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drawings/drawing2.xml" ContentType="application/vnd.openxmlformats-officedocument.drawingml.chartshapes+xml"/>
  <Override PartName="/ppt/notesSlides/notesSlide1.xml" ContentType="application/vnd.openxmlformats-officedocument.presentationml.notesSl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drawings/drawing4.xml" ContentType="application/vnd.openxmlformats-officedocument.drawingml.chartshapes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ppt/drawings/drawing5.xml" ContentType="application/vnd.openxmlformats-officedocument.drawingml.chartshapes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drawings/drawing6.xml" ContentType="application/vnd.openxmlformats-officedocument.drawingml.chartshapes+xml"/>
  <Override PartName="/ppt/charts/chart7.xml" ContentType="application/vnd.openxmlformats-officedocument.drawingml.chart+xml"/>
  <Override PartName="/ppt/theme/themeOverride7.xml" ContentType="application/vnd.openxmlformats-officedocument.themeOverride+xml"/>
  <Override PartName="/ppt/drawings/drawing7.xml" ContentType="application/vnd.openxmlformats-officedocument.drawingml.chartshapes+xml"/>
  <Override PartName="/ppt/charts/chart8.xml" ContentType="application/vnd.openxmlformats-officedocument.drawingml.chart+xml"/>
  <Override PartName="/ppt/theme/themeOverride8.xml" ContentType="application/vnd.openxmlformats-officedocument.themeOverride+xml"/>
  <Override PartName="/ppt/drawings/drawing8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"/>
  </p:notesMasterIdLst>
  <p:sldIdLst>
    <p:sldId id="259" r:id="rId2"/>
    <p:sldId id="260" r:id="rId3"/>
    <p:sldId id="261" r:id="rId4"/>
    <p:sldId id="257" r:id="rId5"/>
    <p:sldId id="258" r:id="rId6"/>
    <p:sldId id="262" r:id="rId7"/>
  </p:sldIdLst>
  <p:sldSz cx="9144000" cy="6858000" type="screen4x3"/>
  <p:notesSz cx="6858000" cy="9144000"/>
  <p:defaultTextStyle>
    <a:defPPr>
      <a:defRPr lang="he-IL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238BA"/>
    <a:srgbClr val="005828"/>
    <a:srgbClr val="007A3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04" d="100"/>
          <a:sy n="104" d="100"/>
        </p:scale>
        <p:origin x="498" y="11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Microsoft_Excel_Worksheet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3.xml"/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4.xml"/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5.xml"/><Relationship Id="rId2" Type="http://schemas.openxmlformats.org/officeDocument/2006/relationships/package" Target="../embeddings/Microsoft_Excel_Worksheet4.xlsx"/><Relationship Id="rId1" Type="http://schemas.openxmlformats.org/officeDocument/2006/relationships/themeOverride" Target="../theme/themeOverrid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6.xml"/><Relationship Id="rId2" Type="http://schemas.openxmlformats.org/officeDocument/2006/relationships/package" Target="../embeddings/Microsoft_Excel_Worksheet5.xlsx"/><Relationship Id="rId1" Type="http://schemas.openxmlformats.org/officeDocument/2006/relationships/themeOverride" Target="../theme/themeOverrid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7.xml"/><Relationship Id="rId2" Type="http://schemas.openxmlformats.org/officeDocument/2006/relationships/package" Target="../embeddings/Microsoft_Excel_Worksheet6.xlsx"/><Relationship Id="rId1" Type="http://schemas.openxmlformats.org/officeDocument/2006/relationships/themeOverride" Target="../theme/themeOverrid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8.xml"/><Relationship Id="rId2" Type="http://schemas.openxmlformats.org/officeDocument/2006/relationships/package" Target="../embeddings/Microsoft_Excel_Worksheet7.xlsx"/><Relationship Id="rId1" Type="http://schemas.openxmlformats.org/officeDocument/2006/relationships/themeOverride" Target="../theme/themeOverrid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3823112293611697"/>
          <c:y val="3.5728781464409456E-2"/>
          <c:w val="0.80830802542376268"/>
          <c:h val="0.82304788821792085"/>
        </c:manualLayout>
      </c:layout>
      <c:scatterChart>
        <c:scatterStyle val="smoothMarker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axId val="688344056"/>
        <c:axId val="688350944"/>
        <c:extLst>
          <c:ext xmlns:c15="http://schemas.microsoft.com/office/drawing/2012/chart" uri="{02D57815-91ED-43cb-92C2-25804820EDAC}">
            <c15:filteredScatterSeries>
              <c15:ser>
                <c:idx val="5"/>
                <c:order val="0"/>
                <c:tx>
                  <c:strRef>
                    <c:extLst>
                      <c:ext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'Figure 2a BSA sup75 increase'!$I$2:$I$59</c15:sqref>
                        </c15:formulaRef>
                      </c:ext>
                    </c:extLst>
                    <c:numCache>
                      <c:formatCode>General</c:formatCode>
                      <c:ptCount val="58"/>
                      <c:pt idx="0">
                        <c:v>10.782928915619401</c:v>
                      </c:pt>
                      <c:pt idx="1">
                        <c:v>10.789480742331699</c:v>
                      </c:pt>
                      <c:pt idx="2">
                        <c:v>10.796032569044</c:v>
                      </c:pt>
                      <c:pt idx="3">
                        <c:v>10.8025843957563</c:v>
                      </c:pt>
                      <c:pt idx="4">
                        <c:v>10.809136222468499</c:v>
                      </c:pt>
                      <c:pt idx="5">
                        <c:v>10.8156880491808</c:v>
                      </c:pt>
                      <c:pt idx="6">
                        <c:v>10.8222398758931</c:v>
                      </c:pt>
                      <c:pt idx="7">
                        <c:v>10.828791702605301</c:v>
                      </c:pt>
                      <c:pt idx="8">
                        <c:v>10.835343529317599</c:v>
                      </c:pt>
                      <c:pt idx="9">
                        <c:v>10.8418953560299</c:v>
                      </c:pt>
                      <c:pt idx="10">
                        <c:v>10.848447182742101</c:v>
                      </c:pt>
                      <c:pt idx="11">
                        <c:v>10.854999009454399</c:v>
                      </c:pt>
                      <c:pt idx="12">
                        <c:v>10.8615508361667</c:v>
                      </c:pt>
                      <c:pt idx="13">
                        <c:v>10.868102662878901</c:v>
                      </c:pt>
                      <c:pt idx="14">
                        <c:v>10.874654489591199</c:v>
                      </c:pt>
                      <c:pt idx="15">
                        <c:v>10.8812063163035</c:v>
                      </c:pt>
                      <c:pt idx="16">
                        <c:v>10.8877581430157</c:v>
                      </c:pt>
                      <c:pt idx="17">
                        <c:v>10.894309969728001</c:v>
                      </c:pt>
                      <c:pt idx="18">
                        <c:v>10.900861796440299</c:v>
                      </c:pt>
                      <c:pt idx="19">
                        <c:v>10.9074136231526</c:v>
                      </c:pt>
                      <c:pt idx="20">
                        <c:v>10.913965449864801</c:v>
                      </c:pt>
                      <c:pt idx="21">
                        <c:v>10.920517276577099</c:v>
                      </c:pt>
                      <c:pt idx="22">
                        <c:v>10.9270691032894</c:v>
                      </c:pt>
                      <c:pt idx="23">
                        <c:v>10.933620930001601</c:v>
                      </c:pt>
                      <c:pt idx="24">
                        <c:v>10.940172756713901</c:v>
                      </c:pt>
                      <c:pt idx="25">
                        <c:v>10.946724583426199</c:v>
                      </c:pt>
                      <c:pt idx="26">
                        <c:v>10.9532764101384</c:v>
                      </c:pt>
                      <c:pt idx="27">
                        <c:v>10.959828236850701</c:v>
                      </c:pt>
                      <c:pt idx="28">
                        <c:v>10.966380063562999</c:v>
                      </c:pt>
                      <c:pt idx="29">
                        <c:v>10.9729318902752</c:v>
                      </c:pt>
                      <c:pt idx="30">
                        <c:v>10.979483716987501</c:v>
                      </c:pt>
                      <c:pt idx="31">
                        <c:v>10.986035543699799</c:v>
                      </c:pt>
                      <c:pt idx="32">
                        <c:v>10.992587370412</c:v>
                      </c:pt>
                      <c:pt idx="33">
                        <c:v>10.9991391971243</c:v>
                      </c:pt>
                      <c:pt idx="34">
                        <c:v>11.005691023836601</c:v>
                      </c:pt>
                      <c:pt idx="35">
                        <c:v>11.012242850548899</c:v>
                      </c:pt>
                      <c:pt idx="36">
                        <c:v>11.0187946772611</c:v>
                      </c:pt>
                      <c:pt idx="37">
                        <c:v>11.025346503973401</c:v>
                      </c:pt>
                      <c:pt idx="38">
                        <c:v>11.031898330685699</c:v>
                      </c:pt>
                      <c:pt idx="39">
                        <c:v>11.0384501573979</c:v>
                      </c:pt>
                      <c:pt idx="40">
                        <c:v>11.045001984110201</c:v>
                      </c:pt>
                      <c:pt idx="41">
                        <c:v>11.051553810822501</c:v>
                      </c:pt>
                      <c:pt idx="42">
                        <c:v>11.0581056375347</c:v>
                      </c:pt>
                      <c:pt idx="43">
                        <c:v>11.064657464247</c:v>
                      </c:pt>
                      <c:pt idx="44">
                        <c:v>11.071209290959301</c:v>
                      </c:pt>
                      <c:pt idx="45">
                        <c:v>11.0777611176715</c:v>
                      </c:pt>
                      <c:pt idx="46">
                        <c:v>11.0843129443838</c:v>
                      </c:pt>
                      <c:pt idx="47">
                        <c:v>11.090864771096101</c:v>
                      </c:pt>
                      <c:pt idx="48">
                        <c:v>11.0974165978083</c:v>
                      </c:pt>
                      <c:pt idx="49">
                        <c:v>11.1039684245206</c:v>
                      </c:pt>
                      <c:pt idx="50">
                        <c:v>11.1105202512329</c:v>
                      </c:pt>
                      <c:pt idx="51">
                        <c:v>11.117072077945201</c:v>
                      </c:pt>
                      <c:pt idx="52">
                        <c:v>11.1236239046574</c:v>
                      </c:pt>
                      <c:pt idx="53">
                        <c:v>11.1301757313697</c:v>
                      </c:pt>
                      <c:pt idx="54">
                        <c:v>11.136727558082001</c:v>
                      </c:pt>
                      <c:pt idx="55">
                        <c:v>11.1432793847942</c:v>
                      </c:pt>
                      <c:pt idx="56">
                        <c:v>11.1498312115065</c:v>
                      </c:pt>
                      <c:pt idx="57">
                        <c:v>11.156383038218801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'Figure 2a BSA sup75 increase'!$J$2:$J$59</c15:sqref>
                        </c15:formulaRef>
                      </c:ext>
                    </c:extLst>
                    <c:numCache>
                      <c:formatCode>General</c:formatCode>
                      <c:ptCount val="58"/>
                      <c:pt idx="0">
                        <c:v>200366.80632377401</c:v>
                      </c:pt>
                      <c:pt idx="1">
                        <c:v>201339.954806578</c:v>
                      </c:pt>
                      <c:pt idx="2">
                        <c:v>201455.44495263099</c:v>
                      </c:pt>
                      <c:pt idx="3">
                        <c:v>201287.11119810599</c:v>
                      </c:pt>
                      <c:pt idx="4">
                        <c:v>200946.00048391099</c:v>
                      </c:pt>
                      <c:pt idx="5">
                        <c:v>200472.946634586</c:v>
                      </c:pt>
                      <c:pt idx="6">
                        <c:v>199817.94235522801</c:v>
                      </c:pt>
                      <c:pt idx="7">
                        <c:v>199026.21863522401</c:v>
                      </c:pt>
                      <c:pt idx="8">
                        <c:v>198272.96334251401</c:v>
                      </c:pt>
                      <c:pt idx="9">
                        <c:v>197661.171946533</c:v>
                      </c:pt>
                      <c:pt idx="10">
                        <c:v>197129.07291349699</c:v>
                      </c:pt>
                      <c:pt idx="11">
                        <c:v>196681.633543959</c:v>
                      </c:pt>
                      <c:pt idx="12">
                        <c:v>196439.84914284901</c:v>
                      </c:pt>
                      <c:pt idx="13">
                        <c:v>196373.209410037</c:v>
                      </c:pt>
                      <c:pt idx="14">
                        <c:v>196458.54864280601</c:v>
                      </c:pt>
                      <c:pt idx="15">
                        <c:v>196693.59868489401</c:v>
                      </c:pt>
                      <c:pt idx="16">
                        <c:v>197078.904388836</c:v>
                      </c:pt>
                      <c:pt idx="17">
                        <c:v>197567.02284777901</c:v>
                      </c:pt>
                      <c:pt idx="18">
                        <c:v>198061.33563027901</c:v>
                      </c:pt>
                      <c:pt idx="19">
                        <c:v>198489.84521502399</c:v>
                      </c:pt>
                      <c:pt idx="20">
                        <c:v>198871.400410478</c:v>
                      </c:pt>
                      <c:pt idx="21">
                        <c:v>199192.522734292</c:v>
                      </c:pt>
                      <c:pt idx="22">
                        <c:v>199334.717948584</c:v>
                      </c:pt>
                      <c:pt idx="23">
                        <c:v>199187.350243675</c:v>
                      </c:pt>
                      <c:pt idx="24">
                        <c:v>198736.680562055</c:v>
                      </c:pt>
                      <c:pt idx="25">
                        <c:v>198024.76199686501</c:v>
                      </c:pt>
                      <c:pt idx="26">
                        <c:v>197159.29918779401</c:v>
                      </c:pt>
                      <c:pt idx="27">
                        <c:v>196094.774498449</c:v>
                      </c:pt>
                      <c:pt idx="28">
                        <c:v>194866.99031117401</c:v>
                      </c:pt>
                      <c:pt idx="29">
                        <c:v>193716.892804064</c:v>
                      </c:pt>
                      <c:pt idx="30">
                        <c:v>192627.54297885101</c:v>
                      </c:pt>
                      <c:pt idx="31">
                        <c:v>191597.15700263099</c:v>
                      </c:pt>
                      <c:pt idx="32">
                        <c:v>190593.441425964</c:v>
                      </c:pt>
                      <c:pt idx="33">
                        <c:v>189716.096725804</c:v>
                      </c:pt>
                      <c:pt idx="34">
                        <c:v>188920.975123588</c:v>
                      </c:pt>
                      <c:pt idx="35">
                        <c:v>188307.41404241699</c:v>
                      </c:pt>
                      <c:pt idx="36">
                        <c:v>187882.382397398</c:v>
                      </c:pt>
                      <c:pt idx="37">
                        <c:v>187619.29829090199</c:v>
                      </c:pt>
                      <c:pt idx="38">
                        <c:v>187558.207938504</c:v>
                      </c:pt>
                      <c:pt idx="39">
                        <c:v>187672.35349367201</c:v>
                      </c:pt>
                      <c:pt idx="40">
                        <c:v>187864.74189078901</c:v>
                      </c:pt>
                      <c:pt idx="41">
                        <c:v>188050.05163514899</c:v>
                      </c:pt>
                      <c:pt idx="42">
                        <c:v>188317.93411936099</c:v>
                      </c:pt>
                      <c:pt idx="43">
                        <c:v>188675.737675021</c:v>
                      </c:pt>
                      <c:pt idx="44">
                        <c:v>189033.876530232</c:v>
                      </c:pt>
                      <c:pt idx="45">
                        <c:v>189383.54854843899</c:v>
                      </c:pt>
                      <c:pt idx="46">
                        <c:v>189794.43987460301</c:v>
                      </c:pt>
                      <c:pt idx="47">
                        <c:v>190300.94118681201</c:v>
                      </c:pt>
                      <c:pt idx="48">
                        <c:v>190775.589519956</c:v>
                      </c:pt>
                      <c:pt idx="49">
                        <c:v>191168.21775418101</c:v>
                      </c:pt>
                      <c:pt idx="50">
                        <c:v>191579.69051498</c:v>
                      </c:pt>
                      <c:pt idx="51">
                        <c:v>192061.53020867199</c:v>
                      </c:pt>
                      <c:pt idx="52">
                        <c:v>192581.14639575101</c:v>
                      </c:pt>
                      <c:pt idx="53">
                        <c:v>193113.878211156</c:v>
                      </c:pt>
                      <c:pt idx="54">
                        <c:v>193658.765885414</c:v>
                      </c:pt>
                      <c:pt idx="55">
                        <c:v>194189.03471951099</c:v>
                      </c:pt>
                      <c:pt idx="56">
                        <c:v>194593.78855586401</c:v>
                      </c:pt>
                      <c:pt idx="57">
                        <c:v>194525.894689229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3-52B7-434B-82D1-1F561FA6258E}"/>
                  </c:ext>
                </c:extLst>
              </c15:ser>
            </c15:filteredScatterSeries>
            <c15:filteredScatterSeries>
              <c15:ser>
                <c:idx val="6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increase'!$I$122:$I$216</c15:sqref>
                        </c15:formulaRef>
                      </c:ext>
                    </c:extLst>
                    <c:numCache>
                      <c:formatCode>General</c:formatCode>
                      <c:ptCount val="95"/>
                      <c:pt idx="0">
                        <c:v>12.099846084785501</c:v>
                      </c:pt>
                      <c:pt idx="1">
                        <c:v>12.1063979114977</c:v>
                      </c:pt>
                      <c:pt idx="2">
                        <c:v>12.11294973821</c:v>
                      </c:pt>
                      <c:pt idx="3">
                        <c:v>12.119501564922301</c:v>
                      </c:pt>
                      <c:pt idx="4">
                        <c:v>12.1260533916345</c:v>
                      </c:pt>
                      <c:pt idx="5">
                        <c:v>12.1326052183468</c:v>
                      </c:pt>
                      <c:pt idx="6">
                        <c:v>12.1391570450591</c:v>
                      </c:pt>
                      <c:pt idx="7">
                        <c:v>12.1457088717713</c:v>
                      </c:pt>
                      <c:pt idx="8">
                        <c:v>12.1522606984836</c:v>
                      </c:pt>
                      <c:pt idx="9">
                        <c:v>12.1588125251959</c:v>
                      </c:pt>
                      <c:pt idx="10">
                        <c:v>12.165364351908099</c:v>
                      </c:pt>
                      <c:pt idx="11">
                        <c:v>12.1719161786204</c:v>
                      </c:pt>
                      <c:pt idx="12">
                        <c:v>12.1784680053327</c:v>
                      </c:pt>
                      <c:pt idx="13">
                        <c:v>12.185019832045</c:v>
                      </c:pt>
                      <c:pt idx="14">
                        <c:v>12.1915716587572</c:v>
                      </c:pt>
                      <c:pt idx="15">
                        <c:v>12.1981234854695</c:v>
                      </c:pt>
                      <c:pt idx="16">
                        <c:v>12.2046753121818</c:v>
                      </c:pt>
                      <c:pt idx="17">
                        <c:v>12.211227138893999</c:v>
                      </c:pt>
                      <c:pt idx="18">
                        <c:v>12.2177789656063</c:v>
                      </c:pt>
                      <c:pt idx="19">
                        <c:v>12.2243307923186</c:v>
                      </c:pt>
                      <c:pt idx="20">
                        <c:v>12.230882619030799</c:v>
                      </c:pt>
                      <c:pt idx="21">
                        <c:v>12.2374344457431</c:v>
                      </c:pt>
                      <c:pt idx="22">
                        <c:v>12.2439862724554</c:v>
                      </c:pt>
                      <c:pt idx="23">
                        <c:v>12.250538099167599</c:v>
                      </c:pt>
                      <c:pt idx="24">
                        <c:v>12.2570899258799</c:v>
                      </c:pt>
                      <c:pt idx="25">
                        <c:v>12.2636417525922</c:v>
                      </c:pt>
                      <c:pt idx="26">
                        <c:v>12.270193579304401</c:v>
                      </c:pt>
                      <c:pt idx="27">
                        <c:v>12.276745406016699</c:v>
                      </c:pt>
                      <c:pt idx="28">
                        <c:v>12.283297232729</c:v>
                      </c:pt>
                      <c:pt idx="29">
                        <c:v>12.289849059441201</c:v>
                      </c:pt>
                      <c:pt idx="30">
                        <c:v>12.296400886153499</c:v>
                      </c:pt>
                      <c:pt idx="31">
                        <c:v>12.3029527128658</c:v>
                      </c:pt>
                      <c:pt idx="32">
                        <c:v>12.3095045395781</c:v>
                      </c:pt>
                      <c:pt idx="33">
                        <c:v>12.316056366290301</c:v>
                      </c:pt>
                      <c:pt idx="34">
                        <c:v>12.322608193002599</c:v>
                      </c:pt>
                      <c:pt idx="35">
                        <c:v>13.5346961347723</c:v>
                      </c:pt>
                      <c:pt idx="36">
                        <c:v>13.541247961484601</c:v>
                      </c:pt>
                      <c:pt idx="37">
                        <c:v>13.5477997881968</c:v>
                      </c:pt>
                      <c:pt idx="38">
                        <c:v>13.5543516149091</c:v>
                      </c:pt>
                      <c:pt idx="39">
                        <c:v>13.5609034416214</c:v>
                      </c:pt>
                      <c:pt idx="40">
                        <c:v>13.5674552683336</c:v>
                      </c:pt>
                      <c:pt idx="41">
                        <c:v>13.5740070950459</c:v>
                      </c:pt>
                      <c:pt idx="42">
                        <c:v>13.5805589217582</c:v>
                      </c:pt>
                      <c:pt idx="43">
                        <c:v>13.587110748470501</c:v>
                      </c:pt>
                      <c:pt idx="44">
                        <c:v>13.5936625751827</c:v>
                      </c:pt>
                      <c:pt idx="45">
                        <c:v>13.600214401895</c:v>
                      </c:pt>
                      <c:pt idx="46">
                        <c:v>13.606766228607301</c:v>
                      </c:pt>
                      <c:pt idx="47">
                        <c:v>13.6133180553195</c:v>
                      </c:pt>
                      <c:pt idx="48">
                        <c:v>13.6198698820318</c:v>
                      </c:pt>
                      <c:pt idx="49">
                        <c:v>13.6264217087441</c:v>
                      </c:pt>
                      <c:pt idx="50">
                        <c:v>13.6329735354563</c:v>
                      </c:pt>
                      <c:pt idx="51">
                        <c:v>13.6395253621686</c:v>
                      </c:pt>
                      <c:pt idx="52">
                        <c:v>13.6460771888809</c:v>
                      </c:pt>
                      <c:pt idx="53">
                        <c:v>13.652629015593099</c:v>
                      </c:pt>
                      <c:pt idx="54">
                        <c:v>13.6591808423054</c:v>
                      </c:pt>
                      <c:pt idx="55">
                        <c:v>13.6657326690177</c:v>
                      </c:pt>
                      <c:pt idx="56">
                        <c:v>13.672284495729899</c:v>
                      </c:pt>
                      <c:pt idx="57">
                        <c:v>13.6788363224422</c:v>
                      </c:pt>
                      <c:pt idx="58">
                        <c:v>13.6853881491545</c:v>
                      </c:pt>
                      <c:pt idx="59">
                        <c:v>13.6919399758668</c:v>
                      </c:pt>
                      <c:pt idx="60">
                        <c:v>13.698491802578999</c:v>
                      </c:pt>
                      <c:pt idx="61">
                        <c:v>13.7050436292913</c:v>
                      </c:pt>
                      <c:pt idx="62">
                        <c:v>13.7115954560036</c:v>
                      </c:pt>
                      <c:pt idx="63">
                        <c:v>13.718147282715799</c:v>
                      </c:pt>
                      <c:pt idx="64">
                        <c:v>13.7246991094281</c:v>
                      </c:pt>
                      <c:pt idx="65">
                        <c:v>13.7312509361404</c:v>
                      </c:pt>
                      <c:pt idx="66">
                        <c:v>13.737802762852599</c:v>
                      </c:pt>
                      <c:pt idx="67">
                        <c:v>13.7443545895649</c:v>
                      </c:pt>
                      <c:pt idx="68">
                        <c:v>13.7509064162772</c:v>
                      </c:pt>
                      <c:pt idx="69">
                        <c:v>13.757458242989401</c:v>
                      </c:pt>
                      <c:pt idx="70">
                        <c:v>13.764010069701699</c:v>
                      </c:pt>
                      <c:pt idx="71">
                        <c:v>13.770561896414</c:v>
                      </c:pt>
                      <c:pt idx="72">
                        <c:v>13.777113723126201</c:v>
                      </c:pt>
                      <c:pt idx="73">
                        <c:v>13.783665549838499</c:v>
                      </c:pt>
                      <c:pt idx="74">
                        <c:v>13.7902173765508</c:v>
                      </c:pt>
                      <c:pt idx="75">
                        <c:v>13.7967692032631</c:v>
                      </c:pt>
                      <c:pt idx="76">
                        <c:v>13.803321029975301</c:v>
                      </c:pt>
                      <c:pt idx="77">
                        <c:v>13.809872856687599</c:v>
                      </c:pt>
                      <c:pt idx="78">
                        <c:v>13.8164246833999</c:v>
                      </c:pt>
                      <c:pt idx="79">
                        <c:v>13.822976510112101</c:v>
                      </c:pt>
                      <c:pt idx="80">
                        <c:v>13.829528336824399</c:v>
                      </c:pt>
                      <c:pt idx="81">
                        <c:v>13.8360801635367</c:v>
                      </c:pt>
                      <c:pt idx="82">
                        <c:v>13.842631990248901</c:v>
                      </c:pt>
                      <c:pt idx="83">
                        <c:v>13.849183816961199</c:v>
                      </c:pt>
                      <c:pt idx="84">
                        <c:v>13.8557356436735</c:v>
                      </c:pt>
                      <c:pt idx="85">
                        <c:v>13.8622874703857</c:v>
                      </c:pt>
                      <c:pt idx="86">
                        <c:v>13.868839297098001</c:v>
                      </c:pt>
                      <c:pt idx="87">
                        <c:v>13.875391123810299</c:v>
                      </c:pt>
                      <c:pt idx="88">
                        <c:v>13.8819429505225</c:v>
                      </c:pt>
                      <c:pt idx="89">
                        <c:v>13.888494777234801</c:v>
                      </c:pt>
                      <c:pt idx="90">
                        <c:v>13.895046603947099</c:v>
                      </c:pt>
                      <c:pt idx="91">
                        <c:v>13.9015984306593</c:v>
                      </c:pt>
                      <c:pt idx="92">
                        <c:v>13.9081502573716</c:v>
                      </c:pt>
                      <c:pt idx="93">
                        <c:v>13.914702084083901</c:v>
                      </c:pt>
                      <c:pt idx="94">
                        <c:v>13.921253910796199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increase'!$J$122:$J$216</c15:sqref>
                        </c15:formulaRef>
                      </c:ext>
                    </c:extLst>
                    <c:numCache>
                      <c:formatCode>General</c:formatCode>
                      <c:ptCount val="95"/>
                      <c:pt idx="0">
                        <c:v>126309.292098084</c:v>
                      </c:pt>
                      <c:pt idx="1">
                        <c:v>126335.83730799099</c:v>
                      </c:pt>
                      <c:pt idx="2">
                        <c:v>126329.06207823</c:v>
                      </c:pt>
                      <c:pt idx="3">
                        <c:v>126288.852902395</c:v>
                      </c:pt>
                      <c:pt idx="4">
                        <c:v>126236.369860584</c:v>
                      </c:pt>
                      <c:pt idx="5">
                        <c:v>126182.06592829899</c:v>
                      </c:pt>
                      <c:pt idx="6">
                        <c:v>126139.579034419</c:v>
                      </c:pt>
                      <c:pt idx="7">
                        <c:v>126102.30855805099</c:v>
                      </c:pt>
                      <c:pt idx="8">
                        <c:v>126037.905437049</c:v>
                      </c:pt>
                      <c:pt idx="9">
                        <c:v>126210.531592586</c:v>
                      </c:pt>
                      <c:pt idx="10">
                        <c:v>126343.89282562801</c:v>
                      </c:pt>
                      <c:pt idx="11">
                        <c:v>126212.276834583</c:v>
                      </c:pt>
                      <c:pt idx="12">
                        <c:v>126036.8763105</c:v>
                      </c:pt>
                      <c:pt idx="13">
                        <c:v>125875.63992448901</c:v>
                      </c:pt>
                      <c:pt idx="14">
                        <c:v>125720.362945531</c:v>
                      </c:pt>
                      <c:pt idx="15">
                        <c:v>125573.032982025</c:v>
                      </c:pt>
                      <c:pt idx="16">
                        <c:v>125451.84482406999</c:v>
                      </c:pt>
                      <c:pt idx="17">
                        <c:v>125349.426313877</c:v>
                      </c:pt>
                      <c:pt idx="18">
                        <c:v>125237.62418366301</c:v>
                      </c:pt>
                      <c:pt idx="19">
                        <c:v>125125.633651786</c:v>
                      </c:pt>
                      <c:pt idx="20">
                        <c:v>125050.927991759</c:v>
                      </c:pt>
                      <c:pt idx="21">
                        <c:v>125006.090926976</c:v>
                      </c:pt>
                      <c:pt idx="22">
                        <c:v>124975.096444654</c:v>
                      </c:pt>
                      <c:pt idx="23">
                        <c:v>124969.978977711</c:v>
                      </c:pt>
                      <c:pt idx="24">
                        <c:v>125020.098613339</c:v>
                      </c:pt>
                      <c:pt idx="25">
                        <c:v>125107.080283644</c:v>
                      </c:pt>
                      <c:pt idx="26">
                        <c:v>125184.261737312</c:v>
                      </c:pt>
                      <c:pt idx="27">
                        <c:v>125243.377747317</c:v>
                      </c:pt>
                      <c:pt idx="28">
                        <c:v>125328.280954792</c:v>
                      </c:pt>
                      <c:pt idx="29">
                        <c:v>125520.781123996</c:v>
                      </c:pt>
                      <c:pt idx="30">
                        <c:v>125763.351503289</c:v>
                      </c:pt>
                      <c:pt idx="31">
                        <c:v>125940.37359015</c:v>
                      </c:pt>
                      <c:pt idx="32">
                        <c:v>126042.156607861</c:v>
                      </c:pt>
                      <c:pt idx="33">
                        <c:v>126104.525740538</c:v>
                      </c:pt>
                      <c:pt idx="34">
                        <c:v>126101.005511036</c:v>
                      </c:pt>
                      <c:pt idx="35">
                        <c:v>65182.9483577555</c:v>
                      </c:pt>
                      <c:pt idx="36">
                        <c:v>65122.645756951999</c:v>
                      </c:pt>
                      <c:pt idx="37">
                        <c:v>65030.731576495797</c:v>
                      </c:pt>
                      <c:pt idx="38">
                        <c:v>64981.915037622399</c:v>
                      </c:pt>
                      <c:pt idx="39">
                        <c:v>64962.629633109798</c:v>
                      </c:pt>
                      <c:pt idx="40">
                        <c:v>64934.0851187027</c:v>
                      </c:pt>
                      <c:pt idx="41">
                        <c:v>64887.0718522186</c:v>
                      </c:pt>
                      <c:pt idx="42">
                        <c:v>64830.171470712303</c:v>
                      </c:pt>
                      <c:pt idx="43">
                        <c:v>64772.733423358499</c:v>
                      </c:pt>
                      <c:pt idx="44">
                        <c:v>64723.856283979803</c:v>
                      </c:pt>
                      <c:pt idx="45">
                        <c:v>64688.7329478744</c:v>
                      </c:pt>
                      <c:pt idx="46">
                        <c:v>64664.5055255888</c:v>
                      </c:pt>
                      <c:pt idx="47">
                        <c:v>64645.2726630904</c:v>
                      </c:pt>
                      <c:pt idx="48">
                        <c:v>64621.2297648776</c:v>
                      </c:pt>
                      <c:pt idx="49">
                        <c:v>64595.781838276802</c:v>
                      </c:pt>
                      <c:pt idx="50">
                        <c:v>64552.140484616102</c:v>
                      </c:pt>
                      <c:pt idx="51">
                        <c:v>64503.156851634601</c:v>
                      </c:pt>
                      <c:pt idx="52">
                        <c:v>64470.709904643401</c:v>
                      </c:pt>
                      <c:pt idx="53">
                        <c:v>64452.764361499001</c:v>
                      </c:pt>
                      <c:pt idx="54">
                        <c:v>64448.0227506429</c:v>
                      </c:pt>
                      <c:pt idx="55">
                        <c:v>64446.072374126299</c:v>
                      </c:pt>
                      <c:pt idx="56">
                        <c:v>64437.137189163303</c:v>
                      </c:pt>
                      <c:pt idx="57">
                        <c:v>64417.583898241501</c:v>
                      </c:pt>
                      <c:pt idx="58">
                        <c:v>64389.110231155399</c:v>
                      </c:pt>
                      <c:pt idx="59">
                        <c:v>64354.955664279303</c:v>
                      </c:pt>
                      <c:pt idx="60">
                        <c:v>64317.8064194174</c:v>
                      </c:pt>
                      <c:pt idx="61">
                        <c:v>64279.485341086896</c:v>
                      </c:pt>
                      <c:pt idx="62">
                        <c:v>64239.438890680103</c:v>
                      </c:pt>
                      <c:pt idx="63">
                        <c:v>64193.850791185301</c:v>
                      </c:pt>
                      <c:pt idx="64">
                        <c:v>64140.792455868301</c:v>
                      </c:pt>
                      <c:pt idx="65">
                        <c:v>64081.653928772997</c:v>
                      </c:pt>
                      <c:pt idx="66">
                        <c:v>64018.7108091958</c:v>
                      </c:pt>
                      <c:pt idx="67">
                        <c:v>63950.976065112802</c:v>
                      </c:pt>
                      <c:pt idx="68">
                        <c:v>63880.724092451201</c:v>
                      </c:pt>
                      <c:pt idx="69">
                        <c:v>63809.806508481903</c:v>
                      </c:pt>
                      <c:pt idx="70">
                        <c:v>63740.298462501203</c:v>
                      </c:pt>
                      <c:pt idx="71">
                        <c:v>63672.334758227502</c:v>
                      </c:pt>
                      <c:pt idx="72">
                        <c:v>63632.716876127597</c:v>
                      </c:pt>
                      <c:pt idx="73">
                        <c:v>63589.081282494197</c:v>
                      </c:pt>
                      <c:pt idx="74">
                        <c:v>63507.707124209002</c:v>
                      </c:pt>
                      <c:pt idx="75">
                        <c:v>63426.677942221599</c:v>
                      </c:pt>
                      <c:pt idx="76">
                        <c:v>63378.522689215701</c:v>
                      </c:pt>
                      <c:pt idx="77">
                        <c:v>63336.922548062503</c:v>
                      </c:pt>
                      <c:pt idx="78">
                        <c:v>63299.575637469301</c:v>
                      </c:pt>
                      <c:pt idx="79">
                        <c:v>63265.534633639902</c:v>
                      </c:pt>
                      <c:pt idx="80">
                        <c:v>63236.853378453699</c:v>
                      </c:pt>
                      <c:pt idx="81">
                        <c:v>63216.395564200502</c:v>
                      </c:pt>
                      <c:pt idx="82">
                        <c:v>63201.342668312398</c:v>
                      </c:pt>
                      <c:pt idx="83">
                        <c:v>63194.214508379999</c:v>
                      </c:pt>
                      <c:pt idx="84">
                        <c:v>63194.417270838603</c:v>
                      </c:pt>
                      <c:pt idx="85">
                        <c:v>63198.567075520499</c:v>
                      </c:pt>
                      <c:pt idx="86">
                        <c:v>63200.427500495702</c:v>
                      </c:pt>
                      <c:pt idx="87">
                        <c:v>63198.0087458329</c:v>
                      </c:pt>
                      <c:pt idx="88">
                        <c:v>63196.600094586604</c:v>
                      </c:pt>
                      <c:pt idx="89">
                        <c:v>63202.973937284398</c:v>
                      </c:pt>
                      <c:pt idx="90">
                        <c:v>63218.998270891003</c:v>
                      </c:pt>
                      <c:pt idx="91">
                        <c:v>63243.481834943603</c:v>
                      </c:pt>
                      <c:pt idx="92">
                        <c:v>63276.387761066202</c:v>
                      </c:pt>
                      <c:pt idx="93">
                        <c:v>63315.231571327597</c:v>
                      </c:pt>
                      <c:pt idx="94">
                        <c:v>63354.0116008615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52B7-434B-82D1-1F561FA6258E}"/>
                  </c:ext>
                </c:extLst>
              </c15:ser>
            </c15:filteredScatterSeries>
            <c15:filteredScatterSeries>
              <c15:ser>
                <c:idx val="7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increase'!$B$1</c15:sqref>
                        </c15:formulaRef>
                      </c:ext>
                    </c:extLst>
                    <c:strCache>
                      <c:ptCount val="1"/>
                      <c:pt idx="0">
                        <c:v>LS</c:v>
                      </c:pt>
                    </c:strCache>
                  </c:strRef>
                </c:tx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increase'!$A$2:$A$6105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-0.27000274797784901</c:v>
                      </c:pt>
                      <c:pt idx="1">
                        <c:v>-0.26345092126558101</c:v>
                      </c:pt>
                      <c:pt idx="2">
                        <c:v>-0.256899094553312</c:v>
                      </c:pt>
                      <c:pt idx="3">
                        <c:v>-0.250347267841043</c:v>
                      </c:pt>
                      <c:pt idx="4">
                        <c:v>-0.24379544112877499</c:v>
                      </c:pt>
                      <c:pt idx="5">
                        <c:v>-0.23724361441650599</c:v>
                      </c:pt>
                      <c:pt idx="6">
                        <c:v>-0.23069178770423701</c:v>
                      </c:pt>
                      <c:pt idx="7">
                        <c:v>-0.22413996099196901</c:v>
                      </c:pt>
                      <c:pt idx="8">
                        <c:v>-0.2175881342797</c:v>
                      </c:pt>
                      <c:pt idx="9">
                        <c:v>-0.211036307567431</c:v>
                      </c:pt>
                      <c:pt idx="10">
                        <c:v>-0.20448448085516199</c:v>
                      </c:pt>
                      <c:pt idx="11">
                        <c:v>-0.19793265414289399</c:v>
                      </c:pt>
                      <c:pt idx="12">
                        <c:v>-0.19138082743062501</c:v>
                      </c:pt>
                      <c:pt idx="13">
                        <c:v>-0.18482900071835601</c:v>
                      </c:pt>
                      <c:pt idx="14">
                        <c:v>-0.178277174006088</c:v>
                      </c:pt>
                      <c:pt idx="15">
                        <c:v>-0.171725347293819</c:v>
                      </c:pt>
                      <c:pt idx="16">
                        <c:v>-0.16517352058154999</c:v>
                      </c:pt>
                      <c:pt idx="17">
                        <c:v>-0.15862169386928199</c:v>
                      </c:pt>
                      <c:pt idx="18">
                        <c:v>-0.15206986715701301</c:v>
                      </c:pt>
                      <c:pt idx="19">
                        <c:v>-0.14551804044474401</c:v>
                      </c:pt>
                      <c:pt idx="20">
                        <c:v>-0.138966213732475</c:v>
                      </c:pt>
                      <c:pt idx="21">
                        <c:v>-0.132414387020207</c:v>
                      </c:pt>
                      <c:pt idx="22">
                        <c:v>-0.12586256030793799</c:v>
                      </c:pt>
                      <c:pt idx="23">
                        <c:v>-0.119310733595669</c:v>
                      </c:pt>
                      <c:pt idx="24">
                        <c:v>-0.112758906883401</c:v>
                      </c:pt>
                      <c:pt idx="25">
                        <c:v>-0.10620708017113201</c:v>
                      </c:pt>
                      <c:pt idx="26">
                        <c:v>-9.9655253458863294E-2</c:v>
                      </c:pt>
                      <c:pt idx="27">
                        <c:v>-9.3103426746594498E-2</c:v>
                      </c:pt>
                      <c:pt idx="28">
                        <c:v>-8.6551600034325799E-2</c:v>
                      </c:pt>
                      <c:pt idx="29">
                        <c:v>-7.9999773322057197E-2</c:v>
                      </c:pt>
                      <c:pt idx="30">
                        <c:v>-7.3447946609788498E-2</c:v>
                      </c:pt>
                      <c:pt idx="31">
                        <c:v>-6.6896119897519798E-2</c:v>
                      </c:pt>
                      <c:pt idx="32">
                        <c:v>-6.0344293185251099E-2</c:v>
                      </c:pt>
                      <c:pt idx="33">
                        <c:v>-5.3792466472982303E-2</c:v>
                      </c:pt>
                      <c:pt idx="34">
                        <c:v>-4.7240639760713597E-2</c:v>
                      </c:pt>
                      <c:pt idx="35">
                        <c:v>-4.0688813048444898E-2</c:v>
                      </c:pt>
                      <c:pt idx="36">
                        <c:v>-3.4136986336176199E-2</c:v>
                      </c:pt>
                      <c:pt idx="37">
                        <c:v>-2.75851596239075E-2</c:v>
                      </c:pt>
                      <c:pt idx="38">
                        <c:v>-2.1033332911638902E-2</c:v>
                      </c:pt>
                      <c:pt idx="39">
                        <c:v>-1.4481506199370201E-2</c:v>
                      </c:pt>
                      <c:pt idx="40">
                        <c:v>-7.9296794871014601E-3</c:v>
                      </c:pt>
                      <c:pt idx="41">
                        <c:v>-1.37785277483276E-3</c:v>
                      </c:pt>
                      <c:pt idx="42">
                        <c:v>5.1739739374359502E-3</c:v>
                      </c:pt>
                      <c:pt idx="43">
                        <c:v>1.17258006497047E-2</c:v>
                      </c:pt>
                      <c:pt idx="44">
                        <c:v>1.82776273619734E-2</c:v>
                      </c:pt>
                      <c:pt idx="45">
                        <c:v>2.4829454074242099E-2</c:v>
                      </c:pt>
                      <c:pt idx="46">
                        <c:v>3.1381280786510798E-2</c:v>
                      </c:pt>
                      <c:pt idx="47">
                        <c:v>3.7933107498779498E-2</c:v>
                      </c:pt>
                      <c:pt idx="48">
                        <c:v>4.4484934211048197E-2</c:v>
                      </c:pt>
                      <c:pt idx="49">
                        <c:v>5.1036760923316798E-2</c:v>
                      </c:pt>
                      <c:pt idx="50">
                        <c:v>5.7588587635585498E-2</c:v>
                      </c:pt>
                      <c:pt idx="51">
                        <c:v>6.4140414347854197E-2</c:v>
                      </c:pt>
                      <c:pt idx="52">
                        <c:v>7.0692241060123007E-2</c:v>
                      </c:pt>
                      <c:pt idx="53">
                        <c:v>7.7244067772391706E-2</c:v>
                      </c:pt>
                      <c:pt idx="54">
                        <c:v>8.3795894484660405E-2</c:v>
                      </c:pt>
                      <c:pt idx="55">
                        <c:v>9.0347721196929104E-2</c:v>
                      </c:pt>
                      <c:pt idx="56">
                        <c:v>9.6899547909197803E-2</c:v>
                      </c:pt>
                      <c:pt idx="57">
                        <c:v>0.103451374621466</c:v>
                      </c:pt>
                      <c:pt idx="58">
                        <c:v>0.11000320133373501</c:v>
                      </c:pt>
                      <c:pt idx="59">
                        <c:v>0.116555028046004</c:v>
                      </c:pt>
                      <c:pt idx="60">
                        <c:v>0.123106854758273</c:v>
                      </c:pt>
                      <c:pt idx="61">
                        <c:v>0.12965868147054099</c:v>
                      </c:pt>
                      <c:pt idx="62">
                        <c:v>0.13621050818281</c:v>
                      </c:pt>
                      <c:pt idx="63">
                        <c:v>0.142762334895079</c:v>
                      </c:pt>
                      <c:pt idx="64">
                        <c:v>0.14931416160734701</c:v>
                      </c:pt>
                      <c:pt idx="65">
                        <c:v>0.15586598831961601</c:v>
                      </c:pt>
                      <c:pt idx="66">
                        <c:v>0.16241781503188499</c:v>
                      </c:pt>
                      <c:pt idx="67">
                        <c:v>0.16896964174415299</c:v>
                      </c:pt>
                      <c:pt idx="68">
                        <c:v>0.175521468456422</c:v>
                      </c:pt>
                      <c:pt idx="69">
                        <c:v>0.182073295168691</c:v>
                      </c:pt>
                      <c:pt idx="70">
                        <c:v>0.18862512188096001</c:v>
                      </c:pt>
                      <c:pt idx="71">
                        <c:v>0.19517694859322801</c:v>
                      </c:pt>
                      <c:pt idx="72">
                        <c:v>0.20172877530549699</c:v>
                      </c:pt>
                      <c:pt idx="73">
                        <c:v>0.20828060201776599</c:v>
                      </c:pt>
                      <c:pt idx="74">
                        <c:v>0.214832428730034</c:v>
                      </c:pt>
                      <c:pt idx="75">
                        <c:v>0.221384255442303</c:v>
                      </c:pt>
                      <c:pt idx="76">
                        <c:v>0.22793608215457201</c:v>
                      </c:pt>
                      <c:pt idx="77">
                        <c:v>0.23448790886684001</c:v>
                      </c:pt>
                      <c:pt idx="78">
                        <c:v>0.24103973557910899</c:v>
                      </c:pt>
                      <c:pt idx="79">
                        <c:v>0.24759156229137799</c:v>
                      </c:pt>
                      <c:pt idx="80">
                        <c:v>0.25414338900364702</c:v>
                      </c:pt>
                      <c:pt idx="81">
                        <c:v>0.26069521571591497</c:v>
                      </c:pt>
                      <c:pt idx="82">
                        <c:v>0.26724704242818398</c:v>
                      </c:pt>
                      <c:pt idx="83">
                        <c:v>0.27379886914045298</c:v>
                      </c:pt>
                      <c:pt idx="84">
                        <c:v>0.28035069585272099</c:v>
                      </c:pt>
                      <c:pt idx="85">
                        <c:v>0.28690252256498999</c:v>
                      </c:pt>
                      <c:pt idx="86">
                        <c:v>0.293454349277259</c:v>
                      </c:pt>
                      <c:pt idx="87">
                        <c:v>0.300006175989527</c:v>
                      </c:pt>
                      <c:pt idx="88">
                        <c:v>0.30655800270179601</c:v>
                      </c:pt>
                      <c:pt idx="89">
                        <c:v>0.31310982941406501</c:v>
                      </c:pt>
                      <c:pt idx="90">
                        <c:v>0.31966165612633402</c:v>
                      </c:pt>
                      <c:pt idx="91">
                        <c:v>0.32621348283860202</c:v>
                      </c:pt>
                      <c:pt idx="92">
                        <c:v>0.33276530955087102</c:v>
                      </c:pt>
                      <c:pt idx="93">
                        <c:v>0.33931713626313997</c:v>
                      </c:pt>
                      <c:pt idx="94">
                        <c:v>0.34586896297540798</c:v>
                      </c:pt>
                      <c:pt idx="95">
                        <c:v>0.35242078968767698</c:v>
                      </c:pt>
                      <c:pt idx="96">
                        <c:v>0.35897261639994599</c:v>
                      </c:pt>
                      <c:pt idx="97">
                        <c:v>0.36552444311221399</c:v>
                      </c:pt>
                      <c:pt idx="98">
                        <c:v>0.372076269824483</c:v>
                      </c:pt>
                      <c:pt idx="99">
                        <c:v>0.378628096536752</c:v>
                      </c:pt>
                      <c:pt idx="100">
                        <c:v>0.38517992324902101</c:v>
                      </c:pt>
                      <c:pt idx="101">
                        <c:v>0.39173174996128901</c:v>
                      </c:pt>
                      <c:pt idx="102">
                        <c:v>0.39828357667355802</c:v>
                      </c:pt>
                      <c:pt idx="103">
                        <c:v>0.40483540338582702</c:v>
                      </c:pt>
                      <c:pt idx="104">
                        <c:v>0.41138723009809502</c:v>
                      </c:pt>
                      <c:pt idx="105">
                        <c:v>0.41793905681036397</c:v>
                      </c:pt>
                      <c:pt idx="106">
                        <c:v>0.42449088352263298</c:v>
                      </c:pt>
                      <c:pt idx="107">
                        <c:v>0.43104271023490198</c:v>
                      </c:pt>
                      <c:pt idx="108">
                        <c:v>0.43759453694716999</c:v>
                      </c:pt>
                      <c:pt idx="109">
                        <c:v>0.44414636365943899</c:v>
                      </c:pt>
                      <c:pt idx="110">
                        <c:v>0.450698190371708</c:v>
                      </c:pt>
                      <c:pt idx="111">
                        <c:v>0.457250017083976</c:v>
                      </c:pt>
                      <c:pt idx="112">
                        <c:v>0.46380184379624501</c:v>
                      </c:pt>
                      <c:pt idx="113">
                        <c:v>0.47035367050851401</c:v>
                      </c:pt>
                      <c:pt idx="114">
                        <c:v>0.47690549722078202</c:v>
                      </c:pt>
                      <c:pt idx="115">
                        <c:v>0.48345732393305102</c:v>
                      </c:pt>
                      <c:pt idx="116">
                        <c:v>0.49000915064532002</c:v>
                      </c:pt>
                      <c:pt idx="117">
                        <c:v>0.49656097735758897</c:v>
                      </c:pt>
                      <c:pt idx="118">
                        <c:v>0.50311280406985703</c:v>
                      </c:pt>
                      <c:pt idx="119">
                        <c:v>0.50966463078212598</c:v>
                      </c:pt>
                      <c:pt idx="120">
                        <c:v>0.51621645749439504</c:v>
                      </c:pt>
                      <c:pt idx="121">
                        <c:v>0.52276828420666299</c:v>
                      </c:pt>
                      <c:pt idx="122">
                        <c:v>0.52932011091893205</c:v>
                      </c:pt>
                      <c:pt idx="123">
                        <c:v>0.535871937631201</c:v>
                      </c:pt>
                      <c:pt idx="124">
                        <c:v>0.54242376434346895</c:v>
                      </c:pt>
                      <c:pt idx="125">
                        <c:v>0.54897559105573801</c:v>
                      </c:pt>
                      <c:pt idx="126">
                        <c:v>0.55552741776800696</c:v>
                      </c:pt>
                      <c:pt idx="127">
                        <c:v>0.56207924448027502</c:v>
                      </c:pt>
                      <c:pt idx="128">
                        <c:v>0.56863107119254397</c:v>
                      </c:pt>
                      <c:pt idx="129">
                        <c:v>0.57518289790481303</c:v>
                      </c:pt>
                      <c:pt idx="130">
                        <c:v>0.58173472461708098</c:v>
                      </c:pt>
                      <c:pt idx="131">
                        <c:v>0.58828655132935004</c:v>
                      </c:pt>
                      <c:pt idx="132">
                        <c:v>0.59483837804161899</c:v>
                      </c:pt>
                      <c:pt idx="133">
                        <c:v>0.60139020475388805</c:v>
                      </c:pt>
                      <c:pt idx="134">
                        <c:v>0.607942031466156</c:v>
                      </c:pt>
                      <c:pt idx="135">
                        <c:v>0.61449385817842495</c:v>
                      </c:pt>
                      <c:pt idx="136">
                        <c:v>0.62104568489069401</c:v>
                      </c:pt>
                      <c:pt idx="137">
                        <c:v>0.62759751160296295</c:v>
                      </c:pt>
                      <c:pt idx="138">
                        <c:v>0.63414933831523101</c:v>
                      </c:pt>
                      <c:pt idx="139">
                        <c:v>0.64070116502749996</c:v>
                      </c:pt>
                      <c:pt idx="140">
                        <c:v>0.64725299173976902</c:v>
                      </c:pt>
                      <c:pt idx="141">
                        <c:v>0.65380481845203697</c:v>
                      </c:pt>
                      <c:pt idx="142">
                        <c:v>0.66035664516430603</c:v>
                      </c:pt>
                      <c:pt idx="143">
                        <c:v>0.66690847187657498</c:v>
                      </c:pt>
                      <c:pt idx="144">
                        <c:v>0.67346029858884404</c:v>
                      </c:pt>
                      <c:pt idx="145">
                        <c:v>0.68001212530111199</c:v>
                      </c:pt>
                      <c:pt idx="146">
                        <c:v>0.68656395201338105</c:v>
                      </c:pt>
                      <c:pt idx="147">
                        <c:v>0.69311577872565</c:v>
                      </c:pt>
                      <c:pt idx="148">
                        <c:v>0.69966760543791795</c:v>
                      </c:pt>
                      <c:pt idx="149">
                        <c:v>0.70621943215018701</c:v>
                      </c:pt>
                      <c:pt idx="150">
                        <c:v>0.71277125886245596</c:v>
                      </c:pt>
                      <c:pt idx="151">
                        <c:v>0.71932308557472402</c:v>
                      </c:pt>
                      <c:pt idx="152">
                        <c:v>0.72587491228699297</c:v>
                      </c:pt>
                      <c:pt idx="153">
                        <c:v>0.73242673899926203</c:v>
                      </c:pt>
                      <c:pt idx="154">
                        <c:v>0.73897856571152998</c:v>
                      </c:pt>
                      <c:pt idx="155">
                        <c:v>0.74553039242379904</c:v>
                      </c:pt>
                      <c:pt idx="156">
                        <c:v>0.75208221913606799</c:v>
                      </c:pt>
                      <c:pt idx="157">
                        <c:v>0.75863404584833705</c:v>
                      </c:pt>
                      <c:pt idx="158">
                        <c:v>0.765185872560605</c:v>
                      </c:pt>
                      <c:pt idx="159">
                        <c:v>0.77173769927287394</c:v>
                      </c:pt>
                      <c:pt idx="160">
                        <c:v>0.778289525985143</c:v>
                      </c:pt>
                      <c:pt idx="161">
                        <c:v>0.78484135269741095</c:v>
                      </c:pt>
                      <c:pt idx="162">
                        <c:v>0.79139317940968001</c:v>
                      </c:pt>
                      <c:pt idx="163">
                        <c:v>0.79794500612194896</c:v>
                      </c:pt>
                      <c:pt idx="164">
                        <c:v>0.80449683283421702</c:v>
                      </c:pt>
                      <c:pt idx="165">
                        <c:v>0.81104865954648597</c:v>
                      </c:pt>
                      <c:pt idx="166">
                        <c:v>0.81760048625875503</c:v>
                      </c:pt>
                      <c:pt idx="167">
                        <c:v>0.82415231297102298</c:v>
                      </c:pt>
                      <c:pt idx="168">
                        <c:v>0.83070413968329204</c:v>
                      </c:pt>
                      <c:pt idx="169">
                        <c:v>0.83725596639556099</c:v>
                      </c:pt>
                      <c:pt idx="170">
                        <c:v>0.84380779310783005</c:v>
                      </c:pt>
                      <c:pt idx="171">
                        <c:v>0.850359619820098</c:v>
                      </c:pt>
                      <c:pt idx="172">
                        <c:v>0.85691144653236695</c:v>
                      </c:pt>
                      <c:pt idx="173">
                        <c:v>0.86346327324463601</c:v>
                      </c:pt>
                      <c:pt idx="174">
                        <c:v>0.87001509995690396</c:v>
                      </c:pt>
                      <c:pt idx="175">
                        <c:v>0.87656692666917302</c:v>
                      </c:pt>
                      <c:pt idx="176">
                        <c:v>0.88311875338144197</c:v>
                      </c:pt>
                      <c:pt idx="177">
                        <c:v>0.88967058009371103</c:v>
                      </c:pt>
                      <c:pt idx="178">
                        <c:v>0.89622240680597898</c:v>
                      </c:pt>
                      <c:pt idx="179">
                        <c:v>0.90277423351824804</c:v>
                      </c:pt>
                      <c:pt idx="180">
                        <c:v>0.90932606023051699</c:v>
                      </c:pt>
                      <c:pt idx="181">
                        <c:v>0.91587788694278605</c:v>
                      </c:pt>
                      <c:pt idx="182">
                        <c:v>0.922429713655054</c:v>
                      </c:pt>
                      <c:pt idx="183">
                        <c:v>0.92898154036732306</c:v>
                      </c:pt>
                      <c:pt idx="184">
                        <c:v>0.935533367079592</c:v>
                      </c:pt>
                      <c:pt idx="185">
                        <c:v>0.94208519379185995</c:v>
                      </c:pt>
                      <c:pt idx="186">
                        <c:v>0.94863702050412901</c:v>
                      </c:pt>
                      <c:pt idx="187">
                        <c:v>0.95518884721639796</c:v>
                      </c:pt>
                      <c:pt idx="188">
                        <c:v>0.96174067392866602</c:v>
                      </c:pt>
                      <c:pt idx="189">
                        <c:v>0.96829250064093497</c:v>
                      </c:pt>
                      <c:pt idx="190">
                        <c:v>0.97484432735320403</c:v>
                      </c:pt>
                      <c:pt idx="191">
                        <c:v>0.98139615406547198</c:v>
                      </c:pt>
                      <c:pt idx="192">
                        <c:v>0.98794798077774104</c:v>
                      </c:pt>
                      <c:pt idx="193">
                        <c:v>0.99449980749000999</c:v>
                      </c:pt>
                      <c:pt idx="194">
                        <c:v>1.0010516342022799</c:v>
                      </c:pt>
                      <c:pt idx="195">
                        <c:v>1.0076034609145501</c:v>
                      </c:pt>
                      <c:pt idx="196">
                        <c:v>1.0141552876268201</c:v>
                      </c:pt>
                      <c:pt idx="197">
                        <c:v>1.02070711433908</c:v>
                      </c:pt>
                      <c:pt idx="198">
                        <c:v>1.02725894105135</c:v>
                      </c:pt>
                      <c:pt idx="199">
                        <c:v>1.0338107677636199</c:v>
                      </c:pt>
                      <c:pt idx="200">
                        <c:v>1.0403625944758901</c:v>
                      </c:pt>
                      <c:pt idx="201">
                        <c:v>1.04691442118816</c:v>
                      </c:pt>
                      <c:pt idx="202">
                        <c:v>1.05346624790043</c:v>
                      </c:pt>
                      <c:pt idx="203">
                        <c:v>1.0600180746126999</c:v>
                      </c:pt>
                      <c:pt idx="204">
                        <c:v>1.0665699013249701</c:v>
                      </c:pt>
                      <c:pt idx="205">
                        <c:v>1.07312172803723</c:v>
                      </c:pt>
                      <c:pt idx="206">
                        <c:v>1.0796735547495</c:v>
                      </c:pt>
                      <c:pt idx="207">
                        <c:v>1.0862253814617699</c:v>
                      </c:pt>
                      <c:pt idx="208">
                        <c:v>1.0927772081740399</c:v>
                      </c:pt>
                      <c:pt idx="209">
                        <c:v>1.0993290348863101</c:v>
                      </c:pt>
                      <c:pt idx="210">
                        <c:v>1.10588086159858</c:v>
                      </c:pt>
                      <c:pt idx="211">
                        <c:v>1.11243268831085</c:v>
                      </c:pt>
                      <c:pt idx="212">
                        <c:v>1.1189845150231199</c:v>
                      </c:pt>
                      <c:pt idx="213">
                        <c:v>1.1255363417353801</c:v>
                      </c:pt>
                      <c:pt idx="214">
                        <c:v>1.13208816844765</c:v>
                      </c:pt>
                      <c:pt idx="215">
                        <c:v>1.13863999515992</c:v>
                      </c:pt>
                      <c:pt idx="216">
                        <c:v>1.1451918218721899</c:v>
                      </c:pt>
                      <c:pt idx="217">
                        <c:v>1.1517436485844601</c:v>
                      </c:pt>
                      <c:pt idx="218">
                        <c:v>1.15829547529673</c:v>
                      </c:pt>
                      <c:pt idx="219">
                        <c:v>1.164847302009</c:v>
                      </c:pt>
                      <c:pt idx="220">
                        <c:v>1.17139912872126</c:v>
                      </c:pt>
                      <c:pt idx="221">
                        <c:v>1.1779509554335299</c:v>
                      </c:pt>
                      <c:pt idx="222">
                        <c:v>1.1845027821458001</c:v>
                      </c:pt>
                      <c:pt idx="223">
                        <c:v>1.19105460885807</c:v>
                      </c:pt>
                      <c:pt idx="224">
                        <c:v>1.19760643557034</c:v>
                      </c:pt>
                      <c:pt idx="225">
                        <c:v>1.2041582622826099</c:v>
                      </c:pt>
                      <c:pt idx="226">
                        <c:v>1.2107100889948801</c:v>
                      </c:pt>
                      <c:pt idx="227">
                        <c:v>1.21726191570715</c:v>
                      </c:pt>
                      <c:pt idx="228">
                        <c:v>1.22381374241941</c:v>
                      </c:pt>
                      <c:pt idx="229">
                        <c:v>1.2303655691316799</c:v>
                      </c:pt>
                      <c:pt idx="230">
                        <c:v>1.2369173958439501</c:v>
                      </c:pt>
                      <c:pt idx="231">
                        <c:v>1.2434692225562201</c:v>
                      </c:pt>
                      <c:pt idx="232">
                        <c:v>1.25002104926849</c:v>
                      </c:pt>
                      <c:pt idx="233">
                        <c:v>1.25657287598076</c:v>
                      </c:pt>
                      <c:pt idx="234">
                        <c:v>1.2631247026930299</c:v>
                      </c:pt>
                      <c:pt idx="235">
                        <c:v>1.2696765294053001</c:v>
                      </c:pt>
                      <c:pt idx="236">
                        <c:v>1.27622835611756</c:v>
                      </c:pt>
                      <c:pt idx="237">
                        <c:v>1.28278018282983</c:v>
                      </c:pt>
                      <c:pt idx="238">
                        <c:v>1.2893320095420999</c:v>
                      </c:pt>
                      <c:pt idx="239">
                        <c:v>1.2958838362543701</c:v>
                      </c:pt>
                      <c:pt idx="240">
                        <c:v>1.30243566296664</c:v>
                      </c:pt>
                      <c:pt idx="241">
                        <c:v>1.30898748967891</c:v>
                      </c:pt>
                      <c:pt idx="242">
                        <c:v>1.3155393163911799</c:v>
                      </c:pt>
                      <c:pt idx="243">
                        <c:v>1.3220911431034399</c:v>
                      </c:pt>
                      <c:pt idx="244">
                        <c:v>1.3286429698157101</c:v>
                      </c:pt>
                      <c:pt idx="245">
                        <c:v>1.33519479652798</c:v>
                      </c:pt>
                      <c:pt idx="246">
                        <c:v>1.34174662324025</c:v>
                      </c:pt>
                      <c:pt idx="247">
                        <c:v>1.3482984499525199</c:v>
                      </c:pt>
                      <c:pt idx="248">
                        <c:v>1.3548502766647901</c:v>
                      </c:pt>
                      <c:pt idx="249">
                        <c:v>1.36140210337706</c:v>
                      </c:pt>
                      <c:pt idx="250">
                        <c:v>1.36795393008933</c:v>
                      </c:pt>
                      <c:pt idx="251">
                        <c:v>1.3745057568015899</c:v>
                      </c:pt>
                      <c:pt idx="252">
                        <c:v>1.3810575835138601</c:v>
                      </c:pt>
                      <c:pt idx="253">
                        <c:v>1.38760941022613</c:v>
                      </c:pt>
                      <c:pt idx="254">
                        <c:v>1.3941612369384</c:v>
                      </c:pt>
                      <c:pt idx="255">
                        <c:v>1.4007130636506699</c:v>
                      </c:pt>
                      <c:pt idx="256">
                        <c:v>1.4072648903629399</c:v>
                      </c:pt>
                      <c:pt idx="257">
                        <c:v>1.4138167170752101</c:v>
                      </c:pt>
                      <c:pt idx="258">
                        <c:v>1.42036854378748</c:v>
                      </c:pt>
                      <c:pt idx="259">
                        <c:v>1.42692037049974</c:v>
                      </c:pt>
                      <c:pt idx="260">
                        <c:v>1.4334721972120099</c:v>
                      </c:pt>
                      <c:pt idx="261">
                        <c:v>1.4400240239242801</c:v>
                      </c:pt>
                      <c:pt idx="262">
                        <c:v>1.44657585063655</c:v>
                      </c:pt>
                      <c:pt idx="263">
                        <c:v>1.45312767734882</c:v>
                      </c:pt>
                      <c:pt idx="264">
                        <c:v>1.4596795040610899</c:v>
                      </c:pt>
                      <c:pt idx="265">
                        <c:v>1.4662313307733601</c:v>
                      </c:pt>
                      <c:pt idx="266">
                        <c:v>1.47278315748563</c:v>
                      </c:pt>
                      <c:pt idx="267">
                        <c:v>1.47933498419789</c:v>
                      </c:pt>
                      <c:pt idx="268">
                        <c:v>1.4858868109101599</c:v>
                      </c:pt>
                      <c:pt idx="269">
                        <c:v>1.4924386376224299</c:v>
                      </c:pt>
                      <c:pt idx="270">
                        <c:v>1.4989904643347001</c:v>
                      </c:pt>
                      <c:pt idx="271">
                        <c:v>1.50554229104697</c:v>
                      </c:pt>
                      <c:pt idx="272">
                        <c:v>1.51209411775924</c:v>
                      </c:pt>
                      <c:pt idx="273">
                        <c:v>1.5186459444715099</c:v>
                      </c:pt>
                      <c:pt idx="274">
                        <c:v>1.5251977711837701</c:v>
                      </c:pt>
                      <c:pt idx="275">
                        <c:v>1.53174959789604</c:v>
                      </c:pt>
                      <c:pt idx="276">
                        <c:v>1.53830142460831</c:v>
                      </c:pt>
                      <c:pt idx="277">
                        <c:v>1.5448532513205799</c:v>
                      </c:pt>
                      <c:pt idx="278">
                        <c:v>1.5514050780328501</c:v>
                      </c:pt>
                      <c:pt idx="279">
                        <c:v>1.5579569047451201</c:v>
                      </c:pt>
                      <c:pt idx="280">
                        <c:v>1.56450873145739</c:v>
                      </c:pt>
                      <c:pt idx="281">
                        <c:v>1.5710605581696599</c:v>
                      </c:pt>
                      <c:pt idx="282">
                        <c:v>1.5776123848819199</c:v>
                      </c:pt>
                      <c:pt idx="283">
                        <c:v>1.5841642115941901</c:v>
                      </c:pt>
                      <c:pt idx="284">
                        <c:v>1.59071603830646</c:v>
                      </c:pt>
                      <c:pt idx="285">
                        <c:v>1.59726786501873</c:v>
                      </c:pt>
                      <c:pt idx="286">
                        <c:v>1.6038196917309999</c:v>
                      </c:pt>
                      <c:pt idx="287">
                        <c:v>1.6103715184432701</c:v>
                      </c:pt>
                      <c:pt idx="288">
                        <c:v>1.61692334515554</c:v>
                      </c:pt>
                      <c:pt idx="289">
                        <c:v>1.6234751718678</c:v>
                      </c:pt>
                      <c:pt idx="290">
                        <c:v>1.6300269985800699</c:v>
                      </c:pt>
                      <c:pt idx="291">
                        <c:v>1.6365788252923399</c:v>
                      </c:pt>
                      <c:pt idx="292">
                        <c:v>1.6431306520046101</c:v>
                      </c:pt>
                      <c:pt idx="293">
                        <c:v>1.64968247871688</c:v>
                      </c:pt>
                      <c:pt idx="294">
                        <c:v>1.65623430542915</c:v>
                      </c:pt>
                      <c:pt idx="295">
                        <c:v>1.6627861321414199</c:v>
                      </c:pt>
                      <c:pt idx="296">
                        <c:v>1.6693379588536901</c:v>
                      </c:pt>
                      <c:pt idx="297">
                        <c:v>1.67588978556595</c:v>
                      </c:pt>
                      <c:pt idx="298">
                        <c:v>1.68244161227822</c:v>
                      </c:pt>
                      <c:pt idx="299">
                        <c:v>1.6889934389904899</c:v>
                      </c:pt>
                      <c:pt idx="300">
                        <c:v>1.6955452657027601</c:v>
                      </c:pt>
                      <c:pt idx="301">
                        <c:v>1.70209709241503</c:v>
                      </c:pt>
                      <c:pt idx="302">
                        <c:v>1.7086489191273</c:v>
                      </c:pt>
                      <c:pt idx="303">
                        <c:v>1.7152007458395699</c:v>
                      </c:pt>
                      <c:pt idx="304">
                        <c:v>1.7217525725518401</c:v>
                      </c:pt>
                      <c:pt idx="305">
                        <c:v>1.7283043992641001</c:v>
                      </c:pt>
                      <c:pt idx="306">
                        <c:v>1.73485622597637</c:v>
                      </c:pt>
                      <c:pt idx="307">
                        <c:v>1.74140805268864</c:v>
                      </c:pt>
                      <c:pt idx="308">
                        <c:v>1.7479598794009099</c:v>
                      </c:pt>
                      <c:pt idx="309">
                        <c:v>1.7545117061131801</c:v>
                      </c:pt>
                      <c:pt idx="310">
                        <c:v>1.76106353282545</c:v>
                      </c:pt>
                      <c:pt idx="311">
                        <c:v>1.76761535953772</c:v>
                      </c:pt>
                      <c:pt idx="312">
                        <c:v>1.7741671862499799</c:v>
                      </c:pt>
                      <c:pt idx="313">
                        <c:v>1.7807190129622501</c:v>
                      </c:pt>
                      <c:pt idx="314">
                        <c:v>1.7872708396745201</c:v>
                      </c:pt>
                      <c:pt idx="315">
                        <c:v>1.79382266638679</c:v>
                      </c:pt>
                      <c:pt idx="316">
                        <c:v>1.8003744930990599</c:v>
                      </c:pt>
                      <c:pt idx="317">
                        <c:v>1.8069263198113299</c:v>
                      </c:pt>
                      <c:pt idx="318">
                        <c:v>1.8134781465236001</c:v>
                      </c:pt>
                      <c:pt idx="319">
                        <c:v>1.82002997323587</c:v>
                      </c:pt>
                      <c:pt idx="320">
                        <c:v>1.82658179994813</c:v>
                      </c:pt>
                      <c:pt idx="321">
                        <c:v>1.8331336266603999</c:v>
                      </c:pt>
                      <c:pt idx="322">
                        <c:v>1.8396854533726701</c:v>
                      </c:pt>
                      <c:pt idx="323">
                        <c:v>1.84623728008494</c:v>
                      </c:pt>
                      <c:pt idx="324">
                        <c:v>1.85278910679721</c:v>
                      </c:pt>
                      <c:pt idx="325">
                        <c:v>1.8593409335094799</c:v>
                      </c:pt>
                      <c:pt idx="326">
                        <c:v>1.8658927602217501</c:v>
                      </c:pt>
                      <c:pt idx="327">
                        <c:v>1.87244458693402</c:v>
                      </c:pt>
                      <c:pt idx="328">
                        <c:v>1.87899641364628</c:v>
                      </c:pt>
                      <c:pt idx="329">
                        <c:v>1.88554824035855</c:v>
                      </c:pt>
                      <c:pt idx="330">
                        <c:v>1.8921000670708199</c:v>
                      </c:pt>
                      <c:pt idx="331">
                        <c:v>1.8986518937830901</c:v>
                      </c:pt>
                      <c:pt idx="332">
                        <c:v>1.90520372049536</c:v>
                      </c:pt>
                      <c:pt idx="333">
                        <c:v>1.91175554720763</c:v>
                      </c:pt>
                      <c:pt idx="334">
                        <c:v>1.9183073739198999</c:v>
                      </c:pt>
                      <c:pt idx="335">
                        <c:v>1.9248592006321701</c:v>
                      </c:pt>
                      <c:pt idx="336">
                        <c:v>1.93141102734443</c:v>
                      </c:pt>
                      <c:pt idx="337">
                        <c:v>1.9379628540567</c:v>
                      </c:pt>
                      <c:pt idx="338">
                        <c:v>1.9445146807689699</c:v>
                      </c:pt>
                      <c:pt idx="339">
                        <c:v>1.9510665074812401</c:v>
                      </c:pt>
                      <c:pt idx="340">
                        <c:v>1.9576183341935101</c:v>
                      </c:pt>
                      <c:pt idx="341">
                        <c:v>1.96417016090578</c:v>
                      </c:pt>
                      <c:pt idx="342">
                        <c:v>1.97072198761805</c:v>
                      </c:pt>
                      <c:pt idx="343">
                        <c:v>1.9772738143303099</c:v>
                      </c:pt>
                      <c:pt idx="344">
                        <c:v>1.9838256410425801</c:v>
                      </c:pt>
                      <c:pt idx="345">
                        <c:v>1.99037746775485</c:v>
                      </c:pt>
                      <c:pt idx="346">
                        <c:v>1.99692929446712</c:v>
                      </c:pt>
                      <c:pt idx="347">
                        <c:v>2.0034811211793899</c:v>
                      </c:pt>
                      <c:pt idx="348">
                        <c:v>2.0100329478916601</c:v>
                      </c:pt>
                      <c:pt idx="349">
                        <c:v>2.0165847746039298</c:v>
                      </c:pt>
                      <c:pt idx="350">
                        <c:v>2.0231366013162</c:v>
                      </c:pt>
                      <c:pt idx="351">
                        <c:v>2.0296884280284599</c:v>
                      </c:pt>
                      <c:pt idx="352">
                        <c:v>2.0362402547407301</c:v>
                      </c:pt>
                      <c:pt idx="353">
                        <c:v>2.0427920814529998</c:v>
                      </c:pt>
                      <c:pt idx="354">
                        <c:v>2.04934390816527</c:v>
                      </c:pt>
                      <c:pt idx="355">
                        <c:v>2.0558957348775402</c:v>
                      </c:pt>
                      <c:pt idx="356">
                        <c:v>2.0624475615898099</c:v>
                      </c:pt>
                      <c:pt idx="357">
                        <c:v>2.0689993883020801</c:v>
                      </c:pt>
                      <c:pt idx="358">
                        <c:v>2.0755512150143498</c:v>
                      </c:pt>
                      <c:pt idx="359">
                        <c:v>2.0821030417266102</c:v>
                      </c:pt>
                      <c:pt idx="360">
                        <c:v>2.0886548684388799</c:v>
                      </c:pt>
                      <c:pt idx="361">
                        <c:v>2.0952066951511501</c:v>
                      </c:pt>
                      <c:pt idx="362">
                        <c:v>2.1017585218634198</c:v>
                      </c:pt>
                      <c:pt idx="363">
                        <c:v>2.10831034857569</c:v>
                      </c:pt>
                      <c:pt idx="364">
                        <c:v>2.1148621752879602</c:v>
                      </c:pt>
                      <c:pt idx="365">
                        <c:v>2.1214140020002299</c:v>
                      </c:pt>
                      <c:pt idx="366">
                        <c:v>2.1279658287125001</c:v>
                      </c:pt>
                      <c:pt idx="367">
                        <c:v>2.13451765542476</c:v>
                      </c:pt>
                      <c:pt idx="368">
                        <c:v>2.1410694821370302</c:v>
                      </c:pt>
                      <c:pt idx="369">
                        <c:v>2.1476213088492999</c:v>
                      </c:pt>
                      <c:pt idx="370">
                        <c:v>2.1541731355615701</c:v>
                      </c:pt>
                      <c:pt idx="371">
                        <c:v>2.1607249622738398</c:v>
                      </c:pt>
                      <c:pt idx="372">
                        <c:v>2.16727678898611</c:v>
                      </c:pt>
                      <c:pt idx="373">
                        <c:v>2.1738286156983802</c:v>
                      </c:pt>
                      <c:pt idx="374">
                        <c:v>2.1803804424106401</c:v>
                      </c:pt>
                      <c:pt idx="375">
                        <c:v>2.1869322691229098</c:v>
                      </c:pt>
                      <c:pt idx="376">
                        <c:v>2.19348409583518</c:v>
                      </c:pt>
                      <c:pt idx="377">
                        <c:v>2.2000359225474502</c:v>
                      </c:pt>
                      <c:pt idx="378">
                        <c:v>2.2065877492597199</c:v>
                      </c:pt>
                      <c:pt idx="379">
                        <c:v>2.2131395759719901</c:v>
                      </c:pt>
                      <c:pt idx="380">
                        <c:v>2.2196914026842598</c:v>
                      </c:pt>
                      <c:pt idx="381">
                        <c:v>2.22624322939653</c:v>
                      </c:pt>
                      <c:pt idx="382">
                        <c:v>2.2327950561087899</c:v>
                      </c:pt>
                      <c:pt idx="383">
                        <c:v>2.2393468828210601</c:v>
                      </c:pt>
                      <c:pt idx="384">
                        <c:v>2.2458987095333298</c:v>
                      </c:pt>
                      <c:pt idx="385">
                        <c:v>2.2524505362456</c:v>
                      </c:pt>
                      <c:pt idx="386">
                        <c:v>2.2590023629578702</c:v>
                      </c:pt>
                      <c:pt idx="387">
                        <c:v>2.2655541896701399</c:v>
                      </c:pt>
                      <c:pt idx="388">
                        <c:v>2.2721060163824101</c:v>
                      </c:pt>
                      <c:pt idx="389">
                        <c:v>2.2786578430946798</c:v>
                      </c:pt>
                      <c:pt idx="390">
                        <c:v>2.2852096698069402</c:v>
                      </c:pt>
                      <c:pt idx="391">
                        <c:v>2.2917614965192099</c:v>
                      </c:pt>
                      <c:pt idx="392">
                        <c:v>2.2983133232314801</c:v>
                      </c:pt>
                      <c:pt idx="393">
                        <c:v>2.3048651499437498</c:v>
                      </c:pt>
                      <c:pt idx="394">
                        <c:v>2.31141697665602</c:v>
                      </c:pt>
                      <c:pt idx="395">
                        <c:v>2.3179688033682901</c:v>
                      </c:pt>
                      <c:pt idx="396">
                        <c:v>2.3245206300805599</c:v>
                      </c:pt>
                      <c:pt idx="397">
                        <c:v>2.3310724567928198</c:v>
                      </c:pt>
                      <c:pt idx="398">
                        <c:v>2.33762428350509</c:v>
                      </c:pt>
                      <c:pt idx="399">
                        <c:v>2.3441761102173602</c:v>
                      </c:pt>
                      <c:pt idx="400">
                        <c:v>2.3507279369296299</c:v>
                      </c:pt>
                      <c:pt idx="401">
                        <c:v>2.3572797636419001</c:v>
                      </c:pt>
                      <c:pt idx="402">
                        <c:v>2.3638315903541698</c:v>
                      </c:pt>
                      <c:pt idx="403">
                        <c:v>2.37038341706644</c:v>
                      </c:pt>
                      <c:pt idx="404">
                        <c:v>2.3769352437787101</c:v>
                      </c:pt>
                      <c:pt idx="405">
                        <c:v>2.3834870704909701</c:v>
                      </c:pt>
                      <c:pt idx="406">
                        <c:v>2.3900388972032398</c:v>
                      </c:pt>
                      <c:pt idx="407">
                        <c:v>2.39659072391551</c:v>
                      </c:pt>
                      <c:pt idx="408">
                        <c:v>2.4031425506277801</c:v>
                      </c:pt>
                      <c:pt idx="409">
                        <c:v>2.4096943773400499</c:v>
                      </c:pt>
                      <c:pt idx="410">
                        <c:v>2.41624620405232</c:v>
                      </c:pt>
                      <c:pt idx="411">
                        <c:v>2.4227980307645902</c:v>
                      </c:pt>
                      <c:pt idx="412">
                        <c:v>2.4293498574768599</c:v>
                      </c:pt>
                      <c:pt idx="413">
                        <c:v>2.4359016841891199</c:v>
                      </c:pt>
                      <c:pt idx="414">
                        <c:v>2.4424535109013901</c:v>
                      </c:pt>
                      <c:pt idx="415">
                        <c:v>2.4490053376136598</c:v>
                      </c:pt>
                      <c:pt idx="416">
                        <c:v>2.45555716432593</c:v>
                      </c:pt>
                      <c:pt idx="417">
                        <c:v>2.4621089910382001</c:v>
                      </c:pt>
                      <c:pt idx="418">
                        <c:v>2.4686608177504699</c:v>
                      </c:pt>
                      <c:pt idx="419">
                        <c:v>2.47521264446274</c:v>
                      </c:pt>
                      <c:pt idx="420">
                        <c:v>2.481764471175</c:v>
                      </c:pt>
                      <c:pt idx="421">
                        <c:v>2.4883162978872702</c:v>
                      </c:pt>
                      <c:pt idx="422">
                        <c:v>2.4948681245995399</c:v>
                      </c:pt>
                      <c:pt idx="423">
                        <c:v>2.5014199513118101</c:v>
                      </c:pt>
                      <c:pt idx="424">
                        <c:v>2.5079717780240798</c:v>
                      </c:pt>
                      <c:pt idx="425">
                        <c:v>2.5145236047363499</c:v>
                      </c:pt>
                      <c:pt idx="426">
                        <c:v>2.5210754314486201</c:v>
                      </c:pt>
                      <c:pt idx="427">
                        <c:v>2.5276272581608898</c:v>
                      </c:pt>
                      <c:pt idx="428">
                        <c:v>2.5341790848731498</c:v>
                      </c:pt>
                      <c:pt idx="429">
                        <c:v>2.54073091158542</c:v>
                      </c:pt>
                      <c:pt idx="430">
                        <c:v>2.5472827382976901</c:v>
                      </c:pt>
                      <c:pt idx="431">
                        <c:v>2.5538345650099599</c:v>
                      </c:pt>
                      <c:pt idx="432">
                        <c:v>2.56038639172223</c:v>
                      </c:pt>
                      <c:pt idx="433">
                        <c:v>2.5669382184345002</c:v>
                      </c:pt>
                      <c:pt idx="434">
                        <c:v>2.5734900451467699</c:v>
                      </c:pt>
                      <c:pt idx="435">
                        <c:v>2.5800418718590401</c:v>
                      </c:pt>
                      <c:pt idx="436">
                        <c:v>2.5865936985713001</c:v>
                      </c:pt>
                      <c:pt idx="437">
                        <c:v>2.5931455252835698</c:v>
                      </c:pt>
                      <c:pt idx="438">
                        <c:v>2.59969735199584</c:v>
                      </c:pt>
                      <c:pt idx="439">
                        <c:v>2.6062491787081101</c:v>
                      </c:pt>
                      <c:pt idx="440">
                        <c:v>2.6128010054203799</c:v>
                      </c:pt>
                      <c:pt idx="441">
                        <c:v>2.61935283213265</c:v>
                      </c:pt>
                      <c:pt idx="442">
                        <c:v>2.6259046588449202</c:v>
                      </c:pt>
                      <c:pt idx="443">
                        <c:v>2.6324564855571801</c:v>
                      </c:pt>
                      <c:pt idx="444">
                        <c:v>2.6390083122694499</c:v>
                      </c:pt>
                      <c:pt idx="445">
                        <c:v>2.64556013898172</c:v>
                      </c:pt>
                      <c:pt idx="446">
                        <c:v>2.6521119656939902</c:v>
                      </c:pt>
                      <c:pt idx="447">
                        <c:v>2.6586637924062599</c:v>
                      </c:pt>
                      <c:pt idx="448">
                        <c:v>2.6652156191185301</c:v>
                      </c:pt>
                      <c:pt idx="449">
                        <c:v>2.6717674458307998</c:v>
                      </c:pt>
                      <c:pt idx="450">
                        <c:v>2.67831927254307</c:v>
                      </c:pt>
                      <c:pt idx="451">
                        <c:v>2.68487109925533</c:v>
                      </c:pt>
                      <c:pt idx="452">
                        <c:v>2.6914229259676001</c:v>
                      </c:pt>
                      <c:pt idx="453">
                        <c:v>2.6979747526798699</c:v>
                      </c:pt>
                      <c:pt idx="454">
                        <c:v>2.70452657939214</c:v>
                      </c:pt>
                      <c:pt idx="455">
                        <c:v>2.7110784061044102</c:v>
                      </c:pt>
                      <c:pt idx="456">
                        <c:v>2.7176302328166799</c:v>
                      </c:pt>
                      <c:pt idx="457">
                        <c:v>2.7241820595289501</c:v>
                      </c:pt>
                      <c:pt idx="458">
                        <c:v>2.7307338862412198</c:v>
                      </c:pt>
                      <c:pt idx="459">
                        <c:v>2.7372857129534802</c:v>
                      </c:pt>
                      <c:pt idx="460">
                        <c:v>2.7438375396657499</c:v>
                      </c:pt>
                      <c:pt idx="461">
                        <c:v>2.7503893663780201</c:v>
                      </c:pt>
                      <c:pt idx="462">
                        <c:v>2.7569411930902898</c:v>
                      </c:pt>
                      <c:pt idx="463">
                        <c:v>2.76349301980256</c:v>
                      </c:pt>
                      <c:pt idx="464">
                        <c:v>2.7700448465148302</c:v>
                      </c:pt>
                      <c:pt idx="465">
                        <c:v>2.7765966732270999</c:v>
                      </c:pt>
                      <c:pt idx="466">
                        <c:v>2.7831484999393701</c:v>
                      </c:pt>
                      <c:pt idx="467">
                        <c:v>2.78970032665163</c:v>
                      </c:pt>
                      <c:pt idx="468">
                        <c:v>2.7962521533639002</c:v>
                      </c:pt>
                      <c:pt idx="469">
                        <c:v>2.8028039800761699</c:v>
                      </c:pt>
                      <c:pt idx="470">
                        <c:v>2.8093558067884401</c:v>
                      </c:pt>
                      <c:pt idx="471">
                        <c:v>2.8159076335007098</c:v>
                      </c:pt>
                      <c:pt idx="472">
                        <c:v>2.82245946021298</c:v>
                      </c:pt>
                      <c:pt idx="473">
                        <c:v>2.8290112869252502</c:v>
                      </c:pt>
                      <c:pt idx="474">
                        <c:v>2.8355631136375101</c:v>
                      </c:pt>
                      <c:pt idx="475">
                        <c:v>2.8421149403497799</c:v>
                      </c:pt>
                      <c:pt idx="476">
                        <c:v>2.84866676706205</c:v>
                      </c:pt>
                      <c:pt idx="477">
                        <c:v>2.8552185937743202</c:v>
                      </c:pt>
                      <c:pt idx="478">
                        <c:v>2.8617704204865899</c:v>
                      </c:pt>
                      <c:pt idx="479">
                        <c:v>2.8683222471988601</c:v>
                      </c:pt>
                      <c:pt idx="480">
                        <c:v>2.8748740739111298</c:v>
                      </c:pt>
                      <c:pt idx="481">
                        <c:v>2.8814259006234</c:v>
                      </c:pt>
                      <c:pt idx="482">
                        <c:v>2.8879777273356599</c:v>
                      </c:pt>
                      <c:pt idx="483">
                        <c:v>2.8945295540479301</c:v>
                      </c:pt>
                      <c:pt idx="484">
                        <c:v>2.9010813807601998</c:v>
                      </c:pt>
                      <c:pt idx="485">
                        <c:v>2.90763320747247</c:v>
                      </c:pt>
                      <c:pt idx="486">
                        <c:v>2.9141850341847402</c:v>
                      </c:pt>
                      <c:pt idx="487">
                        <c:v>2.9207368608970099</c:v>
                      </c:pt>
                      <c:pt idx="488">
                        <c:v>2.9272886876092801</c:v>
                      </c:pt>
                      <c:pt idx="489">
                        <c:v>2.9338405143215498</c:v>
                      </c:pt>
                      <c:pt idx="490">
                        <c:v>2.9403923410338102</c:v>
                      </c:pt>
                      <c:pt idx="491">
                        <c:v>2.9469441677460799</c:v>
                      </c:pt>
                      <c:pt idx="492">
                        <c:v>2.9534959944583501</c:v>
                      </c:pt>
                      <c:pt idx="493">
                        <c:v>2.9600478211706198</c:v>
                      </c:pt>
                      <c:pt idx="494">
                        <c:v>2.96659964788289</c:v>
                      </c:pt>
                      <c:pt idx="495">
                        <c:v>2.9731514745951602</c:v>
                      </c:pt>
                      <c:pt idx="496">
                        <c:v>2.9797033013074299</c:v>
                      </c:pt>
                      <c:pt idx="497">
                        <c:v>2.9862551280197001</c:v>
                      </c:pt>
                      <c:pt idx="498">
                        <c:v>2.99280695473196</c:v>
                      </c:pt>
                      <c:pt idx="499">
                        <c:v>2.9993587814442302</c:v>
                      </c:pt>
                      <c:pt idx="500">
                        <c:v>3.0059106081564999</c:v>
                      </c:pt>
                      <c:pt idx="501">
                        <c:v>3.0124624348687701</c:v>
                      </c:pt>
                      <c:pt idx="502">
                        <c:v>3.0190142615810398</c:v>
                      </c:pt>
                      <c:pt idx="503">
                        <c:v>3.02556608829331</c:v>
                      </c:pt>
                      <c:pt idx="504">
                        <c:v>3.0321179150055801</c:v>
                      </c:pt>
                      <c:pt idx="505">
                        <c:v>3.0386697417178401</c:v>
                      </c:pt>
                      <c:pt idx="506">
                        <c:v>3.0452215684301098</c:v>
                      </c:pt>
                      <c:pt idx="507">
                        <c:v>3.05177339514238</c:v>
                      </c:pt>
                      <c:pt idx="508">
                        <c:v>3.0583252218546502</c:v>
                      </c:pt>
                      <c:pt idx="509">
                        <c:v>3.0648770485669199</c:v>
                      </c:pt>
                      <c:pt idx="510">
                        <c:v>3.0714288752791901</c:v>
                      </c:pt>
                      <c:pt idx="511">
                        <c:v>3.0779807019914598</c:v>
                      </c:pt>
                      <c:pt idx="512">
                        <c:v>3.08453252870373</c:v>
                      </c:pt>
                      <c:pt idx="513">
                        <c:v>3.0910843554159899</c:v>
                      </c:pt>
                      <c:pt idx="514">
                        <c:v>3.0976361821282601</c:v>
                      </c:pt>
                      <c:pt idx="515">
                        <c:v>3.1041880088405298</c:v>
                      </c:pt>
                      <c:pt idx="516">
                        <c:v>3.1107398355528</c:v>
                      </c:pt>
                      <c:pt idx="517">
                        <c:v>3.1172916622650702</c:v>
                      </c:pt>
                      <c:pt idx="518">
                        <c:v>3.1238434889773399</c:v>
                      </c:pt>
                      <c:pt idx="519">
                        <c:v>3.13039531568961</c:v>
                      </c:pt>
                      <c:pt idx="520">
                        <c:v>3.13694714240187</c:v>
                      </c:pt>
                      <c:pt idx="521">
                        <c:v>3.1434989691141402</c:v>
                      </c:pt>
                      <c:pt idx="522">
                        <c:v>3.1500507958264099</c:v>
                      </c:pt>
                      <c:pt idx="523">
                        <c:v>3.1566026225386801</c:v>
                      </c:pt>
                      <c:pt idx="524">
                        <c:v>3.1631544492509498</c:v>
                      </c:pt>
                      <c:pt idx="525">
                        <c:v>3.16970627596322</c:v>
                      </c:pt>
                      <c:pt idx="526">
                        <c:v>3.1762581026754901</c:v>
                      </c:pt>
                      <c:pt idx="527">
                        <c:v>3.1828099293877599</c:v>
                      </c:pt>
                      <c:pt idx="528">
                        <c:v>3.1893617561000198</c:v>
                      </c:pt>
                      <c:pt idx="529">
                        <c:v>3.19591358281229</c:v>
                      </c:pt>
                      <c:pt idx="530">
                        <c:v>3.2024654095245602</c:v>
                      </c:pt>
                      <c:pt idx="531">
                        <c:v>3.2090172362368299</c:v>
                      </c:pt>
                      <c:pt idx="532">
                        <c:v>3.2155690629491001</c:v>
                      </c:pt>
                      <c:pt idx="533">
                        <c:v>3.2221208896613698</c:v>
                      </c:pt>
                      <c:pt idx="534">
                        <c:v>3.22867271637364</c:v>
                      </c:pt>
                      <c:pt idx="535">
                        <c:v>3.2352245430859101</c:v>
                      </c:pt>
                      <c:pt idx="536">
                        <c:v>3.2417763697981701</c:v>
                      </c:pt>
                      <c:pt idx="537">
                        <c:v>3.2483281965104398</c:v>
                      </c:pt>
                      <c:pt idx="538">
                        <c:v>3.25488002322271</c:v>
                      </c:pt>
                      <c:pt idx="539">
                        <c:v>3.2614318499349801</c:v>
                      </c:pt>
                      <c:pt idx="540">
                        <c:v>3.2679836766472499</c:v>
                      </c:pt>
                      <c:pt idx="541">
                        <c:v>3.27453550335952</c:v>
                      </c:pt>
                      <c:pt idx="542">
                        <c:v>3.2810873300717902</c:v>
                      </c:pt>
                      <c:pt idx="543">
                        <c:v>3.2876391567840502</c:v>
                      </c:pt>
                      <c:pt idx="544">
                        <c:v>3.2941909834963199</c:v>
                      </c:pt>
                      <c:pt idx="545">
                        <c:v>3.3007428102085901</c:v>
                      </c:pt>
                      <c:pt idx="546">
                        <c:v>3.3072946369208598</c:v>
                      </c:pt>
                      <c:pt idx="547">
                        <c:v>3.31384646363313</c:v>
                      </c:pt>
                      <c:pt idx="548">
                        <c:v>3.3203982903454001</c:v>
                      </c:pt>
                      <c:pt idx="549">
                        <c:v>3.3269501170576699</c:v>
                      </c:pt>
                      <c:pt idx="550">
                        <c:v>3.33350194376994</c:v>
                      </c:pt>
                      <c:pt idx="551">
                        <c:v>3.3400537704822</c:v>
                      </c:pt>
                      <c:pt idx="552">
                        <c:v>3.3466055971944701</c:v>
                      </c:pt>
                      <c:pt idx="553">
                        <c:v>3.3531574239067399</c:v>
                      </c:pt>
                      <c:pt idx="554">
                        <c:v>3.35970925061901</c:v>
                      </c:pt>
                      <c:pt idx="555">
                        <c:v>3.3662610773312802</c:v>
                      </c:pt>
                      <c:pt idx="556">
                        <c:v>3.3728129040435499</c:v>
                      </c:pt>
                      <c:pt idx="557">
                        <c:v>3.3793647307558201</c:v>
                      </c:pt>
                      <c:pt idx="558">
                        <c:v>3.3859165574680898</c:v>
                      </c:pt>
                      <c:pt idx="559">
                        <c:v>3.3924683841803498</c:v>
                      </c:pt>
                      <c:pt idx="560">
                        <c:v>3.39902021089262</c:v>
                      </c:pt>
                      <c:pt idx="561">
                        <c:v>3.4055720376048901</c:v>
                      </c:pt>
                      <c:pt idx="562">
                        <c:v>3.4121238643171599</c:v>
                      </c:pt>
                      <c:pt idx="563">
                        <c:v>3.41867569102943</c:v>
                      </c:pt>
                      <c:pt idx="564">
                        <c:v>3.4252275177417002</c:v>
                      </c:pt>
                      <c:pt idx="565">
                        <c:v>3.4317793444539699</c:v>
                      </c:pt>
                      <c:pt idx="566">
                        <c:v>3.4383311711662299</c:v>
                      </c:pt>
                      <c:pt idx="567">
                        <c:v>3.4448829978785001</c:v>
                      </c:pt>
                      <c:pt idx="568">
                        <c:v>3.4514348245907698</c:v>
                      </c:pt>
                      <c:pt idx="569">
                        <c:v>3.4579866513030399</c:v>
                      </c:pt>
                      <c:pt idx="570">
                        <c:v>3.4645384780153101</c:v>
                      </c:pt>
                      <c:pt idx="571">
                        <c:v>3.4710903047275798</c:v>
                      </c:pt>
                      <c:pt idx="572">
                        <c:v>3.47764213143985</c:v>
                      </c:pt>
                      <c:pt idx="573">
                        <c:v>3.4841939581521202</c:v>
                      </c:pt>
                      <c:pt idx="574">
                        <c:v>3.4907457848643801</c:v>
                      </c:pt>
                      <c:pt idx="575">
                        <c:v>3.4972976115766499</c:v>
                      </c:pt>
                      <c:pt idx="576">
                        <c:v>3.50384943828892</c:v>
                      </c:pt>
                      <c:pt idx="577">
                        <c:v>3.5104012650011902</c:v>
                      </c:pt>
                      <c:pt idx="578">
                        <c:v>3.5169530917134599</c:v>
                      </c:pt>
                      <c:pt idx="579">
                        <c:v>3.5235049184257301</c:v>
                      </c:pt>
                      <c:pt idx="580">
                        <c:v>3.5300567451379998</c:v>
                      </c:pt>
                      <c:pt idx="581">
                        <c:v>3.53660857185027</c:v>
                      </c:pt>
                      <c:pt idx="582">
                        <c:v>3.54316039856253</c:v>
                      </c:pt>
                      <c:pt idx="583">
                        <c:v>3.5497122252748001</c:v>
                      </c:pt>
                      <c:pt idx="584">
                        <c:v>3.5562640519870699</c:v>
                      </c:pt>
                      <c:pt idx="585">
                        <c:v>3.56281587869934</c:v>
                      </c:pt>
                      <c:pt idx="586">
                        <c:v>3.5693677054116102</c:v>
                      </c:pt>
                      <c:pt idx="587">
                        <c:v>3.5759195321238799</c:v>
                      </c:pt>
                      <c:pt idx="588">
                        <c:v>3.5824713588361501</c:v>
                      </c:pt>
                      <c:pt idx="589">
                        <c:v>3.58902318554841</c:v>
                      </c:pt>
                      <c:pt idx="590">
                        <c:v>3.5955750122606802</c:v>
                      </c:pt>
                      <c:pt idx="591">
                        <c:v>3.6021268389729499</c:v>
                      </c:pt>
                      <c:pt idx="592">
                        <c:v>3.6086786656852201</c:v>
                      </c:pt>
                      <c:pt idx="593">
                        <c:v>3.6152304923974898</c:v>
                      </c:pt>
                      <c:pt idx="594">
                        <c:v>3.62178231910976</c:v>
                      </c:pt>
                      <c:pt idx="595">
                        <c:v>3.6283341458220302</c:v>
                      </c:pt>
                      <c:pt idx="596">
                        <c:v>3.6348859725342999</c:v>
                      </c:pt>
                      <c:pt idx="597">
                        <c:v>3.6414377992465599</c:v>
                      </c:pt>
                      <c:pt idx="598">
                        <c:v>3.64798962595883</c:v>
                      </c:pt>
                      <c:pt idx="599">
                        <c:v>3.6545414526711002</c:v>
                      </c:pt>
                      <c:pt idx="600">
                        <c:v>3.6610932793833699</c:v>
                      </c:pt>
                      <c:pt idx="601">
                        <c:v>3.6676451060956401</c:v>
                      </c:pt>
                      <c:pt idx="602">
                        <c:v>3.6741969328079098</c:v>
                      </c:pt>
                      <c:pt idx="603">
                        <c:v>3.68074875952018</c:v>
                      </c:pt>
                      <c:pt idx="604">
                        <c:v>3.6873005862324502</c:v>
                      </c:pt>
                      <c:pt idx="605">
                        <c:v>3.6938524129447101</c:v>
                      </c:pt>
                      <c:pt idx="606">
                        <c:v>3.7004042396569798</c:v>
                      </c:pt>
                      <c:pt idx="607">
                        <c:v>3.70695606636925</c:v>
                      </c:pt>
                      <c:pt idx="608">
                        <c:v>3.7135078930815202</c:v>
                      </c:pt>
                      <c:pt idx="609">
                        <c:v>3.7200597197937899</c:v>
                      </c:pt>
                      <c:pt idx="610">
                        <c:v>3.7266115465060601</c:v>
                      </c:pt>
                      <c:pt idx="611">
                        <c:v>3.7331633732183298</c:v>
                      </c:pt>
                      <c:pt idx="612">
                        <c:v>3.7397151999306</c:v>
                      </c:pt>
                      <c:pt idx="613">
                        <c:v>3.7462670266428599</c:v>
                      </c:pt>
                      <c:pt idx="614">
                        <c:v>3.7528188533551301</c:v>
                      </c:pt>
                      <c:pt idx="615">
                        <c:v>3.7593706800673998</c:v>
                      </c:pt>
                      <c:pt idx="616">
                        <c:v>3.76592250677967</c:v>
                      </c:pt>
                      <c:pt idx="617">
                        <c:v>3.7724743334919402</c:v>
                      </c:pt>
                      <c:pt idx="618">
                        <c:v>3.7790261602042099</c:v>
                      </c:pt>
                      <c:pt idx="619">
                        <c:v>3.7855779869164801</c:v>
                      </c:pt>
                      <c:pt idx="620">
                        <c:v>3.79212981362874</c:v>
                      </c:pt>
                      <c:pt idx="621">
                        <c:v>3.7986816403410102</c:v>
                      </c:pt>
                      <c:pt idx="622">
                        <c:v>3.8052334670532799</c:v>
                      </c:pt>
                      <c:pt idx="623">
                        <c:v>3.8117852937655501</c:v>
                      </c:pt>
                      <c:pt idx="624">
                        <c:v>3.8183371204778198</c:v>
                      </c:pt>
                      <c:pt idx="625">
                        <c:v>3.82488894719009</c:v>
                      </c:pt>
                      <c:pt idx="626">
                        <c:v>3.8314407739023602</c:v>
                      </c:pt>
                      <c:pt idx="627">
                        <c:v>3.8379926006146299</c:v>
                      </c:pt>
                      <c:pt idx="628">
                        <c:v>3.8445444273268898</c:v>
                      </c:pt>
                      <c:pt idx="629">
                        <c:v>3.85109625403916</c:v>
                      </c:pt>
                      <c:pt idx="630">
                        <c:v>3.8576480807514302</c:v>
                      </c:pt>
                      <c:pt idx="631">
                        <c:v>3.8641999074636999</c:v>
                      </c:pt>
                      <c:pt idx="632">
                        <c:v>3.8707517341759701</c:v>
                      </c:pt>
                      <c:pt idx="633">
                        <c:v>3.8773035608882398</c:v>
                      </c:pt>
                      <c:pt idx="634">
                        <c:v>3.88385538760051</c:v>
                      </c:pt>
                      <c:pt idx="635">
                        <c:v>3.8904072143127801</c:v>
                      </c:pt>
                      <c:pt idx="636">
                        <c:v>3.8969590410250499</c:v>
                      </c:pt>
                      <c:pt idx="637">
                        <c:v>3.9035108677373098</c:v>
                      </c:pt>
                      <c:pt idx="638">
                        <c:v>3.91006269444958</c:v>
                      </c:pt>
                      <c:pt idx="639">
                        <c:v>3.9166145211618502</c:v>
                      </c:pt>
                      <c:pt idx="640">
                        <c:v>3.9231663478741199</c:v>
                      </c:pt>
                      <c:pt idx="641">
                        <c:v>3.9297181745863901</c:v>
                      </c:pt>
                      <c:pt idx="642">
                        <c:v>3.9362700012986598</c:v>
                      </c:pt>
                      <c:pt idx="643">
                        <c:v>3.9428218280109202</c:v>
                      </c:pt>
                      <c:pt idx="644">
                        <c:v>3.9493736547231899</c:v>
                      </c:pt>
                      <c:pt idx="645">
                        <c:v>3.9559254814354601</c:v>
                      </c:pt>
                      <c:pt idx="646">
                        <c:v>3.9624773081477298</c:v>
                      </c:pt>
                      <c:pt idx="647">
                        <c:v>3.96902913486</c:v>
                      </c:pt>
                      <c:pt idx="648">
                        <c:v>3.9755809615722701</c:v>
                      </c:pt>
                      <c:pt idx="649">
                        <c:v>3.9821327882845399</c:v>
                      </c:pt>
                      <c:pt idx="650">
                        <c:v>3.98868461499681</c:v>
                      </c:pt>
                      <c:pt idx="651">
                        <c:v>3.9952364417090802</c:v>
                      </c:pt>
                      <c:pt idx="652">
                        <c:v>4.0017882684213397</c:v>
                      </c:pt>
                      <c:pt idx="653">
                        <c:v>4.0083400951336099</c:v>
                      </c:pt>
                      <c:pt idx="654">
                        <c:v>4.0148919218458801</c:v>
                      </c:pt>
                      <c:pt idx="655">
                        <c:v>4.0214437485581502</c:v>
                      </c:pt>
                      <c:pt idx="656">
                        <c:v>4.0279955752704204</c:v>
                      </c:pt>
                      <c:pt idx="657">
                        <c:v>4.0345474019826897</c:v>
                      </c:pt>
                      <c:pt idx="658">
                        <c:v>4.0410992286949599</c:v>
                      </c:pt>
                      <c:pt idx="659">
                        <c:v>4.0476510554072203</c:v>
                      </c:pt>
                      <c:pt idx="660">
                        <c:v>4.0542028821194904</c:v>
                      </c:pt>
                      <c:pt idx="661">
                        <c:v>4.0607547088317597</c:v>
                      </c:pt>
                      <c:pt idx="662">
                        <c:v>4.0673065355440299</c:v>
                      </c:pt>
                      <c:pt idx="663">
                        <c:v>4.0738583622563</c:v>
                      </c:pt>
                      <c:pt idx="664">
                        <c:v>4.0804101889685702</c:v>
                      </c:pt>
                      <c:pt idx="665">
                        <c:v>4.0869620156808404</c:v>
                      </c:pt>
                      <c:pt idx="666">
                        <c:v>4.0935138423931097</c:v>
                      </c:pt>
                      <c:pt idx="667">
                        <c:v>4.1000656691053701</c:v>
                      </c:pt>
                      <c:pt idx="668">
                        <c:v>4.1066174958176402</c:v>
                      </c:pt>
                      <c:pt idx="669">
                        <c:v>4.1131693225299104</c:v>
                      </c:pt>
                      <c:pt idx="670">
                        <c:v>4.1197211492421797</c:v>
                      </c:pt>
                      <c:pt idx="671">
                        <c:v>4.1262729759544499</c:v>
                      </c:pt>
                      <c:pt idx="672">
                        <c:v>4.13282480266672</c:v>
                      </c:pt>
                      <c:pt idx="673">
                        <c:v>4.1393766293789902</c:v>
                      </c:pt>
                      <c:pt idx="674">
                        <c:v>4.1459284560912604</c:v>
                      </c:pt>
                      <c:pt idx="675">
                        <c:v>4.1524802828035199</c:v>
                      </c:pt>
                      <c:pt idx="676">
                        <c:v>4.1590321095157901</c:v>
                      </c:pt>
                      <c:pt idx="677">
                        <c:v>4.1655839362280602</c:v>
                      </c:pt>
                      <c:pt idx="678">
                        <c:v>4.1721357629403304</c:v>
                      </c:pt>
                      <c:pt idx="679">
                        <c:v>4.1786875896525997</c:v>
                      </c:pt>
                      <c:pt idx="680">
                        <c:v>4.1852394163648698</c:v>
                      </c:pt>
                      <c:pt idx="681">
                        <c:v>4.19179124307714</c:v>
                      </c:pt>
                      <c:pt idx="682">
                        <c:v>4.1983430697894004</c:v>
                      </c:pt>
                      <c:pt idx="683">
                        <c:v>4.2048948965016697</c:v>
                      </c:pt>
                      <c:pt idx="684">
                        <c:v>4.2114467232139399</c:v>
                      </c:pt>
                      <c:pt idx="685">
                        <c:v>4.21799854992621</c:v>
                      </c:pt>
                      <c:pt idx="686">
                        <c:v>4.2245503766384802</c:v>
                      </c:pt>
                      <c:pt idx="687">
                        <c:v>4.2311022033507504</c:v>
                      </c:pt>
                      <c:pt idx="688">
                        <c:v>4.2376540300630197</c:v>
                      </c:pt>
                      <c:pt idx="689">
                        <c:v>4.2442058567752898</c:v>
                      </c:pt>
                      <c:pt idx="690">
                        <c:v>4.2507576834875502</c:v>
                      </c:pt>
                      <c:pt idx="691">
                        <c:v>4.2573095101998204</c:v>
                      </c:pt>
                      <c:pt idx="692">
                        <c:v>4.2638613369120897</c:v>
                      </c:pt>
                      <c:pt idx="693">
                        <c:v>4.2704131636243599</c:v>
                      </c:pt>
                      <c:pt idx="694">
                        <c:v>4.27696499033663</c:v>
                      </c:pt>
                      <c:pt idx="695">
                        <c:v>4.2835168170489002</c:v>
                      </c:pt>
                      <c:pt idx="696">
                        <c:v>4.2900686437611704</c:v>
                      </c:pt>
                      <c:pt idx="697">
                        <c:v>4.2966204704734396</c:v>
                      </c:pt>
                      <c:pt idx="698">
                        <c:v>4.3031722971857</c:v>
                      </c:pt>
                      <c:pt idx="699">
                        <c:v>4.3097241238979702</c:v>
                      </c:pt>
                      <c:pt idx="700">
                        <c:v>4.3162759506102404</c:v>
                      </c:pt>
                      <c:pt idx="701">
                        <c:v>4.3228277773225097</c:v>
                      </c:pt>
                      <c:pt idx="702">
                        <c:v>4.3293796040347798</c:v>
                      </c:pt>
                      <c:pt idx="703">
                        <c:v>4.33593143074705</c:v>
                      </c:pt>
                      <c:pt idx="704">
                        <c:v>4.3424832574593202</c:v>
                      </c:pt>
                      <c:pt idx="705">
                        <c:v>4.3490350841715797</c:v>
                      </c:pt>
                      <c:pt idx="706">
                        <c:v>4.3555869108838499</c:v>
                      </c:pt>
                      <c:pt idx="707">
                        <c:v>4.36213873759612</c:v>
                      </c:pt>
                      <c:pt idx="708">
                        <c:v>4.3686905643083902</c:v>
                      </c:pt>
                      <c:pt idx="709">
                        <c:v>4.3752423910206604</c:v>
                      </c:pt>
                      <c:pt idx="710">
                        <c:v>4.3817942177329297</c:v>
                      </c:pt>
                      <c:pt idx="711">
                        <c:v>4.3883460444451998</c:v>
                      </c:pt>
                      <c:pt idx="712">
                        <c:v>4.39489787115747</c:v>
                      </c:pt>
                      <c:pt idx="713">
                        <c:v>4.4014496978697304</c:v>
                      </c:pt>
                      <c:pt idx="714">
                        <c:v>4.4080015245819997</c:v>
                      </c:pt>
                      <c:pt idx="715">
                        <c:v>4.4145533512942698</c:v>
                      </c:pt>
                      <c:pt idx="716">
                        <c:v>4.42110517800654</c:v>
                      </c:pt>
                      <c:pt idx="717">
                        <c:v>4.4276570047188102</c:v>
                      </c:pt>
                      <c:pt idx="718">
                        <c:v>4.4342088314310804</c:v>
                      </c:pt>
                      <c:pt idx="719">
                        <c:v>4.4407606581433496</c:v>
                      </c:pt>
                      <c:pt idx="720">
                        <c:v>4.4473124848556198</c:v>
                      </c:pt>
                      <c:pt idx="721">
                        <c:v>4.4538643115678802</c:v>
                      </c:pt>
                      <c:pt idx="722">
                        <c:v>4.4604161382801504</c:v>
                      </c:pt>
                      <c:pt idx="723">
                        <c:v>4.4669679649924197</c:v>
                      </c:pt>
                      <c:pt idx="724">
                        <c:v>4.4735197917046898</c:v>
                      </c:pt>
                      <c:pt idx="725">
                        <c:v>4.48007161841696</c:v>
                      </c:pt>
                      <c:pt idx="726">
                        <c:v>4.4866234451292302</c:v>
                      </c:pt>
                      <c:pt idx="727">
                        <c:v>4.4931752718415003</c:v>
                      </c:pt>
                      <c:pt idx="728">
                        <c:v>4.4997270985537599</c:v>
                      </c:pt>
                      <c:pt idx="729">
                        <c:v>4.50627892526603</c:v>
                      </c:pt>
                      <c:pt idx="730">
                        <c:v>4.5128307519783002</c:v>
                      </c:pt>
                      <c:pt idx="731">
                        <c:v>4.5193825786905704</c:v>
                      </c:pt>
                      <c:pt idx="732">
                        <c:v>4.5259344054028396</c:v>
                      </c:pt>
                      <c:pt idx="733">
                        <c:v>4.5324862321151098</c:v>
                      </c:pt>
                      <c:pt idx="734">
                        <c:v>4.53903805882738</c:v>
                      </c:pt>
                      <c:pt idx="735">
                        <c:v>4.5455898855396502</c:v>
                      </c:pt>
                      <c:pt idx="736">
                        <c:v>4.5521417122519097</c:v>
                      </c:pt>
                      <c:pt idx="737">
                        <c:v>4.5586935389641798</c:v>
                      </c:pt>
                      <c:pt idx="738">
                        <c:v>4.56524536567645</c:v>
                      </c:pt>
                      <c:pt idx="739">
                        <c:v>4.5717971923887202</c:v>
                      </c:pt>
                      <c:pt idx="740">
                        <c:v>4.5783490191009903</c:v>
                      </c:pt>
                      <c:pt idx="741">
                        <c:v>4.5849008458132596</c:v>
                      </c:pt>
                      <c:pt idx="742">
                        <c:v>4.5914526725255298</c:v>
                      </c:pt>
                      <c:pt idx="743">
                        <c:v>4.5980044992378</c:v>
                      </c:pt>
                      <c:pt idx="744">
                        <c:v>4.6045563259500604</c:v>
                      </c:pt>
                      <c:pt idx="745">
                        <c:v>4.6111081526623297</c:v>
                      </c:pt>
                      <c:pt idx="746">
                        <c:v>4.6176599793745998</c:v>
                      </c:pt>
                      <c:pt idx="747">
                        <c:v>4.62421180608687</c:v>
                      </c:pt>
                      <c:pt idx="748">
                        <c:v>4.6307636327991402</c:v>
                      </c:pt>
                      <c:pt idx="749">
                        <c:v>4.6373154595114103</c:v>
                      </c:pt>
                      <c:pt idx="750">
                        <c:v>4.6438672862236796</c:v>
                      </c:pt>
                      <c:pt idx="751">
                        <c:v>4.65041911293594</c:v>
                      </c:pt>
                      <c:pt idx="752">
                        <c:v>4.6569709396482102</c:v>
                      </c:pt>
                      <c:pt idx="753">
                        <c:v>4.6635227663604804</c:v>
                      </c:pt>
                      <c:pt idx="754">
                        <c:v>4.6700745930727496</c:v>
                      </c:pt>
                      <c:pt idx="755">
                        <c:v>4.6766264197850198</c:v>
                      </c:pt>
                      <c:pt idx="756">
                        <c:v>4.68317824649729</c:v>
                      </c:pt>
                      <c:pt idx="757">
                        <c:v>4.6897300732095601</c:v>
                      </c:pt>
                      <c:pt idx="758">
                        <c:v>4.6962818999218303</c:v>
                      </c:pt>
                      <c:pt idx="759">
                        <c:v>4.7028337266340898</c:v>
                      </c:pt>
                      <c:pt idx="760">
                        <c:v>4.70938555334636</c:v>
                      </c:pt>
                      <c:pt idx="761">
                        <c:v>4.7159373800586302</c:v>
                      </c:pt>
                      <c:pt idx="762">
                        <c:v>4.7224892067709003</c:v>
                      </c:pt>
                      <c:pt idx="763">
                        <c:v>4.7290410334831696</c:v>
                      </c:pt>
                      <c:pt idx="764">
                        <c:v>4.7355928601954398</c:v>
                      </c:pt>
                      <c:pt idx="765">
                        <c:v>4.74214468690771</c:v>
                      </c:pt>
                      <c:pt idx="766">
                        <c:v>4.7486965136199801</c:v>
                      </c:pt>
                      <c:pt idx="767">
                        <c:v>4.7552483403322396</c:v>
                      </c:pt>
                      <c:pt idx="768">
                        <c:v>4.7618001670445098</c:v>
                      </c:pt>
                      <c:pt idx="769">
                        <c:v>4.76835199375678</c:v>
                      </c:pt>
                      <c:pt idx="770">
                        <c:v>4.7749038204690502</c:v>
                      </c:pt>
                      <c:pt idx="771">
                        <c:v>4.7814556471813203</c:v>
                      </c:pt>
                      <c:pt idx="772">
                        <c:v>4.7880074738935896</c:v>
                      </c:pt>
                      <c:pt idx="773">
                        <c:v>4.7945593006058598</c:v>
                      </c:pt>
                      <c:pt idx="774">
                        <c:v>4.8011111273181202</c:v>
                      </c:pt>
                      <c:pt idx="775">
                        <c:v>4.8076629540303903</c:v>
                      </c:pt>
                      <c:pt idx="776">
                        <c:v>4.8142147807426596</c:v>
                      </c:pt>
                      <c:pt idx="777">
                        <c:v>4.8207666074549298</c:v>
                      </c:pt>
                      <c:pt idx="778">
                        <c:v>4.8273184341672</c:v>
                      </c:pt>
                      <c:pt idx="779">
                        <c:v>4.8338702608794701</c:v>
                      </c:pt>
                      <c:pt idx="780">
                        <c:v>4.8404220875917403</c:v>
                      </c:pt>
                      <c:pt idx="781">
                        <c:v>4.8469739143040096</c:v>
                      </c:pt>
                      <c:pt idx="782">
                        <c:v>4.85352574101627</c:v>
                      </c:pt>
                      <c:pt idx="783">
                        <c:v>4.8600775677285402</c:v>
                      </c:pt>
                      <c:pt idx="784">
                        <c:v>4.8666293944408103</c:v>
                      </c:pt>
                      <c:pt idx="785">
                        <c:v>4.8731812211530796</c:v>
                      </c:pt>
                      <c:pt idx="786">
                        <c:v>4.8797330478653498</c:v>
                      </c:pt>
                      <c:pt idx="787">
                        <c:v>4.88628487457762</c:v>
                      </c:pt>
                      <c:pt idx="788">
                        <c:v>4.8928367012898901</c:v>
                      </c:pt>
                      <c:pt idx="789">
                        <c:v>4.8993885280021603</c:v>
                      </c:pt>
                      <c:pt idx="790">
                        <c:v>4.9059403547144198</c:v>
                      </c:pt>
                      <c:pt idx="791">
                        <c:v>4.91249218142669</c:v>
                      </c:pt>
                      <c:pt idx="792">
                        <c:v>4.9190440081389601</c:v>
                      </c:pt>
                      <c:pt idx="793">
                        <c:v>4.9255958348512303</c:v>
                      </c:pt>
                      <c:pt idx="794">
                        <c:v>4.9321476615634996</c:v>
                      </c:pt>
                      <c:pt idx="795">
                        <c:v>4.9386994882757698</c:v>
                      </c:pt>
                      <c:pt idx="796">
                        <c:v>4.9452513149880399</c:v>
                      </c:pt>
                      <c:pt idx="797">
                        <c:v>4.9518031417003003</c:v>
                      </c:pt>
                      <c:pt idx="798">
                        <c:v>4.9583549684125696</c:v>
                      </c:pt>
                      <c:pt idx="799">
                        <c:v>4.9649067951248398</c:v>
                      </c:pt>
                      <c:pt idx="800">
                        <c:v>4.97145862183711</c:v>
                      </c:pt>
                      <c:pt idx="801">
                        <c:v>4.9780104485493801</c:v>
                      </c:pt>
                      <c:pt idx="802">
                        <c:v>4.9845622752616503</c:v>
                      </c:pt>
                      <c:pt idx="803">
                        <c:v>4.9911141019739196</c:v>
                      </c:pt>
                      <c:pt idx="804">
                        <c:v>4.9976659286861898</c:v>
                      </c:pt>
                      <c:pt idx="805">
                        <c:v>5.0042177553984502</c:v>
                      </c:pt>
                      <c:pt idx="806">
                        <c:v>5.0107695821107203</c:v>
                      </c:pt>
                      <c:pt idx="807">
                        <c:v>5.0173214088229896</c:v>
                      </c:pt>
                      <c:pt idx="808">
                        <c:v>5.0238732355352598</c:v>
                      </c:pt>
                      <c:pt idx="809">
                        <c:v>5.0304250622475299</c:v>
                      </c:pt>
                      <c:pt idx="810">
                        <c:v>5.0369768889598001</c:v>
                      </c:pt>
                      <c:pt idx="811">
                        <c:v>5.0435287156720703</c:v>
                      </c:pt>
                      <c:pt idx="812">
                        <c:v>5.0500805423843396</c:v>
                      </c:pt>
                      <c:pt idx="813">
                        <c:v>5.0566323690966</c:v>
                      </c:pt>
                      <c:pt idx="814">
                        <c:v>5.0631841958088701</c:v>
                      </c:pt>
                      <c:pt idx="815">
                        <c:v>5.0697360225211403</c:v>
                      </c:pt>
                      <c:pt idx="816">
                        <c:v>5.0762878492334096</c:v>
                      </c:pt>
                      <c:pt idx="817">
                        <c:v>5.0828396759456798</c:v>
                      </c:pt>
                      <c:pt idx="818">
                        <c:v>5.0893915026579499</c:v>
                      </c:pt>
                      <c:pt idx="819">
                        <c:v>5.0959433293702201</c:v>
                      </c:pt>
                      <c:pt idx="820">
                        <c:v>5.1024951560824903</c:v>
                      </c:pt>
                      <c:pt idx="821">
                        <c:v>5.1090469827947498</c:v>
                      </c:pt>
                      <c:pt idx="822">
                        <c:v>5.11559880950702</c:v>
                      </c:pt>
                      <c:pt idx="823">
                        <c:v>5.1221506362192901</c:v>
                      </c:pt>
                      <c:pt idx="824">
                        <c:v>5.1287024629315603</c:v>
                      </c:pt>
                      <c:pt idx="825">
                        <c:v>5.1352542896438296</c:v>
                      </c:pt>
                      <c:pt idx="826">
                        <c:v>5.1418061163560997</c:v>
                      </c:pt>
                      <c:pt idx="827">
                        <c:v>5.1483579430683699</c:v>
                      </c:pt>
                      <c:pt idx="828">
                        <c:v>5.1549097697806303</c:v>
                      </c:pt>
                      <c:pt idx="829">
                        <c:v>5.1614615964928996</c:v>
                      </c:pt>
                      <c:pt idx="830">
                        <c:v>5.1680134232051698</c:v>
                      </c:pt>
                      <c:pt idx="831">
                        <c:v>5.1745652499174399</c:v>
                      </c:pt>
                      <c:pt idx="832">
                        <c:v>5.1811170766297101</c:v>
                      </c:pt>
                      <c:pt idx="833">
                        <c:v>5.1876689033419803</c:v>
                      </c:pt>
                      <c:pt idx="834">
                        <c:v>5.1942207300542496</c:v>
                      </c:pt>
                      <c:pt idx="835">
                        <c:v>5.2007725567665197</c:v>
                      </c:pt>
                      <c:pt idx="836">
                        <c:v>5.2073243834787801</c:v>
                      </c:pt>
                      <c:pt idx="837">
                        <c:v>5.2138762101910503</c:v>
                      </c:pt>
                      <c:pt idx="838">
                        <c:v>5.2204280369033196</c:v>
                      </c:pt>
                      <c:pt idx="839">
                        <c:v>5.2269798636155897</c:v>
                      </c:pt>
                      <c:pt idx="840">
                        <c:v>5.2335316903278599</c:v>
                      </c:pt>
                      <c:pt idx="841">
                        <c:v>5.2400835170401301</c:v>
                      </c:pt>
                      <c:pt idx="842">
                        <c:v>5.2466353437524003</c:v>
                      </c:pt>
                      <c:pt idx="843">
                        <c:v>5.2531871704646598</c:v>
                      </c:pt>
                      <c:pt idx="844">
                        <c:v>5.2597389971769299</c:v>
                      </c:pt>
                      <c:pt idx="845">
                        <c:v>5.2662908238892001</c:v>
                      </c:pt>
                      <c:pt idx="846">
                        <c:v>5.2728426506014703</c:v>
                      </c:pt>
                      <c:pt idx="847">
                        <c:v>5.2793944773137396</c:v>
                      </c:pt>
                      <c:pt idx="848">
                        <c:v>5.2859463040260097</c:v>
                      </c:pt>
                      <c:pt idx="849">
                        <c:v>5.2924981307382799</c:v>
                      </c:pt>
                      <c:pt idx="850">
                        <c:v>5.2990499574505501</c:v>
                      </c:pt>
                      <c:pt idx="851">
                        <c:v>5.3056017841628096</c:v>
                      </c:pt>
                      <c:pt idx="852">
                        <c:v>5.3121536108750798</c:v>
                      </c:pt>
                      <c:pt idx="853">
                        <c:v>5.3187054375873499</c:v>
                      </c:pt>
                      <c:pt idx="854">
                        <c:v>5.3252572642996201</c:v>
                      </c:pt>
                      <c:pt idx="855">
                        <c:v>5.3318090910118903</c:v>
                      </c:pt>
                      <c:pt idx="856">
                        <c:v>5.3383609177241604</c:v>
                      </c:pt>
                      <c:pt idx="857">
                        <c:v>5.3449127444364297</c:v>
                      </c:pt>
                      <c:pt idx="858">
                        <c:v>5.3514645711486999</c:v>
                      </c:pt>
                      <c:pt idx="859">
                        <c:v>5.3580163978609603</c:v>
                      </c:pt>
                      <c:pt idx="860">
                        <c:v>5.3645682245732296</c:v>
                      </c:pt>
                      <c:pt idx="861">
                        <c:v>5.3711200512854997</c:v>
                      </c:pt>
                      <c:pt idx="862">
                        <c:v>5.3776718779977699</c:v>
                      </c:pt>
                      <c:pt idx="863">
                        <c:v>5.3842237047100401</c:v>
                      </c:pt>
                      <c:pt idx="864">
                        <c:v>5.3907755314223103</c:v>
                      </c:pt>
                      <c:pt idx="865">
                        <c:v>5.3973273581345804</c:v>
                      </c:pt>
                      <c:pt idx="866">
                        <c:v>5.4038791848468497</c:v>
                      </c:pt>
                      <c:pt idx="867">
                        <c:v>5.4104310115591101</c:v>
                      </c:pt>
                      <c:pt idx="868">
                        <c:v>5.4169828382713803</c:v>
                      </c:pt>
                      <c:pt idx="869">
                        <c:v>5.4235346649836504</c:v>
                      </c:pt>
                      <c:pt idx="870">
                        <c:v>5.4300864916959197</c:v>
                      </c:pt>
                      <c:pt idx="871">
                        <c:v>5.4366383184081899</c:v>
                      </c:pt>
                      <c:pt idx="872">
                        <c:v>5.4431901451204601</c:v>
                      </c:pt>
                      <c:pt idx="873">
                        <c:v>5.4497419718327302</c:v>
                      </c:pt>
                      <c:pt idx="874">
                        <c:v>5.4562937985450004</c:v>
                      </c:pt>
                      <c:pt idx="875">
                        <c:v>5.4628456252572599</c:v>
                      </c:pt>
                      <c:pt idx="876">
                        <c:v>5.4693974519695301</c:v>
                      </c:pt>
                      <c:pt idx="877">
                        <c:v>5.4759492786818003</c:v>
                      </c:pt>
                      <c:pt idx="878">
                        <c:v>5.4825011053940704</c:v>
                      </c:pt>
                      <c:pt idx="879">
                        <c:v>5.4890529321063397</c:v>
                      </c:pt>
                      <c:pt idx="880">
                        <c:v>5.4956047588186099</c:v>
                      </c:pt>
                      <c:pt idx="881">
                        <c:v>5.5021565855308801</c:v>
                      </c:pt>
                      <c:pt idx="882">
                        <c:v>5.5087084122431396</c:v>
                      </c:pt>
                      <c:pt idx="883">
                        <c:v>5.5152602389554097</c:v>
                      </c:pt>
                      <c:pt idx="884">
                        <c:v>5.5218120656676799</c:v>
                      </c:pt>
                      <c:pt idx="885">
                        <c:v>5.5283638923799501</c:v>
                      </c:pt>
                      <c:pt idx="886">
                        <c:v>5.5349157190922202</c:v>
                      </c:pt>
                      <c:pt idx="887">
                        <c:v>5.5414675458044904</c:v>
                      </c:pt>
                      <c:pt idx="888">
                        <c:v>5.5480193725167597</c:v>
                      </c:pt>
                      <c:pt idx="889">
                        <c:v>5.5545711992290299</c:v>
                      </c:pt>
                      <c:pt idx="890">
                        <c:v>5.5611230259412903</c:v>
                      </c:pt>
                      <c:pt idx="891">
                        <c:v>5.5676748526535604</c:v>
                      </c:pt>
                      <c:pt idx="892">
                        <c:v>5.5742266793658297</c:v>
                      </c:pt>
                      <c:pt idx="893">
                        <c:v>5.5807785060780999</c:v>
                      </c:pt>
                      <c:pt idx="894">
                        <c:v>5.5873303327903701</c:v>
                      </c:pt>
                      <c:pt idx="895">
                        <c:v>5.5938821595026402</c:v>
                      </c:pt>
                      <c:pt idx="896">
                        <c:v>5.6004339862149104</c:v>
                      </c:pt>
                      <c:pt idx="897">
                        <c:v>5.6069858129271797</c:v>
                      </c:pt>
                      <c:pt idx="898">
                        <c:v>5.6135376396394401</c:v>
                      </c:pt>
                      <c:pt idx="899">
                        <c:v>5.6200894663517103</c:v>
                      </c:pt>
                      <c:pt idx="900">
                        <c:v>5.6266412930639804</c:v>
                      </c:pt>
                      <c:pt idx="901">
                        <c:v>5.6331931197762497</c:v>
                      </c:pt>
                      <c:pt idx="902">
                        <c:v>5.6397449464885199</c:v>
                      </c:pt>
                      <c:pt idx="903">
                        <c:v>5.64629677320079</c:v>
                      </c:pt>
                      <c:pt idx="904">
                        <c:v>5.6528485999130602</c:v>
                      </c:pt>
                      <c:pt idx="905">
                        <c:v>5.6594004266253197</c:v>
                      </c:pt>
                      <c:pt idx="906">
                        <c:v>5.6659522533375899</c:v>
                      </c:pt>
                      <c:pt idx="907">
                        <c:v>5.6725040800498601</c:v>
                      </c:pt>
                      <c:pt idx="908">
                        <c:v>5.6790559067621302</c:v>
                      </c:pt>
                      <c:pt idx="909">
                        <c:v>5.6856077334744004</c:v>
                      </c:pt>
                      <c:pt idx="910">
                        <c:v>5.6921595601866697</c:v>
                      </c:pt>
                      <c:pt idx="911">
                        <c:v>5.6987113868989399</c:v>
                      </c:pt>
                      <c:pt idx="912">
                        <c:v>5.70526321361121</c:v>
                      </c:pt>
                      <c:pt idx="913">
                        <c:v>5.7118150403234704</c:v>
                      </c:pt>
                      <c:pt idx="914">
                        <c:v>5.7183668670357397</c:v>
                      </c:pt>
                      <c:pt idx="915">
                        <c:v>5.7249186937480099</c:v>
                      </c:pt>
                      <c:pt idx="916">
                        <c:v>5.73147052046028</c:v>
                      </c:pt>
                      <c:pt idx="917">
                        <c:v>5.7380223471725502</c:v>
                      </c:pt>
                      <c:pt idx="918">
                        <c:v>5.7445741738848204</c:v>
                      </c:pt>
                      <c:pt idx="919">
                        <c:v>5.7511260005970897</c:v>
                      </c:pt>
                      <c:pt idx="920">
                        <c:v>5.7576778273093598</c:v>
                      </c:pt>
                      <c:pt idx="921">
                        <c:v>5.7642296540216202</c:v>
                      </c:pt>
                      <c:pt idx="922">
                        <c:v>5.7707814807338904</c:v>
                      </c:pt>
                      <c:pt idx="923">
                        <c:v>5.7773333074461597</c:v>
                      </c:pt>
                      <c:pt idx="924">
                        <c:v>5.7838851341584299</c:v>
                      </c:pt>
                      <c:pt idx="925">
                        <c:v>5.7904369608707</c:v>
                      </c:pt>
                      <c:pt idx="926">
                        <c:v>5.7969887875829702</c:v>
                      </c:pt>
                      <c:pt idx="927">
                        <c:v>5.8035406142952404</c:v>
                      </c:pt>
                      <c:pt idx="928">
                        <c:v>5.8100924410074999</c:v>
                      </c:pt>
                      <c:pt idx="929">
                        <c:v>5.8166442677197701</c:v>
                      </c:pt>
                      <c:pt idx="930">
                        <c:v>5.8231960944320402</c:v>
                      </c:pt>
                      <c:pt idx="931">
                        <c:v>5.8297479211443104</c:v>
                      </c:pt>
                      <c:pt idx="932">
                        <c:v>5.8362997478565797</c:v>
                      </c:pt>
                      <c:pt idx="933">
                        <c:v>5.8428515745688498</c:v>
                      </c:pt>
                      <c:pt idx="934">
                        <c:v>5.84940340128112</c:v>
                      </c:pt>
                      <c:pt idx="935">
                        <c:v>5.8559552279933902</c:v>
                      </c:pt>
                      <c:pt idx="936">
                        <c:v>5.8625070547056497</c:v>
                      </c:pt>
                      <c:pt idx="937">
                        <c:v>5.8690588814179199</c:v>
                      </c:pt>
                      <c:pt idx="938">
                        <c:v>5.87561070813019</c:v>
                      </c:pt>
                      <c:pt idx="939">
                        <c:v>5.8821625348424602</c:v>
                      </c:pt>
                      <c:pt idx="940">
                        <c:v>5.8887143615547304</c:v>
                      </c:pt>
                      <c:pt idx="941">
                        <c:v>5.8952661882669997</c:v>
                      </c:pt>
                      <c:pt idx="942">
                        <c:v>5.9018180149792698</c:v>
                      </c:pt>
                      <c:pt idx="943">
                        <c:v>5.90836984169154</c:v>
                      </c:pt>
                      <c:pt idx="944">
                        <c:v>5.9149216684038004</c:v>
                      </c:pt>
                      <c:pt idx="945">
                        <c:v>5.9214734951160697</c:v>
                      </c:pt>
                      <c:pt idx="946">
                        <c:v>5.9280253218283399</c:v>
                      </c:pt>
                      <c:pt idx="947">
                        <c:v>5.93457714854061</c:v>
                      </c:pt>
                      <c:pt idx="948">
                        <c:v>5.9411289752528802</c:v>
                      </c:pt>
                      <c:pt idx="949">
                        <c:v>5.9476808019651504</c:v>
                      </c:pt>
                      <c:pt idx="950">
                        <c:v>5.9542326286774196</c:v>
                      </c:pt>
                      <c:pt idx="951">
                        <c:v>5.96078445538968</c:v>
                      </c:pt>
                      <c:pt idx="952">
                        <c:v>5.9673362821019502</c:v>
                      </c:pt>
                      <c:pt idx="953">
                        <c:v>5.9738881088142204</c:v>
                      </c:pt>
                      <c:pt idx="954">
                        <c:v>5.9804399355264897</c:v>
                      </c:pt>
                      <c:pt idx="955">
                        <c:v>5.9869917622387598</c:v>
                      </c:pt>
                      <c:pt idx="956">
                        <c:v>5.99354358895103</c:v>
                      </c:pt>
                      <c:pt idx="957">
                        <c:v>6.0000954156633002</c:v>
                      </c:pt>
                      <c:pt idx="958">
                        <c:v>6.0066472423755704</c:v>
                      </c:pt>
                      <c:pt idx="959">
                        <c:v>6.0131990690878299</c:v>
                      </c:pt>
                      <c:pt idx="960">
                        <c:v>6.0197508958001</c:v>
                      </c:pt>
                      <c:pt idx="961">
                        <c:v>6.0263027225123702</c:v>
                      </c:pt>
                      <c:pt idx="962">
                        <c:v>6.0328545492246404</c:v>
                      </c:pt>
                      <c:pt idx="963">
                        <c:v>6.0394063759369097</c:v>
                      </c:pt>
                      <c:pt idx="964">
                        <c:v>6.0459582026491798</c:v>
                      </c:pt>
                      <c:pt idx="965">
                        <c:v>6.05251002936145</c:v>
                      </c:pt>
                      <c:pt idx="966">
                        <c:v>6.0590618560737202</c:v>
                      </c:pt>
                      <c:pt idx="967">
                        <c:v>6.0656136827859797</c:v>
                      </c:pt>
                      <c:pt idx="968">
                        <c:v>6.0721655094982498</c:v>
                      </c:pt>
                      <c:pt idx="969">
                        <c:v>6.07871733621052</c:v>
                      </c:pt>
                      <c:pt idx="970">
                        <c:v>6.0852691629227902</c:v>
                      </c:pt>
                      <c:pt idx="971">
                        <c:v>6.0918209896350604</c:v>
                      </c:pt>
                      <c:pt idx="972">
                        <c:v>6.0983728163473296</c:v>
                      </c:pt>
                      <c:pt idx="973">
                        <c:v>6.1049246430595998</c:v>
                      </c:pt>
                      <c:pt idx="974">
                        <c:v>6.1114764697718602</c:v>
                      </c:pt>
                      <c:pt idx="975">
                        <c:v>6.1180282964841304</c:v>
                      </c:pt>
                      <c:pt idx="976">
                        <c:v>6.1245801231963997</c:v>
                      </c:pt>
                      <c:pt idx="977">
                        <c:v>6.1311319499086698</c:v>
                      </c:pt>
                      <c:pt idx="978">
                        <c:v>6.13768377662094</c:v>
                      </c:pt>
                      <c:pt idx="979">
                        <c:v>6.1442356033332102</c:v>
                      </c:pt>
                      <c:pt idx="980">
                        <c:v>6.1507874300454803</c:v>
                      </c:pt>
                      <c:pt idx="981">
                        <c:v>6.1573392567577496</c:v>
                      </c:pt>
                      <c:pt idx="982">
                        <c:v>6.16389108347001</c:v>
                      </c:pt>
                      <c:pt idx="983">
                        <c:v>6.1704429101822802</c:v>
                      </c:pt>
                      <c:pt idx="984">
                        <c:v>6.1769947368945504</c:v>
                      </c:pt>
                      <c:pt idx="985">
                        <c:v>6.1835465636068196</c:v>
                      </c:pt>
                      <c:pt idx="986">
                        <c:v>6.1900983903190898</c:v>
                      </c:pt>
                      <c:pt idx="987">
                        <c:v>6.19665021703136</c:v>
                      </c:pt>
                      <c:pt idx="988">
                        <c:v>6.2032020437436302</c:v>
                      </c:pt>
                      <c:pt idx="989">
                        <c:v>6.2097538704559003</c:v>
                      </c:pt>
                      <c:pt idx="990">
                        <c:v>6.2163056971681598</c:v>
                      </c:pt>
                      <c:pt idx="991">
                        <c:v>6.22285752388043</c:v>
                      </c:pt>
                      <c:pt idx="992">
                        <c:v>6.2294093505927002</c:v>
                      </c:pt>
                      <c:pt idx="993">
                        <c:v>6.2359611773049703</c:v>
                      </c:pt>
                      <c:pt idx="994">
                        <c:v>6.2425130040172396</c:v>
                      </c:pt>
                      <c:pt idx="995">
                        <c:v>6.2490648307295098</c:v>
                      </c:pt>
                      <c:pt idx="996">
                        <c:v>6.25561665744178</c:v>
                      </c:pt>
                      <c:pt idx="997">
                        <c:v>6.2621684841540501</c:v>
                      </c:pt>
                      <c:pt idx="998">
                        <c:v>6.2687203108663097</c:v>
                      </c:pt>
                      <c:pt idx="999">
                        <c:v>6.2752721375785798</c:v>
                      </c:pt>
                      <c:pt idx="1000">
                        <c:v>6.28182396429085</c:v>
                      </c:pt>
                      <c:pt idx="1001">
                        <c:v>6.2883757910031202</c:v>
                      </c:pt>
                      <c:pt idx="1002">
                        <c:v>6.2949276177153903</c:v>
                      </c:pt>
                      <c:pt idx="1003">
                        <c:v>6.3014794444276596</c:v>
                      </c:pt>
                      <c:pt idx="1004">
                        <c:v>6.3080312711399298</c:v>
                      </c:pt>
                      <c:pt idx="1005">
                        <c:v>6.3145830978521902</c:v>
                      </c:pt>
                      <c:pt idx="1006">
                        <c:v>6.3211349245644604</c:v>
                      </c:pt>
                      <c:pt idx="1007">
                        <c:v>6.3276867512767296</c:v>
                      </c:pt>
                      <c:pt idx="1008">
                        <c:v>6.3342385779889998</c:v>
                      </c:pt>
                      <c:pt idx="1009">
                        <c:v>6.34079040470127</c:v>
                      </c:pt>
                      <c:pt idx="1010">
                        <c:v>6.3473422314135401</c:v>
                      </c:pt>
                      <c:pt idx="1011">
                        <c:v>6.3538940581258103</c:v>
                      </c:pt>
                      <c:pt idx="1012">
                        <c:v>6.3604458848380698</c:v>
                      </c:pt>
                      <c:pt idx="1013">
                        <c:v>6.36699771155034</c:v>
                      </c:pt>
                      <c:pt idx="1014">
                        <c:v>6.3735495382626102</c:v>
                      </c:pt>
                      <c:pt idx="1015">
                        <c:v>6.3801013649748803</c:v>
                      </c:pt>
                      <c:pt idx="1016">
                        <c:v>6.3866531916871496</c:v>
                      </c:pt>
                      <c:pt idx="1017">
                        <c:v>6.3932050183994198</c:v>
                      </c:pt>
                      <c:pt idx="1018">
                        <c:v>6.39975684511169</c:v>
                      </c:pt>
                      <c:pt idx="1019">
                        <c:v>6.4063086718239601</c:v>
                      </c:pt>
                      <c:pt idx="1020">
                        <c:v>6.4128604985362303</c:v>
                      </c:pt>
                      <c:pt idx="1021">
                        <c:v>6.4194123252484898</c:v>
                      </c:pt>
                      <c:pt idx="1022">
                        <c:v>6.42596415196076</c:v>
                      </c:pt>
                      <c:pt idx="1023">
                        <c:v>6.4325159786730302</c:v>
                      </c:pt>
                      <c:pt idx="1024">
                        <c:v>6.4390678053853003</c:v>
                      </c:pt>
                      <c:pt idx="1025">
                        <c:v>6.4456196320975696</c:v>
                      </c:pt>
                      <c:pt idx="1026">
                        <c:v>6.4521714588098398</c:v>
                      </c:pt>
                      <c:pt idx="1027">
                        <c:v>6.4587232855221099</c:v>
                      </c:pt>
                      <c:pt idx="1028">
                        <c:v>6.4652751122343703</c:v>
                      </c:pt>
                      <c:pt idx="1029">
                        <c:v>6.4718269389466396</c:v>
                      </c:pt>
                      <c:pt idx="1030">
                        <c:v>6.4783787656589098</c:v>
                      </c:pt>
                      <c:pt idx="1031">
                        <c:v>6.48493059237118</c:v>
                      </c:pt>
                      <c:pt idx="1032">
                        <c:v>6.4914824190834501</c:v>
                      </c:pt>
                      <c:pt idx="1033">
                        <c:v>6.4980342457957203</c:v>
                      </c:pt>
                      <c:pt idx="1034">
                        <c:v>6.5045860725079896</c:v>
                      </c:pt>
                      <c:pt idx="1035">
                        <c:v>6.51113789922025</c:v>
                      </c:pt>
                      <c:pt idx="1036">
                        <c:v>6.5176897259325202</c:v>
                      </c:pt>
                      <c:pt idx="1037">
                        <c:v>6.5242415526447903</c:v>
                      </c:pt>
                      <c:pt idx="1038">
                        <c:v>6.5307933793570596</c:v>
                      </c:pt>
                      <c:pt idx="1039">
                        <c:v>6.5373452060693298</c:v>
                      </c:pt>
                      <c:pt idx="1040">
                        <c:v>6.5438970327816</c:v>
                      </c:pt>
                      <c:pt idx="1041">
                        <c:v>6.5504488594938701</c:v>
                      </c:pt>
                      <c:pt idx="1042">
                        <c:v>6.5570006862061403</c:v>
                      </c:pt>
                      <c:pt idx="1043">
                        <c:v>6.5635525129184096</c:v>
                      </c:pt>
                      <c:pt idx="1044">
                        <c:v>6.57010433963067</c:v>
                      </c:pt>
                      <c:pt idx="1045">
                        <c:v>6.5766561663429401</c:v>
                      </c:pt>
                      <c:pt idx="1046">
                        <c:v>6.5832079930552103</c:v>
                      </c:pt>
                      <c:pt idx="1047">
                        <c:v>6.5897598197674796</c:v>
                      </c:pt>
                      <c:pt idx="1048">
                        <c:v>6.5963116464797498</c:v>
                      </c:pt>
                      <c:pt idx="1049">
                        <c:v>6.6028634731920199</c:v>
                      </c:pt>
                      <c:pt idx="1050">
                        <c:v>6.6094152999042901</c:v>
                      </c:pt>
                      <c:pt idx="1051">
                        <c:v>6.6159671266165603</c:v>
                      </c:pt>
                      <c:pt idx="1052">
                        <c:v>6.6225189533288198</c:v>
                      </c:pt>
                      <c:pt idx="1053">
                        <c:v>6.62907078004109</c:v>
                      </c:pt>
                      <c:pt idx="1054">
                        <c:v>6.6356226067533601</c:v>
                      </c:pt>
                      <c:pt idx="1055">
                        <c:v>6.6421744334656303</c:v>
                      </c:pt>
                      <c:pt idx="1056">
                        <c:v>6.6487262601778996</c:v>
                      </c:pt>
                      <c:pt idx="1057">
                        <c:v>6.6552780868901698</c:v>
                      </c:pt>
                      <c:pt idx="1058">
                        <c:v>6.6618299136024399</c:v>
                      </c:pt>
                      <c:pt idx="1059">
                        <c:v>6.6683817403147003</c:v>
                      </c:pt>
                      <c:pt idx="1060">
                        <c:v>6.6749335670269696</c:v>
                      </c:pt>
                      <c:pt idx="1061">
                        <c:v>6.6814853937392398</c:v>
                      </c:pt>
                      <c:pt idx="1062">
                        <c:v>6.6880372204515099</c:v>
                      </c:pt>
                      <c:pt idx="1063">
                        <c:v>6.6945890471637801</c:v>
                      </c:pt>
                      <c:pt idx="1064">
                        <c:v>6.7011408738760503</c:v>
                      </c:pt>
                      <c:pt idx="1065">
                        <c:v>6.7076927005883196</c:v>
                      </c:pt>
                      <c:pt idx="1066">
                        <c:v>6.71424452730058</c:v>
                      </c:pt>
                      <c:pt idx="1067">
                        <c:v>6.7207963540128501</c:v>
                      </c:pt>
                      <c:pt idx="1068">
                        <c:v>6.7273481807251203</c:v>
                      </c:pt>
                      <c:pt idx="1069">
                        <c:v>6.7339000074373896</c:v>
                      </c:pt>
                      <c:pt idx="1070">
                        <c:v>6.7404518341496598</c:v>
                      </c:pt>
                      <c:pt idx="1071">
                        <c:v>6.7470036608619299</c:v>
                      </c:pt>
                      <c:pt idx="1072">
                        <c:v>6.7535554875742001</c:v>
                      </c:pt>
                      <c:pt idx="1073">
                        <c:v>6.7601073142864703</c:v>
                      </c:pt>
                      <c:pt idx="1074">
                        <c:v>6.7666591409987404</c:v>
                      </c:pt>
                      <c:pt idx="1075">
                        <c:v>6.773210967711</c:v>
                      </c:pt>
                      <c:pt idx="1076">
                        <c:v>6.7797627944232701</c:v>
                      </c:pt>
                      <c:pt idx="1077">
                        <c:v>6.7863146211355403</c:v>
                      </c:pt>
                      <c:pt idx="1078">
                        <c:v>6.7928664478478096</c:v>
                      </c:pt>
                      <c:pt idx="1079">
                        <c:v>6.7994182745600797</c:v>
                      </c:pt>
                      <c:pt idx="1080">
                        <c:v>6.8059701012723499</c:v>
                      </c:pt>
                      <c:pt idx="1081">
                        <c:v>6.8125219279846201</c:v>
                      </c:pt>
                      <c:pt idx="1082">
                        <c:v>6.8190737546968796</c:v>
                      </c:pt>
                      <c:pt idx="1083">
                        <c:v>6.8256255814091498</c:v>
                      </c:pt>
                      <c:pt idx="1084">
                        <c:v>6.8321774081214199</c:v>
                      </c:pt>
                      <c:pt idx="1085">
                        <c:v>6.8387292348336901</c:v>
                      </c:pt>
                      <c:pt idx="1086">
                        <c:v>6.8452810615459603</c:v>
                      </c:pt>
                      <c:pt idx="1087">
                        <c:v>6.8518328882582296</c:v>
                      </c:pt>
                      <c:pt idx="1088">
                        <c:v>6.8583847149704997</c:v>
                      </c:pt>
                      <c:pt idx="1089">
                        <c:v>6.8649365416827699</c:v>
                      </c:pt>
                      <c:pt idx="1090">
                        <c:v>6.8714883683950303</c:v>
                      </c:pt>
                      <c:pt idx="1091">
                        <c:v>6.8780401951072996</c:v>
                      </c:pt>
                      <c:pt idx="1092">
                        <c:v>6.8845920218195698</c:v>
                      </c:pt>
                      <c:pt idx="1093">
                        <c:v>6.8911438485318399</c:v>
                      </c:pt>
                      <c:pt idx="1094">
                        <c:v>6.8976956752441101</c:v>
                      </c:pt>
                      <c:pt idx="1095">
                        <c:v>6.9042475019563803</c:v>
                      </c:pt>
                      <c:pt idx="1096">
                        <c:v>6.9107993286686504</c:v>
                      </c:pt>
                      <c:pt idx="1097">
                        <c:v>6.9173511553809197</c:v>
                      </c:pt>
                      <c:pt idx="1098">
                        <c:v>6.9239029820931801</c:v>
                      </c:pt>
                      <c:pt idx="1099">
                        <c:v>6.9304548088054503</c:v>
                      </c:pt>
                      <c:pt idx="1100">
                        <c:v>6.9370066355177196</c:v>
                      </c:pt>
                      <c:pt idx="1101">
                        <c:v>6.9435584622299897</c:v>
                      </c:pt>
                      <c:pt idx="1102">
                        <c:v>6.9501102889422599</c:v>
                      </c:pt>
                      <c:pt idx="1103">
                        <c:v>6.9566621156545301</c:v>
                      </c:pt>
                      <c:pt idx="1104">
                        <c:v>6.9632139423668002</c:v>
                      </c:pt>
                      <c:pt idx="1105">
                        <c:v>6.9697657690790598</c:v>
                      </c:pt>
                      <c:pt idx="1106">
                        <c:v>6.9763175957913299</c:v>
                      </c:pt>
                      <c:pt idx="1107">
                        <c:v>6.9828694225036001</c:v>
                      </c:pt>
                      <c:pt idx="1108">
                        <c:v>6.9894212492158703</c:v>
                      </c:pt>
                      <c:pt idx="1109">
                        <c:v>6.9959730759281404</c:v>
                      </c:pt>
                      <c:pt idx="1110">
                        <c:v>7.0025249026404097</c:v>
                      </c:pt>
                      <c:pt idx="1111">
                        <c:v>7.0090767293526799</c:v>
                      </c:pt>
                      <c:pt idx="1112">
                        <c:v>7.0156285560649501</c:v>
                      </c:pt>
                      <c:pt idx="1113">
                        <c:v>7.0221803827772096</c:v>
                      </c:pt>
                      <c:pt idx="1114">
                        <c:v>7.0287322094894797</c:v>
                      </c:pt>
                      <c:pt idx="1115">
                        <c:v>7.0352840362017499</c:v>
                      </c:pt>
                      <c:pt idx="1116">
                        <c:v>7.0418358629140201</c:v>
                      </c:pt>
                      <c:pt idx="1117">
                        <c:v>7.0483876896262903</c:v>
                      </c:pt>
                      <c:pt idx="1118">
                        <c:v>7.0549395163385604</c:v>
                      </c:pt>
                      <c:pt idx="1119">
                        <c:v>7.0614913430508297</c:v>
                      </c:pt>
                      <c:pt idx="1120">
                        <c:v>7.0680431697630999</c:v>
                      </c:pt>
                      <c:pt idx="1121">
                        <c:v>7.0745949964753603</c:v>
                      </c:pt>
                      <c:pt idx="1122">
                        <c:v>7.0811468231876296</c:v>
                      </c:pt>
                      <c:pt idx="1123">
                        <c:v>7.0876986498998997</c:v>
                      </c:pt>
                      <c:pt idx="1124">
                        <c:v>7.0942504766121699</c:v>
                      </c:pt>
                      <c:pt idx="1125">
                        <c:v>7.1008023033244401</c:v>
                      </c:pt>
                      <c:pt idx="1126">
                        <c:v>7.1073541300367102</c:v>
                      </c:pt>
                      <c:pt idx="1127">
                        <c:v>7.1139059567489804</c:v>
                      </c:pt>
                      <c:pt idx="1128">
                        <c:v>7.1204577834612399</c:v>
                      </c:pt>
                      <c:pt idx="1129">
                        <c:v>7.1270096101735101</c:v>
                      </c:pt>
                      <c:pt idx="1130">
                        <c:v>7.1335614368857803</c:v>
                      </c:pt>
                      <c:pt idx="1131">
                        <c:v>7.1401132635980504</c:v>
                      </c:pt>
                      <c:pt idx="1132">
                        <c:v>7.1466650903103197</c:v>
                      </c:pt>
                      <c:pt idx="1133">
                        <c:v>7.1532169170225899</c:v>
                      </c:pt>
                      <c:pt idx="1134">
                        <c:v>7.1597687437348601</c:v>
                      </c:pt>
                      <c:pt idx="1135">
                        <c:v>7.1663205704471302</c:v>
                      </c:pt>
                      <c:pt idx="1136">
                        <c:v>7.1728723971593897</c:v>
                      </c:pt>
                      <c:pt idx="1137">
                        <c:v>7.1794242238716599</c:v>
                      </c:pt>
                      <c:pt idx="1138">
                        <c:v>7.1859760505839301</c:v>
                      </c:pt>
                      <c:pt idx="1139">
                        <c:v>7.1925278772962002</c:v>
                      </c:pt>
                      <c:pt idx="1140">
                        <c:v>7.1990797040084704</c:v>
                      </c:pt>
                      <c:pt idx="1141">
                        <c:v>7.2056315307207397</c:v>
                      </c:pt>
                      <c:pt idx="1142">
                        <c:v>7.2121833574330001</c:v>
                      </c:pt>
                      <c:pt idx="1143">
                        <c:v>7.21873518414528</c:v>
                      </c:pt>
                      <c:pt idx="1144">
                        <c:v>7.2252870108575404</c:v>
                      </c:pt>
                      <c:pt idx="1145">
                        <c:v>7.2318388375698097</c:v>
                      </c:pt>
                      <c:pt idx="1146">
                        <c:v>7.2383906642820799</c:v>
                      </c:pt>
                      <c:pt idx="1147">
                        <c:v>7.2449424909943501</c:v>
                      </c:pt>
                      <c:pt idx="1148">
                        <c:v>7.2514943177066202</c:v>
                      </c:pt>
                      <c:pt idx="1149">
                        <c:v>7.2580461444188904</c:v>
                      </c:pt>
                      <c:pt idx="1150">
                        <c:v>7.2645979711311597</c:v>
                      </c:pt>
                      <c:pt idx="1151">
                        <c:v>7.2711497978434201</c:v>
                      </c:pt>
                      <c:pt idx="1152">
                        <c:v>7.2777016245556903</c:v>
                      </c:pt>
                      <c:pt idx="1153">
                        <c:v>7.2842534512679604</c:v>
                      </c:pt>
                      <c:pt idx="1154">
                        <c:v>7.2908052779802297</c:v>
                      </c:pt>
                      <c:pt idx="1155">
                        <c:v>7.2973571046924999</c:v>
                      </c:pt>
                      <c:pt idx="1156">
                        <c:v>7.30390893140477</c:v>
                      </c:pt>
                      <c:pt idx="1157">
                        <c:v>7.3104607581170402</c:v>
                      </c:pt>
                      <c:pt idx="1158">
                        <c:v>7.3170125848293104</c:v>
                      </c:pt>
                      <c:pt idx="1159">
                        <c:v>7.3235644115415699</c:v>
                      </c:pt>
                      <c:pt idx="1160">
                        <c:v>7.3301162382538401</c:v>
                      </c:pt>
                      <c:pt idx="1161">
                        <c:v>7.3366680649661102</c:v>
                      </c:pt>
                      <c:pt idx="1162">
                        <c:v>7.3432198916783804</c:v>
                      </c:pt>
                      <c:pt idx="1163">
                        <c:v>7.3497717183906497</c:v>
                      </c:pt>
                      <c:pt idx="1164">
                        <c:v>7.3563235451029199</c:v>
                      </c:pt>
                      <c:pt idx="1165">
                        <c:v>7.36287537181519</c:v>
                      </c:pt>
                      <c:pt idx="1166">
                        <c:v>7.3694271985274602</c:v>
                      </c:pt>
                      <c:pt idx="1167">
                        <c:v>7.3759790252397197</c:v>
                      </c:pt>
                      <c:pt idx="1168">
                        <c:v>7.3825308519519899</c:v>
                      </c:pt>
                      <c:pt idx="1169">
                        <c:v>7.3890826786642601</c:v>
                      </c:pt>
                      <c:pt idx="1170">
                        <c:v>7.3956345053765302</c:v>
                      </c:pt>
                      <c:pt idx="1171">
                        <c:v>7.4021863320888004</c:v>
                      </c:pt>
                      <c:pt idx="1172">
                        <c:v>7.4087381588010697</c:v>
                      </c:pt>
                      <c:pt idx="1173">
                        <c:v>7.4152899855133398</c:v>
                      </c:pt>
                      <c:pt idx="1174">
                        <c:v>7.42184181222561</c:v>
                      </c:pt>
                      <c:pt idx="1175">
                        <c:v>7.4283936389378704</c:v>
                      </c:pt>
                      <c:pt idx="1176">
                        <c:v>7.4349454656501397</c:v>
                      </c:pt>
                      <c:pt idx="1177">
                        <c:v>7.4414972923624099</c:v>
                      </c:pt>
                      <c:pt idx="1178">
                        <c:v>7.44804911907468</c:v>
                      </c:pt>
                      <c:pt idx="1179">
                        <c:v>7.4546009457869502</c:v>
                      </c:pt>
                      <c:pt idx="1180">
                        <c:v>7.4611527724992204</c:v>
                      </c:pt>
                      <c:pt idx="1181">
                        <c:v>7.4677045992114897</c:v>
                      </c:pt>
                      <c:pt idx="1182">
                        <c:v>7.4742564259237501</c:v>
                      </c:pt>
                      <c:pt idx="1183">
                        <c:v>7.4808082526360202</c:v>
                      </c:pt>
                      <c:pt idx="1184">
                        <c:v>7.4873600793482904</c:v>
                      </c:pt>
                      <c:pt idx="1185">
                        <c:v>7.4939119060605597</c:v>
                      </c:pt>
                      <c:pt idx="1186">
                        <c:v>7.5004637327728299</c:v>
                      </c:pt>
                      <c:pt idx="1187">
                        <c:v>7.5070155594851</c:v>
                      </c:pt>
                      <c:pt idx="1188">
                        <c:v>7.5135673861973702</c:v>
                      </c:pt>
                      <c:pt idx="1189">
                        <c:v>7.5201192129096404</c:v>
                      </c:pt>
                      <c:pt idx="1190">
                        <c:v>7.5266710396218999</c:v>
                      </c:pt>
                      <c:pt idx="1191">
                        <c:v>7.53322286633417</c:v>
                      </c:pt>
                      <c:pt idx="1192">
                        <c:v>7.5397746930464402</c:v>
                      </c:pt>
                      <c:pt idx="1193">
                        <c:v>7.5463265197587104</c:v>
                      </c:pt>
                      <c:pt idx="1194">
                        <c:v>7.5528783464709797</c:v>
                      </c:pt>
                      <c:pt idx="1195">
                        <c:v>7.5594301731832498</c:v>
                      </c:pt>
                      <c:pt idx="1196">
                        <c:v>7.56598199989552</c:v>
                      </c:pt>
                      <c:pt idx="1197">
                        <c:v>7.5725338266077804</c:v>
                      </c:pt>
                      <c:pt idx="1198">
                        <c:v>7.5790856533200497</c:v>
                      </c:pt>
                      <c:pt idx="1199">
                        <c:v>7.5856374800323199</c:v>
                      </c:pt>
                      <c:pt idx="1200">
                        <c:v>7.59218930674459</c:v>
                      </c:pt>
                      <c:pt idx="1201">
                        <c:v>7.5987411334568602</c:v>
                      </c:pt>
                      <c:pt idx="1202">
                        <c:v>7.6052929601691304</c:v>
                      </c:pt>
                      <c:pt idx="1203">
                        <c:v>7.6118447868813996</c:v>
                      </c:pt>
                      <c:pt idx="1204">
                        <c:v>7.6183966135936698</c:v>
                      </c:pt>
                      <c:pt idx="1205">
                        <c:v>7.6249484403059302</c:v>
                      </c:pt>
                      <c:pt idx="1206">
                        <c:v>7.6315002670182004</c:v>
                      </c:pt>
                      <c:pt idx="1207">
                        <c:v>7.6380520937304697</c:v>
                      </c:pt>
                      <c:pt idx="1208">
                        <c:v>7.6446039204427398</c:v>
                      </c:pt>
                      <c:pt idx="1209">
                        <c:v>7.65115574715501</c:v>
                      </c:pt>
                      <c:pt idx="1210">
                        <c:v>7.6577075738672802</c:v>
                      </c:pt>
                      <c:pt idx="1211">
                        <c:v>7.6642594005795504</c:v>
                      </c:pt>
                      <c:pt idx="1212">
                        <c:v>7.6708112272918196</c:v>
                      </c:pt>
                      <c:pt idx="1213">
                        <c:v>7.67736305400408</c:v>
                      </c:pt>
                      <c:pt idx="1214">
                        <c:v>7.6839148807163502</c:v>
                      </c:pt>
                      <c:pt idx="1215">
                        <c:v>7.6904667074286204</c:v>
                      </c:pt>
                      <c:pt idx="1216">
                        <c:v>7.6970185341408897</c:v>
                      </c:pt>
                      <c:pt idx="1217">
                        <c:v>7.7035703608531598</c:v>
                      </c:pt>
                      <c:pt idx="1218">
                        <c:v>7.71012218756543</c:v>
                      </c:pt>
                      <c:pt idx="1219">
                        <c:v>7.7166740142777002</c:v>
                      </c:pt>
                      <c:pt idx="1220">
                        <c:v>7.7232258409899597</c:v>
                      </c:pt>
                      <c:pt idx="1221">
                        <c:v>7.7297776677022298</c:v>
                      </c:pt>
                      <c:pt idx="1222">
                        <c:v>7.7363294944145</c:v>
                      </c:pt>
                      <c:pt idx="1223">
                        <c:v>7.7428813211267702</c:v>
                      </c:pt>
                      <c:pt idx="1224">
                        <c:v>7.7494331478390404</c:v>
                      </c:pt>
                      <c:pt idx="1225">
                        <c:v>7.7559849745513096</c:v>
                      </c:pt>
                      <c:pt idx="1226">
                        <c:v>7.7625368012635798</c:v>
                      </c:pt>
                      <c:pt idx="1227">
                        <c:v>7.76908862797585</c:v>
                      </c:pt>
                      <c:pt idx="1228">
                        <c:v>7.7756404546881202</c:v>
                      </c:pt>
                      <c:pt idx="1229">
                        <c:v>7.7821922814003797</c:v>
                      </c:pt>
                      <c:pt idx="1230">
                        <c:v>7.7887441081126498</c:v>
                      </c:pt>
                      <c:pt idx="1231">
                        <c:v>7.79529593482492</c:v>
                      </c:pt>
                      <c:pt idx="1232">
                        <c:v>7.8018477615371902</c:v>
                      </c:pt>
                      <c:pt idx="1233">
                        <c:v>7.8083995882494603</c:v>
                      </c:pt>
                      <c:pt idx="1234">
                        <c:v>7.8149514149617296</c:v>
                      </c:pt>
                      <c:pt idx="1235">
                        <c:v>7.8215032416739998</c:v>
                      </c:pt>
                      <c:pt idx="1236">
                        <c:v>7.8280550683862602</c:v>
                      </c:pt>
                      <c:pt idx="1237">
                        <c:v>7.8346068950985304</c:v>
                      </c:pt>
                      <c:pt idx="1238">
                        <c:v>7.8411587218107996</c:v>
                      </c:pt>
                      <c:pt idx="1239">
                        <c:v>7.8477105485230698</c:v>
                      </c:pt>
                      <c:pt idx="1240">
                        <c:v>7.85426237523534</c:v>
                      </c:pt>
                      <c:pt idx="1241">
                        <c:v>7.8608142019476102</c:v>
                      </c:pt>
                      <c:pt idx="1242">
                        <c:v>7.8673660286598803</c:v>
                      </c:pt>
                      <c:pt idx="1243">
                        <c:v>7.8739178553721398</c:v>
                      </c:pt>
                      <c:pt idx="1244">
                        <c:v>7.88046968208441</c:v>
                      </c:pt>
                      <c:pt idx="1245">
                        <c:v>7.8870215087966802</c:v>
                      </c:pt>
                      <c:pt idx="1246">
                        <c:v>7.8935733355089504</c:v>
                      </c:pt>
                      <c:pt idx="1247">
                        <c:v>7.9001251622212196</c:v>
                      </c:pt>
                      <c:pt idx="1248">
                        <c:v>7.9066769889334898</c:v>
                      </c:pt>
                      <c:pt idx="1249">
                        <c:v>7.91322881564576</c:v>
                      </c:pt>
                      <c:pt idx="1250">
                        <c:v>7.9197806423580301</c:v>
                      </c:pt>
                      <c:pt idx="1251">
                        <c:v>7.9263324690703003</c:v>
                      </c:pt>
                      <c:pt idx="1252">
                        <c:v>7.9328842957825598</c:v>
                      </c:pt>
                      <c:pt idx="1253">
                        <c:v>7.93943612249483</c:v>
                      </c:pt>
                      <c:pt idx="1254">
                        <c:v>7.9459879492071002</c:v>
                      </c:pt>
                      <c:pt idx="1255">
                        <c:v>7.9525397759193703</c:v>
                      </c:pt>
                      <c:pt idx="1256">
                        <c:v>7.9590916026316396</c:v>
                      </c:pt>
                      <c:pt idx="1257">
                        <c:v>7.9656434293439098</c:v>
                      </c:pt>
                      <c:pt idx="1258">
                        <c:v>7.97219525605618</c:v>
                      </c:pt>
                      <c:pt idx="1259">
                        <c:v>7.9787470827684404</c:v>
                      </c:pt>
                      <c:pt idx="1260">
                        <c:v>7.9852989094807096</c:v>
                      </c:pt>
                      <c:pt idx="1261">
                        <c:v>7.9918507361929798</c:v>
                      </c:pt>
                      <c:pt idx="1262">
                        <c:v>7.99840256290525</c:v>
                      </c:pt>
                      <c:pt idx="1263">
                        <c:v>8.0049543896175201</c:v>
                      </c:pt>
                      <c:pt idx="1264">
                        <c:v>8.0115062163297903</c:v>
                      </c:pt>
                      <c:pt idx="1265">
                        <c:v>8.0180580430420605</c:v>
                      </c:pt>
                      <c:pt idx="1266">
                        <c:v>8.0246098697543307</c:v>
                      </c:pt>
                      <c:pt idx="1267">
                        <c:v>8.0311616964665902</c:v>
                      </c:pt>
                      <c:pt idx="1268">
                        <c:v>8.0377135231788603</c:v>
                      </c:pt>
                      <c:pt idx="1269">
                        <c:v>8.0442653498911305</c:v>
                      </c:pt>
                      <c:pt idx="1270">
                        <c:v>8.0508171766034007</c:v>
                      </c:pt>
                      <c:pt idx="1271">
                        <c:v>8.0573690033156709</c:v>
                      </c:pt>
                      <c:pt idx="1272">
                        <c:v>8.0639208300279392</c:v>
                      </c:pt>
                      <c:pt idx="1273">
                        <c:v>8.0704726567402094</c:v>
                      </c:pt>
                      <c:pt idx="1274">
                        <c:v>8.0770244834524707</c:v>
                      </c:pt>
                      <c:pt idx="1275">
                        <c:v>8.0835763101647409</c:v>
                      </c:pt>
                      <c:pt idx="1276">
                        <c:v>8.0901281368770093</c:v>
                      </c:pt>
                      <c:pt idx="1277">
                        <c:v>8.0966799635892794</c:v>
                      </c:pt>
                      <c:pt idx="1278">
                        <c:v>8.1032317903015496</c:v>
                      </c:pt>
                      <c:pt idx="1279">
                        <c:v>8.1097836170138198</c:v>
                      </c:pt>
                      <c:pt idx="1280">
                        <c:v>8.1163354437260899</c:v>
                      </c:pt>
                      <c:pt idx="1281">
                        <c:v>8.1228872704383601</c:v>
                      </c:pt>
                      <c:pt idx="1282">
                        <c:v>8.1294390971506303</c:v>
                      </c:pt>
                      <c:pt idx="1283">
                        <c:v>8.1359909238628898</c:v>
                      </c:pt>
                      <c:pt idx="1284">
                        <c:v>8.14254275057516</c:v>
                      </c:pt>
                      <c:pt idx="1285">
                        <c:v>8.1490945772874301</c:v>
                      </c:pt>
                      <c:pt idx="1286">
                        <c:v>8.1556464039997003</c:v>
                      </c:pt>
                      <c:pt idx="1287">
                        <c:v>8.1621982307119705</c:v>
                      </c:pt>
                      <c:pt idx="1288">
                        <c:v>8.1687500574242407</c:v>
                      </c:pt>
                      <c:pt idx="1289">
                        <c:v>8.1753018841365108</c:v>
                      </c:pt>
                      <c:pt idx="1290">
                        <c:v>8.1818537108487703</c:v>
                      </c:pt>
                      <c:pt idx="1291">
                        <c:v>8.1884055375610405</c:v>
                      </c:pt>
                      <c:pt idx="1292">
                        <c:v>8.1949573642733107</c:v>
                      </c:pt>
                      <c:pt idx="1293">
                        <c:v>8.2015091909855808</c:v>
                      </c:pt>
                      <c:pt idx="1294">
                        <c:v>8.2080610176978492</c:v>
                      </c:pt>
                      <c:pt idx="1295">
                        <c:v>8.2146128444101194</c:v>
                      </c:pt>
                      <c:pt idx="1296">
                        <c:v>8.2211646711223896</c:v>
                      </c:pt>
                      <c:pt idx="1297">
                        <c:v>8.2277164978346509</c:v>
                      </c:pt>
                      <c:pt idx="1298">
                        <c:v>8.2342683245469193</c:v>
                      </c:pt>
                      <c:pt idx="1299">
                        <c:v>8.2408201512591894</c:v>
                      </c:pt>
                      <c:pt idx="1300">
                        <c:v>8.2473719779714596</c:v>
                      </c:pt>
                      <c:pt idx="1301">
                        <c:v>8.2539238046837298</c:v>
                      </c:pt>
                      <c:pt idx="1302">
                        <c:v>8.2604756313959999</c:v>
                      </c:pt>
                      <c:pt idx="1303">
                        <c:v>8.2670274581082701</c:v>
                      </c:pt>
                      <c:pt idx="1304">
                        <c:v>8.2735792848205403</c:v>
                      </c:pt>
                      <c:pt idx="1305">
                        <c:v>8.2801311115328105</c:v>
                      </c:pt>
                      <c:pt idx="1306">
                        <c:v>8.28668293824507</c:v>
                      </c:pt>
                      <c:pt idx="1307">
                        <c:v>8.2932347649573401</c:v>
                      </c:pt>
                      <c:pt idx="1308">
                        <c:v>8.2997865916696103</c:v>
                      </c:pt>
                      <c:pt idx="1309">
                        <c:v>8.3063384183818805</c:v>
                      </c:pt>
                      <c:pt idx="1310">
                        <c:v>8.3128902450941506</c:v>
                      </c:pt>
                      <c:pt idx="1311">
                        <c:v>8.3194420718064208</c:v>
                      </c:pt>
                      <c:pt idx="1312">
                        <c:v>8.3259938985186892</c:v>
                      </c:pt>
                      <c:pt idx="1313">
                        <c:v>8.3325457252309505</c:v>
                      </c:pt>
                      <c:pt idx="1314">
                        <c:v>8.3390975519432207</c:v>
                      </c:pt>
                      <c:pt idx="1315">
                        <c:v>8.3456493786554908</c:v>
                      </c:pt>
                      <c:pt idx="1316">
                        <c:v>8.3522012053677592</c:v>
                      </c:pt>
                      <c:pt idx="1317">
                        <c:v>8.3587530320800294</c:v>
                      </c:pt>
                      <c:pt idx="1318">
                        <c:v>8.3653048587922996</c:v>
                      </c:pt>
                      <c:pt idx="1319">
                        <c:v>8.3718566855045697</c:v>
                      </c:pt>
                      <c:pt idx="1320">
                        <c:v>8.3784085122168293</c:v>
                      </c:pt>
                      <c:pt idx="1321">
                        <c:v>8.3849603389290994</c:v>
                      </c:pt>
                      <c:pt idx="1322">
                        <c:v>8.3915121656413696</c:v>
                      </c:pt>
                      <c:pt idx="1323">
                        <c:v>8.3980639923536398</c:v>
                      </c:pt>
                      <c:pt idx="1324">
                        <c:v>8.4046158190659099</c:v>
                      </c:pt>
                      <c:pt idx="1325">
                        <c:v>8.4111676457781801</c:v>
                      </c:pt>
                      <c:pt idx="1326">
                        <c:v>8.4177194724904503</c:v>
                      </c:pt>
                      <c:pt idx="1327">
                        <c:v>8.4242712992027098</c:v>
                      </c:pt>
                      <c:pt idx="1328">
                        <c:v>8.43082312591498</c:v>
                      </c:pt>
                      <c:pt idx="1329">
                        <c:v>8.4373749526272501</c:v>
                      </c:pt>
                      <c:pt idx="1330">
                        <c:v>8.4439267793395203</c:v>
                      </c:pt>
                      <c:pt idx="1331">
                        <c:v>8.4504786060517905</c:v>
                      </c:pt>
                      <c:pt idx="1332">
                        <c:v>8.4570304327640606</c:v>
                      </c:pt>
                      <c:pt idx="1333">
                        <c:v>8.4635822594763308</c:v>
                      </c:pt>
                      <c:pt idx="1334">
                        <c:v>8.4701340861885992</c:v>
                      </c:pt>
                      <c:pt idx="1335">
                        <c:v>8.4766859129008694</c:v>
                      </c:pt>
                      <c:pt idx="1336">
                        <c:v>8.4832377396131307</c:v>
                      </c:pt>
                      <c:pt idx="1337">
                        <c:v>8.4897895663254008</c:v>
                      </c:pt>
                      <c:pt idx="1338">
                        <c:v>8.4963413930376692</c:v>
                      </c:pt>
                      <c:pt idx="1339">
                        <c:v>8.5028932197499394</c:v>
                      </c:pt>
                      <c:pt idx="1340">
                        <c:v>8.5094450464622096</c:v>
                      </c:pt>
                      <c:pt idx="1341">
                        <c:v>8.5159968731744797</c:v>
                      </c:pt>
                      <c:pt idx="1342">
                        <c:v>8.5225486998867499</c:v>
                      </c:pt>
                      <c:pt idx="1343">
                        <c:v>8.5291005265990094</c:v>
                      </c:pt>
                      <c:pt idx="1344">
                        <c:v>8.5356523533112796</c:v>
                      </c:pt>
                      <c:pt idx="1345">
                        <c:v>8.5422041800235498</c:v>
                      </c:pt>
                      <c:pt idx="1346">
                        <c:v>8.5487560067358199</c:v>
                      </c:pt>
                      <c:pt idx="1347">
                        <c:v>8.5553078334480901</c:v>
                      </c:pt>
                      <c:pt idx="1348">
                        <c:v>8.5618596601603603</c:v>
                      </c:pt>
                      <c:pt idx="1349">
                        <c:v>8.5684114868726304</c:v>
                      </c:pt>
                      <c:pt idx="1350">
                        <c:v>8.5749633135848899</c:v>
                      </c:pt>
                      <c:pt idx="1351">
                        <c:v>8.5815151402971708</c:v>
                      </c:pt>
                      <c:pt idx="1352">
                        <c:v>8.5880669670094303</c:v>
                      </c:pt>
                      <c:pt idx="1353">
                        <c:v>8.5946187937217005</c:v>
                      </c:pt>
                      <c:pt idx="1354">
                        <c:v>8.6011706204339706</c:v>
                      </c:pt>
                      <c:pt idx="1355">
                        <c:v>8.6077224471462408</c:v>
                      </c:pt>
                      <c:pt idx="1356">
                        <c:v>8.6142742738585092</c:v>
                      </c:pt>
                      <c:pt idx="1357">
                        <c:v>8.6208261005707794</c:v>
                      </c:pt>
                      <c:pt idx="1358">
                        <c:v>8.6273779272830495</c:v>
                      </c:pt>
                      <c:pt idx="1359">
                        <c:v>8.6339297539953108</c:v>
                      </c:pt>
                      <c:pt idx="1360">
                        <c:v>8.6404815807075792</c:v>
                      </c:pt>
                      <c:pt idx="1361">
                        <c:v>8.6470334074198494</c:v>
                      </c:pt>
                      <c:pt idx="1362">
                        <c:v>8.6535852341321196</c:v>
                      </c:pt>
                      <c:pt idx="1363">
                        <c:v>8.6601370608443897</c:v>
                      </c:pt>
                      <c:pt idx="1364">
                        <c:v>8.6666888875566599</c:v>
                      </c:pt>
                      <c:pt idx="1365">
                        <c:v>8.6732407142689301</c:v>
                      </c:pt>
                      <c:pt idx="1366">
                        <c:v>8.6797925409812002</c:v>
                      </c:pt>
                      <c:pt idx="1367">
                        <c:v>8.6863443676934597</c:v>
                      </c:pt>
                      <c:pt idx="1368">
                        <c:v>8.6928961944057299</c:v>
                      </c:pt>
                      <c:pt idx="1369">
                        <c:v>8.6994480211180001</c:v>
                      </c:pt>
                      <c:pt idx="1370">
                        <c:v>8.7059998478302703</c:v>
                      </c:pt>
                      <c:pt idx="1371">
                        <c:v>8.7125516745425404</c:v>
                      </c:pt>
                      <c:pt idx="1372">
                        <c:v>8.7191035012548106</c:v>
                      </c:pt>
                      <c:pt idx="1373">
                        <c:v>8.7256553279670808</c:v>
                      </c:pt>
                      <c:pt idx="1374">
                        <c:v>8.7322071546793492</c:v>
                      </c:pt>
                      <c:pt idx="1375">
                        <c:v>8.7387589813916104</c:v>
                      </c:pt>
                      <c:pt idx="1376">
                        <c:v>8.7453108081038806</c:v>
                      </c:pt>
                      <c:pt idx="1377">
                        <c:v>8.7518626348161508</c:v>
                      </c:pt>
                      <c:pt idx="1378">
                        <c:v>8.7584144615284192</c:v>
                      </c:pt>
                      <c:pt idx="1379">
                        <c:v>8.7649662882406894</c:v>
                      </c:pt>
                      <c:pt idx="1380">
                        <c:v>8.7715181149529595</c:v>
                      </c:pt>
                      <c:pt idx="1381">
                        <c:v>8.7780699416652297</c:v>
                      </c:pt>
                      <c:pt idx="1382">
                        <c:v>8.7846217683774999</c:v>
                      </c:pt>
                      <c:pt idx="1383">
                        <c:v>8.7911735950897594</c:v>
                      </c:pt>
                      <c:pt idx="1384">
                        <c:v>8.7977254218020295</c:v>
                      </c:pt>
                      <c:pt idx="1385">
                        <c:v>8.8042772485142997</c:v>
                      </c:pt>
                      <c:pt idx="1386">
                        <c:v>8.8108290752265699</c:v>
                      </c:pt>
                      <c:pt idx="1387">
                        <c:v>8.8173809019388401</c:v>
                      </c:pt>
                      <c:pt idx="1388">
                        <c:v>8.8239327286511102</c:v>
                      </c:pt>
                      <c:pt idx="1389">
                        <c:v>8.8304845553633804</c:v>
                      </c:pt>
                      <c:pt idx="1390">
                        <c:v>8.8370363820756399</c:v>
                      </c:pt>
                      <c:pt idx="1391">
                        <c:v>8.8435882087879101</c:v>
                      </c:pt>
                      <c:pt idx="1392">
                        <c:v>8.8501400355001802</c:v>
                      </c:pt>
                      <c:pt idx="1393">
                        <c:v>8.8566918622124504</c:v>
                      </c:pt>
                      <c:pt idx="1394">
                        <c:v>8.8632436889247206</c:v>
                      </c:pt>
                      <c:pt idx="1395">
                        <c:v>8.8697955156369908</c:v>
                      </c:pt>
                      <c:pt idx="1396">
                        <c:v>8.8763473423492592</c:v>
                      </c:pt>
                      <c:pt idx="1397">
                        <c:v>8.8828991690615293</c:v>
                      </c:pt>
                      <c:pt idx="1398">
                        <c:v>8.8894509957737906</c:v>
                      </c:pt>
                      <c:pt idx="1399">
                        <c:v>8.8960028224860608</c:v>
                      </c:pt>
                      <c:pt idx="1400">
                        <c:v>8.9025546491983292</c:v>
                      </c:pt>
                      <c:pt idx="1401">
                        <c:v>8.9091064759105993</c:v>
                      </c:pt>
                      <c:pt idx="1402">
                        <c:v>8.9156583026228695</c:v>
                      </c:pt>
                      <c:pt idx="1403">
                        <c:v>8.9222101293351397</c:v>
                      </c:pt>
                      <c:pt idx="1404">
                        <c:v>8.9287619560474099</c:v>
                      </c:pt>
                      <c:pt idx="1405">
                        <c:v>8.9353137827596694</c:v>
                      </c:pt>
                      <c:pt idx="1406">
                        <c:v>8.9418656094719395</c:v>
                      </c:pt>
                      <c:pt idx="1407">
                        <c:v>8.9484174361842097</c:v>
                      </c:pt>
                      <c:pt idx="1408">
                        <c:v>8.9549692628964799</c:v>
                      </c:pt>
                      <c:pt idx="1409">
                        <c:v>8.96152108960875</c:v>
                      </c:pt>
                      <c:pt idx="1410">
                        <c:v>8.9680729163210202</c:v>
                      </c:pt>
                      <c:pt idx="1411">
                        <c:v>8.9746247430332904</c:v>
                      </c:pt>
                      <c:pt idx="1412">
                        <c:v>8.9811765697455606</c:v>
                      </c:pt>
                      <c:pt idx="1413">
                        <c:v>8.9877283964578201</c:v>
                      </c:pt>
                      <c:pt idx="1414">
                        <c:v>8.9942802231700902</c:v>
                      </c:pt>
                      <c:pt idx="1415">
                        <c:v>9.0008320498823604</c:v>
                      </c:pt>
                      <c:pt idx="1416">
                        <c:v>9.0073838765946306</c:v>
                      </c:pt>
                      <c:pt idx="1417">
                        <c:v>9.0139357033069007</c:v>
                      </c:pt>
                      <c:pt idx="1418">
                        <c:v>9.0204875300191691</c:v>
                      </c:pt>
                      <c:pt idx="1419">
                        <c:v>9.0270393567314393</c:v>
                      </c:pt>
                      <c:pt idx="1420">
                        <c:v>9.0335911834437006</c:v>
                      </c:pt>
                      <c:pt idx="1421">
                        <c:v>9.0401430101559708</c:v>
                      </c:pt>
                      <c:pt idx="1422">
                        <c:v>9.0466948368682392</c:v>
                      </c:pt>
                      <c:pt idx="1423">
                        <c:v>9.0532466635805093</c:v>
                      </c:pt>
                      <c:pt idx="1424">
                        <c:v>9.0597984902927795</c:v>
                      </c:pt>
                      <c:pt idx="1425">
                        <c:v>9.0663503170050497</c:v>
                      </c:pt>
                      <c:pt idx="1426">
                        <c:v>9.0729021437173198</c:v>
                      </c:pt>
                      <c:pt idx="1427">
                        <c:v>9.07945397042959</c:v>
                      </c:pt>
                      <c:pt idx="1428">
                        <c:v>9.0860057971418495</c:v>
                      </c:pt>
                      <c:pt idx="1429">
                        <c:v>9.0925576238541197</c:v>
                      </c:pt>
                      <c:pt idx="1430">
                        <c:v>9.0991094505663899</c:v>
                      </c:pt>
                      <c:pt idx="1431">
                        <c:v>9.10566127727866</c:v>
                      </c:pt>
                      <c:pt idx="1432">
                        <c:v>9.1122131039909302</c:v>
                      </c:pt>
                      <c:pt idx="1433">
                        <c:v>9.1187649307032004</c:v>
                      </c:pt>
                      <c:pt idx="1434">
                        <c:v>9.1253167574154705</c:v>
                      </c:pt>
                      <c:pt idx="1435">
                        <c:v>9.1318685841277407</c:v>
                      </c:pt>
                      <c:pt idx="1436">
                        <c:v>9.1384204108400002</c:v>
                      </c:pt>
                      <c:pt idx="1437">
                        <c:v>9.1449722375522704</c:v>
                      </c:pt>
                      <c:pt idx="1438">
                        <c:v>9.1515240642645406</c:v>
                      </c:pt>
                      <c:pt idx="1439">
                        <c:v>9.1580758909768107</c:v>
                      </c:pt>
                      <c:pt idx="1440">
                        <c:v>9.1646277176890791</c:v>
                      </c:pt>
                      <c:pt idx="1441">
                        <c:v>9.1711795444013493</c:v>
                      </c:pt>
                      <c:pt idx="1442">
                        <c:v>9.1777313711136195</c:v>
                      </c:pt>
                      <c:pt idx="1443">
                        <c:v>9.1842831978258808</c:v>
                      </c:pt>
                      <c:pt idx="1444">
                        <c:v>9.1908350245381492</c:v>
                      </c:pt>
                      <c:pt idx="1445">
                        <c:v>9.1973868512504193</c:v>
                      </c:pt>
                      <c:pt idx="1446">
                        <c:v>9.2039386779626895</c:v>
                      </c:pt>
                      <c:pt idx="1447">
                        <c:v>9.2104905046749597</c:v>
                      </c:pt>
                      <c:pt idx="1448">
                        <c:v>9.2170423313872298</c:v>
                      </c:pt>
                      <c:pt idx="1449">
                        <c:v>9.2235941580995</c:v>
                      </c:pt>
                      <c:pt idx="1450">
                        <c:v>9.2301459848117702</c:v>
                      </c:pt>
                      <c:pt idx="1451">
                        <c:v>9.2366978115240297</c:v>
                      </c:pt>
                      <c:pt idx="1452">
                        <c:v>9.2432496382362999</c:v>
                      </c:pt>
                      <c:pt idx="1453">
                        <c:v>9.24980146494857</c:v>
                      </c:pt>
                      <c:pt idx="1454">
                        <c:v>9.2563532916608402</c:v>
                      </c:pt>
                      <c:pt idx="1455">
                        <c:v>9.2629051183731104</c:v>
                      </c:pt>
                      <c:pt idx="1456">
                        <c:v>9.2694569450853805</c:v>
                      </c:pt>
                      <c:pt idx="1457">
                        <c:v>9.2760087717976507</c:v>
                      </c:pt>
                      <c:pt idx="1458">
                        <c:v>9.2825605985099209</c:v>
                      </c:pt>
                      <c:pt idx="1459">
                        <c:v>9.2891124252221804</c:v>
                      </c:pt>
                      <c:pt idx="1460">
                        <c:v>9.2956642519344506</c:v>
                      </c:pt>
                      <c:pt idx="1461">
                        <c:v>9.3022160786467207</c:v>
                      </c:pt>
                      <c:pt idx="1462">
                        <c:v>9.3087679053589891</c:v>
                      </c:pt>
                      <c:pt idx="1463">
                        <c:v>9.3153197320712593</c:v>
                      </c:pt>
                      <c:pt idx="1464">
                        <c:v>9.3218715587835295</c:v>
                      </c:pt>
                      <c:pt idx="1465">
                        <c:v>9.3284233854957996</c:v>
                      </c:pt>
                      <c:pt idx="1466">
                        <c:v>9.3349752122080591</c:v>
                      </c:pt>
                      <c:pt idx="1467">
                        <c:v>9.3415270389203293</c:v>
                      </c:pt>
                      <c:pt idx="1468">
                        <c:v>9.3480788656325995</c:v>
                      </c:pt>
                      <c:pt idx="1469">
                        <c:v>9.3546306923448697</c:v>
                      </c:pt>
                      <c:pt idx="1470">
                        <c:v>9.3611825190571398</c:v>
                      </c:pt>
                      <c:pt idx="1471">
                        <c:v>9.36773434576941</c:v>
                      </c:pt>
                      <c:pt idx="1472">
                        <c:v>9.3742861724816802</c:v>
                      </c:pt>
                      <c:pt idx="1473">
                        <c:v>9.3808379991939503</c:v>
                      </c:pt>
                      <c:pt idx="1474">
                        <c:v>9.3873898259062205</c:v>
                      </c:pt>
                      <c:pt idx="1475">
                        <c:v>9.39394165261848</c:v>
                      </c:pt>
                      <c:pt idx="1476">
                        <c:v>9.4004934793307502</c:v>
                      </c:pt>
                      <c:pt idx="1477">
                        <c:v>9.4070453060430204</c:v>
                      </c:pt>
                      <c:pt idx="1478">
                        <c:v>9.4135971327552905</c:v>
                      </c:pt>
                      <c:pt idx="1479">
                        <c:v>9.4201489594675607</c:v>
                      </c:pt>
                      <c:pt idx="1480">
                        <c:v>9.4267007861798309</c:v>
                      </c:pt>
                      <c:pt idx="1481">
                        <c:v>9.4332526128920993</c:v>
                      </c:pt>
                      <c:pt idx="1482">
                        <c:v>9.4398044396043606</c:v>
                      </c:pt>
                      <c:pt idx="1483">
                        <c:v>9.4463562663166307</c:v>
                      </c:pt>
                      <c:pt idx="1484">
                        <c:v>9.4529080930288991</c:v>
                      </c:pt>
                      <c:pt idx="1485">
                        <c:v>9.4594599197411693</c:v>
                      </c:pt>
                      <c:pt idx="1486">
                        <c:v>9.4660117464534395</c:v>
                      </c:pt>
                      <c:pt idx="1487">
                        <c:v>9.4725635731657096</c:v>
                      </c:pt>
                      <c:pt idx="1488">
                        <c:v>9.4791153998779798</c:v>
                      </c:pt>
                      <c:pt idx="1489">
                        <c:v>9.48566722659025</c:v>
                      </c:pt>
                      <c:pt idx="1490">
                        <c:v>9.4922190533025201</c:v>
                      </c:pt>
                      <c:pt idx="1491">
                        <c:v>9.4987708800147796</c:v>
                      </c:pt>
                      <c:pt idx="1492">
                        <c:v>9.5053227067270498</c:v>
                      </c:pt>
                      <c:pt idx="1493">
                        <c:v>9.51187453343932</c:v>
                      </c:pt>
                      <c:pt idx="1494">
                        <c:v>9.5184263601515902</c:v>
                      </c:pt>
                      <c:pt idx="1495">
                        <c:v>9.5249781868638603</c:v>
                      </c:pt>
                      <c:pt idx="1496">
                        <c:v>9.5315300135761305</c:v>
                      </c:pt>
                      <c:pt idx="1497">
                        <c:v>9.5380818402884007</c:v>
                      </c:pt>
                      <c:pt idx="1498">
                        <c:v>9.5446336670006602</c:v>
                      </c:pt>
                      <c:pt idx="1499">
                        <c:v>9.5511854937129304</c:v>
                      </c:pt>
                      <c:pt idx="1500">
                        <c:v>9.5577373204252005</c:v>
                      </c:pt>
                      <c:pt idx="1501">
                        <c:v>9.5642891471374707</c:v>
                      </c:pt>
                      <c:pt idx="1502">
                        <c:v>9.5708409738497409</c:v>
                      </c:pt>
                      <c:pt idx="1503">
                        <c:v>9.5773928005620093</c:v>
                      </c:pt>
                      <c:pt idx="1504">
                        <c:v>9.5839446272742794</c:v>
                      </c:pt>
                      <c:pt idx="1505">
                        <c:v>9.5904964539865407</c:v>
                      </c:pt>
                      <c:pt idx="1506">
                        <c:v>9.5970482806988109</c:v>
                      </c:pt>
                      <c:pt idx="1507">
                        <c:v>9.6036001074110793</c:v>
                      </c:pt>
                      <c:pt idx="1508">
                        <c:v>9.6101519341233494</c:v>
                      </c:pt>
                      <c:pt idx="1509">
                        <c:v>9.6167037608356196</c:v>
                      </c:pt>
                      <c:pt idx="1510">
                        <c:v>9.6232555875478898</c:v>
                      </c:pt>
                      <c:pt idx="1511">
                        <c:v>9.62980741426016</c:v>
                      </c:pt>
                      <c:pt idx="1512">
                        <c:v>9.6363592409724195</c:v>
                      </c:pt>
                      <c:pt idx="1513">
                        <c:v>9.6429110676847003</c:v>
                      </c:pt>
                      <c:pt idx="1514">
                        <c:v>9.6494628943969598</c:v>
                      </c:pt>
                      <c:pt idx="1515">
                        <c:v>9.65601472110923</c:v>
                      </c:pt>
                      <c:pt idx="1516">
                        <c:v>9.6625665478215002</c:v>
                      </c:pt>
                      <c:pt idx="1517">
                        <c:v>9.6691183745337703</c:v>
                      </c:pt>
                      <c:pt idx="1518">
                        <c:v>9.6756702012460405</c:v>
                      </c:pt>
                      <c:pt idx="1519">
                        <c:v>9.6822220279583107</c:v>
                      </c:pt>
                      <c:pt idx="1520">
                        <c:v>9.6887738546705808</c:v>
                      </c:pt>
                      <c:pt idx="1521">
                        <c:v>9.6953256813828403</c:v>
                      </c:pt>
                      <c:pt idx="1522">
                        <c:v>9.7018775080951105</c:v>
                      </c:pt>
                      <c:pt idx="1523">
                        <c:v>9.7084293348073807</c:v>
                      </c:pt>
                      <c:pt idx="1524">
                        <c:v>9.7149811615196509</c:v>
                      </c:pt>
                      <c:pt idx="1525">
                        <c:v>9.7215329882319192</c:v>
                      </c:pt>
                      <c:pt idx="1526">
                        <c:v>9.7280848149441894</c:v>
                      </c:pt>
                      <c:pt idx="1527">
                        <c:v>9.7346366416564596</c:v>
                      </c:pt>
                      <c:pt idx="1528">
                        <c:v>9.7411884683687298</c:v>
                      </c:pt>
                      <c:pt idx="1529">
                        <c:v>9.7477402950809893</c:v>
                      </c:pt>
                      <c:pt idx="1530">
                        <c:v>9.7542921217932594</c:v>
                      </c:pt>
                      <c:pt idx="1531">
                        <c:v>9.7608439485055296</c:v>
                      </c:pt>
                      <c:pt idx="1532">
                        <c:v>9.7673957752177998</c:v>
                      </c:pt>
                      <c:pt idx="1533">
                        <c:v>9.77394760193007</c:v>
                      </c:pt>
                      <c:pt idx="1534">
                        <c:v>9.7804994286423401</c:v>
                      </c:pt>
                      <c:pt idx="1535">
                        <c:v>9.7870512553545996</c:v>
                      </c:pt>
                      <c:pt idx="1536">
                        <c:v>9.7936030820668698</c:v>
                      </c:pt>
                      <c:pt idx="1537">
                        <c:v>9.80015490877914</c:v>
                      </c:pt>
                      <c:pt idx="1538">
                        <c:v>9.8067067354914101</c:v>
                      </c:pt>
                      <c:pt idx="1539">
                        <c:v>9.8132585622036803</c:v>
                      </c:pt>
                      <c:pt idx="1540">
                        <c:v>9.8198103889159505</c:v>
                      </c:pt>
                      <c:pt idx="1541">
                        <c:v>9.8263622156282207</c:v>
                      </c:pt>
                      <c:pt idx="1542">
                        <c:v>9.8329140423404908</c:v>
                      </c:pt>
                      <c:pt idx="1543">
                        <c:v>9.8394658690527592</c:v>
                      </c:pt>
                      <c:pt idx="1544">
                        <c:v>9.8460176957650205</c:v>
                      </c:pt>
                      <c:pt idx="1545">
                        <c:v>9.8525695224772907</c:v>
                      </c:pt>
                      <c:pt idx="1546">
                        <c:v>9.8591213491895608</c:v>
                      </c:pt>
                      <c:pt idx="1547">
                        <c:v>9.8656731759018292</c:v>
                      </c:pt>
                      <c:pt idx="1548">
                        <c:v>9.8722250026140994</c:v>
                      </c:pt>
                      <c:pt idx="1549">
                        <c:v>9.8787768293263696</c:v>
                      </c:pt>
                      <c:pt idx="1550">
                        <c:v>9.8853286560386397</c:v>
                      </c:pt>
                      <c:pt idx="1551">
                        <c:v>9.8918804827509099</c:v>
                      </c:pt>
                      <c:pt idx="1552">
                        <c:v>9.8984323094631694</c:v>
                      </c:pt>
                      <c:pt idx="1553">
                        <c:v>9.9049841361754396</c:v>
                      </c:pt>
                      <c:pt idx="1554">
                        <c:v>9.9115359628877098</c:v>
                      </c:pt>
                      <c:pt idx="1555">
                        <c:v>9.9180877895999799</c:v>
                      </c:pt>
                      <c:pt idx="1556">
                        <c:v>9.9246396163122501</c:v>
                      </c:pt>
                      <c:pt idx="1557">
                        <c:v>9.9311914430245203</c:v>
                      </c:pt>
                      <c:pt idx="1558">
                        <c:v>9.9377432697367798</c:v>
                      </c:pt>
                      <c:pt idx="1559">
                        <c:v>9.94429509644905</c:v>
                      </c:pt>
                      <c:pt idx="1560">
                        <c:v>9.9508469231613201</c:v>
                      </c:pt>
                      <c:pt idx="1561">
                        <c:v>9.9573987498735903</c:v>
                      </c:pt>
                      <c:pt idx="1562">
                        <c:v>9.9639505765858605</c:v>
                      </c:pt>
                      <c:pt idx="1563">
                        <c:v>9.9705024032981306</c:v>
                      </c:pt>
                      <c:pt idx="1564">
                        <c:v>9.9770542300104008</c:v>
                      </c:pt>
                      <c:pt idx="1565">
                        <c:v>9.9836060567226692</c:v>
                      </c:pt>
                      <c:pt idx="1566">
                        <c:v>9.9901578834349394</c:v>
                      </c:pt>
                      <c:pt idx="1567">
                        <c:v>9.9967097101472007</c:v>
                      </c:pt>
                      <c:pt idx="1568">
                        <c:v>10.003261536859499</c:v>
                      </c:pt>
                      <c:pt idx="1569">
                        <c:v>10.0098133635717</c:v>
                      </c:pt>
                      <c:pt idx="1570">
                        <c:v>10.016365190284001</c:v>
                      </c:pt>
                      <c:pt idx="1571">
                        <c:v>10.022917016996301</c:v>
                      </c:pt>
                      <c:pt idx="1572">
                        <c:v>10.0294688437085</c:v>
                      </c:pt>
                      <c:pt idx="1573">
                        <c:v>10.0360206704208</c:v>
                      </c:pt>
                      <c:pt idx="1574">
                        <c:v>10.042572497133101</c:v>
                      </c:pt>
                      <c:pt idx="1575">
                        <c:v>10.049124323845399</c:v>
                      </c:pt>
                      <c:pt idx="1576">
                        <c:v>10.0556761505576</c:v>
                      </c:pt>
                      <c:pt idx="1577">
                        <c:v>10.062227977269901</c:v>
                      </c:pt>
                      <c:pt idx="1578">
                        <c:v>10.068779803982199</c:v>
                      </c:pt>
                      <c:pt idx="1579">
                        <c:v>10.0753316306944</c:v>
                      </c:pt>
                      <c:pt idx="1580">
                        <c:v>10.0818834574067</c:v>
                      </c:pt>
                      <c:pt idx="1581">
                        <c:v>10.088435284119001</c:v>
                      </c:pt>
                      <c:pt idx="1582">
                        <c:v>10.0949871108312</c:v>
                      </c:pt>
                      <c:pt idx="1583">
                        <c:v>10.1015389375435</c:v>
                      </c:pt>
                      <c:pt idx="1584">
                        <c:v>10.108090764255801</c:v>
                      </c:pt>
                      <c:pt idx="1585">
                        <c:v>10.114642590968</c:v>
                      </c:pt>
                      <c:pt idx="1586">
                        <c:v>10.1211944176803</c:v>
                      </c:pt>
                      <c:pt idx="1587">
                        <c:v>10.127746244392601</c:v>
                      </c:pt>
                      <c:pt idx="1588">
                        <c:v>10.1342980711048</c:v>
                      </c:pt>
                      <c:pt idx="1589">
                        <c:v>10.1408498978171</c:v>
                      </c:pt>
                      <c:pt idx="1590">
                        <c:v>10.1474017245294</c:v>
                      </c:pt>
                      <c:pt idx="1591">
                        <c:v>10.153953551241701</c:v>
                      </c:pt>
                      <c:pt idx="1592">
                        <c:v>10.1605053779539</c:v>
                      </c:pt>
                      <c:pt idx="1593">
                        <c:v>10.1670572046662</c:v>
                      </c:pt>
                      <c:pt idx="1594">
                        <c:v>10.173609031378501</c:v>
                      </c:pt>
                      <c:pt idx="1595">
                        <c:v>10.1801608580907</c:v>
                      </c:pt>
                      <c:pt idx="1596">
                        <c:v>10.186712684803</c:v>
                      </c:pt>
                      <c:pt idx="1597">
                        <c:v>10.1932645115153</c:v>
                      </c:pt>
                      <c:pt idx="1598">
                        <c:v>10.1998163382275</c:v>
                      </c:pt>
                      <c:pt idx="1599">
                        <c:v>10.2063681649398</c:v>
                      </c:pt>
                      <c:pt idx="1600">
                        <c:v>10.2129199916521</c:v>
                      </c:pt>
                      <c:pt idx="1601">
                        <c:v>10.219471818364299</c:v>
                      </c:pt>
                      <c:pt idx="1602">
                        <c:v>10.2260236450766</c:v>
                      </c:pt>
                      <c:pt idx="1603">
                        <c:v>10.2325754717889</c:v>
                      </c:pt>
                      <c:pt idx="1604">
                        <c:v>10.239127298501099</c:v>
                      </c:pt>
                      <c:pt idx="1605">
                        <c:v>10.2456791252134</c:v>
                      </c:pt>
                      <c:pt idx="1606">
                        <c:v>10.2522309519257</c:v>
                      </c:pt>
                      <c:pt idx="1607">
                        <c:v>10.258782778638</c:v>
                      </c:pt>
                      <c:pt idx="1608">
                        <c:v>10.265334605350199</c:v>
                      </c:pt>
                      <c:pt idx="1609">
                        <c:v>10.2718864320625</c:v>
                      </c:pt>
                      <c:pt idx="1610">
                        <c:v>10.2784382587748</c:v>
                      </c:pt>
                      <c:pt idx="1611">
                        <c:v>10.284990085486999</c:v>
                      </c:pt>
                      <c:pt idx="1612">
                        <c:v>10.2915419121993</c:v>
                      </c:pt>
                      <c:pt idx="1613">
                        <c:v>10.2980937389116</c:v>
                      </c:pt>
                      <c:pt idx="1614">
                        <c:v>10.304645565623799</c:v>
                      </c:pt>
                      <c:pt idx="1615">
                        <c:v>10.3111973923361</c:v>
                      </c:pt>
                      <c:pt idx="1616">
                        <c:v>10.3177492190484</c:v>
                      </c:pt>
                      <c:pt idx="1617">
                        <c:v>10.324301045760601</c:v>
                      </c:pt>
                      <c:pt idx="1618">
                        <c:v>10.330852872472899</c:v>
                      </c:pt>
                      <c:pt idx="1619">
                        <c:v>10.3374046991852</c:v>
                      </c:pt>
                      <c:pt idx="1620">
                        <c:v>10.343956525897401</c:v>
                      </c:pt>
                      <c:pt idx="1621">
                        <c:v>10.350508352609699</c:v>
                      </c:pt>
                      <c:pt idx="1622">
                        <c:v>10.357060179322</c:v>
                      </c:pt>
                      <c:pt idx="1623">
                        <c:v>10.3636120060343</c:v>
                      </c:pt>
                      <c:pt idx="1624">
                        <c:v>10.370163832746501</c:v>
                      </c:pt>
                      <c:pt idx="1625">
                        <c:v>10.376715659458799</c:v>
                      </c:pt>
                      <c:pt idx="1626">
                        <c:v>10.3832674861711</c:v>
                      </c:pt>
                      <c:pt idx="1627">
                        <c:v>10.389819312883301</c:v>
                      </c:pt>
                      <c:pt idx="1628">
                        <c:v>10.396371139595599</c:v>
                      </c:pt>
                      <c:pt idx="1629">
                        <c:v>10.4029229663079</c:v>
                      </c:pt>
                      <c:pt idx="1630">
                        <c:v>10.409474793020101</c:v>
                      </c:pt>
                      <c:pt idx="1631">
                        <c:v>10.416026619732399</c:v>
                      </c:pt>
                      <c:pt idx="1632">
                        <c:v>10.4225784464447</c:v>
                      </c:pt>
                      <c:pt idx="1633">
                        <c:v>10.4291302731569</c:v>
                      </c:pt>
                      <c:pt idx="1634">
                        <c:v>10.435682099869201</c:v>
                      </c:pt>
                      <c:pt idx="1635">
                        <c:v>10.442233926581499</c:v>
                      </c:pt>
                      <c:pt idx="1636">
                        <c:v>10.4487857532937</c:v>
                      </c:pt>
                      <c:pt idx="1637">
                        <c:v>10.455337580006001</c:v>
                      </c:pt>
                      <c:pt idx="1638">
                        <c:v>10.461889406718299</c:v>
                      </c:pt>
                      <c:pt idx="1639">
                        <c:v>10.4684412334306</c:v>
                      </c:pt>
                      <c:pt idx="1640">
                        <c:v>10.474993060142801</c:v>
                      </c:pt>
                      <c:pt idx="1641">
                        <c:v>10.481544886855101</c:v>
                      </c:pt>
                      <c:pt idx="1642">
                        <c:v>10.488096713567399</c:v>
                      </c:pt>
                      <c:pt idx="1643">
                        <c:v>10.4946485402796</c:v>
                      </c:pt>
                      <c:pt idx="1644">
                        <c:v>10.501200366991901</c:v>
                      </c:pt>
                      <c:pt idx="1645">
                        <c:v>10.507752193704199</c:v>
                      </c:pt>
                      <c:pt idx="1646">
                        <c:v>10.5143040204164</c:v>
                      </c:pt>
                      <c:pt idx="1647">
                        <c:v>10.520855847128701</c:v>
                      </c:pt>
                      <c:pt idx="1648">
                        <c:v>10.527407673840999</c:v>
                      </c:pt>
                      <c:pt idx="1649">
                        <c:v>10.5339595005532</c:v>
                      </c:pt>
                      <c:pt idx="1650">
                        <c:v>10.5405113272655</c:v>
                      </c:pt>
                      <c:pt idx="1651">
                        <c:v>10.547063153977801</c:v>
                      </c:pt>
                      <c:pt idx="1652">
                        <c:v>10.55361498069</c:v>
                      </c:pt>
                      <c:pt idx="1653">
                        <c:v>10.5601668074023</c:v>
                      </c:pt>
                      <c:pt idx="1654">
                        <c:v>10.566718634114601</c:v>
                      </c:pt>
                      <c:pt idx="1655">
                        <c:v>10.5732704608268</c:v>
                      </c:pt>
                      <c:pt idx="1656">
                        <c:v>10.5798222875391</c:v>
                      </c:pt>
                      <c:pt idx="1657">
                        <c:v>10.586374114251401</c:v>
                      </c:pt>
                      <c:pt idx="1658">
                        <c:v>10.592925940963701</c:v>
                      </c:pt>
                      <c:pt idx="1659">
                        <c:v>10.5994777676759</c:v>
                      </c:pt>
                      <c:pt idx="1660">
                        <c:v>10.6060295943882</c:v>
                      </c:pt>
                      <c:pt idx="1661">
                        <c:v>10.612581421100501</c:v>
                      </c:pt>
                      <c:pt idx="1662">
                        <c:v>10.6191332478127</c:v>
                      </c:pt>
                      <c:pt idx="1663">
                        <c:v>10.625685074525</c:v>
                      </c:pt>
                      <c:pt idx="1664">
                        <c:v>10.632236901237301</c:v>
                      </c:pt>
                      <c:pt idx="1665">
                        <c:v>10.6387887279495</c:v>
                      </c:pt>
                      <c:pt idx="1666">
                        <c:v>10.6453405546618</c:v>
                      </c:pt>
                      <c:pt idx="1667">
                        <c:v>10.6518923813741</c:v>
                      </c:pt>
                      <c:pt idx="1668">
                        <c:v>10.6584442080863</c:v>
                      </c:pt>
                      <c:pt idx="1669">
                        <c:v>10.6649960347986</c:v>
                      </c:pt>
                      <c:pt idx="1670">
                        <c:v>10.6715478615109</c:v>
                      </c:pt>
                      <c:pt idx="1671">
                        <c:v>10.678099688223099</c:v>
                      </c:pt>
                      <c:pt idx="1672">
                        <c:v>10.6846515149354</c:v>
                      </c:pt>
                      <c:pt idx="1673">
                        <c:v>10.6912033416477</c:v>
                      </c:pt>
                      <c:pt idx="1674">
                        <c:v>10.697755168360001</c:v>
                      </c:pt>
                      <c:pt idx="1675">
                        <c:v>10.7043069950722</c:v>
                      </c:pt>
                      <c:pt idx="1676">
                        <c:v>10.7108588217845</c:v>
                      </c:pt>
                      <c:pt idx="1677">
                        <c:v>10.7174106484968</c:v>
                      </c:pt>
                      <c:pt idx="1678">
                        <c:v>10.723962475208999</c:v>
                      </c:pt>
                      <c:pt idx="1679">
                        <c:v>10.7305143019213</c:v>
                      </c:pt>
                      <c:pt idx="1680">
                        <c:v>10.7370661286336</c:v>
                      </c:pt>
                      <c:pt idx="1681">
                        <c:v>10.743617955345799</c:v>
                      </c:pt>
                      <c:pt idx="1682">
                        <c:v>10.7501697820581</c:v>
                      </c:pt>
                      <c:pt idx="1683">
                        <c:v>10.7567216087704</c:v>
                      </c:pt>
                      <c:pt idx="1684">
                        <c:v>10.763273435482599</c:v>
                      </c:pt>
                      <c:pt idx="1685">
                        <c:v>10.7698252621949</c:v>
                      </c:pt>
                      <c:pt idx="1686">
                        <c:v>10.7763770889072</c:v>
                      </c:pt>
                      <c:pt idx="1687">
                        <c:v>10.782928915619401</c:v>
                      </c:pt>
                      <c:pt idx="1688">
                        <c:v>10.789480742331699</c:v>
                      </c:pt>
                      <c:pt idx="1689">
                        <c:v>10.796032569044</c:v>
                      </c:pt>
                      <c:pt idx="1690">
                        <c:v>10.8025843957563</c:v>
                      </c:pt>
                      <c:pt idx="1691">
                        <c:v>10.809136222468499</c:v>
                      </c:pt>
                      <c:pt idx="1692">
                        <c:v>10.8156880491808</c:v>
                      </c:pt>
                      <c:pt idx="1693">
                        <c:v>10.8222398758931</c:v>
                      </c:pt>
                      <c:pt idx="1694">
                        <c:v>10.828791702605301</c:v>
                      </c:pt>
                      <c:pt idx="1695">
                        <c:v>10.835343529317599</c:v>
                      </c:pt>
                      <c:pt idx="1696">
                        <c:v>10.8418953560299</c:v>
                      </c:pt>
                      <c:pt idx="1697">
                        <c:v>10.848447182742101</c:v>
                      </c:pt>
                      <c:pt idx="1698">
                        <c:v>10.854999009454399</c:v>
                      </c:pt>
                      <c:pt idx="1699">
                        <c:v>10.8615508361667</c:v>
                      </c:pt>
                      <c:pt idx="1700">
                        <c:v>10.868102662878901</c:v>
                      </c:pt>
                      <c:pt idx="1701">
                        <c:v>10.874654489591199</c:v>
                      </c:pt>
                      <c:pt idx="1702">
                        <c:v>10.8812063163035</c:v>
                      </c:pt>
                      <c:pt idx="1703">
                        <c:v>10.8877581430157</c:v>
                      </c:pt>
                      <c:pt idx="1704">
                        <c:v>10.894309969728001</c:v>
                      </c:pt>
                      <c:pt idx="1705">
                        <c:v>10.900861796440299</c:v>
                      </c:pt>
                      <c:pt idx="1706">
                        <c:v>10.9074136231526</c:v>
                      </c:pt>
                      <c:pt idx="1707">
                        <c:v>10.913965449864801</c:v>
                      </c:pt>
                      <c:pt idx="1708">
                        <c:v>10.920517276577099</c:v>
                      </c:pt>
                      <c:pt idx="1709">
                        <c:v>10.9270691032894</c:v>
                      </c:pt>
                      <c:pt idx="1710">
                        <c:v>10.933620930001601</c:v>
                      </c:pt>
                      <c:pt idx="1711">
                        <c:v>10.940172756713901</c:v>
                      </c:pt>
                      <c:pt idx="1712">
                        <c:v>10.946724583426199</c:v>
                      </c:pt>
                      <c:pt idx="1713">
                        <c:v>10.9532764101384</c:v>
                      </c:pt>
                      <c:pt idx="1714">
                        <c:v>10.959828236850701</c:v>
                      </c:pt>
                      <c:pt idx="1715">
                        <c:v>10.966380063562999</c:v>
                      </c:pt>
                      <c:pt idx="1716">
                        <c:v>10.9729318902752</c:v>
                      </c:pt>
                      <c:pt idx="1717">
                        <c:v>10.979483716987501</c:v>
                      </c:pt>
                      <c:pt idx="1718">
                        <c:v>10.986035543699799</c:v>
                      </c:pt>
                      <c:pt idx="1719">
                        <c:v>10.992587370412</c:v>
                      </c:pt>
                      <c:pt idx="1720">
                        <c:v>10.9991391971243</c:v>
                      </c:pt>
                      <c:pt idx="1721">
                        <c:v>11.005691023836601</c:v>
                      </c:pt>
                      <c:pt idx="1722">
                        <c:v>11.012242850548899</c:v>
                      </c:pt>
                      <c:pt idx="1723">
                        <c:v>11.0187946772611</c:v>
                      </c:pt>
                      <c:pt idx="1724">
                        <c:v>11.025346503973401</c:v>
                      </c:pt>
                      <c:pt idx="1725">
                        <c:v>11.031898330685699</c:v>
                      </c:pt>
                      <c:pt idx="1726">
                        <c:v>11.0384501573979</c:v>
                      </c:pt>
                      <c:pt idx="1727">
                        <c:v>11.045001984110201</c:v>
                      </c:pt>
                      <c:pt idx="1728">
                        <c:v>11.051553810822501</c:v>
                      </c:pt>
                      <c:pt idx="1729">
                        <c:v>11.0581056375347</c:v>
                      </c:pt>
                      <c:pt idx="1730">
                        <c:v>11.064657464247</c:v>
                      </c:pt>
                      <c:pt idx="1731">
                        <c:v>11.071209290959301</c:v>
                      </c:pt>
                      <c:pt idx="1732">
                        <c:v>11.0777611176715</c:v>
                      </c:pt>
                      <c:pt idx="1733">
                        <c:v>11.0843129443838</c:v>
                      </c:pt>
                      <c:pt idx="1734">
                        <c:v>11.090864771096101</c:v>
                      </c:pt>
                      <c:pt idx="1735">
                        <c:v>11.0974165978083</c:v>
                      </c:pt>
                      <c:pt idx="1736">
                        <c:v>11.1039684245206</c:v>
                      </c:pt>
                      <c:pt idx="1737">
                        <c:v>11.1105202512329</c:v>
                      </c:pt>
                      <c:pt idx="1738">
                        <c:v>11.117072077945201</c:v>
                      </c:pt>
                      <c:pt idx="1739">
                        <c:v>11.1236239046574</c:v>
                      </c:pt>
                      <c:pt idx="1740">
                        <c:v>11.1301757313697</c:v>
                      </c:pt>
                      <c:pt idx="1741">
                        <c:v>11.136727558082001</c:v>
                      </c:pt>
                      <c:pt idx="1742">
                        <c:v>11.1432793847942</c:v>
                      </c:pt>
                      <c:pt idx="1743">
                        <c:v>11.1498312115065</c:v>
                      </c:pt>
                      <c:pt idx="1744">
                        <c:v>11.156383038218801</c:v>
                      </c:pt>
                      <c:pt idx="1745">
                        <c:v>11.162934864931</c:v>
                      </c:pt>
                      <c:pt idx="1746">
                        <c:v>11.1694866916433</c:v>
                      </c:pt>
                      <c:pt idx="1747">
                        <c:v>11.1760385183556</c:v>
                      </c:pt>
                      <c:pt idx="1748">
                        <c:v>11.182590345067799</c:v>
                      </c:pt>
                      <c:pt idx="1749">
                        <c:v>11.1891421717801</c:v>
                      </c:pt>
                      <c:pt idx="1750">
                        <c:v>11.1956939984924</c:v>
                      </c:pt>
                      <c:pt idx="1751">
                        <c:v>11.202245825204599</c:v>
                      </c:pt>
                      <c:pt idx="1752">
                        <c:v>11.2087976519169</c:v>
                      </c:pt>
                      <c:pt idx="1753">
                        <c:v>11.2153494786292</c:v>
                      </c:pt>
                      <c:pt idx="1754">
                        <c:v>11.2219013053415</c:v>
                      </c:pt>
                      <c:pt idx="1755">
                        <c:v>11.2284531320537</c:v>
                      </c:pt>
                      <c:pt idx="1756">
                        <c:v>11.235004958766</c:v>
                      </c:pt>
                      <c:pt idx="1757">
                        <c:v>11.2415567854783</c:v>
                      </c:pt>
                      <c:pt idx="1758">
                        <c:v>11.248108612190499</c:v>
                      </c:pt>
                      <c:pt idx="1759">
                        <c:v>11.2546604389028</c:v>
                      </c:pt>
                      <c:pt idx="1760">
                        <c:v>11.2612122656151</c:v>
                      </c:pt>
                      <c:pt idx="1761">
                        <c:v>11.267764092327299</c:v>
                      </c:pt>
                      <c:pt idx="1762">
                        <c:v>11.2743159190396</c:v>
                      </c:pt>
                      <c:pt idx="1763">
                        <c:v>11.2808677457519</c:v>
                      </c:pt>
                      <c:pt idx="1764">
                        <c:v>11.287419572464101</c:v>
                      </c:pt>
                      <c:pt idx="1765">
                        <c:v>11.293971399176399</c:v>
                      </c:pt>
                      <c:pt idx="1766">
                        <c:v>11.3005232258887</c:v>
                      </c:pt>
                      <c:pt idx="1767">
                        <c:v>11.307075052600901</c:v>
                      </c:pt>
                      <c:pt idx="1768">
                        <c:v>11.313626879313199</c:v>
                      </c:pt>
                      <c:pt idx="1769">
                        <c:v>11.3201787060255</c:v>
                      </c:pt>
                      <c:pt idx="1770">
                        <c:v>11.3267305327378</c:v>
                      </c:pt>
                      <c:pt idx="1771">
                        <c:v>11.333282359449999</c:v>
                      </c:pt>
                      <c:pt idx="1772">
                        <c:v>11.3398341861623</c:v>
                      </c:pt>
                      <c:pt idx="1773">
                        <c:v>11.3463860128746</c:v>
                      </c:pt>
                      <c:pt idx="1774">
                        <c:v>11.352937839586801</c:v>
                      </c:pt>
                      <c:pt idx="1775">
                        <c:v>11.359489666299099</c:v>
                      </c:pt>
                      <c:pt idx="1776">
                        <c:v>11.3660414930114</c:v>
                      </c:pt>
                      <c:pt idx="1777">
                        <c:v>11.372593319723601</c:v>
                      </c:pt>
                      <c:pt idx="1778">
                        <c:v>11.379145146435899</c:v>
                      </c:pt>
                      <c:pt idx="1779">
                        <c:v>11.3856969731482</c:v>
                      </c:pt>
                      <c:pt idx="1780">
                        <c:v>11.392248799860401</c:v>
                      </c:pt>
                      <c:pt idx="1781">
                        <c:v>11.398800626572701</c:v>
                      </c:pt>
                      <c:pt idx="1782">
                        <c:v>11.405352453284999</c:v>
                      </c:pt>
                      <c:pt idx="1783">
                        <c:v>11.4119042799972</c:v>
                      </c:pt>
                      <c:pt idx="1784">
                        <c:v>11.418456106709501</c:v>
                      </c:pt>
                      <c:pt idx="1785">
                        <c:v>11.425007933421799</c:v>
                      </c:pt>
                      <c:pt idx="1786">
                        <c:v>11.4315597601341</c:v>
                      </c:pt>
                      <c:pt idx="1787">
                        <c:v>11.438111586846301</c:v>
                      </c:pt>
                      <c:pt idx="1788">
                        <c:v>11.444663413558599</c:v>
                      </c:pt>
                      <c:pt idx="1789">
                        <c:v>11.4512152402709</c:v>
                      </c:pt>
                      <c:pt idx="1790">
                        <c:v>11.4577670669831</c:v>
                      </c:pt>
                      <c:pt idx="1791">
                        <c:v>11.464318893695401</c:v>
                      </c:pt>
                      <c:pt idx="1792">
                        <c:v>11.470870720407699</c:v>
                      </c:pt>
                      <c:pt idx="1793">
                        <c:v>11.4774225471199</c:v>
                      </c:pt>
                      <c:pt idx="1794">
                        <c:v>11.483974373832201</c:v>
                      </c:pt>
                      <c:pt idx="1795">
                        <c:v>11.490526200544499</c:v>
                      </c:pt>
                      <c:pt idx="1796">
                        <c:v>11.4970780272567</c:v>
                      </c:pt>
                      <c:pt idx="1797">
                        <c:v>11.503629853969001</c:v>
                      </c:pt>
                      <c:pt idx="1798">
                        <c:v>11.510181680681301</c:v>
                      </c:pt>
                      <c:pt idx="1799">
                        <c:v>11.5167335073935</c:v>
                      </c:pt>
                      <c:pt idx="1800">
                        <c:v>11.5232853341058</c:v>
                      </c:pt>
                      <c:pt idx="1801">
                        <c:v>11.529837160818101</c:v>
                      </c:pt>
                      <c:pt idx="1802">
                        <c:v>11.536388987530399</c:v>
                      </c:pt>
                      <c:pt idx="1803">
                        <c:v>11.5429408142426</c:v>
                      </c:pt>
                      <c:pt idx="1804">
                        <c:v>11.549492640954901</c:v>
                      </c:pt>
                      <c:pt idx="1805">
                        <c:v>11.556044467667199</c:v>
                      </c:pt>
                      <c:pt idx="1806">
                        <c:v>11.5625962943794</c:v>
                      </c:pt>
                      <c:pt idx="1807">
                        <c:v>11.5691481210917</c:v>
                      </c:pt>
                      <c:pt idx="1808">
                        <c:v>11.575699947804001</c:v>
                      </c:pt>
                      <c:pt idx="1809">
                        <c:v>11.5822517745162</c:v>
                      </c:pt>
                      <c:pt idx="1810">
                        <c:v>11.5888036012285</c:v>
                      </c:pt>
                      <c:pt idx="1811">
                        <c:v>11.595355427940801</c:v>
                      </c:pt>
                      <c:pt idx="1812">
                        <c:v>11.601907254653</c:v>
                      </c:pt>
                      <c:pt idx="1813">
                        <c:v>11.6084590813653</c:v>
                      </c:pt>
                      <c:pt idx="1814">
                        <c:v>11.615010908077601</c:v>
                      </c:pt>
                      <c:pt idx="1815">
                        <c:v>11.6215627347898</c:v>
                      </c:pt>
                      <c:pt idx="1816">
                        <c:v>11.6281145615021</c:v>
                      </c:pt>
                      <c:pt idx="1817">
                        <c:v>11.6346663882144</c:v>
                      </c:pt>
                      <c:pt idx="1818">
                        <c:v>11.641218214926599</c:v>
                      </c:pt>
                      <c:pt idx="1819">
                        <c:v>11.6477700416389</c:v>
                      </c:pt>
                      <c:pt idx="1820">
                        <c:v>11.6543218683512</c:v>
                      </c:pt>
                      <c:pt idx="1821">
                        <c:v>11.660873695063501</c:v>
                      </c:pt>
                      <c:pt idx="1822">
                        <c:v>11.6674255217757</c:v>
                      </c:pt>
                      <c:pt idx="1823">
                        <c:v>11.673977348488</c:v>
                      </c:pt>
                      <c:pt idx="1824">
                        <c:v>11.6805291752003</c:v>
                      </c:pt>
                      <c:pt idx="1825">
                        <c:v>11.6870810019125</c:v>
                      </c:pt>
                      <c:pt idx="1826">
                        <c:v>11.6936328286248</c:v>
                      </c:pt>
                      <c:pt idx="1827">
                        <c:v>11.7001846553371</c:v>
                      </c:pt>
                      <c:pt idx="1828">
                        <c:v>11.706736482049299</c:v>
                      </c:pt>
                      <c:pt idx="1829">
                        <c:v>11.7132883087616</c:v>
                      </c:pt>
                      <c:pt idx="1830">
                        <c:v>11.7198401354739</c:v>
                      </c:pt>
                      <c:pt idx="1831">
                        <c:v>11.726391962186099</c:v>
                      </c:pt>
                      <c:pt idx="1832">
                        <c:v>11.7329437888984</c:v>
                      </c:pt>
                      <c:pt idx="1833">
                        <c:v>11.7394956156107</c:v>
                      </c:pt>
                      <c:pt idx="1834">
                        <c:v>11.746047442322901</c:v>
                      </c:pt>
                      <c:pt idx="1835">
                        <c:v>11.752599269035199</c:v>
                      </c:pt>
                      <c:pt idx="1836">
                        <c:v>11.7591510957475</c:v>
                      </c:pt>
                      <c:pt idx="1837">
                        <c:v>11.7657029224598</c:v>
                      </c:pt>
                      <c:pt idx="1838">
                        <c:v>11.772254749171999</c:v>
                      </c:pt>
                      <c:pt idx="1839">
                        <c:v>11.7788065758843</c:v>
                      </c:pt>
                      <c:pt idx="1840">
                        <c:v>11.7853584025966</c:v>
                      </c:pt>
                      <c:pt idx="1841">
                        <c:v>11.791910229308799</c:v>
                      </c:pt>
                      <c:pt idx="1842">
                        <c:v>11.7984620560211</c:v>
                      </c:pt>
                      <c:pt idx="1843">
                        <c:v>11.8050138827334</c:v>
                      </c:pt>
                      <c:pt idx="1844">
                        <c:v>11.811565709445601</c:v>
                      </c:pt>
                      <c:pt idx="1845">
                        <c:v>11.818117536157899</c:v>
                      </c:pt>
                      <c:pt idx="1846">
                        <c:v>11.8246693628702</c:v>
                      </c:pt>
                      <c:pt idx="1847">
                        <c:v>11.831221189582401</c:v>
                      </c:pt>
                      <c:pt idx="1848">
                        <c:v>11.837773016294699</c:v>
                      </c:pt>
                      <c:pt idx="1849">
                        <c:v>11.844324843007</c:v>
                      </c:pt>
                      <c:pt idx="1850">
                        <c:v>11.850876669719201</c:v>
                      </c:pt>
                      <c:pt idx="1851">
                        <c:v>11.857428496431501</c:v>
                      </c:pt>
                      <c:pt idx="1852">
                        <c:v>11.863980323143799</c:v>
                      </c:pt>
                      <c:pt idx="1853">
                        <c:v>11.8705321498561</c:v>
                      </c:pt>
                      <c:pt idx="1854">
                        <c:v>11.877083976568301</c:v>
                      </c:pt>
                      <c:pt idx="1855">
                        <c:v>11.883635803280599</c:v>
                      </c:pt>
                      <c:pt idx="1856">
                        <c:v>11.8901876299929</c:v>
                      </c:pt>
                      <c:pt idx="1857">
                        <c:v>11.896739456705101</c:v>
                      </c:pt>
                      <c:pt idx="1858">
                        <c:v>11.903291283417399</c:v>
                      </c:pt>
                      <c:pt idx="1859">
                        <c:v>11.9098431101297</c:v>
                      </c:pt>
                      <c:pt idx="1860">
                        <c:v>11.9163949368419</c:v>
                      </c:pt>
                      <c:pt idx="1861">
                        <c:v>11.922946763554201</c:v>
                      </c:pt>
                      <c:pt idx="1862">
                        <c:v>11.929498590266499</c:v>
                      </c:pt>
                      <c:pt idx="1863">
                        <c:v>11.9360504169787</c:v>
                      </c:pt>
                      <c:pt idx="1864">
                        <c:v>11.942602243691001</c:v>
                      </c:pt>
                      <c:pt idx="1865">
                        <c:v>11.949154070403299</c:v>
                      </c:pt>
                      <c:pt idx="1866">
                        <c:v>11.9557058971155</c:v>
                      </c:pt>
                      <c:pt idx="1867">
                        <c:v>11.962257723827801</c:v>
                      </c:pt>
                      <c:pt idx="1868">
                        <c:v>11.968809550540101</c:v>
                      </c:pt>
                      <c:pt idx="1869">
                        <c:v>11.975361377252399</c:v>
                      </c:pt>
                      <c:pt idx="1870">
                        <c:v>11.9819132039646</c:v>
                      </c:pt>
                      <c:pt idx="1871">
                        <c:v>11.988465030676901</c:v>
                      </c:pt>
                      <c:pt idx="1872">
                        <c:v>11.995016857389199</c:v>
                      </c:pt>
                      <c:pt idx="1873">
                        <c:v>12.0015686841014</c:v>
                      </c:pt>
                      <c:pt idx="1874">
                        <c:v>12.008120510813701</c:v>
                      </c:pt>
                      <c:pt idx="1875">
                        <c:v>12.014672337525999</c:v>
                      </c:pt>
                      <c:pt idx="1876">
                        <c:v>12.0212241642382</c:v>
                      </c:pt>
                      <c:pt idx="1877">
                        <c:v>12.0277759909505</c:v>
                      </c:pt>
                      <c:pt idx="1878">
                        <c:v>12.034327817662801</c:v>
                      </c:pt>
                      <c:pt idx="1879">
                        <c:v>12.040879644375</c:v>
                      </c:pt>
                      <c:pt idx="1880">
                        <c:v>12.0474314710873</c:v>
                      </c:pt>
                      <c:pt idx="1881">
                        <c:v>12.053983297799601</c:v>
                      </c:pt>
                      <c:pt idx="1882">
                        <c:v>12.0605351245118</c:v>
                      </c:pt>
                      <c:pt idx="1883">
                        <c:v>12.0670869512241</c:v>
                      </c:pt>
                      <c:pt idx="1884">
                        <c:v>12.073638777936401</c:v>
                      </c:pt>
                      <c:pt idx="1885">
                        <c:v>12.0801906046486</c:v>
                      </c:pt>
                      <c:pt idx="1886">
                        <c:v>12.0867424313609</c:v>
                      </c:pt>
                      <c:pt idx="1887">
                        <c:v>12.0932942580732</c:v>
                      </c:pt>
                      <c:pt idx="1888">
                        <c:v>12.099846084785501</c:v>
                      </c:pt>
                      <c:pt idx="1889">
                        <c:v>12.1063979114977</c:v>
                      </c:pt>
                      <c:pt idx="1890">
                        <c:v>12.11294973821</c:v>
                      </c:pt>
                      <c:pt idx="1891">
                        <c:v>12.119501564922301</c:v>
                      </c:pt>
                      <c:pt idx="1892">
                        <c:v>12.1260533916345</c:v>
                      </c:pt>
                      <c:pt idx="1893">
                        <c:v>12.1326052183468</c:v>
                      </c:pt>
                      <c:pt idx="1894">
                        <c:v>12.1391570450591</c:v>
                      </c:pt>
                      <c:pt idx="1895">
                        <c:v>12.1457088717713</c:v>
                      </c:pt>
                      <c:pt idx="1896">
                        <c:v>12.1522606984836</c:v>
                      </c:pt>
                      <c:pt idx="1897">
                        <c:v>12.1588125251959</c:v>
                      </c:pt>
                      <c:pt idx="1898">
                        <c:v>12.165364351908099</c:v>
                      </c:pt>
                      <c:pt idx="1899">
                        <c:v>12.1719161786204</c:v>
                      </c:pt>
                      <c:pt idx="1900">
                        <c:v>12.1784680053327</c:v>
                      </c:pt>
                      <c:pt idx="1901">
                        <c:v>12.185019832045</c:v>
                      </c:pt>
                      <c:pt idx="1902">
                        <c:v>12.1915716587572</c:v>
                      </c:pt>
                      <c:pt idx="1903">
                        <c:v>12.1981234854695</c:v>
                      </c:pt>
                      <c:pt idx="1904">
                        <c:v>12.2046753121818</c:v>
                      </c:pt>
                      <c:pt idx="1905">
                        <c:v>12.211227138893999</c:v>
                      </c:pt>
                      <c:pt idx="1906">
                        <c:v>12.2177789656063</c:v>
                      </c:pt>
                      <c:pt idx="1907">
                        <c:v>12.2243307923186</c:v>
                      </c:pt>
                      <c:pt idx="1908">
                        <c:v>12.230882619030799</c:v>
                      </c:pt>
                      <c:pt idx="1909">
                        <c:v>12.2374344457431</c:v>
                      </c:pt>
                      <c:pt idx="1910">
                        <c:v>12.2439862724554</c:v>
                      </c:pt>
                      <c:pt idx="1911">
                        <c:v>12.250538099167599</c:v>
                      </c:pt>
                      <c:pt idx="1912">
                        <c:v>12.2570899258799</c:v>
                      </c:pt>
                      <c:pt idx="1913">
                        <c:v>12.2636417525922</c:v>
                      </c:pt>
                      <c:pt idx="1914">
                        <c:v>12.270193579304401</c:v>
                      </c:pt>
                      <c:pt idx="1915">
                        <c:v>12.276745406016699</c:v>
                      </c:pt>
                      <c:pt idx="1916">
                        <c:v>12.283297232729</c:v>
                      </c:pt>
                      <c:pt idx="1917">
                        <c:v>12.289849059441201</c:v>
                      </c:pt>
                      <c:pt idx="1918">
                        <c:v>12.296400886153499</c:v>
                      </c:pt>
                      <c:pt idx="1919">
                        <c:v>12.3029527128658</c:v>
                      </c:pt>
                      <c:pt idx="1920">
                        <c:v>12.3095045395781</c:v>
                      </c:pt>
                      <c:pt idx="1921">
                        <c:v>12.316056366290301</c:v>
                      </c:pt>
                      <c:pt idx="1922">
                        <c:v>12.322608193002599</c:v>
                      </c:pt>
                      <c:pt idx="1923">
                        <c:v>12.3291600197149</c:v>
                      </c:pt>
                      <c:pt idx="1924">
                        <c:v>12.335711846427101</c:v>
                      </c:pt>
                      <c:pt idx="1925">
                        <c:v>12.342263673139399</c:v>
                      </c:pt>
                      <c:pt idx="1926">
                        <c:v>12.3488154998517</c:v>
                      </c:pt>
                      <c:pt idx="1927">
                        <c:v>12.355367326563901</c:v>
                      </c:pt>
                      <c:pt idx="1928">
                        <c:v>12.361919153276199</c:v>
                      </c:pt>
                      <c:pt idx="1929">
                        <c:v>12.3684709799885</c:v>
                      </c:pt>
                      <c:pt idx="1930">
                        <c:v>12.3750228067007</c:v>
                      </c:pt>
                      <c:pt idx="1931">
                        <c:v>12.381574633413001</c:v>
                      </c:pt>
                      <c:pt idx="1932">
                        <c:v>12.388126460125299</c:v>
                      </c:pt>
                      <c:pt idx="1933">
                        <c:v>12.3946782868375</c:v>
                      </c:pt>
                      <c:pt idx="1934">
                        <c:v>12.401230113549801</c:v>
                      </c:pt>
                      <c:pt idx="1935">
                        <c:v>12.407781940262099</c:v>
                      </c:pt>
                      <c:pt idx="1936">
                        <c:v>12.4143337669744</c:v>
                      </c:pt>
                      <c:pt idx="1937">
                        <c:v>12.420885593686601</c:v>
                      </c:pt>
                      <c:pt idx="1938">
                        <c:v>12.427437420398901</c:v>
                      </c:pt>
                      <c:pt idx="1939">
                        <c:v>12.433989247111199</c:v>
                      </c:pt>
                      <c:pt idx="1940">
                        <c:v>12.4405410738234</c:v>
                      </c:pt>
                      <c:pt idx="1941">
                        <c:v>12.447092900535701</c:v>
                      </c:pt>
                      <c:pt idx="1942">
                        <c:v>12.453644727247999</c:v>
                      </c:pt>
                      <c:pt idx="1943">
                        <c:v>12.4601965539602</c:v>
                      </c:pt>
                      <c:pt idx="1944">
                        <c:v>12.466748380672501</c:v>
                      </c:pt>
                      <c:pt idx="1945">
                        <c:v>12.473300207384799</c:v>
                      </c:pt>
                      <c:pt idx="1946">
                        <c:v>12.479852034097</c:v>
                      </c:pt>
                      <c:pt idx="1947">
                        <c:v>12.4864038608093</c:v>
                      </c:pt>
                      <c:pt idx="1948">
                        <c:v>12.492955687521601</c:v>
                      </c:pt>
                      <c:pt idx="1949">
                        <c:v>12.4995075142338</c:v>
                      </c:pt>
                      <c:pt idx="1950">
                        <c:v>12.5060593409461</c:v>
                      </c:pt>
                      <c:pt idx="1951">
                        <c:v>12.512611167658401</c:v>
                      </c:pt>
                      <c:pt idx="1952">
                        <c:v>12.519162994370699</c:v>
                      </c:pt>
                      <c:pt idx="1953">
                        <c:v>12.5257148210829</c:v>
                      </c:pt>
                      <c:pt idx="1954">
                        <c:v>12.5322666477952</c:v>
                      </c:pt>
                      <c:pt idx="1955">
                        <c:v>12.538818474507501</c:v>
                      </c:pt>
                      <c:pt idx="1956">
                        <c:v>12.5453703012197</c:v>
                      </c:pt>
                      <c:pt idx="1957">
                        <c:v>12.551922127932</c:v>
                      </c:pt>
                      <c:pt idx="1958">
                        <c:v>12.558473954644301</c:v>
                      </c:pt>
                      <c:pt idx="1959">
                        <c:v>12.5650257813565</c:v>
                      </c:pt>
                      <c:pt idx="1960">
                        <c:v>12.5715776080688</c:v>
                      </c:pt>
                      <c:pt idx="1961">
                        <c:v>12.578129434781101</c:v>
                      </c:pt>
                      <c:pt idx="1962">
                        <c:v>12.5846812614933</c:v>
                      </c:pt>
                      <c:pt idx="1963">
                        <c:v>12.5912330882056</c:v>
                      </c:pt>
                      <c:pt idx="1964">
                        <c:v>12.5977849149179</c:v>
                      </c:pt>
                      <c:pt idx="1965">
                        <c:v>12.6043367416301</c:v>
                      </c:pt>
                      <c:pt idx="1966">
                        <c:v>12.6108885683424</c:v>
                      </c:pt>
                      <c:pt idx="1967">
                        <c:v>12.6174403950547</c:v>
                      </c:pt>
                      <c:pt idx="1968">
                        <c:v>12.623992221767001</c:v>
                      </c:pt>
                      <c:pt idx="1969">
                        <c:v>12.6305440484792</c:v>
                      </c:pt>
                      <c:pt idx="1970">
                        <c:v>12.6370958751915</c:v>
                      </c:pt>
                      <c:pt idx="1971">
                        <c:v>12.6436477019038</c:v>
                      </c:pt>
                      <c:pt idx="1972">
                        <c:v>12.650199528616</c:v>
                      </c:pt>
                      <c:pt idx="1973">
                        <c:v>12.6567513553283</c:v>
                      </c:pt>
                      <c:pt idx="1974">
                        <c:v>12.6633031820406</c:v>
                      </c:pt>
                      <c:pt idx="1975">
                        <c:v>12.669855008752799</c:v>
                      </c:pt>
                      <c:pt idx="1976">
                        <c:v>12.6764068354651</c:v>
                      </c:pt>
                      <c:pt idx="1977">
                        <c:v>12.6829586621774</c:v>
                      </c:pt>
                      <c:pt idx="1978">
                        <c:v>12.689510488889599</c:v>
                      </c:pt>
                      <c:pt idx="1979">
                        <c:v>12.6960623156019</c:v>
                      </c:pt>
                      <c:pt idx="1980">
                        <c:v>12.7026141423142</c:v>
                      </c:pt>
                      <c:pt idx="1981">
                        <c:v>12.709165969026399</c:v>
                      </c:pt>
                      <c:pt idx="1982">
                        <c:v>12.7157177957387</c:v>
                      </c:pt>
                      <c:pt idx="1983">
                        <c:v>12.722269622451</c:v>
                      </c:pt>
                      <c:pt idx="1984">
                        <c:v>12.7288214491633</c:v>
                      </c:pt>
                      <c:pt idx="1985">
                        <c:v>12.735373275875499</c:v>
                      </c:pt>
                      <c:pt idx="1986">
                        <c:v>12.7419251025878</c:v>
                      </c:pt>
                      <c:pt idx="1987">
                        <c:v>12.7484769293001</c:v>
                      </c:pt>
                      <c:pt idx="1988">
                        <c:v>12.755028756012299</c:v>
                      </c:pt>
                      <c:pt idx="1989">
                        <c:v>12.7615805827246</c:v>
                      </c:pt>
                      <c:pt idx="1990">
                        <c:v>12.7681324094369</c:v>
                      </c:pt>
                      <c:pt idx="1991">
                        <c:v>12.774684236149101</c:v>
                      </c:pt>
                      <c:pt idx="1992">
                        <c:v>12.781236062861399</c:v>
                      </c:pt>
                      <c:pt idx="1993">
                        <c:v>12.7877878895737</c:v>
                      </c:pt>
                      <c:pt idx="1994">
                        <c:v>12.794339716285901</c:v>
                      </c:pt>
                      <c:pt idx="1995">
                        <c:v>12.800891542998199</c:v>
                      </c:pt>
                      <c:pt idx="1996">
                        <c:v>12.8074433697105</c:v>
                      </c:pt>
                      <c:pt idx="1997">
                        <c:v>12.813995196422701</c:v>
                      </c:pt>
                      <c:pt idx="1998">
                        <c:v>12.820547023134999</c:v>
                      </c:pt>
                      <c:pt idx="1999">
                        <c:v>12.8270988498473</c:v>
                      </c:pt>
                      <c:pt idx="2000">
                        <c:v>12.8336506765596</c:v>
                      </c:pt>
                      <c:pt idx="2001">
                        <c:v>12.840202503271801</c:v>
                      </c:pt>
                      <c:pt idx="2002">
                        <c:v>12.846754329984099</c:v>
                      </c:pt>
                      <c:pt idx="2003">
                        <c:v>12.8533061566964</c:v>
                      </c:pt>
                      <c:pt idx="2004">
                        <c:v>12.859857983408601</c:v>
                      </c:pt>
                      <c:pt idx="2005">
                        <c:v>12.866409810120899</c:v>
                      </c:pt>
                      <c:pt idx="2006">
                        <c:v>12.8729616368332</c:v>
                      </c:pt>
                      <c:pt idx="2007">
                        <c:v>12.8795134635454</c:v>
                      </c:pt>
                      <c:pt idx="2008">
                        <c:v>12.886065290257701</c:v>
                      </c:pt>
                      <c:pt idx="2009">
                        <c:v>12.892617116969999</c:v>
                      </c:pt>
                      <c:pt idx="2010">
                        <c:v>12.8991689436822</c:v>
                      </c:pt>
                      <c:pt idx="2011">
                        <c:v>12.905720770394501</c:v>
                      </c:pt>
                      <c:pt idx="2012">
                        <c:v>12.912272597106799</c:v>
                      </c:pt>
                      <c:pt idx="2013">
                        <c:v>12.918824423819</c:v>
                      </c:pt>
                      <c:pt idx="2014">
                        <c:v>12.925376250531301</c:v>
                      </c:pt>
                      <c:pt idx="2015">
                        <c:v>12.931928077243599</c:v>
                      </c:pt>
                      <c:pt idx="2016">
                        <c:v>12.9384799039559</c:v>
                      </c:pt>
                      <c:pt idx="2017">
                        <c:v>12.9450317306681</c:v>
                      </c:pt>
                      <c:pt idx="2018">
                        <c:v>12.951583557380401</c:v>
                      </c:pt>
                      <c:pt idx="2019">
                        <c:v>12.958135384092699</c:v>
                      </c:pt>
                      <c:pt idx="2020">
                        <c:v>12.9646872108049</c:v>
                      </c:pt>
                      <c:pt idx="2021">
                        <c:v>12.971239037517201</c:v>
                      </c:pt>
                      <c:pt idx="2022">
                        <c:v>12.977790864229499</c:v>
                      </c:pt>
                      <c:pt idx="2023">
                        <c:v>12.9843426909417</c:v>
                      </c:pt>
                      <c:pt idx="2024">
                        <c:v>12.990894517654</c:v>
                      </c:pt>
                      <c:pt idx="2025">
                        <c:v>12.997446344366301</c:v>
                      </c:pt>
                      <c:pt idx="2026">
                        <c:v>13.0039981710785</c:v>
                      </c:pt>
                      <c:pt idx="2027">
                        <c:v>13.0105499977908</c:v>
                      </c:pt>
                      <c:pt idx="2028">
                        <c:v>13.017101824503101</c:v>
                      </c:pt>
                      <c:pt idx="2029">
                        <c:v>13.0236536512153</c:v>
                      </c:pt>
                      <c:pt idx="2030">
                        <c:v>13.0302054779276</c:v>
                      </c:pt>
                      <c:pt idx="2031">
                        <c:v>13.036757304639901</c:v>
                      </c:pt>
                      <c:pt idx="2032">
                        <c:v>13.0433091313521</c:v>
                      </c:pt>
                      <c:pt idx="2033">
                        <c:v>13.0498609580644</c:v>
                      </c:pt>
                      <c:pt idx="2034">
                        <c:v>13.0564127847767</c:v>
                      </c:pt>
                      <c:pt idx="2035">
                        <c:v>13.062964611489001</c:v>
                      </c:pt>
                      <c:pt idx="2036">
                        <c:v>13.0695164382012</c:v>
                      </c:pt>
                      <c:pt idx="2037">
                        <c:v>13.0760682649135</c:v>
                      </c:pt>
                      <c:pt idx="2038">
                        <c:v>13.082620091625801</c:v>
                      </c:pt>
                      <c:pt idx="2039">
                        <c:v>13.089171918338</c:v>
                      </c:pt>
                      <c:pt idx="2040">
                        <c:v>13.0957237450503</c:v>
                      </c:pt>
                      <c:pt idx="2041">
                        <c:v>13.1022755717626</c:v>
                      </c:pt>
                      <c:pt idx="2042">
                        <c:v>13.1088273984748</c:v>
                      </c:pt>
                      <c:pt idx="2043">
                        <c:v>13.1153792251871</c:v>
                      </c:pt>
                      <c:pt idx="2044">
                        <c:v>13.1219310518994</c:v>
                      </c:pt>
                      <c:pt idx="2045">
                        <c:v>13.128482878611599</c:v>
                      </c:pt>
                      <c:pt idx="2046">
                        <c:v>13.1350347053239</c:v>
                      </c:pt>
                      <c:pt idx="2047">
                        <c:v>13.1415865320362</c:v>
                      </c:pt>
                      <c:pt idx="2048">
                        <c:v>13.148138358748399</c:v>
                      </c:pt>
                      <c:pt idx="2049">
                        <c:v>13.1546901854607</c:v>
                      </c:pt>
                      <c:pt idx="2050">
                        <c:v>13.161242012173</c:v>
                      </c:pt>
                      <c:pt idx="2051">
                        <c:v>13.1677938388853</c:v>
                      </c:pt>
                      <c:pt idx="2052">
                        <c:v>13.1743456655975</c:v>
                      </c:pt>
                      <c:pt idx="2053">
                        <c:v>13.1808974923098</c:v>
                      </c:pt>
                      <c:pt idx="2054">
                        <c:v>13.1874493190221</c:v>
                      </c:pt>
                      <c:pt idx="2055">
                        <c:v>13.194001145734299</c:v>
                      </c:pt>
                      <c:pt idx="2056">
                        <c:v>13.2005529724466</c:v>
                      </c:pt>
                      <c:pt idx="2057">
                        <c:v>13.2071047991589</c:v>
                      </c:pt>
                      <c:pt idx="2058">
                        <c:v>13.213656625871099</c:v>
                      </c:pt>
                      <c:pt idx="2059">
                        <c:v>13.2202084525834</c:v>
                      </c:pt>
                      <c:pt idx="2060">
                        <c:v>13.2267602792957</c:v>
                      </c:pt>
                      <c:pt idx="2061">
                        <c:v>13.233312106007901</c:v>
                      </c:pt>
                      <c:pt idx="2062">
                        <c:v>13.239863932720199</c:v>
                      </c:pt>
                      <c:pt idx="2063">
                        <c:v>13.2464157594325</c:v>
                      </c:pt>
                      <c:pt idx="2064">
                        <c:v>13.252967586144701</c:v>
                      </c:pt>
                      <c:pt idx="2065">
                        <c:v>13.259519412856999</c:v>
                      </c:pt>
                      <c:pt idx="2066">
                        <c:v>13.2660712395693</c:v>
                      </c:pt>
                      <c:pt idx="2067">
                        <c:v>13.2726230662816</c:v>
                      </c:pt>
                      <c:pt idx="2068">
                        <c:v>13.279174892993799</c:v>
                      </c:pt>
                      <c:pt idx="2069">
                        <c:v>13.2857267197061</c:v>
                      </c:pt>
                      <c:pt idx="2070">
                        <c:v>13.2922785464184</c:v>
                      </c:pt>
                      <c:pt idx="2071">
                        <c:v>13.298830373130601</c:v>
                      </c:pt>
                      <c:pt idx="2072">
                        <c:v>13.305382199842899</c:v>
                      </c:pt>
                      <c:pt idx="2073">
                        <c:v>13.3119340265552</c:v>
                      </c:pt>
                      <c:pt idx="2074">
                        <c:v>13.318485853267401</c:v>
                      </c:pt>
                      <c:pt idx="2075">
                        <c:v>13.325037679979699</c:v>
                      </c:pt>
                      <c:pt idx="2076">
                        <c:v>13.331589506692</c:v>
                      </c:pt>
                      <c:pt idx="2077">
                        <c:v>13.3381413334042</c:v>
                      </c:pt>
                      <c:pt idx="2078">
                        <c:v>13.344693160116501</c:v>
                      </c:pt>
                      <c:pt idx="2079">
                        <c:v>13.351244986828799</c:v>
                      </c:pt>
                      <c:pt idx="2080">
                        <c:v>13.357796813541</c:v>
                      </c:pt>
                      <c:pt idx="2081">
                        <c:v>13.364348640253301</c:v>
                      </c:pt>
                      <c:pt idx="2082">
                        <c:v>13.370900466965599</c:v>
                      </c:pt>
                      <c:pt idx="2083">
                        <c:v>13.3774522936779</c:v>
                      </c:pt>
                      <c:pt idx="2084">
                        <c:v>13.384004120390101</c:v>
                      </c:pt>
                      <c:pt idx="2085">
                        <c:v>13.390555947102399</c:v>
                      </c:pt>
                      <c:pt idx="2086">
                        <c:v>13.3971077738147</c:v>
                      </c:pt>
                      <c:pt idx="2087">
                        <c:v>13.4036596005269</c:v>
                      </c:pt>
                      <c:pt idx="2088">
                        <c:v>13.410211427239201</c:v>
                      </c:pt>
                      <c:pt idx="2089">
                        <c:v>13.416763253951499</c:v>
                      </c:pt>
                      <c:pt idx="2090">
                        <c:v>13.4233150806637</c:v>
                      </c:pt>
                      <c:pt idx="2091">
                        <c:v>13.429866907376001</c:v>
                      </c:pt>
                      <c:pt idx="2092">
                        <c:v>13.436418734088299</c:v>
                      </c:pt>
                      <c:pt idx="2093">
                        <c:v>13.4429705608005</c:v>
                      </c:pt>
                      <c:pt idx="2094">
                        <c:v>13.4495223875128</c:v>
                      </c:pt>
                      <c:pt idx="2095">
                        <c:v>13.456074214225101</c:v>
                      </c:pt>
                      <c:pt idx="2096">
                        <c:v>13.4626260409373</c:v>
                      </c:pt>
                      <c:pt idx="2097">
                        <c:v>13.4691778676496</c:v>
                      </c:pt>
                      <c:pt idx="2098">
                        <c:v>13.475729694361901</c:v>
                      </c:pt>
                      <c:pt idx="2099">
                        <c:v>13.482281521074199</c:v>
                      </c:pt>
                      <c:pt idx="2100">
                        <c:v>13.4888333477864</c:v>
                      </c:pt>
                      <c:pt idx="2101">
                        <c:v>13.495385174498701</c:v>
                      </c:pt>
                      <c:pt idx="2102">
                        <c:v>13.501937001210999</c:v>
                      </c:pt>
                      <c:pt idx="2103">
                        <c:v>13.5084888279232</c:v>
                      </c:pt>
                      <c:pt idx="2104">
                        <c:v>13.5150406546355</c:v>
                      </c:pt>
                      <c:pt idx="2105">
                        <c:v>13.521592481347801</c:v>
                      </c:pt>
                      <c:pt idx="2106">
                        <c:v>13.52814430806</c:v>
                      </c:pt>
                      <c:pt idx="2107">
                        <c:v>13.5346961347723</c:v>
                      </c:pt>
                      <c:pt idx="2108">
                        <c:v>13.541247961484601</c:v>
                      </c:pt>
                      <c:pt idx="2109">
                        <c:v>13.5477997881968</c:v>
                      </c:pt>
                      <c:pt idx="2110">
                        <c:v>13.5543516149091</c:v>
                      </c:pt>
                      <c:pt idx="2111">
                        <c:v>13.5609034416214</c:v>
                      </c:pt>
                      <c:pt idx="2112">
                        <c:v>13.5674552683336</c:v>
                      </c:pt>
                      <c:pt idx="2113">
                        <c:v>13.5740070950459</c:v>
                      </c:pt>
                      <c:pt idx="2114">
                        <c:v>13.5805589217582</c:v>
                      </c:pt>
                      <c:pt idx="2115">
                        <c:v>13.587110748470501</c:v>
                      </c:pt>
                      <c:pt idx="2116">
                        <c:v>13.5936625751827</c:v>
                      </c:pt>
                      <c:pt idx="2117">
                        <c:v>13.600214401895</c:v>
                      </c:pt>
                      <c:pt idx="2118">
                        <c:v>13.606766228607301</c:v>
                      </c:pt>
                      <c:pt idx="2119">
                        <c:v>13.6133180553195</c:v>
                      </c:pt>
                      <c:pt idx="2120">
                        <c:v>13.6198698820318</c:v>
                      </c:pt>
                      <c:pt idx="2121">
                        <c:v>13.6264217087441</c:v>
                      </c:pt>
                      <c:pt idx="2122">
                        <c:v>13.6329735354563</c:v>
                      </c:pt>
                      <c:pt idx="2123">
                        <c:v>13.6395253621686</c:v>
                      </c:pt>
                      <c:pt idx="2124">
                        <c:v>13.6460771888809</c:v>
                      </c:pt>
                      <c:pt idx="2125">
                        <c:v>13.652629015593099</c:v>
                      </c:pt>
                      <c:pt idx="2126">
                        <c:v>13.6591808423054</c:v>
                      </c:pt>
                      <c:pt idx="2127">
                        <c:v>13.6657326690177</c:v>
                      </c:pt>
                      <c:pt idx="2128">
                        <c:v>13.672284495729899</c:v>
                      </c:pt>
                      <c:pt idx="2129">
                        <c:v>13.6788363224422</c:v>
                      </c:pt>
                      <c:pt idx="2130">
                        <c:v>13.6853881491545</c:v>
                      </c:pt>
                      <c:pt idx="2131">
                        <c:v>13.6919399758668</c:v>
                      </c:pt>
                      <c:pt idx="2132">
                        <c:v>13.698491802578999</c:v>
                      </c:pt>
                      <c:pt idx="2133">
                        <c:v>13.7050436292913</c:v>
                      </c:pt>
                      <c:pt idx="2134">
                        <c:v>13.7115954560036</c:v>
                      </c:pt>
                      <c:pt idx="2135">
                        <c:v>13.718147282715799</c:v>
                      </c:pt>
                      <c:pt idx="2136">
                        <c:v>13.7246991094281</c:v>
                      </c:pt>
                      <c:pt idx="2137">
                        <c:v>13.7312509361404</c:v>
                      </c:pt>
                      <c:pt idx="2138">
                        <c:v>13.737802762852599</c:v>
                      </c:pt>
                      <c:pt idx="2139">
                        <c:v>13.7443545895649</c:v>
                      </c:pt>
                      <c:pt idx="2140">
                        <c:v>13.7509064162772</c:v>
                      </c:pt>
                      <c:pt idx="2141">
                        <c:v>13.757458242989401</c:v>
                      </c:pt>
                      <c:pt idx="2142">
                        <c:v>13.764010069701699</c:v>
                      </c:pt>
                      <c:pt idx="2143">
                        <c:v>13.770561896414</c:v>
                      </c:pt>
                      <c:pt idx="2144">
                        <c:v>13.777113723126201</c:v>
                      </c:pt>
                      <c:pt idx="2145">
                        <c:v>13.783665549838499</c:v>
                      </c:pt>
                      <c:pt idx="2146">
                        <c:v>13.7902173765508</c:v>
                      </c:pt>
                      <c:pt idx="2147">
                        <c:v>13.7967692032631</c:v>
                      </c:pt>
                      <c:pt idx="2148">
                        <c:v>13.803321029975301</c:v>
                      </c:pt>
                      <c:pt idx="2149">
                        <c:v>13.809872856687599</c:v>
                      </c:pt>
                      <c:pt idx="2150">
                        <c:v>13.8164246833999</c:v>
                      </c:pt>
                      <c:pt idx="2151">
                        <c:v>13.822976510112101</c:v>
                      </c:pt>
                      <c:pt idx="2152">
                        <c:v>13.829528336824399</c:v>
                      </c:pt>
                      <c:pt idx="2153">
                        <c:v>13.8360801635367</c:v>
                      </c:pt>
                      <c:pt idx="2154">
                        <c:v>13.842631990248901</c:v>
                      </c:pt>
                      <c:pt idx="2155">
                        <c:v>13.849183816961199</c:v>
                      </c:pt>
                      <c:pt idx="2156">
                        <c:v>13.8557356436735</c:v>
                      </c:pt>
                      <c:pt idx="2157">
                        <c:v>13.8622874703857</c:v>
                      </c:pt>
                      <c:pt idx="2158">
                        <c:v>13.868839297098001</c:v>
                      </c:pt>
                      <c:pt idx="2159">
                        <c:v>13.875391123810299</c:v>
                      </c:pt>
                      <c:pt idx="2160">
                        <c:v>13.8819429505225</c:v>
                      </c:pt>
                      <c:pt idx="2161">
                        <c:v>13.888494777234801</c:v>
                      </c:pt>
                      <c:pt idx="2162">
                        <c:v>13.895046603947099</c:v>
                      </c:pt>
                      <c:pt idx="2163">
                        <c:v>13.9015984306593</c:v>
                      </c:pt>
                      <c:pt idx="2164">
                        <c:v>13.9081502573716</c:v>
                      </c:pt>
                      <c:pt idx="2165">
                        <c:v>13.914702084083901</c:v>
                      </c:pt>
                      <c:pt idx="2166">
                        <c:v>13.921253910796199</c:v>
                      </c:pt>
                      <c:pt idx="2167">
                        <c:v>13.9278057375084</c:v>
                      </c:pt>
                      <c:pt idx="2168">
                        <c:v>13.934357564220701</c:v>
                      </c:pt>
                      <c:pt idx="2169">
                        <c:v>13.940909390932999</c:v>
                      </c:pt>
                      <c:pt idx="2170">
                        <c:v>13.9474612176452</c:v>
                      </c:pt>
                      <c:pt idx="2171">
                        <c:v>13.954013044357501</c:v>
                      </c:pt>
                      <c:pt idx="2172">
                        <c:v>13.960564871069799</c:v>
                      </c:pt>
                      <c:pt idx="2173">
                        <c:v>13.967116697782</c:v>
                      </c:pt>
                      <c:pt idx="2174">
                        <c:v>13.9736685244943</c:v>
                      </c:pt>
                      <c:pt idx="2175">
                        <c:v>13.980220351206601</c:v>
                      </c:pt>
                      <c:pt idx="2176">
                        <c:v>13.9867721779188</c:v>
                      </c:pt>
                      <c:pt idx="2177">
                        <c:v>13.9933240046311</c:v>
                      </c:pt>
                      <c:pt idx="2178">
                        <c:v>13.999875831343401</c:v>
                      </c:pt>
                      <c:pt idx="2179">
                        <c:v>14.0064276580556</c:v>
                      </c:pt>
                      <c:pt idx="2180">
                        <c:v>14.0129794847679</c:v>
                      </c:pt>
                      <c:pt idx="2181">
                        <c:v>14.0195313114802</c:v>
                      </c:pt>
                      <c:pt idx="2182">
                        <c:v>14.026083138192501</c:v>
                      </c:pt>
                      <c:pt idx="2183">
                        <c:v>14.0326349649047</c:v>
                      </c:pt>
                      <c:pt idx="2184">
                        <c:v>14.039186791617</c:v>
                      </c:pt>
                      <c:pt idx="2185">
                        <c:v>14.045738618329301</c:v>
                      </c:pt>
                      <c:pt idx="2186">
                        <c:v>14.0522904450415</c:v>
                      </c:pt>
                      <c:pt idx="2187">
                        <c:v>14.0588422717538</c:v>
                      </c:pt>
                      <c:pt idx="2188">
                        <c:v>14.065394098466101</c:v>
                      </c:pt>
                      <c:pt idx="2189">
                        <c:v>14.0719459251783</c:v>
                      </c:pt>
                      <c:pt idx="2190">
                        <c:v>14.0784977518906</c:v>
                      </c:pt>
                      <c:pt idx="2191">
                        <c:v>14.0850495786029</c:v>
                      </c:pt>
                      <c:pt idx="2192">
                        <c:v>14.0916014053151</c:v>
                      </c:pt>
                      <c:pt idx="2193">
                        <c:v>14.0981532320274</c:v>
                      </c:pt>
                      <c:pt idx="2194">
                        <c:v>14.1047050587397</c:v>
                      </c:pt>
                      <c:pt idx="2195">
                        <c:v>14.111256885452001</c:v>
                      </c:pt>
                      <c:pt idx="2196">
                        <c:v>14.1178087121642</c:v>
                      </c:pt>
                      <c:pt idx="2197">
                        <c:v>14.1243605388765</c:v>
                      </c:pt>
                      <c:pt idx="2198">
                        <c:v>14.1309123655888</c:v>
                      </c:pt>
                      <c:pt idx="2199">
                        <c:v>14.137464192301</c:v>
                      </c:pt>
                      <c:pt idx="2200">
                        <c:v>14.1440160190133</c:v>
                      </c:pt>
                      <c:pt idx="2201">
                        <c:v>14.1505678457256</c:v>
                      </c:pt>
                      <c:pt idx="2202">
                        <c:v>14.157119672437799</c:v>
                      </c:pt>
                      <c:pt idx="2203">
                        <c:v>14.1636714991501</c:v>
                      </c:pt>
                      <c:pt idx="2204">
                        <c:v>14.1702233258624</c:v>
                      </c:pt>
                      <c:pt idx="2205">
                        <c:v>14.176775152574599</c:v>
                      </c:pt>
                      <c:pt idx="2206">
                        <c:v>14.1833269792869</c:v>
                      </c:pt>
                      <c:pt idx="2207">
                        <c:v>14.1898788059992</c:v>
                      </c:pt>
                      <c:pt idx="2208">
                        <c:v>14.196430632711399</c:v>
                      </c:pt>
                      <c:pt idx="2209">
                        <c:v>14.2029824594237</c:v>
                      </c:pt>
                      <c:pt idx="2210">
                        <c:v>14.209534286136</c:v>
                      </c:pt>
                      <c:pt idx="2211">
                        <c:v>14.216086112848201</c:v>
                      </c:pt>
                      <c:pt idx="2212">
                        <c:v>14.222637939560499</c:v>
                      </c:pt>
                      <c:pt idx="2213">
                        <c:v>14.2291897662728</c:v>
                      </c:pt>
                      <c:pt idx="2214">
                        <c:v>14.2357415929851</c:v>
                      </c:pt>
                      <c:pt idx="2215">
                        <c:v>14.242293419697299</c:v>
                      </c:pt>
                      <c:pt idx="2216">
                        <c:v>14.2488452464096</c:v>
                      </c:pt>
                      <c:pt idx="2217">
                        <c:v>14.2553970731219</c:v>
                      </c:pt>
                      <c:pt idx="2218">
                        <c:v>14.261948899834101</c:v>
                      </c:pt>
                      <c:pt idx="2219">
                        <c:v>14.268500726546399</c:v>
                      </c:pt>
                      <c:pt idx="2220">
                        <c:v>14.2750525532587</c:v>
                      </c:pt>
                      <c:pt idx="2221">
                        <c:v>14.281604379970901</c:v>
                      </c:pt>
                      <c:pt idx="2222">
                        <c:v>14.288156206683199</c:v>
                      </c:pt>
                      <c:pt idx="2223">
                        <c:v>14.2947080333955</c:v>
                      </c:pt>
                      <c:pt idx="2224">
                        <c:v>14.301259860107701</c:v>
                      </c:pt>
                      <c:pt idx="2225">
                        <c:v>14.307811686819999</c:v>
                      </c:pt>
                      <c:pt idx="2226">
                        <c:v>14.3143635135323</c:v>
                      </c:pt>
                      <c:pt idx="2227">
                        <c:v>14.3209153402445</c:v>
                      </c:pt>
                      <c:pt idx="2228">
                        <c:v>14.327467166956801</c:v>
                      </c:pt>
                      <c:pt idx="2229">
                        <c:v>14.334018993669099</c:v>
                      </c:pt>
                      <c:pt idx="2230">
                        <c:v>14.3405708203814</c:v>
                      </c:pt>
                      <c:pt idx="2231">
                        <c:v>14.347122647093601</c:v>
                      </c:pt>
                      <c:pt idx="2232">
                        <c:v>14.353674473805899</c:v>
                      </c:pt>
                      <c:pt idx="2233">
                        <c:v>14.3602263005182</c:v>
                      </c:pt>
                      <c:pt idx="2234">
                        <c:v>14.3667781272304</c:v>
                      </c:pt>
                      <c:pt idx="2235">
                        <c:v>14.373329953942701</c:v>
                      </c:pt>
                      <c:pt idx="2236">
                        <c:v>14.379881780654999</c:v>
                      </c:pt>
                      <c:pt idx="2237">
                        <c:v>14.3864336073672</c:v>
                      </c:pt>
                      <c:pt idx="2238">
                        <c:v>14.392985434079501</c:v>
                      </c:pt>
                      <c:pt idx="2239">
                        <c:v>14.399537260791799</c:v>
                      </c:pt>
                      <c:pt idx="2240">
                        <c:v>14.406089087504</c:v>
                      </c:pt>
                      <c:pt idx="2241">
                        <c:v>14.412640914216301</c:v>
                      </c:pt>
                      <c:pt idx="2242">
                        <c:v>14.419192740928599</c:v>
                      </c:pt>
                      <c:pt idx="2243">
                        <c:v>14.4257445676408</c:v>
                      </c:pt>
                      <c:pt idx="2244">
                        <c:v>14.4322963943531</c:v>
                      </c:pt>
                      <c:pt idx="2245">
                        <c:v>14.438848221065401</c:v>
                      </c:pt>
                      <c:pt idx="2246">
                        <c:v>14.445400047777699</c:v>
                      </c:pt>
                      <c:pt idx="2247">
                        <c:v>14.4519518744899</c:v>
                      </c:pt>
                      <c:pt idx="2248">
                        <c:v>14.458503701202201</c:v>
                      </c:pt>
                      <c:pt idx="2249">
                        <c:v>14.465055527914499</c:v>
                      </c:pt>
                      <c:pt idx="2250">
                        <c:v>14.4716073546267</c:v>
                      </c:pt>
                      <c:pt idx="2251">
                        <c:v>14.478159181339</c:v>
                      </c:pt>
                      <c:pt idx="2252">
                        <c:v>14.484711008051301</c:v>
                      </c:pt>
                      <c:pt idx="2253">
                        <c:v>14.4912628347635</c:v>
                      </c:pt>
                      <c:pt idx="2254">
                        <c:v>14.4978146614758</c:v>
                      </c:pt>
                      <c:pt idx="2255">
                        <c:v>14.504366488188101</c:v>
                      </c:pt>
                      <c:pt idx="2256">
                        <c:v>14.5109183149003</c:v>
                      </c:pt>
                      <c:pt idx="2257">
                        <c:v>14.5174701416126</c:v>
                      </c:pt>
                      <c:pt idx="2258">
                        <c:v>14.524021968324901</c:v>
                      </c:pt>
                      <c:pt idx="2259">
                        <c:v>14.5305737950371</c:v>
                      </c:pt>
                      <c:pt idx="2260">
                        <c:v>14.5371256217494</c:v>
                      </c:pt>
                      <c:pt idx="2261">
                        <c:v>14.5436774484617</c:v>
                      </c:pt>
                      <c:pt idx="2262">
                        <c:v>14.550229275174001</c:v>
                      </c:pt>
                      <c:pt idx="2263">
                        <c:v>14.5567811018862</c:v>
                      </c:pt>
                      <c:pt idx="2264">
                        <c:v>14.5633329285985</c:v>
                      </c:pt>
                      <c:pt idx="2265">
                        <c:v>14.569884755310801</c:v>
                      </c:pt>
                      <c:pt idx="2266">
                        <c:v>14.576436582023</c:v>
                      </c:pt>
                      <c:pt idx="2267">
                        <c:v>14.5829884087353</c:v>
                      </c:pt>
                      <c:pt idx="2268">
                        <c:v>14.5895402354476</c:v>
                      </c:pt>
                      <c:pt idx="2269">
                        <c:v>14.5960920621598</c:v>
                      </c:pt>
                      <c:pt idx="2270">
                        <c:v>14.6026438888721</c:v>
                      </c:pt>
                      <c:pt idx="2271">
                        <c:v>14.6091957155844</c:v>
                      </c:pt>
                      <c:pt idx="2272">
                        <c:v>14.615747542296599</c:v>
                      </c:pt>
                      <c:pt idx="2273">
                        <c:v>14.6222993690089</c:v>
                      </c:pt>
                      <c:pt idx="2274">
                        <c:v>14.6288511957212</c:v>
                      </c:pt>
                      <c:pt idx="2275">
                        <c:v>14.635403022433399</c:v>
                      </c:pt>
                      <c:pt idx="2276">
                        <c:v>14.6419548491457</c:v>
                      </c:pt>
                      <c:pt idx="2277">
                        <c:v>14.648506675858</c:v>
                      </c:pt>
                      <c:pt idx="2278">
                        <c:v>14.655058502570199</c:v>
                      </c:pt>
                      <c:pt idx="2279">
                        <c:v>14.6616103292825</c:v>
                      </c:pt>
                      <c:pt idx="2280">
                        <c:v>14.6681621559948</c:v>
                      </c:pt>
                      <c:pt idx="2281">
                        <c:v>14.6747139827071</c:v>
                      </c:pt>
                      <c:pt idx="2282">
                        <c:v>14.681265809419299</c:v>
                      </c:pt>
                      <c:pt idx="2283">
                        <c:v>14.6878176361316</c:v>
                      </c:pt>
                      <c:pt idx="2284">
                        <c:v>14.6943694628439</c:v>
                      </c:pt>
                      <c:pt idx="2285">
                        <c:v>14.700921289556099</c:v>
                      </c:pt>
                      <c:pt idx="2286">
                        <c:v>14.7074731162684</c:v>
                      </c:pt>
                      <c:pt idx="2287">
                        <c:v>14.7140249429807</c:v>
                      </c:pt>
                      <c:pt idx="2288">
                        <c:v>14.720576769692901</c:v>
                      </c:pt>
                      <c:pt idx="2289">
                        <c:v>14.727128596405199</c:v>
                      </c:pt>
                      <c:pt idx="2290">
                        <c:v>14.7336804231175</c:v>
                      </c:pt>
                      <c:pt idx="2291">
                        <c:v>14.740232249829701</c:v>
                      </c:pt>
                      <c:pt idx="2292">
                        <c:v>14.746784076541999</c:v>
                      </c:pt>
                      <c:pt idx="2293">
                        <c:v>14.7533359032543</c:v>
                      </c:pt>
                      <c:pt idx="2294">
                        <c:v>14.7598877299666</c:v>
                      </c:pt>
                      <c:pt idx="2295">
                        <c:v>14.766439556678799</c:v>
                      </c:pt>
                      <c:pt idx="2296">
                        <c:v>14.7729913833911</c:v>
                      </c:pt>
                      <c:pt idx="2297">
                        <c:v>14.7795432101034</c:v>
                      </c:pt>
                      <c:pt idx="2298">
                        <c:v>14.786095036815601</c:v>
                      </c:pt>
                      <c:pt idx="2299">
                        <c:v>14.792646863527899</c:v>
                      </c:pt>
                      <c:pt idx="2300">
                        <c:v>14.7991986902402</c:v>
                      </c:pt>
                      <c:pt idx="2301">
                        <c:v>14.805750516952401</c:v>
                      </c:pt>
                      <c:pt idx="2302">
                        <c:v>14.812302343664699</c:v>
                      </c:pt>
                      <c:pt idx="2303">
                        <c:v>14.818854170377</c:v>
                      </c:pt>
                      <c:pt idx="2304">
                        <c:v>14.8254059970892</c:v>
                      </c:pt>
                      <c:pt idx="2305">
                        <c:v>14.831957823801501</c:v>
                      </c:pt>
                      <c:pt idx="2306">
                        <c:v>14.838509650513799</c:v>
                      </c:pt>
                      <c:pt idx="2307">
                        <c:v>14.845061477226</c:v>
                      </c:pt>
                      <c:pt idx="2308">
                        <c:v>14.851613303938301</c:v>
                      </c:pt>
                      <c:pt idx="2309">
                        <c:v>14.858165130650599</c:v>
                      </c:pt>
                      <c:pt idx="2310">
                        <c:v>14.8647169573628</c:v>
                      </c:pt>
                      <c:pt idx="2311">
                        <c:v>14.871268784075101</c:v>
                      </c:pt>
                      <c:pt idx="2312">
                        <c:v>14.877820610787399</c:v>
                      </c:pt>
                      <c:pt idx="2313">
                        <c:v>14.8843724374997</c:v>
                      </c:pt>
                      <c:pt idx="2314">
                        <c:v>14.8909242642119</c:v>
                      </c:pt>
                      <c:pt idx="2315">
                        <c:v>14.897476090924201</c:v>
                      </c:pt>
                      <c:pt idx="2316">
                        <c:v>14.904027917636499</c:v>
                      </c:pt>
                      <c:pt idx="2317">
                        <c:v>14.9105797443487</c:v>
                      </c:pt>
                      <c:pt idx="2318">
                        <c:v>14.917131571061001</c:v>
                      </c:pt>
                      <c:pt idx="2319">
                        <c:v>14.923683397773299</c:v>
                      </c:pt>
                      <c:pt idx="2320">
                        <c:v>14.9302352244855</c:v>
                      </c:pt>
                      <c:pt idx="2321">
                        <c:v>14.9367870511978</c:v>
                      </c:pt>
                      <c:pt idx="2322">
                        <c:v>14.943338877910101</c:v>
                      </c:pt>
                      <c:pt idx="2323">
                        <c:v>14.9498907046223</c:v>
                      </c:pt>
                      <c:pt idx="2324">
                        <c:v>14.9564425313346</c:v>
                      </c:pt>
                      <c:pt idx="2325">
                        <c:v>14.962994358046901</c:v>
                      </c:pt>
                      <c:pt idx="2326">
                        <c:v>14.9695461847591</c:v>
                      </c:pt>
                      <c:pt idx="2327">
                        <c:v>14.9760980114714</c:v>
                      </c:pt>
                      <c:pt idx="2328">
                        <c:v>14.982649838183701</c:v>
                      </c:pt>
                      <c:pt idx="2329">
                        <c:v>14.989201664895999</c:v>
                      </c:pt>
                      <c:pt idx="2330">
                        <c:v>14.9957534916082</c:v>
                      </c:pt>
                      <c:pt idx="2331">
                        <c:v>15.0023053183205</c:v>
                      </c:pt>
                      <c:pt idx="2332">
                        <c:v>15.008857145032801</c:v>
                      </c:pt>
                      <c:pt idx="2333">
                        <c:v>15.015408971745</c:v>
                      </c:pt>
                      <c:pt idx="2334">
                        <c:v>15.0219607984573</c:v>
                      </c:pt>
                      <c:pt idx="2335">
                        <c:v>15.028512625169601</c:v>
                      </c:pt>
                      <c:pt idx="2336">
                        <c:v>15.0350644518818</c:v>
                      </c:pt>
                      <c:pt idx="2337">
                        <c:v>15.0416162785941</c:v>
                      </c:pt>
                      <c:pt idx="2338">
                        <c:v>15.0481681053064</c:v>
                      </c:pt>
                      <c:pt idx="2339">
                        <c:v>15.0547199320186</c:v>
                      </c:pt>
                      <c:pt idx="2340">
                        <c:v>15.0612717587309</c:v>
                      </c:pt>
                      <c:pt idx="2341">
                        <c:v>15.0678235854432</c:v>
                      </c:pt>
                      <c:pt idx="2342">
                        <c:v>15.074375412155399</c:v>
                      </c:pt>
                      <c:pt idx="2343">
                        <c:v>15.0809272388677</c:v>
                      </c:pt>
                      <c:pt idx="2344">
                        <c:v>15.08747906558</c:v>
                      </c:pt>
                      <c:pt idx="2345">
                        <c:v>15.094030892292301</c:v>
                      </c:pt>
                      <c:pt idx="2346">
                        <c:v>15.1005827190045</c:v>
                      </c:pt>
                      <c:pt idx="2347">
                        <c:v>15.1071345457168</c:v>
                      </c:pt>
                      <c:pt idx="2348">
                        <c:v>15.1136863724291</c:v>
                      </c:pt>
                      <c:pt idx="2349">
                        <c:v>15.1202381991413</c:v>
                      </c:pt>
                      <c:pt idx="2350">
                        <c:v>15.1267900258536</c:v>
                      </c:pt>
                      <c:pt idx="2351">
                        <c:v>15.1333418525659</c:v>
                      </c:pt>
                      <c:pt idx="2352">
                        <c:v>15.139893679278099</c:v>
                      </c:pt>
                      <c:pt idx="2353">
                        <c:v>15.1464455059904</c:v>
                      </c:pt>
                      <c:pt idx="2354">
                        <c:v>15.1529973327027</c:v>
                      </c:pt>
                      <c:pt idx="2355">
                        <c:v>15.159549159414899</c:v>
                      </c:pt>
                      <c:pt idx="2356">
                        <c:v>15.1661009861272</c:v>
                      </c:pt>
                      <c:pt idx="2357">
                        <c:v>15.1726528128395</c:v>
                      </c:pt>
                      <c:pt idx="2358">
                        <c:v>15.179204639551701</c:v>
                      </c:pt>
                      <c:pt idx="2359">
                        <c:v>15.185756466263999</c:v>
                      </c:pt>
                      <c:pt idx="2360">
                        <c:v>15.1923082929763</c:v>
                      </c:pt>
                      <c:pt idx="2361">
                        <c:v>15.1988601196886</c:v>
                      </c:pt>
                      <c:pt idx="2362">
                        <c:v>15.205411946400799</c:v>
                      </c:pt>
                      <c:pt idx="2363">
                        <c:v>15.2119637731131</c:v>
                      </c:pt>
                      <c:pt idx="2364">
                        <c:v>15.2185155998254</c:v>
                      </c:pt>
                      <c:pt idx="2365">
                        <c:v>15.225067426537599</c:v>
                      </c:pt>
                      <c:pt idx="2366">
                        <c:v>15.2316192532499</c:v>
                      </c:pt>
                      <c:pt idx="2367">
                        <c:v>15.2381710799622</c:v>
                      </c:pt>
                      <c:pt idx="2368">
                        <c:v>15.244722906674401</c:v>
                      </c:pt>
                      <c:pt idx="2369">
                        <c:v>15.251274733386699</c:v>
                      </c:pt>
                      <c:pt idx="2370">
                        <c:v>15.257826560099</c:v>
                      </c:pt>
                      <c:pt idx="2371">
                        <c:v>15.264378386811201</c:v>
                      </c:pt>
                      <c:pt idx="2372">
                        <c:v>15.270930213523499</c:v>
                      </c:pt>
                      <c:pt idx="2373">
                        <c:v>15.2774820402358</c:v>
                      </c:pt>
                      <c:pt idx="2374">
                        <c:v>15.284033866948</c:v>
                      </c:pt>
                      <c:pt idx="2375">
                        <c:v>15.290585693660301</c:v>
                      </c:pt>
                      <c:pt idx="2376">
                        <c:v>15.297137520372599</c:v>
                      </c:pt>
                      <c:pt idx="2377">
                        <c:v>15.3036893470849</c:v>
                      </c:pt>
                      <c:pt idx="2378">
                        <c:v>15.310241173797101</c:v>
                      </c:pt>
                      <c:pt idx="2379">
                        <c:v>15.316793000509399</c:v>
                      </c:pt>
                      <c:pt idx="2380">
                        <c:v>15.3233448272217</c:v>
                      </c:pt>
                      <c:pt idx="2381">
                        <c:v>15.329896653933901</c:v>
                      </c:pt>
                      <c:pt idx="2382">
                        <c:v>15.336448480646199</c:v>
                      </c:pt>
                      <c:pt idx="2383">
                        <c:v>15.3430003073585</c:v>
                      </c:pt>
                      <c:pt idx="2384">
                        <c:v>15.3495521340707</c:v>
                      </c:pt>
                      <c:pt idx="2385">
                        <c:v>15.356103960783001</c:v>
                      </c:pt>
                      <c:pt idx="2386">
                        <c:v>15.362655787495299</c:v>
                      </c:pt>
                      <c:pt idx="2387">
                        <c:v>15.3692076142075</c:v>
                      </c:pt>
                      <c:pt idx="2388">
                        <c:v>15.375759440919801</c:v>
                      </c:pt>
                      <c:pt idx="2389">
                        <c:v>15.382311267632099</c:v>
                      </c:pt>
                      <c:pt idx="2390">
                        <c:v>15.3888630943443</c:v>
                      </c:pt>
                      <c:pt idx="2391">
                        <c:v>15.3954149210566</c:v>
                      </c:pt>
                      <c:pt idx="2392">
                        <c:v>15.401966747768901</c:v>
                      </c:pt>
                      <c:pt idx="2393">
                        <c:v>15.4085185744811</c:v>
                      </c:pt>
                      <c:pt idx="2394">
                        <c:v>15.4150704011934</c:v>
                      </c:pt>
                      <c:pt idx="2395">
                        <c:v>15.421622227905701</c:v>
                      </c:pt>
                      <c:pt idx="2396">
                        <c:v>15.428174054617999</c:v>
                      </c:pt>
                      <c:pt idx="2397">
                        <c:v>15.4347258813302</c:v>
                      </c:pt>
                      <c:pt idx="2398">
                        <c:v>15.441277708042501</c:v>
                      </c:pt>
                      <c:pt idx="2399">
                        <c:v>15.447829534754799</c:v>
                      </c:pt>
                      <c:pt idx="2400">
                        <c:v>15.454381361467</c:v>
                      </c:pt>
                      <c:pt idx="2401">
                        <c:v>15.4609331881793</c:v>
                      </c:pt>
                      <c:pt idx="2402">
                        <c:v>15.467485014891601</c:v>
                      </c:pt>
                      <c:pt idx="2403">
                        <c:v>15.4740368416038</c:v>
                      </c:pt>
                      <c:pt idx="2404">
                        <c:v>15.4805886683161</c:v>
                      </c:pt>
                      <c:pt idx="2405">
                        <c:v>15.487140495028401</c:v>
                      </c:pt>
                      <c:pt idx="2406">
                        <c:v>15.4936923217406</c:v>
                      </c:pt>
                      <c:pt idx="2407">
                        <c:v>15.5002441484529</c:v>
                      </c:pt>
                      <c:pt idx="2408">
                        <c:v>15.5067959751652</c:v>
                      </c:pt>
                      <c:pt idx="2409">
                        <c:v>15.5133478018774</c:v>
                      </c:pt>
                      <c:pt idx="2410">
                        <c:v>15.5198996285897</c:v>
                      </c:pt>
                      <c:pt idx="2411">
                        <c:v>15.526451455302</c:v>
                      </c:pt>
                      <c:pt idx="2412">
                        <c:v>15.533003282014301</c:v>
                      </c:pt>
                      <c:pt idx="2413">
                        <c:v>15.5395551087265</c:v>
                      </c:pt>
                      <c:pt idx="2414">
                        <c:v>15.5461069354388</c:v>
                      </c:pt>
                      <c:pt idx="2415">
                        <c:v>15.552658762151101</c:v>
                      </c:pt>
                      <c:pt idx="2416">
                        <c:v>15.5592105888633</c:v>
                      </c:pt>
                      <c:pt idx="2417">
                        <c:v>15.5657624155756</c:v>
                      </c:pt>
                      <c:pt idx="2418">
                        <c:v>15.5723142422879</c:v>
                      </c:pt>
                      <c:pt idx="2419">
                        <c:v>15.5788660690001</c:v>
                      </c:pt>
                      <c:pt idx="2420">
                        <c:v>15.5854178957124</c:v>
                      </c:pt>
                      <c:pt idx="2421">
                        <c:v>15.5919697224247</c:v>
                      </c:pt>
                      <c:pt idx="2422">
                        <c:v>15.598521549136899</c:v>
                      </c:pt>
                      <c:pt idx="2423">
                        <c:v>15.6050733758492</c:v>
                      </c:pt>
                      <c:pt idx="2424">
                        <c:v>15.6116252025615</c:v>
                      </c:pt>
                      <c:pt idx="2425">
                        <c:v>15.6181770292738</c:v>
                      </c:pt>
                      <c:pt idx="2426">
                        <c:v>15.624728855986</c:v>
                      </c:pt>
                      <c:pt idx="2427">
                        <c:v>15.6312806826983</c:v>
                      </c:pt>
                      <c:pt idx="2428">
                        <c:v>15.6378325094106</c:v>
                      </c:pt>
                      <c:pt idx="2429">
                        <c:v>15.644384336122799</c:v>
                      </c:pt>
                      <c:pt idx="2430">
                        <c:v>15.6509361628351</c:v>
                      </c:pt>
                      <c:pt idx="2431">
                        <c:v>15.6574879895474</c:v>
                      </c:pt>
                      <c:pt idx="2432">
                        <c:v>15.664039816259599</c:v>
                      </c:pt>
                      <c:pt idx="2433">
                        <c:v>15.6705916429719</c:v>
                      </c:pt>
                      <c:pt idx="2434">
                        <c:v>15.6771434696842</c:v>
                      </c:pt>
                      <c:pt idx="2435">
                        <c:v>15.683695296396399</c:v>
                      </c:pt>
                      <c:pt idx="2436">
                        <c:v>15.6902471231087</c:v>
                      </c:pt>
                      <c:pt idx="2437">
                        <c:v>15.696798949821</c:v>
                      </c:pt>
                      <c:pt idx="2438">
                        <c:v>15.703350776533201</c:v>
                      </c:pt>
                      <c:pt idx="2439">
                        <c:v>15.709902603245499</c:v>
                      </c:pt>
                      <c:pt idx="2440">
                        <c:v>15.7164544299578</c:v>
                      </c:pt>
                      <c:pt idx="2441">
                        <c:v>15.723006256670001</c:v>
                      </c:pt>
                      <c:pt idx="2442">
                        <c:v>15.729558083382299</c:v>
                      </c:pt>
                      <c:pt idx="2443">
                        <c:v>15.7361099100946</c:v>
                      </c:pt>
                      <c:pt idx="2444">
                        <c:v>15.7426617368069</c:v>
                      </c:pt>
                      <c:pt idx="2445">
                        <c:v>15.749213563519101</c:v>
                      </c:pt>
                      <c:pt idx="2446">
                        <c:v>15.755765390231399</c:v>
                      </c:pt>
                      <c:pt idx="2447">
                        <c:v>15.7623172169437</c:v>
                      </c:pt>
                      <c:pt idx="2448">
                        <c:v>15.768869043655901</c:v>
                      </c:pt>
                      <c:pt idx="2449">
                        <c:v>15.775420870368199</c:v>
                      </c:pt>
                      <c:pt idx="2450">
                        <c:v>15.7819726970805</c:v>
                      </c:pt>
                      <c:pt idx="2451">
                        <c:v>15.788524523792701</c:v>
                      </c:pt>
                      <c:pt idx="2452">
                        <c:v>15.795076350504999</c:v>
                      </c:pt>
                      <c:pt idx="2453">
                        <c:v>15.8016281772173</c:v>
                      </c:pt>
                      <c:pt idx="2454">
                        <c:v>15.8081800039295</c:v>
                      </c:pt>
                      <c:pt idx="2455">
                        <c:v>15.814731830641801</c:v>
                      </c:pt>
                      <c:pt idx="2456">
                        <c:v>15.821283657354099</c:v>
                      </c:pt>
                      <c:pt idx="2457">
                        <c:v>15.8278354840663</c:v>
                      </c:pt>
                      <c:pt idx="2458">
                        <c:v>15.834387310778601</c:v>
                      </c:pt>
                      <c:pt idx="2459">
                        <c:v>15.840939137490899</c:v>
                      </c:pt>
                      <c:pt idx="2460">
                        <c:v>15.8474909642032</c:v>
                      </c:pt>
                      <c:pt idx="2461">
                        <c:v>15.8540427909154</c:v>
                      </c:pt>
                      <c:pt idx="2462">
                        <c:v>15.860594617627701</c:v>
                      </c:pt>
                      <c:pt idx="2463">
                        <c:v>15.867146444339999</c:v>
                      </c:pt>
                      <c:pt idx="2464">
                        <c:v>15.8736982710522</c:v>
                      </c:pt>
                      <c:pt idx="2465">
                        <c:v>15.880250097764501</c:v>
                      </c:pt>
                      <c:pt idx="2466">
                        <c:v>15.886801924476799</c:v>
                      </c:pt>
                      <c:pt idx="2467">
                        <c:v>15.893353751189</c:v>
                      </c:pt>
                      <c:pt idx="2468">
                        <c:v>15.899905577901301</c:v>
                      </c:pt>
                      <c:pt idx="2469">
                        <c:v>15.906457404613599</c:v>
                      </c:pt>
                      <c:pt idx="2470">
                        <c:v>15.9130092313258</c:v>
                      </c:pt>
                      <c:pt idx="2471">
                        <c:v>15.9195610580381</c:v>
                      </c:pt>
                      <c:pt idx="2472">
                        <c:v>15.926112884750401</c:v>
                      </c:pt>
                      <c:pt idx="2473">
                        <c:v>15.9326647114626</c:v>
                      </c:pt>
                      <c:pt idx="2474">
                        <c:v>15.9392165381749</c:v>
                      </c:pt>
                      <c:pt idx="2475">
                        <c:v>15.945768364887201</c:v>
                      </c:pt>
                      <c:pt idx="2476">
                        <c:v>15.952320191599499</c:v>
                      </c:pt>
                      <c:pt idx="2477">
                        <c:v>15.9588720183117</c:v>
                      </c:pt>
                      <c:pt idx="2478">
                        <c:v>15.965423845024</c:v>
                      </c:pt>
                      <c:pt idx="2479">
                        <c:v>15.971975671736301</c:v>
                      </c:pt>
                      <c:pt idx="2480">
                        <c:v>15.9785274984485</c:v>
                      </c:pt>
                      <c:pt idx="2481">
                        <c:v>15.9850793251608</c:v>
                      </c:pt>
                      <c:pt idx="2482">
                        <c:v>15.991631151873101</c:v>
                      </c:pt>
                      <c:pt idx="2483">
                        <c:v>15.9981829785853</c:v>
                      </c:pt>
                      <c:pt idx="2484">
                        <c:v>16.004734805297598</c:v>
                      </c:pt>
                      <c:pt idx="2485">
                        <c:v>16.011286632009899</c:v>
                      </c:pt>
                      <c:pt idx="2486">
                        <c:v>16.0178384587221</c:v>
                      </c:pt>
                      <c:pt idx="2487">
                        <c:v>16.0243902854344</c:v>
                      </c:pt>
                      <c:pt idx="2488">
                        <c:v>16.0309421121467</c:v>
                      </c:pt>
                      <c:pt idx="2489">
                        <c:v>16.037493938858901</c:v>
                      </c:pt>
                      <c:pt idx="2490">
                        <c:v>16.044045765571202</c:v>
                      </c:pt>
                      <c:pt idx="2491">
                        <c:v>16.050597592283498</c:v>
                      </c:pt>
                      <c:pt idx="2492">
                        <c:v>16.057149418995799</c:v>
                      </c:pt>
                      <c:pt idx="2493">
                        <c:v>16.063701245708</c:v>
                      </c:pt>
                      <c:pt idx="2494">
                        <c:v>16.0702530724203</c:v>
                      </c:pt>
                      <c:pt idx="2495">
                        <c:v>16.0768048991326</c:v>
                      </c:pt>
                      <c:pt idx="2496">
                        <c:v>16.083356725844801</c:v>
                      </c:pt>
                      <c:pt idx="2497">
                        <c:v>16.089908552557102</c:v>
                      </c:pt>
                      <c:pt idx="2498">
                        <c:v>16.096460379269399</c:v>
                      </c:pt>
                      <c:pt idx="2499">
                        <c:v>16.103012205981599</c:v>
                      </c:pt>
                      <c:pt idx="2500">
                        <c:v>16.1095640326939</c:v>
                      </c:pt>
                      <c:pt idx="2501">
                        <c:v>16.1161158594062</c:v>
                      </c:pt>
                      <c:pt idx="2502">
                        <c:v>16.122667686118401</c:v>
                      </c:pt>
                      <c:pt idx="2503">
                        <c:v>16.129219512830701</c:v>
                      </c:pt>
                      <c:pt idx="2504">
                        <c:v>16.135771339542998</c:v>
                      </c:pt>
                      <c:pt idx="2505">
                        <c:v>16.142323166255199</c:v>
                      </c:pt>
                      <c:pt idx="2506">
                        <c:v>16.1488749929675</c:v>
                      </c:pt>
                      <c:pt idx="2507">
                        <c:v>16.1554268196798</c:v>
                      </c:pt>
                      <c:pt idx="2508">
                        <c:v>16.1619786463921</c:v>
                      </c:pt>
                      <c:pt idx="2509">
                        <c:v>16.168530473104301</c:v>
                      </c:pt>
                      <c:pt idx="2510">
                        <c:v>16.175082299816602</c:v>
                      </c:pt>
                      <c:pt idx="2511">
                        <c:v>16.181634126528898</c:v>
                      </c:pt>
                      <c:pt idx="2512">
                        <c:v>16.188185953241099</c:v>
                      </c:pt>
                      <c:pt idx="2513">
                        <c:v>16.1947377799534</c:v>
                      </c:pt>
                      <c:pt idx="2514">
                        <c:v>16.2012896066657</c:v>
                      </c:pt>
                      <c:pt idx="2515">
                        <c:v>16.207841433377901</c:v>
                      </c:pt>
                      <c:pt idx="2516">
                        <c:v>16.214393260090201</c:v>
                      </c:pt>
                      <c:pt idx="2517">
                        <c:v>16.220945086802502</c:v>
                      </c:pt>
                      <c:pt idx="2518">
                        <c:v>16.227496913514699</c:v>
                      </c:pt>
                      <c:pt idx="2519">
                        <c:v>16.234048740226999</c:v>
                      </c:pt>
                      <c:pt idx="2520">
                        <c:v>16.2406005669393</c:v>
                      </c:pt>
                      <c:pt idx="2521">
                        <c:v>16.247152393651501</c:v>
                      </c:pt>
                      <c:pt idx="2522">
                        <c:v>16.253704220363801</c:v>
                      </c:pt>
                      <c:pt idx="2523">
                        <c:v>16.260256047076101</c:v>
                      </c:pt>
                      <c:pt idx="2524">
                        <c:v>16.266807873788299</c:v>
                      </c:pt>
                      <c:pt idx="2525">
                        <c:v>16.273359700500599</c:v>
                      </c:pt>
                      <c:pt idx="2526">
                        <c:v>16.279911527212899</c:v>
                      </c:pt>
                      <c:pt idx="2527">
                        <c:v>16.2864633539252</c:v>
                      </c:pt>
                      <c:pt idx="2528">
                        <c:v>16.293015180637401</c:v>
                      </c:pt>
                      <c:pt idx="2529">
                        <c:v>16.299567007349701</c:v>
                      </c:pt>
                      <c:pt idx="2530">
                        <c:v>16.306118834062001</c:v>
                      </c:pt>
                      <c:pt idx="2531">
                        <c:v>16.312670660774199</c:v>
                      </c:pt>
                      <c:pt idx="2532">
                        <c:v>16.319222487486499</c:v>
                      </c:pt>
                      <c:pt idx="2533">
                        <c:v>16.325774314198799</c:v>
                      </c:pt>
                      <c:pt idx="2534">
                        <c:v>16.332326140911</c:v>
                      </c:pt>
                      <c:pt idx="2535">
                        <c:v>16.338877967623301</c:v>
                      </c:pt>
                      <c:pt idx="2536">
                        <c:v>16.345429794335601</c:v>
                      </c:pt>
                      <c:pt idx="2537">
                        <c:v>16.351981621047798</c:v>
                      </c:pt>
                      <c:pt idx="2538">
                        <c:v>16.358533447760099</c:v>
                      </c:pt>
                      <c:pt idx="2539">
                        <c:v>16.365085274472399</c:v>
                      </c:pt>
                      <c:pt idx="2540">
                        <c:v>16.3716371011846</c:v>
                      </c:pt>
                      <c:pt idx="2541">
                        <c:v>16.3781889278969</c:v>
                      </c:pt>
                      <c:pt idx="2542">
                        <c:v>16.384740754609201</c:v>
                      </c:pt>
                      <c:pt idx="2543">
                        <c:v>16.391292581321501</c:v>
                      </c:pt>
                      <c:pt idx="2544">
                        <c:v>16.397844408033698</c:v>
                      </c:pt>
                      <c:pt idx="2545">
                        <c:v>16.404396234745999</c:v>
                      </c:pt>
                      <c:pt idx="2546">
                        <c:v>16.410948061458299</c:v>
                      </c:pt>
                      <c:pt idx="2547">
                        <c:v>16.4174998881705</c:v>
                      </c:pt>
                      <c:pt idx="2548">
                        <c:v>16.4240517148828</c:v>
                      </c:pt>
                      <c:pt idx="2549">
                        <c:v>16.430603541595101</c:v>
                      </c:pt>
                      <c:pt idx="2550">
                        <c:v>16.437155368307302</c:v>
                      </c:pt>
                      <c:pt idx="2551">
                        <c:v>16.443707195019599</c:v>
                      </c:pt>
                      <c:pt idx="2552">
                        <c:v>16.450259021731899</c:v>
                      </c:pt>
                      <c:pt idx="2553">
                        <c:v>16.4568108484441</c:v>
                      </c:pt>
                      <c:pt idx="2554">
                        <c:v>16.4633626751564</c:v>
                      </c:pt>
                      <c:pt idx="2555">
                        <c:v>16.469914501868701</c:v>
                      </c:pt>
                      <c:pt idx="2556">
                        <c:v>16.476466328581001</c:v>
                      </c:pt>
                      <c:pt idx="2557">
                        <c:v>16.483018155293198</c:v>
                      </c:pt>
                      <c:pt idx="2558">
                        <c:v>16.489569982005499</c:v>
                      </c:pt>
                      <c:pt idx="2559">
                        <c:v>16.496121808717799</c:v>
                      </c:pt>
                      <c:pt idx="2560">
                        <c:v>16.50267363543</c:v>
                      </c:pt>
                      <c:pt idx="2561">
                        <c:v>16.5092254621423</c:v>
                      </c:pt>
                      <c:pt idx="2562">
                        <c:v>16.515777288854601</c:v>
                      </c:pt>
                      <c:pt idx="2563">
                        <c:v>16.522329115566802</c:v>
                      </c:pt>
                      <c:pt idx="2564">
                        <c:v>16.528880942279098</c:v>
                      </c:pt>
                      <c:pt idx="2565">
                        <c:v>16.535432768991399</c:v>
                      </c:pt>
                      <c:pt idx="2566">
                        <c:v>16.5419845957036</c:v>
                      </c:pt>
                      <c:pt idx="2567">
                        <c:v>16.5485364224159</c:v>
                      </c:pt>
                      <c:pt idx="2568">
                        <c:v>16.5550882491282</c:v>
                      </c:pt>
                      <c:pt idx="2569">
                        <c:v>16.561640075840401</c:v>
                      </c:pt>
                      <c:pt idx="2570">
                        <c:v>16.568191902552702</c:v>
                      </c:pt>
                      <c:pt idx="2571">
                        <c:v>16.574743729264998</c:v>
                      </c:pt>
                      <c:pt idx="2572">
                        <c:v>16.581295555977199</c:v>
                      </c:pt>
                      <c:pt idx="2573">
                        <c:v>16.5878473826895</c:v>
                      </c:pt>
                      <c:pt idx="2574">
                        <c:v>16.5943992094018</c:v>
                      </c:pt>
                      <c:pt idx="2575">
                        <c:v>16.6009510361141</c:v>
                      </c:pt>
                      <c:pt idx="2576">
                        <c:v>16.607502862826301</c:v>
                      </c:pt>
                      <c:pt idx="2577">
                        <c:v>16.614054689538602</c:v>
                      </c:pt>
                      <c:pt idx="2578">
                        <c:v>16.620606516250898</c:v>
                      </c:pt>
                      <c:pt idx="2579">
                        <c:v>16.627158342963099</c:v>
                      </c:pt>
                      <c:pt idx="2580">
                        <c:v>16.6337101696754</c:v>
                      </c:pt>
                      <c:pt idx="2581">
                        <c:v>16.6402619963877</c:v>
                      </c:pt>
                      <c:pt idx="2582">
                        <c:v>16.646813823099901</c:v>
                      </c:pt>
                      <c:pt idx="2583">
                        <c:v>16.653365649812201</c:v>
                      </c:pt>
                      <c:pt idx="2584">
                        <c:v>16.659917476524502</c:v>
                      </c:pt>
                      <c:pt idx="2585">
                        <c:v>16.666469303236699</c:v>
                      </c:pt>
                      <c:pt idx="2586">
                        <c:v>16.673021129948999</c:v>
                      </c:pt>
                      <c:pt idx="2587">
                        <c:v>16.6795729566613</c:v>
                      </c:pt>
                      <c:pt idx="2588">
                        <c:v>16.686124783373501</c:v>
                      </c:pt>
                      <c:pt idx="2589">
                        <c:v>16.692676610085801</c:v>
                      </c:pt>
                      <c:pt idx="2590">
                        <c:v>16.699228436798101</c:v>
                      </c:pt>
                      <c:pt idx="2591">
                        <c:v>16.705780263510398</c:v>
                      </c:pt>
                      <c:pt idx="2592">
                        <c:v>16.712332090222599</c:v>
                      </c:pt>
                      <c:pt idx="2593">
                        <c:v>16.7188839169349</c:v>
                      </c:pt>
                      <c:pt idx="2594">
                        <c:v>16.7254357436472</c:v>
                      </c:pt>
                      <c:pt idx="2595">
                        <c:v>16.731987570359401</c:v>
                      </c:pt>
                      <c:pt idx="2596">
                        <c:v>16.738539397071701</c:v>
                      </c:pt>
                      <c:pt idx="2597">
                        <c:v>16.745091223784001</c:v>
                      </c:pt>
                      <c:pt idx="2598">
                        <c:v>16.751643050496199</c:v>
                      </c:pt>
                      <c:pt idx="2599">
                        <c:v>16.758194877208499</c:v>
                      </c:pt>
                      <c:pt idx="2600">
                        <c:v>16.7647467039208</c:v>
                      </c:pt>
                      <c:pt idx="2601">
                        <c:v>16.771298530633</c:v>
                      </c:pt>
                      <c:pt idx="2602">
                        <c:v>16.777850357345301</c:v>
                      </c:pt>
                      <c:pt idx="2603">
                        <c:v>16.784402184057601</c:v>
                      </c:pt>
                      <c:pt idx="2604">
                        <c:v>16.790954010769799</c:v>
                      </c:pt>
                      <c:pt idx="2605">
                        <c:v>16.797505837482099</c:v>
                      </c:pt>
                      <c:pt idx="2606">
                        <c:v>16.804057664194399</c:v>
                      </c:pt>
                      <c:pt idx="2607">
                        <c:v>16.8106094909067</c:v>
                      </c:pt>
                      <c:pt idx="2608">
                        <c:v>16.817161317618901</c:v>
                      </c:pt>
                      <c:pt idx="2609">
                        <c:v>16.823713144331201</c:v>
                      </c:pt>
                      <c:pt idx="2610">
                        <c:v>16.830264971043501</c:v>
                      </c:pt>
                      <c:pt idx="2611">
                        <c:v>16.836816797755699</c:v>
                      </c:pt>
                      <c:pt idx="2612">
                        <c:v>16.843368624467999</c:v>
                      </c:pt>
                      <c:pt idx="2613">
                        <c:v>16.849920451180299</c:v>
                      </c:pt>
                      <c:pt idx="2614">
                        <c:v>16.8564722778925</c:v>
                      </c:pt>
                      <c:pt idx="2615">
                        <c:v>16.863024104604801</c:v>
                      </c:pt>
                      <c:pt idx="2616">
                        <c:v>16.869575931317101</c:v>
                      </c:pt>
                      <c:pt idx="2617">
                        <c:v>16.876127758029298</c:v>
                      </c:pt>
                      <c:pt idx="2618">
                        <c:v>16.882679584741599</c:v>
                      </c:pt>
                      <c:pt idx="2619">
                        <c:v>16.889231411453899</c:v>
                      </c:pt>
                      <c:pt idx="2620">
                        <c:v>16.8957832381661</c:v>
                      </c:pt>
                      <c:pt idx="2621">
                        <c:v>16.9023350648784</c:v>
                      </c:pt>
                      <c:pt idx="2622">
                        <c:v>16.908886891590701</c:v>
                      </c:pt>
                      <c:pt idx="2623">
                        <c:v>16.915438718303001</c:v>
                      </c:pt>
                      <c:pt idx="2624">
                        <c:v>16.921990545015198</c:v>
                      </c:pt>
                      <c:pt idx="2625">
                        <c:v>16.928542371727499</c:v>
                      </c:pt>
                      <c:pt idx="2626">
                        <c:v>16.935094198439799</c:v>
                      </c:pt>
                      <c:pt idx="2627">
                        <c:v>16.941646025152</c:v>
                      </c:pt>
                      <c:pt idx="2628">
                        <c:v>16.9481978518643</c:v>
                      </c:pt>
                      <c:pt idx="2629">
                        <c:v>16.954749678576601</c:v>
                      </c:pt>
                      <c:pt idx="2630">
                        <c:v>16.961301505288802</c:v>
                      </c:pt>
                      <c:pt idx="2631">
                        <c:v>16.967853332001098</c:v>
                      </c:pt>
                      <c:pt idx="2632">
                        <c:v>16.974405158713399</c:v>
                      </c:pt>
                      <c:pt idx="2633">
                        <c:v>16.9809569854256</c:v>
                      </c:pt>
                      <c:pt idx="2634">
                        <c:v>16.9875088121379</c:v>
                      </c:pt>
                      <c:pt idx="2635">
                        <c:v>16.9940606388502</c:v>
                      </c:pt>
                      <c:pt idx="2636">
                        <c:v>17.000612465562401</c:v>
                      </c:pt>
                      <c:pt idx="2637">
                        <c:v>17.007164292274702</c:v>
                      </c:pt>
                      <c:pt idx="2638">
                        <c:v>17.013716118986999</c:v>
                      </c:pt>
                      <c:pt idx="2639">
                        <c:v>17.020267945699299</c:v>
                      </c:pt>
                      <c:pt idx="2640">
                        <c:v>17.0268197724115</c:v>
                      </c:pt>
                      <c:pt idx="2641">
                        <c:v>17.0333715991238</c:v>
                      </c:pt>
                      <c:pt idx="2642">
                        <c:v>17.039923425836101</c:v>
                      </c:pt>
                      <c:pt idx="2643">
                        <c:v>17.046475252548301</c:v>
                      </c:pt>
                      <c:pt idx="2644">
                        <c:v>17.053027079260598</c:v>
                      </c:pt>
                      <c:pt idx="2645">
                        <c:v>17.059578905972899</c:v>
                      </c:pt>
                      <c:pt idx="2646">
                        <c:v>17.0661307326851</c:v>
                      </c:pt>
                      <c:pt idx="2647">
                        <c:v>17.0726825593974</c:v>
                      </c:pt>
                      <c:pt idx="2648">
                        <c:v>17.0792343861097</c:v>
                      </c:pt>
                      <c:pt idx="2649">
                        <c:v>17.085786212821901</c:v>
                      </c:pt>
                      <c:pt idx="2650">
                        <c:v>17.092338039534201</c:v>
                      </c:pt>
                      <c:pt idx="2651">
                        <c:v>17.098889866246498</c:v>
                      </c:pt>
                      <c:pt idx="2652">
                        <c:v>17.105441692958699</c:v>
                      </c:pt>
                      <c:pt idx="2653">
                        <c:v>17.111993519671</c:v>
                      </c:pt>
                      <c:pt idx="2654">
                        <c:v>17.1185453463833</c:v>
                      </c:pt>
                      <c:pt idx="2655">
                        <c:v>17.1250971730956</c:v>
                      </c:pt>
                      <c:pt idx="2656">
                        <c:v>17.131648999807801</c:v>
                      </c:pt>
                      <c:pt idx="2657">
                        <c:v>17.138200826520102</c:v>
                      </c:pt>
                      <c:pt idx="2658">
                        <c:v>17.144752653232398</c:v>
                      </c:pt>
                      <c:pt idx="2659">
                        <c:v>17.151304479944599</c:v>
                      </c:pt>
                      <c:pt idx="2660">
                        <c:v>17.1578563066569</c:v>
                      </c:pt>
                      <c:pt idx="2661">
                        <c:v>17.1644081333692</c:v>
                      </c:pt>
                      <c:pt idx="2662">
                        <c:v>17.170959960081401</c:v>
                      </c:pt>
                      <c:pt idx="2663">
                        <c:v>17.177511786793701</c:v>
                      </c:pt>
                      <c:pt idx="2664">
                        <c:v>17.184063613506002</c:v>
                      </c:pt>
                      <c:pt idx="2665">
                        <c:v>17.190615440218199</c:v>
                      </c:pt>
                      <c:pt idx="2666">
                        <c:v>17.197167266930499</c:v>
                      </c:pt>
                      <c:pt idx="2667">
                        <c:v>17.2037190936428</c:v>
                      </c:pt>
                      <c:pt idx="2668">
                        <c:v>17.210270920355001</c:v>
                      </c:pt>
                      <c:pt idx="2669">
                        <c:v>17.216822747067301</c:v>
                      </c:pt>
                      <c:pt idx="2670">
                        <c:v>17.223374573779601</c:v>
                      </c:pt>
                      <c:pt idx="2671">
                        <c:v>17.229926400491799</c:v>
                      </c:pt>
                      <c:pt idx="2672">
                        <c:v>17.236478227204099</c:v>
                      </c:pt>
                      <c:pt idx="2673">
                        <c:v>17.243030053916399</c:v>
                      </c:pt>
                      <c:pt idx="2674">
                        <c:v>17.2495818806287</c:v>
                      </c:pt>
                      <c:pt idx="2675">
                        <c:v>17.256133707340901</c:v>
                      </c:pt>
                      <c:pt idx="2676">
                        <c:v>17.262685534053201</c:v>
                      </c:pt>
                      <c:pt idx="2677">
                        <c:v>17.269237360765501</c:v>
                      </c:pt>
                      <c:pt idx="2678">
                        <c:v>17.275789187477699</c:v>
                      </c:pt>
                      <c:pt idx="2679">
                        <c:v>17.282341014189999</c:v>
                      </c:pt>
                      <c:pt idx="2680">
                        <c:v>17.288892840902299</c:v>
                      </c:pt>
                      <c:pt idx="2681">
                        <c:v>17.2954446676145</c:v>
                      </c:pt>
                      <c:pt idx="2682">
                        <c:v>17.301996494326801</c:v>
                      </c:pt>
                      <c:pt idx="2683">
                        <c:v>17.308548321039101</c:v>
                      </c:pt>
                      <c:pt idx="2684">
                        <c:v>17.315100147751298</c:v>
                      </c:pt>
                      <c:pt idx="2685">
                        <c:v>17.321651974463599</c:v>
                      </c:pt>
                      <c:pt idx="2686">
                        <c:v>17.328203801175899</c:v>
                      </c:pt>
                      <c:pt idx="2687">
                        <c:v>17.3347556278882</c:v>
                      </c:pt>
                      <c:pt idx="2688">
                        <c:v>17.3413074546004</c:v>
                      </c:pt>
                      <c:pt idx="2689">
                        <c:v>17.347859281312701</c:v>
                      </c:pt>
                      <c:pt idx="2690">
                        <c:v>17.354411108025001</c:v>
                      </c:pt>
                      <c:pt idx="2691">
                        <c:v>17.360962934737199</c:v>
                      </c:pt>
                      <c:pt idx="2692">
                        <c:v>17.367514761449499</c:v>
                      </c:pt>
                      <c:pt idx="2693">
                        <c:v>17.374066588161799</c:v>
                      </c:pt>
                      <c:pt idx="2694">
                        <c:v>17.380618414874</c:v>
                      </c:pt>
                      <c:pt idx="2695">
                        <c:v>17.387170241586301</c:v>
                      </c:pt>
                      <c:pt idx="2696">
                        <c:v>17.393722068298601</c:v>
                      </c:pt>
                      <c:pt idx="2697">
                        <c:v>17.400273895010798</c:v>
                      </c:pt>
                      <c:pt idx="2698">
                        <c:v>17.406825721723099</c:v>
                      </c:pt>
                      <c:pt idx="2699">
                        <c:v>17.413377548435399</c:v>
                      </c:pt>
                      <c:pt idx="2700">
                        <c:v>17.4199293751476</c:v>
                      </c:pt>
                      <c:pt idx="2701">
                        <c:v>17.4264812018599</c:v>
                      </c:pt>
                      <c:pt idx="2702">
                        <c:v>17.433033028572201</c:v>
                      </c:pt>
                      <c:pt idx="2703">
                        <c:v>17.439584855284401</c:v>
                      </c:pt>
                      <c:pt idx="2704">
                        <c:v>17.446136681996698</c:v>
                      </c:pt>
                      <c:pt idx="2705">
                        <c:v>17.452688508708999</c:v>
                      </c:pt>
                      <c:pt idx="2706">
                        <c:v>17.459240335421299</c:v>
                      </c:pt>
                      <c:pt idx="2707">
                        <c:v>17.4657921621335</c:v>
                      </c:pt>
                      <c:pt idx="2708">
                        <c:v>17.4723439888458</c:v>
                      </c:pt>
                      <c:pt idx="2709">
                        <c:v>17.478895815558101</c:v>
                      </c:pt>
                      <c:pt idx="2710">
                        <c:v>17.485447642270302</c:v>
                      </c:pt>
                      <c:pt idx="2711">
                        <c:v>17.491999468982598</c:v>
                      </c:pt>
                      <c:pt idx="2712">
                        <c:v>17.498551295694899</c:v>
                      </c:pt>
                      <c:pt idx="2713">
                        <c:v>17.5051031224071</c:v>
                      </c:pt>
                      <c:pt idx="2714">
                        <c:v>17.5116549491194</c:v>
                      </c:pt>
                      <c:pt idx="2715">
                        <c:v>17.5182067758317</c:v>
                      </c:pt>
                      <c:pt idx="2716">
                        <c:v>17.524758602543901</c:v>
                      </c:pt>
                      <c:pt idx="2717">
                        <c:v>17.531310429256202</c:v>
                      </c:pt>
                      <c:pt idx="2718">
                        <c:v>17.537862255968498</c:v>
                      </c:pt>
                      <c:pt idx="2719">
                        <c:v>17.544414082680699</c:v>
                      </c:pt>
                      <c:pt idx="2720">
                        <c:v>17.550965909393</c:v>
                      </c:pt>
                      <c:pt idx="2721">
                        <c:v>17.5575177361053</c:v>
                      </c:pt>
                      <c:pt idx="2722">
                        <c:v>17.5640695628176</c:v>
                      </c:pt>
                      <c:pt idx="2723">
                        <c:v>17.570621389529801</c:v>
                      </c:pt>
                      <c:pt idx="2724">
                        <c:v>17.577173216242102</c:v>
                      </c:pt>
                      <c:pt idx="2725">
                        <c:v>17.583725042954399</c:v>
                      </c:pt>
                      <c:pt idx="2726">
                        <c:v>17.590276869666599</c:v>
                      </c:pt>
                      <c:pt idx="2727">
                        <c:v>17.5968286963789</c:v>
                      </c:pt>
                      <c:pt idx="2728">
                        <c:v>17.6033805230912</c:v>
                      </c:pt>
                      <c:pt idx="2729">
                        <c:v>17.609932349803401</c:v>
                      </c:pt>
                      <c:pt idx="2730">
                        <c:v>17.616484176515701</c:v>
                      </c:pt>
                      <c:pt idx="2731">
                        <c:v>17.623036003227998</c:v>
                      </c:pt>
                      <c:pt idx="2732">
                        <c:v>17.629587829940199</c:v>
                      </c:pt>
                      <c:pt idx="2733">
                        <c:v>17.636139656652499</c:v>
                      </c:pt>
                      <c:pt idx="2734">
                        <c:v>17.6426914833648</c:v>
                      </c:pt>
                      <c:pt idx="2735">
                        <c:v>17.649243310077001</c:v>
                      </c:pt>
                      <c:pt idx="2736">
                        <c:v>17.655795136789301</c:v>
                      </c:pt>
                      <c:pt idx="2737">
                        <c:v>17.662346963501601</c:v>
                      </c:pt>
                      <c:pt idx="2738">
                        <c:v>17.668898790213898</c:v>
                      </c:pt>
                      <c:pt idx="2739">
                        <c:v>17.675450616926099</c:v>
                      </c:pt>
                      <c:pt idx="2740">
                        <c:v>17.6820024436384</c:v>
                      </c:pt>
                      <c:pt idx="2741">
                        <c:v>17.6885542703507</c:v>
                      </c:pt>
                      <c:pt idx="2742">
                        <c:v>17.695106097062901</c:v>
                      </c:pt>
                      <c:pt idx="2743">
                        <c:v>17.701657923775201</c:v>
                      </c:pt>
                      <c:pt idx="2744">
                        <c:v>17.708209750487502</c:v>
                      </c:pt>
                      <c:pt idx="2745">
                        <c:v>17.714761577199699</c:v>
                      </c:pt>
                      <c:pt idx="2746">
                        <c:v>17.721313403911999</c:v>
                      </c:pt>
                      <c:pt idx="2747">
                        <c:v>17.7278652306243</c:v>
                      </c:pt>
                      <c:pt idx="2748">
                        <c:v>17.734417057336501</c:v>
                      </c:pt>
                      <c:pt idx="2749">
                        <c:v>17.740968884048801</c:v>
                      </c:pt>
                      <c:pt idx="2750">
                        <c:v>17.747520710761101</c:v>
                      </c:pt>
                      <c:pt idx="2751">
                        <c:v>17.754072537473299</c:v>
                      </c:pt>
                      <c:pt idx="2752">
                        <c:v>17.760624364185599</c:v>
                      </c:pt>
                      <c:pt idx="2753">
                        <c:v>17.767176190897899</c:v>
                      </c:pt>
                      <c:pt idx="2754">
                        <c:v>17.7737280176102</c:v>
                      </c:pt>
                      <c:pt idx="2755">
                        <c:v>17.780279844322401</c:v>
                      </c:pt>
                      <c:pt idx="2756">
                        <c:v>17.786831671034701</c:v>
                      </c:pt>
                      <c:pt idx="2757">
                        <c:v>17.793383497747001</c:v>
                      </c:pt>
                      <c:pt idx="2758">
                        <c:v>17.799935324459199</c:v>
                      </c:pt>
                      <c:pt idx="2759">
                        <c:v>17.806487151171499</c:v>
                      </c:pt>
                      <c:pt idx="2760">
                        <c:v>17.813038977883799</c:v>
                      </c:pt>
                      <c:pt idx="2761">
                        <c:v>17.819590804596</c:v>
                      </c:pt>
                      <c:pt idx="2762">
                        <c:v>17.826142631308301</c:v>
                      </c:pt>
                      <c:pt idx="2763">
                        <c:v>17.832694458020601</c:v>
                      </c:pt>
                      <c:pt idx="2764">
                        <c:v>17.839246284732798</c:v>
                      </c:pt>
                      <c:pt idx="2765">
                        <c:v>17.845798111445099</c:v>
                      </c:pt>
                      <c:pt idx="2766">
                        <c:v>17.852349938157399</c:v>
                      </c:pt>
                      <c:pt idx="2767">
                        <c:v>17.8589017648696</c:v>
                      </c:pt>
                      <c:pt idx="2768">
                        <c:v>17.8654535915819</c:v>
                      </c:pt>
                      <c:pt idx="2769">
                        <c:v>17.872005418294201</c:v>
                      </c:pt>
                      <c:pt idx="2770">
                        <c:v>17.878557245006501</c:v>
                      </c:pt>
                      <c:pt idx="2771">
                        <c:v>17.885109071718698</c:v>
                      </c:pt>
                      <c:pt idx="2772">
                        <c:v>17.891660898430999</c:v>
                      </c:pt>
                      <c:pt idx="2773">
                        <c:v>17.898212725143299</c:v>
                      </c:pt>
                      <c:pt idx="2774">
                        <c:v>17.9047645518555</c:v>
                      </c:pt>
                      <c:pt idx="2775">
                        <c:v>17.9113163785678</c:v>
                      </c:pt>
                      <c:pt idx="2776">
                        <c:v>17.917868205280101</c:v>
                      </c:pt>
                      <c:pt idx="2777">
                        <c:v>17.924420031992302</c:v>
                      </c:pt>
                      <c:pt idx="2778">
                        <c:v>17.930971858704599</c:v>
                      </c:pt>
                      <c:pt idx="2779">
                        <c:v>17.937523685416899</c:v>
                      </c:pt>
                      <c:pt idx="2780">
                        <c:v>17.9440755121291</c:v>
                      </c:pt>
                      <c:pt idx="2781">
                        <c:v>17.9506273388414</c:v>
                      </c:pt>
                      <c:pt idx="2782">
                        <c:v>17.957179165553701</c:v>
                      </c:pt>
                      <c:pt idx="2783">
                        <c:v>17.963730992265901</c:v>
                      </c:pt>
                      <c:pt idx="2784">
                        <c:v>17.970282818978198</c:v>
                      </c:pt>
                      <c:pt idx="2785">
                        <c:v>17.976834645690499</c:v>
                      </c:pt>
                      <c:pt idx="2786">
                        <c:v>17.983386472402799</c:v>
                      </c:pt>
                      <c:pt idx="2787">
                        <c:v>17.989938299115</c:v>
                      </c:pt>
                      <c:pt idx="2788">
                        <c:v>17.9964901258273</c:v>
                      </c:pt>
                      <c:pt idx="2789">
                        <c:v>18.003041952539601</c:v>
                      </c:pt>
                      <c:pt idx="2790">
                        <c:v>18.009593779251801</c:v>
                      </c:pt>
                      <c:pt idx="2791">
                        <c:v>18.016145605964098</c:v>
                      </c:pt>
                      <c:pt idx="2792">
                        <c:v>18.022697432676399</c:v>
                      </c:pt>
                      <c:pt idx="2793">
                        <c:v>18.0292492593886</c:v>
                      </c:pt>
                      <c:pt idx="2794">
                        <c:v>18.0358010861009</c:v>
                      </c:pt>
                      <c:pt idx="2795">
                        <c:v>18.0423529128132</c:v>
                      </c:pt>
                      <c:pt idx="2796">
                        <c:v>18.048904739525401</c:v>
                      </c:pt>
                      <c:pt idx="2797">
                        <c:v>18.055456566237702</c:v>
                      </c:pt>
                      <c:pt idx="2798">
                        <c:v>18.062008392949998</c:v>
                      </c:pt>
                      <c:pt idx="2799">
                        <c:v>18.068560219662199</c:v>
                      </c:pt>
                      <c:pt idx="2800">
                        <c:v>18.0751120463745</c:v>
                      </c:pt>
                      <c:pt idx="2801">
                        <c:v>18.0816638730868</c:v>
                      </c:pt>
                      <c:pt idx="2802">
                        <c:v>18.088215699799001</c:v>
                      </c:pt>
                      <c:pt idx="2803">
                        <c:v>18.094767526511301</c:v>
                      </c:pt>
                      <c:pt idx="2804">
                        <c:v>18.101319353223602</c:v>
                      </c:pt>
                      <c:pt idx="2805">
                        <c:v>18.107871179935898</c:v>
                      </c:pt>
                      <c:pt idx="2806">
                        <c:v>18.114423006648099</c:v>
                      </c:pt>
                      <c:pt idx="2807">
                        <c:v>18.1209748333604</c:v>
                      </c:pt>
                      <c:pt idx="2808">
                        <c:v>18.1275266600727</c:v>
                      </c:pt>
                      <c:pt idx="2809">
                        <c:v>18.134078486784901</c:v>
                      </c:pt>
                      <c:pt idx="2810">
                        <c:v>18.140630313497201</c:v>
                      </c:pt>
                      <c:pt idx="2811">
                        <c:v>18.147182140209502</c:v>
                      </c:pt>
                      <c:pt idx="2812">
                        <c:v>18.153733966921699</c:v>
                      </c:pt>
                      <c:pt idx="2813">
                        <c:v>18.160285793633999</c:v>
                      </c:pt>
                      <c:pt idx="2814">
                        <c:v>18.1668376203463</c:v>
                      </c:pt>
                      <c:pt idx="2815">
                        <c:v>18.173389447058501</c:v>
                      </c:pt>
                      <c:pt idx="2816">
                        <c:v>18.179941273770801</c:v>
                      </c:pt>
                      <c:pt idx="2817">
                        <c:v>18.186493100483101</c:v>
                      </c:pt>
                      <c:pt idx="2818">
                        <c:v>18.193044927195299</c:v>
                      </c:pt>
                      <c:pt idx="2819">
                        <c:v>18.199596753907599</c:v>
                      </c:pt>
                      <c:pt idx="2820">
                        <c:v>18.206148580619899</c:v>
                      </c:pt>
                      <c:pt idx="2821">
                        <c:v>18.2127004073322</c:v>
                      </c:pt>
                      <c:pt idx="2822">
                        <c:v>18.219252234044401</c:v>
                      </c:pt>
                      <c:pt idx="2823">
                        <c:v>18.225804060756701</c:v>
                      </c:pt>
                      <c:pt idx="2824">
                        <c:v>18.232355887469001</c:v>
                      </c:pt>
                      <c:pt idx="2825">
                        <c:v>18.238907714181199</c:v>
                      </c:pt>
                      <c:pt idx="2826">
                        <c:v>18.245459540893499</c:v>
                      </c:pt>
                      <c:pt idx="2827">
                        <c:v>18.2520113676058</c:v>
                      </c:pt>
                      <c:pt idx="2828">
                        <c:v>18.258563194318</c:v>
                      </c:pt>
                      <c:pt idx="2829">
                        <c:v>18.265115021030301</c:v>
                      </c:pt>
                      <c:pt idx="2830">
                        <c:v>18.271666847742601</c:v>
                      </c:pt>
                      <c:pt idx="2831">
                        <c:v>18.278218674454799</c:v>
                      </c:pt>
                      <c:pt idx="2832">
                        <c:v>18.284770501167099</c:v>
                      </c:pt>
                      <c:pt idx="2833">
                        <c:v>18.291322327879399</c:v>
                      </c:pt>
                      <c:pt idx="2834">
                        <c:v>18.2978741545917</c:v>
                      </c:pt>
                      <c:pt idx="2835">
                        <c:v>18.304425981303901</c:v>
                      </c:pt>
                      <c:pt idx="2836">
                        <c:v>18.310977808016201</c:v>
                      </c:pt>
                      <c:pt idx="2837">
                        <c:v>18.317529634728501</c:v>
                      </c:pt>
                      <c:pt idx="2838">
                        <c:v>18.324081461440699</c:v>
                      </c:pt>
                      <c:pt idx="2839">
                        <c:v>18.330633288152999</c:v>
                      </c:pt>
                      <c:pt idx="2840">
                        <c:v>18.337185114865299</c:v>
                      </c:pt>
                      <c:pt idx="2841">
                        <c:v>18.3437369415775</c:v>
                      </c:pt>
                      <c:pt idx="2842">
                        <c:v>18.350288768289801</c:v>
                      </c:pt>
                      <c:pt idx="2843">
                        <c:v>18.356840595002101</c:v>
                      </c:pt>
                      <c:pt idx="2844">
                        <c:v>18.363392421714298</c:v>
                      </c:pt>
                      <c:pt idx="2845">
                        <c:v>18.369944248426599</c:v>
                      </c:pt>
                      <c:pt idx="2846">
                        <c:v>18.376496075138899</c:v>
                      </c:pt>
                      <c:pt idx="2847">
                        <c:v>18.3830479018511</c:v>
                      </c:pt>
                      <c:pt idx="2848">
                        <c:v>18.3895997285634</c:v>
                      </c:pt>
                      <c:pt idx="2849">
                        <c:v>18.396151555275701</c:v>
                      </c:pt>
                      <c:pt idx="2850">
                        <c:v>18.402703381987902</c:v>
                      </c:pt>
                      <c:pt idx="2851">
                        <c:v>18.409255208700198</c:v>
                      </c:pt>
                      <c:pt idx="2852">
                        <c:v>18.415807035412499</c:v>
                      </c:pt>
                      <c:pt idx="2853">
                        <c:v>18.422358862124799</c:v>
                      </c:pt>
                      <c:pt idx="2854">
                        <c:v>18.428910688837</c:v>
                      </c:pt>
                      <c:pt idx="2855">
                        <c:v>18.4354625155493</c:v>
                      </c:pt>
                      <c:pt idx="2856">
                        <c:v>18.442014342261601</c:v>
                      </c:pt>
                      <c:pt idx="2857">
                        <c:v>18.448566168973802</c:v>
                      </c:pt>
                      <c:pt idx="2858">
                        <c:v>18.455117995686098</c:v>
                      </c:pt>
                      <c:pt idx="2859">
                        <c:v>18.461669822398399</c:v>
                      </c:pt>
                      <c:pt idx="2860">
                        <c:v>18.4682216491106</c:v>
                      </c:pt>
                      <c:pt idx="2861">
                        <c:v>18.4747734758229</c:v>
                      </c:pt>
                      <c:pt idx="2862">
                        <c:v>18.4813253025352</c:v>
                      </c:pt>
                      <c:pt idx="2863">
                        <c:v>18.487877129247401</c:v>
                      </c:pt>
                      <c:pt idx="2864">
                        <c:v>18.494428955959702</c:v>
                      </c:pt>
                      <c:pt idx="2865">
                        <c:v>18.500980782671999</c:v>
                      </c:pt>
                      <c:pt idx="2866">
                        <c:v>18.507532609384199</c:v>
                      </c:pt>
                      <c:pt idx="2867">
                        <c:v>18.5140844360965</c:v>
                      </c:pt>
                      <c:pt idx="2868">
                        <c:v>18.5206362628088</c:v>
                      </c:pt>
                      <c:pt idx="2869">
                        <c:v>18.527188089521101</c:v>
                      </c:pt>
                      <c:pt idx="2870">
                        <c:v>18.533739916233301</c:v>
                      </c:pt>
                      <c:pt idx="2871">
                        <c:v>18.540291742945598</c:v>
                      </c:pt>
                      <c:pt idx="2872">
                        <c:v>18.546843569657899</c:v>
                      </c:pt>
                      <c:pt idx="2873">
                        <c:v>18.553395396370099</c:v>
                      </c:pt>
                      <c:pt idx="2874">
                        <c:v>18.5599472230824</c:v>
                      </c:pt>
                      <c:pt idx="2875">
                        <c:v>18.5664990497947</c:v>
                      </c:pt>
                      <c:pt idx="2876">
                        <c:v>18.573050876506901</c:v>
                      </c:pt>
                      <c:pt idx="2877">
                        <c:v>18.579602703219201</c:v>
                      </c:pt>
                      <c:pt idx="2878">
                        <c:v>18.586154529931498</c:v>
                      </c:pt>
                      <c:pt idx="2879">
                        <c:v>18.592706356643699</c:v>
                      </c:pt>
                      <c:pt idx="2880">
                        <c:v>18.599258183356</c:v>
                      </c:pt>
                      <c:pt idx="2881">
                        <c:v>18.6058100100683</c:v>
                      </c:pt>
                      <c:pt idx="2882">
                        <c:v>18.612361836780501</c:v>
                      </c:pt>
                      <c:pt idx="2883">
                        <c:v>18.618913663492801</c:v>
                      </c:pt>
                      <c:pt idx="2884">
                        <c:v>18.625465490205102</c:v>
                      </c:pt>
                      <c:pt idx="2885">
                        <c:v>18.632017316917398</c:v>
                      </c:pt>
                      <c:pt idx="2886">
                        <c:v>18.638569143629599</c:v>
                      </c:pt>
                      <c:pt idx="2887">
                        <c:v>18.6451209703419</c:v>
                      </c:pt>
                      <c:pt idx="2888">
                        <c:v>18.6516727970542</c:v>
                      </c:pt>
                      <c:pt idx="2889">
                        <c:v>18.658224623766401</c:v>
                      </c:pt>
                      <c:pt idx="2890">
                        <c:v>18.664776450478701</c:v>
                      </c:pt>
                      <c:pt idx="2891">
                        <c:v>18.671328277191002</c:v>
                      </c:pt>
                      <c:pt idx="2892">
                        <c:v>18.677880103903199</c:v>
                      </c:pt>
                      <c:pt idx="2893">
                        <c:v>18.684431930615499</c:v>
                      </c:pt>
                      <c:pt idx="2894">
                        <c:v>18.6909837573278</c:v>
                      </c:pt>
                      <c:pt idx="2895">
                        <c:v>18.697535584040001</c:v>
                      </c:pt>
                      <c:pt idx="2896">
                        <c:v>18.704087410752301</c:v>
                      </c:pt>
                      <c:pt idx="2897">
                        <c:v>18.710639237464601</c:v>
                      </c:pt>
                      <c:pt idx="2898">
                        <c:v>18.717191064176799</c:v>
                      </c:pt>
                      <c:pt idx="2899">
                        <c:v>18.723742890889099</c:v>
                      </c:pt>
                      <c:pt idx="2900">
                        <c:v>18.730294717601399</c:v>
                      </c:pt>
                      <c:pt idx="2901">
                        <c:v>18.7368465443137</c:v>
                      </c:pt>
                      <c:pt idx="2902">
                        <c:v>18.743398371025901</c:v>
                      </c:pt>
                      <c:pt idx="2903">
                        <c:v>18.749950197738201</c:v>
                      </c:pt>
                      <c:pt idx="2904">
                        <c:v>18.756502024450501</c:v>
                      </c:pt>
                      <c:pt idx="2905">
                        <c:v>18.763053851162699</c:v>
                      </c:pt>
                      <c:pt idx="2906">
                        <c:v>18.769605677874999</c:v>
                      </c:pt>
                      <c:pt idx="2907">
                        <c:v>18.776157504587299</c:v>
                      </c:pt>
                      <c:pt idx="2908">
                        <c:v>18.7827093312995</c:v>
                      </c:pt>
                      <c:pt idx="2909">
                        <c:v>18.789261158011801</c:v>
                      </c:pt>
                      <c:pt idx="2910">
                        <c:v>18.795812984724101</c:v>
                      </c:pt>
                      <c:pt idx="2911">
                        <c:v>18.802364811436298</c:v>
                      </c:pt>
                      <c:pt idx="2912">
                        <c:v>18.808916638148599</c:v>
                      </c:pt>
                      <c:pt idx="2913">
                        <c:v>18.815468464860899</c:v>
                      </c:pt>
                      <c:pt idx="2914">
                        <c:v>18.8220202915731</c:v>
                      </c:pt>
                      <c:pt idx="2915">
                        <c:v>18.8285721182854</c:v>
                      </c:pt>
                      <c:pt idx="2916">
                        <c:v>18.835123944997701</c:v>
                      </c:pt>
                      <c:pt idx="2917">
                        <c:v>18.841675771710001</c:v>
                      </c:pt>
                      <c:pt idx="2918">
                        <c:v>18.848227598422199</c:v>
                      </c:pt>
                      <c:pt idx="2919">
                        <c:v>18.854779425134499</c:v>
                      </c:pt>
                      <c:pt idx="2920">
                        <c:v>18.861331251846799</c:v>
                      </c:pt>
                      <c:pt idx="2921">
                        <c:v>18.867883078559</c:v>
                      </c:pt>
                      <c:pt idx="2922">
                        <c:v>18.874434905271301</c:v>
                      </c:pt>
                      <c:pt idx="2923">
                        <c:v>18.880986731983601</c:v>
                      </c:pt>
                      <c:pt idx="2924">
                        <c:v>18.887538558695798</c:v>
                      </c:pt>
                      <c:pt idx="2925">
                        <c:v>18.894090385408099</c:v>
                      </c:pt>
                      <c:pt idx="2926">
                        <c:v>18.900642212120399</c:v>
                      </c:pt>
                      <c:pt idx="2927">
                        <c:v>18.9071940388326</c:v>
                      </c:pt>
                      <c:pt idx="2928">
                        <c:v>18.9137458655449</c:v>
                      </c:pt>
                      <c:pt idx="2929">
                        <c:v>18.920297692257201</c:v>
                      </c:pt>
                      <c:pt idx="2930">
                        <c:v>18.926849518969401</c:v>
                      </c:pt>
                      <c:pt idx="2931">
                        <c:v>18.933401345681698</c:v>
                      </c:pt>
                      <c:pt idx="2932">
                        <c:v>18.939953172393999</c:v>
                      </c:pt>
                      <c:pt idx="2933">
                        <c:v>18.9465049991062</c:v>
                      </c:pt>
                      <c:pt idx="2934">
                        <c:v>18.9530568258185</c:v>
                      </c:pt>
                      <c:pt idx="2935">
                        <c:v>18.9596086525308</c:v>
                      </c:pt>
                      <c:pt idx="2936">
                        <c:v>18.966160479243101</c:v>
                      </c:pt>
                      <c:pt idx="2937">
                        <c:v>18.972712305955302</c:v>
                      </c:pt>
                      <c:pt idx="2938">
                        <c:v>18.979264132667598</c:v>
                      </c:pt>
                      <c:pt idx="2939">
                        <c:v>18.985815959379899</c:v>
                      </c:pt>
                      <c:pt idx="2940">
                        <c:v>18.9923677860921</c:v>
                      </c:pt>
                      <c:pt idx="2941">
                        <c:v>18.9989196128044</c:v>
                      </c:pt>
                      <c:pt idx="2942">
                        <c:v>19.0054714395167</c:v>
                      </c:pt>
                      <c:pt idx="2943">
                        <c:v>19.012023266228901</c:v>
                      </c:pt>
                      <c:pt idx="2944">
                        <c:v>19.018575092941202</c:v>
                      </c:pt>
                      <c:pt idx="2945">
                        <c:v>19.025126919653498</c:v>
                      </c:pt>
                      <c:pt idx="2946">
                        <c:v>19.031678746365699</c:v>
                      </c:pt>
                      <c:pt idx="2947">
                        <c:v>19.038230573078</c:v>
                      </c:pt>
                      <c:pt idx="2948">
                        <c:v>19.0447823997903</c:v>
                      </c:pt>
                      <c:pt idx="2949">
                        <c:v>19.051334226502501</c:v>
                      </c:pt>
                      <c:pt idx="2950">
                        <c:v>19.057886053214801</c:v>
                      </c:pt>
                      <c:pt idx="2951">
                        <c:v>19.064437879927102</c:v>
                      </c:pt>
                      <c:pt idx="2952">
                        <c:v>19.070989706639399</c:v>
                      </c:pt>
                      <c:pt idx="2953">
                        <c:v>19.077541533351599</c:v>
                      </c:pt>
                      <c:pt idx="2954">
                        <c:v>19.0840933600639</c:v>
                      </c:pt>
                      <c:pt idx="2955">
                        <c:v>19.0906451867762</c:v>
                      </c:pt>
                      <c:pt idx="2956">
                        <c:v>19.097197013488401</c:v>
                      </c:pt>
                      <c:pt idx="2957">
                        <c:v>19.103748840200701</c:v>
                      </c:pt>
                      <c:pt idx="2958">
                        <c:v>19.110300666912998</c:v>
                      </c:pt>
                      <c:pt idx="2959">
                        <c:v>19.116852493625199</c:v>
                      </c:pt>
                      <c:pt idx="2960">
                        <c:v>19.123404320337499</c:v>
                      </c:pt>
                      <c:pt idx="2961">
                        <c:v>19.1299561470498</c:v>
                      </c:pt>
                      <c:pt idx="2962">
                        <c:v>19.136507973762001</c:v>
                      </c:pt>
                      <c:pt idx="2963">
                        <c:v>19.143059800474301</c:v>
                      </c:pt>
                      <c:pt idx="2964">
                        <c:v>19.149611627186601</c:v>
                      </c:pt>
                      <c:pt idx="2965">
                        <c:v>19.156163453898799</c:v>
                      </c:pt>
                      <c:pt idx="2966">
                        <c:v>19.162715280611099</c:v>
                      </c:pt>
                      <c:pt idx="2967">
                        <c:v>19.1692671073234</c:v>
                      </c:pt>
                      <c:pt idx="2968">
                        <c:v>19.1758189340357</c:v>
                      </c:pt>
                      <c:pt idx="2969">
                        <c:v>19.182370760747901</c:v>
                      </c:pt>
                      <c:pt idx="2970">
                        <c:v>19.188922587460201</c:v>
                      </c:pt>
                      <c:pt idx="2971">
                        <c:v>19.195474414172502</c:v>
                      </c:pt>
                      <c:pt idx="2972">
                        <c:v>19.202026240884699</c:v>
                      </c:pt>
                      <c:pt idx="2973">
                        <c:v>19.208578067596999</c:v>
                      </c:pt>
                      <c:pt idx="2974">
                        <c:v>19.2151298943093</c:v>
                      </c:pt>
                      <c:pt idx="2975">
                        <c:v>19.221681721021501</c:v>
                      </c:pt>
                      <c:pt idx="2976">
                        <c:v>19.228233547733801</c:v>
                      </c:pt>
                      <c:pt idx="2977">
                        <c:v>19.234785374446101</c:v>
                      </c:pt>
                      <c:pt idx="2978">
                        <c:v>19.241337201158299</c:v>
                      </c:pt>
                      <c:pt idx="2979">
                        <c:v>19.247889027870599</c:v>
                      </c:pt>
                      <c:pt idx="2980">
                        <c:v>19.254440854582899</c:v>
                      </c:pt>
                      <c:pt idx="2981">
                        <c:v>19.2609926812951</c:v>
                      </c:pt>
                      <c:pt idx="2982">
                        <c:v>19.267544508007401</c:v>
                      </c:pt>
                      <c:pt idx="2983">
                        <c:v>19.274096334719701</c:v>
                      </c:pt>
                      <c:pt idx="2984">
                        <c:v>19.280648161432001</c:v>
                      </c:pt>
                      <c:pt idx="2985">
                        <c:v>19.287199988144199</c:v>
                      </c:pt>
                      <c:pt idx="2986">
                        <c:v>19.293751814856499</c:v>
                      </c:pt>
                      <c:pt idx="2987">
                        <c:v>19.300303641568799</c:v>
                      </c:pt>
                      <c:pt idx="2988">
                        <c:v>19.306855468281</c:v>
                      </c:pt>
                      <c:pt idx="2989">
                        <c:v>19.313407294993301</c:v>
                      </c:pt>
                      <c:pt idx="2990">
                        <c:v>19.319959121705601</c:v>
                      </c:pt>
                      <c:pt idx="2991">
                        <c:v>19.326510948417798</c:v>
                      </c:pt>
                      <c:pt idx="2992">
                        <c:v>19.333062775130099</c:v>
                      </c:pt>
                      <c:pt idx="2993">
                        <c:v>19.339614601842399</c:v>
                      </c:pt>
                      <c:pt idx="2994">
                        <c:v>19.3461664285546</c:v>
                      </c:pt>
                      <c:pt idx="2995">
                        <c:v>19.3527182552669</c:v>
                      </c:pt>
                      <c:pt idx="2996">
                        <c:v>19.359270081979201</c:v>
                      </c:pt>
                      <c:pt idx="2997">
                        <c:v>19.365821908691402</c:v>
                      </c:pt>
                      <c:pt idx="2998">
                        <c:v>19.372373735403698</c:v>
                      </c:pt>
                      <c:pt idx="2999">
                        <c:v>19.378925562115999</c:v>
                      </c:pt>
                      <c:pt idx="3000">
                        <c:v>19.385477388828299</c:v>
                      </c:pt>
                      <c:pt idx="3001">
                        <c:v>19.3920292155405</c:v>
                      </c:pt>
                      <c:pt idx="3002">
                        <c:v>19.3985810422528</c:v>
                      </c:pt>
                      <c:pt idx="3003">
                        <c:v>19.405132868965101</c:v>
                      </c:pt>
                      <c:pt idx="3004">
                        <c:v>19.411684695677302</c:v>
                      </c:pt>
                      <c:pt idx="3005">
                        <c:v>19.418236522389599</c:v>
                      </c:pt>
                      <c:pt idx="3006">
                        <c:v>19.424788349101899</c:v>
                      </c:pt>
                      <c:pt idx="3007">
                        <c:v>19.4313401758141</c:v>
                      </c:pt>
                      <c:pt idx="3008">
                        <c:v>19.4378920025264</c:v>
                      </c:pt>
                      <c:pt idx="3009">
                        <c:v>19.444443829238701</c:v>
                      </c:pt>
                      <c:pt idx="3010">
                        <c:v>19.450995655950901</c:v>
                      </c:pt>
                      <c:pt idx="3011">
                        <c:v>19.457547482663202</c:v>
                      </c:pt>
                      <c:pt idx="3012">
                        <c:v>19.464099309375499</c:v>
                      </c:pt>
                      <c:pt idx="3013">
                        <c:v>19.470651136087699</c:v>
                      </c:pt>
                      <c:pt idx="3014">
                        <c:v>19.4772029628</c:v>
                      </c:pt>
                      <c:pt idx="3015">
                        <c:v>19.4837547895123</c:v>
                      </c:pt>
                      <c:pt idx="3016">
                        <c:v>19.490306616224601</c:v>
                      </c:pt>
                      <c:pt idx="3017">
                        <c:v>19.496858442936801</c:v>
                      </c:pt>
                      <c:pt idx="3018">
                        <c:v>19.503410269649098</c:v>
                      </c:pt>
                      <c:pt idx="3019">
                        <c:v>19.509962096361399</c:v>
                      </c:pt>
                      <c:pt idx="3020">
                        <c:v>19.5165139230736</c:v>
                      </c:pt>
                      <c:pt idx="3021">
                        <c:v>19.5230657497859</c:v>
                      </c:pt>
                      <c:pt idx="3022">
                        <c:v>19.5296175764982</c:v>
                      </c:pt>
                      <c:pt idx="3023">
                        <c:v>19.536169403210401</c:v>
                      </c:pt>
                      <c:pt idx="3024">
                        <c:v>19.542721229922702</c:v>
                      </c:pt>
                      <c:pt idx="3025">
                        <c:v>19.549273056634998</c:v>
                      </c:pt>
                      <c:pt idx="3026">
                        <c:v>19.555824883347199</c:v>
                      </c:pt>
                      <c:pt idx="3027">
                        <c:v>19.5623767100595</c:v>
                      </c:pt>
                      <c:pt idx="3028">
                        <c:v>19.5689285367718</c:v>
                      </c:pt>
                      <c:pt idx="3029">
                        <c:v>19.575480363484001</c:v>
                      </c:pt>
                      <c:pt idx="3030">
                        <c:v>19.582032190196301</c:v>
                      </c:pt>
                      <c:pt idx="3031">
                        <c:v>19.588584016908602</c:v>
                      </c:pt>
                      <c:pt idx="3032">
                        <c:v>19.595135843620898</c:v>
                      </c:pt>
                      <c:pt idx="3033">
                        <c:v>19.601687670333099</c:v>
                      </c:pt>
                      <c:pt idx="3034">
                        <c:v>19.6082394970454</c:v>
                      </c:pt>
                      <c:pt idx="3035">
                        <c:v>19.6147913237577</c:v>
                      </c:pt>
                      <c:pt idx="3036">
                        <c:v>19.621343150469901</c:v>
                      </c:pt>
                      <c:pt idx="3037">
                        <c:v>19.627894977182201</c:v>
                      </c:pt>
                      <c:pt idx="3038">
                        <c:v>19.634446803894502</c:v>
                      </c:pt>
                      <c:pt idx="3039">
                        <c:v>19.640998630606699</c:v>
                      </c:pt>
                      <c:pt idx="3040">
                        <c:v>19.647550457318999</c:v>
                      </c:pt>
                      <c:pt idx="3041">
                        <c:v>19.6541022840313</c:v>
                      </c:pt>
                      <c:pt idx="3042">
                        <c:v>19.660654110743501</c:v>
                      </c:pt>
                      <c:pt idx="3043">
                        <c:v>19.667205937455801</c:v>
                      </c:pt>
                      <c:pt idx="3044">
                        <c:v>19.673757764168101</c:v>
                      </c:pt>
                      <c:pt idx="3045">
                        <c:v>19.680309590880299</c:v>
                      </c:pt>
                      <c:pt idx="3046">
                        <c:v>19.686861417592599</c:v>
                      </c:pt>
                      <c:pt idx="3047">
                        <c:v>19.693413244304899</c:v>
                      </c:pt>
                      <c:pt idx="3048">
                        <c:v>19.6999650710171</c:v>
                      </c:pt>
                      <c:pt idx="3049">
                        <c:v>19.706516897729401</c:v>
                      </c:pt>
                      <c:pt idx="3050">
                        <c:v>19.713068724441701</c:v>
                      </c:pt>
                      <c:pt idx="3051">
                        <c:v>19.719620551154001</c:v>
                      </c:pt>
                      <c:pt idx="3052">
                        <c:v>19.726172377866199</c:v>
                      </c:pt>
                      <c:pt idx="3053">
                        <c:v>19.732724204578499</c:v>
                      </c:pt>
                      <c:pt idx="3054">
                        <c:v>19.7392760312908</c:v>
                      </c:pt>
                      <c:pt idx="3055">
                        <c:v>19.745827858003</c:v>
                      </c:pt>
                      <c:pt idx="3056">
                        <c:v>19.752379684715301</c:v>
                      </c:pt>
                      <c:pt idx="3057">
                        <c:v>19.758931511427601</c:v>
                      </c:pt>
                      <c:pt idx="3058">
                        <c:v>19.765483338139799</c:v>
                      </c:pt>
                      <c:pt idx="3059">
                        <c:v>19.772035164852099</c:v>
                      </c:pt>
                      <c:pt idx="3060">
                        <c:v>19.778586991564399</c:v>
                      </c:pt>
                      <c:pt idx="3061">
                        <c:v>19.7851388182766</c:v>
                      </c:pt>
                      <c:pt idx="3062">
                        <c:v>19.791690644988901</c:v>
                      </c:pt>
                      <c:pt idx="3063">
                        <c:v>19.798242471701201</c:v>
                      </c:pt>
                      <c:pt idx="3064">
                        <c:v>19.804794298413501</c:v>
                      </c:pt>
                      <c:pt idx="3065">
                        <c:v>19.811346125125699</c:v>
                      </c:pt>
                      <c:pt idx="3066">
                        <c:v>19.817897951837999</c:v>
                      </c:pt>
                      <c:pt idx="3067">
                        <c:v>19.824449778550299</c:v>
                      </c:pt>
                      <c:pt idx="3068">
                        <c:v>19.8310016052625</c:v>
                      </c:pt>
                      <c:pt idx="3069">
                        <c:v>19.837553431974801</c:v>
                      </c:pt>
                      <c:pt idx="3070">
                        <c:v>19.844105258687101</c:v>
                      </c:pt>
                      <c:pt idx="3071">
                        <c:v>19.850657085399298</c:v>
                      </c:pt>
                      <c:pt idx="3072">
                        <c:v>19.857208912111599</c:v>
                      </c:pt>
                      <c:pt idx="3073">
                        <c:v>19.863760738823899</c:v>
                      </c:pt>
                      <c:pt idx="3074">
                        <c:v>19.8703125655361</c:v>
                      </c:pt>
                      <c:pt idx="3075">
                        <c:v>19.8768643922484</c:v>
                      </c:pt>
                      <c:pt idx="3076">
                        <c:v>19.883416218960701</c:v>
                      </c:pt>
                      <c:pt idx="3077">
                        <c:v>19.889968045672902</c:v>
                      </c:pt>
                      <c:pt idx="3078">
                        <c:v>19.896519872385198</c:v>
                      </c:pt>
                      <c:pt idx="3079">
                        <c:v>19.903071699097499</c:v>
                      </c:pt>
                      <c:pt idx="3080">
                        <c:v>19.909623525809799</c:v>
                      </c:pt>
                      <c:pt idx="3081">
                        <c:v>19.916175352522</c:v>
                      </c:pt>
                      <c:pt idx="3082">
                        <c:v>19.9227271792343</c:v>
                      </c:pt>
                      <c:pt idx="3083">
                        <c:v>19.929279005946601</c:v>
                      </c:pt>
                      <c:pt idx="3084">
                        <c:v>19.935830832658802</c:v>
                      </c:pt>
                      <c:pt idx="3085">
                        <c:v>19.942382659371098</c:v>
                      </c:pt>
                      <c:pt idx="3086">
                        <c:v>19.948934486083399</c:v>
                      </c:pt>
                      <c:pt idx="3087">
                        <c:v>19.9554863127956</c:v>
                      </c:pt>
                      <c:pt idx="3088">
                        <c:v>19.9620381395079</c:v>
                      </c:pt>
                      <c:pt idx="3089">
                        <c:v>19.9685899662202</c:v>
                      </c:pt>
                      <c:pt idx="3090">
                        <c:v>19.975141792932401</c:v>
                      </c:pt>
                      <c:pt idx="3091">
                        <c:v>19.981693619644702</c:v>
                      </c:pt>
                      <c:pt idx="3092">
                        <c:v>19.988245446356999</c:v>
                      </c:pt>
                      <c:pt idx="3093">
                        <c:v>19.994797273069199</c:v>
                      </c:pt>
                      <c:pt idx="3094">
                        <c:v>20.0013490997815</c:v>
                      </c:pt>
                      <c:pt idx="3095">
                        <c:v>20.0079009264938</c:v>
                      </c:pt>
                      <c:pt idx="3096">
                        <c:v>20.014452753206001</c:v>
                      </c:pt>
                      <c:pt idx="3097">
                        <c:v>20.021004579918301</c:v>
                      </c:pt>
                      <c:pt idx="3098">
                        <c:v>20.027556406630602</c:v>
                      </c:pt>
                      <c:pt idx="3099">
                        <c:v>20.034108233342899</c:v>
                      </c:pt>
                      <c:pt idx="3100">
                        <c:v>20.040660060055099</c:v>
                      </c:pt>
                      <c:pt idx="3101">
                        <c:v>20.0472118867674</c:v>
                      </c:pt>
                      <c:pt idx="3102">
                        <c:v>20.0537637134797</c:v>
                      </c:pt>
                      <c:pt idx="3103">
                        <c:v>20.060315540191901</c:v>
                      </c:pt>
                      <c:pt idx="3104">
                        <c:v>20.066867366904201</c:v>
                      </c:pt>
                      <c:pt idx="3105">
                        <c:v>20.073419193616498</c:v>
                      </c:pt>
                      <c:pt idx="3106">
                        <c:v>20.079971020328699</c:v>
                      </c:pt>
                      <c:pt idx="3107">
                        <c:v>20.086522847041</c:v>
                      </c:pt>
                      <c:pt idx="3108">
                        <c:v>20.0930746737533</c:v>
                      </c:pt>
                      <c:pt idx="3109">
                        <c:v>20.099626500465501</c:v>
                      </c:pt>
                      <c:pt idx="3110">
                        <c:v>20.106178327177801</c:v>
                      </c:pt>
                      <c:pt idx="3111">
                        <c:v>20.112730153890102</c:v>
                      </c:pt>
                      <c:pt idx="3112">
                        <c:v>20.119281980602299</c:v>
                      </c:pt>
                      <c:pt idx="3113">
                        <c:v>20.125833807314599</c:v>
                      </c:pt>
                      <c:pt idx="3114">
                        <c:v>20.1323856340269</c:v>
                      </c:pt>
                      <c:pt idx="3115">
                        <c:v>20.1389374607392</c:v>
                      </c:pt>
                      <c:pt idx="3116">
                        <c:v>20.145489287451401</c:v>
                      </c:pt>
                      <c:pt idx="3117">
                        <c:v>20.152041114163701</c:v>
                      </c:pt>
                      <c:pt idx="3118">
                        <c:v>20.158592940876002</c:v>
                      </c:pt>
                      <c:pt idx="3119">
                        <c:v>20.165144767588199</c:v>
                      </c:pt>
                      <c:pt idx="3120">
                        <c:v>20.171696594300499</c:v>
                      </c:pt>
                      <c:pt idx="3121">
                        <c:v>20.1782484210128</c:v>
                      </c:pt>
                      <c:pt idx="3122">
                        <c:v>20.184800247725001</c:v>
                      </c:pt>
                      <c:pt idx="3123">
                        <c:v>20.191352074437301</c:v>
                      </c:pt>
                      <c:pt idx="3124">
                        <c:v>20.197903901149601</c:v>
                      </c:pt>
                      <c:pt idx="3125">
                        <c:v>20.204455727861799</c:v>
                      </c:pt>
                      <c:pt idx="3126">
                        <c:v>20.211007554574099</c:v>
                      </c:pt>
                      <c:pt idx="3127">
                        <c:v>20.217559381286399</c:v>
                      </c:pt>
                      <c:pt idx="3128">
                        <c:v>20.2241112079986</c:v>
                      </c:pt>
                      <c:pt idx="3129">
                        <c:v>20.230663034710901</c:v>
                      </c:pt>
                      <c:pt idx="3130">
                        <c:v>20.237214861423201</c:v>
                      </c:pt>
                      <c:pt idx="3131">
                        <c:v>20.243766688135501</c:v>
                      </c:pt>
                      <c:pt idx="3132">
                        <c:v>20.250318514847699</c:v>
                      </c:pt>
                      <c:pt idx="3133">
                        <c:v>20.256870341559999</c:v>
                      </c:pt>
                      <c:pt idx="3134">
                        <c:v>20.263422168272299</c:v>
                      </c:pt>
                      <c:pt idx="3135">
                        <c:v>20.2699739949845</c:v>
                      </c:pt>
                      <c:pt idx="3136">
                        <c:v>20.276525821696801</c:v>
                      </c:pt>
                      <c:pt idx="3137">
                        <c:v>20.283077648409101</c:v>
                      </c:pt>
                      <c:pt idx="3138">
                        <c:v>20.289629475121298</c:v>
                      </c:pt>
                      <c:pt idx="3139">
                        <c:v>20.296181301833599</c:v>
                      </c:pt>
                      <c:pt idx="3140">
                        <c:v>20.302733128545899</c:v>
                      </c:pt>
                      <c:pt idx="3141">
                        <c:v>20.3092849552581</c:v>
                      </c:pt>
                      <c:pt idx="3142">
                        <c:v>20.3158367819704</c:v>
                      </c:pt>
                      <c:pt idx="3143">
                        <c:v>20.322388608682701</c:v>
                      </c:pt>
                      <c:pt idx="3144">
                        <c:v>20.328940435394902</c:v>
                      </c:pt>
                      <c:pt idx="3145">
                        <c:v>20.335492262107199</c:v>
                      </c:pt>
                      <c:pt idx="3146">
                        <c:v>20.342044088819499</c:v>
                      </c:pt>
                      <c:pt idx="3147">
                        <c:v>20.348595915531799</c:v>
                      </c:pt>
                      <c:pt idx="3148">
                        <c:v>20.355147742244</c:v>
                      </c:pt>
                      <c:pt idx="3149">
                        <c:v>20.361699568956301</c:v>
                      </c:pt>
                      <c:pt idx="3150">
                        <c:v>20.368251395668601</c:v>
                      </c:pt>
                      <c:pt idx="3151">
                        <c:v>20.374803222380802</c:v>
                      </c:pt>
                      <c:pt idx="3152">
                        <c:v>20.381355049093099</c:v>
                      </c:pt>
                      <c:pt idx="3153">
                        <c:v>20.387906875805399</c:v>
                      </c:pt>
                      <c:pt idx="3154">
                        <c:v>20.3944587025176</c:v>
                      </c:pt>
                      <c:pt idx="3155">
                        <c:v>20.4010105292299</c:v>
                      </c:pt>
                      <c:pt idx="3156">
                        <c:v>20.407562355942201</c:v>
                      </c:pt>
                      <c:pt idx="3157">
                        <c:v>20.414114182654401</c:v>
                      </c:pt>
                      <c:pt idx="3158">
                        <c:v>20.420666009366698</c:v>
                      </c:pt>
                      <c:pt idx="3159">
                        <c:v>20.427217836078999</c:v>
                      </c:pt>
                      <c:pt idx="3160">
                        <c:v>20.4337696627912</c:v>
                      </c:pt>
                      <c:pt idx="3161">
                        <c:v>20.4403214895035</c:v>
                      </c:pt>
                      <c:pt idx="3162">
                        <c:v>20.4468733162158</c:v>
                      </c:pt>
                      <c:pt idx="3163">
                        <c:v>20.453425142928101</c:v>
                      </c:pt>
                      <c:pt idx="3164">
                        <c:v>20.459976969640302</c:v>
                      </c:pt>
                      <c:pt idx="3165">
                        <c:v>20.466528796352598</c:v>
                      </c:pt>
                      <c:pt idx="3166">
                        <c:v>20.473080623064899</c:v>
                      </c:pt>
                      <c:pt idx="3167">
                        <c:v>20.4796324497771</c:v>
                      </c:pt>
                      <c:pt idx="3168">
                        <c:v>20.4861842764894</c:v>
                      </c:pt>
                      <c:pt idx="3169">
                        <c:v>20.4927361032017</c:v>
                      </c:pt>
                      <c:pt idx="3170">
                        <c:v>20.499287929913901</c:v>
                      </c:pt>
                      <c:pt idx="3171">
                        <c:v>20.505839756626202</c:v>
                      </c:pt>
                      <c:pt idx="3172">
                        <c:v>20.512391583338498</c:v>
                      </c:pt>
                      <c:pt idx="3173">
                        <c:v>20.518943410050699</c:v>
                      </c:pt>
                      <c:pt idx="3174">
                        <c:v>20.525495236763</c:v>
                      </c:pt>
                      <c:pt idx="3175">
                        <c:v>20.5320470634753</c:v>
                      </c:pt>
                      <c:pt idx="3176">
                        <c:v>20.538598890187501</c:v>
                      </c:pt>
                      <c:pt idx="3177">
                        <c:v>20.545150716899801</c:v>
                      </c:pt>
                      <c:pt idx="3178">
                        <c:v>20.551702543612102</c:v>
                      </c:pt>
                      <c:pt idx="3179">
                        <c:v>20.558254370324299</c:v>
                      </c:pt>
                      <c:pt idx="3180">
                        <c:v>20.564806197036599</c:v>
                      </c:pt>
                      <c:pt idx="3181">
                        <c:v>20.5713580237489</c:v>
                      </c:pt>
                      <c:pt idx="3182">
                        <c:v>20.5779098504612</c:v>
                      </c:pt>
                      <c:pt idx="3183">
                        <c:v>20.584461677173401</c:v>
                      </c:pt>
                      <c:pt idx="3184">
                        <c:v>20.591013503885701</c:v>
                      </c:pt>
                      <c:pt idx="3185">
                        <c:v>20.597565330598002</c:v>
                      </c:pt>
                      <c:pt idx="3186">
                        <c:v>20.604117157310199</c:v>
                      </c:pt>
                      <c:pt idx="3187">
                        <c:v>20.610668984022499</c:v>
                      </c:pt>
                      <c:pt idx="3188">
                        <c:v>20.6172208107348</c:v>
                      </c:pt>
                      <c:pt idx="3189">
                        <c:v>20.623772637447001</c:v>
                      </c:pt>
                      <c:pt idx="3190">
                        <c:v>20.630324464159301</c:v>
                      </c:pt>
                      <c:pt idx="3191">
                        <c:v>20.636876290871601</c:v>
                      </c:pt>
                      <c:pt idx="3192">
                        <c:v>20.643428117583799</c:v>
                      </c:pt>
                      <c:pt idx="3193">
                        <c:v>20.649979944296099</c:v>
                      </c:pt>
                      <c:pt idx="3194">
                        <c:v>20.6565317710084</c:v>
                      </c:pt>
                      <c:pt idx="3195">
                        <c:v>20.6630835977206</c:v>
                      </c:pt>
                      <c:pt idx="3196">
                        <c:v>20.669635424432901</c:v>
                      </c:pt>
                      <c:pt idx="3197">
                        <c:v>20.676187251145201</c:v>
                      </c:pt>
                      <c:pt idx="3198">
                        <c:v>20.682739077857502</c:v>
                      </c:pt>
                      <c:pt idx="3199">
                        <c:v>20.689290904569699</c:v>
                      </c:pt>
                      <c:pt idx="3200">
                        <c:v>20.695842731281999</c:v>
                      </c:pt>
                      <c:pt idx="3201">
                        <c:v>20.7023945579943</c:v>
                      </c:pt>
                      <c:pt idx="3202">
                        <c:v>20.708946384706501</c:v>
                      </c:pt>
                      <c:pt idx="3203">
                        <c:v>20.715498211418801</c:v>
                      </c:pt>
                      <c:pt idx="3204">
                        <c:v>20.722050038131101</c:v>
                      </c:pt>
                      <c:pt idx="3205">
                        <c:v>20.728601864843299</c:v>
                      </c:pt>
                      <c:pt idx="3206">
                        <c:v>20.735153691555599</c:v>
                      </c:pt>
                      <c:pt idx="3207">
                        <c:v>20.741705518267899</c:v>
                      </c:pt>
                      <c:pt idx="3208">
                        <c:v>20.7482573449801</c:v>
                      </c:pt>
                      <c:pt idx="3209">
                        <c:v>20.754809171692401</c:v>
                      </c:pt>
                      <c:pt idx="3210">
                        <c:v>20.761360998404701</c:v>
                      </c:pt>
                      <c:pt idx="3211">
                        <c:v>20.767912825116898</c:v>
                      </c:pt>
                      <c:pt idx="3212">
                        <c:v>20.774464651829199</c:v>
                      </c:pt>
                      <c:pt idx="3213">
                        <c:v>20.781016478541499</c:v>
                      </c:pt>
                      <c:pt idx="3214">
                        <c:v>20.787568305253799</c:v>
                      </c:pt>
                      <c:pt idx="3215">
                        <c:v>20.794120131966</c:v>
                      </c:pt>
                      <c:pt idx="3216">
                        <c:v>20.800671958678301</c:v>
                      </c:pt>
                      <c:pt idx="3217">
                        <c:v>20.807223785390601</c:v>
                      </c:pt>
                      <c:pt idx="3218">
                        <c:v>20.813775612102798</c:v>
                      </c:pt>
                      <c:pt idx="3219">
                        <c:v>20.820327438815099</c:v>
                      </c:pt>
                      <c:pt idx="3220">
                        <c:v>20.826879265527399</c:v>
                      </c:pt>
                      <c:pt idx="3221">
                        <c:v>20.8334310922396</c:v>
                      </c:pt>
                      <c:pt idx="3222">
                        <c:v>20.8399829189519</c:v>
                      </c:pt>
                      <c:pt idx="3223">
                        <c:v>20.846534745664201</c:v>
                      </c:pt>
                      <c:pt idx="3224">
                        <c:v>20.853086572376402</c:v>
                      </c:pt>
                      <c:pt idx="3225">
                        <c:v>20.859638399088698</c:v>
                      </c:pt>
                      <c:pt idx="3226">
                        <c:v>20.866190225800999</c:v>
                      </c:pt>
                      <c:pt idx="3227">
                        <c:v>20.8727420525132</c:v>
                      </c:pt>
                      <c:pt idx="3228">
                        <c:v>20.8792938792255</c:v>
                      </c:pt>
                      <c:pt idx="3229">
                        <c:v>20.8858457059378</c:v>
                      </c:pt>
                      <c:pt idx="3230">
                        <c:v>20.892397532650101</c:v>
                      </c:pt>
                      <c:pt idx="3231">
                        <c:v>20.898949359362302</c:v>
                      </c:pt>
                      <c:pt idx="3232">
                        <c:v>20.905501186074599</c:v>
                      </c:pt>
                      <c:pt idx="3233">
                        <c:v>20.912053012786899</c:v>
                      </c:pt>
                      <c:pt idx="3234">
                        <c:v>20.9186048394991</c:v>
                      </c:pt>
                      <c:pt idx="3235">
                        <c:v>20.9251566662114</c:v>
                      </c:pt>
                      <c:pt idx="3236">
                        <c:v>20.931708492923701</c:v>
                      </c:pt>
                      <c:pt idx="3237">
                        <c:v>20.938260319635901</c:v>
                      </c:pt>
                      <c:pt idx="3238">
                        <c:v>20.944812146348202</c:v>
                      </c:pt>
                      <c:pt idx="3239">
                        <c:v>20.951363973060499</c:v>
                      </c:pt>
                      <c:pt idx="3240">
                        <c:v>20.957915799772699</c:v>
                      </c:pt>
                      <c:pt idx="3241">
                        <c:v>20.964467626485</c:v>
                      </c:pt>
                      <c:pt idx="3242">
                        <c:v>20.9710194531973</c:v>
                      </c:pt>
                      <c:pt idx="3243">
                        <c:v>20.977571279909501</c:v>
                      </c:pt>
                      <c:pt idx="3244">
                        <c:v>20.984123106621801</c:v>
                      </c:pt>
                      <c:pt idx="3245">
                        <c:v>20.990674933334098</c:v>
                      </c:pt>
                      <c:pt idx="3246">
                        <c:v>20.997226760046399</c:v>
                      </c:pt>
                      <c:pt idx="3247">
                        <c:v>21.0037785867586</c:v>
                      </c:pt>
                      <c:pt idx="3248">
                        <c:v>21.0103304134709</c:v>
                      </c:pt>
                      <c:pt idx="3249">
                        <c:v>21.0168822401832</c:v>
                      </c:pt>
                      <c:pt idx="3250">
                        <c:v>21.023434066895401</c:v>
                      </c:pt>
                      <c:pt idx="3251">
                        <c:v>21.029985893607702</c:v>
                      </c:pt>
                      <c:pt idx="3252">
                        <c:v>21.036537720319998</c:v>
                      </c:pt>
                      <c:pt idx="3253">
                        <c:v>21.043089547032199</c:v>
                      </c:pt>
                      <c:pt idx="3254">
                        <c:v>21.0496413737445</c:v>
                      </c:pt>
                      <c:pt idx="3255">
                        <c:v>21.0561932004568</c:v>
                      </c:pt>
                      <c:pt idx="3256">
                        <c:v>21.062745027169001</c:v>
                      </c:pt>
                      <c:pt idx="3257">
                        <c:v>21.069296853881301</c:v>
                      </c:pt>
                      <c:pt idx="3258">
                        <c:v>21.075848680593602</c:v>
                      </c:pt>
                      <c:pt idx="3259">
                        <c:v>21.082400507305799</c:v>
                      </c:pt>
                      <c:pt idx="3260">
                        <c:v>21.088952334018099</c:v>
                      </c:pt>
                      <c:pt idx="3261">
                        <c:v>21.0955041607304</c:v>
                      </c:pt>
                      <c:pt idx="3262">
                        <c:v>21.1020559874427</c:v>
                      </c:pt>
                      <c:pt idx="3263">
                        <c:v>21.108607814154901</c:v>
                      </c:pt>
                      <c:pt idx="3264">
                        <c:v>21.115159640867201</c:v>
                      </c:pt>
                      <c:pt idx="3265">
                        <c:v>21.121711467579502</c:v>
                      </c:pt>
                      <c:pt idx="3266">
                        <c:v>21.128263294291699</c:v>
                      </c:pt>
                      <c:pt idx="3267">
                        <c:v>21.134815121003999</c:v>
                      </c:pt>
                      <c:pt idx="3268">
                        <c:v>21.1413669477163</c:v>
                      </c:pt>
                      <c:pt idx="3269">
                        <c:v>21.147918774428501</c:v>
                      </c:pt>
                      <c:pt idx="3270">
                        <c:v>21.154470601140801</c:v>
                      </c:pt>
                      <c:pt idx="3271">
                        <c:v>21.161022427853101</c:v>
                      </c:pt>
                      <c:pt idx="3272">
                        <c:v>21.167574254565299</c:v>
                      </c:pt>
                      <c:pt idx="3273">
                        <c:v>21.174126081277599</c:v>
                      </c:pt>
                      <c:pt idx="3274">
                        <c:v>21.180677907989899</c:v>
                      </c:pt>
                      <c:pt idx="3275">
                        <c:v>21.1872297347021</c:v>
                      </c:pt>
                      <c:pt idx="3276">
                        <c:v>21.193781561414401</c:v>
                      </c:pt>
                      <c:pt idx="3277">
                        <c:v>21.200333388126701</c:v>
                      </c:pt>
                      <c:pt idx="3278">
                        <c:v>21.206885214839001</c:v>
                      </c:pt>
                      <c:pt idx="3279">
                        <c:v>21.213437041551199</c:v>
                      </c:pt>
                      <c:pt idx="3280">
                        <c:v>21.219988868263499</c:v>
                      </c:pt>
                      <c:pt idx="3281">
                        <c:v>21.2265406949758</c:v>
                      </c:pt>
                      <c:pt idx="3282">
                        <c:v>21.233092521688</c:v>
                      </c:pt>
                      <c:pt idx="3283">
                        <c:v>21.239644348400301</c:v>
                      </c:pt>
                      <c:pt idx="3284">
                        <c:v>21.246196175112601</c:v>
                      </c:pt>
                      <c:pt idx="3285">
                        <c:v>21.252748001824799</c:v>
                      </c:pt>
                      <c:pt idx="3286">
                        <c:v>21.259299828537099</c:v>
                      </c:pt>
                      <c:pt idx="3287">
                        <c:v>21.265851655249399</c:v>
                      </c:pt>
                      <c:pt idx="3288">
                        <c:v>21.2724034819616</c:v>
                      </c:pt>
                      <c:pt idx="3289">
                        <c:v>21.278955308673901</c:v>
                      </c:pt>
                      <c:pt idx="3290">
                        <c:v>21.285507135386201</c:v>
                      </c:pt>
                      <c:pt idx="3291">
                        <c:v>21.292058962098402</c:v>
                      </c:pt>
                      <c:pt idx="3292">
                        <c:v>21.298610788810699</c:v>
                      </c:pt>
                      <c:pt idx="3293">
                        <c:v>21.305162615522999</c:v>
                      </c:pt>
                      <c:pt idx="3294">
                        <c:v>21.3117144422352</c:v>
                      </c:pt>
                      <c:pt idx="3295">
                        <c:v>21.3182662689475</c:v>
                      </c:pt>
                      <c:pt idx="3296">
                        <c:v>21.324818095659801</c:v>
                      </c:pt>
                      <c:pt idx="3297">
                        <c:v>21.331369922372101</c:v>
                      </c:pt>
                      <c:pt idx="3298">
                        <c:v>21.337921749084298</c:v>
                      </c:pt>
                      <c:pt idx="3299">
                        <c:v>21.344473575796599</c:v>
                      </c:pt>
                      <c:pt idx="3300">
                        <c:v>21.351025402508899</c:v>
                      </c:pt>
                      <c:pt idx="3301">
                        <c:v>21.3575772292211</c:v>
                      </c:pt>
                      <c:pt idx="3302">
                        <c:v>21.3641290559334</c:v>
                      </c:pt>
                      <c:pt idx="3303">
                        <c:v>21.370680882645701</c:v>
                      </c:pt>
                      <c:pt idx="3304">
                        <c:v>21.377232709357902</c:v>
                      </c:pt>
                      <c:pt idx="3305">
                        <c:v>21.383784536070198</c:v>
                      </c:pt>
                      <c:pt idx="3306">
                        <c:v>21.390336362782499</c:v>
                      </c:pt>
                      <c:pt idx="3307">
                        <c:v>21.3968881894947</c:v>
                      </c:pt>
                      <c:pt idx="3308">
                        <c:v>21.403440016207</c:v>
                      </c:pt>
                      <c:pt idx="3309">
                        <c:v>21.4099918429193</c:v>
                      </c:pt>
                      <c:pt idx="3310">
                        <c:v>21.416543669631601</c:v>
                      </c:pt>
                      <c:pt idx="3311">
                        <c:v>21.423095496343802</c:v>
                      </c:pt>
                      <c:pt idx="3312">
                        <c:v>21.429647323056098</c:v>
                      </c:pt>
                      <c:pt idx="3313">
                        <c:v>21.436199149768399</c:v>
                      </c:pt>
                      <c:pt idx="3314">
                        <c:v>21.4427509764806</c:v>
                      </c:pt>
                      <c:pt idx="3315">
                        <c:v>21.4493028031929</c:v>
                      </c:pt>
                      <c:pt idx="3316">
                        <c:v>21.4558546299052</c:v>
                      </c:pt>
                      <c:pt idx="3317">
                        <c:v>21.462406456617401</c:v>
                      </c:pt>
                      <c:pt idx="3318">
                        <c:v>21.468958283329702</c:v>
                      </c:pt>
                      <c:pt idx="3319">
                        <c:v>21.475510110041999</c:v>
                      </c:pt>
                      <c:pt idx="3320">
                        <c:v>21.482061936754199</c:v>
                      </c:pt>
                      <c:pt idx="3321">
                        <c:v>21.4886137634665</c:v>
                      </c:pt>
                      <c:pt idx="3322">
                        <c:v>21.4951655901788</c:v>
                      </c:pt>
                      <c:pt idx="3323">
                        <c:v>21.501717416891001</c:v>
                      </c:pt>
                      <c:pt idx="3324">
                        <c:v>21.508269243603301</c:v>
                      </c:pt>
                      <c:pt idx="3325">
                        <c:v>21.514821070315602</c:v>
                      </c:pt>
                      <c:pt idx="3326">
                        <c:v>21.521372897027799</c:v>
                      </c:pt>
                      <c:pt idx="3327">
                        <c:v>21.527924723740099</c:v>
                      </c:pt>
                      <c:pt idx="3328">
                        <c:v>21.5344765504524</c:v>
                      </c:pt>
                      <c:pt idx="3329">
                        <c:v>21.5410283771647</c:v>
                      </c:pt>
                      <c:pt idx="3330">
                        <c:v>21.547580203876901</c:v>
                      </c:pt>
                      <c:pt idx="3331">
                        <c:v>21.554132030589201</c:v>
                      </c:pt>
                      <c:pt idx="3332">
                        <c:v>21.560683857301498</c:v>
                      </c:pt>
                      <c:pt idx="3333">
                        <c:v>21.567235684013699</c:v>
                      </c:pt>
                      <c:pt idx="3334">
                        <c:v>21.573787510726</c:v>
                      </c:pt>
                      <c:pt idx="3335">
                        <c:v>21.5803393374383</c:v>
                      </c:pt>
                      <c:pt idx="3336">
                        <c:v>21.586891164150501</c:v>
                      </c:pt>
                      <c:pt idx="3337">
                        <c:v>21.593442990862801</c:v>
                      </c:pt>
                      <c:pt idx="3338">
                        <c:v>21.599994817575102</c:v>
                      </c:pt>
                      <c:pt idx="3339">
                        <c:v>21.606546644287299</c:v>
                      </c:pt>
                      <c:pt idx="3340">
                        <c:v>21.613098470999599</c:v>
                      </c:pt>
                      <c:pt idx="3341">
                        <c:v>21.6196502977119</c:v>
                      </c:pt>
                      <c:pt idx="3342">
                        <c:v>21.6262021244242</c:v>
                      </c:pt>
                      <c:pt idx="3343">
                        <c:v>21.632753951136401</c:v>
                      </c:pt>
                      <c:pt idx="3344">
                        <c:v>21.639305777848701</c:v>
                      </c:pt>
                      <c:pt idx="3345">
                        <c:v>21.645857604561002</c:v>
                      </c:pt>
                      <c:pt idx="3346">
                        <c:v>21.652409431273199</c:v>
                      </c:pt>
                      <c:pt idx="3347">
                        <c:v>21.658961257985499</c:v>
                      </c:pt>
                      <c:pt idx="3348">
                        <c:v>21.6655130846978</c:v>
                      </c:pt>
                      <c:pt idx="3349">
                        <c:v>21.672064911410001</c:v>
                      </c:pt>
                      <c:pt idx="3350">
                        <c:v>21.678616738122301</c:v>
                      </c:pt>
                      <c:pt idx="3351">
                        <c:v>21.685168564834601</c:v>
                      </c:pt>
                      <c:pt idx="3352">
                        <c:v>21.691720391546799</c:v>
                      </c:pt>
                      <c:pt idx="3353">
                        <c:v>21.698272218259099</c:v>
                      </c:pt>
                      <c:pt idx="3354">
                        <c:v>21.704824044971399</c:v>
                      </c:pt>
                      <c:pt idx="3355">
                        <c:v>21.7113758716836</c:v>
                      </c:pt>
                      <c:pt idx="3356">
                        <c:v>21.717927698395901</c:v>
                      </c:pt>
                      <c:pt idx="3357">
                        <c:v>21.724479525108201</c:v>
                      </c:pt>
                      <c:pt idx="3358">
                        <c:v>21.731031351820398</c:v>
                      </c:pt>
                      <c:pt idx="3359">
                        <c:v>21.737583178532699</c:v>
                      </c:pt>
                      <c:pt idx="3360">
                        <c:v>21.744135005244999</c:v>
                      </c:pt>
                      <c:pt idx="3361">
                        <c:v>21.750686831957299</c:v>
                      </c:pt>
                      <c:pt idx="3362">
                        <c:v>21.7572386586695</c:v>
                      </c:pt>
                      <c:pt idx="3363">
                        <c:v>21.763790485381801</c:v>
                      </c:pt>
                      <c:pt idx="3364">
                        <c:v>21.770342312094101</c:v>
                      </c:pt>
                      <c:pt idx="3365">
                        <c:v>21.776894138806298</c:v>
                      </c:pt>
                      <c:pt idx="3366">
                        <c:v>21.783445965518599</c:v>
                      </c:pt>
                      <c:pt idx="3367">
                        <c:v>21.789997792230899</c:v>
                      </c:pt>
                      <c:pt idx="3368">
                        <c:v>21.7965496189431</c:v>
                      </c:pt>
                      <c:pt idx="3369">
                        <c:v>21.8031014456554</c:v>
                      </c:pt>
                      <c:pt idx="3370">
                        <c:v>21.809653272367701</c:v>
                      </c:pt>
                      <c:pt idx="3371">
                        <c:v>21.816205099079902</c:v>
                      </c:pt>
                      <c:pt idx="3372">
                        <c:v>21.822756925792199</c:v>
                      </c:pt>
                      <c:pt idx="3373">
                        <c:v>21.829308752504499</c:v>
                      </c:pt>
                      <c:pt idx="3374">
                        <c:v>21.8358605792167</c:v>
                      </c:pt>
                      <c:pt idx="3375">
                        <c:v>21.842412405929</c:v>
                      </c:pt>
                      <c:pt idx="3376">
                        <c:v>21.8489642326413</c:v>
                      </c:pt>
                      <c:pt idx="3377">
                        <c:v>21.855516059353601</c:v>
                      </c:pt>
                      <c:pt idx="3378">
                        <c:v>21.862067886065802</c:v>
                      </c:pt>
                      <c:pt idx="3379">
                        <c:v>21.868619712778099</c:v>
                      </c:pt>
                      <c:pt idx="3380">
                        <c:v>21.875171539490399</c:v>
                      </c:pt>
                      <c:pt idx="3381">
                        <c:v>21.8817233662026</c:v>
                      </c:pt>
                      <c:pt idx="3382">
                        <c:v>21.8882751929149</c:v>
                      </c:pt>
                      <c:pt idx="3383">
                        <c:v>21.894827019627201</c:v>
                      </c:pt>
                      <c:pt idx="3384">
                        <c:v>21.901378846339401</c:v>
                      </c:pt>
                      <c:pt idx="3385">
                        <c:v>21.907930673051698</c:v>
                      </c:pt>
                      <c:pt idx="3386">
                        <c:v>21.914482499763999</c:v>
                      </c:pt>
                      <c:pt idx="3387">
                        <c:v>21.9210343264762</c:v>
                      </c:pt>
                      <c:pt idx="3388">
                        <c:v>21.9275861531885</c:v>
                      </c:pt>
                      <c:pt idx="3389">
                        <c:v>21.9341379799008</c:v>
                      </c:pt>
                      <c:pt idx="3390">
                        <c:v>21.940689806613001</c:v>
                      </c:pt>
                      <c:pt idx="3391">
                        <c:v>21.947241633325302</c:v>
                      </c:pt>
                      <c:pt idx="3392">
                        <c:v>21.953793460037598</c:v>
                      </c:pt>
                      <c:pt idx="3393">
                        <c:v>21.960345286749899</c:v>
                      </c:pt>
                      <c:pt idx="3394">
                        <c:v>21.9668971134621</c:v>
                      </c:pt>
                      <c:pt idx="3395">
                        <c:v>21.9734489401744</c:v>
                      </c:pt>
                      <c:pt idx="3396">
                        <c:v>21.9800007668867</c:v>
                      </c:pt>
                      <c:pt idx="3397">
                        <c:v>21.986552593598901</c:v>
                      </c:pt>
                      <c:pt idx="3398">
                        <c:v>21.993104420311202</c:v>
                      </c:pt>
                      <c:pt idx="3399">
                        <c:v>21.999656247023498</c:v>
                      </c:pt>
                      <c:pt idx="3400">
                        <c:v>22.006208073735699</c:v>
                      </c:pt>
                      <c:pt idx="3401">
                        <c:v>22.012759900448</c:v>
                      </c:pt>
                      <c:pt idx="3402">
                        <c:v>22.0193117271603</c:v>
                      </c:pt>
                      <c:pt idx="3403">
                        <c:v>22.025863553872501</c:v>
                      </c:pt>
                      <c:pt idx="3404">
                        <c:v>22.032415380584801</c:v>
                      </c:pt>
                      <c:pt idx="3405">
                        <c:v>22.038967207297102</c:v>
                      </c:pt>
                      <c:pt idx="3406">
                        <c:v>22.045519034009299</c:v>
                      </c:pt>
                      <c:pt idx="3407">
                        <c:v>22.052070860721599</c:v>
                      </c:pt>
                      <c:pt idx="3408">
                        <c:v>22.0586226874339</c:v>
                      </c:pt>
                      <c:pt idx="3409">
                        <c:v>22.0651745141462</c:v>
                      </c:pt>
                      <c:pt idx="3410">
                        <c:v>22.071726340858401</c:v>
                      </c:pt>
                      <c:pt idx="3411">
                        <c:v>22.078278167570701</c:v>
                      </c:pt>
                      <c:pt idx="3412">
                        <c:v>22.084829994283002</c:v>
                      </c:pt>
                      <c:pt idx="3413">
                        <c:v>22.091381820995199</c:v>
                      </c:pt>
                      <c:pt idx="3414">
                        <c:v>22.097933647707499</c:v>
                      </c:pt>
                      <c:pt idx="3415">
                        <c:v>22.1044854744198</c:v>
                      </c:pt>
                      <c:pt idx="3416">
                        <c:v>22.111037301132001</c:v>
                      </c:pt>
                      <c:pt idx="3417">
                        <c:v>22.117589127844301</c:v>
                      </c:pt>
                      <c:pt idx="3418">
                        <c:v>22.124140954556601</c:v>
                      </c:pt>
                      <c:pt idx="3419">
                        <c:v>22.130692781268799</c:v>
                      </c:pt>
                      <c:pt idx="3420">
                        <c:v>22.137244607981099</c:v>
                      </c:pt>
                      <c:pt idx="3421">
                        <c:v>22.1437964346934</c:v>
                      </c:pt>
                      <c:pt idx="3422">
                        <c:v>22.1503482614056</c:v>
                      </c:pt>
                      <c:pt idx="3423">
                        <c:v>22.156900088117901</c:v>
                      </c:pt>
                      <c:pt idx="3424">
                        <c:v>22.163451914830201</c:v>
                      </c:pt>
                      <c:pt idx="3425">
                        <c:v>22.170003741542502</c:v>
                      </c:pt>
                      <c:pt idx="3426">
                        <c:v>22.176555568254699</c:v>
                      </c:pt>
                      <c:pt idx="3427">
                        <c:v>22.183107394966999</c:v>
                      </c:pt>
                      <c:pt idx="3428">
                        <c:v>22.1896592216793</c:v>
                      </c:pt>
                      <c:pt idx="3429">
                        <c:v>22.1962110483915</c:v>
                      </c:pt>
                      <c:pt idx="3430">
                        <c:v>22.202762875103801</c:v>
                      </c:pt>
                      <c:pt idx="3431">
                        <c:v>22.209314701816101</c:v>
                      </c:pt>
                      <c:pt idx="3432">
                        <c:v>22.215866528528299</c:v>
                      </c:pt>
                      <c:pt idx="3433">
                        <c:v>22.222418355240599</c:v>
                      </c:pt>
                      <c:pt idx="3434">
                        <c:v>22.228970181952899</c:v>
                      </c:pt>
                      <c:pt idx="3435">
                        <c:v>22.2355220086651</c:v>
                      </c:pt>
                      <c:pt idx="3436">
                        <c:v>22.242073835377401</c:v>
                      </c:pt>
                      <c:pt idx="3437">
                        <c:v>22.248625662089701</c:v>
                      </c:pt>
                      <c:pt idx="3438">
                        <c:v>22.255177488801898</c:v>
                      </c:pt>
                      <c:pt idx="3439">
                        <c:v>22.261729315514199</c:v>
                      </c:pt>
                      <c:pt idx="3440">
                        <c:v>22.268281142226499</c:v>
                      </c:pt>
                      <c:pt idx="3441">
                        <c:v>22.2748329689387</c:v>
                      </c:pt>
                      <c:pt idx="3442">
                        <c:v>22.281384795651</c:v>
                      </c:pt>
                      <c:pt idx="3443">
                        <c:v>22.287936622363301</c:v>
                      </c:pt>
                      <c:pt idx="3444">
                        <c:v>22.294488449075601</c:v>
                      </c:pt>
                      <c:pt idx="3445">
                        <c:v>22.301040275787798</c:v>
                      </c:pt>
                      <c:pt idx="3446">
                        <c:v>22.307592102500099</c:v>
                      </c:pt>
                      <c:pt idx="3447">
                        <c:v>22.314143929212399</c:v>
                      </c:pt>
                      <c:pt idx="3448">
                        <c:v>22.3206957559246</c:v>
                      </c:pt>
                      <c:pt idx="3449">
                        <c:v>22.3272475826369</c:v>
                      </c:pt>
                      <c:pt idx="3450">
                        <c:v>22.333799409349201</c:v>
                      </c:pt>
                      <c:pt idx="3451">
                        <c:v>22.340351236061402</c:v>
                      </c:pt>
                      <c:pt idx="3452">
                        <c:v>22.346903062773698</c:v>
                      </c:pt>
                      <c:pt idx="3453">
                        <c:v>22.353454889485999</c:v>
                      </c:pt>
                      <c:pt idx="3454">
                        <c:v>22.3600067161982</c:v>
                      </c:pt>
                      <c:pt idx="3455">
                        <c:v>22.3665585429105</c:v>
                      </c:pt>
                      <c:pt idx="3456">
                        <c:v>22.3731103696228</c:v>
                      </c:pt>
                      <c:pt idx="3457">
                        <c:v>22.379662196335001</c:v>
                      </c:pt>
                      <c:pt idx="3458">
                        <c:v>22.386214023047302</c:v>
                      </c:pt>
                      <c:pt idx="3459">
                        <c:v>22.392765849759598</c:v>
                      </c:pt>
                      <c:pt idx="3460">
                        <c:v>22.399317676471899</c:v>
                      </c:pt>
                      <c:pt idx="3461">
                        <c:v>22.4058695031841</c:v>
                      </c:pt>
                      <c:pt idx="3462">
                        <c:v>22.4124213298964</c:v>
                      </c:pt>
                      <c:pt idx="3463">
                        <c:v>22.4189731566087</c:v>
                      </c:pt>
                      <c:pt idx="3464">
                        <c:v>22.425524983320901</c:v>
                      </c:pt>
                      <c:pt idx="3465">
                        <c:v>22.432076810033202</c:v>
                      </c:pt>
                      <c:pt idx="3466">
                        <c:v>22.438628636745499</c:v>
                      </c:pt>
                      <c:pt idx="3467">
                        <c:v>22.445180463457699</c:v>
                      </c:pt>
                      <c:pt idx="3468">
                        <c:v>22.45173229017</c:v>
                      </c:pt>
                      <c:pt idx="3469">
                        <c:v>22.4582841168823</c:v>
                      </c:pt>
                      <c:pt idx="3470">
                        <c:v>22.464835943594501</c:v>
                      </c:pt>
                      <c:pt idx="3471">
                        <c:v>22.471387770306801</c:v>
                      </c:pt>
                      <c:pt idx="3472">
                        <c:v>22.477939597019098</c:v>
                      </c:pt>
                      <c:pt idx="3473">
                        <c:v>22.484491423731399</c:v>
                      </c:pt>
                      <c:pt idx="3474">
                        <c:v>22.4910432504436</c:v>
                      </c:pt>
                      <c:pt idx="3475">
                        <c:v>22.4975950771559</c:v>
                      </c:pt>
                      <c:pt idx="3476">
                        <c:v>22.5041469038682</c:v>
                      </c:pt>
                      <c:pt idx="3477">
                        <c:v>22.510698730580401</c:v>
                      </c:pt>
                      <c:pt idx="3478">
                        <c:v>22.517250557292702</c:v>
                      </c:pt>
                      <c:pt idx="3479">
                        <c:v>22.523802384004998</c:v>
                      </c:pt>
                      <c:pt idx="3480">
                        <c:v>22.530354210717199</c:v>
                      </c:pt>
                      <c:pt idx="3481">
                        <c:v>22.5369060374295</c:v>
                      </c:pt>
                      <c:pt idx="3482">
                        <c:v>22.5434578641418</c:v>
                      </c:pt>
                      <c:pt idx="3483">
                        <c:v>22.550009690854001</c:v>
                      </c:pt>
                      <c:pt idx="3484">
                        <c:v>22.556561517566301</c:v>
                      </c:pt>
                      <c:pt idx="3485">
                        <c:v>22.563113344278602</c:v>
                      </c:pt>
                      <c:pt idx="3486">
                        <c:v>22.569665170990799</c:v>
                      </c:pt>
                      <c:pt idx="3487">
                        <c:v>22.576216997703099</c:v>
                      </c:pt>
                      <c:pt idx="3488">
                        <c:v>22.5827688244154</c:v>
                      </c:pt>
                      <c:pt idx="3489">
                        <c:v>22.589320651127601</c:v>
                      </c:pt>
                      <c:pt idx="3490">
                        <c:v>22.595872477839901</c:v>
                      </c:pt>
                      <c:pt idx="3491">
                        <c:v>22.602424304552201</c:v>
                      </c:pt>
                      <c:pt idx="3492">
                        <c:v>22.608976131264502</c:v>
                      </c:pt>
                      <c:pt idx="3493">
                        <c:v>22.615527957976699</c:v>
                      </c:pt>
                      <c:pt idx="3494">
                        <c:v>22.622079784688999</c:v>
                      </c:pt>
                      <c:pt idx="3495">
                        <c:v>22.6286316114013</c:v>
                      </c:pt>
                      <c:pt idx="3496">
                        <c:v>22.635183438113501</c:v>
                      </c:pt>
                      <c:pt idx="3497">
                        <c:v>22.641735264825801</c:v>
                      </c:pt>
                      <c:pt idx="3498">
                        <c:v>22.648287091538101</c:v>
                      </c:pt>
                      <c:pt idx="3499">
                        <c:v>22.654838918250299</c:v>
                      </c:pt>
                      <c:pt idx="3500">
                        <c:v>22.661390744962599</c:v>
                      </c:pt>
                      <c:pt idx="3501">
                        <c:v>22.667942571674899</c:v>
                      </c:pt>
                      <c:pt idx="3502">
                        <c:v>22.6744943983871</c:v>
                      </c:pt>
                      <c:pt idx="3503">
                        <c:v>22.681046225099401</c:v>
                      </c:pt>
                      <c:pt idx="3504">
                        <c:v>22.687598051811701</c:v>
                      </c:pt>
                      <c:pt idx="3505">
                        <c:v>22.694149878523898</c:v>
                      </c:pt>
                      <c:pt idx="3506">
                        <c:v>22.700701705236199</c:v>
                      </c:pt>
                      <c:pt idx="3507">
                        <c:v>22.707253531948499</c:v>
                      </c:pt>
                      <c:pt idx="3508">
                        <c:v>22.7138053586608</c:v>
                      </c:pt>
                      <c:pt idx="3509">
                        <c:v>22.720357185373</c:v>
                      </c:pt>
                      <c:pt idx="3510">
                        <c:v>22.726909012085301</c:v>
                      </c:pt>
                      <c:pt idx="3511">
                        <c:v>22.733460838797601</c:v>
                      </c:pt>
                      <c:pt idx="3512">
                        <c:v>22.740012665509798</c:v>
                      </c:pt>
                      <c:pt idx="3513">
                        <c:v>22.746564492222099</c:v>
                      </c:pt>
                      <c:pt idx="3514">
                        <c:v>22.753116318934399</c:v>
                      </c:pt>
                      <c:pt idx="3515">
                        <c:v>22.7596681456466</c:v>
                      </c:pt>
                      <c:pt idx="3516">
                        <c:v>22.7662199723589</c:v>
                      </c:pt>
                      <c:pt idx="3517">
                        <c:v>22.772771799071201</c:v>
                      </c:pt>
                      <c:pt idx="3518">
                        <c:v>22.779323625783402</c:v>
                      </c:pt>
                      <c:pt idx="3519">
                        <c:v>22.785875452495699</c:v>
                      </c:pt>
                      <c:pt idx="3520">
                        <c:v>22.792427279207999</c:v>
                      </c:pt>
                      <c:pt idx="3521">
                        <c:v>22.7989791059202</c:v>
                      </c:pt>
                      <c:pt idx="3522">
                        <c:v>22.8055309326325</c:v>
                      </c:pt>
                      <c:pt idx="3523">
                        <c:v>22.812082759344801</c:v>
                      </c:pt>
                      <c:pt idx="3524">
                        <c:v>22.818634586057001</c:v>
                      </c:pt>
                      <c:pt idx="3525">
                        <c:v>22.825186412769298</c:v>
                      </c:pt>
                      <c:pt idx="3526">
                        <c:v>22.831738239481599</c:v>
                      </c:pt>
                      <c:pt idx="3527">
                        <c:v>22.838290066193899</c:v>
                      </c:pt>
                      <c:pt idx="3528">
                        <c:v>22.8448418929061</c:v>
                      </c:pt>
                      <c:pt idx="3529">
                        <c:v>22.8513937196184</c:v>
                      </c:pt>
                      <c:pt idx="3530">
                        <c:v>22.857945546330701</c:v>
                      </c:pt>
                      <c:pt idx="3531">
                        <c:v>22.864497373042902</c:v>
                      </c:pt>
                      <c:pt idx="3532">
                        <c:v>22.871049199755198</c:v>
                      </c:pt>
                      <c:pt idx="3533">
                        <c:v>22.877601026467499</c:v>
                      </c:pt>
                      <c:pt idx="3534">
                        <c:v>22.8841528531797</c:v>
                      </c:pt>
                      <c:pt idx="3535">
                        <c:v>22.890704679892</c:v>
                      </c:pt>
                      <c:pt idx="3536">
                        <c:v>22.8972565066043</c:v>
                      </c:pt>
                      <c:pt idx="3537">
                        <c:v>22.903808333316501</c:v>
                      </c:pt>
                      <c:pt idx="3538">
                        <c:v>22.910360160028802</c:v>
                      </c:pt>
                      <c:pt idx="3539">
                        <c:v>22.916911986741098</c:v>
                      </c:pt>
                      <c:pt idx="3540">
                        <c:v>22.923463813453399</c:v>
                      </c:pt>
                      <c:pt idx="3541">
                        <c:v>22.9300156401656</c:v>
                      </c:pt>
                      <c:pt idx="3542">
                        <c:v>22.9365674668779</c:v>
                      </c:pt>
                      <c:pt idx="3543">
                        <c:v>22.9431192935902</c:v>
                      </c:pt>
                      <c:pt idx="3544">
                        <c:v>22.949671120302401</c:v>
                      </c:pt>
                      <c:pt idx="3545">
                        <c:v>22.956222947014702</c:v>
                      </c:pt>
                      <c:pt idx="3546">
                        <c:v>22.962774773726998</c:v>
                      </c:pt>
                      <c:pt idx="3547">
                        <c:v>22.969326600439199</c:v>
                      </c:pt>
                      <c:pt idx="3548">
                        <c:v>22.9758784271515</c:v>
                      </c:pt>
                      <c:pt idx="3549">
                        <c:v>22.9824302538638</c:v>
                      </c:pt>
                      <c:pt idx="3550">
                        <c:v>22.988982080576001</c:v>
                      </c:pt>
                      <c:pt idx="3551">
                        <c:v>22.995533907288301</c:v>
                      </c:pt>
                      <c:pt idx="3552">
                        <c:v>23.002085734000602</c:v>
                      </c:pt>
                      <c:pt idx="3553">
                        <c:v>23.008637560712799</c:v>
                      </c:pt>
                      <c:pt idx="3554">
                        <c:v>23.015189387425099</c:v>
                      </c:pt>
                      <c:pt idx="3555">
                        <c:v>23.0217412141374</c:v>
                      </c:pt>
                      <c:pt idx="3556">
                        <c:v>23.0282930408497</c:v>
                      </c:pt>
                      <c:pt idx="3557">
                        <c:v>23.034844867561901</c:v>
                      </c:pt>
                      <c:pt idx="3558">
                        <c:v>23.041396694274201</c:v>
                      </c:pt>
                      <c:pt idx="3559">
                        <c:v>23.047948520986498</c:v>
                      </c:pt>
                      <c:pt idx="3560">
                        <c:v>23.054500347698699</c:v>
                      </c:pt>
                      <c:pt idx="3561">
                        <c:v>23.061052174411</c:v>
                      </c:pt>
                      <c:pt idx="3562">
                        <c:v>23.0676040011233</c:v>
                      </c:pt>
                      <c:pt idx="3563">
                        <c:v>23.074155827835501</c:v>
                      </c:pt>
                      <c:pt idx="3564">
                        <c:v>23.080707654547801</c:v>
                      </c:pt>
                      <c:pt idx="3565">
                        <c:v>23.087259481260102</c:v>
                      </c:pt>
                      <c:pt idx="3566">
                        <c:v>23.093811307972299</c:v>
                      </c:pt>
                      <c:pt idx="3567">
                        <c:v>23.100363134684599</c:v>
                      </c:pt>
                      <c:pt idx="3568">
                        <c:v>23.1069149613969</c:v>
                      </c:pt>
                      <c:pt idx="3569">
                        <c:v>23.1134667881091</c:v>
                      </c:pt>
                      <c:pt idx="3570">
                        <c:v>23.120018614821401</c:v>
                      </c:pt>
                      <c:pt idx="3571">
                        <c:v>23.126570441533701</c:v>
                      </c:pt>
                      <c:pt idx="3572">
                        <c:v>23.133122268245899</c:v>
                      </c:pt>
                      <c:pt idx="3573">
                        <c:v>23.139674094958199</c:v>
                      </c:pt>
                      <c:pt idx="3574">
                        <c:v>23.146225921670499</c:v>
                      </c:pt>
                      <c:pt idx="3575">
                        <c:v>23.1527777483828</c:v>
                      </c:pt>
                      <c:pt idx="3576">
                        <c:v>23.159329575095001</c:v>
                      </c:pt>
                      <c:pt idx="3577">
                        <c:v>23.165881401807301</c:v>
                      </c:pt>
                      <c:pt idx="3578">
                        <c:v>23.172433228519601</c:v>
                      </c:pt>
                      <c:pt idx="3579">
                        <c:v>23.178985055231799</c:v>
                      </c:pt>
                      <c:pt idx="3580">
                        <c:v>23.185536881944099</c:v>
                      </c:pt>
                      <c:pt idx="3581">
                        <c:v>23.192088708656399</c:v>
                      </c:pt>
                      <c:pt idx="3582">
                        <c:v>23.1986405353686</c:v>
                      </c:pt>
                      <c:pt idx="3583">
                        <c:v>23.205192362080901</c:v>
                      </c:pt>
                      <c:pt idx="3584">
                        <c:v>23.211744188793201</c:v>
                      </c:pt>
                      <c:pt idx="3585">
                        <c:v>23.218296015505398</c:v>
                      </c:pt>
                      <c:pt idx="3586">
                        <c:v>23.224847842217699</c:v>
                      </c:pt>
                      <c:pt idx="3587">
                        <c:v>23.231399668929999</c:v>
                      </c:pt>
                      <c:pt idx="3588">
                        <c:v>23.2379514956422</c:v>
                      </c:pt>
                      <c:pt idx="3589">
                        <c:v>23.2445033223545</c:v>
                      </c:pt>
                      <c:pt idx="3590">
                        <c:v>23.251055149066801</c:v>
                      </c:pt>
                      <c:pt idx="3591">
                        <c:v>23.257606975779101</c:v>
                      </c:pt>
                      <c:pt idx="3592">
                        <c:v>23.264158802491298</c:v>
                      </c:pt>
                      <c:pt idx="3593">
                        <c:v>23.270710629203599</c:v>
                      </c:pt>
                      <c:pt idx="3594">
                        <c:v>23.277262455915899</c:v>
                      </c:pt>
                      <c:pt idx="3595">
                        <c:v>23.2838142826281</c:v>
                      </c:pt>
                      <c:pt idx="3596">
                        <c:v>23.2903661093404</c:v>
                      </c:pt>
                      <c:pt idx="3597">
                        <c:v>23.296917936052701</c:v>
                      </c:pt>
                      <c:pt idx="3598">
                        <c:v>23.303469762764902</c:v>
                      </c:pt>
                      <c:pt idx="3599">
                        <c:v>23.310021589477198</c:v>
                      </c:pt>
                      <c:pt idx="3600">
                        <c:v>23.316573416189499</c:v>
                      </c:pt>
                      <c:pt idx="3601">
                        <c:v>23.3231252429017</c:v>
                      </c:pt>
                      <c:pt idx="3602">
                        <c:v>23.329677069614</c:v>
                      </c:pt>
                      <c:pt idx="3603">
                        <c:v>23.3362288963263</c:v>
                      </c:pt>
                      <c:pt idx="3604">
                        <c:v>23.342780723038501</c:v>
                      </c:pt>
                      <c:pt idx="3605">
                        <c:v>23.349332549750802</c:v>
                      </c:pt>
                      <c:pt idx="3606">
                        <c:v>23.355884376463099</c:v>
                      </c:pt>
                      <c:pt idx="3607">
                        <c:v>23.362436203175399</c:v>
                      </c:pt>
                      <c:pt idx="3608">
                        <c:v>23.3689880298876</c:v>
                      </c:pt>
                      <c:pt idx="3609">
                        <c:v>23.3755398565999</c:v>
                      </c:pt>
                      <c:pt idx="3610">
                        <c:v>23.382091683312201</c:v>
                      </c:pt>
                      <c:pt idx="3611">
                        <c:v>23.388643510024401</c:v>
                      </c:pt>
                      <c:pt idx="3612">
                        <c:v>23.395195336736698</c:v>
                      </c:pt>
                      <c:pt idx="3613">
                        <c:v>23.401747163448999</c:v>
                      </c:pt>
                      <c:pt idx="3614">
                        <c:v>23.4082989901612</c:v>
                      </c:pt>
                      <c:pt idx="3615">
                        <c:v>23.4148508168735</c:v>
                      </c:pt>
                      <c:pt idx="3616">
                        <c:v>23.4214026435858</c:v>
                      </c:pt>
                      <c:pt idx="3617">
                        <c:v>23.427954470298001</c:v>
                      </c:pt>
                      <c:pt idx="3618">
                        <c:v>23.434506297010302</c:v>
                      </c:pt>
                      <c:pt idx="3619">
                        <c:v>23.441058123722598</c:v>
                      </c:pt>
                      <c:pt idx="3620">
                        <c:v>23.447609950434799</c:v>
                      </c:pt>
                      <c:pt idx="3621">
                        <c:v>23.4541617771471</c:v>
                      </c:pt>
                      <c:pt idx="3622">
                        <c:v>23.4607136038594</c:v>
                      </c:pt>
                      <c:pt idx="3623">
                        <c:v>23.4672654305717</c:v>
                      </c:pt>
                      <c:pt idx="3624">
                        <c:v>23.473817257283901</c:v>
                      </c:pt>
                      <c:pt idx="3625">
                        <c:v>23.480369083996202</c:v>
                      </c:pt>
                      <c:pt idx="3626">
                        <c:v>23.486920910708498</c:v>
                      </c:pt>
                      <c:pt idx="3627">
                        <c:v>23.493472737420699</c:v>
                      </c:pt>
                      <c:pt idx="3628">
                        <c:v>23.500024564133</c:v>
                      </c:pt>
                      <c:pt idx="3629">
                        <c:v>23.5065763908453</c:v>
                      </c:pt>
                      <c:pt idx="3630">
                        <c:v>23.513128217557501</c:v>
                      </c:pt>
                      <c:pt idx="3631">
                        <c:v>23.519680044269801</c:v>
                      </c:pt>
                      <c:pt idx="3632">
                        <c:v>23.526231870982102</c:v>
                      </c:pt>
                      <c:pt idx="3633">
                        <c:v>23.532783697694299</c:v>
                      </c:pt>
                      <c:pt idx="3634">
                        <c:v>23.539335524406599</c:v>
                      </c:pt>
                      <c:pt idx="3635">
                        <c:v>23.5458873511189</c:v>
                      </c:pt>
                      <c:pt idx="3636">
                        <c:v>23.552439177831101</c:v>
                      </c:pt>
                      <c:pt idx="3637">
                        <c:v>23.558991004543401</c:v>
                      </c:pt>
                      <c:pt idx="3638">
                        <c:v>23.565542831255701</c:v>
                      </c:pt>
                      <c:pt idx="3639">
                        <c:v>23.572094657968002</c:v>
                      </c:pt>
                      <c:pt idx="3640">
                        <c:v>23.578646484680199</c:v>
                      </c:pt>
                      <c:pt idx="3641">
                        <c:v>23.585198311392499</c:v>
                      </c:pt>
                      <c:pt idx="3642">
                        <c:v>23.5917501381048</c:v>
                      </c:pt>
                      <c:pt idx="3643">
                        <c:v>23.598301964817001</c:v>
                      </c:pt>
                      <c:pt idx="3644">
                        <c:v>23.604853791529301</c:v>
                      </c:pt>
                      <c:pt idx="3645">
                        <c:v>23.611405618241601</c:v>
                      </c:pt>
                      <c:pt idx="3646">
                        <c:v>23.617957444953799</c:v>
                      </c:pt>
                      <c:pt idx="3647">
                        <c:v>23.624509271666099</c:v>
                      </c:pt>
                      <c:pt idx="3648">
                        <c:v>23.6310610983784</c:v>
                      </c:pt>
                      <c:pt idx="3649">
                        <c:v>23.6376129250906</c:v>
                      </c:pt>
                      <c:pt idx="3650">
                        <c:v>23.644164751802901</c:v>
                      </c:pt>
                      <c:pt idx="3651">
                        <c:v>23.650716578515201</c:v>
                      </c:pt>
                      <c:pt idx="3652">
                        <c:v>23.657268405227398</c:v>
                      </c:pt>
                      <c:pt idx="3653">
                        <c:v>23.663820231939699</c:v>
                      </c:pt>
                      <c:pt idx="3654">
                        <c:v>23.670372058651999</c:v>
                      </c:pt>
                      <c:pt idx="3655">
                        <c:v>23.6769238853642</c:v>
                      </c:pt>
                      <c:pt idx="3656">
                        <c:v>23.6834757120765</c:v>
                      </c:pt>
                      <c:pt idx="3657">
                        <c:v>23.690027538788801</c:v>
                      </c:pt>
                      <c:pt idx="3658">
                        <c:v>23.696579365501101</c:v>
                      </c:pt>
                      <c:pt idx="3659">
                        <c:v>23.703131192213299</c:v>
                      </c:pt>
                      <c:pt idx="3660">
                        <c:v>23.709683018925599</c:v>
                      </c:pt>
                      <c:pt idx="3661">
                        <c:v>23.716234845637899</c:v>
                      </c:pt>
                      <c:pt idx="3662">
                        <c:v>23.7227866723501</c:v>
                      </c:pt>
                      <c:pt idx="3663">
                        <c:v>23.729338499062401</c:v>
                      </c:pt>
                      <c:pt idx="3664">
                        <c:v>23.735890325774701</c:v>
                      </c:pt>
                      <c:pt idx="3665">
                        <c:v>23.742442152486898</c:v>
                      </c:pt>
                      <c:pt idx="3666">
                        <c:v>23.748993979199199</c:v>
                      </c:pt>
                      <c:pt idx="3667">
                        <c:v>23.755545805911499</c:v>
                      </c:pt>
                      <c:pt idx="3668">
                        <c:v>23.7620976326237</c:v>
                      </c:pt>
                      <c:pt idx="3669">
                        <c:v>23.768649459336</c:v>
                      </c:pt>
                      <c:pt idx="3670">
                        <c:v>23.775201286048301</c:v>
                      </c:pt>
                      <c:pt idx="3671">
                        <c:v>23.781753112760601</c:v>
                      </c:pt>
                      <c:pt idx="3672">
                        <c:v>23.788304939472798</c:v>
                      </c:pt>
                      <c:pt idx="3673">
                        <c:v>23.794856766185099</c:v>
                      </c:pt>
                      <c:pt idx="3674">
                        <c:v>23.801408592897399</c:v>
                      </c:pt>
                      <c:pt idx="3675">
                        <c:v>23.8079604196096</c:v>
                      </c:pt>
                      <c:pt idx="3676">
                        <c:v>23.8145122463219</c:v>
                      </c:pt>
                      <c:pt idx="3677">
                        <c:v>23.821064073034201</c:v>
                      </c:pt>
                      <c:pt idx="3678">
                        <c:v>23.827615899746402</c:v>
                      </c:pt>
                      <c:pt idx="3679">
                        <c:v>23.834167726458698</c:v>
                      </c:pt>
                      <c:pt idx="3680">
                        <c:v>23.840719553170999</c:v>
                      </c:pt>
                      <c:pt idx="3681">
                        <c:v>23.8472713798832</c:v>
                      </c:pt>
                      <c:pt idx="3682">
                        <c:v>23.8538232065955</c:v>
                      </c:pt>
                      <c:pt idx="3683">
                        <c:v>23.8603750333078</c:v>
                      </c:pt>
                      <c:pt idx="3684">
                        <c:v>23.866926860020001</c:v>
                      </c:pt>
                      <c:pt idx="3685">
                        <c:v>23.873478686732302</c:v>
                      </c:pt>
                      <c:pt idx="3686">
                        <c:v>23.880030513444598</c:v>
                      </c:pt>
                      <c:pt idx="3687">
                        <c:v>23.886582340156799</c:v>
                      </c:pt>
                      <c:pt idx="3688">
                        <c:v>23.8931341668691</c:v>
                      </c:pt>
                      <c:pt idx="3689">
                        <c:v>23.8996859935814</c:v>
                      </c:pt>
                      <c:pt idx="3690">
                        <c:v>23.9062378202937</c:v>
                      </c:pt>
                      <c:pt idx="3691">
                        <c:v>23.912789647005901</c:v>
                      </c:pt>
                      <c:pt idx="3692">
                        <c:v>23.919341473718202</c:v>
                      </c:pt>
                      <c:pt idx="3693">
                        <c:v>23.925893300430499</c:v>
                      </c:pt>
                      <c:pt idx="3694">
                        <c:v>23.932445127142699</c:v>
                      </c:pt>
                      <c:pt idx="3695">
                        <c:v>23.938996953855</c:v>
                      </c:pt>
                      <c:pt idx="3696">
                        <c:v>23.9455487805673</c:v>
                      </c:pt>
                      <c:pt idx="3697">
                        <c:v>23.952100607279501</c:v>
                      </c:pt>
                      <c:pt idx="3698">
                        <c:v>23.958652433991801</c:v>
                      </c:pt>
                      <c:pt idx="3699">
                        <c:v>23.965204260704098</c:v>
                      </c:pt>
                      <c:pt idx="3700">
                        <c:v>23.971756087416299</c:v>
                      </c:pt>
                      <c:pt idx="3701">
                        <c:v>23.9783079141286</c:v>
                      </c:pt>
                      <c:pt idx="3702">
                        <c:v>23.9848597408409</c:v>
                      </c:pt>
                      <c:pt idx="3703">
                        <c:v>23.9914115675532</c:v>
                      </c:pt>
                      <c:pt idx="3704">
                        <c:v>23.997963394265401</c:v>
                      </c:pt>
                      <c:pt idx="3705">
                        <c:v>24.004515220977702</c:v>
                      </c:pt>
                      <c:pt idx="3706">
                        <c:v>24.011067047689998</c:v>
                      </c:pt>
                      <c:pt idx="3707">
                        <c:v>24.017618874402199</c:v>
                      </c:pt>
                      <c:pt idx="3708">
                        <c:v>24.0241707011145</c:v>
                      </c:pt>
                      <c:pt idx="3709">
                        <c:v>24.0307225278268</c:v>
                      </c:pt>
                      <c:pt idx="3710">
                        <c:v>24.037274354539001</c:v>
                      </c:pt>
                      <c:pt idx="3711">
                        <c:v>24.043826181251301</c:v>
                      </c:pt>
                      <c:pt idx="3712">
                        <c:v>24.050378007963602</c:v>
                      </c:pt>
                      <c:pt idx="3713">
                        <c:v>24.056929834675799</c:v>
                      </c:pt>
                      <c:pt idx="3714">
                        <c:v>24.063481661388099</c:v>
                      </c:pt>
                      <c:pt idx="3715">
                        <c:v>24.0700334881004</c:v>
                      </c:pt>
                      <c:pt idx="3716">
                        <c:v>24.076585314812601</c:v>
                      </c:pt>
                      <c:pt idx="3717">
                        <c:v>24.083137141524901</c:v>
                      </c:pt>
                      <c:pt idx="3718">
                        <c:v>24.089688968237201</c:v>
                      </c:pt>
                      <c:pt idx="3719">
                        <c:v>24.096240794949399</c:v>
                      </c:pt>
                      <c:pt idx="3720">
                        <c:v>24.102792621661699</c:v>
                      </c:pt>
                      <c:pt idx="3721">
                        <c:v>24.109344448373999</c:v>
                      </c:pt>
                      <c:pt idx="3722">
                        <c:v>24.1158962750863</c:v>
                      </c:pt>
                      <c:pt idx="3723">
                        <c:v>24.122448101798501</c:v>
                      </c:pt>
                      <c:pt idx="3724">
                        <c:v>24.128999928510801</c:v>
                      </c:pt>
                      <c:pt idx="3725">
                        <c:v>24.135551755223101</c:v>
                      </c:pt>
                      <c:pt idx="3726">
                        <c:v>24.142103581935299</c:v>
                      </c:pt>
                      <c:pt idx="3727">
                        <c:v>24.148655408647599</c:v>
                      </c:pt>
                      <c:pt idx="3728">
                        <c:v>24.155207235359899</c:v>
                      </c:pt>
                      <c:pt idx="3729">
                        <c:v>24.1617590620721</c:v>
                      </c:pt>
                      <c:pt idx="3730">
                        <c:v>24.168310888784401</c:v>
                      </c:pt>
                      <c:pt idx="3731">
                        <c:v>24.174862715496701</c:v>
                      </c:pt>
                      <c:pt idx="3732">
                        <c:v>24.181414542208898</c:v>
                      </c:pt>
                      <c:pt idx="3733">
                        <c:v>24.187966368921199</c:v>
                      </c:pt>
                      <c:pt idx="3734">
                        <c:v>24.194518195633499</c:v>
                      </c:pt>
                      <c:pt idx="3735">
                        <c:v>24.2010700223457</c:v>
                      </c:pt>
                      <c:pt idx="3736">
                        <c:v>24.207621849058</c:v>
                      </c:pt>
                      <c:pt idx="3737">
                        <c:v>24.214173675770301</c:v>
                      </c:pt>
                      <c:pt idx="3738">
                        <c:v>24.220725502482601</c:v>
                      </c:pt>
                      <c:pt idx="3739">
                        <c:v>24.227277329194798</c:v>
                      </c:pt>
                      <c:pt idx="3740">
                        <c:v>24.233829155907099</c:v>
                      </c:pt>
                      <c:pt idx="3741">
                        <c:v>24.240380982619399</c:v>
                      </c:pt>
                      <c:pt idx="3742">
                        <c:v>24.2469328093316</c:v>
                      </c:pt>
                      <c:pt idx="3743">
                        <c:v>24.2534846360439</c:v>
                      </c:pt>
                      <c:pt idx="3744">
                        <c:v>24.260036462756201</c:v>
                      </c:pt>
                      <c:pt idx="3745">
                        <c:v>24.266588289468402</c:v>
                      </c:pt>
                      <c:pt idx="3746">
                        <c:v>24.273140116180699</c:v>
                      </c:pt>
                      <c:pt idx="3747">
                        <c:v>24.279691942892999</c:v>
                      </c:pt>
                      <c:pt idx="3748">
                        <c:v>24.2862437696052</c:v>
                      </c:pt>
                      <c:pt idx="3749">
                        <c:v>24.2927955963175</c:v>
                      </c:pt>
                      <c:pt idx="3750">
                        <c:v>24.299347423029801</c:v>
                      </c:pt>
                      <c:pt idx="3751">
                        <c:v>24.305899249742001</c:v>
                      </c:pt>
                      <c:pt idx="3752">
                        <c:v>24.312451076454298</c:v>
                      </c:pt>
                      <c:pt idx="3753">
                        <c:v>24.319002903166599</c:v>
                      </c:pt>
                      <c:pt idx="3754">
                        <c:v>24.325554729878899</c:v>
                      </c:pt>
                      <c:pt idx="3755">
                        <c:v>24.3321065565911</c:v>
                      </c:pt>
                      <c:pt idx="3756">
                        <c:v>24.3386583833034</c:v>
                      </c:pt>
                      <c:pt idx="3757">
                        <c:v>24.345210210015701</c:v>
                      </c:pt>
                      <c:pt idx="3758">
                        <c:v>24.351762036727902</c:v>
                      </c:pt>
                      <c:pt idx="3759">
                        <c:v>24.358313863440198</c:v>
                      </c:pt>
                      <c:pt idx="3760">
                        <c:v>24.364865690152499</c:v>
                      </c:pt>
                      <c:pt idx="3761">
                        <c:v>24.3714175168647</c:v>
                      </c:pt>
                      <c:pt idx="3762">
                        <c:v>24.377969343577</c:v>
                      </c:pt>
                      <c:pt idx="3763">
                        <c:v>24.3845211702893</c:v>
                      </c:pt>
                      <c:pt idx="3764">
                        <c:v>24.391072997001501</c:v>
                      </c:pt>
                      <c:pt idx="3765">
                        <c:v>24.397624823713802</c:v>
                      </c:pt>
                      <c:pt idx="3766">
                        <c:v>24.404176650426098</c:v>
                      </c:pt>
                      <c:pt idx="3767">
                        <c:v>24.410728477138299</c:v>
                      </c:pt>
                      <c:pt idx="3768">
                        <c:v>24.4172803038506</c:v>
                      </c:pt>
                      <c:pt idx="3769">
                        <c:v>24.4238321305629</c:v>
                      </c:pt>
                      <c:pt idx="3770">
                        <c:v>24.4303839572752</c:v>
                      </c:pt>
                      <c:pt idx="3771">
                        <c:v>24.436935783987401</c:v>
                      </c:pt>
                      <c:pt idx="3772">
                        <c:v>24.443487610699702</c:v>
                      </c:pt>
                      <c:pt idx="3773">
                        <c:v>24.450039437411998</c:v>
                      </c:pt>
                      <c:pt idx="3774">
                        <c:v>24.456591264124199</c:v>
                      </c:pt>
                      <c:pt idx="3775">
                        <c:v>24.4631430908365</c:v>
                      </c:pt>
                      <c:pt idx="3776">
                        <c:v>24.4696949175488</c:v>
                      </c:pt>
                      <c:pt idx="3777">
                        <c:v>24.476246744261001</c:v>
                      </c:pt>
                      <c:pt idx="3778">
                        <c:v>24.482798570973301</c:v>
                      </c:pt>
                      <c:pt idx="3779">
                        <c:v>24.489350397685602</c:v>
                      </c:pt>
                      <c:pt idx="3780">
                        <c:v>24.495902224397799</c:v>
                      </c:pt>
                      <c:pt idx="3781">
                        <c:v>24.502454051110099</c:v>
                      </c:pt>
                      <c:pt idx="3782">
                        <c:v>24.5090058778224</c:v>
                      </c:pt>
                      <c:pt idx="3783">
                        <c:v>24.515557704534601</c:v>
                      </c:pt>
                      <c:pt idx="3784">
                        <c:v>24.522109531246901</c:v>
                      </c:pt>
                      <c:pt idx="3785">
                        <c:v>24.528661357959201</c:v>
                      </c:pt>
                      <c:pt idx="3786">
                        <c:v>24.535213184671498</c:v>
                      </c:pt>
                      <c:pt idx="3787">
                        <c:v>24.541765011383699</c:v>
                      </c:pt>
                      <c:pt idx="3788">
                        <c:v>24.548316838096</c:v>
                      </c:pt>
                      <c:pt idx="3789">
                        <c:v>24.5548686648083</c:v>
                      </c:pt>
                      <c:pt idx="3790">
                        <c:v>24.561420491520501</c:v>
                      </c:pt>
                      <c:pt idx="3791">
                        <c:v>24.567972318232801</c:v>
                      </c:pt>
                      <c:pt idx="3792">
                        <c:v>24.574524144945102</c:v>
                      </c:pt>
                      <c:pt idx="3793">
                        <c:v>24.581075971657299</c:v>
                      </c:pt>
                      <c:pt idx="3794">
                        <c:v>24.587627798369599</c:v>
                      </c:pt>
                      <c:pt idx="3795">
                        <c:v>24.5941796250819</c:v>
                      </c:pt>
                      <c:pt idx="3796">
                        <c:v>24.6007314517941</c:v>
                      </c:pt>
                      <c:pt idx="3797">
                        <c:v>24.607283278506401</c:v>
                      </c:pt>
                      <c:pt idx="3798">
                        <c:v>24.613835105218701</c:v>
                      </c:pt>
                      <c:pt idx="3799">
                        <c:v>24.620386931930899</c:v>
                      </c:pt>
                      <c:pt idx="3800">
                        <c:v>24.626938758643199</c:v>
                      </c:pt>
                      <c:pt idx="3801">
                        <c:v>24.633490585355499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increase'!$B$2:$B$6105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4.0560949491164101E-3</c:v>
                      </c:pt>
                      <c:pt idx="1">
                        <c:v>4.7620807950043897E-3</c:v>
                      </c:pt>
                      <c:pt idx="2">
                        <c:v>5.5208047356271502E-3</c:v>
                      </c:pt>
                      <c:pt idx="3">
                        <c:v>6.3233535027905604E-3</c:v>
                      </c:pt>
                      <c:pt idx="4">
                        <c:v>7.1575930347702798E-3</c:v>
                      </c:pt>
                      <c:pt idx="5">
                        <c:v>8.0078663751924004E-3</c:v>
                      </c:pt>
                      <c:pt idx="6">
                        <c:v>8.8549720188601001E-3</c:v>
                      </c:pt>
                      <c:pt idx="7">
                        <c:v>9.6765112693011895E-3</c:v>
                      </c:pt>
                      <c:pt idx="8">
                        <c:v>1.0447783983899299E-2</c:v>
                      </c:pt>
                      <c:pt idx="9">
                        <c:v>1.1143051964601001E-2</c:v>
                      </c:pt>
                      <c:pt idx="10">
                        <c:v>1.1737178816761701E-2</c:v>
                      </c:pt>
                      <c:pt idx="11">
                        <c:v>1.2207474138653401E-2</c:v>
                      </c:pt>
                      <c:pt idx="12">
                        <c:v>1.25355272698467E-2</c:v>
                      </c:pt>
                      <c:pt idx="13">
                        <c:v>1.2708797312907499E-2</c:v>
                      </c:pt>
                      <c:pt idx="14">
                        <c:v>1.27217385536614E-2</c:v>
                      </c:pt>
                      <c:pt idx="15">
                        <c:v>1.2576361029789001E-2</c:v>
                      </c:pt>
                      <c:pt idx="16">
                        <c:v>1.22820870517999E-2</c:v>
                      </c:pt>
                      <c:pt idx="17">
                        <c:v>1.18549308687048E-2</c:v>
                      </c:pt>
                      <c:pt idx="18">
                        <c:v>1.1316131508222501E-2</c:v>
                      </c:pt>
                      <c:pt idx="19">
                        <c:v>1.06904164304317E-2</c:v>
                      </c:pt>
                      <c:pt idx="20">
                        <c:v>1.00041551226101E-2</c:v>
                      </c:pt>
                      <c:pt idx="21">
                        <c:v>9.2835940020596901E-3</c:v>
                      </c:pt>
                      <c:pt idx="22">
                        <c:v>8.5533516437679407E-3</c:v>
                      </c:pt>
                      <c:pt idx="23">
                        <c:v>7.8352715034543004E-3</c:v>
                      </c:pt>
                      <c:pt idx="24">
                        <c:v>7.1477028757657504E-3</c:v>
                      </c:pt>
                      <c:pt idx="25">
                        <c:v>6.5051486626395601E-3</c:v>
                      </c:pt>
                      <c:pt idx="26">
                        <c:v>5.9182573063143104E-3</c:v>
                      </c:pt>
                      <c:pt idx="27">
                        <c:v>5.3940804826748696E-3</c:v>
                      </c:pt>
                      <c:pt idx="28">
                        <c:v>4.9365450310132402E-3</c:v>
                      </c:pt>
                      <c:pt idx="29">
                        <c:v>4.5470387184824096E-3</c:v>
                      </c:pt>
                      <c:pt idx="30">
                        <c:v>4.2250607774544898E-3</c:v>
                      </c:pt>
                      <c:pt idx="31">
                        <c:v>3.9689129709438E-3</c:v>
                      </c:pt>
                      <c:pt idx="32">
                        <c:v>3.7764664581453901E-3</c:v>
                      </c:pt>
                      <c:pt idx="33">
                        <c:v>3.64609339506713E-3</c:v>
                      </c:pt>
                      <c:pt idx="34">
                        <c:v>3.5774682946718298E-3</c:v>
                      </c:pt>
                      <c:pt idx="35">
                        <c:v>3.5746250533882401E-3</c:v>
                      </c:pt>
                      <c:pt idx="36">
                        <c:v>3.6460464910946298E-3</c:v>
                      </c:pt>
                      <c:pt idx="37">
                        <c:v>3.8087030070581098E-3</c:v>
                      </c:pt>
                      <c:pt idx="38">
                        <c:v>4.0910738168569803E-3</c:v>
                      </c:pt>
                      <c:pt idx="39">
                        <c:v>4.53723905654887E-3</c:v>
                      </c:pt>
                      <c:pt idx="40">
                        <c:v>5.2113048269067904E-3</c:v>
                      </c:pt>
                      <c:pt idx="41">
                        <c:v>6.2018136165802101E-3</c:v>
                      </c:pt>
                      <c:pt idx="42">
                        <c:v>7.6265448498081404E-3</c:v>
                      </c:pt>
                      <c:pt idx="43">
                        <c:v>9.6347346795207806E-3</c:v>
                      </c:pt>
                      <c:pt idx="44">
                        <c:v>1.24082972168579E-2</c:v>
                      </c:pt>
                      <c:pt idx="45">
                        <c:v>1.61601699963436E-2</c:v>
                      </c:pt>
                      <c:pt idx="46">
                        <c:v>2.1129301475720098E-2</c:v>
                      </c:pt>
                      <c:pt idx="47">
                        <c:v>2.75722258303151E-2</c:v>
                      </c:pt>
                      <c:pt idx="48">
                        <c:v>3.5750488932661598E-2</c:v>
                      </c:pt>
                      <c:pt idx="49">
                        <c:v>4.5915232143130501E-2</c:v>
                      </c:pt>
                      <c:pt idx="50">
                        <c:v>5.8289390861306703E-2</c:v>
                      </c:pt>
                      <c:pt idx="51">
                        <c:v>7.3050049326669794E-2</c:v>
                      </c:pt>
                      <c:pt idx="52">
                        <c:v>9.0311141660193703E-2</c:v>
                      </c:pt>
                      <c:pt idx="53">
                        <c:v>0.11011047463500399</c:v>
                      </c:pt>
                      <c:pt idx="54">
                        <c:v>0.132401097321411</c:v>
                      </c:pt>
                      <c:pt idx="55">
                        <c:v>0.15704900309045999</c:v>
                      </c:pt>
                      <c:pt idx="56">
                        <c:v>0.183836294446445</c:v>
                      </c:pt>
                      <c:pt idx="57">
                        <c:v>0.21247012614626701</c:v>
                      </c:pt>
                      <c:pt idx="58">
                        <c:v>0.242595497790562</c:v>
                      </c:pt>
                      <c:pt idx="59">
                        <c:v>0.27381053861908899</c:v>
                      </c:pt>
                      <c:pt idx="60">
                        <c:v>0.30568211952538699</c:v>
                      </c:pt>
                      <c:pt idx="61">
                        <c:v>0.33775976917171902</c:v>
                      </c:pt>
                      <c:pt idx="62">
                        <c:v>0.36958670605649602</c:v>
                      </c:pt>
                      <c:pt idx="63">
                        <c:v>0.40070856862433102</c:v>
                      </c:pt>
                      <c:pt idx="64">
                        <c:v>0.43067949470976302</c:v>
                      </c:pt>
                      <c:pt idx="65">
                        <c:v>0.45906714937527798</c:v>
                      </c:pt>
                      <c:pt idx="66">
                        <c:v>0.48545797508598698</c:v>
                      </c:pt>
                      <c:pt idx="67">
                        <c:v>0.50946455952707803</c:v>
                      </c:pt>
                      <c:pt idx="68">
                        <c:v>0.530734774796916</c:v>
                      </c:pt>
                      <c:pt idx="69">
                        <c:v>0.54896389192512096</c:v>
                      </c:pt>
                      <c:pt idx="70">
                        <c:v>0.56390775940552795</c:v>
                      </c:pt>
                      <c:pt idx="71">
                        <c:v>0.57539590005636698</c:v>
                      </c:pt>
                      <c:pt idx="72">
                        <c:v>0.58334273050933705</c:v>
                      </c:pt>
                      <c:pt idx="73">
                        <c:v>0.58775421311043496</c:v>
                      </c:pt>
                      <c:pt idx="74">
                        <c:v>0.58872942635485703</c:v>
                      </c:pt>
                      <c:pt idx="75">
                        <c:v>0.58645608236642599</c:v>
                      </c:pt>
                      <c:pt idx="76">
                        <c:v>0.58120005513850603</c:v>
                      </c:pt>
                      <c:pt idx="77">
                        <c:v>0.573290105600327</c:v>
                      </c:pt>
                      <c:pt idx="78">
                        <c:v>0.56309916263801696</c:v>
                      </c:pt>
                      <c:pt idx="79">
                        <c:v>0.55102380112681604</c:v>
                      </c:pt>
                      <c:pt idx="80">
                        <c:v>0.53746430037551596</c:v>
                      </c:pt>
                      <c:pt idx="81">
                        <c:v>0.52280682732060502</c:v>
                      </c:pt>
                      <c:pt idx="82">
                        <c:v>0.507408393936709</c:v>
                      </c:pt>
                      <c:pt idx="83">
                        <c:v>0.49158627842844799</c:v>
                      </c:pt>
                      <c:pt idx="84">
                        <c:v>0.47561149980849798</c:v>
                      </c:pt>
                      <c:pt idx="85">
                        <c:v>0.45970615634663498</c:v>
                      </c:pt>
                      <c:pt idx="86">
                        <c:v>0.44404464858829001</c:v>
                      </c:pt>
                      <c:pt idx="87">
                        <c:v>0.42875713345319899</c:v>
                      </c:pt>
                      <c:pt idx="88">
                        <c:v>0.413934057925473</c:v>
                      </c:pt>
                      <c:pt idx="89">
                        <c:v>0.39963137878975002</c:v>
                      </c:pt>
                      <c:pt idx="90">
                        <c:v>0.38587804371491302</c:v>
                      </c:pt>
                      <c:pt idx="91">
                        <c:v>0.372683830556089</c:v>
                      </c:pt>
                      <c:pt idx="92">
                        <c:v>0.36003894748213999</c:v>
                      </c:pt>
                      <c:pt idx="93">
                        <c:v>0.34792333453278501</c:v>
                      </c:pt>
                      <c:pt idx="94">
                        <c:v>0.33630980467063198</c:v>
                      </c:pt>
                      <c:pt idx="95">
                        <c:v>0.32516634670803801</c:v>
                      </c:pt>
                      <c:pt idx="96">
                        <c:v>0.314463474024471</c:v>
                      </c:pt>
                      <c:pt idx="97">
                        <c:v>0.30417459693736199</c:v>
                      </c:pt>
                      <c:pt idx="98">
                        <c:v>0.29427582917526601</c:v>
                      </c:pt>
                      <c:pt idx="99">
                        <c:v>0.284750735507796</c:v>
                      </c:pt>
                      <c:pt idx="100">
                        <c:v>0.27558744768937099</c:v>
                      </c:pt>
                      <c:pt idx="101">
                        <c:v>0.26677996953417699</c:v>
                      </c:pt>
                      <c:pt idx="102">
                        <c:v>0.25832467768220702</c:v>
                      </c:pt>
                      <c:pt idx="103">
                        <c:v>0.25021928545372502</c:v>
                      </c:pt>
                      <c:pt idx="104">
                        <c:v>0.24246162827859599</c:v>
                      </c:pt>
                      <c:pt idx="105">
                        <c:v>0.23504668387050201</c:v>
                      </c:pt>
                      <c:pt idx="106">
                        <c:v>0.22796469684321299</c:v>
                      </c:pt>
                      <c:pt idx="107">
                        <c:v>0.22120295290160699</c:v>
                      </c:pt>
                      <c:pt idx="108">
                        <c:v>0.214745895280921</c:v>
                      </c:pt>
                      <c:pt idx="109">
                        <c:v>0.20857738783867599</c:v>
                      </c:pt>
                      <c:pt idx="110">
                        <c:v>0.202680922946949</c:v>
                      </c:pt>
                      <c:pt idx="111">
                        <c:v>0.197043669277536</c:v>
                      </c:pt>
                      <c:pt idx="112">
                        <c:v>0.191653376600741</c:v>
                      </c:pt>
                      <c:pt idx="113">
                        <c:v>0.18649927471611699</c:v>
                      </c:pt>
                      <c:pt idx="114">
                        <c:v>0.181572560197276</c:v>
                      </c:pt>
                      <c:pt idx="115">
                        <c:v>0.17686504450365101</c:v>
                      </c:pt>
                      <c:pt idx="116">
                        <c:v>0.172368946043573</c:v>
                      </c:pt>
                      <c:pt idx="117">
                        <c:v>0.168074535541366</c:v>
                      </c:pt>
                      <c:pt idx="118">
                        <c:v>0.16396738077845099</c:v>
                      </c:pt>
                      <c:pt idx="119">
                        <c:v>0.160035407015784</c:v>
                      </c:pt>
                      <c:pt idx="120">
                        <c:v>0.156266339135128</c:v>
                      </c:pt>
                      <c:pt idx="121">
                        <c:v>0.15265053653259</c:v>
                      </c:pt>
                      <c:pt idx="122">
                        <c:v>0.14917682987960201</c:v>
                      </c:pt>
                      <c:pt idx="123">
                        <c:v>0.14583869719603301</c:v>
                      </c:pt>
                      <c:pt idx="124">
                        <c:v>0.14263079433981199</c:v>
                      </c:pt>
                      <c:pt idx="125">
                        <c:v>0.13954939860024501</c:v>
                      </c:pt>
                      <c:pt idx="126">
                        <c:v>0.136587511240607</c:v>
                      </c:pt>
                      <c:pt idx="127">
                        <c:v>0.13373544959124101</c:v>
                      </c:pt>
                      <c:pt idx="128">
                        <c:v>0.13098053977181501</c:v>
                      </c:pt>
                      <c:pt idx="129">
                        <c:v>0.12830592861756501</c:v>
                      </c:pt>
                      <c:pt idx="130">
                        <c:v>0.12569095809233</c:v>
                      </c:pt>
                      <c:pt idx="131">
                        <c:v>0.123114202882475</c:v>
                      </c:pt>
                      <c:pt idx="132">
                        <c:v>0.12055314378882299</c:v>
                      </c:pt>
                      <c:pt idx="133">
                        <c:v>0.117990561395382</c:v>
                      </c:pt>
                      <c:pt idx="134">
                        <c:v>0.11541660955574801</c:v>
                      </c:pt>
                      <c:pt idx="135">
                        <c:v>0.112830839817975</c:v>
                      </c:pt>
                      <c:pt idx="136">
                        <c:v>0.110241728735978</c:v>
                      </c:pt>
                      <c:pt idx="137">
                        <c:v>0.107667540120644</c:v>
                      </c:pt>
                      <c:pt idx="138">
                        <c:v>0.10513447960889501</c:v>
                      </c:pt>
                      <c:pt idx="139">
                        <c:v>0.102672166278338</c:v>
                      </c:pt>
                      <c:pt idx="140">
                        <c:v>0.100310932651676</c:v>
                      </c:pt>
                      <c:pt idx="141">
                        <c:v>9.8073266964701394E-2</c:v>
                      </c:pt>
                      <c:pt idx="142">
                        <c:v>9.5975044309915297E-2</c:v>
                      </c:pt>
                      <c:pt idx="143">
                        <c:v>9.4022262475355195E-2</c:v>
                      </c:pt>
                      <c:pt idx="144">
                        <c:v>9.2210811495499506E-2</c:v>
                      </c:pt>
                      <c:pt idx="145">
                        <c:v>9.0527289176820999E-2</c:v>
                      </c:pt>
                      <c:pt idx="146">
                        <c:v>8.8952116967053699E-2</c:v>
                      </c:pt>
                      <c:pt idx="147">
                        <c:v>8.7462964320949493E-2</c:v>
                      </c:pt>
                      <c:pt idx="148">
                        <c:v>8.6036836376215606E-2</c:v>
                      </c:pt>
                      <c:pt idx="149">
                        <c:v>8.4654079516677902E-2</c:v>
                      </c:pt>
                      <c:pt idx="150">
                        <c:v>8.3299455191062202E-2</c:v>
                      </c:pt>
                      <c:pt idx="151">
                        <c:v>8.1963058093488403E-2</c:v>
                      </c:pt>
                      <c:pt idx="152">
                        <c:v>8.0640965203716997E-2</c:v>
                      </c:pt>
                      <c:pt idx="153">
                        <c:v>7.9332594558296193E-2</c:v>
                      </c:pt>
                      <c:pt idx="154">
                        <c:v>7.8039888138966104E-2</c:v>
                      </c:pt>
                      <c:pt idx="155">
                        <c:v>7.6765726498061806E-2</c:v>
                      </c:pt>
                      <c:pt idx="156">
                        <c:v>7.55124915401824E-2</c:v>
                      </c:pt>
                      <c:pt idx="157">
                        <c:v>7.4281935116068704E-2</c:v>
                      </c:pt>
                      <c:pt idx="158">
                        <c:v>7.3074888743621197E-2</c:v>
                      </c:pt>
                      <c:pt idx="159">
                        <c:v>7.1891380134131197E-2</c:v>
                      </c:pt>
                      <c:pt idx="160">
                        <c:v>7.0730478614844702E-2</c:v>
                      </c:pt>
                      <c:pt idx="161">
                        <c:v>6.9592115982041E-2</c:v>
                      </c:pt>
                      <c:pt idx="162">
                        <c:v>6.8476920336009703E-2</c:v>
                      </c:pt>
                      <c:pt idx="163">
                        <c:v>6.7387016523144494E-2</c:v>
                      </c:pt>
                      <c:pt idx="164">
                        <c:v>6.6324235215125898E-2</c:v>
                      </c:pt>
                      <c:pt idx="165">
                        <c:v>6.5292337004246706E-2</c:v>
                      </c:pt>
                      <c:pt idx="166">
                        <c:v>6.4295045794677305E-2</c:v>
                      </c:pt>
                      <c:pt idx="167">
                        <c:v>6.3335955859911003E-2</c:v>
                      </c:pt>
                      <c:pt idx="168">
                        <c:v>6.2417561373588899E-2</c:v>
                      </c:pt>
                      <c:pt idx="169">
                        <c:v>6.1540972128378599E-2</c:v>
                      </c:pt>
                      <c:pt idx="170">
                        <c:v>6.0706106561938901E-2</c:v>
                      </c:pt>
                      <c:pt idx="171">
                        <c:v>5.9911364684042803E-2</c:v>
                      </c:pt>
                      <c:pt idx="172">
                        <c:v>5.9153339043845399E-2</c:v>
                      </c:pt>
                      <c:pt idx="173">
                        <c:v>5.8427945887502199E-2</c:v>
                      </c:pt>
                      <c:pt idx="174">
                        <c:v>5.7728755693183399E-2</c:v>
                      </c:pt>
                      <c:pt idx="175">
                        <c:v>5.7049427890866297E-2</c:v>
                      </c:pt>
                      <c:pt idx="176">
                        <c:v>5.6383291042788199E-2</c:v>
                      </c:pt>
                      <c:pt idx="177">
                        <c:v>5.5723355562586001E-2</c:v>
                      </c:pt>
                      <c:pt idx="178">
                        <c:v>5.5062520237662699E-2</c:v>
                      </c:pt>
                      <c:pt idx="179">
                        <c:v>5.4393932544787499E-2</c:v>
                      </c:pt>
                      <c:pt idx="180">
                        <c:v>5.3711059584055497E-2</c:v>
                      </c:pt>
                      <c:pt idx="181">
                        <c:v>5.3008186611354403E-2</c:v>
                      </c:pt>
                      <c:pt idx="182">
                        <c:v>5.2280564850466997E-2</c:v>
                      </c:pt>
                      <c:pt idx="183">
                        <c:v>5.1525293675876001E-2</c:v>
                      </c:pt>
                      <c:pt idx="184">
                        <c:v>5.0741489506491599E-2</c:v>
                      </c:pt>
                      <c:pt idx="185">
                        <c:v>4.9931124135924397E-2</c:v>
                      </c:pt>
                      <c:pt idx="186">
                        <c:v>4.9099401263151599E-2</c:v>
                      </c:pt>
                      <c:pt idx="187">
                        <c:v>4.8254906191560802E-2</c:v>
                      </c:pt>
                      <c:pt idx="188">
                        <c:v>4.7409075993803299E-2</c:v>
                      </c:pt>
                      <c:pt idx="189">
                        <c:v>4.6575156573869798E-2</c:v>
                      </c:pt>
                      <c:pt idx="190">
                        <c:v>4.5768459873371199E-2</c:v>
                      </c:pt>
                      <c:pt idx="191">
                        <c:v>4.5004394310107602E-2</c:v>
                      </c:pt>
                      <c:pt idx="192">
                        <c:v>4.4297120331901502E-2</c:v>
                      </c:pt>
                      <c:pt idx="193">
                        <c:v>4.3658278336866502E-2</c:v>
                      </c:pt>
                      <c:pt idx="194">
                        <c:v>4.3095654383252399E-2</c:v>
                      </c:pt>
                      <c:pt idx="195">
                        <c:v>4.2612368763537203E-2</c:v>
                      </c:pt>
                      <c:pt idx="196">
                        <c:v>4.2206380104409497E-2</c:v>
                      </c:pt>
                      <c:pt idx="197">
                        <c:v>4.1870528502814003E-2</c:v>
                      </c:pt>
                      <c:pt idx="198">
                        <c:v>4.15931198764668E-2</c:v>
                      </c:pt>
                      <c:pt idx="199">
                        <c:v>4.1358940261786201E-2</c:v>
                      </c:pt>
                      <c:pt idx="200">
                        <c:v>4.1150366491704803E-2</c:v>
                      </c:pt>
                      <c:pt idx="201">
                        <c:v>4.0949071795534302E-2</c:v>
                      </c:pt>
                      <c:pt idx="202">
                        <c:v>4.0737599609837902E-2</c:v>
                      </c:pt>
                      <c:pt idx="203">
                        <c:v>4.05004975867546E-2</c:v>
                      </c:pt>
                      <c:pt idx="204">
                        <c:v>4.0225789983615798E-2</c:v>
                      </c:pt>
                      <c:pt idx="205">
                        <c:v>3.9905874268643102E-2</c:v>
                      </c:pt>
                      <c:pt idx="206">
                        <c:v>3.9537703954672099E-2</c:v>
                      </c:pt>
                      <c:pt idx="207">
                        <c:v>3.9122713688609402E-2</c:v>
                      </c:pt>
                      <c:pt idx="208">
                        <c:v>3.8666215923506601E-2</c:v>
                      </c:pt>
                      <c:pt idx="209">
                        <c:v>3.8176566865586299E-2</c:v>
                      </c:pt>
                      <c:pt idx="210">
                        <c:v>3.7663429293847202E-2</c:v>
                      </c:pt>
                      <c:pt idx="211">
                        <c:v>3.7137543684419301E-2</c:v>
                      </c:pt>
                      <c:pt idx="212">
                        <c:v>3.6609215813614003E-2</c:v>
                      </c:pt>
                      <c:pt idx="213">
                        <c:v>3.6087934070509801E-2</c:v>
                      </c:pt>
                      <c:pt idx="214">
                        <c:v>3.5581676096345299E-2</c:v>
                      </c:pt>
                      <c:pt idx="215">
                        <c:v>3.5096987884492503E-2</c:v>
                      </c:pt>
                      <c:pt idx="216">
                        <c:v>3.4639819173308099E-2</c:v>
                      </c:pt>
                      <c:pt idx="217">
                        <c:v>3.42159002273952E-2</c:v>
                      </c:pt>
                      <c:pt idx="218">
                        <c:v>3.3830622590278497E-2</c:v>
                      </c:pt>
                      <c:pt idx="219">
                        <c:v>3.3488695335825699E-2</c:v>
                      </c:pt>
                      <c:pt idx="220">
                        <c:v>3.3193865511445E-2</c:v>
                      </c:pt>
                      <c:pt idx="221">
                        <c:v>3.29483387852256E-2</c:v>
                      </c:pt>
                      <c:pt idx="222">
                        <c:v>3.2751861469005598E-2</c:v>
                      </c:pt>
                      <c:pt idx="223">
                        <c:v>3.2600368117199602E-2</c:v>
                      </c:pt>
                      <c:pt idx="224">
                        <c:v>3.2486944057843803E-2</c:v>
                      </c:pt>
                      <c:pt idx="225">
                        <c:v>3.2400874105300598E-2</c:v>
                      </c:pt>
                      <c:pt idx="226">
                        <c:v>3.2328878371296797E-2</c:v>
                      </c:pt>
                      <c:pt idx="227">
                        <c:v>3.2256094151612701E-2</c:v>
                      </c:pt>
                      <c:pt idx="228">
                        <c:v>3.2167795979652601E-2</c:v>
                      </c:pt>
                      <c:pt idx="229">
                        <c:v>3.2051131494778999E-2</c:v>
                      </c:pt>
                      <c:pt idx="230">
                        <c:v>3.1896265923307403E-2</c:v>
                      </c:pt>
                      <c:pt idx="231">
                        <c:v>3.1697147239504897E-2</c:v>
                      </c:pt>
                      <c:pt idx="232">
                        <c:v>3.1452392524382901E-2</c:v>
                      </c:pt>
                      <c:pt idx="233">
                        <c:v>3.1164106372283801E-2</c:v>
                      </c:pt>
                      <c:pt idx="234">
                        <c:v>3.0837339000446998E-2</c:v>
                      </c:pt>
                      <c:pt idx="235">
                        <c:v>3.04788416514905E-2</c:v>
                      </c:pt>
                      <c:pt idx="236">
                        <c:v>3.00958481021881E-2</c:v>
                      </c:pt>
                      <c:pt idx="237">
                        <c:v>2.9695544610728201E-2</c:v>
                      </c:pt>
                      <c:pt idx="238">
                        <c:v>2.9284033650723702E-2</c:v>
                      </c:pt>
                      <c:pt idx="239">
                        <c:v>2.8866078899830901E-2</c:v>
                      </c:pt>
                      <c:pt idx="240">
                        <c:v>2.8445431606440402E-2</c:v>
                      </c:pt>
                      <c:pt idx="241">
                        <c:v>2.8024853646814601E-2</c:v>
                      </c:pt>
                      <c:pt idx="242">
                        <c:v>2.7606881318806301E-2</c:v>
                      </c:pt>
                      <c:pt idx="243">
                        <c:v>2.71937188152916E-2</c:v>
                      </c:pt>
                      <c:pt idx="244">
                        <c:v>2.6787888368963699E-2</c:v>
                      </c:pt>
                      <c:pt idx="245">
                        <c:v>2.6392499028248799E-2</c:v>
                      </c:pt>
                      <c:pt idx="246">
                        <c:v>2.6010912849571601E-2</c:v>
                      </c:pt>
                      <c:pt idx="247">
                        <c:v>2.56464689803306E-2</c:v>
                      </c:pt>
                      <c:pt idx="248">
                        <c:v>2.53023175233149E-2</c:v>
                      </c:pt>
                      <c:pt idx="249">
                        <c:v>2.49808294008236E-2</c:v>
                      </c:pt>
                      <c:pt idx="250">
                        <c:v>2.4683401111236299E-2</c:v>
                      </c:pt>
                      <c:pt idx="251">
                        <c:v>2.4410014074247002E-2</c:v>
                      </c:pt>
                      <c:pt idx="252">
                        <c:v>2.4159555300019099E-2</c:v>
                      </c:pt>
                      <c:pt idx="253">
                        <c:v>2.3929582877519201E-2</c:v>
                      </c:pt>
                      <c:pt idx="254">
                        <c:v>2.3716684714343E-2</c:v>
                      </c:pt>
                      <c:pt idx="255">
                        <c:v>2.3516586908235802E-2</c:v>
                      </c:pt>
                      <c:pt idx="256">
                        <c:v>2.3324806740637E-2</c:v>
                      </c:pt>
                      <c:pt idx="257">
                        <c:v>2.3136837133525701E-2</c:v>
                      </c:pt>
                      <c:pt idx="258">
                        <c:v>2.2948935133139801E-2</c:v>
                      </c:pt>
                      <c:pt idx="259">
                        <c:v>2.2758233722722201E-2</c:v>
                      </c:pt>
                      <c:pt idx="260">
                        <c:v>2.2562767117273098E-2</c:v>
                      </c:pt>
                      <c:pt idx="261">
                        <c:v>2.2361721168190199E-2</c:v>
                      </c:pt>
                      <c:pt idx="262">
                        <c:v>2.2154846862083601E-2</c:v>
                      </c:pt>
                      <c:pt idx="263">
                        <c:v>2.1941826018072499E-2</c:v>
                      </c:pt>
                      <c:pt idx="264">
                        <c:v>2.1721769093832999E-2</c:v>
                      </c:pt>
                      <c:pt idx="265">
                        <c:v>2.14928999128229E-2</c:v>
                      </c:pt>
                      <c:pt idx="266">
                        <c:v>2.1252147234333E-2</c:v>
                      </c:pt>
                      <c:pt idx="267">
                        <c:v>2.0995499055604001E-2</c:v>
                      </c:pt>
                      <c:pt idx="268">
                        <c:v>2.0718364220358498E-2</c:v>
                      </c:pt>
                      <c:pt idx="269">
                        <c:v>2.0416841611341802E-2</c:v>
                      </c:pt>
                      <c:pt idx="270">
                        <c:v>2.0088617720605099E-2</c:v>
                      </c:pt>
                      <c:pt idx="271">
                        <c:v>1.9733874412472301E-2</c:v>
                      </c:pt>
                      <c:pt idx="272">
                        <c:v>1.93560827751602E-2</c:v>
                      </c:pt>
                      <c:pt idx="273">
                        <c:v>1.8962187386113799E-2</c:v>
                      </c:pt>
                      <c:pt idx="274">
                        <c:v>1.8562343796876501E-2</c:v>
                      </c:pt>
                      <c:pt idx="275">
                        <c:v>1.8169002263927699E-2</c:v>
                      </c:pt>
                      <c:pt idx="276">
                        <c:v>1.7795387786345901E-2</c:v>
                      </c:pt>
                      <c:pt idx="277">
                        <c:v>1.74546644745853E-2</c:v>
                      </c:pt>
                      <c:pt idx="278">
                        <c:v>1.71575999506265E-2</c:v>
                      </c:pt>
                      <c:pt idx="279">
                        <c:v>1.6911697447327099E-2</c:v>
                      </c:pt>
                      <c:pt idx="280">
                        <c:v>1.6720195063784301E-2</c:v>
                      </c:pt>
                      <c:pt idx="281">
                        <c:v>1.65818061857743E-2</c:v>
                      </c:pt>
                      <c:pt idx="282">
                        <c:v>1.6491286439283302E-2</c:v>
                      </c:pt>
                      <c:pt idx="283">
                        <c:v>1.64402324772643E-2</c:v>
                      </c:pt>
                      <c:pt idx="284">
                        <c:v>1.6418024958657799E-2</c:v>
                      </c:pt>
                      <c:pt idx="285">
                        <c:v>1.6413240120838699E-2</c:v>
                      </c:pt>
                      <c:pt idx="286">
                        <c:v>1.6414942265433202E-2</c:v>
                      </c:pt>
                      <c:pt idx="287">
                        <c:v>1.6413872432189801E-2</c:v>
                      </c:pt>
                      <c:pt idx="288">
                        <c:v>1.64031809798805E-2</c:v>
                      </c:pt>
                      <c:pt idx="289">
                        <c:v>1.6379012599989699E-2</c:v>
                      </c:pt>
                      <c:pt idx="290">
                        <c:v>1.63402688913846E-2</c:v>
                      </c:pt>
                      <c:pt idx="291">
                        <c:v>1.62886503683707E-2</c:v>
                      </c:pt>
                      <c:pt idx="292">
                        <c:v>1.6228138839608001E-2</c:v>
                      </c:pt>
                      <c:pt idx="293">
                        <c:v>1.61640161557309E-2</c:v>
                      </c:pt>
                      <c:pt idx="294">
                        <c:v>1.61020322541333E-2</c:v>
                      </c:pt>
                      <c:pt idx="295">
                        <c:v>1.60475918922738E-2</c:v>
                      </c:pt>
                      <c:pt idx="296">
                        <c:v>1.60048660828804E-2</c:v>
                      </c:pt>
                      <c:pt idx="297">
                        <c:v>1.59763327237375E-2</c:v>
                      </c:pt>
                      <c:pt idx="298">
                        <c:v>1.5962276410526499E-2</c:v>
                      </c:pt>
                      <c:pt idx="299">
                        <c:v>1.5960944738638499E-2</c:v>
                      </c:pt>
                      <c:pt idx="300">
                        <c:v>1.5968710227912901E-2</c:v>
                      </c:pt>
                      <c:pt idx="301">
                        <c:v>1.59804007497284E-2</c:v>
                      </c:pt>
                      <c:pt idx="302">
                        <c:v>1.5989859889364001E-2</c:v>
                      </c:pt>
                      <c:pt idx="303">
                        <c:v>1.5990302979735301E-2</c:v>
                      </c:pt>
                      <c:pt idx="304">
                        <c:v>1.59749997544478E-2</c:v>
                      </c:pt>
                      <c:pt idx="305">
                        <c:v>1.5937813486143801E-2</c:v>
                      </c:pt>
                      <c:pt idx="306">
                        <c:v>1.5873240452676799E-2</c:v>
                      </c:pt>
                      <c:pt idx="307">
                        <c:v>1.5776741020318001E-2</c:v>
                      </c:pt>
                      <c:pt idx="308">
                        <c:v>1.5645054984306999E-2</c:v>
                      </c:pt>
                      <c:pt idx="309">
                        <c:v>1.54764032494641E-2</c:v>
                      </c:pt>
                      <c:pt idx="310">
                        <c:v>1.5270184678877001E-2</c:v>
                      </c:pt>
                      <c:pt idx="311">
                        <c:v>1.50278067084973E-2</c:v>
                      </c:pt>
                      <c:pt idx="312">
                        <c:v>1.47525706597569E-2</c:v>
                      </c:pt>
                      <c:pt idx="313">
                        <c:v>1.44495831944336E-2</c:v>
                      </c:pt>
                      <c:pt idx="314">
                        <c:v>1.41255493949512E-2</c:v>
                      </c:pt>
                      <c:pt idx="315">
                        <c:v>1.37884228145751E-2</c:v>
                      </c:pt>
                      <c:pt idx="316">
                        <c:v>1.3446765867856999E-2</c:v>
                      </c:pt>
                      <c:pt idx="317">
                        <c:v>1.3109067620155899E-2</c:v>
                      </c:pt>
                      <c:pt idx="318">
                        <c:v>1.2782992254636701E-2</c:v>
                      </c:pt>
                      <c:pt idx="319">
                        <c:v>1.2475326990320799E-2</c:v>
                      </c:pt>
                      <c:pt idx="320">
                        <c:v>1.21908473663155E-2</c:v>
                      </c:pt>
                      <c:pt idx="321">
                        <c:v>1.1932473000362801E-2</c:v>
                      </c:pt>
                      <c:pt idx="322">
                        <c:v>1.17011405471869E-2</c:v>
                      </c:pt>
                      <c:pt idx="323">
                        <c:v>1.1496293717908E-2</c:v>
                      </c:pt>
                      <c:pt idx="324">
                        <c:v>1.13161285231809E-2</c:v>
                      </c:pt>
                      <c:pt idx="325">
                        <c:v>1.1158031543978699E-2</c:v>
                      </c:pt>
                      <c:pt idx="326">
                        <c:v>1.10189335807031E-2</c:v>
                      </c:pt>
                      <c:pt idx="327">
                        <c:v>1.0895748606832401E-2</c:v>
                      </c:pt>
                      <c:pt idx="328">
                        <c:v>1.0785580192027199E-2</c:v>
                      </c:pt>
                      <c:pt idx="329">
                        <c:v>1.06860213733655E-2</c:v>
                      </c:pt>
                      <c:pt idx="330">
                        <c:v>1.05953129722881E-2</c:v>
                      </c:pt>
                      <c:pt idx="331">
                        <c:v>1.05124068009569E-2</c:v>
                      </c:pt>
                      <c:pt idx="332">
                        <c:v>1.04368554418592E-2</c:v>
                      </c:pt>
                      <c:pt idx="333">
                        <c:v>1.0368749859230499E-2</c:v>
                      </c:pt>
                      <c:pt idx="334">
                        <c:v>1.0308824103087999E-2</c:v>
                      </c:pt>
                      <c:pt idx="335">
                        <c:v>1.02581180577475E-2</c:v>
                      </c:pt>
                      <c:pt idx="336">
                        <c:v>1.0217950060888501E-2</c:v>
                      </c:pt>
                      <c:pt idx="337">
                        <c:v>1.01897839778271E-2</c:v>
                      </c:pt>
                      <c:pt idx="338">
                        <c:v>1.0175284503806699E-2</c:v>
                      </c:pt>
                      <c:pt idx="339">
                        <c:v>1.0176440056811301E-2</c:v>
                      </c:pt>
                      <c:pt idx="340">
                        <c:v>1.0195660198580101E-2</c:v>
                      </c:pt>
                      <c:pt idx="341">
                        <c:v>1.02359885202584E-2</c:v>
                      </c:pt>
                      <c:pt idx="342">
                        <c:v>1.0300872154984E-2</c:v>
                      </c:pt>
                      <c:pt idx="343">
                        <c:v>1.0394543454435599E-2</c:v>
                      </c:pt>
                      <c:pt idx="344">
                        <c:v>1.05213409779385E-2</c:v>
                      </c:pt>
                      <c:pt idx="345">
                        <c:v>1.0685263655713E-2</c:v>
                      </c:pt>
                      <c:pt idx="346">
                        <c:v>1.08890576472061E-2</c:v>
                      </c:pt>
                      <c:pt idx="347">
                        <c:v>1.11333642152246E-2</c:v>
                      </c:pt>
                      <c:pt idx="348">
                        <c:v>1.14158238047198E-2</c:v>
                      </c:pt>
                      <c:pt idx="349">
                        <c:v>1.1730215779029701E-2</c:v>
                      </c:pt>
                      <c:pt idx="350">
                        <c:v>1.20660671011489E-2</c:v>
                      </c:pt>
                      <c:pt idx="351">
                        <c:v>1.24090158116648E-2</c:v>
                      </c:pt>
                      <c:pt idx="352">
                        <c:v>1.27409678742609E-2</c:v>
                      </c:pt>
                      <c:pt idx="353">
                        <c:v>1.3041972401539899E-2</c:v>
                      </c:pt>
                      <c:pt idx="354">
                        <c:v>1.3292057387819E-2</c:v>
                      </c:pt>
                      <c:pt idx="355">
                        <c:v>1.34730735038927E-2</c:v>
                      </c:pt>
                      <c:pt idx="356">
                        <c:v>1.3570608702429101E-2</c:v>
                      </c:pt>
                      <c:pt idx="357">
                        <c:v>1.35757973103042E-2</c:v>
                      </c:pt>
                      <c:pt idx="358">
                        <c:v>1.3485968262779801E-2</c:v>
                      </c:pt>
                      <c:pt idx="359">
                        <c:v>1.3305051704916099E-2</c:v>
                      </c:pt>
                      <c:pt idx="360">
                        <c:v>1.3042987247049E-2</c:v>
                      </c:pt>
                      <c:pt idx="361">
                        <c:v>1.27148388439015E-2</c:v>
                      </c:pt>
                      <c:pt idx="362">
                        <c:v>1.2339269815234999E-2</c:v>
                      </c:pt>
                      <c:pt idx="363">
                        <c:v>1.19369425325608E-2</c:v>
                      </c:pt>
                      <c:pt idx="364">
                        <c:v>1.1528919248726101E-2</c:v>
                      </c:pt>
                      <c:pt idx="365">
                        <c:v>1.11353660516177E-2</c:v>
                      </c:pt>
                      <c:pt idx="366">
                        <c:v>1.07742720509327E-2</c:v>
                      </c:pt>
                      <c:pt idx="367">
                        <c:v>1.0460519153144301E-2</c:v>
                      </c:pt>
                      <c:pt idx="368">
                        <c:v>1.02052110226697E-2</c:v>
                      </c:pt>
                      <c:pt idx="369">
                        <c:v>1.00154091102636E-2</c:v>
                      </c:pt>
                      <c:pt idx="370">
                        <c:v>9.8938729237734394E-3</c:v>
                      </c:pt>
                      <c:pt idx="371">
                        <c:v>9.8390641620193803E-3</c:v>
                      </c:pt>
                      <c:pt idx="372">
                        <c:v>9.8454817423525506E-3</c:v>
                      </c:pt>
                      <c:pt idx="373">
                        <c:v>9.9039641157109507E-3</c:v>
                      </c:pt>
                      <c:pt idx="374">
                        <c:v>1.00027952230991E-2</c:v>
                      </c:pt>
                      <c:pt idx="375">
                        <c:v>1.0128322507889901E-2</c:v>
                      </c:pt>
                      <c:pt idx="376">
                        <c:v>1.02660451386156E-2</c:v>
                      </c:pt>
                      <c:pt idx="377">
                        <c:v>1.0401689200186401E-2</c:v>
                      </c:pt>
                      <c:pt idx="378">
                        <c:v>1.05221550246631E-2</c:v>
                      </c:pt>
                      <c:pt idx="379">
                        <c:v>1.0616365686175499E-2</c:v>
                      </c:pt>
                      <c:pt idx="380">
                        <c:v>1.06758459779932E-2</c:v>
                      </c:pt>
                      <c:pt idx="381">
                        <c:v>1.06949058183921E-2</c:v>
                      </c:pt>
                      <c:pt idx="382">
                        <c:v>1.0671030703293999E-2</c:v>
                      </c:pt>
                      <c:pt idx="383">
                        <c:v>1.0604382678246E-2</c:v>
                      </c:pt>
                      <c:pt idx="384">
                        <c:v>1.0497563138822099E-2</c:v>
                      </c:pt>
                      <c:pt idx="385">
                        <c:v>1.03551229956266E-2</c:v>
                      </c:pt>
                      <c:pt idx="386">
                        <c:v>1.0183164008790701E-2</c:v>
                      </c:pt>
                      <c:pt idx="387">
                        <c:v>9.9886462700246592E-3</c:v>
                      </c:pt>
                      <c:pt idx="388">
                        <c:v>9.7792899568568802E-3</c:v>
                      </c:pt>
                      <c:pt idx="389">
                        <c:v>9.5632670449312708E-3</c:v>
                      </c:pt>
                      <c:pt idx="390">
                        <c:v>9.3484344394688407E-3</c:v>
                      </c:pt>
                      <c:pt idx="391">
                        <c:v>9.1419187284096995E-3</c:v>
                      </c:pt>
                      <c:pt idx="392">
                        <c:v>8.9499318381226992E-3</c:v>
                      </c:pt>
                      <c:pt idx="393">
                        <c:v>8.7773366031416895E-3</c:v>
                      </c:pt>
                      <c:pt idx="394">
                        <c:v>8.6277631277411702E-3</c:v>
                      </c:pt>
                      <c:pt idx="395">
                        <c:v>8.5027194098416994E-3</c:v>
                      </c:pt>
                      <c:pt idx="396">
                        <c:v>8.4024665766549798E-3</c:v>
                      </c:pt>
                      <c:pt idx="397">
                        <c:v>8.3259559927555196E-3</c:v>
                      </c:pt>
                      <c:pt idx="398">
                        <c:v>8.2710858429885202E-3</c:v>
                      </c:pt>
                      <c:pt idx="399">
                        <c:v>8.2348783743962008E-3</c:v>
                      </c:pt>
                      <c:pt idx="400">
                        <c:v>8.21378354378062E-3</c:v>
                      </c:pt>
                      <c:pt idx="401">
                        <c:v>8.2038346469128394E-3</c:v>
                      </c:pt>
                      <c:pt idx="402">
                        <c:v>8.2009439903048507E-3</c:v>
                      </c:pt>
                      <c:pt idx="403">
                        <c:v>8.2009516276825793E-3</c:v>
                      </c:pt>
                      <c:pt idx="404">
                        <c:v>8.1999231942724397E-3</c:v>
                      </c:pt>
                      <c:pt idx="405">
                        <c:v>8.1940861087728602E-3</c:v>
                      </c:pt>
                      <c:pt idx="406">
                        <c:v>8.1803695766212194E-3</c:v>
                      </c:pt>
                      <c:pt idx="407">
                        <c:v>8.1567387825756798E-3</c:v>
                      </c:pt>
                      <c:pt idx="408">
                        <c:v>8.1221902868270704E-3</c:v>
                      </c:pt>
                      <c:pt idx="409">
                        <c:v>8.0768817887028003E-3</c:v>
                      </c:pt>
                      <c:pt idx="410">
                        <c:v>8.0221107091377909E-3</c:v>
                      </c:pt>
                      <c:pt idx="411">
                        <c:v>7.9600592792896004E-3</c:v>
                      </c:pt>
                      <c:pt idx="412">
                        <c:v>7.8938232807876305E-3</c:v>
                      </c:pt>
                      <c:pt idx="413">
                        <c:v>7.8267202897454296E-3</c:v>
                      </c:pt>
                      <c:pt idx="414">
                        <c:v>7.7619901005212301E-3</c:v>
                      </c:pt>
                      <c:pt idx="415">
                        <c:v>7.7023506511815602E-3</c:v>
                      </c:pt>
                      <c:pt idx="416">
                        <c:v>7.6497544376012503E-3</c:v>
                      </c:pt>
                      <c:pt idx="417">
                        <c:v>7.6054059975395804E-3</c:v>
                      </c:pt>
                      <c:pt idx="418">
                        <c:v>7.56916463593248E-3</c:v>
                      </c:pt>
                      <c:pt idx="419">
                        <c:v>7.5403106866006398E-3</c:v>
                      </c:pt>
                      <c:pt idx="420">
                        <c:v>7.5174022122975496E-3</c:v>
                      </c:pt>
                      <c:pt idx="421">
                        <c:v>7.4984568171424298E-3</c:v>
                      </c:pt>
                      <c:pt idx="422">
                        <c:v>7.4811948614294001E-3</c:v>
                      </c:pt>
                      <c:pt idx="423">
                        <c:v>7.46340370298057E-3</c:v>
                      </c:pt>
                      <c:pt idx="424">
                        <c:v>7.4431227403476104E-3</c:v>
                      </c:pt>
                      <c:pt idx="425">
                        <c:v>7.4187890083264301E-3</c:v>
                      </c:pt>
                      <c:pt idx="426">
                        <c:v>7.3894244201518E-3</c:v>
                      </c:pt>
                      <c:pt idx="427">
                        <c:v>7.3547250060006101E-3</c:v>
                      </c:pt>
                      <c:pt idx="428">
                        <c:v>7.31499420271799E-3</c:v>
                      </c:pt>
                      <c:pt idx="429">
                        <c:v>7.2709811312871402E-3</c:v>
                      </c:pt>
                      <c:pt idx="430">
                        <c:v>7.2237476448438996E-3</c:v>
                      </c:pt>
                      <c:pt idx="431">
                        <c:v>7.1744569359679803E-3</c:v>
                      </c:pt>
                      <c:pt idx="432">
                        <c:v>7.1240112422878404E-3</c:v>
                      </c:pt>
                      <c:pt idx="433">
                        <c:v>7.0731060996894104E-3</c:v>
                      </c:pt>
                      <c:pt idx="434">
                        <c:v>7.0220511659787599E-3</c:v>
                      </c:pt>
                      <c:pt idx="435">
                        <c:v>6.9708716161175199E-3</c:v>
                      </c:pt>
                      <c:pt idx="436">
                        <c:v>6.9193241340891401E-3</c:v>
                      </c:pt>
                      <c:pt idx="437">
                        <c:v>6.8669678567288501E-3</c:v>
                      </c:pt>
                      <c:pt idx="438">
                        <c:v>6.8133534434560404E-3</c:v>
                      </c:pt>
                      <c:pt idx="439">
                        <c:v>6.7579273642883802E-3</c:v>
                      </c:pt>
                      <c:pt idx="440">
                        <c:v>6.70006130772952E-3</c:v>
                      </c:pt>
                      <c:pt idx="441">
                        <c:v>6.6390510756745404E-3</c:v>
                      </c:pt>
                      <c:pt idx="442">
                        <c:v>6.5741053843015804E-3</c:v>
                      </c:pt>
                      <c:pt idx="443">
                        <c:v>6.50463019666988E-3</c:v>
                      </c:pt>
                      <c:pt idx="444">
                        <c:v>6.4302001103682203E-3</c:v>
                      </c:pt>
                      <c:pt idx="445">
                        <c:v>6.35080249030539E-3</c:v>
                      </c:pt>
                      <c:pt idx="446">
                        <c:v>6.2671712145972204E-3</c:v>
                      </c:pt>
                      <c:pt idx="447">
                        <c:v>6.1805576645143799E-3</c:v>
                      </c:pt>
                      <c:pt idx="448">
                        <c:v>6.09314705756902E-3</c:v>
                      </c:pt>
                      <c:pt idx="449">
                        <c:v>6.0079688154984802E-3</c:v>
                      </c:pt>
                      <c:pt idx="450">
                        <c:v>5.9286335277031702E-3</c:v>
                      </c:pt>
                      <c:pt idx="451">
                        <c:v>5.8590825216295501E-3</c:v>
                      </c:pt>
                      <c:pt idx="452">
                        <c:v>5.8032410087858E-3</c:v>
                      </c:pt>
                      <c:pt idx="453">
                        <c:v>5.7646463800137097E-3</c:v>
                      </c:pt>
                      <c:pt idx="454">
                        <c:v>5.7462556287099101E-3</c:v>
                      </c:pt>
                      <c:pt idx="455">
                        <c:v>5.7502875788411796E-3</c:v>
                      </c:pt>
                      <c:pt idx="456">
                        <c:v>5.7778597470201998E-3</c:v>
                      </c:pt>
                      <c:pt idx="457">
                        <c:v>5.8291027952699203E-3</c:v>
                      </c:pt>
                      <c:pt idx="458">
                        <c:v>5.9030165806047601E-3</c:v>
                      </c:pt>
                      <c:pt idx="459">
                        <c:v>5.9981029193417901E-3</c:v>
                      </c:pt>
                      <c:pt idx="460">
                        <c:v>6.1120577184235097E-3</c:v>
                      </c:pt>
                      <c:pt idx="461">
                        <c:v>6.24198611238155E-3</c:v>
                      </c:pt>
                      <c:pt idx="462">
                        <c:v>6.3845448611591403E-3</c:v>
                      </c:pt>
                      <c:pt idx="463">
                        <c:v>6.53601054671029E-3</c:v>
                      </c:pt>
                      <c:pt idx="464">
                        <c:v>6.6924223693126403E-3</c:v>
                      </c:pt>
                      <c:pt idx="465">
                        <c:v>6.8498048839854197E-3</c:v>
                      </c:pt>
                      <c:pt idx="466">
                        <c:v>7.0040104599663399E-3</c:v>
                      </c:pt>
                      <c:pt idx="467">
                        <c:v>7.1512108018373897E-3</c:v>
                      </c:pt>
                      <c:pt idx="468">
                        <c:v>7.2878466647016901E-3</c:v>
                      </c:pt>
                      <c:pt idx="469">
                        <c:v>7.4108021109313901E-3</c:v>
                      </c:pt>
                      <c:pt idx="470">
                        <c:v>7.5173051339101201E-3</c:v>
                      </c:pt>
                      <c:pt idx="471">
                        <c:v>7.6049123412373198E-3</c:v>
                      </c:pt>
                      <c:pt idx="472">
                        <c:v>7.6713911885867101E-3</c:v>
                      </c:pt>
                      <c:pt idx="473">
                        <c:v>7.7146907176777199E-3</c:v>
                      </c:pt>
                      <c:pt idx="474">
                        <c:v>7.73288849342443E-3</c:v>
                      </c:pt>
                      <c:pt idx="475">
                        <c:v>7.7242683095467097E-3</c:v>
                      </c:pt>
                      <c:pt idx="476">
                        <c:v>7.68738325863363E-3</c:v>
                      </c:pt>
                      <c:pt idx="477">
                        <c:v>7.6213987410259599E-3</c:v>
                      </c:pt>
                      <c:pt idx="478">
                        <c:v>7.5264689258729197E-3</c:v>
                      </c:pt>
                      <c:pt idx="479">
                        <c:v>7.4039528749910797E-3</c:v>
                      </c:pt>
                      <c:pt idx="480">
                        <c:v>7.2566354377495198E-3</c:v>
                      </c:pt>
                      <c:pt idx="481">
                        <c:v>7.0888223348596702E-3</c:v>
                      </c:pt>
                      <c:pt idx="482">
                        <c:v>6.9061275979430004E-3</c:v>
                      </c:pt>
                      <c:pt idx="483">
                        <c:v>6.7152233133087897E-3</c:v>
                      </c:pt>
                      <c:pt idx="484">
                        <c:v>6.5229785665055504E-3</c:v>
                      </c:pt>
                      <c:pt idx="485">
                        <c:v>6.3363037075299397E-3</c:v>
                      </c:pt>
                      <c:pt idx="486">
                        <c:v>6.1613430975817098E-3</c:v>
                      </c:pt>
                      <c:pt idx="487">
                        <c:v>6.0030892635057204E-3</c:v>
                      </c:pt>
                      <c:pt idx="488">
                        <c:v>5.8649981543877896E-3</c:v>
                      </c:pt>
                      <c:pt idx="489">
                        <c:v>5.7489661650072504E-3</c:v>
                      </c:pt>
                      <c:pt idx="490">
                        <c:v>5.6552633658842498E-3</c:v>
                      </c:pt>
                      <c:pt idx="491">
                        <c:v>5.58291281906501E-3</c:v>
                      </c:pt>
                      <c:pt idx="492">
                        <c:v>5.52982873254604E-3</c:v>
                      </c:pt>
                      <c:pt idx="493">
                        <c:v>5.4933535821375E-3</c:v>
                      </c:pt>
                      <c:pt idx="494">
                        <c:v>5.4703652900534904E-3</c:v>
                      </c:pt>
                      <c:pt idx="495">
                        <c:v>5.4576548971404298E-3</c:v>
                      </c:pt>
                      <c:pt idx="496">
                        <c:v>5.4521273409209202E-3</c:v>
                      </c:pt>
                      <c:pt idx="497">
                        <c:v>5.45102514805639E-3</c:v>
                      </c:pt>
                      <c:pt idx="498">
                        <c:v>5.45177458843617E-3</c:v>
                      </c:pt>
                      <c:pt idx="499">
                        <c:v>5.4520755892147601E-3</c:v>
                      </c:pt>
                      <c:pt idx="500">
                        <c:v>5.4500646863957997E-3</c:v>
                      </c:pt>
                      <c:pt idx="501">
                        <c:v>5.4437421933693801E-3</c:v>
                      </c:pt>
                      <c:pt idx="502">
                        <c:v>5.4308947227850899E-3</c:v>
                      </c:pt>
                      <c:pt idx="503">
                        <c:v>5.4091098097771703E-3</c:v>
                      </c:pt>
                      <c:pt idx="504">
                        <c:v>5.3755702310719199E-3</c:v>
                      </c:pt>
                      <c:pt idx="505">
                        <c:v>5.3276266802590897E-3</c:v>
                      </c:pt>
                      <c:pt idx="506">
                        <c:v>5.2628842756107701E-3</c:v>
                      </c:pt>
                      <c:pt idx="507">
                        <c:v>5.1796412261235101E-3</c:v>
                      </c:pt>
                      <c:pt idx="508">
                        <c:v>5.0773303540495099E-3</c:v>
                      </c:pt>
                      <c:pt idx="509">
                        <c:v>4.9568480930886E-3</c:v>
                      </c:pt>
                      <c:pt idx="510">
                        <c:v>4.8206836437599604E-3</c:v>
                      </c:pt>
                      <c:pt idx="511">
                        <c:v>4.6729837242239398E-3</c:v>
                      </c:pt>
                      <c:pt idx="512">
                        <c:v>4.5191205600792301E-3</c:v>
                      </c:pt>
                      <c:pt idx="513">
                        <c:v>4.3657495087300099E-3</c:v>
                      </c:pt>
                      <c:pt idx="514">
                        <c:v>4.2197774564166303E-3</c:v>
                      </c:pt>
                      <c:pt idx="515">
                        <c:v>4.0877700431515797E-3</c:v>
                      </c:pt>
                      <c:pt idx="516">
                        <c:v>3.9753401099762798E-3</c:v>
                      </c:pt>
                      <c:pt idx="517">
                        <c:v>3.8863789719697501E-3</c:v>
                      </c:pt>
                      <c:pt idx="518">
                        <c:v>3.8227064058160699E-3</c:v>
                      </c:pt>
                      <c:pt idx="519">
                        <c:v>3.7839790750444301E-3</c:v>
                      </c:pt>
                      <c:pt idx="520">
                        <c:v>3.7675971053044502E-3</c:v>
                      </c:pt>
                      <c:pt idx="521">
                        <c:v>3.76909714931513E-3</c:v>
                      </c:pt>
                      <c:pt idx="522">
                        <c:v>3.7827994784284101E-3</c:v>
                      </c:pt>
                      <c:pt idx="523">
                        <c:v>3.8022420436938402E-3</c:v>
                      </c:pt>
                      <c:pt idx="524">
                        <c:v>3.8209051146652E-3</c:v>
                      </c:pt>
                      <c:pt idx="525">
                        <c:v>3.8329928356186501E-3</c:v>
                      </c:pt>
                      <c:pt idx="526">
                        <c:v>3.8339121723448399E-3</c:v>
                      </c:pt>
                      <c:pt idx="527">
                        <c:v>3.8205837543313602E-3</c:v>
                      </c:pt>
                      <c:pt idx="528">
                        <c:v>3.7916869984908801E-3</c:v>
                      </c:pt>
                      <c:pt idx="529">
                        <c:v>3.7477176732811702E-3</c:v>
                      </c:pt>
                      <c:pt idx="530">
                        <c:v>3.6906960443589599E-3</c:v>
                      </c:pt>
                      <c:pt idx="531">
                        <c:v>3.6239753830962702E-3</c:v>
                      </c:pt>
                      <c:pt idx="532">
                        <c:v>3.5522071950651402E-3</c:v>
                      </c:pt>
                      <c:pt idx="533">
                        <c:v>3.48034044526311E-3</c:v>
                      </c:pt>
                      <c:pt idx="534">
                        <c:v>3.4134905229088498E-3</c:v>
                      </c:pt>
                      <c:pt idx="535">
                        <c:v>3.3563614799652199E-3</c:v>
                      </c:pt>
                      <c:pt idx="536">
                        <c:v>3.3129588376615898E-3</c:v>
                      </c:pt>
                      <c:pt idx="537">
                        <c:v>3.2864199109221099E-3</c:v>
                      </c:pt>
                      <c:pt idx="538">
                        <c:v>3.2785287933646901E-3</c:v>
                      </c:pt>
                      <c:pt idx="539">
                        <c:v>3.2895869079060899E-3</c:v>
                      </c:pt>
                      <c:pt idx="540">
                        <c:v>3.31845674383504E-3</c:v>
                      </c:pt>
                      <c:pt idx="541">
                        <c:v>3.3626131898081501E-3</c:v>
                      </c:pt>
                      <c:pt idx="542">
                        <c:v>3.4182862765658301E-3</c:v>
                      </c:pt>
                      <c:pt idx="543">
                        <c:v>3.48084668025842E-3</c:v>
                      </c:pt>
                      <c:pt idx="544">
                        <c:v>3.5451577584668498E-3</c:v>
                      </c:pt>
                      <c:pt idx="545">
                        <c:v>3.60617963684367E-3</c:v>
                      </c:pt>
                      <c:pt idx="546">
                        <c:v>3.65925430944338E-3</c:v>
                      </c:pt>
                      <c:pt idx="547">
                        <c:v>3.7005261208708199E-3</c:v>
                      </c:pt>
                      <c:pt idx="548">
                        <c:v>3.7272626685493498E-3</c:v>
                      </c:pt>
                      <c:pt idx="549">
                        <c:v>3.73796053768794E-3</c:v>
                      </c:pt>
                      <c:pt idx="550">
                        <c:v>3.7322141200912102E-3</c:v>
                      </c:pt>
                      <c:pt idx="551">
                        <c:v>3.7106879160356599E-3</c:v>
                      </c:pt>
                      <c:pt idx="552">
                        <c:v>3.6748307413287701E-3</c:v>
                      </c:pt>
                      <c:pt idx="553">
                        <c:v>3.62660838619704E-3</c:v>
                      </c:pt>
                      <c:pt idx="554">
                        <c:v>3.56828391751274E-3</c:v>
                      </c:pt>
                      <c:pt idx="555">
                        <c:v>3.5021645567621098E-3</c:v>
                      </c:pt>
                      <c:pt idx="556">
                        <c:v>3.4304230796047101E-3</c:v>
                      </c:pt>
                      <c:pt idx="557">
                        <c:v>3.3552000849054698E-3</c:v>
                      </c:pt>
                      <c:pt idx="558">
                        <c:v>3.2784384853854699E-3</c:v>
                      </c:pt>
                      <c:pt idx="559">
                        <c:v>3.2019734774833501E-3</c:v>
                      </c:pt>
                      <c:pt idx="560">
                        <c:v>3.12755582080554E-3</c:v>
                      </c:pt>
                      <c:pt idx="561">
                        <c:v>3.0568277787479301E-3</c:v>
                      </c:pt>
                      <c:pt idx="562">
                        <c:v>2.9912903336265098E-3</c:v>
                      </c:pt>
                      <c:pt idx="563">
                        <c:v>2.9322552699465902E-3</c:v>
                      </c:pt>
                      <c:pt idx="564">
                        <c:v>2.8806311605424299E-3</c:v>
                      </c:pt>
                      <c:pt idx="565">
                        <c:v>2.8369290912097301E-3</c:v>
                      </c:pt>
                      <c:pt idx="566">
                        <c:v>2.8013108654982499E-3</c:v>
                      </c:pt>
                      <c:pt idx="567">
                        <c:v>2.7735913019354499E-3</c:v>
                      </c:pt>
                      <c:pt idx="568">
                        <c:v>2.7533872844365502E-3</c:v>
                      </c:pt>
                      <c:pt idx="569">
                        <c:v>2.7403624355590698E-3</c:v>
                      </c:pt>
                      <c:pt idx="570">
                        <c:v>2.7344556738411398E-3</c:v>
                      </c:pt>
                      <c:pt idx="571">
                        <c:v>2.7358066673419199E-3</c:v>
                      </c:pt>
                      <c:pt idx="572">
                        <c:v>2.7452219456395701E-3</c:v>
                      </c:pt>
                      <c:pt idx="573">
                        <c:v>2.7637954304976799E-3</c:v>
                      </c:pt>
                      <c:pt idx="574">
                        <c:v>2.7926473945195599E-3</c:v>
                      </c:pt>
                      <c:pt idx="575">
                        <c:v>2.83258858893304E-3</c:v>
                      </c:pt>
                      <c:pt idx="576">
                        <c:v>2.8835380797436702E-3</c:v>
                      </c:pt>
                      <c:pt idx="577">
                        <c:v>2.9443165303324999E-3</c:v>
                      </c:pt>
                      <c:pt idx="578">
                        <c:v>3.0123143425796698E-3</c:v>
                      </c:pt>
                      <c:pt idx="579">
                        <c:v>3.0835422170310402E-3</c:v>
                      </c:pt>
                      <c:pt idx="580">
                        <c:v>3.1530224538903898E-3</c:v>
                      </c:pt>
                      <c:pt idx="581">
                        <c:v>3.2150679537178801E-3</c:v>
                      </c:pt>
                      <c:pt idx="582">
                        <c:v>3.2640667516642499E-3</c:v>
                      </c:pt>
                      <c:pt idx="583">
                        <c:v>3.29513741807226E-3</c:v>
                      </c:pt>
                      <c:pt idx="584">
                        <c:v>3.3045823484160399E-3</c:v>
                      </c:pt>
                      <c:pt idx="585">
                        <c:v>3.29063014945574E-3</c:v>
                      </c:pt>
                      <c:pt idx="586">
                        <c:v>3.25335615516192E-3</c:v>
                      </c:pt>
                      <c:pt idx="587">
                        <c:v>3.1946497684291601E-3</c:v>
                      </c:pt>
                      <c:pt idx="588">
                        <c:v>3.1179482642032701E-3</c:v>
                      </c:pt>
                      <c:pt idx="589">
                        <c:v>3.0276931423344699E-3</c:v>
                      </c:pt>
                      <c:pt idx="590">
                        <c:v>2.92896192267058E-3</c:v>
                      </c:pt>
                      <c:pt idx="591">
                        <c:v>2.8269036930907402E-3</c:v>
                      </c:pt>
                      <c:pt idx="592">
                        <c:v>2.7263201281483899E-3</c:v>
                      </c:pt>
                      <c:pt idx="593">
                        <c:v>2.6313538077145601E-3</c:v>
                      </c:pt>
                      <c:pt idx="594">
                        <c:v>2.5452129233078701E-3</c:v>
                      </c:pt>
                      <c:pt idx="595">
                        <c:v>2.4702968199575301E-3</c:v>
                      </c:pt>
                      <c:pt idx="596">
                        <c:v>2.40797847946949E-3</c:v>
                      </c:pt>
                      <c:pt idx="597">
                        <c:v>2.3588397370121398E-3</c:v>
                      </c:pt>
                      <c:pt idx="598">
                        <c:v>2.3226727326054902E-3</c:v>
                      </c:pt>
                      <c:pt idx="599">
                        <c:v>2.29891807535194E-3</c:v>
                      </c:pt>
                      <c:pt idx="600">
                        <c:v>2.28671994380068E-3</c:v>
                      </c:pt>
                      <c:pt idx="601">
                        <c:v>2.2851698731423298E-3</c:v>
                      </c:pt>
                      <c:pt idx="602">
                        <c:v>2.29334301722169E-3</c:v>
                      </c:pt>
                      <c:pt idx="603">
                        <c:v>2.3106195479604898E-3</c:v>
                      </c:pt>
                      <c:pt idx="604">
                        <c:v>2.3364312180325299E-3</c:v>
                      </c:pt>
                      <c:pt idx="605">
                        <c:v>2.3702626747793098E-3</c:v>
                      </c:pt>
                      <c:pt idx="606">
                        <c:v>2.41146951317899E-3</c:v>
                      </c:pt>
                      <c:pt idx="607">
                        <c:v>2.4591380530318199E-3</c:v>
                      </c:pt>
                      <c:pt idx="608">
                        <c:v>2.51199783029811E-3</c:v>
                      </c:pt>
                      <c:pt idx="609">
                        <c:v>2.56829006563757E-3</c:v>
                      </c:pt>
                      <c:pt idx="610">
                        <c:v>2.6258039211231599E-3</c:v>
                      </c:pt>
                      <c:pt idx="611">
                        <c:v>2.6820803100409902E-3</c:v>
                      </c:pt>
                      <c:pt idx="612">
                        <c:v>2.7343575873168598E-3</c:v>
                      </c:pt>
                      <c:pt idx="613">
                        <c:v>2.7800242588718002E-3</c:v>
                      </c:pt>
                      <c:pt idx="614">
                        <c:v>2.8169140946462299E-3</c:v>
                      </c:pt>
                      <c:pt idx="615">
                        <c:v>2.8433261595292602E-3</c:v>
                      </c:pt>
                      <c:pt idx="616">
                        <c:v>2.8584566066596701E-3</c:v>
                      </c:pt>
                      <c:pt idx="617">
                        <c:v>2.8621545314800202E-3</c:v>
                      </c:pt>
                      <c:pt idx="618">
                        <c:v>2.8547915121175898E-3</c:v>
                      </c:pt>
                      <c:pt idx="619">
                        <c:v>2.8371805283343501E-3</c:v>
                      </c:pt>
                      <c:pt idx="620">
                        <c:v>2.8103426842413098E-3</c:v>
                      </c:pt>
                      <c:pt idx="621">
                        <c:v>2.7750327783430799E-3</c:v>
                      </c:pt>
                      <c:pt idx="622">
                        <c:v>2.7321138059000598E-3</c:v>
                      </c:pt>
                      <c:pt idx="623">
                        <c:v>2.6820748302403201E-3</c:v>
                      </c:pt>
                      <c:pt idx="624">
                        <c:v>2.6252379268027E-3</c:v>
                      </c:pt>
                      <c:pt idx="625">
                        <c:v>2.56179042938902E-3</c:v>
                      </c:pt>
                      <c:pt idx="626">
                        <c:v>2.4920721500344199E-3</c:v>
                      </c:pt>
                      <c:pt idx="627">
                        <c:v>2.4168926919272398E-3</c:v>
                      </c:pt>
                      <c:pt idx="628">
                        <c:v>2.3376732261311899E-3</c:v>
                      </c:pt>
                      <c:pt idx="629">
                        <c:v>2.2564968333166902E-3</c:v>
                      </c:pt>
                      <c:pt idx="630">
                        <c:v>2.17604479565945E-3</c:v>
                      </c:pt>
                      <c:pt idx="631">
                        <c:v>2.0994799669712002E-3</c:v>
                      </c:pt>
                      <c:pt idx="632">
                        <c:v>2.0302586198463501E-3</c:v>
                      </c:pt>
                      <c:pt idx="633">
                        <c:v>1.9717450367882799E-3</c:v>
                      </c:pt>
                      <c:pt idx="634">
                        <c:v>1.9270243760045301E-3</c:v>
                      </c:pt>
                      <c:pt idx="635">
                        <c:v>1.89844880589171E-3</c:v>
                      </c:pt>
                      <c:pt idx="636">
                        <c:v>1.88746439819155E-3</c:v>
                      </c:pt>
                      <c:pt idx="637">
                        <c:v>1.8944876379870599E-3</c:v>
                      </c:pt>
                      <c:pt idx="638">
                        <c:v>1.9188728732713E-3</c:v>
                      </c:pt>
                      <c:pt idx="639">
                        <c:v>1.9590035478526001E-3</c:v>
                      </c:pt>
                      <c:pt idx="640">
                        <c:v>2.0125729261126599E-3</c:v>
                      </c:pt>
                      <c:pt idx="641">
                        <c:v>2.0767873396874701E-3</c:v>
                      </c:pt>
                      <c:pt idx="642">
                        <c:v>2.1486150101120002E-3</c:v>
                      </c:pt>
                      <c:pt idx="643">
                        <c:v>2.2250443843486898E-3</c:v>
                      </c:pt>
                      <c:pt idx="644">
                        <c:v>2.3032476720333699E-3</c:v>
                      </c:pt>
                      <c:pt idx="645">
                        <c:v>2.38072692931124E-3</c:v>
                      </c:pt>
                      <c:pt idx="646">
                        <c:v>2.4552832580470802E-3</c:v>
                      </c:pt>
                      <c:pt idx="647">
                        <c:v>2.5248795731849698E-3</c:v>
                      </c:pt>
                      <c:pt idx="648">
                        <c:v>2.5875814526228101E-3</c:v>
                      </c:pt>
                      <c:pt idx="649">
                        <c:v>2.64139603193981E-3</c:v>
                      </c:pt>
                      <c:pt idx="650">
                        <c:v>2.6842870585538098E-3</c:v>
                      </c:pt>
                      <c:pt idx="651">
                        <c:v>2.7141402737173E-3</c:v>
                      </c:pt>
                      <c:pt idx="652">
                        <c:v>2.7291127900720301E-3</c:v>
                      </c:pt>
                      <c:pt idx="653">
                        <c:v>2.7278140399164099E-3</c:v>
                      </c:pt>
                      <c:pt idx="654">
                        <c:v>2.7095451523365399E-3</c:v>
                      </c:pt>
                      <c:pt idx="655">
                        <c:v>2.6746778318684499E-3</c:v>
                      </c:pt>
                      <c:pt idx="656">
                        <c:v>2.6247947423124001E-3</c:v>
                      </c:pt>
                      <c:pt idx="657">
                        <c:v>2.56265945963066E-3</c:v>
                      </c:pt>
                      <c:pt idx="658">
                        <c:v>2.49252862364762E-3</c:v>
                      </c:pt>
                      <c:pt idx="659">
                        <c:v>2.4195484804361502E-3</c:v>
                      </c:pt>
                      <c:pt idx="660">
                        <c:v>2.34936250000905E-3</c:v>
                      </c:pt>
                      <c:pt idx="661">
                        <c:v>2.2875709367993799E-3</c:v>
                      </c:pt>
                      <c:pt idx="662">
                        <c:v>2.23913067480887E-3</c:v>
                      </c:pt>
                      <c:pt idx="663">
                        <c:v>2.2077642999057102E-3</c:v>
                      </c:pt>
                      <c:pt idx="664">
                        <c:v>2.1955383522371998E-3</c:v>
                      </c:pt>
                      <c:pt idx="665">
                        <c:v>2.20243921541453E-3</c:v>
                      </c:pt>
                      <c:pt idx="666">
                        <c:v>2.2264898810748501E-3</c:v>
                      </c:pt>
                      <c:pt idx="667">
                        <c:v>2.26383416362139E-3</c:v>
                      </c:pt>
                      <c:pt idx="668">
                        <c:v>2.3091279627001902E-3</c:v>
                      </c:pt>
                      <c:pt idx="669">
                        <c:v>2.3561015004315801E-3</c:v>
                      </c:pt>
                      <c:pt idx="670">
                        <c:v>2.3981610599212999E-3</c:v>
                      </c:pt>
                      <c:pt idx="671">
                        <c:v>2.42901595095593E-3</c:v>
                      </c:pt>
                      <c:pt idx="672">
                        <c:v>2.4432177781024099E-3</c:v>
                      </c:pt>
                      <c:pt idx="673">
                        <c:v>2.4365988927386199E-3</c:v>
                      </c:pt>
                      <c:pt idx="674">
                        <c:v>2.4067143605207798E-3</c:v>
                      </c:pt>
                      <c:pt idx="675">
                        <c:v>2.3528823088192902E-3</c:v>
                      </c:pt>
                      <c:pt idx="676">
                        <c:v>2.27621252399391E-3</c:v>
                      </c:pt>
                      <c:pt idx="677">
                        <c:v>2.1794674876847299E-3</c:v>
                      </c:pt>
                      <c:pt idx="678">
                        <c:v>2.0668075834570699E-3</c:v>
                      </c:pt>
                      <c:pt idx="679">
                        <c:v>1.94338456342529E-3</c:v>
                      </c:pt>
                      <c:pt idx="680">
                        <c:v>1.81490347012929E-3</c:v>
                      </c:pt>
                      <c:pt idx="681">
                        <c:v>1.6871421684321801E-3</c:v>
                      </c:pt>
                      <c:pt idx="682">
                        <c:v>1.56552626021301E-3</c:v>
                      </c:pt>
                      <c:pt idx="683">
                        <c:v>1.4548281078282099E-3</c:v>
                      </c:pt>
                      <c:pt idx="684">
                        <c:v>1.35894347893046E-3</c:v>
                      </c:pt>
                      <c:pt idx="685">
                        <c:v>1.2807634747322601E-3</c:v>
                      </c:pt>
                      <c:pt idx="686">
                        <c:v>1.2222258468004099E-3</c:v>
                      </c:pt>
                      <c:pt idx="687">
                        <c:v>1.18439565120399E-3</c:v>
                      </c:pt>
                      <c:pt idx="688">
                        <c:v>1.16802975266666E-3</c:v>
                      </c:pt>
                      <c:pt idx="689">
                        <c:v>1.1732651897077299E-3</c:v>
                      </c:pt>
                      <c:pt idx="690">
                        <c:v>1.1999185096298499E-3</c:v>
                      </c:pt>
                      <c:pt idx="691">
                        <c:v>1.24752818596169E-3</c:v>
                      </c:pt>
                      <c:pt idx="692">
                        <c:v>1.31495990826792E-3</c:v>
                      </c:pt>
                      <c:pt idx="693">
                        <c:v>1.4008503696940301E-3</c:v>
                      </c:pt>
                      <c:pt idx="694">
                        <c:v>1.50319153941465E-3</c:v>
                      </c:pt>
                      <c:pt idx="695">
                        <c:v>1.6193596265592801E-3</c:v>
                      </c:pt>
                      <c:pt idx="696">
                        <c:v>1.7463094568688699E-3</c:v>
                      </c:pt>
                      <c:pt idx="697">
                        <c:v>1.8808851396882799E-3</c:v>
                      </c:pt>
                      <c:pt idx="698">
                        <c:v>2.0198867515297701E-3</c:v>
                      </c:pt>
                      <c:pt idx="699">
                        <c:v>2.16077327475739E-3</c:v>
                      </c:pt>
                      <c:pt idx="700">
                        <c:v>2.3018118182510901E-3</c:v>
                      </c:pt>
                      <c:pt idx="701">
                        <c:v>2.4420447786265998E-3</c:v>
                      </c:pt>
                      <c:pt idx="702">
                        <c:v>2.5811082611606599E-3</c:v>
                      </c:pt>
                      <c:pt idx="703">
                        <c:v>2.7188587619327901E-3</c:v>
                      </c:pt>
                      <c:pt idx="704">
                        <c:v>2.8548147657052598E-3</c:v>
                      </c:pt>
                      <c:pt idx="705">
                        <c:v>2.9880630288151399E-3</c:v>
                      </c:pt>
                      <c:pt idx="706">
                        <c:v>3.1166197476246498E-3</c:v>
                      </c:pt>
                      <c:pt idx="707">
                        <c:v>3.2376537162467599E-3</c:v>
                      </c:pt>
                      <c:pt idx="708">
                        <c:v>3.3476890392727301E-3</c:v>
                      </c:pt>
                      <c:pt idx="709">
                        <c:v>3.4434637858047298E-3</c:v>
                      </c:pt>
                      <c:pt idx="710">
                        <c:v>3.52242784761163E-3</c:v>
                      </c:pt>
                      <c:pt idx="711">
                        <c:v>3.58328954839805E-3</c:v>
                      </c:pt>
                      <c:pt idx="712">
                        <c:v>3.62636430315322E-3</c:v>
                      </c:pt>
                      <c:pt idx="713">
                        <c:v>3.6534891210037801E-3</c:v>
                      </c:pt>
                      <c:pt idx="714">
                        <c:v>3.6677534218255898E-3</c:v>
                      </c:pt>
                      <c:pt idx="715">
                        <c:v>3.6729361866906902E-3</c:v>
                      </c:pt>
                      <c:pt idx="716">
                        <c:v>3.6728833545891701E-3</c:v>
                      </c:pt>
                      <c:pt idx="717">
                        <c:v>3.6711282847169701E-3</c:v>
                      </c:pt>
                      <c:pt idx="718">
                        <c:v>3.6707009058423901E-3</c:v>
                      </c:pt>
                      <c:pt idx="719">
                        <c:v>3.6740422370769199E-3</c:v>
                      </c:pt>
                      <c:pt idx="720">
                        <c:v>3.6833365948658599E-3</c:v>
                      </c:pt>
                      <c:pt idx="721">
                        <c:v>3.7006207695328098E-3</c:v>
                      </c:pt>
                      <c:pt idx="722">
                        <c:v>3.7279013487384102E-3</c:v>
                      </c:pt>
                      <c:pt idx="723">
                        <c:v>3.76689121891632E-3</c:v>
                      </c:pt>
                      <c:pt idx="724">
                        <c:v>3.8185350609705902E-3</c:v>
                      </c:pt>
                      <c:pt idx="725">
                        <c:v>3.88241330449083E-3</c:v>
                      </c:pt>
                      <c:pt idx="726">
                        <c:v>3.9561793047351596E-3</c:v>
                      </c:pt>
                      <c:pt idx="727">
                        <c:v>4.0352445903515301E-3</c:v>
                      </c:pt>
                      <c:pt idx="728">
                        <c:v>4.1129299640914304E-3</c:v>
                      </c:pt>
                      <c:pt idx="729">
                        <c:v>4.1808968550323703E-3</c:v>
                      </c:pt>
                      <c:pt idx="730">
                        <c:v>4.2303723579579598E-3</c:v>
                      </c:pt>
                      <c:pt idx="731">
                        <c:v>4.2532163909841303E-3</c:v>
                      </c:pt>
                      <c:pt idx="732">
                        <c:v>4.2431603270928504E-3</c:v>
                      </c:pt>
                      <c:pt idx="733">
                        <c:v>4.1966920320808598E-3</c:v>
                      </c:pt>
                      <c:pt idx="734">
                        <c:v>4.1134772497511997E-3</c:v>
                      </c:pt>
                      <c:pt idx="735">
                        <c:v>3.9965021755872096E-3</c:v>
                      </c:pt>
                      <c:pt idx="736">
                        <c:v>3.85155315209312E-3</c:v>
                      </c:pt>
                      <c:pt idx="737">
                        <c:v>3.68617768482698E-3</c:v>
                      </c:pt>
                      <c:pt idx="738">
                        <c:v>3.50889957273151E-3</c:v>
                      </c:pt>
                      <c:pt idx="739">
                        <c:v>3.3281693333991401E-3</c:v>
                      </c:pt>
                      <c:pt idx="740">
                        <c:v>3.1518762046697899E-3</c:v>
                      </c:pt>
                      <c:pt idx="741">
                        <c:v>2.9868067818978401E-3</c:v>
                      </c:pt>
                      <c:pt idx="742">
                        <c:v>2.8382258200743298E-3</c:v>
                      </c:pt>
                      <c:pt idx="743">
                        <c:v>2.71017555033218E-3</c:v>
                      </c:pt>
                      <c:pt idx="744">
                        <c:v>2.6053736279581801E-3</c:v>
                      </c:pt>
                      <c:pt idx="745">
                        <c:v>2.5254733151023698E-3</c:v>
                      </c:pt>
                      <c:pt idx="746">
                        <c:v>2.4710409778596798E-3</c:v>
                      </c:pt>
                      <c:pt idx="747">
                        <c:v>2.4417622850797199E-3</c:v>
                      </c:pt>
                      <c:pt idx="748">
                        <c:v>2.4367664241499798E-3</c:v>
                      </c:pt>
                      <c:pt idx="749">
                        <c:v>2.4544176475037602E-3</c:v>
                      </c:pt>
                      <c:pt idx="750">
                        <c:v>2.4926918867945302E-3</c:v>
                      </c:pt>
                      <c:pt idx="751">
                        <c:v>2.5493874308414499E-3</c:v>
                      </c:pt>
                      <c:pt idx="752">
                        <c:v>2.6220759083798498E-3</c:v>
                      </c:pt>
                      <c:pt idx="753">
                        <c:v>2.70818246432889E-3</c:v>
                      </c:pt>
                      <c:pt idx="754">
                        <c:v>2.8050928662604899E-3</c:v>
                      </c:pt>
                      <c:pt idx="755">
                        <c:v>2.9106722445051401E-3</c:v>
                      </c:pt>
                      <c:pt idx="756">
                        <c:v>3.02268084449319E-3</c:v>
                      </c:pt>
                      <c:pt idx="757">
                        <c:v>3.1391296041015501E-3</c:v>
                      </c:pt>
                      <c:pt idx="758">
                        <c:v>3.2582649006534501E-3</c:v>
                      </c:pt>
                      <c:pt idx="759">
                        <c:v>3.3784777891864202E-3</c:v>
                      </c:pt>
                      <c:pt idx="760">
                        <c:v>3.4982650146144598E-3</c:v>
                      </c:pt>
                      <c:pt idx="761">
                        <c:v>3.6160504163515101E-3</c:v>
                      </c:pt>
                      <c:pt idx="762">
                        <c:v>3.73001432034806E-3</c:v>
                      </c:pt>
                      <c:pt idx="763">
                        <c:v>3.8380283716009898E-3</c:v>
                      </c:pt>
                      <c:pt idx="764">
                        <c:v>3.9374814487031498E-3</c:v>
                      </c:pt>
                      <c:pt idx="765">
                        <c:v>4.0249506401523697E-3</c:v>
                      </c:pt>
                      <c:pt idx="766">
                        <c:v>4.0970688044719896E-3</c:v>
                      </c:pt>
                      <c:pt idx="767">
                        <c:v>4.14998187171009E-3</c:v>
                      </c:pt>
                      <c:pt idx="768">
                        <c:v>4.1797667150973404E-3</c:v>
                      </c:pt>
                      <c:pt idx="769">
                        <c:v>4.1831404846666897E-3</c:v>
                      </c:pt>
                      <c:pt idx="770">
                        <c:v>4.1569275509528202E-3</c:v>
                      </c:pt>
                      <c:pt idx="771">
                        <c:v>4.0993763836690497E-3</c:v>
                      </c:pt>
                      <c:pt idx="772">
                        <c:v>4.0100038702140604E-3</c:v>
                      </c:pt>
                      <c:pt idx="773">
                        <c:v>3.8895898700906698E-3</c:v>
                      </c:pt>
                      <c:pt idx="774">
                        <c:v>3.74069599789919E-3</c:v>
                      </c:pt>
                      <c:pt idx="775">
                        <c:v>3.5669780538080901E-3</c:v>
                      </c:pt>
                      <c:pt idx="776">
                        <c:v>3.3729997935874499E-3</c:v>
                      </c:pt>
                      <c:pt idx="777">
                        <c:v>3.1639384619079002E-3</c:v>
                      </c:pt>
                      <c:pt idx="778">
                        <c:v>2.9449840344839902E-3</c:v>
                      </c:pt>
                      <c:pt idx="779">
                        <c:v>2.7211751910275802E-3</c:v>
                      </c:pt>
                      <c:pt idx="780">
                        <c:v>2.4970256456331801E-3</c:v>
                      </c:pt>
                      <c:pt idx="781">
                        <c:v>2.276221595065E-3</c:v>
                      </c:pt>
                      <c:pt idx="782">
                        <c:v>2.06165749175474E-3</c:v>
                      </c:pt>
                      <c:pt idx="783">
                        <c:v>1.85519995877277E-3</c:v>
                      </c:pt>
                      <c:pt idx="784">
                        <c:v>1.6582733142307599E-3</c:v>
                      </c:pt>
                      <c:pt idx="785">
                        <c:v>1.4718042183959499E-3</c:v>
                      </c:pt>
                      <c:pt idx="786">
                        <c:v>1.2965265596348401E-3</c:v>
                      </c:pt>
                      <c:pt idx="787">
                        <c:v>1.13318435238612E-3</c:v>
                      </c:pt>
                      <c:pt idx="788">
                        <c:v>9.8272393705818497E-4</c:v>
                      </c:pt>
                      <c:pt idx="789">
                        <c:v>8.4649832496184996E-4</c:v>
                      </c:pt>
                      <c:pt idx="790">
                        <c:v>7.26094831854869E-4</c:v>
                      </c:pt>
                      <c:pt idx="791">
                        <c:v>6.2351477728012496E-4</c:v>
                      </c:pt>
                      <c:pt idx="792">
                        <c:v>5.4108621306370695E-4</c:v>
                      </c:pt>
                      <c:pt idx="793">
                        <c:v>4.8117361209159897E-4</c:v>
                      </c:pt>
                      <c:pt idx="794">
                        <c:v>4.45885264418983E-4</c:v>
                      </c:pt>
                      <c:pt idx="795">
                        <c:v>4.36742384502596E-4</c:v>
                      </c:pt>
                      <c:pt idx="796">
                        <c:v>4.5436378603153001E-4</c:v>
                      </c:pt>
                      <c:pt idx="797">
                        <c:v>4.9823692958334204E-4</c:v>
                      </c:pt>
                      <c:pt idx="798">
                        <c:v>5.6607247744499796E-4</c:v>
                      </c:pt>
                      <c:pt idx="799">
                        <c:v>6.5402598858239002E-4</c:v>
                      </c:pt>
                      <c:pt idx="800">
                        <c:v>7.5711240560285002E-4</c:v>
                      </c:pt>
                      <c:pt idx="801">
                        <c:v>8.6881991213260496E-4</c:v>
                      </c:pt>
                      <c:pt idx="802">
                        <c:v>9.8182306102901598E-4</c:v>
                      </c:pt>
                      <c:pt idx="803">
                        <c:v>1.08846994798999E-3</c:v>
                      </c:pt>
                      <c:pt idx="804">
                        <c:v>1.1815858053012701E-3</c:v>
                      </c:pt>
                      <c:pt idx="805">
                        <c:v>1.25514211055507E-3</c:v>
                      </c:pt>
                      <c:pt idx="806">
                        <c:v>1.3048388522308801E-3</c:v>
                      </c:pt>
                      <c:pt idx="807">
                        <c:v>1.32866329787899E-3</c:v>
                      </c:pt>
                      <c:pt idx="808">
                        <c:v>1.3269974271109201E-3</c:v>
                      </c:pt>
                      <c:pt idx="809">
                        <c:v>1.3025798159981899E-3</c:v>
                      </c:pt>
                      <c:pt idx="810">
                        <c:v>1.26008287647235E-3</c:v>
                      </c:pt>
                      <c:pt idx="811">
                        <c:v>1.2054965729359E-3</c:v>
                      </c:pt>
                      <c:pt idx="812">
                        <c:v>1.1453254660175401E-3</c:v>
                      </c:pt>
                      <c:pt idx="813">
                        <c:v>1.0855628622479E-3</c:v>
                      </c:pt>
                      <c:pt idx="814">
                        <c:v>1.03118076437243E-3</c:v>
                      </c:pt>
                      <c:pt idx="815">
                        <c:v>9.8550751224669498E-4</c:v>
                      </c:pt>
                      <c:pt idx="816">
                        <c:v>9.4996094101707797E-4</c:v>
                      </c:pt>
                      <c:pt idx="817">
                        <c:v>9.2417817561241697E-4</c:v>
                      </c:pt>
                      <c:pt idx="818">
                        <c:v>9.0645640924316196E-4</c:v>
                      </c:pt>
                      <c:pt idx="819">
                        <c:v>8.9434550880471901E-4</c:v>
                      </c:pt>
                      <c:pt idx="820">
                        <c:v>8.8539418228794804E-4</c:v>
                      </c:pt>
                      <c:pt idx="821">
                        <c:v>8.7776451925887598E-4</c:v>
                      </c:pt>
                      <c:pt idx="822">
                        <c:v>8.7072889536512902E-4</c:v>
                      </c:pt>
                      <c:pt idx="823">
                        <c:v>8.6483945347819505E-4</c:v>
                      </c:pt>
                      <c:pt idx="824">
                        <c:v>8.6197383622932399E-4</c:v>
                      </c:pt>
                      <c:pt idx="825">
                        <c:v>8.6486511211349203E-4</c:v>
                      </c:pt>
                      <c:pt idx="826">
                        <c:v>8.7651301759866102E-4</c:v>
                      </c:pt>
                      <c:pt idx="827">
                        <c:v>8.99540975662093E-4</c:v>
                      </c:pt>
                      <c:pt idx="828">
                        <c:v>9.3562631867854303E-4</c:v>
                      </c:pt>
                      <c:pt idx="829">
                        <c:v>9.8501716921290598E-4</c:v>
                      </c:pt>
                      <c:pt idx="830">
                        <c:v>1.0463348106093901E-3</c:v>
                      </c:pt>
                      <c:pt idx="831">
                        <c:v>1.11669364686857E-3</c:v>
                      </c:pt>
                      <c:pt idx="832">
                        <c:v>1.19202229910367E-3</c:v>
                      </c:pt>
                      <c:pt idx="833">
                        <c:v>1.26761740345161E-3</c:v>
                      </c:pt>
                      <c:pt idx="834">
                        <c:v>1.3388024751540899E-3</c:v>
                      </c:pt>
                      <c:pt idx="835">
                        <c:v>1.4014540083685399E-3</c:v>
                      </c:pt>
                      <c:pt idx="836">
                        <c:v>1.4526193982506101E-3</c:v>
                      </c:pt>
                      <c:pt idx="837">
                        <c:v>1.4905794903403301E-3</c:v>
                      </c:pt>
                      <c:pt idx="838">
                        <c:v>1.5149150994364601E-3</c:v>
                      </c:pt>
                      <c:pt idx="839">
                        <c:v>1.52654001182741E-3</c:v>
                      </c:pt>
                      <c:pt idx="840">
                        <c:v>1.5272259589360099E-3</c:v>
                      </c:pt>
                      <c:pt idx="841">
                        <c:v>1.5195015400861201E-3</c:v>
                      </c:pt>
                      <c:pt idx="842">
                        <c:v>1.50599168259738E-3</c:v>
                      </c:pt>
                      <c:pt idx="843">
                        <c:v>1.48987876106472E-3</c:v>
                      </c:pt>
                      <c:pt idx="844">
                        <c:v>1.47440348891929E-3</c:v>
                      </c:pt>
                      <c:pt idx="845">
                        <c:v>1.46282658332621E-3</c:v>
                      </c:pt>
                      <c:pt idx="846">
                        <c:v>1.4584596124954099E-3</c:v>
                      </c:pt>
                      <c:pt idx="847">
                        <c:v>1.46449639526793E-3</c:v>
                      </c:pt>
                      <c:pt idx="848">
                        <c:v>1.4837537602212199E-3</c:v>
                      </c:pt>
                      <c:pt idx="849">
                        <c:v>1.5184039466311699E-3</c:v>
                      </c:pt>
                      <c:pt idx="850">
                        <c:v>1.5696445062006201E-3</c:v>
                      </c:pt>
                      <c:pt idx="851">
                        <c:v>1.6371617436830199E-3</c:v>
                      </c:pt>
                      <c:pt idx="852">
                        <c:v>1.7187652483152799E-3</c:v>
                      </c:pt>
                      <c:pt idx="853">
                        <c:v>1.81057036711113E-3</c:v>
                      </c:pt>
                      <c:pt idx="854">
                        <c:v>1.90689117082471E-3</c:v>
                      </c:pt>
                      <c:pt idx="855">
                        <c:v>2.0008026933716499E-3</c:v>
                      </c:pt>
                      <c:pt idx="856">
                        <c:v>2.08489925541217E-3</c:v>
                      </c:pt>
                      <c:pt idx="857">
                        <c:v>2.1522176590784898E-3</c:v>
                      </c:pt>
                      <c:pt idx="858">
                        <c:v>2.19716110040801E-3</c:v>
                      </c:pt>
                      <c:pt idx="859">
                        <c:v>2.2161136667441599E-3</c:v>
                      </c:pt>
                      <c:pt idx="860">
                        <c:v>2.2080694968671199E-3</c:v>
                      </c:pt>
                      <c:pt idx="861">
                        <c:v>2.1746479908247699E-3</c:v>
                      </c:pt>
                      <c:pt idx="862">
                        <c:v>2.1199214771103298E-3</c:v>
                      </c:pt>
                      <c:pt idx="863">
                        <c:v>2.0496105993748799E-3</c:v>
                      </c:pt>
                      <c:pt idx="864">
                        <c:v>1.9706386931159902E-3</c:v>
                      </c:pt>
                      <c:pt idx="865">
                        <c:v>1.89021004947835E-3</c:v>
                      </c:pt>
                      <c:pt idx="866">
                        <c:v>1.81499598627442E-3</c:v>
                      </c:pt>
                      <c:pt idx="867">
                        <c:v>1.75073019329692E-3</c:v>
                      </c:pt>
                      <c:pt idx="868">
                        <c:v>1.7016779884265799E-3</c:v>
                      </c:pt>
                      <c:pt idx="869">
                        <c:v>1.6703951278709899E-3</c:v>
                      </c:pt>
                      <c:pt idx="870">
                        <c:v>1.65763281607644E-3</c:v>
                      </c:pt>
                      <c:pt idx="871">
                        <c:v>1.6625382943747399E-3</c:v>
                      </c:pt>
                      <c:pt idx="872">
                        <c:v>1.68273367048373E-3</c:v>
                      </c:pt>
                      <c:pt idx="873">
                        <c:v>1.71474314546275E-3</c:v>
                      </c:pt>
                      <c:pt idx="874">
                        <c:v>1.75430876955442E-3</c:v>
                      </c:pt>
                      <c:pt idx="875">
                        <c:v>1.7967844289070399E-3</c:v>
                      </c:pt>
                      <c:pt idx="876">
                        <c:v>1.8375744249460599E-3</c:v>
                      </c:pt>
                      <c:pt idx="877">
                        <c:v>1.8725522577221401E-3</c:v>
                      </c:pt>
                      <c:pt idx="878">
                        <c:v>1.89839606756975E-3</c:v>
                      </c:pt>
                      <c:pt idx="879">
                        <c:v>1.9128933760127699E-3</c:v>
                      </c:pt>
                      <c:pt idx="880">
                        <c:v>1.9151065249794999E-3</c:v>
                      </c:pt>
                      <c:pt idx="881">
                        <c:v>1.90524649999432E-3</c:v>
                      </c:pt>
                      <c:pt idx="882">
                        <c:v>1.8845332377171601E-3</c:v>
                      </c:pt>
                      <c:pt idx="883">
                        <c:v>1.8548699652763401E-3</c:v>
                      </c:pt>
                      <c:pt idx="884">
                        <c:v>1.8185265268839299E-3</c:v>
                      </c:pt>
                      <c:pt idx="885">
                        <c:v>1.77777653422438E-3</c:v>
                      </c:pt>
                      <c:pt idx="886">
                        <c:v>1.73467702859187E-3</c:v>
                      </c:pt>
                      <c:pt idx="887">
                        <c:v>1.6908479970673899E-3</c:v>
                      </c:pt>
                      <c:pt idx="888">
                        <c:v>1.6474710725888401E-3</c:v>
                      </c:pt>
                      <c:pt idx="889">
                        <c:v>1.60535399311136E-3</c:v>
                      </c:pt>
                      <c:pt idx="890">
                        <c:v>1.5651146172660901E-3</c:v>
                      </c:pt>
                      <c:pt idx="891">
                        <c:v>1.52732364125584E-3</c:v>
                      </c:pt>
                      <c:pt idx="892">
                        <c:v>1.4929853457533999E-3</c:v>
                      </c:pt>
                      <c:pt idx="893">
                        <c:v>1.46315433824707E-3</c:v>
                      </c:pt>
                      <c:pt idx="894">
                        <c:v>1.43922793719455E-3</c:v>
                      </c:pt>
                      <c:pt idx="895">
                        <c:v>1.4229138541594201E-3</c:v>
                      </c:pt>
                      <c:pt idx="896">
                        <c:v>1.4157484135994701E-3</c:v>
                      </c:pt>
                      <c:pt idx="897">
                        <c:v>1.4194669216462999E-3</c:v>
                      </c:pt>
                      <c:pt idx="898">
                        <c:v>1.4355690269658699E-3</c:v>
                      </c:pt>
                      <c:pt idx="899">
                        <c:v>1.4650841549355301E-3</c:v>
                      </c:pt>
                      <c:pt idx="900">
                        <c:v>1.50840395635147E-3</c:v>
                      </c:pt>
                      <c:pt idx="901">
                        <c:v>1.5652421944538199E-3</c:v>
                      </c:pt>
                      <c:pt idx="902">
                        <c:v>1.63451854295533E-3</c:v>
                      </c:pt>
                      <c:pt idx="903">
                        <c:v>1.7143811055958099E-3</c:v>
                      </c:pt>
                      <c:pt idx="904">
                        <c:v>1.80218288150058E-3</c:v>
                      </c:pt>
                      <c:pt idx="905">
                        <c:v>1.8948191891389799E-3</c:v>
                      </c:pt>
                      <c:pt idx="906">
                        <c:v>1.98866789386644E-3</c:v>
                      </c:pt>
                      <c:pt idx="907">
                        <c:v>2.0798558695064302E-3</c:v>
                      </c:pt>
                      <c:pt idx="908">
                        <c:v>2.1644445007303098E-3</c:v>
                      </c:pt>
                      <c:pt idx="909">
                        <c:v>2.2386470330145901E-3</c:v>
                      </c:pt>
                      <c:pt idx="910">
                        <c:v>2.29906791161079E-3</c:v>
                      </c:pt>
                      <c:pt idx="911">
                        <c:v>2.3425849247474899E-3</c:v>
                      </c:pt>
                      <c:pt idx="912">
                        <c:v>2.36702773307426E-3</c:v>
                      </c:pt>
                      <c:pt idx="913">
                        <c:v>2.3708005472636599E-3</c:v>
                      </c:pt>
                      <c:pt idx="914">
                        <c:v>2.3531044922758299E-3</c:v>
                      </c:pt>
                      <c:pt idx="915">
                        <c:v>2.3137988813181801E-3</c:v>
                      </c:pt>
                      <c:pt idx="916">
                        <c:v>2.25348976754336E-3</c:v>
                      </c:pt>
                      <c:pt idx="917">
                        <c:v>2.1733534733471599E-3</c:v>
                      </c:pt>
                      <c:pt idx="918">
                        <c:v>2.0752291175834699E-3</c:v>
                      </c:pt>
                      <c:pt idx="919">
                        <c:v>1.96173300020459E-3</c:v>
                      </c:pt>
                      <c:pt idx="920">
                        <c:v>1.8360349769624899E-3</c:v>
                      </c:pt>
                      <c:pt idx="921">
                        <c:v>1.7020298346143001E-3</c:v>
                      </c:pt>
                      <c:pt idx="922">
                        <c:v>1.56401872085534E-3</c:v>
                      </c:pt>
                      <c:pt idx="923">
                        <c:v>1.4270409396831901E-3</c:v>
                      </c:pt>
                      <c:pt idx="924">
                        <c:v>1.2965033858619399E-3</c:v>
                      </c:pt>
                      <c:pt idx="925">
                        <c:v>1.17794458871763E-3</c:v>
                      </c:pt>
                      <c:pt idx="926">
                        <c:v>1.0766263478605E-3</c:v>
                      </c:pt>
                      <c:pt idx="927">
                        <c:v>9.9718247759621897E-4</c:v>
                      </c:pt>
                      <c:pt idx="928">
                        <c:v>9.43414848762675E-4</c:v>
                      </c:pt>
                      <c:pt idx="929">
                        <c:v>9.1785628582219099E-4</c:v>
                      </c:pt>
                      <c:pt idx="930">
                        <c:v>9.2151647784177802E-4</c:v>
                      </c:pt>
                      <c:pt idx="931">
                        <c:v>9.5372949424694703E-4</c:v>
                      </c:pt>
                      <c:pt idx="932">
                        <c:v>1.01213430486758E-3</c:v>
                      </c:pt>
                      <c:pt idx="933">
                        <c:v>1.0928090039523399E-3</c:v>
                      </c:pt>
                      <c:pt idx="934">
                        <c:v>1.1904790003287799E-3</c:v>
                      </c:pt>
                      <c:pt idx="935">
                        <c:v>1.2988477697637099E-3</c:v>
                      </c:pt>
                      <c:pt idx="936">
                        <c:v>1.4115130571120799E-3</c:v>
                      </c:pt>
                      <c:pt idx="937">
                        <c:v>1.52218357569397E-3</c:v>
                      </c:pt>
                      <c:pt idx="938">
                        <c:v>1.6254239063699699E-3</c:v>
                      </c:pt>
                      <c:pt idx="939">
                        <c:v>1.7170899282531701E-3</c:v>
                      </c:pt>
                      <c:pt idx="940">
                        <c:v>1.79473895451147E-3</c:v>
                      </c:pt>
                      <c:pt idx="941">
                        <c:v>1.8576466968675399E-3</c:v>
                      </c:pt>
                      <c:pt idx="942">
                        <c:v>1.90661797491838E-3</c:v>
                      </c:pt>
                      <c:pt idx="943">
                        <c:v>1.9435787786785601E-3</c:v>
                      </c:pt>
                      <c:pt idx="944">
                        <c:v>1.9708122810664398E-3</c:v>
                      </c:pt>
                      <c:pt idx="945">
                        <c:v>1.99038771324488E-3</c:v>
                      </c:pt>
                      <c:pt idx="946">
                        <c:v>2.0035572911988099E-3</c:v>
                      </c:pt>
                      <c:pt idx="947">
                        <c:v>2.0100505308858299E-3</c:v>
                      </c:pt>
                      <c:pt idx="948">
                        <c:v>2.0089360694945601E-3</c:v>
                      </c:pt>
                      <c:pt idx="949">
                        <c:v>1.9979898471830702E-3</c:v>
                      </c:pt>
                      <c:pt idx="950">
                        <c:v>1.9745155069001599E-3</c:v>
                      </c:pt>
                      <c:pt idx="951">
                        <c:v>1.93566720200314E-3</c:v>
                      </c:pt>
                      <c:pt idx="952">
                        <c:v>1.87928715269499E-3</c:v>
                      </c:pt>
                      <c:pt idx="953">
                        <c:v>1.8043222435283101E-3</c:v>
                      </c:pt>
                      <c:pt idx="954">
                        <c:v>1.71103296601658E-3</c:v>
                      </c:pt>
                      <c:pt idx="955">
                        <c:v>1.6010936895703601E-3</c:v>
                      </c:pt>
                      <c:pt idx="956">
                        <c:v>1.4773863728306999E-3</c:v>
                      </c:pt>
                      <c:pt idx="957">
                        <c:v>1.34364830471724E-3</c:v>
                      </c:pt>
                      <c:pt idx="958">
                        <c:v>1.2040998386520299E-3</c:v>
                      </c:pt>
                      <c:pt idx="959">
                        <c:v>1.0630156163001299E-3</c:v>
                      </c:pt>
                      <c:pt idx="960">
                        <c:v>9.2418826661594899E-4</c:v>
                      </c:pt>
                      <c:pt idx="961">
                        <c:v>7.9086287079129403E-4</c:v>
                      </c:pt>
                      <c:pt idx="962">
                        <c:v>6.6556520196426401E-4</c:v>
                      </c:pt>
                      <c:pt idx="963">
                        <c:v>5.4998844880891598E-4</c:v>
                      </c:pt>
                      <c:pt idx="964">
                        <c:v>4.45080609708806E-4</c:v>
                      </c:pt>
                      <c:pt idx="965">
                        <c:v>3.51210120301364E-4</c:v>
                      </c:pt>
                      <c:pt idx="966">
                        <c:v>2.6831868886884503E-4</c:v>
                      </c:pt>
                      <c:pt idx="967">
                        <c:v>1.9622870699882399E-4</c:v>
                      </c:pt>
                      <c:pt idx="968">
                        <c:v>1.34829386028976E-4</c:v>
                      </c:pt>
                      <c:pt idx="969" formatCode="0.00E+00">
                        <c:v>8.40436204259403E-5</c:v>
                      </c:pt>
                      <c:pt idx="970" formatCode="0.00E+00">
                        <c:v>4.3963103727996697E-5</c:v>
                      </c:pt>
                      <c:pt idx="971" formatCode="0.00E+00">
                        <c:v>1.45179978030255E-5</c:v>
                      </c:pt>
                      <c:pt idx="972" formatCode="0.00E+00">
                        <c:v>-4.1955702007268301E-6</c:v>
                      </c:pt>
                      <c:pt idx="973" formatCode="0.00E+00">
                        <c:v>-1.23127717166529E-5</c:v>
                      </c:pt>
                      <c:pt idx="974" formatCode="0.00E+00">
                        <c:v>-1.02501181634459E-5</c:v>
                      </c:pt>
                      <c:pt idx="975" formatCode="0.00E+00">
                        <c:v>1.3811893022644301E-6</c:v>
                      </c:pt>
                      <c:pt idx="976" formatCode="0.00E+00">
                        <c:v>2.1751313206175001E-5</c:v>
                      </c:pt>
                      <c:pt idx="977" formatCode="0.00E+00">
                        <c:v>4.9890464307470603E-5</c:v>
                      </c:pt>
                      <c:pt idx="978" formatCode="0.00E+00">
                        <c:v>8.48888485830399E-5</c:v>
                      </c:pt>
                      <c:pt idx="979">
                        <c:v>1.2607366512432501E-4</c:v>
                      </c:pt>
                      <c:pt idx="980">
                        <c:v>1.7292440638275999E-4</c:v>
                      </c:pt>
                      <c:pt idx="981">
                        <c:v>2.25096648291882E-4</c:v>
                      </c:pt>
                      <c:pt idx="982">
                        <c:v>2.8223878420136002E-4</c:v>
                      </c:pt>
                      <c:pt idx="983">
                        <c:v>3.4398643350218397E-4</c:v>
                      </c:pt>
                      <c:pt idx="984">
                        <c:v>4.0946800177137598E-4</c:v>
                      </c:pt>
                      <c:pt idx="985">
                        <c:v>4.7719069557808401E-4</c:v>
                      </c:pt>
                      <c:pt idx="986">
                        <c:v>5.4498123642785304E-4</c:v>
                      </c:pt>
                      <c:pt idx="987">
                        <c:v>6.1005579425343795E-4</c:v>
                      </c:pt>
                      <c:pt idx="988">
                        <c:v>6.6926549104894396E-4</c:v>
                      </c:pt>
                      <c:pt idx="989">
                        <c:v>7.1950958549656498E-4</c:v>
                      </c:pt>
                      <c:pt idx="990">
                        <c:v>7.5805962652056801E-4</c:v>
                      </c:pt>
                      <c:pt idx="991">
                        <c:v>7.8302672626661795E-4</c:v>
                      </c:pt>
                      <c:pt idx="992">
                        <c:v>7.9347118264210697E-4</c:v>
                      </c:pt>
                      <c:pt idx="993">
                        <c:v>7.8989136321851096E-4</c:v>
                      </c:pt>
                      <c:pt idx="994">
                        <c:v>7.7407521607282602E-4</c:v>
                      </c:pt>
                      <c:pt idx="995">
                        <c:v>7.4896671594949598E-4</c:v>
                      </c:pt>
                      <c:pt idx="996">
                        <c:v>7.1853435943990596E-4</c:v>
                      </c:pt>
                      <c:pt idx="997">
                        <c:v>6.8717863559656105E-4</c:v>
                      </c:pt>
                      <c:pt idx="998">
                        <c:v>6.5974535825700804E-4</c:v>
                      </c:pt>
                      <c:pt idx="999">
                        <c:v>6.4092965373781295E-4</c:v>
                      </c:pt>
                      <c:pt idx="1000">
                        <c:v>6.3482394415514303E-4</c:v>
                      </c:pt>
                      <c:pt idx="1001">
                        <c:v>6.4451670278369998E-4</c:v>
                      </c:pt>
                      <c:pt idx="1002">
                        <c:v>6.71596971701427E-4</c:v>
                      </c:pt>
                      <c:pt idx="1003">
                        <c:v>7.1607037853198903E-4</c:v>
                      </c:pt>
                      <c:pt idx="1004">
                        <c:v>7.7600502714852699E-4</c:v>
                      </c:pt>
                      <c:pt idx="1005">
                        <c:v>8.4759363111508999E-4</c:v>
                      </c:pt>
                      <c:pt idx="1006">
                        <c:v>9.2547208304308098E-4</c:v>
                      </c:pt>
                      <c:pt idx="1007">
                        <c:v>1.0032147472434699E-3</c:v>
                      </c:pt>
                      <c:pt idx="1008">
                        <c:v>1.0740476761974399E-3</c:v>
                      </c:pt>
                      <c:pt idx="1009">
                        <c:v>1.1316702174285101E-3</c:v>
                      </c:pt>
                      <c:pt idx="1010">
                        <c:v>1.1709071651544E-3</c:v>
                      </c:pt>
                      <c:pt idx="1011">
                        <c:v>1.1885891057960599E-3</c:v>
                      </c:pt>
                      <c:pt idx="1012">
                        <c:v>1.1835758011141499E-3</c:v>
                      </c:pt>
                      <c:pt idx="1013">
                        <c:v>1.1568641636844901E-3</c:v>
                      </c:pt>
                      <c:pt idx="1014">
                        <c:v>1.1113238307885599E-3</c:v>
                      </c:pt>
                      <c:pt idx="1015">
                        <c:v>1.051124859116E-3</c:v>
                      </c:pt>
                      <c:pt idx="1016">
                        <c:v>9.8113301856752309E-4</c:v>
                      </c:pt>
                      <c:pt idx="1017">
                        <c:v>9.0614596492716597E-4</c:v>
                      </c:pt>
                      <c:pt idx="1018">
                        <c:v>8.3056517185820401E-4</c:v>
                      </c:pt>
                      <c:pt idx="1019">
                        <c:v>7.57920680273827E-4</c:v>
                      </c:pt>
                      <c:pt idx="1020">
                        <c:v>6.90801570804904E-4</c:v>
                      </c:pt>
                      <c:pt idx="1021">
                        <c:v>6.3087549780413399E-4</c:v>
                      </c:pt>
                      <c:pt idx="1022">
                        <c:v>5.79096247566842E-4</c:v>
                      </c:pt>
                      <c:pt idx="1023">
                        <c:v>5.3589686274141196E-4</c:v>
                      </c:pt>
                      <c:pt idx="1024">
                        <c:v>5.0153054821681898E-4</c:v>
                      </c:pt>
                      <c:pt idx="1025">
                        <c:v>4.7606720458325002E-4</c:v>
                      </c:pt>
                      <c:pt idx="1026">
                        <c:v>4.5933311497208901E-4</c:v>
                      </c:pt>
                      <c:pt idx="1027">
                        <c:v>4.5095796475145297E-4</c:v>
                      </c:pt>
                      <c:pt idx="1028">
                        <c:v>4.5016947923435499E-4</c:v>
                      </c:pt>
                      <c:pt idx="1029">
                        <c:v>4.5586268812773201E-4</c:v>
                      </c:pt>
                      <c:pt idx="1030">
                        <c:v>4.6650565310716398E-4</c:v>
                      </c:pt>
                      <c:pt idx="1031">
                        <c:v>4.8026224639679399E-4</c:v>
                      </c:pt>
                      <c:pt idx="1032">
                        <c:v>4.9501093950612095E-4</c:v>
                      </c:pt>
                      <c:pt idx="1033">
                        <c:v>5.0865702345652896E-4</c:v>
                      </c:pt>
                      <c:pt idx="1034">
                        <c:v>5.1931888710778898E-4</c:v>
                      </c:pt>
                      <c:pt idx="1035">
                        <c:v>5.2544734522808902E-4</c:v>
                      </c:pt>
                      <c:pt idx="1036">
                        <c:v>5.2603899958080901E-4</c:v>
                      </c:pt>
                      <c:pt idx="1037">
                        <c:v>5.2065880411674705E-4</c:v>
                      </c:pt>
                      <c:pt idx="1038">
                        <c:v>5.0951052410767796E-4</c:v>
                      </c:pt>
                      <c:pt idx="1039">
                        <c:v>4.9338674074390302E-4</c:v>
                      </c:pt>
                      <c:pt idx="1040">
                        <c:v>4.7356247131552103E-4</c:v>
                      </c:pt>
                      <c:pt idx="1041">
                        <c:v>4.5165831879975799E-4</c:v>
                      </c:pt>
                      <c:pt idx="1042">
                        <c:v>4.2964375344409E-4</c:v>
                      </c:pt>
                      <c:pt idx="1043">
                        <c:v>4.0952769620397102E-4</c:v>
                      </c:pt>
                      <c:pt idx="1044">
                        <c:v>3.9332375713168699E-4</c:v>
                      </c:pt>
                      <c:pt idx="1045">
                        <c:v>3.8288031642529801E-4</c:v>
                      </c:pt>
                      <c:pt idx="1046">
                        <c:v>3.7971646657676799E-4</c:v>
                      </c:pt>
                      <c:pt idx="1047">
                        <c:v>3.84801857144874E-4</c:v>
                      </c:pt>
                      <c:pt idx="1048">
                        <c:v>3.9851812513496901E-4</c:v>
                      </c:pt>
                      <c:pt idx="1049">
                        <c:v>4.2037026345127901E-4</c:v>
                      </c:pt>
                      <c:pt idx="1050">
                        <c:v>4.4922346590822298E-4</c:v>
                      </c:pt>
                      <c:pt idx="1051">
                        <c:v>4.8322691526732998E-4</c:v>
                      </c:pt>
                      <c:pt idx="1052">
                        <c:v>5.2004131558180304E-4</c:v>
                      </c:pt>
                      <c:pt idx="1053">
                        <c:v>5.57043331662446E-4</c:v>
                      </c:pt>
                      <c:pt idx="1054">
                        <c:v>5.9171601537945503E-4</c:v>
                      </c:pt>
                      <c:pt idx="1055">
                        <c:v>6.2198172123514297E-4</c:v>
                      </c:pt>
                      <c:pt idx="1056">
                        <c:v>6.4638915306498498E-4</c:v>
                      </c:pt>
                      <c:pt idx="1057">
                        <c:v>6.6431271381474399E-4</c:v>
                      </c:pt>
                      <c:pt idx="1058">
                        <c:v>6.7580041642682504E-4</c:v>
                      </c:pt>
                      <c:pt idx="1059">
                        <c:v>6.8147831461277801E-4</c:v>
                      </c:pt>
                      <c:pt idx="1060">
                        <c:v>6.8228371848505596E-4</c:v>
                      </c:pt>
                      <c:pt idx="1061">
                        <c:v>6.7907689792541797E-4</c:v>
                      </c:pt>
                      <c:pt idx="1062">
                        <c:v>6.7250120924573699E-4</c:v>
                      </c:pt>
                      <c:pt idx="1063">
                        <c:v>6.62959036009882E-4</c:v>
                      </c:pt>
                      <c:pt idx="1064">
                        <c:v>6.5055794354512404E-4</c:v>
                      </c:pt>
                      <c:pt idx="1065">
                        <c:v>6.3532951742834303E-4</c:v>
                      </c:pt>
                      <c:pt idx="1066">
                        <c:v>6.17579949144389E-4</c:v>
                      </c:pt>
                      <c:pt idx="1067">
                        <c:v>5.9816147273265797E-4</c:v>
                      </c:pt>
                      <c:pt idx="1068">
                        <c:v>5.7868228801506E-4</c:v>
                      </c:pt>
                      <c:pt idx="1069">
                        <c:v>5.61478792640425E-4</c:v>
                      </c:pt>
                      <c:pt idx="1070">
                        <c:v>5.4942816822201295E-4</c:v>
                      </c:pt>
                      <c:pt idx="1071">
                        <c:v>5.4570043838663904E-4</c:v>
                      </c:pt>
                      <c:pt idx="1072">
                        <c:v>5.5310346001209005E-4</c:v>
                      </c:pt>
                      <c:pt idx="1073">
                        <c:v>5.7352843158711903E-4</c:v>
                      </c:pt>
                      <c:pt idx="1074">
                        <c:v>6.0746779930275104E-4</c:v>
                      </c:pt>
                      <c:pt idx="1075">
                        <c:v>6.5361547297765896E-4</c:v>
                      </c:pt>
                      <c:pt idx="1076">
                        <c:v>7.0885190465394402E-4</c:v>
                      </c:pt>
                      <c:pt idx="1077">
                        <c:v>7.6836988852478703E-4</c:v>
                      </c:pt>
                      <c:pt idx="1078">
                        <c:v>8.2621162998253205E-4</c:v>
                      </c:pt>
                      <c:pt idx="1079">
                        <c:v>8.7610655417239697E-4</c:v>
                      </c:pt>
                      <c:pt idx="1080">
                        <c:v>9.1203785409216395E-4</c:v>
                      </c:pt>
                      <c:pt idx="1081">
                        <c:v>9.2900968687522202E-4</c:v>
                      </c:pt>
                      <c:pt idx="1082">
                        <c:v>9.2377397186055104E-4</c:v>
                      </c:pt>
                      <c:pt idx="1083">
                        <c:v>8.9494084321796495E-4</c:v>
                      </c:pt>
                      <c:pt idx="1084">
                        <c:v>8.4347075814400301E-4</c:v>
                      </c:pt>
                      <c:pt idx="1085">
                        <c:v>7.7253044176755299E-4</c:v>
                      </c:pt>
                      <c:pt idx="1086">
                        <c:v>6.8709917643486904E-4</c:v>
                      </c:pt>
                      <c:pt idx="1087">
                        <c:v>5.9346928800796503E-4</c:v>
                      </c:pt>
                      <c:pt idx="1088">
                        <c:v>4.9866160414382E-4</c:v>
                      </c:pt>
                      <c:pt idx="1089">
                        <c:v>4.09807159807825E-4</c:v>
                      </c:pt>
                      <c:pt idx="1090">
                        <c:v>3.33543885723257E-4</c:v>
                      </c:pt>
                      <c:pt idx="1091">
                        <c:v>2.7543463521929499E-4</c:v>
                      </c:pt>
                      <c:pt idx="1092">
                        <c:v>2.39443992064431E-4</c:v>
                      </c:pt>
                      <c:pt idx="1093">
                        <c:v>2.27725147732717E-4</c:v>
                      </c:pt>
                      <c:pt idx="1094">
                        <c:v>2.4055070073613399E-4</c:v>
                      </c:pt>
                      <c:pt idx="1095">
                        <c:v>2.7625997023551498E-4</c:v>
                      </c:pt>
                      <c:pt idx="1096">
                        <c:v>3.3170863942708599E-4</c:v>
                      </c:pt>
                      <c:pt idx="1097">
                        <c:v>4.02575356579692E-4</c:v>
                      </c:pt>
                      <c:pt idx="1098">
                        <c:v>4.8372483084628499E-4</c:v>
                      </c:pt>
                      <c:pt idx="1099">
                        <c:v>5.6961777056852795E-4</c:v>
                      </c:pt>
                      <c:pt idx="1100">
                        <c:v>6.5490611408493499E-4</c:v>
                      </c:pt>
                      <c:pt idx="1101">
                        <c:v>7.3468998590809601E-4</c:v>
                      </c:pt>
                      <c:pt idx="1102">
                        <c:v>8.0484668219442997E-4</c:v>
                      </c:pt>
                      <c:pt idx="1103">
                        <c:v>8.6232901778230395E-4</c:v>
                      </c:pt>
                      <c:pt idx="1104">
                        <c:v>9.0530744319605803E-4</c:v>
                      </c:pt>
                      <c:pt idx="1105">
                        <c:v>9.3327425231432503E-4</c:v>
                      </c:pt>
                      <c:pt idx="1106">
                        <c:v>9.4704039514753905E-4</c:v>
                      </c:pt>
                      <c:pt idx="1107">
                        <c:v>9.4854785733357696E-4</c:v>
                      </c:pt>
                      <c:pt idx="1108">
                        <c:v>9.4052531597587903E-4</c:v>
                      </c:pt>
                      <c:pt idx="1109">
                        <c:v>9.2640865912266995E-4</c:v>
                      </c:pt>
                      <c:pt idx="1110">
                        <c:v>9.0967693961582601E-4</c:v>
                      </c:pt>
                      <c:pt idx="1111">
                        <c:v>8.9352582943646899E-4</c:v>
                      </c:pt>
                      <c:pt idx="1112">
                        <c:v>8.8035947478116105E-4</c:v>
                      </c:pt>
                      <c:pt idx="1113">
                        <c:v>8.7168115807516702E-4</c:v>
                      </c:pt>
                      <c:pt idx="1114">
                        <c:v>8.6804699522355095E-4</c:v>
                      </c:pt>
                      <c:pt idx="1115">
                        <c:v>8.6900761631783703E-4</c:v>
                      </c:pt>
                      <c:pt idx="1116">
                        <c:v>8.7327627194557097E-4</c:v>
                      </c:pt>
                      <c:pt idx="1117">
                        <c:v>8.7915999126364302E-4</c:v>
                      </c:pt>
                      <c:pt idx="1118">
                        <c:v>8.8489598448615505E-4</c:v>
                      </c:pt>
                      <c:pt idx="1119">
                        <c:v>8.8906030922669698E-4</c:v>
                      </c:pt>
                      <c:pt idx="1120">
                        <c:v>8.9056801239427604E-4</c:v>
                      </c:pt>
                      <c:pt idx="1121">
                        <c:v>8.89238584053137E-4</c:v>
                      </c:pt>
                      <c:pt idx="1122">
                        <c:v>8.8539171802199897E-4</c:v>
                      </c:pt>
                      <c:pt idx="1123">
                        <c:v>8.7974354727457895E-4</c:v>
                      </c:pt>
                      <c:pt idx="1124">
                        <c:v>8.7326960728944299E-4</c:v>
                      </c:pt>
                      <c:pt idx="1125">
                        <c:v>8.6660790316236296E-4</c:v>
                      </c:pt>
                      <c:pt idx="1126">
                        <c:v>8.60248312002495E-4</c:v>
                      </c:pt>
                      <c:pt idx="1127">
                        <c:v>8.5428480271638302E-4</c:v>
                      </c:pt>
                      <c:pt idx="1128">
                        <c:v>8.4843893193555398E-4</c:v>
                      </c:pt>
                      <c:pt idx="1129">
                        <c:v>8.42222743942838E-4</c:v>
                      </c:pt>
                      <c:pt idx="1130">
                        <c:v>8.3511353017596201E-4</c:v>
                      </c:pt>
                      <c:pt idx="1131">
                        <c:v>8.2682807358590196E-4</c:v>
                      </c:pt>
                      <c:pt idx="1132">
                        <c:v>8.17546654139097E-4</c:v>
                      </c:pt>
                      <c:pt idx="1133">
                        <c:v>8.0798723943518395E-4</c:v>
                      </c:pt>
                      <c:pt idx="1134">
                        <c:v>7.9932927683088297E-4</c:v>
                      </c:pt>
                      <c:pt idx="1135">
                        <c:v>7.9306906841910196E-4</c:v>
                      </c:pt>
                      <c:pt idx="1136">
                        <c:v>7.9092973102844102E-4</c:v>
                      </c:pt>
                      <c:pt idx="1137">
                        <c:v>7.9447798339010798E-4</c:v>
                      </c:pt>
                      <c:pt idx="1138">
                        <c:v>8.0483278248030105E-4</c:v>
                      </c:pt>
                      <c:pt idx="1139">
                        <c:v>8.2244118568287905E-4</c:v>
                      </c:pt>
                      <c:pt idx="1140">
                        <c:v>8.4692386236623199E-4</c:v>
                      </c:pt>
                      <c:pt idx="1141">
                        <c:v>8.7712597541297497E-4</c:v>
                      </c:pt>
                      <c:pt idx="1142">
                        <c:v>9.1124258850731898E-4</c:v>
                      </c:pt>
                      <c:pt idx="1143">
                        <c:v>9.4716669599926998E-4</c:v>
                      </c:pt>
                      <c:pt idx="1144">
                        <c:v>9.8284561629446293E-4</c:v>
                      </c:pt>
                      <c:pt idx="1145">
                        <c:v>1.01667952710277E-3</c:v>
                      </c:pt>
                      <c:pt idx="1146">
                        <c:v>1.04782930029952E-3</c:v>
                      </c:pt>
                      <c:pt idx="1147">
                        <c:v>1.0763762168055301E-3</c:v>
                      </c:pt>
                      <c:pt idx="1148">
                        <c:v>1.10349901016066E-3</c:v>
                      </c:pt>
                      <c:pt idx="1149">
                        <c:v>1.13129202065017E-3</c:v>
                      </c:pt>
                      <c:pt idx="1150">
                        <c:v>1.1624908416009E-3</c:v>
                      </c:pt>
                      <c:pt idx="1151">
                        <c:v>1.20017902394213E-3</c:v>
                      </c:pt>
                      <c:pt idx="1152">
                        <c:v>1.2474276125997801E-3</c:v>
                      </c:pt>
                      <c:pt idx="1153">
                        <c:v>1.3068846150224699E-3</c:v>
                      </c:pt>
                      <c:pt idx="1154">
                        <c:v>1.38055277489197E-3</c:v>
                      </c:pt>
                      <c:pt idx="1155">
                        <c:v>1.4695429722157401E-3</c:v>
                      </c:pt>
                      <c:pt idx="1156">
                        <c:v>1.5740745193884801E-3</c:v>
                      </c:pt>
                      <c:pt idx="1157">
                        <c:v>1.69327634801641E-3</c:v>
                      </c:pt>
                      <c:pt idx="1158">
                        <c:v>1.82550472190898E-3</c:v>
                      </c:pt>
                      <c:pt idx="1159">
                        <c:v>1.9682697119156999E-3</c:v>
                      </c:pt>
                      <c:pt idx="1160">
                        <c:v>2.11831806063507E-3</c:v>
                      </c:pt>
                      <c:pt idx="1161">
                        <c:v>2.2717635061726298E-3</c:v>
                      </c:pt>
                      <c:pt idx="1162">
                        <c:v>2.4240447311081998E-3</c:v>
                      </c:pt>
                      <c:pt idx="1163">
                        <c:v>2.57030924714125E-3</c:v>
                      </c:pt>
                      <c:pt idx="1164">
                        <c:v>2.7054641383136699E-3</c:v>
                      </c:pt>
                      <c:pt idx="1165">
                        <c:v>2.8244847006665399E-3</c:v>
                      </c:pt>
                      <c:pt idx="1166">
                        <c:v>2.92270770770729E-3</c:v>
                      </c:pt>
                      <c:pt idx="1167">
                        <c:v>2.99617547882768E-3</c:v>
                      </c:pt>
                      <c:pt idx="1168">
                        <c:v>3.0420014465079399E-3</c:v>
                      </c:pt>
                      <c:pt idx="1169">
                        <c:v>3.0585421084552999E-3</c:v>
                      </c:pt>
                      <c:pt idx="1170">
                        <c:v>3.0456921507115002E-3</c:v>
                      </c:pt>
                      <c:pt idx="1171">
                        <c:v>3.0048609316728702E-3</c:v>
                      </c:pt>
                      <c:pt idx="1172">
                        <c:v>2.9388904865645001E-3</c:v>
                      </c:pt>
                      <c:pt idx="1173">
                        <c:v>2.85188506469756E-3</c:v>
                      </c:pt>
                      <c:pt idx="1174">
                        <c:v>2.7488806872832299E-3</c:v>
                      </c:pt>
                      <c:pt idx="1175">
                        <c:v>2.6355106602202701E-3</c:v>
                      </c:pt>
                      <c:pt idx="1176">
                        <c:v>2.5176394061050601E-3</c:v>
                      </c:pt>
                      <c:pt idx="1177">
                        <c:v>2.40088465698725E-3</c:v>
                      </c:pt>
                      <c:pt idx="1178">
                        <c:v>2.2904987523600399E-3</c:v>
                      </c:pt>
                      <c:pt idx="1179">
                        <c:v>2.1910333666216998E-3</c:v>
                      </c:pt>
                      <c:pt idx="1180">
                        <c:v>2.1060531953772401E-3</c:v>
                      </c:pt>
                      <c:pt idx="1181">
                        <c:v>2.0380815416993201E-3</c:v>
                      </c:pt>
                      <c:pt idx="1182">
                        <c:v>1.9886145080224801E-3</c:v>
                      </c:pt>
                      <c:pt idx="1183">
                        <c:v>1.95824998937649E-3</c:v>
                      </c:pt>
                      <c:pt idx="1184">
                        <c:v>1.94663982370538E-3</c:v>
                      </c:pt>
                      <c:pt idx="1185">
                        <c:v>1.95295909417364E-3</c:v>
                      </c:pt>
                      <c:pt idx="1186">
                        <c:v>1.9759298668861102E-3</c:v>
                      </c:pt>
                      <c:pt idx="1187">
                        <c:v>2.01402471732187E-3</c:v>
                      </c:pt>
                      <c:pt idx="1188">
                        <c:v>2.0655050460976999E-3</c:v>
                      </c:pt>
                      <c:pt idx="1189">
                        <c:v>2.12848863062315E-3</c:v>
                      </c:pt>
                      <c:pt idx="1190">
                        <c:v>2.2010595588950201E-3</c:v>
                      </c:pt>
                      <c:pt idx="1191">
                        <c:v>2.28119632976539E-3</c:v>
                      </c:pt>
                      <c:pt idx="1192">
                        <c:v>2.3668151202029201E-3</c:v>
                      </c:pt>
                      <c:pt idx="1193">
                        <c:v>2.4560378568134499E-3</c:v>
                      </c:pt>
                      <c:pt idx="1194">
                        <c:v>2.5471589285826898E-3</c:v>
                      </c:pt>
                      <c:pt idx="1195">
                        <c:v>2.6389378036592798E-3</c:v>
                      </c:pt>
                      <c:pt idx="1196">
                        <c:v>2.7306804739931001E-3</c:v>
                      </c:pt>
                      <c:pt idx="1197">
                        <c:v>2.82249779851569E-3</c:v>
                      </c:pt>
                      <c:pt idx="1198">
                        <c:v>2.91533166967418E-3</c:v>
                      </c:pt>
                      <c:pt idx="1199">
                        <c:v>3.0107059047070599E-3</c:v>
                      </c:pt>
                      <c:pt idx="1200">
                        <c:v>3.11051331921893E-3</c:v>
                      </c:pt>
                      <c:pt idx="1201">
                        <c:v>3.21663885796887E-3</c:v>
                      </c:pt>
                      <c:pt idx="1202">
                        <c:v>3.3305832932851599E-3</c:v>
                      </c:pt>
                      <c:pt idx="1203">
                        <c:v>3.4531770465849499E-3</c:v>
                      </c:pt>
                      <c:pt idx="1204">
                        <c:v>3.5841163146233999E-3</c:v>
                      </c:pt>
                      <c:pt idx="1205">
                        <c:v>3.72179538660233E-3</c:v>
                      </c:pt>
                      <c:pt idx="1206">
                        <c:v>3.8633593430881801E-3</c:v>
                      </c:pt>
                      <c:pt idx="1207">
                        <c:v>4.0046365682279896E-3</c:v>
                      </c:pt>
                      <c:pt idx="1208">
                        <c:v>4.1405959785293699E-3</c:v>
                      </c:pt>
                      <c:pt idx="1209">
                        <c:v>4.26572615680741E-3</c:v>
                      </c:pt>
                      <c:pt idx="1210">
                        <c:v>4.3744442548805003E-3</c:v>
                      </c:pt>
                      <c:pt idx="1211">
                        <c:v>4.4615703887311902E-3</c:v>
                      </c:pt>
                      <c:pt idx="1212">
                        <c:v>4.52282947876354E-3</c:v>
                      </c:pt>
                      <c:pt idx="1213">
                        <c:v>4.5551541381254196E-3</c:v>
                      </c:pt>
                      <c:pt idx="1214">
                        <c:v>4.5570317252910299E-3</c:v>
                      </c:pt>
                      <c:pt idx="1215">
                        <c:v>4.5282956630107998E-3</c:v>
                      </c:pt>
                      <c:pt idx="1216">
                        <c:v>4.4703652414749299E-3</c:v>
                      </c:pt>
                      <c:pt idx="1217">
                        <c:v>4.38600665284719E-3</c:v>
                      </c:pt>
                      <c:pt idx="1218">
                        <c:v>4.2789225851996996E-3</c:v>
                      </c:pt>
                      <c:pt idx="1219">
                        <c:v>4.1534559738944299E-3</c:v>
                      </c:pt>
                      <c:pt idx="1220">
                        <c:v>4.01423125217025E-3</c:v>
                      </c:pt>
                      <c:pt idx="1221">
                        <c:v>3.8658675355789898E-3</c:v>
                      </c:pt>
                      <c:pt idx="1222">
                        <c:v>3.7127711989296602E-3</c:v>
                      </c:pt>
                      <c:pt idx="1223">
                        <c:v>3.5590661320627302E-3</c:v>
                      </c:pt>
                      <c:pt idx="1224">
                        <c:v>3.4085308027327101E-3</c:v>
                      </c:pt>
                      <c:pt idx="1225">
                        <c:v>3.2646546377880798E-3</c:v>
                      </c:pt>
                      <c:pt idx="1226">
                        <c:v>3.1307071459021401E-3</c:v>
                      </c:pt>
                      <c:pt idx="1227">
                        <c:v>3.0098004131619001E-3</c:v>
                      </c:pt>
                      <c:pt idx="1228">
                        <c:v>2.9048955938698099E-3</c:v>
                      </c:pt>
                      <c:pt idx="1229">
                        <c:v>2.8188341420341402E-3</c:v>
                      </c:pt>
                      <c:pt idx="1230">
                        <c:v>2.7541966579756102E-3</c:v>
                      </c:pt>
                      <c:pt idx="1231">
                        <c:v>2.7132871899060401E-3</c:v>
                      </c:pt>
                      <c:pt idx="1232">
                        <c:v>2.6978015568904501E-3</c:v>
                      </c:pt>
                      <c:pt idx="1233">
                        <c:v>2.70874328639813E-3</c:v>
                      </c:pt>
                      <c:pt idx="1234">
                        <c:v>2.74607821430238E-3</c:v>
                      </c:pt>
                      <c:pt idx="1235">
                        <c:v>2.8087645488359802E-3</c:v>
                      </c:pt>
                      <c:pt idx="1236">
                        <c:v>2.8944670691452901E-3</c:v>
                      </c:pt>
                      <c:pt idx="1237">
                        <c:v>2.9995355116163398E-3</c:v>
                      </c:pt>
                      <c:pt idx="1238">
                        <c:v>3.11897846068765E-3</c:v>
                      </c:pt>
                      <c:pt idx="1239">
                        <c:v>3.2468469667124699E-3</c:v>
                      </c:pt>
                      <c:pt idx="1240">
                        <c:v>3.3764856002496601E-3</c:v>
                      </c:pt>
                      <c:pt idx="1241">
                        <c:v>3.5009892857829602E-3</c:v>
                      </c:pt>
                      <c:pt idx="1242">
                        <c:v>3.6137933720592399E-3</c:v>
                      </c:pt>
                      <c:pt idx="1243">
                        <c:v>3.7092458709986199E-3</c:v>
                      </c:pt>
                      <c:pt idx="1244">
                        <c:v>3.7830707915860202E-3</c:v>
                      </c:pt>
                      <c:pt idx="1245">
                        <c:v>3.83278719900082E-3</c:v>
                      </c:pt>
                      <c:pt idx="1246">
                        <c:v>3.8577267042226499E-3</c:v>
                      </c:pt>
                      <c:pt idx="1247">
                        <c:v>3.8589279706711102E-3</c:v>
                      </c:pt>
                      <c:pt idx="1248">
                        <c:v>3.8387836710505798E-3</c:v>
                      </c:pt>
                      <c:pt idx="1249">
                        <c:v>3.8005815883350199E-3</c:v>
                      </c:pt>
                      <c:pt idx="1250">
                        <c:v>3.74792982778755E-3</c:v>
                      </c:pt>
                      <c:pt idx="1251">
                        <c:v>3.6843198852334101E-3</c:v>
                      </c:pt>
                      <c:pt idx="1252">
                        <c:v>3.6125465256411299E-3</c:v>
                      </c:pt>
                      <c:pt idx="1253">
                        <c:v>3.5346262697799999E-3</c:v>
                      </c:pt>
                      <c:pt idx="1254">
                        <c:v>3.4516262588745201E-3</c:v>
                      </c:pt>
                      <c:pt idx="1255">
                        <c:v>3.3637029964969098E-3</c:v>
                      </c:pt>
                      <c:pt idx="1256">
                        <c:v>3.2703208237748502E-3</c:v>
                      </c:pt>
                      <c:pt idx="1257">
                        <c:v>3.1705465317187799E-3</c:v>
                      </c:pt>
                      <c:pt idx="1258">
                        <c:v>3.0633774607123801E-3</c:v>
                      </c:pt>
                      <c:pt idx="1259">
                        <c:v>2.9480823827034899E-3</c:v>
                      </c:pt>
                      <c:pt idx="1260">
                        <c:v>2.82447847312849E-3</c:v>
                      </c:pt>
                      <c:pt idx="1261">
                        <c:v>2.6932930113428401E-3</c:v>
                      </c:pt>
                      <c:pt idx="1262">
                        <c:v>2.5560995424204801E-3</c:v>
                      </c:pt>
                      <c:pt idx="1263">
                        <c:v>2.4154184324274601E-3</c:v>
                      </c:pt>
                      <c:pt idx="1264">
                        <c:v>2.2745212685081101E-3</c:v>
                      </c:pt>
                      <c:pt idx="1265">
                        <c:v>2.1373664389624301E-3</c:v>
                      </c:pt>
                      <c:pt idx="1266">
                        <c:v>2.0082421915573502E-3</c:v>
                      </c:pt>
                      <c:pt idx="1267">
                        <c:v>1.8914270075753E-3</c:v>
                      </c:pt>
                      <c:pt idx="1268">
                        <c:v>1.7909496449045399E-3</c:v>
                      </c:pt>
                      <c:pt idx="1269">
                        <c:v>1.71020192867898E-3</c:v>
                      </c:pt>
                      <c:pt idx="1270">
                        <c:v>1.6516741571631201E-3</c:v>
                      </c:pt>
                      <c:pt idx="1271">
                        <c:v>1.6168899095775199E-3</c:v>
                      </c:pt>
                      <c:pt idx="1272">
                        <c:v>1.60619617580106E-3</c:v>
                      </c:pt>
                      <c:pt idx="1273">
                        <c:v>1.6188442903027401E-3</c:v>
                      </c:pt>
                      <c:pt idx="1274">
                        <c:v>1.6529236398056301E-3</c:v>
                      </c:pt>
                      <c:pt idx="1275">
                        <c:v>1.7055624873380899E-3</c:v>
                      </c:pt>
                      <c:pt idx="1276">
                        <c:v>1.7730605897839601E-3</c:v>
                      </c:pt>
                      <c:pt idx="1277">
                        <c:v>1.8511761662315699E-3</c:v>
                      </c:pt>
                      <c:pt idx="1278">
                        <c:v>1.9352014665251699E-3</c:v>
                      </c:pt>
                      <c:pt idx="1279">
                        <c:v>2.0200932375718499E-3</c:v>
                      </c:pt>
                      <c:pt idx="1280">
                        <c:v>2.1008484784702701E-3</c:v>
                      </c:pt>
                      <c:pt idx="1281">
                        <c:v>2.1725188907604702E-3</c:v>
                      </c:pt>
                      <c:pt idx="1282">
                        <c:v>2.2306885702506902E-3</c:v>
                      </c:pt>
                      <c:pt idx="1283">
                        <c:v>2.27167217476018E-3</c:v>
                      </c:pt>
                      <c:pt idx="1284">
                        <c:v>2.2927695669389399E-3</c:v>
                      </c:pt>
                      <c:pt idx="1285">
                        <c:v>2.2923584737462501E-3</c:v>
                      </c:pt>
                      <c:pt idx="1286">
                        <c:v>2.2702664725084E-3</c:v>
                      </c:pt>
                      <c:pt idx="1287">
                        <c:v>2.2276100001151901E-3</c:v>
                      </c:pt>
                      <c:pt idx="1288">
                        <c:v>2.1667913893220099E-3</c:v>
                      </c:pt>
                      <c:pt idx="1289">
                        <c:v>2.0913195829351302E-3</c:v>
                      </c:pt>
                      <c:pt idx="1290">
                        <c:v>2.0054507938535898E-3</c:v>
                      </c:pt>
                      <c:pt idx="1291">
                        <c:v>1.9139046628475699E-3</c:v>
                      </c:pt>
                      <c:pt idx="1292">
                        <c:v>1.8215449204246001E-3</c:v>
                      </c:pt>
                      <c:pt idx="1293">
                        <c:v>1.73288316619123E-3</c:v>
                      </c:pt>
                      <c:pt idx="1294">
                        <c:v>1.6517892179018299E-3</c:v>
                      </c:pt>
                      <c:pt idx="1295">
                        <c:v>1.5812536786261001E-3</c:v>
                      </c:pt>
                      <c:pt idx="1296">
                        <c:v>1.5233283296116401E-3</c:v>
                      </c:pt>
                      <c:pt idx="1297">
                        <c:v>1.4788237081810999E-3</c:v>
                      </c:pt>
                      <c:pt idx="1298">
                        <c:v>1.4476684420495101E-3</c:v>
                      </c:pt>
                      <c:pt idx="1299">
                        <c:v>1.4289364000660001E-3</c:v>
                      </c:pt>
                      <c:pt idx="1300">
                        <c:v>1.4209677901839801E-3</c:v>
                      </c:pt>
                      <c:pt idx="1301">
                        <c:v>1.4216211010734099E-3</c:v>
                      </c:pt>
                      <c:pt idx="1302">
                        <c:v>1.4285112763477699E-3</c:v>
                      </c:pt>
                      <c:pt idx="1303">
                        <c:v>1.43910221949199E-3</c:v>
                      </c:pt>
                      <c:pt idx="1304">
                        <c:v>1.4511175990699599E-3</c:v>
                      </c:pt>
                      <c:pt idx="1305">
                        <c:v>1.46271826432435E-3</c:v>
                      </c:pt>
                      <c:pt idx="1306">
                        <c:v>1.4725888559644501E-3</c:v>
                      </c:pt>
                      <c:pt idx="1307">
                        <c:v>1.4801423653023E-3</c:v>
                      </c:pt>
                      <c:pt idx="1308">
                        <c:v>1.48551122823323E-3</c:v>
                      </c:pt>
                      <c:pt idx="1309">
                        <c:v>1.4894447833393701E-3</c:v>
                      </c:pt>
                      <c:pt idx="1310">
                        <c:v>1.49310887262815E-3</c:v>
                      </c:pt>
                      <c:pt idx="1311">
                        <c:v>1.49788148301009E-3</c:v>
                      </c:pt>
                      <c:pt idx="1312">
                        <c:v>1.5049384759284799E-3</c:v>
                      </c:pt>
                      <c:pt idx="1313">
                        <c:v>1.5149327117124499E-3</c:v>
                      </c:pt>
                      <c:pt idx="1314">
                        <c:v>1.52770683118549E-3</c:v>
                      </c:pt>
                      <c:pt idx="1315">
                        <c:v>1.5421515030149999E-3</c:v>
                      </c:pt>
                      <c:pt idx="1316">
                        <c:v>1.5561626888817E-3</c:v>
                      </c:pt>
                      <c:pt idx="1317">
                        <c:v>1.5670171520550001E-3</c:v>
                      </c:pt>
                      <c:pt idx="1318">
                        <c:v>1.5714830856846801E-3</c:v>
                      </c:pt>
                      <c:pt idx="1319">
                        <c:v>1.56635692820581E-3</c:v>
                      </c:pt>
                      <c:pt idx="1320">
                        <c:v>1.5488356001953699E-3</c:v>
                      </c:pt>
                      <c:pt idx="1321">
                        <c:v>1.51709791335222E-3</c:v>
                      </c:pt>
                      <c:pt idx="1322">
                        <c:v>1.4705476952434E-3</c:v>
                      </c:pt>
                      <c:pt idx="1323">
                        <c:v>1.40994803625405E-3</c:v>
                      </c:pt>
                      <c:pt idx="1324">
                        <c:v>1.33748751517756E-3</c:v>
                      </c:pt>
                      <c:pt idx="1325">
                        <c:v>1.2564006812687499E-3</c:v>
                      </c:pt>
                      <c:pt idx="1326">
                        <c:v>1.1708514650560101E-3</c:v>
                      </c:pt>
                      <c:pt idx="1327">
                        <c:v>1.0855026352477499E-3</c:v>
                      </c:pt>
                      <c:pt idx="1328">
                        <c:v>1.0051079622997901E-3</c:v>
                      </c:pt>
                      <c:pt idx="1329">
                        <c:v>9.3419192645103201E-4</c:v>
                      </c:pt>
                      <c:pt idx="1330">
                        <c:v>8.7676855344507904E-4</c:v>
                      </c:pt>
                      <c:pt idx="1331">
                        <c:v>8.3607112285311903E-4</c:v>
                      </c:pt>
                      <c:pt idx="1332">
                        <c:v>8.1447909768148996E-4</c:v>
                      </c:pt>
                      <c:pt idx="1333">
                        <c:v>8.1317097917687695E-4</c:v>
                      </c:pt>
                      <c:pt idx="1334">
                        <c:v>8.3254203969502203E-4</c:v>
                      </c:pt>
                      <c:pt idx="1335">
                        <c:v>8.71760619316328E-4</c:v>
                      </c:pt>
                      <c:pt idx="1336">
                        <c:v>9.2887295601211796E-4</c:v>
                      </c:pt>
                      <c:pt idx="1337">
                        <c:v>1.0008592239666499E-3</c:v>
                      </c:pt>
                      <c:pt idx="1338">
                        <c:v>1.0837155798591499E-3</c:v>
                      </c:pt>
                      <c:pt idx="1339">
                        <c:v>1.1726834963713801E-3</c:v>
                      </c:pt>
                      <c:pt idx="1340">
                        <c:v>1.26245148030651E-3</c:v>
                      </c:pt>
                      <c:pt idx="1341">
                        <c:v>1.3476009705885299E-3</c:v>
                      </c:pt>
                      <c:pt idx="1342">
                        <c:v>1.4232436780242501E-3</c:v>
                      </c:pt>
                      <c:pt idx="1343">
                        <c:v>1.48512843222183E-3</c:v>
                      </c:pt>
                      <c:pt idx="1344">
                        <c:v>1.5301771777414799E-3</c:v>
                      </c:pt>
                      <c:pt idx="1345">
                        <c:v>1.55669683466144E-3</c:v>
                      </c:pt>
                      <c:pt idx="1346">
                        <c:v>1.5644101334565E-3</c:v>
                      </c:pt>
                      <c:pt idx="1347">
                        <c:v>1.5545045330944999E-3</c:v>
                      </c:pt>
                      <c:pt idx="1348">
                        <c:v>1.5292578740827201E-3</c:v>
                      </c:pt>
                      <c:pt idx="1349">
                        <c:v>1.4916320012729801E-3</c:v>
                      </c:pt>
                      <c:pt idx="1350">
                        <c:v>1.44486450252058E-3</c:v>
                      </c:pt>
                      <c:pt idx="1351">
                        <c:v>1.3919723524550801E-3</c:v>
                      </c:pt>
                      <c:pt idx="1352">
                        <c:v>1.33542060415099E-3</c:v>
                      </c:pt>
                      <c:pt idx="1353">
                        <c:v>1.27688440687616E-3</c:v>
                      </c:pt>
                      <c:pt idx="1354">
                        <c:v>1.2172679393124099E-3</c:v>
                      </c:pt>
                      <c:pt idx="1355">
                        <c:v>1.1567352210574201E-3</c:v>
                      </c:pt>
                      <c:pt idx="1356">
                        <c:v>1.0949298206638599E-3</c:v>
                      </c:pt>
                      <c:pt idx="1357">
                        <c:v>1.0312448941539E-3</c:v>
                      </c:pt>
                      <c:pt idx="1358">
                        <c:v>9.6511685916719596E-4</c:v>
                      </c:pt>
                      <c:pt idx="1359">
                        <c:v>8.9621631293603497E-4</c:v>
                      </c:pt>
                      <c:pt idx="1360">
                        <c:v>8.24712542370862E-4</c:v>
                      </c:pt>
                      <c:pt idx="1361">
                        <c:v>7.5118612773310397E-4</c:v>
                      </c:pt>
                      <c:pt idx="1362">
                        <c:v>6.7661055625626795E-4</c:v>
                      </c:pt>
                      <c:pt idx="1363">
                        <c:v>6.0229286931614201E-4</c:v>
                      </c:pt>
                      <c:pt idx="1364">
                        <c:v>5.2976555559769E-4</c:v>
                      </c:pt>
                      <c:pt idx="1365">
                        <c:v>4.6052531777800398E-4</c:v>
                      </c:pt>
                      <c:pt idx="1366">
                        <c:v>3.9587795668285798E-4</c:v>
                      </c:pt>
                      <c:pt idx="1367">
                        <c:v>3.36909974815048E-4</c:v>
                      </c:pt>
                      <c:pt idx="1368">
                        <c:v>2.8435186686948197E-4</c:v>
                      </c:pt>
                      <c:pt idx="1369">
                        <c:v>2.3881468887159801E-4</c:v>
                      </c:pt>
                      <c:pt idx="1370">
                        <c:v>2.0070929819004601E-4</c:v>
                      </c:pt>
                      <c:pt idx="1371">
                        <c:v>1.7032191732099301E-4</c:v>
                      </c:pt>
                      <c:pt idx="1372">
                        <c:v>1.4784656639875099E-4</c:v>
                      </c:pt>
                      <c:pt idx="1373">
                        <c:v>1.33481755781637E-4</c:v>
                      </c:pt>
                      <c:pt idx="1374">
                        <c:v>1.2739485471715601E-4</c:v>
                      </c:pt>
                      <c:pt idx="1375">
                        <c:v>1.2969019207331199E-4</c:v>
                      </c:pt>
                      <c:pt idx="1376">
                        <c:v>1.4041661129743599E-4</c:v>
                      </c:pt>
                      <c:pt idx="1377">
                        <c:v>1.5951857286158899E-4</c:v>
                      </c:pt>
                      <c:pt idx="1378">
                        <c:v>1.86989858387217E-4</c:v>
                      </c:pt>
                      <c:pt idx="1379">
                        <c:v>2.22789478681588E-4</c:v>
                      </c:pt>
                      <c:pt idx="1380">
                        <c:v>2.6690960511876598E-4</c:v>
                      </c:pt>
                      <c:pt idx="1381">
                        <c:v>3.1944290911986502E-4</c:v>
                      </c:pt>
                      <c:pt idx="1382">
                        <c:v>3.8052751870910298E-4</c:v>
                      </c:pt>
                      <c:pt idx="1383">
                        <c:v>4.5036706325479498E-4</c:v>
                      </c:pt>
                      <c:pt idx="1384">
                        <c:v>5.2918949127444604E-4</c:v>
                      </c:pt>
                      <c:pt idx="1385">
                        <c:v>6.1682580977566004E-4</c:v>
                      </c:pt>
                      <c:pt idx="1386">
                        <c:v>7.1279239723599796E-4</c:v>
                      </c:pt>
                      <c:pt idx="1387">
                        <c:v>8.1605809766921499E-4</c:v>
                      </c:pt>
                      <c:pt idx="1388">
                        <c:v>9.2476159886849903E-4</c:v>
                      </c:pt>
                      <c:pt idx="1389">
                        <c:v>1.03634635348365E-3</c:v>
                      </c:pt>
                      <c:pt idx="1390">
                        <c:v>1.1473771195083301E-3</c:v>
                      </c:pt>
                      <c:pt idx="1391">
                        <c:v>1.25383398143136E-3</c:v>
                      </c:pt>
                      <c:pt idx="1392">
                        <c:v>1.35134882250995E-3</c:v>
                      </c:pt>
                      <c:pt idx="1393">
                        <c:v>1.43565402508826E-3</c:v>
                      </c:pt>
                      <c:pt idx="1394">
                        <c:v>1.50302595766434E-3</c:v>
                      </c:pt>
                      <c:pt idx="1395">
                        <c:v>1.5505742933172599E-3</c:v>
                      </c:pt>
                      <c:pt idx="1396">
                        <c:v>1.5765127794082499E-3</c:v>
                      </c:pt>
                      <c:pt idx="1397">
                        <c:v>1.58024787708818E-3</c:v>
                      </c:pt>
                      <c:pt idx="1398">
                        <c:v>1.56240327733774E-3</c:v>
                      </c:pt>
                      <c:pt idx="1399">
                        <c:v>1.5245347159982699E-3</c:v>
                      </c:pt>
                      <c:pt idx="1400">
                        <c:v>1.4690449278880399E-3</c:v>
                      </c:pt>
                      <c:pt idx="1401">
                        <c:v>1.39901958789187E-3</c:v>
                      </c:pt>
                      <c:pt idx="1402">
                        <c:v>1.3179974993187101E-3</c:v>
                      </c:pt>
                      <c:pt idx="1403">
                        <c:v>1.2298181611135801E-3</c:v>
                      </c:pt>
                      <c:pt idx="1404">
                        <c:v>1.13849498845844E-3</c:v>
                      </c:pt>
                      <c:pt idx="1405">
                        <c:v>1.04793713271521E-3</c:v>
                      </c:pt>
                      <c:pt idx="1406">
                        <c:v>9.6177207726065204E-4</c:v>
                      </c:pt>
                      <c:pt idx="1407">
                        <c:v>8.8304265848733997E-4</c:v>
                      </c:pt>
                      <c:pt idx="1408">
                        <c:v>8.1406664134525003E-4</c:v>
                      </c:pt>
                      <c:pt idx="1409">
                        <c:v>7.5621776461217804E-4</c:v>
                      </c:pt>
                      <c:pt idx="1410">
                        <c:v>7.0992241846830101E-4</c:v>
                      </c:pt>
                      <c:pt idx="1411">
                        <c:v>6.7478032318594398E-4</c:v>
                      </c:pt>
                      <c:pt idx="1412">
                        <c:v>6.4992348346889605E-4</c:v>
                      </c:pt>
                      <c:pt idx="1413">
                        <c:v>6.3431838494318999E-4</c:v>
                      </c:pt>
                      <c:pt idx="1414">
                        <c:v>6.2712922161716898E-4</c:v>
                      </c:pt>
                      <c:pt idx="1415">
                        <c:v>6.2801301453101796E-4</c:v>
                      </c:pt>
                      <c:pt idx="1416">
                        <c:v>6.3727664764249095E-4</c:v>
                      </c:pt>
                      <c:pt idx="1417">
                        <c:v>6.55756215775924E-4</c:v>
                      </c:pt>
                      <c:pt idx="1418">
                        <c:v>6.8455431208094104E-4</c:v>
                      </c:pt>
                      <c:pt idx="1419">
                        <c:v>7.2455305132323295E-4</c:v>
                      </c:pt>
                      <c:pt idx="1420">
                        <c:v>7.7600629061228802E-4</c:v>
                      </c:pt>
                      <c:pt idx="1421">
                        <c:v>8.3814192889651205E-4</c:v>
                      </c:pt>
                      <c:pt idx="1422">
                        <c:v>9.0881758602825004E-4</c:v>
                      </c:pt>
                      <c:pt idx="1423">
                        <c:v>9.8454839844341609E-4</c:v>
                      </c:pt>
                      <c:pt idx="1424">
                        <c:v>1.0606951313141E-3</c:v>
                      </c:pt>
                      <c:pt idx="1425">
                        <c:v>1.13190379078417E-3</c:v>
                      </c:pt>
                      <c:pt idx="1426">
                        <c:v>1.1926455769696101E-3</c:v>
                      </c:pt>
                      <c:pt idx="1427">
                        <c:v>1.23794473502841E-3</c:v>
                      </c:pt>
                      <c:pt idx="1428">
                        <c:v>1.26379778299871E-3</c:v>
                      </c:pt>
                      <c:pt idx="1429">
                        <c:v>1.2675286457413601E-3</c:v>
                      </c:pt>
                      <c:pt idx="1430">
                        <c:v>1.2485007201302001E-3</c:v>
                      </c:pt>
                      <c:pt idx="1431">
                        <c:v>1.2074420700946399E-3</c:v>
                      </c:pt>
                      <c:pt idx="1432">
                        <c:v>1.14652729647193E-3</c:v>
                      </c:pt>
                      <c:pt idx="1433">
                        <c:v>1.0692061335906399E-3</c:v>
                      </c:pt>
                      <c:pt idx="1434">
                        <c:v>9.7971324771578289E-4</c:v>
                      </c:pt>
                      <c:pt idx="1435">
                        <c:v>8.8255146151463497E-4</c:v>
                      </c:pt>
                      <c:pt idx="1436">
                        <c:v>7.8216003099317098E-4</c:v>
                      </c:pt>
                      <c:pt idx="1437">
                        <c:v>6.8259176821317696E-4</c:v>
                      </c:pt>
                      <c:pt idx="1438">
                        <c:v>5.87114745054146E-4</c:v>
                      </c:pt>
                      <c:pt idx="1439">
                        <c:v>4.9807303949304395E-4</c:v>
                      </c:pt>
                      <c:pt idx="1440">
                        <c:v>4.16909789380185E-4</c:v>
                      </c:pt>
                      <c:pt idx="1441">
                        <c:v>3.4429241762348902E-4</c:v>
                      </c:pt>
                      <c:pt idx="1442">
                        <c:v>2.8013907966187399E-4</c:v>
                      </c:pt>
                      <c:pt idx="1443">
                        <c:v>2.2400698280301501E-4</c:v>
                      </c:pt>
                      <c:pt idx="1444">
                        <c:v>1.75432214190163E-4</c:v>
                      </c:pt>
                      <c:pt idx="1445">
                        <c:v>1.34010982193752E-4</c:v>
                      </c:pt>
                      <c:pt idx="1446" formatCode="0.00E+00">
                        <c:v>9.9606683489023904E-5</c:v>
                      </c:pt>
                      <c:pt idx="1447" formatCode="0.00E+00">
                        <c:v>7.2401275197558901E-5</c:v>
                      </c:pt>
                      <c:pt idx="1448" formatCode="0.00E+00">
                        <c:v>5.2818055902457503E-5</c:v>
                      </c:pt>
                      <c:pt idx="1449" formatCode="0.00E+00">
                        <c:v>4.1425687238018403E-5</c:v>
                      </c:pt>
                      <c:pt idx="1450" formatCode="0.00E+00">
                        <c:v>3.8729392909683001E-5</c:v>
                      </c:pt>
                      <c:pt idx="1451" formatCode="0.00E+00">
                        <c:v>4.5045135057298502E-5</c:v>
                      </c:pt>
                      <c:pt idx="1452" formatCode="0.00E+00">
                        <c:v>6.0290228900246001E-5</c:v>
                      </c:pt>
                      <c:pt idx="1453" formatCode="0.00E+00">
                        <c:v>8.3999592230871406E-5</c:v>
                      </c:pt>
                      <c:pt idx="1454">
                        <c:v>1.1529538670398401E-4</c:v>
                      </c:pt>
                      <c:pt idx="1455">
                        <c:v>1.53031933576586E-4</c:v>
                      </c:pt>
                      <c:pt idx="1456">
                        <c:v>1.9579374133768201E-4</c:v>
                      </c:pt>
                      <c:pt idx="1457">
                        <c:v>2.42289955845829E-4</c:v>
                      </c:pt>
                      <c:pt idx="1458">
                        <c:v>2.91412480857918E-4</c:v>
                      </c:pt>
                      <c:pt idx="1459">
                        <c:v>3.4227588756986598E-4</c:v>
                      </c:pt>
                      <c:pt idx="1460">
                        <c:v>3.9436336753374102E-4</c:v>
                      </c:pt>
                      <c:pt idx="1461">
                        <c:v>4.4726433341839799E-4</c:v>
                      </c:pt>
                      <c:pt idx="1462">
                        <c:v>5.0043740343118598E-4</c:v>
                      </c:pt>
                      <c:pt idx="1463">
                        <c:v>5.5304244978503702E-4</c:v>
                      </c:pt>
                      <c:pt idx="1464">
                        <c:v>6.0360964843261702E-4</c:v>
                      </c:pt>
                      <c:pt idx="1465">
                        <c:v>6.50056889296255E-4</c:v>
                      </c:pt>
                      <c:pt idx="1466">
                        <c:v>6.8971705086969697E-4</c:v>
                      </c:pt>
                      <c:pt idx="1467">
                        <c:v>7.1946593283437601E-4</c:v>
                      </c:pt>
                      <c:pt idx="1468">
                        <c:v>7.3621677437427102E-4</c:v>
                      </c:pt>
                      <c:pt idx="1469">
                        <c:v>7.37317625589005E-4</c:v>
                      </c:pt>
                      <c:pt idx="1470">
                        <c:v>7.2096202624131599E-4</c:v>
                      </c:pt>
                      <c:pt idx="1471">
                        <c:v>6.8657562413268404E-4</c:v>
                      </c:pt>
                      <c:pt idx="1472">
                        <c:v>6.3496499076391504E-4</c:v>
                      </c:pt>
                      <c:pt idx="1473">
                        <c:v>5.6830998046375502E-4</c:v>
                      </c:pt>
                      <c:pt idx="1474">
                        <c:v>4.9001757408628495E-4</c:v>
                      </c:pt>
                      <c:pt idx="1475">
                        <c:v>4.0430120112974998E-4</c:v>
                      </c:pt>
                      <c:pt idx="1476">
                        <c:v>3.1586535189848802E-4</c:v>
                      </c:pt>
                      <c:pt idx="1477">
                        <c:v>2.29341982748793E-4</c:v>
                      </c:pt>
                      <c:pt idx="1478">
                        <c:v>1.4890495194983601E-4</c:v>
                      </c:pt>
                      <c:pt idx="1479" formatCode="0.00E+00">
                        <c:v>7.7962496112733899E-5</c:v>
                      </c:pt>
                      <c:pt idx="1480" formatCode="0.00E+00">
                        <c:v>1.9007158110068599E-5</c:v>
                      </c:pt>
                      <c:pt idx="1481" formatCode="0.00E+00">
                        <c:v>-2.64464706024365E-5</c:v>
                      </c:pt>
                      <c:pt idx="1482" formatCode="0.00E+00">
                        <c:v>-5.7816261182210798E-5</c:v>
                      </c:pt>
                      <c:pt idx="1483" formatCode="0.00E+00">
                        <c:v>-7.5279566809088701E-5</c:v>
                      </c:pt>
                      <c:pt idx="1484" formatCode="0.00E+00">
                        <c:v>-7.9602663677510899E-5</c:v>
                      </c:pt>
                      <c:pt idx="1485" formatCode="0.00E+00">
                        <c:v>-7.1991740469138095E-5</c:v>
                      </c:pt>
                      <c:pt idx="1486" formatCode="0.00E+00">
                        <c:v>-5.3751052768587501E-5</c:v>
                      </c:pt>
                      <c:pt idx="1487" formatCode="0.00E+00">
                        <c:v>-2.6351234754290299E-5</c:v>
                      </c:pt>
                      <c:pt idx="1488" formatCode="0.00E+00">
                        <c:v>8.6469333331525801E-6</c:v>
                      </c:pt>
                      <c:pt idx="1489" formatCode="0.00E+00">
                        <c:v>4.95802898044612E-5</c:v>
                      </c:pt>
                      <c:pt idx="1490" formatCode="0.00E+00">
                        <c:v>9.46507379014742E-5</c:v>
                      </c:pt>
                      <c:pt idx="1491">
                        <c:v>1.4187928584711001E-4</c:v>
                      </c:pt>
                      <c:pt idx="1492">
                        <c:v>1.89252084384815E-4</c:v>
                      </c:pt>
                      <c:pt idx="1493">
                        <c:v>2.3472273567875899E-4</c:v>
                      </c:pt>
                      <c:pt idx="1494">
                        <c:v>2.7639772227240801E-4</c:v>
                      </c:pt>
                      <c:pt idx="1495">
                        <c:v>3.1275367624735101E-4</c:v>
                      </c:pt>
                      <c:pt idx="1496">
                        <c:v>3.42799606660485E-4</c:v>
                      </c:pt>
                      <c:pt idx="1497">
                        <c:v>3.6615850376272099E-4</c:v>
                      </c:pt>
                      <c:pt idx="1498">
                        <c:v>3.8311086977679397E-4</c:v>
                      </c:pt>
                      <c:pt idx="1499">
                        <c:v>3.94548983257974E-4</c:v>
                      </c:pt>
                      <c:pt idx="1500">
                        <c:v>4.0179008134619298E-4</c:v>
                      </c:pt>
                      <c:pt idx="1501">
                        <c:v>4.0629175092339001E-4</c:v>
                      </c:pt>
                      <c:pt idx="1502">
                        <c:v>4.0953733262206798E-4</c:v>
                      </c:pt>
                      <c:pt idx="1503">
                        <c:v>4.1285744481409401E-4</c:v>
                      </c:pt>
                      <c:pt idx="1504">
                        <c:v>4.1724922324604699E-4</c:v>
                      </c:pt>
                      <c:pt idx="1505">
                        <c:v>4.23429289131169E-4</c:v>
                      </c:pt>
                      <c:pt idx="1506">
                        <c:v>4.3190970559671399E-4</c:v>
                      </c:pt>
                      <c:pt idx="1507">
                        <c:v>4.4319652232250098E-4</c:v>
                      </c:pt>
                      <c:pt idx="1508">
                        <c:v>4.5788663858878001E-4</c:v>
                      </c:pt>
                      <c:pt idx="1509">
                        <c:v>4.7679431762093802E-4</c:v>
                      </c:pt>
                      <c:pt idx="1510">
                        <c:v>5.0085641881827297E-4</c:v>
                      </c:pt>
                      <c:pt idx="1511">
                        <c:v>5.3112612418110803E-4</c:v>
                      </c:pt>
                      <c:pt idx="1512">
                        <c:v>5.6844939733757501E-4</c:v>
                      </c:pt>
                      <c:pt idx="1513">
                        <c:v>6.1310225038254697E-4</c:v>
                      </c:pt>
                      <c:pt idx="1514">
                        <c:v>6.6455333793628E-4</c:v>
                      </c:pt>
                      <c:pt idx="1515">
                        <c:v>7.2126228644599103E-4</c:v>
                      </c:pt>
                      <c:pt idx="1516">
                        <c:v>7.8061769141293303E-4</c:v>
                      </c:pt>
                      <c:pt idx="1517">
                        <c:v>8.3934710239919096E-4</c:v>
                      </c:pt>
                      <c:pt idx="1518">
                        <c:v>8.9378680233315199E-4</c:v>
                      </c:pt>
                      <c:pt idx="1519">
                        <c:v>9.4048472633092304E-4</c:v>
                      </c:pt>
                      <c:pt idx="1520">
                        <c:v>9.7671349049450302E-4</c:v>
                      </c:pt>
                      <c:pt idx="1521">
                        <c:v>1.0009294136437601E-3</c:v>
                      </c:pt>
                      <c:pt idx="1522">
                        <c:v>1.01306234089846E-3</c:v>
                      </c:pt>
                      <c:pt idx="1523">
                        <c:v>1.01455540537421E-3</c:v>
                      </c:pt>
                      <c:pt idx="1524">
                        <c:v>1.0081907172996699E-3</c:v>
                      </c:pt>
                      <c:pt idx="1525">
                        <c:v>9.9770781010042903E-4</c:v>
                      </c:pt>
                      <c:pt idx="1526">
                        <c:v>9.8735494034287103E-4</c:v>
                      </c:pt>
                      <c:pt idx="1527">
                        <c:v>9.8136180635951392E-4</c:v>
                      </c:pt>
                      <c:pt idx="1528">
                        <c:v>9.8347073224824095E-4</c:v>
                      </c:pt>
                      <c:pt idx="1529">
                        <c:v>9.9666532124247607E-4</c:v>
                      </c:pt>
                      <c:pt idx="1530">
                        <c:v>1.02293122211052E-3</c:v>
                      </c:pt>
                      <c:pt idx="1531">
                        <c:v>1.0633308979719001E-3</c:v>
                      </c:pt>
                      <c:pt idx="1532">
                        <c:v>1.1179935472181101E-3</c:v>
                      </c:pt>
                      <c:pt idx="1533">
                        <c:v>1.18618488139636E-3</c:v>
                      </c:pt>
                      <c:pt idx="1534">
                        <c:v>1.26652405188172E-3</c:v>
                      </c:pt>
                      <c:pt idx="1535">
                        <c:v>1.3571376602638499E-3</c:v>
                      </c:pt>
                      <c:pt idx="1536">
                        <c:v>1.45596649160478E-3</c:v>
                      </c:pt>
                      <c:pt idx="1537">
                        <c:v>1.5607336050816401E-3</c:v>
                      </c:pt>
                      <c:pt idx="1538">
                        <c:v>1.6690932298718199E-3</c:v>
                      </c:pt>
                      <c:pt idx="1539">
                        <c:v>1.7787589869938101E-3</c:v>
                      </c:pt>
                      <c:pt idx="1540">
                        <c:v>1.88761596324196E-3</c:v>
                      </c:pt>
                      <c:pt idx="1541">
                        <c:v>1.9938022804028201E-3</c:v>
                      </c:pt>
                      <c:pt idx="1542">
                        <c:v>2.0958673253107401E-3</c:v>
                      </c:pt>
                      <c:pt idx="1543">
                        <c:v>2.1927812571898202E-3</c:v>
                      </c:pt>
                      <c:pt idx="1544">
                        <c:v>2.28392251702087E-3</c:v>
                      </c:pt>
                      <c:pt idx="1545">
                        <c:v>2.3692448494932899E-3</c:v>
                      </c:pt>
                      <c:pt idx="1546">
                        <c:v>2.4489838292031602E-3</c:v>
                      </c:pt>
                      <c:pt idx="1547">
                        <c:v>2.5236702677186901E-3</c:v>
                      </c:pt>
                      <c:pt idx="1548">
                        <c:v>2.5939320200424501E-3</c:v>
                      </c:pt>
                      <c:pt idx="1549">
                        <c:v>2.6603315903325599E-3</c:v>
                      </c:pt>
                      <c:pt idx="1550">
                        <c:v>2.7233380282388098E-3</c:v>
                      </c:pt>
                      <c:pt idx="1551">
                        <c:v>2.78318295974994E-3</c:v>
                      </c:pt>
                      <c:pt idx="1552">
                        <c:v>2.8401067885348501E-3</c:v>
                      </c:pt>
                      <c:pt idx="1553">
                        <c:v>2.8941834366320099E-3</c:v>
                      </c:pt>
                      <c:pt idx="1554">
                        <c:v>2.9455299380124499E-3</c:v>
                      </c:pt>
                      <c:pt idx="1555">
                        <c:v>2.99449878906461E-3</c:v>
                      </c:pt>
                      <c:pt idx="1556">
                        <c:v>3.04188497369515E-3</c:v>
                      </c:pt>
                      <c:pt idx="1557">
                        <c:v>3.0890245868261802E-3</c:v>
                      </c:pt>
                      <c:pt idx="1558">
                        <c:v>3.1377907419258E-3</c:v>
                      </c:pt>
                      <c:pt idx="1559">
                        <c:v>3.1904886117333402E-3</c:v>
                      </c:pt>
                      <c:pt idx="1560">
                        <c:v>3.2495967104892E-3</c:v>
                      </c:pt>
                      <c:pt idx="1561">
                        <c:v>3.31730546957603E-3</c:v>
                      </c:pt>
                      <c:pt idx="1562">
                        <c:v>3.3951278825988199E-3</c:v>
                      </c:pt>
                      <c:pt idx="1563">
                        <c:v>3.4836363454286501E-3</c:v>
                      </c:pt>
                      <c:pt idx="1564">
                        <c:v>3.5821162301351E-3</c:v>
                      </c:pt>
                      <c:pt idx="1565">
                        <c:v>3.6885306921219498E-3</c:v>
                      </c:pt>
                      <c:pt idx="1566">
                        <c:v>3.79978282976944E-3</c:v>
                      </c:pt>
                      <c:pt idx="1567">
                        <c:v>3.9119814794617604E-3</c:v>
                      </c:pt>
                      <c:pt idx="1568">
                        <c:v>4.0209089903639004E-3</c:v>
                      </c:pt>
                      <c:pt idx="1569">
                        <c:v>4.1225343093918999E-3</c:v>
                      </c:pt>
                      <c:pt idx="1570">
                        <c:v>4.2134467810818104E-3</c:v>
                      </c:pt>
                      <c:pt idx="1571">
                        <c:v>4.2912185458284704E-3</c:v>
                      </c:pt>
                      <c:pt idx="1572">
                        <c:v>4.3545209342447603E-3</c:v>
                      </c:pt>
                      <c:pt idx="1573">
                        <c:v>4.4034173424370602E-3</c:v>
                      </c:pt>
                      <c:pt idx="1574">
                        <c:v>4.4391456253804404E-3</c:v>
                      </c:pt>
                      <c:pt idx="1575">
                        <c:v>4.4640377103048199E-3</c:v>
                      </c:pt>
                      <c:pt idx="1576">
                        <c:v>4.4813078217326996E-3</c:v>
                      </c:pt>
                      <c:pt idx="1577">
                        <c:v>4.4947710570343502E-3</c:v>
                      </c:pt>
                      <c:pt idx="1578">
                        <c:v>4.5085356213518703E-3</c:v>
                      </c:pt>
                      <c:pt idx="1579">
                        <c:v>4.5266100398720296E-3</c:v>
                      </c:pt>
                      <c:pt idx="1580">
                        <c:v>4.5525433325660199E-3</c:v>
                      </c:pt>
                      <c:pt idx="1581">
                        <c:v>4.5890834832613796E-3</c:v>
                      </c:pt>
                      <c:pt idx="1582">
                        <c:v>4.6379467994098998E-3</c:v>
                      </c:pt>
                      <c:pt idx="1583">
                        <c:v>4.6996893629352001E-3</c:v>
                      </c:pt>
                      <c:pt idx="1584">
                        <c:v>4.7737504085867202E-3</c:v>
                      </c:pt>
                      <c:pt idx="1585">
                        <c:v>4.8585185727857503E-3</c:v>
                      </c:pt>
                      <c:pt idx="1586">
                        <c:v>4.9517755674547996E-3</c:v>
                      </c:pt>
                      <c:pt idx="1587">
                        <c:v>5.0508964511319096E-3</c:v>
                      </c:pt>
                      <c:pt idx="1588">
                        <c:v>5.1532358684980104E-3</c:v>
                      </c:pt>
                      <c:pt idx="1589">
                        <c:v>5.2563991378407702E-3</c:v>
                      </c:pt>
                      <c:pt idx="1590">
                        <c:v>5.3584582847461398E-3</c:v>
                      </c:pt>
                      <c:pt idx="1591">
                        <c:v>5.4580297092859699E-3</c:v>
                      </c:pt>
                      <c:pt idx="1592">
                        <c:v>5.5544402768391496E-3</c:v>
                      </c:pt>
                      <c:pt idx="1593">
                        <c:v>5.6475596529799096E-3</c:v>
                      </c:pt>
                      <c:pt idx="1594">
                        <c:v>5.7376641691359699E-3</c:v>
                      </c:pt>
                      <c:pt idx="1595">
                        <c:v>5.82537847065062E-3</c:v>
                      </c:pt>
                      <c:pt idx="1596">
                        <c:v>5.9115275810303503E-3</c:v>
                      </c:pt>
                      <c:pt idx="1597">
                        <c:v>5.9969709626984799E-3</c:v>
                      </c:pt>
                      <c:pt idx="1598">
                        <c:v>6.0825925915180303E-3</c:v>
                      </c:pt>
                      <c:pt idx="1599">
                        <c:v>6.16913398296484E-3</c:v>
                      </c:pt>
                      <c:pt idx="1600">
                        <c:v>6.2571283096673602E-3</c:v>
                      </c:pt>
                      <c:pt idx="1601">
                        <c:v>6.3469395826937199E-3</c:v>
                      </c:pt>
                      <c:pt idx="1602">
                        <c:v>6.4387256281847301E-3</c:v>
                      </c:pt>
                      <c:pt idx="1603">
                        <c:v>6.5323675390952102E-3</c:v>
                      </c:pt>
                      <c:pt idx="1604">
                        <c:v>6.6275947997409702E-3</c:v>
                      </c:pt>
                      <c:pt idx="1605">
                        <c:v>6.7240213186384899E-3</c:v>
                      </c:pt>
                      <c:pt idx="1606">
                        <c:v>6.82134426861812E-3</c:v>
                      </c:pt>
                      <c:pt idx="1607">
                        <c:v>6.9193219512551198E-3</c:v>
                      </c:pt>
                      <c:pt idx="1608">
                        <c:v>7.0178605241093999E-3</c:v>
                      </c:pt>
                      <c:pt idx="1609">
                        <c:v>7.1171627814148198E-3</c:v>
                      </c:pt>
                      <c:pt idx="1610">
                        <c:v>7.2175127532676702E-3</c:v>
                      </c:pt>
                      <c:pt idx="1611">
                        <c:v>7.3191174698690803E-3</c:v>
                      </c:pt>
                      <c:pt idx="1612">
                        <c:v>7.4218983375703099E-3</c:v>
                      </c:pt>
                      <c:pt idx="1613">
                        <c:v>7.5254059605211103E-3</c:v>
                      </c:pt>
                      <c:pt idx="1614">
                        <c:v>7.6286798652264202E-3</c:v>
                      </c:pt>
                      <c:pt idx="1615">
                        <c:v>7.7304173398225996E-3</c:v>
                      </c:pt>
                      <c:pt idx="1616">
                        <c:v>7.8291428579578392E-3</c:v>
                      </c:pt>
                      <c:pt idx="1617">
                        <c:v>7.9234184928520402E-3</c:v>
                      </c:pt>
                      <c:pt idx="1618">
                        <c:v>8.0122908797043094E-3</c:v>
                      </c:pt>
                      <c:pt idx="1619">
                        <c:v>8.0955648063351197E-3</c:v>
                      </c:pt>
                      <c:pt idx="1620">
                        <c:v>8.1739364552292897E-3</c:v>
                      </c:pt>
                      <c:pt idx="1621">
                        <c:v>8.24921324565615E-3</c:v>
                      </c:pt>
                      <c:pt idx="1622">
                        <c:v>8.3239933490077706E-3</c:v>
                      </c:pt>
                      <c:pt idx="1623">
                        <c:v>8.4013985507748606E-3</c:v>
                      </c:pt>
                      <c:pt idx="1624">
                        <c:v>8.4846956634415608E-3</c:v>
                      </c:pt>
                      <c:pt idx="1625">
                        <c:v>8.5768789403463403E-3</c:v>
                      </c:pt>
                      <c:pt idx="1626">
                        <c:v>8.6801542698870492E-3</c:v>
                      </c:pt>
                      <c:pt idx="1627">
                        <c:v>8.7959525861065896E-3</c:v>
                      </c:pt>
                      <c:pt idx="1628">
                        <c:v>8.9246699884418506E-3</c:v>
                      </c:pt>
                      <c:pt idx="1629">
                        <c:v>9.0657645109424503E-3</c:v>
                      </c:pt>
                      <c:pt idx="1630">
                        <c:v>9.2179881965013706E-3</c:v>
                      </c:pt>
                      <c:pt idx="1631">
                        <c:v>9.3796737636057895E-3</c:v>
                      </c:pt>
                      <c:pt idx="1632">
                        <c:v>9.5491241886507608E-3</c:v>
                      </c:pt>
                      <c:pt idx="1633">
                        <c:v>9.7248249471026706E-3</c:v>
                      </c:pt>
                      <c:pt idx="1634">
                        <c:v>9.9055737042603106E-3</c:v>
                      </c:pt>
                      <c:pt idx="1635">
                        <c:v>1.0090525348286101E-2</c:v>
                      </c:pt>
                      <c:pt idx="1636">
                        <c:v>1.0279061106557401E-2</c:v>
                      </c:pt>
                      <c:pt idx="1637">
                        <c:v>1.0470690465121999E-2</c:v>
                      </c:pt>
                      <c:pt idx="1638">
                        <c:v>1.06646890812826E-2</c:v>
                      </c:pt>
                      <c:pt idx="1639">
                        <c:v>1.08599180821251E-2</c:v>
                      </c:pt>
                      <c:pt idx="1640">
                        <c:v>1.1054742633865499E-2</c:v>
                      </c:pt>
                      <c:pt idx="1641">
                        <c:v>1.1246987766652601E-2</c:v>
                      </c:pt>
                      <c:pt idx="1642">
                        <c:v>1.14344095691937E-2</c:v>
                      </c:pt>
                      <c:pt idx="1643">
                        <c:v>1.16149141102367E-2</c:v>
                      </c:pt>
                      <c:pt idx="1644">
                        <c:v>1.17870834250018E-2</c:v>
                      </c:pt>
                      <c:pt idx="1645">
                        <c:v>1.1950667529925E-2</c:v>
                      </c:pt>
                      <c:pt idx="1646">
                        <c:v>1.21069187708421E-2</c:v>
                      </c:pt>
                      <c:pt idx="1647">
                        <c:v>1.2258786772964299E-2</c:v>
                      </c:pt>
                      <c:pt idx="1648">
                        <c:v>1.2410764919693E-2</c:v>
                      </c:pt>
                      <c:pt idx="1649">
                        <c:v>1.25685583509327E-2</c:v>
                      </c:pt>
                      <c:pt idx="1650">
                        <c:v>1.2738626764240301E-2</c:v>
                      </c:pt>
                      <c:pt idx="1651">
                        <c:v>1.2927409364627E-2</c:v>
                      </c:pt>
                      <c:pt idx="1652">
                        <c:v>1.31406525579393E-2</c:v>
                      </c:pt>
                      <c:pt idx="1653">
                        <c:v>1.33827252933098E-2</c:v>
                      </c:pt>
                      <c:pt idx="1654">
                        <c:v>1.3656200055849299E-2</c:v>
                      </c:pt>
                      <c:pt idx="1655">
                        <c:v>1.3961527248725699E-2</c:v>
                      </c:pt>
                      <c:pt idx="1656">
                        <c:v>1.4297064944064601E-2</c:v>
                      </c:pt>
                      <c:pt idx="1657">
                        <c:v>1.4659257856784701E-2</c:v>
                      </c:pt>
                      <c:pt idx="1658">
                        <c:v>1.5043055101616E-2</c:v>
                      </c:pt>
                      <c:pt idx="1659">
                        <c:v>1.5442574825501199E-2</c:v>
                      </c:pt>
                      <c:pt idx="1660">
                        <c:v>1.5851757686394598E-2</c:v>
                      </c:pt>
                      <c:pt idx="1661">
                        <c:v>1.6264933928340299E-2</c:v>
                      </c:pt>
                      <c:pt idx="1662">
                        <c:v>1.6677556715561599E-2</c:v>
                      </c:pt>
                      <c:pt idx="1663">
                        <c:v>1.7086558872576901E-2</c:v>
                      </c:pt>
                      <c:pt idx="1664">
                        <c:v>1.74905228218767E-2</c:v>
                      </c:pt>
                      <c:pt idx="1665">
                        <c:v>1.7889678925961099E-2</c:v>
                      </c:pt>
                      <c:pt idx="1666">
                        <c:v>1.82856636373206E-2</c:v>
                      </c:pt>
                      <c:pt idx="1667">
                        <c:v>1.8681128888818E-2</c:v>
                      </c:pt>
                      <c:pt idx="1668">
                        <c:v>1.9079410037237999E-2</c:v>
                      </c:pt>
                      <c:pt idx="1669">
                        <c:v>1.9484048170551199E-2</c:v>
                      </c:pt>
                      <c:pt idx="1670">
                        <c:v>1.9898436582404599E-2</c:v>
                      </c:pt>
                      <c:pt idx="1671">
                        <c:v>2.03255931358742E-2</c:v>
                      </c:pt>
                      <c:pt idx="1672">
                        <c:v>2.0768100791086399E-2</c:v>
                      </c:pt>
                      <c:pt idx="1673">
                        <c:v>2.12281402329015E-2</c:v>
                      </c:pt>
                      <c:pt idx="1674">
                        <c:v>2.1707515804405199E-2</c:v>
                      </c:pt>
                      <c:pt idx="1675">
                        <c:v>2.22078037563871E-2</c:v>
                      </c:pt>
                      <c:pt idx="1676">
                        <c:v>2.27303690068529E-2</c:v>
                      </c:pt>
                      <c:pt idx="1677">
                        <c:v>2.32761659186695E-2</c:v>
                      </c:pt>
                      <c:pt idx="1678">
                        <c:v>2.38456377242664E-2</c:v>
                      </c:pt>
                      <c:pt idx="1679">
                        <c:v>2.4438156436672201E-2</c:v>
                      </c:pt>
                      <c:pt idx="1680">
                        <c:v>2.5052649148401399E-2</c:v>
                      </c:pt>
                      <c:pt idx="1681">
                        <c:v>2.56864300870338E-2</c:v>
                      </c:pt>
                      <c:pt idx="1682">
                        <c:v>2.63354728916807E-2</c:v>
                      </c:pt>
                      <c:pt idx="1683">
                        <c:v>2.6994364359390999E-2</c:v>
                      </c:pt>
                      <c:pt idx="1684">
                        <c:v>2.7656516427470999E-2</c:v>
                      </c:pt>
                      <c:pt idx="1685">
                        <c:v>2.8314658926702499E-2</c:v>
                      </c:pt>
                      <c:pt idx="1686">
                        <c:v>2.8961370533025499E-2</c:v>
                      </c:pt>
                      <c:pt idx="1687">
                        <c:v>2.9589623345373298E-2</c:v>
                      </c:pt>
                      <c:pt idx="1688">
                        <c:v>3.0193414953478302E-2</c:v>
                      </c:pt>
                      <c:pt idx="1689">
                        <c:v>3.0768254085294801E-2</c:v>
                      </c:pt>
                      <c:pt idx="1690">
                        <c:v>3.13115193995986E-2</c:v>
                      </c:pt>
                      <c:pt idx="1691">
                        <c:v>3.1822721336449901E-2</c:v>
                      </c:pt>
                      <c:pt idx="1692">
                        <c:v>3.23034064165129E-2</c:v>
                      </c:pt>
                      <c:pt idx="1693">
                        <c:v>3.2756859321655202E-2</c:v>
                      </c:pt>
                      <c:pt idx="1694">
                        <c:v>3.3187820185757499E-2</c:v>
                      </c:pt>
                      <c:pt idx="1695">
                        <c:v>3.3601827489566201E-2</c:v>
                      </c:pt>
                      <c:pt idx="1696">
                        <c:v>3.4004610072257503E-2</c:v>
                      </c:pt>
                      <c:pt idx="1697">
                        <c:v>3.4401580397429098E-2</c:v>
                      </c:pt>
                      <c:pt idx="1698">
                        <c:v>3.4797223835443501E-2</c:v>
                      </c:pt>
                      <c:pt idx="1699">
                        <c:v>3.5194683372976501E-2</c:v>
                      </c:pt>
                      <c:pt idx="1700">
                        <c:v>3.5595410144840897E-2</c:v>
                      </c:pt>
                      <c:pt idx="1701">
                        <c:v>3.5999037337581502E-2</c:v>
                      </c:pt>
                      <c:pt idx="1702">
                        <c:v>3.6403438579891201E-2</c:v>
                      </c:pt>
                      <c:pt idx="1703">
                        <c:v>3.6804890193862003E-2</c:v>
                      </c:pt>
                      <c:pt idx="1704">
                        <c:v>3.7198286726388502E-2</c:v>
                      </c:pt>
                      <c:pt idx="1705">
                        <c:v>3.7577546087296201E-2</c:v>
                      </c:pt>
                      <c:pt idx="1706">
                        <c:v>3.7935989351408801E-2</c:v>
                      </c:pt>
                      <c:pt idx="1707">
                        <c:v>3.8267182109716601E-2</c:v>
                      </c:pt>
                      <c:pt idx="1708">
                        <c:v>3.8565217089476397E-2</c:v>
                      </c:pt>
                      <c:pt idx="1709">
                        <c:v>3.8825286566764101E-2</c:v>
                      </c:pt>
                      <c:pt idx="1710">
                        <c:v>3.9044124708088698E-2</c:v>
                      </c:pt>
                      <c:pt idx="1711">
                        <c:v>3.9220253070281798E-2</c:v>
                      </c:pt>
                      <c:pt idx="1712">
                        <c:v>3.9354044740451503E-2</c:v>
                      </c:pt>
                      <c:pt idx="1713">
                        <c:v>3.94475825374382E-2</c:v>
                      </c:pt>
                      <c:pt idx="1714">
                        <c:v>3.9504330196508002E-2</c:v>
                      </c:pt>
                      <c:pt idx="1715">
                        <c:v>3.9528675183729198E-2</c:v>
                      </c:pt>
                      <c:pt idx="1716">
                        <c:v>3.9525316872618198E-2</c:v>
                      </c:pt>
                      <c:pt idx="1717">
                        <c:v>3.9498801130770797E-2</c:v>
                      </c:pt>
                      <c:pt idx="1718">
                        <c:v>3.9453059905135E-2</c:v>
                      </c:pt>
                      <c:pt idx="1719">
                        <c:v>3.9391163971237701E-2</c:v>
                      </c:pt>
                      <c:pt idx="1720">
                        <c:v>3.9315211031604902E-2</c:v>
                      </c:pt>
                      <c:pt idx="1721">
                        <c:v>3.9226289683890497E-2</c:v>
                      </c:pt>
                      <c:pt idx="1722">
                        <c:v>3.9124647635449199E-2</c:v>
                      </c:pt>
                      <c:pt idx="1723">
                        <c:v>3.9009808207822801E-2</c:v>
                      </c:pt>
                      <c:pt idx="1724">
                        <c:v>3.8880871298312997E-2</c:v>
                      </c:pt>
                      <c:pt idx="1725">
                        <c:v>3.8736829541991299E-2</c:v>
                      </c:pt>
                      <c:pt idx="1726">
                        <c:v>3.8576732530302901E-2</c:v>
                      </c:pt>
                      <c:pt idx="1727">
                        <c:v>3.8399889719620703E-2</c:v>
                      </c:pt>
                      <c:pt idx="1728">
                        <c:v>3.8206022741033602E-2</c:v>
                      </c:pt>
                      <c:pt idx="1729">
                        <c:v>3.79953060686503E-2</c:v>
                      </c:pt>
                      <c:pt idx="1730">
                        <c:v>3.7768377791323998E-2</c:v>
                      </c:pt>
                      <c:pt idx="1731">
                        <c:v>3.7526248360054602E-2</c:v>
                      </c:pt>
                      <c:pt idx="1732">
                        <c:v>3.7270157396885897E-2</c:v>
                      </c:pt>
                      <c:pt idx="1733">
                        <c:v>3.7001303547792297E-2</c:v>
                      </c:pt>
                      <c:pt idx="1734">
                        <c:v>3.6720699565451598E-2</c:v>
                      </c:pt>
                      <c:pt idx="1735">
                        <c:v>3.6428935555671803E-2</c:v>
                      </c:pt>
                      <c:pt idx="1736">
                        <c:v>3.6125914209049897E-2</c:v>
                      </c:pt>
                      <c:pt idx="1737">
                        <c:v>3.5810825138093E-2</c:v>
                      </c:pt>
                      <c:pt idx="1738">
                        <c:v>3.5482239488026299E-2</c:v>
                      </c:pt>
                      <c:pt idx="1739">
                        <c:v>3.5138185124337598E-2</c:v>
                      </c:pt>
                      <c:pt idx="1740">
                        <c:v>3.4776411437758503E-2</c:v>
                      </c:pt>
                      <c:pt idx="1741">
                        <c:v>3.43946910339437E-2</c:v>
                      </c:pt>
                      <c:pt idx="1742">
                        <c:v>3.3991105815203801E-2</c:v>
                      </c:pt>
                      <c:pt idx="1743">
                        <c:v>3.3564286624798503E-2</c:v>
                      </c:pt>
                      <c:pt idx="1744">
                        <c:v>3.3113733756318001E-2</c:v>
                      </c:pt>
                      <c:pt idx="1745">
                        <c:v>3.2639782268434503E-2</c:v>
                      </c:pt>
                      <c:pt idx="1746">
                        <c:v>3.2143559213599897E-2</c:v>
                      </c:pt>
                      <c:pt idx="1747">
                        <c:v>3.1626946168833603E-2</c:v>
                      </c:pt>
                      <c:pt idx="1748">
                        <c:v>3.1092576881101799E-2</c:v>
                      </c:pt>
                      <c:pt idx="1749">
                        <c:v>3.0543579956677301E-2</c:v>
                      </c:pt>
                      <c:pt idx="1750">
                        <c:v>2.9983586817474501E-2</c:v>
                      </c:pt>
                      <c:pt idx="1751">
                        <c:v>2.9416743774237499E-2</c:v>
                      </c:pt>
                      <c:pt idx="1752">
                        <c:v>2.8847363676346199E-2</c:v>
                      </c:pt>
                      <c:pt idx="1753">
                        <c:v>2.8279869455411399E-2</c:v>
                      </c:pt>
                      <c:pt idx="1754">
                        <c:v>2.7718568205879399E-2</c:v>
                      </c:pt>
                      <c:pt idx="1755">
                        <c:v>2.7167557520970099E-2</c:v>
                      </c:pt>
                      <c:pt idx="1756">
                        <c:v>2.6630655752595399E-2</c:v>
                      </c:pt>
                      <c:pt idx="1757">
                        <c:v>2.6111239547473301E-2</c:v>
                      </c:pt>
                      <c:pt idx="1758">
                        <c:v>2.5612235055516699E-2</c:v>
                      </c:pt>
                      <c:pt idx="1759">
                        <c:v>2.5136173344846399E-2</c:v>
                      </c:pt>
                      <c:pt idx="1760">
                        <c:v>2.4685344521306E-2</c:v>
                      </c:pt>
                      <c:pt idx="1761">
                        <c:v>2.4261891545423301E-2</c:v>
                      </c:pt>
                      <c:pt idx="1762">
                        <c:v>2.3867927056139101E-2</c:v>
                      </c:pt>
                      <c:pt idx="1763">
                        <c:v>2.3505583055680401E-2</c:v>
                      </c:pt>
                      <c:pt idx="1764">
                        <c:v>2.3176988231024799E-2</c:v>
                      </c:pt>
                      <c:pt idx="1765">
                        <c:v>2.2884119977222901E-2</c:v>
                      </c:pt>
                      <c:pt idx="1766">
                        <c:v>2.2628598748320801E-2</c:v>
                      </c:pt>
                      <c:pt idx="1767">
                        <c:v>2.2411453707020801E-2</c:v>
                      </c:pt>
                      <c:pt idx="1768">
                        <c:v>2.2232828096143499E-2</c:v>
                      </c:pt>
                      <c:pt idx="1769">
                        <c:v>2.2091778959942798E-2</c:v>
                      </c:pt>
                      <c:pt idx="1770">
                        <c:v>2.1986253292783298E-2</c:v>
                      </c:pt>
                      <c:pt idx="1771">
                        <c:v>2.19130931037648E-2</c:v>
                      </c:pt>
                      <c:pt idx="1772">
                        <c:v>2.1868186888703098E-2</c:v>
                      </c:pt>
                      <c:pt idx="1773">
                        <c:v>2.18469252550932E-2</c:v>
                      </c:pt>
                      <c:pt idx="1774">
                        <c:v>2.1845020265702699E-2</c:v>
                      </c:pt>
                      <c:pt idx="1775">
                        <c:v>2.1858675203752499E-2</c:v>
                      </c:pt>
                      <c:pt idx="1776">
                        <c:v>2.1885266647411701E-2</c:v>
                      </c:pt>
                      <c:pt idx="1777">
                        <c:v>2.19236859591454E-2</c:v>
                      </c:pt>
                      <c:pt idx="1778">
                        <c:v>2.1974590512094602E-2</c:v>
                      </c:pt>
                      <c:pt idx="1779">
                        <c:v>2.2040419568109201E-2</c:v>
                      </c:pt>
                      <c:pt idx="1780">
                        <c:v>2.2125258700955299E-2</c:v>
                      </c:pt>
                      <c:pt idx="1781">
                        <c:v>2.2234290653178099E-2</c:v>
                      </c:pt>
                      <c:pt idx="1782">
                        <c:v>2.23736207722121E-2</c:v>
                      </c:pt>
                      <c:pt idx="1783">
                        <c:v>2.25496731611231E-2</c:v>
                      </c:pt>
                      <c:pt idx="1784">
                        <c:v>2.27688221913009E-2</c:v>
                      </c:pt>
                      <c:pt idx="1785">
                        <c:v>2.3036974115489901E-2</c:v>
                      </c:pt>
                      <c:pt idx="1786">
                        <c:v>2.3359418813685098E-2</c:v>
                      </c:pt>
                      <c:pt idx="1787">
                        <c:v>2.3740715887288402E-2</c:v>
                      </c:pt>
                      <c:pt idx="1788">
                        <c:v>2.4184774556154101E-2</c:v>
                      </c:pt>
                      <c:pt idx="1789">
                        <c:v>2.46948361174558E-2</c:v>
                      </c:pt>
                      <c:pt idx="1790">
                        <c:v>2.5273592507090999E-2</c:v>
                      </c:pt>
                      <c:pt idx="1791">
                        <c:v>2.5923239083718599E-2</c:v>
                      </c:pt>
                      <c:pt idx="1792">
                        <c:v>2.6645461635446E-2</c:v>
                      </c:pt>
                      <c:pt idx="1793">
                        <c:v>2.7441649092783401E-2</c:v>
                      </c:pt>
                      <c:pt idx="1794">
                        <c:v>2.8312952794185001E-2</c:v>
                      </c:pt>
                      <c:pt idx="1795">
                        <c:v>2.9260216489628101E-2</c:v>
                      </c:pt>
                      <c:pt idx="1796">
                        <c:v>3.0284127656480701E-2</c:v>
                      </c:pt>
                      <c:pt idx="1797">
                        <c:v>3.1385220355532997E-2</c:v>
                      </c:pt>
                      <c:pt idx="1798">
                        <c:v>3.25640393144239E-2</c:v>
                      </c:pt>
                      <c:pt idx="1799">
                        <c:v>3.3821173354340602E-2</c:v>
                      </c:pt>
                      <c:pt idx="1800">
                        <c:v>3.5157212377578899E-2</c:v>
                      </c:pt>
                      <c:pt idx="1801">
                        <c:v>3.6572834257778797E-2</c:v>
                      </c:pt>
                      <c:pt idx="1802">
                        <c:v>3.8068719736440097E-2</c:v>
                      </c:pt>
                      <c:pt idx="1803">
                        <c:v>3.9645545995606803E-2</c:v>
                      </c:pt>
                      <c:pt idx="1804">
                        <c:v>4.1303878216512199E-2</c:v>
                      </c:pt>
                      <c:pt idx="1805">
                        <c:v>4.30441343328158E-2</c:v>
                      </c:pt>
                      <c:pt idx="1806">
                        <c:v>4.4866675747714697E-2</c:v>
                      </c:pt>
                      <c:pt idx="1807">
                        <c:v>4.67715618266746E-2</c:v>
                      </c:pt>
                      <c:pt idx="1808">
                        <c:v>4.87584678143759E-2</c:v>
                      </c:pt>
                      <c:pt idx="1809">
                        <c:v>5.0826540657895103E-2</c:v>
                      </c:pt>
                      <c:pt idx="1810">
                        <c:v>5.2974350657358303E-2</c:v>
                      </c:pt>
                      <c:pt idx="1811">
                        <c:v>5.51997623592273E-2</c:v>
                      </c:pt>
                      <c:pt idx="1812">
                        <c:v>5.7499766996702603E-2</c:v>
                      </c:pt>
                      <c:pt idx="1813">
                        <c:v>5.9870556483534801E-2</c:v>
                      </c:pt>
                      <c:pt idx="1814">
                        <c:v>6.2307724540841401E-2</c:v>
                      </c:pt>
                      <c:pt idx="1815">
                        <c:v>6.4806456447411204E-2</c:v>
                      </c:pt>
                      <c:pt idx="1816">
                        <c:v>6.7361906327328594E-2</c:v>
                      </c:pt>
                      <c:pt idx="1817">
                        <c:v>6.9969821138611596E-2</c:v>
                      </c:pt>
                      <c:pt idx="1818">
                        <c:v>7.2626851877050702E-2</c:v>
                      </c:pt>
                      <c:pt idx="1819">
                        <c:v>7.5330873761975906E-2</c:v>
                      </c:pt>
                      <c:pt idx="1820">
                        <c:v>7.8080965469573799E-2</c:v>
                      </c:pt>
                      <c:pt idx="1821">
                        <c:v>8.0877314673235001E-2</c:v>
                      </c:pt>
                      <c:pt idx="1822">
                        <c:v>8.3720683772356197E-2</c:v>
                      </c:pt>
                      <c:pt idx="1823">
                        <c:v>8.6612020536718501E-2</c:v>
                      </c:pt>
                      <c:pt idx="1824">
                        <c:v>8.9551750602798394E-2</c:v>
                      </c:pt>
                      <c:pt idx="1825">
                        <c:v>9.25391070117728E-2</c:v>
                      </c:pt>
                      <c:pt idx="1826">
                        <c:v>9.5571610501265294E-2</c:v>
                      </c:pt>
                      <c:pt idx="1827">
                        <c:v>9.8644834252584204E-2</c:v>
                      </c:pt>
                      <c:pt idx="1828">
                        <c:v>0.10175232610988701</c:v>
                      </c:pt>
                      <c:pt idx="1829">
                        <c:v>0.104886020582231</c:v>
                      </c:pt>
                      <c:pt idx="1830">
                        <c:v>0.10803655149737799</c:v>
                      </c:pt>
                      <c:pt idx="1831">
                        <c:v>0.111193872672626</c:v>
                      </c:pt>
                      <c:pt idx="1832">
                        <c:v>0.114347788293372</c:v>
                      </c:pt>
                      <c:pt idx="1833">
                        <c:v>0.117488768860934</c:v>
                      </c:pt>
                      <c:pt idx="1834">
                        <c:v>0.12060826185265799</c:v>
                      </c:pt>
                      <c:pt idx="1835">
                        <c:v>0.12369921534638199</c:v>
                      </c:pt>
                      <c:pt idx="1836">
                        <c:v>0.12675629553161599</c:v>
                      </c:pt>
                      <c:pt idx="1837">
                        <c:v>0.129775931580427</c:v>
                      </c:pt>
                      <c:pt idx="1838">
                        <c:v>0.13275618510956899</c:v>
                      </c:pt>
                      <c:pt idx="1839">
                        <c:v>0.135696346476016</c:v>
                      </c:pt>
                      <c:pt idx="1840">
                        <c:v>0.138597003659086</c:v>
                      </c:pt>
                      <c:pt idx="1841">
                        <c:v>0.1414592385672</c:v>
                      </c:pt>
                      <c:pt idx="1842">
                        <c:v>0.144284344482669</c:v>
                      </c:pt>
                      <c:pt idx="1843">
                        <c:v>0.147073611554668</c:v>
                      </c:pt>
                      <c:pt idx="1844">
                        <c:v>0.149827721356944</c:v>
                      </c:pt>
                      <c:pt idx="1845">
                        <c:v>0.152546434055957</c:v>
                      </c:pt>
                      <c:pt idx="1846">
                        <c:v>0.15522822046023499</c:v>
                      </c:pt>
                      <c:pt idx="1847">
                        <c:v>0.15787020982892999</c:v>
                      </c:pt>
                      <c:pt idx="1848">
                        <c:v>0.16046773500162401</c:v>
                      </c:pt>
                      <c:pt idx="1849">
                        <c:v>0.163014267626099</c:v>
                      </c:pt>
                      <c:pt idx="1850">
                        <c:v>0.16550129040400799</c:v>
                      </c:pt>
                      <c:pt idx="1851">
                        <c:v>0.167918646122896</c:v>
                      </c:pt>
                      <c:pt idx="1852">
                        <c:v>0.17025488710095399</c:v>
                      </c:pt>
                      <c:pt idx="1853">
                        <c:v>0.17249741808833599</c:v>
                      </c:pt>
                      <c:pt idx="1854">
                        <c:v>0.174633431324587</c:v>
                      </c:pt>
                      <c:pt idx="1855">
                        <c:v>0.17665092777008101</c:v>
                      </c:pt>
                      <c:pt idx="1856">
                        <c:v>0.17853893561989401</c:v>
                      </c:pt>
                      <c:pt idx="1857">
                        <c:v>0.18028836345199301</c:v>
                      </c:pt>
                      <c:pt idx="1858">
                        <c:v>0.181892552940186</c:v>
                      </c:pt>
                      <c:pt idx="1859">
                        <c:v>0.18334759921558899</c:v>
                      </c:pt>
                      <c:pt idx="1860">
                        <c:v>0.18465237005723201</c:v>
                      </c:pt>
                      <c:pt idx="1861">
                        <c:v>0.18580805453302299</c:v>
                      </c:pt>
                      <c:pt idx="1862">
                        <c:v>0.18681763051948899</c:v>
                      </c:pt>
                      <c:pt idx="1863">
                        <c:v>0.187685374977063</c:v>
                      </c:pt>
                      <c:pt idx="1864">
                        <c:v>0.18841644560211801</c:v>
                      </c:pt>
                      <c:pt idx="1865">
                        <c:v>0.189015935502826</c:v>
                      </c:pt>
                      <c:pt idx="1866">
                        <c:v>0.18948891309975699</c:v>
                      </c:pt>
                      <c:pt idx="1867">
                        <c:v>0.18983961541119099</c:v>
                      </c:pt>
                      <c:pt idx="1868">
                        <c:v>0.19007138827349099</c:v>
                      </c:pt>
                      <c:pt idx="1869">
                        <c:v>0.190186523785978</c:v>
                      </c:pt>
                      <c:pt idx="1870">
                        <c:v>0.190186869935279</c:v>
                      </c:pt>
                      <c:pt idx="1871">
                        <c:v>0.19007381746698901</c:v>
                      </c:pt>
                      <c:pt idx="1872">
                        <c:v>0.18984822857391501</c:v>
                      </c:pt>
                      <c:pt idx="1873">
                        <c:v>0.18951126239197499</c:v>
                      </c:pt>
                      <c:pt idx="1874">
                        <c:v>0.18906419229198601</c:v>
                      </c:pt>
                      <c:pt idx="1875">
                        <c:v>0.18850887698691501</c:v>
                      </c:pt>
                      <c:pt idx="1876">
                        <c:v>0.18784769017789801</c:v>
                      </c:pt>
                      <c:pt idx="1877">
                        <c:v>0.18708338970268301</c:v>
                      </c:pt>
                      <c:pt idx="1878">
                        <c:v>0.18621882838873799</c:v>
                      </c:pt>
                      <c:pt idx="1879">
                        <c:v>0.185256604771213</c:v>
                      </c:pt>
                      <c:pt idx="1880">
                        <c:v>0.184198966921229</c:v>
                      </c:pt>
                      <c:pt idx="1881">
                        <c:v>0.183047756001426</c:v>
                      </c:pt>
                      <c:pt idx="1882">
                        <c:v>0.18180398420066099</c:v>
                      </c:pt>
                      <c:pt idx="1883">
                        <c:v>0.18046803415396401</c:v>
                      </c:pt>
                      <c:pt idx="1884">
                        <c:v>0.17904022642266301</c:v>
                      </c:pt>
                      <c:pt idx="1885">
                        <c:v>0.17752089808956001</c:v>
                      </c:pt>
                      <c:pt idx="1886">
                        <c:v>0.17591082911215999</c:v>
                      </c:pt>
                      <c:pt idx="1887">
                        <c:v>0.174211427979135</c:v>
                      </c:pt>
                      <c:pt idx="1888">
                        <c:v>0.17242450561035699</c:v>
                      </c:pt>
                      <c:pt idx="1889">
                        <c:v>0.170552940781215</c:v>
                      </c:pt>
                      <c:pt idx="1890">
                        <c:v>0.168599924312059</c:v>
                      </c:pt>
                      <c:pt idx="1891">
                        <c:v>0.166568924978446</c:v>
                      </c:pt>
                      <c:pt idx="1892">
                        <c:v>0.16446337560058599</c:v>
                      </c:pt>
                      <c:pt idx="1893">
                        <c:v>0.16228662229339</c:v>
                      </c:pt>
                      <c:pt idx="1894">
                        <c:v>0.160041764714973</c:v>
                      </c:pt>
                      <c:pt idx="1895">
                        <c:v>0.15773190462713599</c:v>
                      </c:pt>
                      <c:pt idx="1896">
                        <c:v>0.15536029966169501</c:v>
                      </c:pt>
                      <c:pt idx="1897">
                        <c:v>0.152930659984504</c:v>
                      </c:pt>
                      <c:pt idx="1898">
                        <c:v>0.15044756635881801</c:v>
                      </c:pt>
                      <c:pt idx="1899">
                        <c:v>0.14791659044963701</c:v>
                      </c:pt>
                      <c:pt idx="1900">
                        <c:v>0.14534434877792601</c:v>
                      </c:pt>
                      <c:pt idx="1901">
                        <c:v>0.142738386531266</c:v>
                      </c:pt>
                      <c:pt idx="1902">
                        <c:v>0.140107052565169</c:v>
                      </c:pt>
                      <c:pt idx="1903">
                        <c:v>0.13745895100948199</c:v>
                      </c:pt>
                      <c:pt idx="1904">
                        <c:v>0.134802620660081</c:v>
                      </c:pt>
                      <c:pt idx="1905">
                        <c:v>0.132145968225999</c:v>
                      </c:pt>
                      <c:pt idx="1906">
                        <c:v>0.12949601069991301</c:v>
                      </c:pt>
                      <c:pt idx="1907">
                        <c:v>0.12685867251899399</c:v>
                      </c:pt>
                      <c:pt idx="1908">
                        <c:v>0.124238613122704</c:v>
                      </c:pt>
                      <c:pt idx="1909">
                        <c:v>0.121639219353428</c:v>
                      </c:pt>
                      <c:pt idx="1910">
                        <c:v>0.119062752459852</c:v>
                      </c:pt>
                      <c:pt idx="1911">
                        <c:v>0.116510458260149</c:v>
                      </c:pt>
                      <c:pt idx="1912">
                        <c:v>0.113982861300485</c:v>
                      </c:pt>
                      <c:pt idx="1913">
                        <c:v>0.11147985349497699</c:v>
                      </c:pt>
                      <c:pt idx="1914">
                        <c:v>0.10900098302871999</c:v>
                      </c:pt>
                      <c:pt idx="1915">
                        <c:v>0.106545651104675</c:v>
                      </c:pt>
                      <c:pt idx="1916">
                        <c:v>0.10411309901275199</c:v>
                      </c:pt>
                      <c:pt idx="1917">
                        <c:v>0.10170248937258</c:v>
                      </c:pt>
                      <c:pt idx="1918">
                        <c:v>9.9312961433566799E-2</c:v>
                      </c:pt>
                      <c:pt idx="1919">
                        <c:v>9.6943614403916398E-2</c:v>
                      </c:pt>
                      <c:pt idx="1920">
                        <c:v>9.4593695662004901E-2</c:v>
                      </c:pt>
                      <c:pt idx="1921">
                        <c:v>9.22623506184376E-2</c:v>
                      </c:pt>
                      <c:pt idx="1922">
                        <c:v>8.9949255583144705E-2</c:v>
                      </c:pt>
                      <c:pt idx="1923">
                        <c:v>8.7654916861213697E-2</c:v>
                      </c:pt>
                      <c:pt idx="1924">
                        <c:v>8.53806131085596E-2</c:v>
                      </c:pt>
                      <c:pt idx="1925">
                        <c:v>8.3129140277846195E-2</c:v>
                      </c:pt>
                      <c:pt idx="1926">
                        <c:v>8.0904236303931107E-2</c:v>
                      </c:pt>
                      <c:pt idx="1927">
                        <c:v>7.8710826670201794E-2</c:v>
                      </c:pt>
                      <c:pt idx="1928">
                        <c:v>7.6554715140548499E-2</c:v>
                      </c:pt>
                      <c:pt idx="1929">
                        <c:v>7.4442076879228006E-2</c:v>
                      </c:pt>
                      <c:pt idx="1930">
                        <c:v>7.2378472639422001E-2</c:v>
                      </c:pt>
                      <c:pt idx="1931">
                        <c:v>7.0368369634092098E-2</c:v>
                      </c:pt>
                      <c:pt idx="1932">
                        <c:v>6.8414846587785599E-2</c:v>
                      </c:pt>
                      <c:pt idx="1933">
                        <c:v>6.6519042251023397E-2</c:v>
                      </c:pt>
                      <c:pt idx="1934">
                        <c:v>6.4680004907064798E-2</c:v>
                      </c:pt>
                      <c:pt idx="1935">
                        <c:v>6.2895347332531604E-2</c:v>
                      </c:pt>
                      <c:pt idx="1936">
                        <c:v>6.1161139995776097E-2</c:v>
                      </c:pt>
                      <c:pt idx="1937">
                        <c:v>5.94727303533844E-2</c:v>
                      </c:pt>
                      <c:pt idx="1938">
                        <c:v>5.7825275399177499E-2</c:v>
                      </c:pt>
                      <c:pt idx="1939">
                        <c:v>5.6214250909211498E-2</c:v>
                      </c:pt>
                      <c:pt idx="1940">
                        <c:v>5.4635899110135402E-2</c:v>
                      </c:pt>
                      <c:pt idx="1941">
                        <c:v>5.30871915314318E-2</c:v>
                      </c:pt>
                      <c:pt idx="1942">
                        <c:v>5.1566176362099897E-2</c:v>
                      </c:pt>
                      <c:pt idx="1943">
                        <c:v>5.0071752341472903E-2</c:v>
                      </c:pt>
                      <c:pt idx="1944">
                        <c:v>4.8603752359449699E-2</c:v>
                      </c:pt>
                      <c:pt idx="1945">
                        <c:v>4.7162391788695697E-2</c:v>
                      </c:pt>
                      <c:pt idx="1946">
                        <c:v>4.5748503093879997E-2</c:v>
                      </c:pt>
                      <c:pt idx="1947">
                        <c:v>4.4363532175787097E-2</c:v>
                      </c:pt>
                      <c:pt idx="1948">
                        <c:v>4.3009319695400901E-2</c:v>
                      </c:pt>
                      <c:pt idx="1949">
                        <c:v>4.1688137748047402E-2</c:v>
                      </c:pt>
                      <c:pt idx="1950">
                        <c:v>4.0402421066031702E-2</c:v>
                      </c:pt>
                      <c:pt idx="1951">
                        <c:v>3.9154830186793797E-2</c:v>
                      </c:pt>
                      <c:pt idx="1952">
                        <c:v>3.7947655299330502E-2</c:v>
                      </c:pt>
                      <c:pt idx="1953">
                        <c:v>3.6782984855089997E-2</c:v>
                      </c:pt>
                      <c:pt idx="1954">
                        <c:v>3.56625343627665E-2</c:v>
                      </c:pt>
                      <c:pt idx="1955">
                        <c:v>3.4587061806332302E-2</c:v>
                      </c:pt>
                      <c:pt idx="1956">
                        <c:v>3.35565475499306E-2</c:v>
                      </c:pt>
                      <c:pt idx="1957">
                        <c:v>3.25699490573561E-2</c:v>
                      </c:pt>
                      <c:pt idx="1958">
                        <c:v>3.1625379496707302E-2</c:v>
                      </c:pt>
                      <c:pt idx="1959">
                        <c:v>3.0720212077774801E-2</c:v>
                      </c:pt>
                      <c:pt idx="1960">
                        <c:v>2.9851415619594701E-2</c:v>
                      </c:pt>
                      <c:pt idx="1961">
                        <c:v>2.9015567287688698E-2</c:v>
                      </c:pt>
                      <c:pt idx="1962">
                        <c:v>2.8209397268542099E-2</c:v>
                      </c:pt>
                      <c:pt idx="1963">
                        <c:v>2.7429609559413301E-2</c:v>
                      </c:pt>
                      <c:pt idx="1964">
                        <c:v>2.6673687035241801E-2</c:v>
                      </c:pt>
                      <c:pt idx="1965">
                        <c:v>2.59398756475289E-2</c:v>
                      </c:pt>
                      <c:pt idx="1966">
                        <c:v>2.5227322021737501E-2</c:v>
                      </c:pt>
                      <c:pt idx="1967">
                        <c:v>2.4536122528071001E-2</c:v>
                      </c:pt>
                      <c:pt idx="1968">
                        <c:v>2.3867329667545699E-2</c:v>
                      </c:pt>
                      <c:pt idx="1969">
                        <c:v>2.3222989245763999E-2</c:v>
                      </c:pt>
                      <c:pt idx="1970">
                        <c:v>2.26060566344847E-2</c:v>
                      </c:pt>
                      <c:pt idx="1971">
                        <c:v>2.2020267897236701E-2</c:v>
                      </c:pt>
                      <c:pt idx="1972">
                        <c:v>2.14698992247675E-2</c:v>
                      </c:pt>
                      <c:pt idx="1973">
                        <c:v>2.0959278198623001E-2</c:v>
                      </c:pt>
                      <c:pt idx="1974">
                        <c:v>2.04924709798842E-2</c:v>
                      </c:pt>
                      <c:pt idx="1975">
                        <c:v>2.0072541023912101E-2</c:v>
                      </c:pt>
                      <c:pt idx="1976">
                        <c:v>1.9701195821106399E-2</c:v>
                      </c:pt>
                      <c:pt idx="1977">
                        <c:v>1.9378222068161199E-2</c:v>
                      </c:pt>
                      <c:pt idx="1978">
                        <c:v>1.9101109395481701E-2</c:v>
                      </c:pt>
                      <c:pt idx="1979">
                        <c:v>1.8865143606633099E-2</c:v>
                      </c:pt>
                      <c:pt idx="1980">
                        <c:v>1.8663501526423001E-2</c:v>
                      </c:pt>
                      <c:pt idx="1981">
                        <c:v>1.8487988558706599E-2</c:v>
                      </c:pt>
                      <c:pt idx="1982">
                        <c:v>1.8329431201433301E-2</c:v>
                      </c:pt>
                      <c:pt idx="1983">
                        <c:v>1.8179031054458498E-2</c:v>
                      </c:pt>
                      <c:pt idx="1984">
                        <c:v>1.8028915709334001E-2</c:v>
                      </c:pt>
                      <c:pt idx="1985">
                        <c:v>1.78728768118857E-2</c:v>
                      </c:pt>
                      <c:pt idx="1986">
                        <c:v>1.7706670801491301E-2</c:v>
                      </c:pt>
                      <c:pt idx="1987">
                        <c:v>1.75280438966742E-2</c:v>
                      </c:pt>
                      <c:pt idx="1988">
                        <c:v>1.7336576465193501E-2</c:v>
                      </c:pt>
                      <c:pt idx="1989">
                        <c:v>1.71332039949815E-2</c:v>
                      </c:pt>
                      <c:pt idx="1990">
                        <c:v>1.6919775509999201E-2</c:v>
                      </c:pt>
                      <c:pt idx="1991">
                        <c:v>1.6698447933567801E-2</c:v>
                      </c:pt>
                      <c:pt idx="1992">
                        <c:v>1.64715549485622E-2</c:v>
                      </c:pt>
                      <c:pt idx="1993">
                        <c:v>1.6241513356317301E-2</c:v>
                      </c:pt>
                      <c:pt idx="1994">
                        <c:v>1.6010815255722299E-2</c:v>
                      </c:pt>
                      <c:pt idx="1995">
                        <c:v>1.5782081919282601E-2</c:v>
                      </c:pt>
                      <c:pt idx="1996">
                        <c:v>1.55582578340073E-2</c:v>
                      </c:pt>
                      <c:pt idx="1997">
                        <c:v>1.53426517999075E-2</c:v>
                      </c:pt>
                      <c:pt idx="1998">
                        <c:v>1.5138972190248399E-2</c:v>
                      </c:pt>
                      <c:pt idx="1999">
                        <c:v>1.49508700252523E-2</c:v>
                      </c:pt>
                      <c:pt idx="2000">
                        <c:v>1.4781853356906001E-2</c:v>
                      </c:pt>
                      <c:pt idx="2001">
                        <c:v>1.4635205969185799E-2</c:v>
                      </c:pt>
                      <c:pt idx="2002">
                        <c:v>1.4513488633181301E-2</c:v>
                      </c:pt>
                      <c:pt idx="2003">
                        <c:v>1.4418549363131901E-2</c:v>
                      </c:pt>
                      <c:pt idx="2004">
                        <c:v>1.4351269585595201E-2</c:v>
                      </c:pt>
                      <c:pt idx="2005">
                        <c:v>1.43118628765504E-2</c:v>
                      </c:pt>
                      <c:pt idx="2006">
                        <c:v>1.4299897653779699E-2</c:v>
                      </c:pt>
                      <c:pt idx="2007">
                        <c:v>1.43144474118897E-2</c:v>
                      </c:pt>
                      <c:pt idx="2008">
                        <c:v>1.43541695902153E-2</c:v>
                      </c:pt>
                      <c:pt idx="2009">
                        <c:v>1.4417410580913099E-2</c:v>
                      </c:pt>
                      <c:pt idx="2010">
                        <c:v>1.4502108890351501E-2</c:v>
                      </c:pt>
                      <c:pt idx="2011">
                        <c:v>1.4605872059876601E-2</c:v>
                      </c:pt>
                      <c:pt idx="2012">
                        <c:v>1.47260715229557E-2</c:v>
                      </c:pt>
                      <c:pt idx="2013">
                        <c:v>1.4859978697614899E-2</c:v>
                      </c:pt>
                      <c:pt idx="2014">
                        <c:v>1.50050003082094E-2</c:v>
                      </c:pt>
                      <c:pt idx="2015">
                        <c:v>1.51589696315123E-2</c:v>
                      </c:pt>
                      <c:pt idx="2016">
                        <c:v>1.5320379281703199E-2</c:v>
                      </c:pt>
                      <c:pt idx="2017">
                        <c:v>1.54886520212158E-2</c:v>
                      </c:pt>
                      <c:pt idx="2018">
                        <c:v>1.5664586383128301E-2</c:v>
                      </c:pt>
                      <c:pt idx="2019">
                        <c:v>1.5849794704094301E-2</c:v>
                      </c:pt>
                      <c:pt idx="2020">
                        <c:v>1.6046743787440299E-2</c:v>
                      </c:pt>
                      <c:pt idx="2021">
                        <c:v>1.6258497885614499E-2</c:v>
                      </c:pt>
                      <c:pt idx="2022">
                        <c:v>1.6488021426951101E-2</c:v>
                      </c:pt>
                      <c:pt idx="2023">
                        <c:v>1.6738038518981601E-2</c:v>
                      </c:pt>
                      <c:pt idx="2024">
                        <c:v>1.7010735732464199E-2</c:v>
                      </c:pt>
                      <c:pt idx="2025">
                        <c:v>1.73075466678939E-2</c:v>
                      </c:pt>
                      <c:pt idx="2026">
                        <c:v>1.76290333121936E-2</c:v>
                      </c:pt>
                      <c:pt idx="2027">
                        <c:v>1.7974960861618001E-2</c:v>
                      </c:pt>
                      <c:pt idx="2028">
                        <c:v>1.8344512831538099E-2</c:v>
                      </c:pt>
                      <c:pt idx="2029">
                        <c:v>1.8736574668612699E-2</c:v>
                      </c:pt>
                      <c:pt idx="2030">
                        <c:v>1.9150039827529899E-2</c:v>
                      </c:pt>
                      <c:pt idx="2031">
                        <c:v>1.9584170961259102E-2</c:v>
                      </c:pt>
                      <c:pt idx="2032">
                        <c:v>2.0038781921005399E-2</c:v>
                      </c:pt>
                      <c:pt idx="2033">
                        <c:v>2.0514537933428601E-2</c:v>
                      </c:pt>
                      <c:pt idx="2034">
                        <c:v>2.1012637189167901E-2</c:v>
                      </c:pt>
                      <c:pt idx="2035">
                        <c:v>2.1535240387640601E-2</c:v>
                      </c:pt>
                      <c:pt idx="2036">
                        <c:v>2.2085154490470701E-2</c:v>
                      </c:pt>
                      <c:pt idx="2037">
                        <c:v>2.2665668092208099E-2</c:v>
                      </c:pt>
                      <c:pt idx="2038">
                        <c:v>2.3280373154311501E-2</c:v>
                      </c:pt>
                      <c:pt idx="2039">
                        <c:v>2.3932971226603601E-2</c:v>
                      </c:pt>
                      <c:pt idx="2040">
                        <c:v>2.4627138267064901E-2</c:v>
                      </c:pt>
                      <c:pt idx="2041">
                        <c:v>2.5366593781317399E-2</c:v>
                      </c:pt>
                      <c:pt idx="2042">
                        <c:v>2.6155001231078799E-2</c:v>
                      </c:pt>
                      <c:pt idx="2043">
                        <c:v>2.6996022063842499E-2</c:v>
                      </c:pt>
                      <c:pt idx="2044">
                        <c:v>2.7893551947694901E-2</c:v>
                      </c:pt>
                      <c:pt idx="2045">
                        <c:v>2.88516567484642E-2</c:v>
                      </c:pt>
                      <c:pt idx="2046">
                        <c:v>2.9874982574195501E-2</c:v>
                      </c:pt>
                      <c:pt idx="2047">
                        <c:v>3.0968813681317799E-2</c:v>
                      </c:pt>
                      <c:pt idx="2048">
                        <c:v>3.21391081173759E-2</c:v>
                      </c:pt>
                      <c:pt idx="2049">
                        <c:v>3.3392476429962903E-2</c:v>
                      </c:pt>
                      <c:pt idx="2050">
                        <c:v>3.4736277884266503E-2</c:v>
                      </c:pt>
                      <c:pt idx="2051">
                        <c:v>3.61782724809925E-2</c:v>
                      </c:pt>
                      <c:pt idx="2052">
                        <c:v>3.7726601519314701E-2</c:v>
                      </c:pt>
                      <c:pt idx="2053">
                        <c:v>3.9389569960051198E-2</c:v>
                      </c:pt>
                      <c:pt idx="2054">
                        <c:v>4.1175654627900599E-2</c:v>
                      </c:pt>
                      <c:pt idx="2055">
                        <c:v>4.3093328453933301E-2</c:v>
                      </c:pt>
                      <c:pt idx="2056">
                        <c:v>4.5151309535422499E-2</c:v>
                      </c:pt>
                      <c:pt idx="2057">
                        <c:v>4.7358628322246202E-2</c:v>
                      </c:pt>
                      <c:pt idx="2058">
                        <c:v>4.97246381327048E-2</c:v>
                      </c:pt>
                      <c:pt idx="2059">
                        <c:v>5.2259058937798399E-2</c:v>
                      </c:pt>
                      <c:pt idx="2060">
                        <c:v>5.4972006588601303E-2</c:v>
                      </c:pt>
                      <c:pt idx="2061">
                        <c:v>5.7873715389681897E-2</c:v>
                      </c:pt>
                      <c:pt idx="2062">
                        <c:v>6.0974331018708701E-2</c:v>
                      </c:pt>
                      <c:pt idx="2063">
                        <c:v>6.4283470540903304E-2</c:v>
                      </c:pt>
                      <c:pt idx="2064">
                        <c:v>6.7809830228344498E-2</c:v>
                      </c:pt>
                      <c:pt idx="2065">
                        <c:v>7.1560818325746303E-2</c:v>
                      </c:pt>
                      <c:pt idx="2066">
                        <c:v>7.5542610363245402E-2</c:v>
                      </c:pt>
                      <c:pt idx="2067">
                        <c:v>7.9760084725665301E-2</c:v>
                      </c:pt>
                      <c:pt idx="2068">
                        <c:v>8.4217358997807704E-2</c:v>
                      </c:pt>
                      <c:pt idx="2069">
                        <c:v>8.8918372375756796E-2</c:v>
                      </c:pt>
                      <c:pt idx="2070">
                        <c:v>9.3867803002000996E-2</c:v>
                      </c:pt>
                      <c:pt idx="2071">
                        <c:v>9.9071843262429099E-2</c:v>
                      </c:pt>
                      <c:pt idx="2072">
                        <c:v>0.104539126576534</c:v>
                      </c:pt>
                      <c:pt idx="2073">
                        <c:v>0.110281166169439</c:v>
                      </c:pt>
                      <c:pt idx="2074">
                        <c:v>0.116312313009504</c:v>
                      </c:pt>
                      <c:pt idx="2075">
                        <c:v>0.12264931375042699</c:v>
                      </c:pt>
                      <c:pt idx="2076">
                        <c:v>0.129310487088586</c:v>
                      </c:pt>
                      <c:pt idx="2077">
                        <c:v>0.13631472106870801</c:v>
                      </c:pt>
                      <c:pt idx="2078">
                        <c:v>0.14368024984254699</c:v>
                      </c:pt>
                      <c:pt idx="2079">
                        <c:v>0.15142341719892999</c:v>
                      </c:pt>
                      <c:pt idx="2080">
                        <c:v>0.15955796994184199</c:v>
                      </c:pt>
                      <c:pt idx="2081">
                        <c:v>0.16809487497543801</c:v>
                      </c:pt>
                      <c:pt idx="2082">
                        <c:v>0.17704230155942799</c:v>
                      </c:pt>
                      <c:pt idx="2083">
                        <c:v>0.18640604214956399</c:v>
                      </c:pt>
                      <c:pt idx="2084">
                        <c:v>0.19619052220566499</c:v>
                      </c:pt>
                      <c:pt idx="2085">
                        <c:v>0.206399404525271</c:v>
                      </c:pt>
                      <c:pt idx="2086">
                        <c:v>0.217036299260043</c:v>
                      </c:pt>
                      <c:pt idx="2087">
                        <c:v>0.228105296700959</c:v>
                      </c:pt>
                      <c:pt idx="2088">
                        <c:v>0.239610783484205</c:v>
                      </c:pt>
                      <c:pt idx="2089">
                        <c:v>0.25155684884071899</c:v>
                      </c:pt>
                      <c:pt idx="2090">
                        <c:v>0.26394684901809201</c:v>
                      </c:pt>
                      <c:pt idx="2091">
                        <c:v>0.276782263367713</c:v>
                      </c:pt>
                      <c:pt idx="2092">
                        <c:v>0.29006212849325302</c:v>
                      </c:pt>
                      <c:pt idx="2093">
                        <c:v>0.30378215689243299</c:v>
                      </c:pt>
                      <c:pt idx="2094">
                        <c:v>0.31793439767600701</c:v>
                      </c:pt>
                      <c:pt idx="2095">
                        <c:v>0.33250802676476499</c:v>
                      </c:pt>
                      <c:pt idx="2096">
                        <c:v>0.347488797057254</c:v>
                      </c:pt>
                      <c:pt idx="2097">
                        <c:v>0.362859761119183</c:v>
                      </c:pt>
                      <c:pt idx="2098">
                        <c:v>0.37860197683878</c:v>
                      </c:pt>
                      <c:pt idx="2099">
                        <c:v>0.394695109998771</c:v>
                      </c:pt>
                      <c:pt idx="2100">
                        <c:v>0.411117510439092</c:v>
                      </c:pt>
                      <c:pt idx="2101">
                        <c:v>0.42784639105927602</c:v>
                      </c:pt>
                      <c:pt idx="2102">
                        <c:v>0.44485828722437099</c:v>
                      </c:pt>
                      <c:pt idx="2103">
                        <c:v>0.462128864636773</c:v>
                      </c:pt>
                      <c:pt idx="2104">
                        <c:v>0.47963296148978202</c:v>
                      </c:pt>
                      <c:pt idx="2105">
                        <c:v>0.49734423854120802</c:v>
                      </c:pt>
                      <c:pt idx="2106">
                        <c:v>0.51523557438996603</c:v>
                      </c:pt>
                      <c:pt idx="2107">
                        <c:v>0.53328036608842699</c:v>
                      </c:pt>
                      <c:pt idx="2108">
                        <c:v>0.551450848795486</c:v>
                      </c:pt>
                      <c:pt idx="2109">
                        <c:v>0.56971889926846397</c:v>
                      </c:pt>
                      <c:pt idx="2110">
                        <c:v>0.58805592234884196</c:v>
                      </c:pt>
                      <c:pt idx="2111">
                        <c:v>0.60643321673163897</c:v>
                      </c:pt>
                      <c:pt idx="2112">
                        <c:v>0.62482109936833796</c:v>
                      </c:pt>
                      <c:pt idx="2113">
                        <c:v>0.64318864418907395</c:v>
                      </c:pt>
                      <c:pt idx="2114">
                        <c:v>0.66150353859369104</c:v>
                      </c:pt>
                      <c:pt idx="2115">
                        <c:v>0.67973125516319999</c:v>
                      </c:pt>
                      <c:pt idx="2116">
                        <c:v>0.69783544536045805</c:v>
                      </c:pt>
                      <c:pt idx="2117">
                        <c:v>0.71577794170718601</c:v>
                      </c:pt>
                      <c:pt idx="2118">
                        <c:v>0.733518787735017</c:v>
                      </c:pt>
                      <c:pt idx="2119">
                        <c:v>0.75101703606935299</c:v>
                      </c:pt>
                      <c:pt idx="2120">
                        <c:v>0.76823055484676495</c:v>
                      </c:pt>
                      <c:pt idx="2121">
                        <c:v>0.78511679938048695</c:v>
                      </c:pt>
                      <c:pt idx="2122">
                        <c:v>0.80163285359322101</c:v>
                      </c:pt>
                      <c:pt idx="2123">
                        <c:v>0.8177357221664</c:v>
                      </c:pt>
                      <c:pt idx="2124">
                        <c:v>0.833382582269525</c:v>
                      </c:pt>
                      <c:pt idx="2125">
                        <c:v>0.84853097548269096</c:v>
                      </c:pt>
                      <c:pt idx="2126">
                        <c:v>0.863139147435943</c:v>
                      </c:pt>
                      <c:pt idx="2127">
                        <c:v>0.87716625134033199</c:v>
                      </c:pt>
                      <c:pt idx="2128">
                        <c:v>0.89057255017242098</c:v>
                      </c:pt>
                      <c:pt idx="2129">
                        <c:v>0.90331999193156198</c:v>
                      </c:pt>
                      <c:pt idx="2130">
                        <c:v>0.91537230132398295</c:v>
                      </c:pt>
                      <c:pt idx="2131">
                        <c:v>0.92669632967244098</c:v>
                      </c:pt>
                      <c:pt idx="2132">
                        <c:v>0.93726167936934002</c:v>
                      </c:pt>
                      <c:pt idx="2133">
                        <c:v>0.94704157273758605</c:v>
                      </c:pt>
                      <c:pt idx="2134">
                        <c:v>0.95601449739486899</c:v>
                      </c:pt>
                      <c:pt idx="2135">
                        <c:v>0.96416362212173501</c:v>
                      </c:pt>
                      <c:pt idx="2136">
                        <c:v>0.97147741617333305</c:v>
                      </c:pt>
                      <c:pt idx="2137">
                        <c:v>0.97794965222058305</c:v>
                      </c:pt>
                      <c:pt idx="2138">
                        <c:v>0.98357934035042804</c:v>
                      </c:pt>
                      <c:pt idx="2139">
                        <c:v>0.98836914251517705</c:v>
                      </c:pt>
                      <c:pt idx="2140">
                        <c:v>0.992325322077107</c:v>
                      </c:pt>
                      <c:pt idx="2141">
                        <c:v>0.99545637234724904</c:v>
                      </c:pt>
                      <c:pt idx="2142">
                        <c:v>0.99777210537598204</c:v>
                      </c:pt>
                      <c:pt idx="2143">
                        <c:v>0.99928299484535899</c:v>
                      </c:pt>
                      <c:pt idx="2144">
                        <c:v>1</c:v>
                      </c:pt>
                      <c:pt idx="2145">
                        <c:v>0.99993404912824702</c:v>
                      </c:pt>
                      <c:pt idx="2146">
                        <c:v>0.99909647138449098</c:v>
                      </c:pt>
                      <c:pt idx="2147">
                        <c:v>0.99749875467953297</c:v>
                      </c:pt>
                      <c:pt idx="2148">
                        <c:v>0.99515309192700296</c:v>
                      </c:pt>
                      <c:pt idx="2149">
                        <c:v>0.99207286726350097</c:v>
                      </c:pt>
                      <c:pt idx="2150">
                        <c:v>0.98827236194378898</c:v>
                      </c:pt>
                      <c:pt idx="2151">
                        <c:v>0.98376748358416699</c:v>
                      </c:pt>
                      <c:pt idx="2152">
                        <c:v>0.97857566563012199</c:v>
                      </c:pt>
                      <c:pt idx="2153">
                        <c:v>0.97271501989053</c:v>
                      </c:pt>
                      <c:pt idx="2154">
                        <c:v>0.96620574033925799</c:v>
                      </c:pt>
                      <c:pt idx="2155">
                        <c:v>0.95906873788200697</c:v>
                      </c:pt>
                      <c:pt idx="2156">
                        <c:v>0.95132658795534297</c:v>
                      </c:pt>
                      <c:pt idx="2157">
                        <c:v>0.94300266819846101</c:v>
                      </c:pt>
                      <c:pt idx="2158">
                        <c:v>0.93412166698136201</c:v>
                      </c:pt>
                      <c:pt idx="2159">
                        <c:v>0.92470966578956004</c:v>
                      </c:pt>
                      <c:pt idx="2160">
                        <c:v>0.914793643062212</c:v>
                      </c:pt>
                      <c:pt idx="2161">
                        <c:v>0.90440155050224802</c:v>
                      </c:pt>
                      <c:pt idx="2162">
                        <c:v>0.89356154020422895</c:v>
                      </c:pt>
                      <c:pt idx="2163">
                        <c:v>0.88230177120668196</c:v>
                      </c:pt>
                      <c:pt idx="2164">
                        <c:v>0.87065015164997195</c:v>
                      </c:pt>
                      <c:pt idx="2165">
                        <c:v>0.85863331991675396</c:v>
                      </c:pt>
                      <c:pt idx="2166">
                        <c:v>0.84627673741019704</c:v>
                      </c:pt>
                      <c:pt idx="2167">
                        <c:v>0.83360500273451998</c:v>
                      </c:pt>
                      <c:pt idx="2168">
                        <c:v>0.82064128142440196</c:v>
                      </c:pt>
                      <c:pt idx="2169">
                        <c:v>0.80740760668137701</c:v>
                      </c:pt>
                      <c:pt idx="2170">
                        <c:v>0.79392511750673</c:v>
                      </c:pt>
                      <c:pt idx="2171">
                        <c:v>0.78021475580861999</c:v>
                      </c:pt>
                      <c:pt idx="2172">
                        <c:v>0.76629724333997795</c:v>
                      </c:pt>
                      <c:pt idx="2173">
                        <c:v>0.75219365707040498</c:v>
                      </c:pt>
                      <c:pt idx="2174">
                        <c:v>0.73792584239895198</c:v>
                      </c:pt>
                      <c:pt idx="2175">
                        <c:v>0.72351639213582297</c:v>
                      </c:pt>
                      <c:pt idx="2176">
                        <c:v>0.70898853772174997</c:v>
                      </c:pt>
                      <c:pt idx="2177">
                        <c:v>0.694365839376899</c:v>
                      </c:pt>
                      <c:pt idx="2178">
                        <c:v>0.67967169928054305</c:v>
                      </c:pt>
                      <c:pt idx="2179">
                        <c:v>0.66492884186802803</c:v>
                      </c:pt>
                      <c:pt idx="2180">
                        <c:v>0.65015883876254199</c:v>
                      </c:pt>
                      <c:pt idx="2181">
                        <c:v>0.63538189113974097</c:v>
                      </c:pt>
                      <c:pt idx="2182">
                        <c:v>0.62061602452171705</c:v>
                      </c:pt>
                      <c:pt idx="2183">
                        <c:v>0.605877845430708</c:v>
                      </c:pt>
                      <c:pt idx="2184">
                        <c:v>0.59118225805146996</c:v>
                      </c:pt>
                      <c:pt idx="2185">
                        <c:v>0.57654322049639395</c:v>
                      </c:pt>
                      <c:pt idx="2186">
                        <c:v>0.56197458601970096</c:v>
                      </c:pt>
                      <c:pt idx="2187">
                        <c:v>0.54749032139972498</c:v>
                      </c:pt>
                      <c:pt idx="2188">
                        <c:v>0.53310500241512204</c:v>
                      </c:pt>
                      <c:pt idx="2189">
                        <c:v>0.51883498967557096</c:v>
                      </c:pt>
                      <c:pt idx="2190">
                        <c:v>0.50469758069064496</c:v>
                      </c:pt>
                      <c:pt idx="2191">
                        <c:v>0.49071074912388801</c:v>
                      </c:pt>
                      <c:pt idx="2192">
                        <c:v>0.47689268349289199</c:v>
                      </c:pt>
                      <c:pt idx="2193">
                        <c:v>0.46326159829209601</c:v>
                      </c:pt>
                      <c:pt idx="2194">
                        <c:v>0.44983401751518998</c:v>
                      </c:pt>
                      <c:pt idx="2195">
                        <c:v>0.43662351659876403</c:v>
                      </c:pt>
                      <c:pt idx="2196">
                        <c:v>0.42364107134474899</c:v>
                      </c:pt>
                      <c:pt idx="2197">
                        <c:v>0.41089454335803899</c:v>
                      </c:pt>
                      <c:pt idx="2198">
                        <c:v>0.39838874076477199</c:v>
                      </c:pt>
                      <c:pt idx="2199">
                        <c:v>0.38612556935023101</c:v>
                      </c:pt>
                      <c:pt idx="2200">
                        <c:v>0.37410541793687702</c:v>
                      </c:pt>
                      <c:pt idx="2201">
                        <c:v>0.36232719534316998</c:v>
                      </c:pt>
                      <c:pt idx="2202">
                        <c:v>0.35078962951370501</c:v>
                      </c:pt>
                      <c:pt idx="2203">
                        <c:v>0.339491819660178</c:v>
                      </c:pt>
                      <c:pt idx="2204">
                        <c:v>0.32843384495873901</c:v>
                      </c:pt>
                      <c:pt idx="2205">
                        <c:v>0.31761653008423302</c:v>
                      </c:pt>
                      <c:pt idx="2206">
                        <c:v>0.30704167772607699</c:v>
                      </c:pt>
                      <c:pt idx="2207">
                        <c:v>0.29671163437411802</c:v>
                      </c:pt>
                      <c:pt idx="2208">
                        <c:v>0.28662890020476101</c:v>
                      </c:pt>
                      <c:pt idx="2209">
                        <c:v>0.27679615835625598</c:v>
                      </c:pt>
                      <c:pt idx="2210">
                        <c:v>0.26721498152722101</c:v>
                      </c:pt>
                      <c:pt idx="2211">
                        <c:v>0.25788654970456998</c:v>
                      </c:pt>
                      <c:pt idx="2212">
                        <c:v>0.24881180073565001</c:v>
                      </c:pt>
                      <c:pt idx="2213">
                        <c:v>0.23999100234554999</c:v>
                      </c:pt>
                      <c:pt idx="2214">
                        <c:v>0.23142446656240501</c:v>
                      </c:pt>
                      <c:pt idx="2215">
                        <c:v>0.22311270398252001</c:v>
                      </c:pt>
                      <c:pt idx="2216">
                        <c:v>0.21505640845830901</c:v>
                      </c:pt>
                      <c:pt idx="2217">
                        <c:v>0.20725586276639699</c:v>
                      </c:pt>
                      <c:pt idx="2218">
                        <c:v>0.19971144693139301</c:v>
                      </c:pt>
                      <c:pt idx="2219">
                        <c:v>0.19242226117144401</c:v>
                      </c:pt>
                      <c:pt idx="2220">
                        <c:v>0.185386278453438</c:v>
                      </c:pt>
                      <c:pt idx="2221">
                        <c:v>0.178600024925889</c:v>
                      </c:pt>
                      <c:pt idx="2222">
                        <c:v>0.17205762522620699</c:v>
                      </c:pt>
                      <c:pt idx="2223">
                        <c:v>0.165751542531863</c:v>
                      </c:pt>
                      <c:pt idx="2224">
                        <c:v>0.15967261002184799</c:v>
                      </c:pt>
                      <c:pt idx="2225">
                        <c:v>0.15381008829936399</c:v>
                      </c:pt>
                      <c:pt idx="2226">
                        <c:v>0.148152987353357</c:v>
                      </c:pt>
                      <c:pt idx="2227">
                        <c:v>0.14269016327464901</c:v>
                      </c:pt>
                      <c:pt idx="2228">
                        <c:v>0.13741135609308699</c:v>
                      </c:pt>
                      <c:pt idx="2229">
                        <c:v>0.13230779584734301</c:v>
                      </c:pt>
                      <c:pt idx="2230">
                        <c:v>0.12737266225345001</c:v>
                      </c:pt>
                      <c:pt idx="2231">
                        <c:v>0.122600838100627</c:v>
                      </c:pt>
                      <c:pt idx="2232">
                        <c:v>0.11798900988133</c:v>
                      </c:pt>
                      <c:pt idx="2233">
                        <c:v>0.11353544197805</c:v>
                      </c:pt>
                      <c:pt idx="2234">
                        <c:v>0.109239428884791</c:v>
                      </c:pt>
                      <c:pt idx="2235">
                        <c:v>0.105100369595055</c:v>
                      </c:pt>
                      <c:pt idx="2236">
                        <c:v>0.10111761264404</c:v>
                      </c:pt>
                      <c:pt idx="2237">
                        <c:v>9.7290320998791202E-2</c:v>
                      </c:pt>
                      <c:pt idx="2238">
                        <c:v>9.3616395865422905E-2</c:v>
                      </c:pt>
                      <c:pt idx="2239">
                        <c:v>9.0093042162036105E-2</c:v>
                      </c:pt>
                      <c:pt idx="2240">
                        <c:v>8.6716328840988802E-2</c:v>
                      </c:pt>
                      <c:pt idx="2241">
                        <c:v>8.3481665148777501E-2</c:v>
                      </c:pt>
                      <c:pt idx="2242">
                        <c:v>8.0383734151497105E-2</c:v>
                      </c:pt>
                      <c:pt idx="2243">
                        <c:v>7.7417326627298999E-2</c:v>
                      </c:pt>
                      <c:pt idx="2244">
                        <c:v>7.4576960855144397E-2</c:v>
                      </c:pt>
                      <c:pt idx="2245">
                        <c:v>7.1857312331504303E-2</c:v>
                      </c:pt>
                      <c:pt idx="2246">
                        <c:v>6.9253964136263696E-2</c:v>
                      </c:pt>
                      <c:pt idx="2247">
                        <c:v>6.6762856934985196E-2</c:v>
                      </c:pt>
                      <c:pt idx="2248">
                        <c:v>6.4380180527396302E-2</c:v>
                      </c:pt>
                      <c:pt idx="2249">
                        <c:v>6.2102673091078801E-2</c:v>
                      </c:pt>
                      <c:pt idx="2250">
                        <c:v>5.9927344613276701E-2</c:v>
                      </c:pt>
                      <c:pt idx="2251">
                        <c:v>5.7851119075190402E-2</c:v>
                      </c:pt>
                      <c:pt idx="2252">
                        <c:v>5.58704857017914E-2</c:v>
                      </c:pt>
                      <c:pt idx="2253">
                        <c:v>5.3981562162523297E-2</c:v>
                      </c:pt>
                      <c:pt idx="2254">
                        <c:v>5.21795357644411E-2</c:v>
                      </c:pt>
                      <c:pt idx="2255">
                        <c:v>5.0458893150533098E-2</c:v>
                      </c:pt>
                      <c:pt idx="2256">
                        <c:v>4.8813358160066399E-2</c:v>
                      </c:pt>
                      <c:pt idx="2257">
                        <c:v>4.7236316705382399E-2</c:v>
                      </c:pt>
                      <c:pt idx="2258">
                        <c:v>4.5720875613528902E-2</c:v>
                      </c:pt>
                      <c:pt idx="2259">
                        <c:v>4.4259901978650699E-2</c:v>
                      </c:pt>
                      <c:pt idx="2260">
                        <c:v>4.2846923278226597E-2</c:v>
                      </c:pt>
                      <c:pt idx="2261">
                        <c:v>4.1476123503296998E-2</c:v>
                      </c:pt>
                      <c:pt idx="2262">
                        <c:v>4.0142682731637999E-2</c:v>
                      </c:pt>
                      <c:pt idx="2263">
                        <c:v>3.8842822191149803E-2</c:v>
                      </c:pt>
                      <c:pt idx="2264">
                        <c:v>3.7574064273316103E-2</c:v>
                      </c:pt>
                      <c:pt idx="2265">
                        <c:v>3.6334842181745097E-2</c:v>
                      </c:pt>
                      <c:pt idx="2266">
                        <c:v>3.51245023707712E-2</c:v>
                      </c:pt>
                      <c:pt idx="2267">
                        <c:v>3.3943213925993997E-2</c:v>
                      </c:pt>
                      <c:pt idx="2268">
                        <c:v>3.2791798921619299E-2</c:v>
                      </c:pt>
                      <c:pt idx="2269">
                        <c:v>3.1671424009021898E-2</c:v>
                      </c:pt>
                      <c:pt idx="2270">
                        <c:v>3.0583287236262E-2</c:v>
                      </c:pt>
                      <c:pt idx="2271">
                        <c:v>2.9528909017803799E-2</c:v>
                      </c:pt>
                      <c:pt idx="2272">
                        <c:v>2.8509651502322101E-2</c:v>
                      </c:pt>
                      <c:pt idx="2273">
                        <c:v>2.75268837682075E-2</c:v>
                      </c:pt>
                      <c:pt idx="2274">
                        <c:v>2.6581800887577701E-2</c:v>
                      </c:pt>
                      <c:pt idx="2275">
                        <c:v>2.56755385252605E-2</c:v>
                      </c:pt>
                      <c:pt idx="2276">
                        <c:v>2.4808836519284901E-2</c:v>
                      </c:pt>
                      <c:pt idx="2277">
                        <c:v>2.3982042191281801E-2</c:v>
                      </c:pt>
                      <c:pt idx="2278">
                        <c:v>2.3195100768157201E-2</c:v>
                      </c:pt>
                      <c:pt idx="2279">
                        <c:v>2.2447467656249699E-2</c:v>
                      </c:pt>
                      <c:pt idx="2280">
                        <c:v>2.1737769778552799E-2</c:v>
                      </c:pt>
                      <c:pt idx="2281">
                        <c:v>2.1064116533601698E-2</c:v>
                      </c:pt>
                      <c:pt idx="2282">
                        <c:v>2.0424177833218E-2</c:v>
                      </c:pt>
                      <c:pt idx="2283">
                        <c:v>1.9815460515971599E-2</c:v>
                      </c:pt>
                      <c:pt idx="2284">
                        <c:v>1.92354680332954E-2</c:v>
                      </c:pt>
                      <c:pt idx="2285">
                        <c:v>1.8682110268148901E-2</c:v>
                      </c:pt>
                      <c:pt idx="2286">
                        <c:v>1.8153623687285601E-2</c:v>
                      </c:pt>
                      <c:pt idx="2287">
                        <c:v>1.7648925689634901E-2</c:v>
                      </c:pt>
                      <c:pt idx="2288">
                        <c:v>1.7167721471712E-2</c:v>
                      </c:pt>
                      <c:pt idx="2289">
                        <c:v>1.6710368430919598E-2</c:v>
                      </c:pt>
                      <c:pt idx="2290">
                        <c:v>1.6277365605359001E-2</c:v>
                      </c:pt>
                      <c:pt idx="2291">
                        <c:v>1.58693868105408E-2</c:v>
                      </c:pt>
                      <c:pt idx="2292">
                        <c:v>1.5486649507742501E-2</c:v>
                      </c:pt>
                      <c:pt idx="2293">
                        <c:v>1.5128891395207201E-2</c:v>
                      </c:pt>
                      <c:pt idx="2294">
                        <c:v>1.4795004876054301E-2</c:v>
                      </c:pt>
                      <c:pt idx="2295">
                        <c:v>1.44830723437694E-2</c:v>
                      </c:pt>
                      <c:pt idx="2296">
                        <c:v>1.4190193920373699E-2</c:v>
                      </c:pt>
                      <c:pt idx="2297">
                        <c:v>1.39127206335716E-2</c:v>
                      </c:pt>
                      <c:pt idx="2298">
                        <c:v>1.36466394518327E-2</c:v>
                      </c:pt>
                      <c:pt idx="2299">
                        <c:v>1.33877983340019E-2</c:v>
                      </c:pt>
                      <c:pt idx="2300">
                        <c:v>1.3132305865996501E-2</c:v>
                      </c:pt>
                      <c:pt idx="2301">
                        <c:v>1.2876593250710401E-2</c:v>
                      </c:pt>
                      <c:pt idx="2302">
                        <c:v>1.26179902547517E-2</c:v>
                      </c:pt>
                      <c:pt idx="2303">
                        <c:v>1.2354748113772599E-2</c:v>
                      </c:pt>
                      <c:pt idx="2304">
                        <c:v>1.2086185103460099E-2</c:v>
                      </c:pt>
                      <c:pt idx="2305">
                        <c:v>1.1812848131586701E-2</c:v>
                      </c:pt>
                      <c:pt idx="2306">
                        <c:v>1.15362516052681E-2</c:v>
                      </c:pt>
                      <c:pt idx="2307">
                        <c:v>1.1258787384579701E-2</c:v>
                      </c:pt>
                      <c:pt idx="2308">
                        <c:v>1.0983327947449301E-2</c:v>
                      </c:pt>
                      <c:pt idx="2309">
                        <c:v>1.0712907257955999E-2</c:v>
                      </c:pt>
                      <c:pt idx="2310">
                        <c:v>1.04504302639259E-2</c:v>
                      </c:pt>
                      <c:pt idx="2311">
                        <c:v>1.01984095558269E-2</c:v>
                      </c:pt>
                      <c:pt idx="2312">
                        <c:v>9.95840985303207E-3</c:v>
                      </c:pt>
                      <c:pt idx="2313">
                        <c:v>9.7312274469862799E-3</c:v>
                      </c:pt>
                      <c:pt idx="2314">
                        <c:v>9.5167879633725801E-3</c:v>
                      </c:pt>
                      <c:pt idx="2315">
                        <c:v>9.3142574045786408E-3</c:v>
                      </c:pt>
                      <c:pt idx="2316">
                        <c:v>9.1221653453013394E-3</c:v>
                      </c:pt>
                      <c:pt idx="2317">
                        <c:v>8.9388043731667005E-3</c:v>
                      </c:pt>
                      <c:pt idx="2318">
                        <c:v>8.7624160574647208E-3</c:v>
                      </c:pt>
                      <c:pt idx="2319">
                        <c:v>8.5914820149799905E-3</c:v>
                      </c:pt>
                      <c:pt idx="2320">
                        <c:v>8.4249341786267994E-3</c:v>
                      </c:pt>
                      <c:pt idx="2321">
                        <c:v>8.2622350901362003E-3</c:v>
                      </c:pt>
                      <c:pt idx="2322">
                        <c:v>8.1035078382869098E-3</c:v>
                      </c:pt>
                      <c:pt idx="2323">
                        <c:v>7.9494402399521106E-3</c:v>
                      </c:pt>
                      <c:pt idx="2324">
                        <c:v>7.8012171288479402E-3</c:v>
                      </c:pt>
                      <c:pt idx="2325">
                        <c:v>7.6602587600486799E-3</c:v>
                      </c:pt>
                      <c:pt idx="2326">
                        <c:v>7.5279574007965496E-3</c:v>
                      </c:pt>
                      <c:pt idx="2327">
                        <c:v>7.4056207732877801E-3</c:v>
                      </c:pt>
                      <c:pt idx="2328">
                        <c:v>7.2941970676249496E-3</c:v>
                      </c:pt>
                      <c:pt idx="2329">
                        <c:v>7.1940734158625497E-3</c:v>
                      </c:pt>
                      <c:pt idx="2330">
                        <c:v>7.1048812370217203E-3</c:v>
                      </c:pt>
                      <c:pt idx="2331">
                        <c:v>7.0257485092417703E-3</c:v>
                      </c:pt>
                      <c:pt idx="2332">
                        <c:v>6.95505880085397E-3</c:v>
                      </c:pt>
                      <c:pt idx="2333">
                        <c:v>6.8907509408702603E-3</c:v>
                      </c:pt>
                      <c:pt idx="2334">
                        <c:v>6.8303718727770798E-3</c:v>
                      </c:pt>
                      <c:pt idx="2335">
                        <c:v>6.77139451556021E-3</c:v>
                      </c:pt>
                      <c:pt idx="2336">
                        <c:v>6.7116030858967602E-3</c:v>
                      </c:pt>
                      <c:pt idx="2337">
                        <c:v>6.6492086990286702E-3</c:v>
                      </c:pt>
                      <c:pt idx="2338">
                        <c:v>6.5829969142865404E-3</c:v>
                      </c:pt>
                      <c:pt idx="2339">
                        <c:v>6.5124177720349797E-3</c:v>
                      </c:pt>
                      <c:pt idx="2340">
                        <c:v>6.4374907320182504E-3</c:v>
                      </c:pt>
                      <c:pt idx="2341">
                        <c:v>6.3587426226552196E-3</c:v>
                      </c:pt>
                      <c:pt idx="2342">
                        <c:v>6.2769248517565903E-3</c:v>
                      </c:pt>
                      <c:pt idx="2343">
                        <c:v>6.1929819421493804E-3</c:v>
                      </c:pt>
                      <c:pt idx="2344">
                        <c:v>6.10790423895938E-3</c:v>
                      </c:pt>
                      <c:pt idx="2345">
                        <c:v>6.02254079533311E-3</c:v>
                      </c:pt>
                      <c:pt idx="2346">
                        <c:v>5.93777442975125E-3</c:v>
                      </c:pt>
                      <c:pt idx="2347">
                        <c:v>5.8544713572019399E-3</c:v>
                      </c:pt>
                      <c:pt idx="2348">
                        <c:v>5.7736888048812102E-3</c:v>
                      </c:pt>
                      <c:pt idx="2349">
                        <c:v>5.69671573109238E-3</c:v>
                      </c:pt>
                      <c:pt idx="2350">
                        <c:v>5.6250687092185099E-3</c:v>
                      </c:pt>
                      <c:pt idx="2351">
                        <c:v>5.5604457708902898E-3</c:v>
                      </c:pt>
                      <c:pt idx="2352">
                        <c:v>5.5045682045581201E-3</c:v>
                      </c:pt>
                      <c:pt idx="2353">
                        <c:v>5.4589186090140502E-3</c:v>
                      </c:pt>
                      <c:pt idx="2354">
                        <c:v>5.4244469431410699E-3</c:v>
                      </c:pt>
                      <c:pt idx="2355">
                        <c:v>5.4015322989915404E-3</c:v>
                      </c:pt>
                      <c:pt idx="2356">
                        <c:v>5.3896221333073497E-3</c:v>
                      </c:pt>
                      <c:pt idx="2357">
                        <c:v>5.3873277423620702E-3</c:v>
                      </c:pt>
                      <c:pt idx="2358">
                        <c:v>5.3924473867523999E-3</c:v>
                      </c:pt>
                      <c:pt idx="2359">
                        <c:v>5.4022900421359403E-3</c:v>
                      </c:pt>
                      <c:pt idx="2360">
                        <c:v>5.4140247414784801E-3</c:v>
                      </c:pt>
                      <c:pt idx="2361">
                        <c:v>5.4249633642034804E-3</c:v>
                      </c:pt>
                      <c:pt idx="2362">
                        <c:v>5.4328418233382898E-3</c:v>
                      </c:pt>
                      <c:pt idx="2363">
                        <c:v>5.4360418510075699E-3</c:v>
                      </c:pt>
                      <c:pt idx="2364">
                        <c:v>5.4336214966335897E-3</c:v>
                      </c:pt>
                      <c:pt idx="2365">
                        <c:v>5.4253217517932001E-3</c:v>
                      </c:pt>
                      <c:pt idx="2366">
                        <c:v>5.4114048480159403E-3</c:v>
                      </c:pt>
                      <c:pt idx="2367">
                        <c:v>5.3924086629599799E-3</c:v>
                      </c:pt>
                      <c:pt idx="2368">
                        <c:v>5.3690743791523698E-3</c:v>
                      </c:pt>
                      <c:pt idx="2369">
                        <c:v>5.3420323302611102E-3</c:v>
                      </c:pt>
                      <c:pt idx="2370">
                        <c:v>5.3117005335153898E-3</c:v>
                      </c:pt>
                      <c:pt idx="2371">
                        <c:v>5.2783853320671299E-3</c:v>
                      </c:pt>
                      <c:pt idx="2372">
                        <c:v>5.2421833518070896E-3</c:v>
                      </c:pt>
                      <c:pt idx="2373">
                        <c:v>5.2030920307359297E-3</c:v>
                      </c:pt>
                      <c:pt idx="2374">
                        <c:v>5.1611386020732402E-3</c:v>
                      </c:pt>
                      <c:pt idx="2375">
                        <c:v>5.1163972968453503E-3</c:v>
                      </c:pt>
                      <c:pt idx="2376">
                        <c:v>5.0690647395937802E-3</c:v>
                      </c:pt>
                      <c:pt idx="2377">
                        <c:v>5.0195242313740996E-3</c:v>
                      </c:pt>
                      <c:pt idx="2378">
                        <c:v>4.9683799105014297E-3</c:v>
                      </c:pt>
                      <c:pt idx="2379">
                        <c:v>4.9163295847001803E-3</c:v>
                      </c:pt>
                      <c:pt idx="2380">
                        <c:v>4.8641585024758799E-3</c:v>
                      </c:pt>
                      <c:pt idx="2381">
                        <c:v>4.8126631986015501E-3</c:v>
                      </c:pt>
                      <c:pt idx="2382">
                        <c:v>4.7627773997617204E-3</c:v>
                      </c:pt>
                      <c:pt idx="2383">
                        <c:v>4.7154187746337901E-3</c:v>
                      </c:pt>
                      <c:pt idx="2384">
                        <c:v>4.6714888545595096E-3</c:v>
                      </c:pt>
                      <c:pt idx="2385">
                        <c:v>4.6318766991668104E-3</c:v>
                      </c:pt>
                      <c:pt idx="2386">
                        <c:v>4.5973224120320301E-3</c:v>
                      </c:pt>
                      <c:pt idx="2387">
                        <c:v>4.5684004642226796E-3</c:v>
                      </c:pt>
                      <c:pt idx="2388">
                        <c:v>4.5453771579347397E-3</c:v>
                      </c:pt>
                      <c:pt idx="2389">
                        <c:v>4.5280252259876398E-3</c:v>
                      </c:pt>
                      <c:pt idx="2390">
                        <c:v>4.5154953262124299E-3</c:v>
                      </c:pt>
                      <c:pt idx="2391">
                        <c:v>4.5062152525165199E-3</c:v>
                      </c:pt>
                      <c:pt idx="2392">
                        <c:v>4.4979034458405599E-3</c:v>
                      </c:pt>
                      <c:pt idx="2393">
                        <c:v>4.4876384624508402E-3</c:v>
                      </c:pt>
                      <c:pt idx="2394">
                        <c:v>4.4720335803154296E-3</c:v>
                      </c:pt>
                      <c:pt idx="2395">
                        <c:v>4.4477757660026001E-3</c:v>
                      </c:pt>
                      <c:pt idx="2396">
                        <c:v>4.4117858706713099E-3</c:v>
                      </c:pt>
                      <c:pt idx="2397">
                        <c:v>4.3617209250812602E-3</c:v>
                      </c:pt>
                      <c:pt idx="2398">
                        <c:v>4.2962987444933E-3</c:v>
                      </c:pt>
                      <c:pt idx="2399">
                        <c:v>4.2154248228918802E-3</c:v>
                      </c:pt>
                      <c:pt idx="2400">
                        <c:v>4.12037701664525E-3</c:v>
                      </c:pt>
                      <c:pt idx="2401">
                        <c:v>4.0135930216363899E-3</c:v>
                      </c:pt>
                      <c:pt idx="2402">
                        <c:v>3.89838151701142E-3</c:v>
                      </c:pt>
                      <c:pt idx="2403">
                        <c:v>3.77858374454026E-3</c:v>
                      </c:pt>
                      <c:pt idx="2404">
                        <c:v>3.6581032452588399E-3</c:v>
                      </c:pt>
                      <c:pt idx="2405">
                        <c:v>3.5405878719811101E-3</c:v>
                      </c:pt>
                      <c:pt idx="2406">
                        <c:v>3.4289238230902899E-3</c:v>
                      </c:pt>
                      <c:pt idx="2407">
                        <c:v>3.32515350674453E-3</c:v>
                      </c:pt>
                      <c:pt idx="2408">
                        <c:v>3.2304374139651799E-3</c:v>
                      </c:pt>
                      <c:pt idx="2409">
                        <c:v>3.1448220376831598E-3</c:v>
                      </c:pt>
                      <c:pt idx="2410">
                        <c:v>3.0674403783702798E-3</c:v>
                      </c:pt>
                      <c:pt idx="2411">
                        <c:v>2.9966309295728299E-3</c:v>
                      </c:pt>
                      <c:pt idx="2412">
                        <c:v>2.9302590835047701E-3</c:v>
                      </c:pt>
                      <c:pt idx="2413">
                        <c:v>2.8659668243521301E-3</c:v>
                      </c:pt>
                      <c:pt idx="2414">
                        <c:v>2.80144968010697E-3</c:v>
                      </c:pt>
                      <c:pt idx="2415">
                        <c:v>2.7348296527501398E-3</c:v>
                      </c:pt>
                      <c:pt idx="2416">
                        <c:v>2.6648692922308899E-3</c:v>
                      </c:pt>
                      <c:pt idx="2417">
                        <c:v>2.5911302872945502E-3</c:v>
                      </c:pt>
                      <c:pt idx="2418">
                        <c:v>2.51401493418447E-3</c:v>
                      </c:pt>
                      <c:pt idx="2419">
                        <c:v>2.4347857781496399E-3</c:v>
                      </c:pt>
                      <c:pt idx="2420">
                        <c:v>2.3553227132765099E-3</c:v>
                      </c:pt>
                      <c:pt idx="2421">
                        <c:v>2.2780770980630198E-3</c:v>
                      </c:pt>
                      <c:pt idx="2422">
                        <c:v>2.2058398187881499E-3</c:v>
                      </c:pt>
                      <c:pt idx="2423">
                        <c:v>2.1412682125909101E-3</c:v>
                      </c:pt>
                      <c:pt idx="2424">
                        <c:v>2.0866826534161999E-3</c:v>
                      </c:pt>
                      <c:pt idx="2425">
                        <c:v>2.0439275005323201E-3</c:v>
                      </c:pt>
                      <c:pt idx="2426">
                        <c:v>2.01420618088854E-3</c:v>
                      </c:pt>
                      <c:pt idx="2427">
                        <c:v>1.99791333771471E-3</c:v>
                      </c:pt>
                      <c:pt idx="2428">
                        <c:v>1.9946964338450699E-3</c:v>
                      </c:pt>
                      <c:pt idx="2429">
                        <c:v>2.0034121676878402E-3</c:v>
                      </c:pt>
                      <c:pt idx="2430">
                        <c:v>2.0224597183783402E-3</c:v>
                      </c:pt>
                      <c:pt idx="2431">
                        <c:v>2.0497501848655598E-3</c:v>
                      </c:pt>
                      <c:pt idx="2432">
                        <c:v>2.08339233254691E-3</c:v>
                      </c:pt>
                      <c:pt idx="2433">
                        <c:v>2.1213801939848E-3</c:v>
                      </c:pt>
                      <c:pt idx="2434">
                        <c:v>2.1620231526205502E-3</c:v>
                      </c:pt>
                      <c:pt idx="2435">
                        <c:v>2.2039651236023198E-3</c:v>
                      </c:pt>
                      <c:pt idx="2436">
                        <c:v>2.2462568499700699E-3</c:v>
                      </c:pt>
                      <c:pt idx="2437">
                        <c:v>2.2884612127050002E-3</c:v>
                      </c:pt>
                      <c:pt idx="2438">
                        <c:v>2.3304886051171499E-3</c:v>
                      </c:pt>
                      <c:pt idx="2439">
                        <c:v>2.3725030862454199E-3</c:v>
                      </c:pt>
                      <c:pt idx="2440">
                        <c:v>2.4148644660658301E-3</c:v>
                      </c:pt>
                      <c:pt idx="2441">
                        <c:v>2.45794677600935E-3</c:v>
                      </c:pt>
                      <c:pt idx="2442">
                        <c:v>2.5022123537695499E-3</c:v>
                      </c:pt>
                      <c:pt idx="2443">
                        <c:v>2.5481834132066701E-3</c:v>
                      </c:pt>
                      <c:pt idx="2444">
                        <c:v>2.5964102281297698E-3</c:v>
                      </c:pt>
                      <c:pt idx="2445">
                        <c:v>2.6474580021721801E-3</c:v>
                      </c:pt>
                      <c:pt idx="2446">
                        <c:v>2.70186236678196E-3</c:v>
                      </c:pt>
                      <c:pt idx="2447">
                        <c:v>2.7599344554468902E-3</c:v>
                      </c:pt>
                      <c:pt idx="2448">
                        <c:v>2.8216656382770802E-3</c:v>
                      </c:pt>
                      <c:pt idx="2449">
                        <c:v>2.8864596805713498E-3</c:v>
                      </c:pt>
                      <c:pt idx="2450">
                        <c:v>2.9530553066581802E-3</c:v>
                      </c:pt>
                      <c:pt idx="2451">
                        <c:v>3.01931122324618E-3</c:v>
                      </c:pt>
                      <c:pt idx="2452">
                        <c:v>3.0823115502028602E-3</c:v>
                      </c:pt>
                      <c:pt idx="2453">
                        <c:v>3.13852401699253E-3</c:v>
                      </c:pt>
                      <c:pt idx="2454">
                        <c:v>3.1841954945362699E-3</c:v>
                      </c:pt>
                      <c:pt idx="2455">
                        <c:v>3.21574361368552E-3</c:v>
                      </c:pt>
                      <c:pt idx="2456">
                        <c:v>3.2303194610639602E-3</c:v>
                      </c:pt>
                      <c:pt idx="2457">
                        <c:v>3.22627431976635E-3</c:v>
                      </c:pt>
                      <c:pt idx="2458">
                        <c:v>3.20343010438996E-3</c:v>
                      </c:pt>
                      <c:pt idx="2459">
                        <c:v>3.1632264315559601E-3</c:v>
                      </c:pt>
                      <c:pt idx="2460">
                        <c:v>3.1086058647968001E-3</c:v>
                      </c:pt>
                      <c:pt idx="2461">
                        <c:v>3.0437165380524998E-3</c:v>
                      </c:pt>
                      <c:pt idx="2462">
                        <c:v>2.97337427490252E-3</c:v>
                      </c:pt>
                      <c:pt idx="2463">
                        <c:v>2.90254247706245E-3</c:v>
                      </c:pt>
                      <c:pt idx="2464">
                        <c:v>2.83566993038816E-3</c:v>
                      </c:pt>
                      <c:pt idx="2465">
                        <c:v>2.77611238114086E-3</c:v>
                      </c:pt>
                      <c:pt idx="2466">
                        <c:v>2.7258188011415698E-3</c:v>
                      </c:pt>
                      <c:pt idx="2467">
                        <c:v>2.6849987550715301E-3</c:v>
                      </c:pt>
                      <c:pt idx="2468">
                        <c:v>2.6521682827193999E-3</c:v>
                      </c:pt>
                      <c:pt idx="2469">
                        <c:v>2.6244238939086301E-3</c:v>
                      </c:pt>
                      <c:pt idx="2470">
                        <c:v>2.5978633895020202E-3</c:v>
                      </c:pt>
                      <c:pt idx="2471">
                        <c:v>2.56819155606315E-3</c:v>
                      </c:pt>
                      <c:pt idx="2472">
                        <c:v>2.53130178453482E-3</c:v>
                      </c:pt>
                      <c:pt idx="2473">
                        <c:v>2.4838474497452098E-3</c:v>
                      </c:pt>
                      <c:pt idx="2474">
                        <c:v>2.4237417179354299E-3</c:v>
                      </c:pt>
                      <c:pt idx="2475">
                        <c:v>2.3502942064520201E-3</c:v>
                      </c:pt>
                      <c:pt idx="2476">
                        <c:v>2.2642783152461098E-3</c:v>
                      </c:pt>
                      <c:pt idx="2477">
                        <c:v>2.16764382480237E-3</c:v>
                      </c:pt>
                      <c:pt idx="2478">
                        <c:v>2.0632996183373498E-3</c:v>
                      </c:pt>
                      <c:pt idx="2479">
                        <c:v>1.9546803448072299E-3</c:v>
                      </c:pt>
                      <c:pt idx="2480">
                        <c:v>1.84525981788837E-3</c:v>
                      </c:pt>
                      <c:pt idx="2481">
                        <c:v>1.7382703777726299E-3</c:v>
                      </c:pt>
                      <c:pt idx="2482">
                        <c:v>1.63641158841109E-3</c:v>
                      </c:pt>
                      <c:pt idx="2483">
                        <c:v>1.5416488240785899E-3</c:v>
                      </c:pt>
                      <c:pt idx="2484">
                        <c:v>1.45516997231152E-3</c:v>
                      </c:pt>
                      <c:pt idx="2485">
                        <c:v>1.37757877243731E-3</c:v>
                      </c:pt>
                      <c:pt idx="2486">
                        <c:v>1.30890244662782E-3</c:v>
                      </c:pt>
                      <c:pt idx="2487">
                        <c:v>1.2487910699775201E-3</c:v>
                      </c:pt>
                      <c:pt idx="2488">
                        <c:v>1.1966739286901999E-3</c:v>
                      </c:pt>
                      <c:pt idx="2489">
                        <c:v>1.1519843276101001E-3</c:v>
                      </c:pt>
                      <c:pt idx="2490">
                        <c:v>1.1143205216572001E-3</c:v>
                      </c:pt>
                      <c:pt idx="2491">
                        <c:v>1.08351610295502E-3</c:v>
                      </c:pt>
                      <c:pt idx="2492">
                        <c:v>1.05968923020035E-3</c:v>
                      </c:pt>
                      <c:pt idx="2493">
                        <c:v>1.0431418896551001E-3</c:v>
                      </c:pt>
                      <c:pt idx="2494">
                        <c:v>1.0343598032156499E-3</c:v>
                      </c:pt>
                      <c:pt idx="2495">
                        <c:v>1.0337227643662E-3</c:v>
                      </c:pt>
                      <c:pt idx="2496">
                        <c:v>1.0414478387954301E-3</c:v>
                      </c:pt>
                      <c:pt idx="2497">
                        <c:v>1.0575176022665799E-3</c:v>
                      </c:pt>
                      <c:pt idx="2498">
                        <c:v>1.08141405515374E-3</c:v>
                      </c:pt>
                      <c:pt idx="2499">
                        <c:v>1.1121470740364299E-3</c:v>
                      </c:pt>
                      <c:pt idx="2500">
                        <c:v>1.1481675982917001E-3</c:v>
                      </c:pt>
                      <c:pt idx="2501">
                        <c:v>1.18763388964722E-3</c:v>
                      </c:pt>
                      <c:pt idx="2502">
                        <c:v>1.2284880680101E-3</c:v>
                      </c:pt>
                      <c:pt idx="2503">
                        <c:v>1.26867310269312E-3</c:v>
                      </c:pt>
                      <c:pt idx="2504">
                        <c:v>1.30630340857851E-3</c:v>
                      </c:pt>
                      <c:pt idx="2505">
                        <c:v>1.33969784415132E-3</c:v>
                      </c:pt>
                      <c:pt idx="2506">
                        <c:v>1.3678004135980601E-3</c:v>
                      </c:pt>
                      <c:pt idx="2507">
                        <c:v>1.38984300406401E-3</c:v>
                      </c:pt>
                      <c:pt idx="2508">
                        <c:v>1.4054029896268399E-3</c:v>
                      </c:pt>
                      <c:pt idx="2509">
                        <c:v>1.4143250156370001E-3</c:v>
                      </c:pt>
                      <c:pt idx="2510">
                        <c:v>1.4167195791062201E-3</c:v>
                      </c:pt>
                      <c:pt idx="2511">
                        <c:v>1.4127965110216499E-3</c:v>
                      </c:pt>
                      <c:pt idx="2512">
                        <c:v>1.4029484154418799E-3</c:v>
                      </c:pt>
                      <c:pt idx="2513">
                        <c:v>1.38781182051917E-3</c:v>
                      </c:pt>
                      <c:pt idx="2514">
                        <c:v>1.3684416644137499E-3</c:v>
                      </c:pt>
                      <c:pt idx="2515">
                        <c:v>1.3464386060396999E-3</c:v>
                      </c:pt>
                      <c:pt idx="2516">
                        <c:v>1.32396698960581E-3</c:v>
                      </c:pt>
                      <c:pt idx="2517">
                        <c:v>1.3037592083938699E-3</c:v>
                      </c:pt>
                      <c:pt idx="2518">
                        <c:v>1.28899715629004E-3</c:v>
                      </c:pt>
                      <c:pt idx="2519">
                        <c:v>1.2830662499347899E-3</c:v>
                      </c:pt>
                      <c:pt idx="2520">
                        <c:v>1.28920112490149E-3</c:v>
                      </c:pt>
                      <c:pt idx="2521">
                        <c:v>1.3100625488536399E-3</c:v>
                      </c:pt>
                      <c:pt idx="2522">
                        <c:v>1.3472939872113099E-3</c:v>
                      </c:pt>
                      <c:pt idx="2523">
                        <c:v>1.40126459978229E-3</c:v>
                      </c:pt>
                      <c:pt idx="2524">
                        <c:v>1.4708178865632099E-3</c:v>
                      </c:pt>
                      <c:pt idx="2525">
                        <c:v>1.5532927388198501E-3</c:v>
                      </c:pt>
                      <c:pt idx="2526">
                        <c:v>1.64475776262919E-3</c:v>
                      </c:pt>
                      <c:pt idx="2527">
                        <c:v>1.7404177709991E-3</c:v>
                      </c:pt>
                      <c:pt idx="2528">
                        <c:v>1.8351596929701999E-3</c:v>
                      </c:pt>
                      <c:pt idx="2529">
                        <c:v>1.92416052266642E-3</c:v>
                      </c:pt>
                      <c:pt idx="2530">
                        <c:v>2.00341925908936E-3</c:v>
                      </c:pt>
                      <c:pt idx="2531">
                        <c:v>2.0701497710957999E-3</c:v>
                      </c:pt>
                      <c:pt idx="2532">
                        <c:v>2.1229587215813401E-3</c:v>
                      </c:pt>
                      <c:pt idx="2533">
                        <c:v>2.1618062669336502E-3</c:v>
                      </c:pt>
                      <c:pt idx="2534">
                        <c:v>2.1877263590733202E-3</c:v>
                      </c:pt>
                      <c:pt idx="2535">
                        <c:v>2.20241191512641E-3</c:v>
                      </c:pt>
                      <c:pt idx="2536">
                        <c:v>2.2077168438190101E-3</c:v>
                      </c:pt>
                      <c:pt idx="2537">
                        <c:v>2.2052255890031998E-3</c:v>
                      </c:pt>
                      <c:pt idx="2538">
                        <c:v>2.19593158001516E-3</c:v>
                      </c:pt>
                      <c:pt idx="2539">
                        <c:v>2.18018662704085E-3</c:v>
                      </c:pt>
                      <c:pt idx="2540">
                        <c:v>2.1576366422276401E-3</c:v>
                      </c:pt>
                      <c:pt idx="2541">
                        <c:v>2.12746558647785E-3</c:v>
                      </c:pt>
                      <c:pt idx="2542">
                        <c:v>2.0886808251061699E-3</c:v>
                      </c:pt>
                      <c:pt idx="2543">
                        <c:v>2.0404222149847501E-3</c:v>
                      </c:pt>
                      <c:pt idx="2544">
                        <c:v>1.9821940820526599E-3</c:v>
                      </c:pt>
                      <c:pt idx="2545">
                        <c:v>1.9140800724172899E-3</c:v>
                      </c:pt>
                      <c:pt idx="2546">
                        <c:v>1.8367822206381799E-3</c:v>
                      </c:pt>
                      <c:pt idx="2547">
                        <c:v>1.7515405791705099E-3</c:v>
                      </c:pt>
                      <c:pt idx="2548">
                        <c:v>1.6601011889801601E-3</c:v>
                      </c:pt>
                      <c:pt idx="2549">
                        <c:v>1.56445361721774E-3</c:v>
                      </c:pt>
                      <c:pt idx="2550">
                        <c:v>1.46669511068845E-3</c:v>
                      </c:pt>
                      <c:pt idx="2551">
                        <c:v>1.3688626083127699E-3</c:v>
                      </c:pt>
                      <c:pt idx="2552">
                        <c:v>1.2728681909746E-3</c:v>
                      </c:pt>
                      <c:pt idx="2553">
                        <c:v>1.18043106499364E-3</c:v>
                      </c:pt>
                      <c:pt idx="2554">
                        <c:v>1.0931594749807299E-3</c:v>
                      </c:pt>
                      <c:pt idx="2555">
                        <c:v>1.0125569446617999E-3</c:v>
                      </c:pt>
                      <c:pt idx="2556">
                        <c:v>9.4009750503572795E-4</c:v>
                      </c:pt>
                      <c:pt idx="2557">
                        <c:v>8.7727540591972302E-4</c:v>
                      </c:pt>
                      <c:pt idx="2558">
                        <c:v>8.2561633429665095E-4</c:v>
                      </c:pt>
                      <c:pt idx="2559">
                        <c:v>7.8656197367755305E-4</c:v>
                      </c:pt>
                      <c:pt idx="2560">
                        <c:v>7.6149033046494304E-4</c:v>
                      </c:pt>
                      <c:pt idx="2561">
                        <c:v>7.5157207826751697E-4</c:v>
                      </c:pt>
                      <c:pt idx="2562">
                        <c:v>7.5757684708861403E-4</c:v>
                      </c:pt>
                      <c:pt idx="2563">
                        <c:v>7.7972915963749002E-4</c:v>
                      </c:pt>
                      <c:pt idx="2564">
                        <c:v>8.1757810604445003E-4</c:v>
                      </c:pt>
                      <c:pt idx="2565">
                        <c:v>8.6987196027734704E-4</c:v>
                      </c:pt>
                      <c:pt idx="2566">
                        <c:v>9.3457717745540304E-4</c:v>
                      </c:pt>
                      <c:pt idx="2567">
                        <c:v>1.0088042561397399E-3</c:v>
                      </c:pt>
                      <c:pt idx="2568">
                        <c:v>1.08886412218426E-3</c:v>
                      </c:pt>
                      <c:pt idx="2569">
                        <c:v>1.1705278685721699E-3</c:v>
                      </c:pt>
                      <c:pt idx="2570">
                        <c:v>1.2491744041445601E-3</c:v>
                      </c:pt>
                      <c:pt idx="2571">
                        <c:v>1.3202902245693601E-3</c:v>
                      </c:pt>
                      <c:pt idx="2572">
                        <c:v>1.37978394564153E-3</c:v>
                      </c:pt>
                      <c:pt idx="2573">
                        <c:v>1.42422939827395E-3</c:v>
                      </c:pt>
                      <c:pt idx="2574">
                        <c:v>1.45140646994052E-3</c:v>
                      </c:pt>
                      <c:pt idx="2575">
                        <c:v>1.4602002363868099E-3</c:v>
                      </c:pt>
                      <c:pt idx="2576">
                        <c:v>1.45071335742533E-3</c:v>
                      </c:pt>
                      <c:pt idx="2577">
                        <c:v>1.4241545105525501E-3</c:v>
                      </c:pt>
                      <c:pt idx="2578">
                        <c:v>1.38261014687862E-3</c:v>
                      </c:pt>
                      <c:pt idx="2579">
                        <c:v>1.32879442838899E-3</c:v>
                      </c:pt>
                      <c:pt idx="2580">
                        <c:v>1.2656953014789499E-3</c:v>
                      </c:pt>
                      <c:pt idx="2581">
                        <c:v>1.1962386892265401E-3</c:v>
                      </c:pt>
                      <c:pt idx="2582">
                        <c:v>1.12316090769992E-3</c:v>
                      </c:pt>
                      <c:pt idx="2583">
                        <c:v>1.04869984401755E-3</c:v>
                      </c:pt>
                      <c:pt idx="2584">
                        <c:v>9.7446834027485304E-4</c:v>
                      </c:pt>
                      <c:pt idx="2585">
                        <c:v>9.0142799628704895E-4</c:v>
                      </c:pt>
                      <c:pt idx="2586">
                        <c:v>8.2983453910842598E-4</c:v>
                      </c:pt>
                      <c:pt idx="2587">
                        <c:v>7.5946722363221702E-4</c:v>
                      </c:pt>
                      <c:pt idx="2588">
                        <c:v>6.8978990356986195E-4</c:v>
                      </c:pt>
                      <c:pt idx="2589">
                        <c:v>6.2016650789230104E-4</c:v>
                      </c:pt>
                      <c:pt idx="2590">
                        <c:v>5.5021557331731902E-4</c:v>
                      </c:pt>
                      <c:pt idx="2591">
                        <c:v>4.7997134132758701E-4</c:v>
                      </c:pt>
                      <c:pt idx="2592">
                        <c:v>4.1001676056600598E-4</c:v>
                      </c:pt>
                      <c:pt idx="2593">
                        <c:v>3.4154690662695398E-4</c:v>
                      </c:pt>
                      <c:pt idx="2594">
                        <c:v>2.76354723499112E-4</c:v>
                      </c:pt>
                      <c:pt idx="2595">
                        <c:v>2.16657437629387E-4</c:v>
                      </c:pt>
                      <c:pt idx="2596">
                        <c:v>1.6490130921414299E-4</c:v>
                      </c:pt>
                      <c:pt idx="2597">
                        <c:v>1.2341186522533899E-4</c:v>
                      </c:pt>
                      <c:pt idx="2598" formatCode="0.00E+00">
                        <c:v>9.4175145528243006E-5</c:v>
                      </c:pt>
                      <c:pt idx="2599" formatCode="0.00E+00">
                        <c:v>7.8821757954860899E-5</c:v>
                      </c:pt>
                      <c:pt idx="2600" formatCode="0.00E+00">
                        <c:v>7.8273534939262606E-5</c:v>
                      </c:pt>
                      <c:pt idx="2601" formatCode="0.00E+00">
                        <c:v>9.2705145343199404E-5</c:v>
                      </c:pt>
                      <c:pt idx="2602">
                        <c:v>1.21581921637814E-4</c:v>
                      </c:pt>
                      <c:pt idx="2603">
                        <c:v>1.6369862036328799E-4</c:v>
                      </c:pt>
                      <c:pt idx="2604">
                        <c:v>2.1731354186893401E-4</c:v>
                      </c:pt>
                      <c:pt idx="2605">
                        <c:v>2.80184522037546E-4</c:v>
                      </c:pt>
                      <c:pt idx="2606">
                        <c:v>3.4998404866712801E-4</c:v>
                      </c:pt>
                      <c:pt idx="2607">
                        <c:v>4.2431630713653701E-4</c:v>
                      </c:pt>
                      <c:pt idx="2608">
                        <c:v>5.0085929441220499E-4</c:v>
                      </c:pt>
                      <c:pt idx="2609">
                        <c:v>5.7749545392061E-4</c:v>
                      </c:pt>
                      <c:pt idx="2610">
                        <c:v>6.5232625357595001E-4</c:v>
                      </c:pt>
                      <c:pt idx="2611">
                        <c:v>7.2375117001249596E-4</c:v>
                      </c:pt>
                      <c:pt idx="2612">
                        <c:v>7.9026328306913999E-4</c:v>
                      </c:pt>
                      <c:pt idx="2613">
                        <c:v>8.5057190557084503E-4</c:v>
                      </c:pt>
                      <c:pt idx="2614">
                        <c:v>9.0343008694014496E-4</c:v>
                      </c:pt>
                      <c:pt idx="2615">
                        <c:v>9.4758468189445704E-4</c:v>
                      </c:pt>
                      <c:pt idx="2616">
                        <c:v>9.8189582557999802E-4</c:v>
                      </c:pt>
                      <c:pt idx="2617">
                        <c:v>1.0053271856981199E-3</c:v>
                      </c:pt>
                      <c:pt idx="2618">
                        <c:v>1.0171847956635901E-3</c:v>
                      </c:pt>
                      <c:pt idx="2619">
                        <c:v>1.01732088633376E-3</c:v>
                      </c:pt>
                      <c:pt idx="2620">
                        <c:v>1.00618661301387E-3</c:v>
                      </c:pt>
                      <c:pt idx="2621">
                        <c:v>9.8504797435428103E-4</c:v>
                      </c:pt>
                      <c:pt idx="2622">
                        <c:v>9.5585985850190497E-4</c:v>
                      </c:pt>
                      <c:pt idx="2623">
                        <c:v>9.2102451116747499E-4</c:v>
                      </c:pt>
                      <c:pt idx="2624">
                        <c:v>8.8331469646753399E-4</c:v>
                      </c:pt>
                      <c:pt idx="2625">
                        <c:v>8.4530512708480695E-4</c:v>
                      </c:pt>
                      <c:pt idx="2626">
                        <c:v>8.0906679038682597E-4</c:v>
                      </c:pt>
                      <c:pt idx="2627">
                        <c:v>7.7591501396854102E-4</c:v>
                      </c:pt>
                      <c:pt idx="2628">
                        <c:v>7.4629075340461001E-4</c:v>
                      </c:pt>
                      <c:pt idx="2629">
                        <c:v>7.1977692948142096E-4</c:v>
                      </c:pt>
                      <c:pt idx="2630">
                        <c:v>6.95272674421429E-4</c:v>
                      </c:pt>
                      <c:pt idx="2631">
                        <c:v>6.71250332686288E-4</c:v>
                      </c:pt>
                      <c:pt idx="2632">
                        <c:v>6.4615954685790802E-4</c:v>
                      </c:pt>
                      <c:pt idx="2633">
                        <c:v>6.1875922815583101E-4</c:v>
                      </c:pt>
                      <c:pt idx="2634">
                        <c:v>5.8837135346422704E-4</c:v>
                      </c:pt>
                      <c:pt idx="2635">
                        <c:v>5.5500078430526997E-4</c:v>
                      </c:pt>
                      <c:pt idx="2636">
                        <c:v>5.1930826116580102E-4</c:v>
                      </c:pt>
                      <c:pt idx="2637">
                        <c:v>4.8241943739312301E-4</c:v>
                      </c:pt>
                      <c:pt idx="2638">
                        <c:v>4.4574226997529998E-4</c:v>
                      </c:pt>
                      <c:pt idx="2639">
                        <c:v>4.1061975576417301E-4</c:v>
                      </c:pt>
                      <c:pt idx="2640">
                        <c:v>3.7804069274504401E-4</c:v>
                      </c:pt>
                      <c:pt idx="2641">
                        <c:v>3.4849879472167501E-4</c:v>
                      </c:pt>
                      <c:pt idx="2642">
                        <c:v>3.2191000187031002E-4</c:v>
                      </c:pt>
                      <c:pt idx="2643">
                        <c:v>2.9768583674710098E-4</c:v>
                      </c:pt>
                      <c:pt idx="2644">
                        <c:v>2.74923135197303E-4</c:v>
                      </c:pt>
                      <c:pt idx="2645">
                        <c:v>2.5269701040900999E-4</c:v>
                      </c:pt>
                      <c:pt idx="2646">
                        <c:v>2.3023636611689601E-4</c:v>
                      </c:pt>
                      <c:pt idx="2647">
                        <c:v>2.0704889828750299E-4</c:v>
                      </c:pt>
                      <c:pt idx="2648">
                        <c:v>1.8313050132499301E-4</c:v>
                      </c:pt>
                      <c:pt idx="2649">
                        <c:v>1.5885228774894001E-4</c:v>
                      </c:pt>
                      <c:pt idx="2650">
                        <c:v>1.34981604835148E-4</c:v>
                      </c:pt>
                      <c:pt idx="2651">
                        <c:v>1.12568008889281E-4</c:v>
                      </c:pt>
                      <c:pt idx="2652" formatCode="0.00E+00">
                        <c:v>9.2706124404894402E-5</c:v>
                      </c:pt>
                      <c:pt idx="2653" formatCode="0.00E+00">
                        <c:v>7.6364826523104897E-5</c:v>
                      </c:pt>
                      <c:pt idx="2654" formatCode="0.00E+00">
                        <c:v>6.4280434111244403E-5</c:v>
                      </c:pt>
                      <c:pt idx="2655" formatCode="0.00E+00">
                        <c:v>5.6934528080214601E-5</c:v>
                      </c:pt>
                      <c:pt idx="2656" formatCode="0.00E+00">
                        <c:v>5.4483102012591401E-5</c:v>
                      </c:pt>
                      <c:pt idx="2657" formatCode="0.00E+00">
                        <c:v>5.6804042401399801E-5</c:v>
                      </c:pt>
                      <c:pt idx="2658" formatCode="0.00E+00">
                        <c:v>6.3662585562367395E-5</c:v>
                      </c:pt>
                      <c:pt idx="2659" formatCode="0.00E+00">
                        <c:v>7.4690578734542905E-5</c:v>
                      </c:pt>
                      <c:pt idx="2660" formatCode="0.00E+00">
                        <c:v>8.9334539959569104E-5</c:v>
                      </c:pt>
                      <c:pt idx="2661">
                        <c:v>1.06863841031204E-4</c:v>
                      </c:pt>
                      <c:pt idx="2662">
                        <c:v>1.2622089224673599E-4</c:v>
                      </c:pt>
                      <c:pt idx="2663">
                        <c:v>1.4609072937711299E-4</c:v>
                      </c:pt>
                      <c:pt idx="2664">
                        <c:v>1.6489514105604499E-4</c:v>
                      </c:pt>
                      <c:pt idx="2665">
                        <c:v>1.8080715807361299E-4</c:v>
                      </c:pt>
                      <c:pt idx="2666">
                        <c:v>1.91913621019228E-4</c:v>
                      </c:pt>
                      <c:pt idx="2667">
                        <c:v>1.96415252877287E-4</c:v>
                      </c:pt>
                      <c:pt idx="2668">
                        <c:v>1.9292196576902099E-4</c:v>
                      </c:pt>
                      <c:pt idx="2669">
                        <c:v>1.80657355381762E-4</c:v>
                      </c:pt>
                      <c:pt idx="2670">
                        <c:v>1.5957040244616501E-4</c:v>
                      </c:pt>
                      <c:pt idx="2671">
                        <c:v>1.3050981574427099E-4</c:v>
                      </c:pt>
                      <c:pt idx="2672" formatCode="0.00E+00">
                        <c:v>9.49896750362795E-5</c:v>
                      </c:pt>
                      <c:pt idx="2673" formatCode="0.00E+00">
                        <c:v>5.5305920047141297E-5</c:v>
                      </c:pt>
                      <c:pt idx="2674" formatCode="0.00E+00">
                        <c:v>1.41301529728589E-5</c:v>
                      </c:pt>
                      <c:pt idx="2675" formatCode="0.00E+00">
                        <c:v>-2.57855234590204E-5</c:v>
                      </c:pt>
                      <c:pt idx="2676" formatCode="0.00E+00">
                        <c:v>-6.1910879265939295E-5</c:v>
                      </c:pt>
                      <c:pt idx="2677" formatCode="0.00E+00">
                        <c:v>-9.2170422354357698E-5</c:v>
                      </c:pt>
                      <c:pt idx="2678">
                        <c:v>-1.1508535017569E-4</c:v>
                      </c:pt>
                      <c:pt idx="2679">
                        <c:v>-1.2981467548821E-4</c:v>
                      </c:pt>
                      <c:pt idx="2680">
                        <c:v>-1.36077887853698E-4</c:v>
                      </c:pt>
                      <c:pt idx="2681">
                        <c:v>-1.3391024763646301E-4</c:v>
                      </c:pt>
                      <c:pt idx="2682">
                        <c:v>-1.2347480276733301E-4</c:v>
                      </c:pt>
                      <c:pt idx="2683">
                        <c:v>-1.0491043470687E-4</c:v>
                      </c:pt>
                      <c:pt idx="2684" formatCode="0.00E+00">
                        <c:v>-7.8297834459681407E-5</c:v>
                      </c:pt>
                      <c:pt idx="2685" formatCode="0.00E+00">
                        <c:v>-4.3656079850565298E-5</c:v>
                      </c:pt>
                      <c:pt idx="2686" formatCode="0.00E+00">
                        <c:v>-1.02179064080202E-6</c:v>
                      </c:pt>
                      <c:pt idx="2687" formatCode="0.00E+00">
                        <c:v>4.93072107290104E-5</c:v>
                      </c:pt>
                      <c:pt idx="2688">
                        <c:v>1.06577283255836E-4</c:v>
                      </c:pt>
                      <c:pt idx="2689">
                        <c:v>1.69452363550817E-4</c:v>
                      </c:pt>
                      <c:pt idx="2690">
                        <c:v>2.3597424022819E-4</c:v>
                      </c:pt>
                      <c:pt idx="2691">
                        <c:v>3.0360776887961802E-4</c:v>
                      </c:pt>
                      <c:pt idx="2692">
                        <c:v>3.6946461973434198E-4</c:v>
                      </c:pt>
                      <c:pt idx="2693">
                        <c:v>4.3061069075178802E-4</c:v>
                      </c:pt>
                      <c:pt idx="2694">
                        <c:v>4.8433719742531302E-4</c:v>
                      </c:pt>
                      <c:pt idx="2695">
                        <c:v>5.2846174753247899E-4</c:v>
                      </c:pt>
                      <c:pt idx="2696">
                        <c:v>5.6146533468372402E-4</c:v>
                      </c:pt>
                      <c:pt idx="2697">
                        <c:v>5.8264985369190999E-4</c:v>
                      </c:pt>
                      <c:pt idx="2698">
                        <c:v>5.92060689865659E-4</c:v>
                      </c:pt>
                      <c:pt idx="2699">
                        <c:v>5.9036836892061603E-4</c:v>
                      </c:pt>
                      <c:pt idx="2700">
                        <c:v>5.7873821147671003E-4</c:v>
                      </c:pt>
                      <c:pt idx="2701">
                        <c:v>5.5876745800873895E-4</c:v>
                      </c:pt>
                      <c:pt idx="2702">
                        <c:v>5.3238541418125095E-4</c:v>
                      </c:pt>
                      <c:pt idx="2703">
                        <c:v>5.0175754487670205E-4</c:v>
                      </c:pt>
                      <c:pt idx="2704">
                        <c:v>4.69253707187319E-4</c:v>
                      </c:pt>
                      <c:pt idx="2705">
                        <c:v>4.3746428646293197E-4</c:v>
                      </c:pt>
                      <c:pt idx="2706">
                        <c:v>4.0900256655328199E-4</c:v>
                      </c:pt>
                      <c:pt idx="2707">
                        <c:v>3.8641652547925098E-4</c:v>
                      </c:pt>
                      <c:pt idx="2708">
                        <c:v>3.71826235925297E-4</c:v>
                      </c:pt>
                      <c:pt idx="2709">
                        <c:v>3.6685087143179402E-4</c:v>
                      </c:pt>
                      <c:pt idx="2710">
                        <c:v>3.7222233392634102E-4</c:v>
                      </c:pt>
                      <c:pt idx="2711">
                        <c:v>3.8760821041296798E-4</c:v>
                      </c:pt>
                      <c:pt idx="2712">
                        <c:v>4.1155640046149902E-4</c:v>
                      </c:pt>
                      <c:pt idx="2713">
                        <c:v>4.4147939418880399E-4</c:v>
                      </c:pt>
                      <c:pt idx="2714">
                        <c:v>4.7397084110883302E-4</c:v>
                      </c:pt>
                      <c:pt idx="2715">
                        <c:v>5.0521929685992E-4</c:v>
                      </c:pt>
                      <c:pt idx="2716">
                        <c:v>5.3143330011269695E-4</c:v>
                      </c:pt>
                      <c:pt idx="2717">
                        <c:v>5.49384623175608E-4</c:v>
                      </c:pt>
                      <c:pt idx="2718">
                        <c:v>5.5665745113064901E-4</c:v>
                      </c:pt>
                      <c:pt idx="2719">
                        <c:v>5.5198365101106497E-4</c:v>
                      </c:pt>
                      <c:pt idx="2720">
                        <c:v>5.3522213122552699E-4</c:v>
                      </c:pt>
                      <c:pt idx="2721">
                        <c:v>5.0734621004329102E-4</c:v>
                      </c:pt>
                      <c:pt idx="2722">
                        <c:v>4.7014325930153599E-4</c:v>
                      </c:pt>
                      <c:pt idx="2723">
                        <c:v>4.2587697702269701E-4</c:v>
                      </c:pt>
                      <c:pt idx="2724">
                        <c:v>3.7701387033309801E-4</c:v>
                      </c:pt>
                      <c:pt idx="2725">
                        <c:v>3.2596089429392101E-4</c:v>
                      </c:pt>
                      <c:pt idx="2726">
                        <c:v>2.7492275358066503E-4</c:v>
                      </c:pt>
                      <c:pt idx="2727">
                        <c:v>2.2609402726388899E-4</c:v>
                      </c:pt>
                      <c:pt idx="2728">
                        <c:v>1.8144668911136401E-4</c:v>
                      </c:pt>
                      <c:pt idx="2729">
                        <c:v>1.4273538617183399E-4</c:v>
                      </c:pt>
                      <c:pt idx="2730">
                        <c:v>1.11519818813182E-4</c:v>
                      </c:pt>
                      <c:pt idx="2731" formatCode="0.00E+00">
                        <c:v>8.9042780086648807E-5</c:v>
                      </c:pt>
                      <c:pt idx="2732" formatCode="0.00E+00">
                        <c:v>7.6079877913119102E-5</c:v>
                      </c:pt>
                      <c:pt idx="2733" formatCode="0.00E+00">
                        <c:v>7.2760272345718095E-5</c:v>
                      </c:pt>
                      <c:pt idx="2734" formatCode="0.00E+00">
                        <c:v>7.85674873306155E-5</c:v>
                      </c:pt>
                      <c:pt idx="2735" formatCode="0.00E+00">
                        <c:v>9.2247856019612995E-5</c:v>
                      </c:pt>
                      <c:pt idx="2736">
                        <c:v>1.1189272222758901E-4</c:v>
                      </c:pt>
                      <c:pt idx="2737">
                        <c:v>1.35163789607889E-4</c:v>
                      </c:pt>
                      <c:pt idx="2738">
                        <c:v>1.59599735956286E-4</c:v>
                      </c:pt>
                      <c:pt idx="2739">
                        <c:v>1.8299866843369601E-4</c:v>
                      </c:pt>
                      <c:pt idx="2740">
                        <c:v>2.0364631833217001E-4</c:v>
                      </c:pt>
                      <c:pt idx="2741">
                        <c:v>2.20535892203239E-4</c:v>
                      </c:pt>
                      <c:pt idx="2742">
                        <c:v>2.3347318170954901E-4</c:v>
                      </c:pt>
                      <c:pt idx="2743">
                        <c:v>2.4298698545510201E-4</c:v>
                      </c:pt>
                      <c:pt idx="2744">
                        <c:v>2.5009773501680302E-4</c:v>
                      </c:pt>
                      <c:pt idx="2745">
                        <c:v>2.5606185606356598E-4</c:v>
                      </c:pt>
                      <c:pt idx="2746">
                        <c:v>2.62196918808149E-4</c:v>
                      </c:pt>
                      <c:pt idx="2747">
                        <c:v>2.6936389050116901E-4</c:v>
                      </c:pt>
                      <c:pt idx="2748">
                        <c:v>2.7782416322075102E-4</c:v>
                      </c:pt>
                      <c:pt idx="2749">
                        <c:v>2.8708925990087797E-4</c:v>
                      </c:pt>
                      <c:pt idx="2750">
                        <c:v>2.9593383031175502E-4</c:v>
                      </c:pt>
                      <c:pt idx="2751">
                        <c:v>3.0246486063234199E-4</c:v>
                      </c:pt>
                      <c:pt idx="2752">
                        <c:v>3.04731486172286E-4</c:v>
                      </c:pt>
                      <c:pt idx="2753">
                        <c:v>3.00615154347138E-4</c:v>
                      </c:pt>
                      <c:pt idx="2754">
                        <c:v>2.8834224142807E-4</c:v>
                      </c:pt>
                      <c:pt idx="2755">
                        <c:v>2.6676596430683498E-4</c:v>
                      </c:pt>
                      <c:pt idx="2756">
                        <c:v>2.3542901379764201E-4</c:v>
                      </c:pt>
                      <c:pt idx="2757">
                        <c:v>1.94753029550876E-4</c:v>
                      </c:pt>
                      <c:pt idx="2758">
                        <c:v>1.4593236899333801E-4</c:v>
                      </c:pt>
                      <c:pt idx="2759" formatCode="0.00E+00">
                        <c:v>9.0819229443360401E-5</c:v>
                      </c:pt>
                      <c:pt idx="2760" formatCode="0.00E+00">
                        <c:v>3.1637759140657998E-5</c:v>
                      </c:pt>
                      <c:pt idx="2761" formatCode="0.00E+00">
                        <c:v>-2.9278613600686899E-5</c:v>
                      </c:pt>
                      <c:pt idx="2762" formatCode="0.00E+00">
                        <c:v>-8.9711371915545096E-5</c:v>
                      </c:pt>
                      <c:pt idx="2763">
                        <c:v>-1.47752691824464E-4</c:v>
                      </c:pt>
                      <c:pt idx="2764">
                        <c:v>-2.0198049128776599E-4</c:v>
                      </c:pt>
                      <c:pt idx="2765">
                        <c:v>-2.5145138031624998E-4</c:v>
                      </c:pt>
                      <c:pt idx="2766">
                        <c:v>-2.95813059923726E-4</c:v>
                      </c:pt>
                      <c:pt idx="2767">
                        <c:v>-3.3511348419079E-4</c:v>
                      </c:pt>
                      <c:pt idx="2768">
                        <c:v>-3.6971106297151298E-4</c:v>
                      </c:pt>
                      <c:pt idx="2769">
                        <c:v>-4.0016152623851702E-4</c:v>
                      </c:pt>
                      <c:pt idx="2770">
                        <c:v>-4.2701034787513697E-4</c:v>
                      </c:pt>
                      <c:pt idx="2771">
                        <c:v>-4.5069989086164302E-4</c:v>
                      </c:pt>
                      <c:pt idx="2772">
                        <c:v>-4.7149139401567202E-4</c:v>
                      </c:pt>
                      <c:pt idx="2773">
                        <c:v>-4.8927392157929804E-4</c:v>
                      </c:pt>
                      <c:pt idx="2774">
                        <c:v>-5.0351609918827898E-4</c:v>
                      </c:pt>
                      <c:pt idx="2775">
                        <c:v>-5.1351540071097198E-4</c:v>
                      </c:pt>
                      <c:pt idx="2776">
                        <c:v>-5.1833212423386802E-4</c:v>
                      </c:pt>
                      <c:pt idx="2777">
                        <c:v>-5.1702507357195501E-4</c:v>
                      </c:pt>
                      <c:pt idx="2778">
                        <c:v>-5.0876305646710396E-4</c:v>
                      </c:pt>
                      <c:pt idx="2779">
                        <c:v>-4.9268563794422899E-4</c:v>
                      </c:pt>
                      <c:pt idx="2780">
                        <c:v>-4.6838871970778E-4</c:v>
                      </c:pt>
                      <c:pt idx="2781">
                        <c:v>-4.35843739318933E-4</c:v>
                      </c:pt>
                      <c:pt idx="2782">
                        <c:v>-3.9561630952589602E-4</c:v>
                      </c:pt>
                      <c:pt idx="2783">
                        <c:v>-3.4861005597766799E-4</c:v>
                      </c:pt>
                      <c:pt idx="2784">
                        <c:v>-2.9614020017478199E-4</c:v>
                      </c:pt>
                      <c:pt idx="2785">
                        <c:v>-2.3978300099900901E-4</c:v>
                      </c:pt>
                      <c:pt idx="2786">
                        <c:v>-1.8121431792789101E-4</c:v>
                      </c:pt>
                      <c:pt idx="2787">
                        <c:v>-1.22029028231596E-4</c:v>
                      </c:pt>
                      <c:pt idx="2788" formatCode="0.00E+00">
                        <c:v>-6.3512957657941606E-5</c:v>
                      </c:pt>
                      <c:pt idx="2789" formatCode="0.00E+00">
                        <c:v>-6.4594274436121E-6</c:v>
                      </c:pt>
                      <c:pt idx="2790" formatCode="0.00E+00">
                        <c:v>4.88621982634745E-5</c:v>
                      </c:pt>
                      <c:pt idx="2791">
                        <c:v>1.0278938649163899E-4</c:v>
                      </c:pt>
                      <c:pt idx="2792">
                        <c:v>1.5612854698933499E-4</c:v>
                      </c:pt>
                      <c:pt idx="2793">
                        <c:v>2.10023660569678E-4</c:v>
                      </c:pt>
                      <c:pt idx="2794">
                        <c:v>2.6569206405661802E-4</c:v>
                      </c:pt>
                      <c:pt idx="2795">
                        <c:v>3.24085445242524E-4</c:v>
                      </c:pt>
                      <c:pt idx="2796">
                        <c:v>3.8558916674954401E-4</c:v>
                      </c:pt>
                      <c:pt idx="2797">
                        <c:v>4.4982992282166002E-4</c:v>
                      </c:pt>
                      <c:pt idx="2798">
                        <c:v>5.1545058881484495E-4</c:v>
                      </c:pt>
                      <c:pt idx="2799">
                        <c:v>5.8007550250091197E-4</c:v>
                      </c:pt>
                      <c:pt idx="2800">
                        <c:v>6.4049460595029496E-4</c:v>
                      </c:pt>
                      <c:pt idx="2801">
                        <c:v>6.9290005671285304E-4</c:v>
                      </c:pt>
                      <c:pt idx="2802">
                        <c:v>7.33375357413685E-4</c:v>
                      </c:pt>
                      <c:pt idx="2803">
                        <c:v>7.5834391239235695E-4</c:v>
                      </c:pt>
                      <c:pt idx="2804">
                        <c:v>7.6503259176928604E-4</c:v>
                      </c:pt>
                      <c:pt idx="2805">
                        <c:v>7.5187567370885904E-4</c:v>
                      </c:pt>
                      <c:pt idx="2806">
                        <c:v>7.1878197953453295E-4</c:v>
                      </c:pt>
                      <c:pt idx="2807">
                        <c:v>6.6714613320588098E-4</c:v>
                      </c:pt>
                      <c:pt idx="2808">
                        <c:v>5.99711760798406E-4</c:v>
                      </c:pt>
                      <c:pt idx="2809">
                        <c:v>5.2029088665076504E-4</c:v>
                      </c:pt>
                      <c:pt idx="2810">
                        <c:v>4.3331196381624901E-4</c:v>
                      </c:pt>
                      <c:pt idx="2811">
                        <c:v>3.4332387202381501E-4</c:v>
                      </c:pt>
                      <c:pt idx="2812">
                        <c:v>2.5455575170774E-4</c:v>
                      </c:pt>
                      <c:pt idx="2813">
                        <c:v>1.70524196824117E-4</c:v>
                      </c:pt>
                      <c:pt idx="2814" formatCode="0.00E+00">
                        <c:v>9.3785857538736904E-5</c:v>
                      </c:pt>
                      <c:pt idx="2815" formatCode="0.00E+00">
                        <c:v>2.58463223485243E-5</c:v>
                      </c:pt>
                      <c:pt idx="2816" formatCode="0.00E+00">
                        <c:v>-3.2801602730901498E-5</c:v>
                      </c:pt>
                      <c:pt idx="2817" formatCode="0.00E+00">
                        <c:v>-8.2490992267790806E-5</c:v>
                      </c:pt>
                      <c:pt idx="2818">
                        <c:v>-1.2408247720503999E-4</c:v>
                      </c:pt>
                      <c:pt idx="2819">
                        <c:v>-1.5870400113020299E-4</c:v>
                      </c:pt>
                      <c:pt idx="2820">
                        <c:v>-1.8745685321416199E-4</c:v>
                      </c:pt>
                      <c:pt idx="2821">
                        <c:v>-2.1117912503435901E-4</c:v>
                      </c:pt>
                      <c:pt idx="2822">
                        <c:v>-2.30225351090937E-4</c:v>
                      </c:pt>
                      <c:pt idx="2823">
                        <c:v>-2.4449377343735001E-4</c:v>
                      </c:pt>
                      <c:pt idx="2824">
                        <c:v>-2.5344596515529101E-4</c:v>
                      </c:pt>
                      <c:pt idx="2825">
                        <c:v>-2.56224419587972E-4</c:v>
                      </c:pt>
                      <c:pt idx="2826">
                        <c:v>-2.5181677809319499E-4</c:v>
                      </c:pt>
                      <c:pt idx="2827">
                        <c:v>-2.3924257681461701E-4</c:v>
                      </c:pt>
                      <c:pt idx="2828">
                        <c:v>-2.1783575746594499E-4</c:v>
                      </c:pt>
                      <c:pt idx="2829">
                        <c:v>-1.87407887900311E-4</c:v>
                      </c:pt>
                      <c:pt idx="2830">
                        <c:v>-1.4845341024261499E-4</c:v>
                      </c:pt>
                      <c:pt idx="2831">
                        <c:v>-1.02164922752702E-4</c:v>
                      </c:pt>
                      <c:pt idx="2832" formatCode="0.00E+00">
                        <c:v>-5.0511887284427597E-5</c:v>
                      </c:pt>
                      <c:pt idx="2833" formatCode="0.00E+00">
                        <c:v>3.8926198555019402E-6</c:v>
                      </c:pt>
                      <c:pt idx="2834" formatCode="0.00E+00">
                        <c:v>5.7822664121608303E-5</c:v>
                      </c:pt>
                      <c:pt idx="2835">
                        <c:v>1.07880272026156E-4</c:v>
                      </c:pt>
                      <c:pt idx="2836">
                        <c:v>1.5091331545280599E-4</c:v>
                      </c:pt>
                      <c:pt idx="2837">
                        <c:v>1.8410981518783299E-4</c:v>
                      </c:pt>
                      <c:pt idx="2838">
                        <c:v>2.05481589510361E-4</c:v>
                      </c:pt>
                      <c:pt idx="2839">
                        <c:v>2.1392001442736299E-4</c:v>
                      </c:pt>
                      <c:pt idx="2840">
                        <c:v>2.0963374135934599E-4</c:v>
                      </c:pt>
                      <c:pt idx="2841">
                        <c:v>1.9393280360282601E-4</c:v>
                      </c:pt>
                      <c:pt idx="2842">
                        <c:v>1.6908364722833901E-4</c:v>
                      </c:pt>
                      <c:pt idx="2843">
                        <c:v>1.3804860015845499E-4</c:v>
                      </c:pt>
                      <c:pt idx="2844">
                        <c:v>1.0415695369494999E-4</c:v>
                      </c:pt>
                      <c:pt idx="2845" formatCode="0.00E+00">
                        <c:v>7.0460709403131507E-5</c:v>
                      </c:pt>
                      <c:pt idx="2846" formatCode="0.00E+00">
                        <c:v>3.95970588817355E-5</c:v>
                      </c:pt>
                      <c:pt idx="2847" formatCode="0.00E+00">
                        <c:v>1.3495340170037601E-5</c:v>
                      </c:pt>
                      <c:pt idx="2848" formatCode="0.00E+00">
                        <c:v>-6.8400983347724704E-6</c:v>
                      </c:pt>
                      <c:pt idx="2849" formatCode="0.00E+00">
                        <c:v>-2.1345939016380901E-5</c:v>
                      </c:pt>
                      <c:pt idx="2850" formatCode="0.00E+00">
                        <c:v>-3.0818876415392999E-5</c:v>
                      </c:pt>
                      <c:pt idx="2851" formatCode="0.00E+00">
                        <c:v>-3.6683823534368901E-5</c:v>
                      </c:pt>
                      <c:pt idx="2852" formatCode="0.00E+00">
                        <c:v>-4.0637003424674502E-5</c:v>
                      </c:pt>
                      <c:pt idx="2853" formatCode="0.00E+00">
                        <c:v>-4.4399534462755397E-5</c:v>
                      </c:pt>
                      <c:pt idx="2854" formatCode="0.00E+00">
                        <c:v>-4.9429782036721998E-5</c:v>
                      </c:pt>
                      <c:pt idx="2855" formatCode="0.00E+00">
                        <c:v>-5.6765113635391301E-5</c:v>
                      </c:pt>
                      <c:pt idx="2856" formatCode="0.00E+00">
                        <c:v>-6.6772392130173198E-5</c:v>
                      </c:pt>
                      <c:pt idx="2857" formatCode="0.00E+00">
                        <c:v>-7.9305795478271294E-5</c:v>
                      </c:pt>
                      <c:pt idx="2858" formatCode="0.00E+00">
                        <c:v>-9.3654935627932994E-5</c:v>
                      </c:pt>
                      <c:pt idx="2859">
                        <c:v>-1.08825704201673E-4</c:v>
                      </c:pt>
                      <c:pt idx="2860">
                        <c:v>-1.23486105877252E-4</c:v>
                      </c:pt>
                      <c:pt idx="2861">
                        <c:v>-1.3619094838415301E-4</c:v>
                      </c:pt>
                      <c:pt idx="2862">
                        <c:v>-1.4552274700442699E-4</c:v>
                      </c:pt>
                      <c:pt idx="2863">
                        <c:v>-1.5021762497703799E-4</c:v>
                      </c:pt>
                      <c:pt idx="2864">
                        <c:v>-1.4926968134297E-4</c:v>
                      </c:pt>
                      <c:pt idx="2865">
                        <c:v>-1.42023762372677E-4</c:v>
                      </c:pt>
                      <c:pt idx="2866">
                        <c:v>-1.2821408571021801E-4</c:v>
                      </c:pt>
                      <c:pt idx="2867">
                        <c:v>-1.08048364797746E-4</c:v>
                      </c:pt>
                      <c:pt idx="2868" formatCode="0.00E+00">
                        <c:v>-8.2140941001433102E-5</c:v>
                      </c:pt>
                      <c:pt idx="2869" formatCode="0.00E+00">
                        <c:v>-5.1558899340473197E-5</c:v>
                      </c:pt>
                      <c:pt idx="2870" formatCode="0.00E+00">
                        <c:v>-1.77857092980441E-5</c:v>
                      </c:pt>
                      <c:pt idx="2871" formatCode="0.00E+00">
                        <c:v>1.74062111641143E-5</c:v>
                      </c:pt>
                      <c:pt idx="2872" formatCode="0.00E+00">
                        <c:v>5.2002712143911998E-5</c:v>
                      </c:pt>
                      <c:pt idx="2873" formatCode="0.00E+00">
                        <c:v>8.3894179447586504E-5</c:v>
                      </c:pt>
                      <c:pt idx="2874">
                        <c:v>1.1095492789952001E-4</c:v>
                      </c:pt>
                      <c:pt idx="2875">
                        <c:v>1.3120358002363601E-4</c:v>
                      </c:pt>
                      <c:pt idx="2876">
                        <c:v>1.4293216342813099E-4</c:v>
                      </c:pt>
                      <c:pt idx="2877">
                        <c:v>1.4474797492913401E-4</c:v>
                      </c:pt>
                      <c:pt idx="2878">
                        <c:v>1.3573880759952699E-4</c:v>
                      </c:pt>
                      <c:pt idx="2879">
                        <c:v>1.15533132466015E-4</c:v>
                      </c:pt>
                      <c:pt idx="2880" formatCode="0.00E+00">
                        <c:v>8.4464030689545397E-5</c:v>
                      </c:pt>
                      <c:pt idx="2881" formatCode="0.00E+00">
                        <c:v>4.3492852711649097E-5</c:v>
                      </c:pt>
                      <c:pt idx="2882" formatCode="0.00E+00">
                        <c:v>-5.7014358490965796E-6</c:v>
                      </c:pt>
                      <c:pt idx="2883" formatCode="0.00E+00">
                        <c:v>-6.0799204179364298E-5</c:v>
                      </c:pt>
                      <c:pt idx="2884">
                        <c:v>-1.18877734415436E-4</c:v>
                      </c:pt>
                      <c:pt idx="2885">
                        <c:v>-1.7644715992356399E-4</c:v>
                      </c:pt>
                      <c:pt idx="2886">
                        <c:v>-2.2970271710290801E-4</c:v>
                      </c:pt>
                      <c:pt idx="2887">
                        <c:v>-2.7468497976281599E-4</c:v>
                      </c:pt>
                      <c:pt idx="2888">
                        <c:v>-3.0763655882760699E-4</c:v>
                      </c:pt>
                      <c:pt idx="2889">
                        <c:v>-3.2534231985662697E-4</c:v>
                      </c:pt>
                      <c:pt idx="2890">
                        <c:v>-3.2558323711007799E-4</c:v>
                      </c:pt>
                      <c:pt idx="2891">
                        <c:v>-3.0751193512694198E-4</c:v>
                      </c:pt>
                      <c:pt idx="2892">
                        <c:v>-2.7167193380893498E-4</c:v>
                      </c:pt>
                      <c:pt idx="2893">
                        <c:v>-2.2029833446270499E-4</c:v>
                      </c:pt>
                      <c:pt idx="2894">
                        <c:v>-1.57228756379547E-4</c:v>
                      </c:pt>
                      <c:pt idx="2895" formatCode="0.00E+00">
                        <c:v>-8.7595539781965698E-5</c:v>
                      </c:pt>
                      <c:pt idx="2896" formatCode="0.00E+00">
                        <c:v>-1.73532407450571E-5</c:v>
                      </c:pt>
                      <c:pt idx="2897" formatCode="0.00E+00">
                        <c:v>4.7324828553909797E-5</c:v>
                      </c:pt>
                      <c:pt idx="2898">
                        <c:v>1.0079964609713199E-4</c:v>
                      </c:pt>
                      <c:pt idx="2899">
                        <c:v>1.3852319026889801E-4</c:v>
                      </c:pt>
                      <c:pt idx="2900">
                        <c:v>1.5754950007847401E-4</c:v>
                      </c:pt>
                      <c:pt idx="2901">
                        <c:v>1.56771612670888E-4</c:v>
                      </c:pt>
                      <c:pt idx="2902">
                        <c:v>1.36981224771053E-4</c:v>
                      </c:pt>
                      <c:pt idx="2903">
                        <c:v>1.0062862176827401E-4</c:v>
                      </c:pt>
                      <c:pt idx="2904" formatCode="0.00E+00">
                        <c:v>5.1410103247980197E-5</c:v>
                      </c:pt>
                      <c:pt idx="2905" formatCode="0.00E+00">
                        <c:v>-6.2222683747227202E-6</c:v>
                      </c:pt>
                      <c:pt idx="2906" formatCode="0.00E+00">
                        <c:v>-6.7561634481507304E-5</c:v>
                      </c:pt>
                      <c:pt idx="2907">
                        <c:v>-1.2801531547891701E-4</c:v>
                      </c:pt>
                      <c:pt idx="2908">
                        <c:v>-1.83451901394779E-4</c:v>
                      </c:pt>
                      <c:pt idx="2909">
                        <c:v>-2.30426162630965E-4</c:v>
                      </c:pt>
                      <c:pt idx="2910">
                        <c:v>-2.6615831708958702E-4</c:v>
                      </c:pt>
                      <c:pt idx="2911">
                        <c:v>-2.8876602388149501E-4</c:v>
                      </c:pt>
                      <c:pt idx="2912">
                        <c:v>-2.9686734943317898E-4</c:v>
                      </c:pt>
                      <c:pt idx="2913">
                        <c:v>-2.8965355780057202E-4</c:v>
                      </c:pt>
                      <c:pt idx="2914">
                        <c:v>-2.66891400673783E-4</c:v>
                      </c:pt>
                      <c:pt idx="2915">
                        <c:v>-2.28969951671623E-4</c:v>
                      </c:pt>
                      <c:pt idx="2916">
                        <c:v>-1.76960395859077E-4</c:v>
                      </c:pt>
                      <c:pt idx="2917">
                        <c:v>-1.1240708072157399E-4</c:v>
                      </c:pt>
                      <c:pt idx="2918" formatCode="0.00E+00">
                        <c:v>-3.7564981311995802E-5</c:v>
                      </c:pt>
                      <c:pt idx="2919" formatCode="0.00E+00">
                        <c:v>4.4710469105782699E-5</c:v>
                      </c:pt>
                      <c:pt idx="2920">
                        <c:v>1.31080231103097E-4</c:v>
                      </c:pt>
                      <c:pt idx="2921">
                        <c:v>2.1790490439294399E-4</c:v>
                      </c:pt>
                      <c:pt idx="2922">
                        <c:v>3.0152014840556599E-4</c:v>
                      </c:pt>
                      <c:pt idx="2923">
                        <c:v>3.7857627177143298E-4</c:v>
                      </c:pt>
                      <c:pt idx="2924">
                        <c:v>4.4631130826365502E-4</c:v>
                      </c:pt>
                      <c:pt idx="2925">
                        <c:v>5.0279658340297699E-4</c:v>
                      </c:pt>
                      <c:pt idx="2926">
                        <c:v>5.4708122455877299E-4</c:v>
                      </c:pt>
                      <c:pt idx="2927">
                        <c:v>5.7915714087459905E-4</c:v>
                      </c:pt>
                      <c:pt idx="2928">
                        <c:v>5.99811790339026E-4</c:v>
                      </c:pt>
                      <c:pt idx="2929">
                        <c:v>6.1036195791499702E-4</c:v>
                      </c:pt>
                      <c:pt idx="2930">
                        <c:v>6.1240394086584105E-4</c:v>
                      </c:pt>
                      <c:pt idx="2931">
                        <c:v>6.0739928723299596E-4</c:v>
                      </c:pt>
                      <c:pt idx="2932">
                        <c:v>5.9649871380371903E-4</c:v>
                      </c:pt>
                      <c:pt idx="2933">
                        <c:v>5.8041377721795005E-4</c:v>
                      </c:pt>
                      <c:pt idx="2934">
                        <c:v>5.5942229705147496E-4</c:v>
                      </c:pt>
                      <c:pt idx="2935">
                        <c:v>5.3325969404035699E-4</c:v>
                      </c:pt>
                      <c:pt idx="2936">
                        <c:v>5.0133939184831796E-4</c:v>
                      </c:pt>
                      <c:pt idx="2937">
                        <c:v>4.62812927735062E-4</c:v>
                      </c:pt>
                      <c:pt idx="2938">
                        <c:v>4.1664186074120898E-4</c:v>
                      </c:pt>
                      <c:pt idx="2939">
                        <c:v>3.6179512885993698E-4</c:v>
                      </c:pt>
                      <c:pt idx="2940">
                        <c:v>2.97188695867809E-4</c:v>
                      </c:pt>
                      <c:pt idx="2941">
                        <c:v>2.2183406593465399E-4</c:v>
                      </c:pt>
                      <c:pt idx="2942">
                        <c:v>1.3490692238732501E-4</c:v>
                      </c:pt>
                      <c:pt idx="2943" formatCode="0.00E+00">
                        <c:v>3.5874971774692998E-5</c:v>
                      </c:pt>
                      <c:pt idx="2944" formatCode="0.00E+00">
                        <c:v>-7.5369727120079793E-5</c:v>
                      </c:pt>
                      <c:pt idx="2945">
                        <c:v>-1.9837528150616401E-4</c:v>
                      </c:pt>
                      <c:pt idx="2946">
                        <c:v>-3.3199228848017402E-4</c:v>
                      </c:pt>
                      <c:pt idx="2947">
                        <c:v>-4.7439727414138802E-4</c:v>
                      </c:pt>
                      <c:pt idx="2948">
                        <c:v>-6.2315279619284199E-4</c:v>
                      </c:pt>
                      <c:pt idx="2949">
                        <c:v>-7.7542029550572002E-4</c:v>
                      </c:pt>
                      <c:pt idx="2950">
                        <c:v>-9.2820048343186801E-4</c:v>
                      </c:pt>
                      <c:pt idx="2951">
                        <c:v>-1.07848990258549E-3</c:v>
                      </c:pt>
                      <c:pt idx="2952">
                        <c:v>-1.2235104060651699E-3</c:v>
                      </c:pt>
                      <c:pt idx="2953">
                        <c:v>-1.3609219919412099E-3</c:v>
                      </c:pt>
                      <c:pt idx="2954">
                        <c:v>-1.4888914658160899E-3</c:v>
                      </c:pt>
                      <c:pt idx="2955">
                        <c:v>-1.6061169651715901E-3</c:v>
                      </c:pt>
                      <c:pt idx="2956">
                        <c:v>-1.71178030531375E-3</c:v>
                      </c:pt>
                      <c:pt idx="2957">
                        <c:v>-1.80550806633131E-3</c:v>
                      </c:pt>
                      <c:pt idx="2958">
                        <c:v>-1.8873815743213501E-3</c:v>
                      </c:pt>
                      <c:pt idx="2959">
                        <c:v>-1.95759164623613E-3</c:v>
                      </c:pt>
                      <c:pt idx="2960">
                        <c:v>-2.0167080365103198E-3</c:v>
                      </c:pt>
                      <c:pt idx="2961">
                        <c:v>-2.0654994180142102E-3</c:v>
                      </c:pt>
                      <c:pt idx="2962">
                        <c:v>-2.1049878218731E-3</c:v>
                      </c:pt>
                      <c:pt idx="2963">
                        <c:v>-2.13633469966916E-3</c:v>
                      </c:pt>
                      <c:pt idx="2964">
                        <c:v>-2.1608643007359801E-3</c:v>
                      </c:pt>
                      <c:pt idx="2965">
                        <c:v>-2.17999872298511E-3</c:v>
                      </c:pt>
                      <c:pt idx="2966">
                        <c:v>-2.19520735590284E-3</c:v>
                      </c:pt>
                      <c:pt idx="2967">
                        <c:v>-2.2080272301693098E-3</c:v>
                      </c:pt>
                      <c:pt idx="2968">
                        <c:v>-2.21977750041835E-3</c:v>
                      </c:pt>
                      <c:pt idx="2969">
                        <c:v>-2.23152734091682E-3</c:v>
                      </c:pt>
                      <c:pt idx="2970">
                        <c:v>-2.2440711692043999E-3</c:v>
                      </c:pt>
                      <c:pt idx="2971">
                        <c:v>-2.25778085088761E-3</c:v>
                      </c:pt>
                      <c:pt idx="2972">
                        <c:v>-2.2725755174172199E-3</c:v>
                      </c:pt>
                      <c:pt idx="2973">
                        <c:v>-2.2878673154950301E-3</c:v>
                      </c:pt>
                      <c:pt idx="2974">
                        <c:v>-2.3026191995255E-3</c:v>
                      </c:pt>
                      <c:pt idx="2975">
                        <c:v>-2.3153469502840201E-3</c:v>
                      </c:pt>
                      <c:pt idx="2976">
                        <c:v>-2.32438006392956E-3</c:v>
                      </c:pt>
                      <c:pt idx="2977">
                        <c:v>-2.32777291574905E-3</c:v>
                      </c:pt>
                      <c:pt idx="2978">
                        <c:v>-2.3235735219143102E-3</c:v>
                      </c:pt>
                      <c:pt idx="2979">
                        <c:v>-2.3099945951641299E-3</c:v>
                      </c:pt>
                      <c:pt idx="2980">
                        <c:v>-2.2854028883432399E-3</c:v>
                      </c:pt>
                      <c:pt idx="2981">
                        <c:v>-2.2484729870957498E-3</c:v>
                      </c:pt>
                      <c:pt idx="2982">
                        <c:v>-2.1983601453708199E-3</c:v>
                      </c:pt>
                      <c:pt idx="2983">
                        <c:v>-2.13466623078466E-3</c:v>
                      </c:pt>
                      <c:pt idx="2984">
                        <c:v>-2.0572480752563799E-3</c:v>
                      </c:pt>
                      <c:pt idx="2985">
                        <c:v>-1.9662625950546799E-3</c:v>
                      </c:pt>
                      <c:pt idx="2986">
                        <c:v>-1.8621438913979499E-3</c:v>
                      </c:pt>
                      <c:pt idx="2987">
                        <c:v>-1.7454557950338399E-3</c:v>
                      </c:pt>
                      <c:pt idx="2988">
                        <c:v>-1.6169777402552301E-3</c:v>
                      </c:pt>
                      <c:pt idx="2989">
                        <c:v>-1.47774887079833E-3</c:v>
                      </c:pt>
                      <c:pt idx="2990">
                        <c:v>-1.32910154134583E-3</c:v>
                      </c:pt>
                      <c:pt idx="2991">
                        <c:v>-1.17272940071543E-3</c:v>
                      </c:pt>
                      <c:pt idx="2992">
                        <c:v>-1.01070010140476E-3</c:v>
                      </c:pt>
                      <c:pt idx="2993">
                        <c:v>-8.4548360308287396E-4</c:v>
                      </c:pt>
                      <c:pt idx="2994">
                        <c:v>-6.7992877571817502E-4</c:v>
                      </c:pt>
                      <c:pt idx="2995">
                        <c:v>-5.1712198192153404E-4</c:v>
                      </c:pt>
                      <c:pt idx="2996">
                        <c:v>-3.6017918620978801E-4</c:v>
                      </c:pt>
                      <c:pt idx="2997">
                        <c:v>-2.1189338287727399E-4</c:v>
                      </c:pt>
                      <c:pt idx="2998" formatCode="0.00E+00">
                        <c:v>-7.4640322946111398E-5</c:v>
                      </c:pt>
                      <c:pt idx="2999" formatCode="0.00E+00">
                        <c:v>4.99103247355581E-5</c:v>
                      </c:pt>
                      <c:pt idx="3000">
                        <c:v>1.60872268556702E-4</c:v>
                      </c:pt>
                      <c:pt idx="3001">
                        <c:v>2.5830947409153499E-4</c:v>
                      </c:pt>
                      <c:pt idx="3002">
                        <c:v>3.43141978537244E-4</c:v>
                      </c:pt>
                      <c:pt idx="3003">
                        <c:v>4.1705699127443202E-4</c:v>
                      </c:pt>
                      <c:pt idx="3004">
                        <c:v>4.8233689156481301E-4</c:v>
                      </c:pt>
                      <c:pt idx="3005">
                        <c:v>5.4164634508098105E-4</c:v>
                      </c:pt>
                      <c:pt idx="3006">
                        <c:v>5.9784576686336096E-4</c:v>
                      </c:pt>
                      <c:pt idx="3007">
                        <c:v>6.5375379249220595E-4</c:v>
                      </c:pt>
                      <c:pt idx="3008">
                        <c:v>7.1200670122109795E-4</c:v>
                      </c:pt>
                      <c:pt idx="3009">
                        <c:v>7.7491708128246803E-4</c:v>
                      </c:pt>
                      <c:pt idx="3010">
                        <c:v>8.4431170957937197E-4</c:v>
                      </c:pt>
                      <c:pt idx="3011">
                        <c:v>9.2171168786488102E-4</c:v>
                      </c:pt>
                      <c:pt idx="3012">
                        <c:v>1.0081200724290299E-3</c:v>
                      </c:pt>
                      <c:pt idx="3013">
                        <c:v>1.10411613963431E-3</c:v>
                      </c:pt>
                      <c:pt idx="3014">
                        <c:v>1.20984259142326E-3</c:v>
                      </c:pt>
                      <c:pt idx="3015">
                        <c:v>1.32508428541246E-3</c:v>
                      </c:pt>
                      <c:pt idx="3016">
                        <c:v>1.4491569084207701E-3</c:v>
                      </c:pt>
                      <c:pt idx="3017">
                        <c:v>1.5812178669069501E-3</c:v>
                      </c:pt>
                      <c:pt idx="3018">
                        <c:v>1.7200022730422099E-3</c:v>
                      </c:pt>
                      <c:pt idx="3019">
                        <c:v>1.8639634734612901E-3</c:v>
                      </c:pt>
                      <c:pt idx="3020">
                        <c:v>2.0113282935295702E-3</c:v>
                      </c:pt>
                      <c:pt idx="3021">
                        <c:v>2.1601540178471101E-3</c:v>
                      </c:pt>
                      <c:pt idx="3022">
                        <c:v>2.30852570962309E-3</c:v>
                      </c:pt>
                      <c:pt idx="3023">
                        <c:v>2.4548016545645202E-3</c:v>
                      </c:pt>
                      <c:pt idx="3024">
                        <c:v>2.5976430368887301E-3</c:v>
                      </c:pt>
                      <c:pt idx="3025">
                        <c:v>2.7362507311486399E-3</c:v>
                      </c:pt>
                      <c:pt idx="3026">
                        <c:v>2.8704299517878702E-3</c:v>
                      </c:pt>
                      <c:pt idx="3027">
                        <c:v>3.0006428501940098E-3</c:v>
                      </c:pt>
                      <c:pt idx="3028">
                        <c:v>3.1277992162812699E-3</c:v>
                      </c:pt>
                      <c:pt idx="3029">
                        <c:v>3.2532963584639201E-3</c:v>
                      </c:pt>
                      <c:pt idx="3030">
                        <c:v>3.3786454148247102E-3</c:v>
                      </c:pt>
                      <c:pt idx="3031">
                        <c:v>3.5051009979891298E-3</c:v>
                      </c:pt>
                      <c:pt idx="3032">
                        <c:v>3.6334704390055201E-3</c:v>
                      </c:pt>
                      <c:pt idx="3033">
                        <c:v>3.7638269865121398E-3</c:v>
                      </c:pt>
                      <c:pt idx="3034">
                        <c:v>3.8954156736251198E-3</c:v>
                      </c:pt>
                      <c:pt idx="3035">
                        <c:v>4.02667788124615E-3</c:v>
                      </c:pt>
                      <c:pt idx="3036">
                        <c:v>4.1554076746622799E-3</c:v>
                      </c:pt>
                      <c:pt idx="3037">
                        <c:v>4.2790130248421101E-3</c:v>
                      </c:pt>
                      <c:pt idx="3038">
                        <c:v>4.3948358872791197E-3</c:v>
                      </c:pt>
                      <c:pt idx="3039">
                        <c:v>4.5004826272607998E-3</c:v>
                      </c:pt>
                      <c:pt idx="3040">
                        <c:v>4.5941946784894203E-3</c:v>
                      </c:pt>
                      <c:pt idx="3041">
                        <c:v>4.6750414850955796E-3</c:v>
                      </c:pt>
                      <c:pt idx="3042">
                        <c:v>4.7430277981269703E-3</c:v>
                      </c:pt>
                      <c:pt idx="3043">
                        <c:v>4.7990896166426001E-3</c:v>
                      </c:pt>
                      <c:pt idx="3044">
                        <c:v>4.8450317326192904E-3</c:v>
                      </c:pt>
                      <c:pt idx="3045">
                        <c:v>4.8832857638699398E-3</c:v>
                      </c:pt>
                      <c:pt idx="3046">
                        <c:v>4.9166751298626099E-3</c:v>
                      </c:pt>
                      <c:pt idx="3047">
                        <c:v>4.9481739508243604E-3</c:v>
                      </c:pt>
                      <c:pt idx="3048">
                        <c:v>4.9806544127052304E-3</c:v>
                      </c:pt>
                      <c:pt idx="3049">
                        <c:v>5.0166945924410497E-3</c:v>
                      </c:pt>
                      <c:pt idx="3050">
                        <c:v>5.0584242308484599E-3</c:v>
                      </c:pt>
                      <c:pt idx="3051">
                        <c:v>5.1075354432500702E-3</c:v>
                      </c:pt>
                      <c:pt idx="3052">
                        <c:v>5.1652344095013299E-3</c:v>
                      </c:pt>
                      <c:pt idx="3053">
                        <c:v>5.2323494238362099E-3</c:v>
                      </c:pt>
                      <c:pt idx="3054">
                        <c:v>5.3094878903211301E-3</c:v>
                      </c:pt>
                      <c:pt idx="3055">
                        <c:v>5.3971787951571197E-3</c:v>
                      </c:pt>
                      <c:pt idx="3056">
                        <c:v>5.4961045225304702E-3</c:v>
                      </c:pt>
                      <c:pt idx="3057">
                        <c:v>5.6071904059370303E-3</c:v>
                      </c:pt>
                      <c:pt idx="3058">
                        <c:v>5.7315936054253896E-3</c:v>
                      </c:pt>
                      <c:pt idx="3059">
                        <c:v>5.8706144246306897E-3</c:v>
                      </c:pt>
                      <c:pt idx="3060">
                        <c:v>6.0255029700494603E-3</c:v>
                      </c:pt>
                      <c:pt idx="3061">
                        <c:v>6.1972981913286998E-3</c:v>
                      </c:pt>
                      <c:pt idx="3062">
                        <c:v>6.3865935382049297E-3</c:v>
                      </c:pt>
                      <c:pt idx="3063">
                        <c:v>6.5932677868743503E-3</c:v>
                      </c:pt>
                      <c:pt idx="3064">
                        <c:v>6.8165272259029103E-3</c:v>
                      </c:pt>
                      <c:pt idx="3065">
                        <c:v>7.0548106509090202E-3</c:v>
                      </c:pt>
                      <c:pt idx="3066">
                        <c:v>7.30621373777388E-3</c:v>
                      </c:pt>
                      <c:pt idx="3067">
                        <c:v>7.5687231905526703E-3</c:v>
                      </c:pt>
                      <c:pt idx="3068">
                        <c:v>7.8405690055541304E-3</c:v>
                      </c:pt>
                      <c:pt idx="3069">
                        <c:v>8.1205039807533096E-3</c:v>
                      </c:pt>
                      <c:pt idx="3070">
                        <c:v>8.4079057103629701E-3</c:v>
                      </c:pt>
                      <c:pt idx="3071">
                        <c:v>8.7028318135211405E-3</c:v>
                      </c:pt>
                      <c:pt idx="3072">
                        <c:v>9.0058418726053999E-3</c:v>
                      </c:pt>
                      <c:pt idx="3073">
                        <c:v>9.3178927698936796E-3</c:v>
                      </c:pt>
                      <c:pt idx="3074">
                        <c:v>9.6399343254081806E-3</c:v>
                      </c:pt>
                      <c:pt idx="3075">
                        <c:v>9.9726119778972295E-3</c:v>
                      </c:pt>
                      <c:pt idx="3076">
                        <c:v>1.03160517597208E-2</c:v>
                      </c:pt>
                      <c:pt idx="3077">
                        <c:v>1.0669696276566399E-2</c:v>
                      </c:pt>
                      <c:pt idx="3078">
                        <c:v>1.1032282141125499E-2</c:v>
                      </c:pt>
                      <c:pt idx="3079">
                        <c:v>1.14018629810536E-2</c:v>
                      </c:pt>
                      <c:pt idx="3080">
                        <c:v>1.17758704880203E-2</c:v>
                      </c:pt>
                      <c:pt idx="3081">
                        <c:v>1.21515176728175E-2</c:v>
                      </c:pt>
                      <c:pt idx="3082">
                        <c:v>1.25259646491141E-2</c:v>
                      </c:pt>
                      <c:pt idx="3083">
                        <c:v>1.28965216859297E-2</c:v>
                      </c:pt>
                      <c:pt idx="3084">
                        <c:v>1.3260936878234099E-2</c:v>
                      </c:pt>
                      <c:pt idx="3085">
                        <c:v>1.3617420860259201E-2</c:v>
                      </c:pt>
                      <c:pt idx="3086">
                        <c:v>1.3964959686841199E-2</c:v>
                      </c:pt>
                      <c:pt idx="3087">
                        <c:v>1.43031753833256E-2</c:v>
                      </c:pt>
                      <c:pt idx="3088">
                        <c:v>1.4632261140217101E-2</c:v>
                      </c:pt>
                      <c:pt idx="3089">
                        <c:v>1.4952834927194901E-2</c:v>
                      </c:pt>
                      <c:pt idx="3090">
                        <c:v>1.52657182764554E-2</c:v>
                      </c:pt>
                      <c:pt idx="3091">
                        <c:v>1.55716965238696E-2</c:v>
                      </c:pt>
                      <c:pt idx="3092">
                        <c:v>1.58712770934917E-2</c:v>
                      </c:pt>
                      <c:pt idx="3093">
                        <c:v>1.61647890423719E-2</c:v>
                      </c:pt>
                      <c:pt idx="3094">
                        <c:v>1.6451908889862601E-2</c:v>
                      </c:pt>
                      <c:pt idx="3095">
                        <c:v>1.6731790934010001E-2</c:v>
                      </c:pt>
                      <c:pt idx="3096">
                        <c:v>1.7002971918330102E-2</c:v>
                      </c:pt>
                      <c:pt idx="3097">
                        <c:v>1.7263514028207999E-2</c:v>
                      </c:pt>
                      <c:pt idx="3098">
                        <c:v>1.7511004922980598E-2</c:v>
                      </c:pt>
                      <c:pt idx="3099">
                        <c:v>1.7742637023515799E-2</c:v>
                      </c:pt>
                      <c:pt idx="3100">
                        <c:v>1.7955139294473101E-2</c:v>
                      </c:pt>
                      <c:pt idx="3101">
                        <c:v>1.8144742059362201E-2</c:v>
                      </c:pt>
                      <c:pt idx="3102">
                        <c:v>1.83073709697129E-2</c:v>
                      </c:pt>
                      <c:pt idx="3103">
                        <c:v>1.84385770364222E-2</c:v>
                      </c:pt>
                      <c:pt idx="3104">
                        <c:v>1.85336706451453E-2</c:v>
                      </c:pt>
                      <c:pt idx="3105">
                        <c:v>1.8587950478261301E-2</c:v>
                      </c:pt>
                      <c:pt idx="3106">
                        <c:v>1.85970467621649E-2</c:v>
                      </c:pt>
                      <c:pt idx="3107">
                        <c:v>1.8557154070838099E-2</c:v>
                      </c:pt>
                      <c:pt idx="3108">
                        <c:v>1.8465602055475198E-2</c:v>
                      </c:pt>
                      <c:pt idx="3109">
                        <c:v>1.8320958767158099E-2</c:v>
                      </c:pt>
                      <c:pt idx="3110">
                        <c:v>1.8123201705553999E-2</c:v>
                      </c:pt>
                      <c:pt idx="3111">
                        <c:v>1.7873701844036902E-2</c:v>
                      </c:pt>
                      <c:pt idx="3112">
                        <c:v>1.7575087277146299E-2</c:v>
                      </c:pt>
                      <c:pt idx="3113">
                        <c:v>1.7230844831178E-2</c:v>
                      </c:pt>
                      <c:pt idx="3114">
                        <c:v>1.6844919987185899E-2</c:v>
                      </c:pt>
                      <c:pt idx="3115">
                        <c:v>1.6421289265677201E-2</c:v>
                      </c:pt>
                      <c:pt idx="3116">
                        <c:v>1.5963634517633898E-2</c:v>
                      </c:pt>
                      <c:pt idx="3117">
                        <c:v>1.54750334030872E-2</c:v>
                      </c:pt>
                      <c:pt idx="3118">
                        <c:v>1.49578015746942E-2</c:v>
                      </c:pt>
                      <c:pt idx="3119">
                        <c:v>1.44134845829588E-2</c:v>
                      </c:pt>
                      <c:pt idx="3120">
                        <c:v>1.3842956673414701E-2</c:v>
                      </c:pt>
                      <c:pt idx="3121">
                        <c:v>1.3246610840363399E-2</c:v>
                      </c:pt>
                      <c:pt idx="3122">
                        <c:v>1.26246142537883E-2</c:v>
                      </c:pt>
                      <c:pt idx="3123">
                        <c:v>1.1977350465159501E-2</c:v>
                      </c:pt>
                      <c:pt idx="3124">
                        <c:v>1.1305619488774199E-2</c:v>
                      </c:pt>
                      <c:pt idx="3125">
                        <c:v>1.0610935475056701E-2</c:v>
                      </c:pt>
                      <c:pt idx="3126">
                        <c:v>9.8957088549911504E-3</c:v>
                      </c:pt>
                      <c:pt idx="3127">
                        <c:v>9.1632689007372804E-3</c:v>
                      </c:pt>
                      <c:pt idx="3128">
                        <c:v>8.41789508726388E-3</c:v>
                      </c:pt>
                      <c:pt idx="3129">
                        <c:v>7.6645460311310001E-3</c:v>
                      </c:pt>
                      <c:pt idx="3130">
                        <c:v>6.9087420693384402E-3</c:v>
                      </c:pt>
                      <c:pt idx="3131">
                        <c:v>6.1562276555635898E-3</c:v>
                      </c:pt>
                      <c:pt idx="3132">
                        <c:v>5.4126950873048998E-3</c:v>
                      </c:pt>
                      <c:pt idx="3133">
                        <c:v>4.6835874527793803E-3</c:v>
                      </c:pt>
                      <c:pt idx="3134">
                        <c:v>3.9739448717766796E-3</c:v>
                      </c:pt>
                      <c:pt idx="3135">
                        <c:v>3.2883136312132598E-3</c:v>
                      </c:pt>
                      <c:pt idx="3136">
                        <c:v>2.6305927789432998E-3</c:v>
                      </c:pt>
                      <c:pt idx="3137">
                        <c:v>2.0039821766488501E-3</c:v>
                      </c:pt>
                      <c:pt idx="3138">
                        <c:v>1.41097447920366E-3</c:v>
                      </c:pt>
                      <c:pt idx="3139">
                        <c:v>8.5339947269224799E-4</c:v>
                      </c:pt>
                      <c:pt idx="3140">
                        <c:v>3.3241050614327399E-4</c:v>
                      </c:pt>
                      <c:pt idx="3141">
                        <c:v>-1.5134563607769301E-4</c:v>
                      </c:pt>
                      <c:pt idx="3142">
                        <c:v>-5.9761199412478104E-4</c:v>
                      </c:pt>
                      <c:pt idx="3143">
                        <c:v>-1.0064399166236E-3</c:v>
                      </c:pt>
                      <c:pt idx="3144">
                        <c:v>-1.37808892651839E-3</c:v>
                      </c:pt>
                      <c:pt idx="3145">
                        <c:v>-1.7129620891761599E-3</c:v>
                      </c:pt>
                      <c:pt idx="3146">
                        <c:v>-2.0116124101772501E-3</c:v>
                      </c:pt>
                      <c:pt idx="3147">
                        <c:v>-2.2746616978212798E-3</c:v>
                      </c:pt>
                      <c:pt idx="3148">
                        <c:v>-2.5034992438083001E-3</c:v>
                      </c:pt>
                      <c:pt idx="3149">
                        <c:v>-2.69990957388728E-3</c:v>
                      </c:pt>
                      <c:pt idx="3150">
                        <c:v>-2.8663258942513499E-3</c:v>
                      </c:pt>
                      <c:pt idx="3151">
                        <c:v>-3.0058524293540001E-3</c:v>
                      </c:pt>
                      <c:pt idx="3152">
                        <c:v>-3.1223425136955398E-3</c:v>
                      </c:pt>
                      <c:pt idx="3153">
                        <c:v>-3.2201273139519002E-3</c:v>
                      </c:pt>
                      <c:pt idx="3154">
                        <c:v>-3.3037947436975498E-3</c:v>
                      </c:pt>
                      <c:pt idx="3155">
                        <c:v>-3.37780166059528E-3</c:v>
                      </c:pt>
                      <c:pt idx="3156">
                        <c:v>-3.4461945938929401E-3</c:v>
                      </c:pt>
                      <c:pt idx="3157">
                        <c:v>-3.5121872863284101E-3</c:v>
                      </c:pt>
                      <c:pt idx="3158">
                        <c:v>-3.5780452416085602E-3</c:v>
                      </c:pt>
                      <c:pt idx="3159">
                        <c:v>-3.6448461186167399E-3</c:v>
                      </c:pt>
                      <c:pt idx="3160">
                        <c:v>-3.7124754065422701E-3</c:v>
                      </c:pt>
                      <c:pt idx="3161">
                        <c:v>-3.7797259504698398E-3</c:v>
                      </c:pt>
                      <c:pt idx="3162">
                        <c:v>-3.8448087752060499E-3</c:v>
                      </c:pt>
                      <c:pt idx="3163">
                        <c:v>-3.9056040587353898E-3</c:v>
                      </c:pt>
                      <c:pt idx="3164">
                        <c:v>-3.9597363035326098E-3</c:v>
                      </c:pt>
                      <c:pt idx="3165">
                        <c:v>-4.0051034834324697E-3</c:v>
                      </c:pt>
                      <c:pt idx="3166">
                        <c:v>-4.0402832914176396E-3</c:v>
                      </c:pt>
                      <c:pt idx="3167">
                        <c:v>-4.0647189858890797E-3</c:v>
                      </c:pt>
                      <c:pt idx="3168">
                        <c:v>-4.0791397665969698E-3</c:v>
                      </c:pt>
                      <c:pt idx="3169">
                        <c:v>-4.0853399438983097E-3</c:v>
                      </c:pt>
                      <c:pt idx="3170">
                        <c:v>-4.0860096059191402E-3</c:v>
                      </c:pt>
                      <c:pt idx="3171">
                        <c:v>-4.0844426827463696E-3</c:v>
                      </c:pt>
                      <c:pt idx="3172">
                        <c:v>-4.08402129867288E-3</c:v>
                      </c:pt>
                      <c:pt idx="3173">
                        <c:v>-4.0877682990072004E-3</c:v>
                      </c:pt>
                      <c:pt idx="3174">
                        <c:v>-4.0977453918785304E-3</c:v>
                      </c:pt>
                      <c:pt idx="3175">
                        <c:v>-4.1147683832920001E-3</c:v>
                      </c:pt>
                      <c:pt idx="3176">
                        <c:v>-4.13820372132078E-3</c:v>
                      </c:pt>
                      <c:pt idx="3177">
                        <c:v>-4.1659499745727701E-3</c:v>
                      </c:pt>
                      <c:pt idx="3178">
                        <c:v>-4.1947895083483998E-3</c:v>
                      </c:pt>
                      <c:pt idx="3179">
                        <c:v>-4.22082019256212E-3</c:v>
                      </c:pt>
                      <c:pt idx="3180">
                        <c:v>-4.2400003616915299E-3</c:v>
                      </c:pt>
                      <c:pt idx="3181">
                        <c:v>-4.2486652137445503E-3</c:v>
                      </c:pt>
                      <c:pt idx="3182">
                        <c:v>-4.2440757130915198E-3</c:v>
                      </c:pt>
                      <c:pt idx="3183">
                        <c:v>-4.2246344503750399E-3</c:v>
                      </c:pt>
                      <c:pt idx="3184">
                        <c:v>-4.1899949000234202E-3</c:v>
                      </c:pt>
                      <c:pt idx="3185">
                        <c:v>-4.1410438145800003E-3</c:v>
                      </c:pt>
                      <c:pt idx="3186">
                        <c:v>-4.0795859503766196E-3</c:v>
                      </c:pt>
                      <c:pt idx="3187">
                        <c:v>-4.0080010431688502E-3</c:v>
                      </c:pt>
                      <c:pt idx="3188">
                        <c:v>-3.92886587062969E-3</c:v>
                      </c:pt>
                      <c:pt idx="3189">
                        <c:v>-3.8446650833034498E-3</c:v>
                      </c:pt>
                      <c:pt idx="3190">
                        <c:v>-3.7575095511221202E-3</c:v>
                      </c:pt>
                      <c:pt idx="3191">
                        <c:v>-3.66908956903724E-3</c:v>
                      </c:pt>
                      <c:pt idx="3192">
                        <c:v>-3.58062655593748E-3</c:v>
                      </c:pt>
                      <c:pt idx="3193">
                        <c:v>-3.4930440520824098E-3</c:v>
                      </c:pt>
                      <c:pt idx="3194">
                        <c:v>-3.4071156301137199E-3</c:v>
                      </c:pt>
                      <c:pt idx="3195">
                        <c:v>-3.3237176309412401E-3</c:v>
                      </c:pt>
                      <c:pt idx="3196">
                        <c:v>-3.2439297153254499E-3</c:v>
                      </c:pt>
                      <c:pt idx="3197">
                        <c:v>-3.1692375528118298E-3</c:v>
                      </c:pt>
                      <c:pt idx="3198">
                        <c:v>-3.1015503680954801E-3</c:v>
                      </c:pt>
                      <c:pt idx="3199">
                        <c:v>-3.04309000211057E-3</c:v>
                      </c:pt>
                      <c:pt idx="3200">
                        <c:v>-2.9961497413252399E-3</c:v>
                      </c:pt>
                      <c:pt idx="3201">
                        <c:v>-2.96277102784419E-3</c:v>
                      </c:pt>
                      <c:pt idx="3202">
                        <c:v>-2.9444352379149499E-3</c:v>
                      </c:pt>
                      <c:pt idx="3203">
                        <c:v>-2.94170974603641E-3</c:v>
                      </c:pt>
                      <c:pt idx="3204">
                        <c:v>-2.95406355584485E-3</c:v>
                      </c:pt>
                      <c:pt idx="3205">
                        <c:v>-2.97985847683092E-3</c:v>
                      </c:pt>
                      <c:pt idx="3206">
                        <c:v>-3.0162729730057701E-3</c:v>
                      </c:pt>
                      <c:pt idx="3207">
                        <c:v>-3.0597018330031801E-3</c:v>
                      </c:pt>
                      <c:pt idx="3208">
                        <c:v>-3.1060849511680999E-3</c:v>
                      </c:pt>
                      <c:pt idx="3209">
                        <c:v>-3.15130175176283E-3</c:v>
                      </c:pt>
                      <c:pt idx="3210">
                        <c:v>-3.1916572598270502E-3</c:v>
                      </c:pt>
                      <c:pt idx="3211">
                        <c:v>-3.2241456731505599E-3</c:v>
                      </c:pt>
                      <c:pt idx="3212">
                        <c:v>-3.2467785976850101E-3</c:v>
                      </c:pt>
                      <c:pt idx="3213">
                        <c:v>-3.2585402493565201E-3</c:v>
                      </c:pt>
                      <c:pt idx="3214">
                        <c:v>-3.2593681594333601E-3</c:v>
                      </c:pt>
                      <c:pt idx="3215">
                        <c:v>-3.2500345934022802E-3</c:v>
                      </c:pt>
                      <c:pt idx="3216">
                        <c:v>-3.23184131356516E-3</c:v>
                      </c:pt>
                      <c:pt idx="3217">
                        <c:v>-3.2063393801661198E-3</c:v>
                      </c:pt>
                      <c:pt idx="3218">
                        <c:v>-3.17509864149612E-3</c:v>
                      </c:pt>
                      <c:pt idx="3219">
                        <c:v>-3.1395260516254202E-3</c:v>
                      </c:pt>
                      <c:pt idx="3220">
                        <c:v>-3.1007427091383601E-3</c:v>
                      </c:pt>
                      <c:pt idx="3221">
                        <c:v>-3.05958776658202E-3</c:v>
                      </c:pt>
                      <c:pt idx="3222">
                        <c:v>-3.01659462552033E-3</c:v>
                      </c:pt>
                      <c:pt idx="3223">
                        <c:v>-2.9721323252527602E-3</c:v>
                      </c:pt>
                      <c:pt idx="3224">
                        <c:v>-2.92667271234048E-3</c:v>
                      </c:pt>
                      <c:pt idx="3225">
                        <c:v>-2.8808217957597502E-3</c:v>
                      </c:pt>
                      <c:pt idx="3226">
                        <c:v>-2.8353504390174001E-3</c:v>
                      </c:pt>
                      <c:pt idx="3227">
                        <c:v>-2.7910053107344898E-3</c:v>
                      </c:pt>
                      <c:pt idx="3228">
                        <c:v>-2.7486390915158199E-3</c:v>
                      </c:pt>
                      <c:pt idx="3229">
                        <c:v>-2.7090357867942702E-3</c:v>
                      </c:pt>
                      <c:pt idx="3230">
                        <c:v>-2.6727238869146798E-3</c:v>
                      </c:pt>
                      <c:pt idx="3231">
                        <c:v>-2.6398368145182801E-3</c:v>
                      </c:pt>
                      <c:pt idx="3232">
                        <c:v>-2.6100561306608601E-3</c:v>
                      </c:pt>
                      <c:pt idx="3233">
                        <c:v>-2.5824804686600802E-3</c:v>
                      </c:pt>
                      <c:pt idx="3234">
                        <c:v>-2.55577206363688E-3</c:v>
                      </c:pt>
                      <c:pt idx="3235">
                        <c:v>-2.52829330295709E-3</c:v>
                      </c:pt>
                      <c:pt idx="3236">
                        <c:v>-2.4982516516804699E-3</c:v>
                      </c:pt>
                      <c:pt idx="3237">
                        <c:v>-2.4639249792082498E-3</c:v>
                      </c:pt>
                      <c:pt idx="3238">
                        <c:v>-2.4238217760825399E-3</c:v>
                      </c:pt>
                      <c:pt idx="3239">
                        <c:v>-2.3769295792677998E-3</c:v>
                      </c:pt>
                      <c:pt idx="3240">
                        <c:v>-2.3226987291806601E-3</c:v>
                      </c:pt>
                      <c:pt idx="3241">
                        <c:v>-2.26139572345712E-3</c:v>
                      </c:pt>
                      <c:pt idx="3242">
                        <c:v>-2.1938232322571299E-3</c:v>
                      </c:pt>
                      <c:pt idx="3243">
                        <c:v>-2.12137542437552E-3</c:v>
                      </c:pt>
                      <c:pt idx="3244">
                        <c:v>-2.0458741763682599E-3</c:v>
                      </c:pt>
                      <c:pt idx="3245">
                        <c:v>-1.9694322715977201E-3</c:v>
                      </c:pt>
                      <c:pt idx="3246">
                        <c:v>-1.89424779597332E-3</c:v>
                      </c:pt>
                      <c:pt idx="3247">
                        <c:v>-1.8223126335224599E-3</c:v>
                      </c:pt>
                      <c:pt idx="3248">
                        <c:v>-1.75512691624408E-3</c:v>
                      </c:pt>
                      <c:pt idx="3249">
                        <c:v>-1.69350720097074E-3</c:v>
                      </c:pt>
                      <c:pt idx="3250">
                        <c:v>-1.6373776851380201E-3</c:v>
                      </c:pt>
                      <c:pt idx="3251">
                        <c:v>-1.5857625126083799E-3</c:v>
                      </c:pt>
                      <c:pt idx="3252">
                        <c:v>-1.53690989541734E-3</c:v>
                      </c:pt>
                      <c:pt idx="3253">
                        <c:v>-1.48866445833822E-3</c:v>
                      </c:pt>
                      <c:pt idx="3254">
                        <c:v>-1.43878388259202E-3</c:v>
                      </c:pt>
                      <c:pt idx="3255">
                        <c:v>-1.3853993211439899E-3</c:v>
                      </c:pt>
                      <c:pt idx="3256">
                        <c:v>-1.3274467533723501E-3</c:v>
                      </c:pt>
                      <c:pt idx="3257">
                        <c:v>-1.2647731657966499E-3</c:v>
                      </c:pt>
                      <c:pt idx="3258">
                        <c:v>-1.1982873745148E-3</c:v>
                      </c:pt>
                      <c:pt idx="3259">
                        <c:v>-1.1298967403335801E-3</c:v>
                      </c:pt>
                      <c:pt idx="3260">
                        <c:v>-1.06225771095433E-3</c:v>
                      </c:pt>
                      <c:pt idx="3261">
                        <c:v>-9.9836695073667698E-4</c:v>
                      </c:pt>
                      <c:pt idx="3262">
                        <c:v>-9.4124169814947302E-4</c:v>
                      </c:pt>
                      <c:pt idx="3263">
                        <c:v>-8.9349493694859997E-4</c:v>
                      </c:pt>
                      <c:pt idx="3264">
                        <c:v>-8.5691874312845799E-4</c:v>
                      </c:pt>
                      <c:pt idx="3265">
                        <c:v>-8.3247058236998197E-4</c:v>
                      </c:pt>
                      <c:pt idx="3266">
                        <c:v>-8.2018296753091501E-4</c:v>
                      </c:pt>
                      <c:pt idx="3267">
                        <c:v>-8.1920983061111504E-4</c:v>
                      </c:pt>
                      <c:pt idx="3268">
                        <c:v>-8.2798970303320002E-4</c:v>
                      </c:pt>
                      <c:pt idx="3269">
                        <c:v>-8.4440799383405599E-4</c:v>
                      </c:pt>
                      <c:pt idx="3270">
                        <c:v>-8.6611499495565895E-4</c:v>
                      </c:pt>
                      <c:pt idx="3271">
                        <c:v>-8.9064319841012697E-4</c:v>
                      </c:pt>
                      <c:pt idx="3272">
                        <c:v>-9.1568508837136303E-4</c:v>
                      </c:pt>
                      <c:pt idx="3273">
                        <c:v>-9.3929510851179898E-4</c:v>
                      </c:pt>
                      <c:pt idx="3274">
                        <c:v>-9.6000885615984803E-4</c:v>
                      </c:pt>
                      <c:pt idx="3275">
                        <c:v>-9.7694053588970493E-4</c:v>
                      </c:pt>
                      <c:pt idx="3276">
                        <c:v>-9.8983061187745899E-4</c:v>
                      </c:pt>
                      <c:pt idx="3277">
                        <c:v>-9.9906919027487702E-4</c:v>
                      </c:pt>
                      <c:pt idx="3278">
                        <c:v>-1.0055524796094199E-3</c:v>
                      </c:pt>
                      <c:pt idx="3279">
                        <c:v>-1.01061346007051E-3</c:v>
                      </c:pt>
                      <c:pt idx="3280">
                        <c:v>-1.0157461115779399E-3</c:v>
                      </c:pt>
                      <c:pt idx="3281">
                        <c:v>-1.02244081335484E-3</c:v>
                      </c:pt>
                      <c:pt idx="3282">
                        <c:v>-1.0320372591975701E-3</c:v>
                      </c:pt>
                      <c:pt idx="3283">
                        <c:v>-1.04543741815497E-3</c:v>
                      </c:pt>
                      <c:pt idx="3284">
                        <c:v>-1.0630786398301501E-3</c:v>
                      </c:pt>
                      <c:pt idx="3285">
                        <c:v>-1.0849180484795E-3</c:v>
                      </c:pt>
                      <c:pt idx="3286">
                        <c:v>-1.11047720699792E-3</c:v>
                      </c:pt>
                      <c:pt idx="3287">
                        <c:v>-1.1389121678581501E-3</c:v>
                      </c:pt>
                      <c:pt idx="3288">
                        <c:v>-1.1691393802366E-3</c:v>
                      </c:pt>
                      <c:pt idx="3289">
                        <c:v>-1.1999845387211301E-3</c:v>
                      </c:pt>
                      <c:pt idx="3290">
                        <c:v>-1.2303729237831201E-3</c:v>
                      </c:pt>
                      <c:pt idx="3291">
                        <c:v>-1.2593678186254701E-3</c:v>
                      </c:pt>
                      <c:pt idx="3292">
                        <c:v>-1.2862828996892299E-3</c:v>
                      </c:pt>
                      <c:pt idx="3293">
                        <c:v>-1.3106960872104299E-3</c:v>
                      </c:pt>
                      <c:pt idx="3294">
                        <c:v>-1.33241252871757E-3</c:v>
                      </c:pt>
                      <c:pt idx="3295">
                        <c:v>-1.35144985805153E-3</c:v>
                      </c:pt>
                      <c:pt idx="3296">
                        <c:v>-1.3678456874997801E-3</c:v>
                      </c:pt>
                      <c:pt idx="3297">
                        <c:v>-1.3816654585154201E-3</c:v>
                      </c:pt>
                      <c:pt idx="3298">
                        <c:v>-1.3929101708531301E-3</c:v>
                      </c:pt>
                      <c:pt idx="3299">
                        <c:v>-1.40141903382831E-3</c:v>
                      </c:pt>
                      <c:pt idx="3300">
                        <c:v>-1.4068390464765E-3</c:v>
                      </c:pt>
                      <c:pt idx="3301">
                        <c:v>-1.4086348806525699E-3</c:v>
                      </c:pt>
                      <c:pt idx="3302">
                        <c:v>-1.40609226012762E-3</c:v>
                      </c:pt>
                      <c:pt idx="3303">
                        <c:v>-1.3983966913262301E-3</c:v>
                      </c:pt>
                      <c:pt idx="3304">
                        <c:v>-1.38475998802819E-3</c:v>
                      </c:pt>
                      <c:pt idx="3305">
                        <c:v>-1.3644052247356599E-3</c:v>
                      </c:pt>
                      <c:pt idx="3306">
                        <c:v>-1.3367954430502701E-3</c:v>
                      </c:pt>
                      <c:pt idx="3307">
                        <c:v>-1.30167853269792E-3</c:v>
                      </c:pt>
                      <c:pt idx="3308">
                        <c:v>-1.25920928692026E-3</c:v>
                      </c:pt>
                      <c:pt idx="3309">
                        <c:v>-1.20997596990222E-3</c:v>
                      </c:pt>
                      <c:pt idx="3310">
                        <c:v>-1.1551296043624799E-3</c:v>
                      </c:pt>
                      <c:pt idx="3311">
                        <c:v>-1.0962600287958101E-3</c:v>
                      </c:pt>
                      <c:pt idx="3312">
                        <c:v>-1.0354203365989399E-3</c:v>
                      </c:pt>
                      <c:pt idx="3313">
                        <c:v>-9.7503178154302302E-4</c:v>
                      </c:pt>
                      <c:pt idx="3314">
                        <c:v>-9.1768512525198501E-4</c:v>
                      </c:pt>
                      <c:pt idx="3315">
                        <c:v>-8.6593856742372196E-4</c:v>
                      </c:pt>
                      <c:pt idx="3316">
                        <c:v>-8.2211073698635403E-4</c:v>
                      </c:pt>
                      <c:pt idx="3317">
                        <c:v>-7.8808345590517003E-4</c:v>
                      </c:pt>
                      <c:pt idx="3318">
                        <c:v>-7.6503764730426204E-4</c:v>
                      </c:pt>
                      <c:pt idx="3319">
                        <c:v>-7.5334442957539899E-4</c:v>
                      </c:pt>
                      <c:pt idx="3320">
                        <c:v>-7.5261000448545998E-4</c:v>
                      </c:pt>
                      <c:pt idx="3321">
                        <c:v>-7.6163301496556801E-4</c:v>
                      </c:pt>
                      <c:pt idx="3322">
                        <c:v>-7.7862644555494302E-4</c:v>
                      </c:pt>
                      <c:pt idx="3323">
                        <c:v>-8.0121852482735597E-4</c:v>
                      </c:pt>
                      <c:pt idx="3324">
                        <c:v>-8.2673996260916995E-4</c:v>
                      </c:pt>
                      <c:pt idx="3325">
                        <c:v>-8.5249669787633897E-4</c:v>
                      </c:pt>
                      <c:pt idx="3326">
                        <c:v>-8.7603292350449803E-4</c:v>
                      </c:pt>
                      <c:pt idx="3327">
                        <c:v>-8.9538584209317498E-4</c:v>
                      </c:pt>
                      <c:pt idx="3328">
                        <c:v>-9.0928210091614997E-4</c:v>
                      </c:pt>
                      <c:pt idx="3329">
                        <c:v>-9.1727575339579297E-4</c:v>
                      </c:pt>
                      <c:pt idx="3330">
                        <c:v>-9.19802482053045E-4</c:v>
                      </c:pt>
                      <c:pt idx="3331">
                        <c:v>-9.18086894515039E-4</c:v>
                      </c:pt>
                      <c:pt idx="3332">
                        <c:v>-9.1397288026060105E-4</c:v>
                      </c:pt>
                      <c:pt idx="3333">
                        <c:v>-9.0961590888888897E-4</c:v>
                      </c:pt>
                      <c:pt idx="3334">
                        <c:v>-9.0717903076803399E-4</c:v>
                      </c:pt>
                      <c:pt idx="3335">
                        <c:v>-9.0841971554424196E-4</c:v>
                      </c:pt>
                      <c:pt idx="3336">
                        <c:v>-9.1448049981194895E-4</c:v>
                      </c:pt>
                      <c:pt idx="3337">
                        <c:v>-9.2564960268686598E-4</c:v>
                      </c:pt>
                      <c:pt idx="3338">
                        <c:v>-9.4129822308126898E-4</c:v>
                      </c:pt>
                      <c:pt idx="3339">
                        <c:v>-9.5997508372004398E-4</c:v>
                      </c:pt>
                      <c:pt idx="3340">
                        <c:v>-9.795635615709329E-4</c:v>
                      </c:pt>
                      <c:pt idx="3341">
                        <c:v>-9.9750324746057401E-4</c:v>
                      </c:pt>
                      <c:pt idx="3342">
                        <c:v>-1.0111184512150301E-3</c:v>
                      </c:pt>
                      <c:pt idx="3343">
                        <c:v>-1.01801190415496E-3</c:v>
                      </c:pt>
                      <c:pt idx="3344">
                        <c:v>-1.01632696300587E-3</c:v>
                      </c:pt>
                      <c:pt idx="3345">
                        <c:v>-1.00499403462615E-3</c:v>
                      </c:pt>
                      <c:pt idx="3346">
                        <c:v>-9.8382650392157107E-4</c:v>
                      </c:pt>
                      <c:pt idx="3347">
                        <c:v>-9.5369355572726101E-4</c:v>
                      </c:pt>
                      <c:pt idx="3348">
                        <c:v>-9.1637930824538803E-4</c:v>
                      </c:pt>
                      <c:pt idx="3349">
                        <c:v>-8.74379092915086E-4</c:v>
                      </c:pt>
                      <c:pt idx="3350">
                        <c:v>-8.30774416714029E-4</c:v>
                      </c:pt>
                      <c:pt idx="3351">
                        <c:v>-7.88945515589796E-4</c:v>
                      </c:pt>
                      <c:pt idx="3352">
                        <c:v>-7.5237556299130603E-4</c:v>
                      </c:pt>
                      <c:pt idx="3353">
                        <c:v>-7.2433053690813495E-4</c:v>
                      </c:pt>
                      <c:pt idx="3354">
                        <c:v>-7.0738543149061704E-4</c:v>
                      </c:pt>
                      <c:pt idx="3355">
                        <c:v>-7.0333303605683601E-4</c:v>
                      </c:pt>
                      <c:pt idx="3356">
                        <c:v>-7.1294611423505501E-4</c:v>
                      </c:pt>
                      <c:pt idx="3357">
                        <c:v>-7.35938706810831E-4</c:v>
                      </c:pt>
                      <c:pt idx="3358">
                        <c:v>-7.7090659504314401E-4</c:v>
                      </c:pt>
                      <c:pt idx="3359">
                        <c:v>-8.1548701865339203E-4</c:v>
                      </c:pt>
                      <c:pt idx="3360">
                        <c:v>-8.6655630632585703E-4</c:v>
                      </c:pt>
                      <c:pt idx="3361">
                        <c:v>-9.2046716890686897E-4</c:v>
                      </c:pt>
                      <c:pt idx="3362">
                        <c:v>-9.7334287404723301E-4</c:v>
                      </c:pt>
                      <c:pt idx="3363">
                        <c:v>-1.02132549050763E-3</c:v>
                      </c:pt>
                      <c:pt idx="3364">
                        <c:v>-1.06079499032187E-3</c:v>
                      </c:pt>
                      <c:pt idx="3365">
                        <c:v>-1.0885967648611499E-3</c:v>
                      </c:pt>
                      <c:pt idx="3366">
                        <c:v>-1.10212340162294E-3</c:v>
                      </c:pt>
                      <c:pt idx="3367">
                        <c:v>-1.09940582961314E-3</c:v>
                      </c:pt>
                      <c:pt idx="3368">
                        <c:v>-1.0793271565276801E-3</c:v>
                      </c:pt>
                      <c:pt idx="3369">
                        <c:v>-1.0416822216700601E-3</c:v>
                      </c:pt>
                      <c:pt idx="3370">
                        <c:v>-9.8723521276867002E-4</c:v>
                      </c:pt>
                      <c:pt idx="3371">
                        <c:v>-9.1781231540900702E-4</c:v>
                      </c:pt>
                      <c:pt idx="3372">
                        <c:v>-8.3629267385636804E-4</c:v>
                      </c:pt>
                      <c:pt idx="3373">
                        <c:v>-7.4657019229333002E-4</c:v>
                      </c:pt>
                      <c:pt idx="3374">
                        <c:v>-6.5338084290315999E-4</c:v>
                      </c:pt>
                      <c:pt idx="3375">
                        <c:v>-5.6204592808704499E-4</c:v>
                      </c:pt>
                      <c:pt idx="3376">
                        <c:v>-4.7806833320538999E-4</c:v>
                      </c:pt>
                      <c:pt idx="3377">
                        <c:v>-4.0673834792956197E-4</c:v>
                      </c:pt>
                      <c:pt idx="3378">
                        <c:v>-3.5260783480058397E-4</c:v>
                      </c:pt>
                      <c:pt idx="3379">
                        <c:v>-3.1909449189767701E-4</c:v>
                      </c:pt>
                      <c:pt idx="3380">
                        <c:v>-3.0813530158694001E-4</c:v>
                      </c:pt>
                      <c:pt idx="3381">
                        <c:v>-3.2002367698314902E-4</c:v>
                      </c:pt>
                      <c:pt idx="3382">
                        <c:v>-3.5333111180436402E-4</c:v>
                      </c:pt>
                      <c:pt idx="3383">
                        <c:v>-4.0511122766261699E-4</c:v>
                      </c:pt>
                      <c:pt idx="3384">
                        <c:v>-4.7117094602702801E-4</c:v>
                      </c:pt>
                      <c:pt idx="3385">
                        <c:v>-5.46482542411195E-4</c:v>
                      </c:pt>
                      <c:pt idx="3386">
                        <c:v>-6.2561608171248103E-4</c:v>
                      </c:pt>
                      <c:pt idx="3387">
                        <c:v>-7.0316613955692198E-4</c:v>
                      </c:pt>
                      <c:pt idx="3388">
                        <c:v>-7.74110304835849E-4</c:v>
                      </c:pt>
                      <c:pt idx="3389">
                        <c:v>-8.3417599599314596E-4</c:v>
                      </c:pt>
                      <c:pt idx="3390">
                        <c:v>-8.7989500314442895E-4</c:v>
                      </c:pt>
                      <c:pt idx="3391">
                        <c:v>-9.0884693636262095E-4</c:v>
                      </c:pt>
                      <c:pt idx="3392">
                        <c:v>-9.1976828356356202E-4</c:v>
                      </c:pt>
                      <c:pt idx="3393">
                        <c:v>-9.1255444191216798E-4</c:v>
                      </c:pt>
                      <c:pt idx="3394">
                        <c:v>-8.8825704410773801E-4</c:v>
                      </c:pt>
                      <c:pt idx="3395">
                        <c:v>-8.4913805709339895E-4</c:v>
                      </c:pt>
                      <c:pt idx="3396">
                        <c:v>-7.9851535420576202E-4</c:v>
                      </c:pt>
                      <c:pt idx="3397">
                        <c:v>-7.4053360164980705E-4</c:v>
                      </c:pt>
                      <c:pt idx="3398">
                        <c:v>-6.7997328972105103E-4</c:v>
                      </c:pt>
                      <c:pt idx="3399">
                        <c:v>-6.2186076534223697E-4</c:v>
                      </c:pt>
                      <c:pt idx="3400">
                        <c:v>-5.7107430494453E-4</c:v>
                      </c:pt>
                      <c:pt idx="3401">
                        <c:v>-5.3190404006967797E-4</c:v>
                      </c:pt>
                      <c:pt idx="3402">
                        <c:v>-5.0759624368256699E-4</c:v>
                      </c:pt>
                      <c:pt idx="3403">
                        <c:v>-5.0007384495942705E-4</c:v>
                      </c:pt>
                      <c:pt idx="3404">
                        <c:v>-5.0979763140280698E-4</c:v>
                      </c:pt>
                      <c:pt idx="3405">
                        <c:v>-5.3575650023131099E-4</c:v>
                      </c:pt>
                      <c:pt idx="3406">
                        <c:v>-5.7560722617600501E-4</c:v>
                      </c:pt>
                      <c:pt idx="3407">
                        <c:v>-6.2592268539506601E-4</c:v>
                      </c:pt>
                      <c:pt idx="3408">
                        <c:v>-6.8258897278622303E-4</c:v>
                      </c:pt>
                      <c:pt idx="3409">
                        <c:v>-7.4116181142791699E-4</c:v>
                      </c:pt>
                      <c:pt idx="3410">
                        <c:v>-7.9724721175928497E-4</c:v>
                      </c:pt>
                      <c:pt idx="3411">
                        <c:v>-8.4673759750605502E-4</c:v>
                      </c:pt>
                      <c:pt idx="3412">
                        <c:v>-8.8611208842630305E-4</c:v>
                      </c:pt>
                      <c:pt idx="3413">
                        <c:v>-9.1263727508744999E-4</c:v>
                      </c:pt>
                      <c:pt idx="3414">
                        <c:v>-9.2446673162876396E-4</c:v>
                      </c:pt>
                      <c:pt idx="3415">
                        <c:v>-9.2067619182860199E-4</c:v>
                      </c:pt>
                      <c:pt idx="3416">
                        <c:v>-9.01364311412972E-4</c:v>
                      </c:pt>
                      <c:pt idx="3417">
                        <c:v>-8.6755754772057801E-4</c:v>
                      </c:pt>
                      <c:pt idx="3418">
                        <c:v>-8.2126068691640698E-4</c:v>
                      </c:pt>
                      <c:pt idx="3419">
                        <c:v>-7.65161496928024E-4</c:v>
                      </c:pt>
                      <c:pt idx="3420">
                        <c:v>-7.0252755728107805E-4</c:v>
                      </c:pt>
                      <c:pt idx="3421">
                        <c:v>-6.3692183896025699E-4</c:v>
                      </c:pt>
                      <c:pt idx="3422">
                        <c:v>-5.7203790295102099E-4</c:v>
                      </c:pt>
                      <c:pt idx="3423">
                        <c:v>-5.1127986476064103E-4</c:v>
                      </c:pt>
                      <c:pt idx="3424">
                        <c:v>-4.5760923122780301E-4</c:v>
                      </c:pt>
                      <c:pt idx="3425">
                        <c:v>-4.1322836735644601E-4</c:v>
                      </c:pt>
                      <c:pt idx="3426">
                        <c:v>-3.7955513158396102E-4</c:v>
                      </c:pt>
                      <c:pt idx="3427">
                        <c:v>-3.5718970370752801E-4</c:v>
                      </c:pt>
                      <c:pt idx="3428">
                        <c:v>-3.4601344039024098E-4</c:v>
                      </c:pt>
                      <c:pt idx="3429">
                        <c:v>-3.45389484591896E-4</c:v>
                      </c:pt>
                      <c:pt idx="3430">
                        <c:v>-3.5435033698078699E-4</c:v>
                      </c:pt>
                      <c:pt idx="3431">
                        <c:v>-3.7188436101955697E-4</c:v>
                      </c:pt>
                      <c:pt idx="3432">
                        <c:v>-3.97005421031896E-4</c:v>
                      </c:pt>
                      <c:pt idx="3433">
                        <c:v>-4.2893174916901601E-4</c:v>
                      </c:pt>
                      <c:pt idx="3434">
                        <c:v>-4.6718585727156798E-4</c:v>
                      </c:pt>
                      <c:pt idx="3435">
                        <c:v>-5.1129013162741E-4</c:v>
                      </c:pt>
                      <c:pt idx="3436">
                        <c:v>-5.6097483999122198E-4</c:v>
                      </c:pt>
                      <c:pt idx="3437">
                        <c:v>-6.1597538932399605E-4</c:v>
                      </c:pt>
                      <c:pt idx="3438">
                        <c:v>-6.75881679219442E-4</c:v>
                      </c:pt>
                      <c:pt idx="3439">
                        <c:v>-7.4024145468309E-4</c:v>
                      </c:pt>
                      <c:pt idx="3440">
                        <c:v>-8.0829727974521303E-4</c:v>
                      </c:pt>
                      <c:pt idx="3441">
                        <c:v>-8.7906237324480898E-4</c:v>
                      </c:pt>
                      <c:pt idx="3442">
                        <c:v>-9.51386048352965E-4</c:v>
                      </c:pt>
                      <c:pt idx="3443">
                        <c:v>-1.0239827575357901E-3</c:v>
                      </c:pt>
                      <c:pt idx="3444">
                        <c:v>-1.0953735117271799E-3</c:v>
                      </c:pt>
                      <c:pt idx="3445">
                        <c:v>-1.1640071737552601E-3</c:v>
                      </c:pt>
                      <c:pt idx="3446">
                        <c:v>-1.2283262063184899E-3</c:v>
                      </c:pt>
                      <c:pt idx="3447">
                        <c:v>-1.2868401120904301E-3</c:v>
                      </c:pt>
                      <c:pt idx="3448">
                        <c:v>-1.3382110336862701E-3</c:v>
                      </c:pt>
                      <c:pt idx="3449">
                        <c:v>-1.3814011576791299E-3</c:v>
                      </c:pt>
                      <c:pt idx="3450">
                        <c:v>-1.4156768987992499E-3</c:v>
                      </c:pt>
                      <c:pt idx="3451">
                        <c:v>-1.4407914460483799E-3</c:v>
                      </c:pt>
                      <c:pt idx="3452">
                        <c:v>-1.4569895705719199E-3</c:v>
                      </c:pt>
                      <c:pt idx="3453">
                        <c:v>-1.4651036711952499E-3</c:v>
                      </c:pt>
                      <c:pt idx="3454">
                        <c:v>-1.4663087888195699E-3</c:v>
                      </c:pt>
                      <c:pt idx="3455">
                        <c:v>-1.46214814123121E-3</c:v>
                      </c:pt>
                      <c:pt idx="3456">
                        <c:v>-1.45432310136094E-3</c:v>
                      </c:pt>
                      <c:pt idx="3457">
                        <c:v>-1.44447421725846E-3</c:v>
                      </c:pt>
                      <c:pt idx="3458">
                        <c:v>-1.4339932133576E-3</c:v>
                      </c:pt>
                      <c:pt idx="3459">
                        <c:v>-1.4238427010236799E-3</c:v>
                      </c:pt>
                      <c:pt idx="3460">
                        <c:v>-1.4144474538973001E-3</c:v>
                      </c:pt>
                      <c:pt idx="3461">
                        <c:v>-1.40563148177001E-3</c:v>
                      </c:pt>
                      <c:pt idx="3462">
                        <c:v>-1.3966805160310601E-3</c:v>
                      </c:pt>
                      <c:pt idx="3463">
                        <c:v>-1.38653625143741E-3</c:v>
                      </c:pt>
                      <c:pt idx="3464">
                        <c:v>-1.3739691516173301E-3</c:v>
                      </c:pt>
                      <c:pt idx="3465">
                        <c:v>-1.3577757925603701E-3</c:v>
                      </c:pt>
                      <c:pt idx="3466">
                        <c:v>-1.3370113821639801E-3</c:v>
                      </c:pt>
                      <c:pt idx="3467">
                        <c:v>-1.31125255181797E-3</c:v>
                      </c:pt>
                      <c:pt idx="3468">
                        <c:v>-1.28059605684466E-3</c:v>
                      </c:pt>
                      <c:pt idx="3469">
                        <c:v>-1.24579648641922E-3</c:v>
                      </c:pt>
                      <c:pt idx="3470">
                        <c:v>-1.20813129818079E-3</c:v>
                      </c:pt>
                      <c:pt idx="3471">
                        <c:v>-1.16934476339179E-3</c:v>
                      </c:pt>
                      <c:pt idx="3472">
                        <c:v>-1.1313804641578001E-3</c:v>
                      </c:pt>
                      <c:pt idx="3473">
                        <c:v>-1.0960965725347401E-3</c:v>
                      </c:pt>
                      <c:pt idx="3474">
                        <c:v>-1.06507187719899E-3</c:v>
                      </c:pt>
                      <c:pt idx="3475">
                        <c:v>-1.0393598021548401E-3</c:v>
                      </c:pt>
                      <c:pt idx="3476">
                        <c:v>-1.01940119127588E-3</c:v>
                      </c:pt>
                      <c:pt idx="3477">
                        <c:v>-1.0050632459397699E-3</c:v>
                      </c:pt>
                      <c:pt idx="3478">
                        <c:v>-9.9571467398743897E-4</c:v>
                      </c:pt>
                      <c:pt idx="3479">
                        <c:v>-9.9044591624648098E-4</c:v>
                      </c:pt>
                      <c:pt idx="3480">
                        <c:v>-9.8828929924747494E-4</c:v>
                      </c:pt>
                      <c:pt idx="3481">
                        <c:v>-9.8844886446157595E-4</c:v>
                      </c:pt>
                      <c:pt idx="3482">
                        <c:v>-9.9042795669762704E-4</c:v>
                      </c:pt>
                      <c:pt idx="3483">
                        <c:v>-9.9417333690253592E-4</c:v>
                      </c:pt>
                      <c:pt idx="3484">
                        <c:v>-9.9993209547484595E-4</c:v>
                      </c:pt>
                      <c:pt idx="3485">
                        <c:v>-1.00816101498082E-3</c:v>
                      </c:pt>
                      <c:pt idx="3486">
                        <c:v>-1.0193529322038799E-3</c:v>
                      </c:pt>
                      <c:pt idx="3487">
                        <c:v>-1.03383818799459E-3</c:v>
                      </c:pt>
                      <c:pt idx="3488">
                        <c:v>-1.05160237215653E-3</c:v>
                      </c:pt>
                      <c:pt idx="3489">
                        <c:v>-1.0722121128178099E-3</c:v>
                      </c:pt>
                      <c:pt idx="3490">
                        <c:v>-1.09475173425178E-3</c:v>
                      </c:pt>
                      <c:pt idx="3491">
                        <c:v>-1.1179044919495599E-3</c:v>
                      </c:pt>
                      <c:pt idx="3492">
                        <c:v>-1.1401341223768501E-3</c:v>
                      </c:pt>
                      <c:pt idx="3493">
                        <c:v>-1.15969865413256E-3</c:v>
                      </c:pt>
                      <c:pt idx="3494">
                        <c:v>-1.1749839221317101E-3</c:v>
                      </c:pt>
                      <c:pt idx="3495">
                        <c:v>-1.18465001893722E-3</c:v>
                      </c:pt>
                      <c:pt idx="3496">
                        <c:v>-1.1877151166191E-3</c:v>
                      </c:pt>
                      <c:pt idx="3497">
                        <c:v>-1.1837207590133E-3</c:v>
                      </c:pt>
                      <c:pt idx="3498">
                        <c:v>-1.17257472007392E-3</c:v>
                      </c:pt>
                      <c:pt idx="3499">
                        <c:v>-1.15463563408295E-3</c:v>
                      </c:pt>
                      <c:pt idx="3500">
                        <c:v>-1.1306332514637099E-3</c:v>
                      </c:pt>
                      <c:pt idx="3501">
                        <c:v>-1.1015865511602801E-3</c:v>
                      </c:pt>
                      <c:pt idx="3502">
                        <c:v>-1.0687591321094799E-3</c:v>
                      </c:pt>
                      <c:pt idx="3503">
                        <c:v>-1.03359003956266E-3</c:v>
                      </c:pt>
                      <c:pt idx="3504">
                        <c:v>-9.9768764402947008E-4</c:v>
                      </c:pt>
                      <c:pt idx="3505">
                        <c:v>-9.62813706096891E-4</c:v>
                      </c:pt>
                      <c:pt idx="3506">
                        <c:v>-9.3087932807366797E-4</c:v>
                      </c:pt>
                      <c:pt idx="3507">
                        <c:v>-9.0378647178895096E-4</c:v>
                      </c:pt>
                      <c:pt idx="3508">
                        <c:v>-8.834089254262E-4</c:v>
                      </c:pt>
                      <c:pt idx="3509">
                        <c:v>-8.7143732368256499E-4</c:v>
                      </c:pt>
                      <c:pt idx="3510">
                        <c:v>-8.6919329792135304E-4</c:v>
                      </c:pt>
                      <c:pt idx="3511">
                        <c:v>-8.7755043687995902E-4</c:v>
                      </c:pt>
                      <c:pt idx="3512">
                        <c:v>-8.9678280357054696E-4</c:v>
                      </c:pt>
                      <c:pt idx="3513">
                        <c:v>-9.2656606387153705E-4</c:v>
                      </c:pt>
                      <c:pt idx="3514">
                        <c:v>-9.6595225170153804E-4</c:v>
                      </c:pt>
                      <c:pt idx="3515">
                        <c:v>-1.0134484262715399E-3</c:v>
                      </c:pt>
                      <c:pt idx="3516">
                        <c:v>-1.06717708333032E-3</c:v>
                      </c:pt>
                      <c:pt idx="3517">
                        <c:v>-1.1250880565748099E-3</c:v>
                      </c:pt>
                      <c:pt idx="3518">
                        <c:v>-1.1851383341841899E-3</c:v>
                      </c:pt>
                      <c:pt idx="3519">
                        <c:v>-1.2454725600167299E-3</c:v>
                      </c:pt>
                      <c:pt idx="3520">
                        <c:v>-1.3044765176366299E-3</c:v>
                      </c:pt>
                      <c:pt idx="3521">
                        <c:v>-1.36084140258989E-3</c:v>
                      </c:pt>
                      <c:pt idx="3522">
                        <c:v>-1.4136659022385401E-3</c:v>
                      </c:pt>
                      <c:pt idx="3523">
                        <c:v>-1.4622646488590199E-3</c:v>
                      </c:pt>
                      <c:pt idx="3524">
                        <c:v>-1.50616964905251E-3</c:v>
                      </c:pt>
                      <c:pt idx="3525">
                        <c:v>-1.5448551403396201E-3</c:v>
                      </c:pt>
                      <c:pt idx="3526">
                        <c:v>-1.5775597291397801E-3</c:v>
                      </c:pt>
                      <c:pt idx="3527">
                        <c:v>-1.6031993807741199E-3</c:v>
                      </c:pt>
                      <c:pt idx="3528">
                        <c:v>-1.6203635195615E-3</c:v>
                      </c:pt>
                      <c:pt idx="3529">
                        <c:v>-1.6273932841177001E-3</c:v>
                      </c:pt>
                      <c:pt idx="3530">
                        <c:v>-1.6225555944986501E-3</c:v>
                      </c:pt>
                      <c:pt idx="3531">
                        <c:v>-1.6043226061280801E-3</c:v>
                      </c:pt>
                      <c:pt idx="3532">
                        <c:v>-1.57172715986789E-3</c:v>
                      </c:pt>
                      <c:pt idx="3533">
                        <c:v>-1.52466369752744E-3</c:v>
                      </c:pt>
                      <c:pt idx="3534">
                        <c:v>-1.4641366751578201E-3</c:v>
                      </c:pt>
                      <c:pt idx="3535">
                        <c:v>-1.39230055492639E-3</c:v>
                      </c:pt>
                      <c:pt idx="3536">
                        <c:v>-1.3125459211521099E-3</c:v>
                      </c:pt>
                      <c:pt idx="3537">
                        <c:v>-1.22918561269585E-3</c:v>
                      </c:pt>
                      <c:pt idx="3538">
                        <c:v>-1.1470769217647001E-3</c:v>
                      </c:pt>
                      <c:pt idx="3539">
                        <c:v>-1.07115639927027E-3</c:v>
                      </c:pt>
                      <c:pt idx="3540">
                        <c:v>-1.0058089551583801E-3</c:v>
                      </c:pt>
                      <c:pt idx="3541">
                        <c:v>-9.5453009383064896E-4</c:v>
                      </c:pt>
                      <c:pt idx="3542">
                        <c:v>-9.1957711299074001E-4</c:v>
                      </c:pt>
                      <c:pt idx="3543">
                        <c:v>-9.0184486223822901E-4</c:v>
                      </c:pt>
                      <c:pt idx="3544">
                        <c:v>-9.0079512087417896E-4</c:v>
                      </c:pt>
                      <c:pt idx="3545">
                        <c:v>-9.1474888162429901E-4</c:v>
                      </c:pt>
                      <c:pt idx="3546">
                        <c:v>-9.4121315562819402E-4</c:v>
                      </c:pt>
                      <c:pt idx="3547">
                        <c:v>-9.7719192699464194E-4</c:v>
                      </c:pt>
                      <c:pt idx="3548">
                        <c:v>-1.0195652110339399E-3</c:v>
                      </c:pt>
                      <c:pt idx="3549">
                        <c:v>-1.06535130993044E-3</c:v>
                      </c:pt>
                      <c:pt idx="3550">
                        <c:v>-1.11191799185073E-3</c:v>
                      </c:pt>
                      <c:pt idx="3551">
                        <c:v>-1.15714995664882E-3</c:v>
                      </c:pt>
                      <c:pt idx="3552">
                        <c:v>-1.1994861231240099E-3</c:v>
                      </c:pt>
                      <c:pt idx="3553">
                        <c:v>-1.237849606783E-3</c:v>
                      </c:pt>
                      <c:pt idx="3554">
                        <c:v>-1.2717154582161899E-3</c:v>
                      </c:pt>
                      <c:pt idx="3555">
                        <c:v>-1.30098593216512E-3</c:v>
                      </c:pt>
                      <c:pt idx="3556">
                        <c:v>-1.32599169551365E-3</c:v>
                      </c:pt>
                      <c:pt idx="3557">
                        <c:v>-1.34733837123732E-3</c:v>
                      </c:pt>
                      <c:pt idx="3558">
                        <c:v>-1.36582126189317E-3</c:v>
                      </c:pt>
                      <c:pt idx="3559">
                        <c:v>-1.3823989316024199E-3</c:v>
                      </c:pt>
                      <c:pt idx="3560">
                        <c:v>-1.3980954466682499E-3</c:v>
                      </c:pt>
                      <c:pt idx="3561">
                        <c:v>-1.41390992932365E-3</c:v>
                      </c:pt>
                      <c:pt idx="3562">
                        <c:v>-1.4307053453604601E-3</c:v>
                      </c:pt>
                      <c:pt idx="3563">
                        <c:v>-1.4491390810157101E-3</c:v>
                      </c:pt>
                      <c:pt idx="3564">
                        <c:v>-1.46957187713245E-3</c:v>
                      </c:pt>
                      <c:pt idx="3565">
                        <c:v>-1.4920186089067301E-3</c:v>
                      </c:pt>
                      <c:pt idx="3566">
                        <c:v>-1.5161089882460301E-3</c:v>
                      </c:pt>
                      <c:pt idx="3567">
                        <c:v>-1.5410812079187999E-3</c:v>
                      </c:pt>
                      <c:pt idx="3568">
                        <c:v>-1.5658678453747E-3</c:v>
                      </c:pt>
                      <c:pt idx="3569">
                        <c:v>-1.58915896499643E-3</c:v>
                      </c:pt>
                      <c:pt idx="3570">
                        <c:v>-1.60948241263547E-3</c:v>
                      </c:pt>
                      <c:pt idx="3571">
                        <c:v>-1.62540646104592E-3</c:v>
                      </c:pt>
                      <c:pt idx="3572">
                        <c:v>-1.6356687300071199E-3</c:v>
                      </c:pt>
                      <c:pt idx="3573">
                        <c:v>-1.63933075362597E-3</c:v>
                      </c:pt>
                      <c:pt idx="3574">
                        <c:v>-1.63569523976375E-3</c:v>
                      </c:pt>
                      <c:pt idx="3575">
                        <c:v>-1.62457204556391E-3</c:v>
                      </c:pt>
                      <c:pt idx="3576">
                        <c:v>-1.60622854374454E-3</c:v>
                      </c:pt>
                      <c:pt idx="3577">
                        <c:v>-1.5812052385631699E-3</c:v>
                      </c:pt>
                      <c:pt idx="3578">
                        <c:v>-1.55046528018087E-3</c:v>
                      </c:pt>
                      <c:pt idx="3579">
                        <c:v>-1.5152248076561101E-3</c:v>
                      </c:pt>
                      <c:pt idx="3580">
                        <c:v>-1.4768652760910001E-3</c:v>
                      </c:pt>
                      <c:pt idx="3581">
                        <c:v>-1.43677998473368E-3</c:v>
                      </c:pt>
                      <c:pt idx="3582">
                        <c:v>-1.39632268020531E-3</c:v>
                      </c:pt>
                      <c:pt idx="3583">
                        <c:v>-1.3567352014513499E-3</c:v>
                      </c:pt>
                      <c:pt idx="3584">
                        <c:v>-1.3190686405818201E-3</c:v>
                      </c:pt>
                      <c:pt idx="3585">
                        <c:v>-1.2841215500579599E-3</c:v>
                      </c:pt>
                      <c:pt idx="3586">
                        <c:v>-1.2524048012724899E-3</c:v>
                      </c:pt>
                      <c:pt idx="3587">
                        <c:v>-1.22412958054547E-3</c:v>
                      </c:pt>
                      <c:pt idx="3588">
                        <c:v>-1.19919005282748E-3</c:v>
                      </c:pt>
                      <c:pt idx="3589">
                        <c:v>-1.1772144005687401E-3</c:v>
                      </c:pt>
                      <c:pt idx="3590">
                        <c:v>-1.1575830169220399E-3</c:v>
                      </c:pt>
                      <c:pt idx="3591">
                        <c:v>-1.1395015034471E-3</c:v>
                      </c:pt>
                      <c:pt idx="3592">
                        <c:v>-1.1220309023754599E-3</c:v>
                      </c:pt>
                      <c:pt idx="3593">
                        <c:v>-1.1040659084357899E-3</c:v>
                      </c:pt>
                      <c:pt idx="3594">
                        <c:v>-1.08443358281685E-3</c:v>
                      </c:pt>
                      <c:pt idx="3595">
                        <c:v>-1.0619531657692499E-3</c:v>
                      </c:pt>
                      <c:pt idx="3596">
                        <c:v>-1.0354908436052701E-3</c:v>
                      </c:pt>
                      <c:pt idx="3597">
                        <c:v>-1.0041192201931501E-3</c:v>
                      </c:pt>
                      <c:pt idx="3598">
                        <c:v>-9.6725542337030603E-4</c:v>
                      </c:pt>
                      <c:pt idx="3599">
                        <c:v>-9.2466624455176598E-4</c:v>
                      </c:pt>
                      <c:pt idx="3600">
                        <c:v>-8.7671943965174305E-4</c:v>
                      </c:pt>
                      <c:pt idx="3601">
                        <c:v>-8.2441981041651705E-4</c:v>
                      </c:pt>
                      <c:pt idx="3602">
                        <c:v>-7.6943980897767404E-4</c:v>
                      </c:pt>
                      <c:pt idx="3603">
                        <c:v>-7.14059137883936E-4</c:v>
                      </c:pt>
                      <c:pt idx="3604">
                        <c:v>-6.6102982591072798E-4</c:v>
                      </c:pt>
                      <c:pt idx="3605">
                        <c:v>-6.1330465701547497E-4</c:v>
                      </c:pt>
                      <c:pt idx="3606">
                        <c:v>-5.7379680271438097E-4</c:v>
                      </c:pt>
                      <c:pt idx="3607">
                        <c:v>-5.4503819254914901E-4</c:v>
                      </c:pt>
                      <c:pt idx="3608">
                        <c:v>-5.2892138266556602E-4</c:v>
                      </c:pt>
                      <c:pt idx="3609">
                        <c:v>-5.2641346358397003E-4</c:v>
                      </c:pt>
                      <c:pt idx="3610">
                        <c:v>-5.3744693404375902E-4</c:v>
                      </c:pt>
                      <c:pt idx="3611">
                        <c:v>-5.6092922615571996E-4</c:v>
                      </c:pt>
                      <c:pt idx="3612">
                        <c:v>-5.9489377937436798E-4</c:v>
                      </c:pt>
                      <c:pt idx="3613">
                        <c:v>-6.3664218002191196E-4</c:v>
                      </c:pt>
                      <c:pt idx="3614">
                        <c:v>-6.8313082462179099E-4</c:v>
                      </c:pt>
                      <c:pt idx="3615">
                        <c:v>-7.3127104170402904E-4</c:v>
                      </c:pt>
                      <c:pt idx="3616">
                        <c:v>-7.7819256110733402E-4</c:v>
                      </c:pt>
                      <c:pt idx="3617">
                        <c:v>-8.2151727273740299E-4</c:v>
                      </c:pt>
                      <c:pt idx="3618">
                        <c:v>-8.5942068618843903E-4</c:v>
                      </c:pt>
                      <c:pt idx="3619">
                        <c:v>-8.9075739003669895E-4</c:v>
                      </c:pt>
                      <c:pt idx="3620">
                        <c:v>-9.1506136170283598E-4</c:v>
                      </c:pt>
                      <c:pt idx="3621">
                        <c:v>-9.3238389698947299E-4</c:v>
                      </c:pt>
                      <c:pt idx="3622">
                        <c:v>-9.4325294828130103E-4</c:v>
                      </c:pt>
                      <c:pt idx="3623">
                        <c:v>-9.4857365244632903E-4</c:v>
                      </c:pt>
                      <c:pt idx="3624">
                        <c:v>-9.4947010322089201E-4</c:v>
                      </c:pt>
                      <c:pt idx="3625">
                        <c:v>-9.4705956216367898E-4</c:v>
                      </c:pt>
                      <c:pt idx="3626">
                        <c:v>-9.4232344170993004E-4</c:v>
                      </c:pt>
                      <c:pt idx="3627">
                        <c:v>-9.3594302331939801E-4</c:v>
                      </c:pt>
                      <c:pt idx="3628">
                        <c:v>-9.2825060914261996E-4</c:v>
                      </c:pt>
                      <c:pt idx="3629">
                        <c:v>-9.1907368112659096E-4</c:v>
                      </c:pt>
                      <c:pt idx="3630">
                        <c:v>-9.0788728060274201E-4</c:v>
                      </c:pt>
                      <c:pt idx="3631">
                        <c:v>-8.9384410321592103E-4</c:v>
                      </c:pt>
                      <c:pt idx="3632">
                        <c:v>-8.7615891451616401E-4</c:v>
                      </c:pt>
                      <c:pt idx="3633">
                        <c:v>-8.5414182689446598E-4</c:v>
                      </c:pt>
                      <c:pt idx="3634">
                        <c:v>-8.2757495921931701E-4</c:v>
                      </c:pt>
                      <c:pt idx="3635">
                        <c:v>-7.9688750354188704E-4</c:v>
                      </c:pt>
                      <c:pt idx="3636">
                        <c:v>-7.6325632415417499E-4</c:v>
                      </c:pt>
                      <c:pt idx="3637">
                        <c:v>-7.2853819142047597E-4</c:v>
                      </c:pt>
                      <c:pt idx="3638">
                        <c:v>-6.9516487514534602E-4</c:v>
                      </c:pt>
                      <c:pt idx="3639">
                        <c:v>-6.6579381693896203E-4</c:v>
                      </c:pt>
                      <c:pt idx="3640">
                        <c:v>-6.4307113909055098E-4</c:v>
                      </c:pt>
                      <c:pt idx="3641">
                        <c:v>-6.2906574082416996E-4</c:v>
                      </c:pt>
                      <c:pt idx="3642">
                        <c:v>-6.2506594732871499E-4</c:v>
                      </c:pt>
                      <c:pt idx="3643">
                        <c:v>-6.3140712291534203E-4</c:v>
                      </c:pt>
                      <c:pt idx="3644">
                        <c:v>-6.47509067252715E-4</c:v>
                      </c:pt>
                      <c:pt idx="3645">
                        <c:v>-6.7194342872758603E-4</c:v>
                      </c:pt>
                      <c:pt idx="3646">
                        <c:v>-7.0257919244387501E-4</c:v>
                      </c:pt>
                      <c:pt idx="3647">
                        <c:v>-7.3691010093710103E-4</c:v>
                      </c:pt>
                      <c:pt idx="3648">
                        <c:v>-7.7234031905254496E-4</c:v>
                      </c:pt>
                      <c:pt idx="3649">
                        <c:v>-8.0649294095489496E-4</c:v>
                      </c:pt>
                      <c:pt idx="3650">
                        <c:v>-8.37372676895138E-4</c:v>
                      </c:pt>
                      <c:pt idx="3651">
                        <c:v>-8.6365308273063E-4</c:v>
                      </c:pt>
                      <c:pt idx="3652">
                        <c:v>-8.8456774357852498E-4</c:v>
                      </c:pt>
                      <c:pt idx="3653">
                        <c:v>-8.9988531965940399E-4</c:v>
                      </c:pt>
                      <c:pt idx="3654">
                        <c:v>-9.09890888334309E-4</c:v>
                      </c:pt>
                      <c:pt idx="3655">
                        <c:v>-9.1524832552623901E-4</c:v>
                      </c:pt>
                      <c:pt idx="3656">
                        <c:v>-9.1682875337364804E-4</c:v>
                      </c:pt>
                      <c:pt idx="3657">
                        <c:v>-9.1546810896124195E-4</c:v>
                      </c:pt>
                      <c:pt idx="3658">
                        <c:v>-9.11882094363684E-4</c:v>
                      </c:pt>
                      <c:pt idx="3659">
                        <c:v>-9.0650923490041499E-4</c:v>
                      </c:pt>
                      <c:pt idx="3660">
                        <c:v>-8.9948103433426399E-4</c:v>
                      </c:pt>
                      <c:pt idx="3661">
                        <c:v>-8.9052332090571297E-4</c:v>
                      </c:pt>
                      <c:pt idx="3662">
                        <c:v>-8.7896381979641496E-4</c:v>
                      </c:pt>
                      <c:pt idx="3663">
                        <c:v>-8.6370559999798802E-4</c:v>
                      </c:pt>
                      <c:pt idx="3664">
                        <c:v>-8.4342079423808003E-4</c:v>
                      </c:pt>
                      <c:pt idx="3665">
                        <c:v>-8.1662809999644799E-4</c:v>
                      </c:pt>
                      <c:pt idx="3666">
                        <c:v>-7.8197282127963298E-4</c:v>
                      </c:pt>
                      <c:pt idx="3667">
                        <c:v>-7.38420240469005E-4</c:v>
                      </c:pt>
                      <c:pt idx="3668">
                        <c:v>-6.8556775463501701E-4</c:v>
                      </c:pt>
                      <c:pt idx="3669">
                        <c:v>-6.23945790966669E-4</c:v>
                      </c:pt>
                      <c:pt idx="3670">
                        <c:v>-5.5518620951775302E-4</c:v>
                      </c:pt>
                      <c:pt idx="3671">
                        <c:v>-4.8212127735210202E-4</c:v>
                      </c:pt>
                      <c:pt idx="3672">
                        <c:v>-4.08700977142335E-4</c:v>
                      </c:pt>
                      <c:pt idx="3673">
                        <c:v>-3.3971633538185298E-4</c:v>
                      </c:pt>
                      <c:pt idx="3674">
                        <c:v>-2.8017044205493302E-4</c:v>
                      </c:pt>
                      <c:pt idx="3675">
                        <c:v>-2.3496189450693299E-4</c:v>
                      </c:pt>
                      <c:pt idx="3676">
                        <c:v>-2.0819153065675499E-4</c:v>
                      </c:pt>
                      <c:pt idx="3677">
                        <c:v>-2.0272100018058699E-4</c:v>
                      </c:pt>
                      <c:pt idx="3678">
                        <c:v>-2.1975448157316401E-4</c:v>
                      </c:pt>
                      <c:pt idx="3679">
                        <c:v>-2.58788875729241E-4</c:v>
                      </c:pt>
                      <c:pt idx="3680">
                        <c:v>-3.1765116285377703E-4</c:v>
                      </c:pt>
                      <c:pt idx="3681">
                        <c:v>-3.9312401522719701E-4</c:v>
                      </c:pt>
                      <c:pt idx="3682">
                        <c:v>-4.81172194143143E-4</c:v>
                      </c:pt>
                      <c:pt idx="3683">
                        <c:v>-5.77507015841795E-4</c:v>
                      </c:pt>
                      <c:pt idx="3684">
                        <c:v>-6.7816140412146203E-4</c:v>
                      </c:pt>
                      <c:pt idx="3685">
                        <c:v>-7.7982185642570204E-4</c:v>
                      </c:pt>
                      <c:pt idx="3686">
                        <c:v>-8.80047526382334E-4</c:v>
                      </c:pt>
                      <c:pt idx="3687">
                        <c:v>-9.7725654972580711E-4</c:v>
                      </c:pt>
                      <c:pt idx="3688">
                        <c:v>-1.07047065983999E-3</c:v>
                      </c:pt>
                      <c:pt idx="3689">
                        <c:v>-1.15911173165161E-3</c:v>
                      </c:pt>
                      <c:pt idx="3690">
                        <c:v>-1.2427118252363899E-3</c:v>
                      </c:pt>
                      <c:pt idx="3691">
                        <c:v>-1.32064682805268E-3</c:v>
                      </c:pt>
                      <c:pt idx="3692">
                        <c:v>-1.3920247903864999E-3</c:v>
                      </c:pt>
                      <c:pt idx="3693">
                        <c:v>-1.4556859509826899E-3</c:v>
                      </c:pt>
                      <c:pt idx="3694">
                        <c:v>-1.5103825501603301E-3</c:v>
                      </c:pt>
                      <c:pt idx="3695">
                        <c:v>-1.5549540207772201E-3</c:v>
                      </c:pt>
                      <c:pt idx="3696">
                        <c:v>-1.58863645993948E-3</c:v>
                      </c:pt>
                      <c:pt idx="3697">
                        <c:v>-1.61114531754684E-3</c:v>
                      </c:pt>
                      <c:pt idx="3698">
                        <c:v>-1.62280874806843E-3</c:v>
                      </c:pt>
                      <c:pt idx="3699">
                        <c:v>-1.62455976606548E-3</c:v>
                      </c:pt>
                      <c:pt idx="3700">
                        <c:v>-1.61781227176472E-3</c:v>
                      </c:pt>
                      <c:pt idx="3701">
                        <c:v>-1.60415480720385E-3</c:v>
                      </c:pt>
                      <c:pt idx="3702">
                        <c:v>-1.5851623918617999E-3</c:v>
                      </c:pt>
                      <c:pt idx="3703">
                        <c:v>-1.5621872192534501E-3</c:v>
                      </c:pt>
                      <c:pt idx="3704">
                        <c:v>-1.53617801618679E-3</c:v>
                      </c:pt>
                      <c:pt idx="3705">
                        <c:v>-1.50759600696658E-3</c:v>
                      </c:pt>
                      <c:pt idx="3706">
                        <c:v>-1.47652701305049E-3</c:v>
                      </c:pt>
                      <c:pt idx="3707">
                        <c:v>-1.44269388004613E-3</c:v>
                      </c:pt>
                      <c:pt idx="3708">
                        <c:v>-1.40579766963769E-3</c:v>
                      </c:pt>
                      <c:pt idx="3709">
                        <c:v>-1.3657700410507399E-3</c:v>
                      </c:pt>
                      <c:pt idx="3710">
                        <c:v>-1.3229349632311301E-3</c:v>
                      </c:pt>
                      <c:pt idx="3711">
                        <c:v>-1.2781024201312099E-3</c:v>
                      </c:pt>
                      <c:pt idx="3712">
                        <c:v>-1.2327294852127501E-3</c:v>
                      </c:pt>
                      <c:pt idx="3713">
                        <c:v>-1.18881078156167E-3</c:v>
                      </c:pt>
                      <c:pt idx="3714">
                        <c:v>-1.1486664591946799E-3</c:v>
                      </c:pt>
                      <c:pt idx="3715">
                        <c:v>-1.1147170060913699E-3</c:v>
                      </c:pt>
                      <c:pt idx="3716">
                        <c:v>-1.08926546932351E-3</c:v>
                      </c:pt>
                      <c:pt idx="3717">
                        <c:v>-1.07407180909501E-3</c:v>
                      </c:pt>
                      <c:pt idx="3718">
                        <c:v>-1.0701526228197201E-3</c:v>
                      </c:pt>
                      <c:pt idx="3719">
                        <c:v>-1.07767677093224E-3</c:v>
                      </c:pt>
                      <c:pt idx="3720">
                        <c:v>-1.09594801245316E-3</c:v>
                      </c:pt>
                      <c:pt idx="3721">
                        <c:v>-1.1234861162058899E-3</c:v>
                      </c:pt>
                      <c:pt idx="3722">
                        <c:v>-1.1582613553688199E-3</c:v>
                      </c:pt>
                      <c:pt idx="3723">
                        <c:v>-1.1979561590725501E-3</c:v>
                      </c:pt>
                      <c:pt idx="3724">
                        <c:v>-1.24003883721875E-3</c:v>
                      </c:pt>
                      <c:pt idx="3725">
                        <c:v>-1.2821778441228699E-3</c:v>
                      </c:pt>
                      <c:pt idx="3726">
                        <c:v>-1.3222860157709401E-3</c:v>
                      </c:pt>
                      <c:pt idx="3727">
                        <c:v>-1.3586598361898E-3</c:v>
                      </c:pt>
                      <c:pt idx="3728">
                        <c:v>-1.3899547593665799E-3</c:v>
                      </c:pt>
                      <c:pt idx="3729">
                        <c:v>-1.41514707530345E-3</c:v>
                      </c:pt>
                      <c:pt idx="3730">
                        <c:v>-1.4335933145525101E-3</c:v>
                      </c:pt>
                      <c:pt idx="3731">
                        <c:v>-1.4448552411002701E-3</c:v>
                      </c:pt>
                      <c:pt idx="3732">
                        <c:v>-1.4487638037880401E-3</c:v>
                      </c:pt>
                      <c:pt idx="3733">
                        <c:v>-1.4454207656608401E-3</c:v>
                      </c:pt>
                      <c:pt idx="3734">
                        <c:v>-1.43521782224202E-3</c:v>
                      </c:pt>
                      <c:pt idx="3735">
                        <c:v>-1.4187403224682801E-3</c:v>
                      </c:pt>
                      <c:pt idx="3736">
                        <c:v>-1.3968542713688401E-3</c:v>
                      </c:pt>
                      <c:pt idx="3737">
                        <c:v>-1.3705863552918301E-3</c:v>
                      </c:pt>
                      <c:pt idx="3738">
                        <c:v>-1.34101882762679E-3</c:v>
                      </c:pt>
                      <c:pt idx="3739">
                        <c:v>-1.30918453472214E-3</c:v>
                      </c:pt>
                      <c:pt idx="3740">
                        <c:v>-1.2759554619990901E-3</c:v>
                      </c:pt>
                      <c:pt idx="3741">
                        <c:v>-1.2420102858047501E-3</c:v>
                      </c:pt>
                      <c:pt idx="3742">
                        <c:v>-1.20779480039627E-3</c:v>
                      </c:pt>
                      <c:pt idx="3743">
                        <c:v>-1.1735944810474599E-3</c:v>
                      </c:pt>
                      <c:pt idx="3744">
                        <c:v>-1.1396309321567699E-3</c:v>
                      </c:pt>
                      <c:pt idx="3745">
                        <c:v>-1.1062424486770501E-3</c:v>
                      </c:pt>
                      <c:pt idx="3746">
                        <c:v>-1.0739962715473801E-3</c:v>
                      </c:pt>
                      <c:pt idx="3747">
                        <c:v>-1.04361819579641E-3</c:v>
                      </c:pt>
                      <c:pt idx="3748">
                        <c:v>-1.01617683074965E-3</c:v>
                      </c:pt>
                      <c:pt idx="3749">
                        <c:v>-9.9292302911458893E-4</c:v>
                      </c:pt>
                      <c:pt idx="3750">
                        <c:v>-9.7514458256087102E-4</c:v>
                      </c:pt>
                      <c:pt idx="3751">
                        <c:v>-9.6405802848562505E-4</c:v>
                      </c:pt>
                      <c:pt idx="3752">
                        <c:v>-9.6029522557508499E-4</c:v>
                      </c:pt>
                      <c:pt idx="3753">
                        <c:v>-9.6395389848867705E-4</c:v>
                      </c:pt>
                      <c:pt idx="3754">
                        <c:v>-9.7454115650351305E-4</c:v>
                      </c:pt>
                      <c:pt idx="3755">
                        <c:v>-9.9095530077831801E-4</c:v>
                      </c:pt>
                      <c:pt idx="3756">
                        <c:v>-1.0115287340931099E-3</c:v>
                      </c:pt>
                      <c:pt idx="3757">
                        <c:v>-1.0343325013398099E-3</c:v>
                      </c:pt>
                      <c:pt idx="3758">
                        <c:v>-1.0574285203051701E-3</c:v>
                      </c:pt>
                      <c:pt idx="3759">
                        <c:v>-1.0791262199540399E-3</c:v>
                      </c:pt>
                      <c:pt idx="3760">
                        <c:v>-1.0982315794937599E-3</c:v>
                      </c:pt>
                      <c:pt idx="3761">
                        <c:v>-1.11417800718371E-3</c:v>
                      </c:pt>
                      <c:pt idx="3762">
                        <c:v>-1.12706138725755E-3</c:v>
                      </c:pt>
                      <c:pt idx="3763">
                        <c:v>-1.1375501713290501E-3</c:v>
                      </c:pt>
                      <c:pt idx="3764">
                        <c:v>-1.1467246297278699E-3</c:v>
                      </c:pt>
                      <c:pt idx="3765">
                        <c:v>-1.1558891366646299E-3</c:v>
                      </c:pt>
                      <c:pt idx="3766">
                        <c:v>-1.16634424494629E-3</c:v>
                      </c:pt>
                      <c:pt idx="3767">
                        <c:v>-1.1792079462204399E-3</c:v>
                      </c:pt>
                      <c:pt idx="3768">
                        <c:v>-1.1952624491828299E-3</c:v>
                      </c:pt>
                      <c:pt idx="3769">
                        <c:v>-1.2148947380703E-3</c:v>
                      </c:pt>
                      <c:pt idx="3770">
                        <c:v>-1.23807581232834E-3</c:v>
                      </c:pt>
                      <c:pt idx="3771">
                        <c:v>-1.2645050504644299E-3</c:v>
                      </c:pt>
                      <c:pt idx="3772">
                        <c:v>-1.29365214840783E-3</c:v>
                      </c:pt>
                      <c:pt idx="3773">
                        <c:v>-1.3247609417032799E-3</c:v>
                      </c:pt>
                      <c:pt idx="3774">
                        <c:v>-1.3571140645600699E-3</c:v>
                      </c:pt>
                      <c:pt idx="3775">
                        <c:v>-1.3900193752024901E-3</c:v>
                      </c:pt>
                      <c:pt idx="3776">
                        <c:v>-1.4228781044381201E-3</c:v>
                      </c:pt>
                      <c:pt idx="3777">
                        <c:v>-1.45512986226277E-3</c:v>
                      </c:pt>
                      <c:pt idx="3778">
                        <c:v>-1.4863256514234301E-3</c:v>
                      </c:pt>
                      <c:pt idx="3779">
                        <c:v>-1.5158920767425099E-3</c:v>
                      </c:pt>
                      <c:pt idx="3780">
                        <c:v>-1.54323628719188E-3</c:v>
                      </c:pt>
                      <c:pt idx="3781">
                        <c:v>-1.5677347865742E-3</c:v>
                      </c:pt>
                      <c:pt idx="3782">
                        <c:v>-1.58877425289503E-3</c:v>
                      </c:pt>
                      <c:pt idx="3783">
                        <c:v>-1.6057498706265E-3</c:v>
                      </c:pt>
                      <c:pt idx="3784">
                        <c:v>-1.61819543550829E-3</c:v>
                      </c:pt>
                      <c:pt idx="3785">
                        <c:v>-1.6258486679294199E-3</c:v>
                      </c:pt>
                      <c:pt idx="3786">
                        <c:v>-1.62870152932238E-3</c:v>
                      </c:pt>
                      <c:pt idx="3787">
                        <c:v>-1.62686367260612E-3</c:v>
                      </c:pt>
                      <c:pt idx="3788">
                        <c:v>-1.62061718946324E-3</c:v>
                      </c:pt>
                      <c:pt idx="3789">
                        <c:v>-1.6102617729541601E-3</c:v>
                      </c:pt>
                      <c:pt idx="3790">
                        <c:v>-1.59600043145183E-3</c:v>
                      </c:pt>
                      <c:pt idx="3791">
                        <c:v>-1.5777723924537701E-3</c:v>
                      </c:pt>
                      <c:pt idx="3792">
                        <c:v>-1.5551610899060301E-3</c:v>
                      </c:pt>
                      <c:pt idx="3793">
                        <c:v>-1.5274375534149399E-3</c:v>
                      </c:pt>
                      <c:pt idx="3794">
                        <c:v>-1.4934645913724301E-3</c:v>
                      </c:pt>
                      <c:pt idx="3795">
                        <c:v>-1.4519342096700101E-3</c:v>
                      </c:pt>
                      <c:pt idx="3796">
                        <c:v>-1.4015970026285999E-3</c:v>
                      </c:pt>
                      <c:pt idx="3797">
                        <c:v>-1.34143871565399E-3</c:v>
                      </c:pt>
                      <c:pt idx="3798">
                        <c:v>-1.2710039801932401E-3</c:v>
                      </c:pt>
                      <c:pt idx="3799">
                        <c:v>-1.1905555858343199E-3</c:v>
                      </c:pt>
                      <c:pt idx="3800">
                        <c:v>-1.10117108020044E-3</c:v>
                      </c:pt>
                      <c:pt idx="3801">
                        <c:v>-1.00469566627078E-3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52B7-434B-82D1-1F561FA6258E}"/>
                  </c:ext>
                </c:extLst>
              </c15:ser>
            </c15:filteredScatterSeries>
            <c15:filteredScatterSeries>
              <c15:ser>
                <c:idx val="8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increase'!$E$1</c15:sqref>
                        </c15:formulaRef>
                      </c:ext>
                    </c:extLst>
                    <c:strCache>
                      <c:ptCount val="1"/>
                      <c:pt idx="0">
                        <c:v>UV</c:v>
                      </c:pt>
                    </c:strCache>
                  </c:strRef>
                </c:tx>
                <c:spPr>
                  <a:ln>
                    <a:solidFill>
                      <a:srgbClr val="7030A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increase'!$D$2:$D$6105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0</c:v>
                      </c:pt>
                      <c:pt idx="1">
                        <c:v>6.5518267122686999E-3</c:v>
                      </c:pt>
                      <c:pt idx="2">
                        <c:v>1.31036534245374E-2</c:v>
                      </c:pt>
                      <c:pt idx="3">
                        <c:v>1.9655480136806101E-2</c:v>
                      </c:pt>
                      <c:pt idx="4">
                        <c:v>2.62073068490748E-2</c:v>
                      </c:pt>
                      <c:pt idx="5">
                        <c:v>3.2759133561343502E-2</c:v>
                      </c:pt>
                      <c:pt idx="6">
                        <c:v>3.9310960273612201E-2</c:v>
                      </c:pt>
                      <c:pt idx="7">
                        <c:v>4.58627869858809E-2</c:v>
                      </c:pt>
                      <c:pt idx="8">
                        <c:v>5.2414613698149599E-2</c:v>
                      </c:pt>
                      <c:pt idx="9">
                        <c:v>5.8966440410418298E-2</c:v>
                      </c:pt>
                      <c:pt idx="10">
                        <c:v>6.5518267122687004E-2</c:v>
                      </c:pt>
                      <c:pt idx="11">
                        <c:v>7.2070093834955704E-2</c:v>
                      </c:pt>
                      <c:pt idx="12">
                        <c:v>7.8621920547224403E-2</c:v>
                      </c:pt>
                      <c:pt idx="13">
                        <c:v>8.5173747259493102E-2</c:v>
                      </c:pt>
                      <c:pt idx="14">
                        <c:v>9.1725573971761801E-2</c:v>
                      </c:pt>
                      <c:pt idx="15">
                        <c:v>9.82774006840305E-2</c:v>
                      </c:pt>
                      <c:pt idx="16">
                        <c:v>0.104829227396299</c:v>
                      </c:pt>
                      <c:pt idx="17">
                        <c:v>0.111381054108568</c:v>
                      </c:pt>
                      <c:pt idx="18">
                        <c:v>0.117932880820837</c:v>
                      </c:pt>
                      <c:pt idx="19">
                        <c:v>0.124484707533105</c:v>
                      </c:pt>
                      <c:pt idx="20">
                        <c:v>0.13103653424537401</c:v>
                      </c:pt>
                      <c:pt idx="21">
                        <c:v>0.13758836095764301</c:v>
                      </c:pt>
                      <c:pt idx="22">
                        <c:v>0.14414018766991099</c:v>
                      </c:pt>
                      <c:pt idx="23">
                        <c:v>0.15069201438218</c:v>
                      </c:pt>
                      <c:pt idx="24">
                        <c:v>0.157243841094449</c:v>
                      </c:pt>
                      <c:pt idx="25">
                        <c:v>0.163795667806718</c:v>
                      </c:pt>
                      <c:pt idx="26">
                        <c:v>0.17034749451898601</c:v>
                      </c:pt>
                      <c:pt idx="27">
                        <c:v>0.17689932123125501</c:v>
                      </c:pt>
                      <c:pt idx="28">
                        <c:v>0.18345114794352399</c:v>
                      </c:pt>
                      <c:pt idx="29">
                        <c:v>0.190002974655792</c:v>
                      </c:pt>
                      <c:pt idx="30">
                        <c:v>0.196554801368061</c:v>
                      </c:pt>
                      <c:pt idx="31">
                        <c:v>0.20310662808033</c:v>
                      </c:pt>
                      <c:pt idx="32">
                        <c:v>0.20965845479259801</c:v>
                      </c:pt>
                      <c:pt idx="33">
                        <c:v>0.21621028150486701</c:v>
                      </c:pt>
                      <c:pt idx="34">
                        <c:v>0.22276210821713599</c:v>
                      </c:pt>
                      <c:pt idx="35">
                        <c:v>0.22931393492940499</c:v>
                      </c:pt>
                      <c:pt idx="36">
                        <c:v>0.235865761641673</c:v>
                      </c:pt>
                      <c:pt idx="37">
                        <c:v>0.242417588353942</c:v>
                      </c:pt>
                      <c:pt idx="38">
                        <c:v>0.24896941506621101</c:v>
                      </c:pt>
                      <c:pt idx="39">
                        <c:v>0.25552124177847901</c:v>
                      </c:pt>
                      <c:pt idx="40">
                        <c:v>0.26207306849074802</c:v>
                      </c:pt>
                      <c:pt idx="41">
                        <c:v>0.26862489520301702</c:v>
                      </c:pt>
                      <c:pt idx="42">
                        <c:v>0.27517672191528503</c:v>
                      </c:pt>
                      <c:pt idx="43">
                        <c:v>0.28172854862755398</c:v>
                      </c:pt>
                      <c:pt idx="44">
                        <c:v>0.28828037533982298</c:v>
                      </c:pt>
                      <c:pt idx="45">
                        <c:v>0.29483220205209199</c:v>
                      </c:pt>
                      <c:pt idx="46">
                        <c:v>0.30138402876435999</c:v>
                      </c:pt>
                      <c:pt idx="47">
                        <c:v>0.30793585547662899</c:v>
                      </c:pt>
                      <c:pt idx="48">
                        <c:v>0.314487682188898</c:v>
                      </c:pt>
                      <c:pt idx="49">
                        <c:v>0.321039508901166</c:v>
                      </c:pt>
                      <c:pt idx="50">
                        <c:v>0.32759133561343501</c:v>
                      </c:pt>
                      <c:pt idx="51">
                        <c:v>0.33414316232570401</c:v>
                      </c:pt>
                      <c:pt idx="52">
                        <c:v>0.34069498903797202</c:v>
                      </c:pt>
                      <c:pt idx="53">
                        <c:v>0.34724681575024102</c:v>
                      </c:pt>
                      <c:pt idx="54">
                        <c:v>0.35379864246251003</c:v>
                      </c:pt>
                      <c:pt idx="55">
                        <c:v>0.36035046917477898</c:v>
                      </c:pt>
                      <c:pt idx="56">
                        <c:v>0.36690229588704698</c:v>
                      </c:pt>
                      <c:pt idx="57">
                        <c:v>0.37345412259931599</c:v>
                      </c:pt>
                      <c:pt idx="58">
                        <c:v>0.38000594931158499</c:v>
                      </c:pt>
                      <c:pt idx="59">
                        <c:v>0.38655777602385299</c:v>
                      </c:pt>
                      <c:pt idx="60">
                        <c:v>0.393109602736122</c:v>
                      </c:pt>
                      <c:pt idx="61">
                        <c:v>0.399661429448391</c:v>
                      </c:pt>
                      <c:pt idx="62">
                        <c:v>0.40621325616065901</c:v>
                      </c:pt>
                      <c:pt idx="63">
                        <c:v>0.41276508287292801</c:v>
                      </c:pt>
                      <c:pt idx="64">
                        <c:v>0.41931690958519702</c:v>
                      </c:pt>
                      <c:pt idx="65">
                        <c:v>0.42586873629746602</c:v>
                      </c:pt>
                      <c:pt idx="66">
                        <c:v>0.43242056300973403</c:v>
                      </c:pt>
                      <c:pt idx="67">
                        <c:v>0.43897238972200298</c:v>
                      </c:pt>
                      <c:pt idx="68">
                        <c:v>0.44552421643427198</c:v>
                      </c:pt>
                      <c:pt idx="69">
                        <c:v>0.45207604314653999</c:v>
                      </c:pt>
                      <c:pt idx="70">
                        <c:v>0.45862786985880899</c:v>
                      </c:pt>
                      <c:pt idx="71">
                        <c:v>0.46517969657107799</c:v>
                      </c:pt>
                      <c:pt idx="72">
                        <c:v>0.471731523283346</c:v>
                      </c:pt>
                      <c:pt idx="73">
                        <c:v>0.478283349995615</c:v>
                      </c:pt>
                      <c:pt idx="74">
                        <c:v>0.48483517670788401</c:v>
                      </c:pt>
                      <c:pt idx="75">
                        <c:v>0.49138700342015301</c:v>
                      </c:pt>
                      <c:pt idx="76">
                        <c:v>0.49793883013242102</c:v>
                      </c:pt>
                      <c:pt idx="77">
                        <c:v>0.50449065684468997</c:v>
                      </c:pt>
                      <c:pt idx="78">
                        <c:v>0.51104248355695903</c:v>
                      </c:pt>
                      <c:pt idx="79">
                        <c:v>0.51759431026922698</c:v>
                      </c:pt>
                      <c:pt idx="80">
                        <c:v>0.52414613698149604</c:v>
                      </c:pt>
                      <c:pt idx="81">
                        <c:v>0.53069796369376498</c:v>
                      </c:pt>
                      <c:pt idx="82">
                        <c:v>0.53724979040603305</c:v>
                      </c:pt>
                      <c:pt idx="83">
                        <c:v>0.54380161711830199</c:v>
                      </c:pt>
                      <c:pt idx="84">
                        <c:v>0.55035344383057105</c:v>
                      </c:pt>
                      <c:pt idx="85">
                        <c:v>0.55690527054284</c:v>
                      </c:pt>
                      <c:pt idx="86">
                        <c:v>0.56345709725510795</c:v>
                      </c:pt>
                      <c:pt idx="87">
                        <c:v>0.57000892396737701</c:v>
                      </c:pt>
                      <c:pt idx="88">
                        <c:v>0.57656075067964596</c:v>
                      </c:pt>
                      <c:pt idx="89">
                        <c:v>0.58311257739191402</c:v>
                      </c:pt>
                      <c:pt idx="90">
                        <c:v>0.58966440410418297</c:v>
                      </c:pt>
                      <c:pt idx="91">
                        <c:v>0.59621623081645203</c:v>
                      </c:pt>
                      <c:pt idx="92">
                        <c:v>0.60276805752872098</c:v>
                      </c:pt>
                      <c:pt idx="93">
                        <c:v>0.60931988424098904</c:v>
                      </c:pt>
                      <c:pt idx="94">
                        <c:v>0.61587171095325799</c:v>
                      </c:pt>
                      <c:pt idx="95">
                        <c:v>0.62242353766552705</c:v>
                      </c:pt>
                      <c:pt idx="96">
                        <c:v>0.628975364377795</c:v>
                      </c:pt>
                      <c:pt idx="97">
                        <c:v>0.63552719109006395</c:v>
                      </c:pt>
                      <c:pt idx="98">
                        <c:v>0.64207901780233301</c:v>
                      </c:pt>
                      <c:pt idx="99">
                        <c:v>0.64863084451460096</c:v>
                      </c:pt>
                      <c:pt idx="100">
                        <c:v>0.65518267122687002</c:v>
                      </c:pt>
                      <c:pt idx="101">
                        <c:v>0.66173449793913897</c:v>
                      </c:pt>
                      <c:pt idx="102">
                        <c:v>0.66828632465140703</c:v>
                      </c:pt>
                      <c:pt idx="103">
                        <c:v>0.67483815136367598</c:v>
                      </c:pt>
                      <c:pt idx="104">
                        <c:v>0.68138997807594504</c:v>
                      </c:pt>
                      <c:pt idx="105">
                        <c:v>0.68794180478821398</c:v>
                      </c:pt>
                      <c:pt idx="106">
                        <c:v>0.69449363150048204</c:v>
                      </c:pt>
                      <c:pt idx="107">
                        <c:v>0.70104545821275099</c:v>
                      </c:pt>
                      <c:pt idx="108">
                        <c:v>0.70759728492502005</c:v>
                      </c:pt>
                      <c:pt idx="109">
                        <c:v>0.714149111637288</c:v>
                      </c:pt>
                      <c:pt idx="110">
                        <c:v>0.72070093834955695</c:v>
                      </c:pt>
                      <c:pt idx="111">
                        <c:v>0.72725276506182601</c:v>
                      </c:pt>
                      <c:pt idx="112">
                        <c:v>0.73380459177409396</c:v>
                      </c:pt>
                      <c:pt idx="113">
                        <c:v>0.74035641848636302</c:v>
                      </c:pt>
                      <c:pt idx="114">
                        <c:v>0.74690824519863197</c:v>
                      </c:pt>
                      <c:pt idx="115">
                        <c:v>0.75346007191090103</c:v>
                      </c:pt>
                      <c:pt idx="116">
                        <c:v>0.76001189862316898</c:v>
                      </c:pt>
                      <c:pt idx="117">
                        <c:v>0.76656372533543804</c:v>
                      </c:pt>
                      <c:pt idx="118">
                        <c:v>0.77311555204770699</c:v>
                      </c:pt>
                      <c:pt idx="119">
                        <c:v>0.77966737875997505</c:v>
                      </c:pt>
                      <c:pt idx="120">
                        <c:v>0.786219205472244</c:v>
                      </c:pt>
                      <c:pt idx="121">
                        <c:v>0.79277103218451295</c:v>
                      </c:pt>
                      <c:pt idx="122">
                        <c:v>0.79932285889678101</c:v>
                      </c:pt>
                      <c:pt idx="123">
                        <c:v>0.80587468560904996</c:v>
                      </c:pt>
                      <c:pt idx="124">
                        <c:v>0.81242651232131902</c:v>
                      </c:pt>
                      <c:pt idx="125">
                        <c:v>0.81897833903358797</c:v>
                      </c:pt>
                      <c:pt idx="126">
                        <c:v>0.82553016574585603</c:v>
                      </c:pt>
                      <c:pt idx="127">
                        <c:v>0.83208199245812497</c:v>
                      </c:pt>
                      <c:pt idx="128">
                        <c:v>0.83863381917039403</c:v>
                      </c:pt>
                      <c:pt idx="129">
                        <c:v>0.84518564588266198</c:v>
                      </c:pt>
                      <c:pt idx="130">
                        <c:v>0.85173747259493104</c:v>
                      </c:pt>
                      <c:pt idx="131">
                        <c:v>0.85828929930719999</c:v>
                      </c:pt>
                      <c:pt idx="132">
                        <c:v>0.86484112601946905</c:v>
                      </c:pt>
                      <c:pt idx="133">
                        <c:v>0.871392952731737</c:v>
                      </c:pt>
                      <c:pt idx="134">
                        <c:v>0.87794477944400595</c:v>
                      </c:pt>
                      <c:pt idx="135">
                        <c:v>0.88449660615627501</c:v>
                      </c:pt>
                      <c:pt idx="136">
                        <c:v>0.89104843286854296</c:v>
                      </c:pt>
                      <c:pt idx="137">
                        <c:v>0.89760025958081202</c:v>
                      </c:pt>
                      <c:pt idx="138">
                        <c:v>0.90415208629308097</c:v>
                      </c:pt>
                      <c:pt idx="139">
                        <c:v>0.91070391300534903</c:v>
                      </c:pt>
                      <c:pt idx="140">
                        <c:v>0.91725573971761798</c:v>
                      </c:pt>
                      <c:pt idx="141">
                        <c:v>0.92380756642988704</c:v>
                      </c:pt>
                      <c:pt idx="142">
                        <c:v>0.93035939314215499</c:v>
                      </c:pt>
                      <c:pt idx="143">
                        <c:v>0.93691121985442405</c:v>
                      </c:pt>
                      <c:pt idx="144">
                        <c:v>0.943463046566693</c:v>
                      </c:pt>
                      <c:pt idx="145">
                        <c:v>0.95001487327896195</c:v>
                      </c:pt>
                      <c:pt idx="146">
                        <c:v>0.95656669999123001</c:v>
                      </c:pt>
                      <c:pt idx="147">
                        <c:v>0.96311852670349896</c:v>
                      </c:pt>
                      <c:pt idx="148">
                        <c:v>0.96967035341576802</c:v>
                      </c:pt>
                      <c:pt idx="149">
                        <c:v>0.97622218012803597</c:v>
                      </c:pt>
                      <c:pt idx="150">
                        <c:v>0.98277400684030503</c:v>
                      </c:pt>
                      <c:pt idx="151">
                        <c:v>0.98932583355257397</c:v>
                      </c:pt>
                      <c:pt idx="152">
                        <c:v>0.99587766026484204</c:v>
                      </c:pt>
                      <c:pt idx="153">
                        <c:v>1.00242948697711</c:v>
                      </c:pt>
                      <c:pt idx="154">
                        <c:v>1.0089813136893799</c:v>
                      </c:pt>
                      <c:pt idx="155">
                        <c:v>1.0155331404016501</c:v>
                      </c:pt>
                      <c:pt idx="156">
                        <c:v>1.0220849671139201</c:v>
                      </c:pt>
                      <c:pt idx="157">
                        <c:v>1.02863679382619</c:v>
                      </c:pt>
                      <c:pt idx="158">
                        <c:v>1.03518862053845</c:v>
                      </c:pt>
                      <c:pt idx="159">
                        <c:v>1.0417404472507199</c:v>
                      </c:pt>
                      <c:pt idx="160">
                        <c:v>1.0482922739629901</c:v>
                      </c:pt>
                      <c:pt idx="161">
                        <c:v>1.05484410067526</c:v>
                      </c:pt>
                      <c:pt idx="162">
                        <c:v>1.06139592738753</c:v>
                      </c:pt>
                      <c:pt idx="163">
                        <c:v>1.0679477540997999</c:v>
                      </c:pt>
                      <c:pt idx="164">
                        <c:v>1.0744995808120701</c:v>
                      </c:pt>
                      <c:pt idx="165">
                        <c:v>1.08105140752434</c:v>
                      </c:pt>
                      <c:pt idx="166">
                        <c:v>1.0876032342366</c:v>
                      </c:pt>
                      <c:pt idx="167">
                        <c:v>1.0941550609488699</c:v>
                      </c:pt>
                      <c:pt idx="168">
                        <c:v>1.1007068876611401</c:v>
                      </c:pt>
                      <c:pt idx="169">
                        <c:v>1.1072587143734101</c:v>
                      </c:pt>
                      <c:pt idx="170">
                        <c:v>1.11381054108568</c:v>
                      </c:pt>
                      <c:pt idx="171">
                        <c:v>1.12036236779795</c:v>
                      </c:pt>
                      <c:pt idx="172">
                        <c:v>1.1269141945102199</c:v>
                      </c:pt>
                      <c:pt idx="173">
                        <c:v>1.1334660212224901</c:v>
                      </c:pt>
                      <c:pt idx="174">
                        <c:v>1.14001784793475</c:v>
                      </c:pt>
                      <c:pt idx="175">
                        <c:v>1.14656967464702</c:v>
                      </c:pt>
                      <c:pt idx="176">
                        <c:v>1.1531215013592899</c:v>
                      </c:pt>
                      <c:pt idx="177">
                        <c:v>1.1596733280715601</c:v>
                      </c:pt>
                      <c:pt idx="178">
                        <c:v>1.16622515478383</c:v>
                      </c:pt>
                      <c:pt idx="179">
                        <c:v>1.1727769814961</c:v>
                      </c:pt>
                      <c:pt idx="180">
                        <c:v>1.1793288082083699</c:v>
                      </c:pt>
                      <c:pt idx="181">
                        <c:v>1.1858806349206401</c:v>
                      </c:pt>
                      <c:pt idx="182">
                        <c:v>1.1924324616329001</c:v>
                      </c:pt>
                      <c:pt idx="183">
                        <c:v>1.19898428834517</c:v>
                      </c:pt>
                      <c:pt idx="184">
                        <c:v>1.20553611505744</c:v>
                      </c:pt>
                      <c:pt idx="185">
                        <c:v>1.2120879417697099</c:v>
                      </c:pt>
                      <c:pt idx="186">
                        <c:v>1.2186397684819801</c:v>
                      </c:pt>
                      <c:pt idx="187">
                        <c:v>1.22519159519425</c:v>
                      </c:pt>
                      <c:pt idx="188">
                        <c:v>1.23174342190652</c:v>
                      </c:pt>
                      <c:pt idx="189">
                        <c:v>1.2382952486187799</c:v>
                      </c:pt>
                      <c:pt idx="190">
                        <c:v>1.2448470753310501</c:v>
                      </c:pt>
                      <c:pt idx="191">
                        <c:v>1.25139890204332</c:v>
                      </c:pt>
                      <c:pt idx="192">
                        <c:v>1.25795072875559</c:v>
                      </c:pt>
                      <c:pt idx="193">
                        <c:v>1.2645025554678599</c:v>
                      </c:pt>
                      <c:pt idx="194">
                        <c:v>1.2710543821801299</c:v>
                      </c:pt>
                      <c:pt idx="195">
                        <c:v>1.2776062088924001</c:v>
                      </c:pt>
                      <c:pt idx="196">
                        <c:v>1.28415803560467</c:v>
                      </c:pt>
                      <c:pt idx="197">
                        <c:v>1.29070986231693</c:v>
                      </c:pt>
                      <c:pt idx="198">
                        <c:v>1.2972616890291999</c:v>
                      </c:pt>
                      <c:pt idx="199">
                        <c:v>1.3038135157414701</c:v>
                      </c:pt>
                      <c:pt idx="200">
                        <c:v>1.31036534245374</c:v>
                      </c:pt>
                      <c:pt idx="201">
                        <c:v>1.31691716916601</c:v>
                      </c:pt>
                      <c:pt idx="202">
                        <c:v>1.3234689958782799</c:v>
                      </c:pt>
                      <c:pt idx="203">
                        <c:v>1.3300208225905501</c:v>
                      </c:pt>
                      <c:pt idx="204">
                        <c:v>1.3365726493028101</c:v>
                      </c:pt>
                      <c:pt idx="205">
                        <c:v>1.34312447601508</c:v>
                      </c:pt>
                      <c:pt idx="206">
                        <c:v>1.34967630272735</c:v>
                      </c:pt>
                      <c:pt idx="207">
                        <c:v>1.3562281294396199</c:v>
                      </c:pt>
                      <c:pt idx="208">
                        <c:v>1.3627799561518901</c:v>
                      </c:pt>
                      <c:pt idx="209">
                        <c:v>1.36933178286416</c:v>
                      </c:pt>
                      <c:pt idx="210">
                        <c:v>1.37588360957643</c:v>
                      </c:pt>
                      <c:pt idx="211">
                        <c:v>1.3824354362886999</c:v>
                      </c:pt>
                      <c:pt idx="212">
                        <c:v>1.3889872630009601</c:v>
                      </c:pt>
                      <c:pt idx="213">
                        <c:v>1.39553908971323</c:v>
                      </c:pt>
                      <c:pt idx="214">
                        <c:v>1.4020909164255</c:v>
                      </c:pt>
                      <c:pt idx="215">
                        <c:v>1.4086427431377699</c:v>
                      </c:pt>
                      <c:pt idx="216">
                        <c:v>1.4151945698500401</c:v>
                      </c:pt>
                      <c:pt idx="217">
                        <c:v>1.4217463965623101</c:v>
                      </c:pt>
                      <c:pt idx="218">
                        <c:v>1.42829822327458</c:v>
                      </c:pt>
                      <c:pt idx="219">
                        <c:v>1.43485004998685</c:v>
                      </c:pt>
                      <c:pt idx="220">
                        <c:v>1.4414018766991099</c:v>
                      </c:pt>
                      <c:pt idx="221">
                        <c:v>1.4479537034113801</c:v>
                      </c:pt>
                      <c:pt idx="222">
                        <c:v>1.45450553012365</c:v>
                      </c:pt>
                      <c:pt idx="223">
                        <c:v>1.46105735683592</c:v>
                      </c:pt>
                      <c:pt idx="224">
                        <c:v>1.4676091835481899</c:v>
                      </c:pt>
                      <c:pt idx="225">
                        <c:v>1.4741610102604601</c:v>
                      </c:pt>
                      <c:pt idx="226">
                        <c:v>1.48071283697273</c:v>
                      </c:pt>
                      <c:pt idx="227">
                        <c:v>1.487264663685</c:v>
                      </c:pt>
                      <c:pt idx="228">
                        <c:v>1.4938164903972599</c:v>
                      </c:pt>
                      <c:pt idx="229">
                        <c:v>1.5003683171095299</c:v>
                      </c:pt>
                      <c:pt idx="230">
                        <c:v>1.5069201438218001</c:v>
                      </c:pt>
                      <c:pt idx="231">
                        <c:v>1.51347197053407</c:v>
                      </c:pt>
                      <c:pt idx="232">
                        <c:v>1.52002379724634</c:v>
                      </c:pt>
                      <c:pt idx="233">
                        <c:v>1.5265756239586099</c:v>
                      </c:pt>
                      <c:pt idx="234">
                        <c:v>1.5331274506708801</c:v>
                      </c:pt>
                      <c:pt idx="235">
                        <c:v>1.53967927738314</c:v>
                      </c:pt>
                      <c:pt idx="236">
                        <c:v>1.54623110409541</c:v>
                      </c:pt>
                      <c:pt idx="237">
                        <c:v>1.5527829308076799</c:v>
                      </c:pt>
                      <c:pt idx="238">
                        <c:v>1.5593347575199501</c:v>
                      </c:pt>
                      <c:pt idx="239">
                        <c:v>1.56588658423222</c:v>
                      </c:pt>
                      <c:pt idx="240">
                        <c:v>1.57243841094449</c:v>
                      </c:pt>
                      <c:pt idx="241">
                        <c:v>1.5789902376567599</c:v>
                      </c:pt>
                      <c:pt idx="242">
                        <c:v>1.5855420643690299</c:v>
                      </c:pt>
                      <c:pt idx="243">
                        <c:v>1.5920938910812901</c:v>
                      </c:pt>
                      <c:pt idx="244">
                        <c:v>1.59864571779356</c:v>
                      </c:pt>
                      <c:pt idx="245">
                        <c:v>1.60519754450583</c:v>
                      </c:pt>
                      <c:pt idx="246">
                        <c:v>1.6117493712180999</c:v>
                      </c:pt>
                      <c:pt idx="247">
                        <c:v>1.6183011979303701</c:v>
                      </c:pt>
                      <c:pt idx="248">
                        <c:v>1.62485302464264</c:v>
                      </c:pt>
                      <c:pt idx="249">
                        <c:v>1.63140485135491</c:v>
                      </c:pt>
                      <c:pt idx="250">
                        <c:v>1.6379566780671799</c:v>
                      </c:pt>
                      <c:pt idx="251">
                        <c:v>1.6445085047794401</c:v>
                      </c:pt>
                      <c:pt idx="252">
                        <c:v>1.6510603314917101</c:v>
                      </c:pt>
                      <c:pt idx="253">
                        <c:v>1.65761215820398</c:v>
                      </c:pt>
                      <c:pt idx="254">
                        <c:v>1.6641639849162499</c:v>
                      </c:pt>
                      <c:pt idx="255">
                        <c:v>1.6707158116285199</c:v>
                      </c:pt>
                      <c:pt idx="256">
                        <c:v>1.6772676383407901</c:v>
                      </c:pt>
                      <c:pt idx="257">
                        <c:v>1.68381946505306</c:v>
                      </c:pt>
                      <c:pt idx="258">
                        <c:v>1.69037129176532</c:v>
                      </c:pt>
                      <c:pt idx="259">
                        <c:v>1.6969231184775899</c:v>
                      </c:pt>
                      <c:pt idx="260">
                        <c:v>1.7034749451898601</c:v>
                      </c:pt>
                      <c:pt idx="261">
                        <c:v>1.71002677190213</c:v>
                      </c:pt>
                      <c:pt idx="262">
                        <c:v>1.7165785986144</c:v>
                      </c:pt>
                      <c:pt idx="263">
                        <c:v>1.7231304253266699</c:v>
                      </c:pt>
                      <c:pt idx="264">
                        <c:v>1.7296822520389401</c:v>
                      </c:pt>
                      <c:pt idx="265">
                        <c:v>1.7362340787512101</c:v>
                      </c:pt>
                      <c:pt idx="266">
                        <c:v>1.74278590546347</c:v>
                      </c:pt>
                      <c:pt idx="267">
                        <c:v>1.74933773217574</c:v>
                      </c:pt>
                      <c:pt idx="268">
                        <c:v>1.7558895588880099</c:v>
                      </c:pt>
                      <c:pt idx="269">
                        <c:v>1.7624413856002801</c:v>
                      </c:pt>
                      <c:pt idx="270">
                        <c:v>1.76899321231255</c:v>
                      </c:pt>
                      <c:pt idx="271">
                        <c:v>1.77554503902482</c:v>
                      </c:pt>
                      <c:pt idx="272">
                        <c:v>1.7820968657370899</c:v>
                      </c:pt>
                      <c:pt idx="273">
                        <c:v>1.7886486924493601</c:v>
                      </c:pt>
                      <c:pt idx="274">
                        <c:v>1.79520051916162</c:v>
                      </c:pt>
                      <c:pt idx="275">
                        <c:v>1.80175234587389</c:v>
                      </c:pt>
                      <c:pt idx="276">
                        <c:v>1.8083041725861599</c:v>
                      </c:pt>
                      <c:pt idx="277">
                        <c:v>1.8148559992984299</c:v>
                      </c:pt>
                      <c:pt idx="278">
                        <c:v>1.8214078260107001</c:v>
                      </c:pt>
                      <c:pt idx="279">
                        <c:v>1.82795965272297</c:v>
                      </c:pt>
                      <c:pt idx="280">
                        <c:v>1.83451147943524</c:v>
                      </c:pt>
                      <c:pt idx="281">
                        <c:v>1.8410633061474999</c:v>
                      </c:pt>
                      <c:pt idx="282">
                        <c:v>1.8476151328597701</c:v>
                      </c:pt>
                      <c:pt idx="283">
                        <c:v>1.85416695957204</c:v>
                      </c:pt>
                      <c:pt idx="284">
                        <c:v>1.86071878628431</c:v>
                      </c:pt>
                      <c:pt idx="285">
                        <c:v>1.8672706129965799</c:v>
                      </c:pt>
                      <c:pt idx="286">
                        <c:v>1.8738224397088501</c:v>
                      </c:pt>
                      <c:pt idx="287">
                        <c:v>1.88037426642112</c:v>
                      </c:pt>
                      <c:pt idx="288">
                        <c:v>1.88692609313339</c:v>
                      </c:pt>
                      <c:pt idx="289">
                        <c:v>1.8934779198456499</c:v>
                      </c:pt>
                      <c:pt idx="290">
                        <c:v>1.9000297465579199</c:v>
                      </c:pt>
                      <c:pt idx="291">
                        <c:v>1.9065815732701901</c:v>
                      </c:pt>
                      <c:pt idx="292">
                        <c:v>1.91313339998246</c:v>
                      </c:pt>
                      <c:pt idx="293">
                        <c:v>1.91968522669473</c:v>
                      </c:pt>
                      <c:pt idx="294">
                        <c:v>1.9262370534069999</c:v>
                      </c:pt>
                      <c:pt idx="295">
                        <c:v>1.9327888801192701</c:v>
                      </c:pt>
                      <c:pt idx="296">
                        <c:v>1.93934070683154</c:v>
                      </c:pt>
                      <c:pt idx="297">
                        <c:v>1.9458925335438</c:v>
                      </c:pt>
                      <c:pt idx="298">
                        <c:v>1.9524443602560699</c:v>
                      </c:pt>
                      <c:pt idx="299">
                        <c:v>1.9589961869683401</c:v>
                      </c:pt>
                      <c:pt idx="300">
                        <c:v>1.9655480136806101</c:v>
                      </c:pt>
                      <c:pt idx="301">
                        <c:v>1.97209984039288</c:v>
                      </c:pt>
                      <c:pt idx="302">
                        <c:v>1.9786516671051499</c:v>
                      </c:pt>
                      <c:pt idx="303">
                        <c:v>1.9852034938174199</c:v>
                      </c:pt>
                      <c:pt idx="304">
                        <c:v>1.9917553205296801</c:v>
                      </c:pt>
                      <c:pt idx="305">
                        <c:v>1.99830714724195</c:v>
                      </c:pt>
                      <c:pt idx="306">
                        <c:v>2.00485897395422</c:v>
                      </c:pt>
                      <c:pt idx="307">
                        <c:v>2.0114108006664901</c:v>
                      </c:pt>
                      <c:pt idx="308">
                        <c:v>2.0179626273787599</c:v>
                      </c:pt>
                      <c:pt idx="309">
                        <c:v>2.02451445409103</c:v>
                      </c:pt>
                      <c:pt idx="310">
                        <c:v>2.0310662808033002</c:v>
                      </c:pt>
                      <c:pt idx="311">
                        <c:v>2.0376181075155699</c:v>
                      </c:pt>
                      <c:pt idx="312">
                        <c:v>2.0441699342278299</c:v>
                      </c:pt>
                      <c:pt idx="313">
                        <c:v>2.0507217609401001</c:v>
                      </c:pt>
                      <c:pt idx="314">
                        <c:v>2.0572735876523698</c:v>
                      </c:pt>
                      <c:pt idx="315">
                        <c:v>2.06382541436464</c:v>
                      </c:pt>
                      <c:pt idx="316">
                        <c:v>2.0703772410769101</c:v>
                      </c:pt>
                      <c:pt idx="317">
                        <c:v>2.0769290677891799</c:v>
                      </c:pt>
                      <c:pt idx="318">
                        <c:v>2.08348089450145</c:v>
                      </c:pt>
                      <c:pt idx="319">
                        <c:v>2.0900327212137202</c:v>
                      </c:pt>
                      <c:pt idx="320">
                        <c:v>2.0965845479259801</c:v>
                      </c:pt>
                      <c:pt idx="321">
                        <c:v>2.1031363746382499</c:v>
                      </c:pt>
                      <c:pt idx="322">
                        <c:v>2.10968820135052</c:v>
                      </c:pt>
                      <c:pt idx="323">
                        <c:v>2.1162400280627902</c:v>
                      </c:pt>
                      <c:pt idx="324">
                        <c:v>2.1227918547750599</c:v>
                      </c:pt>
                      <c:pt idx="325">
                        <c:v>2.1293436814873301</c:v>
                      </c:pt>
                      <c:pt idx="326">
                        <c:v>2.1358955081995998</c:v>
                      </c:pt>
                      <c:pt idx="327">
                        <c:v>2.1424473349118598</c:v>
                      </c:pt>
                      <c:pt idx="328">
                        <c:v>2.14899916162413</c:v>
                      </c:pt>
                      <c:pt idx="329">
                        <c:v>2.1555509883364001</c:v>
                      </c:pt>
                      <c:pt idx="330">
                        <c:v>2.1621028150486699</c:v>
                      </c:pt>
                      <c:pt idx="331">
                        <c:v>2.16865464176094</c:v>
                      </c:pt>
                      <c:pt idx="332">
                        <c:v>2.1752064684732102</c:v>
                      </c:pt>
                      <c:pt idx="333">
                        <c:v>2.1817582951854799</c:v>
                      </c:pt>
                      <c:pt idx="334">
                        <c:v>2.1883101218977501</c:v>
                      </c:pt>
                      <c:pt idx="335">
                        <c:v>2.19486194861001</c:v>
                      </c:pt>
                      <c:pt idx="336">
                        <c:v>2.2014137753222802</c:v>
                      </c:pt>
                      <c:pt idx="337">
                        <c:v>2.2079656020345499</c:v>
                      </c:pt>
                      <c:pt idx="338">
                        <c:v>2.2145174287468201</c:v>
                      </c:pt>
                      <c:pt idx="339">
                        <c:v>2.2210692554590898</c:v>
                      </c:pt>
                      <c:pt idx="340">
                        <c:v>2.22762108217136</c:v>
                      </c:pt>
                      <c:pt idx="341">
                        <c:v>2.2341729088836302</c:v>
                      </c:pt>
                      <c:pt idx="342">
                        <c:v>2.2407247355958999</c:v>
                      </c:pt>
                      <c:pt idx="343">
                        <c:v>2.2472765623081599</c:v>
                      </c:pt>
                      <c:pt idx="344">
                        <c:v>2.25382838902043</c:v>
                      </c:pt>
                      <c:pt idx="345">
                        <c:v>2.2603802157327002</c:v>
                      </c:pt>
                      <c:pt idx="346">
                        <c:v>2.2669320424449699</c:v>
                      </c:pt>
                      <c:pt idx="347">
                        <c:v>2.2734838691572401</c:v>
                      </c:pt>
                      <c:pt idx="348">
                        <c:v>2.2800356958695098</c:v>
                      </c:pt>
                      <c:pt idx="349">
                        <c:v>2.28658752258178</c:v>
                      </c:pt>
                      <c:pt idx="350">
                        <c:v>2.2931393492940502</c:v>
                      </c:pt>
                      <c:pt idx="351">
                        <c:v>2.2996911760063101</c:v>
                      </c:pt>
                      <c:pt idx="352">
                        <c:v>2.3062430027185798</c:v>
                      </c:pt>
                      <c:pt idx="353">
                        <c:v>2.31279482943085</c:v>
                      </c:pt>
                      <c:pt idx="354">
                        <c:v>2.3193466561431202</c:v>
                      </c:pt>
                      <c:pt idx="355">
                        <c:v>2.3258984828553899</c:v>
                      </c:pt>
                      <c:pt idx="356">
                        <c:v>2.3324503095676601</c:v>
                      </c:pt>
                      <c:pt idx="357">
                        <c:v>2.3390021362799298</c:v>
                      </c:pt>
                      <c:pt idx="358">
                        <c:v>2.3455539629921902</c:v>
                      </c:pt>
                      <c:pt idx="359">
                        <c:v>2.3521057897044599</c:v>
                      </c:pt>
                      <c:pt idx="360">
                        <c:v>2.3586576164167301</c:v>
                      </c:pt>
                      <c:pt idx="361">
                        <c:v>2.3652094431289998</c:v>
                      </c:pt>
                      <c:pt idx="362">
                        <c:v>2.37176126984127</c:v>
                      </c:pt>
                      <c:pt idx="363">
                        <c:v>2.3783130965535402</c:v>
                      </c:pt>
                      <c:pt idx="364">
                        <c:v>2.3848649232658099</c:v>
                      </c:pt>
                      <c:pt idx="365">
                        <c:v>2.3914167499780801</c:v>
                      </c:pt>
                      <c:pt idx="366">
                        <c:v>2.39796857669034</c:v>
                      </c:pt>
                      <c:pt idx="367">
                        <c:v>2.4045204034026102</c:v>
                      </c:pt>
                      <c:pt idx="368">
                        <c:v>2.4110722301148799</c:v>
                      </c:pt>
                      <c:pt idx="369">
                        <c:v>2.4176240568271501</c:v>
                      </c:pt>
                      <c:pt idx="370">
                        <c:v>2.4241758835394198</c:v>
                      </c:pt>
                      <c:pt idx="371">
                        <c:v>2.43072771025169</c:v>
                      </c:pt>
                      <c:pt idx="372">
                        <c:v>2.4372795369639602</c:v>
                      </c:pt>
                      <c:pt idx="373">
                        <c:v>2.4438313636762299</c:v>
                      </c:pt>
                      <c:pt idx="374">
                        <c:v>2.4503831903884898</c:v>
                      </c:pt>
                      <c:pt idx="375">
                        <c:v>2.45693501710076</c:v>
                      </c:pt>
                      <c:pt idx="376">
                        <c:v>2.4634868438130302</c:v>
                      </c:pt>
                      <c:pt idx="377">
                        <c:v>2.4700386705252999</c:v>
                      </c:pt>
                      <c:pt idx="378">
                        <c:v>2.4765904972375701</c:v>
                      </c:pt>
                      <c:pt idx="379">
                        <c:v>2.4831423239498398</c:v>
                      </c:pt>
                      <c:pt idx="380">
                        <c:v>2.48969415066211</c:v>
                      </c:pt>
                      <c:pt idx="381">
                        <c:v>2.4962459773743801</c:v>
                      </c:pt>
                      <c:pt idx="382">
                        <c:v>2.5027978040866401</c:v>
                      </c:pt>
                      <c:pt idx="383">
                        <c:v>2.5093496307989098</c:v>
                      </c:pt>
                      <c:pt idx="384">
                        <c:v>2.51590145751118</c:v>
                      </c:pt>
                      <c:pt idx="385">
                        <c:v>2.5224532842234502</c:v>
                      </c:pt>
                      <c:pt idx="386">
                        <c:v>2.5290051109357199</c:v>
                      </c:pt>
                      <c:pt idx="387">
                        <c:v>2.5355569376479901</c:v>
                      </c:pt>
                      <c:pt idx="388">
                        <c:v>2.5421087643602598</c:v>
                      </c:pt>
                      <c:pt idx="389">
                        <c:v>2.5486605910725202</c:v>
                      </c:pt>
                      <c:pt idx="390">
                        <c:v>2.5552124177847899</c:v>
                      </c:pt>
                      <c:pt idx="391">
                        <c:v>2.5617642444970601</c:v>
                      </c:pt>
                      <c:pt idx="392">
                        <c:v>2.5683160712093298</c:v>
                      </c:pt>
                      <c:pt idx="393">
                        <c:v>2.5748678979216</c:v>
                      </c:pt>
                      <c:pt idx="394">
                        <c:v>2.5814197246338701</c:v>
                      </c:pt>
                      <c:pt idx="395">
                        <c:v>2.5879715513461399</c:v>
                      </c:pt>
                      <c:pt idx="396">
                        <c:v>2.59452337805841</c:v>
                      </c:pt>
                      <c:pt idx="397">
                        <c:v>2.60107520477067</c:v>
                      </c:pt>
                      <c:pt idx="398">
                        <c:v>2.6076270314829402</c:v>
                      </c:pt>
                      <c:pt idx="399">
                        <c:v>2.6141788581952099</c:v>
                      </c:pt>
                      <c:pt idx="400">
                        <c:v>2.6207306849074801</c:v>
                      </c:pt>
                      <c:pt idx="401">
                        <c:v>2.6272825116197498</c:v>
                      </c:pt>
                      <c:pt idx="402">
                        <c:v>2.63383433833202</c:v>
                      </c:pt>
                      <c:pt idx="403">
                        <c:v>2.6403861650442901</c:v>
                      </c:pt>
                      <c:pt idx="404">
                        <c:v>2.6469379917565599</c:v>
                      </c:pt>
                      <c:pt idx="405">
                        <c:v>2.6534898184688198</c:v>
                      </c:pt>
                      <c:pt idx="406">
                        <c:v>2.66004164518109</c:v>
                      </c:pt>
                      <c:pt idx="407">
                        <c:v>2.6665934718933602</c:v>
                      </c:pt>
                      <c:pt idx="408">
                        <c:v>2.6731452986056299</c:v>
                      </c:pt>
                      <c:pt idx="409">
                        <c:v>2.6796971253179001</c:v>
                      </c:pt>
                      <c:pt idx="410">
                        <c:v>2.6862489520301698</c:v>
                      </c:pt>
                      <c:pt idx="411">
                        <c:v>2.6928007787424399</c:v>
                      </c:pt>
                      <c:pt idx="412">
                        <c:v>2.6993526054546999</c:v>
                      </c:pt>
                      <c:pt idx="413">
                        <c:v>2.7059044321669701</c:v>
                      </c:pt>
                      <c:pt idx="414">
                        <c:v>2.7124562588792398</c:v>
                      </c:pt>
                      <c:pt idx="415">
                        <c:v>2.71900808559151</c:v>
                      </c:pt>
                      <c:pt idx="416">
                        <c:v>2.7255599123037801</c:v>
                      </c:pt>
                      <c:pt idx="417">
                        <c:v>2.7321117390160499</c:v>
                      </c:pt>
                      <c:pt idx="418">
                        <c:v>2.73866356572832</c:v>
                      </c:pt>
                      <c:pt idx="419">
                        <c:v>2.7452153924405902</c:v>
                      </c:pt>
                      <c:pt idx="420">
                        <c:v>2.7517672191528502</c:v>
                      </c:pt>
                      <c:pt idx="421">
                        <c:v>2.7583190458651199</c:v>
                      </c:pt>
                      <c:pt idx="422">
                        <c:v>2.7648708725773901</c:v>
                      </c:pt>
                      <c:pt idx="423">
                        <c:v>2.7714226992896598</c:v>
                      </c:pt>
                      <c:pt idx="424">
                        <c:v>2.77797452600193</c:v>
                      </c:pt>
                      <c:pt idx="425">
                        <c:v>2.7845263527142001</c:v>
                      </c:pt>
                      <c:pt idx="426">
                        <c:v>2.7910781794264699</c:v>
                      </c:pt>
                      <c:pt idx="427">
                        <c:v>2.79763000613874</c:v>
                      </c:pt>
                      <c:pt idx="428">
                        <c:v>2.804181832851</c:v>
                      </c:pt>
                      <c:pt idx="429">
                        <c:v>2.8107336595632701</c:v>
                      </c:pt>
                      <c:pt idx="430">
                        <c:v>2.8172854862755399</c:v>
                      </c:pt>
                      <c:pt idx="431">
                        <c:v>2.82383731298781</c:v>
                      </c:pt>
                      <c:pt idx="432">
                        <c:v>2.8303891397000802</c:v>
                      </c:pt>
                      <c:pt idx="433">
                        <c:v>2.8369409664123499</c:v>
                      </c:pt>
                      <c:pt idx="434">
                        <c:v>2.8434927931246201</c:v>
                      </c:pt>
                      <c:pt idx="435">
                        <c:v>2.8500446198368801</c:v>
                      </c:pt>
                      <c:pt idx="436">
                        <c:v>2.8565964465491498</c:v>
                      </c:pt>
                      <c:pt idx="437">
                        <c:v>2.86314827326142</c:v>
                      </c:pt>
                      <c:pt idx="438">
                        <c:v>2.8697000999736901</c:v>
                      </c:pt>
                      <c:pt idx="439">
                        <c:v>2.8762519266859599</c:v>
                      </c:pt>
                      <c:pt idx="440">
                        <c:v>2.88280375339823</c:v>
                      </c:pt>
                      <c:pt idx="441">
                        <c:v>2.8893555801105002</c:v>
                      </c:pt>
                      <c:pt idx="442">
                        <c:v>2.8959074068227699</c:v>
                      </c:pt>
                      <c:pt idx="443">
                        <c:v>2.9024592335350299</c:v>
                      </c:pt>
                      <c:pt idx="444">
                        <c:v>2.9090110602473001</c:v>
                      </c:pt>
                      <c:pt idx="445">
                        <c:v>2.9155628869595702</c:v>
                      </c:pt>
                      <c:pt idx="446">
                        <c:v>2.9221147136718399</c:v>
                      </c:pt>
                      <c:pt idx="447">
                        <c:v>2.9286665403841101</c:v>
                      </c:pt>
                      <c:pt idx="448">
                        <c:v>2.9352183670963798</c:v>
                      </c:pt>
                      <c:pt idx="449">
                        <c:v>2.94177019380865</c:v>
                      </c:pt>
                      <c:pt idx="450">
                        <c:v>2.9483220205209202</c:v>
                      </c:pt>
                      <c:pt idx="451">
                        <c:v>2.9548738472331801</c:v>
                      </c:pt>
                      <c:pt idx="452">
                        <c:v>2.9614256739454499</c:v>
                      </c:pt>
                      <c:pt idx="453">
                        <c:v>2.96797750065772</c:v>
                      </c:pt>
                      <c:pt idx="454">
                        <c:v>2.9745293273699902</c:v>
                      </c:pt>
                      <c:pt idx="455">
                        <c:v>2.9810811540822599</c:v>
                      </c:pt>
                      <c:pt idx="456">
                        <c:v>2.9876329807945301</c:v>
                      </c:pt>
                      <c:pt idx="457">
                        <c:v>2.9941848075067998</c:v>
                      </c:pt>
                      <c:pt idx="458">
                        <c:v>3.0007366342190598</c:v>
                      </c:pt>
                      <c:pt idx="459">
                        <c:v>3.00728846093133</c:v>
                      </c:pt>
                      <c:pt idx="460">
                        <c:v>3.0138402876436001</c:v>
                      </c:pt>
                      <c:pt idx="461">
                        <c:v>3.0203921143558699</c:v>
                      </c:pt>
                      <c:pt idx="462">
                        <c:v>3.02694394106814</c:v>
                      </c:pt>
                      <c:pt idx="463">
                        <c:v>3.0334957677804102</c:v>
                      </c:pt>
                      <c:pt idx="464">
                        <c:v>3.0400475944926799</c:v>
                      </c:pt>
                      <c:pt idx="465">
                        <c:v>3.0465994212049501</c:v>
                      </c:pt>
                      <c:pt idx="466">
                        <c:v>3.05315124791721</c:v>
                      </c:pt>
                      <c:pt idx="467">
                        <c:v>3.0597030746294802</c:v>
                      </c:pt>
                      <c:pt idx="468">
                        <c:v>3.0662549013417499</c:v>
                      </c:pt>
                      <c:pt idx="469">
                        <c:v>3.0728067280540201</c:v>
                      </c:pt>
                      <c:pt idx="470">
                        <c:v>3.0793585547662898</c:v>
                      </c:pt>
                      <c:pt idx="471">
                        <c:v>3.08591038147856</c:v>
                      </c:pt>
                      <c:pt idx="472">
                        <c:v>3.0924622081908302</c:v>
                      </c:pt>
                      <c:pt idx="473">
                        <c:v>3.0990140349030999</c:v>
                      </c:pt>
                      <c:pt idx="474">
                        <c:v>3.1055658616153599</c:v>
                      </c:pt>
                      <c:pt idx="475">
                        <c:v>3.11211768832763</c:v>
                      </c:pt>
                      <c:pt idx="476">
                        <c:v>3.1186695150399002</c:v>
                      </c:pt>
                      <c:pt idx="477">
                        <c:v>3.1252213417521699</c:v>
                      </c:pt>
                      <c:pt idx="478">
                        <c:v>3.1317731684644401</c:v>
                      </c:pt>
                      <c:pt idx="479">
                        <c:v>3.1383249951767098</c:v>
                      </c:pt>
                      <c:pt idx="480">
                        <c:v>3.14487682188898</c:v>
                      </c:pt>
                      <c:pt idx="481">
                        <c:v>3.1514286486012399</c:v>
                      </c:pt>
                      <c:pt idx="482">
                        <c:v>3.1579804753135101</c:v>
                      </c:pt>
                      <c:pt idx="483">
                        <c:v>3.1645323020257798</c:v>
                      </c:pt>
                      <c:pt idx="484">
                        <c:v>3.17108412873805</c:v>
                      </c:pt>
                      <c:pt idx="485">
                        <c:v>3.1776359554503202</c:v>
                      </c:pt>
                      <c:pt idx="486">
                        <c:v>3.1841877821625899</c:v>
                      </c:pt>
                      <c:pt idx="487">
                        <c:v>3.1907396088748601</c:v>
                      </c:pt>
                      <c:pt idx="488">
                        <c:v>3.1972914355871298</c:v>
                      </c:pt>
                      <c:pt idx="489">
                        <c:v>3.2038432622993902</c:v>
                      </c:pt>
                      <c:pt idx="490">
                        <c:v>3.2103950890116599</c:v>
                      </c:pt>
                      <c:pt idx="491">
                        <c:v>3.2169469157239301</c:v>
                      </c:pt>
                      <c:pt idx="492">
                        <c:v>3.2234987424361998</c:v>
                      </c:pt>
                      <c:pt idx="493">
                        <c:v>3.23005056914847</c:v>
                      </c:pt>
                      <c:pt idx="494">
                        <c:v>3.2366023958607402</c:v>
                      </c:pt>
                      <c:pt idx="495">
                        <c:v>3.2431542225730099</c:v>
                      </c:pt>
                      <c:pt idx="496">
                        <c:v>3.2497060492852801</c:v>
                      </c:pt>
                      <c:pt idx="497">
                        <c:v>3.25625787599754</c:v>
                      </c:pt>
                      <c:pt idx="498">
                        <c:v>3.2628097027098102</c:v>
                      </c:pt>
                      <c:pt idx="499">
                        <c:v>3.2693615294220799</c:v>
                      </c:pt>
                      <c:pt idx="500">
                        <c:v>3.2759133561343501</c:v>
                      </c:pt>
                      <c:pt idx="501">
                        <c:v>3.2824651828466198</c:v>
                      </c:pt>
                      <c:pt idx="502">
                        <c:v>3.28901700955889</c:v>
                      </c:pt>
                      <c:pt idx="503">
                        <c:v>3.2955688362711602</c:v>
                      </c:pt>
                      <c:pt idx="504">
                        <c:v>3.3021206629834299</c:v>
                      </c:pt>
                      <c:pt idx="505">
                        <c:v>3.3086724896956898</c:v>
                      </c:pt>
                      <c:pt idx="506">
                        <c:v>3.31522431640796</c:v>
                      </c:pt>
                      <c:pt idx="507">
                        <c:v>3.3217761431202302</c:v>
                      </c:pt>
                      <c:pt idx="508">
                        <c:v>3.3283279698324999</c:v>
                      </c:pt>
                      <c:pt idx="509">
                        <c:v>3.3348797965447701</c:v>
                      </c:pt>
                      <c:pt idx="510">
                        <c:v>3.3414316232570398</c:v>
                      </c:pt>
                      <c:pt idx="511">
                        <c:v>3.34798344996931</c:v>
                      </c:pt>
                      <c:pt idx="512">
                        <c:v>3.3545352766815801</c:v>
                      </c:pt>
                      <c:pt idx="513">
                        <c:v>3.3610871033938401</c:v>
                      </c:pt>
                      <c:pt idx="514">
                        <c:v>3.3676389301061098</c:v>
                      </c:pt>
                      <c:pt idx="515">
                        <c:v>3.37419075681838</c:v>
                      </c:pt>
                      <c:pt idx="516">
                        <c:v>3.3807425835306502</c:v>
                      </c:pt>
                      <c:pt idx="517">
                        <c:v>3.3872944102429199</c:v>
                      </c:pt>
                      <c:pt idx="518">
                        <c:v>3.3938462369551901</c:v>
                      </c:pt>
                      <c:pt idx="519">
                        <c:v>3.4003980636674598</c:v>
                      </c:pt>
                      <c:pt idx="520">
                        <c:v>3.4069498903797202</c:v>
                      </c:pt>
                      <c:pt idx="521">
                        <c:v>3.4135017170919899</c:v>
                      </c:pt>
                      <c:pt idx="522">
                        <c:v>3.4200535438042601</c:v>
                      </c:pt>
                      <c:pt idx="523">
                        <c:v>3.4266053705165298</c:v>
                      </c:pt>
                      <c:pt idx="524">
                        <c:v>3.4331571972288</c:v>
                      </c:pt>
                      <c:pt idx="525">
                        <c:v>3.4397090239410701</c:v>
                      </c:pt>
                      <c:pt idx="526">
                        <c:v>3.4462608506533399</c:v>
                      </c:pt>
                      <c:pt idx="527">
                        <c:v>3.45281267736561</c:v>
                      </c:pt>
                      <c:pt idx="528">
                        <c:v>3.45936450407787</c:v>
                      </c:pt>
                      <c:pt idx="529">
                        <c:v>3.4659163307901402</c:v>
                      </c:pt>
                      <c:pt idx="530">
                        <c:v>3.4724681575024099</c:v>
                      </c:pt>
                      <c:pt idx="531">
                        <c:v>3.4790199842146801</c:v>
                      </c:pt>
                      <c:pt idx="532">
                        <c:v>3.4855718109269498</c:v>
                      </c:pt>
                      <c:pt idx="533">
                        <c:v>3.49212363763922</c:v>
                      </c:pt>
                      <c:pt idx="534">
                        <c:v>3.4986754643514901</c:v>
                      </c:pt>
                      <c:pt idx="535">
                        <c:v>3.5052272910637501</c:v>
                      </c:pt>
                      <c:pt idx="536">
                        <c:v>3.5117791177760198</c:v>
                      </c:pt>
                      <c:pt idx="537">
                        <c:v>3.51833094448829</c:v>
                      </c:pt>
                      <c:pt idx="538">
                        <c:v>3.5248827712005601</c:v>
                      </c:pt>
                      <c:pt idx="539">
                        <c:v>3.5314345979128299</c:v>
                      </c:pt>
                      <c:pt idx="540">
                        <c:v>3.5379864246251</c:v>
                      </c:pt>
                      <c:pt idx="541">
                        <c:v>3.5445382513373702</c:v>
                      </c:pt>
                      <c:pt idx="542">
                        <c:v>3.5510900780496399</c:v>
                      </c:pt>
                      <c:pt idx="543">
                        <c:v>3.5576419047618999</c:v>
                      </c:pt>
                      <c:pt idx="544">
                        <c:v>3.5641937314741701</c:v>
                      </c:pt>
                      <c:pt idx="545">
                        <c:v>3.5707455581864398</c:v>
                      </c:pt>
                      <c:pt idx="546">
                        <c:v>3.57729738489871</c:v>
                      </c:pt>
                      <c:pt idx="547">
                        <c:v>3.5838492116109801</c:v>
                      </c:pt>
                      <c:pt idx="548">
                        <c:v>3.5904010383232499</c:v>
                      </c:pt>
                      <c:pt idx="549">
                        <c:v>3.59695286503552</c:v>
                      </c:pt>
                      <c:pt idx="550">
                        <c:v>3.6035046917477902</c:v>
                      </c:pt>
                      <c:pt idx="551">
                        <c:v>3.6100565184600502</c:v>
                      </c:pt>
                      <c:pt idx="552">
                        <c:v>3.6166083451723199</c:v>
                      </c:pt>
                      <c:pt idx="553">
                        <c:v>3.6231601718845901</c:v>
                      </c:pt>
                      <c:pt idx="554">
                        <c:v>3.6297119985968598</c:v>
                      </c:pt>
                      <c:pt idx="555">
                        <c:v>3.6362638253091299</c:v>
                      </c:pt>
                      <c:pt idx="556">
                        <c:v>3.6428156520214001</c:v>
                      </c:pt>
                      <c:pt idx="557">
                        <c:v>3.6493674787336698</c:v>
                      </c:pt>
                      <c:pt idx="558">
                        <c:v>3.65591930544594</c:v>
                      </c:pt>
                      <c:pt idx="559">
                        <c:v>3.6624711321582</c:v>
                      </c:pt>
                      <c:pt idx="560">
                        <c:v>3.6690229588704701</c:v>
                      </c:pt>
                      <c:pt idx="561">
                        <c:v>3.6755747855827399</c:v>
                      </c:pt>
                      <c:pt idx="562">
                        <c:v>3.68212661229501</c:v>
                      </c:pt>
                      <c:pt idx="563">
                        <c:v>3.6886784390072802</c:v>
                      </c:pt>
                      <c:pt idx="564">
                        <c:v>3.6952302657195499</c:v>
                      </c:pt>
                      <c:pt idx="565">
                        <c:v>3.7017820924318201</c:v>
                      </c:pt>
                      <c:pt idx="566">
                        <c:v>3.7083339191440801</c:v>
                      </c:pt>
                      <c:pt idx="567">
                        <c:v>3.7148857458563498</c:v>
                      </c:pt>
                      <c:pt idx="568">
                        <c:v>3.72143757256862</c:v>
                      </c:pt>
                      <c:pt idx="569">
                        <c:v>3.7279893992808901</c:v>
                      </c:pt>
                      <c:pt idx="570">
                        <c:v>3.7345412259931599</c:v>
                      </c:pt>
                      <c:pt idx="571">
                        <c:v>3.74109305270543</c:v>
                      </c:pt>
                      <c:pt idx="572">
                        <c:v>3.7476448794177002</c:v>
                      </c:pt>
                      <c:pt idx="573">
                        <c:v>3.7541967061299699</c:v>
                      </c:pt>
                      <c:pt idx="574">
                        <c:v>3.7607485328422299</c:v>
                      </c:pt>
                      <c:pt idx="575">
                        <c:v>3.7673003595545</c:v>
                      </c:pt>
                      <c:pt idx="576">
                        <c:v>3.7738521862667702</c:v>
                      </c:pt>
                      <c:pt idx="577">
                        <c:v>3.7804040129790399</c:v>
                      </c:pt>
                      <c:pt idx="578">
                        <c:v>3.7869558396913101</c:v>
                      </c:pt>
                      <c:pt idx="579">
                        <c:v>3.7935076664035798</c:v>
                      </c:pt>
                      <c:pt idx="580">
                        <c:v>3.80005949311585</c:v>
                      </c:pt>
                      <c:pt idx="581">
                        <c:v>3.8066113198281202</c:v>
                      </c:pt>
                      <c:pt idx="582">
                        <c:v>3.8131631465403801</c:v>
                      </c:pt>
                      <c:pt idx="583">
                        <c:v>3.8197149732526499</c:v>
                      </c:pt>
                      <c:pt idx="584">
                        <c:v>3.82626679996492</c:v>
                      </c:pt>
                      <c:pt idx="585">
                        <c:v>3.8328186266771902</c:v>
                      </c:pt>
                      <c:pt idx="586">
                        <c:v>3.8393704533894599</c:v>
                      </c:pt>
                      <c:pt idx="587">
                        <c:v>3.8459222801017301</c:v>
                      </c:pt>
                      <c:pt idx="588">
                        <c:v>3.8524741068139998</c:v>
                      </c:pt>
                      <c:pt idx="589">
                        <c:v>3.8590259335262602</c:v>
                      </c:pt>
                      <c:pt idx="590">
                        <c:v>3.8655777602385299</c:v>
                      </c:pt>
                      <c:pt idx="591">
                        <c:v>3.8721295869508001</c:v>
                      </c:pt>
                      <c:pt idx="592">
                        <c:v>3.8786814136630698</c:v>
                      </c:pt>
                      <c:pt idx="593">
                        <c:v>3.88523324037534</c:v>
                      </c:pt>
                      <c:pt idx="594">
                        <c:v>3.8917850670876102</c:v>
                      </c:pt>
                      <c:pt idx="595">
                        <c:v>3.8983368937998799</c:v>
                      </c:pt>
                      <c:pt idx="596">
                        <c:v>3.9048887205121501</c:v>
                      </c:pt>
                      <c:pt idx="597">
                        <c:v>3.91144054722441</c:v>
                      </c:pt>
                      <c:pt idx="598">
                        <c:v>3.9179923739366802</c:v>
                      </c:pt>
                      <c:pt idx="599">
                        <c:v>3.9245442006489499</c:v>
                      </c:pt>
                      <c:pt idx="600">
                        <c:v>3.9310960273612201</c:v>
                      </c:pt>
                      <c:pt idx="601">
                        <c:v>3.9376478540734898</c:v>
                      </c:pt>
                      <c:pt idx="602">
                        <c:v>3.94419968078576</c:v>
                      </c:pt>
                      <c:pt idx="603">
                        <c:v>3.9507515074980302</c:v>
                      </c:pt>
                      <c:pt idx="604">
                        <c:v>3.9573033342102999</c:v>
                      </c:pt>
                      <c:pt idx="605">
                        <c:v>3.9638551609225599</c:v>
                      </c:pt>
                      <c:pt idx="606">
                        <c:v>3.97040698763483</c:v>
                      </c:pt>
                      <c:pt idx="607">
                        <c:v>3.9769588143471002</c:v>
                      </c:pt>
                      <c:pt idx="608">
                        <c:v>3.9835106410593699</c:v>
                      </c:pt>
                      <c:pt idx="609">
                        <c:v>3.9900624677716401</c:v>
                      </c:pt>
                      <c:pt idx="610">
                        <c:v>3.9966142944839098</c:v>
                      </c:pt>
                      <c:pt idx="611">
                        <c:v>4.0031661211961804</c:v>
                      </c:pt>
                      <c:pt idx="612">
                        <c:v>4.0097179479084399</c:v>
                      </c:pt>
                      <c:pt idx="613">
                        <c:v>4.0162697746207101</c:v>
                      </c:pt>
                      <c:pt idx="614">
                        <c:v>4.0228216013329803</c:v>
                      </c:pt>
                      <c:pt idx="615">
                        <c:v>4.0293734280452496</c:v>
                      </c:pt>
                      <c:pt idx="616">
                        <c:v>4.0359252547575197</c:v>
                      </c:pt>
                      <c:pt idx="617">
                        <c:v>4.0424770814697899</c:v>
                      </c:pt>
                      <c:pt idx="618">
                        <c:v>4.0490289081820601</c:v>
                      </c:pt>
                      <c:pt idx="619">
                        <c:v>4.0555807348943302</c:v>
                      </c:pt>
                      <c:pt idx="620">
                        <c:v>4.0621325616066004</c:v>
                      </c:pt>
                      <c:pt idx="621">
                        <c:v>4.0686843883188599</c:v>
                      </c:pt>
                      <c:pt idx="622">
                        <c:v>4.0752362150311301</c:v>
                      </c:pt>
                      <c:pt idx="623">
                        <c:v>4.0817880417434003</c:v>
                      </c:pt>
                      <c:pt idx="624">
                        <c:v>4.0883398684556704</c:v>
                      </c:pt>
                      <c:pt idx="625">
                        <c:v>4.0948916951679397</c:v>
                      </c:pt>
                      <c:pt idx="626">
                        <c:v>4.1014435218802099</c:v>
                      </c:pt>
                      <c:pt idx="627">
                        <c:v>4.1079953485924801</c:v>
                      </c:pt>
                      <c:pt idx="628">
                        <c:v>4.1145471753047396</c:v>
                      </c:pt>
                      <c:pt idx="629">
                        <c:v>4.1210990020170097</c:v>
                      </c:pt>
                      <c:pt idx="630">
                        <c:v>4.1276508287292799</c:v>
                      </c:pt>
                      <c:pt idx="631">
                        <c:v>4.1342026554415501</c:v>
                      </c:pt>
                      <c:pt idx="632">
                        <c:v>4.1407544821538202</c:v>
                      </c:pt>
                      <c:pt idx="633">
                        <c:v>4.1473063088660904</c:v>
                      </c:pt>
                      <c:pt idx="634">
                        <c:v>4.1538581355783597</c:v>
                      </c:pt>
                      <c:pt idx="635">
                        <c:v>4.1604099622906201</c:v>
                      </c:pt>
                      <c:pt idx="636">
                        <c:v>4.1669617890028903</c:v>
                      </c:pt>
                      <c:pt idx="637">
                        <c:v>4.1735136157151604</c:v>
                      </c:pt>
                      <c:pt idx="638">
                        <c:v>4.1800654424274297</c:v>
                      </c:pt>
                      <c:pt idx="639">
                        <c:v>4.1866172691396999</c:v>
                      </c:pt>
                      <c:pt idx="640">
                        <c:v>4.1931690958519701</c:v>
                      </c:pt>
                      <c:pt idx="641">
                        <c:v>4.1997209225642402</c:v>
                      </c:pt>
                      <c:pt idx="642">
                        <c:v>4.2062727492765104</c:v>
                      </c:pt>
                      <c:pt idx="643">
                        <c:v>4.2128245759887797</c:v>
                      </c:pt>
                      <c:pt idx="644">
                        <c:v>4.2193764027010401</c:v>
                      </c:pt>
                      <c:pt idx="645">
                        <c:v>4.2259282294133103</c:v>
                      </c:pt>
                      <c:pt idx="646">
                        <c:v>4.2324800561255804</c:v>
                      </c:pt>
                      <c:pt idx="647">
                        <c:v>4.2390318828378497</c:v>
                      </c:pt>
                      <c:pt idx="648">
                        <c:v>4.2455837095501199</c:v>
                      </c:pt>
                      <c:pt idx="649">
                        <c:v>4.25213553626239</c:v>
                      </c:pt>
                      <c:pt idx="650">
                        <c:v>4.2586873629746602</c:v>
                      </c:pt>
                      <c:pt idx="651">
                        <c:v>4.2652391896869197</c:v>
                      </c:pt>
                      <c:pt idx="652">
                        <c:v>4.2717910163991899</c:v>
                      </c:pt>
                      <c:pt idx="653">
                        <c:v>4.2783428431114601</c:v>
                      </c:pt>
                      <c:pt idx="654">
                        <c:v>4.2848946698237302</c:v>
                      </c:pt>
                      <c:pt idx="655">
                        <c:v>4.2914464965360004</c:v>
                      </c:pt>
                      <c:pt idx="656">
                        <c:v>4.2979983232482697</c:v>
                      </c:pt>
                      <c:pt idx="657">
                        <c:v>4.3045501499605399</c:v>
                      </c:pt>
                      <c:pt idx="658">
                        <c:v>4.3111019766728003</c:v>
                      </c:pt>
                      <c:pt idx="659">
                        <c:v>4.3176538033850704</c:v>
                      </c:pt>
                      <c:pt idx="660">
                        <c:v>4.3242056300973397</c:v>
                      </c:pt>
                      <c:pt idx="661">
                        <c:v>4.3307574568096099</c:v>
                      </c:pt>
                      <c:pt idx="662">
                        <c:v>4.3373092835218801</c:v>
                      </c:pt>
                      <c:pt idx="663">
                        <c:v>4.3438611102341502</c:v>
                      </c:pt>
                      <c:pt idx="664">
                        <c:v>4.3504129369464204</c:v>
                      </c:pt>
                      <c:pt idx="665">
                        <c:v>4.3569647636586897</c:v>
                      </c:pt>
                      <c:pt idx="666">
                        <c:v>4.3635165903709501</c:v>
                      </c:pt>
                      <c:pt idx="667">
                        <c:v>4.3700684170832202</c:v>
                      </c:pt>
                      <c:pt idx="668">
                        <c:v>4.3766202437954904</c:v>
                      </c:pt>
                      <c:pt idx="669">
                        <c:v>4.3831720705077597</c:v>
                      </c:pt>
                      <c:pt idx="670">
                        <c:v>4.3897238972200299</c:v>
                      </c:pt>
                      <c:pt idx="671">
                        <c:v>4.3962757239323</c:v>
                      </c:pt>
                      <c:pt idx="672">
                        <c:v>4.4028275506445702</c:v>
                      </c:pt>
                      <c:pt idx="673">
                        <c:v>4.4093793773568404</c:v>
                      </c:pt>
                      <c:pt idx="674">
                        <c:v>4.4159312040690999</c:v>
                      </c:pt>
                      <c:pt idx="675">
                        <c:v>4.4224830307813701</c:v>
                      </c:pt>
                      <c:pt idx="676">
                        <c:v>4.4290348574936402</c:v>
                      </c:pt>
                      <c:pt idx="677">
                        <c:v>4.4355866842059104</c:v>
                      </c:pt>
                      <c:pt idx="678">
                        <c:v>4.4421385109181797</c:v>
                      </c:pt>
                      <c:pt idx="679">
                        <c:v>4.4486903376304499</c:v>
                      </c:pt>
                      <c:pt idx="680">
                        <c:v>4.45524216434272</c:v>
                      </c:pt>
                      <c:pt idx="681">
                        <c:v>4.4617939910549804</c:v>
                      </c:pt>
                      <c:pt idx="682">
                        <c:v>4.4683458177672497</c:v>
                      </c:pt>
                      <c:pt idx="683">
                        <c:v>4.4748976444795199</c:v>
                      </c:pt>
                      <c:pt idx="684">
                        <c:v>4.48144947119179</c:v>
                      </c:pt>
                      <c:pt idx="685">
                        <c:v>4.4880012979040602</c:v>
                      </c:pt>
                      <c:pt idx="686">
                        <c:v>4.4945531246163304</c:v>
                      </c:pt>
                      <c:pt idx="687">
                        <c:v>4.5011049513285997</c:v>
                      </c:pt>
                      <c:pt idx="688">
                        <c:v>4.5076567780408698</c:v>
                      </c:pt>
                      <c:pt idx="689">
                        <c:v>4.5142086047531302</c:v>
                      </c:pt>
                      <c:pt idx="690">
                        <c:v>4.5207604314654004</c:v>
                      </c:pt>
                      <c:pt idx="691">
                        <c:v>4.5273122581776697</c:v>
                      </c:pt>
                      <c:pt idx="692">
                        <c:v>4.5338640848899399</c:v>
                      </c:pt>
                      <c:pt idx="693">
                        <c:v>4.54041591160221</c:v>
                      </c:pt>
                      <c:pt idx="694">
                        <c:v>4.5469677383144802</c:v>
                      </c:pt>
                      <c:pt idx="695">
                        <c:v>4.5535195650267504</c:v>
                      </c:pt>
                      <c:pt idx="696">
                        <c:v>4.5600713917390197</c:v>
                      </c:pt>
                      <c:pt idx="697">
                        <c:v>4.5666232184512801</c:v>
                      </c:pt>
                      <c:pt idx="698">
                        <c:v>4.5731750451635502</c:v>
                      </c:pt>
                      <c:pt idx="699">
                        <c:v>4.5797268718758204</c:v>
                      </c:pt>
                      <c:pt idx="700">
                        <c:v>4.5862786985880897</c:v>
                      </c:pt>
                      <c:pt idx="701">
                        <c:v>4.5928305253003598</c:v>
                      </c:pt>
                      <c:pt idx="702">
                        <c:v>4.59938235201263</c:v>
                      </c:pt>
                      <c:pt idx="703">
                        <c:v>4.6059341787249002</c:v>
                      </c:pt>
                      <c:pt idx="704">
                        <c:v>4.6124860054371597</c:v>
                      </c:pt>
                      <c:pt idx="705">
                        <c:v>4.6190378321494299</c:v>
                      </c:pt>
                      <c:pt idx="706">
                        <c:v>4.6255896588617</c:v>
                      </c:pt>
                      <c:pt idx="707">
                        <c:v>4.6321414855739702</c:v>
                      </c:pt>
                      <c:pt idx="708">
                        <c:v>4.6386933122862404</c:v>
                      </c:pt>
                      <c:pt idx="709">
                        <c:v>4.6452451389985097</c:v>
                      </c:pt>
                      <c:pt idx="710">
                        <c:v>4.6517969657107798</c:v>
                      </c:pt>
                      <c:pt idx="711">
                        <c:v>4.65834879242305</c:v>
                      </c:pt>
                      <c:pt idx="712">
                        <c:v>4.6649006191353104</c:v>
                      </c:pt>
                      <c:pt idx="713">
                        <c:v>4.6714524458475797</c:v>
                      </c:pt>
                      <c:pt idx="714">
                        <c:v>4.6780042725598499</c:v>
                      </c:pt>
                      <c:pt idx="715">
                        <c:v>4.68455609927212</c:v>
                      </c:pt>
                      <c:pt idx="716">
                        <c:v>4.6911079259843902</c:v>
                      </c:pt>
                      <c:pt idx="717">
                        <c:v>4.6976597526966604</c:v>
                      </c:pt>
                      <c:pt idx="718">
                        <c:v>4.7042115794089296</c:v>
                      </c:pt>
                      <c:pt idx="719">
                        <c:v>4.7107634061211998</c:v>
                      </c:pt>
                      <c:pt idx="720">
                        <c:v>4.7173152328334602</c:v>
                      </c:pt>
                      <c:pt idx="721">
                        <c:v>4.7238670595457304</c:v>
                      </c:pt>
                      <c:pt idx="722">
                        <c:v>4.7304188862579997</c:v>
                      </c:pt>
                      <c:pt idx="723">
                        <c:v>4.7369707129702698</c:v>
                      </c:pt>
                      <c:pt idx="724">
                        <c:v>4.74352253968254</c:v>
                      </c:pt>
                      <c:pt idx="725">
                        <c:v>4.7500743663948102</c:v>
                      </c:pt>
                      <c:pt idx="726">
                        <c:v>4.7566261931070803</c:v>
                      </c:pt>
                      <c:pt idx="727">
                        <c:v>4.7631780198193496</c:v>
                      </c:pt>
                      <c:pt idx="728">
                        <c:v>4.76972984653161</c:v>
                      </c:pt>
                      <c:pt idx="729">
                        <c:v>4.7762816732438802</c:v>
                      </c:pt>
                      <c:pt idx="730">
                        <c:v>4.7828334999561504</c:v>
                      </c:pt>
                      <c:pt idx="731">
                        <c:v>4.7893853266684197</c:v>
                      </c:pt>
                      <c:pt idx="732">
                        <c:v>4.7959371533806898</c:v>
                      </c:pt>
                      <c:pt idx="733">
                        <c:v>4.80248898009296</c:v>
                      </c:pt>
                      <c:pt idx="734">
                        <c:v>4.8090408068052302</c:v>
                      </c:pt>
                      <c:pt idx="735">
                        <c:v>4.8155926335175003</c:v>
                      </c:pt>
                      <c:pt idx="736">
                        <c:v>4.8221444602297598</c:v>
                      </c:pt>
                      <c:pt idx="737">
                        <c:v>4.82869628694203</c:v>
                      </c:pt>
                      <c:pt idx="738">
                        <c:v>4.8352481136543002</c:v>
                      </c:pt>
                      <c:pt idx="739">
                        <c:v>4.8417999403665704</c:v>
                      </c:pt>
                      <c:pt idx="740">
                        <c:v>4.8483517670788396</c:v>
                      </c:pt>
                      <c:pt idx="741">
                        <c:v>4.8549035937911098</c:v>
                      </c:pt>
                      <c:pt idx="742">
                        <c:v>4.86145542050338</c:v>
                      </c:pt>
                      <c:pt idx="743">
                        <c:v>4.8680072472156404</c:v>
                      </c:pt>
                      <c:pt idx="744">
                        <c:v>4.8745590739279097</c:v>
                      </c:pt>
                      <c:pt idx="745">
                        <c:v>4.8811109006401798</c:v>
                      </c:pt>
                      <c:pt idx="746">
                        <c:v>4.88766272735245</c:v>
                      </c:pt>
                      <c:pt idx="747">
                        <c:v>4.8942145540647202</c:v>
                      </c:pt>
                      <c:pt idx="748">
                        <c:v>4.9007663807769903</c:v>
                      </c:pt>
                      <c:pt idx="749">
                        <c:v>4.9073182074892596</c:v>
                      </c:pt>
                      <c:pt idx="750">
                        <c:v>4.9138700342015298</c:v>
                      </c:pt>
                      <c:pt idx="751">
                        <c:v>4.9204218609137902</c:v>
                      </c:pt>
                      <c:pt idx="752">
                        <c:v>4.9269736876260604</c:v>
                      </c:pt>
                      <c:pt idx="753">
                        <c:v>4.9335255143383296</c:v>
                      </c:pt>
                      <c:pt idx="754">
                        <c:v>4.9400773410505998</c:v>
                      </c:pt>
                      <c:pt idx="755">
                        <c:v>4.94662916776287</c:v>
                      </c:pt>
                      <c:pt idx="756">
                        <c:v>4.9531809944751402</c:v>
                      </c:pt>
                      <c:pt idx="757">
                        <c:v>4.9597328211874103</c:v>
                      </c:pt>
                      <c:pt idx="758">
                        <c:v>4.9662846478996698</c:v>
                      </c:pt>
                      <c:pt idx="759">
                        <c:v>4.97283647461194</c:v>
                      </c:pt>
                      <c:pt idx="760">
                        <c:v>4.9793883013242102</c:v>
                      </c:pt>
                      <c:pt idx="761">
                        <c:v>4.9859401280364803</c:v>
                      </c:pt>
                      <c:pt idx="762">
                        <c:v>4.9924919547487496</c:v>
                      </c:pt>
                      <c:pt idx="763">
                        <c:v>4.9990437814610198</c:v>
                      </c:pt>
                      <c:pt idx="764">
                        <c:v>5.00559560817329</c:v>
                      </c:pt>
                      <c:pt idx="765">
                        <c:v>5.0121474348855601</c:v>
                      </c:pt>
                      <c:pt idx="766">
                        <c:v>5.0186992615978303</c:v>
                      </c:pt>
                      <c:pt idx="767">
                        <c:v>5.0252510883100898</c:v>
                      </c:pt>
                      <c:pt idx="768">
                        <c:v>5.03180291502236</c:v>
                      </c:pt>
                      <c:pt idx="769">
                        <c:v>5.0383547417346302</c:v>
                      </c:pt>
                      <c:pt idx="770">
                        <c:v>5.0449065684469003</c:v>
                      </c:pt>
                      <c:pt idx="771">
                        <c:v>5.0514583951591696</c:v>
                      </c:pt>
                      <c:pt idx="772">
                        <c:v>5.0580102218714398</c:v>
                      </c:pt>
                      <c:pt idx="773">
                        <c:v>5.06456204858371</c:v>
                      </c:pt>
                      <c:pt idx="774">
                        <c:v>5.0711138752959801</c:v>
                      </c:pt>
                      <c:pt idx="775">
                        <c:v>5.0776657020082396</c:v>
                      </c:pt>
                      <c:pt idx="776">
                        <c:v>5.0842175287205098</c:v>
                      </c:pt>
                      <c:pt idx="777">
                        <c:v>5.09076935543278</c:v>
                      </c:pt>
                      <c:pt idx="778">
                        <c:v>5.0973211821450501</c:v>
                      </c:pt>
                      <c:pt idx="779">
                        <c:v>5.1038730088573203</c:v>
                      </c:pt>
                      <c:pt idx="780">
                        <c:v>5.1104248355695896</c:v>
                      </c:pt>
                      <c:pt idx="781">
                        <c:v>5.1169766622818598</c:v>
                      </c:pt>
                      <c:pt idx="782">
                        <c:v>5.1235284889941202</c:v>
                      </c:pt>
                      <c:pt idx="783">
                        <c:v>5.1300803157063903</c:v>
                      </c:pt>
                      <c:pt idx="784">
                        <c:v>5.1366321424186596</c:v>
                      </c:pt>
                      <c:pt idx="785">
                        <c:v>5.1431839691309298</c:v>
                      </c:pt>
                      <c:pt idx="786">
                        <c:v>5.1497357958432</c:v>
                      </c:pt>
                      <c:pt idx="787">
                        <c:v>5.1562876225554701</c:v>
                      </c:pt>
                      <c:pt idx="788">
                        <c:v>5.1628394492677403</c:v>
                      </c:pt>
                      <c:pt idx="789">
                        <c:v>5.1693912759800096</c:v>
                      </c:pt>
                      <c:pt idx="790">
                        <c:v>5.17594310269227</c:v>
                      </c:pt>
                      <c:pt idx="791">
                        <c:v>5.1824949294045402</c:v>
                      </c:pt>
                      <c:pt idx="792">
                        <c:v>5.1890467561168103</c:v>
                      </c:pt>
                      <c:pt idx="793">
                        <c:v>5.1955985828290796</c:v>
                      </c:pt>
                      <c:pt idx="794">
                        <c:v>5.2021504095413498</c:v>
                      </c:pt>
                      <c:pt idx="795">
                        <c:v>5.2087022362536199</c:v>
                      </c:pt>
                      <c:pt idx="796">
                        <c:v>5.2152540629658901</c:v>
                      </c:pt>
                      <c:pt idx="797">
                        <c:v>5.2218058896781496</c:v>
                      </c:pt>
                      <c:pt idx="798">
                        <c:v>5.2283577163904198</c:v>
                      </c:pt>
                      <c:pt idx="799">
                        <c:v>5.23490954310269</c:v>
                      </c:pt>
                      <c:pt idx="800">
                        <c:v>5.2414613698149601</c:v>
                      </c:pt>
                      <c:pt idx="801">
                        <c:v>5.2480131965272303</c:v>
                      </c:pt>
                      <c:pt idx="802">
                        <c:v>5.2545650232394996</c:v>
                      </c:pt>
                      <c:pt idx="803">
                        <c:v>5.2611168499517698</c:v>
                      </c:pt>
                      <c:pt idx="804">
                        <c:v>5.2676686766640399</c:v>
                      </c:pt>
                      <c:pt idx="805">
                        <c:v>5.2742205033763003</c:v>
                      </c:pt>
                      <c:pt idx="806">
                        <c:v>5.2807723300885696</c:v>
                      </c:pt>
                      <c:pt idx="807">
                        <c:v>5.2873241568008398</c:v>
                      </c:pt>
                      <c:pt idx="808">
                        <c:v>5.29387598351311</c:v>
                      </c:pt>
                      <c:pt idx="809">
                        <c:v>5.3004278102253801</c:v>
                      </c:pt>
                      <c:pt idx="810">
                        <c:v>5.3069796369376503</c:v>
                      </c:pt>
                      <c:pt idx="811">
                        <c:v>5.3135314636499196</c:v>
                      </c:pt>
                      <c:pt idx="812">
                        <c:v>5.32008329036218</c:v>
                      </c:pt>
                      <c:pt idx="813">
                        <c:v>5.3266351170744501</c:v>
                      </c:pt>
                      <c:pt idx="814">
                        <c:v>5.3331869437867203</c:v>
                      </c:pt>
                      <c:pt idx="815">
                        <c:v>5.3397387704989896</c:v>
                      </c:pt>
                      <c:pt idx="816">
                        <c:v>5.3462905972112598</c:v>
                      </c:pt>
                      <c:pt idx="817">
                        <c:v>5.3528424239235299</c:v>
                      </c:pt>
                      <c:pt idx="818">
                        <c:v>5.3593942506358001</c:v>
                      </c:pt>
                      <c:pt idx="819">
                        <c:v>5.3659460773480703</c:v>
                      </c:pt>
                      <c:pt idx="820">
                        <c:v>5.3724979040603396</c:v>
                      </c:pt>
                      <c:pt idx="821">
                        <c:v>5.3790497307726</c:v>
                      </c:pt>
                      <c:pt idx="822">
                        <c:v>5.3856015574848701</c:v>
                      </c:pt>
                      <c:pt idx="823">
                        <c:v>5.3921533841971403</c:v>
                      </c:pt>
                      <c:pt idx="824">
                        <c:v>5.3987052109094096</c:v>
                      </c:pt>
                      <c:pt idx="825">
                        <c:v>5.4052570376216797</c:v>
                      </c:pt>
                      <c:pt idx="826">
                        <c:v>5.4118088643339499</c:v>
                      </c:pt>
                      <c:pt idx="827">
                        <c:v>5.4183606910462201</c:v>
                      </c:pt>
                      <c:pt idx="828">
                        <c:v>5.4249125177584796</c:v>
                      </c:pt>
                      <c:pt idx="829">
                        <c:v>5.4314643444707498</c:v>
                      </c:pt>
                      <c:pt idx="830">
                        <c:v>5.4380161711830199</c:v>
                      </c:pt>
                      <c:pt idx="831">
                        <c:v>5.4445679978952901</c:v>
                      </c:pt>
                      <c:pt idx="832">
                        <c:v>5.4511198246075603</c:v>
                      </c:pt>
                      <c:pt idx="833">
                        <c:v>5.4576716513198296</c:v>
                      </c:pt>
                      <c:pt idx="834">
                        <c:v>5.4642234780320997</c:v>
                      </c:pt>
                      <c:pt idx="835">
                        <c:v>5.4707753047443601</c:v>
                      </c:pt>
                      <c:pt idx="836">
                        <c:v>5.4773271314566303</c:v>
                      </c:pt>
                      <c:pt idx="837">
                        <c:v>5.4838789581688996</c:v>
                      </c:pt>
                      <c:pt idx="838">
                        <c:v>5.4904307848811698</c:v>
                      </c:pt>
                      <c:pt idx="839">
                        <c:v>5.4969826115934399</c:v>
                      </c:pt>
                      <c:pt idx="840">
                        <c:v>5.5035344383057101</c:v>
                      </c:pt>
                      <c:pt idx="841">
                        <c:v>5.5100862650179803</c:v>
                      </c:pt>
                      <c:pt idx="842">
                        <c:v>5.5166380917302504</c:v>
                      </c:pt>
                      <c:pt idx="843">
                        <c:v>5.5231899184425197</c:v>
                      </c:pt>
                      <c:pt idx="844">
                        <c:v>5.5297417451547801</c:v>
                      </c:pt>
                      <c:pt idx="845">
                        <c:v>5.5362935718670503</c:v>
                      </c:pt>
                      <c:pt idx="846">
                        <c:v>5.5428453985793196</c:v>
                      </c:pt>
                      <c:pt idx="847">
                        <c:v>5.5493972252915897</c:v>
                      </c:pt>
                      <c:pt idx="848">
                        <c:v>5.5559490520038599</c:v>
                      </c:pt>
                      <c:pt idx="849">
                        <c:v>5.5625008787161301</c:v>
                      </c:pt>
                      <c:pt idx="850">
                        <c:v>5.5690527054284003</c:v>
                      </c:pt>
                      <c:pt idx="851">
                        <c:v>5.5756045321406598</c:v>
                      </c:pt>
                      <c:pt idx="852">
                        <c:v>5.5821563588529299</c:v>
                      </c:pt>
                      <c:pt idx="853">
                        <c:v>5.5887081855652001</c:v>
                      </c:pt>
                      <c:pt idx="854">
                        <c:v>5.5952600122774703</c:v>
                      </c:pt>
                      <c:pt idx="855">
                        <c:v>5.6018118389897396</c:v>
                      </c:pt>
                      <c:pt idx="856">
                        <c:v>5.6083636657020097</c:v>
                      </c:pt>
                      <c:pt idx="857">
                        <c:v>5.6149154924142799</c:v>
                      </c:pt>
                      <c:pt idx="858">
                        <c:v>5.6214673191265403</c:v>
                      </c:pt>
                      <c:pt idx="859">
                        <c:v>5.6280191458388096</c:v>
                      </c:pt>
                      <c:pt idx="860">
                        <c:v>5.6345709725510797</c:v>
                      </c:pt>
                      <c:pt idx="861">
                        <c:v>5.6411227992633499</c:v>
                      </c:pt>
                      <c:pt idx="862">
                        <c:v>5.6476746259756201</c:v>
                      </c:pt>
                      <c:pt idx="863">
                        <c:v>5.6542264526878903</c:v>
                      </c:pt>
                      <c:pt idx="864">
                        <c:v>5.6607782794001604</c:v>
                      </c:pt>
                      <c:pt idx="865">
                        <c:v>5.6673301061124297</c:v>
                      </c:pt>
                      <c:pt idx="866">
                        <c:v>5.6738819328246999</c:v>
                      </c:pt>
                      <c:pt idx="867">
                        <c:v>5.6804337595369603</c:v>
                      </c:pt>
                      <c:pt idx="868">
                        <c:v>5.6869855862492296</c:v>
                      </c:pt>
                      <c:pt idx="869">
                        <c:v>5.6935374129614997</c:v>
                      </c:pt>
                      <c:pt idx="870">
                        <c:v>5.7000892396737699</c:v>
                      </c:pt>
                      <c:pt idx="871">
                        <c:v>5.7066410663860401</c:v>
                      </c:pt>
                      <c:pt idx="872">
                        <c:v>5.7131928930983102</c:v>
                      </c:pt>
                      <c:pt idx="873">
                        <c:v>5.7197447198105804</c:v>
                      </c:pt>
                      <c:pt idx="874">
                        <c:v>5.7262965465228399</c:v>
                      </c:pt>
                      <c:pt idx="875">
                        <c:v>5.7328483732351101</c:v>
                      </c:pt>
                      <c:pt idx="876">
                        <c:v>5.7394001999473803</c:v>
                      </c:pt>
                      <c:pt idx="877">
                        <c:v>5.7459520266596504</c:v>
                      </c:pt>
                      <c:pt idx="878">
                        <c:v>5.7525038533719197</c:v>
                      </c:pt>
                      <c:pt idx="879">
                        <c:v>5.7590556800841899</c:v>
                      </c:pt>
                      <c:pt idx="880">
                        <c:v>5.7656075067964601</c:v>
                      </c:pt>
                      <c:pt idx="881">
                        <c:v>5.7721593335087196</c:v>
                      </c:pt>
                      <c:pt idx="882">
                        <c:v>5.7787111602209897</c:v>
                      </c:pt>
                      <c:pt idx="883">
                        <c:v>5.7852629869332599</c:v>
                      </c:pt>
                      <c:pt idx="884">
                        <c:v>5.7918148136455301</c:v>
                      </c:pt>
                      <c:pt idx="885">
                        <c:v>5.7983666403578003</c:v>
                      </c:pt>
                      <c:pt idx="886">
                        <c:v>5.8049184670700704</c:v>
                      </c:pt>
                      <c:pt idx="887">
                        <c:v>5.8114702937823397</c:v>
                      </c:pt>
                      <c:pt idx="888">
                        <c:v>5.8180221204946099</c:v>
                      </c:pt>
                      <c:pt idx="889">
                        <c:v>5.82457394720688</c:v>
                      </c:pt>
                      <c:pt idx="890">
                        <c:v>5.8311257739191404</c:v>
                      </c:pt>
                      <c:pt idx="891">
                        <c:v>5.8376776006314097</c:v>
                      </c:pt>
                      <c:pt idx="892">
                        <c:v>5.8442294273436799</c:v>
                      </c:pt>
                      <c:pt idx="893">
                        <c:v>5.8507812540559501</c:v>
                      </c:pt>
                      <c:pt idx="894">
                        <c:v>5.8573330807682202</c:v>
                      </c:pt>
                      <c:pt idx="895">
                        <c:v>5.8638849074804904</c:v>
                      </c:pt>
                      <c:pt idx="896">
                        <c:v>5.8704367341927597</c:v>
                      </c:pt>
                      <c:pt idx="897">
                        <c:v>5.8769885609050201</c:v>
                      </c:pt>
                      <c:pt idx="898">
                        <c:v>5.8835403876172903</c:v>
                      </c:pt>
                      <c:pt idx="899">
                        <c:v>5.8900922143295604</c:v>
                      </c:pt>
                      <c:pt idx="900">
                        <c:v>5.8966440410418297</c:v>
                      </c:pt>
                      <c:pt idx="901">
                        <c:v>5.9031958677540999</c:v>
                      </c:pt>
                      <c:pt idx="902">
                        <c:v>5.90974769446637</c:v>
                      </c:pt>
                      <c:pt idx="903">
                        <c:v>5.9162995211786402</c:v>
                      </c:pt>
                      <c:pt idx="904">
                        <c:v>5.9228513478909104</c:v>
                      </c:pt>
                      <c:pt idx="905">
                        <c:v>5.9294031746031699</c:v>
                      </c:pt>
                      <c:pt idx="906">
                        <c:v>5.9359550013154401</c:v>
                      </c:pt>
                      <c:pt idx="907">
                        <c:v>5.9425068280277102</c:v>
                      </c:pt>
                      <c:pt idx="908">
                        <c:v>5.9490586547399804</c:v>
                      </c:pt>
                      <c:pt idx="909">
                        <c:v>5.9556104814522497</c:v>
                      </c:pt>
                      <c:pt idx="910">
                        <c:v>5.9621623081645199</c:v>
                      </c:pt>
                      <c:pt idx="911">
                        <c:v>5.96871413487679</c:v>
                      </c:pt>
                      <c:pt idx="912">
                        <c:v>5.9752659615890602</c:v>
                      </c:pt>
                      <c:pt idx="913">
                        <c:v>5.9818177883013197</c:v>
                      </c:pt>
                      <c:pt idx="914">
                        <c:v>5.9883696150135899</c:v>
                      </c:pt>
                      <c:pt idx="915">
                        <c:v>5.9949214417258601</c:v>
                      </c:pt>
                      <c:pt idx="916">
                        <c:v>6.0014732684381302</c:v>
                      </c:pt>
                      <c:pt idx="917">
                        <c:v>6.0080250951504004</c:v>
                      </c:pt>
                      <c:pt idx="918">
                        <c:v>6.0145769218626697</c:v>
                      </c:pt>
                      <c:pt idx="919">
                        <c:v>6.0211287485749398</c:v>
                      </c:pt>
                      <c:pt idx="920">
                        <c:v>6.02768057528721</c:v>
                      </c:pt>
                      <c:pt idx="921">
                        <c:v>6.0342324019994704</c:v>
                      </c:pt>
                      <c:pt idx="922">
                        <c:v>6.0407842287117397</c:v>
                      </c:pt>
                      <c:pt idx="923">
                        <c:v>6.0473360554240099</c:v>
                      </c:pt>
                      <c:pt idx="924">
                        <c:v>6.05388788213628</c:v>
                      </c:pt>
                      <c:pt idx="925">
                        <c:v>6.0604397088485502</c:v>
                      </c:pt>
                      <c:pt idx="926">
                        <c:v>6.0669915355608204</c:v>
                      </c:pt>
                      <c:pt idx="927">
                        <c:v>6.0735433622730897</c:v>
                      </c:pt>
                      <c:pt idx="928">
                        <c:v>6.0800951889853501</c:v>
                      </c:pt>
                      <c:pt idx="929">
                        <c:v>6.0866470156976202</c:v>
                      </c:pt>
                      <c:pt idx="930">
                        <c:v>6.0931988424098904</c:v>
                      </c:pt>
                      <c:pt idx="931">
                        <c:v>6.0997506691221597</c:v>
                      </c:pt>
                      <c:pt idx="932">
                        <c:v>6.1063024958344299</c:v>
                      </c:pt>
                      <c:pt idx="933">
                        <c:v>6.1128543225467</c:v>
                      </c:pt>
                      <c:pt idx="934">
                        <c:v>6.1194061492589702</c:v>
                      </c:pt>
                      <c:pt idx="935">
                        <c:v>6.1259579759712404</c:v>
                      </c:pt>
                      <c:pt idx="936">
                        <c:v>6.1325098026834999</c:v>
                      </c:pt>
                      <c:pt idx="937">
                        <c:v>6.13906162939577</c:v>
                      </c:pt>
                      <c:pt idx="938">
                        <c:v>6.1456134561080402</c:v>
                      </c:pt>
                      <c:pt idx="939">
                        <c:v>6.1521652828203104</c:v>
                      </c:pt>
                      <c:pt idx="940">
                        <c:v>6.1587171095325797</c:v>
                      </c:pt>
                      <c:pt idx="941">
                        <c:v>6.1652689362448498</c:v>
                      </c:pt>
                      <c:pt idx="942">
                        <c:v>6.17182076295712</c:v>
                      </c:pt>
                      <c:pt idx="943">
                        <c:v>6.1783725896693804</c:v>
                      </c:pt>
                      <c:pt idx="944">
                        <c:v>6.1849244163816497</c:v>
                      </c:pt>
                      <c:pt idx="945">
                        <c:v>6.1914762430939199</c:v>
                      </c:pt>
                      <c:pt idx="946">
                        <c:v>6.19802806980619</c:v>
                      </c:pt>
                      <c:pt idx="947">
                        <c:v>6.2045798965184602</c:v>
                      </c:pt>
                      <c:pt idx="948">
                        <c:v>6.2111317232307304</c:v>
                      </c:pt>
                      <c:pt idx="949">
                        <c:v>6.2176835499429997</c:v>
                      </c:pt>
                      <c:pt idx="950">
                        <c:v>6.2242353766552698</c:v>
                      </c:pt>
                      <c:pt idx="951">
                        <c:v>6.2307872033675302</c:v>
                      </c:pt>
                      <c:pt idx="952">
                        <c:v>6.2373390300798004</c:v>
                      </c:pt>
                      <c:pt idx="953">
                        <c:v>6.2438908567920697</c:v>
                      </c:pt>
                      <c:pt idx="954">
                        <c:v>6.2504426835043398</c:v>
                      </c:pt>
                      <c:pt idx="955">
                        <c:v>6.25699451021661</c:v>
                      </c:pt>
                      <c:pt idx="956">
                        <c:v>6.2635463369288802</c:v>
                      </c:pt>
                      <c:pt idx="957">
                        <c:v>6.2700981636411504</c:v>
                      </c:pt>
                      <c:pt idx="958">
                        <c:v>6.2766499903534196</c:v>
                      </c:pt>
                      <c:pt idx="959">
                        <c:v>6.28320181706568</c:v>
                      </c:pt>
                      <c:pt idx="960">
                        <c:v>6.2897536437779502</c:v>
                      </c:pt>
                      <c:pt idx="961">
                        <c:v>6.2963054704902204</c:v>
                      </c:pt>
                      <c:pt idx="962">
                        <c:v>6.3028572972024897</c:v>
                      </c:pt>
                      <c:pt idx="963">
                        <c:v>6.3094091239147598</c:v>
                      </c:pt>
                      <c:pt idx="964">
                        <c:v>6.31596095062703</c:v>
                      </c:pt>
                      <c:pt idx="965">
                        <c:v>6.3225127773393002</c:v>
                      </c:pt>
                      <c:pt idx="966">
                        <c:v>6.3290646040515597</c:v>
                      </c:pt>
                      <c:pt idx="967">
                        <c:v>6.3356164307638299</c:v>
                      </c:pt>
                      <c:pt idx="968">
                        <c:v>6.3421682574761</c:v>
                      </c:pt>
                      <c:pt idx="969">
                        <c:v>6.3487200841883702</c:v>
                      </c:pt>
                      <c:pt idx="970">
                        <c:v>6.3552719109006404</c:v>
                      </c:pt>
                      <c:pt idx="971">
                        <c:v>6.3618237376129096</c:v>
                      </c:pt>
                      <c:pt idx="972">
                        <c:v>6.3683755643251798</c:v>
                      </c:pt>
                      <c:pt idx="973">
                        <c:v>6.37492739103745</c:v>
                      </c:pt>
                      <c:pt idx="974">
                        <c:v>6.3814792177497104</c:v>
                      </c:pt>
                      <c:pt idx="975">
                        <c:v>6.3880310444619797</c:v>
                      </c:pt>
                      <c:pt idx="976">
                        <c:v>6.3945828711742498</c:v>
                      </c:pt>
                      <c:pt idx="977">
                        <c:v>6.40113469788652</c:v>
                      </c:pt>
                      <c:pt idx="978">
                        <c:v>6.4076865245987902</c:v>
                      </c:pt>
                      <c:pt idx="979">
                        <c:v>6.4142383513110603</c:v>
                      </c:pt>
                      <c:pt idx="980">
                        <c:v>6.4207901780233296</c:v>
                      </c:pt>
                      <c:pt idx="981">
                        <c:v>6.4273420047355998</c:v>
                      </c:pt>
                      <c:pt idx="982">
                        <c:v>6.4338938314478602</c:v>
                      </c:pt>
                      <c:pt idx="983">
                        <c:v>6.4404456581601304</c:v>
                      </c:pt>
                      <c:pt idx="984">
                        <c:v>6.4469974848723997</c:v>
                      </c:pt>
                      <c:pt idx="985">
                        <c:v>6.4535493115846698</c:v>
                      </c:pt>
                      <c:pt idx="986">
                        <c:v>6.46010113829694</c:v>
                      </c:pt>
                      <c:pt idx="987">
                        <c:v>6.4666529650092102</c:v>
                      </c:pt>
                      <c:pt idx="988">
                        <c:v>6.4732047917214803</c:v>
                      </c:pt>
                      <c:pt idx="989">
                        <c:v>6.4797566184337398</c:v>
                      </c:pt>
                      <c:pt idx="990">
                        <c:v>6.48630844514601</c:v>
                      </c:pt>
                      <c:pt idx="991">
                        <c:v>6.4928602718582802</c:v>
                      </c:pt>
                      <c:pt idx="992">
                        <c:v>6.4994120985705504</c:v>
                      </c:pt>
                      <c:pt idx="993">
                        <c:v>6.5059639252828196</c:v>
                      </c:pt>
                      <c:pt idx="994">
                        <c:v>6.5125157519950898</c:v>
                      </c:pt>
                      <c:pt idx="995">
                        <c:v>6.51906757870736</c:v>
                      </c:pt>
                      <c:pt idx="996">
                        <c:v>6.5256194054196301</c:v>
                      </c:pt>
                      <c:pt idx="997">
                        <c:v>6.5321712321318897</c:v>
                      </c:pt>
                      <c:pt idx="998">
                        <c:v>6.5387230588441598</c:v>
                      </c:pt>
                      <c:pt idx="999">
                        <c:v>6.54527488555643</c:v>
                      </c:pt>
                      <c:pt idx="1000">
                        <c:v>6.5518267122687002</c:v>
                      </c:pt>
                      <c:pt idx="1001">
                        <c:v>6.5583785389809703</c:v>
                      </c:pt>
                      <c:pt idx="1002">
                        <c:v>6.5649303656932396</c:v>
                      </c:pt>
                      <c:pt idx="1003">
                        <c:v>6.5714821924055098</c:v>
                      </c:pt>
                      <c:pt idx="1004">
                        <c:v>6.57803401911778</c:v>
                      </c:pt>
                      <c:pt idx="1005">
                        <c:v>6.5845858458300501</c:v>
                      </c:pt>
                      <c:pt idx="1006">
                        <c:v>6.5911376725423096</c:v>
                      </c:pt>
                      <c:pt idx="1007">
                        <c:v>6.5976894992545798</c:v>
                      </c:pt>
                      <c:pt idx="1008">
                        <c:v>6.60424132596685</c:v>
                      </c:pt>
                      <c:pt idx="1009">
                        <c:v>6.6107931526791202</c:v>
                      </c:pt>
                      <c:pt idx="1010">
                        <c:v>6.6173449793913903</c:v>
                      </c:pt>
                      <c:pt idx="1011">
                        <c:v>6.6238968061036596</c:v>
                      </c:pt>
                      <c:pt idx="1012">
                        <c:v>6.63044863281592</c:v>
                      </c:pt>
                      <c:pt idx="1013">
                        <c:v>6.6370004595281902</c:v>
                      </c:pt>
                      <c:pt idx="1014">
                        <c:v>6.6435522862404603</c:v>
                      </c:pt>
                      <c:pt idx="1015">
                        <c:v>6.6501041129527296</c:v>
                      </c:pt>
                      <c:pt idx="1016">
                        <c:v>6.6566559396649998</c:v>
                      </c:pt>
                      <c:pt idx="1017">
                        <c:v>6.66320776637727</c:v>
                      </c:pt>
                      <c:pt idx="1018">
                        <c:v>6.6697595930895401</c:v>
                      </c:pt>
                      <c:pt idx="1019">
                        <c:v>6.6763114198018103</c:v>
                      </c:pt>
                      <c:pt idx="1020">
                        <c:v>6.6828632465140698</c:v>
                      </c:pt>
                      <c:pt idx="1021">
                        <c:v>6.68941507322634</c:v>
                      </c:pt>
                      <c:pt idx="1022">
                        <c:v>6.6959668999386102</c:v>
                      </c:pt>
                      <c:pt idx="1023">
                        <c:v>6.7025187266508803</c:v>
                      </c:pt>
                      <c:pt idx="1024">
                        <c:v>6.7090705533631496</c:v>
                      </c:pt>
                      <c:pt idx="1025">
                        <c:v>6.7156223800754198</c:v>
                      </c:pt>
                      <c:pt idx="1026">
                        <c:v>6.72217420678769</c:v>
                      </c:pt>
                      <c:pt idx="1027">
                        <c:v>6.7287260334999601</c:v>
                      </c:pt>
                      <c:pt idx="1028">
                        <c:v>6.7352778602122303</c:v>
                      </c:pt>
                      <c:pt idx="1029">
                        <c:v>6.7418296869244898</c:v>
                      </c:pt>
                      <c:pt idx="1030">
                        <c:v>6.74838151363676</c:v>
                      </c:pt>
                      <c:pt idx="1031">
                        <c:v>6.7549333403490301</c:v>
                      </c:pt>
                      <c:pt idx="1032">
                        <c:v>6.7614851670613003</c:v>
                      </c:pt>
                      <c:pt idx="1033">
                        <c:v>6.7680369937735696</c:v>
                      </c:pt>
                      <c:pt idx="1034">
                        <c:v>6.7745888204858398</c:v>
                      </c:pt>
                      <c:pt idx="1035">
                        <c:v>6.7811406471981002</c:v>
                      </c:pt>
                      <c:pt idx="1036">
                        <c:v>6.7876924739103703</c:v>
                      </c:pt>
                      <c:pt idx="1037">
                        <c:v>6.7942443006226396</c:v>
                      </c:pt>
                      <c:pt idx="1038">
                        <c:v>6.8007961273349098</c:v>
                      </c:pt>
                      <c:pt idx="1039">
                        <c:v>6.80734795404718</c:v>
                      </c:pt>
                      <c:pt idx="1040">
                        <c:v>6.8138997807594501</c:v>
                      </c:pt>
                      <c:pt idx="1041">
                        <c:v>6.8204516074717203</c:v>
                      </c:pt>
                      <c:pt idx="1042">
                        <c:v>6.8270034341839896</c:v>
                      </c:pt>
                      <c:pt idx="1043">
                        <c:v>6.83355526089625</c:v>
                      </c:pt>
                      <c:pt idx="1044">
                        <c:v>6.8401070876085202</c:v>
                      </c:pt>
                      <c:pt idx="1045">
                        <c:v>6.8466589143207903</c:v>
                      </c:pt>
                      <c:pt idx="1046">
                        <c:v>6.8532107410330596</c:v>
                      </c:pt>
                      <c:pt idx="1047">
                        <c:v>6.8597625677453298</c:v>
                      </c:pt>
                      <c:pt idx="1048">
                        <c:v>6.8663143944575999</c:v>
                      </c:pt>
                      <c:pt idx="1049">
                        <c:v>6.8728662211698701</c:v>
                      </c:pt>
                      <c:pt idx="1050">
                        <c:v>6.8794180478821403</c:v>
                      </c:pt>
                      <c:pt idx="1051">
                        <c:v>6.8859698745944096</c:v>
                      </c:pt>
                      <c:pt idx="1052">
                        <c:v>6.89252170130667</c:v>
                      </c:pt>
                      <c:pt idx="1053">
                        <c:v>6.8990735280189401</c:v>
                      </c:pt>
                      <c:pt idx="1054">
                        <c:v>6.9056253547312103</c:v>
                      </c:pt>
                      <c:pt idx="1055">
                        <c:v>6.9121771814434796</c:v>
                      </c:pt>
                      <c:pt idx="1056">
                        <c:v>6.9187290081557498</c:v>
                      </c:pt>
                      <c:pt idx="1057">
                        <c:v>6.9252808348680199</c:v>
                      </c:pt>
                      <c:pt idx="1058">
                        <c:v>6.9318326615802803</c:v>
                      </c:pt>
                      <c:pt idx="1059">
                        <c:v>6.9383844882925603</c:v>
                      </c:pt>
                      <c:pt idx="1060">
                        <c:v>6.9449363150048198</c:v>
                      </c:pt>
                      <c:pt idx="1061">
                        <c:v>6.95148814171709</c:v>
                      </c:pt>
                      <c:pt idx="1062">
                        <c:v>6.9580399684293601</c:v>
                      </c:pt>
                      <c:pt idx="1063">
                        <c:v>6.9645917951416303</c:v>
                      </c:pt>
                      <c:pt idx="1064">
                        <c:v>6.9711436218538996</c:v>
                      </c:pt>
                      <c:pt idx="1065">
                        <c:v>6.9776954485661697</c:v>
                      </c:pt>
                      <c:pt idx="1066">
                        <c:v>6.9842472752784301</c:v>
                      </c:pt>
                      <c:pt idx="1067">
                        <c:v>6.9907991019907003</c:v>
                      </c:pt>
                      <c:pt idx="1068">
                        <c:v>6.9973509287029696</c:v>
                      </c:pt>
                      <c:pt idx="1069">
                        <c:v>7.0039027554152398</c:v>
                      </c:pt>
                      <c:pt idx="1070">
                        <c:v>7.0104545821275099</c:v>
                      </c:pt>
                      <c:pt idx="1071">
                        <c:v>7.0170064088397801</c:v>
                      </c:pt>
                      <c:pt idx="1072">
                        <c:v>7.0235582355520503</c:v>
                      </c:pt>
                      <c:pt idx="1073">
                        <c:v>7.0301100622643196</c:v>
                      </c:pt>
                      <c:pt idx="1074">
                        <c:v>7.03666188897658</c:v>
                      </c:pt>
                      <c:pt idx="1075">
                        <c:v>7.0432137156888501</c:v>
                      </c:pt>
                      <c:pt idx="1076">
                        <c:v>7.0497655424011203</c:v>
                      </c:pt>
                      <c:pt idx="1077">
                        <c:v>7.0563173691133896</c:v>
                      </c:pt>
                      <c:pt idx="1078">
                        <c:v>7.0628691958256598</c:v>
                      </c:pt>
                      <c:pt idx="1079">
                        <c:v>7.0694210225379299</c:v>
                      </c:pt>
                      <c:pt idx="1080">
                        <c:v>7.0759728492502001</c:v>
                      </c:pt>
                      <c:pt idx="1081">
                        <c:v>7.0825246759624703</c:v>
                      </c:pt>
                      <c:pt idx="1082">
                        <c:v>7.0890765026747404</c:v>
                      </c:pt>
                      <c:pt idx="1083">
                        <c:v>7.0956283293869999</c:v>
                      </c:pt>
                      <c:pt idx="1084">
                        <c:v>7.1021801560992701</c:v>
                      </c:pt>
                      <c:pt idx="1085">
                        <c:v>7.1087319828115403</c:v>
                      </c:pt>
                      <c:pt idx="1086">
                        <c:v>7.1152838095238096</c:v>
                      </c:pt>
                      <c:pt idx="1087">
                        <c:v>7.1218356362360797</c:v>
                      </c:pt>
                      <c:pt idx="1088">
                        <c:v>7.1283874629483499</c:v>
                      </c:pt>
                      <c:pt idx="1089">
                        <c:v>7.1349392896606103</c:v>
                      </c:pt>
                      <c:pt idx="1090">
                        <c:v>7.1414911163728796</c:v>
                      </c:pt>
                      <c:pt idx="1091">
                        <c:v>7.1480429430851498</c:v>
                      </c:pt>
                      <c:pt idx="1092">
                        <c:v>7.1545947697974199</c:v>
                      </c:pt>
                      <c:pt idx="1093">
                        <c:v>7.1611465965096901</c:v>
                      </c:pt>
                      <c:pt idx="1094">
                        <c:v>7.1676984232219603</c:v>
                      </c:pt>
                      <c:pt idx="1095">
                        <c:v>7.1742502499342304</c:v>
                      </c:pt>
                      <c:pt idx="1096">
                        <c:v>7.1808020766464997</c:v>
                      </c:pt>
                      <c:pt idx="1097">
                        <c:v>7.1873539033587699</c:v>
                      </c:pt>
                      <c:pt idx="1098">
                        <c:v>7.1939057300710303</c:v>
                      </c:pt>
                      <c:pt idx="1099">
                        <c:v>7.2004575567832996</c:v>
                      </c:pt>
                      <c:pt idx="1100">
                        <c:v>7.2070093834955697</c:v>
                      </c:pt>
                      <c:pt idx="1101">
                        <c:v>7.2135612102078399</c:v>
                      </c:pt>
                      <c:pt idx="1102">
                        <c:v>7.2201130369201101</c:v>
                      </c:pt>
                      <c:pt idx="1103">
                        <c:v>7.2266648636323803</c:v>
                      </c:pt>
                      <c:pt idx="1104">
                        <c:v>7.2332166903446504</c:v>
                      </c:pt>
                      <c:pt idx="1105">
                        <c:v>7.2397685170569099</c:v>
                      </c:pt>
                      <c:pt idx="1106">
                        <c:v>7.2463203437691801</c:v>
                      </c:pt>
                      <c:pt idx="1107">
                        <c:v>7.2528721704814503</c:v>
                      </c:pt>
                      <c:pt idx="1108">
                        <c:v>7.2594239971937196</c:v>
                      </c:pt>
                      <c:pt idx="1109">
                        <c:v>7.2659758239059897</c:v>
                      </c:pt>
                      <c:pt idx="1110">
                        <c:v>7.2725276506182599</c:v>
                      </c:pt>
                      <c:pt idx="1111">
                        <c:v>7.2790794773305301</c:v>
                      </c:pt>
                      <c:pt idx="1112">
                        <c:v>7.2856313040428002</c:v>
                      </c:pt>
                      <c:pt idx="1113">
                        <c:v>7.2921831307550598</c:v>
                      </c:pt>
                      <c:pt idx="1114">
                        <c:v>7.2987349574673299</c:v>
                      </c:pt>
                      <c:pt idx="1115">
                        <c:v>7.3052867841796001</c:v>
                      </c:pt>
                      <c:pt idx="1116">
                        <c:v>7.3118386108918703</c:v>
                      </c:pt>
                      <c:pt idx="1117">
                        <c:v>7.3183904376041404</c:v>
                      </c:pt>
                      <c:pt idx="1118">
                        <c:v>7.3249422643164097</c:v>
                      </c:pt>
                      <c:pt idx="1119">
                        <c:v>7.3314940910286799</c:v>
                      </c:pt>
                      <c:pt idx="1120">
                        <c:v>7.3380459177409501</c:v>
                      </c:pt>
                      <c:pt idx="1121">
                        <c:v>7.3445977444532096</c:v>
                      </c:pt>
                      <c:pt idx="1122">
                        <c:v>7.3511495711654797</c:v>
                      </c:pt>
                      <c:pt idx="1123">
                        <c:v>7.3577013978777499</c:v>
                      </c:pt>
                      <c:pt idx="1124">
                        <c:v>7.3642532245900201</c:v>
                      </c:pt>
                      <c:pt idx="1125">
                        <c:v>7.3708050513022902</c:v>
                      </c:pt>
                      <c:pt idx="1126">
                        <c:v>7.3773568780145604</c:v>
                      </c:pt>
                      <c:pt idx="1127">
                        <c:v>7.3839087047268199</c:v>
                      </c:pt>
                      <c:pt idx="1128">
                        <c:v>7.3904605314390901</c:v>
                      </c:pt>
                      <c:pt idx="1129">
                        <c:v>7.3970123581513603</c:v>
                      </c:pt>
                      <c:pt idx="1130">
                        <c:v>7.4035641848636304</c:v>
                      </c:pt>
                      <c:pt idx="1131">
                        <c:v>7.4101160115758997</c:v>
                      </c:pt>
                      <c:pt idx="1132">
                        <c:v>7.4166678382881699</c:v>
                      </c:pt>
                      <c:pt idx="1133">
                        <c:v>7.4232196650004401</c:v>
                      </c:pt>
                      <c:pt idx="1134">
                        <c:v>7.4297714917127102</c:v>
                      </c:pt>
                      <c:pt idx="1135">
                        <c:v>7.4363233184249804</c:v>
                      </c:pt>
                      <c:pt idx="1136">
                        <c:v>7.4428751451372399</c:v>
                      </c:pt>
                      <c:pt idx="1137">
                        <c:v>7.4494269718495101</c:v>
                      </c:pt>
                      <c:pt idx="1138">
                        <c:v>7.4559787985617803</c:v>
                      </c:pt>
                      <c:pt idx="1139">
                        <c:v>7.4625306252740504</c:v>
                      </c:pt>
                      <c:pt idx="1140">
                        <c:v>7.4690824519863197</c:v>
                      </c:pt>
                      <c:pt idx="1141">
                        <c:v>7.4756342786985899</c:v>
                      </c:pt>
                      <c:pt idx="1142">
                        <c:v>7.48218610541086</c:v>
                      </c:pt>
                      <c:pt idx="1143">
                        <c:v>7.4887379321231302</c:v>
                      </c:pt>
                      <c:pt idx="1144">
                        <c:v>7.4952897588353897</c:v>
                      </c:pt>
                      <c:pt idx="1145">
                        <c:v>7.5018415855476599</c:v>
                      </c:pt>
                      <c:pt idx="1146">
                        <c:v>7.5083934122599301</c:v>
                      </c:pt>
                      <c:pt idx="1147">
                        <c:v>7.5149452389722002</c:v>
                      </c:pt>
                      <c:pt idx="1148">
                        <c:v>7.5214970656844704</c:v>
                      </c:pt>
                      <c:pt idx="1149">
                        <c:v>7.5280488923967397</c:v>
                      </c:pt>
                      <c:pt idx="1150">
                        <c:v>7.5346007191090001</c:v>
                      </c:pt>
                      <c:pt idx="1151">
                        <c:v>7.5411525458212703</c:v>
                      </c:pt>
                      <c:pt idx="1152">
                        <c:v>7.5477043725335404</c:v>
                      </c:pt>
                      <c:pt idx="1153">
                        <c:v>7.5542561992458097</c:v>
                      </c:pt>
                      <c:pt idx="1154">
                        <c:v>7.5608080259580799</c:v>
                      </c:pt>
                      <c:pt idx="1155">
                        <c:v>7.5673598526703501</c:v>
                      </c:pt>
                      <c:pt idx="1156">
                        <c:v>7.5739116793826202</c:v>
                      </c:pt>
                      <c:pt idx="1157">
                        <c:v>7.5804635060948904</c:v>
                      </c:pt>
                      <c:pt idx="1158">
                        <c:v>7.5870153328071597</c:v>
                      </c:pt>
                      <c:pt idx="1159">
                        <c:v>7.5935671595194201</c:v>
                      </c:pt>
                      <c:pt idx="1160">
                        <c:v>7.6001189862316902</c:v>
                      </c:pt>
                      <c:pt idx="1161">
                        <c:v>7.6066708129439604</c:v>
                      </c:pt>
                      <c:pt idx="1162">
                        <c:v>7.6132226396562297</c:v>
                      </c:pt>
                      <c:pt idx="1163">
                        <c:v>7.6197744663684999</c:v>
                      </c:pt>
                      <c:pt idx="1164">
                        <c:v>7.62632629308077</c:v>
                      </c:pt>
                      <c:pt idx="1165">
                        <c:v>7.6328781197930402</c:v>
                      </c:pt>
                      <c:pt idx="1166">
                        <c:v>7.6394299465053104</c:v>
                      </c:pt>
                      <c:pt idx="1167">
                        <c:v>7.6459817732175699</c:v>
                      </c:pt>
                      <c:pt idx="1168">
                        <c:v>7.6525335999298401</c:v>
                      </c:pt>
                      <c:pt idx="1169">
                        <c:v>7.6590854266421102</c:v>
                      </c:pt>
                      <c:pt idx="1170">
                        <c:v>7.6656372533543804</c:v>
                      </c:pt>
                      <c:pt idx="1171">
                        <c:v>7.6721890800666497</c:v>
                      </c:pt>
                      <c:pt idx="1172">
                        <c:v>7.6787409067789199</c:v>
                      </c:pt>
                      <c:pt idx="1173">
                        <c:v>7.68529273349119</c:v>
                      </c:pt>
                      <c:pt idx="1174">
                        <c:v>7.6918445602034504</c:v>
                      </c:pt>
                      <c:pt idx="1175">
                        <c:v>7.6983963869157197</c:v>
                      </c:pt>
                      <c:pt idx="1176">
                        <c:v>7.7049482136279899</c:v>
                      </c:pt>
                      <c:pt idx="1177">
                        <c:v>7.71150004034026</c:v>
                      </c:pt>
                      <c:pt idx="1178">
                        <c:v>7.7180518670525302</c:v>
                      </c:pt>
                      <c:pt idx="1179">
                        <c:v>7.7246036937648004</c:v>
                      </c:pt>
                      <c:pt idx="1180">
                        <c:v>7.7311555204770697</c:v>
                      </c:pt>
                      <c:pt idx="1181">
                        <c:v>7.7377073471893398</c:v>
                      </c:pt>
                      <c:pt idx="1182">
                        <c:v>7.7442591739016002</c:v>
                      </c:pt>
                      <c:pt idx="1183">
                        <c:v>7.7508110006138704</c:v>
                      </c:pt>
                      <c:pt idx="1184">
                        <c:v>7.7573628273261397</c:v>
                      </c:pt>
                      <c:pt idx="1185">
                        <c:v>7.7639146540384099</c:v>
                      </c:pt>
                      <c:pt idx="1186">
                        <c:v>7.77046648075068</c:v>
                      </c:pt>
                      <c:pt idx="1187">
                        <c:v>7.7770183074629502</c:v>
                      </c:pt>
                      <c:pt idx="1188">
                        <c:v>7.7835701341752204</c:v>
                      </c:pt>
                      <c:pt idx="1189">
                        <c:v>7.7901219608874896</c:v>
                      </c:pt>
                      <c:pt idx="1190">
                        <c:v>7.79667378759975</c:v>
                      </c:pt>
                      <c:pt idx="1191">
                        <c:v>7.8032256143120202</c:v>
                      </c:pt>
                      <c:pt idx="1192">
                        <c:v>7.8097774410242904</c:v>
                      </c:pt>
                      <c:pt idx="1193">
                        <c:v>7.8163292677365597</c:v>
                      </c:pt>
                      <c:pt idx="1194">
                        <c:v>7.8228810944488298</c:v>
                      </c:pt>
                      <c:pt idx="1195">
                        <c:v>7.8294329211611</c:v>
                      </c:pt>
                      <c:pt idx="1196">
                        <c:v>7.8359847478733702</c:v>
                      </c:pt>
                      <c:pt idx="1197">
                        <c:v>7.8425365745856297</c:v>
                      </c:pt>
                      <c:pt idx="1198">
                        <c:v>7.8490884012978999</c:v>
                      </c:pt>
                      <c:pt idx="1199">
                        <c:v>7.85564022801017</c:v>
                      </c:pt>
                      <c:pt idx="1200">
                        <c:v>7.8621920547224402</c:v>
                      </c:pt>
                      <c:pt idx="1201">
                        <c:v>7.8687438814347104</c:v>
                      </c:pt>
                      <c:pt idx="1202">
                        <c:v>7.8752957081469797</c:v>
                      </c:pt>
                      <c:pt idx="1203">
                        <c:v>7.8818475348592498</c:v>
                      </c:pt>
                      <c:pt idx="1204">
                        <c:v>7.88839936157152</c:v>
                      </c:pt>
                      <c:pt idx="1205">
                        <c:v>7.8949511882837804</c:v>
                      </c:pt>
                      <c:pt idx="1206">
                        <c:v>7.9015030149960497</c:v>
                      </c:pt>
                      <c:pt idx="1207">
                        <c:v>7.9080548417083198</c:v>
                      </c:pt>
                      <c:pt idx="1208">
                        <c:v>7.91460666842059</c:v>
                      </c:pt>
                      <c:pt idx="1209">
                        <c:v>7.9211584951328602</c:v>
                      </c:pt>
                      <c:pt idx="1210">
                        <c:v>7.9277103218451304</c:v>
                      </c:pt>
                      <c:pt idx="1211">
                        <c:v>7.9342621485573996</c:v>
                      </c:pt>
                      <c:pt idx="1212">
                        <c:v>7.9408139752696698</c:v>
                      </c:pt>
                      <c:pt idx="1213">
                        <c:v>7.9473658019819302</c:v>
                      </c:pt>
                      <c:pt idx="1214">
                        <c:v>7.9539176286942004</c:v>
                      </c:pt>
                      <c:pt idx="1215">
                        <c:v>7.9604694554064697</c:v>
                      </c:pt>
                      <c:pt idx="1216">
                        <c:v>7.9670212821187398</c:v>
                      </c:pt>
                      <c:pt idx="1217">
                        <c:v>7.97357310883101</c:v>
                      </c:pt>
                      <c:pt idx="1218">
                        <c:v>7.9801249355432802</c:v>
                      </c:pt>
                      <c:pt idx="1219">
                        <c:v>7.9866767622555503</c:v>
                      </c:pt>
                      <c:pt idx="1220">
                        <c:v>7.9932285889678099</c:v>
                      </c:pt>
                      <c:pt idx="1221">
                        <c:v>7.99978041568008</c:v>
                      </c:pt>
                      <c:pt idx="1222">
                        <c:v>8.0063322423923502</c:v>
                      </c:pt>
                      <c:pt idx="1223">
                        <c:v>8.0128840691046204</c:v>
                      </c:pt>
                      <c:pt idx="1224">
                        <c:v>8.0194358958168905</c:v>
                      </c:pt>
                      <c:pt idx="1225">
                        <c:v>8.0259877225291607</c:v>
                      </c:pt>
                      <c:pt idx="1226">
                        <c:v>8.0325395492414309</c:v>
                      </c:pt>
                      <c:pt idx="1227">
                        <c:v>8.0390913759536993</c:v>
                      </c:pt>
                      <c:pt idx="1228">
                        <c:v>8.0456432026659606</c:v>
                      </c:pt>
                      <c:pt idx="1229">
                        <c:v>8.0521950293782307</c:v>
                      </c:pt>
                      <c:pt idx="1230">
                        <c:v>8.0587468560904991</c:v>
                      </c:pt>
                      <c:pt idx="1231">
                        <c:v>8.0652986828027693</c:v>
                      </c:pt>
                      <c:pt idx="1232">
                        <c:v>8.0718505095150395</c:v>
                      </c:pt>
                      <c:pt idx="1233">
                        <c:v>8.0784023362273096</c:v>
                      </c:pt>
                      <c:pt idx="1234">
                        <c:v>8.0849541629395798</c:v>
                      </c:pt>
                      <c:pt idx="1235">
                        <c:v>8.09150598965185</c:v>
                      </c:pt>
                      <c:pt idx="1236">
                        <c:v>8.0980578163641201</c:v>
                      </c:pt>
                      <c:pt idx="1237">
                        <c:v>8.1046096430763797</c:v>
                      </c:pt>
                      <c:pt idx="1238">
                        <c:v>8.1111614697886498</c:v>
                      </c:pt>
                      <c:pt idx="1239">
                        <c:v>8.11771329650092</c:v>
                      </c:pt>
                      <c:pt idx="1240">
                        <c:v>8.1242651232131902</c:v>
                      </c:pt>
                      <c:pt idx="1241">
                        <c:v>8.1308169499254603</c:v>
                      </c:pt>
                      <c:pt idx="1242">
                        <c:v>8.1373687766377305</c:v>
                      </c:pt>
                      <c:pt idx="1243">
                        <c:v>8.1439206033500007</c:v>
                      </c:pt>
                      <c:pt idx="1244">
                        <c:v>8.1504724300622602</c:v>
                      </c:pt>
                      <c:pt idx="1245">
                        <c:v>8.1570242567745304</c:v>
                      </c:pt>
                      <c:pt idx="1246">
                        <c:v>8.1635760834868005</c:v>
                      </c:pt>
                      <c:pt idx="1247">
                        <c:v>8.1701279101990707</c:v>
                      </c:pt>
                      <c:pt idx="1248">
                        <c:v>8.1766797369113409</c:v>
                      </c:pt>
                      <c:pt idx="1249">
                        <c:v>8.1832315636236093</c:v>
                      </c:pt>
                      <c:pt idx="1250">
                        <c:v>8.1897833903358794</c:v>
                      </c:pt>
                      <c:pt idx="1251">
                        <c:v>8.1963352170481407</c:v>
                      </c:pt>
                      <c:pt idx="1252">
                        <c:v>8.2028870437604091</c:v>
                      </c:pt>
                      <c:pt idx="1253">
                        <c:v>8.2094388704726793</c:v>
                      </c:pt>
                      <c:pt idx="1254">
                        <c:v>8.2159906971849495</c:v>
                      </c:pt>
                      <c:pt idx="1255">
                        <c:v>8.2225425238972196</c:v>
                      </c:pt>
                      <c:pt idx="1256">
                        <c:v>8.2290943506094898</c:v>
                      </c:pt>
                      <c:pt idx="1257">
                        <c:v>8.23564617732176</c:v>
                      </c:pt>
                      <c:pt idx="1258">
                        <c:v>8.2421980040340301</c:v>
                      </c:pt>
                      <c:pt idx="1259">
                        <c:v>8.2487498307463003</c:v>
                      </c:pt>
                      <c:pt idx="1260">
                        <c:v>8.2553016574585598</c:v>
                      </c:pt>
                      <c:pt idx="1261">
                        <c:v>8.26185348417083</c:v>
                      </c:pt>
                      <c:pt idx="1262">
                        <c:v>8.2684053108831002</c:v>
                      </c:pt>
                      <c:pt idx="1263">
                        <c:v>8.2749571375953703</c:v>
                      </c:pt>
                      <c:pt idx="1264">
                        <c:v>8.2815089643076405</c:v>
                      </c:pt>
                      <c:pt idx="1265">
                        <c:v>8.2880607910199107</c:v>
                      </c:pt>
                      <c:pt idx="1266">
                        <c:v>8.2946126177321808</c:v>
                      </c:pt>
                      <c:pt idx="1267">
                        <c:v>8.3011644444444403</c:v>
                      </c:pt>
                      <c:pt idx="1268">
                        <c:v>8.3077162711567105</c:v>
                      </c:pt>
                      <c:pt idx="1269">
                        <c:v>8.3142680978689807</c:v>
                      </c:pt>
                      <c:pt idx="1270">
                        <c:v>8.3208199245812509</c:v>
                      </c:pt>
                      <c:pt idx="1271">
                        <c:v>8.3273717512935193</c:v>
                      </c:pt>
                      <c:pt idx="1272">
                        <c:v>8.3339235780057894</c:v>
                      </c:pt>
                      <c:pt idx="1273">
                        <c:v>8.3404754047180596</c:v>
                      </c:pt>
                      <c:pt idx="1274">
                        <c:v>8.3470272314303209</c:v>
                      </c:pt>
                      <c:pt idx="1275">
                        <c:v>8.3535790581425893</c:v>
                      </c:pt>
                      <c:pt idx="1276">
                        <c:v>8.3601308848548594</c:v>
                      </c:pt>
                      <c:pt idx="1277">
                        <c:v>8.3666827115671296</c:v>
                      </c:pt>
                      <c:pt idx="1278">
                        <c:v>8.3732345382793998</c:v>
                      </c:pt>
                      <c:pt idx="1279">
                        <c:v>8.37978636499167</c:v>
                      </c:pt>
                      <c:pt idx="1280">
                        <c:v>8.3863381917039401</c:v>
                      </c:pt>
                      <c:pt idx="1281">
                        <c:v>8.3928900184161996</c:v>
                      </c:pt>
                      <c:pt idx="1282">
                        <c:v>8.3994418451284698</c:v>
                      </c:pt>
                      <c:pt idx="1283">
                        <c:v>8.40599367184074</c:v>
                      </c:pt>
                      <c:pt idx="1284">
                        <c:v>8.4125454985530101</c:v>
                      </c:pt>
                      <c:pt idx="1285">
                        <c:v>8.4190973252652803</c:v>
                      </c:pt>
                      <c:pt idx="1286">
                        <c:v>8.4256491519775505</c:v>
                      </c:pt>
                      <c:pt idx="1287">
                        <c:v>8.4322009786898207</c:v>
                      </c:pt>
                      <c:pt idx="1288">
                        <c:v>8.4387528054020908</c:v>
                      </c:pt>
                      <c:pt idx="1289">
                        <c:v>8.4453046321143592</c:v>
                      </c:pt>
                      <c:pt idx="1290">
                        <c:v>8.4518564588266205</c:v>
                      </c:pt>
                      <c:pt idx="1291">
                        <c:v>8.4584082855388907</c:v>
                      </c:pt>
                      <c:pt idx="1292">
                        <c:v>8.4649601122511609</c:v>
                      </c:pt>
                      <c:pt idx="1293">
                        <c:v>8.4715119389634292</c:v>
                      </c:pt>
                      <c:pt idx="1294">
                        <c:v>8.4780637656756994</c:v>
                      </c:pt>
                      <c:pt idx="1295">
                        <c:v>8.4846155923879696</c:v>
                      </c:pt>
                      <c:pt idx="1296">
                        <c:v>8.4911674191002398</c:v>
                      </c:pt>
                      <c:pt idx="1297">
                        <c:v>8.4977192458124993</c:v>
                      </c:pt>
                      <c:pt idx="1298">
                        <c:v>8.5042710725247694</c:v>
                      </c:pt>
                      <c:pt idx="1299">
                        <c:v>8.5108228992370396</c:v>
                      </c:pt>
                      <c:pt idx="1300">
                        <c:v>8.5173747259493098</c:v>
                      </c:pt>
                      <c:pt idx="1301">
                        <c:v>8.5239265526615799</c:v>
                      </c:pt>
                      <c:pt idx="1302">
                        <c:v>8.5304783793738501</c:v>
                      </c:pt>
                      <c:pt idx="1303">
                        <c:v>8.5370302060861203</c:v>
                      </c:pt>
                      <c:pt idx="1304">
                        <c:v>8.5435820327983798</c:v>
                      </c:pt>
                      <c:pt idx="1305">
                        <c:v>8.55013385951065</c:v>
                      </c:pt>
                      <c:pt idx="1306">
                        <c:v>8.5566856862229201</c:v>
                      </c:pt>
                      <c:pt idx="1307">
                        <c:v>8.5632375129351903</c:v>
                      </c:pt>
                      <c:pt idx="1308">
                        <c:v>8.5697893396474605</c:v>
                      </c:pt>
                      <c:pt idx="1309">
                        <c:v>8.5763411663597307</c:v>
                      </c:pt>
                      <c:pt idx="1310">
                        <c:v>8.5828929930720008</c:v>
                      </c:pt>
                      <c:pt idx="1311">
                        <c:v>8.5894448197842692</c:v>
                      </c:pt>
                      <c:pt idx="1312">
                        <c:v>8.5959966464965394</c:v>
                      </c:pt>
                      <c:pt idx="1313">
                        <c:v>8.6025484732088007</c:v>
                      </c:pt>
                      <c:pt idx="1314">
                        <c:v>8.6091002999210708</c:v>
                      </c:pt>
                      <c:pt idx="1315">
                        <c:v>8.6156521266333392</c:v>
                      </c:pt>
                      <c:pt idx="1316">
                        <c:v>8.6222039533456094</c:v>
                      </c:pt>
                      <c:pt idx="1317">
                        <c:v>8.6287557800578796</c:v>
                      </c:pt>
                      <c:pt idx="1318">
                        <c:v>8.6353076067701497</c:v>
                      </c:pt>
                      <c:pt idx="1319">
                        <c:v>8.6418594334824199</c:v>
                      </c:pt>
                      <c:pt idx="1320">
                        <c:v>8.6484112601946794</c:v>
                      </c:pt>
                      <c:pt idx="1321">
                        <c:v>8.6549630869069496</c:v>
                      </c:pt>
                      <c:pt idx="1322">
                        <c:v>8.6615149136192198</c:v>
                      </c:pt>
                      <c:pt idx="1323">
                        <c:v>8.6680667403314899</c:v>
                      </c:pt>
                      <c:pt idx="1324">
                        <c:v>8.6746185670437601</c:v>
                      </c:pt>
                      <c:pt idx="1325">
                        <c:v>8.6811703937560303</c:v>
                      </c:pt>
                      <c:pt idx="1326">
                        <c:v>8.6877222204683004</c:v>
                      </c:pt>
                      <c:pt idx="1327">
                        <c:v>8.6942740471805706</c:v>
                      </c:pt>
                      <c:pt idx="1328">
                        <c:v>8.7008258738928408</c:v>
                      </c:pt>
                      <c:pt idx="1329">
                        <c:v>8.7073777006051003</c:v>
                      </c:pt>
                      <c:pt idx="1330">
                        <c:v>8.7139295273173705</c:v>
                      </c:pt>
                      <c:pt idx="1331">
                        <c:v>8.7204813540296406</c:v>
                      </c:pt>
                      <c:pt idx="1332">
                        <c:v>8.7270331807419108</c:v>
                      </c:pt>
                      <c:pt idx="1333">
                        <c:v>8.7335850074541792</c:v>
                      </c:pt>
                      <c:pt idx="1334">
                        <c:v>8.7401368341664494</c:v>
                      </c:pt>
                      <c:pt idx="1335">
                        <c:v>8.7466886608787195</c:v>
                      </c:pt>
                      <c:pt idx="1336">
                        <c:v>8.7532404875909808</c:v>
                      </c:pt>
                      <c:pt idx="1337">
                        <c:v>8.7597923143032492</c:v>
                      </c:pt>
                      <c:pt idx="1338">
                        <c:v>8.7663441410155194</c:v>
                      </c:pt>
                      <c:pt idx="1339">
                        <c:v>8.7728959677277896</c:v>
                      </c:pt>
                      <c:pt idx="1340">
                        <c:v>8.7794477944400597</c:v>
                      </c:pt>
                      <c:pt idx="1341">
                        <c:v>8.7859996211523299</c:v>
                      </c:pt>
                      <c:pt idx="1342">
                        <c:v>8.7925514478646001</c:v>
                      </c:pt>
                      <c:pt idx="1343">
                        <c:v>8.7991032745768702</c:v>
                      </c:pt>
                      <c:pt idx="1344">
                        <c:v>8.8056551012891298</c:v>
                      </c:pt>
                      <c:pt idx="1345">
                        <c:v>8.8122069280013999</c:v>
                      </c:pt>
                      <c:pt idx="1346">
                        <c:v>8.8187587547136701</c:v>
                      </c:pt>
                      <c:pt idx="1347">
                        <c:v>8.8253105814259403</c:v>
                      </c:pt>
                      <c:pt idx="1348">
                        <c:v>8.8318624081382104</c:v>
                      </c:pt>
                      <c:pt idx="1349">
                        <c:v>8.8384142348504806</c:v>
                      </c:pt>
                      <c:pt idx="1350">
                        <c:v>8.8449660615627508</c:v>
                      </c:pt>
                      <c:pt idx="1351">
                        <c:v>8.8515178882750192</c:v>
                      </c:pt>
                      <c:pt idx="1352">
                        <c:v>8.8580697149872805</c:v>
                      </c:pt>
                      <c:pt idx="1353">
                        <c:v>8.8646215416995506</c:v>
                      </c:pt>
                      <c:pt idx="1354">
                        <c:v>8.8711733684118208</c:v>
                      </c:pt>
                      <c:pt idx="1355">
                        <c:v>8.8777251951240892</c:v>
                      </c:pt>
                      <c:pt idx="1356">
                        <c:v>8.8842770218363594</c:v>
                      </c:pt>
                      <c:pt idx="1357">
                        <c:v>8.8908288485486295</c:v>
                      </c:pt>
                      <c:pt idx="1358">
                        <c:v>8.8973806752608997</c:v>
                      </c:pt>
                      <c:pt idx="1359">
                        <c:v>8.9039325019731592</c:v>
                      </c:pt>
                      <c:pt idx="1360">
                        <c:v>8.9104843286854294</c:v>
                      </c:pt>
                      <c:pt idx="1361">
                        <c:v>8.9170361553976996</c:v>
                      </c:pt>
                      <c:pt idx="1362">
                        <c:v>8.9235879821099697</c:v>
                      </c:pt>
                      <c:pt idx="1363">
                        <c:v>8.9301398088222399</c:v>
                      </c:pt>
                      <c:pt idx="1364">
                        <c:v>8.9366916355345101</c:v>
                      </c:pt>
                      <c:pt idx="1365">
                        <c:v>8.9432434622467802</c:v>
                      </c:pt>
                      <c:pt idx="1366">
                        <c:v>8.9497952889590504</c:v>
                      </c:pt>
                      <c:pt idx="1367">
                        <c:v>8.9563471156713099</c:v>
                      </c:pt>
                      <c:pt idx="1368">
                        <c:v>8.9628989423835801</c:v>
                      </c:pt>
                      <c:pt idx="1369">
                        <c:v>8.9694507690958503</c:v>
                      </c:pt>
                      <c:pt idx="1370">
                        <c:v>8.9760025958081204</c:v>
                      </c:pt>
                      <c:pt idx="1371">
                        <c:v>8.9825544225203906</c:v>
                      </c:pt>
                      <c:pt idx="1372">
                        <c:v>8.9891062492326608</c:v>
                      </c:pt>
                      <c:pt idx="1373">
                        <c:v>8.9956580759449292</c:v>
                      </c:pt>
                      <c:pt idx="1374">
                        <c:v>9.0022099026571993</c:v>
                      </c:pt>
                      <c:pt idx="1375">
                        <c:v>9.0087617293694606</c:v>
                      </c:pt>
                      <c:pt idx="1376">
                        <c:v>9.0153135560817308</c:v>
                      </c:pt>
                      <c:pt idx="1377">
                        <c:v>9.0218653827939992</c:v>
                      </c:pt>
                      <c:pt idx="1378">
                        <c:v>9.0284172095062694</c:v>
                      </c:pt>
                      <c:pt idx="1379">
                        <c:v>9.0349690362185395</c:v>
                      </c:pt>
                      <c:pt idx="1380">
                        <c:v>9.0415208629308097</c:v>
                      </c:pt>
                      <c:pt idx="1381">
                        <c:v>9.0480726896430799</c:v>
                      </c:pt>
                      <c:pt idx="1382">
                        <c:v>9.0546245163553394</c:v>
                      </c:pt>
                      <c:pt idx="1383">
                        <c:v>9.0611763430676096</c:v>
                      </c:pt>
                      <c:pt idx="1384">
                        <c:v>9.0677281697798797</c:v>
                      </c:pt>
                      <c:pt idx="1385">
                        <c:v>9.0742799964921499</c:v>
                      </c:pt>
                      <c:pt idx="1386">
                        <c:v>9.0808318232044201</c:v>
                      </c:pt>
                      <c:pt idx="1387">
                        <c:v>9.0873836499166902</c:v>
                      </c:pt>
                      <c:pt idx="1388">
                        <c:v>9.0939354766289604</c:v>
                      </c:pt>
                      <c:pt idx="1389">
                        <c:v>9.1004873033412199</c:v>
                      </c:pt>
                      <c:pt idx="1390">
                        <c:v>9.1070391300534901</c:v>
                      </c:pt>
                      <c:pt idx="1391">
                        <c:v>9.1135909567657603</c:v>
                      </c:pt>
                      <c:pt idx="1392">
                        <c:v>9.1201427834780304</c:v>
                      </c:pt>
                      <c:pt idx="1393">
                        <c:v>9.1266946101903006</c:v>
                      </c:pt>
                      <c:pt idx="1394">
                        <c:v>9.1332464369025708</c:v>
                      </c:pt>
                      <c:pt idx="1395">
                        <c:v>9.1397982636148392</c:v>
                      </c:pt>
                      <c:pt idx="1396">
                        <c:v>9.1463500903271093</c:v>
                      </c:pt>
                      <c:pt idx="1397">
                        <c:v>9.1529019170393795</c:v>
                      </c:pt>
                      <c:pt idx="1398">
                        <c:v>9.1594537437516408</c:v>
                      </c:pt>
                      <c:pt idx="1399">
                        <c:v>9.1660055704639092</c:v>
                      </c:pt>
                      <c:pt idx="1400">
                        <c:v>9.1725573971761794</c:v>
                      </c:pt>
                      <c:pt idx="1401">
                        <c:v>9.1791092238884495</c:v>
                      </c:pt>
                      <c:pt idx="1402">
                        <c:v>9.1856610506007197</c:v>
                      </c:pt>
                      <c:pt idx="1403">
                        <c:v>9.1922128773129899</c:v>
                      </c:pt>
                      <c:pt idx="1404">
                        <c:v>9.19876470402526</c:v>
                      </c:pt>
                      <c:pt idx="1405">
                        <c:v>9.2053165307375195</c:v>
                      </c:pt>
                      <c:pt idx="1406">
                        <c:v>9.2118683574497897</c:v>
                      </c:pt>
                      <c:pt idx="1407">
                        <c:v>9.2184201841620599</c:v>
                      </c:pt>
                      <c:pt idx="1408">
                        <c:v>9.2249720108743301</c:v>
                      </c:pt>
                      <c:pt idx="1409">
                        <c:v>9.2315238375866002</c:v>
                      </c:pt>
                      <c:pt idx="1410">
                        <c:v>9.2380756642988704</c:v>
                      </c:pt>
                      <c:pt idx="1411">
                        <c:v>9.2446274910111406</c:v>
                      </c:pt>
                      <c:pt idx="1412">
                        <c:v>9.2511793177234001</c:v>
                      </c:pt>
                      <c:pt idx="1413">
                        <c:v>9.2577311444356702</c:v>
                      </c:pt>
                      <c:pt idx="1414">
                        <c:v>9.2642829711479404</c:v>
                      </c:pt>
                      <c:pt idx="1415">
                        <c:v>9.2708347978602106</c:v>
                      </c:pt>
                      <c:pt idx="1416">
                        <c:v>9.2773866245724808</c:v>
                      </c:pt>
                      <c:pt idx="1417">
                        <c:v>9.2839384512847491</c:v>
                      </c:pt>
                      <c:pt idx="1418">
                        <c:v>9.2904902779970193</c:v>
                      </c:pt>
                      <c:pt idx="1419">
                        <c:v>9.2970421047092895</c:v>
                      </c:pt>
                      <c:pt idx="1420">
                        <c:v>9.3035939314215508</c:v>
                      </c:pt>
                      <c:pt idx="1421">
                        <c:v>9.3101457581338192</c:v>
                      </c:pt>
                      <c:pt idx="1422">
                        <c:v>9.3166975848460893</c:v>
                      </c:pt>
                      <c:pt idx="1423">
                        <c:v>9.3232494115583595</c:v>
                      </c:pt>
                      <c:pt idx="1424">
                        <c:v>9.3298012382706297</c:v>
                      </c:pt>
                      <c:pt idx="1425">
                        <c:v>9.3363530649828999</c:v>
                      </c:pt>
                      <c:pt idx="1426">
                        <c:v>9.34290489169517</c:v>
                      </c:pt>
                      <c:pt idx="1427">
                        <c:v>9.3494567184074402</c:v>
                      </c:pt>
                      <c:pt idx="1428">
                        <c:v>9.3560085451197104</c:v>
                      </c:pt>
                      <c:pt idx="1429">
                        <c:v>9.3625603718319699</c:v>
                      </c:pt>
                      <c:pt idx="1430">
                        <c:v>9.36911219854424</c:v>
                      </c:pt>
                      <c:pt idx="1431">
                        <c:v>9.3756640252565102</c:v>
                      </c:pt>
                      <c:pt idx="1432">
                        <c:v>9.3822158519687804</c:v>
                      </c:pt>
                      <c:pt idx="1433">
                        <c:v>9.3887676786810506</c:v>
                      </c:pt>
                      <c:pt idx="1434">
                        <c:v>9.3953195053933207</c:v>
                      </c:pt>
                      <c:pt idx="1435">
                        <c:v>9.4018713321055891</c:v>
                      </c:pt>
                      <c:pt idx="1436">
                        <c:v>9.4084231588178504</c:v>
                      </c:pt>
                      <c:pt idx="1437">
                        <c:v>9.4149749855301206</c:v>
                      </c:pt>
                      <c:pt idx="1438">
                        <c:v>9.4215268122423907</c:v>
                      </c:pt>
                      <c:pt idx="1439">
                        <c:v>9.4280786389546591</c:v>
                      </c:pt>
                      <c:pt idx="1440">
                        <c:v>9.4346304656669293</c:v>
                      </c:pt>
                      <c:pt idx="1441">
                        <c:v>9.4411822923791995</c:v>
                      </c:pt>
                      <c:pt idx="1442">
                        <c:v>9.4477341190914697</c:v>
                      </c:pt>
                      <c:pt idx="1443">
                        <c:v>9.4542859458037398</c:v>
                      </c:pt>
                      <c:pt idx="1444">
                        <c:v>9.46083777251601</c:v>
                      </c:pt>
                      <c:pt idx="1445">
                        <c:v>9.4673895992282695</c:v>
                      </c:pt>
                      <c:pt idx="1446">
                        <c:v>9.4739414259405397</c:v>
                      </c:pt>
                      <c:pt idx="1447">
                        <c:v>9.4804932526528098</c:v>
                      </c:pt>
                      <c:pt idx="1448">
                        <c:v>9.48704507936508</c:v>
                      </c:pt>
                      <c:pt idx="1449">
                        <c:v>9.4935969060773502</c:v>
                      </c:pt>
                      <c:pt idx="1450">
                        <c:v>9.5001487327896204</c:v>
                      </c:pt>
                      <c:pt idx="1451">
                        <c:v>9.5067005595018905</c:v>
                      </c:pt>
                      <c:pt idx="1452">
                        <c:v>9.51325238621415</c:v>
                      </c:pt>
                      <c:pt idx="1453">
                        <c:v>9.5198042129264202</c:v>
                      </c:pt>
                      <c:pt idx="1454">
                        <c:v>9.5263560396386904</c:v>
                      </c:pt>
                      <c:pt idx="1455">
                        <c:v>9.5329078663509605</c:v>
                      </c:pt>
                      <c:pt idx="1456">
                        <c:v>9.5394596930632307</c:v>
                      </c:pt>
                      <c:pt idx="1457">
                        <c:v>9.5460115197755009</c:v>
                      </c:pt>
                      <c:pt idx="1458">
                        <c:v>9.5525633464877693</c:v>
                      </c:pt>
                      <c:pt idx="1459">
                        <c:v>9.5591151732000306</c:v>
                      </c:pt>
                      <c:pt idx="1460">
                        <c:v>9.5656669999123007</c:v>
                      </c:pt>
                      <c:pt idx="1461">
                        <c:v>9.5722188266245691</c:v>
                      </c:pt>
                      <c:pt idx="1462">
                        <c:v>9.5787706533368393</c:v>
                      </c:pt>
                      <c:pt idx="1463">
                        <c:v>9.5853224800491095</c:v>
                      </c:pt>
                      <c:pt idx="1464">
                        <c:v>9.5918743067613796</c:v>
                      </c:pt>
                      <c:pt idx="1465">
                        <c:v>9.5984261334736498</c:v>
                      </c:pt>
                      <c:pt idx="1466">
                        <c:v>9.6049779601859093</c:v>
                      </c:pt>
                      <c:pt idx="1467">
                        <c:v>9.6115297868981795</c:v>
                      </c:pt>
                      <c:pt idx="1468">
                        <c:v>9.6180816136104497</c:v>
                      </c:pt>
                      <c:pt idx="1469">
                        <c:v>9.6246334403227198</c:v>
                      </c:pt>
                      <c:pt idx="1470">
                        <c:v>9.63118526703499</c:v>
                      </c:pt>
                      <c:pt idx="1471">
                        <c:v>9.6377370937472602</c:v>
                      </c:pt>
                      <c:pt idx="1472">
                        <c:v>9.6442889204595303</c:v>
                      </c:pt>
                      <c:pt idx="1473">
                        <c:v>9.6508407471718005</c:v>
                      </c:pt>
                      <c:pt idx="1474">
                        <c:v>9.6573925738840707</c:v>
                      </c:pt>
                      <c:pt idx="1475">
                        <c:v>9.6639444005963302</c:v>
                      </c:pt>
                      <c:pt idx="1476">
                        <c:v>9.6704962273086004</c:v>
                      </c:pt>
                      <c:pt idx="1477">
                        <c:v>9.6770480540208705</c:v>
                      </c:pt>
                      <c:pt idx="1478">
                        <c:v>9.6835998807331407</c:v>
                      </c:pt>
                      <c:pt idx="1479">
                        <c:v>9.6901517074454109</c:v>
                      </c:pt>
                      <c:pt idx="1480">
                        <c:v>9.6967035341576793</c:v>
                      </c:pt>
                      <c:pt idx="1481">
                        <c:v>9.7032553608699494</c:v>
                      </c:pt>
                      <c:pt idx="1482">
                        <c:v>9.7098071875822107</c:v>
                      </c:pt>
                      <c:pt idx="1483">
                        <c:v>9.7163590142944791</c:v>
                      </c:pt>
                      <c:pt idx="1484">
                        <c:v>9.7229108410067493</c:v>
                      </c:pt>
                      <c:pt idx="1485">
                        <c:v>9.7294626677190195</c:v>
                      </c:pt>
                      <c:pt idx="1486">
                        <c:v>9.7360144944312896</c:v>
                      </c:pt>
                      <c:pt idx="1487">
                        <c:v>9.7425663211435598</c:v>
                      </c:pt>
                      <c:pt idx="1488">
                        <c:v>9.74911814785583</c:v>
                      </c:pt>
                      <c:pt idx="1489">
                        <c:v>9.7556699745680895</c:v>
                      </c:pt>
                      <c:pt idx="1490">
                        <c:v>9.7622218012803597</c:v>
                      </c:pt>
                      <c:pt idx="1491">
                        <c:v>9.7687736279926298</c:v>
                      </c:pt>
                      <c:pt idx="1492">
                        <c:v>9.7753254547049</c:v>
                      </c:pt>
                      <c:pt idx="1493">
                        <c:v>9.7818772814171702</c:v>
                      </c:pt>
                      <c:pt idx="1494">
                        <c:v>9.7884291081294403</c:v>
                      </c:pt>
                      <c:pt idx="1495">
                        <c:v>9.7949809348417105</c:v>
                      </c:pt>
                      <c:pt idx="1496">
                        <c:v>9.8015327615539807</c:v>
                      </c:pt>
                      <c:pt idx="1497">
                        <c:v>9.8080845882662508</c:v>
                      </c:pt>
                      <c:pt idx="1498">
                        <c:v>9.8146364149785104</c:v>
                      </c:pt>
                      <c:pt idx="1499">
                        <c:v>9.8211882416907805</c:v>
                      </c:pt>
                      <c:pt idx="1500">
                        <c:v>9.8277400684030507</c:v>
                      </c:pt>
                      <c:pt idx="1501">
                        <c:v>9.8342918951153209</c:v>
                      </c:pt>
                      <c:pt idx="1502">
                        <c:v>9.8408437218275893</c:v>
                      </c:pt>
                      <c:pt idx="1503">
                        <c:v>9.8473955485398594</c:v>
                      </c:pt>
                      <c:pt idx="1504">
                        <c:v>9.8539473752521296</c:v>
                      </c:pt>
                      <c:pt idx="1505">
                        <c:v>9.8604992019643891</c:v>
                      </c:pt>
                      <c:pt idx="1506">
                        <c:v>9.8670510286766593</c:v>
                      </c:pt>
                      <c:pt idx="1507">
                        <c:v>9.8736028553889295</c:v>
                      </c:pt>
                      <c:pt idx="1508">
                        <c:v>9.8801546821011996</c:v>
                      </c:pt>
                      <c:pt idx="1509">
                        <c:v>9.8867065088134698</c:v>
                      </c:pt>
                      <c:pt idx="1510">
                        <c:v>9.89325833552574</c:v>
                      </c:pt>
                      <c:pt idx="1511">
                        <c:v>9.8998101622380101</c:v>
                      </c:pt>
                      <c:pt idx="1512">
                        <c:v>9.9063619889502696</c:v>
                      </c:pt>
                      <c:pt idx="1513">
                        <c:v>9.9129138156625398</c:v>
                      </c:pt>
                      <c:pt idx="1514">
                        <c:v>9.91946564237481</c:v>
                      </c:pt>
                      <c:pt idx="1515">
                        <c:v>9.9260174690870802</c:v>
                      </c:pt>
                      <c:pt idx="1516">
                        <c:v>9.9325692957993503</c:v>
                      </c:pt>
                      <c:pt idx="1517">
                        <c:v>9.9391211225116205</c:v>
                      </c:pt>
                      <c:pt idx="1518">
                        <c:v>9.9456729492238907</c:v>
                      </c:pt>
                      <c:pt idx="1519">
                        <c:v>9.9522247759361608</c:v>
                      </c:pt>
                      <c:pt idx="1520">
                        <c:v>9.9587766026484292</c:v>
                      </c:pt>
                      <c:pt idx="1521">
                        <c:v>9.9653284293606905</c:v>
                      </c:pt>
                      <c:pt idx="1522">
                        <c:v>9.9718802560729607</c:v>
                      </c:pt>
                      <c:pt idx="1523">
                        <c:v>9.9784320827852309</c:v>
                      </c:pt>
                      <c:pt idx="1524">
                        <c:v>9.9849839094974993</c:v>
                      </c:pt>
                      <c:pt idx="1525">
                        <c:v>9.9915357362097694</c:v>
                      </c:pt>
                      <c:pt idx="1526">
                        <c:v>9.9980875629220396</c:v>
                      </c:pt>
                      <c:pt idx="1527">
                        <c:v>10.004639389634301</c:v>
                      </c:pt>
                      <c:pt idx="1528">
                        <c:v>10.011191216346599</c:v>
                      </c:pt>
                      <c:pt idx="1529">
                        <c:v>10.0177430430588</c:v>
                      </c:pt>
                      <c:pt idx="1530">
                        <c:v>10.024294869771101</c:v>
                      </c:pt>
                      <c:pt idx="1531">
                        <c:v>10.030846696483399</c:v>
                      </c:pt>
                      <c:pt idx="1532">
                        <c:v>10.0373985231957</c:v>
                      </c:pt>
                      <c:pt idx="1533">
                        <c:v>10.043950349907901</c:v>
                      </c:pt>
                      <c:pt idx="1534">
                        <c:v>10.050502176620199</c:v>
                      </c:pt>
                      <c:pt idx="1535">
                        <c:v>10.0570540033325</c:v>
                      </c:pt>
                      <c:pt idx="1536">
                        <c:v>10.0636058300447</c:v>
                      </c:pt>
                      <c:pt idx="1537">
                        <c:v>10.070157656757001</c:v>
                      </c:pt>
                      <c:pt idx="1538">
                        <c:v>10.076709483469299</c:v>
                      </c:pt>
                      <c:pt idx="1539">
                        <c:v>10.0832613101815</c:v>
                      </c:pt>
                      <c:pt idx="1540">
                        <c:v>10.089813136893801</c:v>
                      </c:pt>
                      <c:pt idx="1541">
                        <c:v>10.096364963606099</c:v>
                      </c:pt>
                      <c:pt idx="1542">
                        <c:v>10.1029167903183</c:v>
                      </c:pt>
                      <c:pt idx="1543">
                        <c:v>10.109468617030601</c:v>
                      </c:pt>
                      <c:pt idx="1544">
                        <c:v>10.116020443742901</c:v>
                      </c:pt>
                      <c:pt idx="1545">
                        <c:v>10.1225722704551</c:v>
                      </c:pt>
                      <c:pt idx="1546">
                        <c:v>10.1291240971674</c:v>
                      </c:pt>
                      <c:pt idx="1547">
                        <c:v>10.135675923879701</c:v>
                      </c:pt>
                      <c:pt idx="1548">
                        <c:v>10.142227750591999</c:v>
                      </c:pt>
                      <c:pt idx="1549">
                        <c:v>10.1487795773042</c:v>
                      </c:pt>
                      <c:pt idx="1550">
                        <c:v>10.155331404016501</c:v>
                      </c:pt>
                      <c:pt idx="1551">
                        <c:v>10.161883230728799</c:v>
                      </c:pt>
                      <c:pt idx="1552">
                        <c:v>10.168435057441</c:v>
                      </c:pt>
                      <c:pt idx="1553">
                        <c:v>10.1749868841533</c:v>
                      </c:pt>
                      <c:pt idx="1554">
                        <c:v>10.181538710865601</c:v>
                      </c:pt>
                      <c:pt idx="1555">
                        <c:v>10.1880905375778</c:v>
                      </c:pt>
                      <c:pt idx="1556">
                        <c:v>10.1946423642901</c:v>
                      </c:pt>
                      <c:pt idx="1557">
                        <c:v>10.201194191002401</c:v>
                      </c:pt>
                      <c:pt idx="1558">
                        <c:v>10.2077460177146</c:v>
                      </c:pt>
                      <c:pt idx="1559">
                        <c:v>10.2142978444269</c:v>
                      </c:pt>
                      <c:pt idx="1560">
                        <c:v>10.220849671139201</c:v>
                      </c:pt>
                      <c:pt idx="1561">
                        <c:v>10.2274014978514</c:v>
                      </c:pt>
                      <c:pt idx="1562">
                        <c:v>10.2339533245637</c:v>
                      </c:pt>
                      <c:pt idx="1563">
                        <c:v>10.240505151276</c:v>
                      </c:pt>
                      <c:pt idx="1564">
                        <c:v>10.247056977988199</c:v>
                      </c:pt>
                      <c:pt idx="1565">
                        <c:v>10.2536088047005</c:v>
                      </c:pt>
                      <c:pt idx="1566">
                        <c:v>10.2601606314128</c:v>
                      </c:pt>
                      <c:pt idx="1567">
                        <c:v>10.266712458125101</c:v>
                      </c:pt>
                      <c:pt idx="1568">
                        <c:v>10.2732642848373</c:v>
                      </c:pt>
                      <c:pt idx="1569">
                        <c:v>10.2798161115496</c:v>
                      </c:pt>
                      <c:pt idx="1570">
                        <c:v>10.2863679382619</c:v>
                      </c:pt>
                      <c:pt idx="1571">
                        <c:v>10.2929197649741</c:v>
                      </c:pt>
                      <c:pt idx="1572">
                        <c:v>10.2994715916864</c:v>
                      </c:pt>
                      <c:pt idx="1573">
                        <c:v>10.3060234183987</c:v>
                      </c:pt>
                      <c:pt idx="1574">
                        <c:v>10.312575245110899</c:v>
                      </c:pt>
                      <c:pt idx="1575">
                        <c:v>10.3191270718232</c:v>
                      </c:pt>
                      <c:pt idx="1576">
                        <c:v>10.3256788985355</c:v>
                      </c:pt>
                      <c:pt idx="1577">
                        <c:v>10.332230725247699</c:v>
                      </c:pt>
                      <c:pt idx="1578">
                        <c:v>10.33878255196</c:v>
                      </c:pt>
                      <c:pt idx="1579">
                        <c:v>10.3453343786723</c:v>
                      </c:pt>
                      <c:pt idx="1580">
                        <c:v>10.351886205384501</c:v>
                      </c:pt>
                      <c:pt idx="1581">
                        <c:v>10.358438032096799</c:v>
                      </c:pt>
                      <c:pt idx="1582">
                        <c:v>10.3649898588091</c:v>
                      </c:pt>
                      <c:pt idx="1583">
                        <c:v>10.3715416855214</c:v>
                      </c:pt>
                      <c:pt idx="1584">
                        <c:v>10.378093512233599</c:v>
                      </c:pt>
                      <c:pt idx="1585">
                        <c:v>10.3846453389459</c:v>
                      </c:pt>
                      <c:pt idx="1586">
                        <c:v>10.3911971656582</c:v>
                      </c:pt>
                      <c:pt idx="1587">
                        <c:v>10.397748992370399</c:v>
                      </c:pt>
                      <c:pt idx="1588">
                        <c:v>10.4043008190827</c:v>
                      </c:pt>
                      <c:pt idx="1589">
                        <c:v>10.410852645795</c:v>
                      </c:pt>
                      <c:pt idx="1590">
                        <c:v>10.417404472507201</c:v>
                      </c:pt>
                      <c:pt idx="1591">
                        <c:v>10.423956299219499</c:v>
                      </c:pt>
                      <c:pt idx="1592">
                        <c:v>10.4305081259318</c:v>
                      </c:pt>
                      <c:pt idx="1593">
                        <c:v>10.437059952644001</c:v>
                      </c:pt>
                      <c:pt idx="1594">
                        <c:v>10.443611779356299</c:v>
                      </c:pt>
                      <c:pt idx="1595">
                        <c:v>10.4501636060686</c:v>
                      </c:pt>
                      <c:pt idx="1596">
                        <c:v>10.456715432780801</c:v>
                      </c:pt>
                      <c:pt idx="1597">
                        <c:v>10.463267259493101</c:v>
                      </c:pt>
                      <c:pt idx="1598">
                        <c:v>10.469819086205399</c:v>
                      </c:pt>
                      <c:pt idx="1599">
                        <c:v>10.4763709129177</c:v>
                      </c:pt>
                      <c:pt idx="1600">
                        <c:v>10.482922739629901</c:v>
                      </c:pt>
                      <c:pt idx="1601">
                        <c:v>10.489474566342199</c:v>
                      </c:pt>
                      <c:pt idx="1602">
                        <c:v>10.4960263930545</c:v>
                      </c:pt>
                      <c:pt idx="1603">
                        <c:v>10.502578219766701</c:v>
                      </c:pt>
                      <c:pt idx="1604">
                        <c:v>10.509130046478999</c:v>
                      </c:pt>
                      <c:pt idx="1605">
                        <c:v>10.5156818731913</c:v>
                      </c:pt>
                      <c:pt idx="1606">
                        <c:v>10.5222336999035</c:v>
                      </c:pt>
                      <c:pt idx="1607">
                        <c:v>10.528785526615801</c:v>
                      </c:pt>
                      <c:pt idx="1608">
                        <c:v>10.535337353328099</c:v>
                      </c:pt>
                      <c:pt idx="1609">
                        <c:v>10.5418891800403</c:v>
                      </c:pt>
                      <c:pt idx="1610">
                        <c:v>10.548441006752601</c:v>
                      </c:pt>
                      <c:pt idx="1611">
                        <c:v>10.554992833464899</c:v>
                      </c:pt>
                      <c:pt idx="1612">
                        <c:v>10.5615446601771</c:v>
                      </c:pt>
                      <c:pt idx="1613">
                        <c:v>10.568096486889401</c:v>
                      </c:pt>
                      <c:pt idx="1614">
                        <c:v>10.574648313601701</c:v>
                      </c:pt>
                      <c:pt idx="1615">
                        <c:v>10.581200140313999</c:v>
                      </c:pt>
                      <c:pt idx="1616">
                        <c:v>10.5877519670262</c:v>
                      </c:pt>
                      <c:pt idx="1617">
                        <c:v>10.594303793738501</c:v>
                      </c:pt>
                      <c:pt idx="1618">
                        <c:v>10.600855620450799</c:v>
                      </c:pt>
                      <c:pt idx="1619">
                        <c:v>10.607407447163</c:v>
                      </c:pt>
                      <c:pt idx="1620">
                        <c:v>10.613959273875301</c:v>
                      </c:pt>
                      <c:pt idx="1621">
                        <c:v>10.620511100587599</c:v>
                      </c:pt>
                      <c:pt idx="1622">
                        <c:v>10.6270629272998</c:v>
                      </c:pt>
                      <c:pt idx="1623">
                        <c:v>10.6336147540121</c:v>
                      </c:pt>
                      <c:pt idx="1624">
                        <c:v>10.640166580724401</c:v>
                      </c:pt>
                      <c:pt idx="1625">
                        <c:v>10.6467184074366</c:v>
                      </c:pt>
                      <c:pt idx="1626">
                        <c:v>10.6532702341489</c:v>
                      </c:pt>
                      <c:pt idx="1627">
                        <c:v>10.659822060861201</c:v>
                      </c:pt>
                      <c:pt idx="1628">
                        <c:v>10.6663738875734</c:v>
                      </c:pt>
                      <c:pt idx="1629">
                        <c:v>10.6729257142857</c:v>
                      </c:pt>
                      <c:pt idx="1630">
                        <c:v>10.679477540998001</c:v>
                      </c:pt>
                      <c:pt idx="1631">
                        <c:v>10.686029367710301</c:v>
                      </c:pt>
                      <c:pt idx="1632">
                        <c:v>10.6925811944225</c:v>
                      </c:pt>
                      <c:pt idx="1633">
                        <c:v>10.6991330211348</c:v>
                      </c:pt>
                      <c:pt idx="1634">
                        <c:v>10.705684847847101</c:v>
                      </c:pt>
                      <c:pt idx="1635">
                        <c:v>10.7122366745593</c:v>
                      </c:pt>
                      <c:pt idx="1636">
                        <c:v>10.7187885012716</c:v>
                      </c:pt>
                      <c:pt idx="1637">
                        <c:v>10.725340327983901</c:v>
                      </c:pt>
                      <c:pt idx="1638">
                        <c:v>10.7318921546961</c:v>
                      </c:pt>
                      <c:pt idx="1639">
                        <c:v>10.7384439814084</c:v>
                      </c:pt>
                      <c:pt idx="1640">
                        <c:v>10.7449958081207</c:v>
                      </c:pt>
                      <c:pt idx="1641">
                        <c:v>10.7515476348329</c:v>
                      </c:pt>
                      <c:pt idx="1642">
                        <c:v>10.7580994615452</c:v>
                      </c:pt>
                      <c:pt idx="1643">
                        <c:v>10.7646512882575</c:v>
                      </c:pt>
                      <c:pt idx="1644">
                        <c:v>10.771203114969699</c:v>
                      </c:pt>
                      <c:pt idx="1645">
                        <c:v>10.777754941682</c:v>
                      </c:pt>
                      <c:pt idx="1646">
                        <c:v>10.7843067683943</c:v>
                      </c:pt>
                      <c:pt idx="1647">
                        <c:v>10.790858595106499</c:v>
                      </c:pt>
                      <c:pt idx="1648">
                        <c:v>10.7974104218188</c:v>
                      </c:pt>
                      <c:pt idx="1649">
                        <c:v>10.8039622485311</c:v>
                      </c:pt>
                      <c:pt idx="1650">
                        <c:v>10.8105140752434</c:v>
                      </c:pt>
                      <c:pt idx="1651">
                        <c:v>10.817065901955599</c:v>
                      </c:pt>
                      <c:pt idx="1652">
                        <c:v>10.8236177286679</c:v>
                      </c:pt>
                      <c:pt idx="1653">
                        <c:v>10.8301695553802</c:v>
                      </c:pt>
                      <c:pt idx="1654">
                        <c:v>10.836721382092399</c:v>
                      </c:pt>
                      <c:pt idx="1655">
                        <c:v>10.8432732088047</c:v>
                      </c:pt>
                      <c:pt idx="1656">
                        <c:v>10.849825035517</c:v>
                      </c:pt>
                      <c:pt idx="1657">
                        <c:v>10.856376862229199</c:v>
                      </c:pt>
                      <c:pt idx="1658">
                        <c:v>10.8629286889415</c:v>
                      </c:pt>
                      <c:pt idx="1659">
                        <c:v>10.8694805156538</c:v>
                      </c:pt>
                      <c:pt idx="1660">
                        <c:v>10.876032342366001</c:v>
                      </c:pt>
                      <c:pt idx="1661">
                        <c:v>10.882584169078299</c:v>
                      </c:pt>
                      <c:pt idx="1662">
                        <c:v>10.8891359957906</c:v>
                      </c:pt>
                      <c:pt idx="1663">
                        <c:v>10.8956878225029</c:v>
                      </c:pt>
                      <c:pt idx="1664">
                        <c:v>10.902239649215099</c:v>
                      </c:pt>
                      <c:pt idx="1665">
                        <c:v>10.9087914759274</c:v>
                      </c:pt>
                      <c:pt idx="1666">
                        <c:v>10.9153433026397</c:v>
                      </c:pt>
                      <c:pt idx="1667">
                        <c:v>10.921895129351901</c:v>
                      </c:pt>
                      <c:pt idx="1668">
                        <c:v>10.928446956064199</c:v>
                      </c:pt>
                      <c:pt idx="1669">
                        <c:v>10.9349987827765</c:v>
                      </c:pt>
                      <c:pt idx="1670">
                        <c:v>10.941550609488701</c:v>
                      </c:pt>
                      <c:pt idx="1671">
                        <c:v>10.948102436200999</c:v>
                      </c:pt>
                      <c:pt idx="1672">
                        <c:v>10.9546542629133</c:v>
                      </c:pt>
                      <c:pt idx="1673">
                        <c:v>10.961206089625501</c:v>
                      </c:pt>
                      <c:pt idx="1674">
                        <c:v>10.967757916337799</c:v>
                      </c:pt>
                      <c:pt idx="1675">
                        <c:v>10.9743097430501</c:v>
                      </c:pt>
                      <c:pt idx="1676">
                        <c:v>10.9808615697623</c:v>
                      </c:pt>
                      <c:pt idx="1677">
                        <c:v>10.987413396474601</c:v>
                      </c:pt>
                      <c:pt idx="1678">
                        <c:v>10.993965223186899</c:v>
                      </c:pt>
                      <c:pt idx="1679">
                        <c:v>11.0005170498991</c:v>
                      </c:pt>
                      <c:pt idx="1680">
                        <c:v>11.007068876611401</c:v>
                      </c:pt>
                      <c:pt idx="1681">
                        <c:v>11.013620703323699</c:v>
                      </c:pt>
                      <c:pt idx="1682">
                        <c:v>11.020172530036</c:v>
                      </c:pt>
                      <c:pt idx="1683">
                        <c:v>11.026724356748201</c:v>
                      </c:pt>
                      <c:pt idx="1684">
                        <c:v>11.033276183460501</c:v>
                      </c:pt>
                      <c:pt idx="1685">
                        <c:v>11.039828010172799</c:v>
                      </c:pt>
                      <c:pt idx="1686">
                        <c:v>11.046379836885</c:v>
                      </c:pt>
                      <c:pt idx="1687">
                        <c:v>11.052931663597301</c:v>
                      </c:pt>
                      <c:pt idx="1688">
                        <c:v>11.059483490309599</c:v>
                      </c:pt>
                      <c:pt idx="1689">
                        <c:v>11.0660353170218</c:v>
                      </c:pt>
                      <c:pt idx="1690">
                        <c:v>11.072587143734101</c:v>
                      </c:pt>
                      <c:pt idx="1691">
                        <c:v>11.079138970446399</c:v>
                      </c:pt>
                      <c:pt idx="1692">
                        <c:v>11.0856907971586</c:v>
                      </c:pt>
                      <c:pt idx="1693">
                        <c:v>11.0922426238709</c:v>
                      </c:pt>
                      <c:pt idx="1694">
                        <c:v>11.098794450583201</c:v>
                      </c:pt>
                      <c:pt idx="1695">
                        <c:v>11.1053462772954</c:v>
                      </c:pt>
                      <c:pt idx="1696">
                        <c:v>11.1118981040077</c:v>
                      </c:pt>
                      <c:pt idx="1697">
                        <c:v>11.118449930720001</c:v>
                      </c:pt>
                      <c:pt idx="1698">
                        <c:v>11.125001757432299</c:v>
                      </c:pt>
                      <c:pt idx="1699">
                        <c:v>11.1315535841445</c:v>
                      </c:pt>
                      <c:pt idx="1700">
                        <c:v>11.138105410856801</c:v>
                      </c:pt>
                      <c:pt idx="1701">
                        <c:v>11.144657237569101</c:v>
                      </c:pt>
                      <c:pt idx="1702">
                        <c:v>11.1512090642813</c:v>
                      </c:pt>
                      <c:pt idx="1703">
                        <c:v>11.1577608909936</c:v>
                      </c:pt>
                      <c:pt idx="1704">
                        <c:v>11.164312717705901</c:v>
                      </c:pt>
                      <c:pt idx="1705">
                        <c:v>11.1708645444181</c:v>
                      </c:pt>
                      <c:pt idx="1706">
                        <c:v>11.1774163711304</c:v>
                      </c:pt>
                      <c:pt idx="1707">
                        <c:v>11.183968197842701</c:v>
                      </c:pt>
                      <c:pt idx="1708">
                        <c:v>11.1905200245549</c:v>
                      </c:pt>
                      <c:pt idx="1709">
                        <c:v>11.1970718512672</c:v>
                      </c:pt>
                      <c:pt idx="1710">
                        <c:v>11.2036236779795</c:v>
                      </c:pt>
                      <c:pt idx="1711">
                        <c:v>11.2101755046917</c:v>
                      </c:pt>
                      <c:pt idx="1712">
                        <c:v>11.216727331404</c:v>
                      </c:pt>
                      <c:pt idx="1713">
                        <c:v>11.2232791581163</c:v>
                      </c:pt>
                      <c:pt idx="1714">
                        <c:v>11.229830984828601</c:v>
                      </c:pt>
                      <c:pt idx="1715">
                        <c:v>11.2363828115408</c:v>
                      </c:pt>
                      <c:pt idx="1716">
                        <c:v>11.2429346382531</c:v>
                      </c:pt>
                      <c:pt idx="1717">
                        <c:v>11.249486464965401</c:v>
                      </c:pt>
                      <c:pt idx="1718">
                        <c:v>11.2560382916776</c:v>
                      </c:pt>
                      <c:pt idx="1719">
                        <c:v>11.2625901183899</c:v>
                      </c:pt>
                      <c:pt idx="1720">
                        <c:v>11.2691419451022</c:v>
                      </c:pt>
                      <c:pt idx="1721">
                        <c:v>11.275693771814399</c:v>
                      </c:pt>
                      <c:pt idx="1722">
                        <c:v>11.2822455985267</c:v>
                      </c:pt>
                      <c:pt idx="1723">
                        <c:v>11.288797425239</c:v>
                      </c:pt>
                      <c:pt idx="1724">
                        <c:v>11.295349251951199</c:v>
                      </c:pt>
                      <c:pt idx="1725">
                        <c:v>11.3019010786635</c:v>
                      </c:pt>
                      <c:pt idx="1726">
                        <c:v>11.3084529053758</c:v>
                      </c:pt>
                      <c:pt idx="1727">
                        <c:v>11.315004732087999</c:v>
                      </c:pt>
                      <c:pt idx="1728">
                        <c:v>11.3215565588003</c:v>
                      </c:pt>
                      <c:pt idx="1729">
                        <c:v>11.3281083855126</c:v>
                      </c:pt>
                      <c:pt idx="1730">
                        <c:v>11.3346602122249</c:v>
                      </c:pt>
                      <c:pt idx="1731">
                        <c:v>11.341212038937099</c:v>
                      </c:pt>
                      <c:pt idx="1732">
                        <c:v>11.3477638656494</c:v>
                      </c:pt>
                      <c:pt idx="1733">
                        <c:v>11.3543156923617</c:v>
                      </c:pt>
                      <c:pt idx="1734">
                        <c:v>11.360867519073899</c:v>
                      </c:pt>
                      <c:pt idx="1735">
                        <c:v>11.3674193457862</c:v>
                      </c:pt>
                      <c:pt idx="1736">
                        <c:v>11.3739711724985</c:v>
                      </c:pt>
                      <c:pt idx="1737">
                        <c:v>11.380522999210701</c:v>
                      </c:pt>
                      <c:pt idx="1738">
                        <c:v>11.387074825922999</c:v>
                      </c:pt>
                      <c:pt idx="1739">
                        <c:v>11.3936266526353</c:v>
                      </c:pt>
                      <c:pt idx="1740">
                        <c:v>11.400178479347501</c:v>
                      </c:pt>
                      <c:pt idx="1741">
                        <c:v>11.406730306059799</c:v>
                      </c:pt>
                      <c:pt idx="1742">
                        <c:v>11.4132821327721</c:v>
                      </c:pt>
                      <c:pt idx="1743">
                        <c:v>11.419833959484301</c:v>
                      </c:pt>
                      <c:pt idx="1744">
                        <c:v>11.426385786196599</c:v>
                      </c:pt>
                      <c:pt idx="1745">
                        <c:v>11.4329376129089</c:v>
                      </c:pt>
                      <c:pt idx="1746">
                        <c:v>11.4394894396212</c:v>
                      </c:pt>
                      <c:pt idx="1747">
                        <c:v>11.446041266333401</c:v>
                      </c:pt>
                      <c:pt idx="1748">
                        <c:v>11.452593093045699</c:v>
                      </c:pt>
                      <c:pt idx="1749">
                        <c:v>11.459144919758</c:v>
                      </c:pt>
                      <c:pt idx="1750">
                        <c:v>11.465696746470201</c:v>
                      </c:pt>
                      <c:pt idx="1751">
                        <c:v>11.472248573182499</c:v>
                      </c:pt>
                      <c:pt idx="1752">
                        <c:v>11.4788003998948</c:v>
                      </c:pt>
                      <c:pt idx="1753">
                        <c:v>11.485352226607001</c:v>
                      </c:pt>
                      <c:pt idx="1754">
                        <c:v>11.491904053319301</c:v>
                      </c:pt>
                      <c:pt idx="1755">
                        <c:v>11.498455880031599</c:v>
                      </c:pt>
                      <c:pt idx="1756">
                        <c:v>11.5050077067438</c:v>
                      </c:pt>
                      <c:pt idx="1757">
                        <c:v>11.511559533456101</c:v>
                      </c:pt>
                      <c:pt idx="1758">
                        <c:v>11.518111360168399</c:v>
                      </c:pt>
                      <c:pt idx="1759">
                        <c:v>11.5246631868806</c:v>
                      </c:pt>
                      <c:pt idx="1760">
                        <c:v>11.531215013592901</c:v>
                      </c:pt>
                      <c:pt idx="1761">
                        <c:v>11.537766840305199</c:v>
                      </c:pt>
                      <c:pt idx="1762">
                        <c:v>11.5443186670174</c:v>
                      </c:pt>
                      <c:pt idx="1763">
                        <c:v>11.5508704937297</c:v>
                      </c:pt>
                      <c:pt idx="1764">
                        <c:v>11.557422320442001</c:v>
                      </c:pt>
                      <c:pt idx="1765">
                        <c:v>11.563974147154299</c:v>
                      </c:pt>
                      <c:pt idx="1766">
                        <c:v>11.5705259738665</c:v>
                      </c:pt>
                      <c:pt idx="1767">
                        <c:v>11.577077800578801</c:v>
                      </c:pt>
                      <c:pt idx="1768">
                        <c:v>11.583629627291099</c:v>
                      </c:pt>
                      <c:pt idx="1769">
                        <c:v>11.5901814540033</c:v>
                      </c:pt>
                      <c:pt idx="1770">
                        <c:v>11.596733280715601</c:v>
                      </c:pt>
                      <c:pt idx="1771">
                        <c:v>11.603285107427901</c:v>
                      </c:pt>
                      <c:pt idx="1772">
                        <c:v>11.6098369341401</c:v>
                      </c:pt>
                      <c:pt idx="1773">
                        <c:v>11.6163887608524</c:v>
                      </c:pt>
                      <c:pt idx="1774">
                        <c:v>11.622940587564701</c:v>
                      </c:pt>
                      <c:pt idx="1775">
                        <c:v>11.6294924142769</c:v>
                      </c:pt>
                      <c:pt idx="1776">
                        <c:v>11.6360442409892</c:v>
                      </c:pt>
                      <c:pt idx="1777">
                        <c:v>11.642596067701501</c:v>
                      </c:pt>
                      <c:pt idx="1778">
                        <c:v>11.649147894413799</c:v>
                      </c:pt>
                      <c:pt idx="1779">
                        <c:v>11.655699721126</c:v>
                      </c:pt>
                      <c:pt idx="1780">
                        <c:v>11.6622515478383</c:v>
                      </c:pt>
                      <c:pt idx="1781">
                        <c:v>11.668803374550601</c:v>
                      </c:pt>
                      <c:pt idx="1782">
                        <c:v>11.6753552012628</c:v>
                      </c:pt>
                      <c:pt idx="1783">
                        <c:v>11.6819070279751</c:v>
                      </c:pt>
                      <c:pt idx="1784">
                        <c:v>11.688458854687401</c:v>
                      </c:pt>
                      <c:pt idx="1785">
                        <c:v>11.6950106813996</c:v>
                      </c:pt>
                      <c:pt idx="1786">
                        <c:v>11.7015625081119</c:v>
                      </c:pt>
                      <c:pt idx="1787">
                        <c:v>11.7081143348242</c:v>
                      </c:pt>
                      <c:pt idx="1788">
                        <c:v>11.7146661615364</c:v>
                      </c:pt>
                      <c:pt idx="1789">
                        <c:v>11.7212179882487</c:v>
                      </c:pt>
                      <c:pt idx="1790">
                        <c:v>11.727769814961</c:v>
                      </c:pt>
                      <c:pt idx="1791">
                        <c:v>11.734321641673199</c:v>
                      </c:pt>
                      <c:pt idx="1792">
                        <c:v>11.7408734683855</c:v>
                      </c:pt>
                      <c:pt idx="1793">
                        <c:v>11.7474252950978</c:v>
                      </c:pt>
                      <c:pt idx="1794">
                        <c:v>11.753977121809999</c:v>
                      </c:pt>
                      <c:pt idx="1795">
                        <c:v>11.7605289485223</c:v>
                      </c:pt>
                      <c:pt idx="1796">
                        <c:v>11.7670807752346</c:v>
                      </c:pt>
                      <c:pt idx="1797">
                        <c:v>11.7736326019469</c:v>
                      </c:pt>
                      <c:pt idx="1798">
                        <c:v>11.7801844286591</c:v>
                      </c:pt>
                      <c:pt idx="1799">
                        <c:v>11.7867362553714</c:v>
                      </c:pt>
                      <c:pt idx="1800">
                        <c:v>11.7932880820837</c:v>
                      </c:pt>
                      <c:pt idx="1801">
                        <c:v>11.799839908795899</c:v>
                      </c:pt>
                      <c:pt idx="1802">
                        <c:v>11.8063917355082</c:v>
                      </c:pt>
                      <c:pt idx="1803">
                        <c:v>11.8129435622205</c:v>
                      </c:pt>
                      <c:pt idx="1804">
                        <c:v>11.819495388932699</c:v>
                      </c:pt>
                      <c:pt idx="1805">
                        <c:v>11.826047215645</c:v>
                      </c:pt>
                      <c:pt idx="1806">
                        <c:v>11.8325990423573</c:v>
                      </c:pt>
                      <c:pt idx="1807">
                        <c:v>11.839150869069501</c:v>
                      </c:pt>
                      <c:pt idx="1808">
                        <c:v>11.845702695781799</c:v>
                      </c:pt>
                      <c:pt idx="1809">
                        <c:v>11.8522545224941</c:v>
                      </c:pt>
                      <c:pt idx="1810">
                        <c:v>11.858806349206301</c:v>
                      </c:pt>
                      <c:pt idx="1811">
                        <c:v>11.865358175918599</c:v>
                      </c:pt>
                      <c:pt idx="1812">
                        <c:v>11.8719100026309</c:v>
                      </c:pt>
                      <c:pt idx="1813">
                        <c:v>11.8784618293432</c:v>
                      </c:pt>
                      <c:pt idx="1814">
                        <c:v>11.885013656055399</c:v>
                      </c:pt>
                      <c:pt idx="1815">
                        <c:v>11.8915654827677</c:v>
                      </c:pt>
                      <c:pt idx="1816">
                        <c:v>11.89811730948</c:v>
                      </c:pt>
                      <c:pt idx="1817">
                        <c:v>11.904669136192201</c:v>
                      </c:pt>
                      <c:pt idx="1818">
                        <c:v>11.911220962904499</c:v>
                      </c:pt>
                      <c:pt idx="1819">
                        <c:v>11.9177727896168</c:v>
                      </c:pt>
                      <c:pt idx="1820">
                        <c:v>11.924324616329001</c:v>
                      </c:pt>
                      <c:pt idx="1821">
                        <c:v>11.930876443041299</c:v>
                      </c:pt>
                      <c:pt idx="1822">
                        <c:v>11.9374282697536</c:v>
                      </c:pt>
                      <c:pt idx="1823">
                        <c:v>11.943980096465801</c:v>
                      </c:pt>
                      <c:pt idx="1824">
                        <c:v>11.950531923178101</c:v>
                      </c:pt>
                      <c:pt idx="1825">
                        <c:v>11.957083749890399</c:v>
                      </c:pt>
                      <c:pt idx="1826">
                        <c:v>11.9636355766026</c:v>
                      </c:pt>
                      <c:pt idx="1827">
                        <c:v>11.970187403314901</c:v>
                      </c:pt>
                      <c:pt idx="1828">
                        <c:v>11.976739230027199</c:v>
                      </c:pt>
                      <c:pt idx="1829">
                        <c:v>11.9832910567395</c:v>
                      </c:pt>
                      <c:pt idx="1830">
                        <c:v>11.989842883451701</c:v>
                      </c:pt>
                      <c:pt idx="1831">
                        <c:v>11.996394710163999</c:v>
                      </c:pt>
                      <c:pt idx="1832">
                        <c:v>12.0029465368763</c:v>
                      </c:pt>
                      <c:pt idx="1833">
                        <c:v>12.0094983635885</c:v>
                      </c:pt>
                      <c:pt idx="1834">
                        <c:v>12.016050190300801</c:v>
                      </c:pt>
                      <c:pt idx="1835">
                        <c:v>12.022602017013099</c:v>
                      </c:pt>
                      <c:pt idx="1836">
                        <c:v>12.0291538437253</c:v>
                      </c:pt>
                      <c:pt idx="1837">
                        <c:v>12.035705670437601</c:v>
                      </c:pt>
                      <c:pt idx="1838">
                        <c:v>12.042257497149899</c:v>
                      </c:pt>
                      <c:pt idx="1839">
                        <c:v>12.0488093238621</c:v>
                      </c:pt>
                      <c:pt idx="1840">
                        <c:v>12.0553611505744</c:v>
                      </c:pt>
                      <c:pt idx="1841">
                        <c:v>12.061912977286701</c:v>
                      </c:pt>
                      <c:pt idx="1842">
                        <c:v>12.0684648039989</c:v>
                      </c:pt>
                      <c:pt idx="1843">
                        <c:v>12.0750166307112</c:v>
                      </c:pt>
                      <c:pt idx="1844">
                        <c:v>12.081568457423501</c:v>
                      </c:pt>
                      <c:pt idx="1845">
                        <c:v>12.088120284135799</c:v>
                      </c:pt>
                      <c:pt idx="1846">
                        <c:v>12.094672110848</c:v>
                      </c:pt>
                      <c:pt idx="1847">
                        <c:v>12.101223937560301</c:v>
                      </c:pt>
                      <c:pt idx="1848">
                        <c:v>12.107775764272599</c:v>
                      </c:pt>
                      <c:pt idx="1849">
                        <c:v>12.1143275909848</c:v>
                      </c:pt>
                      <c:pt idx="1850">
                        <c:v>12.1208794176971</c:v>
                      </c:pt>
                      <c:pt idx="1851">
                        <c:v>12.127431244409401</c:v>
                      </c:pt>
                      <c:pt idx="1852">
                        <c:v>12.1339830711216</c:v>
                      </c:pt>
                      <c:pt idx="1853">
                        <c:v>12.1405348978339</c:v>
                      </c:pt>
                      <c:pt idx="1854">
                        <c:v>12.147086724546201</c:v>
                      </c:pt>
                      <c:pt idx="1855">
                        <c:v>12.1536385512584</c:v>
                      </c:pt>
                      <c:pt idx="1856">
                        <c:v>12.1601903779707</c:v>
                      </c:pt>
                      <c:pt idx="1857">
                        <c:v>12.166742204683</c:v>
                      </c:pt>
                      <c:pt idx="1858">
                        <c:v>12.1732940313952</c:v>
                      </c:pt>
                      <c:pt idx="1859">
                        <c:v>12.1798458581075</c:v>
                      </c:pt>
                      <c:pt idx="1860">
                        <c:v>12.1863976848198</c:v>
                      </c:pt>
                      <c:pt idx="1861">
                        <c:v>12.192949511532101</c:v>
                      </c:pt>
                      <c:pt idx="1862">
                        <c:v>12.1995013382443</c:v>
                      </c:pt>
                      <c:pt idx="1863">
                        <c:v>12.2060531649566</c:v>
                      </c:pt>
                      <c:pt idx="1864">
                        <c:v>12.212604991668901</c:v>
                      </c:pt>
                      <c:pt idx="1865">
                        <c:v>12.2191568183811</c:v>
                      </c:pt>
                      <c:pt idx="1866">
                        <c:v>12.2257086450934</c:v>
                      </c:pt>
                      <c:pt idx="1867">
                        <c:v>12.2322604718057</c:v>
                      </c:pt>
                      <c:pt idx="1868">
                        <c:v>12.2388122985179</c:v>
                      </c:pt>
                      <c:pt idx="1869">
                        <c:v>12.2453641252302</c:v>
                      </c:pt>
                      <c:pt idx="1870">
                        <c:v>12.2519159519425</c:v>
                      </c:pt>
                      <c:pt idx="1871">
                        <c:v>12.258467778654699</c:v>
                      </c:pt>
                      <c:pt idx="1872">
                        <c:v>12.265019605367</c:v>
                      </c:pt>
                      <c:pt idx="1873">
                        <c:v>12.2715714320793</c:v>
                      </c:pt>
                      <c:pt idx="1874">
                        <c:v>12.278123258791499</c:v>
                      </c:pt>
                      <c:pt idx="1875">
                        <c:v>12.2846750855038</c:v>
                      </c:pt>
                      <c:pt idx="1876">
                        <c:v>12.2912269122161</c:v>
                      </c:pt>
                      <c:pt idx="1877">
                        <c:v>12.2977787389284</c:v>
                      </c:pt>
                      <c:pt idx="1878">
                        <c:v>12.304330565640599</c:v>
                      </c:pt>
                      <c:pt idx="1879">
                        <c:v>12.3108823923529</c:v>
                      </c:pt>
                      <c:pt idx="1880">
                        <c:v>12.3174342190652</c:v>
                      </c:pt>
                      <c:pt idx="1881">
                        <c:v>12.323986045777399</c:v>
                      </c:pt>
                      <c:pt idx="1882">
                        <c:v>12.3305378724897</c:v>
                      </c:pt>
                      <c:pt idx="1883">
                        <c:v>12.337089699202</c:v>
                      </c:pt>
                      <c:pt idx="1884">
                        <c:v>12.343641525914199</c:v>
                      </c:pt>
                      <c:pt idx="1885">
                        <c:v>12.3501933526265</c:v>
                      </c:pt>
                      <c:pt idx="1886">
                        <c:v>12.3567451793388</c:v>
                      </c:pt>
                      <c:pt idx="1887">
                        <c:v>12.363297006051001</c:v>
                      </c:pt>
                      <c:pt idx="1888">
                        <c:v>12.369848832763299</c:v>
                      </c:pt>
                      <c:pt idx="1889">
                        <c:v>12.3764006594756</c:v>
                      </c:pt>
                      <c:pt idx="1890">
                        <c:v>12.382952486187801</c:v>
                      </c:pt>
                      <c:pt idx="1891">
                        <c:v>12.389504312900099</c:v>
                      </c:pt>
                      <c:pt idx="1892">
                        <c:v>12.3960561396124</c:v>
                      </c:pt>
                      <c:pt idx="1893">
                        <c:v>12.4026079663247</c:v>
                      </c:pt>
                      <c:pt idx="1894">
                        <c:v>12.409159793036901</c:v>
                      </c:pt>
                      <c:pt idx="1895">
                        <c:v>12.415711619749199</c:v>
                      </c:pt>
                      <c:pt idx="1896">
                        <c:v>12.4222634464615</c:v>
                      </c:pt>
                      <c:pt idx="1897">
                        <c:v>12.428815273173701</c:v>
                      </c:pt>
                      <c:pt idx="1898">
                        <c:v>12.435367099885999</c:v>
                      </c:pt>
                      <c:pt idx="1899">
                        <c:v>12.4419189265983</c:v>
                      </c:pt>
                      <c:pt idx="1900">
                        <c:v>12.448470753310501</c:v>
                      </c:pt>
                      <c:pt idx="1901">
                        <c:v>12.455022580022799</c:v>
                      </c:pt>
                      <c:pt idx="1902">
                        <c:v>12.4615744067351</c:v>
                      </c:pt>
                      <c:pt idx="1903">
                        <c:v>12.4681262334473</c:v>
                      </c:pt>
                      <c:pt idx="1904">
                        <c:v>12.474678060159601</c:v>
                      </c:pt>
                      <c:pt idx="1905">
                        <c:v>12.481229886871899</c:v>
                      </c:pt>
                      <c:pt idx="1906">
                        <c:v>12.4877817135841</c:v>
                      </c:pt>
                      <c:pt idx="1907">
                        <c:v>12.494333540296401</c:v>
                      </c:pt>
                      <c:pt idx="1908">
                        <c:v>12.500885367008699</c:v>
                      </c:pt>
                      <c:pt idx="1909">
                        <c:v>12.507437193721</c:v>
                      </c:pt>
                      <c:pt idx="1910">
                        <c:v>12.5139890204332</c:v>
                      </c:pt>
                      <c:pt idx="1911">
                        <c:v>12.520540847145501</c:v>
                      </c:pt>
                      <c:pt idx="1912">
                        <c:v>12.527092673857799</c:v>
                      </c:pt>
                      <c:pt idx="1913">
                        <c:v>12.53364450057</c:v>
                      </c:pt>
                      <c:pt idx="1914">
                        <c:v>12.540196327282301</c:v>
                      </c:pt>
                      <c:pt idx="1915">
                        <c:v>12.546748153994599</c:v>
                      </c:pt>
                      <c:pt idx="1916">
                        <c:v>12.5532999807068</c:v>
                      </c:pt>
                      <c:pt idx="1917">
                        <c:v>12.559851807419101</c:v>
                      </c:pt>
                      <c:pt idx="1918">
                        <c:v>12.566403634131399</c:v>
                      </c:pt>
                      <c:pt idx="1919">
                        <c:v>12.5729554608436</c:v>
                      </c:pt>
                      <c:pt idx="1920">
                        <c:v>12.5795072875559</c:v>
                      </c:pt>
                      <c:pt idx="1921">
                        <c:v>12.586059114268201</c:v>
                      </c:pt>
                      <c:pt idx="1922">
                        <c:v>12.5926109409804</c:v>
                      </c:pt>
                      <c:pt idx="1923">
                        <c:v>12.5991627676927</c:v>
                      </c:pt>
                      <c:pt idx="1924">
                        <c:v>12.605714594405001</c:v>
                      </c:pt>
                      <c:pt idx="1925">
                        <c:v>12.6122664211172</c:v>
                      </c:pt>
                      <c:pt idx="1926">
                        <c:v>12.6188182478295</c:v>
                      </c:pt>
                      <c:pt idx="1927">
                        <c:v>12.6253700745418</c:v>
                      </c:pt>
                      <c:pt idx="1928">
                        <c:v>12.631921901254101</c:v>
                      </c:pt>
                      <c:pt idx="1929">
                        <c:v>12.6384737279663</c:v>
                      </c:pt>
                      <c:pt idx="1930">
                        <c:v>12.6450255546786</c:v>
                      </c:pt>
                      <c:pt idx="1931">
                        <c:v>12.651577381390901</c:v>
                      </c:pt>
                      <c:pt idx="1932">
                        <c:v>12.6581292081031</c:v>
                      </c:pt>
                      <c:pt idx="1933">
                        <c:v>12.6646810348154</c:v>
                      </c:pt>
                      <c:pt idx="1934">
                        <c:v>12.671232861527701</c:v>
                      </c:pt>
                      <c:pt idx="1935">
                        <c:v>12.6777846882399</c:v>
                      </c:pt>
                      <c:pt idx="1936">
                        <c:v>12.6843365149522</c:v>
                      </c:pt>
                      <c:pt idx="1937">
                        <c:v>12.6908883416645</c:v>
                      </c:pt>
                      <c:pt idx="1938">
                        <c:v>12.6974401683767</c:v>
                      </c:pt>
                      <c:pt idx="1939">
                        <c:v>12.703991995089</c:v>
                      </c:pt>
                      <c:pt idx="1940">
                        <c:v>12.7105438218013</c:v>
                      </c:pt>
                      <c:pt idx="1941">
                        <c:v>12.717095648513499</c:v>
                      </c:pt>
                      <c:pt idx="1942">
                        <c:v>12.7236474752258</c:v>
                      </c:pt>
                      <c:pt idx="1943">
                        <c:v>12.7301993019381</c:v>
                      </c:pt>
                      <c:pt idx="1944">
                        <c:v>12.7367511286504</c:v>
                      </c:pt>
                      <c:pt idx="1945">
                        <c:v>12.7433029553626</c:v>
                      </c:pt>
                      <c:pt idx="1946">
                        <c:v>12.7498547820749</c:v>
                      </c:pt>
                      <c:pt idx="1947">
                        <c:v>12.7564066087872</c:v>
                      </c:pt>
                      <c:pt idx="1948">
                        <c:v>12.762958435499399</c:v>
                      </c:pt>
                      <c:pt idx="1949">
                        <c:v>12.7695102622117</c:v>
                      </c:pt>
                      <c:pt idx="1950">
                        <c:v>12.776062088924</c:v>
                      </c:pt>
                      <c:pt idx="1951">
                        <c:v>12.782613915636199</c:v>
                      </c:pt>
                      <c:pt idx="1952">
                        <c:v>12.7891657423485</c:v>
                      </c:pt>
                      <c:pt idx="1953">
                        <c:v>12.7957175690608</c:v>
                      </c:pt>
                      <c:pt idx="1954">
                        <c:v>12.802269395772999</c:v>
                      </c:pt>
                      <c:pt idx="1955">
                        <c:v>12.8088212224853</c:v>
                      </c:pt>
                      <c:pt idx="1956">
                        <c:v>12.8153730491976</c:v>
                      </c:pt>
                      <c:pt idx="1957">
                        <c:v>12.821924875909801</c:v>
                      </c:pt>
                      <c:pt idx="1958">
                        <c:v>12.828476702622099</c:v>
                      </c:pt>
                      <c:pt idx="1959">
                        <c:v>12.8350285293344</c:v>
                      </c:pt>
                      <c:pt idx="1960">
                        <c:v>12.8415803560467</c:v>
                      </c:pt>
                      <c:pt idx="1961">
                        <c:v>12.848132182758899</c:v>
                      </c:pt>
                      <c:pt idx="1962">
                        <c:v>12.8546840094712</c:v>
                      </c:pt>
                      <c:pt idx="1963">
                        <c:v>12.8612358361835</c:v>
                      </c:pt>
                      <c:pt idx="1964">
                        <c:v>12.867787662895701</c:v>
                      </c:pt>
                      <c:pt idx="1965">
                        <c:v>12.874339489607999</c:v>
                      </c:pt>
                      <c:pt idx="1966">
                        <c:v>12.8808913163203</c:v>
                      </c:pt>
                      <c:pt idx="1967">
                        <c:v>12.887443143032501</c:v>
                      </c:pt>
                      <c:pt idx="1968">
                        <c:v>12.893994969744799</c:v>
                      </c:pt>
                      <c:pt idx="1969">
                        <c:v>12.9005467964571</c:v>
                      </c:pt>
                      <c:pt idx="1970">
                        <c:v>12.907098623169301</c:v>
                      </c:pt>
                      <c:pt idx="1971">
                        <c:v>12.913650449881599</c:v>
                      </c:pt>
                      <c:pt idx="1972">
                        <c:v>12.9202022765939</c:v>
                      </c:pt>
                      <c:pt idx="1973">
                        <c:v>12.9267541033061</c:v>
                      </c:pt>
                      <c:pt idx="1974">
                        <c:v>12.933305930018401</c:v>
                      </c:pt>
                      <c:pt idx="1975">
                        <c:v>12.939857756730699</c:v>
                      </c:pt>
                      <c:pt idx="1976">
                        <c:v>12.946409583443</c:v>
                      </c:pt>
                      <c:pt idx="1977">
                        <c:v>12.952961410155201</c:v>
                      </c:pt>
                      <c:pt idx="1978">
                        <c:v>12.959513236867499</c:v>
                      </c:pt>
                      <c:pt idx="1979">
                        <c:v>12.9660650635798</c:v>
                      </c:pt>
                      <c:pt idx="1980">
                        <c:v>12.972616890292</c:v>
                      </c:pt>
                      <c:pt idx="1981">
                        <c:v>12.979168717004301</c:v>
                      </c:pt>
                      <c:pt idx="1982">
                        <c:v>12.985720543716599</c:v>
                      </c:pt>
                      <c:pt idx="1983">
                        <c:v>12.9922723704288</c:v>
                      </c:pt>
                      <c:pt idx="1984">
                        <c:v>12.998824197141101</c:v>
                      </c:pt>
                      <c:pt idx="1985">
                        <c:v>13.005376023853399</c:v>
                      </c:pt>
                      <c:pt idx="1986">
                        <c:v>13.0119278505656</c:v>
                      </c:pt>
                      <c:pt idx="1987">
                        <c:v>13.018479677277901</c:v>
                      </c:pt>
                      <c:pt idx="1988">
                        <c:v>13.025031503990199</c:v>
                      </c:pt>
                      <c:pt idx="1989">
                        <c:v>13.0315833307024</c:v>
                      </c:pt>
                      <c:pt idx="1990">
                        <c:v>13.0381351574147</c:v>
                      </c:pt>
                      <c:pt idx="1991">
                        <c:v>13.044686984127001</c:v>
                      </c:pt>
                      <c:pt idx="1992">
                        <c:v>13.051238810839299</c:v>
                      </c:pt>
                      <c:pt idx="1993">
                        <c:v>13.0577906375515</c:v>
                      </c:pt>
                      <c:pt idx="1994">
                        <c:v>13.064342464263801</c:v>
                      </c:pt>
                      <c:pt idx="1995">
                        <c:v>13.070894290976099</c:v>
                      </c:pt>
                      <c:pt idx="1996">
                        <c:v>13.0774461176883</c:v>
                      </c:pt>
                      <c:pt idx="1997">
                        <c:v>13.0839979444006</c:v>
                      </c:pt>
                      <c:pt idx="1998">
                        <c:v>13.090549771112901</c:v>
                      </c:pt>
                      <c:pt idx="1999">
                        <c:v>13.0971015978251</c:v>
                      </c:pt>
                      <c:pt idx="2000">
                        <c:v>13.1036534245374</c:v>
                      </c:pt>
                      <c:pt idx="2001">
                        <c:v>13.110205251249701</c:v>
                      </c:pt>
                      <c:pt idx="2002">
                        <c:v>13.1167570779619</c:v>
                      </c:pt>
                      <c:pt idx="2003">
                        <c:v>13.1233089046742</c:v>
                      </c:pt>
                      <c:pt idx="2004">
                        <c:v>13.129860731386501</c:v>
                      </c:pt>
                      <c:pt idx="2005">
                        <c:v>13.1364125580987</c:v>
                      </c:pt>
                      <c:pt idx="2006">
                        <c:v>13.142964384811</c:v>
                      </c:pt>
                      <c:pt idx="2007">
                        <c:v>13.1495162115233</c:v>
                      </c:pt>
                      <c:pt idx="2008">
                        <c:v>13.156068038235601</c:v>
                      </c:pt>
                      <c:pt idx="2009">
                        <c:v>13.1626198649478</c:v>
                      </c:pt>
                      <c:pt idx="2010">
                        <c:v>13.1691716916601</c:v>
                      </c:pt>
                      <c:pt idx="2011">
                        <c:v>13.175723518372401</c:v>
                      </c:pt>
                      <c:pt idx="2012">
                        <c:v>13.1822753450846</c:v>
                      </c:pt>
                      <c:pt idx="2013">
                        <c:v>13.1888271717969</c:v>
                      </c:pt>
                      <c:pt idx="2014">
                        <c:v>13.1953789985092</c:v>
                      </c:pt>
                      <c:pt idx="2015">
                        <c:v>13.2019308252214</c:v>
                      </c:pt>
                      <c:pt idx="2016">
                        <c:v>13.2084826519337</c:v>
                      </c:pt>
                      <c:pt idx="2017">
                        <c:v>13.215034478646</c:v>
                      </c:pt>
                      <c:pt idx="2018">
                        <c:v>13.221586305358199</c:v>
                      </c:pt>
                      <c:pt idx="2019">
                        <c:v>13.2281381320705</c:v>
                      </c:pt>
                      <c:pt idx="2020">
                        <c:v>13.2346899587828</c:v>
                      </c:pt>
                      <c:pt idx="2021">
                        <c:v>13.241241785494999</c:v>
                      </c:pt>
                      <c:pt idx="2022">
                        <c:v>13.2477936122073</c:v>
                      </c:pt>
                      <c:pt idx="2023">
                        <c:v>13.2543454389196</c:v>
                      </c:pt>
                      <c:pt idx="2024">
                        <c:v>13.260897265631799</c:v>
                      </c:pt>
                      <c:pt idx="2025">
                        <c:v>13.2674490923441</c:v>
                      </c:pt>
                      <c:pt idx="2026">
                        <c:v>13.2740009190564</c:v>
                      </c:pt>
                      <c:pt idx="2027">
                        <c:v>13.2805527457687</c:v>
                      </c:pt>
                      <c:pt idx="2028">
                        <c:v>13.287104572480899</c:v>
                      </c:pt>
                      <c:pt idx="2029">
                        <c:v>13.2936563991932</c:v>
                      </c:pt>
                      <c:pt idx="2030">
                        <c:v>13.3002082259055</c:v>
                      </c:pt>
                      <c:pt idx="2031">
                        <c:v>13.306760052617699</c:v>
                      </c:pt>
                      <c:pt idx="2032">
                        <c:v>13.31331187933</c:v>
                      </c:pt>
                      <c:pt idx="2033">
                        <c:v>13.3198637060423</c:v>
                      </c:pt>
                      <c:pt idx="2034">
                        <c:v>13.326415532754501</c:v>
                      </c:pt>
                      <c:pt idx="2035">
                        <c:v>13.332967359466799</c:v>
                      </c:pt>
                      <c:pt idx="2036">
                        <c:v>13.3395191861791</c:v>
                      </c:pt>
                      <c:pt idx="2037">
                        <c:v>13.346071012891301</c:v>
                      </c:pt>
                      <c:pt idx="2038">
                        <c:v>13.352622839603599</c:v>
                      </c:pt>
                      <c:pt idx="2039">
                        <c:v>13.3591746663159</c:v>
                      </c:pt>
                      <c:pt idx="2040">
                        <c:v>13.3657264930282</c:v>
                      </c:pt>
                      <c:pt idx="2041">
                        <c:v>13.372278319740399</c:v>
                      </c:pt>
                      <c:pt idx="2042">
                        <c:v>13.3788301464527</c:v>
                      </c:pt>
                      <c:pt idx="2043">
                        <c:v>13.385381973165</c:v>
                      </c:pt>
                      <c:pt idx="2044">
                        <c:v>13.391933799877201</c:v>
                      </c:pt>
                      <c:pt idx="2045">
                        <c:v>13.398485626589499</c:v>
                      </c:pt>
                      <c:pt idx="2046">
                        <c:v>13.4050374533018</c:v>
                      </c:pt>
                      <c:pt idx="2047">
                        <c:v>13.411589280014001</c:v>
                      </c:pt>
                      <c:pt idx="2048">
                        <c:v>13.418141106726299</c:v>
                      </c:pt>
                      <c:pt idx="2049">
                        <c:v>13.4246929334386</c:v>
                      </c:pt>
                      <c:pt idx="2050">
                        <c:v>13.4312447601508</c:v>
                      </c:pt>
                      <c:pt idx="2051">
                        <c:v>13.437796586863101</c:v>
                      </c:pt>
                      <c:pt idx="2052">
                        <c:v>13.444348413575399</c:v>
                      </c:pt>
                      <c:pt idx="2053">
                        <c:v>13.4509002402876</c:v>
                      </c:pt>
                      <c:pt idx="2054">
                        <c:v>13.457452066999901</c:v>
                      </c:pt>
                      <c:pt idx="2055">
                        <c:v>13.464003893712199</c:v>
                      </c:pt>
                      <c:pt idx="2056">
                        <c:v>13.4705557204245</c:v>
                      </c:pt>
                      <c:pt idx="2057">
                        <c:v>13.477107547136701</c:v>
                      </c:pt>
                      <c:pt idx="2058">
                        <c:v>13.483659373848999</c:v>
                      </c:pt>
                      <c:pt idx="2059">
                        <c:v>13.4902112005613</c:v>
                      </c:pt>
                      <c:pt idx="2060">
                        <c:v>13.4967630272735</c:v>
                      </c:pt>
                      <c:pt idx="2061">
                        <c:v>13.503314853985801</c:v>
                      </c:pt>
                      <c:pt idx="2062">
                        <c:v>13.509866680698099</c:v>
                      </c:pt>
                      <c:pt idx="2063">
                        <c:v>13.5164185074103</c:v>
                      </c:pt>
                      <c:pt idx="2064">
                        <c:v>13.522970334122601</c:v>
                      </c:pt>
                      <c:pt idx="2065">
                        <c:v>13.529522160834899</c:v>
                      </c:pt>
                      <c:pt idx="2066">
                        <c:v>13.5360739875471</c:v>
                      </c:pt>
                      <c:pt idx="2067">
                        <c:v>13.5426258142594</c:v>
                      </c:pt>
                      <c:pt idx="2068">
                        <c:v>13.549177640971701</c:v>
                      </c:pt>
                      <c:pt idx="2069">
                        <c:v>13.5557294676839</c:v>
                      </c:pt>
                      <c:pt idx="2070">
                        <c:v>13.5622812943962</c:v>
                      </c:pt>
                      <c:pt idx="2071">
                        <c:v>13.568833121108501</c:v>
                      </c:pt>
                      <c:pt idx="2072">
                        <c:v>13.5753849478207</c:v>
                      </c:pt>
                      <c:pt idx="2073">
                        <c:v>13.581936774533</c:v>
                      </c:pt>
                      <c:pt idx="2074">
                        <c:v>13.588488601245301</c:v>
                      </c:pt>
                      <c:pt idx="2075">
                        <c:v>13.595040427957599</c:v>
                      </c:pt>
                      <c:pt idx="2076">
                        <c:v>13.6015922546698</c:v>
                      </c:pt>
                      <c:pt idx="2077">
                        <c:v>13.6081440813821</c:v>
                      </c:pt>
                      <c:pt idx="2078">
                        <c:v>13.614695908094401</c:v>
                      </c:pt>
                      <c:pt idx="2079">
                        <c:v>13.6212477348066</c:v>
                      </c:pt>
                      <c:pt idx="2080">
                        <c:v>13.6277995615189</c:v>
                      </c:pt>
                      <c:pt idx="2081">
                        <c:v>13.634351388231201</c:v>
                      </c:pt>
                      <c:pt idx="2082">
                        <c:v>13.6409032149434</c:v>
                      </c:pt>
                      <c:pt idx="2083">
                        <c:v>13.6474550416557</c:v>
                      </c:pt>
                      <c:pt idx="2084">
                        <c:v>13.654006868368</c:v>
                      </c:pt>
                      <c:pt idx="2085">
                        <c:v>13.6605586950802</c:v>
                      </c:pt>
                      <c:pt idx="2086">
                        <c:v>13.6671105217925</c:v>
                      </c:pt>
                      <c:pt idx="2087">
                        <c:v>13.6736623485048</c:v>
                      </c:pt>
                      <c:pt idx="2088">
                        <c:v>13.680214175216999</c:v>
                      </c:pt>
                      <c:pt idx="2089">
                        <c:v>13.6867660019293</c:v>
                      </c:pt>
                      <c:pt idx="2090">
                        <c:v>13.6933178286416</c:v>
                      </c:pt>
                      <c:pt idx="2091">
                        <c:v>13.699869655353901</c:v>
                      </c:pt>
                      <c:pt idx="2092">
                        <c:v>13.7064214820661</c:v>
                      </c:pt>
                      <c:pt idx="2093">
                        <c:v>13.7129733087784</c:v>
                      </c:pt>
                      <c:pt idx="2094">
                        <c:v>13.7195251354907</c:v>
                      </c:pt>
                      <c:pt idx="2095">
                        <c:v>13.7260769622029</c:v>
                      </c:pt>
                      <c:pt idx="2096">
                        <c:v>13.7326287889152</c:v>
                      </c:pt>
                      <c:pt idx="2097">
                        <c:v>13.7391806156275</c:v>
                      </c:pt>
                      <c:pt idx="2098">
                        <c:v>13.745732442339699</c:v>
                      </c:pt>
                      <c:pt idx="2099">
                        <c:v>13.752284269052</c:v>
                      </c:pt>
                      <c:pt idx="2100">
                        <c:v>13.7588360957643</c:v>
                      </c:pt>
                      <c:pt idx="2101">
                        <c:v>13.765387922476499</c:v>
                      </c:pt>
                      <c:pt idx="2102">
                        <c:v>13.7719397491888</c:v>
                      </c:pt>
                      <c:pt idx="2103">
                        <c:v>13.7784915759011</c:v>
                      </c:pt>
                      <c:pt idx="2104">
                        <c:v>13.785043402613301</c:v>
                      </c:pt>
                      <c:pt idx="2105">
                        <c:v>13.791595229325599</c:v>
                      </c:pt>
                      <c:pt idx="2106">
                        <c:v>13.7981470560379</c:v>
                      </c:pt>
                      <c:pt idx="2107">
                        <c:v>13.8046988827502</c:v>
                      </c:pt>
                      <c:pt idx="2108">
                        <c:v>13.811250709462399</c:v>
                      </c:pt>
                      <c:pt idx="2109">
                        <c:v>13.8178025361747</c:v>
                      </c:pt>
                      <c:pt idx="2110">
                        <c:v>13.824354362887</c:v>
                      </c:pt>
                      <c:pt idx="2111">
                        <c:v>13.830906189599199</c:v>
                      </c:pt>
                      <c:pt idx="2112">
                        <c:v>13.8374580163115</c:v>
                      </c:pt>
                      <c:pt idx="2113">
                        <c:v>13.8440098430238</c:v>
                      </c:pt>
                      <c:pt idx="2114">
                        <c:v>13.850561669736001</c:v>
                      </c:pt>
                      <c:pt idx="2115">
                        <c:v>13.857113496448299</c:v>
                      </c:pt>
                      <c:pt idx="2116">
                        <c:v>13.8636653231606</c:v>
                      </c:pt>
                      <c:pt idx="2117">
                        <c:v>13.870217149872801</c:v>
                      </c:pt>
                      <c:pt idx="2118">
                        <c:v>13.876768976585099</c:v>
                      </c:pt>
                      <c:pt idx="2119">
                        <c:v>13.8833208032974</c:v>
                      </c:pt>
                      <c:pt idx="2120">
                        <c:v>13.8898726300096</c:v>
                      </c:pt>
                      <c:pt idx="2121">
                        <c:v>13.896424456721901</c:v>
                      </c:pt>
                      <c:pt idx="2122">
                        <c:v>13.902976283434199</c:v>
                      </c:pt>
                      <c:pt idx="2123">
                        <c:v>13.9095281101465</c:v>
                      </c:pt>
                      <c:pt idx="2124">
                        <c:v>13.916079936858701</c:v>
                      </c:pt>
                      <c:pt idx="2125">
                        <c:v>13.922631763570999</c:v>
                      </c:pt>
                      <c:pt idx="2126">
                        <c:v>13.9291835902833</c:v>
                      </c:pt>
                      <c:pt idx="2127">
                        <c:v>13.935735416995501</c:v>
                      </c:pt>
                      <c:pt idx="2128">
                        <c:v>13.942287243707799</c:v>
                      </c:pt>
                      <c:pt idx="2129">
                        <c:v>13.9488390704201</c:v>
                      </c:pt>
                      <c:pt idx="2130">
                        <c:v>13.9553908971323</c:v>
                      </c:pt>
                      <c:pt idx="2131">
                        <c:v>13.961942723844601</c:v>
                      </c:pt>
                      <c:pt idx="2132">
                        <c:v>13.968494550556899</c:v>
                      </c:pt>
                      <c:pt idx="2133">
                        <c:v>13.9750463772691</c:v>
                      </c:pt>
                      <c:pt idx="2134">
                        <c:v>13.981598203981401</c:v>
                      </c:pt>
                      <c:pt idx="2135">
                        <c:v>13.988150030693699</c:v>
                      </c:pt>
                      <c:pt idx="2136">
                        <c:v>13.9947018574059</c:v>
                      </c:pt>
                      <c:pt idx="2137">
                        <c:v>14.0012536841182</c:v>
                      </c:pt>
                      <c:pt idx="2138">
                        <c:v>14.007805510830501</c:v>
                      </c:pt>
                      <c:pt idx="2139">
                        <c:v>14.014357337542799</c:v>
                      </c:pt>
                      <c:pt idx="2140">
                        <c:v>14.020909164255</c:v>
                      </c:pt>
                      <c:pt idx="2141">
                        <c:v>14.027460990967301</c:v>
                      </c:pt>
                      <c:pt idx="2142">
                        <c:v>14.034012817679599</c:v>
                      </c:pt>
                      <c:pt idx="2143">
                        <c:v>14.0405646443918</c:v>
                      </c:pt>
                      <c:pt idx="2144">
                        <c:v>14.047116471104101</c:v>
                      </c:pt>
                      <c:pt idx="2145">
                        <c:v>14.053668297816399</c:v>
                      </c:pt>
                      <c:pt idx="2146">
                        <c:v>14.0602201245286</c:v>
                      </c:pt>
                      <c:pt idx="2147">
                        <c:v>14.0667719512409</c:v>
                      </c:pt>
                      <c:pt idx="2148">
                        <c:v>14.073323777953201</c:v>
                      </c:pt>
                      <c:pt idx="2149">
                        <c:v>14.0798756046654</c:v>
                      </c:pt>
                      <c:pt idx="2150">
                        <c:v>14.0864274313777</c:v>
                      </c:pt>
                      <c:pt idx="2151">
                        <c:v>14.092979258090001</c:v>
                      </c:pt>
                      <c:pt idx="2152">
                        <c:v>14.0995310848022</c:v>
                      </c:pt>
                      <c:pt idx="2153">
                        <c:v>14.1060829115145</c:v>
                      </c:pt>
                      <c:pt idx="2154">
                        <c:v>14.1126347382268</c:v>
                      </c:pt>
                      <c:pt idx="2155">
                        <c:v>14.119186564939101</c:v>
                      </c:pt>
                      <c:pt idx="2156">
                        <c:v>14.1257383916513</c:v>
                      </c:pt>
                      <c:pt idx="2157">
                        <c:v>14.1322902183636</c:v>
                      </c:pt>
                      <c:pt idx="2158">
                        <c:v>14.138842045075901</c:v>
                      </c:pt>
                      <c:pt idx="2159">
                        <c:v>14.1453938717881</c:v>
                      </c:pt>
                      <c:pt idx="2160">
                        <c:v>14.1519456985004</c:v>
                      </c:pt>
                      <c:pt idx="2161">
                        <c:v>14.158497525212701</c:v>
                      </c:pt>
                      <c:pt idx="2162">
                        <c:v>14.1650493519249</c:v>
                      </c:pt>
                      <c:pt idx="2163">
                        <c:v>14.1716011786372</c:v>
                      </c:pt>
                      <c:pt idx="2164">
                        <c:v>14.1781530053495</c:v>
                      </c:pt>
                      <c:pt idx="2165">
                        <c:v>14.1847048320617</c:v>
                      </c:pt>
                      <c:pt idx="2166">
                        <c:v>14.191256658774</c:v>
                      </c:pt>
                      <c:pt idx="2167">
                        <c:v>14.1978084854863</c:v>
                      </c:pt>
                      <c:pt idx="2168">
                        <c:v>14.204360312198499</c:v>
                      </c:pt>
                      <c:pt idx="2169">
                        <c:v>14.2109121389108</c:v>
                      </c:pt>
                      <c:pt idx="2170">
                        <c:v>14.2174639656231</c:v>
                      </c:pt>
                      <c:pt idx="2171">
                        <c:v>14.2240157923354</c:v>
                      </c:pt>
                      <c:pt idx="2172">
                        <c:v>14.2305676190476</c:v>
                      </c:pt>
                      <c:pt idx="2173">
                        <c:v>14.2371194457599</c:v>
                      </c:pt>
                      <c:pt idx="2174">
                        <c:v>14.2436712724722</c:v>
                      </c:pt>
                      <c:pt idx="2175">
                        <c:v>14.250223099184399</c:v>
                      </c:pt>
                      <c:pt idx="2176">
                        <c:v>14.2567749258967</c:v>
                      </c:pt>
                      <c:pt idx="2177">
                        <c:v>14.263326752609</c:v>
                      </c:pt>
                      <c:pt idx="2178">
                        <c:v>14.269878579321199</c:v>
                      </c:pt>
                      <c:pt idx="2179">
                        <c:v>14.2764304060335</c:v>
                      </c:pt>
                      <c:pt idx="2180">
                        <c:v>14.2829822327458</c:v>
                      </c:pt>
                      <c:pt idx="2181">
                        <c:v>14.289534059457999</c:v>
                      </c:pt>
                      <c:pt idx="2182">
                        <c:v>14.2960858861703</c:v>
                      </c:pt>
                      <c:pt idx="2183">
                        <c:v>14.3026377128826</c:v>
                      </c:pt>
                      <c:pt idx="2184">
                        <c:v>14.309189539594801</c:v>
                      </c:pt>
                      <c:pt idx="2185">
                        <c:v>14.315741366307099</c:v>
                      </c:pt>
                      <c:pt idx="2186">
                        <c:v>14.3222931930194</c:v>
                      </c:pt>
                      <c:pt idx="2187">
                        <c:v>14.328845019731601</c:v>
                      </c:pt>
                      <c:pt idx="2188">
                        <c:v>14.335396846443899</c:v>
                      </c:pt>
                      <c:pt idx="2189">
                        <c:v>14.3419486731562</c:v>
                      </c:pt>
                      <c:pt idx="2190">
                        <c:v>14.3485004998685</c:v>
                      </c:pt>
                      <c:pt idx="2191">
                        <c:v>14.355052326580701</c:v>
                      </c:pt>
                      <c:pt idx="2192">
                        <c:v>14.361604153292999</c:v>
                      </c:pt>
                      <c:pt idx="2193">
                        <c:v>14.3681559800053</c:v>
                      </c:pt>
                      <c:pt idx="2194">
                        <c:v>14.374707806717501</c:v>
                      </c:pt>
                      <c:pt idx="2195">
                        <c:v>14.381259633429799</c:v>
                      </c:pt>
                      <c:pt idx="2196">
                        <c:v>14.3878114601421</c:v>
                      </c:pt>
                      <c:pt idx="2197">
                        <c:v>14.394363286854301</c:v>
                      </c:pt>
                      <c:pt idx="2198">
                        <c:v>14.400915113566599</c:v>
                      </c:pt>
                      <c:pt idx="2199">
                        <c:v>14.4074669402789</c:v>
                      </c:pt>
                      <c:pt idx="2200">
                        <c:v>14.4140187669911</c:v>
                      </c:pt>
                      <c:pt idx="2201">
                        <c:v>14.420570593703401</c:v>
                      </c:pt>
                      <c:pt idx="2202">
                        <c:v>14.427122420415699</c:v>
                      </c:pt>
                      <c:pt idx="2203">
                        <c:v>14.4336742471279</c:v>
                      </c:pt>
                      <c:pt idx="2204">
                        <c:v>14.440226073840201</c:v>
                      </c:pt>
                      <c:pt idx="2205">
                        <c:v>14.446777900552499</c:v>
                      </c:pt>
                      <c:pt idx="2206">
                        <c:v>14.4533297272648</c:v>
                      </c:pt>
                      <c:pt idx="2207">
                        <c:v>14.459881553977</c:v>
                      </c:pt>
                      <c:pt idx="2208">
                        <c:v>14.466433380689301</c:v>
                      </c:pt>
                      <c:pt idx="2209">
                        <c:v>14.472985207401599</c:v>
                      </c:pt>
                      <c:pt idx="2210">
                        <c:v>14.4795370341138</c:v>
                      </c:pt>
                      <c:pt idx="2211">
                        <c:v>14.486088860826101</c:v>
                      </c:pt>
                      <c:pt idx="2212">
                        <c:v>14.492640687538399</c:v>
                      </c:pt>
                      <c:pt idx="2213">
                        <c:v>14.4991925142506</c:v>
                      </c:pt>
                      <c:pt idx="2214">
                        <c:v>14.505744340962901</c:v>
                      </c:pt>
                      <c:pt idx="2215">
                        <c:v>14.512296167675199</c:v>
                      </c:pt>
                      <c:pt idx="2216">
                        <c:v>14.5188479943874</c:v>
                      </c:pt>
                      <c:pt idx="2217">
                        <c:v>14.5253998210997</c:v>
                      </c:pt>
                      <c:pt idx="2218">
                        <c:v>14.531951647812001</c:v>
                      </c:pt>
                      <c:pt idx="2219">
                        <c:v>14.5385034745242</c:v>
                      </c:pt>
                      <c:pt idx="2220">
                        <c:v>14.5450553012365</c:v>
                      </c:pt>
                      <c:pt idx="2221">
                        <c:v>14.551607127948801</c:v>
                      </c:pt>
                      <c:pt idx="2222">
                        <c:v>14.558158954661099</c:v>
                      </c:pt>
                      <c:pt idx="2223">
                        <c:v>14.5647107813733</c:v>
                      </c:pt>
                      <c:pt idx="2224">
                        <c:v>14.5712626080856</c:v>
                      </c:pt>
                      <c:pt idx="2225">
                        <c:v>14.577814434797901</c:v>
                      </c:pt>
                      <c:pt idx="2226">
                        <c:v>14.5843662615101</c:v>
                      </c:pt>
                      <c:pt idx="2227">
                        <c:v>14.5909180882224</c:v>
                      </c:pt>
                      <c:pt idx="2228">
                        <c:v>14.597469914934701</c:v>
                      </c:pt>
                      <c:pt idx="2229">
                        <c:v>14.6040217416469</c:v>
                      </c:pt>
                      <c:pt idx="2230">
                        <c:v>14.6105735683592</c:v>
                      </c:pt>
                      <c:pt idx="2231">
                        <c:v>14.617125395071501</c:v>
                      </c:pt>
                      <c:pt idx="2232">
                        <c:v>14.6236772217837</c:v>
                      </c:pt>
                      <c:pt idx="2233">
                        <c:v>14.630229048496</c:v>
                      </c:pt>
                      <c:pt idx="2234">
                        <c:v>14.6367808752083</c:v>
                      </c:pt>
                      <c:pt idx="2235">
                        <c:v>14.6433327019205</c:v>
                      </c:pt>
                      <c:pt idx="2236">
                        <c:v>14.6498845286328</c:v>
                      </c:pt>
                      <c:pt idx="2237">
                        <c:v>14.6564363553451</c:v>
                      </c:pt>
                      <c:pt idx="2238">
                        <c:v>14.662988182057401</c:v>
                      </c:pt>
                      <c:pt idx="2239">
                        <c:v>14.6695400087696</c:v>
                      </c:pt>
                      <c:pt idx="2240">
                        <c:v>14.6760918354819</c:v>
                      </c:pt>
                      <c:pt idx="2241">
                        <c:v>14.6826436621942</c:v>
                      </c:pt>
                      <c:pt idx="2242">
                        <c:v>14.6891954889064</c:v>
                      </c:pt>
                      <c:pt idx="2243">
                        <c:v>14.6957473156187</c:v>
                      </c:pt>
                      <c:pt idx="2244">
                        <c:v>14.702299142331</c:v>
                      </c:pt>
                      <c:pt idx="2245">
                        <c:v>14.708850969043199</c:v>
                      </c:pt>
                      <c:pt idx="2246">
                        <c:v>14.7154027957555</c:v>
                      </c:pt>
                      <c:pt idx="2247">
                        <c:v>14.7219546224678</c:v>
                      </c:pt>
                      <c:pt idx="2248">
                        <c:v>14.728506449179999</c:v>
                      </c:pt>
                      <c:pt idx="2249">
                        <c:v>14.7350582758923</c:v>
                      </c:pt>
                      <c:pt idx="2250">
                        <c:v>14.7416101026046</c:v>
                      </c:pt>
                      <c:pt idx="2251">
                        <c:v>14.748161929316799</c:v>
                      </c:pt>
                      <c:pt idx="2252">
                        <c:v>14.7547137560291</c:v>
                      </c:pt>
                      <c:pt idx="2253">
                        <c:v>14.7612655827414</c:v>
                      </c:pt>
                      <c:pt idx="2254">
                        <c:v>14.7678174094537</c:v>
                      </c:pt>
                      <c:pt idx="2255">
                        <c:v>14.774369236165899</c:v>
                      </c:pt>
                      <c:pt idx="2256">
                        <c:v>14.7809210628782</c:v>
                      </c:pt>
                      <c:pt idx="2257">
                        <c:v>14.7874728895905</c:v>
                      </c:pt>
                      <c:pt idx="2258">
                        <c:v>14.794024716302699</c:v>
                      </c:pt>
                      <c:pt idx="2259">
                        <c:v>14.800576543015</c:v>
                      </c:pt>
                      <c:pt idx="2260">
                        <c:v>14.8071283697273</c:v>
                      </c:pt>
                      <c:pt idx="2261">
                        <c:v>14.813680196439501</c:v>
                      </c:pt>
                      <c:pt idx="2262">
                        <c:v>14.820232023151799</c:v>
                      </c:pt>
                      <c:pt idx="2263">
                        <c:v>14.8267838498641</c:v>
                      </c:pt>
                      <c:pt idx="2264">
                        <c:v>14.833335676576301</c:v>
                      </c:pt>
                      <c:pt idx="2265">
                        <c:v>14.839887503288599</c:v>
                      </c:pt>
                      <c:pt idx="2266">
                        <c:v>14.8464393300009</c:v>
                      </c:pt>
                      <c:pt idx="2267">
                        <c:v>14.852991156713101</c:v>
                      </c:pt>
                      <c:pt idx="2268">
                        <c:v>14.859542983425399</c:v>
                      </c:pt>
                      <c:pt idx="2269">
                        <c:v>14.8660948101377</c:v>
                      </c:pt>
                      <c:pt idx="2270">
                        <c:v>14.87264663685</c:v>
                      </c:pt>
                      <c:pt idx="2271">
                        <c:v>14.879198463562201</c:v>
                      </c:pt>
                      <c:pt idx="2272">
                        <c:v>14.885750290274499</c:v>
                      </c:pt>
                      <c:pt idx="2273">
                        <c:v>14.8923021169868</c:v>
                      </c:pt>
                      <c:pt idx="2274">
                        <c:v>14.898853943699001</c:v>
                      </c:pt>
                      <c:pt idx="2275">
                        <c:v>14.905405770411299</c:v>
                      </c:pt>
                      <c:pt idx="2276">
                        <c:v>14.9119575971236</c:v>
                      </c:pt>
                      <c:pt idx="2277">
                        <c:v>14.9185094238358</c:v>
                      </c:pt>
                      <c:pt idx="2278">
                        <c:v>14.925061250548101</c:v>
                      </c:pt>
                      <c:pt idx="2279">
                        <c:v>14.931613077260399</c:v>
                      </c:pt>
                      <c:pt idx="2280">
                        <c:v>14.9381649039726</c:v>
                      </c:pt>
                      <c:pt idx="2281">
                        <c:v>14.944716730684901</c:v>
                      </c:pt>
                      <c:pt idx="2282">
                        <c:v>14.951268557397199</c:v>
                      </c:pt>
                      <c:pt idx="2283">
                        <c:v>14.9578203841094</c:v>
                      </c:pt>
                      <c:pt idx="2284">
                        <c:v>14.964372210821701</c:v>
                      </c:pt>
                      <c:pt idx="2285">
                        <c:v>14.970924037533999</c:v>
                      </c:pt>
                      <c:pt idx="2286">
                        <c:v>14.9774758642463</c:v>
                      </c:pt>
                      <c:pt idx="2287">
                        <c:v>14.9840276909585</c:v>
                      </c:pt>
                      <c:pt idx="2288">
                        <c:v>14.990579517670801</c:v>
                      </c:pt>
                      <c:pt idx="2289">
                        <c:v>14.997131344383099</c:v>
                      </c:pt>
                      <c:pt idx="2290">
                        <c:v>15.0036831710953</c:v>
                      </c:pt>
                      <c:pt idx="2291">
                        <c:v>15.010234997807601</c:v>
                      </c:pt>
                      <c:pt idx="2292">
                        <c:v>15.016786824519899</c:v>
                      </c:pt>
                      <c:pt idx="2293">
                        <c:v>15.0233386512321</c:v>
                      </c:pt>
                      <c:pt idx="2294">
                        <c:v>15.0298904779444</c:v>
                      </c:pt>
                      <c:pt idx="2295">
                        <c:v>15.036442304656701</c:v>
                      </c:pt>
                      <c:pt idx="2296">
                        <c:v>15.0429941313689</c:v>
                      </c:pt>
                      <c:pt idx="2297">
                        <c:v>15.0495459580812</c:v>
                      </c:pt>
                      <c:pt idx="2298">
                        <c:v>15.056097784793501</c:v>
                      </c:pt>
                      <c:pt idx="2299">
                        <c:v>15.0626496115057</c:v>
                      </c:pt>
                      <c:pt idx="2300">
                        <c:v>15.069201438218</c:v>
                      </c:pt>
                      <c:pt idx="2301">
                        <c:v>15.075753264930301</c:v>
                      </c:pt>
                      <c:pt idx="2302">
                        <c:v>15.0823050916425</c:v>
                      </c:pt>
                      <c:pt idx="2303">
                        <c:v>15.0888569183548</c:v>
                      </c:pt>
                      <c:pt idx="2304">
                        <c:v>15.0954087450671</c:v>
                      </c:pt>
                      <c:pt idx="2305">
                        <c:v>15.101960571779401</c:v>
                      </c:pt>
                      <c:pt idx="2306">
                        <c:v>15.1085123984916</c:v>
                      </c:pt>
                      <c:pt idx="2307">
                        <c:v>15.1150642252039</c:v>
                      </c:pt>
                      <c:pt idx="2308">
                        <c:v>15.121616051916201</c:v>
                      </c:pt>
                      <c:pt idx="2309">
                        <c:v>15.1281678786284</c:v>
                      </c:pt>
                      <c:pt idx="2310">
                        <c:v>15.1347197053407</c:v>
                      </c:pt>
                      <c:pt idx="2311">
                        <c:v>15.141271532053</c:v>
                      </c:pt>
                      <c:pt idx="2312">
                        <c:v>15.1478233587652</c:v>
                      </c:pt>
                      <c:pt idx="2313">
                        <c:v>15.1543751854775</c:v>
                      </c:pt>
                      <c:pt idx="2314">
                        <c:v>15.1609270121898</c:v>
                      </c:pt>
                      <c:pt idx="2315">
                        <c:v>15.167478838901999</c:v>
                      </c:pt>
                      <c:pt idx="2316">
                        <c:v>15.1740306656143</c:v>
                      </c:pt>
                      <c:pt idx="2317">
                        <c:v>15.1805824923266</c:v>
                      </c:pt>
                      <c:pt idx="2318">
                        <c:v>15.187134319038799</c:v>
                      </c:pt>
                      <c:pt idx="2319">
                        <c:v>15.1936861457511</c:v>
                      </c:pt>
                      <c:pt idx="2320">
                        <c:v>15.2002379724634</c:v>
                      </c:pt>
                      <c:pt idx="2321">
                        <c:v>15.2067897991757</c:v>
                      </c:pt>
                      <c:pt idx="2322">
                        <c:v>15.2133416258879</c:v>
                      </c:pt>
                      <c:pt idx="2323">
                        <c:v>15.2198934526002</c:v>
                      </c:pt>
                      <c:pt idx="2324">
                        <c:v>15.2264452793125</c:v>
                      </c:pt>
                      <c:pt idx="2325">
                        <c:v>15.232997106024699</c:v>
                      </c:pt>
                      <c:pt idx="2326">
                        <c:v>15.239548932737</c:v>
                      </c:pt>
                      <c:pt idx="2327">
                        <c:v>15.2461007594493</c:v>
                      </c:pt>
                      <c:pt idx="2328">
                        <c:v>15.252652586161499</c:v>
                      </c:pt>
                      <c:pt idx="2329">
                        <c:v>15.2592044128738</c:v>
                      </c:pt>
                      <c:pt idx="2330">
                        <c:v>15.2657562395861</c:v>
                      </c:pt>
                      <c:pt idx="2331">
                        <c:v>15.272308066298301</c:v>
                      </c:pt>
                      <c:pt idx="2332">
                        <c:v>15.278859893010599</c:v>
                      </c:pt>
                      <c:pt idx="2333">
                        <c:v>15.2854117197229</c:v>
                      </c:pt>
                      <c:pt idx="2334">
                        <c:v>15.291963546435101</c:v>
                      </c:pt>
                      <c:pt idx="2335">
                        <c:v>15.298515373147399</c:v>
                      </c:pt>
                      <c:pt idx="2336">
                        <c:v>15.3050671998597</c:v>
                      </c:pt>
                      <c:pt idx="2337">
                        <c:v>15.311619026572</c:v>
                      </c:pt>
                      <c:pt idx="2338">
                        <c:v>15.318170853284199</c:v>
                      </c:pt>
                      <c:pt idx="2339">
                        <c:v>15.3247226799965</c:v>
                      </c:pt>
                      <c:pt idx="2340">
                        <c:v>15.3312745067088</c:v>
                      </c:pt>
                      <c:pt idx="2341">
                        <c:v>15.337826333421001</c:v>
                      </c:pt>
                      <c:pt idx="2342">
                        <c:v>15.344378160133299</c:v>
                      </c:pt>
                      <c:pt idx="2343">
                        <c:v>15.3509299868456</c:v>
                      </c:pt>
                      <c:pt idx="2344">
                        <c:v>15.357481813557801</c:v>
                      </c:pt>
                      <c:pt idx="2345">
                        <c:v>15.364033640270099</c:v>
                      </c:pt>
                      <c:pt idx="2346">
                        <c:v>15.3705854669824</c:v>
                      </c:pt>
                      <c:pt idx="2347">
                        <c:v>15.3771372936946</c:v>
                      </c:pt>
                      <c:pt idx="2348">
                        <c:v>15.383689120406901</c:v>
                      </c:pt>
                      <c:pt idx="2349">
                        <c:v>15.390240947119199</c:v>
                      </c:pt>
                      <c:pt idx="2350">
                        <c:v>15.3967927738314</c:v>
                      </c:pt>
                      <c:pt idx="2351">
                        <c:v>15.403344600543701</c:v>
                      </c:pt>
                      <c:pt idx="2352">
                        <c:v>15.409896427255999</c:v>
                      </c:pt>
                      <c:pt idx="2353">
                        <c:v>15.4164482539683</c:v>
                      </c:pt>
                      <c:pt idx="2354">
                        <c:v>15.423000080680501</c:v>
                      </c:pt>
                      <c:pt idx="2355">
                        <c:v>15.429551907392799</c:v>
                      </c:pt>
                      <c:pt idx="2356">
                        <c:v>15.4361037341051</c:v>
                      </c:pt>
                      <c:pt idx="2357">
                        <c:v>15.4426555608173</c:v>
                      </c:pt>
                      <c:pt idx="2358">
                        <c:v>15.449207387529601</c:v>
                      </c:pt>
                      <c:pt idx="2359">
                        <c:v>15.455759214241899</c:v>
                      </c:pt>
                      <c:pt idx="2360">
                        <c:v>15.4623110409541</c:v>
                      </c:pt>
                      <c:pt idx="2361">
                        <c:v>15.468862867666401</c:v>
                      </c:pt>
                      <c:pt idx="2362">
                        <c:v>15.475414694378699</c:v>
                      </c:pt>
                      <c:pt idx="2363">
                        <c:v>15.4819665210909</c:v>
                      </c:pt>
                      <c:pt idx="2364">
                        <c:v>15.4885183478032</c:v>
                      </c:pt>
                      <c:pt idx="2365">
                        <c:v>15.495070174515501</c:v>
                      </c:pt>
                      <c:pt idx="2366">
                        <c:v>15.5016220012277</c:v>
                      </c:pt>
                      <c:pt idx="2367">
                        <c:v>15.50817382794</c:v>
                      </c:pt>
                      <c:pt idx="2368">
                        <c:v>15.514725654652301</c:v>
                      </c:pt>
                      <c:pt idx="2369">
                        <c:v>15.521277481364599</c:v>
                      </c:pt>
                      <c:pt idx="2370">
                        <c:v>15.5278293080768</c:v>
                      </c:pt>
                      <c:pt idx="2371">
                        <c:v>15.534381134789101</c:v>
                      </c:pt>
                      <c:pt idx="2372">
                        <c:v>15.540932961501399</c:v>
                      </c:pt>
                      <c:pt idx="2373">
                        <c:v>15.5474847882136</c:v>
                      </c:pt>
                      <c:pt idx="2374">
                        <c:v>15.5540366149259</c:v>
                      </c:pt>
                      <c:pt idx="2375">
                        <c:v>15.560588441638201</c:v>
                      </c:pt>
                      <c:pt idx="2376">
                        <c:v>15.5671402683504</c:v>
                      </c:pt>
                      <c:pt idx="2377">
                        <c:v>15.5736920950627</c:v>
                      </c:pt>
                      <c:pt idx="2378">
                        <c:v>15.580243921775001</c:v>
                      </c:pt>
                      <c:pt idx="2379">
                        <c:v>15.5867957484872</c:v>
                      </c:pt>
                      <c:pt idx="2380">
                        <c:v>15.5933475751995</c:v>
                      </c:pt>
                      <c:pt idx="2381">
                        <c:v>15.5998994019118</c:v>
                      </c:pt>
                      <c:pt idx="2382">
                        <c:v>15.606451228624</c:v>
                      </c:pt>
                      <c:pt idx="2383">
                        <c:v>15.6130030553363</c:v>
                      </c:pt>
                      <c:pt idx="2384">
                        <c:v>15.6195548820486</c:v>
                      </c:pt>
                      <c:pt idx="2385">
                        <c:v>15.626106708760901</c:v>
                      </c:pt>
                      <c:pt idx="2386">
                        <c:v>15.6326585354731</c:v>
                      </c:pt>
                      <c:pt idx="2387">
                        <c:v>15.6392103621854</c:v>
                      </c:pt>
                      <c:pt idx="2388">
                        <c:v>15.645762188897701</c:v>
                      </c:pt>
                      <c:pt idx="2389">
                        <c:v>15.6523140156099</c:v>
                      </c:pt>
                      <c:pt idx="2390">
                        <c:v>15.6588658423222</c:v>
                      </c:pt>
                      <c:pt idx="2391">
                        <c:v>15.6654176690345</c:v>
                      </c:pt>
                      <c:pt idx="2392">
                        <c:v>15.6719694957467</c:v>
                      </c:pt>
                      <c:pt idx="2393">
                        <c:v>15.678521322459</c:v>
                      </c:pt>
                      <c:pt idx="2394">
                        <c:v>15.6850731491713</c:v>
                      </c:pt>
                      <c:pt idx="2395">
                        <c:v>15.691624975883499</c:v>
                      </c:pt>
                      <c:pt idx="2396">
                        <c:v>15.6981768025958</c:v>
                      </c:pt>
                      <c:pt idx="2397">
                        <c:v>15.7047286293081</c:v>
                      </c:pt>
                      <c:pt idx="2398">
                        <c:v>15.711280456020299</c:v>
                      </c:pt>
                      <c:pt idx="2399">
                        <c:v>15.7178322827326</c:v>
                      </c:pt>
                      <c:pt idx="2400">
                        <c:v>15.7243841094449</c:v>
                      </c:pt>
                      <c:pt idx="2401">
                        <c:v>15.7309359361572</c:v>
                      </c:pt>
                      <c:pt idx="2402">
                        <c:v>15.737487762869399</c:v>
                      </c:pt>
                      <c:pt idx="2403">
                        <c:v>15.7440395895817</c:v>
                      </c:pt>
                      <c:pt idx="2404">
                        <c:v>15.750591416294</c:v>
                      </c:pt>
                      <c:pt idx="2405">
                        <c:v>15.757143243006199</c:v>
                      </c:pt>
                      <c:pt idx="2406">
                        <c:v>15.7636950697185</c:v>
                      </c:pt>
                      <c:pt idx="2407">
                        <c:v>15.7702468964308</c:v>
                      </c:pt>
                      <c:pt idx="2408">
                        <c:v>15.776798723142999</c:v>
                      </c:pt>
                      <c:pt idx="2409">
                        <c:v>15.7833505498553</c:v>
                      </c:pt>
                      <c:pt idx="2410">
                        <c:v>15.7899023765676</c:v>
                      </c:pt>
                      <c:pt idx="2411">
                        <c:v>15.796454203279801</c:v>
                      </c:pt>
                      <c:pt idx="2412">
                        <c:v>15.803006029992099</c:v>
                      </c:pt>
                      <c:pt idx="2413">
                        <c:v>15.8095578567044</c:v>
                      </c:pt>
                      <c:pt idx="2414">
                        <c:v>15.816109683416601</c:v>
                      </c:pt>
                      <c:pt idx="2415">
                        <c:v>15.822661510128899</c:v>
                      </c:pt>
                      <c:pt idx="2416">
                        <c:v>15.8292133368412</c:v>
                      </c:pt>
                      <c:pt idx="2417">
                        <c:v>15.8357651635534</c:v>
                      </c:pt>
                      <c:pt idx="2418">
                        <c:v>15.842316990265701</c:v>
                      </c:pt>
                      <c:pt idx="2419">
                        <c:v>15.848868816977999</c:v>
                      </c:pt>
                      <c:pt idx="2420">
                        <c:v>15.8554206436903</c:v>
                      </c:pt>
                      <c:pt idx="2421">
                        <c:v>15.861972470402501</c:v>
                      </c:pt>
                      <c:pt idx="2422">
                        <c:v>15.868524297114799</c:v>
                      </c:pt>
                      <c:pt idx="2423">
                        <c:v>15.8750761238271</c:v>
                      </c:pt>
                      <c:pt idx="2424">
                        <c:v>15.881627950539301</c:v>
                      </c:pt>
                      <c:pt idx="2425">
                        <c:v>15.888179777251599</c:v>
                      </c:pt>
                      <c:pt idx="2426">
                        <c:v>15.8947316039639</c:v>
                      </c:pt>
                      <c:pt idx="2427">
                        <c:v>15.9012834306761</c:v>
                      </c:pt>
                      <c:pt idx="2428">
                        <c:v>15.907835257388401</c:v>
                      </c:pt>
                      <c:pt idx="2429">
                        <c:v>15.914387084100699</c:v>
                      </c:pt>
                      <c:pt idx="2430">
                        <c:v>15.9209389108129</c:v>
                      </c:pt>
                      <c:pt idx="2431">
                        <c:v>15.927490737525201</c:v>
                      </c:pt>
                      <c:pt idx="2432">
                        <c:v>15.934042564237499</c:v>
                      </c:pt>
                      <c:pt idx="2433">
                        <c:v>15.9405943909498</c:v>
                      </c:pt>
                      <c:pt idx="2434">
                        <c:v>15.947146217662</c:v>
                      </c:pt>
                      <c:pt idx="2435">
                        <c:v>15.953698044374301</c:v>
                      </c:pt>
                      <c:pt idx="2436">
                        <c:v>15.960249871086599</c:v>
                      </c:pt>
                      <c:pt idx="2437">
                        <c:v>15.9668016977988</c:v>
                      </c:pt>
                      <c:pt idx="2438">
                        <c:v>15.973353524511101</c:v>
                      </c:pt>
                      <c:pt idx="2439">
                        <c:v>15.979905351223399</c:v>
                      </c:pt>
                      <c:pt idx="2440">
                        <c:v>15.9864571779356</c:v>
                      </c:pt>
                      <c:pt idx="2441">
                        <c:v>15.993009004647901</c:v>
                      </c:pt>
                      <c:pt idx="2442">
                        <c:v>15.999560831360199</c:v>
                      </c:pt>
                      <c:pt idx="2443">
                        <c:v>16.0061126580724</c:v>
                      </c:pt>
                      <c:pt idx="2444">
                        <c:v>16.0126644847847</c:v>
                      </c:pt>
                      <c:pt idx="2445">
                        <c:v>16.019216311497001</c:v>
                      </c:pt>
                      <c:pt idx="2446">
                        <c:v>16.025768138209202</c:v>
                      </c:pt>
                      <c:pt idx="2447">
                        <c:v>16.032319964921498</c:v>
                      </c:pt>
                      <c:pt idx="2448">
                        <c:v>16.038871791633799</c:v>
                      </c:pt>
                      <c:pt idx="2449">
                        <c:v>16.045423618346</c:v>
                      </c:pt>
                      <c:pt idx="2450">
                        <c:v>16.0519754450583</c:v>
                      </c:pt>
                      <c:pt idx="2451">
                        <c:v>16.0585272717706</c:v>
                      </c:pt>
                      <c:pt idx="2452">
                        <c:v>16.065079098482901</c:v>
                      </c:pt>
                      <c:pt idx="2453">
                        <c:v>16.071630925195102</c:v>
                      </c:pt>
                      <c:pt idx="2454">
                        <c:v>16.078182751907399</c:v>
                      </c:pt>
                      <c:pt idx="2455">
                        <c:v>16.084734578619699</c:v>
                      </c:pt>
                      <c:pt idx="2456">
                        <c:v>16.0912864053319</c:v>
                      </c:pt>
                      <c:pt idx="2457">
                        <c:v>16.0978382320442</c:v>
                      </c:pt>
                      <c:pt idx="2458">
                        <c:v>16.104390058756501</c:v>
                      </c:pt>
                      <c:pt idx="2459">
                        <c:v>16.110941885468701</c:v>
                      </c:pt>
                      <c:pt idx="2460">
                        <c:v>16.117493712180998</c:v>
                      </c:pt>
                      <c:pt idx="2461">
                        <c:v>16.124045538893299</c:v>
                      </c:pt>
                      <c:pt idx="2462">
                        <c:v>16.1305973656055</c:v>
                      </c:pt>
                      <c:pt idx="2463">
                        <c:v>16.1371491923178</c:v>
                      </c:pt>
                      <c:pt idx="2464">
                        <c:v>16.1437010190301</c:v>
                      </c:pt>
                      <c:pt idx="2465">
                        <c:v>16.150252845742301</c:v>
                      </c:pt>
                      <c:pt idx="2466">
                        <c:v>16.156804672454602</c:v>
                      </c:pt>
                      <c:pt idx="2467">
                        <c:v>16.163356499166898</c:v>
                      </c:pt>
                      <c:pt idx="2468">
                        <c:v>16.169908325879199</c:v>
                      </c:pt>
                      <c:pt idx="2469">
                        <c:v>16.1764601525914</c:v>
                      </c:pt>
                      <c:pt idx="2470">
                        <c:v>16.1830119793037</c:v>
                      </c:pt>
                      <c:pt idx="2471">
                        <c:v>16.189563806016</c:v>
                      </c:pt>
                      <c:pt idx="2472">
                        <c:v>16.196115632728201</c:v>
                      </c:pt>
                      <c:pt idx="2473">
                        <c:v>16.202667459440502</c:v>
                      </c:pt>
                      <c:pt idx="2474">
                        <c:v>16.209219286152798</c:v>
                      </c:pt>
                      <c:pt idx="2475">
                        <c:v>16.215771112864999</c:v>
                      </c:pt>
                      <c:pt idx="2476">
                        <c:v>16.2223229395773</c:v>
                      </c:pt>
                      <c:pt idx="2477">
                        <c:v>16.2288747662896</c:v>
                      </c:pt>
                      <c:pt idx="2478">
                        <c:v>16.235426593001801</c:v>
                      </c:pt>
                      <c:pt idx="2479">
                        <c:v>16.241978419714101</c:v>
                      </c:pt>
                      <c:pt idx="2480">
                        <c:v>16.248530246426402</c:v>
                      </c:pt>
                      <c:pt idx="2481">
                        <c:v>16.255082073138599</c:v>
                      </c:pt>
                      <c:pt idx="2482">
                        <c:v>16.261633899850899</c:v>
                      </c:pt>
                      <c:pt idx="2483">
                        <c:v>16.2681857265632</c:v>
                      </c:pt>
                      <c:pt idx="2484">
                        <c:v>16.2747375532755</c:v>
                      </c:pt>
                      <c:pt idx="2485">
                        <c:v>16.281289379987701</c:v>
                      </c:pt>
                      <c:pt idx="2486">
                        <c:v>16.287841206700001</c:v>
                      </c:pt>
                      <c:pt idx="2487">
                        <c:v>16.294393033412302</c:v>
                      </c:pt>
                      <c:pt idx="2488">
                        <c:v>16.300944860124499</c:v>
                      </c:pt>
                      <c:pt idx="2489">
                        <c:v>16.307496686836799</c:v>
                      </c:pt>
                      <c:pt idx="2490">
                        <c:v>16.3140485135491</c:v>
                      </c:pt>
                      <c:pt idx="2491">
                        <c:v>16.320600340261301</c:v>
                      </c:pt>
                      <c:pt idx="2492">
                        <c:v>16.327152166973601</c:v>
                      </c:pt>
                      <c:pt idx="2493">
                        <c:v>16.333703993685901</c:v>
                      </c:pt>
                      <c:pt idx="2494">
                        <c:v>16.340255820398099</c:v>
                      </c:pt>
                      <c:pt idx="2495">
                        <c:v>16.346807647110399</c:v>
                      </c:pt>
                      <c:pt idx="2496">
                        <c:v>16.353359473822699</c:v>
                      </c:pt>
                      <c:pt idx="2497">
                        <c:v>16.3599113005349</c:v>
                      </c:pt>
                      <c:pt idx="2498">
                        <c:v>16.366463127247201</c:v>
                      </c:pt>
                      <c:pt idx="2499">
                        <c:v>16.373014953959501</c:v>
                      </c:pt>
                      <c:pt idx="2500">
                        <c:v>16.379566780671801</c:v>
                      </c:pt>
                      <c:pt idx="2501">
                        <c:v>16.386118607383999</c:v>
                      </c:pt>
                      <c:pt idx="2502">
                        <c:v>16.392670434096299</c:v>
                      </c:pt>
                      <c:pt idx="2503">
                        <c:v>16.3992222608086</c:v>
                      </c:pt>
                      <c:pt idx="2504">
                        <c:v>16.4057740875208</c:v>
                      </c:pt>
                      <c:pt idx="2505">
                        <c:v>16.412325914233101</c:v>
                      </c:pt>
                      <c:pt idx="2506">
                        <c:v>16.418877740945401</c:v>
                      </c:pt>
                      <c:pt idx="2507">
                        <c:v>16.425429567657599</c:v>
                      </c:pt>
                      <c:pt idx="2508">
                        <c:v>16.431981394369899</c:v>
                      </c:pt>
                      <c:pt idx="2509">
                        <c:v>16.438533221082199</c:v>
                      </c:pt>
                      <c:pt idx="2510">
                        <c:v>16.4450850477944</c:v>
                      </c:pt>
                      <c:pt idx="2511">
                        <c:v>16.451636874506701</c:v>
                      </c:pt>
                      <c:pt idx="2512">
                        <c:v>16.458188701219001</c:v>
                      </c:pt>
                      <c:pt idx="2513">
                        <c:v>16.464740527931198</c:v>
                      </c:pt>
                      <c:pt idx="2514">
                        <c:v>16.471292354643499</c:v>
                      </c:pt>
                      <c:pt idx="2515">
                        <c:v>16.477844181355799</c:v>
                      </c:pt>
                      <c:pt idx="2516">
                        <c:v>16.484396008068099</c:v>
                      </c:pt>
                      <c:pt idx="2517">
                        <c:v>16.4909478347803</c:v>
                      </c:pt>
                      <c:pt idx="2518">
                        <c:v>16.497499661492601</c:v>
                      </c:pt>
                      <c:pt idx="2519">
                        <c:v>16.504051488204901</c:v>
                      </c:pt>
                      <c:pt idx="2520">
                        <c:v>16.510603314917098</c:v>
                      </c:pt>
                      <c:pt idx="2521">
                        <c:v>16.517155141629399</c:v>
                      </c:pt>
                      <c:pt idx="2522">
                        <c:v>16.523706968341699</c:v>
                      </c:pt>
                      <c:pt idx="2523">
                        <c:v>16.5302587950539</c:v>
                      </c:pt>
                      <c:pt idx="2524">
                        <c:v>16.5368106217662</c:v>
                      </c:pt>
                      <c:pt idx="2525">
                        <c:v>16.543362448478501</c:v>
                      </c:pt>
                      <c:pt idx="2526">
                        <c:v>16.549914275190702</c:v>
                      </c:pt>
                      <c:pt idx="2527">
                        <c:v>16.556466101902998</c:v>
                      </c:pt>
                      <c:pt idx="2528">
                        <c:v>16.563017928615299</c:v>
                      </c:pt>
                      <c:pt idx="2529">
                        <c:v>16.5695697553275</c:v>
                      </c:pt>
                      <c:pt idx="2530">
                        <c:v>16.5761215820398</c:v>
                      </c:pt>
                      <c:pt idx="2531">
                        <c:v>16.5826734087521</c:v>
                      </c:pt>
                      <c:pt idx="2532">
                        <c:v>16.589225235464401</c:v>
                      </c:pt>
                      <c:pt idx="2533">
                        <c:v>16.595777062176602</c:v>
                      </c:pt>
                      <c:pt idx="2534">
                        <c:v>16.602328888888898</c:v>
                      </c:pt>
                      <c:pt idx="2535">
                        <c:v>16.608880715601199</c:v>
                      </c:pt>
                      <c:pt idx="2536">
                        <c:v>16.6154325423134</c:v>
                      </c:pt>
                      <c:pt idx="2537">
                        <c:v>16.6219843690257</c:v>
                      </c:pt>
                      <c:pt idx="2538">
                        <c:v>16.628536195738</c:v>
                      </c:pt>
                      <c:pt idx="2539">
                        <c:v>16.635088022450201</c:v>
                      </c:pt>
                      <c:pt idx="2540">
                        <c:v>16.641639849162502</c:v>
                      </c:pt>
                      <c:pt idx="2541">
                        <c:v>16.648191675874799</c:v>
                      </c:pt>
                      <c:pt idx="2542">
                        <c:v>16.654743502586999</c:v>
                      </c:pt>
                      <c:pt idx="2543">
                        <c:v>16.6612953292993</c:v>
                      </c:pt>
                      <c:pt idx="2544">
                        <c:v>16.6678471560116</c:v>
                      </c:pt>
                      <c:pt idx="2545">
                        <c:v>16.674398982723801</c:v>
                      </c:pt>
                      <c:pt idx="2546">
                        <c:v>16.680950809436101</c:v>
                      </c:pt>
                      <c:pt idx="2547">
                        <c:v>16.687502636148398</c:v>
                      </c:pt>
                      <c:pt idx="2548">
                        <c:v>16.694054462860599</c:v>
                      </c:pt>
                      <c:pt idx="2549">
                        <c:v>16.700606289572899</c:v>
                      </c:pt>
                      <c:pt idx="2550">
                        <c:v>16.7071581162852</c:v>
                      </c:pt>
                      <c:pt idx="2551">
                        <c:v>16.7137099429975</c:v>
                      </c:pt>
                      <c:pt idx="2552">
                        <c:v>16.720261769709701</c:v>
                      </c:pt>
                      <c:pt idx="2553">
                        <c:v>16.726813596422001</c:v>
                      </c:pt>
                      <c:pt idx="2554">
                        <c:v>16.733365423134298</c:v>
                      </c:pt>
                      <c:pt idx="2555">
                        <c:v>16.739917249846499</c:v>
                      </c:pt>
                      <c:pt idx="2556">
                        <c:v>16.7464690765588</c:v>
                      </c:pt>
                      <c:pt idx="2557">
                        <c:v>16.7530209032711</c:v>
                      </c:pt>
                      <c:pt idx="2558">
                        <c:v>16.759572729983301</c:v>
                      </c:pt>
                      <c:pt idx="2559">
                        <c:v>16.766124556695601</c:v>
                      </c:pt>
                      <c:pt idx="2560">
                        <c:v>16.772676383407902</c:v>
                      </c:pt>
                      <c:pt idx="2561">
                        <c:v>16.779228210120099</c:v>
                      </c:pt>
                      <c:pt idx="2562">
                        <c:v>16.785780036832399</c:v>
                      </c:pt>
                      <c:pt idx="2563">
                        <c:v>16.7923318635447</c:v>
                      </c:pt>
                      <c:pt idx="2564">
                        <c:v>16.798883690257</c:v>
                      </c:pt>
                      <c:pt idx="2565">
                        <c:v>16.805435516969201</c:v>
                      </c:pt>
                      <c:pt idx="2566">
                        <c:v>16.811987343681501</c:v>
                      </c:pt>
                      <c:pt idx="2567">
                        <c:v>16.818539170393802</c:v>
                      </c:pt>
                      <c:pt idx="2568">
                        <c:v>16.825090997105999</c:v>
                      </c:pt>
                      <c:pt idx="2569">
                        <c:v>16.831642823818299</c:v>
                      </c:pt>
                      <c:pt idx="2570">
                        <c:v>16.8381946505306</c:v>
                      </c:pt>
                      <c:pt idx="2571">
                        <c:v>16.844746477242801</c:v>
                      </c:pt>
                      <c:pt idx="2572">
                        <c:v>16.851298303955101</c:v>
                      </c:pt>
                      <c:pt idx="2573">
                        <c:v>16.857850130667401</c:v>
                      </c:pt>
                      <c:pt idx="2574">
                        <c:v>16.864401957379599</c:v>
                      </c:pt>
                      <c:pt idx="2575">
                        <c:v>16.870953784091899</c:v>
                      </c:pt>
                      <c:pt idx="2576">
                        <c:v>16.877505610804199</c:v>
                      </c:pt>
                      <c:pt idx="2577">
                        <c:v>16.8840574375164</c:v>
                      </c:pt>
                      <c:pt idx="2578">
                        <c:v>16.890609264228701</c:v>
                      </c:pt>
                      <c:pt idx="2579">
                        <c:v>16.897161090941001</c:v>
                      </c:pt>
                      <c:pt idx="2580">
                        <c:v>16.903712917653198</c:v>
                      </c:pt>
                      <c:pt idx="2581">
                        <c:v>16.910264744365499</c:v>
                      </c:pt>
                      <c:pt idx="2582">
                        <c:v>16.916816571077799</c:v>
                      </c:pt>
                      <c:pt idx="2583">
                        <c:v>16.923368397790099</c:v>
                      </c:pt>
                      <c:pt idx="2584">
                        <c:v>16.9299202245023</c:v>
                      </c:pt>
                      <c:pt idx="2585">
                        <c:v>16.936472051214601</c:v>
                      </c:pt>
                      <c:pt idx="2586">
                        <c:v>16.943023877926901</c:v>
                      </c:pt>
                      <c:pt idx="2587">
                        <c:v>16.949575704639098</c:v>
                      </c:pt>
                      <c:pt idx="2588">
                        <c:v>16.956127531351399</c:v>
                      </c:pt>
                      <c:pt idx="2589">
                        <c:v>16.962679358063699</c:v>
                      </c:pt>
                      <c:pt idx="2590">
                        <c:v>16.9692311847759</c:v>
                      </c:pt>
                      <c:pt idx="2591">
                        <c:v>16.9757830114882</c:v>
                      </c:pt>
                      <c:pt idx="2592">
                        <c:v>16.982334838200501</c:v>
                      </c:pt>
                      <c:pt idx="2593">
                        <c:v>16.988886664912702</c:v>
                      </c:pt>
                      <c:pt idx="2594">
                        <c:v>16.995438491624999</c:v>
                      </c:pt>
                      <c:pt idx="2595">
                        <c:v>17.001990318337299</c:v>
                      </c:pt>
                      <c:pt idx="2596">
                        <c:v>17.0085421450495</c:v>
                      </c:pt>
                      <c:pt idx="2597">
                        <c:v>17.0150939717618</c:v>
                      </c:pt>
                      <c:pt idx="2598">
                        <c:v>17.021645798474101</c:v>
                      </c:pt>
                      <c:pt idx="2599">
                        <c:v>17.028197625186401</c:v>
                      </c:pt>
                      <c:pt idx="2600">
                        <c:v>17.034749451898598</c:v>
                      </c:pt>
                      <c:pt idx="2601">
                        <c:v>17.041301278610899</c:v>
                      </c:pt>
                      <c:pt idx="2602">
                        <c:v>17.047853105323199</c:v>
                      </c:pt>
                      <c:pt idx="2603">
                        <c:v>17.0544049320354</c:v>
                      </c:pt>
                      <c:pt idx="2604">
                        <c:v>17.0609567587477</c:v>
                      </c:pt>
                      <c:pt idx="2605">
                        <c:v>17.067508585460001</c:v>
                      </c:pt>
                      <c:pt idx="2606">
                        <c:v>17.074060412172201</c:v>
                      </c:pt>
                      <c:pt idx="2607">
                        <c:v>17.080612238884498</c:v>
                      </c:pt>
                      <c:pt idx="2608">
                        <c:v>17.087164065596799</c:v>
                      </c:pt>
                      <c:pt idx="2609">
                        <c:v>17.093715892309</c:v>
                      </c:pt>
                      <c:pt idx="2610">
                        <c:v>17.1002677190213</c:v>
                      </c:pt>
                      <c:pt idx="2611">
                        <c:v>17.1068195457336</c:v>
                      </c:pt>
                      <c:pt idx="2612">
                        <c:v>17.113371372445801</c:v>
                      </c:pt>
                      <c:pt idx="2613">
                        <c:v>17.119923199158102</c:v>
                      </c:pt>
                      <c:pt idx="2614">
                        <c:v>17.126475025870398</c:v>
                      </c:pt>
                      <c:pt idx="2615">
                        <c:v>17.133026852582699</c:v>
                      </c:pt>
                      <c:pt idx="2616">
                        <c:v>17.1395786792949</c:v>
                      </c:pt>
                      <c:pt idx="2617">
                        <c:v>17.1461305060072</c:v>
                      </c:pt>
                      <c:pt idx="2618">
                        <c:v>17.1526823327195</c:v>
                      </c:pt>
                      <c:pt idx="2619">
                        <c:v>17.159234159431701</c:v>
                      </c:pt>
                      <c:pt idx="2620">
                        <c:v>17.165785986144002</c:v>
                      </c:pt>
                      <c:pt idx="2621">
                        <c:v>17.172337812856298</c:v>
                      </c:pt>
                      <c:pt idx="2622">
                        <c:v>17.178889639568499</c:v>
                      </c:pt>
                      <c:pt idx="2623">
                        <c:v>17.1854414662808</c:v>
                      </c:pt>
                      <c:pt idx="2624">
                        <c:v>17.1919932929931</c:v>
                      </c:pt>
                      <c:pt idx="2625">
                        <c:v>17.198545119705301</c:v>
                      </c:pt>
                      <c:pt idx="2626">
                        <c:v>17.205096946417601</c:v>
                      </c:pt>
                      <c:pt idx="2627">
                        <c:v>17.211648773129902</c:v>
                      </c:pt>
                      <c:pt idx="2628">
                        <c:v>17.218200599842099</c:v>
                      </c:pt>
                      <c:pt idx="2629">
                        <c:v>17.224752426554399</c:v>
                      </c:pt>
                      <c:pt idx="2630">
                        <c:v>17.2313042532667</c:v>
                      </c:pt>
                      <c:pt idx="2631">
                        <c:v>17.237856079979</c:v>
                      </c:pt>
                      <c:pt idx="2632">
                        <c:v>17.244407906691201</c:v>
                      </c:pt>
                      <c:pt idx="2633">
                        <c:v>17.250959733403501</c:v>
                      </c:pt>
                      <c:pt idx="2634">
                        <c:v>17.257511560115798</c:v>
                      </c:pt>
                      <c:pt idx="2635">
                        <c:v>17.264063386827999</c:v>
                      </c:pt>
                      <c:pt idx="2636">
                        <c:v>17.270615213540299</c:v>
                      </c:pt>
                      <c:pt idx="2637">
                        <c:v>17.2771670402526</c:v>
                      </c:pt>
                      <c:pt idx="2638">
                        <c:v>17.283718866964801</c:v>
                      </c:pt>
                      <c:pt idx="2639">
                        <c:v>17.290270693677101</c:v>
                      </c:pt>
                      <c:pt idx="2640">
                        <c:v>17.296822520389401</c:v>
                      </c:pt>
                      <c:pt idx="2641">
                        <c:v>17.303374347101599</c:v>
                      </c:pt>
                      <c:pt idx="2642">
                        <c:v>17.309926173813899</c:v>
                      </c:pt>
                      <c:pt idx="2643">
                        <c:v>17.3164780005262</c:v>
                      </c:pt>
                      <c:pt idx="2644">
                        <c:v>17.3230298272384</c:v>
                      </c:pt>
                      <c:pt idx="2645">
                        <c:v>17.329581653950701</c:v>
                      </c:pt>
                      <c:pt idx="2646">
                        <c:v>17.336133480663001</c:v>
                      </c:pt>
                      <c:pt idx="2647">
                        <c:v>17.342685307375302</c:v>
                      </c:pt>
                      <c:pt idx="2648">
                        <c:v>17.349237134087499</c:v>
                      </c:pt>
                      <c:pt idx="2649">
                        <c:v>17.355788960799799</c:v>
                      </c:pt>
                      <c:pt idx="2650">
                        <c:v>17.3623407875121</c:v>
                      </c:pt>
                      <c:pt idx="2651">
                        <c:v>17.368892614224301</c:v>
                      </c:pt>
                      <c:pt idx="2652">
                        <c:v>17.375444440936601</c:v>
                      </c:pt>
                      <c:pt idx="2653">
                        <c:v>17.381996267648901</c:v>
                      </c:pt>
                      <c:pt idx="2654">
                        <c:v>17.388548094361099</c:v>
                      </c:pt>
                      <c:pt idx="2655">
                        <c:v>17.395099921073399</c:v>
                      </c:pt>
                      <c:pt idx="2656">
                        <c:v>17.401651747785699</c:v>
                      </c:pt>
                      <c:pt idx="2657">
                        <c:v>17.4082035744979</c:v>
                      </c:pt>
                      <c:pt idx="2658">
                        <c:v>17.414755401210201</c:v>
                      </c:pt>
                      <c:pt idx="2659">
                        <c:v>17.421307227922501</c:v>
                      </c:pt>
                      <c:pt idx="2660">
                        <c:v>17.427859054634698</c:v>
                      </c:pt>
                      <c:pt idx="2661">
                        <c:v>17.434410881346999</c:v>
                      </c:pt>
                      <c:pt idx="2662">
                        <c:v>17.440962708059299</c:v>
                      </c:pt>
                      <c:pt idx="2663">
                        <c:v>17.4475145347715</c:v>
                      </c:pt>
                      <c:pt idx="2664">
                        <c:v>17.4540663614838</c:v>
                      </c:pt>
                      <c:pt idx="2665">
                        <c:v>17.460618188196101</c:v>
                      </c:pt>
                      <c:pt idx="2666">
                        <c:v>17.467170014908401</c:v>
                      </c:pt>
                      <c:pt idx="2667">
                        <c:v>17.473721841620598</c:v>
                      </c:pt>
                      <c:pt idx="2668">
                        <c:v>17.480273668332899</c:v>
                      </c:pt>
                      <c:pt idx="2669">
                        <c:v>17.486825495045199</c:v>
                      </c:pt>
                      <c:pt idx="2670">
                        <c:v>17.4933773217574</c:v>
                      </c:pt>
                      <c:pt idx="2671">
                        <c:v>17.4999291484697</c:v>
                      </c:pt>
                      <c:pt idx="2672">
                        <c:v>17.506480975182001</c:v>
                      </c:pt>
                      <c:pt idx="2673">
                        <c:v>17.513032801894202</c:v>
                      </c:pt>
                      <c:pt idx="2674">
                        <c:v>17.519584628606498</c:v>
                      </c:pt>
                      <c:pt idx="2675">
                        <c:v>17.526136455318799</c:v>
                      </c:pt>
                      <c:pt idx="2676">
                        <c:v>17.532688282031</c:v>
                      </c:pt>
                      <c:pt idx="2677">
                        <c:v>17.5392401087433</c:v>
                      </c:pt>
                      <c:pt idx="2678">
                        <c:v>17.5457919354556</c:v>
                      </c:pt>
                      <c:pt idx="2679">
                        <c:v>17.552343762167801</c:v>
                      </c:pt>
                      <c:pt idx="2680">
                        <c:v>17.558895588880102</c:v>
                      </c:pt>
                      <c:pt idx="2681">
                        <c:v>17.565447415592399</c:v>
                      </c:pt>
                      <c:pt idx="2682">
                        <c:v>17.571999242304699</c:v>
                      </c:pt>
                      <c:pt idx="2683">
                        <c:v>17.5785510690169</c:v>
                      </c:pt>
                      <c:pt idx="2684">
                        <c:v>17.5851028957292</c:v>
                      </c:pt>
                      <c:pt idx="2685">
                        <c:v>17.591654722441501</c:v>
                      </c:pt>
                      <c:pt idx="2686">
                        <c:v>17.598206549153701</c:v>
                      </c:pt>
                      <c:pt idx="2687">
                        <c:v>17.604758375865998</c:v>
                      </c:pt>
                      <c:pt idx="2688">
                        <c:v>17.611310202578299</c:v>
                      </c:pt>
                      <c:pt idx="2689">
                        <c:v>17.617862029290499</c:v>
                      </c:pt>
                      <c:pt idx="2690">
                        <c:v>17.6244138560028</c:v>
                      </c:pt>
                      <c:pt idx="2691">
                        <c:v>17.6309656827151</c:v>
                      </c:pt>
                      <c:pt idx="2692">
                        <c:v>17.637517509427301</c:v>
                      </c:pt>
                      <c:pt idx="2693">
                        <c:v>17.644069336139601</c:v>
                      </c:pt>
                      <c:pt idx="2694">
                        <c:v>17.650621162851898</c:v>
                      </c:pt>
                      <c:pt idx="2695">
                        <c:v>17.657172989564199</c:v>
                      </c:pt>
                      <c:pt idx="2696">
                        <c:v>17.6637248162764</c:v>
                      </c:pt>
                      <c:pt idx="2697">
                        <c:v>17.6702766429887</c:v>
                      </c:pt>
                      <c:pt idx="2698">
                        <c:v>17.676828469701</c:v>
                      </c:pt>
                      <c:pt idx="2699">
                        <c:v>17.683380296413201</c:v>
                      </c:pt>
                      <c:pt idx="2700">
                        <c:v>17.689932123125502</c:v>
                      </c:pt>
                      <c:pt idx="2701">
                        <c:v>17.696483949837798</c:v>
                      </c:pt>
                      <c:pt idx="2702">
                        <c:v>17.703035776549999</c:v>
                      </c:pt>
                      <c:pt idx="2703">
                        <c:v>17.7095876032623</c:v>
                      </c:pt>
                      <c:pt idx="2704">
                        <c:v>17.7161394299746</c:v>
                      </c:pt>
                      <c:pt idx="2705">
                        <c:v>17.722691256686801</c:v>
                      </c:pt>
                      <c:pt idx="2706">
                        <c:v>17.729243083399101</c:v>
                      </c:pt>
                      <c:pt idx="2707">
                        <c:v>17.735794910111402</c:v>
                      </c:pt>
                      <c:pt idx="2708">
                        <c:v>17.742346736823599</c:v>
                      </c:pt>
                      <c:pt idx="2709">
                        <c:v>17.748898563535899</c:v>
                      </c:pt>
                      <c:pt idx="2710">
                        <c:v>17.7554503902482</c:v>
                      </c:pt>
                      <c:pt idx="2711">
                        <c:v>17.7620022169605</c:v>
                      </c:pt>
                      <c:pt idx="2712">
                        <c:v>17.768554043672701</c:v>
                      </c:pt>
                      <c:pt idx="2713">
                        <c:v>17.775105870385001</c:v>
                      </c:pt>
                      <c:pt idx="2714">
                        <c:v>17.781657697097302</c:v>
                      </c:pt>
                      <c:pt idx="2715">
                        <c:v>17.788209523809499</c:v>
                      </c:pt>
                      <c:pt idx="2716">
                        <c:v>17.794761350521799</c:v>
                      </c:pt>
                      <c:pt idx="2717">
                        <c:v>17.8013131772341</c:v>
                      </c:pt>
                      <c:pt idx="2718">
                        <c:v>17.807865003946301</c:v>
                      </c:pt>
                      <c:pt idx="2719">
                        <c:v>17.814416830658601</c:v>
                      </c:pt>
                      <c:pt idx="2720">
                        <c:v>17.820968657370901</c:v>
                      </c:pt>
                      <c:pt idx="2721">
                        <c:v>17.827520484083099</c:v>
                      </c:pt>
                      <c:pt idx="2722">
                        <c:v>17.834072310795399</c:v>
                      </c:pt>
                      <c:pt idx="2723">
                        <c:v>17.840624137507699</c:v>
                      </c:pt>
                      <c:pt idx="2724">
                        <c:v>17.8471759642199</c:v>
                      </c:pt>
                      <c:pt idx="2725">
                        <c:v>17.853727790932201</c:v>
                      </c:pt>
                      <c:pt idx="2726">
                        <c:v>17.860279617644501</c:v>
                      </c:pt>
                      <c:pt idx="2727">
                        <c:v>17.866831444356698</c:v>
                      </c:pt>
                      <c:pt idx="2728">
                        <c:v>17.873383271068999</c:v>
                      </c:pt>
                      <c:pt idx="2729">
                        <c:v>17.879935097781299</c:v>
                      </c:pt>
                      <c:pt idx="2730">
                        <c:v>17.8864869244936</c:v>
                      </c:pt>
                      <c:pt idx="2731">
                        <c:v>17.8930387512058</c:v>
                      </c:pt>
                      <c:pt idx="2732">
                        <c:v>17.899590577918101</c:v>
                      </c:pt>
                      <c:pt idx="2733">
                        <c:v>17.906142404630401</c:v>
                      </c:pt>
                      <c:pt idx="2734">
                        <c:v>17.912694231342599</c:v>
                      </c:pt>
                      <c:pt idx="2735">
                        <c:v>17.919246058054899</c:v>
                      </c:pt>
                      <c:pt idx="2736">
                        <c:v>17.925797884767199</c:v>
                      </c:pt>
                      <c:pt idx="2737">
                        <c:v>17.9323497114794</c:v>
                      </c:pt>
                      <c:pt idx="2738">
                        <c:v>17.938901538191701</c:v>
                      </c:pt>
                      <c:pt idx="2739">
                        <c:v>17.945453364904001</c:v>
                      </c:pt>
                      <c:pt idx="2740">
                        <c:v>17.952005191616198</c:v>
                      </c:pt>
                      <c:pt idx="2741">
                        <c:v>17.958557018328499</c:v>
                      </c:pt>
                      <c:pt idx="2742">
                        <c:v>17.965108845040799</c:v>
                      </c:pt>
                      <c:pt idx="2743">
                        <c:v>17.971660671753</c:v>
                      </c:pt>
                      <c:pt idx="2744">
                        <c:v>17.9782124984653</c:v>
                      </c:pt>
                      <c:pt idx="2745">
                        <c:v>17.984764325177601</c:v>
                      </c:pt>
                      <c:pt idx="2746">
                        <c:v>17.991316151889901</c:v>
                      </c:pt>
                      <c:pt idx="2747">
                        <c:v>17.997867978602098</c:v>
                      </c:pt>
                      <c:pt idx="2748">
                        <c:v>18.004419805314399</c:v>
                      </c:pt>
                      <c:pt idx="2749">
                        <c:v>18.010971632026699</c:v>
                      </c:pt>
                      <c:pt idx="2750">
                        <c:v>18.0175234587389</c:v>
                      </c:pt>
                      <c:pt idx="2751">
                        <c:v>18.0240752854512</c:v>
                      </c:pt>
                      <c:pt idx="2752">
                        <c:v>18.030627112163501</c:v>
                      </c:pt>
                      <c:pt idx="2753">
                        <c:v>18.037178938875702</c:v>
                      </c:pt>
                      <c:pt idx="2754">
                        <c:v>18.043730765587998</c:v>
                      </c:pt>
                      <c:pt idx="2755">
                        <c:v>18.050282592300299</c:v>
                      </c:pt>
                      <c:pt idx="2756">
                        <c:v>18.0568344190125</c:v>
                      </c:pt>
                      <c:pt idx="2757">
                        <c:v>18.0633862457248</c:v>
                      </c:pt>
                      <c:pt idx="2758">
                        <c:v>18.0699380724371</c:v>
                      </c:pt>
                      <c:pt idx="2759">
                        <c:v>18.076489899149301</c:v>
                      </c:pt>
                      <c:pt idx="2760">
                        <c:v>18.083041725861602</c:v>
                      </c:pt>
                      <c:pt idx="2761">
                        <c:v>18.089593552573898</c:v>
                      </c:pt>
                      <c:pt idx="2762">
                        <c:v>18.096145379286199</c:v>
                      </c:pt>
                      <c:pt idx="2763">
                        <c:v>18.1026972059984</c:v>
                      </c:pt>
                      <c:pt idx="2764">
                        <c:v>18.1092490327107</c:v>
                      </c:pt>
                      <c:pt idx="2765">
                        <c:v>18.115800859423</c:v>
                      </c:pt>
                      <c:pt idx="2766">
                        <c:v>18.122352686135201</c:v>
                      </c:pt>
                      <c:pt idx="2767">
                        <c:v>18.128904512847502</c:v>
                      </c:pt>
                      <c:pt idx="2768">
                        <c:v>18.135456339559799</c:v>
                      </c:pt>
                      <c:pt idx="2769">
                        <c:v>18.142008166271999</c:v>
                      </c:pt>
                      <c:pt idx="2770">
                        <c:v>18.1485599929843</c:v>
                      </c:pt>
                      <c:pt idx="2771">
                        <c:v>18.1551118196966</c:v>
                      </c:pt>
                      <c:pt idx="2772">
                        <c:v>18.161663646408801</c:v>
                      </c:pt>
                      <c:pt idx="2773">
                        <c:v>18.168215473121101</c:v>
                      </c:pt>
                      <c:pt idx="2774">
                        <c:v>18.174767299833398</c:v>
                      </c:pt>
                      <c:pt idx="2775">
                        <c:v>18.181319126545599</c:v>
                      </c:pt>
                      <c:pt idx="2776">
                        <c:v>18.187870953257899</c:v>
                      </c:pt>
                      <c:pt idx="2777">
                        <c:v>18.1944227799702</c:v>
                      </c:pt>
                      <c:pt idx="2778">
                        <c:v>18.2009746066825</c:v>
                      </c:pt>
                      <c:pt idx="2779">
                        <c:v>18.207526433394701</c:v>
                      </c:pt>
                      <c:pt idx="2780">
                        <c:v>18.214078260107001</c:v>
                      </c:pt>
                      <c:pt idx="2781">
                        <c:v>18.220630086819298</c:v>
                      </c:pt>
                      <c:pt idx="2782">
                        <c:v>18.227181913531499</c:v>
                      </c:pt>
                      <c:pt idx="2783">
                        <c:v>18.2337337402438</c:v>
                      </c:pt>
                      <c:pt idx="2784">
                        <c:v>18.2402855669561</c:v>
                      </c:pt>
                      <c:pt idx="2785">
                        <c:v>18.246837393668301</c:v>
                      </c:pt>
                      <c:pt idx="2786">
                        <c:v>18.253389220380601</c:v>
                      </c:pt>
                      <c:pt idx="2787">
                        <c:v>18.259941047092902</c:v>
                      </c:pt>
                      <c:pt idx="2788">
                        <c:v>18.266492873805099</c:v>
                      </c:pt>
                      <c:pt idx="2789">
                        <c:v>18.273044700517399</c:v>
                      </c:pt>
                      <c:pt idx="2790">
                        <c:v>18.2795965272297</c:v>
                      </c:pt>
                      <c:pt idx="2791">
                        <c:v>18.286148353941901</c:v>
                      </c:pt>
                      <c:pt idx="2792">
                        <c:v>18.292700180654201</c:v>
                      </c:pt>
                      <c:pt idx="2793">
                        <c:v>18.299252007366501</c:v>
                      </c:pt>
                      <c:pt idx="2794">
                        <c:v>18.305803834078802</c:v>
                      </c:pt>
                      <c:pt idx="2795">
                        <c:v>18.312355660790999</c:v>
                      </c:pt>
                      <c:pt idx="2796">
                        <c:v>18.318907487503299</c:v>
                      </c:pt>
                      <c:pt idx="2797">
                        <c:v>18.3254593142156</c:v>
                      </c:pt>
                      <c:pt idx="2798">
                        <c:v>18.332011140927801</c:v>
                      </c:pt>
                      <c:pt idx="2799">
                        <c:v>18.338562967640101</c:v>
                      </c:pt>
                      <c:pt idx="2800">
                        <c:v>18.345114794352401</c:v>
                      </c:pt>
                      <c:pt idx="2801">
                        <c:v>18.351666621064599</c:v>
                      </c:pt>
                      <c:pt idx="2802">
                        <c:v>18.358218447776899</c:v>
                      </c:pt>
                      <c:pt idx="2803">
                        <c:v>18.364770274489199</c:v>
                      </c:pt>
                      <c:pt idx="2804">
                        <c:v>18.3713221012014</c:v>
                      </c:pt>
                      <c:pt idx="2805">
                        <c:v>18.377873927913701</c:v>
                      </c:pt>
                      <c:pt idx="2806">
                        <c:v>18.384425754626001</c:v>
                      </c:pt>
                      <c:pt idx="2807">
                        <c:v>18.390977581338198</c:v>
                      </c:pt>
                      <c:pt idx="2808">
                        <c:v>18.397529408050499</c:v>
                      </c:pt>
                      <c:pt idx="2809">
                        <c:v>18.404081234762799</c:v>
                      </c:pt>
                      <c:pt idx="2810">
                        <c:v>18.410633061475</c:v>
                      </c:pt>
                      <c:pt idx="2811">
                        <c:v>18.4171848881873</c:v>
                      </c:pt>
                      <c:pt idx="2812">
                        <c:v>18.423736714899601</c:v>
                      </c:pt>
                      <c:pt idx="2813">
                        <c:v>18.430288541611901</c:v>
                      </c:pt>
                      <c:pt idx="2814">
                        <c:v>18.436840368324098</c:v>
                      </c:pt>
                      <c:pt idx="2815">
                        <c:v>18.443392195036399</c:v>
                      </c:pt>
                      <c:pt idx="2816">
                        <c:v>18.449944021748699</c:v>
                      </c:pt>
                      <c:pt idx="2817">
                        <c:v>18.4564958484609</c:v>
                      </c:pt>
                      <c:pt idx="2818">
                        <c:v>18.4630476751732</c:v>
                      </c:pt>
                      <c:pt idx="2819">
                        <c:v>18.469599501885501</c:v>
                      </c:pt>
                      <c:pt idx="2820">
                        <c:v>18.476151328597702</c:v>
                      </c:pt>
                      <c:pt idx="2821">
                        <c:v>18.482703155309999</c:v>
                      </c:pt>
                      <c:pt idx="2822">
                        <c:v>18.489254982022299</c:v>
                      </c:pt>
                      <c:pt idx="2823">
                        <c:v>18.4958068087345</c:v>
                      </c:pt>
                      <c:pt idx="2824">
                        <c:v>18.5023586354468</c:v>
                      </c:pt>
                      <c:pt idx="2825">
                        <c:v>18.508910462159101</c:v>
                      </c:pt>
                      <c:pt idx="2826">
                        <c:v>18.515462288871301</c:v>
                      </c:pt>
                      <c:pt idx="2827">
                        <c:v>18.522014115583598</c:v>
                      </c:pt>
                      <c:pt idx="2828">
                        <c:v>18.528565942295899</c:v>
                      </c:pt>
                      <c:pt idx="2829">
                        <c:v>18.535117769008199</c:v>
                      </c:pt>
                      <c:pt idx="2830">
                        <c:v>18.5416695957204</c:v>
                      </c:pt>
                      <c:pt idx="2831">
                        <c:v>18.5482214224327</c:v>
                      </c:pt>
                      <c:pt idx="2832">
                        <c:v>18.554773249145001</c:v>
                      </c:pt>
                      <c:pt idx="2833">
                        <c:v>18.561325075857201</c:v>
                      </c:pt>
                      <c:pt idx="2834">
                        <c:v>18.567876902569498</c:v>
                      </c:pt>
                      <c:pt idx="2835">
                        <c:v>18.574428729281799</c:v>
                      </c:pt>
                      <c:pt idx="2836">
                        <c:v>18.580980555994</c:v>
                      </c:pt>
                      <c:pt idx="2837">
                        <c:v>18.5875323827063</c:v>
                      </c:pt>
                      <c:pt idx="2838">
                        <c:v>18.5940842094186</c:v>
                      </c:pt>
                      <c:pt idx="2839">
                        <c:v>18.600636036130801</c:v>
                      </c:pt>
                      <c:pt idx="2840">
                        <c:v>18.607187862843102</c:v>
                      </c:pt>
                      <c:pt idx="2841">
                        <c:v>18.613739689555398</c:v>
                      </c:pt>
                      <c:pt idx="2842">
                        <c:v>18.620291516267599</c:v>
                      </c:pt>
                      <c:pt idx="2843">
                        <c:v>18.6268433429799</c:v>
                      </c:pt>
                      <c:pt idx="2844">
                        <c:v>18.6333951696922</c:v>
                      </c:pt>
                      <c:pt idx="2845">
                        <c:v>18.6399469964045</c:v>
                      </c:pt>
                      <c:pt idx="2846">
                        <c:v>18.646498823116701</c:v>
                      </c:pt>
                      <c:pt idx="2847">
                        <c:v>18.653050649829002</c:v>
                      </c:pt>
                      <c:pt idx="2848">
                        <c:v>18.659602476541298</c:v>
                      </c:pt>
                      <c:pt idx="2849">
                        <c:v>18.666154303253499</c:v>
                      </c:pt>
                      <c:pt idx="2850">
                        <c:v>18.6727061299658</c:v>
                      </c:pt>
                      <c:pt idx="2851">
                        <c:v>18.6792579566781</c:v>
                      </c:pt>
                      <c:pt idx="2852">
                        <c:v>18.685809783390301</c:v>
                      </c:pt>
                      <c:pt idx="2853">
                        <c:v>18.692361610102601</c:v>
                      </c:pt>
                      <c:pt idx="2854">
                        <c:v>18.698913436814902</c:v>
                      </c:pt>
                      <c:pt idx="2855">
                        <c:v>18.705465263527099</c:v>
                      </c:pt>
                      <c:pt idx="2856">
                        <c:v>18.712017090239399</c:v>
                      </c:pt>
                      <c:pt idx="2857">
                        <c:v>18.7185689169517</c:v>
                      </c:pt>
                      <c:pt idx="2858">
                        <c:v>18.725120743663901</c:v>
                      </c:pt>
                      <c:pt idx="2859">
                        <c:v>18.731672570376201</c:v>
                      </c:pt>
                      <c:pt idx="2860">
                        <c:v>18.738224397088501</c:v>
                      </c:pt>
                      <c:pt idx="2861">
                        <c:v>18.744776223800802</c:v>
                      </c:pt>
                      <c:pt idx="2862">
                        <c:v>18.751328050512999</c:v>
                      </c:pt>
                      <c:pt idx="2863">
                        <c:v>18.757879877225299</c:v>
                      </c:pt>
                      <c:pt idx="2864">
                        <c:v>18.7644317039376</c:v>
                      </c:pt>
                      <c:pt idx="2865">
                        <c:v>18.770983530649801</c:v>
                      </c:pt>
                      <c:pt idx="2866">
                        <c:v>18.777535357362101</c:v>
                      </c:pt>
                      <c:pt idx="2867">
                        <c:v>18.784087184074401</c:v>
                      </c:pt>
                      <c:pt idx="2868">
                        <c:v>18.790639010786599</c:v>
                      </c:pt>
                      <c:pt idx="2869">
                        <c:v>18.797190837498899</c:v>
                      </c:pt>
                      <c:pt idx="2870">
                        <c:v>18.8037426642112</c:v>
                      </c:pt>
                      <c:pt idx="2871">
                        <c:v>18.8102944909234</c:v>
                      </c:pt>
                      <c:pt idx="2872">
                        <c:v>18.816846317635701</c:v>
                      </c:pt>
                      <c:pt idx="2873">
                        <c:v>18.823398144348001</c:v>
                      </c:pt>
                      <c:pt idx="2874">
                        <c:v>18.829949971060199</c:v>
                      </c:pt>
                      <c:pt idx="2875">
                        <c:v>18.836501797772499</c:v>
                      </c:pt>
                      <c:pt idx="2876">
                        <c:v>18.843053624484799</c:v>
                      </c:pt>
                      <c:pt idx="2877">
                        <c:v>18.849605451197</c:v>
                      </c:pt>
                      <c:pt idx="2878">
                        <c:v>18.856157277909301</c:v>
                      </c:pt>
                      <c:pt idx="2879">
                        <c:v>18.862709104621601</c:v>
                      </c:pt>
                      <c:pt idx="2880">
                        <c:v>18.869260931333901</c:v>
                      </c:pt>
                      <c:pt idx="2881">
                        <c:v>18.875812758046099</c:v>
                      </c:pt>
                      <c:pt idx="2882">
                        <c:v>18.882364584758399</c:v>
                      </c:pt>
                      <c:pt idx="2883">
                        <c:v>18.888916411470699</c:v>
                      </c:pt>
                      <c:pt idx="2884">
                        <c:v>18.8954682381829</c:v>
                      </c:pt>
                      <c:pt idx="2885">
                        <c:v>18.902020064895201</c:v>
                      </c:pt>
                      <c:pt idx="2886">
                        <c:v>18.908571891607501</c:v>
                      </c:pt>
                      <c:pt idx="2887">
                        <c:v>18.915123718319698</c:v>
                      </c:pt>
                      <c:pt idx="2888">
                        <c:v>18.921675545031999</c:v>
                      </c:pt>
                      <c:pt idx="2889">
                        <c:v>18.928227371744299</c:v>
                      </c:pt>
                      <c:pt idx="2890">
                        <c:v>18.9347791984565</c:v>
                      </c:pt>
                      <c:pt idx="2891">
                        <c:v>18.9413310251688</c:v>
                      </c:pt>
                      <c:pt idx="2892">
                        <c:v>18.947882851881101</c:v>
                      </c:pt>
                      <c:pt idx="2893">
                        <c:v>18.954434678593401</c:v>
                      </c:pt>
                      <c:pt idx="2894">
                        <c:v>18.960986505305598</c:v>
                      </c:pt>
                      <c:pt idx="2895">
                        <c:v>18.967538332017899</c:v>
                      </c:pt>
                      <c:pt idx="2896">
                        <c:v>18.974090158730199</c:v>
                      </c:pt>
                      <c:pt idx="2897">
                        <c:v>18.9806419854424</c:v>
                      </c:pt>
                      <c:pt idx="2898">
                        <c:v>18.9871938121547</c:v>
                      </c:pt>
                      <c:pt idx="2899">
                        <c:v>18.993745638867001</c:v>
                      </c:pt>
                      <c:pt idx="2900">
                        <c:v>19.000297465579202</c:v>
                      </c:pt>
                      <c:pt idx="2901">
                        <c:v>19.006849292291498</c:v>
                      </c:pt>
                      <c:pt idx="2902">
                        <c:v>19.013401119003799</c:v>
                      </c:pt>
                      <c:pt idx="2903">
                        <c:v>19.019952945716</c:v>
                      </c:pt>
                      <c:pt idx="2904">
                        <c:v>19.0265047724283</c:v>
                      </c:pt>
                      <c:pt idx="2905">
                        <c:v>19.0330565991406</c:v>
                      </c:pt>
                      <c:pt idx="2906">
                        <c:v>19.039608425852801</c:v>
                      </c:pt>
                      <c:pt idx="2907">
                        <c:v>19.046160252565102</c:v>
                      </c:pt>
                      <c:pt idx="2908">
                        <c:v>19.052712079277399</c:v>
                      </c:pt>
                      <c:pt idx="2909">
                        <c:v>19.059263905989599</c:v>
                      </c:pt>
                      <c:pt idx="2910">
                        <c:v>19.0658157327019</c:v>
                      </c:pt>
                      <c:pt idx="2911">
                        <c:v>19.0723675594142</c:v>
                      </c:pt>
                      <c:pt idx="2912">
                        <c:v>19.078919386126501</c:v>
                      </c:pt>
                      <c:pt idx="2913">
                        <c:v>19.085471212838701</c:v>
                      </c:pt>
                      <c:pt idx="2914">
                        <c:v>19.092023039551002</c:v>
                      </c:pt>
                      <c:pt idx="2915">
                        <c:v>19.098574866263299</c:v>
                      </c:pt>
                      <c:pt idx="2916">
                        <c:v>19.105126692975499</c:v>
                      </c:pt>
                      <c:pt idx="2917">
                        <c:v>19.1116785196878</c:v>
                      </c:pt>
                      <c:pt idx="2918">
                        <c:v>19.1182303464001</c:v>
                      </c:pt>
                      <c:pt idx="2919">
                        <c:v>19.124782173112301</c:v>
                      </c:pt>
                      <c:pt idx="2920">
                        <c:v>19.131333999824601</c:v>
                      </c:pt>
                      <c:pt idx="2921">
                        <c:v>19.137885826536898</c:v>
                      </c:pt>
                      <c:pt idx="2922">
                        <c:v>19.144437653249099</c:v>
                      </c:pt>
                      <c:pt idx="2923">
                        <c:v>19.1509894799614</c:v>
                      </c:pt>
                      <c:pt idx="2924">
                        <c:v>19.1575413066737</c:v>
                      </c:pt>
                      <c:pt idx="2925">
                        <c:v>19.164093133386</c:v>
                      </c:pt>
                      <c:pt idx="2926">
                        <c:v>19.170644960098201</c:v>
                      </c:pt>
                      <c:pt idx="2927">
                        <c:v>19.177196786810502</c:v>
                      </c:pt>
                      <c:pt idx="2928">
                        <c:v>19.183748613522798</c:v>
                      </c:pt>
                      <c:pt idx="2929">
                        <c:v>19.190300440234999</c:v>
                      </c:pt>
                      <c:pt idx="2930">
                        <c:v>19.1968522669473</c:v>
                      </c:pt>
                      <c:pt idx="2931">
                        <c:v>19.2034040936596</c:v>
                      </c:pt>
                      <c:pt idx="2932">
                        <c:v>19.209955920371801</c:v>
                      </c:pt>
                      <c:pt idx="2933">
                        <c:v>19.216507747084101</c:v>
                      </c:pt>
                      <c:pt idx="2934">
                        <c:v>19.223059573796402</c:v>
                      </c:pt>
                      <c:pt idx="2935">
                        <c:v>19.229611400508599</c:v>
                      </c:pt>
                      <c:pt idx="2936">
                        <c:v>19.236163227220899</c:v>
                      </c:pt>
                      <c:pt idx="2937">
                        <c:v>19.2427150539332</c:v>
                      </c:pt>
                      <c:pt idx="2938">
                        <c:v>19.249266880645401</c:v>
                      </c:pt>
                      <c:pt idx="2939">
                        <c:v>19.255818707357701</c:v>
                      </c:pt>
                      <c:pt idx="2940">
                        <c:v>19.262370534070001</c:v>
                      </c:pt>
                      <c:pt idx="2941">
                        <c:v>19.268922360782199</c:v>
                      </c:pt>
                      <c:pt idx="2942">
                        <c:v>19.275474187494499</c:v>
                      </c:pt>
                      <c:pt idx="2943">
                        <c:v>19.282026014206799</c:v>
                      </c:pt>
                      <c:pt idx="2944">
                        <c:v>19.2885778409191</c:v>
                      </c:pt>
                      <c:pt idx="2945">
                        <c:v>19.295129667631301</c:v>
                      </c:pt>
                      <c:pt idx="2946">
                        <c:v>19.301681494343601</c:v>
                      </c:pt>
                      <c:pt idx="2947">
                        <c:v>19.308233321055901</c:v>
                      </c:pt>
                      <c:pt idx="2948">
                        <c:v>19.314785147768099</c:v>
                      </c:pt>
                      <c:pt idx="2949">
                        <c:v>19.321336974480399</c:v>
                      </c:pt>
                      <c:pt idx="2950">
                        <c:v>19.327888801192699</c:v>
                      </c:pt>
                      <c:pt idx="2951">
                        <c:v>19.3344406279049</c:v>
                      </c:pt>
                      <c:pt idx="2952">
                        <c:v>19.340992454617201</c:v>
                      </c:pt>
                      <c:pt idx="2953">
                        <c:v>19.347544281329501</c:v>
                      </c:pt>
                      <c:pt idx="2954">
                        <c:v>19.354096108041698</c:v>
                      </c:pt>
                      <c:pt idx="2955">
                        <c:v>19.360647934753999</c:v>
                      </c:pt>
                      <c:pt idx="2956">
                        <c:v>19.367199761466299</c:v>
                      </c:pt>
                      <c:pt idx="2957">
                        <c:v>19.3737515881786</c:v>
                      </c:pt>
                      <c:pt idx="2958">
                        <c:v>19.3803034148908</c:v>
                      </c:pt>
                      <c:pt idx="2959">
                        <c:v>19.386855241603101</c:v>
                      </c:pt>
                      <c:pt idx="2960">
                        <c:v>19.393407068315401</c:v>
                      </c:pt>
                      <c:pt idx="2961">
                        <c:v>19.399958895027599</c:v>
                      </c:pt>
                      <c:pt idx="2962">
                        <c:v>19.406510721739899</c:v>
                      </c:pt>
                      <c:pt idx="2963">
                        <c:v>19.413062548452199</c:v>
                      </c:pt>
                      <c:pt idx="2964">
                        <c:v>19.4196143751644</c:v>
                      </c:pt>
                      <c:pt idx="2965">
                        <c:v>19.426166201876701</c:v>
                      </c:pt>
                      <c:pt idx="2966">
                        <c:v>19.432718028589001</c:v>
                      </c:pt>
                      <c:pt idx="2967">
                        <c:v>19.439269855301202</c:v>
                      </c:pt>
                      <c:pt idx="2968">
                        <c:v>19.445821682013499</c:v>
                      </c:pt>
                      <c:pt idx="2969">
                        <c:v>19.452373508725799</c:v>
                      </c:pt>
                      <c:pt idx="2970">
                        <c:v>19.458925335438</c:v>
                      </c:pt>
                      <c:pt idx="2971">
                        <c:v>19.4654771621503</c:v>
                      </c:pt>
                      <c:pt idx="2972">
                        <c:v>19.472028988862601</c:v>
                      </c:pt>
                      <c:pt idx="2973">
                        <c:v>19.478580815574801</c:v>
                      </c:pt>
                      <c:pt idx="2974">
                        <c:v>19.485132642287098</c:v>
                      </c:pt>
                      <c:pt idx="2975">
                        <c:v>19.491684468999399</c:v>
                      </c:pt>
                      <c:pt idx="2976">
                        <c:v>19.498236295711699</c:v>
                      </c:pt>
                      <c:pt idx="2977">
                        <c:v>19.5047881224239</c:v>
                      </c:pt>
                      <c:pt idx="2978">
                        <c:v>19.5113399491362</c:v>
                      </c:pt>
                      <c:pt idx="2979">
                        <c:v>19.517891775848501</c:v>
                      </c:pt>
                      <c:pt idx="2980">
                        <c:v>19.524443602560702</c:v>
                      </c:pt>
                      <c:pt idx="2981">
                        <c:v>19.530995429272998</c:v>
                      </c:pt>
                      <c:pt idx="2982">
                        <c:v>19.537547255985299</c:v>
                      </c:pt>
                      <c:pt idx="2983">
                        <c:v>19.5440990826975</c:v>
                      </c:pt>
                      <c:pt idx="2984">
                        <c:v>19.5506509094098</c:v>
                      </c:pt>
                      <c:pt idx="2985">
                        <c:v>19.5572027361221</c:v>
                      </c:pt>
                      <c:pt idx="2986">
                        <c:v>19.563754562834301</c:v>
                      </c:pt>
                      <c:pt idx="2987">
                        <c:v>19.570306389546602</c:v>
                      </c:pt>
                      <c:pt idx="2988">
                        <c:v>19.576858216258898</c:v>
                      </c:pt>
                      <c:pt idx="2989">
                        <c:v>19.583410042971099</c:v>
                      </c:pt>
                      <c:pt idx="2990">
                        <c:v>19.5899618696834</c:v>
                      </c:pt>
                      <c:pt idx="2991">
                        <c:v>19.5965136963957</c:v>
                      </c:pt>
                      <c:pt idx="2992">
                        <c:v>19.603065523108</c:v>
                      </c:pt>
                      <c:pt idx="2993">
                        <c:v>19.609617349820201</c:v>
                      </c:pt>
                      <c:pt idx="2994">
                        <c:v>19.616169176532502</c:v>
                      </c:pt>
                      <c:pt idx="2995">
                        <c:v>19.622721003244799</c:v>
                      </c:pt>
                      <c:pt idx="2996">
                        <c:v>19.629272829956999</c:v>
                      </c:pt>
                      <c:pt idx="2997">
                        <c:v>19.6358246566693</c:v>
                      </c:pt>
                      <c:pt idx="2998">
                        <c:v>19.6423764833816</c:v>
                      </c:pt>
                      <c:pt idx="2999">
                        <c:v>19.648928310093801</c:v>
                      </c:pt>
                      <c:pt idx="3000">
                        <c:v>19.655480136806101</c:v>
                      </c:pt>
                      <c:pt idx="3001">
                        <c:v>19.662031963518402</c:v>
                      </c:pt>
                      <c:pt idx="3002">
                        <c:v>19.668583790230599</c:v>
                      </c:pt>
                      <c:pt idx="3003">
                        <c:v>19.675135616942899</c:v>
                      </c:pt>
                      <c:pt idx="3004">
                        <c:v>19.6816874436552</c:v>
                      </c:pt>
                      <c:pt idx="3005">
                        <c:v>19.688239270367401</c:v>
                      </c:pt>
                      <c:pt idx="3006">
                        <c:v>19.694791097079701</c:v>
                      </c:pt>
                      <c:pt idx="3007">
                        <c:v>19.701342923792001</c:v>
                      </c:pt>
                      <c:pt idx="3008">
                        <c:v>19.707894750504298</c:v>
                      </c:pt>
                      <c:pt idx="3009">
                        <c:v>19.714446577216499</c:v>
                      </c:pt>
                      <c:pt idx="3010">
                        <c:v>19.7209984039288</c:v>
                      </c:pt>
                      <c:pt idx="3011">
                        <c:v>19.7275502306411</c:v>
                      </c:pt>
                      <c:pt idx="3012">
                        <c:v>19.734102057353301</c:v>
                      </c:pt>
                      <c:pt idx="3013">
                        <c:v>19.740653884065601</c:v>
                      </c:pt>
                      <c:pt idx="3014">
                        <c:v>19.747205710777902</c:v>
                      </c:pt>
                      <c:pt idx="3015">
                        <c:v>19.753757537490099</c:v>
                      </c:pt>
                      <c:pt idx="3016">
                        <c:v>19.760309364202399</c:v>
                      </c:pt>
                      <c:pt idx="3017">
                        <c:v>19.7668611909147</c:v>
                      </c:pt>
                      <c:pt idx="3018">
                        <c:v>19.773413017626901</c:v>
                      </c:pt>
                      <c:pt idx="3019">
                        <c:v>19.779964844339201</c:v>
                      </c:pt>
                      <c:pt idx="3020">
                        <c:v>19.786516671051501</c:v>
                      </c:pt>
                      <c:pt idx="3021">
                        <c:v>19.793068497763699</c:v>
                      </c:pt>
                      <c:pt idx="3022">
                        <c:v>19.799620324475999</c:v>
                      </c:pt>
                      <c:pt idx="3023">
                        <c:v>19.806172151188299</c:v>
                      </c:pt>
                      <c:pt idx="3024">
                        <c:v>19.8127239779006</c:v>
                      </c:pt>
                      <c:pt idx="3025">
                        <c:v>19.819275804612801</c:v>
                      </c:pt>
                      <c:pt idx="3026">
                        <c:v>19.825827631325101</c:v>
                      </c:pt>
                      <c:pt idx="3027">
                        <c:v>19.832379458037401</c:v>
                      </c:pt>
                      <c:pt idx="3028">
                        <c:v>19.838931284749599</c:v>
                      </c:pt>
                      <c:pt idx="3029">
                        <c:v>19.845483111461899</c:v>
                      </c:pt>
                      <c:pt idx="3030">
                        <c:v>19.852034938174199</c:v>
                      </c:pt>
                      <c:pt idx="3031">
                        <c:v>19.8585867648864</c:v>
                      </c:pt>
                      <c:pt idx="3032">
                        <c:v>19.865138591598701</c:v>
                      </c:pt>
                      <c:pt idx="3033">
                        <c:v>19.871690418311001</c:v>
                      </c:pt>
                      <c:pt idx="3034">
                        <c:v>19.878242245023198</c:v>
                      </c:pt>
                      <c:pt idx="3035">
                        <c:v>19.884794071735499</c:v>
                      </c:pt>
                      <c:pt idx="3036">
                        <c:v>19.891345898447799</c:v>
                      </c:pt>
                      <c:pt idx="3037">
                        <c:v>19.89789772516</c:v>
                      </c:pt>
                      <c:pt idx="3038">
                        <c:v>19.9044495518723</c:v>
                      </c:pt>
                      <c:pt idx="3039">
                        <c:v>19.911001378584601</c:v>
                      </c:pt>
                      <c:pt idx="3040">
                        <c:v>19.917553205296901</c:v>
                      </c:pt>
                      <c:pt idx="3041">
                        <c:v>19.924105032009098</c:v>
                      </c:pt>
                      <c:pt idx="3042">
                        <c:v>19.930656858721399</c:v>
                      </c:pt>
                      <c:pt idx="3043">
                        <c:v>19.937208685433699</c:v>
                      </c:pt>
                      <c:pt idx="3044">
                        <c:v>19.9437605121459</c:v>
                      </c:pt>
                      <c:pt idx="3045">
                        <c:v>19.9503123388582</c:v>
                      </c:pt>
                      <c:pt idx="3046">
                        <c:v>19.956864165570501</c:v>
                      </c:pt>
                      <c:pt idx="3047">
                        <c:v>19.963415992282702</c:v>
                      </c:pt>
                      <c:pt idx="3048">
                        <c:v>19.969967818994999</c:v>
                      </c:pt>
                      <c:pt idx="3049">
                        <c:v>19.976519645707299</c:v>
                      </c:pt>
                      <c:pt idx="3050">
                        <c:v>19.9830714724195</c:v>
                      </c:pt>
                      <c:pt idx="3051">
                        <c:v>19.9896232991318</c:v>
                      </c:pt>
                      <c:pt idx="3052">
                        <c:v>19.996175125844101</c:v>
                      </c:pt>
                      <c:pt idx="3053">
                        <c:v>20.002726952556301</c:v>
                      </c:pt>
                      <c:pt idx="3054">
                        <c:v>20.009278779268602</c:v>
                      </c:pt>
                      <c:pt idx="3055">
                        <c:v>20.015830605980899</c:v>
                      </c:pt>
                      <c:pt idx="3056">
                        <c:v>20.022382432693099</c:v>
                      </c:pt>
                      <c:pt idx="3057">
                        <c:v>20.0289342594054</c:v>
                      </c:pt>
                      <c:pt idx="3058">
                        <c:v>20.0354860861177</c:v>
                      </c:pt>
                      <c:pt idx="3059">
                        <c:v>20.042037912830001</c:v>
                      </c:pt>
                      <c:pt idx="3060">
                        <c:v>20.048589739542201</c:v>
                      </c:pt>
                      <c:pt idx="3061">
                        <c:v>20.055141566254498</c:v>
                      </c:pt>
                      <c:pt idx="3062">
                        <c:v>20.061693392966799</c:v>
                      </c:pt>
                      <c:pt idx="3063">
                        <c:v>20.068245219679</c:v>
                      </c:pt>
                      <c:pt idx="3064">
                        <c:v>20.0747970463913</c:v>
                      </c:pt>
                      <c:pt idx="3065">
                        <c:v>20.0813488731036</c:v>
                      </c:pt>
                      <c:pt idx="3066">
                        <c:v>20.087900699815801</c:v>
                      </c:pt>
                      <c:pt idx="3067">
                        <c:v>20.094452526528102</c:v>
                      </c:pt>
                      <c:pt idx="3068">
                        <c:v>20.101004353240398</c:v>
                      </c:pt>
                      <c:pt idx="3069">
                        <c:v>20.107556179952599</c:v>
                      </c:pt>
                      <c:pt idx="3070">
                        <c:v>20.1141080066649</c:v>
                      </c:pt>
                      <c:pt idx="3071">
                        <c:v>20.1206598333772</c:v>
                      </c:pt>
                      <c:pt idx="3072">
                        <c:v>20.127211660089401</c:v>
                      </c:pt>
                      <c:pt idx="3073">
                        <c:v>20.133763486801701</c:v>
                      </c:pt>
                      <c:pt idx="3074">
                        <c:v>20.140315313514002</c:v>
                      </c:pt>
                      <c:pt idx="3075">
                        <c:v>20.146867140226298</c:v>
                      </c:pt>
                      <c:pt idx="3076">
                        <c:v>20.153418966938499</c:v>
                      </c:pt>
                      <c:pt idx="3077">
                        <c:v>20.1599707936508</c:v>
                      </c:pt>
                      <c:pt idx="3078">
                        <c:v>20.1665226203631</c:v>
                      </c:pt>
                      <c:pt idx="3079">
                        <c:v>20.173074447075301</c:v>
                      </c:pt>
                      <c:pt idx="3080">
                        <c:v>20.179626273787601</c:v>
                      </c:pt>
                      <c:pt idx="3081">
                        <c:v>20.186178100499902</c:v>
                      </c:pt>
                      <c:pt idx="3082">
                        <c:v>20.192729927212099</c:v>
                      </c:pt>
                      <c:pt idx="3083">
                        <c:v>20.199281753924399</c:v>
                      </c:pt>
                      <c:pt idx="3084">
                        <c:v>20.2058335806367</c:v>
                      </c:pt>
                      <c:pt idx="3085">
                        <c:v>20.212385407348901</c:v>
                      </c:pt>
                      <c:pt idx="3086">
                        <c:v>20.218937234061201</c:v>
                      </c:pt>
                      <c:pt idx="3087">
                        <c:v>20.225489060773501</c:v>
                      </c:pt>
                      <c:pt idx="3088">
                        <c:v>20.232040887485699</c:v>
                      </c:pt>
                      <c:pt idx="3089">
                        <c:v>20.238592714197999</c:v>
                      </c:pt>
                      <c:pt idx="3090">
                        <c:v>20.245144540910299</c:v>
                      </c:pt>
                      <c:pt idx="3091">
                        <c:v>20.2516963676226</c:v>
                      </c:pt>
                      <c:pt idx="3092">
                        <c:v>20.258248194334801</c:v>
                      </c:pt>
                      <c:pt idx="3093">
                        <c:v>20.264800021047101</c:v>
                      </c:pt>
                      <c:pt idx="3094">
                        <c:v>20.271351847759401</c:v>
                      </c:pt>
                      <c:pt idx="3095">
                        <c:v>20.277903674471599</c:v>
                      </c:pt>
                      <c:pt idx="3096">
                        <c:v>20.284455501183899</c:v>
                      </c:pt>
                      <c:pt idx="3097">
                        <c:v>20.2910073278962</c:v>
                      </c:pt>
                      <c:pt idx="3098">
                        <c:v>20.2975591546084</c:v>
                      </c:pt>
                      <c:pt idx="3099">
                        <c:v>20.304110981320701</c:v>
                      </c:pt>
                      <c:pt idx="3100">
                        <c:v>20.310662808033001</c:v>
                      </c:pt>
                      <c:pt idx="3101">
                        <c:v>20.317214634745199</c:v>
                      </c:pt>
                      <c:pt idx="3102">
                        <c:v>20.323766461457499</c:v>
                      </c:pt>
                      <c:pt idx="3103">
                        <c:v>20.330318288169799</c:v>
                      </c:pt>
                      <c:pt idx="3104">
                        <c:v>20.336870114882</c:v>
                      </c:pt>
                      <c:pt idx="3105">
                        <c:v>20.343421941594301</c:v>
                      </c:pt>
                      <c:pt idx="3106">
                        <c:v>20.349973768306601</c:v>
                      </c:pt>
                      <c:pt idx="3107">
                        <c:v>20.356525595018901</c:v>
                      </c:pt>
                      <c:pt idx="3108">
                        <c:v>20.363077421731099</c:v>
                      </c:pt>
                      <c:pt idx="3109">
                        <c:v>20.369629248443399</c:v>
                      </c:pt>
                      <c:pt idx="3110">
                        <c:v>20.376181075155699</c:v>
                      </c:pt>
                      <c:pt idx="3111">
                        <c:v>20.3827329018679</c:v>
                      </c:pt>
                      <c:pt idx="3112">
                        <c:v>20.389284728580201</c:v>
                      </c:pt>
                      <c:pt idx="3113">
                        <c:v>20.395836555292501</c:v>
                      </c:pt>
                      <c:pt idx="3114">
                        <c:v>20.402388382004698</c:v>
                      </c:pt>
                      <c:pt idx="3115">
                        <c:v>20.408940208716999</c:v>
                      </c:pt>
                      <c:pt idx="3116">
                        <c:v>20.415492035429299</c:v>
                      </c:pt>
                      <c:pt idx="3117">
                        <c:v>20.4220438621415</c:v>
                      </c:pt>
                      <c:pt idx="3118">
                        <c:v>20.4285956888538</c:v>
                      </c:pt>
                      <c:pt idx="3119">
                        <c:v>20.435147515566101</c:v>
                      </c:pt>
                      <c:pt idx="3120">
                        <c:v>20.441699342278302</c:v>
                      </c:pt>
                      <c:pt idx="3121">
                        <c:v>20.448251168990598</c:v>
                      </c:pt>
                      <c:pt idx="3122">
                        <c:v>20.454802995702899</c:v>
                      </c:pt>
                      <c:pt idx="3123">
                        <c:v>20.461354822415199</c:v>
                      </c:pt>
                      <c:pt idx="3124">
                        <c:v>20.4679066491274</c:v>
                      </c:pt>
                      <c:pt idx="3125">
                        <c:v>20.4744584758397</c:v>
                      </c:pt>
                      <c:pt idx="3126">
                        <c:v>20.481010302552001</c:v>
                      </c:pt>
                      <c:pt idx="3127">
                        <c:v>20.487562129264202</c:v>
                      </c:pt>
                      <c:pt idx="3128">
                        <c:v>20.494113955976498</c:v>
                      </c:pt>
                      <c:pt idx="3129">
                        <c:v>20.500665782688799</c:v>
                      </c:pt>
                      <c:pt idx="3130">
                        <c:v>20.507217609401</c:v>
                      </c:pt>
                      <c:pt idx="3131">
                        <c:v>20.5137694361133</c:v>
                      </c:pt>
                      <c:pt idx="3132">
                        <c:v>20.5203212628256</c:v>
                      </c:pt>
                      <c:pt idx="3133">
                        <c:v>20.526873089537801</c:v>
                      </c:pt>
                      <c:pt idx="3134">
                        <c:v>20.533424916250102</c:v>
                      </c:pt>
                      <c:pt idx="3135">
                        <c:v>20.539976742962399</c:v>
                      </c:pt>
                      <c:pt idx="3136">
                        <c:v>20.546528569674599</c:v>
                      </c:pt>
                      <c:pt idx="3137">
                        <c:v>20.5530803963869</c:v>
                      </c:pt>
                      <c:pt idx="3138">
                        <c:v>20.5596322230992</c:v>
                      </c:pt>
                      <c:pt idx="3139">
                        <c:v>20.566184049811501</c:v>
                      </c:pt>
                      <c:pt idx="3140">
                        <c:v>20.572735876523701</c:v>
                      </c:pt>
                      <c:pt idx="3141">
                        <c:v>20.579287703236002</c:v>
                      </c:pt>
                      <c:pt idx="3142">
                        <c:v>20.585839529948299</c:v>
                      </c:pt>
                      <c:pt idx="3143">
                        <c:v>20.592391356660499</c:v>
                      </c:pt>
                      <c:pt idx="3144">
                        <c:v>20.5989431833728</c:v>
                      </c:pt>
                      <c:pt idx="3145">
                        <c:v>20.6054950100851</c:v>
                      </c:pt>
                      <c:pt idx="3146">
                        <c:v>20.612046836797301</c:v>
                      </c:pt>
                      <c:pt idx="3147">
                        <c:v>20.618598663509601</c:v>
                      </c:pt>
                      <c:pt idx="3148">
                        <c:v>20.625150490221898</c:v>
                      </c:pt>
                      <c:pt idx="3149">
                        <c:v>20.631702316934099</c:v>
                      </c:pt>
                      <c:pt idx="3150">
                        <c:v>20.6382541436464</c:v>
                      </c:pt>
                      <c:pt idx="3151">
                        <c:v>20.6448059703587</c:v>
                      </c:pt>
                      <c:pt idx="3152">
                        <c:v>20.651357797070901</c:v>
                      </c:pt>
                      <c:pt idx="3153">
                        <c:v>20.657909623783201</c:v>
                      </c:pt>
                      <c:pt idx="3154">
                        <c:v>20.664461450495502</c:v>
                      </c:pt>
                      <c:pt idx="3155">
                        <c:v>20.671013277207699</c:v>
                      </c:pt>
                      <c:pt idx="3156">
                        <c:v>20.677565103919999</c:v>
                      </c:pt>
                      <c:pt idx="3157">
                        <c:v>20.6841169306323</c:v>
                      </c:pt>
                      <c:pt idx="3158">
                        <c:v>20.6906687573446</c:v>
                      </c:pt>
                      <c:pt idx="3159">
                        <c:v>20.697220584056801</c:v>
                      </c:pt>
                      <c:pt idx="3160">
                        <c:v>20.703772410769101</c:v>
                      </c:pt>
                      <c:pt idx="3161">
                        <c:v>20.710324237481402</c:v>
                      </c:pt>
                      <c:pt idx="3162">
                        <c:v>20.716876064193599</c:v>
                      </c:pt>
                      <c:pt idx="3163">
                        <c:v>20.723427890905899</c:v>
                      </c:pt>
                      <c:pt idx="3164">
                        <c:v>20.7299797176182</c:v>
                      </c:pt>
                      <c:pt idx="3165">
                        <c:v>20.736531544330401</c:v>
                      </c:pt>
                      <c:pt idx="3166">
                        <c:v>20.743083371042701</c:v>
                      </c:pt>
                      <c:pt idx="3167">
                        <c:v>20.749635197755001</c:v>
                      </c:pt>
                      <c:pt idx="3168">
                        <c:v>20.756187024467199</c:v>
                      </c:pt>
                      <c:pt idx="3169">
                        <c:v>20.762738851179499</c:v>
                      </c:pt>
                      <c:pt idx="3170">
                        <c:v>20.769290677891799</c:v>
                      </c:pt>
                      <c:pt idx="3171">
                        <c:v>20.7758425046041</c:v>
                      </c:pt>
                      <c:pt idx="3172">
                        <c:v>20.782394331316301</c:v>
                      </c:pt>
                      <c:pt idx="3173">
                        <c:v>20.788946158028601</c:v>
                      </c:pt>
                      <c:pt idx="3174">
                        <c:v>20.795497984740901</c:v>
                      </c:pt>
                      <c:pt idx="3175">
                        <c:v>20.802049811453099</c:v>
                      </c:pt>
                      <c:pt idx="3176">
                        <c:v>20.808601638165399</c:v>
                      </c:pt>
                      <c:pt idx="3177">
                        <c:v>20.815153464877699</c:v>
                      </c:pt>
                      <c:pt idx="3178">
                        <c:v>20.8217052915899</c:v>
                      </c:pt>
                      <c:pt idx="3179">
                        <c:v>20.828257118302201</c:v>
                      </c:pt>
                      <c:pt idx="3180">
                        <c:v>20.834808945014501</c:v>
                      </c:pt>
                      <c:pt idx="3181">
                        <c:v>20.841360771726698</c:v>
                      </c:pt>
                      <c:pt idx="3182">
                        <c:v>20.847912598438999</c:v>
                      </c:pt>
                      <c:pt idx="3183">
                        <c:v>20.854464425151299</c:v>
                      </c:pt>
                      <c:pt idx="3184">
                        <c:v>20.8610162518635</c:v>
                      </c:pt>
                      <c:pt idx="3185">
                        <c:v>20.8675680785758</c:v>
                      </c:pt>
                      <c:pt idx="3186">
                        <c:v>20.874119905288101</c:v>
                      </c:pt>
                      <c:pt idx="3187">
                        <c:v>20.880671732000401</c:v>
                      </c:pt>
                      <c:pt idx="3188">
                        <c:v>20.887223558712599</c:v>
                      </c:pt>
                      <c:pt idx="3189">
                        <c:v>20.893775385424899</c:v>
                      </c:pt>
                      <c:pt idx="3190">
                        <c:v>20.900327212137199</c:v>
                      </c:pt>
                      <c:pt idx="3191">
                        <c:v>20.9068790388494</c:v>
                      </c:pt>
                      <c:pt idx="3192">
                        <c:v>20.913430865561701</c:v>
                      </c:pt>
                      <c:pt idx="3193">
                        <c:v>20.919982692274001</c:v>
                      </c:pt>
                      <c:pt idx="3194">
                        <c:v>20.926534518986202</c:v>
                      </c:pt>
                      <c:pt idx="3195">
                        <c:v>20.933086345698499</c:v>
                      </c:pt>
                      <c:pt idx="3196">
                        <c:v>20.939638172410799</c:v>
                      </c:pt>
                      <c:pt idx="3197">
                        <c:v>20.946189999123</c:v>
                      </c:pt>
                      <c:pt idx="3198">
                        <c:v>20.9527418258353</c:v>
                      </c:pt>
                      <c:pt idx="3199">
                        <c:v>20.959293652547601</c:v>
                      </c:pt>
                      <c:pt idx="3200">
                        <c:v>20.965845479259801</c:v>
                      </c:pt>
                      <c:pt idx="3201">
                        <c:v>20.972397305972098</c:v>
                      </c:pt>
                      <c:pt idx="3202">
                        <c:v>20.978949132684399</c:v>
                      </c:pt>
                      <c:pt idx="3203">
                        <c:v>20.9855009593966</c:v>
                      </c:pt>
                      <c:pt idx="3204">
                        <c:v>20.9920527861089</c:v>
                      </c:pt>
                      <c:pt idx="3205">
                        <c:v>20.9986046128212</c:v>
                      </c:pt>
                      <c:pt idx="3206">
                        <c:v>21.005156439533501</c:v>
                      </c:pt>
                      <c:pt idx="3207">
                        <c:v>21.011708266245702</c:v>
                      </c:pt>
                      <c:pt idx="3208">
                        <c:v>21.018260092957998</c:v>
                      </c:pt>
                      <c:pt idx="3209">
                        <c:v>21.024811919670299</c:v>
                      </c:pt>
                      <c:pt idx="3210">
                        <c:v>21.0313637463825</c:v>
                      </c:pt>
                      <c:pt idx="3211">
                        <c:v>21.0379155730948</c:v>
                      </c:pt>
                      <c:pt idx="3212">
                        <c:v>21.0444673998071</c:v>
                      </c:pt>
                      <c:pt idx="3213">
                        <c:v>21.051019226519301</c:v>
                      </c:pt>
                      <c:pt idx="3214">
                        <c:v>21.057571053231602</c:v>
                      </c:pt>
                      <c:pt idx="3215">
                        <c:v>21.064122879943898</c:v>
                      </c:pt>
                      <c:pt idx="3216">
                        <c:v>21.070674706656099</c:v>
                      </c:pt>
                      <c:pt idx="3217">
                        <c:v>21.0772265333684</c:v>
                      </c:pt>
                      <c:pt idx="3218">
                        <c:v>21.0837783600807</c:v>
                      </c:pt>
                      <c:pt idx="3219">
                        <c:v>21.090330186792901</c:v>
                      </c:pt>
                      <c:pt idx="3220">
                        <c:v>21.096882013505201</c:v>
                      </c:pt>
                      <c:pt idx="3221">
                        <c:v>21.103433840217502</c:v>
                      </c:pt>
                      <c:pt idx="3222">
                        <c:v>21.109985666929798</c:v>
                      </c:pt>
                      <c:pt idx="3223">
                        <c:v>21.116537493641999</c:v>
                      </c:pt>
                      <c:pt idx="3224">
                        <c:v>21.1230893203543</c:v>
                      </c:pt>
                      <c:pt idx="3225">
                        <c:v>21.1296411470666</c:v>
                      </c:pt>
                      <c:pt idx="3226">
                        <c:v>21.136192973778801</c:v>
                      </c:pt>
                      <c:pt idx="3227">
                        <c:v>21.142744800491101</c:v>
                      </c:pt>
                      <c:pt idx="3228">
                        <c:v>21.149296627203402</c:v>
                      </c:pt>
                      <c:pt idx="3229">
                        <c:v>21.155848453915599</c:v>
                      </c:pt>
                      <c:pt idx="3230">
                        <c:v>21.162400280627899</c:v>
                      </c:pt>
                      <c:pt idx="3231">
                        <c:v>21.1689521073402</c:v>
                      </c:pt>
                      <c:pt idx="3232">
                        <c:v>21.175503934052401</c:v>
                      </c:pt>
                      <c:pt idx="3233">
                        <c:v>21.182055760764701</c:v>
                      </c:pt>
                      <c:pt idx="3234">
                        <c:v>21.188607587477001</c:v>
                      </c:pt>
                      <c:pt idx="3235">
                        <c:v>21.195159414189199</c:v>
                      </c:pt>
                      <c:pt idx="3236">
                        <c:v>21.201711240901499</c:v>
                      </c:pt>
                      <c:pt idx="3237">
                        <c:v>21.2082630676138</c:v>
                      </c:pt>
                      <c:pt idx="3238">
                        <c:v>21.2148148943261</c:v>
                      </c:pt>
                      <c:pt idx="3239">
                        <c:v>21.221366721038301</c:v>
                      </c:pt>
                      <c:pt idx="3240">
                        <c:v>21.227918547750601</c:v>
                      </c:pt>
                      <c:pt idx="3241">
                        <c:v>21.234470374462902</c:v>
                      </c:pt>
                      <c:pt idx="3242">
                        <c:v>21.241022201175099</c:v>
                      </c:pt>
                      <c:pt idx="3243">
                        <c:v>21.247574027887399</c:v>
                      </c:pt>
                      <c:pt idx="3244">
                        <c:v>21.2541258545997</c:v>
                      </c:pt>
                      <c:pt idx="3245">
                        <c:v>21.2606776813119</c:v>
                      </c:pt>
                      <c:pt idx="3246">
                        <c:v>21.267229508024201</c:v>
                      </c:pt>
                      <c:pt idx="3247">
                        <c:v>21.273781334736501</c:v>
                      </c:pt>
                      <c:pt idx="3248">
                        <c:v>21.280333161448699</c:v>
                      </c:pt>
                      <c:pt idx="3249">
                        <c:v>21.286884988160999</c:v>
                      </c:pt>
                      <c:pt idx="3250">
                        <c:v>21.293436814873299</c:v>
                      </c:pt>
                      <c:pt idx="3251">
                        <c:v>21.2999886415855</c:v>
                      </c:pt>
                      <c:pt idx="3252">
                        <c:v>21.306540468297801</c:v>
                      </c:pt>
                      <c:pt idx="3253">
                        <c:v>21.313092295010101</c:v>
                      </c:pt>
                      <c:pt idx="3254">
                        <c:v>21.319644121722401</c:v>
                      </c:pt>
                      <c:pt idx="3255">
                        <c:v>21.326195948434599</c:v>
                      </c:pt>
                      <c:pt idx="3256">
                        <c:v>21.332747775146899</c:v>
                      </c:pt>
                      <c:pt idx="3257">
                        <c:v>21.339299601859199</c:v>
                      </c:pt>
                      <c:pt idx="3258">
                        <c:v>21.3458514285714</c:v>
                      </c:pt>
                      <c:pt idx="3259">
                        <c:v>21.352403255283701</c:v>
                      </c:pt>
                      <c:pt idx="3260">
                        <c:v>21.358955081996001</c:v>
                      </c:pt>
                      <c:pt idx="3261">
                        <c:v>21.365506908708198</c:v>
                      </c:pt>
                      <c:pt idx="3262">
                        <c:v>21.372058735420499</c:v>
                      </c:pt>
                      <c:pt idx="3263">
                        <c:v>21.378610562132799</c:v>
                      </c:pt>
                      <c:pt idx="3264">
                        <c:v>21.385162388845</c:v>
                      </c:pt>
                      <c:pt idx="3265">
                        <c:v>21.3917142155573</c:v>
                      </c:pt>
                      <c:pt idx="3266">
                        <c:v>21.398266042269601</c:v>
                      </c:pt>
                      <c:pt idx="3267">
                        <c:v>21.404817868981802</c:v>
                      </c:pt>
                      <c:pt idx="3268">
                        <c:v>21.411369695694098</c:v>
                      </c:pt>
                      <c:pt idx="3269">
                        <c:v>21.417921522406399</c:v>
                      </c:pt>
                      <c:pt idx="3270">
                        <c:v>21.424473349118699</c:v>
                      </c:pt>
                      <c:pt idx="3271">
                        <c:v>21.4310251758309</c:v>
                      </c:pt>
                      <c:pt idx="3272">
                        <c:v>21.4375770025432</c:v>
                      </c:pt>
                      <c:pt idx="3273">
                        <c:v>21.444128829255501</c:v>
                      </c:pt>
                      <c:pt idx="3274">
                        <c:v>21.450680655967702</c:v>
                      </c:pt>
                      <c:pt idx="3275">
                        <c:v>21.457232482679998</c:v>
                      </c:pt>
                      <c:pt idx="3276">
                        <c:v>21.463784309392299</c:v>
                      </c:pt>
                      <c:pt idx="3277">
                        <c:v>21.4703361361045</c:v>
                      </c:pt>
                      <c:pt idx="3278">
                        <c:v>21.4768879628168</c:v>
                      </c:pt>
                      <c:pt idx="3279">
                        <c:v>21.4834397895291</c:v>
                      </c:pt>
                      <c:pt idx="3280">
                        <c:v>21.489991616241301</c:v>
                      </c:pt>
                      <c:pt idx="3281">
                        <c:v>21.496543442953602</c:v>
                      </c:pt>
                      <c:pt idx="3282">
                        <c:v>21.503095269665899</c:v>
                      </c:pt>
                      <c:pt idx="3283">
                        <c:v>21.509647096378099</c:v>
                      </c:pt>
                      <c:pt idx="3284">
                        <c:v>21.5161989230904</c:v>
                      </c:pt>
                      <c:pt idx="3285">
                        <c:v>21.5227507498027</c:v>
                      </c:pt>
                      <c:pt idx="3286">
                        <c:v>21.529302576515001</c:v>
                      </c:pt>
                      <c:pt idx="3287">
                        <c:v>21.535854403227201</c:v>
                      </c:pt>
                      <c:pt idx="3288">
                        <c:v>21.542406229939498</c:v>
                      </c:pt>
                      <c:pt idx="3289">
                        <c:v>21.548958056651799</c:v>
                      </c:pt>
                      <c:pt idx="3290">
                        <c:v>21.555509883364</c:v>
                      </c:pt>
                      <c:pt idx="3291">
                        <c:v>21.5620617100763</c:v>
                      </c:pt>
                      <c:pt idx="3292">
                        <c:v>21.5686135367886</c:v>
                      </c:pt>
                      <c:pt idx="3293">
                        <c:v>21.575165363500801</c:v>
                      </c:pt>
                      <c:pt idx="3294">
                        <c:v>21.581717190213102</c:v>
                      </c:pt>
                      <c:pt idx="3295">
                        <c:v>21.588269016925398</c:v>
                      </c:pt>
                      <c:pt idx="3296">
                        <c:v>21.594820843637599</c:v>
                      </c:pt>
                      <c:pt idx="3297">
                        <c:v>21.6013726703499</c:v>
                      </c:pt>
                      <c:pt idx="3298">
                        <c:v>21.6079244970622</c:v>
                      </c:pt>
                      <c:pt idx="3299">
                        <c:v>21.614476323774401</c:v>
                      </c:pt>
                      <c:pt idx="3300">
                        <c:v>21.621028150486701</c:v>
                      </c:pt>
                      <c:pt idx="3301">
                        <c:v>21.627579977199002</c:v>
                      </c:pt>
                      <c:pt idx="3302">
                        <c:v>21.634131803911199</c:v>
                      </c:pt>
                      <c:pt idx="3303">
                        <c:v>21.640683630623499</c:v>
                      </c:pt>
                      <c:pt idx="3304">
                        <c:v>21.6472354573358</c:v>
                      </c:pt>
                      <c:pt idx="3305">
                        <c:v>21.6537872840481</c:v>
                      </c:pt>
                      <c:pt idx="3306">
                        <c:v>21.660339110760301</c:v>
                      </c:pt>
                      <c:pt idx="3307">
                        <c:v>21.666890937472601</c:v>
                      </c:pt>
                      <c:pt idx="3308">
                        <c:v>21.673442764184902</c:v>
                      </c:pt>
                      <c:pt idx="3309">
                        <c:v>21.679994590897099</c:v>
                      </c:pt>
                      <c:pt idx="3310">
                        <c:v>21.686546417609399</c:v>
                      </c:pt>
                      <c:pt idx="3311">
                        <c:v>21.6930982443217</c:v>
                      </c:pt>
                      <c:pt idx="3312">
                        <c:v>21.699650071033901</c:v>
                      </c:pt>
                      <c:pt idx="3313">
                        <c:v>21.706201897746201</c:v>
                      </c:pt>
                      <c:pt idx="3314">
                        <c:v>21.712753724458501</c:v>
                      </c:pt>
                      <c:pt idx="3315">
                        <c:v>21.719305551170699</c:v>
                      </c:pt>
                      <c:pt idx="3316">
                        <c:v>21.725857377882999</c:v>
                      </c:pt>
                      <c:pt idx="3317">
                        <c:v>21.732409204595299</c:v>
                      </c:pt>
                      <c:pt idx="3318">
                        <c:v>21.7389610313075</c:v>
                      </c:pt>
                      <c:pt idx="3319">
                        <c:v>21.745512858019801</c:v>
                      </c:pt>
                      <c:pt idx="3320">
                        <c:v>21.752064684732101</c:v>
                      </c:pt>
                      <c:pt idx="3321">
                        <c:v>21.758616511444401</c:v>
                      </c:pt>
                      <c:pt idx="3322">
                        <c:v>21.765168338156599</c:v>
                      </c:pt>
                      <c:pt idx="3323">
                        <c:v>21.771720164868899</c:v>
                      </c:pt>
                      <c:pt idx="3324">
                        <c:v>21.7782719915812</c:v>
                      </c:pt>
                      <c:pt idx="3325">
                        <c:v>21.7848238182934</c:v>
                      </c:pt>
                      <c:pt idx="3326">
                        <c:v>21.791375645005701</c:v>
                      </c:pt>
                      <c:pt idx="3327">
                        <c:v>21.797927471718001</c:v>
                      </c:pt>
                      <c:pt idx="3328">
                        <c:v>21.804479298430198</c:v>
                      </c:pt>
                      <c:pt idx="3329">
                        <c:v>21.811031125142499</c:v>
                      </c:pt>
                      <c:pt idx="3330">
                        <c:v>21.817582951854799</c:v>
                      </c:pt>
                      <c:pt idx="3331">
                        <c:v>21.824134778567</c:v>
                      </c:pt>
                      <c:pt idx="3332">
                        <c:v>21.8306866052793</c:v>
                      </c:pt>
                      <c:pt idx="3333">
                        <c:v>21.837238431991601</c:v>
                      </c:pt>
                      <c:pt idx="3334">
                        <c:v>21.843790258703802</c:v>
                      </c:pt>
                      <c:pt idx="3335">
                        <c:v>21.850342085416099</c:v>
                      </c:pt>
                      <c:pt idx="3336">
                        <c:v>21.856893912128399</c:v>
                      </c:pt>
                      <c:pt idx="3337">
                        <c:v>21.863445738840699</c:v>
                      </c:pt>
                      <c:pt idx="3338">
                        <c:v>21.8699975655529</c:v>
                      </c:pt>
                      <c:pt idx="3339">
                        <c:v>21.876549392265201</c:v>
                      </c:pt>
                      <c:pt idx="3340">
                        <c:v>21.883101218977501</c:v>
                      </c:pt>
                      <c:pt idx="3341">
                        <c:v>21.889653045689698</c:v>
                      </c:pt>
                      <c:pt idx="3342">
                        <c:v>21.896204872401999</c:v>
                      </c:pt>
                      <c:pt idx="3343">
                        <c:v>21.902756699114299</c:v>
                      </c:pt>
                      <c:pt idx="3344">
                        <c:v>21.9093085258265</c:v>
                      </c:pt>
                      <c:pt idx="3345">
                        <c:v>21.9158603525388</c:v>
                      </c:pt>
                      <c:pt idx="3346">
                        <c:v>21.922412179251101</c:v>
                      </c:pt>
                      <c:pt idx="3347">
                        <c:v>21.928964005963302</c:v>
                      </c:pt>
                      <c:pt idx="3348">
                        <c:v>21.935515832675598</c:v>
                      </c:pt>
                      <c:pt idx="3349">
                        <c:v>21.942067659387899</c:v>
                      </c:pt>
                      <c:pt idx="3350">
                        <c:v>21.9486194861001</c:v>
                      </c:pt>
                      <c:pt idx="3351">
                        <c:v>21.9551713128124</c:v>
                      </c:pt>
                      <c:pt idx="3352">
                        <c:v>21.9617231395247</c:v>
                      </c:pt>
                      <c:pt idx="3353">
                        <c:v>21.968274966237001</c:v>
                      </c:pt>
                      <c:pt idx="3354">
                        <c:v>21.974826792949202</c:v>
                      </c:pt>
                      <c:pt idx="3355">
                        <c:v>21.981378619661498</c:v>
                      </c:pt>
                      <c:pt idx="3356">
                        <c:v>21.987930446373799</c:v>
                      </c:pt>
                      <c:pt idx="3357">
                        <c:v>21.994482273086</c:v>
                      </c:pt>
                      <c:pt idx="3358">
                        <c:v>22.0010340997983</c:v>
                      </c:pt>
                      <c:pt idx="3359">
                        <c:v>22.0075859265106</c:v>
                      </c:pt>
                      <c:pt idx="3360">
                        <c:v>22.014137753222801</c:v>
                      </c:pt>
                      <c:pt idx="3361">
                        <c:v>22.020689579935102</c:v>
                      </c:pt>
                      <c:pt idx="3362">
                        <c:v>22.027241406647398</c:v>
                      </c:pt>
                      <c:pt idx="3363">
                        <c:v>22.033793233359599</c:v>
                      </c:pt>
                      <c:pt idx="3364">
                        <c:v>22.0403450600719</c:v>
                      </c:pt>
                      <c:pt idx="3365">
                        <c:v>22.0468968867842</c:v>
                      </c:pt>
                      <c:pt idx="3366">
                        <c:v>22.053448713496401</c:v>
                      </c:pt>
                      <c:pt idx="3367">
                        <c:v>22.060000540208701</c:v>
                      </c:pt>
                      <c:pt idx="3368">
                        <c:v>22.066552366921002</c:v>
                      </c:pt>
                      <c:pt idx="3369">
                        <c:v>22.073104193633299</c:v>
                      </c:pt>
                      <c:pt idx="3370">
                        <c:v>22.079656020345499</c:v>
                      </c:pt>
                      <c:pt idx="3371">
                        <c:v>22.0862078470578</c:v>
                      </c:pt>
                      <c:pt idx="3372">
                        <c:v>22.0927596737701</c:v>
                      </c:pt>
                      <c:pt idx="3373">
                        <c:v>22.099311500482301</c:v>
                      </c:pt>
                      <c:pt idx="3374">
                        <c:v>22.105863327194601</c:v>
                      </c:pt>
                      <c:pt idx="3375">
                        <c:v>22.112415153906898</c:v>
                      </c:pt>
                      <c:pt idx="3376">
                        <c:v>22.118966980619099</c:v>
                      </c:pt>
                      <c:pt idx="3377">
                        <c:v>22.1255188073314</c:v>
                      </c:pt>
                      <c:pt idx="3378">
                        <c:v>22.1320706340437</c:v>
                      </c:pt>
                      <c:pt idx="3379">
                        <c:v>22.138622460755901</c:v>
                      </c:pt>
                      <c:pt idx="3380">
                        <c:v>22.145174287468201</c:v>
                      </c:pt>
                      <c:pt idx="3381">
                        <c:v>22.151726114180502</c:v>
                      </c:pt>
                      <c:pt idx="3382">
                        <c:v>22.158277940892699</c:v>
                      </c:pt>
                      <c:pt idx="3383">
                        <c:v>22.164829767604999</c:v>
                      </c:pt>
                      <c:pt idx="3384">
                        <c:v>22.1713815943173</c:v>
                      </c:pt>
                      <c:pt idx="3385">
                        <c:v>22.1779334210295</c:v>
                      </c:pt>
                      <c:pt idx="3386">
                        <c:v>22.184485247741801</c:v>
                      </c:pt>
                      <c:pt idx="3387">
                        <c:v>22.191037074454101</c:v>
                      </c:pt>
                      <c:pt idx="3388">
                        <c:v>22.197588901166402</c:v>
                      </c:pt>
                      <c:pt idx="3389">
                        <c:v>22.204140727878599</c:v>
                      </c:pt>
                      <c:pt idx="3390">
                        <c:v>22.210692554590899</c:v>
                      </c:pt>
                      <c:pt idx="3391">
                        <c:v>22.2172443813032</c:v>
                      </c:pt>
                      <c:pt idx="3392">
                        <c:v>22.223796208015401</c:v>
                      </c:pt>
                      <c:pt idx="3393">
                        <c:v>22.230348034727701</c:v>
                      </c:pt>
                      <c:pt idx="3394">
                        <c:v>22.236899861440001</c:v>
                      </c:pt>
                      <c:pt idx="3395">
                        <c:v>22.243451688152199</c:v>
                      </c:pt>
                      <c:pt idx="3396">
                        <c:v>22.250003514864499</c:v>
                      </c:pt>
                      <c:pt idx="3397">
                        <c:v>22.256555341576799</c:v>
                      </c:pt>
                      <c:pt idx="3398">
                        <c:v>22.263107168289</c:v>
                      </c:pt>
                      <c:pt idx="3399">
                        <c:v>22.269658995001301</c:v>
                      </c:pt>
                      <c:pt idx="3400">
                        <c:v>22.276210821713601</c:v>
                      </c:pt>
                      <c:pt idx="3401">
                        <c:v>22.282762648425901</c:v>
                      </c:pt>
                      <c:pt idx="3402">
                        <c:v>22.289314475138099</c:v>
                      </c:pt>
                      <c:pt idx="3403">
                        <c:v>22.295866301850399</c:v>
                      </c:pt>
                      <c:pt idx="3404">
                        <c:v>22.302418128562699</c:v>
                      </c:pt>
                      <c:pt idx="3405">
                        <c:v>22.3089699552749</c:v>
                      </c:pt>
                      <c:pt idx="3406">
                        <c:v>22.315521781987201</c:v>
                      </c:pt>
                      <c:pt idx="3407">
                        <c:v>22.322073608699501</c:v>
                      </c:pt>
                      <c:pt idx="3408">
                        <c:v>22.328625435411698</c:v>
                      </c:pt>
                      <c:pt idx="3409">
                        <c:v>22.335177262123999</c:v>
                      </c:pt>
                      <c:pt idx="3410">
                        <c:v>22.341729088836299</c:v>
                      </c:pt>
                      <c:pt idx="3411">
                        <c:v>22.3482809155485</c:v>
                      </c:pt>
                      <c:pt idx="3412">
                        <c:v>22.3548327422608</c:v>
                      </c:pt>
                      <c:pt idx="3413">
                        <c:v>22.361384568973101</c:v>
                      </c:pt>
                      <c:pt idx="3414">
                        <c:v>22.367936395685302</c:v>
                      </c:pt>
                      <c:pt idx="3415">
                        <c:v>22.374488222397598</c:v>
                      </c:pt>
                      <c:pt idx="3416">
                        <c:v>22.381040049109899</c:v>
                      </c:pt>
                      <c:pt idx="3417">
                        <c:v>22.387591875822199</c:v>
                      </c:pt>
                      <c:pt idx="3418">
                        <c:v>22.3941437025344</c:v>
                      </c:pt>
                      <c:pt idx="3419">
                        <c:v>22.4006955292467</c:v>
                      </c:pt>
                      <c:pt idx="3420">
                        <c:v>22.407247355959001</c:v>
                      </c:pt>
                      <c:pt idx="3421">
                        <c:v>22.413799182671202</c:v>
                      </c:pt>
                      <c:pt idx="3422">
                        <c:v>22.420351009383499</c:v>
                      </c:pt>
                      <c:pt idx="3423">
                        <c:v>22.426902836095799</c:v>
                      </c:pt>
                      <c:pt idx="3424">
                        <c:v>22.433454662808</c:v>
                      </c:pt>
                      <c:pt idx="3425">
                        <c:v>22.4400064895203</c:v>
                      </c:pt>
                      <c:pt idx="3426">
                        <c:v>22.446558316232601</c:v>
                      </c:pt>
                      <c:pt idx="3427">
                        <c:v>22.453110142944801</c:v>
                      </c:pt>
                      <c:pt idx="3428">
                        <c:v>22.459661969657098</c:v>
                      </c:pt>
                      <c:pt idx="3429">
                        <c:v>22.466213796369399</c:v>
                      </c:pt>
                      <c:pt idx="3430">
                        <c:v>22.4727656230816</c:v>
                      </c:pt>
                      <c:pt idx="3431">
                        <c:v>22.4793174497939</c:v>
                      </c:pt>
                      <c:pt idx="3432">
                        <c:v>22.4858692765062</c:v>
                      </c:pt>
                      <c:pt idx="3433">
                        <c:v>22.492421103218401</c:v>
                      </c:pt>
                      <c:pt idx="3434">
                        <c:v>22.498972929930702</c:v>
                      </c:pt>
                      <c:pt idx="3435">
                        <c:v>22.505524756642998</c:v>
                      </c:pt>
                      <c:pt idx="3436">
                        <c:v>22.512076583355299</c:v>
                      </c:pt>
                      <c:pt idx="3437">
                        <c:v>22.5186284100675</c:v>
                      </c:pt>
                      <c:pt idx="3438">
                        <c:v>22.5251802367798</c:v>
                      </c:pt>
                      <c:pt idx="3439">
                        <c:v>22.5317320634921</c:v>
                      </c:pt>
                      <c:pt idx="3440">
                        <c:v>22.538283890204301</c:v>
                      </c:pt>
                      <c:pt idx="3441">
                        <c:v>22.544835716916602</c:v>
                      </c:pt>
                      <c:pt idx="3442">
                        <c:v>22.551387543628898</c:v>
                      </c:pt>
                      <c:pt idx="3443">
                        <c:v>22.557939370341099</c:v>
                      </c:pt>
                      <c:pt idx="3444">
                        <c:v>22.5644911970534</c:v>
                      </c:pt>
                      <c:pt idx="3445">
                        <c:v>22.5710430237657</c:v>
                      </c:pt>
                      <c:pt idx="3446">
                        <c:v>22.577594850477901</c:v>
                      </c:pt>
                      <c:pt idx="3447">
                        <c:v>22.584146677190201</c:v>
                      </c:pt>
                      <c:pt idx="3448">
                        <c:v>22.590698503902502</c:v>
                      </c:pt>
                      <c:pt idx="3449">
                        <c:v>22.597250330614699</c:v>
                      </c:pt>
                      <c:pt idx="3450">
                        <c:v>22.603802157326999</c:v>
                      </c:pt>
                      <c:pt idx="3451">
                        <c:v>22.6103539840393</c:v>
                      </c:pt>
                      <c:pt idx="3452">
                        <c:v>22.6169058107516</c:v>
                      </c:pt>
                      <c:pt idx="3453">
                        <c:v>22.623457637463801</c:v>
                      </c:pt>
                      <c:pt idx="3454">
                        <c:v>22.630009464176101</c:v>
                      </c:pt>
                      <c:pt idx="3455">
                        <c:v>22.636561290888402</c:v>
                      </c:pt>
                      <c:pt idx="3456">
                        <c:v>22.643113117600599</c:v>
                      </c:pt>
                      <c:pt idx="3457">
                        <c:v>22.649664944312899</c:v>
                      </c:pt>
                      <c:pt idx="3458">
                        <c:v>22.6562167710252</c:v>
                      </c:pt>
                      <c:pt idx="3459">
                        <c:v>22.662768597737401</c:v>
                      </c:pt>
                      <c:pt idx="3460">
                        <c:v>22.669320424449701</c:v>
                      </c:pt>
                      <c:pt idx="3461">
                        <c:v>22.675872251162001</c:v>
                      </c:pt>
                      <c:pt idx="3462">
                        <c:v>22.682424077874199</c:v>
                      </c:pt>
                      <c:pt idx="3463">
                        <c:v>22.688975904586499</c:v>
                      </c:pt>
                      <c:pt idx="3464">
                        <c:v>22.6955277312988</c:v>
                      </c:pt>
                      <c:pt idx="3465">
                        <c:v>22.702079558011</c:v>
                      </c:pt>
                      <c:pt idx="3466">
                        <c:v>22.708631384723301</c:v>
                      </c:pt>
                      <c:pt idx="3467">
                        <c:v>22.715183211435601</c:v>
                      </c:pt>
                      <c:pt idx="3468">
                        <c:v>22.721735038147902</c:v>
                      </c:pt>
                      <c:pt idx="3469">
                        <c:v>22.728286864860099</c:v>
                      </c:pt>
                      <c:pt idx="3470">
                        <c:v>22.734838691572399</c:v>
                      </c:pt>
                      <c:pt idx="3471">
                        <c:v>22.7413905182847</c:v>
                      </c:pt>
                      <c:pt idx="3472">
                        <c:v>22.7479423449969</c:v>
                      </c:pt>
                      <c:pt idx="3473">
                        <c:v>22.754494171709201</c:v>
                      </c:pt>
                      <c:pt idx="3474">
                        <c:v>22.761045998421501</c:v>
                      </c:pt>
                      <c:pt idx="3475">
                        <c:v>22.767597825133699</c:v>
                      </c:pt>
                      <c:pt idx="3476">
                        <c:v>22.774149651845999</c:v>
                      </c:pt>
                      <c:pt idx="3477">
                        <c:v>22.780701478558299</c:v>
                      </c:pt>
                      <c:pt idx="3478">
                        <c:v>22.7872533052705</c:v>
                      </c:pt>
                      <c:pt idx="3479">
                        <c:v>22.793805131982801</c:v>
                      </c:pt>
                      <c:pt idx="3480">
                        <c:v>22.800356958695101</c:v>
                      </c:pt>
                      <c:pt idx="3481">
                        <c:v>22.806908785407298</c:v>
                      </c:pt>
                      <c:pt idx="3482">
                        <c:v>22.813460612119599</c:v>
                      </c:pt>
                      <c:pt idx="3483">
                        <c:v>22.820012438831899</c:v>
                      </c:pt>
                      <c:pt idx="3484">
                        <c:v>22.826564265544199</c:v>
                      </c:pt>
                      <c:pt idx="3485">
                        <c:v>22.8331160922564</c:v>
                      </c:pt>
                      <c:pt idx="3486">
                        <c:v>22.839667918968701</c:v>
                      </c:pt>
                      <c:pt idx="3487">
                        <c:v>22.846219745681001</c:v>
                      </c:pt>
                      <c:pt idx="3488">
                        <c:v>22.852771572393198</c:v>
                      </c:pt>
                      <c:pt idx="3489">
                        <c:v>22.859323399105499</c:v>
                      </c:pt>
                      <c:pt idx="3490">
                        <c:v>22.865875225817799</c:v>
                      </c:pt>
                      <c:pt idx="3491">
                        <c:v>22.87242705253</c:v>
                      </c:pt>
                      <c:pt idx="3492">
                        <c:v>22.8789788792423</c:v>
                      </c:pt>
                      <c:pt idx="3493">
                        <c:v>22.885530705954601</c:v>
                      </c:pt>
                      <c:pt idx="3494">
                        <c:v>22.892082532666802</c:v>
                      </c:pt>
                      <c:pt idx="3495">
                        <c:v>22.898634359379098</c:v>
                      </c:pt>
                      <c:pt idx="3496">
                        <c:v>22.905186186091399</c:v>
                      </c:pt>
                      <c:pt idx="3497">
                        <c:v>22.9117380128036</c:v>
                      </c:pt>
                      <c:pt idx="3498">
                        <c:v>22.9182898395159</c:v>
                      </c:pt>
                      <c:pt idx="3499">
                        <c:v>22.9248416662282</c:v>
                      </c:pt>
                      <c:pt idx="3500">
                        <c:v>22.931393492940501</c:v>
                      </c:pt>
                      <c:pt idx="3501">
                        <c:v>22.937945319652702</c:v>
                      </c:pt>
                      <c:pt idx="3502">
                        <c:v>22.944497146364998</c:v>
                      </c:pt>
                      <c:pt idx="3503">
                        <c:v>22.951048973077299</c:v>
                      </c:pt>
                      <c:pt idx="3504">
                        <c:v>22.9576007997895</c:v>
                      </c:pt>
                      <c:pt idx="3505">
                        <c:v>22.9641526265018</c:v>
                      </c:pt>
                      <c:pt idx="3506">
                        <c:v>22.9707044532141</c:v>
                      </c:pt>
                      <c:pt idx="3507">
                        <c:v>22.977256279926301</c:v>
                      </c:pt>
                      <c:pt idx="3508">
                        <c:v>22.983808106638602</c:v>
                      </c:pt>
                      <c:pt idx="3509">
                        <c:v>22.990359933350899</c:v>
                      </c:pt>
                      <c:pt idx="3510">
                        <c:v>22.996911760063099</c:v>
                      </c:pt>
                      <c:pt idx="3511">
                        <c:v>23.0034635867754</c:v>
                      </c:pt>
                      <c:pt idx="3512">
                        <c:v>23.0100154134877</c:v>
                      </c:pt>
                      <c:pt idx="3513">
                        <c:v>23.016567240199901</c:v>
                      </c:pt>
                      <c:pt idx="3514">
                        <c:v>23.023119066912201</c:v>
                      </c:pt>
                      <c:pt idx="3515">
                        <c:v>23.029670893624498</c:v>
                      </c:pt>
                      <c:pt idx="3516">
                        <c:v>23.036222720336799</c:v>
                      </c:pt>
                      <c:pt idx="3517">
                        <c:v>23.042774547049</c:v>
                      </c:pt>
                      <c:pt idx="3518">
                        <c:v>23.0493263737613</c:v>
                      </c:pt>
                      <c:pt idx="3519">
                        <c:v>23.0558782004736</c:v>
                      </c:pt>
                      <c:pt idx="3520">
                        <c:v>23.062430027185801</c:v>
                      </c:pt>
                      <c:pt idx="3521">
                        <c:v>23.068981853898102</c:v>
                      </c:pt>
                      <c:pt idx="3522">
                        <c:v>23.075533680610398</c:v>
                      </c:pt>
                      <c:pt idx="3523">
                        <c:v>23.082085507322599</c:v>
                      </c:pt>
                      <c:pt idx="3524">
                        <c:v>23.0886373340349</c:v>
                      </c:pt>
                      <c:pt idx="3525">
                        <c:v>23.0951891607472</c:v>
                      </c:pt>
                      <c:pt idx="3526">
                        <c:v>23.101740987459401</c:v>
                      </c:pt>
                      <c:pt idx="3527">
                        <c:v>23.108292814171701</c:v>
                      </c:pt>
                      <c:pt idx="3528">
                        <c:v>23.114844640884002</c:v>
                      </c:pt>
                      <c:pt idx="3529">
                        <c:v>23.121396467596199</c:v>
                      </c:pt>
                      <c:pt idx="3530">
                        <c:v>23.127948294308499</c:v>
                      </c:pt>
                      <c:pt idx="3531">
                        <c:v>23.1345001210208</c:v>
                      </c:pt>
                      <c:pt idx="3532">
                        <c:v>23.141051947733001</c:v>
                      </c:pt>
                      <c:pt idx="3533">
                        <c:v>23.147603774445301</c:v>
                      </c:pt>
                      <c:pt idx="3534">
                        <c:v>23.154155601157601</c:v>
                      </c:pt>
                      <c:pt idx="3535">
                        <c:v>23.160707427869902</c:v>
                      </c:pt>
                      <c:pt idx="3536">
                        <c:v>23.167259254582099</c:v>
                      </c:pt>
                      <c:pt idx="3537">
                        <c:v>23.173811081294399</c:v>
                      </c:pt>
                      <c:pt idx="3538">
                        <c:v>23.1803629080067</c:v>
                      </c:pt>
                      <c:pt idx="3539">
                        <c:v>23.186914734718901</c:v>
                      </c:pt>
                      <c:pt idx="3540">
                        <c:v>23.193466561431201</c:v>
                      </c:pt>
                      <c:pt idx="3541">
                        <c:v>23.200018388143501</c:v>
                      </c:pt>
                      <c:pt idx="3542">
                        <c:v>23.206570214855699</c:v>
                      </c:pt>
                      <c:pt idx="3543">
                        <c:v>23.213122041567999</c:v>
                      </c:pt>
                      <c:pt idx="3544">
                        <c:v>23.219673868280299</c:v>
                      </c:pt>
                      <c:pt idx="3545">
                        <c:v>23.2262256949925</c:v>
                      </c:pt>
                      <c:pt idx="3546">
                        <c:v>23.232777521704801</c:v>
                      </c:pt>
                      <c:pt idx="3547">
                        <c:v>23.239329348417101</c:v>
                      </c:pt>
                      <c:pt idx="3548">
                        <c:v>23.245881175129401</c:v>
                      </c:pt>
                      <c:pt idx="3549">
                        <c:v>23.252433001841599</c:v>
                      </c:pt>
                      <c:pt idx="3550">
                        <c:v>23.258984828553899</c:v>
                      </c:pt>
                      <c:pt idx="3551">
                        <c:v>23.2655366552662</c:v>
                      </c:pt>
                      <c:pt idx="3552">
                        <c:v>23.2720884819784</c:v>
                      </c:pt>
                      <c:pt idx="3553">
                        <c:v>23.278640308690701</c:v>
                      </c:pt>
                      <c:pt idx="3554">
                        <c:v>23.285192135403001</c:v>
                      </c:pt>
                      <c:pt idx="3555">
                        <c:v>23.291743962115198</c:v>
                      </c:pt>
                      <c:pt idx="3556">
                        <c:v>23.298295788827499</c:v>
                      </c:pt>
                      <c:pt idx="3557">
                        <c:v>23.304847615539799</c:v>
                      </c:pt>
                      <c:pt idx="3558">
                        <c:v>23.311399442252</c:v>
                      </c:pt>
                      <c:pt idx="3559">
                        <c:v>23.3179512689643</c:v>
                      </c:pt>
                      <c:pt idx="3560">
                        <c:v>23.324503095676601</c:v>
                      </c:pt>
                      <c:pt idx="3561">
                        <c:v>23.331054922388802</c:v>
                      </c:pt>
                      <c:pt idx="3562">
                        <c:v>23.337606749101099</c:v>
                      </c:pt>
                      <c:pt idx="3563">
                        <c:v>23.344158575813399</c:v>
                      </c:pt>
                      <c:pt idx="3564">
                        <c:v>23.3507104025256</c:v>
                      </c:pt>
                      <c:pt idx="3565">
                        <c:v>23.3572622292379</c:v>
                      </c:pt>
                      <c:pt idx="3566">
                        <c:v>23.363814055950201</c:v>
                      </c:pt>
                      <c:pt idx="3567">
                        <c:v>23.370365882662501</c:v>
                      </c:pt>
                      <c:pt idx="3568">
                        <c:v>23.376917709374698</c:v>
                      </c:pt>
                      <c:pt idx="3569">
                        <c:v>23.383469536086999</c:v>
                      </c:pt>
                      <c:pt idx="3570">
                        <c:v>23.390021362799299</c:v>
                      </c:pt>
                      <c:pt idx="3571">
                        <c:v>23.3965731895115</c:v>
                      </c:pt>
                      <c:pt idx="3572">
                        <c:v>23.4031250162238</c:v>
                      </c:pt>
                      <c:pt idx="3573">
                        <c:v>23.409676842936101</c:v>
                      </c:pt>
                      <c:pt idx="3574">
                        <c:v>23.416228669648302</c:v>
                      </c:pt>
                      <c:pt idx="3575">
                        <c:v>23.422780496360598</c:v>
                      </c:pt>
                      <c:pt idx="3576">
                        <c:v>23.429332323072899</c:v>
                      </c:pt>
                      <c:pt idx="3577">
                        <c:v>23.4358841497851</c:v>
                      </c:pt>
                      <c:pt idx="3578">
                        <c:v>23.4424359764974</c:v>
                      </c:pt>
                      <c:pt idx="3579">
                        <c:v>23.4489878032097</c:v>
                      </c:pt>
                      <c:pt idx="3580">
                        <c:v>23.455539629921901</c:v>
                      </c:pt>
                      <c:pt idx="3581">
                        <c:v>23.462091456634202</c:v>
                      </c:pt>
                      <c:pt idx="3582">
                        <c:v>23.468643283346498</c:v>
                      </c:pt>
                      <c:pt idx="3583">
                        <c:v>23.475195110058799</c:v>
                      </c:pt>
                      <c:pt idx="3584">
                        <c:v>23.481746936771</c:v>
                      </c:pt>
                      <c:pt idx="3585">
                        <c:v>23.4882987634833</c:v>
                      </c:pt>
                      <c:pt idx="3586">
                        <c:v>23.4948505901956</c:v>
                      </c:pt>
                      <c:pt idx="3587">
                        <c:v>23.501402416907801</c:v>
                      </c:pt>
                      <c:pt idx="3588">
                        <c:v>23.507954243620102</c:v>
                      </c:pt>
                      <c:pt idx="3589">
                        <c:v>23.514506070332398</c:v>
                      </c:pt>
                      <c:pt idx="3590">
                        <c:v>23.521057897044599</c:v>
                      </c:pt>
                      <c:pt idx="3591">
                        <c:v>23.5276097237569</c:v>
                      </c:pt>
                      <c:pt idx="3592">
                        <c:v>23.5341615504692</c:v>
                      </c:pt>
                      <c:pt idx="3593">
                        <c:v>23.540713377181401</c:v>
                      </c:pt>
                      <c:pt idx="3594">
                        <c:v>23.547265203893701</c:v>
                      </c:pt>
                      <c:pt idx="3595">
                        <c:v>23.553817030606002</c:v>
                      </c:pt>
                      <c:pt idx="3596">
                        <c:v>23.560368857318199</c:v>
                      </c:pt>
                      <c:pt idx="3597">
                        <c:v>23.566920684030499</c:v>
                      </c:pt>
                      <c:pt idx="3598">
                        <c:v>23.5734725107428</c:v>
                      </c:pt>
                      <c:pt idx="3599">
                        <c:v>23.5800243374551</c:v>
                      </c:pt>
                      <c:pt idx="3600">
                        <c:v>23.586576164167301</c:v>
                      </c:pt>
                      <c:pt idx="3601">
                        <c:v>23.593127990879601</c:v>
                      </c:pt>
                      <c:pt idx="3602">
                        <c:v>23.599679817591898</c:v>
                      </c:pt>
                      <c:pt idx="3603">
                        <c:v>23.606231644304099</c:v>
                      </c:pt>
                      <c:pt idx="3604">
                        <c:v>23.6127834710164</c:v>
                      </c:pt>
                      <c:pt idx="3605">
                        <c:v>23.6193352977287</c:v>
                      </c:pt>
                      <c:pt idx="3606">
                        <c:v>23.625887124440901</c:v>
                      </c:pt>
                      <c:pt idx="3607">
                        <c:v>23.632438951153201</c:v>
                      </c:pt>
                      <c:pt idx="3608">
                        <c:v>23.638990777865502</c:v>
                      </c:pt>
                      <c:pt idx="3609">
                        <c:v>23.645542604577699</c:v>
                      </c:pt>
                      <c:pt idx="3610">
                        <c:v>23.652094431289999</c:v>
                      </c:pt>
                      <c:pt idx="3611">
                        <c:v>23.6586462580023</c:v>
                      </c:pt>
                      <c:pt idx="3612">
                        <c:v>23.6651980847145</c:v>
                      </c:pt>
                      <c:pt idx="3613">
                        <c:v>23.671749911426801</c:v>
                      </c:pt>
                      <c:pt idx="3614">
                        <c:v>23.678301738139101</c:v>
                      </c:pt>
                      <c:pt idx="3615">
                        <c:v>23.684853564851402</c:v>
                      </c:pt>
                      <c:pt idx="3616">
                        <c:v>23.691405391563599</c:v>
                      </c:pt>
                      <c:pt idx="3617">
                        <c:v>23.697957218275899</c:v>
                      </c:pt>
                      <c:pt idx="3618">
                        <c:v>23.7045090449882</c:v>
                      </c:pt>
                      <c:pt idx="3619">
                        <c:v>23.711060871700401</c:v>
                      </c:pt>
                      <c:pt idx="3620">
                        <c:v>23.717612698412701</c:v>
                      </c:pt>
                      <c:pt idx="3621">
                        <c:v>23.724164525125001</c:v>
                      </c:pt>
                      <c:pt idx="3622">
                        <c:v>23.730716351837199</c:v>
                      </c:pt>
                      <c:pt idx="3623">
                        <c:v>23.737268178549499</c:v>
                      </c:pt>
                      <c:pt idx="3624">
                        <c:v>23.743820005261799</c:v>
                      </c:pt>
                      <c:pt idx="3625">
                        <c:v>23.750371831974</c:v>
                      </c:pt>
                      <c:pt idx="3626">
                        <c:v>23.756923658686301</c:v>
                      </c:pt>
                      <c:pt idx="3627">
                        <c:v>23.763475485398601</c:v>
                      </c:pt>
                      <c:pt idx="3628">
                        <c:v>23.770027312110798</c:v>
                      </c:pt>
                      <c:pt idx="3629">
                        <c:v>23.776579138823099</c:v>
                      </c:pt>
                      <c:pt idx="3630">
                        <c:v>23.783130965535399</c:v>
                      </c:pt>
                      <c:pt idx="3631">
                        <c:v>23.789682792247699</c:v>
                      </c:pt>
                      <c:pt idx="3632">
                        <c:v>23.7962346189599</c:v>
                      </c:pt>
                      <c:pt idx="3633">
                        <c:v>23.802786445672201</c:v>
                      </c:pt>
                      <c:pt idx="3634">
                        <c:v>23.809338272384501</c:v>
                      </c:pt>
                      <c:pt idx="3635">
                        <c:v>23.815890099096698</c:v>
                      </c:pt>
                      <c:pt idx="3636">
                        <c:v>23.822441925808999</c:v>
                      </c:pt>
                      <c:pt idx="3637">
                        <c:v>23.828993752521299</c:v>
                      </c:pt>
                      <c:pt idx="3638">
                        <c:v>23.8355455792335</c:v>
                      </c:pt>
                      <c:pt idx="3639">
                        <c:v>23.8420974059458</c:v>
                      </c:pt>
                      <c:pt idx="3640">
                        <c:v>23.848649232658101</c:v>
                      </c:pt>
                      <c:pt idx="3641">
                        <c:v>23.855201059370302</c:v>
                      </c:pt>
                      <c:pt idx="3642">
                        <c:v>23.861752886082598</c:v>
                      </c:pt>
                      <c:pt idx="3643">
                        <c:v>23.868304712794899</c:v>
                      </c:pt>
                      <c:pt idx="3644">
                        <c:v>23.8748565395071</c:v>
                      </c:pt>
                      <c:pt idx="3645">
                        <c:v>23.8814083662194</c:v>
                      </c:pt>
                      <c:pt idx="3646">
                        <c:v>23.8879601929317</c:v>
                      </c:pt>
                      <c:pt idx="3647">
                        <c:v>23.894512019644001</c:v>
                      </c:pt>
                      <c:pt idx="3648">
                        <c:v>23.901063846356202</c:v>
                      </c:pt>
                      <c:pt idx="3649">
                        <c:v>23.907615673068499</c:v>
                      </c:pt>
                      <c:pt idx="3650">
                        <c:v>23.914167499780799</c:v>
                      </c:pt>
                      <c:pt idx="3651">
                        <c:v>23.920719326493</c:v>
                      </c:pt>
                      <c:pt idx="3652">
                        <c:v>23.9272711532053</c:v>
                      </c:pt>
                      <c:pt idx="3653">
                        <c:v>23.933822979917601</c:v>
                      </c:pt>
                      <c:pt idx="3654">
                        <c:v>23.940374806629801</c:v>
                      </c:pt>
                      <c:pt idx="3655">
                        <c:v>23.946926633342098</c:v>
                      </c:pt>
                      <c:pt idx="3656">
                        <c:v>23.953478460054399</c:v>
                      </c:pt>
                      <c:pt idx="3657">
                        <c:v>23.9600302867666</c:v>
                      </c:pt>
                      <c:pt idx="3658">
                        <c:v>23.9665821134789</c:v>
                      </c:pt>
                      <c:pt idx="3659">
                        <c:v>23.9731339401912</c:v>
                      </c:pt>
                      <c:pt idx="3660">
                        <c:v>23.979685766903401</c:v>
                      </c:pt>
                      <c:pt idx="3661">
                        <c:v>23.986237593615702</c:v>
                      </c:pt>
                      <c:pt idx="3662">
                        <c:v>23.992789420327998</c:v>
                      </c:pt>
                      <c:pt idx="3663">
                        <c:v>23.999341247040199</c:v>
                      </c:pt>
                      <c:pt idx="3664">
                        <c:v>24.0058930737525</c:v>
                      </c:pt>
                      <c:pt idx="3665">
                        <c:v>24.0124449004648</c:v>
                      </c:pt>
                      <c:pt idx="3666">
                        <c:v>24.0189967271771</c:v>
                      </c:pt>
                      <c:pt idx="3667">
                        <c:v>24.025548553889301</c:v>
                      </c:pt>
                      <c:pt idx="3668">
                        <c:v>24.032100380601602</c:v>
                      </c:pt>
                      <c:pt idx="3669">
                        <c:v>24.038652207313898</c:v>
                      </c:pt>
                      <c:pt idx="3670">
                        <c:v>24.045204034026099</c:v>
                      </c:pt>
                      <c:pt idx="3671">
                        <c:v>24.0517558607384</c:v>
                      </c:pt>
                      <c:pt idx="3672">
                        <c:v>24.0583076874507</c:v>
                      </c:pt>
                      <c:pt idx="3673">
                        <c:v>24.064859514162901</c:v>
                      </c:pt>
                      <c:pt idx="3674">
                        <c:v>24.071411340875201</c:v>
                      </c:pt>
                      <c:pt idx="3675">
                        <c:v>24.077963167587502</c:v>
                      </c:pt>
                      <c:pt idx="3676">
                        <c:v>24.084514994299699</c:v>
                      </c:pt>
                      <c:pt idx="3677">
                        <c:v>24.091066821011999</c:v>
                      </c:pt>
                      <c:pt idx="3678">
                        <c:v>24.0976186477243</c:v>
                      </c:pt>
                      <c:pt idx="3679">
                        <c:v>24.1041704744366</c:v>
                      </c:pt>
                      <c:pt idx="3680">
                        <c:v>24.110722301148801</c:v>
                      </c:pt>
                      <c:pt idx="3681">
                        <c:v>24.117274127861101</c:v>
                      </c:pt>
                      <c:pt idx="3682">
                        <c:v>24.123825954573402</c:v>
                      </c:pt>
                      <c:pt idx="3683">
                        <c:v>24.130377781285599</c:v>
                      </c:pt>
                      <c:pt idx="3684">
                        <c:v>24.136929607997899</c:v>
                      </c:pt>
                      <c:pt idx="3685">
                        <c:v>24.1434814347102</c:v>
                      </c:pt>
                      <c:pt idx="3686">
                        <c:v>24.150033261422401</c:v>
                      </c:pt>
                      <c:pt idx="3687">
                        <c:v>24.156585088134701</c:v>
                      </c:pt>
                      <c:pt idx="3688">
                        <c:v>24.163136914847001</c:v>
                      </c:pt>
                      <c:pt idx="3689">
                        <c:v>24.169688741559199</c:v>
                      </c:pt>
                      <c:pt idx="3690">
                        <c:v>24.176240568271499</c:v>
                      </c:pt>
                      <c:pt idx="3691">
                        <c:v>24.1827923949838</c:v>
                      </c:pt>
                      <c:pt idx="3692">
                        <c:v>24.189344221696</c:v>
                      </c:pt>
                      <c:pt idx="3693">
                        <c:v>24.195896048408301</c:v>
                      </c:pt>
                      <c:pt idx="3694">
                        <c:v>24.202447875120601</c:v>
                      </c:pt>
                      <c:pt idx="3695">
                        <c:v>24.208999701832902</c:v>
                      </c:pt>
                      <c:pt idx="3696">
                        <c:v>24.215551528545099</c:v>
                      </c:pt>
                      <c:pt idx="3697">
                        <c:v>24.222103355257399</c:v>
                      </c:pt>
                      <c:pt idx="3698">
                        <c:v>24.2286551819697</c:v>
                      </c:pt>
                      <c:pt idx="3699">
                        <c:v>24.2352070086819</c:v>
                      </c:pt>
                      <c:pt idx="3700">
                        <c:v>24.241758835394201</c:v>
                      </c:pt>
                      <c:pt idx="3701">
                        <c:v>24.248310662106501</c:v>
                      </c:pt>
                      <c:pt idx="3702">
                        <c:v>24.254862488818699</c:v>
                      </c:pt>
                      <c:pt idx="3703">
                        <c:v>24.261414315530999</c:v>
                      </c:pt>
                      <c:pt idx="3704">
                        <c:v>24.267966142243299</c:v>
                      </c:pt>
                      <c:pt idx="3705">
                        <c:v>24.2745179689555</c:v>
                      </c:pt>
                      <c:pt idx="3706">
                        <c:v>24.281069795667801</c:v>
                      </c:pt>
                      <c:pt idx="3707">
                        <c:v>24.287621622380101</c:v>
                      </c:pt>
                      <c:pt idx="3708">
                        <c:v>24.294173449092298</c:v>
                      </c:pt>
                      <c:pt idx="3709">
                        <c:v>24.300725275804599</c:v>
                      </c:pt>
                      <c:pt idx="3710">
                        <c:v>24.307277102516899</c:v>
                      </c:pt>
                      <c:pt idx="3711">
                        <c:v>24.3138289292291</c:v>
                      </c:pt>
                      <c:pt idx="3712">
                        <c:v>24.3203807559414</c:v>
                      </c:pt>
                      <c:pt idx="3713">
                        <c:v>24.326932582653701</c:v>
                      </c:pt>
                      <c:pt idx="3714">
                        <c:v>24.333484409366001</c:v>
                      </c:pt>
                      <c:pt idx="3715">
                        <c:v>24.340036236078198</c:v>
                      </c:pt>
                      <c:pt idx="3716">
                        <c:v>24.346588062790499</c:v>
                      </c:pt>
                      <c:pt idx="3717">
                        <c:v>24.353139889502799</c:v>
                      </c:pt>
                      <c:pt idx="3718">
                        <c:v>24.359691716215</c:v>
                      </c:pt>
                      <c:pt idx="3719">
                        <c:v>24.3662435429273</c:v>
                      </c:pt>
                      <c:pt idx="3720">
                        <c:v>24.372795369639601</c:v>
                      </c:pt>
                      <c:pt idx="3721">
                        <c:v>24.379347196351802</c:v>
                      </c:pt>
                      <c:pt idx="3722">
                        <c:v>24.385899023064098</c:v>
                      </c:pt>
                      <c:pt idx="3723">
                        <c:v>24.392450849776399</c:v>
                      </c:pt>
                      <c:pt idx="3724">
                        <c:v>24.3990026764886</c:v>
                      </c:pt>
                      <c:pt idx="3725">
                        <c:v>24.4055545032009</c:v>
                      </c:pt>
                      <c:pt idx="3726">
                        <c:v>24.4121063299132</c:v>
                      </c:pt>
                      <c:pt idx="3727">
                        <c:v>24.418658156625401</c:v>
                      </c:pt>
                      <c:pt idx="3728">
                        <c:v>24.425209983337702</c:v>
                      </c:pt>
                      <c:pt idx="3729">
                        <c:v>24.431761810049998</c:v>
                      </c:pt>
                      <c:pt idx="3730">
                        <c:v>24.438313636762299</c:v>
                      </c:pt>
                      <c:pt idx="3731">
                        <c:v>24.4448654634745</c:v>
                      </c:pt>
                      <c:pt idx="3732">
                        <c:v>24.4514172901868</c:v>
                      </c:pt>
                      <c:pt idx="3733">
                        <c:v>24.4579691168991</c:v>
                      </c:pt>
                      <c:pt idx="3734">
                        <c:v>24.464520943611301</c:v>
                      </c:pt>
                      <c:pt idx="3735">
                        <c:v>24.471072770323602</c:v>
                      </c:pt>
                      <c:pt idx="3736">
                        <c:v>24.477624597035899</c:v>
                      </c:pt>
                      <c:pt idx="3737">
                        <c:v>24.484176423748099</c:v>
                      </c:pt>
                      <c:pt idx="3738">
                        <c:v>24.4907282504604</c:v>
                      </c:pt>
                      <c:pt idx="3739">
                        <c:v>24.4972800771727</c:v>
                      </c:pt>
                      <c:pt idx="3740">
                        <c:v>24.503831903884901</c:v>
                      </c:pt>
                      <c:pt idx="3741">
                        <c:v>24.510383730597201</c:v>
                      </c:pt>
                      <c:pt idx="3742">
                        <c:v>24.516935557309498</c:v>
                      </c:pt>
                      <c:pt idx="3743">
                        <c:v>24.523487384021799</c:v>
                      </c:pt>
                      <c:pt idx="3744">
                        <c:v>24.530039210734</c:v>
                      </c:pt>
                      <c:pt idx="3745">
                        <c:v>24.5365910374463</c:v>
                      </c:pt>
                      <c:pt idx="3746">
                        <c:v>24.5431428641586</c:v>
                      </c:pt>
                      <c:pt idx="3747">
                        <c:v>24.549694690870801</c:v>
                      </c:pt>
                      <c:pt idx="3748">
                        <c:v>24.556246517583102</c:v>
                      </c:pt>
                      <c:pt idx="3749">
                        <c:v>24.562798344295398</c:v>
                      </c:pt>
                      <c:pt idx="3750">
                        <c:v>24.569350171007599</c:v>
                      </c:pt>
                      <c:pt idx="3751">
                        <c:v>24.5759019977199</c:v>
                      </c:pt>
                      <c:pt idx="3752">
                        <c:v>24.5824538244322</c:v>
                      </c:pt>
                      <c:pt idx="3753">
                        <c:v>24.589005651144401</c:v>
                      </c:pt>
                      <c:pt idx="3754">
                        <c:v>24.595557477856701</c:v>
                      </c:pt>
                      <c:pt idx="3755">
                        <c:v>24.602109304569002</c:v>
                      </c:pt>
                      <c:pt idx="3756">
                        <c:v>24.608661131281199</c:v>
                      </c:pt>
                      <c:pt idx="3757">
                        <c:v>24.615212957993499</c:v>
                      </c:pt>
                      <c:pt idx="3758">
                        <c:v>24.6217647847058</c:v>
                      </c:pt>
                      <c:pt idx="3759">
                        <c:v>24.628316611418001</c:v>
                      </c:pt>
                      <c:pt idx="3760">
                        <c:v>24.634868438130301</c:v>
                      </c:pt>
                      <c:pt idx="3761">
                        <c:v>24.641420264842601</c:v>
                      </c:pt>
                      <c:pt idx="3762">
                        <c:v>24.647972091554902</c:v>
                      </c:pt>
                      <c:pt idx="3763">
                        <c:v>24.654523918267099</c:v>
                      </c:pt>
                      <c:pt idx="3764">
                        <c:v>24.661075744979399</c:v>
                      </c:pt>
                      <c:pt idx="3765">
                        <c:v>24.6676275716917</c:v>
                      </c:pt>
                      <c:pt idx="3766">
                        <c:v>24.674179398403901</c:v>
                      </c:pt>
                      <c:pt idx="3767">
                        <c:v>24.680731225116201</c:v>
                      </c:pt>
                      <c:pt idx="3768">
                        <c:v>24.687283051828501</c:v>
                      </c:pt>
                      <c:pt idx="3769">
                        <c:v>24.693834878540699</c:v>
                      </c:pt>
                      <c:pt idx="3770">
                        <c:v>24.700386705252999</c:v>
                      </c:pt>
                      <c:pt idx="3771">
                        <c:v>24.706938531965299</c:v>
                      </c:pt>
                      <c:pt idx="3772">
                        <c:v>24.7134903586775</c:v>
                      </c:pt>
                      <c:pt idx="3773">
                        <c:v>24.720042185389801</c:v>
                      </c:pt>
                      <c:pt idx="3774">
                        <c:v>24.726594012102101</c:v>
                      </c:pt>
                      <c:pt idx="3775">
                        <c:v>24.733145838814298</c:v>
                      </c:pt>
                      <c:pt idx="3776">
                        <c:v>24.739697665526599</c:v>
                      </c:pt>
                      <c:pt idx="3777">
                        <c:v>24.746249492238899</c:v>
                      </c:pt>
                      <c:pt idx="3778">
                        <c:v>24.7528013189512</c:v>
                      </c:pt>
                      <c:pt idx="3779">
                        <c:v>24.7593531456634</c:v>
                      </c:pt>
                      <c:pt idx="3780">
                        <c:v>24.765904972375701</c:v>
                      </c:pt>
                      <c:pt idx="3781">
                        <c:v>24.772456799088001</c:v>
                      </c:pt>
                      <c:pt idx="3782">
                        <c:v>24.779008625800198</c:v>
                      </c:pt>
                      <c:pt idx="3783">
                        <c:v>24.785560452512499</c:v>
                      </c:pt>
                      <c:pt idx="3784">
                        <c:v>24.792112279224799</c:v>
                      </c:pt>
                      <c:pt idx="3785">
                        <c:v>24.798664105937</c:v>
                      </c:pt>
                      <c:pt idx="3786">
                        <c:v>24.8052159326493</c:v>
                      </c:pt>
                      <c:pt idx="3787">
                        <c:v>24.811767759361601</c:v>
                      </c:pt>
                      <c:pt idx="3788">
                        <c:v>24.818319586073802</c:v>
                      </c:pt>
                      <c:pt idx="3789">
                        <c:v>24.824871412786099</c:v>
                      </c:pt>
                      <c:pt idx="3790">
                        <c:v>24.831423239498399</c:v>
                      </c:pt>
                      <c:pt idx="3791">
                        <c:v>24.8379750662106</c:v>
                      </c:pt>
                      <c:pt idx="3792">
                        <c:v>24.8445268929229</c:v>
                      </c:pt>
                      <c:pt idx="3793">
                        <c:v>24.851078719635201</c:v>
                      </c:pt>
                      <c:pt idx="3794">
                        <c:v>24.857630546347401</c:v>
                      </c:pt>
                      <c:pt idx="3795">
                        <c:v>24.864182373059698</c:v>
                      </c:pt>
                      <c:pt idx="3796">
                        <c:v>24.870734199771999</c:v>
                      </c:pt>
                      <c:pt idx="3797">
                        <c:v>24.877286026484299</c:v>
                      </c:pt>
                      <c:pt idx="3798">
                        <c:v>24.8838378531965</c:v>
                      </c:pt>
                      <c:pt idx="3799">
                        <c:v>24.8903896799088</c:v>
                      </c:pt>
                      <c:pt idx="3800">
                        <c:v>24.896941506621101</c:v>
                      </c:pt>
                      <c:pt idx="3801">
                        <c:v>24.903493333333302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increase'!$E$2:$E$6105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6.1155857083905897E-4</c:v>
                      </c:pt>
                      <c:pt idx="1">
                        <c:v>6.7231108221218301E-4</c:v>
                      </c:pt>
                      <c:pt idx="2">
                        <c:v>7.3894131626980203E-4</c:v>
                      </c:pt>
                      <c:pt idx="3">
                        <c:v>8.1250069171937803E-4</c:v>
                      </c:pt>
                      <c:pt idx="4">
                        <c:v>8.9412644915450197E-4</c:v>
                      </c:pt>
                      <c:pt idx="5">
                        <c:v>9.8499487440548692E-4</c:v>
                      </c:pt>
                      <c:pt idx="6">
                        <c:v>1.0862633661335201E-3</c:v>
                      </c:pt>
                      <c:pt idx="7">
                        <c:v>1.1990029634545399E-3</c:v>
                      </c:pt>
                      <c:pt idx="8">
                        <c:v>1.3241245789450699E-3</c:v>
                      </c:pt>
                      <c:pt idx="9">
                        <c:v>1.4623036488032701E-3</c:v>
                      </c:pt>
                      <c:pt idx="10">
                        <c:v>1.6139083875959001E-3</c:v>
                      </c:pt>
                      <c:pt idx="11">
                        <c:v>1.77893737095278E-3</c:v>
                      </c:pt>
                      <c:pt idx="12">
                        <c:v>1.9569719735433402E-3</c:v>
                      </c:pt>
                      <c:pt idx="13">
                        <c:v>2.14714830929891E-3</c:v>
                      </c:pt>
                      <c:pt idx="14">
                        <c:v>2.34815187875222E-3</c:v>
                      </c:pt>
                      <c:pt idx="15">
                        <c:v>2.5582368525340301E-3</c:v>
                      </c:pt>
                      <c:pt idx="16">
                        <c:v>2.77527017044721E-3</c:v>
                      </c:pt>
                      <c:pt idx="17">
                        <c:v>2.9967980135147099E-3</c:v>
                      </c:pt>
                      <c:pt idx="18">
                        <c:v>3.2201305090439002E-3</c:v>
                      </c:pt>
                      <c:pt idx="19">
                        <c:v>3.4424393679832301E-3</c:v>
                      </c:pt>
                      <c:pt idx="20">
                        <c:v>3.6608617070484398E-3</c:v>
                      </c:pt>
                      <c:pt idx="21">
                        <c:v>3.8726029714401498E-3</c:v>
                      </c:pt>
                      <c:pt idx="22">
                        <c:v>4.0750327550757399E-3</c:v>
                      </c:pt>
                      <c:pt idx="23">
                        <c:v>4.2657682796941702E-3</c:v>
                      </c:pt>
                      <c:pt idx="24">
                        <c:v>4.4427411246088597E-3</c:v>
                      </c:pt>
                      <c:pt idx="25">
                        <c:v>4.6042447840046298E-3</c:v>
                      </c:pt>
                      <c:pt idx="26">
                        <c:v>4.7489624992291604E-3</c:v>
                      </c:pt>
                      <c:pt idx="27">
                        <c:v>4.8759762226270598E-3</c:v>
                      </c:pt>
                      <c:pt idx="28">
                        <c:v>4.9847585012522304E-3</c:v>
                      </c:pt>
                      <c:pt idx="29">
                        <c:v>5.0751497320140702E-3</c:v>
                      </c:pt>
                      <c:pt idx="30">
                        <c:v>5.1473241486241997E-3</c:v>
                      </c:pt>
                      <c:pt idx="31">
                        <c:v>5.2017478857216502E-3</c:v>
                      </c:pt>
                      <c:pt idx="32">
                        <c:v>5.2391329096369201E-3</c:v>
                      </c:pt>
                      <c:pt idx="33">
                        <c:v>5.2603893923103698E-3</c:v>
                      </c:pt>
                      <c:pt idx="34">
                        <c:v>5.2665791095050903E-3</c:v>
                      </c:pt>
                      <c:pt idx="35">
                        <c:v>5.2588718101126402E-3</c:v>
                      </c:pt>
                      <c:pt idx="36">
                        <c:v>5.2385054638597901E-3</c:v>
                      </c:pt>
                      <c:pt idx="37">
                        <c:v>5.2067515338061199E-3</c:v>
                      </c:pt>
                      <c:pt idx="38">
                        <c:v>5.1648853848445904E-3</c:v>
                      </c:pt>
                      <c:pt idx="39">
                        <c:v>5.11416150695363E-3</c:v>
                      </c:pt>
                      <c:pt idx="40">
                        <c:v>5.05579353915019E-3</c:v>
                      </c:pt>
                      <c:pt idx="41">
                        <c:v>4.9909387210101902E-3</c:v>
                      </c:pt>
                      <c:pt idx="42">
                        <c:v>4.9206857323526101E-3</c:v>
                      </c:pt>
                      <c:pt idx="43">
                        <c:v>4.8460457177053303E-3</c:v>
                      </c:pt>
                      <c:pt idx="44">
                        <c:v>4.7679463526467099E-3</c:v>
                      </c:pt>
                      <c:pt idx="45">
                        <c:v>4.6872280834571404E-3</c:v>
                      </c:pt>
                      <c:pt idx="46">
                        <c:v>4.6046429103934403E-3</c:v>
                      </c:pt>
                      <c:pt idx="47">
                        <c:v>4.5208555106180199E-3</c:v>
                      </c:pt>
                      <c:pt idx="48">
                        <c:v>4.4364457161330199E-3</c:v>
                      </c:pt>
                      <c:pt idx="49">
                        <c:v>4.3519125572166004E-3</c:v>
                      </c:pt>
                      <c:pt idx="50">
                        <c:v>4.2676802075397296E-3</c:v>
                      </c:pt>
                      <c:pt idx="51">
                        <c:v>4.1841051044726497E-3</c:v>
                      </c:pt>
                      <c:pt idx="52">
                        <c:v>4.1014840286651803E-3</c:v>
                      </c:pt>
                      <c:pt idx="53">
                        <c:v>4.0200624807512396E-3</c:v>
                      </c:pt>
                      <c:pt idx="54">
                        <c:v>3.9400425910863304E-3</c:v>
                      </c:pt>
                      <c:pt idx="55">
                        <c:v>3.86159076012348E-3</c:v>
                      </c:pt>
                      <c:pt idx="56">
                        <c:v>3.7848443203982798E-3</c:v>
                      </c:pt>
                      <c:pt idx="57">
                        <c:v>3.7099167494722002E-3</c:v>
                      </c:pt>
                      <c:pt idx="58">
                        <c:v>3.6369011931882298E-3</c:v>
                      </c:pt>
                      <c:pt idx="59">
                        <c:v>3.5658723040037999E-3</c:v>
                      </c:pt>
                      <c:pt idx="60">
                        <c:v>3.4968865059670502E-3</c:v>
                      </c:pt>
                      <c:pt idx="61">
                        <c:v>3.4299811976262898E-3</c:v>
                      </c:pt>
                      <c:pt idx="62">
                        <c:v>3.3651732549041902E-3</c:v>
                      </c:pt>
                      <c:pt idx="63">
                        <c:v>3.3024569107234099E-3</c:v>
                      </c:pt>
                      <c:pt idx="64">
                        <c:v>3.2418022851484801E-3</c:v>
                      </c:pt>
                      <c:pt idx="65">
                        <c:v>3.1831551771409001E-3</c:v>
                      </c:pt>
                      <c:pt idx="66">
                        <c:v>3.1264383132214701E-3</c:v>
                      </c:pt>
                      <c:pt idx="67">
                        <c:v>3.07155438832585E-3</c:v>
                      </c:pt>
                      <c:pt idx="68">
                        <c:v>3.0183908270678202E-3</c:v>
                      </c:pt>
                      <c:pt idx="69">
                        <c:v>2.96682600516399E-3</c:v>
                      </c:pt>
                      <c:pt idx="70">
                        <c:v>2.91673645623857E-3</c:v>
                      </c:pt>
                      <c:pt idx="71">
                        <c:v>2.8680044711406798E-3</c:v>
                      </c:pt>
                      <c:pt idx="72">
                        <c:v>2.8205253379144399E-3</c:v>
                      </c:pt>
                      <c:pt idx="73">
                        <c:v>2.7742135591174201E-3</c:v>
                      </c:pt>
                      <c:pt idx="74">
                        <c:v>2.72900746675107E-3</c:v>
                      </c:pt>
                      <c:pt idx="75">
                        <c:v>2.68487182224317E-3</c:v>
                      </c:pt>
                      <c:pt idx="76">
                        <c:v>2.6417981940522902E-3</c:v>
                      </c:pt>
                      <c:pt idx="77">
                        <c:v>2.59980319570512E-3</c:v>
                      </c:pt>
                      <c:pt idx="78">
                        <c:v>2.55892493091029E-3</c:v>
                      </c:pt>
                      <c:pt idx="79">
                        <c:v>2.5192178942195801E-3</c:v>
                      </c:pt>
                      <c:pt idx="80">
                        <c:v>2.48074654847894E-3</c:v>
                      </c:pt>
                      <c:pt idx="81">
                        <c:v>2.4435786084353798E-3</c:v>
                      </c:pt>
                      <c:pt idx="82">
                        <c:v>2.40777882247642E-3</c:v>
                      </c:pt>
                      <c:pt idx="83">
                        <c:v>2.3734034673970898E-3</c:v>
                      </c:pt>
                      <c:pt idx="84">
                        <c:v>2.34049600376932E-3</c:v>
                      </c:pt>
                      <c:pt idx="85">
                        <c:v>2.3090840759442E-3</c:v>
                      </c:pt>
                      <c:pt idx="86">
                        <c:v>2.2791778730512401E-3</c:v>
                      </c:pt>
                      <c:pt idx="87">
                        <c:v>2.2507697840237501E-3</c:v>
                      </c:pt>
                      <c:pt idx="88">
                        <c:v>2.2238351429133101E-3</c:v>
                      </c:pt>
                      <c:pt idx="89">
                        <c:v>2.1983337477900302E-3</c:v>
                      </c:pt>
                      <c:pt idx="90">
                        <c:v>2.1742118480967002E-3</c:v>
                      </c:pt>
                      <c:pt idx="91">
                        <c:v>2.1514043220389099E-3</c:v>
                      </c:pt>
                      <c:pt idx="92">
                        <c:v>2.1298368273896702E-3</c:v>
                      </c:pt>
                      <c:pt idx="93">
                        <c:v>2.1094276566168899E-3</c:v>
                      </c:pt>
                      <c:pt idx="94">
                        <c:v>2.09008920551681E-3</c:v>
                      </c:pt>
                      <c:pt idx="95">
                        <c:v>2.0717289668423602E-3</c:v>
                      </c:pt>
                      <c:pt idx="96">
                        <c:v>2.0542499965901001E-3</c:v>
                      </c:pt>
                      <c:pt idx="97">
                        <c:v>2.0375509923307102E-3</c:v>
                      </c:pt>
                      <c:pt idx="98">
                        <c:v>2.02152611273578E-3</c:v>
                      </c:pt>
                      <c:pt idx="99">
                        <c:v>2.0060646260264998E-3</c:v>
                      </c:pt>
                      <c:pt idx="100">
                        <c:v>1.9910505868596701E-3</c:v>
                      </c:pt>
                      <c:pt idx="101">
                        <c:v>1.9763627411932298E-3</c:v>
                      </c:pt>
                      <c:pt idx="102">
                        <c:v>1.9618748589605899E-3</c:v>
                      </c:pt>
                      <c:pt idx="103">
                        <c:v>1.9474566872825401E-3</c:v>
                      </c:pt>
                      <c:pt idx="104">
                        <c:v>1.9329756763945801E-3</c:v>
                      </c:pt>
                      <c:pt idx="105">
                        <c:v>1.91829956446558E-3</c:v>
                      </c:pt>
                      <c:pt idx="106">
                        <c:v>1.9032998016125699E-3</c:v>
                      </c:pt>
                      <c:pt idx="107">
                        <c:v>1.8878175294764401E-3</c:v>
                      </c:pt>
                      <c:pt idx="108">
                        <c:v>1.8717854771066499E-3</c:v>
                      </c:pt>
                      <c:pt idx="109">
                        <c:v>1.85511430830378E-3</c:v>
                      </c:pt>
                      <c:pt idx="110">
                        <c:v>1.8377403653632501E-3</c:v>
                      </c:pt>
                      <c:pt idx="111">
                        <c:v>1.8196206315418901E-3</c:v>
                      </c:pt>
                      <c:pt idx="112">
                        <c:v>1.8007377749481299E-3</c:v>
                      </c:pt>
                      <c:pt idx="113">
                        <c:v>1.78110939878471E-3</c:v>
                      </c:pt>
                      <c:pt idx="114">
                        <c:v>1.7607848134645E-3</c:v>
                      </c:pt>
                      <c:pt idx="115">
                        <c:v>1.73984460403292E-3</c:v>
                      </c:pt>
                      <c:pt idx="116">
                        <c:v>1.7183921050735801E-3</c:v>
                      </c:pt>
                      <c:pt idx="117">
                        <c:v>1.69655189602902E-3</c:v>
                      </c:pt>
                      <c:pt idx="118">
                        <c:v>1.67447132732633E-3</c:v>
                      </c:pt>
                      <c:pt idx="119">
                        <c:v>1.65230703182983E-3</c:v>
                      </c:pt>
                      <c:pt idx="120">
                        <c:v>1.6302140027631799E-3</c:v>
                      </c:pt>
                      <c:pt idx="121">
                        <c:v>1.6083441176787199E-3</c:v>
                      </c:pt>
                      <c:pt idx="122">
                        <c:v>1.5868386121195299E-3</c:v>
                      </c:pt>
                      <c:pt idx="123">
                        <c:v>1.5658243097355501E-3</c:v>
                      </c:pt>
                      <c:pt idx="124">
                        <c:v>1.5454105281184299E-3</c:v>
                      </c:pt>
                      <c:pt idx="125">
                        <c:v>1.5256868852361199E-3</c:v>
                      </c:pt>
                      <c:pt idx="126">
                        <c:v>1.5067180850257701E-3</c:v>
                      </c:pt>
                      <c:pt idx="127">
                        <c:v>1.4885439541931899E-3</c:v>
                      </c:pt>
                      <c:pt idx="128">
                        <c:v>1.4711889124045001E-3</c:v>
                      </c:pt>
                      <c:pt idx="129">
                        <c:v>1.4546632907416601E-3</c:v>
                      </c:pt>
                      <c:pt idx="130">
                        <c:v>1.43896412594848E-3</c:v>
                      </c:pt>
                      <c:pt idx="131">
                        <c:v>1.4240838714327101E-3</c:v>
                      </c:pt>
                      <c:pt idx="132">
                        <c:v>1.4100112013385501E-3</c:v>
                      </c:pt>
                      <c:pt idx="133">
                        <c:v>1.39672706686331E-3</c:v>
                      </c:pt>
                      <c:pt idx="134">
                        <c:v>1.38420592377234E-3</c:v>
                      </c:pt>
                      <c:pt idx="135">
                        <c:v>1.3724214418752E-3</c:v>
                      </c:pt>
                      <c:pt idx="136">
                        <c:v>1.36134118449221E-3</c:v>
                      </c:pt>
                      <c:pt idx="137">
                        <c:v>1.3509258755570199E-3</c:v>
                      </c:pt>
                      <c:pt idx="138">
                        <c:v>1.34113318537864E-3</c:v>
                      </c:pt>
                      <c:pt idx="139">
                        <c:v>1.3319210404423101E-3</c:v>
                      </c:pt>
                      <c:pt idx="140">
                        <c:v>1.32325000090331E-3</c:v>
                      </c:pt>
                      <c:pt idx="141">
                        <c:v>1.3150771076984101E-3</c:v>
                      </c:pt>
                      <c:pt idx="142">
                        <c:v>1.3073604173809599E-3</c:v>
                      </c:pt>
                      <c:pt idx="143">
                        <c:v>1.3000529929576999E-3</c:v>
                      </c:pt>
                      <c:pt idx="144">
                        <c:v>1.29311424870469E-3</c:v>
                      </c:pt>
                      <c:pt idx="145">
                        <c:v>1.28650445511864E-3</c:v>
                      </c:pt>
                      <c:pt idx="146">
                        <c:v>1.2801856552040101E-3</c:v>
                      </c:pt>
                      <c:pt idx="147">
                        <c:v>1.27412792714201E-3</c:v>
                      </c:pt>
                      <c:pt idx="148">
                        <c:v>1.26830107720486E-3</c:v>
                      </c:pt>
                      <c:pt idx="149">
                        <c:v>1.2626825330408001E-3</c:v>
                      </c:pt>
                      <c:pt idx="150">
                        <c:v>1.2572573889073999E-3</c:v>
                      </c:pt>
                      <c:pt idx="151">
                        <c:v>1.2520134001326099E-3</c:v>
                      </c:pt>
                      <c:pt idx="152">
                        <c:v>1.24694359089242E-3</c:v>
                      </c:pt>
                      <c:pt idx="153">
                        <c:v>1.2420511051356401E-3</c:v>
                      </c:pt>
                      <c:pt idx="154">
                        <c:v>1.23733940159179E-3</c:v>
                      </c:pt>
                      <c:pt idx="155">
                        <c:v>1.2328115531287499E-3</c:v>
                      </c:pt>
                      <c:pt idx="156">
                        <c:v>1.2284789809026101E-3</c:v>
                      </c:pt>
                      <c:pt idx="157">
                        <c:v>1.22434811611743E-3</c:v>
                      </c:pt>
                      <c:pt idx="158">
                        <c:v>1.2204273692329999E-3</c:v>
                      </c:pt>
                      <c:pt idx="159">
                        <c:v>1.2167322551418201E-3</c:v>
                      </c:pt>
                      <c:pt idx="160">
                        <c:v>1.2132708619166301E-3</c:v>
                      </c:pt>
                      <c:pt idx="161">
                        <c:v>1.21004404582151E-3</c:v>
                      </c:pt>
                      <c:pt idx="162">
                        <c:v>1.207057648157E-3</c:v>
                      </c:pt>
                      <c:pt idx="163">
                        <c:v>1.2043140148770099E-3</c:v>
                      </c:pt>
                      <c:pt idx="164">
                        <c:v>1.2018141623192299E-3</c:v>
                      </c:pt>
                      <c:pt idx="165">
                        <c:v>1.1995584273507701E-3</c:v>
                      </c:pt>
                      <c:pt idx="166">
                        <c:v>1.19753598671521E-3</c:v>
                      </c:pt>
                      <c:pt idx="167">
                        <c:v>1.19573789989234E-3</c:v>
                      </c:pt>
                      <c:pt idx="168">
                        <c:v>1.1941535736294301E-3</c:v>
                      </c:pt>
                      <c:pt idx="169">
                        <c:v>1.19276971772442E-3</c:v>
                      </c:pt>
                      <c:pt idx="170">
                        <c:v>1.19156954438745E-3</c:v>
                      </c:pt>
                      <c:pt idx="171">
                        <c:v>1.1905343807579699E-3</c:v>
                      </c:pt>
                      <c:pt idx="172">
                        <c:v>1.1896426532615001E-3</c:v>
                      </c:pt>
                      <c:pt idx="173">
                        <c:v>1.1888716720280801E-3</c:v>
                      </c:pt>
                      <c:pt idx="174">
                        <c:v>1.1882014005014699E-3</c:v>
                      </c:pt>
                      <c:pt idx="175">
                        <c:v>1.1876020432588701E-3</c:v>
                      </c:pt>
                      <c:pt idx="176">
                        <c:v>1.18704415440348E-3</c:v>
                      </c:pt>
                      <c:pt idx="177">
                        <c:v>1.1865022123047301E-3</c:v>
                      </c:pt>
                      <c:pt idx="178">
                        <c:v>1.18595086637065E-3</c:v>
                      </c:pt>
                      <c:pt idx="179">
                        <c:v>1.1853681699116E-3</c:v>
                      </c:pt>
                      <c:pt idx="180">
                        <c:v>1.18473521470542E-3</c:v>
                      </c:pt>
                      <c:pt idx="181">
                        <c:v>1.18403675802099E-3</c:v>
                      </c:pt>
                      <c:pt idx="182">
                        <c:v>1.18326087041176E-3</c:v>
                      </c:pt>
                      <c:pt idx="183">
                        <c:v>1.18239981316414E-3</c:v>
                      </c:pt>
                      <c:pt idx="184">
                        <c:v>1.18144867207128E-3</c:v>
                      </c:pt>
                      <c:pt idx="185">
                        <c:v>1.1804051946207701E-3</c:v>
                      </c:pt>
                      <c:pt idx="186">
                        <c:v>1.17926922243714E-3</c:v>
                      </c:pt>
                      <c:pt idx="187">
                        <c:v>1.17804222634957E-3</c:v>
                      </c:pt>
                      <c:pt idx="188">
                        <c:v>1.17672654526362E-3</c:v>
                      </c:pt>
                      <c:pt idx="189">
                        <c:v>1.17532518849836E-3</c:v>
                      </c:pt>
                      <c:pt idx="190">
                        <c:v>1.17384310307058E-3</c:v>
                      </c:pt>
                      <c:pt idx="191">
                        <c:v>1.17228730029286E-3</c:v>
                      </c:pt>
                      <c:pt idx="192">
                        <c:v>1.17065928052115E-3</c:v>
                      </c:pt>
                      <c:pt idx="193">
                        <c:v>1.1689595651046901E-3</c:v>
                      </c:pt>
                      <c:pt idx="194">
                        <c:v>1.1671936443661201E-3</c:v>
                      </c:pt>
                      <c:pt idx="195">
                        <c:v>1.16536706742504E-3</c:v>
                      </c:pt>
                      <c:pt idx="196">
                        <c:v>1.16348721412963E-3</c:v>
                      </c:pt>
                      <c:pt idx="197">
                        <c:v>1.1615632826212101E-3</c:v>
                      </c:pt>
                      <c:pt idx="198">
                        <c:v>1.15960554613374E-3</c:v>
                      </c:pt>
                      <c:pt idx="199">
                        <c:v>1.1576253774275599E-3</c:v>
                      </c:pt>
                      <c:pt idx="200">
                        <c:v>1.15563510450125E-3</c:v>
                      </c:pt>
                      <c:pt idx="201">
                        <c:v>1.15364660859758E-3</c:v>
                      </c:pt>
                      <c:pt idx="202">
                        <c:v>1.1516707077832099E-3</c:v>
                      </c:pt>
                      <c:pt idx="203">
                        <c:v>1.1497162131251599E-3</c:v>
                      </c:pt>
                      <c:pt idx="204">
                        <c:v>1.14779067729831E-3</c:v>
                      </c:pt>
                      <c:pt idx="205">
                        <c:v>1.14589860149033E-3</c:v>
                      </c:pt>
                      <c:pt idx="206">
                        <c:v>1.1440418930904301E-3</c:v>
                      </c:pt>
                      <c:pt idx="207">
                        <c:v>1.14222005081741E-3</c:v>
                      </c:pt>
                      <c:pt idx="208">
                        <c:v>1.1404290789616201E-3</c:v>
                      </c:pt>
                      <c:pt idx="209">
                        <c:v>1.1386628176831299E-3</c:v>
                      </c:pt>
                      <c:pt idx="210">
                        <c:v>1.1369142719496999E-3</c:v>
                      </c:pt>
                      <c:pt idx="211">
                        <c:v>1.1351749517280599E-3</c:v>
                      </c:pt>
                      <c:pt idx="212">
                        <c:v>1.13343558069152E-3</c:v>
                      </c:pt>
                      <c:pt idx="213">
                        <c:v>1.13168640540217E-3</c:v>
                      </c:pt>
                      <c:pt idx="214">
                        <c:v>1.1299172129789401E-3</c:v>
                      </c:pt>
                      <c:pt idx="215">
                        <c:v>1.12811741470519E-3</c:v>
                      </c:pt>
                      <c:pt idx="216">
                        <c:v>1.1262759083450001E-3</c:v>
                      </c:pt>
                      <c:pt idx="217">
                        <c:v>1.1243811653103199E-3</c:v>
                      </c:pt>
                      <c:pt idx="218">
                        <c:v>1.1224206947893099E-3</c:v>
                      </c:pt>
                      <c:pt idx="219">
                        <c:v>1.12038133687768E-3</c:v>
                      </c:pt>
                      <c:pt idx="220">
                        <c:v>1.11824995918869E-3</c:v>
                      </c:pt>
                      <c:pt idx="221">
                        <c:v>1.1160119743403099E-3</c:v>
                      </c:pt>
                      <c:pt idx="222">
                        <c:v>1.1136544055007E-3</c:v>
                      </c:pt>
                      <c:pt idx="223">
                        <c:v>1.1111654292050299E-3</c:v>
                      </c:pt>
                      <c:pt idx="224">
                        <c:v>1.1085355143015401E-3</c:v>
                      </c:pt>
                      <c:pt idx="225">
                        <c:v>1.1057579623807599E-3</c:v>
                      </c:pt>
                      <c:pt idx="226">
                        <c:v>1.10283077528964E-3</c:v>
                      </c:pt>
                      <c:pt idx="227">
                        <c:v>1.0997569774300301E-3</c:v>
                      </c:pt>
                      <c:pt idx="228">
                        <c:v>1.09654440815566E-3</c:v>
                      </c:pt>
                      <c:pt idx="229">
                        <c:v>1.0932070234977299E-3</c:v>
                      </c:pt>
                      <c:pt idx="230">
                        <c:v>1.0897682794707201E-3</c:v>
                      </c:pt>
                      <c:pt idx="231">
                        <c:v>1.08625023479825E-3</c:v>
                      </c:pt>
                      <c:pt idx="232">
                        <c:v>1.0826743440839001E-3</c:v>
                      </c:pt>
                      <c:pt idx="233">
                        <c:v>1.07906863347266E-3</c:v>
                      </c:pt>
                      <c:pt idx="234">
                        <c:v>1.0754645079625699E-3</c:v>
                      </c:pt>
                      <c:pt idx="235">
                        <c:v>1.0718933410553699E-3</c:v>
                      </c:pt>
                      <c:pt idx="236">
                        <c:v>1.0683856362709301E-3</c:v>
                      </c:pt>
                      <c:pt idx="237">
                        <c:v>1.06497062971223E-3</c:v>
                      </c:pt>
                      <c:pt idx="238">
                        <c:v>1.06167479012664E-3</c:v>
                      </c:pt>
                      <c:pt idx="239">
                        <c:v>1.0585201228294899E-3</c:v>
                      </c:pt>
                      <c:pt idx="240">
                        <c:v>1.0555250169889199E-3</c:v>
                      </c:pt>
                      <c:pt idx="241">
                        <c:v>1.0527059878447001E-3</c:v>
                      </c:pt>
                      <c:pt idx="242">
                        <c:v>1.0500752024138701E-3</c:v>
                      </c:pt>
                      <c:pt idx="243">
                        <c:v>1.04764116894161E-3</c:v>
                      </c:pt>
                      <c:pt idx="244">
                        <c:v>1.04540900290868E-3</c:v>
                      </c:pt>
                      <c:pt idx="245">
                        <c:v>1.0433806211685699E-3</c:v>
                      </c:pt>
                      <c:pt idx="246">
                        <c:v>1.0415559267288399E-3</c:v>
                      </c:pt>
                      <c:pt idx="247">
                        <c:v>1.03993241302661E-3</c:v>
                      </c:pt>
                      <c:pt idx="248">
                        <c:v>1.03850596264228E-3</c:v>
                      </c:pt>
                      <c:pt idx="249">
                        <c:v>1.0372703598747E-3</c:v>
                      </c:pt>
                      <c:pt idx="250">
                        <c:v>1.03621946342494E-3</c:v>
                      </c:pt>
                      <c:pt idx="251">
                        <c:v>1.0353460776118401E-3</c:v>
                      </c:pt>
                      <c:pt idx="252">
                        <c:v>1.03464252510654E-3</c:v>
                      </c:pt>
                      <c:pt idx="253">
                        <c:v>1.03410207113767E-3</c:v>
                      </c:pt>
                      <c:pt idx="254">
                        <c:v>1.03371609784678E-3</c:v>
                      </c:pt>
                      <c:pt idx="255">
                        <c:v>1.03347463066148E-3</c:v>
                      </c:pt>
                      <c:pt idx="256">
                        <c:v>1.0333711493696501E-3</c:v>
                      </c:pt>
                      <c:pt idx="257">
                        <c:v>1.0333987195650599E-3</c:v>
                      </c:pt>
                      <c:pt idx="258">
                        <c:v>1.0335507268599299E-3</c:v>
                      </c:pt>
                      <c:pt idx="259">
                        <c:v>1.0338205057739401E-3</c:v>
                      </c:pt>
                      <c:pt idx="260">
                        <c:v>1.03420165657838E-3</c:v>
                      </c:pt>
                      <c:pt idx="261">
                        <c:v>1.03468838280344E-3</c:v>
                      </c:pt>
                      <c:pt idx="262">
                        <c:v>1.03527515848606E-3</c:v>
                      </c:pt>
                      <c:pt idx="263">
                        <c:v>1.0359556179340001E-3</c:v>
                      </c:pt>
                      <c:pt idx="264">
                        <c:v>1.0367241876716999E-3</c:v>
                      </c:pt>
                      <c:pt idx="265">
                        <c:v>1.03757477961991E-3</c:v>
                      </c:pt>
                      <c:pt idx="266">
                        <c:v>1.0385006546751599E-3</c:v>
                      </c:pt>
                      <c:pt idx="267">
                        <c:v>1.03949391756337E-3</c:v>
                      </c:pt>
                      <c:pt idx="268">
                        <c:v>1.0405455290180699E-3</c:v>
                      </c:pt>
                      <c:pt idx="269">
                        <c:v>1.04164452859955E-3</c:v>
                      </c:pt>
                      <c:pt idx="270">
                        <c:v>1.04277771944056E-3</c:v>
                      </c:pt>
                      <c:pt idx="271">
                        <c:v>1.0439293373554199E-3</c:v>
                      </c:pt>
                      <c:pt idx="272">
                        <c:v>1.0450820191921001E-3</c:v>
                      </c:pt>
                      <c:pt idx="273">
                        <c:v>1.04621653858482E-3</c:v>
                      </c:pt>
                      <c:pt idx="274">
                        <c:v>1.0473126142966601E-3</c:v>
                      </c:pt>
                      <c:pt idx="275">
                        <c:v>1.04834862146153E-3</c:v>
                      </c:pt>
                      <c:pt idx="276">
                        <c:v>1.04930181852058E-3</c:v>
                      </c:pt>
                      <c:pt idx="277">
                        <c:v>1.05015316124595E-3</c:v>
                      </c:pt>
                      <c:pt idx="278">
                        <c:v>1.0508840534714499E-3</c:v>
                      </c:pt>
                      <c:pt idx="279">
                        <c:v>1.0514783072612601E-3</c:v>
                      </c:pt>
                      <c:pt idx="280">
                        <c:v>1.05192190171633E-3</c:v>
                      </c:pt>
                      <c:pt idx="281">
                        <c:v>1.0522037446560001E-3</c:v>
                      </c:pt>
                      <c:pt idx="282">
                        <c:v>1.0523136419849099E-3</c:v>
                      </c:pt>
                      <c:pt idx="283">
                        <c:v>1.05224636812725E-3</c:v>
                      </c:pt>
                      <c:pt idx="284">
                        <c:v>1.0519979405347001E-3</c:v>
                      </c:pt>
                      <c:pt idx="285">
                        <c:v>1.0515657812481E-3</c:v>
                      </c:pt>
                      <c:pt idx="286">
                        <c:v>1.0509475460232899E-3</c:v>
                      </c:pt>
                      <c:pt idx="287">
                        <c:v>1.0501406772055299E-3</c:v>
                      </c:pt>
                      <c:pt idx="288">
                        <c:v>1.04914244292428E-3</c:v>
                      </c:pt>
                      <c:pt idx="289">
                        <c:v>1.0479499327115201E-3</c:v>
                      </c:pt>
                      <c:pt idx="290">
                        <c:v>1.04656003707993E-3</c:v>
                      </c:pt>
                      <c:pt idx="291">
                        <c:v>1.0449696905821999E-3</c:v>
                      </c:pt>
                      <c:pt idx="292">
                        <c:v>1.0431762883174301E-3</c:v>
                      </c:pt>
                      <c:pt idx="293">
                        <c:v>1.0411780768365901E-3</c:v>
                      </c:pt>
                      <c:pt idx="294">
                        <c:v>1.0389748120317799E-3</c:v>
                      </c:pt>
                      <c:pt idx="295">
                        <c:v>1.03656869142151E-3</c:v>
                      </c:pt>
                      <c:pt idx="296">
                        <c:v>1.0339645767066599E-3</c:v>
                      </c:pt>
                      <c:pt idx="297">
                        <c:v>1.0311699241334199E-3</c:v>
                      </c:pt>
                      <c:pt idx="298">
                        <c:v>1.02819536591717E-3</c:v>
                      </c:pt>
                      <c:pt idx="299">
                        <c:v>1.02505409793876E-3</c:v>
                      </c:pt>
                      <c:pt idx="300">
                        <c:v>1.0217611106443599E-3</c:v>
                      </c:pt>
                      <c:pt idx="301">
                        <c:v>1.01833394695322E-3</c:v>
                      </c:pt>
                      <c:pt idx="302">
                        <c:v>1.01479134441094E-3</c:v>
                      </c:pt>
                      <c:pt idx="303">
                        <c:v>1.0111525708930199E-3</c:v>
                      </c:pt>
                      <c:pt idx="304">
                        <c:v>1.0074372513387501E-3</c:v>
                      </c:pt>
                      <c:pt idx="305">
                        <c:v>1.00366439343923E-3</c:v>
                      </c:pt>
                      <c:pt idx="306">
                        <c:v>9.9985228529710308E-4</c:v>
                      </c:pt>
                      <c:pt idx="307">
                        <c:v>9.9601827783639602E-4</c:v>
                      </c:pt>
                      <c:pt idx="308">
                        <c:v>9.921791581035469E-4</c:v>
                      </c:pt>
                      <c:pt idx="309">
                        <c:v>9.8835225398022299E-4</c:v>
                      </c:pt>
                      <c:pt idx="310">
                        <c:v>9.8455419890504901E-4</c:v>
                      </c:pt>
                      <c:pt idx="311">
                        <c:v>9.8080214229042989E-4</c:v>
                      </c:pt>
                      <c:pt idx="312">
                        <c:v>9.7711398275108705E-4</c:v>
                      </c:pt>
                      <c:pt idx="313">
                        <c:v>9.7350730123022401E-4</c:v>
                      </c:pt>
                      <c:pt idx="314">
                        <c:v>9.7000009985333301E-4</c:v>
                      </c:pt>
                      <c:pt idx="315">
                        <c:v>9.6661141896044103E-4</c:v>
                      </c:pt>
                      <c:pt idx="316">
                        <c:v>9.6335933225636099E-4</c:v>
                      </c:pt>
                      <c:pt idx="317">
                        <c:v>9.6026087817518502E-4</c:v>
                      </c:pt>
                      <c:pt idx="318">
                        <c:v>9.5733061275435198E-4</c:v>
                      </c:pt>
                      <c:pt idx="319">
                        <c:v>9.5458009995183805E-4</c:v>
                      </c:pt>
                      <c:pt idx="320">
                        <c:v>9.5201727026550799E-4</c:v>
                      </c:pt>
                      <c:pt idx="321">
                        <c:v>9.4964520445638199E-4</c:v>
                      </c:pt>
                      <c:pt idx="322">
                        <c:v>9.4746286918206198E-4</c:v>
                      </c:pt>
                      <c:pt idx="323">
                        <c:v>9.4546395708630497E-4</c:v>
                      </c:pt>
                      <c:pt idx="324">
                        <c:v>9.4363725756289201E-4</c:v>
                      </c:pt>
                      <c:pt idx="325">
                        <c:v>9.4196731474820497E-4</c:v>
                      </c:pt>
                      <c:pt idx="326">
                        <c:v>9.4043450079232902E-4</c:v>
                      </c:pt>
                      <c:pt idx="327">
                        <c:v>9.3901608919452902E-4</c:v>
                      </c:pt>
                      <c:pt idx="328">
                        <c:v>9.3768698691131902E-4</c:v>
                      </c:pt>
                      <c:pt idx="329">
                        <c:v>9.3642101732168402E-4</c:v>
                      </c:pt>
                      <c:pt idx="330">
                        <c:v>9.3519141283289703E-4</c:v>
                      </c:pt>
                      <c:pt idx="331">
                        <c:v>9.3397115981760199E-4</c:v>
                      </c:pt>
                      <c:pt idx="332">
                        <c:v>9.3273553196061604E-4</c:v>
                      </c:pt>
                      <c:pt idx="333">
                        <c:v>9.31461766428377E-4</c:v>
                      </c:pt>
                      <c:pt idx="334">
                        <c:v>9.3013003962346004E-4</c:v>
                      </c:pt>
                      <c:pt idx="335">
                        <c:v>9.2872427974023599E-4</c:v>
                      </c:pt>
                      <c:pt idx="336">
                        <c:v>9.27232104171757E-4</c:v>
                      </c:pt>
                      <c:pt idx="337">
                        <c:v>9.25646922915205E-4</c:v>
                      </c:pt>
                      <c:pt idx="338">
                        <c:v>9.2396682125799805E-4</c:v>
                      </c:pt>
                      <c:pt idx="339">
                        <c:v>9.2219502090299798E-4</c:v>
                      </c:pt>
                      <c:pt idx="340">
                        <c:v>9.2034084079041295E-4</c:v>
                      </c:pt>
                      <c:pt idx="341">
                        <c:v>9.1841818077690305E-4</c:v>
                      </c:pt>
                      <c:pt idx="342">
                        <c:v>9.1644566992194702E-4</c:v>
                      </c:pt>
                      <c:pt idx="343">
                        <c:v>9.1444626173063301E-4</c:v>
                      </c:pt>
                      <c:pt idx="344">
                        <c:v>9.1244422464835601E-4</c:v>
                      </c:pt>
                      <c:pt idx="345">
                        <c:v>9.1046558149571297E-4</c:v>
                      </c:pt>
                      <c:pt idx="346">
                        <c:v>9.0853662421112803E-4</c:v>
                      </c:pt>
                      <c:pt idx="347">
                        <c:v>9.0668298405279402E-4</c:v>
                      </c:pt>
                      <c:pt idx="348">
                        <c:v>9.0492567992956903E-4</c:v>
                      </c:pt>
                      <c:pt idx="349">
                        <c:v>9.0328252077347604E-4</c:v>
                      </c:pt>
                      <c:pt idx="350">
                        <c:v>9.0176585991145802E-4</c:v>
                      </c:pt>
                      <c:pt idx="351">
                        <c:v>9.0038350377578795E-4</c:v>
                      </c:pt>
                      <c:pt idx="352">
                        <c:v>8.9913791014422696E-4</c:v>
                      </c:pt>
                      <c:pt idx="353">
                        <c:v>8.9802586521709501E-4</c:v>
                      </c:pt>
                      <c:pt idx="354">
                        <c:v>8.9703933653488804E-4</c:v>
                      </c:pt>
                      <c:pt idx="355">
                        <c:v>8.9616694630142199E-4</c:v>
                      </c:pt>
                      <c:pt idx="356">
                        <c:v>8.9539454677747495E-4</c:v>
                      </c:pt>
                      <c:pt idx="357">
                        <c:v>8.9470697282854504E-4</c:v>
                      </c:pt>
                      <c:pt idx="358">
                        <c:v>8.9408875419393703E-4</c:v>
                      </c:pt>
                      <c:pt idx="359">
                        <c:v>8.9352487633726299E-4</c:v>
                      </c:pt>
                      <c:pt idx="360">
                        <c:v>8.9300164359315103E-4</c:v>
                      </c:pt>
                      <c:pt idx="361">
                        <c:v>8.9250718694862397E-4</c:v>
                      </c:pt>
                      <c:pt idx="362">
                        <c:v>8.9203190755166701E-4</c:v>
                      </c:pt>
                      <c:pt idx="363">
                        <c:v>8.9156842949335703E-4</c:v>
                      </c:pt>
                      <c:pt idx="364">
                        <c:v>8.9111107592368898E-4</c:v>
                      </c:pt>
                      <c:pt idx="365">
                        <c:v>8.9065555661287305E-4</c:v>
                      </c:pt>
                      <c:pt idx="366">
                        <c:v>8.9019899445484001E-4</c:v>
                      </c:pt>
                      <c:pt idx="367">
                        <c:v>8.8973926522211203E-4</c:v>
                      </c:pt>
                      <c:pt idx="368">
                        <c:v>8.8927481439154E-4</c:v>
                      </c:pt>
                      <c:pt idx="369">
                        <c:v>8.8880483653583202E-4</c:v>
                      </c:pt>
                      <c:pt idx="370">
                        <c:v>8.88329255087793E-4</c:v>
                      </c:pt>
                      <c:pt idx="371">
                        <c:v>8.8784876539750005E-4</c:v>
                      </c:pt>
                      <c:pt idx="372">
                        <c:v>8.87364708746484E-4</c:v>
                      </c:pt>
                      <c:pt idx="373">
                        <c:v>8.8688101361683602E-4</c:v>
                      </c:pt>
                      <c:pt idx="374">
                        <c:v>8.8640296406536801E-4</c:v>
                      </c:pt>
                      <c:pt idx="375">
                        <c:v>8.8593761724060503E-4</c:v>
                      </c:pt>
                      <c:pt idx="376">
                        <c:v>8.8549438625303196E-4</c:v>
                      </c:pt>
                      <c:pt idx="377">
                        <c:v>8.8508252305158699E-4</c:v>
                      </c:pt>
                      <c:pt idx="378">
                        <c:v>8.8471320013495003E-4</c:v>
                      </c:pt>
                      <c:pt idx="379">
                        <c:v>8.8439824942063096E-4</c:v>
                      </c:pt>
                      <c:pt idx="380">
                        <c:v>8.8414929188101803E-4</c:v>
                      </c:pt>
                      <c:pt idx="381">
                        <c:v>8.8397570313379105E-4</c:v>
                      </c:pt>
                      <c:pt idx="382">
                        <c:v>8.8388461153406203E-4</c:v>
                      </c:pt>
                      <c:pt idx="383">
                        <c:v>8.8387911188364597E-4</c:v>
                      </c:pt>
                      <c:pt idx="384">
                        <c:v>8.8395893699413604E-4</c:v>
                      </c:pt>
                      <c:pt idx="385">
                        <c:v>8.8411970803601398E-4</c:v>
                      </c:pt>
                      <c:pt idx="386">
                        <c:v>8.8435232570918698E-4</c:v>
                      </c:pt>
                      <c:pt idx="387">
                        <c:v>8.8464291440073497E-4</c:v>
                      </c:pt>
                      <c:pt idx="388">
                        <c:v>8.84974339282847E-4</c:v>
                      </c:pt>
                      <c:pt idx="389">
                        <c:v>8.8532718706481003E-4</c:v>
                      </c:pt>
                      <c:pt idx="390">
                        <c:v>8.8568031295820201E-4</c:v>
                      </c:pt>
                      <c:pt idx="391">
                        <c:v>8.8601109930538404E-4</c:v>
                      </c:pt>
                      <c:pt idx="392">
                        <c:v>8.8629692311332001E-4</c:v>
                      </c:pt>
                      <c:pt idx="393">
                        <c:v>8.8651775177556798E-4</c:v>
                      </c:pt>
                      <c:pt idx="394">
                        <c:v>8.8665483595979299E-4</c:v>
                      </c:pt>
                      <c:pt idx="395">
                        <c:v>8.8669225892778298E-4</c:v>
                      </c:pt>
                      <c:pt idx="396">
                        <c:v>8.8661842841530804E-4</c:v>
                      </c:pt>
                      <c:pt idx="397">
                        <c:v>8.8642182013662103E-4</c:v>
                      </c:pt>
                      <c:pt idx="398">
                        <c:v>8.8609560327097695E-4</c:v>
                      </c:pt>
                      <c:pt idx="399">
                        <c:v>8.8563489464170604E-4</c:v>
                      </c:pt>
                      <c:pt idx="400">
                        <c:v>8.8503623149811404E-4</c:v>
                      </c:pt>
                      <c:pt idx="401">
                        <c:v>8.8429662631137604E-4</c:v>
                      </c:pt>
                      <c:pt idx="402">
                        <c:v>8.8341476225945305E-4</c:v>
                      </c:pt>
                      <c:pt idx="403">
                        <c:v>8.8238936097866105E-4</c:v>
                      </c:pt>
                      <c:pt idx="404">
                        <c:v>8.8121921610469895E-4</c:v>
                      </c:pt>
                      <c:pt idx="405">
                        <c:v>8.7990298205577904E-4</c:v>
                      </c:pt>
                      <c:pt idx="406">
                        <c:v>8.78440278089212E-4</c:v>
                      </c:pt>
                      <c:pt idx="407">
                        <c:v>8.76831222241695E-4</c:v>
                      </c:pt>
                      <c:pt idx="408">
                        <c:v>8.7507787877355505E-4</c:v>
                      </c:pt>
                      <c:pt idx="409">
                        <c:v>8.7318568064907005E-4</c:v>
                      </c:pt>
                      <c:pt idx="410">
                        <c:v>8.7116331754749697E-4</c:v>
                      </c:pt>
                      <c:pt idx="411">
                        <c:v>8.6902334850369695E-4</c:v>
                      </c:pt>
                      <c:pt idx="412">
                        <c:v>8.6678261223034798E-4</c:v>
                      </c:pt>
                      <c:pt idx="413">
                        <c:v>8.6446179344345695E-4</c:v>
                      </c:pt>
                      <c:pt idx="414">
                        <c:v>8.6208523753582701E-4</c:v>
                      </c:pt>
                      <c:pt idx="415">
                        <c:v>8.5968071828092902E-4</c:v>
                      </c:pt>
                      <c:pt idx="416">
                        <c:v>8.5727654633500905E-4</c:v>
                      </c:pt>
                      <c:pt idx="417">
                        <c:v>8.5490238530385398E-4</c:v>
                      </c:pt>
                      <c:pt idx="418">
                        <c:v>8.5258747045762904E-4</c:v>
                      </c:pt>
                      <c:pt idx="419">
                        <c:v>8.5035862367922302E-4</c:v>
                      </c:pt>
                      <c:pt idx="420">
                        <c:v>8.4823846233314396E-4</c:v>
                      </c:pt>
                      <c:pt idx="421">
                        <c:v>8.4624605408345998E-4</c:v>
                      </c:pt>
                      <c:pt idx="422">
                        <c:v>8.44394916647837E-4</c:v>
                      </c:pt>
                      <c:pt idx="423">
                        <c:v>8.4269247657028901E-4</c:v>
                      </c:pt>
                      <c:pt idx="424">
                        <c:v>8.4113968382517603E-4</c:v>
                      </c:pt>
                      <c:pt idx="425">
                        <c:v>8.3973074637037502E-4</c:v>
                      </c:pt>
                      <c:pt idx="426">
                        <c:v>8.38453763363271E-4</c:v>
                      </c:pt>
                      <c:pt idx="427">
                        <c:v>8.3729119804834204E-4</c:v>
                      </c:pt>
                      <c:pt idx="428">
                        <c:v>8.3622082885381104E-4</c:v>
                      </c:pt>
                      <c:pt idx="429">
                        <c:v>8.3521747091833403E-4</c:v>
                      </c:pt>
                      <c:pt idx="430">
                        <c:v>8.34254873515842E-4</c:v>
                      </c:pt>
                      <c:pt idx="431">
                        <c:v>8.3330574031291297E-4</c:v>
                      </c:pt>
                      <c:pt idx="432">
                        <c:v>8.3234408016042902E-4</c:v>
                      </c:pt>
                      <c:pt idx="433">
                        <c:v>8.3134671269628302E-4</c:v>
                      </c:pt>
                      <c:pt idx="434">
                        <c:v>8.3029498134981096E-4</c:v>
                      </c:pt>
                      <c:pt idx="435">
                        <c:v>8.2917504105329697E-4</c:v>
                      </c:pt>
                      <c:pt idx="436">
                        <c:v>8.2797863465180696E-4</c:v>
                      </c:pt>
                      <c:pt idx="437">
                        <c:v>8.2670320346491498E-4</c:v>
                      </c:pt>
                      <c:pt idx="438">
                        <c:v>8.2535156022913499E-4</c:v>
                      </c:pt>
                      <c:pt idx="439">
                        <c:v>8.2393151304439003E-4</c:v>
                      </c:pt>
                      <c:pt idx="440">
                        <c:v>8.2245465773204301E-4</c:v>
                      </c:pt>
                      <c:pt idx="441">
                        <c:v>8.2093607935072497E-4</c:v>
                      </c:pt>
                      <c:pt idx="442">
                        <c:v>8.1939290514154001E-4</c:v>
                      </c:pt>
                      <c:pt idx="443">
                        <c:v>8.17843276089919E-4</c:v>
                      </c:pt>
                      <c:pt idx="444">
                        <c:v>8.1630591381280399E-4</c:v>
                      </c:pt>
                      <c:pt idx="445">
                        <c:v>8.1479805999780798E-4</c:v>
                      </c:pt>
                      <c:pt idx="446">
                        <c:v>8.1333560635539601E-4</c:v>
                      </c:pt>
                      <c:pt idx="447">
                        <c:v>8.11931503892446E-4</c:v>
                      </c:pt>
                      <c:pt idx="448">
                        <c:v>8.1059594144393301E-4</c:v>
                      </c:pt>
                      <c:pt idx="449">
                        <c:v>8.09335472662127E-4</c:v>
                      </c:pt>
                      <c:pt idx="450">
                        <c:v>8.0815406733467999E-4</c:v>
                      </c:pt>
                      <c:pt idx="451">
                        <c:v>8.0705215141549998E-4</c:v>
                      </c:pt>
                      <c:pt idx="452">
                        <c:v>8.0602761558233897E-4</c:v>
                      </c:pt>
                      <c:pt idx="453">
                        <c:v>8.0507598817616702E-4</c:v>
                      </c:pt>
                      <c:pt idx="454">
                        <c:v>8.0419048255170301E-4</c:v>
                      </c:pt>
                      <c:pt idx="455">
                        <c:v>8.0336204407769902E-4</c:v>
                      </c:pt>
                      <c:pt idx="456">
                        <c:v>8.0258035110623101E-4</c:v>
                      </c:pt>
                      <c:pt idx="457">
                        <c:v>8.0183342070019805E-4</c:v>
                      </c:pt>
                      <c:pt idx="458">
                        <c:v>8.0110869865084998E-4</c:v>
                      </c:pt>
                      <c:pt idx="459">
                        <c:v>8.0039181612455402E-4</c:v>
                      </c:pt>
                      <c:pt idx="460">
                        <c:v>7.9966880601351604E-4</c:v>
                      </c:pt>
                      <c:pt idx="461">
                        <c:v>7.9892575492535999E-4</c:v>
                      </c:pt>
                      <c:pt idx="462">
                        <c:v>7.9814861206843504E-4</c:v>
                      </c:pt>
                      <c:pt idx="463">
                        <c:v>7.9732268804135799E-4</c:v>
                      </c:pt>
                      <c:pt idx="464">
                        <c:v>7.9643367538102003E-4</c:v>
                      </c:pt>
                      <c:pt idx="465">
                        <c:v>7.95468760789482E-4</c:v>
                      </c:pt>
                      <c:pt idx="466">
                        <c:v>7.9441505963541404E-4</c:v>
                      </c:pt>
                      <c:pt idx="467">
                        <c:v>7.9326040667873198E-4</c:v>
                      </c:pt>
                      <c:pt idx="468">
                        <c:v>7.9199340928295101E-4</c:v>
                      </c:pt>
                      <c:pt idx="469">
                        <c:v>7.9060363825778903E-4</c:v>
                      </c:pt>
                      <c:pt idx="470">
                        <c:v>7.8908174933560405E-4</c:v>
                      </c:pt>
                      <c:pt idx="471">
                        <c:v>7.8742013819092902E-4</c:v>
                      </c:pt>
                      <c:pt idx="472">
                        <c:v>7.8561383986236596E-4</c:v>
                      </c:pt>
                      <c:pt idx="473">
                        <c:v>7.8365968450728205E-4</c:v>
                      </c:pt>
                      <c:pt idx="474">
                        <c:v>7.8155667281296895E-4</c:v>
                      </c:pt>
                      <c:pt idx="475">
                        <c:v>7.7930704521625405E-4</c:v>
                      </c:pt>
                      <c:pt idx="476">
                        <c:v>7.7691501476991303E-4</c:v>
                      </c:pt>
                      <c:pt idx="477">
                        <c:v>7.74387306018684E-4</c:v>
                      </c:pt>
                      <c:pt idx="478">
                        <c:v>7.7173193111700002E-4</c:v>
                      </c:pt>
                      <c:pt idx="479">
                        <c:v>7.6895865480252398E-4</c:v>
                      </c:pt>
                      <c:pt idx="480">
                        <c:v>7.6607852134399196E-4</c:v>
                      </c:pt>
                      <c:pt idx="481">
                        <c:v>7.6310207106757E-4</c:v>
                      </c:pt>
                      <c:pt idx="482">
                        <c:v>7.6004073139997598E-4</c:v>
                      </c:pt>
                      <c:pt idx="483">
                        <c:v>7.5690555872772001E-4</c:v>
                      </c:pt>
                      <c:pt idx="484">
                        <c:v>7.5370706025617695E-4</c:v>
                      </c:pt>
                      <c:pt idx="485">
                        <c:v>7.5045520999612902E-4</c:v>
                      </c:pt>
                      <c:pt idx="486">
                        <c:v>7.4715966018669595E-4</c:v>
                      </c:pt>
                      <c:pt idx="487">
                        <c:v>7.4383031054690504E-4</c:v>
                      </c:pt>
                      <c:pt idx="488">
                        <c:v>7.4047769788291196E-4</c:v>
                      </c:pt>
                      <c:pt idx="489">
                        <c:v>7.3711251249835002E-4</c:v>
                      </c:pt>
                      <c:pt idx="490">
                        <c:v>7.3374653735408404E-4</c:v>
                      </c:pt>
                      <c:pt idx="491">
                        <c:v>7.3039271621930897E-4</c:v>
                      </c:pt>
                      <c:pt idx="492">
                        <c:v>7.2706413573943795E-4</c:v>
                      </c:pt>
                      <c:pt idx="493">
                        <c:v>7.2377529183327604E-4</c:v>
                      </c:pt>
                      <c:pt idx="494">
                        <c:v>7.2054200058778504E-4</c:v>
                      </c:pt>
                      <c:pt idx="495">
                        <c:v>7.17378384911213E-4</c:v>
                      </c:pt>
                      <c:pt idx="496">
                        <c:v>7.1429758872756997E-4</c:v>
                      </c:pt>
                      <c:pt idx="497">
                        <c:v>7.1131465079855697E-4</c:v>
                      </c:pt>
                      <c:pt idx="498">
                        <c:v>7.0844245877749602E-4</c:v>
                      </c:pt>
                      <c:pt idx="499">
                        <c:v>7.0569239590468095E-4</c:v>
                      </c:pt>
                      <c:pt idx="500">
                        <c:v>7.0307449600758595E-4</c:v>
                      </c:pt>
                      <c:pt idx="501">
                        <c:v>7.0059788014934996E-4</c:v>
                      </c:pt>
                      <c:pt idx="502">
                        <c:v>6.9827040121889705E-4</c:v>
                      </c:pt>
                      <c:pt idx="503">
                        <c:v>6.9609892371471705E-4</c:v>
                      </c:pt>
                      <c:pt idx="504">
                        <c:v>6.9408847444252502E-4</c:v>
                      </c:pt>
                      <c:pt idx="505">
                        <c:v>6.9224591820829398E-4</c:v>
                      </c:pt>
                      <c:pt idx="506">
                        <c:v>6.9057652037770104E-4</c:v>
                      </c:pt>
                      <c:pt idx="507">
                        <c:v>6.8908524415332395E-4</c:v>
                      </c:pt>
                      <c:pt idx="508">
                        <c:v>6.8777526336284798E-4</c:v>
                      </c:pt>
                      <c:pt idx="509">
                        <c:v>6.8664828225321005E-4</c:v>
                      </c:pt>
                      <c:pt idx="510">
                        <c:v>6.85704178912501E-4</c:v>
                      </c:pt>
                      <c:pt idx="511">
                        <c:v>6.8493993270730405E-4</c:v>
                      </c:pt>
                      <c:pt idx="512">
                        <c:v>6.8434963141745001E-4</c:v>
                      </c:pt>
                      <c:pt idx="513">
                        <c:v>6.8392570946397601E-4</c:v>
                      </c:pt>
                      <c:pt idx="514">
                        <c:v>6.8365839689750896E-4</c:v>
                      </c:pt>
                      <c:pt idx="515">
                        <c:v>6.8353533319767202E-4</c:v>
                      </c:pt>
                      <c:pt idx="516">
                        <c:v>6.83542588381087E-4</c:v>
                      </c:pt>
                      <c:pt idx="517">
                        <c:v>6.83663964634179E-4</c:v>
                      </c:pt>
                      <c:pt idx="518">
                        <c:v>6.8388373331908496E-4</c:v>
                      </c:pt>
                      <c:pt idx="519">
                        <c:v>6.8418546928486501E-4</c:v>
                      </c:pt>
                      <c:pt idx="520">
                        <c:v>6.84552595029429E-4</c:v>
                      </c:pt>
                      <c:pt idx="521">
                        <c:v>6.8496836222098096E-4</c:v>
                      </c:pt>
                      <c:pt idx="522">
                        <c:v>6.8541558133924203E-4</c:v>
                      </c:pt>
                      <c:pt idx="523">
                        <c:v>6.8587931888850005E-4</c:v>
                      </c:pt>
                      <c:pt idx="524">
                        <c:v>6.8634348217376398E-4</c:v>
                      </c:pt>
                      <c:pt idx="525">
                        <c:v>6.8679236747829701E-4</c:v>
                      </c:pt>
                      <c:pt idx="526">
                        <c:v>6.8720990363004897E-4</c:v>
                      </c:pt>
                      <c:pt idx="527">
                        <c:v>6.8758045529363604E-4</c:v>
                      </c:pt>
                      <c:pt idx="528">
                        <c:v>6.87888946617365E-4</c:v>
                      </c:pt>
                      <c:pt idx="529">
                        <c:v>6.8812167372869998E-4</c:v>
                      </c:pt>
                      <c:pt idx="530">
                        <c:v>6.8826612564672597E-4</c:v>
                      </c:pt>
                      <c:pt idx="531">
                        <c:v>6.8831231095221196E-4</c:v>
                      </c:pt>
                      <c:pt idx="532">
                        <c:v>6.8825256869763996E-4</c:v>
                      </c:pt>
                      <c:pt idx="533">
                        <c:v>6.8808234767952505E-4</c:v>
                      </c:pt>
                      <c:pt idx="534">
                        <c:v>6.8780260467154097E-4</c:v>
                      </c:pt>
                      <c:pt idx="535">
                        <c:v>6.8741766172286797E-4</c:v>
                      </c:pt>
                      <c:pt idx="536">
                        <c:v>6.8693646408958997E-4</c:v>
                      </c:pt>
                      <c:pt idx="537">
                        <c:v>6.8637154185783298E-4</c:v>
                      </c:pt>
                      <c:pt idx="538">
                        <c:v>6.8573878586167096E-4</c:v>
                      </c:pt>
                      <c:pt idx="539">
                        <c:v>6.8505697454802905E-4</c:v>
                      </c:pt>
                      <c:pt idx="540">
                        <c:v>6.8434809186593303E-4</c:v>
                      </c:pt>
                      <c:pt idx="541">
                        <c:v>6.8363499621042895E-4</c:v>
                      </c:pt>
                      <c:pt idx="542">
                        <c:v>6.8294124140598695E-4</c:v>
                      </c:pt>
                      <c:pt idx="543">
                        <c:v>6.82289101425121E-4</c:v>
                      </c:pt>
                      <c:pt idx="544">
                        <c:v>6.8169888682441501E-4</c:v>
                      </c:pt>
                      <c:pt idx="545">
                        <c:v>6.8118814945153405E-4</c:v>
                      </c:pt>
                      <c:pt idx="546">
                        <c:v>6.8077011870878599E-4</c:v>
                      </c:pt>
                      <c:pt idx="547">
                        <c:v>6.8045299461894201E-4</c:v>
                      </c:pt>
                      <c:pt idx="548">
                        <c:v>6.8024047357033305E-4</c:v>
                      </c:pt>
                      <c:pt idx="549">
                        <c:v>6.80130232281534E-4</c:v>
                      </c:pt>
                      <c:pt idx="550">
                        <c:v>6.8011493917446303E-4</c:v>
                      </c:pt>
                      <c:pt idx="551">
                        <c:v>6.8018259830216301E-4</c:v>
                      </c:pt>
                      <c:pt idx="552">
                        <c:v>6.8031578818677899E-4</c:v>
                      </c:pt>
                      <c:pt idx="553">
                        <c:v>6.80495518936797E-4</c:v>
                      </c:pt>
                      <c:pt idx="554">
                        <c:v>6.8070135514296498E-4</c:v>
                      </c:pt>
                      <c:pt idx="555">
                        <c:v>6.8091154418164395E-4</c:v>
                      </c:pt>
                      <c:pt idx="556">
                        <c:v>6.8110474845598E-4</c:v>
                      </c:pt>
                      <c:pt idx="557">
                        <c:v>6.8126023065670201E-4</c:v>
                      </c:pt>
                      <c:pt idx="558">
                        <c:v>6.8136071035343102E-4</c:v>
                      </c:pt>
                      <c:pt idx="559">
                        <c:v>6.8139094858137299E-4</c:v>
                      </c:pt>
                      <c:pt idx="560">
                        <c:v>6.8133842555120005E-4</c:v>
                      </c:pt>
                      <c:pt idx="561">
                        <c:v>6.81193267936728E-4</c:v>
                      </c:pt>
                      <c:pt idx="562">
                        <c:v>6.8094781094790496E-4</c:v>
                      </c:pt>
                      <c:pt idx="563">
                        <c:v>6.8059588700348096E-4</c:v>
                      </c:pt>
                      <c:pt idx="564">
                        <c:v>6.8013254969974E-4</c:v>
                      </c:pt>
                      <c:pt idx="565">
                        <c:v>6.7955492327795601E-4</c:v>
                      </c:pt>
                      <c:pt idx="566">
                        <c:v>6.7885975250947105E-4</c:v>
                      </c:pt>
                      <c:pt idx="567">
                        <c:v>6.7804409916379104E-4</c:v>
                      </c:pt>
                      <c:pt idx="568">
                        <c:v>6.7710453560507905E-4</c:v>
                      </c:pt>
                      <c:pt idx="569">
                        <c:v>6.7603699874304603E-4</c:v>
                      </c:pt>
                      <c:pt idx="570">
                        <c:v>6.7483778412272797E-4</c:v>
                      </c:pt>
                      <c:pt idx="571">
                        <c:v>6.7350317896769504E-4</c:v>
                      </c:pt>
                      <c:pt idx="572">
                        <c:v>6.7202936932021795E-4</c:v>
                      </c:pt>
                      <c:pt idx="573">
                        <c:v>6.7041349330663699E-4</c:v>
                      </c:pt>
                      <c:pt idx="574">
                        <c:v>6.6865294468679401E-4</c:v>
                      </c:pt>
                      <c:pt idx="575">
                        <c:v>6.6674635826503696E-4</c:v>
                      </c:pt>
                      <c:pt idx="576">
                        <c:v>6.64693967976921E-4</c:v>
                      </c:pt>
                      <c:pt idx="577">
                        <c:v>6.6249687029413596E-4</c:v>
                      </c:pt>
                      <c:pt idx="578">
                        <c:v>6.6015811093199297E-4</c:v>
                      </c:pt>
                      <c:pt idx="579">
                        <c:v>6.5768157584172502E-4</c:v>
                      </c:pt>
                      <c:pt idx="580">
                        <c:v>6.5507280411364701E-4</c:v>
                      </c:pt>
                      <c:pt idx="581">
                        <c:v>6.5233983481246996E-4</c:v>
                      </c:pt>
                      <c:pt idx="582">
                        <c:v>6.4949253565688896E-4</c:v>
                      </c:pt>
                      <c:pt idx="583">
                        <c:v>6.4654301373676798E-4</c:v>
                      </c:pt>
                      <c:pt idx="584">
                        <c:v>6.43505316611929E-4</c:v>
                      </c:pt>
                      <c:pt idx="585">
                        <c:v>6.40395608706375E-4</c:v>
                      </c:pt>
                      <c:pt idx="586">
                        <c:v>6.3723162805640705E-4</c:v>
                      </c:pt>
                      <c:pt idx="587">
                        <c:v>6.3403274637756303E-4</c:v>
                      </c:pt>
                      <c:pt idx="588">
                        <c:v>6.3081944319872004E-4</c:v>
                      </c:pt>
                      <c:pt idx="589">
                        <c:v>6.2761311690147403E-4</c:v>
                      </c:pt>
                      <c:pt idx="590">
                        <c:v>6.2443533550768902E-4</c:v>
                      </c:pt>
                      <c:pt idx="591">
                        <c:v>6.2130645231618805E-4</c:v>
                      </c:pt>
                      <c:pt idx="592">
                        <c:v>6.1824674419447799E-4</c:v>
                      </c:pt>
                      <c:pt idx="593">
                        <c:v>6.1527454797001698E-4</c:v>
                      </c:pt>
                      <c:pt idx="594">
                        <c:v>6.1240569808155198E-4</c:v>
                      </c:pt>
                      <c:pt idx="595">
                        <c:v>6.0965477874367398E-4</c:v>
                      </c:pt>
                      <c:pt idx="596">
                        <c:v>6.0703070920539997E-4</c:v>
                      </c:pt>
                      <c:pt idx="597">
                        <c:v>6.0454019598795003E-4</c:v>
                      </c:pt>
                      <c:pt idx="598">
                        <c:v>6.0218752147919805E-4</c:v>
                      </c:pt>
                      <c:pt idx="599">
                        <c:v>5.9997444058619597E-4</c:v>
                      </c:pt>
                      <c:pt idx="600">
                        <c:v>5.9790011828552E-4</c:v>
                      </c:pt>
                      <c:pt idx="601">
                        <c:v>5.9596365756909198E-4</c:v>
                      </c:pt>
                      <c:pt idx="602">
                        <c:v>5.9416285405315E-4</c:v>
                      </c:pt>
                      <c:pt idx="603">
                        <c:v>5.9249541686293595E-4</c:v>
                      </c:pt>
                      <c:pt idx="604">
                        <c:v>5.9095940646552503E-4</c:v>
                      </c:pt>
                      <c:pt idx="605">
                        <c:v>5.8955380336644296E-4</c:v>
                      </c:pt>
                      <c:pt idx="606">
                        <c:v>5.8827881685180204E-4</c:v>
                      </c:pt>
                      <c:pt idx="607">
                        <c:v>5.8713469622630697E-4</c:v>
                      </c:pt>
                      <c:pt idx="608">
                        <c:v>5.8612287300374103E-4</c:v>
                      </c:pt>
                      <c:pt idx="609">
                        <c:v>5.8524525417357398E-4</c:v>
                      </c:pt>
                      <c:pt idx="610">
                        <c:v>5.8450144854965203E-4</c:v>
                      </c:pt>
                      <c:pt idx="611">
                        <c:v>5.8389070802486605E-4</c:v>
                      </c:pt>
                      <c:pt idx="612">
                        <c:v>5.8341048814197901E-4</c:v>
                      </c:pt>
                      <c:pt idx="613">
                        <c:v>5.8305596115612905E-4</c:v>
                      </c:pt>
                      <c:pt idx="614">
                        <c:v>5.82820404479687E-4</c:v>
                      </c:pt>
                      <c:pt idx="615">
                        <c:v>5.8269408783680405E-4</c:v>
                      </c:pt>
                      <c:pt idx="616">
                        <c:v>5.8266472576096596E-4</c:v>
                      </c:pt>
                      <c:pt idx="617">
                        <c:v>5.8271769734901096E-4</c:v>
                      </c:pt>
                      <c:pt idx="618">
                        <c:v>5.8283715488207603E-4</c:v>
                      </c:pt>
                      <c:pt idx="619">
                        <c:v>5.8300535105863696E-4</c:v>
                      </c:pt>
                      <c:pt idx="620">
                        <c:v>5.8320293441865205E-4</c:v>
                      </c:pt>
                      <c:pt idx="621">
                        <c:v>5.8340949367292102E-4</c:v>
                      </c:pt>
                      <c:pt idx="622">
                        <c:v>5.83602589088773E-4</c:v>
                      </c:pt>
                      <c:pt idx="623">
                        <c:v>5.8375827202349398E-4</c:v>
                      </c:pt>
                      <c:pt idx="624">
                        <c:v>5.83850233267292E-4</c:v>
                      </c:pt>
                      <c:pt idx="625">
                        <c:v>5.8384872565624601E-4</c:v>
                      </c:pt>
                      <c:pt idx="626">
                        <c:v>5.8371941870858995E-4</c:v>
                      </c:pt>
                      <c:pt idx="627">
                        <c:v>5.8342232869964498E-4</c:v>
                      </c:pt>
                      <c:pt idx="628">
                        <c:v>5.8291009723368504E-4</c:v>
                      </c:pt>
                      <c:pt idx="629">
                        <c:v>5.8212748814213901E-4</c:v>
                      </c:pt>
                      <c:pt idx="630">
                        <c:v>5.8101084446793099E-4</c:v>
                      </c:pt>
                      <c:pt idx="631">
                        <c:v>5.7948717142112605E-4</c:v>
                      </c:pt>
                      <c:pt idx="632">
                        <c:v>5.7747515286665297E-4</c:v>
                      </c:pt>
                      <c:pt idx="633">
                        <c:v>5.7488543853257898E-4</c:v>
                      </c:pt>
                      <c:pt idx="634">
                        <c:v>5.7162305612030399E-4</c:v>
                      </c:pt>
                      <c:pt idx="635">
                        <c:v>5.67590556204821E-4</c:v>
                      </c:pt>
                      <c:pt idx="636">
                        <c:v>5.6269100476746196E-4</c:v>
                      </c:pt>
                      <c:pt idx="637">
                        <c:v>5.5683303620127002E-4</c:v>
                      </c:pt>
                      <c:pt idx="638">
                        <c:v>5.4993463088763702E-4</c:v>
                      </c:pt>
                      <c:pt idx="639">
                        <c:v>5.4193045416060001E-4</c:v>
                      </c:pt>
                      <c:pt idx="640">
                        <c:v>5.3277749420384095E-4</c:v>
                      </c:pt>
                      <c:pt idx="641">
                        <c:v>5.2245713863130103E-4</c:v>
                      </c:pt>
                      <c:pt idx="642">
                        <c:v>5.1097998491757995E-4</c:v>
                      </c:pt>
                      <c:pt idx="643">
                        <c:v>4.9838677630640704E-4</c:v>
                      </c:pt>
                      <c:pt idx="644">
                        <c:v>4.8474955256180803E-4</c:v>
                      </c:pt>
                      <c:pt idx="645">
                        <c:v>4.7017111047956199E-4</c:v>
                      </c:pt>
                      <c:pt idx="646">
                        <c:v>4.5477962383507701E-4</c:v>
                      </c:pt>
                      <c:pt idx="647">
                        <c:v>4.38724373102388E-4</c:v>
                      </c:pt>
                      <c:pt idx="648">
                        <c:v>4.2216935707472901E-4</c:v>
                      </c:pt>
                      <c:pt idx="649">
                        <c:v>4.0528592056829002E-4</c:v>
                      </c:pt>
                      <c:pt idx="650">
                        <c:v>3.8824337602492602E-4</c:v>
                      </c:pt>
                      <c:pt idx="651">
                        <c:v>3.7120371751032802E-4</c:v>
                      </c:pt>
                      <c:pt idx="652">
                        <c:v>3.5431325975573502E-4</c:v>
                      </c:pt>
                      <c:pt idx="653">
                        <c:v>3.3770008561295501E-4</c:v>
                      </c:pt>
                      <c:pt idx="654">
                        <c:v>3.2146943581195798E-4</c:v>
                      </c:pt>
                      <c:pt idx="655">
                        <c:v>3.0570212609674002E-4</c:v>
                      </c:pt>
                      <c:pt idx="656">
                        <c:v>2.9045449320432801E-4</c:v>
                      </c:pt>
                      <c:pt idx="657">
                        <c:v>2.75761685075732E-4</c:v>
                      </c:pt>
                      <c:pt idx="658">
                        <c:v>2.6163912598723798E-4</c:v>
                      </c:pt>
                      <c:pt idx="659">
                        <c:v>2.4808712670076303E-4</c:v>
                      </c:pt>
                      <c:pt idx="660">
                        <c:v>2.3509385505122399E-4</c:v>
                      </c:pt>
                      <c:pt idx="661">
                        <c:v>2.2264120148667699E-4</c:v>
                      </c:pt>
                      <c:pt idx="662">
                        <c:v>2.1070781152911699E-4</c:v>
                      </c:pt>
                      <c:pt idx="663">
                        <c:v>1.9927097600557701E-4</c:v>
                      </c:pt>
                      <c:pt idx="664">
                        <c:v>1.8830824234436299E-4</c:v>
                      </c:pt>
                      <c:pt idx="665">
                        <c:v>1.7780226277125001E-4</c:v>
                      </c:pt>
                      <c:pt idx="666">
                        <c:v>1.67738395408281E-4</c:v>
                      </c:pt>
                      <c:pt idx="667">
                        <c:v>1.58104922792069E-4</c:v>
                      </c:pt>
                      <c:pt idx="668">
                        <c:v>1.4889270348493301E-4</c:v>
                      </c:pt>
                      <c:pt idx="669">
                        <c:v>1.4009391392831699E-4</c:v>
                      </c:pt>
                      <c:pt idx="670">
                        <c:v>1.3170094337085599E-4</c:v>
                      </c:pt>
                      <c:pt idx="671">
                        <c:v>1.2370555441644E-4</c:v>
                      </c:pt>
                      <c:pt idx="672">
                        <c:v>1.1609810136758001E-4</c:v>
                      </c:pt>
                      <c:pt idx="673">
                        <c:v>1.0886728103878601E-4</c:v>
                      </c:pt>
                      <c:pt idx="674">
                        <c:v>1.01999978772397E-4</c:v>
                      </c:pt>
                      <c:pt idx="675" formatCode="0.00E+00">
                        <c:v>9.5480507438261699E-5</c:v>
                      </c:pt>
                      <c:pt idx="676" formatCode="0.00E+00">
                        <c:v>8.9291535574005293E-5</c:v>
                      </c:pt>
                      <c:pt idx="677" formatCode="0.00E+00">
                        <c:v>8.3412951258005004E-5</c:v>
                      </c:pt>
                      <c:pt idx="678" formatCode="0.00E+00">
                        <c:v>7.7824588639504997E-5</c:v>
                      </c:pt>
                      <c:pt idx="679" formatCode="0.00E+00">
                        <c:v>7.2505907495654603E-5</c:v>
                      </c:pt>
                      <c:pt idx="680" formatCode="0.00E+00">
                        <c:v>6.7437029905043595E-5</c:v>
                      </c:pt>
                      <c:pt idx="681" formatCode="0.00E+00">
                        <c:v>6.2598944967923504E-5</c:v>
                      </c:pt>
                      <c:pt idx="682" formatCode="0.00E+00">
                        <c:v>5.79746043951825E-5</c:v>
                      </c:pt>
                      <c:pt idx="683" formatCode="0.00E+00">
                        <c:v>5.35501460645177E-5</c:v>
                      </c:pt>
                      <c:pt idx="684" formatCode="0.00E+00">
                        <c:v>4.9312810073508102E-5</c:v>
                      </c:pt>
                      <c:pt idx="685" formatCode="0.00E+00">
                        <c:v>4.5253583189482399E-5</c:v>
                      </c:pt>
                      <c:pt idx="686" formatCode="0.00E+00">
                        <c:v>4.1368015475066501E-5</c:v>
                      </c:pt>
                      <c:pt idx="687" formatCode="0.00E+00">
                        <c:v>3.7653613549787697E-5</c:v>
                      </c:pt>
                      <c:pt idx="688" formatCode="0.00E+00">
                        <c:v>3.4109959079613899E-5</c:v>
                      </c:pt>
                      <c:pt idx="689" formatCode="0.00E+00">
                        <c:v>3.0737776101013602E-5</c:v>
                      </c:pt>
                      <c:pt idx="690" formatCode="0.00E+00">
                        <c:v>2.7538935305908501E-5</c:v>
                      </c:pt>
                      <c:pt idx="691" formatCode="0.00E+00">
                        <c:v>2.4512402393834601E-5</c:v>
                      </c:pt>
                      <c:pt idx="692" formatCode="0.00E+00">
                        <c:v>2.1656367003852599E-5</c:v>
                      </c:pt>
                      <c:pt idx="693" formatCode="0.00E+00">
                        <c:v>1.8966503996996699E-5</c:v>
                      </c:pt>
                      <c:pt idx="694" formatCode="0.00E+00">
                        <c:v>1.64356138388401E-5</c:v>
                      </c:pt>
                      <c:pt idx="695" formatCode="0.00E+00">
                        <c:v>1.40536826898428E-5</c:v>
                      </c:pt>
                      <c:pt idx="696" formatCode="0.00E+00">
                        <c:v>1.18087553611638E-5</c:v>
                      </c:pt>
                      <c:pt idx="697" formatCode="0.00E+00">
                        <c:v>9.6871882098390108E-6</c:v>
                      </c:pt>
                      <c:pt idx="698" formatCode="0.00E+00">
                        <c:v>7.6745970462847206E-6</c:v>
                      </c:pt>
                      <c:pt idx="699" formatCode="0.00E+00">
                        <c:v>5.7578187920066701E-6</c:v>
                      </c:pt>
                      <c:pt idx="700" formatCode="0.00E+00">
                        <c:v>3.9249109445348702E-6</c:v>
                      </c:pt>
                      <c:pt idx="701" formatCode="0.00E+00">
                        <c:v>2.1678734049293901E-6</c:v>
                      </c:pt>
                      <c:pt idx="702" formatCode="0.00E+00">
                        <c:v>4.7828660468515695E-7</c:v>
                      </c:pt>
                      <c:pt idx="703" formatCode="0.00E+00">
                        <c:v>-1.1464549135408699E-6</c:v>
                      </c:pt>
                      <c:pt idx="704" formatCode="0.00E+00">
                        <c:v>-2.7061861985443802E-6</c:v>
                      </c:pt>
                      <c:pt idx="705" formatCode="0.00E+00">
                        <c:v>-4.1981424993740504E-6</c:v>
                      </c:pt>
                      <c:pt idx="706" formatCode="0.00E+00">
                        <c:v>-5.6178274377115603E-6</c:v>
                      </c:pt>
                      <c:pt idx="707" formatCode="0.00E+00">
                        <c:v>-6.9600980654758196E-6</c:v>
                      </c:pt>
                      <c:pt idx="708" formatCode="0.00E+00">
                        <c:v>-8.2201820022489E-6</c:v>
                      </c:pt>
                      <c:pt idx="709" formatCode="0.00E+00">
                        <c:v>-9.3948042061629501E-6</c:v>
                      </c:pt>
                      <c:pt idx="710" formatCode="0.00E+00">
                        <c:v>-1.04830216208042E-5</c:v>
                      </c:pt>
                      <c:pt idx="711" formatCode="0.00E+00">
                        <c:v>-1.1487241783280101E-5</c:v>
                      </c:pt>
                      <c:pt idx="712" formatCode="0.00E+00">
                        <c:v>-1.24131833082892E-5</c:v>
                      </c:pt>
                      <c:pt idx="713" formatCode="0.00E+00">
                        <c:v>-1.3271472743903899E-5</c:v>
                      </c:pt>
                      <c:pt idx="714" formatCode="0.00E+00">
                        <c:v>-1.4075888013748399E-5</c:v>
                      </c:pt>
                      <c:pt idx="715" formatCode="0.00E+00">
                        <c:v>-1.48430323082998E-5</c:v>
                      </c:pt>
                      <c:pt idx="716" formatCode="0.00E+00">
                        <c:v>-1.55922477637568E-5</c:v>
                      </c:pt>
                      <c:pt idx="717" formatCode="0.00E+00">
                        <c:v>-1.63437112687119E-5</c:v>
                      </c:pt>
                      <c:pt idx="718" formatCode="0.00E+00">
                        <c:v>-1.7119493756934298E-5</c:v>
                      </c:pt>
                      <c:pt idx="719" formatCode="0.00E+00">
                        <c:v>-1.7941308049179599E-5</c:v>
                      </c:pt>
                      <c:pt idx="720" formatCode="0.00E+00">
                        <c:v>-1.8830637803966401E-5</c:v>
                      </c:pt>
                      <c:pt idx="721" formatCode="0.00E+00">
                        <c:v>-1.9806416997262099E-5</c:v>
                      </c:pt>
                      <c:pt idx="722" formatCode="0.00E+00">
                        <c:v>-2.0884514659681001E-5</c:v>
                      </c:pt>
                      <c:pt idx="723" formatCode="0.00E+00">
                        <c:v>-2.2077845804244899E-5</c:v>
                      </c:pt>
                      <c:pt idx="724" formatCode="0.00E+00">
                        <c:v>-2.3394794687848001E-5</c:v>
                      </c:pt>
                      <c:pt idx="725" formatCode="0.00E+00">
                        <c:v>-2.48393928803802E-5</c:v>
                      </c:pt>
                      <c:pt idx="726" formatCode="0.00E+00">
                        <c:v>-2.6410586605286301E-5</c:v>
                      </c:pt>
                      <c:pt idx="727" formatCode="0.00E+00">
                        <c:v>-2.81031279406051E-5</c:v>
                      </c:pt>
                      <c:pt idx="728" formatCode="0.00E+00">
                        <c:v>-2.9907464697055301E-5</c:v>
                      </c:pt>
                      <c:pt idx="729" formatCode="0.00E+00">
                        <c:v>-3.1810577613112602E-5</c:v>
                      </c:pt>
                      <c:pt idx="730" formatCode="0.00E+00">
                        <c:v>-3.3796458544647402E-5</c:v>
                      </c:pt>
                      <c:pt idx="731" formatCode="0.00E+00">
                        <c:v>-3.5847805998943901E-5</c:v>
                      </c:pt>
                      <c:pt idx="732" formatCode="0.00E+00">
                        <c:v>-3.7945242515937701E-5</c:v>
                      </c:pt>
                      <c:pt idx="733" formatCode="0.00E+00">
                        <c:v>-4.0068437603707201E-5</c:v>
                      </c:pt>
                      <c:pt idx="734" formatCode="0.00E+00">
                        <c:v>-4.2198572510643898E-5</c:v>
                      </c:pt>
                      <c:pt idx="735" formatCode="0.00E+00">
                        <c:v>-4.4317063342469002E-5</c:v>
                      </c:pt>
                      <c:pt idx="736" formatCode="0.00E+00">
                        <c:v>-4.6407906180123999E-5</c:v>
                      </c:pt>
                      <c:pt idx="737" formatCode="0.00E+00">
                        <c:v>-4.8457216766324698E-5</c:v>
                      </c:pt>
                      <c:pt idx="738" formatCode="0.00E+00">
                        <c:v>-5.0452567355133601E-5</c:v>
                      </c:pt>
                      <c:pt idx="739" formatCode="0.00E+00">
                        <c:v>-5.23860531917715E-5</c:v>
                      </c:pt>
                      <c:pt idx="740" formatCode="0.00E+00">
                        <c:v>-5.4251020660995998E-5</c:v>
                      </c:pt>
                      <c:pt idx="741" formatCode="0.00E+00">
                        <c:v>-5.6041974252166498E-5</c:v>
                      </c:pt>
                      <c:pt idx="742" formatCode="0.00E+00">
                        <c:v>-5.7754562975840997E-5</c:v>
                      </c:pt>
                      <c:pt idx="743" formatCode="0.00E+00">
                        <c:v>-5.93844678189908E-5</c:v>
                      </c:pt>
                      <c:pt idx="744" formatCode="0.00E+00">
                        <c:v>-6.0927239597290902E-5</c:v>
                      </c:pt>
                      <c:pt idx="745" formatCode="0.00E+00">
                        <c:v>-6.2377482735011906E-5</c:v>
                      </c:pt>
                      <c:pt idx="746" formatCode="0.00E+00">
                        <c:v>-6.3728032567050006E-5</c:v>
                      </c:pt>
                      <c:pt idx="747" formatCode="0.00E+00">
                        <c:v>-6.4969944550113506E-5</c:v>
                      </c:pt>
                      <c:pt idx="748" formatCode="0.00E+00">
                        <c:v>-6.6091600088819498E-5</c:v>
                      </c:pt>
                      <c:pt idx="749" formatCode="0.00E+00">
                        <c:v>-6.7078784483750296E-5</c:v>
                      </c:pt>
                      <c:pt idx="750" formatCode="0.00E+00">
                        <c:v>-6.7914340528507994E-5</c:v>
                      </c:pt>
                      <c:pt idx="751" formatCode="0.00E+00">
                        <c:v>-6.8577898159975393E-5</c:v>
                      </c:pt>
                      <c:pt idx="752" formatCode="0.00E+00">
                        <c:v>-6.9046419222990499E-5</c:v>
                      </c:pt>
                      <c:pt idx="753" formatCode="0.00E+00">
                        <c:v>-6.9293263632642899E-5</c:v>
                      </c:pt>
                      <c:pt idx="754" formatCode="0.00E+00">
                        <c:v>-6.9288584387407204E-5</c:v>
                      </c:pt>
                      <c:pt idx="755" formatCode="0.00E+00">
                        <c:v>-6.8999043629399404E-5</c:v>
                      </c:pt>
                      <c:pt idx="756" formatCode="0.00E+00">
                        <c:v>-6.8387911383586093E-5</c:v>
                      </c:pt>
                      <c:pt idx="757" formatCode="0.00E+00">
                        <c:v>-6.7414494044998707E-5</c:v>
                      </c:pt>
                      <c:pt idx="758" formatCode="0.00E+00">
                        <c:v>-6.6034713964464398E-5</c:v>
                      </c:pt>
                      <c:pt idx="759" formatCode="0.00E+00">
                        <c:v>-6.4200878830477699E-5</c:v>
                      </c:pt>
                      <c:pt idx="760" formatCode="0.00E+00">
                        <c:v>-6.1855241372074803E-5</c:v>
                      </c:pt>
                      <c:pt idx="761" formatCode="0.00E+00">
                        <c:v>-5.8948083967667399E-5</c:v>
                      </c:pt>
                      <c:pt idx="762" formatCode="0.00E+00">
                        <c:v>-5.5431534958406903E-5</c:v>
                      </c:pt>
                      <c:pt idx="763" formatCode="0.00E+00">
                        <c:v>-5.1253586634234901E-5</c:v>
                      </c:pt>
                      <c:pt idx="764" formatCode="0.00E+00">
                        <c:v>-4.6365722671748297E-5</c:v>
                      </c:pt>
                      <c:pt idx="765" formatCode="0.00E+00">
                        <c:v>-4.0726150054634797E-5</c:v>
                      </c:pt>
                      <c:pt idx="766" formatCode="0.00E+00">
                        <c:v>-3.4302498277510803E-5</c:v>
                      </c:pt>
                      <c:pt idx="767" formatCode="0.00E+00">
                        <c:v>-2.70758876218965E-5</c:v>
                      </c:pt>
                      <c:pt idx="768" formatCode="0.00E+00">
                        <c:v>-1.9044397012474199E-5</c:v>
                      </c:pt>
                      <c:pt idx="769" formatCode="0.00E+00">
                        <c:v>-1.02236112145859E-5</c:v>
                      </c:pt>
                      <c:pt idx="770" formatCode="0.00E+00">
                        <c:v>-6.4978922913312002E-7</c:v>
                      </c:pt>
                      <c:pt idx="771" formatCode="0.00E+00">
                        <c:v>9.6206160659960396E-6</c:v>
                      </c:pt>
                      <c:pt idx="772" formatCode="0.00E+00">
                        <c:v>2.0510696246399098E-5</c:v>
                      </c:pt>
                      <c:pt idx="773" formatCode="0.00E+00">
                        <c:v>3.1924315317807402E-5</c:v>
                      </c:pt>
                      <c:pt idx="774" formatCode="0.00E+00">
                        <c:v>4.3749029443612002E-5</c:v>
                      </c:pt>
                      <c:pt idx="775" formatCode="0.00E+00">
                        <c:v>5.5855702476286897E-5</c:v>
                      </c:pt>
                      <c:pt idx="776" formatCode="0.00E+00">
                        <c:v>6.8118873606944598E-5</c:v>
                      </c:pt>
                      <c:pt idx="777" formatCode="0.00E+00">
                        <c:v>8.0404398087470999E-5</c:v>
                      </c:pt>
                      <c:pt idx="778" formatCode="0.00E+00">
                        <c:v>9.258276354338E-5</c:v>
                      </c:pt>
                      <c:pt idx="779">
                        <c:v>1.04527005395437E-4</c:v>
                      </c:pt>
                      <c:pt idx="780">
                        <c:v>1.1612502292314001E-4</c:v>
                      </c:pt>
                      <c:pt idx="781">
                        <c:v>1.27279382813273E-4</c:v>
                      </c:pt>
                      <c:pt idx="782">
                        <c:v>1.3790824511200199E-4</c:v>
                      </c:pt>
                      <c:pt idx="783">
                        <c:v>1.47948085632004E-4</c:v>
                      </c:pt>
                      <c:pt idx="784">
                        <c:v>1.5735368183981399E-4</c:v>
                      </c:pt>
                      <c:pt idx="785">
                        <c:v>1.6609730241549199E-4</c:v>
                      </c:pt>
                      <c:pt idx="786">
                        <c:v>1.74166427139989E-4</c:v>
                      </c:pt>
                      <c:pt idx="787">
                        <c:v>1.81562299641799E-4</c:v>
                      </c:pt>
                      <c:pt idx="788">
                        <c:v>1.8829969393316501E-4</c:v>
                      </c:pt>
                      <c:pt idx="789">
                        <c:v>1.9440255284275599E-4</c:v>
                      </c:pt>
                      <c:pt idx="790">
                        <c:v>1.9990316903213901E-4</c:v>
                      </c:pt>
                      <c:pt idx="791">
                        <c:v>2.04839631300998E-4</c:v>
                      </c:pt>
                      <c:pt idx="792">
                        <c:v>2.09255044990115E-4</c:v>
                      </c:pt>
                      <c:pt idx="793">
                        <c:v>2.1319592079256701E-4</c:v>
                      </c:pt>
                      <c:pt idx="794">
                        <c:v>2.16710261089431E-4</c:v>
                      </c:pt>
                      <c:pt idx="795">
                        <c:v>2.1984646570429199E-4</c:v>
                      </c:pt>
                      <c:pt idx="796">
                        <c:v>2.2265252970590601E-4</c:v>
                      </c:pt>
                      <c:pt idx="797">
                        <c:v>2.25176787936356E-4</c:v>
                      </c:pt>
                      <c:pt idx="798">
                        <c:v>2.2746427096050501E-4</c:v>
                      </c:pt>
                      <c:pt idx="799">
                        <c:v>2.2955662189527099E-4</c:v>
                      </c:pt>
                      <c:pt idx="800">
                        <c:v>2.3149184022513999E-4</c:v>
                      </c:pt>
                      <c:pt idx="801">
                        <c:v>2.3330247639703999E-4</c:v>
                      </c:pt>
                      <c:pt idx="802">
                        <c:v>2.3501623614181999E-4</c:v>
                      </c:pt>
                      <c:pt idx="803">
                        <c:v>2.3665607216622801E-4</c:v>
                      </c:pt>
                      <c:pt idx="804">
                        <c:v>2.38238132493259E-4</c:v>
                      </c:pt>
                      <c:pt idx="805">
                        <c:v>2.3977347856558E-4</c:v>
                      </c:pt>
                      <c:pt idx="806">
                        <c:v>2.41268857962039E-4</c:v>
                      </c:pt>
                      <c:pt idx="807">
                        <c:v>2.4272682003687401E-4</c:v>
                      </c:pt>
                      <c:pt idx="808">
                        <c:v>2.4414613167928601E-4</c:v>
                      </c:pt>
                      <c:pt idx="809">
                        <c:v>2.4552379134350601E-4</c:v>
                      </c:pt>
                      <c:pt idx="810">
                        <c:v>2.4685483213279601E-4</c:v>
                      </c:pt>
                      <c:pt idx="811">
                        <c:v>2.4813319530578499E-4</c:v>
                      </c:pt>
                      <c:pt idx="812">
                        <c:v>2.4935152430866103E-4</c:v>
                      </c:pt>
                      <c:pt idx="813">
                        <c:v>2.5050380570845201E-4</c:v>
                      </c:pt>
                      <c:pt idx="814">
                        <c:v>2.5158485002702301E-4</c:v>
                      </c:pt>
                      <c:pt idx="815">
                        <c:v>2.5258934184568701E-4</c:v>
                      </c:pt>
                      <c:pt idx="816">
                        <c:v>2.53513643889957E-4</c:v>
                      </c:pt>
                      <c:pt idx="817">
                        <c:v>2.5435326532411101E-4</c:v>
                      </c:pt>
                      <c:pt idx="818">
                        <c:v>2.55105682144903E-4</c:v>
                      </c:pt>
                      <c:pt idx="819">
                        <c:v>2.5576971416146698E-4</c:v>
                      </c:pt>
                      <c:pt idx="820">
                        <c:v>2.5634536661100501E-4</c:v>
                      </c:pt>
                      <c:pt idx="821">
                        <c:v>2.5683447029557099E-4</c:v>
                      </c:pt>
                      <c:pt idx="822">
                        <c:v>2.5724037788994199E-4</c:v>
                      </c:pt>
                      <c:pt idx="823">
                        <c:v>2.5756692272790697E-4</c:v>
                      </c:pt>
                      <c:pt idx="824">
                        <c:v>2.5782187107353002E-4</c:v>
                      </c:pt>
                      <c:pt idx="825">
                        <c:v>2.58015136137412E-4</c:v>
                      </c:pt>
                      <c:pt idx="826">
                        <c:v>2.5815833852538001E-4</c:v>
                      </c:pt>
                      <c:pt idx="827">
                        <c:v>2.5826508178570498E-4</c:v>
                      </c:pt>
                      <c:pt idx="828">
                        <c:v>2.5835009431429798E-4</c:v>
                      </c:pt>
                      <c:pt idx="829">
                        <c:v>2.5842917030956101E-4</c:v>
                      </c:pt>
                      <c:pt idx="830">
                        <c:v>2.5851829457878298E-4</c:v>
                      </c:pt>
                      <c:pt idx="831">
                        <c:v>2.5863320381989898E-4</c:v>
                      </c:pt>
                      <c:pt idx="832">
                        <c:v>2.5878882420710098E-4</c:v>
                      </c:pt>
                      <c:pt idx="833">
                        <c:v>2.58998538269456E-4</c:v>
                      </c:pt>
                      <c:pt idx="834">
                        <c:v>2.5927365617003202E-4</c:v>
                      </c:pt>
                      <c:pt idx="835">
                        <c:v>2.5962276077267998E-4</c:v>
                      </c:pt>
                      <c:pt idx="836">
                        <c:v>2.60052122437093E-4</c:v>
                      </c:pt>
                      <c:pt idx="837">
                        <c:v>2.6056492907761998E-4</c:v>
                      </c:pt>
                      <c:pt idx="838">
                        <c:v>2.61160857867925E-4</c:v>
                      </c:pt>
                      <c:pt idx="839">
                        <c:v>2.6183630799386001E-4</c:v>
                      </c:pt>
                      <c:pt idx="840">
                        <c:v>2.6258360702377097E-4</c:v>
                      </c:pt>
                      <c:pt idx="841">
                        <c:v>2.6339163172220599E-4</c:v>
                      </c:pt>
                      <c:pt idx="842">
                        <c:v>2.6424562843151503E-4</c:v>
                      </c:pt>
                      <c:pt idx="843">
                        <c:v>2.65127015938552E-4</c:v>
                      </c:pt>
                      <c:pt idx="844">
                        <c:v>2.6601375781281901E-4</c:v>
                      </c:pt>
                      <c:pt idx="845">
                        <c:v>2.66881428729054E-4</c:v>
                      </c:pt>
                      <c:pt idx="846">
                        <c:v>2.6770160853633798E-4</c:v>
                      </c:pt>
                      <c:pt idx="847">
                        <c:v>2.6844438649401302E-4</c:v>
                      </c:pt>
                      <c:pt idx="848">
                        <c:v>2.6907867844412598E-4</c:v>
                      </c:pt>
                      <c:pt idx="849">
                        <c:v>2.69574615954137E-4</c:v>
                      </c:pt>
                      <c:pt idx="850">
                        <c:v>2.6990503074041301E-4</c:v>
                      </c:pt>
                      <c:pt idx="851">
                        <c:v>2.7004551484928398E-4</c:v>
                      </c:pt>
                      <c:pt idx="852">
                        <c:v>2.6997632262767903E-4</c:v>
                      </c:pt>
                      <c:pt idx="853">
                        <c:v>2.6968330206000299E-4</c:v>
                      </c:pt>
                      <c:pt idx="854">
                        <c:v>2.6915878261752398E-4</c:v>
                      </c:pt>
                      <c:pt idx="855">
                        <c:v>2.6840191483600901E-4</c:v>
                      </c:pt>
                      <c:pt idx="856">
                        <c:v>2.6741757136175299E-4</c:v>
                      </c:pt>
                      <c:pt idx="857">
                        <c:v>2.6621702199715699E-4</c:v>
                      </c:pt>
                      <c:pt idx="858">
                        <c:v>2.6481600971836399E-4</c:v>
                      </c:pt>
                      <c:pt idx="859">
                        <c:v>2.6323477819229901E-4</c:v>
                      </c:pt>
                      <c:pt idx="860">
                        <c:v>2.6149562142325703E-4</c:v>
                      </c:pt>
                      <c:pt idx="861">
                        <c:v>2.5962163465134501E-4</c:v>
                      </c:pt>
                      <c:pt idx="862">
                        <c:v>2.5763450166061102E-4</c:v>
                      </c:pt>
                      <c:pt idx="863">
                        <c:v>2.5555413453377498E-4</c:v>
                      </c:pt>
                      <c:pt idx="864">
                        <c:v>2.5339670899955299E-4</c:v>
                      </c:pt>
                      <c:pt idx="865">
                        <c:v>2.5117496409389001E-4</c:v>
                      </c:pt>
                      <c:pt idx="866">
                        <c:v>2.48897102259534E-4</c:v>
                      </c:pt>
                      <c:pt idx="867">
                        <c:v>2.4656896469301098E-4</c:v>
                      </c:pt>
                      <c:pt idx="868">
                        <c:v>2.4419260188127199E-4</c:v>
                      </c:pt>
                      <c:pt idx="869">
                        <c:v>2.41766777977728E-4</c:v>
                      </c:pt>
                      <c:pt idx="870">
                        <c:v>2.3929008681274099E-4</c:v>
                      </c:pt>
                      <c:pt idx="871">
                        <c:v>2.36759814841356E-4</c:v>
                      </c:pt>
                      <c:pt idx="872">
                        <c:v>2.3417310289297001E-4</c:v>
                      </c:pt>
                      <c:pt idx="873">
                        <c:v>2.3152819252011701E-4</c:v>
                      </c:pt>
                      <c:pt idx="874">
                        <c:v>2.2882468705309801E-4</c:v>
                      </c:pt>
                      <c:pt idx="875">
                        <c:v>2.2606373982065201E-4</c:v>
                      </c:pt>
                      <c:pt idx="876">
                        <c:v>2.2324978172954101E-4</c:v>
                      </c:pt>
                      <c:pt idx="877">
                        <c:v>2.20389549487699E-4</c:v>
                      </c:pt>
                      <c:pt idx="878">
                        <c:v>2.1749170799219601E-4</c:v>
                      </c:pt>
                      <c:pt idx="879">
                        <c:v>2.1456623272983699E-4</c:v>
                      </c:pt>
                      <c:pt idx="880">
                        <c:v>2.1162642936268399E-4</c:v>
                      </c:pt>
                      <c:pt idx="881">
                        <c:v>2.08689572232269E-4</c:v>
                      </c:pt>
                      <c:pt idx="882">
                        <c:v>2.0577035028139699E-4</c:v>
                      </c:pt>
                      <c:pt idx="883">
                        <c:v>2.0288558054034801E-4</c:v>
                      </c:pt>
                      <c:pt idx="884">
                        <c:v>2.0004775986556499E-4</c:v>
                      </c:pt>
                      <c:pt idx="885">
                        <c:v>1.9726373591542599E-4</c:v>
                      </c:pt>
                      <c:pt idx="886">
                        <c:v>1.9454249528239501E-4</c:v>
                      </c:pt>
                      <c:pt idx="887">
                        <c:v>1.9188993738636901E-4</c:v>
                      </c:pt>
                      <c:pt idx="888">
                        <c:v>1.89313054734873E-4</c:v>
                      </c:pt>
                      <c:pt idx="889">
                        <c:v>1.8681366070307699E-4</c:v>
                      </c:pt>
                      <c:pt idx="890">
                        <c:v>1.84389046503848E-4</c:v>
                      </c:pt>
                      <c:pt idx="891">
                        <c:v>1.8203411449872799E-4</c:v>
                      </c:pt>
                      <c:pt idx="892">
                        <c:v>1.7974022685418199E-4</c:v>
                      </c:pt>
                      <c:pt idx="893">
                        <c:v>1.7749743560082501E-4</c:v>
                      </c:pt>
                      <c:pt idx="894">
                        <c:v>1.7529621713957899E-4</c:v>
                      </c:pt>
                      <c:pt idx="895">
                        <c:v>1.7312590339231299E-4</c:v>
                      </c:pt>
                      <c:pt idx="896">
                        <c:v>1.7097675456827999E-4</c:v>
                      </c:pt>
                      <c:pt idx="897">
                        <c:v>1.6884001333138999E-4</c:v>
                      </c:pt>
                      <c:pt idx="898">
                        <c:v>1.6670904813022601E-4</c:v>
                      </c:pt>
                      <c:pt idx="899">
                        <c:v>1.64579730362188E-4</c:v>
                      </c:pt>
                      <c:pt idx="900">
                        <c:v>1.6244955637937701E-4</c:v>
                      </c:pt>
                      <c:pt idx="901">
                        <c:v>1.6031853878558001E-4</c:v>
                      </c:pt>
                      <c:pt idx="902">
                        <c:v>1.58188305016141E-4</c:v>
                      </c:pt>
                      <c:pt idx="903">
                        <c:v>1.5606227352459701E-4</c:v>
                      </c:pt>
                      <c:pt idx="904">
                        <c:v>1.5394439514038801E-4</c:v>
                      </c:pt>
                      <c:pt idx="905">
                        <c:v>1.5183948986131299E-4</c:v>
                      </c:pt>
                      <c:pt idx="906">
                        <c:v>1.4975291653911E-4</c:v>
                      </c:pt>
                      <c:pt idx="907">
                        <c:v>1.47690338539255E-4</c:v>
                      </c:pt>
                      <c:pt idx="908">
                        <c:v>1.4565771583655799E-4</c:v>
                      </c:pt>
                      <c:pt idx="909">
                        <c:v>1.4366144232774101E-4</c:v>
                      </c:pt>
                      <c:pt idx="910">
                        <c:v>1.4170852755648501E-4</c:v>
                      </c:pt>
                      <c:pt idx="911">
                        <c:v>1.3980681766493199E-4</c:v>
                      </c:pt>
                      <c:pt idx="912">
                        <c:v>1.3796458306517499E-4</c:v>
                      </c:pt>
                      <c:pt idx="913">
                        <c:v>1.36190591862887E-4</c:v>
                      </c:pt>
                      <c:pt idx="914">
                        <c:v>1.34494427090203E-4</c:v>
                      </c:pt>
                      <c:pt idx="915">
                        <c:v>1.3288370221376501E-4</c:v>
                      </c:pt>
                      <c:pt idx="916">
                        <c:v>1.3136538316763099E-4</c:v>
                      </c:pt>
                      <c:pt idx="917">
                        <c:v>1.29945806354017E-4</c:v>
                      </c:pt>
                      <c:pt idx="918">
                        <c:v>1.2862816977320601E-4</c:v>
                      </c:pt>
                      <c:pt idx="919">
                        <c:v>1.2741169607838199E-4</c:v>
                      </c:pt>
                      <c:pt idx="920">
                        <c:v>1.26293072479097E-4</c:v>
                      </c:pt>
                      <c:pt idx="921">
                        <c:v>1.25264186882717E-4</c:v>
                      </c:pt>
                      <c:pt idx="922">
                        <c:v>1.24312649530095E-4</c:v>
                      </c:pt>
                      <c:pt idx="923">
                        <c:v>1.23422548681316E-4</c:v>
                      </c:pt>
                      <c:pt idx="924">
                        <c:v>1.2257481177702E-4</c:v>
                      </c:pt>
                      <c:pt idx="925">
                        <c:v>1.21748231419861E-4</c:v>
                      </c:pt>
                      <c:pt idx="926">
                        <c:v>1.2092063767716001E-4</c:v>
                      </c:pt>
                      <c:pt idx="927">
                        <c:v>1.20070999218059E-4</c:v>
                      </c:pt>
                      <c:pt idx="928">
                        <c:v>1.19180586796503E-4</c:v>
                      </c:pt>
                      <c:pt idx="929">
                        <c:v>1.18234282336966E-4</c:v>
                      </c:pt>
                      <c:pt idx="930">
                        <c:v>1.1722214120203099E-4</c:v>
                      </c:pt>
                      <c:pt idx="931">
                        <c:v>1.16139976433892E-4</c:v>
                      </c:pt>
                      <c:pt idx="932">
                        <c:v>1.14989709859263E-4</c:v>
                      </c:pt>
                      <c:pt idx="933">
                        <c:v>1.13779665951009E-4</c:v>
                      </c:pt>
                      <c:pt idx="934">
                        <c:v>1.12522895689757E-4</c:v>
                      </c:pt>
                      <c:pt idx="935">
                        <c:v>1.11238752671763E-4</c:v>
                      </c:pt>
                      <c:pt idx="936">
                        <c:v>1.09949168126928E-4</c:v>
                      </c:pt>
                      <c:pt idx="937">
                        <c:v>1.08678083393914E-4</c:v>
                      </c:pt>
                      <c:pt idx="938">
                        <c:v>1.07448998521546E-4</c:v>
                      </c:pt>
                      <c:pt idx="939">
                        <c:v>1.0628405653976599E-4</c:v>
                      </c:pt>
                      <c:pt idx="940">
                        <c:v>1.0520179538564E-4</c:v>
                      </c:pt>
                      <c:pt idx="941">
                        <c:v>1.04215260153671E-4</c:v>
                      </c:pt>
                      <c:pt idx="942">
                        <c:v>1.03334602260048E-4</c:v>
                      </c:pt>
                      <c:pt idx="943">
                        <c:v>1.02564480866032E-4</c:v>
                      </c:pt>
                      <c:pt idx="944">
                        <c:v>1.01904439521134E-4</c:v>
                      </c:pt>
                      <c:pt idx="945">
                        <c:v>1.0134992538956001E-4</c:v>
                      </c:pt>
                      <c:pt idx="946">
                        <c:v>1.0089213281114301E-4</c:v>
                      </c:pt>
                      <c:pt idx="947">
                        <c:v>1.0051960400352E-4</c:v>
                      </c:pt>
                      <c:pt idx="948">
                        <c:v>1.00218877156889E-4</c:v>
                      </c:pt>
                      <c:pt idx="949" formatCode="0.00E+00">
                        <c:v>9.99748375793507E-5</c:v>
                      </c:pt>
                      <c:pt idx="950" formatCode="0.00E+00">
                        <c:v>9.9770342488677706E-5</c:v>
                      </c:pt>
                      <c:pt idx="951" formatCode="0.00E+00">
                        <c:v>9.9588988353421101E-5</c:v>
                      </c:pt>
                      <c:pt idx="952" formatCode="0.00E+00">
                        <c:v>9.9412798955330703E-5</c:v>
                      </c:pt>
                      <c:pt idx="953" formatCode="0.00E+00">
                        <c:v>9.9223125160601103E-5</c:v>
                      </c:pt>
                      <c:pt idx="954" formatCode="0.00E+00">
                        <c:v>9.9000347307117196E-5</c:v>
                      </c:pt>
                      <c:pt idx="955" formatCode="0.00E+00">
                        <c:v>9.8723957450640198E-5</c:v>
                      </c:pt>
                      <c:pt idx="956" formatCode="0.00E+00">
                        <c:v>9.8373422520759104E-5</c:v>
                      </c:pt>
                      <c:pt idx="957" formatCode="0.00E+00">
                        <c:v>9.7927873503131995E-5</c:v>
                      </c:pt>
                      <c:pt idx="958" formatCode="0.00E+00">
                        <c:v>9.7367161991517996E-5</c:v>
                      </c:pt>
                      <c:pt idx="959" formatCode="0.00E+00">
                        <c:v>9.6671510777989101E-5</c:v>
                      </c:pt>
                      <c:pt idx="960" formatCode="0.00E+00">
                        <c:v>9.5824360821880698E-5</c:v>
                      </c:pt>
                      <c:pt idx="961" formatCode="0.00E+00">
                        <c:v>9.4811702481632906E-5</c:v>
                      </c:pt>
                      <c:pt idx="962" formatCode="0.00E+00">
                        <c:v>9.3623279841343398E-5</c:v>
                      </c:pt>
                      <c:pt idx="963" formatCode="0.00E+00">
                        <c:v>9.22528589230213E-5</c:v>
                      </c:pt>
                      <c:pt idx="964" formatCode="0.00E+00">
                        <c:v>9.0698525069193899E-5</c:v>
                      </c:pt>
                      <c:pt idx="965" formatCode="0.00E+00">
                        <c:v>8.8964296648622995E-5</c:v>
                      </c:pt>
                      <c:pt idx="966" formatCode="0.00E+00">
                        <c:v>8.7058345210421899E-5</c:v>
                      </c:pt>
                      <c:pt idx="967" formatCode="0.00E+00">
                        <c:v>8.4993003317881103E-5</c:v>
                      </c:pt>
                      <c:pt idx="968" formatCode="0.00E+00">
                        <c:v>8.2784900353250301E-5</c:v>
                      </c:pt>
                      <c:pt idx="969" formatCode="0.00E+00">
                        <c:v>8.0454357064906504E-5</c:v>
                      </c:pt>
                      <c:pt idx="970" formatCode="0.00E+00">
                        <c:v>7.80237135167575E-5</c:v>
                      </c:pt>
                      <c:pt idx="971" formatCode="0.00E+00">
                        <c:v>7.5517520351653193E-5</c:v>
                      </c:pt>
                      <c:pt idx="972" formatCode="0.00E+00">
                        <c:v>7.29608005935922E-5</c:v>
                      </c:pt>
                      <c:pt idx="973" formatCode="0.00E+00">
                        <c:v>7.0378388584256904E-5</c:v>
                      </c:pt>
                      <c:pt idx="974" formatCode="0.00E+00">
                        <c:v>6.7794536763563307E-5</c:v>
                      </c:pt>
                      <c:pt idx="975" formatCode="0.00E+00">
                        <c:v>6.5232423581833605E-5</c:v>
                      </c:pt>
                      <c:pt idx="976" formatCode="0.00E+00">
                        <c:v>6.2713344275723795E-5</c:v>
                      </c:pt>
                      <c:pt idx="977" formatCode="0.00E+00">
                        <c:v>6.0255913985942897E-5</c:v>
                      </c:pt>
                      <c:pt idx="978" formatCode="0.00E+00">
                        <c:v>5.7875629595855299E-5</c:v>
                      </c:pt>
                      <c:pt idx="979" formatCode="0.00E+00">
                        <c:v>5.55860552690164E-5</c:v>
                      </c:pt>
                      <c:pt idx="980" formatCode="0.00E+00">
                        <c:v>5.3397765479681199E-5</c:v>
                      </c:pt>
                      <c:pt idx="981" formatCode="0.00E+00">
                        <c:v>5.1318218066857397E-5</c:v>
                      </c:pt>
                      <c:pt idx="982" formatCode="0.00E+00">
                        <c:v>4.93517278151833E-5</c:v>
                      </c:pt>
                      <c:pt idx="983" formatCode="0.00E+00">
                        <c:v>4.7500436364560699E-5</c:v>
                      </c:pt>
                      <c:pt idx="984" formatCode="0.00E+00">
                        <c:v>4.5763507951917001E-5</c:v>
                      </c:pt>
                      <c:pt idx="985" formatCode="0.00E+00">
                        <c:v>4.4139170291059302E-5</c:v>
                      </c:pt>
                      <c:pt idx="986" formatCode="0.00E+00">
                        <c:v>4.26241555372953E-5</c:v>
                      </c:pt>
                      <c:pt idx="987" formatCode="0.00E+00">
                        <c:v>4.1215273406114498E-5</c:v>
                      </c:pt>
                      <c:pt idx="988" formatCode="0.00E+00">
                        <c:v>3.9908858633092698E-5</c:v>
                      </c:pt>
                      <c:pt idx="989" formatCode="0.00E+00">
                        <c:v>3.87008930476655E-5</c:v>
                      </c:pt>
                      <c:pt idx="990" formatCode="0.00E+00">
                        <c:v>3.7587164877423202E-5</c:v>
                      </c:pt>
                      <c:pt idx="991" formatCode="0.00E+00">
                        <c:v>3.6563489044912702E-5</c:v>
                      </c:pt>
                      <c:pt idx="992" formatCode="0.00E+00">
                        <c:v>3.56256619676534E-5</c:v>
                      </c:pt>
                      <c:pt idx="993" formatCode="0.00E+00">
                        <c:v>3.47673435523025E-5</c:v>
                      </c:pt>
                      <c:pt idx="994" formatCode="0.00E+00">
                        <c:v>3.3980423303759202E-5</c:v>
                      </c:pt>
                      <c:pt idx="995" formatCode="0.00E+00">
                        <c:v>3.32572091163929E-5</c:v>
                      </c:pt>
                      <c:pt idx="996" formatCode="0.00E+00">
                        <c:v>3.25884757748266E-5</c:v>
                      </c:pt>
                      <c:pt idx="997" formatCode="0.00E+00">
                        <c:v>3.1963593123800202E-5</c:v>
                      </c:pt>
                      <c:pt idx="998" formatCode="0.00E+00">
                        <c:v>3.1370725980475903E-5</c:v>
                      </c:pt>
                      <c:pt idx="999" formatCode="0.00E+00">
                        <c:v>3.0797450943773598E-5</c:v>
                      </c:pt>
                      <c:pt idx="1000" formatCode="0.00E+00">
                        <c:v>3.02309589607866E-5</c:v>
                      </c:pt>
                      <c:pt idx="1001" formatCode="0.00E+00">
                        <c:v>2.96586231750961E-5</c:v>
                      </c:pt>
                      <c:pt idx="1002" formatCode="0.00E+00">
                        <c:v>2.9069188438881201E-5</c:v>
                      </c:pt>
                      <c:pt idx="1003" formatCode="0.00E+00">
                        <c:v>2.8452153367641101E-5</c:v>
                      </c:pt>
                      <c:pt idx="1004" formatCode="0.00E+00">
                        <c:v>2.77996075252515E-5</c:v>
                      </c:pt>
                      <c:pt idx="1005" formatCode="0.00E+00">
                        <c:v>2.71061059365566E-5</c:v>
                      </c:pt>
                      <c:pt idx="1006" formatCode="0.00E+00">
                        <c:v>2.6368414437023601E-5</c:v>
                      </c:pt>
                      <c:pt idx="1007" formatCode="0.00E+00">
                        <c:v>2.5585220137612301E-5</c:v>
                      </c:pt>
                      <c:pt idx="1008" formatCode="0.00E+00">
                        <c:v>2.47581182619146E-5</c:v>
                      </c:pt>
                      <c:pt idx="1009" formatCode="0.00E+00">
                        <c:v>2.3891998312156099E-5</c:v>
                      </c:pt>
                      <c:pt idx="1010" formatCode="0.00E+00">
                        <c:v>2.2993354596502899E-5</c:v>
                      </c:pt>
                      <c:pt idx="1011" formatCode="0.00E+00">
                        <c:v>2.2069948414743599E-5</c:v>
                      </c:pt>
                      <c:pt idx="1012" formatCode="0.00E+00">
                        <c:v>2.1130607656523399E-5</c:v>
                      </c:pt>
                      <c:pt idx="1013" formatCode="0.00E+00">
                        <c:v>2.01843161091871E-5</c:v>
                      </c:pt>
                      <c:pt idx="1014" formatCode="0.00E+00">
                        <c:v>1.92401209574312E-5</c:v>
                      </c:pt>
                      <c:pt idx="1015" formatCode="0.00E+00">
                        <c:v>1.83054351089287E-5</c:v>
                      </c:pt>
                      <c:pt idx="1016" formatCode="0.00E+00">
                        <c:v>1.73877274970647E-5</c:v>
                      </c:pt>
                      <c:pt idx="1017" formatCode="0.00E+00">
                        <c:v>1.6491038282855501E-5</c:v>
                      </c:pt>
                      <c:pt idx="1018" formatCode="0.00E+00">
                        <c:v>1.5615784624833301E-5</c:v>
                      </c:pt>
                      <c:pt idx="1019" formatCode="0.00E+00">
                        <c:v>1.4762177937388501E-5</c:v>
                      </c:pt>
                      <c:pt idx="1020" formatCode="0.00E+00">
                        <c:v>1.3926824796494101E-5</c:v>
                      </c:pt>
                      <c:pt idx="1021" formatCode="0.00E+00">
                        <c:v>1.3103980554779899E-5</c:v>
                      </c:pt>
                      <c:pt idx="1022" formatCode="0.00E+00">
                        <c:v>1.2284832669607299E-5</c:v>
                      </c:pt>
                      <c:pt idx="1023" formatCode="0.00E+00">
                        <c:v>1.14584941725116E-5</c:v>
                      </c:pt>
                      <c:pt idx="1024" formatCode="0.00E+00">
                        <c:v>1.0611771013104501E-5</c:v>
                      </c:pt>
                      <c:pt idx="1025" formatCode="0.00E+00">
                        <c:v>9.7305559060347398E-6</c:v>
                      </c:pt>
                      <c:pt idx="1026" formatCode="0.00E+00">
                        <c:v>8.8002983399658304E-6</c:v>
                      </c:pt>
                      <c:pt idx="1027" formatCode="0.00E+00">
                        <c:v>7.8065874613581908E-6</c:v>
                      </c:pt>
                      <c:pt idx="1028" formatCode="0.00E+00">
                        <c:v>6.7361054922944903E-6</c:v>
                      </c:pt>
                      <c:pt idx="1029" formatCode="0.00E+00">
                        <c:v>5.5773704831464197E-6</c:v>
                      </c:pt>
                      <c:pt idx="1030" formatCode="0.00E+00">
                        <c:v>4.3203678535546197E-6</c:v>
                      </c:pt>
                      <c:pt idx="1031" formatCode="0.00E+00">
                        <c:v>2.9575334589064901E-6</c:v>
                      </c:pt>
                      <c:pt idx="1032" formatCode="0.00E+00">
                        <c:v>1.4829961017687899E-6</c:v>
                      </c:pt>
                      <c:pt idx="1033" formatCode="0.00E+00">
                        <c:v>-1.0539115756339401E-7</c:v>
                      </c:pt>
                      <c:pt idx="1034" formatCode="0.00E+00">
                        <c:v>-1.80703018104912E-6</c:v>
                      </c:pt>
                      <c:pt idx="1035" formatCode="0.00E+00">
                        <c:v>-3.6185832028494798E-6</c:v>
                      </c:pt>
                      <c:pt idx="1036" formatCode="0.00E+00">
                        <c:v>-5.5340495932069103E-6</c:v>
                      </c:pt>
                      <c:pt idx="1037" formatCode="0.00E+00">
                        <c:v>-7.5446549777369902E-6</c:v>
                      </c:pt>
                      <c:pt idx="1038" formatCode="0.00E+00">
                        <c:v>-9.6393432662798692E-6</c:v>
                      </c:pt>
                      <c:pt idx="1039" formatCode="0.00E+00">
                        <c:v>-1.18045584059562E-5</c:v>
                      </c:pt>
                      <c:pt idx="1040" formatCode="0.00E+00">
                        <c:v>-1.40239856646731E-5</c:v>
                      </c:pt>
                      <c:pt idx="1041" formatCode="0.00E+00">
                        <c:v>-1.6279859342615501E-5</c:v>
                      </c:pt>
                      <c:pt idx="1042" formatCode="0.00E+00">
                        <c:v>-1.8553115948782598E-5</c:v>
                      </c:pt>
                      <c:pt idx="1043" formatCode="0.00E+00">
                        <c:v>-2.0823230046274399E-5</c:v>
                      </c:pt>
                      <c:pt idx="1044" formatCode="0.00E+00">
                        <c:v>-2.30705307590294E-5</c:v>
                      </c:pt>
                      <c:pt idx="1045" formatCode="0.00E+00">
                        <c:v>-2.5276135425213402E-5</c:v>
                      </c:pt>
                      <c:pt idx="1046" formatCode="0.00E+00">
                        <c:v>-2.7421332463998301E-5</c:v>
                      </c:pt>
                      <c:pt idx="1047" formatCode="0.00E+00">
                        <c:v>-2.9489267968656499E-5</c:v>
                      </c:pt>
                      <c:pt idx="1048" formatCode="0.00E+00">
                        <c:v>-3.1466701850605499E-5</c:v>
                      </c:pt>
                      <c:pt idx="1049" formatCode="0.00E+00">
                        <c:v>-3.3343716526653097E-5</c:v>
                      </c:pt>
                      <c:pt idx="1050" formatCode="0.00E+00">
                        <c:v>-3.5113625244519598E-5</c:v>
                      </c:pt>
                      <c:pt idx="1051" formatCode="0.00E+00">
                        <c:v>-3.6776406661365899E-5</c:v>
                      </c:pt>
                      <c:pt idx="1052" formatCode="0.00E+00">
                        <c:v>-3.8334901786195403E-5</c:v>
                      </c:pt>
                      <c:pt idx="1053" formatCode="0.00E+00">
                        <c:v>-3.9795166272266003E-5</c:v>
                      </c:pt>
                      <c:pt idx="1054" formatCode="0.00E+00">
                        <c:v>-4.1167609634244203E-5</c:v>
                      </c:pt>
                      <c:pt idx="1055" formatCode="0.00E+00">
                        <c:v>-4.2465350480254398E-5</c:v>
                      </c:pt>
                      <c:pt idx="1056" formatCode="0.00E+00">
                        <c:v>-4.3701747578034701E-5</c:v>
                      </c:pt>
                      <c:pt idx="1057" formatCode="0.00E+00">
                        <c:v>-4.4891245566925397E-5</c:v>
                      </c:pt>
                      <c:pt idx="1058" formatCode="0.00E+00">
                        <c:v>-4.6047931443242897E-5</c:v>
                      </c:pt>
                      <c:pt idx="1059" formatCode="0.00E+00">
                        <c:v>-4.7185168592928297E-5</c:v>
                      </c:pt>
                      <c:pt idx="1060" formatCode="0.00E+00">
                        <c:v>-4.8313485918357197E-5</c:v>
                      </c:pt>
                      <c:pt idx="1061" formatCode="0.00E+00">
                        <c:v>-4.9441619721579002E-5</c:v>
                      </c:pt>
                      <c:pt idx="1062" formatCode="0.00E+00">
                        <c:v>-5.0575257348967599E-5</c:v>
                      </c:pt>
                      <c:pt idx="1063" formatCode="0.00E+00">
                        <c:v>-5.1717916504454001E-5</c:v>
                      </c:pt>
                      <c:pt idx="1064" formatCode="0.00E+00">
                        <c:v>-5.2870225063771101E-5</c:v>
                      </c:pt>
                      <c:pt idx="1065" formatCode="0.00E+00">
                        <c:v>-5.4031321544065203E-5</c:v>
                      </c:pt>
                      <c:pt idx="1066" formatCode="0.00E+00">
                        <c:v>-5.5199192236206999E-5</c:v>
                      </c:pt>
                      <c:pt idx="1067" formatCode="0.00E+00">
                        <c:v>-5.6370160836556202E-5</c:v>
                      </c:pt>
                      <c:pt idx="1068" formatCode="0.00E+00">
                        <c:v>-5.75401968201902E-5</c:v>
                      </c:pt>
                      <c:pt idx="1069" formatCode="0.00E+00">
                        <c:v>-5.8705862067297499E-5</c:v>
                      </c:pt>
                      <c:pt idx="1070" formatCode="0.00E+00">
                        <c:v>-5.9863713603891201E-5</c:v>
                      </c:pt>
                      <c:pt idx="1071" formatCode="0.00E+00">
                        <c:v>-6.1011083138350597E-5</c:v>
                      </c:pt>
                      <c:pt idx="1072" formatCode="0.00E+00">
                        <c:v>-6.2146368562148504E-5</c:v>
                      </c:pt>
                      <c:pt idx="1073" formatCode="0.00E+00">
                        <c:v>-6.3268954079160597E-5</c:v>
                      </c:pt>
                      <c:pt idx="1074" formatCode="0.00E+00">
                        <c:v>-6.4379331764330704E-5</c:v>
                      </c:pt>
                      <c:pt idx="1075" formatCode="0.00E+00">
                        <c:v>-6.5477392704373696E-5</c:v>
                      </c:pt>
                      <c:pt idx="1076" formatCode="0.00E+00">
                        <c:v>-6.6563518148444296E-5</c:v>
                      </c:pt>
                      <c:pt idx="1077" formatCode="0.00E+00">
                        <c:v>-6.7637623643536596E-5</c:v>
                      </c:pt>
                      <c:pt idx="1078" formatCode="0.00E+00">
                        <c:v>-6.8698624976511202E-5</c:v>
                      </c:pt>
                      <c:pt idx="1079" formatCode="0.00E+00">
                        <c:v>-6.9745921977474202E-5</c:v>
                      </c:pt>
                      <c:pt idx="1080" formatCode="0.00E+00">
                        <c:v>-7.0777325993041606E-5</c:v>
                      </c:pt>
                      <c:pt idx="1081" formatCode="0.00E+00">
                        <c:v>-7.1789370821075005E-5</c:v>
                      </c:pt>
                      <c:pt idx="1082" formatCode="0.00E+00">
                        <c:v>-7.2778418188146099E-5</c:v>
                      </c:pt>
                      <c:pt idx="1083" formatCode="0.00E+00">
                        <c:v>-7.3740175750029E-5</c:v>
                      </c:pt>
                      <c:pt idx="1084" formatCode="0.00E+00">
                        <c:v>-7.46712695423847E-5</c:v>
                      </c:pt>
                      <c:pt idx="1085" formatCode="0.00E+00">
                        <c:v>-7.5569518667630703E-5</c:v>
                      </c:pt>
                      <c:pt idx="1086" formatCode="0.00E+00">
                        <c:v>-7.6433905370273603E-5</c:v>
                      </c:pt>
                      <c:pt idx="1087" formatCode="0.00E+00">
                        <c:v>-7.7264914366358505E-5</c:v>
                      </c:pt>
                      <c:pt idx="1088" formatCode="0.00E+00">
                        <c:v>-7.8064970764609205E-5</c:v>
                      </c:pt>
                      <c:pt idx="1089" formatCode="0.00E+00">
                        <c:v>-7.8839282819585305E-5</c:v>
                      </c:pt>
                      <c:pt idx="1090" formatCode="0.00E+00">
                        <c:v>-7.9595666606368303E-5</c:v>
                      </c:pt>
                      <c:pt idx="1091" formatCode="0.00E+00">
                        <c:v>-8.0344290039155794E-5</c:v>
                      </c:pt>
                      <c:pt idx="1092" formatCode="0.00E+00">
                        <c:v>-8.1097475226728994E-5</c:v>
                      </c:pt>
                      <c:pt idx="1093" formatCode="0.00E+00">
                        <c:v>-8.1869647927559395E-5</c:v>
                      </c:pt>
                      <c:pt idx="1094" formatCode="0.00E+00">
                        <c:v>-8.2676405341005395E-5</c:v>
                      </c:pt>
                      <c:pt idx="1095" formatCode="0.00E+00">
                        <c:v>-8.3533745004648401E-5</c:v>
                      </c:pt>
                      <c:pt idx="1096" formatCode="0.00E+00">
                        <c:v>-8.4458729539217594E-5</c:v>
                      </c:pt>
                      <c:pt idx="1097" formatCode="0.00E+00">
                        <c:v>-8.5466848559880604E-5</c:v>
                      </c:pt>
                      <c:pt idx="1098" formatCode="0.00E+00">
                        <c:v>-8.6571796580098997E-5</c:v>
                      </c:pt>
                      <c:pt idx="1099" formatCode="0.00E+00">
                        <c:v>-8.7785973267478194E-5</c:v>
                      </c:pt>
                      <c:pt idx="1100" formatCode="0.00E+00">
                        <c:v>-8.9119039147384402E-5</c:v>
                      </c:pt>
                      <c:pt idx="1101" formatCode="0.00E+00">
                        <c:v>-9.0578261395285895E-5</c:v>
                      </c:pt>
                      <c:pt idx="1102" formatCode="0.00E+00">
                        <c:v>-9.21680589190034E-5</c:v>
                      </c:pt>
                      <c:pt idx="1103" formatCode="0.00E+00">
                        <c:v>-9.3889451982104299E-5</c:v>
                      </c:pt>
                      <c:pt idx="1104" formatCode="0.00E+00">
                        <c:v>-9.5740629861412594E-5</c:v>
                      </c:pt>
                      <c:pt idx="1105" formatCode="0.00E+00">
                        <c:v>-9.77165307024582E-5</c:v>
                      </c:pt>
                      <c:pt idx="1106" formatCode="0.00E+00">
                        <c:v>-9.9808995114538505E-5</c:v>
                      </c:pt>
                      <c:pt idx="1107">
                        <c:v>-1.02008733733635E-4</c:v>
                      </c:pt>
                      <c:pt idx="1108">
                        <c:v>-1.04302427644366E-4</c:v>
                      </c:pt>
                      <c:pt idx="1109">
                        <c:v>-1.0667459348556601E-4</c:v>
                      </c:pt>
                      <c:pt idx="1110">
                        <c:v>-1.09108227208517E-4</c:v>
                      </c:pt>
                      <c:pt idx="1111">
                        <c:v>-1.11584936648084E-4</c:v>
                      </c:pt>
                      <c:pt idx="1112">
                        <c:v>-1.14085931359877E-4</c:v>
                      </c:pt>
                      <c:pt idx="1113">
                        <c:v>-1.1659104237032599E-4</c:v>
                      </c:pt>
                      <c:pt idx="1114">
                        <c:v>-1.19080753240394E-4</c:v>
                      </c:pt>
                      <c:pt idx="1115">
                        <c:v>-1.21536332705978E-4</c:v>
                      </c:pt>
                      <c:pt idx="1116">
                        <c:v>-1.2394059791905201E-4</c:v>
                      </c:pt>
                      <c:pt idx="1117">
                        <c:v>-1.2627820733904701E-4</c:v>
                      </c:pt>
                      <c:pt idx="1118">
                        <c:v>-1.2853521426720301E-4</c:v>
                      </c:pt>
                      <c:pt idx="1119">
                        <c:v>-1.3070114868239701E-4</c:v>
                      </c:pt>
                      <c:pt idx="1120">
                        <c:v>-1.3276831024059701E-4</c:v>
                      </c:pt>
                      <c:pt idx="1121">
                        <c:v>-1.34732014340334E-4</c:v>
                      </c:pt>
                      <c:pt idx="1122">
                        <c:v>-1.36592723605103E-4</c:v>
                      </c:pt>
                      <c:pt idx="1123">
                        <c:v>-1.3835222406900701E-4</c:v>
                      </c:pt>
                      <c:pt idx="1124">
                        <c:v>-1.40015473797193E-4</c:v>
                      </c:pt>
                      <c:pt idx="1125">
                        <c:v>-1.4159015351841199E-4</c:v>
                      </c:pt>
                      <c:pt idx="1126">
                        <c:v>-1.4308654247975101E-4</c:v>
                      </c:pt>
                      <c:pt idx="1127">
                        <c:v>-1.4451650139966701E-4</c:v>
                      </c:pt>
                      <c:pt idx="1128">
                        <c:v>-1.45893947331399E-4</c:v>
                      </c:pt>
                      <c:pt idx="1129">
                        <c:v>-1.4723325264335901E-4</c:v>
                      </c:pt>
                      <c:pt idx="1130">
                        <c:v>-1.48548991484342E-4</c:v>
                      </c:pt>
                      <c:pt idx="1131">
                        <c:v>-1.4985612620040001E-4</c:v>
                      </c:pt>
                      <c:pt idx="1132">
                        <c:v>-1.5116878857095601E-4</c:v>
                      </c:pt>
                      <c:pt idx="1133">
                        <c:v>-1.5249919961090699E-4</c:v>
                      </c:pt>
                      <c:pt idx="1134">
                        <c:v>-1.5385856855008599E-4</c:v>
                      </c:pt>
                      <c:pt idx="1135">
                        <c:v>-1.5525582081588301E-4</c:v>
                      </c:pt>
                      <c:pt idx="1136">
                        <c:v>-1.5669850166831001E-4</c:v>
                      </c:pt>
                      <c:pt idx="1137">
                        <c:v>-1.5819095255887499E-4</c:v>
                      </c:pt>
                      <c:pt idx="1138">
                        <c:v>-1.59733956370415E-4</c:v>
                      </c:pt>
                      <c:pt idx="1139">
                        <c:v>-1.6132558567476E-4</c:v>
                      </c:pt>
                      <c:pt idx="1140">
                        <c:v>-1.6296060865398799E-4</c:v>
                      </c:pt>
                      <c:pt idx="1141">
                        <c:v>-1.64630551545688E-4</c:v>
                      </c:pt>
                      <c:pt idx="1142">
                        <c:v>-1.6632407048771899E-4</c:v>
                      </c:pt>
                      <c:pt idx="1143">
                        <c:v>-1.6802744683466799E-4</c:v>
                      </c:pt>
                      <c:pt idx="1144">
                        <c:v>-1.6972486006640501E-4</c:v>
                      </c:pt>
                      <c:pt idx="1145">
                        <c:v>-1.7139865752691799E-4</c:v>
                      </c:pt>
                      <c:pt idx="1146">
                        <c:v>-1.7303072036056199E-4</c:v>
                      </c:pt>
                      <c:pt idx="1147">
                        <c:v>-1.7460365123681901E-4</c:v>
                      </c:pt>
                      <c:pt idx="1148">
                        <c:v>-1.7610117593831601E-4</c:v>
                      </c:pt>
                      <c:pt idx="1149">
                        <c:v>-1.7750952045206701E-4</c:v>
                      </c:pt>
                      <c:pt idx="1150">
                        <c:v>-1.7881767142596499E-4</c:v>
                      </c:pt>
                      <c:pt idx="1151">
                        <c:v>-1.8001834492E-4</c:v>
                      </c:pt>
                      <c:pt idx="1152">
                        <c:v>-1.81108123914772E-4</c:v>
                      </c:pt>
                      <c:pt idx="1153">
                        <c:v>-1.8208730328599299E-4</c:v>
                      </c:pt>
                      <c:pt idx="1154">
                        <c:v>-1.82960176859221E-4</c:v>
                      </c:pt>
                      <c:pt idx="1155">
                        <c:v>-1.83734615242436E-4</c:v>
                      </c:pt>
                      <c:pt idx="1156">
                        <c:v>-1.84421623544645E-4</c:v>
                      </c:pt>
                      <c:pt idx="1157">
                        <c:v>-1.8503451919316401E-4</c:v>
                      </c:pt>
                      <c:pt idx="1158">
                        <c:v>-1.85589429191239E-4</c:v>
                      </c:pt>
                      <c:pt idx="1159">
                        <c:v>-1.8610429662494599E-4</c:v>
                      </c:pt>
                      <c:pt idx="1160">
                        <c:v>-1.8659761226555999E-4</c:v>
                      </c:pt>
                      <c:pt idx="1161">
                        <c:v>-1.87087918304278E-4</c:v>
                      </c:pt>
                      <c:pt idx="1162">
                        <c:v>-1.8759326229900199E-4</c:v>
                      </c:pt>
                      <c:pt idx="1163">
                        <c:v>-1.8813069513124901E-4</c:v>
                      </c:pt>
                      <c:pt idx="1164">
                        <c:v>-1.88716511936205E-4</c:v>
                      </c:pt>
                      <c:pt idx="1165">
                        <c:v>-1.89364133733485E-4</c:v>
                      </c:pt>
                      <c:pt idx="1166">
                        <c:v>-1.9008560886371199E-4</c:v>
                      </c:pt>
                      <c:pt idx="1167">
                        <c:v>-1.9089028994690501E-4</c:v>
                      </c:pt>
                      <c:pt idx="1168">
                        <c:v>-1.9178467403843701E-4</c:v>
                      </c:pt>
                      <c:pt idx="1169">
                        <c:v>-1.92772700284866E-4</c:v>
                      </c:pt>
                      <c:pt idx="1170">
                        <c:v>-1.9385556510184701E-4</c:v>
                      </c:pt>
                      <c:pt idx="1171">
                        <c:v>-1.95031400072548E-4</c:v>
                      </c:pt>
                      <c:pt idx="1172">
                        <c:v>-1.9629597490690499E-4</c:v>
                      </c:pt>
                      <c:pt idx="1173">
                        <c:v>-1.9764264986866701E-4</c:v>
                      </c:pt>
                      <c:pt idx="1174">
                        <c:v>-1.9906165750427601E-4</c:v>
                      </c:pt>
                      <c:pt idx="1175">
                        <c:v>-2.00541182136268E-4</c:v>
                      </c:pt>
                      <c:pt idx="1176">
                        <c:v>-2.02067611751345E-4</c:v>
                      </c:pt>
                      <c:pt idx="1177">
                        <c:v>-2.03626136260349E-4</c:v>
                      </c:pt>
                      <c:pt idx="1178">
                        <c:v>-2.05200971946139E-4</c:v>
                      </c:pt>
                      <c:pt idx="1179">
                        <c:v>-2.06776434521383E-4</c:v>
                      </c:pt>
                      <c:pt idx="1180">
                        <c:v>-2.08337013019412E-4</c:v>
                      </c:pt>
                      <c:pt idx="1181">
                        <c:v>-2.0986928607789299E-4</c:v>
                      </c:pt>
                      <c:pt idx="1182">
                        <c:v>-2.1136211881352801E-4</c:v>
                      </c:pt>
                      <c:pt idx="1183">
                        <c:v>-2.1280566882932999E-4</c:v>
                      </c:pt>
                      <c:pt idx="1184">
                        <c:v>-2.1419414417551499E-4</c:v>
                      </c:pt>
                      <c:pt idx="1185">
                        <c:v>-2.1552466906655401E-4</c:v>
                      </c:pt>
                      <c:pt idx="1186">
                        <c:v>-2.1679842816151E-4</c:v>
                      </c:pt>
                      <c:pt idx="1187">
                        <c:v>-2.18020529181199E-4</c:v>
                      </c:pt>
                      <c:pt idx="1188">
                        <c:v>-2.1919942856161699E-4</c:v>
                      </c:pt>
                      <c:pt idx="1189">
                        <c:v>-2.2034877577692901E-4</c:v>
                      </c:pt>
                      <c:pt idx="1190">
                        <c:v>-2.21483355080756E-4</c:v>
                      </c:pt>
                      <c:pt idx="1191">
                        <c:v>-2.22620843812755E-4</c:v>
                      </c:pt>
                      <c:pt idx="1192">
                        <c:v>-2.2378054992911199E-4</c:v>
                      </c:pt>
                      <c:pt idx="1193">
                        <c:v>-2.2498235758832701E-4</c:v>
                      </c:pt>
                      <c:pt idx="1194">
                        <c:v>-2.2624567111187199E-4</c:v>
                      </c:pt>
                      <c:pt idx="1195">
                        <c:v>-2.2758855504748999E-4</c:v>
                      </c:pt>
                      <c:pt idx="1196">
                        <c:v>-2.2902609795311799E-4</c:v>
                      </c:pt>
                      <c:pt idx="1197">
                        <c:v>-2.3057136567223099E-4</c:v>
                      </c:pt>
                      <c:pt idx="1198">
                        <c:v>-2.32232638979498E-4</c:v>
                      </c:pt>
                      <c:pt idx="1199">
                        <c:v>-2.34013804025407E-4</c:v>
                      </c:pt>
                      <c:pt idx="1200">
                        <c:v>-2.3591460254402901E-4</c:v>
                      </c:pt>
                      <c:pt idx="1201">
                        <c:v>-2.3792902728074199E-4</c:v>
                      </c:pt>
                      <c:pt idx="1202">
                        <c:v>-2.40046907896434E-4</c:v>
                      </c:pt>
                      <c:pt idx="1203">
                        <c:v>-2.4225449153465701E-4</c:v>
                      </c:pt>
                      <c:pt idx="1204">
                        <c:v>-2.4453468887709699E-4</c:v>
                      </c:pt>
                      <c:pt idx="1205">
                        <c:v>-2.4686888365237699E-4</c:v>
                      </c:pt>
                      <c:pt idx="1206">
                        <c:v>-2.4923791183012603E-4</c:v>
                      </c:pt>
                      <c:pt idx="1207">
                        <c:v>-2.5162052249987597E-4</c:v>
                      </c:pt>
                      <c:pt idx="1208">
                        <c:v>-2.5399739519136298E-4</c:v>
                      </c:pt>
                      <c:pt idx="1209">
                        <c:v>-2.56351225308159E-4</c:v>
                      </c:pt>
                      <c:pt idx="1210">
                        <c:v>-2.5866748713495002E-4</c:v>
                      </c:pt>
                      <c:pt idx="1211">
                        <c:v>-2.6093490450307502E-4</c:v>
                      </c:pt>
                      <c:pt idx="1212">
                        <c:v>-2.6314595319796501E-4</c:v>
                      </c:pt>
                      <c:pt idx="1213">
                        <c:v>-2.6529710518159201E-4</c:v>
                      </c:pt>
                      <c:pt idx="1214">
                        <c:v>-2.6738836616889899E-4</c:v>
                      </c:pt>
                      <c:pt idx="1215">
                        <c:v>-2.6942303607566901E-4</c:v>
                      </c:pt>
                      <c:pt idx="1216">
                        <c:v>-2.71407526738351E-4</c:v>
                      </c:pt>
                      <c:pt idx="1217">
                        <c:v>-2.7335006877334E-4</c:v>
                      </c:pt>
                      <c:pt idx="1218">
                        <c:v>-2.7526051626981698E-4</c:v>
                      </c:pt>
                      <c:pt idx="1219">
                        <c:v>-2.77149536282786E-4</c:v>
                      </c:pt>
                      <c:pt idx="1220">
                        <c:v>-2.7902676580687102E-4</c:v>
                      </c:pt>
                      <c:pt idx="1221">
                        <c:v>-2.80899388433752E-4</c:v>
                      </c:pt>
                      <c:pt idx="1222">
                        <c:v>-2.8277264683108997E-4</c:v>
                      </c:pt>
                      <c:pt idx="1223">
                        <c:v>-2.8464821761514197E-4</c:v>
                      </c:pt>
                      <c:pt idx="1224">
                        <c:v>-2.86524684860327E-4</c:v>
                      </c:pt>
                      <c:pt idx="1225">
                        <c:v>-2.8839683744254099E-4</c:v>
                      </c:pt>
                      <c:pt idx="1226">
                        <c:v>-2.9025500751641902E-4</c:v>
                      </c:pt>
                      <c:pt idx="1227">
                        <c:v>-2.9208541391839899E-4</c:v>
                      </c:pt>
                      <c:pt idx="1228">
                        <c:v>-2.9387145440124902E-4</c:v>
                      </c:pt>
                      <c:pt idx="1229">
                        <c:v>-2.9559401544589298E-4</c:v>
                      </c:pt>
                      <c:pt idx="1230">
                        <c:v>-2.9723311048831901E-4</c:v>
                      </c:pt>
                      <c:pt idx="1231">
                        <c:v>-2.98766300000199E-4</c:v>
                      </c:pt>
                      <c:pt idx="1232">
                        <c:v>-3.0017191176983E-4</c:v>
                      </c:pt>
                      <c:pt idx="1233">
                        <c:v>-3.0142935318135599E-4</c:v>
                      </c:pt>
                      <c:pt idx="1234">
                        <c:v>-3.0252063763931599E-4</c:v>
                      </c:pt>
                      <c:pt idx="1235">
                        <c:v>-3.0343124192074499E-4</c:v>
                      </c:pt>
                      <c:pt idx="1236">
                        <c:v>-3.0414985801341501E-4</c:v>
                      </c:pt>
                      <c:pt idx="1237">
                        <c:v>-3.0466916707955899E-4</c:v>
                      </c:pt>
                      <c:pt idx="1238">
                        <c:v>-3.0498655969025002E-4</c:v>
                      </c:pt>
                      <c:pt idx="1239">
                        <c:v>-3.0510293025958602E-4</c:v>
                      </c:pt>
                      <c:pt idx="1240">
                        <c:v>-3.0502350669636398E-4</c:v>
                      </c:pt>
                      <c:pt idx="1241">
                        <c:v>-3.0475721998526E-4</c:v>
                      </c:pt>
                      <c:pt idx="1242">
                        <c:v>-3.04315566161153E-4</c:v>
                      </c:pt>
                      <c:pt idx="1243">
                        <c:v>-3.0371463017821897E-4</c:v>
                      </c:pt>
                      <c:pt idx="1244">
                        <c:v>-3.0297020978793101E-4</c:v>
                      </c:pt>
                      <c:pt idx="1245">
                        <c:v>-3.0209964220344202E-4</c:v>
                      </c:pt>
                      <c:pt idx="1246">
                        <c:v>-3.0112179565772997E-4</c:v>
                      </c:pt>
                      <c:pt idx="1247">
                        <c:v>-3.00055909011491E-4</c:v>
                      </c:pt>
                      <c:pt idx="1248">
                        <c:v>-2.9892181557782598E-4</c:v>
                      </c:pt>
                      <c:pt idx="1249">
                        <c:v>-2.9773913522833601E-4</c:v>
                      </c:pt>
                      <c:pt idx="1250">
                        <c:v>-2.9652717001953501E-4</c:v>
                      </c:pt>
                      <c:pt idx="1251">
                        <c:v>-2.9530584074116001E-4</c:v>
                      </c:pt>
                      <c:pt idx="1252">
                        <c:v>-2.9409303461283001E-4</c:v>
                      </c:pt>
                      <c:pt idx="1253">
                        <c:v>-2.92906406048883E-4</c:v>
                      </c:pt>
                      <c:pt idx="1254">
                        <c:v>-2.9176257780496098E-4</c:v>
                      </c:pt>
                      <c:pt idx="1255">
                        <c:v>-2.9067711364482303E-4</c:v>
                      </c:pt>
                      <c:pt idx="1256">
                        <c:v>-2.8966408426724701E-4</c:v>
                      </c:pt>
                      <c:pt idx="1257">
                        <c:v>-2.8873604386960797E-4</c:v>
                      </c:pt>
                      <c:pt idx="1258">
                        <c:v>-2.87903906265546E-4</c:v>
                      </c:pt>
                      <c:pt idx="1259">
                        <c:v>-2.8717692010278399E-4</c:v>
                      </c:pt>
                      <c:pt idx="1260">
                        <c:v>-2.8656332042923901E-4</c:v>
                      </c:pt>
                      <c:pt idx="1261">
                        <c:v>-2.8607000635820902E-4</c:v>
                      </c:pt>
                      <c:pt idx="1262">
                        <c:v>-2.8570452610517002E-4</c:v>
                      </c:pt>
                      <c:pt idx="1263">
                        <c:v>-2.8547439424835399E-4</c:v>
                      </c:pt>
                      <c:pt idx="1264">
                        <c:v>-2.8538846301648201E-4</c:v>
                      </c:pt>
                      <c:pt idx="1265">
                        <c:v>-2.85458001478488E-4</c:v>
                      </c:pt>
                      <c:pt idx="1266">
                        <c:v>-2.85696687184592E-4</c:v>
                      </c:pt>
                      <c:pt idx="1267">
                        <c:v>-2.8612071642241098E-4</c:v>
                      </c:pt>
                      <c:pt idx="1268">
                        <c:v>-2.8674973066464499E-4</c:v>
                      </c:pt>
                      <c:pt idx="1269">
                        <c:v>-2.8760664155832701E-4</c:v>
                      </c:pt>
                      <c:pt idx="1270">
                        <c:v>-2.8871539720480902E-4</c:v>
                      </c:pt>
                      <c:pt idx="1271">
                        <c:v>-2.9010133695258001E-4</c:v>
                      </c:pt>
                      <c:pt idx="1272">
                        <c:v>-2.9178922055311801E-4</c:v>
                      </c:pt>
                      <c:pt idx="1273">
                        <c:v>-2.9380145621842399E-4</c:v>
                      </c:pt>
                      <c:pt idx="1274">
                        <c:v>-2.9615621517169101E-4</c:v>
                      </c:pt>
                      <c:pt idx="1275">
                        <c:v>-2.9886652608182302E-4</c:v>
                      </c:pt>
                      <c:pt idx="1276">
                        <c:v>-3.01937427470557E-4</c:v>
                      </c:pt>
                      <c:pt idx="1277">
                        <c:v>-3.0536564034985202E-4</c:v>
                      </c:pt>
                      <c:pt idx="1278">
                        <c:v>-3.09138850236583E-4</c:v>
                      </c:pt>
                      <c:pt idx="1279">
                        <c:v>-3.13235027190699E-4</c:v>
                      </c:pt>
                      <c:pt idx="1280">
                        <c:v>-3.1762256910509301E-4</c:v>
                      </c:pt>
                      <c:pt idx="1281">
                        <c:v>-3.2226110324803302E-4</c:v>
                      </c:pt>
                      <c:pt idx="1282">
                        <c:v>-3.2710336566243601E-4</c:v>
                      </c:pt>
                      <c:pt idx="1283">
                        <c:v>-3.3209604326425702E-4</c:v>
                      </c:pt>
                      <c:pt idx="1284">
                        <c:v>-3.3718287481036401E-4</c:v>
                      </c:pt>
                      <c:pt idx="1285">
                        <c:v>-3.4230617852053599E-4</c:v>
                      </c:pt>
                      <c:pt idx="1286">
                        <c:v>-3.4740744420183503E-4</c:v>
                      </c:pt>
                      <c:pt idx="1287">
                        <c:v>-3.5243064946976799E-4</c:v>
                      </c:pt>
                      <c:pt idx="1288">
                        <c:v>-3.5732432367240399E-4</c:v>
                      </c:pt>
                      <c:pt idx="1289">
                        <c:v>-3.6204204732057002E-4</c:v>
                      </c:pt>
                      <c:pt idx="1290">
                        <c:v>-3.66544601671731E-4</c:v>
                      </c:pt>
                      <c:pt idx="1291">
                        <c:v>-3.7080031968996099E-4</c:v>
                      </c:pt>
                      <c:pt idx="1292">
                        <c:v>-3.7478514256892198E-4</c:v>
                      </c:pt>
                      <c:pt idx="1293">
                        <c:v>-3.7848484066319298E-4</c:v>
                      </c:pt>
                      <c:pt idx="1294">
                        <c:v>-3.8189273537301503E-4</c:v>
                      </c:pt>
                      <c:pt idx="1295">
                        <c:v>-3.8501005673316599E-4</c:v>
                      </c:pt>
                      <c:pt idx="1296">
                        <c:v>-3.87846724957859E-4</c:v>
                      </c:pt>
                      <c:pt idx="1297">
                        <c:v>-3.9041733238407502E-4</c:v>
                      </c:pt>
                      <c:pt idx="1298">
                        <c:v>-3.9274376944520501E-4</c:v>
                      </c:pt>
                      <c:pt idx="1299">
                        <c:v>-3.9485317746918602E-4</c:v>
                      </c:pt>
                      <c:pt idx="1300">
                        <c:v>-3.96777004914904E-4</c:v>
                      </c:pt>
                      <c:pt idx="1301">
                        <c:v>-3.9855160991427298E-4</c:v>
                      </c:pt>
                      <c:pt idx="1302">
                        <c:v>-4.0021455895084999E-4</c:v>
                      </c:pt>
                      <c:pt idx="1303">
                        <c:v>-4.0180518316926402E-4</c:v>
                      </c:pt>
                      <c:pt idx="1304">
                        <c:v>-4.0336313439708499E-4</c:v>
                      </c:pt>
                      <c:pt idx="1305">
                        <c:v>-4.0492714700808699E-4</c:v>
                      </c:pt>
                      <c:pt idx="1306">
                        <c:v>-4.06533756221136E-4</c:v>
                      </c:pt>
                      <c:pt idx="1307">
                        <c:v>-4.0821587603194498E-4</c:v>
                      </c:pt>
                      <c:pt idx="1308">
                        <c:v>-4.1000128320972001E-4</c:v>
                      </c:pt>
                      <c:pt idx="1309">
                        <c:v>-4.1191177842661803E-4</c:v>
                      </c:pt>
                      <c:pt idx="1310">
                        <c:v>-4.1396205350734198E-4</c:v>
                      </c:pt>
                      <c:pt idx="1311">
                        <c:v>-4.1615860274773998E-4</c:v>
                      </c:pt>
                      <c:pt idx="1312">
                        <c:v>-4.18499552137174E-4</c:v>
                      </c:pt>
                      <c:pt idx="1313">
                        <c:v>-4.2097431825570799E-4</c:v>
                      </c:pt>
                      <c:pt idx="1314">
                        <c:v>-4.2356367918309698E-4</c:v>
                      </c:pt>
                      <c:pt idx="1315">
                        <c:v>-4.2624165597407302E-4</c:v>
                      </c:pt>
                      <c:pt idx="1316">
                        <c:v>-4.2897526374018399E-4</c:v>
                      </c:pt>
                      <c:pt idx="1317">
                        <c:v>-4.3172581756329402E-4</c:v>
                      </c:pt>
                      <c:pt idx="1318">
                        <c:v>-4.3445168175780497E-4</c:v>
                      </c:pt>
                      <c:pt idx="1319">
                        <c:v>-4.3710928094359102E-4</c:v>
                      </c:pt>
                      <c:pt idx="1320">
                        <c:v>-4.3965761878682802E-4</c:v>
                      </c:pt>
                      <c:pt idx="1321">
                        <c:v>-4.4205713078254298E-4</c:v>
                      </c:pt>
                      <c:pt idx="1322">
                        <c:v>-4.4427357963823202E-4</c:v>
                      </c:pt>
                      <c:pt idx="1323">
                        <c:v>-4.46279517503599E-4</c:v>
                      </c:pt>
                      <c:pt idx="1324">
                        <c:v>-4.4805584109097101E-4</c:v>
                      </c:pt>
                      <c:pt idx="1325">
                        <c:v>-4.4959246267566998E-4</c:v>
                      </c:pt>
                      <c:pt idx="1326">
                        <c:v>-4.5088919971350599E-4</c:v>
                      </c:pt>
                      <c:pt idx="1327">
                        <c:v>-4.5195535034547499E-4</c:v>
                      </c:pt>
                      <c:pt idx="1328">
                        <c:v>-4.5280832240475298E-4</c:v>
                      </c:pt>
                      <c:pt idx="1329">
                        <c:v>-4.53472675680516E-4</c:v>
                      </c:pt>
                      <c:pt idx="1330">
                        <c:v>-4.5397905997543399E-4</c:v>
                      </c:pt>
                      <c:pt idx="1331">
                        <c:v>-4.5436298245292602E-4</c:v>
                      </c:pt>
                      <c:pt idx="1332">
                        <c:v>-4.5465992257633E-4</c:v>
                      </c:pt>
                      <c:pt idx="1333">
                        <c:v>-4.5490506182970203E-4</c:v>
                      </c:pt>
                      <c:pt idx="1334">
                        <c:v>-4.5513177653126898E-4</c:v>
                      </c:pt>
                      <c:pt idx="1335">
                        <c:v>-4.55369172526307E-4</c:v>
                      </c:pt>
                      <c:pt idx="1336">
                        <c:v>-4.5564199576828002E-4</c:v>
                      </c:pt>
                      <c:pt idx="1337">
                        <c:v>-4.5596853234342402E-4</c:v>
                      </c:pt>
                      <c:pt idx="1338">
                        <c:v>-4.56361034997564E-4</c:v>
                      </c:pt>
                      <c:pt idx="1339">
                        <c:v>-4.5682603155332502E-4</c:v>
                      </c:pt>
                      <c:pt idx="1340">
                        <c:v>-4.5736525387019602E-4</c:v>
                      </c:pt>
                      <c:pt idx="1341">
                        <c:v>-4.5797612095772303E-4</c:v>
                      </c:pt>
                      <c:pt idx="1342">
                        <c:v>-4.5865354785533402E-4</c:v>
                      </c:pt>
                      <c:pt idx="1343">
                        <c:v>-4.59390715248257E-4</c:v>
                      </c:pt>
                      <c:pt idx="1344">
                        <c:v>-4.60181098403926E-4</c:v>
                      </c:pt>
                      <c:pt idx="1345">
                        <c:v>-4.61019097791527E-4</c:v>
                      </c:pt>
                      <c:pt idx="1346">
                        <c:v>-4.61901579242194E-4</c:v>
                      </c:pt>
                      <c:pt idx="1347">
                        <c:v>-4.6282642083666999E-4</c:v>
                      </c:pt>
                      <c:pt idx="1348">
                        <c:v>-4.6379341575633701E-4</c:v>
                      </c:pt>
                      <c:pt idx="1349">
                        <c:v>-4.6480432864912802E-4</c:v>
                      </c:pt>
                      <c:pt idx="1350">
                        <c:v>-4.6586176879582001E-4</c:v>
                      </c:pt>
                      <c:pt idx="1351">
                        <c:v>-4.66969270707312E-4</c:v>
                      </c:pt>
                      <c:pt idx="1352">
                        <c:v>-4.6812859739307598E-4</c:v>
                      </c:pt>
                      <c:pt idx="1353">
                        <c:v>-4.6933908072881202E-4</c:v>
                      </c:pt>
                      <c:pt idx="1354">
                        <c:v>-4.7059718184939102E-4</c:v>
                      </c:pt>
                      <c:pt idx="1355">
                        <c:v>-4.7189652772292598E-4</c:v>
                      </c:pt>
                      <c:pt idx="1356">
                        <c:v>-4.7322707432992199E-4</c:v>
                      </c:pt>
                      <c:pt idx="1357">
                        <c:v>-4.7457582494100302E-4</c:v>
                      </c:pt>
                      <c:pt idx="1358">
                        <c:v>-4.7592662840957898E-4</c:v>
                      </c:pt>
                      <c:pt idx="1359">
                        <c:v>-4.77260703341669E-4</c:v>
                      </c:pt>
                      <c:pt idx="1360">
                        <c:v>-4.7855854007152799E-4</c:v>
                      </c:pt>
                      <c:pt idx="1361">
                        <c:v>-4.7980106545751302E-4</c:v>
                      </c:pt>
                      <c:pt idx="1362">
                        <c:v>-4.80970494689837E-4</c:v>
                      </c:pt>
                      <c:pt idx="1363">
                        <c:v>-4.8205145283810799E-4</c:v>
                      </c:pt>
                      <c:pt idx="1364">
                        <c:v>-4.8303292580475598E-4</c:v>
                      </c:pt>
                      <c:pt idx="1365">
                        <c:v>-4.8390828058907299E-4</c:v>
                      </c:pt>
                      <c:pt idx="1366">
                        <c:v>-4.8467653957264201E-4</c:v>
                      </c:pt>
                      <c:pt idx="1367">
                        <c:v>-4.8534237416259001E-4</c:v>
                      </c:pt>
                      <c:pt idx="1368">
                        <c:v>-4.8591333227319299E-4</c:v>
                      </c:pt>
                      <c:pt idx="1369">
                        <c:v>-4.8640193238124097E-4</c:v>
                      </c:pt>
                      <c:pt idx="1370">
                        <c:v>-4.8682377188250198E-4</c:v>
                      </c:pt>
                      <c:pt idx="1371">
                        <c:v>-4.8719617534363801E-4</c:v>
                      </c:pt>
                      <c:pt idx="1372">
                        <c:v>-4.8753802601708999E-4</c:v>
                      </c:pt>
                      <c:pt idx="1373">
                        <c:v>-4.8786684028812402E-4</c:v>
                      </c:pt>
                      <c:pt idx="1374">
                        <c:v>-4.8819830925100899E-4</c:v>
                      </c:pt>
                      <c:pt idx="1375">
                        <c:v>-4.8854597697562503E-4</c:v>
                      </c:pt>
                      <c:pt idx="1376">
                        <c:v>-4.8892075206368195E-4</c:v>
                      </c:pt>
                      <c:pt idx="1377">
                        <c:v>-4.8933054534248401E-4</c:v>
                      </c:pt>
                      <c:pt idx="1378">
                        <c:v>-4.8978000719567298E-4</c:v>
                      </c:pt>
                      <c:pt idx="1379">
                        <c:v>-4.9027154458181001E-4</c:v>
                      </c:pt>
                      <c:pt idx="1380">
                        <c:v>-4.9080478249008701E-4</c:v>
                      </c:pt>
                      <c:pt idx="1381">
                        <c:v>-4.9137928947452704E-4</c:v>
                      </c:pt>
                      <c:pt idx="1382">
                        <c:v>-4.9199407221405098E-4</c:v>
                      </c:pt>
                      <c:pt idx="1383">
                        <c:v>-4.9264569563922905E-4</c:v>
                      </c:pt>
                      <c:pt idx="1384">
                        <c:v>-4.9333085052159699E-4</c:v>
                      </c:pt>
                      <c:pt idx="1385">
                        <c:v>-4.9404663816664696E-4</c:v>
                      </c:pt>
                      <c:pt idx="1386">
                        <c:v>-4.9479007924664998E-4</c:v>
                      </c:pt>
                      <c:pt idx="1387">
                        <c:v>-4.9555876210705097E-4</c:v>
                      </c:pt>
                      <c:pt idx="1388">
                        <c:v>-4.9635009859452599E-4</c:v>
                      </c:pt>
                      <c:pt idx="1389">
                        <c:v>-4.9716240065911005E-4</c:v>
                      </c:pt>
                      <c:pt idx="1390">
                        <c:v>-4.9799393671657601E-4</c:v>
                      </c:pt>
                      <c:pt idx="1391">
                        <c:v>-4.9884195590806297E-4</c:v>
                      </c:pt>
                      <c:pt idx="1392">
                        <c:v>-4.99704292790284E-4</c:v>
                      </c:pt>
                      <c:pt idx="1393">
                        <c:v>-5.0057820469552605E-4</c:v>
                      </c:pt>
                      <c:pt idx="1394">
                        <c:v>-5.0146240691809204E-4</c:v>
                      </c:pt>
                      <c:pt idx="1395">
                        <c:v>-5.0235630317256596E-4</c:v>
                      </c:pt>
                      <c:pt idx="1396">
                        <c:v>-5.0326072623172802E-4</c:v>
                      </c:pt>
                      <c:pt idx="1397">
                        <c:v>-5.0417625299705696E-4</c:v>
                      </c:pt>
                      <c:pt idx="1398">
                        <c:v>-5.0510540154318601E-4</c:v>
                      </c:pt>
                      <c:pt idx="1399">
                        <c:v>-5.0605085701207998E-4</c:v>
                      </c:pt>
                      <c:pt idx="1400">
                        <c:v>-5.0701578073823403E-4</c:v>
                      </c:pt>
                      <c:pt idx="1401">
                        <c:v>-5.0800416211143197E-4</c:v>
                      </c:pt>
                      <c:pt idx="1402">
                        <c:v>-5.0901997290178896E-4</c:v>
                      </c:pt>
                      <c:pt idx="1403">
                        <c:v>-5.1006710825824905E-4</c:v>
                      </c:pt>
                      <c:pt idx="1404">
                        <c:v>-5.1114937348226998E-4</c:v>
                      </c:pt>
                      <c:pt idx="1405">
                        <c:v>-5.1227003301419695E-4</c:v>
                      </c:pt>
                      <c:pt idx="1406">
                        <c:v>-5.1343271580377105E-4</c:v>
                      </c:pt>
                      <c:pt idx="1407">
                        <c:v>-5.1464067859140498E-4</c:v>
                      </c:pt>
                      <c:pt idx="1408">
                        <c:v>-5.1589707734941005E-4</c:v>
                      </c:pt>
                      <c:pt idx="1409">
                        <c:v>-5.1720503297669404E-4</c:v>
                      </c:pt>
                      <c:pt idx="1410">
                        <c:v>-5.1856743661554499E-4</c:v>
                      </c:pt>
                      <c:pt idx="1411">
                        <c:v>-5.19987394967969E-4</c:v>
                      </c:pt>
                      <c:pt idx="1412">
                        <c:v>-5.2146819712803804E-4</c:v>
                      </c:pt>
                      <c:pt idx="1413">
                        <c:v>-5.2301307543089505E-4</c:v>
                      </c:pt>
                      <c:pt idx="1414">
                        <c:v>-5.2462409930992303E-4</c:v>
                      </c:pt>
                      <c:pt idx="1415">
                        <c:v>-5.2630257188800102E-4</c:v>
                      </c:pt>
                      <c:pt idx="1416">
                        <c:v>-5.2804758523028504E-4</c:v>
                      </c:pt>
                      <c:pt idx="1417">
                        <c:v>-5.2985937072305299E-4</c:v>
                      </c:pt>
                      <c:pt idx="1418">
                        <c:v>-5.3173356284049399E-4</c:v>
                      </c:pt>
                      <c:pt idx="1419">
                        <c:v>-5.3366452027335705E-4</c:v>
                      </c:pt>
                      <c:pt idx="1420">
                        <c:v>-5.3564436883888602E-4</c:v>
                      </c:pt>
                      <c:pt idx="1421">
                        <c:v>-5.3766385376860103E-4</c:v>
                      </c:pt>
                      <c:pt idx="1422">
                        <c:v>-5.3971233930120597E-4</c:v>
                      </c:pt>
                      <c:pt idx="1423">
                        <c:v>-5.4177869864264203E-4</c:v>
                      </c:pt>
                      <c:pt idx="1424">
                        <c:v>-5.4385114220556897E-4</c:v>
                      </c:pt>
                      <c:pt idx="1425">
                        <c:v>-5.4591911811077199E-4</c:v>
                      </c:pt>
                      <c:pt idx="1426">
                        <c:v>-5.4797385034891595E-4</c:v>
                      </c:pt>
                      <c:pt idx="1427">
                        <c:v>-5.5000681310415401E-4</c:v>
                      </c:pt>
                      <c:pt idx="1428">
                        <c:v>-5.5201137405034E-4</c:v>
                      </c:pt>
                      <c:pt idx="1429">
                        <c:v>-5.5398278490521196E-4</c:v>
                      </c:pt>
                      <c:pt idx="1430">
                        <c:v>-5.5591820233338504E-4</c:v>
                      </c:pt>
                      <c:pt idx="1431">
                        <c:v>-5.5781517921601705E-4</c:v>
                      </c:pt>
                      <c:pt idx="1432">
                        <c:v>-5.5967383723640705E-4</c:v>
                      </c:pt>
                      <c:pt idx="1433">
                        <c:v>-5.6149619870635604E-4</c:v>
                      </c:pt>
                      <c:pt idx="1434">
                        <c:v>-5.6328322356706398E-4</c:v>
                      </c:pt>
                      <c:pt idx="1435">
                        <c:v>-5.65035838994224E-4</c:v>
                      </c:pt>
                      <c:pt idx="1436">
                        <c:v>-5.6675469618258298E-4</c:v>
                      </c:pt>
                      <c:pt idx="1437">
                        <c:v>-5.6843943672736197E-4</c:v>
                      </c:pt>
                      <c:pt idx="1438">
                        <c:v>-5.7009072893744197E-4</c:v>
                      </c:pt>
                      <c:pt idx="1439">
                        <c:v>-5.7170764627716695E-4</c:v>
                      </c:pt>
                      <c:pt idx="1440">
                        <c:v>-5.7328870156388699E-4</c:v>
                      </c:pt>
                      <c:pt idx="1441">
                        <c:v>-5.7483276002253802E-4</c:v>
                      </c:pt>
                      <c:pt idx="1442">
                        <c:v>-5.7633908974361004E-4</c:v>
                      </c:pt>
                      <c:pt idx="1443">
                        <c:v>-5.7780761438375801E-4</c:v>
                      </c:pt>
                      <c:pt idx="1444">
                        <c:v>-5.7923977595599298E-4</c:v>
                      </c:pt>
                      <c:pt idx="1445">
                        <c:v>-5.8063826229608196E-4</c:v>
                      </c:pt>
                      <c:pt idx="1446">
                        <c:v>-5.8200687803022897E-4</c:v>
                      </c:pt>
                      <c:pt idx="1447">
                        <c:v>-5.83350096637976E-4</c:v>
                      </c:pt>
                      <c:pt idx="1448">
                        <c:v>-5.8467448093192599E-4</c:v>
                      </c:pt>
                      <c:pt idx="1449">
                        <c:v>-5.8598781357351699E-4</c:v>
                      </c:pt>
                      <c:pt idx="1450">
                        <c:v>-5.8729870781622196E-4</c:v>
                      </c:pt>
                      <c:pt idx="1451">
                        <c:v>-5.8861567819745904E-4</c:v>
                      </c:pt>
                      <c:pt idx="1452">
                        <c:v>-5.8994822045328103E-4</c:v>
                      </c:pt>
                      <c:pt idx="1453">
                        <c:v>-5.9130482561466102E-4</c:v>
                      </c:pt>
                      <c:pt idx="1454">
                        <c:v>-5.9269295858217904E-4</c:v>
                      </c:pt>
                      <c:pt idx="1455">
                        <c:v>-5.94118370571113E-4</c:v>
                      </c:pt>
                      <c:pt idx="1456">
                        <c:v>-5.9558581954787004E-4</c:v>
                      </c:pt>
                      <c:pt idx="1457">
                        <c:v>-5.9709722745282805E-4</c:v>
                      </c:pt>
                      <c:pt idx="1458">
                        <c:v>-5.9865281140466197E-4</c:v>
                      </c:pt>
                      <c:pt idx="1459">
                        <c:v>-6.0024954563766999E-4</c:v>
                      </c:pt>
                      <c:pt idx="1460">
                        <c:v>-6.0188087792572903E-4</c:v>
                      </c:pt>
                      <c:pt idx="1461">
                        <c:v>-6.0353719040976805E-4</c:v>
                      </c:pt>
                      <c:pt idx="1462">
                        <c:v>-6.0520524274666504E-4</c:v>
                      </c:pt>
                      <c:pt idx="1463">
                        <c:v>-6.06868075125043E-4</c:v>
                      </c:pt>
                      <c:pt idx="1464">
                        <c:v>-6.0850480175652505E-4</c:v>
                      </c:pt>
                      <c:pt idx="1465">
                        <c:v>-6.1009129658463998E-4</c:v>
                      </c:pt>
                      <c:pt idx="1466">
                        <c:v>-6.1159701930453602E-4</c:v>
                      </c:pt>
                      <c:pt idx="1467">
                        <c:v>-6.1298744783502704E-4</c:v>
                      </c:pt>
                      <c:pt idx="1468">
                        <c:v>-6.1422295888775098E-4</c:v>
                      </c:pt>
                      <c:pt idx="1469">
                        <c:v>-6.1525813456927904E-4</c:v>
                      </c:pt>
                      <c:pt idx="1470">
                        <c:v>-6.16041616797747E-4</c:v>
                      </c:pt>
                      <c:pt idx="1471">
                        <c:v>-6.1651541597686405E-4</c:v>
                      </c:pt>
                      <c:pt idx="1472">
                        <c:v>-6.1661505796187601E-4</c:v>
                      </c:pt>
                      <c:pt idx="1473">
                        <c:v>-6.1626894886886196E-4</c:v>
                      </c:pt>
                      <c:pt idx="1474">
                        <c:v>-6.1540155550322297E-4</c:v>
                      </c:pt>
                      <c:pt idx="1475">
                        <c:v>-6.1393178598146E-4</c:v>
                      </c:pt>
                      <c:pt idx="1476">
                        <c:v>-6.1177536142117798E-4</c:v>
                      </c:pt>
                      <c:pt idx="1477">
                        <c:v>-6.0884799632823902E-4</c:v>
                      </c:pt>
                      <c:pt idx="1478">
                        <c:v>-6.0506919846552403E-4</c:v>
                      </c:pt>
                      <c:pt idx="1479">
                        <c:v>-6.00366570355598E-4</c:v>
                      </c:pt>
                      <c:pt idx="1480">
                        <c:v>-5.9467841899117299E-4</c:v>
                      </c:pt>
                      <c:pt idx="1481">
                        <c:v>-5.8795952815864398E-4</c:v>
                      </c:pt>
                      <c:pt idx="1482">
                        <c:v>-5.8018485949325399E-4</c:v>
                      </c:pt>
                      <c:pt idx="1483">
                        <c:v>-5.7135267679259399E-4</c:v>
                      </c:pt>
                      <c:pt idx="1484">
                        <c:v>-5.6148703610002298E-4</c:v>
                      </c:pt>
                      <c:pt idx="1485">
                        <c:v>-5.5063962065623497E-4</c:v>
                      </c:pt>
                      <c:pt idx="1486">
                        <c:v>-5.3888626619014298E-4</c:v>
                      </c:pt>
                      <c:pt idx="1487">
                        <c:v>-5.26326799341967E-4</c:v>
                      </c:pt>
                      <c:pt idx="1488">
                        <c:v>-5.13081410687099E-4</c:v>
                      </c:pt>
                      <c:pt idx="1489">
                        <c:v>-4.9928575178307701E-4</c:v>
                      </c:pt>
                      <c:pt idx="1490">
                        <c:v>-4.85084453075474E-4</c:v>
                      </c:pt>
                      <c:pt idx="1491">
                        <c:v>-4.7062381153331801E-4</c:v>
                      </c:pt>
                      <c:pt idx="1492">
                        <c:v>-4.5604713746293102E-4</c:v>
                      </c:pt>
                      <c:pt idx="1493">
                        <c:v>-4.4148584937610898E-4</c:v>
                      </c:pt>
                      <c:pt idx="1494">
                        <c:v>-4.2705414099459101E-4</c:v>
                      </c:pt>
                      <c:pt idx="1495">
                        <c:v>-4.128446720638E-4</c:v>
                      </c:pt>
                      <c:pt idx="1496">
                        <c:v>-3.9892273771260797E-4</c:v>
                      </c:pt>
                      <c:pt idx="1497">
                        <c:v>-3.85324523438061E-4</c:v>
                      </c:pt>
                      <c:pt idx="1498">
                        <c:v>-3.72055905118952E-4</c:v>
                      </c:pt>
                      <c:pt idx="1499">
                        <c:v>-3.5909238668011299E-4</c:v>
                      </c:pt>
                      <c:pt idx="1500">
                        <c:v>-3.4638047007459299E-4</c:v>
                      </c:pt>
                      <c:pt idx="1501">
                        <c:v>-3.3384033294559499E-4</c:v>
                      </c:pt>
                      <c:pt idx="1502">
                        <c:v>-3.2137068074442298E-4</c:v>
                      </c:pt>
                      <c:pt idx="1503">
                        <c:v>-3.0885414059592602E-4</c:v>
                      </c:pt>
                      <c:pt idx="1504">
                        <c:v>-2.9616357856526298E-4</c:v>
                      </c:pt>
                      <c:pt idx="1505">
                        <c:v>-2.8316904470329001E-4</c:v>
                      </c:pt>
                      <c:pt idx="1506">
                        <c:v>-2.6974538417331902E-4</c:v>
                      </c:pt>
                      <c:pt idx="1507">
                        <c:v>-2.5577869991883298E-4</c:v>
                      </c:pt>
                      <c:pt idx="1508">
                        <c:v>-2.4117290380903499E-4</c:v>
                      </c:pt>
                      <c:pt idx="1509">
                        <c:v>-2.2585348053752401E-4</c:v>
                      </c:pt>
                      <c:pt idx="1510">
                        <c:v>-2.0977076276662099E-4</c:v>
                      </c:pt>
                      <c:pt idx="1511">
                        <c:v>-1.9290022518007901E-4</c:v>
                      </c:pt>
                      <c:pt idx="1512">
                        <c:v>-1.75242391586097E-4</c:v>
                      </c:pt>
                      <c:pt idx="1513">
                        <c:v>-1.56818501969636E-4</c:v>
                      </c:pt>
                      <c:pt idx="1514">
                        <c:v>-1.3766602058965801E-4</c:v>
                      </c:pt>
                      <c:pt idx="1515">
                        <c:v>-1.17831468745898E-4</c:v>
                      </c:pt>
                      <c:pt idx="1516" formatCode="0.00E+00">
                        <c:v>-9.7365314139952495E-5</c:v>
                      </c:pt>
                      <c:pt idx="1517" formatCode="0.00E+00">
                        <c:v>-7.6316126090650703E-5</c:v>
                      </c:pt>
                      <c:pt idx="1518" formatCode="0.00E+00">
                        <c:v>-5.4724376941062002E-5</c:v>
                      </c:pt>
                      <c:pt idx="1519" formatCode="0.00E+00">
                        <c:v>-3.2618699527547201E-5</c:v>
                      </c:pt>
                      <c:pt idx="1520" formatCode="0.00E+00">
                        <c:v>-1.00166064336454E-5</c:v>
                      </c:pt>
                      <c:pt idx="1521" formatCode="0.00E+00">
                        <c:v>1.30797853005488E-5</c:v>
                      </c:pt>
                      <c:pt idx="1522" formatCode="0.00E+00">
                        <c:v>3.6680073170767901E-5</c:v>
                      </c:pt>
                      <c:pt idx="1523" formatCode="0.00E+00">
                        <c:v>6.0802787710800198E-5</c:v>
                      </c:pt>
                      <c:pt idx="1524" formatCode="0.00E+00">
                        <c:v>8.5471276881949696E-5</c:v>
                      </c:pt>
                      <c:pt idx="1525">
                        <c:v>1.10712066549393E-4</c:v>
                      </c:pt>
                      <c:pt idx="1526">
                        <c:v>1.36549329771048E-4</c:v>
                      </c:pt>
                      <c:pt idx="1527">
                        <c:v>1.6300312917697299E-4</c:v>
                      </c:pt>
                      <c:pt idx="1528">
                        <c:v>1.9008778206295999E-4</c:v>
                      </c:pt>
                      <c:pt idx="1529">
                        <c:v>2.17810207548299E-4</c:v>
                      </c:pt>
                      <c:pt idx="1530">
                        <c:v>2.4617032618010602E-4</c:v>
                      </c:pt>
                      <c:pt idx="1531">
                        <c:v>2.7516413076559898E-4</c:v>
                      </c:pt>
                      <c:pt idx="1532">
                        <c:v>3.04782069390721E-4</c:v>
                      </c:pt>
                      <c:pt idx="1533">
                        <c:v>3.3501146939295698E-4</c:v>
                      </c:pt>
                      <c:pt idx="1534">
                        <c:v>3.6583777113456602E-4</c:v>
                      </c:pt>
                      <c:pt idx="1535">
                        <c:v>3.9724422728857202E-4</c:v>
                      </c:pt>
                      <c:pt idx="1536">
                        <c:v>4.29212662215224E-4</c:v>
                      </c:pt>
                      <c:pt idx="1537">
                        <c:v>4.6172332611688701E-4</c:v>
                      </c:pt>
                      <c:pt idx="1538">
                        <c:v>4.94753242795642E-4</c:v>
                      </c:pt>
                      <c:pt idx="1539">
                        <c:v>5.2827539147107402E-4</c:v>
                      </c:pt>
                      <c:pt idx="1540">
                        <c:v>5.6226003278330003E-4</c:v>
                      </c:pt>
                      <c:pt idx="1541">
                        <c:v>5.9667323513154199E-4</c:v>
                      </c:pt>
                      <c:pt idx="1542">
                        <c:v>6.3147698879712096E-4</c:v>
                      </c:pt>
                      <c:pt idx="1543">
                        <c:v>6.6662881013574695E-4</c:v>
                      </c:pt>
                      <c:pt idx="1544">
                        <c:v>7.0208231930082399E-4</c:v>
                      </c:pt>
                      <c:pt idx="1545">
                        <c:v>7.3778691044748795E-4</c:v>
                      </c:pt>
                      <c:pt idx="1546">
                        <c:v>7.73690420201243E-4</c:v>
                      </c:pt>
                      <c:pt idx="1547">
                        <c:v>8.0973656964108899E-4</c:v>
                      </c:pt>
                      <c:pt idx="1548">
                        <c:v>8.4586625014420995E-4</c:v>
                      </c:pt>
                      <c:pt idx="1549">
                        <c:v>8.82015771761709E-4</c:v>
                      </c:pt>
                      <c:pt idx="1550">
                        <c:v>9.1811918783860102E-4</c:v>
                      </c:pt>
                      <c:pt idx="1551">
                        <c:v>9.5410860839255796E-4</c:v>
                      </c:pt>
                      <c:pt idx="1552">
                        <c:v>9.8991537897310492E-4</c:v>
                      </c:pt>
                      <c:pt idx="1553">
                        <c:v>1.0254726751436701E-3</c:v>
                      </c:pt>
                      <c:pt idx="1554">
                        <c:v>1.0607179714605E-3</c:v>
                      </c:pt>
                      <c:pt idx="1555">
                        <c:v>1.0955959617889499E-3</c:v>
                      </c:pt>
                      <c:pt idx="1556">
                        <c:v>1.1300626348054699E-3</c:v>
                      </c:pt>
                      <c:pt idx="1557">
                        <c:v>1.1640883350835299E-3</c:v>
                      </c:pt>
                      <c:pt idx="1558">
                        <c:v>1.19765961779612E-3</c:v>
                      </c:pt>
                      <c:pt idx="1559">
                        <c:v>1.23078091632634E-3</c:v>
                      </c:pt>
                      <c:pt idx="1560">
                        <c:v>1.26347276249368E-3</c:v>
                      </c:pt>
                      <c:pt idx="1561">
                        <c:v>1.2957702653207399E-3</c:v>
                      </c:pt>
                      <c:pt idx="1562">
                        <c:v>1.3277223056730001E-3</c:v>
                      </c:pt>
                      <c:pt idx="1563">
                        <c:v>1.35938397576048E-3</c:v>
                      </c:pt>
                      <c:pt idx="1564">
                        <c:v>1.3908125759072099E-3</c:v>
                      </c:pt>
                      <c:pt idx="1565">
                        <c:v>1.42206225239751E-3</c:v>
                      </c:pt>
                      <c:pt idx="1566">
                        <c:v>1.4531795485208899E-3</c:v>
                      </c:pt>
                      <c:pt idx="1567">
                        <c:v>1.4841997119463201E-3</c:v>
                      </c:pt>
                      <c:pt idx="1568">
                        <c:v>1.5151442993594599E-3</c:v>
                      </c:pt>
                      <c:pt idx="1569">
                        <c:v>1.54602207409059E-3</c:v>
                      </c:pt>
                      <c:pt idx="1570">
                        <c:v>1.5768288997028901E-3</c:v>
                      </c:pt>
                      <c:pt idx="1571">
                        <c:v>1.6075513536751801E-3</c:v>
                      </c:pt>
                      <c:pt idx="1572">
                        <c:v>1.63817023446428E-3</c:v>
                      </c:pt>
                      <c:pt idx="1573">
                        <c:v>1.6686661210008401E-3</c:v>
                      </c:pt>
                      <c:pt idx="1574">
                        <c:v>1.6990254404376001E-3</c:v>
                      </c:pt>
                      <c:pt idx="1575">
                        <c:v>1.72924458345662E-3</c:v>
                      </c:pt>
                      <c:pt idx="1576">
                        <c:v>1.75933396076508E-3</c:v>
                      </c:pt>
                      <c:pt idx="1577">
                        <c:v>1.78932102755668E-3</c:v>
                      </c:pt>
                      <c:pt idx="1578">
                        <c:v>1.81925135032265E-3</c:v>
                      </c:pt>
                      <c:pt idx="1579">
                        <c:v>1.84918868841116E-3</c:v>
                      </c:pt>
                      <c:pt idx="1580">
                        <c:v>1.87921415457938E-3</c:v>
                      </c:pt>
                      <c:pt idx="1581">
                        <c:v>1.90942383047061E-3</c:v>
                      </c:pt>
                      <c:pt idx="1582">
                        <c:v>1.9399271003787001E-3</c:v>
                      </c:pt>
                      <c:pt idx="1583">
                        <c:v>1.9708426656047801E-3</c:v>
                      </c:pt>
                      <c:pt idx="1584">
                        <c:v>2.0022967854475102E-3</c:v>
                      </c:pt>
                      <c:pt idx="1585">
                        <c:v>2.0344218441282298E-3</c:v>
                      </c:pt>
                      <c:pt idx="1586">
                        <c:v>2.06735577863163E-3</c:v>
                      </c:pt>
                      <c:pt idx="1587">
                        <c:v>2.1012405508334699E-3</c:v>
                      </c:pt>
                      <c:pt idx="1588">
                        <c:v>2.1362222463602201E-3</c:v>
                      </c:pt>
                      <c:pt idx="1589">
                        <c:v>2.1724498762423399E-3</c:v>
                      </c:pt>
                      <c:pt idx="1590">
                        <c:v>2.21007637033643E-3</c:v>
                      </c:pt>
                      <c:pt idx="1591">
                        <c:v>2.2492579200867101E-3</c:v>
                      </c:pt>
                      <c:pt idx="1592">
                        <c:v>2.2901554127563802E-3</c:v>
                      </c:pt>
                      <c:pt idx="1593">
                        <c:v>2.33293280166731E-3</c:v>
                      </c:pt>
                      <c:pt idx="1594">
                        <c:v>2.3777564416033199E-3</c:v>
                      </c:pt>
                      <c:pt idx="1595">
                        <c:v>2.4247935706926201E-3</c:v>
                      </c:pt>
                      <c:pt idx="1596">
                        <c:v>2.4742108859471998E-3</c:v>
                      </c:pt>
                      <c:pt idx="1597">
                        <c:v>2.5261744032819599E-3</c:v>
                      </c:pt>
                      <c:pt idx="1598">
                        <c:v>2.5808485992218199E-3</c:v>
                      </c:pt>
                      <c:pt idx="1599">
                        <c:v>2.63839432135978E-3</c:v>
                      </c:pt>
                      <c:pt idx="1600">
                        <c:v>2.69896965201586E-3</c:v>
                      </c:pt>
                      <c:pt idx="1601">
                        <c:v>2.7627232049668598E-3</c:v>
                      </c:pt>
                      <c:pt idx="1602">
                        <c:v>2.8298110144996998E-3</c:v>
                      </c:pt>
                      <c:pt idx="1603">
                        <c:v>2.9003852230126601E-3</c:v>
                      </c:pt>
                      <c:pt idx="1604">
                        <c:v>2.9745943374921099E-3</c:v>
                      </c:pt>
                      <c:pt idx="1605">
                        <c:v>3.05258337407669E-3</c:v>
                      </c:pt>
                      <c:pt idx="1606">
                        <c:v>3.1344953024705501E-3</c:v>
                      </c:pt>
                      <c:pt idx="1607">
                        <c:v>3.2204701514564498E-3</c:v>
                      </c:pt>
                      <c:pt idx="1608">
                        <c:v>3.3106435892163101E-3</c:v>
                      </c:pt>
                      <c:pt idx="1609">
                        <c:v>3.4051459258675901E-3</c:v>
                      </c:pt>
                      <c:pt idx="1610">
                        <c:v>3.5041011176851098E-3</c:v>
                      </c:pt>
                      <c:pt idx="1611">
                        <c:v>3.60762532410857E-3</c:v>
                      </c:pt>
                      <c:pt idx="1612">
                        <c:v>3.71582432474787E-3</c:v>
                      </c:pt>
                      <c:pt idx="1613">
                        <c:v>3.8287924218545601E-3</c:v>
                      </c:pt>
                      <c:pt idx="1614">
                        <c:v>3.94661123589269E-3</c:v>
                      </c:pt>
                      <c:pt idx="1615">
                        <c:v>4.0693479719001099E-3</c:v>
                      </c:pt>
                      <c:pt idx="1616">
                        <c:v>4.1970545922698204E-3</c:v>
                      </c:pt>
                      <c:pt idx="1617">
                        <c:v>4.3297666834954803E-3</c:v>
                      </c:pt>
                      <c:pt idx="1618">
                        <c:v>4.4675031579717696E-3</c:v>
                      </c:pt>
                      <c:pt idx="1619">
                        <c:v>4.6102662696813103E-3</c:v>
                      </c:pt>
                      <c:pt idx="1620">
                        <c:v>4.7580412011975796E-3</c:v>
                      </c:pt>
                      <c:pt idx="1621">
                        <c:v>4.9107962933175198E-3</c:v>
                      </c:pt>
                      <c:pt idx="1622">
                        <c:v>5.0684832367597103E-3</c:v>
                      </c:pt>
                      <c:pt idx="1623">
                        <c:v>5.2310368633571701E-3</c:v>
                      </c:pt>
                      <c:pt idx="1624">
                        <c:v>5.3983739787511302E-3</c:v>
                      </c:pt>
                      <c:pt idx="1625">
                        <c:v>5.5703942550867896E-3</c:v>
                      </c:pt>
                      <c:pt idx="1626">
                        <c:v>5.74698034834897E-3</c:v>
                      </c:pt>
                      <c:pt idx="1627">
                        <c:v>5.9279919726475698E-3</c:v>
                      </c:pt>
                      <c:pt idx="1628">
                        <c:v>6.1132709828928796E-3</c:v>
                      </c:pt>
                      <c:pt idx="1629">
                        <c:v>6.3026460653920896E-3</c:v>
                      </c:pt>
                      <c:pt idx="1630">
                        <c:v>6.4959237061676502E-3</c:v>
                      </c:pt>
                      <c:pt idx="1631">
                        <c:v>6.6928862959588697E-3</c:v>
                      </c:pt>
                      <c:pt idx="1632">
                        <c:v>6.8932959786963104E-3</c:v>
                      </c:pt>
                      <c:pt idx="1633">
                        <c:v>7.0968942818470304E-3</c:v>
                      </c:pt>
                      <c:pt idx="1634">
                        <c:v>7.30340388990531E-3</c:v>
                      </c:pt>
                      <c:pt idx="1635">
                        <c:v>7.5125302949768198E-3</c:v>
                      </c:pt>
                      <c:pt idx="1636">
                        <c:v>7.7239621343534797E-3</c:v>
                      </c:pt>
                      <c:pt idx="1637">
                        <c:v>7.9373762202437203E-3</c:v>
                      </c:pt>
                      <c:pt idx="1638">
                        <c:v>8.1524384627392199E-3</c:v>
                      </c:pt>
                      <c:pt idx="1639">
                        <c:v>8.36880634994174E-3</c:v>
                      </c:pt>
                      <c:pt idx="1640">
                        <c:v>8.5861312296876009E-3</c:v>
                      </c:pt>
                      <c:pt idx="1641">
                        <c:v>8.8040599397144603E-3</c:v>
                      </c:pt>
                      <c:pt idx="1642">
                        <c:v>9.02223646468156E-3</c:v>
                      </c:pt>
                      <c:pt idx="1643">
                        <c:v>9.2402966985592905E-3</c:v>
                      </c:pt>
                      <c:pt idx="1644">
                        <c:v>9.4578794464521606E-3</c:v>
                      </c:pt>
                      <c:pt idx="1645">
                        <c:v>9.6746303772962308E-3</c:v>
                      </c:pt>
                      <c:pt idx="1646">
                        <c:v>9.8901872947298602E-3</c:v>
                      </c:pt>
                      <c:pt idx="1647">
                        <c:v>1.01041866136104E-2</c:v>
                      </c:pt>
                      <c:pt idx="1648">
                        <c:v>1.03162634436526E-2</c:v>
                      </c:pt>
                      <c:pt idx="1649">
                        <c:v>1.05260516266539E-2</c:v>
                      </c:pt>
                      <c:pt idx="1650">
                        <c:v>1.07331842470622E-2</c:v>
                      </c:pt>
                      <c:pt idx="1651">
                        <c:v>1.0937293911998399E-2</c:v>
                      </c:pt>
                      <c:pt idx="1652">
                        <c:v>1.11380138972524E-2</c:v>
                      </c:pt>
                      <c:pt idx="1653">
                        <c:v>1.1334978232384999E-2</c:v>
                      </c:pt>
                      <c:pt idx="1654">
                        <c:v>1.1527822418325199E-2</c:v>
                      </c:pt>
                      <c:pt idx="1655">
                        <c:v>1.17161787011209E-2</c:v>
                      </c:pt>
                      <c:pt idx="1656">
                        <c:v>1.1899687646760099E-2</c:v>
                      </c:pt>
                      <c:pt idx="1657">
                        <c:v>1.20779991866009E-2</c:v>
                      </c:pt>
                      <c:pt idx="1658">
                        <c:v>1.22507615799508E-2</c:v>
                      </c:pt>
                      <c:pt idx="1659">
                        <c:v>1.24176277316998E-2</c:v>
                      </c:pt>
                      <c:pt idx="1660">
                        <c:v>1.2578254502627E-2</c:v>
                      </c:pt>
                      <c:pt idx="1661">
                        <c:v>1.27323055449992E-2</c:v>
                      </c:pt>
                      <c:pt idx="1662">
                        <c:v>1.2879452253992001E-2</c:v>
                      </c:pt>
                      <c:pt idx="1663">
                        <c:v>1.30193756325768E-2</c:v>
                      </c:pt>
                      <c:pt idx="1664">
                        <c:v>1.31517682553184E-2</c:v>
                      </c:pt>
                      <c:pt idx="1665">
                        <c:v>1.32763381464944E-2</c:v>
                      </c:pt>
                      <c:pt idx="1666">
                        <c:v>1.33928109564552E-2</c:v>
                      </c:pt>
                      <c:pt idx="1667">
                        <c:v>1.35009308174766E-2</c:v>
                      </c:pt>
                      <c:pt idx="1668">
                        <c:v>1.36004657669784E-2</c:v>
                      </c:pt>
                      <c:pt idx="1669">
                        <c:v>1.3691219875629299E-2</c:v>
                      </c:pt>
                      <c:pt idx="1670">
                        <c:v>1.3773022053074501E-2</c:v>
                      </c:pt>
                      <c:pt idx="1671">
                        <c:v>1.3845730957288801E-2</c:v>
                      </c:pt>
                      <c:pt idx="1672">
                        <c:v>1.39092361089291E-2</c:v>
                      </c:pt>
                      <c:pt idx="1673">
                        <c:v>1.39634574505228E-2</c:v>
                      </c:pt>
                      <c:pt idx="1674">
                        <c:v>1.4008346872909199E-2</c:v>
                      </c:pt>
                      <c:pt idx="1675">
                        <c:v>1.40438849207186E-2</c:v>
                      </c:pt>
                      <c:pt idx="1676">
                        <c:v>1.4070080084652801E-2</c:v>
                      </c:pt>
                      <c:pt idx="1677">
                        <c:v>1.4086966911361E-2</c:v>
                      </c:pt>
                      <c:pt idx="1678">
                        <c:v>1.40946038822346E-2</c:v>
                      </c:pt>
                      <c:pt idx="1679">
                        <c:v>1.40930719582394E-2</c:v>
                      </c:pt>
                      <c:pt idx="1680">
                        <c:v>1.4082473485028999E-2</c:v>
                      </c:pt>
                      <c:pt idx="1681">
                        <c:v>1.40629315233693E-2</c:v>
                      </c:pt>
                      <c:pt idx="1682">
                        <c:v>1.40345881983497E-2</c:v>
                      </c:pt>
                      <c:pt idx="1683">
                        <c:v>1.39976034621257E-2</c:v>
                      </c:pt>
                      <c:pt idx="1684">
                        <c:v>1.3952149744294901E-2</c:v>
                      </c:pt>
                      <c:pt idx="1685">
                        <c:v>1.38984278567579E-2</c:v>
                      </c:pt>
                      <c:pt idx="1686">
                        <c:v>1.38366521752495E-2</c:v>
                      </c:pt>
                      <c:pt idx="1687">
                        <c:v>1.3767052040950099E-2</c:v>
                      </c:pt>
                      <c:pt idx="1688">
                        <c:v>1.3689872078707199E-2</c:v>
                      </c:pt>
                      <c:pt idx="1689">
                        <c:v>1.36053709000774E-2</c:v>
                      </c:pt>
                      <c:pt idx="1690">
                        <c:v>1.35138211303132E-2</c:v>
                      </c:pt>
                      <c:pt idx="1691">
                        <c:v>1.3415508573757401E-2</c:v>
                      </c:pt>
                      <c:pt idx="1692">
                        <c:v>1.3310734041381E-2</c:v>
                      </c:pt>
                      <c:pt idx="1693">
                        <c:v>1.3199810707368901E-2</c:v>
                      </c:pt>
                      <c:pt idx="1694">
                        <c:v>1.3083064786301E-2</c:v>
                      </c:pt>
                      <c:pt idx="1695">
                        <c:v>1.2960836704804799E-2</c:v>
                      </c:pt>
                      <c:pt idx="1696">
                        <c:v>1.28334802571474E-2</c:v>
                      </c:pt>
                      <c:pt idx="1697">
                        <c:v>1.27013626780867E-2</c:v>
                      </c:pt>
                      <c:pt idx="1698">
                        <c:v>1.25648650411449E-2</c:v>
                      </c:pt>
                      <c:pt idx="1699">
                        <c:v>1.24243812690224E-2</c:v>
                      </c:pt>
                      <c:pt idx="1700">
                        <c:v>1.2280318777635401E-2</c:v>
                      </c:pt>
                      <c:pt idx="1701">
                        <c:v>1.2133088126238201E-2</c:v>
                      </c:pt>
                      <c:pt idx="1702">
                        <c:v>1.1983118166629799E-2</c:v>
                      </c:pt>
                      <c:pt idx="1703">
                        <c:v>1.18308544053977E-2</c:v>
                      </c:pt>
                      <c:pt idx="1704">
                        <c:v>1.16767431176744E-2</c:v>
                      </c:pt>
                      <c:pt idx="1705">
                        <c:v>1.15212379824207E-2</c:v>
                      </c:pt>
                      <c:pt idx="1706">
                        <c:v>1.13647990264726E-2</c:v>
                      </c:pt>
                      <c:pt idx="1707">
                        <c:v>1.1207889108464699E-2</c:v>
                      </c:pt>
                      <c:pt idx="1708">
                        <c:v>1.10509786268726E-2</c:v>
                      </c:pt>
                      <c:pt idx="1709">
                        <c:v>1.08945420371694E-2</c:v>
                      </c:pt>
                      <c:pt idx="1710">
                        <c:v>1.07390560284644E-2</c:v>
                      </c:pt>
                      <c:pt idx="1711">
                        <c:v>1.0585002758215299E-2</c:v>
                      </c:pt>
                      <c:pt idx="1712">
                        <c:v>1.0432876104041399E-2</c:v>
                      </c:pt>
                      <c:pt idx="1713">
                        <c:v>1.02831786940157E-2</c:v>
                      </c:pt>
                      <c:pt idx="1714">
                        <c:v>1.0136416530058199E-2</c:v>
                      </c:pt>
                      <c:pt idx="1715">
                        <c:v>9.9931042541172004E-3</c:v>
                      </c:pt>
                      <c:pt idx="1716">
                        <c:v>9.8537597249727799E-3</c:v>
                      </c:pt>
                      <c:pt idx="1717">
                        <c:v>9.7189181366421108E-3</c:v>
                      </c:pt>
                      <c:pt idx="1718">
                        <c:v>9.5891337474927497E-3</c:v>
                      </c:pt>
                      <c:pt idx="1719">
                        <c:v>9.4649668259019493E-3</c:v>
                      </c:pt>
                      <c:pt idx="1720">
                        <c:v>9.3469887763320894E-3</c:v>
                      </c:pt>
                      <c:pt idx="1721">
                        <c:v>9.2357872530686395E-3</c:v>
                      </c:pt>
                      <c:pt idx="1722">
                        <c:v>9.1319743752321797E-3</c:v>
                      </c:pt>
                      <c:pt idx="1723">
                        <c:v>9.0361785358723992E-3</c:v>
                      </c:pt>
                      <c:pt idx="1724">
                        <c:v>8.9490386101218292E-3</c:v>
                      </c:pt>
                      <c:pt idx="1725">
                        <c:v>8.8712226432872306E-3</c:v>
                      </c:pt>
                      <c:pt idx="1726">
                        <c:v>8.8034286252691302E-3</c:v>
                      </c:pt>
                      <c:pt idx="1727">
                        <c:v>8.7463649812743703E-3</c:v>
                      </c:pt>
                      <c:pt idx="1728">
                        <c:v>8.7007670611034295E-3</c:v>
                      </c:pt>
                      <c:pt idx="1729">
                        <c:v>8.6673981679247104E-3</c:v>
                      </c:pt>
                      <c:pt idx="1730">
                        <c:v>8.6470361405273904E-3</c:v>
                      </c:pt>
                      <c:pt idx="1731">
                        <c:v>8.6404861293778498E-3</c:v>
                      </c:pt>
                      <c:pt idx="1732">
                        <c:v>8.6485721427785305E-3</c:v>
                      </c:pt>
                      <c:pt idx="1733">
                        <c:v>8.6721347086762997E-3</c:v>
                      </c:pt>
                      <c:pt idx="1734">
                        <c:v>8.7120337698412507E-3</c:v>
                      </c:pt>
                      <c:pt idx="1735">
                        <c:v>8.7691367482118192E-3</c:v>
                      </c:pt>
                      <c:pt idx="1736">
                        <c:v>8.8443267820171E-3</c:v>
                      </c:pt>
                      <c:pt idx="1737">
                        <c:v>8.9384919315424194E-3</c:v>
                      </c:pt>
                      <c:pt idx="1738">
                        <c:v>9.0525268484749604E-3</c:v>
                      </c:pt>
                      <c:pt idx="1739">
                        <c:v>9.18732827560741E-3</c:v>
                      </c:pt>
                      <c:pt idx="1740">
                        <c:v>9.3437958915180402E-3</c:v>
                      </c:pt>
                      <c:pt idx="1741">
                        <c:v>9.5228280454984198E-3</c:v>
                      </c:pt>
                      <c:pt idx="1742">
                        <c:v>9.7253208359708698E-3</c:v>
                      </c:pt>
                      <c:pt idx="1743">
                        <c:v>9.9521679597884098E-3</c:v>
                      </c:pt>
                      <c:pt idx="1744">
                        <c:v>1.02042593164028E-2</c:v>
                      </c:pt>
                      <c:pt idx="1745">
                        <c:v>1.04824820475777E-2</c:v>
                      </c:pt>
                      <c:pt idx="1746">
                        <c:v>1.0787716348181301E-2</c:v>
                      </c:pt>
                      <c:pt idx="1747">
                        <c:v>1.1120836015895899E-2</c:v>
                      </c:pt>
                      <c:pt idx="1748">
                        <c:v>1.14827042085862E-2</c:v>
                      </c:pt>
                      <c:pt idx="1749">
                        <c:v>1.1874176855608499E-2</c:v>
                      </c:pt>
                      <c:pt idx="1750">
                        <c:v>1.2296094249228701E-2</c:v>
                      </c:pt>
                      <c:pt idx="1751">
                        <c:v>1.27492804508687E-2</c:v>
                      </c:pt>
                      <c:pt idx="1752">
                        <c:v>1.3234538501307401E-2</c:v>
                      </c:pt>
                      <c:pt idx="1753">
                        <c:v>1.37526441704747E-2</c:v>
                      </c:pt>
                      <c:pt idx="1754">
                        <c:v>1.43043412555342E-2</c:v>
                      </c:pt>
                      <c:pt idx="1755">
                        <c:v>1.4890337589892701E-2</c:v>
                      </c:pt>
                      <c:pt idx="1756">
                        <c:v>1.55112937955594E-2</c:v>
                      </c:pt>
                      <c:pt idx="1757">
                        <c:v>1.6167819831306499E-2</c:v>
                      </c:pt>
                      <c:pt idx="1758">
                        <c:v>1.6860470622871E-2</c:v>
                      </c:pt>
                      <c:pt idx="1759">
                        <c:v>1.7589739377128901E-2</c:v>
                      </c:pt>
                      <c:pt idx="1760">
                        <c:v>1.8356054221363799E-2</c:v>
                      </c:pt>
                      <c:pt idx="1761">
                        <c:v>1.9159766856365799E-2</c:v>
                      </c:pt>
                      <c:pt idx="1762">
                        <c:v>2.0001156275796801E-2</c:v>
                      </c:pt>
                      <c:pt idx="1763">
                        <c:v>2.08804228871174E-2</c:v>
                      </c:pt>
                      <c:pt idx="1764">
                        <c:v>2.1797689576230201E-2</c:v>
                      </c:pt>
                      <c:pt idx="1765">
                        <c:v>2.2752998008897199E-2</c:v>
                      </c:pt>
                      <c:pt idx="1766">
                        <c:v>2.3746300705372699E-2</c:v>
                      </c:pt>
                      <c:pt idx="1767">
                        <c:v>2.4777471757339201E-2</c:v>
                      </c:pt>
                      <c:pt idx="1768">
                        <c:v>2.5846292831562E-2</c:v>
                      </c:pt>
                      <c:pt idx="1769">
                        <c:v>2.69524591008235E-2</c:v>
                      </c:pt>
                      <c:pt idx="1770">
                        <c:v>2.8095583868646901E-2</c:v>
                      </c:pt>
                      <c:pt idx="1771">
                        <c:v>2.92751807481243E-2</c:v>
                      </c:pt>
                      <c:pt idx="1772">
                        <c:v>3.0490662630728499E-2</c:v>
                      </c:pt>
                      <c:pt idx="1773">
                        <c:v>3.1741350084280702E-2</c:v>
                      </c:pt>
                      <c:pt idx="1774">
                        <c:v>3.30264611664733E-2</c:v>
                      </c:pt>
                      <c:pt idx="1775">
                        <c:v>3.4345104785499299E-2</c:v>
                      </c:pt>
                      <c:pt idx="1776">
                        <c:v>3.5696280353199397E-2</c:v>
                      </c:pt>
                      <c:pt idx="1777">
                        <c:v>3.7078869637454798E-2</c:v>
                      </c:pt>
                      <c:pt idx="1778">
                        <c:v>3.84916522855452E-2</c:v>
                      </c:pt>
                      <c:pt idx="1779">
                        <c:v>3.9933294242838598E-2</c:v>
                      </c:pt>
                      <c:pt idx="1780">
                        <c:v>4.1402349425274598E-2</c:v>
                      </c:pt>
                      <c:pt idx="1781">
                        <c:v>4.28972618567139E-2</c:v>
                      </c:pt>
                      <c:pt idx="1782">
                        <c:v>4.4416369161494301E-2</c:v>
                      </c:pt>
                      <c:pt idx="1783">
                        <c:v>4.5957906051339897E-2</c:v>
                      </c:pt>
                      <c:pt idx="1784">
                        <c:v>4.7520008504573198E-2</c:v>
                      </c:pt>
                      <c:pt idx="1785">
                        <c:v>4.9100718465493E-2</c:v>
                      </c:pt>
                      <c:pt idx="1786">
                        <c:v>5.0697986694153901E-2</c:v>
                      </c:pt>
                      <c:pt idx="1787">
                        <c:v>5.2309678246345699E-2</c:v>
                      </c:pt>
                      <c:pt idx="1788">
                        <c:v>5.3933580720712603E-2</c:v>
                      </c:pt>
                      <c:pt idx="1789">
                        <c:v>5.5567392677973802E-2</c:v>
                      </c:pt>
                      <c:pt idx="1790">
                        <c:v>5.72087372184465E-2</c:v>
                      </c:pt>
                      <c:pt idx="1791">
                        <c:v>5.8855169858378097E-2</c:v>
                      </c:pt>
                      <c:pt idx="1792">
                        <c:v>6.05041790040921E-2</c:v>
                      </c:pt>
                      <c:pt idx="1793">
                        <c:v>6.2153196365703198E-2</c:v>
                      </c:pt>
                      <c:pt idx="1794">
                        <c:v>6.3799591016361901E-2</c:v>
                      </c:pt>
                      <c:pt idx="1795">
                        <c:v>6.5440676346092005E-2</c:v>
                      </c:pt>
                      <c:pt idx="1796">
                        <c:v>6.7073731639074097E-2</c:v>
                      </c:pt>
                      <c:pt idx="1797">
                        <c:v>6.8696004706652006E-2</c:v>
                      </c:pt>
                      <c:pt idx="1798">
                        <c:v>7.0304711956191299E-2</c:v>
                      </c:pt>
                      <c:pt idx="1799">
                        <c:v>7.18970558001812E-2</c:v>
                      </c:pt>
                      <c:pt idx="1800">
                        <c:v>7.3470243144591302E-2</c:v>
                      </c:pt>
                      <c:pt idx="1801">
                        <c:v>7.5021480384960204E-2</c:v>
                      </c:pt>
                      <c:pt idx="1802">
                        <c:v>7.6547992146778904E-2</c:v>
                      </c:pt>
                      <c:pt idx="1803">
                        <c:v>7.8047035747611099E-2</c:v>
                      </c:pt>
                      <c:pt idx="1804">
                        <c:v>7.9515898229147799E-2</c:v>
                      </c:pt>
                      <c:pt idx="1805">
                        <c:v>8.0951921790700904E-2</c:v>
                      </c:pt>
                      <c:pt idx="1806">
                        <c:v>8.2352503789369799E-2</c:v>
                      </c:pt>
                      <c:pt idx="1807">
                        <c:v>8.3715107349444998E-2</c:v>
                      </c:pt>
                      <c:pt idx="1808">
                        <c:v>8.5037273185044296E-2</c:v>
                      </c:pt>
                      <c:pt idx="1809">
                        <c:v>8.6316617396772599E-2</c:v>
                      </c:pt>
                      <c:pt idx="1810">
                        <c:v>8.7550852738437795E-2</c:v>
                      </c:pt>
                      <c:pt idx="1811">
                        <c:v>8.8737785102253303E-2</c:v>
                      </c:pt>
                      <c:pt idx="1812">
                        <c:v>8.9875325507733098E-2</c:v>
                      </c:pt>
                      <c:pt idx="1813">
                        <c:v>9.0961494009603697E-2</c:v>
                      </c:pt>
                      <c:pt idx="1814">
                        <c:v>9.1994420864070198E-2</c:v>
                      </c:pt>
                      <c:pt idx="1815">
                        <c:v>9.2972356899097705E-2</c:v>
                      </c:pt>
                      <c:pt idx="1816">
                        <c:v>9.3893672805329495E-2</c:v>
                      </c:pt>
                      <c:pt idx="1817">
                        <c:v>9.4756866775461801E-2</c:v>
                      </c:pt>
                      <c:pt idx="1818">
                        <c:v>9.5560558060585596E-2</c:v>
                      </c:pt>
                      <c:pt idx="1819">
                        <c:v>9.6303499111394505E-2</c:v>
                      </c:pt>
                      <c:pt idx="1820">
                        <c:v>9.69845743952958E-2</c:v>
                      </c:pt>
                      <c:pt idx="1821">
                        <c:v>9.7602797569480398E-2</c:v>
                      </c:pt>
                      <c:pt idx="1822">
                        <c:v>9.8157325730944198E-2</c:v>
                      </c:pt>
                      <c:pt idx="1823">
                        <c:v>9.8647444859168307E-2</c:v>
                      </c:pt>
                      <c:pt idx="1824">
                        <c:v>9.9072579206986394E-2</c:v>
                      </c:pt>
                      <c:pt idx="1825">
                        <c:v>9.9432295725353698E-2</c:v>
                      </c:pt>
                      <c:pt idx="1826">
                        <c:v>9.9726294153186706E-2</c:v>
                      </c:pt>
                      <c:pt idx="1827">
                        <c:v>9.9954420093594204E-2</c:v>
                      </c:pt>
                      <c:pt idx="1828">
                        <c:v>0.100116660423413</c:v>
                      </c:pt>
                      <c:pt idx="1829">
                        <c:v>0.100213135130027</c:v>
                      </c:pt>
                      <c:pt idx="1830">
                        <c:v>0.100244105854726</c:v>
                      </c:pt>
                      <c:pt idx="1831">
                        <c:v>0.100209981245192</c:v>
                      </c:pt>
                      <c:pt idx="1832">
                        <c:v>0.100111299816348</c:v>
                      </c:pt>
                      <c:pt idx="1833">
                        <c:v>9.9948729613461795E-2</c:v>
                      </c:pt>
                      <c:pt idx="1834">
                        <c:v>9.9723077373496699E-2</c:v>
                      </c:pt>
                      <c:pt idx="1835">
                        <c:v>9.9435279039207305E-2</c:v>
                      </c:pt>
                      <c:pt idx="1836">
                        <c:v>9.9086396765891802E-2</c:v>
                      </c:pt>
                      <c:pt idx="1837">
                        <c:v>9.8677615721381298E-2</c:v>
                      </c:pt>
                      <c:pt idx="1838">
                        <c:v>9.8210241262267906E-2</c:v>
                      </c:pt>
                      <c:pt idx="1839">
                        <c:v>9.7685682862133805E-2</c:v>
                      </c:pt>
                      <c:pt idx="1840">
                        <c:v>9.7105445860509093E-2</c:v>
                      </c:pt>
                      <c:pt idx="1841">
                        <c:v>9.6471138158504402E-2</c:v>
                      </c:pt>
                      <c:pt idx="1842">
                        <c:v>9.5784464530382696E-2</c:v>
                      </c:pt>
                      <c:pt idx="1843">
                        <c:v>9.5047203400442495E-2</c:v>
                      </c:pt>
                      <c:pt idx="1844">
                        <c:v>9.4261201751560594E-2</c:v>
                      </c:pt>
                      <c:pt idx="1845">
                        <c:v>9.3428364974158198E-2</c:v>
                      </c:pt>
                      <c:pt idx="1846">
                        <c:v>9.2550643668248903E-2</c:v>
                      </c:pt>
                      <c:pt idx="1847">
                        <c:v>9.1630029046368702E-2</c:v>
                      </c:pt>
                      <c:pt idx="1848">
                        <c:v>9.0668550374025395E-2</c:v>
                      </c:pt>
                      <c:pt idx="1849">
                        <c:v>8.9668252525772693E-2</c:v>
                      </c:pt>
                      <c:pt idx="1850">
                        <c:v>8.8631197444783802E-2</c:v>
                      </c:pt>
                      <c:pt idx="1851">
                        <c:v>8.7559457484310599E-2</c:v>
                      </c:pt>
                      <c:pt idx="1852">
                        <c:v>8.64551124964342E-2</c:v>
                      </c:pt>
                      <c:pt idx="1853">
                        <c:v>8.5320244077929902E-2</c:v>
                      </c:pt>
                      <c:pt idx="1854">
                        <c:v>8.4156930663593907E-2</c:v>
                      </c:pt>
                      <c:pt idx="1855">
                        <c:v>8.2967253968511095E-2</c:v>
                      </c:pt>
                      <c:pt idx="1856">
                        <c:v>8.1753288668838395E-2</c:v>
                      </c:pt>
                      <c:pt idx="1857">
                        <c:v>8.0517106449775097E-2</c:v>
                      </c:pt>
                      <c:pt idx="1858">
                        <c:v>7.9260771761070603E-2</c:v>
                      </c:pt>
                      <c:pt idx="1859">
                        <c:v>7.7986338653371498E-2</c:v>
                      </c:pt>
                      <c:pt idx="1860">
                        <c:v>7.6695846095618095E-2</c:v>
                      </c:pt>
                      <c:pt idx="1861">
                        <c:v>7.5391313645833194E-2</c:v>
                      </c:pt>
                      <c:pt idx="1862">
                        <c:v>7.4074737704184601E-2</c:v>
                      </c:pt>
                      <c:pt idx="1863">
                        <c:v>7.2748083216034695E-2</c:v>
                      </c:pt>
                      <c:pt idx="1864">
                        <c:v>7.1413279874896707E-2</c:v>
                      </c:pt>
                      <c:pt idx="1865">
                        <c:v>7.0072210019797104E-2</c:v>
                      </c:pt>
                      <c:pt idx="1866">
                        <c:v>6.8726703665010699E-2</c:v>
                      </c:pt>
                      <c:pt idx="1867">
                        <c:v>6.7378535448971197E-2</c:v>
                      </c:pt>
                      <c:pt idx="1868">
                        <c:v>6.6029417929185499E-2</c:v>
                      </c:pt>
                      <c:pt idx="1869">
                        <c:v>6.4680996322982506E-2</c:v>
                      </c:pt>
                      <c:pt idx="1870">
                        <c:v>6.33348499682507E-2</c:v>
                      </c:pt>
                      <c:pt idx="1871">
                        <c:v>6.1992487606104298E-2</c:v>
                      </c:pt>
                      <c:pt idx="1872">
                        <c:v>6.0655343673579998E-2</c:v>
                      </c:pt>
                      <c:pt idx="1873">
                        <c:v>5.9324783469613299E-2</c:v>
                      </c:pt>
                      <c:pt idx="1874">
                        <c:v>5.8002101924628499E-2</c:v>
                      </c:pt>
                      <c:pt idx="1875">
                        <c:v>5.66885264930743E-2</c:v>
                      </c:pt>
                      <c:pt idx="1876">
                        <c:v>5.5385218437811502E-2</c:v>
                      </c:pt>
                      <c:pt idx="1877">
                        <c:v>5.4093274329200303E-2</c:v>
                      </c:pt>
                      <c:pt idx="1878">
                        <c:v>5.2813730012378997E-2</c:v>
                      </c:pt>
                      <c:pt idx="1879">
                        <c:v>5.1547562817367498E-2</c:v>
                      </c:pt>
                      <c:pt idx="1880">
                        <c:v>5.0295690665659497E-2</c:v>
                      </c:pt>
                      <c:pt idx="1881">
                        <c:v>4.9058973036021698E-2</c:v>
                      </c:pt>
                      <c:pt idx="1882">
                        <c:v>4.7838217516369103E-2</c:v>
                      </c:pt>
                      <c:pt idx="1883">
                        <c:v>4.66341797294553E-2</c:v>
                      </c:pt>
                      <c:pt idx="1884">
                        <c:v>4.5447557292589799E-2</c:v>
                      </c:pt>
                      <c:pt idx="1885">
                        <c:v>4.4278999673904702E-2</c:v>
                      </c:pt>
                      <c:pt idx="1886">
                        <c:v>4.31291092220078E-2</c:v>
                      </c:pt>
                      <c:pt idx="1887">
                        <c:v>4.1998436117580903E-2</c:v>
                      </c:pt>
                      <c:pt idx="1888">
                        <c:v>4.08874844009042E-2</c:v>
                      </c:pt>
                      <c:pt idx="1889">
                        <c:v>3.9796712393930997E-2</c:v>
                      </c:pt>
                      <c:pt idx="1890">
                        <c:v>3.87265297293925E-2</c:v>
                      </c:pt>
                      <c:pt idx="1891">
                        <c:v>3.7677304769238598E-2</c:v>
                      </c:pt>
                      <c:pt idx="1892">
                        <c:v>3.6649365112591002E-2</c:v>
                      </c:pt>
                      <c:pt idx="1893">
                        <c:v>3.5642996464698103E-2</c:v>
                      </c:pt>
                      <c:pt idx="1894">
                        <c:v>3.4658442788765502E-2</c:v>
                      </c:pt>
                      <c:pt idx="1895">
                        <c:v>3.3695906852770602E-2</c:v>
                      </c:pt>
                      <c:pt idx="1896">
                        <c:v>3.2755554353805401E-2</c:v>
                      </c:pt>
                      <c:pt idx="1897">
                        <c:v>3.1837510622087201E-2</c:v>
                      </c:pt>
                      <c:pt idx="1898">
                        <c:v>3.0941861890006299E-2</c:v>
                      </c:pt>
                      <c:pt idx="1899">
                        <c:v>3.0068656974958499E-2</c:v>
                      </c:pt>
                      <c:pt idx="1900">
                        <c:v>2.92179063530488E-2</c:v>
                      </c:pt>
                      <c:pt idx="1901">
                        <c:v>2.8389581747765E-2</c:v>
                      </c:pt>
                      <c:pt idx="1902">
                        <c:v>2.7583615405335299E-2</c:v>
                      </c:pt>
                      <c:pt idx="1903">
                        <c:v>2.67999039442317E-2</c:v>
                      </c:pt>
                      <c:pt idx="1904">
                        <c:v>2.6038309620368402E-2</c:v>
                      </c:pt>
                      <c:pt idx="1905">
                        <c:v>2.5298662971803401E-2</c:v>
                      </c:pt>
                      <c:pt idx="1906">
                        <c:v>2.4580765194324301E-2</c:v>
                      </c:pt>
                      <c:pt idx="1907">
                        <c:v>2.3884389822994401E-2</c:v>
                      </c:pt>
                      <c:pt idx="1908">
                        <c:v>2.3209284332314901E-2</c:v>
                      </c:pt>
                      <c:pt idx="1909">
                        <c:v>2.2555174577765201E-2</c:v>
                      </c:pt>
                      <c:pt idx="1910">
                        <c:v>2.1921774139702099E-2</c:v>
                      </c:pt>
                      <c:pt idx="1911">
                        <c:v>2.1308775898181E-2</c:v>
                      </c:pt>
                      <c:pt idx="1912">
                        <c:v>2.0715860073920799E-2</c:v>
                      </c:pt>
                      <c:pt idx="1913">
                        <c:v>2.0142702420563399E-2</c:v>
                      </c:pt>
                      <c:pt idx="1914">
                        <c:v>1.95889695497749E-2</c:v>
                      </c:pt>
                      <c:pt idx="1915">
                        <c:v>1.9054324425926399E-2</c:v>
                      </c:pt>
                      <c:pt idx="1916">
                        <c:v>1.8538424440378599E-2</c:v>
                      </c:pt>
                      <c:pt idx="1917">
                        <c:v>1.80409284245228E-2</c:v>
                      </c:pt>
                      <c:pt idx="1918">
                        <c:v>1.7561497463151301E-2</c:v>
                      </c:pt>
                      <c:pt idx="1919">
                        <c:v>1.70997914159664E-2</c:v>
                      </c:pt>
                      <c:pt idx="1920">
                        <c:v>1.6655475614464201E-2</c:v>
                      </c:pt>
                      <c:pt idx="1921">
                        <c:v>1.62282220216136E-2</c:v>
                      </c:pt>
                      <c:pt idx="1922">
                        <c:v>1.5817708577133799E-2</c:v>
                      </c:pt>
                      <c:pt idx="1923">
                        <c:v>1.5423619503333199E-2</c:v>
                      </c:pt>
                      <c:pt idx="1924">
                        <c:v>1.5045644324962399E-2</c:v>
                      </c:pt>
                      <c:pt idx="1925">
                        <c:v>1.46834790715565E-2</c:v>
                      </c:pt>
                      <c:pt idx="1926">
                        <c:v>1.43368251385815E-2</c:v>
                      </c:pt>
                      <c:pt idx="1927">
                        <c:v>1.40053879417358E-2</c:v>
                      </c:pt>
                      <c:pt idx="1928">
                        <c:v>1.36888730872199E-2</c:v>
                      </c:pt>
                      <c:pt idx="1929">
                        <c:v>1.3386984727961701E-2</c:v>
                      </c:pt>
                      <c:pt idx="1930">
                        <c:v>1.3099422888841099E-2</c:v>
                      </c:pt>
                      <c:pt idx="1931">
                        <c:v>1.2825885832283199E-2</c:v>
                      </c:pt>
                      <c:pt idx="1932">
                        <c:v>1.2566063595707999E-2</c:v>
                      </c:pt>
                      <c:pt idx="1933">
                        <c:v>1.23196400680532E-2</c:v>
                      </c:pt>
                      <c:pt idx="1934">
                        <c:v>1.2086287447524701E-2</c:v>
                      </c:pt>
                      <c:pt idx="1935">
                        <c:v>1.1865674136155699E-2</c:v>
                      </c:pt>
                      <c:pt idx="1936">
                        <c:v>1.1657461953628699E-2</c:v>
                      </c:pt>
                      <c:pt idx="1937">
                        <c:v>1.14613161859758E-2</c:v>
                      </c:pt>
                      <c:pt idx="1938">
                        <c:v>1.12769053069706E-2</c:v>
                      </c:pt>
                      <c:pt idx="1939">
                        <c:v>1.1103902021042901E-2</c:v>
                      </c:pt>
                      <c:pt idx="1940">
                        <c:v>1.0941998482542801E-2</c:v>
                      </c:pt>
                      <c:pt idx="1941">
                        <c:v>1.07909041488999E-2</c:v>
                      </c:pt>
                      <c:pt idx="1942">
                        <c:v>1.06503520735037E-2</c:v>
                      </c:pt>
                      <c:pt idx="1943">
                        <c:v>1.0520104230943499E-2</c:v>
                      </c:pt>
                      <c:pt idx="1944">
                        <c:v>1.03999506589107E-2</c:v>
                      </c:pt>
                      <c:pt idx="1945">
                        <c:v>1.02897125056035E-2</c:v>
                      </c:pt>
                      <c:pt idx="1946">
                        <c:v>1.0189242352665899E-2</c:v>
                      </c:pt>
                      <c:pt idx="1947">
                        <c:v>1.0098423430216399E-2</c:v>
                      </c:pt>
                      <c:pt idx="1948">
                        <c:v>1.00171638248263E-2</c:v>
                      </c:pt>
                      <c:pt idx="1949">
                        <c:v>9.9453955910431303E-3</c:v>
                      </c:pt>
                      <c:pt idx="1950">
                        <c:v>9.8830684345303007E-3</c:v>
                      </c:pt>
                      <c:pt idx="1951">
                        <c:v>9.83014676164134E-3</c:v>
                      </c:pt>
                      <c:pt idx="1952">
                        <c:v>9.7866075951406808E-3</c:v>
                      </c:pt>
                      <c:pt idx="1953">
                        <c:v>9.7524387281581193E-3</c:v>
                      </c:pt>
                      <c:pt idx="1954">
                        <c:v>9.7276333444379706E-3</c:v>
                      </c:pt>
                      <c:pt idx="1955">
                        <c:v>9.7121895637240895E-3</c:v>
                      </c:pt>
                      <c:pt idx="1956">
                        <c:v>9.7061124483548596E-3</c:v>
                      </c:pt>
                      <c:pt idx="1957">
                        <c:v>9.7094099011045595E-3</c:v>
                      </c:pt>
                      <c:pt idx="1958">
                        <c:v>9.7220994914318602E-3</c:v>
                      </c:pt>
                      <c:pt idx="1959">
                        <c:v>9.7442039842897295E-3</c:v>
                      </c:pt>
                      <c:pt idx="1960">
                        <c:v>9.7757564050725693E-3</c:v>
                      </c:pt>
                      <c:pt idx="1961">
                        <c:v>9.8168040590775104E-3</c:v>
                      </c:pt>
                      <c:pt idx="1962">
                        <c:v>9.8674041955775001E-3</c:v>
                      </c:pt>
                      <c:pt idx="1963">
                        <c:v>9.9276273425201594E-3</c:v>
                      </c:pt>
                      <c:pt idx="1964">
                        <c:v>9.9975627084636694E-3</c:v>
                      </c:pt>
                      <c:pt idx="1965">
                        <c:v>1.00773200252118E-2</c:v>
                      </c:pt>
                      <c:pt idx="1966">
                        <c:v>1.0167026198437399E-2</c:v>
                      </c:pt>
                      <c:pt idx="1967">
                        <c:v>1.02668324001825E-2</c:v>
                      </c:pt>
                      <c:pt idx="1968">
                        <c:v>1.0376914166297499E-2</c:v>
                      </c:pt>
                      <c:pt idx="1969">
                        <c:v>1.04974708992741E-2</c:v>
                      </c:pt>
                      <c:pt idx="1970">
                        <c:v>1.0628732182608E-2</c:v>
                      </c:pt>
                      <c:pt idx="1971">
                        <c:v>1.07709552907372E-2</c:v>
                      </c:pt>
                      <c:pt idx="1972">
                        <c:v>1.0924428869584901E-2</c:v>
                      </c:pt>
                      <c:pt idx="1973">
                        <c:v>1.1089476219947599E-2</c:v>
                      </c:pt>
                      <c:pt idx="1974">
                        <c:v>1.1266452145870701E-2</c:v>
                      </c:pt>
                      <c:pt idx="1975">
                        <c:v>1.14557489659539E-2</c:v>
                      </c:pt>
                      <c:pt idx="1976">
                        <c:v>1.1657801719689701E-2</c:v>
                      </c:pt>
                      <c:pt idx="1977">
                        <c:v>1.1873084499642901E-2</c:v>
                      </c:pt>
                      <c:pt idx="1978">
                        <c:v>1.21021182183308E-2</c:v>
                      </c:pt>
                      <c:pt idx="1979">
                        <c:v>1.23454751427332E-2</c:v>
                      </c:pt>
                      <c:pt idx="1980">
                        <c:v>1.2603781627875101E-2</c:v>
                      </c:pt>
                      <c:pt idx="1981">
                        <c:v>1.2877724745504301E-2</c:v>
                      </c:pt>
                      <c:pt idx="1982">
                        <c:v>1.31680558957133E-2</c:v>
                      </c:pt>
                      <c:pt idx="1983">
                        <c:v>1.3475597845871301E-2</c:v>
                      </c:pt>
                      <c:pt idx="1984">
                        <c:v>1.38012474400501E-2</c:v>
                      </c:pt>
                      <c:pt idx="1985">
                        <c:v>1.41459860579158E-2</c:v>
                      </c:pt>
                      <c:pt idx="1986">
                        <c:v>1.4510889037243501E-2</c:v>
                      </c:pt>
                      <c:pt idx="1987">
                        <c:v>1.4897123614913599E-2</c:v>
                      </c:pt>
                      <c:pt idx="1988">
                        <c:v>1.53059624232737E-2</c:v>
                      </c:pt>
                      <c:pt idx="1989">
                        <c:v>1.57387951270349E-2</c:v>
                      </c:pt>
                      <c:pt idx="1990">
                        <c:v>1.6197124739325001E-2</c:v>
                      </c:pt>
                      <c:pt idx="1991">
                        <c:v>1.66825821536612E-2</c:v>
                      </c:pt>
                      <c:pt idx="1992">
                        <c:v>1.7196937640019401E-2</c:v>
                      </c:pt>
                      <c:pt idx="1993">
                        <c:v>1.7742106217288799E-2</c:v>
                      </c:pt>
                      <c:pt idx="1994">
                        <c:v>1.83201642987607E-2</c:v>
                      </c:pt>
                      <c:pt idx="1995">
                        <c:v>1.8933355180528501E-2</c:v>
                      </c:pt>
                      <c:pt idx="1996">
                        <c:v>1.9584097925934199E-2</c:v>
                      </c:pt>
                      <c:pt idx="1997">
                        <c:v>2.0275005033222899E-2</c:v>
                      </c:pt>
                      <c:pt idx="1998">
                        <c:v>2.1008894318301299E-2</c:v>
                      </c:pt>
                      <c:pt idx="1999">
                        <c:v>2.17888035796347E-2</c:v>
                      </c:pt>
                      <c:pt idx="2000">
                        <c:v>2.2618005236460799E-2</c:v>
                      </c:pt>
                      <c:pt idx="2001">
                        <c:v>2.35000229075564E-2</c:v>
                      </c:pt>
                      <c:pt idx="2002">
                        <c:v>2.4438644357607599E-2</c:v>
                      </c:pt>
                      <c:pt idx="2003">
                        <c:v>2.5437935000013501E-2</c:v>
                      </c:pt>
                      <c:pt idx="2004">
                        <c:v>2.6502255537287502E-2</c:v>
                      </c:pt>
                      <c:pt idx="2005">
                        <c:v>2.7636274913010399E-2</c:v>
                      </c:pt>
                      <c:pt idx="2006">
                        <c:v>2.8844980669330101E-2</c:v>
                      </c:pt>
                      <c:pt idx="2007">
                        <c:v>3.0133690705254099E-2</c:v>
                      </c:pt>
                      <c:pt idx="2008">
                        <c:v>3.1508059917252598E-2</c:v>
                      </c:pt>
                      <c:pt idx="2009">
                        <c:v>3.2974089565154401E-2</c:v>
                      </c:pt>
                      <c:pt idx="2010">
                        <c:v>3.4538132555793598E-2</c:v>
                      </c:pt>
                      <c:pt idx="2011">
                        <c:v>3.6206892590478601E-2</c:v>
                      </c:pt>
                      <c:pt idx="2012">
                        <c:v>3.7987433057742701E-2</c:v>
                      </c:pt>
                      <c:pt idx="2013">
                        <c:v>3.9887172629011598E-2</c:v>
                      </c:pt>
                      <c:pt idx="2014">
                        <c:v>4.1913881962296999E-2</c:v>
                      </c:pt>
                      <c:pt idx="2015">
                        <c:v>4.4075684109629303E-2</c:v>
                      </c:pt>
                      <c:pt idx="2016">
                        <c:v>4.6381046908648499E-2</c:v>
                      </c:pt>
                      <c:pt idx="2017">
                        <c:v>4.8838775507538297E-2</c:v>
                      </c:pt>
                      <c:pt idx="2018">
                        <c:v>5.1458003376123801E-2</c:v>
                      </c:pt>
                      <c:pt idx="2019">
                        <c:v>5.4248180575507801E-2</c:v>
                      </c:pt>
                      <c:pt idx="2020">
                        <c:v>5.7219061881656999E-2</c:v>
                      </c:pt>
                      <c:pt idx="2021">
                        <c:v>6.0380684408637801E-2</c:v>
                      </c:pt>
                      <c:pt idx="2022">
                        <c:v>6.3743345697632597E-2</c:v>
                      </c:pt>
                      <c:pt idx="2023">
                        <c:v>6.7317586870141499E-2</c:v>
                      </c:pt>
                      <c:pt idx="2024">
                        <c:v>7.1114154553124503E-2</c:v>
                      </c:pt>
                      <c:pt idx="2025">
                        <c:v>7.5143972224483102E-2</c:v>
                      </c:pt>
                      <c:pt idx="2026">
                        <c:v>7.9418113281807298E-2</c:v>
                      </c:pt>
                      <c:pt idx="2027">
                        <c:v>8.39477538178489E-2</c:v>
                      </c:pt>
                      <c:pt idx="2028">
                        <c:v>8.8744128220950194E-2</c:v>
                      </c:pt>
                      <c:pt idx="2029">
                        <c:v>9.3818490416119699E-2</c:v>
                      </c:pt>
                      <c:pt idx="2030">
                        <c:v>9.9182059275326195E-2</c:v>
                      </c:pt>
                      <c:pt idx="2031">
                        <c:v>0.104845970504983</c:v>
                      </c:pt>
                      <c:pt idx="2032">
                        <c:v>0.11082121661719301</c:v>
                      </c:pt>
                      <c:pt idx="2033">
                        <c:v>0.11711858965590501</c:v>
                      </c:pt>
                      <c:pt idx="2034">
                        <c:v>0.12374862177778199</c:v>
                      </c:pt>
                      <c:pt idx="2035">
                        <c:v>0.13072152444080701</c:v>
                      </c:pt>
                      <c:pt idx="2036">
                        <c:v>0.138047125825285</c:v>
                      </c:pt>
                      <c:pt idx="2037">
                        <c:v>0.14573479716075799</c:v>
                      </c:pt>
                      <c:pt idx="2038">
                        <c:v>0.153793402865635</c:v>
                      </c:pt>
                      <c:pt idx="2039">
                        <c:v>0.16223121659152001</c:v>
                      </c:pt>
                      <c:pt idx="2040">
                        <c:v>0.171055852851764</c:v>
                      </c:pt>
                      <c:pt idx="2041">
                        <c:v>0.18027421587815701</c:v>
                      </c:pt>
                      <c:pt idx="2042">
                        <c:v>0.18989241149750199</c:v>
                      </c:pt>
                      <c:pt idx="2043">
                        <c:v>0.199915675110722</c:v>
                      </c:pt>
                      <c:pt idx="2044">
                        <c:v>0.21034831574280199</c:v>
                      </c:pt>
                      <c:pt idx="2045">
                        <c:v>0.221193638222098</c:v>
                      </c:pt>
                      <c:pt idx="2046">
                        <c:v>0.23245388092998001</c:v>
                      </c:pt>
                      <c:pt idx="2047">
                        <c:v>0.24413013214759199</c:v>
                      </c:pt>
                      <c:pt idx="2048">
                        <c:v>0.256222270340557</c:v>
                      </c:pt>
                      <c:pt idx="2049">
                        <c:v>0.26872891017914802</c:v>
                      </c:pt>
                      <c:pt idx="2050">
                        <c:v>0.28164733848840601</c:v>
                      </c:pt>
                      <c:pt idx="2051">
                        <c:v>0.29497345927520902</c:v>
                      </c:pt>
                      <c:pt idx="2052">
                        <c:v>0.30870174473400702</c:v>
                      </c:pt>
                      <c:pt idx="2053">
                        <c:v>0.32282519142997201</c:v>
                      </c:pt>
                      <c:pt idx="2054">
                        <c:v>0.337335282210942</c:v>
                      </c:pt>
                      <c:pt idx="2055">
                        <c:v>0.35222195478407498</c:v>
                      </c:pt>
                      <c:pt idx="2056">
                        <c:v>0.36747357445371598</c:v>
                      </c:pt>
                      <c:pt idx="2057">
                        <c:v>0.38307691711702602</c:v>
                      </c:pt>
                      <c:pt idx="2058">
                        <c:v>0.39901715533635501</c:v>
                      </c:pt>
                      <c:pt idx="2059">
                        <c:v>0.415277849147621</c:v>
                      </c:pt>
                      <c:pt idx="2060">
                        <c:v>0.43184094492043601</c:v>
                      </c:pt>
                      <c:pt idx="2061">
                        <c:v>0.44868677787265498</c:v>
                      </c:pt>
                      <c:pt idx="2062">
                        <c:v>0.465794082431709</c:v>
                      </c:pt>
                      <c:pt idx="2063">
                        <c:v>0.483140006613555</c:v>
                      </c:pt>
                      <c:pt idx="2064">
                        <c:v>0.50070013097536803</c:v>
                      </c:pt>
                      <c:pt idx="2065">
                        <c:v>0.51844849964561202</c:v>
                      </c:pt>
                      <c:pt idx="2066">
                        <c:v>0.53635765271397895</c:v>
                      </c:pt>
                      <c:pt idx="2067">
                        <c:v>0.55439866942015203</c:v>
                      </c:pt>
                      <c:pt idx="2068">
                        <c:v>0.57254122869358204</c:v>
                      </c:pt>
                      <c:pt idx="2069">
                        <c:v>0.59075366727733702</c:v>
                      </c:pt>
                      <c:pt idx="2070">
                        <c:v>0.60900304826952301</c:v>
                      </c:pt>
                      <c:pt idx="2071">
                        <c:v>0.62725524380016395</c:v>
                      </c:pt>
                      <c:pt idx="2072">
                        <c:v>0.64547503428497299</c:v>
                      </c:pt>
                      <c:pt idx="2073">
                        <c:v>0.66362622467955301</c:v>
                      </c:pt>
                      <c:pt idx="2074">
                        <c:v>0.68167174863958302</c:v>
                      </c:pt>
                      <c:pt idx="2075">
                        <c:v>0.69957380221846799</c:v>
                      </c:pt>
                      <c:pt idx="2076">
                        <c:v>0.71729398877546602</c:v>
                      </c:pt>
                      <c:pt idx="2077">
                        <c:v>0.73479347817200502</c:v>
                      </c:pt>
                      <c:pt idx="2078">
                        <c:v>0.75203315802922399</c:v>
                      </c:pt>
                      <c:pt idx="2079">
                        <c:v>0.76897380921979697</c:v>
                      </c:pt>
                      <c:pt idx="2080">
                        <c:v>0.78557629425263997</c:v>
                      </c:pt>
                      <c:pt idx="2081">
                        <c:v>0.80180173316200998</c:v>
                      </c:pt>
                      <c:pt idx="2082">
                        <c:v>0.81761170242762304</c:v>
                      </c:pt>
                      <c:pt idx="2083">
                        <c:v>0.83296842718493103</c:v>
                      </c:pt>
                      <c:pt idx="2084">
                        <c:v>0.84783498160346804</c:v>
                      </c:pt>
                      <c:pt idx="2085">
                        <c:v>0.86217547941969397</c:v>
                      </c:pt>
                      <c:pt idx="2086">
                        <c:v>0.87595526666471202</c:v>
                      </c:pt>
                      <c:pt idx="2087">
                        <c:v>0.889141109459475</c:v>
                      </c:pt>
                      <c:pt idx="2088">
                        <c:v>0.90170136888109098</c:v>
                      </c:pt>
                      <c:pt idx="2089">
                        <c:v>0.913606172256474</c:v>
                      </c:pt>
                      <c:pt idx="2090">
                        <c:v>0.92482756099364904</c:v>
                      </c:pt>
                      <c:pt idx="2091">
                        <c:v>0.93533963842421897</c:v>
                      </c:pt>
                      <c:pt idx="2092">
                        <c:v>0.94511869250814196</c:v>
                      </c:pt>
                      <c:pt idx="2093">
                        <c:v>0.95414330986526497</c:v>
                      </c:pt>
                      <c:pt idx="2094">
                        <c:v>0.96239447344684903</c:v>
                      </c:pt>
                      <c:pt idx="2095">
                        <c:v>0.96985564094233501</c:v>
                      </c:pt>
                      <c:pt idx="2096">
                        <c:v>0.976512801716376</c:v>
                      </c:pt>
                      <c:pt idx="2097">
                        <c:v>0.98235451925677497</c:v>
                      </c:pt>
                      <c:pt idx="2098">
                        <c:v>0.98737196403163396</c:v>
                      </c:pt>
                      <c:pt idx="2099">
                        <c:v>0.99155892489002995</c:v>
                      </c:pt>
                      <c:pt idx="2100">
                        <c:v>0.994911799470373</c:v>
                      </c:pt>
                      <c:pt idx="2101">
                        <c:v>0.99742957341727101</c:v>
                      </c:pt>
                      <c:pt idx="2102">
                        <c:v>0.99911378080733504</c:v>
                      </c:pt>
                      <c:pt idx="2103">
                        <c:v>0.99996844308676702</c:v>
                      </c:pt>
                      <c:pt idx="2104">
                        <c:v>1</c:v>
                      </c:pt>
                      <c:pt idx="2105">
                        <c:v>0.99921722795526602</c:v>
                      </c:pt>
                      <c:pt idx="2106">
                        <c:v>0.997631134641358</c:v>
                      </c:pt>
                      <c:pt idx="2107">
                        <c:v>0.99525484975433698</c:v>
                      </c:pt>
                      <c:pt idx="2108">
                        <c:v>0.99210350865069097</c:v>
                      </c:pt>
                      <c:pt idx="2109">
                        <c:v>0.98819412080923696</c:v>
                      </c:pt>
                      <c:pt idx="2110">
                        <c:v>0.98354543573274</c:v>
                      </c:pt>
                      <c:pt idx="2111">
                        <c:v>0.97817780019311296</c:v>
                      </c:pt>
                      <c:pt idx="2112">
                        <c:v>0.97211301410447304</c:v>
                      </c:pt>
                      <c:pt idx="2113">
                        <c:v>0.96537418947992204</c:v>
                      </c:pt>
                      <c:pt idx="2114">
                        <c:v>0.95798560389645704</c:v>
                      </c:pt>
                      <c:pt idx="2115">
                        <c:v>0.94997255901516697</c:v>
                      </c:pt>
                      <c:pt idx="2116">
                        <c:v>0.94136123649678205</c:v>
                      </c:pt>
                      <c:pt idx="2117">
                        <c:v>0.932178555912902</c:v>
                      </c:pt>
                      <c:pt idx="2118">
                        <c:v>0.92245204580176798</c:v>
                      </c:pt>
                      <c:pt idx="2119">
                        <c:v>0.91220971385789595</c:v>
                      </c:pt>
                      <c:pt idx="2120">
                        <c:v>0.90147992199076099</c:v>
                      </c:pt>
                      <c:pt idx="2121">
                        <c:v>0.890291275097431</c:v>
                      </c:pt>
                      <c:pt idx="2122">
                        <c:v>0.87867250882222803</c:v>
                      </c:pt>
                      <c:pt idx="2123">
                        <c:v>0.86665238270435896</c:v>
                      </c:pt>
                      <c:pt idx="2124">
                        <c:v>0.85425959633964599</c:v>
                      </c:pt>
                      <c:pt idx="2125">
                        <c:v>0.841522693009506</c:v>
                      </c:pt>
                      <c:pt idx="2126">
                        <c:v>0.82846997410767798</c:v>
                      </c:pt>
                      <c:pt idx="2127">
                        <c:v>0.81512944540072996</c:v>
                      </c:pt>
                      <c:pt idx="2128">
                        <c:v>0.80152874417781605</c:v>
                      </c:pt>
                      <c:pt idx="2129">
                        <c:v>0.78769506766925501</c:v>
                      </c:pt>
                      <c:pt idx="2130">
                        <c:v>0.77365512954191296</c:v>
                      </c:pt>
                      <c:pt idx="2131">
                        <c:v>0.75943510935884495</c:v>
                      </c:pt>
                      <c:pt idx="2132">
                        <c:v>0.74506060565219501</c:v>
                      </c:pt>
                      <c:pt idx="2133">
                        <c:v>0.73055659507730697</c:v>
                      </c:pt>
                      <c:pt idx="2134">
                        <c:v>0.71594739453286305</c:v>
                      </c:pt>
                      <c:pt idx="2135">
                        <c:v>0.70125662712077896</c:v>
                      </c:pt>
                      <c:pt idx="2136">
                        <c:v>0.68650718821027401</c:v>
                      </c:pt>
                      <c:pt idx="2137">
                        <c:v>0.67172122348755603</c:v>
                      </c:pt>
                      <c:pt idx="2138">
                        <c:v>0.65692010494344799</c:v>
                      </c:pt>
                      <c:pt idx="2139">
                        <c:v>0.64212440783924496</c:v>
                      </c:pt>
                      <c:pt idx="2140">
                        <c:v>0.62735389333556202</c:v>
                      </c:pt>
                      <c:pt idx="2141">
                        <c:v>0.61262749346670398</c:v>
                      </c:pt>
                      <c:pt idx="2142">
                        <c:v>0.59796329706986395</c:v>
                      </c:pt>
                      <c:pt idx="2143">
                        <c:v>0.58337854651657695</c:v>
                      </c:pt>
                      <c:pt idx="2144">
                        <c:v>0.56888963494049805</c:v>
                      </c:pt>
                      <c:pt idx="2145">
                        <c:v>0.55451209915796396</c:v>
                      </c:pt>
                      <c:pt idx="2146">
                        <c:v>0.54026061571657202</c:v>
                      </c:pt>
                      <c:pt idx="2147">
                        <c:v>0.52614900857415503</c:v>
                      </c:pt>
                      <c:pt idx="2148">
                        <c:v>0.51219025403698404</c:v>
                      </c:pt>
                      <c:pt idx="2149">
                        <c:v>0.498396475895861</c:v>
                      </c:pt>
                      <c:pt idx="2150">
                        <c:v>0.48477896438317902</c:v>
                      </c:pt>
                      <c:pt idx="2151">
                        <c:v>0.47134818257593297</c:v>
                      </c:pt>
                      <c:pt idx="2152">
                        <c:v>0.458113764876248</c:v>
                      </c:pt>
                      <c:pt idx="2153">
                        <c:v>0.44508454665302</c:v>
                      </c:pt>
                      <c:pt idx="2154">
                        <c:v>0.43226857241911398</c:v>
                      </c:pt>
                      <c:pt idx="2155">
                        <c:v>0.41967310693840998</c:v>
                      </c:pt>
                      <c:pt idx="2156">
                        <c:v>0.40730466252192299</c:v>
                      </c:pt>
                      <c:pt idx="2157">
                        <c:v>0.39516900598511201</c:v>
                      </c:pt>
                      <c:pt idx="2158">
                        <c:v>0.38327118921761999</c:v>
                      </c:pt>
                      <c:pt idx="2159">
                        <c:v>0.37161557281108099</c:v>
                      </c:pt>
                      <c:pt idx="2160">
                        <c:v>0.36020584155045399</c:v>
                      </c:pt>
                      <c:pt idx="2161">
                        <c:v>0.34904502917708902</c:v>
                      </c:pt>
                      <c:pt idx="2162">
                        <c:v>0.33813553709376098</c:v>
                      </c:pt>
                      <c:pt idx="2163">
                        <c:v>0.327479167737043</c:v>
                      </c:pt>
                      <c:pt idx="2164">
                        <c:v>0.31707714591823999</c:v>
                      </c:pt>
                      <c:pt idx="2165">
                        <c:v>0.30693013749789799</c:v>
                      </c:pt>
                      <c:pt idx="2166">
                        <c:v>0.29703827816158201</c:v>
                      </c:pt>
                      <c:pt idx="2167">
                        <c:v>0.28740119308207801</c:v>
                      </c:pt>
                      <c:pt idx="2168">
                        <c:v>0.27801803163979399</c:v>
                      </c:pt>
                      <c:pt idx="2169">
                        <c:v>0.26888748868086199</c:v>
                      </c:pt>
                      <c:pt idx="2170">
                        <c:v>0.26000782955923901</c:v>
                      </c:pt>
                      <c:pt idx="2171">
                        <c:v>0.251376919773031</c:v>
                      </c:pt>
                      <c:pt idx="2172">
                        <c:v>0.24299225223774601</c:v>
                      </c:pt>
                      <c:pt idx="2173">
                        <c:v>0.23485097799763099</c:v>
                      </c:pt>
                      <c:pt idx="2174">
                        <c:v>0.22694993132185701</c:v>
                      </c:pt>
                      <c:pt idx="2175">
                        <c:v>0.219285651691597</c:v>
                      </c:pt>
                      <c:pt idx="2176">
                        <c:v>0.21185442327440299</c:v>
                      </c:pt>
                      <c:pt idx="2177">
                        <c:v>0.20465230024387601</c:v>
                      </c:pt>
                      <c:pt idx="2178">
                        <c:v>0.19767512523562999</c:v>
                      </c:pt>
                      <c:pt idx="2179">
                        <c:v>0.19091855852506001</c:v>
                      </c:pt>
                      <c:pt idx="2180">
                        <c:v>0.184378105820826</c:v>
                      </c:pt>
                      <c:pt idx="2181">
                        <c:v>0.178049142783405</c:v>
                      </c:pt>
                      <c:pt idx="2182">
                        <c:v>0.171926927225448</c:v>
                      </c:pt>
                      <c:pt idx="2183">
                        <c:v>0.16600662782292999</c:v>
                      </c:pt>
                      <c:pt idx="2184">
                        <c:v>0.16028334885683701</c:v>
                      </c:pt>
                      <c:pt idx="2185">
                        <c:v>0.15475214025317699</c:v>
                      </c:pt>
                      <c:pt idx="2186">
                        <c:v>0.14940802109816501</c:v>
                      </c:pt>
                      <c:pt idx="2187">
                        <c:v>0.14424599775754199</c:v>
                      </c:pt>
                      <c:pt idx="2188">
                        <c:v>0.13926106833721899</c:v>
                      </c:pt>
                      <c:pt idx="2189">
                        <c:v>0.13444824541994199</c:v>
                      </c:pt>
                      <c:pt idx="2190">
                        <c:v>0.12980256878784799</c:v>
                      </c:pt>
                      <c:pt idx="2191">
                        <c:v>0.12531911856014999</c:v>
                      </c:pt>
                      <c:pt idx="2192">
                        <c:v>0.12099301997633399</c:v>
                      </c:pt>
                      <c:pt idx="2193">
                        <c:v>0.11681945075002299</c:v>
                      </c:pt>
                      <c:pt idx="2194">
                        <c:v>0.11279365568493099</c:v>
                      </c:pt>
                      <c:pt idx="2195">
                        <c:v>0.10891094317125</c:v>
                      </c:pt>
                      <c:pt idx="2196">
                        <c:v>0.105166696511428</c:v>
                      </c:pt>
                      <c:pt idx="2197">
                        <c:v>0.10155638401610501</c:v>
                      </c:pt>
                      <c:pt idx="2198">
                        <c:v>9.8075552804859301E-2</c:v>
                      </c:pt>
                      <c:pt idx="2199">
                        <c:v>9.4719836403476795E-2</c:v>
                      </c:pt>
                      <c:pt idx="2200">
                        <c:v>9.1484963087160504E-2</c:v>
                      </c:pt>
                      <c:pt idx="2201">
                        <c:v>8.8366751756475903E-2</c:v>
                      </c:pt>
                      <c:pt idx="2202">
                        <c:v>8.5361111824970498E-2</c:v>
                      </c:pt>
                      <c:pt idx="2203">
                        <c:v>8.2464060021346999E-2</c:v>
                      </c:pt>
                      <c:pt idx="2204">
                        <c:v>7.9671715365840001E-2</c:v>
                      </c:pt>
                      <c:pt idx="2205">
                        <c:v>7.6980297994392002E-2</c:v>
                      </c:pt>
                      <c:pt idx="2206">
                        <c:v>7.4386138088796697E-2</c:v>
                      </c:pt>
                      <c:pt idx="2207">
                        <c:v>7.1885706843378194E-2</c:v>
                      </c:pt>
                      <c:pt idx="2208">
                        <c:v>6.9475529362806099E-2</c:v>
                      </c:pt>
                      <c:pt idx="2209">
                        <c:v>6.7152240411512701E-2</c:v>
                      </c:pt>
                      <c:pt idx="2210">
                        <c:v>6.4912659501679806E-2</c:v>
                      </c:pt>
                      <c:pt idx="2211">
                        <c:v>6.2753680889975696E-2</c:v>
                      </c:pt>
                      <c:pt idx="2212">
                        <c:v>6.0672318605209302E-2</c:v>
                      </c:pt>
                      <c:pt idx="2213">
                        <c:v>5.8665702066286698E-2</c:v>
                      </c:pt>
                      <c:pt idx="2214">
                        <c:v>5.6731069635229898E-2</c:v>
                      </c:pt>
                      <c:pt idx="2215">
                        <c:v>5.4865771347780701E-2</c:v>
                      </c:pt>
                      <c:pt idx="2216">
                        <c:v>5.3067264446313302E-2</c:v>
                      </c:pt>
                      <c:pt idx="2217">
                        <c:v>5.1333109704610497E-2</c:v>
                      </c:pt>
                      <c:pt idx="2218">
                        <c:v>4.96609614981127E-2</c:v>
                      </c:pt>
                      <c:pt idx="2219">
                        <c:v>4.8048571986416801E-2</c:v>
                      </c:pt>
                      <c:pt idx="2220">
                        <c:v>4.6493785982659797E-2</c:v>
                      </c:pt>
                      <c:pt idx="2221">
                        <c:v>4.4994523324617397E-2</c:v>
                      </c:pt>
                      <c:pt idx="2222">
                        <c:v>4.3548787386797898E-2</c:v>
                      </c:pt>
                      <c:pt idx="2223">
                        <c:v>4.2154656892037498E-2</c:v>
                      </c:pt>
                      <c:pt idx="2224">
                        <c:v>4.0810280113627501E-2</c:v>
                      </c:pt>
                      <c:pt idx="2225">
                        <c:v>3.9513876882569E-2</c:v>
                      </c:pt>
                      <c:pt idx="2226">
                        <c:v>3.8263725596474001E-2</c:v>
                      </c:pt>
                      <c:pt idx="2227">
                        <c:v>3.7058168424056903E-2</c:v>
                      </c:pt>
                      <c:pt idx="2228">
                        <c:v>3.5895603847959902E-2</c:v>
                      </c:pt>
                      <c:pt idx="2229">
                        <c:v>3.47744882351693E-2</c:v>
                      </c:pt>
                      <c:pt idx="2230">
                        <c:v>3.3693336017767903E-2</c:v>
                      </c:pt>
                      <c:pt idx="2231">
                        <c:v>3.2650714422708997E-2</c:v>
                      </c:pt>
                      <c:pt idx="2232">
                        <c:v>3.1645241732713998E-2</c:v>
                      </c:pt>
                      <c:pt idx="2233">
                        <c:v>3.0675584665375701E-2</c:v>
                      </c:pt>
                      <c:pt idx="2234">
                        <c:v>2.9740460224724399E-2</c:v>
                      </c:pt>
                      <c:pt idx="2235">
                        <c:v>2.8838633144665001E-2</c:v>
                      </c:pt>
                      <c:pt idx="2236">
                        <c:v>2.79689103455339E-2</c:v>
                      </c:pt>
                      <c:pt idx="2237">
                        <c:v>2.7130143707141501E-2</c:v>
                      </c:pt>
                      <c:pt idx="2238">
                        <c:v>2.6321224800997599E-2</c:v>
                      </c:pt>
                      <c:pt idx="2239">
                        <c:v>2.5541087634714001E-2</c:v>
                      </c:pt>
                      <c:pt idx="2240">
                        <c:v>2.47887088585735E-2</c:v>
                      </c:pt>
                      <c:pt idx="2241">
                        <c:v>2.4063098544126301E-2</c:v>
                      </c:pt>
                      <c:pt idx="2242">
                        <c:v>2.33633033206582E-2</c:v>
                      </c:pt>
                      <c:pt idx="2243">
                        <c:v>2.26884052205155E-2</c:v>
                      </c:pt>
                      <c:pt idx="2244">
                        <c:v>2.2037519118630201E-2</c:v>
                      </c:pt>
                      <c:pt idx="2245">
                        <c:v>2.1409796411593001E-2</c:v>
                      </c:pt>
                      <c:pt idx="2246">
                        <c:v>2.08044213078169E-2</c:v>
                      </c:pt>
                      <c:pt idx="2247">
                        <c:v>2.0220607820906299E-2</c:v>
                      </c:pt>
                      <c:pt idx="2248">
                        <c:v>1.96576026875151E-2</c:v>
                      </c:pt>
                      <c:pt idx="2249">
                        <c:v>1.9114674817804801E-2</c:v>
                      </c:pt>
                      <c:pt idx="2250">
                        <c:v>1.8591121652770999E-2</c:v>
                      </c:pt>
                      <c:pt idx="2251">
                        <c:v>1.8086266364834801E-2</c:v>
                      </c:pt>
                      <c:pt idx="2252">
                        <c:v>1.7599451781843599E-2</c:v>
                      </c:pt>
                      <c:pt idx="2253">
                        <c:v>1.7130044749918499E-2</c:v>
                      </c:pt>
                      <c:pt idx="2254">
                        <c:v>1.6677429520253501E-2</c:v>
                      </c:pt>
                      <c:pt idx="2255">
                        <c:v>1.6241012440902099E-2</c:v>
                      </c:pt>
                      <c:pt idx="2256">
                        <c:v>1.5820216571079199E-2</c:v>
                      </c:pt>
                      <c:pt idx="2257">
                        <c:v>1.5414481911026999E-2</c:v>
                      </c:pt>
                      <c:pt idx="2258">
                        <c:v>1.5023265447471099E-2</c:v>
                      </c:pt>
                      <c:pt idx="2259">
                        <c:v>1.4646039998486699E-2</c:v>
                      </c:pt>
                      <c:pt idx="2260">
                        <c:v>1.4282298123889399E-2</c:v>
                      </c:pt>
                      <c:pt idx="2261">
                        <c:v>1.39315462459532E-2</c:v>
                      </c:pt>
                      <c:pt idx="2262">
                        <c:v>1.35933131130499E-2</c:v>
                      </c:pt>
                      <c:pt idx="2263">
                        <c:v>1.3267142997743399E-2</c:v>
                      </c:pt>
                      <c:pt idx="2264">
                        <c:v>1.29525990704135E-2</c:v>
                      </c:pt>
                      <c:pt idx="2265">
                        <c:v>1.26492600606393E-2</c:v>
                      </c:pt>
                      <c:pt idx="2266">
                        <c:v>1.2356718957576E-2</c:v>
                      </c:pt>
                      <c:pt idx="2267">
                        <c:v>1.20745910712998E-2</c:v>
                      </c:pt>
                      <c:pt idx="2268">
                        <c:v>1.18025062687002E-2</c:v>
                      </c:pt>
                      <c:pt idx="2269">
                        <c:v>1.1540106467188701E-2</c:v>
                      </c:pt>
                      <c:pt idx="2270">
                        <c:v>1.12870557733612E-2</c:v>
                      </c:pt>
                      <c:pt idx="2271">
                        <c:v>1.10430378830814E-2</c:v>
                      </c:pt>
                      <c:pt idx="2272">
                        <c:v>1.0807741694010199E-2</c:v>
                      </c:pt>
                      <c:pt idx="2273">
                        <c:v>1.05808714843893E-2</c:v>
                      </c:pt>
                      <c:pt idx="2274">
                        <c:v>1.0362149341906801E-2</c:v>
                      </c:pt>
                      <c:pt idx="2275">
                        <c:v>1.0151306508087999E-2</c:v>
                      </c:pt>
                      <c:pt idx="2276">
                        <c:v>9.9480827850680492E-3</c:v>
                      </c:pt>
                      <c:pt idx="2277">
                        <c:v>9.7522332663982202E-3</c:v>
                      </c:pt>
                      <c:pt idx="2278">
                        <c:v>9.5635157663384006E-3</c:v>
                      </c:pt>
                      <c:pt idx="2279">
                        <c:v>9.3816878429401496E-3</c:v>
                      </c:pt>
                      <c:pt idx="2280">
                        <c:v>9.2065196165242308E-3</c:v>
                      </c:pt>
                      <c:pt idx="2281">
                        <c:v>9.0377850283023496E-3</c:v>
                      </c:pt>
                      <c:pt idx="2282">
                        <c:v>8.8752565058102702E-3</c:v>
                      </c:pt>
                      <c:pt idx="2283">
                        <c:v>8.7187083976486592E-3</c:v>
                      </c:pt>
                      <c:pt idx="2284">
                        <c:v>8.5679160999702301E-3</c:v>
                      </c:pt>
                      <c:pt idx="2285">
                        <c:v>8.4226545198841894E-3</c:v>
                      </c:pt>
                      <c:pt idx="2286">
                        <c:v>8.2826974852929901E-3</c:v>
                      </c:pt>
                      <c:pt idx="2287">
                        <c:v>8.1478291949341405E-3</c:v>
                      </c:pt>
                      <c:pt idx="2288">
                        <c:v>8.01783217454804E-3</c:v>
                      </c:pt>
                      <c:pt idx="2289">
                        <c:v>7.8924906027920908E-3</c:v>
                      </c:pt>
                      <c:pt idx="2290">
                        <c:v>7.7715995498128599E-3</c:v>
                      </c:pt>
                      <c:pt idx="2291">
                        <c:v>7.6549573782262103E-3</c:v>
                      </c:pt>
                      <c:pt idx="2292">
                        <c:v>7.5423706765290702E-3</c:v>
                      </c:pt>
                      <c:pt idx="2293">
                        <c:v>7.4336540847404001E-3</c:v>
                      </c:pt>
                      <c:pt idx="2294">
                        <c:v>7.3286342653546103E-3</c:v>
                      </c:pt>
                      <c:pt idx="2295">
                        <c:v>7.2271460630185698E-3</c:v>
                      </c:pt>
                      <c:pt idx="2296">
                        <c:v>7.1290295031267601E-3</c:v>
                      </c:pt>
                      <c:pt idx="2297">
                        <c:v>7.0341329048446604E-3</c:v>
                      </c:pt>
                      <c:pt idx="2298">
                        <c:v>6.9423113511778902E-3</c:v>
                      </c:pt>
                      <c:pt idx="2299">
                        <c:v>6.8534278311736998E-3</c:v>
                      </c:pt>
                      <c:pt idx="2300">
                        <c:v>6.7673501615113903E-3</c:v>
                      </c:pt>
                      <c:pt idx="2301">
                        <c:v>6.6839517699422198E-3</c:v>
                      </c:pt>
                      <c:pt idx="2302">
                        <c:v>6.6031148783143702E-3</c:v>
                      </c:pt>
                      <c:pt idx="2303">
                        <c:v>6.5247291630241202E-3</c:v>
                      </c:pt>
                      <c:pt idx="2304">
                        <c:v>6.44869784355341E-3</c:v>
                      </c:pt>
                      <c:pt idx="2305">
                        <c:v>6.3749330636045697E-3</c:v>
                      </c:pt>
                      <c:pt idx="2306">
                        <c:v>6.30335080162071E-3</c:v>
                      </c:pt>
                      <c:pt idx="2307">
                        <c:v>6.23388148820192E-3</c:v>
                      </c:pt>
                      <c:pt idx="2308">
                        <c:v>6.1664652259041698E-3</c:v>
                      </c:pt>
                      <c:pt idx="2309">
                        <c:v>6.1010443965688801E-3</c:v>
                      </c:pt>
                      <c:pt idx="2310">
                        <c:v>6.0375663932256702E-3</c:v>
                      </c:pt>
                      <c:pt idx="2311">
                        <c:v>5.97597906138847E-3</c:v>
                      </c:pt>
                      <c:pt idx="2312">
                        <c:v>5.9162300692543702E-3</c:v>
                      </c:pt>
                      <c:pt idx="2313">
                        <c:v>5.8582620919573102E-3</c:v>
                      </c:pt>
                      <c:pt idx="2314">
                        <c:v>5.8020122952741303E-3</c:v>
                      </c:pt>
                      <c:pt idx="2315">
                        <c:v>5.7474112740391698E-3</c:v>
                      </c:pt>
                      <c:pt idx="2316">
                        <c:v>5.6943858512804599E-3</c:v>
                      </c:pt>
                      <c:pt idx="2317">
                        <c:v>5.6428592208356996E-3</c:v>
                      </c:pt>
                      <c:pt idx="2318">
                        <c:v>5.5927539837997298E-3</c:v>
                      </c:pt>
                      <c:pt idx="2319">
                        <c:v>5.5439965296095704E-3</c:v>
                      </c:pt>
                      <c:pt idx="2320">
                        <c:v>5.4965208053294303E-3</c:v>
                      </c:pt>
                      <c:pt idx="2321">
                        <c:v>5.4502647577938596E-3</c:v>
                      </c:pt>
                      <c:pt idx="2322">
                        <c:v>5.4051701176642698E-3</c:v>
                      </c:pt>
                      <c:pt idx="2323">
                        <c:v>5.3611899331493396E-3</c:v>
                      </c:pt>
                      <c:pt idx="2324">
                        <c:v>5.3182803736905402E-3</c:v>
                      </c:pt>
                      <c:pt idx="2325">
                        <c:v>5.2763971090860904E-3</c:v>
                      </c:pt>
                      <c:pt idx="2326">
                        <c:v>5.2354937501625197E-3</c:v>
                      </c:pt>
                      <c:pt idx="2327">
                        <c:v>5.1955160213917597E-3</c:v>
                      </c:pt>
                      <c:pt idx="2328">
                        <c:v>5.1564029451049804E-3</c:v>
                      </c:pt>
                      <c:pt idx="2329">
                        <c:v>5.1180820011987403E-3</c:v>
                      </c:pt>
                      <c:pt idx="2330">
                        <c:v>5.0804707163088101E-3</c:v>
                      </c:pt>
                      <c:pt idx="2331">
                        <c:v>5.0434762300174199E-3</c:v>
                      </c:pt>
                      <c:pt idx="2332">
                        <c:v>5.0069990289452401E-3</c:v>
                      </c:pt>
                      <c:pt idx="2333">
                        <c:v>4.9709419119826903E-3</c:v>
                      </c:pt>
                      <c:pt idx="2334">
                        <c:v>4.9352112544890003E-3</c:v>
                      </c:pt>
                      <c:pt idx="2335">
                        <c:v>4.8997239515487997E-3</c:v>
                      </c:pt>
                      <c:pt idx="2336">
                        <c:v>4.8644134903937496E-3</c:v>
                      </c:pt>
                      <c:pt idx="2337">
                        <c:v>4.8292310151985896E-3</c:v>
                      </c:pt>
                      <c:pt idx="2338">
                        <c:v>4.79414855892889E-3</c:v>
                      </c:pt>
                      <c:pt idx="2339">
                        <c:v>4.7591621920795796E-3</c:v>
                      </c:pt>
                      <c:pt idx="2340">
                        <c:v>4.7242847237545897E-3</c:v>
                      </c:pt>
                      <c:pt idx="2341">
                        <c:v>4.6895424953579401E-3</c:v>
                      </c:pt>
                      <c:pt idx="2342">
                        <c:v>4.6549729955608797E-3</c:v>
                      </c:pt>
                      <c:pt idx="2343">
                        <c:v>4.6206154456577501E-3</c:v>
                      </c:pt>
                      <c:pt idx="2344">
                        <c:v>4.5865065119729299E-3</c:v>
                      </c:pt>
                      <c:pt idx="2345">
                        <c:v>4.5526779271061598E-3</c:v>
                      </c:pt>
                      <c:pt idx="2346">
                        <c:v>4.5191467434859099E-3</c:v>
                      </c:pt>
                      <c:pt idx="2347">
                        <c:v>4.4859148222089404E-3</c:v>
                      </c:pt>
                      <c:pt idx="2348">
                        <c:v>4.4529710215169497E-3</c:v>
                      </c:pt>
                      <c:pt idx="2349">
                        <c:v>4.4202924573230797E-3</c:v>
                      </c:pt>
                      <c:pt idx="2350">
                        <c:v>4.3878479022224498E-3</c:v>
                      </c:pt>
                      <c:pt idx="2351">
                        <c:v>4.3556034340426096E-3</c:v>
                      </c:pt>
                      <c:pt idx="2352">
                        <c:v>4.3235267841406503E-3</c:v>
                      </c:pt>
                      <c:pt idx="2353">
                        <c:v>4.2915915816868298E-3</c:v>
                      </c:pt>
                      <c:pt idx="2354">
                        <c:v>4.2597857177013899E-3</c:v>
                      </c:pt>
                      <c:pt idx="2355">
                        <c:v>4.2281168295184501E-3</c:v>
                      </c:pt>
                      <c:pt idx="2356">
                        <c:v>4.1966083548114503E-3</c:v>
                      </c:pt>
                      <c:pt idx="2357">
                        <c:v>4.16529347938827E-3</c:v>
                      </c:pt>
                      <c:pt idx="2358">
                        <c:v>4.1342195229808702E-3</c:v>
                      </c:pt>
                      <c:pt idx="2359">
                        <c:v>4.1034462270627603E-3</c:v>
                      </c:pt>
                      <c:pt idx="2360">
                        <c:v>4.0730320409886299E-3</c:v>
                      </c:pt>
                      <c:pt idx="2361">
                        <c:v>4.04302834178164E-3</c:v>
                      </c:pt>
                      <c:pt idx="2362">
                        <c:v>4.0134752618825502E-3</c:v>
                      </c:pt>
                      <c:pt idx="2363">
                        <c:v>3.9843946008292601E-3</c:v>
                      </c:pt>
                      <c:pt idx="2364">
                        <c:v>3.9557902209689001E-3</c:v>
                      </c:pt>
                      <c:pt idx="2365">
                        <c:v>3.9276360552916896E-3</c:v>
                      </c:pt>
                      <c:pt idx="2366">
                        <c:v>3.8998840383062802E-3</c:v>
                      </c:pt>
                      <c:pt idx="2367">
                        <c:v>3.87246484226804E-3</c:v>
                      </c:pt>
                      <c:pt idx="2368">
                        <c:v>3.8452911747788501E-3</c:v>
                      </c:pt>
                      <c:pt idx="2369">
                        <c:v>3.8182638672128099E-3</c:v>
                      </c:pt>
                      <c:pt idx="2370">
                        <c:v>3.79128079507291E-3</c:v>
                      </c:pt>
                      <c:pt idx="2371">
                        <c:v>3.76425066277365E-3</c:v>
                      </c:pt>
                      <c:pt idx="2372">
                        <c:v>3.73708994065685E-3</c:v>
                      </c:pt>
                      <c:pt idx="2373">
                        <c:v>3.7097399622690601E-3</c:v>
                      </c:pt>
                      <c:pt idx="2374">
                        <c:v>3.6821649287350098E-3</c:v>
                      </c:pt>
                      <c:pt idx="2375">
                        <c:v>3.6543604314505799E-3</c:v>
                      </c:pt>
                      <c:pt idx="2376">
                        <c:v>3.6263581549767698E-3</c:v>
                      </c:pt>
                      <c:pt idx="2377">
                        <c:v>3.5982084749417199E-3</c:v>
                      </c:pt>
                      <c:pt idx="2378">
                        <c:v>3.5699938993164E-3</c:v>
                      </c:pt>
                      <c:pt idx="2379">
                        <c:v>3.5418166718689799E-3</c:v>
                      </c:pt>
                      <c:pt idx="2380">
                        <c:v>3.5137834919592402E-3</c:v>
                      </c:pt>
                      <c:pt idx="2381">
                        <c:v>3.4860139609257401E-3</c:v>
                      </c:pt>
                      <c:pt idx="2382">
                        <c:v>3.45862380906191E-3</c:v>
                      </c:pt>
                      <c:pt idx="2383">
                        <c:v>3.4317092722621098E-3</c:v>
                      </c:pt>
                      <c:pt idx="2384">
                        <c:v>3.40534643714E-3</c:v>
                      </c:pt>
                      <c:pt idx="2385">
                        <c:v>3.3795928664616301E-3</c:v>
                      </c:pt>
                      <c:pt idx="2386">
                        <c:v>3.3544765021582602E-3</c:v>
                      </c:pt>
                      <c:pt idx="2387">
                        <c:v>3.3299875640787299E-3</c:v>
                      </c:pt>
                      <c:pt idx="2388">
                        <c:v>3.3060860894115899E-3</c:v>
                      </c:pt>
                      <c:pt idx="2389">
                        <c:v>3.2827067571807099E-3</c:v>
                      </c:pt>
                      <c:pt idx="2390">
                        <c:v>3.2597667013810599E-3</c:v>
                      </c:pt>
                      <c:pt idx="2391">
                        <c:v>3.23715610134665E-3</c:v>
                      </c:pt>
                      <c:pt idx="2392">
                        <c:v>3.2147470610874502E-3</c:v>
                      </c:pt>
                      <c:pt idx="2393">
                        <c:v>3.1924155067159102E-3</c:v>
                      </c:pt>
                      <c:pt idx="2394">
                        <c:v>3.1700408124663501E-3</c:v>
                      </c:pt>
                      <c:pt idx="2395">
                        <c:v>3.14751581173655E-3</c:v>
                      </c:pt>
                      <c:pt idx="2396">
                        <c:v>3.1247564280825401E-3</c:v>
                      </c:pt>
                      <c:pt idx="2397">
                        <c:v>3.10169431237597E-3</c:v>
                      </c:pt>
                      <c:pt idx="2398">
                        <c:v>3.07829350966312E-3</c:v>
                      </c:pt>
                      <c:pt idx="2399">
                        <c:v>3.05455362731537E-3</c:v>
                      </c:pt>
                      <c:pt idx="2400">
                        <c:v>3.0305048699688299E-3</c:v>
                      </c:pt>
                      <c:pt idx="2401">
                        <c:v>3.0062070026264198E-3</c:v>
                      </c:pt>
                      <c:pt idx="2402">
                        <c:v>2.98174878043802E-3</c:v>
                      </c:pt>
                      <c:pt idx="2403">
                        <c:v>2.9572301591549699E-3</c:v>
                      </c:pt>
                      <c:pt idx="2404">
                        <c:v>2.9327586615156601E-3</c:v>
                      </c:pt>
                      <c:pt idx="2405">
                        <c:v>2.90844718122794E-3</c:v>
                      </c:pt>
                      <c:pt idx="2406">
                        <c:v>2.88440229455947E-3</c:v>
                      </c:pt>
                      <c:pt idx="2407">
                        <c:v>2.8607150428500302E-3</c:v>
                      </c:pt>
                      <c:pt idx="2408">
                        <c:v>2.83745439179542E-3</c:v>
                      </c:pt>
                      <c:pt idx="2409">
                        <c:v>2.8146616669285402E-3</c:v>
                      </c:pt>
                      <c:pt idx="2410">
                        <c:v>2.7923494628890001E-3</c:v>
                      </c:pt>
                      <c:pt idx="2411">
                        <c:v>2.7704999089034599E-3</c:v>
                      </c:pt>
                      <c:pt idx="2412">
                        <c:v>2.7490543694535501E-3</c:v>
                      </c:pt>
                      <c:pt idx="2413">
                        <c:v>2.7279220480097102E-3</c:v>
                      </c:pt>
                      <c:pt idx="2414">
                        <c:v>2.7069908313779802E-3</c:v>
                      </c:pt>
                      <c:pt idx="2415">
                        <c:v>2.6861270412824102E-3</c:v>
                      </c:pt>
                      <c:pt idx="2416">
                        <c:v>2.66518259890832E-3</c:v>
                      </c:pt>
                      <c:pt idx="2417">
                        <c:v>2.6440018578919701E-3</c:v>
                      </c:pt>
                      <c:pt idx="2418">
                        <c:v>2.6224294211662702E-3</c:v>
                      </c:pt>
                      <c:pt idx="2419">
                        <c:v>2.60031938279926E-3</c:v>
                      </c:pt>
                      <c:pt idx="2420">
                        <c:v>2.5775432672623202E-3</c:v>
                      </c:pt>
                      <c:pt idx="2421">
                        <c:v>2.5539969410923102E-3</c:v>
                      </c:pt>
                      <c:pt idx="2422">
                        <c:v>2.5296079392076402E-3</c:v>
                      </c:pt>
                      <c:pt idx="2423">
                        <c:v>2.5043481404790902E-3</c:v>
                      </c:pt>
                      <c:pt idx="2424">
                        <c:v>2.47822340871469E-3</c:v>
                      </c:pt>
                      <c:pt idx="2425">
                        <c:v>2.4512769502305098E-3</c:v>
                      </c:pt>
                      <c:pt idx="2426">
                        <c:v>2.4236044150222598E-3</c:v>
                      </c:pt>
                      <c:pt idx="2427">
                        <c:v>2.3953442363998999E-3</c:v>
                      </c:pt>
                      <c:pt idx="2428">
                        <c:v>2.3666742881223602E-3</c:v>
                      </c:pt>
                      <c:pt idx="2429">
                        <c:v>2.3378043762437299E-3</c:v>
                      </c:pt>
                      <c:pt idx="2430">
                        <c:v>2.3089681645509E-3</c:v>
                      </c:pt>
                      <c:pt idx="2431">
                        <c:v>2.28041233134516E-3</c:v>
                      </c:pt>
                      <c:pt idx="2432">
                        <c:v>2.2523842086901399E-3</c:v>
                      </c:pt>
                      <c:pt idx="2433">
                        <c:v>2.2251203639748101E-3</c:v>
                      </c:pt>
                      <c:pt idx="2434">
                        <c:v>2.1988337986208798E-3</c:v>
                      </c:pt>
                      <c:pt idx="2435">
                        <c:v>2.1737021405345502E-3</c:v>
                      </c:pt>
                      <c:pt idx="2436">
                        <c:v>2.1498572939390899E-3</c:v>
                      </c:pt>
                      <c:pt idx="2437">
                        <c:v>2.1273799141402999E-3</c:v>
                      </c:pt>
                      <c:pt idx="2438">
                        <c:v>2.1062999238861302E-3</c:v>
                      </c:pt>
                      <c:pt idx="2439">
                        <c:v>2.0865779678120098E-3</c:v>
                      </c:pt>
                      <c:pt idx="2440">
                        <c:v>2.0681149442583402E-3</c:v>
                      </c:pt>
                      <c:pt idx="2441">
                        <c:v>2.0507685646394E-3</c:v>
                      </c:pt>
                      <c:pt idx="2442">
                        <c:v>2.03435579148833E-3</c:v>
                      </c:pt>
                      <c:pt idx="2443">
                        <c:v>2.01866443923374E-3</c:v>
                      </c:pt>
                      <c:pt idx="2444">
                        <c:v>2.0034655550150702E-3</c:v>
                      </c:pt>
                      <c:pt idx="2445">
                        <c:v>1.9885265361154901E-3</c:v>
                      </c:pt>
                      <c:pt idx="2446">
                        <c:v>1.97362362955006E-3</c:v>
                      </c:pt>
                      <c:pt idx="2447">
                        <c:v>1.95855490640228E-3</c:v>
                      </c:pt>
                      <c:pt idx="2448">
                        <c:v>1.9431490511206101E-3</c:v>
                      </c:pt>
                      <c:pt idx="2449">
                        <c:v>1.92727324171928E-3</c:v>
                      </c:pt>
                      <c:pt idx="2450">
                        <c:v>1.91083836942469E-3</c:v>
                      </c:pt>
                      <c:pt idx="2451">
                        <c:v>1.89380063808558E-3</c:v>
                      </c:pt>
                      <c:pt idx="2452">
                        <c:v>1.8761612952128599E-3</c:v>
                      </c:pt>
                      <c:pt idx="2453">
                        <c:v>1.8579630050688E-3</c:v>
                      </c:pt>
                      <c:pt idx="2454">
                        <c:v>1.83928996278746E-3</c:v>
                      </c:pt>
                      <c:pt idx="2455">
                        <c:v>1.8202511087252399E-3</c:v>
                      </c:pt>
                      <c:pt idx="2456">
                        <c:v>1.8009708308178299E-3</c:v>
                      </c:pt>
                      <c:pt idx="2457">
                        <c:v>1.7815900505560799E-3</c:v>
                      </c:pt>
                      <c:pt idx="2458">
                        <c:v>1.7622550876881401E-3</c:v>
                      </c:pt>
                      <c:pt idx="2459">
                        <c:v>1.74310794928046E-3</c:v>
                      </c:pt>
                      <c:pt idx="2460">
                        <c:v>1.7242804624457201E-3</c:v>
                      </c:pt>
                      <c:pt idx="2461">
                        <c:v>1.70589117004567E-3</c:v>
                      </c:pt>
                      <c:pt idx="2462">
                        <c:v>1.68804061631345E-3</c:v>
                      </c:pt>
                      <c:pt idx="2463">
                        <c:v>1.67080989372764E-3</c:v>
                      </c:pt>
                      <c:pt idx="2464">
                        <c:v>1.65426142835581E-3</c:v>
                      </c:pt>
                      <c:pt idx="2465">
                        <c:v>1.6384388166857599E-3</c:v>
                      </c:pt>
                      <c:pt idx="2466">
                        <c:v>1.6233689677006299E-3</c:v>
                      </c:pt>
                      <c:pt idx="2467">
                        <c:v>1.60906424556519E-3</c:v>
                      </c:pt>
                      <c:pt idx="2468">
                        <c:v>1.5955240443168599E-3</c:v>
                      </c:pt>
                      <c:pt idx="2469">
                        <c:v>1.58273909378487E-3</c:v>
                      </c:pt>
                      <c:pt idx="2470">
                        <c:v>1.5706910632912799E-3</c:v>
                      </c:pt>
                      <c:pt idx="2471">
                        <c:v>1.55935569238453E-3</c:v>
                      </c:pt>
                      <c:pt idx="2472">
                        <c:v>1.5487087610156799E-3</c:v>
                      </c:pt>
                      <c:pt idx="2473">
                        <c:v>1.5387128687166401E-3</c:v>
                      </c:pt>
                      <c:pt idx="2474">
                        <c:v>1.5293252260786001E-3</c:v>
                      </c:pt>
                      <c:pt idx="2475">
                        <c:v>1.5205044901283201E-3</c:v>
                      </c:pt>
                      <c:pt idx="2476">
                        <c:v>1.51220815940868E-3</c:v>
                      </c:pt>
                      <c:pt idx="2477">
                        <c:v>1.5043920082006099E-3</c:v>
                      </c:pt>
                      <c:pt idx="2478">
                        <c:v>1.4970112331630699E-3</c:v>
                      </c:pt>
                      <c:pt idx="2479">
                        <c:v>1.4900214492985699E-3</c:v>
                      </c:pt>
                      <c:pt idx="2480">
                        <c:v>1.4833801227141701E-3</c:v>
                      </c:pt>
                      <c:pt idx="2481">
                        <c:v>1.47704636337427E-3</c:v>
                      </c:pt>
                      <c:pt idx="2482">
                        <c:v>1.47098213495357E-3</c:v>
                      </c:pt>
                      <c:pt idx="2483">
                        <c:v>1.4651528163312599E-3</c:v>
                      </c:pt>
                      <c:pt idx="2484">
                        <c:v>1.4595272203807501E-3</c:v>
                      </c:pt>
                      <c:pt idx="2485">
                        <c:v>1.45407773918967E-3</c:v>
                      </c:pt>
                      <c:pt idx="2486">
                        <c:v>1.44877750982543E-3</c:v>
                      </c:pt>
                      <c:pt idx="2487">
                        <c:v>1.44359917513093E-3</c:v>
                      </c:pt>
                      <c:pt idx="2488">
                        <c:v>1.43851281769291E-3</c:v>
                      </c:pt>
                      <c:pt idx="2489">
                        <c:v>1.4334831340973701E-3</c:v>
                      </c:pt>
                      <c:pt idx="2490">
                        <c:v>1.42846718384562E-3</c:v>
                      </c:pt>
                      <c:pt idx="2491">
                        <c:v>1.42341419668522E-3</c:v>
                      </c:pt>
                      <c:pt idx="2492">
                        <c:v>1.4182602200500201E-3</c:v>
                      </c:pt>
                      <c:pt idx="2493">
                        <c:v>1.4129210432067901E-3</c:v>
                      </c:pt>
                      <c:pt idx="2494">
                        <c:v>1.4072972668824099E-3</c:v>
                      </c:pt>
                      <c:pt idx="2495">
                        <c:v>1.4012803669613599E-3</c:v>
                      </c:pt>
                      <c:pt idx="2496">
                        <c:v>1.3947513860058599E-3</c:v>
                      </c:pt>
                      <c:pt idx="2497">
                        <c:v>1.38758439444591E-3</c:v>
                      </c:pt>
                      <c:pt idx="2498">
                        <c:v>1.37965224102833E-3</c:v>
                      </c:pt>
                      <c:pt idx="2499">
                        <c:v>1.3708328687245201E-3</c:v>
                      </c:pt>
                      <c:pt idx="2500">
                        <c:v>1.3610169319383601E-3</c:v>
                      </c:pt>
                      <c:pt idx="2501">
                        <c:v>1.3501131046506701E-3</c:v>
                      </c:pt>
                      <c:pt idx="2502">
                        <c:v>1.33805589625312E-3</c:v>
                      </c:pt>
                      <c:pt idx="2503">
                        <c:v>1.3248121189821001E-3</c:v>
                      </c:pt>
                      <c:pt idx="2504">
                        <c:v>1.3103844386119399E-3</c:v>
                      </c:pt>
                      <c:pt idx="2505">
                        <c:v>1.29481224698464E-3</c:v>
                      </c:pt>
                      <c:pt idx="2506">
                        <c:v>1.2781721651859499E-3</c:v>
                      </c:pt>
                      <c:pt idx="2507">
                        <c:v>1.2605757492785601E-3</c:v>
                      </c:pt>
                      <c:pt idx="2508">
                        <c:v>1.2421638203500901E-3</c:v>
                      </c:pt>
                      <c:pt idx="2509">
                        <c:v>1.22310055507116E-3</c:v>
                      </c:pt>
                      <c:pt idx="2510">
                        <c:v>1.2035677404855501E-3</c:v>
                      </c:pt>
                      <c:pt idx="2511">
                        <c:v>1.18375748902505E-3</c:v>
                      </c:pt>
                      <c:pt idx="2512">
                        <c:v>1.1638611639535801E-3</c:v>
                      </c:pt>
                      <c:pt idx="2513">
                        <c:v>1.1440634568223699E-3</c:v>
                      </c:pt>
                      <c:pt idx="2514">
                        <c:v>1.12453607306073E-3</c:v>
                      </c:pt>
                      <c:pt idx="2515">
                        <c:v>1.10543635608939E-3</c:v>
                      </c:pt>
                      <c:pt idx="2516">
                        <c:v>1.08689847842334E-3</c:v>
                      </c:pt>
                      <c:pt idx="2517">
                        <c:v>1.06902681798711E-3</c:v>
                      </c:pt>
                      <c:pt idx="2518">
                        <c:v>1.05190267729441E-3</c:v>
                      </c:pt>
                      <c:pt idx="2519">
                        <c:v>1.0355872409304901E-3</c:v>
                      </c:pt>
                      <c:pt idx="2520">
                        <c:v>1.02011977200257E-3</c:v>
                      </c:pt>
                      <c:pt idx="2521">
                        <c:v>1.00552000077613E-3</c:v>
                      </c:pt>
                      <c:pt idx="2522">
                        <c:v>9.9179100616080093E-4</c:v>
                      </c:pt>
                      <c:pt idx="2523">
                        <c:v>9.7892127176268896E-4</c:v>
                      </c:pt>
                      <c:pt idx="2524">
                        <c:v>9.6688800299116401E-4</c:v>
                      </c:pt>
                      <c:pt idx="2525">
                        <c:v>9.5565994807025499E-4</c:v>
                      </c:pt>
                      <c:pt idx="2526">
                        <c:v>9.4520047986906396E-4</c:v>
                      </c:pt>
                      <c:pt idx="2527">
                        <c:v>9.3546864526695798E-4</c:v>
                      </c:pt>
                      <c:pt idx="2528">
                        <c:v>9.2642146111375902E-4</c:v>
                      </c:pt>
                      <c:pt idx="2529">
                        <c:v>9.1801503812994896E-4</c:v>
                      </c:pt>
                      <c:pt idx="2530">
                        <c:v>9.1020675691662605E-4</c:v>
                      </c:pt>
                      <c:pt idx="2531">
                        <c:v>9.02955365504631E-4</c:v>
                      </c:pt>
                      <c:pt idx="2532">
                        <c:v>8.96221193131914E-4</c:v>
                      </c:pt>
                      <c:pt idx="2533">
                        <c:v>8.8996705592368905E-4</c:v>
                      </c:pt>
                      <c:pt idx="2534">
                        <c:v>8.8415632933794503E-4</c:v>
                      </c:pt>
                      <c:pt idx="2535">
                        <c:v>8.7875454993416899E-4</c:v>
                      </c:pt>
                      <c:pt idx="2536">
                        <c:v>8.7372826521785901E-4</c:v>
                      </c:pt>
                      <c:pt idx="2537">
                        <c:v>8.6904446535853298E-4</c:v>
                      </c:pt>
                      <c:pt idx="2538">
                        <c:v>8.6467025480293895E-4</c:v>
                      </c:pt>
                      <c:pt idx="2539">
                        <c:v>8.6057573053092398E-4</c:v>
                      </c:pt>
                      <c:pt idx="2540">
                        <c:v>8.5673106180984501E-4</c:v>
                      </c:pt>
                      <c:pt idx="2541">
                        <c:v>8.5309813695113798E-4</c:v>
                      </c:pt>
                      <c:pt idx="2542">
                        <c:v>8.4963897528047801E-4</c:v>
                      </c:pt>
                      <c:pt idx="2543">
                        <c:v>8.4632028826612605E-4</c:v>
                      </c:pt>
                      <c:pt idx="2544">
                        <c:v>8.4311074100711103E-4</c:v>
                      </c:pt>
                      <c:pt idx="2545">
                        <c:v>8.3998048394250005E-4</c:v>
                      </c:pt>
                      <c:pt idx="2546">
                        <c:v>8.3690249386376796E-4</c:v>
                      </c:pt>
                      <c:pt idx="2547">
                        <c:v>8.3385297418184104E-4</c:v>
                      </c:pt>
                      <c:pt idx="2548">
                        <c:v>8.3081278342324197E-4</c:v>
                      </c:pt>
                      <c:pt idx="2549">
                        <c:v>8.2777938590334796E-4</c:v>
                      </c:pt>
                      <c:pt idx="2550">
                        <c:v>8.2474079478120799E-4</c:v>
                      </c:pt>
                      <c:pt idx="2551">
                        <c:v>8.2167627195459895E-4</c:v>
                      </c:pt>
                      <c:pt idx="2552">
                        <c:v>8.1855491112661305E-4</c:v>
                      </c:pt>
                      <c:pt idx="2553">
                        <c:v>8.15407117295536E-4</c:v>
                      </c:pt>
                      <c:pt idx="2554">
                        <c:v>8.1223774475448697E-4</c:v>
                      </c:pt>
                      <c:pt idx="2555">
                        <c:v>8.0905429482354104E-4</c:v>
                      </c:pt>
                      <c:pt idx="2556">
                        <c:v>8.0586598055603102E-4</c:v>
                      </c:pt>
                      <c:pt idx="2557">
                        <c:v>8.0268365883043996E-4</c:v>
                      </c:pt>
                      <c:pt idx="2558">
                        <c:v>7.9951864973427499E-4</c:v>
                      </c:pt>
                      <c:pt idx="2559">
                        <c:v>7.9638273075658805E-4</c:v>
                      </c:pt>
                      <c:pt idx="2560">
                        <c:v>7.9328813903898905E-4</c:v>
                      </c:pt>
                      <c:pt idx="2561">
                        <c:v>7.9024695252317805E-4</c:v>
                      </c:pt>
                      <c:pt idx="2562">
                        <c:v>7.8727012264046198E-4</c:v>
                      </c:pt>
                      <c:pt idx="2563">
                        <c:v>7.8436782786268705E-4</c:v>
                      </c:pt>
                      <c:pt idx="2564">
                        <c:v>7.8154894811978805E-4</c:v>
                      </c:pt>
                      <c:pt idx="2565">
                        <c:v>7.7882064817647403E-4</c:v>
                      </c:pt>
                      <c:pt idx="2566">
                        <c:v>7.7618948661930902E-4</c:v>
                      </c:pt>
                      <c:pt idx="2567">
                        <c:v>7.7366007093608005E-4</c:v>
                      </c:pt>
                      <c:pt idx="2568">
                        <c:v>7.71241474834578E-4</c:v>
                      </c:pt>
                      <c:pt idx="2569">
                        <c:v>7.6893264882709205E-4</c:v>
                      </c:pt>
                      <c:pt idx="2570">
                        <c:v>7.6672801281557905E-4</c:v>
                      </c:pt>
                      <c:pt idx="2571">
                        <c:v>7.6462232594358404E-4</c:v>
                      </c:pt>
                      <c:pt idx="2572">
                        <c:v>7.6260759168696396E-4</c:v>
                      </c:pt>
                      <c:pt idx="2573">
                        <c:v>7.6067171992144601E-4</c:v>
                      </c:pt>
                      <c:pt idx="2574">
                        <c:v>7.5879588429124205E-4</c:v>
                      </c:pt>
                      <c:pt idx="2575">
                        <c:v>7.5695584956445895E-4</c:v>
                      </c:pt>
                      <c:pt idx="2576">
                        <c:v>7.5511885463059604E-4</c:v>
                      </c:pt>
                      <c:pt idx="2577">
                        <c:v>7.5324243238718801E-4</c:v>
                      </c:pt>
                      <c:pt idx="2578">
                        <c:v>7.5127303143736096E-4</c:v>
                      </c:pt>
                      <c:pt idx="2579">
                        <c:v>7.4914564159263405E-4</c:v>
                      </c:pt>
                      <c:pt idx="2580">
                        <c:v>7.4678360904263002E-4</c:v>
                      </c:pt>
                      <c:pt idx="2581">
                        <c:v>7.4409782815704304E-4</c:v>
                      </c:pt>
                      <c:pt idx="2582">
                        <c:v>7.4098798416029799E-4</c:v>
                      </c:pt>
                      <c:pt idx="2583">
                        <c:v>7.3734462692953695E-4</c:v>
                      </c:pt>
                      <c:pt idx="2584">
                        <c:v>7.3305149071398504E-4</c:v>
                      </c:pt>
                      <c:pt idx="2585">
                        <c:v>7.2798983266674096E-4</c:v>
                      </c:pt>
                      <c:pt idx="2586">
                        <c:v>7.2204277055342705E-4</c:v>
                      </c:pt>
                      <c:pt idx="2587">
                        <c:v>7.1509939848349595E-4</c:v>
                      </c:pt>
                      <c:pt idx="2588">
                        <c:v>7.0706280624244905E-4</c:v>
                      </c:pt>
                      <c:pt idx="2589">
                        <c:v>6.9785599337538796E-4</c:v>
                      </c:pt>
                      <c:pt idx="2590">
                        <c:v>6.8742553452987303E-4</c:v>
                      </c:pt>
                      <c:pt idx="2591">
                        <c:v>6.7574871512451505E-4</c:v>
                      </c:pt>
                      <c:pt idx="2592">
                        <c:v>6.6283516040085999E-4</c:v>
                      </c:pt>
                      <c:pt idx="2593">
                        <c:v>6.4872880746843998E-4</c:v>
                      </c:pt>
                      <c:pt idx="2594">
                        <c:v>6.3350782717050305E-4</c:v>
                      </c:pt>
                      <c:pt idx="2595">
                        <c:v>6.1728227053431297E-4</c:v>
                      </c:pt>
                      <c:pt idx="2596">
                        <c:v>6.0019060313355505E-4</c:v>
                      </c:pt>
                      <c:pt idx="2597">
                        <c:v>5.82393634338799E-4</c:v>
                      </c:pt>
                      <c:pt idx="2598">
                        <c:v>5.64068380132583E-4</c:v>
                      </c:pt>
                      <c:pt idx="2599">
                        <c:v>5.45398738660386E-4</c:v>
                      </c:pt>
                      <c:pt idx="2600">
                        <c:v>5.2656991291453797E-4</c:v>
                      </c:pt>
                      <c:pt idx="2601">
                        <c:v>5.0776007863607996E-4</c:v>
                      </c:pt>
                      <c:pt idx="2602">
                        <c:v>4.8913467297865404E-4</c:v>
                      </c:pt>
                      <c:pt idx="2603">
                        <c:v>4.7084076756445599E-4</c:v>
                      </c:pt>
                      <c:pt idx="2604">
                        <c:v>4.53004473380608E-4</c:v>
                      </c:pt>
                      <c:pt idx="2605">
                        <c:v>4.3572846841714901E-4</c:v>
                      </c:pt>
                      <c:pt idx="2606">
                        <c:v>4.1909127297265697E-4</c:v>
                      </c:pt>
                      <c:pt idx="2607">
                        <c:v>4.0314874287028198E-4</c:v>
                      </c:pt>
                      <c:pt idx="2608">
                        <c:v>3.8793622756280201E-4</c:v>
                      </c:pt>
                      <c:pt idx="2609">
                        <c:v>3.7347039041213902E-4</c:v>
                      </c:pt>
                      <c:pt idx="2610">
                        <c:v>3.5975245551033601E-4</c:v>
                      </c:pt>
                      <c:pt idx="2611">
                        <c:v>3.4677148615960899E-4</c:v>
                      </c:pt>
                      <c:pt idx="2612">
                        <c:v>3.3450570382798902E-4</c:v>
                      </c:pt>
                      <c:pt idx="2613">
                        <c:v>3.2292560297094298E-4</c:v>
                      </c:pt>
                      <c:pt idx="2614">
                        <c:v>3.11995672959379E-4</c:v>
                      </c:pt>
                      <c:pt idx="2615">
                        <c:v>3.01677950923904E-4</c:v>
                      </c:pt>
                      <c:pt idx="2616">
                        <c:v>2.91931936648494E-4</c:v>
                      </c:pt>
                      <c:pt idx="2617">
                        <c:v>2.82716573159969E-4</c:v>
                      </c:pt>
                      <c:pt idx="2618">
                        <c:v>2.7399087263038901E-4</c:v>
                      </c:pt>
                      <c:pt idx="2619">
                        <c:v>2.6571514327901102E-4</c:v>
                      </c:pt>
                      <c:pt idx="2620">
                        <c:v>2.5785238419299001E-4</c:v>
                      </c:pt>
                      <c:pt idx="2621">
                        <c:v>2.5036650208697602E-4</c:v>
                      </c:pt>
                      <c:pt idx="2622">
                        <c:v>2.4322942744493001E-4</c:v>
                      </c:pt>
                      <c:pt idx="2623">
                        <c:v>2.36405829467133E-4</c:v>
                      </c:pt>
                      <c:pt idx="2624">
                        <c:v>2.29864472631314E-4</c:v>
                      </c:pt>
                      <c:pt idx="2625">
                        <c:v>2.2357950677526599E-4</c:v>
                      </c:pt>
                      <c:pt idx="2626">
                        <c:v>2.1752518056288801E-4</c:v>
                      </c:pt>
                      <c:pt idx="2627">
                        <c:v>2.1167877924331099E-4</c:v>
                      </c:pt>
                      <c:pt idx="2628">
                        <c:v>2.06018528586166E-4</c:v>
                      </c:pt>
                      <c:pt idx="2629">
                        <c:v>2.00524037762345E-4</c:v>
                      </c:pt>
                      <c:pt idx="2630">
                        <c:v>1.9517570074616001E-4</c:v>
                      </c:pt>
                      <c:pt idx="2631">
                        <c:v>1.8995477592026201E-4</c:v>
                      </c:pt>
                      <c:pt idx="2632">
                        <c:v>1.8484357541624199E-4</c:v>
                      </c:pt>
                      <c:pt idx="2633">
                        <c:v>1.7982569995286999E-4</c:v>
                      </c:pt>
                      <c:pt idx="2634">
                        <c:v>1.74886626906704E-4</c:v>
                      </c:pt>
                      <c:pt idx="2635">
                        <c:v>1.7001392618522999E-4</c:v>
                      </c:pt>
                      <c:pt idx="2636">
                        <c:v>1.6519753326665201E-4</c:v>
                      </c:pt>
                      <c:pt idx="2637">
                        <c:v>1.6043016094704999E-4</c:v>
                      </c:pt>
                      <c:pt idx="2638">
                        <c:v>1.55707721204584E-4</c:v>
                      </c:pt>
                      <c:pt idx="2639">
                        <c:v>1.5102695759137399E-4</c:v>
                      </c:pt>
                      <c:pt idx="2640">
                        <c:v>1.46389101508093E-4</c:v>
                      </c:pt>
                      <c:pt idx="2641">
                        <c:v>1.4179664929188601E-4</c:v>
                      </c:pt>
                      <c:pt idx="2642">
                        <c:v>1.3725290879407901E-4</c:v>
                      </c:pt>
                      <c:pt idx="2643">
                        <c:v>1.3276338161942401E-4</c:v>
                      </c:pt>
                      <c:pt idx="2644">
                        <c:v>1.2833308776311099E-4</c:v>
                      </c:pt>
                      <c:pt idx="2645">
                        <c:v>1.2396690424320699E-4</c:v>
                      </c:pt>
                      <c:pt idx="2646">
                        <c:v>1.1966927898427401E-4</c:v>
                      </c:pt>
                      <c:pt idx="2647">
                        <c:v>1.1544349216253401E-4</c:v>
                      </c:pt>
                      <c:pt idx="2648">
                        <c:v>1.11292489422907E-4</c:v>
                      </c:pt>
                      <c:pt idx="2649">
                        <c:v>1.07218700935431E-4</c:v>
                      </c:pt>
                      <c:pt idx="2650">
                        <c:v>1.03224158742788E-4</c:v>
                      </c:pt>
                      <c:pt idx="2651" formatCode="0.00E+00">
                        <c:v>9.9311025235297696E-5</c:v>
                      </c:pt>
                      <c:pt idx="2652" formatCode="0.00E+00">
                        <c:v>9.5482041902715501E-5</c:v>
                      </c:pt>
                      <c:pt idx="2653" formatCode="0.00E+00">
                        <c:v>9.1741013847097E-5</c:v>
                      </c:pt>
                      <c:pt idx="2654" formatCode="0.00E+00">
                        <c:v>8.8092243260928595E-5</c:v>
                      </c:pt>
                      <c:pt idx="2655" formatCode="0.00E+00">
                        <c:v>8.4542468823232099E-5</c:v>
                      </c:pt>
                      <c:pt idx="2656" formatCode="0.00E+00">
                        <c:v>8.1100463837499801E-5</c:v>
                      </c:pt>
                      <c:pt idx="2657" formatCode="0.00E+00">
                        <c:v>7.7776671370167802E-5</c:v>
                      </c:pt>
                      <c:pt idx="2658" formatCode="0.00E+00">
                        <c:v>7.4584224698856706E-5</c:v>
                      </c:pt>
                      <c:pt idx="2659" formatCode="0.00E+00">
                        <c:v>7.1537287525035698E-5</c:v>
                      </c:pt>
                      <c:pt idx="2660" formatCode="0.00E+00">
                        <c:v>6.8651029879838598E-5</c:v>
                      </c:pt>
                      <c:pt idx="2661" formatCode="0.00E+00">
                        <c:v>6.5940892919072702E-5</c:v>
                      </c:pt>
                      <c:pt idx="2662" formatCode="0.00E+00">
                        <c:v>6.3421763505602696E-5</c:v>
                      </c:pt>
                      <c:pt idx="2663" formatCode="0.00E+00">
                        <c:v>6.11067031678881E-5</c:v>
                      </c:pt>
                      <c:pt idx="2664" formatCode="0.00E+00">
                        <c:v>5.9006218856134499E-5</c:v>
                      </c:pt>
                      <c:pt idx="2665" formatCode="0.00E+00">
                        <c:v>5.7126570755033101E-5</c:v>
                      </c:pt>
                      <c:pt idx="2666" formatCode="0.00E+00">
                        <c:v>5.5469649102079399E-5</c:v>
                      </c:pt>
                      <c:pt idx="2667" formatCode="0.00E+00">
                        <c:v>5.4032160117142703E-5</c:v>
                      </c:pt>
                      <c:pt idx="2668" formatCode="0.00E+00">
                        <c:v>5.2805805726669398E-5</c:v>
                      </c:pt>
                      <c:pt idx="2669" formatCode="0.00E+00">
                        <c:v>5.1777593994439697E-5</c:v>
                      </c:pt>
                      <c:pt idx="2670" formatCode="0.00E+00">
                        <c:v>5.0929654560935801E-5</c:v>
                      </c:pt>
                      <c:pt idx="2671" formatCode="0.00E+00">
                        <c:v>5.0240591977885101E-5</c:v>
                      </c:pt>
                      <c:pt idx="2672" formatCode="0.00E+00">
                        <c:v>4.96867855250302E-5</c:v>
                      </c:pt>
                      <c:pt idx="2673" formatCode="0.00E+00">
                        <c:v>4.9243994182510503E-5</c:v>
                      </c:pt>
                      <c:pt idx="2674" formatCode="0.00E+00">
                        <c:v>4.8887886391783101E-5</c:v>
                      </c:pt>
                      <c:pt idx="2675" formatCode="0.00E+00">
                        <c:v>4.8595699375658099E-5</c:v>
                      </c:pt>
                      <c:pt idx="2676" formatCode="0.00E+00">
                        <c:v>4.8346598257268501E-5</c:v>
                      </c:pt>
                      <c:pt idx="2677" formatCode="0.00E+00">
                        <c:v>4.8122953731956797E-5</c:v>
                      </c:pt>
                      <c:pt idx="2678" formatCode="0.00E+00">
                        <c:v>4.7911187093601797E-5</c:v>
                      </c:pt>
                      <c:pt idx="2679" formatCode="0.00E+00">
                        <c:v>4.7699676743273601E-5</c:v>
                      </c:pt>
                      <c:pt idx="2680" formatCode="0.00E+00">
                        <c:v>4.74804330279139E-5</c:v>
                      </c:pt>
                      <c:pt idx="2681" formatCode="0.00E+00">
                        <c:v>4.7248855147091999E-5</c:v>
                      </c:pt>
                      <c:pt idx="2682" formatCode="0.00E+00">
                        <c:v>4.7002225581978202E-5</c:v>
                      </c:pt>
                      <c:pt idx="2683" formatCode="0.00E+00">
                        <c:v>4.6739013886274198E-5</c:v>
                      </c:pt>
                      <c:pt idx="2684" formatCode="0.00E+00">
                        <c:v>4.6459375064405298E-5</c:v>
                      </c:pt>
                      <c:pt idx="2685" formatCode="0.00E+00">
                        <c:v>4.6163428764794202E-5</c:v>
                      </c:pt>
                      <c:pt idx="2686" formatCode="0.00E+00">
                        <c:v>4.58513767552717E-5</c:v>
                      </c:pt>
                      <c:pt idx="2687" formatCode="0.00E+00">
                        <c:v>4.5522910502039699E-5</c:v>
                      </c:pt>
                      <c:pt idx="2688" formatCode="0.00E+00">
                        <c:v>4.5177472755655401E-5</c:v>
                      </c:pt>
                      <c:pt idx="2689" formatCode="0.00E+00">
                        <c:v>4.4813239126158998E-5</c:v>
                      </c:pt>
                      <c:pt idx="2690" formatCode="0.00E+00">
                        <c:v>4.4428314750159003E-5</c:v>
                      </c:pt>
                      <c:pt idx="2691" formatCode="0.00E+00">
                        <c:v>4.4020226363155097E-5</c:v>
                      </c:pt>
                      <c:pt idx="2692" formatCode="0.00E+00">
                        <c:v>4.3585907114594902E-5</c:v>
                      </c:pt>
                      <c:pt idx="2693" formatCode="0.00E+00">
                        <c:v>4.3121900103303899E-5</c:v>
                      </c:pt>
                      <c:pt idx="2694" formatCode="0.00E+00">
                        <c:v>4.2623993051980702E-5</c:v>
                      </c:pt>
                      <c:pt idx="2695" formatCode="0.00E+00">
                        <c:v>4.2088332313591102E-5</c:v>
                      </c:pt>
                      <c:pt idx="2696" formatCode="0.00E+00">
                        <c:v>4.1510386952942901E-5</c:v>
                      </c:pt>
                      <c:pt idx="2697" formatCode="0.00E+00">
                        <c:v>4.0885472536744799E-5</c:v>
                      </c:pt>
                      <c:pt idx="2698" formatCode="0.00E+00">
                        <c:v>4.0208615606478403E-5</c:v>
                      </c:pt>
                      <c:pt idx="2699" formatCode="0.00E+00">
                        <c:v>3.94752085620418E-5</c:v>
                      </c:pt>
                      <c:pt idx="2700" formatCode="0.00E+00">
                        <c:v>3.8680943490529203E-5</c:v>
                      </c:pt>
                      <c:pt idx="2701" formatCode="0.00E+00">
                        <c:v>3.7822524467252401E-5</c:v>
                      </c:pt>
                      <c:pt idx="2702" formatCode="0.00E+00">
                        <c:v>3.6898163742945402E-5</c:v>
                      </c:pt>
                      <c:pt idx="2703" formatCode="0.00E+00">
                        <c:v>3.59071172081076E-5</c:v>
                      </c:pt>
                      <c:pt idx="2704" formatCode="0.00E+00">
                        <c:v>3.48518236235958E-5</c:v>
                      </c:pt>
                      <c:pt idx="2705" formatCode="0.00E+00">
                        <c:v>3.3737520114927499E-5</c:v>
                      </c:pt>
                      <c:pt idx="2706" formatCode="0.00E+00">
                        <c:v>3.2572789993347397E-5</c:v>
                      </c:pt>
                      <c:pt idx="2707" formatCode="0.00E+00">
                        <c:v>3.1369388065743897E-5</c:v>
                      </c:pt>
                      <c:pt idx="2708" formatCode="0.00E+00">
                        <c:v>3.01423126267262E-5</c:v>
                      </c:pt>
                      <c:pt idx="2709" formatCode="0.00E+00">
                        <c:v>2.8910908421717999E-5</c:v>
                      </c:pt>
                      <c:pt idx="2710" formatCode="0.00E+00">
                        <c:v>2.76998212794179E-5</c:v>
                      </c:pt>
                      <c:pt idx="2711" formatCode="0.00E+00">
                        <c:v>2.6527203051058699E-5</c:v>
                      </c:pt>
                      <c:pt idx="2712" formatCode="0.00E+00">
                        <c:v>2.5408084834118901E-5</c:v>
                      </c:pt>
                      <c:pt idx="2713" formatCode="0.00E+00">
                        <c:v>2.4360891233437799E-5</c:v>
                      </c:pt>
                      <c:pt idx="2714" formatCode="0.00E+00">
                        <c:v>2.3402329598159899E-5</c:v>
                      </c:pt>
                      <c:pt idx="2715" formatCode="0.00E+00">
                        <c:v>2.2542329717337999E-5</c:v>
                      </c:pt>
                      <c:pt idx="2716" formatCode="0.00E+00">
                        <c:v>2.1786390473204298E-5</c:v>
                      </c:pt>
                      <c:pt idx="2717" formatCode="0.00E+00">
                        <c:v>2.1134654451264901E-5</c:v>
                      </c:pt>
                      <c:pt idx="2718" formatCode="0.00E+00">
                        <c:v>2.05802038053055E-5</c:v>
                      </c:pt>
                      <c:pt idx="2719" formatCode="0.00E+00">
                        <c:v>2.0111292520325299E-5</c:v>
                      </c:pt>
                      <c:pt idx="2720" formatCode="0.00E+00">
                        <c:v>1.9710978111095799E-5</c:v>
                      </c:pt>
                      <c:pt idx="2721" formatCode="0.00E+00">
                        <c:v>1.9358027468768599E-5</c:v>
                      </c:pt>
                      <c:pt idx="2722" formatCode="0.00E+00">
                        <c:v>1.9028301567799E-5</c:v>
                      </c:pt>
                      <c:pt idx="2723" formatCode="0.00E+00">
                        <c:v>1.8696302560755199E-5</c:v>
                      </c:pt>
                      <c:pt idx="2724" formatCode="0.00E+00">
                        <c:v>1.8336790537924299E-5</c:v>
                      </c:pt>
                      <c:pt idx="2725" formatCode="0.00E+00">
                        <c:v>1.7926417007501701E-5</c:v>
                      </c:pt>
                      <c:pt idx="2726" formatCode="0.00E+00">
                        <c:v>1.74453990708722E-5</c:v>
                      </c:pt>
                      <c:pt idx="2727" formatCode="0.00E+00">
                        <c:v>1.6878461999721899E-5</c:v>
                      </c:pt>
                      <c:pt idx="2728" formatCode="0.00E+00">
                        <c:v>1.6216200709948399E-5</c:v>
                      </c:pt>
                      <c:pt idx="2729" formatCode="0.00E+00">
                        <c:v>1.54557611921348E-5</c:v>
                      </c:pt>
                      <c:pt idx="2730" formatCode="0.00E+00">
                        <c:v>1.46020350714326E-5</c:v>
                      </c:pt>
                      <c:pt idx="2731" formatCode="0.00E+00">
                        <c:v>1.36684194075214E-5</c:v>
                      </c:pt>
                      <c:pt idx="2732" formatCode="0.00E+00">
                        <c:v>1.26767024039115E-5</c:v>
                      </c:pt>
                      <c:pt idx="2733" formatCode="0.00E+00">
                        <c:v>1.1658393024015601E-5</c:v>
                      </c:pt>
                      <c:pt idx="2734" formatCode="0.00E+00">
                        <c:v>1.06545778981372E-5</c:v>
                      </c:pt>
                      <c:pt idx="2735" formatCode="0.00E+00">
                        <c:v>9.7165834596383796E-6</c:v>
                      </c:pt>
                      <c:pt idx="2736" formatCode="0.00E+00">
                        <c:v>8.9064506013893404E-6</c:v>
                      </c:pt>
                      <c:pt idx="2737" formatCode="0.00E+00">
                        <c:v>8.2965675790899893E-6</c:v>
                      </c:pt>
                      <c:pt idx="2738" formatCode="0.00E+00">
                        <c:v>7.9694645509353506E-6</c:v>
                      </c:pt>
                      <c:pt idx="2739" formatCode="0.00E+00">
                        <c:v>8.0174990418616893E-6</c:v>
                      </c:pt>
                      <c:pt idx="2740" formatCode="0.00E+00">
                        <c:v>8.5414327968785003E-6</c:v>
                      </c:pt>
                      <c:pt idx="2741" formatCode="0.00E+00">
                        <c:v>9.6480096878692607E-6</c:v>
                      </c:pt>
                      <c:pt idx="2742" formatCode="0.00E+00">
                        <c:v>1.14477117985527E-5</c:v>
                      </c:pt>
                      <c:pt idx="2743" formatCode="0.00E+00">
                        <c:v>1.4048664353873501E-5</c:v>
                      </c:pt>
                      <c:pt idx="2744" formatCode="0.00E+00">
                        <c:v>1.7553671887632902E-5</c:v>
                      </c:pt>
                      <c:pt idx="2745" formatCode="0.00E+00">
                        <c:v>2.2054995518618701E-5</c:v>
                      </c:pt>
                      <c:pt idx="2746" formatCode="0.00E+00">
                        <c:v>2.76284799480513E-5</c:v>
                      </c:pt>
                      <c:pt idx="2747" formatCode="0.00E+00">
                        <c:v>3.4328148001326303E-5</c:v>
                      </c:pt>
                      <c:pt idx="2748" formatCode="0.00E+00">
                        <c:v>4.2180865060433597E-5</c:v>
                      </c:pt>
                      <c:pt idx="2749" formatCode="0.00E+00">
                        <c:v>5.1185510421258101E-5</c:v>
                      </c:pt>
                      <c:pt idx="2750" formatCode="0.00E+00">
                        <c:v>6.1308351251916404E-5</c:v>
                      </c:pt>
                      <c:pt idx="2751" formatCode="0.00E+00">
                        <c:v>7.2483608288370605E-5</c:v>
                      </c:pt>
                      <c:pt idx="2752" formatCode="0.00E+00">
                        <c:v>8.4615025665160103E-5</c:v>
                      </c:pt>
                      <c:pt idx="2753" formatCode="0.00E+00">
                        <c:v>9.7580132485376996E-5</c:v>
                      </c:pt>
                      <c:pt idx="2754">
                        <c:v>1.11233050550571E-4</c:v>
                      </c:pt>
                      <c:pt idx="2755">
                        <c:v>1.25412128696548E-4</c:v>
                      </c:pt>
                      <c:pt idx="2756">
                        <c:v>1.39946672574976E-4</c:v>
                      </c:pt>
                      <c:pt idx="2757">
                        <c:v>1.5466391577154199E-4</c:v>
                      </c:pt>
                      <c:pt idx="2758">
                        <c:v>1.6939678106879801E-4</c:v>
                      </c:pt>
                      <c:pt idx="2759">
                        <c:v>1.8398942225736901E-4</c:v>
                      </c:pt>
                      <c:pt idx="2760">
                        <c:v>1.9830126154472301E-4</c:v>
                      </c:pt>
                      <c:pt idx="2761">
                        <c:v>2.1221328426066801E-4</c:v>
                      </c:pt>
                      <c:pt idx="2762">
                        <c:v>2.2562743351270699E-4</c:v>
                      </c:pt>
                      <c:pt idx="2763">
                        <c:v>2.3846846427461499E-4</c:v>
                      </c:pt>
                      <c:pt idx="2764">
                        <c:v>2.5068279928599401E-4</c:v>
                      </c:pt>
                      <c:pt idx="2765">
                        <c:v>2.6223756674759798E-4</c:v>
                      </c:pt>
                      <c:pt idx="2766">
                        <c:v>2.7311798047573703E-4</c:v>
                      </c:pt>
                      <c:pt idx="2767">
                        <c:v>2.8332450038211801E-4</c:v>
                      </c:pt>
                      <c:pt idx="2768">
                        <c:v>2.9287182660953201E-4</c:v>
                      </c:pt>
                      <c:pt idx="2769">
                        <c:v>3.01785570993645E-4</c:v>
                      </c:pt>
                      <c:pt idx="2770">
                        <c:v>3.1010060233179902E-4</c:v>
                      </c:pt>
                      <c:pt idx="2771">
                        <c:v>3.1785912957203299E-4</c:v>
                      </c:pt>
                      <c:pt idx="2772">
                        <c:v>3.2511234002036702E-4</c:v>
                      </c:pt>
                      <c:pt idx="2773">
                        <c:v>3.3191781655015701E-4</c:v>
                      </c:pt>
                      <c:pt idx="2774">
                        <c:v>3.3834126707082398E-4</c:v>
                      </c:pt>
                      <c:pt idx="2775">
                        <c:v>3.4445693055173699E-4</c:v>
                      </c:pt>
                      <c:pt idx="2776">
                        <c:v>3.50347686017355E-4</c:v>
                      </c:pt>
                      <c:pt idx="2777">
                        <c:v>3.5610765433879803E-4</c:v>
                      </c:pt>
                      <c:pt idx="2778">
                        <c:v>3.6184266687216602E-4</c:v>
                      </c:pt>
                      <c:pt idx="2779">
                        <c:v>3.6766997709736601E-4</c:v>
                      </c:pt>
                      <c:pt idx="2780">
                        <c:v>3.7371731150715002E-4</c:v>
                      </c:pt>
                      <c:pt idx="2781">
                        <c:v>3.8012184598434597E-4</c:v>
                      </c:pt>
                      <c:pt idx="2782">
                        <c:v>3.8702581067625598E-4</c:v>
                      </c:pt>
                      <c:pt idx="2783">
                        <c:v>3.94576359886014E-4</c:v>
                      </c:pt>
                      <c:pt idx="2784">
                        <c:v>4.0291869740433301E-4</c:v>
                      </c:pt>
                      <c:pt idx="2785">
                        <c:v>4.1219235940946299E-4</c:v>
                      </c:pt>
                      <c:pt idx="2786">
                        <c:v>4.2252640414675198E-4</c:v>
                      </c:pt>
                      <c:pt idx="2787">
                        <c:v>4.3403481179939802E-4</c:v>
                      </c:pt>
                      <c:pt idx="2788">
                        <c:v>4.4681482900019002E-4</c:v>
                      </c:pt>
                      <c:pt idx="2789">
                        <c:v>4.6094382241967799E-4</c:v>
                      </c:pt>
                      <c:pt idx="2790">
                        <c:v>4.7648003076804002E-4</c:v>
                      </c:pt>
                      <c:pt idx="2791">
                        <c:v>4.9346424587485595E-4</c:v>
                      </c:pt>
                      <c:pt idx="2792">
                        <c:v>5.1192404694934E-4</c:v>
                      </c:pt>
                      <c:pt idx="2793">
                        <c:v>5.3187992111923196E-4</c:v>
                      </c:pt>
                      <c:pt idx="2794">
                        <c:v>5.5334945080778798E-4</c:v>
                      </c:pt>
                      <c:pt idx="2795">
                        <c:v>5.7635707337235203E-4</c:v>
                      </c:pt>
                      <c:pt idx="2796">
                        <c:v>6.0094086610970696E-4</c:v>
                      </c:pt>
                      <c:pt idx="2797">
                        <c:v>6.2715963792548703E-4</c:v>
                      </c:pt>
                      <c:pt idx="2798">
                        <c:v>6.5509851555578904E-4</c:v>
                      </c:pt>
                      <c:pt idx="2799">
                        <c:v>6.8487503828188595E-4</c:v>
                      </c:pt>
                      <c:pt idx="2800">
                        <c:v>7.1664002391878801E-4</c:v>
                      </c:pt>
                      <c:pt idx="2801">
                        <c:v>7.50579247373691E-4</c:v>
                      </c:pt>
                      <c:pt idx="2802">
                        <c:v>7.8691407493869001E-4</c:v>
                      </c:pt>
                      <c:pt idx="2803">
                        <c:v>8.2589805458559802E-4</c:v>
                      </c:pt>
                      <c:pt idx="2804">
                        <c:v>8.6781718220377204E-4</c:v>
                      </c:pt>
                      <c:pt idx="2805">
                        <c:v>9.1298710953747E-4</c:v>
                      </c:pt>
                      <c:pt idx="2806">
                        <c:v>9.6174988005312903E-4</c:v>
                      </c:pt>
                      <c:pt idx="2807">
                        <c:v>1.0144707172901599E-3</c:v>
                      </c:pt>
                      <c:pt idx="2808">
                        <c:v>1.0715357704599801E-3</c:v>
                      </c:pt>
                      <c:pt idx="2809">
                        <c:v>1.1333487333390899E-3</c:v>
                      </c:pt>
                      <c:pt idx="2810">
                        <c:v>1.20032954642682E-3</c:v>
                      </c:pt>
                      <c:pt idx="2811">
                        <c:v>1.2729106053053E-3</c:v>
                      </c:pt>
                      <c:pt idx="2812">
                        <c:v>1.3515333431842499E-3</c:v>
                      </c:pt>
                      <c:pt idx="2813">
                        <c:v>1.4366444633803601E-3</c:v>
                      </c:pt>
                      <c:pt idx="2814">
                        <c:v>1.5286920983738699E-3</c:v>
                      </c:pt>
                      <c:pt idx="2815">
                        <c:v>1.62812208638216E-3</c:v>
                      </c:pt>
                      <c:pt idx="2816">
                        <c:v>1.73537298432107E-3</c:v>
                      </c:pt>
                      <c:pt idx="2817">
                        <c:v>1.8508715607514501E-3</c:v>
                      </c:pt>
                      <c:pt idx="2818">
                        <c:v>1.9750274891912798E-3</c:v>
                      </c:pt>
                      <c:pt idx="2819">
                        <c:v>2.10822837882044E-3</c:v>
                      </c:pt>
                      <c:pt idx="2820">
                        <c:v>2.2508346523906E-3</c:v>
                      </c:pt>
                      <c:pt idx="2821">
                        <c:v>2.4031740369758101E-3</c:v>
                      </c:pt>
                      <c:pt idx="2822">
                        <c:v>2.5655367397773199E-3</c:v>
                      </c:pt>
                      <c:pt idx="2823">
                        <c:v>2.7381699873110401E-3</c:v>
                      </c:pt>
                      <c:pt idx="2824">
                        <c:v>2.9212729188402898E-3</c:v>
                      </c:pt>
                      <c:pt idx="2825">
                        <c:v>3.1149920102482402E-3</c:v>
                      </c:pt>
                      <c:pt idx="2826">
                        <c:v>3.3194155255173198E-3</c:v>
                      </c:pt>
                      <c:pt idx="2827">
                        <c:v>3.53456964725175E-3</c:v>
                      </c:pt>
                      <c:pt idx="2828">
                        <c:v>3.7604137592835499E-3</c:v>
                      </c:pt>
                      <c:pt idx="2829">
                        <c:v>3.9968365179752401E-3</c:v>
                      </c:pt>
                      <c:pt idx="2830">
                        <c:v>4.2436535487967502E-3</c:v>
                      </c:pt>
                      <c:pt idx="2831">
                        <c:v>4.5006070014124997E-3</c:v>
                      </c:pt>
                      <c:pt idx="2832">
                        <c:v>4.76736295492124E-3</c:v>
                      </c:pt>
                      <c:pt idx="2833">
                        <c:v>5.0435115121414799E-3</c:v>
                      </c:pt>
                      <c:pt idx="2834">
                        <c:v>5.3285680191837801E-3</c:v>
                      </c:pt>
                      <c:pt idx="2835">
                        <c:v>5.6219754294201301E-3</c:v>
                      </c:pt>
                      <c:pt idx="2836">
                        <c:v>5.9231078122250602E-3</c:v>
                      </c:pt>
                      <c:pt idx="2837">
                        <c:v>6.23127448238542E-3</c:v>
                      </c:pt>
                      <c:pt idx="2838">
                        <c:v>6.5457255528397502E-3</c:v>
                      </c:pt>
                      <c:pt idx="2839">
                        <c:v>6.8656583294340098E-3</c:v>
                      </c:pt>
                      <c:pt idx="2840">
                        <c:v>7.1902239656567403E-3</c:v>
                      </c:pt>
                      <c:pt idx="2841">
                        <c:v>7.5185348654928904E-3</c:v>
                      </c:pt>
                      <c:pt idx="2842">
                        <c:v>7.8496724785478596E-3</c:v>
                      </c:pt>
                      <c:pt idx="2843">
                        <c:v>8.1826953048214392E-3</c:v>
                      </c:pt>
                      <c:pt idx="2844">
                        <c:v>8.5166467606571598E-3</c:v>
                      </c:pt>
                      <c:pt idx="2845">
                        <c:v>8.8505636834386291E-3</c:v>
                      </c:pt>
                      <c:pt idx="2846">
                        <c:v>9.1834818886662607E-3</c:v>
                      </c:pt>
                      <c:pt idx="2847">
                        <c:v>9.5144450979597495E-3</c:v>
                      </c:pt>
                      <c:pt idx="2848">
                        <c:v>9.8425104123589305E-3</c:v>
                      </c:pt>
                      <c:pt idx="2849">
                        <c:v>1.01667545368869E-2</c:v>
                      </c:pt>
                      <c:pt idx="2850">
                        <c:v>1.04862776619637E-2</c:v>
                      </c:pt>
                      <c:pt idx="2851">
                        <c:v>1.0800208898622101E-2</c:v>
                      </c:pt>
                      <c:pt idx="2852">
                        <c:v>1.1107710563127199E-2</c:v>
                      </c:pt>
                      <c:pt idx="2853">
                        <c:v>1.1407980451246301E-2</c:v>
                      </c:pt>
                      <c:pt idx="2854">
                        <c:v>1.17002543292532E-2</c:v>
                      </c:pt>
                      <c:pt idx="2855">
                        <c:v>1.19838087004257E-2</c:v>
                      </c:pt>
                      <c:pt idx="2856">
                        <c:v>1.22579634727632E-2</c:v>
                      </c:pt>
                      <c:pt idx="2857">
                        <c:v>1.25220836035037E-2</c:v>
                      </c:pt>
                      <c:pt idx="2858">
                        <c:v>1.27755806668719E-2</c:v>
                      </c:pt>
                      <c:pt idx="2859">
                        <c:v>1.3017915425114599E-2</c:v>
                      </c:pt>
                      <c:pt idx="2860">
                        <c:v>1.32486018461195E-2</c:v>
                      </c:pt>
                      <c:pt idx="2861">
                        <c:v>1.3467207112341799E-2</c:v>
                      </c:pt>
                      <c:pt idx="2862">
                        <c:v>1.36733538331749E-2</c:v>
                      </c:pt>
                      <c:pt idx="2863">
                        <c:v>1.38667217169009E-2</c:v>
                      </c:pt>
                      <c:pt idx="2864">
                        <c:v>1.40470490877544E-2</c:v>
                      </c:pt>
                      <c:pt idx="2865">
                        <c:v>1.42141324305543E-2</c:v>
                      </c:pt>
                      <c:pt idx="2866">
                        <c:v>1.43678295976208E-2</c:v>
                      </c:pt>
                      <c:pt idx="2867">
                        <c:v>1.45080540280756E-2</c:v>
                      </c:pt>
                      <c:pt idx="2868">
                        <c:v>1.4634773068700001E-2</c:v>
                      </c:pt>
                      <c:pt idx="2869">
                        <c:v>1.4748019527298701E-2</c:v>
                      </c:pt>
                      <c:pt idx="2870">
                        <c:v>1.4847871253043699E-2</c:v>
                      </c:pt>
                      <c:pt idx="2871">
                        <c:v>1.49344545209039E-2</c:v>
                      </c:pt>
                      <c:pt idx="2872">
                        <c:v>1.5007938217139799E-2</c:v>
                      </c:pt>
                      <c:pt idx="2873">
                        <c:v>1.5068529723916899E-2</c:v>
                      </c:pt>
                      <c:pt idx="2874">
                        <c:v>1.5116469174565699E-2</c:v>
                      </c:pt>
                      <c:pt idx="2875">
                        <c:v>1.51520245700901E-2</c:v>
                      </c:pt>
                      <c:pt idx="2876">
                        <c:v>1.5175486136828001E-2</c:v>
                      </c:pt>
                      <c:pt idx="2877">
                        <c:v>1.51871615076134E-2</c:v>
                      </c:pt>
                      <c:pt idx="2878">
                        <c:v>1.51873720341325E-2</c:v>
                      </c:pt>
                      <c:pt idx="2879">
                        <c:v>1.51764476488801E-2</c:v>
                      </c:pt>
                      <c:pt idx="2880">
                        <c:v>1.5154724212182599E-2</c:v>
                      </c:pt>
                      <c:pt idx="2881">
                        <c:v>1.51225406655727E-2</c:v>
                      </c:pt>
                      <c:pt idx="2882">
                        <c:v>1.50802377311803E-2</c:v>
                      </c:pt>
                      <c:pt idx="2883">
                        <c:v>1.50281567790668E-2</c:v>
                      </c:pt>
                      <c:pt idx="2884">
                        <c:v>1.49666395335627E-2</c:v>
                      </c:pt>
                      <c:pt idx="2885">
                        <c:v>1.4896028713498301E-2</c:v>
                      </c:pt>
                      <c:pt idx="2886">
                        <c:v>1.48166689720354E-2</c:v>
                      </c:pt>
                      <c:pt idx="2887">
                        <c:v>1.47289079226936E-2</c:v>
                      </c:pt>
                      <c:pt idx="2888">
                        <c:v>1.46330974667292E-2</c:v>
                      </c:pt>
                      <c:pt idx="2889">
                        <c:v>1.4529594788934201E-2</c:v>
                      </c:pt>
                      <c:pt idx="2890">
                        <c:v>1.44187635418362E-2</c:v>
                      </c:pt>
                      <c:pt idx="2891">
                        <c:v>1.4300974338294199E-2</c:v>
                      </c:pt>
                      <c:pt idx="2892">
                        <c:v>1.4176605114441699E-2</c:v>
                      </c:pt>
                      <c:pt idx="2893">
                        <c:v>1.4046040636159199E-2</c:v>
                      </c:pt>
                      <c:pt idx="2894">
                        <c:v>1.3909672343064601E-2</c:v>
                      </c:pt>
                      <c:pt idx="2895">
                        <c:v>1.37678964444072E-2</c:v>
                      </c:pt>
                      <c:pt idx="2896">
                        <c:v>1.36211131446177E-2</c:v>
                      </c:pt>
                      <c:pt idx="2897">
                        <c:v>1.3469724764570401E-2</c:v>
                      </c:pt>
                      <c:pt idx="2898">
                        <c:v>1.3314133022464199E-2</c:v>
                      </c:pt>
                      <c:pt idx="2899">
                        <c:v>1.3154737088081901E-2</c:v>
                      </c:pt>
                      <c:pt idx="2900">
                        <c:v>1.29919324545747E-2</c:v>
                      </c:pt>
                      <c:pt idx="2901">
                        <c:v>1.28261070635316E-2</c:v>
                      </c:pt>
                      <c:pt idx="2902">
                        <c:v>1.2657639393988099E-2</c:v>
                      </c:pt>
                      <c:pt idx="2903">
                        <c:v>1.2486895041218801E-2</c:v>
                      </c:pt>
                      <c:pt idx="2904">
                        <c:v>1.23142257605947E-2</c:v>
                      </c:pt>
                      <c:pt idx="2905">
                        <c:v>1.2139965313733301E-2</c:v>
                      </c:pt>
                      <c:pt idx="2906">
                        <c:v>1.1964427541291201E-2</c:v>
                      </c:pt>
                      <c:pt idx="2907">
                        <c:v>1.1787903725369701E-2</c:v>
                      </c:pt>
                      <c:pt idx="2908">
                        <c:v>1.16106744841792E-2</c:v>
                      </c:pt>
                      <c:pt idx="2909">
                        <c:v>1.14330029805039E-2</c:v>
                      </c:pt>
                      <c:pt idx="2910">
                        <c:v>1.1255127727543999E-2</c:v>
                      </c:pt>
                      <c:pt idx="2911">
                        <c:v>1.10772670287494E-2</c:v>
                      </c:pt>
                      <c:pt idx="2912">
                        <c:v>1.08996209019418E-2</c:v>
                      </c:pt>
                      <c:pt idx="2913">
                        <c:v>1.0722371539795199E-2</c:v>
                      </c:pt>
                      <c:pt idx="2914">
                        <c:v>1.05456845401159E-2</c:v>
                      </c:pt>
                      <c:pt idx="2915">
                        <c:v>1.0369710489374E-2</c:v>
                      </c:pt>
                      <c:pt idx="2916">
                        <c:v>1.0194585535931401E-2</c:v>
                      </c:pt>
                      <c:pt idx="2917">
                        <c:v>1.0020432136977699E-2</c:v>
                      </c:pt>
                      <c:pt idx="2918">
                        <c:v>9.8473590875517401E-3</c:v>
                      </c:pt>
                      <c:pt idx="2919">
                        <c:v>9.6754580282999592E-3</c:v>
                      </c:pt>
                      <c:pt idx="2920">
                        <c:v>9.5048119411105404E-3</c:v>
                      </c:pt>
                      <c:pt idx="2921">
                        <c:v>9.3354973329643192E-3</c:v>
                      </c:pt>
                      <c:pt idx="2922">
                        <c:v>9.1675765640482406E-3</c:v>
                      </c:pt>
                      <c:pt idx="2923">
                        <c:v>9.0010983164985001E-3</c:v>
                      </c:pt>
                      <c:pt idx="2924">
                        <c:v>8.8360996083692803E-3</c:v>
                      </c:pt>
                      <c:pt idx="2925">
                        <c:v>8.6726019188719406E-3</c:v>
                      </c:pt>
                      <c:pt idx="2926">
                        <c:v>8.5106209185156906E-3</c:v>
                      </c:pt>
                      <c:pt idx="2927">
                        <c:v>8.3501686486134302E-3</c:v>
                      </c:pt>
                      <c:pt idx="2928">
                        <c:v>8.1912448789875896E-3</c:v>
                      </c:pt>
                      <c:pt idx="2929">
                        <c:v>8.0338360051354796E-3</c:v>
                      </c:pt>
                      <c:pt idx="2930">
                        <c:v>7.8779283201483308E-3</c:v>
                      </c:pt>
                      <c:pt idx="2931">
                        <c:v>7.7235102588760103E-3</c:v>
                      </c:pt>
                      <c:pt idx="2932">
                        <c:v>7.5705559136001197E-3</c:v>
                      </c:pt>
                      <c:pt idx="2933">
                        <c:v>7.4190479261426303E-3</c:v>
                      </c:pt>
                      <c:pt idx="2934">
                        <c:v>7.2689747240798196E-3</c:v>
                      </c:pt>
                      <c:pt idx="2935">
                        <c:v>7.1203257267210499E-3</c:v>
                      </c:pt>
                      <c:pt idx="2936">
                        <c:v>6.9730987078923503E-3</c:v>
                      </c:pt>
                      <c:pt idx="2937">
                        <c:v>6.8272991206177304E-3</c:v>
                      </c:pt>
                      <c:pt idx="2938">
                        <c:v>6.6829403091530999E-3</c:v>
                      </c:pt>
                      <c:pt idx="2939">
                        <c:v>6.54004444946071E-3</c:v>
                      </c:pt>
                      <c:pt idx="2940">
                        <c:v>6.3986470826618604E-3</c:v>
                      </c:pt>
                      <c:pt idx="2941">
                        <c:v>6.2587893408093398E-3</c:v>
                      </c:pt>
                      <c:pt idx="2942">
                        <c:v>6.1205167305415599E-3</c:v>
                      </c:pt>
                      <c:pt idx="2943">
                        <c:v>5.9838793204749201E-3</c:v>
                      </c:pt>
                      <c:pt idx="2944">
                        <c:v>5.8489305161870302E-3</c:v>
                      </c:pt>
                      <c:pt idx="2945">
                        <c:v>5.7157205170910597E-3</c:v>
                      </c:pt>
                      <c:pt idx="2946">
                        <c:v>5.5842987237542897E-3</c:v>
                      </c:pt>
                      <c:pt idx="2947">
                        <c:v>5.4547086890472801E-3</c:v>
                      </c:pt>
                      <c:pt idx="2948">
                        <c:v>5.3269866966993004E-3</c:v>
                      </c:pt>
                      <c:pt idx="2949">
                        <c:v>5.2011627034841803E-3</c:v>
                      </c:pt>
                      <c:pt idx="2950">
                        <c:v>5.0772591256666401E-3</c:v>
                      </c:pt>
                      <c:pt idx="2951">
                        <c:v>4.9552912935637598E-3</c:v>
                      </c:pt>
                      <c:pt idx="2952">
                        <c:v>4.83526453123659E-3</c:v>
                      </c:pt>
                      <c:pt idx="2953">
                        <c:v>4.7171786026738403E-3</c:v>
                      </c:pt>
                      <c:pt idx="2954">
                        <c:v>4.6010298348675002E-3</c:v>
                      </c:pt>
                      <c:pt idx="2955">
                        <c:v>4.4868128789848699E-3</c:v>
                      </c:pt>
                      <c:pt idx="2956">
                        <c:v>4.37451824511837E-3</c:v>
                      </c:pt>
                      <c:pt idx="2957">
                        <c:v>4.2641366055549404E-3</c:v>
                      </c:pt>
                      <c:pt idx="2958">
                        <c:v>4.1556609223374697E-3</c:v>
                      </c:pt>
                      <c:pt idx="2959">
                        <c:v>4.0490844583617198E-3</c:v>
                      </c:pt>
                      <c:pt idx="2960">
                        <c:v>3.94440208552804E-3</c:v>
                      </c:pt>
                      <c:pt idx="2961">
                        <c:v>3.84161223475177E-3</c:v>
                      </c:pt>
                      <c:pt idx="2962">
                        <c:v>3.7407176868757002E-3</c:v>
                      </c:pt>
                      <c:pt idx="2963">
                        <c:v>3.6417189316270502E-3</c:v>
                      </c:pt>
                      <c:pt idx="2964">
                        <c:v>3.5446177166479202E-3</c:v>
                      </c:pt>
                      <c:pt idx="2965">
                        <c:v>3.44942128544395E-3</c:v>
                      </c:pt>
                      <c:pt idx="2966">
                        <c:v>3.35613091008403E-3</c:v>
                      </c:pt>
                      <c:pt idx="2967">
                        <c:v>3.26475212059922E-3</c:v>
                      </c:pt>
                      <c:pt idx="2968">
                        <c:v>3.1752879263057198E-3</c:v>
                      </c:pt>
                      <c:pt idx="2969">
                        <c:v>3.08774055681236E-3</c:v>
                      </c:pt>
                      <c:pt idx="2970">
                        <c:v>3.0021148723670902E-3</c:v>
                      </c:pt>
                      <c:pt idx="2971">
                        <c:v>2.9184077876675801E-3</c:v>
                      </c:pt>
                      <c:pt idx="2972">
                        <c:v>2.8366233081259899E-3</c:v>
                      </c:pt>
                      <c:pt idx="2973">
                        <c:v>2.7567655391200398E-3</c:v>
                      </c:pt>
                      <c:pt idx="2974">
                        <c:v>2.6788301359863499E-3</c:v>
                      </c:pt>
                      <c:pt idx="2975">
                        <c:v>2.6028135099784499E-3</c:v>
                      </c:pt>
                      <c:pt idx="2976">
                        <c:v>2.52871808738036E-3</c:v>
                      </c:pt>
                      <c:pt idx="2977">
                        <c:v>2.4565347092057599E-3</c:v>
                      </c:pt>
                      <c:pt idx="2978">
                        <c:v>2.3862481891138401E-3</c:v>
                      </c:pt>
                      <c:pt idx="2979">
                        <c:v>2.31783471181281E-3</c:v>
                      </c:pt>
                      <c:pt idx="2980">
                        <c:v>2.2512603234686899E-3</c:v>
                      </c:pt>
                      <c:pt idx="2981">
                        <c:v>2.1864794173050298E-3</c:v>
                      </c:pt>
                      <c:pt idx="2982">
                        <c:v>2.12343765058195E-3</c:v>
                      </c:pt>
                      <c:pt idx="2983">
                        <c:v>2.0620670846417601E-3</c:v>
                      </c:pt>
                      <c:pt idx="2984">
                        <c:v>2.0022911784611198E-3</c:v>
                      </c:pt>
                      <c:pt idx="2985">
                        <c:v>1.94402912011444E-3</c:v>
                      </c:pt>
                      <c:pt idx="2986">
                        <c:v>1.88718663546747E-3</c:v>
                      </c:pt>
                      <c:pt idx="2987">
                        <c:v>1.8316728362524201E-3</c:v>
                      </c:pt>
                      <c:pt idx="2988">
                        <c:v>1.7774023203915501E-3</c:v>
                      </c:pt>
                      <c:pt idx="2989">
                        <c:v>1.72430351486071E-3</c:v>
                      </c:pt>
                      <c:pt idx="2990">
                        <c:v>1.6723060618135E-3</c:v>
                      </c:pt>
                      <c:pt idx="2991">
                        <c:v>1.6213466983560599E-3</c:v>
                      </c:pt>
                      <c:pt idx="2992">
                        <c:v>1.57138455329175E-3</c:v>
                      </c:pt>
                      <c:pt idx="2993">
                        <c:v>1.5223834084669499E-3</c:v>
                      </c:pt>
                      <c:pt idx="2994">
                        <c:v>1.47430732187251E-3</c:v>
                      </c:pt>
                      <c:pt idx="2995">
                        <c:v>1.4271336785097099E-3</c:v>
                      </c:pt>
                      <c:pt idx="2996">
                        <c:v>1.3808315519900701E-3</c:v>
                      </c:pt>
                      <c:pt idx="2997">
                        <c:v>1.3353654312353799E-3</c:v>
                      </c:pt>
                      <c:pt idx="2998">
                        <c:v>1.2906958823214599E-3</c:v>
                      </c:pt>
                      <c:pt idx="2999">
                        <c:v>1.24676800770933E-3</c:v>
                      </c:pt>
                      <c:pt idx="3000">
                        <c:v>1.2035235389240399E-3</c:v>
                      </c:pt>
                      <c:pt idx="3001">
                        <c:v>1.1608905661221001E-3</c:v>
                      </c:pt>
                      <c:pt idx="3002">
                        <c:v>1.1187943837749001E-3</c:v>
                      </c:pt>
                      <c:pt idx="3003">
                        <c:v>1.0771569239443799E-3</c:v>
                      </c:pt>
                      <c:pt idx="3004">
                        <c:v>1.03589994209132E-3</c:v>
                      </c:pt>
                      <c:pt idx="3005">
                        <c:v>9.949520660610979E-4</c:v>
                      </c:pt>
                      <c:pt idx="3006">
                        <c:v>9.5424837031658099E-4</c:v>
                      </c:pt>
                      <c:pt idx="3007">
                        <c:v>9.1373719593797805E-4</c:v>
                      </c:pt>
                      <c:pt idx="3008">
                        <c:v>8.7337110974073501E-4</c:v>
                      </c:pt>
                      <c:pt idx="3009">
                        <c:v>8.33116970202585E-4</c:v>
                      </c:pt>
                      <c:pt idx="3010">
                        <c:v>7.9294777991973601E-4</c:v>
                      </c:pt>
                      <c:pt idx="3011">
                        <c:v>7.52844483912909E-4</c:v>
                      </c:pt>
                      <c:pt idx="3012">
                        <c:v>7.1278929516734502E-4</c:v>
                      </c:pt>
                      <c:pt idx="3013">
                        <c:v>6.7276432332741298E-4</c:v>
                      </c:pt>
                      <c:pt idx="3014">
                        <c:v>6.3275052322302801E-4</c:v>
                      </c:pt>
                      <c:pt idx="3015">
                        <c:v>5.9272033627272996E-4</c:v>
                      </c:pt>
                      <c:pt idx="3016">
                        <c:v>5.5264444705480596E-4</c:v>
                      </c:pt>
                      <c:pt idx="3017">
                        <c:v>5.1248640544042303E-4</c:v>
                      </c:pt>
                      <c:pt idx="3018">
                        <c:v>4.7220948135440498E-4</c:v>
                      </c:pt>
                      <c:pt idx="3019">
                        <c:v>4.3177066348260398E-4</c:v>
                      </c:pt>
                      <c:pt idx="3020">
                        <c:v>3.91133177148962E-4</c:v>
                      </c:pt>
                      <c:pt idx="3021">
                        <c:v>3.5026346174128102E-4</c:v>
                      </c:pt>
                      <c:pt idx="3022">
                        <c:v>3.0912828730228102E-4</c:v>
                      </c:pt>
                      <c:pt idx="3023">
                        <c:v>2.6770760896162001E-4</c:v>
                      </c:pt>
                      <c:pt idx="3024">
                        <c:v>2.2598395288068901E-4</c:v>
                      </c:pt>
                      <c:pt idx="3025">
                        <c:v>1.8395176363271399E-4</c:v>
                      </c:pt>
                      <c:pt idx="3026">
                        <c:v>1.4161453260457999E-4</c:v>
                      </c:pt>
                      <c:pt idx="3027" formatCode="0.00E+00">
                        <c:v>9.8976230864645606E-5</c:v>
                      </c:pt>
                      <c:pt idx="3028" formatCode="0.00E+00">
                        <c:v>5.6055808305017399E-5</c:v>
                      </c:pt>
                      <c:pt idx="3029" formatCode="0.00E+00">
                        <c:v>1.28717914270506E-5</c:v>
                      </c:pt>
                      <c:pt idx="3030" formatCode="0.00E+00">
                        <c:v>-3.05603136100387E-5</c:v>
                      </c:pt>
                      <c:pt idx="3031" formatCode="0.00E+00">
                        <c:v>-7.4208067499276505E-5</c:v>
                      </c:pt>
                      <c:pt idx="3032">
                        <c:v>-1.1804091349017E-4</c:v>
                      </c:pt>
                      <c:pt idx="3033">
                        <c:v>-1.6202688783376501E-4</c:v>
                      </c:pt>
                      <c:pt idx="3034">
                        <c:v>-2.06125210920841E-4</c:v>
                      </c:pt>
                      <c:pt idx="3035">
                        <c:v>-2.50282762146887E-4</c:v>
                      </c:pt>
                      <c:pt idx="3036">
                        <c:v>-2.94450386565718E-4</c:v>
                      </c:pt>
                      <c:pt idx="3037">
                        <c:v>-3.3855532478534699E-4</c:v>
                      </c:pt>
                      <c:pt idx="3038">
                        <c:v>-3.8251612624168497E-4</c:v>
                      </c:pt>
                      <c:pt idx="3039">
                        <c:v>-4.2624648926935899E-4</c:v>
                      </c:pt>
                      <c:pt idx="3040">
                        <c:v>-4.6963997112763701E-4</c:v>
                      </c:pt>
                      <c:pt idx="3041">
                        <c:v>-5.1257292700347505E-4</c:v>
                      </c:pt>
                      <c:pt idx="3042">
                        <c:v>-5.5491849259214205E-4</c:v>
                      </c:pt>
                      <c:pt idx="3043">
                        <c:v>-5.9654404398265298E-4</c:v>
                      </c:pt>
                      <c:pt idx="3044">
                        <c:v>-6.3730103997298602E-4</c:v>
                      </c:pt>
                      <c:pt idx="3045">
                        <c:v>-6.7704540979411404E-4</c:v>
                      </c:pt>
                      <c:pt idx="3046">
                        <c:v>-7.1564047105071604E-4</c:v>
                      </c:pt>
                      <c:pt idx="3047">
                        <c:v>-7.5294767851090101E-4</c:v>
                      </c:pt>
                      <c:pt idx="3048">
                        <c:v>-7.8883319417420695E-4</c:v>
                      </c:pt>
                      <c:pt idx="3049">
                        <c:v>-8.23181860761846E-4</c:v>
                      </c:pt>
                      <c:pt idx="3050">
                        <c:v>-8.55891223113214E-4</c:v>
                      </c:pt>
                      <c:pt idx="3051">
                        <c:v>-8.8686434414911904E-4</c:v>
                      </c:pt>
                      <c:pt idx="3052">
                        <c:v>-9.1600725492995902E-4</c:v>
                      </c:pt>
                      <c:pt idx="3053">
                        <c:v>-9.4324170525034298E-4</c:v>
                      </c:pt>
                      <c:pt idx="3054">
                        <c:v>-9.6849653466393E-4</c:v>
                      </c:pt>
                      <c:pt idx="3055">
                        <c:v>-9.9169430093876891E-4</c:v>
                      </c:pt>
                      <c:pt idx="3056">
                        <c:v>-1.01275804568429E-3</c:v>
                      </c:pt>
                      <c:pt idx="3057">
                        <c:v>-1.03161819531912E-3</c:v>
                      </c:pt>
                      <c:pt idx="3058">
                        <c:v>-1.0482045686412401E-3</c:v>
                      </c:pt>
                      <c:pt idx="3059">
                        <c:v>-1.0624389641380801E-3</c:v>
                      </c:pt>
                      <c:pt idx="3060">
                        <c:v>-1.07424573022243E-3</c:v>
                      </c:pt>
                      <c:pt idx="3061">
                        <c:v>-1.08354637782539E-3</c:v>
                      </c:pt>
                      <c:pt idx="3062">
                        <c:v>-1.0902767688064901E-3</c:v>
                      </c:pt>
                      <c:pt idx="3063">
                        <c:v>-1.0943746149888801E-3</c:v>
                      </c:pt>
                      <c:pt idx="3064">
                        <c:v>-1.09578469443747E-3</c:v>
                      </c:pt>
                      <c:pt idx="3065">
                        <c:v>-1.0944557770067899E-3</c:v>
                      </c:pt>
                      <c:pt idx="3066">
                        <c:v>-1.09035719986905E-3</c:v>
                      </c:pt>
                      <c:pt idx="3067">
                        <c:v>-1.0834737652863601E-3</c:v>
                      </c:pt>
                      <c:pt idx="3068">
                        <c:v>-1.0737984172248501E-3</c:v>
                      </c:pt>
                      <c:pt idx="3069">
                        <c:v>-1.06133732819524E-3</c:v>
                      </c:pt>
                      <c:pt idx="3070">
                        <c:v>-1.0461049271301699E-3</c:v>
                      </c:pt>
                      <c:pt idx="3071">
                        <c:v>-1.0281301207871801E-3</c:v>
                      </c:pt>
                      <c:pt idx="3072">
                        <c:v>-1.0074592885751701E-3</c:v>
                      </c:pt>
                      <c:pt idx="3073">
                        <c:v>-9.84143780029917E-4</c:v>
                      </c:pt>
                      <c:pt idx="3074">
                        <c:v>-9.58242289742122E-4</c:v>
                      </c:pt>
                      <c:pt idx="3075">
                        <c:v>-9.2982091040533102E-4</c:v>
                      </c:pt>
                      <c:pt idx="3076">
                        <c:v>-8.9894917037864296E-4</c:v>
                      </c:pt>
                      <c:pt idx="3077">
                        <c:v>-8.6570393546163795E-4</c:v>
                      </c:pt>
                      <c:pt idx="3078">
                        <c:v>-8.3017570900005696E-4</c:v>
                      </c:pt>
                      <c:pt idx="3079">
                        <c:v>-7.9245974911166498E-4</c:v>
                      </c:pt>
                      <c:pt idx="3080">
                        <c:v>-7.5265303084331504E-4</c:v>
                      </c:pt>
                      <c:pt idx="3081">
                        <c:v>-7.1085747211777702E-4</c:v>
                      </c:pt>
                      <c:pt idx="3082">
                        <c:v>-6.6717831689181101E-4</c:v>
                      </c:pt>
                      <c:pt idx="3083">
                        <c:v>-6.2172775978831601E-4</c:v>
                      </c:pt>
                      <c:pt idx="3084">
                        <c:v>-5.7462126787186096E-4</c:v>
                      </c:pt>
                      <c:pt idx="3085">
                        <c:v>-5.2597792171884996E-4</c:v>
                      </c:pt>
                      <c:pt idx="3086">
                        <c:v>-4.7593179180912301E-4</c:v>
                      </c:pt>
                      <c:pt idx="3087">
                        <c:v>-4.2461334565672602E-4</c:v>
                      </c:pt>
                      <c:pt idx="3088">
                        <c:v>-3.7215578998617401E-4</c:v>
                      </c:pt>
                      <c:pt idx="3089">
                        <c:v>-3.1869471358960099E-4</c:v>
                      </c:pt>
                      <c:pt idx="3090">
                        <c:v>-2.6436666409775198E-4</c:v>
                      </c:pt>
                      <c:pt idx="3091">
                        <c:v>-2.0930821796502299E-4</c:v>
                      </c:pt>
                      <c:pt idx="3092">
                        <c:v>-1.5365297136445599E-4</c:v>
                      </c:pt>
                      <c:pt idx="3093" formatCode="0.00E+00">
                        <c:v>-9.7534556966487706E-5</c:v>
                      </c:pt>
                      <c:pt idx="3094" formatCode="0.00E+00">
                        <c:v>-4.1079641177538903E-5</c:v>
                      </c:pt>
                      <c:pt idx="3095" formatCode="0.00E+00">
                        <c:v>1.55791461401322E-5</c:v>
                      </c:pt>
                      <c:pt idx="3096" formatCode="0.00E+00">
                        <c:v>7.2319293950647199E-5</c:v>
                      </c:pt>
                      <c:pt idx="3097">
                        <c:v>1.2902165508250099E-4</c:v>
                      </c:pt>
                      <c:pt idx="3098">
                        <c:v>1.8556863721257201E-4</c:v>
                      </c:pt>
                      <c:pt idx="3099">
                        <c:v>2.4184347550776399E-4</c:v>
                      </c:pt>
                      <c:pt idx="3100">
                        <c:v>2.97728399344746E-4</c:v>
                      </c:pt>
                      <c:pt idx="3101">
                        <c:v>3.5310308974863101E-4</c:v>
                      </c:pt>
                      <c:pt idx="3102">
                        <c:v>4.0784243985501499E-4</c:v>
                      </c:pt>
                      <c:pt idx="3103">
                        <c:v>4.6181669635858498E-4</c:v>
                      </c:pt>
                      <c:pt idx="3104">
                        <c:v>5.1489031975706398E-4</c:v>
                      </c:pt>
                      <c:pt idx="3105">
                        <c:v>5.6692370686365701E-4</c:v>
                      </c:pt>
                      <c:pt idx="3106">
                        <c:v>6.1777222955494704E-4</c:v>
                      </c:pt>
                      <c:pt idx="3107">
                        <c:v>6.67294386284485E-4</c:v>
                      </c:pt>
                      <c:pt idx="3108">
                        <c:v>7.1534215629839599E-4</c:v>
                      </c:pt>
                      <c:pt idx="3109">
                        <c:v>7.6176995539933997E-4</c:v>
                      </c:pt>
                      <c:pt idx="3110">
                        <c:v>8.0644426036168601E-4</c:v>
                      </c:pt>
                      <c:pt idx="3111">
                        <c:v>8.4924194253629102E-4</c:v>
                      </c:pt>
                      <c:pt idx="3112">
                        <c:v>8.90053013285585E-4</c:v>
                      </c:pt>
                      <c:pt idx="3113">
                        <c:v>9.2878198979495503E-4</c:v>
                      </c:pt>
                      <c:pt idx="3114">
                        <c:v>9.6534815378782404E-4</c:v>
                      </c:pt>
                      <c:pt idx="3115">
                        <c:v>9.9968422311288692E-4</c:v>
                      </c:pt>
                      <c:pt idx="3116">
                        <c:v>1.03173599918318E-3</c:v>
                      </c:pt>
                      <c:pt idx="3117">
                        <c:v>1.0614604096786601E-3</c:v>
                      </c:pt>
                      <c:pt idx="3118">
                        <c:v>1.0888231696687099E-3</c:v>
                      </c:pt>
                      <c:pt idx="3119">
                        <c:v>1.11379610480116E-3</c:v>
                      </c:pt>
                      <c:pt idx="3120">
                        <c:v>1.1363573569898801E-3</c:v>
                      </c:pt>
                      <c:pt idx="3121">
                        <c:v>1.1564911264703101E-3</c:v>
                      </c:pt>
                      <c:pt idx="3122">
                        <c:v>1.1741840498482501E-3</c:v>
                      </c:pt>
                      <c:pt idx="3123">
                        <c:v>1.18942970871518E-3</c:v>
                      </c:pt>
                      <c:pt idx="3124">
                        <c:v>1.20223267720538E-3</c:v>
                      </c:pt>
                      <c:pt idx="3125">
                        <c:v>1.21259567676793E-3</c:v>
                      </c:pt>
                      <c:pt idx="3126">
                        <c:v>1.22053959092329E-3</c:v>
                      </c:pt>
                      <c:pt idx="3127">
                        <c:v>1.2261022573763301E-3</c:v>
                      </c:pt>
                      <c:pt idx="3128">
                        <c:v>1.2293394540739699E-3</c:v>
                      </c:pt>
                      <c:pt idx="3129">
                        <c:v>1.2303262055999901E-3</c:v>
                      </c:pt>
                      <c:pt idx="3130">
                        <c:v>1.22915685822973E-3</c:v>
                      </c:pt>
                      <c:pt idx="3131">
                        <c:v>1.2259427482326499E-3</c:v>
                      </c:pt>
                      <c:pt idx="3132">
                        <c:v>1.2208103966843699E-3</c:v>
                      </c:pt>
                      <c:pt idx="3133">
                        <c:v>1.2138973943088499E-3</c:v>
                      </c:pt>
                      <c:pt idx="3134">
                        <c:v>1.20534776749315E-3</c:v>
                      </c:pt>
                      <c:pt idx="3135">
                        <c:v>1.19530602878145E-3</c:v>
                      </c:pt>
                      <c:pt idx="3136">
                        <c:v>1.1839130858665599E-3</c:v>
                      </c:pt>
                      <c:pt idx="3137">
                        <c:v>1.1713052935837401E-3</c:v>
                      </c:pt>
                      <c:pt idx="3138">
                        <c:v>1.15759985200595E-3</c:v>
                      </c:pt>
                      <c:pt idx="3139">
                        <c:v>1.1428994734436601E-3</c:v>
                      </c:pt>
                      <c:pt idx="3140">
                        <c:v>1.1272962434463699E-3</c:v>
                      </c:pt>
                      <c:pt idx="3141">
                        <c:v>1.1108697714391101E-3</c:v>
                      </c:pt>
                      <c:pt idx="3142">
                        <c:v>1.09368869559738E-3</c:v>
                      </c:pt>
                      <c:pt idx="3143">
                        <c:v>1.0758128378400001E-3</c:v>
                      </c:pt>
                      <c:pt idx="3144">
                        <c:v>1.05729513226847E-3</c:v>
                      </c:pt>
                      <c:pt idx="3145">
                        <c:v>1.0381845846358501E-3</c:v>
                      </c:pt>
                      <c:pt idx="3146">
                        <c:v>1.01852550682958E-3</c:v>
                      </c:pt>
                      <c:pt idx="3147">
                        <c:v>9.9836339613326394E-4</c:v>
                      </c:pt>
                      <c:pt idx="3148">
                        <c:v>9.7772981437229995E-4</c:v>
                      </c:pt>
                      <c:pt idx="3149">
                        <c:v>9.5665048374778095E-4</c:v>
                      </c:pt>
                      <c:pt idx="3150">
                        <c:v>9.3514587885089101E-4</c:v>
                      </c:pt>
                      <c:pt idx="3151">
                        <c:v>9.1322504096978696E-4</c:v>
                      </c:pt>
                      <c:pt idx="3152">
                        <c:v>8.9088583434586996E-4</c:v>
                      </c:pt>
                      <c:pt idx="3153">
                        <c:v>8.6811610961173001E-4</c:v>
                      </c:pt>
                      <c:pt idx="3154">
                        <c:v>8.4489398167266795E-4</c:v>
                      </c:pt>
                      <c:pt idx="3155">
                        <c:v>8.2118999646585704E-4</c:v>
                      </c:pt>
                      <c:pt idx="3156">
                        <c:v>7.9697308330701697E-4</c:v>
                      </c:pt>
                      <c:pt idx="3157">
                        <c:v>7.7222056198822397E-4</c:v>
                      </c:pt>
                      <c:pt idx="3158">
                        <c:v>7.4690906854419899E-4</c:v>
                      </c:pt>
                      <c:pt idx="3159">
                        <c:v>7.2102661190749098E-4</c:v>
                      </c:pt>
                      <c:pt idx="3160">
                        <c:v>6.9458555113618905E-4</c:v>
                      </c:pt>
                      <c:pt idx="3161">
                        <c:v>6.6762111791326603E-4</c:v>
                      </c:pt>
                      <c:pt idx="3162">
                        <c:v>6.4019150446655005E-4</c:v>
                      </c:pt>
                      <c:pt idx="3163">
                        <c:v>6.1237805332317596E-4</c:v>
                      </c:pt>
                      <c:pt idx="3164">
                        <c:v>5.8428301007133504E-4</c:v>
                      </c:pt>
                      <c:pt idx="3165">
                        <c:v>5.5602591514372797E-4</c:v>
                      </c:pt>
                      <c:pt idx="3166">
                        <c:v>5.2773858337131798E-4</c:v>
                      </c:pt>
                      <c:pt idx="3167">
                        <c:v>4.9955911368052095E-4</c:v>
                      </c:pt>
                      <c:pt idx="3168">
                        <c:v>4.7162627237489201E-4</c:v>
                      </c:pt>
                      <c:pt idx="3169">
                        <c:v>4.44072816952328E-4</c:v>
                      </c:pt>
                      <c:pt idx="3170">
                        <c:v>4.17021321437726E-4</c:v>
                      </c:pt>
                      <c:pt idx="3171">
                        <c:v>3.9057908431668103E-4</c:v>
                      </c:pt>
                      <c:pt idx="3172">
                        <c:v>3.6483714131048303E-4</c:v>
                      </c:pt>
                      <c:pt idx="3173">
                        <c:v>3.3986799857486401E-4</c:v>
                      </c:pt>
                      <c:pt idx="3174">
                        <c:v>3.1572481467744901E-4</c:v>
                      </c:pt>
                      <c:pt idx="3175">
                        <c:v>2.9244144450611101E-4</c:v>
                      </c:pt>
                      <c:pt idx="3176">
                        <c:v>2.7003316253890902E-4</c:v>
                      </c:pt>
                      <c:pt idx="3177">
                        <c:v>2.48496772171233E-4</c:v>
                      </c:pt>
                      <c:pt idx="3178">
                        <c:v>2.27811393467959E-4</c:v>
                      </c:pt>
                      <c:pt idx="3179">
                        <c:v>2.0793881839415099E-4</c:v>
                      </c:pt>
                      <c:pt idx="3180">
                        <c:v>1.88824049074865E-4</c:v>
                      </c:pt>
                      <c:pt idx="3181">
                        <c:v>1.7038854319766699E-4</c:v>
                      </c:pt>
                      <c:pt idx="3182">
                        <c:v>1.5254696359273201E-4</c:v>
                      </c:pt>
                      <c:pt idx="3183">
                        <c:v>1.3519767491456999E-4</c:v>
                      </c:pt>
                      <c:pt idx="3184">
                        <c:v>1.18224288788559E-4</c:v>
                      </c:pt>
                      <c:pt idx="3185">
                        <c:v>1.01498726077363E-4</c:v>
                      </c:pt>
                      <c:pt idx="3186" formatCode="0.00E+00">
                        <c:v>8.4884896396693807E-5</c:v>
                      </c:pt>
                      <c:pt idx="3187" formatCode="0.00E+00">
                        <c:v>6.8243964029177399E-5</c:v>
                      </c:pt>
                      <c:pt idx="3188" formatCode="0.00E+00">
                        <c:v>5.1439669546696901E-5</c:v>
                      </c:pt>
                      <c:pt idx="3189" formatCode="0.00E+00">
                        <c:v>3.43455985348696E-5</c:v>
                      </c:pt>
                      <c:pt idx="3190" formatCode="0.00E+00">
                        <c:v>1.6845139686135501E-5</c:v>
                      </c:pt>
                      <c:pt idx="3191" formatCode="0.00E+00">
                        <c:v>-1.1515687901595101E-6</c:v>
                      </c:pt>
                      <c:pt idx="3192" formatCode="0.00E+00">
                        <c:v>-1.97000723492744E-5</c:v>
                      </c:pt>
                      <c:pt idx="3193" formatCode="0.00E+00">
                        <c:v>-3.8828716256843002E-5</c:v>
                      </c:pt>
                      <c:pt idx="3194" formatCode="0.00E+00">
                        <c:v>-5.8533113513415197E-5</c:v>
                      </c:pt>
                      <c:pt idx="3195" formatCode="0.00E+00">
                        <c:v>-7.8774264733814597E-5</c:v>
                      </c:pt>
                      <c:pt idx="3196" formatCode="0.00E+00">
                        <c:v>-9.9480979055073805E-5</c:v>
                      </c:pt>
                      <c:pt idx="3197">
                        <c:v>-1.2055955600855E-4</c:v>
                      </c:pt>
                      <c:pt idx="3198">
                        <c:v>-1.4188595748906101E-4</c:v>
                      </c:pt>
                      <c:pt idx="3199">
                        <c:v>-1.6331363357471599E-4</c:v>
                      </c:pt>
                      <c:pt idx="3200">
                        <c:v>-1.8469287300677399E-4</c:v>
                      </c:pt>
                      <c:pt idx="3201">
                        <c:v>-2.05874380268378E-4</c:v>
                      </c:pt>
                      <c:pt idx="3202">
                        <c:v>-2.2671516137125401E-4</c:v>
                      </c:pt>
                      <c:pt idx="3203">
                        <c:v>-2.4709075615700701E-4</c:v>
                      </c:pt>
                      <c:pt idx="3204">
                        <c:v>-2.6689018736077001E-4</c:v>
                      </c:pt>
                      <c:pt idx="3205">
                        <c:v>-2.8601504808169399E-4</c:v>
                      </c:pt>
                      <c:pt idx="3206">
                        <c:v>-3.04394437046867E-4</c:v>
                      </c:pt>
                      <c:pt idx="3207">
                        <c:v>-3.2197815178498801E-4</c:v>
                      </c:pt>
                      <c:pt idx="3208">
                        <c:v>-3.3873718127409798E-4</c:v>
                      </c:pt>
                      <c:pt idx="3209">
                        <c:v>-3.54660194263932E-4</c:v>
                      </c:pt>
                      <c:pt idx="3210">
                        <c:v>-3.6975545450126099E-4</c:v>
                      </c:pt>
                      <c:pt idx="3211">
                        <c:v>-3.8403853728642901E-4</c:v>
                      </c:pt>
                      <c:pt idx="3212">
                        <c:v>-3.97524947284177E-4</c:v>
                      </c:pt>
                      <c:pt idx="3213">
                        <c:v>-4.1024087940931802E-4</c:v>
                      </c:pt>
                      <c:pt idx="3214">
                        <c:v>-4.22215817871068E-4</c:v>
                      </c:pt>
                      <c:pt idx="3215">
                        <c:v>-4.3347827601980499E-4</c:v>
                      </c:pt>
                      <c:pt idx="3216">
                        <c:v>-4.4405676992041498E-4</c:v>
                      </c:pt>
                      <c:pt idx="3217">
                        <c:v>-4.5397750454118498E-4</c:v>
                      </c:pt>
                      <c:pt idx="3218">
                        <c:v>-4.63264286935001E-4</c:v>
                      </c:pt>
                      <c:pt idx="3219">
                        <c:v>-4.7194767096826702E-4</c:v>
                      </c:pt>
                      <c:pt idx="3220">
                        <c:v>-4.8004867562926001E-4</c:v>
                      </c:pt>
                      <c:pt idx="3221">
                        <c:v>-4.8757927276339897E-4</c:v>
                      </c:pt>
                      <c:pt idx="3222">
                        <c:v>-4.9455666665137597E-4</c:v>
                      </c:pt>
                      <c:pt idx="3223">
                        <c:v>-5.0099716399347103E-4</c:v>
                      </c:pt>
                      <c:pt idx="3224">
                        <c:v>-5.0691669394908499E-4</c:v>
                      </c:pt>
                      <c:pt idx="3225">
                        <c:v>-5.1233112493508104E-4</c:v>
                      </c:pt>
                      <c:pt idx="3226">
                        <c:v>-5.1725700269223101E-4</c:v>
                      </c:pt>
                      <c:pt idx="3227">
                        <c:v>-5.2171207683142904E-4</c:v>
                      </c:pt>
                      <c:pt idx="3228">
                        <c:v>-5.2571460087376702E-4</c:v>
                      </c:pt>
                      <c:pt idx="3229">
                        <c:v>-5.2928497494600499E-4</c:v>
                      </c:pt>
                      <c:pt idx="3230">
                        <c:v>-5.3244559261636103E-4</c:v>
                      </c:pt>
                      <c:pt idx="3231">
                        <c:v>-5.3522179089066199E-4</c:v>
                      </c:pt>
                      <c:pt idx="3232">
                        <c:v>-5.3764186209938098E-4</c:v>
                      </c:pt>
                      <c:pt idx="3233">
                        <c:v>-5.3973751459023705E-4</c:v>
                      </c:pt>
                      <c:pt idx="3234">
                        <c:v>-5.4154573406262302E-4</c:v>
                      </c:pt>
                      <c:pt idx="3235">
                        <c:v>-5.4310615517226698E-4</c:v>
                      </c:pt>
                      <c:pt idx="3236">
                        <c:v>-5.4446234649440598E-4</c:v>
                      </c:pt>
                      <c:pt idx="3237">
                        <c:v>-5.4566059936624403E-4</c:v>
                      </c:pt>
                      <c:pt idx="3238">
                        <c:v>-5.4675125522708301E-4</c:v>
                      </c:pt>
                      <c:pt idx="3239">
                        <c:v>-5.4778552452960396E-4</c:v>
                      </c:pt>
                      <c:pt idx="3240">
                        <c:v>-5.4881532854960801E-4</c:v>
                      </c:pt>
                      <c:pt idx="3241">
                        <c:v>-5.4989141828932402E-4</c:v>
                      </c:pt>
                      <c:pt idx="3242">
                        <c:v>-5.5106300716853602E-4</c:v>
                      </c:pt>
                      <c:pt idx="3243">
                        <c:v>-5.5237549547502995E-4</c:v>
                      </c:pt>
                      <c:pt idx="3244">
                        <c:v>-5.5386767131505605E-4</c:v>
                      </c:pt>
                      <c:pt idx="3245">
                        <c:v>-5.5557162320334303E-4</c:v>
                      </c:pt>
                      <c:pt idx="3246">
                        <c:v>-5.5750985793034003E-4</c:v>
                      </c:pt>
                      <c:pt idx="3247">
                        <c:v>-5.5968870842895496E-4</c:v>
                      </c:pt>
                      <c:pt idx="3248">
                        <c:v>-5.6211134447690405E-4</c:v>
                      </c:pt>
                      <c:pt idx="3249">
                        <c:v>-5.6477150765836103E-4</c:v>
                      </c:pt>
                      <c:pt idx="3250">
                        <c:v>-5.6764290176714504E-4</c:v>
                      </c:pt>
                      <c:pt idx="3251">
                        <c:v>-5.7068469508380097E-4</c:v>
                      </c:pt>
                      <c:pt idx="3252">
                        <c:v>-5.7384145062873101E-4</c:v>
                      </c:pt>
                      <c:pt idx="3253">
                        <c:v>-5.7704243724086097E-4</c:v>
                      </c:pt>
                      <c:pt idx="3254">
                        <c:v>-5.8020442177175995E-4</c:v>
                      </c:pt>
                      <c:pt idx="3255">
                        <c:v>-5.83230936031627E-4</c:v>
                      </c:pt>
                      <c:pt idx="3256">
                        <c:v>-5.86012751518594E-4</c:v>
                      </c:pt>
                      <c:pt idx="3257">
                        <c:v>-5.8843291188774105E-4</c:v>
                      </c:pt>
                      <c:pt idx="3258">
                        <c:v>-5.9036910487543504E-4</c:v>
                      </c:pt>
                      <c:pt idx="3259">
                        <c:v>-5.9169678973745301E-4</c:v>
                      </c:pt>
                      <c:pt idx="3260">
                        <c:v>-5.9229543878517698E-4</c:v>
                      </c:pt>
                      <c:pt idx="3261">
                        <c:v>-5.9205250817777897E-4</c:v>
                      </c:pt>
                      <c:pt idx="3262">
                        <c:v>-5.9086768199720797E-4</c:v>
                      </c:pt>
                      <c:pt idx="3263">
                        <c:v>-5.8865541539437796E-4</c:v>
                      </c:pt>
                      <c:pt idx="3264">
                        <c:v>-5.8536257252118603E-4</c:v>
                      </c:pt>
                      <c:pt idx="3265">
                        <c:v>-5.8095914780999897E-4</c:v>
                      </c:pt>
                      <c:pt idx="3266">
                        <c:v>-5.7544229357515801E-4</c:v>
                      </c:pt>
                      <c:pt idx="3267">
                        <c:v>-5.6883905286825797E-4</c:v>
                      </c:pt>
                      <c:pt idx="3268">
                        <c:v>-5.6120494776987304E-4</c:v>
                      </c:pt>
                      <c:pt idx="3269">
                        <c:v>-5.52622793716105E-4</c:v>
                      </c:pt>
                      <c:pt idx="3270">
                        <c:v>-5.4319902500252898E-4</c:v>
                      </c:pt>
                      <c:pt idx="3271">
                        <c:v>-5.3305776401674698E-4</c:v>
                      </c:pt>
                      <c:pt idx="3272">
                        <c:v>-5.2233577045828405E-4</c:v>
                      </c:pt>
                      <c:pt idx="3273">
                        <c:v>-5.1117644091149504E-4</c:v>
                      </c:pt>
                      <c:pt idx="3274">
                        <c:v>-4.9972327979268E-4</c:v>
                      </c:pt>
                      <c:pt idx="3275">
                        <c:v>-4.8811573349190302E-4</c:v>
                      </c:pt>
                      <c:pt idx="3276">
                        <c:v>-4.76482394014065E-4</c:v>
                      </c:pt>
                      <c:pt idx="3277">
                        <c:v>-4.6494054582005398E-4</c:v>
                      </c:pt>
                      <c:pt idx="3278">
                        <c:v>-4.5359114980598E-4</c:v>
                      </c:pt>
                      <c:pt idx="3279">
                        <c:v>-4.42516272919533E-4</c:v>
                      </c:pt>
                      <c:pt idx="3280">
                        <c:v>-4.3179379704148102E-4</c:v>
                      </c:pt>
                      <c:pt idx="3281">
                        <c:v>-4.2148029186455001E-4</c:v>
                      </c:pt>
                      <c:pt idx="3282">
                        <c:v>-4.11617408253992E-4</c:v>
                      </c:pt>
                      <c:pt idx="3283">
                        <c:v>-4.0223458333512701E-4</c:v>
                      </c:pt>
                      <c:pt idx="3284">
                        <c:v>-3.9334968763484802E-4</c:v>
                      </c:pt>
                      <c:pt idx="3285">
                        <c:v>-3.8497128413141199E-4</c:v>
                      </c:pt>
                      <c:pt idx="3286">
                        <c:v>-3.7710107885778599E-4</c:v>
                      </c:pt>
                      <c:pt idx="3287">
                        <c:v>-3.6973565566120599E-4</c:v>
                      </c:pt>
                      <c:pt idx="3288">
                        <c:v>-3.62866424819699E-4</c:v>
                      </c:pt>
                      <c:pt idx="3289">
                        <c:v>-3.5648243352018598E-4</c:v>
                      </c:pt>
                      <c:pt idx="3290">
                        <c:v>-3.5057105781988E-4</c:v>
                      </c:pt>
                      <c:pt idx="3291">
                        <c:v>-3.4511886392310699E-4</c:v>
                      </c:pt>
                      <c:pt idx="3292">
                        <c:v>-3.4011380472471797E-4</c:v>
                      </c:pt>
                      <c:pt idx="3293">
                        <c:v>-3.3554336201991101E-4</c:v>
                      </c:pt>
                      <c:pt idx="3294">
                        <c:v>-3.3139751143865302E-4</c:v>
                      </c:pt>
                      <c:pt idx="3295">
                        <c:v>-3.27666785885145E-4</c:v>
                      </c:pt>
                      <c:pt idx="3296">
                        <c:v>-3.2434272651985798E-4</c:v>
                      </c:pt>
                      <c:pt idx="3297">
                        <c:v>-3.2141762002784201E-4</c:v>
                      </c:pt>
                      <c:pt idx="3298">
                        <c:v>-3.1888341931525001E-4</c:v>
                      </c:pt>
                      <c:pt idx="3299">
                        <c:v>-3.1673128867448303E-4</c:v>
                      </c:pt>
                      <c:pt idx="3300">
                        <c:v>-3.1495135794838198E-4</c:v>
                      </c:pt>
                      <c:pt idx="3301">
                        <c:v>-3.1353061508644002E-4</c:v>
                      </c:pt>
                      <c:pt idx="3302">
                        <c:v>-3.1245356877517499E-4</c:v>
                      </c:pt>
                      <c:pt idx="3303">
                        <c:v>-3.1170164164658998E-4</c:v>
                      </c:pt>
                      <c:pt idx="3304">
                        <c:v>-3.1125298313258601E-4</c:v>
                      </c:pt>
                      <c:pt idx="3305">
                        <c:v>-3.1108259742989902E-4</c:v>
                      </c:pt>
                      <c:pt idx="3306">
                        <c:v>-3.1116226505839898E-4</c:v>
                      </c:pt>
                      <c:pt idx="3307">
                        <c:v>-3.1146126607775598E-4</c:v>
                      </c:pt>
                      <c:pt idx="3308">
                        <c:v>-3.11946835389831E-4</c:v>
                      </c:pt>
                      <c:pt idx="3309">
                        <c:v>-3.1258513665491199E-4</c:v>
                      </c:pt>
                      <c:pt idx="3310">
                        <c:v>-3.1334169189479397E-4</c:v>
                      </c:pt>
                      <c:pt idx="3311">
                        <c:v>-3.1417447131599498E-4</c:v>
                      </c:pt>
                      <c:pt idx="3312">
                        <c:v>-3.1505419642507E-4</c:v>
                      </c:pt>
                      <c:pt idx="3313">
                        <c:v>-3.1595582964845202E-4</c:v>
                      </c:pt>
                      <c:pt idx="3314">
                        <c:v>-3.1685143417383501E-4</c:v>
                      </c:pt>
                      <c:pt idx="3315">
                        <c:v>-3.1771665403781398E-4</c:v>
                      </c:pt>
                      <c:pt idx="3316">
                        <c:v>-3.18532288796252E-4</c:v>
                      </c:pt>
                      <c:pt idx="3317">
                        <c:v>-3.1928479995201303E-4</c:v>
                      </c:pt>
                      <c:pt idx="3318">
                        <c:v>-3.1996850167672898E-4</c:v>
                      </c:pt>
                      <c:pt idx="3319">
                        <c:v>-3.2058693083154502E-4</c:v>
                      </c:pt>
                      <c:pt idx="3320">
                        <c:v>-3.21153889471791E-4</c:v>
                      </c:pt>
                      <c:pt idx="3321">
                        <c:v>-3.2169556245920198E-4</c:v>
                      </c:pt>
                      <c:pt idx="3322">
                        <c:v>-3.22250767260318E-4</c:v>
                      </c:pt>
                      <c:pt idx="3323">
                        <c:v>-3.22873609990294E-4</c:v>
                      </c:pt>
                      <c:pt idx="3324">
                        <c:v>-3.2363474005930702E-4</c:v>
                      </c:pt>
                      <c:pt idx="3325">
                        <c:v>-3.2462149522567599E-4</c:v>
                      </c:pt>
                      <c:pt idx="3326">
                        <c:v>-3.2593692346285401E-4</c:v>
                      </c:pt>
                      <c:pt idx="3327">
                        <c:v>-3.2769770706321598E-4</c:v>
                      </c:pt>
                      <c:pt idx="3328">
                        <c:v>-3.3003184832682502E-4</c:v>
                      </c:pt>
                      <c:pt idx="3329">
                        <c:v>-3.3307481339104201E-4</c:v>
                      </c:pt>
                      <c:pt idx="3330">
                        <c:v>-3.3696213585577498E-4</c:v>
                      </c:pt>
                      <c:pt idx="3331">
                        <c:v>-3.4182396596413301E-4</c:v>
                      </c:pt>
                      <c:pt idx="3332">
                        <c:v>-3.4777802945992498E-4</c:v>
                      </c:pt>
                      <c:pt idx="3333">
                        <c:v>-3.5492257332154798E-4</c:v>
                      </c:pt>
                      <c:pt idx="3334">
                        <c:v>-3.6332978530210299E-4</c:v>
                      </c:pt>
                      <c:pt idx="3335">
                        <c:v>-3.7304040454523601E-4</c:v>
                      </c:pt>
                      <c:pt idx="3336">
                        <c:v>-3.8405960896933998E-4</c:v>
                      </c:pt>
                      <c:pt idx="3337">
                        <c:v>-3.9635529922108301E-4</c:v>
                      </c:pt>
                      <c:pt idx="3338">
                        <c:v>-4.0985989715662101E-4</c:v>
                      </c:pt>
                      <c:pt idx="3339">
                        <c:v>-4.2446970293241097E-4</c:v>
                      </c:pt>
                      <c:pt idx="3340">
                        <c:v>-4.4004982327755201E-4</c:v>
                      </c:pt>
                      <c:pt idx="3341">
                        <c:v>-4.56440861451305E-4</c:v>
                      </c:pt>
                      <c:pt idx="3342">
                        <c:v>-4.7346571220409898E-4</c:v>
                      </c:pt>
                      <c:pt idx="3343">
                        <c:v>-4.9093682627286597E-4</c:v>
                      </c:pt>
                      <c:pt idx="3344">
                        <c:v>-5.0866584114376103E-4</c:v>
                      </c:pt>
                      <c:pt idx="3345">
                        <c:v>-5.2646793609108895E-4</c:v>
                      </c:pt>
                      <c:pt idx="3346">
                        <c:v>-5.4416924918661898E-4</c:v>
                      </c:pt>
                      <c:pt idx="3347">
                        <c:v>-5.6161144672013403E-4</c:v>
                      </c:pt>
                      <c:pt idx="3348">
                        <c:v>-5.7865534867395101E-4</c:v>
                      </c:pt>
                      <c:pt idx="3349">
                        <c:v>-5.9518291608697199E-4</c:v>
                      </c:pt>
                      <c:pt idx="3350">
                        <c:v>-6.1109852099578896E-4</c:v>
                      </c:pt>
                      <c:pt idx="3351">
                        <c:v>-6.2632818586711402E-4</c:v>
                      </c:pt>
                      <c:pt idx="3352">
                        <c:v>-6.4081820533866104E-4</c:v>
                      </c:pt>
                      <c:pt idx="3353">
                        <c:v>-6.5453458070855797E-4</c:v>
                      </c:pt>
                      <c:pt idx="3354">
                        <c:v>-6.6746038357236098E-4</c:v>
                      </c:pt>
                      <c:pt idx="3355">
                        <c:v>-6.7959396702424696E-4</c:v>
                      </c:pt>
                      <c:pt idx="3356">
                        <c:v>-6.9094755588206501E-4</c:v>
                      </c:pt>
                      <c:pt idx="3357">
                        <c:v>-7.0154543336250195E-4</c:v>
                      </c:pt>
                      <c:pt idx="3358">
                        <c:v>-7.1142265735645103E-4</c:v>
                      </c:pt>
                      <c:pt idx="3359">
                        <c:v>-7.2062438491686195E-4</c:v>
                      </c:pt>
                      <c:pt idx="3360">
                        <c:v>-7.2920459845457703E-4</c:v>
                      </c:pt>
                      <c:pt idx="3361">
                        <c:v>-7.3722865260198497E-4</c:v>
                      </c:pt>
                      <c:pt idx="3362">
                        <c:v>-7.4477005084664901E-4</c:v>
                      </c:pt>
                      <c:pt idx="3363">
                        <c:v>-7.5191237094952195E-4</c:v>
                      </c:pt>
                      <c:pt idx="3364">
                        <c:v>-7.5874932498808502E-4</c:v>
                      </c:pt>
                      <c:pt idx="3365">
                        <c:v>-7.6538424867557203E-4</c:v>
                      </c:pt>
                      <c:pt idx="3366">
                        <c:v>-7.7193056007775001E-4</c:v>
                      </c:pt>
                      <c:pt idx="3367">
                        <c:v>-7.7850956655391797E-4</c:v>
                      </c:pt>
                      <c:pt idx="3368">
                        <c:v>-7.8525056005627602E-4</c:v>
                      </c:pt>
                      <c:pt idx="3369">
                        <c:v>-7.9228890972526597E-4</c:v>
                      </c:pt>
                      <c:pt idx="3370">
                        <c:v>-7.9976044560977895E-4</c:v>
                      </c:pt>
                      <c:pt idx="3371">
                        <c:v>-8.0779873318438298E-4</c:v>
                      </c:pt>
                      <c:pt idx="3372">
                        <c:v>-8.1653024537027899E-4</c:v>
                      </c:pt>
                      <c:pt idx="3373">
                        <c:v>-8.2606542433161397E-4</c:v>
                      </c:pt>
                      <c:pt idx="3374">
                        <c:v>-8.3649741180587495E-4</c:v>
                      </c:pt>
                      <c:pt idx="3375">
                        <c:v>-8.4789517771489996E-4</c:v>
                      </c:pt>
                      <c:pt idx="3376">
                        <c:v>-8.6029926492156605E-4</c:v>
                      </c:pt>
                      <c:pt idx="3377">
                        <c:v>-8.7371855677367903E-4</c:v>
                      </c:pt>
                      <c:pt idx="3378">
                        <c:v>-8.8812756957630697E-4</c:v>
                      </c:pt>
                      <c:pt idx="3379">
                        <c:v>-9.0346840040372996E-4</c:v>
                      </c:pt>
                      <c:pt idx="3380">
                        <c:v>-9.1965276697891795E-4</c:v>
                      </c:pt>
                      <c:pt idx="3381">
                        <c:v>-9.3656413393123999E-4</c:v>
                      </c:pt>
                      <c:pt idx="3382">
                        <c:v>-9.5406356550883204E-4</c:v>
                      </c:pt>
                      <c:pt idx="3383">
                        <c:v>-9.7199841872426605E-4</c:v>
                      </c:pt>
                      <c:pt idx="3384">
                        <c:v>-9.9020476889305703E-4</c:v>
                      </c:pt>
                      <c:pt idx="3385">
                        <c:v>-1.00851087157144E-3</c:v>
                      </c:pt>
                      <c:pt idx="3386">
                        <c:v>-1.0267542748849301E-3</c:v>
                      </c:pt>
                      <c:pt idx="3387">
                        <c:v>-1.0447820193189E-3</c:v>
                      </c:pt>
                      <c:pt idx="3388">
                        <c:v>-1.0624569965397099E-3</c:v>
                      </c:pt>
                      <c:pt idx="3389">
                        <c:v>-1.0796605749326101E-3</c:v>
                      </c:pt>
                      <c:pt idx="3390">
                        <c:v>-1.09629479394941E-3</c:v>
                      </c:pt>
                      <c:pt idx="3391">
                        <c:v>-1.1122830113900601E-3</c:v>
                      </c:pt>
                      <c:pt idx="3392">
                        <c:v>-1.12756988442464E-3</c:v>
                      </c:pt>
                      <c:pt idx="3393">
                        <c:v>-1.14212025480466E-3</c:v>
                      </c:pt>
                      <c:pt idx="3394">
                        <c:v>-1.1559172290104801E-3</c:v>
                      </c:pt>
                      <c:pt idx="3395">
                        <c:v>-1.16896105764266E-3</c:v>
                      </c:pt>
                      <c:pt idx="3396">
                        <c:v>-1.1812673675259599E-3</c:v>
                      </c:pt>
                      <c:pt idx="3397">
                        <c:v>-1.1928610859398101E-3</c:v>
                      </c:pt>
                      <c:pt idx="3398">
                        <c:v>-1.2037776549720699E-3</c:v>
                      </c:pt>
                      <c:pt idx="3399">
                        <c:v>-1.2140600269838499E-3</c:v>
                      </c:pt>
                      <c:pt idx="3400">
                        <c:v>-1.22375635871565E-3</c:v>
                      </c:pt>
                      <c:pt idx="3401">
                        <c:v>-1.2329181577438099E-3</c:v>
                      </c:pt>
                      <c:pt idx="3402">
                        <c:v>-1.2415982147891201E-3</c:v>
                      </c:pt>
                      <c:pt idx="3403">
                        <c:v>-1.2498486831586701E-3</c:v>
                      </c:pt>
                      <c:pt idx="3404">
                        <c:v>-1.25771932666654E-3</c:v>
                      </c:pt>
                      <c:pt idx="3405">
                        <c:v>-1.2652563972401401E-3</c:v>
                      </c:pt>
                      <c:pt idx="3406">
                        <c:v>-1.27250090054462E-3</c:v>
                      </c:pt>
                      <c:pt idx="3407">
                        <c:v>-1.2794872382905101E-3</c:v>
                      </c:pt>
                      <c:pt idx="3408">
                        <c:v>-1.2862436562528601E-3</c:v>
                      </c:pt>
                      <c:pt idx="3409">
                        <c:v>-1.2927903651800199E-3</c:v>
                      </c:pt>
                      <c:pt idx="3410">
                        <c:v>-1.2991395789836301E-3</c:v>
                      </c:pt>
                      <c:pt idx="3411">
                        <c:v>-1.3052968128853301E-3</c:v>
                      </c:pt>
                      <c:pt idx="3412">
                        <c:v>-1.311260177149E-3</c:v>
                      </c:pt>
                      <c:pt idx="3413">
                        <c:v>-1.3170225686335499E-3</c:v>
                      </c:pt>
                      <c:pt idx="3414">
                        <c:v>-1.3225725500883099E-3</c:v>
                      </c:pt>
                      <c:pt idx="3415">
                        <c:v>-1.32789569829315E-3</c:v>
                      </c:pt>
                      <c:pt idx="3416">
                        <c:v>-1.3329762278575001E-3</c:v>
                      </c:pt>
                      <c:pt idx="3417">
                        <c:v>-1.3377975831099401E-3</c:v>
                      </c:pt>
                      <c:pt idx="3418">
                        <c:v>-1.34234641430592E-3</c:v>
                      </c:pt>
                      <c:pt idx="3419">
                        <c:v>-1.3466113742973201E-3</c:v>
                      </c:pt>
                      <c:pt idx="3420">
                        <c:v>-1.3505845267366399E-3</c:v>
                      </c:pt>
                      <c:pt idx="3421">
                        <c:v>-1.35426216241425E-3</c:v>
                      </c:pt>
                      <c:pt idx="3422">
                        <c:v>-1.3576451910344101E-3</c:v>
                      </c:pt>
                      <c:pt idx="3423">
                        <c:v>-1.3607387806994901E-3</c:v>
                      </c:pt>
                      <c:pt idx="3424">
                        <c:v>-1.3635532228710599E-3</c:v>
                      </c:pt>
                      <c:pt idx="3425">
                        <c:v>-1.36610218478984E-3</c:v>
                      </c:pt>
                      <c:pt idx="3426">
                        <c:v>-1.36840279116577E-3</c:v>
                      </c:pt>
                      <c:pt idx="3427">
                        <c:v>-1.3704747840968699E-3</c:v>
                      </c:pt>
                      <c:pt idx="3428">
                        <c:v>-1.3723403167559601E-3</c:v>
                      </c:pt>
                      <c:pt idx="3429">
                        <c:v>-1.3740225899013499E-3</c:v>
                      </c:pt>
                      <c:pt idx="3430">
                        <c:v>-1.37554569306546E-3</c:v>
                      </c:pt>
                      <c:pt idx="3431">
                        <c:v>-1.3769337509099799E-3</c:v>
                      </c:pt>
                      <c:pt idx="3432">
                        <c:v>-1.3782115806767099E-3</c:v>
                      </c:pt>
                      <c:pt idx="3433">
                        <c:v>-1.3794023606401001E-3</c:v>
                      </c:pt>
                      <c:pt idx="3434">
                        <c:v>-1.3805278059028799E-3</c:v>
                      </c:pt>
                      <c:pt idx="3435">
                        <c:v>-1.3816087232080001E-3</c:v>
                      </c:pt>
                      <c:pt idx="3436">
                        <c:v>-1.3826639281694501E-3</c:v>
                      </c:pt>
                      <c:pt idx="3437">
                        <c:v>-1.38370993345236E-3</c:v>
                      </c:pt>
                      <c:pt idx="3438">
                        <c:v>-1.38476127041141E-3</c:v>
                      </c:pt>
                      <c:pt idx="3439">
                        <c:v>-1.3858292190166101E-3</c:v>
                      </c:pt>
                      <c:pt idx="3440">
                        <c:v>-1.38692378608655E-3</c:v>
                      </c:pt>
                      <c:pt idx="3441">
                        <c:v>-1.38805219113452E-3</c:v>
                      </c:pt>
                      <c:pt idx="3442">
                        <c:v>-1.38921896756259E-3</c:v>
                      </c:pt>
                      <c:pt idx="3443">
                        <c:v>-1.39042714640901E-3</c:v>
                      </c:pt>
                      <c:pt idx="3444">
                        <c:v>-1.39167462200332E-3</c:v>
                      </c:pt>
                      <c:pt idx="3445">
                        <c:v>-1.3929599287214301E-3</c:v>
                      </c:pt>
                      <c:pt idx="3446">
                        <c:v>-1.3942806866933399E-3</c:v>
                      </c:pt>
                      <c:pt idx="3447">
                        <c:v>-1.3956346859508399E-3</c:v>
                      </c:pt>
                      <c:pt idx="3448">
                        <c:v>-1.3970211026873799E-3</c:v>
                      </c:pt>
                      <c:pt idx="3449">
                        <c:v>-1.39843922798166E-3</c:v>
                      </c:pt>
                      <c:pt idx="3450">
                        <c:v>-1.3998906070288E-3</c:v>
                      </c:pt>
                      <c:pt idx="3451">
                        <c:v>-1.40137875740084E-3</c:v>
                      </c:pt>
                      <c:pt idx="3452">
                        <c:v>-1.4029097544815199E-3</c:v>
                      </c:pt>
                      <c:pt idx="3453">
                        <c:v>-1.4044868586082001E-3</c:v>
                      </c:pt>
                      <c:pt idx="3454">
                        <c:v>-1.4061181912191499E-3</c:v>
                      </c:pt>
                      <c:pt idx="3455">
                        <c:v>-1.4078202442076801E-3</c:v>
                      </c:pt>
                      <c:pt idx="3456">
                        <c:v>-1.40960452396344E-3</c:v>
                      </c:pt>
                      <c:pt idx="3457">
                        <c:v>-1.4114802386363699E-3</c:v>
                      </c:pt>
                      <c:pt idx="3458">
                        <c:v>-1.4134540167586799E-3</c:v>
                      </c:pt>
                      <c:pt idx="3459">
                        <c:v>-1.4155304008518E-3</c:v>
                      </c:pt>
                      <c:pt idx="3460">
                        <c:v>-1.4177085447436199E-3</c:v>
                      </c:pt>
                      <c:pt idx="3461">
                        <c:v>-1.4199839706346799E-3</c:v>
                      </c:pt>
                      <c:pt idx="3462">
                        <c:v>-1.4223484143211201E-3</c:v>
                      </c:pt>
                      <c:pt idx="3463">
                        <c:v>-1.42478720409314E-3</c:v>
                      </c:pt>
                      <c:pt idx="3464">
                        <c:v>-1.42728244297329E-3</c:v>
                      </c:pt>
                      <c:pt idx="3465">
                        <c:v>-1.4298128253229299E-3</c:v>
                      </c:pt>
                      <c:pt idx="3466">
                        <c:v>-1.43235546170394E-3</c:v>
                      </c:pt>
                      <c:pt idx="3467">
                        <c:v>-1.4348862205831999E-3</c:v>
                      </c:pt>
                      <c:pt idx="3468">
                        <c:v>-1.4373806261870499E-3</c:v>
                      </c:pt>
                      <c:pt idx="3469">
                        <c:v>-1.4398155897864199E-3</c:v>
                      </c:pt>
                      <c:pt idx="3470">
                        <c:v>-1.44217061330605E-3</c:v>
                      </c:pt>
                      <c:pt idx="3471">
                        <c:v>-1.4444277452941099E-3</c:v>
                      </c:pt>
                      <c:pt idx="3472">
                        <c:v>-1.44657453935871E-3</c:v>
                      </c:pt>
                      <c:pt idx="3473">
                        <c:v>-1.44860220301612E-3</c:v>
                      </c:pt>
                      <c:pt idx="3474">
                        <c:v>-1.4505052271720699E-3</c:v>
                      </c:pt>
                      <c:pt idx="3475">
                        <c:v>-1.4522829896963299E-3</c:v>
                      </c:pt>
                      <c:pt idx="3476">
                        <c:v>-1.4539389796883199E-3</c:v>
                      </c:pt>
                      <c:pt idx="3477">
                        <c:v>-1.4554803327898401E-3</c:v>
                      </c:pt>
                      <c:pt idx="3478">
                        <c:v>-1.45691502413997E-3</c:v>
                      </c:pt>
                      <c:pt idx="3479">
                        <c:v>-1.4582538653608399E-3</c:v>
                      </c:pt>
                      <c:pt idx="3480">
                        <c:v>-1.45950844830682E-3</c:v>
                      </c:pt>
                      <c:pt idx="3481">
                        <c:v>-1.4606906626140801E-3</c:v>
                      </c:pt>
                      <c:pt idx="3482">
                        <c:v>-1.46181130760843E-3</c:v>
                      </c:pt>
                      <c:pt idx="3483">
                        <c:v>-1.4628795485447401E-3</c:v>
                      </c:pt>
                      <c:pt idx="3484">
                        <c:v>-1.46390210937285E-3</c:v>
                      </c:pt>
                      <c:pt idx="3485">
                        <c:v>-1.4648829504470501E-3</c:v>
                      </c:pt>
                      <c:pt idx="3486">
                        <c:v>-1.4658225601993701E-3</c:v>
                      </c:pt>
                      <c:pt idx="3487">
                        <c:v>-1.46671787358725E-3</c:v>
                      </c:pt>
                      <c:pt idx="3488">
                        <c:v>-1.46756233369089E-3</c:v>
                      </c:pt>
                      <c:pt idx="3489">
                        <c:v>-1.4683461437021801E-3</c:v>
                      </c:pt>
                      <c:pt idx="3490">
                        <c:v>-1.4690567002819501E-3</c:v>
                      </c:pt>
                      <c:pt idx="3491">
                        <c:v>-1.4696792568466401E-3</c:v>
                      </c:pt>
                      <c:pt idx="3492">
                        <c:v>-1.47019788861521E-3</c:v>
                      </c:pt>
                      <c:pt idx="3493">
                        <c:v>-1.4705962701510901E-3</c:v>
                      </c:pt>
                      <c:pt idx="3494">
                        <c:v>-1.47085645367555E-3</c:v>
                      </c:pt>
                      <c:pt idx="3495">
                        <c:v>-1.4709657437722099E-3</c:v>
                      </c:pt>
                      <c:pt idx="3496">
                        <c:v>-1.4709108716623E-3</c:v>
                      </c:pt>
                      <c:pt idx="3497">
                        <c:v>-1.4706941224290799E-3</c:v>
                      </c:pt>
                      <c:pt idx="3498">
                        <c:v>-1.4703164882014E-3</c:v>
                      </c:pt>
                      <c:pt idx="3499">
                        <c:v>-1.4697849277133599E-3</c:v>
                      </c:pt>
                      <c:pt idx="3500">
                        <c:v>-1.46911325196263E-3</c:v>
                      </c:pt>
                      <c:pt idx="3501">
                        <c:v>-1.46832177675938E-3</c:v>
                      </c:pt>
                      <c:pt idx="3502">
                        <c:v>-1.46743728845051E-3</c:v>
                      </c:pt>
                      <c:pt idx="3503">
                        <c:v>-1.4664923691523699E-3</c:v>
                      </c:pt>
                      <c:pt idx="3504">
                        <c:v>-1.46552400471588E-3</c:v>
                      </c:pt>
                      <c:pt idx="3505">
                        <c:v>-1.46457253600118E-3</c:v>
                      </c:pt>
                      <c:pt idx="3506">
                        <c:v>-1.4636799714199101E-3</c:v>
                      </c:pt>
                      <c:pt idx="3507">
                        <c:v>-1.4628885145412101E-3</c:v>
                      </c:pt>
                      <c:pt idx="3508">
                        <c:v>-1.4622386432798101E-3</c:v>
                      </c:pt>
                      <c:pt idx="3509">
                        <c:v>-1.46176852981888E-3</c:v>
                      </c:pt>
                      <c:pt idx="3510">
                        <c:v>-1.4615115669175101E-3</c:v>
                      </c:pt>
                      <c:pt idx="3511">
                        <c:v>-1.46149515379581E-3</c:v>
                      </c:pt>
                      <c:pt idx="3512">
                        <c:v>-1.46174062824005E-3</c:v>
                      </c:pt>
                      <c:pt idx="3513">
                        <c:v>-1.4622625075287801E-3</c:v>
                      </c:pt>
                      <c:pt idx="3514">
                        <c:v>-1.4630679941851599E-3</c:v>
                      </c:pt>
                      <c:pt idx="3515">
                        <c:v>-1.4641574489749E-3</c:v>
                      </c:pt>
                      <c:pt idx="3516">
                        <c:v>-1.4655239368081901E-3</c:v>
                      </c:pt>
                      <c:pt idx="3517">
                        <c:v>-1.46715685865929E-3</c:v>
                      </c:pt>
                      <c:pt idx="3518">
                        <c:v>-1.4690387752342999E-3</c:v>
                      </c:pt>
                      <c:pt idx="3519">
                        <c:v>-1.4711470428890999E-3</c:v>
                      </c:pt>
                      <c:pt idx="3520">
                        <c:v>-1.47345705330131E-3</c:v>
                      </c:pt>
                      <c:pt idx="3521">
                        <c:v>-1.4759418471794201E-3</c:v>
                      </c:pt>
                      <c:pt idx="3522">
                        <c:v>-1.47857426586251E-3</c:v>
                      </c:pt>
                      <c:pt idx="3523">
                        <c:v>-1.48132643477966E-3</c:v>
                      </c:pt>
                      <c:pt idx="3524">
                        <c:v>-1.4841711981772299E-3</c:v>
                      </c:pt>
                      <c:pt idx="3525">
                        <c:v>-1.4870829428936499E-3</c:v>
                      </c:pt>
                      <c:pt idx="3526">
                        <c:v>-1.4900379720242101E-3</c:v>
                      </c:pt>
                      <c:pt idx="3527">
                        <c:v>-1.49301459774876E-3</c:v>
                      </c:pt>
                      <c:pt idx="3528">
                        <c:v>-1.49599433537677E-3</c:v>
                      </c:pt>
                      <c:pt idx="3529">
                        <c:v>-1.4989613616366E-3</c:v>
                      </c:pt>
                      <c:pt idx="3530">
                        <c:v>-1.5019019240472399E-3</c:v>
                      </c:pt>
                      <c:pt idx="3531">
                        <c:v>-1.50480424461359E-3</c:v>
                      </c:pt>
                      <c:pt idx="3532">
                        <c:v>-1.5076589274623099E-3</c:v>
                      </c:pt>
                      <c:pt idx="3533">
                        <c:v>-1.51045942845655E-3</c:v>
                      </c:pt>
                      <c:pt idx="3534">
                        <c:v>-1.5132005658276501E-3</c:v>
                      </c:pt>
                      <c:pt idx="3535">
                        <c:v>-1.51587900128167E-3</c:v>
                      </c:pt>
                      <c:pt idx="3536">
                        <c:v>-1.5184925142548301E-3</c:v>
                      </c:pt>
                      <c:pt idx="3537">
                        <c:v>-1.5210417675219901E-3</c:v>
                      </c:pt>
                      <c:pt idx="3538">
                        <c:v>-1.5235297786127301E-3</c:v>
                      </c:pt>
                      <c:pt idx="3539">
                        <c:v>-1.5259632857234E-3</c:v>
                      </c:pt>
                      <c:pt idx="3540">
                        <c:v>-1.52835170466774E-3</c:v>
                      </c:pt>
                      <c:pt idx="3541">
                        <c:v>-1.53070845989778E-3</c:v>
                      </c:pt>
                      <c:pt idx="3542">
                        <c:v>-1.53305174901882E-3</c:v>
                      </c:pt>
                      <c:pt idx="3543">
                        <c:v>-1.5354050017795399E-3</c:v>
                      </c:pt>
                      <c:pt idx="3544">
                        <c:v>-1.53779792051884E-3</c:v>
                      </c:pt>
                      <c:pt idx="3545">
                        <c:v>-1.5402663717188E-3</c:v>
                      </c:pt>
                      <c:pt idx="3546">
                        <c:v>-1.5428538011860501E-3</c:v>
                      </c:pt>
                      <c:pt idx="3547">
                        <c:v>-1.5456107069129099E-3</c:v>
                      </c:pt>
                      <c:pt idx="3548">
                        <c:v>-1.5485969681334299E-3</c:v>
                      </c:pt>
                      <c:pt idx="3549">
                        <c:v>-1.55187969151874E-3</c:v>
                      </c:pt>
                      <c:pt idx="3550">
                        <c:v>-1.55553131784433E-3</c:v>
                      </c:pt>
                      <c:pt idx="3551">
                        <c:v>-1.5596302324151099E-3</c:v>
                      </c:pt>
                      <c:pt idx="3552">
                        <c:v>-1.5642580674238801E-3</c:v>
                      </c:pt>
                      <c:pt idx="3553">
                        <c:v>-1.5694965083543201E-3</c:v>
                      </c:pt>
                      <c:pt idx="3554">
                        <c:v>-1.57542412854301E-3</c:v>
                      </c:pt>
                      <c:pt idx="3555">
                        <c:v>-1.58211191234325E-3</c:v>
                      </c:pt>
                      <c:pt idx="3556">
                        <c:v>-1.5896189054868701E-3</c:v>
                      </c:pt>
                      <c:pt idx="3557">
                        <c:v>-1.59798881394815E-3</c:v>
                      </c:pt>
                      <c:pt idx="3558">
                        <c:v>-1.6072445245562601E-3</c:v>
                      </c:pt>
                      <c:pt idx="3559">
                        <c:v>-1.61738647740183E-3</c:v>
                      </c:pt>
                      <c:pt idx="3560">
                        <c:v>-1.62839022483124E-3</c:v>
                      </c:pt>
                      <c:pt idx="3561">
                        <c:v>-1.6402063504881001E-3</c:v>
                      </c:pt>
                      <c:pt idx="3562">
                        <c:v>-1.65276107566767E-3</c:v>
                      </c:pt>
                      <c:pt idx="3563">
                        <c:v>-1.6659589421289601E-3</c:v>
                      </c:pt>
                      <c:pt idx="3564">
                        <c:v>-1.679686537438E-3</c:v>
                      </c:pt>
                      <c:pt idx="3565">
                        <c:v>-1.6938174658012999E-3</c:v>
                      </c:pt>
                      <c:pt idx="3566">
                        <c:v>-1.7082177722259201E-3</c:v>
                      </c:pt>
                      <c:pt idx="3567">
                        <c:v>-1.72275203995532E-3</c:v>
                      </c:pt>
                      <c:pt idx="3568">
                        <c:v>-1.7372892805475699E-3</c:v>
                      </c:pt>
                      <c:pt idx="3569">
                        <c:v>-1.75170637596168E-3</c:v>
                      </c:pt>
                      <c:pt idx="3570">
                        <c:v>-1.76589391521193E-3</c:v>
                      </c:pt>
                      <c:pt idx="3571">
                        <c:v>-1.7797562863313401E-3</c:v>
                      </c:pt>
                      <c:pt idx="3572">
                        <c:v>-1.7932153854786799E-3</c:v>
                      </c:pt>
                      <c:pt idx="3573">
                        <c:v>-1.8062102037705999E-3</c:v>
                      </c:pt>
                      <c:pt idx="3574">
                        <c:v>-1.8186964791761799E-3</c:v>
                      </c:pt>
                      <c:pt idx="3575">
                        <c:v>-1.8306449292157601E-3</c:v>
                      </c:pt>
                      <c:pt idx="3576">
                        <c:v>-1.8420400407690601E-3</c:v>
                      </c:pt>
                      <c:pt idx="3577">
                        <c:v>-1.8528771978189201E-3</c:v>
                      </c:pt>
                      <c:pt idx="3578">
                        <c:v>-1.86316033705182E-3</c:v>
                      </c:pt>
                      <c:pt idx="3579">
                        <c:v>-1.8729013151497799E-3</c:v>
                      </c:pt>
                      <c:pt idx="3580">
                        <c:v>-1.88211741814841E-3</c:v>
                      </c:pt>
                      <c:pt idx="3581">
                        <c:v>-1.8908294168208399E-3</c:v>
                      </c:pt>
                      <c:pt idx="3582">
                        <c:v>-1.89906066389717E-3</c:v>
                      </c:pt>
                      <c:pt idx="3583">
                        <c:v>-1.90683630391297E-3</c:v>
                      </c:pt>
                      <c:pt idx="3584">
                        <c:v>-1.9141824598366E-3</c:v>
                      </c:pt>
                      <c:pt idx="3585">
                        <c:v>-1.9211255169541599E-3</c:v>
                      </c:pt>
                      <c:pt idx="3586">
                        <c:v>-1.92769264471391E-3</c:v>
                      </c:pt>
                      <c:pt idx="3587">
                        <c:v>-1.9339100700643799E-3</c:v>
                      </c:pt>
                      <c:pt idx="3588">
                        <c:v>-1.93980361487177E-3</c:v>
                      </c:pt>
                      <c:pt idx="3589">
                        <c:v>-1.9453983549528201E-3</c:v>
                      </c:pt>
                      <c:pt idx="3590">
                        <c:v>-1.9507182235509E-3</c:v>
                      </c:pt>
                      <c:pt idx="3591">
                        <c:v>-1.9557862529319299E-3</c:v>
                      </c:pt>
                      <c:pt idx="3592">
                        <c:v>-1.96062433990216E-3</c:v>
                      </c:pt>
                      <c:pt idx="3593">
                        <c:v>-1.9652533525219402E-3</c:v>
                      </c:pt>
                      <c:pt idx="3594">
                        <c:v>-1.9696924957945802E-3</c:v>
                      </c:pt>
                      <c:pt idx="3595">
                        <c:v>-1.97395950210804E-3</c:v>
                      </c:pt>
                      <c:pt idx="3596">
                        <c:v>-1.9780711461566901E-3</c:v>
                      </c:pt>
                      <c:pt idx="3597">
                        <c:v>-1.9820429193741001E-3</c:v>
                      </c:pt>
                      <c:pt idx="3598">
                        <c:v>-1.9858898462137399E-3</c:v>
                      </c:pt>
                      <c:pt idx="3599">
                        <c:v>-1.9896239278843699E-3</c:v>
                      </c:pt>
                      <c:pt idx="3600">
                        <c:v>-1.9932564084495E-3</c:v>
                      </c:pt>
                      <c:pt idx="3601">
                        <c:v>-1.9967978950238101E-3</c:v>
                      </c:pt>
                      <c:pt idx="3602">
                        <c:v>-2.00025798353092E-3</c:v>
                      </c:pt>
                      <c:pt idx="3603">
                        <c:v>-2.0036466544731501E-3</c:v>
                      </c:pt>
                      <c:pt idx="3604">
                        <c:v>-2.0069724347024599E-3</c:v>
                      </c:pt>
                      <c:pt idx="3605">
                        <c:v>-2.0102436575490999E-3</c:v>
                      </c:pt>
                      <c:pt idx="3606">
                        <c:v>-2.01346914629872E-3</c:v>
                      </c:pt>
                      <c:pt idx="3607">
                        <c:v>-2.01665828989331E-3</c:v>
                      </c:pt>
                      <c:pt idx="3608">
                        <c:v>-2.0198210424928302E-3</c:v>
                      </c:pt>
                      <c:pt idx="3609">
                        <c:v>-2.02296793652431E-3</c:v>
                      </c:pt>
                      <c:pt idx="3610">
                        <c:v>-2.02611029120005E-3</c:v>
                      </c:pt>
                      <c:pt idx="3611">
                        <c:v>-2.0292595520539402E-3</c:v>
                      </c:pt>
                      <c:pt idx="3612">
                        <c:v>-2.0324271345974398E-3</c:v>
                      </c:pt>
                      <c:pt idx="3613">
                        <c:v>-2.0356237931086099E-3</c:v>
                      </c:pt>
                      <c:pt idx="3614">
                        <c:v>-2.0388591509976801E-3</c:v>
                      </c:pt>
                      <c:pt idx="3615">
                        <c:v>-2.0421414021027898E-3</c:v>
                      </c:pt>
                      <c:pt idx="3616">
                        <c:v>-2.0454746022859301E-3</c:v>
                      </c:pt>
                      <c:pt idx="3617">
                        <c:v>-2.0488607356673799E-3</c:v>
                      </c:pt>
                      <c:pt idx="3618">
                        <c:v>-2.0522982954982501E-3</c:v>
                      </c:pt>
                      <c:pt idx="3619">
                        <c:v>-2.0557824410714701E-3</c:v>
                      </c:pt>
                      <c:pt idx="3620">
                        <c:v>-2.0593045379612698E-3</c:v>
                      </c:pt>
                      <c:pt idx="3621">
                        <c:v>-2.0628525551084102E-3</c:v>
                      </c:pt>
                      <c:pt idx="3622">
                        <c:v>-2.0664114302237102E-3</c:v>
                      </c:pt>
                      <c:pt idx="3623">
                        <c:v>-2.0699635488278601E-3</c:v>
                      </c:pt>
                      <c:pt idx="3624">
                        <c:v>-2.0734898681755202E-3</c:v>
                      </c:pt>
                      <c:pt idx="3625">
                        <c:v>-2.0769707471768799E-3</c:v>
                      </c:pt>
                      <c:pt idx="3626">
                        <c:v>-2.08038676731698E-3</c:v>
                      </c:pt>
                      <c:pt idx="3627">
                        <c:v>-2.0837195600976002E-3</c:v>
                      </c:pt>
                      <c:pt idx="3628">
                        <c:v>-2.0869539595803799E-3</c:v>
                      </c:pt>
                      <c:pt idx="3629">
                        <c:v>-2.0900781708015101E-3</c:v>
                      </c:pt>
                      <c:pt idx="3630">
                        <c:v>-2.0930861280956201E-3</c:v>
                      </c:pt>
                      <c:pt idx="3631">
                        <c:v>-2.0959759850089198E-3</c:v>
                      </c:pt>
                      <c:pt idx="3632">
                        <c:v>-2.0987507130441601E-3</c:v>
                      </c:pt>
                      <c:pt idx="3633">
                        <c:v>-2.1014186639362899E-3</c:v>
                      </c:pt>
                      <c:pt idx="3634">
                        <c:v>-2.1039924896332799E-3</c:v>
                      </c:pt>
                      <c:pt idx="3635">
                        <c:v>-2.1064886500747199E-3</c:v>
                      </c:pt>
                      <c:pt idx="3636">
                        <c:v>-2.1089255563504E-3</c:v>
                      </c:pt>
                      <c:pt idx="3637">
                        <c:v>-2.11132229205111E-3</c:v>
                      </c:pt>
                      <c:pt idx="3638">
                        <c:v>-2.11369802826876E-3</c:v>
                      </c:pt>
                      <c:pt idx="3639">
                        <c:v>-2.1160688255577398E-3</c:v>
                      </c:pt>
                      <c:pt idx="3640">
                        <c:v>-2.1184469430899802E-3</c:v>
                      </c:pt>
                      <c:pt idx="3641">
                        <c:v>-2.1208397043586099E-3</c:v>
                      </c:pt>
                      <c:pt idx="3642">
                        <c:v>-2.12324919438984E-3</c:v>
                      </c:pt>
                      <c:pt idx="3643">
                        <c:v>-2.1256718044020801E-3</c:v>
                      </c:pt>
                      <c:pt idx="3644">
                        <c:v>-2.1280984893665101E-3</c:v>
                      </c:pt>
                      <c:pt idx="3645">
                        <c:v>-2.1305155399469599E-3</c:v>
                      </c:pt>
                      <c:pt idx="3646">
                        <c:v>-2.1329051850143702E-3</c:v>
                      </c:pt>
                      <c:pt idx="3647">
                        <c:v>-2.1352478629509501E-3</c:v>
                      </c:pt>
                      <c:pt idx="3648">
                        <c:v>-2.1375230423224599E-3</c:v>
                      </c:pt>
                      <c:pt idx="3649">
                        <c:v>-2.1397112357511901E-3</c:v>
                      </c:pt>
                      <c:pt idx="3650">
                        <c:v>-2.14179505435887E-3</c:v>
                      </c:pt>
                      <c:pt idx="3651">
                        <c:v>-2.14376115301606E-3</c:v>
                      </c:pt>
                      <c:pt idx="3652">
                        <c:v>-2.1455996008894898E-3</c:v>
                      </c:pt>
                      <c:pt idx="3653">
                        <c:v>-2.1473054826626099E-3</c:v>
                      </c:pt>
                      <c:pt idx="3654">
                        <c:v>-2.1488792502441E-3</c:v>
                      </c:pt>
                      <c:pt idx="3655">
                        <c:v>-2.1503265958889499E-3</c:v>
                      </c:pt>
                      <c:pt idx="3656">
                        <c:v>-2.1516582711731199E-3</c:v>
                      </c:pt>
                      <c:pt idx="3657">
                        <c:v>-2.15288917273918E-3</c:v>
                      </c:pt>
                      <c:pt idx="3658">
                        <c:v>-2.1540378422110502E-3</c:v>
                      </c:pt>
                      <c:pt idx="3659">
                        <c:v>-2.1551252472578001E-3</c:v>
                      </c:pt>
                      <c:pt idx="3660">
                        <c:v>-2.1561740871992299E-3</c:v>
                      </c:pt>
                      <c:pt idx="3661">
                        <c:v>-2.15720809971655E-3</c:v>
                      </c:pt>
                      <c:pt idx="3662">
                        <c:v>-2.1582495964115401E-3</c:v>
                      </c:pt>
                      <c:pt idx="3663">
                        <c:v>-2.1593192845461798E-3</c:v>
                      </c:pt>
                      <c:pt idx="3664">
                        <c:v>-2.1604362503338101E-3</c:v>
                      </c:pt>
                      <c:pt idx="3665">
                        <c:v>-2.16161691951776E-3</c:v>
                      </c:pt>
                      <c:pt idx="3666">
                        <c:v>-2.1628748401603302E-3</c:v>
                      </c:pt>
                      <c:pt idx="3667">
                        <c:v>-2.1642213889928102E-3</c:v>
                      </c:pt>
                      <c:pt idx="3668">
                        <c:v>-2.16566443572972E-3</c:v>
                      </c:pt>
                      <c:pt idx="3669">
                        <c:v>-2.1672091918422901E-3</c:v>
                      </c:pt>
                      <c:pt idx="3670">
                        <c:v>-2.16885821434267E-3</c:v>
                      </c:pt>
                      <c:pt idx="3671">
                        <c:v>-2.17061237937288E-3</c:v>
                      </c:pt>
                      <c:pt idx="3672">
                        <c:v>-2.1724695287370401E-3</c:v>
                      </c:pt>
                      <c:pt idx="3673">
                        <c:v>-2.1744256283063299E-3</c:v>
                      </c:pt>
                      <c:pt idx="3674">
                        <c:v>-2.1764739759663498E-3</c:v>
                      </c:pt>
                      <c:pt idx="3675">
                        <c:v>-2.178606001745E-3</c:v>
                      </c:pt>
                      <c:pt idx="3676">
                        <c:v>-2.18080961769958E-3</c:v>
                      </c:pt>
                      <c:pt idx="3677">
                        <c:v>-2.18306956210991E-3</c:v>
                      </c:pt>
                      <c:pt idx="3678">
                        <c:v>-2.1853705530133299E-3</c:v>
                      </c:pt>
                      <c:pt idx="3679">
                        <c:v>-2.18769383320649E-3</c:v>
                      </c:pt>
                      <c:pt idx="3680">
                        <c:v>-2.19001719402255E-3</c:v>
                      </c:pt>
                      <c:pt idx="3681">
                        <c:v>-2.1923218876644399E-3</c:v>
                      </c:pt>
                      <c:pt idx="3682">
                        <c:v>-2.1945829576708702E-3</c:v>
                      </c:pt>
                      <c:pt idx="3683">
                        <c:v>-2.1967759650465902E-3</c:v>
                      </c:pt>
                      <c:pt idx="3684">
                        <c:v>-2.1988774627889501E-3</c:v>
                      </c:pt>
                      <c:pt idx="3685">
                        <c:v>-2.2008674843327501E-3</c:v>
                      </c:pt>
                      <c:pt idx="3686">
                        <c:v>-2.2027267226782999E-3</c:v>
                      </c:pt>
                      <c:pt idx="3687">
                        <c:v>-2.20444159897756E-3</c:v>
                      </c:pt>
                      <c:pt idx="3688">
                        <c:v>-2.2060041667263698E-3</c:v>
                      </c:pt>
                      <c:pt idx="3689">
                        <c:v>-2.2074125199074601E-3</c:v>
                      </c:pt>
                      <c:pt idx="3690">
                        <c:v>-2.2086715735857901E-3</c:v>
                      </c:pt>
                      <c:pt idx="3691">
                        <c:v>-2.2097924944078501E-3</c:v>
                      </c:pt>
                      <c:pt idx="3692">
                        <c:v>-2.2107926363136E-3</c:v>
                      </c:pt>
                      <c:pt idx="3693">
                        <c:v>-2.2116941581231502E-3</c:v>
                      </c:pt>
                      <c:pt idx="3694">
                        <c:v>-2.2125234533265899E-3</c:v>
                      </c:pt>
                      <c:pt idx="3695">
                        <c:v>-2.2133089289446801E-3</c:v>
                      </c:pt>
                      <c:pt idx="3696">
                        <c:v>-2.214081485568E-3</c:v>
                      </c:pt>
                      <c:pt idx="3697">
                        <c:v>-2.2148708019388199E-3</c:v>
                      </c:pt>
                      <c:pt idx="3698">
                        <c:v>-2.2157047062942399E-3</c:v>
                      </c:pt>
                      <c:pt idx="3699">
                        <c:v>-2.2166079505364401E-3</c:v>
                      </c:pt>
                      <c:pt idx="3700">
                        <c:v>-2.21760129993776E-3</c:v>
                      </c:pt>
                      <c:pt idx="3701">
                        <c:v>-2.2187005734969401E-3</c:v>
                      </c:pt>
                      <c:pt idx="3702">
                        <c:v>-2.2199149020603699E-3</c:v>
                      </c:pt>
                      <c:pt idx="3703">
                        <c:v>-2.2212489608520502E-3</c:v>
                      </c:pt>
                      <c:pt idx="3704">
                        <c:v>-2.2227018889648402E-3</c:v>
                      </c:pt>
                      <c:pt idx="3705">
                        <c:v>-2.2242679477616099E-3</c:v>
                      </c:pt>
                      <c:pt idx="3706">
                        <c:v>-2.2259373721305199E-3</c:v>
                      </c:pt>
                      <c:pt idx="3707">
                        <c:v>-2.2276968068864799E-3</c:v>
                      </c:pt>
                      <c:pt idx="3708">
                        <c:v>-2.22952928031413E-3</c:v>
                      </c:pt>
                      <c:pt idx="3709">
                        <c:v>-2.2314160403595E-3</c:v>
                      </c:pt>
                      <c:pt idx="3710">
                        <c:v>-2.23333739051579E-3</c:v>
                      </c:pt>
                      <c:pt idx="3711">
                        <c:v>-2.2352734896578601E-3</c:v>
                      </c:pt>
                      <c:pt idx="3712">
                        <c:v>-2.2372055440508598E-3</c:v>
                      </c:pt>
                      <c:pt idx="3713">
                        <c:v>-2.2391159405261798E-3</c:v>
                      </c:pt>
                      <c:pt idx="3714">
                        <c:v>-2.2409896107087901E-3</c:v>
                      </c:pt>
                      <c:pt idx="3715">
                        <c:v>-2.2428148580126502E-3</c:v>
                      </c:pt>
                      <c:pt idx="3716">
                        <c:v>-2.2445835385147199E-3</c:v>
                      </c:pt>
                      <c:pt idx="3717">
                        <c:v>-2.2462923744306401E-3</c:v>
                      </c:pt>
                      <c:pt idx="3718">
                        <c:v>-2.24794139362039E-3</c:v>
                      </c:pt>
                      <c:pt idx="3719">
                        <c:v>-2.2495348238822598E-3</c:v>
                      </c:pt>
                      <c:pt idx="3720">
                        <c:v>-2.25108067846237E-3</c:v>
                      </c:pt>
                      <c:pt idx="3721">
                        <c:v>-2.2525896278368898E-3</c:v>
                      </c:pt>
                      <c:pt idx="3722">
                        <c:v>-2.2540753126141398E-3</c:v>
                      </c:pt>
                      <c:pt idx="3723">
                        <c:v>-2.2555521587272098E-3</c:v>
                      </c:pt>
                      <c:pt idx="3724">
                        <c:v>-2.2570348846436502E-3</c:v>
                      </c:pt>
                      <c:pt idx="3725">
                        <c:v>-2.2585386258082499E-3</c:v>
                      </c:pt>
                      <c:pt idx="3726">
                        <c:v>-2.26007542330801E-3</c:v>
                      </c:pt>
                      <c:pt idx="3727">
                        <c:v>-2.2616545013374799E-3</c:v>
                      </c:pt>
                      <c:pt idx="3728">
                        <c:v>-2.2632813825101601E-3</c:v>
                      </c:pt>
                      <c:pt idx="3729">
                        <c:v>-2.26495843485009E-3</c:v>
                      </c:pt>
                      <c:pt idx="3730">
                        <c:v>-2.2666841814613899E-3</c:v>
                      </c:pt>
                      <c:pt idx="3731">
                        <c:v>-2.2684534863527399E-3</c:v>
                      </c:pt>
                      <c:pt idx="3732">
                        <c:v>-2.2702584457923699E-3</c:v>
                      </c:pt>
                      <c:pt idx="3733">
                        <c:v>-2.2720895222055502E-3</c:v>
                      </c:pt>
                      <c:pt idx="3734">
                        <c:v>-2.2739353483301398E-3</c:v>
                      </c:pt>
                      <c:pt idx="3735">
                        <c:v>-2.2757842321294301E-3</c:v>
                      </c:pt>
                      <c:pt idx="3736">
                        <c:v>-2.2776250925308E-3</c:v>
                      </c:pt>
                      <c:pt idx="3737">
                        <c:v>-2.2794487184806E-3</c:v>
                      </c:pt>
                      <c:pt idx="3738">
                        <c:v>-2.2812476538917399E-3</c:v>
                      </c:pt>
                      <c:pt idx="3739">
                        <c:v>-2.2830168401034002E-3</c:v>
                      </c:pt>
                      <c:pt idx="3740">
                        <c:v>-2.2847547962981901E-3</c:v>
                      </c:pt>
                      <c:pt idx="3741">
                        <c:v>-2.2864641477258699E-3</c:v>
                      </c:pt>
                      <c:pt idx="3742">
                        <c:v>-2.2881488818045298E-3</c:v>
                      </c:pt>
                      <c:pt idx="3743">
                        <c:v>-2.28981631763926E-3</c:v>
                      </c:pt>
                      <c:pt idx="3744">
                        <c:v>-2.29147587592067E-3</c:v>
                      </c:pt>
                      <c:pt idx="3745">
                        <c:v>-2.2931390098234901E-3</c:v>
                      </c:pt>
                      <c:pt idx="3746">
                        <c:v>-2.29481810623416E-3</c:v>
                      </c:pt>
                      <c:pt idx="3747">
                        <c:v>-2.2965258456839198E-3</c:v>
                      </c:pt>
                      <c:pt idx="3748">
                        <c:v>-2.2982743002594301E-3</c:v>
                      </c:pt>
                      <c:pt idx="3749">
                        <c:v>-2.30007568642161E-3</c:v>
                      </c:pt>
                      <c:pt idx="3750">
                        <c:v>-2.3019390649349001E-3</c:v>
                      </c:pt>
                      <c:pt idx="3751">
                        <c:v>-2.3038704058453499E-3</c:v>
                      </c:pt>
                      <c:pt idx="3752">
                        <c:v>-2.3058728959706501E-3</c:v>
                      </c:pt>
                      <c:pt idx="3753">
                        <c:v>-2.3079452355473499E-3</c:v>
                      </c:pt>
                      <c:pt idx="3754">
                        <c:v>-2.3100815805889201E-3</c:v>
                      </c:pt>
                      <c:pt idx="3755">
                        <c:v>-2.3122714291287402E-3</c:v>
                      </c:pt>
                      <c:pt idx="3756">
                        <c:v>-2.3144992711342299E-3</c:v>
                      </c:pt>
                      <c:pt idx="3757">
                        <c:v>-2.3167441513511299E-3</c:v>
                      </c:pt>
                      <c:pt idx="3758">
                        <c:v>-2.3189823067793001E-3</c:v>
                      </c:pt>
                      <c:pt idx="3759">
                        <c:v>-2.3211869624013802E-3</c:v>
                      </c:pt>
                      <c:pt idx="3760">
                        <c:v>-2.3233291152221498E-3</c:v>
                      </c:pt>
                      <c:pt idx="3761">
                        <c:v>-2.3253787509562199E-3</c:v>
                      </c:pt>
                      <c:pt idx="3762">
                        <c:v>-2.3273072028514199E-3</c:v>
                      </c:pt>
                      <c:pt idx="3763">
                        <c:v>-2.3290869927308998E-3</c:v>
                      </c:pt>
                      <c:pt idx="3764">
                        <c:v>-2.3306938186193598E-3</c:v>
                      </c:pt>
                      <c:pt idx="3765">
                        <c:v>-2.3321077873222798E-3</c:v>
                      </c:pt>
                      <c:pt idx="3766">
                        <c:v>-2.33331334819662E-3</c:v>
                      </c:pt>
                      <c:pt idx="3767">
                        <c:v>-2.3342990467245701E-3</c:v>
                      </c:pt>
                      <c:pt idx="3768">
                        <c:v>-2.3350555804947E-3</c:v>
                      </c:pt>
                      <c:pt idx="3769">
                        <c:v>-2.3355745228135802E-3</c:v>
                      </c:pt>
                      <c:pt idx="3770">
                        <c:v>-2.3358452716522398E-3</c:v>
                      </c:pt>
                      <c:pt idx="3771">
                        <c:v>-2.3358515469863298E-3</c:v>
                      </c:pt>
                      <c:pt idx="3772">
                        <c:v>-2.3355658053049802E-3</c:v>
                      </c:pt>
                      <c:pt idx="3773">
                        <c:v>-2.3349432334161999E-3</c:v>
                      </c:pt>
                      <c:pt idx="3774">
                        <c:v>-2.3339159074673502E-3</c:v>
                      </c:pt>
                      <c:pt idx="3775">
                        <c:v>-2.33238599948028E-3</c:v>
                      </c:pt>
                      <c:pt idx="3776">
                        <c:v>-2.33021850968592E-3</c:v>
                      </c:pt>
                      <c:pt idx="3777">
                        <c:v>-2.32723473688949E-3</c:v>
                      </c:pt>
                      <c:pt idx="3778">
                        <c:v>-2.3232054185747899E-3</c:v>
                      </c:pt>
                      <c:pt idx="3779">
                        <c:v>-2.3178481750947598E-3</c:v>
                      </c:pt>
                      <c:pt idx="3780">
                        <c:v>-2.3108266064951299E-3</c:v>
                      </c:pt>
                      <c:pt idx="3781">
                        <c:v>-2.3017525917047401E-3</c:v>
                      </c:pt>
                      <c:pt idx="3782">
                        <c:v>-2.2901929044479999E-3</c:v>
                      </c:pt>
                      <c:pt idx="3783">
                        <c:v>-2.2756836523868998E-3</c:v>
                      </c:pt>
                      <c:pt idx="3784">
                        <c:v>-2.25774307758312E-3</c:v>
                      </c:pt>
                      <c:pt idx="3785">
                        <c:v>-2.2358951343870699E-3</c:v>
                      </c:pt>
                      <c:pt idx="3786">
                        <c:v>-2.2096936656742002E-3</c:v>
                      </c:pt>
                      <c:pt idx="3787">
                        <c:v>-2.17874910051902E-3</c:v>
                      </c:pt>
                      <c:pt idx="3788">
                        <c:v>-2.1427558361535402E-3</c:v>
                      </c:pt>
                      <c:pt idx="3789">
                        <c:v>-2.1015165485657899E-3</c:v>
                      </c:pt>
                      <c:pt idx="3790">
                        <c:v>-2.0549618792097702E-3</c:v>
                      </c:pt>
                      <c:pt idx="3791">
                        <c:v>-2.0031649095510399E-3</c:v>
                      </c:pt>
                      <c:pt idx="3792">
                        <c:v>-1.9463472998197599E-3</c:v>
                      </c:pt>
                      <c:pt idx="3793">
                        <c:v>-1.8848761765448601E-3</c:v>
                      </c:pt>
                      <c:pt idx="3794">
                        <c:v>-1.8192516343732499E-3</c:v>
                      </c:pt>
                      <c:pt idx="3795">
                        <c:v>-1.7500880461777399E-3</c:v>
                      </c:pt>
                      <c:pt idx="3796">
                        <c:v>-1.67808900922188E-3</c:v>
                      </c:pt>
                      <c:pt idx="3797">
                        <c:v>-1.60401697962777E-3</c:v>
                      </c:pt>
                      <c:pt idx="3798">
                        <c:v>-1.5286570973151599E-3</c:v>
                      </c:pt>
                      <c:pt idx="3799">
                        <c:v>-1.45278589886612E-3</c:v>
                      </c:pt>
                      <c:pt idx="3800">
                        <c:v>-1.3771423582697401E-3</c:v>
                      </c:pt>
                      <c:pt idx="3801">
                        <c:v>-1.30240309556804E-3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52B7-434B-82D1-1F561FA6258E}"/>
                  </c:ext>
                </c:extLst>
              </c15:ser>
            </c15:filteredScatterSeries>
            <c15:filteredScatterSeries>
              <c15:ser>
                <c:idx val="9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increase'!$H$1</c15:sqref>
                        </c15:formulaRef>
                      </c:ext>
                    </c:extLst>
                    <c:strCache>
                      <c:ptCount val="1"/>
                      <c:pt idx="0">
                        <c:v>RI</c:v>
                      </c:pt>
                    </c:strCache>
                  </c:strRef>
                </c:tx>
                <c:spPr>
                  <a:ln>
                    <a:solidFill>
                      <a:srgbClr val="FF000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increase'!$G$2:$G$5701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-0.38811576345131199</c:v>
                      </c:pt>
                      <c:pt idx="1">
                        <c:v>-0.38109816600602298</c:v>
                      </c:pt>
                      <c:pt idx="2">
                        <c:v>-0.37408056856073302</c:v>
                      </c:pt>
                      <c:pt idx="3">
                        <c:v>-0.367062971115443</c:v>
                      </c:pt>
                      <c:pt idx="4">
                        <c:v>-0.36004537367015299</c:v>
                      </c:pt>
                      <c:pt idx="5">
                        <c:v>-0.35302777622486398</c:v>
                      </c:pt>
                      <c:pt idx="6">
                        <c:v>-0.34601017877957402</c:v>
                      </c:pt>
                      <c:pt idx="7">
                        <c:v>-0.338992581334284</c:v>
                      </c:pt>
                      <c:pt idx="8">
                        <c:v>-0.33197498388899399</c:v>
                      </c:pt>
                      <c:pt idx="9">
                        <c:v>-0.32495738644370498</c:v>
                      </c:pt>
                      <c:pt idx="10">
                        <c:v>-0.31793978899841502</c:v>
                      </c:pt>
                      <c:pt idx="11">
                        <c:v>-0.310922191553125</c:v>
                      </c:pt>
                      <c:pt idx="12">
                        <c:v>-0.30390459410783499</c:v>
                      </c:pt>
                      <c:pt idx="13">
                        <c:v>-0.29688699666254598</c:v>
                      </c:pt>
                      <c:pt idx="14">
                        <c:v>-0.28986939921725602</c:v>
                      </c:pt>
                      <c:pt idx="15">
                        <c:v>-0.282851801771966</c:v>
                      </c:pt>
                      <c:pt idx="16">
                        <c:v>-0.27583420432667599</c:v>
                      </c:pt>
                      <c:pt idx="17">
                        <c:v>-0.26881660688138698</c:v>
                      </c:pt>
                      <c:pt idx="18">
                        <c:v>-0.26179900943609702</c:v>
                      </c:pt>
                      <c:pt idx="19">
                        <c:v>-0.25478141199080701</c:v>
                      </c:pt>
                      <c:pt idx="20">
                        <c:v>-0.24776381454551699</c:v>
                      </c:pt>
                      <c:pt idx="21">
                        <c:v>-0.240746217100228</c:v>
                      </c:pt>
                      <c:pt idx="22">
                        <c:v>-0.23372861965493799</c:v>
                      </c:pt>
                      <c:pt idx="23">
                        <c:v>-0.22671102220964801</c:v>
                      </c:pt>
                      <c:pt idx="24">
                        <c:v>-0.21969342476435799</c:v>
                      </c:pt>
                      <c:pt idx="25">
                        <c:v>-0.21267582731906901</c:v>
                      </c:pt>
                      <c:pt idx="26">
                        <c:v>-0.20565822987377899</c:v>
                      </c:pt>
                      <c:pt idx="27">
                        <c:v>-0.19864063242848901</c:v>
                      </c:pt>
                      <c:pt idx="28">
                        <c:v>-0.19162303498319899</c:v>
                      </c:pt>
                      <c:pt idx="29">
                        <c:v>-0.18460543753790901</c:v>
                      </c:pt>
                      <c:pt idx="30">
                        <c:v>-0.17758784009261999</c:v>
                      </c:pt>
                      <c:pt idx="31">
                        <c:v>-0.17057024264733001</c:v>
                      </c:pt>
                      <c:pt idx="32">
                        <c:v>-0.16355264520203999</c:v>
                      </c:pt>
                      <c:pt idx="33">
                        <c:v>-0.15653504775675001</c:v>
                      </c:pt>
                      <c:pt idx="34">
                        <c:v>-0.14951745031146099</c:v>
                      </c:pt>
                      <c:pt idx="35">
                        <c:v>-0.14249985286617101</c:v>
                      </c:pt>
                      <c:pt idx="36">
                        <c:v>-0.13548225542088099</c:v>
                      </c:pt>
                      <c:pt idx="37">
                        <c:v>-0.12846465797559101</c:v>
                      </c:pt>
                      <c:pt idx="38">
                        <c:v>-0.12144706053030201</c:v>
                      </c:pt>
                      <c:pt idx="39">
                        <c:v>-0.11442946308501201</c:v>
                      </c:pt>
                      <c:pt idx="40">
                        <c:v>-0.10741186563972201</c:v>
                      </c:pt>
                      <c:pt idx="41">
                        <c:v>-0.10039426819443199</c:v>
                      </c:pt>
                      <c:pt idx="42">
                        <c:v>-9.3376670749142701E-2</c:v>
                      </c:pt>
                      <c:pt idx="43">
                        <c:v>-8.6359073303852896E-2</c:v>
                      </c:pt>
                      <c:pt idx="44">
                        <c:v>-7.9341475858563201E-2</c:v>
                      </c:pt>
                      <c:pt idx="45">
                        <c:v>-7.2323878413273396E-2</c:v>
                      </c:pt>
                      <c:pt idx="46">
                        <c:v>-6.5306280967983604E-2</c:v>
                      </c:pt>
                      <c:pt idx="47">
                        <c:v>-5.8288683522693903E-2</c:v>
                      </c:pt>
                      <c:pt idx="48">
                        <c:v>-5.1271086077404097E-2</c:v>
                      </c:pt>
                      <c:pt idx="49">
                        <c:v>-4.4253488632114403E-2</c:v>
                      </c:pt>
                      <c:pt idx="50">
                        <c:v>-3.7235891186824598E-2</c:v>
                      </c:pt>
                      <c:pt idx="51">
                        <c:v>-3.02182937415349E-2</c:v>
                      </c:pt>
                      <c:pt idx="52">
                        <c:v>-2.3200696296245101E-2</c:v>
                      </c:pt>
                      <c:pt idx="53">
                        <c:v>-1.6183098850955299E-2</c:v>
                      </c:pt>
                      <c:pt idx="54">
                        <c:v>-9.16550140566561E-3</c:v>
                      </c:pt>
                      <c:pt idx="55">
                        <c:v>-2.14790396037587E-3</c:v>
                      </c:pt>
                      <c:pt idx="56">
                        <c:v>4.8696934849139098E-3</c:v>
                      </c:pt>
                      <c:pt idx="57">
                        <c:v>1.18872909302036E-2</c:v>
                      </c:pt>
                      <c:pt idx="58">
                        <c:v>1.8904888375493398E-2</c:v>
                      </c:pt>
                      <c:pt idx="59">
                        <c:v>2.59224858207831E-2</c:v>
                      </c:pt>
                      <c:pt idx="60">
                        <c:v>3.2940083266072902E-2</c:v>
                      </c:pt>
                      <c:pt idx="61">
                        <c:v>3.99576807113627E-2</c:v>
                      </c:pt>
                      <c:pt idx="62">
                        <c:v>4.6975278156652499E-2</c:v>
                      </c:pt>
                      <c:pt idx="63">
                        <c:v>5.39928756019422E-2</c:v>
                      </c:pt>
                      <c:pt idx="64">
                        <c:v>6.1010473047231902E-2</c:v>
                      </c:pt>
                      <c:pt idx="65">
                        <c:v>6.80280704925217E-2</c:v>
                      </c:pt>
                      <c:pt idx="66">
                        <c:v>7.5045667937811394E-2</c:v>
                      </c:pt>
                      <c:pt idx="67">
                        <c:v>8.20632653831012E-2</c:v>
                      </c:pt>
                      <c:pt idx="68">
                        <c:v>8.9080862828391005E-2</c:v>
                      </c:pt>
                      <c:pt idx="69">
                        <c:v>9.60984602736807E-2</c:v>
                      </c:pt>
                      <c:pt idx="70">
                        <c:v>0.10311605771897001</c:v>
                      </c:pt>
                      <c:pt idx="71">
                        <c:v>0.11013365516426001</c:v>
                      </c:pt>
                      <c:pt idx="72">
                        <c:v>0.11715125260955001</c:v>
                      </c:pt>
                      <c:pt idx="73">
                        <c:v>0.12416885005484</c:v>
                      </c:pt>
                      <c:pt idx="74">
                        <c:v>0.13118644750012901</c:v>
                      </c:pt>
                      <c:pt idx="75">
                        <c:v>0.13820404494541899</c:v>
                      </c:pt>
                      <c:pt idx="76">
                        <c:v>0.145221642390709</c:v>
                      </c:pt>
                      <c:pt idx="77">
                        <c:v>0.15223923983599899</c:v>
                      </c:pt>
                      <c:pt idx="78">
                        <c:v>0.159256837281289</c:v>
                      </c:pt>
                      <c:pt idx="79">
                        <c:v>0.16627443472657799</c:v>
                      </c:pt>
                      <c:pt idx="80">
                        <c:v>0.173292032171868</c:v>
                      </c:pt>
                      <c:pt idx="81">
                        <c:v>0.18030962961715799</c:v>
                      </c:pt>
                      <c:pt idx="82">
                        <c:v>0.187327227062448</c:v>
                      </c:pt>
                      <c:pt idx="83">
                        <c:v>0.19434482450773699</c:v>
                      </c:pt>
                      <c:pt idx="84">
                        <c:v>0.201362421953027</c:v>
                      </c:pt>
                      <c:pt idx="85">
                        <c:v>0.20838001939831699</c:v>
                      </c:pt>
                      <c:pt idx="86">
                        <c:v>0.215397616843606</c:v>
                      </c:pt>
                      <c:pt idx="87">
                        <c:v>0.22241521428889599</c:v>
                      </c:pt>
                      <c:pt idx="88">
                        <c:v>0.229432811734186</c:v>
                      </c:pt>
                      <c:pt idx="89">
                        <c:v>0.23645040917947599</c:v>
                      </c:pt>
                      <c:pt idx="90">
                        <c:v>0.243468006624766</c:v>
                      </c:pt>
                      <c:pt idx="91">
                        <c:v>0.25048560407005499</c:v>
                      </c:pt>
                      <c:pt idx="92">
                        <c:v>0.257503201515345</c:v>
                      </c:pt>
                      <c:pt idx="93">
                        <c:v>0.26452079896063502</c:v>
                      </c:pt>
                      <c:pt idx="94">
                        <c:v>0.27153839640592498</c:v>
                      </c:pt>
                      <c:pt idx="95">
                        <c:v>0.27855599385121399</c:v>
                      </c:pt>
                      <c:pt idx="96">
                        <c:v>0.285573591296504</c:v>
                      </c:pt>
                      <c:pt idx="97">
                        <c:v>0.29259118874179402</c:v>
                      </c:pt>
                      <c:pt idx="98">
                        <c:v>0.29960878618708398</c:v>
                      </c:pt>
                      <c:pt idx="99">
                        <c:v>0.30662638363237299</c:v>
                      </c:pt>
                      <c:pt idx="100">
                        <c:v>0.313643981077663</c:v>
                      </c:pt>
                      <c:pt idx="101">
                        <c:v>0.32066157852295302</c:v>
                      </c:pt>
                      <c:pt idx="102">
                        <c:v>0.32767917596824297</c:v>
                      </c:pt>
                      <c:pt idx="103">
                        <c:v>0.33469677341353199</c:v>
                      </c:pt>
                      <c:pt idx="104">
                        <c:v>0.341714370858822</c:v>
                      </c:pt>
                      <c:pt idx="105">
                        <c:v>0.34873196830411202</c:v>
                      </c:pt>
                      <c:pt idx="106">
                        <c:v>0.35574956574940197</c:v>
                      </c:pt>
                      <c:pt idx="107">
                        <c:v>0.36276716319469099</c:v>
                      </c:pt>
                      <c:pt idx="108">
                        <c:v>0.369784760639981</c:v>
                      </c:pt>
                      <c:pt idx="109">
                        <c:v>0.37680235808527102</c:v>
                      </c:pt>
                      <c:pt idx="110">
                        <c:v>0.38381995553056097</c:v>
                      </c:pt>
                      <c:pt idx="111">
                        <c:v>0.39083755297584999</c:v>
                      </c:pt>
                      <c:pt idx="112">
                        <c:v>0.39785515042114</c:v>
                      </c:pt>
                      <c:pt idx="113">
                        <c:v>0.40487274786643002</c:v>
                      </c:pt>
                      <c:pt idx="114">
                        <c:v>0.41189034531171997</c:v>
                      </c:pt>
                      <c:pt idx="115">
                        <c:v>0.41890794275700899</c:v>
                      </c:pt>
                      <c:pt idx="116">
                        <c:v>0.425925540202299</c:v>
                      </c:pt>
                      <c:pt idx="117">
                        <c:v>0.43294313764758902</c:v>
                      </c:pt>
                      <c:pt idx="118">
                        <c:v>0.43996073509287897</c:v>
                      </c:pt>
                      <c:pt idx="119">
                        <c:v>0.44697833253816799</c:v>
                      </c:pt>
                      <c:pt idx="120">
                        <c:v>0.453995929983458</c:v>
                      </c:pt>
                      <c:pt idx="121">
                        <c:v>0.46101352742874802</c:v>
                      </c:pt>
                      <c:pt idx="122">
                        <c:v>0.46803112487403797</c:v>
                      </c:pt>
                      <c:pt idx="123">
                        <c:v>0.47504872231932799</c:v>
                      </c:pt>
                      <c:pt idx="124">
                        <c:v>0.482066319764617</c:v>
                      </c:pt>
                      <c:pt idx="125">
                        <c:v>0.48908391720990702</c:v>
                      </c:pt>
                      <c:pt idx="126">
                        <c:v>0.49610151465519697</c:v>
                      </c:pt>
                      <c:pt idx="127">
                        <c:v>0.50311911210048599</c:v>
                      </c:pt>
                      <c:pt idx="128">
                        <c:v>0.51013670954577595</c:v>
                      </c:pt>
                      <c:pt idx="129">
                        <c:v>0.51715430699106602</c:v>
                      </c:pt>
                      <c:pt idx="130">
                        <c:v>0.52417190443635597</c:v>
                      </c:pt>
                      <c:pt idx="131">
                        <c:v>0.53118950188164604</c:v>
                      </c:pt>
                      <c:pt idx="132">
                        <c:v>0.538207099326935</c:v>
                      </c:pt>
                      <c:pt idx="133">
                        <c:v>0.54522469677222496</c:v>
                      </c:pt>
                      <c:pt idx="134">
                        <c:v>0.55224229421751503</c:v>
                      </c:pt>
                      <c:pt idx="135">
                        <c:v>0.55925989166280499</c:v>
                      </c:pt>
                      <c:pt idx="136">
                        <c:v>0.56627748910809395</c:v>
                      </c:pt>
                      <c:pt idx="137">
                        <c:v>0.57329508655338401</c:v>
                      </c:pt>
                      <c:pt idx="138">
                        <c:v>0.58031268399867397</c:v>
                      </c:pt>
                      <c:pt idx="139">
                        <c:v>0.58733028144396404</c:v>
                      </c:pt>
                      <c:pt idx="140">
                        <c:v>0.594347878889253</c:v>
                      </c:pt>
                      <c:pt idx="141">
                        <c:v>0.60136547633454296</c:v>
                      </c:pt>
                      <c:pt idx="142">
                        <c:v>0.60838307377983303</c:v>
                      </c:pt>
                      <c:pt idx="143">
                        <c:v>0.61540067122512299</c:v>
                      </c:pt>
                      <c:pt idx="144">
                        <c:v>0.62241826867041194</c:v>
                      </c:pt>
                      <c:pt idx="145">
                        <c:v>0.62943586611570201</c:v>
                      </c:pt>
                      <c:pt idx="146">
                        <c:v>0.63645346356099197</c:v>
                      </c:pt>
                      <c:pt idx="147">
                        <c:v>0.64347106100628204</c:v>
                      </c:pt>
                      <c:pt idx="148">
                        <c:v>0.650488658451571</c:v>
                      </c:pt>
                      <c:pt idx="149">
                        <c:v>0.65750625589686096</c:v>
                      </c:pt>
                      <c:pt idx="150">
                        <c:v>0.66452385334215103</c:v>
                      </c:pt>
                      <c:pt idx="151">
                        <c:v>0.67154145078744099</c:v>
                      </c:pt>
                      <c:pt idx="152">
                        <c:v>0.67855904823273006</c:v>
                      </c:pt>
                      <c:pt idx="153">
                        <c:v>0.68557664567802001</c:v>
                      </c:pt>
                      <c:pt idx="154">
                        <c:v>0.69259424312330997</c:v>
                      </c:pt>
                      <c:pt idx="155">
                        <c:v>0.69961184056860004</c:v>
                      </c:pt>
                      <c:pt idx="156">
                        <c:v>0.706629438013889</c:v>
                      </c:pt>
                      <c:pt idx="157">
                        <c:v>0.71364703545917896</c:v>
                      </c:pt>
                      <c:pt idx="158">
                        <c:v>0.72066463290446903</c:v>
                      </c:pt>
                      <c:pt idx="159">
                        <c:v>0.72768223034975898</c:v>
                      </c:pt>
                      <c:pt idx="160">
                        <c:v>0.73469982779504805</c:v>
                      </c:pt>
                      <c:pt idx="161">
                        <c:v>0.74171742524033801</c:v>
                      </c:pt>
                      <c:pt idx="162">
                        <c:v>0.74873502268562797</c:v>
                      </c:pt>
                      <c:pt idx="163">
                        <c:v>0.75575262013091804</c:v>
                      </c:pt>
                      <c:pt idx="164">
                        <c:v>0.762770217576207</c:v>
                      </c:pt>
                      <c:pt idx="165">
                        <c:v>0.76978781502149696</c:v>
                      </c:pt>
                      <c:pt idx="166">
                        <c:v>0.77680541246678703</c:v>
                      </c:pt>
                      <c:pt idx="167">
                        <c:v>0.78382300991207698</c:v>
                      </c:pt>
                      <c:pt idx="168">
                        <c:v>0.79084060735736605</c:v>
                      </c:pt>
                      <c:pt idx="169">
                        <c:v>0.79785820480265601</c:v>
                      </c:pt>
                      <c:pt idx="170">
                        <c:v>0.80487580224794597</c:v>
                      </c:pt>
                      <c:pt idx="171">
                        <c:v>0.81189339969323604</c:v>
                      </c:pt>
                      <c:pt idx="172">
                        <c:v>0.818910997138525</c:v>
                      </c:pt>
                      <c:pt idx="173">
                        <c:v>0.82592859458381496</c:v>
                      </c:pt>
                      <c:pt idx="174">
                        <c:v>0.83294619202910503</c:v>
                      </c:pt>
                      <c:pt idx="175">
                        <c:v>0.83996378947439498</c:v>
                      </c:pt>
                      <c:pt idx="176">
                        <c:v>0.84698138691968405</c:v>
                      </c:pt>
                      <c:pt idx="177">
                        <c:v>0.85399898436497401</c:v>
                      </c:pt>
                      <c:pt idx="178">
                        <c:v>0.86101658181026397</c:v>
                      </c:pt>
                      <c:pt idx="179">
                        <c:v>0.86803417925555404</c:v>
                      </c:pt>
                      <c:pt idx="180">
                        <c:v>0.875051776700843</c:v>
                      </c:pt>
                      <c:pt idx="181">
                        <c:v>0.88206937414613296</c:v>
                      </c:pt>
                      <c:pt idx="182">
                        <c:v>0.88908697159142303</c:v>
                      </c:pt>
                      <c:pt idx="183">
                        <c:v>0.89610456903671298</c:v>
                      </c:pt>
                      <c:pt idx="184">
                        <c:v>0.90312216648200305</c:v>
                      </c:pt>
                      <c:pt idx="185">
                        <c:v>0.91013976392729201</c:v>
                      </c:pt>
                      <c:pt idx="186">
                        <c:v>0.91715736137258197</c:v>
                      </c:pt>
                      <c:pt idx="187">
                        <c:v>0.92417495881787204</c:v>
                      </c:pt>
                      <c:pt idx="188">
                        <c:v>0.931192556263162</c:v>
                      </c:pt>
                      <c:pt idx="189">
                        <c:v>0.93821015370845096</c:v>
                      </c:pt>
                      <c:pt idx="190">
                        <c:v>0.94522775115374102</c:v>
                      </c:pt>
                      <c:pt idx="191">
                        <c:v>0.95224534859903098</c:v>
                      </c:pt>
                      <c:pt idx="192">
                        <c:v>0.95926294604432105</c:v>
                      </c:pt>
                      <c:pt idx="193">
                        <c:v>0.96628054348961001</c:v>
                      </c:pt>
                      <c:pt idx="194">
                        <c:v>0.97329814093489997</c:v>
                      </c:pt>
                      <c:pt idx="195">
                        <c:v>0.98031573838019004</c:v>
                      </c:pt>
                      <c:pt idx="196">
                        <c:v>0.98733333582548</c:v>
                      </c:pt>
                      <c:pt idx="197">
                        <c:v>0.99435093327076896</c:v>
                      </c:pt>
                      <c:pt idx="198">
                        <c:v>1.00136853071606</c:v>
                      </c:pt>
                      <c:pt idx="199">
                        <c:v>1.00838612816135</c:v>
                      </c:pt>
                      <c:pt idx="200">
                        <c:v>1.0154037256066399</c:v>
                      </c:pt>
                      <c:pt idx="201">
                        <c:v>1.0224213230519299</c:v>
                      </c:pt>
                      <c:pt idx="202">
                        <c:v>1.0294389204972201</c:v>
                      </c:pt>
                      <c:pt idx="203">
                        <c:v>1.03645651794251</c:v>
                      </c:pt>
                      <c:pt idx="204">
                        <c:v>1.0434741153878</c:v>
                      </c:pt>
                      <c:pt idx="205">
                        <c:v>1.05049171283309</c:v>
                      </c:pt>
                      <c:pt idx="206">
                        <c:v>1.0575093102783799</c:v>
                      </c:pt>
                      <c:pt idx="207">
                        <c:v>1.0645269077236701</c:v>
                      </c:pt>
                      <c:pt idx="208">
                        <c:v>1.07154450516896</c:v>
                      </c:pt>
                      <c:pt idx="209">
                        <c:v>1.07856210261425</c:v>
                      </c:pt>
                      <c:pt idx="210">
                        <c:v>1.08557970005954</c:v>
                      </c:pt>
                      <c:pt idx="211">
                        <c:v>1.0925972975048299</c:v>
                      </c:pt>
                      <c:pt idx="212">
                        <c:v>1.0996148949501201</c:v>
                      </c:pt>
                      <c:pt idx="213">
                        <c:v>1.1066324923954101</c:v>
                      </c:pt>
                      <c:pt idx="214">
                        <c:v>1.1136500898407</c:v>
                      </c:pt>
                      <c:pt idx="215">
                        <c:v>1.12066768728598</c:v>
                      </c:pt>
                      <c:pt idx="216">
                        <c:v>1.1276852847312699</c:v>
                      </c:pt>
                      <c:pt idx="217">
                        <c:v>1.1347028821765599</c:v>
                      </c:pt>
                      <c:pt idx="218">
                        <c:v>1.1417204796218501</c:v>
                      </c:pt>
                      <c:pt idx="219">
                        <c:v>1.14873807706714</c:v>
                      </c:pt>
                      <c:pt idx="220">
                        <c:v>1.15575567451243</c:v>
                      </c:pt>
                      <c:pt idx="221">
                        <c:v>1.16277327195772</c:v>
                      </c:pt>
                      <c:pt idx="222">
                        <c:v>1.1697908694030099</c:v>
                      </c:pt>
                      <c:pt idx="223">
                        <c:v>1.1768084668483001</c:v>
                      </c:pt>
                      <c:pt idx="224">
                        <c:v>1.1838260642935901</c:v>
                      </c:pt>
                      <c:pt idx="225">
                        <c:v>1.19084366173888</c:v>
                      </c:pt>
                      <c:pt idx="226">
                        <c:v>1.19786125918417</c:v>
                      </c:pt>
                      <c:pt idx="227">
                        <c:v>1.2048788566294599</c:v>
                      </c:pt>
                      <c:pt idx="228">
                        <c:v>1.2118964540747501</c:v>
                      </c:pt>
                      <c:pt idx="229">
                        <c:v>1.2189140515200401</c:v>
                      </c:pt>
                      <c:pt idx="230">
                        <c:v>1.22593164896533</c:v>
                      </c:pt>
                      <c:pt idx="231">
                        <c:v>1.23294924641062</c:v>
                      </c:pt>
                      <c:pt idx="232">
                        <c:v>1.2399668438559099</c:v>
                      </c:pt>
                      <c:pt idx="233">
                        <c:v>1.2469844413011999</c:v>
                      </c:pt>
                      <c:pt idx="234">
                        <c:v>1.2540020387464901</c:v>
                      </c:pt>
                      <c:pt idx="235">
                        <c:v>1.26101963619178</c:v>
                      </c:pt>
                      <c:pt idx="236">
                        <c:v>1.26803723363707</c:v>
                      </c:pt>
                      <c:pt idx="237">
                        <c:v>1.27505483108236</c:v>
                      </c:pt>
                      <c:pt idx="238">
                        <c:v>1.2820724285276499</c:v>
                      </c:pt>
                      <c:pt idx="239">
                        <c:v>1.2890900259729401</c:v>
                      </c:pt>
                      <c:pt idx="240">
                        <c:v>1.29610762341823</c:v>
                      </c:pt>
                      <c:pt idx="241">
                        <c:v>1.30312522086352</c:v>
                      </c:pt>
                      <c:pt idx="242">
                        <c:v>1.31014281830881</c:v>
                      </c:pt>
                      <c:pt idx="243">
                        <c:v>1.3171604157540999</c:v>
                      </c:pt>
                      <c:pt idx="244">
                        <c:v>1.3241780131993901</c:v>
                      </c:pt>
                      <c:pt idx="245">
                        <c:v>1.3311956106446801</c:v>
                      </c:pt>
                      <c:pt idx="246">
                        <c:v>1.33821320808997</c:v>
                      </c:pt>
                      <c:pt idx="247">
                        <c:v>1.34523080553526</c:v>
                      </c:pt>
                      <c:pt idx="248">
                        <c:v>1.3522484029805499</c:v>
                      </c:pt>
                      <c:pt idx="249">
                        <c:v>1.3592660004258399</c:v>
                      </c:pt>
                      <c:pt idx="250">
                        <c:v>1.3662835978711301</c:v>
                      </c:pt>
                      <c:pt idx="251">
                        <c:v>1.37330119531642</c:v>
                      </c:pt>
                      <c:pt idx="252">
                        <c:v>1.38031879276171</c:v>
                      </c:pt>
                      <c:pt idx="253">
                        <c:v>1.3873363902069999</c:v>
                      </c:pt>
                      <c:pt idx="254">
                        <c:v>1.3943539876522899</c:v>
                      </c:pt>
                      <c:pt idx="255">
                        <c:v>1.4013715850975801</c:v>
                      </c:pt>
                      <c:pt idx="256">
                        <c:v>1.4083891825428601</c:v>
                      </c:pt>
                      <c:pt idx="257">
                        <c:v>1.41540677998815</c:v>
                      </c:pt>
                      <c:pt idx="258">
                        <c:v>1.42242437743344</c:v>
                      </c:pt>
                      <c:pt idx="259">
                        <c:v>1.4294419748787299</c:v>
                      </c:pt>
                      <c:pt idx="260">
                        <c:v>1.4364595723240201</c:v>
                      </c:pt>
                      <c:pt idx="261">
                        <c:v>1.4434771697693101</c:v>
                      </c:pt>
                      <c:pt idx="262">
                        <c:v>1.4504947672146</c:v>
                      </c:pt>
                      <c:pt idx="263">
                        <c:v>1.45751236465989</c:v>
                      </c:pt>
                      <c:pt idx="264">
                        <c:v>1.4645299621051799</c:v>
                      </c:pt>
                      <c:pt idx="265">
                        <c:v>1.4715475595504699</c:v>
                      </c:pt>
                      <c:pt idx="266">
                        <c:v>1.4785651569957601</c:v>
                      </c:pt>
                      <c:pt idx="267">
                        <c:v>1.48558275444105</c:v>
                      </c:pt>
                      <c:pt idx="268">
                        <c:v>1.49260035188634</c:v>
                      </c:pt>
                      <c:pt idx="269">
                        <c:v>1.49961794933163</c:v>
                      </c:pt>
                      <c:pt idx="270">
                        <c:v>1.5066355467769199</c:v>
                      </c:pt>
                      <c:pt idx="271">
                        <c:v>1.5136531442222101</c:v>
                      </c:pt>
                      <c:pt idx="272">
                        <c:v>1.5206707416675</c:v>
                      </c:pt>
                      <c:pt idx="273">
                        <c:v>1.52768833911279</c:v>
                      </c:pt>
                      <c:pt idx="274">
                        <c:v>1.53470593655808</c:v>
                      </c:pt>
                      <c:pt idx="275">
                        <c:v>1.5417235340033699</c:v>
                      </c:pt>
                      <c:pt idx="276">
                        <c:v>1.5487411314486601</c:v>
                      </c:pt>
                      <c:pt idx="277">
                        <c:v>1.5557587288939501</c:v>
                      </c:pt>
                      <c:pt idx="278">
                        <c:v>1.56277632633924</c:v>
                      </c:pt>
                      <c:pt idx="279">
                        <c:v>1.56979392378453</c:v>
                      </c:pt>
                      <c:pt idx="280">
                        <c:v>1.5768115212298199</c:v>
                      </c:pt>
                      <c:pt idx="281">
                        <c:v>1.5838291186751099</c:v>
                      </c:pt>
                      <c:pt idx="282">
                        <c:v>1.5908467161204001</c:v>
                      </c:pt>
                      <c:pt idx="283">
                        <c:v>1.59786431356569</c:v>
                      </c:pt>
                      <c:pt idx="284">
                        <c:v>1.60488191101098</c:v>
                      </c:pt>
                      <c:pt idx="285">
                        <c:v>1.6118995084562699</c:v>
                      </c:pt>
                      <c:pt idx="286">
                        <c:v>1.6189171059015599</c:v>
                      </c:pt>
                      <c:pt idx="287">
                        <c:v>1.6259347033468501</c:v>
                      </c:pt>
                      <c:pt idx="288">
                        <c:v>1.63295230079214</c:v>
                      </c:pt>
                      <c:pt idx="289">
                        <c:v>1.63996989823743</c:v>
                      </c:pt>
                      <c:pt idx="290">
                        <c:v>1.64698749568272</c:v>
                      </c:pt>
                      <c:pt idx="291">
                        <c:v>1.6540050931280099</c:v>
                      </c:pt>
                      <c:pt idx="292">
                        <c:v>1.6610226905733001</c:v>
                      </c:pt>
                      <c:pt idx="293">
                        <c:v>1.6680402880185901</c:v>
                      </c:pt>
                      <c:pt idx="294">
                        <c:v>1.67505788546388</c:v>
                      </c:pt>
                      <c:pt idx="295">
                        <c:v>1.68207548290917</c:v>
                      </c:pt>
                      <c:pt idx="296">
                        <c:v>1.6890930803544599</c:v>
                      </c:pt>
                      <c:pt idx="297">
                        <c:v>1.6961106777997399</c:v>
                      </c:pt>
                      <c:pt idx="298">
                        <c:v>1.7031282752450301</c:v>
                      </c:pt>
                      <c:pt idx="299">
                        <c:v>1.71014587269032</c:v>
                      </c:pt>
                      <c:pt idx="300">
                        <c:v>1.71716347013561</c:v>
                      </c:pt>
                      <c:pt idx="301">
                        <c:v>1.7241810675809</c:v>
                      </c:pt>
                      <c:pt idx="302">
                        <c:v>1.7311986650261899</c:v>
                      </c:pt>
                      <c:pt idx="303">
                        <c:v>1.7382162624714801</c:v>
                      </c:pt>
                      <c:pt idx="304">
                        <c:v>1.74523385991677</c:v>
                      </c:pt>
                      <c:pt idx="305">
                        <c:v>1.75225145736206</c:v>
                      </c:pt>
                      <c:pt idx="306">
                        <c:v>1.75926905480735</c:v>
                      </c:pt>
                      <c:pt idx="307">
                        <c:v>1.7662866522526399</c:v>
                      </c:pt>
                      <c:pt idx="308">
                        <c:v>1.7733042496979301</c:v>
                      </c:pt>
                      <c:pt idx="309">
                        <c:v>1.7803218471432201</c:v>
                      </c:pt>
                      <c:pt idx="310">
                        <c:v>1.78733944458851</c:v>
                      </c:pt>
                      <c:pt idx="311">
                        <c:v>1.7943570420338</c:v>
                      </c:pt>
                      <c:pt idx="312">
                        <c:v>1.8013746394790899</c:v>
                      </c:pt>
                      <c:pt idx="313">
                        <c:v>1.8083922369243799</c:v>
                      </c:pt>
                      <c:pt idx="314">
                        <c:v>1.8154098343696701</c:v>
                      </c:pt>
                      <c:pt idx="315">
                        <c:v>1.82242743181496</c:v>
                      </c:pt>
                      <c:pt idx="316">
                        <c:v>1.82944502926025</c:v>
                      </c:pt>
                      <c:pt idx="317">
                        <c:v>1.8364626267055399</c:v>
                      </c:pt>
                      <c:pt idx="318">
                        <c:v>1.8434802241508299</c:v>
                      </c:pt>
                      <c:pt idx="319">
                        <c:v>1.8504978215961201</c:v>
                      </c:pt>
                      <c:pt idx="320">
                        <c:v>1.85751541904141</c:v>
                      </c:pt>
                      <c:pt idx="321">
                        <c:v>1.8645330164867</c:v>
                      </c:pt>
                      <c:pt idx="322">
                        <c:v>1.87155061393199</c:v>
                      </c:pt>
                      <c:pt idx="323">
                        <c:v>1.8785682113772799</c:v>
                      </c:pt>
                      <c:pt idx="324">
                        <c:v>1.8855858088225701</c:v>
                      </c:pt>
                      <c:pt idx="325">
                        <c:v>1.8926034062678601</c:v>
                      </c:pt>
                      <c:pt idx="326">
                        <c:v>1.89962100371315</c:v>
                      </c:pt>
                      <c:pt idx="327">
                        <c:v>1.90663860115844</c:v>
                      </c:pt>
                      <c:pt idx="328">
                        <c:v>1.9136561986037299</c:v>
                      </c:pt>
                      <c:pt idx="329">
                        <c:v>1.9206737960490201</c:v>
                      </c:pt>
                      <c:pt idx="330">
                        <c:v>1.9276913934943101</c:v>
                      </c:pt>
                      <c:pt idx="331">
                        <c:v>1.9347089909396</c:v>
                      </c:pt>
                      <c:pt idx="332">
                        <c:v>1.94172658838489</c:v>
                      </c:pt>
                      <c:pt idx="333">
                        <c:v>1.9487441858301799</c:v>
                      </c:pt>
                      <c:pt idx="334">
                        <c:v>1.9557617832754699</c:v>
                      </c:pt>
                      <c:pt idx="335">
                        <c:v>1.9627793807207601</c:v>
                      </c:pt>
                      <c:pt idx="336">
                        <c:v>1.96979697816605</c:v>
                      </c:pt>
                      <c:pt idx="337">
                        <c:v>1.97681457561134</c:v>
                      </c:pt>
                      <c:pt idx="338">
                        <c:v>1.98383217305662</c:v>
                      </c:pt>
                      <c:pt idx="339">
                        <c:v>1.9908497705019099</c:v>
                      </c:pt>
                      <c:pt idx="340">
                        <c:v>1.9978673679472001</c:v>
                      </c:pt>
                      <c:pt idx="341">
                        <c:v>2.0048849653924901</c:v>
                      </c:pt>
                      <c:pt idx="342">
                        <c:v>2.01190256283778</c:v>
                      </c:pt>
                      <c:pt idx="343">
                        <c:v>2.01892016028307</c:v>
                      </c:pt>
                      <c:pt idx="344">
                        <c:v>2.0259377577283599</c:v>
                      </c:pt>
                      <c:pt idx="345">
                        <c:v>2.0329553551736499</c:v>
                      </c:pt>
                      <c:pt idx="346">
                        <c:v>2.0399729526189398</c:v>
                      </c:pt>
                      <c:pt idx="347">
                        <c:v>2.0469905500642298</c:v>
                      </c:pt>
                      <c:pt idx="348">
                        <c:v>2.0540081475095202</c:v>
                      </c:pt>
                      <c:pt idx="349">
                        <c:v>2.0610257449548102</c:v>
                      </c:pt>
                      <c:pt idx="350">
                        <c:v>2.0680433424001001</c:v>
                      </c:pt>
                      <c:pt idx="351">
                        <c:v>2.0750609398453901</c:v>
                      </c:pt>
                      <c:pt idx="352">
                        <c:v>2.08207853729068</c:v>
                      </c:pt>
                      <c:pt idx="353">
                        <c:v>2.08909613473597</c:v>
                      </c:pt>
                      <c:pt idx="354">
                        <c:v>2.09611373218126</c:v>
                      </c:pt>
                      <c:pt idx="355">
                        <c:v>2.1031313296265499</c:v>
                      </c:pt>
                      <c:pt idx="356">
                        <c:v>2.1101489270718399</c:v>
                      </c:pt>
                      <c:pt idx="357">
                        <c:v>2.1171665245171298</c:v>
                      </c:pt>
                      <c:pt idx="358">
                        <c:v>2.1241841219624198</c:v>
                      </c:pt>
                      <c:pt idx="359">
                        <c:v>2.1312017194077102</c:v>
                      </c:pt>
                      <c:pt idx="360">
                        <c:v>2.1382193168530002</c:v>
                      </c:pt>
                      <c:pt idx="361">
                        <c:v>2.1452369142982901</c:v>
                      </c:pt>
                      <c:pt idx="362">
                        <c:v>2.1522545117435801</c:v>
                      </c:pt>
                      <c:pt idx="363">
                        <c:v>2.15927210918887</c:v>
                      </c:pt>
                      <c:pt idx="364">
                        <c:v>2.16628970663416</c:v>
                      </c:pt>
                      <c:pt idx="365">
                        <c:v>2.1733073040794499</c:v>
                      </c:pt>
                      <c:pt idx="366">
                        <c:v>2.1803249015247399</c:v>
                      </c:pt>
                      <c:pt idx="367">
                        <c:v>2.1873424989700299</c:v>
                      </c:pt>
                      <c:pt idx="368">
                        <c:v>2.1943600964153198</c:v>
                      </c:pt>
                      <c:pt idx="369">
                        <c:v>2.2013776938606102</c:v>
                      </c:pt>
                      <c:pt idx="370">
                        <c:v>2.2083952913059002</c:v>
                      </c:pt>
                      <c:pt idx="371">
                        <c:v>2.2154128887511901</c:v>
                      </c:pt>
                      <c:pt idx="372">
                        <c:v>2.2224304861964801</c:v>
                      </c:pt>
                      <c:pt idx="373">
                        <c:v>2.2294480836417701</c:v>
                      </c:pt>
                      <c:pt idx="374">
                        <c:v>2.23646568108706</c:v>
                      </c:pt>
                      <c:pt idx="375">
                        <c:v>2.24348327853235</c:v>
                      </c:pt>
                      <c:pt idx="376">
                        <c:v>2.2505008759776399</c:v>
                      </c:pt>
                      <c:pt idx="377">
                        <c:v>2.2575184734229299</c:v>
                      </c:pt>
                      <c:pt idx="378">
                        <c:v>2.2645360708682198</c:v>
                      </c:pt>
                      <c:pt idx="379">
                        <c:v>2.2715536683135</c:v>
                      </c:pt>
                      <c:pt idx="380">
                        <c:v>2.27857126575879</c:v>
                      </c:pt>
                      <c:pt idx="381">
                        <c:v>2.2855888632040799</c:v>
                      </c:pt>
                      <c:pt idx="382">
                        <c:v>2.2926064606493699</c:v>
                      </c:pt>
                      <c:pt idx="383">
                        <c:v>2.2996240580946599</c:v>
                      </c:pt>
                      <c:pt idx="384">
                        <c:v>2.3066416555399498</c:v>
                      </c:pt>
                      <c:pt idx="385">
                        <c:v>2.3136592529852398</c:v>
                      </c:pt>
                      <c:pt idx="386">
                        <c:v>2.3206768504305302</c:v>
                      </c:pt>
                      <c:pt idx="387">
                        <c:v>2.3276944478758201</c:v>
                      </c:pt>
                      <c:pt idx="388">
                        <c:v>2.3347120453211101</c:v>
                      </c:pt>
                      <c:pt idx="389">
                        <c:v>2.3417296427664001</c:v>
                      </c:pt>
                      <c:pt idx="390">
                        <c:v>2.34874724021169</c:v>
                      </c:pt>
                      <c:pt idx="391">
                        <c:v>2.35576483765698</c:v>
                      </c:pt>
                      <c:pt idx="392">
                        <c:v>2.3627824351022699</c:v>
                      </c:pt>
                      <c:pt idx="393">
                        <c:v>2.3698000325475599</c:v>
                      </c:pt>
                      <c:pt idx="394">
                        <c:v>2.3768176299928498</c:v>
                      </c:pt>
                      <c:pt idx="395">
                        <c:v>2.3838352274381398</c:v>
                      </c:pt>
                      <c:pt idx="396">
                        <c:v>2.3908528248834302</c:v>
                      </c:pt>
                      <c:pt idx="397">
                        <c:v>2.3978704223287202</c:v>
                      </c:pt>
                      <c:pt idx="398">
                        <c:v>2.4048880197740101</c:v>
                      </c:pt>
                      <c:pt idx="399">
                        <c:v>2.4119056172193001</c:v>
                      </c:pt>
                      <c:pt idx="400">
                        <c:v>2.41892321466459</c:v>
                      </c:pt>
                      <c:pt idx="401">
                        <c:v>2.42594081210988</c:v>
                      </c:pt>
                      <c:pt idx="402">
                        <c:v>2.43295840955517</c:v>
                      </c:pt>
                      <c:pt idx="403">
                        <c:v>2.4399760070004599</c:v>
                      </c:pt>
                      <c:pt idx="404">
                        <c:v>2.4469936044457499</c:v>
                      </c:pt>
                      <c:pt idx="405">
                        <c:v>2.4540112018910398</c:v>
                      </c:pt>
                      <c:pt idx="406">
                        <c:v>2.4610287993363298</c:v>
                      </c:pt>
                      <c:pt idx="407">
                        <c:v>2.4680463967816202</c:v>
                      </c:pt>
                      <c:pt idx="408">
                        <c:v>2.4750639942269101</c:v>
                      </c:pt>
                      <c:pt idx="409">
                        <c:v>2.4820815916722001</c:v>
                      </c:pt>
                      <c:pt idx="410">
                        <c:v>2.4890991891174901</c:v>
                      </c:pt>
                      <c:pt idx="411">
                        <c:v>2.49611678656278</c:v>
                      </c:pt>
                      <c:pt idx="412">
                        <c:v>2.50313438400807</c:v>
                      </c:pt>
                      <c:pt idx="413">
                        <c:v>2.5101519814533599</c:v>
                      </c:pt>
                      <c:pt idx="414">
                        <c:v>2.5171695788986499</c:v>
                      </c:pt>
                      <c:pt idx="415">
                        <c:v>2.5241871763439399</c:v>
                      </c:pt>
                      <c:pt idx="416">
                        <c:v>2.5312047737892298</c:v>
                      </c:pt>
                      <c:pt idx="417">
                        <c:v>2.5382223712345202</c:v>
                      </c:pt>
                      <c:pt idx="418">
                        <c:v>2.5452399686798102</c:v>
                      </c:pt>
                      <c:pt idx="419">
                        <c:v>2.5522575661250899</c:v>
                      </c:pt>
                      <c:pt idx="420">
                        <c:v>2.5592751635703799</c:v>
                      </c:pt>
                      <c:pt idx="421">
                        <c:v>2.5662927610156698</c:v>
                      </c:pt>
                      <c:pt idx="422">
                        <c:v>2.5733103584609598</c:v>
                      </c:pt>
                      <c:pt idx="423">
                        <c:v>2.5803279559062502</c:v>
                      </c:pt>
                      <c:pt idx="424">
                        <c:v>2.5873455533515402</c:v>
                      </c:pt>
                      <c:pt idx="425">
                        <c:v>2.5943631507968301</c:v>
                      </c:pt>
                      <c:pt idx="426">
                        <c:v>2.6013807482421201</c:v>
                      </c:pt>
                      <c:pt idx="427">
                        <c:v>2.60839834568741</c:v>
                      </c:pt>
                      <c:pt idx="428">
                        <c:v>2.6154159431327</c:v>
                      </c:pt>
                      <c:pt idx="429">
                        <c:v>2.6224335405779899</c:v>
                      </c:pt>
                      <c:pt idx="430">
                        <c:v>2.6294511380232799</c:v>
                      </c:pt>
                      <c:pt idx="431">
                        <c:v>2.6364687354685699</c:v>
                      </c:pt>
                      <c:pt idx="432">
                        <c:v>2.6434863329138598</c:v>
                      </c:pt>
                      <c:pt idx="433">
                        <c:v>2.6505039303591502</c:v>
                      </c:pt>
                      <c:pt idx="434">
                        <c:v>2.6575215278044402</c:v>
                      </c:pt>
                      <c:pt idx="435">
                        <c:v>2.6645391252497301</c:v>
                      </c:pt>
                      <c:pt idx="436">
                        <c:v>2.6715567226950201</c:v>
                      </c:pt>
                      <c:pt idx="437">
                        <c:v>2.67857432014031</c:v>
                      </c:pt>
                      <c:pt idx="438">
                        <c:v>2.6855919175856</c:v>
                      </c:pt>
                      <c:pt idx="439">
                        <c:v>2.69260951503089</c:v>
                      </c:pt>
                      <c:pt idx="440">
                        <c:v>2.6996271124761799</c:v>
                      </c:pt>
                      <c:pt idx="441">
                        <c:v>2.7066447099214699</c:v>
                      </c:pt>
                      <c:pt idx="442">
                        <c:v>2.7136623073667598</c:v>
                      </c:pt>
                      <c:pt idx="443">
                        <c:v>2.7206799048120498</c:v>
                      </c:pt>
                      <c:pt idx="444">
                        <c:v>2.7276975022573402</c:v>
                      </c:pt>
                      <c:pt idx="445">
                        <c:v>2.7347150997026302</c:v>
                      </c:pt>
                      <c:pt idx="446">
                        <c:v>2.7417326971479201</c:v>
                      </c:pt>
                      <c:pt idx="447">
                        <c:v>2.7487502945932101</c:v>
                      </c:pt>
                      <c:pt idx="448">
                        <c:v>2.7557678920385</c:v>
                      </c:pt>
                      <c:pt idx="449">
                        <c:v>2.76278548948379</c:v>
                      </c:pt>
                      <c:pt idx="450">
                        <c:v>2.7698030869290799</c:v>
                      </c:pt>
                      <c:pt idx="451">
                        <c:v>2.7768206843743699</c:v>
                      </c:pt>
                      <c:pt idx="452">
                        <c:v>2.7838382818196599</c:v>
                      </c:pt>
                      <c:pt idx="453">
                        <c:v>2.7908558792649498</c:v>
                      </c:pt>
                      <c:pt idx="454">
                        <c:v>2.7978734767102398</c:v>
                      </c:pt>
                      <c:pt idx="455">
                        <c:v>2.8048910741555302</c:v>
                      </c:pt>
                      <c:pt idx="456">
                        <c:v>2.8119086716008201</c:v>
                      </c:pt>
                      <c:pt idx="457">
                        <c:v>2.8189262690461101</c:v>
                      </c:pt>
                      <c:pt idx="458">
                        <c:v>2.8259438664914001</c:v>
                      </c:pt>
                      <c:pt idx="459">
                        <c:v>2.8329614639366798</c:v>
                      </c:pt>
                      <c:pt idx="460">
                        <c:v>2.8399790613819702</c:v>
                      </c:pt>
                      <c:pt idx="461">
                        <c:v>2.8469966588272602</c:v>
                      </c:pt>
                      <c:pt idx="462">
                        <c:v>2.8540142562725501</c:v>
                      </c:pt>
                      <c:pt idx="463">
                        <c:v>2.8610318537178401</c:v>
                      </c:pt>
                      <c:pt idx="464">
                        <c:v>2.86804945116313</c:v>
                      </c:pt>
                      <c:pt idx="465">
                        <c:v>2.87506704860842</c:v>
                      </c:pt>
                      <c:pt idx="466">
                        <c:v>2.88208464605371</c:v>
                      </c:pt>
                      <c:pt idx="467">
                        <c:v>2.8891022434989999</c:v>
                      </c:pt>
                      <c:pt idx="468">
                        <c:v>2.8961198409442899</c:v>
                      </c:pt>
                      <c:pt idx="469">
                        <c:v>2.9031374383895798</c:v>
                      </c:pt>
                      <c:pt idx="470">
                        <c:v>2.9101550358348698</c:v>
                      </c:pt>
                      <c:pt idx="471">
                        <c:v>2.9171726332801602</c:v>
                      </c:pt>
                      <c:pt idx="472">
                        <c:v>2.9241902307254501</c:v>
                      </c:pt>
                      <c:pt idx="473">
                        <c:v>2.9312078281707401</c:v>
                      </c:pt>
                      <c:pt idx="474">
                        <c:v>2.9382254256160301</c:v>
                      </c:pt>
                      <c:pt idx="475">
                        <c:v>2.94524302306132</c:v>
                      </c:pt>
                      <c:pt idx="476">
                        <c:v>2.95226062050661</c:v>
                      </c:pt>
                      <c:pt idx="477">
                        <c:v>2.9592782179518999</c:v>
                      </c:pt>
                      <c:pt idx="478">
                        <c:v>2.9662958153971899</c:v>
                      </c:pt>
                      <c:pt idx="479">
                        <c:v>2.9733134128424799</c:v>
                      </c:pt>
                      <c:pt idx="480">
                        <c:v>2.9803310102877698</c:v>
                      </c:pt>
                      <c:pt idx="481">
                        <c:v>2.9873486077330602</c:v>
                      </c:pt>
                      <c:pt idx="482">
                        <c:v>2.9943662051783502</c:v>
                      </c:pt>
                      <c:pt idx="483">
                        <c:v>3.0013838026236401</c:v>
                      </c:pt>
                      <c:pt idx="484">
                        <c:v>3.0084014000689301</c:v>
                      </c:pt>
                      <c:pt idx="485">
                        <c:v>3.01541899751422</c:v>
                      </c:pt>
                      <c:pt idx="486">
                        <c:v>3.02243659495951</c:v>
                      </c:pt>
                      <c:pt idx="487">
                        <c:v>3.0294541924048</c:v>
                      </c:pt>
                      <c:pt idx="488">
                        <c:v>3.0364717898500899</c:v>
                      </c:pt>
                      <c:pt idx="489">
                        <c:v>3.0434893872953799</c:v>
                      </c:pt>
                      <c:pt idx="490">
                        <c:v>3.0505069847406698</c:v>
                      </c:pt>
                      <c:pt idx="491">
                        <c:v>3.0575245821859598</c:v>
                      </c:pt>
                      <c:pt idx="492">
                        <c:v>3.0645421796312502</c:v>
                      </c:pt>
                      <c:pt idx="493">
                        <c:v>3.0715597770765402</c:v>
                      </c:pt>
                      <c:pt idx="494">
                        <c:v>3.0785773745218301</c:v>
                      </c:pt>
                      <c:pt idx="495">
                        <c:v>3.0855949719671201</c:v>
                      </c:pt>
                      <c:pt idx="496">
                        <c:v>3.09261256941241</c:v>
                      </c:pt>
                      <c:pt idx="497">
                        <c:v>3.0996301668577</c:v>
                      </c:pt>
                      <c:pt idx="498">
                        <c:v>3.1066477643029899</c:v>
                      </c:pt>
                      <c:pt idx="499">
                        <c:v>3.1136653617482799</c:v>
                      </c:pt>
                      <c:pt idx="500">
                        <c:v>3.1206829591935601</c:v>
                      </c:pt>
                      <c:pt idx="501">
                        <c:v>3.1277005566388598</c:v>
                      </c:pt>
                      <c:pt idx="502">
                        <c:v>3.13471815408414</c:v>
                      </c:pt>
                      <c:pt idx="503">
                        <c:v>3.14173575152943</c:v>
                      </c:pt>
                      <c:pt idx="504">
                        <c:v>3.1487533489747199</c:v>
                      </c:pt>
                      <c:pt idx="505">
                        <c:v>3.1557709464200099</c:v>
                      </c:pt>
                      <c:pt idx="506">
                        <c:v>3.1627885438652998</c:v>
                      </c:pt>
                      <c:pt idx="507">
                        <c:v>3.1698061413105898</c:v>
                      </c:pt>
                      <c:pt idx="508">
                        <c:v>3.1768237387558802</c:v>
                      </c:pt>
                      <c:pt idx="509">
                        <c:v>3.1838413362011702</c:v>
                      </c:pt>
                      <c:pt idx="510">
                        <c:v>3.1908589336464601</c:v>
                      </c:pt>
                      <c:pt idx="511">
                        <c:v>3.1978765310917501</c:v>
                      </c:pt>
                      <c:pt idx="512">
                        <c:v>3.20489412853704</c:v>
                      </c:pt>
                      <c:pt idx="513">
                        <c:v>3.21191172598233</c:v>
                      </c:pt>
                      <c:pt idx="514">
                        <c:v>3.2189293234276199</c:v>
                      </c:pt>
                      <c:pt idx="515">
                        <c:v>3.2259469208729099</c:v>
                      </c:pt>
                      <c:pt idx="516">
                        <c:v>3.2329645183181999</c:v>
                      </c:pt>
                      <c:pt idx="517">
                        <c:v>3.2399821157634898</c:v>
                      </c:pt>
                      <c:pt idx="518">
                        <c:v>3.2469997132087798</c:v>
                      </c:pt>
                      <c:pt idx="519">
                        <c:v>3.2540173106540702</c:v>
                      </c:pt>
                      <c:pt idx="520">
                        <c:v>3.2610349080993601</c:v>
                      </c:pt>
                      <c:pt idx="521">
                        <c:v>3.2680525055446501</c:v>
                      </c:pt>
                      <c:pt idx="522">
                        <c:v>3.2750701029899401</c:v>
                      </c:pt>
                      <c:pt idx="523">
                        <c:v>3.28208770043523</c:v>
                      </c:pt>
                      <c:pt idx="524">
                        <c:v>3.28910529788052</c:v>
                      </c:pt>
                      <c:pt idx="525">
                        <c:v>3.2961228953258099</c:v>
                      </c:pt>
                      <c:pt idx="526">
                        <c:v>3.3031404927710999</c:v>
                      </c:pt>
                      <c:pt idx="527">
                        <c:v>3.3101580902163898</c:v>
                      </c:pt>
                      <c:pt idx="528">
                        <c:v>3.3171756876616798</c:v>
                      </c:pt>
                      <c:pt idx="529">
                        <c:v>3.3241932851069702</c:v>
                      </c:pt>
                      <c:pt idx="530">
                        <c:v>3.3312108825522602</c:v>
                      </c:pt>
                      <c:pt idx="531">
                        <c:v>3.3382284799975501</c:v>
                      </c:pt>
                      <c:pt idx="532">
                        <c:v>3.3452460774428401</c:v>
                      </c:pt>
                      <c:pt idx="533">
                        <c:v>3.35226367488813</c:v>
                      </c:pt>
                      <c:pt idx="534">
                        <c:v>3.35928127233342</c:v>
                      </c:pt>
                      <c:pt idx="535">
                        <c:v>3.36629886977871</c:v>
                      </c:pt>
                      <c:pt idx="536">
                        <c:v>3.3733164672239999</c:v>
                      </c:pt>
                      <c:pt idx="537">
                        <c:v>3.3803340646692899</c:v>
                      </c:pt>
                      <c:pt idx="538">
                        <c:v>3.3873516621145798</c:v>
                      </c:pt>
                      <c:pt idx="539">
                        <c:v>3.39436925955986</c:v>
                      </c:pt>
                      <c:pt idx="540">
                        <c:v>3.4013868570051602</c:v>
                      </c:pt>
                      <c:pt idx="541">
                        <c:v>3.4084044544504399</c:v>
                      </c:pt>
                      <c:pt idx="542">
                        <c:v>3.4154220518957401</c:v>
                      </c:pt>
                      <c:pt idx="543">
                        <c:v>3.4224396493410199</c:v>
                      </c:pt>
                      <c:pt idx="544">
                        <c:v>3.4294572467863098</c:v>
                      </c:pt>
                      <c:pt idx="545">
                        <c:v>3.4364748442316002</c:v>
                      </c:pt>
                      <c:pt idx="546">
                        <c:v>3.4434924416768902</c:v>
                      </c:pt>
                      <c:pt idx="547">
                        <c:v>3.4505100391221801</c:v>
                      </c:pt>
                      <c:pt idx="548">
                        <c:v>3.4575276365674701</c:v>
                      </c:pt>
                      <c:pt idx="549">
                        <c:v>3.46454523401276</c:v>
                      </c:pt>
                      <c:pt idx="550">
                        <c:v>3.47156283145805</c:v>
                      </c:pt>
                      <c:pt idx="551">
                        <c:v>3.47858042890334</c:v>
                      </c:pt>
                      <c:pt idx="552">
                        <c:v>3.4855980263486299</c:v>
                      </c:pt>
                      <c:pt idx="553">
                        <c:v>3.4926156237939199</c:v>
                      </c:pt>
                      <c:pt idx="554">
                        <c:v>3.4996332212392098</c:v>
                      </c:pt>
                      <c:pt idx="555">
                        <c:v>3.5066508186844998</c:v>
                      </c:pt>
                      <c:pt idx="556">
                        <c:v>3.5136684161297902</c:v>
                      </c:pt>
                      <c:pt idx="557">
                        <c:v>3.5206860135750802</c:v>
                      </c:pt>
                      <c:pt idx="558">
                        <c:v>3.5277036110203701</c:v>
                      </c:pt>
                      <c:pt idx="559">
                        <c:v>3.5347212084656601</c:v>
                      </c:pt>
                      <c:pt idx="560">
                        <c:v>3.54173880591095</c:v>
                      </c:pt>
                      <c:pt idx="561">
                        <c:v>3.54875640335624</c:v>
                      </c:pt>
                      <c:pt idx="562">
                        <c:v>3.5557740008015299</c:v>
                      </c:pt>
                      <c:pt idx="563">
                        <c:v>3.5627915982468199</c:v>
                      </c:pt>
                      <c:pt idx="564">
                        <c:v>3.5698091956921099</c:v>
                      </c:pt>
                      <c:pt idx="565">
                        <c:v>3.5768267931373998</c:v>
                      </c:pt>
                      <c:pt idx="566">
                        <c:v>3.5838443905826902</c:v>
                      </c:pt>
                      <c:pt idx="567">
                        <c:v>3.5908619880279802</c:v>
                      </c:pt>
                      <c:pt idx="568">
                        <c:v>3.5978795854732701</c:v>
                      </c:pt>
                      <c:pt idx="569">
                        <c:v>3.6048971829185601</c:v>
                      </c:pt>
                      <c:pt idx="570">
                        <c:v>3.6119147803638501</c:v>
                      </c:pt>
                      <c:pt idx="571">
                        <c:v>3.61893237780914</c:v>
                      </c:pt>
                      <c:pt idx="572">
                        <c:v>3.62594997525443</c:v>
                      </c:pt>
                      <c:pt idx="573">
                        <c:v>3.6329675726997199</c:v>
                      </c:pt>
                      <c:pt idx="574">
                        <c:v>3.6399851701450099</c:v>
                      </c:pt>
                      <c:pt idx="575">
                        <c:v>3.6470027675902998</c:v>
                      </c:pt>
                      <c:pt idx="576">
                        <c:v>3.6540203650355898</c:v>
                      </c:pt>
                      <c:pt idx="577">
                        <c:v>3.6610379624808802</c:v>
                      </c:pt>
                      <c:pt idx="578">
                        <c:v>3.6680555599261702</c:v>
                      </c:pt>
                      <c:pt idx="579">
                        <c:v>3.6750731573714601</c:v>
                      </c:pt>
                      <c:pt idx="580">
                        <c:v>3.6820907548167399</c:v>
                      </c:pt>
                      <c:pt idx="581">
                        <c:v>3.68910835226204</c:v>
                      </c:pt>
                      <c:pt idx="582">
                        <c:v>3.6961259497073198</c:v>
                      </c:pt>
                      <c:pt idx="583">
                        <c:v>3.7031435471526102</c:v>
                      </c:pt>
                      <c:pt idx="584">
                        <c:v>3.7101611445979001</c:v>
                      </c:pt>
                      <c:pt idx="585">
                        <c:v>3.7171787420431901</c:v>
                      </c:pt>
                      <c:pt idx="586">
                        <c:v>3.7241963394884801</c:v>
                      </c:pt>
                      <c:pt idx="587">
                        <c:v>3.73121393693377</c:v>
                      </c:pt>
                      <c:pt idx="588">
                        <c:v>3.73823153437906</c:v>
                      </c:pt>
                      <c:pt idx="589">
                        <c:v>3.7452491318243499</c:v>
                      </c:pt>
                      <c:pt idx="590">
                        <c:v>3.7522667292696399</c:v>
                      </c:pt>
                      <c:pt idx="591">
                        <c:v>3.7592843267149298</c:v>
                      </c:pt>
                      <c:pt idx="592">
                        <c:v>3.7663019241602198</c:v>
                      </c:pt>
                      <c:pt idx="593">
                        <c:v>3.7733195216055102</c:v>
                      </c:pt>
                      <c:pt idx="594">
                        <c:v>3.7803371190508002</c:v>
                      </c:pt>
                      <c:pt idx="595">
                        <c:v>3.7873547164960901</c:v>
                      </c:pt>
                      <c:pt idx="596">
                        <c:v>3.7943723139413801</c:v>
                      </c:pt>
                      <c:pt idx="597">
                        <c:v>3.80138991138667</c:v>
                      </c:pt>
                      <c:pt idx="598">
                        <c:v>3.80840750883196</c:v>
                      </c:pt>
                      <c:pt idx="599">
                        <c:v>3.81542510627725</c:v>
                      </c:pt>
                      <c:pt idx="600">
                        <c:v>3.8224427037225399</c:v>
                      </c:pt>
                      <c:pt idx="601">
                        <c:v>3.8294603011678299</c:v>
                      </c:pt>
                      <c:pt idx="602">
                        <c:v>3.8364778986131198</c:v>
                      </c:pt>
                      <c:pt idx="603">
                        <c:v>3.8434954960584098</c:v>
                      </c:pt>
                      <c:pt idx="604">
                        <c:v>3.8505130935037002</c:v>
                      </c:pt>
                      <c:pt idx="605">
                        <c:v>3.8575306909489901</c:v>
                      </c:pt>
                      <c:pt idx="606">
                        <c:v>3.8645482883942801</c:v>
                      </c:pt>
                      <c:pt idx="607">
                        <c:v>3.8715658858395701</c:v>
                      </c:pt>
                      <c:pt idx="608">
                        <c:v>3.87858348328486</c:v>
                      </c:pt>
                      <c:pt idx="609">
                        <c:v>3.88560108073015</c:v>
                      </c:pt>
                      <c:pt idx="610">
                        <c:v>3.8926186781754399</c:v>
                      </c:pt>
                      <c:pt idx="611">
                        <c:v>3.8996362756207299</c:v>
                      </c:pt>
                      <c:pt idx="612">
                        <c:v>3.9066538730660199</c:v>
                      </c:pt>
                      <c:pt idx="613">
                        <c:v>3.9136714705113098</c:v>
                      </c:pt>
                      <c:pt idx="614">
                        <c:v>3.9206890679566002</c:v>
                      </c:pt>
                      <c:pt idx="615">
                        <c:v>3.9277066654018902</c:v>
                      </c:pt>
                      <c:pt idx="616">
                        <c:v>3.9347242628471801</c:v>
                      </c:pt>
                      <c:pt idx="617">
                        <c:v>3.9417418602924701</c:v>
                      </c:pt>
                      <c:pt idx="618">
                        <c:v>3.94875945773776</c:v>
                      </c:pt>
                      <c:pt idx="619">
                        <c:v>3.95577705518305</c:v>
                      </c:pt>
                      <c:pt idx="620">
                        <c:v>3.96279465262834</c:v>
                      </c:pt>
                      <c:pt idx="621">
                        <c:v>3.9698122500736202</c:v>
                      </c:pt>
                      <c:pt idx="622">
                        <c:v>3.9768298475189199</c:v>
                      </c:pt>
                      <c:pt idx="623">
                        <c:v>3.9838474449642001</c:v>
                      </c:pt>
                      <c:pt idx="624">
                        <c:v>3.99086504240949</c:v>
                      </c:pt>
                      <c:pt idx="625">
                        <c:v>3.99788263985478</c:v>
                      </c:pt>
                      <c:pt idx="626">
                        <c:v>4.0049002373000704</c:v>
                      </c:pt>
                      <c:pt idx="627">
                        <c:v>4.0119178347453603</c:v>
                      </c:pt>
                      <c:pt idx="628">
                        <c:v>4.0189354321906503</c:v>
                      </c:pt>
                      <c:pt idx="629">
                        <c:v>4.0259530296359403</c:v>
                      </c:pt>
                      <c:pt idx="630">
                        <c:v>4.0329706270812302</c:v>
                      </c:pt>
                      <c:pt idx="631">
                        <c:v>4.0399882245265202</c:v>
                      </c:pt>
                      <c:pt idx="632">
                        <c:v>4.0470058219718101</c:v>
                      </c:pt>
                      <c:pt idx="633">
                        <c:v>4.0540234194171001</c:v>
                      </c:pt>
                      <c:pt idx="634">
                        <c:v>4.0610410168623901</c:v>
                      </c:pt>
                      <c:pt idx="635">
                        <c:v>4.06805861430768</c:v>
                      </c:pt>
                      <c:pt idx="636">
                        <c:v>4.07507621175297</c:v>
                      </c:pt>
                      <c:pt idx="637">
                        <c:v>4.0820938091982599</c:v>
                      </c:pt>
                      <c:pt idx="638">
                        <c:v>4.0891114066435499</c:v>
                      </c:pt>
                      <c:pt idx="639">
                        <c:v>4.0961290040888398</c:v>
                      </c:pt>
                      <c:pt idx="640">
                        <c:v>4.1031466015341298</c:v>
                      </c:pt>
                      <c:pt idx="641">
                        <c:v>4.1101641989794198</c:v>
                      </c:pt>
                      <c:pt idx="642">
                        <c:v>4.1171817964247097</c:v>
                      </c:pt>
                      <c:pt idx="643">
                        <c:v>4.1241993938699997</c:v>
                      </c:pt>
                      <c:pt idx="644">
                        <c:v>4.1312169913152896</c:v>
                      </c:pt>
                      <c:pt idx="645">
                        <c:v>4.1382345887605796</c:v>
                      </c:pt>
                      <c:pt idx="646">
                        <c:v>4.1452521862058704</c:v>
                      </c:pt>
                      <c:pt idx="647">
                        <c:v>4.1522697836511604</c:v>
                      </c:pt>
                      <c:pt idx="648">
                        <c:v>4.1592873810964504</c:v>
                      </c:pt>
                      <c:pt idx="649">
                        <c:v>4.1663049785417403</c:v>
                      </c:pt>
                      <c:pt idx="650">
                        <c:v>4.1733225759870303</c:v>
                      </c:pt>
                      <c:pt idx="651">
                        <c:v>4.1803401734323202</c:v>
                      </c:pt>
                      <c:pt idx="652">
                        <c:v>4.1873577708776102</c:v>
                      </c:pt>
                      <c:pt idx="653">
                        <c:v>4.1943753683229001</c:v>
                      </c:pt>
                      <c:pt idx="654">
                        <c:v>4.2013929657681901</c:v>
                      </c:pt>
                      <c:pt idx="655">
                        <c:v>4.2084105632134801</c:v>
                      </c:pt>
                      <c:pt idx="656">
                        <c:v>4.21542816065877</c:v>
                      </c:pt>
                      <c:pt idx="657">
                        <c:v>4.22244575810406</c:v>
                      </c:pt>
                      <c:pt idx="658">
                        <c:v>4.2294633555493499</c:v>
                      </c:pt>
                      <c:pt idx="659">
                        <c:v>4.2364809529946399</c:v>
                      </c:pt>
                      <c:pt idx="660">
                        <c:v>4.2434985504399299</c:v>
                      </c:pt>
                      <c:pt idx="661">
                        <c:v>4.2505161478852198</c:v>
                      </c:pt>
                      <c:pt idx="662">
                        <c:v>4.2575337453305</c:v>
                      </c:pt>
                      <c:pt idx="663">
                        <c:v>4.2645513427757997</c:v>
                      </c:pt>
                      <c:pt idx="664">
                        <c:v>4.2715689402210799</c:v>
                      </c:pt>
                      <c:pt idx="665">
                        <c:v>4.2785865376663699</c:v>
                      </c:pt>
                      <c:pt idx="666">
                        <c:v>4.2856041351116598</c:v>
                      </c:pt>
                      <c:pt idx="667">
                        <c:v>4.2926217325569498</c:v>
                      </c:pt>
                      <c:pt idx="668">
                        <c:v>4.2996393300022397</c:v>
                      </c:pt>
                      <c:pt idx="669">
                        <c:v>4.3066569274475297</c:v>
                      </c:pt>
                      <c:pt idx="670">
                        <c:v>4.3136745248928197</c:v>
                      </c:pt>
                      <c:pt idx="671">
                        <c:v>4.3206921223381096</c:v>
                      </c:pt>
                      <c:pt idx="672">
                        <c:v>4.3277097197833996</c:v>
                      </c:pt>
                      <c:pt idx="673">
                        <c:v>4.3347273172286904</c:v>
                      </c:pt>
                      <c:pt idx="674">
                        <c:v>4.3417449146739804</c:v>
                      </c:pt>
                      <c:pt idx="675">
                        <c:v>4.3487625121192703</c:v>
                      </c:pt>
                      <c:pt idx="676">
                        <c:v>4.3557801095645603</c:v>
                      </c:pt>
                      <c:pt idx="677">
                        <c:v>4.3627977070098503</c:v>
                      </c:pt>
                      <c:pt idx="678">
                        <c:v>4.3698153044551402</c:v>
                      </c:pt>
                      <c:pt idx="679">
                        <c:v>4.3768329019004302</c:v>
                      </c:pt>
                      <c:pt idx="680">
                        <c:v>4.3838504993457201</c:v>
                      </c:pt>
                      <c:pt idx="681">
                        <c:v>4.3908680967910101</c:v>
                      </c:pt>
                      <c:pt idx="682">
                        <c:v>4.3978856942363</c:v>
                      </c:pt>
                      <c:pt idx="683">
                        <c:v>4.40490329168159</c:v>
                      </c:pt>
                      <c:pt idx="684">
                        <c:v>4.41192088912688</c:v>
                      </c:pt>
                      <c:pt idx="685">
                        <c:v>4.4189384865721699</c:v>
                      </c:pt>
                      <c:pt idx="686">
                        <c:v>4.4259560840174599</c:v>
                      </c:pt>
                      <c:pt idx="687">
                        <c:v>4.4329736814627498</c:v>
                      </c:pt>
                      <c:pt idx="688">
                        <c:v>4.4399912789080398</c:v>
                      </c:pt>
                      <c:pt idx="689">
                        <c:v>4.4470088763533298</c:v>
                      </c:pt>
                      <c:pt idx="690">
                        <c:v>4.4540264737986197</c:v>
                      </c:pt>
                      <c:pt idx="691">
                        <c:v>4.4610440712439097</c:v>
                      </c:pt>
                      <c:pt idx="692">
                        <c:v>4.4680616686891996</c:v>
                      </c:pt>
                      <c:pt idx="693">
                        <c:v>4.4750792661344896</c:v>
                      </c:pt>
                      <c:pt idx="694">
                        <c:v>4.4820968635797804</c:v>
                      </c:pt>
                      <c:pt idx="695">
                        <c:v>4.4891144610250704</c:v>
                      </c:pt>
                      <c:pt idx="696">
                        <c:v>4.4961320584703603</c:v>
                      </c:pt>
                      <c:pt idx="697">
                        <c:v>4.5031496559156503</c:v>
                      </c:pt>
                      <c:pt idx="698">
                        <c:v>4.5101672533609403</c:v>
                      </c:pt>
                      <c:pt idx="699">
                        <c:v>4.5171848508062302</c:v>
                      </c:pt>
                      <c:pt idx="700">
                        <c:v>4.5242024482515202</c:v>
                      </c:pt>
                      <c:pt idx="701">
                        <c:v>4.5312200456968101</c:v>
                      </c:pt>
                      <c:pt idx="702">
                        <c:v>4.5382376431421001</c:v>
                      </c:pt>
                      <c:pt idx="703">
                        <c:v>4.5452552405873803</c:v>
                      </c:pt>
                      <c:pt idx="704">
                        <c:v>4.5522728380326702</c:v>
                      </c:pt>
                      <c:pt idx="705">
                        <c:v>4.5592904354779602</c:v>
                      </c:pt>
                      <c:pt idx="706">
                        <c:v>4.5663080329232502</c:v>
                      </c:pt>
                      <c:pt idx="707">
                        <c:v>4.5733256303685401</c:v>
                      </c:pt>
                      <c:pt idx="708">
                        <c:v>4.5803432278138301</c:v>
                      </c:pt>
                      <c:pt idx="709">
                        <c:v>4.58736082525912</c:v>
                      </c:pt>
                      <c:pt idx="710">
                        <c:v>4.59437842270441</c:v>
                      </c:pt>
                      <c:pt idx="711">
                        <c:v>4.6013960201497</c:v>
                      </c:pt>
                      <c:pt idx="712">
                        <c:v>4.6084136175949899</c:v>
                      </c:pt>
                      <c:pt idx="713">
                        <c:v>4.6154312150402799</c:v>
                      </c:pt>
                      <c:pt idx="714">
                        <c:v>4.6224488124855698</c:v>
                      </c:pt>
                      <c:pt idx="715">
                        <c:v>4.6294664099308598</c:v>
                      </c:pt>
                      <c:pt idx="716">
                        <c:v>4.6364840073761497</c:v>
                      </c:pt>
                      <c:pt idx="717">
                        <c:v>4.6435016048214397</c:v>
                      </c:pt>
                      <c:pt idx="718">
                        <c:v>4.6505192022667297</c:v>
                      </c:pt>
                      <c:pt idx="719">
                        <c:v>4.6575367997120196</c:v>
                      </c:pt>
                      <c:pt idx="720">
                        <c:v>4.6645543971573096</c:v>
                      </c:pt>
                      <c:pt idx="721">
                        <c:v>4.6715719946026004</c:v>
                      </c:pt>
                      <c:pt idx="722">
                        <c:v>4.6785895920478904</c:v>
                      </c:pt>
                      <c:pt idx="723">
                        <c:v>4.6856071894931803</c:v>
                      </c:pt>
                      <c:pt idx="724">
                        <c:v>4.6926247869384703</c:v>
                      </c:pt>
                      <c:pt idx="725">
                        <c:v>4.6996423843837603</c:v>
                      </c:pt>
                      <c:pt idx="726">
                        <c:v>4.7066599818290502</c:v>
                      </c:pt>
                      <c:pt idx="727">
                        <c:v>4.7136775792743402</c:v>
                      </c:pt>
                      <c:pt idx="728">
                        <c:v>4.7206951767196301</c:v>
                      </c:pt>
                      <c:pt idx="729">
                        <c:v>4.7277127741649201</c:v>
                      </c:pt>
                      <c:pt idx="730">
                        <c:v>4.73473037161021</c:v>
                      </c:pt>
                      <c:pt idx="731">
                        <c:v>4.7417479690555</c:v>
                      </c:pt>
                      <c:pt idx="732">
                        <c:v>4.74876556650079</c:v>
                      </c:pt>
                      <c:pt idx="733">
                        <c:v>4.7557831639460799</c:v>
                      </c:pt>
                      <c:pt idx="734">
                        <c:v>4.7628007613913699</c:v>
                      </c:pt>
                      <c:pt idx="735">
                        <c:v>4.7698183588366598</c:v>
                      </c:pt>
                      <c:pt idx="736">
                        <c:v>4.7768359562819498</c:v>
                      </c:pt>
                      <c:pt idx="737">
                        <c:v>4.7838535537272397</c:v>
                      </c:pt>
                      <c:pt idx="738">
                        <c:v>4.7908711511725297</c:v>
                      </c:pt>
                      <c:pt idx="739">
                        <c:v>4.7978887486178197</c:v>
                      </c:pt>
                      <c:pt idx="740">
                        <c:v>4.8049063460631096</c:v>
                      </c:pt>
                      <c:pt idx="741">
                        <c:v>4.8119239435083996</c:v>
                      </c:pt>
                      <c:pt idx="742">
                        <c:v>4.8189415409536904</c:v>
                      </c:pt>
                      <c:pt idx="743">
                        <c:v>4.8259591383989804</c:v>
                      </c:pt>
                      <c:pt idx="744">
                        <c:v>4.8329767358442597</c:v>
                      </c:pt>
                      <c:pt idx="745">
                        <c:v>4.8399943332895603</c:v>
                      </c:pt>
                      <c:pt idx="746">
                        <c:v>4.8470119307348396</c:v>
                      </c:pt>
                      <c:pt idx="747">
                        <c:v>4.8540295281801402</c:v>
                      </c:pt>
                      <c:pt idx="748">
                        <c:v>4.8610471256254204</c:v>
                      </c:pt>
                      <c:pt idx="749">
                        <c:v>4.8680647230707104</c:v>
                      </c:pt>
                      <c:pt idx="750">
                        <c:v>4.8750823205160003</c:v>
                      </c:pt>
                      <c:pt idx="751">
                        <c:v>4.8820999179612903</c:v>
                      </c:pt>
                      <c:pt idx="752">
                        <c:v>4.8891175154065802</c:v>
                      </c:pt>
                      <c:pt idx="753">
                        <c:v>4.8961351128518702</c:v>
                      </c:pt>
                      <c:pt idx="754">
                        <c:v>4.9031527102971602</c:v>
                      </c:pt>
                      <c:pt idx="755">
                        <c:v>4.9101703077424501</c:v>
                      </c:pt>
                      <c:pt idx="756">
                        <c:v>4.9171879051877401</c:v>
                      </c:pt>
                      <c:pt idx="757">
                        <c:v>4.92420550263303</c:v>
                      </c:pt>
                      <c:pt idx="758">
                        <c:v>4.93122310007832</c:v>
                      </c:pt>
                      <c:pt idx="759">
                        <c:v>4.9382406975236099</c:v>
                      </c:pt>
                      <c:pt idx="760">
                        <c:v>4.9452582949688999</c:v>
                      </c:pt>
                      <c:pt idx="761">
                        <c:v>4.9522758924141899</c:v>
                      </c:pt>
                      <c:pt idx="762">
                        <c:v>4.9592934898594798</c:v>
                      </c:pt>
                      <c:pt idx="763">
                        <c:v>4.9663110873047698</c:v>
                      </c:pt>
                      <c:pt idx="764">
                        <c:v>4.9733286847500597</c:v>
                      </c:pt>
                      <c:pt idx="765">
                        <c:v>4.9803462821953497</c:v>
                      </c:pt>
                      <c:pt idx="766">
                        <c:v>4.9873638796406397</c:v>
                      </c:pt>
                      <c:pt idx="767">
                        <c:v>4.9943814770859296</c:v>
                      </c:pt>
                      <c:pt idx="768">
                        <c:v>5.0013990745312196</c:v>
                      </c:pt>
                      <c:pt idx="769">
                        <c:v>5.0084166719765104</c:v>
                      </c:pt>
                      <c:pt idx="770">
                        <c:v>5.0154342694218004</c:v>
                      </c:pt>
                      <c:pt idx="771">
                        <c:v>5.0224518668670903</c:v>
                      </c:pt>
                      <c:pt idx="772">
                        <c:v>5.0294694643123803</c:v>
                      </c:pt>
                      <c:pt idx="773">
                        <c:v>5.0364870617576702</c:v>
                      </c:pt>
                      <c:pt idx="774">
                        <c:v>5.0435046592029602</c:v>
                      </c:pt>
                      <c:pt idx="775">
                        <c:v>5.0505222566482502</c:v>
                      </c:pt>
                      <c:pt idx="776">
                        <c:v>5.0575398540935401</c:v>
                      </c:pt>
                      <c:pt idx="777">
                        <c:v>5.0645574515388301</c:v>
                      </c:pt>
                      <c:pt idx="778">
                        <c:v>5.07157504898412</c:v>
                      </c:pt>
                      <c:pt idx="779">
                        <c:v>5.07859264642941</c:v>
                      </c:pt>
                      <c:pt idx="780">
                        <c:v>5.0856102438747</c:v>
                      </c:pt>
                      <c:pt idx="781">
                        <c:v>5.0926278413199899</c:v>
                      </c:pt>
                      <c:pt idx="782">
                        <c:v>5.0996454387652799</c:v>
                      </c:pt>
                      <c:pt idx="783">
                        <c:v>5.1066630362105698</c:v>
                      </c:pt>
                      <c:pt idx="784">
                        <c:v>5.1136806336558598</c:v>
                      </c:pt>
                      <c:pt idx="785">
                        <c:v>5.12069823110114</c:v>
                      </c:pt>
                      <c:pt idx="786">
                        <c:v>5.1277158285464397</c:v>
                      </c:pt>
                      <c:pt idx="787">
                        <c:v>5.1347334259917199</c:v>
                      </c:pt>
                      <c:pt idx="788">
                        <c:v>5.1417510234370098</c:v>
                      </c:pt>
                      <c:pt idx="789">
                        <c:v>5.1487686208822998</c:v>
                      </c:pt>
                      <c:pt idx="790">
                        <c:v>5.1557862183275898</c:v>
                      </c:pt>
                      <c:pt idx="791">
                        <c:v>5.1628038157728797</c:v>
                      </c:pt>
                      <c:pt idx="792">
                        <c:v>5.1698214132181697</c:v>
                      </c:pt>
                      <c:pt idx="793">
                        <c:v>5.1768390106634596</c:v>
                      </c:pt>
                      <c:pt idx="794">
                        <c:v>5.1838566081087496</c:v>
                      </c:pt>
                      <c:pt idx="795">
                        <c:v>5.1908742055540404</c:v>
                      </c:pt>
                      <c:pt idx="796">
                        <c:v>5.1978918029993304</c:v>
                      </c:pt>
                      <c:pt idx="797">
                        <c:v>5.2049094004446204</c:v>
                      </c:pt>
                      <c:pt idx="798">
                        <c:v>5.2119269978899103</c:v>
                      </c:pt>
                      <c:pt idx="799">
                        <c:v>5.2189445953352003</c:v>
                      </c:pt>
                      <c:pt idx="800">
                        <c:v>5.2259621927804902</c:v>
                      </c:pt>
                      <c:pt idx="801">
                        <c:v>5.2329797902257802</c:v>
                      </c:pt>
                      <c:pt idx="802">
                        <c:v>5.2399973876710702</c:v>
                      </c:pt>
                      <c:pt idx="803">
                        <c:v>5.2470149851163601</c:v>
                      </c:pt>
                      <c:pt idx="804">
                        <c:v>5.2540325825616501</c:v>
                      </c:pt>
                      <c:pt idx="805">
                        <c:v>5.26105018000694</c:v>
                      </c:pt>
                      <c:pt idx="806">
                        <c:v>5.26806777745223</c:v>
                      </c:pt>
                      <c:pt idx="807">
                        <c:v>5.2750853748975199</c:v>
                      </c:pt>
                      <c:pt idx="808">
                        <c:v>5.2821029723428099</c:v>
                      </c:pt>
                      <c:pt idx="809">
                        <c:v>5.2891205697880999</c:v>
                      </c:pt>
                      <c:pt idx="810">
                        <c:v>5.2961381672333898</c:v>
                      </c:pt>
                      <c:pt idx="811">
                        <c:v>5.3031557646786798</c:v>
                      </c:pt>
                      <c:pt idx="812">
                        <c:v>5.3101733621239697</c:v>
                      </c:pt>
                      <c:pt idx="813">
                        <c:v>5.3171909595692597</c:v>
                      </c:pt>
                      <c:pt idx="814">
                        <c:v>5.3242085570145496</c:v>
                      </c:pt>
                      <c:pt idx="815">
                        <c:v>5.3312261544598396</c:v>
                      </c:pt>
                      <c:pt idx="816">
                        <c:v>5.3382437519051296</c:v>
                      </c:pt>
                      <c:pt idx="817">
                        <c:v>5.3452613493504204</c:v>
                      </c:pt>
                      <c:pt idx="818">
                        <c:v>5.3522789467957104</c:v>
                      </c:pt>
                      <c:pt idx="819">
                        <c:v>5.3592965442410003</c:v>
                      </c:pt>
                      <c:pt idx="820">
                        <c:v>5.3663141416862903</c:v>
                      </c:pt>
                      <c:pt idx="821">
                        <c:v>5.3733317391315802</c:v>
                      </c:pt>
                      <c:pt idx="822">
                        <c:v>5.3803493365768702</c:v>
                      </c:pt>
                      <c:pt idx="823">
                        <c:v>5.3873669340221602</c:v>
                      </c:pt>
                      <c:pt idx="824">
                        <c:v>5.3943845314674403</c:v>
                      </c:pt>
                      <c:pt idx="825">
                        <c:v>5.4014021289127401</c:v>
                      </c:pt>
                      <c:pt idx="826">
                        <c:v>5.4084197263580203</c:v>
                      </c:pt>
                      <c:pt idx="827">
                        <c:v>5.4154373238033102</c:v>
                      </c:pt>
                      <c:pt idx="828">
                        <c:v>5.4224549212486002</c:v>
                      </c:pt>
                      <c:pt idx="829">
                        <c:v>5.4294725186938901</c:v>
                      </c:pt>
                      <c:pt idx="830">
                        <c:v>5.4364901161391801</c:v>
                      </c:pt>
                      <c:pt idx="831">
                        <c:v>5.4435077135844701</c:v>
                      </c:pt>
                      <c:pt idx="832">
                        <c:v>5.45052531102976</c:v>
                      </c:pt>
                      <c:pt idx="833">
                        <c:v>5.45754290847505</c:v>
                      </c:pt>
                      <c:pt idx="834">
                        <c:v>5.4645605059203399</c:v>
                      </c:pt>
                      <c:pt idx="835">
                        <c:v>5.4715781033656299</c:v>
                      </c:pt>
                      <c:pt idx="836">
                        <c:v>5.4785957008109198</c:v>
                      </c:pt>
                      <c:pt idx="837">
                        <c:v>5.4856132982562098</c:v>
                      </c:pt>
                      <c:pt idx="838">
                        <c:v>5.4926308957014998</c:v>
                      </c:pt>
                      <c:pt idx="839">
                        <c:v>5.4996484931467897</c:v>
                      </c:pt>
                      <c:pt idx="840">
                        <c:v>5.5066660905920797</c:v>
                      </c:pt>
                      <c:pt idx="841">
                        <c:v>5.5136836880373696</c:v>
                      </c:pt>
                      <c:pt idx="842">
                        <c:v>5.5207012854826596</c:v>
                      </c:pt>
                      <c:pt idx="843">
                        <c:v>5.5277188829279504</c:v>
                      </c:pt>
                      <c:pt idx="844">
                        <c:v>5.5347364803732404</c:v>
                      </c:pt>
                      <c:pt idx="845">
                        <c:v>5.5417540778185304</c:v>
                      </c:pt>
                      <c:pt idx="846">
                        <c:v>5.5487716752638203</c:v>
                      </c:pt>
                      <c:pt idx="847">
                        <c:v>5.5557892727091103</c:v>
                      </c:pt>
                      <c:pt idx="848">
                        <c:v>5.5628068701544002</c:v>
                      </c:pt>
                      <c:pt idx="849">
                        <c:v>5.5698244675996902</c:v>
                      </c:pt>
                      <c:pt idx="850">
                        <c:v>5.5768420650449801</c:v>
                      </c:pt>
                      <c:pt idx="851">
                        <c:v>5.5838596624902701</c:v>
                      </c:pt>
                      <c:pt idx="852">
                        <c:v>5.5908772599355601</c:v>
                      </c:pt>
                      <c:pt idx="853">
                        <c:v>5.59789485738085</c:v>
                      </c:pt>
                      <c:pt idx="854">
                        <c:v>5.60491245482614</c:v>
                      </c:pt>
                      <c:pt idx="855">
                        <c:v>5.6119300522714299</c:v>
                      </c:pt>
                      <c:pt idx="856">
                        <c:v>5.6189476497167199</c:v>
                      </c:pt>
                      <c:pt idx="857">
                        <c:v>5.6259652471620099</c:v>
                      </c:pt>
                      <c:pt idx="858">
                        <c:v>5.6329828446072998</c:v>
                      </c:pt>
                      <c:pt idx="859">
                        <c:v>5.6400004420525898</c:v>
                      </c:pt>
                      <c:pt idx="860">
                        <c:v>5.6470180394978797</c:v>
                      </c:pt>
                      <c:pt idx="861">
                        <c:v>5.6540356369431697</c:v>
                      </c:pt>
                      <c:pt idx="862">
                        <c:v>5.6610532343884596</c:v>
                      </c:pt>
                      <c:pt idx="863">
                        <c:v>5.6680708318337496</c:v>
                      </c:pt>
                      <c:pt idx="864">
                        <c:v>5.6750884292790396</c:v>
                      </c:pt>
                      <c:pt idx="865">
                        <c:v>5.6821060267243304</c:v>
                      </c:pt>
                      <c:pt idx="866">
                        <c:v>5.6891236241696097</c:v>
                      </c:pt>
                      <c:pt idx="867">
                        <c:v>5.6961412216148997</c:v>
                      </c:pt>
                      <c:pt idx="868">
                        <c:v>5.7031588190602003</c:v>
                      </c:pt>
                      <c:pt idx="869">
                        <c:v>5.7101764165054796</c:v>
                      </c:pt>
                      <c:pt idx="870">
                        <c:v>5.7171940139507704</c:v>
                      </c:pt>
                      <c:pt idx="871">
                        <c:v>5.7242116113960604</c:v>
                      </c:pt>
                      <c:pt idx="872">
                        <c:v>5.7312292088413503</c:v>
                      </c:pt>
                      <c:pt idx="873">
                        <c:v>5.7382468062866403</c:v>
                      </c:pt>
                      <c:pt idx="874">
                        <c:v>5.7452644037319303</c:v>
                      </c:pt>
                      <c:pt idx="875">
                        <c:v>5.7522820011772202</c:v>
                      </c:pt>
                      <c:pt idx="876">
                        <c:v>5.7592995986225102</c:v>
                      </c:pt>
                      <c:pt idx="877">
                        <c:v>5.7663171960678001</c:v>
                      </c:pt>
                      <c:pt idx="878">
                        <c:v>5.7733347935130901</c:v>
                      </c:pt>
                      <c:pt idx="879">
                        <c:v>5.78035239095838</c:v>
                      </c:pt>
                      <c:pt idx="880">
                        <c:v>5.78736998840367</c:v>
                      </c:pt>
                      <c:pt idx="881">
                        <c:v>5.79438758584896</c:v>
                      </c:pt>
                      <c:pt idx="882">
                        <c:v>5.8014051832942499</c:v>
                      </c:pt>
                      <c:pt idx="883">
                        <c:v>5.8084227807395399</c:v>
                      </c:pt>
                      <c:pt idx="884">
                        <c:v>5.8154403781848298</c:v>
                      </c:pt>
                      <c:pt idx="885">
                        <c:v>5.8224579756301198</c:v>
                      </c:pt>
                      <c:pt idx="886">
                        <c:v>5.8294755730754098</c:v>
                      </c:pt>
                      <c:pt idx="887">
                        <c:v>5.8364931705206997</c:v>
                      </c:pt>
                      <c:pt idx="888">
                        <c:v>5.8435107679659897</c:v>
                      </c:pt>
                      <c:pt idx="889">
                        <c:v>5.8505283654112796</c:v>
                      </c:pt>
                      <c:pt idx="890">
                        <c:v>5.8575459628565696</c:v>
                      </c:pt>
                      <c:pt idx="891">
                        <c:v>5.8645635603018604</c:v>
                      </c:pt>
                      <c:pt idx="892">
                        <c:v>5.8715811577471504</c:v>
                      </c:pt>
                      <c:pt idx="893">
                        <c:v>5.8785987551924404</c:v>
                      </c:pt>
                      <c:pt idx="894">
                        <c:v>5.8856163526377303</c:v>
                      </c:pt>
                      <c:pt idx="895">
                        <c:v>5.8926339500830203</c:v>
                      </c:pt>
                      <c:pt idx="896">
                        <c:v>5.8996515475283102</c:v>
                      </c:pt>
                      <c:pt idx="897">
                        <c:v>5.9066691449736002</c:v>
                      </c:pt>
                      <c:pt idx="898">
                        <c:v>5.9136867424188901</c:v>
                      </c:pt>
                      <c:pt idx="899">
                        <c:v>5.9207043398641801</c:v>
                      </c:pt>
                      <c:pt idx="900">
                        <c:v>5.9277219373094701</c:v>
                      </c:pt>
                      <c:pt idx="901">
                        <c:v>5.93473953475476</c:v>
                      </c:pt>
                      <c:pt idx="902">
                        <c:v>5.94175713220005</c:v>
                      </c:pt>
                      <c:pt idx="903">
                        <c:v>5.9487747296453399</c:v>
                      </c:pt>
                      <c:pt idx="904">
                        <c:v>5.9557923270906299</c:v>
                      </c:pt>
                      <c:pt idx="905">
                        <c:v>5.9628099245359198</c:v>
                      </c:pt>
                      <c:pt idx="906">
                        <c:v>5.9698275219812098</c:v>
                      </c:pt>
                      <c:pt idx="907">
                        <c:v>5.97684511942649</c:v>
                      </c:pt>
                      <c:pt idx="908">
                        <c:v>5.98386271687178</c:v>
                      </c:pt>
                      <c:pt idx="909">
                        <c:v>5.9908803143170699</c:v>
                      </c:pt>
                      <c:pt idx="910">
                        <c:v>5.9978979117623599</c:v>
                      </c:pt>
                      <c:pt idx="911">
                        <c:v>6.0049155092076498</c:v>
                      </c:pt>
                      <c:pt idx="912">
                        <c:v>6.0119331066529398</c:v>
                      </c:pt>
                      <c:pt idx="913">
                        <c:v>6.0189507040982297</c:v>
                      </c:pt>
                      <c:pt idx="914">
                        <c:v>6.0259683015435197</c:v>
                      </c:pt>
                      <c:pt idx="915">
                        <c:v>6.0329858989888097</c:v>
                      </c:pt>
                      <c:pt idx="916">
                        <c:v>6.0400034964340996</c:v>
                      </c:pt>
                      <c:pt idx="917">
                        <c:v>6.0470210938793896</c:v>
                      </c:pt>
                      <c:pt idx="918">
                        <c:v>6.0540386913246804</c:v>
                      </c:pt>
                      <c:pt idx="919">
                        <c:v>6.0610562887699704</c:v>
                      </c:pt>
                      <c:pt idx="920">
                        <c:v>6.0680738862152603</c:v>
                      </c:pt>
                      <c:pt idx="921">
                        <c:v>6.0750914836605503</c:v>
                      </c:pt>
                      <c:pt idx="922">
                        <c:v>6.0821090811058403</c:v>
                      </c:pt>
                      <c:pt idx="923">
                        <c:v>6.0891266785511302</c:v>
                      </c:pt>
                      <c:pt idx="924">
                        <c:v>6.0961442759964202</c:v>
                      </c:pt>
                      <c:pt idx="925">
                        <c:v>6.1031618734417101</c:v>
                      </c:pt>
                      <c:pt idx="926">
                        <c:v>6.1101794708870001</c:v>
                      </c:pt>
                      <c:pt idx="927">
                        <c:v>6.11719706833229</c:v>
                      </c:pt>
                      <c:pt idx="928">
                        <c:v>6.12421466577758</c:v>
                      </c:pt>
                      <c:pt idx="929">
                        <c:v>6.13123226322287</c:v>
                      </c:pt>
                      <c:pt idx="930">
                        <c:v>6.1382498606681599</c:v>
                      </c:pt>
                      <c:pt idx="931">
                        <c:v>6.1452674581134499</c:v>
                      </c:pt>
                      <c:pt idx="932">
                        <c:v>6.1522850555587398</c:v>
                      </c:pt>
                      <c:pt idx="933">
                        <c:v>6.1593026530040298</c:v>
                      </c:pt>
                      <c:pt idx="934">
                        <c:v>6.1663202504493198</c:v>
                      </c:pt>
                      <c:pt idx="935">
                        <c:v>6.1733378478946097</c:v>
                      </c:pt>
                      <c:pt idx="936">
                        <c:v>6.1803554453398997</c:v>
                      </c:pt>
                      <c:pt idx="937">
                        <c:v>6.1873730427851896</c:v>
                      </c:pt>
                      <c:pt idx="938">
                        <c:v>6.1943906402304796</c:v>
                      </c:pt>
                      <c:pt idx="939">
                        <c:v>6.2014082376757704</c:v>
                      </c:pt>
                      <c:pt idx="940">
                        <c:v>6.2084258351210604</c:v>
                      </c:pt>
                      <c:pt idx="941">
                        <c:v>6.2154434325663503</c:v>
                      </c:pt>
                      <c:pt idx="942">
                        <c:v>6.2224610300116403</c:v>
                      </c:pt>
                      <c:pt idx="943">
                        <c:v>6.2294786274569303</c:v>
                      </c:pt>
                      <c:pt idx="944">
                        <c:v>6.2364962249022096</c:v>
                      </c:pt>
                      <c:pt idx="945">
                        <c:v>6.2435138223475102</c:v>
                      </c:pt>
                      <c:pt idx="946">
                        <c:v>6.2505314197928001</c:v>
                      </c:pt>
                      <c:pt idx="947">
                        <c:v>6.2575490172380901</c:v>
                      </c:pt>
                      <c:pt idx="948">
                        <c:v>6.2645666146833801</c:v>
                      </c:pt>
                      <c:pt idx="949">
                        <c:v>6.27158421212867</c:v>
                      </c:pt>
                      <c:pt idx="950">
                        <c:v>6.2786018095739502</c:v>
                      </c:pt>
                      <c:pt idx="951">
                        <c:v>6.2856194070192402</c:v>
                      </c:pt>
                      <c:pt idx="952">
                        <c:v>6.2926370044645301</c:v>
                      </c:pt>
                      <c:pt idx="953">
                        <c:v>6.2996546019098201</c:v>
                      </c:pt>
                      <c:pt idx="954">
                        <c:v>6.30667219935511</c:v>
                      </c:pt>
                      <c:pt idx="955">
                        <c:v>6.3136897968004</c:v>
                      </c:pt>
                      <c:pt idx="956">
                        <c:v>6.3207073942456899</c:v>
                      </c:pt>
                      <c:pt idx="957">
                        <c:v>6.3277249916909799</c:v>
                      </c:pt>
                      <c:pt idx="958">
                        <c:v>6.3347425891362699</c:v>
                      </c:pt>
                      <c:pt idx="959">
                        <c:v>6.3417601865815598</c:v>
                      </c:pt>
                      <c:pt idx="960">
                        <c:v>6.3487777840268498</c:v>
                      </c:pt>
                      <c:pt idx="961">
                        <c:v>6.3557953814721397</c:v>
                      </c:pt>
                      <c:pt idx="962">
                        <c:v>6.3628129789174297</c:v>
                      </c:pt>
                      <c:pt idx="963">
                        <c:v>6.3698305763627197</c:v>
                      </c:pt>
                      <c:pt idx="964">
                        <c:v>6.3768481738080096</c:v>
                      </c:pt>
                      <c:pt idx="965">
                        <c:v>6.3838657712532996</c:v>
                      </c:pt>
                      <c:pt idx="966">
                        <c:v>6.3908833686985904</c:v>
                      </c:pt>
                      <c:pt idx="967">
                        <c:v>6.3979009661438804</c:v>
                      </c:pt>
                      <c:pt idx="968">
                        <c:v>6.4049185635891703</c:v>
                      </c:pt>
                      <c:pt idx="969">
                        <c:v>6.4119361610344603</c:v>
                      </c:pt>
                      <c:pt idx="970">
                        <c:v>6.4189537584797502</c:v>
                      </c:pt>
                      <c:pt idx="971">
                        <c:v>6.4259713559250402</c:v>
                      </c:pt>
                      <c:pt idx="972">
                        <c:v>6.4329889533703302</c:v>
                      </c:pt>
                      <c:pt idx="973">
                        <c:v>6.4400065508156201</c:v>
                      </c:pt>
                      <c:pt idx="974">
                        <c:v>6.4470241482609101</c:v>
                      </c:pt>
                      <c:pt idx="975">
                        <c:v>6.4540417457062</c:v>
                      </c:pt>
                      <c:pt idx="976">
                        <c:v>6.46105934315149</c:v>
                      </c:pt>
                      <c:pt idx="977">
                        <c:v>6.46807694059678</c:v>
                      </c:pt>
                      <c:pt idx="978">
                        <c:v>6.4750945380420699</c:v>
                      </c:pt>
                      <c:pt idx="979">
                        <c:v>6.4821121354873599</c:v>
                      </c:pt>
                      <c:pt idx="980">
                        <c:v>6.4891297329326498</c:v>
                      </c:pt>
                      <c:pt idx="981">
                        <c:v>6.4961473303779398</c:v>
                      </c:pt>
                      <c:pt idx="982">
                        <c:v>6.5031649278232297</c:v>
                      </c:pt>
                      <c:pt idx="983">
                        <c:v>6.5101825252685197</c:v>
                      </c:pt>
                      <c:pt idx="984">
                        <c:v>6.5172001227138097</c:v>
                      </c:pt>
                      <c:pt idx="985">
                        <c:v>6.5242177201590996</c:v>
                      </c:pt>
                      <c:pt idx="986">
                        <c:v>6.5312353176043798</c:v>
                      </c:pt>
                      <c:pt idx="987">
                        <c:v>6.5382529150496698</c:v>
                      </c:pt>
                      <c:pt idx="988">
                        <c:v>6.5452705124949597</c:v>
                      </c:pt>
                      <c:pt idx="989">
                        <c:v>6.5522881099402497</c:v>
                      </c:pt>
                      <c:pt idx="990">
                        <c:v>6.5593057073855396</c:v>
                      </c:pt>
                      <c:pt idx="991">
                        <c:v>6.5663233048308296</c:v>
                      </c:pt>
                      <c:pt idx="992">
                        <c:v>6.5733409022761196</c:v>
                      </c:pt>
                      <c:pt idx="993">
                        <c:v>6.5803584997214104</c:v>
                      </c:pt>
                      <c:pt idx="994">
                        <c:v>6.5873760971667004</c:v>
                      </c:pt>
                      <c:pt idx="995">
                        <c:v>6.5943936946119903</c:v>
                      </c:pt>
                      <c:pt idx="996">
                        <c:v>6.6014112920572803</c:v>
                      </c:pt>
                      <c:pt idx="997">
                        <c:v>6.6084288895025702</c:v>
                      </c:pt>
                      <c:pt idx="998">
                        <c:v>6.6154464869478602</c:v>
                      </c:pt>
                      <c:pt idx="999">
                        <c:v>6.6224640843931502</c:v>
                      </c:pt>
                      <c:pt idx="1000">
                        <c:v>6.6294816818384401</c:v>
                      </c:pt>
                      <c:pt idx="1001">
                        <c:v>6.6364992792837301</c:v>
                      </c:pt>
                      <c:pt idx="1002">
                        <c:v>6.64351687672902</c:v>
                      </c:pt>
                      <c:pt idx="1003">
                        <c:v>6.65053447417431</c:v>
                      </c:pt>
                      <c:pt idx="1004">
                        <c:v>6.6575520716195999</c:v>
                      </c:pt>
                      <c:pt idx="1005">
                        <c:v>6.6645696690648899</c:v>
                      </c:pt>
                      <c:pt idx="1006">
                        <c:v>6.6715872665101799</c:v>
                      </c:pt>
                      <c:pt idx="1007">
                        <c:v>6.6786048639554698</c:v>
                      </c:pt>
                      <c:pt idx="1008">
                        <c:v>6.6856224614007598</c:v>
                      </c:pt>
                      <c:pt idx="1009">
                        <c:v>6.6926400588460497</c:v>
                      </c:pt>
                      <c:pt idx="1010">
                        <c:v>6.6996576562913397</c:v>
                      </c:pt>
                      <c:pt idx="1011">
                        <c:v>6.7066752537366296</c:v>
                      </c:pt>
                      <c:pt idx="1012">
                        <c:v>6.7136928511819196</c:v>
                      </c:pt>
                      <c:pt idx="1013">
                        <c:v>6.7207104486272096</c:v>
                      </c:pt>
                      <c:pt idx="1014">
                        <c:v>6.7277280460725004</c:v>
                      </c:pt>
                      <c:pt idx="1015">
                        <c:v>6.7347456435177904</c:v>
                      </c:pt>
                      <c:pt idx="1016">
                        <c:v>6.7417632409630803</c:v>
                      </c:pt>
                      <c:pt idx="1017">
                        <c:v>6.7487808384083703</c:v>
                      </c:pt>
                      <c:pt idx="1018">
                        <c:v>6.7557984358536602</c:v>
                      </c:pt>
                      <c:pt idx="1019">
                        <c:v>6.7628160332989502</c:v>
                      </c:pt>
                      <c:pt idx="1020">
                        <c:v>6.7698336307442402</c:v>
                      </c:pt>
                      <c:pt idx="1021">
                        <c:v>6.7768512281895301</c:v>
                      </c:pt>
                      <c:pt idx="1022">
                        <c:v>6.7838688256348201</c:v>
                      </c:pt>
                      <c:pt idx="1023">
                        <c:v>6.79088642308011</c:v>
                      </c:pt>
                      <c:pt idx="1024">
                        <c:v>6.7979040205254</c:v>
                      </c:pt>
                      <c:pt idx="1025">
                        <c:v>6.8049216179706802</c:v>
                      </c:pt>
                      <c:pt idx="1026">
                        <c:v>6.8119392154159701</c:v>
                      </c:pt>
                      <c:pt idx="1027">
                        <c:v>6.8189568128612699</c:v>
                      </c:pt>
                      <c:pt idx="1028">
                        <c:v>6.8259744103065501</c:v>
                      </c:pt>
                      <c:pt idx="1029">
                        <c:v>6.83299200775184</c:v>
                      </c:pt>
                      <c:pt idx="1030">
                        <c:v>6.84000960519713</c:v>
                      </c:pt>
                      <c:pt idx="1031">
                        <c:v>6.8470272026424199</c:v>
                      </c:pt>
                      <c:pt idx="1032">
                        <c:v>6.8540448000877099</c:v>
                      </c:pt>
                      <c:pt idx="1033">
                        <c:v>6.8610623975329998</c:v>
                      </c:pt>
                      <c:pt idx="1034">
                        <c:v>6.8680799949782898</c:v>
                      </c:pt>
                      <c:pt idx="1035">
                        <c:v>6.8750975924235798</c:v>
                      </c:pt>
                      <c:pt idx="1036">
                        <c:v>6.8821151898688697</c:v>
                      </c:pt>
                      <c:pt idx="1037">
                        <c:v>6.8891327873141597</c:v>
                      </c:pt>
                      <c:pt idx="1038">
                        <c:v>6.8961503847594496</c:v>
                      </c:pt>
                      <c:pt idx="1039">
                        <c:v>6.9031679822047396</c:v>
                      </c:pt>
                      <c:pt idx="1040">
                        <c:v>6.9101855796500304</c:v>
                      </c:pt>
                      <c:pt idx="1041">
                        <c:v>6.9172031770953204</c:v>
                      </c:pt>
                      <c:pt idx="1042">
                        <c:v>6.9242207745406104</c:v>
                      </c:pt>
                      <c:pt idx="1043">
                        <c:v>6.9312383719859003</c:v>
                      </c:pt>
                      <c:pt idx="1044">
                        <c:v>6.9382559694311903</c:v>
                      </c:pt>
                      <c:pt idx="1045">
                        <c:v>6.9452735668764802</c:v>
                      </c:pt>
                      <c:pt idx="1046">
                        <c:v>6.9522911643217702</c:v>
                      </c:pt>
                      <c:pt idx="1047">
                        <c:v>6.9593087617670601</c:v>
                      </c:pt>
                      <c:pt idx="1048">
                        <c:v>6.9663263592123501</c:v>
                      </c:pt>
                      <c:pt idx="1049">
                        <c:v>6.9733439566576401</c:v>
                      </c:pt>
                      <c:pt idx="1050">
                        <c:v>6.98036155410293</c:v>
                      </c:pt>
                      <c:pt idx="1051">
                        <c:v>6.98737915154822</c:v>
                      </c:pt>
                      <c:pt idx="1052">
                        <c:v>6.9943967489935099</c:v>
                      </c:pt>
                      <c:pt idx="1053">
                        <c:v>7.0014143464387999</c:v>
                      </c:pt>
                      <c:pt idx="1054">
                        <c:v>7.0084319438840899</c:v>
                      </c:pt>
                      <c:pt idx="1055">
                        <c:v>7.0154495413293798</c:v>
                      </c:pt>
                      <c:pt idx="1056">
                        <c:v>7.0224671387746698</c:v>
                      </c:pt>
                      <c:pt idx="1057">
                        <c:v>7.0294847362199597</c:v>
                      </c:pt>
                      <c:pt idx="1058">
                        <c:v>7.0365023336652497</c:v>
                      </c:pt>
                      <c:pt idx="1059">
                        <c:v>7.0435199311105396</c:v>
                      </c:pt>
                      <c:pt idx="1060">
                        <c:v>7.0505375285558296</c:v>
                      </c:pt>
                      <c:pt idx="1061">
                        <c:v>7.0575551260011196</c:v>
                      </c:pt>
                      <c:pt idx="1062">
                        <c:v>7.0645727234464104</c:v>
                      </c:pt>
                      <c:pt idx="1063">
                        <c:v>7.0715903208917004</c:v>
                      </c:pt>
                      <c:pt idx="1064">
                        <c:v>7.0786079183369903</c:v>
                      </c:pt>
                      <c:pt idx="1065">
                        <c:v>7.0856255157822696</c:v>
                      </c:pt>
                      <c:pt idx="1066">
                        <c:v>7.0926431132275702</c:v>
                      </c:pt>
                      <c:pt idx="1067">
                        <c:v>7.0996607106728602</c:v>
                      </c:pt>
                      <c:pt idx="1068">
                        <c:v>7.1066783081181502</c:v>
                      </c:pt>
                      <c:pt idx="1069">
                        <c:v>7.1136959055634303</c:v>
                      </c:pt>
                      <c:pt idx="1070">
                        <c:v>7.1207135030087203</c:v>
                      </c:pt>
                      <c:pt idx="1071">
                        <c:v>7.1277311004540103</c:v>
                      </c:pt>
                      <c:pt idx="1072">
                        <c:v>7.1347486978993002</c:v>
                      </c:pt>
                      <c:pt idx="1073">
                        <c:v>7.1417662953445902</c:v>
                      </c:pt>
                      <c:pt idx="1074">
                        <c:v>7.1487838927898801</c:v>
                      </c:pt>
                      <c:pt idx="1075">
                        <c:v>7.1558014902351701</c:v>
                      </c:pt>
                      <c:pt idx="1076">
                        <c:v>7.1628190876804601</c:v>
                      </c:pt>
                      <c:pt idx="1077">
                        <c:v>7.16983668512575</c:v>
                      </c:pt>
                      <c:pt idx="1078">
                        <c:v>7.17685428257104</c:v>
                      </c:pt>
                      <c:pt idx="1079">
                        <c:v>7.1838718800163299</c:v>
                      </c:pt>
                      <c:pt idx="1080">
                        <c:v>7.1908894774616199</c:v>
                      </c:pt>
                      <c:pt idx="1081">
                        <c:v>7.1979070749069098</c:v>
                      </c:pt>
                      <c:pt idx="1082">
                        <c:v>7.2049246723521998</c:v>
                      </c:pt>
                      <c:pt idx="1083">
                        <c:v>7.2119422697974898</c:v>
                      </c:pt>
                      <c:pt idx="1084">
                        <c:v>7.2189598672427797</c:v>
                      </c:pt>
                      <c:pt idx="1085">
                        <c:v>7.2259774646880697</c:v>
                      </c:pt>
                      <c:pt idx="1086">
                        <c:v>7.2329950621333596</c:v>
                      </c:pt>
                      <c:pt idx="1087">
                        <c:v>7.2400126595786496</c:v>
                      </c:pt>
                      <c:pt idx="1088">
                        <c:v>7.2470302570239404</c:v>
                      </c:pt>
                      <c:pt idx="1089">
                        <c:v>7.2540478544692304</c:v>
                      </c:pt>
                      <c:pt idx="1090">
                        <c:v>7.2610654519145204</c:v>
                      </c:pt>
                      <c:pt idx="1091">
                        <c:v>7.2680830493598103</c:v>
                      </c:pt>
                      <c:pt idx="1092">
                        <c:v>7.2751006468051003</c:v>
                      </c:pt>
                      <c:pt idx="1093">
                        <c:v>7.2821182442503902</c:v>
                      </c:pt>
                      <c:pt idx="1094">
                        <c:v>7.2891358416956802</c:v>
                      </c:pt>
                      <c:pt idx="1095">
                        <c:v>7.2961534391409701</c:v>
                      </c:pt>
                      <c:pt idx="1096">
                        <c:v>7.3031710365862601</c:v>
                      </c:pt>
                      <c:pt idx="1097">
                        <c:v>7.3101886340315501</c:v>
                      </c:pt>
                      <c:pt idx="1098">
                        <c:v>7.31720623147684</c:v>
                      </c:pt>
                      <c:pt idx="1099">
                        <c:v>7.32422382892213</c:v>
                      </c:pt>
                      <c:pt idx="1100">
                        <c:v>7.3312414263674199</c:v>
                      </c:pt>
                      <c:pt idx="1101">
                        <c:v>7.3382590238127099</c:v>
                      </c:pt>
                      <c:pt idx="1102">
                        <c:v>7.3452766212579998</c:v>
                      </c:pt>
                      <c:pt idx="1103">
                        <c:v>7.3522942187032898</c:v>
                      </c:pt>
                      <c:pt idx="1104">
                        <c:v>7.3593118161485798</c:v>
                      </c:pt>
                      <c:pt idx="1105">
                        <c:v>7.3663294135938697</c:v>
                      </c:pt>
                      <c:pt idx="1106">
                        <c:v>7.3733470110391597</c:v>
                      </c:pt>
                      <c:pt idx="1107">
                        <c:v>7.3803646084844496</c:v>
                      </c:pt>
                      <c:pt idx="1108">
                        <c:v>7.3873822059297298</c:v>
                      </c:pt>
                      <c:pt idx="1109">
                        <c:v>7.3943998033750198</c:v>
                      </c:pt>
                      <c:pt idx="1110">
                        <c:v>7.4014174008203097</c:v>
                      </c:pt>
                      <c:pt idx="1111">
                        <c:v>7.4084349982655997</c:v>
                      </c:pt>
                      <c:pt idx="1112">
                        <c:v>7.4154525957108897</c:v>
                      </c:pt>
                      <c:pt idx="1113">
                        <c:v>7.4224701931561796</c:v>
                      </c:pt>
                      <c:pt idx="1114">
                        <c:v>7.4294877906014696</c:v>
                      </c:pt>
                      <c:pt idx="1115">
                        <c:v>7.4365053880467604</c:v>
                      </c:pt>
                      <c:pt idx="1116">
                        <c:v>7.4435229854920504</c:v>
                      </c:pt>
                      <c:pt idx="1117">
                        <c:v>7.4505405829373403</c:v>
                      </c:pt>
                      <c:pt idx="1118">
                        <c:v>7.4575581803826303</c:v>
                      </c:pt>
                      <c:pt idx="1119">
                        <c:v>7.4645757778279203</c:v>
                      </c:pt>
                      <c:pt idx="1120">
                        <c:v>7.4715933752732102</c:v>
                      </c:pt>
                      <c:pt idx="1121">
                        <c:v>7.4786109727185002</c:v>
                      </c:pt>
                      <c:pt idx="1122">
                        <c:v>7.4856285701637901</c:v>
                      </c:pt>
                      <c:pt idx="1123">
                        <c:v>7.4926461676090801</c:v>
                      </c:pt>
                      <c:pt idx="1124">
                        <c:v>7.49966376505437</c:v>
                      </c:pt>
                      <c:pt idx="1125">
                        <c:v>7.50668136249966</c:v>
                      </c:pt>
                      <c:pt idx="1126">
                        <c:v>7.51369895994495</c:v>
                      </c:pt>
                      <c:pt idx="1127">
                        <c:v>7.5207165573902399</c:v>
                      </c:pt>
                      <c:pt idx="1128">
                        <c:v>7.5277341548355299</c:v>
                      </c:pt>
                      <c:pt idx="1129">
                        <c:v>7.5347517522808198</c:v>
                      </c:pt>
                      <c:pt idx="1130">
                        <c:v>7.5417693497261098</c:v>
                      </c:pt>
                      <c:pt idx="1131">
                        <c:v>7.5487869471713998</c:v>
                      </c:pt>
                      <c:pt idx="1132">
                        <c:v>7.5558045446166897</c:v>
                      </c:pt>
                      <c:pt idx="1133">
                        <c:v>7.5628221420619797</c:v>
                      </c:pt>
                      <c:pt idx="1134">
                        <c:v>7.5698397395072696</c:v>
                      </c:pt>
                      <c:pt idx="1135">
                        <c:v>7.5768573369525596</c:v>
                      </c:pt>
                      <c:pt idx="1136">
                        <c:v>7.5838749343978504</c:v>
                      </c:pt>
                      <c:pt idx="1137">
                        <c:v>7.5908925318431404</c:v>
                      </c:pt>
                      <c:pt idx="1138">
                        <c:v>7.5979101292884303</c:v>
                      </c:pt>
                      <c:pt idx="1139">
                        <c:v>7.6049277267337203</c:v>
                      </c:pt>
                      <c:pt idx="1140">
                        <c:v>7.6119453241790103</c:v>
                      </c:pt>
                      <c:pt idx="1141">
                        <c:v>7.6189629216243002</c:v>
                      </c:pt>
                      <c:pt idx="1142">
                        <c:v>7.6259805190695902</c:v>
                      </c:pt>
                      <c:pt idx="1143">
                        <c:v>7.6329981165148801</c:v>
                      </c:pt>
                      <c:pt idx="1144">
                        <c:v>7.6400157139601701</c:v>
                      </c:pt>
                      <c:pt idx="1145">
                        <c:v>7.6470333114054601</c:v>
                      </c:pt>
                      <c:pt idx="1146">
                        <c:v>7.65405090885075</c:v>
                      </c:pt>
                      <c:pt idx="1147">
                        <c:v>7.6610685062960302</c:v>
                      </c:pt>
                      <c:pt idx="1148">
                        <c:v>7.6680861037413299</c:v>
                      </c:pt>
                      <c:pt idx="1149">
                        <c:v>7.6751037011866199</c:v>
                      </c:pt>
                      <c:pt idx="1150">
                        <c:v>7.6821212986319001</c:v>
                      </c:pt>
                      <c:pt idx="1151">
                        <c:v>7.68913889607719</c:v>
                      </c:pt>
                      <c:pt idx="1152">
                        <c:v>7.69615649352248</c:v>
                      </c:pt>
                      <c:pt idx="1153">
                        <c:v>7.7031740909677699</c:v>
                      </c:pt>
                      <c:pt idx="1154">
                        <c:v>7.7101916884130599</c:v>
                      </c:pt>
                      <c:pt idx="1155">
                        <c:v>7.7172092858583499</c:v>
                      </c:pt>
                      <c:pt idx="1156">
                        <c:v>7.7242268833036398</c:v>
                      </c:pt>
                      <c:pt idx="1157">
                        <c:v>7.7312444807489298</c:v>
                      </c:pt>
                      <c:pt idx="1158">
                        <c:v>7.7382620781942197</c:v>
                      </c:pt>
                      <c:pt idx="1159">
                        <c:v>7.7452796756395097</c:v>
                      </c:pt>
                      <c:pt idx="1160">
                        <c:v>7.7522972730847997</c:v>
                      </c:pt>
                      <c:pt idx="1161">
                        <c:v>7.7593148705300896</c:v>
                      </c:pt>
                      <c:pt idx="1162">
                        <c:v>7.7663324679753796</c:v>
                      </c:pt>
                      <c:pt idx="1163">
                        <c:v>7.7733500654206704</c:v>
                      </c:pt>
                      <c:pt idx="1164">
                        <c:v>7.7803676628659604</c:v>
                      </c:pt>
                      <c:pt idx="1165">
                        <c:v>7.7873852603112503</c:v>
                      </c:pt>
                      <c:pt idx="1166">
                        <c:v>7.7944028577565403</c:v>
                      </c:pt>
                      <c:pt idx="1167">
                        <c:v>7.8014204552018303</c:v>
                      </c:pt>
                      <c:pt idx="1168">
                        <c:v>7.8084380526471202</c:v>
                      </c:pt>
                      <c:pt idx="1169">
                        <c:v>7.8154556500924102</c:v>
                      </c:pt>
                      <c:pt idx="1170">
                        <c:v>7.8224732475377001</c:v>
                      </c:pt>
                      <c:pt idx="1171">
                        <c:v>7.8294908449829901</c:v>
                      </c:pt>
                      <c:pt idx="1172">
                        <c:v>7.83650844242828</c:v>
                      </c:pt>
                      <c:pt idx="1173">
                        <c:v>7.84352603987357</c:v>
                      </c:pt>
                      <c:pt idx="1174">
                        <c:v>7.85054363731886</c:v>
                      </c:pt>
                      <c:pt idx="1175">
                        <c:v>7.8575612347641499</c:v>
                      </c:pt>
                      <c:pt idx="1176">
                        <c:v>7.8645788322094399</c:v>
                      </c:pt>
                      <c:pt idx="1177">
                        <c:v>7.8715964296547298</c:v>
                      </c:pt>
                      <c:pt idx="1178">
                        <c:v>7.8786140271000198</c:v>
                      </c:pt>
                      <c:pt idx="1179">
                        <c:v>7.8856316245453097</c:v>
                      </c:pt>
                      <c:pt idx="1180">
                        <c:v>7.8926492219905997</c:v>
                      </c:pt>
                      <c:pt idx="1181">
                        <c:v>7.8996668194358897</c:v>
                      </c:pt>
                      <c:pt idx="1182">
                        <c:v>7.9066844168811796</c:v>
                      </c:pt>
                      <c:pt idx="1183">
                        <c:v>7.9137020143264696</c:v>
                      </c:pt>
                      <c:pt idx="1184">
                        <c:v>7.9207196117717604</c:v>
                      </c:pt>
                      <c:pt idx="1185">
                        <c:v>7.9277372092170504</c:v>
                      </c:pt>
                      <c:pt idx="1186">
                        <c:v>7.9347548066623297</c:v>
                      </c:pt>
                      <c:pt idx="1187">
                        <c:v>7.9417724041076303</c:v>
                      </c:pt>
                      <c:pt idx="1188">
                        <c:v>7.9487900015529203</c:v>
                      </c:pt>
                      <c:pt idx="1189">
                        <c:v>7.9558075989982102</c:v>
                      </c:pt>
                      <c:pt idx="1190">
                        <c:v>7.9628251964434904</c:v>
                      </c:pt>
                      <c:pt idx="1191">
                        <c:v>7.9698427938887804</c:v>
                      </c:pt>
                      <c:pt idx="1192">
                        <c:v>7.9768603913340703</c:v>
                      </c:pt>
                      <c:pt idx="1193">
                        <c:v>7.9838779887793603</c:v>
                      </c:pt>
                      <c:pt idx="1194">
                        <c:v>7.9908955862246502</c:v>
                      </c:pt>
                      <c:pt idx="1195">
                        <c:v>7.9979131836699402</c:v>
                      </c:pt>
                      <c:pt idx="1196">
                        <c:v>8.0049307811152293</c:v>
                      </c:pt>
                      <c:pt idx="1197">
                        <c:v>8.0119483785605201</c:v>
                      </c:pt>
                      <c:pt idx="1198">
                        <c:v>8.0189659760058092</c:v>
                      </c:pt>
                      <c:pt idx="1199">
                        <c:v>8.0259835734511</c:v>
                      </c:pt>
                      <c:pt idx="1200">
                        <c:v>8.0330011708963909</c:v>
                      </c:pt>
                      <c:pt idx="1201">
                        <c:v>8.0400187683416799</c:v>
                      </c:pt>
                      <c:pt idx="1202">
                        <c:v>8.0470363657869708</c:v>
                      </c:pt>
                      <c:pt idx="1203">
                        <c:v>8.0540539632322599</c:v>
                      </c:pt>
                      <c:pt idx="1204">
                        <c:v>8.0610715606775507</c:v>
                      </c:pt>
                      <c:pt idx="1205">
                        <c:v>8.0680891581228398</c:v>
                      </c:pt>
                      <c:pt idx="1206">
                        <c:v>8.0751067555681306</c:v>
                      </c:pt>
                      <c:pt idx="1207">
                        <c:v>8.0821243530134197</c:v>
                      </c:pt>
                      <c:pt idx="1208">
                        <c:v>8.0891419504587105</c:v>
                      </c:pt>
                      <c:pt idx="1209">
                        <c:v>8.0961595479039996</c:v>
                      </c:pt>
                      <c:pt idx="1210">
                        <c:v>8.1031771453492905</c:v>
                      </c:pt>
                      <c:pt idx="1211">
                        <c:v>8.1101947427945795</c:v>
                      </c:pt>
                      <c:pt idx="1212">
                        <c:v>8.1172123402398704</c:v>
                      </c:pt>
                      <c:pt idx="1213">
                        <c:v>8.1242299376851594</c:v>
                      </c:pt>
                      <c:pt idx="1214">
                        <c:v>8.1312475351304503</c:v>
                      </c:pt>
                      <c:pt idx="1215">
                        <c:v>8.1382651325757394</c:v>
                      </c:pt>
                      <c:pt idx="1216">
                        <c:v>8.1452827300210302</c:v>
                      </c:pt>
                      <c:pt idx="1217">
                        <c:v>8.1523003274663193</c:v>
                      </c:pt>
                      <c:pt idx="1218">
                        <c:v>8.1593179249116101</c:v>
                      </c:pt>
                      <c:pt idx="1219">
                        <c:v>8.1663355223568992</c:v>
                      </c:pt>
                      <c:pt idx="1220">
                        <c:v>8.17335311980219</c:v>
                      </c:pt>
                      <c:pt idx="1221">
                        <c:v>8.1803707172474809</c:v>
                      </c:pt>
                      <c:pt idx="1222">
                        <c:v>8.18738831469277</c:v>
                      </c:pt>
                      <c:pt idx="1223">
                        <c:v>8.1944059121380608</c:v>
                      </c:pt>
                      <c:pt idx="1224">
                        <c:v>8.2014235095833499</c:v>
                      </c:pt>
                      <c:pt idx="1225">
                        <c:v>8.2084411070286407</c:v>
                      </c:pt>
                      <c:pt idx="1226">
                        <c:v>8.2154587044739298</c:v>
                      </c:pt>
                      <c:pt idx="1227">
                        <c:v>8.2224763019192206</c:v>
                      </c:pt>
                      <c:pt idx="1228">
                        <c:v>8.2294938993645008</c:v>
                      </c:pt>
                      <c:pt idx="1229">
                        <c:v>8.2365114968098005</c:v>
                      </c:pt>
                      <c:pt idx="1230">
                        <c:v>8.2435290942550896</c:v>
                      </c:pt>
                      <c:pt idx="1231">
                        <c:v>8.2505466917003805</c:v>
                      </c:pt>
                      <c:pt idx="1232">
                        <c:v>8.2575642891456607</c:v>
                      </c:pt>
                      <c:pt idx="1233">
                        <c:v>8.2645818865909497</c:v>
                      </c:pt>
                      <c:pt idx="1234">
                        <c:v>8.2715994840362406</c:v>
                      </c:pt>
                      <c:pt idx="1235">
                        <c:v>8.2786170814815296</c:v>
                      </c:pt>
                      <c:pt idx="1236">
                        <c:v>8.2856346789268205</c:v>
                      </c:pt>
                      <c:pt idx="1237">
                        <c:v>8.2926522763721096</c:v>
                      </c:pt>
                      <c:pt idx="1238">
                        <c:v>8.2996698738174004</c:v>
                      </c:pt>
                      <c:pt idx="1239">
                        <c:v>8.3066874712626895</c:v>
                      </c:pt>
                      <c:pt idx="1240">
                        <c:v>8.3137050687079803</c:v>
                      </c:pt>
                      <c:pt idx="1241">
                        <c:v>8.3207226661532694</c:v>
                      </c:pt>
                      <c:pt idx="1242">
                        <c:v>8.3277402635985602</c:v>
                      </c:pt>
                      <c:pt idx="1243">
                        <c:v>8.3347578610438493</c:v>
                      </c:pt>
                      <c:pt idx="1244">
                        <c:v>8.3417754584891401</c:v>
                      </c:pt>
                      <c:pt idx="1245">
                        <c:v>8.3487930559344292</c:v>
                      </c:pt>
                      <c:pt idx="1246">
                        <c:v>8.3558106533797201</c:v>
                      </c:pt>
                      <c:pt idx="1247">
                        <c:v>8.3628282508250091</c:v>
                      </c:pt>
                      <c:pt idx="1248">
                        <c:v>8.3698458482703</c:v>
                      </c:pt>
                      <c:pt idx="1249">
                        <c:v>8.3768634457155908</c:v>
                      </c:pt>
                      <c:pt idx="1250">
                        <c:v>8.3838810431608799</c:v>
                      </c:pt>
                      <c:pt idx="1251">
                        <c:v>8.3908986406061707</c:v>
                      </c:pt>
                      <c:pt idx="1252">
                        <c:v>8.3979162380514598</c:v>
                      </c:pt>
                      <c:pt idx="1253">
                        <c:v>8.4049338354967507</c:v>
                      </c:pt>
                      <c:pt idx="1254">
                        <c:v>8.4119514329420397</c:v>
                      </c:pt>
                      <c:pt idx="1255">
                        <c:v>8.4189690303873306</c:v>
                      </c:pt>
                      <c:pt idx="1256">
                        <c:v>8.4259866278326196</c:v>
                      </c:pt>
                      <c:pt idx="1257">
                        <c:v>8.4330042252779105</c:v>
                      </c:pt>
                      <c:pt idx="1258">
                        <c:v>8.4400218227231996</c:v>
                      </c:pt>
                      <c:pt idx="1259">
                        <c:v>8.4470394201684904</c:v>
                      </c:pt>
                      <c:pt idx="1260">
                        <c:v>8.4540570176137795</c:v>
                      </c:pt>
                      <c:pt idx="1261">
                        <c:v>8.4610746150590703</c:v>
                      </c:pt>
                      <c:pt idx="1262">
                        <c:v>8.4680922125043594</c:v>
                      </c:pt>
                      <c:pt idx="1263">
                        <c:v>8.4751098099496502</c:v>
                      </c:pt>
                      <c:pt idx="1264">
                        <c:v>8.4821274073949393</c:v>
                      </c:pt>
                      <c:pt idx="1265">
                        <c:v>8.4891450048402302</c:v>
                      </c:pt>
                      <c:pt idx="1266">
                        <c:v>8.4961626022855192</c:v>
                      </c:pt>
                      <c:pt idx="1267">
                        <c:v>8.5031801997307994</c:v>
                      </c:pt>
                      <c:pt idx="1268">
                        <c:v>8.5101977971760991</c:v>
                      </c:pt>
                      <c:pt idx="1269">
                        <c:v>8.51721539462139</c:v>
                      </c:pt>
                      <c:pt idx="1270">
                        <c:v>8.5242329920666808</c:v>
                      </c:pt>
                      <c:pt idx="1271">
                        <c:v>8.5312505895119592</c:v>
                      </c:pt>
                      <c:pt idx="1272">
                        <c:v>8.5382681869572501</c:v>
                      </c:pt>
                      <c:pt idx="1273">
                        <c:v>8.5452857844025392</c:v>
                      </c:pt>
                      <c:pt idx="1274">
                        <c:v>8.55230338184783</c:v>
                      </c:pt>
                      <c:pt idx="1275">
                        <c:v>8.5593209792931209</c:v>
                      </c:pt>
                      <c:pt idx="1276">
                        <c:v>8.5663385767384099</c:v>
                      </c:pt>
                      <c:pt idx="1277">
                        <c:v>8.5733561741837008</c:v>
                      </c:pt>
                      <c:pt idx="1278">
                        <c:v>8.5803737716289898</c:v>
                      </c:pt>
                      <c:pt idx="1279">
                        <c:v>8.5873913690742807</c:v>
                      </c:pt>
                      <c:pt idx="1280">
                        <c:v>8.5944089665195698</c:v>
                      </c:pt>
                      <c:pt idx="1281">
                        <c:v>8.6014265639648606</c:v>
                      </c:pt>
                      <c:pt idx="1282">
                        <c:v>8.6084441614101497</c:v>
                      </c:pt>
                      <c:pt idx="1283">
                        <c:v>8.6154617588554405</c:v>
                      </c:pt>
                      <c:pt idx="1284">
                        <c:v>8.6224793563007296</c:v>
                      </c:pt>
                      <c:pt idx="1285">
                        <c:v>8.6294969537460204</c:v>
                      </c:pt>
                      <c:pt idx="1286">
                        <c:v>8.6365145511913095</c:v>
                      </c:pt>
                      <c:pt idx="1287">
                        <c:v>8.6435321486366004</c:v>
                      </c:pt>
                      <c:pt idx="1288">
                        <c:v>8.6505497460818894</c:v>
                      </c:pt>
                      <c:pt idx="1289">
                        <c:v>8.6575673435271803</c:v>
                      </c:pt>
                      <c:pt idx="1290">
                        <c:v>8.6645849409724693</c:v>
                      </c:pt>
                      <c:pt idx="1291">
                        <c:v>8.6716025384177602</c:v>
                      </c:pt>
                      <c:pt idx="1292">
                        <c:v>8.6786201358630493</c:v>
                      </c:pt>
                      <c:pt idx="1293">
                        <c:v>8.6856377333083401</c:v>
                      </c:pt>
                      <c:pt idx="1294">
                        <c:v>8.6926553307536292</c:v>
                      </c:pt>
                      <c:pt idx="1295">
                        <c:v>8.69967292819892</c:v>
                      </c:pt>
                      <c:pt idx="1296">
                        <c:v>8.7066905256442109</c:v>
                      </c:pt>
                      <c:pt idx="1297">
                        <c:v>8.7137081230894999</c:v>
                      </c:pt>
                      <c:pt idx="1298">
                        <c:v>8.7207257205347908</c:v>
                      </c:pt>
                      <c:pt idx="1299">
                        <c:v>8.7277433179800799</c:v>
                      </c:pt>
                      <c:pt idx="1300">
                        <c:v>8.7347609154253707</c:v>
                      </c:pt>
                      <c:pt idx="1301">
                        <c:v>8.7417785128706598</c:v>
                      </c:pt>
                      <c:pt idx="1302">
                        <c:v>8.7487961103159506</c:v>
                      </c:pt>
                      <c:pt idx="1303">
                        <c:v>8.7558137077612397</c:v>
                      </c:pt>
                      <c:pt idx="1304">
                        <c:v>8.7628313052065305</c:v>
                      </c:pt>
                      <c:pt idx="1305">
                        <c:v>8.7698489026518196</c:v>
                      </c:pt>
                      <c:pt idx="1306">
                        <c:v>8.7768665000970998</c:v>
                      </c:pt>
                      <c:pt idx="1307">
                        <c:v>8.7838840975423995</c:v>
                      </c:pt>
                      <c:pt idx="1308">
                        <c:v>8.7909016949876904</c:v>
                      </c:pt>
                      <c:pt idx="1309">
                        <c:v>8.7979192924329794</c:v>
                      </c:pt>
                      <c:pt idx="1310">
                        <c:v>8.8049368898782596</c:v>
                      </c:pt>
                      <c:pt idx="1311">
                        <c:v>8.8119544873235505</c:v>
                      </c:pt>
                      <c:pt idx="1312">
                        <c:v>8.8189720847688395</c:v>
                      </c:pt>
                      <c:pt idx="1313">
                        <c:v>8.8259896822141304</c:v>
                      </c:pt>
                      <c:pt idx="1314">
                        <c:v>8.8330072796594301</c:v>
                      </c:pt>
                      <c:pt idx="1315">
                        <c:v>8.8400248771047103</c:v>
                      </c:pt>
                      <c:pt idx="1316">
                        <c:v>8.8470424745499994</c:v>
                      </c:pt>
                      <c:pt idx="1317">
                        <c:v>8.8540600719952902</c:v>
                      </c:pt>
                      <c:pt idx="1318">
                        <c:v>8.8610776694405793</c:v>
                      </c:pt>
                      <c:pt idx="1319">
                        <c:v>8.8680952668858701</c:v>
                      </c:pt>
                      <c:pt idx="1320">
                        <c:v>8.8751128643311592</c:v>
                      </c:pt>
                      <c:pt idx="1321">
                        <c:v>8.88213046177645</c:v>
                      </c:pt>
                      <c:pt idx="1322">
                        <c:v>8.8891480592217391</c:v>
                      </c:pt>
                      <c:pt idx="1323">
                        <c:v>8.89616565666703</c:v>
                      </c:pt>
                      <c:pt idx="1324">
                        <c:v>8.9031832541123208</c:v>
                      </c:pt>
                      <c:pt idx="1325">
                        <c:v>8.9102008515576099</c:v>
                      </c:pt>
                      <c:pt idx="1326">
                        <c:v>8.9172184490029007</c:v>
                      </c:pt>
                      <c:pt idx="1327">
                        <c:v>8.9242360464481898</c:v>
                      </c:pt>
                      <c:pt idx="1328">
                        <c:v>8.9312536438934806</c:v>
                      </c:pt>
                      <c:pt idx="1329">
                        <c:v>8.9382712413387697</c:v>
                      </c:pt>
                      <c:pt idx="1330">
                        <c:v>8.9452888387840606</c:v>
                      </c:pt>
                      <c:pt idx="1331">
                        <c:v>8.9523064362293496</c:v>
                      </c:pt>
                      <c:pt idx="1332">
                        <c:v>8.9593240336746405</c:v>
                      </c:pt>
                      <c:pt idx="1333">
                        <c:v>8.9663416311199295</c:v>
                      </c:pt>
                      <c:pt idx="1334">
                        <c:v>8.9733592285652204</c:v>
                      </c:pt>
                      <c:pt idx="1335">
                        <c:v>8.9803768260105095</c:v>
                      </c:pt>
                      <c:pt idx="1336">
                        <c:v>8.9873944234558003</c:v>
                      </c:pt>
                      <c:pt idx="1337">
                        <c:v>8.9944120209010894</c:v>
                      </c:pt>
                      <c:pt idx="1338">
                        <c:v>9.0014296183463802</c:v>
                      </c:pt>
                      <c:pt idx="1339">
                        <c:v>9.0084472157916693</c:v>
                      </c:pt>
                      <c:pt idx="1340">
                        <c:v>9.0154648132369601</c:v>
                      </c:pt>
                      <c:pt idx="1341">
                        <c:v>9.0224824106822492</c:v>
                      </c:pt>
                      <c:pt idx="1342">
                        <c:v>9.0295000081275401</c:v>
                      </c:pt>
                      <c:pt idx="1343">
                        <c:v>9.0365176055728291</c:v>
                      </c:pt>
                      <c:pt idx="1344">
                        <c:v>9.04353520301812</c:v>
                      </c:pt>
                      <c:pt idx="1345">
                        <c:v>9.0505528004634108</c:v>
                      </c:pt>
                      <c:pt idx="1346">
                        <c:v>9.0575703979086999</c:v>
                      </c:pt>
                      <c:pt idx="1347">
                        <c:v>9.0645879953539907</c:v>
                      </c:pt>
                      <c:pt idx="1348">
                        <c:v>9.0716055927992798</c:v>
                      </c:pt>
                      <c:pt idx="1349">
                        <c:v>9.0786231902445707</c:v>
                      </c:pt>
                      <c:pt idx="1350">
                        <c:v>9.0856407876898508</c:v>
                      </c:pt>
                      <c:pt idx="1351">
                        <c:v>9.0926583851351399</c:v>
                      </c:pt>
                      <c:pt idx="1352">
                        <c:v>9.0996759825804308</c:v>
                      </c:pt>
                      <c:pt idx="1353">
                        <c:v>9.1066935800257305</c:v>
                      </c:pt>
                      <c:pt idx="1354">
                        <c:v>9.1137111774710107</c:v>
                      </c:pt>
                      <c:pt idx="1355">
                        <c:v>9.1207287749162997</c:v>
                      </c:pt>
                      <c:pt idx="1356">
                        <c:v>9.1277463723615906</c:v>
                      </c:pt>
                      <c:pt idx="1357">
                        <c:v>9.1347639698068797</c:v>
                      </c:pt>
                      <c:pt idx="1358">
                        <c:v>9.1417815672521705</c:v>
                      </c:pt>
                      <c:pt idx="1359">
                        <c:v>9.1487991646974596</c:v>
                      </c:pt>
                      <c:pt idx="1360">
                        <c:v>9.1558167621427504</c:v>
                      </c:pt>
                      <c:pt idx="1361">
                        <c:v>9.1628343595880395</c:v>
                      </c:pt>
                      <c:pt idx="1362">
                        <c:v>9.1698519570333303</c:v>
                      </c:pt>
                      <c:pt idx="1363">
                        <c:v>9.1768695544786194</c:v>
                      </c:pt>
                      <c:pt idx="1364">
                        <c:v>9.1838871519239103</c:v>
                      </c:pt>
                      <c:pt idx="1365">
                        <c:v>9.1909047493691993</c:v>
                      </c:pt>
                      <c:pt idx="1366">
                        <c:v>9.1979223468144902</c:v>
                      </c:pt>
                      <c:pt idx="1367">
                        <c:v>9.2049399442597792</c:v>
                      </c:pt>
                      <c:pt idx="1368">
                        <c:v>9.2119575417050701</c:v>
                      </c:pt>
                      <c:pt idx="1369">
                        <c:v>9.2189751391503592</c:v>
                      </c:pt>
                      <c:pt idx="1370">
                        <c:v>9.22599273659565</c:v>
                      </c:pt>
                      <c:pt idx="1371">
                        <c:v>9.2330103340409408</c:v>
                      </c:pt>
                      <c:pt idx="1372">
                        <c:v>9.2400279314862299</c:v>
                      </c:pt>
                      <c:pt idx="1373">
                        <c:v>9.2470455289315208</c:v>
                      </c:pt>
                      <c:pt idx="1374">
                        <c:v>9.2540631263768098</c:v>
                      </c:pt>
                      <c:pt idx="1375">
                        <c:v>9.2610807238221007</c:v>
                      </c:pt>
                      <c:pt idx="1376">
                        <c:v>9.2680983212673897</c:v>
                      </c:pt>
                      <c:pt idx="1377">
                        <c:v>9.2751159187126806</c:v>
                      </c:pt>
                      <c:pt idx="1378">
                        <c:v>9.2821335161579697</c:v>
                      </c:pt>
                      <c:pt idx="1379">
                        <c:v>9.2891511136032605</c:v>
                      </c:pt>
                      <c:pt idx="1380">
                        <c:v>9.2961687110485496</c:v>
                      </c:pt>
                      <c:pt idx="1381">
                        <c:v>9.3031863084938404</c:v>
                      </c:pt>
                      <c:pt idx="1382">
                        <c:v>9.3102039059391295</c:v>
                      </c:pt>
                      <c:pt idx="1383">
                        <c:v>9.3172215033844203</c:v>
                      </c:pt>
                      <c:pt idx="1384">
                        <c:v>9.3242391008297094</c:v>
                      </c:pt>
                      <c:pt idx="1385">
                        <c:v>9.3312566982750003</c:v>
                      </c:pt>
                      <c:pt idx="1386">
                        <c:v>9.3382742957202893</c:v>
                      </c:pt>
                      <c:pt idx="1387">
                        <c:v>9.3452918931655802</c:v>
                      </c:pt>
                      <c:pt idx="1388">
                        <c:v>9.3523094906108692</c:v>
                      </c:pt>
                      <c:pt idx="1389">
                        <c:v>9.3593270880561494</c:v>
                      </c:pt>
                      <c:pt idx="1390">
                        <c:v>9.3663446855014492</c:v>
                      </c:pt>
                      <c:pt idx="1391">
                        <c:v>9.3733622829467294</c:v>
                      </c:pt>
                      <c:pt idx="1392">
                        <c:v>9.3803798803920309</c:v>
                      </c:pt>
                      <c:pt idx="1393">
                        <c:v>9.3873974778373093</c:v>
                      </c:pt>
                      <c:pt idx="1394">
                        <c:v>9.3944150752826108</c:v>
                      </c:pt>
                      <c:pt idx="1395">
                        <c:v>9.4014326727278998</c:v>
                      </c:pt>
                      <c:pt idx="1396">
                        <c:v>9.40845027017318</c:v>
                      </c:pt>
                      <c:pt idx="1397">
                        <c:v>9.4154678676184709</c:v>
                      </c:pt>
                      <c:pt idx="1398">
                        <c:v>9.4224854650637599</c:v>
                      </c:pt>
                      <c:pt idx="1399">
                        <c:v>9.4295030625090508</c:v>
                      </c:pt>
                      <c:pt idx="1400">
                        <c:v>9.4365206599543399</c:v>
                      </c:pt>
                      <c:pt idx="1401">
                        <c:v>9.4435382573996307</c:v>
                      </c:pt>
                      <c:pt idx="1402">
                        <c:v>9.4505558548449198</c:v>
                      </c:pt>
                      <c:pt idx="1403">
                        <c:v>9.4575734522902106</c:v>
                      </c:pt>
                      <c:pt idx="1404">
                        <c:v>9.4645910497354997</c:v>
                      </c:pt>
                      <c:pt idx="1405">
                        <c:v>9.4716086471807905</c:v>
                      </c:pt>
                      <c:pt idx="1406">
                        <c:v>9.4786262446260796</c:v>
                      </c:pt>
                      <c:pt idx="1407">
                        <c:v>9.4856438420713705</c:v>
                      </c:pt>
                      <c:pt idx="1408">
                        <c:v>9.4926614395166595</c:v>
                      </c:pt>
                      <c:pt idx="1409">
                        <c:v>9.4996790369619504</c:v>
                      </c:pt>
                      <c:pt idx="1410">
                        <c:v>9.5066966344072394</c:v>
                      </c:pt>
                      <c:pt idx="1411">
                        <c:v>9.5137142318525303</c:v>
                      </c:pt>
                      <c:pt idx="1412">
                        <c:v>9.5207318292978194</c:v>
                      </c:pt>
                      <c:pt idx="1413">
                        <c:v>9.5277494267431102</c:v>
                      </c:pt>
                      <c:pt idx="1414">
                        <c:v>9.5347670241883993</c:v>
                      </c:pt>
                      <c:pt idx="1415">
                        <c:v>9.5417846216336901</c:v>
                      </c:pt>
                      <c:pt idx="1416">
                        <c:v>9.5488022190789792</c:v>
                      </c:pt>
                      <c:pt idx="1417">
                        <c:v>9.55581981652427</c:v>
                      </c:pt>
                      <c:pt idx="1418">
                        <c:v>9.5628374139695609</c:v>
                      </c:pt>
                      <c:pt idx="1419">
                        <c:v>9.56985501141485</c:v>
                      </c:pt>
                      <c:pt idx="1420">
                        <c:v>9.5768726088601408</c:v>
                      </c:pt>
                      <c:pt idx="1421">
                        <c:v>9.5838902063054299</c:v>
                      </c:pt>
                      <c:pt idx="1422">
                        <c:v>9.5909078037507207</c:v>
                      </c:pt>
                      <c:pt idx="1423">
                        <c:v>9.5979254011960098</c:v>
                      </c:pt>
                      <c:pt idx="1424">
                        <c:v>9.6049429986413006</c:v>
                      </c:pt>
                      <c:pt idx="1425">
                        <c:v>9.6119605960865897</c:v>
                      </c:pt>
                      <c:pt idx="1426">
                        <c:v>9.6189781935318805</c:v>
                      </c:pt>
                      <c:pt idx="1427">
                        <c:v>9.6259957909771696</c:v>
                      </c:pt>
                      <c:pt idx="1428">
                        <c:v>9.6330133884224605</c:v>
                      </c:pt>
                      <c:pt idx="1429">
                        <c:v>9.6400309858677495</c:v>
                      </c:pt>
                      <c:pt idx="1430">
                        <c:v>9.6470485833130404</c:v>
                      </c:pt>
                      <c:pt idx="1431">
                        <c:v>9.6540661807583295</c:v>
                      </c:pt>
                      <c:pt idx="1432">
                        <c:v>9.6610837782036096</c:v>
                      </c:pt>
                      <c:pt idx="1433">
                        <c:v>9.6681013756489094</c:v>
                      </c:pt>
                      <c:pt idx="1434">
                        <c:v>9.6751189730942002</c:v>
                      </c:pt>
                      <c:pt idx="1435">
                        <c:v>9.6821365705394804</c:v>
                      </c:pt>
                      <c:pt idx="1436">
                        <c:v>9.6891541679847695</c:v>
                      </c:pt>
                      <c:pt idx="1437">
                        <c:v>9.6961717654300692</c:v>
                      </c:pt>
                      <c:pt idx="1438">
                        <c:v>9.7031893628753494</c:v>
                      </c:pt>
                      <c:pt idx="1439">
                        <c:v>9.7102069603206402</c:v>
                      </c:pt>
                      <c:pt idx="1440">
                        <c:v>9.7172245577659293</c:v>
                      </c:pt>
                      <c:pt idx="1441">
                        <c:v>9.7242421552112202</c:v>
                      </c:pt>
                      <c:pt idx="1442">
                        <c:v>9.7312597526565092</c:v>
                      </c:pt>
                      <c:pt idx="1443">
                        <c:v>9.7382773501018001</c:v>
                      </c:pt>
                      <c:pt idx="1444">
                        <c:v>9.7452949475470891</c:v>
                      </c:pt>
                      <c:pt idx="1445">
                        <c:v>9.75231254499238</c:v>
                      </c:pt>
                      <c:pt idx="1446">
                        <c:v>9.7593301424376708</c:v>
                      </c:pt>
                      <c:pt idx="1447">
                        <c:v>9.7663477398829599</c:v>
                      </c:pt>
                      <c:pt idx="1448">
                        <c:v>9.7733653373282507</c:v>
                      </c:pt>
                      <c:pt idx="1449">
                        <c:v>9.7803829347735398</c:v>
                      </c:pt>
                      <c:pt idx="1450">
                        <c:v>9.7874005322188307</c:v>
                      </c:pt>
                      <c:pt idx="1451">
                        <c:v>9.7944181296641197</c:v>
                      </c:pt>
                      <c:pt idx="1452">
                        <c:v>9.8014357271094106</c:v>
                      </c:pt>
                      <c:pt idx="1453">
                        <c:v>9.8084533245546996</c:v>
                      </c:pt>
                      <c:pt idx="1454">
                        <c:v>9.8154709219999905</c:v>
                      </c:pt>
                      <c:pt idx="1455">
                        <c:v>9.8224885194452796</c:v>
                      </c:pt>
                      <c:pt idx="1456">
                        <c:v>9.8295061168905704</c:v>
                      </c:pt>
                      <c:pt idx="1457">
                        <c:v>9.8365237143358595</c:v>
                      </c:pt>
                      <c:pt idx="1458">
                        <c:v>9.8435413117811503</c:v>
                      </c:pt>
                      <c:pt idx="1459">
                        <c:v>9.8505589092264394</c:v>
                      </c:pt>
                      <c:pt idx="1460">
                        <c:v>9.8575765066717302</c:v>
                      </c:pt>
                      <c:pt idx="1461">
                        <c:v>9.8645941041170193</c:v>
                      </c:pt>
                      <c:pt idx="1462">
                        <c:v>9.8716117015623102</c:v>
                      </c:pt>
                      <c:pt idx="1463">
                        <c:v>9.8786292990075992</c:v>
                      </c:pt>
                      <c:pt idx="1464">
                        <c:v>9.8856468964528901</c:v>
                      </c:pt>
                      <c:pt idx="1465">
                        <c:v>9.8926644938981791</c:v>
                      </c:pt>
                      <c:pt idx="1466">
                        <c:v>9.89968209134347</c:v>
                      </c:pt>
                      <c:pt idx="1467">
                        <c:v>9.9066996887887608</c:v>
                      </c:pt>
                      <c:pt idx="1468">
                        <c:v>9.9137172862340499</c:v>
                      </c:pt>
                      <c:pt idx="1469">
                        <c:v>9.9207348836793408</c:v>
                      </c:pt>
                      <c:pt idx="1470">
                        <c:v>9.9277524811246298</c:v>
                      </c:pt>
                      <c:pt idx="1471">
                        <c:v>9.93477007856991</c:v>
                      </c:pt>
                      <c:pt idx="1472">
                        <c:v>9.9417876760152097</c:v>
                      </c:pt>
                      <c:pt idx="1473">
                        <c:v>9.9488052734605006</c:v>
                      </c:pt>
                      <c:pt idx="1474">
                        <c:v>9.9558228709057808</c:v>
                      </c:pt>
                      <c:pt idx="1475">
                        <c:v>9.9628404683510698</c:v>
                      </c:pt>
                      <c:pt idx="1476">
                        <c:v>9.9698580657963696</c:v>
                      </c:pt>
                      <c:pt idx="1477">
                        <c:v>9.9768756632416604</c:v>
                      </c:pt>
                      <c:pt idx="1478">
                        <c:v>9.9838932606869406</c:v>
                      </c:pt>
                      <c:pt idx="1479">
                        <c:v>9.9909108581322297</c:v>
                      </c:pt>
                      <c:pt idx="1480">
                        <c:v>9.9979284555775205</c:v>
                      </c:pt>
                      <c:pt idx="1481">
                        <c:v>10.004946053022801</c:v>
                      </c:pt>
                      <c:pt idx="1482">
                        <c:v>10.0119636504681</c:v>
                      </c:pt>
                      <c:pt idx="1483">
                        <c:v>10.0189812479134</c:v>
                      </c:pt>
                      <c:pt idx="1484">
                        <c:v>10.0259988453587</c:v>
                      </c:pt>
                      <c:pt idx="1485">
                        <c:v>10.033016442804</c:v>
                      </c:pt>
                      <c:pt idx="1486">
                        <c:v>10.040034040249299</c:v>
                      </c:pt>
                      <c:pt idx="1487">
                        <c:v>10.047051637694601</c:v>
                      </c:pt>
                      <c:pt idx="1488">
                        <c:v>10.054069235139799</c:v>
                      </c:pt>
                      <c:pt idx="1489">
                        <c:v>10.061086832585101</c:v>
                      </c:pt>
                      <c:pt idx="1490">
                        <c:v>10.068104430030401</c:v>
                      </c:pt>
                      <c:pt idx="1491">
                        <c:v>10.0751220274757</c:v>
                      </c:pt>
                      <c:pt idx="1492">
                        <c:v>10.082139624921</c:v>
                      </c:pt>
                      <c:pt idx="1493">
                        <c:v>10.0891572223663</c:v>
                      </c:pt>
                      <c:pt idx="1494">
                        <c:v>10.096174819811599</c:v>
                      </c:pt>
                      <c:pt idx="1495">
                        <c:v>10.103192417256899</c:v>
                      </c:pt>
                      <c:pt idx="1496">
                        <c:v>10.110210014702201</c:v>
                      </c:pt>
                      <c:pt idx="1497">
                        <c:v>10.117227612147399</c:v>
                      </c:pt>
                      <c:pt idx="1498">
                        <c:v>10.124245209592701</c:v>
                      </c:pt>
                      <c:pt idx="1499">
                        <c:v>10.131262807038</c:v>
                      </c:pt>
                      <c:pt idx="1500">
                        <c:v>10.1382804044833</c:v>
                      </c:pt>
                      <c:pt idx="1501">
                        <c:v>10.1452980019286</c:v>
                      </c:pt>
                      <c:pt idx="1502">
                        <c:v>10.1523155993739</c:v>
                      </c:pt>
                      <c:pt idx="1503">
                        <c:v>10.159333196819199</c:v>
                      </c:pt>
                      <c:pt idx="1504">
                        <c:v>10.166350794264501</c:v>
                      </c:pt>
                      <c:pt idx="1505">
                        <c:v>10.173368391709801</c:v>
                      </c:pt>
                      <c:pt idx="1506">
                        <c:v>10.1803859891551</c:v>
                      </c:pt>
                      <c:pt idx="1507">
                        <c:v>10.187403586600301</c:v>
                      </c:pt>
                      <c:pt idx="1508">
                        <c:v>10.1944211840456</c:v>
                      </c:pt>
                      <c:pt idx="1509">
                        <c:v>10.2014387814909</c:v>
                      </c:pt>
                      <c:pt idx="1510">
                        <c:v>10.2084563789362</c:v>
                      </c:pt>
                      <c:pt idx="1511">
                        <c:v>10.215473976381499</c:v>
                      </c:pt>
                      <c:pt idx="1512">
                        <c:v>10.222491573826799</c:v>
                      </c:pt>
                      <c:pt idx="1513">
                        <c:v>10.229509171272101</c:v>
                      </c:pt>
                      <c:pt idx="1514">
                        <c:v>10.2365267687174</c:v>
                      </c:pt>
                      <c:pt idx="1515">
                        <c:v>10.2435443661627</c:v>
                      </c:pt>
                      <c:pt idx="1516">
                        <c:v>10.250561963608</c:v>
                      </c:pt>
                      <c:pt idx="1517">
                        <c:v>10.2575795610532</c:v>
                      </c:pt>
                      <c:pt idx="1518">
                        <c:v>10.2645971584985</c:v>
                      </c:pt>
                      <c:pt idx="1519">
                        <c:v>10.2716147559438</c:v>
                      </c:pt>
                      <c:pt idx="1520">
                        <c:v>10.278632353389099</c:v>
                      </c:pt>
                      <c:pt idx="1521">
                        <c:v>10.285649950834401</c:v>
                      </c:pt>
                      <c:pt idx="1522">
                        <c:v>10.292667548279701</c:v>
                      </c:pt>
                      <c:pt idx="1523">
                        <c:v>10.299685145725</c:v>
                      </c:pt>
                      <c:pt idx="1524">
                        <c:v>10.3067027431703</c:v>
                      </c:pt>
                      <c:pt idx="1525">
                        <c:v>10.3137203406156</c:v>
                      </c:pt>
                      <c:pt idx="1526">
                        <c:v>10.320737938060899</c:v>
                      </c:pt>
                      <c:pt idx="1527">
                        <c:v>10.3277555355061</c:v>
                      </c:pt>
                      <c:pt idx="1528">
                        <c:v>10.334773132951399</c:v>
                      </c:pt>
                      <c:pt idx="1529">
                        <c:v>10.341790730396699</c:v>
                      </c:pt>
                      <c:pt idx="1530">
                        <c:v>10.348808327842001</c:v>
                      </c:pt>
                      <c:pt idx="1531">
                        <c:v>10.3558259252873</c:v>
                      </c:pt>
                      <c:pt idx="1532">
                        <c:v>10.3628435227326</c:v>
                      </c:pt>
                      <c:pt idx="1533">
                        <c:v>10.3698611201779</c:v>
                      </c:pt>
                      <c:pt idx="1534">
                        <c:v>10.3768787176232</c:v>
                      </c:pt>
                      <c:pt idx="1535">
                        <c:v>10.383896315068499</c:v>
                      </c:pt>
                      <c:pt idx="1536">
                        <c:v>10.390913912513801</c:v>
                      </c:pt>
                      <c:pt idx="1537">
                        <c:v>10.397931509958999</c:v>
                      </c:pt>
                      <c:pt idx="1538">
                        <c:v>10.404949107404301</c:v>
                      </c:pt>
                      <c:pt idx="1539">
                        <c:v>10.411966704849601</c:v>
                      </c:pt>
                      <c:pt idx="1540">
                        <c:v>10.4189843022949</c:v>
                      </c:pt>
                      <c:pt idx="1541">
                        <c:v>10.4260018997402</c:v>
                      </c:pt>
                      <c:pt idx="1542">
                        <c:v>10.4330194971855</c:v>
                      </c:pt>
                      <c:pt idx="1543">
                        <c:v>10.440037094630799</c:v>
                      </c:pt>
                      <c:pt idx="1544">
                        <c:v>10.447054692076099</c:v>
                      </c:pt>
                      <c:pt idx="1545">
                        <c:v>10.454072289521401</c:v>
                      </c:pt>
                      <c:pt idx="1546">
                        <c:v>10.461089886966599</c:v>
                      </c:pt>
                      <c:pt idx="1547">
                        <c:v>10.468107484411901</c:v>
                      </c:pt>
                      <c:pt idx="1548">
                        <c:v>10.4751250818572</c:v>
                      </c:pt>
                      <c:pt idx="1549">
                        <c:v>10.4821426793025</c:v>
                      </c:pt>
                      <c:pt idx="1550">
                        <c:v>10.4891602767478</c:v>
                      </c:pt>
                      <c:pt idx="1551">
                        <c:v>10.4961778741931</c:v>
                      </c:pt>
                      <c:pt idx="1552">
                        <c:v>10.503195471638399</c:v>
                      </c:pt>
                      <c:pt idx="1553">
                        <c:v>10.510213069083701</c:v>
                      </c:pt>
                      <c:pt idx="1554">
                        <c:v>10.517230666529001</c:v>
                      </c:pt>
                      <c:pt idx="1555">
                        <c:v>10.5242482639743</c:v>
                      </c:pt>
                      <c:pt idx="1556">
                        <c:v>10.5312658614195</c:v>
                      </c:pt>
                      <c:pt idx="1557">
                        <c:v>10.5382834588648</c:v>
                      </c:pt>
                      <c:pt idx="1558">
                        <c:v>10.5453010563101</c:v>
                      </c:pt>
                      <c:pt idx="1559">
                        <c:v>10.5523186537554</c:v>
                      </c:pt>
                      <c:pt idx="1560">
                        <c:v>10.559336251200699</c:v>
                      </c:pt>
                      <c:pt idx="1561">
                        <c:v>10.566353848645999</c:v>
                      </c:pt>
                      <c:pt idx="1562">
                        <c:v>10.573371446091301</c:v>
                      </c:pt>
                      <c:pt idx="1563">
                        <c:v>10.5803890435366</c:v>
                      </c:pt>
                      <c:pt idx="1564">
                        <c:v>10.5874066409819</c:v>
                      </c:pt>
                      <c:pt idx="1565">
                        <c:v>10.5944242384272</c:v>
                      </c:pt>
                      <c:pt idx="1566">
                        <c:v>10.6014418358724</c:v>
                      </c:pt>
                      <c:pt idx="1567">
                        <c:v>10.6084594333177</c:v>
                      </c:pt>
                      <c:pt idx="1568">
                        <c:v>10.615477030763</c:v>
                      </c:pt>
                      <c:pt idx="1569">
                        <c:v>10.622494628208299</c:v>
                      </c:pt>
                      <c:pt idx="1570">
                        <c:v>10.629512225653601</c:v>
                      </c:pt>
                      <c:pt idx="1571">
                        <c:v>10.6365298230989</c:v>
                      </c:pt>
                      <c:pt idx="1572">
                        <c:v>10.6435474205442</c:v>
                      </c:pt>
                      <c:pt idx="1573">
                        <c:v>10.6505650179895</c:v>
                      </c:pt>
                      <c:pt idx="1574">
                        <c:v>10.6575826154348</c:v>
                      </c:pt>
                      <c:pt idx="1575">
                        <c:v>10.664600212880099</c:v>
                      </c:pt>
                      <c:pt idx="1576">
                        <c:v>10.6716178103253</c:v>
                      </c:pt>
                      <c:pt idx="1577">
                        <c:v>10.678635407770599</c:v>
                      </c:pt>
                      <c:pt idx="1578">
                        <c:v>10.685653005215899</c:v>
                      </c:pt>
                      <c:pt idx="1579">
                        <c:v>10.692670602661201</c:v>
                      </c:pt>
                      <c:pt idx="1580">
                        <c:v>10.6996882001065</c:v>
                      </c:pt>
                      <c:pt idx="1581">
                        <c:v>10.7067057975518</c:v>
                      </c:pt>
                      <c:pt idx="1582">
                        <c:v>10.7137233949971</c:v>
                      </c:pt>
                      <c:pt idx="1583">
                        <c:v>10.7207409924424</c:v>
                      </c:pt>
                      <c:pt idx="1584">
                        <c:v>10.727758589887699</c:v>
                      </c:pt>
                      <c:pt idx="1585">
                        <c:v>10.7347761873329</c:v>
                      </c:pt>
                      <c:pt idx="1586">
                        <c:v>10.741793784778199</c:v>
                      </c:pt>
                      <c:pt idx="1587">
                        <c:v>10.748811382223501</c:v>
                      </c:pt>
                      <c:pt idx="1588">
                        <c:v>10.7558289796688</c:v>
                      </c:pt>
                      <c:pt idx="1589">
                        <c:v>10.7628465771141</c:v>
                      </c:pt>
                      <c:pt idx="1590">
                        <c:v>10.7698641745594</c:v>
                      </c:pt>
                      <c:pt idx="1591">
                        <c:v>10.7768817720047</c:v>
                      </c:pt>
                      <c:pt idx="1592">
                        <c:v>10.783899369449999</c:v>
                      </c:pt>
                      <c:pt idx="1593">
                        <c:v>10.790916966895299</c:v>
                      </c:pt>
                      <c:pt idx="1594">
                        <c:v>10.797934564340601</c:v>
                      </c:pt>
                      <c:pt idx="1595">
                        <c:v>10.804952161785801</c:v>
                      </c:pt>
                      <c:pt idx="1596">
                        <c:v>10.811969759231101</c:v>
                      </c:pt>
                      <c:pt idx="1597">
                        <c:v>10.8189873566764</c:v>
                      </c:pt>
                      <c:pt idx="1598">
                        <c:v>10.8260049541217</c:v>
                      </c:pt>
                      <c:pt idx="1599">
                        <c:v>10.833022551567</c:v>
                      </c:pt>
                      <c:pt idx="1600">
                        <c:v>10.8400401490123</c:v>
                      </c:pt>
                      <c:pt idx="1601">
                        <c:v>10.847057746457599</c:v>
                      </c:pt>
                      <c:pt idx="1602">
                        <c:v>10.854075343902901</c:v>
                      </c:pt>
                      <c:pt idx="1603">
                        <c:v>10.8610929413482</c:v>
                      </c:pt>
                      <c:pt idx="1604">
                        <c:v>10.8681105387935</c:v>
                      </c:pt>
                      <c:pt idx="1605">
                        <c:v>10.8751281362387</c:v>
                      </c:pt>
                      <c:pt idx="1606">
                        <c:v>10.882145733684</c:v>
                      </c:pt>
                      <c:pt idx="1607">
                        <c:v>10.8891633311293</c:v>
                      </c:pt>
                      <c:pt idx="1608">
                        <c:v>10.8961809285746</c:v>
                      </c:pt>
                      <c:pt idx="1609">
                        <c:v>10.903198526019899</c:v>
                      </c:pt>
                      <c:pt idx="1610">
                        <c:v>10.910216123465201</c:v>
                      </c:pt>
                      <c:pt idx="1611">
                        <c:v>10.917233720910501</c:v>
                      </c:pt>
                      <c:pt idx="1612">
                        <c:v>10.9242513183558</c:v>
                      </c:pt>
                      <c:pt idx="1613">
                        <c:v>10.9312689158011</c:v>
                      </c:pt>
                      <c:pt idx="1614">
                        <c:v>10.9382865132464</c:v>
                      </c:pt>
                      <c:pt idx="1615">
                        <c:v>10.9453041106916</c:v>
                      </c:pt>
                      <c:pt idx="1616">
                        <c:v>10.9523217081369</c:v>
                      </c:pt>
                      <c:pt idx="1617">
                        <c:v>10.959339305582199</c:v>
                      </c:pt>
                      <c:pt idx="1618">
                        <c:v>10.966356903027499</c:v>
                      </c:pt>
                      <c:pt idx="1619">
                        <c:v>10.973374500472801</c:v>
                      </c:pt>
                      <c:pt idx="1620">
                        <c:v>10.9803920979181</c:v>
                      </c:pt>
                      <c:pt idx="1621">
                        <c:v>10.9874096953634</c:v>
                      </c:pt>
                      <c:pt idx="1622">
                        <c:v>10.9944272928087</c:v>
                      </c:pt>
                      <c:pt idx="1623">
                        <c:v>11.001444890254</c:v>
                      </c:pt>
                      <c:pt idx="1624">
                        <c:v>11.0084624876992</c:v>
                      </c:pt>
                      <c:pt idx="1625">
                        <c:v>11.0154800851445</c:v>
                      </c:pt>
                      <c:pt idx="1626">
                        <c:v>11.022497682589799</c:v>
                      </c:pt>
                      <c:pt idx="1627">
                        <c:v>11.029515280035101</c:v>
                      </c:pt>
                      <c:pt idx="1628">
                        <c:v>11.036532877480401</c:v>
                      </c:pt>
                      <c:pt idx="1629">
                        <c:v>11.0435504749257</c:v>
                      </c:pt>
                      <c:pt idx="1630">
                        <c:v>11.050568072371</c:v>
                      </c:pt>
                      <c:pt idx="1631">
                        <c:v>11.0575856698163</c:v>
                      </c:pt>
                      <c:pt idx="1632">
                        <c:v>11.064603267261599</c:v>
                      </c:pt>
                      <c:pt idx="1633">
                        <c:v>11.071620864706899</c:v>
                      </c:pt>
                      <c:pt idx="1634">
                        <c:v>11.078638462152099</c:v>
                      </c:pt>
                      <c:pt idx="1635">
                        <c:v>11.085656059597399</c:v>
                      </c:pt>
                      <c:pt idx="1636">
                        <c:v>11.092673657042701</c:v>
                      </c:pt>
                      <c:pt idx="1637">
                        <c:v>11.099691254488</c:v>
                      </c:pt>
                      <c:pt idx="1638">
                        <c:v>11.1067088519333</c:v>
                      </c:pt>
                      <c:pt idx="1639">
                        <c:v>11.1137264493786</c:v>
                      </c:pt>
                      <c:pt idx="1640">
                        <c:v>11.1207440468239</c:v>
                      </c:pt>
                      <c:pt idx="1641">
                        <c:v>11.127761644269199</c:v>
                      </c:pt>
                      <c:pt idx="1642">
                        <c:v>11.134779241714501</c:v>
                      </c:pt>
                      <c:pt idx="1643">
                        <c:v>11.141796839159801</c:v>
                      </c:pt>
                      <c:pt idx="1644">
                        <c:v>11.148814436605001</c:v>
                      </c:pt>
                      <c:pt idx="1645">
                        <c:v>11.155832034050301</c:v>
                      </c:pt>
                      <c:pt idx="1646">
                        <c:v>11.1628496314956</c:v>
                      </c:pt>
                      <c:pt idx="1647">
                        <c:v>11.1698672289409</c:v>
                      </c:pt>
                      <c:pt idx="1648">
                        <c:v>11.1768848263862</c:v>
                      </c:pt>
                      <c:pt idx="1649">
                        <c:v>11.183902423831499</c:v>
                      </c:pt>
                      <c:pt idx="1650">
                        <c:v>11.190920021276799</c:v>
                      </c:pt>
                      <c:pt idx="1651">
                        <c:v>11.197937618722101</c:v>
                      </c:pt>
                      <c:pt idx="1652">
                        <c:v>11.2049552161674</c:v>
                      </c:pt>
                      <c:pt idx="1653">
                        <c:v>11.2119728136127</c:v>
                      </c:pt>
                      <c:pt idx="1654">
                        <c:v>11.2189904110579</c:v>
                      </c:pt>
                      <c:pt idx="1655">
                        <c:v>11.2260080085032</c:v>
                      </c:pt>
                      <c:pt idx="1656">
                        <c:v>11.2330256059485</c:v>
                      </c:pt>
                      <c:pt idx="1657">
                        <c:v>11.2400432033938</c:v>
                      </c:pt>
                      <c:pt idx="1658">
                        <c:v>11.247060800839099</c:v>
                      </c:pt>
                      <c:pt idx="1659">
                        <c:v>11.254078398284401</c:v>
                      </c:pt>
                      <c:pt idx="1660">
                        <c:v>11.261095995729701</c:v>
                      </c:pt>
                      <c:pt idx="1661">
                        <c:v>11.268113593175</c:v>
                      </c:pt>
                      <c:pt idx="1662">
                        <c:v>11.2751311906203</c:v>
                      </c:pt>
                      <c:pt idx="1663">
                        <c:v>11.2821487880655</c:v>
                      </c:pt>
                      <c:pt idx="1664">
                        <c:v>11.2891663855108</c:v>
                      </c:pt>
                      <c:pt idx="1665">
                        <c:v>11.2961839829561</c:v>
                      </c:pt>
                      <c:pt idx="1666">
                        <c:v>11.303201580401399</c:v>
                      </c:pt>
                      <c:pt idx="1667">
                        <c:v>11.310219177846699</c:v>
                      </c:pt>
                      <c:pt idx="1668">
                        <c:v>11.317236775292001</c:v>
                      </c:pt>
                      <c:pt idx="1669">
                        <c:v>11.3242543727373</c:v>
                      </c:pt>
                      <c:pt idx="1670">
                        <c:v>11.3312719701826</c:v>
                      </c:pt>
                      <c:pt idx="1671">
                        <c:v>11.3382895676279</c:v>
                      </c:pt>
                      <c:pt idx="1672">
                        <c:v>11.3453071650732</c:v>
                      </c:pt>
                      <c:pt idx="1673">
                        <c:v>11.3523247625184</c:v>
                      </c:pt>
                      <c:pt idx="1674">
                        <c:v>11.3593423599637</c:v>
                      </c:pt>
                      <c:pt idx="1675">
                        <c:v>11.366359957408999</c:v>
                      </c:pt>
                      <c:pt idx="1676">
                        <c:v>11.373377554854301</c:v>
                      </c:pt>
                      <c:pt idx="1677">
                        <c:v>11.380395152299601</c:v>
                      </c:pt>
                      <c:pt idx="1678">
                        <c:v>11.3874127497449</c:v>
                      </c:pt>
                      <c:pt idx="1679">
                        <c:v>11.3944303471902</c:v>
                      </c:pt>
                      <c:pt idx="1680">
                        <c:v>11.4014479446355</c:v>
                      </c:pt>
                      <c:pt idx="1681">
                        <c:v>11.408465542080799</c:v>
                      </c:pt>
                      <c:pt idx="1682">
                        <c:v>11.415483139526099</c:v>
                      </c:pt>
                      <c:pt idx="1683">
                        <c:v>11.422500736971299</c:v>
                      </c:pt>
                      <c:pt idx="1684">
                        <c:v>11.429518334416599</c:v>
                      </c:pt>
                      <c:pt idx="1685">
                        <c:v>11.436535931861901</c:v>
                      </c:pt>
                      <c:pt idx="1686">
                        <c:v>11.4435535293072</c:v>
                      </c:pt>
                      <c:pt idx="1687">
                        <c:v>11.4505711267525</c:v>
                      </c:pt>
                      <c:pt idx="1688">
                        <c:v>11.4575887241978</c:v>
                      </c:pt>
                      <c:pt idx="1689">
                        <c:v>11.4646063216431</c:v>
                      </c:pt>
                      <c:pt idx="1690">
                        <c:v>11.471623919088399</c:v>
                      </c:pt>
                      <c:pt idx="1691">
                        <c:v>11.478641516533701</c:v>
                      </c:pt>
                      <c:pt idx="1692">
                        <c:v>11.485659113979001</c:v>
                      </c:pt>
                      <c:pt idx="1693">
                        <c:v>11.492676711424201</c:v>
                      </c:pt>
                      <c:pt idx="1694">
                        <c:v>11.499694308869501</c:v>
                      </c:pt>
                      <c:pt idx="1695">
                        <c:v>11.5067119063148</c:v>
                      </c:pt>
                      <c:pt idx="1696">
                        <c:v>11.5137295037601</c:v>
                      </c:pt>
                      <c:pt idx="1697">
                        <c:v>11.5207471012054</c:v>
                      </c:pt>
                      <c:pt idx="1698">
                        <c:v>11.527764698650699</c:v>
                      </c:pt>
                      <c:pt idx="1699">
                        <c:v>11.534782296095999</c:v>
                      </c:pt>
                      <c:pt idx="1700">
                        <c:v>11.541799893541301</c:v>
                      </c:pt>
                      <c:pt idx="1701">
                        <c:v>11.5488174909866</c:v>
                      </c:pt>
                      <c:pt idx="1702">
                        <c:v>11.555835088431801</c:v>
                      </c:pt>
                      <c:pt idx="1703">
                        <c:v>11.5628526858771</c:v>
                      </c:pt>
                      <c:pt idx="1704">
                        <c:v>11.5698702833224</c:v>
                      </c:pt>
                      <c:pt idx="1705">
                        <c:v>11.5768878807677</c:v>
                      </c:pt>
                      <c:pt idx="1706">
                        <c:v>11.583905478213</c:v>
                      </c:pt>
                      <c:pt idx="1707">
                        <c:v>11.590923075658299</c:v>
                      </c:pt>
                      <c:pt idx="1708">
                        <c:v>11.597940673103601</c:v>
                      </c:pt>
                      <c:pt idx="1709">
                        <c:v>11.604958270548901</c:v>
                      </c:pt>
                      <c:pt idx="1710">
                        <c:v>11.6119758679942</c:v>
                      </c:pt>
                      <c:pt idx="1711">
                        <c:v>11.6189934654395</c:v>
                      </c:pt>
                      <c:pt idx="1712">
                        <c:v>11.6260110628847</c:v>
                      </c:pt>
                      <c:pt idx="1713">
                        <c:v>11.63302866033</c:v>
                      </c:pt>
                      <c:pt idx="1714">
                        <c:v>11.6400462577753</c:v>
                      </c:pt>
                      <c:pt idx="1715">
                        <c:v>11.647063855220599</c:v>
                      </c:pt>
                      <c:pt idx="1716">
                        <c:v>11.654081452665899</c:v>
                      </c:pt>
                      <c:pt idx="1717">
                        <c:v>11.661099050111201</c:v>
                      </c:pt>
                      <c:pt idx="1718">
                        <c:v>11.6681166475565</c:v>
                      </c:pt>
                      <c:pt idx="1719">
                        <c:v>11.6751342450018</c:v>
                      </c:pt>
                      <c:pt idx="1720">
                        <c:v>11.6821518424471</c:v>
                      </c:pt>
                      <c:pt idx="1721">
                        <c:v>11.6891694398924</c:v>
                      </c:pt>
                      <c:pt idx="1722">
                        <c:v>11.6961870373376</c:v>
                      </c:pt>
                      <c:pt idx="1723">
                        <c:v>11.7032046347829</c:v>
                      </c:pt>
                      <c:pt idx="1724">
                        <c:v>11.710222232228199</c:v>
                      </c:pt>
                      <c:pt idx="1725">
                        <c:v>11.717239829673501</c:v>
                      </c:pt>
                      <c:pt idx="1726">
                        <c:v>11.7242574271188</c:v>
                      </c:pt>
                      <c:pt idx="1727">
                        <c:v>11.7312750245641</c:v>
                      </c:pt>
                      <c:pt idx="1728">
                        <c:v>11.7382926220094</c:v>
                      </c:pt>
                      <c:pt idx="1729">
                        <c:v>11.7453102194547</c:v>
                      </c:pt>
                      <c:pt idx="1730">
                        <c:v>11.752327816899999</c:v>
                      </c:pt>
                      <c:pt idx="1731">
                        <c:v>11.759345414345299</c:v>
                      </c:pt>
                      <c:pt idx="1732">
                        <c:v>11.766363011790499</c:v>
                      </c:pt>
                      <c:pt idx="1733">
                        <c:v>11.773380609235801</c:v>
                      </c:pt>
                      <c:pt idx="1734">
                        <c:v>11.780398206681101</c:v>
                      </c:pt>
                      <c:pt idx="1735">
                        <c:v>11.7874158041264</c:v>
                      </c:pt>
                      <c:pt idx="1736">
                        <c:v>11.7944334015717</c:v>
                      </c:pt>
                      <c:pt idx="1737">
                        <c:v>11.801450999017</c:v>
                      </c:pt>
                      <c:pt idx="1738">
                        <c:v>11.8084685964623</c:v>
                      </c:pt>
                      <c:pt idx="1739">
                        <c:v>11.815486193907599</c:v>
                      </c:pt>
                      <c:pt idx="1740">
                        <c:v>11.822503791352901</c:v>
                      </c:pt>
                      <c:pt idx="1741">
                        <c:v>11.829521388798099</c:v>
                      </c:pt>
                      <c:pt idx="1742">
                        <c:v>11.836538986243401</c:v>
                      </c:pt>
                      <c:pt idx="1743">
                        <c:v>11.8435565836887</c:v>
                      </c:pt>
                      <c:pt idx="1744">
                        <c:v>11.850574181134</c:v>
                      </c:pt>
                      <c:pt idx="1745">
                        <c:v>11.8575917785793</c:v>
                      </c:pt>
                      <c:pt idx="1746">
                        <c:v>11.8646093760246</c:v>
                      </c:pt>
                      <c:pt idx="1747">
                        <c:v>11.871626973469899</c:v>
                      </c:pt>
                      <c:pt idx="1748">
                        <c:v>11.878644570915201</c:v>
                      </c:pt>
                      <c:pt idx="1749">
                        <c:v>11.885662168360501</c:v>
                      </c:pt>
                      <c:pt idx="1750">
                        <c:v>11.8926797658058</c:v>
                      </c:pt>
                      <c:pt idx="1751">
                        <c:v>11.899697363251001</c:v>
                      </c:pt>
                      <c:pt idx="1752">
                        <c:v>11.9067149606963</c:v>
                      </c:pt>
                      <c:pt idx="1753">
                        <c:v>11.9137325581416</c:v>
                      </c:pt>
                      <c:pt idx="1754">
                        <c:v>11.9207501555869</c:v>
                      </c:pt>
                      <c:pt idx="1755">
                        <c:v>11.927767753032199</c:v>
                      </c:pt>
                      <c:pt idx="1756">
                        <c:v>11.934785350477499</c:v>
                      </c:pt>
                      <c:pt idx="1757">
                        <c:v>11.941802947922801</c:v>
                      </c:pt>
                      <c:pt idx="1758">
                        <c:v>11.9488205453681</c:v>
                      </c:pt>
                      <c:pt idx="1759">
                        <c:v>11.9558381428134</c:v>
                      </c:pt>
                      <c:pt idx="1760">
                        <c:v>11.9628557402587</c:v>
                      </c:pt>
                      <c:pt idx="1761">
                        <c:v>11.9698733377039</c:v>
                      </c:pt>
                      <c:pt idx="1762">
                        <c:v>11.9768909351492</c:v>
                      </c:pt>
                      <c:pt idx="1763">
                        <c:v>11.9839085325945</c:v>
                      </c:pt>
                      <c:pt idx="1764">
                        <c:v>11.990926130039799</c:v>
                      </c:pt>
                      <c:pt idx="1765">
                        <c:v>11.997943727485101</c:v>
                      </c:pt>
                      <c:pt idx="1766">
                        <c:v>12.004961324930401</c:v>
                      </c:pt>
                      <c:pt idx="1767">
                        <c:v>12.0119789223757</c:v>
                      </c:pt>
                      <c:pt idx="1768">
                        <c:v>12.018996519821</c:v>
                      </c:pt>
                      <c:pt idx="1769">
                        <c:v>12.0260141172663</c:v>
                      </c:pt>
                      <c:pt idx="1770">
                        <c:v>12.033031714711599</c:v>
                      </c:pt>
                      <c:pt idx="1771">
                        <c:v>12.0400493121568</c:v>
                      </c:pt>
                      <c:pt idx="1772">
                        <c:v>12.047066909602099</c:v>
                      </c:pt>
                      <c:pt idx="1773">
                        <c:v>12.054084507047399</c:v>
                      </c:pt>
                      <c:pt idx="1774">
                        <c:v>12.061102104492701</c:v>
                      </c:pt>
                      <c:pt idx="1775">
                        <c:v>12.068119701938</c:v>
                      </c:pt>
                      <c:pt idx="1776">
                        <c:v>12.0751372993833</c:v>
                      </c:pt>
                      <c:pt idx="1777">
                        <c:v>12.0821548968286</c:v>
                      </c:pt>
                      <c:pt idx="1778">
                        <c:v>12.0891724942739</c:v>
                      </c:pt>
                      <c:pt idx="1779">
                        <c:v>12.096190091719199</c:v>
                      </c:pt>
                      <c:pt idx="1780">
                        <c:v>12.1032076891644</c:v>
                      </c:pt>
                      <c:pt idx="1781">
                        <c:v>12.110225286609699</c:v>
                      </c:pt>
                      <c:pt idx="1782">
                        <c:v>12.117242884055001</c:v>
                      </c:pt>
                      <c:pt idx="1783">
                        <c:v>12.124260481500301</c:v>
                      </c:pt>
                      <c:pt idx="1784">
                        <c:v>12.1312780789456</c:v>
                      </c:pt>
                      <c:pt idx="1785">
                        <c:v>12.1382956763909</c:v>
                      </c:pt>
                      <c:pt idx="1786">
                        <c:v>12.1453132738362</c:v>
                      </c:pt>
                      <c:pt idx="1787">
                        <c:v>12.152330871281499</c:v>
                      </c:pt>
                      <c:pt idx="1788">
                        <c:v>12.159348468726799</c:v>
                      </c:pt>
                      <c:pt idx="1789">
                        <c:v>12.166366066172101</c:v>
                      </c:pt>
                      <c:pt idx="1790">
                        <c:v>12.173383663617299</c:v>
                      </c:pt>
                      <c:pt idx="1791">
                        <c:v>12.180401261062601</c:v>
                      </c:pt>
                      <c:pt idx="1792">
                        <c:v>12.1874188585079</c:v>
                      </c:pt>
                      <c:pt idx="1793">
                        <c:v>12.1944364559532</c:v>
                      </c:pt>
                      <c:pt idx="1794">
                        <c:v>12.2014540533985</c:v>
                      </c:pt>
                      <c:pt idx="1795">
                        <c:v>12.2084716508438</c:v>
                      </c:pt>
                      <c:pt idx="1796">
                        <c:v>12.215489248289099</c:v>
                      </c:pt>
                      <c:pt idx="1797">
                        <c:v>12.222506845734401</c:v>
                      </c:pt>
                      <c:pt idx="1798">
                        <c:v>12.229524443179701</c:v>
                      </c:pt>
                      <c:pt idx="1799">
                        <c:v>12.236542040625</c:v>
                      </c:pt>
                      <c:pt idx="1800">
                        <c:v>12.243559638070201</c:v>
                      </c:pt>
                      <c:pt idx="1801">
                        <c:v>12.2505772355155</c:v>
                      </c:pt>
                      <c:pt idx="1802">
                        <c:v>12.2575948329608</c:v>
                      </c:pt>
                      <c:pt idx="1803">
                        <c:v>12.2646124304061</c:v>
                      </c:pt>
                      <c:pt idx="1804">
                        <c:v>12.271630027851399</c:v>
                      </c:pt>
                      <c:pt idx="1805">
                        <c:v>12.278647625296699</c:v>
                      </c:pt>
                      <c:pt idx="1806">
                        <c:v>12.285665222742001</c:v>
                      </c:pt>
                      <c:pt idx="1807">
                        <c:v>12.2926828201873</c:v>
                      </c:pt>
                      <c:pt idx="1808">
                        <c:v>12.2997004176326</c:v>
                      </c:pt>
                      <c:pt idx="1809">
                        <c:v>12.3067180150779</c:v>
                      </c:pt>
                      <c:pt idx="1810">
                        <c:v>12.3137356125231</c:v>
                      </c:pt>
                      <c:pt idx="1811">
                        <c:v>12.3207532099684</c:v>
                      </c:pt>
                      <c:pt idx="1812">
                        <c:v>12.3277708074137</c:v>
                      </c:pt>
                      <c:pt idx="1813">
                        <c:v>12.334788404858999</c:v>
                      </c:pt>
                      <c:pt idx="1814">
                        <c:v>12.341806002304301</c:v>
                      </c:pt>
                      <c:pt idx="1815">
                        <c:v>12.348823599749601</c:v>
                      </c:pt>
                      <c:pt idx="1816">
                        <c:v>12.3558411971949</c:v>
                      </c:pt>
                      <c:pt idx="1817">
                        <c:v>12.3628587946402</c:v>
                      </c:pt>
                      <c:pt idx="1818">
                        <c:v>12.3698763920855</c:v>
                      </c:pt>
                      <c:pt idx="1819">
                        <c:v>12.3768939895307</c:v>
                      </c:pt>
                      <c:pt idx="1820">
                        <c:v>12.383911586976</c:v>
                      </c:pt>
                      <c:pt idx="1821">
                        <c:v>12.390929184421299</c:v>
                      </c:pt>
                      <c:pt idx="1822">
                        <c:v>12.397946781866599</c:v>
                      </c:pt>
                      <c:pt idx="1823">
                        <c:v>12.404964379311901</c:v>
                      </c:pt>
                      <c:pt idx="1824">
                        <c:v>12.4119819767572</c:v>
                      </c:pt>
                      <c:pt idx="1825">
                        <c:v>12.4189995742025</c:v>
                      </c:pt>
                      <c:pt idx="1826">
                        <c:v>12.4260171716478</c:v>
                      </c:pt>
                      <c:pt idx="1827">
                        <c:v>12.4330347690931</c:v>
                      </c:pt>
                      <c:pt idx="1828">
                        <c:v>12.440052366538399</c:v>
                      </c:pt>
                      <c:pt idx="1829">
                        <c:v>12.4470699639836</c:v>
                      </c:pt>
                      <c:pt idx="1830">
                        <c:v>12.454087561428899</c:v>
                      </c:pt>
                      <c:pt idx="1831">
                        <c:v>12.461105158874201</c:v>
                      </c:pt>
                      <c:pt idx="1832">
                        <c:v>12.468122756319501</c:v>
                      </c:pt>
                      <c:pt idx="1833">
                        <c:v>12.4751403537648</c:v>
                      </c:pt>
                      <c:pt idx="1834">
                        <c:v>12.4821579512101</c:v>
                      </c:pt>
                      <c:pt idx="1835">
                        <c:v>12.4891755486554</c:v>
                      </c:pt>
                      <c:pt idx="1836">
                        <c:v>12.496193146100699</c:v>
                      </c:pt>
                      <c:pt idx="1837">
                        <c:v>12.503210743545999</c:v>
                      </c:pt>
                      <c:pt idx="1838">
                        <c:v>12.510228340991301</c:v>
                      </c:pt>
                      <c:pt idx="1839">
                        <c:v>12.517245938436499</c:v>
                      </c:pt>
                      <c:pt idx="1840">
                        <c:v>12.524263535881801</c:v>
                      </c:pt>
                      <c:pt idx="1841">
                        <c:v>12.5312811333271</c:v>
                      </c:pt>
                      <c:pt idx="1842">
                        <c:v>12.5382987307724</c:v>
                      </c:pt>
                      <c:pt idx="1843">
                        <c:v>12.5453163282177</c:v>
                      </c:pt>
                      <c:pt idx="1844">
                        <c:v>12.552333925663</c:v>
                      </c:pt>
                      <c:pt idx="1845">
                        <c:v>12.559351523108299</c:v>
                      </c:pt>
                      <c:pt idx="1846">
                        <c:v>12.566369120553601</c:v>
                      </c:pt>
                      <c:pt idx="1847">
                        <c:v>12.573386717998901</c:v>
                      </c:pt>
                      <c:pt idx="1848">
                        <c:v>12.5804043154442</c:v>
                      </c:pt>
                      <c:pt idx="1849">
                        <c:v>12.5874219128894</c:v>
                      </c:pt>
                      <c:pt idx="1850">
                        <c:v>12.5944395103347</c:v>
                      </c:pt>
                      <c:pt idx="1851">
                        <c:v>12.60145710778</c:v>
                      </c:pt>
                      <c:pt idx="1852">
                        <c:v>12.6084747052253</c:v>
                      </c:pt>
                      <c:pt idx="1853">
                        <c:v>12.615492302670599</c:v>
                      </c:pt>
                      <c:pt idx="1854">
                        <c:v>12.622509900115899</c:v>
                      </c:pt>
                      <c:pt idx="1855">
                        <c:v>12.629527497561201</c:v>
                      </c:pt>
                      <c:pt idx="1856">
                        <c:v>12.6365450950065</c:v>
                      </c:pt>
                      <c:pt idx="1857">
                        <c:v>12.6435626924518</c:v>
                      </c:pt>
                      <c:pt idx="1858">
                        <c:v>12.650580289897</c:v>
                      </c:pt>
                      <c:pt idx="1859">
                        <c:v>12.6575978873423</c:v>
                      </c:pt>
                      <c:pt idx="1860">
                        <c:v>12.6646154847876</c:v>
                      </c:pt>
                      <c:pt idx="1861">
                        <c:v>12.6716330822329</c:v>
                      </c:pt>
                      <c:pt idx="1862">
                        <c:v>12.678650679678199</c:v>
                      </c:pt>
                      <c:pt idx="1863">
                        <c:v>12.685668277123501</c:v>
                      </c:pt>
                      <c:pt idx="1864">
                        <c:v>12.6926858745688</c:v>
                      </c:pt>
                      <c:pt idx="1865">
                        <c:v>12.6997034720141</c:v>
                      </c:pt>
                      <c:pt idx="1866">
                        <c:v>12.7067210694594</c:v>
                      </c:pt>
                      <c:pt idx="1867">
                        <c:v>12.7137386669047</c:v>
                      </c:pt>
                      <c:pt idx="1868">
                        <c:v>12.7207562643499</c:v>
                      </c:pt>
                      <c:pt idx="1869">
                        <c:v>12.7277738617952</c:v>
                      </c:pt>
                      <c:pt idx="1870">
                        <c:v>12.734791459240499</c:v>
                      </c:pt>
                      <c:pt idx="1871">
                        <c:v>12.741809056685801</c:v>
                      </c:pt>
                      <c:pt idx="1872">
                        <c:v>12.748826654131101</c:v>
                      </c:pt>
                      <c:pt idx="1873">
                        <c:v>12.7558442515764</c:v>
                      </c:pt>
                      <c:pt idx="1874">
                        <c:v>12.7628618490217</c:v>
                      </c:pt>
                      <c:pt idx="1875">
                        <c:v>12.769879446467</c:v>
                      </c:pt>
                      <c:pt idx="1876">
                        <c:v>12.7768970439123</c:v>
                      </c:pt>
                      <c:pt idx="1877">
                        <c:v>12.783914641357599</c:v>
                      </c:pt>
                      <c:pt idx="1878">
                        <c:v>12.7909322388028</c:v>
                      </c:pt>
                      <c:pt idx="1879">
                        <c:v>12.797949836248099</c:v>
                      </c:pt>
                      <c:pt idx="1880">
                        <c:v>12.804967433693401</c:v>
                      </c:pt>
                      <c:pt idx="1881">
                        <c:v>12.8119850311387</c:v>
                      </c:pt>
                      <c:pt idx="1882">
                        <c:v>12.819002628584</c:v>
                      </c:pt>
                      <c:pt idx="1883">
                        <c:v>12.8260202260293</c:v>
                      </c:pt>
                      <c:pt idx="1884">
                        <c:v>12.8330378234746</c:v>
                      </c:pt>
                      <c:pt idx="1885">
                        <c:v>12.840055420919899</c:v>
                      </c:pt>
                      <c:pt idx="1886">
                        <c:v>12.847073018365201</c:v>
                      </c:pt>
                      <c:pt idx="1887">
                        <c:v>12.854090615810501</c:v>
                      </c:pt>
                      <c:pt idx="1888">
                        <c:v>12.861108213255701</c:v>
                      </c:pt>
                      <c:pt idx="1889">
                        <c:v>12.868125810701001</c:v>
                      </c:pt>
                      <c:pt idx="1890">
                        <c:v>12.8751434081463</c:v>
                      </c:pt>
                      <c:pt idx="1891">
                        <c:v>12.8821610055916</c:v>
                      </c:pt>
                      <c:pt idx="1892">
                        <c:v>12.8891786030369</c:v>
                      </c:pt>
                      <c:pt idx="1893">
                        <c:v>12.8961962004822</c:v>
                      </c:pt>
                      <c:pt idx="1894">
                        <c:v>12.903213797927499</c:v>
                      </c:pt>
                      <c:pt idx="1895">
                        <c:v>12.910231395372801</c:v>
                      </c:pt>
                      <c:pt idx="1896">
                        <c:v>12.9172489928181</c:v>
                      </c:pt>
                      <c:pt idx="1897">
                        <c:v>12.9242665902634</c:v>
                      </c:pt>
                      <c:pt idx="1898">
                        <c:v>12.9312841877086</c:v>
                      </c:pt>
                      <c:pt idx="1899">
                        <c:v>12.9383017851539</c:v>
                      </c:pt>
                      <c:pt idx="1900">
                        <c:v>12.9453193825992</c:v>
                      </c:pt>
                      <c:pt idx="1901">
                        <c:v>12.9523369800445</c:v>
                      </c:pt>
                      <c:pt idx="1902">
                        <c:v>12.959354577489799</c:v>
                      </c:pt>
                      <c:pt idx="1903">
                        <c:v>12.966372174935101</c:v>
                      </c:pt>
                      <c:pt idx="1904">
                        <c:v>12.973389772380401</c:v>
                      </c:pt>
                      <c:pt idx="1905">
                        <c:v>12.9804073698257</c:v>
                      </c:pt>
                      <c:pt idx="1906">
                        <c:v>12.987424967271</c:v>
                      </c:pt>
                      <c:pt idx="1907">
                        <c:v>12.9944425647162</c:v>
                      </c:pt>
                      <c:pt idx="1908">
                        <c:v>13.0014601621615</c:v>
                      </c:pt>
                      <c:pt idx="1909">
                        <c:v>13.0084777596068</c:v>
                      </c:pt>
                      <c:pt idx="1910">
                        <c:v>13.015495357052099</c:v>
                      </c:pt>
                      <c:pt idx="1911">
                        <c:v>13.022512954497399</c:v>
                      </c:pt>
                      <c:pt idx="1912">
                        <c:v>13.029530551942701</c:v>
                      </c:pt>
                      <c:pt idx="1913">
                        <c:v>13.036548149388</c:v>
                      </c:pt>
                      <c:pt idx="1914">
                        <c:v>13.0435657468333</c:v>
                      </c:pt>
                      <c:pt idx="1915">
                        <c:v>13.0505833442786</c:v>
                      </c:pt>
                      <c:pt idx="1916">
                        <c:v>13.0576009417239</c:v>
                      </c:pt>
                      <c:pt idx="1917">
                        <c:v>13.0646185391691</c:v>
                      </c:pt>
                      <c:pt idx="1918">
                        <c:v>13.0716361366144</c:v>
                      </c:pt>
                      <c:pt idx="1919">
                        <c:v>13.078653734059699</c:v>
                      </c:pt>
                      <c:pt idx="1920">
                        <c:v>13.085671331505001</c:v>
                      </c:pt>
                      <c:pt idx="1921">
                        <c:v>13.092688928950301</c:v>
                      </c:pt>
                      <c:pt idx="1922">
                        <c:v>13.0997065263956</c:v>
                      </c:pt>
                      <c:pt idx="1923">
                        <c:v>13.1067241238409</c:v>
                      </c:pt>
                      <c:pt idx="1924">
                        <c:v>13.1137417212862</c:v>
                      </c:pt>
                      <c:pt idx="1925">
                        <c:v>13.120759318731499</c:v>
                      </c:pt>
                      <c:pt idx="1926">
                        <c:v>13.127776916176799</c:v>
                      </c:pt>
                      <c:pt idx="1927">
                        <c:v>13.134794513621999</c:v>
                      </c:pt>
                      <c:pt idx="1928">
                        <c:v>13.141812111067299</c:v>
                      </c:pt>
                      <c:pt idx="1929">
                        <c:v>13.148829708512601</c:v>
                      </c:pt>
                      <c:pt idx="1930">
                        <c:v>13.1558473059579</c:v>
                      </c:pt>
                      <c:pt idx="1931">
                        <c:v>13.1628649034032</c:v>
                      </c:pt>
                      <c:pt idx="1932">
                        <c:v>13.1698825008485</c:v>
                      </c:pt>
                      <c:pt idx="1933">
                        <c:v>13.1769000982938</c:v>
                      </c:pt>
                      <c:pt idx="1934">
                        <c:v>13.183917695739099</c:v>
                      </c:pt>
                      <c:pt idx="1935">
                        <c:v>13.190935293184401</c:v>
                      </c:pt>
                      <c:pt idx="1936">
                        <c:v>13.197952890629599</c:v>
                      </c:pt>
                      <c:pt idx="1937">
                        <c:v>13.204970488074901</c:v>
                      </c:pt>
                      <c:pt idx="1938">
                        <c:v>13.211988085520201</c:v>
                      </c:pt>
                      <c:pt idx="1939">
                        <c:v>13.2190056829655</c:v>
                      </c:pt>
                      <c:pt idx="1940">
                        <c:v>13.2260232804108</c:v>
                      </c:pt>
                      <c:pt idx="1941">
                        <c:v>13.2330408778561</c:v>
                      </c:pt>
                      <c:pt idx="1942">
                        <c:v>13.240058475301399</c:v>
                      </c:pt>
                      <c:pt idx="1943">
                        <c:v>13.247076072746699</c:v>
                      </c:pt>
                      <c:pt idx="1944">
                        <c:v>13.254093670192001</c:v>
                      </c:pt>
                      <c:pt idx="1945">
                        <c:v>13.2611112676373</c:v>
                      </c:pt>
                      <c:pt idx="1946">
                        <c:v>13.2681288650826</c:v>
                      </c:pt>
                      <c:pt idx="1947">
                        <c:v>13.2751464625278</c:v>
                      </c:pt>
                      <c:pt idx="1948">
                        <c:v>13.2821640599731</c:v>
                      </c:pt>
                      <c:pt idx="1949">
                        <c:v>13.2891816574184</c:v>
                      </c:pt>
                      <c:pt idx="1950">
                        <c:v>13.2961992548637</c:v>
                      </c:pt>
                      <c:pt idx="1951">
                        <c:v>13.303216852308999</c:v>
                      </c:pt>
                      <c:pt idx="1952">
                        <c:v>13.310234449754301</c:v>
                      </c:pt>
                      <c:pt idx="1953">
                        <c:v>13.317252047199601</c:v>
                      </c:pt>
                      <c:pt idx="1954">
                        <c:v>13.3242696446449</c:v>
                      </c:pt>
                      <c:pt idx="1955">
                        <c:v>13.3312872420902</c:v>
                      </c:pt>
                      <c:pt idx="1956">
                        <c:v>13.3383048395354</c:v>
                      </c:pt>
                      <c:pt idx="1957">
                        <c:v>13.3453224369807</c:v>
                      </c:pt>
                      <c:pt idx="1958">
                        <c:v>13.352340034426</c:v>
                      </c:pt>
                      <c:pt idx="1959">
                        <c:v>13.359357631871299</c:v>
                      </c:pt>
                      <c:pt idx="1960">
                        <c:v>13.366375229316599</c:v>
                      </c:pt>
                      <c:pt idx="1961">
                        <c:v>13.373392826761901</c:v>
                      </c:pt>
                      <c:pt idx="1962">
                        <c:v>13.3804104242072</c:v>
                      </c:pt>
                      <c:pt idx="1963">
                        <c:v>13.3874280216525</c:v>
                      </c:pt>
                      <c:pt idx="1964">
                        <c:v>13.3944456190978</c:v>
                      </c:pt>
                      <c:pt idx="1965">
                        <c:v>13.4014632165431</c:v>
                      </c:pt>
                      <c:pt idx="1966">
                        <c:v>13.4084808139883</c:v>
                      </c:pt>
                      <c:pt idx="1967">
                        <c:v>13.4154984114336</c:v>
                      </c:pt>
                      <c:pt idx="1968">
                        <c:v>13.422516008878899</c:v>
                      </c:pt>
                      <c:pt idx="1969">
                        <c:v>13.429533606324201</c:v>
                      </c:pt>
                      <c:pt idx="1970">
                        <c:v>13.436551203769501</c:v>
                      </c:pt>
                      <c:pt idx="1971">
                        <c:v>13.4435688012148</c:v>
                      </c:pt>
                      <c:pt idx="1972">
                        <c:v>13.4505863986601</c:v>
                      </c:pt>
                      <c:pt idx="1973">
                        <c:v>13.4576039961054</c:v>
                      </c:pt>
                      <c:pt idx="1974">
                        <c:v>13.464621593550699</c:v>
                      </c:pt>
                      <c:pt idx="1975">
                        <c:v>13.471639190995999</c:v>
                      </c:pt>
                      <c:pt idx="1976">
                        <c:v>13.478656788441199</c:v>
                      </c:pt>
                      <c:pt idx="1977">
                        <c:v>13.485674385886499</c:v>
                      </c:pt>
                      <c:pt idx="1978">
                        <c:v>13.492691983331801</c:v>
                      </c:pt>
                      <c:pt idx="1979">
                        <c:v>13.4997095807771</c:v>
                      </c:pt>
                      <c:pt idx="1980">
                        <c:v>13.5067271782224</c:v>
                      </c:pt>
                      <c:pt idx="1981">
                        <c:v>13.5137447756677</c:v>
                      </c:pt>
                      <c:pt idx="1982">
                        <c:v>13.520762373113</c:v>
                      </c:pt>
                      <c:pt idx="1983">
                        <c:v>13.527779970558299</c:v>
                      </c:pt>
                      <c:pt idx="1984">
                        <c:v>13.534797568003601</c:v>
                      </c:pt>
                      <c:pt idx="1985">
                        <c:v>13.541815165448799</c:v>
                      </c:pt>
                      <c:pt idx="1986">
                        <c:v>13.548832762894101</c:v>
                      </c:pt>
                      <c:pt idx="1987">
                        <c:v>13.5558503603394</c:v>
                      </c:pt>
                      <c:pt idx="1988">
                        <c:v>13.5628679577847</c:v>
                      </c:pt>
                      <c:pt idx="1989">
                        <c:v>13.56988555523</c:v>
                      </c:pt>
                      <c:pt idx="1990">
                        <c:v>13.5769031526753</c:v>
                      </c:pt>
                      <c:pt idx="1991">
                        <c:v>13.583920750120599</c:v>
                      </c:pt>
                      <c:pt idx="1992">
                        <c:v>13.590938347565899</c:v>
                      </c:pt>
                      <c:pt idx="1993">
                        <c:v>13.597955945011201</c:v>
                      </c:pt>
                      <c:pt idx="1994">
                        <c:v>13.6049735424565</c:v>
                      </c:pt>
                      <c:pt idx="1995">
                        <c:v>13.611991139901701</c:v>
                      </c:pt>
                      <c:pt idx="1996">
                        <c:v>13.619008737347</c:v>
                      </c:pt>
                      <c:pt idx="1997">
                        <c:v>13.6260263347923</c:v>
                      </c:pt>
                      <c:pt idx="1998">
                        <c:v>13.6330439322376</c:v>
                      </c:pt>
                      <c:pt idx="1999">
                        <c:v>13.6400615296829</c:v>
                      </c:pt>
                      <c:pt idx="2000">
                        <c:v>13.647079127128199</c:v>
                      </c:pt>
                      <c:pt idx="2001">
                        <c:v>13.654096724573501</c:v>
                      </c:pt>
                      <c:pt idx="2002">
                        <c:v>13.6611143220188</c:v>
                      </c:pt>
                      <c:pt idx="2003">
                        <c:v>13.6681319194641</c:v>
                      </c:pt>
                      <c:pt idx="2004">
                        <c:v>13.6751495169094</c:v>
                      </c:pt>
                      <c:pt idx="2005">
                        <c:v>13.6821671143546</c:v>
                      </c:pt>
                      <c:pt idx="2006">
                        <c:v>13.6891847117999</c:v>
                      </c:pt>
                      <c:pt idx="2007">
                        <c:v>13.6962023092452</c:v>
                      </c:pt>
                      <c:pt idx="2008">
                        <c:v>13.703219906690499</c:v>
                      </c:pt>
                      <c:pt idx="2009">
                        <c:v>13.710237504135799</c:v>
                      </c:pt>
                      <c:pt idx="2010">
                        <c:v>13.717255101581101</c:v>
                      </c:pt>
                      <c:pt idx="2011">
                        <c:v>13.7242726990264</c:v>
                      </c:pt>
                      <c:pt idx="2012">
                        <c:v>13.7312902964717</c:v>
                      </c:pt>
                      <c:pt idx="2013">
                        <c:v>13.738307893917</c:v>
                      </c:pt>
                      <c:pt idx="2014">
                        <c:v>13.7453254913623</c:v>
                      </c:pt>
                      <c:pt idx="2015">
                        <c:v>13.7523430888075</c:v>
                      </c:pt>
                      <c:pt idx="2016">
                        <c:v>13.7593606862528</c:v>
                      </c:pt>
                      <c:pt idx="2017">
                        <c:v>13.766378283698099</c:v>
                      </c:pt>
                      <c:pt idx="2018">
                        <c:v>13.773395881143401</c:v>
                      </c:pt>
                      <c:pt idx="2019">
                        <c:v>13.7804134785887</c:v>
                      </c:pt>
                      <c:pt idx="2020">
                        <c:v>13.787431076034</c:v>
                      </c:pt>
                      <c:pt idx="2021">
                        <c:v>13.7944486734793</c:v>
                      </c:pt>
                      <c:pt idx="2022">
                        <c:v>13.8014662709246</c:v>
                      </c:pt>
                      <c:pt idx="2023">
                        <c:v>13.808483868369899</c:v>
                      </c:pt>
                      <c:pt idx="2024">
                        <c:v>13.815501465815199</c:v>
                      </c:pt>
                      <c:pt idx="2025">
                        <c:v>13.822519063260399</c:v>
                      </c:pt>
                      <c:pt idx="2026">
                        <c:v>13.829536660705701</c:v>
                      </c:pt>
                      <c:pt idx="2027">
                        <c:v>13.836554258151001</c:v>
                      </c:pt>
                      <c:pt idx="2028">
                        <c:v>13.8435718555963</c:v>
                      </c:pt>
                      <c:pt idx="2029">
                        <c:v>13.8505894530416</c:v>
                      </c:pt>
                      <c:pt idx="2030">
                        <c:v>13.8576070504869</c:v>
                      </c:pt>
                      <c:pt idx="2031">
                        <c:v>13.8646246479322</c:v>
                      </c:pt>
                      <c:pt idx="2032">
                        <c:v>13.871642245377499</c:v>
                      </c:pt>
                      <c:pt idx="2033">
                        <c:v>13.878659842822801</c:v>
                      </c:pt>
                      <c:pt idx="2034">
                        <c:v>13.885677440267999</c:v>
                      </c:pt>
                      <c:pt idx="2035">
                        <c:v>13.892695037713301</c:v>
                      </c:pt>
                      <c:pt idx="2036">
                        <c:v>13.8997126351586</c:v>
                      </c:pt>
                      <c:pt idx="2037">
                        <c:v>13.9067302326039</c:v>
                      </c:pt>
                      <c:pt idx="2038">
                        <c:v>13.9137478300492</c:v>
                      </c:pt>
                      <c:pt idx="2039">
                        <c:v>13.9207654274945</c:v>
                      </c:pt>
                      <c:pt idx="2040">
                        <c:v>13.927783024939799</c:v>
                      </c:pt>
                      <c:pt idx="2041">
                        <c:v>13.934800622385101</c:v>
                      </c:pt>
                      <c:pt idx="2042">
                        <c:v>13.941818219830401</c:v>
                      </c:pt>
                      <c:pt idx="2043">
                        <c:v>13.9488358172757</c:v>
                      </c:pt>
                      <c:pt idx="2044">
                        <c:v>13.955853414720901</c:v>
                      </c:pt>
                      <c:pt idx="2045">
                        <c:v>13.9628710121662</c:v>
                      </c:pt>
                      <c:pt idx="2046">
                        <c:v>13.9698886096115</c:v>
                      </c:pt>
                      <c:pt idx="2047">
                        <c:v>13.9769062070568</c:v>
                      </c:pt>
                      <c:pt idx="2048">
                        <c:v>13.983923804502099</c:v>
                      </c:pt>
                      <c:pt idx="2049">
                        <c:v>13.990941401947399</c:v>
                      </c:pt>
                      <c:pt idx="2050">
                        <c:v>13.997958999392701</c:v>
                      </c:pt>
                      <c:pt idx="2051">
                        <c:v>14.004976596838</c:v>
                      </c:pt>
                      <c:pt idx="2052">
                        <c:v>14.0119941942833</c:v>
                      </c:pt>
                      <c:pt idx="2053">
                        <c:v>14.0190117917286</c:v>
                      </c:pt>
                      <c:pt idx="2054">
                        <c:v>14.0260293891738</c:v>
                      </c:pt>
                      <c:pt idx="2055">
                        <c:v>14.0330469866191</c:v>
                      </c:pt>
                      <c:pt idx="2056">
                        <c:v>14.0400645840644</c:v>
                      </c:pt>
                      <c:pt idx="2057">
                        <c:v>14.047082181509699</c:v>
                      </c:pt>
                      <c:pt idx="2058">
                        <c:v>14.054099778955001</c:v>
                      </c:pt>
                      <c:pt idx="2059">
                        <c:v>14.061117376400301</c:v>
                      </c:pt>
                      <c:pt idx="2060">
                        <c:v>14.0681349738456</c:v>
                      </c:pt>
                      <c:pt idx="2061">
                        <c:v>14.0751525712909</c:v>
                      </c:pt>
                      <c:pt idx="2062">
                        <c:v>14.0821701687362</c:v>
                      </c:pt>
                      <c:pt idx="2063">
                        <c:v>14.089187766181499</c:v>
                      </c:pt>
                      <c:pt idx="2064">
                        <c:v>14.0962053636267</c:v>
                      </c:pt>
                      <c:pt idx="2065">
                        <c:v>14.103222961071999</c:v>
                      </c:pt>
                      <c:pt idx="2066">
                        <c:v>14.110240558517299</c:v>
                      </c:pt>
                      <c:pt idx="2067">
                        <c:v>14.117258155962601</c:v>
                      </c:pt>
                      <c:pt idx="2068">
                        <c:v>14.1242757534079</c:v>
                      </c:pt>
                      <c:pt idx="2069">
                        <c:v>14.1312933508532</c:v>
                      </c:pt>
                      <c:pt idx="2070">
                        <c:v>14.1383109482985</c:v>
                      </c:pt>
                      <c:pt idx="2071">
                        <c:v>14.1453285457438</c:v>
                      </c:pt>
                      <c:pt idx="2072">
                        <c:v>14.152346143189099</c:v>
                      </c:pt>
                      <c:pt idx="2073">
                        <c:v>14.1593637406343</c:v>
                      </c:pt>
                      <c:pt idx="2074">
                        <c:v>14.166381338079599</c:v>
                      </c:pt>
                      <c:pt idx="2075">
                        <c:v>14.173398935524901</c:v>
                      </c:pt>
                      <c:pt idx="2076">
                        <c:v>14.180416532970201</c:v>
                      </c:pt>
                      <c:pt idx="2077">
                        <c:v>14.1874341304155</c:v>
                      </c:pt>
                      <c:pt idx="2078">
                        <c:v>14.1944517278608</c:v>
                      </c:pt>
                      <c:pt idx="2079">
                        <c:v>14.2014693253061</c:v>
                      </c:pt>
                      <c:pt idx="2080">
                        <c:v>14.208486922751399</c:v>
                      </c:pt>
                      <c:pt idx="2081">
                        <c:v>14.215504520196699</c:v>
                      </c:pt>
                      <c:pt idx="2082">
                        <c:v>14.222522117642001</c:v>
                      </c:pt>
                      <c:pt idx="2083">
                        <c:v>14.229539715087199</c:v>
                      </c:pt>
                      <c:pt idx="2084">
                        <c:v>14.236557312532501</c:v>
                      </c:pt>
                      <c:pt idx="2085">
                        <c:v>14.2435749099778</c:v>
                      </c:pt>
                      <c:pt idx="2086">
                        <c:v>14.2505925074231</c:v>
                      </c:pt>
                      <c:pt idx="2087">
                        <c:v>14.2576101048684</c:v>
                      </c:pt>
                      <c:pt idx="2088">
                        <c:v>14.2646277023137</c:v>
                      </c:pt>
                      <c:pt idx="2089">
                        <c:v>14.271645299758999</c:v>
                      </c:pt>
                      <c:pt idx="2090">
                        <c:v>14.278662897204301</c:v>
                      </c:pt>
                      <c:pt idx="2091">
                        <c:v>14.285680494649601</c:v>
                      </c:pt>
                      <c:pt idx="2092">
                        <c:v>14.2926980920949</c:v>
                      </c:pt>
                      <c:pt idx="2093">
                        <c:v>14.299715689540101</c:v>
                      </c:pt>
                      <c:pt idx="2094">
                        <c:v>14.3067332869854</c:v>
                      </c:pt>
                      <c:pt idx="2095">
                        <c:v>14.3137508844307</c:v>
                      </c:pt>
                      <c:pt idx="2096">
                        <c:v>14.320768481876</c:v>
                      </c:pt>
                      <c:pt idx="2097">
                        <c:v>14.327786079321299</c:v>
                      </c:pt>
                      <c:pt idx="2098">
                        <c:v>14.334803676766599</c:v>
                      </c:pt>
                      <c:pt idx="2099">
                        <c:v>14.341821274211901</c:v>
                      </c:pt>
                      <c:pt idx="2100">
                        <c:v>14.3488388716572</c:v>
                      </c:pt>
                      <c:pt idx="2101">
                        <c:v>14.3558564691025</c:v>
                      </c:pt>
                      <c:pt idx="2102">
                        <c:v>14.3628740665478</c:v>
                      </c:pt>
                      <c:pt idx="2103">
                        <c:v>14.369891663993</c:v>
                      </c:pt>
                      <c:pt idx="2104">
                        <c:v>14.3769092614383</c:v>
                      </c:pt>
                      <c:pt idx="2105">
                        <c:v>14.3839268588836</c:v>
                      </c:pt>
                      <c:pt idx="2106">
                        <c:v>14.390944456328899</c:v>
                      </c:pt>
                      <c:pt idx="2107">
                        <c:v>14.397962053774201</c:v>
                      </c:pt>
                      <c:pt idx="2108">
                        <c:v>14.404979651219501</c:v>
                      </c:pt>
                      <c:pt idx="2109">
                        <c:v>14.4119972486648</c:v>
                      </c:pt>
                      <c:pt idx="2110">
                        <c:v>14.4190148461101</c:v>
                      </c:pt>
                      <c:pt idx="2111">
                        <c:v>14.4260324435554</c:v>
                      </c:pt>
                      <c:pt idx="2112">
                        <c:v>14.4330500410006</c:v>
                      </c:pt>
                      <c:pt idx="2113">
                        <c:v>14.4400676384459</c:v>
                      </c:pt>
                      <c:pt idx="2114">
                        <c:v>14.447085235891199</c:v>
                      </c:pt>
                      <c:pt idx="2115">
                        <c:v>14.454102833336499</c:v>
                      </c:pt>
                      <c:pt idx="2116">
                        <c:v>14.461120430781801</c:v>
                      </c:pt>
                      <c:pt idx="2117">
                        <c:v>14.4681380282271</c:v>
                      </c:pt>
                      <c:pt idx="2118">
                        <c:v>14.4751556256724</c:v>
                      </c:pt>
                      <c:pt idx="2119">
                        <c:v>14.4821732231177</c:v>
                      </c:pt>
                      <c:pt idx="2120">
                        <c:v>14.489190820563</c:v>
                      </c:pt>
                      <c:pt idx="2121">
                        <c:v>14.496208418008299</c:v>
                      </c:pt>
                      <c:pt idx="2122">
                        <c:v>14.5032260154535</c:v>
                      </c:pt>
                      <c:pt idx="2123">
                        <c:v>14.510243612898799</c:v>
                      </c:pt>
                      <c:pt idx="2124">
                        <c:v>14.517261210344101</c:v>
                      </c:pt>
                      <c:pt idx="2125">
                        <c:v>14.524278807789401</c:v>
                      </c:pt>
                      <c:pt idx="2126">
                        <c:v>14.5312964052347</c:v>
                      </c:pt>
                      <c:pt idx="2127">
                        <c:v>14.53831400268</c:v>
                      </c:pt>
                      <c:pt idx="2128">
                        <c:v>14.5453316001253</c:v>
                      </c:pt>
                      <c:pt idx="2129">
                        <c:v>14.552349197570599</c:v>
                      </c:pt>
                      <c:pt idx="2130">
                        <c:v>14.559366795015899</c:v>
                      </c:pt>
                      <c:pt idx="2131">
                        <c:v>14.566384392461201</c:v>
                      </c:pt>
                      <c:pt idx="2132">
                        <c:v>14.573401989906399</c:v>
                      </c:pt>
                      <c:pt idx="2133">
                        <c:v>14.580419587351701</c:v>
                      </c:pt>
                      <c:pt idx="2134">
                        <c:v>14.587437184797</c:v>
                      </c:pt>
                      <c:pt idx="2135">
                        <c:v>14.5944547822423</c:v>
                      </c:pt>
                      <c:pt idx="2136">
                        <c:v>14.6014723796876</c:v>
                      </c:pt>
                      <c:pt idx="2137">
                        <c:v>14.6084899771329</c:v>
                      </c:pt>
                      <c:pt idx="2138">
                        <c:v>14.615507574578199</c:v>
                      </c:pt>
                      <c:pt idx="2139">
                        <c:v>14.622525172023501</c:v>
                      </c:pt>
                      <c:pt idx="2140">
                        <c:v>14.629542769468801</c:v>
                      </c:pt>
                      <c:pt idx="2141">
                        <c:v>14.6365603669141</c:v>
                      </c:pt>
                      <c:pt idx="2142">
                        <c:v>14.6435779643593</c:v>
                      </c:pt>
                      <c:pt idx="2143">
                        <c:v>14.6505955618046</c:v>
                      </c:pt>
                      <c:pt idx="2144">
                        <c:v>14.6576131592499</c:v>
                      </c:pt>
                      <c:pt idx="2145">
                        <c:v>14.6646307566952</c:v>
                      </c:pt>
                      <c:pt idx="2146">
                        <c:v>14.671648354140499</c:v>
                      </c:pt>
                      <c:pt idx="2147">
                        <c:v>14.678665951585799</c:v>
                      </c:pt>
                      <c:pt idx="2148">
                        <c:v>14.685683549031101</c:v>
                      </c:pt>
                      <c:pt idx="2149">
                        <c:v>14.6927011464764</c:v>
                      </c:pt>
                      <c:pt idx="2150">
                        <c:v>14.6997187439217</c:v>
                      </c:pt>
                      <c:pt idx="2151">
                        <c:v>14.7067363413669</c:v>
                      </c:pt>
                      <c:pt idx="2152">
                        <c:v>14.7137539388122</c:v>
                      </c:pt>
                      <c:pt idx="2153">
                        <c:v>14.7207715362575</c:v>
                      </c:pt>
                      <c:pt idx="2154">
                        <c:v>14.7277891337028</c:v>
                      </c:pt>
                      <c:pt idx="2155">
                        <c:v>14.734806731148099</c:v>
                      </c:pt>
                      <c:pt idx="2156">
                        <c:v>14.741824328593401</c:v>
                      </c:pt>
                      <c:pt idx="2157">
                        <c:v>14.7488419260387</c:v>
                      </c:pt>
                      <c:pt idx="2158">
                        <c:v>14.755859523484</c:v>
                      </c:pt>
                      <c:pt idx="2159">
                        <c:v>14.7628771209293</c:v>
                      </c:pt>
                      <c:pt idx="2160">
                        <c:v>14.7698947183746</c:v>
                      </c:pt>
                      <c:pt idx="2161">
                        <c:v>14.7769123158198</c:v>
                      </c:pt>
                      <c:pt idx="2162">
                        <c:v>14.7839299132651</c:v>
                      </c:pt>
                      <c:pt idx="2163">
                        <c:v>14.790947510710399</c:v>
                      </c:pt>
                      <c:pt idx="2164">
                        <c:v>14.797965108155701</c:v>
                      </c:pt>
                      <c:pt idx="2165">
                        <c:v>14.804982705601001</c:v>
                      </c:pt>
                      <c:pt idx="2166">
                        <c:v>14.8120003030463</c:v>
                      </c:pt>
                      <c:pt idx="2167">
                        <c:v>14.8190179004916</c:v>
                      </c:pt>
                      <c:pt idx="2168">
                        <c:v>14.8260354979369</c:v>
                      </c:pt>
                      <c:pt idx="2169">
                        <c:v>14.8330530953822</c:v>
                      </c:pt>
                      <c:pt idx="2170">
                        <c:v>14.840070692827499</c:v>
                      </c:pt>
                      <c:pt idx="2171">
                        <c:v>14.847088290272699</c:v>
                      </c:pt>
                      <c:pt idx="2172">
                        <c:v>14.854105887717999</c:v>
                      </c:pt>
                      <c:pt idx="2173">
                        <c:v>14.861123485163301</c:v>
                      </c:pt>
                      <c:pt idx="2174">
                        <c:v>14.8681410826086</c:v>
                      </c:pt>
                      <c:pt idx="2175">
                        <c:v>14.8751586800539</c:v>
                      </c:pt>
                      <c:pt idx="2176">
                        <c:v>14.8821762774992</c:v>
                      </c:pt>
                      <c:pt idx="2177">
                        <c:v>14.8891938749445</c:v>
                      </c:pt>
                      <c:pt idx="2178">
                        <c:v>14.896211472389799</c:v>
                      </c:pt>
                      <c:pt idx="2179">
                        <c:v>14.903229069835101</c:v>
                      </c:pt>
                      <c:pt idx="2180">
                        <c:v>14.910246667280401</c:v>
                      </c:pt>
                      <c:pt idx="2181">
                        <c:v>14.917264264725601</c:v>
                      </c:pt>
                      <c:pt idx="2182">
                        <c:v>14.924281862170901</c:v>
                      </c:pt>
                      <c:pt idx="2183">
                        <c:v>14.9312994596162</c:v>
                      </c:pt>
                      <c:pt idx="2184">
                        <c:v>14.9383170570615</c:v>
                      </c:pt>
                      <c:pt idx="2185">
                        <c:v>14.9453346545068</c:v>
                      </c:pt>
                      <c:pt idx="2186">
                        <c:v>14.952352251952099</c:v>
                      </c:pt>
                      <c:pt idx="2187">
                        <c:v>14.959369849397399</c:v>
                      </c:pt>
                      <c:pt idx="2188">
                        <c:v>14.966387446842701</c:v>
                      </c:pt>
                      <c:pt idx="2189">
                        <c:v>14.973405044288</c:v>
                      </c:pt>
                      <c:pt idx="2190">
                        <c:v>14.980422641733201</c:v>
                      </c:pt>
                      <c:pt idx="2191">
                        <c:v>14.9874402391785</c:v>
                      </c:pt>
                      <c:pt idx="2192">
                        <c:v>14.9944578366238</c:v>
                      </c:pt>
                      <c:pt idx="2193">
                        <c:v>15.0014754340691</c:v>
                      </c:pt>
                      <c:pt idx="2194">
                        <c:v>15.0084930315144</c:v>
                      </c:pt>
                      <c:pt idx="2195">
                        <c:v>15.015510628959699</c:v>
                      </c:pt>
                      <c:pt idx="2196">
                        <c:v>15.022528226405001</c:v>
                      </c:pt>
                      <c:pt idx="2197">
                        <c:v>15.029545823850301</c:v>
                      </c:pt>
                      <c:pt idx="2198">
                        <c:v>15.0365634212956</c:v>
                      </c:pt>
                      <c:pt idx="2199">
                        <c:v>15.0435810187409</c:v>
                      </c:pt>
                      <c:pt idx="2200">
                        <c:v>15.0505986161861</c:v>
                      </c:pt>
                      <c:pt idx="2201">
                        <c:v>15.0576162136314</c:v>
                      </c:pt>
                      <c:pt idx="2202">
                        <c:v>15.0646338110767</c:v>
                      </c:pt>
                      <c:pt idx="2203">
                        <c:v>15.071651408521999</c:v>
                      </c:pt>
                      <c:pt idx="2204">
                        <c:v>15.078669005967299</c:v>
                      </c:pt>
                      <c:pt idx="2205">
                        <c:v>15.085686603412601</c:v>
                      </c:pt>
                      <c:pt idx="2206">
                        <c:v>15.0927042008579</c:v>
                      </c:pt>
                      <c:pt idx="2207">
                        <c:v>15.0997217983032</c:v>
                      </c:pt>
                      <c:pt idx="2208">
                        <c:v>15.1067393957485</c:v>
                      </c:pt>
                      <c:pt idx="2209">
                        <c:v>15.1137569931938</c:v>
                      </c:pt>
                      <c:pt idx="2210">
                        <c:v>15.120774590639</c:v>
                      </c:pt>
                      <c:pt idx="2211">
                        <c:v>15.1277921880843</c:v>
                      </c:pt>
                      <c:pt idx="2212">
                        <c:v>15.134809785529599</c:v>
                      </c:pt>
                      <c:pt idx="2213">
                        <c:v>15.141827382974901</c:v>
                      </c:pt>
                      <c:pt idx="2214">
                        <c:v>15.148844980420201</c:v>
                      </c:pt>
                      <c:pt idx="2215">
                        <c:v>15.1558625778655</c:v>
                      </c:pt>
                      <c:pt idx="2216">
                        <c:v>15.1628801753108</c:v>
                      </c:pt>
                      <c:pt idx="2217">
                        <c:v>15.1698977727561</c:v>
                      </c:pt>
                      <c:pt idx="2218">
                        <c:v>15.176915370201399</c:v>
                      </c:pt>
                      <c:pt idx="2219">
                        <c:v>15.183932967646699</c:v>
                      </c:pt>
                      <c:pt idx="2220">
                        <c:v>15.190950565091899</c:v>
                      </c:pt>
                      <c:pt idx="2221">
                        <c:v>15.197968162537199</c:v>
                      </c:pt>
                      <c:pt idx="2222">
                        <c:v>15.204985759982501</c:v>
                      </c:pt>
                      <c:pt idx="2223">
                        <c:v>15.2120033574278</c:v>
                      </c:pt>
                      <c:pt idx="2224">
                        <c:v>15.2190209548731</c:v>
                      </c:pt>
                      <c:pt idx="2225">
                        <c:v>15.2260385523184</c:v>
                      </c:pt>
                      <c:pt idx="2226">
                        <c:v>15.2330561497637</c:v>
                      </c:pt>
                      <c:pt idx="2227">
                        <c:v>15.240073747208999</c:v>
                      </c:pt>
                      <c:pt idx="2228">
                        <c:v>15.247091344654301</c:v>
                      </c:pt>
                      <c:pt idx="2229">
                        <c:v>15.254108942099499</c:v>
                      </c:pt>
                      <c:pt idx="2230">
                        <c:v>15.261126539544801</c:v>
                      </c:pt>
                      <c:pt idx="2231">
                        <c:v>15.268144136990101</c:v>
                      </c:pt>
                      <c:pt idx="2232">
                        <c:v>15.2751617344354</c:v>
                      </c:pt>
                      <c:pt idx="2233">
                        <c:v>15.2821793318807</c:v>
                      </c:pt>
                      <c:pt idx="2234">
                        <c:v>15.289196929326</c:v>
                      </c:pt>
                      <c:pt idx="2235">
                        <c:v>15.296214526771299</c:v>
                      </c:pt>
                      <c:pt idx="2236">
                        <c:v>15.303232124216599</c:v>
                      </c:pt>
                      <c:pt idx="2237">
                        <c:v>15.310249721661901</c:v>
                      </c:pt>
                      <c:pt idx="2238">
                        <c:v>15.3172673191072</c:v>
                      </c:pt>
                      <c:pt idx="2239">
                        <c:v>15.324284916552401</c:v>
                      </c:pt>
                      <c:pt idx="2240">
                        <c:v>15.3313025139977</c:v>
                      </c:pt>
                      <c:pt idx="2241">
                        <c:v>15.338320111443</c:v>
                      </c:pt>
                      <c:pt idx="2242">
                        <c:v>15.3453377088883</c:v>
                      </c:pt>
                      <c:pt idx="2243">
                        <c:v>15.3523553063336</c:v>
                      </c:pt>
                      <c:pt idx="2244">
                        <c:v>15.359372903778899</c:v>
                      </c:pt>
                      <c:pt idx="2245">
                        <c:v>15.366390501224201</c:v>
                      </c:pt>
                      <c:pt idx="2246">
                        <c:v>15.373408098669501</c:v>
                      </c:pt>
                      <c:pt idx="2247">
                        <c:v>15.3804256961148</c:v>
                      </c:pt>
                      <c:pt idx="2248">
                        <c:v>15.3874432935601</c:v>
                      </c:pt>
                      <c:pt idx="2249">
                        <c:v>15.3944608910053</c:v>
                      </c:pt>
                      <c:pt idx="2250">
                        <c:v>15.4014784884506</c:v>
                      </c:pt>
                      <c:pt idx="2251">
                        <c:v>15.4084960858959</c:v>
                      </c:pt>
                      <c:pt idx="2252">
                        <c:v>15.415513683341199</c:v>
                      </c:pt>
                      <c:pt idx="2253">
                        <c:v>15.422531280786499</c:v>
                      </c:pt>
                      <c:pt idx="2254">
                        <c:v>15.429548878231801</c:v>
                      </c:pt>
                      <c:pt idx="2255">
                        <c:v>15.4365664756771</c:v>
                      </c:pt>
                      <c:pt idx="2256">
                        <c:v>15.4435840731224</c:v>
                      </c:pt>
                      <c:pt idx="2257">
                        <c:v>15.4506016705677</c:v>
                      </c:pt>
                      <c:pt idx="2258">
                        <c:v>15.457619268013</c:v>
                      </c:pt>
                      <c:pt idx="2259">
                        <c:v>15.4646368654582</c:v>
                      </c:pt>
                      <c:pt idx="2260">
                        <c:v>15.4716544629035</c:v>
                      </c:pt>
                      <c:pt idx="2261">
                        <c:v>15.478672060348799</c:v>
                      </c:pt>
                      <c:pt idx="2262">
                        <c:v>15.485689657794101</c:v>
                      </c:pt>
                      <c:pt idx="2263">
                        <c:v>15.492707255239401</c:v>
                      </c:pt>
                      <c:pt idx="2264">
                        <c:v>15.4997248526847</c:v>
                      </c:pt>
                      <c:pt idx="2265">
                        <c:v>15.50674245013</c:v>
                      </c:pt>
                      <c:pt idx="2266">
                        <c:v>15.5137600475753</c:v>
                      </c:pt>
                      <c:pt idx="2267">
                        <c:v>15.520777645020599</c:v>
                      </c:pt>
                      <c:pt idx="2268">
                        <c:v>15.5277952424658</c:v>
                      </c:pt>
                      <c:pt idx="2269">
                        <c:v>15.534812839911099</c:v>
                      </c:pt>
                      <c:pt idx="2270">
                        <c:v>15.541830437356399</c:v>
                      </c:pt>
                      <c:pt idx="2271">
                        <c:v>15.548848034801701</c:v>
                      </c:pt>
                      <c:pt idx="2272">
                        <c:v>15.555865632247</c:v>
                      </c:pt>
                      <c:pt idx="2273">
                        <c:v>15.5628832296923</c:v>
                      </c:pt>
                      <c:pt idx="2274">
                        <c:v>15.5699008271376</c:v>
                      </c:pt>
                      <c:pt idx="2275">
                        <c:v>15.5769184245829</c:v>
                      </c:pt>
                      <c:pt idx="2276">
                        <c:v>15.583936022028199</c:v>
                      </c:pt>
                      <c:pt idx="2277">
                        <c:v>15.590953619473501</c:v>
                      </c:pt>
                      <c:pt idx="2278">
                        <c:v>15.597971216918699</c:v>
                      </c:pt>
                      <c:pt idx="2279">
                        <c:v>15.604988814364001</c:v>
                      </c:pt>
                      <c:pt idx="2280">
                        <c:v>15.6120064118093</c:v>
                      </c:pt>
                      <c:pt idx="2281">
                        <c:v>15.6190240092546</c:v>
                      </c:pt>
                      <c:pt idx="2282">
                        <c:v>15.6260416066999</c:v>
                      </c:pt>
                      <c:pt idx="2283">
                        <c:v>15.6330592041452</c:v>
                      </c:pt>
                      <c:pt idx="2284">
                        <c:v>15.640076801590499</c:v>
                      </c:pt>
                      <c:pt idx="2285">
                        <c:v>15.647094399035799</c:v>
                      </c:pt>
                      <c:pt idx="2286">
                        <c:v>15.654111996481101</c:v>
                      </c:pt>
                      <c:pt idx="2287">
                        <c:v>15.6611295939264</c:v>
                      </c:pt>
                      <c:pt idx="2288">
                        <c:v>15.668147191371601</c:v>
                      </c:pt>
                      <c:pt idx="2289">
                        <c:v>15.6751647888169</c:v>
                      </c:pt>
                      <c:pt idx="2290">
                        <c:v>15.6821823862622</c:v>
                      </c:pt>
                      <c:pt idx="2291">
                        <c:v>15.6891999837075</c:v>
                      </c:pt>
                      <c:pt idx="2292">
                        <c:v>15.6962175811528</c:v>
                      </c:pt>
                      <c:pt idx="2293">
                        <c:v>15.703235178598099</c:v>
                      </c:pt>
                      <c:pt idx="2294">
                        <c:v>15.710252776043401</c:v>
                      </c:pt>
                      <c:pt idx="2295">
                        <c:v>15.7172703734887</c:v>
                      </c:pt>
                      <c:pt idx="2296">
                        <c:v>15.724287970934</c:v>
                      </c:pt>
                      <c:pt idx="2297">
                        <c:v>15.7313055683793</c:v>
                      </c:pt>
                      <c:pt idx="2298">
                        <c:v>15.7383231658245</c:v>
                      </c:pt>
                      <c:pt idx="2299">
                        <c:v>15.7453407632698</c:v>
                      </c:pt>
                      <c:pt idx="2300">
                        <c:v>15.7523583607151</c:v>
                      </c:pt>
                      <c:pt idx="2301">
                        <c:v>15.759375958160399</c:v>
                      </c:pt>
                      <c:pt idx="2302">
                        <c:v>15.766393555605701</c:v>
                      </c:pt>
                      <c:pt idx="2303">
                        <c:v>15.773411153051001</c:v>
                      </c:pt>
                      <c:pt idx="2304">
                        <c:v>15.7804287504963</c:v>
                      </c:pt>
                      <c:pt idx="2305">
                        <c:v>15.7874463479416</c:v>
                      </c:pt>
                      <c:pt idx="2306">
                        <c:v>15.7944639453869</c:v>
                      </c:pt>
                      <c:pt idx="2307">
                        <c:v>15.8014815428322</c:v>
                      </c:pt>
                      <c:pt idx="2308">
                        <c:v>15.8084991402774</c:v>
                      </c:pt>
                      <c:pt idx="2309">
                        <c:v>15.8155167377227</c:v>
                      </c:pt>
                      <c:pt idx="2310">
                        <c:v>15.822534335167999</c:v>
                      </c:pt>
                      <c:pt idx="2311">
                        <c:v>15.829551932613301</c:v>
                      </c:pt>
                      <c:pt idx="2312">
                        <c:v>15.8365695300586</c:v>
                      </c:pt>
                      <c:pt idx="2313">
                        <c:v>15.8435871275039</c:v>
                      </c:pt>
                      <c:pt idx="2314">
                        <c:v>15.8506047249492</c:v>
                      </c:pt>
                      <c:pt idx="2315">
                        <c:v>15.8576223223945</c:v>
                      </c:pt>
                      <c:pt idx="2316">
                        <c:v>15.864639919839799</c:v>
                      </c:pt>
                      <c:pt idx="2317">
                        <c:v>15.871657517285</c:v>
                      </c:pt>
                      <c:pt idx="2318">
                        <c:v>15.878675114730299</c:v>
                      </c:pt>
                      <c:pt idx="2319">
                        <c:v>15.885692712175601</c:v>
                      </c:pt>
                      <c:pt idx="2320">
                        <c:v>15.892710309620901</c:v>
                      </c:pt>
                      <c:pt idx="2321">
                        <c:v>15.8997279070662</c:v>
                      </c:pt>
                      <c:pt idx="2322">
                        <c:v>15.9067455045115</c:v>
                      </c:pt>
                      <c:pt idx="2323">
                        <c:v>15.9137631019568</c:v>
                      </c:pt>
                      <c:pt idx="2324">
                        <c:v>15.9207806994021</c:v>
                      </c:pt>
                      <c:pt idx="2325">
                        <c:v>15.927798296847399</c:v>
                      </c:pt>
                      <c:pt idx="2326">
                        <c:v>15.934815894292701</c:v>
                      </c:pt>
                      <c:pt idx="2327">
                        <c:v>15.941833491737899</c:v>
                      </c:pt>
                      <c:pt idx="2328">
                        <c:v>15.948851089183201</c:v>
                      </c:pt>
                      <c:pt idx="2329">
                        <c:v>15.9558686866285</c:v>
                      </c:pt>
                      <c:pt idx="2330">
                        <c:v>15.9628862840738</c:v>
                      </c:pt>
                      <c:pt idx="2331">
                        <c:v>15.9699038815191</c:v>
                      </c:pt>
                      <c:pt idx="2332">
                        <c:v>15.9769214789644</c:v>
                      </c:pt>
                      <c:pt idx="2333">
                        <c:v>15.983939076409699</c:v>
                      </c:pt>
                      <c:pt idx="2334">
                        <c:v>15.990956673855001</c:v>
                      </c:pt>
                      <c:pt idx="2335">
                        <c:v>15.997974271300301</c:v>
                      </c:pt>
                      <c:pt idx="2336">
                        <c:v>16.004991868745599</c:v>
                      </c:pt>
                      <c:pt idx="2337">
                        <c:v>16.012009466190801</c:v>
                      </c:pt>
                      <c:pt idx="2338">
                        <c:v>16.019027063636099</c:v>
                      </c:pt>
                      <c:pt idx="2339">
                        <c:v>16.0260446610814</c:v>
                      </c:pt>
                      <c:pt idx="2340">
                        <c:v>16.033062258526702</c:v>
                      </c:pt>
                      <c:pt idx="2341">
                        <c:v>16.040079855971999</c:v>
                      </c:pt>
                      <c:pt idx="2342">
                        <c:v>16.047097453417301</c:v>
                      </c:pt>
                      <c:pt idx="2343">
                        <c:v>16.054115050862599</c:v>
                      </c:pt>
                      <c:pt idx="2344">
                        <c:v>16.0611326483079</c:v>
                      </c:pt>
                      <c:pt idx="2345">
                        <c:v>16.068150245753198</c:v>
                      </c:pt>
                      <c:pt idx="2346">
                        <c:v>16.0751678431985</c:v>
                      </c:pt>
                      <c:pt idx="2347">
                        <c:v>16.082185440643698</c:v>
                      </c:pt>
                      <c:pt idx="2348">
                        <c:v>16.089203038089</c:v>
                      </c:pt>
                      <c:pt idx="2349">
                        <c:v>16.096220635534301</c:v>
                      </c:pt>
                      <c:pt idx="2350">
                        <c:v>16.103238232979599</c:v>
                      </c:pt>
                      <c:pt idx="2351">
                        <c:v>16.110255830424901</c:v>
                      </c:pt>
                      <c:pt idx="2352">
                        <c:v>16.117273427870199</c:v>
                      </c:pt>
                      <c:pt idx="2353">
                        <c:v>16.1242910253155</c:v>
                      </c:pt>
                      <c:pt idx="2354">
                        <c:v>16.131308622760798</c:v>
                      </c:pt>
                      <c:pt idx="2355">
                        <c:v>16.1383262202061</c:v>
                      </c:pt>
                      <c:pt idx="2356">
                        <c:v>16.145343817651302</c:v>
                      </c:pt>
                      <c:pt idx="2357">
                        <c:v>16.1523614150966</c:v>
                      </c:pt>
                      <c:pt idx="2358">
                        <c:v>16.159379012541901</c:v>
                      </c:pt>
                      <c:pt idx="2359">
                        <c:v>16.166396609987199</c:v>
                      </c:pt>
                      <c:pt idx="2360">
                        <c:v>16.173414207432501</c:v>
                      </c:pt>
                      <c:pt idx="2361">
                        <c:v>16.180431804877799</c:v>
                      </c:pt>
                      <c:pt idx="2362">
                        <c:v>16.1874494023231</c:v>
                      </c:pt>
                      <c:pt idx="2363">
                        <c:v>16.194466999768402</c:v>
                      </c:pt>
                      <c:pt idx="2364">
                        <c:v>16.2014845972137</c:v>
                      </c:pt>
                      <c:pt idx="2365">
                        <c:v>16.208502194659001</c:v>
                      </c:pt>
                      <c:pt idx="2366">
                        <c:v>16.2155197921042</c:v>
                      </c:pt>
                      <c:pt idx="2367">
                        <c:v>16.222537389549501</c:v>
                      </c:pt>
                      <c:pt idx="2368">
                        <c:v>16.229554986994799</c:v>
                      </c:pt>
                      <c:pt idx="2369">
                        <c:v>16.236572584440101</c:v>
                      </c:pt>
                      <c:pt idx="2370">
                        <c:v>16.243590181885398</c:v>
                      </c:pt>
                      <c:pt idx="2371">
                        <c:v>16.2506077793307</c:v>
                      </c:pt>
                      <c:pt idx="2372">
                        <c:v>16.257625376776002</c:v>
                      </c:pt>
                      <c:pt idx="2373">
                        <c:v>16.264642974221299</c:v>
                      </c:pt>
                      <c:pt idx="2374">
                        <c:v>16.271660571666601</c:v>
                      </c:pt>
                      <c:pt idx="2375">
                        <c:v>16.278678169111899</c:v>
                      </c:pt>
                      <c:pt idx="2376">
                        <c:v>16.285695766557101</c:v>
                      </c:pt>
                      <c:pt idx="2377">
                        <c:v>16.292713364002399</c:v>
                      </c:pt>
                      <c:pt idx="2378">
                        <c:v>16.2997309614477</c:v>
                      </c:pt>
                      <c:pt idx="2379">
                        <c:v>16.306748558892998</c:v>
                      </c:pt>
                      <c:pt idx="2380">
                        <c:v>16.3137661563383</c:v>
                      </c:pt>
                      <c:pt idx="2381">
                        <c:v>16.320783753783601</c:v>
                      </c:pt>
                      <c:pt idx="2382">
                        <c:v>16.327801351228899</c:v>
                      </c:pt>
                      <c:pt idx="2383">
                        <c:v>16.334818948674201</c:v>
                      </c:pt>
                      <c:pt idx="2384">
                        <c:v>16.341836546119499</c:v>
                      </c:pt>
                      <c:pt idx="2385">
                        <c:v>16.3488541435648</c:v>
                      </c:pt>
                      <c:pt idx="2386">
                        <c:v>16.355871741009999</c:v>
                      </c:pt>
                      <c:pt idx="2387">
                        <c:v>16.3628893384553</c:v>
                      </c:pt>
                      <c:pt idx="2388">
                        <c:v>16.369906935900602</c:v>
                      </c:pt>
                      <c:pt idx="2389">
                        <c:v>16.3769245333459</c:v>
                      </c:pt>
                      <c:pt idx="2390">
                        <c:v>16.383942130791201</c:v>
                      </c:pt>
                      <c:pt idx="2391">
                        <c:v>16.390959728236499</c:v>
                      </c:pt>
                      <c:pt idx="2392">
                        <c:v>16.397977325681801</c:v>
                      </c:pt>
                      <c:pt idx="2393">
                        <c:v>16.404994923127099</c:v>
                      </c:pt>
                      <c:pt idx="2394">
                        <c:v>16.4120125205724</c:v>
                      </c:pt>
                      <c:pt idx="2395">
                        <c:v>16.419030118017599</c:v>
                      </c:pt>
                      <c:pt idx="2396">
                        <c:v>16.4260477154629</c:v>
                      </c:pt>
                      <c:pt idx="2397">
                        <c:v>16.433065312908202</c:v>
                      </c:pt>
                      <c:pt idx="2398">
                        <c:v>16.4400829103535</c:v>
                      </c:pt>
                      <c:pt idx="2399">
                        <c:v>16.447100507798801</c:v>
                      </c:pt>
                      <c:pt idx="2400">
                        <c:v>16.454118105244099</c:v>
                      </c:pt>
                      <c:pt idx="2401">
                        <c:v>16.461135702689401</c:v>
                      </c:pt>
                      <c:pt idx="2402">
                        <c:v>16.468153300134698</c:v>
                      </c:pt>
                      <c:pt idx="2403">
                        <c:v>16.47517089758</c:v>
                      </c:pt>
                      <c:pt idx="2404">
                        <c:v>16.482188495025301</c:v>
                      </c:pt>
                      <c:pt idx="2405">
                        <c:v>16.4892060924705</c:v>
                      </c:pt>
                      <c:pt idx="2406">
                        <c:v>16.496223689915801</c:v>
                      </c:pt>
                      <c:pt idx="2407">
                        <c:v>16.503241287361099</c:v>
                      </c:pt>
                      <c:pt idx="2408">
                        <c:v>16.510258884806401</c:v>
                      </c:pt>
                      <c:pt idx="2409">
                        <c:v>16.517276482251699</c:v>
                      </c:pt>
                      <c:pt idx="2410">
                        <c:v>16.524294079697</c:v>
                      </c:pt>
                      <c:pt idx="2411">
                        <c:v>16.531311677142298</c:v>
                      </c:pt>
                      <c:pt idx="2412">
                        <c:v>16.5383292745876</c:v>
                      </c:pt>
                      <c:pt idx="2413">
                        <c:v>16.545346872032901</c:v>
                      </c:pt>
                      <c:pt idx="2414">
                        <c:v>16.552364469478199</c:v>
                      </c:pt>
                      <c:pt idx="2415">
                        <c:v>16.559382066923401</c:v>
                      </c:pt>
                      <c:pt idx="2416">
                        <c:v>16.566399664368699</c:v>
                      </c:pt>
                      <c:pt idx="2417">
                        <c:v>16.573417261814001</c:v>
                      </c:pt>
                      <c:pt idx="2418">
                        <c:v>16.580434859259299</c:v>
                      </c:pt>
                      <c:pt idx="2419">
                        <c:v>16.5874524567046</c:v>
                      </c:pt>
                      <c:pt idx="2420">
                        <c:v>16.594470054149902</c:v>
                      </c:pt>
                      <c:pt idx="2421">
                        <c:v>16.6014876515952</c:v>
                      </c:pt>
                      <c:pt idx="2422">
                        <c:v>16.608505249040501</c:v>
                      </c:pt>
                      <c:pt idx="2423">
                        <c:v>16.615522846485799</c:v>
                      </c:pt>
                      <c:pt idx="2424">
                        <c:v>16.622540443931101</c:v>
                      </c:pt>
                      <c:pt idx="2425">
                        <c:v>16.629558041376299</c:v>
                      </c:pt>
                      <c:pt idx="2426">
                        <c:v>16.636575638821601</c:v>
                      </c:pt>
                      <c:pt idx="2427">
                        <c:v>16.643593236266899</c:v>
                      </c:pt>
                      <c:pt idx="2428">
                        <c:v>16.6506108337122</c:v>
                      </c:pt>
                      <c:pt idx="2429">
                        <c:v>16.657628431157502</c:v>
                      </c:pt>
                      <c:pt idx="2430">
                        <c:v>16.6646460286028</c:v>
                      </c:pt>
                      <c:pt idx="2431">
                        <c:v>16.671663626048101</c:v>
                      </c:pt>
                      <c:pt idx="2432">
                        <c:v>16.678681223493399</c:v>
                      </c:pt>
                      <c:pt idx="2433">
                        <c:v>16.6856988209387</c:v>
                      </c:pt>
                      <c:pt idx="2434">
                        <c:v>16.692716418383899</c:v>
                      </c:pt>
                      <c:pt idx="2435">
                        <c:v>16.6997340158292</c:v>
                      </c:pt>
                      <c:pt idx="2436">
                        <c:v>16.706751613274498</c:v>
                      </c:pt>
                      <c:pt idx="2437">
                        <c:v>16.7137692107198</c:v>
                      </c:pt>
                      <c:pt idx="2438">
                        <c:v>16.720786808165101</c:v>
                      </c:pt>
                      <c:pt idx="2439">
                        <c:v>16.727804405610399</c:v>
                      </c:pt>
                      <c:pt idx="2440">
                        <c:v>16.734822003055701</c:v>
                      </c:pt>
                      <c:pt idx="2441">
                        <c:v>16.741839600500999</c:v>
                      </c:pt>
                      <c:pt idx="2442">
                        <c:v>16.7488571979463</c:v>
                      </c:pt>
                      <c:pt idx="2443">
                        <c:v>16.755874795391598</c:v>
                      </c:pt>
                      <c:pt idx="2444">
                        <c:v>16.7628923928368</c:v>
                      </c:pt>
                      <c:pt idx="2445">
                        <c:v>16.769909990282098</c:v>
                      </c:pt>
                      <c:pt idx="2446">
                        <c:v>16.7769275877274</c:v>
                      </c:pt>
                      <c:pt idx="2447">
                        <c:v>16.783945185172701</c:v>
                      </c:pt>
                      <c:pt idx="2448">
                        <c:v>16.790962782617999</c:v>
                      </c:pt>
                      <c:pt idx="2449">
                        <c:v>16.797980380063301</c:v>
                      </c:pt>
                      <c:pt idx="2450">
                        <c:v>16.804997977508599</c:v>
                      </c:pt>
                      <c:pt idx="2451">
                        <c:v>16.8120155749539</c:v>
                      </c:pt>
                      <c:pt idx="2452">
                        <c:v>16.819033172399202</c:v>
                      </c:pt>
                      <c:pt idx="2453">
                        <c:v>16.8260507698445</c:v>
                      </c:pt>
                      <c:pt idx="2454">
                        <c:v>16.833068367289702</c:v>
                      </c:pt>
                      <c:pt idx="2455">
                        <c:v>16.840085964735</c:v>
                      </c:pt>
                      <c:pt idx="2456">
                        <c:v>16.847103562180301</c:v>
                      </c:pt>
                      <c:pt idx="2457">
                        <c:v>16.854121159625599</c:v>
                      </c:pt>
                      <c:pt idx="2458">
                        <c:v>16.861138757070901</c:v>
                      </c:pt>
                      <c:pt idx="2459">
                        <c:v>16.868156354516199</c:v>
                      </c:pt>
                      <c:pt idx="2460">
                        <c:v>16.8751739519615</c:v>
                      </c:pt>
                      <c:pt idx="2461">
                        <c:v>16.882191549406802</c:v>
                      </c:pt>
                      <c:pt idx="2462">
                        <c:v>16.8892091468521</c:v>
                      </c:pt>
                      <c:pt idx="2463">
                        <c:v>16.896226744297401</c:v>
                      </c:pt>
                      <c:pt idx="2464">
                        <c:v>16.903244341742599</c:v>
                      </c:pt>
                      <c:pt idx="2465">
                        <c:v>16.910261939187901</c:v>
                      </c:pt>
                      <c:pt idx="2466">
                        <c:v>16.917279536633199</c:v>
                      </c:pt>
                      <c:pt idx="2467">
                        <c:v>16.9242971340785</c:v>
                      </c:pt>
                      <c:pt idx="2468">
                        <c:v>16.931314731523798</c:v>
                      </c:pt>
                      <c:pt idx="2469">
                        <c:v>16.9383323289691</c:v>
                      </c:pt>
                      <c:pt idx="2470">
                        <c:v>16.945349926414401</c:v>
                      </c:pt>
                      <c:pt idx="2471">
                        <c:v>16.952367523859699</c:v>
                      </c:pt>
                      <c:pt idx="2472">
                        <c:v>16.959385121305001</c:v>
                      </c:pt>
                      <c:pt idx="2473">
                        <c:v>16.966402718750199</c:v>
                      </c:pt>
                      <c:pt idx="2474">
                        <c:v>16.973420316195501</c:v>
                      </c:pt>
                      <c:pt idx="2475">
                        <c:v>16.980437913640799</c:v>
                      </c:pt>
                      <c:pt idx="2476">
                        <c:v>16.9874555110861</c:v>
                      </c:pt>
                      <c:pt idx="2477">
                        <c:v>16.994473108531398</c:v>
                      </c:pt>
                      <c:pt idx="2478">
                        <c:v>17.0014907059767</c:v>
                      </c:pt>
                      <c:pt idx="2479">
                        <c:v>17.008508303422001</c:v>
                      </c:pt>
                      <c:pt idx="2480">
                        <c:v>17.015525900867299</c:v>
                      </c:pt>
                      <c:pt idx="2481">
                        <c:v>17.022543498312601</c:v>
                      </c:pt>
                      <c:pt idx="2482">
                        <c:v>17.029561095757899</c:v>
                      </c:pt>
                      <c:pt idx="2483">
                        <c:v>17.036578693203101</c:v>
                      </c:pt>
                      <c:pt idx="2484">
                        <c:v>17.043596290648399</c:v>
                      </c:pt>
                      <c:pt idx="2485">
                        <c:v>17.0506138880937</c:v>
                      </c:pt>
                      <c:pt idx="2486">
                        <c:v>17.057631485539002</c:v>
                      </c:pt>
                      <c:pt idx="2487">
                        <c:v>17.0646490829843</c:v>
                      </c:pt>
                      <c:pt idx="2488">
                        <c:v>17.071666680429601</c:v>
                      </c:pt>
                      <c:pt idx="2489">
                        <c:v>17.078684277874899</c:v>
                      </c:pt>
                      <c:pt idx="2490">
                        <c:v>17.085701875320201</c:v>
                      </c:pt>
                      <c:pt idx="2491">
                        <c:v>17.092719472765499</c:v>
                      </c:pt>
                      <c:pt idx="2492">
                        <c:v>17.0997370702108</c:v>
                      </c:pt>
                      <c:pt idx="2493">
                        <c:v>17.106754667655999</c:v>
                      </c:pt>
                      <c:pt idx="2494">
                        <c:v>17.1137722651013</c:v>
                      </c:pt>
                      <c:pt idx="2495">
                        <c:v>17.120789862546602</c:v>
                      </c:pt>
                      <c:pt idx="2496">
                        <c:v>17.127807459991899</c:v>
                      </c:pt>
                      <c:pt idx="2497">
                        <c:v>17.134825057437201</c:v>
                      </c:pt>
                      <c:pt idx="2498">
                        <c:v>17.141842654882499</c:v>
                      </c:pt>
                      <c:pt idx="2499">
                        <c:v>17.1488602523278</c:v>
                      </c:pt>
                      <c:pt idx="2500">
                        <c:v>17.155877849773098</c:v>
                      </c:pt>
                      <c:pt idx="2501">
                        <c:v>17.1628954472184</c:v>
                      </c:pt>
                      <c:pt idx="2502">
                        <c:v>17.169913044663701</c:v>
                      </c:pt>
                      <c:pt idx="2503">
                        <c:v>17.1769306421089</c:v>
                      </c:pt>
                      <c:pt idx="2504">
                        <c:v>17.183948239554201</c:v>
                      </c:pt>
                      <c:pt idx="2505">
                        <c:v>17.190965836999499</c:v>
                      </c:pt>
                      <c:pt idx="2506">
                        <c:v>17.197983434444801</c:v>
                      </c:pt>
                      <c:pt idx="2507">
                        <c:v>17.205001031890099</c:v>
                      </c:pt>
                      <c:pt idx="2508">
                        <c:v>17.2120186293354</c:v>
                      </c:pt>
                      <c:pt idx="2509">
                        <c:v>17.219036226780698</c:v>
                      </c:pt>
                      <c:pt idx="2510">
                        <c:v>17.226053824226</c:v>
                      </c:pt>
                      <c:pt idx="2511">
                        <c:v>17.233071421671301</c:v>
                      </c:pt>
                      <c:pt idx="2512">
                        <c:v>17.240089019116599</c:v>
                      </c:pt>
                      <c:pt idx="2513">
                        <c:v>17.247106616561801</c:v>
                      </c:pt>
                      <c:pt idx="2514">
                        <c:v>17.254124214007099</c:v>
                      </c:pt>
                      <c:pt idx="2515">
                        <c:v>17.261141811452401</c:v>
                      </c:pt>
                      <c:pt idx="2516">
                        <c:v>17.268159408897699</c:v>
                      </c:pt>
                      <c:pt idx="2517">
                        <c:v>17.275177006343</c:v>
                      </c:pt>
                      <c:pt idx="2518">
                        <c:v>17.282194603788302</c:v>
                      </c:pt>
                      <c:pt idx="2519">
                        <c:v>17.2892122012336</c:v>
                      </c:pt>
                      <c:pt idx="2520">
                        <c:v>17.296229798678901</c:v>
                      </c:pt>
                      <c:pt idx="2521">
                        <c:v>17.303247396124199</c:v>
                      </c:pt>
                      <c:pt idx="2522">
                        <c:v>17.310264993569401</c:v>
                      </c:pt>
                      <c:pt idx="2523">
                        <c:v>17.317282591014699</c:v>
                      </c:pt>
                      <c:pt idx="2524">
                        <c:v>17.324300188460001</c:v>
                      </c:pt>
                      <c:pt idx="2525">
                        <c:v>17.331317785905298</c:v>
                      </c:pt>
                      <c:pt idx="2526">
                        <c:v>17.3383353833506</c:v>
                      </c:pt>
                      <c:pt idx="2527">
                        <c:v>17.345352980795901</c:v>
                      </c:pt>
                      <c:pt idx="2528">
                        <c:v>17.352370578241199</c:v>
                      </c:pt>
                      <c:pt idx="2529">
                        <c:v>17.359388175686501</c:v>
                      </c:pt>
                      <c:pt idx="2530">
                        <c:v>17.366405773131799</c:v>
                      </c:pt>
                      <c:pt idx="2531">
                        <c:v>17.3734233705771</c:v>
                      </c:pt>
                      <c:pt idx="2532">
                        <c:v>17.380440968022299</c:v>
                      </c:pt>
                      <c:pt idx="2533">
                        <c:v>17.3874585654676</c:v>
                      </c:pt>
                      <c:pt idx="2534">
                        <c:v>17.394476162912898</c:v>
                      </c:pt>
                      <c:pt idx="2535">
                        <c:v>17.4014937603582</c:v>
                      </c:pt>
                      <c:pt idx="2536">
                        <c:v>17.408511357803501</c:v>
                      </c:pt>
                      <c:pt idx="2537">
                        <c:v>17.415528955248799</c:v>
                      </c:pt>
                      <c:pt idx="2538">
                        <c:v>17.422546552694101</c:v>
                      </c:pt>
                      <c:pt idx="2539">
                        <c:v>17.429564150139399</c:v>
                      </c:pt>
                      <c:pt idx="2540">
                        <c:v>17.4365817475847</c:v>
                      </c:pt>
                      <c:pt idx="2541">
                        <c:v>17.443599345030002</c:v>
                      </c:pt>
                      <c:pt idx="2542">
                        <c:v>17.4506169424752</c:v>
                      </c:pt>
                      <c:pt idx="2543">
                        <c:v>17.457634539920502</c:v>
                      </c:pt>
                      <c:pt idx="2544">
                        <c:v>17.4646521373658</c:v>
                      </c:pt>
                      <c:pt idx="2545">
                        <c:v>17.471669734811101</c:v>
                      </c:pt>
                      <c:pt idx="2546">
                        <c:v>17.478687332256399</c:v>
                      </c:pt>
                      <c:pt idx="2547">
                        <c:v>17.485704929701701</c:v>
                      </c:pt>
                      <c:pt idx="2548">
                        <c:v>17.492722527146999</c:v>
                      </c:pt>
                      <c:pt idx="2549">
                        <c:v>17.4997401245923</c:v>
                      </c:pt>
                      <c:pt idx="2550">
                        <c:v>17.506757722037602</c:v>
                      </c:pt>
                      <c:pt idx="2551">
                        <c:v>17.5137753194829</c:v>
                      </c:pt>
                      <c:pt idx="2552">
                        <c:v>17.520792916928102</c:v>
                      </c:pt>
                      <c:pt idx="2553">
                        <c:v>17.5278105143734</c:v>
                      </c:pt>
                      <c:pt idx="2554">
                        <c:v>17.534828111818701</c:v>
                      </c:pt>
                      <c:pt idx="2555">
                        <c:v>17.541845709263999</c:v>
                      </c:pt>
                      <c:pt idx="2556">
                        <c:v>17.548863306709301</c:v>
                      </c:pt>
                      <c:pt idx="2557">
                        <c:v>17.555880904154598</c:v>
                      </c:pt>
                      <c:pt idx="2558">
                        <c:v>17.5628985015999</c:v>
                      </c:pt>
                      <c:pt idx="2559">
                        <c:v>17.569916099045201</c:v>
                      </c:pt>
                      <c:pt idx="2560">
                        <c:v>17.576933696490499</c:v>
                      </c:pt>
                      <c:pt idx="2561">
                        <c:v>17.583951293935701</c:v>
                      </c:pt>
                      <c:pt idx="2562">
                        <c:v>17.590968891380999</c:v>
                      </c:pt>
                      <c:pt idx="2563">
                        <c:v>17.597986488826301</c:v>
                      </c:pt>
                      <c:pt idx="2564">
                        <c:v>17.605004086271599</c:v>
                      </c:pt>
                      <c:pt idx="2565">
                        <c:v>17.6120216837169</c:v>
                      </c:pt>
                      <c:pt idx="2566">
                        <c:v>17.619039281162198</c:v>
                      </c:pt>
                      <c:pt idx="2567">
                        <c:v>17.6260568786075</c:v>
                      </c:pt>
                      <c:pt idx="2568">
                        <c:v>17.633074476052801</c:v>
                      </c:pt>
                      <c:pt idx="2569">
                        <c:v>17.640092073498099</c:v>
                      </c:pt>
                      <c:pt idx="2570">
                        <c:v>17.647109670943401</c:v>
                      </c:pt>
                      <c:pt idx="2571">
                        <c:v>17.654127268388599</c:v>
                      </c:pt>
                      <c:pt idx="2572">
                        <c:v>17.661144865833901</c:v>
                      </c:pt>
                      <c:pt idx="2573">
                        <c:v>17.668162463279199</c:v>
                      </c:pt>
                      <c:pt idx="2574">
                        <c:v>17.6751800607245</c:v>
                      </c:pt>
                      <c:pt idx="2575">
                        <c:v>17.682197658169802</c:v>
                      </c:pt>
                      <c:pt idx="2576">
                        <c:v>17.6892152556151</c:v>
                      </c:pt>
                      <c:pt idx="2577">
                        <c:v>17.696232853060401</c:v>
                      </c:pt>
                      <c:pt idx="2578">
                        <c:v>17.703250450505699</c:v>
                      </c:pt>
                      <c:pt idx="2579">
                        <c:v>17.710268047951001</c:v>
                      </c:pt>
                      <c:pt idx="2580">
                        <c:v>17.717285645396299</c:v>
                      </c:pt>
                      <c:pt idx="2581">
                        <c:v>17.724303242841501</c:v>
                      </c:pt>
                      <c:pt idx="2582">
                        <c:v>17.731320840286799</c:v>
                      </c:pt>
                      <c:pt idx="2583">
                        <c:v>17.7383384377321</c:v>
                      </c:pt>
                      <c:pt idx="2584">
                        <c:v>17.745356035177402</c:v>
                      </c:pt>
                      <c:pt idx="2585">
                        <c:v>17.7523736326227</c:v>
                      </c:pt>
                      <c:pt idx="2586">
                        <c:v>17.759391230068001</c:v>
                      </c:pt>
                      <c:pt idx="2587">
                        <c:v>17.766408827513299</c:v>
                      </c:pt>
                      <c:pt idx="2588">
                        <c:v>17.7734264249586</c:v>
                      </c:pt>
                      <c:pt idx="2589">
                        <c:v>17.780444022403898</c:v>
                      </c:pt>
                      <c:pt idx="2590">
                        <c:v>17.7874616198491</c:v>
                      </c:pt>
                      <c:pt idx="2591">
                        <c:v>17.794479217294398</c:v>
                      </c:pt>
                      <c:pt idx="2592">
                        <c:v>17.8014968147397</c:v>
                      </c:pt>
                      <c:pt idx="2593">
                        <c:v>17.808514412185001</c:v>
                      </c:pt>
                      <c:pt idx="2594">
                        <c:v>17.815532009630299</c:v>
                      </c:pt>
                      <c:pt idx="2595">
                        <c:v>17.822549607075601</c:v>
                      </c:pt>
                      <c:pt idx="2596">
                        <c:v>17.829567204520899</c:v>
                      </c:pt>
                      <c:pt idx="2597">
                        <c:v>17.8365848019662</c:v>
                      </c:pt>
                      <c:pt idx="2598">
                        <c:v>17.843602399411498</c:v>
                      </c:pt>
                      <c:pt idx="2599">
                        <c:v>17.8506199968568</c:v>
                      </c:pt>
                      <c:pt idx="2600">
                        <c:v>17.857637594301998</c:v>
                      </c:pt>
                      <c:pt idx="2601">
                        <c:v>17.8646551917473</c:v>
                      </c:pt>
                      <c:pt idx="2602">
                        <c:v>17.871672789192601</c:v>
                      </c:pt>
                      <c:pt idx="2603">
                        <c:v>17.878690386637899</c:v>
                      </c:pt>
                      <c:pt idx="2604">
                        <c:v>17.885707984083201</c:v>
                      </c:pt>
                      <c:pt idx="2605">
                        <c:v>17.892725581528499</c:v>
                      </c:pt>
                      <c:pt idx="2606">
                        <c:v>17.8997431789738</c:v>
                      </c:pt>
                      <c:pt idx="2607">
                        <c:v>17.906760776419102</c:v>
                      </c:pt>
                      <c:pt idx="2608">
                        <c:v>17.9137783738644</c:v>
                      </c:pt>
                      <c:pt idx="2609">
                        <c:v>17.920795971309701</c:v>
                      </c:pt>
                      <c:pt idx="2610">
                        <c:v>17.9278135687549</c:v>
                      </c:pt>
                      <c:pt idx="2611">
                        <c:v>17.934831166200201</c:v>
                      </c:pt>
                      <c:pt idx="2612">
                        <c:v>17.941848763645499</c:v>
                      </c:pt>
                      <c:pt idx="2613">
                        <c:v>17.948866361090801</c:v>
                      </c:pt>
                      <c:pt idx="2614">
                        <c:v>17.955883958536099</c:v>
                      </c:pt>
                      <c:pt idx="2615">
                        <c:v>17.9629015559814</c:v>
                      </c:pt>
                      <c:pt idx="2616">
                        <c:v>17.969919153426702</c:v>
                      </c:pt>
                      <c:pt idx="2617">
                        <c:v>17.976936750871999</c:v>
                      </c:pt>
                      <c:pt idx="2618">
                        <c:v>17.983954348317301</c:v>
                      </c:pt>
                      <c:pt idx="2619">
                        <c:v>17.990971945762599</c:v>
                      </c:pt>
                      <c:pt idx="2620">
                        <c:v>17.997989543207801</c:v>
                      </c:pt>
                      <c:pt idx="2621">
                        <c:v>18.005007140653099</c:v>
                      </c:pt>
                      <c:pt idx="2622">
                        <c:v>18.0120247380984</c:v>
                      </c:pt>
                      <c:pt idx="2623">
                        <c:v>18.019042335543698</c:v>
                      </c:pt>
                      <c:pt idx="2624">
                        <c:v>18.026059932989</c:v>
                      </c:pt>
                      <c:pt idx="2625">
                        <c:v>18.033077530434301</c:v>
                      </c:pt>
                      <c:pt idx="2626">
                        <c:v>18.040095127879599</c:v>
                      </c:pt>
                      <c:pt idx="2627">
                        <c:v>18.047112725324901</c:v>
                      </c:pt>
                      <c:pt idx="2628">
                        <c:v>18.054130322770199</c:v>
                      </c:pt>
                      <c:pt idx="2629">
                        <c:v>18.061147920215401</c:v>
                      </c:pt>
                      <c:pt idx="2630">
                        <c:v>18.068165517660699</c:v>
                      </c:pt>
                      <c:pt idx="2631">
                        <c:v>18.075183115106</c:v>
                      </c:pt>
                      <c:pt idx="2632">
                        <c:v>18.082200712551298</c:v>
                      </c:pt>
                      <c:pt idx="2633">
                        <c:v>18.0892183099966</c:v>
                      </c:pt>
                      <c:pt idx="2634">
                        <c:v>18.096235907441901</c:v>
                      </c:pt>
                      <c:pt idx="2635">
                        <c:v>18.103253504887199</c:v>
                      </c:pt>
                      <c:pt idx="2636">
                        <c:v>18.110271102332501</c:v>
                      </c:pt>
                      <c:pt idx="2637">
                        <c:v>18.117288699777799</c:v>
                      </c:pt>
                      <c:pt idx="2638">
                        <c:v>18.1243062972231</c:v>
                      </c:pt>
                      <c:pt idx="2639">
                        <c:v>18.131323894668299</c:v>
                      </c:pt>
                      <c:pt idx="2640">
                        <c:v>18.1383414921136</c:v>
                      </c:pt>
                      <c:pt idx="2641">
                        <c:v>18.145359089558902</c:v>
                      </c:pt>
                      <c:pt idx="2642">
                        <c:v>18.1523766870042</c:v>
                      </c:pt>
                      <c:pt idx="2643">
                        <c:v>18.159394284449501</c:v>
                      </c:pt>
                      <c:pt idx="2644">
                        <c:v>18.166411881894799</c:v>
                      </c:pt>
                      <c:pt idx="2645">
                        <c:v>18.173429479340101</c:v>
                      </c:pt>
                      <c:pt idx="2646">
                        <c:v>18.180447076785399</c:v>
                      </c:pt>
                      <c:pt idx="2647">
                        <c:v>18.1874646742307</c:v>
                      </c:pt>
                      <c:pt idx="2648">
                        <c:v>18.194482271676002</c:v>
                      </c:pt>
                      <c:pt idx="2649">
                        <c:v>18.2014998691212</c:v>
                      </c:pt>
                      <c:pt idx="2650">
                        <c:v>18.208517466566501</c:v>
                      </c:pt>
                      <c:pt idx="2651">
                        <c:v>18.215535064011799</c:v>
                      </c:pt>
                      <c:pt idx="2652">
                        <c:v>18.222552661457101</c:v>
                      </c:pt>
                      <c:pt idx="2653">
                        <c:v>18.229570258902399</c:v>
                      </c:pt>
                      <c:pt idx="2654">
                        <c:v>18.2365878563477</c:v>
                      </c:pt>
                      <c:pt idx="2655">
                        <c:v>18.243605453792998</c:v>
                      </c:pt>
                      <c:pt idx="2656">
                        <c:v>18.2506230512383</c:v>
                      </c:pt>
                      <c:pt idx="2657">
                        <c:v>18.257640648683601</c:v>
                      </c:pt>
                      <c:pt idx="2658">
                        <c:v>18.264658246128899</c:v>
                      </c:pt>
                      <c:pt idx="2659">
                        <c:v>18.271675843574101</c:v>
                      </c:pt>
                      <c:pt idx="2660">
                        <c:v>18.278693441019399</c:v>
                      </c:pt>
                      <c:pt idx="2661">
                        <c:v>18.285711038464701</c:v>
                      </c:pt>
                      <c:pt idx="2662">
                        <c:v>18.292728635909999</c:v>
                      </c:pt>
                      <c:pt idx="2663">
                        <c:v>18.2997462333553</c:v>
                      </c:pt>
                      <c:pt idx="2664">
                        <c:v>18.306763830800602</c:v>
                      </c:pt>
                      <c:pt idx="2665">
                        <c:v>18.3137814282459</c:v>
                      </c:pt>
                      <c:pt idx="2666">
                        <c:v>18.320799025691201</c:v>
                      </c:pt>
                      <c:pt idx="2667">
                        <c:v>18.327816623136499</c:v>
                      </c:pt>
                      <c:pt idx="2668">
                        <c:v>18.334834220581801</c:v>
                      </c:pt>
                      <c:pt idx="2669">
                        <c:v>18.341851818026999</c:v>
                      </c:pt>
                      <c:pt idx="2670">
                        <c:v>18.348869415472301</c:v>
                      </c:pt>
                      <c:pt idx="2671">
                        <c:v>18.355887012917599</c:v>
                      </c:pt>
                      <c:pt idx="2672">
                        <c:v>18.3629046103629</c:v>
                      </c:pt>
                      <c:pt idx="2673">
                        <c:v>18.369922207808202</c:v>
                      </c:pt>
                      <c:pt idx="2674">
                        <c:v>18.3769398052535</c:v>
                      </c:pt>
                      <c:pt idx="2675">
                        <c:v>18.383957402698801</c:v>
                      </c:pt>
                      <c:pt idx="2676">
                        <c:v>18.390975000144099</c:v>
                      </c:pt>
                      <c:pt idx="2677">
                        <c:v>18.397992597589401</c:v>
                      </c:pt>
                      <c:pt idx="2678">
                        <c:v>18.405010195034599</c:v>
                      </c:pt>
                      <c:pt idx="2679">
                        <c:v>18.412027792479901</c:v>
                      </c:pt>
                      <c:pt idx="2680">
                        <c:v>18.419045389925198</c:v>
                      </c:pt>
                      <c:pt idx="2681">
                        <c:v>18.4260629873705</c:v>
                      </c:pt>
                      <c:pt idx="2682">
                        <c:v>18.433080584815801</c:v>
                      </c:pt>
                      <c:pt idx="2683">
                        <c:v>18.440098182261099</c:v>
                      </c:pt>
                      <c:pt idx="2684">
                        <c:v>18.447115779706401</c:v>
                      </c:pt>
                      <c:pt idx="2685">
                        <c:v>18.454133377151699</c:v>
                      </c:pt>
                      <c:pt idx="2686">
                        <c:v>18.461150974597</c:v>
                      </c:pt>
                      <c:pt idx="2687">
                        <c:v>18.468168572042298</c:v>
                      </c:pt>
                      <c:pt idx="2688">
                        <c:v>18.4751861694875</c:v>
                      </c:pt>
                      <c:pt idx="2689">
                        <c:v>18.482203766932798</c:v>
                      </c:pt>
                      <c:pt idx="2690">
                        <c:v>18.4892213643781</c:v>
                      </c:pt>
                      <c:pt idx="2691">
                        <c:v>18.496238961823401</c:v>
                      </c:pt>
                      <c:pt idx="2692">
                        <c:v>18.503256559268699</c:v>
                      </c:pt>
                      <c:pt idx="2693">
                        <c:v>18.510274156714001</c:v>
                      </c:pt>
                      <c:pt idx="2694">
                        <c:v>18.517291754159299</c:v>
                      </c:pt>
                      <c:pt idx="2695">
                        <c:v>18.5243093516046</c:v>
                      </c:pt>
                      <c:pt idx="2696">
                        <c:v>18.531326949049902</c:v>
                      </c:pt>
                      <c:pt idx="2697">
                        <c:v>18.5383445464952</c:v>
                      </c:pt>
                      <c:pt idx="2698">
                        <c:v>18.545362143940402</c:v>
                      </c:pt>
                      <c:pt idx="2699">
                        <c:v>18.5523797413857</c:v>
                      </c:pt>
                      <c:pt idx="2700">
                        <c:v>18.559397338831001</c:v>
                      </c:pt>
                      <c:pt idx="2701">
                        <c:v>18.566414936276299</c:v>
                      </c:pt>
                      <c:pt idx="2702">
                        <c:v>18.573432533721601</c:v>
                      </c:pt>
                      <c:pt idx="2703">
                        <c:v>18.580450131166899</c:v>
                      </c:pt>
                      <c:pt idx="2704">
                        <c:v>18.5874677286122</c:v>
                      </c:pt>
                      <c:pt idx="2705">
                        <c:v>18.594485326057502</c:v>
                      </c:pt>
                      <c:pt idx="2706">
                        <c:v>18.6015029235028</c:v>
                      </c:pt>
                      <c:pt idx="2707">
                        <c:v>18.608520520948101</c:v>
                      </c:pt>
                      <c:pt idx="2708">
                        <c:v>18.6155381183933</c:v>
                      </c:pt>
                      <c:pt idx="2709">
                        <c:v>18.622555715838601</c:v>
                      </c:pt>
                      <c:pt idx="2710">
                        <c:v>18.629573313283899</c:v>
                      </c:pt>
                      <c:pt idx="2711">
                        <c:v>18.6365909107292</c:v>
                      </c:pt>
                      <c:pt idx="2712">
                        <c:v>18.643608508174498</c:v>
                      </c:pt>
                      <c:pt idx="2713">
                        <c:v>18.6506261056198</c:v>
                      </c:pt>
                      <c:pt idx="2714">
                        <c:v>18.657643703065101</c:v>
                      </c:pt>
                      <c:pt idx="2715">
                        <c:v>18.664661300510399</c:v>
                      </c:pt>
                      <c:pt idx="2716">
                        <c:v>18.671678897955701</c:v>
                      </c:pt>
                      <c:pt idx="2717">
                        <c:v>18.678696495400999</c:v>
                      </c:pt>
                      <c:pt idx="2718">
                        <c:v>18.685714092846201</c:v>
                      </c:pt>
                      <c:pt idx="2719">
                        <c:v>18.692731690291499</c:v>
                      </c:pt>
                      <c:pt idx="2720">
                        <c:v>18.6997492877368</c:v>
                      </c:pt>
                      <c:pt idx="2721">
                        <c:v>18.706766885182098</c:v>
                      </c:pt>
                      <c:pt idx="2722">
                        <c:v>18.7137844826274</c:v>
                      </c:pt>
                      <c:pt idx="2723">
                        <c:v>18.720802080072701</c:v>
                      </c:pt>
                      <c:pt idx="2724">
                        <c:v>18.727819677517999</c:v>
                      </c:pt>
                      <c:pt idx="2725">
                        <c:v>18.734837274963301</c:v>
                      </c:pt>
                      <c:pt idx="2726">
                        <c:v>18.741854872408599</c:v>
                      </c:pt>
                      <c:pt idx="2727">
                        <c:v>18.748872469853801</c:v>
                      </c:pt>
                      <c:pt idx="2728">
                        <c:v>18.755890067299099</c:v>
                      </c:pt>
                      <c:pt idx="2729">
                        <c:v>18.7629076647444</c:v>
                      </c:pt>
                      <c:pt idx="2730">
                        <c:v>18.769925262189702</c:v>
                      </c:pt>
                      <c:pt idx="2731">
                        <c:v>18.776942859635</c:v>
                      </c:pt>
                      <c:pt idx="2732">
                        <c:v>18.783960457080301</c:v>
                      </c:pt>
                      <c:pt idx="2733">
                        <c:v>18.790978054525599</c:v>
                      </c:pt>
                      <c:pt idx="2734">
                        <c:v>18.797995651970901</c:v>
                      </c:pt>
                      <c:pt idx="2735">
                        <c:v>18.805013249416199</c:v>
                      </c:pt>
                      <c:pt idx="2736">
                        <c:v>18.8120308468615</c:v>
                      </c:pt>
                      <c:pt idx="2737">
                        <c:v>18.819048444306699</c:v>
                      </c:pt>
                      <c:pt idx="2738">
                        <c:v>18.826066041752</c:v>
                      </c:pt>
                      <c:pt idx="2739">
                        <c:v>18.833083639197302</c:v>
                      </c:pt>
                      <c:pt idx="2740">
                        <c:v>18.8401012366426</c:v>
                      </c:pt>
                      <c:pt idx="2741">
                        <c:v>18.847118834087901</c:v>
                      </c:pt>
                      <c:pt idx="2742">
                        <c:v>18.854136431533199</c:v>
                      </c:pt>
                      <c:pt idx="2743">
                        <c:v>18.8611540289785</c:v>
                      </c:pt>
                      <c:pt idx="2744">
                        <c:v>18.868171626423798</c:v>
                      </c:pt>
                      <c:pt idx="2745">
                        <c:v>18.8751892238691</c:v>
                      </c:pt>
                      <c:pt idx="2746">
                        <c:v>18.882206821314401</c:v>
                      </c:pt>
                      <c:pt idx="2747">
                        <c:v>18.8892244187596</c:v>
                      </c:pt>
                      <c:pt idx="2748">
                        <c:v>18.896242016204901</c:v>
                      </c:pt>
                      <c:pt idx="2749">
                        <c:v>18.903259613650199</c:v>
                      </c:pt>
                      <c:pt idx="2750">
                        <c:v>18.910277211095501</c:v>
                      </c:pt>
                      <c:pt idx="2751">
                        <c:v>18.917294808540799</c:v>
                      </c:pt>
                      <c:pt idx="2752">
                        <c:v>18.9243124059861</c:v>
                      </c:pt>
                      <c:pt idx="2753">
                        <c:v>18.931330003431398</c:v>
                      </c:pt>
                      <c:pt idx="2754">
                        <c:v>18.9383476008767</c:v>
                      </c:pt>
                      <c:pt idx="2755">
                        <c:v>18.945365198322001</c:v>
                      </c:pt>
                      <c:pt idx="2756">
                        <c:v>18.9523827957672</c:v>
                      </c:pt>
                      <c:pt idx="2757">
                        <c:v>18.959400393212501</c:v>
                      </c:pt>
                      <c:pt idx="2758">
                        <c:v>18.966417990657799</c:v>
                      </c:pt>
                      <c:pt idx="2759">
                        <c:v>18.973435588103101</c:v>
                      </c:pt>
                      <c:pt idx="2760">
                        <c:v>18.980453185548399</c:v>
                      </c:pt>
                      <c:pt idx="2761">
                        <c:v>18.9874707829937</c:v>
                      </c:pt>
                      <c:pt idx="2762">
                        <c:v>18.994488380439002</c:v>
                      </c:pt>
                      <c:pt idx="2763">
                        <c:v>19.0015059778843</c:v>
                      </c:pt>
                      <c:pt idx="2764">
                        <c:v>19.008523575329601</c:v>
                      </c:pt>
                      <c:pt idx="2765">
                        <c:v>19.015541172774899</c:v>
                      </c:pt>
                      <c:pt idx="2766">
                        <c:v>19.022558770220101</c:v>
                      </c:pt>
                      <c:pt idx="2767">
                        <c:v>19.029576367665399</c:v>
                      </c:pt>
                      <c:pt idx="2768">
                        <c:v>19.036593965110701</c:v>
                      </c:pt>
                      <c:pt idx="2769">
                        <c:v>19.043611562555999</c:v>
                      </c:pt>
                      <c:pt idx="2770">
                        <c:v>19.0506291600013</c:v>
                      </c:pt>
                      <c:pt idx="2771">
                        <c:v>19.057646757446602</c:v>
                      </c:pt>
                      <c:pt idx="2772">
                        <c:v>19.064664354891899</c:v>
                      </c:pt>
                      <c:pt idx="2773">
                        <c:v>19.071681952337201</c:v>
                      </c:pt>
                      <c:pt idx="2774">
                        <c:v>19.078699549782499</c:v>
                      </c:pt>
                      <c:pt idx="2775">
                        <c:v>19.0857171472278</c:v>
                      </c:pt>
                      <c:pt idx="2776">
                        <c:v>19.092734744672999</c:v>
                      </c:pt>
                      <c:pt idx="2777">
                        <c:v>19.0997523421183</c:v>
                      </c:pt>
                      <c:pt idx="2778">
                        <c:v>19.106769939563598</c:v>
                      </c:pt>
                      <c:pt idx="2779">
                        <c:v>19.1137875370089</c:v>
                      </c:pt>
                      <c:pt idx="2780">
                        <c:v>19.120805134454201</c:v>
                      </c:pt>
                      <c:pt idx="2781">
                        <c:v>19.127822731899499</c:v>
                      </c:pt>
                      <c:pt idx="2782">
                        <c:v>19.134840329344801</c:v>
                      </c:pt>
                      <c:pt idx="2783">
                        <c:v>19.141857926790099</c:v>
                      </c:pt>
                      <c:pt idx="2784">
                        <c:v>19.1488755242354</c:v>
                      </c:pt>
                      <c:pt idx="2785">
                        <c:v>19.155893121680698</c:v>
                      </c:pt>
                      <c:pt idx="2786">
                        <c:v>19.1629107191259</c:v>
                      </c:pt>
                      <c:pt idx="2787">
                        <c:v>19.169928316571202</c:v>
                      </c:pt>
                      <c:pt idx="2788">
                        <c:v>19.1769459140165</c:v>
                      </c:pt>
                      <c:pt idx="2789">
                        <c:v>19.183963511461801</c:v>
                      </c:pt>
                      <c:pt idx="2790">
                        <c:v>19.190981108907099</c:v>
                      </c:pt>
                      <c:pt idx="2791">
                        <c:v>19.197998706352401</c:v>
                      </c:pt>
                      <c:pt idx="2792">
                        <c:v>19.205016303797699</c:v>
                      </c:pt>
                      <c:pt idx="2793">
                        <c:v>19.212033901243</c:v>
                      </c:pt>
                      <c:pt idx="2794">
                        <c:v>19.219051498688302</c:v>
                      </c:pt>
                      <c:pt idx="2795">
                        <c:v>19.2260690961335</c:v>
                      </c:pt>
                      <c:pt idx="2796">
                        <c:v>19.233086693578802</c:v>
                      </c:pt>
                      <c:pt idx="2797">
                        <c:v>19.2401042910241</c:v>
                      </c:pt>
                      <c:pt idx="2798">
                        <c:v>19.247121888469401</c:v>
                      </c:pt>
                      <c:pt idx="2799">
                        <c:v>19.254139485914699</c:v>
                      </c:pt>
                      <c:pt idx="2800">
                        <c:v>19.261157083360001</c:v>
                      </c:pt>
                      <c:pt idx="2801">
                        <c:v>19.268174680805298</c:v>
                      </c:pt>
                      <c:pt idx="2802">
                        <c:v>19.2751922782506</c:v>
                      </c:pt>
                      <c:pt idx="2803">
                        <c:v>19.282209875695902</c:v>
                      </c:pt>
                      <c:pt idx="2804">
                        <c:v>19.289227473141199</c:v>
                      </c:pt>
                      <c:pt idx="2805">
                        <c:v>19.296245070586501</c:v>
                      </c:pt>
                      <c:pt idx="2806">
                        <c:v>19.303262668031699</c:v>
                      </c:pt>
                      <c:pt idx="2807">
                        <c:v>19.310280265477001</c:v>
                      </c:pt>
                      <c:pt idx="2808">
                        <c:v>19.317297862922299</c:v>
                      </c:pt>
                      <c:pt idx="2809">
                        <c:v>19.3243154603676</c:v>
                      </c:pt>
                      <c:pt idx="2810">
                        <c:v>19.331333057812898</c:v>
                      </c:pt>
                      <c:pt idx="2811">
                        <c:v>19.3383506552582</c:v>
                      </c:pt>
                      <c:pt idx="2812">
                        <c:v>19.345368252703501</c:v>
                      </c:pt>
                      <c:pt idx="2813">
                        <c:v>19.352385850148799</c:v>
                      </c:pt>
                      <c:pt idx="2814">
                        <c:v>19.359403447594101</c:v>
                      </c:pt>
                      <c:pt idx="2815">
                        <c:v>19.366421045039299</c:v>
                      </c:pt>
                      <c:pt idx="2816">
                        <c:v>19.373438642484601</c:v>
                      </c:pt>
                      <c:pt idx="2817">
                        <c:v>19.380456239929899</c:v>
                      </c:pt>
                      <c:pt idx="2818">
                        <c:v>19.3874738373752</c:v>
                      </c:pt>
                      <c:pt idx="2819">
                        <c:v>19.394491434820502</c:v>
                      </c:pt>
                      <c:pt idx="2820">
                        <c:v>19.4015090322658</c:v>
                      </c:pt>
                      <c:pt idx="2821">
                        <c:v>19.408526629711101</c:v>
                      </c:pt>
                      <c:pt idx="2822">
                        <c:v>19.415544227156399</c:v>
                      </c:pt>
                      <c:pt idx="2823">
                        <c:v>19.422561824601701</c:v>
                      </c:pt>
                      <c:pt idx="2824">
                        <c:v>19.429579422046999</c:v>
                      </c:pt>
                      <c:pt idx="2825">
                        <c:v>19.436597019492201</c:v>
                      </c:pt>
                      <c:pt idx="2826">
                        <c:v>19.443614616937499</c:v>
                      </c:pt>
                      <c:pt idx="2827">
                        <c:v>19.4506322143828</c:v>
                      </c:pt>
                      <c:pt idx="2828">
                        <c:v>19.457649811828102</c:v>
                      </c:pt>
                      <c:pt idx="2829">
                        <c:v>19.4646674092734</c:v>
                      </c:pt>
                      <c:pt idx="2830">
                        <c:v>19.471685006718701</c:v>
                      </c:pt>
                      <c:pt idx="2831">
                        <c:v>19.478702604163999</c:v>
                      </c:pt>
                      <c:pt idx="2832">
                        <c:v>19.485720201609301</c:v>
                      </c:pt>
                      <c:pt idx="2833">
                        <c:v>19.492737799054598</c:v>
                      </c:pt>
                      <c:pt idx="2834">
                        <c:v>19.4997553964998</c:v>
                      </c:pt>
                      <c:pt idx="2835">
                        <c:v>19.506772993945098</c:v>
                      </c:pt>
                      <c:pt idx="2836">
                        <c:v>19.5137905913904</c:v>
                      </c:pt>
                      <c:pt idx="2837">
                        <c:v>19.520808188835701</c:v>
                      </c:pt>
                      <c:pt idx="2838">
                        <c:v>19.527825786280999</c:v>
                      </c:pt>
                      <c:pt idx="2839">
                        <c:v>19.534843383726301</c:v>
                      </c:pt>
                      <c:pt idx="2840">
                        <c:v>19.541860981171599</c:v>
                      </c:pt>
                      <c:pt idx="2841">
                        <c:v>19.5488785786169</c:v>
                      </c:pt>
                      <c:pt idx="2842">
                        <c:v>19.555896176062198</c:v>
                      </c:pt>
                      <c:pt idx="2843">
                        <c:v>19.5629137735075</c:v>
                      </c:pt>
                      <c:pt idx="2844">
                        <c:v>19.569931370952698</c:v>
                      </c:pt>
                      <c:pt idx="2845">
                        <c:v>19.576948968398</c:v>
                      </c:pt>
                      <c:pt idx="2846">
                        <c:v>19.583966565843301</c:v>
                      </c:pt>
                      <c:pt idx="2847">
                        <c:v>19.590984163288599</c:v>
                      </c:pt>
                      <c:pt idx="2848">
                        <c:v>19.598001760733901</c:v>
                      </c:pt>
                      <c:pt idx="2849">
                        <c:v>19.605019358179199</c:v>
                      </c:pt>
                      <c:pt idx="2850">
                        <c:v>19.6120369556245</c:v>
                      </c:pt>
                      <c:pt idx="2851">
                        <c:v>19.619054553069802</c:v>
                      </c:pt>
                      <c:pt idx="2852">
                        <c:v>19.6260721505151</c:v>
                      </c:pt>
                      <c:pt idx="2853">
                        <c:v>19.633089747960401</c:v>
                      </c:pt>
                      <c:pt idx="2854">
                        <c:v>19.6401073454056</c:v>
                      </c:pt>
                      <c:pt idx="2855">
                        <c:v>19.647124942850901</c:v>
                      </c:pt>
                      <c:pt idx="2856">
                        <c:v>19.654142540296199</c:v>
                      </c:pt>
                      <c:pt idx="2857">
                        <c:v>19.661160137741501</c:v>
                      </c:pt>
                      <c:pt idx="2858">
                        <c:v>19.668177735186799</c:v>
                      </c:pt>
                      <c:pt idx="2859">
                        <c:v>19.6751953326321</c:v>
                      </c:pt>
                      <c:pt idx="2860">
                        <c:v>19.682212930077402</c:v>
                      </c:pt>
                      <c:pt idx="2861">
                        <c:v>19.6892305275227</c:v>
                      </c:pt>
                      <c:pt idx="2862">
                        <c:v>19.696248124968001</c:v>
                      </c:pt>
                      <c:pt idx="2863">
                        <c:v>19.703265722413299</c:v>
                      </c:pt>
                      <c:pt idx="2864">
                        <c:v>19.710283319858501</c:v>
                      </c:pt>
                      <c:pt idx="2865">
                        <c:v>19.717300917303799</c:v>
                      </c:pt>
                      <c:pt idx="2866">
                        <c:v>19.7243185147491</c:v>
                      </c:pt>
                      <c:pt idx="2867">
                        <c:v>19.731336112194398</c:v>
                      </c:pt>
                      <c:pt idx="2868">
                        <c:v>19.7383537096397</c:v>
                      </c:pt>
                      <c:pt idx="2869">
                        <c:v>19.745371307085001</c:v>
                      </c:pt>
                      <c:pt idx="2870">
                        <c:v>19.752388904530299</c:v>
                      </c:pt>
                      <c:pt idx="2871">
                        <c:v>19.759406501975601</c:v>
                      </c:pt>
                      <c:pt idx="2872">
                        <c:v>19.766424099420899</c:v>
                      </c:pt>
                      <c:pt idx="2873">
                        <c:v>19.7734416968662</c:v>
                      </c:pt>
                      <c:pt idx="2874">
                        <c:v>19.780459294311399</c:v>
                      </c:pt>
                      <c:pt idx="2875">
                        <c:v>19.7874768917567</c:v>
                      </c:pt>
                      <c:pt idx="2876">
                        <c:v>19.794494489201998</c:v>
                      </c:pt>
                      <c:pt idx="2877">
                        <c:v>19.8015120866473</c:v>
                      </c:pt>
                      <c:pt idx="2878">
                        <c:v>19.808529684092601</c:v>
                      </c:pt>
                      <c:pt idx="2879">
                        <c:v>19.815547281537899</c:v>
                      </c:pt>
                      <c:pt idx="2880">
                        <c:v>19.822564878983201</c:v>
                      </c:pt>
                      <c:pt idx="2881">
                        <c:v>19.829582476428499</c:v>
                      </c:pt>
                      <c:pt idx="2882">
                        <c:v>19.8366000738738</c:v>
                      </c:pt>
                      <c:pt idx="2883">
                        <c:v>19.843617671319102</c:v>
                      </c:pt>
                      <c:pt idx="2884">
                        <c:v>19.8506352687643</c:v>
                      </c:pt>
                      <c:pt idx="2885">
                        <c:v>19.857652866209602</c:v>
                      </c:pt>
                      <c:pt idx="2886">
                        <c:v>19.8646704636549</c:v>
                      </c:pt>
                      <c:pt idx="2887">
                        <c:v>19.871688061100201</c:v>
                      </c:pt>
                      <c:pt idx="2888">
                        <c:v>19.878705658545499</c:v>
                      </c:pt>
                      <c:pt idx="2889">
                        <c:v>19.885723255990801</c:v>
                      </c:pt>
                      <c:pt idx="2890">
                        <c:v>19.892740853436099</c:v>
                      </c:pt>
                      <c:pt idx="2891">
                        <c:v>19.8997584508814</c:v>
                      </c:pt>
                      <c:pt idx="2892">
                        <c:v>19.906776048326702</c:v>
                      </c:pt>
                      <c:pt idx="2893">
                        <c:v>19.9137936457719</c:v>
                      </c:pt>
                      <c:pt idx="2894">
                        <c:v>19.920811243217202</c:v>
                      </c:pt>
                      <c:pt idx="2895">
                        <c:v>19.927828840662499</c:v>
                      </c:pt>
                      <c:pt idx="2896">
                        <c:v>19.934846438107801</c:v>
                      </c:pt>
                      <c:pt idx="2897">
                        <c:v>19.941864035553099</c:v>
                      </c:pt>
                      <c:pt idx="2898">
                        <c:v>19.9488816329984</c:v>
                      </c:pt>
                      <c:pt idx="2899">
                        <c:v>19.955899230443698</c:v>
                      </c:pt>
                      <c:pt idx="2900">
                        <c:v>19.962916827889</c:v>
                      </c:pt>
                      <c:pt idx="2901">
                        <c:v>19.969934425334301</c:v>
                      </c:pt>
                      <c:pt idx="2902">
                        <c:v>19.976952022779599</c:v>
                      </c:pt>
                      <c:pt idx="2903">
                        <c:v>19.983969620224801</c:v>
                      </c:pt>
                      <c:pt idx="2904">
                        <c:v>19.990987217670099</c:v>
                      </c:pt>
                      <c:pt idx="2905">
                        <c:v>19.998004815115401</c:v>
                      </c:pt>
                      <c:pt idx="2906">
                        <c:v>20.005022412560699</c:v>
                      </c:pt>
                      <c:pt idx="2907">
                        <c:v>20.012040010006</c:v>
                      </c:pt>
                      <c:pt idx="2908">
                        <c:v>20.019057607451298</c:v>
                      </c:pt>
                      <c:pt idx="2909">
                        <c:v>20.0260752048966</c:v>
                      </c:pt>
                      <c:pt idx="2910">
                        <c:v>20.033092802341901</c:v>
                      </c:pt>
                      <c:pt idx="2911">
                        <c:v>20.040110399787199</c:v>
                      </c:pt>
                      <c:pt idx="2912">
                        <c:v>20.047127997232501</c:v>
                      </c:pt>
                      <c:pt idx="2913">
                        <c:v>20.054145594677699</c:v>
                      </c:pt>
                      <c:pt idx="2914">
                        <c:v>20.061163192123001</c:v>
                      </c:pt>
                      <c:pt idx="2915">
                        <c:v>20.068180789568299</c:v>
                      </c:pt>
                      <c:pt idx="2916">
                        <c:v>20.0751983870136</c:v>
                      </c:pt>
                      <c:pt idx="2917">
                        <c:v>20.082215984458902</c:v>
                      </c:pt>
                      <c:pt idx="2918">
                        <c:v>20.0892335819042</c:v>
                      </c:pt>
                      <c:pt idx="2919">
                        <c:v>20.096251179349501</c:v>
                      </c:pt>
                      <c:pt idx="2920">
                        <c:v>20.103268776794799</c:v>
                      </c:pt>
                      <c:pt idx="2921">
                        <c:v>20.110286374240101</c:v>
                      </c:pt>
                      <c:pt idx="2922">
                        <c:v>20.117303971685299</c:v>
                      </c:pt>
                      <c:pt idx="2923">
                        <c:v>20.124321569130601</c:v>
                      </c:pt>
                      <c:pt idx="2924">
                        <c:v>20.131339166575899</c:v>
                      </c:pt>
                      <c:pt idx="2925">
                        <c:v>20.1383567640212</c:v>
                      </c:pt>
                      <c:pt idx="2926">
                        <c:v>20.145374361466502</c:v>
                      </c:pt>
                      <c:pt idx="2927">
                        <c:v>20.152391958911799</c:v>
                      </c:pt>
                      <c:pt idx="2928">
                        <c:v>20.159409556357101</c:v>
                      </c:pt>
                      <c:pt idx="2929">
                        <c:v>20.166427153802399</c:v>
                      </c:pt>
                      <c:pt idx="2930">
                        <c:v>20.1734447512477</c:v>
                      </c:pt>
                      <c:pt idx="2931">
                        <c:v>20.180462348692998</c:v>
                      </c:pt>
                      <c:pt idx="2932">
                        <c:v>20.1874799461382</c:v>
                      </c:pt>
                      <c:pt idx="2933">
                        <c:v>20.194497543583498</c:v>
                      </c:pt>
                      <c:pt idx="2934">
                        <c:v>20.2015151410288</c:v>
                      </c:pt>
                      <c:pt idx="2935">
                        <c:v>20.208532738474101</c:v>
                      </c:pt>
                      <c:pt idx="2936">
                        <c:v>20.215550335919399</c:v>
                      </c:pt>
                      <c:pt idx="2937">
                        <c:v>20.222567933364701</c:v>
                      </c:pt>
                      <c:pt idx="2938">
                        <c:v>20.229585530809999</c:v>
                      </c:pt>
                      <c:pt idx="2939">
                        <c:v>20.2366031282553</c:v>
                      </c:pt>
                      <c:pt idx="2940">
                        <c:v>20.243620725700598</c:v>
                      </c:pt>
                      <c:pt idx="2941">
                        <c:v>20.2506383231459</c:v>
                      </c:pt>
                      <c:pt idx="2942">
                        <c:v>20.257655920591102</c:v>
                      </c:pt>
                      <c:pt idx="2943">
                        <c:v>20.2646735180364</c:v>
                      </c:pt>
                      <c:pt idx="2944">
                        <c:v>20.271691115481701</c:v>
                      </c:pt>
                      <c:pt idx="2945">
                        <c:v>20.278708712926999</c:v>
                      </c:pt>
                      <c:pt idx="2946">
                        <c:v>20.285726310372301</c:v>
                      </c:pt>
                      <c:pt idx="2947">
                        <c:v>20.292743907817599</c:v>
                      </c:pt>
                      <c:pt idx="2948">
                        <c:v>20.2997615052629</c:v>
                      </c:pt>
                      <c:pt idx="2949">
                        <c:v>20.306779102708202</c:v>
                      </c:pt>
                      <c:pt idx="2950">
                        <c:v>20.3137967001535</c:v>
                      </c:pt>
                      <c:pt idx="2951">
                        <c:v>20.320814297598801</c:v>
                      </c:pt>
                      <c:pt idx="2952">
                        <c:v>20.327831895044</c:v>
                      </c:pt>
                      <c:pt idx="2953">
                        <c:v>20.334849492489301</c:v>
                      </c:pt>
                      <c:pt idx="2954">
                        <c:v>20.341867089934599</c:v>
                      </c:pt>
                      <c:pt idx="2955">
                        <c:v>20.348884687379901</c:v>
                      </c:pt>
                      <c:pt idx="2956">
                        <c:v>20.355902284825198</c:v>
                      </c:pt>
                      <c:pt idx="2957">
                        <c:v>20.3629198822705</c:v>
                      </c:pt>
                      <c:pt idx="2958">
                        <c:v>20.369937479715801</c:v>
                      </c:pt>
                      <c:pt idx="2959">
                        <c:v>20.376955077161099</c:v>
                      </c:pt>
                      <c:pt idx="2960">
                        <c:v>20.383972674606401</c:v>
                      </c:pt>
                      <c:pt idx="2961">
                        <c:v>20.390990272051699</c:v>
                      </c:pt>
                      <c:pt idx="2962">
                        <c:v>20.398007869496901</c:v>
                      </c:pt>
                      <c:pt idx="2963">
                        <c:v>20.405025466942199</c:v>
                      </c:pt>
                      <c:pt idx="2964">
                        <c:v>20.4120430643875</c:v>
                      </c:pt>
                      <c:pt idx="2965">
                        <c:v>20.419060661832798</c:v>
                      </c:pt>
                      <c:pt idx="2966">
                        <c:v>20.4260782592781</c:v>
                      </c:pt>
                      <c:pt idx="2967">
                        <c:v>20.433095856723401</c:v>
                      </c:pt>
                      <c:pt idx="2968">
                        <c:v>20.440113454168699</c:v>
                      </c:pt>
                      <c:pt idx="2969">
                        <c:v>20.447131051614001</c:v>
                      </c:pt>
                      <c:pt idx="2970">
                        <c:v>20.454148649059299</c:v>
                      </c:pt>
                      <c:pt idx="2971">
                        <c:v>20.461166246504501</c:v>
                      </c:pt>
                      <c:pt idx="2972">
                        <c:v>20.468183843949799</c:v>
                      </c:pt>
                      <c:pt idx="2973">
                        <c:v>20.4752014413951</c:v>
                      </c:pt>
                      <c:pt idx="2974">
                        <c:v>20.482219038840402</c:v>
                      </c:pt>
                      <c:pt idx="2975">
                        <c:v>20.4892366362857</c:v>
                      </c:pt>
                      <c:pt idx="2976">
                        <c:v>20.496254233731001</c:v>
                      </c:pt>
                      <c:pt idx="2977">
                        <c:v>20.503271831176299</c:v>
                      </c:pt>
                      <c:pt idx="2978">
                        <c:v>20.510289428621601</c:v>
                      </c:pt>
                      <c:pt idx="2979">
                        <c:v>20.517307026066899</c:v>
                      </c:pt>
                      <c:pt idx="2980">
                        <c:v>20.5243246235122</c:v>
                      </c:pt>
                      <c:pt idx="2981">
                        <c:v>20.531342220957399</c:v>
                      </c:pt>
                      <c:pt idx="2982">
                        <c:v>20.5383598184027</c:v>
                      </c:pt>
                      <c:pt idx="2983">
                        <c:v>20.545377415848002</c:v>
                      </c:pt>
                      <c:pt idx="2984">
                        <c:v>20.5523950132933</c:v>
                      </c:pt>
                      <c:pt idx="2985">
                        <c:v>20.559412610738601</c:v>
                      </c:pt>
                      <c:pt idx="2986">
                        <c:v>20.566430208183899</c:v>
                      </c:pt>
                      <c:pt idx="2987">
                        <c:v>20.573447805629201</c:v>
                      </c:pt>
                      <c:pt idx="2988">
                        <c:v>20.580465403074498</c:v>
                      </c:pt>
                      <c:pt idx="2989">
                        <c:v>20.5874830005198</c:v>
                      </c:pt>
                      <c:pt idx="2990">
                        <c:v>20.594500597965101</c:v>
                      </c:pt>
                      <c:pt idx="2991">
                        <c:v>20.6015181954103</c:v>
                      </c:pt>
                      <c:pt idx="2992">
                        <c:v>20.608535792855601</c:v>
                      </c:pt>
                      <c:pt idx="2993">
                        <c:v>20.615553390300899</c:v>
                      </c:pt>
                      <c:pt idx="2994">
                        <c:v>20.622570987746201</c:v>
                      </c:pt>
                      <c:pt idx="2995">
                        <c:v>20.629588585191499</c:v>
                      </c:pt>
                      <c:pt idx="2996">
                        <c:v>20.6366061826368</c:v>
                      </c:pt>
                      <c:pt idx="2997">
                        <c:v>20.643623780082098</c:v>
                      </c:pt>
                      <c:pt idx="2998">
                        <c:v>20.6506413775274</c:v>
                      </c:pt>
                      <c:pt idx="2999">
                        <c:v>20.657658974972701</c:v>
                      </c:pt>
                      <c:pt idx="3000">
                        <c:v>20.6646765724179</c:v>
                      </c:pt>
                      <c:pt idx="3001">
                        <c:v>20.671694169863201</c:v>
                      </c:pt>
                      <c:pt idx="3002">
                        <c:v>20.678711767308499</c:v>
                      </c:pt>
                      <c:pt idx="3003">
                        <c:v>20.685729364753801</c:v>
                      </c:pt>
                      <c:pt idx="3004">
                        <c:v>20.692746962199099</c:v>
                      </c:pt>
                      <c:pt idx="3005">
                        <c:v>20.6997645596444</c:v>
                      </c:pt>
                      <c:pt idx="3006">
                        <c:v>20.706782157089702</c:v>
                      </c:pt>
                      <c:pt idx="3007">
                        <c:v>20.713799754535</c:v>
                      </c:pt>
                      <c:pt idx="3008">
                        <c:v>20.720817351980301</c:v>
                      </c:pt>
                      <c:pt idx="3009">
                        <c:v>20.727834949425599</c:v>
                      </c:pt>
                      <c:pt idx="3010">
                        <c:v>20.734852546870801</c:v>
                      </c:pt>
                      <c:pt idx="3011">
                        <c:v>20.741870144316099</c:v>
                      </c:pt>
                      <c:pt idx="3012">
                        <c:v>20.748887741761401</c:v>
                      </c:pt>
                      <c:pt idx="3013">
                        <c:v>20.755905339206699</c:v>
                      </c:pt>
                      <c:pt idx="3014">
                        <c:v>20.762922936652</c:v>
                      </c:pt>
                      <c:pt idx="3015">
                        <c:v>20.769940534097302</c:v>
                      </c:pt>
                      <c:pt idx="3016">
                        <c:v>20.7769581315426</c:v>
                      </c:pt>
                      <c:pt idx="3017">
                        <c:v>20.783975728987901</c:v>
                      </c:pt>
                      <c:pt idx="3018">
                        <c:v>20.790993326433199</c:v>
                      </c:pt>
                      <c:pt idx="3019">
                        <c:v>20.7980109238785</c:v>
                      </c:pt>
                      <c:pt idx="3020">
                        <c:v>20.805028521323699</c:v>
                      </c:pt>
                      <c:pt idx="3021">
                        <c:v>20.812046118769</c:v>
                      </c:pt>
                      <c:pt idx="3022">
                        <c:v>20.819063716214298</c:v>
                      </c:pt>
                      <c:pt idx="3023">
                        <c:v>20.8260813136596</c:v>
                      </c:pt>
                      <c:pt idx="3024">
                        <c:v>20.833098911104901</c:v>
                      </c:pt>
                      <c:pt idx="3025">
                        <c:v>20.840116508550199</c:v>
                      </c:pt>
                      <c:pt idx="3026">
                        <c:v>20.847134105995501</c:v>
                      </c:pt>
                      <c:pt idx="3027">
                        <c:v>20.854151703440799</c:v>
                      </c:pt>
                      <c:pt idx="3028">
                        <c:v>20.8611693008861</c:v>
                      </c:pt>
                      <c:pt idx="3029">
                        <c:v>20.868186898331398</c:v>
                      </c:pt>
                      <c:pt idx="3030">
                        <c:v>20.8752044957766</c:v>
                      </c:pt>
                      <c:pt idx="3031">
                        <c:v>20.882222093221898</c:v>
                      </c:pt>
                      <c:pt idx="3032">
                        <c:v>20.8892396906672</c:v>
                      </c:pt>
                      <c:pt idx="3033">
                        <c:v>20.896257288112501</c:v>
                      </c:pt>
                      <c:pt idx="3034">
                        <c:v>20.903274885557799</c:v>
                      </c:pt>
                      <c:pt idx="3035">
                        <c:v>20.910292483003101</c:v>
                      </c:pt>
                      <c:pt idx="3036">
                        <c:v>20.917310080448399</c:v>
                      </c:pt>
                      <c:pt idx="3037">
                        <c:v>20.9243276778937</c:v>
                      </c:pt>
                      <c:pt idx="3038">
                        <c:v>20.931345275339002</c:v>
                      </c:pt>
                      <c:pt idx="3039">
                        <c:v>20.9383628727843</c:v>
                      </c:pt>
                      <c:pt idx="3040">
                        <c:v>20.945380470229502</c:v>
                      </c:pt>
                      <c:pt idx="3041">
                        <c:v>20.9523980676748</c:v>
                      </c:pt>
                      <c:pt idx="3042">
                        <c:v>20.959415665120101</c:v>
                      </c:pt>
                      <c:pt idx="3043">
                        <c:v>20.966433262565399</c:v>
                      </c:pt>
                      <c:pt idx="3044">
                        <c:v>20.973450860010701</c:v>
                      </c:pt>
                      <c:pt idx="3045">
                        <c:v>20.980468457455999</c:v>
                      </c:pt>
                      <c:pt idx="3046">
                        <c:v>20.9874860549013</c:v>
                      </c:pt>
                      <c:pt idx="3047">
                        <c:v>20.994503652346602</c:v>
                      </c:pt>
                      <c:pt idx="3048">
                        <c:v>21.001521249791899</c:v>
                      </c:pt>
                      <c:pt idx="3049">
                        <c:v>21.008538847237102</c:v>
                      </c:pt>
                      <c:pt idx="3050">
                        <c:v>21.015556444682399</c:v>
                      </c:pt>
                      <c:pt idx="3051">
                        <c:v>21.022574042127701</c:v>
                      </c:pt>
                      <c:pt idx="3052">
                        <c:v>21.029591639572999</c:v>
                      </c:pt>
                      <c:pt idx="3053">
                        <c:v>21.0366092370183</c:v>
                      </c:pt>
                      <c:pt idx="3054">
                        <c:v>21.043626834463598</c:v>
                      </c:pt>
                      <c:pt idx="3055">
                        <c:v>21.0506444319089</c:v>
                      </c:pt>
                      <c:pt idx="3056">
                        <c:v>21.057662029354201</c:v>
                      </c:pt>
                      <c:pt idx="3057">
                        <c:v>21.064679626799499</c:v>
                      </c:pt>
                      <c:pt idx="3058">
                        <c:v>21.071697224244801</c:v>
                      </c:pt>
                      <c:pt idx="3059">
                        <c:v>21.078714821689999</c:v>
                      </c:pt>
                      <c:pt idx="3060">
                        <c:v>21.085732419135301</c:v>
                      </c:pt>
                      <c:pt idx="3061">
                        <c:v>21.092750016580599</c:v>
                      </c:pt>
                      <c:pt idx="3062">
                        <c:v>21.0997676140259</c:v>
                      </c:pt>
                      <c:pt idx="3063">
                        <c:v>21.106785211471198</c:v>
                      </c:pt>
                      <c:pt idx="3064">
                        <c:v>21.1138028089165</c:v>
                      </c:pt>
                      <c:pt idx="3065">
                        <c:v>21.120820406361801</c:v>
                      </c:pt>
                      <c:pt idx="3066">
                        <c:v>21.127838003807099</c:v>
                      </c:pt>
                      <c:pt idx="3067">
                        <c:v>21.134855601252401</c:v>
                      </c:pt>
                      <c:pt idx="3068">
                        <c:v>21.141873198697699</c:v>
                      </c:pt>
                      <c:pt idx="3069">
                        <c:v>21.148890796142901</c:v>
                      </c:pt>
                      <c:pt idx="3070">
                        <c:v>21.155908393588199</c:v>
                      </c:pt>
                      <c:pt idx="3071">
                        <c:v>21.1629259910335</c:v>
                      </c:pt>
                      <c:pt idx="3072">
                        <c:v>21.169943588478802</c:v>
                      </c:pt>
                      <c:pt idx="3073">
                        <c:v>21.1769611859241</c:v>
                      </c:pt>
                      <c:pt idx="3074">
                        <c:v>21.183978783369401</c:v>
                      </c:pt>
                      <c:pt idx="3075">
                        <c:v>21.190996380814699</c:v>
                      </c:pt>
                      <c:pt idx="3076">
                        <c:v>21.198013978260001</c:v>
                      </c:pt>
                      <c:pt idx="3077">
                        <c:v>21.205031575705299</c:v>
                      </c:pt>
                      <c:pt idx="3078">
                        <c:v>21.2120491731506</c:v>
                      </c:pt>
                      <c:pt idx="3079">
                        <c:v>21.219066770595798</c:v>
                      </c:pt>
                      <c:pt idx="3080">
                        <c:v>21.2260843680411</c:v>
                      </c:pt>
                      <c:pt idx="3081">
                        <c:v>21.233101965486401</c:v>
                      </c:pt>
                      <c:pt idx="3082">
                        <c:v>21.240119562931699</c:v>
                      </c:pt>
                      <c:pt idx="3083">
                        <c:v>21.247137160377001</c:v>
                      </c:pt>
                      <c:pt idx="3084">
                        <c:v>21.254154757822299</c:v>
                      </c:pt>
                      <c:pt idx="3085">
                        <c:v>21.2611723552676</c:v>
                      </c:pt>
                      <c:pt idx="3086">
                        <c:v>21.268189952712898</c:v>
                      </c:pt>
                      <c:pt idx="3087">
                        <c:v>21.2752075501582</c:v>
                      </c:pt>
                      <c:pt idx="3088">
                        <c:v>21.282225147603398</c:v>
                      </c:pt>
                      <c:pt idx="3089">
                        <c:v>21.2892427450487</c:v>
                      </c:pt>
                      <c:pt idx="3090">
                        <c:v>21.296260342494001</c:v>
                      </c:pt>
                      <c:pt idx="3091">
                        <c:v>21.303277939939299</c:v>
                      </c:pt>
                      <c:pt idx="3092">
                        <c:v>21.310295537384601</c:v>
                      </c:pt>
                      <c:pt idx="3093">
                        <c:v>21.317313134829899</c:v>
                      </c:pt>
                      <c:pt idx="3094">
                        <c:v>21.3243307322752</c:v>
                      </c:pt>
                      <c:pt idx="3095">
                        <c:v>21.331348329720502</c:v>
                      </c:pt>
                      <c:pt idx="3096">
                        <c:v>21.3383659271658</c:v>
                      </c:pt>
                      <c:pt idx="3097">
                        <c:v>21.345383524611101</c:v>
                      </c:pt>
                      <c:pt idx="3098">
                        <c:v>21.3524011220563</c:v>
                      </c:pt>
                      <c:pt idx="3099">
                        <c:v>21.359418719501601</c:v>
                      </c:pt>
                      <c:pt idx="3100">
                        <c:v>21.366436316946899</c:v>
                      </c:pt>
                      <c:pt idx="3101">
                        <c:v>21.373453914392201</c:v>
                      </c:pt>
                      <c:pt idx="3102">
                        <c:v>21.380471511837499</c:v>
                      </c:pt>
                      <c:pt idx="3103">
                        <c:v>21.3874891092828</c:v>
                      </c:pt>
                      <c:pt idx="3104">
                        <c:v>21.394506706728102</c:v>
                      </c:pt>
                      <c:pt idx="3105">
                        <c:v>21.4015243041734</c:v>
                      </c:pt>
                      <c:pt idx="3106">
                        <c:v>21.408541901618701</c:v>
                      </c:pt>
                      <c:pt idx="3107">
                        <c:v>21.415559499063999</c:v>
                      </c:pt>
                      <c:pt idx="3108">
                        <c:v>21.422577096509201</c:v>
                      </c:pt>
                      <c:pt idx="3109">
                        <c:v>21.429594693954499</c:v>
                      </c:pt>
                      <c:pt idx="3110">
                        <c:v>21.436612291399801</c:v>
                      </c:pt>
                      <c:pt idx="3111">
                        <c:v>21.443629888845098</c:v>
                      </c:pt>
                      <c:pt idx="3112">
                        <c:v>21.4506474862904</c:v>
                      </c:pt>
                      <c:pt idx="3113">
                        <c:v>21.457665083735701</c:v>
                      </c:pt>
                      <c:pt idx="3114">
                        <c:v>21.464682681180999</c:v>
                      </c:pt>
                      <c:pt idx="3115">
                        <c:v>21.471700278626301</c:v>
                      </c:pt>
                      <c:pt idx="3116">
                        <c:v>21.478717876071599</c:v>
                      </c:pt>
                      <c:pt idx="3117">
                        <c:v>21.4857354735169</c:v>
                      </c:pt>
                      <c:pt idx="3118">
                        <c:v>21.492753070962099</c:v>
                      </c:pt>
                      <c:pt idx="3119">
                        <c:v>21.4997706684074</c:v>
                      </c:pt>
                      <c:pt idx="3120">
                        <c:v>21.506788265852698</c:v>
                      </c:pt>
                      <c:pt idx="3121">
                        <c:v>21.513805863298</c:v>
                      </c:pt>
                      <c:pt idx="3122">
                        <c:v>21.520823460743301</c:v>
                      </c:pt>
                      <c:pt idx="3123">
                        <c:v>21.527841058188599</c:v>
                      </c:pt>
                      <c:pt idx="3124">
                        <c:v>21.534858655633901</c:v>
                      </c:pt>
                      <c:pt idx="3125">
                        <c:v>21.541876253079199</c:v>
                      </c:pt>
                      <c:pt idx="3126">
                        <c:v>21.5488938505245</c:v>
                      </c:pt>
                      <c:pt idx="3127">
                        <c:v>21.555911447969699</c:v>
                      </c:pt>
                      <c:pt idx="3128">
                        <c:v>21.562929045415</c:v>
                      </c:pt>
                      <c:pt idx="3129">
                        <c:v>21.569946642860302</c:v>
                      </c:pt>
                      <c:pt idx="3130">
                        <c:v>21.5769642403056</c:v>
                      </c:pt>
                      <c:pt idx="3131">
                        <c:v>21.583981837750901</c:v>
                      </c:pt>
                      <c:pt idx="3132">
                        <c:v>21.590999435196199</c:v>
                      </c:pt>
                      <c:pt idx="3133">
                        <c:v>21.598017032641501</c:v>
                      </c:pt>
                      <c:pt idx="3134">
                        <c:v>21.605034630086799</c:v>
                      </c:pt>
                      <c:pt idx="3135">
                        <c:v>21.6120522275321</c:v>
                      </c:pt>
                      <c:pt idx="3136">
                        <c:v>21.619069824977402</c:v>
                      </c:pt>
                      <c:pt idx="3137">
                        <c:v>21.6260874224226</c:v>
                      </c:pt>
                      <c:pt idx="3138">
                        <c:v>21.633105019867902</c:v>
                      </c:pt>
                      <c:pt idx="3139">
                        <c:v>21.6401226173132</c:v>
                      </c:pt>
                      <c:pt idx="3140">
                        <c:v>21.647140214758501</c:v>
                      </c:pt>
                      <c:pt idx="3141">
                        <c:v>21.654157812203799</c:v>
                      </c:pt>
                      <c:pt idx="3142">
                        <c:v>21.6611754096491</c:v>
                      </c:pt>
                      <c:pt idx="3143">
                        <c:v>21.668193007094398</c:v>
                      </c:pt>
                      <c:pt idx="3144">
                        <c:v>21.6752106045397</c:v>
                      </c:pt>
                      <c:pt idx="3145">
                        <c:v>21.682228201985001</c:v>
                      </c:pt>
                      <c:pt idx="3146">
                        <c:v>21.689245799430299</c:v>
                      </c:pt>
                      <c:pt idx="3147">
                        <c:v>21.696263396875501</c:v>
                      </c:pt>
                      <c:pt idx="3148">
                        <c:v>21.703280994320799</c:v>
                      </c:pt>
                      <c:pt idx="3149">
                        <c:v>21.710298591766101</c:v>
                      </c:pt>
                      <c:pt idx="3150">
                        <c:v>21.717316189211399</c:v>
                      </c:pt>
                      <c:pt idx="3151">
                        <c:v>21.7243337866567</c:v>
                      </c:pt>
                      <c:pt idx="3152">
                        <c:v>21.731351384101998</c:v>
                      </c:pt>
                      <c:pt idx="3153">
                        <c:v>21.7383689815473</c:v>
                      </c:pt>
                      <c:pt idx="3154">
                        <c:v>21.745386578992601</c:v>
                      </c:pt>
                      <c:pt idx="3155">
                        <c:v>21.752404176437899</c:v>
                      </c:pt>
                      <c:pt idx="3156">
                        <c:v>21.759421773883201</c:v>
                      </c:pt>
                      <c:pt idx="3157">
                        <c:v>21.766439371328399</c:v>
                      </c:pt>
                      <c:pt idx="3158">
                        <c:v>21.773456968773701</c:v>
                      </c:pt>
                      <c:pt idx="3159">
                        <c:v>21.780474566218999</c:v>
                      </c:pt>
                      <c:pt idx="3160">
                        <c:v>21.7874921636643</c:v>
                      </c:pt>
                      <c:pt idx="3161">
                        <c:v>21.794509761109602</c:v>
                      </c:pt>
                      <c:pt idx="3162">
                        <c:v>21.8015273585549</c:v>
                      </c:pt>
                      <c:pt idx="3163">
                        <c:v>21.808544956000201</c:v>
                      </c:pt>
                      <c:pt idx="3164">
                        <c:v>21.815562553445499</c:v>
                      </c:pt>
                      <c:pt idx="3165">
                        <c:v>21.822580150890801</c:v>
                      </c:pt>
                      <c:pt idx="3166">
                        <c:v>21.829597748335999</c:v>
                      </c:pt>
                      <c:pt idx="3167">
                        <c:v>21.836615345781301</c:v>
                      </c:pt>
                      <c:pt idx="3168">
                        <c:v>21.843632943226599</c:v>
                      </c:pt>
                      <c:pt idx="3169">
                        <c:v>21.8506505406719</c:v>
                      </c:pt>
                      <c:pt idx="3170">
                        <c:v>21.857668138117202</c:v>
                      </c:pt>
                      <c:pt idx="3171">
                        <c:v>21.8646857355625</c:v>
                      </c:pt>
                      <c:pt idx="3172">
                        <c:v>21.871703333007801</c:v>
                      </c:pt>
                      <c:pt idx="3173">
                        <c:v>21.878720930453099</c:v>
                      </c:pt>
                      <c:pt idx="3174">
                        <c:v>21.8857385278984</c:v>
                      </c:pt>
                      <c:pt idx="3175">
                        <c:v>21.892756125343698</c:v>
                      </c:pt>
                      <c:pt idx="3176">
                        <c:v>21.899773722789</c:v>
                      </c:pt>
                      <c:pt idx="3177">
                        <c:v>21.906791320234198</c:v>
                      </c:pt>
                      <c:pt idx="3178">
                        <c:v>21.9138089176795</c:v>
                      </c:pt>
                      <c:pt idx="3179">
                        <c:v>21.920826515124801</c:v>
                      </c:pt>
                      <c:pt idx="3180">
                        <c:v>21.927844112570099</c:v>
                      </c:pt>
                      <c:pt idx="3181">
                        <c:v>21.934861710015401</c:v>
                      </c:pt>
                      <c:pt idx="3182">
                        <c:v>21.941879307460699</c:v>
                      </c:pt>
                      <c:pt idx="3183">
                        <c:v>21.948896904906</c:v>
                      </c:pt>
                      <c:pt idx="3184">
                        <c:v>21.955914502351298</c:v>
                      </c:pt>
                      <c:pt idx="3185">
                        <c:v>21.9629320997966</c:v>
                      </c:pt>
                      <c:pt idx="3186">
                        <c:v>21.969949697241798</c:v>
                      </c:pt>
                      <c:pt idx="3187">
                        <c:v>21.9769672946871</c:v>
                      </c:pt>
                      <c:pt idx="3188">
                        <c:v>21.983984892132401</c:v>
                      </c:pt>
                      <c:pt idx="3189">
                        <c:v>21.991002489577699</c:v>
                      </c:pt>
                      <c:pt idx="3190">
                        <c:v>21.998020087023001</c:v>
                      </c:pt>
                      <c:pt idx="3191">
                        <c:v>22.005037684468299</c:v>
                      </c:pt>
                      <c:pt idx="3192">
                        <c:v>22.0120552819136</c:v>
                      </c:pt>
                      <c:pt idx="3193">
                        <c:v>22.019072879358902</c:v>
                      </c:pt>
                      <c:pt idx="3194">
                        <c:v>22.0260904768042</c:v>
                      </c:pt>
                      <c:pt idx="3195">
                        <c:v>22.033108074249501</c:v>
                      </c:pt>
                      <c:pt idx="3196">
                        <c:v>22.0401256716947</c:v>
                      </c:pt>
                      <c:pt idx="3197">
                        <c:v>22.047143269140001</c:v>
                      </c:pt>
                      <c:pt idx="3198">
                        <c:v>22.054160866585299</c:v>
                      </c:pt>
                      <c:pt idx="3199">
                        <c:v>22.061178464030601</c:v>
                      </c:pt>
                      <c:pt idx="3200">
                        <c:v>22.068196061475899</c:v>
                      </c:pt>
                      <c:pt idx="3201">
                        <c:v>22.0752136589212</c:v>
                      </c:pt>
                      <c:pt idx="3202">
                        <c:v>22.082231256366502</c:v>
                      </c:pt>
                      <c:pt idx="3203">
                        <c:v>22.089248853811799</c:v>
                      </c:pt>
                      <c:pt idx="3204">
                        <c:v>22.096266451257101</c:v>
                      </c:pt>
                      <c:pt idx="3205">
                        <c:v>22.103284048702299</c:v>
                      </c:pt>
                      <c:pt idx="3206">
                        <c:v>22.110301646147601</c:v>
                      </c:pt>
                      <c:pt idx="3207">
                        <c:v>22.117319243592899</c:v>
                      </c:pt>
                      <c:pt idx="3208">
                        <c:v>22.1243368410382</c:v>
                      </c:pt>
                      <c:pt idx="3209">
                        <c:v>22.131354438483498</c:v>
                      </c:pt>
                      <c:pt idx="3210">
                        <c:v>22.1383720359288</c:v>
                      </c:pt>
                      <c:pt idx="3211">
                        <c:v>22.145389633374101</c:v>
                      </c:pt>
                      <c:pt idx="3212">
                        <c:v>22.152407230819399</c:v>
                      </c:pt>
                      <c:pt idx="3213">
                        <c:v>22.159424828264701</c:v>
                      </c:pt>
                      <c:pt idx="3214">
                        <c:v>22.166442425709999</c:v>
                      </c:pt>
                      <c:pt idx="3215">
                        <c:v>22.173460023155201</c:v>
                      </c:pt>
                      <c:pt idx="3216">
                        <c:v>22.180477620600499</c:v>
                      </c:pt>
                      <c:pt idx="3217">
                        <c:v>22.1874952180458</c:v>
                      </c:pt>
                      <c:pt idx="3218">
                        <c:v>22.194512815491102</c:v>
                      </c:pt>
                      <c:pt idx="3219">
                        <c:v>22.2015304129364</c:v>
                      </c:pt>
                      <c:pt idx="3220">
                        <c:v>22.208548010381701</c:v>
                      </c:pt>
                      <c:pt idx="3221">
                        <c:v>22.215565607826999</c:v>
                      </c:pt>
                      <c:pt idx="3222">
                        <c:v>22.222583205272301</c:v>
                      </c:pt>
                      <c:pt idx="3223">
                        <c:v>22.229600802717599</c:v>
                      </c:pt>
                      <c:pt idx="3224">
                        <c:v>22.2366184001629</c:v>
                      </c:pt>
                      <c:pt idx="3225">
                        <c:v>22.243635997608099</c:v>
                      </c:pt>
                      <c:pt idx="3226">
                        <c:v>22.2506535950534</c:v>
                      </c:pt>
                      <c:pt idx="3227">
                        <c:v>22.257671192498702</c:v>
                      </c:pt>
                      <c:pt idx="3228">
                        <c:v>22.264688789944</c:v>
                      </c:pt>
                      <c:pt idx="3229">
                        <c:v>22.271706387389301</c:v>
                      </c:pt>
                      <c:pt idx="3230">
                        <c:v>22.278723984834599</c:v>
                      </c:pt>
                      <c:pt idx="3231">
                        <c:v>22.285741582279901</c:v>
                      </c:pt>
                      <c:pt idx="3232">
                        <c:v>22.292759179725198</c:v>
                      </c:pt>
                      <c:pt idx="3233">
                        <c:v>22.2997767771705</c:v>
                      </c:pt>
                      <c:pt idx="3234">
                        <c:v>22.306794374615802</c:v>
                      </c:pt>
                      <c:pt idx="3235">
                        <c:v>22.313811972061</c:v>
                      </c:pt>
                      <c:pt idx="3236">
                        <c:v>22.320829569506301</c:v>
                      </c:pt>
                      <c:pt idx="3237">
                        <c:v>22.327847166951599</c:v>
                      </c:pt>
                      <c:pt idx="3238">
                        <c:v>22.334864764396901</c:v>
                      </c:pt>
                      <c:pt idx="3239">
                        <c:v>22.341882361842199</c:v>
                      </c:pt>
                      <c:pt idx="3240">
                        <c:v>22.3488999592875</c:v>
                      </c:pt>
                      <c:pt idx="3241">
                        <c:v>22.355917556732798</c:v>
                      </c:pt>
                      <c:pt idx="3242">
                        <c:v>22.3629351541781</c:v>
                      </c:pt>
                      <c:pt idx="3243">
                        <c:v>22.369952751623401</c:v>
                      </c:pt>
                      <c:pt idx="3244">
                        <c:v>22.3769703490686</c:v>
                      </c:pt>
                      <c:pt idx="3245">
                        <c:v>22.383987946513901</c:v>
                      </c:pt>
                      <c:pt idx="3246">
                        <c:v>22.391005543959199</c:v>
                      </c:pt>
                      <c:pt idx="3247">
                        <c:v>22.398023141404501</c:v>
                      </c:pt>
                      <c:pt idx="3248">
                        <c:v>22.405040738849799</c:v>
                      </c:pt>
                      <c:pt idx="3249">
                        <c:v>22.4120583362951</c:v>
                      </c:pt>
                      <c:pt idx="3250">
                        <c:v>22.419075933740402</c:v>
                      </c:pt>
                      <c:pt idx="3251">
                        <c:v>22.4260935311857</c:v>
                      </c:pt>
                      <c:pt idx="3252">
                        <c:v>22.433111128631001</c:v>
                      </c:pt>
                      <c:pt idx="3253">
                        <c:v>22.440128726076299</c:v>
                      </c:pt>
                      <c:pt idx="3254">
                        <c:v>22.447146323521601</c:v>
                      </c:pt>
                      <c:pt idx="3255">
                        <c:v>22.454163920966799</c:v>
                      </c:pt>
                      <c:pt idx="3256">
                        <c:v>22.461181518412101</c:v>
                      </c:pt>
                      <c:pt idx="3257">
                        <c:v>22.468199115857399</c:v>
                      </c:pt>
                      <c:pt idx="3258">
                        <c:v>22.4752167133027</c:v>
                      </c:pt>
                      <c:pt idx="3259">
                        <c:v>22.482234310748002</c:v>
                      </c:pt>
                      <c:pt idx="3260">
                        <c:v>22.4892519081933</c:v>
                      </c:pt>
                      <c:pt idx="3261">
                        <c:v>22.496269505638601</c:v>
                      </c:pt>
                      <c:pt idx="3262">
                        <c:v>22.503287103083899</c:v>
                      </c:pt>
                      <c:pt idx="3263">
                        <c:v>22.510304700529201</c:v>
                      </c:pt>
                      <c:pt idx="3264">
                        <c:v>22.517322297974399</c:v>
                      </c:pt>
                      <c:pt idx="3265">
                        <c:v>22.5243398954197</c:v>
                      </c:pt>
                      <c:pt idx="3266">
                        <c:v>22.531357492864998</c:v>
                      </c:pt>
                      <c:pt idx="3267">
                        <c:v>22.5383750903103</c:v>
                      </c:pt>
                      <c:pt idx="3268">
                        <c:v>22.545392687755601</c:v>
                      </c:pt>
                      <c:pt idx="3269">
                        <c:v>22.552410285200899</c:v>
                      </c:pt>
                      <c:pt idx="3270">
                        <c:v>22.559427882646201</c:v>
                      </c:pt>
                      <c:pt idx="3271">
                        <c:v>22.566445480091499</c:v>
                      </c:pt>
                      <c:pt idx="3272">
                        <c:v>22.5734630775368</c:v>
                      </c:pt>
                      <c:pt idx="3273">
                        <c:v>22.580480674982098</c:v>
                      </c:pt>
                      <c:pt idx="3274">
                        <c:v>22.5874982724273</c:v>
                      </c:pt>
                      <c:pt idx="3275">
                        <c:v>22.594515869872598</c:v>
                      </c:pt>
                      <c:pt idx="3276">
                        <c:v>22.6015334673179</c:v>
                      </c:pt>
                      <c:pt idx="3277">
                        <c:v>22.608551064763201</c:v>
                      </c:pt>
                      <c:pt idx="3278">
                        <c:v>22.615568662208499</c:v>
                      </c:pt>
                      <c:pt idx="3279">
                        <c:v>22.622586259653801</c:v>
                      </c:pt>
                      <c:pt idx="3280">
                        <c:v>22.629603857099099</c:v>
                      </c:pt>
                      <c:pt idx="3281">
                        <c:v>22.6366214545444</c:v>
                      </c:pt>
                      <c:pt idx="3282">
                        <c:v>22.643639051989702</c:v>
                      </c:pt>
                      <c:pt idx="3283">
                        <c:v>22.650656649435</c:v>
                      </c:pt>
                      <c:pt idx="3284">
                        <c:v>22.657674246880202</c:v>
                      </c:pt>
                      <c:pt idx="3285">
                        <c:v>22.6646918443255</c:v>
                      </c:pt>
                      <c:pt idx="3286">
                        <c:v>22.671709441770801</c:v>
                      </c:pt>
                      <c:pt idx="3287">
                        <c:v>22.678727039216099</c:v>
                      </c:pt>
                      <c:pt idx="3288">
                        <c:v>22.685744636661401</c:v>
                      </c:pt>
                      <c:pt idx="3289">
                        <c:v>22.692762234106699</c:v>
                      </c:pt>
                      <c:pt idx="3290">
                        <c:v>22.699779831552</c:v>
                      </c:pt>
                      <c:pt idx="3291">
                        <c:v>22.706797428997302</c:v>
                      </c:pt>
                      <c:pt idx="3292">
                        <c:v>22.7138150264426</c:v>
                      </c:pt>
                      <c:pt idx="3293">
                        <c:v>22.720832623887802</c:v>
                      </c:pt>
                      <c:pt idx="3294">
                        <c:v>22.7278502213331</c:v>
                      </c:pt>
                      <c:pt idx="3295">
                        <c:v>22.734867818778401</c:v>
                      </c:pt>
                      <c:pt idx="3296">
                        <c:v>22.741885416223699</c:v>
                      </c:pt>
                      <c:pt idx="3297">
                        <c:v>22.748903013669</c:v>
                      </c:pt>
                      <c:pt idx="3298">
                        <c:v>22.755920611114298</c:v>
                      </c:pt>
                      <c:pt idx="3299">
                        <c:v>22.7629382085596</c:v>
                      </c:pt>
                      <c:pt idx="3300">
                        <c:v>22.769955806004901</c:v>
                      </c:pt>
                      <c:pt idx="3301">
                        <c:v>22.776973403450199</c:v>
                      </c:pt>
                      <c:pt idx="3302">
                        <c:v>22.783991000895501</c:v>
                      </c:pt>
                      <c:pt idx="3303">
                        <c:v>22.791008598340699</c:v>
                      </c:pt>
                      <c:pt idx="3304">
                        <c:v>22.798026195786001</c:v>
                      </c:pt>
                      <c:pt idx="3305">
                        <c:v>22.805043793231299</c:v>
                      </c:pt>
                      <c:pt idx="3306">
                        <c:v>22.8120613906766</c:v>
                      </c:pt>
                      <c:pt idx="3307">
                        <c:v>22.819078988121898</c:v>
                      </c:pt>
                      <c:pt idx="3308">
                        <c:v>22.8260965855672</c:v>
                      </c:pt>
                      <c:pt idx="3309">
                        <c:v>22.833114183012501</c:v>
                      </c:pt>
                      <c:pt idx="3310">
                        <c:v>22.840131780457799</c:v>
                      </c:pt>
                      <c:pt idx="3311">
                        <c:v>22.847149377903101</c:v>
                      </c:pt>
                      <c:pt idx="3312">
                        <c:v>22.854166975348399</c:v>
                      </c:pt>
                      <c:pt idx="3313">
                        <c:v>22.861184572793601</c:v>
                      </c:pt>
                      <c:pt idx="3314">
                        <c:v>22.868202170238899</c:v>
                      </c:pt>
                      <c:pt idx="3315">
                        <c:v>22.8752197676842</c:v>
                      </c:pt>
                      <c:pt idx="3316">
                        <c:v>22.882237365129502</c:v>
                      </c:pt>
                      <c:pt idx="3317">
                        <c:v>22.8892549625748</c:v>
                      </c:pt>
                      <c:pt idx="3318">
                        <c:v>22.896272560020101</c:v>
                      </c:pt>
                      <c:pt idx="3319">
                        <c:v>22.903290157465399</c:v>
                      </c:pt>
                      <c:pt idx="3320">
                        <c:v>22.910307754910701</c:v>
                      </c:pt>
                      <c:pt idx="3321">
                        <c:v>22.917325352355999</c:v>
                      </c:pt>
                      <c:pt idx="3322">
                        <c:v>22.9243429498013</c:v>
                      </c:pt>
                      <c:pt idx="3323">
                        <c:v>22.931360547246499</c:v>
                      </c:pt>
                      <c:pt idx="3324">
                        <c:v>22.9383781446918</c:v>
                      </c:pt>
                      <c:pt idx="3325">
                        <c:v>22.945395742137102</c:v>
                      </c:pt>
                      <c:pt idx="3326">
                        <c:v>22.952413339582399</c:v>
                      </c:pt>
                      <c:pt idx="3327">
                        <c:v>22.959430937027701</c:v>
                      </c:pt>
                      <c:pt idx="3328">
                        <c:v>22.966448534472999</c:v>
                      </c:pt>
                      <c:pt idx="3329">
                        <c:v>22.9734661319183</c:v>
                      </c:pt>
                      <c:pt idx="3330">
                        <c:v>22.980483729363598</c:v>
                      </c:pt>
                      <c:pt idx="3331">
                        <c:v>22.9875013268089</c:v>
                      </c:pt>
                      <c:pt idx="3332">
                        <c:v>22.994518924254201</c:v>
                      </c:pt>
                      <c:pt idx="3333">
                        <c:v>23.0015365216994</c:v>
                      </c:pt>
                      <c:pt idx="3334">
                        <c:v>23.008554119144701</c:v>
                      </c:pt>
                      <c:pt idx="3335">
                        <c:v>23.015571716589999</c:v>
                      </c:pt>
                      <c:pt idx="3336">
                        <c:v>23.022589314035301</c:v>
                      </c:pt>
                      <c:pt idx="3337">
                        <c:v>23.029606911480599</c:v>
                      </c:pt>
                      <c:pt idx="3338">
                        <c:v>23.0366245089259</c:v>
                      </c:pt>
                      <c:pt idx="3339">
                        <c:v>23.043642106371198</c:v>
                      </c:pt>
                      <c:pt idx="3340">
                        <c:v>23.0506597038165</c:v>
                      </c:pt>
                      <c:pt idx="3341">
                        <c:v>23.057677301261801</c:v>
                      </c:pt>
                      <c:pt idx="3342">
                        <c:v>23.064694898707</c:v>
                      </c:pt>
                      <c:pt idx="3343">
                        <c:v>23.071712496152301</c:v>
                      </c:pt>
                      <c:pt idx="3344">
                        <c:v>23.078730093597599</c:v>
                      </c:pt>
                      <c:pt idx="3345">
                        <c:v>23.085747691042901</c:v>
                      </c:pt>
                      <c:pt idx="3346">
                        <c:v>23.092765288488199</c:v>
                      </c:pt>
                      <c:pt idx="3347">
                        <c:v>23.0997828859335</c:v>
                      </c:pt>
                      <c:pt idx="3348">
                        <c:v>23.106800483378802</c:v>
                      </c:pt>
                      <c:pt idx="3349">
                        <c:v>23.1138180808241</c:v>
                      </c:pt>
                      <c:pt idx="3350">
                        <c:v>23.120835678269401</c:v>
                      </c:pt>
                      <c:pt idx="3351">
                        <c:v>23.127853275714699</c:v>
                      </c:pt>
                      <c:pt idx="3352">
                        <c:v>23.134870873159901</c:v>
                      </c:pt>
                      <c:pt idx="3353">
                        <c:v>23.141888470605199</c:v>
                      </c:pt>
                      <c:pt idx="3354">
                        <c:v>23.148906068050501</c:v>
                      </c:pt>
                      <c:pt idx="3355">
                        <c:v>23.155923665495799</c:v>
                      </c:pt>
                      <c:pt idx="3356">
                        <c:v>23.1629412629411</c:v>
                      </c:pt>
                      <c:pt idx="3357">
                        <c:v>23.169958860386402</c:v>
                      </c:pt>
                      <c:pt idx="3358">
                        <c:v>23.176976457831699</c:v>
                      </c:pt>
                      <c:pt idx="3359">
                        <c:v>23.183994055277001</c:v>
                      </c:pt>
                      <c:pt idx="3360">
                        <c:v>23.191011652722299</c:v>
                      </c:pt>
                      <c:pt idx="3361">
                        <c:v>23.1980292501676</c:v>
                      </c:pt>
                      <c:pt idx="3362">
                        <c:v>23.205046847612799</c:v>
                      </c:pt>
                      <c:pt idx="3363">
                        <c:v>23.2120644450581</c:v>
                      </c:pt>
                      <c:pt idx="3364">
                        <c:v>23.219082042503398</c:v>
                      </c:pt>
                      <c:pt idx="3365">
                        <c:v>23.2260996399487</c:v>
                      </c:pt>
                      <c:pt idx="3366">
                        <c:v>23.233117237394001</c:v>
                      </c:pt>
                      <c:pt idx="3367">
                        <c:v>23.240134834839299</c:v>
                      </c:pt>
                      <c:pt idx="3368">
                        <c:v>23.247152432284601</c:v>
                      </c:pt>
                      <c:pt idx="3369">
                        <c:v>23.254170029729899</c:v>
                      </c:pt>
                      <c:pt idx="3370">
                        <c:v>23.2611876271752</c:v>
                      </c:pt>
                      <c:pt idx="3371">
                        <c:v>23.268205224620399</c:v>
                      </c:pt>
                      <c:pt idx="3372">
                        <c:v>23.2752228220657</c:v>
                      </c:pt>
                      <c:pt idx="3373">
                        <c:v>23.282240419511002</c:v>
                      </c:pt>
                      <c:pt idx="3374">
                        <c:v>23.2892580169563</c:v>
                      </c:pt>
                      <c:pt idx="3375">
                        <c:v>23.296275614401601</c:v>
                      </c:pt>
                      <c:pt idx="3376">
                        <c:v>23.303293211846899</c:v>
                      </c:pt>
                      <c:pt idx="3377">
                        <c:v>23.310310809292201</c:v>
                      </c:pt>
                      <c:pt idx="3378">
                        <c:v>23.317328406737499</c:v>
                      </c:pt>
                      <c:pt idx="3379">
                        <c:v>23.3243460041828</c:v>
                      </c:pt>
                      <c:pt idx="3380">
                        <c:v>23.331363601628102</c:v>
                      </c:pt>
                      <c:pt idx="3381">
                        <c:v>23.3383811990733</c:v>
                      </c:pt>
                      <c:pt idx="3382">
                        <c:v>23.345398796518602</c:v>
                      </c:pt>
                      <c:pt idx="3383">
                        <c:v>23.3524163939639</c:v>
                      </c:pt>
                      <c:pt idx="3384">
                        <c:v>23.359433991409201</c:v>
                      </c:pt>
                      <c:pt idx="3385">
                        <c:v>23.366451588854499</c:v>
                      </c:pt>
                      <c:pt idx="3386">
                        <c:v>23.373469186299801</c:v>
                      </c:pt>
                      <c:pt idx="3387">
                        <c:v>23.380486783745098</c:v>
                      </c:pt>
                      <c:pt idx="3388">
                        <c:v>23.3875043811904</c:v>
                      </c:pt>
                      <c:pt idx="3389">
                        <c:v>23.394521978635701</c:v>
                      </c:pt>
                      <c:pt idx="3390">
                        <c:v>23.401539576080999</c:v>
                      </c:pt>
                      <c:pt idx="3391">
                        <c:v>23.408557173526201</c:v>
                      </c:pt>
                      <c:pt idx="3392">
                        <c:v>23.415574770971499</c:v>
                      </c:pt>
                      <c:pt idx="3393">
                        <c:v>23.422592368416801</c:v>
                      </c:pt>
                      <c:pt idx="3394">
                        <c:v>23.429609965862099</c:v>
                      </c:pt>
                      <c:pt idx="3395">
                        <c:v>23.4366275633074</c:v>
                      </c:pt>
                      <c:pt idx="3396">
                        <c:v>23.443645160752698</c:v>
                      </c:pt>
                      <c:pt idx="3397">
                        <c:v>23.450662758198</c:v>
                      </c:pt>
                      <c:pt idx="3398">
                        <c:v>23.457680355643301</c:v>
                      </c:pt>
                      <c:pt idx="3399">
                        <c:v>23.464697953088599</c:v>
                      </c:pt>
                      <c:pt idx="3400">
                        <c:v>23.471715550533801</c:v>
                      </c:pt>
                      <c:pt idx="3401">
                        <c:v>23.478733147979099</c:v>
                      </c:pt>
                      <c:pt idx="3402">
                        <c:v>23.485750745424401</c:v>
                      </c:pt>
                      <c:pt idx="3403">
                        <c:v>23.492768342869699</c:v>
                      </c:pt>
                      <c:pt idx="3404">
                        <c:v>23.499785940315</c:v>
                      </c:pt>
                      <c:pt idx="3405">
                        <c:v>23.506803537760302</c:v>
                      </c:pt>
                      <c:pt idx="3406">
                        <c:v>23.5138211352056</c:v>
                      </c:pt>
                      <c:pt idx="3407">
                        <c:v>23.520838732650901</c:v>
                      </c:pt>
                      <c:pt idx="3408">
                        <c:v>23.527856330096199</c:v>
                      </c:pt>
                      <c:pt idx="3409">
                        <c:v>23.534873927541501</c:v>
                      </c:pt>
                      <c:pt idx="3410">
                        <c:v>23.541891524986799</c:v>
                      </c:pt>
                      <c:pt idx="3411">
                        <c:v>23.548909122432001</c:v>
                      </c:pt>
                      <c:pt idx="3412">
                        <c:v>23.555926719877299</c:v>
                      </c:pt>
                      <c:pt idx="3413">
                        <c:v>23.5629443173226</c:v>
                      </c:pt>
                      <c:pt idx="3414">
                        <c:v>23.569961914767902</c:v>
                      </c:pt>
                      <c:pt idx="3415">
                        <c:v>23.5769795122132</c:v>
                      </c:pt>
                      <c:pt idx="3416">
                        <c:v>23.583997109658501</c:v>
                      </c:pt>
                      <c:pt idx="3417">
                        <c:v>23.591014707103799</c:v>
                      </c:pt>
                      <c:pt idx="3418">
                        <c:v>23.598032304549101</c:v>
                      </c:pt>
                      <c:pt idx="3419">
                        <c:v>23.605049901994398</c:v>
                      </c:pt>
                      <c:pt idx="3420">
                        <c:v>23.6120674994396</c:v>
                      </c:pt>
                      <c:pt idx="3421">
                        <c:v>23.619085096884898</c:v>
                      </c:pt>
                      <c:pt idx="3422">
                        <c:v>23.6261026943302</c:v>
                      </c:pt>
                      <c:pt idx="3423">
                        <c:v>23.633120291775501</c:v>
                      </c:pt>
                      <c:pt idx="3424">
                        <c:v>23.640137889220799</c:v>
                      </c:pt>
                      <c:pt idx="3425">
                        <c:v>23.647155486666101</c:v>
                      </c:pt>
                      <c:pt idx="3426">
                        <c:v>23.654173084111399</c:v>
                      </c:pt>
                      <c:pt idx="3427">
                        <c:v>23.6611906815567</c:v>
                      </c:pt>
                      <c:pt idx="3428">
                        <c:v>23.668208279001998</c:v>
                      </c:pt>
                      <c:pt idx="3429">
                        <c:v>23.6752258764473</c:v>
                      </c:pt>
                      <c:pt idx="3430">
                        <c:v>23.682243473892498</c:v>
                      </c:pt>
                      <c:pt idx="3431">
                        <c:v>23.6892610713378</c:v>
                      </c:pt>
                      <c:pt idx="3432">
                        <c:v>23.696278668783101</c:v>
                      </c:pt>
                      <c:pt idx="3433">
                        <c:v>23.703296266228399</c:v>
                      </c:pt>
                      <c:pt idx="3434">
                        <c:v>23.710313863673701</c:v>
                      </c:pt>
                      <c:pt idx="3435">
                        <c:v>23.717331461118999</c:v>
                      </c:pt>
                      <c:pt idx="3436">
                        <c:v>23.7243490585643</c:v>
                      </c:pt>
                      <c:pt idx="3437">
                        <c:v>23.731366656009602</c:v>
                      </c:pt>
                      <c:pt idx="3438">
                        <c:v>23.7383842534549</c:v>
                      </c:pt>
                      <c:pt idx="3439">
                        <c:v>23.745401850900201</c:v>
                      </c:pt>
                      <c:pt idx="3440">
                        <c:v>23.7524194483454</c:v>
                      </c:pt>
                      <c:pt idx="3441">
                        <c:v>23.759437045790701</c:v>
                      </c:pt>
                      <c:pt idx="3442">
                        <c:v>23.766454643235999</c:v>
                      </c:pt>
                      <c:pt idx="3443">
                        <c:v>23.773472240681301</c:v>
                      </c:pt>
                      <c:pt idx="3444">
                        <c:v>23.780489838126599</c:v>
                      </c:pt>
                      <c:pt idx="3445">
                        <c:v>23.7875074355719</c:v>
                      </c:pt>
                      <c:pt idx="3446">
                        <c:v>23.794525033017202</c:v>
                      </c:pt>
                      <c:pt idx="3447">
                        <c:v>23.8015426304625</c:v>
                      </c:pt>
                      <c:pt idx="3448">
                        <c:v>23.808560227907801</c:v>
                      </c:pt>
                      <c:pt idx="3449">
                        <c:v>23.815577825352999</c:v>
                      </c:pt>
                      <c:pt idx="3450">
                        <c:v>23.822595422798301</c:v>
                      </c:pt>
                      <c:pt idx="3451">
                        <c:v>23.829613020243599</c:v>
                      </c:pt>
                      <c:pt idx="3452">
                        <c:v>23.8366306176889</c:v>
                      </c:pt>
                      <c:pt idx="3453">
                        <c:v>23.843648215134198</c:v>
                      </c:pt>
                      <c:pt idx="3454">
                        <c:v>23.8506658125795</c:v>
                      </c:pt>
                      <c:pt idx="3455">
                        <c:v>23.857683410024801</c:v>
                      </c:pt>
                      <c:pt idx="3456">
                        <c:v>23.864701007470099</c:v>
                      </c:pt>
                      <c:pt idx="3457">
                        <c:v>23.871718604915401</c:v>
                      </c:pt>
                      <c:pt idx="3458">
                        <c:v>23.878736202360699</c:v>
                      </c:pt>
                      <c:pt idx="3459">
                        <c:v>23.885753799805901</c:v>
                      </c:pt>
                      <c:pt idx="3460">
                        <c:v>23.892771397251199</c:v>
                      </c:pt>
                      <c:pt idx="3461">
                        <c:v>23.8997889946965</c:v>
                      </c:pt>
                      <c:pt idx="3462">
                        <c:v>23.906806592141798</c:v>
                      </c:pt>
                      <c:pt idx="3463">
                        <c:v>23.9138241895871</c:v>
                      </c:pt>
                      <c:pt idx="3464">
                        <c:v>23.920841787032401</c:v>
                      </c:pt>
                      <c:pt idx="3465">
                        <c:v>23.927859384477699</c:v>
                      </c:pt>
                      <c:pt idx="3466">
                        <c:v>23.934876981923001</c:v>
                      </c:pt>
                      <c:pt idx="3467">
                        <c:v>23.941894579368299</c:v>
                      </c:pt>
                      <c:pt idx="3468">
                        <c:v>23.9489121768136</c:v>
                      </c:pt>
                      <c:pt idx="3469">
                        <c:v>23.955929774258799</c:v>
                      </c:pt>
                      <c:pt idx="3470">
                        <c:v>23.9629473717041</c:v>
                      </c:pt>
                      <c:pt idx="3471">
                        <c:v>23.969964969149402</c:v>
                      </c:pt>
                      <c:pt idx="3472">
                        <c:v>23.9769825665947</c:v>
                      </c:pt>
                      <c:pt idx="3473">
                        <c:v>23.984000164040001</c:v>
                      </c:pt>
                      <c:pt idx="3474">
                        <c:v>23.991017761485299</c:v>
                      </c:pt>
                      <c:pt idx="3475">
                        <c:v>23.998035358930601</c:v>
                      </c:pt>
                      <c:pt idx="3476">
                        <c:v>24.005052956375899</c:v>
                      </c:pt>
                      <c:pt idx="3477">
                        <c:v>24.0120705538212</c:v>
                      </c:pt>
                      <c:pt idx="3478">
                        <c:v>24.019088151266502</c:v>
                      </c:pt>
                      <c:pt idx="3479">
                        <c:v>24.0261057487117</c:v>
                      </c:pt>
                      <c:pt idx="3480">
                        <c:v>24.033123346157002</c:v>
                      </c:pt>
                      <c:pt idx="3481">
                        <c:v>24.040140943602299</c:v>
                      </c:pt>
                      <c:pt idx="3482">
                        <c:v>24.047158541047601</c:v>
                      </c:pt>
                      <c:pt idx="3483">
                        <c:v>24.054176138492899</c:v>
                      </c:pt>
                      <c:pt idx="3484">
                        <c:v>24.0611937359382</c:v>
                      </c:pt>
                      <c:pt idx="3485">
                        <c:v>24.068211333383498</c:v>
                      </c:pt>
                      <c:pt idx="3486">
                        <c:v>24.0752289308288</c:v>
                      </c:pt>
                      <c:pt idx="3487">
                        <c:v>24.082246528274101</c:v>
                      </c:pt>
                      <c:pt idx="3488">
                        <c:v>24.089264125719399</c:v>
                      </c:pt>
                      <c:pt idx="3489">
                        <c:v>24.096281723164601</c:v>
                      </c:pt>
                      <c:pt idx="3490">
                        <c:v>24.103299320609899</c:v>
                      </c:pt>
                      <c:pt idx="3491">
                        <c:v>24.110316918055201</c:v>
                      </c:pt>
                      <c:pt idx="3492">
                        <c:v>24.117334515500499</c:v>
                      </c:pt>
                      <c:pt idx="3493">
                        <c:v>24.1243521129458</c:v>
                      </c:pt>
                      <c:pt idx="3494">
                        <c:v>24.131369710391098</c:v>
                      </c:pt>
                      <c:pt idx="3495">
                        <c:v>24.1383873078364</c:v>
                      </c:pt>
                      <c:pt idx="3496">
                        <c:v>24.145404905281701</c:v>
                      </c:pt>
                      <c:pt idx="3497">
                        <c:v>24.152422502726999</c:v>
                      </c:pt>
                      <c:pt idx="3498">
                        <c:v>24.159440100172201</c:v>
                      </c:pt>
                      <c:pt idx="3499">
                        <c:v>24.166457697617499</c:v>
                      </c:pt>
                      <c:pt idx="3500">
                        <c:v>24.173475295062801</c:v>
                      </c:pt>
                      <c:pt idx="3501">
                        <c:v>24.180492892508099</c:v>
                      </c:pt>
                      <c:pt idx="3502">
                        <c:v>24.1875104899534</c:v>
                      </c:pt>
                      <c:pt idx="3503">
                        <c:v>24.194528087398702</c:v>
                      </c:pt>
                      <c:pt idx="3504">
                        <c:v>24.201545684844</c:v>
                      </c:pt>
                      <c:pt idx="3505">
                        <c:v>24.208563282289301</c:v>
                      </c:pt>
                      <c:pt idx="3506">
                        <c:v>24.215580879734599</c:v>
                      </c:pt>
                      <c:pt idx="3507">
                        <c:v>24.222598477179901</c:v>
                      </c:pt>
                      <c:pt idx="3508">
                        <c:v>24.229616074625099</c:v>
                      </c:pt>
                      <c:pt idx="3509">
                        <c:v>24.236633672070401</c:v>
                      </c:pt>
                      <c:pt idx="3510">
                        <c:v>24.243651269515698</c:v>
                      </c:pt>
                      <c:pt idx="3511">
                        <c:v>24.250668866961</c:v>
                      </c:pt>
                      <c:pt idx="3512">
                        <c:v>24.257686464406301</c:v>
                      </c:pt>
                      <c:pt idx="3513">
                        <c:v>24.264704061851599</c:v>
                      </c:pt>
                      <c:pt idx="3514">
                        <c:v>24.271721659296901</c:v>
                      </c:pt>
                      <c:pt idx="3515">
                        <c:v>24.278739256742199</c:v>
                      </c:pt>
                      <c:pt idx="3516">
                        <c:v>24.2857568541875</c:v>
                      </c:pt>
                      <c:pt idx="3517">
                        <c:v>24.292774451632798</c:v>
                      </c:pt>
                      <c:pt idx="3518">
                        <c:v>24.299792049078</c:v>
                      </c:pt>
                      <c:pt idx="3519">
                        <c:v>24.306809646523298</c:v>
                      </c:pt>
                      <c:pt idx="3520">
                        <c:v>24.3138272439686</c:v>
                      </c:pt>
                      <c:pt idx="3521">
                        <c:v>24.320844841413901</c:v>
                      </c:pt>
                      <c:pt idx="3522">
                        <c:v>24.327862438859199</c:v>
                      </c:pt>
                      <c:pt idx="3523">
                        <c:v>24.334880036304501</c:v>
                      </c:pt>
                      <c:pt idx="3524">
                        <c:v>24.341897633749799</c:v>
                      </c:pt>
                      <c:pt idx="3525">
                        <c:v>24.3489152311951</c:v>
                      </c:pt>
                      <c:pt idx="3526">
                        <c:v>24.355932828640402</c:v>
                      </c:pt>
                      <c:pt idx="3527">
                        <c:v>24.3629504260857</c:v>
                      </c:pt>
                      <c:pt idx="3528">
                        <c:v>24.369968023530902</c:v>
                      </c:pt>
                      <c:pt idx="3529">
                        <c:v>24.3769856209762</c:v>
                      </c:pt>
                      <c:pt idx="3530">
                        <c:v>24.384003218421501</c:v>
                      </c:pt>
                      <c:pt idx="3531">
                        <c:v>24.391020815866799</c:v>
                      </c:pt>
                      <c:pt idx="3532">
                        <c:v>24.398038413312101</c:v>
                      </c:pt>
                      <c:pt idx="3533">
                        <c:v>24.405056010757399</c:v>
                      </c:pt>
                      <c:pt idx="3534">
                        <c:v>24.4120736082027</c:v>
                      </c:pt>
                      <c:pt idx="3535">
                        <c:v>24.419091205648002</c:v>
                      </c:pt>
                      <c:pt idx="3536">
                        <c:v>24.4261088030933</c:v>
                      </c:pt>
                      <c:pt idx="3537">
                        <c:v>24.433126400538502</c:v>
                      </c:pt>
                      <c:pt idx="3538">
                        <c:v>24.4401439979838</c:v>
                      </c:pt>
                      <c:pt idx="3539">
                        <c:v>24.447161595429101</c:v>
                      </c:pt>
                      <c:pt idx="3540">
                        <c:v>24.454179192874399</c:v>
                      </c:pt>
                      <c:pt idx="3541">
                        <c:v>24.461196790319701</c:v>
                      </c:pt>
                      <c:pt idx="3542">
                        <c:v>24.468214387764998</c:v>
                      </c:pt>
                      <c:pt idx="3543">
                        <c:v>24.4752319852103</c:v>
                      </c:pt>
                      <c:pt idx="3544">
                        <c:v>24.482249582655601</c:v>
                      </c:pt>
                      <c:pt idx="3545">
                        <c:v>24.489267180100899</c:v>
                      </c:pt>
                      <c:pt idx="3546">
                        <c:v>24.496284777546201</c:v>
                      </c:pt>
                      <c:pt idx="3547">
                        <c:v>24.503302374991399</c:v>
                      </c:pt>
                      <c:pt idx="3548">
                        <c:v>24.510319972436701</c:v>
                      </c:pt>
                      <c:pt idx="3549">
                        <c:v>24.517337569881999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increase'!$H$2:$H$5701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2.5350350391085898E-4</c:v>
                      </c:pt>
                      <c:pt idx="1">
                        <c:v>9.6575712232667703E-4</c:v>
                      </c:pt>
                      <c:pt idx="2">
                        <c:v>1.4508096039145E-3</c:v>
                      </c:pt>
                      <c:pt idx="3">
                        <c:v>1.53835539957275E-3</c:v>
                      </c:pt>
                      <c:pt idx="4">
                        <c:v>1.5424547569925799E-3</c:v>
                      </c:pt>
                      <c:pt idx="5">
                        <c:v>1.4343259130555799E-3</c:v>
                      </c:pt>
                      <c:pt idx="6">
                        <c:v>1.3261970691185801E-3</c:v>
                      </c:pt>
                      <c:pt idx="7">
                        <c:v>1.0885231017272699E-3</c:v>
                      </c:pt>
                      <c:pt idx="8">
                        <c:v>8.8463498282580005E-4</c:v>
                      </c:pt>
                      <c:pt idx="9">
                        <c:v>7.4945746127923999E-4</c:v>
                      </c:pt>
                      <c:pt idx="10">
                        <c:v>6.5959455268504096E-4</c:v>
                      </c:pt>
                      <c:pt idx="11">
                        <c:v>5.9869768624528296E-4</c:v>
                      </c:pt>
                      <c:pt idx="12">
                        <c:v>5.4552935610460099E-4</c:v>
                      </c:pt>
                      <c:pt idx="13">
                        <c:v>4.8591005533880601E-4</c:v>
                      </c:pt>
                      <c:pt idx="14">
                        <c:v>4.4231333302935898E-4</c:v>
                      </c:pt>
                      <c:pt idx="15">
                        <c:v>4.5234554377820198E-4</c:v>
                      </c:pt>
                      <c:pt idx="16">
                        <c:v>5.7343750036313904E-4</c:v>
                      </c:pt>
                      <c:pt idx="17">
                        <c:v>8.4462759132564104E-4</c:v>
                      </c:pt>
                      <c:pt idx="18">
                        <c:v>1.22981563562239E-3</c:v>
                      </c:pt>
                      <c:pt idx="19">
                        <c:v>1.65999846729569E-3</c:v>
                      </c:pt>
                      <c:pt idx="20">
                        <c:v>2.0923608106144199E-3</c:v>
                      </c:pt>
                      <c:pt idx="21">
                        <c:v>2.5032278714096001E-3</c:v>
                      </c:pt>
                      <c:pt idx="22">
                        <c:v>2.8691506933338699E-3</c:v>
                      </c:pt>
                      <c:pt idx="23">
                        <c:v>3.16293157431688E-3</c:v>
                      </c:pt>
                      <c:pt idx="24">
                        <c:v>3.2411222536497101E-3</c:v>
                      </c:pt>
                      <c:pt idx="25">
                        <c:v>3.2696884323944399E-3</c:v>
                      </c:pt>
                      <c:pt idx="26">
                        <c:v>3.1906072089954202E-3</c:v>
                      </c:pt>
                      <c:pt idx="27">
                        <c:v>3.1115259855964E-3</c:v>
                      </c:pt>
                      <c:pt idx="28">
                        <c:v>2.85530647277753E-3</c:v>
                      </c:pt>
                      <c:pt idx="29">
                        <c:v>2.5567092482404602E-3</c:v>
                      </c:pt>
                      <c:pt idx="30">
                        <c:v>2.25067636197806E-3</c:v>
                      </c:pt>
                      <c:pt idx="31">
                        <c:v>1.9546131879515601E-3</c:v>
                      </c:pt>
                      <c:pt idx="32">
                        <c:v>1.6735902734016899E-3</c:v>
                      </c:pt>
                      <c:pt idx="33">
                        <c:v>1.41881555670882E-3</c:v>
                      </c:pt>
                      <c:pt idx="34">
                        <c:v>1.18919830579836E-3</c:v>
                      </c:pt>
                      <c:pt idx="35">
                        <c:v>9.7957856339671908E-4</c:v>
                      </c:pt>
                      <c:pt idx="36">
                        <c:v>7.8581512009644303E-4</c:v>
                      </c:pt>
                      <c:pt idx="37">
                        <c:v>6.0863899251498003E-4</c:v>
                      </c:pt>
                      <c:pt idx="38">
                        <c:v>4.5321873072870598E-4</c:v>
                      </c:pt>
                      <c:pt idx="39">
                        <c:v>3.1307288887053801E-4</c:v>
                      </c:pt>
                      <c:pt idx="40">
                        <c:v>1.7271982382371199E-4</c:v>
                      </c:pt>
                      <c:pt idx="41" formatCode="0.00E+00">
                        <c:v>3.5392471052805502E-5</c:v>
                      </c:pt>
                      <c:pt idx="42" formatCode="0.00E+00">
                        <c:v>-8.51424819752838E-5</c:v>
                      </c:pt>
                      <c:pt idx="43">
                        <c:v>-1.94625194755929E-4</c:v>
                      </c:pt>
                      <c:pt idx="44">
                        <c:v>-2.9604322677256298E-4</c:v>
                      </c:pt>
                      <c:pt idx="45">
                        <c:v>-3.9275059251985803E-4</c:v>
                      </c:pt>
                      <c:pt idx="46">
                        <c:v>-4.8344861286249798E-4</c:v>
                      </c:pt>
                      <c:pt idx="47">
                        <c:v>-5.6745958104056601E-4</c:v>
                      </c:pt>
                      <c:pt idx="48">
                        <c:v>-6.4852801675427797E-4</c:v>
                      </c:pt>
                      <c:pt idx="49">
                        <c:v>-7.1803409918400095E-4</c:v>
                      </c:pt>
                      <c:pt idx="50">
                        <c:v>-7.7452621668987502E-4</c:v>
                      </c:pt>
                      <c:pt idx="51">
                        <c:v>-8.2440667456741101E-4</c:v>
                      </c:pt>
                      <c:pt idx="52">
                        <c:v>-8.6660823975881604E-4</c:v>
                      </c:pt>
                      <c:pt idx="53">
                        <c:v>-9.0555749167698198E-4</c:v>
                      </c:pt>
                      <c:pt idx="54">
                        <c:v>-9.4452532555628699E-4</c:v>
                      </c:pt>
                      <c:pt idx="55">
                        <c:v>-9.7854819157232797E-4</c:v>
                      </c:pt>
                      <c:pt idx="56">
                        <c:v>-1.0042426179614099E-3</c:v>
                      </c:pt>
                      <c:pt idx="57">
                        <c:v>-1.02679628623358E-3</c:v>
                      </c:pt>
                      <c:pt idx="58">
                        <c:v>-1.0446069098313899E-3</c:v>
                      </c:pt>
                      <c:pt idx="59">
                        <c:v>-1.0647332130378699E-3</c:v>
                      </c:pt>
                      <c:pt idx="60">
                        <c:v>-1.0843549421758001E-3</c:v>
                      </c:pt>
                      <c:pt idx="61">
                        <c:v>-1.0974388457068399E-3</c:v>
                      </c:pt>
                      <c:pt idx="62">
                        <c:v>-1.11220070291263E-3</c:v>
                      </c:pt>
                      <c:pt idx="63">
                        <c:v>-1.1252946618954601E-3</c:v>
                      </c:pt>
                      <c:pt idx="64">
                        <c:v>-1.12993194271297E-3</c:v>
                      </c:pt>
                      <c:pt idx="65">
                        <c:v>-1.1257455239565401E-3</c:v>
                      </c:pt>
                      <c:pt idx="66">
                        <c:v>-1.1189803375906699E-3</c:v>
                      </c:pt>
                      <c:pt idx="67">
                        <c:v>-1.1072874959394299E-3</c:v>
                      </c:pt>
                      <c:pt idx="68">
                        <c:v>-1.0876792694090201E-3</c:v>
                      </c:pt>
                      <c:pt idx="69">
                        <c:v>-1.0657730956106499E-3</c:v>
                      </c:pt>
                      <c:pt idx="70">
                        <c:v>-1.04976035585776E-3</c:v>
                      </c:pt>
                      <c:pt idx="71">
                        <c:v>-1.02723693653503E-3</c:v>
                      </c:pt>
                      <c:pt idx="72">
                        <c:v>-9.9233394359400802E-4</c:v>
                      </c:pt>
                      <c:pt idx="73">
                        <c:v>-9.5306729325155405E-4</c:v>
                      </c:pt>
                      <c:pt idx="74">
                        <c:v>-9.1969602047582504E-4</c:v>
                      </c:pt>
                      <c:pt idx="75">
                        <c:v>-8.8390177732072003E-4</c:v>
                      </c:pt>
                      <c:pt idx="76">
                        <c:v>-8.4267399598062203E-4</c:v>
                      </c:pt>
                      <c:pt idx="77">
                        <c:v>-8.0422969687428197E-4</c:v>
                      </c:pt>
                      <c:pt idx="78">
                        <c:v>-7.7311474705825801E-4</c:v>
                      </c:pt>
                      <c:pt idx="79">
                        <c:v>-7.4466276060320303E-4</c:v>
                      </c:pt>
                      <c:pt idx="80">
                        <c:v>-7.1368390382651299E-4</c:v>
                      </c:pt>
                      <c:pt idx="81">
                        <c:v>-6.8796154891311099E-4</c:v>
                      </c:pt>
                      <c:pt idx="82">
                        <c:v>-6.6908080917379704E-4</c:v>
                      </c:pt>
                      <c:pt idx="83">
                        <c:v>-6.5439252175160097E-4</c:v>
                      </c:pt>
                      <c:pt idx="84">
                        <c:v>-6.3907166678762897E-4</c:v>
                      </c:pt>
                      <c:pt idx="85">
                        <c:v>-6.2826853982453996E-4</c:v>
                      </c:pt>
                      <c:pt idx="86">
                        <c:v>-6.2068382195142003E-4</c:v>
                      </c:pt>
                      <c:pt idx="87">
                        <c:v>-6.1576856052478895E-4</c:v>
                      </c:pt>
                      <c:pt idx="88">
                        <c:v>-6.1045373088090599E-4</c:v>
                      </c:pt>
                      <c:pt idx="89">
                        <c:v>-6.1317025052099101E-4</c:v>
                      </c:pt>
                      <c:pt idx="90">
                        <c:v>-6.1588677016107495E-4</c:v>
                      </c:pt>
                      <c:pt idx="91">
                        <c:v>-6.22462097030326E-4</c:v>
                      </c:pt>
                      <c:pt idx="92">
                        <c:v>-6.4523927230083805E-4</c:v>
                      </c:pt>
                      <c:pt idx="93">
                        <c:v>-6.6283929828336299E-4</c:v>
                      </c:pt>
                      <c:pt idx="94">
                        <c:v>-6.8294256307574301E-4</c:v>
                      </c:pt>
                      <c:pt idx="95">
                        <c:v>-7.0252825233719802E-4</c:v>
                      </c:pt>
                      <c:pt idx="96">
                        <c:v>-7.2021537768508E-4</c:v>
                      </c:pt>
                      <c:pt idx="97">
                        <c:v>-7.3588696759380504E-4</c:v>
                      </c:pt>
                      <c:pt idx="98">
                        <c:v>-7.4880736141712397E-4</c:v>
                      </c:pt>
                      <c:pt idx="99">
                        <c:v>-7.6688880974193905E-4</c:v>
                      </c:pt>
                      <c:pt idx="100">
                        <c:v>-7.9276288852142801E-4</c:v>
                      </c:pt>
                      <c:pt idx="101">
                        <c:v>-8.1569450210061299E-4</c:v>
                      </c:pt>
                      <c:pt idx="102">
                        <c:v>-8.3617915783776395E-4</c:v>
                      </c:pt>
                      <c:pt idx="103">
                        <c:v>-8.5600140875279605E-4</c:v>
                      </c:pt>
                      <c:pt idx="104">
                        <c:v>-8.7365988706263899E-4</c:v>
                      </c:pt>
                      <c:pt idx="105">
                        <c:v>-8.9511570501712599E-4</c:v>
                      </c:pt>
                      <c:pt idx="106">
                        <c:v>-9.1400385687402295E-4</c:v>
                      </c:pt>
                      <c:pt idx="107">
                        <c:v>-9.2638134173851899E-4</c:v>
                      </c:pt>
                      <c:pt idx="108">
                        <c:v>-9.3686879885894697E-4</c:v>
                      </c:pt>
                      <c:pt idx="109">
                        <c:v>-9.5248572284147904E-4</c:v>
                      </c:pt>
                      <c:pt idx="110">
                        <c:v>-9.6223514048935299E-4</c:v>
                      </c:pt>
                      <c:pt idx="111">
                        <c:v>-9.6977387257920003E-4</c:v>
                      </c:pt>
                      <c:pt idx="112">
                        <c:v>-9.791471263892659E-4</c:v>
                      </c:pt>
                      <c:pt idx="113">
                        <c:v>-9.8869459983029397E-4</c:v>
                      </c:pt>
                      <c:pt idx="114">
                        <c:v>-1.0028554472263399E-3</c:v>
                      </c:pt>
                      <c:pt idx="115">
                        <c:v>-1.0180593161442601E-3</c:v>
                      </c:pt>
                      <c:pt idx="116">
                        <c:v>-1.0307536326680999E-3</c:v>
                      </c:pt>
                      <c:pt idx="117">
                        <c:v>-1.0353957128841E-3</c:v>
                      </c:pt>
                      <c:pt idx="118">
                        <c:v>-1.0372969199988801E-3</c:v>
                      </c:pt>
                      <c:pt idx="119">
                        <c:v>-1.0380438455374801E-3</c:v>
                      </c:pt>
                      <c:pt idx="120">
                        <c:v>-1.03949308125354E-3</c:v>
                      </c:pt>
                      <c:pt idx="121">
                        <c:v>-1.0395766106052701E-3</c:v>
                      </c:pt>
                      <c:pt idx="122">
                        <c:v>-1.039660139957E-3</c:v>
                      </c:pt>
                      <c:pt idx="123">
                        <c:v>-1.04019344573325E-3</c:v>
                      </c:pt>
                      <c:pt idx="124">
                        <c:v>-1.04053349936768E-3</c:v>
                      </c:pt>
                      <c:pt idx="125">
                        <c:v>-1.0408735530020999E-3</c:v>
                      </c:pt>
                      <c:pt idx="126">
                        <c:v>-1.0414765491317101E-3</c:v>
                      </c:pt>
                      <c:pt idx="127">
                        <c:v>-1.03782324104191E-3</c:v>
                      </c:pt>
                      <c:pt idx="128">
                        <c:v>-1.0370736546095401E-3</c:v>
                      </c:pt>
                      <c:pt idx="129">
                        <c:v>-1.03704710905569E-3</c:v>
                      </c:pt>
                      <c:pt idx="130">
                        <c:v>-1.0384893517754101E-3</c:v>
                      </c:pt>
                      <c:pt idx="131">
                        <c:v>-1.03993159449513E-3</c:v>
                      </c:pt>
                      <c:pt idx="132">
                        <c:v>-1.04284262548841E-3</c:v>
                      </c:pt>
                      <c:pt idx="133">
                        <c:v>-1.07076308471557E-3</c:v>
                      </c:pt>
                      <c:pt idx="134">
                        <c:v>-1.0545585638147899E-3</c:v>
                      </c:pt>
                      <c:pt idx="135">
                        <c:v>-1.0350046767007401E-3</c:v>
                      </c:pt>
                      <c:pt idx="136">
                        <c:v>-1.02664937287128E-3</c:v>
                      </c:pt>
                      <c:pt idx="137">
                        <c:v>-1.02276769103756E-3</c:v>
                      </c:pt>
                      <c:pt idx="138">
                        <c:v>-1.0211228202016899E-3</c:v>
                      </c:pt>
                      <c:pt idx="139">
                        <c:v>-1.0194779493658301E-3</c:v>
                      </c:pt>
                      <c:pt idx="140">
                        <c:v>-1.01833251965142E-3</c:v>
                      </c:pt>
                      <c:pt idx="141">
                        <c:v>-1.01288109093754E-3</c:v>
                      </c:pt>
                      <c:pt idx="142">
                        <c:v>-1.0093458909336201E-3</c:v>
                      </c:pt>
                      <c:pt idx="143">
                        <c:v>-1.00261949897617E-3</c:v>
                      </c:pt>
                      <c:pt idx="144">
                        <c:v>-1.0025878327896501E-3</c:v>
                      </c:pt>
                      <c:pt idx="145">
                        <c:v>-1.00310392923702E-3</c:v>
                      </c:pt>
                      <c:pt idx="146">
                        <c:v>-1.0036200256843999E-3</c:v>
                      </c:pt>
                      <c:pt idx="147">
                        <c:v>-1.0076274426247399E-3</c:v>
                      </c:pt>
                      <c:pt idx="148">
                        <c:v>-1.0112775313623E-3</c:v>
                      </c:pt>
                      <c:pt idx="149">
                        <c:v>-1.00984943993409E-3</c:v>
                      </c:pt>
                      <c:pt idx="150">
                        <c:v>-1.0100548103871899E-3</c:v>
                      </c:pt>
                      <c:pt idx="151">
                        <c:v>-1.0102601808402801E-3</c:v>
                      </c:pt>
                      <c:pt idx="152">
                        <c:v>-1.0101549028917599E-3</c:v>
                      </c:pt>
                      <c:pt idx="153">
                        <c:v>-1.0111915675432501E-3</c:v>
                      </c:pt>
                      <c:pt idx="154">
                        <c:v>-1.01222823219474E-3</c:v>
                      </c:pt>
                      <c:pt idx="155">
                        <c:v>-1.0161006486676301E-3</c:v>
                      </c:pt>
                      <c:pt idx="156">
                        <c:v>-1.0172193075645699E-3</c:v>
                      </c:pt>
                      <c:pt idx="157">
                        <c:v>-1.01763029599869E-3</c:v>
                      </c:pt>
                      <c:pt idx="158">
                        <c:v>-1.0180412844327999E-3</c:v>
                      </c:pt>
                      <c:pt idx="159">
                        <c:v>-1.0190925157965199E-3</c:v>
                      </c:pt>
                      <c:pt idx="160">
                        <c:v>-1.02140974016092E-3</c:v>
                      </c:pt>
                      <c:pt idx="161">
                        <c:v>-1.02720255983714E-3</c:v>
                      </c:pt>
                      <c:pt idx="162">
                        <c:v>-1.02642015391927E-3</c:v>
                      </c:pt>
                      <c:pt idx="163">
                        <c:v>-1.0230622979533299E-3</c:v>
                      </c:pt>
                      <c:pt idx="164">
                        <c:v>-1.0213534625725801E-3</c:v>
                      </c:pt>
                      <c:pt idx="165">
                        <c:v>-1.02146787759131E-3</c:v>
                      </c:pt>
                      <c:pt idx="166">
                        <c:v>-1.02158229261003E-3</c:v>
                      </c:pt>
                      <c:pt idx="167">
                        <c:v>-1.0254088674332799E-3</c:v>
                      </c:pt>
                      <c:pt idx="168">
                        <c:v>-1.0266896086121901E-3</c:v>
                      </c:pt>
                      <c:pt idx="169">
                        <c:v>-1.0287766851624601E-3</c:v>
                      </c:pt>
                      <c:pt idx="170">
                        <c:v>-1.0354247918871701E-3</c:v>
                      </c:pt>
                      <c:pt idx="171">
                        <c:v>-1.0367717240565399E-3</c:v>
                      </c:pt>
                      <c:pt idx="172">
                        <c:v>-1.0329638234049599E-3</c:v>
                      </c:pt>
                      <c:pt idx="173">
                        <c:v>-1.03182323475022E-3</c:v>
                      </c:pt>
                      <c:pt idx="174">
                        <c:v>-1.0326305662124501E-3</c:v>
                      </c:pt>
                      <c:pt idx="175">
                        <c:v>-1.03343789767467E-3</c:v>
                      </c:pt>
                      <c:pt idx="176">
                        <c:v>-1.03566916253788E-3</c:v>
                      </c:pt>
                      <c:pt idx="177">
                        <c:v>-1.0380125226823701E-3</c:v>
                      </c:pt>
                      <c:pt idx="178">
                        <c:v>-1.0429161435843901E-3</c:v>
                      </c:pt>
                      <c:pt idx="179">
                        <c:v>-1.04367532047825E-3</c:v>
                      </c:pt>
                      <c:pt idx="180">
                        <c:v>-1.0446341420415699E-3</c:v>
                      </c:pt>
                      <c:pt idx="181">
                        <c:v>-1.04667197544295E-3</c:v>
                      </c:pt>
                      <c:pt idx="182">
                        <c:v>-1.0483619822597001E-3</c:v>
                      </c:pt>
                      <c:pt idx="183">
                        <c:v>-1.0482750288345599E-3</c:v>
                      </c:pt>
                      <c:pt idx="184">
                        <c:v>-1.0480316845191001E-3</c:v>
                      </c:pt>
                      <c:pt idx="185">
                        <c:v>-1.04866566359729E-3</c:v>
                      </c:pt>
                      <c:pt idx="186">
                        <c:v>-1.04929964267547E-3</c:v>
                      </c:pt>
                      <c:pt idx="187">
                        <c:v>-1.0505685710109501E-3</c:v>
                      </c:pt>
                      <c:pt idx="188">
                        <c:v>-1.0528610063533499E-3</c:v>
                      </c:pt>
                      <c:pt idx="189">
                        <c:v>-1.0561840076066401E-3</c:v>
                      </c:pt>
                      <c:pt idx="190">
                        <c:v>-1.0591520501270399E-3</c:v>
                      </c:pt>
                      <c:pt idx="191">
                        <c:v>-1.0617606886601199E-3</c:v>
                      </c:pt>
                      <c:pt idx="192">
                        <c:v>-1.06465457498854E-3</c:v>
                      </c:pt>
                      <c:pt idx="193">
                        <c:v>-1.06602663179313E-3</c:v>
                      </c:pt>
                      <c:pt idx="194">
                        <c:v>-1.0649852339827399E-3</c:v>
                      </c:pt>
                      <c:pt idx="195">
                        <c:v>-1.0669026366404901E-3</c:v>
                      </c:pt>
                      <c:pt idx="196">
                        <c:v>-1.0688200392982401E-3</c:v>
                      </c:pt>
                      <c:pt idx="197">
                        <c:v>-1.0730489271477E-3</c:v>
                      </c:pt>
                      <c:pt idx="198">
                        <c:v>-1.0789612972188301E-3</c:v>
                      </c:pt>
                      <c:pt idx="199">
                        <c:v>-1.0840704772904E-3</c:v>
                      </c:pt>
                      <c:pt idx="200">
                        <c:v>-1.09069833204303E-3</c:v>
                      </c:pt>
                      <c:pt idx="201">
                        <c:v>-1.0916034850446299E-3</c:v>
                      </c:pt>
                      <c:pt idx="202">
                        <c:v>-1.0913132964141699E-3</c:v>
                      </c:pt>
                      <c:pt idx="203">
                        <c:v>-1.0910231077837201E-3</c:v>
                      </c:pt>
                      <c:pt idx="204">
                        <c:v>-1.08873754236E-3</c:v>
                      </c:pt>
                      <c:pt idx="205">
                        <c:v>-1.08962309216281E-3</c:v>
                      </c:pt>
                      <c:pt idx="206">
                        <c:v>-1.09050864196561E-3</c:v>
                      </c:pt>
                      <c:pt idx="207">
                        <c:v>-1.0940447640722501E-3</c:v>
                      </c:pt>
                      <c:pt idx="208">
                        <c:v>-1.0984187733689801E-3</c:v>
                      </c:pt>
                      <c:pt idx="209">
                        <c:v>-1.0966819070201399E-3</c:v>
                      </c:pt>
                      <c:pt idx="210">
                        <c:v>-1.0897148362809001E-3</c:v>
                      </c:pt>
                      <c:pt idx="211">
                        <c:v>-1.08933970108538E-3</c:v>
                      </c:pt>
                      <c:pt idx="212">
                        <c:v>-1.0894642628059899E-3</c:v>
                      </c:pt>
                      <c:pt idx="213">
                        <c:v>-1.0895888245266E-3</c:v>
                      </c:pt>
                      <c:pt idx="214">
                        <c:v>-1.09043635475443E-3</c:v>
                      </c:pt>
                      <c:pt idx="215">
                        <c:v>-1.09252904502666E-3</c:v>
                      </c:pt>
                      <c:pt idx="216">
                        <c:v>-1.09625148300049E-3</c:v>
                      </c:pt>
                      <c:pt idx="217">
                        <c:v>-1.0961155534361801E-3</c:v>
                      </c:pt>
                      <c:pt idx="218">
                        <c:v>-1.0959796238718699E-3</c:v>
                      </c:pt>
                      <c:pt idx="219">
                        <c:v>-1.0958012673116201E-3</c:v>
                      </c:pt>
                      <c:pt idx="220">
                        <c:v>-1.0963264511889899E-3</c:v>
                      </c:pt>
                      <c:pt idx="221">
                        <c:v>-1.09685163506637E-3</c:v>
                      </c:pt>
                      <c:pt idx="222">
                        <c:v>-1.1002353754113101E-3</c:v>
                      </c:pt>
                      <c:pt idx="223">
                        <c:v>-1.1049047832839801E-3</c:v>
                      </c:pt>
                      <c:pt idx="224">
                        <c:v>-1.10508650775905E-3</c:v>
                      </c:pt>
                      <c:pt idx="225">
                        <c:v>-1.1052682322341299E-3</c:v>
                      </c:pt>
                      <c:pt idx="226">
                        <c:v>-1.10566066914616E-3</c:v>
                      </c:pt>
                      <c:pt idx="227">
                        <c:v>-1.1065405135674701E-3</c:v>
                      </c:pt>
                      <c:pt idx="228">
                        <c:v>-1.1071909775315499E-3</c:v>
                      </c:pt>
                      <c:pt idx="229">
                        <c:v>-1.1086894301099901E-3</c:v>
                      </c:pt>
                      <c:pt idx="230">
                        <c:v>-1.1103220364040399E-3</c:v>
                      </c:pt>
                      <c:pt idx="231">
                        <c:v>-1.10924286059733E-3</c:v>
                      </c:pt>
                      <c:pt idx="232">
                        <c:v>-1.1087307768518899E-3</c:v>
                      </c:pt>
                      <c:pt idx="233">
                        <c:v>-1.1089629266898399E-3</c:v>
                      </c:pt>
                      <c:pt idx="234">
                        <c:v>-1.1091950765277901E-3</c:v>
                      </c:pt>
                      <c:pt idx="235">
                        <c:v>-1.1096811146802E-3</c:v>
                      </c:pt>
                      <c:pt idx="236">
                        <c:v>-1.1104768335390401E-3</c:v>
                      </c:pt>
                      <c:pt idx="237">
                        <c:v>-1.11127255239789E-3</c:v>
                      </c:pt>
                      <c:pt idx="238">
                        <c:v>-1.11336901714251E-3</c:v>
                      </c:pt>
                      <c:pt idx="239">
                        <c:v>-1.1099512950355701E-3</c:v>
                      </c:pt>
                      <c:pt idx="240">
                        <c:v>-1.1052419650142899E-3</c:v>
                      </c:pt>
                      <c:pt idx="241">
                        <c:v>-1.10535274714713E-3</c:v>
                      </c:pt>
                      <c:pt idx="242">
                        <c:v>-1.10546352927998E-3</c:v>
                      </c:pt>
                      <c:pt idx="243">
                        <c:v>-1.10667621673344E-3</c:v>
                      </c:pt>
                      <c:pt idx="244">
                        <c:v>-1.1067070433983201E-3</c:v>
                      </c:pt>
                      <c:pt idx="245">
                        <c:v>-1.1054463737450199E-3</c:v>
                      </c:pt>
                      <c:pt idx="246">
                        <c:v>-1.10519026312685E-3</c:v>
                      </c:pt>
                      <c:pt idx="247">
                        <c:v>-1.10493415250869E-3</c:v>
                      </c:pt>
                      <c:pt idx="248">
                        <c:v>-1.1029400818111099E-3</c:v>
                      </c:pt>
                      <c:pt idx="249">
                        <c:v>-1.1010841038174E-3</c:v>
                      </c:pt>
                      <c:pt idx="250">
                        <c:v>-1.1012369259837901E-3</c:v>
                      </c:pt>
                      <c:pt idx="251">
                        <c:v>-1.10138974815018E-3</c:v>
                      </c:pt>
                      <c:pt idx="252">
                        <c:v>-1.1031703995408001E-3</c:v>
                      </c:pt>
                      <c:pt idx="253">
                        <c:v>-1.10855240981943E-3</c:v>
                      </c:pt>
                      <c:pt idx="254">
                        <c:v>-1.1081745961008501E-3</c:v>
                      </c:pt>
                      <c:pt idx="255">
                        <c:v>-1.10488695621245E-3</c:v>
                      </c:pt>
                      <c:pt idx="256">
                        <c:v>-1.0989618946590199E-3</c:v>
                      </c:pt>
                      <c:pt idx="257">
                        <c:v>-1.09290865570814E-3</c:v>
                      </c:pt>
                      <c:pt idx="258">
                        <c:v>-1.0929485058535401E-3</c:v>
                      </c:pt>
                      <c:pt idx="259">
                        <c:v>-1.09298835599895E-3</c:v>
                      </c:pt>
                      <c:pt idx="260">
                        <c:v>-1.09337382918813E-3</c:v>
                      </c:pt>
                      <c:pt idx="261">
                        <c:v>-1.0952871553265701E-3</c:v>
                      </c:pt>
                      <c:pt idx="262">
                        <c:v>-1.09669726134624E-3</c:v>
                      </c:pt>
                      <c:pt idx="263">
                        <c:v>-1.0953896513269E-3</c:v>
                      </c:pt>
                      <c:pt idx="264">
                        <c:v>-1.0939686516498999E-3</c:v>
                      </c:pt>
                      <c:pt idx="265">
                        <c:v>-1.0916777015952601E-3</c:v>
                      </c:pt>
                      <c:pt idx="266">
                        <c:v>-1.0914860829015201E-3</c:v>
                      </c:pt>
                      <c:pt idx="267">
                        <c:v>-1.0918755406806699E-3</c:v>
                      </c:pt>
                      <c:pt idx="268">
                        <c:v>-1.0922649984598199E-3</c:v>
                      </c:pt>
                      <c:pt idx="269">
                        <c:v>-1.0994261382239201E-3</c:v>
                      </c:pt>
                      <c:pt idx="270">
                        <c:v>-1.09428006369347E-3</c:v>
                      </c:pt>
                      <c:pt idx="271">
                        <c:v>-1.08754221053499E-3</c:v>
                      </c:pt>
                      <c:pt idx="272">
                        <c:v>-1.0874850743080599E-3</c:v>
                      </c:pt>
                      <c:pt idx="273">
                        <c:v>-1.0842308432085399E-3</c:v>
                      </c:pt>
                      <c:pt idx="274">
                        <c:v>-1.0841955358656299E-3</c:v>
                      </c:pt>
                      <c:pt idx="275">
                        <c:v>-1.0845438851499901E-3</c:v>
                      </c:pt>
                      <c:pt idx="276">
                        <c:v>-1.08489223443435E-3</c:v>
                      </c:pt>
                      <c:pt idx="277">
                        <c:v>-1.08189794501626E-3</c:v>
                      </c:pt>
                      <c:pt idx="278">
                        <c:v>-1.08079038371189E-3</c:v>
                      </c:pt>
                      <c:pt idx="279">
                        <c:v>-1.07834633302752E-3</c:v>
                      </c:pt>
                      <c:pt idx="280">
                        <c:v>-1.07722092346725E-3</c:v>
                      </c:pt>
                      <c:pt idx="281">
                        <c:v>-1.0760955139069799E-3</c:v>
                      </c:pt>
                      <c:pt idx="282">
                        <c:v>-1.0732711019780701E-3</c:v>
                      </c:pt>
                      <c:pt idx="283">
                        <c:v>-1.07258621252533E-3</c:v>
                      </c:pt>
                      <c:pt idx="284">
                        <c:v>-1.0719013230725901E-3</c:v>
                      </c:pt>
                      <c:pt idx="285">
                        <c:v>-1.0680061824103399E-3</c:v>
                      </c:pt>
                      <c:pt idx="286">
                        <c:v>-1.06901919189805E-3</c:v>
                      </c:pt>
                      <c:pt idx="287">
                        <c:v>-1.0700322013857701E-3</c:v>
                      </c:pt>
                      <c:pt idx="288">
                        <c:v>-1.0724032306320601E-3</c:v>
                      </c:pt>
                      <c:pt idx="289">
                        <c:v>-1.0728852546551301E-3</c:v>
                      </c:pt>
                      <c:pt idx="290">
                        <c:v>-1.0717011406822801E-3</c:v>
                      </c:pt>
                      <c:pt idx="291">
                        <c:v>-1.07051702670944E-3</c:v>
                      </c:pt>
                      <c:pt idx="292">
                        <c:v>-1.07121325091937E-3</c:v>
                      </c:pt>
                      <c:pt idx="293">
                        <c:v>-1.0719094751293001E-3</c:v>
                      </c:pt>
                      <c:pt idx="294">
                        <c:v>-1.07381214152912E-3</c:v>
                      </c:pt>
                      <c:pt idx="295">
                        <c:v>-1.0751021855981301E-3</c:v>
                      </c:pt>
                      <c:pt idx="296">
                        <c:v>-1.0769097790413E-3</c:v>
                      </c:pt>
                      <c:pt idx="297">
                        <c:v>-1.0776584849853501E-3</c:v>
                      </c:pt>
                      <c:pt idx="298">
                        <c:v>-1.07988679220558E-3</c:v>
                      </c:pt>
                      <c:pt idx="299">
                        <c:v>-1.0877579714628799E-3</c:v>
                      </c:pt>
                      <c:pt idx="300">
                        <c:v>-1.0869142904517701E-3</c:v>
                      </c:pt>
                      <c:pt idx="301">
                        <c:v>-1.0825144607383599E-3</c:v>
                      </c:pt>
                      <c:pt idx="302">
                        <c:v>-1.0813805523591799E-3</c:v>
                      </c:pt>
                      <c:pt idx="303">
                        <c:v>-1.0820374296606099E-3</c:v>
                      </c:pt>
                      <c:pt idx="304">
                        <c:v>-1.0826943069620499E-3</c:v>
                      </c:pt>
                      <c:pt idx="305">
                        <c:v>-1.0843105885602099E-3</c:v>
                      </c:pt>
                      <c:pt idx="306">
                        <c:v>-1.08522731887952E-3</c:v>
                      </c:pt>
                      <c:pt idx="307">
                        <c:v>-1.0848195856100499E-3</c:v>
                      </c:pt>
                      <c:pt idx="308">
                        <c:v>-1.0804040568015601E-3</c:v>
                      </c:pt>
                      <c:pt idx="309">
                        <c:v>-1.0807420171088801E-3</c:v>
                      </c:pt>
                      <c:pt idx="310">
                        <c:v>-1.08107997741621E-3</c:v>
                      </c:pt>
                      <c:pt idx="311">
                        <c:v>-1.08182904792159E-3</c:v>
                      </c:pt>
                      <c:pt idx="312">
                        <c:v>-1.08316339154937E-3</c:v>
                      </c:pt>
                      <c:pt idx="313">
                        <c:v>-1.0844977351771401E-3</c:v>
                      </c:pt>
                      <c:pt idx="314">
                        <c:v>-1.0898933920245901E-3</c:v>
                      </c:pt>
                      <c:pt idx="315">
                        <c:v>-1.0830251623004999E-3</c:v>
                      </c:pt>
                      <c:pt idx="316">
                        <c:v>-1.08172580002303E-3</c:v>
                      </c:pt>
                      <c:pt idx="317">
                        <c:v>-1.08115241890013E-3</c:v>
                      </c:pt>
                      <c:pt idx="318">
                        <c:v>-1.08213056586253E-3</c:v>
                      </c:pt>
                      <c:pt idx="319">
                        <c:v>-1.0831087128249401E-3</c:v>
                      </c:pt>
                      <c:pt idx="320">
                        <c:v>-1.08528316957677E-3</c:v>
                      </c:pt>
                      <c:pt idx="321">
                        <c:v>-1.0922115883745199E-3</c:v>
                      </c:pt>
                      <c:pt idx="322">
                        <c:v>-1.09307953667229E-3</c:v>
                      </c:pt>
                      <c:pt idx="323">
                        <c:v>-1.09556667758504E-3</c:v>
                      </c:pt>
                      <c:pt idx="324">
                        <c:v>-1.09762922999609E-3</c:v>
                      </c:pt>
                      <c:pt idx="325">
                        <c:v>-1.0944389273008801E-3</c:v>
                      </c:pt>
                      <c:pt idx="326">
                        <c:v>-1.0929714195088301E-3</c:v>
                      </c:pt>
                      <c:pt idx="327">
                        <c:v>-1.09231252408878E-3</c:v>
                      </c:pt>
                      <c:pt idx="328">
                        <c:v>-1.09426133308404E-3</c:v>
                      </c:pt>
                      <c:pt idx="329">
                        <c:v>-1.0962101420793E-3</c:v>
                      </c:pt>
                      <c:pt idx="330">
                        <c:v>-1.1038202131618501E-3</c:v>
                      </c:pt>
                      <c:pt idx="331">
                        <c:v>-1.1020785157512499E-3</c:v>
                      </c:pt>
                      <c:pt idx="332">
                        <c:v>-1.10139543844328E-3</c:v>
                      </c:pt>
                      <c:pt idx="333">
                        <c:v>-1.10251883817479E-3</c:v>
                      </c:pt>
                      <c:pt idx="334">
                        <c:v>-1.1036422379063101E-3</c:v>
                      </c:pt>
                      <c:pt idx="335">
                        <c:v>-1.1091102014530599E-3</c:v>
                      </c:pt>
                      <c:pt idx="336">
                        <c:v>-1.11359837774592E-3</c:v>
                      </c:pt>
                      <c:pt idx="337">
                        <c:v>-1.1127558219733501E-3</c:v>
                      </c:pt>
                      <c:pt idx="338">
                        <c:v>-1.1123485173562401E-3</c:v>
                      </c:pt>
                      <c:pt idx="339">
                        <c:v>-1.11395167495998E-3</c:v>
                      </c:pt>
                      <c:pt idx="340">
                        <c:v>-1.1155548325637299E-3</c:v>
                      </c:pt>
                      <c:pt idx="341">
                        <c:v>-1.1178055344330199E-3</c:v>
                      </c:pt>
                      <c:pt idx="342">
                        <c:v>-1.11825388879899E-3</c:v>
                      </c:pt>
                      <c:pt idx="343">
                        <c:v>-1.1205766004199599E-3</c:v>
                      </c:pt>
                      <c:pt idx="344">
                        <c:v>-1.1259881844133E-3</c:v>
                      </c:pt>
                      <c:pt idx="345">
                        <c:v>-1.12764458173376E-3</c:v>
                      </c:pt>
                      <c:pt idx="346">
                        <c:v>-1.12483031107466E-3</c:v>
                      </c:pt>
                      <c:pt idx="347">
                        <c:v>-1.1247702085791999E-3</c:v>
                      </c:pt>
                      <c:pt idx="348">
                        <c:v>-1.1271632060082699E-3</c:v>
                      </c:pt>
                      <c:pt idx="349">
                        <c:v>-1.12955620343733E-3</c:v>
                      </c:pt>
                      <c:pt idx="350">
                        <c:v>-1.1302560727504899E-3</c:v>
                      </c:pt>
                      <c:pt idx="351">
                        <c:v>-1.1315004275335701E-3</c:v>
                      </c:pt>
                      <c:pt idx="352">
                        <c:v>-1.13218111515766E-3</c:v>
                      </c:pt>
                      <c:pt idx="353">
                        <c:v>-1.1269033671981699E-3</c:v>
                      </c:pt>
                      <c:pt idx="354">
                        <c:v>-1.1271927059128199E-3</c:v>
                      </c:pt>
                      <c:pt idx="355">
                        <c:v>-1.1274820446274701E-3</c:v>
                      </c:pt>
                      <c:pt idx="356">
                        <c:v>-1.1289651288784899E-3</c:v>
                      </c:pt>
                      <c:pt idx="357">
                        <c:v>-1.13199174970196E-3</c:v>
                      </c:pt>
                      <c:pt idx="358">
                        <c:v>-1.13264406370251E-3</c:v>
                      </c:pt>
                      <c:pt idx="359">
                        <c:v>-1.13784930723682E-3</c:v>
                      </c:pt>
                      <c:pt idx="360">
                        <c:v>-1.1422638105676201E-3</c:v>
                      </c:pt>
                      <c:pt idx="361">
                        <c:v>-1.1403820793087201E-3</c:v>
                      </c:pt>
                      <c:pt idx="362">
                        <c:v>-1.14051325939919E-3</c:v>
                      </c:pt>
                      <c:pt idx="363">
                        <c:v>-1.1406444394896501E-3</c:v>
                      </c:pt>
                      <c:pt idx="364">
                        <c:v>-1.1431876172907E-3</c:v>
                      </c:pt>
                      <c:pt idx="365">
                        <c:v>-1.14987669422781E-3</c:v>
                      </c:pt>
                      <c:pt idx="366">
                        <c:v>-1.15444972314932E-3</c:v>
                      </c:pt>
                      <c:pt idx="367">
                        <c:v>-1.1573194053701001E-3</c:v>
                      </c:pt>
                      <c:pt idx="368">
                        <c:v>-1.15632159002571E-3</c:v>
                      </c:pt>
                      <c:pt idx="369">
                        <c:v>-1.15688088324493E-3</c:v>
                      </c:pt>
                      <c:pt idx="370">
                        <c:v>-1.15744017646415E-3</c:v>
                      </c:pt>
                      <c:pt idx="371">
                        <c:v>-1.15914241260656E-3</c:v>
                      </c:pt>
                      <c:pt idx="372">
                        <c:v>-1.16046452075127E-3</c:v>
                      </c:pt>
                      <c:pt idx="373">
                        <c:v>-1.16346004298633E-3</c:v>
                      </c:pt>
                      <c:pt idx="374">
                        <c:v>-1.1677253051133401E-3</c:v>
                      </c:pt>
                      <c:pt idx="375">
                        <c:v>-1.17050020440748E-3</c:v>
                      </c:pt>
                      <c:pt idx="376">
                        <c:v>-1.1757119927853501E-3</c:v>
                      </c:pt>
                      <c:pt idx="377">
                        <c:v>-1.1741936251176001E-3</c:v>
                      </c:pt>
                      <c:pt idx="378">
                        <c:v>-1.17298144182519E-3</c:v>
                      </c:pt>
                      <c:pt idx="379">
                        <c:v>-1.1725206118537101E-3</c:v>
                      </c:pt>
                      <c:pt idx="380">
                        <c:v>-1.1731203108531201E-3</c:v>
                      </c:pt>
                      <c:pt idx="381">
                        <c:v>-1.1737200098525301E-3</c:v>
                      </c:pt>
                      <c:pt idx="382">
                        <c:v>-1.18064044187684E-3</c:v>
                      </c:pt>
                      <c:pt idx="383">
                        <c:v>-1.18317368134277E-3</c:v>
                      </c:pt>
                      <c:pt idx="384">
                        <c:v>-1.18265811973592E-3</c:v>
                      </c:pt>
                      <c:pt idx="385">
                        <c:v>-1.18242137814152E-3</c:v>
                      </c:pt>
                      <c:pt idx="386">
                        <c:v>-1.18232404655333E-3</c:v>
                      </c:pt>
                      <c:pt idx="387">
                        <c:v>-1.18285067887708E-3</c:v>
                      </c:pt>
                      <c:pt idx="388">
                        <c:v>-1.1833773112008301E-3</c:v>
                      </c:pt>
                      <c:pt idx="389">
                        <c:v>-1.1845279074365099E-3</c:v>
                      </c:pt>
                      <c:pt idx="390">
                        <c:v>-1.1897209998427099E-3</c:v>
                      </c:pt>
                      <c:pt idx="391">
                        <c:v>-1.19511725971443E-3</c:v>
                      </c:pt>
                      <c:pt idx="392">
                        <c:v>-1.19741662061061E-3</c:v>
                      </c:pt>
                      <c:pt idx="393">
                        <c:v>-1.1985259982590401E-3</c:v>
                      </c:pt>
                      <c:pt idx="394">
                        <c:v>-1.19963537590747E-3</c:v>
                      </c:pt>
                      <c:pt idx="395">
                        <c:v>-1.2026886593710299E-3</c:v>
                      </c:pt>
                      <c:pt idx="396">
                        <c:v>-1.2010462168387599E-3</c:v>
                      </c:pt>
                      <c:pt idx="397">
                        <c:v>-1.2005950100931299E-3</c:v>
                      </c:pt>
                      <c:pt idx="398">
                        <c:v>-1.2001438033475099E-3</c:v>
                      </c:pt>
                      <c:pt idx="399">
                        <c:v>-1.2011654071782799E-3</c:v>
                      </c:pt>
                      <c:pt idx="400">
                        <c:v>-1.2021870110090599E-3</c:v>
                      </c:pt>
                      <c:pt idx="401">
                        <c:v>-1.20565982836518E-3</c:v>
                      </c:pt>
                      <c:pt idx="402">
                        <c:v>-1.2084351000029899E-3</c:v>
                      </c:pt>
                      <c:pt idx="403">
                        <c:v>-1.21124168695443E-3</c:v>
                      </c:pt>
                      <c:pt idx="404">
                        <c:v>-1.22069660157285E-3</c:v>
                      </c:pt>
                      <c:pt idx="405">
                        <c:v>-1.2252177185815101E-3</c:v>
                      </c:pt>
                      <c:pt idx="406">
                        <c:v>-1.2247998057188199E-3</c:v>
                      </c:pt>
                      <c:pt idx="407">
                        <c:v>-1.2230796365072601E-3</c:v>
                      </c:pt>
                      <c:pt idx="408">
                        <c:v>-1.22316972118322E-3</c:v>
                      </c:pt>
                      <c:pt idx="409">
                        <c:v>-1.2232598058591899E-3</c:v>
                      </c:pt>
                      <c:pt idx="410">
                        <c:v>-1.2298472381278001E-3</c:v>
                      </c:pt>
                      <c:pt idx="411">
                        <c:v>-1.2378519631996E-3</c:v>
                      </c:pt>
                      <c:pt idx="412">
                        <c:v>-1.24397072900538E-3</c:v>
                      </c:pt>
                      <c:pt idx="413">
                        <c:v>-1.2445483117771499E-3</c:v>
                      </c:pt>
                      <c:pt idx="414">
                        <c:v>-1.2413366297421599E-3</c:v>
                      </c:pt>
                      <c:pt idx="415">
                        <c:v>-1.2410827203866699E-3</c:v>
                      </c:pt>
                      <c:pt idx="416">
                        <c:v>-1.2410756876112699E-3</c:v>
                      </c:pt>
                      <c:pt idx="417">
                        <c:v>-1.2414487912499599E-3</c:v>
                      </c:pt>
                      <c:pt idx="418">
                        <c:v>-1.2418218948886399E-3</c:v>
                      </c:pt>
                      <c:pt idx="419">
                        <c:v>-1.2425751349414099E-3</c:v>
                      </c:pt>
                      <c:pt idx="420">
                        <c:v>-1.2513985471929901E-3</c:v>
                      </c:pt>
                      <c:pt idx="421">
                        <c:v>-1.2505888867650099E-3</c:v>
                      </c:pt>
                      <c:pt idx="422">
                        <c:v>-1.24598731190042E-3</c:v>
                      </c:pt>
                      <c:pt idx="423">
                        <c:v>-1.24138573703583E-3</c:v>
                      </c:pt>
                      <c:pt idx="424">
                        <c:v>-1.24037876879278E-3</c:v>
                      </c:pt>
                      <c:pt idx="425">
                        <c:v>-1.24022891887238E-3</c:v>
                      </c:pt>
                      <c:pt idx="426">
                        <c:v>-1.24056941052167E-3</c:v>
                      </c:pt>
                      <c:pt idx="427">
                        <c:v>-1.24090990217097E-3</c:v>
                      </c:pt>
                      <c:pt idx="428">
                        <c:v>-1.24629121786131E-3</c:v>
                      </c:pt>
                      <c:pt idx="429">
                        <c:v>-1.25087657243747E-3</c:v>
                      </c:pt>
                      <c:pt idx="430">
                        <c:v>-1.25091012646951E-3</c:v>
                      </c:pt>
                      <c:pt idx="431">
                        <c:v>-1.2509436805015501E-3</c:v>
                      </c:pt>
                      <c:pt idx="432">
                        <c:v>-1.2513278368968799E-3</c:v>
                      </c:pt>
                      <c:pt idx="433">
                        <c:v>-1.2519969738413899E-3</c:v>
                      </c:pt>
                      <c:pt idx="434">
                        <c:v>-1.2526661107859099E-3</c:v>
                      </c:pt>
                      <c:pt idx="435">
                        <c:v>-1.2605300313317E-3</c:v>
                      </c:pt>
                      <c:pt idx="436">
                        <c:v>-1.26531588018865E-3</c:v>
                      </c:pt>
                      <c:pt idx="437">
                        <c:v>-1.2649901637336301E-3</c:v>
                      </c:pt>
                      <c:pt idx="438">
                        <c:v>-1.26389742463949E-3</c:v>
                      </c:pt>
                      <c:pt idx="439">
                        <c:v>-1.26417416327317E-3</c:v>
                      </c:pt>
                      <c:pt idx="440">
                        <c:v>-1.2644509019068401E-3</c:v>
                      </c:pt>
                      <c:pt idx="441">
                        <c:v>-1.26617296503378E-3</c:v>
                      </c:pt>
                      <c:pt idx="442">
                        <c:v>-1.2679543186655999E-3</c:v>
                      </c:pt>
                      <c:pt idx="443">
                        <c:v>-1.2697356722974199E-3</c:v>
                      </c:pt>
                      <c:pt idx="444">
                        <c:v>-1.2728466117189201E-3</c:v>
                      </c:pt>
                      <c:pt idx="445">
                        <c:v>-1.27174809676961E-3</c:v>
                      </c:pt>
                      <c:pt idx="446">
                        <c:v>-1.26727616489008E-3</c:v>
                      </c:pt>
                      <c:pt idx="447">
                        <c:v>-1.26364699288002E-3</c:v>
                      </c:pt>
                      <c:pt idx="448">
                        <c:v>-1.2627160701914901E-3</c:v>
                      </c:pt>
                      <c:pt idx="449">
                        <c:v>-1.26263496126792E-3</c:v>
                      </c:pt>
                      <c:pt idx="450">
                        <c:v>-1.2630969010801001E-3</c:v>
                      </c:pt>
                      <c:pt idx="451">
                        <c:v>-1.26355884089229E-3</c:v>
                      </c:pt>
                      <c:pt idx="452">
                        <c:v>-1.2651447902931299E-3</c:v>
                      </c:pt>
                      <c:pt idx="453">
                        <c:v>-1.2613582981574501E-3</c:v>
                      </c:pt>
                      <c:pt idx="454">
                        <c:v>-1.2591124296586599E-3</c:v>
                      </c:pt>
                      <c:pt idx="455">
                        <c:v>-1.25686656115987E-3</c:v>
                      </c:pt>
                      <c:pt idx="456">
                        <c:v>-1.25682428735765E-3</c:v>
                      </c:pt>
                      <c:pt idx="457">
                        <c:v>-1.25695963160221E-3</c:v>
                      </c:pt>
                      <c:pt idx="458">
                        <c:v>-1.25709497584676E-3</c:v>
                      </c:pt>
                      <c:pt idx="459">
                        <c:v>-1.2577815325875001E-3</c:v>
                      </c:pt>
                      <c:pt idx="460">
                        <c:v>-1.2584680893282299E-3</c:v>
                      </c:pt>
                      <c:pt idx="461">
                        <c:v>-1.26408813516076E-3</c:v>
                      </c:pt>
                      <c:pt idx="462">
                        <c:v>-1.26191321864217E-3</c:v>
                      </c:pt>
                      <c:pt idx="463">
                        <c:v>-1.25317406051339E-3</c:v>
                      </c:pt>
                      <c:pt idx="464">
                        <c:v>-1.25032372483072E-3</c:v>
                      </c:pt>
                      <c:pt idx="465">
                        <c:v>-1.25027832682102E-3</c:v>
                      </c:pt>
                      <c:pt idx="466">
                        <c:v>-1.2511169458820799E-3</c:v>
                      </c:pt>
                      <c:pt idx="467">
                        <c:v>-1.2519555649431399E-3</c:v>
                      </c:pt>
                      <c:pt idx="468">
                        <c:v>-1.2504606610471E-3</c:v>
                      </c:pt>
                      <c:pt idx="469">
                        <c:v>-1.25067773385036E-3</c:v>
                      </c:pt>
                      <c:pt idx="470">
                        <c:v>-1.25089480665362E-3</c:v>
                      </c:pt>
                      <c:pt idx="471">
                        <c:v>-1.25159258359464E-3</c:v>
                      </c:pt>
                      <c:pt idx="472">
                        <c:v>-1.25184517267821E-3</c:v>
                      </c:pt>
                      <c:pt idx="473">
                        <c:v>-1.2523884598875201E-3</c:v>
                      </c:pt>
                      <c:pt idx="474">
                        <c:v>-1.25315440595574E-3</c:v>
                      </c:pt>
                      <c:pt idx="475">
                        <c:v>-1.2523845841587501E-3</c:v>
                      </c:pt>
                      <c:pt idx="476">
                        <c:v>-1.2520479774391E-3</c:v>
                      </c:pt>
                      <c:pt idx="477">
                        <c:v>-1.2517113707194499E-3</c:v>
                      </c:pt>
                      <c:pt idx="478">
                        <c:v>-1.2494336063966301E-3</c:v>
                      </c:pt>
                      <c:pt idx="479">
                        <c:v>-1.2474832537445199E-3</c:v>
                      </c:pt>
                      <c:pt idx="480">
                        <c:v>-1.2472930745007699E-3</c:v>
                      </c:pt>
                      <c:pt idx="481">
                        <c:v>-1.2471028952570199E-3</c:v>
                      </c:pt>
                      <c:pt idx="482">
                        <c:v>-1.24461629270074E-3</c:v>
                      </c:pt>
                      <c:pt idx="483">
                        <c:v>-1.2397362514148401E-3</c:v>
                      </c:pt>
                      <c:pt idx="484">
                        <c:v>-1.2336942719363799E-3</c:v>
                      </c:pt>
                      <c:pt idx="485">
                        <c:v>-1.23227066499937E-3</c:v>
                      </c:pt>
                      <c:pt idx="486">
                        <c:v>-1.2311485157090599E-3</c:v>
                      </c:pt>
                      <c:pt idx="487">
                        <c:v>-1.2307449433716199E-3</c:v>
                      </c:pt>
                      <c:pt idx="488">
                        <c:v>-1.22771406687862E-3</c:v>
                      </c:pt>
                      <c:pt idx="489">
                        <c:v>-1.22021267439482E-3</c:v>
                      </c:pt>
                      <c:pt idx="490">
                        <c:v>-1.2173075241299299E-3</c:v>
                      </c:pt>
                      <c:pt idx="491">
                        <c:v>-1.21587560704533E-3</c:v>
                      </c:pt>
                      <c:pt idx="492">
                        <c:v>-1.21444368996074E-3</c:v>
                      </c:pt>
                      <c:pt idx="493">
                        <c:v>-1.21440721030345E-3</c:v>
                      </c:pt>
                      <c:pt idx="494">
                        <c:v>-1.2146493440292701E-3</c:v>
                      </c:pt>
                      <c:pt idx="495">
                        <c:v>-1.2148914777550901E-3</c:v>
                      </c:pt>
                      <c:pt idx="496">
                        <c:v>-1.2165447555647301E-3</c:v>
                      </c:pt>
                      <c:pt idx="497">
                        <c:v>-1.21403247380685E-3</c:v>
                      </c:pt>
                      <c:pt idx="498">
                        <c:v>-1.2122688211671001E-3</c:v>
                      </c:pt>
                      <c:pt idx="499">
                        <c:v>-1.2115748241248801E-3</c:v>
                      </c:pt>
                      <c:pt idx="500">
                        <c:v>-1.21164448238216E-3</c:v>
                      </c:pt>
                      <c:pt idx="501">
                        <c:v>-1.21171414063945E-3</c:v>
                      </c:pt>
                      <c:pt idx="502">
                        <c:v>-1.21585758111653E-3</c:v>
                      </c:pt>
                      <c:pt idx="503">
                        <c:v>-1.2190773875767199E-3</c:v>
                      </c:pt>
                      <c:pt idx="504">
                        <c:v>-1.2188518116612399E-3</c:v>
                      </c:pt>
                      <c:pt idx="505">
                        <c:v>-1.21552632722035E-3</c:v>
                      </c:pt>
                      <c:pt idx="506">
                        <c:v>-1.2128700306786001E-3</c:v>
                      </c:pt>
                      <c:pt idx="507">
                        <c:v>-1.2128693088114301E-3</c:v>
                      </c:pt>
                      <c:pt idx="508">
                        <c:v>-1.2128685869442601E-3</c:v>
                      </c:pt>
                      <c:pt idx="509">
                        <c:v>-1.21124614325187E-3</c:v>
                      </c:pt>
                      <c:pt idx="510">
                        <c:v>-1.2058735953029401E-3</c:v>
                      </c:pt>
                      <c:pt idx="511">
                        <c:v>-1.2054972422867001E-3</c:v>
                      </c:pt>
                      <c:pt idx="512">
                        <c:v>-1.2051208892704601E-3</c:v>
                      </c:pt>
                      <c:pt idx="513">
                        <c:v>-1.1984627430868999E-3</c:v>
                      </c:pt>
                      <c:pt idx="514">
                        <c:v>-1.19429965691236E-3</c:v>
                      </c:pt>
                      <c:pt idx="515">
                        <c:v>-1.1934460027130901E-3</c:v>
                      </c:pt>
                      <c:pt idx="516">
                        <c:v>-1.19342379000925E-3</c:v>
                      </c:pt>
                      <c:pt idx="517">
                        <c:v>-1.1935559381719199E-3</c:v>
                      </c:pt>
                      <c:pt idx="518">
                        <c:v>-1.1936880863345799E-3</c:v>
                      </c:pt>
                      <c:pt idx="519">
                        <c:v>-1.1935017066519299E-3</c:v>
                      </c:pt>
                      <c:pt idx="520">
                        <c:v>-1.1914362939759401E-3</c:v>
                      </c:pt>
                      <c:pt idx="521">
                        <c:v>-1.1862639537266501E-3</c:v>
                      </c:pt>
                      <c:pt idx="522">
                        <c:v>-1.1859704510687799E-3</c:v>
                      </c:pt>
                      <c:pt idx="523">
                        <c:v>-1.1861211184928601E-3</c:v>
                      </c:pt>
                      <c:pt idx="524">
                        <c:v>-1.1862717859169401E-3</c:v>
                      </c:pt>
                      <c:pt idx="525">
                        <c:v>-1.1902972277329101E-3</c:v>
                      </c:pt>
                      <c:pt idx="526">
                        <c:v>-1.1942367008506299E-3</c:v>
                      </c:pt>
                      <c:pt idx="527">
                        <c:v>-1.1948740014469999E-3</c:v>
                      </c:pt>
                      <c:pt idx="528">
                        <c:v>-1.1901330304194299E-3</c:v>
                      </c:pt>
                      <c:pt idx="529">
                        <c:v>-1.1817700770037601E-3</c:v>
                      </c:pt>
                      <c:pt idx="530">
                        <c:v>-1.18158294591499E-3</c:v>
                      </c:pt>
                      <c:pt idx="531">
                        <c:v>-1.1817190605982999E-3</c:v>
                      </c:pt>
                      <c:pt idx="532">
                        <c:v>-1.1818551752816101E-3</c:v>
                      </c:pt>
                      <c:pt idx="533">
                        <c:v>-1.1824745419172799E-3</c:v>
                      </c:pt>
                      <c:pt idx="534">
                        <c:v>-1.1852734120060501E-3</c:v>
                      </c:pt>
                      <c:pt idx="535">
                        <c:v>-1.1839208346834599E-3</c:v>
                      </c:pt>
                      <c:pt idx="536">
                        <c:v>-1.1792192685933099E-3</c:v>
                      </c:pt>
                      <c:pt idx="537">
                        <c:v>-1.1757081231699501E-3</c:v>
                      </c:pt>
                      <c:pt idx="538">
                        <c:v>-1.1749007718224399E-3</c:v>
                      </c:pt>
                      <c:pt idx="539">
                        <c:v>-1.1757525630072901E-3</c:v>
                      </c:pt>
                      <c:pt idx="540">
                        <c:v>-1.1766043541921499E-3</c:v>
                      </c:pt>
                      <c:pt idx="541">
                        <c:v>-1.1824487562750699E-3</c:v>
                      </c:pt>
                      <c:pt idx="542">
                        <c:v>-1.18545319247527E-3</c:v>
                      </c:pt>
                      <c:pt idx="543">
                        <c:v>-1.1830985850987399E-3</c:v>
                      </c:pt>
                      <c:pt idx="544">
                        <c:v>-1.17604008879582E-3</c:v>
                      </c:pt>
                      <c:pt idx="545">
                        <c:v>-1.1694799058818001E-3</c:v>
                      </c:pt>
                      <c:pt idx="546">
                        <c:v>-1.16954467558373E-3</c:v>
                      </c:pt>
                      <c:pt idx="547">
                        <c:v>-1.16960944528566E-3</c:v>
                      </c:pt>
                      <c:pt idx="548">
                        <c:v>-1.1702073568861E-3</c:v>
                      </c:pt>
                      <c:pt idx="549">
                        <c:v>-1.1700947986066699E-3</c:v>
                      </c:pt>
                      <c:pt idx="550">
                        <c:v>-1.16263086104338E-3</c:v>
                      </c:pt>
                      <c:pt idx="551">
                        <c:v>-1.1563134886627799E-3</c:v>
                      </c:pt>
                      <c:pt idx="552">
                        <c:v>-1.1542635295939099E-3</c:v>
                      </c:pt>
                      <c:pt idx="553">
                        <c:v>-1.1530400365167199E-3</c:v>
                      </c:pt>
                      <c:pt idx="554">
                        <c:v>-1.1526714356662399E-3</c:v>
                      </c:pt>
                      <c:pt idx="555">
                        <c:v>-1.1536937921200301E-3</c:v>
                      </c:pt>
                      <c:pt idx="556">
                        <c:v>-1.15471614857383E-3</c:v>
                      </c:pt>
                      <c:pt idx="557">
                        <c:v>-1.1572248473120999E-3</c:v>
                      </c:pt>
                      <c:pt idx="558">
                        <c:v>-1.15463236023759E-3</c:v>
                      </c:pt>
                      <c:pt idx="559">
                        <c:v>-1.14785008460535E-3</c:v>
                      </c:pt>
                      <c:pt idx="560">
                        <c:v>-1.14876217878897E-3</c:v>
                      </c:pt>
                      <c:pt idx="561">
                        <c:v>-1.1496742729725899E-3</c:v>
                      </c:pt>
                      <c:pt idx="562">
                        <c:v>-1.1517597891167199E-3</c:v>
                      </c:pt>
                      <c:pt idx="563">
                        <c:v>-1.15468204167611E-3</c:v>
                      </c:pt>
                      <c:pt idx="564">
                        <c:v>-1.1554301357831001E-3</c:v>
                      </c:pt>
                      <c:pt idx="565">
                        <c:v>-1.15617822989008E-3</c:v>
                      </c:pt>
                      <c:pt idx="566">
                        <c:v>-1.15625019726862E-3</c:v>
                      </c:pt>
                      <c:pt idx="567">
                        <c:v>-1.1517599231593101E-3</c:v>
                      </c:pt>
                      <c:pt idx="568">
                        <c:v>-1.1496527041939301E-3</c:v>
                      </c:pt>
                      <c:pt idx="569">
                        <c:v>-1.14804430742165E-3</c:v>
                      </c:pt>
                      <c:pt idx="570">
                        <c:v>-1.1431511009599099E-3</c:v>
                      </c:pt>
                      <c:pt idx="571">
                        <c:v>-1.1415527466792899E-3</c:v>
                      </c:pt>
                      <c:pt idx="572">
                        <c:v>-1.1413536464617701E-3</c:v>
                      </c:pt>
                      <c:pt idx="573">
                        <c:v>-1.14115454624425E-3</c:v>
                      </c:pt>
                      <c:pt idx="574">
                        <c:v>-1.13652512871297E-3</c:v>
                      </c:pt>
                      <c:pt idx="575">
                        <c:v>-1.13524873070985E-3</c:v>
                      </c:pt>
                      <c:pt idx="576">
                        <c:v>-1.1349776115547701E-3</c:v>
                      </c:pt>
                      <c:pt idx="577">
                        <c:v>-1.1347064923996799E-3</c:v>
                      </c:pt>
                      <c:pt idx="578">
                        <c:v>-1.13297099136967E-3</c:v>
                      </c:pt>
                      <c:pt idx="579">
                        <c:v>-1.1321318478638401E-3</c:v>
                      </c:pt>
                      <c:pt idx="580">
                        <c:v>-1.1312927043580199E-3</c:v>
                      </c:pt>
                      <c:pt idx="581">
                        <c:v>-1.1252605723928999E-3</c:v>
                      </c:pt>
                      <c:pt idx="582">
                        <c:v>-1.1252417755391599E-3</c:v>
                      </c:pt>
                      <c:pt idx="583">
                        <c:v>-1.1252229786854299E-3</c:v>
                      </c:pt>
                      <c:pt idx="584">
                        <c:v>-1.12368865871026E-3</c:v>
                      </c:pt>
                      <c:pt idx="585">
                        <c:v>-1.11874573513796E-3</c:v>
                      </c:pt>
                      <c:pt idx="586">
                        <c:v>-1.1191577723990501E-3</c:v>
                      </c:pt>
                      <c:pt idx="587">
                        <c:v>-1.1195698096601401E-3</c:v>
                      </c:pt>
                      <c:pt idx="588">
                        <c:v>-1.12072635780633E-3</c:v>
                      </c:pt>
                      <c:pt idx="589">
                        <c:v>-1.1210182829158701E-3</c:v>
                      </c:pt>
                      <c:pt idx="590">
                        <c:v>-1.12073723308439E-3</c:v>
                      </c:pt>
                      <c:pt idx="591">
                        <c:v>-1.1189248946002299E-3</c:v>
                      </c:pt>
                      <c:pt idx="592">
                        <c:v>-1.1174140573314601E-3</c:v>
                      </c:pt>
                      <c:pt idx="593">
                        <c:v>-1.11830012089747E-3</c:v>
                      </c:pt>
                      <c:pt idx="594">
                        <c:v>-1.11918618446348E-3</c:v>
                      </c:pt>
                      <c:pt idx="595">
                        <c:v>-1.1216116078005701E-3</c:v>
                      </c:pt>
                      <c:pt idx="596">
                        <c:v>-1.1245924342895501E-3</c:v>
                      </c:pt>
                      <c:pt idx="597">
                        <c:v>-1.11923743175326E-3</c:v>
                      </c:pt>
                      <c:pt idx="598">
                        <c:v>-1.1140155992688801E-3</c:v>
                      </c:pt>
                      <c:pt idx="599">
                        <c:v>-1.11040060677892E-3</c:v>
                      </c:pt>
                      <c:pt idx="600">
                        <c:v>-1.1086825605120399E-3</c:v>
                      </c:pt>
                      <c:pt idx="601">
                        <c:v>-1.1088757112329901E-3</c:v>
                      </c:pt>
                      <c:pt idx="602">
                        <c:v>-1.10906886195395E-3</c:v>
                      </c:pt>
                      <c:pt idx="603">
                        <c:v>-1.10843573490252E-3</c:v>
                      </c:pt>
                      <c:pt idx="604">
                        <c:v>-1.1025815091362599E-3</c:v>
                      </c:pt>
                      <c:pt idx="605">
                        <c:v>-1.09197693197008E-3</c:v>
                      </c:pt>
                      <c:pt idx="606">
                        <c:v>-1.09182068072018E-3</c:v>
                      </c:pt>
                      <c:pt idx="607">
                        <c:v>-1.0918116099635101E-3</c:v>
                      </c:pt>
                      <c:pt idx="608">
                        <c:v>-1.09180253920684E-3</c:v>
                      </c:pt>
                      <c:pt idx="609">
                        <c:v>-1.0889390026143199E-3</c:v>
                      </c:pt>
                      <c:pt idx="610">
                        <c:v>-1.0885058193454999E-3</c:v>
                      </c:pt>
                      <c:pt idx="611">
                        <c:v>-1.08614399258697E-3</c:v>
                      </c:pt>
                      <c:pt idx="612">
                        <c:v>-1.08459679249515E-3</c:v>
                      </c:pt>
                      <c:pt idx="613">
                        <c:v>-1.0846987874477401E-3</c:v>
                      </c:pt>
                      <c:pt idx="614">
                        <c:v>-1.08480078240032E-3</c:v>
                      </c:pt>
                      <c:pt idx="615">
                        <c:v>-1.08342817144821E-3</c:v>
                      </c:pt>
                      <c:pt idx="616">
                        <c:v>-1.0830056531894901E-3</c:v>
                      </c:pt>
                      <c:pt idx="617">
                        <c:v>-1.08341092088857E-3</c:v>
                      </c:pt>
                      <c:pt idx="618">
                        <c:v>-1.0838161885876501E-3</c:v>
                      </c:pt>
                      <c:pt idx="619">
                        <c:v>-1.08034837021713E-3</c:v>
                      </c:pt>
                      <c:pt idx="620">
                        <c:v>-1.07439077767374E-3</c:v>
                      </c:pt>
                      <c:pt idx="621">
                        <c:v>-1.0714103930055401E-3</c:v>
                      </c:pt>
                      <c:pt idx="622">
                        <c:v>-1.06716132241249E-3</c:v>
                      </c:pt>
                      <c:pt idx="623">
                        <c:v>-1.06338627812395E-3</c:v>
                      </c:pt>
                      <c:pt idx="624">
                        <c:v>-1.06269411759517E-3</c:v>
                      </c:pt>
                      <c:pt idx="625">
                        <c:v>-1.0620019570663801E-3</c:v>
                      </c:pt>
                      <c:pt idx="626">
                        <c:v>-1.0598712587935499E-3</c:v>
                      </c:pt>
                      <c:pt idx="627">
                        <c:v>-1.05424048428673E-3</c:v>
                      </c:pt>
                      <c:pt idx="628">
                        <c:v>-1.0479399940301699E-3</c:v>
                      </c:pt>
                      <c:pt idx="629">
                        <c:v>-1.0433812430119399E-3</c:v>
                      </c:pt>
                      <c:pt idx="630">
                        <c:v>-1.04283538028673E-3</c:v>
                      </c:pt>
                      <c:pt idx="631">
                        <c:v>-1.0426158420229999E-3</c:v>
                      </c:pt>
                      <c:pt idx="632">
                        <c:v>-1.04460935482435E-3</c:v>
                      </c:pt>
                      <c:pt idx="633">
                        <c:v>-1.04660286762569E-3</c:v>
                      </c:pt>
                      <c:pt idx="634">
                        <c:v>-1.04276550378117E-3</c:v>
                      </c:pt>
                      <c:pt idx="635">
                        <c:v>-1.03150285218218E-3</c:v>
                      </c:pt>
                      <c:pt idx="636">
                        <c:v>-1.0231290308616E-3</c:v>
                      </c:pt>
                      <c:pt idx="637">
                        <c:v>-1.02185180364303E-3</c:v>
                      </c:pt>
                      <c:pt idx="638">
                        <c:v>-1.02200571201621E-3</c:v>
                      </c:pt>
                      <c:pt idx="639">
                        <c:v>-1.0221596203893999E-3</c:v>
                      </c:pt>
                      <c:pt idx="640">
                        <c:v>-1.0233285833711799E-3</c:v>
                      </c:pt>
                      <c:pt idx="641">
                        <c:v>-1.0204582286857499E-3</c:v>
                      </c:pt>
                      <c:pt idx="642">
                        <c:v>-1.01707435061152E-3</c:v>
                      </c:pt>
                      <c:pt idx="643">
                        <c:v>-1.01602270848804E-3</c:v>
                      </c:pt>
                      <c:pt idx="644">
                        <c:v>-1.01497106636456E-3</c:v>
                      </c:pt>
                      <c:pt idx="645">
                        <c:v>-1.0149454393454699E-3</c:v>
                      </c:pt>
                      <c:pt idx="646">
                        <c:v>-1.0089013835203099E-3</c:v>
                      </c:pt>
                      <c:pt idx="647">
                        <c:v>-1.0052558929057301E-3</c:v>
                      </c:pt>
                      <c:pt idx="648">
                        <c:v>-1.0051762202529201E-3</c:v>
                      </c:pt>
                      <c:pt idx="649">
                        <c:v>-1.0008786636802301E-3</c:v>
                      </c:pt>
                      <c:pt idx="650">
                        <c:v>-9.942240932169521E-4</c:v>
                      </c:pt>
                      <c:pt idx="651">
                        <c:v>-9.8592281734092495E-4</c:v>
                      </c:pt>
                      <c:pt idx="652">
                        <c:v>-9.7639957240295498E-4</c:v>
                      </c:pt>
                      <c:pt idx="653">
                        <c:v>-9.7306332718212105E-4</c:v>
                      </c:pt>
                      <c:pt idx="654">
                        <c:v>-9.7176515188622796E-4</c:v>
                      </c:pt>
                      <c:pt idx="655">
                        <c:v>-9.73857061221314E-4</c:v>
                      </c:pt>
                      <c:pt idx="656">
                        <c:v>-9.7594897055640003E-4</c:v>
                      </c:pt>
                      <c:pt idx="657">
                        <c:v>-9.7493022355297002E-4</c:v>
                      </c:pt>
                      <c:pt idx="658">
                        <c:v>-9.7122977196042505E-4</c:v>
                      </c:pt>
                      <c:pt idx="659">
                        <c:v>-9.59951539314387E-4</c:v>
                      </c:pt>
                      <c:pt idx="660">
                        <c:v>-9.5891340650563095E-4</c:v>
                      </c:pt>
                      <c:pt idx="661">
                        <c:v>-9.5846338183184403E-4</c:v>
                      </c:pt>
                      <c:pt idx="662">
                        <c:v>-9.58013357158057E-4</c:v>
                      </c:pt>
                      <c:pt idx="663">
                        <c:v>-9.5756227532960798E-4</c:v>
                      </c:pt>
                      <c:pt idx="664">
                        <c:v>-9.5621729323339295E-4</c:v>
                      </c:pt>
                      <c:pt idx="665">
                        <c:v>-9.5139382523792598E-4</c:v>
                      </c:pt>
                      <c:pt idx="666">
                        <c:v>-9.4643683757337398E-4</c:v>
                      </c:pt>
                      <c:pt idx="667">
                        <c:v>-9.4473834948040195E-4</c:v>
                      </c:pt>
                      <c:pt idx="668">
                        <c:v>-9.4125957000587102E-4</c:v>
                      </c:pt>
                      <c:pt idx="669">
                        <c:v>-9.3631523064956895E-4</c:v>
                      </c:pt>
                      <c:pt idx="670">
                        <c:v>-9.3097902586534596E-4</c:v>
                      </c:pt>
                      <c:pt idx="671">
                        <c:v>-9.2798428407468703E-4</c:v>
                      </c:pt>
                      <c:pt idx="672">
                        <c:v>-9.2369835007633395E-4</c:v>
                      </c:pt>
                      <c:pt idx="673">
                        <c:v>-9.2320771320087802E-4</c:v>
                      </c:pt>
                      <c:pt idx="674">
                        <c:v>-9.2271707632542296E-4</c:v>
                      </c:pt>
                      <c:pt idx="675">
                        <c:v>-9.1748929158443396E-4</c:v>
                      </c:pt>
                      <c:pt idx="676">
                        <c:v>-9.0848530997580295E-4</c:v>
                      </c:pt>
                      <c:pt idx="677">
                        <c:v>-9.0637377057645597E-4</c:v>
                      </c:pt>
                      <c:pt idx="678">
                        <c:v>-9.0542652102468398E-4</c:v>
                      </c:pt>
                      <c:pt idx="679">
                        <c:v>-9.04719850933079E-4</c:v>
                      </c:pt>
                      <c:pt idx="680">
                        <c:v>-9.03039966470258E-4</c:v>
                      </c:pt>
                      <c:pt idx="681">
                        <c:v>-8.9360689229961898E-4</c:v>
                      </c:pt>
                      <c:pt idx="682">
                        <c:v>-8.8561944067521001E-4</c:v>
                      </c:pt>
                      <c:pt idx="683">
                        <c:v>-8.8296016779960604E-4</c:v>
                      </c:pt>
                      <c:pt idx="684">
                        <c:v>-8.8228633690432305E-4</c:v>
                      </c:pt>
                      <c:pt idx="685">
                        <c:v>-8.8217306830153499E-4</c:v>
                      </c:pt>
                      <c:pt idx="686">
                        <c:v>-8.8205979969874703E-4</c:v>
                      </c:pt>
                      <c:pt idx="687">
                        <c:v>-8.7793011431739102E-4</c:v>
                      </c:pt>
                      <c:pt idx="688">
                        <c:v>-8.6697639806715301E-4</c:v>
                      </c:pt>
                      <c:pt idx="689">
                        <c:v>-8.6373424457670102E-4</c:v>
                      </c:pt>
                      <c:pt idx="690">
                        <c:v>-8.6287267775838196E-4</c:v>
                      </c:pt>
                      <c:pt idx="691">
                        <c:v>-8.62011110940063E-4</c:v>
                      </c:pt>
                      <c:pt idx="692">
                        <c:v>-8.5877622965894595E-4</c:v>
                      </c:pt>
                      <c:pt idx="693">
                        <c:v>-8.5448621037235398E-4</c:v>
                      </c:pt>
                      <c:pt idx="694">
                        <c:v>-8.5258297504337303E-4</c:v>
                      </c:pt>
                      <c:pt idx="695">
                        <c:v>-8.4692786965632203E-4</c:v>
                      </c:pt>
                      <c:pt idx="696">
                        <c:v>-8.38310068732036E-4</c:v>
                      </c:pt>
                      <c:pt idx="697">
                        <c:v>-8.3119731295246797E-4</c:v>
                      </c:pt>
                      <c:pt idx="698">
                        <c:v>-8.2675073038825098E-4</c:v>
                      </c:pt>
                      <c:pt idx="699">
                        <c:v>-8.1659964597994195E-4</c:v>
                      </c:pt>
                      <c:pt idx="700">
                        <c:v>-8.1345096847728899E-4</c:v>
                      </c:pt>
                      <c:pt idx="701">
                        <c:v>-8.1194050163626099E-4</c:v>
                      </c:pt>
                      <c:pt idx="702">
                        <c:v>-8.1043003479523397E-4</c:v>
                      </c:pt>
                      <c:pt idx="703">
                        <c:v>-8.0892721766591597E-4</c:v>
                      </c:pt>
                      <c:pt idx="704">
                        <c:v>-8.0266160191883203E-4</c:v>
                      </c:pt>
                      <c:pt idx="705">
                        <c:v>-7.9911003737087702E-4</c:v>
                      </c:pt>
                      <c:pt idx="706">
                        <c:v>-7.9960803425576103E-4</c:v>
                      </c:pt>
                      <c:pt idx="707">
                        <c:v>-8.0010603114064396E-4</c:v>
                      </c:pt>
                      <c:pt idx="708">
                        <c:v>-8.01158400649964E-4</c:v>
                      </c:pt>
                      <c:pt idx="709">
                        <c:v>-8.0065170101981098E-4</c:v>
                      </c:pt>
                      <c:pt idx="710">
                        <c:v>-7.9863364617944804E-4</c:v>
                      </c:pt>
                      <c:pt idx="711">
                        <c:v>-7.9135629008159102E-4</c:v>
                      </c:pt>
                      <c:pt idx="712">
                        <c:v>-7.8316980025044199E-4</c:v>
                      </c:pt>
                      <c:pt idx="713">
                        <c:v>-7.8011723863243498E-4</c:v>
                      </c:pt>
                      <c:pt idx="714">
                        <c:v>-7.7890251684756804E-4</c:v>
                      </c:pt>
                      <c:pt idx="715">
                        <c:v>-7.7568233840296904E-4</c:v>
                      </c:pt>
                      <c:pt idx="716">
                        <c:v>-7.7317029033849099E-4</c:v>
                      </c:pt>
                      <c:pt idx="717">
                        <c:v>-7.7188045519492902E-4</c:v>
                      </c:pt>
                      <c:pt idx="718">
                        <c:v>-7.6656968076971299E-4</c:v>
                      </c:pt>
                      <c:pt idx="719">
                        <c:v>-7.6106813358212903E-4</c:v>
                      </c:pt>
                      <c:pt idx="720">
                        <c:v>-7.55811720971534E-4</c:v>
                      </c:pt>
                      <c:pt idx="721">
                        <c:v>-7.5061626270275805E-4</c:v>
                      </c:pt>
                      <c:pt idx="722">
                        <c:v>-7.4702081512733698E-4</c:v>
                      </c:pt>
                      <c:pt idx="723">
                        <c:v>-7.4456288072073705E-4</c:v>
                      </c:pt>
                      <c:pt idx="724">
                        <c:v>-7.4248733970146196E-4</c:v>
                      </c:pt>
                      <c:pt idx="725">
                        <c:v>-7.3940967203893699E-4</c:v>
                      </c:pt>
                      <c:pt idx="726">
                        <c:v>-7.3090970441673595E-4</c:v>
                      </c:pt>
                      <c:pt idx="727">
                        <c:v>-7.2088689610765695E-4</c:v>
                      </c:pt>
                      <c:pt idx="728">
                        <c:v>-7.1939498348038799E-4</c:v>
                      </c:pt>
                      <c:pt idx="729">
                        <c:v>-7.1915425903383904E-4</c:v>
                      </c:pt>
                      <c:pt idx="730">
                        <c:v>-7.1891353458728997E-4</c:v>
                      </c:pt>
                      <c:pt idx="731">
                        <c:v>-7.18124541745935E-4</c:v>
                      </c:pt>
                      <c:pt idx="732">
                        <c:v>-7.1682346095434501E-4</c:v>
                      </c:pt>
                      <c:pt idx="733">
                        <c:v>-7.1105022209368596E-4</c:v>
                      </c:pt>
                      <c:pt idx="734">
                        <c:v>-7.1149283327848602E-4</c:v>
                      </c:pt>
                      <c:pt idx="735">
                        <c:v>-7.1193544446328499E-4</c:v>
                      </c:pt>
                      <c:pt idx="736">
                        <c:v>-7.1302511383514698E-4</c:v>
                      </c:pt>
                      <c:pt idx="737">
                        <c:v>-7.0879322827333295E-4</c:v>
                      </c:pt>
                      <c:pt idx="738">
                        <c:v>-7.0513431243029903E-4</c:v>
                      </c:pt>
                      <c:pt idx="739">
                        <c:v>-7.0364296517273501E-4</c:v>
                      </c:pt>
                      <c:pt idx="740">
                        <c:v>-7.02151617915171E-4</c:v>
                      </c:pt>
                      <c:pt idx="741">
                        <c:v>-6.9688876023159903E-4</c:v>
                      </c:pt>
                      <c:pt idx="742">
                        <c:v>-6.8774258192912596E-4</c:v>
                      </c:pt>
                      <c:pt idx="743">
                        <c:v>-6.8091820236691899E-4</c:v>
                      </c:pt>
                      <c:pt idx="744">
                        <c:v>-6.8038791421437702E-4</c:v>
                      </c:pt>
                      <c:pt idx="745">
                        <c:v>-6.8028734647968599E-4</c:v>
                      </c:pt>
                      <c:pt idx="746">
                        <c:v>-6.8073486903650205E-4</c:v>
                      </c:pt>
                      <c:pt idx="747">
                        <c:v>-6.81182391593318E-4</c:v>
                      </c:pt>
                      <c:pt idx="748">
                        <c:v>-6.7531155925425104E-4</c:v>
                      </c:pt>
                      <c:pt idx="749">
                        <c:v>-6.7131310108850799E-4</c:v>
                      </c:pt>
                      <c:pt idx="750">
                        <c:v>-6.6936507925287401E-4</c:v>
                      </c:pt>
                      <c:pt idx="751">
                        <c:v>-6.7008624137995299E-4</c:v>
                      </c:pt>
                      <c:pt idx="752">
                        <c:v>-6.7080740350703198E-4</c:v>
                      </c:pt>
                      <c:pt idx="753">
                        <c:v>-6.7244462831531797E-4</c:v>
                      </c:pt>
                      <c:pt idx="754">
                        <c:v>-6.7018545854941904E-4</c:v>
                      </c:pt>
                      <c:pt idx="755">
                        <c:v>-6.6612809789058701E-4</c:v>
                      </c:pt>
                      <c:pt idx="756">
                        <c:v>-6.6365713090510002E-4</c:v>
                      </c:pt>
                      <c:pt idx="757">
                        <c:v>-6.6101082724704296E-4</c:v>
                      </c:pt>
                      <c:pt idx="758">
                        <c:v>-6.5469425950256705E-4</c:v>
                      </c:pt>
                      <c:pt idx="759">
                        <c:v>-6.5221619051740595E-4</c:v>
                      </c:pt>
                      <c:pt idx="760">
                        <c:v>-6.5123607996645395E-4</c:v>
                      </c:pt>
                      <c:pt idx="761">
                        <c:v>-6.5264046713288696E-4</c:v>
                      </c:pt>
                      <c:pt idx="762">
                        <c:v>-6.5404485429932096E-4</c:v>
                      </c:pt>
                      <c:pt idx="763">
                        <c:v>-6.4779140817648501E-4</c:v>
                      </c:pt>
                      <c:pt idx="764">
                        <c:v>-6.3706199173812496E-4</c:v>
                      </c:pt>
                      <c:pt idx="765">
                        <c:v>-6.3577550689041602E-4</c:v>
                      </c:pt>
                      <c:pt idx="766">
                        <c:v>-6.3448902204270698E-4</c:v>
                      </c:pt>
                      <c:pt idx="767">
                        <c:v>-6.3129964780698697E-4</c:v>
                      </c:pt>
                      <c:pt idx="768">
                        <c:v>-6.3003651695300899E-4</c:v>
                      </c:pt>
                      <c:pt idx="769">
                        <c:v>-6.2904315384260904E-4</c:v>
                      </c:pt>
                      <c:pt idx="770">
                        <c:v>-6.2910459835448403E-4</c:v>
                      </c:pt>
                      <c:pt idx="771">
                        <c:v>-6.2916604286636E-4</c:v>
                      </c:pt>
                      <c:pt idx="772">
                        <c:v>-6.2463684534192995E-4</c:v>
                      </c:pt>
                      <c:pt idx="773">
                        <c:v>-6.2058336920055703E-4</c:v>
                      </c:pt>
                      <c:pt idx="774">
                        <c:v>-6.15654707035057E-4</c:v>
                      </c:pt>
                      <c:pt idx="775">
                        <c:v>-6.1633824116556703E-4</c:v>
                      </c:pt>
                      <c:pt idx="776">
                        <c:v>-6.1702177529607803E-4</c:v>
                      </c:pt>
                      <c:pt idx="777">
                        <c:v>-6.1914738910317905E-4</c:v>
                      </c:pt>
                      <c:pt idx="778">
                        <c:v>-6.1918262889066797E-4</c:v>
                      </c:pt>
                      <c:pt idx="779">
                        <c:v>-6.1105050196134101E-4</c:v>
                      </c:pt>
                      <c:pt idx="780">
                        <c:v>-6.0246651594339897E-4</c:v>
                      </c:pt>
                      <c:pt idx="781">
                        <c:v>-5.982107753781E-4</c:v>
                      </c:pt>
                      <c:pt idx="782">
                        <c:v>-5.9762142388781504E-4</c:v>
                      </c:pt>
                      <c:pt idx="783">
                        <c:v>-5.9417261465160404E-4</c:v>
                      </c:pt>
                      <c:pt idx="784">
                        <c:v>-5.8827486304569899E-4</c:v>
                      </c:pt>
                      <c:pt idx="785">
                        <c:v>-5.8488550774422096E-4</c:v>
                      </c:pt>
                      <c:pt idx="786">
                        <c:v>-5.8236184164698604E-4</c:v>
                      </c:pt>
                      <c:pt idx="787">
                        <c:v>-5.7614229067675E-4</c:v>
                      </c:pt>
                      <c:pt idx="788">
                        <c:v>-5.7284856429906E-4</c:v>
                      </c:pt>
                      <c:pt idx="789">
                        <c:v>-5.7101600032463098E-4</c:v>
                      </c:pt>
                      <c:pt idx="790">
                        <c:v>-5.7173509323991901E-4</c:v>
                      </c:pt>
                      <c:pt idx="791">
                        <c:v>-5.7245418615520704E-4</c:v>
                      </c:pt>
                      <c:pt idx="792">
                        <c:v>-5.74290498119332E-4</c:v>
                      </c:pt>
                      <c:pt idx="793">
                        <c:v>-5.71523837839716E-4</c:v>
                      </c:pt>
                      <c:pt idx="794">
                        <c:v>-5.6554022721747E-4</c:v>
                      </c:pt>
                      <c:pt idx="795">
                        <c:v>-5.5932248368135398E-4</c:v>
                      </c:pt>
                      <c:pt idx="796">
                        <c:v>-5.5648275340117702E-4</c:v>
                      </c:pt>
                      <c:pt idx="797">
                        <c:v>-5.5439154300633998E-4</c:v>
                      </c:pt>
                      <c:pt idx="798">
                        <c:v>-5.5320284495163495E-4</c:v>
                      </c:pt>
                      <c:pt idx="799">
                        <c:v>-5.5176908812229995E-4</c:v>
                      </c:pt>
                      <c:pt idx="800">
                        <c:v>-5.49443977196387E-4</c:v>
                      </c:pt>
                      <c:pt idx="801">
                        <c:v>-5.4293817750957895E-4</c:v>
                      </c:pt>
                      <c:pt idx="802">
                        <c:v>-5.3755502808394804E-4</c:v>
                      </c:pt>
                      <c:pt idx="803">
                        <c:v>-5.3430973955160502E-4</c:v>
                      </c:pt>
                      <c:pt idx="804">
                        <c:v>-5.2426250900106596E-4</c:v>
                      </c:pt>
                      <c:pt idx="805">
                        <c:v>-5.2266909616013402E-4</c:v>
                      </c:pt>
                      <c:pt idx="806">
                        <c:v>-5.2291929032972895E-4</c:v>
                      </c:pt>
                      <c:pt idx="807">
                        <c:v>-5.2316948449932302E-4</c:v>
                      </c:pt>
                      <c:pt idx="808">
                        <c:v>-5.19586570026469E-4</c:v>
                      </c:pt>
                      <c:pt idx="809">
                        <c:v>-5.1016293521701503E-4</c:v>
                      </c:pt>
                      <c:pt idx="810">
                        <c:v>-5.0647549312316496E-4</c:v>
                      </c:pt>
                      <c:pt idx="811">
                        <c:v>-5.03987237690446E-4</c:v>
                      </c:pt>
                      <c:pt idx="812">
                        <c:v>-5.0294495275045802E-4</c:v>
                      </c:pt>
                      <c:pt idx="813">
                        <c:v>-4.9958968459970997E-4</c:v>
                      </c:pt>
                      <c:pt idx="814">
                        <c:v>-4.93832319320768E-4</c:v>
                      </c:pt>
                      <c:pt idx="815">
                        <c:v>-4.9369680462010097E-4</c:v>
                      </c:pt>
                      <c:pt idx="816">
                        <c:v>-4.9356128991943503E-4</c:v>
                      </c:pt>
                      <c:pt idx="817">
                        <c:v>-4.8974739607043102E-4</c:v>
                      </c:pt>
                      <c:pt idx="818">
                        <c:v>-4.8012995852002701E-4</c:v>
                      </c:pt>
                      <c:pt idx="819">
                        <c:v>-4.6970626723982599E-4</c:v>
                      </c:pt>
                      <c:pt idx="820">
                        <c:v>-4.6375186463213801E-4</c:v>
                      </c:pt>
                      <c:pt idx="821">
                        <c:v>-4.59799332999468E-4</c:v>
                      </c:pt>
                      <c:pt idx="822">
                        <c:v>-4.5498025366904401E-4</c:v>
                      </c:pt>
                      <c:pt idx="823">
                        <c:v>-4.4714563780840698E-4</c:v>
                      </c:pt>
                      <c:pt idx="824">
                        <c:v>-4.3919232492182602E-4</c:v>
                      </c:pt>
                      <c:pt idx="825">
                        <c:v>-4.2957194546622702E-4</c:v>
                      </c:pt>
                      <c:pt idx="826">
                        <c:v>-4.2481333538438201E-4</c:v>
                      </c:pt>
                      <c:pt idx="827">
                        <c:v>-4.2408727657683697E-4</c:v>
                      </c:pt>
                      <c:pt idx="828">
                        <c:v>-4.1861935805965702E-4</c:v>
                      </c:pt>
                      <c:pt idx="829">
                        <c:v>-4.1820103058566198E-4</c:v>
                      </c:pt>
                      <c:pt idx="830">
                        <c:v>-4.1800275031229998E-4</c:v>
                      </c:pt>
                      <c:pt idx="831">
                        <c:v>-4.1780447003893797E-4</c:v>
                      </c:pt>
                      <c:pt idx="832">
                        <c:v>-4.1397383488592698E-4</c:v>
                      </c:pt>
                      <c:pt idx="833">
                        <c:v>-4.1033112662095298E-4</c:v>
                      </c:pt>
                      <c:pt idx="834">
                        <c:v>-4.0928066884589499E-4</c:v>
                      </c:pt>
                      <c:pt idx="835">
                        <c:v>-3.95756476212508E-4</c:v>
                      </c:pt>
                      <c:pt idx="836">
                        <c:v>-3.9357640122728602E-4</c:v>
                      </c:pt>
                      <c:pt idx="837">
                        <c:v>-3.9297238739372198E-4</c:v>
                      </c:pt>
                      <c:pt idx="838">
                        <c:v>-3.9236837356015799E-4</c:v>
                      </c:pt>
                      <c:pt idx="839">
                        <c:v>-3.8736165800472901E-4</c:v>
                      </c:pt>
                      <c:pt idx="840">
                        <c:v>-3.80831573211008E-4</c:v>
                      </c:pt>
                      <c:pt idx="841">
                        <c:v>-3.7539084447153699E-4</c:v>
                      </c:pt>
                      <c:pt idx="842">
                        <c:v>-3.6716928890359103E-4</c:v>
                      </c:pt>
                      <c:pt idx="843">
                        <c:v>-3.6455034735149099E-4</c:v>
                      </c:pt>
                      <c:pt idx="844">
                        <c:v>-3.6392634823607299E-4</c:v>
                      </c:pt>
                      <c:pt idx="845">
                        <c:v>-3.6330234912065499E-4</c:v>
                      </c:pt>
                      <c:pt idx="846">
                        <c:v>-3.6003818113760602E-4</c:v>
                      </c:pt>
                      <c:pt idx="847">
                        <c:v>-3.4941402381894398E-4</c:v>
                      </c:pt>
                      <c:pt idx="848">
                        <c:v>-3.39280229556579E-4</c:v>
                      </c:pt>
                      <c:pt idx="849">
                        <c:v>-3.3750035639863003E-4</c:v>
                      </c:pt>
                      <c:pt idx="850">
                        <c:v>-3.3572048324068203E-4</c:v>
                      </c:pt>
                      <c:pt idx="851">
                        <c:v>-3.3347340708599798E-4</c:v>
                      </c:pt>
                      <c:pt idx="852">
                        <c:v>-3.3181390459850599E-4</c:v>
                      </c:pt>
                      <c:pt idx="853">
                        <c:v>-3.3015440211101401E-4</c:v>
                      </c:pt>
                      <c:pt idx="854">
                        <c:v>-3.27788638492621E-4</c:v>
                      </c:pt>
                      <c:pt idx="855">
                        <c:v>-3.2394895146866699E-4</c:v>
                      </c:pt>
                      <c:pt idx="856">
                        <c:v>-3.2021852424250102E-4</c:v>
                      </c:pt>
                      <c:pt idx="857">
                        <c:v>-3.1318808687890402E-4</c:v>
                      </c:pt>
                      <c:pt idx="858">
                        <c:v>-3.10557989797445E-4</c:v>
                      </c:pt>
                      <c:pt idx="859">
                        <c:v>-3.0932784470726998E-4</c:v>
                      </c:pt>
                      <c:pt idx="860">
                        <c:v>-3.01597030276991E-4</c:v>
                      </c:pt>
                      <c:pt idx="861">
                        <c:v>-2.94821277032056E-4</c:v>
                      </c:pt>
                      <c:pt idx="862">
                        <c:v>-2.9087873537588898E-4</c:v>
                      </c:pt>
                      <c:pt idx="863">
                        <c:v>-2.8379933680423202E-4</c:v>
                      </c:pt>
                      <c:pt idx="864">
                        <c:v>-2.7602335972220002E-4</c:v>
                      </c:pt>
                      <c:pt idx="865">
                        <c:v>-2.7218907343295399E-4</c:v>
                      </c:pt>
                      <c:pt idx="866">
                        <c:v>-2.7061206774884602E-4</c:v>
                      </c:pt>
                      <c:pt idx="867">
                        <c:v>-2.7076260571369802E-4</c:v>
                      </c:pt>
                      <c:pt idx="868">
                        <c:v>-2.70913143678549E-4</c:v>
                      </c:pt>
                      <c:pt idx="869">
                        <c:v>-2.7274213200222298E-4</c:v>
                      </c:pt>
                      <c:pt idx="870">
                        <c:v>-2.7085460063404598E-4</c:v>
                      </c:pt>
                      <c:pt idx="871">
                        <c:v>-2.63190125360674E-4</c:v>
                      </c:pt>
                      <c:pt idx="872">
                        <c:v>-2.5882365242957601E-4</c:v>
                      </c:pt>
                      <c:pt idx="873">
                        <c:v>-2.5592530180768101E-4</c:v>
                      </c:pt>
                      <c:pt idx="874">
                        <c:v>-2.5195086342154501E-4</c:v>
                      </c:pt>
                      <c:pt idx="875">
                        <c:v>-2.4350201609393601E-4</c:v>
                      </c:pt>
                      <c:pt idx="876">
                        <c:v>-2.4349831879324401E-4</c:v>
                      </c:pt>
                      <c:pt idx="877">
                        <c:v>-2.43494621492552E-4</c:v>
                      </c:pt>
                      <c:pt idx="878">
                        <c:v>-2.350262739391E-4</c:v>
                      </c:pt>
                      <c:pt idx="879">
                        <c:v>-2.2667974579662899E-4</c:v>
                      </c:pt>
                      <c:pt idx="880">
                        <c:v>-2.2202491086461399E-4</c:v>
                      </c:pt>
                      <c:pt idx="881">
                        <c:v>-2.2002474567283899E-4</c:v>
                      </c:pt>
                      <c:pt idx="882">
                        <c:v>-2.1916153693742499E-4</c:v>
                      </c:pt>
                      <c:pt idx="883">
                        <c:v>-2.1768154936362599E-4</c:v>
                      </c:pt>
                      <c:pt idx="884">
                        <c:v>-2.1402018811743801E-4</c:v>
                      </c:pt>
                      <c:pt idx="885">
                        <c:v>-2.0922676091194301E-4</c:v>
                      </c:pt>
                      <c:pt idx="886">
                        <c:v>-2.0857697559659001E-4</c:v>
                      </c:pt>
                      <c:pt idx="887">
                        <c:v>-2.0792719028123701E-4</c:v>
                      </c:pt>
                      <c:pt idx="888">
                        <c:v>-2.0592293453489799E-4</c:v>
                      </c:pt>
                      <c:pt idx="889">
                        <c:v>-2.04047185494911E-4</c:v>
                      </c:pt>
                      <c:pt idx="890">
                        <c:v>-2.0421163873383699E-4</c:v>
                      </c:pt>
                      <c:pt idx="891">
                        <c:v>-2.0437609197276299E-4</c:v>
                      </c:pt>
                      <c:pt idx="892">
                        <c:v>-2.0357697012428501E-4</c:v>
                      </c:pt>
                      <c:pt idx="893">
                        <c:v>-1.95417512669461E-4</c:v>
                      </c:pt>
                      <c:pt idx="894">
                        <c:v>-1.8669479547103401E-4</c:v>
                      </c:pt>
                      <c:pt idx="895">
                        <c:v>-1.8216437460824499E-4</c:v>
                      </c:pt>
                      <c:pt idx="896">
                        <c:v>-1.78300335363786E-4</c:v>
                      </c:pt>
                      <c:pt idx="897">
                        <c:v>-1.7290220234777201E-4</c:v>
                      </c:pt>
                      <c:pt idx="898">
                        <c:v>-1.6755858025491299E-4</c:v>
                      </c:pt>
                      <c:pt idx="899">
                        <c:v>-1.6502171413474299E-4</c:v>
                      </c:pt>
                      <c:pt idx="900">
                        <c:v>-1.64161208626429E-4</c:v>
                      </c:pt>
                      <c:pt idx="901">
                        <c:v>-1.6175186261154E-4</c:v>
                      </c:pt>
                      <c:pt idx="902">
                        <c:v>-1.5715904435233401E-4</c:v>
                      </c:pt>
                      <c:pt idx="903">
                        <c:v>-1.57493139209247E-4</c:v>
                      </c:pt>
                      <c:pt idx="904">
                        <c:v>-1.5782723406616099E-4</c:v>
                      </c:pt>
                      <c:pt idx="905">
                        <c:v>-1.5922580659141601E-4</c:v>
                      </c:pt>
                      <c:pt idx="906">
                        <c:v>-1.59757829666638E-4</c:v>
                      </c:pt>
                      <c:pt idx="907">
                        <c:v>-1.5748559732903301E-4</c:v>
                      </c:pt>
                      <c:pt idx="908">
                        <c:v>-1.5053223328714401E-4</c:v>
                      </c:pt>
                      <c:pt idx="909">
                        <c:v>-1.4502878908736799E-4</c:v>
                      </c:pt>
                      <c:pt idx="910">
                        <c:v>-1.4155200808270801E-4</c:v>
                      </c:pt>
                      <c:pt idx="911">
                        <c:v>-1.34242546640489E-4</c:v>
                      </c:pt>
                      <c:pt idx="912">
                        <c:v>-1.32191479540365E-4</c:v>
                      </c:pt>
                      <c:pt idx="913">
                        <c:v>-1.3184333438910501E-4</c:v>
                      </c:pt>
                      <c:pt idx="914">
                        <c:v>-1.3149518923784401E-4</c:v>
                      </c:pt>
                      <c:pt idx="915">
                        <c:v>-1.2810434385171501E-4</c:v>
                      </c:pt>
                      <c:pt idx="916">
                        <c:v>-1.19369218378692E-4</c:v>
                      </c:pt>
                      <c:pt idx="917">
                        <c:v>-1.1402839415754401E-4</c:v>
                      </c:pt>
                      <c:pt idx="918">
                        <c:v>-1.12675983679364E-4</c:v>
                      </c:pt>
                      <c:pt idx="919">
                        <c:v>-1.11580190127878E-4</c:v>
                      </c:pt>
                      <c:pt idx="920">
                        <c:v>-1.05255416148915E-4</c:v>
                      </c:pt>
                      <c:pt idx="921">
                        <c:v>-1.05060751600184E-4</c:v>
                      </c:pt>
                      <c:pt idx="922">
                        <c:v>-1.05034777151407E-4</c:v>
                      </c:pt>
                      <c:pt idx="923">
                        <c:v>-1.0500880270263E-4</c:v>
                      </c:pt>
                      <c:pt idx="924">
                        <c:v>-1.0084305349094299E-4</c:v>
                      </c:pt>
                      <c:pt idx="925">
                        <c:v>-1.00117410995216E-4</c:v>
                      </c:pt>
                      <c:pt idx="926">
                        <c:v>-1.00547427934976E-4</c:v>
                      </c:pt>
                      <c:pt idx="927">
                        <c:v>-1.00977444874736E-4</c:v>
                      </c:pt>
                      <c:pt idx="928">
                        <c:v>-1.02876415759801E-4</c:v>
                      </c:pt>
                      <c:pt idx="929">
                        <c:v>-1.0100735055716099E-4</c:v>
                      </c:pt>
                      <c:pt idx="930" formatCode="0.00E+00">
                        <c:v>-9.7481932692448201E-5</c:v>
                      </c:pt>
                      <c:pt idx="931" formatCode="0.00E+00">
                        <c:v>-9.2949017973936596E-5</c:v>
                      </c:pt>
                      <c:pt idx="932" formatCode="0.00E+00">
                        <c:v>-8.7376573820232295E-5</c:v>
                      </c:pt>
                      <c:pt idx="933" formatCode="0.00E+00">
                        <c:v>-8.0405149236544495E-5</c:v>
                      </c:pt>
                      <c:pt idx="934" formatCode="0.00E+00">
                        <c:v>-7.3150204688146196E-5</c:v>
                      </c:pt>
                      <c:pt idx="935" formatCode="0.00E+00">
                        <c:v>-7.2837211279337701E-5</c:v>
                      </c:pt>
                      <c:pt idx="936" formatCode="0.00E+00">
                        <c:v>-7.2375166028504798E-5</c:v>
                      </c:pt>
                      <c:pt idx="937" formatCode="0.00E+00">
                        <c:v>-7.2221907734863105E-5</c:v>
                      </c:pt>
                      <c:pt idx="938" formatCode="0.00E+00">
                        <c:v>-7.2616048570771195E-5</c:v>
                      </c:pt>
                      <c:pt idx="939" formatCode="0.00E+00">
                        <c:v>-7.3010189406679394E-5</c:v>
                      </c:pt>
                      <c:pt idx="940" formatCode="0.00E+00">
                        <c:v>-7.46111654429399E-5</c:v>
                      </c:pt>
                      <c:pt idx="941" formatCode="0.00E+00">
                        <c:v>-7.4964526185895998E-5</c:v>
                      </c:pt>
                      <c:pt idx="942" formatCode="0.00E+00">
                        <c:v>-7.1587676721114994E-5</c:v>
                      </c:pt>
                      <c:pt idx="943" formatCode="0.00E+00">
                        <c:v>-7.1253804010958495E-5</c:v>
                      </c:pt>
                      <c:pt idx="944" formatCode="0.00E+00">
                        <c:v>-7.0919931300801603E-5</c:v>
                      </c:pt>
                      <c:pt idx="945" formatCode="0.00E+00">
                        <c:v>-6.84445127922658E-5</c:v>
                      </c:pt>
                      <c:pt idx="946" formatCode="0.00E+00">
                        <c:v>-6.4899876808509997E-5</c:v>
                      </c:pt>
                      <c:pt idx="947" formatCode="0.00E+00">
                        <c:v>-6.32047114249069E-5</c:v>
                      </c:pt>
                      <c:pt idx="948" formatCode="0.00E+00">
                        <c:v>-6.1509546041303505E-5</c:v>
                      </c:pt>
                      <c:pt idx="949" formatCode="0.00E+00">
                        <c:v>-5.8057778386496497E-5</c:v>
                      </c:pt>
                      <c:pt idx="950" formatCode="0.00E+00">
                        <c:v>-5.5096485283882397E-5</c:v>
                      </c:pt>
                      <c:pt idx="951" formatCode="0.00E+00">
                        <c:v>-5.4172530071615103E-5</c:v>
                      </c:pt>
                      <c:pt idx="952" formatCode="0.00E+00">
                        <c:v>-5.3902946409371899E-5</c:v>
                      </c:pt>
                      <c:pt idx="953" formatCode="0.00E+00">
                        <c:v>-5.3633362747128803E-5</c:v>
                      </c:pt>
                      <c:pt idx="954" formatCode="0.00E+00">
                        <c:v>-4.7272108397060903E-5</c:v>
                      </c:pt>
                      <c:pt idx="955" formatCode="0.00E+00">
                        <c:v>-4.4296017135823397E-5</c:v>
                      </c:pt>
                      <c:pt idx="956" formatCode="0.00E+00">
                        <c:v>-4.3023280865512703E-5</c:v>
                      </c:pt>
                      <c:pt idx="957" formatCode="0.00E+00">
                        <c:v>-4.2619075007369402E-5</c:v>
                      </c:pt>
                      <c:pt idx="958" formatCode="0.00E+00">
                        <c:v>-4.5515831627326899E-5</c:v>
                      </c:pt>
                      <c:pt idx="959" formatCode="0.00E+00">
                        <c:v>-4.84125882472846E-5</c:v>
                      </c:pt>
                      <c:pt idx="960" formatCode="0.00E+00">
                        <c:v>-5.0949099071897898E-5</c:v>
                      </c:pt>
                      <c:pt idx="961" formatCode="0.00E+00">
                        <c:v>-4.9226078853797399E-5</c:v>
                      </c:pt>
                      <c:pt idx="962" formatCode="0.00E+00">
                        <c:v>-4.7503058635696703E-5</c:v>
                      </c:pt>
                      <c:pt idx="963" formatCode="0.00E+00">
                        <c:v>-4.6734753024647598E-5</c:v>
                      </c:pt>
                      <c:pt idx="964" formatCode="0.00E+00">
                        <c:v>-4.1266393163704597E-5</c:v>
                      </c:pt>
                      <c:pt idx="965" formatCode="0.00E+00">
                        <c:v>-4.0847741250812301E-5</c:v>
                      </c:pt>
                      <c:pt idx="966" formatCode="0.00E+00">
                        <c:v>-4.0993082740345498E-5</c:v>
                      </c:pt>
                      <c:pt idx="967" formatCode="0.00E+00">
                        <c:v>-4.1138424229878397E-5</c:v>
                      </c:pt>
                      <c:pt idx="968" formatCode="0.00E+00">
                        <c:v>-3.7531012112235203E-5</c:v>
                      </c:pt>
                      <c:pt idx="969" formatCode="0.00E+00">
                        <c:v>-2.8997826007829E-5</c:v>
                      </c:pt>
                      <c:pt idx="970" formatCode="0.00E+00">
                        <c:v>-2.7326260186619E-5</c:v>
                      </c:pt>
                      <c:pt idx="971" formatCode="0.00E+00">
                        <c:v>-2.6514138451817299E-5</c:v>
                      </c:pt>
                      <c:pt idx="972" formatCode="0.00E+00">
                        <c:v>-2.6287164029378199E-5</c:v>
                      </c:pt>
                      <c:pt idx="973" formatCode="0.00E+00">
                        <c:v>-2.6352763263120399E-5</c:v>
                      </c:pt>
                      <c:pt idx="974" formatCode="0.00E+00">
                        <c:v>-2.6418362496862798E-5</c:v>
                      </c:pt>
                      <c:pt idx="975" formatCode="0.00E+00">
                        <c:v>-3.1933750334094798E-5</c:v>
                      </c:pt>
                      <c:pt idx="976" formatCode="0.00E+00">
                        <c:v>-3.6358008329059603E-5</c:v>
                      </c:pt>
                      <c:pt idx="977" formatCode="0.00E+00">
                        <c:v>-3.3378331015657001E-5</c:v>
                      </c:pt>
                      <c:pt idx="978" formatCode="0.00E+00">
                        <c:v>-3.2219105174284901E-5</c:v>
                      </c:pt>
                      <c:pt idx="979" formatCode="0.00E+00">
                        <c:v>-3.1059879332912998E-5</c:v>
                      </c:pt>
                      <c:pt idx="980" formatCode="0.00E+00">
                        <c:v>-3.0987919660348797E-5</c:v>
                      </c:pt>
                      <c:pt idx="981" formatCode="0.00E+00">
                        <c:v>-3.1282106839555598E-5</c:v>
                      </c:pt>
                      <c:pt idx="982" formatCode="0.00E+00">
                        <c:v>-3.1576294018762601E-5</c:v>
                      </c:pt>
                      <c:pt idx="983" formatCode="0.00E+00">
                        <c:v>-3.2288433669027697E-5</c:v>
                      </c:pt>
                      <c:pt idx="984" formatCode="0.00E+00">
                        <c:v>-2.5865423381755999E-5</c:v>
                      </c:pt>
                      <c:pt idx="985" formatCode="0.00E+00">
                        <c:v>-1.87293157815112E-5</c:v>
                      </c:pt>
                      <c:pt idx="986" formatCode="0.00E+00">
                        <c:v>-1.9145722623702799E-5</c:v>
                      </c:pt>
                      <c:pt idx="987" formatCode="0.00E+00">
                        <c:v>-1.9562129465894501E-5</c:v>
                      </c:pt>
                      <c:pt idx="988" formatCode="0.00E+00">
                        <c:v>-2.1248707472614201E-5</c:v>
                      </c:pt>
                      <c:pt idx="989" formatCode="0.00E+00">
                        <c:v>-2.3547150295887399E-5</c:v>
                      </c:pt>
                      <c:pt idx="990" formatCode="0.00E+00">
                        <c:v>-2.31291459199776E-5</c:v>
                      </c:pt>
                      <c:pt idx="991" formatCode="0.00E+00">
                        <c:v>-2.3094793316561398E-5</c:v>
                      </c:pt>
                      <c:pt idx="992" formatCode="0.00E+00">
                        <c:v>-2.3060440713145298E-5</c:v>
                      </c:pt>
                      <c:pt idx="993" formatCode="0.00E+00">
                        <c:v>-2.29926300013817E-5</c:v>
                      </c:pt>
                      <c:pt idx="994" formatCode="0.00E+00">
                        <c:v>-2.2414633988143301E-5</c:v>
                      </c:pt>
                      <c:pt idx="995" formatCode="0.00E+00">
                        <c:v>-2.2396990156815901E-5</c:v>
                      </c:pt>
                      <c:pt idx="996" formatCode="0.00E+00">
                        <c:v>-2.3682550830772299E-5</c:v>
                      </c:pt>
                      <c:pt idx="997" formatCode="0.00E+00">
                        <c:v>-2.4968111504728901E-5</c:v>
                      </c:pt>
                      <c:pt idx="998" formatCode="0.00E+00">
                        <c:v>-2.6560771943176502E-5</c:v>
                      </c:pt>
                      <c:pt idx="999" formatCode="0.00E+00">
                        <c:v>-2.0854986927074299E-5</c:v>
                      </c:pt>
                      <c:pt idx="1000" formatCode="0.00E+00">
                        <c:v>-1.41613478136628E-5</c:v>
                      </c:pt>
                      <c:pt idx="1001" formatCode="0.00E+00">
                        <c:v>-1.15706022526313E-5</c:v>
                      </c:pt>
                      <c:pt idx="1002" formatCode="0.00E+00">
                        <c:v>-5.9304539317068203E-6</c:v>
                      </c:pt>
                      <c:pt idx="1003" formatCode="0.00E+00">
                        <c:v>-4.4339857624621497E-6</c:v>
                      </c:pt>
                      <c:pt idx="1004" formatCode="0.00E+00">
                        <c:v>-4.3516811722674897E-6</c:v>
                      </c:pt>
                      <c:pt idx="1005" formatCode="0.00E+00">
                        <c:v>-4.2693765820726501E-6</c:v>
                      </c:pt>
                      <c:pt idx="1006" formatCode="0.00E+00">
                        <c:v>-2.7174232735337998E-6</c:v>
                      </c:pt>
                      <c:pt idx="1007" formatCode="0.00E+00">
                        <c:v>-2.8439684014930399E-6</c:v>
                      </c:pt>
                      <c:pt idx="1008" formatCode="0.00E+00">
                        <c:v>-2.9705135294526599E-6</c:v>
                      </c:pt>
                      <c:pt idx="1009" formatCode="0.00E+00">
                        <c:v>-6.2139098793722598E-6</c:v>
                      </c:pt>
                      <c:pt idx="1010" formatCode="0.00E+00">
                        <c:v>-1.05350440738157E-5</c:v>
                      </c:pt>
                      <c:pt idx="1011" formatCode="0.00E+00">
                        <c:v>-9.8132680332590406E-6</c:v>
                      </c:pt>
                      <c:pt idx="1012" formatCode="0.00E+00">
                        <c:v>-1.06091132186577E-5</c:v>
                      </c:pt>
                      <c:pt idx="1013" formatCode="0.00E+00">
                        <c:v>-1.14049584040566E-5</c:v>
                      </c:pt>
                      <c:pt idx="1014" formatCode="0.00E+00">
                        <c:v>-9.4289206657810494E-6</c:v>
                      </c:pt>
                      <c:pt idx="1015" formatCode="0.00E+00">
                        <c:v>-1.4099065467283099E-6</c:v>
                      </c:pt>
                      <c:pt idx="1016" formatCode="0.00E+00">
                        <c:v>2.6388153570085802E-6</c:v>
                      </c:pt>
                      <c:pt idx="1017" formatCode="0.00E+00">
                        <c:v>2.73599822445475E-6</c:v>
                      </c:pt>
                      <c:pt idx="1018" formatCode="0.00E+00">
                        <c:v>2.7411952409560099E-6</c:v>
                      </c:pt>
                      <c:pt idx="1019" formatCode="0.00E+00">
                        <c:v>2.7463922574574501E-6</c:v>
                      </c:pt>
                      <c:pt idx="1020" formatCode="0.00E+00">
                        <c:v>6.2757653975917896E-6</c:v>
                      </c:pt>
                      <c:pt idx="1021" formatCode="0.00E+00">
                        <c:v>7.1017260427082402E-6</c:v>
                      </c:pt>
                      <c:pt idx="1022" formatCode="0.00E+00">
                        <c:v>8.7217654034330304E-6</c:v>
                      </c:pt>
                      <c:pt idx="1023" formatCode="0.00E+00">
                        <c:v>1.44861627968234E-5</c:v>
                      </c:pt>
                      <c:pt idx="1024" formatCode="0.00E+00">
                        <c:v>1.59688494911545E-5</c:v>
                      </c:pt>
                      <c:pt idx="1025" formatCode="0.00E+00">
                        <c:v>1.6283884477527399E-5</c:v>
                      </c:pt>
                      <c:pt idx="1026" formatCode="0.00E+00">
                        <c:v>1.46048845951356E-5</c:v>
                      </c:pt>
                      <c:pt idx="1027" formatCode="0.00E+00">
                        <c:v>1.2925884712744001E-5</c:v>
                      </c:pt>
                      <c:pt idx="1028" formatCode="0.00E+00">
                        <c:v>1.1728161889140601E-5</c:v>
                      </c:pt>
                      <c:pt idx="1029" formatCode="0.00E+00">
                        <c:v>1.0530439065537001E-5</c:v>
                      </c:pt>
                      <c:pt idx="1030" formatCode="0.00E+00">
                        <c:v>7.28867712537416E-6</c:v>
                      </c:pt>
                      <c:pt idx="1031" formatCode="0.00E+00">
                        <c:v>1.1665275608222501E-5</c:v>
                      </c:pt>
                      <c:pt idx="1032" formatCode="0.00E+00">
                        <c:v>1.6196182583257001E-5</c:v>
                      </c:pt>
                      <c:pt idx="1033" formatCode="0.00E+00">
                        <c:v>1.78979995980532E-5</c:v>
                      </c:pt>
                      <c:pt idx="1034" formatCode="0.00E+00">
                        <c:v>1.80525229826922E-5</c:v>
                      </c:pt>
                      <c:pt idx="1035" formatCode="0.00E+00">
                        <c:v>1.8207046367331599E-5</c:v>
                      </c:pt>
                      <c:pt idx="1036" formatCode="0.00E+00">
                        <c:v>2.0870895651674E-5</c:v>
                      </c:pt>
                      <c:pt idx="1037" formatCode="0.00E+00">
                        <c:v>2.8461789002311E-5</c:v>
                      </c:pt>
                      <c:pt idx="1038" formatCode="0.00E+00">
                        <c:v>3.1387329782357302E-5</c:v>
                      </c:pt>
                      <c:pt idx="1039" formatCode="0.00E+00">
                        <c:v>3.3697208173291803E-5</c:v>
                      </c:pt>
                      <c:pt idx="1040" formatCode="0.00E+00">
                        <c:v>3.3438562514628099E-5</c:v>
                      </c:pt>
                      <c:pt idx="1041" formatCode="0.00E+00">
                        <c:v>3.3179916855964497E-5</c:v>
                      </c:pt>
                      <c:pt idx="1042" formatCode="0.00E+00">
                        <c:v>3.1793155649758902E-5</c:v>
                      </c:pt>
                      <c:pt idx="1043" formatCode="0.00E+00">
                        <c:v>2.7698633850765899E-5</c:v>
                      </c:pt>
                      <c:pt idx="1044" formatCode="0.00E+00">
                        <c:v>2.5911654042135199E-5</c:v>
                      </c:pt>
                      <c:pt idx="1045" formatCode="0.00E+00">
                        <c:v>3.2544233397052098E-5</c:v>
                      </c:pt>
                      <c:pt idx="1046" formatCode="0.00E+00">
                        <c:v>3.2420996408431497E-5</c:v>
                      </c:pt>
                      <c:pt idx="1047" formatCode="0.00E+00">
                        <c:v>3.2297759419811201E-5</c:v>
                      </c:pt>
                      <c:pt idx="1048" formatCode="0.00E+00">
                        <c:v>3.1737747808974999E-5</c:v>
                      </c:pt>
                      <c:pt idx="1049" formatCode="0.00E+00">
                        <c:v>3.2137106475786E-5</c:v>
                      </c:pt>
                      <c:pt idx="1050" formatCode="0.00E+00">
                        <c:v>3.4258061281362502E-5</c:v>
                      </c:pt>
                      <c:pt idx="1051" formatCode="0.00E+00">
                        <c:v>3.7193628082191197E-5</c:v>
                      </c:pt>
                      <c:pt idx="1052" formatCode="0.00E+00">
                        <c:v>4.0779801401995801E-5</c:v>
                      </c:pt>
                      <c:pt idx="1053" formatCode="0.00E+00">
                        <c:v>4.8484795778323302E-5</c:v>
                      </c:pt>
                      <c:pt idx="1054" formatCode="0.00E+00">
                        <c:v>4.8632032528761502E-5</c:v>
                      </c:pt>
                      <c:pt idx="1055" formatCode="0.00E+00">
                        <c:v>4.8779269279199899E-5</c:v>
                      </c:pt>
                      <c:pt idx="1056" formatCode="0.00E+00">
                        <c:v>4.9568680102314903E-5</c:v>
                      </c:pt>
                      <c:pt idx="1057" formatCode="0.00E+00">
                        <c:v>5.17222284179106E-5</c:v>
                      </c:pt>
                      <c:pt idx="1058" formatCode="0.00E+00">
                        <c:v>5.4255796033986301E-5</c:v>
                      </c:pt>
                      <c:pt idx="1059" formatCode="0.00E+00">
                        <c:v>5.4500117172183601E-5</c:v>
                      </c:pt>
                      <c:pt idx="1060" formatCode="0.00E+00">
                        <c:v>5.4895332682602199E-5</c:v>
                      </c:pt>
                      <c:pt idx="1061" formatCode="0.00E+00">
                        <c:v>5.5693724919081398E-5</c:v>
                      </c:pt>
                      <c:pt idx="1062" formatCode="0.00E+00">
                        <c:v>5.5688588780116702E-5</c:v>
                      </c:pt>
                      <c:pt idx="1063" formatCode="0.00E+00">
                        <c:v>5.4760265921810502E-5</c:v>
                      </c:pt>
                      <c:pt idx="1064" formatCode="0.00E+00">
                        <c:v>5.3831943063504099E-5</c:v>
                      </c:pt>
                      <c:pt idx="1065" formatCode="0.00E+00">
                        <c:v>5.3407972809299701E-5</c:v>
                      </c:pt>
                      <c:pt idx="1066" formatCode="0.00E+00">
                        <c:v>5.2984002555095099E-5</c:v>
                      </c:pt>
                      <c:pt idx="1067" formatCode="0.00E+00">
                        <c:v>5.7063578229687397E-5</c:v>
                      </c:pt>
                      <c:pt idx="1068" formatCode="0.00E+00">
                        <c:v>6.4645167052196093E-5</c:v>
                      </c:pt>
                      <c:pt idx="1069" formatCode="0.00E+00">
                        <c:v>7.0727474781821594E-5</c:v>
                      </c:pt>
                      <c:pt idx="1070" formatCode="0.00E+00">
                        <c:v>7.0168387095461299E-5</c:v>
                      </c:pt>
                      <c:pt idx="1071" formatCode="0.00E+00">
                        <c:v>6.9609299409101005E-5</c:v>
                      </c:pt>
                      <c:pt idx="1072" formatCode="0.00E+00">
                        <c:v>6.8215541743688399E-5</c:v>
                      </c:pt>
                      <c:pt idx="1073" formatCode="0.00E+00">
                        <c:v>6.6300179690396201E-5</c:v>
                      </c:pt>
                      <c:pt idx="1074" formatCode="0.00E+00">
                        <c:v>6.4384817637103895E-5</c:v>
                      </c:pt>
                      <c:pt idx="1075" formatCode="0.00E+00">
                        <c:v>6.1173402828241106E-5</c:v>
                      </c:pt>
                      <c:pt idx="1076" formatCode="0.00E+00">
                        <c:v>6.28574675355566E-5</c:v>
                      </c:pt>
                      <c:pt idx="1077" formatCode="0.00E+00">
                        <c:v>6.3327304973146304E-5</c:v>
                      </c:pt>
                      <c:pt idx="1078" formatCode="0.00E+00">
                        <c:v>6.3102029306276406E-5</c:v>
                      </c:pt>
                      <c:pt idx="1079" formatCode="0.00E+00">
                        <c:v>6.2876753639406902E-5</c:v>
                      </c:pt>
                      <c:pt idx="1080" formatCode="0.00E+00">
                        <c:v>6.2775678806428501E-5</c:v>
                      </c:pt>
                      <c:pt idx="1081" formatCode="0.00E+00">
                        <c:v>6.3552078672582599E-5</c:v>
                      </c:pt>
                      <c:pt idx="1082" formatCode="0.00E+00">
                        <c:v>6.6154965537680601E-5</c:v>
                      </c:pt>
                      <c:pt idx="1083" formatCode="0.00E+00">
                        <c:v>6.8550425359216097E-5</c:v>
                      </c:pt>
                      <c:pt idx="1084" formatCode="0.00E+00">
                        <c:v>7.4395378635703596E-5</c:v>
                      </c:pt>
                      <c:pt idx="1085" formatCode="0.00E+00">
                        <c:v>7.46632146199035E-5</c:v>
                      </c:pt>
                      <c:pt idx="1086" formatCode="0.00E+00">
                        <c:v>7.4623407398060403E-5</c:v>
                      </c:pt>
                      <c:pt idx="1087" formatCode="0.00E+00">
                        <c:v>7.45836001762174E-5</c:v>
                      </c:pt>
                      <c:pt idx="1088" formatCode="0.00E+00">
                        <c:v>7.8033983635754001E-5</c:v>
                      </c:pt>
                      <c:pt idx="1089" formatCode="0.00E+00">
                        <c:v>7.8489258911635404E-5</c:v>
                      </c:pt>
                      <c:pt idx="1090" formatCode="0.00E+00">
                        <c:v>7.8291830595495499E-5</c:v>
                      </c:pt>
                      <c:pt idx="1091" formatCode="0.00E+00">
                        <c:v>7.8094402279355499E-5</c:v>
                      </c:pt>
                      <c:pt idx="1092" formatCode="0.00E+00">
                        <c:v>7.7688993055791399E-5</c:v>
                      </c:pt>
                      <c:pt idx="1093" formatCode="0.00E+00">
                        <c:v>7.7078584157039699E-5</c:v>
                      </c:pt>
                      <c:pt idx="1094" formatCode="0.00E+00">
                        <c:v>7.6468175258287999E-5</c:v>
                      </c:pt>
                      <c:pt idx="1095" formatCode="0.00E+00">
                        <c:v>6.9767314518044297E-5</c:v>
                      </c:pt>
                      <c:pt idx="1096" formatCode="0.00E+00">
                        <c:v>6.6397702809348406E-5</c:v>
                      </c:pt>
                      <c:pt idx="1097" formatCode="0.00E+00">
                        <c:v>6.6642261135160902E-5</c:v>
                      </c:pt>
                      <c:pt idx="1098" formatCode="0.00E+00">
                        <c:v>7.0850877359228103E-5</c:v>
                      </c:pt>
                      <c:pt idx="1099" formatCode="0.00E+00">
                        <c:v>7.3492163648446296E-5</c:v>
                      </c:pt>
                      <c:pt idx="1100" formatCode="0.00E+00">
                        <c:v>7.4911674006596603E-5</c:v>
                      </c:pt>
                      <c:pt idx="1101" formatCode="0.00E+00">
                        <c:v>7.6411586018580203E-5</c:v>
                      </c:pt>
                      <c:pt idx="1102" formatCode="0.00E+00">
                        <c:v>7.5776474433645894E-5</c:v>
                      </c:pt>
                      <c:pt idx="1103" formatCode="0.00E+00">
                        <c:v>7.5141362848712005E-5</c:v>
                      </c:pt>
                      <c:pt idx="1104" formatCode="0.00E+00">
                        <c:v>7.2220428646706003E-5</c:v>
                      </c:pt>
                      <c:pt idx="1105" formatCode="0.00E+00">
                        <c:v>7.1776014417896698E-5</c:v>
                      </c:pt>
                      <c:pt idx="1106" formatCode="0.00E+00">
                        <c:v>7.1331600189087203E-5</c:v>
                      </c:pt>
                      <c:pt idx="1107" formatCode="0.00E+00">
                        <c:v>7.1219255003003194E-5</c:v>
                      </c:pt>
                      <c:pt idx="1108" formatCode="0.00E+00">
                        <c:v>7.1106909816918995E-5</c:v>
                      </c:pt>
                      <c:pt idx="1109" formatCode="0.00E+00">
                        <c:v>6.9761290981085606E-5</c:v>
                      </c:pt>
                      <c:pt idx="1110" formatCode="0.00E+00">
                        <c:v>6.7125660212321504E-5</c:v>
                      </c:pt>
                      <c:pt idx="1111" formatCode="0.00E+00">
                        <c:v>6.5666881489958803E-5</c:v>
                      </c:pt>
                      <c:pt idx="1112" formatCode="0.00E+00">
                        <c:v>6.8889482158263399E-5</c:v>
                      </c:pt>
                      <c:pt idx="1113" formatCode="0.00E+00">
                        <c:v>7.1232838284912702E-5</c:v>
                      </c:pt>
                      <c:pt idx="1114" formatCode="0.00E+00">
                        <c:v>7.35761944115621E-5</c:v>
                      </c:pt>
                      <c:pt idx="1115" formatCode="0.00E+00">
                        <c:v>7.4600194394052E-5</c:v>
                      </c:pt>
                      <c:pt idx="1116" formatCode="0.00E+00">
                        <c:v>7.7282877697931596E-5</c:v>
                      </c:pt>
                      <c:pt idx="1117" formatCode="0.00E+00">
                        <c:v>7.83190375449505E-5</c:v>
                      </c:pt>
                      <c:pt idx="1118" formatCode="0.00E+00">
                        <c:v>7.7016809065518502E-5</c:v>
                      </c:pt>
                      <c:pt idx="1119" formatCode="0.00E+00">
                        <c:v>7.5714580586086694E-5</c:v>
                      </c:pt>
                      <c:pt idx="1120" formatCode="0.00E+00">
                        <c:v>8.0292369552048505E-5</c:v>
                      </c:pt>
                      <c:pt idx="1121" formatCode="0.00E+00">
                        <c:v>8.0441081226852201E-5</c:v>
                      </c:pt>
                      <c:pt idx="1122" formatCode="0.00E+00">
                        <c:v>7.9876118064783406E-5</c:v>
                      </c:pt>
                      <c:pt idx="1123" formatCode="0.00E+00">
                        <c:v>7.9311154902714706E-5</c:v>
                      </c:pt>
                      <c:pt idx="1124" formatCode="0.00E+00">
                        <c:v>7.8072639549538702E-5</c:v>
                      </c:pt>
                      <c:pt idx="1125" formatCode="0.00E+00">
                        <c:v>7.6834124196362806E-5</c:v>
                      </c:pt>
                      <c:pt idx="1126" formatCode="0.00E+00">
                        <c:v>6.7599628134761802E-5</c:v>
                      </c:pt>
                      <c:pt idx="1127" formatCode="0.00E+00">
                        <c:v>6.6626748256386304E-5</c:v>
                      </c:pt>
                      <c:pt idx="1128" formatCode="0.00E+00">
                        <c:v>7.0753045673274697E-5</c:v>
                      </c:pt>
                      <c:pt idx="1129" formatCode="0.00E+00">
                        <c:v>7.4412785196656601E-5</c:v>
                      </c:pt>
                      <c:pt idx="1130" formatCode="0.00E+00">
                        <c:v>7.7195873511940306E-5</c:v>
                      </c:pt>
                      <c:pt idx="1131" formatCode="0.00E+00">
                        <c:v>8.2632390732910197E-5</c:v>
                      </c:pt>
                      <c:pt idx="1132" formatCode="0.00E+00">
                        <c:v>8.24201987063138E-5</c:v>
                      </c:pt>
                      <c:pt idx="1133" formatCode="0.00E+00">
                        <c:v>8.2208006679717499E-5</c:v>
                      </c:pt>
                      <c:pt idx="1134" formatCode="0.00E+00">
                        <c:v>8.1221948077490701E-5</c:v>
                      </c:pt>
                      <c:pt idx="1135" formatCode="0.00E+00">
                        <c:v>8.1020339283560306E-5</c:v>
                      </c:pt>
                      <c:pt idx="1136" formatCode="0.00E+00">
                        <c:v>8.0818730489629802E-5</c:v>
                      </c:pt>
                      <c:pt idx="1137" formatCode="0.00E+00">
                        <c:v>7.9541931073250403E-5</c:v>
                      </c:pt>
                      <c:pt idx="1138" formatCode="0.00E+00">
                        <c:v>7.3687908631360895E-5</c:v>
                      </c:pt>
                      <c:pt idx="1139" formatCode="0.00E+00">
                        <c:v>6.8171367320544798E-5</c:v>
                      </c:pt>
                      <c:pt idx="1140" formatCode="0.00E+00">
                        <c:v>6.7475153689120905E-5</c:v>
                      </c:pt>
                      <c:pt idx="1141" formatCode="0.00E+00">
                        <c:v>6.6778940057697297E-5</c:v>
                      </c:pt>
                      <c:pt idx="1142" formatCode="0.00E+00">
                        <c:v>6.5212896732289103E-5</c:v>
                      </c:pt>
                      <c:pt idx="1143" formatCode="0.00E+00">
                        <c:v>6.8834521263431899E-5</c:v>
                      </c:pt>
                      <c:pt idx="1144" formatCode="0.00E+00">
                        <c:v>6.9646475134496502E-5</c:v>
                      </c:pt>
                      <c:pt idx="1145" formatCode="0.00E+00">
                        <c:v>7.04584290055612E-5</c:v>
                      </c:pt>
                      <c:pt idx="1146" formatCode="0.00E+00">
                        <c:v>7.2142298175742494E-5</c:v>
                      </c:pt>
                      <c:pt idx="1147" formatCode="0.00E+00">
                        <c:v>7.2825034957945699E-5</c:v>
                      </c:pt>
                      <c:pt idx="1148" formatCode="0.00E+00">
                        <c:v>7.3113591793789201E-5</c:v>
                      </c:pt>
                      <c:pt idx="1149" formatCode="0.00E+00">
                        <c:v>7.1835630661847499E-5</c:v>
                      </c:pt>
                      <c:pt idx="1150" formatCode="0.00E+00">
                        <c:v>7.0557669529905999E-5</c:v>
                      </c:pt>
                      <c:pt idx="1151" formatCode="0.00E+00">
                        <c:v>7.3523065248235899E-5</c:v>
                      </c:pt>
                      <c:pt idx="1152" formatCode="0.00E+00">
                        <c:v>7.3333233900956299E-5</c:v>
                      </c:pt>
                      <c:pt idx="1153" formatCode="0.00E+00">
                        <c:v>7.3143402553676605E-5</c:v>
                      </c:pt>
                      <c:pt idx="1154" formatCode="0.00E+00">
                        <c:v>7.0408945290524602E-5</c:v>
                      </c:pt>
                      <c:pt idx="1155" formatCode="0.00E+00">
                        <c:v>6.7491117056359202E-5</c:v>
                      </c:pt>
                      <c:pt idx="1156" formatCode="0.00E+00">
                        <c:v>6.5701462023784398E-5</c:v>
                      </c:pt>
                      <c:pt idx="1157" formatCode="0.00E+00">
                        <c:v>5.9498058875851201E-5</c:v>
                      </c:pt>
                      <c:pt idx="1158" formatCode="0.00E+00">
                        <c:v>5.3541094248588298E-5</c:v>
                      </c:pt>
                      <c:pt idx="1159" formatCode="0.00E+00">
                        <c:v>5.5855285312524E-5</c:v>
                      </c:pt>
                      <c:pt idx="1160" formatCode="0.00E+00">
                        <c:v>6.0913877996605701E-5</c:v>
                      </c:pt>
                      <c:pt idx="1161" formatCode="0.00E+00">
                        <c:v>6.3002002250637601E-5</c:v>
                      </c:pt>
                      <c:pt idx="1162" formatCode="0.00E+00">
                        <c:v>6.3066169337283801E-5</c:v>
                      </c:pt>
                      <c:pt idx="1163" formatCode="0.00E+00">
                        <c:v>6.3356876124069501E-5</c:v>
                      </c:pt>
                      <c:pt idx="1164" formatCode="0.00E+00">
                        <c:v>6.2639586475149702E-5</c:v>
                      </c:pt>
                      <c:pt idx="1165" formatCode="0.00E+00">
                        <c:v>6.1922296826229795E-5</c:v>
                      </c:pt>
                      <c:pt idx="1166" formatCode="0.00E+00">
                        <c:v>6.1900783109900494E-5</c:v>
                      </c:pt>
                      <c:pt idx="1167" formatCode="0.00E+00">
                        <c:v>6.2128065292101301E-5</c:v>
                      </c:pt>
                      <c:pt idx="1168" formatCode="0.00E+00">
                        <c:v>6.2021123535686802E-5</c:v>
                      </c:pt>
                      <c:pt idx="1169" formatCode="0.00E+00">
                        <c:v>6.1914181779272397E-5</c:v>
                      </c:pt>
                      <c:pt idx="1170" formatCode="0.00E+00">
                        <c:v>5.7121959104417398E-5</c:v>
                      </c:pt>
                      <c:pt idx="1171" formatCode="0.00E+00">
                        <c:v>5.1164147754107702E-5</c:v>
                      </c:pt>
                      <c:pt idx="1172" formatCode="0.00E+00">
                        <c:v>4.90616791873541E-5</c:v>
                      </c:pt>
                      <c:pt idx="1173" formatCode="0.00E+00">
                        <c:v>4.6373915778149403E-5</c:v>
                      </c:pt>
                      <c:pt idx="1174" formatCode="0.00E+00">
                        <c:v>4.8594243309334902E-5</c:v>
                      </c:pt>
                      <c:pt idx="1175" formatCode="0.00E+00">
                        <c:v>4.9942407859303897E-5</c:v>
                      </c:pt>
                      <c:pt idx="1176" formatCode="0.00E+00">
                        <c:v>5.1290572409272398E-5</c:v>
                      </c:pt>
                      <c:pt idx="1177" formatCode="0.00E+00">
                        <c:v>5.07368509649196E-5</c:v>
                      </c:pt>
                      <c:pt idx="1178" formatCode="0.00E+00">
                        <c:v>5.01831295205667E-5</c:v>
                      </c:pt>
                      <c:pt idx="1179" formatCode="0.00E+00">
                        <c:v>4.8812819398542602E-5</c:v>
                      </c:pt>
                      <c:pt idx="1180" formatCode="0.00E+00">
                        <c:v>4.4490476492522999E-5</c:v>
                      </c:pt>
                      <c:pt idx="1181" formatCode="0.00E+00">
                        <c:v>4.2426638703735303E-5</c:v>
                      </c:pt>
                      <c:pt idx="1182" formatCode="0.00E+00">
                        <c:v>4.84491830208588E-5</c:v>
                      </c:pt>
                      <c:pt idx="1183" formatCode="0.00E+00">
                        <c:v>4.75072741006847E-5</c:v>
                      </c:pt>
                      <c:pt idx="1184" formatCode="0.00E+00">
                        <c:v>4.6565365180510301E-5</c:v>
                      </c:pt>
                      <c:pt idx="1185" formatCode="0.00E+00">
                        <c:v>4.31588794923972E-5</c:v>
                      </c:pt>
                      <c:pt idx="1186" formatCode="0.00E+00">
                        <c:v>3.8902930645610103E-5</c:v>
                      </c:pt>
                      <c:pt idx="1187" formatCode="0.00E+00">
                        <c:v>3.47028131100965E-5</c:v>
                      </c:pt>
                      <c:pt idx="1188" formatCode="0.00E+00">
                        <c:v>2.7575909484907801E-5</c:v>
                      </c:pt>
                      <c:pt idx="1189" formatCode="0.00E+00">
                        <c:v>2.6428146371039301E-5</c:v>
                      </c:pt>
                      <c:pt idx="1190" formatCode="0.00E+00">
                        <c:v>2.8981568972518801E-5</c:v>
                      </c:pt>
                      <c:pt idx="1191" formatCode="0.00E+00">
                        <c:v>2.9787756315736501E-5</c:v>
                      </c:pt>
                      <c:pt idx="1192" formatCode="0.00E+00">
                        <c:v>2.9547398360453901E-5</c:v>
                      </c:pt>
                      <c:pt idx="1193" formatCode="0.00E+00">
                        <c:v>2.9307040405171199E-5</c:v>
                      </c:pt>
                      <c:pt idx="1194" formatCode="0.00E+00">
                        <c:v>2.8865974892325402E-5</c:v>
                      </c:pt>
                      <c:pt idx="1195" formatCode="0.00E+00">
                        <c:v>2.8424909379479401E-5</c:v>
                      </c:pt>
                      <c:pt idx="1196" formatCode="0.00E+00">
                        <c:v>2.6519180298009901E-5</c:v>
                      </c:pt>
                      <c:pt idx="1197" formatCode="0.00E+00">
                        <c:v>2.76173918305067E-5</c:v>
                      </c:pt>
                      <c:pt idx="1198" formatCode="0.00E+00">
                        <c:v>2.7254989335288199E-5</c:v>
                      </c:pt>
                      <c:pt idx="1199" formatCode="0.00E+00">
                        <c:v>2.68925868400698E-5</c:v>
                      </c:pt>
                      <c:pt idx="1200" formatCode="0.00E+00">
                        <c:v>2.2179019950524599E-5</c:v>
                      </c:pt>
                      <c:pt idx="1201" formatCode="0.00E+00">
                        <c:v>1.86078798092529E-5</c:v>
                      </c:pt>
                      <c:pt idx="1202" formatCode="0.00E+00">
                        <c:v>1.09436870350981E-5</c:v>
                      </c:pt>
                      <c:pt idx="1203" formatCode="0.00E+00">
                        <c:v>4.97983907127482E-6</c:v>
                      </c:pt>
                      <c:pt idx="1204" formatCode="0.00E+00">
                        <c:v>8.52883521871618E-6</c:v>
                      </c:pt>
                      <c:pt idx="1205" formatCode="0.00E+00">
                        <c:v>9.6377776491275903E-6</c:v>
                      </c:pt>
                      <c:pt idx="1206" formatCode="0.00E+00">
                        <c:v>9.2205384724146894E-6</c:v>
                      </c:pt>
                      <c:pt idx="1207" formatCode="0.00E+00">
                        <c:v>8.8032992957016005E-6</c:v>
                      </c:pt>
                      <c:pt idx="1208" formatCode="0.00E+00">
                        <c:v>7.6874548177600998E-6</c:v>
                      </c:pt>
                      <c:pt idx="1209" formatCode="0.00E+00">
                        <c:v>6.5716103398186E-6</c:v>
                      </c:pt>
                      <c:pt idx="1210" formatCode="0.00E+00">
                        <c:v>3.0655241111200801E-6</c:v>
                      </c:pt>
                      <c:pt idx="1211" formatCode="0.00E+00">
                        <c:v>-3.7165763335977197E-7</c:v>
                      </c:pt>
                      <c:pt idx="1212" formatCode="0.00E+00">
                        <c:v>1.4849643604077399E-6</c:v>
                      </c:pt>
                      <c:pt idx="1213" formatCode="0.00E+00">
                        <c:v>1.40244480324396E-6</c:v>
                      </c:pt>
                      <c:pt idx="1214" formatCode="0.00E+00">
                        <c:v>1.31992524608055E-6</c:v>
                      </c:pt>
                      <c:pt idx="1215" formatCode="0.00E+00">
                        <c:v>-1.3261945865700499E-6</c:v>
                      </c:pt>
                      <c:pt idx="1216" formatCode="0.00E+00">
                        <c:v>-1.6143991033277299E-6</c:v>
                      </c:pt>
                      <c:pt idx="1217" formatCode="0.00E+00">
                        <c:v>-6.9351533679305598E-6</c:v>
                      </c:pt>
                      <c:pt idx="1218" formatCode="0.00E+00">
                        <c:v>-1.34201805408257E-5</c:v>
                      </c:pt>
                      <c:pt idx="1219" formatCode="0.00E+00">
                        <c:v>-1.51272187390825E-5</c:v>
                      </c:pt>
                      <c:pt idx="1220" formatCode="0.00E+00">
                        <c:v>-1.4714688465908E-5</c:v>
                      </c:pt>
                      <c:pt idx="1221" formatCode="0.00E+00">
                        <c:v>-1.4302158192733499E-5</c:v>
                      </c:pt>
                      <c:pt idx="1222" formatCode="0.00E+00">
                        <c:v>-1.0921420190338899E-5</c:v>
                      </c:pt>
                      <c:pt idx="1223" formatCode="0.00E+00">
                        <c:v>-1.11418578136968E-5</c:v>
                      </c:pt>
                      <c:pt idx="1224" formatCode="0.00E+00">
                        <c:v>-1.1362295437054401E-5</c:v>
                      </c:pt>
                      <c:pt idx="1225" formatCode="0.00E+00">
                        <c:v>-1.39101439643952E-5</c:v>
                      </c:pt>
                      <c:pt idx="1226" formatCode="0.00E+00">
                        <c:v>-1.4506097335149301E-5</c:v>
                      </c:pt>
                      <c:pt idx="1227" formatCode="0.00E+00">
                        <c:v>-1.6506676282883898E-5</c:v>
                      </c:pt>
                      <c:pt idx="1228" formatCode="0.00E+00">
                        <c:v>-1.85072552306184E-5</c:v>
                      </c:pt>
                      <c:pt idx="1229" formatCode="0.00E+00">
                        <c:v>-2.2542283764720599E-5</c:v>
                      </c:pt>
                      <c:pt idx="1230" formatCode="0.00E+00">
                        <c:v>-2.3594816922559301E-5</c:v>
                      </c:pt>
                      <c:pt idx="1231" formatCode="0.00E+00">
                        <c:v>-2.47097688266198E-5</c:v>
                      </c:pt>
                      <c:pt idx="1232" formatCode="0.00E+00">
                        <c:v>-2.95166058545986E-5</c:v>
                      </c:pt>
                      <c:pt idx="1233" formatCode="0.00E+00">
                        <c:v>-3.3555341619299899E-5</c:v>
                      </c:pt>
                      <c:pt idx="1234" formatCode="0.00E+00">
                        <c:v>-3.37328125067323E-5</c:v>
                      </c:pt>
                      <c:pt idx="1235" formatCode="0.00E+00">
                        <c:v>-3.3663438705981E-5</c:v>
                      </c:pt>
                      <c:pt idx="1236" formatCode="0.00E+00">
                        <c:v>-3.10002742269809E-5</c:v>
                      </c:pt>
                      <c:pt idx="1237" formatCode="0.00E+00">
                        <c:v>-2.9504283813596801E-5</c:v>
                      </c:pt>
                      <c:pt idx="1238" formatCode="0.00E+00">
                        <c:v>-3.01523106656263E-5</c:v>
                      </c:pt>
                      <c:pt idx="1239" formatCode="0.00E+00">
                        <c:v>-3.0800337517656202E-5</c:v>
                      </c:pt>
                      <c:pt idx="1240" formatCode="0.00E+00">
                        <c:v>-3.2234797478566599E-5</c:v>
                      </c:pt>
                      <c:pt idx="1241" formatCode="0.00E+00">
                        <c:v>-3.3493415300358698E-5</c:v>
                      </c:pt>
                      <c:pt idx="1242" formatCode="0.00E+00">
                        <c:v>-3.4752033122150702E-5</c:v>
                      </c:pt>
                      <c:pt idx="1243" formatCode="0.00E+00">
                        <c:v>-3.8915000926376098E-5</c:v>
                      </c:pt>
                      <c:pt idx="1244" formatCode="0.00E+00">
                        <c:v>-4.1284699889460501E-5</c:v>
                      </c:pt>
                      <c:pt idx="1245" formatCode="0.00E+00">
                        <c:v>-4.2823687537798598E-5</c:v>
                      </c:pt>
                      <c:pt idx="1246" formatCode="0.00E+00">
                        <c:v>-4.90356391094322E-5</c:v>
                      </c:pt>
                      <c:pt idx="1247" formatCode="0.00E+00">
                        <c:v>-5.4336541387323999E-5</c:v>
                      </c:pt>
                      <c:pt idx="1248" formatCode="0.00E+00">
                        <c:v>-5.4519863104811801E-5</c:v>
                      </c:pt>
                      <c:pt idx="1249" formatCode="0.00E+00">
                        <c:v>-5.4703184822299698E-5</c:v>
                      </c:pt>
                      <c:pt idx="1250" formatCode="0.00E+00">
                        <c:v>-5.4243770601340201E-5</c:v>
                      </c:pt>
                      <c:pt idx="1251" formatCode="0.00E+00">
                        <c:v>-5.2094532758738702E-5</c:v>
                      </c:pt>
                      <c:pt idx="1252" formatCode="0.00E+00">
                        <c:v>-5.1079709530202397E-5</c:v>
                      </c:pt>
                      <c:pt idx="1253" formatCode="0.00E+00">
                        <c:v>-5.0818632294774698E-5</c:v>
                      </c:pt>
                      <c:pt idx="1254" formatCode="0.00E+00">
                        <c:v>-5.2539256146713398E-5</c:v>
                      </c:pt>
                      <c:pt idx="1255" formatCode="0.00E+00">
                        <c:v>-5.4259879998652198E-5</c:v>
                      </c:pt>
                      <c:pt idx="1256" formatCode="0.00E+00">
                        <c:v>-6.0676026707462298E-5</c:v>
                      </c:pt>
                      <c:pt idx="1257" formatCode="0.00E+00">
                        <c:v>-6.66201626373652E-5</c:v>
                      </c:pt>
                      <c:pt idx="1258" formatCode="0.00E+00">
                        <c:v>-6.6755522902718501E-5</c:v>
                      </c:pt>
                      <c:pt idx="1259" formatCode="0.00E+00">
                        <c:v>-6.6890883168072194E-5</c:v>
                      </c:pt>
                      <c:pt idx="1260" formatCode="0.00E+00">
                        <c:v>-6.8259537100076205E-5</c:v>
                      </c:pt>
                      <c:pt idx="1261" formatCode="0.00E+00">
                        <c:v>-6.9648257909454299E-5</c:v>
                      </c:pt>
                      <c:pt idx="1262" formatCode="0.00E+00">
                        <c:v>-7.1386485561686206E-5</c:v>
                      </c:pt>
                      <c:pt idx="1263" formatCode="0.00E+00">
                        <c:v>-7.3124713213918303E-5</c:v>
                      </c:pt>
                      <c:pt idx="1264" formatCode="0.00E+00">
                        <c:v>-7.3594730888585494E-5</c:v>
                      </c:pt>
                      <c:pt idx="1265" formatCode="0.00E+00">
                        <c:v>-6.8509264099369006E-5</c:v>
                      </c:pt>
                      <c:pt idx="1266" formatCode="0.00E+00">
                        <c:v>-6.7959300100475304E-5</c:v>
                      </c:pt>
                      <c:pt idx="1267" formatCode="0.00E+00">
                        <c:v>-6.7765629724915306E-5</c:v>
                      </c:pt>
                      <c:pt idx="1268" formatCode="0.00E+00">
                        <c:v>-6.7571959349355199E-5</c:v>
                      </c:pt>
                      <c:pt idx="1269" formatCode="0.00E+00">
                        <c:v>-6.76922703369534E-5</c:v>
                      </c:pt>
                      <c:pt idx="1270" formatCode="0.00E+00">
                        <c:v>-6.7812581324551505E-5</c:v>
                      </c:pt>
                      <c:pt idx="1271" formatCode="0.00E+00">
                        <c:v>-6.98152495767602E-5</c:v>
                      </c:pt>
                      <c:pt idx="1272" formatCode="0.00E+00">
                        <c:v>-7.3868672820901496E-5</c:v>
                      </c:pt>
                      <c:pt idx="1273" formatCode="0.00E+00">
                        <c:v>-7.2140490862428406E-5</c:v>
                      </c:pt>
                      <c:pt idx="1274" formatCode="0.00E+00">
                        <c:v>-7.1971374175792204E-5</c:v>
                      </c:pt>
                      <c:pt idx="1275" formatCode="0.00E+00">
                        <c:v>-7.1802257489156097E-5</c:v>
                      </c:pt>
                      <c:pt idx="1276" formatCode="0.00E+00">
                        <c:v>-7.1931013114456298E-5</c:v>
                      </c:pt>
                      <c:pt idx="1277" formatCode="0.00E+00">
                        <c:v>-7.2059768739756499E-5</c:v>
                      </c:pt>
                      <c:pt idx="1278" formatCode="0.00E+00">
                        <c:v>-7.2835924213255097E-5</c:v>
                      </c:pt>
                      <c:pt idx="1279" formatCode="0.00E+00">
                        <c:v>-7.1081307540056104E-5</c:v>
                      </c:pt>
                      <c:pt idx="1280" formatCode="0.00E+00">
                        <c:v>-6.6022516735060203E-5</c:v>
                      </c:pt>
                      <c:pt idx="1281" formatCode="0.00E+00">
                        <c:v>-6.1459511512986097E-5</c:v>
                      </c:pt>
                      <c:pt idx="1282" formatCode="0.00E+00">
                        <c:v>-6.1511995889957903E-5</c:v>
                      </c:pt>
                      <c:pt idx="1283" formatCode="0.00E+00">
                        <c:v>-6.1564480266929899E-5</c:v>
                      </c:pt>
                      <c:pt idx="1284" formatCode="0.00E+00">
                        <c:v>-6.1938279079846095E-5</c:v>
                      </c:pt>
                      <c:pt idx="1285" formatCode="0.00E+00">
                        <c:v>-6.9866719838289194E-5</c:v>
                      </c:pt>
                      <c:pt idx="1286" formatCode="0.00E+00">
                        <c:v>-7.7664719855099798E-5</c:v>
                      </c:pt>
                      <c:pt idx="1287" formatCode="0.00E+00">
                        <c:v>-7.8946508788659694E-5</c:v>
                      </c:pt>
                      <c:pt idx="1288" formatCode="0.00E+00">
                        <c:v>-7.4712181419819094E-5</c:v>
                      </c:pt>
                      <c:pt idx="1289" formatCode="0.00E+00">
                        <c:v>-7.0658367942133006E-5</c:v>
                      </c:pt>
                      <c:pt idx="1290" formatCode="0.00E+00">
                        <c:v>-6.7700970932101502E-5</c:v>
                      </c:pt>
                      <c:pt idx="1291" formatCode="0.00E+00">
                        <c:v>-6.6945563399337102E-5</c:v>
                      </c:pt>
                      <c:pt idx="1292" formatCode="0.00E+00">
                        <c:v>-6.4761540572215001E-5</c:v>
                      </c:pt>
                      <c:pt idx="1293" formatCode="0.00E+00">
                        <c:v>-6.2843022023920903E-5</c:v>
                      </c:pt>
                      <c:pt idx="1294" formatCode="0.00E+00">
                        <c:v>-6.2283126757065198E-5</c:v>
                      </c:pt>
                      <c:pt idx="1295" formatCode="0.00E+00">
                        <c:v>-6.1723231490209805E-5</c:v>
                      </c:pt>
                      <c:pt idx="1296" formatCode="0.00E+00">
                        <c:v>-5.7724199263360103E-5</c:v>
                      </c:pt>
                      <c:pt idx="1297" formatCode="0.00E+00">
                        <c:v>-5.5408575787555E-5</c:v>
                      </c:pt>
                      <c:pt idx="1298" formatCode="0.00E+00">
                        <c:v>-5.4583922262851702E-5</c:v>
                      </c:pt>
                      <c:pt idx="1299" formatCode="0.00E+00">
                        <c:v>-5.3759268738148703E-5</c:v>
                      </c:pt>
                      <c:pt idx="1300" formatCode="0.00E+00">
                        <c:v>-5.3867478706925999E-5</c:v>
                      </c:pt>
                      <c:pt idx="1301" formatCode="0.00E+00">
                        <c:v>-5.3975688675703403E-5</c:v>
                      </c:pt>
                      <c:pt idx="1302" formatCode="0.00E+00">
                        <c:v>-5.46616277051734E-5</c:v>
                      </c:pt>
                      <c:pt idx="1303" formatCode="0.00E+00">
                        <c:v>-5.5692907150173299E-5</c:v>
                      </c:pt>
                      <c:pt idx="1304" formatCode="0.00E+00">
                        <c:v>-4.6962290819677302E-5</c:v>
                      </c:pt>
                      <c:pt idx="1305" formatCode="0.00E+00">
                        <c:v>-4.1340818988727598E-5</c:v>
                      </c:pt>
                      <c:pt idx="1306" formatCode="0.00E+00">
                        <c:v>-4.0659195620807E-5</c:v>
                      </c:pt>
                      <c:pt idx="1307" formatCode="0.00E+00">
                        <c:v>-3.6468867571446701E-5</c:v>
                      </c:pt>
                      <c:pt idx="1308" formatCode="0.00E+00">
                        <c:v>-3.52635844613029E-5</c:v>
                      </c:pt>
                      <c:pt idx="1309" formatCode="0.00E+00">
                        <c:v>-3.5014872210645797E-5</c:v>
                      </c:pt>
                      <c:pt idx="1310" formatCode="0.00E+00">
                        <c:v>-3.2644335452038801E-5</c:v>
                      </c:pt>
                      <c:pt idx="1311" formatCode="0.00E+00">
                        <c:v>-3.1526516658821997E-5</c:v>
                      </c:pt>
                      <c:pt idx="1312" formatCode="0.00E+00">
                        <c:v>-3.1331371468854797E-5</c:v>
                      </c:pt>
                      <c:pt idx="1313" formatCode="0.00E+00">
                        <c:v>-3.1136226278887603E-5</c:v>
                      </c:pt>
                      <c:pt idx="1314" formatCode="0.00E+00">
                        <c:v>-3.2035336241132899E-5</c:v>
                      </c:pt>
                      <c:pt idx="1315" formatCode="0.00E+00">
                        <c:v>-3.2934446203378201E-5</c:v>
                      </c:pt>
                      <c:pt idx="1316" formatCode="0.00E+00">
                        <c:v>-3.4844543763956402E-5</c:v>
                      </c:pt>
                      <c:pt idx="1317" formatCode="0.00E+00">
                        <c:v>-3.5694198310423598E-5</c:v>
                      </c:pt>
                      <c:pt idx="1318" formatCode="0.00E+00">
                        <c:v>-2.4919994608372099E-5</c:v>
                      </c:pt>
                      <c:pt idx="1319" formatCode="0.00E+00">
                        <c:v>-2.1328539212574899E-5</c:v>
                      </c:pt>
                      <c:pt idx="1320" formatCode="0.00E+00">
                        <c:v>-1.7737083816778001E-5</c:v>
                      </c:pt>
                      <c:pt idx="1321" formatCode="0.00E+00">
                        <c:v>-1.41762245834669E-5</c:v>
                      </c:pt>
                      <c:pt idx="1322" formatCode="0.00E+00">
                        <c:v>-1.21896612170884E-5</c:v>
                      </c:pt>
                      <c:pt idx="1323" formatCode="0.00E+00">
                        <c:v>-1.1428515441129401E-5</c:v>
                      </c:pt>
                      <c:pt idx="1324" formatCode="0.00E+00">
                        <c:v>-1.06673696651701E-5</c:v>
                      </c:pt>
                      <c:pt idx="1325" formatCode="0.00E+00">
                        <c:v>-6.90732238536442E-6</c:v>
                      </c:pt>
                      <c:pt idx="1326" formatCode="0.00E+00">
                        <c:v>-4.2485384793209302E-6</c:v>
                      </c:pt>
                      <c:pt idx="1327" formatCode="0.00E+00">
                        <c:v>-2.67856523197956E-6</c:v>
                      </c:pt>
                      <c:pt idx="1328" formatCode="0.00E+00">
                        <c:v>-3.0075092967580799E-6</c:v>
                      </c:pt>
                      <c:pt idx="1329" formatCode="0.00E+00">
                        <c:v>-3.3364533615364E-6</c:v>
                      </c:pt>
                      <c:pt idx="1330" formatCode="0.00E+00">
                        <c:v>-5.8048443396710702E-6</c:v>
                      </c:pt>
                      <c:pt idx="1331" formatCode="0.00E+00">
                        <c:v>-3.3305321408350498E-6</c:v>
                      </c:pt>
                      <c:pt idx="1332" formatCode="0.00E+00">
                        <c:v>-2.2370053040396201E-6</c:v>
                      </c:pt>
                      <c:pt idx="1333" formatCode="0.00E+00">
                        <c:v>-1.14347846724418E-6</c:v>
                      </c:pt>
                      <c:pt idx="1334" formatCode="0.00E+00">
                        <c:v>5.9917649142380302E-6</c:v>
                      </c:pt>
                      <c:pt idx="1335" formatCode="0.00E+00">
                        <c:v>1.2456093669288199E-5</c:v>
                      </c:pt>
                      <c:pt idx="1336" formatCode="0.00E+00">
                        <c:v>1.5221923765755799E-5</c:v>
                      </c:pt>
                      <c:pt idx="1337" formatCode="0.00E+00">
                        <c:v>1.5604171832963499E-5</c:v>
                      </c:pt>
                      <c:pt idx="1338" formatCode="0.00E+00">
                        <c:v>1.5308639109934801E-5</c:v>
                      </c:pt>
                      <c:pt idx="1339" formatCode="0.00E+00">
                        <c:v>1.5013106386906E-5</c:v>
                      </c:pt>
                      <c:pt idx="1340" formatCode="0.00E+00">
                        <c:v>8.6934173592510695E-6</c:v>
                      </c:pt>
                      <c:pt idx="1341" formatCode="0.00E+00">
                        <c:v>6.3969491044406604E-6</c:v>
                      </c:pt>
                      <c:pt idx="1342" formatCode="0.00E+00">
                        <c:v>6.6632866382369103E-6</c:v>
                      </c:pt>
                      <c:pt idx="1343" formatCode="0.00E+00">
                        <c:v>6.0582080247600403E-6</c:v>
                      </c:pt>
                      <c:pt idx="1344" formatCode="0.00E+00">
                        <c:v>5.4531294112829797E-6</c:v>
                      </c:pt>
                      <c:pt idx="1345" formatCode="0.00E+00">
                        <c:v>9.4855149693189507E-6</c:v>
                      </c:pt>
                      <c:pt idx="1346" formatCode="0.00E+00">
                        <c:v>1.07597301627931E-5</c:v>
                      </c:pt>
                      <c:pt idx="1347" formatCode="0.00E+00">
                        <c:v>1.2033945356267201E-5</c:v>
                      </c:pt>
                      <c:pt idx="1348" formatCode="0.00E+00">
                        <c:v>1.35363022358426E-5</c:v>
                      </c:pt>
                      <c:pt idx="1349" formatCode="0.00E+00">
                        <c:v>2.02021551064356E-5</c:v>
                      </c:pt>
                      <c:pt idx="1350" formatCode="0.00E+00">
                        <c:v>2.2992825564477701E-5</c:v>
                      </c:pt>
                      <c:pt idx="1351" formatCode="0.00E+00">
                        <c:v>2.6229727019011402E-5</c:v>
                      </c:pt>
                      <c:pt idx="1352" formatCode="0.00E+00">
                        <c:v>2.7136956677400299E-5</c:v>
                      </c:pt>
                      <c:pt idx="1353" formatCode="0.00E+00">
                        <c:v>2.6143519951022701E-5</c:v>
                      </c:pt>
                      <c:pt idx="1354" formatCode="0.00E+00">
                        <c:v>2.5150083224645201E-5</c:v>
                      </c:pt>
                      <c:pt idx="1355" formatCode="0.00E+00">
                        <c:v>2.02933744536688E-5</c:v>
                      </c:pt>
                      <c:pt idx="1356" formatCode="0.00E+00">
                        <c:v>1.98383276061893E-5</c:v>
                      </c:pt>
                      <c:pt idx="1357" formatCode="0.00E+00">
                        <c:v>1.9383280758709799E-5</c:v>
                      </c:pt>
                      <c:pt idx="1358" formatCode="0.00E+00">
                        <c:v>1.6934992379602299E-5</c:v>
                      </c:pt>
                      <c:pt idx="1359" formatCode="0.00E+00">
                        <c:v>2.3330987666966101E-5</c:v>
                      </c:pt>
                      <c:pt idx="1360" formatCode="0.00E+00">
                        <c:v>2.7139914477335499E-5</c:v>
                      </c:pt>
                      <c:pt idx="1361" formatCode="0.00E+00">
                        <c:v>2.8474171842878901E-5</c:v>
                      </c:pt>
                      <c:pt idx="1362" formatCode="0.00E+00">
                        <c:v>2.9059400649479099E-5</c:v>
                      </c:pt>
                      <c:pt idx="1363" formatCode="0.00E+00">
                        <c:v>2.8988778238460299E-5</c:v>
                      </c:pt>
                      <c:pt idx="1364" formatCode="0.00E+00">
                        <c:v>2.8918155827441401E-5</c:v>
                      </c:pt>
                      <c:pt idx="1365" formatCode="0.00E+00">
                        <c:v>2.8814971852956999E-5</c:v>
                      </c:pt>
                      <c:pt idx="1366" formatCode="0.00E+00">
                        <c:v>2.8711787878472601E-5</c:v>
                      </c:pt>
                      <c:pt idx="1367" formatCode="0.00E+00">
                        <c:v>2.4996923291414602E-5</c:v>
                      </c:pt>
                      <c:pt idx="1368" formatCode="0.00E+00">
                        <c:v>1.92537138708127E-5</c:v>
                      </c:pt>
                      <c:pt idx="1369" formatCode="0.00E+00">
                        <c:v>1.90759998580841E-5</c:v>
                      </c:pt>
                      <c:pt idx="1370" formatCode="0.00E+00">
                        <c:v>1.48080071418136E-5</c:v>
                      </c:pt>
                      <c:pt idx="1371" formatCode="0.00E+00">
                        <c:v>1.7834216189299998E-5</c:v>
                      </c:pt>
                      <c:pt idx="1372" formatCode="0.00E+00">
                        <c:v>2.13354500724207E-5</c:v>
                      </c:pt>
                      <c:pt idx="1373" formatCode="0.00E+00">
                        <c:v>2.4836683955541099E-5</c:v>
                      </c:pt>
                      <c:pt idx="1374" formatCode="0.00E+00">
                        <c:v>2.6535022499602099E-5</c:v>
                      </c:pt>
                      <c:pt idx="1375" formatCode="0.00E+00">
                        <c:v>2.6631747601179699E-5</c:v>
                      </c:pt>
                      <c:pt idx="1376" formatCode="0.00E+00">
                        <c:v>2.62488262803449E-5</c:v>
                      </c:pt>
                      <c:pt idx="1377" formatCode="0.00E+00">
                        <c:v>2.58659049595103E-5</c:v>
                      </c:pt>
                      <c:pt idx="1378" formatCode="0.00E+00">
                        <c:v>2.5692599310299599E-5</c:v>
                      </c:pt>
                      <c:pt idx="1379" formatCode="0.00E+00">
                        <c:v>2.5519293661088899E-5</c:v>
                      </c:pt>
                      <c:pt idx="1380" formatCode="0.00E+00">
                        <c:v>2.1316361172878901E-5</c:v>
                      </c:pt>
                      <c:pt idx="1381" formatCode="0.00E+00">
                        <c:v>1.9842702669605401E-5</c:v>
                      </c:pt>
                      <c:pt idx="1382" formatCode="0.00E+00">
                        <c:v>1.9411886905849798E-5</c:v>
                      </c:pt>
                      <c:pt idx="1383" formatCode="0.00E+00">
                        <c:v>1.4010288329322901E-5</c:v>
                      </c:pt>
                      <c:pt idx="1384" formatCode="0.00E+00">
                        <c:v>1.22229442356102E-5</c:v>
                      </c:pt>
                      <c:pt idx="1385" formatCode="0.00E+00">
                        <c:v>1.2954569070955801E-5</c:v>
                      </c:pt>
                      <c:pt idx="1386" formatCode="0.00E+00">
                        <c:v>1.40009332620679E-5</c:v>
                      </c:pt>
                      <c:pt idx="1387" formatCode="0.00E+00">
                        <c:v>1.8659220427212899E-5</c:v>
                      </c:pt>
                      <c:pt idx="1388" formatCode="0.00E+00">
                        <c:v>2.5292562375762699E-5</c:v>
                      </c:pt>
                      <c:pt idx="1389" formatCode="0.00E+00">
                        <c:v>2.51069585247051E-5</c:v>
                      </c:pt>
                      <c:pt idx="1390" formatCode="0.00E+00">
                        <c:v>2.4921354673647399E-5</c:v>
                      </c:pt>
                      <c:pt idx="1391" formatCode="0.00E+00">
                        <c:v>2.40568676021968E-5</c:v>
                      </c:pt>
                      <c:pt idx="1392" formatCode="0.00E+00">
                        <c:v>1.9880323510264099E-5</c:v>
                      </c:pt>
                      <c:pt idx="1393" formatCode="0.00E+00">
                        <c:v>1.6355902862231401E-5</c:v>
                      </c:pt>
                      <c:pt idx="1394" formatCode="0.00E+00">
                        <c:v>1.20125721883318E-5</c:v>
                      </c:pt>
                      <c:pt idx="1395" formatCode="0.00E+00">
                        <c:v>1.6795218373799299E-5</c:v>
                      </c:pt>
                      <c:pt idx="1396" formatCode="0.00E+00">
                        <c:v>1.7780420730750199E-5</c:v>
                      </c:pt>
                      <c:pt idx="1397" formatCode="0.00E+00">
                        <c:v>1.8765623087701502E-5</c:v>
                      </c:pt>
                      <c:pt idx="1398" formatCode="0.00E+00">
                        <c:v>1.9026234282668099E-5</c:v>
                      </c:pt>
                      <c:pt idx="1399" formatCode="0.00E+00">
                        <c:v>1.8091804533334301E-5</c:v>
                      </c:pt>
                      <c:pt idx="1400" formatCode="0.00E+00">
                        <c:v>1.7157374784000701E-5</c:v>
                      </c:pt>
                      <c:pt idx="1401" formatCode="0.00E+00">
                        <c:v>1.9829664834719801E-5</c:v>
                      </c:pt>
                      <c:pt idx="1402" formatCode="0.00E+00">
                        <c:v>2.3948245318678899E-5</c:v>
                      </c:pt>
                      <c:pt idx="1403" formatCode="0.00E+00">
                        <c:v>2.5801855114546002E-5</c:v>
                      </c:pt>
                      <c:pt idx="1404" formatCode="0.00E+00">
                        <c:v>2.76554649104131E-5</c:v>
                      </c:pt>
                      <c:pt idx="1405" formatCode="0.00E+00">
                        <c:v>2.8338565726963399E-5</c:v>
                      </c:pt>
                      <c:pt idx="1406" formatCode="0.00E+00">
                        <c:v>2.75493506850892E-5</c:v>
                      </c:pt>
                      <c:pt idx="1407" formatCode="0.00E+00">
                        <c:v>2.6760135643215099E-5</c:v>
                      </c:pt>
                      <c:pt idx="1408" formatCode="0.00E+00">
                        <c:v>2.4250838903997501E-5</c:v>
                      </c:pt>
                      <c:pt idx="1409" formatCode="0.00E+00">
                        <c:v>2.4800175683869999E-5</c:v>
                      </c:pt>
                      <c:pt idx="1410" formatCode="0.00E+00">
                        <c:v>2.7270493834049701E-5</c:v>
                      </c:pt>
                      <c:pt idx="1411" formatCode="0.00E+00">
                        <c:v>2.8641708068202299E-5</c:v>
                      </c:pt>
                      <c:pt idx="1412" formatCode="0.00E+00">
                        <c:v>3.0523142357066699E-5</c:v>
                      </c:pt>
                      <c:pt idx="1413" formatCode="0.00E+00">
                        <c:v>3.33831975541746E-5</c:v>
                      </c:pt>
                      <c:pt idx="1414" formatCode="0.00E+00">
                        <c:v>3.4514721292389601E-5</c:v>
                      </c:pt>
                      <c:pt idx="1415" formatCode="0.00E+00">
                        <c:v>3.9968169652331098E-5</c:v>
                      </c:pt>
                      <c:pt idx="1416" formatCode="0.00E+00">
                        <c:v>4.7549209215917297E-5</c:v>
                      </c:pt>
                      <c:pt idx="1417" formatCode="0.00E+00">
                        <c:v>5.1763581101901297E-5</c:v>
                      </c:pt>
                      <c:pt idx="1418" formatCode="0.00E+00">
                        <c:v>5.4084517189780097E-5</c:v>
                      </c:pt>
                      <c:pt idx="1419" formatCode="0.00E+00">
                        <c:v>5.5296930269995802E-5</c:v>
                      </c:pt>
                      <c:pt idx="1420" formatCode="0.00E+00">
                        <c:v>5.5510950571583302E-5</c:v>
                      </c:pt>
                      <c:pt idx="1421" formatCode="0.00E+00">
                        <c:v>5.5724970873170999E-5</c:v>
                      </c:pt>
                      <c:pt idx="1422" formatCode="0.00E+00">
                        <c:v>5.6587877621797601E-5</c:v>
                      </c:pt>
                      <c:pt idx="1423" formatCode="0.00E+00">
                        <c:v>5.7822648713955502E-5</c:v>
                      </c:pt>
                      <c:pt idx="1424" formatCode="0.00E+00">
                        <c:v>5.9477113876527003E-5</c:v>
                      </c:pt>
                      <c:pt idx="1425" formatCode="0.00E+00">
                        <c:v>6.8368884879231297E-5</c:v>
                      </c:pt>
                      <c:pt idx="1426" formatCode="0.00E+00">
                        <c:v>7.7191292341213994E-5</c:v>
                      </c:pt>
                      <c:pt idx="1427" formatCode="0.00E+00">
                        <c:v>8.2136783014245606E-5</c:v>
                      </c:pt>
                      <c:pt idx="1428" formatCode="0.00E+00">
                        <c:v>8.8063943452759303E-5</c:v>
                      </c:pt>
                      <c:pt idx="1429" formatCode="0.00E+00">
                        <c:v>9.4621276112355704E-5</c:v>
                      </c:pt>
                      <c:pt idx="1430" formatCode="0.00E+00">
                        <c:v>9.5585873596990998E-5</c:v>
                      </c:pt>
                      <c:pt idx="1431" formatCode="0.00E+00">
                        <c:v>9.7622878339621895E-5</c:v>
                      </c:pt>
                      <c:pt idx="1432">
                        <c:v>1.09147334655706E-4</c:v>
                      </c:pt>
                      <c:pt idx="1433">
                        <c:v>1.12772082213782E-4</c:v>
                      </c:pt>
                      <c:pt idx="1434">
                        <c:v>1.16396829771858E-4</c:v>
                      </c:pt>
                      <c:pt idx="1435">
                        <c:v>1.21939313388058E-4</c:v>
                      </c:pt>
                      <c:pt idx="1436">
                        <c:v>1.30134622957209E-4</c:v>
                      </c:pt>
                      <c:pt idx="1437">
                        <c:v>1.31469158348799E-4</c:v>
                      </c:pt>
                      <c:pt idx="1438">
                        <c:v>1.33779442762304E-4</c:v>
                      </c:pt>
                      <c:pt idx="1439">
                        <c:v>1.40732432319352E-4</c:v>
                      </c:pt>
                      <c:pt idx="1440">
                        <c:v>1.5230174101155101E-4</c:v>
                      </c:pt>
                      <c:pt idx="1441">
                        <c:v>1.6404549848301101E-4</c:v>
                      </c:pt>
                      <c:pt idx="1442">
                        <c:v>1.7522824623783501E-4</c:v>
                      </c:pt>
                      <c:pt idx="1443">
                        <c:v>1.8671092721634101E-4</c:v>
                      </c:pt>
                      <c:pt idx="1444">
                        <c:v>1.94007081994892E-4</c:v>
                      </c:pt>
                      <c:pt idx="1445">
                        <c:v>1.9807377808930601E-4</c:v>
                      </c:pt>
                      <c:pt idx="1446">
                        <c:v>2.0067544474740599E-4</c:v>
                      </c:pt>
                      <c:pt idx="1447">
                        <c:v>2.0625333329877E-4</c:v>
                      </c:pt>
                      <c:pt idx="1448">
                        <c:v>2.1651777770769699E-4</c:v>
                      </c:pt>
                      <c:pt idx="1449">
                        <c:v>2.23218402830084E-4</c:v>
                      </c:pt>
                      <c:pt idx="1450">
                        <c:v>2.3039325794615899E-4</c:v>
                      </c:pt>
                      <c:pt idx="1451">
                        <c:v>2.3932964184443601E-4</c:v>
                      </c:pt>
                      <c:pt idx="1452">
                        <c:v>2.4737218398871802E-4</c:v>
                      </c:pt>
                      <c:pt idx="1453">
                        <c:v>2.5727436818887998E-4</c:v>
                      </c:pt>
                      <c:pt idx="1454">
                        <c:v>2.6787920352056401E-4</c:v>
                      </c:pt>
                      <c:pt idx="1455">
                        <c:v>2.8211810757876202E-4</c:v>
                      </c:pt>
                      <c:pt idx="1456">
                        <c:v>3.00698616450893E-4</c:v>
                      </c:pt>
                      <c:pt idx="1457">
                        <c:v>3.13589462623362E-4</c:v>
                      </c:pt>
                      <c:pt idx="1458">
                        <c:v>3.2145748508754298E-4</c:v>
                      </c:pt>
                      <c:pt idx="1459">
                        <c:v>3.3560005454907302E-4</c:v>
                      </c:pt>
                      <c:pt idx="1460">
                        <c:v>3.48697268695823E-4</c:v>
                      </c:pt>
                      <c:pt idx="1461">
                        <c:v>3.5971564425175099E-4</c:v>
                      </c:pt>
                      <c:pt idx="1462">
                        <c:v>3.74227544641017E-4</c:v>
                      </c:pt>
                      <c:pt idx="1463">
                        <c:v>3.9113465463891199E-4</c:v>
                      </c:pt>
                      <c:pt idx="1464">
                        <c:v>4.0572312355330602E-4</c:v>
                      </c:pt>
                      <c:pt idx="1465">
                        <c:v>4.1644466595707299E-4</c:v>
                      </c:pt>
                      <c:pt idx="1466">
                        <c:v>4.2685376851147401E-4</c:v>
                      </c:pt>
                      <c:pt idx="1467">
                        <c:v>4.4283225641459799E-4</c:v>
                      </c:pt>
                      <c:pt idx="1468">
                        <c:v>4.6368108554233197E-4</c:v>
                      </c:pt>
                      <c:pt idx="1469">
                        <c:v>4.8143352111763702E-4</c:v>
                      </c:pt>
                      <c:pt idx="1470">
                        <c:v>5.0092473871778999E-4</c:v>
                      </c:pt>
                      <c:pt idx="1471">
                        <c:v>5.2762600058731503E-4</c:v>
                      </c:pt>
                      <c:pt idx="1472">
                        <c:v>5.5503335119760596E-4</c:v>
                      </c:pt>
                      <c:pt idx="1473">
                        <c:v>5.7361207268208305E-4</c:v>
                      </c:pt>
                      <c:pt idx="1474">
                        <c:v>5.9085158835347497E-4</c:v>
                      </c:pt>
                      <c:pt idx="1475">
                        <c:v>6.10617596837797E-4</c:v>
                      </c:pt>
                      <c:pt idx="1476">
                        <c:v>6.2754452908630001E-4</c:v>
                      </c:pt>
                      <c:pt idx="1477">
                        <c:v>6.4780178078883803E-4</c:v>
                      </c:pt>
                      <c:pt idx="1478">
                        <c:v>6.7305863445785304E-4</c:v>
                      </c:pt>
                      <c:pt idx="1479">
                        <c:v>6.9521721842065703E-4</c:v>
                      </c:pt>
                      <c:pt idx="1480">
                        <c:v>7.1800744074195899E-4</c:v>
                      </c:pt>
                      <c:pt idx="1481">
                        <c:v>7.4544770763216998E-4</c:v>
                      </c:pt>
                      <c:pt idx="1482">
                        <c:v>7.7258021510041104E-4</c:v>
                      </c:pt>
                      <c:pt idx="1483">
                        <c:v>7.9827188178532502E-4</c:v>
                      </c:pt>
                      <c:pt idx="1484">
                        <c:v>8.2211862177285103E-4</c:v>
                      </c:pt>
                      <c:pt idx="1485">
                        <c:v>8.5244444824929505E-4</c:v>
                      </c:pt>
                      <c:pt idx="1486">
                        <c:v>8.8872841688383798E-4</c:v>
                      </c:pt>
                      <c:pt idx="1487">
                        <c:v>9.1896692890852802E-4</c:v>
                      </c:pt>
                      <c:pt idx="1488">
                        <c:v>9.4524270123586701E-4</c:v>
                      </c:pt>
                      <c:pt idx="1489">
                        <c:v>9.7693316078801889E-4</c:v>
                      </c:pt>
                      <c:pt idx="1490">
                        <c:v>1.0089622020730299E-3</c:v>
                      </c:pt>
                      <c:pt idx="1491">
                        <c:v>1.0313912289819801E-3</c:v>
                      </c:pt>
                      <c:pt idx="1492">
                        <c:v>1.05458755623241E-3</c:v>
                      </c:pt>
                      <c:pt idx="1493">
                        <c:v>1.08904483118009E-3</c:v>
                      </c:pt>
                      <c:pt idx="1494">
                        <c:v>1.1235960793354201E-3</c:v>
                      </c:pt>
                      <c:pt idx="1495">
                        <c:v>1.14883540447093E-3</c:v>
                      </c:pt>
                      <c:pt idx="1496">
                        <c:v>1.17656684514748E-3</c:v>
                      </c:pt>
                      <c:pt idx="1497">
                        <c:v>1.21050880237075E-3</c:v>
                      </c:pt>
                      <c:pt idx="1498">
                        <c:v>1.2448283723251899E-3</c:v>
                      </c:pt>
                      <c:pt idx="1499">
                        <c:v>1.27849777535834E-3</c:v>
                      </c:pt>
                      <c:pt idx="1500">
                        <c:v>1.31459392021539E-3</c:v>
                      </c:pt>
                      <c:pt idx="1501">
                        <c:v>1.3547271469484101E-3</c:v>
                      </c:pt>
                      <c:pt idx="1502">
                        <c:v>1.3885591120980801E-3</c:v>
                      </c:pt>
                      <c:pt idx="1503">
                        <c:v>1.4177994473741E-3</c:v>
                      </c:pt>
                      <c:pt idx="1504">
                        <c:v>1.4485972180315399E-3</c:v>
                      </c:pt>
                      <c:pt idx="1505">
                        <c:v>1.4800076975883701E-3</c:v>
                      </c:pt>
                      <c:pt idx="1506">
                        <c:v>1.5080083456651199E-3</c:v>
                      </c:pt>
                      <c:pt idx="1507">
                        <c:v>1.5360372118573299E-3</c:v>
                      </c:pt>
                      <c:pt idx="1508">
                        <c:v>1.5698537517842301E-3</c:v>
                      </c:pt>
                      <c:pt idx="1509">
                        <c:v>1.6009040654822899E-3</c:v>
                      </c:pt>
                      <c:pt idx="1510">
                        <c:v>1.6315852892867799E-3</c:v>
                      </c:pt>
                      <c:pt idx="1511">
                        <c:v>1.66533718355133E-3</c:v>
                      </c:pt>
                      <c:pt idx="1512">
                        <c:v>1.6968106740832499E-3</c:v>
                      </c:pt>
                      <c:pt idx="1513">
                        <c:v>1.7242132150555899E-3</c:v>
                      </c:pt>
                      <c:pt idx="1514">
                        <c:v>1.75446541551695E-3</c:v>
                      </c:pt>
                      <c:pt idx="1515">
                        <c:v>1.78986038625357E-3</c:v>
                      </c:pt>
                      <c:pt idx="1516">
                        <c:v>1.8229181212119901E-3</c:v>
                      </c:pt>
                      <c:pt idx="1517">
                        <c:v>1.85005906865358E-3</c:v>
                      </c:pt>
                      <c:pt idx="1518">
                        <c:v>1.87645326643744E-3</c:v>
                      </c:pt>
                      <c:pt idx="1519">
                        <c:v>1.9089770170082701E-3</c:v>
                      </c:pt>
                      <c:pt idx="1520">
                        <c:v>1.93785146989092E-3</c:v>
                      </c:pt>
                      <c:pt idx="1521">
                        <c:v>1.95645665014978E-3</c:v>
                      </c:pt>
                      <c:pt idx="1522">
                        <c:v>1.9789227966712998E-3</c:v>
                      </c:pt>
                      <c:pt idx="1523">
                        <c:v>2.0070917344368398E-3</c:v>
                      </c:pt>
                      <c:pt idx="1524">
                        <c:v>2.03488006672307E-3</c:v>
                      </c:pt>
                      <c:pt idx="1525">
                        <c:v>2.05765182964722E-3</c:v>
                      </c:pt>
                      <c:pt idx="1526">
                        <c:v>2.0818884008717898E-3</c:v>
                      </c:pt>
                      <c:pt idx="1527">
                        <c:v>2.1119242482196599E-3</c:v>
                      </c:pt>
                      <c:pt idx="1528">
                        <c:v>2.1387265987324001E-3</c:v>
                      </c:pt>
                      <c:pt idx="1529">
                        <c:v>2.1675646373718899E-3</c:v>
                      </c:pt>
                      <c:pt idx="1530">
                        <c:v>2.2005443246141498E-3</c:v>
                      </c:pt>
                      <c:pt idx="1531">
                        <c:v>2.2300394412262101E-3</c:v>
                      </c:pt>
                      <c:pt idx="1532">
                        <c:v>2.26164444415135E-3</c:v>
                      </c:pt>
                      <c:pt idx="1533">
                        <c:v>2.2953405927266801E-3</c:v>
                      </c:pt>
                      <c:pt idx="1534">
                        <c:v>2.3261616546251798E-3</c:v>
                      </c:pt>
                      <c:pt idx="1535">
                        <c:v>2.3538421470905898E-3</c:v>
                      </c:pt>
                      <c:pt idx="1536">
                        <c:v>2.3809963078800199E-3</c:v>
                      </c:pt>
                      <c:pt idx="1537">
                        <c:v>2.4083165021563701E-3</c:v>
                      </c:pt>
                      <c:pt idx="1538">
                        <c:v>2.4389011949800098E-3</c:v>
                      </c:pt>
                      <c:pt idx="1539">
                        <c:v>2.4798182430438298E-3</c:v>
                      </c:pt>
                      <c:pt idx="1540">
                        <c:v>2.5176662178095699E-3</c:v>
                      </c:pt>
                      <c:pt idx="1541">
                        <c:v>2.5555998186482598E-3</c:v>
                      </c:pt>
                      <c:pt idx="1542">
                        <c:v>2.60119223768678E-3</c:v>
                      </c:pt>
                      <c:pt idx="1543">
                        <c:v>2.6432469985986202E-3</c:v>
                      </c:pt>
                      <c:pt idx="1544">
                        <c:v>2.6843366660091301E-3</c:v>
                      </c:pt>
                      <c:pt idx="1545">
                        <c:v>2.7354712578908898E-3</c:v>
                      </c:pt>
                      <c:pt idx="1546">
                        <c:v>2.7921079237998299E-3</c:v>
                      </c:pt>
                      <c:pt idx="1547">
                        <c:v>2.84975856951887E-3</c:v>
                      </c:pt>
                      <c:pt idx="1548">
                        <c:v>2.9059334624554302E-3</c:v>
                      </c:pt>
                      <c:pt idx="1549">
                        <c:v>2.9639418216539102E-3</c:v>
                      </c:pt>
                      <c:pt idx="1550">
                        <c:v>3.03172025862183E-3</c:v>
                      </c:pt>
                      <c:pt idx="1551">
                        <c:v>3.09718731340424E-3</c:v>
                      </c:pt>
                      <c:pt idx="1552">
                        <c:v>3.1628124582395601E-3</c:v>
                      </c:pt>
                      <c:pt idx="1553">
                        <c:v>3.2360488630469998E-3</c:v>
                      </c:pt>
                      <c:pt idx="1554">
                        <c:v>3.3142899606060901E-3</c:v>
                      </c:pt>
                      <c:pt idx="1555">
                        <c:v>3.3967923850011001E-3</c:v>
                      </c:pt>
                      <c:pt idx="1556">
                        <c:v>3.4820182143459801E-3</c:v>
                      </c:pt>
                      <c:pt idx="1557">
                        <c:v>3.5713462057233398E-3</c:v>
                      </c:pt>
                      <c:pt idx="1558">
                        <c:v>3.6696053509924901E-3</c:v>
                      </c:pt>
                      <c:pt idx="1559">
                        <c:v>3.77709071385882E-3</c:v>
                      </c:pt>
                      <c:pt idx="1560">
                        <c:v>3.8829591486393899E-3</c:v>
                      </c:pt>
                      <c:pt idx="1561">
                        <c:v>3.9962840080664504E-3</c:v>
                      </c:pt>
                      <c:pt idx="1562">
                        <c:v>4.1199716028536698E-3</c:v>
                      </c:pt>
                      <c:pt idx="1563">
                        <c:v>4.2398974675984498E-3</c:v>
                      </c:pt>
                      <c:pt idx="1564">
                        <c:v>4.3642045180591104E-3</c:v>
                      </c:pt>
                      <c:pt idx="1565">
                        <c:v>4.4981436956328001E-3</c:v>
                      </c:pt>
                      <c:pt idx="1566">
                        <c:v>4.6355570542476101E-3</c:v>
                      </c:pt>
                      <c:pt idx="1567">
                        <c:v>4.7740927886017496E-3</c:v>
                      </c:pt>
                      <c:pt idx="1568">
                        <c:v>4.9163615277857597E-3</c:v>
                      </c:pt>
                      <c:pt idx="1569">
                        <c:v>5.0680586688401303E-3</c:v>
                      </c:pt>
                      <c:pt idx="1570">
                        <c:v>5.2246776762113504E-3</c:v>
                      </c:pt>
                      <c:pt idx="1571">
                        <c:v>5.3858081348200203E-3</c:v>
                      </c:pt>
                      <c:pt idx="1572">
                        <c:v>5.5516174717234702E-3</c:v>
                      </c:pt>
                      <c:pt idx="1573">
                        <c:v>5.7244024416410397E-3</c:v>
                      </c:pt>
                      <c:pt idx="1574">
                        <c:v>5.9044101670277099E-3</c:v>
                      </c:pt>
                      <c:pt idx="1575">
                        <c:v>6.0827661430403199E-3</c:v>
                      </c:pt>
                      <c:pt idx="1576">
                        <c:v>6.2656855579461997E-3</c:v>
                      </c:pt>
                      <c:pt idx="1577">
                        <c:v>6.4542794165937997E-3</c:v>
                      </c:pt>
                      <c:pt idx="1578">
                        <c:v>6.6479845528648503E-3</c:v>
                      </c:pt>
                      <c:pt idx="1579">
                        <c:v>6.8449104212208603E-3</c:v>
                      </c:pt>
                      <c:pt idx="1580">
                        <c:v>7.0388535753866596E-3</c:v>
                      </c:pt>
                      <c:pt idx="1581">
                        <c:v>7.2404300389029E-3</c:v>
                      </c:pt>
                      <c:pt idx="1582">
                        <c:v>7.4469596772462499E-3</c:v>
                      </c:pt>
                      <c:pt idx="1583">
                        <c:v>7.64758691609921E-3</c:v>
                      </c:pt>
                      <c:pt idx="1584">
                        <c:v>7.8503349532660204E-3</c:v>
                      </c:pt>
                      <c:pt idx="1585">
                        <c:v>8.0573356137808392E-3</c:v>
                      </c:pt>
                      <c:pt idx="1586">
                        <c:v>8.2653134710262404E-3</c:v>
                      </c:pt>
                      <c:pt idx="1587">
                        <c:v>8.4732768807021606E-3</c:v>
                      </c:pt>
                      <c:pt idx="1588">
                        <c:v>8.6772964588387892E-3</c:v>
                      </c:pt>
                      <c:pt idx="1589">
                        <c:v>8.8829034634584705E-3</c:v>
                      </c:pt>
                      <c:pt idx="1590">
                        <c:v>9.0948091630297205E-3</c:v>
                      </c:pt>
                      <c:pt idx="1591">
                        <c:v>9.3075900526558997E-3</c:v>
                      </c:pt>
                      <c:pt idx="1592">
                        <c:v>9.5177052234654506E-3</c:v>
                      </c:pt>
                      <c:pt idx="1593">
                        <c:v>9.7229757088773405E-3</c:v>
                      </c:pt>
                      <c:pt idx="1594">
                        <c:v>9.9273933327596008E-3</c:v>
                      </c:pt>
                      <c:pt idx="1595">
                        <c:v>1.0131173022688299E-2</c:v>
                      </c:pt>
                      <c:pt idx="1596">
                        <c:v>1.0324950560863E-2</c:v>
                      </c:pt>
                      <c:pt idx="1597">
                        <c:v>1.05118285103122E-2</c:v>
                      </c:pt>
                      <c:pt idx="1598">
                        <c:v>1.07006342239783E-2</c:v>
                      </c:pt>
                      <c:pt idx="1599">
                        <c:v>1.08855660384379E-2</c:v>
                      </c:pt>
                      <c:pt idx="1600">
                        <c:v>1.1057702726248401E-2</c:v>
                      </c:pt>
                      <c:pt idx="1601">
                        <c:v>1.12257443484793E-2</c:v>
                      </c:pt>
                      <c:pt idx="1602">
                        <c:v>1.13937436149468E-2</c:v>
                      </c:pt>
                      <c:pt idx="1603">
                        <c:v>1.15532321804288E-2</c:v>
                      </c:pt>
                      <c:pt idx="1604">
                        <c:v>1.1706355820124499E-2</c:v>
                      </c:pt>
                      <c:pt idx="1605">
                        <c:v>1.1854283575230801E-2</c:v>
                      </c:pt>
                      <c:pt idx="1606">
                        <c:v>1.1995352925437301E-2</c:v>
                      </c:pt>
                      <c:pt idx="1607">
                        <c:v>1.21272922809866E-2</c:v>
                      </c:pt>
                      <c:pt idx="1608">
                        <c:v>1.22509998817342E-2</c:v>
                      </c:pt>
                      <c:pt idx="1609">
                        <c:v>1.23708056949431E-2</c:v>
                      </c:pt>
                      <c:pt idx="1610">
                        <c:v>1.2486638157650699E-2</c:v>
                      </c:pt>
                      <c:pt idx="1611">
                        <c:v>1.2588529595950301E-2</c:v>
                      </c:pt>
                      <c:pt idx="1612">
                        <c:v>1.26757220334776E-2</c:v>
                      </c:pt>
                      <c:pt idx="1613">
                        <c:v>1.27571202090026E-2</c:v>
                      </c:pt>
                      <c:pt idx="1614">
                        <c:v>1.28319279198848E-2</c:v>
                      </c:pt>
                      <c:pt idx="1615">
                        <c:v>1.2899336287481701E-2</c:v>
                      </c:pt>
                      <c:pt idx="1616">
                        <c:v>1.2950298916491999E-2</c:v>
                      </c:pt>
                      <c:pt idx="1617">
                        <c:v>1.2993636333495699E-2</c:v>
                      </c:pt>
                      <c:pt idx="1618">
                        <c:v>1.3032149360571701E-2</c:v>
                      </c:pt>
                      <c:pt idx="1619">
                        <c:v>1.3053726946252101E-2</c:v>
                      </c:pt>
                      <c:pt idx="1620">
                        <c:v>1.3063177716011501E-2</c:v>
                      </c:pt>
                      <c:pt idx="1621">
                        <c:v>1.3064948795446899E-2</c:v>
                      </c:pt>
                      <c:pt idx="1622">
                        <c:v>1.3065400113758801E-2</c:v>
                      </c:pt>
                      <c:pt idx="1623">
                        <c:v>1.30560883598697E-2</c:v>
                      </c:pt>
                      <c:pt idx="1624">
                        <c:v>1.30467766059805E-2</c:v>
                      </c:pt>
                      <c:pt idx="1625">
                        <c:v>1.30210380791201E-2</c:v>
                      </c:pt>
                      <c:pt idx="1626">
                        <c:v>1.29890382556465E-2</c:v>
                      </c:pt>
                      <c:pt idx="1627">
                        <c:v>1.29439665545242E-2</c:v>
                      </c:pt>
                      <c:pt idx="1628">
                        <c:v>1.28839885283819E-2</c:v>
                      </c:pt>
                      <c:pt idx="1629">
                        <c:v>1.28150230037801E-2</c:v>
                      </c:pt>
                      <c:pt idx="1630">
                        <c:v>1.27459050225022E-2</c:v>
                      </c:pt>
                      <c:pt idx="1631">
                        <c:v>1.26668278872388E-2</c:v>
                      </c:pt>
                      <c:pt idx="1632">
                        <c:v>1.25761433098331E-2</c:v>
                      </c:pt>
                      <c:pt idx="1633">
                        <c:v>1.24806784005285E-2</c:v>
                      </c:pt>
                      <c:pt idx="1634">
                        <c:v>1.23807443710649E-2</c:v>
                      </c:pt>
                      <c:pt idx="1635">
                        <c:v>1.2271015335016001E-2</c:v>
                      </c:pt>
                      <c:pt idx="1636">
                        <c:v>1.2149790267446101E-2</c:v>
                      </c:pt>
                      <c:pt idx="1637">
                        <c:v>1.203046805701E-2</c:v>
                      </c:pt>
                      <c:pt idx="1638">
                        <c:v>1.19145644197286E-2</c:v>
                      </c:pt>
                      <c:pt idx="1639">
                        <c:v>1.17898424311436E-2</c:v>
                      </c:pt>
                      <c:pt idx="1640">
                        <c:v>1.1657764107907E-2</c:v>
                      </c:pt>
                      <c:pt idx="1641">
                        <c:v>1.15208427611349E-2</c:v>
                      </c:pt>
                      <c:pt idx="1642">
                        <c:v>1.13779258066651E-2</c:v>
                      </c:pt>
                      <c:pt idx="1643">
                        <c:v>1.1227889783433901E-2</c:v>
                      </c:pt>
                      <c:pt idx="1644">
                        <c:v>1.1076347904966999E-2</c:v>
                      </c:pt>
                      <c:pt idx="1645">
                        <c:v>1.0934238029349E-2</c:v>
                      </c:pt>
                      <c:pt idx="1646">
                        <c:v>1.07901291677739E-2</c:v>
                      </c:pt>
                      <c:pt idx="1647">
                        <c:v>1.06366643752512E-2</c:v>
                      </c:pt>
                      <c:pt idx="1648">
                        <c:v>1.0477911509020299E-2</c:v>
                      </c:pt>
                      <c:pt idx="1649">
                        <c:v>1.0318342688885601E-2</c:v>
                      </c:pt>
                      <c:pt idx="1650">
                        <c:v>1.0162380659237099E-2</c:v>
                      </c:pt>
                      <c:pt idx="1651">
                        <c:v>1.00032081892052E-2</c:v>
                      </c:pt>
                      <c:pt idx="1652">
                        <c:v>9.8490978674589894E-3</c:v>
                      </c:pt>
                      <c:pt idx="1653">
                        <c:v>9.7047760598780505E-3</c:v>
                      </c:pt>
                      <c:pt idx="1654">
                        <c:v>9.5654845399147006E-3</c:v>
                      </c:pt>
                      <c:pt idx="1655">
                        <c:v>9.4249471824441391E-3</c:v>
                      </c:pt>
                      <c:pt idx="1656">
                        <c:v>9.2797077310364795E-3</c:v>
                      </c:pt>
                      <c:pt idx="1657">
                        <c:v>9.1411090675905405E-3</c:v>
                      </c:pt>
                      <c:pt idx="1658">
                        <c:v>9.0094795234465595E-3</c:v>
                      </c:pt>
                      <c:pt idx="1659">
                        <c:v>8.8830168478327299E-3</c:v>
                      </c:pt>
                      <c:pt idx="1660">
                        <c:v>8.76128614053996E-3</c:v>
                      </c:pt>
                      <c:pt idx="1661">
                        <c:v>8.6484529455167995E-3</c:v>
                      </c:pt>
                      <c:pt idx="1662">
                        <c:v>8.5452790098820199E-3</c:v>
                      </c:pt>
                      <c:pt idx="1663">
                        <c:v>8.4470136065088099E-3</c:v>
                      </c:pt>
                      <c:pt idx="1664">
                        <c:v>8.3508094961241893E-3</c:v>
                      </c:pt>
                      <c:pt idx="1665">
                        <c:v>8.2631761328200593E-3</c:v>
                      </c:pt>
                      <c:pt idx="1666">
                        <c:v>8.1940516560524701E-3</c:v>
                      </c:pt>
                      <c:pt idx="1667">
                        <c:v>8.1393295789758003E-3</c:v>
                      </c:pt>
                      <c:pt idx="1668">
                        <c:v>8.0950731098402597E-3</c:v>
                      </c:pt>
                      <c:pt idx="1669">
                        <c:v>8.0671106867777793E-3</c:v>
                      </c:pt>
                      <c:pt idx="1670">
                        <c:v>8.0521200457259294E-3</c:v>
                      </c:pt>
                      <c:pt idx="1671">
                        <c:v>8.0446288195139392E-3</c:v>
                      </c:pt>
                      <c:pt idx="1672">
                        <c:v>8.0510649967924994E-3</c:v>
                      </c:pt>
                      <c:pt idx="1673">
                        <c:v>8.0786093203498808E-3</c:v>
                      </c:pt>
                      <c:pt idx="1674">
                        <c:v>8.1233397854922808E-3</c:v>
                      </c:pt>
                      <c:pt idx="1675">
                        <c:v>8.1822551137469106E-3</c:v>
                      </c:pt>
                      <c:pt idx="1676">
                        <c:v>8.26459054029266E-3</c:v>
                      </c:pt>
                      <c:pt idx="1677">
                        <c:v>8.3707228270602698E-3</c:v>
                      </c:pt>
                      <c:pt idx="1678">
                        <c:v>8.49466291510418E-3</c:v>
                      </c:pt>
                      <c:pt idx="1679">
                        <c:v>8.6378857335075807E-3</c:v>
                      </c:pt>
                      <c:pt idx="1680">
                        <c:v>8.7988601924659307E-3</c:v>
                      </c:pt>
                      <c:pt idx="1681">
                        <c:v>8.9853699142143292E-3</c:v>
                      </c:pt>
                      <c:pt idx="1682">
                        <c:v>9.2058029680620792E-3</c:v>
                      </c:pt>
                      <c:pt idx="1683">
                        <c:v>9.4513270043746992E-3</c:v>
                      </c:pt>
                      <c:pt idx="1684">
                        <c:v>9.7187292654945003E-3</c:v>
                      </c:pt>
                      <c:pt idx="1685">
                        <c:v>1.00177298996059E-2</c:v>
                      </c:pt>
                      <c:pt idx="1686">
                        <c:v>1.03530691861925E-2</c:v>
                      </c:pt>
                      <c:pt idx="1687">
                        <c:v>1.07152019660985E-2</c:v>
                      </c:pt>
                      <c:pt idx="1688">
                        <c:v>1.1109442269158E-2</c:v>
                      </c:pt>
                      <c:pt idx="1689">
                        <c:v>1.1541172345477999E-2</c:v>
                      </c:pt>
                      <c:pt idx="1690">
                        <c:v>1.2004086745443799E-2</c:v>
                      </c:pt>
                      <c:pt idx="1691">
                        <c:v>1.24994246612981E-2</c:v>
                      </c:pt>
                      <c:pt idx="1692">
                        <c:v>1.3025542195995001E-2</c:v>
                      </c:pt>
                      <c:pt idx="1693">
                        <c:v>1.3587025428639699E-2</c:v>
                      </c:pt>
                      <c:pt idx="1694">
                        <c:v>1.41947516956894E-2</c:v>
                      </c:pt>
                      <c:pt idx="1695">
                        <c:v>1.48392422593925E-2</c:v>
                      </c:pt>
                      <c:pt idx="1696">
                        <c:v>1.5522159969303499E-2</c:v>
                      </c:pt>
                      <c:pt idx="1697">
                        <c:v>1.62463789918087E-2</c:v>
                      </c:pt>
                      <c:pt idx="1698">
                        <c:v>1.70015445025085E-2</c:v>
                      </c:pt>
                      <c:pt idx="1699">
                        <c:v>1.7792144552423499E-2</c:v>
                      </c:pt>
                      <c:pt idx="1700">
                        <c:v>1.8630486616952099E-2</c:v>
                      </c:pt>
                      <c:pt idx="1701">
                        <c:v>1.9516606786482E-2</c:v>
                      </c:pt>
                      <c:pt idx="1702">
                        <c:v>2.0450325305135901E-2</c:v>
                      </c:pt>
                      <c:pt idx="1703">
                        <c:v>2.1425690000635399E-2</c:v>
                      </c:pt>
                      <c:pt idx="1704">
                        <c:v>2.24413114334059E-2</c:v>
                      </c:pt>
                      <c:pt idx="1705">
                        <c:v>2.34995623716782E-2</c:v>
                      </c:pt>
                      <c:pt idx="1706">
                        <c:v>2.45901967198182E-2</c:v>
                      </c:pt>
                      <c:pt idx="1707">
                        <c:v>2.5715521507706701E-2</c:v>
                      </c:pt>
                      <c:pt idx="1708">
                        <c:v>2.6884061315707801E-2</c:v>
                      </c:pt>
                      <c:pt idx="1709">
                        <c:v>2.8099558384580201E-2</c:v>
                      </c:pt>
                      <c:pt idx="1710">
                        <c:v>2.9365173583947499E-2</c:v>
                      </c:pt>
                      <c:pt idx="1711">
                        <c:v>3.0671442196709999E-2</c:v>
                      </c:pt>
                      <c:pt idx="1712">
                        <c:v>3.2008078462119199E-2</c:v>
                      </c:pt>
                      <c:pt idx="1713">
                        <c:v>3.3368998819456999E-2</c:v>
                      </c:pt>
                      <c:pt idx="1714">
                        <c:v>3.4752521771375902E-2</c:v>
                      </c:pt>
                      <c:pt idx="1715">
                        <c:v>3.6165974578497101E-2</c:v>
                      </c:pt>
                      <c:pt idx="1716">
                        <c:v>3.76275796978933E-2</c:v>
                      </c:pt>
                      <c:pt idx="1717">
                        <c:v>3.9140042690021797E-2</c:v>
                      </c:pt>
                      <c:pt idx="1718">
                        <c:v>4.0679604629440001E-2</c:v>
                      </c:pt>
                      <c:pt idx="1719">
                        <c:v>4.2246990906689798E-2</c:v>
                      </c:pt>
                      <c:pt idx="1720">
                        <c:v>4.3833435378155601E-2</c:v>
                      </c:pt>
                      <c:pt idx="1721">
                        <c:v>4.5427019985074403E-2</c:v>
                      </c:pt>
                      <c:pt idx="1722">
                        <c:v>4.7035487581129999E-2</c:v>
                      </c:pt>
                      <c:pt idx="1723">
                        <c:v>4.8668355595505697E-2</c:v>
                      </c:pt>
                      <c:pt idx="1724">
                        <c:v>5.0327803247748E-2</c:v>
                      </c:pt>
                      <c:pt idx="1725">
                        <c:v>5.2055463435313899E-2</c:v>
                      </c:pt>
                      <c:pt idx="1726">
                        <c:v>5.3798340017880003E-2</c:v>
                      </c:pt>
                      <c:pt idx="1727">
                        <c:v>5.54964797669436E-2</c:v>
                      </c:pt>
                      <c:pt idx="1728">
                        <c:v>5.7170066768267302E-2</c:v>
                      </c:pt>
                      <c:pt idx="1729">
                        <c:v>5.8826312447219697E-2</c:v>
                      </c:pt>
                      <c:pt idx="1730">
                        <c:v>6.04885029580031E-2</c:v>
                      </c:pt>
                      <c:pt idx="1731">
                        <c:v>6.2160264042580501E-2</c:v>
                      </c:pt>
                      <c:pt idx="1732">
                        <c:v>6.3832793038821306E-2</c:v>
                      </c:pt>
                      <c:pt idx="1733">
                        <c:v>6.5496013768077802E-2</c:v>
                      </c:pt>
                      <c:pt idx="1734">
                        <c:v>6.7145493588137095E-2</c:v>
                      </c:pt>
                      <c:pt idx="1735">
                        <c:v>6.8765890348250994E-2</c:v>
                      </c:pt>
                      <c:pt idx="1736">
                        <c:v>7.0350784396428001E-2</c:v>
                      </c:pt>
                      <c:pt idx="1737">
                        <c:v>7.1908835260540094E-2</c:v>
                      </c:pt>
                      <c:pt idx="1738">
                        <c:v>7.3440255992104894E-2</c:v>
                      </c:pt>
                      <c:pt idx="1739">
                        <c:v>7.4942601729065902E-2</c:v>
                      </c:pt>
                      <c:pt idx="1740">
                        <c:v>7.6522887353766694E-2</c:v>
                      </c:pt>
                      <c:pt idx="1741">
                        <c:v>7.8149139747814997E-2</c:v>
                      </c:pt>
                      <c:pt idx="1742">
                        <c:v>7.9640576939482205E-2</c:v>
                      </c:pt>
                      <c:pt idx="1743">
                        <c:v>8.1010669855148307E-2</c:v>
                      </c:pt>
                      <c:pt idx="1744">
                        <c:v>8.2303832817427605E-2</c:v>
                      </c:pt>
                      <c:pt idx="1745">
                        <c:v>8.3532751656082399E-2</c:v>
                      </c:pt>
                      <c:pt idx="1746">
                        <c:v>8.4721384917615702E-2</c:v>
                      </c:pt>
                      <c:pt idx="1747">
                        <c:v>8.5859437961415902E-2</c:v>
                      </c:pt>
                      <c:pt idx="1748">
                        <c:v>8.6946812716145294E-2</c:v>
                      </c:pt>
                      <c:pt idx="1749">
                        <c:v>8.7977506678685605E-2</c:v>
                      </c:pt>
                      <c:pt idx="1750">
                        <c:v>8.8941498273443095E-2</c:v>
                      </c:pt>
                      <c:pt idx="1751">
                        <c:v>8.9832275678256093E-2</c:v>
                      </c:pt>
                      <c:pt idx="1752">
                        <c:v>9.0651752672643401E-2</c:v>
                      </c:pt>
                      <c:pt idx="1753">
                        <c:v>9.1409907789769901E-2</c:v>
                      </c:pt>
                      <c:pt idx="1754">
                        <c:v>9.21053545584328E-2</c:v>
                      </c:pt>
                      <c:pt idx="1755">
                        <c:v>9.2759260985150402E-2</c:v>
                      </c:pt>
                      <c:pt idx="1756">
                        <c:v>9.3364636237463994E-2</c:v>
                      </c:pt>
                      <c:pt idx="1757">
                        <c:v>9.3872757563608106E-2</c:v>
                      </c:pt>
                      <c:pt idx="1758">
                        <c:v>9.4279297619022998E-2</c:v>
                      </c:pt>
                      <c:pt idx="1759">
                        <c:v>9.4609922531131596E-2</c:v>
                      </c:pt>
                      <c:pt idx="1760">
                        <c:v>9.4872641250821593E-2</c:v>
                      </c:pt>
                      <c:pt idx="1761">
                        <c:v>9.5064863699445099E-2</c:v>
                      </c:pt>
                      <c:pt idx="1762">
                        <c:v>9.5205524321974502E-2</c:v>
                      </c:pt>
                      <c:pt idx="1763">
                        <c:v>9.51901441150977E-2</c:v>
                      </c:pt>
                      <c:pt idx="1764">
                        <c:v>9.51747639082208E-2</c:v>
                      </c:pt>
                      <c:pt idx="1765">
                        <c:v>9.5125496236786899E-2</c:v>
                      </c:pt>
                      <c:pt idx="1766">
                        <c:v>9.4963447082078295E-2</c:v>
                      </c:pt>
                      <c:pt idx="1767">
                        <c:v>9.4740923837105806E-2</c:v>
                      </c:pt>
                      <c:pt idx="1768">
                        <c:v>9.4448077774071895E-2</c:v>
                      </c:pt>
                      <c:pt idx="1769">
                        <c:v>9.4082826579088702E-2</c:v>
                      </c:pt>
                      <c:pt idx="1770">
                        <c:v>9.3640815071892994E-2</c:v>
                      </c:pt>
                      <c:pt idx="1771">
                        <c:v>9.3107098060923696E-2</c:v>
                      </c:pt>
                      <c:pt idx="1772">
                        <c:v>9.2508706025943202E-2</c:v>
                      </c:pt>
                      <c:pt idx="1773">
                        <c:v>9.1874502274498504E-2</c:v>
                      </c:pt>
                      <c:pt idx="1774">
                        <c:v>9.1202847913033597E-2</c:v>
                      </c:pt>
                      <c:pt idx="1775">
                        <c:v>9.0489064522926599E-2</c:v>
                      </c:pt>
                      <c:pt idx="1776">
                        <c:v>8.9714036247267398E-2</c:v>
                      </c:pt>
                      <c:pt idx="1777">
                        <c:v>8.8875686807924695E-2</c:v>
                      </c:pt>
                      <c:pt idx="1778">
                        <c:v>8.7987604198984506E-2</c:v>
                      </c:pt>
                      <c:pt idx="1779">
                        <c:v>8.7053591580102202E-2</c:v>
                      </c:pt>
                      <c:pt idx="1780">
                        <c:v>8.6067503812324003E-2</c:v>
                      </c:pt>
                      <c:pt idx="1781">
                        <c:v>8.5045625587504406E-2</c:v>
                      </c:pt>
                      <c:pt idx="1782">
                        <c:v>8.4003948889924601E-2</c:v>
                      </c:pt>
                      <c:pt idx="1783">
                        <c:v>8.2921578021566897E-2</c:v>
                      </c:pt>
                      <c:pt idx="1784">
                        <c:v>8.1794187234208601E-2</c:v>
                      </c:pt>
                      <c:pt idx="1785">
                        <c:v>8.0611286845901894E-2</c:v>
                      </c:pt>
                      <c:pt idx="1786">
                        <c:v>7.9380344338051495E-2</c:v>
                      </c:pt>
                      <c:pt idx="1787">
                        <c:v>7.8130008857038594E-2</c:v>
                      </c:pt>
                      <c:pt idx="1788">
                        <c:v>7.6689369568816307E-2</c:v>
                      </c:pt>
                      <c:pt idx="1789">
                        <c:v>7.5251787875795298E-2</c:v>
                      </c:pt>
                      <c:pt idx="1790">
                        <c:v>7.3985923837092293E-2</c:v>
                      </c:pt>
                      <c:pt idx="1791">
                        <c:v>7.2692884408882302E-2</c:v>
                      </c:pt>
                      <c:pt idx="1792">
                        <c:v>7.1370952573761998E-2</c:v>
                      </c:pt>
                      <c:pt idx="1793">
                        <c:v>7.0037550929020101E-2</c:v>
                      </c:pt>
                      <c:pt idx="1794">
                        <c:v>6.8691057740066799E-2</c:v>
                      </c:pt>
                      <c:pt idx="1795">
                        <c:v>6.7321739654369703E-2</c:v>
                      </c:pt>
                      <c:pt idx="1796">
                        <c:v>6.5962015067934796E-2</c:v>
                      </c:pt>
                      <c:pt idx="1797">
                        <c:v>6.4622043728561299E-2</c:v>
                      </c:pt>
                      <c:pt idx="1798">
                        <c:v>6.3271956660524403E-2</c:v>
                      </c:pt>
                      <c:pt idx="1799">
                        <c:v>6.1918298686112497E-2</c:v>
                      </c:pt>
                      <c:pt idx="1800">
                        <c:v>6.0574309428066797E-2</c:v>
                      </c:pt>
                      <c:pt idx="1801">
                        <c:v>5.9233644065571502E-2</c:v>
                      </c:pt>
                      <c:pt idx="1802">
                        <c:v>5.7882055741241702E-2</c:v>
                      </c:pt>
                      <c:pt idx="1803">
                        <c:v>5.6529714961657998E-2</c:v>
                      </c:pt>
                      <c:pt idx="1804">
                        <c:v>5.52028790012885E-2</c:v>
                      </c:pt>
                      <c:pt idx="1805">
                        <c:v>5.3901939663383601E-2</c:v>
                      </c:pt>
                      <c:pt idx="1806">
                        <c:v>5.2595962235444903E-2</c:v>
                      </c:pt>
                      <c:pt idx="1807">
                        <c:v>5.1237514672216003E-2</c:v>
                      </c:pt>
                      <c:pt idx="1808">
                        <c:v>4.9897414608016999E-2</c:v>
                      </c:pt>
                      <c:pt idx="1809">
                        <c:v>4.8620570445609503E-2</c:v>
                      </c:pt>
                      <c:pt idx="1810">
                        <c:v>4.7360029290841002E-2</c:v>
                      </c:pt>
                      <c:pt idx="1811">
                        <c:v>4.6128417497115999E-2</c:v>
                      </c:pt>
                      <c:pt idx="1812">
                        <c:v>4.4924699315956801E-2</c:v>
                      </c:pt>
                      <c:pt idx="1813">
                        <c:v>4.3739746585296203E-2</c:v>
                      </c:pt>
                      <c:pt idx="1814">
                        <c:v>4.2573384288278802E-2</c:v>
                      </c:pt>
                      <c:pt idx="1815">
                        <c:v>4.1417159182447899E-2</c:v>
                      </c:pt>
                      <c:pt idx="1816">
                        <c:v>4.02667540002613E-2</c:v>
                      </c:pt>
                      <c:pt idx="1817">
                        <c:v>3.9130378898626597E-2</c:v>
                      </c:pt>
                      <c:pt idx="1818">
                        <c:v>3.8002632701431602E-2</c:v>
                      </c:pt>
                      <c:pt idx="1819">
                        <c:v>3.69154390710262E-2</c:v>
                      </c:pt>
                      <c:pt idx="1820">
                        <c:v>3.5894037154380699E-2</c:v>
                      </c:pt>
                      <c:pt idx="1821">
                        <c:v>3.48973144224725E-2</c:v>
                      </c:pt>
                      <c:pt idx="1822">
                        <c:v>3.3904268965086803E-2</c:v>
                      </c:pt>
                      <c:pt idx="1823">
                        <c:v>3.2922201576684497E-2</c:v>
                      </c:pt>
                      <c:pt idx="1824">
                        <c:v>3.1965791171903797E-2</c:v>
                      </c:pt>
                      <c:pt idx="1825">
                        <c:v>3.10343272579373E-2</c:v>
                      </c:pt>
                      <c:pt idx="1826">
                        <c:v>3.0123148282450701E-2</c:v>
                      </c:pt>
                      <c:pt idx="1827">
                        <c:v>2.92461241898451E-2</c:v>
                      </c:pt>
                      <c:pt idx="1828">
                        <c:v>2.8402198036318198E-2</c:v>
                      </c:pt>
                      <c:pt idx="1829">
                        <c:v>2.7573895338800999E-2</c:v>
                      </c:pt>
                      <c:pt idx="1830">
                        <c:v>2.6762938588741299E-2</c:v>
                      </c:pt>
                      <c:pt idx="1831">
                        <c:v>2.5973234325629101E-2</c:v>
                      </c:pt>
                      <c:pt idx="1832">
                        <c:v>2.52037803930228E-2</c:v>
                      </c:pt>
                      <c:pt idx="1833">
                        <c:v>2.4452423508200601E-2</c:v>
                      </c:pt>
                      <c:pt idx="1834">
                        <c:v>2.3729893424482399E-2</c:v>
                      </c:pt>
                      <c:pt idx="1835">
                        <c:v>2.3049612540196801E-2</c:v>
                      </c:pt>
                      <c:pt idx="1836">
                        <c:v>2.2393576083720002E-2</c:v>
                      </c:pt>
                      <c:pt idx="1837">
                        <c:v>2.17512352912363E-2</c:v>
                      </c:pt>
                      <c:pt idx="1838">
                        <c:v>2.11244963898598E-2</c:v>
                      </c:pt>
                      <c:pt idx="1839">
                        <c:v>2.05127106224012E-2</c:v>
                      </c:pt>
                      <c:pt idx="1840">
                        <c:v>1.99193240065021E-2</c:v>
                      </c:pt>
                      <c:pt idx="1841">
                        <c:v>1.9348972414613301E-2</c:v>
                      </c:pt>
                      <c:pt idx="1842">
                        <c:v>1.8808861588402E-2</c:v>
                      </c:pt>
                      <c:pt idx="1843">
                        <c:v>1.82898902987398E-2</c:v>
                      </c:pt>
                      <c:pt idx="1844">
                        <c:v>1.77830331979692E-2</c:v>
                      </c:pt>
                      <c:pt idx="1845">
                        <c:v>1.7295053146210299E-2</c:v>
                      </c:pt>
                      <c:pt idx="1846">
                        <c:v>1.6829050887091499E-2</c:v>
                      </c:pt>
                      <c:pt idx="1847">
                        <c:v>1.6379723102529799E-2</c:v>
                      </c:pt>
                      <c:pt idx="1848">
                        <c:v>1.5944455881637998E-2</c:v>
                      </c:pt>
                      <c:pt idx="1849">
                        <c:v>1.5530444608419401E-2</c:v>
                      </c:pt>
                      <c:pt idx="1850">
                        <c:v>1.51447768865285E-2</c:v>
                      </c:pt>
                      <c:pt idx="1851">
                        <c:v>1.47774877260042E-2</c:v>
                      </c:pt>
                      <c:pt idx="1852">
                        <c:v>1.4421259952155799E-2</c:v>
                      </c:pt>
                      <c:pt idx="1853">
                        <c:v>1.40760359119265E-2</c:v>
                      </c:pt>
                      <c:pt idx="1854">
                        <c:v>1.3742750941959699E-2</c:v>
                      </c:pt>
                      <c:pt idx="1855">
                        <c:v>1.34279727812339E-2</c:v>
                      </c:pt>
                      <c:pt idx="1856">
                        <c:v>1.31233053401214E-2</c:v>
                      </c:pt>
                      <c:pt idx="1857">
                        <c:v>1.28328230238836E-2</c:v>
                      </c:pt>
                      <c:pt idx="1858">
                        <c:v>1.25697815008799E-2</c:v>
                      </c:pt>
                      <c:pt idx="1859">
                        <c:v>1.23192834069517E-2</c:v>
                      </c:pt>
                      <c:pt idx="1860">
                        <c:v>1.20716497394446E-2</c:v>
                      </c:pt>
                      <c:pt idx="1861">
                        <c:v>1.18382759313691E-2</c:v>
                      </c:pt>
                      <c:pt idx="1862">
                        <c:v>1.16229921663457E-2</c:v>
                      </c:pt>
                      <c:pt idx="1863">
                        <c:v>1.1420889143422401E-2</c:v>
                      </c:pt>
                      <c:pt idx="1864">
                        <c:v>1.12310741114371E-2</c:v>
                      </c:pt>
                      <c:pt idx="1865">
                        <c:v>1.1059720602024099E-2</c:v>
                      </c:pt>
                      <c:pt idx="1866">
                        <c:v>1.0904732436588399E-2</c:v>
                      </c:pt>
                      <c:pt idx="1867">
                        <c:v>1.07568867250998E-2</c:v>
                      </c:pt>
                      <c:pt idx="1868">
                        <c:v>1.0616010148335899E-2</c:v>
                      </c:pt>
                      <c:pt idx="1869">
                        <c:v>1.0484372344441601E-2</c:v>
                      </c:pt>
                      <c:pt idx="1870">
                        <c:v>1.03611809772795E-2</c:v>
                      </c:pt>
                      <c:pt idx="1871">
                        <c:v>1.02505622829851E-2</c:v>
                      </c:pt>
                      <c:pt idx="1872">
                        <c:v>1.0153952358039E-2</c:v>
                      </c:pt>
                      <c:pt idx="1873">
                        <c:v>1.0069837703309501E-2</c:v>
                      </c:pt>
                      <c:pt idx="1874">
                        <c:v>9.9981552580808604E-3</c:v>
                      </c:pt>
                      <c:pt idx="1875">
                        <c:v>9.9393259949270198E-3</c:v>
                      </c:pt>
                      <c:pt idx="1876">
                        <c:v>9.8865963479349093E-3</c:v>
                      </c:pt>
                      <c:pt idx="1877">
                        <c:v>9.8388546667037904E-3</c:v>
                      </c:pt>
                      <c:pt idx="1878">
                        <c:v>9.8087940860598199E-3</c:v>
                      </c:pt>
                      <c:pt idx="1879">
                        <c:v>9.7884885559670794E-3</c:v>
                      </c:pt>
                      <c:pt idx="1880">
                        <c:v>9.7725449558332296E-3</c:v>
                      </c:pt>
                      <c:pt idx="1881">
                        <c:v>9.7745244750740007E-3</c:v>
                      </c:pt>
                      <c:pt idx="1882">
                        <c:v>9.7921105418844294E-3</c:v>
                      </c:pt>
                      <c:pt idx="1883">
                        <c:v>9.8084928698548794E-3</c:v>
                      </c:pt>
                      <c:pt idx="1884">
                        <c:v>9.8334886327968302E-3</c:v>
                      </c:pt>
                      <c:pt idx="1885">
                        <c:v>9.8760073188611207E-3</c:v>
                      </c:pt>
                      <c:pt idx="1886">
                        <c:v>9.9227132932707893E-3</c:v>
                      </c:pt>
                      <c:pt idx="1887">
                        <c:v>9.9795508626746403E-3</c:v>
                      </c:pt>
                      <c:pt idx="1888">
                        <c:v>1.0053118194748099E-2</c:v>
                      </c:pt>
                      <c:pt idx="1889">
                        <c:v>1.0135113998272501E-2</c:v>
                      </c:pt>
                      <c:pt idx="1890">
                        <c:v>1.0227351466054401E-2</c:v>
                      </c:pt>
                      <c:pt idx="1891">
                        <c:v>1.03337446766397E-2</c:v>
                      </c:pt>
                      <c:pt idx="1892">
                        <c:v>1.04543346936277E-2</c:v>
                      </c:pt>
                      <c:pt idx="1893">
                        <c:v>1.0583564053848801E-2</c:v>
                      </c:pt>
                      <c:pt idx="1894">
                        <c:v>1.0723632450984601E-2</c:v>
                      </c:pt>
                      <c:pt idx="1895">
                        <c:v>1.08771493189337E-2</c:v>
                      </c:pt>
                      <c:pt idx="1896">
                        <c:v>1.10451387296382E-2</c:v>
                      </c:pt>
                      <c:pt idx="1897">
                        <c:v>1.1225257767467099E-2</c:v>
                      </c:pt>
                      <c:pt idx="1898">
                        <c:v>1.14199101025882E-2</c:v>
                      </c:pt>
                      <c:pt idx="1899">
                        <c:v>1.16278912919067E-2</c:v>
                      </c:pt>
                      <c:pt idx="1900">
                        <c:v>1.18472314693393E-2</c:v>
                      </c:pt>
                      <c:pt idx="1901">
                        <c:v>1.2087149913713201E-2</c:v>
                      </c:pt>
                      <c:pt idx="1902">
                        <c:v>1.23462450936147E-2</c:v>
                      </c:pt>
                      <c:pt idx="1903">
                        <c:v>1.26179025560788E-2</c:v>
                      </c:pt>
                      <c:pt idx="1904">
                        <c:v>1.29096572029434E-2</c:v>
                      </c:pt>
                      <c:pt idx="1905">
                        <c:v>1.32201841507304E-2</c:v>
                      </c:pt>
                      <c:pt idx="1906">
                        <c:v>1.3540985110976801E-2</c:v>
                      </c:pt>
                      <c:pt idx="1907">
                        <c:v>1.38897654132092E-2</c:v>
                      </c:pt>
                      <c:pt idx="1908">
                        <c:v>1.4267068808238199E-2</c:v>
                      </c:pt>
                      <c:pt idx="1909">
                        <c:v>1.4655709251266901E-2</c:v>
                      </c:pt>
                      <c:pt idx="1910">
                        <c:v>1.5062378199762199E-2</c:v>
                      </c:pt>
                      <c:pt idx="1911">
                        <c:v>1.54988100896557E-2</c:v>
                      </c:pt>
                      <c:pt idx="1912">
                        <c:v>1.5959567635482199E-2</c:v>
                      </c:pt>
                      <c:pt idx="1913">
                        <c:v>1.6443951540282699E-2</c:v>
                      </c:pt>
                      <c:pt idx="1914">
                        <c:v>1.6966510701312401E-2</c:v>
                      </c:pt>
                      <c:pt idx="1915">
                        <c:v>1.7529827252768901E-2</c:v>
                      </c:pt>
                      <c:pt idx="1916">
                        <c:v>1.8122257864672298E-2</c:v>
                      </c:pt>
                      <c:pt idx="1917">
                        <c:v>1.8747975164317799E-2</c:v>
                      </c:pt>
                      <c:pt idx="1918">
                        <c:v>1.9414698411675198E-2</c:v>
                      </c:pt>
                      <c:pt idx="1919">
                        <c:v>2.01164704230378E-2</c:v>
                      </c:pt>
                      <c:pt idx="1920">
                        <c:v>2.08646801189919E-2</c:v>
                      </c:pt>
                      <c:pt idx="1921">
                        <c:v>2.1666745991964501E-2</c:v>
                      </c:pt>
                      <c:pt idx="1922">
                        <c:v>2.2505742253923801E-2</c:v>
                      </c:pt>
                      <c:pt idx="1923">
                        <c:v>2.3401987545040401E-2</c:v>
                      </c:pt>
                      <c:pt idx="1924">
                        <c:v>2.4372022840561801E-2</c:v>
                      </c:pt>
                      <c:pt idx="1925">
                        <c:v>2.5396685042335301E-2</c:v>
                      </c:pt>
                      <c:pt idx="1926">
                        <c:v>2.6479089211654299E-2</c:v>
                      </c:pt>
                      <c:pt idx="1927">
                        <c:v>2.7632828861217401E-2</c:v>
                      </c:pt>
                      <c:pt idx="1928">
                        <c:v>2.8864905256159298E-2</c:v>
                      </c:pt>
                      <c:pt idx="1929">
                        <c:v>3.01963900302256E-2</c:v>
                      </c:pt>
                      <c:pt idx="1930">
                        <c:v>3.1628602645833302E-2</c:v>
                      </c:pt>
                      <c:pt idx="1931">
                        <c:v>3.3160459301901299E-2</c:v>
                      </c:pt>
                      <c:pt idx="1932">
                        <c:v>3.4800875105792002E-2</c:v>
                      </c:pt>
                      <c:pt idx="1933">
                        <c:v>3.6542981244630998E-2</c:v>
                      </c:pt>
                      <c:pt idx="1934">
                        <c:v>3.8395544993896698E-2</c:v>
                      </c:pt>
                      <c:pt idx="1935">
                        <c:v>4.0379712964228098E-2</c:v>
                      </c:pt>
                      <c:pt idx="1936">
                        <c:v>4.2508345835359798E-2</c:v>
                      </c:pt>
                      <c:pt idx="1937">
                        <c:v>4.4797962518454602E-2</c:v>
                      </c:pt>
                      <c:pt idx="1938">
                        <c:v>4.7265334321185203E-2</c:v>
                      </c:pt>
                      <c:pt idx="1939">
                        <c:v>4.9942150805120301E-2</c:v>
                      </c:pt>
                      <c:pt idx="1940">
                        <c:v>5.2836361194937197E-2</c:v>
                      </c:pt>
                      <c:pt idx="1941">
                        <c:v>5.5869845877556203E-2</c:v>
                      </c:pt>
                      <c:pt idx="1942">
                        <c:v>5.90412084754839E-2</c:v>
                      </c:pt>
                      <c:pt idx="1943">
                        <c:v>6.2447737810653201E-2</c:v>
                      </c:pt>
                      <c:pt idx="1944">
                        <c:v>6.6130191003157701E-2</c:v>
                      </c:pt>
                      <c:pt idx="1945">
                        <c:v>7.0079636486192601E-2</c:v>
                      </c:pt>
                      <c:pt idx="1946">
                        <c:v>7.43410243191302E-2</c:v>
                      </c:pt>
                      <c:pt idx="1947">
                        <c:v>7.9036829131287803E-2</c:v>
                      </c:pt>
                      <c:pt idx="1948">
                        <c:v>8.39792654955447E-2</c:v>
                      </c:pt>
                      <c:pt idx="1949">
                        <c:v>8.9047991376453403E-2</c:v>
                      </c:pt>
                      <c:pt idx="1950">
                        <c:v>9.4486328613171605E-2</c:v>
                      </c:pt>
                      <c:pt idx="1951">
                        <c:v>0.100266968398669</c:v>
                      </c:pt>
                      <c:pt idx="1952">
                        <c:v>0.106336639903096</c:v>
                      </c:pt>
                      <c:pt idx="1953">
                        <c:v>0.112780177544305</c:v>
                      </c:pt>
                      <c:pt idx="1954">
                        <c:v>0.119640722185423</c:v>
                      </c:pt>
                      <c:pt idx="1955">
                        <c:v>0.12683893466760801</c:v>
                      </c:pt>
                      <c:pt idx="1956">
                        <c:v>0.13433794629554999</c:v>
                      </c:pt>
                      <c:pt idx="1957">
                        <c:v>0.142240308323138</c:v>
                      </c:pt>
                      <c:pt idx="1958">
                        <c:v>0.15065452068996199</c:v>
                      </c:pt>
                      <c:pt idx="1959">
                        <c:v>0.159579575512549</c:v>
                      </c:pt>
                      <c:pt idx="1960">
                        <c:v>0.16899985629869199</c:v>
                      </c:pt>
                      <c:pt idx="1961">
                        <c:v>0.17891774592586099</c:v>
                      </c:pt>
                      <c:pt idx="1962">
                        <c:v>0.18933329010314401</c:v>
                      </c:pt>
                      <c:pt idx="1963">
                        <c:v>0.200211241327826</c:v>
                      </c:pt>
                      <c:pt idx="1964">
                        <c:v>0.21144546778833001</c:v>
                      </c:pt>
                      <c:pt idx="1965">
                        <c:v>0.22310480353985401</c:v>
                      </c:pt>
                      <c:pt idx="1966">
                        <c:v>0.23530532055123099</c:v>
                      </c:pt>
                      <c:pt idx="1967">
                        <c:v>0.248048185554408</c:v>
                      </c:pt>
                      <c:pt idx="1968">
                        <c:v>0.261330006003193</c:v>
                      </c:pt>
                      <c:pt idx="1969">
                        <c:v>0.27521804452425702</c:v>
                      </c:pt>
                      <c:pt idx="1970">
                        <c:v>0.28971649631764301</c:v>
                      </c:pt>
                      <c:pt idx="1971">
                        <c:v>0.304542315615838</c:v>
                      </c:pt>
                      <c:pt idx="1972">
                        <c:v>0.31975330226583598</c:v>
                      </c:pt>
                      <c:pt idx="1973">
                        <c:v>0.335553831854013</c:v>
                      </c:pt>
                      <c:pt idx="1974">
                        <c:v>0.35173785475596597</c:v>
                      </c:pt>
                      <c:pt idx="1975">
                        <c:v>0.36826717130317799</c:v>
                      </c:pt>
                      <c:pt idx="1976">
                        <c:v>0.385311509072777</c:v>
                      </c:pt>
                      <c:pt idx="1977">
                        <c:v>0.40283123001918503</c:v>
                      </c:pt>
                      <c:pt idx="1978">
                        <c:v>0.42059279833357099</c:v>
                      </c:pt>
                      <c:pt idx="1979">
                        <c:v>0.438625781997108</c:v>
                      </c:pt>
                      <c:pt idx="1980">
                        <c:v>0.456891988996661</c:v>
                      </c:pt>
                      <c:pt idx="1981">
                        <c:v>0.475388444713707</c:v>
                      </c:pt>
                      <c:pt idx="1982">
                        <c:v>0.49425394974415499</c:v>
                      </c:pt>
                      <c:pt idx="1983">
                        <c:v>0.51348976353926001</c:v>
                      </c:pt>
                      <c:pt idx="1984">
                        <c:v>0.53305408538227605</c:v>
                      </c:pt>
                      <c:pt idx="1985">
                        <c:v>0.55301927728282696</c:v>
                      </c:pt>
                      <c:pt idx="1986">
                        <c:v>0.57307020361900696</c:v>
                      </c:pt>
                      <c:pt idx="1987">
                        <c:v>0.59271650930786302</c:v>
                      </c:pt>
                      <c:pt idx="1988">
                        <c:v>0.61210456569998595</c:v>
                      </c:pt>
                      <c:pt idx="1989">
                        <c:v>0.63169638961054797</c:v>
                      </c:pt>
                      <c:pt idx="1990">
                        <c:v>0.65144905616048898</c:v>
                      </c:pt>
                      <c:pt idx="1991">
                        <c:v>0.671196005054287</c:v>
                      </c:pt>
                      <c:pt idx="1992">
                        <c:v>0.69080030413771398</c:v>
                      </c:pt>
                      <c:pt idx="1993">
                        <c:v>0.71007120908561305</c:v>
                      </c:pt>
                      <c:pt idx="1994">
                        <c:v>0.72897995460875098</c:v>
                      </c:pt>
                      <c:pt idx="1995">
                        <c:v>0.74752000372779803</c:v>
                      </c:pt>
                      <c:pt idx="1996">
                        <c:v>0.76581895268288103</c:v>
                      </c:pt>
                      <c:pt idx="1997">
                        <c:v>0.78375512864821595</c:v>
                      </c:pt>
                      <c:pt idx="1998">
                        <c:v>0.80153675776183897</c:v>
                      </c:pt>
                      <c:pt idx="1999">
                        <c:v>0.81896463290351096</c:v>
                      </c:pt>
                      <c:pt idx="2000">
                        <c:v>0.83564016210401304</c:v>
                      </c:pt>
                      <c:pt idx="2001">
                        <c:v>0.85153214207139905</c:v>
                      </c:pt>
                      <c:pt idx="2002">
                        <c:v>0.86659445477818797</c:v>
                      </c:pt>
                      <c:pt idx="2003">
                        <c:v>0.88097319498196403</c:v>
                      </c:pt>
                      <c:pt idx="2004">
                        <c:v>0.89476945301604005</c:v>
                      </c:pt>
                      <c:pt idx="2005">
                        <c:v>0.90795359707003498</c:v>
                      </c:pt>
                      <c:pt idx="2006">
                        <c:v>0.92041714385191198</c:v>
                      </c:pt>
                      <c:pt idx="2007">
                        <c:v>0.93206552048518398</c:v>
                      </c:pt>
                      <c:pt idx="2008">
                        <c:v>0.94281176850208603</c:v>
                      </c:pt>
                      <c:pt idx="2009">
                        <c:v>0.95260927418962404</c:v>
                      </c:pt>
                      <c:pt idx="2010">
                        <c:v>0.96150784889870899</c:v>
                      </c:pt>
                      <c:pt idx="2011">
                        <c:v>0.96953246875735699</c:v>
                      </c:pt>
                      <c:pt idx="2012">
                        <c:v>0.97665756312594099</c:v>
                      </c:pt>
                      <c:pt idx="2013">
                        <c:v>0.98290176988515798</c:v>
                      </c:pt>
                      <c:pt idx="2014">
                        <c:v>0.98822891172063598</c:v>
                      </c:pt>
                      <c:pt idx="2015">
                        <c:v>0.99261164282285397</c:v>
                      </c:pt>
                      <c:pt idx="2016">
                        <c:v>0.99603637029681902</c:v>
                      </c:pt>
                      <c:pt idx="2017">
                        <c:v>0.99848662180884795</c:v>
                      </c:pt>
                      <c:pt idx="2018">
                        <c:v>1</c:v>
                      </c:pt>
                      <c:pt idx="2019">
                        <c:v>0.99980585185131998</c:v>
                      </c:pt>
                      <c:pt idx="2020">
                        <c:v>0.99961170370263996</c:v>
                      </c:pt>
                      <c:pt idx="2021">
                        <c:v>0.99907656600510397</c:v>
                      </c:pt>
                      <c:pt idx="2022">
                        <c:v>0.99694062202492895</c:v>
                      </c:pt>
                      <c:pt idx="2023">
                        <c:v>0.99390032463128497</c:v>
                      </c:pt>
                      <c:pt idx="2024">
                        <c:v>0.99002705201474295</c:v>
                      </c:pt>
                      <c:pt idx="2025">
                        <c:v>0.98536527442120403</c:v>
                      </c:pt>
                      <c:pt idx="2026">
                        <c:v>0.97989565833561398</c:v>
                      </c:pt>
                      <c:pt idx="2027">
                        <c:v>0.97364131891666705</c:v>
                      </c:pt>
                      <c:pt idx="2028">
                        <c:v>0.96661160947040703</c:v>
                      </c:pt>
                      <c:pt idx="2029">
                        <c:v>0.95877831151808701</c:v>
                      </c:pt>
                      <c:pt idx="2030">
                        <c:v>0.95018167851177004</c:v>
                      </c:pt>
                      <c:pt idx="2031">
                        <c:v>0.94091960621890602</c:v>
                      </c:pt>
                      <c:pt idx="2032">
                        <c:v>0.93115018494900004</c:v>
                      </c:pt>
                      <c:pt idx="2033">
                        <c:v>0.92089090443800803</c:v>
                      </c:pt>
                      <c:pt idx="2034">
                        <c:v>0.91001617136414703</c:v>
                      </c:pt>
                      <c:pt idx="2035">
                        <c:v>0.89848324095835297</c:v>
                      </c:pt>
                      <c:pt idx="2036">
                        <c:v>0.886373269135727</c:v>
                      </c:pt>
                      <c:pt idx="2037">
                        <c:v>0.87372199521896798</c:v>
                      </c:pt>
                      <c:pt idx="2038">
                        <c:v>0.86060353474024998</c:v>
                      </c:pt>
                      <c:pt idx="2039">
                        <c:v>0.84715424802134398</c:v>
                      </c:pt>
                      <c:pt idx="2040">
                        <c:v>0.83353538497357504</c:v>
                      </c:pt>
                      <c:pt idx="2041">
                        <c:v>0.81953761786689405</c:v>
                      </c:pt>
                      <c:pt idx="2042">
                        <c:v>0.80500963871745401</c:v>
                      </c:pt>
                      <c:pt idx="2043">
                        <c:v>0.79009817516497305</c:v>
                      </c:pt>
                      <c:pt idx="2044">
                        <c:v>0.77488680494165496</c:v>
                      </c:pt>
                      <c:pt idx="2045">
                        <c:v>0.75949713728284896</c:v>
                      </c:pt>
                      <c:pt idx="2046">
                        <c:v>0.74394112397722401</c:v>
                      </c:pt>
                      <c:pt idx="2047">
                        <c:v>0.72848614008592305</c:v>
                      </c:pt>
                      <c:pt idx="2048">
                        <c:v>0.71310436929125198</c:v>
                      </c:pt>
                      <c:pt idx="2049">
                        <c:v>0.69759179693936102</c:v>
                      </c:pt>
                      <c:pt idx="2050">
                        <c:v>0.68184279499642997</c:v>
                      </c:pt>
                      <c:pt idx="2051">
                        <c:v>0.66587993430537196</c:v>
                      </c:pt>
                      <c:pt idx="2052">
                        <c:v>0.64990311511799803</c:v>
                      </c:pt>
                      <c:pt idx="2053">
                        <c:v>0.63396083411676596</c:v>
                      </c:pt>
                      <c:pt idx="2054">
                        <c:v>0.61805615053015495</c:v>
                      </c:pt>
                      <c:pt idx="2055">
                        <c:v>0.60241291268825403</c:v>
                      </c:pt>
                      <c:pt idx="2056">
                        <c:v>0.586942661106712</c:v>
                      </c:pt>
                      <c:pt idx="2057">
                        <c:v>0.571362866236233</c:v>
                      </c:pt>
                      <c:pt idx="2058">
                        <c:v>0.55564881485802997</c:v>
                      </c:pt>
                      <c:pt idx="2059">
                        <c:v>0.54009532321723597</c:v>
                      </c:pt>
                      <c:pt idx="2060">
                        <c:v>0.52474243997455805</c:v>
                      </c:pt>
                      <c:pt idx="2061">
                        <c:v>0.50953396483754199</c:v>
                      </c:pt>
                      <c:pt idx="2062">
                        <c:v>0.49473728701931502</c:v>
                      </c:pt>
                      <c:pt idx="2063">
                        <c:v>0.48035120004451998</c:v>
                      </c:pt>
                      <c:pt idx="2064">
                        <c:v>0.46620403984845699</c:v>
                      </c:pt>
                      <c:pt idx="2065">
                        <c:v>0.452167170005569</c:v>
                      </c:pt>
                      <c:pt idx="2066">
                        <c:v>0.43815202204204301</c:v>
                      </c:pt>
                      <c:pt idx="2067">
                        <c:v>0.424328993533028</c:v>
                      </c:pt>
                      <c:pt idx="2068">
                        <c:v>0.410840598246351</c:v>
                      </c:pt>
                      <c:pt idx="2069">
                        <c:v>0.39762135037135199</c:v>
                      </c:pt>
                      <c:pt idx="2070">
                        <c:v>0.38477233758981899</c:v>
                      </c:pt>
                      <c:pt idx="2071">
                        <c:v>0.37224428201146298</c:v>
                      </c:pt>
                      <c:pt idx="2072">
                        <c:v>0.36008909149804902</c:v>
                      </c:pt>
                      <c:pt idx="2073">
                        <c:v>0.348220203434633</c:v>
                      </c:pt>
                      <c:pt idx="2074">
                        <c:v>0.33639555652846098</c:v>
                      </c:pt>
                      <c:pt idx="2075">
                        <c:v>0.32471366931503998</c:v>
                      </c:pt>
                      <c:pt idx="2076">
                        <c:v>0.313197142906187</c:v>
                      </c:pt>
                      <c:pt idx="2077">
                        <c:v>0.30211343607459401</c:v>
                      </c:pt>
                      <c:pt idx="2078">
                        <c:v>0.29161408562953101</c:v>
                      </c:pt>
                      <c:pt idx="2079">
                        <c:v>0.281428062435021</c:v>
                      </c:pt>
                      <c:pt idx="2080">
                        <c:v>0.27149017981193702</c:v>
                      </c:pt>
                      <c:pt idx="2081">
                        <c:v>0.26176729488579698</c:v>
                      </c:pt>
                      <c:pt idx="2082">
                        <c:v>0.25227875900491697</c:v>
                      </c:pt>
                      <c:pt idx="2083">
                        <c:v>0.24308237772590299</c:v>
                      </c:pt>
                      <c:pt idx="2084">
                        <c:v>0.23421098939388199</c:v>
                      </c:pt>
                      <c:pt idx="2085">
                        <c:v>0.225679444505582</c:v>
                      </c:pt>
                      <c:pt idx="2086">
                        <c:v>0.217474743945895</c:v>
                      </c:pt>
                      <c:pt idx="2087">
                        <c:v>0.209545778379993</c:v>
                      </c:pt>
                      <c:pt idx="2088">
                        <c:v>0.20182159264515101</c:v>
                      </c:pt>
                      <c:pt idx="2089">
                        <c:v>0.19426414952139201</c:v>
                      </c:pt>
                      <c:pt idx="2090">
                        <c:v>0.186955671359363</c:v>
                      </c:pt>
                      <c:pt idx="2091">
                        <c:v>0.17990056252321601</c:v>
                      </c:pt>
                      <c:pt idx="2092">
                        <c:v>0.173112720854845</c:v>
                      </c:pt>
                      <c:pt idx="2093">
                        <c:v>0.16668135051341301</c:v>
                      </c:pt>
                      <c:pt idx="2094">
                        <c:v>0.16052200174475501</c:v>
                      </c:pt>
                      <c:pt idx="2095">
                        <c:v>0.15453891195365199</c:v>
                      </c:pt>
                      <c:pt idx="2096">
                        <c:v>0.14865403760475199</c:v>
                      </c:pt>
                      <c:pt idx="2097">
                        <c:v>0.14296525161603499</c:v>
                      </c:pt>
                      <c:pt idx="2098">
                        <c:v>0.13753420044412901</c:v>
                      </c:pt>
                      <c:pt idx="2099">
                        <c:v>0.13231416392166501</c:v>
                      </c:pt>
                      <c:pt idx="2100">
                        <c:v>0.127280741322472</c:v>
                      </c:pt>
                      <c:pt idx="2101">
                        <c:v>0.122471967491093</c:v>
                      </c:pt>
                      <c:pt idx="2102">
                        <c:v>0.118014672158589</c:v>
                      </c:pt>
                      <c:pt idx="2103">
                        <c:v>0.11371314407822</c:v>
                      </c:pt>
                      <c:pt idx="2104">
                        <c:v>0.10943427654566699</c:v>
                      </c:pt>
                      <c:pt idx="2105">
                        <c:v>0.105308215157303</c:v>
                      </c:pt>
                      <c:pt idx="2106">
                        <c:v>0.101330098754249</c:v>
                      </c:pt>
                      <c:pt idx="2107">
                        <c:v>9.7464254401259595E-2</c:v>
                      </c:pt>
                      <c:pt idx="2108">
                        <c:v>9.3737768908119398E-2</c:v>
                      </c:pt>
                      <c:pt idx="2109">
                        <c:v>9.02198326124551E-2</c:v>
                      </c:pt>
                      <c:pt idx="2110">
                        <c:v>8.6879806468361007E-2</c:v>
                      </c:pt>
                      <c:pt idx="2111">
                        <c:v>8.3649898726289501E-2</c:v>
                      </c:pt>
                      <c:pt idx="2112">
                        <c:v>8.0500120700023201E-2</c:v>
                      </c:pt>
                      <c:pt idx="2113">
                        <c:v>7.7354014694898193E-2</c:v>
                      </c:pt>
                      <c:pt idx="2114">
                        <c:v>7.4291102578294604E-2</c:v>
                      </c:pt>
                      <c:pt idx="2115">
                        <c:v>7.1477487916812896E-2</c:v>
                      </c:pt>
                      <c:pt idx="2116">
                        <c:v>6.8862455439210199E-2</c:v>
                      </c:pt>
                      <c:pt idx="2117">
                        <c:v>6.63528487296626E-2</c:v>
                      </c:pt>
                      <c:pt idx="2118">
                        <c:v>6.3946193745596194E-2</c:v>
                      </c:pt>
                      <c:pt idx="2119">
                        <c:v>6.1630410717369299E-2</c:v>
                      </c:pt>
                      <c:pt idx="2120">
                        <c:v>5.9394638009523201E-2</c:v>
                      </c:pt>
                      <c:pt idx="2121">
                        <c:v>5.72394651862713E-2</c:v>
                      </c:pt>
                      <c:pt idx="2122">
                        <c:v>5.5170686208404297E-2</c:v>
                      </c:pt>
                      <c:pt idx="2123">
                        <c:v>5.3205873001012503E-2</c:v>
                      </c:pt>
                      <c:pt idx="2124">
                        <c:v>5.12873475319367E-2</c:v>
                      </c:pt>
                      <c:pt idx="2125">
                        <c:v>4.9442774624463302E-2</c:v>
                      </c:pt>
                      <c:pt idx="2126">
                        <c:v>4.7708486741012197E-2</c:v>
                      </c:pt>
                      <c:pt idx="2127">
                        <c:v>4.6025777109704097E-2</c:v>
                      </c:pt>
                      <c:pt idx="2128">
                        <c:v>4.4410910681248701E-2</c:v>
                      </c:pt>
                      <c:pt idx="2129">
                        <c:v>4.2866255345652297E-2</c:v>
                      </c:pt>
                      <c:pt idx="2130">
                        <c:v>4.1393840929899103E-2</c:v>
                      </c:pt>
                      <c:pt idx="2131">
                        <c:v>3.9994313075734297E-2</c:v>
                      </c:pt>
                      <c:pt idx="2132">
                        <c:v>3.8653793754705401E-2</c:v>
                      </c:pt>
                      <c:pt idx="2133">
                        <c:v>3.7360220838829401E-2</c:v>
                      </c:pt>
                      <c:pt idx="2134">
                        <c:v>3.6119282731462497E-2</c:v>
                      </c:pt>
                      <c:pt idx="2135">
                        <c:v>3.4921514863847702E-2</c:v>
                      </c:pt>
                      <c:pt idx="2136">
                        <c:v>3.3757411656786397E-2</c:v>
                      </c:pt>
                      <c:pt idx="2137">
                        <c:v>3.2641649514474499E-2</c:v>
                      </c:pt>
                      <c:pt idx="2138">
                        <c:v>3.15821238293661E-2</c:v>
                      </c:pt>
                      <c:pt idx="2139">
                        <c:v>3.05803083645526E-2</c:v>
                      </c:pt>
                      <c:pt idx="2140">
                        <c:v>2.9626946673705599E-2</c:v>
                      </c:pt>
                      <c:pt idx="2141">
                        <c:v>2.8700155462255201E-2</c:v>
                      </c:pt>
                      <c:pt idx="2142">
                        <c:v>2.7797643826009601E-2</c:v>
                      </c:pt>
                      <c:pt idx="2143">
                        <c:v>2.6933208430899601E-2</c:v>
                      </c:pt>
                      <c:pt idx="2144">
                        <c:v>2.6102193448855601E-2</c:v>
                      </c:pt>
                      <c:pt idx="2145">
                        <c:v>2.52976275821391E-2</c:v>
                      </c:pt>
                      <c:pt idx="2146">
                        <c:v>2.45347461023761E-2</c:v>
                      </c:pt>
                      <c:pt idx="2147">
                        <c:v>2.3806924599061099E-2</c:v>
                      </c:pt>
                      <c:pt idx="2148">
                        <c:v>2.3099341565122701E-2</c:v>
                      </c:pt>
                      <c:pt idx="2149">
                        <c:v>2.24220080204376E-2</c:v>
                      </c:pt>
                      <c:pt idx="2150">
                        <c:v>2.1768947526017299E-2</c:v>
                      </c:pt>
                      <c:pt idx="2151">
                        <c:v>2.11360046755436E-2</c:v>
                      </c:pt>
                      <c:pt idx="2152">
                        <c:v>2.05281699001757E-2</c:v>
                      </c:pt>
                      <c:pt idx="2153">
                        <c:v>1.9951012100625099E-2</c:v>
                      </c:pt>
                      <c:pt idx="2154">
                        <c:v>1.9404223761896901E-2</c:v>
                      </c:pt>
                      <c:pt idx="2155">
                        <c:v>1.8883089583783801E-2</c:v>
                      </c:pt>
                      <c:pt idx="2156">
                        <c:v>1.8376059420317999E-2</c:v>
                      </c:pt>
                      <c:pt idx="2157">
                        <c:v>1.7876759600238899E-2</c:v>
                      </c:pt>
                      <c:pt idx="2158">
                        <c:v>1.73999881392808E-2</c:v>
                      </c:pt>
                      <c:pt idx="2159">
                        <c:v>1.6940866863242501E-2</c:v>
                      </c:pt>
                      <c:pt idx="2160">
                        <c:v>1.6491111303890499E-2</c:v>
                      </c:pt>
                      <c:pt idx="2161">
                        <c:v>1.6067456812999498E-2</c:v>
                      </c:pt>
                      <c:pt idx="2162">
                        <c:v>1.5666303131157602E-2</c:v>
                      </c:pt>
                      <c:pt idx="2163">
                        <c:v>1.5272265625316001E-2</c:v>
                      </c:pt>
                      <c:pt idx="2164">
                        <c:v>1.4893490250779001E-2</c:v>
                      </c:pt>
                      <c:pt idx="2165">
                        <c:v>1.4534913522031999E-2</c:v>
                      </c:pt>
                      <c:pt idx="2166">
                        <c:v>1.41853767105183E-2</c:v>
                      </c:pt>
                      <c:pt idx="2167">
                        <c:v>1.3849571492197199E-2</c:v>
                      </c:pt>
                      <c:pt idx="2168">
                        <c:v>1.3528244981425099E-2</c:v>
                      </c:pt>
                      <c:pt idx="2169">
                        <c:v>1.32201316256153E-2</c:v>
                      </c:pt>
                      <c:pt idx="2170">
                        <c:v>1.2927863106705699E-2</c:v>
                      </c:pt>
                      <c:pt idx="2171">
                        <c:v>1.26435266715992E-2</c:v>
                      </c:pt>
                      <c:pt idx="2172">
                        <c:v>1.23600694173142E-2</c:v>
                      </c:pt>
                      <c:pt idx="2173">
                        <c:v>1.2084233233536299E-2</c:v>
                      </c:pt>
                      <c:pt idx="2174">
                        <c:v>1.18234013529164E-2</c:v>
                      </c:pt>
                      <c:pt idx="2175">
                        <c:v>1.15708864206192E-2</c:v>
                      </c:pt>
                      <c:pt idx="2176">
                        <c:v>1.13325786292808E-2</c:v>
                      </c:pt>
                      <c:pt idx="2177">
                        <c:v>1.1107355856153399E-2</c:v>
                      </c:pt>
                      <c:pt idx="2178">
                        <c:v>1.08858005514823E-2</c:v>
                      </c:pt>
                      <c:pt idx="2179">
                        <c:v>1.0675122895797501E-2</c:v>
                      </c:pt>
                      <c:pt idx="2180">
                        <c:v>1.0474172460385E-2</c:v>
                      </c:pt>
                      <c:pt idx="2181">
                        <c:v>1.0273927525613701E-2</c:v>
                      </c:pt>
                      <c:pt idx="2182">
                        <c:v>1.0077260110868E-2</c:v>
                      </c:pt>
                      <c:pt idx="2183">
                        <c:v>9.8909113054389194E-3</c:v>
                      </c:pt>
                      <c:pt idx="2184">
                        <c:v>9.7123096596634997E-3</c:v>
                      </c:pt>
                      <c:pt idx="2185">
                        <c:v>9.5440515116864601E-3</c:v>
                      </c:pt>
                      <c:pt idx="2186">
                        <c:v>9.3825714294787695E-3</c:v>
                      </c:pt>
                      <c:pt idx="2187">
                        <c:v>9.2177449367294804E-3</c:v>
                      </c:pt>
                      <c:pt idx="2188">
                        <c:v>9.0561279915373997E-3</c:v>
                      </c:pt>
                      <c:pt idx="2189">
                        <c:v>8.9052612776916399E-3</c:v>
                      </c:pt>
                      <c:pt idx="2190">
                        <c:v>8.7611218386763091E-3</c:v>
                      </c:pt>
                      <c:pt idx="2191">
                        <c:v>8.6229955588085598E-3</c:v>
                      </c:pt>
                      <c:pt idx="2192">
                        <c:v>8.4955818673950398E-3</c:v>
                      </c:pt>
                      <c:pt idx="2193">
                        <c:v>8.3697474506300995E-3</c:v>
                      </c:pt>
                      <c:pt idx="2194">
                        <c:v>8.2435998866601003E-3</c:v>
                      </c:pt>
                      <c:pt idx="2195">
                        <c:v>8.1232041464381101E-3</c:v>
                      </c:pt>
                      <c:pt idx="2196">
                        <c:v>8.0041592579566893E-3</c:v>
                      </c:pt>
                      <c:pt idx="2197">
                        <c:v>7.8829418364160797E-3</c:v>
                      </c:pt>
                      <c:pt idx="2198">
                        <c:v>7.7671984319102301E-3</c:v>
                      </c:pt>
                      <c:pt idx="2199">
                        <c:v>7.6614882108088202E-3</c:v>
                      </c:pt>
                      <c:pt idx="2200">
                        <c:v>7.5657326282791704E-3</c:v>
                      </c:pt>
                      <c:pt idx="2201">
                        <c:v>7.4745826773076904E-3</c:v>
                      </c:pt>
                      <c:pt idx="2202">
                        <c:v>7.3769881251282898E-3</c:v>
                      </c:pt>
                      <c:pt idx="2203">
                        <c:v>7.2794410057966403E-3</c:v>
                      </c:pt>
                      <c:pt idx="2204">
                        <c:v>7.19463228336523E-3</c:v>
                      </c:pt>
                      <c:pt idx="2205">
                        <c:v>7.1098113284092197E-3</c:v>
                      </c:pt>
                      <c:pt idx="2206">
                        <c:v>7.0192256318695198E-3</c:v>
                      </c:pt>
                      <c:pt idx="2207">
                        <c:v>6.9408604651712497E-3</c:v>
                      </c:pt>
                      <c:pt idx="2208">
                        <c:v>6.8642383969279002E-3</c:v>
                      </c:pt>
                      <c:pt idx="2209">
                        <c:v>6.7837227105352702E-3</c:v>
                      </c:pt>
                      <c:pt idx="2210">
                        <c:v>6.7078434354018697E-3</c:v>
                      </c:pt>
                      <c:pt idx="2211">
                        <c:v>6.6297602870430596E-3</c:v>
                      </c:pt>
                      <c:pt idx="2212">
                        <c:v>6.5515220468514001E-3</c:v>
                      </c:pt>
                      <c:pt idx="2213">
                        <c:v>6.4817425006339002E-3</c:v>
                      </c:pt>
                      <c:pt idx="2214">
                        <c:v>6.4149921698273497E-3</c:v>
                      </c:pt>
                      <c:pt idx="2215">
                        <c:v>6.3533321672036899E-3</c:v>
                      </c:pt>
                      <c:pt idx="2216">
                        <c:v>6.3020328463951501E-3</c:v>
                      </c:pt>
                      <c:pt idx="2217">
                        <c:v>6.2436321207002803E-3</c:v>
                      </c:pt>
                      <c:pt idx="2218">
                        <c:v>6.1773512639863503E-3</c:v>
                      </c:pt>
                      <c:pt idx="2219">
                        <c:v>6.1142045882504803E-3</c:v>
                      </c:pt>
                      <c:pt idx="2220">
                        <c:v>6.04757114601854E-3</c:v>
                      </c:pt>
                      <c:pt idx="2221">
                        <c:v>5.9847629427960403E-3</c:v>
                      </c:pt>
                      <c:pt idx="2222">
                        <c:v>5.93027276763336E-3</c:v>
                      </c:pt>
                      <c:pt idx="2223">
                        <c:v>5.8742374171767697E-3</c:v>
                      </c:pt>
                      <c:pt idx="2224">
                        <c:v>5.8223093977661901E-3</c:v>
                      </c:pt>
                      <c:pt idx="2225">
                        <c:v>5.7745770887748897E-3</c:v>
                      </c:pt>
                      <c:pt idx="2226">
                        <c:v>5.7229852149916901E-3</c:v>
                      </c:pt>
                      <c:pt idx="2227">
                        <c:v>5.6706255401434398E-3</c:v>
                      </c:pt>
                      <c:pt idx="2228">
                        <c:v>5.6220932410199504E-3</c:v>
                      </c:pt>
                      <c:pt idx="2229">
                        <c:v>5.5711419881816901E-3</c:v>
                      </c:pt>
                      <c:pt idx="2230">
                        <c:v>5.5249605731960104E-3</c:v>
                      </c:pt>
                      <c:pt idx="2231">
                        <c:v>5.4887985633756999E-3</c:v>
                      </c:pt>
                      <c:pt idx="2232">
                        <c:v>5.4417805072346503E-3</c:v>
                      </c:pt>
                      <c:pt idx="2233">
                        <c:v>5.3850364706652604E-3</c:v>
                      </c:pt>
                      <c:pt idx="2234">
                        <c:v>5.3377845115803596E-3</c:v>
                      </c:pt>
                      <c:pt idx="2235">
                        <c:v>5.2907002193704304E-3</c:v>
                      </c:pt>
                      <c:pt idx="2236">
                        <c:v>5.23887538140984E-3</c:v>
                      </c:pt>
                      <c:pt idx="2237">
                        <c:v>5.1958158057436301E-3</c:v>
                      </c:pt>
                      <c:pt idx="2238">
                        <c:v>5.1558083112997E-3</c:v>
                      </c:pt>
                      <c:pt idx="2239">
                        <c:v>5.1156923010574999E-3</c:v>
                      </c:pt>
                      <c:pt idx="2240">
                        <c:v>5.0784174793643399E-3</c:v>
                      </c:pt>
                      <c:pt idx="2241">
                        <c:v>5.0404019381093497E-3</c:v>
                      </c:pt>
                      <c:pt idx="2242">
                        <c:v>4.9970673360767099E-3</c:v>
                      </c:pt>
                      <c:pt idx="2243">
                        <c:v>4.9512354074490198E-3</c:v>
                      </c:pt>
                      <c:pt idx="2244">
                        <c:v>4.9060707951495298E-3</c:v>
                      </c:pt>
                      <c:pt idx="2245">
                        <c:v>4.8652953528482397E-3</c:v>
                      </c:pt>
                      <c:pt idx="2246">
                        <c:v>4.8297290032885401E-3</c:v>
                      </c:pt>
                      <c:pt idx="2247">
                        <c:v>4.7923845562922703E-3</c:v>
                      </c:pt>
                      <c:pt idx="2248">
                        <c:v>4.7509053537316799E-3</c:v>
                      </c:pt>
                      <c:pt idx="2249">
                        <c:v>4.7119487698954604E-3</c:v>
                      </c:pt>
                      <c:pt idx="2250">
                        <c:v>4.6730138289084204E-3</c:v>
                      </c:pt>
                      <c:pt idx="2251">
                        <c:v>4.6321145748742703E-3</c:v>
                      </c:pt>
                      <c:pt idx="2252">
                        <c:v>4.5998542429843102E-3</c:v>
                      </c:pt>
                      <c:pt idx="2253">
                        <c:v>4.5717504765524601E-3</c:v>
                      </c:pt>
                      <c:pt idx="2254">
                        <c:v>4.5379003306796799E-3</c:v>
                      </c:pt>
                      <c:pt idx="2255">
                        <c:v>4.5006801706232499E-3</c:v>
                      </c:pt>
                      <c:pt idx="2256">
                        <c:v>4.4645258992311899E-3</c:v>
                      </c:pt>
                      <c:pt idx="2257">
                        <c:v>4.42568896690387E-3</c:v>
                      </c:pt>
                      <c:pt idx="2258">
                        <c:v>4.3902975109316698E-3</c:v>
                      </c:pt>
                      <c:pt idx="2259">
                        <c:v>4.3534370941878502E-3</c:v>
                      </c:pt>
                      <c:pt idx="2260">
                        <c:v>4.3153221020132198E-3</c:v>
                      </c:pt>
                      <c:pt idx="2261">
                        <c:v>4.2875291842618497E-3</c:v>
                      </c:pt>
                      <c:pt idx="2262">
                        <c:v>4.26012050364275E-3</c:v>
                      </c:pt>
                      <c:pt idx="2263">
                        <c:v>4.2279086739566204E-3</c:v>
                      </c:pt>
                      <c:pt idx="2264">
                        <c:v>4.1985328817090604E-3</c:v>
                      </c:pt>
                      <c:pt idx="2265">
                        <c:v>4.1732650378046004E-3</c:v>
                      </c:pt>
                      <c:pt idx="2266">
                        <c:v>4.1406420940279399E-3</c:v>
                      </c:pt>
                      <c:pt idx="2267">
                        <c:v>4.1041809557639903E-3</c:v>
                      </c:pt>
                      <c:pt idx="2268">
                        <c:v>4.0744919024639798E-3</c:v>
                      </c:pt>
                      <c:pt idx="2269">
                        <c:v>4.0454232820826396E-3</c:v>
                      </c:pt>
                      <c:pt idx="2270">
                        <c:v>4.0161604881498499E-3</c:v>
                      </c:pt>
                      <c:pt idx="2271">
                        <c:v>3.9885571801673604E-3</c:v>
                      </c:pt>
                      <c:pt idx="2272">
                        <c:v>3.9575715092541701E-3</c:v>
                      </c:pt>
                      <c:pt idx="2273">
                        <c:v>3.9283929175179498E-3</c:v>
                      </c:pt>
                      <c:pt idx="2274">
                        <c:v>3.9027502624386398E-3</c:v>
                      </c:pt>
                      <c:pt idx="2275">
                        <c:v>3.8758056960781699E-3</c:v>
                      </c:pt>
                      <c:pt idx="2276">
                        <c:v>3.85458243783588E-3</c:v>
                      </c:pt>
                      <c:pt idx="2277">
                        <c:v>3.83530337514198E-3</c:v>
                      </c:pt>
                      <c:pt idx="2278">
                        <c:v>3.8102587472072301E-3</c:v>
                      </c:pt>
                      <c:pt idx="2279">
                        <c:v>3.7862823004515401E-3</c:v>
                      </c:pt>
                      <c:pt idx="2280">
                        <c:v>3.7622674698442201E-3</c:v>
                      </c:pt>
                      <c:pt idx="2281">
                        <c:v>3.7309128446851802E-3</c:v>
                      </c:pt>
                      <c:pt idx="2282">
                        <c:v>3.70140027604925E-3</c:v>
                      </c:pt>
                      <c:pt idx="2283">
                        <c:v>3.67922079416013E-3</c:v>
                      </c:pt>
                      <c:pt idx="2284">
                        <c:v>3.6555666644382001E-3</c:v>
                      </c:pt>
                      <c:pt idx="2285">
                        <c:v>3.6298927402497799E-3</c:v>
                      </c:pt>
                      <c:pt idx="2286">
                        <c:v>3.6087852168295602E-3</c:v>
                      </c:pt>
                      <c:pt idx="2287">
                        <c:v>3.5869972931706199E-3</c:v>
                      </c:pt>
                      <c:pt idx="2288">
                        <c:v>3.55912575522154E-3</c:v>
                      </c:pt>
                      <c:pt idx="2289">
                        <c:v>3.5341731580387902E-3</c:v>
                      </c:pt>
                      <c:pt idx="2290">
                        <c:v>3.5168710796839499E-3</c:v>
                      </c:pt>
                      <c:pt idx="2291">
                        <c:v>3.50072460822159E-3</c:v>
                      </c:pt>
                      <c:pt idx="2292">
                        <c:v>3.4820059216845601E-3</c:v>
                      </c:pt>
                      <c:pt idx="2293">
                        <c:v>3.4591187400973399E-3</c:v>
                      </c:pt>
                      <c:pt idx="2294">
                        <c:v>3.4316409769786799E-3</c:v>
                      </c:pt>
                      <c:pt idx="2295">
                        <c:v>3.4081911268848898E-3</c:v>
                      </c:pt>
                      <c:pt idx="2296">
                        <c:v>3.3856963525659999E-3</c:v>
                      </c:pt>
                      <c:pt idx="2297">
                        <c:v>3.3581569962106198E-3</c:v>
                      </c:pt>
                      <c:pt idx="2298">
                        <c:v>3.33880110422737E-3</c:v>
                      </c:pt>
                      <c:pt idx="2299">
                        <c:v>3.3277022323326502E-3</c:v>
                      </c:pt>
                      <c:pt idx="2300">
                        <c:v>3.3079585481753898E-3</c:v>
                      </c:pt>
                      <c:pt idx="2301">
                        <c:v>3.2846459758355301E-3</c:v>
                      </c:pt>
                      <c:pt idx="2302">
                        <c:v>3.2664524167521501E-3</c:v>
                      </c:pt>
                      <c:pt idx="2303">
                        <c:v>3.2425081674326201E-3</c:v>
                      </c:pt>
                      <c:pt idx="2304">
                        <c:v>3.21870933765963E-3</c:v>
                      </c:pt>
                      <c:pt idx="2305">
                        <c:v>3.1989252632137499E-3</c:v>
                      </c:pt>
                      <c:pt idx="2306">
                        <c:v>3.1727732514377901E-3</c:v>
                      </c:pt>
                      <c:pt idx="2307">
                        <c:v>3.1530698682543002E-3</c:v>
                      </c:pt>
                      <c:pt idx="2308">
                        <c:v>3.1346595371651901E-3</c:v>
                      </c:pt>
                      <c:pt idx="2309">
                        <c:v>3.1040471528783202E-3</c:v>
                      </c:pt>
                      <c:pt idx="2310">
                        <c:v>3.0812356908271402E-3</c:v>
                      </c:pt>
                      <c:pt idx="2311">
                        <c:v>3.06174898948601E-3</c:v>
                      </c:pt>
                      <c:pt idx="2312">
                        <c:v>3.0343281616035901E-3</c:v>
                      </c:pt>
                      <c:pt idx="2313">
                        <c:v>3.0153424317786101E-3</c:v>
                      </c:pt>
                      <c:pt idx="2314">
                        <c:v>2.99945907014308E-3</c:v>
                      </c:pt>
                      <c:pt idx="2315">
                        <c:v>2.9772286281676001E-3</c:v>
                      </c:pt>
                      <c:pt idx="2316">
                        <c:v>2.9530041476068399E-3</c:v>
                      </c:pt>
                      <c:pt idx="2317">
                        <c:v>2.9290611642423499E-3</c:v>
                      </c:pt>
                      <c:pt idx="2318">
                        <c:v>2.9050156279497399E-3</c:v>
                      </c:pt>
                      <c:pt idx="2319">
                        <c:v>2.87874217267153E-3</c:v>
                      </c:pt>
                      <c:pt idx="2320">
                        <c:v>2.84919548612985E-3</c:v>
                      </c:pt>
                      <c:pt idx="2321">
                        <c:v>2.8267326306936499E-3</c:v>
                      </c:pt>
                      <c:pt idx="2322">
                        <c:v>2.80930727047639E-3</c:v>
                      </c:pt>
                      <c:pt idx="2323">
                        <c:v>2.7897221832456501E-3</c:v>
                      </c:pt>
                      <c:pt idx="2324">
                        <c:v>2.7664949017732702E-3</c:v>
                      </c:pt>
                      <c:pt idx="2325">
                        <c:v>2.7414473848263398E-3</c:v>
                      </c:pt>
                      <c:pt idx="2326">
                        <c:v>2.7193431986435898E-3</c:v>
                      </c:pt>
                      <c:pt idx="2327">
                        <c:v>2.6919002084685498E-3</c:v>
                      </c:pt>
                      <c:pt idx="2328">
                        <c:v>2.6676140813209001E-3</c:v>
                      </c:pt>
                      <c:pt idx="2329">
                        <c:v>2.6490215689561501E-3</c:v>
                      </c:pt>
                      <c:pt idx="2330">
                        <c:v>2.6245444672681499E-3</c:v>
                      </c:pt>
                      <c:pt idx="2331">
                        <c:v>2.5965683846781102E-3</c:v>
                      </c:pt>
                      <c:pt idx="2332">
                        <c:v>2.5719940947341101E-3</c:v>
                      </c:pt>
                      <c:pt idx="2333">
                        <c:v>2.5466599204537598E-3</c:v>
                      </c:pt>
                      <c:pt idx="2334">
                        <c:v>2.5176584487325501E-3</c:v>
                      </c:pt>
                      <c:pt idx="2335">
                        <c:v>2.4921684154181399E-3</c:v>
                      </c:pt>
                      <c:pt idx="2336">
                        <c:v>2.4699222540276199E-3</c:v>
                      </c:pt>
                      <c:pt idx="2337">
                        <c:v>2.4537675867502698E-3</c:v>
                      </c:pt>
                      <c:pt idx="2338">
                        <c:v>2.4395364851036599E-3</c:v>
                      </c:pt>
                      <c:pt idx="2339">
                        <c:v>2.41290084441163E-3</c:v>
                      </c:pt>
                      <c:pt idx="2340">
                        <c:v>2.3817338317259E-3</c:v>
                      </c:pt>
                      <c:pt idx="2341">
                        <c:v>2.3585825525960199E-3</c:v>
                      </c:pt>
                      <c:pt idx="2342">
                        <c:v>2.33247160831431E-3</c:v>
                      </c:pt>
                      <c:pt idx="2343">
                        <c:v>2.3060458952920901E-3</c:v>
                      </c:pt>
                      <c:pt idx="2344">
                        <c:v>2.2825228685973602E-3</c:v>
                      </c:pt>
                      <c:pt idx="2345">
                        <c:v>2.2584630766006499E-3</c:v>
                      </c:pt>
                      <c:pt idx="2346">
                        <c:v>2.2394506208471901E-3</c:v>
                      </c:pt>
                      <c:pt idx="2347">
                        <c:v>2.2193932668418698E-3</c:v>
                      </c:pt>
                      <c:pt idx="2348">
                        <c:v>2.1950319757401702E-3</c:v>
                      </c:pt>
                      <c:pt idx="2349">
                        <c:v>2.17070790214525E-3</c:v>
                      </c:pt>
                      <c:pt idx="2350">
                        <c:v>2.1507964084249999E-3</c:v>
                      </c:pt>
                      <c:pt idx="2351">
                        <c:v>2.1286477446848498E-3</c:v>
                      </c:pt>
                      <c:pt idx="2352">
                        <c:v>2.1112635172049099E-3</c:v>
                      </c:pt>
                      <c:pt idx="2353">
                        <c:v>2.0965327898027301E-3</c:v>
                      </c:pt>
                      <c:pt idx="2354">
                        <c:v>2.0705292788686098E-3</c:v>
                      </c:pt>
                      <c:pt idx="2355">
                        <c:v>2.0430947207461E-3</c:v>
                      </c:pt>
                      <c:pt idx="2356">
                        <c:v>2.0201108028740601E-3</c:v>
                      </c:pt>
                      <c:pt idx="2357">
                        <c:v>1.9969880157545898E-3</c:v>
                      </c:pt>
                      <c:pt idx="2358">
                        <c:v>1.9749681908861499E-3</c:v>
                      </c:pt>
                      <c:pt idx="2359">
                        <c:v>1.9582686975646601E-3</c:v>
                      </c:pt>
                      <c:pt idx="2360">
                        <c:v>1.9436008629263499E-3</c:v>
                      </c:pt>
                      <c:pt idx="2361">
                        <c:v>1.92921371146566E-3</c:v>
                      </c:pt>
                      <c:pt idx="2362">
                        <c:v>1.9187680262858101E-3</c:v>
                      </c:pt>
                      <c:pt idx="2363">
                        <c:v>1.9041910817683501E-3</c:v>
                      </c:pt>
                      <c:pt idx="2364">
                        <c:v>1.8807201318103599E-3</c:v>
                      </c:pt>
                      <c:pt idx="2365">
                        <c:v>1.85891218550496E-3</c:v>
                      </c:pt>
                      <c:pt idx="2366">
                        <c:v>1.8418128380144E-3</c:v>
                      </c:pt>
                      <c:pt idx="2367">
                        <c:v>1.8264635802776501E-3</c:v>
                      </c:pt>
                      <c:pt idx="2368">
                        <c:v>1.8109790527026999E-3</c:v>
                      </c:pt>
                      <c:pt idx="2369">
                        <c:v>1.79312775690916E-3</c:v>
                      </c:pt>
                      <c:pt idx="2370">
                        <c:v>1.77518436349729E-3</c:v>
                      </c:pt>
                      <c:pt idx="2371">
                        <c:v>1.76438940309842E-3</c:v>
                      </c:pt>
                      <c:pt idx="2372">
                        <c:v>1.7509145648252999E-3</c:v>
                      </c:pt>
                      <c:pt idx="2373">
                        <c:v>1.7359193361559801E-3</c:v>
                      </c:pt>
                      <c:pt idx="2374">
                        <c:v>1.72528219853755E-3</c:v>
                      </c:pt>
                      <c:pt idx="2375">
                        <c:v>1.71270858999868E-3</c:v>
                      </c:pt>
                      <c:pt idx="2376">
                        <c:v>1.70133866287452E-3</c:v>
                      </c:pt>
                      <c:pt idx="2377">
                        <c:v>1.6908804443725399E-3</c:v>
                      </c:pt>
                      <c:pt idx="2378">
                        <c:v>1.6805272003045299E-3</c:v>
                      </c:pt>
                      <c:pt idx="2379">
                        <c:v>1.66608557421519E-3</c:v>
                      </c:pt>
                      <c:pt idx="2380">
                        <c:v>1.64839499115325E-3</c:v>
                      </c:pt>
                      <c:pt idx="2381">
                        <c:v>1.6297268290550199E-3</c:v>
                      </c:pt>
                      <c:pt idx="2382">
                        <c:v>1.62110230397091E-3</c:v>
                      </c:pt>
                      <c:pt idx="2383">
                        <c:v>1.6172848773217E-3</c:v>
                      </c:pt>
                      <c:pt idx="2384">
                        <c:v>1.6091547399050201E-3</c:v>
                      </c:pt>
                      <c:pt idx="2385">
                        <c:v>1.60626066615615E-3</c:v>
                      </c:pt>
                      <c:pt idx="2386">
                        <c:v>1.60078085445553E-3</c:v>
                      </c:pt>
                      <c:pt idx="2387">
                        <c:v>1.5891480304521799E-3</c:v>
                      </c:pt>
                      <c:pt idx="2388">
                        <c:v>1.58042114850014E-3</c:v>
                      </c:pt>
                      <c:pt idx="2389">
                        <c:v>1.5678292901190401E-3</c:v>
                      </c:pt>
                      <c:pt idx="2390">
                        <c:v>1.5527773049167401E-3</c:v>
                      </c:pt>
                      <c:pt idx="2391">
                        <c:v>1.5445755411358101E-3</c:v>
                      </c:pt>
                      <c:pt idx="2392">
                        <c:v>1.53721314791941E-3</c:v>
                      </c:pt>
                      <c:pt idx="2393">
                        <c:v>1.5298979118048E-3</c:v>
                      </c:pt>
                      <c:pt idx="2394">
                        <c:v>1.5231128923042299E-3</c:v>
                      </c:pt>
                      <c:pt idx="2395">
                        <c:v>1.51444608433841E-3</c:v>
                      </c:pt>
                      <c:pt idx="2396">
                        <c:v>1.50801733435381E-3</c:v>
                      </c:pt>
                      <c:pt idx="2397">
                        <c:v>1.5068741544086201E-3</c:v>
                      </c:pt>
                      <c:pt idx="2398">
                        <c:v>1.50303762464578E-3</c:v>
                      </c:pt>
                      <c:pt idx="2399">
                        <c:v>1.49418449634654E-3</c:v>
                      </c:pt>
                      <c:pt idx="2400">
                        <c:v>1.48793440189369E-3</c:v>
                      </c:pt>
                      <c:pt idx="2401">
                        <c:v>1.4830197979983301E-3</c:v>
                      </c:pt>
                      <c:pt idx="2402">
                        <c:v>1.4734453495759501E-3</c:v>
                      </c:pt>
                      <c:pt idx="2403">
                        <c:v>1.4623022431751701E-3</c:v>
                      </c:pt>
                      <c:pt idx="2404">
                        <c:v>1.4524538824917E-3</c:v>
                      </c:pt>
                      <c:pt idx="2405">
                        <c:v>1.4430264866352E-3</c:v>
                      </c:pt>
                      <c:pt idx="2406">
                        <c:v>1.4405552847122701E-3</c:v>
                      </c:pt>
                      <c:pt idx="2407">
                        <c:v>1.43900991721266E-3</c:v>
                      </c:pt>
                      <c:pt idx="2408">
                        <c:v>1.43547882180652E-3</c:v>
                      </c:pt>
                      <c:pt idx="2409">
                        <c:v>1.43226453912124E-3</c:v>
                      </c:pt>
                      <c:pt idx="2410">
                        <c:v>1.42905025643596E-3</c:v>
                      </c:pt>
                      <c:pt idx="2411">
                        <c:v>1.41704292452991E-3</c:v>
                      </c:pt>
                      <c:pt idx="2412">
                        <c:v>1.4140262006588601E-3</c:v>
                      </c:pt>
                      <c:pt idx="2413">
                        <c:v>1.4106140348911799E-3</c:v>
                      </c:pt>
                      <c:pt idx="2414">
                        <c:v>1.40254465602298E-3</c:v>
                      </c:pt>
                      <c:pt idx="2415">
                        <c:v>1.3964585682492E-3</c:v>
                      </c:pt>
                      <c:pt idx="2416">
                        <c:v>1.3830899650525701E-3</c:v>
                      </c:pt>
                      <c:pt idx="2417">
                        <c:v>1.37636690184378E-3</c:v>
                      </c:pt>
                      <c:pt idx="2418">
                        <c:v>1.3748468519410399E-3</c:v>
                      </c:pt>
                      <c:pt idx="2419">
                        <c:v>1.3684147475397999E-3</c:v>
                      </c:pt>
                      <c:pt idx="2420">
                        <c:v>1.36480521701231E-3</c:v>
                      </c:pt>
                      <c:pt idx="2421">
                        <c:v>1.3602469887808899E-3</c:v>
                      </c:pt>
                      <c:pt idx="2422">
                        <c:v>1.3545240593813099E-3</c:v>
                      </c:pt>
                      <c:pt idx="2423">
                        <c:v>1.3485922837830099E-3</c:v>
                      </c:pt>
                      <c:pt idx="2424">
                        <c:v>1.34087547287777E-3</c:v>
                      </c:pt>
                      <c:pt idx="2425">
                        <c:v>1.3285529487053499E-3</c:v>
                      </c:pt>
                      <c:pt idx="2426">
                        <c:v>1.3180112732957901E-3</c:v>
                      </c:pt>
                      <c:pt idx="2427">
                        <c:v>1.30983466421553E-3</c:v>
                      </c:pt>
                      <c:pt idx="2428">
                        <c:v>1.29970303153167E-3</c:v>
                      </c:pt>
                      <c:pt idx="2429">
                        <c:v>1.29485365317957E-3</c:v>
                      </c:pt>
                      <c:pt idx="2430">
                        <c:v>1.28967927060796E-3</c:v>
                      </c:pt>
                      <c:pt idx="2431">
                        <c:v>1.2849566447163099E-3</c:v>
                      </c:pt>
                      <c:pt idx="2432">
                        <c:v>1.2827420799978999E-3</c:v>
                      </c:pt>
                      <c:pt idx="2433">
                        <c:v>1.2805275152794899E-3</c:v>
                      </c:pt>
                      <c:pt idx="2434">
                        <c:v>1.2667203504294899E-3</c:v>
                      </c:pt>
                      <c:pt idx="2435">
                        <c:v>1.25833127405464E-3</c:v>
                      </c:pt>
                      <c:pt idx="2436">
                        <c:v>1.24753368595762E-3</c:v>
                      </c:pt>
                      <c:pt idx="2437">
                        <c:v>1.24017008187361E-3</c:v>
                      </c:pt>
                      <c:pt idx="2438">
                        <c:v>1.2343610893551301E-3</c:v>
                      </c:pt>
                      <c:pt idx="2439">
                        <c:v>1.2253697214628799E-3</c:v>
                      </c:pt>
                      <c:pt idx="2440">
                        <c:v>1.21594803602463E-3</c:v>
                      </c:pt>
                      <c:pt idx="2441">
                        <c:v>1.2077373054859401E-3</c:v>
                      </c:pt>
                      <c:pt idx="2442">
                        <c:v>1.20455652061771E-3</c:v>
                      </c:pt>
                      <c:pt idx="2443">
                        <c:v>1.20327397059146E-3</c:v>
                      </c:pt>
                      <c:pt idx="2444">
                        <c:v>1.2007362744924301E-3</c:v>
                      </c:pt>
                      <c:pt idx="2445">
                        <c:v>1.19019359275544E-3</c:v>
                      </c:pt>
                      <c:pt idx="2446">
                        <c:v>1.1792338678971799E-3</c:v>
                      </c:pt>
                      <c:pt idx="2447">
                        <c:v>1.1708614259533E-3</c:v>
                      </c:pt>
                      <c:pt idx="2448">
                        <c:v>1.15817582140621E-3</c:v>
                      </c:pt>
                      <c:pt idx="2449">
                        <c:v>1.15078428704479E-3</c:v>
                      </c:pt>
                      <c:pt idx="2450">
                        <c:v>1.14372727327674E-3</c:v>
                      </c:pt>
                      <c:pt idx="2451">
                        <c:v>1.13129596987132E-3</c:v>
                      </c:pt>
                      <c:pt idx="2452">
                        <c:v>1.1222618387329299E-3</c:v>
                      </c:pt>
                      <c:pt idx="2453">
                        <c:v>1.11757198822407E-3</c:v>
                      </c:pt>
                      <c:pt idx="2454">
                        <c:v>1.1126650425214699E-3</c:v>
                      </c:pt>
                      <c:pt idx="2455">
                        <c:v>1.1090574490242101E-3</c:v>
                      </c:pt>
                      <c:pt idx="2456">
                        <c:v>1.0996295793496999E-3</c:v>
                      </c:pt>
                      <c:pt idx="2457">
                        <c:v>1.08774500100016E-3</c:v>
                      </c:pt>
                      <c:pt idx="2458">
                        <c:v>1.0834998377275899E-3</c:v>
                      </c:pt>
                      <c:pt idx="2459">
                        <c:v>1.0725664002124301E-3</c:v>
                      </c:pt>
                      <c:pt idx="2460">
                        <c:v>1.06111607568838E-3</c:v>
                      </c:pt>
                      <c:pt idx="2461">
                        <c:v>1.0539557570782899E-3</c:v>
                      </c:pt>
                      <c:pt idx="2462">
                        <c:v>1.04170652892269E-3</c:v>
                      </c:pt>
                      <c:pt idx="2463">
                        <c:v>1.0342518943494701E-3</c:v>
                      </c:pt>
                      <c:pt idx="2464">
                        <c:v>1.02951836318737E-3</c:v>
                      </c:pt>
                      <c:pt idx="2465">
                        <c:v>1.02286566351409E-3</c:v>
                      </c:pt>
                      <c:pt idx="2466">
                        <c:v>1.01735442764996E-3</c:v>
                      </c:pt>
                      <c:pt idx="2467">
                        <c:v>1.01105378123325E-3</c:v>
                      </c:pt>
                      <c:pt idx="2468">
                        <c:v>1.0035518715967001E-3</c:v>
                      </c:pt>
                      <c:pt idx="2469">
                        <c:v>9.9569269515807309E-4</c:v>
                      </c:pt>
                      <c:pt idx="2470">
                        <c:v>9.83512794911419E-4</c:v>
                      </c:pt>
                      <c:pt idx="2471">
                        <c:v>9.6904597402006304E-4</c:v>
                      </c:pt>
                      <c:pt idx="2472">
                        <c:v>9.5973229648850403E-4</c:v>
                      </c:pt>
                      <c:pt idx="2473">
                        <c:v>9.52599453158264E-4</c:v>
                      </c:pt>
                      <c:pt idx="2474">
                        <c:v>9.4226064699603996E-4</c:v>
                      </c:pt>
                      <c:pt idx="2475">
                        <c:v>9.33884493744222E-4</c:v>
                      </c:pt>
                      <c:pt idx="2476">
                        <c:v>9.2611359049421505E-4</c:v>
                      </c:pt>
                      <c:pt idx="2477">
                        <c:v>9.1960462277332995E-4</c:v>
                      </c:pt>
                      <c:pt idx="2478">
                        <c:v>9.1882561108618096E-4</c:v>
                      </c:pt>
                      <c:pt idx="2479">
                        <c:v>9.1065056080621596E-4</c:v>
                      </c:pt>
                      <c:pt idx="2480">
                        <c:v>8.9704112310272995E-4</c:v>
                      </c:pt>
                      <c:pt idx="2481">
                        <c:v>8.8810043202582805E-4</c:v>
                      </c:pt>
                      <c:pt idx="2482">
                        <c:v>8.7855535551670304E-4</c:v>
                      </c:pt>
                      <c:pt idx="2483">
                        <c:v>8.6700923976844096E-4</c:v>
                      </c:pt>
                      <c:pt idx="2484">
                        <c:v>8.5736096120119399E-4</c:v>
                      </c:pt>
                      <c:pt idx="2485">
                        <c:v>8.4405313498305901E-4</c:v>
                      </c:pt>
                      <c:pt idx="2486">
                        <c:v>8.33196098736742E-4</c:v>
                      </c:pt>
                      <c:pt idx="2487">
                        <c:v>8.2630000502663696E-4</c:v>
                      </c:pt>
                      <c:pt idx="2488">
                        <c:v>8.1871377013272202E-4</c:v>
                      </c:pt>
                      <c:pt idx="2489">
                        <c:v>8.1808426534577395E-4</c:v>
                      </c:pt>
                      <c:pt idx="2490">
                        <c:v>8.0988755454392805E-4</c:v>
                      </c:pt>
                      <c:pt idx="2491">
                        <c:v>7.9689049316469102E-4</c:v>
                      </c:pt>
                      <c:pt idx="2492">
                        <c:v>7.9420417108559704E-4</c:v>
                      </c:pt>
                      <c:pt idx="2493">
                        <c:v>7.8108490359647903E-4</c:v>
                      </c:pt>
                      <c:pt idx="2494">
                        <c:v>7.6138501024552801E-4</c:v>
                      </c:pt>
                      <c:pt idx="2495">
                        <c:v>7.5287696012356603E-4</c:v>
                      </c:pt>
                      <c:pt idx="2496">
                        <c:v>7.4270333693282197E-4</c:v>
                      </c:pt>
                      <c:pt idx="2497">
                        <c:v>7.3113490368724703E-4</c:v>
                      </c:pt>
                      <c:pt idx="2498">
                        <c:v>7.2414605979421803E-4</c:v>
                      </c:pt>
                      <c:pt idx="2499">
                        <c:v>7.1494591788508102E-4</c:v>
                      </c:pt>
                      <c:pt idx="2500">
                        <c:v>7.0958304101026405E-4</c:v>
                      </c:pt>
                      <c:pt idx="2501">
                        <c:v>7.04333253886619E-4</c:v>
                      </c:pt>
                      <c:pt idx="2502">
                        <c:v>6.9179419801879301E-4</c:v>
                      </c:pt>
                      <c:pt idx="2503">
                        <c:v>6.8412108061633597E-4</c:v>
                      </c:pt>
                      <c:pt idx="2504">
                        <c:v>6.7646459207828505E-4</c:v>
                      </c:pt>
                      <c:pt idx="2505">
                        <c:v>6.6046647563571404E-4</c:v>
                      </c:pt>
                      <c:pt idx="2506">
                        <c:v>6.4723025072524996E-4</c:v>
                      </c:pt>
                      <c:pt idx="2507">
                        <c:v>6.3607297640681597E-4</c:v>
                      </c:pt>
                      <c:pt idx="2508">
                        <c:v>6.2246127448742198E-4</c:v>
                      </c:pt>
                      <c:pt idx="2509">
                        <c:v>6.1250148456427705E-4</c:v>
                      </c:pt>
                      <c:pt idx="2510">
                        <c:v>6.0227666974402099E-4</c:v>
                      </c:pt>
                      <c:pt idx="2511">
                        <c:v>5.9583805556302598E-4</c:v>
                      </c:pt>
                      <c:pt idx="2512">
                        <c:v>5.9454482272131698E-4</c:v>
                      </c:pt>
                      <c:pt idx="2513">
                        <c:v>5.8635482273082799E-4</c:v>
                      </c:pt>
                      <c:pt idx="2514">
                        <c:v>5.7246403238975598E-4</c:v>
                      </c:pt>
                      <c:pt idx="2515">
                        <c:v>5.6292603136088898E-4</c:v>
                      </c:pt>
                      <c:pt idx="2516">
                        <c:v>5.5127862072646403E-4</c:v>
                      </c:pt>
                      <c:pt idx="2517">
                        <c:v>5.3473396700284999E-4</c:v>
                      </c:pt>
                      <c:pt idx="2518">
                        <c:v>5.2438183692159299E-4</c:v>
                      </c:pt>
                      <c:pt idx="2519">
                        <c:v>5.1736025395657595E-4</c:v>
                      </c:pt>
                      <c:pt idx="2520">
                        <c:v>5.0742187745264199E-4</c:v>
                      </c:pt>
                      <c:pt idx="2521">
                        <c:v>4.9662223275954802E-4</c:v>
                      </c:pt>
                      <c:pt idx="2522">
                        <c:v>4.9036644927897795E-4</c:v>
                      </c:pt>
                      <c:pt idx="2523">
                        <c:v>4.8674891138364402E-4</c:v>
                      </c:pt>
                      <c:pt idx="2524">
                        <c:v>4.81559881519367E-4</c:v>
                      </c:pt>
                      <c:pt idx="2525">
                        <c:v>4.7030881000416499E-4</c:v>
                      </c:pt>
                      <c:pt idx="2526">
                        <c:v>4.6202591585033E-4</c:v>
                      </c:pt>
                      <c:pt idx="2527">
                        <c:v>4.5702163705374802E-4</c:v>
                      </c:pt>
                      <c:pt idx="2528">
                        <c:v>4.43416268694697E-4</c:v>
                      </c:pt>
                      <c:pt idx="2529">
                        <c:v>4.2947814207594802E-4</c:v>
                      </c:pt>
                      <c:pt idx="2530">
                        <c:v>4.2074424526373399E-4</c:v>
                      </c:pt>
                      <c:pt idx="2531">
                        <c:v>4.1060511764416798E-4</c:v>
                      </c:pt>
                      <c:pt idx="2532">
                        <c:v>4.0183284960809099E-4</c:v>
                      </c:pt>
                      <c:pt idx="2533">
                        <c:v>3.9335844308928001E-4</c:v>
                      </c:pt>
                      <c:pt idx="2534">
                        <c:v>3.8727392469795101E-4</c:v>
                      </c:pt>
                      <c:pt idx="2535">
                        <c:v>3.8604019786754601E-4</c:v>
                      </c:pt>
                      <c:pt idx="2536">
                        <c:v>3.84806471037141E-4</c:v>
                      </c:pt>
                      <c:pt idx="2537">
                        <c:v>3.7291095572759099E-4</c:v>
                      </c:pt>
                      <c:pt idx="2538">
                        <c:v>3.6354743694943403E-4</c:v>
                      </c:pt>
                      <c:pt idx="2539">
                        <c:v>3.55988815710756E-4</c:v>
                      </c:pt>
                      <c:pt idx="2540">
                        <c:v>3.4376456582413699E-4</c:v>
                      </c:pt>
                      <c:pt idx="2541">
                        <c:v>3.3383477925816502E-4</c:v>
                      </c:pt>
                      <c:pt idx="2542">
                        <c:v>3.2660807288011702E-4</c:v>
                      </c:pt>
                      <c:pt idx="2543">
                        <c:v>3.1638655069174599E-4</c:v>
                      </c:pt>
                      <c:pt idx="2544">
                        <c:v>3.0992247586819898E-4</c:v>
                      </c:pt>
                      <c:pt idx="2545">
                        <c:v>3.0524803948038499E-4</c:v>
                      </c:pt>
                      <c:pt idx="2546">
                        <c:v>2.9999891285859101E-4</c:v>
                      </c:pt>
                      <c:pt idx="2547">
                        <c:v>2.9671888281929799E-4</c:v>
                      </c:pt>
                      <c:pt idx="2548">
                        <c:v>2.90429165179164E-4</c:v>
                      </c:pt>
                      <c:pt idx="2549">
                        <c:v>2.8190643745586798E-4</c:v>
                      </c:pt>
                      <c:pt idx="2550">
                        <c:v>2.7955706287811102E-4</c:v>
                      </c:pt>
                      <c:pt idx="2551">
                        <c:v>2.7056731763551298E-4</c:v>
                      </c:pt>
                      <c:pt idx="2552">
                        <c:v>2.5790848934556201E-4</c:v>
                      </c:pt>
                      <c:pt idx="2553">
                        <c:v>2.54494885763077E-4</c:v>
                      </c:pt>
                      <c:pt idx="2554">
                        <c:v>2.4434198863943098E-4</c:v>
                      </c:pt>
                      <c:pt idx="2555">
                        <c:v>2.3338365776592599E-4</c:v>
                      </c:pt>
                      <c:pt idx="2556">
                        <c:v>2.31328956697437E-4</c:v>
                      </c:pt>
                      <c:pt idx="2557">
                        <c:v>2.3022445652910899E-4</c:v>
                      </c:pt>
                      <c:pt idx="2558">
                        <c:v>2.2495198051965601E-4</c:v>
                      </c:pt>
                      <c:pt idx="2559">
                        <c:v>2.21266547017611E-4</c:v>
                      </c:pt>
                      <c:pt idx="2560">
                        <c:v>2.13839466472916E-4</c:v>
                      </c:pt>
                      <c:pt idx="2561">
                        <c:v>2.0529926263087201E-4</c:v>
                      </c:pt>
                      <c:pt idx="2562">
                        <c:v>2.0164523410100301E-4</c:v>
                      </c:pt>
                      <c:pt idx="2563">
                        <c:v>1.9404431192349901E-4</c:v>
                      </c:pt>
                      <c:pt idx="2564">
                        <c:v>1.8582654447982599E-4</c:v>
                      </c:pt>
                      <c:pt idx="2565">
                        <c:v>1.82791208307617E-4</c:v>
                      </c:pt>
                      <c:pt idx="2566">
                        <c:v>1.77413625692331E-4</c:v>
                      </c:pt>
                      <c:pt idx="2567">
                        <c:v>1.70125831474779E-4</c:v>
                      </c:pt>
                      <c:pt idx="2568">
                        <c:v>1.66985776722749E-4</c:v>
                      </c:pt>
                      <c:pt idx="2569">
                        <c:v>1.62507209707845E-4</c:v>
                      </c:pt>
                      <c:pt idx="2570">
                        <c:v>1.5874248350930201E-4</c:v>
                      </c:pt>
                      <c:pt idx="2571">
                        <c:v>1.5836117881106899E-4</c:v>
                      </c:pt>
                      <c:pt idx="2572">
                        <c:v>1.5651202077724999E-4</c:v>
                      </c:pt>
                      <c:pt idx="2573">
                        <c:v>1.5195759676056599E-4</c:v>
                      </c:pt>
                      <c:pt idx="2574">
                        <c:v>1.4814515934975301E-4</c:v>
                      </c:pt>
                      <c:pt idx="2575">
                        <c:v>1.38951477904885E-4</c:v>
                      </c:pt>
                      <c:pt idx="2576">
                        <c:v>1.25823141496315E-4</c:v>
                      </c:pt>
                      <c:pt idx="2577">
                        <c:v>1.19986454605257E-4</c:v>
                      </c:pt>
                      <c:pt idx="2578">
                        <c:v>1.1281502343266301E-4</c:v>
                      </c:pt>
                      <c:pt idx="2579">
                        <c:v>1.07623089049621E-4</c:v>
                      </c:pt>
                      <c:pt idx="2580">
                        <c:v>1.07479250929133E-4</c:v>
                      </c:pt>
                      <c:pt idx="2581">
                        <c:v>1.07335412808645E-4</c:v>
                      </c:pt>
                      <c:pt idx="2582">
                        <c:v>1.05082298085278E-4</c:v>
                      </c:pt>
                      <c:pt idx="2583">
                        <c:v>1.04625709013729E-4</c:v>
                      </c:pt>
                      <c:pt idx="2584" formatCode="0.00E+00">
                        <c:v>9.8254356200187901E-5</c:v>
                      </c:pt>
                      <c:pt idx="2585" formatCode="0.00E+00">
                        <c:v>9.1710923804247605E-5</c:v>
                      </c:pt>
                      <c:pt idx="2586" formatCode="0.00E+00">
                        <c:v>8.9214644584878098E-5</c:v>
                      </c:pt>
                      <c:pt idx="2587" formatCode="0.00E+00">
                        <c:v>8.5710633030662995E-5</c:v>
                      </c:pt>
                      <c:pt idx="2588" formatCode="0.00E+00">
                        <c:v>7.8649052594683205E-5</c:v>
                      </c:pt>
                      <c:pt idx="2589" formatCode="0.00E+00">
                        <c:v>7.5002868397715605E-5</c:v>
                      </c:pt>
                      <c:pt idx="2590" formatCode="0.00E+00">
                        <c:v>6.9294656959176205E-5</c:v>
                      </c:pt>
                      <c:pt idx="2591" formatCode="0.00E+00">
                        <c:v>6.1356865446864496E-5</c:v>
                      </c:pt>
                      <c:pt idx="2592" formatCode="0.00E+00">
                        <c:v>5.9976494770358503E-5</c:v>
                      </c:pt>
                      <c:pt idx="2593" formatCode="0.00E+00">
                        <c:v>5.9399892677226502E-5</c:v>
                      </c:pt>
                      <c:pt idx="2594" formatCode="0.00E+00">
                        <c:v>5.9875480190138702E-5</c:v>
                      </c:pt>
                      <c:pt idx="2595" formatCode="0.00E+00">
                        <c:v>6.1600630370971899E-5</c:v>
                      </c:pt>
                      <c:pt idx="2596" formatCode="0.00E+00">
                        <c:v>6.1813104974857894E-5</c:v>
                      </c:pt>
                      <c:pt idx="2597" formatCode="0.00E+00">
                        <c:v>5.8885862900773597E-5</c:v>
                      </c:pt>
                      <c:pt idx="2598" formatCode="0.00E+00">
                        <c:v>5.5958620826689098E-5</c:v>
                      </c:pt>
                      <c:pt idx="2599" formatCode="0.00E+00">
                        <c:v>4.5465716250381297E-5</c:v>
                      </c:pt>
                      <c:pt idx="2600" formatCode="0.00E+00">
                        <c:v>3.9754048540179599E-5</c:v>
                      </c:pt>
                      <c:pt idx="2601" formatCode="0.00E+00">
                        <c:v>3.2143533128465603E-5</c:v>
                      </c:pt>
                      <c:pt idx="2602" formatCode="0.00E+00">
                        <c:v>3.0207076435062798E-5</c:v>
                      </c:pt>
                      <c:pt idx="2603" formatCode="0.00E+00">
                        <c:v>2.9837016151324001E-5</c:v>
                      </c:pt>
                      <c:pt idx="2604" formatCode="0.00E+00">
                        <c:v>2.9466955867584898E-5</c:v>
                      </c:pt>
                      <c:pt idx="2605" formatCode="0.00E+00">
                        <c:v>2.8792361512218E-5</c:v>
                      </c:pt>
                      <c:pt idx="2606" formatCode="0.00E+00">
                        <c:v>2.6900281432169402E-5</c:v>
                      </c:pt>
                      <c:pt idx="2607" formatCode="0.00E+00">
                        <c:v>2.4272781935632899E-5</c:v>
                      </c:pt>
                      <c:pt idx="2608" formatCode="0.00E+00">
                        <c:v>1.9492987660385201E-5</c:v>
                      </c:pt>
                      <c:pt idx="2609" formatCode="0.00E+00">
                        <c:v>1.5828226275636101E-5</c:v>
                      </c:pt>
                      <c:pt idx="2610" formatCode="0.00E+00">
                        <c:v>1.6584921093090702E-5</c:v>
                      </c:pt>
                      <c:pt idx="2611" formatCode="0.00E+00">
                        <c:v>1.56889954881507E-5</c:v>
                      </c:pt>
                      <c:pt idx="2612" formatCode="0.00E+00">
                        <c:v>1.47930698832105E-5</c:v>
                      </c:pt>
                      <c:pt idx="2613" formatCode="0.00E+00">
                        <c:v>9.9468573677297998E-6</c:v>
                      </c:pt>
                      <c:pt idx="2614" formatCode="0.00E+00">
                        <c:v>2.4269052825416601E-6</c:v>
                      </c:pt>
                      <c:pt idx="2615" formatCode="0.00E+00">
                        <c:v>-3.21193340340159E-6</c:v>
                      </c:pt>
                      <c:pt idx="2616" formatCode="0.00E+00">
                        <c:v>-4.64560298792934E-6</c:v>
                      </c:pt>
                      <c:pt idx="2617" formatCode="0.00E+00">
                        <c:v>-2.8065486790224699E-7</c:v>
                      </c:pt>
                      <c:pt idx="2618" formatCode="0.00E+00">
                        <c:v>2.1895926974972598E-6</c:v>
                      </c:pt>
                      <c:pt idx="2619" formatCode="0.00E+00">
                        <c:v>3.33421010931549E-6</c:v>
                      </c:pt>
                      <c:pt idx="2620" formatCode="0.00E+00">
                        <c:v>3.78436709365577E-6</c:v>
                      </c:pt>
                      <c:pt idx="2621" formatCode="0.00E+00">
                        <c:v>3.8872938642569701E-6</c:v>
                      </c:pt>
                      <c:pt idx="2622" formatCode="0.00E+00">
                        <c:v>-1.6991746391231501E-6</c:v>
                      </c:pt>
                      <c:pt idx="2623" formatCode="0.00E+00">
                        <c:v>-7.2856431425032597E-6</c:v>
                      </c:pt>
                      <c:pt idx="2624" formatCode="0.00E+00">
                        <c:v>-1.31107243523245E-5</c:v>
                      </c:pt>
                      <c:pt idx="2625" formatCode="0.00E+00">
                        <c:v>-1.2198855446466301E-5</c:v>
                      </c:pt>
                      <c:pt idx="2626" formatCode="0.00E+00">
                        <c:v>-9.3379281742913394E-6</c:v>
                      </c:pt>
                      <c:pt idx="2627" formatCode="0.00E+00">
                        <c:v>-6.1518706013892598E-6</c:v>
                      </c:pt>
                      <c:pt idx="2628" formatCode="0.00E+00">
                        <c:v>-4.7576430625347697E-6</c:v>
                      </c:pt>
                      <c:pt idx="2629" formatCode="0.00E+00">
                        <c:v>-8.0723595276863493E-6</c:v>
                      </c:pt>
                      <c:pt idx="2630" formatCode="0.00E+00">
                        <c:v>-1.13870759928377E-5</c:v>
                      </c:pt>
                      <c:pt idx="2631" formatCode="0.00E+00">
                        <c:v>-1.2112231962395699E-5</c:v>
                      </c:pt>
                      <c:pt idx="2632" formatCode="0.00E+00">
                        <c:v>-1.3698221835475401E-5</c:v>
                      </c:pt>
                      <c:pt idx="2633" formatCode="0.00E+00">
                        <c:v>-1.35719270893107E-5</c:v>
                      </c:pt>
                      <c:pt idx="2634" formatCode="0.00E+00">
                        <c:v>-1.44703836813048E-5</c:v>
                      </c:pt>
                      <c:pt idx="2635" formatCode="0.00E+00">
                        <c:v>-1.5368840273298799E-5</c:v>
                      </c:pt>
                      <c:pt idx="2636" formatCode="0.00E+00">
                        <c:v>-1.57784627348172E-5</c:v>
                      </c:pt>
                      <c:pt idx="2637" formatCode="0.00E+00">
                        <c:v>-1.6188085196335499E-5</c:v>
                      </c:pt>
                      <c:pt idx="2638" formatCode="0.00E+00">
                        <c:v>-2.63495803512202E-5</c:v>
                      </c:pt>
                      <c:pt idx="2639" formatCode="0.00E+00">
                        <c:v>-2.8797823682483801E-5</c:v>
                      </c:pt>
                      <c:pt idx="2640" formatCode="0.00E+00">
                        <c:v>-2.15676144536192E-5</c:v>
                      </c:pt>
                      <c:pt idx="2641" formatCode="0.00E+00">
                        <c:v>-1.3965880592587401E-5</c:v>
                      </c:pt>
                      <c:pt idx="2642" formatCode="0.00E+00">
                        <c:v>-1.13794404930744E-5</c:v>
                      </c:pt>
                      <c:pt idx="2643" formatCode="0.00E+00">
                        <c:v>-8.7930003935614299E-6</c:v>
                      </c:pt>
                      <c:pt idx="2644" formatCode="0.00E+00">
                        <c:v>-3.5513578713451898E-6</c:v>
                      </c:pt>
                      <c:pt idx="2645" formatCode="0.00E+00">
                        <c:v>-5.5320708616388102E-6</c:v>
                      </c:pt>
                      <c:pt idx="2646" formatCode="0.00E+00">
                        <c:v>-7.5127838519326098E-6</c:v>
                      </c:pt>
                      <c:pt idx="2647" formatCode="0.00E+00">
                        <c:v>-1.61740376785301E-5</c:v>
                      </c:pt>
                      <c:pt idx="2648" formatCode="0.00E+00">
                        <c:v>-4.5343586957425302E-6</c:v>
                      </c:pt>
                      <c:pt idx="2649" formatCode="0.00E+00">
                        <c:v>-1.8204937111317199E-6</c:v>
                      </c:pt>
                      <c:pt idx="2650" formatCode="0.00E+00">
                        <c:v>-5.3643212945994804E-7</c:v>
                      </c:pt>
                      <c:pt idx="2651" formatCode="0.00E+00">
                        <c:v>3.2727750742399298E-8</c:v>
                      </c:pt>
                      <c:pt idx="2652" formatCode="0.00E+00">
                        <c:v>6.0188763094456205E-7</c:v>
                      </c:pt>
                      <c:pt idx="2653" formatCode="0.00E+00">
                        <c:v>6.7287503438216404E-6</c:v>
                      </c:pt>
                      <c:pt idx="2654" formatCode="0.00E+00">
                        <c:v>1.04128268286616E-5</c:v>
                      </c:pt>
                      <c:pt idx="2655" formatCode="0.00E+00">
                        <c:v>1.40969033135016E-5</c:v>
                      </c:pt>
                      <c:pt idx="2656" formatCode="0.00E+00">
                        <c:v>1.9047330884848999E-5</c:v>
                      </c:pt>
                      <c:pt idx="2657" formatCode="0.00E+00">
                        <c:v>2.8637929492811299E-5</c:v>
                      </c:pt>
                      <c:pt idx="2658" formatCode="0.00E+00">
                        <c:v>3.03796992653027E-5</c:v>
                      </c:pt>
                      <c:pt idx="2659" formatCode="0.00E+00">
                        <c:v>3.0441941231044299E-5</c:v>
                      </c:pt>
                      <c:pt idx="2660" formatCode="0.00E+00">
                        <c:v>3.4235130500644897E-5</c:v>
                      </c:pt>
                      <c:pt idx="2661" formatCode="0.00E+00">
                        <c:v>3.6050405036352503E-5</c:v>
                      </c:pt>
                      <c:pt idx="2662" formatCode="0.00E+00">
                        <c:v>3.7865679572059999E-5</c:v>
                      </c:pt>
                      <c:pt idx="2663" formatCode="0.00E+00">
                        <c:v>5.1230881519558198E-5</c:v>
                      </c:pt>
                      <c:pt idx="2664" formatCode="0.00E+00">
                        <c:v>6.6792560764206697E-5</c:v>
                      </c:pt>
                      <c:pt idx="2665" formatCode="0.00E+00">
                        <c:v>7.93804461245032E-5</c:v>
                      </c:pt>
                      <c:pt idx="2666" formatCode="0.00E+00">
                        <c:v>9.5109121253815406E-5</c:v>
                      </c:pt>
                      <c:pt idx="2667">
                        <c:v>1.05479043987407E-4</c:v>
                      </c:pt>
                      <c:pt idx="2668">
                        <c:v>1.1287282705061599E-4</c:v>
                      </c:pt>
                      <c:pt idx="2669">
                        <c:v>1.2337441267011999E-4</c:v>
                      </c:pt>
                      <c:pt idx="2670">
                        <c:v>1.33294341693521E-4</c:v>
                      </c:pt>
                      <c:pt idx="2671">
                        <c:v>1.4901608640230699E-4</c:v>
                      </c:pt>
                      <c:pt idx="2672">
                        <c:v>1.67964227889757E-4</c:v>
                      </c:pt>
                      <c:pt idx="2673">
                        <c:v>1.8427550525848199E-4</c:v>
                      </c:pt>
                      <c:pt idx="2674">
                        <c:v>1.98713254792152E-4</c:v>
                      </c:pt>
                      <c:pt idx="2675">
                        <c:v>2.1690783509745599E-4</c:v>
                      </c:pt>
                      <c:pt idx="2676">
                        <c:v>2.4013682663833599E-4</c:v>
                      </c:pt>
                      <c:pt idx="2677">
                        <c:v>2.6586450863114099E-4</c:v>
                      </c:pt>
                      <c:pt idx="2678">
                        <c:v>2.9337032762683798E-4</c:v>
                      </c:pt>
                      <c:pt idx="2679">
                        <c:v>3.2290322250731101E-4</c:v>
                      </c:pt>
                      <c:pt idx="2680">
                        <c:v>3.5746260342843901E-4</c:v>
                      </c:pt>
                      <c:pt idx="2681">
                        <c:v>3.9289840089566701E-4</c:v>
                      </c:pt>
                      <c:pt idx="2682">
                        <c:v>4.2430307327287898E-4</c:v>
                      </c:pt>
                      <c:pt idx="2683">
                        <c:v>4.6078425370388201E-4</c:v>
                      </c:pt>
                      <c:pt idx="2684">
                        <c:v>5.0338236810890395E-4</c:v>
                      </c:pt>
                      <c:pt idx="2685">
                        <c:v>5.4489534899499305E-4</c:v>
                      </c:pt>
                      <c:pt idx="2686">
                        <c:v>5.9876404671125802E-4</c:v>
                      </c:pt>
                      <c:pt idx="2687">
                        <c:v>6.6006027204389497E-4</c:v>
                      </c:pt>
                      <c:pt idx="2688">
                        <c:v>7.2057212697432304E-4</c:v>
                      </c:pt>
                      <c:pt idx="2689">
                        <c:v>7.8821680184281199E-4</c:v>
                      </c:pt>
                      <c:pt idx="2690">
                        <c:v>8.61344427085258E-4</c:v>
                      </c:pt>
                      <c:pt idx="2691">
                        <c:v>9.3812278209527201E-4</c:v>
                      </c:pt>
                      <c:pt idx="2692">
                        <c:v>1.02049591873076E-3</c:v>
                      </c:pt>
                      <c:pt idx="2693">
                        <c:v>1.1114234985831299E-3</c:v>
                      </c:pt>
                      <c:pt idx="2694">
                        <c:v>1.2127281209223901E-3</c:v>
                      </c:pt>
                      <c:pt idx="2695">
                        <c:v>1.3222080587103899E-3</c:v>
                      </c:pt>
                      <c:pt idx="2696">
                        <c:v>1.4394069376605699E-3</c:v>
                      </c:pt>
                      <c:pt idx="2697">
                        <c:v>1.5693633430828701E-3</c:v>
                      </c:pt>
                      <c:pt idx="2698">
                        <c:v>1.71305884292404E-3</c:v>
                      </c:pt>
                      <c:pt idx="2699">
                        <c:v>1.8665020179238301E-3</c:v>
                      </c:pt>
                      <c:pt idx="2700">
                        <c:v>2.0361134307093701E-3</c:v>
                      </c:pt>
                      <c:pt idx="2701">
                        <c:v>2.2267376884167302E-3</c:v>
                      </c:pt>
                      <c:pt idx="2702">
                        <c:v>2.4256885970823298E-3</c:v>
                      </c:pt>
                      <c:pt idx="2703">
                        <c:v>2.6401034511150199E-3</c:v>
                      </c:pt>
                      <c:pt idx="2704">
                        <c:v>2.8679524643784502E-3</c:v>
                      </c:pt>
                      <c:pt idx="2705">
                        <c:v>3.1057535394271498E-3</c:v>
                      </c:pt>
                      <c:pt idx="2706">
                        <c:v>3.3702373319701201E-3</c:v>
                      </c:pt>
                      <c:pt idx="2707">
                        <c:v>3.6505221654826799E-3</c:v>
                      </c:pt>
                      <c:pt idx="2708">
                        <c:v>3.9484075883247901E-3</c:v>
                      </c:pt>
                      <c:pt idx="2709">
                        <c:v>4.2740345179719703E-3</c:v>
                      </c:pt>
                      <c:pt idx="2710">
                        <c:v>4.61890106336373E-3</c:v>
                      </c:pt>
                      <c:pt idx="2711">
                        <c:v>4.9858554250967798E-3</c:v>
                      </c:pt>
                      <c:pt idx="2712">
                        <c:v>5.3808111661109203E-3</c:v>
                      </c:pt>
                      <c:pt idx="2713">
                        <c:v>5.7928499263115701E-3</c:v>
                      </c:pt>
                      <c:pt idx="2714">
                        <c:v>6.2183453040591504E-3</c:v>
                      </c:pt>
                      <c:pt idx="2715">
                        <c:v>6.6669154788785399E-3</c:v>
                      </c:pt>
                      <c:pt idx="2716">
                        <c:v>7.1457209187520904E-3</c:v>
                      </c:pt>
                      <c:pt idx="2717">
                        <c:v>7.65070681386237E-3</c:v>
                      </c:pt>
                      <c:pt idx="2718">
                        <c:v>8.1798713596366607E-3</c:v>
                      </c:pt>
                      <c:pt idx="2719">
                        <c:v>8.7307959358920596E-3</c:v>
                      </c:pt>
                      <c:pt idx="2720">
                        <c:v>9.3024813540947202E-3</c:v>
                      </c:pt>
                      <c:pt idx="2721">
                        <c:v>9.9017262267474902E-3</c:v>
                      </c:pt>
                      <c:pt idx="2722">
                        <c:v>1.05261984552597E-2</c:v>
                      </c:pt>
                      <c:pt idx="2723">
                        <c:v>1.1178210946961E-2</c:v>
                      </c:pt>
                      <c:pt idx="2724">
                        <c:v>1.18529616879345E-2</c:v>
                      </c:pt>
                      <c:pt idx="2725">
                        <c:v>1.25504754162314E-2</c:v>
                      </c:pt>
                      <c:pt idx="2726">
                        <c:v>1.32705043042512E-2</c:v>
                      </c:pt>
                      <c:pt idx="2727">
                        <c:v>1.4012414145970599E-2</c:v>
                      </c:pt>
                      <c:pt idx="2728">
                        <c:v>1.4780960056463E-2</c:v>
                      </c:pt>
                      <c:pt idx="2729">
                        <c:v>1.5573423055770899E-2</c:v>
                      </c:pt>
                      <c:pt idx="2730">
                        <c:v>1.6386821706047799E-2</c:v>
                      </c:pt>
                      <c:pt idx="2731">
                        <c:v>1.7231059556180001E-2</c:v>
                      </c:pt>
                      <c:pt idx="2732">
                        <c:v>1.8102357611990201E-2</c:v>
                      </c:pt>
                      <c:pt idx="2733">
                        <c:v>1.89949024001629E-2</c:v>
                      </c:pt>
                      <c:pt idx="2734">
                        <c:v>1.9908340516915701E-2</c:v>
                      </c:pt>
                      <c:pt idx="2735">
                        <c:v>2.0845424474359501E-2</c:v>
                      </c:pt>
                      <c:pt idx="2736">
                        <c:v>2.1809539152955901E-2</c:v>
                      </c:pt>
                      <c:pt idx="2737">
                        <c:v>2.27981814642867E-2</c:v>
                      </c:pt>
                      <c:pt idx="2738">
                        <c:v>2.3813121969575999E-2</c:v>
                      </c:pt>
                      <c:pt idx="2739">
                        <c:v>2.48541241982063E-2</c:v>
                      </c:pt>
                      <c:pt idx="2740">
                        <c:v>2.5925291491428699E-2</c:v>
                      </c:pt>
                      <c:pt idx="2741">
                        <c:v>2.70275683591512E-2</c:v>
                      </c:pt>
                      <c:pt idx="2742">
                        <c:v>2.81572483565606E-2</c:v>
                      </c:pt>
                      <c:pt idx="2743">
                        <c:v>2.9317574053446701E-2</c:v>
                      </c:pt>
                      <c:pt idx="2744">
                        <c:v>3.0520891448151701E-2</c:v>
                      </c:pt>
                      <c:pt idx="2745">
                        <c:v>3.1760615157195297E-2</c:v>
                      </c:pt>
                      <c:pt idx="2746">
                        <c:v>3.3034853515023201E-2</c:v>
                      </c:pt>
                      <c:pt idx="2747">
                        <c:v>3.4345172281578101E-2</c:v>
                      </c:pt>
                      <c:pt idx="2748">
                        <c:v>3.5695546533943301E-2</c:v>
                      </c:pt>
                      <c:pt idx="2749">
                        <c:v>3.7092109521099599E-2</c:v>
                      </c:pt>
                      <c:pt idx="2750">
                        <c:v>3.8537330312102103E-2</c:v>
                      </c:pt>
                      <c:pt idx="2751">
                        <c:v>4.0036657931056902E-2</c:v>
                      </c:pt>
                      <c:pt idx="2752">
                        <c:v>4.16003544234037E-2</c:v>
                      </c:pt>
                      <c:pt idx="2753">
                        <c:v>4.3224360111588103E-2</c:v>
                      </c:pt>
                      <c:pt idx="2754">
                        <c:v>4.4913575122672598E-2</c:v>
                      </c:pt>
                      <c:pt idx="2755">
                        <c:v>4.6671565192478399E-2</c:v>
                      </c:pt>
                      <c:pt idx="2756">
                        <c:v>4.8493369423520498E-2</c:v>
                      </c:pt>
                      <c:pt idx="2757">
                        <c:v>5.0414832393830301E-2</c:v>
                      </c:pt>
                      <c:pt idx="2758">
                        <c:v>5.2452794608256199E-2</c:v>
                      </c:pt>
                      <c:pt idx="2759">
                        <c:v>5.4544340444245699E-2</c:v>
                      </c:pt>
                      <c:pt idx="2760">
                        <c:v>5.6695363175600401E-2</c:v>
                      </c:pt>
                      <c:pt idx="2761">
                        <c:v>5.89389054861763E-2</c:v>
                      </c:pt>
                      <c:pt idx="2762">
                        <c:v>6.1267384393168998E-2</c:v>
                      </c:pt>
                      <c:pt idx="2763">
                        <c:v>6.3697075852807997E-2</c:v>
                      </c:pt>
                      <c:pt idx="2764">
                        <c:v>6.6220125627424506E-2</c:v>
                      </c:pt>
                      <c:pt idx="2765">
                        <c:v>6.8844115102184897E-2</c:v>
                      </c:pt>
                      <c:pt idx="2766">
                        <c:v>7.1582670267111501E-2</c:v>
                      </c:pt>
                      <c:pt idx="2767">
                        <c:v>7.4462096877798006E-2</c:v>
                      </c:pt>
                      <c:pt idx="2768">
                        <c:v>7.7596582551946305E-2</c:v>
                      </c:pt>
                      <c:pt idx="2769">
                        <c:v>8.08280918483784E-2</c:v>
                      </c:pt>
                      <c:pt idx="2770">
                        <c:v>8.4003564961611196E-2</c:v>
                      </c:pt>
                      <c:pt idx="2771">
                        <c:v>8.72583666355113E-2</c:v>
                      </c:pt>
                      <c:pt idx="2772">
                        <c:v>9.0625050797807E-2</c:v>
                      </c:pt>
                      <c:pt idx="2773">
                        <c:v>9.4161201204407505E-2</c:v>
                      </c:pt>
                      <c:pt idx="2774">
                        <c:v>9.7804152614853507E-2</c:v>
                      </c:pt>
                      <c:pt idx="2775">
                        <c:v>0.101464971915449</c:v>
                      </c:pt>
                      <c:pt idx="2776">
                        <c:v>0.105195035487095</c:v>
                      </c:pt>
                      <c:pt idx="2777">
                        <c:v>0.10899719581733</c:v>
                      </c:pt>
                      <c:pt idx="2778">
                        <c:v>0.112851063895508</c:v>
                      </c:pt>
                      <c:pt idx="2779">
                        <c:v>0.11677420298110799</c:v>
                      </c:pt>
                      <c:pt idx="2780">
                        <c:v>0.120657077120263</c:v>
                      </c:pt>
                      <c:pt idx="2781">
                        <c:v>0.124594263272036</c:v>
                      </c:pt>
                      <c:pt idx="2782">
                        <c:v>0.12867696424932801</c:v>
                      </c:pt>
                      <c:pt idx="2783">
                        <c:v>0.13276960140613001</c:v>
                      </c:pt>
                      <c:pt idx="2784">
                        <c:v>0.136868298090049</c:v>
                      </c:pt>
                      <c:pt idx="2785">
                        <c:v>0.14097232387060199</c:v>
                      </c:pt>
                      <c:pt idx="2786">
                        <c:v>0.145069298788427</c:v>
                      </c:pt>
                      <c:pt idx="2787">
                        <c:v>0.14918687339926801</c:v>
                      </c:pt>
                      <c:pt idx="2788">
                        <c:v>0.15327425185982699</c:v>
                      </c:pt>
                      <c:pt idx="2789">
                        <c:v>0.15727088988007501</c:v>
                      </c:pt>
                      <c:pt idx="2790">
                        <c:v>0.161199698058791</c:v>
                      </c:pt>
                      <c:pt idx="2791">
                        <c:v>0.165064186153868</c:v>
                      </c:pt>
                      <c:pt idx="2792">
                        <c:v>0.16883220149366901</c:v>
                      </c:pt>
                      <c:pt idx="2793">
                        <c:v>0.17247701053721101</c:v>
                      </c:pt>
                      <c:pt idx="2794">
                        <c:v>0.176011941268192</c:v>
                      </c:pt>
                      <c:pt idx="2795">
                        <c:v>0.179423932620798</c:v>
                      </c:pt>
                      <c:pt idx="2796">
                        <c:v>0.18269301842065799</c:v>
                      </c:pt>
                      <c:pt idx="2797">
                        <c:v>0.185803175363775</c:v>
                      </c:pt>
                      <c:pt idx="2798">
                        <c:v>0.188758931918003</c:v>
                      </c:pt>
                      <c:pt idx="2799">
                        <c:v>0.191534085336829</c:v>
                      </c:pt>
                      <c:pt idx="2800">
                        <c:v>0.19415869024729099</c:v>
                      </c:pt>
                      <c:pt idx="2801">
                        <c:v>0.196608999308828</c:v>
                      </c:pt>
                      <c:pt idx="2802">
                        <c:v>0.198802245806602</c:v>
                      </c:pt>
                      <c:pt idx="2803">
                        <c:v>0.20075470321779099</c:v>
                      </c:pt>
                      <c:pt idx="2804">
                        <c:v>0.202480419670546</c:v>
                      </c:pt>
                      <c:pt idx="2805">
                        <c:v>0.20397480193842099</c:v>
                      </c:pt>
                      <c:pt idx="2806">
                        <c:v>0.205235993422382</c:v>
                      </c:pt>
                      <c:pt idx="2807">
                        <c:v>0.20625736188395499</c:v>
                      </c:pt>
                      <c:pt idx="2808">
                        <c:v>0.20703445900457601</c:v>
                      </c:pt>
                      <c:pt idx="2809">
                        <c:v>0.20755707225378101</c:v>
                      </c:pt>
                      <c:pt idx="2810">
                        <c:v>0.207633083042916</c:v>
                      </c:pt>
                      <c:pt idx="2811">
                        <c:v>0.20761343315934799</c:v>
                      </c:pt>
                      <c:pt idx="2812">
                        <c:v>0.20759378327577899</c:v>
                      </c:pt>
                      <c:pt idx="2813">
                        <c:v>0.20709206998747701</c:v>
                      </c:pt>
                      <c:pt idx="2814">
                        <c:v>0.20633441040452599</c:v>
                      </c:pt>
                      <c:pt idx="2815">
                        <c:v>0.205326479556316</c:v>
                      </c:pt>
                      <c:pt idx="2816">
                        <c:v>0.204068366278543</c:v>
                      </c:pt>
                      <c:pt idx="2817">
                        <c:v>0.20255344505339301</c:v>
                      </c:pt>
                      <c:pt idx="2818">
                        <c:v>0.200795848962285</c:v>
                      </c:pt>
                      <c:pt idx="2819">
                        <c:v>0.19879861663374801</c:v>
                      </c:pt>
                      <c:pt idx="2820">
                        <c:v>0.196546923491589</c:v>
                      </c:pt>
                      <c:pt idx="2821">
                        <c:v>0.194001124433726</c:v>
                      </c:pt>
                      <c:pt idx="2822">
                        <c:v>0.19124827693101601</c:v>
                      </c:pt>
                      <c:pt idx="2823">
                        <c:v>0.18833364180401899</c:v>
                      </c:pt>
                      <c:pt idx="2824">
                        <c:v>0.185204461278314</c:v>
                      </c:pt>
                      <c:pt idx="2825">
                        <c:v>0.18185728408858401</c:v>
                      </c:pt>
                      <c:pt idx="2826">
                        <c:v>0.178297999714706</c:v>
                      </c:pt>
                      <c:pt idx="2827">
                        <c:v>0.174539348349564</c:v>
                      </c:pt>
                      <c:pt idx="2828">
                        <c:v>0.17059173772728201</c:v>
                      </c:pt>
                      <c:pt idx="2829">
                        <c:v>0.16645002767471201</c:v>
                      </c:pt>
                      <c:pt idx="2830">
                        <c:v>0.162140212001921</c:v>
                      </c:pt>
                      <c:pt idx="2831">
                        <c:v>0.15768230857584201</c:v>
                      </c:pt>
                      <c:pt idx="2832">
                        <c:v>0.15303807438272601</c:v>
                      </c:pt>
                      <c:pt idx="2833">
                        <c:v>0.14819003783767201</c:v>
                      </c:pt>
                      <c:pt idx="2834">
                        <c:v>0.14321374695289901</c:v>
                      </c:pt>
                      <c:pt idx="2835">
                        <c:v>0.13811766053684901</c:v>
                      </c:pt>
                      <c:pt idx="2836">
                        <c:v>0.13287986618182299</c:v>
                      </c:pt>
                      <c:pt idx="2837">
                        <c:v>0.12747808718943501</c:v>
                      </c:pt>
                      <c:pt idx="2838">
                        <c:v>0.12205572531711199</c:v>
                      </c:pt>
                      <c:pt idx="2839">
                        <c:v>0.11661855169751199</c:v>
                      </c:pt>
                      <c:pt idx="2840">
                        <c:v>0.110970759704707</c:v>
                      </c:pt>
                      <c:pt idx="2841">
                        <c:v>0.105157636691197</c:v>
                      </c:pt>
                      <c:pt idx="2842">
                        <c:v>9.9209285255154905E-2</c:v>
                      </c:pt>
                      <c:pt idx="2843">
                        <c:v>9.3079254704479697E-2</c:v>
                      </c:pt>
                      <c:pt idx="2844">
                        <c:v>8.68634068595103E-2</c:v>
                      </c:pt>
                      <c:pt idx="2845">
                        <c:v>8.0550863146122698E-2</c:v>
                      </c:pt>
                      <c:pt idx="2846">
                        <c:v>7.4060050475817998E-2</c:v>
                      </c:pt>
                      <c:pt idx="2847">
                        <c:v>6.7607419090215906E-2</c:v>
                      </c:pt>
                      <c:pt idx="2848">
                        <c:v>6.1175153903935998E-2</c:v>
                      </c:pt>
                      <c:pt idx="2849">
                        <c:v>5.4620441365670701E-2</c:v>
                      </c:pt>
                      <c:pt idx="2850">
                        <c:v>4.79685077603942E-2</c:v>
                      </c:pt>
                      <c:pt idx="2851">
                        <c:v>4.1254280696300202E-2</c:v>
                      </c:pt>
                      <c:pt idx="2852">
                        <c:v>3.4495523358156401E-2</c:v>
                      </c:pt>
                      <c:pt idx="2853">
                        <c:v>2.77005313834656E-2</c:v>
                      </c:pt>
                      <c:pt idx="2854">
                        <c:v>2.08205014863082E-2</c:v>
                      </c:pt>
                      <c:pt idx="2855">
                        <c:v>1.3857908143468701E-2</c:v>
                      </c:pt>
                      <c:pt idx="2856">
                        <c:v>6.82208944591986E-3</c:v>
                      </c:pt>
                      <c:pt idx="2857">
                        <c:v>-3.2308623200920898E-4</c:v>
                      </c:pt>
                      <c:pt idx="2858">
                        <c:v>-7.5642250923525899E-3</c:v>
                      </c:pt>
                      <c:pt idx="2859">
                        <c:v>-1.49007773536415E-2</c:v>
                      </c:pt>
                      <c:pt idx="2860">
                        <c:v>-2.2360579986533999E-2</c:v>
                      </c:pt>
                      <c:pt idx="2861">
                        <c:v>-2.9925611342906201E-2</c:v>
                      </c:pt>
                      <c:pt idx="2862">
                        <c:v>-3.7600300583754201E-2</c:v>
                      </c:pt>
                      <c:pt idx="2863">
                        <c:v>-4.54785297331173E-2</c:v>
                      </c:pt>
                      <c:pt idx="2864">
                        <c:v>-5.3523496681153603E-2</c:v>
                      </c:pt>
                      <c:pt idx="2865">
                        <c:v>-6.1671953348333197E-2</c:v>
                      </c:pt>
                      <c:pt idx="2866">
                        <c:v>-7.0015461589635106E-2</c:v>
                      </c:pt>
                      <c:pt idx="2867">
                        <c:v>-7.8556853486003997E-2</c:v>
                      </c:pt>
                      <c:pt idx="2868">
                        <c:v>-8.7293105381633498E-2</c:v>
                      </c:pt>
                      <c:pt idx="2869">
                        <c:v>-9.6283946663081002E-2</c:v>
                      </c:pt>
                      <c:pt idx="2870">
                        <c:v>-0.10550375113023</c:v>
                      </c:pt>
                      <c:pt idx="2871">
                        <c:v>-0.11493862936128001</c:v>
                      </c:pt>
                      <c:pt idx="2872">
                        <c:v>-0.12456988080367699</c:v>
                      </c:pt>
                      <c:pt idx="2873">
                        <c:v>-0.13457713578887201</c:v>
                      </c:pt>
                      <c:pt idx="2874">
                        <c:v>-0.145107601572876</c:v>
                      </c:pt>
                      <c:pt idx="2875">
                        <c:v>-0.15607679553342599</c:v>
                      </c:pt>
                      <c:pt idx="2876">
                        <c:v>-0.167461158003158</c:v>
                      </c:pt>
                      <c:pt idx="2877">
                        <c:v>-0.17915236415625499</c:v>
                      </c:pt>
                      <c:pt idx="2878">
                        <c:v>-0.19114396677701301</c:v>
                      </c:pt>
                      <c:pt idx="2879">
                        <c:v>-0.203568468224362</c:v>
                      </c:pt>
                      <c:pt idx="2880">
                        <c:v>-0.216417926930245</c:v>
                      </c:pt>
                      <c:pt idx="2881">
                        <c:v>-0.229730114412421</c:v>
                      </c:pt>
                      <c:pt idx="2882">
                        <c:v>-0.243577248244949</c:v>
                      </c:pt>
                      <c:pt idx="2883">
                        <c:v>-0.25792180849631502</c:v>
                      </c:pt>
                      <c:pt idx="2884">
                        <c:v>-0.27273533083284901</c:v>
                      </c:pt>
                      <c:pt idx="2885">
                        <c:v>-0.28818005080227399</c:v>
                      </c:pt>
                      <c:pt idx="2886">
                        <c:v>-0.30419339946274998</c:v>
                      </c:pt>
                      <c:pt idx="2887">
                        <c:v>-0.32072310705851498</c:v>
                      </c:pt>
                      <c:pt idx="2888">
                        <c:v>-0.33794261354202498</c:v>
                      </c:pt>
                      <c:pt idx="2889">
                        <c:v>-0.35566790662660902</c:v>
                      </c:pt>
                      <c:pt idx="2890">
                        <c:v>-0.373947916999537</c:v>
                      </c:pt>
                      <c:pt idx="2891">
                        <c:v>-0.39314065767959</c:v>
                      </c:pt>
                      <c:pt idx="2892">
                        <c:v>-0.41309087782370402</c:v>
                      </c:pt>
                      <c:pt idx="2893">
                        <c:v>-0.433478163143735</c:v>
                      </c:pt>
                      <c:pt idx="2894">
                        <c:v>-0.45434252686207299</c:v>
                      </c:pt>
                      <c:pt idx="2895">
                        <c:v>-0.47576790695675097</c:v>
                      </c:pt>
                      <c:pt idx="2896">
                        <c:v>-0.49778678786060898</c:v>
                      </c:pt>
                      <c:pt idx="2897">
                        <c:v>-0.52039113929210901</c:v>
                      </c:pt>
                      <c:pt idx="2898">
                        <c:v>-0.54361258345354002</c:v>
                      </c:pt>
                      <c:pt idx="2899">
                        <c:v>-0.56732997329458801</c:v>
                      </c:pt>
                      <c:pt idx="2900">
                        <c:v>-0.59143684866260504</c:v>
                      </c:pt>
                      <c:pt idx="2901">
                        <c:v>-0.616049785442218</c:v>
                      </c:pt>
                      <c:pt idx="2902">
                        <c:v>-0.64145619760512695</c:v>
                      </c:pt>
                      <c:pt idx="2903">
                        <c:v>-0.66733531894318299</c:v>
                      </c:pt>
                      <c:pt idx="2904">
                        <c:v>-0.69339904482760195</c:v>
                      </c:pt>
                      <c:pt idx="2905">
                        <c:v>-0.71974042774827596</c:v>
                      </c:pt>
                      <c:pt idx="2906">
                        <c:v>-0.74631966660853399</c:v>
                      </c:pt>
                      <c:pt idx="2907">
                        <c:v>-0.77323475895277205</c:v>
                      </c:pt>
                      <c:pt idx="2908">
                        <c:v>-0.80036028534158699</c:v>
                      </c:pt>
                      <c:pt idx="2909">
                        <c:v>-0.82752420104840896</c:v>
                      </c:pt>
                      <c:pt idx="2910">
                        <c:v>-0.85485679769829603</c:v>
                      </c:pt>
                      <c:pt idx="2911">
                        <c:v>-0.88260322219267295</c:v>
                      </c:pt>
                      <c:pt idx="2912">
                        <c:v>-0.91041404429816697</c:v>
                      </c:pt>
                      <c:pt idx="2913">
                        <c:v>-0.93795425328082005</c:v>
                      </c:pt>
                      <c:pt idx="2914">
                        <c:v>-0.96527700323806398</c:v>
                      </c:pt>
                      <c:pt idx="2915">
                        <c:v>-0.99236186881333999</c:v>
                      </c:pt>
                      <c:pt idx="2916">
                        <c:v>-1.0193062580063801</c:v>
                      </c:pt>
                      <c:pt idx="2917">
                        <c:v>-1.04601238827674</c:v>
                      </c:pt>
                      <c:pt idx="2918">
                        <c:v>-1.0722333244068301</c:v>
                      </c:pt>
                      <c:pt idx="2919">
                        <c:v>-1.09814737691566</c:v>
                      </c:pt>
                      <c:pt idx="2920">
                        <c:v>-1.12400582752444</c:v>
                      </c:pt>
                      <c:pt idx="2921">
                        <c:v>-1.1493486742666199</c:v>
                      </c:pt>
                      <c:pt idx="2922">
                        <c:v>-1.1737814202038499</c:v>
                      </c:pt>
                      <c:pt idx="2923">
                        <c:v>-1.19756190379949</c:v>
                      </c:pt>
                      <c:pt idx="2924">
                        <c:v>-1.2206209138981301</c:v>
                      </c:pt>
                      <c:pt idx="2925">
                        <c:v>-1.24294761480565</c:v>
                      </c:pt>
                      <c:pt idx="2926">
                        <c:v>-1.2645533723462199</c:v>
                      </c:pt>
                      <c:pt idx="2927">
                        <c:v>-1.2853091807818999</c:v>
                      </c:pt>
                      <c:pt idx="2928">
                        <c:v>-1.3051760417301499</c:v>
                      </c:pt>
                      <c:pt idx="2929">
                        <c:v>-1.3239772535796199</c:v>
                      </c:pt>
                      <c:pt idx="2930">
                        <c:v>-1.3418110547628901</c:v>
                      </c:pt>
                      <c:pt idx="2931">
                        <c:v>-1.35890471596453</c:v>
                      </c:pt>
                      <c:pt idx="2932">
                        <c:v>-1.37503133114836</c:v>
                      </c:pt>
                      <c:pt idx="2933">
                        <c:v>-1.3898841142015099</c:v>
                      </c:pt>
                      <c:pt idx="2934">
                        <c:v>-1.40345661353442</c:v>
                      </c:pt>
                      <c:pt idx="2935">
                        <c:v>-1.4158802440902001</c:v>
                      </c:pt>
                      <c:pt idx="2936">
                        <c:v>-1.42709374106222</c:v>
                      </c:pt>
                      <c:pt idx="2937">
                        <c:v>-1.43704125651294</c:v>
                      </c:pt>
                      <c:pt idx="2938">
                        <c:v>-1.4457457749231299</c:v>
                      </c:pt>
                      <c:pt idx="2939">
                        <c:v>-1.4531769383962501</c:v>
                      </c:pt>
                      <c:pt idx="2940">
                        <c:v>-1.45931288796436</c:v>
                      </c:pt>
                      <c:pt idx="2941">
                        <c:v>-1.46416727930393</c:v>
                      </c:pt>
                      <c:pt idx="2942">
                        <c:v>-1.46772560811515</c:v>
                      </c:pt>
                      <c:pt idx="2943">
                        <c:v>-1.46997168897181</c:v>
                      </c:pt>
                      <c:pt idx="2944">
                        <c:v>-1.47089912154508</c:v>
                      </c:pt>
                      <c:pt idx="2945">
                        <c:v>-1.4705186458206501</c:v>
                      </c:pt>
                      <c:pt idx="2946">
                        <c:v>-1.46883843693622</c:v>
                      </c:pt>
                      <c:pt idx="2947">
                        <c:v>-1.4658725402336099</c:v>
                      </c:pt>
                      <c:pt idx="2948">
                        <c:v>-1.4616178415280101</c:v>
                      </c:pt>
                      <c:pt idx="2949">
                        <c:v>-1.45608554909199</c:v>
                      </c:pt>
                      <c:pt idx="2950">
                        <c:v>-1.4493116426891199</c:v>
                      </c:pt>
                      <c:pt idx="2951">
                        <c:v>-1.44128604983718</c:v>
                      </c:pt>
                      <c:pt idx="2952">
                        <c:v>-1.4320586472771299</c:v>
                      </c:pt>
                      <c:pt idx="2953">
                        <c:v>-1.42168676688462</c:v>
                      </c:pt>
                      <c:pt idx="2954">
                        <c:v>-1.4101477210298199</c:v>
                      </c:pt>
                      <c:pt idx="2955">
                        <c:v>-1.3974858880807901</c:v>
                      </c:pt>
                      <c:pt idx="2956">
                        <c:v>-1.38374167146688</c:v>
                      </c:pt>
                      <c:pt idx="2957">
                        <c:v>-1.3687232641471201</c:v>
                      </c:pt>
                      <c:pt idx="2958">
                        <c:v>-1.35256633443015</c:v>
                      </c:pt>
                      <c:pt idx="2959">
                        <c:v>-1.3356452406733501</c:v>
                      </c:pt>
                      <c:pt idx="2960">
                        <c:v>-1.3181302406639099</c:v>
                      </c:pt>
                      <c:pt idx="2961">
                        <c:v>-1.2997536197892501</c:v>
                      </c:pt>
                      <c:pt idx="2962">
                        <c:v>-1.2804251443522801</c:v>
                      </c:pt>
                      <c:pt idx="2963">
                        <c:v>-1.2603298517293799</c:v>
                      </c:pt>
                      <c:pt idx="2964">
                        <c:v>-1.23947631052211</c:v>
                      </c:pt>
                      <c:pt idx="2965">
                        <c:v>-1.2180035820586701</c:v>
                      </c:pt>
                      <c:pt idx="2966">
                        <c:v>-1.1958791192324401</c:v>
                      </c:pt>
                      <c:pt idx="2967">
                        <c:v>-1.1731739680258499</c:v>
                      </c:pt>
                      <c:pt idx="2968">
                        <c:v>-1.1499653550139799</c:v>
                      </c:pt>
                      <c:pt idx="2969">
                        <c:v>-1.12600698517817</c:v>
                      </c:pt>
                      <c:pt idx="2970">
                        <c:v>-1.10155325550893</c:v>
                      </c:pt>
                      <c:pt idx="2971">
                        <c:v>-1.07715256018173</c:v>
                      </c:pt>
                      <c:pt idx="2972">
                        <c:v>-1.0525551403461</c:v>
                      </c:pt>
                      <c:pt idx="2973">
                        <c:v>-1.02747967352</c:v>
                      </c:pt>
                      <c:pt idx="2974">
                        <c:v>-1.0022221431099101</c:v>
                      </c:pt>
                      <c:pt idx="2975">
                        <c:v>-0.97689774193489398</c:v>
                      </c:pt>
                      <c:pt idx="2976">
                        <c:v>-0.951484307052614</c:v>
                      </c:pt>
                      <c:pt idx="2977">
                        <c:v>-0.92597207516957103</c:v>
                      </c:pt>
                      <c:pt idx="2978">
                        <c:v>-0.90031039489382603</c:v>
                      </c:pt>
                      <c:pt idx="2979">
                        <c:v>-0.874376341414279</c:v>
                      </c:pt>
                      <c:pt idx="2980">
                        <c:v>-0.848714825712795</c:v>
                      </c:pt>
                      <c:pt idx="2981">
                        <c:v>-0.82345989502369699</c:v>
                      </c:pt>
                      <c:pt idx="2982">
                        <c:v>-0.79823044962643597</c:v>
                      </c:pt>
                      <c:pt idx="2983">
                        <c:v>-0.77315510305155499</c:v>
                      </c:pt>
                      <c:pt idx="2984">
                        <c:v>-0.74836841328522197</c:v>
                      </c:pt>
                      <c:pt idx="2985">
                        <c:v>-0.72382362773370201</c:v>
                      </c:pt>
                      <c:pt idx="2986">
                        <c:v>-0.69954182465751902</c:v>
                      </c:pt>
                      <c:pt idx="2987">
                        <c:v>-0.67555081677354201</c:v>
                      </c:pt>
                      <c:pt idx="2988">
                        <c:v>-0.65164210382536403</c:v>
                      </c:pt>
                      <c:pt idx="2989">
                        <c:v>-0.62792753252564104</c:v>
                      </c:pt>
                      <c:pt idx="2990">
                        <c:v>-0.60500133350320595</c:v>
                      </c:pt>
                      <c:pt idx="2991">
                        <c:v>-0.58267604741821399</c:v>
                      </c:pt>
                      <c:pt idx="2992">
                        <c:v>-0.56065523113790805</c:v>
                      </c:pt>
                      <c:pt idx="2993">
                        <c:v>-0.53911156853700803</c:v>
                      </c:pt>
                      <c:pt idx="2994">
                        <c:v>-0.51795859863932503</c:v>
                      </c:pt>
                      <c:pt idx="2995">
                        <c:v>-0.497300559490986</c:v>
                      </c:pt>
                      <c:pt idx="2996">
                        <c:v>-0.47715010362086002</c:v>
                      </c:pt>
                      <c:pt idx="2997">
                        <c:v>-0.45752972880544401</c:v>
                      </c:pt>
                      <c:pt idx="2998">
                        <c:v>-0.43838230990247601</c:v>
                      </c:pt>
                      <c:pt idx="2999">
                        <c:v>-0.419674890246031</c:v>
                      </c:pt>
                      <c:pt idx="3000">
                        <c:v>-0.40133878857123501</c:v>
                      </c:pt>
                      <c:pt idx="3001">
                        <c:v>-0.383490886731643</c:v>
                      </c:pt>
                      <c:pt idx="3002">
                        <c:v>-0.36642729314119599</c:v>
                      </c:pt>
                      <c:pt idx="3003">
                        <c:v>-0.35010337640822098</c:v>
                      </c:pt>
                      <c:pt idx="3004">
                        <c:v>-0.334191188775049</c:v>
                      </c:pt>
                      <c:pt idx="3005">
                        <c:v>-0.31875057902561599</c:v>
                      </c:pt>
                      <c:pt idx="3006">
                        <c:v>-0.30393774724432099</c:v>
                      </c:pt>
                      <c:pt idx="3007">
                        <c:v>-0.28957572861881598</c:v>
                      </c:pt>
                      <c:pt idx="3008">
                        <c:v>-0.27571642533206497</c:v>
                      </c:pt>
                      <c:pt idx="3009">
                        <c:v>-0.26244057667784199</c:v>
                      </c:pt>
                      <c:pt idx="3010">
                        <c:v>-0.24965693130226799</c:v>
                      </c:pt>
                      <c:pt idx="3011">
                        <c:v>-0.23735878245647399</c:v>
                      </c:pt>
                      <c:pt idx="3012">
                        <c:v>-0.22556880085212799</c:v>
                      </c:pt>
                      <c:pt idx="3013">
                        <c:v>-0.214242830275194</c:v>
                      </c:pt>
                      <c:pt idx="3014">
                        <c:v>-0.20339183268226199</c:v>
                      </c:pt>
                      <c:pt idx="3015">
                        <c:v>-0.193015679774794</c:v>
                      </c:pt>
                      <c:pt idx="3016">
                        <c:v>-0.18303099987298699</c:v>
                      </c:pt>
                      <c:pt idx="3017">
                        <c:v>-0.173498226919161</c:v>
                      </c:pt>
                      <c:pt idx="3018">
                        <c:v>-0.16424225296136</c:v>
                      </c:pt>
                      <c:pt idx="3019">
                        <c:v>-0.15537575743179</c:v>
                      </c:pt>
                      <c:pt idx="3020">
                        <c:v>-0.14703349040878599</c:v>
                      </c:pt>
                      <c:pt idx="3021">
                        <c:v>-0.139104013637524</c:v>
                      </c:pt>
                      <c:pt idx="3022">
                        <c:v>-0.131684921727966</c:v>
                      </c:pt>
                      <c:pt idx="3023">
                        <c:v>-0.124627688180962</c:v>
                      </c:pt>
                      <c:pt idx="3024">
                        <c:v>-0.11806349422372001</c:v>
                      </c:pt>
                      <c:pt idx="3025">
                        <c:v>-0.111830341821229</c:v>
                      </c:pt>
                      <c:pt idx="3026">
                        <c:v>-0.105776589084183</c:v>
                      </c:pt>
                      <c:pt idx="3027">
                        <c:v>-0.10007612237122</c:v>
                      </c:pt>
                      <c:pt idx="3028">
                        <c:v>-9.4656351038409497E-2</c:v>
                      </c:pt>
                      <c:pt idx="3029">
                        <c:v>-8.9494972059961903E-2</c:v>
                      </c:pt>
                      <c:pt idx="3030">
                        <c:v>-8.4654464220388206E-2</c:v>
                      </c:pt>
                      <c:pt idx="3031">
                        <c:v>-8.0117445577417401E-2</c:v>
                      </c:pt>
                      <c:pt idx="3032">
                        <c:v>-7.5831109612385802E-2</c:v>
                      </c:pt>
                      <c:pt idx="3033">
                        <c:v>-7.1784984391182902E-2</c:v>
                      </c:pt>
                      <c:pt idx="3034">
                        <c:v>-6.7968752311124994E-2</c:v>
                      </c:pt>
                      <c:pt idx="3035">
                        <c:v>-6.4369933669016305E-2</c:v>
                      </c:pt>
                      <c:pt idx="3036">
                        <c:v>-6.09915769137164E-2</c:v>
                      </c:pt>
                      <c:pt idx="3037">
                        <c:v>-5.7820681287953202E-2</c:v>
                      </c:pt>
                      <c:pt idx="3038">
                        <c:v>-5.4836290077000902E-2</c:v>
                      </c:pt>
                      <c:pt idx="3039">
                        <c:v>-5.2030734586292801E-2</c:v>
                      </c:pt>
                      <c:pt idx="3040">
                        <c:v>-4.9400920733496299E-2</c:v>
                      </c:pt>
                      <c:pt idx="3041">
                        <c:v>-4.6865656128237003E-2</c:v>
                      </c:pt>
                      <c:pt idx="3042">
                        <c:v>-4.4477479077464403E-2</c:v>
                      </c:pt>
                      <c:pt idx="3043">
                        <c:v>-4.2303109310415803E-2</c:v>
                      </c:pt>
                      <c:pt idx="3044">
                        <c:v>-4.0257155709947902E-2</c:v>
                      </c:pt>
                      <c:pt idx="3045">
                        <c:v>-3.8339303482765999E-2</c:v>
                      </c:pt>
                      <c:pt idx="3046">
                        <c:v>-3.65409390603742E-2</c:v>
                      </c:pt>
                      <c:pt idx="3047">
                        <c:v>-3.4860408204302598E-2</c:v>
                      </c:pt>
                      <c:pt idx="3048">
                        <c:v>-3.3287079825866497E-2</c:v>
                      </c:pt>
                      <c:pt idx="3049">
                        <c:v>-3.1812986921332602E-2</c:v>
                      </c:pt>
                      <c:pt idx="3050">
                        <c:v>-3.0434761232469298E-2</c:v>
                      </c:pt>
                      <c:pt idx="3051">
                        <c:v>-2.9133940759826601E-2</c:v>
                      </c:pt>
                      <c:pt idx="3052">
                        <c:v>-2.7915496551286698E-2</c:v>
                      </c:pt>
                      <c:pt idx="3053">
                        <c:v>-2.6779003060661E-2</c:v>
                      </c:pt>
                      <c:pt idx="3054">
                        <c:v>-2.5710388319962502E-2</c:v>
                      </c:pt>
                      <c:pt idx="3055">
                        <c:v>-2.4703872041246099E-2</c:v>
                      </c:pt>
                      <c:pt idx="3056">
                        <c:v>-2.37639133464961E-2</c:v>
                      </c:pt>
                      <c:pt idx="3057">
                        <c:v>-2.28756156019281E-2</c:v>
                      </c:pt>
                      <c:pt idx="3058">
                        <c:v>-2.2035528228459202E-2</c:v>
                      </c:pt>
                      <c:pt idx="3059">
                        <c:v>-2.125224502192E-2</c:v>
                      </c:pt>
                      <c:pt idx="3060">
                        <c:v>-2.0517346769905499E-2</c:v>
                      </c:pt>
                      <c:pt idx="3061">
                        <c:v>-1.9824501673040999E-2</c:v>
                      </c:pt>
                      <c:pt idx="3062">
                        <c:v>-1.9171046489009198E-2</c:v>
                      </c:pt>
                      <c:pt idx="3063">
                        <c:v>-1.8549178665722699E-2</c:v>
                      </c:pt>
                      <c:pt idx="3064">
                        <c:v>-1.7955222632684498E-2</c:v>
                      </c:pt>
                      <c:pt idx="3065">
                        <c:v>-1.7396531134807401E-2</c:v>
                      </c:pt>
                      <c:pt idx="3066">
                        <c:v>-1.68625506988959E-2</c:v>
                      </c:pt>
                      <c:pt idx="3067">
                        <c:v>-1.6356353386040599E-2</c:v>
                      </c:pt>
                      <c:pt idx="3068">
                        <c:v>-1.5880648132558899E-2</c:v>
                      </c:pt>
                      <c:pt idx="3069">
                        <c:v>-1.54235287863363E-2</c:v>
                      </c:pt>
                      <c:pt idx="3070">
                        <c:v>-1.4981869129221901E-2</c:v>
                      </c:pt>
                      <c:pt idx="3071">
                        <c:v>-1.4555831834684301E-2</c:v>
                      </c:pt>
                      <c:pt idx="3072">
                        <c:v>-1.4152449981185601E-2</c:v>
                      </c:pt>
                      <c:pt idx="3073">
                        <c:v>-1.3761921920707699E-2</c:v>
                      </c:pt>
                      <c:pt idx="3074">
                        <c:v>-1.3378816280601599E-2</c:v>
                      </c:pt>
                      <c:pt idx="3075">
                        <c:v>-1.3003926858701E-2</c:v>
                      </c:pt>
                      <c:pt idx="3076">
                        <c:v>-1.2646253570413501E-2</c:v>
                      </c:pt>
                      <c:pt idx="3077">
                        <c:v>-1.22997541770063E-2</c:v>
                      </c:pt>
                      <c:pt idx="3078">
                        <c:v>-1.1962752389450401E-2</c:v>
                      </c:pt>
                      <c:pt idx="3079">
                        <c:v>-1.16369812739002E-2</c:v>
                      </c:pt>
                      <c:pt idx="3080">
                        <c:v>-1.13075738467402E-2</c:v>
                      </c:pt>
                      <c:pt idx="3081">
                        <c:v>-1.0973602375050099E-2</c:v>
                      </c:pt>
                      <c:pt idx="3082">
                        <c:v>-1.0643599319547E-2</c:v>
                      </c:pt>
                      <c:pt idx="3083">
                        <c:v>-1.03280333711282E-2</c:v>
                      </c:pt>
                      <c:pt idx="3084">
                        <c:v>-1.0019136188110201E-2</c:v>
                      </c:pt>
                      <c:pt idx="3085">
                        <c:v>-9.7076945262111608E-3</c:v>
                      </c:pt>
                      <c:pt idx="3086">
                        <c:v>-9.39890412909874E-3</c:v>
                      </c:pt>
                      <c:pt idx="3087">
                        <c:v>-9.0916511554471093E-3</c:v>
                      </c:pt>
                      <c:pt idx="3088">
                        <c:v>-8.7723971997141006E-3</c:v>
                      </c:pt>
                      <c:pt idx="3089">
                        <c:v>-8.4497394172562898E-3</c:v>
                      </c:pt>
                      <c:pt idx="3090">
                        <c:v>-8.1295210394460096E-3</c:v>
                      </c:pt>
                      <c:pt idx="3091">
                        <c:v>-7.80631849318115E-3</c:v>
                      </c:pt>
                      <c:pt idx="3092">
                        <c:v>-7.4785213200375998E-3</c:v>
                      </c:pt>
                      <c:pt idx="3093">
                        <c:v>-7.1516142024146499E-3</c:v>
                      </c:pt>
                      <c:pt idx="3094">
                        <c:v>-6.82356032998775E-3</c:v>
                      </c:pt>
                      <c:pt idx="3095">
                        <c:v>-6.48896245392878E-3</c:v>
                      </c:pt>
                      <c:pt idx="3096">
                        <c:v>-6.14314934337602E-3</c:v>
                      </c:pt>
                      <c:pt idx="3097">
                        <c:v>-5.7863445185530804E-3</c:v>
                      </c:pt>
                      <c:pt idx="3098">
                        <c:v>-5.4277872393277797E-3</c:v>
                      </c:pt>
                      <c:pt idx="3099">
                        <c:v>-5.0662754462037904E-3</c:v>
                      </c:pt>
                      <c:pt idx="3100">
                        <c:v>-4.7019017253040699E-3</c:v>
                      </c:pt>
                      <c:pt idx="3101">
                        <c:v>-4.3322817870484597E-3</c:v>
                      </c:pt>
                      <c:pt idx="3102">
                        <c:v>-3.9583005839986902E-3</c:v>
                      </c:pt>
                      <c:pt idx="3103">
                        <c:v>-3.5778665506173099E-3</c:v>
                      </c:pt>
                      <c:pt idx="3104">
                        <c:v>-3.1802084815402698E-3</c:v>
                      </c:pt>
                      <c:pt idx="3105">
                        <c:v>-2.7716339558892899E-3</c:v>
                      </c:pt>
                      <c:pt idx="3106">
                        <c:v>-2.36383762981012E-3</c:v>
                      </c:pt>
                      <c:pt idx="3107">
                        <c:v>-1.9525148872456099E-3</c:v>
                      </c:pt>
                      <c:pt idx="3108">
                        <c:v>-1.53821984032992E-3</c:v>
                      </c:pt>
                      <c:pt idx="3109">
                        <c:v>-1.1182945637496901E-3</c:v>
                      </c:pt>
                      <c:pt idx="3110">
                        <c:v>-6.9421223577143399E-4</c:v>
                      </c:pt>
                      <c:pt idx="3111">
                        <c:v>-2.6614944658047098E-4</c:v>
                      </c:pt>
                      <c:pt idx="3112">
                        <c:v>1.67584762421552E-4</c:v>
                      </c:pt>
                      <c:pt idx="3113">
                        <c:v>6.0505041987778498E-4</c:v>
                      </c:pt>
                      <c:pt idx="3114">
                        <c:v>1.04624277051811E-3</c:v>
                      </c:pt>
                      <c:pt idx="3115">
                        <c:v>1.4906008414220301E-3</c:v>
                      </c:pt>
                      <c:pt idx="3116">
                        <c:v>1.93654757088402E-3</c:v>
                      </c:pt>
                      <c:pt idx="3117">
                        <c:v>2.3817303062831602E-3</c:v>
                      </c:pt>
                      <c:pt idx="3118">
                        <c:v>2.8254597633468798E-3</c:v>
                      </c:pt>
                      <c:pt idx="3119">
                        <c:v>3.2658140531102598E-3</c:v>
                      </c:pt>
                      <c:pt idx="3120">
                        <c:v>3.7039713869063402E-3</c:v>
                      </c:pt>
                      <c:pt idx="3121">
                        <c:v>4.1451070853719104E-3</c:v>
                      </c:pt>
                      <c:pt idx="3122">
                        <c:v>4.5879908188286404E-3</c:v>
                      </c:pt>
                      <c:pt idx="3123">
                        <c:v>5.0233351034195597E-3</c:v>
                      </c:pt>
                      <c:pt idx="3124">
                        <c:v>5.4531206641909103E-3</c:v>
                      </c:pt>
                      <c:pt idx="3125">
                        <c:v>5.8770376970385899E-3</c:v>
                      </c:pt>
                      <c:pt idx="3126">
                        <c:v>6.3007063144841901E-3</c:v>
                      </c:pt>
                      <c:pt idx="3127">
                        <c:v>6.7218081460216298E-3</c:v>
                      </c:pt>
                      <c:pt idx="3128">
                        <c:v>7.1273272579626202E-3</c:v>
                      </c:pt>
                      <c:pt idx="3129">
                        <c:v>7.5189309628524298E-3</c:v>
                      </c:pt>
                      <c:pt idx="3130">
                        <c:v>7.9004316200564795E-3</c:v>
                      </c:pt>
                      <c:pt idx="3131">
                        <c:v>8.2778004622309099E-3</c:v>
                      </c:pt>
                      <c:pt idx="3132">
                        <c:v>8.6531533987035097E-3</c:v>
                      </c:pt>
                      <c:pt idx="3133">
                        <c:v>9.0176055477576098E-3</c:v>
                      </c:pt>
                      <c:pt idx="3134">
                        <c:v>9.3682782229833408E-3</c:v>
                      </c:pt>
                      <c:pt idx="3135">
                        <c:v>9.7034818911817707E-3</c:v>
                      </c:pt>
                      <c:pt idx="3136">
                        <c:v>1.0021397847919999E-2</c:v>
                      </c:pt>
                      <c:pt idx="3137">
                        <c:v>1.0330558833836E-2</c:v>
                      </c:pt>
                      <c:pt idx="3138">
                        <c:v>1.0627865716422101E-2</c:v>
                      </c:pt>
                      <c:pt idx="3139">
                        <c:v>1.09114129231712E-2</c:v>
                      </c:pt>
                      <c:pt idx="3140">
                        <c:v>1.11827731830381E-2</c:v>
                      </c:pt>
                      <c:pt idx="3141">
                        <c:v>1.1443002465034199E-2</c:v>
                      </c:pt>
                      <c:pt idx="3142">
                        <c:v>1.16922437191529E-2</c:v>
                      </c:pt>
                      <c:pt idx="3143">
                        <c:v>1.19266169143752E-2</c:v>
                      </c:pt>
                      <c:pt idx="3144">
                        <c:v>1.21366621594315E-2</c:v>
                      </c:pt>
                      <c:pt idx="3145">
                        <c:v>1.23292728785957E-2</c:v>
                      </c:pt>
                      <c:pt idx="3146">
                        <c:v>1.2505983485236899E-2</c:v>
                      </c:pt>
                      <c:pt idx="3147">
                        <c:v>1.26690715446467E-2</c:v>
                      </c:pt>
                      <c:pt idx="3148">
                        <c:v>1.28215609930878E-2</c:v>
                      </c:pt>
                      <c:pt idx="3149">
                        <c:v>1.29595612996533E-2</c:v>
                      </c:pt>
                      <c:pt idx="3150">
                        <c:v>1.30856362291206E-2</c:v>
                      </c:pt>
                      <c:pt idx="3151">
                        <c:v>1.31924912492014E-2</c:v>
                      </c:pt>
                      <c:pt idx="3152">
                        <c:v>1.3279884838222501E-2</c:v>
                      </c:pt>
                      <c:pt idx="3153">
                        <c:v>1.3348240030439299E-2</c:v>
                      </c:pt>
                      <c:pt idx="3154">
                        <c:v>1.34024813644999E-2</c:v>
                      </c:pt>
                      <c:pt idx="3155">
                        <c:v>1.34449234532125E-2</c:v>
                      </c:pt>
                      <c:pt idx="3156">
                        <c:v>1.34764889465071E-2</c:v>
                      </c:pt>
                      <c:pt idx="3157">
                        <c:v>1.34872982695044E-2</c:v>
                      </c:pt>
                      <c:pt idx="3158">
                        <c:v>1.34917199055315E-2</c:v>
                      </c:pt>
                      <c:pt idx="3159">
                        <c:v>1.34806975954986E-2</c:v>
                      </c:pt>
                      <c:pt idx="3160">
                        <c:v>1.34696752854657E-2</c:v>
                      </c:pt>
                      <c:pt idx="3161">
                        <c:v>1.3429850253671501E-2</c:v>
                      </c:pt>
                      <c:pt idx="3162">
                        <c:v>1.33718188253335E-2</c:v>
                      </c:pt>
                      <c:pt idx="3163">
                        <c:v>1.33037087958829E-2</c:v>
                      </c:pt>
                      <c:pt idx="3164">
                        <c:v>1.3224919058365901E-2</c:v>
                      </c:pt>
                      <c:pt idx="3165">
                        <c:v>1.3139387087917599E-2</c:v>
                      </c:pt>
                      <c:pt idx="3166">
                        <c:v>1.30443496518156E-2</c:v>
                      </c:pt>
                      <c:pt idx="3167">
                        <c:v>1.2937113100337501E-2</c:v>
                      </c:pt>
                      <c:pt idx="3168">
                        <c:v>1.28173009160303E-2</c:v>
                      </c:pt>
                      <c:pt idx="3169">
                        <c:v>1.2681929915008701E-2</c:v>
                      </c:pt>
                      <c:pt idx="3170">
                        <c:v>1.2533962006152701E-2</c:v>
                      </c:pt>
                      <c:pt idx="3171">
                        <c:v>1.2378990920168999E-2</c:v>
                      </c:pt>
                      <c:pt idx="3172">
                        <c:v>1.22245249136763E-2</c:v>
                      </c:pt>
                      <c:pt idx="3173">
                        <c:v>1.2061122499375901E-2</c:v>
                      </c:pt>
                      <c:pt idx="3174">
                        <c:v>1.18849333622651E-2</c:v>
                      </c:pt>
                      <c:pt idx="3175">
                        <c:v>1.1706702639198201E-2</c:v>
                      </c:pt>
                      <c:pt idx="3176">
                        <c:v>1.15186275423633E-2</c:v>
                      </c:pt>
                      <c:pt idx="3177">
                        <c:v>1.1322082938470601E-2</c:v>
                      </c:pt>
                      <c:pt idx="3178">
                        <c:v>1.11208327956817E-2</c:v>
                      </c:pt>
                      <c:pt idx="3179">
                        <c:v>1.0911971036391599E-2</c:v>
                      </c:pt>
                      <c:pt idx="3180">
                        <c:v>1.06982006539797E-2</c:v>
                      </c:pt>
                      <c:pt idx="3181">
                        <c:v>1.04763412176968E-2</c:v>
                      </c:pt>
                      <c:pt idx="3182">
                        <c:v>1.02554786631757E-2</c:v>
                      </c:pt>
                      <c:pt idx="3183">
                        <c:v>1.0036921033811401E-2</c:v>
                      </c:pt>
                      <c:pt idx="3184">
                        <c:v>9.8155814619335195E-3</c:v>
                      </c:pt>
                      <c:pt idx="3185">
                        <c:v>9.5859409885038199E-3</c:v>
                      </c:pt>
                      <c:pt idx="3186">
                        <c:v>9.3491292786487597E-3</c:v>
                      </c:pt>
                      <c:pt idx="3187">
                        <c:v>9.1151112115734692E-3</c:v>
                      </c:pt>
                      <c:pt idx="3188">
                        <c:v>8.8824958721418993E-3</c:v>
                      </c:pt>
                      <c:pt idx="3189">
                        <c:v>8.6487148084529192E-3</c:v>
                      </c:pt>
                      <c:pt idx="3190">
                        <c:v>8.4110918753013408E-3</c:v>
                      </c:pt>
                      <c:pt idx="3191">
                        <c:v>8.1745846325108704E-3</c:v>
                      </c:pt>
                      <c:pt idx="3192">
                        <c:v>7.9420847724134703E-3</c:v>
                      </c:pt>
                      <c:pt idx="3193">
                        <c:v>7.7066699771105003E-3</c:v>
                      </c:pt>
                      <c:pt idx="3194">
                        <c:v>7.4704276276296297E-3</c:v>
                      </c:pt>
                      <c:pt idx="3195">
                        <c:v>7.2394738839831798E-3</c:v>
                      </c:pt>
                      <c:pt idx="3196">
                        <c:v>7.00635829954679E-3</c:v>
                      </c:pt>
                      <c:pt idx="3197">
                        <c:v>6.7712829794069496E-3</c:v>
                      </c:pt>
                      <c:pt idx="3198">
                        <c:v>6.5360483622114397E-3</c:v>
                      </c:pt>
                      <c:pt idx="3199">
                        <c:v>6.3090307478297003E-3</c:v>
                      </c:pt>
                      <c:pt idx="3200">
                        <c:v>6.08643301757812E-3</c:v>
                      </c:pt>
                      <c:pt idx="3201">
                        <c:v>5.8639514824887504E-3</c:v>
                      </c:pt>
                      <c:pt idx="3202">
                        <c:v>5.6430530542931501E-3</c:v>
                      </c:pt>
                      <c:pt idx="3203">
                        <c:v>5.4280888640180804E-3</c:v>
                      </c:pt>
                      <c:pt idx="3204">
                        <c:v>5.2144746556524596E-3</c:v>
                      </c:pt>
                      <c:pt idx="3205">
                        <c:v>4.9962468326064701E-3</c:v>
                      </c:pt>
                      <c:pt idx="3206">
                        <c:v>4.7842869859835296E-3</c:v>
                      </c:pt>
                      <c:pt idx="3207">
                        <c:v>4.5830541491456199E-3</c:v>
                      </c:pt>
                      <c:pt idx="3208">
                        <c:v>4.3841476399430401E-3</c:v>
                      </c:pt>
                      <c:pt idx="3209">
                        <c:v>4.1857776053012396E-3</c:v>
                      </c:pt>
                      <c:pt idx="3210">
                        <c:v>3.9953892479202297E-3</c:v>
                      </c:pt>
                      <c:pt idx="3211">
                        <c:v>3.8062058399159701E-3</c:v>
                      </c:pt>
                      <c:pt idx="3212">
                        <c:v>3.6219267529902801E-3</c:v>
                      </c:pt>
                      <c:pt idx="3213">
                        <c:v>3.4412794891057101E-3</c:v>
                      </c:pt>
                      <c:pt idx="3214">
                        <c:v>3.2616788770836501E-3</c:v>
                      </c:pt>
                      <c:pt idx="3215">
                        <c:v>3.08467041854831E-3</c:v>
                      </c:pt>
                      <c:pt idx="3216">
                        <c:v>2.9110253355493598E-3</c:v>
                      </c:pt>
                      <c:pt idx="3217">
                        <c:v>2.7474289545486499E-3</c:v>
                      </c:pt>
                      <c:pt idx="3218">
                        <c:v>2.5943120402071099E-3</c:v>
                      </c:pt>
                      <c:pt idx="3219">
                        <c:v>2.4424272329002998E-3</c:v>
                      </c:pt>
                      <c:pt idx="3220">
                        <c:v>2.2873981715893299E-3</c:v>
                      </c:pt>
                      <c:pt idx="3221">
                        <c:v>2.13488106933977E-3</c:v>
                      </c:pt>
                      <c:pt idx="3222">
                        <c:v>1.98844352186119E-3</c:v>
                      </c:pt>
                      <c:pt idx="3223">
                        <c:v>1.8450356132754201E-3</c:v>
                      </c:pt>
                      <c:pt idx="3224">
                        <c:v>1.7073284168994899E-3</c:v>
                      </c:pt>
                      <c:pt idx="3225">
                        <c:v>1.5800038773617999E-3</c:v>
                      </c:pt>
                      <c:pt idx="3226">
                        <c:v>1.4582544172401101E-3</c:v>
                      </c:pt>
                      <c:pt idx="3227">
                        <c:v>1.33745066815272E-3</c:v>
                      </c:pt>
                      <c:pt idx="3228">
                        <c:v>1.21854070138992E-3</c:v>
                      </c:pt>
                      <c:pt idx="3229">
                        <c:v>1.1027234545259699E-3</c:v>
                      </c:pt>
                      <c:pt idx="3230">
                        <c:v>9.8851878078863305E-4</c:v>
                      </c:pt>
                      <c:pt idx="3231">
                        <c:v>8.7667359969853596E-4</c:v>
                      </c:pt>
                      <c:pt idx="3232">
                        <c:v>7.6908916206521903E-4</c:v>
                      </c:pt>
                      <c:pt idx="3233">
                        <c:v>6.7462084165717496E-4</c:v>
                      </c:pt>
                      <c:pt idx="3234">
                        <c:v>5.8647381826625598E-4</c:v>
                      </c:pt>
                      <c:pt idx="3235">
                        <c:v>4.9679960319192102E-4</c:v>
                      </c:pt>
                      <c:pt idx="3236">
                        <c:v>4.1047533046071998E-4</c:v>
                      </c:pt>
                      <c:pt idx="3237">
                        <c:v>3.2471419545595397E-4</c:v>
                      </c:pt>
                      <c:pt idx="3238">
                        <c:v>2.3753524337990399E-4</c:v>
                      </c:pt>
                      <c:pt idx="3239">
                        <c:v>1.5534961029503301E-4</c:v>
                      </c:pt>
                      <c:pt idx="3240" formatCode="0.00E+00">
                        <c:v>8.0396853317576898E-5</c:v>
                      </c:pt>
                      <c:pt idx="3241" formatCode="0.00E+00">
                        <c:v>1.25092624872268E-5</c:v>
                      </c:pt>
                      <c:pt idx="3242" formatCode="0.00E+00">
                        <c:v>-5.3649121176600202E-5</c:v>
                      </c:pt>
                      <c:pt idx="3243">
                        <c:v>-1.1479035029683799E-4</c:v>
                      </c:pt>
                      <c:pt idx="3244">
                        <c:v>-1.7533596191452E-4</c:v>
                      </c:pt>
                      <c:pt idx="3245">
                        <c:v>-2.33280506210953E-4</c:v>
                      </c:pt>
                      <c:pt idx="3246">
                        <c:v>-2.8651655648242801E-4</c:v>
                      </c:pt>
                      <c:pt idx="3247">
                        <c:v>-3.4337782516888202E-4</c:v>
                      </c:pt>
                      <c:pt idx="3248">
                        <c:v>-3.9295122597437398E-4</c:v>
                      </c:pt>
                      <c:pt idx="3249">
                        <c:v>-4.3862445683527098E-4</c:v>
                      </c:pt>
                      <c:pt idx="3250">
                        <c:v>-4.7628806260132799E-4</c:v>
                      </c:pt>
                      <c:pt idx="3251">
                        <c:v>-5.0995419910452395E-4</c:v>
                      </c:pt>
                      <c:pt idx="3252">
                        <c:v>-5.4213141681259697E-4</c:v>
                      </c:pt>
                      <c:pt idx="3253">
                        <c:v>-5.7537429748599604E-4</c:v>
                      </c:pt>
                      <c:pt idx="3254">
                        <c:v>-6.0975985142776095E-4</c:v>
                      </c:pt>
                      <c:pt idx="3255">
                        <c:v>-6.42292082999755E-4</c:v>
                      </c:pt>
                      <c:pt idx="3256">
                        <c:v>-6.6919497246008795E-4</c:v>
                      </c:pt>
                      <c:pt idx="3257">
                        <c:v>-6.8835984028006204E-4</c:v>
                      </c:pt>
                      <c:pt idx="3258">
                        <c:v>-7.0442896927830898E-4</c:v>
                      </c:pt>
                      <c:pt idx="3259">
                        <c:v>-7.1874419858154097E-4</c:v>
                      </c:pt>
                      <c:pt idx="3260">
                        <c:v>-7.2996242097523396E-4</c:v>
                      </c:pt>
                      <c:pt idx="3261">
                        <c:v>-7.4128025461891295E-4</c:v>
                      </c:pt>
                      <c:pt idx="3262">
                        <c:v>-7.4795007847412904E-4</c:v>
                      </c:pt>
                      <c:pt idx="3263">
                        <c:v>-7.5224201905828704E-4</c:v>
                      </c:pt>
                      <c:pt idx="3264">
                        <c:v>-7.5626589121634302E-4</c:v>
                      </c:pt>
                      <c:pt idx="3265">
                        <c:v>-7.5671007930795198E-4</c:v>
                      </c:pt>
                      <c:pt idx="3266">
                        <c:v>-7.5715426739955997E-4</c:v>
                      </c:pt>
                      <c:pt idx="3267">
                        <c:v>-7.5208904102764499E-4</c:v>
                      </c:pt>
                      <c:pt idx="3268">
                        <c:v>-7.3677284027119996E-4</c:v>
                      </c:pt>
                      <c:pt idx="3269">
                        <c:v>-7.2039839320792902E-4</c:v>
                      </c:pt>
                      <c:pt idx="3270">
                        <c:v>-7.0891471091251803E-4</c:v>
                      </c:pt>
                      <c:pt idx="3271">
                        <c:v>-6.9427702540013E-4</c:v>
                      </c:pt>
                      <c:pt idx="3272">
                        <c:v>-6.7510886109329097E-4</c:v>
                      </c:pt>
                      <c:pt idx="3273">
                        <c:v>-6.5376238576701404E-4</c:v>
                      </c:pt>
                      <c:pt idx="3274">
                        <c:v>-6.3184458051450702E-4</c:v>
                      </c:pt>
                      <c:pt idx="3275">
                        <c:v>-6.0644244835572202E-4</c:v>
                      </c:pt>
                      <c:pt idx="3276">
                        <c:v>-5.7313003884720902E-4</c:v>
                      </c:pt>
                      <c:pt idx="3277">
                        <c:v>-5.3654572732489696E-4</c:v>
                      </c:pt>
                      <c:pt idx="3278">
                        <c:v>-4.9779235040525401E-4</c:v>
                      </c:pt>
                      <c:pt idx="3279">
                        <c:v>-4.5109976101591597E-4</c:v>
                      </c:pt>
                      <c:pt idx="3280">
                        <c:v>-4.0594345503561002E-4</c:v>
                      </c:pt>
                      <c:pt idx="3281">
                        <c:v>-3.6556831885373501E-4</c:v>
                      </c:pt>
                      <c:pt idx="3282">
                        <c:v>-3.2111422689972303E-4</c:v>
                      </c:pt>
                      <c:pt idx="3283">
                        <c:v>-2.6982794551895598E-4</c:v>
                      </c:pt>
                      <c:pt idx="3284">
                        <c:v>-2.11841083446434E-4</c:v>
                      </c:pt>
                      <c:pt idx="3285">
                        <c:v>-1.4993728007581299E-4</c:v>
                      </c:pt>
                      <c:pt idx="3286" formatCode="0.00E+00">
                        <c:v>-8.3805966781524697E-5</c:v>
                      </c:pt>
                      <c:pt idx="3287" formatCode="0.00E+00">
                        <c:v>-1.8983410372421199E-5</c:v>
                      </c:pt>
                      <c:pt idx="3288" formatCode="0.00E+00">
                        <c:v>4.32907735507917E-5</c:v>
                      </c:pt>
                      <c:pt idx="3289">
                        <c:v>1.11745680122006E-4</c:v>
                      </c:pt>
                      <c:pt idx="3290">
                        <c:v>1.86228369720943E-4</c:v>
                      </c:pt>
                      <c:pt idx="3291">
                        <c:v>2.6076308125641198E-4</c:v>
                      </c:pt>
                      <c:pt idx="3292">
                        <c:v>3.37999399805611E-4</c:v>
                      </c:pt>
                      <c:pt idx="3293">
                        <c:v>4.2757586972370102E-4</c:v>
                      </c:pt>
                      <c:pt idx="3294">
                        <c:v>5.1989990534549301E-4</c:v>
                      </c:pt>
                      <c:pt idx="3295">
                        <c:v>6.1176522897051801E-4</c:v>
                      </c:pt>
                      <c:pt idx="3296">
                        <c:v>7.0132328649166796E-4</c:v>
                      </c:pt>
                      <c:pt idx="3297">
                        <c:v>7.9337191172515497E-4</c:v>
                      </c:pt>
                      <c:pt idx="3298">
                        <c:v>8.9309720913947595E-4</c:v>
                      </c:pt>
                      <c:pt idx="3299">
                        <c:v>9.8963975098608609E-4</c:v>
                      </c:pt>
                      <c:pt idx="3300">
                        <c:v>1.0949280321639399E-3</c:v>
                      </c:pt>
                      <c:pt idx="3301">
                        <c:v>1.2122359110081501E-3</c:v>
                      </c:pt>
                      <c:pt idx="3302">
                        <c:v>1.32476525556092E-3</c:v>
                      </c:pt>
                      <c:pt idx="3303">
                        <c:v>1.4372963775908E-3</c:v>
                      </c:pt>
                      <c:pt idx="3304">
                        <c:v>1.55207851966978E-3</c:v>
                      </c:pt>
                      <c:pt idx="3305">
                        <c:v>1.66645611757213E-3</c:v>
                      </c:pt>
                      <c:pt idx="3306">
                        <c:v>1.7865665016751401E-3</c:v>
                      </c:pt>
                      <c:pt idx="3307">
                        <c:v>1.9118559767978E-3</c:v>
                      </c:pt>
                      <c:pt idx="3308">
                        <c:v>2.0431179225769399E-3</c:v>
                      </c:pt>
                      <c:pt idx="3309">
                        <c:v>2.1808229866387501E-3</c:v>
                      </c:pt>
                      <c:pt idx="3310">
                        <c:v>2.3204069239910899E-3</c:v>
                      </c:pt>
                      <c:pt idx="3311">
                        <c:v>2.46114221848295E-3</c:v>
                      </c:pt>
                      <c:pt idx="3312">
                        <c:v>2.59947467051104E-3</c:v>
                      </c:pt>
                      <c:pt idx="3313">
                        <c:v>2.7432183717574299E-3</c:v>
                      </c:pt>
                      <c:pt idx="3314">
                        <c:v>2.8926425630485899E-3</c:v>
                      </c:pt>
                      <c:pt idx="3315">
                        <c:v>3.03847714603534E-3</c:v>
                      </c:pt>
                      <c:pt idx="3316">
                        <c:v>3.1927218833212598E-3</c:v>
                      </c:pt>
                      <c:pt idx="3317">
                        <c:v>3.3548570674396799E-3</c:v>
                      </c:pt>
                      <c:pt idx="3318">
                        <c:v>3.5170624034842699E-3</c:v>
                      </c:pt>
                      <c:pt idx="3319">
                        <c:v>3.6790191438313001E-3</c:v>
                      </c:pt>
                      <c:pt idx="3320">
                        <c:v>3.84241393838763E-3</c:v>
                      </c:pt>
                      <c:pt idx="3321">
                        <c:v>4.0045611503489202E-3</c:v>
                      </c:pt>
                      <c:pt idx="3322">
                        <c:v>4.1700546287479498E-3</c:v>
                      </c:pt>
                      <c:pt idx="3323">
                        <c:v>4.3419775676421498E-3</c:v>
                      </c:pt>
                      <c:pt idx="3324">
                        <c:v>4.5211609127399502E-3</c:v>
                      </c:pt>
                      <c:pt idx="3325">
                        <c:v>4.7071462207311102E-3</c:v>
                      </c:pt>
                      <c:pt idx="3326">
                        <c:v>4.8928768829704598E-3</c:v>
                      </c:pt>
                      <c:pt idx="3327">
                        <c:v>5.07715759937339E-3</c:v>
                      </c:pt>
                      <c:pt idx="3328">
                        <c:v>5.2622408302938498E-3</c:v>
                      </c:pt>
                      <c:pt idx="3329">
                        <c:v>5.4465274974959304E-3</c:v>
                      </c:pt>
                      <c:pt idx="3330">
                        <c:v>5.6362187647780101E-3</c:v>
                      </c:pt>
                      <c:pt idx="3331">
                        <c:v>5.8295272528730404E-3</c:v>
                      </c:pt>
                      <c:pt idx="3332">
                        <c:v>6.0289501876389798E-3</c:v>
                      </c:pt>
                      <c:pt idx="3333">
                        <c:v>6.2347747229139399E-3</c:v>
                      </c:pt>
                      <c:pt idx="3334">
                        <c:v>6.4453853241133998E-3</c:v>
                      </c:pt>
                      <c:pt idx="3335">
                        <c:v>6.6522348601616701E-3</c:v>
                      </c:pt>
                      <c:pt idx="3336">
                        <c:v>6.8543308868397601E-3</c:v>
                      </c:pt>
                      <c:pt idx="3337">
                        <c:v>7.0589018178062101E-3</c:v>
                      </c:pt>
                      <c:pt idx="3338">
                        <c:v>7.2652093596841504E-3</c:v>
                      </c:pt>
                      <c:pt idx="3339">
                        <c:v>7.4819352331064303E-3</c:v>
                      </c:pt>
                      <c:pt idx="3340">
                        <c:v>7.7028768922007499E-3</c:v>
                      </c:pt>
                      <c:pt idx="3341">
                        <c:v>7.9216233754584604E-3</c:v>
                      </c:pt>
                      <c:pt idx="3342">
                        <c:v>8.14366612115861E-3</c:v>
                      </c:pt>
                      <c:pt idx="3343">
                        <c:v>8.3654177377344204E-3</c:v>
                      </c:pt>
                      <c:pt idx="3344">
                        <c:v>8.5889785204835405E-3</c:v>
                      </c:pt>
                      <c:pt idx="3345">
                        <c:v>8.81427803554935E-3</c:v>
                      </c:pt>
                      <c:pt idx="3346">
                        <c:v>9.0383792297524107E-3</c:v>
                      </c:pt>
                      <c:pt idx="3347">
                        <c:v>9.2637000091212209E-3</c:v>
                      </c:pt>
                      <c:pt idx="3348">
                        <c:v>9.4959539738384106E-3</c:v>
                      </c:pt>
                      <c:pt idx="3349">
                        <c:v>9.7311851312504808E-3</c:v>
                      </c:pt>
                      <c:pt idx="3350">
                        <c:v>9.9691460947548497E-3</c:v>
                      </c:pt>
                      <c:pt idx="3351">
                        <c:v>1.0208074171861699E-2</c:v>
                      </c:pt>
                      <c:pt idx="3352">
                        <c:v>1.0442413712063401E-2</c:v>
                      </c:pt>
                      <c:pt idx="3353">
                        <c:v>1.0676748206067401E-2</c:v>
                      </c:pt>
                      <c:pt idx="3354">
                        <c:v>1.091533150482E-2</c:v>
                      </c:pt>
                      <c:pt idx="3355">
                        <c:v>1.11579816460974E-2</c:v>
                      </c:pt>
                      <c:pt idx="3356">
                        <c:v>1.1404563896689E-2</c:v>
                      </c:pt>
                      <c:pt idx="3357">
                        <c:v>1.1651588673280099E-2</c:v>
                      </c:pt>
                      <c:pt idx="3358">
                        <c:v>1.1895441748558701E-2</c:v>
                      </c:pt>
                      <c:pt idx="3359">
                        <c:v>1.21372722967313E-2</c:v>
                      </c:pt>
                      <c:pt idx="3360">
                        <c:v>1.23807701407705E-2</c:v>
                      </c:pt>
                      <c:pt idx="3361">
                        <c:v>1.26274515993427E-2</c:v>
                      </c:pt>
                      <c:pt idx="3362">
                        <c:v>1.2873624473360001E-2</c:v>
                      </c:pt>
                      <c:pt idx="3363">
                        <c:v>1.3120927245445601E-2</c:v>
                      </c:pt>
                      <c:pt idx="3364">
                        <c:v>1.33674136644873E-2</c:v>
                      </c:pt>
                      <c:pt idx="3365">
                        <c:v>1.36165210557791E-2</c:v>
                      </c:pt>
                      <c:pt idx="3366">
                        <c:v>1.3871709515605299E-2</c:v>
                      </c:pt>
                      <c:pt idx="3367">
                        <c:v>1.41297513043507E-2</c:v>
                      </c:pt>
                      <c:pt idx="3368">
                        <c:v>1.4384511631420301E-2</c:v>
                      </c:pt>
                      <c:pt idx="3369">
                        <c:v>1.46378844019696E-2</c:v>
                      </c:pt>
                      <c:pt idx="3370">
                        <c:v>1.48820711097272E-2</c:v>
                      </c:pt>
                      <c:pt idx="3371">
                        <c:v>1.51223006893394E-2</c:v>
                      </c:pt>
                      <c:pt idx="3372">
                        <c:v>1.53624105909923E-2</c:v>
                      </c:pt>
                      <c:pt idx="3373">
                        <c:v>1.56004586525213E-2</c:v>
                      </c:pt>
                      <c:pt idx="3374">
                        <c:v>1.5840828700228699E-2</c:v>
                      </c:pt>
                      <c:pt idx="3375">
                        <c:v>1.6077949423571099E-2</c:v>
                      </c:pt>
                      <c:pt idx="3376">
                        <c:v>1.6312012191765101E-2</c:v>
                      </c:pt>
                      <c:pt idx="3377">
                        <c:v>1.6542341194562601E-2</c:v>
                      </c:pt>
                      <c:pt idx="3378">
                        <c:v>1.67624110849065E-2</c:v>
                      </c:pt>
                      <c:pt idx="3379">
                        <c:v>1.6969793058725001E-2</c:v>
                      </c:pt>
                      <c:pt idx="3380">
                        <c:v>1.7166737082537201E-2</c:v>
                      </c:pt>
                      <c:pt idx="3381">
                        <c:v>1.7368237145543999E-2</c:v>
                      </c:pt>
                      <c:pt idx="3382">
                        <c:v>1.7684136873647699E-2</c:v>
                      </c:pt>
                      <c:pt idx="3383">
                        <c:v>1.7974816800321401E-2</c:v>
                      </c:pt>
                      <c:pt idx="3384">
                        <c:v>1.8035016396382299E-2</c:v>
                      </c:pt>
                      <c:pt idx="3385">
                        <c:v>1.80749457613932E-2</c:v>
                      </c:pt>
                      <c:pt idx="3386">
                        <c:v>1.82081492622739E-2</c:v>
                      </c:pt>
                      <c:pt idx="3387">
                        <c:v>1.8340606286325199E-2</c:v>
                      </c:pt>
                      <c:pt idx="3388">
                        <c:v>1.8444656447215001E-2</c:v>
                      </c:pt>
                      <c:pt idx="3389">
                        <c:v>1.8538049486091099E-2</c:v>
                      </c:pt>
                      <c:pt idx="3390">
                        <c:v>1.8617164414006002E-2</c:v>
                      </c:pt>
                      <c:pt idx="3391">
                        <c:v>1.8670575413058599E-2</c:v>
                      </c:pt>
                      <c:pt idx="3392">
                        <c:v>1.8687670257876699E-2</c:v>
                      </c:pt>
                      <c:pt idx="3393">
                        <c:v>1.8695550814969601E-2</c:v>
                      </c:pt>
                      <c:pt idx="3394">
                        <c:v>1.8686514683036601E-2</c:v>
                      </c:pt>
                      <c:pt idx="3395">
                        <c:v>1.86774785511035E-2</c:v>
                      </c:pt>
                      <c:pt idx="3396">
                        <c:v>1.8630689087161301E-2</c:v>
                      </c:pt>
                      <c:pt idx="3397">
                        <c:v>1.8556317223132501E-2</c:v>
                      </c:pt>
                      <c:pt idx="3398">
                        <c:v>1.8459646312853101E-2</c:v>
                      </c:pt>
                      <c:pt idx="3399">
                        <c:v>1.8342074572938301E-2</c:v>
                      </c:pt>
                      <c:pt idx="3400">
                        <c:v>1.8202641866750802E-2</c:v>
                      </c:pt>
                      <c:pt idx="3401">
                        <c:v>1.80390180029627E-2</c:v>
                      </c:pt>
                      <c:pt idx="3402">
                        <c:v>1.7847974667985999E-2</c:v>
                      </c:pt>
                      <c:pt idx="3403">
                        <c:v>1.7634944462386701E-2</c:v>
                      </c:pt>
                      <c:pt idx="3404">
                        <c:v>1.74077187862311E-2</c:v>
                      </c:pt>
                      <c:pt idx="3405">
                        <c:v>1.7159916087106101E-2</c:v>
                      </c:pt>
                      <c:pt idx="3406">
                        <c:v>1.6886784052461301E-2</c:v>
                      </c:pt>
                      <c:pt idx="3407">
                        <c:v>1.6594873613178299E-2</c:v>
                      </c:pt>
                      <c:pt idx="3408">
                        <c:v>1.62821608533734E-2</c:v>
                      </c:pt>
                      <c:pt idx="3409">
                        <c:v>1.5956360002168699E-2</c:v>
                      </c:pt>
                      <c:pt idx="3410">
                        <c:v>1.5617110147911201E-2</c:v>
                      </c:pt>
                      <c:pt idx="3411">
                        <c:v>1.52596153145667E-2</c:v>
                      </c:pt>
                      <c:pt idx="3412">
                        <c:v>1.48907543045182E-2</c:v>
                      </c:pt>
                      <c:pt idx="3413">
                        <c:v>1.4516377077948501E-2</c:v>
                      </c:pt>
                      <c:pt idx="3414">
                        <c:v>1.41265997597516E-2</c:v>
                      </c:pt>
                      <c:pt idx="3415">
                        <c:v>1.3725776110661E-2</c:v>
                      </c:pt>
                      <c:pt idx="3416">
                        <c:v>1.3316407205876801E-2</c:v>
                      </c:pt>
                      <c:pt idx="3417">
                        <c:v>1.28922222010099E-2</c:v>
                      </c:pt>
                      <c:pt idx="3418">
                        <c:v>1.2465650692917701E-2</c:v>
                      </c:pt>
                      <c:pt idx="3419">
                        <c:v>1.20357954606855E-2</c:v>
                      </c:pt>
                      <c:pt idx="3420">
                        <c:v>1.1599090379953599E-2</c:v>
                      </c:pt>
                      <c:pt idx="3421">
                        <c:v>1.11591522990664E-2</c:v>
                      </c:pt>
                      <c:pt idx="3422">
                        <c:v>1.0719127599156201E-2</c:v>
                      </c:pt>
                      <c:pt idx="3423">
                        <c:v>1.0279621269952501E-2</c:v>
                      </c:pt>
                      <c:pt idx="3424">
                        <c:v>9.8352390265745403E-3</c:v>
                      </c:pt>
                      <c:pt idx="3425">
                        <c:v>9.3926227761176699E-3</c:v>
                      </c:pt>
                      <c:pt idx="3426">
                        <c:v>8.95196570749952E-3</c:v>
                      </c:pt>
                      <c:pt idx="3427">
                        <c:v>8.5144402531010105E-3</c:v>
                      </c:pt>
                      <c:pt idx="3428">
                        <c:v>8.0869704866465501E-3</c:v>
                      </c:pt>
                      <c:pt idx="3429">
                        <c:v>7.6605284077077597E-3</c:v>
                      </c:pt>
                      <c:pt idx="3430">
                        <c:v>7.2385737848461099E-3</c:v>
                      </c:pt>
                      <c:pt idx="3431">
                        <c:v>6.8253388483174304E-3</c:v>
                      </c:pt>
                      <c:pt idx="3432">
                        <c:v>6.4201136677997997E-3</c:v>
                      </c:pt>
                      <c:pt idx="3433">
                        <c:v>6.0221328963485704E-3</c:v>
                      </c:pt>
                      <c:pt idx="3434">
                        <c:v>5.6347874435165998E-3</c:v>
                      </c:pt>
                      <c:pt idx="3435">
                        <c:v>5.2582291366674496E-3</c:v>
                      </c:pt>
                      <c:pt idx="3436">
                        <c:v>4.89167911771826E-3</c:v>
                      </c:pt>
                      <c:pt idx="3437">
                        <c:v>4.5364367066848803E-3</c:v>
                      </c:pt>
                      <c:pt idx="3438">
                        <c:v>4.1917537551502699E-3</c:v>
                      </c:pt>
                      <c:pt idx="3439">
                        <c:v>3.8590131279386498E-3</c:v>
                      </c:pt>
                      <c:pt idx="3440">
                        <c:v>3.5351793094778199E-3</c:v>
                      </c:pt>
                      <c:pt idx="3441">
                        <c:v>3.2228507615052102E-3</c:v>
                      </c:pt>
                      <c:pt idx="3442">
                        <c:v>2.9250078092183098E-3</c:v>
                      </c:pt>
                      <c:pt idx="3443">
                        <c:v>2.6423980244161599E-3</c:v>
                      </c:pt>
                      <c:pt idx="3444">
                        <c:v>2.36715856885767E-3</c:v>
                      </c:pt>
                      <c:pt idx="3445">
                        <c:v>2.1034353978594601E-3</c:v>
                      </c:pt>
                      <c:pt idx="3446">
                        <c:v>1.8536554666864001E-3</c:v>
                      </c:pt>
                      <c:pt idx="3447">
                        <c:v>1.6142408987046199E-3</c:v>
                      </c:pt>
                      <c:pt idx="3448">
                        <c:v>1.38548952666962E-3</c:v>
                      </c:pt>
                      <c:pt idx="3449">
                        <c:v>1.16502138302295E-3</c:v>
                      </c:pt>
                      <c:pt idx="3450">
                        <c:v>9.5669452468169101E-4</c:v>
                      </c:pt>
                      <c:pt idx="3451">
                        <c:v>7.5746803290064203E-4</c:v>
                      </c:pt>
                      <c:pt idx="3452">
                        <c:v>5.6993941358934104E-4</c:v>
                      </c:pt>
                      <c:pt idx="3453">
                        <c:v>3.9501008100376397E-4</c:v>
                      </c:pt>
                      <c:pt idx="3454">
                        <c:v>2.25019366127507E-4</c:v>
                      </c:pt>
                      <c:pt idx="3455" formatCode="0.00E+00">
                        <c:v>6.0169763354566399E-5</c:v>
                      </c:pt>
                      <c:pt idx="3456" formatCode="0.00E+00">
                        <c:v>-9.3813683184774301E-5</c:v>
                      </c:pt>
                      <c:pt idx="3457">
                        <c:v>-2.3478544055985099E-4</c:v>
                      </c:pt>
                      <c:pt idx="3458">
                        <c:v>-3.6427738029628002E-4</c:v>
                      </c:pt>
                      <c:pt idx="3459">
                        <c:v>-4.9055861290177804E-4</c:v>
                      </c:pt>
                      <c:pt idx="3460">
                        <c:v>-6.1319873729929499E-4</c:v>
                      </c:pt>
                      <c:pt idx="3461">
                        <c:v>-7.2455894669699698E-4</c:v>
                      </c:pt>
                      <c:pt idx="3462">
                        <c:v>-8.2963235985662796E-4</c:v>
                      </c:pt>
                      <c:pt idx="3463">
                        <c:v>-9.2931009194511605E-4</c:v>
                      </c:pt>
                      <c:pt idx="3464">
                        <c:v>-1.02202303176451E-3</c:v>
                      </c:pt>
                      <c:pt idx="3465">
                        <c:v>-1.1110411387514399E-3</c:v>
                      </c:pt>
                      <c:pt idx="3466">
                        <c:v>-1.1981987116490699E-3</c:v>
                      </c:pt>
                      <c:pt idx="3467">
                        <c:v>-1.2780767274161E-3</c:v>
                      </c:pt>
                      <c:pt idx="3468">
                        <c:v>-1.3481147050730701E-3</c:v>
                      </c:pt>
                      <c:pt idx="3469">
                        <c:v>-1.41788359888403E-3</c:v>
                      </c:pt>
                      <c:pt idx="3470">
                        <c:v>-1.4862661895698201E-3</c:v>
                      </c:pt>
                      <c:pt idx="3471">
                        <c:v>-1.5462077951588599E-3</c:v>
                      </c:pt>
                      <c:pt idx="3472">
                        <c:v>-1.5993186545959601E-3</c:v>
                      </c:pt>
                      <c:pt idx="3473">
                        <c:v>-1.6492255603255E-3</c:v>
                      </c:pt>
                      <c:pt idx="3474">
                        <c:v>-1.7058607154674199E-3</c:v>
                      </c:pt>
                      <c:pt idx="3475">
                        <c:v>-1.75969676965148E-3</c:v>
                      </c:pt>
                      <c:pt idx="3476">
                        <c:v>-1.805158699721E-3</c:v>
                      </c:pt>
                      <c:pt idx="3477">
                        <c:v>-1.8477849617083899E-3</c:v>
                      </c:pt>
                      <c:pt idx="3478">
                        <c:v>-1.87994294187218E-3</c:v>
                      </c:pt>
                      <c:pt idx="3479">
                        <c:v>-1.90540395675016E-3</c:v>
                      </c:pt>
                      <c:pt idx="3480">
                        <c:v>-1.9319943710747901E-3</c:v>
                      </c:pt>
                      <c:pt idx="3481">
                        <c:v>-1.9652992003089801E-3</c:v>
                      </c:pt>
                      <c:pt idx="3482">
                        <c:v>-1.9961130295911502E-3</c:v>
                      </c:pt>
                      <c:pt idx="3483">
                        <c:v>-2.02566641545056E-3</c:v>
                      </c:pt>
                      <c:pt idx="3484">
                        <c:v>-2.0553101406020498E-3</c:v>
                      </c:pt>
                      <c:pt idx="3485">
                        <c:v>-2.08209247913917E-3</c:v>
                      </c:pt>
                      <c:pt idx="3486">
                        <c:v>-2.1094773447551999E-3</c:v>
                      </c:pt>
                      <c:pt idx="3487">
                        <c:v>-2.1284491452709998E-3</c:v>
                      </c:pt>
                      <c:pt idx="3488">
                        <c:v>-2.1449377474255901E-3</c:v>
                      </c:pt>
                      <c:pt idx="3489">
                        <c:v>-2.1667605451048898E-3</c:v>
                      </c:pt>
                      <c:pt idx="3490">
                        <c:v>-2.19231058041646E-3</c:v>
                      </c:pt>
                      <c:pt idx="3491">
                        <c:v>-2.2131067679151501E-3</c:v>
                      </c:pt>
                      <c:pt idx="3492">
                        <c:v>-2.2283623636628102E-3</c:v>
                      </c:pt>
                      <c:pt idx="3493">
                        <c:v>-2.24100366880526E-3</c:v>
                      </c:pt>
                      <c:pt idx="3494">
                        <c:v>-2.2509156581212398E-3</c:v>
                      </c:pt>
                      <c:pt idx="3495">
                        <c:v>-2.2665599232061999E-3</c:v>
                      </c:pt>
                      <c:pt idx="3496">
                        <c:v>-2.2797552338950401E-3</c:v>
                      </c:pt>
                      <c:pt idx="3497">
                        <c:v>-2.29098787395754E-3</c:v>
                      </c:pt>
                      <c:pt idx="3498">
                        <c:v>-2.30539335330535E-3</c:v>
                      </c:pt>
                      <c:pt idx="3499">
                        <c:v>-2.3213239798199801E-3</c:v>
                      </c:pt>
                      <c:pt idx="3500">
                        <c:v>-2.3351429761657E-3</c:v>
                      </c:pt>
                      <c:pt idx="3501">
                        <c:v>-2.3429028419016599E-3</c:v>
                      </c:pt>
                      <c:pt idx="3502">
                        <c:v>-2.3487260964350702E-3</c:v>
                      </c:pt>
                      <c:pt idx="3503">
                        <c:v>-2.3573504117236901E-3</c:v>
                      </c:pt>
                      <c:pt idx="3504">
                        <c:v>-2.3712243041748302E-3</c:v>
                      </c:pt>
                      <c:pt idx="3505">
                        <c:v>-2.38627891380548E-3</c:v>
                      </c:pt>
                      <c:pt idx="3506">
                        <c:v>-2.3969387362577201E-3</c:v>
                      </c:pt>
                      <c:pt idx="3507">
                        <c:v>-2.3973716942446198E-3</c:v>
                      </c:pt>
                      <c:pt idx="3508">
                        <c:v>-2.4011641085597501E-3</c:v>
                      </c:pt>
                      <c:pt idx="3509">
                        <c:v>-2.4049565228748799E-3</c:v>
                      </c:pt>
                      <c:pt idx="3510">
                        <c:v>-2.4130308493665199E-3</c:v>
                      </c:pt>
                      <c:pt idx="3511">
                        <c:v>-2.4157749554381599E-3</c:v>
                      </c:pt>
                      <c:pt idx="3512">
                        <c:v>-2.4275053452953799E-3</c:v>
                      </c:pt>
                      <c:pt idx="3513">
                        <c:v>-2.4451953998566901E-3</c:v>
                      </c:pt>
                      <c:pt idx="3514">
                        <c:v>-2.45289717146384E-3</c:v>
                      </c:pt>
                      <c:pt idx="3515">
                        <c:v>-2.4578976724488602E-3</c:v>
                      </c:pt>
                      <c:pt idx="3516">
                        <c:v>-2.4592480275556399E-3</c:v>
                      </c:pt>
                      <c:pt idx="3517">
                        <c:v>-2.46059838266243E-3</c:v>
                      </c:pt>
                      <c:pt idx="3518">
                        <c:v>-2.46439192481895E-3</c:v>
                      </c:pt>
                      <c:pt idx="3519">
                        <c:v>-2.47570869510725E-3</c:v>
                      </c:pt>
                      <c:pt idx="3520">
                        <c:v>-2.4865249837136799E-3</c:v>
                      </c:pt>
                      <c:pt idx="3521">
                        <c:v>-2.4860865792113501E-3</c:v>
                      </c:pt>
                      <c:pt idx="3522">
                        <c:v>-2.48656364566672E-3</c:v>
                      </c:pt>
                      <c:pt idx="3523">
                        <c:v>-2.4870407121220899E-3</c:v>
                      </c:pt>
                      <c:pt idx="3524">
                        <c:v>-2.4879914298357301E-3</c:v>
                      </c:pt>
                      <c:pt idx="3525">
                        <c:v>-2.4941403714064401E-3</c:v>
                      </c:pt>
                      <c:pt idx="3526">
                        <c:v>-2.5057402356294502E-3</c:v>
                      </c:pt>
                      <c:pt idx="3527">
                        <c:v>-2.5137897439500502E-3</c:v>
                      </c:pt>
                      <c:pt idx="3528">
                        <c:v>-2.5141442343641798E-3</c:v>
                      </c:pt>
                      <c:pt idx="3529">
                        <c:v>-2.5126858722532802E-3</c:v>
                      </c:pt>
                      <c:pt idx="3530">
                        <c:v>-2.5121094689558999E-3</c:v>
                      </c:pt>
                      <c:pt idx="3531">
                        <c:v>-2.5126977462523901E-3</c:v>
                      </c:pt>
                      <c:pt idx="3532">
                        <c:v>-2.5132860235488699E-3</c:v>
                      </c:pt>
                      <c:pt idx="3533">
                        <c:v>-2.5209273741590302E-3</c:v>
                      </c:pt>
                      <c:pt idx="3534">
                        <c:v>-2.5264809351934398E-3</c:v>
                      </c:pt>
                      <c:pt idx="3535">
                        <c:v>-2.5311941224064002E-3</c:v>
                      </c:pt>
                      <c:pt idx="3536">
                        <c:v>-2.53255009127049E-3</c:v>
                      </c:pt>
                      <c:pt idx="3537">
                        <c:v>-2.52783680235553E-3</c:v>
                      </c:pt>
                      <c:pt idx="3538">
                        <c:v>-2.52721400078808E-3</c:v>
                      </c:pt>
                      <c:pt idx="3539">
                        <c:v>-2.5280291993728101E-3</c:v>
                      </c:pt>
                      <c:pt idx="3540">
                        <c:v>-2.5288443979575499E-3</c:v>
                      </c:pt>
                      <c:pt idx="3541">
                        <c:v>-2.5390075704175702E-3</c:v>
                      </c:pt>
                      <c:pt idx="3542">
                        <c:v>-2.5512126770961601E-3</c:v>
                      </c:pt>
                      <c:pt idx="3543">
                        <c:v>-2.5581286486617998E-3</c:v>
                      </c:pt>
                      <c:pt idx="3544">
                        <c:v>-2.5533222831569799E-3</c:v>
                      </c:pt>
                      <c:pt idx="3545">
                        <c:v>-2.5527809698325699E-3</c:v>
                      </c:pt>
                      <c:pt idx="3546">
                        <c:v>-2.5527438466883402E-3</c:v>
                      </c:pt>
                      <c:pt idx="3547">
                        <c:v>-2.5557778718560899E-3</c:v>
                      </c:pt>
                      <c:pt idx="3548">
                        <c:v>-2.55881189702384E-3</c:v>
                      </c:pt>
                      <c:pt idx="3549">
                        <c:v>-2.56114305884524E-3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52B7-434B-82D1-1F561FA6258E}"/>
                  </c:ext>
                </c:extLst>
              </c15:ser>
            </c15:filteredScatterSeries>
            <c15:filteredScatterSeries>
              <c15:ser>
                <c:idx val="10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marker>
                  <c:symbol val="square"/>
                  <c:size val="4"/>
                  <c:spPr>
                    <a:solidFill>
                      <a:schemeClr val="tx1"/>
                    </a:solidFill>
                    <a:ln>
                      <a:noFill/>
                    </a:ln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increase'!$I$157:$I$249</c15:sqref>
                        </c15:formulaRef>
                      </c:ext>
                    </c:extLst>
                    <c:numCache>
                      <c:formatCode>General</c:formatCode>
                      <c:ptCount val="93"/>
                      <c:pt idx="0">
                        <c:v>13.5346961347723</c:v>
                      </c:pt>
                      <c:pt idx="1">
                        <c:v>13.541247961484601</c:v>
                      </c:pt>
                      <c:pt idx="2">
                        <c:v>13.5477997881968</c:v>
                      </c:pt>
                      <c:pt idx="3">
                        <c:v>13.5543516149091</c:v>
                      </c:pt>
                      <c:pt idx="4">
                        <c:v>13.5609034416214</c:v>
                      </c:pt>
                      <c:pt idx="5">
                        <c:v>13.5674552683336</c:v>
                      </c:pt>
                      <c:pt idx="6">
                        <c:v>13.5740070950459</c:v>
                      </c:pt>
                      <c:pt idx="7">
                        <c:v>13.5805589217582</c:v>
                      </c:pt>
                      <c:pt idx="8">
                        <c:v>13.587110748470501</c:v>
                      </c:pt>
                      <c:pt idx="9">
                        <c:v>13.5936625751827</c:v>
                      </c:pt>
                      <c:pt idx="10">
                        <c:v>13.600214401895</c:v>
                      </c:pt>
                      <c:pt idx="11">
                        <c:v>13.606766228607301</c:v>
                      </c:pt>
                      <c:pt idx="12">
                        <c:v>13.6133180553195</c:v>
                      </c:pt>
                      <c:pt idx="13">
                        <c:v>13.6198698820318</c:v>
                      </c:pt>
                      <c:pt idx="14">
                        <c:v>13.6264217087441</c:v>
                      </c:pt>
                      <c:pt idx="15">
                        <c:v>13.6329735354563</c:v>
                      </c:pt>
                      <c:pt idx="16">
                        <c:v>13.6395253621686</c:v>
                      </c:pt>
                      <c:pt idx="17">
                        <c:v>13.6460771888809</c:v>
                      </c:pt>
                      <c:pt idx="18">
                        <c:v>13.652629015593099</c:v>
                      </c:pt>
                      <c:pt idx="19">
                        <c:v>13.6591808423054</c:v>
                      </c:pt>
                      <c:pt idx="20">
                        <c:v>13.6657326690177</c:v>
                      </c:pt>
                      <c:pt idx="21">
                        <c:v>13.672284495729899</c:v>
                      </c:pt>
                      <c:pt idx="22">
                        <c:v>13.6788363224422</c:v>
                      </c:pt>
                      <c:pt idx="23">
                        <c:v>13.6853881491545</c:v>
                      </c:pt>
                      <c:pt idx="24">
                        <c:v>13.6919399758668</c:v>
                      </c:pt>
                      <c:pt idx="25">
                        <c:v>13.698491802578999</c:v>
                      </c:pt>
                      <c:pt idx="26">
                        <c:v>13.7050436292913</c:v>
                      </c:pt>
                      <c:pt idx="27">
                        <c:v>13.7115954560036</c:v>
                      </c:pt>
                      <c:pt idx="28">
                        <c:v>13.718147282715799</c:v>
                      </c:pt>
                      <c:pt idx="29">
                        <c:v>13.7246991094281</c:v>
                      </c:pt>
                      <c:pt idx="30">
                        <c:v>13.7312509361404</c:v>
                      </c:pt>
                      <c:pt idx="31">
                        <c:v>13.737802762852599</c:v>
                      </c:pt>
                      <c:pt idx="32">
                        <c:v>13.7443545895649</c:v>
                      </c:pt>
                      <c:pt idx="33">
                        <c:v>13.7509064162772</c:v>
                      </c:pt>
                      <c:pt idx="34">
                        <c:v>13.757458242989401</c:v>
                      </c:pt>
                      <c:pt idx="35">
                        <c:v>13.764010069701699</c:v>
                      </c:pt>
                      <c:pt idx="36">
                        <c:v>13.770561896414</c:v>
                      </c:pt>
                      <c:pt idx="37">
                        <c:v>13.777113723126201</c:v>
                      </c:pt>
                      <c:pt idx="38">
                        <c:v>13.783665549838499</c:v>
                      </c:pt>
                      <c:pt idx="39">
                        <c:v>13.7902173765508</c:v>
                      </c:pt>
                      <c:pt idx="40">
                        <c:v>13.7967692032631</c:v>
                      </c:pt>
                      <c:pt idx="41">
                        <c:v>13.803321029975301</c:v>
                      </c:pt>
                      <c:pt idx="42">
                        <c:v>13.809872856687599</c:v>
                      </c:pt>
                      <c:pt idx="43">
                        <c:v>13.8164246833999</c:v>
                      </c:pt>
                      <c:pt idx="44">
                        <c:v>13.822976510112101</c:v>
                      </c:pt>
                      <c:pt idx="45">
                        <c:v>13.829528336824399</c:v>
                      </c:pt>
                      <c:pt idx="46">
                        <c:v>13.8360801635367</c:v>
                      </c:pt>
                      <c:pt idx="47">
                        <c:v>13.842631990248901</c:v>
                      </c:pt>
                      <c:pt idx="48">
                        <c:v>13.849183816961199</c:v>
                      </c:pt>
                      <c:pt idx="49">
                        <c:v>13.8557356436735</c:v>
                      </c:pt>
                      <c:pt idx="50">
                        <c:v>13.8622874703857</c:v>
                      </c:pt>
                      <c:pt idx="51">
                        <c:v>13.868839297098001</c:v>
                      </c:pt>
                      <c:pt idx="52">
                        <c:v>13.875391123810299</c:v>
                      </c:pt>
                      <c:pt idx="53">
                        <c:v>13.8819429505225</c:v>
                      </c:pt>
                      <c:pt idx="54">
                        <c:v>13.888494777234801</c:v>
                      </c:pt>
                      <c:pt idx="55">
                        <c:v>13.895046603947099</c:v>
                      </c:pt>
                      <c:pt idx="56">
                        <c:v>13.9015984306593</c:v>
                      </c:pt>
                      <c:pt idx="57">
                        <c:v>13.9081502573716</c:v>
                      </c:pt>
                      <c:pt idx="58">
                        <c:v>13.914702084083901</c:v>
                      </c:pt>
                      <c:pt idx="59">
                        <c:v>13.921253910796199</c:v>
                      </c:pt>
                      <c:pt idx="60">
                        <c:v>13.9278057375084</c:v>
                      </c:pt>
                      <c:pt idx="61">
                        <c:v>13.934357564220701</c:v>
                      </c:pt>
                      <c:pt idx="62">
                        <c:v>13.940909390932999</c:v>
                      </c:pt>
                      <c:pt idx="63">
                        <c:v>13.9474612176452</c:v>
                      </c:pt>
                      <c:pt idx="64">
                        <c:v>13.954013044357501</c:v>
                      </c:pt>
                      <c:pt idx="65">
                        <c:v>13.960564871069799</c:v>
                      </c:pt>
                      <c:pt idx="66">
                        <c:v>13.967116697782</c:v>
                      </c:pt>
                      <c:pt idx="67">
                        <c:v>13.9736685244943</c:v>
                      </c:pt>
                      <c:pt idx="68">
                        <c:v>13.980220351206601</c:v>
                      </c:pt>
                      <c:pt idx="69">
                        <c:v>13.9867721779188</c:v>
                      </c:pt>
                      <c:pt idx="70">
                        <c:v>13.9933240046311</c:v>
                      </c:pt>
                      <c:pt idx="71">
                        <c:v>13.999875831343401</c:v>
                      </c:pt>
                      <c:pt idx="72">
                        <c:v>14.0064276580556</c:v>
                      </c:pt>
                      <c:pt idx="73">
                        <c:v>14.0129794847679</c:v>
                      </c:pt>
                      <c:pt idx="74">
                        <c:v>14.0195313114802</c:v>
                      </c:pt>
                      <c:pt idx="75">
                        <c:v>14.026083138192501</c:v>
                      </c:pt>
                      <c:pt idx="76">
                        <c:v>14.0326349649047</c:v>
                      </c:pt>
                      <c:pt idx="77">
                        <c:v>14.039186791617</c:v>
                      </c:pt>
                      <c:pt idx="78">
                        <c:v>14.045738618329301</c:v>
                      </c:pt>
                      <c:pt idx="79">
                        <c:v>14.0522904450415</c:v>
                      </c:pt>
                      <c:pt idx="80">
                        <c:v>14.0588422717538</c:v>
                      </c:pt>
                      <c:pt idx="81">
                        <c:v>14.065394098466101</c:v>
                      </c:pt>
                      <c:pt idx="82">
                        <c:v>14.0719459251783</c:v>
                      </c:pt>
                      <c:pt idx="83">
                        <c:v>14.0784977518906</c:v>
                      </c:pt>
                      <c:pt idx="84">
                        <c:v>14.0850495786029</c:v>
                      </c:pt>
                      <c:pt idx="85">
                        <c:v>14.0916014053151</c:v>
                      </c:pt>
                      <c:pt idx="86">
                        <c:v>14.0981532320274</c:v>
                      </c:pt>
                      <c:pt idx="87">
                        <c:v>14.1047050587397</c:v>
                      </c:pt>
                      <c:pt idx="88">
                        <c:v>14.111256885452001</c:v>
                      </c:pt>
                      <c:pt idx="89">
                        <c:v>14.1178087121642</c:v>
                      </c:pt>
                      <c:pt idx="90">
                        <c:v>14.1243605388765</c:v>
                      </c:pt>
                      <c:pt idx="91">
                        <c:v>14.1309123655888</c:v>
                      </c:pt>
                      <c:pt idx="92">
                        <c:v>14.137464192301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increase'!$J$157:$J$249</c15:sqref>
                        </c15:formulaRef>
                      </c:ext>
                    </c:extLst>
                    <c:numCache>
                      <c:formatCode>General</c:formatCode>
                      <c:ptCount val="93"/>
                      <c:pt idx="0">
                        <c:v>65182.9483577555</c:v>
                      </c:pt>
                      <c:pt idx="1">
                        <c:v>65122.645756951999</c:v>
                      </c:pt>
                      <c:pt idx="2">
                        <c:v>65030.731576495797</c:v>
                      </c:pt>
                      <c:pt idx="3">
                        <c:v>64981.915037622399</c:v>
                      </c:pt>
                      <c:pt idx="4">
                        <c:v>64962.629633109798</c:v>
                      </c:pt>
                      <c:pt idx="5">
                        <c:v>64934.0851187027</c:v>
                      </c:pt>
                      <c:pt idx="6">
                        <c:v>64887.0718522186</c:v>
                      </c:pt>
                      <c:pt idx="7">
                        <c:v>64830.171470712303</c:v>
                      </c:pt>
                      <c:pt idx="8">
                        <c:v>64772.733423358499</c:v>
                      </c:pt>
                      <c:pt idx="9">
                        <c:v>64723.856283979803</c:v>
                      </c:pt>
                      <c:pt idx="10">
                        <c:v>64688.7329478744</c:v>
                      </c:pt>
                      <c:pt idx="11">
                        <c:v>64664.5055255888</c:v>
                      </c:pt>
                      <c:pt idx="12">
                        <c:v>64645.2726630904</c:v>
                      </c:pt>
                      <c:pt idx="13">
                        <c:v>64621.2297648776</c:v>
                      </c:pt>
                      <c:pt idx="14">
                        <c:v>64595.781838276802</c:v>
                      </c:pt>
                      <c:pt idx="15">
                        <c:v>64552.140484616102</c:v>
                      </c:pt>
                      <c:pt idx="16">
                        <c:v>64503.156851634601</c:v>
                      </c:pt>
                      <c:pt idx="17">
                        <c:v>64470.709904643401</c:v>
                      </c:pt>
                      <c:pt idx="18">
                        <c:v>64452.764361499001</c:v>
                      </c:pt>
                      <c:pt idx="19">
                        <c:v>64448.0227506429</c:v>
                      </c:pt>
                      <c:pt idx="20">
                        <c:v>64446.072374126299</c:v>
                      </c:pt>
                      <c:pt idx="21">
                        <c:v>64437.137189163303</c:v>
                      </c:pt>
                      <c:pt idx="22">
                        <c:v>64417.583898241501</c:v>
                      </c:pt>
                      <c:pt idx="23">
                        <c:v>64389.110231155399</c:v>
                      </c:pt>
                      <c:pt idx="24">
                        <c:v>64354.955664279303</c:v>
                      </c:pt>
                      <c:pt idx="25">
                        <c:v>64317.8064194174</c:v>
                      </c:pt>
                      <c:pt idx="26">
                        <c:v>64279.485341086896</c:v>
                      </c:pt>
                      <c:pt idx="27">
                        <c:v>64239.438890680103</c:v>
                      </c:pt>
                      <c:pt idx="28">
                        <c:v>64193.850791185301</c:v>
                      </c:pt>
                      <c:pt idx="29">
                        <c:v>64140.792455868301</c:v>
                      </c:pt>
                      <c:pt idx="30">
                        <c:v>64081.653928772997</c:v>
                      </c:pt>
                      <c:pt idx="31">
                        <c:v>64018.7108091958</c:v>
                      </c:pt>
                      <c:pt idx="32">
                        <c:v>63950.976065112802</c:v>
                      </c:pt>
                      <c:pt idx="33">
                        <c:v>63880.724092451201</c:v>
                      </c:pt>
                      <c:pt idx="34">
                        <c:v>63809.806508481903</c:v>
                      </c:pt>
                      <c:pt idx="35">
                        <c:v>63740.298462501203</c:v>
                      </c:pt>
                      <c:pt idx="36">
                        <c:v>63672.334758227502</c:v>
                      </c:pt>
                      <c:pt idx="37">
                        <c:v>63632.716876127597</c:v>
                      </c:pt>
                      <c:pt idx="38">
                        <c:v>63589.081282494197</c:v>
                      </c:pt>
                      <c:pt idx="39">
                        <c:v>63507.707124209002</c:v>
                      </c:pt>
                      <c:pt idx="40">
                        <c:v>63426.677942221599</c:v>
                      </c:pt>
                      <c:pt idx="41">
                        <c:v>63378.522689215701</c:v>
                      </c:pt>
                      <c:pt idx="42">
                        <c:v>63336.922548062503</c:v>
                      </c:pt>
                      <c:pt idx="43">
                        <c:v>63299.575637469301</c:v>
                      </c:pt>
                      <c:pt idx="44">
                        <c:v>63265.534633639902</c:v>
                      </c:pt>
                      <c:pt idx="45">
                        <c:v>63236.853378453699</c:v>
                      </c:pt>
                      <c:pt idx="46">
                        <c:v>63216.395564200502</c:v>
                      </c:pt>
                      <c:pt idx="47">
                        <c:v>63201.342668312398</c:v>
                      </c:pt>
                      <c:pt idx="48">
                        <c:v>63194.214508379999</c:v>
                      </c:pt>
                      <c:pt idx="49">
                        <c:v>63194.417270838603</c:v>
                      </c:pt>
                      <c:pt idx="50">
                        <c:v>63198.567075520499</c:v>
                      </c:pt>
                      <c:pt idx="51">
                        <c:v>63200.427500495702</c:v>
                      </c:pt>
                      <c:pt idx="52">
                        <c:v>63198.0087458329</c:v>
                      </c:pt>
                      <c:pt idx="53">
                        <c:v>63196.600094586604</c:v>
                      </c:pt>
                      <c:pt idx="54">
                        <c:v>63202.973937284398</c:v>
                      </c:pt>
                      <c:pt idx="55">
                        <c:v>63218.998270891003</c:v>
                      </c:pt>
                      <c:pt idx="56">
                        <c:v>63243.481834943603</c:v>
                      </c:pt>
                      <c:pt idx="57">
                        <c:v>63276.387761066202</c:v>
                      </c:pt>
                      <c:pt idx="58">
                        <c:v>63315.231571327597</c:v>
                      </c:pt>
                      <c:pt idx="59">
                        <c:v>63354.0116008615</c:v>
                      </c:pt>
                      <c:pt idx="60">
                        <c:v>63384.880905010701</c:v>
                      </c:pt>
                      <c:pt idx="61">
                        <c:v>63424.943626854598</c:v>
                      </c:pt>
                      <c:pt idx="62">
                        <c:v>63484.714817502303</c:v>
                      </c:pt>
                      <c:pt idx="63">
                        <c:v>63556.9341283092</c:v>
                      </c:pt>
                      <c:pt idx="64">
                        <c:v>63637.712320507097</c:v>
                      </c:pt>
                      <c:pt idx="65">
                        <c:v>63720.976990405201</c:v>
                      </c:pt>
                      <c:pt idx="66">
                        <c:v>63805.359407352997</c:v>
                      </c:pt>
                      <c:pt idx="67">
                        <c:v>63879.364070583397</c:v>
                      </c:pt>
                      <c:pt idx="68">
                        <c:v>63937.061933863697</c:v>
                      </c:pt>
                      <c:pt idx="69">
                        <c:v>63987.433631149303</c:v>
                      </c:pt>
                      <c:pt idx="70">
                        <c:v>64043.740487063696</c:v>
                      </c:pt>
                      <c:pt idx="71">
                        <c:v>64112.9557590966</c:v>
                      </c:pt>
                      <c:pt idx="72">
                        <c:v>64192.6747565103</c:v>
                      </c:pt>
                      <c:pt idx="73">
                        <c:v>64271.963015388203</c:v>
                      </c:pt>
                      <c:pt idx="74">
                        <c:v>64349.2864676928</c:v>
                      </c:pt>
                      <c:pt idx="75">
                        <c:v>64426.025772156398</c:v>
                      </c:pt>
                      <c:pt idx="76">
                        <c:v>64481.823346584097</c:v>
                      </c:pt>
                      <c:pt idx="77">
                        <c:v>64526.746056130898</c:v>
                      </c:pt>
                      <c:pt idx="78">
                        <c:v>64587.439211922399</c:v>
                      </c:pt>
                      <c:pt idx="79">
                        <c:v>64670.803824253599</c:v>
                      </c:pt>
                      <c:pt idx="80">
                        <c:v>64757.030297413497</c:v>
                      </c:pt>
                      <c:pt idx="81">
                        <c:v>64838.073273866503</c:v>
                      </c:pt>
                      <c:pt idx="82">
                        <c:v>64917.871837632898</c:v>
                      </c:pt>
                      <c:pt idx="83">
                        <c:v>64984.168683093099</c:v>
                      </c:pt>
                      <c:pt idx="84">
                        <c:v>65024.039435006001</c:v>
                      </c:pt>
                      <c:pt idx="85">
                        <c:v>65045.519807592398</c:v>
                      </c:pt>
                      <c:pt idx="86">
                        <c:v>65067.012978418497</c:v>
                      </c:pt>
                      <c:pt idx="87">
                        <c:v>65104.422174375002</c:v>
                      </c:pt>
                      <c:pt idx="88">
                        <c:v>65165.949518686197</c:v>
                      </c:pt>
                      <c:pt idx="89">
                        <c:v>65234.517526099502</c:v>
                      </c:pt>
                      <c:pt idx="90">
                        <c:v>65293.845298537097</c:v>
                      </c:pt>
                      <c:pt idx="91">
                        <c:v>65350.075935521803</c:v>
                      </c:pt>
                      <c:pt idx="92">
                        <c:v>63531.400340393899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52B7-434B-82D1-1F561FA6258E}"/>
                  </c:ext>
                </c:extLst>
              </c15:ser>
            </c15:filteredScatterSeries>
          </c:ext>
        </c:extLst>
      </c:scatterChart>
      <c:scatterChart>
        <c:scatterStyle val="smoothMarker"/>
        <c:varyColors val="0"/>
        <c:ser>
          <c:idx val="1"/>
          <c:order val="5"/>
          <c:tx>
            <c:strRef>
              <c:f>'Figure 2a BSA sup75 increase'!$E$1</c:f>
              <c:strCache>
                <c:ptCount val="1"/>
                <c:pt idx="0">
                  <c:v>UV</c:v>
                </c:pt>
              </c:strCache>
            </c:strRef>
          </c:tx>
          <c:spPr>
            <a:ln w="19050" cap="rnd">
              <a:solidFill>
                <a:srgbClr val="8238BA"/>
              </a:solidFill>
              <a:prstDash val="sysDash"/>
              <a:round/>
            </a:ln>
            <a:effectLst/>
          </c:spPr>
          <c:marker>
            <c:symbol val="none"/>
          </c:marker>
          <c:xVal>
            <c:numRef>
              <c:f>'Figure 2a BSA sup75 increase'!$D$2:$D$6105</c:f>
              <c:numCache>
                <c:formatCode>General</c:formatCode>
                <c:ptCount val="6104"/>
                <c:pt idx="0">
                  <c:v>0</c:v>
                </c:pt>
                <c:pt idx="1">
                  <c:v>6.5518267122686999E-3</c:v>
                </c:pt>
                <c:pt idx="2">
                  <c:v>1.31036534245374E-2</c:v>
                </c:pt>
                <c:pt idx="3">
                  <c:v>1.9655480136806101E-2</c:v>
                </c:pt>
                <c:pt idx="4">
                  <c:v>2.62073068490748E-2</c:v>
                </c:pt>
                <c:pt idx="5">
                  <c:v>3.2759133561343502E-2</c:v>
                </c:pt>
                <c:pt idx="6">
                  <c:v>3.9310960273612201E-2</c:v>
                </c:pt>
                <c:pt idx="7">
                  <c:v>4.58627869858809E-2</c:v>
                </c:pt>
                <c:pt idx="8">
                  <c:v>5.2414613698149599E-2</c:v>
                </c:pt>
                <c:pt idx="9">
                  <c:v>5.8966440410418298E-2</c:v>
                </c:pt>
                <c:pt idx="10">
                  <c:v>6.5518267122687004E-2</c:v>
                </c:pt>
                <c:pt idx="11">
                  <c:v>7.2070093834955704E-2</c:v>
                </c:pt>
                <c:pt idx="12">
                  <c:v>7.8621920547224403E-2</c:v>
                </c:pt>
                <c:pt idx="13">
                  <c:v>8.5173747259493102E-2</c:v>
                </c:pt>
                <c:pt idx="14">
                  <c:v>9.1725573971761801E-2</c:v>
                </c:pt>
                <c:pt idx="15">
                  <c:v>9.82774006840305E-2</c:v>
                </c:pt>
                <c:pt idx="16">
                  <c:v>0.104829227396299</c:v>
                </c:pt>
                <c:pt idx="17">
                  <c:v>0.111381054108568</c:v>
                </c:pt>
                <c:pt idx="18">
                  <c:v>0.117932880820837</c:v>
                </c:pt>
                <c:pt idx="19">
                  <c:v>0.124484707533105</c:v>
                </c:pt>
                <c:pt idx="20">
                  <c:v>0.13103653424537401</c:v>
                </c:pt>
                <c:pt idx="21">
                  <c:v>0.13758836095764301</c:v>
                </c:pt>
                <c:pt idx="22">
                  <c:v>0.14414018766991099</c:v>
                </c:pt>
                <c:pt idx="23">
                  <c:v>0.15069201438218</c:v>
                </c:pt>
                <c:pt idx="24">
                  <c:v>0.157243841094449</c:v>
                </c:pt>
                <c:pt idx="25">
                  <c:v>0.163795667806718</c:v>
                </c:pt>
                <c:pt idx="26">
                  <c:v>0.17034749451898601</c:v>
                </c:pt>
                <c:pt idx="27">
                  <c:v>0.17689932123125501</c:v>
                </c:pt>
                <c:pt idx="28">
                  <c:v>0.18345114794352399</c:v>
                </c:pt>
                <c:pt idx="29">
                  <c:v>0.190002974655792</c:v>
                </c:pt>
                <c:pt idx="30">
                  <c:v>0.196554801368061</c:v>
                </c:pt>
                <c:pt idx="31">
                  <c:v>0.20310662808033</c:v>
                </c:pt>
                <c:pt idx="32">
                  <c:v>0.20965845479259801</c:v>
                </c:pt>
                <c:pt idx="33">
                  <c:v>0.21621028150486701</c:v>
                </c:pt>
                <c:pt idx="34">
                  <c:v>0.22276210821713599</c:v>
                </c:pt>
                <c:pt idx="35">
                  <c:v>0.22931393492940499</c:v>
                </c:pt>
                <c:pt idx="36">
                  <c:v>0.235865761641673</c:v>
                </c:pt>
                <c:pt idx="37">
                  <c:v>0.242417588353942</c:v>
                </c:pt>
                <c:pt idx="38">
                  <c:v>0.24896941506621101</c:v>
                </c:pt>
                <c:pt idx="39">
                  <c:v>0.25552124177847901</c:v>
                </c:pt>
                <c:pt idx="40">
                  <c:v>0.26207306849074802</c:v>
                </c:pt>
                <c:pt idx="41">
                  <c:v>0.26862489520301702</c:v>
                </c:pt>
                <c:pt idx="42">
                  <c:v>0.27517672191528503</c:v>
                </c:pt>
                <c:pt idx="43">
                  <c:v>0.28172854862755398</c:v>
                </c:pt>
                <c:pt idx="44">
                  <c:v>0.28828037533982298</c:v>
                </c:pt>
                <c:pt idx="45">
                  <c:v>0.29483220205209199</c:v>
                </c:pt>
                <c:pt idx="46">
                  <c:v>0.30138402876435999</c:v>
                </c:pt>
                <c:pt idx="47">
                  <c:v>0.30793585547662899</c:v>
                </c:pt>
                <c:pt idx="48">
                  <c:v>0.314487682188898</c:v>
                </c:pt>
                <c:pt idx="49">
                  <c:v>0.321039508901166</c:v>
                </c:pt>
                <c:pt idx="50">
                  <c:v>0.32759133561343501</c:v>
                </c:pt>
                <c:pt idx="51">
                  <c:v>0.33414316232570401</c:v>
                </c:pt>
                <c:pt idx="52">
                  <c:v>0.34069498903797202</c:v>
                </c:pt>
                <c:pt idx="53">
                  <c:v>0.34724681575024102</c:v>
                </c:pt>
                <c:pt idx="54">
                  <c:v>0.35379864246251003</c:v>
                </c:pt>
                <c:pt idx="55">
                  <c:v>0.36035046917477898</c:v>
                </c:pt>
                <c:pt idx="56">
                  <c:v>0.36690229588704698</c:v>
                </c:pt>
                <c:pt idx="57">
                  <c:v>0.37345412259931599</c:v>
                </c:pt>
                <c:pt idx="58">
                  <c:v>0.38000594931158499</c:v>
                </c:pt>
                <c:pt idx="59">
                  <c:v>0.38655777602385299</c:v>
                </c:pt>
                <c:pt idx="60">
                  <c:v>0.393109602736122</c:v>
                </c:pt>
                <c:pt idx="61">
                  <c:v>0.399661429448391</c:v>
                </c:pt>
                <c:pt idx="62">
                  <c:v>0.40621325616065901</c:v>
                </c:pt>
                <c:pt idx="63">
                  <c:v>0.41276508287292801</c:v>
                </c:pt>
                <c:pt idx="64">
                  <c:v>0.41931690958519702</c:v>
                </c:pt>
                <c:pt idx="65">
                  <c:v>0.42586873629746602</c:v>
                </c:pt>
                <c:pt idx="66">
                  <c:v>0.43242056300973403</c:v>
                </c:pt>
                <c:pt idx="67">
                  <c:v>0.43897238972200298</c:v>
                </c:pt>
                <c:pt idx="68">
                  <c:v>0.44552421643427198</c:v>
                </c:pt>
                <c:pt idx="69">
                  <c:v>0.45207604314653999</c:v>
                </c:pt>
                <c:pt idx="70">
                  <c:v>0.45862786985880899</c:v>
                </c:pt>
                <c:pt idx="71">
                  <c:v>0.46517969657107799</c:v>
                </c:pt>
                <c:pt idx="72">
                  <c:v>0.471731523283346</c:v>
                </c:pt>
                <c:pt idx="73">
                  <c:v>0.478283349995615</c:v>
                </c:pt>
                <c:pt idx="74">
                  <c:v>0.48483517670788401</c:v>
                </c:pt>
                <c:pt idx="75">
                  <c:v>0.49138700342015301</c:v>
                </c:pt>
                <c:pt idx="76">
                  <c:v>0.49793883013242102</c:v>
                </c:pt>
                <c:pt idx="77">
                  <c:v>0.50449065684468997</c:v>
                </c:pt>
                <c:pt idx="78">
                  <c:v>0.51104248355695903</c:v>
                </c:pt>
                <c:pt idx="79">
                  <c:v>0.51759431026922698</c:v>
                </c:pt>
                <c:pt idx="80">
                  <c:v>0.52414613698149604</c:v>
                </c:pt>
                <c:pt idx="81">
                  <c:v>0.53069796369376498</c:v>
                </c:pt>
                <c:pt idx="82">
                  <c:v>0.53724979040603305</c:v>
                </c:pt>
                <c:pt idx="83">
                  <c:v>0.54380161711830199</c:v>
                </c:pt>
                <c:pt idx="84">
                  <c:v>0.55035344383057105</c:v>
                </c:pt>
                <c:pt idx="85">
                  <c:v>0.55690527054284</c:v>
                </c:pt>
                <c:pt idx="86">
                  <c:v>0.56345709725510795</c:v>
                </c:pt>
                <c:pt idx="87">
                  <c:v>0.57000892396737701</c:v>
                </c:pt>
                <c:pt idx="88">
                  <c:v>0.57656075067964596</c:v>
                </c:pt>
                <c:pt idx="89">
                  <c:v>0.58311257739191402</c:v>
                </c:pt>
                <c:pt idx="90">
                  <c:v>0.58966440410418297</c:v>
                </c:pt>
                <c:pt idx="91">
                  <c:v>0.59621623081645203</c:v>
                </c:pt>
                <c:pt idx="92">
                  <c:v>0.60276805752872098</c:v>
                </c:pt>
                <c:pt idx="93">
                  <c:v>0.60931988424098904</c:v>
                </c:pt>
                <c:pt idx="94">
                  <c:v>0.61587171095325799</c:v>
                </c:pt>
                <c:pt idx="95">
                  <c:v>0.62242353766552705</c:v>
                </c:pt>
                <c:pt idx="96">
                  <c:v>0.628975364377795</c:v>
                </c:pt>
                <c:pt idx="97">
                  <c:v>0.63552719109006395</c:v>
                </c:pt>
                <c:pt idx="98">
                  <c:v>0.64207901780233301</c:v>
                </c:pt>
                <c:pt idx="99">
                  <c:v>0.64863084451460096</c:v>
                </c:pt>
                <c:pt idx="100">
                  <c:v>0.65518267122687002</c:v>
                </c:pt>
                <c:pt idx="101">
                  <c:v>0.66173449793913897</c:v>
                </c:pt>
                <c:pt idx="102">
                  <c:v>0.66828632465140703</c:v>
                </c:pt>
                <c:pt idx="103">
                  <c:v>0.67483815136367598</c:v>
                </c:pt>
                <c:pt idx="104">
                  <c:v>0.68138997807594504</c:v>
                </c:pt>
                <c:pt idx="105">
                  <c:v>0.68794180478821398</c:v>
                </c:pt>
                <c:pt idx="106">
                  <c:v>0.69449363150048204</c:v>
                </c:pt>
                <c:pt idx="107">
                  <c:v>0.70104545821275099</c:v>
                </c:pt>
                <c:pt idx="108">
                  <c:v>0.70759728492502005</c:v>
                </c:pt>
                <c:pt idx="109">
                  <c:v>0.714149111637288</c:v>
                </c:pt>
                <c:pt idx="110">
                  <c:v>0.72070093834955695</c:v>
                </c:pt>
                <c:pt idx="111">
                  <c:v>0.72725276506182601</c:v>
                </c:pt>
                <c:pt idx="112">
                  <c:v>0.73380459177409396</c:v>
                </c:pt>
                <c:pt idx="113">
                  <c:v>0.74035641848636302</c:v>
                </c:pt>
                <c:pt idx="114">
                  <c:v>0.74690824519863197</c:v>
                </c:pt>
                <c:pt idx="115">
                  <c:v>0.75346007191090103</c:v>
                </c:pt>
                <c:pt idx="116">
                  <c:v>0.76001189862316898</c:v>
                </c:pt>
                <c:pt idx="117">
                  <c:v>0.76656372533543804</c:v>
                </c:pt>
                <c:pt idx="118">
                  <c:v>0.77311555204770699</c:v>
                </c:pt>
                <c:pt idx="119">
                  <c:v>0.77966737875997505</c:v>
                </c:pt>
                <c:pt idx="120">
                  <c:v>0.786219205472244</c:v>
                </c:pt>
                <c:pt idx="121">
                  <c:v>0.79277103218451295</c:v>
                </c:pt>
                <c:pt idx="122">
                  <c:v>0.79932285889678101</c:v>
                </c:pt>
                <c:pt idx="123">
                  <c:v>0.80587468560904996</c:v>
                </c:pt>
                <c:pt idx="124">
                  <c:v>0.81242651232131902</c:v>
                </c:pt>
                <c:pt idx="125">
                  <c:v>0.81897833903358797</c:v>
                </c:pt>
                <c:pt idx="126">
                  <c:v>0.82553016574585603</c:v>
                </c:pt>
                <c:pt idx="127">
                  <c:v>0.83208199245812497</c:v>
                </c:pt>
                <c:pt idx="128">
                  <c:v>0.83863381917039403</c:v>
                </c:pt>
                <c:pt idx="129">
                  <c:v>0.84518564588266198</c:v>
                </c:pt>
                <c:pt idx="130">
                  <c:v>0.85173747259493104</c:v>
                </c:pt>
                <c:pt idx="131">
                  <c:v>0.85828929930719999</c:v>
                </c:pt>
                <c:pt idx="132">
                  <c:v>0.86484112601946905</c:v>
                </c:pt>
                <c:pt idx="133">
                  <c:v>0.871392952731737</c:v>
                </c:pt>
                <c:pt idx="134">
                  <c:v>0.87794477944400595</c:v>
                </c:pt>
                <c:pt idx="135">
                  <c:v>0.88449660615627501</c:v>
                </c:pt>
                <c:pt idx="136">
                  <c:v>0.89104843286854296</c:v>
                </c:pt>
                <c:pt idx="137">
                  <c:v>0.89760025958081202</c:v>
                </c:pt>
                <c:pt idx="138">
                  <c:v>0.90415208629308097</c:v>
                </c:pt>
                <c:pt idx="139">
                  <c:v>0.91070391300534903</c:v>
                </c:pt>
                <c:pt idx="140">
                  <c:v>0.91725573971761798</c:v>
                </c:pt>
                <c:pt idx="141">
                  <c:v>0.92380756642988704</c:v>
                </c:pt>
                <c:pt idx="142">
                  <c:v>0.93035939314215499</c:v>
                </c:pt>
                <c:pt idx="143">
                  <c:v>0.93691121985442405</c:v>
                </c:pt>
                <c:pt idx="144">
                  <c:v>0.943463046566693</c:v>
                </c:pt>
                <c:pt idx="145">
                  <c:v>0.95001487327896195</c:v>
                </c:pt>
                <c:pt idx="146">
                  <c:v>0.95656669999123001</c:v>
                </c:pt>
                <c:pt idx="147">
                  <c:v>0.96311852670349896</c:v>
                </c:pt>
                <c:pt idx="148">
                  <c:v>0.96967035341576802</c:v>
                </c:pt>
                <c:pt idx="149">
                  <c:v>0.97622218012803597</c:v>
                </c:pt>
                <c:pt idx="150">
                  <c:v>0.98277400684030503</c:v>
                </c:pt>
                <c:pt idx="151">
                  <c:v>0.98932583355257397</c:v>
                </c:pt>
                <c:pt idx="152">
                  <c:v>0.99587766026484204</c:v>
                </c:pt>
                <c:pt idx="153">
                  <c:v>1.00242948697711</c:v>
                </c:pt>
                <c:pt idx="154">
                  <c:v>1.0089813136893799</c:v>
                </c:pt>
                <c:pt idx="155">
                  <c:v>1.0155331404016501</c:v>
                </c:pt>
                <c:pt idx="156">
                  <c:v>1.0220849671139201</c:v>
                </c:pt>
                <c:pt idx="157">
                  <c:v>1.02863679382619</c:v>
                </c:pt>
                <c:pt idx="158">
                  <c:v>1.03518862053845</c:v>
                </c:pt>
                <c:pt idx="159">
                  <c:v>1.0417404472507199</c:v>
                </c:pt>
                <c:pt idx="160">
                  <c:v>1.0482922739629901</c:v>
                </c:pt>
                <c:pt idx="161">
                  <c:v>1.05484410067526</c:v>
                </c:pt>
                <c:pt idx="162">
                  <c:v>1.06139592738753</c:v>
                </c:pt>
                <c:pt idx="163">
                  <c:v>1.0679477540997999</c:v>
                </c:pt>
                <c:pt idx="164">
                  <c:v>1.0744995808120701</c:v>
                </c:pt>
                <c:pt idx="165">
                  <c:v>1.08105140752434</c:v>
                </c:pt>
                <c:pt idx="166">
                  <c:v>1.0876032342366</c:v>
                </c:pt>
                <c:pt idx="167">
                  <c:v>1.0941550609488699</c:v>
                </c:pt>
                <c:pt idx="168">
                  <c:v>1.1007068876611401</c:v>
                </c:pt>
                <c:pt idx="169">
                  <c:v>1.1072587143734101</c:v>
                </c:pt>
                <c:pt idx="170">
                  <c:v>1.11381054108568</c:v>
                </c:pt>
                <c:pt idx="171">
                  <c:v>1.12036236779795</c:v>
                </c:pt>
                <c:pt idx="172">
                  <c:v>1.1269141945102199</c:v>
                </c:pt>
                <c:pt idx="173">
                  <c:v>1.1334660212224901</c:v>
                </c:pt>
                <c:pt idx="174">
                  <c:v>1.14001784793475</c:v>
                </c:pt>
                <c:pt idx="175">
                  <c:v>1.14656967464702</c:v>
                </c:pt>
                <c:pt idx="176">
                  <c:v>1.1531215013592899</c:v>
                </c:pt>
                <c:pt idx="177">
                  <c:v>1.1596733280715601</c:v>
                </c:pt>
                <c:pt idx="178">
                  <c:v>1.16622515478383</c:v>
                </c:pt>
                <c:pt idx="179">
                  <c:v>1.1727769814961</c:v>
                </c:pt>
                <c:pt idx="180">
                  <c:v>1.1793288082083699</c:v>
                </c:pt>
                <c:pt idx="181">
                  <c:v>1.1858806349206401</c:v>
                </c:pt>
                <c:pt idx="182">
                  <c:v>1.1924324616329001</c:v>
                </c:pt>
                <c:pt idx="183">
                  <c:v>1.19898428834517</c:v>
                </c:pt>
                <c:pt idx="184">
                  <c:v>1.20553611505744</c:v>
                </c:pt>
                <c:pt idx="185">
                  <c:v>1.2120879417697099</c:v>
                </c:pt>
                <c:pt idx="186">
                  <c:v>1.2186397684819801</c:v>
                </c:pt>
                <c:pt idx="187">
                  <c:v>1.22519159519425</c:v>
                </c:pt>
                <c:pt idx="188">
                  <c:v>1.23174342190652</c:v>
                </c:pt>
                <c:pt idx="189">
                  <c:v>1.2382952486187799</c:v>
                </c:pt>
                <c:pt idx="190">
                  <c:v>1.2448470753310501</c:v>
                </c:pt>
                <c:pt idx="191">
                  <c:v>1.25139890204332</c:v>
                </c:pt>
                <c:pt idx="192">
                  <c:v>1.25795072875559</c:v>
                </c:pt>
                <c:pt idx="193">
                  <c:v>1.2645025554678599</c:v>
                </c:pt>
                <c:pt idx="194">
                  <c:v>1.2710543821801299</c:v>
                </c:pt>
                <c:pt idx="195">
                  <c:v>1.2776062088924001</c:v>
                </c:pt>
                <c:pt idx="196">
                  <c:v>1.28415803560467</c:v>
                </c:pt>
                <c:pt idx="197">
                  <c:v>1.29070986231693</c:v>
                </c:pt>
                <c:pt idx="198">
                  <c:v>1.2972616890291999</c:v>
                </c:pt>
                <c:pt idx="199">
                  <c:v>1.3038135157414701</c:v>
                </c:pt>
                <c:pt idx="200">
                  <c:v>1.31036534245374</c:v>
                </c:pt>
                <c:pt idx="201">
                  <c:v>1.31691716916601</c:v>
                </c:pt>
                <c:pt idx="202">
                  <c:v>1.3234689958782799</c:v>
                </c:pt>
                <c:pt idx="203">
                  <c:v>1.3300208225905501</c:v>
                </c:pt>
                <c:pt idx="204">
                  <c:v>1.3365726493028101</c:v>
                </c:pt>
                <c:pt idx="205">
                  <c:v>1.34312447601508</c:v>
                </c:pt>
                <c:pt idx="206">
                  <c:v>1.34967630272735</c:v>
                </c:pt>
                <c:pt idx="207">
                  <c:v>1.3562281294396199</c:v>
                </c:pt>
                <c:pt idx="208">
                  <c:v>1.3627799561518901</c:v>
                </c:pt>
                <c:pt idx="209">
                  <c:v>1.36933178286416</c:v>
                </c:pt>
                <c:pt idx="210">
                  <c:v>1.37588360957643</c:v>
                </c:pt>
                <c:pt idx="211">
                  <c:v>1.3824354362886999</c:v>
                </c:pt>
                <c:pt idx="212">
                  <c:v>1.3889872630009601</c:v>
                </c:pt>
                <c:pt idx="213">
                  <c:v>1.39553908971323</c:v>
                </c:pt>
                <c:pt idx="214">
                  <c:v>1.4020909164255</c:v>
                </c:pt>
                <c:pt idx="215">
                  <c:v>1.4086427431377699</c:v>
                </c:pt>
                <c:pt idx="216">
                  <c:v>1.4151945698500401</c:v>
                </c:pt>
                <c:pt idx="217">
                  <c:v>1.4217463965623101</c:v>
                </c:pt>
                <c:pt idx="218">
                  <c:v>1.42829822327458</c:v>
                </c:pt>
                <c:pt idx="219">
                  <c:v>1.43485004998685</c:v>
                </c:pt>
                <c:pt idx="220">
                  <c:v>1.4414018766991099</c:v>
                </c:pt>
                <c:pt idx="221">
                  <c:v>1.4479537034113801</c:v>
                </c:pt>
                <c:pt idx="222">
                  <c:v>1.45450553012365</c:v>
                </c:pt>
                <c:pt idx="223">
                  <c:v>1.46105735683592</c:v>
                </c:pt>
                <c:pt idx="224">
                  <c:v>1.4676091835481899</c:v>
                </c:pt>
                <c:pt idx="225">
                  <c:v>1.4741610102604601</c:v>
                </c:pt>
                <c:pt idx="226">
                  <c:v>1.48071283697273</c:v>
                </c:pt>
                <c:pt idx="227">
                  <c:v>1.487264663685</c:v>
                </c:pt>
                <c:pt idx="228">
                  <c:v>1.4938164903972599</c:v>
                </c:pt>
                <c:pt idx="229">
                  <c:v>1.5003683171095299</c:v>
                </c:pt>
                <c:pt idx="230">
                  <c:v>1.5069201438218001</c:v>
                </c:pt>
                <c:pt idx="231">
                  <c:v>1.51347197053407</c:v>
                </c:pt>
                <c:pt idx="232">
                  <c:v>1.52002379724634</c:v>
                </c:pt>
                <c:pt idx="233">
                  <c:v>1.5265756239586099</c:v>
                </c:pt>
                <c:pt idx="234">
                  <c:v>1.5331274506708801</c:v>
                </c:pt>
                <c:pt idx="235">
                  <c:v>1.53967927738314</c:v>
                </c:pt>
                <c:pt idx="236">
                  <c:v>1.54623110409541</c:v>
                </c:pt>
                <c:pt idx="237">
                  <c:v>1.5527829308076799</c:v>
                </c:pt>
                <c:pt idx="238">
                  <c:v>1.5593347575199501</c:v>
                </c:pt>
                <c:pt idx="239">
                  <c:v>1.56588658423222</c:v>
                </c:pt>
                <c:pt idx="240">
                  <c:v>1.57243841094449</c:v>
                </c:pt>
                <c:pt idx="241">
                  <c:v>1.5789902376567599</c:v>
                </c:pt>
                <c:pt idx="242">
                  <c:v>1.5855420643690299</c:v>
                </c:pt>
                <c:pt idx="243">
                  <c:v>1.5920938910812901</c:v>
                </c:pt>
                <c:pt idx="244">
                  <c:v>1.59864571779356</c:v>
                </c:pt>
                <c:pt idx="245">
                  <c:v>1.60519754450583</c:v>
                </c:pt>
                <c:pt idx="246">
                  <c:v>1.6117493712180999</c:v>
                </c:pt>
                <c:pt idx="247">
                  <c:v>1.6183011979303701</c:v>
                </c:pt>
                <c:pt idx="248">
                  <c:v>1.62485302464264</c:v>
                </c:pt>
                <c:pt idx="249">
                  <c:v>1.63140485135491</c:v>
                </c:pt>
                <c:pt idx="250">
                  <c:v>1.6379566780671799</c:v>
                </c:pt>
                <c:pt idx="251">
                  <c:v>1.6445085047794401</c:v>
                </c:pt>
                <c:pt idx="252">
                  <c:v>1.6510603314917101</c:v>
                </c:pt>
                <c:pt idx="253">
                  <c:v>1.65761215820398</c:v>
                </c:pt>
                <c:pt idx="254">
                  <c:v>1.6641639849162499</c:v>
                </c:pt>
                <c:pt idx="255">
                  <c:v>1.6707158116285199</c:v>
                </c:pt>
                <c:pt idx="256">
                  <c:v>1.6772676383407901</c:v>
                </c:pt>
                <c:pt idx="257">
                  <c:v>1.68381946505306</c:v>
                </c:pt>
                <c:pt idx="258">
                  <c:v>1.69037129176532</c:v>
                </c:pt>
                <c:pt idx="259">
                  <c:v>1.6969231184775899</c:v>
                </c:pt>
                <c:pt idx="260">
                  <c:v>1.7034749451898601</c:v>
                </c:pt>
                <c:pt idx="261">
                  <c:v>1.71002677190213</c:v>
                </c:pt>
                <c:pt idx="262">
                  <c:v>1.7165785986144</c:v>
                </c:pt>
                <c:pt idx="263">
                  <c:v>1.7231304253266699</c:v>
                </c:pt>
                <c:pt idx="264">
                  <c:v>1.7296822520389401</c:v>
                </c:pt>
                <c:pt idx="265">
                  <c:v>1.7362340787512101</c:v>
                </c:pt>
                <c:pt idx="266">
                  <c:v>1.74278590546347</c:v>
                </c:pt>
                <c:pt idx="267">
                  <c:v>1.74933773217574</c:v>
                </c:pt>
                <c:pt idx="268">
                  <c:v>1.7558895588880099</c:v>
                </c:pt>
                <c:pt idx="269">
                  <c:v>1.7624413856002801</c:v>
                </c:pt>
                <c:pt idx="270">
                  <c:v>1.76899321231255</c:v>
                </c:pt>
                <c:pt idx="271">
                  <c:v>1.77554503902482</c:v>
                </c:pt>
                <c:pt idx="272">
                  <c:v>1.7820968657370899</c:v>
                </c:pt>
                <c:pt idx="273">
                  <c:v>1.7886486924493601</c:v>
                </c:pt>
                <c:pt idx="274">
                  <c:v>1.79520051916162</c:v>
                </c:pt>
                <c:pt idx="275">
                  <c:v>1.80175234587389</c:v>
                </c:pt>
                <c:pt idx="276">
                  <c:v>1.8083041725861599</c:v>
                </c:pt>
                <c:pt idx="277">
                  <c:v>1.8148559992984299</c:v>
                </c:pt>
                <c:pt idx="278">
                  <c:v>1.8214078260107001</c:v>
                </c:pt>
                <c:pt idx="279">
                  <c:v>1.82795965272297</c:v>
                </c:pt>
                <c:pt idx="280">
                  <c:v>1.83451147943524</c:v>
                </c:pt>
                <c:pt idx="281">
                  <c:v>1.8410633061474999</c:v>
                </c:pt>
                <c:pt idx="282">
                  <c:v>1.8476151328597701</c:v>
                </c:pt>
                <c:pt idx="283">
                  <c:v>1.85416695957204</c:v>
                </c:pt>
                <c:pt idx="284">
                  <c:v>1.86071878628431</c:v>
                </c:pt>
                <c:pt idx="285">
                  <c:v>1.8672706129965799</c:v>
                </c:pt>
                <c:pt idx="286">
                  <c:v>1.8738224397088501</c:v>
                </c:pt>
                <c:pt idx="287">
                  <c:v>1.88037426642112</c:v>
                </c:pt>
                <c:pt idx="288">
                  <c:v>1.88692609313339</c:v>
                </c:pt>
                <c:pt idx="289">
                  <c:v>1.8934779198456499</c:v>
                </c:pt>
                <c:pt idx="290">
                  <c:v>1.9000297465579199</c:v>
                </c:pt>
                <c:pt idx="291">
                  <c:v>1.9065815732701901</c:v>
                </c:pt>
                <c:pt idx="292">
                  <c:v>1.91313339998246</c:v>
                </c:pt>
                <c:pt idx="293">
                  <c:v>1.91968522669473</c:v>
                </c:pt>
                <c:pt idx="294">
                  <c:v>1.9262370534069999</c:v>
                </c:pt>
                <c:pt idx="295">
                  <c:v>1.9327888801192701</c:v>
                </c:pt>
                <c:pt idx="296">
                  <c:v>1.93934070683154</c:v>
                </c:pt>
                <c:pt idx="297">
                  <c:v>1.9458925335438</c:v>
                </c:pt>
                <c:pt idx="298">
                  <c:v>1.9524443602560699</c:v>
                </c:pt>
                <c:pt idx="299">
                  <c:v>1.9589961869683401</c:v>
                </c:pt>
                <c:pt idx="300">
                  <c:v>1.9655480136806101</c:v>
                </c:pt>
                <c:pt idx="301">
                  <c:v>1.97209984039288</c:v>
                </c:pt>
                <c:pt idx="302">
                  <c:v>1.9786516671051499</c:v>
                </c:pt>
                <c:pt idx="303">
                  <c:v>1.9852034938174199</c:v>
                </c:pt>
                <c:pt idx="304">
                  <c:v>1.9917553205296801</c:v>
                </c:pt>
                <c:pt idx="305">
                  <c:v>1.99830714724195</c:v>
                </c:pt>
                <c:pt idx="306">
                  <c:v>2.00485897395422</c:v>
                </c:pt>
                <c:pt idx="307">
                  <c:v>2.0114108006664901</c:v>
                </c:pt>
                <c:pt idx="308">
                  <c:v>2.0179626273787599</c:v>
                </c:pt>
                <c:pt idx="309">
                  <c:v>2.02451445409103</c:v>
                </c:pt>
                <c:pt idx="310">
                  <c:v>2.0310662808033002</c:v>
                </c:pt>
                <c:pt idx="311">
                  <c:v>2.0376181075155699</c:v>
                </c:pt>
                <c:pt idx="312">
                  <c:v>2.0441699342278299</c:v>
                </c:pt>
                <c:pt idx="313">
                  <c:v>2.0507217609401001</c:v>
                </c:pt>
                <c:pt idx="314">
                  <c:v>2.0572735876523698</c:v>
                </c:pt>
                <c:pt idx="315">
                  <c:v>2.06382541436464</c:v>
                </c:pt>
                <c:pt idx="316">
                  <c:v>2.0703772410769101</c:v>
                </c:pt>
                <c:pt idx="317">
                  <c:v>2.0769290677891799</c:v>
                </c:pt>
                <c:pt idx="318">
                  <c:v>2.08348089450145</c:v>
                </c:pt>
                <c:pt idx="319">
                  <c:v>2.0900327212137202</c:v>
                </c:pt>
                <c:pt idx="320">
                  <c:v>2.0965845479259801</c:v>
                </c:pt>
                <c:pt idx="321">
                  <c:v>2.1031363746382499</c:v>
                </c:pt>
                <c:pt idx="322">
                  <c:v>2.10968820135052</c:v>
                </c:pt>
                <c:pt idx="323">
                  <c:v>2.1162400280627902</c:v>
                </c:pt>
                <c:pt idx="324">
                  <c:v>2.1227918547750599</c:v>
                </c:pt>
                <c:pt idx="325">
                  <c:v>2.1293436814873301</c:v>
                </c:pt>
                <c:pt idx="326">
                  <c:v>2.1358955081995998</c:v>
                </c:pt>
                <c:pt idx="327">
                  <c:v>2.1424473349118598</c:v>
                </c:pt>
                <c:pt idx="328">
                  <c:v>2.14899916162413</c:v>
                </c:pt>
                <c:pt idx="329">
                  <c:v>2.1555509883364001</c:v>
                </c:pt>
                <c:pt idx="330">
                  <c:v>2.1621028150486699</c:v>
                </c:pt>
                <c:pt idx="331">
                  <c:v>2.16865464176094</c:v>
                </c:pt>
                <c:pt idx="332">
                  <c:v>2.1752064684732102</c:v>
                </c:pt>
                <c:pt idx="333">
                  <c:v>2.1817582951854799</c:v>
                </c:pt>
                <c:pt idx="334">
                  <c:v>2.1883101218977501</c:v>
                </c:pt>
                <c:pt idx="335">
                  <c:v>2.19486194861001</c:v>
                </c:pt>
                <c:pt idx="336">
                  <c:v>2.2014137753222802</c:v>
                </c:pt>
                <c:pt idx="337">
                  <c:v>2.2079656020345499</c:v>
                </c:pt>
                <c:pt idx="338">
                  <c:v>2.2145174287468201</c:v>
                </c:pt>
                <c:pt idx="339">
                  <c:v>2.2210692554590898</c:v>
                </c:pt>
                <c:pt idx="340">
                  <c:v>2.22762108217136</c:v>
                </c:pt>
                <c:pt idx="341">
                  <c:v>2.2341729088836302</c:v>
                </c:pt>
                <c:pt idx="342">
                  <c:v>2.2407247355958999</c:v>
                </c:pt>
                <c:pt idx="343">
                  <c:v>2.2472765623081599</c:v>
                </c:pt>
                <c:pt idx="344">
                  <c:v>2.25382838902043</c:v>
                </c:pt>
                <c:pt idx="345">
                  <c:v>2.2603802157327002</c:v>
                </c:pt>
                <c:pt idx="346">
                  <c:v>2.2669320424449699</c:v>
                </c:pt>
                <c:pt idx="347">
                  <c:v>2.2734838691572401</c:v>
                </c:pt>
                <c:pt idx="348">
                  <c:v>2.2800356958695098</c:v>
                </c:pt>
                <c:pt idx="349">
                  <c:v>2.28658752258178</c:v>
                </c:pt>
                <c:pt idx="350">
                  <c:v>2.2931393492940502</c:v>
                </c:pt>
                <c:pt idx="351">
                  <c:v>2.2996911760063101</c:v>
                </c:pt>
                <c:pt idx="352">
                  <c:v>2.3062430027185798</c:v>
                </c:pt>
                <c:pt idx="353">
                  <c:v>2.31279482943085</c:v>
                </c:pt>
                <c:pt idx="354">
                  <c:v>2.3193466561431202</c:v>
                </c:pt>
                <c:pt idx="355">
                  <c:v>2.3258984828553899</c:v>
                </c:pt>
                <c:pt idx="356">
                  <c:v>2.3324503095676601</c:v>
                </c:pt>
                <c:pt idx="357">
                  <c:v>2.3390021362799298</c:v>
                </c:pt>
                <c:pt idx="358">
                  <c:v>2.3455539629921902</c:v>
                </c:pt>
                <c:pt idx="359">
                  <c:v>2.3521057897044599</c:v>
                </c:pt>
                <c:pt idx="360">
                  <c:v>2.3586576164167301</c:v>
                </c:pt>
                <c:pt idx="361">
                  <c:v>2.3652094431289998</c:v>
                </c:pt>
                <c:pt idx="362">
                  <c:v>2.37176126984127</c:v>
                </c:pt>
                <c:pt idx="363">
                  <c:v>2.3783130965535402</c:v>
                </c:pt>
                <c:pt idx="364">
                  <c:v>2.3848649232658099</c:v>
                </c:pt>
                <c:pt idx="365">
                  <c:v>2.3914167499780801</c:v>
                </c:pt>
                <c:pt idx="366">
                  <c:v>2.39796857669034</c:v>
                </c:pt>
                <c:pt idx="367">
                  <c:v>2.4045204034026102</c:v>
                </c:pt>
                <c:pt idx="368">
                  <c:v>2.4110722301148799</c:v>
                </c:pt>
                <c:pt idx="369">
                  <c:v>2.4176240568271501</c:v>
                </c:pt>
                <c:pt idx="370">
                  <c:v>2.4241758835394198</c:v>
                </c:pt>
                <c:pt idx="371">
                  <c:v>2.43072771025169</c:v>
                </c:pt>
                <c:pt idx="372">
                  <c:v>2.4372795369639602</c:v>
                </c:pt>
                <c:pt idx="373">
                  <c:v>2.4438313636762299</c:v>
                </c:pt>
                <c:pt idx="374">
                  <c:v>2.4503831903884898</c:v>
                </c:pt>
                <c:pt idx="375">
                  <c:v>2.45693501710076</c:v>
                </c:pt>
                <c:pt idx="376">
                  <c:v>2.4634868438130302</c:v>
                </c:pt>
                <c:pt idx="377">
                  <c:v>2.4700386705252999</c:v>
                </c:pt>
                <c:pt idx="378">
                  <c:v>2.4765904972375701</c:v>
                </c:pt>
                <c:pt idx="379">
                  <c:v>2.4831423239498398</c:v>
                </c:pt>
                <c:pt idx="380">
                  <c:v>2.48969415066211</c:v>
                </c:pt>
                <c:pt idx="381">
                  <c:v>2.4962459773743801</c:v>
                </c:pt>
                <c:pt idx="382">
                  <c:v>2.5027978040866401</c:v>
                </c:pt>
                <c:pt idx="383">
                  <c:v>2.5093496307989098</c:v>
                </c:pt>
                <c:pt idx="384">
                  <c:v>2.51590145751118</c:v>
                </c:pt>
                <c:pt idx="385">
                  <c:v>2.5224532842234502</c:v>
                </c:pt>
                <c:pt idx="386">
                  <c:v>2.5290051109357199</c:v>
                </c:pt>
                <c:pt idx="387">
                  <c:v>2.5355569376479901</c:v>
                </c:pt>
                <c:pt idx="388">
                  <c:v>2.5421087643602598</c:v>
                </c:pt>
                <c:pt idx="389">
                  <c:v>2.5486605910725202</c:v>
                </c:pt>
                <c:pt idx="390">
                  <c:v>2.5552124177847899</c:v>
                </c:pt>
                <c:pt idx="391">
                  <c:v>2.5617642444970601</c:v>
                </c:pt>
                <c:pt idx="392">
                  <c:v>2.5683160712093298</c:v>
                </c:pt>
                <c:pt idx="393">
                  <c:v>2.5748678979216</c:v>
                </c:pt>
                <c:pt idx="394">
                  <c:v>2.5814197246338701</c:v>
                </c:pt>
                <c:pt idx="395">
                  <c:v>2.5879715513461399</c:v>
                </c:pt>
                <c:pt idx="396">
                  <c:v>2.59452337805841</c:v>
                </c:pt>
                <c:pt idx="397">
                  <c:v>2.60107520477067</c:v>
                </c:pt>
                <c:pt idx="398">
                  <c:v>2.6076270314829402</c:v>
                </c:pt>
                <c:pt idx="399">
                  <c:v>2.6141788581952099</c:v>
                </c:pt>
                <c:pt idx="400">
                  <c:v>2.6207306849074801</c:v>
                </c:pt>
                <c:pt idx="401">
                  <c:v>2.6272825116197498</c:v>
                </c:pt>
                <c:pt idx="402">
                  <c:v>2.63383433833202</c:v>
                </c:pt>
                <c:pt idx="403">
                  <c:v>2.6403861650442901</c:v>
                </c:pt>
                <c:pt idx="404">
                  <c:v>2.6469379917565599</c:v>
                </c:pt>
                <c:pt idx="405">
                  <c:v>2.6534898184688198</c:v>
                </c:pt>
                <c:pt idx="406">
                  <c:v>2.66004164518109</c:v>
                </c:pt>
                <c:pt idx="407">
                  <c:v>2.6665934718933602</c:v>
                </c:pt>
                <c:pt idx="408">
                  <c:v>2.6731452986056299</c:v>
                </c:pt>
                <c:pt idx="409">
                  <c:v>2.6796971253179001</c:v>
                </c:pt>
                <c:pt idx="410">
                  <c:v>2.6862489520301698</c:v>
                </c:pt>
                <c:pt idx="411">
                  <c:v>2.6928007787424399</c:v>
                </c:pt>
                <c:pt idx="412">
                  <c:v>2.6993526054546999</c:v>
                </c:pt>
                <c:pt idx="413">
                  <c:v>2.7059044321669701</c:v>
                </c:pt>
                <c:pt idx="414">
                  <c:v>2.7124562588792398</c:v>
                </c:pt>
                <c:pt idx="415">
                  <c:v>2.71900808559151</c:v>
                </c:pt>
                <c:pt idx="416">
                  <c:v>2.7255599123037801</c:v>
                </c:pt>
                <c:pt idx="417">
                  <c:v>2.7321117390160499</c:v>
                </c:pt>
                <c:pt idx="418">
                  <c:v>2.73866356572832</c:v>
                </c:pt>
                <c:pt idx="419">
                  <c:v>2.7452153924405902</c:v>
                </c:pt>
                <c:pt idx="420">
                  <c:v>2.7517672191528502</c:v>
                </c:pt>
                <c:pt idx="421">
                  <c:v>2.7583190458651199</c:v>
                </c:pt>
                <c:pt idx="422">
                  <c:v>2.7648708725773901</c:v>
                </c:pt>
                <c:pt idx="423">
                  <c:v>2.7714226992896598</c:v>
                </c:pt>
                <c:pt idx="424">
                  <c:v>2.77797452600193</c:v>
                </c:pt>
                <c:pt idx="425">
                  <c:v>2.7845263527142001</c:v>
                </c:pt>
                <c:pt idx="426">
                  <c:v>2.7910781794264699</c:v>
                </c:pt>
                <c:pt idx="427">
                  <c:v>2.79763000613874</c:v>
                </c:pt>
                <c:pt idx="428">
                  <c:v>2.804181832851</c:v>
                </c:pt>
                <c:pt idx="429">
                  <c:v>2.8107336595632701</c:v>
                </c:pt>
                <c:pt idx="430">
                  <c:v>2.8172854862755399</c:v>
                </c:pt>
                <c:pt idx="431">
                  <c:v>2.82383731298781</c:v>
                </c:pt>
                <c:pt idx="432">
                  <c:v>2.8303891397000802</c:v>
                </c:pt>
                <c:pt idx="433">
                  <c:v>2.8369409664123499</c:v>
                </c:pt>
                <c:pt idx="434">
                  <c:v>2.8434927931246201</c:v>
                </c:pt>
                <c:pt idx="435">
                  <c:v>2.8500446198368801</c:v>
                </c:pt>
                <c:pt idx="436">
                  <c:v>2.8565964465491498</c:v>
                </c:pt>
                <c:pt idx="437">
                  <c:v>2.86314827326142</c:v>
                </c:pt>
                <c:pt idx="438">
                  <c:v>2.8697000999736901</c:v>
                </c:pt>
                <c:pt idx="439">
                  <c:v>2.8762519266859599</c:v>
                </c:pt>
                <c:pt idx="440">
                  <c:v>2.88280375339823</c:v>
                </c:pt>
                <c:pt idx="441">
                  <c:v>2.8893555801105002</c:v>
                </c:pt>
                <c:pt idx="442">
                  <c:v>2.8959074068227699</c:v>
                </c:pt>
                <c:pt idx="443">
                  <c:v>2.9024592335350299</c:v>
                </c:pt>
                <c:pt idx="444">
                  <c:v>2.9090110602473001</c:v>
                </c:pt>
                <c:pt idx="445">
                  <c:v>2.9155628869595702</c:v>
                </c:pt>
                <c:pt idx="446">
                  <c:v>2.9221147136718399</c:v>
                </c:pt>
                <c:pt idx="447">
                  <c:v>2.9286665403841101</c:v>
                </c:pt>
                <c:pt idx="448">
                  <c:v>2.9352183670963798</c:v>
                </c:pt>
                <c:pt idx="449">
                  <c:v>2.94177019380865</c:v>
                </c:pt>
                <c:pt idx="450">
                  <c:v>2.9483220205209202</c:v>
                </c:pt>
                <c:pt idx="451">
                  <c:v>2.9548738472331801</c:v>
                </c:pt>
                <c:pt idx="452">
                  <c:v>2.9614256739454499</c:v>
                </c:pt>
                <c:pt idx="453">
                  <c:v>2.96797750065772</c:v>
                </c:pt>
                <c:pt idx="454">
                  <c:v>2.9745293273699902</c:v>
                </c:pt>
                <c:pt idx="455">
                  <c:v>2.9810811540822599</c:v>
                </c:pt>
                <c:pt idx="456">
                  <c:v>2.9876329807945301</c:v>
                </c:pt>
                <c:pt idx="457">
                  <c:v>2.9941848075067998</c:v>
                </c:pt>
                <c:pt idx="458">
                  <c:v>3.0007366342190598</c:v>
                </c:pt>
                <c:pt idx="459">
                  <c:v>3.00728846093133</c:v>
                </c:pt>
                <c:pt idx="460">
                  <c:v>3.0138402876436001</c:v>
                </c:pt>
                <c:pt idx="461">
                  <c:v>3.0203921143558699</c:v>
                </c:pt>
                <c:pt idx="462">
                  <c:v>3.02694394106814</c:v>
                </c:pt>
                <c:pt idx="463">
                  <c:v>3.0334957677804102</c:v>
                </c:pt>
                <c:pt idx="464">
                  <c:v>3.0400475944926799</c:v>
                </c:pt>
                <c:pt idx="465">
                  <c:v>3.0465994212049501</c:v>
                </c:pt>
                <c:pt idx="466">
                  <c:v>3.05315124791721</c:v>
                </c:pt>
                <c:pt idx="467">
                  <c:v>3.0597030746294802</c:v>
                </c:pt>
                <c:pt idx="468">
                  <c:v>3.0662549013417499</c:v>
                </c:pt>
                <c:pt idx="469">
                  <c:v>3.0728067280540201</c:v>
                </c:pt>
                <c:pt idx="470">
                  <c:v>3.0793585547662898</c:v>
                </c:pt>
                <c:pt idx="471">
                  <c:v>3.08591038147856</c:v>
                </c:pt>
                <c:pt idx="472">
                  <c:v>3.0924622081908302</c:v>
                </c:pt>
                <c:pt idx="473">
                  <c:v>3.0990140349030999</c:v>
                </c:pt>
                <c:pt idx="474">
                  <c:v>3.1055658616153599</c:v>
                </c:pt>
                <c:pt idx="475">
                  <c:v>3.11211768832763</c:v>
                </c:pt>
                <c:pt idx="476">
                  <c:v>3.1186695150399002</c:v>
                </c:pt>
                <c:pt idx="477">
                  <c:v>3.1252213417521699</c:v>
                </c:pt>
                <c:pt idx="478">
                  <c:v>3.1317731684644401</c:v>
                </c:pt>
                <c:pt idx="479">
                  <c:v>3.1383249951767098</c:v>
                </c:pt>
                <c:pt idx="480">
                  <c:v>3.14487682188898</c:v>
                </c:pt>
                <c:pt idx="481">
                  <c:v>3.1514286486012399</c:v>
                </c:pt>
                <c:pt idx="482">
                  <c:v>3.1579804753135101</c:v>
                </c:pt>
                <c:pt idx="483">
                  <c:v>3.1645323020257798</c:v>
                </c:pt>
                <c:pt idx="484">
                  <c:v>3.17108412873805</c:v>
                </c:pt>
                <c:pt idx="485">
                  <c:v>3.1776359554503202</c:v>
                </c:pt>
                <c:pt idx="486">
                  <c:v>3.1841877821625899</c:v>
                </c:pt>
                <c:pt idx="487">
                  <c:v>3.1907396088748601</c:v>
                </c:pt>
                <c:pt idx="488">
                  <c:v>3.1972914355871298</c:v>
                </c:pt>
                <c:pt idx="489">
                  <c:v>3.2038432622993902</c:v>
                </c:pt>
                <c:pt idx="490">
                  <c:v>3.2103950890116599</c:v>
                </c:pt>
                <c:pt idx="491">
                  <c:v>3.2169469157239301</c:v>
                </c:pt>
                <c:pt idx="492">
                  <c:v>3.2234987424361998</c:v>
                </c:pt>
                <c:pt idx="493">
                  <c:v>3.23005056914847</c:v>
                </c:pt>
                <c:pt idx="494">
                  <c:v>3.2366023958607402</c:v>
                </c:pt>
                <c:pt idx="495">
                  <c:v>3.2431542225730099</c:v>
                </c:pt>
                <c:pt idx="496">
                  <c:v>3.2497060492852801</c:v>
                </c:pt>
                <c:pt idx="497">
                  <c:v>3.25625787599754</c:v>
                </c:pt>
                <c:pt idx="498">
                  <c:v>3.2628097027098102</c:v>
                </c:pt>
                <c:pt idx="499">
                  <c:v>3.2693615294220799</c:v>
                </c:pt>
                <c:pt idx="500">
                  <c:v>3.2759133561343501</c:v>
                </c:pt>
                <c:pt idx="501">
                  <c:v>3.2824651828466198</c:v>
                </c:pt>
                <c:pt idx="502">
                  <c:v>3.28901700955889</c:v>
                </c:pt>
                <c:pt idx="503">
                  <c:v>3.2955688362711602</c:v>
                </c:pt>
                <c:pt idx="504">
                  <c:v>3.3021206629834299</c:v>
                </c:pt>
                <c:pt idx="505">
                  <c:v>3.3086724896956898</c:v>
                </c:pt>
                <c:pt idx="506">
                  <c:v>3.31522431640796</c:v>
                </c:pt>
                <c:pt idx="507">
                  <c:v>3.3217761431202302</c:v>
                </c:pt>
                <c:pt idx="508">
                  <c:v>3.3283279698324999</c:v>
                </c:pt>
                <c:pt idx="509">
                  <c:v>3.3348797965447701</c:v>
                </c:pt>
                <c:pt idx="510">
                  <c:v>3.3414316232570398</c:v>
                </c:pt>
                <c:pt idx="511">
                  <c:v>3.34798344996931</c:v>
                </c:pt>
                <c:pt idx="512">
                  <c:v>3.3545352766815801</c:v>
                </c:pt>
                <c:pt idx="513">
                  <c:v>3.3610871033938401</c:v>
                </c:pt>
                <c:pt idx="514">
                  <c:v>3.3676389301061098</c:v>
                </c:pt>
                <c:pt idx="515">
                  <c:v>3.37419075681838</c:v>
                </c:pt>
                <c:pt idx="516">
                  <c:v>3.3807425835306502</c:v>
                </c:pt>
                <c:pt idx="517">
                  <c:v>3.3872944102429199</c:v>
                </c:pt>
                <c:pt idx="518">
                  <c:v>3.3938462369551901</c:v>
                </c:pt>
                <c:pt idx="519">
                  <c:v>3.4003980636674598</c:v>
                </c:pt>
                <c:pt idx="520">
                  <c:v>3.4069498903797202</c:v>
                </c:pt>
                <c:pt idx="521">
                  <c:v>3.4135017170919899</c:v>
                </c:pt>
                <c:pt idx="522">
                  <c:v>3.4200535438042601</c:v>
                </c:pt>
                <c:pt idx="523">
                  <c:v>3.4266053705165298</c:v>
                </c:pt>
                <c:pt idx="524">
                  <c:v>3.4331571972288</c:v>
                </c:pt>
                <c:pt idx="525">
                  <c:v>3.4397090239410701</c:v>
                </c:pt>
                <c:pt idx="526">
                  <c:v>3.4462608506533399</c:v>
                </c:pt>
                <c:pt idx="527">
                  <c:v>3.45281267736561</c:v>
                </c:pt>
                <c:pt idx="528">
                  <c:v>3.45936450407787</c:v>
                </c:pt>
                <c:pt idx="529">
                  <c:v>3.4659163307901402</c:v>
                </c:pt>
                <c:pt idx="530">
                  <c:v>3.4724681575024099</c:v>
                </c:pt>
                <c:pt idx="531">
                  <c:v>3.4790199842146801</c:v>
                </c:pt>
                <c:pt idx="532">
                  <c:v>3.4855718109269498</c:v>
                </c:pt>
                <c:pt idx="533">
                  <c:v>3.49212363763922</c:v>
                </c:pt>
                <c:pt idx="534">
                  <c:v>3.4986754643514901</c:v>
                </c:pt>
                <c:pt idx="535">
                  <c:v>3.5052272910637501</c:v>
                </c:pt>
                <c:pt idx="536">
                  <c:v>3.5117791177760198</c:v>
                </c:pt>
                <c:pt idx="537">
                  <c:v>3.51833094448829</c:v>
                </c:pt>
                <c:pt idx="538">
                  <c:v>3.5248827712005601</c:v>
                </c:pt>
                <c:pt idx="539">
                  <c:v>3.5314345979128299</c:v>
                </c:pt>
                <c:pt idx="540">
                  <c:v>3.5379864246251</c:v>
                </c:pt>
                <c:pt idx="541">
                  <c:v>3.5445382513373702</c:v>
                </c:pt>
                <c:pt idx="542">
                  <c:v>3.5510900780496399</c:v>
                </c:pt>
                <c:pt idx="543">
                  <c:v>3.5576419047618999</c:v>
                </c:pt>
                <c:pt idx="544">
                  <c:v>3.5641937314741701</c:v>
                </c:pt>
                <c:pt idx="545">
                  <c:v>3.5707455581864398</c:v>
                </c:pt>
                <c:pt idx="546">
                  <c:v>3.57729738489871</c:v>
                </c:pt>
                <c:pt idx="547">
                  <c:v>3.5838492116109801</c:v>
                </c:pt>
                <c:pt idx="548">
                  <c:v>3.5904010383232499</c:v>
                </c:pt>
                <c:pt idx="549">
                  <c:v>3.59695286503552</c:v>
                </c:pt>
                <c:pt idx="550">
                  <c:v>3.6035046917477902</c:v>
                </c:pt>
                <c:pt idx="551">
                  <c:v>3.6100565184600502</c:v>
                </c:pt>
                <c:pt idx="552">
                  <c:v>3.6166083451723199</c:v>
                </c:pt>
                <c:pt idx="553">
                  <c:v>3.6231601718845901</c:v>
                </c:pt>
                <c:pt idx="554">
                  <c:v>3.6297119985968598</c:v>
                </c:pt>
                <c:pt idx="555">
                  <c:v>3.6362638253091299</c:v>
                </c:pt>
                <c:pt idx="556">
                  <c:v>3.6428156520214001</c:v>
                </c:pt>
                <c:pt idx="557">
                  <c:v>3.6493674787336698</c:v>
                </c:pt>
                <c:pt idx="558">
                  <c:v>3.65591930544594</c:v>
                </c:pt>
                <c:pt idx="559">
                  <c:v>3.6624711321582</c:v>
                </c:pt>
                <c:pt idx="560">
                  <c:v>3.6690229588704701</c:v>
                </c:pt>
                <c:pt idx="561">
                  <c:v>3.6755747855827399</c:v>
                </c:pt>
                <c:pt idx="562">
                  <c:v>3.68212661229501</c:v>
                </c:pt>
                <c:pt idx="563">
                  <c:v>3.6886784390072802</c:v>
                </c:pt>
                <c:pt idx="564">
                  <c:v>3.6952302657195499</c:v>
                </c:pt>
                <c:pt idx="565">
                  <c:v>3.7017820924318201</c:v>
                </c:pt>
                <c:pt idx="566">
                  <c:v>3.7083339191440801</c:v>
                </c:pt>
                <c:pt idx="567">
                  <c:v>3.7148857458563498</c:v>
                </c:pt>
                <c:pt idx="568">
                  <c:v>3.72143757256862</c:v>
                </c:pt>
                <c:pt idx="569">
                  <c:v>3.7279893992808901</c:v>
                </c:pt>
                <c:pt idx="570">
                  <c:v>3.7345412259931599</c:v>
                </c:pt>
                <c:pt idx="571">
                  <c:v>3.74109305270543</c:v>
                </c:pt>
                <c:pt idx="572">
                  <c:v>3.7476448794177002</c:v>
                </c:pt>
                <c:pt idx="573">
                  <c:v>3.7541967061299699</c:v>
                </c:pt>
                <c:pt idx="574">
                  <c:v>3.7607485328422299</c:v>
                </c:pt>
                <c:pt idx="575">
                  <c:v>3.7673003595545</c:v>
                </c:pt>
                <c:pt idx="576">
                  <c:v>3.7738521862667702</c:v>
                </c:pt>
                <c:pt idx="577">
                  <c:v>3.7804040129790399</c:v>
                </c:pt>
                <c:pt idx="578">
                  <c:v>3.7869558396913101</c:v>
                </c:pt>
                <c:pt idx="579">
                  <c:v>3.7935076664035798</c:v>
                </c:pt>
                <c:pt idx="580">
                  <c:v>3.80005949311585</c:v>
                </c:pt>
                <c:pt idx="581">
                  <c:v>3.8066113198281202</c:v>
                </c:pt>
                <c:pt idx="582">
                  <c:v>3.8131631465403801</c:v>
                </c:pt>
                <c:pt idx="583">
                  <c:v>3.8197149732526499</c:v>
                </c:pt>
                <c:pt idx="584">
                  <c:v>3.82626679996492</c:v>
                </c:pt>
                <c:pt idx="585">
                  <c:v>3.8328186266771902</c:v>
                </c:pt>
                <c:pt idx="586">
                  <c:v>3.8393704533894599</c:v>
                </c:pt>
                <c:pt idx="587">
                  <c:v>3.8459222801017301</c:v>
                </c:pt>
                <c:pt idx="588">
                  <c:v>3.8524741068139998</c:v>
                </c:pt>
                <c:pt idx="589">
                  <c:v>3.8590259335262602</c:v>
                </c:pt>
                <c:pt idx="590">
                  <c:v>3.8655777602385299</c:v>
                </c:pt>
                <c:pt idx="591">
                  <c:v>3.8721295869508001</c:v>
                </c:pt>
                <c:pt idx="592">
                  <c:v>3.8786814136630698</c:v>
                </c:pt>
                <c:pt idx="593">
                  <c:v>3.88523324037534</c:v>
                </c:pt>
                <c:pt idx="594">
                  <c:v>3.8917850670876102</c:v>
                </c:pt>
                <c:pt idx="595">
                  <c:v>3.8983368937998799</c:v>
                </c:pt>
                <c:pt idx="596">
                  <c:v>3.9048887205121501</c:v>
                </c:pt>
                <c:pt idx="597">
                  <c:v>3.91144054722441</c:v>
                </c:pt>
                <c:pt idx="598">
                  <c:v>3.9179923739366802</c:v>
                </c:pt>
                <c:pt idx="599">
                  <c:v>3.9245442006489499</c:v>
                </c:pt>
                <c:pt idx="600">
                  <c:v>3.9310960273612201</c:v>
                </c:pt>
                <c:pt idx="601">
                  <c:v>3.9376478540734898</c:v>
                </c:pt>
                <c:pt idx="602">
                  <c:v>3.94419968078576</c:v>
                </c:pt>
                <c:pt idx="603">
                  <c:v>3.9507515074980302</c:v>
                </c:pt>
                <c:pt idx="604">
                  <c:v>3.9573033342102999</c:v>
                </c:pt>
                <c:pt idx="605">
                  <c:v>3.9638551609225599</c:v>
                </c:pt>
                <c:pt idx="606">
                  <c:v>3.97040698763483</c:v>
                </c:pt>
                <c:pt idx="607">
                  <c:v>3.9769588143471002</c:v>
                </c:pt>
                <c:pt idx="608">
                  <c:v>3.9835106410593699</c:v>
                </c:pt>
                <c:pt idx="609">
                  <c:v>3.9900624677716401</c:v>
                </c:pt>
                <c:pt idx="610">
                  <c:v>3.9966142944839098</c:v>
                </c:pt>
                <c:pt idx="611">
                  <c:v>4.0031661211961804</c:v>
                </c:pt>
                <c:pt idx="612">
                  <c:v>4.0097179479084399</c:v>
                </c:pt>
                <c:pt idx="613">
                  <c:v>4.0162697746207101</c:v>
                </c:pt>
                <c:pt idx="614">
                  <c:v>4.0228216013329803</c:v>
                </c:pt>
                <c:pt idx="615">
                  <c:v>4.0293734280452496</c:v>
                </c:pt>
                <c:pt idx="616">
                  <c:v>4.0359252547575197</c:v>
                </c:pt>
                <c:pt idx="617">
                  <c:v>4.0424770814697899</c:v>
                </c:pt>
                <c:pt idx="618">
                  <c:v>4.0490289081820601</c:v>
                </c:pt>
                <c:pt idx="619">
                  <c:v>4.0555807348943302</c:v>
                </c:pt>
                <c:pt idx="620">
                  <c:v>4.0621325616066004</c:v>
                </c:pt>
                <c:pt idx="621">
                  <c:v>4.0686843883188599</c:v>
                </c:pt>
                <c:pt idx="622">
                  <c:v>4.0752362150311301</c:v>
                </c:pt>
                <c:pt idx="623">
                  <c:v>4.0817880417434003</c:v>
                </c:pt>
                <c:pt idx="624">
                  <c:v>4.0883398684556704</c:v>
                </c:pt>
                <c:pt idx="625">
                  <c:v>4.0948916951679397</c:v>
                </c:pt>
                <c:pt idx="626">
                  <c:v>4.1014435218802099</c:v>
                </c:pt>
                <c:pt idx="627">
                  <c:v>4.1079953485924801</c:v>
                </c:pt>
                <c:pt idx="628">
                  <c:v>4.1145471753047396</c:v>
                </c:pt>
                <c:pt idx="629">
                  <c:v>4.1210990020170097</c:v>
                </c:pt>
                <c:pt idx="630">
                  <c:v>4.1276508287292799</c:v>
                </c:pt>
                <c:pt idx="631">
                  <c:v>4.1342026554415501</c:v>
                </c:pt>
                <c:pt idx="632">
                  <c:v>4.1407544821538202</c:v>
                </c:pt>
                <c:pt idx="633">
                  <c:v>4.1473063088660904</c:v>
                </c:pt>
                <c:pt idx="634">
                  <c:v>4.1538581355783597</c:v>
                </c:pt>
                <c:pt idx="635">
                  <c:v>4.1604099622906201</c:v>
                </c:pt>
                <c:pt idx="636">
                  <c:v>4.1669617890028903</c:v>
                </c:pt>
                <c:pt idx="637">
                  <c:v>4.1735136157151604</c:v>
                </c:pt>
                <c:pt idx="638">
                  <c:v>4.1800654424274297</c:v>
                </c:pt>
                <c:pt idx="639">
                  <c:v>4.1866172691396999</c:v>
                </c:pt>
                <c:pt idx="640">
                  <c:v>4.1931690958519701</c:v>
                </c:pt>
                <c:pt idx="641">
                  <c:v>4.1997209225642402</c:v>
                </c:pt>
                <c:pt idx="642">
                  <c:v>4.2062727492765104</c:v>
                </c:pt>
                <c:pt idx="643">
                  <c:v>4.2128245759887797</c:v>
                </c:pt>
                <c:pt idx="644">
                  <c:v>4.2193764027010401</c:v>
                </c:pt>
                <c:pt idx="645">
                  <c:v>4.2259282294133103</c:v>
                </c:pt>
                <c:pt idx="646">
                  <c:v>4.2324800561255804</c:v>
                </c:pt>
                <c:pt idx="647">
                  <c:v>4.2390318828378497</c:v>
                </c:pt>
                <c:pt idx="648">
                  <c:v>4.2455837095501199</c:v>
                </c:pt>
                <c:pt idx="649">
                  <c:v>4.25213553626239</c:v>
                </c:pt>
                <c:pt idx="650">
                  <c:v>4.2586873629746602</c:v>
                </c:pt>
                <c:pt idx="651">
                  <c:v>4.2652391896869197</c:v>
                </c:pt>
                <c:pt idx="652">
                  <c:v>4.2717910163991899</c:v>
                </c:pt>
                <c:pt idx="653">
                  <c:v>4.2783428431114601</c:v>
                </c:pt>
                <c:pt idx="654">
                  <c:v>4.2848946698237302</c:v>
                </c:pt>
                <c:pt idx="655">
                  <c:v>4.2914464965360004</c:v>
                </c:pt>
                <c:pt idx="656">
                  <c:v>4.2979983232482697</c:v>
                </c:pt>
                <c:pt idx="657">
                  <c:v>4.3045501499605399</c:v>
                </c:pt>
                <c:pt idx="658">
                  <c:v>4.3111019766728003</c:v>
                </c:pt>
                <c:pt idx="659">
                  <c:v>4.3176538033850704</c:v>
                </c:pt>
                <c:pt idx="660">
                  <c:v>4.3242056300973397</c:v>
                </c:pt>
                <c:pt idx="661">
                  <c:v>4.3307574568096099</c:v>
                </c:pt>
                <c:pt idx="662">
                  <c:v>4.3373092835218801</c:v>
                </c:pt>
                <c:pt idx="663">
                  <c:v>4.3438611102341502</c:v>
                </c:pt>
                <c:pt idx="664">
                  <c:v>4.3504129369464204</c:v>
                </c:pt>
                <c:pt idx="665">
                  <c:v>4.3569647636586897</c:v>
                </c:pt>
                <c:pt idx="666">
                  <c:v>4.3635165903709501</c:v>
                </c:pt>
                <c:pt idx="667">
                  <c:v>4.3700684170832202</c:v>
                </c:pt>
                <c:pt idx="668">
                  <c:v>4.3766202437954904</c:v>
                </c:pt>
                <c:pt idx="669">
                  <c:v>4.3831720705077597</c:v>
                </c:pt>
                <c:pt idx="670">
                  <c:v>4.3897238972200299</c:v>
                </c:pt>
                <c:pt idx="671">
                  <c:v>4.3962757239323</c:v>
                </c:pt>
                <c:pt idx="672">
                  <c:v>4.4028275506445702</c:v>
                </c:pt>
                <c:pt idx="673">
                  <c:v>4.4093793773568404</c:v>
                </c:pt>
                <c:pt idx="674">
                  <c:v>4.4159312040690999</c:v>
                </c:pt>
                <c:pt idx="675">
                  <c:v>4.4224830307813701</c:v>
                </c:pt>
                <c:pt idx="676">
                  <c:v>4.4290348574936402</c:v>
                </c:pt>
                <c:pt idx="677">
                  <c:v>4.4355866842059104</c:v>
                </c:pt>
                <c:pt idx="678">
                  <c:v>4.4421385109181797</c:v>
                </c:pt>
                <c:pt idx="679">
                  <c:v>4.4486903376304499</c:v>
                </c:pt>
                <c:pt idx="680">
                  <c:v>4.45524216434272</c:v>
                </c:pt>
                <c:pt idx="681">
                  <c:v>4.4617939910549804</c:v>
                </c:pt>
                <c:pt idx="682">
                  <c:v>4.4683458177672497</c:v>
                </c:pt>
                <c:pt idx="683">
                  <c:v>4.4748976444795199</c:v>
                </c:pt>
                <c:pt idx="684">
                  <c:v>4.48144947119179</c:v>
                </c:pt>
                <c:pt idx="685">
                  <c:v>4.4880012979040602</c:v>
                </c:pt>
                <c:pt idx="686">
                  <c:v>4.4945531246163304</c:v>
                </c:pt>
                <c:pt idx="687">
                  <c:v>4.5011049513285997</c:v>
                </c:pt>
                <c:pt idx="688">
                  <c:v>4.5076567780408698</c:v>
                </c:pt>
                <c:pt idx="689">
                  <c:v>4.5142086047531302</c:v>
                </c:pt>
                <c:pt idx="690">
                  <c:v>4.5207604314654004</c:v>
                </c:pt>
                <c:pt idx="691">
                  <c:v>4.5273122581776697</c:v>
                </c:pt>
                <c:pt idx="692">
                  <c:v>4.5338640848899399</c:v>
                </c:pt>
                <c:pt idx="693">
                  <c:v>4.54041591160221</c:v>
                </c:pt>
                <c:pt idx="694">
                  <c:v>4.5469677383144802</c:v>
                </c:pt>
                <c:pt idx="695">
                  <c:v>4.5535195650267504</c:v>
                </c:pt>
                <c:pt idx="696">
                  <c:v>4.5600713917390197</c:v>
                </c:pt>
                <c:pt idx="697">
                  <c:v>4.5666232184512801</c:v>
                </c:pt>
                <c:pt idx="698">
                  <c:v>4.5731750451635502</c:v>
                </c:pt>
                <c:pt idx="699">
                  <c:v>4.5797268718758204</c:v>
                </c:pt>
                <c:pt idx="700">
                  <c:v>4.5862786985880897</c:v>
                </c:pt>
                <c:pt idx="701">
                  <c:v>4.5928305253003598</c:v>
                </c:pt>
                <c:pt idx="702">
                  <c:v>4.59938235201263</c:v>
                </c:pt>
                <c:pt idx="703">
                  <c:v>4.6059341787249002</c:v>
                </c:pt>
                <c:pt idx="704">
                  <c:v>4.6124860054371597</c:v>
                </c:pt>
                <c:pt idx="705">
                  <c:v>4.6190378321494299</c:v>
                </c:pt>
                <c:pt idx="706">
                  <c:v>4.6255896588617</c:v>
                </c:pt>
                <c:pt idx="707">
                  <c:v>4.6321414855739702</c:v>
                </c:pt>
                <c:pt idx="708">
                  <c:v>4.6386933122862404</c:v>
                </c:pt>
                <c:pt idx="709">
                  <c:v>4.6452451389985097</c:v>
                </c:pt>
                <c:pt idx="710">
                  <c:v>4.6517969657107798</c:v>
                </c:pt>
                <c:pt idx="711">
                  <c:v>4.65834879242305</c:v>
                </c:pt>
                <c:pt idx="712">
                  <c:v>4.6649006191353104</c:v>
                </c:pt>
                <c:pt idx="713">
                  <c:v>4.6714524458475797</c:v>
                </c:pt>
                <c:pt idx="714">
                  <c:v>4.6780042725598499</c:v>
                </c:pt>
                <c:pt idx="715">
                  <c:v>4.68455609927212</c:v>
                </c:pt>
                <c:pt idx="716">
                  <c:v>4.6911079259843902</c:v>
                </c:pt>
                <c:pt idx="717">
                  <c:v>4.6976597526966604</c:v>
                </c:pt>
                <c:pt idx="718">
                  <c:v>4.7042115794089296</c:v>
                </c:pt>
                <c:pt idx="719">
                  <c:v>4.7107634061211998</c:v>
                </c:pt>
                <c:pt idx="720">
                  <c:v>4.7173152328334602</c:v>
                </c:pt>
                <c:pt idx="721">
                  <c:v>4.7238670595457304</c:v>
                </c:pt>
                <c:pt idx="722">
                  <c:v>4.7304188862579997</c:v>
                </c:pt>
                <c:pt idx="723">
                  <c:v>4.7369707129702698</c:v>
                </c:pt>
                <c:pt idx="724">
                  <c:v>4.74352253968254</c:v>
                </c:pt>
                <c:pt idx="725">
                  <c:v>4.7500743663948102</c:v>
                </c:pt>
                <c:pt idx="726">
                  <c:v>4.7566261931070803</c:v>
                </c:pt>
                <c:pt idx="727">
                  <c:v>4.7631780198193496</c:v>
                </c:pt>
                <c:pt idx="728">
                  <c:v>4.76972984653161</c:v>
                </c:pt>
                <c:pt idx="729">
                  <c:v>4.7762816732438802</c:v>
                </c:pt>
                <c:pt idx="730">
                  <c:v>4.7828334999561504</c:v>
                </c:pt>
                <c:pt idx="731">
                  <c:v>4.7893853266684197</c:v>
                </c:pt>
                <c:pt idx="732">
                  <c:v>4.7959371533806898</c:v>
                </c:pt>
                <c:pt idx="733">
                  <c:v>4.80248898009296</c:v>
                </c:pt>
                <c:pt idx="734">
                  <c:v>4.8090408068052302</c:v>
                </c:pt>
                <c:pt idx="735">
                  <c:v>4.8155926335175003</c:v>
                </c:pt>
                <c:pt idx="736">
                  <c:v>4.8221444602297598</c:v>
                </c:pt>
                <c:pt idx="737">
                  <c:v>4.82869628694203</c:v>
                </c:pt>
                <c:pt idx="738">
                  <c:v>4.8352481136543002</c:v>
                </c:pt>
                <c:pt idx="739">
                  <c:v>4.8417999403665704</c:v>
                </c:pt>
                <c:pt idx="740">
                  <c:v>4.8483517670788396</c:v>
                </c:pt>
                <c:pt idx="741">
                  <c:v>4.8549035937911098</c:v>
                </c:pt>
                <c:pt idx="742">
                  <c:v>4.86145542050338</c:v>
                </c:pt>
                <c:pt idx="743">
                  <c:v>4.8680072472156404</c:v>
                </c:pt>
                <c:pt idx="744">
                  <c:v>4.8745590739279097</c:v>
                </c:pt>
                <c:pt idx="745">
                  <c:v>4.8811109006401798</c:v>
                </c:pt>
                <c:pt idx="746">
                  <c:v>4.88766272735245</c:v>
                </c:pt>
                <c:pt idx="747">
                  <c:v>4.8942145540647202</c:v>
                </c:pt>
                <c:pt idx="748">
                  <c:v>4.9007663807769903</c:v>
                </c:pt>
                <c:pt idx="749">
                  <c:v>4.9073182074892596</c:v>
                </c:pt>
                <c:pt idx="750">
                  <c:v>4.9138700342015298</c:v>
                </c:pt>
                <c:pt idx="751">
                  <c:v>4.9204218609137902</c:v>
                </c:pt>
                <c:pt idx="752">
                  <c:v>4.9269736876260604</c:v>
                </c:pt>
                <c:pt idx="753">
                  <c:v>4.9335255143383296</c:v>
                </c:pt>
                <c:pt idx="754">
                  <c:v>4.9400773410505998</c:v>
                </c:pt>
                <c:pt idx="755">
                  <c:v>4.94662916776287</c:v>
                </c:pt>
                <c:pt idx="756">
                  <c:v>4.9531809944751402</c:v>
                </c:pt>
                <c:pt idx="757">
                  <c:v>4.9597328211874103</c:v>
                </c:pt>
                <c:pt idx="758">
                  <c:v>4.9662846478996698</c:v>
                </c:pt>
                <c:pt idx="759">
                  <c:v>4.97283647461194</c:v>
                </c:pt>
                <c:pt idx="760">
                  <c:v>4.9793883013242102</c:v>
                </c:pt>
                <c:pt idx="761">
                  <c:v>4.9859401280364803</c:v>
                </c:pt>
                <c:pt idx="762">
                  <c:v>4.9924919547487496</c:v>
                </c:pt>
                <c:pt idx="763">
                  <c:v>4.9990437814610198</c:v>
                </c:pt>
                <c:pt idx="764">
                  <c:v>5.00559560817329</c:v>
                </c:pt>
                <c:pt idx="765">
                  <c:v>5.0121474348855601</c:v>
                </c:pt>
                <c:pt idx="766">
                  <c:v>5.0186992615978303</c:v>
                </c:pt>
                <c:pt idx="767">
                  <c:v>5.0252510883100898</c:v>
                </c:pt>
                <c:pt idx="768">
                  <c:v>5.03180291502236</c:v>
                </c:pt>
                <c:pt idx="769">
                  <c:v>5.0383547417346302</c:v>
                </c:pt>
                <c:pt idx="770">
                  <c:v>5.0449065684469003</c:v>
                </c:pt>
                <c:pt idx="771">
                  <c:v>5.0514583951591696</c:v>
                </c:pt>
                <c:pt idx="772">
                  <c:v>5.0580102218714398</c:v>
                </c:pt>
                <c:pt idx="773">
                  <c:v>5.06456204858371</c:v>
                </c:pt>
                <c:pt idx="774">
                  <c:v>5.0711138752959801</c:v>
                </c:pt>
                <c:pt idx="775">
                  <c:v>5.0776657020082396</c:v>
                </c:pt>
                <c:pt idx="776">
                  <c:v>5.0842175287205098</c:v>
                </c:pt>
                <c:pt idx="777">
                  <c:v>5.09076935543278</c:v>
                </c:pt>
                <c:pt idx="778">
                  <c:v>5.0973211821450501</c:v>
                </c:pt>
                <c:pt idx="779">
                  <c:v>5.1038730088573203</c:v>
                </c:pt>
                <c:pt idx="780">
                  <c:v>5.1104248355695896</c:v>
                </c:pt>
                <c:pt idx="781">
                  <c:v>5.1169766622818598</c:v>
                </c:pt>
                <c:pt idx="782">
                  <c:v>5.1235284889941202</c:v>
                </c:pt>
                <c:pt idx="783">
                  <c:v>5.1300803157063903</c:v>
                </c:pt>
                <c:pt idx="784">
                  <c:v>5.1366321424186596</c:v>
                </c:pt>
                <c:pt idx="785">
                  <c:v>5.1431839691309298</c:v>
                </c:pt>
                <c:pt idx="786">
                  <c:v>5.1497357958432</c:v>
                </c:pt>
                <c:pt idx="787">
                  <c:v>5.1562876225554701</c:v>
                </c:pt>
                <c:pt idx="788">
                  <c:v>5.1628394492677403</c:v>
                </c:pt>
                <c:pt idx="789">
                  <c:v>5.1693912759800096</c:v>
                </c:pt>
                <c:pt idx="790">
                  <c:v>5.17594310269227</c:v>
                </c:pt>
                <c:pt idx="791">
                  <c:v>5.1824949294045402</c:v>
                </c:pt>
                <c:pt idx="792">
                  <c:v>5.1890467561168103</c:v>
                </c:pt>
                <c:pt idx="793">
                  <c:v>5.1955985828290796</c:v>
                </c:pt>
                <c:pt idx="794">
                  <c:v>5.2021504095413498</c:v>
                </c:pt>
                <c:pt idx="795">
                  <c:v>5.2087022362536199</c:v>
                </c:pt>
                <c:pt idx="796">
                  <c:v>5.2152540629658901</c:v>
                </c:pt>
                <c:pt idx="797">
                  <c:v>5.2218058896781496</c:v>
                </c:pt>
                <c:pt idx="798">
                  <c:v>5.2283577163904198</c:v>
                </c:pt>
                <c:pt idx="799">
                  <c:v>5.23490954310269</c:v>
                </c:pt>
                <c:pt idx="800">
                  <c:v>5.2414613698149601</c:v>
                </c:pt>
                <c:pt idx="801">
                  <c:v>5.2480131965272303</c:v>
                </c:pt>
                <c:pt idx="802">
                  <c:v>5.2545650232394996</c:v>
                </c:pt>
                <c:pt idx="803">
                  <c:v>5.2611168499517698</c:v>
                </c:pt>
                <c:pt idx="804">
                  <c:v>5.2676686766640399</c:v>
                </c:pt>
                <c:pt idx="805">
                  <c:v>5.2742205033763003</c:v>
                </c:pt>
                <c:pt idx="806">
                  <c:v>5.2807723300885696</c:v>
                </c:pt>
                <c:pt idx="807">
                  <c:v>5.2873241568008398</c:v>
                </c:pt>
                <c:pt idx="808">
                  <c:v>5.29387598351311</c:v>
                </c:pt>
                <c:pt idx="809">
                  <c:v>5.3004278102253801</c:v>
                </c:pt>
                <c:pt idx="810">
                  <c:v>5.3069796369376503</c:v>
                </c:pt>
                <c:pt idx="811">
                  <c:v>5.3135314636499196</c:v>
                </c:pt>
                <c:pt idx="812">
                  <c:v>5.32008329036218</c:v>
                </c:pt>
                <c:pt idx="813">
                  <c:v>5.3266351170744501</c:v>
                </c:pt>
                <c:pt idx="814">
                  <c:v>5.3331869437867203</c:v>
                </c:pt>
                <c:pt idx="815">
                  <c:v>5.3397387704989896</c:v>
                </c:pt>
                <c:pt idx="816">
                  <c:v>5.3462905972112598</c:v>
                </c:pt>
                <c:pt idx="817">
                  <c:v>5.3528424239235299</c:v>
                </c:pt>
                <c:pt idx="818">
                  <c:v>5.3593942506358001</c:v>
                </c:pt>
                <c:pt idx="819">
                  <c:v>5.3659460773480703</c:v>
                </c:pt>
                <c:pt idx="820">
                  <c:v>5.3724979040603396</c:v>
                </c:pt>
                <c:pt idx="821">
                  <c:v>5.3790497307726</c:v>
                </c:pt>
                <c:pt idx="822">
                  <c:v>5.3856015574848701</c:v>
                </c:pt>
                <c:pt idx="823">
                  <c:v>5.3921533841971403</c:v>
                </c:pt>
                <c:pt idx="824">
                  <c:v>5.3987052109094096</c:v>
                </c:pt>
                <c:pt idx="825">
                  <c:v>5.4052570376216797</c:v>
                </c:pt>
                <c:pt idx="826">
                  <c:v>5.4118088643339499</c:v>
                </c:pt>
                <c:pt idx="827">
                  <c:v>5.4183606910462201</c:v>
                </c:pt>
                <c:pt idx="828">
                  <c:v>5.4249125177584796</c:v>
                </c:pt>
                <c:pt idx="829">
                  <c:v>5.4314643444707498</c:v>
                </c:pt>
                <c:pt idx="830">
                  <c:v>5.4380161711830199</c:v>
                </c:pt>
                <c:pt idx="831">
                  <c:v>5.4445679978952901</c:v>
                </c:pt>
                <c:pt idx="832">
                  <c:v>5.4511198246075603</c:v>
                </c:pt>
                <c:pt idx="833">
                  <c:v>5.4576716513198296</c:v>
                </c:pt>
                <c:pt idx="834">
                  <c:v>5.4642234780320997</c:v>
                </c:pt>
                <c:pt idx="835">
                  <c:v>5.4707753047443601</c:v>
                </c:pt>
                <c:pt idx="836">
                  <c:v>5.4773271314566303</c:v>
                </c:pt>
                <c:pt idx="837">
                  <c:v>5.4838789581688996</c:v>
                </c:pt>
                <c:pt idx="838">
                  <c:v>5.4904307848811698</c:v>
                </c:pt>
                <c:pt idx="839">
                  <c:v>5.4969826115934399</c:v>
                </c:pt>
                <c:pt idx="840">
                  <c:v>5.5035344383057101</c:v>
                </c:pt>
                <c:pt idx="841">
                  <c:v>5.5100862650179803</c:v>
                </c:pt>
                <c:pt idx="842">
                  <c:v>5.5166380917302504</c:v>
                </c:pt>
                <c:pt idx="843">
                  <c:v>5.5231899184425197</c:v>
                </c:pt>
                <c:pt idx="844">
                  <c:v>5.5297417451547801</c:v>
                </c:pt>
                <c:pt idx="845">
                  <c:v>5.5362935718670503</c:v>
                </c:pt>
                <c:pt idx="846">
                  <c:v>5.5428453985793196</c:v>
                </c:pt>
                <c:pt idx="847">
                  <c:v>5.5493972252915897</c:v>
                </c:pt>
                <c:pt idx="848">
                  <c:v>5.5559490520038599</c:v>
                </c:pt>
                <c:pt idx="849">
                  <c:v>5.5625008787161301</c:v>
                </c:pt>
                <c:pt idx="850">
                  <c:v>5.5690527054284003</c:v>
                </c:pt>
                <c:pt idx="851">
                  <c:v>5.5756045321406598</c:v>
                </c:pt>
                <c:pt idx="852">
                  <c:v>5.5821563588529299</c:v>
                </c:pt>
                <c:pt idx="853">
                  <c:v>5.5887081855652001</c:v>
                </c:pt>
                <c:pt idx="854">
                  <c:v>5.5952600122774703</c:v>
                </c:pt>
                <c:pt idx="855">
                  <c:v>5.6018118389897396</c:v>
                </c:pt>
                <c:pt idx="856">
                  <c:v>5.6083636657020097</c:v>
                </c:pt>
                <c:pt idx="857">
                  <c:v>5.6149154924142799</c:v>
                </c:pt>
                <c:pt idx="858">
                  <c:v>5.6214673191265403</c:v>
                </c:pt>
                <c:pt idx="859">
                  <c:v>5.6280191458388096</c:v>
                </c:pt>
                <c:pt idx="860">
                  <c:v>5.6345709725510797</c:v>
                </c:pt>
                <c:pt idx="861">
                  <c:v>5.6411227992633499</c:v>
                </c:pt>
                <c:pt idx="862">
                  <c:v>5.6476746259756201</c:v>
                </c:pt>
                <c:pt idx="863">
                  <c:v>5.6542264526878903</c:v>
                </c:pt>
                <c:pt idx="864">
                  <c:v>5.6607782794001604</c:v>
                </c:pt>
                <c:pt idx="865">
                  <c:v>5.6673301061124297</c:v>
                </c:pt>
                <c:pt idx="866">
                  <c:v>5.6738819328246999</c:v>
                </c:pt>
                <c:pt idx="867">
                  <c:v>5.6804337595369603</c:v>
                </c:pt>
                <c:pt idx="868">
                  <c:v>5.6869855862492296</c:v>
                </c:pt>
                <c:pt idx="869">
                  <c:v>5.6935374129614997</c:v>
                </c:pt>
                <c:pt idx="870">
                  <c:v>5.7000892396737699</c:v>
                </c:pt>
                <c:pt idx="871">
                  <c:v>5.7066410663860401</c:v>
                </c:pt>
                <c:pt idx="872">
                  <c:v>5.7131928930983102</c:v>
                </c:pt>
                <c:pt idx="873">
                  <c:v>5.7197447198105804</c:v>
                </c:pt>
                <c:pt idx="874">
                  <c:v>5.7262965465228399</c:v>
                </c:pt>
                <c:pt idx="875">
                  <c:v>5.7328483732351101</c:v>
                </c:pt>
                <c:pt idx="876">
                  <c:v>5.7394001999473803</c:v>
                </c:pt>
                <c:pt idx="877">
                  <c:v>5.7459520266596504</c:v>
                </c:pt>
                <c:pt idx="878">
                  <c:v>5.7525038533719197</c:v>
                </c:pt>
                <c:pt idx="879">
                  <c:v>5.7590556800841899</c:v>
                </c:pt>
                <c:pt idx="880">
                  <c:v>5.7656075067964601</c:v>
                </c:pt>
                <c:pt idx="881">
                  <c:v>5.7721593335087196</c:v>
                </c:pt>
                <c:pt idx="882">
                  <c:v>5.7787111602209897</c:v>
                </c:pt>
                <c:pt idx="883">
                  <c:v>5.7852629869332599</c:v>
                </c:pt>
                <c:pt idx="884">
                  <c:v>5.7918148136455301</c:v>
                </c:pt>
                <c:pt idx="885">
                  <c:v>5.7983666403578003</c:v>
                </c:pt>
                <c:pt idx="886">
                  <c:v>5.8049184670700704</c:v>
                </c:pt>
                <c:pt idx="887">
                  <c:v>5.8114702937823397</c:v>
                </c:pt>
                <c:pt idx="888">
                  <c:v>5.8180221204946099</c:v>
                </c:pt>
                <c:pt idx="889">
                  <c:v>5.82457394720688</c:v>
                </c:pt>
                <c:pt idx="890">
                  <c:v>5.8311257739191404</c:v>
                </c:pt>
                <c:pt idx="891">
                  <c:v>5.8376776006314097</c:v>
                </c:pt>
                <c:pt idx="892">
                  <c:v>5.8442294273436799</c:v>
                </c:pt>
                <c:pt idx="893">
                  <c:v>5.8507812540559501</c:v>
                </c:pt>
                <c:pt idx="894">
                  <c:v>5.8573330807682202</c:v>
                </c:pt>
                <c:pt idx="895">
                  <c:v>5.8638849074804904</c:v>
                </c:pt>
                <c:pt idx="896">
                  <c:v>5.8704367341927597</c:v>
                </c:pt>
                <c:pt idx="897">
                  <c:v>5.8769885609050201</c:v>
                </c:pt>
                <c:pt idx="898">
                  <c:v>5.8835403876172903</c:v>
                </c:pt>
                <c:pt idx="899">
                  <c:v>5.8900922143295604</c:v>
                </c:pt>
                <c:pt idx="900">
                  <c:v>5.8966440410418297</c:v>
                </c:pt>
                <c:pt idx="901">
                  <c:v>5.9031958677540999</c:v>
                </c:pt>
                <c:pt idx="902">
                  <c:v>5.90974769446637</c:v>
                </c:pt>
                <c:pt idx="903">
                  <c:v>5.9162995211786402</c:v>
                </c:pt>
                <c:pt idx="904">
                  <c:v>5.9228513478909104</c:v>
                </c:pt>
                <c:pt idx="905">
                  <c:v>5.9294031746031699</c:v>
                </c:pt>
                <c:pt idx="906">
                  <c:v>5.9359550013154401</c:v>
                </c:pt>
                <c:pt idx="907">
                  <c:v>5.9425068280277102</c:v>
                </c:pt>
                <c:pt idx="908">
                  <c:v>5.9490586547399804</c:v>
                </c:pt>
                <c:pt idx="909">
                  <c:v>5.9556104814522497</c:v>
                </c:pt>
                <c:pt idx="910">
                  <c:v>5.9621623081645199</c:v>
                </c:pt>
                <c:pt idx="911">
                  <c:v>5.96871413487679</c:v>
                </c:pt>
                <c:pt idx="912">
                  <c:v>5.9752659615890602</c:v>
                </c:pt>
                <c:pt idx="913">
                  <c:v>5.9818177883013197</c:v>
                </c:pt>
                <c:pt idx="914">
                  <c:v>5.9883696150135899</c:v>
                </c:pt>
                <c:pt idx="915">
                  <c:v>5.9949214417258601</c:v>
                </c:pt>
                <c:pt idx="916">
                  <c:v>6.0014732684381302</c:v>
                </c:pt>
                <c:pt idx="917">
                  <c:v>6.0080250951504004</c:v>
                </c:pt>
                <c:pt idx="918">
                  <c:v>6.0145769218626697</c:v>
                </c:pt>
                <c:pt idx="919">
                  <c:v>6.0211287485749398</c:v>
                </c:pt>
                <c:pt idx="920">
                  <c:v>6.02768057528721</c:v>
                </c:pt>
                <c:pt idx="921">
                  <c:v>6.0342324019994704</c:v>
                </c:pt>
                <c:pt idx="922">
                  <c:v>6.0407842287117397</c:v>
                </c:pt>
                <c:pt idx="923">
                  <c:v>6.0473360554240099</c:v>
                </c:pt>
                <c:pt idx="924">
                  <c:v>6.05388788213628</c:v>
                </c:pt>
                <c:pt idx="925">
                  <c:v>6.0604397088485502</c:v>
                </c:pt>
                <c:pt idx="926">
                  <c:v>6.0669915355608204</c:v>
                </c:pt>
                <c:pt idx="927">
                  <c:v>6.0735433622730897</c:v>
                </c:pt>
                <c:pt idx="928">
                  <c:v>6.0800951889853501</c:v>
                </c:pt>
                <c:pt idx="929">
                  <c:v>6.0866470156976202</c:v>
                </c:pt>
                <c:pt idx="930">
                  <c:v>6.0931988424098904</c:v>
                </c:pt>
                <c:pt idx="931">
                  <c:v>6.0997506691221597</c:v>
                </c:pt>
                <c:pt idx="932">
                  <c:v>6.1063024958344299</c:v>
                </c:pt>
                <c:pt idx="933">
                  <c:v>6.1128543225467</c:v>
                </c:pt>
                <c:pt idx="934">
                  <c:v>6.1194061492589702</c:v>
                </c:pt>
                <c:pt idx="935">
                  <c:v>6.1259579759712404</c:v>
                </c:pt>
                <c:pt idx="936">
                  <c:v>6.1325098026834999</c:v>
                </c:pt>
                <c:pt idx="937">
                  <c:v>6.13906162939577</c:v>
                </c:pt>
                <c:pt idx="938">
                  <c:v>6.1456134561080402</c:v>
                </c:pt>
                <c:pt idx="939">
                  <c:v>6.1521652828203104</c:v>
                </c:pt>
                <c:pt idx="940">
                  <c:v>6.1587171095325797</c:v>
                </c:pt>
                <c:pt idx="941">
                  <c:v>6.1652689362448498</c:v>
                </c:pt>
                <c:pt idx="942">
                  <c:v>6.17182076295712</c:v>
                </c:pt>
                <c:pt idx="943">
                  <c:v>6.1783725896693804</c:v>
                </c:pt>
                <c:pt idx="944">
                  <c:v>6.1849244163816497</c:v>
                </c:pt>
                <c:pt idx="945">
                  <c:v>6.1914762430939199</c:v>
                </c:pt>
                <c:pt idx="946">
                  <c:v>6.19802806980619</c:v>
                </c:pt>
                <c:pt idx="947">
                  <c:v>6.2045798965184602</c:v>
                </c:pt>
                <c:pt idx="948">
                  <c:v>6.2111317232307304</c:v>
                </c:pt>
                <c:pt idx="949">
                  <c:v>6.2176835499429997</c:v>
                </c:pt>
                <c:pt idx="950">
                  <c:v>6.2242353766552698</c:v>
                </c:pt>
                <c:pt idx="951">
                  <c:v>6.2307872033675302</c:v>
                </c:pt>
                <c:pt idx="952">
                  <c:v>6.2373390300798004</c:v>
                </c:pt>
                <c:pt idx="953">
                  <c:v>6.2438908567920697</c:v>
                </c:pt>
                <c:pt idx="954">
                  <c:v>6.2504426835043398</c:v>
                </c:pt>
                <c:pt idx="955">
                  <c:v>6.25699451021661</c:v>
                </c:pt>
                <c:pt idx="956">
                  <c:v>6.2635463369288802</c:v>
                </c:pt>
                <c:pt idx="957">
                  <c:v>6.2700981636411504</c:v>
                </c:pt>
                <c:pt idx="958">
                  <c:v>6.2766499903534196</c:v>
                </c:pt>
                <c:pt idx="959">
                  <c:v>6.28320181706568</c:v>
                </c:pt>
                <c:pt idx="960">
                  <c:v>6.2897536437779502</c:v>
                </c:pt>
                <c:pt idx="961">
                  <c:v>6.2963054704902204</c:v>
                </c:pt>
                <c:pt idx="962">
                  <c:v>6.3028572972024897</c:v>
                </c:pt>
                <c:pt idx="963">
                  <c:v>6.3094091239147598</c:v>
                </c:pt>
                <c:pt idx="964">
                  <c:v>6.31596095062703</c:v>
                </c:pt>
                <c:pt idx="965">
                  <c:v>6.3225127773393002</c:v>
                </c:pt>
                <c:pt idx="966">
                  <c:v>6.3290646040515597</c:v>
                </c:pt>
                <c:pt idx="967">
                  <c:v>6.3356164307638299</c:v>
                </c:pt>
                <c:pt idx="968">
                  <c:v>6.3421682574761</c:v>
                </c:pt>
                <c:pt idx="969">
                  <c:v>6.3487200841883702</c:v>
                </c:pt>
                <c:pt idx="970">
                  <c:v>6.3552719109006404</c:v>
                </c:pt>
                <c:pt idx="971">
                  <c:v>6.3618237376129096</c:v>
                </c:pt>
                <c:pt idx="972">
                  <c:v>6.3683755643251798</c:v>
                </c:pt>
                <c:pt idx="973">
                  <c:v>6.37492739103745</c:v>
                </c:pt>
                <c:pt idx="974">
                  <c:v>6.3814792177497104</c:v>
                </c:pt>
                <c:pt idx="975">
                  <c:v>6.3880310444619797</c:v>
                </c:pt>
                <c:pt idx="976">
                  <c:v>6.3945828711742498</c:v>
                </c:pt>
                <c:pt idx="977">
                  <c:v>6.40113469788652</c:v>
                </c:pt>
                <c:pt idx="978">
                  <c:v>6.4076865245987902</c:v>
                </c:pt>
                <c:pt idx="979">
                  <c:v>6.4142383513110603</c:v>
                </c:pt>
                <c:pt idx="980">
                  <c:v>6.4207901780233296</c:v>
                </c:pt>
                <c:pt idx="981">
                  <c:v>6.4273420047355998</c:v>
                </c:pt>
                <c:pt idx="982">
                  <c:v>6.4338938314478602</c:v>
                </c:pt>
                <c:pt idx="983">
                  <c:v>6.4404456581601304</c:v>
                </c:pt>
                <c:pt idx="984">
                  <c:v>6.4469974848723997</c:v>
                </c:pt>
                <c:pt idx="985">
                  <c:v>6.4535493115846698</c:v>
                </c:pt>
                <c:pt idx="986">
                  <c:v>6.46010113829694</c:v>
                </c:pt>
                <c:pt idx="987">
                  <c:v>6.4666529650092102</c:v>
                </c:pt>
                <c:pt idx="988">
                  <c:v>6.4732047917214803</c:v>
                </c:pt>
                <c:pt idx="989">
                  <c:v>6.4797566184337398</c:v>
                </c:pt>
                <c:pt idx="990">
                  <c:v>6.48630844514601</c:v>
                </c:pt>
                <c:pt idx="991">
                  <c:v>6.4928602718582802</c:v>
                </c:pt>
                <c:pt idx="992">
                  <c:v>6.4994120985705504</c:v>
                </c:pt>
                <c:pt idx="993">
                  <c:v>6.5059639252828196</c:v>
                </c:pt>
                <c:pt idx="994">
                  <c:v>6.5125157519950898</c:v>
                </c:pt>
                <c:pt idx="995">
                  <c:v>6.51906757870736</c:v>
                </c:pt>
                <c:pt idx="996">
                  <c:v>6.5256194054196301</c:v>
                </c:pt>
                <c:pt idx="997">
                  <c:v>6.5321712321318897</c:v>
                </c:pt>
                <c:pt idx="998">
                  <c:v>6.5387230588441598</c:v>
                </c:pt>
                <c:pt idx="999">
                  <c:v>6.54527488555643</c:v>
                </c:pt>
                <c:pt idx="1000">
                  <c:v>6.5518267122687002</c:v>
                </c:pt>
                <c:pt idx="1001">
                  <c:v>6.5583785389809703</c:v>
                </c:pt>
                <c:pt idx="1002">
                  <c:v>6.5649303656932396</c:v>
                </c:pt>
                <c:pt idx="1003">
                  <c:v>6.5714821924055098</c:v>
                </c:pt>
                <c:pt idx="1004">
                  <c:v>6.57803401911778</c:v>
                </c:pt>
                <c:pt idx="1005">
                  <c:v>6.5845858458300501</c:v>
                </c:pt>
                <c:pt idx="1006">
                  <c:v>6.5911376725423096</c:v>
                </c:pt>
                <c:pt idx="1007">
                  <c:v>6.5976894992545798</c:v>
                </c:pt>
                <c:pt idx="1008">
                  <c:v>6.60424132596685</c:v>
                </c:pt>
                <c:pt idx="1009">
                  <c:v>6.6107931526791202</c:v>
                </c:pt>
                <c:pt idx="1010">
                  <c:v>6.6173449793913903</c:v>
                </c:pt>
                <c:pt idx="1011">
                  <c:v>6.6238968061036596</c:v>
                </c:pt>
                <c:pt idx="1012">
                  <c:v>6.63044863281592</c:v>
                </c:pt>
                <c:pt idx="1013">
                  <c:v>6.6370004595281902</c:v>
                </c:pt>
                <c:pt idx="1014">
                  <c:v>6.6435522862404603</c:v>
                </c:pt>
                <c:pt idx="1015">
                  <c:v>6.6501041129527296</c:v>
                </c:pt>
                <c:pt idx="1016">
                  <c:v>6.6566559396649998</c:v>
                </c:pt>
                <c:pt idx="1017">
                  <c:v>6.66320776637727</c:v>
                </c:pt>
                <c:pt idx="1018">
                  <c:v>6.6697595930895401</c:v>
                </c:pt>
                <c:pt idx="1019">
                  <c:v>6.6763114198018103</c:v>
                </c:pt>
                <c:pt idx="1020">
                  <c:v>6.6828632465140698</c:v>
                </c:pt>
                <c:pt idx="1021">
                  <c:v>6.68941507322634</c:v>
                </c:pt>
                <c:pt idx="1022">
                  <c:v>6.6959668999386102</c:v>
                </c:pt>
                <c:pt idx="1023">
                  <c:v>6.7025187266508803</c:v>
                </c:pt>
                <c:pt idx="1024">
                  <c:v>6.7090705533631496</c:v>
                </c:pt>
                <c:pt idx="1025">
                  <c:v>6.7156223800754198</c:v>
                </c:pt>
                <c:pt idx="1026">
                  <c:v>6.72217420678769</c:v>
                </c:pt>
                <c:pt idx="1027">
                  <c:v>6.7287260334999601</c:v>
                </c:pt>
                <c:pt idx="1028">
                  <c:v>6.7352778602122303</c:v>
                </c:pt>
                <c:pt idx="1029">
                  <c:v>6.7418296869244898</c:v>
                </c:pt>
                <c:pt idx="1030">
                  <c:v>6.74838151363676</c:v>
                </c:pt>
                <c:pt idx="1031">
                  <c:v>6.7549333403490301</c:v>
                </c:pt>
                <c:pt idx="1032">
                  <c:v>6.7614851670613003</c:v>
                </c:pt>
                <c:pt idx="1033">
                  <c:v>6.7680369937735696</c:v>
                </c:pt>
                <c:pt idx="1034">
                  <c:v>6.7745888204858398</c:v>
                </c:pt>
                <c:pt idx="1035">
                  <c:v>6.7811406471981002</c:v>
                </c:pt>
                <c:pt idx="1036">
                  <c:v>6.7876924739103703</c:v>
                </c:pt>
                <c:pt idx="1037">
                  <c:v>6.7942443006226396</c:v>
                </c:pt>
                <c:pt idx="1038">
                  <c:v>6.8007961273349098</c:v>
                </c:pt>
                <c:pt idx="1039">
                  <c:v>6.80734795404718</c:v>
                </c:pt>
                <c:pt idx="1040">
                  <c:v>6.8138997807594501</c:v>
                </c:pt>
                <c:pt idx="1041">
                  <c:v>6.8204516074717203</c:v>
                </c:pt>
                <c:pt idx="1042">
                  <c:v>6.8270034341839896</c:v>
                </c:pt>
                <c:pt idx="1043">
                  <c:v>6.83355526089625</c:v>
                </c:pt>
                <c:pt idx="1044">
                  <c:v>6.8401070876085202</c:v>
                </c:pt>
                <c:pt idx="1045">
                  <c:v>6.8466589143207903</c:v>
                </c:pt>
                <c:pt idx="1046">
                  <c:v>6.8532107410330596</c:v>
                </c:pt>
                <c:pt idx="1047">
                  <c:v>6.8597625677453298</c:v>
                </c:pt>
                <c:pt idx="1048">
                  <c:v>6.8663143944575999</c:v>
                </c:pt>
                <c:pt idx="1049">
                  <c:v>6.8728662211698701</c:v>
                </c:pt>
                <c:pt idx="1050">
                  <c:v>6.8794180478821403</c:v>
                </c:pt>
                <c:pt idx="1051">
                  <c:v>6.8859698745944096</c:v>
                </c:pt>
                <c:pt idx="1052">
                  <c:v>6.89252170130667</c:v>
                </c:pt>
                <c:pt idx="1053">
                  <c:v>6.8990735280189401</c:v>
                </c:pt>
                <c:pt idx="1054">
                  <c:v>6.9056253547312103</c:v>
                </c:pt>
                <c:pt idx="1055">
                  <c:v>6.9121771814434796</c:v>
                </c:pt>
                <c:pt idx="1056">
                  <c:v>6.9187290081557498</c:v>
                </c:pt>
                <c:pt idx="1057">
                  <c:v>6.9252808348680199</c:v>
                </c:pt>
                <c:pt idx="1058">
                  <c:v>6.9318326615802803</c:v>
                </c:pt>
                <c:pt idx="1059">
                  <c:v>6.9383844882925603</c:v>
                </c:pt>
                <c:pt idx="1060">
                  <c:v>6.9449363150048198</c:v>
                </c:pt>
                <c:pt idx="1061">
                  <c:v>6.95148814171709</c:v>
                </c:pt>
                <c:pt idx="1062">
                  <c:v>6.9580399684293601</c:v>
                </c:pt>
                <c:pt idx="1063">
                  <c:v>6.9645917951416303</c:v>
                </c:pt>
                <c:pt idx="1064">
                  <c:v>6.9711436218538996</c:v>
                </c:pt>
                <c:pt idx="1065">
                  <c:v>6.9776954485661697</c:v>
                </c:pt>
                <c:pt idx="1066">
                  <c:v>6.9842472752784301</c:v>
                </c:pt>
                <c:pt idx="1067">
                  <c:v>6.9907991019907003</c:v>
                </c:pt>
                <c:pt idx="1068">
                  <c:v>6.9973509287029696</c:v>
                </c:pt>
                <c:pt idx="1069">
                  <c:v>7.0039027554152398</c:v>
                </c:pt>
                <c:pt idx="1070">
                  <c:v>7.0104545821275099</c:v>
                </c:pt>
                <c:pt idx="1071">
                  <c:v>7.0170064088397801</c:v>
                </c:pt>
                <c:pt idx="1072">
                  <c:v>7.0235582355520503</c:v>
                </c:pt>
                <c:pt idx="1073">
                  <c:v>7.0301100622643196</c:v>
                </c:pt>
                <c:pt idx="1074">
                  <c:v>7.03666188897658</c:v>
                </c:pt>
                <c:pt idx="1075">
                  <c:v>7.0432137156888501</c:v>
                </c:pt>
                <c:pt idx="1076">
                  <c:v>7.0497655424011203</c:v>
                </c:pt>
                <c:pt idx="1077">
                  <c:v>7.0563173691133896</c:v>
                </c:pt>
                <c:pt idx="1078">
                  <c:v>7.0628691958256598</c:v>
                </c:pt>
                <c:pt idx="1079">
                  <c:v>7.0694210225379299</c:v>
                </c:pt>
                <c:pt idx="1080">
                  <c:v>7.0759728492502001</c:v>
                </c:pt>
                <c:pt idx="1081">
                  <c:v>7.0825246759624703</c:v>
                </c:pt>
                <c:pt idx="1082">
                  <c:v>7.0890765026747404</c:v>
                </c:pt>
                <c:pt idx="1083">
                  <c:v>7.0956283293869999</c:v>
                </c:pt>
                <c:pt idx="1084">
                  <c:v>7.1021801560992701</c:v>
                </c:pt>
                <c:pt idx="1085">
                  <c:v>7.1087319828115403</c:v>
                </c:pt>
                <c:pt idx="1086">
                  <c:v>7.1152838095238096</c:v>
                </c:pt>
                <c:pt idx="1087">
                  <c:v>7.1218356362360797</c:v>
                </c:pt>
                <c:pt idx="1088">
                  <c:v>7.1283874629483499</c:v>
                </c:pt>
                <c:pt idx="1089">
                  <c:v>7.1349392896606103</c:v>
                </c:pt>
                <c:pt idx="1090">
                  <c:v>7.1414911163728796</c:v>
                </c:pt>
                <c:pt idx="1091">
                  <c:v>7.1480429430851498</c:v>
                </c:pt>
                <c:pt idx="1092">
                  <c:v>7.1545947697974199</c:v>
                </c:pt>
                <c:pt idx="1093">
                  <c:v>7.1611465965096901</c:v>
                </c:pt>
                <c:pt idx="1094">
                  <c:v>7.1676984232219603</c:v>
                </c:pt>
                <c:pt idx="1095">
                  <c:v>7.1742502499342304</c:v>
                </c:pt>
                <c:pt idx="1096">
                  <c:v>7.1808020766464997</c:v>
                </c:pt>
                <c:pt idx="1097">
                  <c:v>7.1873539033587699</c:v>
                </c:pt>
                <c:pt idx="1098">
                  <c:v>7.1939057300710303</c:v>
                </c:pt>
                <c:pt idx="1099">
                  <c:v>7.2004575567832996</c:v>
                </c:pt>
                <c:pt idx="1100">
                  <c:v>7.2070093834955697</c:v>
                </c:pt>
                <c:pt idx="1101">
                  <c:v>7.2135612102078399</c:v>
                </c:pt>
                <c:pt idx="1102">
                  <c:v>7.2201130369201101</c:v>
                </c:pt>
                <c:pt idx="1103">
                  <c:v>7.2266648636323803</c:v>
                </c:pt>
                <c:pt idx="1104">
                  <c:v>7.2332166903446504</c:v>
                </c:pt>
                <c:pt idx="1105">
                  <c:v>7.2397685170569099</c:v>
                </c:pt>
                <c:pt idx="1106">
                  <c:v>7.2463203437691801</c:v>
                </c:pt>
                <c:pt idx="1107">
                  <c:v>7.2528721704814503</c:v>
                </c:pt>
                <c:pt idx="1108">
                  <c:v>7.2594239971937196</c:v>
                </c:pt>
                <c:pt idx="1109">
                  <c:v>7.2659758239059897</c:v>
                </c:pt>
                <c:pt idx="1110">
                  <c:v>7.2725276506182599</c:v>
                </c:pt>
                <c:pt idx="1111">
                  <c:v>7.2790794773305301</c:v>
                </c:pt>
                <c:pt idx="1112">
                  <c:v>7.2856313040428002</c:v>
                </c:pt>
                <c:pt idx="1113">
                  <c:v>7.2921831307550598</c:v>
                </c:pt>
                <c:pt idx="1114">
                  <c:v>7.2987349574673299</c:v>
                </c:pt>
                <c:pt idx="1115">
                  <c:v>7.3052867841796001</c:v>
                </c:pt>
                <c:pt idx="1116">
                  <c:v>7.3118386108918703</c:v>
                </c:pt>
                <c:pt idx="1117">
                  <c:v>7.3183904376041404</c:v>
                </c:pt>
                <c:pt idx="1118">
                  <c:v>7.3249422643164097</c:v>
                </c:pt>
                <c:pt idx="1119">
                  <c:v>7.3314940910286799</c:v>
                </c:pt>
                <c:pt idx="1120">
                  <c:v>7.3380459177409501</c:v>
                </c:pt>
                <c:pt idx="1121">
                  <c:v>7.3445977444532096</c:v>
                </c:pt>
                <c:pt idx="1122">
                  <c:v>7.3511495711654797</c:v>
                </c:pt>
                <c:pt idx="1123">
                  <c:v>7.3577013978777499</c:v>
                </c:pt>
                <c:pt idx="1124">
                  <c:v>7.3642532245900201</c:v>
                </c:pt>
                <c:pt idx="1125">
                  <c:v>7.3708050513022902</c:v>
                </c:pt>
                <c:pt idx="1126">
                  <c:v>7.3773568780145604</c:v>
                </c:pt>
                <c:pt idx="1127">
                  <c:v>7.3839087047268199</c:v>
                </c:pt>
                <c:pt idx="1128">
                  <c:v>7.3904605314390901</c:v>
                </c:pt>
                <c:pt idx="1129">
                  <c:v>7.3970123581513603</c:v>
                </c:pt>
                <c:pt idx="1130">
                  <c:v>7.4035641848636304</c:v>
                </c:pt>
                <c:pt idx="1131">
                  <c:v>7.4101160115758997</c:v>
                </c:pt>
                <c:pt idx="1132">
                  <c:v>7.4166678382881699</c:v>
                </c:pt>
                <c:pt idx="1133">
                  <c:v>7.4232196650004401</c:v>
                </c:pt>
                <c:pt idx="1134">
                  <c:v>7.4297714917127102</c:v>
                </c:pt>
                <c:pt idx="1135">
                  <c:v>7.4363233184249804</c:v>
                </c:pt>
                <c:pt idx="1136">
                  <c:v>7.4428751451372399</c:v>
                </c:pt>
                <c:pt idx="1137">
                  <c:v>7.4494269718495101</c:v>
                </c:pt>
                <c:pt idx="1138">
                  <c:v>7.4559787985617803</c:v>
                </c:pt>
                <c:pt idx="1139">
                  <c:v>7.4625306252740504</c:v>
                </c:pt>
                <c:pt idx="1140">
                  <c:v>7.4690824519863197</c:v>
                </c:pt>
                <c:pt idx="1141">
                  <c:v>7.4756342786985899</c:v>
                </c:pt>
                <c:pt idx="1142">
                  <c:v>7.48218610541086</c:v>
                </c:pt>
                <c:pt idx="1143">
                  <c:v>7.4887379321231302</c:v>
                </c:pt>
                <c:pt idx="1144">
                  <c:v>7.4952897588353897</c:v>
                </c:pt>
                <c:pt idx="1145">
                  <c:v>7.5018415855476599</c:v>
                </c:pt>
                <c:pt idx="1146">
                  <c:v>7.5083934122599301</c:v>
                </c:pt>
                <c:pt idx="1147">
                  <c:v>7.5149452389722002</c:v>
                </c:pt>
                <c:pt idx="1148">
                  <c:v>7.5214970656844704</c:v>
                </c:pt>
                <c:pt idx="1149">
                  <c:v>7.5280488923967397</c:v>
                </c:pt>
                <c:pt idx="1150">
                  <c:v>7.5346007191090001</c:v>
                </c:pt>
                <c:pt idx="1151">
                  <c:v>7.5411525458212703</c:v>
                </c:pt>
                <c:pt idx="1152">
                  <c:v>7.5477043725335404</c:v>
                </c:pt>
                <c:pt idx="1153">
                  <c:v>7.5542561992458097</c:v>
                </c:pt>
                <c:pt idx="1154">
                  <c:v>7.5608080259580799</c:v>
                </c:pt>
                <c:pt idx="1155">
                  <c:v>7.5673598526703501</c:v>
                </c:pt>
                <c:pt idx="1156">
                  <c:v>7.5739116793826202</c:v>
                </c:pt>
                <c:pt idx="1157">
                  <c:v>7.5804635060948904</c:v>
                </c:pt>
                <c:pt idx="1158">
                  <c:v>7.5870153328071597</c:v>
                </c:pt>
                <c:pt idx="1159">
                  <c:v>7.5935671595194201</c:v>
                </c:pt>
                <c:pt idx="1160">
                  <c:v>7.6001189862316902</c:v>
                </c:pt>
                <c:pt idx="1161">
                  <c:v>7.6066708129439604</c:v>
                </c:pt>
                <c:pt idx="1162">
                  <c:v>7.6132226396562297</c:v>
                </c:pt>
                <c:pt idx="1163">
                  <c:v>7.6197744663684999</c:v>
                </c:pt>
                <c:pt idx="1164">
                  <c:v>7.62632629308077</c:v>
                </c:pt>
                <c:pt idx="1165">
                  <c:v>7.6328781197930402</c:v>
                </c:pt>
                <c:pt idx="1166">
                  <c:v>7.6394299465053104</c:v>
                </c:pt>
                <c:pt idx="1167">
                  <c:v>7.6459817732175699</c:v>
                </c:pt>
                <c:pt idx="1168">
                  <c:v>7.6525335999298401</c:v>
                </c:pt>
                <c:pt idx="1169">
                  <c:v>7.6590854266421102</c:v>
                </c:pt>
                <c:pt idx="1170">
                  <c:v>7.6656372533543804</c:v>
                </c:pt>
                <c:pt idx="1171">
                  <c:v>7.6721890800666497</c:v>
                </c:pt>
                <c:pt idx="1172">
                  <c:v>7.6787409067789199</c:v>
                </c:pt>
                <c:pt idx="1173">
                  <c:v>7.68529273349119</c:v>
                </c:pt>
                <c:pt idx="1174">
                  <c:v>7.6918445602034504</c:v>
                </c:pt>
                <c:pt idx="1175">
                  <c:v>7.6983963869157197</c:v>
                </c:pt>
                <c:pt idx="1176">
                  <c:v>7.7049482136279899</c:v>
                </c:pt>
                <c:pt idx="1177">
                  <c:v>7.71150004034026</c:v>
                </c:pt>
                <c:pt idx="1178">
                  <c:v>7.7180518670525302</c:v>
                </c:pt>
                <c:pt idx="1179">
                  <c:v>7.7246036937648004</c:v>
                </c:pt>
                <c:pt idx="1180">
                  <c:v>7.7311555204770697</c:v>
                </c:pt>
                <c:pt idx="1181">
                  <c:v>7.7377073471893398</c:v>
                </c:pt>
                <c:pt idx="1182">
                  <c:v>7.7442591739016002</c:v>
                </c:pt>
                <c:pt idx="1183">
                  <c:v>7.7508110006138704</c:v>
                </c:pt>
                <c:pt idx="1184">
                  <c:v>7.7573628273261397</c:v>
                </c:pt>
                <c:pt idx="1185">
                  <c:v>7.7639146540384099</c:v>
                </c:pt>
                <c:pt idx="1186">
                  <c:v>7.77046648075068</c:v>
                </c:pt>
                <c:pt idx="1187">
                  <c:v>7.7770183074629502</c:v>
                </c:pt>
                <c:pt idx="1188">
                  <c:v>7.7835701341752204</c:v>
                </c:pt>
                <c:pt idx="1189">
                  <c:v>7.7901219608874896</c:v>
                </c:pt>
                <c:pt idx="1190">
                  <c:v>7.79667378759975</c:v>
                </c:pt>
                <c:pt idx="1191">
                  <c:v>7.8032256143120202</c:v>
                </c:pt>
                <c:pt idx="1192">
                  <c:v>7.8097774410242904</c:v>
                </c:pt>
                <c:pt idx="1193">
                  <c:v>7.8163292677365597</c:v>
                </c:pt>
                <c:pt idx="1194">
                  <c:v>7.8228810944488298</c:v>
                </c:pt>
                <c:pt idx="1195">
                  <c:v>7.8294329211611</c:v>
                </c:pt>
                <c:pt idx="1196">
                  <c:v>7.8359847478733702</c:v>
                </c:pt>
                <c:pt idx="1197">
                  <c:v>7.8425365745856297</c:v>
                </c:pt>
                <c:pt idx="1198">
                  <c:v>7.8490884012978999</c:v>
                </c:pt>
                <c:pt idx="1199">
                  <c:v>7.85564022801017</c:v>
                </c:pt>
                <c:pt idx="1200">
                  <c:v>7.8621920547224402</c:v>
                </c:pt>
                <c:pt idx="1201">
                  <c:v>7.8687438814347104</c:v>
                </c:pt>
                <c:pt idx="1202">
                  <c:v>7.8752957081469797</c:v>
                </c:pt>
                <c:pt idx="1203">
                  <c:v>7.8818475348592498</c:v>
                </c:pt>
                <c:pt idx="1204">
                  <c:v>7.88839936157152</c:v>
                </c:pt>
                <c:pt idx="1205">
                  <c:v>7.8949511882837804</c:v>
                </c:pt>
                <c:pt idx="1206">
                  <c:v>7.9015030149960497</c:v>
                </c:pt>
                <c:pt idx="1207">
                  <c:v>7.9080548417083198</c:v>
                </c:pt>
                <c:pt idx="1208">
                  <c:v>7.91460666842059</c:v>
                </c:pt>
                <c:pt idx="1209">
                  <c:v>7.9211584951328602</c:v>
                </c:pt>
                <c:pt idx="1210">
                  <c:v>7.9277103218451304</c:v>
                </c:pt>
                <c:pt idx="1211">
                  <c:v>7.9342621485573996</c:v>
                </c:pt>
                <c:pt idx="1212">
                  <c:v>7.9408139752696698</c:v>
                </c:pt>
                <c:pt idx="1213">
                  <c:v>7.9473658019819302</c:v>
                </c:pt>
                <c:pt idx="1214">
                  <c:v>7.9539176286942004</c:v>
                </c:pt>
                <c:pt idx="1215">
                  <c:v>7.9604694554064697</c:v>
                </c:pt>
                <c:pt idx="1216">
                  <c:v>7.9670212821187398</c:v>
                </c:pt>
                <c:pt idx="1217">
                  <c:v>7.97357310883101</c:v>
                </c:pt>
                <c:pt idx="1218">
                  <c:v>7.9801249355432802</c:v>
                </c:pt>
                <c:pt idx="1219">
                  <c:v>7.9866767622555503</c:v>
                </c:pt>
                <c:pt idx="1220">
                  <c:v>7.9932285889678099</c:v>
                </c:pt>
                <c:pt idx="1221">
                  <c:v>7.99978041568008</c:v>
                </c:pt>
                <c:pt idx="1222">
                  <c:v>8.0063322423923502</c:v>
                </c:pt>
                <c:pt idx="1223">
                  <c:v>8.0128840691046204</c:v>
                </c:pt>
                <c:pt idx="1224">
                  <c:v>8.0194358958168905</c:v>
                </c:pt>
                <c:pt idx="1225">
                  <c:v>8.0259877225291607</c:v>
                </c:pt>
                <c:pt idx="1226">
                  <c:v>8.0325395492414309</c:v>
                </c:pt>
                <c:pt idx="1227">
                  <c:v>8.0390913759536993</c:v>
                </c:pt>
                <c:pt idx="1228">
                  <c:v>8.0456432026659606</c:v>
                </c:pt>
                <c:pt idx="1229">
                  <c:v>8.0521950293782307</c:v>
                </c:pt>
                <c:pt idx="1230">
                  <c:v>8.0587468560904991</c:v>
                </c:pt>
                <c:pt idx="1231">
                  <c:v>8.0652986828027693</c:v>
                </c:pt>
                <c:pt idx="1232">
                  <c:v>8.0718505095150395</c:v>
                </c:pt>
                <c:pt idx="1233">
                  <c:v>8.0784023362273096</c:v>
                </c:pt>
                <c:pt idx="1234">
                  <c:v>8.0849541629395798</c:v>
                </c:pt>
                <c:pt idx="1235">
                  <c:v>8.09150598965185</c:v>
                </c:pt>
                <c:pt idx="1236">
                  <c:v>8.0980578163641201</c:v>
                </c:pt>
                <c:pt idx="1237">
                  <c:v>8.1046096430763797</c:v>
                </c:pt>
                <c:pt idx="1238">
                  <c:v>8.1111614697886498</c:v>
                </c:pt>
                <c:pt idx="1239">
                  <c:v>8.11771329650092</c:v>
                </c:pt>
                <c:pt idx="1240">
                  <c:v>8.1242651232131902</c:v>
                </c:pt>
                <c:pt idx="1241">
                  <c:v>8.1308169499254603</c:v>
                </c:pt>
                <c:pt idx="1242">
                  <c:v>8.1373687766377305</c:v>
                </c:pt>
                <c:pt idx="1243">
                  <c:v>8.1439206033500007</c:v>
                </c:pt>
                <c:pt idx="1244">
                  <c:v>8.1504724300622602</c:v>
                </c:pt>
                <c:pt idx="1245">
                  <c:v>8.1570242567745304</c:v>
                </c:pt>
                <c:pt idx="1246">
                  <c:v>8.1635760834868005</c:v>
                </c:pt>
                <c:pt idx="1247">
                  <c:v>8.1701279101990707</c:v>
                </c:pt>
                <c:pt idx="1248">
                  <c:v>8.1766797369113409</c:v>
                </c:pt>
                <c:pt idx="1249">
                  <c:v>8.1832315636236093</c:v>
                </c:pt>
                <c:pt idx="1250">
                  <c:v>8.1897833903358794</c:v>
                </c:pt>
                <c:pt idx="1251">
                  <c:v>8.1963352170481407</c:v>
                </c:pt>
                <c:pt idx="1252">
                  <c:v>8.2028870437604091</c:v>
                </c:pt>
                <c:pt idx="1253">
                  <c:v>8.2094388704726793</c:v>
                </c:pt>
                <c:pt idx="1254">
                  <c:v>8.2159906971849495</c:v>
                </c:pt>
                <c:pt idx="1255">
                  <c:v>8.2225425238972196</c:v>
                </c:pt>
                <c:pt idx="1256">
                  <c:v>8.2290943506094898</c:v>
                </c:pt>
                <c:pt idx="1257">
                  <c:v>8.23564617732176</c:v>
                </c:pt>
                <c:pt idx="1258">
                  <c:v>8.2421980040340301</c:v>
                </c:pt>
                <c:pt idx="1259">
                  <c:v>8.2487498307463003</c:v>
                </c:pt>
                <c:pt idx="1260">
                  <c:v>8.2553016574585598</c:v>
                </c:pt>
                <c:pt idx="1261">
                  <c:v>8.26185348417083</c:v>
                </c:pt>
                <c:pt idx="1262">
                  <c:v>8.2684053108831002</c:v>
                </c:pt>
                <c:pt idx="1263">
                  <c:v>8.2749571375953703</c:v>
                </c:pt>
                <c:pt idx="1264">
                  <c:v>8.2815089643076405</c:v>
                </c:pt>
                <c:pt idx="1265">
                  <c:v>8.2880607910199107</c:v>
                </c:pt>
                <c:pt idx="1266">
                  <c:v>8.2946126177321808</c:v>
                </c:pt>
                <c:pt idx="1267">
                  <c:v>8.3011644444444403</c:v>
                </c:pt>
                <c:pt idx="1268">
                  <c:v>8.3077162711567105</c:v>
                </c:pt>
                <c:pt idx="1269">
                  <c:v>8.3142680978689807</c:v>
                </c:pt>
                <c:pt idx="1270">
                  <c:v>8.3208199245812509</c:v>
                </c:pt>
                <c:pt idx="1271">
                  <c:v>8.3273717512935193</c:v>
                </c:pt>
                <c:pt idx="1272">
                  <c:v>8.3339235780057894</c:v>
                </c:pt>
                <c:pt idx="1273">
                  <c:v>8.3404754047180596</c:v>
                </c:pt>
                <c:pt idx="1274">
                  <c:v>8.3470272314303209</c:v>
                </c:pt>
                <c:pt idx="1275">
                  <c:v>8.3535790581425893</c:v>
                </c:pt>
                <c:pt idx="1276">
                  <c:v>8.3601308848548594</c:v>
                </c:pt>
                <c:pt idx="1277">
                  <c:v>8.3666827115671296</c:v>
                </c:pt>
                <c:pt idx="1278">
                  <c:v>8.3732345382793998</c:v>
                </c:pt>
                <c:pt idx="1279">
                  <c:v>8.37978636499167</c:v>
                </c:pt>
                <c:pt idx="1280">
                  <c:v>8.3863381917039401</c:v>
                </c:pt>
                <c:pt idx="1281">
                  <c:v>8.3928900184161996</c:v>
                </c:pt>
                <c:pt idx="1282">
                  <c:v>8.3994418451284698</c:v>
                </c:pt>
                <c:pt idx="1283">
                  <c:v>8.40599367184074</c:v>
                </c:pt>
                <c:pt idx="1284">
                  <c:v>8.4125454985530101</c:v>
                </c:pt>
                <c:pt idx="1285">
                  <c:v>8.4190973252652803</c:v>
                </c:pt>
                <c:pt idx="1286">
                  <c:v>8.4256491519775505</c:v>
                </c:pt>
                <c:pt idx="1287">
                  <c:v>8.4322009786898207</c:v>
                </c:pt>
                <c:pt idx="1288">
                  <c:v>8.4387528054020908</c:v>
                </c:pt>
                <c:pt idx="1289">
                  <c:v>8.4453046321143592</c:v>
                </c:pt>
                <c:pt idx="1290">
                  <c:v>8.4518564588266205</c:v>
                </c:pt>
                <c:pt idx="1291">
                  <c:v>8.4584082855388907</c:v>
                </c:pt>
                <c:pt idx="1292">
                  <c:v>8.4649601122511609</c:v>
                </c:pt>
                <c:pt idx="1293">
                  <c:v>8.4715119389634292</c:v>
                </c:pt>
                <c:pt idx="1294">
                  <c:v>8.4780637656756994</c:v>
                </c:pt>
                <c:pt idx="1295">
                  <c:v>8.4846155923879696</c:v>
                </c:pt>
                <c:pt idx="1296">
                  <c:v>8.4911674191002398</c:v>
                </c:pt>
                <c:pt idx="1297">
                  <c:v>8.4977192458124993</c:v>
                </c:pt>
                <c:pt idx="1298">
                  <c:v>8.5042710725247694</c:v>
                </c:pt>
                <c:pt idx="1299">
                  <c:v>8.5108228992370396</c:v>
                </c:pt>
                <c:pt idx="1300">
                  <c:v>8.5173747259493098</c:v>
                </c:pt>
                <c:pt idx="1301">
                  <c:v>8.5239265526615799</c:v>
                </c:pt>
                <c:pt idx="1302">
                  <c:v>8.5304783793738501</c:v>
                </c:pt>
                <c:pt idx="1303">
                  <c:v>8.5370302060861203</c:v>
                </c:pt>
                <c:pt idx="1304">
                  <c:v>8.5435820327983798</c:v>
                </c:pt>
                <c:pt idx="1305">
                  <c:v>8.55013385951065</c:v>
                </c:pt>
                <c:pt idx="1306">
                  <c:v>8.5566856862229201</c:v>
                </c:pt>
                <c:pt idx="1307">
                  <c:v>8.5632375129351903</c:v>
                </c:pt>
                <c:pt idx="1308">
                  <c:v>8.5697893396474605</c:v>
                </c:pt>
                <c:pt idx="1309">
                  <c:v>8.5763411663597307</c:v>
                </c:pt>
                <c:pt idx="1310">
                  <c:v>8.5828929930720008</c:v>
                </c:pt>
                <c:pt idx="1311">
                  <c:v>8.5894448197842692</c:v>
                </c:pt>
                <c:pt idx="1312">
                  <c:v>8.5959966464965394</c:v>
                </c:pt>
                <c:pt idx="1313">
                  <c:v>8.6025484732088007</c:v>
                </c:pt>
                <c:pt idx="1314">
                  <c:v>8.6091002999210708</c:v>
                </c:pt>
                <c:pt idx="1315">
                  <c:v>8.6156521266333392</c:v>
                </c:pt>
                <c:pt idx="1316">
                  <c:v>8.6222039533456094</c:v>
                </c:pt>
                <c:pt idx="1317">
                  <c:v>8.6287557800578796</c:v>
                </c:pt>
                <c:pt idx="1318">
                  <c:v>8.6353076067701497</c:v>
                </c:pt>
                <c:pt idx="1319">
                  <c:v>8.6418594334824199</c:v>
                </c:pt>
                <c:pt idx="1320">
                  <c:v>8.6484112601946794</c:v>
                </c:pt>
                <c:pt idx="1321">
                  <c:v>8.6549630869069496</c:v>
                </c:pt>
                <c:pt idx="1322">
                  <c:v>8.6615149136192198</c:v>
                </c:pt>
                <c:pt idx="1323">
                  <c:v>8.6680667403314899</c:v>
                </c:pt>
                <c:pt idx="1324">
                  <c:v>8.6746185670437601</c:v>
                </c:pt>
                <c:pt idx="1325">
                  <c:v>8.6811703937560303</c:v>
                </c:pt>
                <c:pt idx="1326">
                  <c:v>8.6877222204683004</c:v>
                </c:pt>
                <c:pt idx="1327">
                  <c:v>8.6942740471805706</c:v>
                </c:pt>
                <c:pt idx="1328">
                  <c:v>8.7008258738928408</c:v>
                </c:pt>
                <c:pt idx="1329">
                  <c:v>8.7073777006051003</c:v>
                </c:pt>
                <c:pt idx="1330">
                  <c:v>8.7139295273173705</c:v>
                </c:pt>
                <c:pt idx="1331">
                  <c:v>8.7204813540296406</c:v>
                </c:pt>
                <c:pt idx="1332">
                  <c:v>8.7270331807419108</c:v>
                </c:pt>
                <c:pt idx="1333">
                  <c:v>8.7335850074541792</c:v>
                </c:pt>
                <c:pt idx="1334">
                  <c:v>8.7401368341664494</c:v>
                </c:pt>
                <c:pt idx="1335">
                  <c:v>8.7466886608787195</c:v>
                </c:pt>
                <c:pt idx="1336">
                  <c:v>8.7532404875909808</c:v>
                </c:pt>
                <c:pt idx="1337">
                  <c:v>8.7597923143032492</c:v>
                </c:pt>
                <c:pt idx="1338">
                  <c:v>8.7663441410155194</c:v>
                </c:pt>
                <c:pt idx="1339">
                  <c:v>8.7728959677277896</c:v>
                </c:pt>
                <c:pt idx="1340">
                  <c:v>8.7794477944400597</c:v>
                </c:pt>
                <c:pt idx="1341">
                  <c:v>8.7859996211523299</c:v>
                </c:pt>
                <c:pt idx="1342">
                  <c:v>8.7925514478646001</c:v>
                </c:pt>
                <c:pt idx="1343">
                  <c:v>8.7991032745768702</c:v>
                </c:pt>
                <c:pt idx="1344">
                  <c:v>8.8056551012891298</c:v>
                </c:pt>
                <c:pt idx="1345">
                  <c:v>8.8122069280013999</c:v>
                </c:pt>
                <c:pt idx="1346">
                  <c:v>8.8187587547136701</c:v>
                </c:pt>
                <c:pt idx="1347">
                  <c:v>8.8253105814259403</c:v>
                </c:pt>
                <c:pt idx="1348">
                  <c:v>8.8318624081382104</c:v>
                </c:pt>
                <c:pt idx="1349">
                  <c:v>8.8384142348504806</c:v>
                </c:pt>
                <c:pt idx="1350">
                  <c:v>8.8449660615627508</c:v>
                </c:pt>
                <c:pt idx="1351">
                  <c:v>8.8515178882750192</c:v>
                </c:pt>
                <c:pt idx="1352">
                  <c:v>8.8580697149872805</c:v>
                </c:pt>
                <c:pt idx="1353">
                  <c:v>8.8646215416995506</c:v>
                </c:pt>
                <c:pt idx="1354">
                  <c:v>8.8711733684118208</c:v>
                </c:pt>
                <c:pt idx="1355">
                  <c:v>8.8777251951240892</c:v>
                </c:pt>
                <c:pt idx="1356">
                  <c:v>8.8842770218363594</c:v>
                </c:pt>
                <c:pt idx="1357">
                  <c:v>8.8908288485486295</c:v>
                </c:pt>
                <c:pt idx="1358">
                  <c:v>8.8973806752608997</c:v>
                </c:pt>
                <c:pt idx="1359">
                  <c:v>8.9039325019731592</c:v>
                </c:pt>
                <c:pt idx="1360">
                  <c:v>8.9104843286854294</c:v>
                </c:pt>
                <c:pt idx="1361">
                  <c:v>8.9170361553976996</c:v>
                </c:pt>
                <c:pt idx="1362">
                  <c:v>8.9235879821099697</c:v>
                </c:pt>
                <c:pt idx="1363">
                  <c:v>8.9301398088222399</c:v>
                </c:pt>
                <c:pt idx="1364">
                  <c:v>8.9366916355345101</c:v>
                </c:pt>
                <c:pt idx="1365">
                  <c:v>8.9432434622467802</c:v>
                </c:pt>
                <c:pt idx="1366">
                  <c:v>8.9497952889590504</c:v>
                </c:pt>
                <c:pt idx="1367">
                  <c:v>8.9563471156713099</c:v>
                </c:pt>
                <c:pt idx="1368">
                  <c:v>8.9628989423835801</c:v>
                </c:pt>
                <c:pt idx="1369">
                  <c:v>8.9694507690958503</c:v>
                </c:pt>
                <c:pt idx="1370">
                  <c:v>8.9760025958081204</c:v>
                </c:pt>
                <c:pt idx="1371">
                  <c:v>8.9825544225203906</c:v>
                </c:pt>
                <c:pt idx="1372">
                  <c:v>8.9891062492326608</c:v>
                </c:pt>
                <c:pt idx="1373">
                  <c:v>8.9956580759449292</c:v>
                </c:pt>
                <c:pt idx="1374">
                  <c:v>9.0022099026571993</c:v>
                </c:pt>
                <c:pt idx="1375">
                  <c:v>9.0087617293694606</c:v>
                </c:pt>
                <c:pt idx="1376">
                  <c:v>9.0153135560817308</c:v>
                </c:pt>
                <c:pt idx="1377">
                  <c:v>9.0218653827939992</c:v>
                </c:pt>
                <c:pt idx="1378">
                  <c:v>9.0284172095062694</c:v>
                </c:pt>
                <c:pt idx="1379">
                  <c:v>9.0349690362185395</c:v>
                </c:pt>
                <c:pt idx="1380">
                  <c:v>9.0415208629308097</c:v>
                </c:pt>
                <c:pt idx="1381">
                  <c:v>9.0480726896430799</c:v>
                </c:pt>
                <c:pt idx="1382">
                  <c:v>9.0546245163553394</c:v>
                </c:pt>
                <c:pt idx="1383">
                  <c:v>9.0611763430676096</c:v>
                </c:pt>
                <c:pt idx="1384">
                  <c:v>9.0677281697798797</c:v>
                </c:pt>
                <c:pt idx="1385">
                  <c:v>9.0742799964921499</c:v>
                </c:pt>
                <c:pt idx="1386">
                  <c:v>9.0808318232044201</c:v>
                </c:pt>
                <c:pt idx="1387">
                  <c:v>9.0873836499166902</c:v>
                </c:pt>
                <c:pt idx="1388">
                  <c:v>9.0939354766289604</c:v>
                </c:pt>
                <c:pt idx="1389">
                  <c:v>9.1004873033412199</c:v>
                </c:pt>
                <c:pt idx="1390">
                  <c:v>9.1070391300534901</c:v>
                </c:pt>
                <c:pt idx="1391">
                  <c:v>9.1135909567657603</c:v>
                </c:pt>
                <c:pt idx="1392">
                  <c:v>9.1201427834780304</c:v>
                </c:pt>
                <c:pt idx="1393">
                  <c:v>9.1266946101903006</c:v>
                </c:pt>
                <c:pt idx="1394">
                  <c:v>9.1332464369025708</c:v>
                </c:pt>
                <c:pt idx="1395">
                  <c:v>9.1397982636148392</c:v>
                </c:pt>
                <c:pt idx="1396">
                  <c:v>9.1463500903271093</c:v>
                </c:pt>
                <c:pt idx="1397">
                  <c:v>9.1529019170393795</c:v>
                </c:pt>
                <c:pt idx="1398">
                  <c:v>9.1594537437516408</c:v>
                </c:pt>
                <c:pt idx="1399">
                  <c:v>9.1660055704639092</c:v>
                </c:pt>
                <c:pt idx="1400">
                  <c:v>9.1725573971761794</c:v>
                </c:pt>
                <c:pt idx="1401">
                  <c:v>9.1791092238884495</c:v>
                </c:pt>
                <c:pt idx="1402">
                  <c:v>9.1856610506007197</c:v>
                </c:pt>
                <c:pt idx="1403">
                  <c:v>9.1922128773129899</c:v>
                </c:pt>
                <c:pt idx="1404">
                  <c:v>9.19876470402526</c:v>
                </c:pt>
                <c:pt idx="1405">
                  <c:v>9.2053165307375195</c:v>
                </c:pt>
                <c:pt idx="1406">
                  <c:v>9.2118683574497897</c:v>
                </c:pt>
                <c:pt idx="1407">
                  <c:v>9.2184201841620599</c:v>
                </c:pt>
                <c:pt idx="1408">
                  <c:v>9.2249720108743301</c:v>
                </c:pt>
                <c:pt idx="1409">
                  <c:v>9.2315238375866002</c:v>
                </c:pt>
                <c:pt idx="1410">
                  <c:v>9.2380756642988704</c:v>
                </c:pt>
                <c:pt idx="1411">
                  <c:v>9.2446274910111406</c:v>
                </c:pt>
                <c:pt idx="1412">
                  <c:v>9.2511793177234001</c:v>
                </c:pt>
                <c:pt idx="1413">
                  <c:v>9.2577311444356702</c:v>
                </c:pt>
                <c:pt idx="1414">
                  <c:v>9.2642829711479404</c:v>
                </c:pt>
                <c:pt idx="1415">
                  <c:v>9.2708347978602106</c:v>
                </c:pt>
                <c:pt idx="1416">
                  <c:v>9.2773866245724808</c:v>
                </c:pt>
                <c:pt idx="1417">
                  <c:v>9.2839384512847491</c:v>
                </c:pt>
                <c:pt idx="1418">
                  <c:v>9.2904902779970193</c:v>
                </c:pt>
                <c:pt idx="1419">
                  <c:v>9.2970421047092895</c:v>
                </c:pt>
                <c:pt idx="1420">
                  <c:v>9.3035939314215508</c:v>
                </c:pt>
                <c:pt idx="1421">
                  <c:v>9.3101457581338192</c:v>
                </c:pt>
                <c:pt idx="1422">
                  <c:v>9.3166975848460893</c:v>
                </c:pt>
                <c:pt idx="1423">
                  <c:v>9.3232494115583595</c:v>
                </c:pt>
                <c:pt idx="1424">
                  <c:v>9.3298012382706297</c:v>
                </c:pt>
                <c:pt idx="1425">
                  <c:v>9.3363530649828999</c:v>
                </c:pt>
                <c:pt idx="1426">
                  <c:v>9.34290489169517</c:v>
                </c:pt>
                <c:pt idx="1427">
                  <c:v>9.3494567184074402</c:v>
                </c:pt>
                <c:pt idx="1428">
                  <c:v>9.3560085451197104</c:v>
                </c:pt>
                <c:pt idx="1429">
                  <c:v>9.3625603718319699</c:v>
                </c:pt>
                <c:pt idx="1430">
                  <c:v>9.36911219854424</c:v>
                </c:pt>
                <c:pt idx="1431">
                  <c:v>9.3756640252565102</c:v>
                </c:pt>
                <c:pt idx="1432">
                  <c:v>9.3822158519687804</c:v>
                </c:pt>
                <c:pt idx="1433">
                  <c:v>9.3887676786810506</c:v>
                </c:pt>
                <c:pt idx="1434">
                  <c:v>9.3953195053933207</c:v>
                </c:pt>
                <c:pt idx="1435">
                  <c:v>9.4018713321055891</c:v>
                </c:pt>
                <c:pt idx="1436">
                  <c:v>9.4084231588178504</c:v>
                </c:pt>
                <c:pt idx="1437">
                  <c:v>9.4149749855301206</c:v>
                </c:pt>
                <c:pt idx="1438">
                  <c:v>9.4215268122423907</c:v>
                </c:pt>
                <c:pt idx="1439">
                  <c:v>9.4280786389546591</c:v>
                </c:pt>
                <c:pt idx="1440">
                  <c:v>9.4346304656669293</c:v>
                </c:pt>
                <c:pt idx="1441">
                  <c:v>9.4411822923791995</c:v>
                </c:pt>
                <c:pt idx="1442">
                  <c:v>9.4477341190914697</c:v>
                </c:pt>
                <c:pt idx="1443">
                  <c:v>9.4542859458037398</c:v>
                </c:pt>
                <c:pt idx="1444">
                  <c:v>9.46083777251601</c:v>
                </c:pt>
                <c:pt idx="1445">
                  <c:v>9.4673895992282695</c:v>
                </c:pt>
                <c:pt idx="1446">
                  <c:v>9.4739414259405397</c:v>
                </c:pt>
                <c:pt idx="1447">
                  <c:v>9.4804932526528098</c:v>
                </c:pt>
                <c:pt idx="1448">
                  <c:v>9.48704507936508</c:v>
                </c:pt>
                <c:pt idx="1449">
                  <c:v>9.4935969060773502</c:v>
                </c:pt>
                <c:pt idx="1450">
                  <c:v>9.5001487327896204</c:v>
                </c:pt>
                <c:pt idx="1451">
                  <c:v>9.5067005595018905</c:v>
                </c:pt>
                <c:pt idx="1452">
                  <c:v>9.51325238621415</c:v>
                </c:pt>
                <c:pt idx="1453">
                  <c:v>9.5198042129264202</c:v>
                </c:pt>
                <c:pt idx="1454">
                  <c:v>9.5263560396386904</c:v>
                </c:pt>
                <c:pt idx="1455">
                  <c:v>9.5329078663509605</c:v>
                </c:pt>
                <c:pt idx="1456">
                  <c:v>9.5394596930632307</c:v>
                </c:pt>
                <c:pt idx="1457">
                  <c:v>9.5460115197755009</c:v>
                </c:pt>
                <c:pt idx="1458">
                  <c:v>9.5525633464877693</c:v>
                </c:pt>
                <c:pt idx="1459">
                  <c:v>9.5591151732000306</c:v>
                </c:pt>
                <c:pt idx="1460">
                  <c:v>9.5656669999123007</c:v>
                </c:pt>
                <c:pt idx="1461">
                  <c:v>9.5722188266245691</c:v>
                </c:pt>
                <c:pt idx="1462">
                  <c:v>9.5787706533368393</c:v>
                </c:pt>
                <c:pt idx="1463">
                  <c:v>9.5853224800491095</c:v>
                </c:pt>
                <c:pt idx="1464">
                  <c:v>9.5918743067613796</c:v>
                </c:pt>
                <c:pt idx="1465">
                  <c:v>9.5984261334736498</c:v>
                </c:pt>
                <c:pt idx="1466">
                  <c:v>9.6049779601859093</c:v>
                </c:pt>
                <c:pt idx="1467">
                  <c:v>9.6115297868981795</c:v>
                </c:pt>
                <c:pt idx="1468">
                  <c:v>9.6180816136104497</c:v>
                </c:pt>
                <c:pt idx="1469">
                  <c:v>9.6246334403227198</c:v>
                </c:pt>
                <c:pt idx="1470">
                  <c:v>9.63118526703499</c:v>
                </c:pt>
                <c:pt idx="1471">
                  <c:v>9.6377370937472602</c:v>
                </c:pt>
                <c:pt idx="1472">
                  <c:v>9.6442889204595303</c:v>
                </c:pt>
                <c:pt idx="1473">
                  <c:v>9.6508407471718005</c:v>
                </c:pt>
                <c:pt idx="1474">
                  <c:v>9.6573925738840707</c:v>
                </c:pt>
                <c:pt idx="1475">
                  <c:v>9.6639444005963302</c:v>
                </c:pt>
                <c:pt idx="1476">
                  <c:v>9.6704962273086004</c:v>
                </c:pt>
                <c:pt idx="1477">
                  <c:v>9.6770480540208705</c:v>
                </c:pt>
                <c:pt idx="1478">
                  <c:v>9.6835998807331407</c:v>
                </c:pt>
                <c:pt idx="1479">
                  <c:v>9.6901517074454109</c:v>
                </c:pt>
                <c:pt idx="1480">
                  <c:v>9.6967035341576793</c:v>
                </c:pt>
                <c:pt idx="1481">
                  <c:v>9.7032553608699494</c:v>
                </c:pt>
                <c:pt idx="1482">
                  <c:v>9.7098071875822107</c:v>
                </c:pt>
                <c:pt idx="1483">
                  <c:v>9.7163590142944791</c:v>
                </c:pt>
                <c:pt idx="1484">
                  <c:v>9.7229108410067493</c:v>
                </c:pt>
                <c:pt idx="1485">
                  <c:v>9.7294626677190195</c:v>
                </c:pt>
                <c:pt idx="1486">
                  <c:v>9.7360144944312896</c:v>
                </c:pt>
                <c:pt idx="1487">
                  <c:v>9.7425663211435598</c:v>
                </c:pt>
                <c:pt idx="1488">
                  <c:v>9.74911814785583</c:v>
                </c:pt>
                <c:pt idx="1489">
                  <c:v>9.7556699745680895</c:v>
                </c:pt>
                <c:pt idx="1490">
                  <c:v>9.7622218012803597</c:v>
                </c:pt>
                <c:pt idx="1491">
                  <c:v>9.7687736279926298</c:v>
                </c:pt>
                <c:pt idx="1492">
                  <c:v>9.7753254547049</c:v>
                </c:pt>
                <c:pt idx="1493">
                  <c:v>9.7818772814171702</c:v>
                </c:pt>
                <c:pt idx="1494">
                  <c:v>9.7884291081294403</c:v>
                </c:pt>
                <c:pt idx="1495">
                  <c:v>9.7949809348417105</c:v>
                </c:pt>
                <c:pt idx="1496">
                  <c:v>9.8015327615539807</c:v>
                </c:pt>
                <c:pt idx="1497">
                  <c:v>9.8080845882662508</c:v>
                </c:pt>
                <c:pt idx="1498">
                  <c:v>9.8146364149785104</c:v>
                </c:pt>
                <c:pt idx="1499">
                  <c:v>9.8211882416907805</c:v>
                </c:pt>
                <c:pt idx="1500">
                  <c:v>9.8277400684030507</c:v>
                </c:pt>
                <c:pt idx="1501">
                  <c:v>9.8342918951153209</c:v>
                </c:pt>
                <c:pt idx="1502">
                  <c:v>9.8408437218275893</c:v>
                </c:pt>
                <c:pt idx="1503">
                  <c:v>9.8473955485398594</c:v>
                </c:pt>
                <c:pt idx="1504">
                  <c:v>9.8539473752521296</c:v>
                </c:pt>
                <c:pt idx="1505">
                  <c:v>9.8604992019643891</c:v>
                </c:pt>
                <c:pt idx="1506">
                  <c:v>9.8670510286766593</c:v>
                </c:pt>
                <c:pt idx="1507">
                  <c:v>9.8736028553889295</c:v>
                </c:pt>
                <c:pt idx="1508">
                  <c:v>9.8801546821011996</c:v>
                </c:pt>
                <c:pt idx="1509">
                  <c:v>9.8867065088134698</c:v>
                </c:pt>
                <c:pt idx="1510">
                  <c:v>9.89325833552574</c:v>
                </c:pt>
                <c:pt idx="1511">
                  <c:v>9.8998101622380101</c:v>
                </c:pt>
                <c:pt idx="1512">
                  <c:v>9.9063619889502696</c:v>
                </c:pt>
                <c:pt idx="1513">
                  <c:v>9.9129138156625398</c:v>
                </c:pt>
                <c:pt idx="1514">
                  <c:v>9.91946564237481</c:v>
                </c:pt>
                <c:pt idx="1515">
                  <c:v>9.9260174690870802</c:v>
                </c:pt>
                <c:pt idx="1516">
                  <c:v>9.9325692957993503</c:v>
                </c:pt>
                <c:pt idx="1517">
                  <c:v>9.9391211225116205</c:v>
                </c:pt>
                <c:pt idx="1518">
                  <c:v>9.9456729492238907</c:v>
                </c:pt>
                <c:pt idx="1519">
                  <c:v>9.9522247759361608</c:v>
                </c:pt>
                <c:pt idx="1520">
                  <c:v>9.9587766026484292</c:v>
                </c:pt>
                <c:pt idx="1521">
                  <c:v>9.9653284293606905</c:v>
                </c:pt>
                <c:pt idx="1522">
                  <c:v>9.9718802560729607</c:v>
                </c:pt>
                <c:pt idx="1523">
                  <c:v>9.9784320827852309</c:v>
                </c:pt>
                <c:pt idx="1524">
                  <c:v>9.9849839094974993</c:v>
                </c:pt>
                <c:pt idx="1525">
                  <c:v>9.9915357362097694</c:v>
                </c:pt>
                <c:pt idx="1526">
                  <c:v>9.9980875629220396</c:v>
                </c:pt>
                <c:pt idx="1527">
                  <c:v>10.004639389634301</c:v>
                </c:pt>
                <c:pt idx="1528">
                  <c:v>10.011191216346599</c:v>
                </c:pt>
                <c:pt idx="1529">
                  <c:v>10.0177430430588</c:v>
                </c:pt>
                <c:pt idx="1530">
                  <c:v>10.024294869771101</c:v>
                </c:pt>
                <c:pt idx="1531">
                  <c:v>10.030846696483399</c:v>
                </c:pt>
                <c:pt idx="1532">
                  <c:v>10.0373985231957</c:v>
                </c:pt>
                <c:pt idx="1533">
                  <c:v>10.043950349907901</c:v>
                </c:pt>
                <c:pt idx="1534">
                  <c:v>10.050502176620199</c:v>
                </c:pt>
                <c:pt idx="1535">
                  <c:v>10.0570540033325</c:v>
                </c:pt>
                <c:pt idx="1536">
                  <c:v>10.0636058300447</c:v>
                </c:pt>
                <c:pt idx="1537">
                  <c:v>10.070157656757001</c:v>
                </c:pt>
                <c:pt idx="1538">
                  <c:v>10.076709483469299</c:v>
                </c:pt>
                <c:pt idx="1539">
                  <c:v>10.0832613101815</c:v>
                </c:pt>
                <c:pt idx="1540">
                  <c:v>10.089813136893801</c:v>
                </c:pt>
                <c:pt idx="1541">
                  <c:v>10.096364963606099</c:v>
                </c:pt>
                <c:pt idx="1542">
                  <c:v>10.1029167903183</c:v>
                </c:pt>
                <c:pt idx="1543">
                  <c:v>10.109468617030601</c:v>
                </c:pt>
                <c:pt idx="1544">
                  <c:v>10.116020443742901</c:v>
                </c:pt>
                <c:pt idx="1545">
                  <c:v>10.1225722704551</c:v>
                </c:pt>
                <c:pt idx="1546">
                  <c:v>10.1291240971674</c:v>
                </c:pt>
                <c:pt idx="1547">
                  <c:v>10.135675923879701</c:v>
                </c:pt>
                <c:pt idx="1548">
                  <c:v>10.142227750591999</c:v>
                </c:pt>
                <c:pt idx="1549">
                  <c:v>10.1487795773042</c:v>
                </c:pt>
                <c:pt idx="1550">
                  <c:v>10.155331404016501</c:v>
                </c:pt>
                <c:pt idx="1551">
                  <c:v>10.161883230728799</c:v>
                </c:pt>
                <c:pt idx="1552">
                  <c:v>10.168435057441</c:v>
                </c:pt>
                <c:pt idx="1553">
                  <c:v>10.1749868841533</c:v>
                </c:pt>
                <c:pt idx="1554">
                  <c:v>10.181538710865601</c:v>
                </c:pt>
                <c:pt idx="1555">
                  <c:v>10.1880905375778</c:v>
                </c:pt>
                <c:pt idx="1556">
                  <c:v>10.1946423642901</c:v>
                </c:pt>
                <c:pt idx="1557">
                  <c:v>10.201194191002401</c:v>
                </c:pt>
                <c:pt idx="1558">
                  <c:v>10.2077460177146</c:v>
                </c:pt>
                <c:pt idx="1559">
                  <c:v>10.2142978444269</c:v>
                </c:pt>
                <c:pt idx="1560">
                  <c:v>10.220849671139201</c:v>
                </c:pt>
                <c:pt idx="1561">
                  <c:v>10.2274014978514</c:v>
                </c:pt>
                <c:pt idx="1562">
                  <c:v>10.2339533245637</c:v>
                </c:pt>
                <c:pt idx="1563">
                  <c:v>10.240505151276</c:v>
                </c:pt>
                <c:pt idx="1564">
                  <c:v>10.247056977988199</c:v>
                </c:pt>
                <c:pt idx="1565">
                  <c:v>10.2536088047005</c:v>
                </c:pt>
                <c:pt idx="1566">
                  <c:v>10.2601606314128</c:v>
                </c:pt>
                <c:pt idx="1567">
                  <c:v>10.266712458125101</c:v>
                </c:pt>
                <c:pt idx="1568">
                  <c:v>10.2732642848373</c:v>
                </c:pt>
                <c:pt idx="1569">
                  <c:v>10.2798161115496</c:v>
                </c:pt>
                <c:pt idx="1570">
                  <c:v>10.2863679382619</c:v>
                </c:pt>
                <c:pt idx="1571">
                  <c:v>10.2929197649741</c:v>
                </c:pt>
                <c:pt idx="1572">
                  <c:v>10.2994715916864</c:v>
                </c:pt>
                <c:pt idx="1573">
                  <c:v>10.3060234183987</c:v>
                </c:pt>
                <c:pt idx="1574">
                  <c:v>10.312575245110899</c:v>
                </c:pt>
                <c:pt idx="1575">
                  <c:v>10.3191270718232</c:v>
                </c:pt>
                <c:pt idx="1576">
                  <c:v>10.3256788985355</c:v>
                </c:pt>
                <c:pt idx="1577">
                  <c:v>10.332230725247699</c:v>
                </c:pt>
                <c:pt idx="1578">
                  <c:v>10.33878255196</c:v>
                </c:pt>
                <c:pt idx="1579">
                  <c:v>10.3453343786723</c:v>
                </c:pt>
                <c:pt idx="1580">
                  <c:v>10.351886205384501</c:v>
                </c:pt>
                <c:pt idx="1581">
                  <c:v>10.358438032096799</c:v>
                </c:pt>
                <c:pt idx="1582">
                  <c:v>10.3649898588091</c:v>
                </c:pt>
                <c:pt idx="1583">
                  <c:v>10.3715416855214</c:v>
                </c:pt>
                <c:pt idx="1584">
                  <c:v>10.378093512233599</c:v>
                </c:pt>
                <c:pt idx="1585">
                  <c:v>10.3846453389459</c:v>
                </c:pt>
                <c:pt idx="1586">
                  <c:v>10.3911971656582</c:v>
                </c:pt>
                <c:pt idx="1587">
                  <c:v>10.397748992370399</c:v>
                </c:pt>
                <c:pt idx="1588">
                  <c:v>10.4043008190827</c:v>
                </c:pt>
                <c:pt idx="1589">
                  <c:v>10.410852645795</c:v>
                </c:pt>
                <c:pt idx="1590">
                  <c:v>10.417404472507201</c:v>
                </c:pt>
                <c:pt idx="1591">
                  <c:v>10.423956299219499</c:v>
                </c:pt>
                <c:pt idx="1592">
                  <c:v>10.4305081259318</c:v>
                </c:pt>
                <c:pt idx="1593">
                  <c:v>10.437059952644001</c:v>
                </c:pt>
                <c:pt idx="1594">
                  <c:v>10.443611779356299</c:v>
                </c:pt>
                <c:pt idx="1595">
                  <c:v>10.4501636060686</c:v>
                </c:pt>
                <c:pt idx="1596">
                  <c:v>10.456715432780801</c:v>
                </c:pt>
                <c:pt idx="1597">
                  <c:v>10.463267259493101</c:v>
                </c:pt>
                <c:pt idx="1598">
                  <c:v>10.469819086205399</c:v>
                </c:pt>
                <c:pt idx="1599">
                  <c:v>10.4763709129177</c:v>
                </c:pt>
                <c:pt idx="1600">
                  <c:v>10.482922739629901</c:v>
                </c:pt>
                <c:pt idx="1601">
                  <c:v>10.489474566342199</c:v>
                </c:pt>
                <c:pt idx="1602">
                  <c:v>10.4960263930545</c:v>
                </c:pt>
                <c:pt idx="1603">
                  <c:v>10.502578219766701</c:v>
                </c:pt>
                <c:pt idx="1604">
                  <c:v>10.509130046478999</c:v>
                </c:pt>
                <c:pt idx="1605">
                  <c:v>10.5156818731913</c:v>
                </c:pt>
                <c:pt idx="1606">
                  <c:v>10.5222336999035</c:v>
                </c:pt>
                <c:pt idx="1607">
                  <c:v>10.528785526615801</c:v>
                </c:pt>
                <c:pt idx="1608">
                  <c:v>10.535337353328099</c:v>
                </c:pt>
                <c:pt idx="1609">
                  <c:v>10.5418891800403</c:v>
                </c:pt>
                <c:pt idx="1610">
                  <c:v>10.548441006752601</c:v>
                </c:pt>
                <c:pt idx="1611">
                  <c:v>10.554992833464899</c:v>
                </c:pt>
                <c:pt idx="1612">
                  <c:v>10.5615446601771</c:v>
                </c:pt>
                <c:pt idx="1613">
                  <c:v>10.568096486889401</c:v>
                </c:pt>
                <c:pt idx="1614">
                  <c:v>10.574648313601701</c:v>
                </c:pt>
                <c:pt idx="1615">
                  <c:v>10.581200140313999</c:v>
                </c:pt>
                <c:pt idx="1616">
                  <c:v>10.5877519670262</c:v>
                </c:pt>
                <c:pt idx="1617">
                  <c:v>10.594303793738501</c:v>
                </c:pt>
                <c:pt idx="1618">
                  <c:v>10.600855620450799</c:v>
                </c:pt>
                <c:pt idx="1619">
                  <c:v>10.607407447163</c:v>
                </c:pt>
                <c:pt idx="1620">
                  <c:v>10.613959273875301</c:v>
                </c:pt>
                <c:pt idx="1621">
                  <c:v>10.620511100587599</c:v>
                </c:pt>
                <c:pt idx="1622">
                  <c:v>10.6270629272998</c:v>
                </c:pt>
                <c:pt idx="1623">
                  <c:v>10.6336147540121</c:v>
                </c:pt>
                <c:pt idx="1624">
                  <c:v>10.640166580724401</c:v>
                </c:pt>
                <c:pt idx="1625">
                  <c:v>10.6467184074366</c:v>
                </c:pt>
                <c:pt idx="1626">
                  <c:v>10.6532702341489</c:v>
                </c:pt>
                <c:pt idx="1627">
                  <c:v>10.659822060861201</c:v>
                </c:pt>
                <c:pt idx="1628">
                  <c:v>10.6663738875734</c:v>
                </c:pt>
                <c:pt idx="1629">
                  <c:v>10.6729257142857</c:v>
                </c:pt>
                <c:pt idx="1630">
                  <c:v>10.679477540998001</c:v>
                </c:pt>
                <c:pt idx="1631">
                  <c:v>10.686029367710301</c:v>
                </c:pt>
                <c:pt idx="1632">
                  <c:v>10.6925811944225</c:v>
                </c:pt>
                <c:pt idx="1633">
                  <c:v>10.6991330211348</c:v>
                </c:pt>
                <c:pt idx="1634">
                  <c:v>10.705684847847101</c:v>
                </c:pt>
                <c:pt idx="1635">
                  <c:v>10.7122366745593</c:v>
                </c:pt>
                <c:pt idx="1636">
                  <c:v>10.7187885012716</c:v>
                </c:pt>
                <c:pt idx="1637">
                  <c:v>10.725340327983901</c:v>
                </c:pt>
                <c:pt idx="1638">
                  <c:v>10.7318921546961</c:v>
                </c:pt>
                <c:pt idx="1639">
                  <c:v>10.7384439814084</c:v>
                </c:pt>
                <c:pt idx="1640">
                  <c:v>10.7449958081207</c:v>
                </c:pt>
                <c:pt idx="1641">
                  <c:v>10.7515476348329</c:v>
                </c:pt>
                <c:pt idx="1642">
                  <c:v>10.7580994615452</c:v>
                </c:pt>
                <c:pt idx="1643">
                  <c:v>10.7646512882575</c:v>
                </c:pt>
                <c:pt idx="1644">
                  <c:v>10.771203114969699</c:v>
                </c:pt>
                <c:pt idx="1645">
                  <c:v>10.777754941682</c:v>
                </c:pt>
                <c:pt idx="1646">
                  <c:v>10.7843067683943</c:v>
                </c:pt>
                <c:pt idx="1647">
                  <c:v>10.790858595106499</c:v>
                </c:pt>
                <c:pt idx="1648">
                  <c:v>10.7974104218188</c:v>
                </c:pt>
                <c:pt idx="1649">
                  <c:v>10.8039622485311</c:v>
                </c:pt>
                <c:pt idx="1650">
                  <c:v>10.8105140752434</c:v>
                </c:pt>
                <c:pt idx="1651">
                  <c:v>10.817065901955599</c:v>
                </c:pt>
                <c:pt idx="1652">
                  <c:v>10.8236177286679</c:v>
                </c:pt>
                <c:pt idx="1653">
                  <c:v>10.8301695553802</c:v>
                </c:pt>
                <c:pt idx="1654">
                  <c:v>10.836721382092399</c:v>
                </c:pt>
                <c:pt idx="1655">
                  <c:v>10.8432732088047</c:v>
                </c:pt>
                <c:pt idx="1656">
                  <c:v>10.849825035517</c:v>
                </c:pt>
                <c:pt idx="1657">
                  <c:v>10.856376862229199</c:v>
                </c:pt>
                <c:pt idx="1658">
                  <c:v>10.8629286889415</c:v>
                </c:pt>
                <c:pt idx="1659">
                  <c:v>10.8694805156538</c:v>
                </c:pt>
                <c:pt idx="1660">
                  <c:v>10.876032342366001</c:v>
                </c:pt>
                <c:pt idx="1661">
                  <c:v>10.882584169078299</c:v>
                </c:pt>
                <c:pt idx="1662">
                  <c:v>10.8891359957906</c:v>
                </c:pt>
                <c:pt idx="1663">
                  <c:v>10.8956878225029</c:v>
                </c:pt>
                <c:pt idx="1664">
                  <c:v>10.902239649215099</c:v>
                </c:pt>
                <c:pt idx="1665">
                  <c:v>10.9087914759274</c:v>
                </c:pt>
                <c:pt idx="1666">
                  <c:v>10.9153433026397</c:v>
                </c:pt>
                <c:pt idx="1667">
                  <c:v>10.921895129351901</c:v>
                </c:pt>
                <c:pt idx="1668">
                  <c:v>10.928446956064199</c:v>
                </c:pt>
                <c:pt idx="1669">
                  <c:v>10.9349987827765</c:v>
                </c:pt>
                <c:pt idx="1670">
                  <c:v>10.941550609488701</c:v>
                </c:pt>
                <c:pt idx="1671">
                  <c:v>10.948102436200999</c:v>
                </c:pt>
                <c:pt idx="1672">
                  <c:v>10.9546542629133</c:v>
                </c:pt>
                <c:pt idx="1673">
                  <c:v>10.961206089625501</c:v>
                </c:pt>
                <c:pt idx="1674">
                  <c:v>10.967757916337799</c:v>
                </c:pt>
                <c:pt idx="1675">
                  <c:v>10.9743097430501</c:v>
                </c:pt>
                <c:pt idx="1676">
                  <c:v>10.9808615697623</c:v>
                </c:pt>
                <c:pt idx="1677">
                  <c:v>10.987413396474601</c:v>
                </c:pt>
                <c:pt idx="1678">
                  <c:v>10.993965223186899</c:v>
                </c:pt>
                <c:pt idx="1679">
                  <c:v>11.0005170498991</c:v>
                </c:pt>
                <c:pt idx="1680">
                  <c:v>11.007068876611401</c:v>
                </c:pt>
                <c:pt idx="1681">
                  <c:v>11.013620703323699</c:v>
                </c:pt>
                <c:pt idx="1682">
                  <c:v>11.020172530036</c:v>
                </c:pt>
                <c:pt idx="1683">
                  <c:v>11.026724356748201</c:v>
                </c:pt>
                <c:pt idx="1684">
                  <c:v>11.033276183460501</c:v>
                </c:pt>
                <c:pt idx="1685">
                  <c:v>11.039828010172799</c:v>
                </c:pt>
                <c:pt idx="1686">
                  <c:v>11.046379836885</c:v>
                </c:pt>
                <c:pt idx="1687">
                  <c:v>11.052931663597301</c:v>
                </c:pt>
                <c:pt idx="1688">
                  <c:v>11.059483490309599</c:v>
                </c:pt>
                <c:pt idx="1689">
                  <c:v>11.0660353170218</c:v>
                </c:pt>
                <c:pt idx="1690">
                  <c:v>11.072587143734101</c:v>
                </c:pt>
                <c:pt idx="1691">
                  <c:v>11.079138970446399</c:v>
                </c:pt>
                <c:pt idx="1692">
                  <c:v>11.0856907971586</c:v>
                </c:pt>
                <c:pt idx="1693">
                  <c:v>11.0922426238709</c:v>
                </c:pt>
                <c:pt idx="1694">
                  <c:v>11.098794450583201</c:v>
                </c:pt>
                <c:pt idx="1695">
                  <c:v>11.1053462772954</c:v>
                </c:pt>
                <c:pt idx="1696">
                  <c:v>11.1118981040077</c:v>
                </c:pt>
                <c:pt idx="1697">
                  <c:v>11.118449930720001</c:v>
                </c:pt>
                <c:pt idx="1698">
                  <c:v>11.125001757432299</c:v>
                </c:pt>
                <c:pt idx="1699">
                  <c:v>11.1315535841445</c:v>
                </c:pt>
                <c:pt idx="1700">
                  <c:v>11.138105410856801</c:v>
                </c:pt>
                <c:pt idx="1701">
                  <c:v>11.144657237569101</c:v>
                </c:pt>
                <c:pt idx="1702">
                  <c:v>11.1512090642813</c:v>
                </c:pt>
                <c:pt idx="1703">
                  <c:v>11.1577608909936</c:v>
                </c:pt>
                <c:pt idx="1704">
                  <c:v>11.164312717705901</c:v>
                </c:pt>
                <c:pt idx="1705">
                  <c:v>11.1708645444181</c:v>
                </c:pt>
                <c:pt idx="1706">
                  <c:v>11.1774163711304</c:v>
                </c:pt>
                <c:pt idx="1707">
                  <c:v>11.183968197842701</c:v>
                </c:pt>
                <c:pt idx="1708">
                  <c:v>11.1905200245549</c:v>
                </c:pt>
                <c:pt idx="1709">
                  <c:v>11.1970718512672</c:v>
                </c:pt>
                <c:pt idx="1710">
                  <c:v>11.2036236779795</c:v>
                </c:pt>
                <c:pt idx="1711">
                  <c:v>11.2101755046917</c:v>
                </c:pt>
                <c:pt idx="1712">
                  <c:v>11.216727331404</c:v>
                </c:pt>
                <c:pt idx="1713">
                  <c:v>11.2232791581163</c:v>
                </c:pt>
                <c:pt idx="1714">
                  <c:v>11.229830984828601</c:v>
                </c:pt>
                <c:pt idx="1715">
                  <c:v>11.2363828115408</c:v>
                </c:pt>
                <c:pt idx="1716">
                  <c:v>11.2429346382531</c:v>
                </c:pt>
                <c:pt idx="1717">
                  <c:v>11.249486464965401</c:v>
                </c:pt>
                <c:pt idx="1718">
                  <c:v>11.2560382916776</c:v>
                </c:pt>
                <c:pt idx="1719">
                  <c:v>11.2625901183899</c:v>
                </c:pt>
                <c:pt idx="1720">
                  <c:v>11.2691419451022</c:v>
                </c:pt>
                <c:pt idx="1721">
                  <c:v>11.275693771814399</c:v>
                </c:pt>
                <c:pt idx="1722">
                  <c:v>11.2822455985267</c:v>
                </c:pt>
                <c:pt idx="1723">
                  <c:v>11.288797425239</c:v>
                </c:pt>
                <c:pt idx="1724">
                  <c:v>11.295349251951199</c:v>
                </c:pt>
                <c:pt idx="1725">
                  <c:v>11.3019010786635</c:v>
                </c:pt>
                <c:pt idx="1726">
                  <c:v>11.3084529053758</c:v>
                </c:pt>
                <c:pt idx="1727">
                  <c:v>11.315004732087999</c:v>
                </c:pt>
                <c:pt idx="1728">
                  <c:v>11.3215565588003</c:v>
                </c:pt>
                <c:pt idx="1729">
                  <c:v>11.3281083855126</c:v>
                </c:pt>
                <c:pt idx="1730">
                  <c:v>11.3346602122249</c:v>
                </c:pt>
                <c:pt idx="1731">
                  <c:v>11.341212038937099</c:v>
                </c:pt>
                <c:pt idx="1732">
                  <c:v>11.3477638656494</c:v>
                </c:pt>
                <c:pt idx="1733">
                  <c:v>11.3543156923617</c:v>
                </c:pt>
                <c:pt idx="1734">
                  <c:v>11.360867519073899</c:v>
                </c:pt>
                <c:pt idx="1735">
                  <c:v>11.3674193457862</c:v>
                </c:pt>
                <c:pt idx="1736">
                  <c:v>11.3739711724985</c:v>
                </c:pt>
                <c:pt idx="1737">
                  <c:v>11.380522999210701</c:v>
                </c:pt>
                <c:pt idx="1738">
                  <c:v>11.387074825922999</c:v>
                </c:pt>
                <c:pt idx="1739">
                  <c:v>11.3936266526353</c:v>
                </c:pt>
                <c:pt idx="1740">
                  <c:v>11.400178479347501</c:v>
                </c:pt>
                <c:pt idx="1741">
                  <c:v>11.406730306059799</c:v>
                </c:pt>
                <c:pt idx="1742">
                  <c:v>11.4132821327721</c:v>
                </c:pt>
                <c:pt idx="1743">
                  <c:v>11.419833959484301</c:v>
                </c:pt>
                <c:pt idx="1744">
                  <c:v>11.426385786196599</c:v>
                </c:pt>
                <c:pt idx="1745">
                  <c:v>11.4329376129089</c:v>
                </c:pt>
                <c:pt idx="1746">
                  <c:v>11.4394894396212</c:v>
                </c:pt>
                <c:pt idx="1747">
                  <c:v>11.446041266333401</c:v>
                </c:pt>
                <c:pt idx="1748">
                  <c:v>11.452593093045699</c:v>
                </c:pt>
                <c:pt idx="1749">
                  <c:v>11.459144919758</c:v>
                </c:pt>
                <c:pt idx="1750">
                  <c:v>11.465696746470201</c:v>
                </c:pt>
                <c:pt idx="1751">
                  <c:v>11.472248573182499</c:v>
                </c:pt>
                <c:pt idx="1752">
                  <c:v>11.4788003998948</c:v>
                </c:pt>
                <c:pt idx="1753">
                  <c:v>11.485352226607001</c:v>
                </c:pt>
                <c:pt idx="1754">
                  <c:v>11.491904053319301</c:v>
                </c:pt>
                <c:pt idx="1755">
                  <c:v>11.498455880031599</c:v>
                </c:pt>
                <c:pt idx="1756">
                  <c:v>11.5050077067438</c:v>
                </c:pt>
                <c:pt idx="1757">
                  <c:v>11.511559533456101</c:v>
                </c:pt>
                <c:pt idx="1758">
                  <c:v>11.518111360168399</c:v>
                </c:pt>
                <c:pt idx="1759">
                  <c:v>11.5246631868806</c:v>
                </c:pt>
                <c:pt idx="1760">
                  <c:v>11.531215013592901</c:v>
                </c:pt>
                <c:pt idx="1761">
                  <c:v>11.537766840305199</c:v>
                </c:pt>
                <c:pt idx="1762">
                  <c:v>11.5443186670174</c:v>
                </c:pt>
                <c:pt idx="1763">
                  <c:v>11.5508704937297</c:v>
                </c:pt>
                <c:pt idx="1764">
                  <c:v>11.557422320442001</c:v>
                </c:pt>
                <c:pt idx="1765">
                  <c:v>11.563974147154299</c:v>
                </c:pt>
                <c:pt idx="1766">
                  <c:v>11.5705259738665</c:v>
                </c:pt>
                <c:pt idx="1767">
                  <c:v>11.577077800578801</c:v>
                </c:pt>
                <c:pt idx="1768">
                  <c:v>11.583629627291099</c:v>
                </c:pt>
                <c:pt idx="1769">
                  <c:v>11.5901814540033</c:v>
                </c:pt>
                <c:pt idx="1770">
                  <c:v>11.596733280715601</c:v>
                </c:pt>
                <c:pt idx="1771">
                  <c:v>11.603285107427901</c:v>
                </c:pt>
                <c:pt idx="1772">
                  <c:v>11.6098369341401</c:v>
                </c:pt>
                <c:pt idx="1773">
                  <c:v>11.6163887608524</c:v>
                </c:pt>
                <c:pt idx="1774">
                  <c:v>11.622940587564701</c:v>
                </c:pt>
                <c:pt idx="1775">
                  <c:v>11.6294924142769</c:v>
                </c:pt>
                <c:pt idx="1776">
                  <c:v>11.6360442409892</c:v>
                </c:pt>
                <c:pt idx="1777">
                  <c:v>11.642596067701501</c:v>
                </c:pt>
                <c:pt idx="1778">
                  <c:v>11.649147894413799</c:v>
                </c:pt>
                <c:pt idx="1779">
                  <c:v>11.655699721126</c:v>
                </c:pt>
                <c:pt idx="1780">
                  <c:v>11.6622515478383</c:v>
                </c:pt>
                <c:pt idx="1781">
                  <c:v>11.668803374550601</c:v>
                </c:pt>
                <c:pt idx="1782">
                  <c:v>11.6753552012628</c:v>
                </c:pt>
                <c:pt idx="1783">
                  <c:v>11.6819070279751</c:v>
                </c:pt>
                <c:pt idx="1784">
                  <c:v>11.688458854687401</c:v>
                </c:pt>
                <c:pt idx="1785">
                  <c:v>11.6950106813996</c:v>
                </c:pt>
                <c:pt idx="1786">
                  <c:v>11.7015625081119</c:v>
                </c:pt>
                <c:pt idx="1787">
                  <c:v>11.7081143348242</c:v>
                </c:pt>
                <c:pt idx="1788">
                  <c:v>11.7146661615364</c:v>
                </c:pt>
                <c:pt idx="1789">
                  <c:v>11.7212179882487</c:v>
                </c:pt>
                <c:pt idx="1790">
                  <c:v>11.727769814961</c:v>
                </c:pt>
                <c:pt idx="1791">
                  <c:v>11.734321641673199</c:v>
                </c:pt>
                <c:pt idx="1792">
                  <c:v>11.7408734683855</c:v>
                </c:pt>
                <c:pt idx="1793">
                  <c:v>11.7474252950978</c:v>
                </c:pt>
                <c:pt idx="1794">
                  <c:v>11.753977121809999</c:v>
                </c:pt>
                <c:pt idx="1795">
                  <c:v>11.7605289485223</c:v>
                </c:pt>
                <c:pt idx="1796">
                  <c:v>11.7670807752346</c:v>
                </c:pt>
                <c:pt idx="1797">
                  <c:v>11.7736326019469</c:v>
                </c:pt>
                <c:pt idx="1798">
                  <c:v>11.7801844286591</c:v>
                </c:pt>
                <c:pt idx="1799">
                  <c:v>11.7867362553714</c:v>
                </c:pt>
                <c:pt idx="1800">
                  <c:v>11.7932880820837</c:v>
                </c:pt>
                <c:pt idx="1801">
                  <c:v>11.799839908795899</c:v>
                </c:pt>
                <c:pt idx="1802">
                  <c:v>11.8063917355082</c:v>
                </c:pt>
                <c:pt idx="1803">
                  <c:v>11.8129435622205</c:v>
                </c:pt>
                <c:pt idx="1804">
                  <c:v>11.819495388932699</c:v>
                </c:pt>
                <c:pt idx="1805">
                  <c:v>11.826047215645</c:v>
                </c:pt>
                <c:pt idx="1806">
                  <c:v>11.8325990423573</c:v>
                </c:pt>
                <c:pt idx="1807">
                  <c:v>11.839150869069501</c:v>
                </c:pt>
                <c:pt idx="1808">
                  <c:v>11.845702695781799</c:v>
                </c:pt>
                <c:pt idx="1809">
                  <c:v>11.8522545224941</c:v>
                </c:pt>
                <c:pt idx="1810">
                  <c:v>11.858806349206301</c:v>
                </c:pt>
                <c:pt idx="1811">
                  <c:v>11.865358175918599</c:v>
                </c:pt>
                <c:pt idx="1812">
                  <c:v>11.8719100026309</c:v>
                </c:pt>
                <c:pt idx="1813">
                  <c:v>11.8784618293432</c:v>
                </c:pt>
                <c:pt idx="1814">
                  <c:v>11.885013656055399</c:v>
                </c:pt>
                <c:pt idx="1815">
                  <c:v>11.8915654827677</c:v>
                </c:pt>
                <c:pt idx="1816">
                  <c:v>11.89811730948</c:v>
                </c:pt>
                <c:pt idx="1817">
                  <c:v>11.904669136192201</c:v>
                </c:pt>
                <c:pt idx="1818">
                  <c:v>11.911220962904499</c:v>
                </c:pt>
                <c:pt idx="1819">
                  <c:v>11.9177727896168</c:v>
                </c:pt>
                <c:pt idx="1820">
                  <c:v>11.924324616329001</c:v>
                </c:pt>
                <c:pt idx="1821">
                  <c:v>11.930876443041299</c:v>
                </c:pt>
                <c:pt idx="1822">
                  <c:v>11.9374282697536</c:v>
                </c:pt>
                <c:pt idx="1823">
                  <c:v>11.943980096465801</c:v>
                </c:pt>
                <c:pt idx="1824">
                  <c:v>11.950531923178101</c:v>
                </c:pt>
                <c:pt idx="1825">
                  <c:v>11.957083749890399</c:v>
                </c:pt>
                <c:pt idx="1826">
                  <c:v>11.9636355766026</c:v>
                </c:pt>
                <c:pt idx="1827">
                  <c:v>11.970187403314901</c:v>
                </c:pt>
                <c:pt idx="1828">
                  <c:v>11.976739230027199</c:v>
                </c:pt>
                <c:pt idx="1829">
                  <c:v>11.9832910567395</c:v>
                </c:pt>
                <c:pt idx="1830">
                  <c:v>11.989842883451701</c:v>
                </c:pt>
                <c:pt idx="1831">
                  <c:v>11.996394710163999</c:v>
                </c:pt>
                <c:pt idx="1832">
                  <c:v>12.0029465368763</c:v>
                </c:pt>
                <c:pt idx="1833">
                  <c:v>12.0094983635885</c:v>
                </c:pt>
                <c:pt idx="1834">
                  <c:v>12.016050190300801</c:v>
                </c:pt>
                <c:pt idx="1835">
                  <c:v>12.022602017013099</c:v>
                </c:pt>
                <c:pt idx="1836">
                  <c:v>12.0291538437253</c:v>
                </c:pt>
                <c:pt idx="1837">
                  <c:v>12.035705670437601</c:v>
                </c:pt>
                <c:pt idx="1838">
                  <c:v>12.042257497149899</c:v>
                </c:pt>
                <c:pt idx="1839">
                  <c:v>12.0488093238621</c:v>
                </c:pt>
                <c:pt idx="1840">
                  <c:v>12.0553611505744</c:v>
                </c:pt>
                <c:pt idx="1841">
                  <c:v>12.061912977286701</c:v>
                </c:pt>
                <c:pt idx="1842">
                  <c:v>12.0684648039989</c:v>
                </c:pt>
                <c:pt idx="1843">
                  <c:v>12.0750166307112</c:v>
                </c:pt>
                <c:pt idx="1844">
                  <c:v>12.081568457423501</c:v>
                </c:pt>
                <c:pt idx="1845">
                  <c:v>12.088120284135799</c:v>
                </c:pt>
                <c:pt idx="1846">
                  <c:v>12.094672110848</c:v>
                </c:pt>
                <c:pt idx="1847">
                  <c:v>12.101223937560301</c:v>
                </c:pt>
                <c:pt idx="1848">
                  <c:v>12.107775764272599</c:v>
                </c:pt>
                <c:pt idx="1849">
                  <c:v>12.1143275909848</c:v>
                </c:pt>
                <c:pt idx="1850">
                  <c:v>12.1208794176971</c:v>
                </c:pt>
                <c:pt idx="1851">
                  <c:v>12.127431244409401</c:v>
                </c:pt>
                <c:pt idx="1852">
                  <c:v>12.1339830711216</c:v>
                </c:pt>
                <c:pt idx="1853">
                  <c:v>12.1405348978339</c:v>
                </c:pt>
                <c:pt idx="1854">
                  <c:v>12.147086724546201</c:v>
                </c:pt>
                <c:pt idx="1855">
                  <c:v>12.1536385512584</c:v>
                </c:pt>
                <c:pt idx="1856">
                  <c:v>12.1601903779707</c:v>
                </c:pt>
                <c:pt idx="1857">
                  <c:v>12.166742204683</c:v>
                </c:pt>
                <c:pt idx="1858">
                  <c:v>12.1732940313952</c:v>
                </c:pt>
                <c:pt idx="1859">
                  <c:v>12.1798458581075</c:v>
                </c:pt>
                <c:pt idx="1860">
                  <c:v>12.1863976848198</c:v>
                </c:pt>
                <c:pt idx="1861">
                  <c:v>12.192949511532101</c:v>
                </c:pt>
                <c:pt idx="1862">
                  <c:v>12.1995013382443</c:v>
                </c:pt>
                <c:pt idx="1863">
                  <c:v>12.2060531649566</c:v>
                </c:pt>
                <c:pt idx="1864">
                  <c:v>12.212604991668901</c:v>
                </c:pt>
                <c:pt idx="1865">
                  <c:v>12.2191568183811</c:v>
                </c:pt>
                <c:pt idx="1866">
                  <c:v>12.2257086450934</c:v>
                </c:pt>
                <c:pt idx="1867">
                  <c:v>12.2322604718057</c:v>
                </c:pt>
                <c:pt idx="1868">
                  <c:v>12.2388122985179</c:v>
                </c:pt>
                <c:pt idx="1869">
                  <c:v>12.2453641252302</c:v>
                </c:pt>
                <c:pt idx="1870">
                  <c:v>12.2519159519425</c:v>
                </c:pt>
                <c:pt idx="1871">
                  <c:v>12.258467778654699</c:v>
                </c:pt>
                <c:pt idx="1872">
                  <c:v>12.265019605367</c:v>
                </c:pt>
                <c:pt idx="1873">
                  <c:v>12.2715714320793</c:v>
                </c:pt>
                <c:pt idx="1874">
                  <c:v>12.278123258791499</c:v>
                </c:pt>
                <c:pt idx="1875">
                  <c:v>12.2846750855038</c:v>
                </c:pt>
                <c:pt idx="1876">
                  <c:v>12.2912269122161</c:v>
                </c:pt>
                <c:pt idx="1877">
                  <c:v>12.2977787389284</c:v>
                </c:pt>
                <c:pt idx="1878">
                  <c:v>12.304330565640599</c:v>
                </c:pt>
                <c:pt idx="1879">
                  <c:v>12.3108823923529</c:v>
                </c:pt>
                <c:pt idx="1880">
                  <c:v>12.3174342190652</c:v>
                </c:pt>
                <c:pt idx="1881">
                  <c:v>12.323986045777399</c:v>
                </c:pt>
                <c:pt idx="1882">
                  <c:v>12.3305378724897</c:v>
                </c:pt>
                <c:pt idx="1883">
                  <c:v>12.337089699202</c:v>
                </c:pt>
                <c:pt idx="1884">
                  <c:v>12.343641525914199</c:v>
                </c:pt>
                <c:pt idx="1885">
                  <c:v>12.3501933526265</c:v>
                </c:pt>
                <c:pt idx="1886">
                  <c:v>12.3567451793388</c:v>
                </c:pt>
                <c:pt idx="1887">
                  <c:v>12.363297006051001</c:v>
                </c:pt>
                <c:pt idx="1888">
                  <c:v>12.369848832763299</c:v>
                </c:pt>
                <c:pt idx="1889">
                  <c:v>12.3764006594756</c:v>
                </c:pt>
                <c:pt idx="1890">
                  <c:v>12.382952486187801</c:v>
                </c:pt>
                <c:pt idx="1891">
                  <c:v>12.389504312900099</c:v>
                </c:pt>
                <c:pt idx="1892">
                  <c:v>12.3960561396124</c:v>
                </c:pt>
                <c:pt idx="1893">
                  <c:v>12.4026079663247</c:v>
                </c:pt>
                <c:pt idx="1894">
                  <c:v>12.409159793036901</c:v>
                </c:pt>
                <c:pt idx="1895">
                  <c:v>12.415711619749199</c:v>
                </c:pt>
                <c:pt idx="1896">
                  <c:v>12.4222634464615</c:v>
                </c:pt>
                <c:pt idx="1897">
                  <c:v>12.428815273173701</c:v>
                </c:pt>
                <c:pt idx="1898">
                  <c:v>12.435367099885999</c:v>
                </c:pt>
                <c:pt idx="1899">
                  <c:v>12.4419189265983</c:v>
                </c:pt>
                <c:pt idx="1900">
                  <c:v>12.448470753310501</c:v>
                </c:pt>
                <c:pt idx="1901">
                  <c:v>12.455022580022799</c:v>
                </c:pt>
                <c:pt idx="1902">
                  <c:v>12.4615744067351</c:v>
                </c:pt>
                <c:pt idx="1903">
                  <c:v>12.4681262334473</c:v>
                </c:pt>
                <c:pt idx="1904">
                  <c:v>12.474678060159601</c:v>
                </c:pt>
                <c:pt idx="1905">
                  <c:v>12.481229886871899</c:v>
                </c:pt>
                <c:pt idx="1906">
                  <c:v>12.4877817135841</c:v>
                </c:pt>
                <c:pt idx="1907">
                  <c:v>12.494333540296401</c:v>
                </c:pt>
                <c:pt idx="1908">
                  <c:v>12.500885367008699</c:v>
                </c:pt>
                <c:pt idx="1909">
                  <c:v>12.507437193721</c:v>
                </c:pt>
                <c:pt idx="1910">
                  <c:v>12.5139890204332</c:v>
                </c:pt>
                <c:pt idx="1911">
                  <c:v>12.520540847145501</c:v>
                </c:pt>
                <c:pt idx="1912">
                  <c:v>12.527092673857799</c:v>
                </c:pt>
                <c:pt idx="1913">
                  <c:v>12.53364450057</c:v>
                </c:pt>
                <c:pt idx="1914">
                  <c:v>12.540196327282301</c:v>
                </c:pt>
                <c:pt idx="1915">
                  <c:v>12.546748153994599</c:v>
                </c:pt>
                <c:pt idx="1916">
                  <c:v>12.5532999807068</c:v>
                </c:pt>
                <c:pt idx="1917">
                  <c:v>12.559851807419101</c:v>
                </c:pt>
                <c:pt idx="1918">
                  <c:v>12.566403634131399</c:v>
                </c:pt>
                <c:pt idx="1919">
                  <c:v>12.5729554608436</c:v>
                </c:pt>
                <c:pt idx="1920">
                  <c:v>12.5795072875559</c:v>
                </c:pt>
                <c:pt idx="1921">
                  <c:v>12.586059114268201</c:v>
                </c:pt>
                <c:pt idx="1922">
                  <c:v>12.5926109409804</c:v>
                </c:pt>
                <c:pt idx="1923">
                  <c:v>12.5991627676927</c:v>
                </c:pt>
                <c:pt idx="1924">
                  <c:v>12.605714594405001</c:v>
                </c:pt>
                <c:pt idx="1925">
                  <c:v>12.6122664211172</c:v>
                </c:pt>
                <c:pt idx="1926">
                  <c:v>12.6188182478295</c:v>
                </c:pt>
                <c:pt idx="1927">
                  <c:v>12.6253700745418</c:v>
                </c:pt>
                <c:pt idx="1928">
                  <c:v>12.631921901254101</c:v>
                </c:pt>
                <c:pt idx="1929">
                  <c:v>12.6384737279663</c:v>
                </c:pt>
                <c:pt idx="1930">
                  <c:v>12.6450255546786</c:v>
                </c:pt>
                <c:pt idx="1931">
                  <c:v>12.651577381390901</c:v>
                </c:pt>
                <c:pt idx="1932">
                  <c:v>12.6581292081031</c:v>
                </c:pt>
                <c:pt idx="1933">
                  <c:v>12.6646810348154</c:v>
                </c:pt>
                <c:pt idx="1934">
                  <c:v>12.671232861527701</c:v>
                </c:pt>
                <c:pt idx="1935">
                  <c:v>12.6777846882399</c:v>
                </c:pt>
                <c:pt idx="1936">
                  <c:v>12.6843365149522</c:v>
                </c:pt>
                <c:pt idx="1937">
                  <c:v>12.6908883416645</c:v>
                </c:pt>
                <c:pt idx="1938">
                  <c:v>12.6974401683767</c:v>
                </c:pt>
                <c:pt idx="1939">
                  <c:v>12.703991995089</c:v>
                </c:pt>
                <c:pt idx="1940">
                  <c:v>12.7105438218013</c:v>
                </c:pt>
                <c:pt idx="1941">
                  <c:v>12.717095648513499</c:v>
                </c:pt>
                <c:pt idx="1942">
                  <c:v>12.7236474752258</c:v>
                </c:pt>
                <c:pt idx="1943">
                  <c:v>12.7301993019381</c:v>
                </c:pt>
                <c:pt idx="1944">
                  <c:v>12.7367511286504</c:v>
                </c:pt>
                <c:pt idx="1945">
                  <c:v>12.7433029553626</c:v>
                </c:pt>
                <c:pt idx="1946">
                  <c:v>12.7498547820749</c:v>
                </c:pt>
                <c:pt idx="1947">
                  <c:v>12.7564066087872</c:v>
                </c:pt>
                <c:pt idx="1948">
                  <c:v>12.762958435499399</c:v>
                </c:pt>
                <c:pt idx="1949">
                  <c:v>12.7695102622117</c:v>
                </c:pt>
                <c:pt idx="1950">
                  <c:v>12.776062088924</c:v>
                </c:pt>
                <c:pt idx="1951">
                  <c:v>12.782613915636199</c:v>
                </c:pt>
                <c:pt idx="1952">
                  <c:v>12.7891657423485</c:v>
                </c:pt>
                <c:pt idx="1953">
                  <c:v>12.7957175690608</c:v>
                </c:pt>
                <c:pt idx="1954">
                  <c:v>12.802269395772999</c:v>
                </c:pt>
                <c:pt idx="1955">
                  <c:v>12.8088212224853</c:v>
                </c:pt>
                <c:pt idx="1956">
                  <c:v>12.8153730491976</c:v>
                </c:pt>
                <c:pt idx="1957">
                  <c:v>12.821924875909801</c:v>
                </c:pt>
                <c:pt idx="1958">
                  <c:v>12.828476702622099</c:v>
                </c:pt>
                <c:pt idx="1959">
                  <c:v>12.8350285293344</c:v>
                </c:pt>
                <c:pt idx="1960">
                  <c:v>12.8415803560467</c:v>
                </c:pt>
                <c:pt idx="1961">
                  <c:v>12.848132182758899</c:v>
                </c:pt>
                <c:pt idx="1962">
                  <c:v>12.8546840094712</c:v>
                </c:pt>
                <c:pt idx="1963">
                  <c:v>12.8612358361835</c:v>
                </c:pt>
                <c:pt idx="1964">
                  <c:v>12.867787662895701</c:v>
                </c:pt>
                <c:pt idx="1965">
                  <c:v>12.874339489607999</c:v>
                </c:pt>
                <c:pt idx="1966">
                  <c:v>12.8808913163203</c:v>
                </c:pt>
                <c:pt idx="1967">
                  <c:v>12.887443143032501</c:v>
                </c:pt>
                <c:pt idx="1968">
                  <c:v>12.893994969744799</c:v>
                </c:pt>
                <c:pt idx="1969">
                  <c:v>12.9005467964571</c:v>
                </c:pt>
                <c:pt idx="1970">
                  <c:v>12.907098623169301</c:v>
                </c:pt>
                <c:pt idx="1971">
                  <c:v>12.913650449881599</c:v>
                </c:pt>
                <c:pt idx="1972">
                  <c:v>12.9202022765939</c:v>
                </c:pt>
                <c:pt idx="1973">
                  <c:v>12.9267541033061</c:v>
                </c:pt>
                <c:pt idx="1974">
                  <c:v>12.933305930018401</c:v>
                </c:pt>
                <c:pt idx="1975">
                  <c:v>12.939857756730699</c:v>
                </c:pt>
                <c:pt idx="1976">
                  <c:v>12.946409583443</c:v>
                </c:pt>
                <c:pt idx="1977">
                  <c:v>12.952961410155201</c:v>
                </c:pt>
                <c:pt idx="1978">
                  <c:v>12.959513236867499</c:v>
                </c:pt>
                <c:pt idx="1979">
                  <c:v>12.9660650635798</c:v>
                </c:pt>
                <c:pt idx="1980">
                  <c:v>12.972616890292</c:v>
                </c:pt>
                <c:pt idx="1981">
                  <c:v>12.979168717004301</c:v>
                </c:pt>
                <c:pt idx="1982">
                  <c:v>12.985720543716599</c:v>
                </c:pt>
                <c:pt idx="1983">
                  <c:v>12.9922723704288</c:v>
                </c:pt>
                <c:pt idx="1984">
                  <c:v>12.998824197141101</c:v>
                </c:pt>
                <c:pt idx="1985">
                  <c:v>13.005376023853399</c:v>
                </c:pt>
                <c:pt idx="1986">
                  <c:v>13.0119278505656</c:v>
                </c:pt>
                <c:pt idx="1987">
                  <c:v>13.018479677277901</c:v>
                </c:pt>
                <c:pt idx="1988">
                  <c:v>13.025031503990199</c:v>
                </c:pt>
                <c:pt idx="1989">
                  <c:v>13.0315833307024</c:v>
                </c:pt>
                <c:pt idx="1990">
                  <c:v>13.0381351574147</c:v>
                </c:pt>
                <c:pt idx="1991">
                  <c:v>13.044686984127001</c:v>
                </c:pt>
                <c:pt idx="1992">
                  <c:v>13.051238810839299</c:v>
                </c:pt>
                <c:pt idx="1993">
                  <c:v>13.0577906375515</c:v>
                </c:pt>
                <c:pt idx="1994">
                  <c:v>13.064342464263801</c:v>
                </c:pt>
                <c:pt idx="1995">
                  <c:v>13.070894290976099</c:v>
                </c:pt>
                <c:pt idx="1996">
                  <c:v>13.0774461176883</c:v>
                </c:pt>
                <c:pt idx="1997">
                  <c:v>13.0839979444006</c:v>
                </c:pt>
                <c:pt idx="1998">
                  <c:v>13.090549771112901</c:v>
                </c:pt>
                <c:pt idx="1999">
                  <c:v>13.0971015978251</c:v>
                </c:pt>
                <c:pt idx="2000">
                  <c:v>13.1036534245374</c:v>
                </c:pt>
                <c:pt idx="2001">
                  <c:v>13.110205251249701</c:v>
                </c:pt>
                <c:pt idx="2002">
                  <c:v>13.1167570779619</c:v>
                </c:pt>
                <c:pt idx="2003">
                  <c:v>13.1233089046742</c:v>
                </c:pt>
                <c:pt idx="2004">
                  <c:v>13.129860731386501</c:v>
                </c:pt>
                <c:pt idx="2005">
                  <c:v>13.1364125580987</c:v>
                </c:pt>
                <c:pt idx="2006">
                  <c:v>13.142964384811</c:v>
                </c:pt>
                <c:pt idx="2007">
                  <c:v>13.1495162115233</c:v>
                </c:pt>
                <c:pt idx="2008">
                  <c:v>13.156068038235601</c:v>
                </c:pt>
                <c:pt idx="2009">
                  <c:v>13.1626198649478</c:v>
                </c:pt>
                <c:pt idx="2010">
                  <c:v>13.1691716916601</c:v>
                </c:pt>
                <c:pt idx="2011">
                  <c:v>13.175723518372401</c:v>
                </c:pt>
                <c:pt idx="2012">
                  <c:v>13.1822753450846</c:v>
                </c:pt>
                <c:pt idx="2013">
                  <c:v>13.1888271717969</c:v>
                </c:pt>
                <c:pt idx="2014">
                  <c:v>13.1953789985092</c:v>
                </c:pt>
                <c:pt idx="2015">
                  <c:v>13.2019308252214</c:v>
                </c:pt>
                <c:pt idx="2016">
                  <c:v>13.2084826519337</c:v>
                </c:pt>
                <c:pt idx="2017">
                  <c:v>13.215034478646</c:v>
                </c:pt>
                <c:pt idx="2018">
                  <c:v>13.221586305358199</c:v>
                </c:pt>
                <c:pt idx="2019">
                  <c:v>13.2281381320705</c:v>
                </c:pt>
                <c:pt idx="2020">
                  <c:v>13.2346899587828</c:v>
                </c:pt>
                <c:pt idx="2021">
                  <c:v>13.241241785494999</c:v>
                </c:pt>
                <c:pt idx="2022">
                  <c:v>13.2477936122073</c:v>
                </c:pt>
                <c:pt idx="2023">
                  <c:v>13.2543454389196</c:v>
                </c:pt>
                <c:pt idx="2024">
                  <c:v>13.260897265631799</c:v>
                </c:pt>
                <c:pt idx="2025">
                  <c:v>13.2674490923441</c:v>
                </c:pt>
                <c:pt idx="2026">
                  <c:v>13.2740009190564</c:v>
                </c:pt>
                <c:pt idx="2027">
                  <c:v>13.2805527457687</c:v>
                </c:pt>
                <c:pt idx="2028">
                  <c:v>13.287104572480899</c:v>
                </c:pt>
                <c:pt idx="2029">
                  <c:v>13.2936563991932</c:v>
                </c:pt>
                <c:pt idx="2030">
                  <c:v>13.3002082259055</c:v>
                </c:pt>
                <c:pt idx="2031">
                  <c:v>13.306760052617699</c:v>
                </c:pt>
                <c:pt idx="2032">
                  <c:v>13.31331187933</c:v>
                </c:pt>
                <c:pt idx="2033">
                  <c:v>13.3198637060423</c:v>
                </c:pt>
                <c:pt idx="2034">
                  <c:v>13.326415532754501</c:v>
                </c:pt>
                <c:pt idx="2035">
                  <c:v>13.332967359466799</c:v>
                </c:pt>
                <c:pt idx="2036">
                  <c:v>13.3395191861791</c:v>
                </c:pt>
                <c:pt idx="2037">
                  <c:v>13.346071012891301</c:v>
                </c:pt>
                <c:pt idx="2038">
                  <c:v>13.352622839603599</c:v>
                </c:pt>
                <c:pt idx="2039">
                  <c:v>13.3591746663159</c:v>
                </c:pt>
                <c:pt idx="2040">
                  <c:v>13.3657264930282</c:v>
                </c:pt>
                <c:pt idx="2041">
                  <c:v>13.372278319740399</c:v>
                </c:pt>
                <c:pt idx="2042">
                  <c:v>13.3788301464527</c:v>
                </c:pt>
                <c:pt idx="2043">
                  <c:v>13.385381973165</c:v>
                </c:pt>
                <c:pt idx="2044">
                  <c:v>13.391933799877201</c:v>
                </c:pt>
                <c:pt idx="2045">
                  <c:v>13.398485626589499</c:v>
                </c:pt>
                <c:pt idx="2046">
                  <c:v>13.4050374533018</c:v>
                </c:pt>
                <c:pt idx="2047">
                  <c:v>13.411589280014001</c:v>
                </c:pt>
                <c:pt idx="2048">
                  <c:v>13.418141106726299</c:v>
                </c:pt>
                <c:pt idx="2049">
                  <c:v>13.4246929334386</c:v>
                </c:pt>
                <c:pt idx="2050">
                  <c:v>13.4312447601508</c:v>
                </c:pt>
                <c:pt idx="2051">
                  <c:v>13.437796586863101</c:v>
                </c:pt>
                <c:pt idx="2052">
                  <c:v>13.444348413575399</c:v>
                </c:pt>
                <c:pt idx="2053">
                  <c:v>13.4509002402876</c:v>
                </c:pt>
                <c:pt idx="2054">
                  <c:v>13.457452066999901</c:v>
                </c:pt>
                <c:pt idx="2055">
                  <c:v>13.464003893712199</c:v>
                </c:pt>
                <c:pt idx="2056">
                  <c:v>13.4705557204245</c:v>
                </c:pt>
                <c:pt idx="2057">
                  <c:v>13.477107547136701</c:v>
                </c:pt>
                <c:pt idx="2058">
                  <c:v>13.483659373848999</c:v>
                </c:pt>
                <c:pt idx="2059">
                  <c:v>13.4902112005613</c:v>
                </c:pt>
                <c:pt idx="2060">
                  <c:v>13.4967630272735</c:v>
                </c:pt>
                <c:pt idx="2061">
                  <c:v>13.503314853985801</c:v>
                </c:pt>
                <c:pt idx="2062">
                  <c:v>13.509866680698099</c:v>
                </c:pt>
                <c:pt idx="2063">
                  <c:v>13.5164185074103</c:v>
                </c:pt>
                <c:pt idx="2064">
                  <c:v>13.522970334122601</c:v>
                </c:pt>
                <c:pt idx="2065">
                  <c:v>13.529522160834899</c:v>
                </c:pt>
                <c:pt idx="2066">
                  <c:v>13.5360739875471</c:v>
                </c:pt>
                <c:pt idx="2067">
                  <c:v>13.5426258142594</c:v>
                </c:pt>
                <c:pt idx="2068">
                  <c:v>13.549177640971701</c:v>
                </c:pt>
                <c:pt idx="2069">
                  <c:v>13.5557294676839</c:v>
                </c:pt>
                <c:pt idx="2070">
                  <c:v>13.5622812943962</c:v>
                </c:pt>
                <c:pt idx="2071">
                  <c:v>13.568833121108501</c:v>
                </c:pt>
                <c:pt idx="2072">
                  <c:v>13.5753849478207</c:v>
                </c:pt>
                <c:pt idx="2073">
                  <c:v>13.581936774533</c:v>
                </c:pt>
                <c:pt idx="2074">
                  <c:v>13.588488601245301</c:v>
                </c:pt>
                <c:pt idx="2075">
                  <c:v>13.595040427957599</c:v>
                </c:pt>
                <c:pt idx="2076">
                  <c:v>13.6015922546698</c:v>
                </c:pt>
                <c:pt idx="2077">
                  <c:v>13.6081440813821</c:v>
                </c:pt>
                <c:pt idx="2078">
                  <c:v>13.614695908094401</c:v>
                </c:pt>
                <c:pt idx="2079">
                  <c:v>13.6212477348066</c:v>
                </c:pt>
                <c:pt idx="2080">
                  <c:v>13.6277995615189</c:v>
                </c:pt>
                <c:pt idx="2081">
                  <c:v>13.634351388231201</c:v>
                </c:pt>
                <c:pt idx="2082">
                  <c:v>13.6409032149434</c:v>
                </c:pt>
                <c:pt idx="2083">
                  <c:v>13.6474550416557</c:v>
                </c:pt>
                <c:pt idx="2084">
                  <c:v>13.654006868368</c:v>
                </c:pt>
                <c:pt idx="2085">
                  <c:v>13.6605586950802</c:v>
                </c:pt>
                <c:pt idx="2086">
                  <c:v>13.6671105217925</c:v>
                </c:pt>
                <c:pt idx="2087">
                  <c:v>13.6736623485048</c:v>
                </c:pt>
                <c:pt idx="2088">
                  <c:v>13.680214175216999</c:v>
                </c:pt>
                <c:pt idx="2089">
                  <c:v>13.6867660019293</c:v>
                </c:pt>
                <c:pt idx="2090">
                  <c:v>13.6933178286416</c:v>
                </c:pt>
                <c:pt idx="2091">
                  <c:v>13.699869655353901</c:v>
                </c:pt>
                <c:pt idx="2092">
                  <c:v>13.7064214820661</c:v>
                </c:pt>
                <c:pt idx="2093">
                  <c:v>13.7129733087784</c:v>
                </c:pt>
                <c:pt idx="2094">
                  <c:v>13.7195251354907</c:v>
                </c:pt>
                <c:pt idx="2095">
                  <c:v>13.7260769622029</c:v>
                </c:pt>
                <c:pt idx="2096">
                  <c:v>13.7326287889152</c:v>
                </c:pt>
                <c:pt idx="2097">
                  <c:v>13.7391806156275</c:v>
                </c:pt>
                <c:pt idx="2098">
                  <c:v>13.745732442339699</c:v>
                </c:pt>
                <c:pt idx="2099">
                  <c:v>13.752284269052</c:v>
                </c:pt>
                <c:pt idx="2100">
                  <c:v>13.7588360957643</c:v>
                </c:pt>
                <c:pt idx="2101">
                  <c:v>13.765387922476499</c:v>
                </c:pt>
                <c:pt idx="2102">
                  <c:v>13.7719397491888</c:v>
                </c:pt>
                <c:pt idx="2103">
                  <c:v>13.7784915759011</c:v>
                </c:pt>
                <c:pt idx="2104">
                  <c:v>13.785043402613301</c:v>
                </c:pt>
                <c:pt idx="2105">
                  <c:v>13.791595229325599</c:v>
                </c:pt>
                <c:pt idx="2106">
                  <c:v>13.7981470560379</c:v>
                </c:pt>
                <c:pt idx="2107">
                  <c:v>13.8046988827502</c:v>
                </c:pt>
                <c:pt idx="2108">
                  <c:v>13.811250709462399</c:v>
                </c:pt>
                <c:pt idx="2109">
                  <c:v>13.8178025361747</c:v>
                </c:pt>
                <c:pt idx="2110">
                  <c:v>13.824354362887</c:v>
                </c:pt>
                <c:pt idx="2111">
                  <c:v>13.830906189599199</c:v>
                </c:pt>
                <c:pt idx="2112">
                  <c:v>13.8374580163115</c:v>
                </c:pt>
                <c:pt idx="2113">
                  <c:v>13.8440098430238</c:v>
                </c:pt>
                <c:pt idx="2114">
                  <c:v>13.850561669736001</c:v>
                </c:pt>
                <c:pt idx="2115">
                  <c:v>13.857113496448299</c:v>
                </c:pt>
                <c:pt idx="2116">
                  <c:v>13.8636653231606</c:v>
                </c:pt>
                <c:pt idx="2117">
                  <c:v>13.870217149872801</c:v>
                </c:pt>
                <c:pt idx="2118">
                  <c:v>13.876768976585099</c:v>
                </c:pt>
                <c:pt idx="2119">
                  <c:v>13.8833208032974</c:v>
                </c:pt>
                <c:pt idx="2120">
                  <c:v>13.8898726300096</c:v>
                </c:pt>
                <c:pt idx="2121">
                  <c:v>13.896424456721901</c:v>
                </c:pt>
                <c:pt idx="2122">
                  <c:v>13.902976283434199</c:v>
                </c:pt>
                <c:pt idx="2123">
                  <c:v>13.9095281101465</c:v>
                </c:pt>
                <c:pt idx="2124">
                  <c:v>13.916079936858701</c:v>
                </c:pt>
                <c:pt idx="2125">
                  <c:v>13.922631763570999</c:v>
                </c:pt>
                <c:pt idx="2126">
                  <c:v>13.9291835902833</c:v>
                </c:pt>
                <c:pt idx="2127">
                  <c:v>13.935735416995501</c:v>
                </c:pt>
                <c:pt idx="2128">
                  <c:v>13.942287243707799</c:v>
                </c:pt>
                <c:pt idx="2129">
                  <c:v>13.9488390704201</c:v>
                </c:pt>
                <c:pt idx="2130">
                  <c:v>13.9553908971323</c:v>
                </c:pt>
                <c:pt idx="2131">
                  <c:v>13.961942723844601</c:v>
                </c:pt>
                <c:pt idx="2132">
                  <c:v>13.968494550556899</c:v>
                </c:pt>
                <c:pt idx="2133">
                  <c:v>13.9750463772691</c:v>
                </c:pt>
                <c:pt idx="2134">
                  <c:v>13.981598203981401</c:v>
                </c:pt>
                <c:pt idx="2135">
                  <c:v>13.988150030693699</c:v>
                </c:pt>
                <c:pt idx="2136">
                  <c:v>13.9947018574059</c:v>
                </c:pt>
                <c:pt idx="2137">
                  <c:v>14.0012536841182</c:v>
                </c:pt>
                <c:pt idx="2138">
                  <c:v>14.007805510830501</c:v>
                </c:pt>
                <c:pt idx="2139">
                  <c:v>14.014357337542799</c:v>
                </c:pt>
                <c:pt idx="2140">
                  <c:v>14.020909164255</c:v>
                </c:pt>
                <c:pt idx="2141">
                  <c:v>14.027460990967301</c:v>
                </c:pt>
                <c:pt idx="2142">
                  <c:v>14.034012817679599</c:v>
                </c:pt>
                <c:pt idx="2143">
                  <c:v>14.0405646443918</c:v>
                </c:pt>
                <c:pt idx="2144">
                  <c:v>14.047116471104101</c:v>
                </c:pt>
                <c:pt idx="2145">
                  <c:v>14.053668297816399</c:v>
                </c:pt>
                <c:pt idx="2146">
                  <c:v>14.0602201245286</c:v>
                </c:pt>
                <c:pt idx="2147">
                  <c:v>14.0667719512409</c:v>
                </c:pt>
                <c:pt idx="2148">
                  <c:v>14.073323777953201</c:v>
                </c:pt>
                <c:pt idx="2149">
                  <c:v>14.0798756046654</c:v>
                </c:pt>
                <c:pt idx="2150">
                  <c:v>14.0864274313777</c:v>
                </c:pt>
                <c:pt idx="2151">
                  <c:v>14.092979258090001</c:v>
                </c:pt>
                <c:pt idx="2152">
                  <c:v>14.0995310848022</c:v>
                </c:pt>
                <c:pt idx="2153">
                  <c:v>14.1060829115145</c:v>
                </c:pt>
                <c:pt idx="2154">
                  <c:v>14.1126347382268</c:v>
                </c:pt>
                <c:pt idx="2155">
                  <c:v>14.119186564939101</c:v>
                </c:pt>
                <c:pt idx="2156">
                  <c:v>14.1257383916513</c:v>
                </c:pt>
                <c:pt idx="2157">
                  <c:v>14.1322902183636</c:v>
                </c:pt>
                <c:pt idx="2158">
                  <c:v>14.138842045075901</c:v>
                </c:pt>
                <c:pt idx="2159">
                  <c:v>14.1453938717881</c:v>
                </c:pt>
                <c:pt idx="2160">
                  <c:v>14.1519456985004</c:v>
                </c:pt>
                <c:pt idx="2161">
                  <c:v>14.158497525212701</c:v>
                </c:pt>
                <c:pt idx="2162">
                  <c:v>14.1650493519249</c:v>
                </c:pt>
                <c:pt idx="2163">
                  <c:v>14.1716011786372</c:v>
                </c:pt>
                <c:pt idx="2164">
                  <c:v>14.1781530053495</c:v>
                </c:pt>
                <c:pt idx="2165">
                  <c:v>14.1847048320617</c:v>
                </c:pt>
                <c:pt idx="2166">
                  <c:v>14.191256658774</c:v>
                </c:pt>
                <c:pt idx="2167">
                  <c:v>14.1978084854863</c:v>
                </c:pt>
                <c:pt idx="2168">
                  <c:v>14.204360312198499</c:v>
                </c:pt>
                <c:pt idx="2169">
                  <c:v>14.2109121389108</c:v>
                </c:pt>
                <c:pt idx="2170">
                  <c:v>14.2174639656231</c:v>
                </c:pt>
                <c:pt idx="2171">
                  <c:v>14.2240157923354</c:v>
                </c:pt>
                <c:pt idx="2172">
                  <c:v>14.2305676190476</c:v>
                </c:pt>
                <c:pt idx="2173">
                  <c:v>14.2371194457599</c:v>
                </c:pt>
                <c:pt idx="2174">
                  <c:v>14.2436712724722</c:v>
                </c:pt>
                <c:pt idx="2175">
                  <c:v>14.250223099184399</c:v>
                </c:pt>
                <c:pt idx="2176">
                  <c:v>14.2567749258967</c:v>
                </c:pt>
                <c:pt idx="2177">
                  <c:v>14.263326752609</c:v>
                </c:pt>
                <c:pt idx="2178">
                  <c:v>14.269878579321199</c:v>
                </c:pt>
                <c:pt idx="2179">
                  <c:v>14.2764304060335</c:v>
                </c:pt>
                <c:pt idx="2180">
                  <c:v>14.2829822327458</c:v>
                </c:pt>
                <c:pt idx="2181">
                  <c:v>14.289534059457999</c:v>
                </c:pt>
                <c:pt idx="2182">
                  <c:v>14.2960858861703</c:v>
                </c:pt>
                <c:pt idx="2183">
                  <c:v>14.3026377128826</c:v>
                </c:pt>
                <c:pt idx="2184">
                  <c:v>14.309189539594801</c:v>
                </c:pt>
                <c:pt idx="2185">
                  <c:v>14.315741366307099</c:v>
                </c:pt>
                <c:pt idx="2186">
                  <c:v>14.3222931930194</c:v>
                </c:pt>
                <c:pt idx="2187">
                  <c:v>14.328845019731601</c:v>
                </c:pt>
                <c:pt idx="2188">
                  <c:v>14.335396846443899</c:v>
                </c:pt>
                <c:pt idx="2189">
                  <c:v>14.3419486731562</c:v>
                </c:pt>
                <c:pt idx="2190">
                  <c:v>14.3485004998685</c:v>
                </c:pt>
                <c:pt idx="2191">
                  <c:v>14.355052326580701</c:v>
                </c:pt>
                <c:pt idx="2192">
                  <c:v>14.361604153292999</c:v>
                </c:pt>
                <c:pt idx="2193">
                  <c:v>14.3681559800053</c:v>
                </c:pt>
                <c:pt idx="2194">
                  <c:v>14.374707806717501</c:v>
                </c:pt>
                <c:pt idx="2195">
                  <c:v>14.381259633429799</c:v>
                </c:pt>
                <c:pt idx="2196">
                  <c:v>14.3878114601421</c:v>
                </c:pt>
                <c:pt idx="2197">
                  <c:v>14.394363286854301</c:v>
                </c:pt>
                <c:pt idx="2198">
                  <c:v>14.400915113566599</c:v>
                </c:pt>
                <c:pt idx="2199">
                  <c:v>14.4074669402789</c:v>
                </c:pt>
                <c:pt idx="2200">
                  <c:v>14.4140187669911</c:v>
                </c:pt>
                <c:pt idx="2201">
                  <c:v>14.420570593703401</c:v>
                </c:pt>
                <c:pt idx="2202">
                  <c:v>14.427122420415699</c:v>
                </c:pt>
                <c:pt idx="2203">
                  <c:v>14.4336742471279</c:v>
                </c:pt>
                <c:pt idx="2204">
                  <c:v>14.440226073840201</c:v>
                </c:pt>
                <c:pt idx="2205">
                  <c:v>14.446777900552499</c:v>
                </c:pt>
                <c:pt idx="2206">
                  <c:v>14.4533297272648</c:v>
                </c:pt>
                <c:pt idx="2207">
                  <c:v>14.459881553977</c:v>
                </c:pt>
                <c:pt idx="2208">
                  <c:v>14.466433380689301</c:v>
                </c:pt>
                <c:pt idx="2209">
                  <c:v>14.472985207401599</c:v>
                </c:pt>
                <c:pt idx="2210">
                  <c:v>14.4795370341138</c:v>
                </c:pt>
                <c:pt idx="2211">
                  <c:v>14.486088860826101</c:v>
                </c:pt>
                <c:pt idx="2212">
                  <c:v>14.492640687538399</c:v>
                </c:pt>
                <c:pt idx="2213">
                  <c:v>14.4991925142506</c:v>
                </c:pt>
                <c:pt idx="2214">
                  <c:v>14.505744340962901</c:v>
                </c:pt>
                <c:pt idx="2215">
                  <c:v>14.512296167675199</c:v>
                </c:pt>
                <c:pt idx="2216">
                  <c:v>14.5188479943874</c:v>
                </c:pt>
                <c:pt idx="2217">
                  <c:v>14.5253998210997</c:v>
                </c:pt>
                <c:pt idx="2218">
                  <c:v>14.531951647812001</c:v>
                </c:pt>
                <c:pt idx="2219">
                  <c:v>14.5385034745242</c:v>
                </c:pt>
                <c:pt idx="2220">
                  <c:v>14.5450553012365</c:v>
                </c:pt>
                <c:pt idx="2221">
                  <c:v>14.551607127948801</c:v>
                </c:pt>
                <c:pt idx="2222">
                  <c:v>14.558158954661099</c:v>
                </c:pt>
                <c:pt idx="2223">
                  <c:v>14.5647107813733</c:v>
                </c:pt>
                <c:pt idx="2224">
                  <c:v>14.5712626080856</c:v>
                </c:pt>
                <c:pt idx="2225">
                  <c:v>14.577814434797901</c:v>
                </c:pt>
                <c:pt idx="2226">
                  <c:v>14.5843662615101</c:v>
                </c:pt>
                <c:pt idx="2227">
                  <c:v>14.5909180882224</c:v>
                </c:pt>
                <c:pt idx="2228">
                  <c:v>14.597469914934701</c:v>
                </c:pt>
                <c:pt idx="2229">
                  <c:v>14.6040217416469</c:v>
                </c:pt>
                <c:pt idx="2230">
                  <c:v>14.6105735683592</c:v>
                </c:pt>
                <c:pt idx="2231">
                  <c:v>14.617125395071501</c:v>
                </c:pt>
                <c:pt idx="2232">
                  <c:v>14.6236772217837</c:v>
                </c:pt>
                <c:pt idx="2233">
                  <c:v>14.630229048496</c:v>
                </c:pt>
                <c:pt idx="2234">
                  <c:v>14.6367808752083</c:v>
                </c:pt>
                <c:pt idx="2235">
                  <c:v>14.6433327019205</c:v>
                </c:pt>
                <c:pt idx="2236">
                  <c:v>14.6498845286328</c:v>
                </c:pt>
                <c:pt idx="2237">
                  <c:v>14.6564363553451</c:v>
                </c:pt>
                <c:pt idx="2238">
                  <c:v>14.662988182057401</c:v>
                </c:pt>
                <c:pt idx="2239">
                  <c:v>14.6695400087696</c:v>
                </c:pt>
                <c:pt idx="2240">
                  <c:v>14.6760918354819</c:v>
                </c:pt>
                <c:pt idx="2241">
                  <c:v>14.6826436621942</c:v>
                </c:pt>
                <c:pt idx="2242">
                  <c:v>14.6891954889064</c:v>
                </c:pt>
                <c:pt idx="2243">
                  <c:v>14.6957473156187</c:v>
                </c:pt>
                <c:pt idx="2244">
                  <c:v>14.702299142331</c:v>
                </c:pt>
                <c:pt idx="2245">
                  <c:v>14.708850969043199</c:v>
                </c:pt>
                <c:pt idx="2246">
                  <c:v>14.7154027957555</c:v>
                </c:pt>
                <c:pt idx="2247">
                  <c:v>14.7219546224678</c:v>
                </c:pt>
                <c:pt idx="2248">
                  <c:v>14.728506449179999</c:v>
                </c:pt>
                <c:pt idx="2249">
                  <c:v>14.7350582758923</c:v>
                </c:pt>
                <c:pt idx="2250">
                  <c:v>14.7416101026046</c:v>
                </c:pt>
                <c:pt idx="2251">
                  <c:v>14.748161929316799</c:v>
                </c:pt>
                <c:pt idx="2252">
                  <c:v>14.7547137560291</c:v>
                </c:pt>
                <c:pt idx="2253">
                  <c:v>14.7612655827414</c:v>
                </c:pt>
                <c:pt idx="2254">
                  <c:v>14.7678174094537</c:v>
                </c:pt>
                <c:pt idx="2255">
                  <c:v>14.774369236165899</c:v>
                </c:pt>
                <c:pt idx="2256">
                  <c:v>14.7809210628782</c:v>
                </c:pt>
                <c:pt idx="2257">
                  <c:v>14.7874728895905</c:v>
                </c:pt>
                <c:pt idx="2258">
                  <c:v>14.794024716302699</c:v>
                </c:pt>
                <c:pt idx="2259">
                  <c:v>14.800576543015</c:v>
                </c:pt>
                <c:pt idx="2260">
                  <c:v>14.8071283697273</c:v>
                </c:pt>
                <c:pt idx="2261">
                  <c:v>14.813680196439501</c:v>
                </c:pt>
                <c:pt idx="2262">
                  <c:v>14.820232023151799</c:v>
                </c:pt>
                <c:pt idx="2263">
                  <c:v>14.8267838498641</c:v>
                </c:pt>
                <c:pt idx="2264">
                  <c:v>14.833335676576301</c:v>
                </c:pt>
                <c:pt idx="2265">
                  <c:v>14.839887503288599</c:v>
                </c:pt>
                <c:pt idx="2266">
                  <c:v>14.8464393300009</c:v>
                </c:pt>
                <c:pt idx="2267">
                  <c:v>14.852991156713101</c:v>
                </c:pt>
                <c:pt idx="2268">
                  <c:v>14.859542983425399</c:v>
                </c:pt>
                <c:pt idx="2269">
                  <c:v>14.8660948101377</c:v>
                </c:pt>
                <c:pt idx="2270">
                  <c:v>14.87264663685</c:v>
                </c:pt>
                <c:pt idx="2271">
                  <c:v>14.879198463562201</c:v>
                </c:pt>
                <c:pt idx="2272">
                  <c:v>14.885750290274499</c:v>
                </c:pt>
                <c:pt idx="2273">
                  <c:v>14.8923021169868</c:v>
                </c:pt>
                <c:pt idx="2274">
                  <c:v>14.898853943699001</c:v>
                </c:pt>
                <c:pt idx="2275">
                  <c:v>14.905405770411299</c:v>
                </c:pt>
                <c:pt idx="2276">
                  <c:v>14.9119575971236</c:v>
                </c:pt>
                <c:pt idx="2277">
                  <c:v>14.9185094238358</c:v>
                </c:pt>
                <c:pt idx="2278">
                  <c:v>14.925061250548101</c:v>
                </c:pt>
                <c:pt idx="2279">
                  <c:v>14.931613077260399</c:v>
                </c:pt>
                <c:pt idx="2280">
                  <c:v>14.9381649039726</c:v>
                </c:pt>
                <c:pt idx="2281">
                  <c:v>14.944716730684901</c:v>
                </c:pt>
                <c:pt idx="2282">
                  <c:v>14.951268557397199</c:v>
                </c:pt>
                <c:pt idx="2283">
                  <c:v>14.9578203841094</c:v>
                </c:pt>
                <c:pt idx="2284">
                  <c:v>14.964372210821701</c:v>
                </c:pt>
                <c:pt idx="2285">
                  <c:v>14.970924037533999</c:v>
                </c:pt>
                <c:pt idx="2286">
                  <c:v>14.9774758642463</c:v>
                </c:pt>
                <c:pt idx="2287">
                  <c:v>14.9840276909585</c:v>
                </c:pt>
                <c:pt idx="2288">
                  <c:v>14.990579517670801</c:v>
                </c:pt>
                <c:pt idx="2289">
                  <c:v>14.997131344383099</c:v>
                </c:pt>
                <c:pt idx="2290">
                  <c:v>15.0036831710953</c:v>
                </c:pt>
                <c:pt idx="2291">
                  <c:v>15.010234997807601</c:v>
                </c:pt>
                <c:pt idx="2292">
                  <c:v>15.016786824519899</c:v>
                </c:pt>
                <c:pt idx="2293">
                  <c:v>15.0233386512321</c:v>
                </c:pt>
                <c:pt idx="2294">
                  <c:v>15.0298904779444</c:v>
                </c:pt>
                <c:pt idx="2295">
                  <c:v>15.036442304656701</c:v>
                </c:pt>
                <c:pt idx="2296">
                  <c:v>15.0429941313689</c:v>
                </c:pt>
                <c:pt idx="2297">
                  <c:v>15.0495459580812</c:v>
                </c:pt>
                <c:pt idx="2298">
                  <c:v>15.056097784793501</c:v>
                </c:pt>
                <c:pt idx="2299">
                  <c:v>15.0626496115057</c:v>
                </c:pt>
                <c:pt idx="2300">
                  <c:v>15.069201438218</c:v>
                </c:pt>
                <c:pt idx="2301">
                  <c:v>15.075753264930301</c:v>
                </c:pt>
                <c:pt idx="2302">
                  <c:v>15.0823050916425</c:v>
                </c:pt>
                <c:pt idx="2303">
                  <c:v>15.0888569183548</c:v>
                </c:pt>
                <c:pt idx="2304">
                  <c:v>15.0954087450671</c:v>
                </c:pt>
                <c:pt idx="2305">
                  <c:v>15.101960571779401</c:v>
                </c:pt>
                <c:pt idx="2306">
                  <c:v>15.1085123984916</c:v>
                </c:pt>
                <c:pt idx="2307">
                  <c:v>15.1150642252039</c:v>
                </c:pt>
                <c:pt idx="2308">
                  <c:v>15.121616051916201</c:v>
                </c:pt>
                <c:pt idx="2309">
                  <c:v>15.1281678786284</c:v>
                </c:pt>
                <c:pt idx="2310">
                  <c:v>15.1347197053407</c:v>
                </c:pt>
                <c:pt idx="2311">
                  <c:v>15.141271532053</c:v>
                </c:pt>
                <c:pt idx="2312">
                  <c:v>15.1478233587652</c:v>
                </c:pt>
                <c:pt idx="2313">
                  <c:v>15.1543751854775</c:v>
                </c:pt>
                <c:pt idx="2314">
                  <c:v>15.1609270121898</c:v>
                </c:pt>
                <c:pt idx="2315">
                  <c:v>15.167478838901999</c:v>
                </c:pt>
                <c:pt idx="2316">
                  <c:v>15.1740306656143</c:v>
                </c:pt>
                <c:pt idx="2317">
                  <c:v>15.1805824923266</c:v>
                </c:pt>
                <c:pt idx="2318">
                  <c:v>15.187134319038799</c:v>
                </c:pt>
                <c:pt idx="2319">
                  <c:v>15.1936861457511</c:v>
                </c:pt>
                <c:pt idx="2320">
                  <c:v>15.2002379724634</c:v>
                </c:pt>
                <c:pt idx="2321">
                  <c:v>15.2067897991757</c:v>
                </c:pt>
                <c:pt idx="2322">
                  <c:v>15.2133416258879</c:v>
                </c:pt>
                <c:pt idx="2323">
                  <c:v>15.2198934526002</c:v>
                </c:pt>
                <c:pt idx="2324">
                  <c:v>15.2264452793125</c:v>
                </c:pt>
                <c:pt idx="2325">
                  <c:v>15.232997106024699</c:v>
                </c:pt>
                <c:pt idx="2326">
                  <c:v>15.239548932737</c:v>
                </c:pt>
                <c:pt idx="2327">
                  <c:v>15.2461007594493</c:v>
                </c:pt>
                <c:pt idx="2328">
                  <c:v>15.252652586161499</c:v>
                </c:pt>
                <c:pt idx="2329">
                  <c:v>15.2592044128738</c:v>
                </c:pt>
                <c:pt idx="2330">
                  <c:v>15.2657562395861</c:v>
                </c:pt>
                <c:pt idx="2331">
                  <c:v>15.272308066298301</c:v>
                </c:pt>
                <c:pt idx="2332">
                  <c:v>15.278859893010599</c:v>
                </c:pt>
                <c:pt idx="2333">
                  <c:v>15.2854117197229</c:v>
                </c:pt>
                <c:pt idx="2334">
                  <c:v>15.291963546435101</c:v>
                </c:pt>
                <c:pt idx="2335">
                  <c:v>15.298515373147399</c:v>
                </c:pt>
                <c:pt idx="2336">
                  <c:v>15.3050671998597</c:v>
                </c:pt>
                <c:pt idx="2337">
                  <c:v>15.311619026572</c:v>
                </c:pt>
                <c:pt idx="2338">
                  <c:v>15.318170853284199</c:v>
                </c:pt>
                <c:pt idx="2339">
                  <c:v>15.3247226799965</c:v>
                </c:pt>
                <c:pt idx="2340">
                  <c:v>15.3312745067088</c:v>
                </c:pt>
                <c:pt idx="2341">
                  <c:v>15.337826333421001</c:v>
                </c:pt>
                <c:pt idx="2342">
                  <c:v>15.344378160133299</c:v>
                </c:pt>
                <c:pt idx="2343">
                  <c:v>15.3509299868456</c:v>
                </c:pt>
                <c:pt idx="2344">
                  <c:v>15.357481813557801</c:v>
                </c:pt>
                <c:pt idx="2345">
                  <c:v>15.364033640270099</c:v>
                </c:pt>
                <c:pt idx="2346">
                  <c:v>15.3705854669824</c:v>
                </c:pt>
                <c:pt idx="2347">
                  <c:v>15.3771372936946</c:v>
                </c:pt>
                <c:pt idx="2348">
                  <c:v>15.383689120406901</c:v>
                </c:pt>
                <c:pt idx="2349">
                  <c:v>15.390240947119199</c:v>
                </c:pt>
                <c:pt idx="2350">
                  <c:v>15.3967927738314</c:v>
                </c:pt>
                <c:pt idx="2351">
                  <c:v>15.403344600543701</c:v>
                </c:pt>
                <c:pt idx="2352">
                  <c:v>15.409896427255999</c:v>
                </c:pt>
                <c:pt idx="2353">
                  <c:v>15.4164482539683</c:v>
                </c:pt>
                <c:pt idx="2354">
                  <c:v>15.423000080680501</c:v>
                </c:pt>
                <c:pt idx="2355">
                  <c:v>15.429551907392799</c:v>
                </c:pt>
                <c:pt idx="2356">
                  <c:v>15.4361037341051</c:v>
                </c:pt>
                <c:pt idx="2357">
                  <c:v>15.4426555608173</c:v>
                </c:pt>
                <c:pt idx="2358">
                  <c:v>15.449207387529601</c:v>
                </c:pt>
                <c:pt idx="2359">
                  <c:v>15.455759214241899</c:v>
                </c:pt>
                <c:pt idx="2360">
                  <c:v>15.4623110409541</c:v>
                </c:pt>
                <c:pt idx="2361">
                  <c:v>15.468862867666401</c:v>
                </c:pt>
                <c:pt idx="2362">
                  <c:v>15.475414694378699</c:v>
                </c:pt>
                <c:pt idx="2363">
                  <c:v>15.4819665210909</c:v>
                </c:pt>
                <c:pt idx="2364">
                  <c:v>15.4885183478032</c:v>
                </c:pt>
                <c:pt idx="2365">
                  <c:v>15.495070174515501</c:v>
                </c:pt>
                <c:pt idx="2366">
                  <c:v>15.5016220012277</c:v>
                </c:pt>
                <c:pt idx="2367">
                  <c:v>15.50817382794</c:v>
                </c:pt>
                <c:pt idx="2368">
                  <c:v>15.514725654652301</c:v>
                </c:pt>
                <c:pt idx="2369">
                  <c:v>15.521277481364599</c:v>
                </c:pt>
                <c:pt idx="2370">
                  <c:v>15.5278293080768</c:v>
                </c:pt>
                <c:pt idx="2371">
                  <c:v>15.534381134789101</c:v>
                </c:pt>
                <c:pt idx="2372">
                  <c:v>15.540932961501399</c:v>
                </c:pt>
                <c:pt idx="2373">
                  <c:v>15.5474847882136</c:v>
                </c:pt>
                <c:pt idx="2374">
                  <c:v>15.5540366149259</c:v>
                </c:pt>
                <c:pt idx="2375">
                  <c:v>15.560588441638201</c:v>
                </c:pt>
                <c:pt idx="2376">
                  <c:v>15.5671402683504</c:v>
                </c:pt>
                <c:pt idx="2377">
                  <c:v>15.5736920950627</c:v>
                </c:pt>
                <c:pt idx="2378">
                  <c:v>15.580243921775001</c:v>
                </c:pt>
                <c:pt idx="2379">
                  <c:v>15.5867957484872</c:v>
                </c:pt>
                <c:pt idx="2380">
                  <c:v>15.5933475751995</c:v>
                </c:pt>
                <c:pt idx="2381">
                  <c:v>15.5998994019118</c:v>
                </c:pt>
                <c:pt idx="2382">
                  <c:v>15.606451228624</c:v>
                </c:pt>
                <c:pt idx="2383">
                  <c:v>15.6130030553363</c:v>
                </c:pt>
                <c:pt idx="2384">
                  <c:v>15.6195548820486</c:v>
                </c:pt>
                <c:pt idx="2385">
                  <c:v>15.626106708760901</c:v>
                </c:pt>
                <c:pt idx="2386">
                  <c:v>15.6326585354731</c:v>
                </c:pt>
                <c:pt idx="2387">
                  <c:v>15.6392103621854</c:v>
                </c:pt>
                <c:pt idx="2388">
                  <c:v>15.645762188897701</c:v>
                </c:pt>
                <c:pt idx="2389">
                  <c:v>15.6523140156099</c:v>
                </c:pt>
                <c:pt idx="2390">
                  <c:v>15.6588658423222</c:v>
                </c:pt>
                <c:pt idx="2391">
                  <c:v>15.6654176690345</c:v>
                </c:pt>
                <c:pt idx="2392">
                  <c:v>15.6719694957467</c:v>
                </c:pt>
                <c:pt idx="2393">
                  <c:v>15.678521322459</c:v>
                </c:pt>
                <c:pt idx="2394">
                  <c:v>15.6850731491713</c:v>
                </c:pt>
                <c:pt idx="2395">
                  <c:v>15.691624975883499</c:v>
                </c:pt>
                <c:pt idx="2396">
                  <c:v>15.6981768025958</c:v>
                </c:pt>
                <c:pt idx="2397">
                  <c:v>15.7047286293081</c:v>
                </c:pt>
                <c:pt idx="2398">
                  <c:v>15.711280456020299</c:v>
                </c:pt>
                <c:pt idx="2399">
                  <c:v>15.7178322827326</c:v>
                </c:pt>
                <c:pt idx="2400">
                  <c:v>15.7243841094449</c:v>
                </c:pt>
                <c:pt idx="2401">
                  <c:v>15.7309359361572</c:v>
                </c:pt>
                <c:pt idx="2402">
                  <c:v>15.737487762869399</c:v>
                </c:pt>
                <c:pt idx="2403">
                  <c:v>15.7440395895817</c:v>
                </c:pt>
                <c:pt idx="2404">
                  <c:v>15.750591416294</c:v>
                </c:pt>
                <c:pt idx="2405">
                  <c:v>15.757143243006199</c:v>
                </c:pt>
                <c:pt idx="2406">
                  <c:v>15.7636950697185</c:v>
                </c:pt>
                <c:pt idx="2407">
                  <c:v>15.7702468964308</c:v>
                </c:pt>
                <c:pt idx="2408">
                  <c:v>15.776798723142999</c:v>
                </c:pt>
                <c:pt idx="2409">
                  <c:v>15.7833505498553</c:v>
                </c:pt>
                <c:pt idx="2410">
                  <c:v>15.7899023765676</c:v>
                </c:pt>
                <c:pt idx="2411">
                  <c:v>15.796454203279801</c:v>
                </c:pt>
                <c:pt idx="2412">
                  <c:v>15.803006029992099</c:v>
                </c:pt>
                <c:pt idx="2413">
                  <c:v>15.8095578567044</c:v>
                </c:pt>
                <c:pt idx="2414">
                  <c:v>15.816109683416601</c:v>
                </c:pt>
                <c:pt idx="2415">
                  <c:v>15.822661510128899</c:v>
                </c:pt>
                <c:pt idx="2416">
                  <c:v>15.8292133368412</c:v>
                </c:pt>
                <c:pt idx="2417">
                  <c:v>15.8357651635534</c:v>
                </c:pt>
                <c:pt idx="2418">
                  <c:v>15.842316990265701</c:v>
                </c:pt>
                <c:pt idx="2419">
                  <c:v>15.848868816977999</c:v>
                </c:pt>
                <c:pt idx="2420">
                  <c:v>15.8554206436903</c:v>
                </c:pt>
                <c:pt idx="2421">
                  <c:v>15.861972470402501</c:v>
                </c:pt>
                <c:pt idx="2422">
                  <c:v>15.868524297114799</c:v>
                </c:pt>
                <c:pt idx="2423">
                  <c:v>15.8750761238271</c:v>
                </c:pt>
                <c:pt idx="2424">
                  <c:v>15.881627950539301</c:v>
                </c:pt>
                <c:pt idx="2425">
                  <c:v>15.888179777251599</c:v>
                </c:pt>
                <c:pt idx="2426">
                  <c:v>15.8947316039639</c:v>
                </c:pt>
                <c:pt idx="2427">
                  <c:v>15.9012834306761</c:v>
                </c:pt>
                <c:pt idx="2428">
                  <c:v>15.907835257388401</c:v>
                </c:pt>
                <c:pt idx="2429">
                  <c:v>15.914387084100699</c:v>
                </c:pt>
                <c:pt idx="2430">
                  <c:v>15.9209389108129</c:v>
                </c:pt>
                <c:pt idx="2431">
                  <c:v>15.927490737525201</c:v>
                </c:pt>
                <c:pt idx="2432">
                  <c:v>15.934042564237499</c:v>
                </c:pt>
                <c:pt idx="2433">
                  <c:v>15.9405943909498</c:v>
                </c:pt>
                <c:pt idx="2434">
                  <c:v>15.947146217662</c:v>
                </c:pt>
                <c:pt idx="2435">
                  <c:v>15.953698044374301</c:v>
                </c:pt>
                <c:pt idx="2436">
                  <c:v>15.960249871086599</c:v>
                </c:pt>
                <c:pt idx="2437">
                  <c:v>15.9668016977988</c:v>
                </c:pt>
                <c:pt idx="2438">
                  <c:v>15.973353524511101</c:v>
                </c:pt>
                <c:pt idx="2439">
                  <c:v>15.979905351223399</c:v>
                </c:pt>
                <c:pt idx="2440">
                  <c:v>15.9864571779356</c:v>
                </c:pt>
                <c:pt idx="2441">
                  <c:v>15.993009004647901</c:v>
                </c:pt>
                <c:pt idx="2442">
                  <c:v>15.999560831360199</c:v>
                </c:pt>
                <c:pt idx="2443">
                  <c:v>16.0061126580724</c:v>
                </c:pt>
                <c:pt idx="2444">
                  <c:v>16.0126644847847</c:v>
                </c:pt>
                <c:pt idx="2445">
                  <c:v>16.019216311497001</c:v>
                </c:pt>
                <c:pt idx="2446">
                  <c:v>16.025768138209202</c:v>
                </c:pt>
                <c:pt idx="2447">
                  <c:v>16.032319964921498</c:v>
                </c:pt>
                <c:pt idx="2448">
                  <c:v>16.038871791633799</c:v>
                </c:pt>
                <c:pt idx="2449">
                  <c:v>16.045423618346</c:v>
                </c:pt>
                <c:pt idx="2450">
                  <c:v>16.0519754450583</c:v>
                </c:pt>
                <c:pt idx="2451">
                  <c:v>16.0585272717706</c:v>
                </c:pt>
                <c:pt idx="2452">
                  <c:v>16.065079098482901</c:v>
                </c:pt>
                <c:pt idx="2453">
                  <c:v>16.071630925195102</c:v>
                </c:pt>
                <c:pt idx="2454">
                  <c:v>16.078182751907399</c:v>
                </c:pt>
                <c:pt idx="2455">
                  <c:v>16.084734578619699</c:v>
                </c:pt>
                <c:pt idx="2456">
                  <c:v>16.0912864053319</c:v>
                </c:pt>
                <c:pt idx="2457">
                  <c:v>16.0978382320442</c:v>
                </c:pt>
                <c:pt idx="2458">
                  <c:v>16.104390058756501</c:v>
                </c:pt>
                <c:pt idx="2459">
                  <c:v>16.110941885468701</c:v>
                </c:pt>
                <c:pt idx="2460">
                  <c:v>16.117493712180998</c:v>
                </c:pt>
                <c:pt idx="2461">
                  <c:v>16.124045538893299</c:v>
                </c:pt>
                <c:pt idx="2462">
                  <c:v>16.1305973656055</c:v>
                </c:pt>
                <c:pt idx="2463">
                  <c:v>16.1371491923178</c:v>
                </c:pt>
                <c:pt idx="2464">
                  <c:v>16.1437010190301</c:v>
                </c:pt>
                <c:pt idx="2465">
                  <c:v>16.150252845742301</c:v>
                </c:pt>
                <c:pt idx="2466">
                  <c:v>16.156804672454602</c:v>
                </c:pt>
                <c:pt idx="2467">
                  <c:v>16.163356499166898</c:v>
                </c:pt>
                <c:pt idx="2468">
                  <c:v>16.169908325879199</c:v>
                </c:pt>
                <c:pt idx="2469">
                  <c:v>16.1764601525914</c:v>
                </c:pt>
                <c:pt idx="2470">
                  <c:v>16.1830119793037</c:v>
                </c:pt>
                <c:pt idx="2471">
                  <c:v>16.189563806016</c:v>
                </c:pt>
                <c:pt idx="2472">
                  <c:v>16.196115632728201</c:v>
                </c:pt>
                <c:pt idx="2473">
                  <c:v>16.202667459440502</c:v>
                </c:pt>
                <c:pt idx="2474">
                  <c:v>16.209219286152798</c:v>
                </c:pt>
                <c:pt idx="2475">
                  <c:v>16.215771112864999</c:v>
                </c:pt>
                <c:pt idx="2476">
                  <c:v>16.2223229395773</c:v>
                </c:pt>
                <c:pt idx="2477">
                  <c:v>16.2288747662896</c:v>
                </c:pt>
                <c:pt idx="2478">
                  <c:v>16.235426593001801</c:v>
                </c:pt>
                <c:pt idx="2479">
                  <c:v>16.241978419714101</c:v>
                </c:pt>
                <c:pt idx="2480">
                  <c:v>16.248530246426402</c:v>
                </c:pt>
                <c:pt idx="2481">
                  <c:v>16.255082073138599</c:v>
                </c:pt>
                <c:pt idx="2482">
                  <c:v>16.261633899850899</c:v>
                </c:pt>
                <c:pt idx="2483">
                  <c:v>16.2681857265632</c:v>
                </c:pt>
                <c:pt idx="2484">
                  <c:v>16.2747375532755</c:v>
                </c:pt>
                <c:pt idx="2485">
                  <c:v>16.281289379987701</c:v>
                </c:pt>
                <c:pt idx="2486">
                  <c:v>16.287841206700001</c:v>
                </c:pt>
                <c:pt idx="2487">
                  <c:v>16.294393033412302</c:v>
                </c:pt>
                <c:pt idx="2488">
                  <c:v>16.300944860124499</c:v>
                </c:pt>
                <c:pt idx="2489">
                  <c:v>16.307496686836799</c:v>
                </c:pt>
                <c:pt idx="2490">
                  <c:v>16.3140485135491</c:v>
                </c:pt>
                <c:pt idx="2491">
                  <c:v>16.320600340261301</c:v>
                </c:pt>
                <c:pt idx="2492">
                  <c:v>16.327152166973601</c:v>
                </c:pt>
                <c:pt idx="2493">
                  <c:v>16.333703993685901</c:v>
                </c:pt>
                <c:pt idx="2494">
                  <c:v>16.340255820398099</c:v>
                </c:pt>
                <c:pt idx="2495">
                  <c:v>16.346807647110399</c:v>
                </c:pt>
                <c:pt idx="2496">
                  <c:v>16.353359473822699</c:v>
                </c:pt>
                <c:pt idx="2497">
                  <c:v>16.3599113005349</c:v>
                </c:pt>
                <c:pt idx="2498">
                  <c:v>16.366463127247201</c:v>
                </c:pt>
                <c:pt idx="2499">
                  <c:v>16.373014953959501</c:v>
                </c:pt>
                <c:pt idx="2500">
                  <c:v>16.379566780671801</c:v>
                </c:pt>
                <c:pt idx="2501">
                  <c:v>16.386118607383999</c:v>
                </c:pt>
                <c:pt idx="2502">
                  <c:v>16.392670434096299</c:v>
                </c:pt>
                <c:pt idx="2503">
                  <c:v>16.3992222608086</c:v>
                </c:pt>
                <c:pt idx="2504">
                  <c:v>16.4057740875208</c:v>
                </c:pt>
                <c:pt idx="2505">
                  <c:v>16.412325914233101</c:v>
                </c:pt>
                <c:pt idx="2506">
                  <c:v>16.418877740945401</c:v>
                </c:pt>
                <c:pt idx="2507">
                  <c:v>16.425429567657599</c:v>
                </c:pt>
                <c:pt idx="2508">
                  <c:v>16.431981394369899</c:v>
                </c:pt>
                <c:pt idx="2509">
                  <c:v>16.438533221082199</c:v>
                </c:pt>
                <c:pt idx="2510">
                  <c:v>16.4450850477944</c:v>
                </c:pt>
                <c:pt idx="2511">
                  <c:v>16.451636874506701</c:v>
                </c:pt>
                <c:pt idx="2512">
                  <c:v>16.458188701219001</c:v>
                </c:pt>
                <c:pt idx="2513">
                  <c:v>16.464740527931198</c:v>
                </c:pt>
                <c:pt idx="2514">
                  <c:v>16.471292354643499</c:v>
                </c:pt>
                <c:pt idx="2515">
                  <c:v>16.477844181355799</c:v>
                </c:pt>
                <c:pt idx="2516">
                  <c:v>16.484396008068099</c:v>
                </c:pt>
                <c:pt idx="2517">
                  <c:v>16.4909478347803</c:v>
                </c:pt>
                <c:pt idx="2518">
                  <c:v>16.497499661492601</c:v>
                </c:pt>
                <c:pt idx="2519">
                  <c:v>16.504051488204901</c:v>
                </c:pt>
                <c:pt idx="2520">
                  <c:v>16.510603314917098</c:v>
                </c:pt>
                <c:pt idx="2521">
                  <c:v>16.517155141629399</c:v>
                </c:pt>
                <c:pt idx="2522">
                  <c:v>16.523706968341699</c:v>
                </c:pt>
                <c:pt idx="2523">
                  <c:v>16.5302587950539</c:v>
                </c:pt>
                <c:pt idx="2524">
                  <c:v>16.5368106217662</c:v>
                </c:pt>
                <c:pt idx="2525">
                  <c:v>16.543362448478501</c:v>
                </c:pt>
                <c:pt idx="2526">
                  <c:v>16.549914275190702</c:v>
                </c:pt>
                <c:pt idx="2527">
                  <c:v>16.556466101902998</c:v>
                </c:pt>
                <c:pt idx="2528">
                  <c:v>16.563017928615299</c:v>
                </c:pt>
                <c:pt idx="2529">
                  <c:v>16.5695697553275</c:v>
                </c:pt>
                <c:pt idx="2530">
                  <c:v>16.5761215820398</c:v>
                </c:pt>
                <c:pt idx="2531">
                  <c:v>16.5826734087521</c:v>
                </c:pt>
                <c:pt idx="2532">
                  <c:v>16.589225235464401</c:v>
                </c:pt>
                <c:pt idx="2533">
                  <c:v>16.595777062176602</c:v>
                </c:pt>
                <c:pt idx="2534">
                  <c:v>16.602328888888898</c:v>
                </c:pt>
                <c:pt idx="2535">
                  <c:v>16.608880715601199</c:v>
                </c:pt>
                <c:pt idx="2536">
                  <c:v>16.6154325423134</c:v>
                </c:pt>
                <c:pt idx="2537">
                  <c:v>16.6219843690257</c:v>
                </c:pt>
                <c:pt idx="2538">
                  <c:v>16.628536195738</c:v>
                </c:pt>
                <c:pt idx="2539">
                  <c:v>16.635088022450201</c:v>
                </c:pt>
                <c:pt idx="2540">
                  <c:v>16.641639849162502</c:v>
                </c:pt>
                <c:pt idx="2541">
                  <c:v>16.648191675874799</c:v>
                </c:pt>
                <c:pt idx="2542">
                  <c:v>16.654743502586999</c:v>
                </c:pt>
                <c:pt idx="2543">
                  <c:v>16.6612953292993</c:v>
                </c:pt>
                <c:pt idx="2544">
                  <c:v>16.6678471560116</c:v>
                </c:pt>
                <c:pt idx="2545">
                  <c:v>16.674398982723801</c:v>
                </c:pt>
                <c:pt idx="2546">
                  <c:v>16.680950809436101</c:v>
                </c:pt>
                <c:pt idx="2547">
                  <c:v>16.687502636148398</c:v>
                </c:pt>
                <c:pt idx="2548">
                  <c:v>16.694054462860599</c:v>
                </c:pt>
                <c:pt idx="2549">
                  <c:v>16.700606289572899</c:v>
                </c:pt>
                <c:pt idx="2550">
                  <c:v>16.7071581162852</c:v>
                </c:pt>
                <c:pt idx="2551">
                  <c:v>16.7137099429975</c:v>
                </c:pt>
                <c:pt idx="2552">
                  <c:v>16.720261769709701</c:v>
                </c:pt>
                <c:pt idx="2553">
                  <c:v>16.726813596422001</c:v>
                </c:pt>
                <c:pt idx="2554">
                  <c:v>16.733365423134298</c:v>
                </c:pt>
                <c:pt idx="2555">
                  <c:v>16.739917249846499</c:v>
                </c:pt>
                <c:pt idx="2556">
                  <c:v>16.7464690765588</c:v>
                </c:pt>
                <c:pt idx="2557">
                  <c:v>16.7530209032711</c:v>
                </c:pt>
                <c:pt idx="2558">
                  <c:v>16.759572729983301</c:v>
                </c:pt>
                <c:pt idx="2559">
                  <c:v>16.766124556695601</c:v>
                </c:pt>
                <c:pt idx="2560">
                  <c:v>16.772676383407902</c:v>
                </c:pt>
                <c:pt idx="2561">
                  <c:v>16.779228210120099</c:v>
                </c:pt>
                <c:pt idx="2562">
                  <c:v>16.785780036832399</c:v>
                </c:pt>
                <c:pt idx="2563">
                  <c:v>16.7923318635447</c:v>
                </c:pt>
                <c:pt idx="2564">
                  <c:v>16.798883690257</c:v>
                </c:pt>
                <c:pt idx="2565">
                  <c:v>16.805435516969201</c:v>
                </c:pt>
                <c:pt idx="2566">
                  <c:v>16.811987343681501</c:v>
                </c:pt>
                <c:pt idx="2567">
                  <c:v>16.818539170393802</c:v>
                </c:pt>
                <c:pt idx="2568">
                  <c:v>16.825090997105999</c:v>
                </c:pt>
                <c:pt idx="2569">
                  <c:v>16.831642823818299</c:v>
                </c:pt>
                <c:pt idx="2570">
                  <c:v>16.8381946505306</c:v>
                </c:pt>
                <c:pt idx="2571">
                  <c:v>16.844746477242801</c:v>
                </c:pt>
                <c:pt idx="2572">
                  <c:v>16.851298303955101</c:v>
                </c:pt>
                <c:pt idx="2573">
                  <c:v>16.857850130667401</c:v>
                </c:pt>
                <c:pt idx="2574">
                  <c:v>16.864401957379599</c:v>
                </c:pt>
                <c:pt idx="2575">
                  <c:v>16.870953784091899</c:v>
                </c:pt>
                <c:pt idx="2576">
                  <c:v>16.877505610804199</c:v>
                </c:pt>
                <c:pt idx="2577">
                  <c:v>16.8840574375164</c:v>
                </c:pt>
                <c:pt idx="2578">
                  <c:v>16.890609264228701</c:v>
                </c:pt>
                <c:pt idx="2579">
                  <c:v>16.897161090941001</c:v>
                </c:pt>
                <c:pt idx="2580">
                  <c:v>16.903712917653198</c:v>
                </c:pt>
                <c:pt idx="2581">
                  <c:v>16.910264744365499</c:v>
                </c:pt>
                <c:pt idx="2582">
                  <c:v>16.916816571077799</c:v>
                </c:pt>
                <c:pt idx="2583">
                  <c:v>16.923368397790099</c:v>
                </c:pt>
                <c:pt idx="2584">
                  <c:v>16.9299202245023</c:v>
                </c:pt>
                <c:pt idx="2585">
                  <c:v>16.936472051214601</c:v>
                </c:pt>
                <c:pt idx="2586">
                  <c:v>16.943023877926901</c:v>
                </c:pt>
                <c:pt idx="2587">
                  <c:v>16.949575704639098</c:v>
                </c:pt>
                <c:pt idx="2588">
                  <c:v>16.956127531351399</c:v>
                </c:pt>
                <c:pt idx="2589">
                  <c:v>16.962679358063699</c:v>
                </c:pt>
                <c:pt idx="2590">
                  <c:v>16.9692311847759</c:v>
                </c:pt>
                <c:pt idx="2591">
                  <c:v>16.9757830114882</c:v>
                </c:pt>
                <c:pt idx="2592">
                  <c:v>16.982334838200501</c:v>
                </c:pt>
                <c:pt idx="2593">
                  <c:v>16.988886664912702</c:v>
                </c:pt>
                <c:pt idx="2594">
                  <c:v>16.995438491624999</c:v>
                </c:pt>
                <c:pt idx="2595">
                  <c:v>17.001990318337299</c:v>
                </c:pt>
                <c:pt idx="2596">
                  <c:v>17.0085421450495</c:v>
                </c:pt>
                <c:pt idx="2597">
                  <c:v>17.0150939717618</c:v>
                </c:pt>
                <c:pt idx="2598">
                  <c:v>17.021645798474101</c:v>
                </c:pt>
                <c:pt idx="2599">
                  <c:v>17.028197625186401</c:v>
                </c:pt>
                <c:pt idx="2600">
                  <c:v>17.034749451898598</c:v>
                </c:pt>
                <c:pt idx="2601">
                  <c:v>17.041301278610899</c:v>
                </c:pt>
                <c:pt idx="2602">
                  <c:v>17.047853105323199</c:v>
                </c:pt>
                <c:pt idx="2603">
                  <c:v>17.0544049320354</c:v>
                </c:pt>
                <c:pt idx="2604">
                  <c:v>17.0609567587477</c:v>
                </c:pt>
                <c:pt idx="2605">
                  <c:v>17.067508585460001</c:v>
                </c:pt>
                <c:pt idx="2606">
                  <c:v>17.074060412172201</c:v>
                </c:pt>
                <c:pt idx="2607">
                  <c:v>17.080612238884498</c:v>
                </c:pt>
                <c:pt idx="2608">
                  <c:v>17.087164065596799</c:v>
                </c:pt>
                <c:pt idx="2609">
                  <c:v>17.093715892309</c:v>
                </c:pt>
                <c:pt idx="2610">
                  <c:v>17.1002677190213</c:v>
                </c:pt>
                <c:pt idx="2611">
                  <c:v>17.1068195457336</c:v>
                </c:pt>
                <c:pt idx="2612">
                  <c:v>17.113371372445801</c:v>
                </c:pt>
                <c:pt idx="2613">
                  <c:v>17.119923199158102</c:v>
                </c:pt>
                <c:pt idx="2614">
                  <c:v>17.126475025870398</c:v>
                </c:pt>
                <c:pt idx="2615">
                  <c:v>17.133026852582699</c:v>
                </c:pt>
                <c:pt idx="2616">
                  <c:v>17.1395786792949</c:v>
                </c:pt>
                <c:pt idx="2617">
                  <c:v>17.1461305060072</c:v>
                </c:pt>
                <c:pt idx="2618">
                  <c:v>17.1526823327195</c:v>
                </c:pt>
                <c:pt idx="2619">
                  <c:v>17.159234159431701</c:v>
                </c:pt>
                <c:pt idx="2620">
                  <c:v>17.165785986144002</c:v>
                </c:pt>
                <c:pt idx="2621">
                  <c:v>17.172337812856298</c:v>
                </c:pt>
                <c:pt idx="2622">
                  <c:v>17.178889639568499</c:v>
                </c:pt>
                <c:pt idx="2623">
                  <c:v>17.1854414662808</c:v>
                </c:pt>
                <c:pt idx="2624">
                  <c:v>17.1919932929931</c:v>
                </c:pt>
                <c:pt idx="2625">
                  <c:v>17.198545119705301</c:v>
                </c:pt>
                <c:pt idx="2626">
                  <c:v>17.205096946417601</c:v>
                </c:pt>
                <c:pt idx="2627">
                  <c:v>17.211648773129902</c:v>
                </c:pt>
                <c:pt idx="2628">
                  <c:v>17.218200599842099</c:v>
                </c:pt>
                <c:pt idx="2629">
                  <c:v>17.224752426554399</c:v>
                </c:pt>
                <c:pt idx="2630">
                  <c:v>17.2313042532667</c:v>
                </c:pt>
                <c:pt idx="2631">
                  <c:v>17.237856079979</c:v>
                </c:pt>
                <c:pt idx="2632">
                  <c:v>17.244407906691201</c:v>
                </c:pt>
                <c:pt idx="2633">
                  <c:v>17.250959733403501</c:v>
                </c:pt>
                <c:pt idx="2634">
                  <c:v>17.257511560115798</c:v>
                </c:pt>
                <c:pt idx="2635">
                  <c:v>17.264063386827999</c:v>
                </c:pt>
                <c:pt idx="2636">
                  <c:v>17.270615213540299</c:v>
                </c:pt>
                <c:pt idx="2637">
                  <c:v>17.2771670402526</c:v>
                </c:pt>
                <c:pt idx="2638">
                  <c:v>17.283718866964801</c:v>
                </c:pt>
                <c:pt idx="2639">
                  <c:v>17.290270693677101</c:v>
                </c:pt>
                <c:pt idx="2640">
                  <c:v>17.296822520389401</c:v>
                </c:pt>
                <c:pt idx="2641">
                  <c:v>17.303374347101599</c:v>
                </c:pt>
                <c:pt idx="2642">
                  <c:v>17.309926173813899</c:v>
                </c:pt>
                <c:pt idx="2643">
                  <c:v>17.3164780005262</c:v>
                </c:pt>
                <c:pt idx="2644">
                  <c:v>17.3230298272384</c:v>
                </c:pt>
                <c:pt idx="2645">
                  <c:v>17.329581653950701</c:v>
                </c:pt>
                <c:pt idx="2646">
                  <c:v>17.336133480663001</c:v>
                </c:pt>
                <c:pt idx="2647">
                  <c:v>17.342685307375302</c:v>
                </c:pt>
                <c:pt idx="2648">
                  <c:v>17.349237134087499</c:v>
                </c:pt>
                <c:pt idx="2649">
                  <c:v>17.355788960799799</c:v>
                </c:pt>
                <c:pt idx="2650">
                  <c:v>17.3623407875121</c:v>
                </c:pt>
                <c:pt idx="2651">
                  <c:v>17.368892614224301</c:v>
                </c:pt>
                <c:pt idx="2652">
                  <c:v>17.375444440936601</c:v>
                </c:pt>
                <c:pt idx="2653">
                  <c:v>17.381996267648901</c:v>
                </c:pt>
                <c:pt idx="2654">
                  <c:v>17.388548094361099</c:v>
                </c:pt>
                <c:pt idx="2655">
                  <c:v>17.395099921073399</c:v>
                </c:pt>
                <c:pt idx="2656">
                  <c:v>17.401651747785699</c:v>
                </c:pt>
                <c:pt idx="2657">
                  <c:v>17.4082035744979</c:v>
                </c:pt>
                <c:pt idx="2658">
                  <c:v>17.414755401210201</c:v>
                </c:pt>
                <c:pt idx="2659">
                  <c:v>17.421307227922501</c:v>
                </c:pt>
                <c:pt idx="2660">
                  <c:v>17.427859054634698</c:v>
                </c:pt>
                <c:pt idx="2661">
                  <c:v>17.434410881346999</c:v>
                </c:pt>
                <c:pt idx="2662">
                  <c:v>17.440962708059299</c:v>
                </c:pt>
                <c:pt idx="2663">
                  <c:v>17.4475145347715</c:v>
                </c:pt>
                <c:pt idx="2664">
                  <c:v>17.4540663614838</c:v>
                </c:pt>
                <c:pt idx="2665">
                  <c:v>17.460618188196101</c:v>
                </c:pt>
                <c:pt idx="2666">
                  <c:v>17.467170014908401</c:v>
                </c:pt>
                <c:pt idx="2667">
                  <c:v>17.473721841620598</c:v>
                </c:pt>
                <c:pt idx="2668">
                  <c:v>17.480273668332899</c:v>
                </c:pt>
                <c:pt idx="2669">
                  <c:v>17.486825495045199</c:v>
                </c:pt>
                <c:pt idx="2670">
                  <c:v>17.4933773217574</c:v>
                </c:pt>
                <c:pt idx="2671">
                  <c:v>17.4999291484697</c:v>
                </c:pt>
                <c:pt idx="2672">
                  <c:v>17.506480975182001</c:v>
                </c:pt>
                <c:pt idx="2673">
                  <c:v>17.513032801894202</c:v>
                </c:pt>
                <c:pt idx="2674">
                  <c:v>17.519584628606498</c:v>
                </c:pt>
                <c:pt idx="2675">
                  <c:v>17.526136455318799</c:v>
                </c:pt>
                <c:pt idx="2676">
                  <c:v>17.532688282031</c:v>
                </c:pt>
                <c:pt idx="2677">
                  <c:v>17.5392401087433</c:v>
                </c:pt>
                <c:pt idx="2678">
                  <c:v>17.5457919354556</c:v>
                </c:pt>
                <c:pt idx="2679">
                  <c:v>17.552343762167801</c:v>
                </c:pt>
                <c:pt idx="2680">
                  <c:v>17.558895588880102</c:v>
                </c:pt>
                <c:pt idx="2681">
                  <c:v>17.565447415592399</c:v>
                </c:pt>
                <c:pt idx="2682">
                  <c:v>17.571999242304699</c:v>
                </c:pt>
                <c:pt idx="2683">
                  <c:v>17.5785510690169</c:v>
                </c:pt>
                <c:pt idx="2684">
                  <c:v>17.5851028957292</c:v>
                </c:pt>
                <c:pt idx="2685">
                  <c:v>17.591654722441501</c:v>
                </c:pt>
                <c:pt idx="2686">
                  <c:v>17.598206549153701</c:v>
                </c:pt>
                <c:pt idx="2687">
                  <c:v>17.604758375865998</c:v>
                </c:pt>
                <c:pt idx="2688">
                  <c:v>17.611310202578299</c:v>
                </c:pt>
                <c:pt idx="2689">
                  <c:v>17.617862029290499</c:v>
                </c:pt>
                <c:pt idx="2690">
                  <c:v>17.6244138560028</c:v>
                </c:pt>
                <c:pt idx="2691">
                  <c:v>17.6309656827151</c:v>
                </c:pt>
                <c:pt idx="2692">
                  <c:v>17.637517509427301</c:v>
                </c:pt>
                <c:pt idx="2693">
                  <c:v>17.644069336139601</c:v>
                </c:pt>
                <c:pt idx="2694">
                  <c:v>17.650621162851898</c:v>
                </c:pt>
                <c:pt idx="2695">
                  <c:v>17.657172989564199</c:v>
                </c:pt>
                <c:pt idx="2696">
                  <c:v>17.6637248162764</c:v>
                </c:pt>
                <c:pt idx="2697">
                  <c:v>17.6702766429887</c:v>
                </c:pt>
                <c:pt idx="2698">
                  <c:v>17.676828469701</c:v>
                </c:pt>
                <c:pt idx="2699">
                  <c:v>17.683380296413201</c:v>
                </c:pt>
                <c:pt idx="2700">
                  <c:v>17.689932123125502</c:v>
                </c:pt>
                <c:pt idx="2701">
                  <c:v>17.696483949837798</c:v>
                </c:pt>
                <c:pt idx="2702">
                  <c:v>17.703035776549999</c:v>
                </c:pt>
                <c:pt idx="2703">
                  <c:v>17.7095876032623</c:v>
                </c:pt>
                <c:pt idx="2704">
                  <c:v>17.7161394299746</c:v>
                </c:pt>
                <c:pt idx="2705">
                  <c:v>17.722691256686801</c:v>
                </c:pt>
                <c:pt idx="2706">
                  <c:v>17.729243083399101</c:v>
                </c:pt>
                <c:pt idx="2707">
                  <c:v>17.735794910111402</c:v>
                </c:pt>
                <c:pt idx="2708">
                  <c:v>17.742346736823599</c:v>
                </c:pt>
                <c:pt idx="2709">
                  <c:v>17.748898563535899</c:v>
                </c:pt>
                <c:pt idx="2710">
                  <c:v>17.7554503902482</c:v>
                </c:pt>
                <c:pt idx="2711">
                  <c:v>17.7620022169605</c:v>
                </c:pt>
                <c:pt idx="2712">
                  <c:v>17.768554043672701</c:v>
                </c:pt>
                <c:pt idx="2713">
                  <c:v>17.775105870385001</c:v>
                </c:pt>
                <c:pt idx="2714">
                  <c:v>17.781657697097302</c:v>
                </c:pt>
                <c:pt idx="2715">
                  <c:v>17.788209523809499</c:v>
                </c:pt>
                <c:pt idx="2716">
                  <c:v>17.794761350521799</c:v>
                </c:pt>
                <c:pt idx="2717">
                  <c:v>17.8013131772341</c:v>
                </c:pt>
                <c:pt idx="2718">
                  <c:v>17.807865003946301</c:v>
                </c:pt>
                <c:pt idx="2719">
                  <c:v>17.814416830658601</c:v>
                </c:pt>
                <c:pt idx="2720">
                  <c:v>17.820968657370901</c:v>
                </c:pt>
                <c:pt idx="2721">
                  <c:v>17.827520484083099</c:v>
                </c:pt>
                <c:pt idx="2722">
                  <c:v>17.834072310795399</c:v>
                </c:pt>
                <c:pt idx="2723">
                  <c:v>17.840624137507699</c:v>
                </c:pt>
                <c:pt idx="2724">
                  <c:v>17.8471759642199</c:v>
                </c:pt>
                <c:pt idx="2725">
                  <c:v>17.853727790932201</c:v>
                </c:pt>
                <c:pt idx="2726">
                  <c:v>17.860279617644501</c:v>
                </c:pt>
                <c:pt idx="2727">
                  <c:v>17.866831444356698</c:v>
                </c:pt>
                <c:pt idx="2728">
                  <c:v>17.873383271068999</c:v>
                </c:pt>
                <c:pt idx="2729">
                  <c:v>17.879935097781299</c:v>
                </c:pt>
                <c:pt idx="2730">
                  <c:v>17.8864869244936</c:v>
                </c:pt>
                <c:pt idx="2731">
                  <c:v>17.8930387512058</c:v>
                </c:pt>
                <c:pt idx="2732">
                  <c:v>17.899590577918101</c:v>
                </c:pt>
                <c:pt idx="2733">
                  <c:v>17.906142404630401</c:v>
                </c:pt>
                <c:pt idx="2734">
                  <c:v>17.912694231342599</c:v>
                </c:pt>
                <c:pt idx="2735">
                  <c:v>17.919246058054899</c:v>
                </c:pt>
                <c:pt idx="2736">
                  <c:v>17.925797884767199</c:v>
                </c:pt>
                <c:pt idx="2737">
                  <c:v>17.9323497114794</c:v>
                </c:pt>
                <c:pt idx="2738">
                  <c:v>17.938901538191701</c:v>
                </c:pt>
                <c:pt idx="2739">
                  <c:v>17.945453364904001</c:v>
                </c:pt>
                <c:pt idx="2740">
                  <c:v>17.952005191616198</c:v>
                </c:pt>
                <c:pt idx="2741">
                  <c:v>17.958557018328499</c:v>
                </c:pt>
                <c:pt idx="2742">
                  <c:v>17.965108845040799</c:v>
                </c:pt>
                <c:pt idx="2743">
                  <c:v>17.971660671753</c:v>
                </c:pt>
                <c:pt idx="2744">
                  <c:v>17.9782124984653</c:v>
                </c:pt>
                <c:pt idx="2745">
                  <c:v>17.984764325177601</c:v>
                </c:pt>
                <c:pt idx="2746">
                  <c:v>17.991316151889901</c:v>
                </c:pt>
                <c:pt idx="2747">
                  <c:v>17.997867978602098</c:v>
                </c:pt>
                <c:pt idx="2748">
                  <c:v>18.004419805314399</c:v>
                </c:pt>
                <c:pt idx="2749">
                  <c:v>18.010971632026699</c:v>
                </c:pt>
                <c:pt idx="2750">
                  <c:v>18.0175234587389</c:v>
                </c:pt>
                <c:pt idx="2751">
                  <c:v>18.0240752854512</c:v>
                </c:pt>
                <c:pt idx="2752">
                  <c:v>18.030627112163501</c:v>
                </c:pt>
                <c:pt idx="2753">
                  <c:v>18.037178938875702</c:v>
                </c:pt>
                <c:pt idx="2754">
                  <c:v>18.043730765587998</c:v>
                </c:pt>
                <c:pt idx="2755">
                  <c:v>18.050282592300299</c:v>
                </c:pt>
                <c:pt idx="2756">
                  <c:v>18.0568344190125</c:v>
                </c:pt>
                <c:pt idx="2757">
                  <c:v>18.0633862457248</c:v>
                </c:pt>
                <c:pt idx="2758">
                  <c:v>18.0699380724371</c:v>
                </c:pt>
                <c:pt idx="2759">
                  <c:v>18.076489899149301</c:v>
                </c:pt>
                <c:pt idx="2760">
                  <c:v>18.083041725861602</c:v>
                </c:pt>
                <c:pt idx="2761">
                  <c:v>18.089593552573898</c:v>
                </c:pt>
                <c:pt idx="2762">
                  <c:v>18.096145379286199</c:v>
                </c:pt>
                <c:pt idx="2763">
                  <c:v>18.1026972059984</c:v>
                </c:pt>
                <c:pt idx="2764">
                  <c:v>18.1092490327107</c:v>
                </c:pt>
                <c:pt idx="2765">
                  <c:v>18.115800859423</c:v>
                </c:pt>
                <c:pt idx="2766">
                  <c:v>18.122352686135201</c:v>
                </c:pt>
                <c:pt idx="2767">
                  <c:v>18.128904512847502</c:v>
                </c:pt>
                <c:pt idx="2768">
                  <c:v>18.135456339559799</c:v>
                </c:pt>
                <c:pt idx="2769">
                  <c:v>18.142008166271999</c:v>
                </c:pt>
                <c:pt idx="2770">
                  <c:v>18.1485599929843</c:v>
                </c:pt>
                <c:pt idx="2771">
                  <c:v>18.1551118196966</c:v>
                </c:pt>
                <c:pt idx="2772">
                  <c:v>18.161663646408801</c:v>
                </c:pt>
                <c:pt idx="2773">
                  <c:v>18.168215473121101</c:v>
                </c:pt>
                <c:pt idx="2774">
                  <c:v>18.174767299833398</c:v>
                </c:pt>
                <c:pt idx="2775">
                  <c:v>18.181319126545599</c:v>
                </c:pt>
                <c:pt idx="2776">
                  <c:v>18.187870953257899</c:v>
                </c:pt>
                <c:pt idx="2777">
                  <c:v>18.1944227799702</c:v>
                </c:pt>
                <c:pt idx="2778">
                  <c:v>18.2009746066825</c:v>
                </c:pt>
                <c:pt idx="2779">
                  <c:v>18.207526433394701</c:v>
                </c:pt>
                <c:pt idx="2780">
                  <c:v>18.214078260107001</c:v>
                </c:pt>
                <c:pt idx="2781">
                  <c:v>18.220630086819298</c:v>
                </c:pt>
                <c:pt idx="2782">
                  <c:v>18.227181913531499</c:v>
                </c:pt>
                <c:pt idx="2783">
                  <c:v>18.2337337402438</c:v>
                </c:pt>
                <c:pt idx="2784">
                  <c:v>18.2402855669561</c:v>
                </c:pt>
                <c:pt idx="2785">
                  <c:v>18.246837393668301</c:v>
                </c:pt>
                <c:pt idx="2786">
                  <c:v>18.253389220380601</c:v>
                </c:pt>
                <c:pt idx="2787">
                  <c:v>18.259941047092902</c:v>
                </c:pt>
                <c:pt idx="2788">
                  <c:v>18.266492873805099</c:v>
                </c:pt>
                <c:pt idx="2789">
                  <c:v>18.273044700517399</c:v>
                </c:pt>
                <c:pt idx="2790">
                  <c:v>18.2795965272297</c:v>
                </c:pt>
                <c:pt idx="2791">
                  <c:v>18.286148353941901</c:v>
                </c:pt>
                <c:pt idx="2792">
                  <c:v>18.292700180654201</c:v>
                </c:pt>
                <c:pt idx="2793">
                  <c:v>18.299252007366501</c:v>
                </c:pt>
                <c:pt idx="2794">
                  <c:v>18.305803834078802</c:v>
                </c:pt>
                <c:pt idx="2795">
                  <c:v>18.312355660790999</c:v>
                </c:pt>
                <c:pt idx="2796">
                  <c:v>18.318907487503299</c:v>
                </c:pt>
                <c:pt idx="2797">
                  <c:v>18.3254593142156</c:v>
                </c:pt>
                <c:pt idx="2798">
                  <c:v>18.332011140927801</c:v>
                </c:pt>
                <c:pt idx="2799">
                  <c:v>18.338562967640101</c:v>
                </c:pt>
                <c:pt idx="2800">
                  <c:v>18.345114794352401</c:v>
                </c:pt>
                <c:pt idx="2801">
                  <c:v>18.351666621064599</c:v>
                </c:pt>
                <c:pt idx="2802">
                  <c:v>18.358218447776899</c:v>
                </c:pt>
                <c:pt idx="2803">
                  <c:v>18.364770274489199</c:v>
                </c:pt>
                <c:pt idx="2804">
                  <c:v>18.3713221012014</c:v>
                </c:pt>
                <c:pt idx="2805">
                  <c:v>18.377873927913701</c:v>
                </c:pt>
                <c:pt idx="2806">
                  <c:v>18.384425754626001</c:v>
                </c:pt>
                <c:pt idx="2807">
                  <c:v>18.390977581338198</c:v>
                </c:pt>
                <c:pt idx="2808">
                  <c:v>18.397529408050499</c:v>
                </c:pt>
                <c:pt idx="2809">
                  <c:v>18.404081234762799</c:v>
                </c:pt>
                <c:pt idx="2810">
                  <c:v>18.410633061475</c:v>
                </c:pt>
                <c:pt idx="2811">
                  <c:v>18.4171848881873</c:v>
                </c:pt>
                <c:pt idx="2812">
                  <c:v>18.423736714899601</c:v>
                </c:pt>
                <c:pt idx="2813">
                  <c:v>18.430288541611901</c:v>
                </c:pt>
                <c:pt idx="2814">
                  <c:v>18.436840368324098</c:v>
                </c:pt>
                <c:pt idx="2815">
                  <c:v>18.443392195036399</c:v>
                </c:pt>
                <c:pt idx="2816">
                  <c:v>18.449944021748699</c:v>
                </c:pt>
                <c:pt idx="2817">
                  <c:v>18.4564958484609</c:v>
                </c:pt>
                <c:pt idx="2818">
                  <c:v>18.4630476751732</c:v>
                </c:pt>
                <c:pt idx="2819">
                  <c:v>18.469599501885501</c:v>
                </c:pt>
                <c:pt idx="2820">
                  <c:v>18.476151328597702</c:v>
                </c:pt>
                <c:pt idx="2821">
                  <c:v>18.482703155309999</c:v>
                </c:pt>
                <c:pt idx="2822">
                  <c:v>18.489254982022299</c:v>
                </c:pt>
                <c:pt idx="2823">
                  <c:v>18.4958068087345</c:v>
                </c:pt>
                <c:pt idx="2824">
                  <c:v>18.5023586354468</c:v>
                </c:pt>
                <c:pt idx="2825">
                  <c:v>18.508910462159101</c:v>
                </c:pt>
                <c:pt idx="2826">
                  <c:v>18.515462288871301</c:v>
                </c:pt>
                <c:pt idx="2827">
                  <c:v>18.522014115583598</c:v>
                </c:pt>
                <c:pt idx="2828">
                  <c:v>18.528565942295899</c:v>
                </c:pt>
                <c:pt idx="2829">
                  <c:v>18.535117769008199</c:v>
                </c:pt>
                <c:pt idx="2830">
                  <c:v>18.5416695957204</c:v>
                </c:pt>
                <c:pt idx="2831">
                  <c:v>18.5482214224327</c:v>
                </c:pt>
                <c:pt idx="2832">
                  <c:v>18.554773249145001</c:v>
                </c:pt>
                <c:pt idx="2833">
                  <c:v>18.561325075857201</c:v>
                </c:pt>
                <c:pt idx="2834">
                  <c:v>18.567876902569498</c:v>
                </c:pt>
                <c:pt idx="2835">
                  <c:v>18.574428729281799</c:v>
                </c:pt>
                <c:pt idx="2836">
                  <c:v>18.580980555994</c:v>
                </c:pt>
                <c:pt idx="2837">
                  <c:v>18.5875323827063</c:v>
                </c:pt>
                <c:pt idx="2838">
                  <c:v>18.5940842094186</c:v>
                </c:pt>
                <c:pt idx="2839">
                  <c:v>18.600636036130801</c:v>
                </c:pt>
                <c:pt idx="2840">
                  <c:v>18.607187862843102</c:v>
                </c:pt>
                <c:pt idx="2841">
                  <c:v>18.613739689555398</c:v>
                </c:pt>
                <c:pt idx="2842">
                  <c:v>18.620291516267599</c:v>
                </c:pt>
                <c:pt idx="2843">
                  <c:v>18.6268433429799</c:v>
                </c:pt>
                <c:pt idx="2844">
                  <c:v>18.6333951696922</c:v>
                </c:pt>
                <c:pt idx="2845">
                  <c:v>18.6399469964045</c:v>
                </c:pt>
                <c:pt idx="2846">
                  <c:v>18.646498823116701</c:v>
                </c:pt>
                <c:pt idx="2847">
                  <c:v>18.653050649829002</c:v>
                </c:pt>
                <c:pt idx="2848">
                  <c:v>18.659602476541298</c:v>
                </c:pt>
                <c:pt idx="2849">
                  <c:v>18.666154303253499</c:v>
                </c:pt>
                <c:pt idx="2850">
                  <c:v>18.6727061299658</c:v>
                </c:pt>
                <c:pt idx="2851">
                  <c:v>18.6792579566781</c:v>
                </c:pt>
                <c:pt idx="2852">
                  <c:v>18.685809783390301</c:v>
                </c:pt>
                <c:pt idx="2853">
                  <c:v>18.692361610102601</c:v>
                </c:pt>
                <c:pt idx="2854">
                  <c:v>18.698913436814902</c:v>
                </c:pt>
                <c:pt idx="2855">
                  <c:v>18.705465263527099</c:v>
                </c:pt>
                <c:pt idx="2856">
                  <c:v>18.712017090239399</c:v>
                </c:pt>
                <c:pt idx="2857">
                  <c:v>18.7185689169517</c:v>
                </c:pt>
                <c:pt idx="2858">
                  <c:v>18.725120743663901</c:v>
                </c:pt>
                <c:pt idx="2859">
                  <c:v>18.731672570376201</c:v>
                </c:pt>
                <c:pt idx="2860">
                  <c:v>18.738224397088501</c:v>
                </c:pt>
                <c:pt idx="2861">
                  <c:v>18.744776223800802</c:v>
                </c:pt>
                <c:pt idx="2862">
                  <c:v>18.751328050512999</c:v>
                </c:pt>
                <c:pt idx="2863">
                  <c:v>18.757879877225299</c:v>
                </c:pt>
                <c:pt idx="2864">
                  <c:v>18.7644317039376</c:v>
                </c:pt>
                <c:pt idx="2865">
                  <c:v>18.770983530649801</c:v>
                </c:pt>
                <c:pt idx="2866">
                  <c:v>18.777535357362101</c:v>
                </c:pt>
                <c:pt idx="2867">
                  <c:v>18.784087184074401</c:v>
                </c:pt>
                <c:pt idx="2868">
                  <c:v>18.790639010786599</c:v>
                </c:pt>
                <c:pt idx="2869">
                  <c:v>18.797190837498899</c:v>
                </c:pt>
                <c:pt idx="2870">
                  <c:v>18.8037426642112</c:v>
                </c:pt>
                <c:pt idx="2871">
                  <c:v>18.8102944909234</c:v>
                </c:pt>
                <c:pt idx="2872">
                  <c:v>18.816846317635701</c:v>
                </c:pt>
                <c:pt idx="2873">
                  <c:v>18.823398144348001</c:v>
                </c:pt>
                <c:pt idx="2874">
                  <c:v>18.829949971060199</c:v>
                </c:pt>
                <c:pt idx="2875">
                  <c:v>18.836501797772499</c:v>
                </c:pt>
                <c:pt idx="2876">
                  <c:v>18.843053624484799</c:v>
                </c:pt>
                <c:pt idx="2877">
                  <c:v>18.849605451197</c:v>
                </c:pt>
                <c:pt idx="2878">
                  <c:v>18.856157277909301</c:v>
                </c:pt>
                <c:pt idx="2879">
                  <c:v>18.862709104621601</c:v>
                </c:pt>
                <c:pt idx="2880">
                  <c:v>18.869260931333901</c:v>
                </c:pt>
                <c:pt idx="2881">
                  <c:v>18.875812758046099</c:v>
                </c:pt>
                <c:pt idx="2882">
                  <c:v>18.882364584758399</c:v>
                </c:pt>
                <c:pt idx="2883">
                  <c:v>18.888916411470699</c:v>
                </c:pt>
                <c:pt idx="2884">
                  <c:v>18.8954682381829</c:v>
                </c:pt>
                <c:pt idx="2885">
                  <c:v>18.902020064895201</c:v>
                </c:pt>
                <c:pt idx="2886">
                  <c:v>18.908571891607501</c:v>
                </c:pt>
                <c:pt idx="2887">
                  <c:v>18.915123718319698</c:v>
                </c:pt>
                <c:pt idx="2888">
                  <c:v>18.921675545031999</c:v>
                </c:pt>
                <c:pt idx="2889">
                  <c:v>18.928227371744299</c:v>
                </c:pt>
                <c:pt idx="2890">
                  <c:v>18.9347791984565</c:v>
                </c:pt>
                <c:pt idx="2891">
                  <c:v>18.9413310251688</c:v>
                </c:pt>
                <c:pt idx="2892">
                  <c:v>18.947882851881101</c:v>
                </c:pt>
                <c:pt idx="2893">
                  <c:v>18.954434678593401</c:v>
                </c:pt>
                <c:pt idx="2894">
                  <c:v>18.960986505305598</c:v>
                </c:pt>
                <c:pt idx="2895">
                  <c:v>18.967538332017899</c:v>
                </c:pt>
                <c:pt idx="2896">
                  <c:v>18.974090158730199</c:v>
                </c:pt>
                <c:pt idx="2897">
                  <c:v>18.9806419854424</c:v>
                </c:pt>
                <c:pt idx="2898">
                  <c:v>18.9871938121547</c:v>
                </c:pt>
                <c:pt idx="2899">
                  <c:v>18.993745638867001</c:v>
                </c:pt>
                <c:pt idx="2900">
                  <c:v>19.000297465579202</c:v>
                </c:pt>
                <c:pt idx="2901">
                  <c:v>19.006849292291498</c:v>
                </c:pt>
                <c:pt idx="2902">
                  <c:v>19.013401119003799</c:v>
                </c:pt>
                <c:pt idx="2903">
                  <c:v>19.019952945716</c:v>
                </c:pt>
                <c:pt idx="2904">
                  <c:v>19.0265047724283</c:v>
                </c:pt>
                <c:pt idx="2905">
                  <c:v>19.0330565991406</c:v>
                </c:pt>
                <c:pt idx="2906">
                  <c:v>19.039608425852801</c:v>
                </c:pt>
                <c:pt idx="2907">
                  <c:v>19.046160252565102</c:v>
                </c:pt>
                <c:pt idx="2908">
                  <c:v>19.052712079277399</c:v>
                </c:pt>
                <c:pt idx="2909">
                  <c:v>19.059263905989599</c:v>
                </c:pt>
                <c:pt idx="2910">
                  <c:v>19.0658157327019</c:v>
                </c:pt>
                <c:pt idx="2911">
                  <c:v>19.0723675594142</c:v>
                </c:pt>
                <c:pt idx="2912">
                  <c:v>19.078919386126501</c:v>
                </c:pt>
                <c:pt idx="2913">
                  <c:v>19.085471212838701</c:v>
                </c:pt>
                <c:pt idx="2914">
                  <c:v>19.092023039551002</c:v>
                </c:pt>
                <c:pt idx="2915">
                  <c:v>19.098574866263299</c:v>
                </c:pt>
                <c:pt idx="2916">
                  <c:v>19.105126692975499</c:v>
                </c:pt>
                <c:pt idx="2917">
                  <c:v>19.1116785196878</c:v>
                </c:pt>
                <c:pt idx="2918">
                  <c:v>19.1182303464001</c:v>
                </c:pt>
                <c:pt idx="2919">
                  <c:v>19.124782173112301</c:v>
                </c:pt>
                <c:pt idx="2920">
                  <c:v>19.131333999824601</c:v>
                </c:pt>
                <c:pt idx="2921">
                  <c:v>19.137885826536898</c:v>
                </c:pt>
                <c:pt idx="2922">
                  <c:v>19.144437653249099</c:v>
                </c:pt>
                <c:pt idx="2923">
                  <c:v>19.1509894799614</c:v>
                </c:pt>
                <c:pt idx="2924">
                  <c:v>19.1575413066737</c:v>
                </c:pt>
                <c:pt idx="2925">
                  <c:v>19.164093133386</c:v>
                </c:pt>
                <c:pt idx="2926">
                  <c:v>19.170644960098201</c:v>
                </c:pt>
                <c:pt idx="2927">
                  <c:v>19.177196786810502</c:v>
                </c:pt>
                <c:pt idx="2928">
                  <c:v>19.183748613522798</c:v>
                </c:pt>
                <c:pt idx="2929">
                  <c:v>19.190300440234999</c:v>
                </c:pt>
                <c:pt idx="2930">
                  <c:v>19.1968522669473</c:v>
                </c:pt>
                <c:pt idx="2931">
                  <c:v>19.2034040936596</c:v>
                </c:pt>
                <c:pt idx="2932">
                  <c:v>19.209955920371801</c:v>
                </c:pt>
                <c:pt idx="2933">
                  <c:v>19.216507747084101</c:v>
                </c:pt>
                <c:pt idx="2934">
                  <c:v>19.223059573796402</c:v>
                </c:pt>
                <c:pt idx="2935">
                  <c:v>19.229611400508599</c:v>
                </c:pt>
                <c:pt idx="2936">
                  <c:v>19.236163227220899</c:v>
                </c:pt>
                <c:pt idx="2937">
                  <c:v>19.2427150539332</c:v>
                </c:pt>
                <c:pt idx="2938">
                  <c:v>19.249266880645401</c:v>
                </c:pt>
                <c:pt idx="2939">
                  <c:v>19.255818707357701</c:v>
                </c:pt>
                <c:pt idx="2940">
                  <c:v>19.262370534070001</c:v>
                </c:pt>
                <c:pt idx="2941">
                  <c:v>19.268922360782199</c:v>
                </c:pt>
                <c:pt idx="2942">
                  <c:v>19.275474187494499</c:v>
                </c:pt>
                <c:pt idx="2943">
                  <c:v>19.282026014206799</c:v>
                </c:pt>
                <c:pt idx="2944">
                  <c:v>19.2885778409191</c:v>
                </c:pt>
                <c:pt idx="2945">
                  <c:v>19.295129667631301</c:v>
                </c:pt>
                <c:pt idx="2946">
                  <c:v>19.301681494343601</c:v>
                </c:pt>
                <c:pt idx="2947">
                  <c:v>19.308233321055901</c:v>
                </c:pt>
                <c:pt idx="2948">
                  <c:v>19.314785147768099</c:v>
                </c:pt>
                <c:pt idx="2949">
                  <c:v>19.321336974480399</c:v>
                </c:pt>
                <c:pt idx="2950">
                  <c:v>19.327888801192699</c:v>
                </c:pt>
                <c:pt idx="2951">
                  <c:v>19.3344406279049</c:v>
                </c:pt>
                <c:pt idx="2952">
                  <c:v>19.340992454617201</c:v>
                </c:pt>
                <c:pt idx="2953">
                  <c:v>19.347544281329501</c:v>
                </c:pt>
                <c:pt idx="2954">
                  <c:v>19.354096108041698</c:v>
                </c:pt>
                <c:pt idx="2955">
                  <c:v>19.360647934753999</c:v>
                </c:pt>
                <c:pt idx="2956">
                  <c:v>19.367199761466299</c:v>
                </c:pt>
                <c:pt idx="2957">
                  <c:v>19.3737515881786</c:v>
                </c:pt>
                <c:pt idx="2958">
                  <c:v>19.3803034148908</c:v>
                </c:pt>
                <c:pt idx="2959">
                  <c:v>19.386855241603101</c:v>
                </c:pt>
                <c:pt idx="2960">
                  <c:v>19.393407068315401</c:v>
                </c:pt>
                <c:pt idx="2961">
                  <c:v>19.399958895027599</c:v>
                </c:pt>
                <c:pt idx="2962">
                  <c:v>19.406510721739899</c:v>
                </c:pt>
                <c:pt idx="2963">
                  <c:v>19.413062548452199</c:v>
                </c:pt>
                <c:pt idx="2964">
                  <c:v>19.4196143751644</c:v>
                </c:pt>
                <c:pt idx="2965">
                  <c:v>19.426166201876701</c:v>
                </c:pt>
                <c:pt idx="2966">
                  <c:v>19.432718028589001</c:v>
                </c:pt>
                <c:pt idx="2967">
                  <c:v>19.439269855301202</c:v>
                </c:pt>
                <c:pt idx="2968">
                  <c:v>19.445821682013499</c:v>
                </c:pt>
                <c:pt idx="2969">
                  <c:v>19.452373508725799</c:v>
                </c:pt>
                <c:pt idx="2970">
                  <c:v>19.458925335438</c:v>
                </c:pt>
                <c:pt idx="2971">
                  <c:v>19.4654771621503</c:v>
                </c:pt>
                <c:pt idx="2972">
                  <c:v>19.472028988862601</c:v>
                </c:pt>
                <c:pt idx="2973">
                  <c:v>19.478580815574801</c:v>
                </c:pt>
                <c:pt idx="2974">
                  <c:v>19.485132642287098</c:v>
                </c:pt>
                <c:pt idx="2975">
                  <c:v>19.491684468999399</c:v>
                </c:pt>
                <c:pt idx="2976">
                  <c:v>19.498236295711699</c:v>
                </c:pt>
                <c:pt idx="2977">
                  <c:v>19.5047881224239</c:v>
                </c:pt>
                <c:pt idx="2978">
                  <c:v>19.5113399491362</c:v>
                </c:pt>
                <c:pt idx="2979">
                  <c:v>19.517891775848501</c:v>
                </c:pt>
                <c:pt idx="2980">
                  <c:v>19.524443602560702</c:v>
                </c:pt>
                <c:pt idx="2981">
                  <c:v>19.530995429272998</c:v>
                </c:pt>
                <c:pt idx="2982">
                  <c:v>19.537547255985299</c:v>
                </c:pt>
                <c:pt idx="2983">
                  <c:v>19.5440990826975</c:v>
                </c:pt>
                <c:pt idx="2984">
                  <c:v>19.5506509094098</c:v>
                </c:pt>
                <c:pt idx="2985">
                  <c:v>19.5572027361221</c:v>
                </c:pt>
                <c:pt idx="2986">
                  <c:v>19.563754562834301</c:v>
                </c:pt>
                <c:pt idx="2987">
                  <c:v>19.570306389546602</c:v>
                </c:pt>
                <c:pt idx="2988">
                  <c:v>19.576858216258898</c:v>
                </c:pt>
                <c:pt idx="2989">
                  <c:v>19.583410042971099</c:v>
                </c:pt>
                <c:pt idx="2990">
                  <c:v>19.5899618696834</c:v>
                </c:pt>
                <c:pt idx="2991">
                  <c:v>19.5965136963957</c:v>
                </c:pt>
                <c:pt idx="2992">
                  <c:v>19.603065523108</c:v>
                </c:pt>
                <c:pt idx="2993">
                  <c:v>19.609617349820201</c:v>
                </c:pt>
                <c:pt idx="2994">
                  <c:v>19.616169176532502</c:v>
                </c:pt>
                <c:pt idx="2995">
                  <c:v>19.622721003244799</c:v>
                </c:pt>
                <c:pt idx="2996">
                  <c:v>19.629272829956999</c:v>
                </c:pt>
                <c:pt idx="2997">
                  <c:v>19.6358246566693</c:v>
                </c:pt>
                <c:pt idx="2998">
                  <c:v>19.6423764833816</c:v>
                </c:pt>
                <c:pt idx="2999">
                  <c:v>19.648928310093801</c:v>
                </c:pt>
                <c:pt idx="3000">
                  <c:v>19.655480136806101</c:v>
                </c:pt>
                <c:pt idx="3001">
                  <c:v>19.662031963518402</c:v>
                </c:pt>
                <c:pt idx="3002">
                  <c:v>19.668583790230599</c:v>
                </c:pt>
                <c:pt idx="3003">
                  <c:v>19.675135616942899</c:v>
                </c:pt>
                <c:pt idx="3004">
                  <c:v>19.6816874436552</c:v>
                </c:pt>
                <c:pt idx="3005">
                  <c:v>19.688239270367401</c:v>
                </c:pt>
                <c:pt idx="3006">
                  <c:v>19.694791097079701</c:v>
                </c:pt>
                <c:pt idx="3007">
                  <c:v>19.701342923792001</c:v>
                </c:pt>
                <c:pt idx="3008">
                  <c:v>19.707894750504298</c:v>
                </c:pt>
                <c:pt idx="3009">
                  <c:v>19.714446577216499</c:v>
                </c:pt>
                <c:pt idx="3010">
                  <c:v>19.7209984039288</c:v>
                </c:pt>
                <c:pt idx="3011">
                  <c:v>19.7275502306411</c:v>
                </c:pt>
                <c:pt idx="3012">
                  <c:v>19.734102057353301</c:v>
                </c:pt>
                <c:pt idx="3013">
                  <c:v>19.740653884065601</c:v>
                </c:pt>
                <c:pt idx="3014">
                  <c:v>19.747205710777902</c:v>
                </c:pt>
                <c:pt idx="3015">
                  <c:v>19.753757537490099</c:v>
                </c:pt>
                <c:pt idx="3016">
                  <c:v>19.760309364202399</c:v>
                </c:pt>
                <c:pt idx="3017">
                  <c:v>19.7668611909147</c:v>
                </c:pt>
                <c:pt idx="3018">
                  <c:v>19.773413017626901</c:v>
                </c:pt>
                <c:pt idx="3019">
                  <c:v>19.779964844339201</c:v>
                </c:pt>
                <c:pt idx="3020">
                  <c:v>19.786516671051501</c:v>
                </c:pt>
                <c:pt idx="3021">
                  <c:v>19.793068497763699</c:v>
                </c:pt>
                <c:pt idx="3022">
                  <c:v>19.799620324475999</c:v>
                </c:pt>
                <c:pt idx="3023">
                  <c:v>19.806172151188299</c:v>
                </c:pt>
                <c:pt idx="3024">
                  <c:v>19.8127239779006</c:v>
                </c:pt>
                <c:pt idx="3025">
                  <c:v>19.819275804612801</c:v>
                </c:pt>
                <c:pt idx="3026">
                  <c:v>19.825827631325101</c:v>
                </c:pt>
                <c:pt idx="3027">
                  <c:v>19.832379458037401</c:v>
                </c:pt>
                <c:pt idx="3028">
                  <c:v>19.838931284749599</c:v>
                </c:pt>
                <c:pt idx="3029">
                  <c:v>19.845483111461899</c:v>
                </c:pt>
                <c:pt idx="3030">
                  <c:v>19.852034938174199</c:v>
                </c:pt>
                <c:pt idx="3031">
                  <c:v>19.8585867648864</c:v>
                </c:pt>
                <c:pt idx="3032">
                  <c:v>19.865138591598701</c:v>
                </c:pt>
                <c:pt idx="3033">
                  <c:v>19.871690418311001</c:v>
                </c:pt>
                <c:pt idx="3034">
                  <c:v>19.878242245023198</c:v>
                </c:pt>
                <c:pt idx="3035">
                  <c:v>19.884794071735499</c:v>
                </c:pt>
                <c:pt idx="3036">
                  <c:v>19.891345898447799</c:v>
                </c:pt>
                <c:pt idx="3037">
                  <c:v>19.89789772516</c:v>
                </c:pt>
                <c:pt idx="3038">
                  <c:v>19.9044495518723</c:v>
                </c:pt>
                <c:pt idx="3039">
                  <c:v>19.911001378584601</c:v>
                </c:pt>
                <c:pt idx="3040">
                  <c:v>19.917553205296901</c:v>
                </c:pt>
                <c:pt idx="3041">
                  <c:v>19.924105032009098</c:v>
                </c:pt>
                <c:pt idx="3042">
                  <c:v>19.930656858721399</c:v>
                </c:pt>
                <c:pt idx="3043">
                  <c:v>19.937208685433699</c:v>
                </c:pt>
                <c:pt idx="3044">
                  <c:v>19.9437605121459</c:v>
                </c:pt>
                <c:pt idx="3045">
                  <c:v>19.9503123388582</c:v>
                </c:pt>
                <c:pt idx="3046">
                  <c:v>19.956864165570501</c:v>
                </c:pt>
                <c:pt idx="3047">
                  <c:v>19.963415992282702</c:v>
                </c:pt>
                <c:pt idx="3048">
                  <c:v>19.969967818994999</c:v>
                </c:pt>
                <c:pt idx="3049">
                  <c:v>19.976519645707299</c:v>
                </c:pt>
                <c:pt idx="3050">
                  <c:v>19.9830714724195</c:v>
                </c:pt>
                <c:pt idx="3051">
                  <c:v>19.9896232991318</c:v>
                </c:pt>
                <c:pt idx="3052">
                  <c:v>19.996175125844101</c:v>
                </c:pt>
                <c:pt idx="3053">
                  <c:v>20.002726952556301</c:v>
                </c:pt>
                <c:pt idx="3054">
                  <c:v>20.009278779268602</c:v>
                </c:pt>
                <c:pt idx="3055">
                  <c:v>20.015830605980899</c:v>
                </c:pt>
                <c:pt idx="3056">
                  <c:v>20.022382432693099</c:v>
                </c:pt>
                <c:pt idx="3057">
                  <c:v>20.0289342594054</c:v>
                </c:pt>
                <c:pt idx="3058">
                  <c:v>20.0354860861177</c:v>
                </c:pt>
                <c:pt idx="3059">
                  <c:v>20.042037912830001</c:v>
                </c:pt>
                <c:pt idx="3060">
                  <c:v>20.048589739542201</c:v>
                </c:pt>
                <c:pt idx="3061">
                  <c:v>20.055141566254498</c:v>
                </c:pt>
                <c:pt idx="3062">
                  <c:v>20.061693392966799</c:v>
                </c:pt>
                <c:pt idx="3063">
                  <c:v>20.068245219679</c:v>
                </c:pt>
                <c:pt idx="3064">
                  <c:v>20.0747970463913</c:v>
                </c:pt>
                <c:pt idx="3065">
                  <c:v>20.0813488731036</c:v>
                </c:pt>
                <c:pt idx="3066">
                  <c:v>20.087900699815801</c:v>
                </c:pt>
                <c:pt idx="3067">
                  <c:v>20.094452526528102</c:v>
                </c:pt>
                <c:pt idx="3068">
                  <c:v>20.101004353240398</c:v>
                </c:pt>
                <c:pt idx="3069">
                  <c:v>20.107556179952599</c:v>
                </c:pt>
                <c:pt idx="3070">
                  <c:v>20.1141080066649</c:v>
                </c:pt>
                <c:pt idx="3071">
                  <c:v>20.1206598333772</c:v>
                </c:pt>
                <c:pt idx="3072">
                  <c:v>20.127211660089401</c:v>
                </c:pt>
                <c:pt idx="3073">
                  <c:v>20.133763486801701</c:v>
                </c:pt>
                <c:pt idx="3074">
                  <c:v>20.140315313514002</c:v>
                </c:pt>
                <c:pt idx="3075">
                  <c:v>20.146867140226298</c:v>
                </c:pt>
                <c:pt idx="3076">
                  <c:v>20.153418966938499</c:v>
                </c:pt>
                <c:pt idx="3077">
                  <c:v>20.1599707936508</c:v>
                </c:pt>
                <c:pt idx="3078">
                  <c:v>20.1665226203631</c:v>
                </c:pt>
                <c:pt idx="3079">
                  <c:v>20.173074447075301</c:v>
                </c:pt>
                <c:pt idx="3080">
                  <c:v>20.179626273787601</c:v>
                </c:pt>
                <c:pt idx="3081">
                  <c:v>20.186178100499902</c:v>
                </c:pt>
                <c:pt idx="3082">
                  <c:v>20.192729927212099</c:v>
                </c:pt>
                <c:pt idx="3083">
                  <c:v>20.199281753924399</c:v>
                </c:pt>
                <c:pt idx="3084">
                  <c:v>20.2058335806367</c:v>
                </c:pt>
                <c:pt idx="3085">
                  <c:v>20.212385407348901</c:v>
                </c:pt>
                <c:pt idx="3086">
                  <c:v>20.218937234061201</c:v>
                </c:pt>
                <c:pt idx="3087">
                  <c:v>20.225489060773501</c:v>
                </c:pt>
                <c:pt idx="3088">
                  <c:v>20.232040887485699</c:v>
                </c:pt>
                <c:pt idx="3089">
                  <c:v>20.238592714197999</c:v>
                </c:pt>
                <c:pt idx="3090">
                  <c:v>20.245144540910299</c:v>
                </c:pt>
                <c:pt idx="3091">
                  <c:v>20.2516963676226</c:v>
                </c:pt>
                <c:pt idx="3092">
                  <c:v>20.258248194334801</c:v>
                </c:pt>
                <c:pt idx="3093">
                  <c:v>20.264800021047101</c:v>
                </c:pt>
                <c:pt idx="3094">
                  <c:v>20.271351847759401</c:v>
                </c:pt>
                <c:pt idx="3095">
                  <c:v>20.277903674471599</c:v>
                </c:pt>
                <c:pt idx="3096">
                  <c:v>20.284455501183899</c:v>
                </c:pt>
                <c:pt idx="3097">
                  <c:v>20.2910073278962</c:v>
                </c:pt>
                <c:pt idx="3098">
                  <c:v>20.2975591546084</c:v>
                </c:pt>
                <c:pt idx="3099">
                  <c:v>20.304110981320701</c:v>
                </c:pt>
                <c:pt idx="3100">
                  <c:v>20.310662808033001</c:v>
                </c:pt>
                <c:pt idx="3101">
                  <c:v>20.317214634745199</c:v>
                </c:pt>
                <c:pt idx="3102">
                  <c:v>20.323766461457499</c:v>
                </c:pt>
                <c:pt idx="3103">
                  <c:v>20.330318288169799</c:v>
                </c:pt>
                <c:pt idx="3104">
                  <c:v>20.336870114882</c:v>
                </c:pt>
                <c:pt idx="3105">
                  <c:v>20.343421941594301</c:v>
                </c:pt>
                <c:pt idx="3106">
                  <c:v>20.349973768306601</c:v>
                </c:pt>
                <c:pt idx="3107">
                  <c:v>20.356525595018901</c:v>
                </c:pt>
                <c:pt idx="3108">
                  <c:v>20.363077421731099</c:v>
                </c:pt>
                <c:pt idx="3109">
                  <c:v>20.369629248443399</c:v>
                </c:pt>
                <c:pt idx="3110">
                  <c:v>20.376181075155699</c:v>
                </c:pt>
                <c:pt idx="3111">
                  <c:v>20.3827329018679</c:v>
                </c:pt>
                <c:pt idx="3112">
                  <c:v>20.389284728580201</c:v>
                </c:pt>
                <c:pt idx="3113">
                  <c:v>20.395836555292501</c:v>
                </c:pt>
                <c:pt idx="3114">
                  <c:v>20.402388382004698</c:v>
                </c:pt>
                <c:pt idx="3115">
                  <c:v>20.408940208716999</c:v>
                </c:pt>
                <c:pt idx="3116">
                  <c:v>20.415492035429299</c:v>
                </c:pt>
                <c:pt idx="3117">
                  <c:v>20.4220438621415</c:v>
                </c:pt>
                <c:pt idx="3118">
                  <c:v>20.4285956888538</c:v>
                </c:pt>
                <c:pt idx="3119">
                  <c:v>20.435147515566101</c:v>
                </c:pt>
                <c:pt idx="3120">
                  <c:v>20.441699342278302</c:v>
                </c:pt>
                <c:pt idx="3121">
                  <c:v>20.448251168990598</c:v>
                </c:pt>
                <c:pt idx="3122">
                  <c:v>20.454802995702899</c:v>
                </c:pt>
                <c:pt idx="3123">
                  <c:v>20.461354822415199</c:v>
                </c:pt>
                <c:pt idx="3124">
                  <c:v>20.4679066491274</c:v>
                </c:pt>
                <c:pt idx="3125">
                  <c:v>20.4744584758397</c:v>
                </c:pt>
                <c:pt idx="3126">
                  <c:v>20.481010302552001</c:v>
                </c:pt>
                <c:pt idx="3127">
                  <c:v>20.487562129264202</c:v>
                </c:pt>
                <c:pt idx="3128">
                  <c:v>20.494113955976498</c:v>
                </c:pt>
                <c:pt idx="3129">
                  <c:v>20.500665782688799</c:v>
                </c:pt>
                <c:pt idx="3130">
                  <c:v>20.507217609401</c:v>
                </c:pt>
                <c:pt idx="3131">
                  <c:v>20.5137694361133</c:v>
                </c:pt>
                <c:pt idx="3132">
                  <c:v>20.5203212628256</c:v>
                </c:pt>
                <c:pt idx="3133">
                  <c:v>20.526873089537801</c:v>
                </c:pt>
                <c:pt idx="3134">
                  <c:v>20.533424916250102</c:v>
                </c:pt>
                <c:pt idx="3135">
                  <c:v>20.539976742962399</c:v>
                </c:pt>
                <c:pt idx="3136">
                  <c:v>20.546528569674599</c:v>
                </c:pt>
                <c:pt idx="3137">
                  <c:v>20.5530803963869</c:v>
                </c:pt>
                <c:pt idx="3138">
                  <c:v>20.5596322230992</c:v>
                </c:pt>
                <c:pt idx="3139">
                  <c:v>20.566184049811501</c:v>
                </c:pt>
                <c:pt idx="3140">
                  <c:v>20.572735876523701</c:v>
                </c:pt>
                <c:pt idx="3141">
                  <c:v>20.579287703236002</c:v>
                </c:pt>
                <c:pt idx="3142">
                  <c:v>20.585839529948299</c:v>
                </c:pt>
                <c:pt idx="3143">
                  <c:v>20.592391356660499</c:v>
                </c:pt>
                <c:pt idx="3144">
                  <c:v>20.5989431833728</c:v>
                </c:pt>
                <c:pt idx="3145">
                  <c:v>20.6054950100851</c:v>
                </c:pt>
                <c:pt idx="3146">
                  <c:v>20.612046836797301</c:v>
                </c:pt>
                <c:pt idx="3147">
                  <c:v>20.618598663509601</c:v>
                </c:pt>
                <c:pt idx="3148">
                  <c:v>20.625150490221898</c:v>
                </c:pt>
                <c:pt idx="3149">
                  <c:v>20.631702316934099</c:v>
                </c:pt>
                <c:pt idx="3150">
                  <c:v>20.6382541436464</c:v>
                </c:pt>
                <c:pt idx="3151">
                  <c:v>20.6448059703587</c:v>
                </c:pt>
                <c:pt idx="3152">
                  <c:v>20.651357797070901</c:v>
                </c:pt>
                <c:pt idx="3153">
                  <c:v>20.657909623783201</c:v>
                </c:pt>
                <c:pt idx="3154">
                  <c:v>20.664461450495502</c:v>
                </c:pt>
                <c:pt idx="3155">
                  <c:v>20.671013277207699</c:v>
                </c:pt>
                <c:pt idx="3156">
                  <c:v>20.677565103919999</c:v>
                </c:pt>
                <c:pt idx="3157">
                  <c:v>20.6841169306323</c:v>
                </c:pt>
                <c:pt idx="3158">
                  <c:v>20.6906687573446</c:v>
                </c:pt>
                <c:pt idx="3159">
                  <c:v>20.697220584056801</c:v>
                </c:pt>
                <c:pt idx="3160">
                  <c:v>20.703772410769101</c:v>
                </c:pt>
                <c:pt idx="3161">
                  <c:v>20.710324237481402</c:v>
                </c:pt>
                <c:pt idx="3162">
                  <c:v>20.716876064193599</c:v>
                </c:pt>
                <c:pt idx="3163">
                  <c:v>20.723427890905899</c:v>
                </c:pt>
                <c:pt idx="3164">
                  <c:v>20.7299797176182</c:v>
                </c:pt>
                <c:pt idx="3165">
                  <c:v>20.736531544330401</c:v>
                </c:pt>
                <c:pt idx="3166">
                  <c:v>20.743083371042701</c:v>
                </c:pt>
                <c:pt idx="3167">
                  <c:v>20.749635197755001</c:v>
                </c:pt>
                <c:pt idx="3168">
                  <c:v>20.756187024467199</c:v>
                </c:pt>
                <c:pt idx="3169">
                  <c:v>20.762738851179499</c:v>
                </c:pt>
                <c:pt idx="3170">
                  <c:v>20.769290677891799</c:v>
                </c:pt>
                <c:pt idx="3171">
                  <c:v>20.7758425046041</c:v>
                </c:pt>
                <c:pt idx="3172">
                  <c:v>20.782394331316301</c:v>
                </c:pt>
                <c:pt idx="3173">
                  <c:v>20.788946158028601</c:v>
                </c:pt>
                <c:pt idx="3174">
                  <c:v>20.795497984740901</c:v>
                </c:pt>
                <c:pt idx="3175">
                  <c:v>20.802049811453099</c:v>
                </c:pt>
                <c:pt idx="3176">
                  <c:v>20.808601638165399</c:v>
                </c:pt>
                <c:pt idx="3177">
                  <c:v>20.815153464877699</c:v>
                </c:pt>
                <c:pt idx="3178">
                  <c:v>20.8217052915899</c:v>
                </c:pt>
                <c:pt idx="3179">
                  <c:v>20.828257118302201</c:v>
                </c:pt>
                <c:pt idx="3180">
                  <c:v>20.834808945014501</c:v>
                </c:pt>
                <c:pt idx="3181">
                  <c:v>20.841360771726698</c:v>
                </c:pt>
                <c:pt idx="3182">
                  <c:v>20.847912598438999</c:v>
                </c:pt>
                <c:pt idx="3183">
                  <c:v>20.854464425151299</c:v>
                </c:pt>
                <c:pt idx="3184">
                  <c:v>20.8610162518635</c:v>
                </c:pt>
                <c:pt idx="3185">
                  <c:v>20.8675680785758</c:v>
                </c:pt>
                <c:pt idx="3186">
                  <c:v>20.874119905288101</c:v>
                </c:pt>
                <c:pt idx="3187">
                  <c:v>20.880671732000401</c:v>
                </c:pt>
                <c:pt idx="3188">
                  <c:v>20.887223558712599</c:v>
                </c:pt>
                <c:pt idx="3189">
                  <c:v>20.893775385424899</c:v>
                </c:pt>
                <c:pt idx="3190">
                  <c:v>20.900327212137199</c:v>
                </c:pt>
                <c:pt idx="3191">
                  <c:v>20.9068790388494</c:v>
                </c:pt>
                <c:pt idx="3192">
                  <c:v>20.913430865561701</c:v>
                </c:pt>
                <c:pt idx="3193">
                  <c:v>20.919982692274001</c:v>
                </c:pt>
                <c:pt idx="3194">
                  <c:v>20.926534518986202</c:v>
                </c:pt>
                <c:pt idx="3195">
                  <c:v>20.933086345698499</c:v>
                </c:pt>
                <c:pt idx="3196">
                  <c:v>20.939638172410799</c:v>
                </c:pt>
                <c:pt idx="3197">
                  <c:v>20.946189999123</c:v>
                </c:pt>
                <c:pt idx="3198">
                  <c:v>20.9527418258353</c:v>
                </c:pt>
                <c:pt idx="3199">
                  <c:v>20.959293652547601</c:v>
                </c:pt>
                <c:pt idx="3200">
                  <c:v>20.965845479259801</c:v>
                </c:pt>
                <c:pt idx="3201">
                  <c:v>20.972397305972098</c:v>
                </c:pt>
                <c:pt idx="3202">
                  <c:v>20.978949132684399</c:v>
                </c:pt>
                <c:pt idx="3203">
                  <c:v>20.9855009593966</c:v>
                </c:pt>
                <c:pt idx="3204">
                  <c:v>20.9920527861089</c:v>
                </c:pt>
                <c:pt idx="3205">
                  <c:v>20.9986046128212</c:v>
                </c:pt>
                <c:pt idx="3206">
                  <c:v>21.005156439533501</c:v>
                </c:pt>
                <c:pt idx="3207">
                  <c:v>21.011708266245702</c:v>
                </c:pt>
                <c:pt idx="3208">
                  <c:v>21.018260092957998</c:v>
                </c:pt>
                <c:pt idx="3209">
                  <c:v>21.024811919670299</c:v>
                </c:pt>
                <c:pt idx="3210">
                  <c:v>21.0313637463825</c:v>
                </c:pt>
                <c:pt idx="3211">
                  <c:v>21.0379155730948</c:v>
                </c:pt>
                <c:pt idx="3212">
                  <c:v>21.0444673998071</c:v>
                </c:pt>
                <c:pt idx="3213">
                  <c:v>21.051019226519301</c:v>
                </c:pt>
                <c:pt idx="3214">
                  <c:v>21.057571053231602</c:v>
                </c:pt>
                <c:pt idx="3215">
                  <c:v>21.064122879943898</c:v>
                </c:pt>
                <c:pt idx="3216">
                  <c:v>21.070674706656099</c:v>
                </c:pt>
                <c:pt idx="3217">
                  <c:v>21.0772265333684</c:v>
                </c:pt>
                <c:pt idx="3218">
                  <c:v>21.0837783600807</c:v>
                </c:pt>
                <c:pt idx="3219">
                  <c:v>21.090330186792901</c:v>
                </c:pt>
                <c:pt idx="3220">
                  <c:v>21.096882013505201</c:v>
                </c:pt>
                <c:pt idx="3221">
                  <c:v>21.103433840217502</c:v>
                </c:pt>
                <c:pt idx="3222">
                  <c:v>21.109985666929798</c:v>
                </c:pt>
                <c:pt idx="3223">
                  <c:v>21.116537493641999</c:v>
                </c:pt>
                <c:pt idx="3224">
                  <c:v>21.1230893203543</c:v>
                </c:pt>
                <c:pt idx="3225">
                  <c:v>21.1296411470666</c:v>
                </c:pt>
                <c:pt idx="3226">
                  <c:v>21.136192973778801</c:v>
                </c:pt>
                <c:pt idx="3227">
                  <c:v>21.142744800491101</c:v>
                </c:pt>
                <c:pt idx="3228">
                  <c:v>21.149296627203402</c:v>
                </c:pt>
                <c:pt idx="3229">
                  <c:v>21.155848453915599</c:v>
                </c:pt>
                <c:pt idx="3230">
                  <c:v>21.162400280627899</c:v>
                </c:pt>
                <c:pt idx="3231">
                  <c:v>21.1689521073402</c:v>
                </c:pt>
                <c:pt idx="3232">
                  <c:v>21.175503934052401</c:v>
                </c:pt>
                <c:pt idx="3233">
                  <c:v>21.182055760764701</c:v>
                </c:pt>
                <c:pt idx="3234">
                  <c:v>21.188607587477001</c:v>
                </c:pt>
                <c:pt idx="3235">
                  <c:v>21.195159414189199</c:v>
                </c:pt>
                <c:pt idx="3236">
                  <c:v>21.201711240901499</c:v>
                </c:pt>
                <c:pt idx="3237">
                  <c:v>21.2082630676138</c:v>
                </c:pt>
                <c:pt idx="3238">
                  <c:v>21.2148148943261</c:v>
                </c:pt>
                <c:pt idx="3239">
                  <c:v>21.221366721038301</c:v>
                </c:pt>
                <c:pt idx="3240">
                  <c:v>21.227918547750601</c:v>
                </c:pt>
                <c:pt idx="3241">
                  <c:v>21.234470374462902</c:v>
                </c:pt>
                <c:pt idx="3242">
                  <c:v>21.241022201175099</c:v>
                </c:pt>
                <c:pt idx="3243">
                  <c:v>21.247574027887399</c:v>
                </c:pt>
                <c:pt idx="3244">
                  <c:v>21.2541258545997</c:v>
                </c:pt>
                <c:pt idx="3245">
                  <c:v>21.2606776813119</c:v>
                </c:pt>
                <c:pt idx="3246">
                  <c:v>21.267229508024201</c:v>
                </c:pt>
                <c:pt idx="3247">
                  <c:v>21.273781334736501</c:v>
                </c:pt>
                <c:pt idx="3248">
                  <c:v>21.280333161448699</c:v>
                </c:pt>
                <c:pt idx="3249">
                  <c:v>21.286884988160999</c:v>
                </c:pt>
                <c:pt idx="3250">
                  <c:v>21.293436814873299</c:v>
                </c:pt>
                <c:pt idx="3251">
                  <c:v>21.2999886415855</c:v>
                </c:pt>
                <c:pt idx="3252">
                  <c:v>21.306540468297801</c:v>
                </c:pt>
                <c:pt idx="3253">
                  <c:v>21.313092295010101</c:v>
                </c:pt>
                <c:pt idx="3254">
                  <c:v>21.319644121722401</c:v>
                </c:pt>
                <c:pt idx="3255">
                  <c:v>21.326195948434599</c:v>
                </c:pt>
                <c:pt idx="3256">
                  <c:v>21.332747775146899</c:v>
                </c:pt>
                <c:pt idx="3257">
                  <c:v>21.339299601859199</c:v>
                </c:pt>
                <c:pt idx="3258">
                  <c:v>21.3458514285714</c:v>
                </c:pt>
                <c:pt idx="3259">
                  <c:v>21.352403255283701</c:v>
                </c:pt>
                <c:pt idx="3260">
                  <c:v>21.358955081996001</c:v>
                </c:pt>
                <c:pt idx="3261">
                  <c:v>21.365506908708198</c:v>
                </c:pt>
                <c:pt idx="3262">
                  <c:v>21.372058735420499</c:v>
                </c:pt>
                <c:pt idx="3263">
                  <c:v>21.378610562132799</c:v>
                </c:pt>
                <c:pt idx="3264">
                  <c:v>21.385162388845</c:v>
                </c:pt>
                <c:pt idx="3265">
                  <c:v>21.3917142155573</c:v>
                </c:pt>
                <c:pt idx="3266">
                  <c:v>21.398266042269601</c:v>
                </c:pt>
                <c:pt idx="3267">
                  <c:v>21.404817868981802</c:v>
                </c:pt>
                <c:pt idx="3268">
                  <c:v>21.411369695694098</c:v>
                </c:pt>
                <c:pt idx="3269">
                  <c:v>21.417921522406399</c:v>
                </c:pt>
                <c:pt idx="3270">
                  <c:v>21.424473349118699</c:v>
                </c:pt>
                <c:pt idx="3271">
                  <c:v>21.4310251758309</c:v>
                </c:pt>
                <c:pt idx="3272">
                  <c:v>21.4375770025432</c:v>
                </c:pt>
                <c:pt idx="3273">
                  <c:v>21.444128829255501</c:v>
                </c:pt>
                <c:pt idx="3274">
                  <c:v>21.450680655967702</c:v>
                </c:pt>
                <c:pt idx="3275">
                  <c:v>21.457232482679998</c:v>
                </c:pt>
                <c:pt idx="3276">
                  <c:v>21.463784309392299</c:v>
                </c:pt>
                <c:pt idx="3277">
                  <c:v>21.4703361361045</c:v>
                </c:pt>
                <c:pt idx="3278">
                  <c:v>21.4768879628168</c:v>
                </c:pt>
                <c:pt idx="3279">
                  <c:v>21.4834397895291</c:v>
                </c:pt>
                <c:pt idx="3280">
                  <c:v>21.489991616241301</c:v>
                </c:pt>
                <c:pt idx="3281">
                  <c:v>21.496543442953602</c:v>
                </c:pt>
                <c:pt idx="3282">
                  <c:v>21.503095269665899</c:v>
                </c:pt>
                <c:pt idx="3283">
                  <c:v>21.509647096378099</c:v>
                </c:pt>
                <c:pt idx="3284">
                  <c:v>21.5161989230904</c:v>
                </c:pt>
                <c:pt idx="3285">
                  <c:v>21.5227507498027</c:v>
                </c:pt>
                <c:pt idx="3286">
                  <c:v>21.529302576515001</c:v>
                </c:pt>
                <c:pt idx="3287">
                  <c:v>21.535854403227201</c:v>
                </c:pt>
                <c:pt idx="3288">
                  <c:v>21.542406229939498</c:v>
                </c:pt>
                <c:pt idx="3289">
                  <c:v>21.548958056651799</c:v>
                </c:pt>
                <c:pt idx="3290">
                  <c:v>21.555509883364</c:v>
                </c:pt>
                <c:pt idx="3291">
                  <c:v>21.5620617100763</c:v>
                </c:pt>
                <c:pt idx="3292">
                  <c:v>21.5686135367886</c:v>
                </c:pt>
                <c:pt idx="3293">
                  <c:v>21.575165363500801</c:v>
                </c:pt>
                <c:pt idx="3294">
                  <c:v>21.581717190213102</c:v>
                </c:pt>
                <c:pt idx="3295">
                  <c:v>21.588269016925398</c:v>
                </c:pt>
                <c:pt idx="3296">
                  <c:v>21.594820843637599</c:v>
                </c:pt>
                <c:pt idx="3297">
                  <c:v>21.6013726703499</c:v>
                </c:pt>
                <c:pt idx="3298">
                  <c:v>21.6079244970622</c:v>
                </c:pt>
                <c:pt idx="3299">
                  <c:v>21.614476323774401</c:v>
                </c:pt>
                <c:pt idx="3300">
                  <c:v>21.621028150486701</c:v>
                </c:pt>
                <c:pt idx="3301">
                  <c:v>21.627579977199002</c:v>
                </c:pt>
                <c:pt idx="3302">
                  <c:v>21.634131803911199</c:v>
                </c:pt>
                <c:pt idx="3303">
                  <c:v>21.640683630623499</c:v>
                </c:pt>
                <c:pt idx="3304">
                  <c:v>21.6472354573358</c:v>
                </c:pt>
                <c:pt idx="3305">
                  <c:v>21.6537872840481</c:v>
                </c:pt>
                <c:pt idx="3306">
                  <c:v>21.660339110760301</c:v>
                </c:pt>
                <c:pt idx="3307">
                  <c:v>21.666890937472601</c:v>
                </c:pt>
                <c:pt idx="3308">
                  <c:v>21.673442764184902</c:v>
                </c:pt>
                <c:pt idx="3309">
                  <c:v>21.679994590897099</c:v>
                </c:pt>
                <c:pt idx="3310">
                  <c:v>21.686546417609399</c:v>
                </c:pt>
                <c:pt idx="3311">
                  <c:v>21.6930982443217</c:v>
                </c:pt>
                <c:pt idx="3312">
                  <c:v>21.699650071033901</c:v>
                </c:pt>
                <c:pt idx="3313">
                  <c:v>21.706201897746201</c:v>
                </c:pt>
                <c:pt idx="3314">
                  <c:v>21.712753724458501</c:v>
                </c:pt>
                <c:pt idx="3315">
                  <c:v>21.719305551170699</c:v>
                </c:pt>
                <c:pt idx="3316">
                  <c:v>21.725857377882999</c:v>
                </c:pt>
                <c:pt idx="3317">
                  <c:v>21.732409204595299</c:v>
                </c:pt>
                <c:pt idx="3318">
                  <c:v>21.7389610313075</c:v>
                </c:pt>
                <c:pt idx="3319">
                  <c:v>21.745512858019801</c:v>
                </c:pt>
                <c:pt idx="3320">
                  <c:v>21.752064684732101</c:v>
                </c:pt>
                <c:pt idx="3321">
                  <c:v>21.758616511444401</c:v>
                </c:pt>
                <c:pt idx="3322">
                  <c:v>21.765168338156599</c:v>
                </c:pt>
                <c:pt idx="3323">
                  <c:v>21.771720164868899</c:v>
                </c:pt>
                <c:pt idx="3324">
                  <c:v>21.7782719915812</c:v>
                </c:pt>
                <c:pt idx="3325">
                  <c:v>21.7848238182934</c:v>
                </c:pt>
                <c:pt idx="3326">
                  <c:v>21.791375645005701</c:v>
                </c:pt>
                <c:pt idx="3327">
                  <c:v>21.797927471718001</c:v>
                </c:pt>
                <c:pt idx="3328">
                  <c:v>21.804479298430198</c:v>
                </c:pt>
                <c:pt idx="3329">
                  <c:v>21.811031125142499</c:v>
                </c:pt>
                <c:pt idx="3330">
                  <c:v>21.817582951854799</c:v>
                </c:pt>
                <c:pt idx="3331">
                  <c:v>21.824134778567</c:v>
                </c:pt>
                <c:pt idx="3332">
                  <c:v>21.8306866052793</c:v>
                </c:pt>
                <c:pt idx="3333">
                  <c:v>21.837238431991601</c:v>
                </c:pt>
                <c:pt idx="3334">
                  <c:v>21.843790258703802</c:v>
                </c:pt>
                <c:pt idx="3335">
                  <c:v>21.850342085416099</c:v>
                </c:pt>
                <c:pt idx="3336">
                  <c:v>21.856893912128399</c:v>
                </c:pt>
                <c:pt idx="3337">
                  <c:v>21.863445738840699</c:v>
                </c:pt>
                <c:pt idx="3338">
                  <c:v>21.8699975655529</c:v>
                </c:pt>
                <c:pt idx="3339">
                  <c:v>21.876549392265201</c:v>
                </c:pt>
                <c:pt idx="3340">
                  <c:v>21.883101218977501</c:v>
                </c:pt>
                <c:pt idx="3341">
                  <c:v>21.889653045689698</c:v>
                </c:pt>
                <c:pt idx="3342">
                  <c:v>21.896204872401999</c:v>
                </c:pt>
                <c:pt idx="3343">
                  <c:v>21.902756699114299</c:v>
                </c:pt>
                <c:pt idx="3344">
                  <c:v>21.9093085258265</c:v>
                </c:pt>
                <c:pt idx="3345">
                  <c:v>21.9158603525388</c:v>
                </c:pt>
                <c:pt idx="3346">
                  <c:v>21.922412179251101</c:v>
                </c:pt>
                <c:pt idx="3347">
                  <c:v>21.928964005963302</c:v>
                </c:pt>
                <c:pt idx="3348">
                  <c:v>21.935515832675598</c:v>
                </c:pt>
                <c:pt idx="3349">
                  <c:v>21.942067659387899</c:v>
                </c:pt>
                <c:pt idx="3350">
                  <c:v>21.9486194861001</c:v>
                </c:pt>
                <c:pt idx="3351">
                  <c:v>21.9551713128124</c:v>
                </c:pt>
                <c:pt idx="3352">
                  <c:v>21.9617231395247</c:v>
                </c:pt>
                <c:pt idx="3353">
                  <c:v>21.968274966237001</c:v>
                </c:pt>
                <c:pt idx="3354">
                  <c:v>21.974826792949202</c:v>
                </c:pt>
                <c:pt idx="3355">
                  <c:v>21.981378619661498</c:v>
                </c:pt>
                <c:pt idx="3356">
                  <c:v>21.987930446373799</c:v>
                </c:pt>
                <c:pt idx="3357">
                  <c:v>21.994482273086</c:v>
                </c:pt>
                <c:pt idx="3358">
                  <c:v>22.0010340997983</c:v>
                </c:pt>
                <c:pt idx="3359">
                  <c:v>22.0075859265106</c:v>
                </c:pt>
                <c:pt idx="3360">
                  <c:v>22.014137753222801</c:v>
                </c:pt>
                <c:pt idx="3361">
                  <c:v>22.020689579935102</c:v>
                </c:pt>
                <c:pt idx="3362">
                  <c:v>22.027241406647398</c:v>
                </c:pt>
                <c:pt idx="3363">
                  <c:v>22.033793233359599</c:v>
                </c:pt>
                <c:pt idx="3364">
                  <c:v>22.0403450600719</c:v>
                </c:pt>
                <c:pt idx="3365">
                  <c:v>22.0468968867842</c:v>
                </c:pt>
                <c:pt idx="3366">
                  <c:v>22.053448713496401</c:v>
                </c:pt>
                <c:pt idx="3367">
                  <c:v>22.060000540208701</c:v>
                </c:pt>
                <c:pt idx="3368">
                  <c:v>22.066552366921002</c:v>
                </c:pt>
                <c:pt idx="3369">
                  <c:v>22.073104193633299</c:v>
                </c:pt>
                <c:pt idx="3370">
                  <c:v>22.079656020345499</c:v>
                </c:pt>
                <c:pt idx="3371">
                  <c:v>22.0862078470578</c:v>
                </c:pt>
                <c:pt idx="3372">
                  <c:v>22.0927596737701</c:v>
                </c:pt>
                <c:pt idx="3373">
                  <c:v>22.099311500482301</c:v>
                </c:pt>
                <c:pt idx="3374">
                  <c:v>22.105863327194601</c:v>
                </c:pt>
                <c:pt idx="3375">
                  <c:v>22.112415153906898</c:v>
                </c:pt>
                <c:pt idx="3376">
                  <c:v>22.118966980619099</c:v>
                </c:pt>
                <c:pt idx="3377">
                  <c:v>22.1255188073314</c:v>
                </c:pt>
                <c:pt idx="3378">
                  <c:v>22.1320706340437</c:v>
                </c:pt>
                <c:pt idx="3379">
                  <c:v>22.138622460755901</c:v>
                </c:pt>
                <c:pt idx="3380">
                  <c:v>22.145174287468201</c:v>
                </c:pt>
                <c:pt idx="3381">
                  <c:v>22.151726114180502</c:v>
                </c:pt>
                <c:pt idx="3382">
                  <c:v>22.158277940892699</c:v>
                </c:pt>
                <c:pt idx="3383">
                  <c:v>22.164829767604999</c:v>
                </c:pt>
                <c:pt idx="3384">
                  <c:v>22.1713815943173</c:v>
                </c:pt>
                <c:pt idx="3385">
                  <c:v>22.1779334210295</c:v>
                </c:pt>
                <c:pt idx="3386">
                  <c:v>22.184485247741801</c:v>
                </c:pt>
                <c:pt idx="3387">
                  <c:v>22.191037074454101</c:v>
                </c:pt>
                <c:pt idx="3388">
                  <c:v>22.197588901166402</c:v>
                </c:pt>
                <c:pt idx="3389">
                  <c:v>22.204140727878599</c:v>
                </c:pt>
                <c:pt idx="3390">
                  <c:v>22.210692554590899</c:v>
                </c:pt>
                <c:pt idx="3391">
                  <c:v>22.2172443813032</c:v>
                </c:pt>
                <c:pt idx="3392">
                  <c:v>22.223796208015401</c:v>
                </c:pt>
                <c:pt idx="3393">
                  <c:v>22.230348034727701</c:v>
                </c:pt>
                <c:pt idx="3394">
                  <c:v>22.236899861440001</c:v>
                </c:pt>
                <c:pt idx="3395">
                  <c:v>22.243451688152199</c:v>
                </c:pt>
                <c:pt idx="3396">
                  <c:v>22.250003514864499</c:v>
                </c:pt>
                <c:pt idx="3397">
                  <c:v>22.256555341576799</c:v>
                </c:pt>
                <c:pt idx="3398">
                  <c:v>22.263107168289</c:v>
                </c:pt>
                <c:pt idx="3399">
                  <c:v>22.269658995001301</c:v>
                </c:pt>
                <c:pt idx="3400">
                  <c:v>22.276210821713601</c:v>
                </c:pt>
                <c:pt idx="3401">
                  <c:v>22.282762648425901</c:v>
                </c:pt>
                <c:pt idx="3402">
                  <c:v>22.289314475138099</c:v>
                </c:pt>
                <c:pt idx="3403">
                  <c:v>22.295866301850399</c:v>
                </c:pt>
                <c:pt idx="3404">
                  <c:v>22.302418128562699</c:v>
                </c:pt>
                <c:pt idx="3405">
                  <c:v>22.3089699552749</c:v>
                </c:pt>
                <c:pt idx="3406">
                  <c:v>22.315521781987201</c:v>
                </c:pt>
                <c:pt idx="3407">
                  <c:v>22.322073608699501</c:v>
                </c:pt>
                <c:pt idx="3408">
                  <c:v>22.328625435411698</c:v>
                </c:pt>
                <c:pt idx="3409">
                  <c:v>22.335177262123999</c:v>
                </c:pt>
                <c:pt idx="3410">
                  <c:v>22.341729088836299</c:v>
                </c:pt>
                <c:pt idx="3411">
                  <c:v>22.3482809155485</c:v>
                </c:pt>
                <c:pt idx="3412">
                  <c:v>22.3548327422608</c:v>
                </c:pt>
                <c:pt idx="3413">
                  <c:v>22.361384568973101</c:v>
                </c:pt>
                <c:pt idx="3414">
                  <c:v>22.367936395685302</c:v>
                </c:pt>
                <c:pt idx="3415">
                  <c:v>22.374488222397598</c:v>
                </c:pt>
                <c:pt idx="3416">
                  <c:v>22.381040049109899</c:v>
                </c:pt>
                <c:pt idx="3417">
                  <c:v>22.387591875822199</c:v>
                </c:pt>
                <c:pt idx="3418">
                  <c:v>22.3941437025344</c:v>
                </c:pt>
                <c:pt idx="3419">
                  <c:v>22.4006955292467</c:v>
                </c:pt>
                <c:pt idx="3420">
                  <c:v>22.407247355959001</c:v>
                </c:pt>
                <c:pt idx="3421">
                  <c:v>22.413799182671202</c:v>
                </c:pt>
                <c:pt idx="3422">
                  <c:v>22.420351009383499</c:v>
                </c:pt>
                <c:pt idx="3423">
                  <c:v>22.426902836095799</c:v>
                </c:pt>
                <c:pt idx="3424">
                  <c:v>22.433454662808</c:v>
                </c:pt>
                <c:pt idx="3425">
                  <c:v>22.4400064895203</c:v>
                </c:pt>
                <c:pt idx="3426">
                  <c:v>22.446558316232601</c:v>
                </c:pt>
                <c:pt idx="3427">
                  <c:v>22.453110142944801</c:v>
                </c:pt>
                <c:pt idx="3428">
                  <c:v>22.459661969657098</c:v>
                </c:pt>
                <c:pt idx="3429">
                  <c:v>22.466213796369399</c:v>
                </c:pt>
                <c:pt idx="3430">
                  <c:v>22.4727656230816</c:v>
                </c:pt>
                <c:pt idx="3431">
                  <c:v>22.4793174497939</c:v>
                </c:pt>
                <c:pt idx="3432">
                  <c:v>22.4858692765062</c:v>
                </c:pt>
                <c:pt idx="3433">
                  <c:v>22.492421103218401</c:v>
                </c:pt>
                <c:pt idx="3434">
                  <c:v>22.498972929930702</c:v>
                </c:pt>
                <c:pt idx="3435">
                  <c:v>22.505524756642998</c:v>
                </c:pt>
                <c:pt idx="3436">
                  <c:v>22.512076583355299</c:v>
                </c:pt>
                <c:pt idx="3437">
                  <c:v>22.5186284100675</c:v>
                </c:pt>
                <c:pt idx="3438">
                  <c:v>22.5251802367798</c:v>
                </c:pt>
                <c:pt idx="3439">
                  <c:v>22.5317320634921</c:v>
                </c:pt>
                <c:pt idx="3440">
                  <c:v>22.538283890204301</c:v>
                </c:pt>
                <c:pt idx="3441">
                  <c:v>22.544835716916602</c:v>
                </c:pt>
                <c:pt idx="3442">
                  <c:v>22.551387543628898</c:v>
                </c:pt>
                <c:pt idx="3443">
                  <c:v>22.557939370341099</c:v>
                </c:pt>
                <c:pt idx="3444">
                  <c:v>22.5644911970534</c:v>
                </c:pt>
                <c:pt idx="3445">
                  <c:v>22.5710430237657</c:v>
                </c:pt>
                <c:pt idx="3446">
                  <c:v>22.577594850477901</c:v>
                </c:pt>
                <c:pt idx="3447">
                  <c:v>22.584146677190201</c:v>
                </c:pt>
                <c:pt idx="3448">
                  <c:v>22.590698503902502</c:v>
                </c:pt>
                <c:pt idx="3449">
                  <c:v>22.597250330614699</c:v>
                </c:pt>
                <c:pt idx="3450">
                  <c:v>22.603802157326999</c:v>
                </c:pt>
                <c:pt idx="3451">
                  <c:v>22.6103539840393</c:v>
                </c:pt>
                <c:pt idx="3452">
                  <c:v>22.6169058107516</c:v>
                </c:pt>
                <c:pt idx="3453">
                  <c:v>22.623457637463801</c:v>
                </c:pt>
                <c:pt idx="3454">
                  <c:v>22.630009464176101</c:v>
                </c:pt>
                <c:pt idx="3455">
                  <c:v>22.636561290888402</c:v>
                </c:pt>
                <c:pt idx="3456">
                  <c:v>22.643113117600599</c:v>
                </c:pt>
                <c:pt idx="3457">
                  <c:v>22.649664944312899</c:v>
                </c:pt>
                <c:pt idx="3458">
                  <c:v>22.6562167710252</c:v>
                </c:pt>
                <c:pt idx="3459">
                  <c:v>22.662768597737401</c:v>
                </c:pt>
                <c:pt idx="3460">
                  <c:v>22.669320424449701</c:v>
                </c:pt>
                <c:pt idx="3461">
                  <c:v>22.675872251162001</c:v>
                </c:pt>
                <c:pt idx="3462">
                  <c:v>22.682424077874199</c:v>
                </c:pt>
                <c:pt idx="3463">
                  <c:v>22.688975904586499</c:v>
                </c:pt>
                <c:pt idx="3464">
                  <c:v>22.6955277312988</c:v>
                </c:pt>
                <c:pt idx="3465">
                  <c:v>22.702079558011</c:v>
                </c:pt>
                <c:pt idx="3466">
                  <c:v>22.708631384723301</c:v>
                </c:pt>
                <c:pt idx="3467">
                  <c:v>22.715183211435601</c:v>
                </c:pt>
                <c:pt idx="3468">
                  <c:v>22.721735038147902</c:v>
                </c:pt>
                <c:pt idx="3469">
                  <c:v>22.728286864860099</c:v>
                </c:pt>
                <c:pt idx="3470">
                  <c:v>22.734838691572399</c:v>
                </c:pt>
                <c:pt idx="3471">
                  <c:v>22.7413905182847</c:v>
                </c:pt>
                <c:pt idx="3472">
                  <c:v>22.7479423449969</c:v>
                </c:pt>
                <c:pt idx="3473">
                  <c:v>22.754494171709201</c:v>
                </c:pt>
                <c:pt idx="3474">
                  <c:v>22.761045998421501</c:v>
                </c:pt>
                <c:pt idx="3475">
                  <c:v>22.767597825133699</c:v>
                </c:pt>
                <c:pt idx="3476">
                  <c:v>22.774149651845999</c:v>
                </c:pt>
                <c:pt idx="3477">
                  <c:v>22.780701478558299</c:v>
                </c:pt>
                <c:pt idx="3478">
                  <c:v>22.7872533052705</c:v>
                </c:pt>
                <c:pt idx="3479">
                  <c:v>22.793805131982801</c:v>
                </c:pt>
                <c:pt idx="3480">
                  <c:v>22.800356958695101</c:v>
                </c:pt>
                <c:pt idx="3481">
                  <c:v>22.806908785407298</c:v>
                </c:pt>
                <c:pt idx="3482">
                  <c:v>22.813460612119599</c:v>
                </c:pt>
                <c:pt idx="3483">
                  <c:v>22.820012438831899</c:v>
                </c:pt>
                <c:pt idx="3484">
                  <c:v>22.826564265544199</c:v>
                </c:pt>
                <c:pt idx="3485">
                  <c:v>22.8331160922564</c:v>
                </c:pt>
                <c:pt idx="3486">
                  <c:v>22.839667918968701</c:v>
                </c:pt>
                <c:pt idx="3487">
                  <c:v>22.846219745681001</c:v>
                </c:pt>
                <c:pt idx="3488">
                  <c:v>22.852771572393198</c:v>
                </c:pt>
                <c:pt idx="3489">
                  <c:v>22.859323399105499</c:v>
                </c:pt>
                <c:pt idx="3490">
                  <c:v>22.865875225817799</c:v>
                </c:pt>
                <c:pt idx="3491">
                  <c:v>22.87242705253</c:v>
                </c:pt>
                <c:pt idx="3492">
                  <c:v>22.8789788792423</c:v>
                </c:pt>
                <c:pt idx="3493">
                  <c:v>22.885530705954601</c:v>
                </c:pt>
                <c:pt idx="3494">
                  <c:v>22.892082532666802</c:v>
                </c:pt>
                <c:pt idx="3495">
                  <c:v>22.898634359379098</c:v>
                </c:pt>
                <c:pt idx="3496">
                  <c:v>22.905186186091399</c:v>
                </c:pt>
                <c:pt idx="3497">
                  <c:v>22.9117380128036</c:v>
                </c:pt>
                <c:pt idx="3498">
                  <c:v>22.9182898395159</c:v>
                </c:pt>
                <c:pt idx="3499">
                  <c:v>22.9248416662282</c:v>
                </c:pt>
                <c:pt idx="3500">
                  <c:v>22.931393492940501</c:v>
                </c:pt>
                <c:pt idx="3501">
                  <c:v>22.937945319652702</c:v>
                </c:pt>
                <c:pt idx="3502">
                  <c:v>22.944497146364998</c:v>
                </c:pt>
                <c:pt idx="3503">
                  <c:v>22.951048973077299</c:v>
                </c:pt>
                <c:pt idx="3504">
                  <c:v>22.9576007997895</c:v>
                </c:pt>
                <c:pt idx="3505">
                  <c:v>22.9641526265018</c:v>
                </c:pt>
                <c:pt idx="3506">
                  <c:v>22.9707044532141</c:v>
                </c:pt>
                <c:pt idx="3507">
                  <c:v>22.977256279926301</c:v>
                </c:pt>
                <c:pt idx="3508">
                  <c:v>22.983808106638602</c:v>
                </c:pt>
                <c:pt idx="3509">
                  <c:v>22.990359933350899</c:v>
                </c:pt>
                <c:pt idx="3510">
                  <c:v>22.996911760063099</c:v>
                </c:pt>
                <c:pt idx="3511">
                  <c:v>23.0034635867754</c:v>
                </c:pt>
                <c:pt idx="3512">
                  <c:v>23.0100154134877</c:v>
                </c:pt>
                <c:pt idx="3513">
                  <c:v>23.016567240199901</c:v>
                </c:pt>
                <c:pt idx="3514">
                  <c:v>23.023119066912201</c:v>
                </c:pt>
                <c:pt idx="3515">
                  <c:v>23.029670893624498</c:v>
                </c:pt>
                <c:pt idx="3516">
                  <c:v>23.036222720336799</c:v>
                </c:pt>
                <c:pt idx="3517">
                  <c:v>23.042774547049</c:v>
                </c:pt>
                <c:pt idx="3518">
                  <c:v>23.0493263737613</c:v>
                </c:pt>
                <c:pt idx="3519">
                  <c:v>23.0558782004736</c:v>
                </c:pt>
                <c:pt idx="3520">
                  <c:v>23.062430027185801</c:v>
                </c:pt>
                <c:pt idx="3521">
                  <c:v>23.068981853898102</c:v>
                </c:pt>
                <c:pt idx="3522">
                  <c:v>23.075533680610398</c:v>
                </c:pt>
                <c:pt idx="3523">
                  <c:v>23.082085507322599</c:v>
                </c:pt>
                <c:pt idx="3524">
                  <c:v>23.0886373340349</c:v>
                </c:pt>
                <c:pt idx="3525">
                  <c:v>23.0951891607472</c:v>
                </c:pt>
                <c:pt idx="3526">
                  <c:v>23.101740987459401</c:v>
                </c:pt>
                <c:pt idx="3527">
                  <c:v>23.108292814171701</c:v>
                </c:pt>
                <c:pt idx="3528">
                  <c:v>23.114844640884002</c:v>
                </c:pt>
                <c:pt idx="3529">
                  <c:v>23.121396467596199</c:v>
                </c:pt>
                <c:pt idx="3530">
                  <c:v>23.127948294308499</c:v>
                </c:pt>
                <c:pt idx="3531">
                  <c:v>23.1345001210208</c:v>
                </c:pt>
                <c:pt idx="3532">
                  <c:v>23.141051947733001</c:v>
                </c:pt>
                <c:pt idx="3533">
                  <c:v>23.147603774445301</c:v>
                </c:pt>
                <c:pt idx="3534">
                  <c:v>23.154155601157601</c:v>
                </c:pt>
                <c:pt idx="3535">
                  <c:v>23.160707427869902</c:v>
                </c:pt>
                <c:pt idx="3536">
                  <c:v>23.167259254582099</c:v>
                </c:pt>
                <c:pt idx="3537">
                  <c:v>23.173811081294399</c:v>
                </c:pt>
                <c:pt idx="3538">
                  <c:v>23.1803629080067</c:v>
                </c:pt>
                <c:pt idx="3539">
                  <c:v>23.186914734718901</c:v>
                </c:pt>
                <c:pt idx="3540">
                  <c:v>23.193466561431201</c:v>
                </c:pt>
                <c:pt idx="3541">
                  <c:v>23.200018388143501</c:v>
                </c:pt>
                <c:pt idx="3542">
                  <c:v>23.206570214855699</c:v>
                </c:pt>
                <c:pt idx="3543">
                  <c:v>23.213122041567999</c:v>
                </c:pt>
                <c:pt idx="3544">
                  <c:v>23.219673868280299</c:v>
                </c:pt>
                <c:pt idx="3545">
                  <c:v>23.2262256949925</c:v>
                </c:pt>
                <c:pt idx="3546">
                  <c:v>23.232777521704801</c:v>
                </c:pt>
                <c:pt idx="3547">
                  <c:v>23.239329348417101</c:v>
                </c:pt>
                <c:pt idx="3548">
                  <c:v>23.245881175129401</c:v>
                </c:pt>
                <c:pt idx="3549">
                  <c:v>23.252433001841599</c:v>
                </c:pt>
                <c:pt idx="3550">
                  <c:v>23.258984828553899</c:v>
                </c:pt>
                <c:pt idx="3551">
                  <c:v>23.2655366552662</c:v>
                </c:pt>
                <c:pt idx="3552">
                  <c:v>23.2720884819784</c:v>
                </c:pt>
                <c:pt idx="3553">
                  <c:v>23.278640308690701</c:v>
                </c:pt>
                <c:pt idx="3554">
                  <c:v>23.285192135403001</c:v>
                </c:pt>
                <c:pt idx="3555">
                  <c:v>23.291743962115198</c:v>
                </c:pt>
                <c:pt idx="3556">
                  <c:v>23.298295788827499</c:v>
                </c:pt>
                <c:pt idx="3557">
                  <c:v>23.304847615539799</c:v>
                </c:pt>
                <c:pt idx="3558">
                  <c:v>23.311399442252</c:v>
                </c:pt>
                <c:pt idx="3559">
                  <c:v>23.3179512689643</c:v>
                </c:pt>
                <c:pt idx="3560">
                  <c:v>23.324503095676601</c:v>
                </c:pt>
                <c:pt idx="3561">
                  <c:v>23.331054922388802</c:v>
                </c:pt>
                <c:pt idx="3562">
                  <c:v>23.337606749101099</c:v>
                </c:pt>
                <c:pt idx="3563">
                  <c:v>23.344158575813399</c:v>
                </c:pt>
                <c:pt idx="3564">
                  <c:v>23.3507104025256</c:v>
                </c:pt>
                <c:pt idx="3565">
                  <c:v>23.3572622292379</c:v>
                </c:pt>
                <c:pt idx="3566">
                  <c:v>23.363814055950201</c:v>
                </c:pt>
                <c:pt idx="3567">
                  <c:v>23.370365882662501</c:v>
                </c:pt>
                <c:pt idx="3568">
                  <c:v>23.376917709374698</c:v>
                </c:pt>
                <c:pt idx="3569">
                  <c:v>23.383469536086999</c:v>
                </c:pt>
                <c:pt idx="3570">
                  <c:v>23.390021362799299</c:v>
                </c:pt>
                <c:pt idx="3571">
                  <c:v>23.3965731895115</c:v>
                </c:pt>
                <c:pt idx="3572">
                  <c:v>23.4031250162238</c:v>
                </c:pt>
                <c:pt idx="3573">
                  <c:v>23.409676842936101</c:v>
                </c:pt>
                <c:pt idx="3574">
                  <c:v>23.416228669648302</c:v>
                </c:pt>
                <c:pt idx="3575">
                  <c:v>23.422780496360598</c:v>
                </c:pt>
                <c:pt idx="3576">
                  <c:v>23.429332323072899</c:v>
                </c:pt>
                <c:pt idx="3577">
                  <c:v>23.4358841497851</c:v>
                </c:pt>
                <c:pt idx="3578">
                  <c:v>23.4424359764974</c:v>
                </c:pt>
                <c:pt idx="3579">
                  <c:v>23.4489878032097</c:v>
                </c:pt>
                <c:pt idx="3580">
                  <c:v>23.455539629921901</c:v>
                </c:pt>
                <c:pt idx="3581">
                  <c:v>23.462091456634202</c:v>
                </c:pt>
                <c:pt idx="3582">
                  <c:v>23.468643283346498</c:v>
                </c:pt>
                <c:pt idx="3583">
                  <c:v>23.475195110058799</c:v>
                </c:pt>
                <c:pt idx="3584">
                  <c:v>23.481746936771</c:v>
                </c:pt>
                <c:pt idx="3585">
                  <c:v>23.4882987634833</c:v>
                </c:pt>
                <c:pt idx="3586">
                  <c:v>23.4948505901956</c:v>
                </c:pt>
                <c:pt idx="3587">
                  <c:v>23.501402416907801</c:v>
                </c:pt>
                <c:pt idx="3588">
                  <c:v>23.507954243620102</c:v>
                </c:pt>
                <c:pt idx="3589">
                  <c:v>23.514506070332398</c:v>
                </c:pt>
                <c:pt idx="3590">
                  <c:v>23.521057897044599</c:v>
                </c:pt>
                <c:pt idx="3591">
                  <c:v>23.5276097237569</c:v>
                </c:pt>
                <c:pt idx="3592">
                  <c:v>23.5341615504692</c:v>
                </c:pt>
                <c:pt idx="3593">
                  <c:v>23.540713377181401</c:v>
                </c:pt>
                <c:pt idx="3594">
                  <c:v>23.547265203893701</c:v>
                </c:pt>
                <c:pt idx="3595">
                  <c:v>23.553817030606002</c:v>
                </c:pt>
                <c:pt idx="3596">
                  <c:v>23.560368857318199</c:v>
                </c:pt>
                <c:pt idx="3597">
                  <c:v>23.566920684030499</c:v>
                </c:pt>
                <c:pt idx="3598">
                  <c:v>23.5734725107428</c:v>
                </c:pt>
                <c:pt idx="3599">
                  <c:v>23.5800243374551</c:v>
                </c:pt>
                <c:pt idx="3600">
                  <c:v>23.586576164167301</c:v>
                </c:pt>
                <c:pt idx="3601">
                  <c:v>23.593127990879601</c:v>
                </c:pt>
                <c:pt idx="3602">
                  <c:v>23.599679817591898</c:v>
                </c:pt>
                <c:pt idx="3603">
                  <c:v>23.606231644304099</c:v>
                </c:pt>
                <c:pt idx="3604">
                  <c:v>23.6127834710164</c:v>
                </c:pt>
                <c:pt idx="3605">
                  <c:v>23.6193352977287</c:v>
                </c:pt>
                <c:pt idx="3606">
                  <c:v>23.625887124440901</c:v>
                </c:pt>
                <c:pt idx="3607">
                  <c:v>23.632438951153201</c:v>
                </c:pt>
                <c:pt idx="3608">
                  <c:v>23.638990777865502</c:v>
                </c:pt>
                <c:pt idx="3609">
                  <c:v>23.645542604577699</c:v>
                </c:pt>
                <c:pt idx="3610">
                  <c:v>23.652094431289999</c:v>
                </c:pt>
                <c:pt idx="3611">
                  <c:v>23.6586462580023</c:v>
                </c:pt>
                <c:pt idx="3612">
                  <c:v>23.6651980847145</c:v>
                </c:pt>
                <c:pt idx="3613">
                  <c:v>23.671749911426801</c:v>
                </c:pt>
                <c:pt idx="3614">
                  <c:v>23.678301738139101</c:v>
                </c:pt>
                <c:pt idx="3615">
                  <c:v>23.684853564851402</c:v>
                </c:pt>
                <c:pt idx="3616">
                  <c:v>23.691405391563599</c:v>
                </c:pt>
                <c:pt idx="3617">
                  <c:v>23.697957218275899</c:v>
                </c:pt>
                <c:pt idx="3618">
                  <c:v>23.7045090449882</c:v>
                </c:pt>
                <c:pt idx="3619">
                  <c:v>23.711060871700401</c:v>
                </c:pt>
                <c:pt idx="3620">
                  <c:v>23.717612698412701</c:v>
                </c:pt>
                <c:pt idx="3621">
                  <c:v>23.724164525125001</c:v>
                </c:pt>
                <c:pt idx="3622">
                  <c:v>23.730716351837199</c:v>
                </c:pt>
                <c:pt idx="3623">
                  <c:v>23.737268178549499</c:v>
                </c:pt>
                <c:pt idx="3624">
                  <c:v>23.743820005261799</c:v>
                </c:pt>
                <c:pt idx="3625">
                  <c:v>23.750371831974</c:v>
                </c:pt>
                <c:pt idx="3626">
                  <c:v>23.756923658686301</c:v>
                </c:pt>
                <c:pt idx="3627">
                  <c:v>23.763475485398601</c:v>
                </c:pt>
                <c:pt idx="3628">
                  <c:v>23.770027312110798</c:v>
                </c:pt>
                <c:pt idx="3629">
                  <c:v>23.776579138823099</c:v>
                </c:pt>
                <c:pt idx="3630">
                  <c:v>23.783130965535399</c:v>
                </c:pt>
                <c:pt idx="3631">
                  <c:v>23.789682792247699</c:v>
                </c:pt>
                <c:pt idx="3632">
                  <c:v>23.7962346189599</c:v>
                </c:pt>
                <c:pt idx="3633">
                  <c:v>23.802786445672201</c:v>
                </c:pt>
                <c:pt idx="3634">
                  <c:v>23.809338272384501</c:v>
                </c:pt>
                <c:pt idx="3635">
                  <c:v>23.815890099096698</c:v>
                </c:pt>
                <c:pt idx="3636">
                  <c:v>23.822441925808999</c:v>
                </c:pt>
                <c:pt idx="3637">
                  <c:v>23.828993752521299</c:v>
                </c:pt>
                <c:pt idx="3638">
                  <c:v>23.8355455792335</c:v>
                </c:pt>
                <c:pt idx="3639">
                  <c:v>23.8420974059458</c:v>
                </c:pt>
                <c:pt idx="3640">
                  <c:v>23.848649232658101</c:v>
                </c:pt>
                <c:pt idx="3641">
                  <c:v>23.855201059370302</c:v>
                </c:pt>
                <c:pt idx="3642">
                  <c:v>23.861752886082598</c:v>
                </c:pt>
                <c:pt idx="3643">
                  <c:v>23.868304712794899</c:v>
                </c:pt>
                <c:pt idx="3644">
                  <c:v>23.8748565395071</c:v>
                </c:pt>
                <c:pt idx="3645">
                  <c:v>23.8814083662194</c:v>
                </c:pt>
                <c:pt idx="3646">
                  <c:v>23.8879601929317</c:v>
                </c:pt>
                <c:pt idx="3647">
                  <c:v>23.894512019644001</c:v>
                </c:pt>
                <c:pt idx="3648">
                  <c:v>23.901063846356202</c:v>
                </c:pt>
                <c:pt idx="3649">
                  <c:v>23.907615673068499</c:v>
                </c:pt>
                <c:pt idx="3650">
                  <c:v>23.914167499780799</c:v>
                </c:pt>
                <c:pt idx="3651">
                  <c:v>23.920719326493</c:v>
                </c:pt>
                <c:pt idx="3652">
                  <c:v>23.9272711532053</c:v>
                </c:pt>
                <c:pt idx="3653">
                  <c:v>23.933822979917601</c:v>
                </c:pt>
                <c:pt idx="3654">
                  <c:v>23.940374806629801</c:v>
                </c:pt>
                <c:pt idx="3655">
                  <c:v>23.946926633342098</c:v>
                </c:pt>
                <c:pt idx="3656">
                  <c:v>23.953478460054399</c:v>
                </c:pt>
                <c:pt idx="3657">
                  <c:v>23.9600302867666</c:v>
                </c:pt>
                <c:pt idx="3658">
                  <c:v>23.9665821134789</c:v>
                </c:pt>
                <c:pt idx="3659">
                  <c:v>23.9731339401912</c:v>
                </c:pt>
                <c:pt idx="3660">
                  <c:v>23.979685766903401</c:v>
                </c:pt>
                <c:pt idx="3661">
                  <c:v>23.986237593615702</c:v>
                </c:pt>
                <c:pt idx="3662">
                  <c:v>23.992789420327998</c:v>
                </c:pt>
                <c:pt idx="3663">
                  <c:v>23.999341247040199</c:v>
                </c:pt>
                <c:pt idx="3664">
                  <c:v>24.0058930737525</c:v>
                </c:pt>
                <c:pt idx="3665">
                  <c:v>24.0124449004648</c:v>
                </c:pt>
                <c:pt idx="3666">
                  <c:v>24.0189967271771</c:v>
                </c:pt>
                <c:pt idx="3667">
                  <c:v>24.025548553889301</c:v>
                </c:pt>
                <c:pt idx="3668">
                  <c:v>24.032100380601602</c:v>
                </c:pt>
                <c:pt idx="3669">
                  <c:v>24.038652207313898</c:v>
                </c:pt>
                <c:pt idx="3670">
                  <c:v>24.045204034026099</c:v>
                </c:pt>
                <c:pt idx="3671">
                  <c:v>24.0517558607384</c:v>
                </c:pt>
                <c:pt idx="3672">
                  <c:v>24.0583076874507</c:v>
                </c:pt>
                <c:pt idx="3673">
                  <c:v>24.064859514162901</c:v>
                </c:pt>
                <c:pt idx="3674">
                  <c:v>24.071411340875201</c:v>
                </c:pt>
                <c:pt idx="3675">
                  <c:v>24.077963167587502</c:v>
                </c:pt>
                <c:pt idx="3676">
                  <c:v>24.084514994299699</c:v>
                </c:pt>
                <c:pt idx="3677">
                  <c:v>24.091066821011999</c:v>
                </c:pt>
                <c:pt idx="3678">
                  <c:v>24.0976186477243</c:v>
                </c:pt>
                <c:pt idx="3679">
                  <c:v>24.1041704744366</c:v>
                </c:pt>
                <c:pt idx="3680">
                  <c:v>24.110722301148801</c:v>
                </c:pt>
                <c:pt idx="3681">
                  <c:v>24.117274127861101</c:v>
                </c:pt>
                <c:pt idx="3682">
                  <c:v>24.123825954573402</c:v>
                </c:pt>
                <c:pt idx="3683">
                  <c:v>24.130377781285599</c:v>
                </c:pt>
                <c:pt idx="3684">
                  <c:v>24.136929607997899</c:v>
                </c:pt>
                <c:pt idx="3685">
                  <c:v>24.1434814347102</c:v>
                </c:pt>
                <c:pt idx="3686">
                  <c:v>24.150033261422401</c:v>
                </c:pt>
                <c:pt idx="3687">
                  <c:v>24.156585088134701</c:v>
                </c:pt>
                <c:pt idx="3688">
                  <c:v>24.163136914847001</c:v>
                </c:pt>
                <c:pt idx="3689">
                  <c:v>24.169688741559199</c:v>
                </c:pt>
                <c:pt idx="3690">
                  <c:v>24.176240568271499</c:v>
                </c:pt>
                <c:pt idx="3691">
                  <c:v>24.1827923949838</c:v>
                </c:pt>
                <c:pt idx="3692">
                  <c:v>24.189344221696</c:v>
                </c:pt>
                <c:pt idx="3693">
                  <c:v>24.195896048408301</c:v>
                </c:pt>
                <c:pt idx="3694">
                  <c:v>24.202447875120601</c:v>
                </c:pt>
                <c:pt idx="3695">
                  <c:v>24.208999701832902</c:v>
                </c:pt>
                <c:pt idx="3696">
                  <c:v>24.215551528545099</c:v>
                </c:pt>
                <c:pt idx="3697">
                  <c:v>24.222103355257399</c:v>
                </c:pt>
                <c:pt idx="3698">
                  <c:v>24.2286551819697</c:v>
                </c:pt>
                <c:pt idx="3699">
                  <c:v>24.2352070086819</c:v>
                </c:pt>
                <c:pt idx="3700">
                  <c:v>24.241758835394201</c:v>
                </c:pt>
                <c:pt idx="3701">
                  <c:v>24.248310662106501</c:v>
                </c:pt>
                <c:pt idx="3702">
                  <c:v>24.254862488818699</c:v>
                </c:pt>
                <c:pt idx="3703">
                  <c:v>24.261414315530999</c:v>
                </c:pt>
                <c:pt idx="3704">
                  <c:v>24.267966142243299</c:v>
                </c:pt>
                <c:pt idx="3705">
                  <c:v>24.2745179689555</c:v>
                </c:pt>
                <c:pt idx="3706">
                  <c:v>24.281069795667801</c:v>
                </c:pt>
                <c:pt idx="3707">
                  <c:v>24.287621622380101</c:v>
                </c:pt>
                <c:pt idx="3708">
                  <c:v>24.294173449092298</c:v>
                </c:pt>
                <c:pt idx="3709">
                  <c:v>24.300725275804599</c:v>
                </c:pt>
                <c:pt idx="3710">
                  <c:v>24.307277102516899</c:v>
                </c:pt>
                <c:pt idx="3711">
                  <c:v>24.3138289292291</c:v>
                </c:pt>
                <c:pt idx="3712">
                  <c:v>24.3203807559414</c:v>
                </c:pt>
                <c:pt idx="3713">
                  <c:v>24.326932582653701</c:v>
                </c:pt>
                <c:pt idx="3714">
                  <c:v>24.333484409366001</c:v>
                </c:pt>
                <c:pt idx="3715">
                  <c:v>24.340036236078198</c:v>
                </c:pt>
                <c:pt idx="3716">
                  <c:v>24.346588062790499</c:v>
                </c:pt>
                <c:pt idx="3717">
                  <c:v>24.353139889502799</c:v>
                </c:pt>
                <c:pt idx="3718">
                  <c:v>24.359691716215</c:v>
                </c:pt>
                <c:pt idx="3719">
                  <c:v>24.3662435429273</c:v>
                </c:pt>
                <c:pt idx="3720">
                  <c:v>24.372795369639601</c:v>
                </c:pt>
                <c:pt idx="3721">
                  <c:v>24.379347196351802</c:v>
                </c:pt>
                <c:pt idx="3722">
                  <c:v>24.385899023064098</c:v>
                </c:pt>
                <c:pt idx="3723">
                  <c:v>24.392450849776399</c:v>
                </c:pt>
                <c:pt idx="3724">
                  <c:v>24.3990026764886</c:v>
                </c:pt>
                <c:pt idx="3725">
                  <c:v>24.4055545032009</c:v>
                </c:pt>
                <c:pt idx="3726">
                  <c:v>24.4121063299132</c:v>
                </c:pt>
                <c:pt idx="3727">
                  <c:v>24.418658156625401</c:v>
                </c:pt>
                <c:pt idx="3728">
                  <c:v>24.425209983337702</c:v>
                </c:pt>
                <c:pt idx="3729">
                  <c:v>24.431761810049998</c:v>
                </c:pt>
                <c:pt idx="3730">
                  <c:v>24.438313636762299</c:v>
                </c:pt>
                <c:pt idx="3731">
                  <c:v>24.4448654634745</c:v>
                </c:pt>
                <c:pt idx="3732">
                  <c:v>24.4514172901868</c:v>
                </c:pt>
                <c:pt idx="3733">
                  <c:v>24.4579691168991</c:v>
                </c:pt>
                <c:pt idx="3734">
                  <c:v>24.464520943611301</c:v>
                </c:pt>
                <c:pt idx="3735">
                  <c:v>24.471072770323602</c:v>
                </c:pt>
                <c:pt idx="3736">
                  <c:v>24.477624597035899</c:v>
                </c:pt>
                <c:pt idx="3737">
                  <c:v>24.484176423748099</c:v>
                </c:pt>
                <c:pt idx="3738">
                  <c:v>24.4907282504604</c:v>
                </c:pt>
                <c:pt idx="3739">
                  <c:v>24.4972800771727</c:v>
                </c:pt>
                <c:pt idx="3740">
                  <c:v>24.503831903884901</c:v>
                </c:pt>
                <c:pt idx="3741">
                  <c:v>24.510383730597201</c:v>
                </c:pt>
                <c:pt idx="3742">
                  <c:v>24.516935557309498</c:v>
                </c:pt>
                <c:pt idx="3743">
                  <c:v>24.523487384021799</c:v>
                </c:pt>
                <c:pt idx="3744">
                  <c:v>24.530039210734</c:v>
                </c:pt>
                <c:pt idx="3745">
                  <c:v>24.5365910374463</c:v>
                </c:pt>
                <c:pt idx="3746">
                  <c:v>24.5431428641586</c:v>
                </c:pt>
                <c:pt idx="3747">
                  <c:v>24.549694690870801</c:v>
                </c:pt>
                <c:pt idx="3748">
                  <c:v>24.556246517583102</c:v>
                </c:pt>
                <c:pt idx="3749">
                  <c:v>24.562798344295398</c:v>
                </c:pt>
                <c:pt idx="3750">
                  <c:v>24.569350171007599</c:v>
                </c:pt>
                <c:pt idx="3751">
                  <c:v>24.5759019977199</c:v>
                </c:pt>
                <c:pt idx="3752">
                  <c:v>24.5824538244322</c:v>
                </c:pt>
                <c:pt idx="3753">
                  <c:v>24.589005651144401</c:v>
                </c:pt>
                <c:pt idx="3754">
                  <c:v>24.595557477856701</c:v>
                </c:pt>
                <c:pt idx="3755">
                  <c:v>24.602109304569002</c:v>
                </c:pt>
                <c:pt idx="3756">
                  <c:v>24.608661131281199</c:v>
                </c:pt>
                <c:pt idx="3757">
                  <c:v>24.615212957993499</c:v>
                </c:pt>
                <c:pt idx="3758">
                  <c:v>24.6217647847058</c:v>
                </c:pt>
                <c:pt idx="3759">
                  <c:v>24.628316611418001</c:v>
                </c:pt>
                <c:pt idx="3760">
                  <c:v>24.634868438130301</c:v>
                </c:pt>
                <c:pt idx="3761">
                  <c:v>24.641420264842601</c:v>
                </c:pt>
                <c:pt idx="3762">
                  <c:v>24.647972091554902</c:v>
                </c:pt>
                <c:pt idx="3763">
                  <c:v>24.654523918267099</c:v>
                </c:pt>
                <c:pt idx="3764">
                  <c:v>24.661075744979399</c:v>
                </c:pt>
                <c:pt idx="3765">
                  <c:v>24.6676275716917</c:v>
                </c:pt>
                <c:pt idx="3766">
                  <c:v>24.674179398403901</c:v>
                </c:pt>
                <c:pt idx="3767">
                  <c:v>24.680731225116201</c:v>
                </c:pt>
                <c:pt idx="3768">
                  <c:v>24.687283051828501</c:v>
                </c:pt>
                <c:pt idx="3769">
                  <c:v>24.693834878540699</c:v>
                </c:pt>
                <c:pt idx="3770">
                  <c:v>24.700386705252999</c:v>
                </c:pt>
                <c:pt idx="3771">
                  <c:v>24.706938531965299</c:v>
                </c:pt>
                <c:pt idx="3772">
                  <c:v>24.7134903586775</c:v>
                </c:pt>
                <c:pt idx="3773">
                  <c:v>24.720042185389801</c:v>
                </c:pt>
                <c:pt idx="3774">
                  <c:v>24.726594012102101</c:v>
                </c:pt>
                <c:pt idx="3775">
                  <c:v>24.733145838814298</c:v>
                </c:pt>
                <c:pt idx="3776">
                  <c:v>24.739697665526599</c:v>
                </c:pt>
                <c:pt idx="3777">
                  <c:v>24.746249492238899</c:v>
                </c:pt>
                <c:pt idx="3778">
                  <c:v>24.7528013189512</c:v>
                </c:pt>
                <c:pt idx="3779">
                  <c:v>24.7593531456634</c:v>
                </c:pt>
                <c:pt idx="3780">
                  <c:v>24.765904972375701</c:v>
                </c:pt>
                <c:pt idx="3781">
                  <c:v>24.772456799088001</c:v>
                </c:pt>
                <c:pt idx="3782">
                  <c:v>24.779008625800198</c:v>
                </c:pt>
                <c:pt idx="3783">
                  <c:v>24.785560452512499</c:v>
                </c:pt>
                <c:pt idx="3784">
                  <c:v>24.792112279224799</c:v>
                </c:pt>
                <c:pt idx="3785">
                  <c:v>24.798664105937</c:v>
                </c:pt>
                <c:pt idx="3786">
                  <c:v>24.8052159326493</c:v>
                </c:pt>
                <c:pt idx="3787">
                  <c:v>24.811767759361601</c:v>
                </c:pt>
                <c:pt idx="3788">
                  <c:v>24.818319586073802</c:v>
                </c:pt>
                <c:pt idx="3789">
                  <c:v>24.824871412786099</c:v>
                </c:pt>
                <c:pt idx="3790">
                  <c:v>24.831423239498399</c:v>
                </c:pt>
                <c:pt idx="3791">
                  <c:v>24.8379750662106</c:v>
                </c:pt>
                <c:pt idx="3792">
                  <c:v>24.8445268929229</c:v>
                </c:pt>
                <c:pt idx="3793">
                  <c:v>24.851078719635201</c:v>
                </c:pt>
                <c:pt idx="3794">
                  <c:v>24.857630546347401</c:v>
                </c:pt>
                <c:pt idx="3795">
                  <c:v>24.864182373059698</c:v>
                </c:pt>
                <c:pt idx="3796">
                  <c:v>24.870734199771999</c:v>
                </c:pt>
                <c:pt idx="3797">
                  <c:v>24.877286026484299</c:v>
                </c:pt>
                <c:pt idx="3798">
                  <c:v>24.8838378531965</c:v>
                </c:pt>
                <c:pt idx="3799">
                  <c:v>24.8903896799088</c:v>
                </c:pt>
                <c:pt idx="3800">
                  <c:v>24.896941506621101</c:v>
                </c:pt>
                <c:pt idx="3801">
                  <c:v>24.903493333333302</c:v>
                </c:pt>
              </c:numCache>
            </c:numRef>
          </c:xVal>
          <c:yVal>
            <c:numRef>
              <c:f>'Figure 2a BSA sup75 increase'!$F$2:$F$6105</c:f>
              <c:numCache>
                <c:formatCode>General</c:formatCode>
                <c:ptCount val="6104"/>
                <c:pt idx="0">
                  <c:v>2.561155857083906E-2</c:v>
                </c:pt>
                <c:pt idx="1">
                  <c:v>2.5672311082212185E-2</c:v>
                </c:pt>
                <c:pt idx="2">
                  <c:v>2.5738941316269803E-2</c:v>
                </c:pt>
                <c:pt idx="3">
                  <c:v>2.5812500691719378E-2</c:v>
                </c:pt>
                <c:pt idx="4">
                  <c:v>2.5894126449154502E-2</c:v>
                </c:pt>
                <c:pt idx="5">
                  <c:v>2.598499487440549E-2</c:v>
                </c:pt>
                <c:pt idx="6">
                  <c:v>2.6086263366133521E-2</c:v>
                </c:pt>
                <c:pt idx="7">
                  <c:v>2.6199002963454541E-2</c:v>
                </c:pt>
                <c:pt idx="8">
                  <c:v>2.632412457894507E-2</c:v>
                </c:pt>
                <c:pt idx="9">
                  <c:v>2.6462303648803271E-2</c:v>
                </c:pt>
                <c:pt idx="10">
                  <c:v>2.6613908387595902E-2</c:v>
                </c:pt>
                <c:pt idx="11">
                  <c:v>2.6778937370952782E-2</c:v>
                </c:pt>
                <c:pt idx="12">
                  <c:v>2.6956971973543343E-2</c:v>
                </c:pt>
                <c:pt idx="13">
                  <c:v>2.7147148309298912E-2</c:v>
                </c:pt>
                <c:pt idx="14">
                  <c:v>2.7348151878752221E-2</c:v>
                </c:pt>
                <c:pt idx="15">
                  <c:v>2.7558236852534033E-2</c:v>
                </c:pt>
                <c:pt idx="16">
                  <c:v>2.777527017044721E-2</c:v>
                </c:pt>
                <c:pt idx="17">
                  <c:v>2.799679801351471E-2</c:v>
                </c:pt>
                <c:pt idx="18">
                  <c:v>2.82201305090439E-2</c:v>
                </c:pt>
                <c:pt idx="19">
                  <c:v>2.8442439367983231E-2</c:v>
                </c:pt>
                <c:pt idx="20">
                  <c:v>2.866086170704844E-2</c:v>
                </c:pt>
                <c:pt idx="21">
                  <c:v>2.8872602971440151E-2</c:v>
                </c:pt>
                <c:pt idx="22">
                  <c:v>2.9075032755075742E-2</c:v>
                </c:pt>
                <c:pt idx="23">
                  <c:v>2.9265768279694172E-2</c:v>
                </c:pt>
                <c:pt idx="24">
                  <c:v>2.9442741124608859E-2</c:v>
                </c:pt>
                <c:pt idx="25">
                  <c:v>2.960424478400463E-2</c:v>
                </c:pt>
                <c:pt idx="26">
                  <c:v>2.9748962499229162E-2</c:v>
                </c:pt>
                <c:pt idx="27">
                  <c:v>2.9875976222627061E-2</c:v>
                </c:pt>
                <c:pt idx="28">
                  <c:v>2.9984758501252231E-2</c:v>
                </c:pt>
                <c:pt idx="29">
                  <c:v>3.007514973201407E-2</c:v>
                </c:pt>
                <c:pt idx="30">
                  <c:v>3.0147324148624199E-2</c:v>
                </c:pt>
                <c:pt idx="31">
                  <c:v>3.020174788572165E-2</c:v>
                </c:pt>
                <c:pt idx="32">
                  <c:v>3.0239132909636923E-2</c:v>
                </c:pt>
                <c:pt idx="33">
                  <c:v>3.026038939231037E-2</c:v>
                </c:pt>
                <c:pt idx="34">
                  <c:v>3.0266579109505091E-2</c:v>
                </c:pt>
                <c:pt idx="35">
                  <c:v>3.0258871810112643E-2</c:v>
                </c:pt>
                <c:pt idx="36">
                  <c:v>3.023850546385979E-2</c:v>
                </c:pt>
                <c:pt idx="37">
                  <c:v>3.0206751533806121E-2</c:v>
                </c:pt>
                <c:pt idx="38">
                  <c:v>3.0164885384844593E-2</c:v>
                </c:pt>
                <c:pt idx="39">
                  <c:v>3.0114161506953632E-2</c:v>
                </c:pt>
                <c:pt idx="40">
                  <c:v>3.0055793539150191E-2</c:v>
                </c:pt>
                <c:pt idx="41">
                  <c:v>2.9990938721010191E-2</c:v>
                </c:pt>
                <c:pt idx="42">
                  <c:v>2.9920685732352612E-2</c:v>
                </c:pt>
                <c:pt idx="43">
                  <c:v>2.9846045717705331E-2</c:v>
                </c:pt>
                <c:pt idx="44">
                  <c:v>2.976794635264671E-2</c:v>
                </c:pt>
                <c:pt idx="45">
                  <c:v>2.968722808345714E-2</c:v>
                </c:pt>
                <c:pt idx="46">
                  <c:v>2.9604642910393442E-2</c:v>
                </c:pt>
                <c:pt idx="47">
                  <c:v>2.9520855510618022E-2</c:v>
                </c:pt>
                <c:pt idx="48">
                  <c:v>2.943644571613302E-2</c:v>
                </c:pt>
                <c:pt idx="49">
                  <c:v>2.93519125572166E-2</c:v>
                </c:pt>
                <c:pt idx="50">
                  <c:v>2.9267680207539733E-2</c:v>
                </c:pt>
                <c:pt idx="51">
                  <c:v>2.9184105104472651E-2</c:v>
                </c:pt>
                <c:pt idx="52">
                  <c:v>2.9101484028665182E-2</c:v>
                </c:pt>
                <c:pt idx="53">
                  <c:v>2.902006248075124E-2</c:v>
                </c:pt>
                <c:pt idx="54">
                  <c:v>2.8940042591086332E-2</c:v>
                </c:pt>
                <c:pt idx="55">
                  <c:v>2.8861590760123481E-2</c:v>
                </c:pt>
                <c:pt idx="56">
                  <c:v>2.8784844320398281E-2</c:v>
                </c:pt>
                <c:pt idx="57">
                  <c:v>2.8709916749472202E-2</c:v>
                </c:pt>
                <c:pt idx="58">
                  <c:v>2.8636901193188232E-2</c:v>
                </c:pt>
                <c:pt idx="59">
                  <c:v>2.85658723040038E-2</c:v>
                </c:pt>
                <c:pt idx="60">
                  <c:v>2.8496886505967052E-2</c:v>
                </c:pt>
                <c:pt idx="61">
                  <c:v>2.842998119762629E-2</c:v>
                </c:pt>
                <c:pt idx="62">
                  <c:v>2.8365173254904192E-2</c:v>
                </c:pt>
                <c:pt idx="63">
                  <c:v>2.830245691072341E-2</c:v>
                </c:pt>
                <c:pt idx="64">
                  <c:v>2.8241802285148481E-2</c:v>
                </c:pt>
                <c:pt idx="65">
                  <c:v>2.8183155177140901E-2</c:v>
                </c:pt>
                <c:pt idx="66">
                  <c:v>2.8126438313221473E-2</c:v>
                </c:pt>
                <c:pt idx="67">
                  <c:v>2.8071554388325853E-2</c:v>
                </c:pt>
                <c:pt idx="68">
                  <c:v>2.8018390827067821E-2</c:v>
                </c:pt>
                <c:pt idx="69">
                  <c:v>2.7966826005163991E-2</c:v>
                </c:pt>
                <c:pt idx="70">
                  <c:v>2.7916736456238572E-2</c:v>
                </c:pt>
                <c:pt idx="71">
                  <c:v>2.786800447114068E-2</c:v>
                </c:pt>
                <c:pt idx="72">
                  <c:v>2.7820525337914442E-2</c:v>
                </c:pt>
                <c:pt idx="73">
                  <c:v>2.7774213559117421E-2</c:v>
                </c:pt>
                <c:pt idx="74">
                  <c:v>2.7729007466751072E-2</c:v>
                </c:pt>
                <c:pt idx="75">
                  <c:v>2.7684871822243173E-2</c:v>
                </c:pt>
                <c:pt idx="76">
                  <c:v>2.764179819405229E-2</c:v>
                </c:pt>
                <c:pt idx="77">
                  <c:v>2.7599803195705121E-2</c:v>
                </c:pt>
                <c:pt idx="78">
                  <c:v>2.7558924930910292E-2</c:v>
                </c:pt>
                <c:pt idx="79">
                  <c:v>2.7519217894219582E-2</c:v>
                </c:pt>
                <c:pt idx="80">
                  <c:v>2.7480746548478943E-2</c:v>
                </c:pt>
                <c:pt idx="81">
                  <c:v>2.7443578608435382E-2</c:v>
                </c:pt>
                <c:pt idx="82">
                  <c:v>2.7407778822476421E-2</c:v>
                </c:pt>
                <c:pt idx="83">
                  <c:v>2.7373403467397091E-2</c:v>
                </c:pt>
                <c:pt idx="84">
                  <c:v>2.7340496003769321E-2</c:v>
                </c:pt>
                <c:pt idx="85">
                  <c:v>2.73090840759442E-2</c:v>
                </c:pt>
                <c:pt idx="86">
                  <c:v>2.7279177873051241E-2</c:v>
                </c:pt>
                <c:pt idx="87">
                  <c:v>2.725076978402375E-2</c:v>
                </c:pt>
                <c:pt idx="88">
                  <c:v>2.7223835142913311E-2</c:v>
                </c:pt>
                <c:pt idx="89">
                  <c:v>2.7198333747790033E-2</c:v>
                </c:pt>
                <c:pt idx="90">
                  <c:v>2.7174211848096701E-2</c:v>
                </c:pt>
                <c:pt idx="91">
                  <c:v>2.715140432203891E-2</c:v>
                </c:pt>
                <c:pt idx="92">
                  <c:v>2.7129836827389672E-2</c:v>
                </c:pt>
                <c:pt idx="93">
                  <c:v>2.7109427656616891E-2</c:v>
                </c:pt>
                <c:pt idx="94">
                  <c:v>2.709008920551681E-2</c:v>
                </c:pt>
                <c:pt idx="95">
                  <c:v>2.7071728966842363E-2</c:v>
                </c:pt>
                <c:pt idx="96">
                  <c:v>2.7054249996590101E-2</c:v>
                </c:pt>
                <c:pt idx="97">
                  <c:v>2.7037550992330711E-2</c:v>
                </c:pt>
                <c:pt idx="98">
                  <c:v>2.7021526112735783E-2</c:v>
                </c:pt>
                <c:pt idx="99">
                  <c:v>2.7006064626026501E-2</c:v>
                </c:pt>
                <c:pt idx="100">
                  <c:v>2.6991050586859671E-2</c:v>
                </c:pt>
                <c:pt idx="101">
                  <c:v>2.6976362741193232E-2</c:v>
                </c:pt>
                <c:pt idx="102">
                  <c:v>2.696187485896059E-2</c:v>
                </c:pt>
                <c:pt idx="103">
                  <c:v>2.6947456687282541E-2</c:v>
                </c:pt>
                <c:pt idx="104">
                  <c:v>2.6932975676394581E-2</c:v>
                </c:pt>
                <c:pt idx="105">
                  <c:v>2.6918299564465582E-2</c:v>
                </c:pt>
                <c:pt idx="106">
                  <c:v>2.690329980161257E-2</c:v>
                </c:pt>
                <c:pt idx="107">
                  <c:v>2.6887817529476443E-2</c:v>
                </c:pt>
                <c:pt idx="108">
                  <c:v>2.6871785477106652E-2</c:v>
                </c:pt>
                <c:pt idx="109">
                  <c:v>2.6855114308303781E-2</c:v>
                </c:pt>
                <c:pt idx="110">
                  <c:v>2.6837740365363252E-2</c:v>
                </c:pt>
                <c:pt idx="111">
                  <c:v>2.6819620631541891E-2</c:v>
                </c:pt>
                <c:pt idx="112">
                  <c:v>2.6800737774948132E-2</c:v>
                </c:pt>
                <c:pt idx="113">
                  <c:v>2.6781109398784711E-2</c:v>
                </c:pt>
                <c:pt idx="114">
                  <c:v>2.67607848134645E-2</c:v>
                </c:pt>
                <c:pt idx="115">
                  <c:v>2.673984460403292E-2</c:v>
                </c:pt>
                <c:pt idx="116">
                  <c:v>2.6718392105073582E-2</c:v>
                </c:pt>
                <c:pt idx="117">
                  <c:v>2.6696551896029021E-2</c:v>
                </c:pt>
                <c:pt idx="118">
                  <c:v>2.6674471327326331E-2</c:v>
                </c:pt>
                <c:pt idx="119">
                  <c:v>2.6652307031829831E-2</c:v>
                </c:pt>
                <c:pt idx="120">
                  <c:v>2.6630214002763181E-2</c:v>
                </c:pt>
                <c:pt idx="121">
                  <c:v>2.660834411767872E-2</c:v>
                </c:pt>
                <c:pt idx="122">
                  <c:v>2.658683861211953E-2</c:v>
                </c:pt>
                <c:pt idx="123">
                  <c:v>2.6565824309735551E-2</c:v>
                </c:pt>
                <c:pt idx="124">
                  <c:v>2.6545410528118433E-2</c:v>
                </c:pt>
                <c:pt idx="125">
                  <c:v>2.652568688523612E-2</c:v>
                </c:pt>
                <c:pt idx="126">
                  <c:v>2.650671808502577E-2</c:v>
                </c:pt>
                <c:pt idx="127">
                  <c:v>2.6488543954193193E-2</c:v>
                </c:pt>
                <c:pt idx="128">
                  <c:v>2.6471188912404502E-2</c:v>
                </c:pt>
                <c:pt idx="129">
                  <c:v>2.6454663290741663E-2</c:v>
                </c:pt>
                <c:pt idx="130">
                  <c:v>2.6438964125948483E-2</c:v>
                </c:pt>
                <c:pt idx="131">
                  <c:v>2.6424083871432712E-2</c:v>
                </c:pt>
                <c:pt idx="132">
                  <c:v>2.6410011201338551E-2</c:v>
                </c:pt>
                <c:pt idx="133">
                  <c:v>2.6396727066863312E-2</c:v>
                </c:pt>
                <c:pt idx="134">
                  <c:v>2.6384205923772341E-2</c:v>
                </c:pt>
                <c:pt idx="135">
                  <c:v>2.6372421441875203E-2</c:v>
                </c:pt>
                <c:pt idx="136">
                  <c:v>2.636134118449221E-2</c:v>
                </c:pt>
                <c:pt idx="137">
                  <c:v>2.635092587555702E-2</c:v>
                </c:pt>
                <c:pt idx="138">
                  <c:v>2.6341133185378642E-2</c:v>
                </c:pt>
                <c:pt idx="139">
                  <c:v>2.633192104044231E-2</c:v>
                </c:pt>
                <c:pt idx="140">
                  <c:v>2.6323250000903312E-2</c:v>
                </c:pt>
                <c:pt idx="141">
                  <c:v>2.6315077107698412E-2</c:v>
                </c:pt>
                <c:pt idx="142">
                  <c:v>2.6307360417380962E-2</c:v>
                </c:pt>
                <c:pt idx="143">
                  <c:v>2.63000529929577E-2</c:v>
                </c:pt>
                <c:pt idx="144">
                  <c:v>2.6293114248704692E-2</c:v>
                </c:pt>
                <c:pt idx="145">
                  <c:v>2.6286504455118643E-2</c:v>
                </c:pt>
                <c:pt idx="146">
                  <c:v>2.628018565520401E-2</c:v>
                </c:pt>
                <c:pt idx="147">
                  <c:v>2.627412792714201E-2</c:v>
                </c:pt>
                <c:pt idx="148">
                  <c:v>2.6268301077204861E-2</c:v>
                </c:pt>
                <c:pt idx="149">
                  <c:v>2.6262682533040801E-2</c:v>
                </c:pt>
                <c:pt idx="150">
                  <c:v>2.6257257388907402E-2</c:v>
                </c:pt>
                <c:pt idx="151">
                  <c:v>2.6252013400132612E-2</c:v>
                </c:pt>
                <c:pt idx="152">
                  <c:v>2.624694359089242E-2</c:v>
                </c:pt>
                <c:pt idx="153">
                  <c:v>2.6242051105135642E-2</c:v>
                </c:pt>
                <c:pt idx="154">
                  <c:v>2.6237339401591793E-2</c:v>
                </c:pt>
                <c:pt idx="155">
                  <c:v>2.6232811553128753E-2</c:v>
                </c:pt>
                <c:pt idx="156">
                  <c:v>2.6228478980902612E-2</c:v>
                </c:pt>
                <c:pt idx="157">
                  <c:v>2.622434811611743E-2</c:v>
                </c:pt>
                <c:pt idx="158">
                  <c:v>2.6220427369233003E-2</c:v>
                </c:pt>
                <c:pt idx="159">
                  <c:v>2.621673225514182E-2</c:v>
                </c:pt>
                <c:pt idx="160">
                  <c:v>2.6213270861916632E-2</c:v>
                </c:pt>
                <c:pt idx="161">
                  <c:v>2.6210044045821512E-2</c:v>
                </c:pt>
                <c:pt idx="162">
                  <c:v>2.6207057648157003E-2</c:v>
                </c:pt>
                <c:pt idx="163">
                  <c:v>2.6204314014877012E-2</c:v>
                </c:pt>
                <c:pt idx="164">
                  <c:v>2.6201814162319231E-2</c:v>
                </c:pt>
                <c:pt idx="165">
                  <c:v>2.6199558427350771E-2</c:v>
                </c:pt>
                <c:pt idx="166">
                  <c:v>2.619753598671521E-2</c:v>
                </c:pt>
                <c:pt idx="167">
                  <c:v>2.6195737899892341E-2</c:v>
                </c:pt>
                <c:pt idx="168">
                  <c:v>2.619415357362943E-2</c:v>
                </c:pt>
                <c:pt idx="169">
                  <c:v>2.6192769717724423E-2</c:v>
                </c:pt>
                <c:pt idx="170">
                  <c:v>2.619156954438745E-2</c:v>
                </c:pt>
                <c:pt idx="171">
                  <c:v>2.6190534380757972E-2</c:v>
                </c:pt>
                <c:pt idx="172">
                  <c:v>2.6189642653261503E-2</c:v>
                </c:pt>
                <c:pt idx="173">
                  <c:v>2.6188871672028081E-2</c:v>
                </c:pt>
                <c:pt idx="174">
                  <c:v>2.618820140050147E-2</c:v>
                </c:pt>
                <c:pt idx="175">
                  <c:v>2.6187602043258873E-2</c:v>
                </c:pt>
                <c:pt idx="176">
                  <c:v>2.6187044154403483E-2</c:v>
                </c:pt>
                <c:pt idx="177">
                  <c:v>2.618650221230473E-2</c:v>
                </c:pt>
                <c:pt idx="178">
                  <c:v>2.6185950866370652E-2</c:v>
                </c:pt>
                <c:pt idx="179">
                  <c:v>2.6185368169911603E-2</c:v>
                </c:pt>
                <c:pt idx="180">
                  <c:v>2.6184735214705421E-2</c:v>
                </c:pt>
                <c:pt idx="181">
                  <c:v>2.6184036758020991E-2</c:v>
                </c:pt>
                <c:pt idx="182">
                  <c:v>2.618326087041176E-2</c:v>
                </c:pt>
                <c:pt idx="183">
                  <c:v>2.6182399813164142E-2</c:v>
                </c:pt>
                <c:pt idx="184">
                  <c:v>2.618144867207128E-2</c:v>
                </c:pt>
                <c:pt idx="185">
                  <c:v>2.6180405194620771E-2</c:v>
                </c:pt>
                <c:pt idx="186">
                  <c:v>2.6179269222437143E-2</c:v>
                </c:pt>
                <c:pt idx="187">
                  <c:v>2.617804222634957E-2</c:v>
                </c:pt>
                <c:pt idx="188">
                  <c:v>2.617672654526362E-2</c:v>
                </c:pt>
                <c:pt idx="189">
                  <c:v>2.6175325188498362E-2</c:v>
                </c:pt>
                <c:pt idx="190">
                  <c:v>2.6173843103070582E-2</c:v>
                </c:pt>
                <c:pt idx="191">
                  <c:v>2.6172287300292862E-2</c:v>
                </c:pt>
                <c:pt idx="192">
                  <c:v>2.617065928052115E-2</c:v>
                </c:pt>
                <c:pt idx="193">
                  <c:v>2.6168959565104691E-2</c:v>
                </c:pt>
                <c:pt idx="194">
                  <c:v>2.6167193644366121E-2</c:v>
                </c:pt>
                <c:pt idx="195">
                  <c:v>2.616536706742504E-2</c:v>
                </c:pt>
                <c:pt idx="196">
                  <c:v>2.616348721412963E-2</c:v>
                </c:pt>
                <c:pt idx="197">
                  <c:v>2.616156328262121E-2</c:v>
                </c:pt>
                <c:pt idx="198">
                  <c:v>2.6159605546133741E-2</c:v>
                </c:pt>
                <c:pt idx="199">
                  <c:v>2.6157625377427562E-2</c:v>
                </c:pt>
                <c:pt idx="200">
                  <c:v>2.6155635104501251E-2</c:v>
                </c:pt>
                <c:pt idx="201">
                  <c:v>2.6153646608597581E-2</c:v>
                </c:pt>
                <c:pt idx="202">
                  <c:v>2.6151670707783212E-2</c:v>
                </c:pt>
                <c:pt idx="203">
                  <c:v>2.614971621312516E-2</c:v>
                </c:pt>
                <c:pt idx="204">
                  <c:v>2.6147790677298312E-2</c:v>
                </c:pt>
                <c:pt idx="205">
                  <c:v>2.6145898601490331E-2</c:v>
                </c:pt>
                <c:pt idx="206">
                  <c:v>2.6144041893090431E-2</c:v>
                </c:pt>
                <c:pt idx="207">
                  <c:v>2.614222005081741E-2</c:v>
                </c:pt>
                <c:pt idx="208">
                  <c:v>2.6140429078961622E-2</c:v>
                </c:pt>
                <c:pt idx="209">
                  <c:v>2.613866281768313E-2</c:v>
                </c:pt>
                <c:pt idx="210">
                  <c:v>2.6136914271949703E-2</c:v>
                </c:pt>
                <c:pt idx="211">
                  <c:v>2.6135174951728062E-2</c:v>
                </c:pt>
                <c:pt idx="212">
                  <c:v>2.6133435580691523E-2</c:v>
                </c:pt>
                <c:pt idx="213">
                  <c:v>2.6131686405402171E-2</c:v>
                </c:pt>
                <c:pt idx="214">
                  <c:v>2.6129917212978943E-2</c:v>
                </c:pt>
                <c:pt idx="215">
                  <c:v>2.6128117414705193E-2</c:v>
                </c:pt>
                <c:pt idx="216">
                  <c:v>2.6126275908345001E-2</c:v>
                </c:pt>
                <c:pt idx="217">
                  <c:v>2.6124381165310323E-2</c:v>
                </c:pt>
                <c:pt idx="218">
                  <c:v>2.612242069478931E-2</c:v>
                </c:pt>
                <c:pt idx="219">
                  <c:v>2.612038133687768E-2</c:v>
                </c:pt>
                <c:pt idx="220">
                  <c:v>2.611824995918869E-2</c:v>
                </c:pt>
                <c:pt idx="221">
                  <c:v>2.6116011974340311E-2</c:v>
                </c:pt>
                <c:pt idx="222">
                  <c:v>2.6113654405500702E-2</c:v>
                </c:pt>
                <c:pt idx="223">
                  <c:v>2.6111165429205031E-2</c:v>
                </c:pt>
                <c:pt idx="224">
                  <c:v>2.6108535514301541E-2</c:v>
                </c:pt>
                <c:pt idx="225">
                  <c:v>2.6105757962380762E-2</c:v>
                </c:pt>
                <c:pt idx="226">
                  <c:v>2.6102830775289642E-2</c:v>
                </c:pt>
                <c:pt idx="227">
                  <c:v>2.6099756977430031E-2</c:v>
                </c:pt>
                <c:pt idx="228">
                  <c:v>2.6096544408155661E-2</c:v>
                </c:pt>
                <c:pt idx="229">
                  <c:v>2.6093207023497732E-2</c:v>
                </c:pt>
                <c:pt idx="230">
                  <c:v>2.608976827947072E-2</c:v>
                </c:pt>
                <c:pt idx="231">
                  <c:v>2.6086250234798252E-2</c:v>
                </c:pt>
                <c:pt idx="232">
                  <c:v>2.60826743440839E-2</c:v>
                </c:pt>
                <c:pt idx="233">
                  <c:v>2.607906863347266E-2</c:v>
                </c:pt>
                <c:pt idx="234">
                  <c:v>2.6075464507962571E-2</c:v>
                </c:pt>
                <c:pt idx="235">
                  <c:v>2.607189334105537E-2</c:v>
                </c:pt>
                <c:pt idx="236">
                  <c:v>2.6068385636270931E-2</c:v>
                </c:pt>
                <c:pt idx="237">
                  <c:v>2.606497062971223E-2</c:v>
                </c:pt>
                <c:pt idx="238">
                  <c:v>2.6061674790126641E-2</c:v>
                </c:pt>
                <c:pt idx="239">
                  <c:v>2.6058520122829491E-2</c:v>
                </c:pt>
                <c:pt idx="240">
                  <c:v>2.605552501698892E-2</c:v>
                </c:pt>
                <c:pt idx="241">
                  <c:v>2.6052705987844701E-2</c:v>
                </c:pt>
                <c:pt idx="242">
                  <c:v>2.6050075202413873E-2</c:v>
                </c:pt>
                <c:pt idx="243">
                  <c:v>2.6047641168941611E-2</c:v>
                </c:pt>
                <c:pt idx="244">
                  <c:v>2.6045409002908682E-2</c:v>
                </c:pt>
                <c:pt idx="245">
                  <c:v>2.6043380621168573E-2</c:v>
                </c:pt>
                <c:pt idx="246">
                  <c:v>2.604155592672884E-2</c:v>
                </c:pt>
                <c:pt idx="247">
                  <c:v>2.6039932413026611E-2</c:v>
                </c:pt>
                <c:pt idx="248">
                  <c:v>2.6038505962642282E-2</c:v>
                </c:pt>
                <c:pt idx="249">
                  <c:v>2.6037270359874701E-2</c:v>
                </c:pt>
                <c:pt idx="250">
                  <c:v>2.603621946342494E-2</c:v>
                </c:pt>
                <c:pt idx="251">
                  <c:v>2.6035346077611841E-2</c:v>
                </c:pt>
                <c:pt idx="252">
                  <c:v>2.6034642525106542E-2</c:v>
                </c:pt>
                <c:pt idx="253">
                  <c:v>2.6034102071137672E-2</c:v>
                </c:pt>
                <c:pt idx="254">
                  <c:v>2.6033716097846781E-2</c:v>
                </c:pt>
                <c:pt idx="255">
                  <c:v>2.6033474630661482E-2</c:v>
                </c:pt>
                <c:pt idx="256">
                  <c:v>2.6033371149369652E-2</c:v>
                </c:pt>
                <c:pt idx="257">
                  <c:v>2.603339871956506E-2</c:v>
                </c:pt>
                <c:pt idx="258">
                  <c:v>2.6033550726859932E-2</c:v>
                </c:pt>
                <c:pt idx="259">
                  <c:v>2.6033820505773943E-2</c:v>
                </c:pt>
                <c:pt idx="260">
                  <c:v>2.6034201656578382E-2</c:v>
                </c:pt>
                <c:pt idx="261">
                  <c:v>2.6034688382803442E-2</c:v>
                </c:pt>
                <c:pt idx="262">
                  <c:v>2.6035275158486061E-2</c:v>
                </c:pt>
                <c:pt idx="263">
                  <c:v>2.6035955617934002E-2</c:v>
                </c:pt>
                <c:pt idx="264">
                  <c:v>2.6036724187671702E-2</c:v>
                </c:pt>
                <c:pt idx="265">
                  <c:v>2.6037574779619911E-2</c:v>
                </c:pt>
                <c:pt idx="266">
                  <c:v>2.603850065467516E-2</c:v>
                </c:pt>
                <c:pt idx="267">
                  <c:v>2.6039493917563373E-2</c:v>
                </c:pt>
                <c:pt idx="268">
                  <c:v>2.6040545529018071E-2</c:v>
                </c:pt>
                <c:pt idx="269">
                  <c:v>2.6041644528599552E-2</c:v>
                </c:pt>
                <c:pt idx="270">
                  <c:v>2.6042777719440562E-2</c:v>
                </c:pt>
                <c:pt idx="271">
                  <c:v>2.6043929337355422E-2</c:v>
                </c:pt>
                <c:pt idx="272">
                  <c:v>2.60450820191921E-2</c:v>
                </c:pt>
                <c:pt idx="273">
                  <c:v>2.604621653858482E-2</c:v>
                </c:pt>
                <c:pt idx="274">
                  <c:v>2.6047312614296662E-2</c:v>
                </c:pt>
                <c:pt idx="275">
                  <c:v>2.604834862146153E-2</c:v>
                </c:pt>
                <c:pt idx="276">
                  <c:v>2.6049301818520582E-2</c:v>
                </c:pt>
                <c:pt idx="277">
                  <c:v>2.605015316124595E-2</c:v>
                </c:pt>
                <c:pt idx="278">
                  <c:v>2.6050884053471453E-2</c:v>
                </c:pt>
                <c:pt idx="279">
                  <c:v>2.6051478307261261E-2</c:v>
                </c:pt>
                <c:pt idx="280">
                  <c:v>2.6051921901716332E-2</c:v>
                </c:pt>
                <c:pt idx="281">
                  <c:v>2.6052203744656003E-2</c:v>
                </c:pt>
                <c:pt idx="282">
                  <c:v>2.605231364198491E-2</c:v>
                </c:pt>
                <c:pt idx="283">
                  <c:v>2.6052246368127252E-2</c:v>
                </c:pt>
                <c:pt idx="284">
                  <c:v>2.6051997940534703E-2</c:v>
                </c:pt>
                <c:pt idx="285">
                  <c:v>2.60515657812481E-2</c:v>
                </c:pt>
                <c:pt idx="286">
                  <c:v>2.605094754602329E-2</c:v>
                </c:pt>
                <c:pt idx="287">
                  <c:v>2.6050140677205531E-2</c:v>
                </c:pt>
                <c:pt idx="288">
                  <c:v>2.6049142442924281E-2</c:v>
                </c:pt>
                <c:pt idx="289">
                  <c:v>2.604794993271152E-2</c:v>
                </c:pt>
                <c:pt idx="290">
                  <c:v>2.6046560037079933E-2</c:v>
                </c:pt>
                <c:pt idx="291">
                  <c:v>2.60449696905822E-2</c:v>
                </c:pt>
                <c:pt idx="292">
                  <c:v>2.604317628831743E-2</c:v>
                </c:pt>
                <c:pt idx="293">
                  <c:v>2.6041178076836591E-2</c:v>
                </c:pt>
                <c:pt idx="294">
                  <c:v>2.6038974812031782E-2</c:v>
                </c:pt>
                <c:pt idx="295">
                  <c:v>2.603656869142151E-2</c:v>
                </c:pt>
                <c:pt idx="296">
                  <c:v>2.6033964576706661E-2</c:v>
                </c:pt>
                <c:pt idx="297">
                  <c:v>2.6031169924133422E-2</c:v>
                </c:pt>
                <c:pt idx="298">
                  <c:v>2.6028195365917172E-2</c:v>
                </c:pt>
                <c:pt idx="299">
                  <c:v>2.602505409793876E-2</c:v>
                </c:pt>
                <c:pt idx="300">
                  <c:v>2.6021761110644363E-2</c:v>
                </c:pt>
                <c:pt idx="301">
                  <c:v>2.6018333946953222E-2</c:v>
                </c:pt>
                <c:pt idx="302">
                  <c:v>2.601479134441094E-2</c:v>
                </c:pt>
                <c:pt idx="303">
                  <c:v>2.6011152570893023E-2</c:v>
                </c:pt>
                <c:pt idx="304">
                  <c:v>2.600743725133875E-2</c:v>
                </c:pt>
                <c:pt idx="305">
                  <c:v>2.6003664393439232E-2</c:v>
                </c:pt>
                <c:pt idx="306">
                  <c:v>2.5999852285297106E-2</c:v>
                </c:pt>
                <c:pt idx="307">
                  <c:v>2.5996018277836399E-2</c:v>
                </c:pt>
                <c:pt idx="308">
                  <c:v>2.5992179158103548E-2</c:v>
                </c:pt>
                <c:pt idx="309">
                  <c:v>2.5988352253980225E-2</c:v>
                </c:pt>
                <c:pt idx="310">
                  <c:v>2.5984554198905052E-2</c:v>
                </c:pt>
                <c:pt idx="311">
                  <c:v>2.598080214229043E-2</c:v>
                </c:pt>
                <c:pt idx="312">
                  <c:v>2.5977113982751088E-2</c:v>
                </c:pt>
                <c:pt idx="313">
                  <c:v>2.5973507301230225E-2</c:v>
                </c:pt>
                <c:pt idx="314">
                  <c:v>2.5970000099853334E-2</c:v>
                </c:pt>
                <c:pt idx="315">
                  <c:v>2.5966611418960443E-2</c:v>
                </c:pt>
                <c:pt idx="316">
                  <c:v>2.5963359332256363E-2</c:v>
                </c:pt>
                <c:pt idx="317">
                  <c:v>2.5960260878175188E-2</c:v>
                </c:pt>
                <c:pt idx="318">
                  <c:v>2.5957330612754355E-2</c:v>
                </c:pt>
                <c:pt idx="319">
                  <c:v>2.595458009995184E-2</c:v>
                </c:pt>
                <c:pt idx="320">
                  <c:v>2.5952017270265509E-2</c:v>
                </c:pt>
                <c:pt idx="321">
                  <c:v>2.5949645204456383E-2</c:v>
                </c:pt>
                <c:pt idx="322">
                  <c:v>2.5947462869182064E-2</c:v>
                </c:pt>
                <c:pt idx="323">
                  <c:v>2.5945463957086308E-2</c:v>
                </c:pt>
                <c:pt idx="324">
                  <c:v>2.5943637257562893E-2</c:v>
                </c:pt>
                <c:pt idx="325">
                  <c:v>2.5941967314748206E-2</c:v>
                </c:pt>
                <c:pt idx="326">
                  <c:v>2.594043450079233E-2</c:v>
                </c:pt>
                <c:pt idx="327">
                  <c:v>2.5939016089194529E-2</c:v>
                </c:pt>
                <c:pt idx="328">
                  <c:v>2.5937686986911321E-2</c:v>
                </c:pt>
                <c:pt idx="329">
                  <c:v>2.5936421017321687E-2</c:v>
                </c:pt>
                <c:pt idx="330">
                  <c:v>2.59351914128329E-2</c:v>
                </c:pt>
                <c:pt idx="331">
                  <c:v>2.5933971159817604E-2</c:v>
                </c:pt>
                <c:pt idx="332">
                  <c:v>2.5932735531960616E-2</c:v>
                </c:pt>
                <c:pt idx="333">
                  <c:v>2.5931461766428378E-2</c:v>
                </c:pt>
                <c:pt idx="334">
                  <c:v>2.593013003962346E-2</c:v>
                </c:pt>
                <c:pt idx="335">
                  <c:v>2.5928724279740238E-2</c:v>
                </c:pt>
                <c:pt idx="336">
                  <c:v>2.5927232104171759E-2</c:v>
                </c:pt>
                <c:pt idx="337">
                  <c:v>2.5925646922915206E-2</c:v>
                </c:pt>
                <c:pt idx="338">
                  <c:v>2.5923966821257999E-2</c:v>
                </c:pt>
                <c:pt idx="339">
                  <c:v>2.5922195020903E-2</c:v>
                </c:pt>
                <c:pt idx="340">
                  <c:v>2.5920340840790413E-2</c:v>
                </c:pt>
                <c:pt idx="341">
                  <c:v>2.5918418180776906E-2</c:v>
                </c:pt>
                <c:pt idx="342">
                  <c:v>2.5916445669921948E-2</c:v>
                </c:pt>
                <c:pt idx="343">
                  <c:v>2.5914446261730634E-2</c:v>
                </c:pt>
                <c:pt idx="344">
                  <c:v>2.5912444224648359E-2</c:v>
                </c:pt>
                <c:pt idx="345">
                  <c:v>2.5910465581495713E-2</c:v>
                </c:pt>
                <c:pt idx="346">
                  <c:v>2.590853662421113E-2</c:v>
                </c:pt>
                <c:pt idx="347">
                  <c:v>2.5906682984052794E-2</c:v>
                </c:pt>
                <c:pt idx="348">
                  <c:v>2.590492567992957E-2</c:v>
                </c:pt>
                <c:pt idx="349">
                  <c:v>2.5903282520773476E-2</c:v>
                </c:pt>
                <c:pt idx="350">
                  <c:v>2.5901765859911458E-2</c:v>
                </c:pt>
                <c:pt idx="351">
                  <c:v>2.5900383503775791E-2</c:v>
                </c:pt>
                <c:pt idx="352">
                  <c:v>2.589913791014423E-2</c:v>
                </c:pt>
                <c:pt idx="353">
                  <c:v>2.5898025865217097E-2</c:v>
                </c:pt>
                <c:pt idx="354">
                  <c:v>2.589703933653489E-2</c:v>
                </c:pt>
                <c:pt idx="355">
                  <c:v>2.5896166946301424E-2</c:v>
                </c:pt>
                <c:pt idx="356">
                  <c:v>2.5895394546777476E-2</c:v>
                </c:pt>
                <c:pt idx="357">
                  <c:v>2.5894706972828547E-2</c:v>
                </c:pt>
                <c:pt idx="358">
                  <c:v>2.5894088754193939E-2</c:v>
                </c:pt>
                <c:pt idx="359">
                  <c:v>2.5893524876337264E-2</c:v>
                </c:pt>
                <c:pt idx="360">
                  <c:v>2.5893001643593153E-2</c:v>
                </c:pt>
                <c:pt idx="361">
                  <c:v>2.5892507186948625E-2</c:v>
                </c:pt>
                <c:pt idx="362">
                  <c:v>2.5892031907551669E-2</c:v>
                </c:pt>
                <c:pt idx="363">
                  <c:v>2.5891568429493358E-2</c:v>
                </c:pt>
                <c:pt idx="364">
                  <c:v>2.5891111075923689E-2</c:v>
                </c:pt>
                <c:pt idx="365">
                  <c:v>2.5890655556612876E-2</c:v>
                </c:pt>
                <c:pt idx="366">
                  <c:v>2.5890198994454841E-2</c:v>
                </c:pt>
                <c:pt idx="367">
                  <c:v>2.5889739265222114E-2</c:v>
                </c:pt>
                <c:pt idx="368">
                  <c:v>2.5889274814391541E-2</c:v>
                </c:pt>
                <c:pt idx="369">
                  <c:v>2.5888804836535835E-2</c:v>
                </c:pt>
                <c:pt idx="370">
                  <c:v>2.5888329255087793E-2</c:v>
                </c:pt>
                <c:pt idx="371">
                  <c:v>2.58878487653975E-2</c:v>
                </c:pt>
                <c:pt idx="372">
                  <c:v>2.5887364708746485E-2</c:v>
                </c:pt>
                <c:pt idx="373">
                  <c:v>2.5886881013616837E-2</c:v>
                </c:pt>
                <c:pt idx="374">
                  <c:v>2.5886402964065369E-2</c:v>
                </c:pt>
                <c:pt idx="375">
                  <c:v>2.5885937617240607E-2</c:v>
                </c:pt>
                <c:pt idx="376">
                  <c:v>2.5885494386253035E-2</c:v>
                </c:pt>
                <c:pt idx="377">
                  <c:v>2.5885082523051588E-2</c:v>
                </c:pt>
                <c:pt idx="378">
                  <c:v>2.588471320013495E-2</c:v>
                </c:pt>
                <c:pt idx="379">
                  <c:v>2.5884398249420633E-2</c:v>
                </c:pt>
                <c:pt idx="380">
                  <c:v>2.5884149291881018E-2</c:v>
                </c:pt>
                <c:pt idx="381">
                  <c:v>2.5883975703133791E-2</c:v>
                </c:pt>
                <c:pt idx="382">
                  <c:v>2.5883884611534062E-2</c:v>
                </c:pt>
                <c:pt idx="383">
                  <c:v>2.5883879111883647E-2</c:v>
                </c:pt>
                <c:pt idx="384">
                  <c:v>2.5883958936994137E-2</c:v>
                </c:pt>
                <c:pt idx="385">
                  <c:v>2.5884119708036016E-2</c:v>
                </c:pt>
                <c:pt idx="386">
                  <c:v>2.5884352325709188E-2</c:v>
                </c:pt>
                <c:pt idx="387">
                  <c:v>2.5884642914400735E-2</c:v>
                </c:pt>
                <c:pt idx="388">
                  <c:v>2.588497433928285E-2</c:v>
                </c:pt>
                <c:pt idx="389">
                  <c:v>2.5885327187064811E-2</c:v>
                </c:pt>
                <c:pt idx="390">
                  <c:v>2.5885680312958202E-2</c:v>
                </c:pt>
                <c:pt idx="391">
                  <c:v>2.5886011099305384E-2</c:v>
                </c:pt>
                <c:pt idx="392">
                  <c:v>2.5886296923113322E-2</c:v>
                </c:pt>
                <c:pt idx="393">
                  <c:v>2.588651775177557E-2</c:v>
                </c:pt>
                <c:pt idx="394">
                  <c:v>2.5886654835959793E-2</c:v>
                </c:pt>
                <c:pt idx="395">
                  <c:v>2.5886692258927785E-2</c:v>
                </c:pt>
                <c:pt idx="396">
                  <c:v>2.588661842841531E-2</c:v>
                </c:pt>
                <c:pt idx="397">
                  <c:v>2.5886421820136622E-2</c:v>
                </c:pt>
                <c:pt idx="398">
                  <c:v>2.588609560327098E-2</c:v>
                </c:pt>
                <c:pt idx="399">
                  <c:v>2.5885634894641709E-2</c:v>
                </c:pt>
                <c:pt idx="400">
                  <c:v>2.5885036231498116E-2</c:v>
                </c:pt>
                <c:pt idx="401">
                  <c:v>2.5884296626311379E-2</c:v>
                </c:pt>
                <c:pt idx="402">
                  <c:v>2.5883414762259454E-2</c:v>
                </c:pt>
                <c:pt idx="403">
                  <c:v>2.5882389360978662E-2</c:v>
                </c:pt>
                <c:pt idx="404">
                  <c:v>2.5881219216104701E-2</c:v>
                </c:pt>
                <c:pt idx="405">
                  <c:v>2.587990298205578E-2</c:v>
                </c:pt>
                <c:pt idx="406">
                  <c:v>2.5878440278089214E-2</c:v>
                </c:pt>
                <c:pt idx="407">
                  <c:v>2.5876831222241697E-2</c:v>
                </c:pt>
                <c:pt idx="408">
                  <c:v>2.5875077878773557E-2</c:v>
                </c:pt>
                <c:pt idx="409">
                  <c:v>2.5873185680649072E-2</c:v>
                </c:pt>
                <c:pt idx="410">
                  <c:v>2.5871163317547498E-2</c:v>
                </c:pt>
                <c:pt idx="411">
                  <c:v>2.58690233485037E-2</c:v>
                </c:pt>
                <c:pt idx="412">
                  <c:v>2.5866782612230348E-2</c:v>
                </c:pt>
                <c:pt idx="413">
                  <c:v>2.5864461793443459E-2</c:v>
                </c:pt>
                <c:pt idx="414">
                  <c:v>2.5862085237535828E-2</c:v>
                </c:pt>
                <c:pt idx="415">
                  <c:v>2.5859680718280931E-2</c:v>
                </c:pt>
                <c:pt idx="416">
                  <c:v>2.585727654633501E-2</c:v>
                </c:pt>
                <c:pt idx="417">
                  <c:v>2.5854902385303854E-2</c:v>
                </c:pt>
                <c:pt idx="418">
                  <c:v>2.5852587470457631E-2</c:v>
                </c:pt>
                <c:pt idx="419">
                  <c:v>2.5850358623679223E-2</c:v>
                </c:pt>
                <c:pt idx="420">
                  <c:v>2.5848238462333147E-2</c:v>
                </c:pt>
                <c:pt idx="421">
                  <c:v>2.584624605408346E-2</c:v>
                </c:pt>
                <c:pt idx="422">
                  <c:v>2.5844394916647837E-2</c:v>
                </c:pt>
                <c:pt idx="423">
                  <c:v>2.5842692476570291E-2</c:v>
                </c:pt>
                <c:pt idx="424">
                  <c:v>2.5841139683825176E-2</c:v>
                </c:pt>
                <c:pt idx="425">
                  <c:v>2.5839730746370377E-2</c:v>
                </c:pt>
                <c:pt idx="426">
                  <c:v>2.5838453763363273E-2</c:v>
                </c:pt>
                <c:pt idx="427">
                  <c:v>2.5837291198048343E-2</c:v>
                </c:pt>
                <c:pt idx="428">
                  <c:v>2.5836220828853812E-2</c:v>
                </c:pt>
                <c:pt idx="429">
                  <c:v>2.5835217470918336E-2</c:v>
                </c:pt>
                <c:pt idx="430">
                  <c:v>2.5834254873515844E-2</c:v>
                </c:pt>
                <c:pt idx="431">
                  <c:v>2.5833305740312916E-2</c:v>
                </c:pt>
                <c:pt idx="432">
                  <c:v>2.5832344080160431E-2</c:v>
                </c:pt>
                <c:pt idx="433">
                  <c:v>2.5831346712696285E-2</c:v>
                </c:pt>
                <c:pt idx="434">
                  <c:v>2.5830294981349811E-2</c:v>
                </c:pt>
                <c:pt idx="435">
                  <c:v>2.5829175041053299E-2</c:v>
                </c:pt>
                <c:pt idx="436">
                  <c:v>2.5827978634651808E-2</c:v>
                </c:pt>
                <c:pt idx="437">
                  <c:v>2.5826703203464918E-2</c:v>
                </c:pt>
                <c:pt idx="438">
                  <c:v>2.5825351560229137E-2</c:v>
                </c:pt>
                <c:pt idx="439">
                  <c:v>2.5823931513044393E-2</c:v>
                </c:pt>
                <c:pt idx="440">
                  <c:v>2.5822454657732044E-2</c:v>
                </c:pt>
                <c:pt idx="441">
                  <c:v>2.5820936079350727E-2</c:v>
                </c:pt>
                <c:pt idx="442">
                  <c:v>2.5819392905141542E-2</c:v>
                </c:pt>
                <c:pt idx="443">
                  <c:v>2.5817843276089922E-2</c:v>
                </c:pt>
                <c:pt idx="444">
                  <c:v>2.5816305913812804E-2</c:v>
                </c:pt>
                <c:pt idx="445">
                  <c:v>2.5814798059997809E-2</c:v>
                </c:pt>
                <c:pt idx="446">
                  <c:v>2.5813335606355396E-2</c:v>
                </c:pt>
                <c:pt idx="447">
                  <c:v>2.5811931503892448E-2</c:v>
                </c:pt>
                <c:pt idx="448">
                  <c:v>2.5810595941443935E-2</c:v>
                </c:pt>
                <c:pt idx="449">
                  <c:v>2.5809335472662127E-2</c:v>
                </c:pt>
                <c:pt idx="450">
                  <c:v>2.5808154067334683E-2</c:v>
                </c:pt>
                <c:pt idx="451">
                  <c:v>2.5807052151415502E-2</c:v>
                </c:pt>
                <c:pt idx="452">
                  <c:v>2.5806027615582341E-2</c:v>
                </c:pt>
                <c:pt idx="453">
                  <c:v>2.580507598817617E-2</c:v>
                </c:pt>
                <c:pt idx="454">
                  <c:v>2.5804190482551705E-2</c:v>
                </c:pt>
                <c:pt idx="455">
                  <c:v>2.58033620440777E-2</c:v>
                </c:pt>
                <c:pt idx="456">
                  <c:v>2.5802580351106233E-2</c:v>
                </c:pt>
                <c:pt idx="457">
                  <c:v>2.58018334207002E-2</c:v>
                </c:pt>
                <c:pt idx="458">
                  <c:v>2.5801108698650852E-2</c:v>
                </c:pt>
                <c:pt idx="459">
                  <c:v>2.5800391816124556E-2</c:v>
                </c:pt>
                <c:pt idx="460">
                  <c:v>2.5799668806013518E-2</c:v>
                </c:pt>
                <c:pt idx="461">
                  <c:v>2.5798925754925362E-2</c:v>
                </c:pt>
                <c:pt idx="462">
                  <c:v>2.5798148612068438E-2</c:v>
                </c:pt>
                <c:pt idx="463">
                  <c:v>2.5797322688041361E-2</c:v>
                </c:pt>
                <c:pt idx="464">
                  <c:v>2.5796433675381022E-2</c:v>
                </c:pt>
                <c:pt idx="465">
                  <c:v>2.5795468760789482E-2</c:v>
                </c:pt>
                <c:pt idx="466">
                  <c:v>2.5794415059635416E-2</c:v>
                </c:pt>
                <c:pt idx="467">
                  <c:v>2.5793260406678734E-2</c:v>
                </c:pt>
                <c:pt idx="468">
                  <c:v>2.5791993409282954E-2</c:v>
                </c:pt>
                <c:pt idx="469">
                  <c:v>2.5790603638257789E-2</c:v>
                </c:pt>
                <c:pt idx="470">
                  <c:v>2.5789081749335606E-2</c:v>
                </c:pt>
                <c:pt idx="471">
                  <c:v>2.5787420138190929E-2</c:v>
                </c:pt>
                <c:pt idx="472">
                  <c:v>2.5785613839862366E-2</c:v>
                </c:pt>
                <c:pt idx="473">
                  <c:v>2.5783659684507285E-2</c:v>
                </c:pt>
                <c:pt idx="474">
                  <c:v>2.5781556672812969E-2</c:v>
                </c:pt>
                <c:pt idx="475">
                  <c:v>2.5779307045216256E-2</c:v>
                </c:pt>
                <c:pt idx="476">
                  <c:v>2.5776915014769915E-2</c:v>
                </c:pt>
                <c:pt idx="477">
                  <c:v>2.5774387306018685E-2</c:v>
                </c:pt>
                <c:pt idx="478">
                  <c:v>2.5771731931117002E-2</c:v>
                </c:pt>
                <c:pt idx="479">
                  <c:v>2.5768958654802526E-2</c:v>
                </c:pt>
                <c:pt idx="480">
                  <c:v>2.5766078521343994E-2</c:v>
                </c:pt>
                <c:pt idx="481">
                  <c:v>2.5763102071067571E-2</c:v>
                </c:pt>
                <c:pt idx="482">
                  <c:v>2.5760040731399977E-2</c:v>
                </c:pt>
                <c:pt idx="483">
                  <c:v>2.575690555872772E-2</c:v>
                </c:pt>
                <c:pt idx="484">
                  <c:v>2.5753707060256179E-2</c:v>
                </c:pt>
                <c:pt idx="485">
                  <c:v>2.575045520999613E-2</c:v>
                </c:pt>
                <c:pt idx="486">
                  <c:v>2.5747159660186696E-2</c:v>
                </c:pt>
                <c:pt idx="487">
                  <c:v>2.5743830310546906E-2</c:v>
                </c:pt>
                <c:pt idx="488">
                  <c:v>2.5740477697882912E-2</c:v>
                </c:pt>
                <c:pt idx="489">
                  <c:v>2.5737112512498352E-2</c:v>
                </c:pt>
                <c:pt idx="490">
                  <c:v>2.5733746537354087E-2</c:v>
                </c:pt>
                <c:pt idx="491">
                  <c:v>2.5730392716219311E-2</c:v>
                </c:pt>
                <c:pt idx="492">
                  <c:v>2.5727064135739438E-2</c:v>
                </c:pt>
                <c:pt idx="493">
                  <c:v>2.5723775291833277E-2</c:v>
                </c:pt>
                <c:pt idx="494">
                  <c:v>2.5720542000587786E-2</c:v>
                </c:pt>
                <c:pt idx="495">
                  <c:v>2.5717378384911213E-2</c:v>
                </c:pt>
                <c:pt idx="496">
                  <c:v>2.5714297588727571E-2</c:v>
                </c:pt>
                <c:pt idx="497">
                  <c:v>2.571131465079856E-2</c:v>
                </c:pt>
                <c:pt idx="498">
                  <c:v>2.5708442458777497E-2</c:v>
                </c:pt>
                <c:pt idx="499">
                  <c:v>2.5705692395904683E-2</c:v>
                </c:pt>
                <c:pt idx="500">
                  <c:v>2.5703074496007589E-2</c:v>
                </c:pt>
                <c:pt idx="501">
                  <c:v>2.5700597880149351E-2</c:v>
                </c:pt>
                <c:pt idx="502">
                  <c:v>2.5698270401218897E-2</c:v>
                </c:pt>
                <c:pt idx="503">
                  <c:v>2.569609892371472E-2</c:v>
                </c:pt>
                <c:pt idx="504">
                  <c:v>2.5694088474442527E-2</c:v>
                </c:pt>
                <c:pt idx="505">
                  <c:v>2.5692245918208297E-2</c:v>
                </c:pt>
                <c:pt idx="506">
                  <c:v>2.5690576520377702E-2</c:v>
                </c:pt>
                <c:pt idx="507">
                  <c:v>2.5689085244153326E-2</c:v>
                </c:pt>
                <c:pt idx="508">
                  <c:v>2.5687775263362848E-2</c:v>
                </c:pt>
                <c:pt idx="509">
                  <c:v>2.568664828225321E-2</c:v>
                </c:pt>
                <c:pt idx="510">
                  <c:v>2.5685704178912503E-2</c:v>
                </c:pt>
                <c:pt idx="511">
                  <c:v>2.5684939932707304E-2</c:v>
                </c:pt>
                <c:pt idx="512">
                  <c:v>2.5684349631417452E-2</c:v>
                </c:pt>
                <c:pt idx="513">
                  <c:v>2.5683925709463977E-2</c:v>
                </c:pt>
                <c:pt idx="514">
                  <c:v>2.5683658396897509E-2</c:v>
                </c:pt>
                <c:pt idx="515">
                  <c:v>2.5683535333197675E-2</c:v>
                </c:pt>
                <c:pt idx="516">
                  <c:v>2.5683542588381087E-2</c:v>
                </c:pt>
                <c:pt idx="517">
                  <c:v>2.568366396463418E-2</c:v>
                </c:pt>
                <c:pt idx="518">
                  <c:v>2.5683883733319087E-2</c:v>
                </c:pt>
                <c:pt idx="519">
                  <c:v>2.5684185469284866E-2</c:v>
                </c:pt>
                <c:pt idx="520">
                  <c:v>2.5684552595029431E-2</c:v>
                </c:pt>
                <c:pt idx="521">
                  <c:v>2.5684968362220981E-2</c:v>
                </c:pt>
                <c:pt idx="522">
                  <c:v>2.5685415581339244E-2</c:v>
                </c:pt>
                <c:pt idx="523">
                  <c:v>2.5685879318888501E-2</c:v>
                </c:pt>
                <c:pt idx="524">
                  <c:v>2.5686343482173767E-2</c:v>
                </c:pt>
                <c:pt idx="525">
                  <c:v>2.5686792367478298E-2</c:v>
                </c:pt>
                <c:pt idx="526">
                  <c:v>2.5687209903630052E-2</c:v>
                </c:pt>
                <c:pt idx="527">
                  <c:v>2.5687580455293638E-2</c:v>
                </c:pt>
                <c:pt idx="528">
                  <c:v>2.5687888946617367E-2</c:v>
                </c:pt>
                <c:pt idx="529">
                  <c:v>2.5688121673728703E-2</c:v>
                </c:pt>
                <c:pt idx="530">
                  <c:v>2.5688266125646727E-2</c:v>
                </c:pt>
                <c:pt idx="531">
                  <c:v>2.5688312310952213E-2</c:v>
                </c:pt>
                <c:pt idx="532">
                  <c:v>2.5688252568697643E-2</c:v>
                </c:pt>
                <c:pt idx="533">
                  <c:v>2.5688082347679525E-2</c:v>
                </c:pt>
                <c:pt idx="534">
                  <c:v>2.5687802604671541E-2</c:v>
                </c:pt>
                <c:pt idx="535">
                  <c:v>2.5687417661722868E-2</c:v>
                </c:pt>
                <c:pt idx="536">
                  <c:v>2.568693646408959E-2</c:v>
                </c:pt>
                <c:pt idx="537">
                  <c:v>2.5686371541857836E-2</c:v>
                </c:pt>
                <c:pt idx="538">
                  <c:v>2.5685738785861674E-2</c:v>
                </c:pt>
                <c:pt idx="539">
                  <c:v>2.568505697454803E-2</c:v>
                </c:pt>
                <c:pt idx="540">
                  <c:v>2.5684348091865934E-2</c:v>
                </c:pt>
                <c:pt idx="541">
                  <c:v>2.568363499621043E-2</c:v>
                </c:pt>
                <c:pt idx="542">
                  <c:v>2.568294124140599E-2</c:v>
                </c:pt>
                <c:pt idx="543">
                  <c:v>2.5682289101425122E-2</c:v>
                </c:pt>
                <c:pt idx="544">
                  <c:v>2.5681698886824415E-2</c:v>
                </c:pt>
                <c:pt idx="545">
                  <c:v>2.5681188149451535E-2</c:v>
                </c:pt>
                <c:pt idx="546">
                  <c:v>2.5680770118708788E-2</c:v>
                </c:pt>
                <c:pt idx="547">
                  <c:v>2.5680452994618942E-2</c:v>
                </c:pt>
                <c:pt idx="548">
                  <c:v>2.5680240473570336E-2</c:v>
                </c:pt>
                <c:pt idx="549">
                  <c:v>2.5680130232281537E-2</c:v>
                </c:pt>
                <c:pt idx="550">
                  <c:v>2.5680114939174464E-2</c:v>
                </c:pt>
                <c:pt idx="551">
                  <c:v>2.5680182598302164E-2</c:v>
                </c:pt>
                <c:pt idx="552">
                  <c:v>2.5680315788186782E-2</c:v>
                </c:pt>
                <c:pt idx="553">
                  <c:v>2.5680495518936797E-2</c:v>
                </c:pt>
                <c:pt idx="554">
                  <c:v>2.5680701355142967E-2</c:v>
                </c:pt>
                <c:pt idx="555">
                  <c:v>2.5680911544181645E-2</c:v>
                </c:pt>
                <c:pt idx="556">
                  <c:v>2.5681104748455981E-2</c:v>
                </c:pt>
                <c:pt idx="557">
                  <c:v>2.5681260230656703E-2</c:v>
                </c:pt>
                <c:pt idx="558">
                  <c:v>2.5681360710353433E-2</c:v>
                </c:pt>
                <c:pt idx="559">
                  <c:v>2.5681390948581375E-2</c:v>
                </c:pt>
                <c:pt idx="560">
                  <c:v>2.56813384255512E-2</c:v>
                </c:pt>
                <c:pt idx="561">
                  <c:v>2.568119326793673E-2</c:v>
                </c:pt>
                <c:pt idx="562">
                  <c:v>2.5680947810947905E-2</c:v>
                </c:pt>
                <c:pt idx="563">
                  <c:v>2.5680595887003482E-2</c:v>
                </c:pt>
                <c:pt idx="564">
                  <c:v>2.5680132549699742E-2</c:v>
                </c:pt>
                <c:pt idx="565">
                  <c:v>2.5679554923277958E-2</c:v>
                </c:pt>
                <c:pt idx="566">
                  <c:v>2.5678859752509473E-2</c:v>
                </c:pt>
                <c:pt idx="567">
                  <c:v>2.5678044099163792E-2</c:v>
                </c:pt>
                <c:pt idx="568">
                  <c:v>2.567710453560508E-2</c:v>
                </c:pt>
                <c:pt idx="569">
                  <c:v>2.5676036998743046E-2</c:v>
                </c:pt>
                <c:pt idx="570">
                  <c:v>2.5674837784122731E-2</c:v>
                </c:pt>
                <c:pt idx="571">
                  <c:v>2.5673503178967695E-2</c:v>
                </c:pt>
                <c:pt idx="572">
                  <c:v>2.5672029369320219E-2</c:v>
                </c:pt>
                <c:pt idx="573">
                  <c:v>2.5670413493306638E-2</c:v>
                </c:pt>
                <c:pt idx="574">
                  <c:v>2.5668652944686794E-2</c:v>
                </c:pt>
                <c:pt idx="575">
                  <c:v>2.566674635826504E-2</c:v>
                </c:pt>
                <c:pt idx="576">
                  <c:v>2.5664693967976923E-2</c:v>
                </c:pt>
                <c:pt idx="577">
                  <c:v>2.5662496870294139E-2</c:v>
                </c:pt>
                <c:pt idx="578">
                  <c:v>2.5660158110931995E-2</c:v>
                </c:pt>
                <c:pt idx="579">
                  <c:v>2.5657681575841727E-2</c:v>
                </c:pt>
                <c:pt idx="580">
                  <c:v>2.5655072804113648E-2</c:v>
                </c:pt>
                <c:pt idx="581">
                  <c:v>2.5652339834812472E-2</c:v>
                </c:pt>
                <c:pt idx="582">
                  <c:v>2.564949253565689E-2</c:v>
                </c:pt>
                <c:pt idx="583">
                  <c:v>2.5646543013736769E-2</c:v>
                </c:pt>
                <c:pt idx="584">
                  <c:v>2.5643505316611932E-2</c:v>
                </c:pt>
                <c:pt idx="585">
                  <c:v>2.5640395608706377E-2</c:v>
                </c:pt>
                <c:pt idx="586">
                  <c:v>2.5637231628056409E-2</c:v>
                </c:pt>
                <c:pt idx="587">
                  <c:v>2.5634032746377565E-2</c:v>
                </c:pt>
                <c:pt idx="588">
                  <c:v>2.563081944319872E-2</c:v>
                </c:pt>
                <c:pt idx="589">
                  <c:v>2.5627613116901475E-2</c:v>
                </c:pt>
                <c:pt idx="590">
                  <c:v>2.5624435335507692E-2</c:v>
                </c:pt>
                <c:pt idx="591">
                  <c:v>2.5621306452316188E-2</c:v>
                </c:pt>
                <c:pt idx="592">
                  <c:v>2.5618246744194481E-2</c:v>
                </c:pt>
                <c:pt idx="593">
                  <c:v>2.5615274547970017E-2</c:v>
                </c:pt>
                <c:pt idx="594">
                  <c:v>2.5612405698081552E-2</c:v>
                </c:pt>
                <c:pt idx="595">
                  <c:v>2.5609654778743676E-2</c:v>
                </c:pt>
                <c:pt idx="596">
                  <c:v>2.5607030709205402E-2</c:v>
                </c:pt>
                <c:pt idx="597">
                  <c:v>2.560454019598795E-2</c:v>
                </c:pt>
                <c:pt idx="598">
                  <c:v>2.5602187521479199E-2</c:v>
                </c:pt>
                <c:pt idx="599">
                  <c:v>2.5599974440586197E-2</c:v>
                </c:pt>
                <c:pt idx="600">
                  <c:v>2.559790011828552E-2</c:v>
                </c:pt>
                <c:pt idx="601">
                  <c:v>2.5595963657569092E-2</c:v>
                </c:pt>
                <c:pt idx="602">
                  <c:v>2.5594162854053151E-2</c:v>
                </c:pt>
                <c:pt idx="603">
                  <c:v>2.5592495416862936E-2</c:v>
                </c:pt>
                <c:pt idx="604">
                  <c:v>2.5590959406465528E-2</c:v>
                </c:pt>
                <c:pt idx="605">
                  <c:v>2.5589553803366444E-2</c:v>
                </c:pt>
                <c:pt idx="606">
                  <c:v>2.5588278816851804E-2</c:v>
                </c:pt>
                <c:pt idx="607">
                  <c:v>2.5587134696226307E-2</c:v>
                </c:pt>
                <c:pt idx="608">
                  <c:v>2.5586122873003742E-2</c:v>
                </c:pt>
                <c:pt idx="609">
                  <c:v>2.5585245254173574E-2</c:v>
                </c:pt>
                <c:pt idx="610">
                  <c:v>2.5584501448549655E-2</c:v>
                </c:pt>
                <c:pt idx="611">
                  <c:v>2.5583890708024866E-2</c:v>
                </c:pt>
                <c:pt idx="612">
                  <c:v>2.5583410488141979E-2</c:v>
                </c:pt>
                <c:pt idx="613">
                  <c:v>2.5583055961156131E-2</c:v>
                </c:pt>
                <c:pt idx="614">
                  <c:v>2.5582820404479688E-2</c:v>
                </c:pt>
                <c:pt idx="615">
                  <c:v>2.5582694087836807E-2</c:v>
                </c:pt>
                <c:pt idx="616">
                  <c:v>2.5582664725760967E-2</c:v>
                </c:pt>
                <c:pt idx="617">
                  <c:v>2.5582717697349013E-2</c:v>
                </c:pt>
                <c:pt idx="618">
                  <c:v>2.5582837154882077E-2</c:v>
                </c:pt>
                <c:pt idx="619">
                  <c:v>2.5583005351058639E-2</c:v>
                </c:pt>
                <c:pt idx="620">
                  <c:v>2.5583202934418653E-2</c:v>
                </c:pt>
                <c:pt idx="621">
                  <c:v>2.5583409493672923E-2</c:v>
                </c:pt>
                <c:pt idx="622">
                  <c:v>2.5583602589088775E-2</c:v>
                </c:pt>
                <c:pt idx="623">
                  <c:v>2.5583758272023496E-2</c:v>
                </c:pt>
                <c:pt idx="624">
                  <c:v>2.5583850233267293E-2</c:v>
                </c:pt>
                <c:pt idx="625">
                  <c:v>2.5583848725656246E-2</c:v>
                </c:pt>
                <c:pt idx="626">
                  <c:v>2.558371941870859E-2</c:v>
                </c:pt>
                <c:pt idx="627">
                  <c:v>2.5583422328699645E-2</c:v>
                </c:pt>
                <c:pt idx="628">
                  <c:v>2.5582910097233687E-2</c:v>
                </c:pt>
                <c:pt idx="629">
                  <c:v>2.5582127488142141E-2</c:v>
                </c:pt>
                <c:pt idx="630">
                  <c:v>2.5581010844467931E-2</c:v>
                </c:pt>
                <c:pt idx="631">
                  <c:v>2.5579487171421129E-2</c:v>
                </c:pt>
                <c:pt idx="632">
                  <c:v>2.5577475152866656E-2</c:v>
                </c:pt>
                <c:pt idx="633">
                  <c:v>2.557488543853258E-2</c:v>
                </c:pt>
                <c:pt idx="634">
                  <c:v>2.5571623056120305E-2</c:v>
                </c:pt>
                <c:pt idx="635">
                  <c:v>2.5567590556204823E-2</c:v>
                </c:pt>
                <c:pt idx="636">
                  <c:v>2.5562691004767463E-2</c:v>
                </c:pt>
                <c:pt idx="637">
                  <c:v>2.5556833036201272E-2</c:v>
                </c:pt>
                <c:pt idx="638">
                  <c:v>2.5549934630887637E-2</c:v>
                </c:pt>
                <c:pt idx="639">
                  <c:v>2.5541930454160602E-2</c:v>
                </c:pt>
                <c:pt idx="640">
                  <c:v>2.5532777494203844E-2</c:v>
                </c:pt>
                <c:pt idx="641">
                  <c:v>2.5522457138631303E-2</c:v>
                </c:pt>
                <c:pt idx="642">
                  <c:v>2.5510979984917581E-2</c:v>
                </c:pt>
                <c:pt idx="643">
                  <c:v>2.5498386776306409E-2</c:v>
                </c:pt>
                <c:pt idx="644">
                  <c:v>2.548474955256181E-2</c:v>
                </c:pt>
                <c:pt idx="645">
                  <c:v>2.5470171110479563E-2</c:v>
                </c:pt>
                <c:pt idx="646">
                  <c:v>2.5454779623835078E-2</c:v>
                </c:pt>
                <c:pt idx="647">
                  <c:v>2.5438724373102389E-2</c:v>
                </c:pt>
                <c:pt idx="648">
                  <c:v>2.5422169357074729E-2</c:v>
                </c:pt>
                <c:pt idx="649">
                  <c:v>2.5405285920568291E-2</c:v>
                </c:pt>
                <c:pt idx="650">
                  <c:v>2.5388243376024928E-2</c:v>
                </c:pt>
                <c:pt idx="651">
                  <c:v>2.5371203717510331E-2</c:v>
                </c:pt>
                <c:pt idx="652">
                  <c:v>2.5354313259755738E-2</c:v>
                </c:pt>
                <c:pt idx="653">
                  <c:v>2.5337700085612955E-2</c:v>
                </c:pt>
                <c:pt idx="654">
                  <c:v>2.5321469435811959E-2</c:v>
                </c:pt>
                <c:pt idx="655">
                  <c:v>2.530570212609674E-2</c:v>
                </c:pt>
                <c:pt idx="656">
                  <c:v>2.5290454493204328E-2</c:v>
                </c:pt>
                <c:pt idx="657">
                  <c:v>2.5275761685075733E-2</c:v>
                </c:pt>
                <c:pt idx="658">
                  <c:v>2.526163912598724E-2</c:v>
                </c:pt>
                <c:pt idx="659">
                  <c:v>2.5248087126700763E-2</c:v>
                </c:pt>
                <c:pt idx="660">
                  <c:v>2.5235093855051224E-2</c:v>
                </c:pt>
                <c:pt idx="661">
                  <c:v>2.5222641201486679E-2</c:v>
                </c:pt>
                <c:pt idx="662">
                  <c:v>2.5210707811529117E-2</c:v>
                </c:pt>
                <c:pt idx="663">
                  <c:v>2.5199270976005578E-2</c:v>
                </c:pt>
                <c:pt idx="664">
                  <c:v>2.5188308242344363E-2</c:v>
                </c:pt>
                <c:pt idx="665">
                  <c:v>2.5177802262771252E-2</c:v>
                </c:pt>
                <c:pt idx="666">
                  <c:v>2.5167738395408281E-2</c:v>
                </c:pt>
                <c:pt idx="667">
                  <c:v>2.5158104922792069E-2</c:v>
                </c:pt>
                <c:pt idx="668">
                  <c:v>2.5148892703484936E-2</c:v>
                </c:pt>
                <c:pt idx="669">
                  <c:v>2.5140093913928317E-2</c:v>
                </c:pt>
                <c:pt idx="670">
                  <c:v>2.5131700943370857E-2</c:v>
                </c:pt>
                <c:pt idx="671">
                  <c:v>2.5123705554416443E-2</c:v>
                </c:pt>
                <c:pt idx="672">
                  <c:v>2.5116098101367581E-2</c:v>
                </c:pt>
                <c:pt idx="673">
                  <c:v>2.5108867281038786E-2</c:v>
                </c:pt>
                <c:pt idx="674">
                  <c:v>2.51019999787724E-2</c:v>
                </c:pt>
                <c:pt idx="675">
                  <c:v>2.5095480507438261E-2</c:v>
                </c:pt>
                <c:pt idx="676">
                  <c:v>2.5089291535574005E-2</c:v>
                </c:pt>
                <c:pt idx="677">
                  <c:v>2.5083412951258006E-2</c:v>
                </c:pt>
                <c:pt idx="678">
                  <c:v>2.5077824588639507E-2</c:v>
                </c:pt>
                <c:pt idx="679">
                  <c:v>2.5072505907495657E-2</c:v>
                </c:pt>
                <c:pt idx="680">
                  <c:v>2.5067437029905045E-2</c:v>
                </c:pt>
                <c:pt idx="681">
                  <c:v>2.5062598944967925E-2</c:v>
                </c:pt>
                <c:pt idx="682">
                  <c:v>2.5057974604395183E-2</c:v>
                </c:pt>
                <c:pt idx="683">
                  <c:v>2.5053550146064519E-2</c:v>
                </c:pt>
                <c:pt idx="684">
                  <c:v>2.5049312810073509E-2</c:v>
                </c:pt>
                <c:pt idx="685">
                  <c:v>2.5045253583189483E-2</c:v>
                </c:pt>
                <c:pt idx="686">
                  <c:v>2.5041368015475067E-2</c:v>
                </c:pt>
                <c:pt idx="687">
                  <c:v>2.5037653613549787E-2</c:v>
                </c:pt>
                <c:pt idx="688">
                  <c:v>2.5034109959079617E-2</c:v>
                </c:pt>
                <c:pt idx="689">
                  <c:v>2.5030737776101014E-2</c:v>
                </c:pt>
                <c:pt idx="690">
                  <c:v>2.5027538935305911E-2</c:v>
                </c:pt>
                <c:pt idx="691">
                  <c:v>2.5024512402393836E-2</c:v>
                </c:pt>
                <c:pt idx="692">
                  <c:v>2.5021656367003854E-2</c:v>
                </c:pt>
                <c:pt idx="693">
                  <c:v>2.5018966503996997E-2</c:v>
                </c:pt>
                <c:pt idx="694">
                  <c:v>2.5016435613838841E-2</c:v>
                </c:pt>
                <c:pt idx="695">
                  <c:v>2.5014053682689844E-2</c:v>
                </c:pt>
                <c:pt idx="696">
                  <c:v>2.5011808755361166E-2</c:v>
                </c:pt>
                <c:pt idx="697">
                  <c:v>2.5009687188209839E-2</c:v>
                </c:pt>
                <c:pt idx="698">
                  <c:v>2.5007674597046285E-2</c:v>
                </c:pt>
                <c:pt idx="699">
                  <c:v>2.5005757818792006E-2</c:v>
                </c:pt>
                <c:pt idx="700">
                  <c:v>2.5003924910944535E-2</c:v>
                </c:pt>
                <c:pt idx="701">
                  <c:v>2.500216787340493E-2</c:v>
                </c:pt>
                <c:pt idx="702">
                  <c:v>2.5000478286604687E-2</c:v>
                </c:pt>
                <c:pt idx="703">
                  <c:v>2.499885354508646E-2</c:v>
                </c:pt>
                <c:pt idx="704">
                  <c:v>2.4997293813801457E-2</c:v>
                </c:pt>
                <c:pt idx="705">
                  <c:v>2.4995801857500628E-2</c:v>
                </c:pt>
                <c:pt idx="706">
                  <c:v>2.499438217256229E-2</c:v>
                </c:pt>
                <c:pt idx="707">
                  <c:v>2.4993039901934525E-2</c:v>
                </c:pt>
                <c:pt idx="708">
                  <c:v>2.4991779817997752E-2</c:v>
                </c:pt>
                <c:pt idx="709">
                  <c:v>2.4990605195793839E-2</c:v>
                </c:pt>
                <c:pt idx="710">
                  <c:v>2.4989516978379197E-2</c:v>
                </c:pt>
                <c:pt idx="711">
                  <c:v>2.4988512758216723E-2</c:v>
                </c:pt>
                <c:pt idx="712">
                  <c:v>2.4987586816691713E-2</c:v>
                </c:pt>
                <c:pt idx="713">
                  <c:v>2.4986728527256096E-2</c:v>
                </c:pt>
                <c:pt idx="714">
                  <c:v>2.4985924111986253E-2</c:v>
                </c:pt>
                <c:pt idx="715">
                  <c:v>2.4985156967691702E-2</c:v>
                </c:pt>
                <c:pt idx="716">
                  <c:v>2.4984407752236246E-2</c:v>
                </c:pt>
                <c:pt idx="717">
                  <c:v>2.4983656288731289E-2</c:v>
                </c:pt>
                <c:pt idx="718">
                  <c:v>2.4982880506243067E-2</c:v>
                </c:pt>
                <c:pt idx="719">
                  <c:v>2.4982058691950821E-2</c:v>
                </c:pt>
                <c:pt idx="720">
                  <c:v>2.4981169362196035E-2</c:v>
                </c:pt>
                <c:pt idx="721">
                  <c:v>2.4980193583002738E-2</c:v>
                </c:pt>
                <c:pt idx="722">
                  <c:v>2.497911548534032E-2</c:v>
                </c:pt>
                <c:pt idx="723">
                  <c:v>2.4977922154195756E-2</c:v>
                </c:pt>
                <c:pt idx="724">
                  <c:v>2.4976605205312155E-2</c:v>
                </c:pt>
                <c:pt idx="725">
                  <c:v>2.4975160607119622E-2</c:v>
                </c:pt>
                <c:pt idx="726">
                  <c:v>2.4973589413394715E-2</c:v>
                </c:pt>
                <c:pt idx="727">
                  <c:v>2.4971896872059397E-2</c:v>
                </c:pt>
                <c:pt idx="728">
                  <c:v>2.4970092535302947E-2</c:v>
                </c:pt>
                <c:pt idx="729">
                  <c:v>2.4968189422386888E-2</c:v>
                </c:pt>
                <c:pt idx="730">
                  <c:v>2.4966203541455356E-2</c:v>
                </c:pt>
                <c:pt idx="731">
                  <c:v>2.4964152194001058E-2</c:v>
                </c:pt>
                <c:pt idx="732">
                  <c:v>2.4962054757484062E-2</c:v>
                </c:pt>
                <c:pt idx="733">
                  <c:v>2.4959931562396294E-2</c:v>
                </c:pt>
                <c:pt idx="734">
                  <c:v>2.4957801427489358E-2</c:v>
                </c:pt>
                <c:pt idx="735">
                  <c:v>2.4955682936657533E-2</c:v>
                </c:pt>
                <c:pt idx="736">
                  <c:v>2.4953592093819879E-2</c:v>
                </c:pt>
                <c:pt idx="737">
                  <c:v>2.4951542783233676E-2</c:v>
                </c:pt>
                <c:pt idx="738">
                  <c:v>2.4949547432644867E-2</c:v>
                </c:pt>
                <c:pt idx="739">
                  <c:v>2.4947613946808229E-2</c:v>
                </c:pt>
                <c:pt idx="740">
                  <c:v>2.4945748979339006E-2</c:v>
                </c:pt>
                <c:pt idx="741">
                  <c:v>2.4943958025747837E-2</c:v>
                </c:pt>
                <c:pt idx="742">
                  <c:v>2.4942245437024162E-2</c:v>
                </c:pt>
                <c:pt idx="743">
                  <c:v>2.494061553218101E-2</c:v>
                </c:pt>
                <c:pt idx="744">
                  <c:v>2.4939072760402709E-2</c:v>
                </c:pt>
                <c:pt idx="745">
                  <c:v>2.4937622517264991E-2</c:v>
                </c:pt>
                <c:pt idx="746">
                  <c:v>2.4936271967432953E-2</c:v>
                </c:pt>
                <c:pt idx="747">
                  <c:v>2.4935030055449888E-2</c:v>
                </c:pt>
                <c:pt idx="748">
                  <c:v>2.4933908399911182E-2</c:v>
                </c:pt>
                <c:pt idx="749">
                  <c:v>2.4932921215516251E-2</c:v>
                </c:pt>
                <c:pt idx="750">
                  <c:v>2.4932085659471494E-2</c:v>
                </c:pt>
                <c:pt idx="751">
                  <c:v>2.4931422101840028E-2</c:v>
                </c:pt>
                <c:pt idx="752">
                  <c:v>2.4930953580777012E-2</c:v>
                </c:pt>
                <c:pt idx="753">
                  <c:v>2.493070673636736E-2</c:v>
                </c:pt>
                <c:pt idx="754">
                  <c:v>2.4930711415612594E-2</c:v>
                </c:pt>
                <c:pt idx="755">
                  <c:v>2.4931000956370603E-2</c:v>
                </c:pt>
                <c:pt idx="756">
                  <c:v>2.4931612088616415E-2</c:v>
                </c:pt>
                <c:pt idx="757">
                  <c:v>2.4932585505955004E-2</c:v>
                </c:pt>
                <c:pt idx="758">
                  <c:v>2.4933965286035538E-2</c:v>
                </c:pt>
                <c:pt idx="759">
                  <c:v>2.4935799121169524E-2</c:v>
                </c:pt>
                <c:pt idx="760">
                  <c:v>2.4938144758627927E-2</c:v>
                </c:pt>
                <c:pt idx="761">
                  <c:v>2.4941051916032336E-2</c:v>
                </c:pt>
                <c:pt idx="762">
                  <c:v>2.4944568465041596E-2</c:v>
                </c:pt>
                <c:pt idx="763">
                  <c:v>2.4948746413365766E-2</c:v>
                </c:pt>
                <c:pt idx="764">
                  <c:v>2.4953634277328253E-2</c:v>
                </c:pt>
                <c:pt idx="765">
                  <c:v>2.4959273849945368E-2</c:v>
                </c:pt>
                <c:pt idx="766">
                  <c:v>2.4965697501722492E-2</c:v>
                </c:pt>
                <c:pt idx="767">
                  <c:v>2.4972924112378104E-2</c:v>
                </c:pt>
                <c:pt idx="768">
                  <c:v>2.4980955602987527E-2</c:v>
                </c:pt>
                <c:pt idx="769">
                  <c:v>2.4989776388785415E-2</c:v>
                </c:pt>
                <c:pt idx="770">
                  <c:v>2.499935021077087E-2</c:v>
                </c:pt>
                <c:pt idx="771">
                  <c:v>2.5009620616065997E-2</c:v>
                </c:pt>
                <c:pt idx="772">
                  <c:v>2.50205106962464E-2</c:v>
                </c:pt>
                <c:pt idx="773">
                  <c:v>2.5031924315317807E-2</c:v>
                </c:pt>
                <c:pt idx="774">
                  <c:v>2.5043749029443615E-2</c:v>
                </c:pt>
                <c:pt idx="775">
                  <c:v>2.5055855702476287E-2</c:v>
                </c:pt>
                <c:pt idx="776">
                  <c:v>2.5068118873606948E-2</c:v>
                </c:pt>
                <c:pt idx="777">
                  <c:v>2.5080404398087473E-2</c:v>
                </c:pt>
                <c:pt idx="778">
                  <c:v>2.509258276354338E-2</c:v>
                </c:pt>
                <c:pt idx="779">
                  <c:v>2.5104527005395439E-2</c:v>
                </c:pt>
                <c:pt idx="780">
                  <c:v>2.5116125022923142E-2</c:v>
                </c:pt>
                <c:pt idx="781">
                  <c:v>2.5127279382813273E-2</c:v>
                </c:pt>
                <c:pt idx="782">
                  <c:v>2.5137908245112004E-2</c:v>
                </c:pt>
                <c:pt idx="783">
                  <c:v>2.5147948085632005E-2</c:v>
                </c:pt>
                <c:pt idx="784">
                  <c:v>2.5157353681839814E-2</c:v>
                </c:pt>
                <c:pt idx="785">
                  <c:v>2.5166097302415494E-2</c:v>
                </c:pt>
                <c:pt idx="786">
                  <c:v>2.5174166427139991E-2</c:v>
                </c:pt>
                <c:pt idx="787">
                  <c:v>2.5181562299641802E-2</c:v>
                </c:pt>
                <c:pt idx="788">
                  <c:v>2.5188299693933165E-2</c:v>
                </c:pt>
                <c:pt idx="789">
                  <c:v>2.5194402552842759E-2</c:v>
                </c:pt>
                <c:pt idx="790">
                  <c:v>2.5199903169032142E-2</c:v>
                </c:pt>
                <c:pt idx="791">
                  <c:v>2.5204839631301001E-2</c:v>
                </c:pt>
                <c:pt idx="792">
                  <c:v>2.5209255044990116E-2</c:v>
                </c:pt>
                <c:pt idx="793">
                  <c:v>2.5213195920792568E-2</c:v>
                </c:pt>
                <c:pt idx="794">
                  <c:v>2.5216710261089431E-2</c:v>
                </c:pt>
                <c:pt idx="795">
                  <c:v>2.5219846465704292E-2</c:v>
                </c:pt>
                <c:pt idx="796">
                  <c:v>2.5222652529705906E-2</c:v>
                </c:pt>
                <c:pt idx="797">
                  <c:v>2.5225176787936357E-2</c:v>
                </c:pt>
                <c:pt idx="798">
                  <c:v>2.5227464270960506E-2</c:v>
                </c:pt>
                <c:pt idx="799">
                  <c:v>2.5229556621895272E-2</c:v>
                </c:pt>
                <c:pt idx="800">
                  <c:v>2.5231491840225141E-2</c:v>
                </c:pt>
                <c:pt idx="801">
                  <c:v>2.5233302476397042E-2</c:v>
                </c:pt>
                <c:pt idx="802">
                  <c:v>2.523501623614182E-2</c:v>
                </c:pt>
                <c:pt idx="803">
                  <c:v>2.5236656072166231E-2</c:v>
                </c:pt>
                <c:pt idx="804">
                  <c:v>2.5238238132493259E-2</c:v>
                </c:pt>
                <c:pt idx="805">
                  <c:v>2.5239773478565583E-2</c:v>
                </c:pt>
                <c:pt idx="806">
                  <c:v>2.5241268857962039E-2</c:v>
                </c:pt>
                <c:pt idx="807">
                  <c:v>2.5242726820036875E-2</c:v>
                </c:pt>
                <c:pt idx="808">
                  <c:v>2.5244146131679288E-2</c:v>
                </c:pt>
                <c:pt idx="809">
                  <c:v>2.5245523791343507E-2</c:v>
                </c:pt>
                <c:pt idx="810">
                  <c:v>2.5246854832132796E-2</c:v>
                </c:pt>
                <c:pt idx="811">
                  <c:v>2.5248133195305788E-2</c:v>
                </c:pt>
                <c:pt idx="812">
                  <c:v>2.5249351524308662E-2</c:v>
                </c:pt>
                <c:pt idx="813">
                  <c:v>2.5250503805708452E-2</c:v>
                </c:pt>
                <c:pt idx="814">
                  <c:v>2.5251584850027025E-2</c:v>
                </c:pt>
                <c:pt idx="815">
                  <c:v>2.525258934184569E-2</c:v>
                </c:pt>
                <c:pt idx="816">
                  <c:v>2.5253513643889957E-2</c:v>
                </c:pt>
                <c:pt idx="817">
                  <c:v>2.5254353265324114E-2</c:v>
                </c:pt>
                <c:pt idx="818">
                  <c:v>2.5255105682144903E-2</c:v>
                </c:pt>
                <c:pt idx="819">
                  <c:v>2.5255769714161467E-2</c:v>
                </c:pt>
                <c:pt idx="820">
                  <c:v>2.5256345366611005E-2</c:v>
                </c:pt>
                <c:pt idx="821">
                  <c:v>2.5256834470295572E-2</c:v>
                </c:pt>
                <c:pt idx="822">
                  <c:v>2.5257240377889942E-2</c:v>
                </c:pt>
                <c:pt idx="823">
                  <c:v>2.525756692272791E-2</c:v>
                </c:pt>
                <c:pt idx="824">
                  <c:v>2.5257821871073532E-2</c:v>
                </c:pt>
                <c:pt idx="825">
                  <c:v>2.5258015136137412E-2</c:v>
                </c:pt>
                <c:pt idx="826">
                  <c:v>2.5258158338525381E-2</c:v>
                </c:pt>
                <c:pt idx="827">
                  <c:v>2.5258265081785705E-2</c:v>
                </c:pt>
                <c:pt idx="828">
                  <c:v>2.5258350094314298E-2</c:v>
                </c:pt>
                <c:pt idx="829">
                  <c:v>2.5258429170309564E-2</c:v>
                </c:pt>
                <c:pt idx="830">
                  <c:v>2.5258518294578786E-2</c:v>
                </c:pt>
                <c:pt idx="831">
                  <c:v>2.5258633203819901E-2</c:v>
                </c:pt>
                <c:pt idx="832">
                  <c:v>2.5258788824207103E-2</c:v>
                </c:pt>
                <c:pt idx="833">
                  <c:v>2.5258998538269458E-2</c:v>
                </c:pt>
                <c:pt idx="834">
                  <c:v>2.5259273656170034E-2</c:v>
                </c:pt>
                <c:pt idx="835">
                  <c:v>2.525962276077268E-2</c:v>
                </c:pt>
                <c:pt idx="836">
                  <c:v>2.5260052122437093E-2</c:v>
                </c:pt>
                <c:pt idx="837">
                  <c:v>2.526056492907762E-2</c:v>
                </c:pt>
                <c:pt idx="838">
                  <c:v>2.5261160857867927E-2</c:v>
                </c:pt>
                <c:pt idx="839">
                  <c:v>2.5261836307993862E-2</c:v>
                </c:pt>
                <c:pt idx="840">
                  <c:v>2.5262583607023773E-2</c:v>
                </c:pt>
                <c:pt idx="841">
                  <c:v>2.5263391631722209E-2</c:v>
                </c:pt>
                <c:pt idx="842">
                  <c:v>2.5264245628431516E-2</c:v>
                </c:pt>
                <c:pt idx="843">
                  <c:v>2.5265127015938554E-2</c:v>
                </c:pt>
                <c:pt idx="844">
                  <c:v>2.526601375781282E-2</c:v>
                </c:pt>
                <c:pt idx="845">
                  <c:v>2.5266881428729054E-2</c:v>
                </c:pt>
                <c:pt idx="846">
                  <c:v>2.5267701608536339E-2</c:v>
                </c:pt>
                <c:pt idx="847">
                  <c:v>2.5268444386494015E-2</c:v>
                </c:pt>
                <c:pt idx="848">
                  <c:v>2.5269078678444128E-2</c:v>
                </c:pt>
                <c:pt idx="849">
                  <c:v>2.5269574615954138E-2</c:v>
                </c:pt>
                <c:pt idx="850">
                  <c:v>2.5269905030740416E-2</c:v>
                </c:pt>
                <c:pt idx="851">
                  <c:v>2.5270045514849286E-2</c:v>
                </c:pt>
                <c:pt idx="852">
                  <c:v>2.5269976322627681E-2</c:v>
                </c:pt>
                <c:pt idx="853">
                  <c:v>2.5269683302060003E-2</c:v>
                </c:pt>
                <c:pt idx="854">
                  <c:v>2.5269158782617526E-2</c:v>
                </c:pt>
                <c:pt idx="855">
                  <c:v>2.5268401914836012E-2</c:v>
                </c:pt>
                <c:pt idx="856">
                  <c:v>2.5267417571361753E-2</c:v>
                </c:pt>
                <c:pt idx="857">
                  <c:v>2.5266217021997158E-2</c:v>
                </c:pt>
                <c:pt idx="858">
                  <c:v>2.5264816009718364E-2</c:v>
                </c:pt>
                <c:pt idx="859">
                  <c:v>2.5263234778192301E-2</c:v>
                </c:pt>
                <c:pt idx="860">
                  <c:v>2.5261495621423258E-2</c:v>
                </c:pt>
                <c:pt idx="861">
                  <c:v>2.5259621634651345E-2</c:v>
                </c:pt>
                <c:pt idx="862">
                  <c:v>2.5257634501660613E-2</c:v>
                </c:pt>
                <c:pt idx="863">
                  <c:v>2.5255554134533776E-2</c:v>
                </c:pt>
                <c:pt idx="864">
                  <c:v>2.5253396708999554E-2</c:v>
                </c:pt>
                <c:pt idx="865">
                  <c:v>2.5251174964093893E-2</c:v>
                </c:pt>
                <c:pt idx="866">
                  <c:v>2.5248897102259537E-2</c:v>
                </c:pt>
                <c:pt idx="867">
                  <c:v>2.5246568964693013E-2</c:v>
                </c:pt>
                <c:pt idx="868">
                  <c:v>2.5244192601881273E-2</c:v>
                </c:pt>
                <c:pt idx="869">
                  <c:v>2.524176677797773E-2</c:v>
                </c:pt>
                <c:pt idx="870">
                  <c:v>2.5239290086812742E-2</c:v>
                </c:pt>
                <c:pt idx="871">
                  <c:v>2.5236759814841359E-2</c:v>
                </c:pt>
                <c:pt idx="872">
                  <c:v>2.5234173102892971E-2</c:v>
                </c:pt>
                <c:pt idx="873">
                  <c:v>2.5231528192520117E-2</c:v>
                </c:pt>
                <c:pt idx="874">
                  <c:v>2.5228824687053099E-2</c:v>
                </c:pt>
                <c:pt idx="875">
                  <c:v>2.5226063739820653E-2</c:v>
                </c:pt>
                <c:pt idx="876">
                  <c:v>2.5223249781729542E-2</c:v>
                </c:pt>
                <c:pt idx="877">
                  <c:v>2.5220389549487701E-2</c:v>
                </c:pt>
                <c:pt idx="878">
                  <c:v>2.5217491707992198E-2</c:v>
                </c:pt>
                <c:pt idx="879">
                  <c:v>2.521456623272984E-2</c:v>
                </c:pt>
                <c:pt idx="880">
                  <c:v>2.5211626429362685E-2</c:v>
                </c:pt>
                <c:pt idx="881">
                  <c:v>2.5208689572232271E-2</c:v>
                </c:pt>
                <c:pt idx="882">
                  <c:v>2.52057703502814E-2</c:v>
                </c:pt>
                <c:pt idx="883">
                  <c:v>2.520288558054035E-2</c:v>
                </c:pt>
                <c:pt idx="884">
                  <c:v>2.5200047759865566E-2</c:v>
                </c:pt>
                <c:pt idx="885">
                  <c:v>2.5197263735915427E-2</c:v>
                </c:pt>
                <c:pt idx="886">
                  <c:v>2.5194542495282395E-2</c:v>
                </c:pt>
                <c:pt idx="887">
                  <c:v>2.5191889937386372E-2</c:v>
                </c:pt>
                <c:pt idx="888">
                  <c:v>2.5189313054734874E-2</c:v>
                </c:pt>
                <c:pt idx="889">
                  <c:v>2.5186813660703078E-2</c:v>
                </c:pt>
                <c:pt idx="890">
                  <c:v>2.5184389046503851E-2</c:v>
                </c:pt>
                <c:pt idx="891">
                  <c:v>2.5182034114498729E-2</c:v>
                </c:pt>
                <c:pt idx="892">
                  <c:v>2.5179740226854184E-2</c:v>
                </c:pt>
                <c:pt idx="893">
                  <c:v>2.5177497435600826E-2</c:v>
                </c:pt>
                <c:pt idx="894">
                  <c:v>2.517529621713958E-2</c:v>
                </c:pt>
                <c:pt idx="895">
                  <c:v>2.5173125903392313E-2</c:v>
                </c:pt>
                <c:pt idx="896">
                  <c:v>2.5170976754568281E-2</c:v>
                </c:pt>
                <c:pt idx="897">
                  <c:v>2.5168840013331393E-2</c:v>
                </c:pt>
                <c:pt idx="898">
                  <c:v>2.5166709048130228E-2</c:v>
                </c:pt>
                <c:pt idx="899">
                  <c:v>2.516457973036219E-2</c:v>
                </c:pt>
                <c:pt idx="900">
                  <c:v>2.516244955637938E-2</c:v>
                </c:pt>
                <c:pt idx="901">
                  <c:v>2.5160318538785583E-2</c:v>
                </c:pt>
                <c:pt idx="902">
                  <c:v>2.5158188305016142E-2</c:v>
                </c:pt>
                <c:pt idx="903">
                  <c:v>2.5156062273524599E-2</c:v>
                </c:pt>
                <c:pt idx="904">
                  <c:v>2.515394439514039E-2</c:v>
                </c:pt>
                <c:pt idx="905">
                  <c:v>2.5151839489861313E-2</c:v>
                </c:pt>
                <c:pt idx="906">
                  <c:v>2.5149752916539113E-2</c:v>
                </c:pt>
                <c:pt idx="907">
                  <c:v>2.5147690338539256E-2</c:v>
                </c:pt>
                <c:pt idx="908">
                  <c:v>2.5145657715836559E-2</c:v>
                </c:pt>
                <c:pt idx="909">
                  <c:v>2.5143661442327742E-2</c:v>
                </c:pt>
                <c:pt idx="910">
                  <c:v>2.5141708527556487E-2</c:v>
                </c:pt>
                <c:pt idx="911">
                  <c:v>2.5139806817664933E-2</c:v>
                </c:pt>
                <c:pt idx="912">
                  <c:v>2.5137964583065175E-2</c:v>
                </c:pt>
                <c:pt idx="913">
                  <c:v>2.5136190591862888E-2</c:v>
                </c:pt>
                <c:pt idx="914">
                  <c:v>2.5134494427090204E-2</c:v>
                </c:pt>
                <c:pt idx="915">
                  <c:v>2.5132883702213768E-2</c:v>
                </c:pt>
                <c:pt idx="916">
                  <c:v>2.5131365383167632E-2</c:v>
                </c:pt>
                <c:pt idx="917">
                  <c:v>2.5129945806354019E-2</c:v>
                </c:pt>
                <c:pt idx="918">
                  <c:v>2.5128628169773206E-2</c:v>
                </c:pt>
                <c:pt idx="919">
                  <c:v>2.5127411696078385E-2</c:v>
                </c:pt>
                <c:pt idx="920">
                  <c:v>2.51262930724791E-2</c:v>
                </c:pt>
                <c:pt idx="921">
                  <c:v>2.5125264186882719E-2</c:v>
                </c:pt>
                <c:pt idx="922">
                  <c:v>2.5124312649530096E-2</c:v>
                </c:pt>
                <c:pt idx="923">
                  <c:v>2.5123422548681319E-2</c:v>
                </c:pt>
                <c:pt idx="924">
                  <c:v>2.5122574811777022E-2</c:v>
                </c:pt>
                <c:pt idx="925">
                  <c:v>2.5121748231419862E-2</c:v>
                </c:pt>
                <c:pt idx="926">
                  <c:v>2.5120920637677163E-2</c:v>
                </c:pt>
                <c:pt idx="927">
                  <c:v>2.512007099921806E-2</c:v>
                </c:pt>
                <c:pt idx="928">
                  <c:v>2.5119180586796505E-2</c:v>
                </c:pt>
                <c:pt idx="929">
                  <c:v>2.5118234282336966E-2</c:v>
                </c:pt>
                <c:pt idx="930">
                  <c:v>2.5117222141202031E-2</c:v>
                </c:pt>
                <c:pt idx="931">
                  <c:v>2.5116139976433895E-2</c:v>
                </c:pt>
                <c:pt idx="932">
                  <c:v>2.5114989709859266E-2</c:v>
                </c:pt>
                <c:pt idx="933">
                  <c:v>2.5113779665951009E-2</c:v>
                </c:pt>
                <c:pt idx="934">
                  <c:v>2.5112522895689757E-2</c:v>
                </c:pt>
                <c:pt idx="935">
                  <c:v>2.5111238752671763E-2</c:v>
                </c:pt>
                <c:pt idx="936">
                  <c:v>2.5109949168126929E-2</c:v>
                </c:pt>
                <c:pt idx="937">
                  <c:v>2.5108678083393916E-2</c:v>
                </c:pt>
                <c:pt idx="938">
                  <c:v>2.5107448998521548E-2</c:v>
                </c:pt>
                <c:pt idx="939">
                  <c:v>2.5106284056539769E-2</c:v>
                </c:pt>
                <c:pt idx="940">
                  <c:v>2.510520179538564E-2</c:v>
                </c:pt>
                <c:pt idx="941">
                  <c:v>2.5104215260153672E-2</c:v>
                </c:pt>
                <c:pt idx="942">
                  <c:v>2.5103334602260049E-2</c:v>
                </c:pt>
                <c:pt idx="943">
                  <c:v>2.5102564480866032E-2</c:v>
                </c:pt>
                <c:pt idx="944">
                  <c:v>2.5101904439521136E-2</c:v>
                </c:pt>
                <c:pt idx="945">
                  <c:v>2.5101349925389562E-2</c:v>
                </c:pt>
                <c:pt idx="946">
                  <c:v>2.5100892132811144E-2</c:v>
                </c:pt>
                <c:pt idx="947">
                  <c:v>2.5100519604003523E-2</c:v>
                </c:pt>
                <c:pt idx="948">
                  <c:v>2.5100218877156889E-2</c:v>
                </c:pt>
                <c:pt idx="949">
                  <c:v>2.5099974837579354E-2</c:v>
                </c:pt>
                <c:pt idx="950">
                  <c:v>2.509977034248868E-2</c:v>
                </c:pt>
                <c:pt idx="951">
                  <c:v>2.5099588988353422E-2</c:v>
                </c:pt>
                <c:pt idx="952">
                  <c:v>2.509941279895533E-2</c:v>
                </c:pt>
                <c:pt idx="953">
                  <c:v>2.5099223125160601E-2</c:v>
                </c:pt>
                <c:pt idx="954">
                  <c:v>2.5099000347307117E-2</c:v>
                </c:pt>
                <c:pt idx="955">
                  <c:v>2.5098723957450643E-2</c:v>
                </c:pt>
                <c:pt idx="956">
                  <c:v>2.5098373422520762E-2</c:v>
                </c:pt>
                <c:pt idx="957">
                  <c:v>2.5097927873503133E-2</c:v>
                </c:pt>
                <c:pt idx="958">
                  <c:v>2.509736716199152E-2</c:v>
                </c:pt>
                <c:pt idx="959">
                  <c:v>2.509667151077799E-2</c:v>
                </c:pt>
                <c:pt idx="960">
                  <c:v>2.5095824360821882E-2</c:v>
                </c:pt>
                <c:pt idx="961">
                  <c:v>2.5094811702481633E-2</c:v>
                </c:pt>
                <c:pt idx="962">
                  <c:v>2.5093623279841343E-2</c:v>
                </c:pt>
                <c:pt idx="963">
                  <c:v>2.5092252858923022E-2</c:v>
                </c:pt>
                <c:pt idx="964">
                  <c:v>2.5090698525069195E-2</c:v>
                </c:pt>
                <c:pt idx="965">
                  <c:v>2.5088964296648624E-2</c:v>
                </c:pt>
                <c:pt idx="966">
                  <c:v>2.5087058345210422E-2</c:v>
                </c:pt>
                <c:pt idx="967">
                  <c:v>2.5084993003317884E-2</c:v>
                </c:pt>
                <c:pt idx="968">
                  <c:v>2.5082784900353251E-2</c:v>
                </c:pt>
                <c:pt idx="969">
                  <c:v>2.5080454357064907E-2</c:v>
                </c:pt>
                <c:pt idx="970">
                  <c:v>2.5078023713516757E-2</c:v>
                </c:pt>
                <c:pt idx="971">
                  <c:v>2.5075517520351656E-2</c:v>
                </c:pt>
                <c:pt idx="972">
                  <c:v>2.5072960800593593E-2</c:v>
                </c:pt>
                <c:pt idx="973">
                  <c:v>2.5070378388584259E-2</c:v>
                </c:pt>
                <c:pt idx="974">
                  <c:v>2.5067794536763565E-2</c:v>
                </c:pt>
                <c:pt idx="975">
                  <c:v>2.5065232423581836E-2</c:v>
                </c:pt>
                <c:pt idx="976">
                  <c:v>2.5062713344275726E-2</c:v>
                </c:pt>
                <c:pt idx="977">
                  <c:v>2.5060255913985946E-2</c:v>
                </c:pt>
                <c:pt idx="978">
                  <c:v>2.5057875629595858E-2</c:v>
                </c:pt>
                <c:pt idx="979">
                  <c:v>2.5055586055269016E-2</c:v>
                </c:pt>
                <c:pt idx="980">
                  <c:v>2.5053397765479681E-2</c:v>
                </c:pt>
                <c:pt idx="981">
                  <c:v>2.5051318218066859E-2</c:v>
                </c:pt>
                <c:pt idx="982">
                  <c:v>2.5049351727815184E-2</c:v>
                </c:pt>
                <c:pt idx="983">
                  <c:v>2.5047500436364563E-2</c:v>
                </c:pt>
                <c:pt idx="984">
                  <c:v>2.5045763507951919E-2</c:v>
                </c:pt>
                <c:pt idx="985">
                  <c:v>2.5044139170291059E-2</c:v>
                </c:pt>
                <c:pt idx="986">
                  <c:v>2.5042624155537298E-2</c:v>
                </c:pt>
                <c:pt idx="987">
                  <c:v>2.5041215273406116E-2</c:v>
                </c:pt>
                <c:pt idx="988">
                  <c:v>2.5039908858633095E-2</c:v>
                </c:pt>
                <c:pt idx="989">
                  <c:v>2.5038700893047668E-2</c:v>
                </c:pt>
                <c:pt idx="990">
                  <c:v>2.5037587164877424E-2</c:v>
                </c:pt>
                <c:pt idx="991">
                  <c:v>2.5036563489044913E-2</c:v>
                </c:pt>
                <c:pt idx="992">
                  <c:v>2.5035625661967653E-2</c:v>
                </c:pt>
                <c:pt idx="993">
                  <c:v>2.5034767343552304E-2</c:v>
                </c:pt>
                <c:pt idx="994">
                  <c:v>2.5033980423303761E-2</c:v>
                </c:pt>
                <c:pt idx="995">
                  <c:v>2.5033257209116394E-2</c:v>
                </c:pt>
                <c:pt idx="996">
                  <c:v>2.5032588475774827E-2</c:v>
                </c:pt>
                <c:pt idx="997">
                  <c:v>2.5031963593123801E-2</c:v>
                </c:pt>
                <c:pt idx="998">
                  <c:v>2.5031370725980478E-2</c:v>
                </c:pt>
                <c:pt idx="999">
                  <c:v>2.5030797450943776E-2</c:v>
                </c:pt>
                <c:pt idx="1000">
                  <c:v>2.5030230958960786E-2</c:v>
                </c:pt>
                <c:pt idx="1001">
                  <c:v>2.5029658623175098E-2</c:v>
                </c:pt>
                <c:pt idx="1002">
                  <c:v>2.5029069188438884E-2</c:v>
                </c:pt>
                <c:pt idx="1003">
                  <c:v>2.5028452153367641E-2</c:v>
                </c:pt>
                <c:pt idx="1004">
                  <c:v>2.5027799607525252E-2</c:v>
                </c:pt>
                <c:pt idx="1005">
                  <c:v>2.5027106105936558E-2</c:v>
                </c:pt>
                <c:pt idx="1006">
                  <c:v>2.5026368414437027E-2</c:v>
                </c:pt>
                <c:pt idx="1007">
                  <c:v>2.5025585220137612E-2</c:v>
                </c:pt>
                <c:pt idx="1008">
                  <c:v>2.5024758118261915E-2</c:v>
                </c:pt>
                <c:pt idx="1009">
                  <c:v>2.5023891998312158E-2</c:v>
                </c:pt>
                <c:pt idx="1010">
                  <c:v>2.5022993354596505E-2</c:v>
                </c:pt>
                <c:pt idx="1011">
                  <c:v>2.5022069948414744E-2</c:v>
                </c:pt>
                <c:pt idx="1012">
                  <c:v>2.5021130607656525E-2</c:v>
                </c:pt>
                <c:pt idx="1013">
                  <c:v>2.5020184316109188E-2</c:v>
                </c:pt>
                <c:pt idx="1014">
                  <c:v>2.5019240120957433E-2</c:v>
                </c:pt>
                <c:pt idx="1015">
                  <c:v>2.5018305435108929E-2</c:v>
                </c:pt>
                <c:pt idx="1016">
                  <c:v>2.5017387727497065E-2</c:v>
                </c:pt>
                <c:pt idx="1017">
                  <c:v>2.5016491038282858E-2</c:v>
                </c:pt>
                <c:pt idx="1018">
                  <c:v>2.5015615784624835E-2</c:v>
                </c:pt>
                <c:pt idx="1019">
                  <c:v>2.501476217793739E-2</c:v>
                </c:pt>
                <c:pt idx="1020">
                  <c:v>2.5013926824796494E-2</c:v>
                </c:pt>
                <c:pt idx="1021">
                  <c:v>2.5013103980554782E-2</c:v>
                </c:pt>
                <c:pt idx="1022">
                  <c:v>2.501228483266961E-2</c:v>
                </c:pt>
                <c:pt idx="1023">
                  <c:v>2.5011458494172512E-2</c:v>
                </c:pt>
                <c:pt idx="1024">
                  <c:v>2.5010611771013106E-2</c:v>
                </c:pt>
                <c:pt idx="1025">
                  <c:v>2.5009730555906037E-2</c:v>
                </c:pt>
                <c:pt idx="1026">
                  <c:v>2.5008800298339968E-2</c:v>
                </c:pt>
                <c:pt idx="1027">
                  <c:v>2.5007806587461361E-2</c:v>
                </c:pt>
                <c:pt idx="1028">
                  <c:v>2.5006736105492297E-2</c:v>
                </c:pt>
                <c:pt idx="1029">
                  <c:v>2.5005577370483149E-2</c:v>
                </c:pt>
                <c:pt idx="1030">
                  <c:v>2.5004320367853557E-2</c:v>
                </c:pt>
                <c:pt idx="1031">
                  <c:v>2.5002957533458908E-2</c:v>
                </c:pt>
                <c:pt idx="1032">
                  <c:v>2.5001482996101769E-2</c:v>
                </c:pt>
                <c:pt idx="1033">
                  <c:v>2.4999894608842436E-2</c:v>
                </c:pt>
                <c:pt idx="1034">
                  <c:v>2.4998192969818953E-2</c:v>
                </c:pt>
                <c:pt idx="1035">
                  <c:v>2.499638141679715E-2</c:v>
                </c:pt>
                <c:pt idx="1036">
                  <c:v>2.4994465950406795E-2</c:v>
                </c:pt>
                <c:pt idx="1037">
                  <c:v>2.4992455345022264E-2</c:v>
                </c:pt>
                <c:pt idx="1038">
                  <c:v>2.4990360656733723E-2</c:v>
                </c:pt>
                <c:pt idx="1039">
                  <c:v>2.4988195441594044E-2</c:v>
                </c:pt>
                <c:pt idx="1040">
                  <c:v>2.4985976014335328E-2</c:v>
                </c:pt>
                <c:pt idx="1041">
                  <c:v>2.4983720140657386E-2</c:v>
                </c:pt>
                <c:pt idx="1042">
                  <c:v>2.4981446884051219E-2</c:v>
                </c:pt>
                <c:pt idx="1043">
                  <c:v>2.4979176769953728E-2</c:v>
                </c:pt>
                <c:pt idx="1044">
                  <c:v>2.4976929469240971E-2</c:v>
                </c:pt>
                <c:pt idx="1045">
                  <c:v>2.4974723864574788E-2</c:v>
                </c:pt>
                <c:pt idx="1046">
                  <c:v>2.4972578667536004E-2</c:v>
                </c:pt>
                <c:pt idx="1047">
                  <c:v>2.4970510732031347E-2</c:v>
                </c:pt>
                <c:pt idx="1048">
                  <c:v>2.4968533298149395E-2</c:v>
                </c:pt>
                <c:pt idx="1049">
                  <c:v>2.4966656283473349E-2</c:v>
                </c:pt>
                <c:pt idx="1050">
                  <c:v>2.4964886374755482E-2</c:v>
                </c:pt>
                <c:pt idx="1051">
                  <c:v>2.4963223593338635E-2</c:v>
                </c:pt>
                <c:pt idx="1052">
                  <c:v>2.4961665098213806E-2</c:v>
                </c:pt>
                <c:pt idx="1053">
                  <c:v>2.4960204833727736E-2</c:v>
                </c:pt>
                <c:pt idx="1054">
                  <c:v>2.4958832390365757E-2</c:v>
                </c:pt>
                <c:pt idx="1055">
                  <c:v>2.4957534649519747E-2</c:v>
                </c:pt>
                <c:pt idx="1056">
                  <c:v>2.4956298252421967E-2</c:v>
                </c:pt>
                <c:pt idx="1057">
                  <c:v>2.4955108754433075E-2</c:v>
                </c:pt>
                <c:pt idx="1058">
                  <c:v>2.4953952068556759E-2</c:v>
                </c:pt>
                <c:pt idx="1059">
                  <c:v>2.4952814831407072E-2</c:v>
                </c:pt>
                <c:pt idx="1060">
                  <c:v>2.4951686514081643E-2</c:v>
                </c:pt>
                <c:pt idx="1061">
                  <c:v>2.4950558380278421E-2</c:v>
                </c:pt>
                <c:pt idx="1062">
                  <c:v>2.4949424742651032E-2</c:v>
                </c:pt>
                <c:pt idx="1063">
                  <c:v>2.4948282083495546E-2</c:v>
                </c:pt>
                <c:pt idx="1064">
                  <c:v>2.4947129774936232E-2</c:v>
                </c:pt>
                <c:pt idx="1065">
                  <c:v>2.4945968678455936E-2</c:v>
                </c:pt>
                <c:pt idx="1066">
                  <c:v>2.4944800807763793E-2</c:v>
                </c:pt>
                <c:pt idx="1067">
                  <c:v>2.4943629839163445E-2</c:v>
                </c:pt>
                <c:pt idx="1068">
                  <c:v>2.4942459803179811E-2</c:v>
                </c:pt>
                <c:pt idx="1069">
                  <c:v>2.4941294137932703E-2</c:v>
                </c:pt>
                <c:pt idx="1070">
                  <c:v>2.494013628639611E-2</c:v>
                </c:pt>
                <c:pt idx="1071">
                  <c:v>2.4938988916861651E-2</c:v>
                </c:pt>
                <c:pt idx="1072">
                  <c:v>2.4937853631437853E-2</c:v>
                </c:pt>
                <c:pt idx="1073">
                  <c:v>2.493673104592084E-2</c:v>
                </c:pt>
                <c:pt idx="1074">
                  <c:v>2.493562066823567E-2</c:v>
                </c:pt>
                <c:pt idx="1075">
                  <c:v>2.4934522607295628E-2</c:v>
                </c:pt>
                <c:pt idx="1076">
                  <c:v>2.4933436481851558E-2</c:v>
                </c:pt>
                <c:pt idx="1077">
                  <c:v>2.4932362376356466E-2</c:v>
                </c:pt>
                <c:pt idx="1078">
                  <c:v>2.4931301375023491E-2</c:v>
                </c:pt>
                <c:pt idx="1079">
                  <c:v>2.4930254078022528E-2</c:v>
                </c:pt>
                <c:pt idx="1080">
                  <c:v>2.4929222674006959E-2</c:v>
                </c:pt>
                <c:pt idx="1081">
                  <c:v>2.4928210629178927E-2</c:v>
                </c:pt>
                <c:pt idx="1082">
                  <c:v>2.4927221581811855E-2</c:v>
                </c:pt>
                <c:pt idx="1083">
                  <c:v>2.4926259824249973E-2</c:v>
                </c:pt>
                <c:pt idx="1084">
                  <c:v>2.4925328730457618E-2</c:v>
                </c:pt>
                <c:pt idx="1085">
                  <c:v>2.4924430481332371E-2</c:v>
                </c:pt>
                <c:pt idx="1086">
                  <c:v>2.4923566094629729E-2</c:v>
                </c:pt>
                <c:pt idx="1087">
                  <c:v>2.4922735085633644E-2</c:v>
                </c:pt>
                <c:pt idx="1088">
                  <c:v>2.4921935029235391E-2</c:v>
                </c:pt>
                <c:pt idx="1089">
                  <c:v>2.4921160717180417E-2</c:v>
                </c:pt>
                <c:pt idx="1090">
                  <c:v>2.4920404333393632E-2</c:v>
                </c:pt>
                <c:pt idx="1091">
                  <c:v>2.4919655709960846E-2</c:v>
                </c:pt>
                <c:pt idx="1092">
                  <c:v>2.4918902524773273E-2</c:v>
                </c:pt>
                <c:pt idx="1093">
                  <c:v>2.4918130352072441E-2</c:v>
                </c:pt>
                <c:pt idx="1094">
                  <c:v>2.4917323594658997E-2</c:v>
                </c:pt>
                <c:pt idx="1095">
                  <c:v>2.4916466254995353E-2</c:v>
                </c:pt>
                <c:pt idx="1096">
                  <c:v>2.4915541270460785E-2</c:v>
                </c:pt>
                <c:pt idx="1097">
                  <c:v>2.491453315144012E-2</c:v>
                </c:pt>
                <c:pt idx="1098">
                  <c:v>2.4913428203419904E-2</c:v>
                </c:pt>
                <c:pt idx="1099">
                  <c:v>2.4912214026732524E-2</c:v>
                </c:pt>
                <c:pt idx="1100">
                  <c:v>2.4910880960852616E-2</c:v>
                </c:pt>
                <c:pt idx="1101">
                  <c:v>2.4909421738604717E-2</c:v>
                </c:pt>
                <c:pt idx="1102">
                  <c:v>2.4907831941081E-2</c:v>
                </c:pt>
                <c:pt idx="1103">
                  <c:v>2.4906110548017897E-2</c:v>
                </c:pt>
                <c:pt idx="1104">
                  <c:v>2.4904259370138588E-2</c:v>
                </c:pt>
                <c:pt idx="1105">
                  <c:v>2.4902283469297543E-2</c:v>
                </c:pt>
                <c:pt idx="1106">
                  <c:v>2.4900191004885462E-2</c:v>
                </c:pt>
                <c:pt idx="1107">
                  <c:v>2.4897991266266368E-2</c:v>
                </c:pt>
                <c:pt idx="1108">
                  <c:v>2.4895697572355636E-2</c:v>
                </c:pt>
                <c:pt idx="1109">
                  <c:v>2.4893325406514434E-2</c:v>
                </c:pt>
                <c:pt idx="1110">
                  <c:v>2.4890891772791485E-2</c:v>
                </c:pt>
                <c:pt idx="1111">
                  <c:v>2.4888415063351918E-2</c:v>
                </c:pt>
                <c:pt idx="1112">
                  <c:v>2.4885914068640123E-2</c:v>
                </c:pt>
                <c:pt idx="1113">
                  <c:v>2.4883408957629676E-2</c:v>
                </c:pt>
                <c:pt idx="1114">
                  <c:v>2.4880919246759607E-2</c:v>
                </c:pt>
                <c:pt idx="1115">
                  <c:v>2.4878463667294022E-2</c:v>
                </c:pt>
                <c:pt idx="1116">
                  <c:v>2.4876059402080951E-2</c:v>
                </c:pt>
                <c:pt idx="1117">
                  <c:v>2.4873721792660956E-2</c:v>
                </c:pt>
                <c:pt idx="1118">
                  <c:v>2.4871464785732798E-2</c:v>
                </c:pt>
                <c:pt idx="1119">
                  <c:v>2.4869298851317605E-2</c:v>
                </c:pt>
                <c:pt idx="1120">
                  <c:v>2.4867231689759406E-2</c:v>
                </c:pt>
                <c:pt idx="1121">
                  <c:v>2.4865267985659668E-2</c:v>
                </c:pt>
                <c:pt idx="1122">
                  <c:v>2.4863407276394897E-2</c:v>
                </c:pt>
                <c:pt idx="1123">
                  <c:v>2.4861647775930994E-2</c:v>
                </c:pt>
                <c:pt idx="1124">
                  <c:v>2.4859984526202809E-2</c:v>
                </c:pt>
                <c:pt idx="1125">
                  <c:v>2.4858409846481591E-2</c:v>
                </c:pt>
                <c:pt idx="1126">
                  <c:v>2.4856913457520249E-2</c:v>
                </c:pt>
                <c:pt idx="1127">
                  <c:v>2.4855483498600336E-2</c:v>
                </c:pt>
                <c:pt idx="1128">
                  <c:v>2.4854106052668603E-2</c:v>
                </c:pt>
                <c:pt idx="1129">
                  <c:v>2.4852766747356644E-2</c:v>
                </c:pt>
                <c:pt idx="1130">
                  <c:v>2.485145100851566E-2</c:v>
                </c:pt>
                <c:pt idx="1131">
                  <c:v>2.48501438737996E-2</c:v>
                </c:pt>
                <c:pt idx="1132">
                  <c:v>2.4848831211429046E-2</c:v>
                </c:pt>
                <c:pt idx="1133">
                  <c:v>2.4847500800389093E-2</c:v>
                </c:pt>
                <c:pt idx="1134">
                  <c:v>2.4846141431449916E-2</c:v>
                </c:pt>
                <c:pt idx="1135">
                  <c:v>2.4844744179184117E-2</c:v>
                </c:pt>
                <c:pt idx="1136">
                  <c:v>2.484330149833169E-2</c:v>
                </c:pt>
                <c:pt idx="1137">
                  <c:v>2.4841809047441127E-2</c:v>
                </c:pt>
                <c:pt idx="1138">
                  <c:v>2.4840266043629586E-2</c:v>
                </c:pt>
                <c:pt idx="1139">
                  <c:v>2.4838674414325242E-2</c:v>
                </c:pt>
                <c:pt idx="1140">
                  <c:v>2.4837039391346013E-2</c:v>
                </c:pt>
                <c:pt idx="1141">
                  <c:v>2.4835369448454315E-2</c:v>
                </c:pt>
                <c:pt idx="1142">
                  <c:v>2.4833675929512283E-2</c:v>
                </c:pt>
                <c:pt idx="1143">
                  <c:v>2.4831972553165334E-2</c:v>
                </c:pt>
                <c:pt idx="1144">
                  <c:v>2.4830275139933595E-2</c:v>
                </c:pt>
                <c:pt idx="1145">
                  <c:v>2.4828601342473083E-2</c:v>
                </c:pt>
                <c:pt idx="1146">
                  <c:v>2.4826969279639441E-2</c:v>
                </c:pt>
                <c:pt idx="1147">
                  <c:v>2.4825396348763181E-2</c:v>
                </c:pt>
                <c:pt idx="1148">
                  <c:v>2.4823898824061684E-2</c:v>
                </c:pt>
                <c:pt idx="1149">
                  <c:v>2.4822490479547935E-2</c:v>
                </c:pt>
                <c:pt idx="1150">
                  <c:v>2.4821182328574037E-2</c:v>
                </c:pt>
                <c:pt idx="1151">
                  <c:v>2.4819981655080002E-2</c:v>
                </c:pt>
                <c:pt idx="1152">
                  <c:v>2.4818891876085228E-2</c:v>
                </c:pt>
                <c:pt idx="1153">
                  <c:v>2.4817912696714007E-2</c:v>
                </c:pt>
                <c:pt idx="1154">
                  <c:v>2.481703982314078E-2</c:v>
                </c:pt>
                <c:pt idx="1155">
                  <c:v>2.4816265384757567E-2</c:v>
                </c:pt>
                <c:pt idx="1156">
                  <c:v>2.4815578376455358E-2</c:v>
                </c:pt>
                <c:pt idx="1157">
                  <c:v>2.4814965480806837E-2</c:v>
                </c:pt>
                <c:pt idx="1158">
                  <c:v>2.4814410570808763E-2</c:v>
                </c:pt>
                <c:pt idx="1159">
                  <c:v>2.4813895703375055E-2</c:v>
                </c:pt>
                <c:pt idx="1160">
                  <c:v>2.481340238773444E-2</c:v>
                </c:pt>
                <c:pt idx="1161">
                  <c:v>2.4812912081695723E-2</c:v>
                </c:pt>
                <c:pt idx="1162">
                  <c:v>2.4812406737701E-2</c:v>
                </c:pt>
                <c:pt idx="1163">
                  <c:v>2.4811869304868752E-2</c:v>
                </c:pt>
                <c:pt idx="1164">
                  <c:v>2.4811283488063798E-2</c:v>
                </c:pt>
                <c:pt idx="1165">
                  <c:v>2.4810635866266518E-2</c:v>
                </c:pt>
                <c:pt idx="1166">
                  <c:v>2.4809914391136289E-2</c:v>
                </c:pt>
                <c:pt idx="1167">
                  <c:v>2.4809109710053096E-2</c:v>
                </c:pt>
                <c:pt idx="1168">
                  <c:v>2.4808215325961565E-2</c:v>
                </c:pt>
                <c:pt idx="1169">
                  <c:v>2.4807227299715136E-2</c:v>
                </c:pt>
                <c:pt idx="1170">
                  <c:v>2.4806144434898154E-2</c:v>
                </c:pt>
                <c:pt idx="1171">
                  <c:v>2.4804968599927455E-2</c:v>
                </c:pt>
                <c:pt idx="1172">
                  <c:v>2.4803704025093097E-2</c:v>
                </c:pt>
                <c:pt idx="1173">
                  <c:v>2.4802357350131334E-2</c:v>
                </c:pt>
                <c:pt idx="1174">
                  <c:v>2.4800938342495724E-2</c:v>
                </c:pt>
                <c:pt idx="1175">
                  <c:v>2.4799458817863735E-2</c:v>
                </c:pt>
                <c:pt idx="1176">
                  <c:v>2.4797932388248657E-2</c:v>
                </c:pt>
                <c:pt idx="1177">
                  <c:v>2.4796373863739653E-2</c:v>
                </c:pt>
                <c:pt idx="1178">
                  <c:v>2.4794799028053864E-2</c:v>
                </c:pt>
                <c:pt idx="1179">
                  <c:v>2.4793223565478618E-2</c:v>
                </c:pt>
                <c:pt idx="1180">
                  <c:v>2.479166298698059E-2</c:v>
                </c:pt>
                <c:pt idx="1181">
                  <c:v>2.4790130713922109E-2</c:v>
                </c:pt>
                <c:pt idx="1182">
                  <c:v>2.4788637881186473E-2</c:v>
                </c:pt>
                <c:pt idx="1183">
                  <c:v>2.4787194331170673E-2</c:v>
                </c:pt>
                <c:pt idx="1184">
                  <c:v>2.4785805855824485E-2</c:v>
                </c:pt>
                <c:pt idx="1185">
                  <c:v>2.4784475330933448E-2</c:v>
                </c:pt>
                <c:pt idx="1186">
                  <c:v>2.4783201571838491E-2</c:v>
                </c:pt>
                <c:pt idx="1187">
                  <c:v>2.4781979470818803E-2</c:v>
                </c:pt>
                <c:pt idx="1188">
                  <c:v>2.4780800571438385E-2</c:v>
                </c:pt>
                <c:pt idx="1189">
                  <c:v>2.4779651224223074E-2</c:v>
                </c:pt>
                <c:pt idx="1190">
                  <c:v>2.4778516644919247E-2</c:v>
                </c:pt>
                <c:pt idx="1191">
                  <c:v>2.4777379156187246E-2</c:v>
                </c:pt>
                <c:pt idx="1192">
                  <c:v>2.4776219450070889E-2</c:v>
                </c:pt>
                <c:pt idx="1193">
                  <c:v>2.4775017642411676E-2</c:v>
                </c:pt>
                <c:pt idx="1194">
                  <c:v>2.4773754328888131E-2</c:v>
                </c:pt>
                <c:pt idx="1195">
                  <c:v>2.477241144495251E-2</c:v>
                </c:pt>
                <c:pt idx="1196">
                  <c:v>2.4770973902046883E-2</c:v>
                </c:pt>
                <c:pt idx="1197">
                  <c:v>2.476942863432777E-2</c:v>
                </c:pt>
                <c:pt idx="1198">
                  <c:v>2.4767767361020505E-2</c:v>
                </c:pt>
                <c:pt idx="1199">
                  <c:v>2.4765986195974594E-2</c:v>
                </c:pt>
                <c:pt idx="1200">
                  <c:v>2.4764085397455973E-2</c:v>
                </c:pt>
                <c:pt idx="1201">
                  <c:v>2.476207097271926E-2</c:v>
                </c:pt>
                <c:pt idx="1202">
                  <c:v>2.4759953092103569E-2</c:v>
                </c:pt>
                <c:pt idx="1203">
                  <c:v>2.4757745508465344E-2</c:v>
                </c:pt>
                <c:pt idx="1204">
                  <c:v>2.4755465311122906E-2</c:v>
                </c:pt>
                <c:pt idx="1205">
                  <c:v>2.4753131116347624E-2</c:v>
                </c:pt>
                <c:pt idx="1206">
                  <c:v>2.4750762088169877E-2</c:v>
                </c:pt>
                <c:pt idx="1207">
                  <c:v>2.4748379477500124E-2</c:v>
                </c:pt>
                <c:pt idx="1208">
                  <c:v>2.4746002604808637E-2</c:v>
                </c:pt>
                <c:pt idx="1209">
                  <c:v>2.4743648774691842E-2</c:v>
                </c:pt>
                <c:pt idx="1210">
                  <c:v>2.474133251286505E-2</c:v>
                </c:pt>
                <c:pt idx="1211">
                  <c:v>2.4739065095496927E-2</c:v>
                </c:pt>
                <c:pt idx="1212">
                  <c:v>2.4736854046802037E-2</c:v>
                </c:pt>
                <c:pt idx="1213">
                  <c:v>2.4734702894818411E-2</c:v>
                </c:pt>
                <c:pt idx="1214">
                  <c:v>2.4732611633831104E-2</c:v>
                </c:pt>
                <c:pt idx="1215">
                  <c:v>2.4730576963924333E-2</c:v>
                </c:pt>
                <c:pt idx="1216">
                  <c:v>2.4728592473261649E-2</c:v>
                </c:pt>
                <c:pt idx="1217">
                  <c:v>2.4726649931226662E-2</c:v>
                </c:pt>
                <c:pt idx="1218">
                  <c:v>2.4724739483730183E-2</c:v>
                </c:pt>
                <c:pt idx="1219">
                  <c:v>2.4722850463717215E-2</c:v>
                </c:pt>
                <c:pt idx="1220">
                  <c:v>2.472097323419313E-2</c:v>
                </c:pt>
                <c:pt idx="1221">
                  <c:v>2.471910061156625E-2</c:v>
                </c:pt>
                <c:pt idx="1222">
                  <c:v>2.4717227353168912E-2</c:v>
                </c:pt>
                <c:pt idx="1223">
                  <c:v>2.4715351782384858E-2</c:v>
                </c:pt>
                <c:pt idx="1224">
                  <c:v>2.4713475315139673E-2</c:v>
                </c:pt>
                <c:pt idx="1225">
                  <c:v>2.4711603162557459E-2</c:v>
                </c:pt>
                <c:pt idx="1226">
                  <c:v>2.4709744992483584E-2</c:v>
                </c:pt>
                <c:pt idx="1227">
                  <c:v>2.4707914586081601E-2</c:v>
                </c:pt>
                <c:pt idx="1228">
                  <c:v>2.4706128545598751E-2</c:v>
                </c:pt>
                <c:pt idx="1229">
                  <c:v>2.4704405984554107E-2</c:v>
                </c:pt>
                <c:pt idx="1230">
                  <c:v>2.4702766889511684E-2</c:v>
                </c:pt>
                <c:pt idx="1231">
                  <c:v>2.4701233699999801E-2</c:v>
                </c:pt>
                <c:pt idx="1232">
                  <c:v>2.469982808823017E-2</c:v>
                </c:pt>
                <c:pt idx="1233">
                  <c:v>2.4698570646818647E-2</c:v>
                </c:pt>
                <c:pt idx="1234">
                  <c:v>2.4697479362360684E-2</c:v>
                </c:pt>
                <c:pt idx="1235">
                  <c:v>2.4696568758079258E-2</c:v>
                </c:pt>
                <c:pt idx="1236">
                  <c:v>2.4695850141986588E-2</c:v>
                </c:pt>
                <c:pt idx="1237">
                  <c:v>2.4695330832920442E-2</c:v>
                </c:pt>
                <c:pt idx="1238">
                  <c:v>2.4695013440309752E-2</c:v>
                </c:pt>
                <c:pt idx="1239">
                  <c:v>2.4694897069740415E-2</c:v>
                </c:pt>
                <c:pt idx="1240">
                  <c:v>2.4694976493303638E-2</c:v>
                </c:pt>
                <c:pt idx="1241">
                  <c:v>2.4695242780014743E-2</c:v>
                </c:pt>
                <c:pt idx="1242">
                  <c:v>2.4695684433838849E-2</c:v>
                </c:pt>
                <c:pt idx="1243">
                  <c:v>2.4696285369821783E-2</c:v>
                </c:pt>
                <c:pt idx="1244">
                  <c:v>2.4697029790212072E-2</c:v>
                </c:pt>
                <c:pt idx="1245">
                  <c:v>2.4697900357796558E-2</c:v>
                </c:pt>
                <c:pt idx="1246">
                  <c:v>2.4698878204342273E-2</c:v>
                </c:pt>
                <c:pt idx="1247">
                  <c:v>2.469994409098851E-2</c:v>
                </c:pt>
                <c:pt idx="1248">
                  <c:v>2.4701078184422177E-2</c:v>
                </c:pt>
                <c:pt idx="1249">
                  <c:v>2.4702260864771664E-2</c:v>
                </c:pt>
                <c:pt idx="1250">
                  <c:v>2.4703472829980467E-2</c:v>
                </c:pt>
                <c:pt idx="1251">
                  <c:v>2.4704694159258841E-2</c:v>
                </c:pt>
                <c:pt idx="1252">
                  <c:v>2.4705906965387173E-2</c:v>
                </c:pt>
                <c:pt idx="1253">
                  <c:v>2.4707093593951117E-2</c:v>
                </c:pt>
                <c:pt idx="1254">
                  <c:v>2.470823742219504E-2</c:v>
                </c:pt>
                <c:pt idx="1255">
                  <c:v>2.4709322886355179E-2</c:v>
                </c:pt>
                <c:pt idx="1256">
                  <c:v>2.4710335915732753E-2</c:v>
                </c:pt>
                <c:pt idx="1257">
                  <c:v>2.4711263956130394E-2</c:v>
                </c:pt>
                <c:pt idx="1258">
                  <c:v>2.4712096093734457E-2</c:v>
                </c:pt>
                <c:pt idx="1259">
                  <c:v>2.4712823079897216E-2</c:v>
                </c:pt>
                <c:pt idx="1260">
                  <c:v>2.4713436679570763E-2</c:v>
                </c:pt>
                <c:pt idx="1261">
                  <c:v>2.4713929993641793E-2</c:v>
                </c:pt>
                <c:pt idx="1262">
                  <c:v>2.471429547389483E-2</c:v>
                </c:pt>
                <c:pt idx="1263">
                  <c:v>2.4714525605751648E-2</c:v>
                </c:pt>
                <c:pt idx="1264">
                  <c:v>2.4714611536983521E-2</c:v>
                </c:pt>
                <c:pt idx="1265">
                  <c:v>2.4714541998521515E-2</c:v>
                </c:pt>
                <c:pt idx="1266">
                  <c:v>2.4714303312815409E-2</c:v>
                </c:pt>
                <c:pt idx="1267">
                  <c:v>2.471387928357759E-2</c:v>
                </c:pt>
                <c:pt idx="1268">
                  <c:v>2.4713250269335355E-2</c:v>
                </c:pt>
                <c:pt idx="1269">
                  <c:v>2.4712393358441675E-2</c:v>
                </c:pt>
                <c:pt idx="1270">
                  <c:v>2.4711284602795192E-2</c:v>
                </c:pt>
                <c:pt idx="1271">
                  <c:v>2.470989866304742E-2</c:v>
                </c:pt>
                <c:pt idx="1272">
                  <c:v>2.4708210779446883E-2</c:v>
                </c:pt>
                <c:pt idx="1273">
                  <c:v>2.4706198543781577E-2</c:v>
                </c:pt>
                <c:pt idx="1274">
                  <c:v>2.470384378482831E-2</c:v>
                </c:pt>
                <c:pt idx="1275">
                  <c:v>2.4701133473918179E-2</c:v>
                </c:pt>
                <c:pt idx="1276">
                  <c:v>2.4698062572529444E-2</c:v>
                </c:pt>
                <c:pt idx="1277">
                  <c:v>2.469463435965015E-2</c:v>
                </c:pt>
                <c:pt idx="1278">
                  <c:v>2.4690861149763418E-2</c:v>
                </c:pt>
                <c:pt idx="1279">
                  <c:v>2.4686764972809302E-2</c:v>
                </c:pt>
                <c:pt idx="1280">
                  <c:v>2.4682377430894908E-2</c:v>
                </c:pt>
                <c:pt idx="1281">
                  <c:v>2.4677738896751969E-2</c:v>
                </c:pt>
                <c:pt idx="1282">
                  <c:v>2.4672896634337565E-2</c:v>
                </c:pt>
                <c:pt idx="1283">
                  <c:v>2.4667903956735744E-2</c:v>
                </c:pt>
                <c:pt idx="1284">
                  <c:v>2.4662817125189637E-2</c:v>
                </c:pt>
                <c:pt idx="1285">
                  <c:v>2.4657693821479466E-2</c:v>
                </c:pt>
                <c:pt idx="1286">
                  <c:v>2.4652592555798165E-2</c:v>
                </c:pt>
                <c:pt idx="1287">
                  <c:v>2.4647569350530234E-2</c:v>
                </c:pt>
                <c:pt idx="1288">
                  <c:v>2.4642675676327597E-2</c:v>
                </c:pt>
                <c:pt idx="1289">
                  <c:v>2.463795795267943E-2</c:v>
                </c:pt>
                <c:pt idx="1290">
                  <c:v>2.4633455398328272E-2</c:v>
                </c:pt>
                <c:pt idx="1291">
                  <c:v>2.4629199680310042E-2</c:v>
                </c:pt>
                <c:pt idx="1292">
                  <c:v>2.462521485743108E-2</c:v>
                </c:pt>
                <c:pt idx="1293">
                  <c:v>2.4621515159336808E-2</c:v>
                </c:pt>
                <c:pt idx="1294">
                  <c:v>2.4618107264626987E-2</c:v>
                </c:pt>
                <c:pt idx="1295">
                  <c:v>2.4614989943266836E-2</c:v>
                </c:pt>
                <c:pt idx="1296">
                  <c:v>2.4612153275042143E-2</c:v>
                </c:pt>
                <c:pt idx="1297">
                  <c:v>2.4609582667615926E-2</c:v>
                </c:pt>
                <c:pt idx="1298">
                  <c:v>2.4607256230554795E-2</c:v>
                </c:pt>
                <c:pt idx="1299">
                  <c:v>2.4605146822530816E-2</c:v>
                </c:pt>
                <c:pt idx="1300">
                  <c:v>2.4603222995085099E-2</c:v>
                </c:pt>
                <c:pt idx="1301">
                  <c:v>2.4601448390085729E-2</c:v>
                </c:pt>
                <c:pt idx="1302">
                  <c:v>2.4599785441049151E-2</c:v>
                </c:pt>
                <c:pt idx="1303">
                  <c:v>2.4598194816830739E-2</c:v>
                </c:pt>
                <c:pt idx="1304">
                  <c:v>2.4596636865602917E-2</c:v>
                </c:pt>
                <c:pt idx="1305">
                  <c:v>2.4595072852991916E-2</c:v>
                </c:pt>
                <c:pt idx="1306">
                  <c:v>2.4593466243778866E-2</c:v>
                </c:pt>
                <c:pt idx="1307">
                  <c:v>2.4591784123968057E-2</c:v>
                </c:pt>
                <c:pt idx="1308">
                  <c:v>2.4589998716790282E-2</c:v>
                </c:pt>
                <c:pt idx="1309">
                  <c:v>2.4588088221573382E-2</c:v>
                </c:pt>
                <c:pt idx="1310">
                  <c:v>2.458603794649266E-2</c:v>
                </c:pt>
                <c:pt idx="1311">
                  <c:v>2.4583841397252261E-2</c:v>
                </c:pt>
                <c:pt idx="1312">
                  <c:v>2.4581500447862826E-2</c:v>
                </c:pt>
                <c:pt idx="1313">
                  <c:v>2.4579025681744294E-2</c:v>
                </c:pt>
                <c:pt idx="1314">
                  <c:v>2.4576436320816904E-2</c:v>
                </c:pt>
                <c:pt idx="1315">
                  <c:v>2.4573758344025927E-2</c:v>
                </c:pt>
                <c:pt idx="1316">
                  <c:v>2.4571024736259817E-2</c:v>
                </c:pt>
                <c:pt idx="1317">
                  <c:v>2.4568274182436706E-2</c:v>
                </c:pt>
                <c:pt idx="1318">
                  <c:v>2.4565548318242196E-2</c:v>
                </c:pt>
                <c:pt idx="1319">
                  <c:v>2.4562890719056412E-2</c:v>
                </c:pt>
                <c:pt idx="1320">
                  <c:v>2.4560342381213175E-2</c:v>
                </c:pt>
                <c:pt idx="1321">
                  <c:v>2.4557942869217458E-2</c:v>
                </c:pt>
                <c:pt idx="1322">
                  <c:v>2.455572642036177E-2</c:v>
                </c:pt>
                <c:pt idx="1323">
                  <c:v>2.4553720482496402E-2</c:v>
                </c:pt>
                <c:pt idx="1324">
                  <c:v>2.4551944158909031E-2</c:v>
                </c:pt>
                <c:pt idx="1325">
                  <c:v>2.4550407537324331E-2</c:v>
                </c:pt>
                <c:pt idx="1326">
                  <c:v>2.4549110800286496E-2</c:v>
                </c:pt>
                <c:pt idx="1327">
                  <c:v>2.4548044649654526E-2</c:v>
                </c:pt>
                <c:pt idx="1328">
                  <c:v>2.4547191677595247E-2</c:v>
                </c:pt>
                <c:pt idx="1329">
                  <c:v>2.4546527324319486E-2</c:v>
                </c:pt>
                <c:pt idx="1330">
                  <c:v>2.4546020940024567E-2</c:v>
                </c:pt>
                <c:pt idx="1331">
                  <c:v>2.4545637017547077E-2</c:v>
                </c:pt>
                <c:pt idx="1332">
                  <c:v>2.454534007742367E-2</c:v>
                </c:pt>
                <c:pt idx="1333">
                  <c:v>2.4545094938170298E-2</c:v>
                </c:pt>
                <c:pt idx="1334">
                  <c:v>2.4544868223468734E-2</c:v>
                </c:pt>
                <c:pt idx="1335">
                  <c:v>2.4544630827473695E-2</c:v>
                </c:pt>
                <c:pt idx="1336">
                  <c:v>2.4544358004231721E-2</c:v>
                </c:pt>
                <c:pt idx="1337">
                  <c:v>2.4544031467656578E-2</c:v>
                </c:pt>
                <c:pt idx="1338">
                  <c:v>2.4543638965002439E-2</c:v>
                </c:pt>
                <c:pt idx="1339">
                  <c:v>2.4543173968446675E-2</c:v>
                </c:pt>
                <c:pt idx="1340">
                  <c:v>2.4542634746129804E-2</c:v>
                </c:pt>
                <c:pt idx="1341">
                  <c:v>2.454202387904228E-2</c:v>
                </c:pt>
                <c:pt idx="1342">
                  <c:v>2.4541346452144668E-2</c:v>
                </c:pt>
                <c:pt idx="1343">
                  <c:v>2.4540609284751744E-2</c:v>
                </c:pt>
                <c:pt idx="1344">
                  <c:v>2.4539818901596077E-2</c:v>
                </c:pt>
                <c:pt idx="1345">
                  <c:v>2.4538980902208473E-2</c:v>
                </c:pt>
                <c:pt idx="1346">
                  <c:v>2.4538098420757808E-2</c:v>
                </c:pt>
                <c:pt idx="1347">
                  <c:v>2.4537173579163331E-2</c:v>
                </c:pt>
                <c:pt idx="1348">
                  <c:v>2.4536206584243665E-2</c:v>
                </c:pt>
                <c:pt idx="1349">
                  <c:v>2.4535195671350873E-2</c:v>
                </c:pt>
                <c:pt idx="1350">
                  <c:v>2.4534138231204181E-2</c:v>
                </c:pt>
                <c:pt idx="1351">
                  <c:v>2.453303072929269E-2</c:v>
                </c:pt>
                <c:pt idx="1352">
                  <c:v>2.4531871402606924E-2</c:v>
                </c:pt>
                <c:pt idx="1353">
                  <c:v>2.453066091927119E-2</c:v>
                </c:pt>
                <c:pt idx="1354">
                  <c:v>2.4529402818150612E-2</c:v>
                </c:pt>
                <c:pt idx="1355">
                  <c:v>2.4528103472277074E-2</c:v>
                </c:pt>
                <c:pt idx="1356">
                  <c:v>2.4526772925670081E-2</c:v>
                </c:pt>
                <c:pt idx="1357">
                  <c:v>2.4525424175058999E-2</c:v>
                </c:pt>
                <c:pt idx="1358">
                  <c:v>2.4524073371590422E-2</c:v>
                </c:pt>
                <c:pt idx="1359">
                  <c:v>2.4522739296658332E-2</c:v>
                </c:pt>
                <c:pt idx="1360">
                  <c:v>2.4521441459928472E-2</c:v>
                </c:pt>
                <c:pt idx="1361">
                  <c:v>2.4520198934542489E-2</c:v>
                </c:pt>
                <c:pt idx="1362">
                  <c:v>2.4519029505310163E-2</c:v>
                </c:pt>
                <c:pt idx="1363">
                  <c:v>2.4517948547161893E-2</c:v>
                </c:pt>
                <c:pt idx="1364">
                  <c:v>2.4516967074195244E-2</c:v>
                </c:pt>
                <c:pt idx="1365">
                  <c:v>2.4516091719410927E-2</c:v>
                </c:pt>
                <c:pt idx="1366">
                  <c:v>2.4515323460427358E-2</c:v>
                </c:pt>
                <c:pt idx="1367">
                  <c:v>2.4514657625837412E-2</c:v>
                </c:pt>
                <c:pt idx="1368">
                  <c:v>2.4514086667726809E-2</c:v>
                </c:pt>
                <c:pt idx="1369">
                  <c:v>2.4513598067618759E-2</c:v>
                </c:pt>
                <c:pt idx="1370">
                  <c:v>2.4513176228117498E-2</c:v>
                </c:pt>
                <c:pt idx="1371">
                  <c:v>2.4512803824656364E-2</c:v>
                </c:pt>
                <c:pt idx="1372">
                  <c:v>2.4512461973982911E-2</c:v>
                </c:pt>
                <c:pt idx="1373">
                  <c:v>2.4512133159711878E-2</c:v>
                </c:pt>
                <c:pt idx="1374">
                  <c:v>2.4511801690748992E-2</c:v>
                </c:pt>
                <c:pt idx="1375">
                  <c:v>2.4511454023024376E-2</c:v>
                </c:pt>
                <c:pt idx="1376">
                  <c:v>2.4511079247936319E-2</c:v>
                </c:pt>
                <c:pt idx="1377">
                  <c:v>2.4510669454657519E-2</c:v>
                </c:pt>
                <c:pt idx="1378">
                  <c:v>2.4510219992804328E-2</c:v>
                </c:pt>
                <c:pt idx="1379">
                  <c:v>2.4509728455418191E-2</c:v>
                </c:pt>
                <c:pt idx="1380">
                  <c:v>2.4509195217509914E-2</c:v>
                </c:pt>
                <c:pt idx="1381">
                  <c:v>2.4508620710525474E-2</c:v>
                </c:pt>
                <c:pt idx="1382">
                  <c:v>2.4508005927785952E-2</c:v>
                </c:pt>
                <c:pt idx="1383">
                  <c:v>2.4507354304360771E-2</c:v>
                </c:pt>
                <c:pt idx="1384">
                  <c:v>2.4506669149478404E-2</c:v>
                </c:pt>
                <c:pt idx="1385">
                  <c:v>2.4505953361833355E-2</c:v>
                </c:pt>
                <c:pt idx="1386">
                  <c:v>2.4505209920753352E-2</c:v>
                </c:pt>
                <c:pt idx="1387">
                  <c:v>2.450444123789295E-2</c:v>
                </c:pt>
                <c:pt idx="1388">
                  <c:v>2.4503649901405477E-2</c:v>
                </c:pt>
                <c:pt idx="1389">
                  <c:v>2.4502837599340892E-2</c:v>
                </c:pt>
                <c:pt idx="1390">
                  <c:v>2.4502006063283427E-2</c:v>
                </c:pt>
                <c:pt idx="1391">
                  <c:v>2.4501158044091937E-2</c:v>
                </c:pt>
                <c:pt idx="1392">
                  <c:v>2.4500295707209716E-2</c:v>
                </c:pt>
                <c:pt idx="1393">
                  <c:v>2.4499421795304475E-2</c:v>
                </c:pt>
                <c:pt idx="1394">
                  <c:v>2.4498537593081911E-2</c:v>
                </c:pt>
                <c:pt idx="1395">
                  <c:v>2.4497643696827436E-2</c:v>
                </c:pt>
                <c:pt idx="1396">
                  <c:v>2.4496739273768272E-2</c:v>
                </c:pt>
                <c:pt idx="1397">
                  <c:v>2.4495823747002946E-2</c:v>
                </c:pt>
                <c:pt idx="1398">
                  <c:v>2.4494894598456815E-2</c:v>
                </c:pt>
                <c:pt idx="1399">
                  <c:v>2.4493949142987921E-2</c:v>
                </c:pt>
                <c:pt idx="1400">
                  <c:v>2.4492984219261767E-2</c:v>
                </c:pt>
                <c:pt idx="1401">
                  <c:v>2.449199583788857E-2</c:v>
                </c:pt>
                <c:pt idx="1402">
                  <c:v>2.4490980027098212E-2</c:v>
                </c:pt>
                <c:pt idx="1403">
                  <c:v>2.4489932891741752E-2</c:v>
                </c:pt>
                <c:pt idx="1404">
                  <c:v>2.4488850626517733E-2</c:v>
                </c:pt>
                <c:pt idx="1405">
                  <c:v>2.4487729966985804E-2</c:v>
                </c:pt>
                <c:pt idx="1406">
                  <c:v>2.448656728419623E-2</c:v>
                </c:pt>
                <c:pt idx="1407">
                  <c:v>2.4485359321408596E-2</c:v>
                </c:pt>
                <c:pt idx="1408">
                  <c:v>2.4484102922650592E-2</c:v>
                </c:pt>
                <c:pt idx="1409">
                  <c:v>2.4482794967023307E-2</c:v>
                </c:pt>
                <c:pt idx="1410">
                  <c:v>2.4481432563384458E-2</c:v>
                </c:pt>
                <c:pt idx="1411">
                  <c:v>2.4480012605032034E-2</c:v>
                </c:pt>
                <c:pt idx="1412">
                  <c:v>2.4478531802871965E-2</c:v>
                </c:pt>
                <c:pt idx="1413">
                  <c:v>2.4476986924569108E-2</c:v>
                </c:pt>
                <c:pt idx="1414">
                  <c:v>2.4475375900690079E-2</c:v>
                </c:pt>
                <c:pt idx="1415">
                  <c:v>2.4473697428112E-2</c:v>
                </c:pt>
                <c:pt idx="1416">
                  <c:v>2.4471952414769717E-2</c:v>
                </c:pt>
                <c:pt idx="1417">
                  <c:v>2.4470140629276948E-2</c:v>
                </c:pt>
                <c:pt idx="1418">
                  <c:v>2.4468266437159509E-2</c:v>
                </c:pt>
                <c:pt idx="1419">
                  <c:v>2.4466335479726646E-2</c:v>
                </c:pt>
                <c:pt idx="1420">
                  <c:v>2.4464355631161117E-2</c:v>
                </c:pt>
                <c:pt idx="1421">
                  <c:v>2.44623361462314E-2</c:v>
                </c:pt>
                <c:pt idx="1422">
                  <c:v>2.4460287660698795E-2</c:v>
                </c:pt>
                <c:pt idx="1423">
                  <c:v>2.4458221301357358E-2</c:v>
                </c:pt>
                <c:pt idx="1424">
                  <c:v>2.4456148857794433E-2</c:v>
                </c:pt>
                <c:pt idx="1425">
                  <c:v>2.4454080881889228E-2</c:v>
                </c:pt>
                <c:pt idx="1426">
                  <c:v>2.4452026149651085E-2</c:v>
                </c:pt>
                <c:pt idx="1427">
                  <c:v>2.4449993186895846E-2</c:v>
                </c:pt>
                <c:pt idx="1428">
                  <c:v>2.4447988625949661E-2</c:v>
                </c:pt>
                <c:pt idx="1429">
                  <c:v>2.444601721509479E-2</c:v>
                </c:pt>
                <c:pt idx="1430">
                  <c:v>2.4444081797666616E-2</c:v>
                </c:pt>
                <c:pt idx="1431">
                  <c:v>2.4442184820783985E-2</c:v>
                </c:pt>
                <c:pt idx="1432">
                  <c:v>2.4440326162763593E-2</c:v>
                </c:pt>
                <c:pt idx="1433">
                  <c:v>2.4438503801293646E-2</c:v>
                </c:pt>
                <c:pt idx="1434">
                  <c:v>2.4436716776432936E-2</c:v>
                </c:pt>
                <c:pt idx="1435">
                  <c:v>2.4434964161005778E-2</c:v>
                </c:pt>
                <c:pt idx="1436">
                  <c:v>2.4433245303817418E-2</c:v>
                </c:pt>
                <c:pt idx="1437">
                  <c:v>2.4431560563272638E-2</c:v>
                </c:pt>
                <c:pt idx="1438">
                  <c:v>2.4429909271062561E-2</c:v>
                </c:pt>
                <c:pt idx="1439">
                  <c:v>2.4428292353722833E-2</c:v>
                </c:pt>
                <c:pt idx="1440">
                  <c:v>2.4426711298436113E-2</c:v>
                </c:pt>
                <c:pt idx="1441">
                  <c:v>2.4425167239977463E-2</c:v>
                </c:pt>
                <c:pt idx="1442">
                  <c:v>2.4423660910256391E-2</c:v>
                </c:pt>
                <c:pt idx="1443">
                  <c:v>2.4422192385616243E-2</c:v>
                </c:pt>
                <c:pt idx="1444">
                  <c:v>2.4420760224044009E-2</c:v>
                </c:pt>
                <c:pt idx="1445">
                  <c:v>2.4419361737703919E-2</c:v>
                </c:pt>
                <c:pt idx="1446">
                  <c:v>2.4417993121969774E-2</c:v>
                </c:pt>
                <c:pt idx="1447">
                  <c:v>2.4416649903362026E-2</c:v>
                </c:pt>
                <c:pt idx="1448">
                  <c:v>2.4415325519068075E-2</c:v>
                </c:pt>
                <c:pt idx="1449">
                  <c:v>2.4414012186426484E-2</c:v>
                </c:pt>
                <c:pt idx="1450">
                  <c:v>2.4412701292183779E-2</c:v>
                </c:pt>
                <c:pt idx="1451">
                  <c:v>2.4411384321802541E-2</c:v>
                </c:pt>
                <c:pt idx="1452">
                  <c:v>2.4410051779546721E-2</c:v>
                </c:pt>
                <c:pt idx="1453">
                  <c:v>2.4408695174385341E-2</c:v>
                </c:pt>
                <c:pt idx="1454">
                  <c:v>2.4407307041417824E-2</c:v>
                </c:pt>
                <c:pt idx="1455">
                  <c:v>2.4405881629428888E-2</c:v>
                </c:pt>
                <c:pt idx="1456">
                  <c:v>2.4404414180452132E-2</c:v>
                </c:pt>
                <c:pt idx="1457">
                  <c:v>2.4402902772547173E-2</c:v>
                </c:pt>
                <c:pt idx="1458">
                  <c:v>2.4401347188595341E-2</c:v>
                </c:pt>
                <c:pt idx="1459">
                  <c:v>2.439975045436233E-2</c:v>
                </c:pt>
                <c:pt idx="1460">
                  <c:v>2.4398119122074274E-2</c:v>
                </c:pt>
                <c:pt idx="1461">
                  <c:v>2.4396462809590232E-2</c:v>
                </c:pt>
                <c:pt idx="1462">
                  <c:v>2.4394794757253337E-2</c:v>
                </c:pt>
                <c:pt idx="1463">
                  <c:v>2.439313192487496E-2</c:v>
                </c:pt>
                <c:pt idx="1464">
                  <c:v>2.4391495198243476E-2</c:v>
                </c:pt>
                <c:pt idx="1465">
                  <c:v>2.4389908703415362E-2</c:v>
                </c:pt>
                <c:pt idx="1466">
                  <c:v>2.4388402980695466E-2</c:v>
                </c:pt>
                <c:pt idx="1467">
                  <c:v>2.4387012552164973E-2</c:v>
                </c:pt>
                <c:pt idx="1468">
                  <c:v>2.438577704111225E-2</c:v>
                </c:pt>
                <c:pt idx="1469">
                  <c:v>2.4384741865430722E-2</c:v>
                </c:pt>
                <c:pt idx="1470">
                  <c:v>2.4383958383202255E-2</c:v>
                </c:pt>
                <c:pt idx="1471">
                  <c:v>2.4383484584023136E-2</c:v>
                </c:pt>
                <c:pt idx="1472">
                  <c:v>2.4383384942038126E-2</c:v>
                </c:pt>
                <c:pt idx="1473">
                  <c:v>2.438373105113114E-2</c:v>
                </c:pt>
                <c:pt idx="1474">
                  <c:v>2.438459844449678E-2</c:v>
                </c:pt>
                <c:pt idx="1475">
                  <c:v>2.4386068214018543E-2</c:v>
                </c:pt>
                <c:pt idx="1476">
                  <c:v>2.4388224638578822E-2</c:v>
                </c:pt>
                <c:pt idx="1477">
                  <c:v>2.4391152003671764E-2</c:v>
                </c:pt>
                <c:pt idx="1478">
                  <c:v>2.4394930801534476E-2</c:v>
                </c:pt>
                <c:pt idx="1479">
                  <c:v>2.4399633429644404E-2</c:v>
                </c:pt>
                <c:pt idx="1480">
                  <c:v>2.4405321581008829E-2</c:v>
                </c:pt>
                <c:pt idx="1481">
                  <c:v>2.4412040471841357E-2</c:v>
                </c:pt>
                <c:pt idx="1482">
                  <c:v>2.4419815140506746E-2</c:v>
                </c:pt>
                <c:pt idx="1483">
                  <c:v>2.4428647323207407E-2</c:v>
                </c:pt>
                <c:pt idx="1484">
                  <c:v>2.443851296389998E-2</c:v>
                </c:pt>
                <c:pt idx="1485">
                  <c:v>2.4449360379343768E-2</c:v>
                </c:pt>
                <c:pt idx="1486">
                  <c:v>2.446111373380986E-2</c:v>
                </c:pt>
                <c:pt idx="1487">
                  <c:v>2.4473673200658033E-2</c:v>
                </c:pt>
                <c:pt idx="1488">
                  <c:v>2.4486918589312904E-2</c:v>
                </c:pt>
                <c:pt idx="1489">
                  <c:v>2.4500714248216926E-2</c:v>
                </c:pt>
                <c:pt idx="1490">
                  <c:v>2.4514915546924528E-2</c:v>
                </c:pt>
                <c:pt idx="1491">
                  <c:v>2.4529376188466682E-2</c:v>
                </c:pt>
                <c:pt idx="1492">
                  <c:v>2.454395286253707E-2</c:v>
                </c:pt>
                <c:pt idx="1493">
                  <c:v>2.4558514150623892E-2</c:v>
                </c:pt>
                <c:pt idx="1494">
                  <c:v>2.4572945859005411E-2</c:v>
                </c:pt>
                <c:pt idx="1495">
                  <c:v>2.4587155327936202E-2</c:v>
                </c:pt>
                <c:pt idx="1496">
                  <c:v>2.4601077262287392E-2</c:v>
                </c:pt>
                <c:pt idx="1497">
                  <c:v>2.4614675476561942E-2</c:v>
                </c:pt>
                <c:pt idx="1498">
                  <c:v>2.462794409488105E-2</c:v>
                </c:pt>
                <c:pt idx="1499">
                  <c:v>2.4640907613319888E-2</c:v>
                </c:pt>
                <c:pt idx="1500">
                  <c:v>2.4653619529925407E-2</c:v>
                </c:pt>
                <c:pt idx="1501">
                  <c:v>2.4666159667054405E-2</c:v>
                </c:pt>
                <c:pt idx="1502">
                  <c:v>2.4678629319255577E-2</c:v>
                </c:pt>
                <c:pt idx="1503">
                  <c:v>2.4691145859404077E-2</c:v>
                </c:pt>
                <c:pt idx="1504">
                  <c:v>2.4703836421434738E-2</c:v>
                </c:pt>
                <c:pt idx="1505">
                  <c:v>2.4716830955296712E-2</c:v>
                </c:pt>
                <c:pt idx="1506">
                  <c:v>2.4730254615826681E-2</c:v>
                </c:pt>
                <c:pt idx="1507">
                  <c:v>2.4744221300081169E-2</c:v>
                </c:pt>
                <c:pt idx="1508">
                  <c:v>2.4758827096190966E-2</c:v>
                </c:pt>
                <c:pt idx="1509">
                  <c:v>2.4774146519462477E-2</c:v>
                </c:pt>
                <c:pt idx="1510">
                  <c:v>2.4790229237233379E-2</c:v>
                </c:pt>
                <c:pt idx="1511">
                  <c:v>2.4807099774819923E-2</c:v>
                </c:pt>
                <c:pt idx="1512">
                  <c:v>2.4824757608413905E-2</c:v>
                </c:pt>
                <c:pt idx="1513">
                  <c:v>2.4843181498030366E-2</c:v>
                </c:pt>
                <c:pt idx="1514">
                  <c:v>2.4862333979410345E-2</c:v>
                </c:pt>
                <c:pt idx="1515">
                  <c:v>2.4882168531254103E-2</c:v>
                </c:pt>
                <c:pt idx="1516">
                  <c:v>2.4902634685860049E-2</c:v>
                </c:pt>
                <c:pt idx="1517">
                  <c:v>2.492368387390935E-2</c:v>
                </c:pt>
                <c:pt idx="1518">
                  <c:v>2.4945275623058941E-2</c:v>
                </c:pt>
                <c:pt idx="1519">
                  <c:v>2.4967381300472453E-2</c:v>
                </c:pt>
                <c:pt idx="1520">
                  <c:v>2.4989983393566357E-2</c:v>
                </c:pt>
                <c:pt idx="1521">
                  <c:v>2.5013079785300551E-2</c:v>
                </c:pt>
                <c:pt idx="1522">
                  <c:v>2.503668007317077E-2</c:v>
                </c:pt>
                <c:pt idx="1523">
                  <c:v>2.5060802787710803E-2</c:v>
                </c:pt>
                <c:pt idx="1524">
                  <c:v>2.5085471276881949E-2</c:v>
                </c:pt>
                <c:pt idx="1525">
                  <c:v>2.5110712066549395E-2</c:v>
                </c:pt>
                <c:pt idx="1526">
                  <c:v>2.5136549329771048E-2</c:v>
                </c:pt>
                <c:pt idx="1527">
                  <c:v>2.5163003129176974E-2</c:v>
                </c:pt>
                <c:pt idx="1528">
                  <c:v>2.5190087782062963E-2</c:v>
                </c:pt>
                <c:pt idx="1529">
                  <c:v>2.5217810207548302E-2</c:v>
                </c:pt>
                <c:pt idx="1530">
                  <c:v>2.5246170326180109E-2</c:v>
                </c:pt>
                <c:pt idx="1531">
                  <c:v>2.5275164130765599E-2</c:v>
                </c:pt>
                <c:pt idx="1532">
                  <c:v>2.5304782069390724E-2</c:v>
                </c:pt>
                <c:pt idx="1533">
                  <c:v>2.533501146939296E-2</c:v>
                </c:pt>
                <c:pt idx="1534">
                  <c:v>2.5365837771134568E-2</c:v>
                </c:pt>
                <c:pt idx="1535">
                  <c:v>2.5397244227288573E-2</c:v>
                </c:pt>
                <c:pt idx="1536">
                  <c:v>2.5429212662215227E-2</c:v>
                </c:pt>
                <c:pt idx="1537">
                  <c:v>2.5461723326116889E-2</c:v>
                </c:pt>
                <c:pt idx="1538">
                  <c:v>2.5494753242795643E-2</c:v>
                </c:pt>
                <c:pt idx="1539">
                  <c:v>2.5528275391471074E-2</c:v>
                </c:pt>
                <c:pt idx="1540">
                  <c:v>2.55622600327833E-2</c:v>
                </c:pt>
                <c:pt idx="1541">
                  <c:v>2.5596673235131543E-2</c:v>
                </c:pt>
                <c:pt idx="1542">
                  <c:v>2.5631476988797121E-2</c:v>
                </c:pt>
                <c:pt idx="1543">
                  <c:v>2.5666628810135747E-2</c:v>
                </c:pt>
                <c:pt idx="1544">
                  <c:v>2.5702082319300826E-2</c:v>
                </c:pt>
                <c:pt idx="1545">
                  <c:v>2.573778691044749E-2</c:v>
                </c:pt>
                <c:pt idx="1546">
                  <c:v>2.5773690420201244E-2</c:v>
                </c:pt>
                <c:pt idx="1547">
                  <c:v>2.5809736569641091E-2</c:v>
                </c:pt>
                <c:pt idx="1548">
                  <c:v>2.5845866250144213E-2</c:v>
                </c:pt>
                <c:pt idx="1549">
                  <c:v>2.5882015771761711E-2</c:v>
                </c:pt>
                <c:pt idx="1550">
                  <c:v>2.5918119187838602E-2</c:v>
                </c:pt>
                <c:pt idx="1551">
                  <c:v>2.5954108608392559E-2</c:v>
                </c:pt>
                <c:pt idx="1552">
                  <c:v>2.5989915378973105E-2</c:v>
                </c:pt>
                <c:pt idx="1553">
                  <c:v>2.6025472675143671E-2</c:v>
                </c:pt>
                <c:pt idx="1554">
                  <c:v>2.6060717971460503E-2</c:v>
                </c:pt>
                <c:pt idx="1555">
                  <c:v>2.609559596178895E-2</c:v>
                </c:pt>
                <c:pt idx="1556">
                  <c:v>2.6130062634805471E-2</c:v>
                </c:pt>
                <c:pt idx="1557">
                  <c:v>2.6164088335083532E-2</c:v>
                </c:pt>
                <c:pt idx="1558">
                  <c:v>2.6197659617796121E-2</c:v>
                </c:pt>
                <c:pt idx="1559">
                  <c:v>2.623078091632634E-2</c:v>
                </c:pt>
                <c:pt idx="1560">
                  <c:v>2.6263472762493682E-2</c:v>
                </c:pt>
                <c:pt idx="1561">
                  <c:v>2.6295770265320741E-2</c:v>
                </c:pt>
                <c:pt idx="1562">
                  <c:v>2.6327722305673002E-2</c:v>
                </c:pt>
                <c:pt idx="1563">
                  <c:v>2.6359383975760483E-2</c:v>
                </c:pt>
                <c:pt idx="1564">
                  <c:v>2.639081257590721E-2</c:v>
                </c:pt>
                <c:pt idx="1565">
                  <c:v>2.6422062252397512E-2</c:v>
                </c:pt>
                <c:pt idx="1566">
                  <c:v>2.6453179548520892E-2</c:v>
                </c:pt>
                <c:pt idx="1567">
                  <c:v>2.6484199711946321E-2</c:v>
                </c:pt>
                <c:pt idx="1568">
                  <c:v>2.6515144299359462E-2</c:v>
                </c:pt>
                <c:pt idx="1569">
                  <c:v>2.654602207409059E-2</c:v>
                </c:pt>
                <c:pt idx="1570">
                  <c:v>2.6576828899702892E-2</c:v>
                </c:pt>
                <c:pt idx="1571">
                  <c:v>2.6607551353675183E-2</c:v>
                </c:pt>
                <c:pt idx="1572">
                  <c:v>2.6638170234464281E-2</c:v>
                </c:pt>
                <c:pt idx="1573">
                  <c:v>2.6668666121000842E-2</c:v>
                </c:pt>
                <c:pt idx="1574">
                  <c:v>2.6699025440437601E-2</c:v>
                </c:pt>
                <c:pt idx="1575">
                  <c:v>2.6729244583456623E-2</c:v>
                </c:pt>
                <c:pt idx="1576">
                  <c:v>2.6759333960765082E-2</c:v>
                </c:pt>
                <c:pt idx="1577">
                  <c:v>2.6789321027556681E-2</c:v>
                </c:pt>
                <c:pt idx="1578">
                  <c:v>2.6819251350322652E-2</c:v>
                </c:pt>
                <c:pt idx="1579">
                  <c:v>2.6849188688411161E-2</c:v>
                </c:pt>
                <c:pt idx="1580">
                  <c:v>2.6879214154579383E-2</c:v>
                </c:pt>
                <c:pt idx="1581">
                  <c:v>2.6909423830470611E-2</c:v>
                </c:pt>
                <c:pt idx="1582">
                  <c:v>2.6939927100378701E-2</c:v>
                </c:pt>
                <c:pt idx="1583">
                  <c:v>2.6970842665604781E-2</c:v>
                </c:pt>
                <c:pt idx="1584">
                  <c:v>2.7002296785447511E-2</c:v>
                </c:pt>
                <c:pt idx="1585">
                  <c:v>2.7034421844128232E-2</c:v>
                </c:pt>
                <c:pt idx="1586">
                  <c:v>2.7067355778631633E-2</c:v>
                </c:pt>
                <c:pt idx="1587">
                  <c:v>2.7101240550833471E-2</c:v>
                </c:pt>
                <c:pt idx="1588">
                  <c:v>2.7136222246360222E-2</c:v>
                </c:pt>
                <c:pt idx="1589">
                  <c:v>2.717244987624234E-2</c:v>
                </c:pt>
                <c:pt idx="1590">
                  <c:v>2.7210076370336431E-2</c:v>
                </c:pt>
                <c:pt idx="1591">
                  <c:v>2.7249257920086711E-2</c:v>
                </c:pt>
                <c:pt idx="1592">
                  <c:v>2.7290155412756381E-2</c:v>
                </c:pt>
                <c:pt idx="1593">
                  <c:v>2.7332932801667313E-2</c:v>
                </c:pt>
                <c:pt idx="1594">
                  <c:v>2.737775644160332E-2</c:v>
                </c:pt>
                <c:pt idx="1595">
                  <c:v>2.7424793570692621E-2</c:v>
                </c:pt>
                <c:pt idx="1596">
                  <c:v>2.74742108859472E-2</c:v>
                </c:pt>
                <c:pt idx="1597">
                  <c:v>2.752617440328196E-2</c:v>
                </c:pt>
                <c:pt idx="1598">
                  <c:v>2.7580848599221823E-2</c:v>
                </c:pt>
                <c:pt idx="1599">
                  <c:v>2.7638394321359783E-2</c:v>
                </c:pt>
                <c:pt idx="1600">
                  <c:v>2.7698969652015862E-2</c:v>
                </c:pt>
                <c:pt idx="1601">
                  <c:v>2.7762723204966862E-2</c:v>
                </c:pt>
                <c:pt idx="1602">
                  <c:v>2.7829811014499703E-2</c:v>
                </c:pt>
                <c:pt idx="1603">
                  <c:v>2.790038522301266E-2</c:v>
                </c:pt>
                <c:pt idx="1604">
                  <c:v>2.7974594337492113E-2</c:v>
                </c:pt>
                <c:pt idx="1605">
                  <c:v>2.8052583374076692E-2</c:v>
                </c:pt>
                <c:pt idx="1606">
                  <c:v>2.8134495302470551E-2</c:v>
                </c:pt>
                <c:pt idx="1607">
                  <c:v>2.8220470151456453E-2</c:v>
                </c:pt>
                <c:pt idx="1608">
                  <c:v>2.8310643589216311E-2</c:v>
                </c:pt>
                <c:pt idx="1609">
                  <c:v>2.8405145925867591E-2</c:v>
                </c:pt>
                <c:pt idx="1610">
                  <c:v>2.8504101117685112E-2</c:v>
                </c:pt>
                <c:pt idx="1611">
                  <c:v>2.8607625324108571E-2</c:v>
                </c:pt>
                <c:pt idx="1612">
                  <c:v>2.8715824324747872E-2</c:v>
                </c:pt>
                <c:pt idx="1613">
                  <c:v>2.8828792421854561E-2</c:v>
                </c:pt>
                <c:pt idx="1614">
                  <c:v>2.8946611235892691E-2</c:v>
                </c:pt>
                <c:pt idx="1615">
                  <c:v>2.9069347971900111E-2</c:v>
                </c:pt>
                <c:pt idx="1616">
                  <c:v>2.9197054592269824E-2</c:v>
                </c:pt>
                <c:pt idx="1617">
                  <c:v>2.9329766683495483E-2</c:v>
                </c:pt>
                <c:pt idx="1618">
                  <c:v>2.946750315797177E-2</c:v>
                </c:pt>
                <c:pt idx="1619">
                  <c:v>2.9610266269681312E-2</c:v>
                </c:pt>
                <c:pt idx="1620">
                  <c:v>2.9758041201197582E-2</c:v>
                </c:pt>
                <c:pt idx="1621">
                  <c:v>2.9910796293317519E-2</c:v>
                </c:pt>
                <c:pt idx="1622">
                  <c:v>3.0068483236759713E-2</c:v>
                </c:pt>
                <c:pt idx="1623">
                  <c:v>3.0231036863357173E-2</c:v>
                </c:pt>
                <c:pt idx="1624">
                  <c:v>3.0398373978751132E-2</c:v>
                </c:pt>
                <c:pt idx="1625">
                  <c:v>3.0570394255086793E-2</c:v>
                </c:pt>
                <c:pt idx="1626">
                  <c:v>3.0746980348348971E-2</c:v>
                </c:pt>
                <c:pt idx="1627">
                  <c:v>3.0927991972647572E-2</c:v>
                </c:pt>
                <c:pt idx="1628">
                  <c:v>3.111327098289288E-2</c:v>
                </c:pt>
                <c:pt idx="1629">
                  <c:v>3.1302646065392091E-2</c:v>
                </c:pt>
                <c:pt idx="1630">
                  <c:v>3.1495923706167654E-2</c:v>
                </c:pt>
                <c:pt idx="1631">
                  <c:v>3.1692886295958872E-2</c:v>
                </c:pt>
                <c:pt idx="1632">
                  <c:v>3.1893295978696314E-2</c:v>
                </c:pt>
                <c:pt idx="1633">
                  <c:v>3.2096894281847033E-2</c:v>
                </c:pt>
                <c:pt idx="1634">
                  <c:v>3.2303403889905311E-2</c:v>
                </c:pt>
                <c:pt idx="1635">
                  <c:v>3.2512530294976819E-2</c:v>
                </c:pt>
                <c:pt idx="1636">
                  <c:v>3.2723962134353482E-2</c:v>
                </c:pt>
                <c:pt idx="1637">
                  <c:v>3.2937376220243723E-2</c:v>
                </c:pt>
                <c:pt idx="1638">
                  <c:v>3.3152438462739221E-2</c:v>
                </c:pt>
                <c:pt idx="1639">
                  <c:v>3.3368806349941743E-2</c:v>
                </c:pt>
                <c:pt idx="1640">
                  <c:v>3.3586131229687601E-2</c:v>
                </c:pt>
                <c:pt idx="1641">
                  <c:v>3.3804059939714463E-2</c:v>
                </c:pt>
                <c:pt idx="1642">
                  <c:v>3.4022236464681561E-2</c:v>
                </c:pt>
                <c:pt idx="1643">
                  <c:v>3.424029669855929E-2</c:v>
                </c:pt>
                <c:pt idx="1644">
                  <c:v>3.4457879446452164E-2</c:v>
                </c:pt>
                <c:pt idx="1645">
                  <c:v>3.4674630377296234E-2</c:v>
                </c:pt>
                <c:pt idx="1646">
                  <c:v>3.4890187294729862E-2</c:v>
                </c:pt>
                <c:pt idx="1647">
                  <c:v>3.5104186613610401E-2</c:v>
                </c:pt>
                <c:pt idx="1648">
                  <c:v>3.5316263443652601E-2</c:v>
                </c:pt>
                <c:pt idx="1649">
                  <c:v>3.5526051626653898E-2</c:v>
                </c:pt>
                <c:pt idx="1650">
                  <c:v>3.5733184247062205E-2</c:v>
                </c:pt>
                <c:pt idx="1651">
                  <c:v>3.5937293911998403E-2</c:v>
                </c:pt>
                <c:pt idx="1652">
                  <c:v>3.6138013897252401E-2</c:v>
                </c:pt>
                <c:pt idx="1653">
                  <c:v>3.6334978232385004E-2</c:v>
                </c:pt>
                <c:pt idx="1654">
                  <c:v>3.6527822418325202E-2</c:v>
                </c:pt>
                <c:pt idx="1655">
                  <c:v>3.67161787011209E-2</c:v>
                </c:pt>
                <c:pt idx="1656">
                  <c:v>3.6899687646760104E-2</c:v>
                </c:pt>
                <c:pt idx="1657">
                  <c:v>3.7077999186600902E-2</c:v>
                </c:pt>
                <c:pt idx="1658">
                  <c:v>3.7250761579950803E-2</c:v>
                </c:pt>
                <c:pt idx="1659">
                  <c:v>3.74176277316998E-2</c:v>
                </c:pt>
                <c:pt idx="1660">
                  <c:v>3.7578254502627001E-2</c:v>
                </c:pt>
                <c:pt idx="1661">
                  <c:v>3.7732305544999199E-2</c:v>
                </c:pt>
                <c:pt idx="1662">
                  <c:v>3.7879452253992002E-2</c:v>
                </c:pt>
                <c:pt idx="1663">
                  <c:v>3.8019375632576805E-2</c:v>
                </c:pt>
                <c:pt idx="1664">
                  <c:v>3.8151768255318401E-2</c:v>
                </c:pt>
                <c:pt idx="1665">
                  <c:v>3.82763381464944E-2</c:v>
                </c:pt>
                <c:pt idx="1666">
                  <c:v>3.8392810956455199E-2</c:v>
                </c:pt>
                <c:pt idx="1667">
                  <c:v>3.8500930817476603E-2</c:v>
                </c:pt>
                <c:pt idx="1668">
                  <c:v>3.8600465766978398E-2</c:v>
                </c:pt>
                <c:pt idx="1669">
                  <c:v>3.8691219875629304E-2</c:v>
                </c:pt>
                <c:pt idx="1670">
                  <c:v>3.87730220530745E-2</c:v>
                </c:pt>
                <c:pt idx="1671">
                  <c:v>3.8845730957288799E-2</c:v>
                </c:pt>
                <c:pt idx="1672">
                  <c:v>3.8909236108929102E-2</c:v>
                </c:pt>
                <c:pt idx="1673">
                  <c:v>3.89634574505228E-2</c:v>
                </c:pt>
                <c:pt idx="1674">
                  <c:v>3.9008346872909203E-2</c:v>
                </c:pt>
                <c:pt idx="1675">
                  <c:v>3.90438849207186E-2</c:v>
                </c:pt>
                <c:pt idx="1676">
                  <c:v>3.9070080084652806E-2</c:v>
                </c:pt>
                <c:pt idx="1677">
                  <c:v>3.9086966911361001E-2</c:v>
                </c:pt>
                <c:pt idx="1678">
                  <c:v>3.9094603882234603E-2</c:v>
                </c:pt>
                <c:pt idx="1679">
                  <c:v>3.9093071958239398E-2</c:v>
                </c:pt>
                <c:pt idx="1680">
                  <c:v>3.9082473485029003E-2</c:v>
                </c:pt>
                <c:pt idx="1681">
                  <c:v>3.9062931523369301E-2</c:v>
                </c:pt>
                <c:pt idx="1682">
                  <c:v>3.90345881983497E-2</c:v>
                </c:pt>
                <c:pt idx="1683">
                  <c:v>3.8997603462125704E-2</c:v>
                </c:pt>
                <c:pt idx="1684">
                  <c:v>3.8952149744294902E-2</c:v>
                </c:pt>
                <c:pt idx="1685">
                  <c:v>3.88984278567579E-2</c:v>
                </c:pt>
                <c:pt idx="1686">
                  <c:v>3.8836652175249502E-2</c:v>
                </c:pt>
                <c:pt idx="1687">
                  <c:v>3.8767052040950101E-2</c:v>
                </c:pt>
                <c:pt idx="1688">
                  <c:v>3.8689872078707201E-2</c:v>
                </c:pt>
                <c:pt idx="1689">
                  <c:v>3.8605370900077401E-2</c:v>
                </c:pt>
                <c:pt idx="1690">
                  <c:v>3.8513821130313201E-2</c:v>
                </c:pt>
                <c:pt idx="1691">
                  <c:v>3.8415508573757404E-2</c:v>
                </c:pt>
                <c:pt idx="1692">
                  <c:v>3.8310734041381002E-2</c:v>
                </c:pt>
                <c:pt idx="1693">
                  <c:v>3.81998107073689E-2</c:v>
                </c:pt>
                <c:pt idx="1694">
                  <c:v>3.8083064786301003E-2</c:v>
                </c:pt>
                <c:pt idx="1695">
                  <c:v>3.7960836704804803E-2</c:v>
                </c:pt>
                <c:pt idx="1696">
                  <c:v>3.7833480257147403E-2</c:v>
                </c:pt>
                <c:pt idx="1697">
                  <c:v>3.77013626780867E-2</c:v>
                </c:pt>
                <c:pt idx="1698">
                  <c:v>3.7564865041144903E-2</c:v>
                </c:pt>
                <c:pt idx="1699">
                  <c:v>3.7424381269022401E-2</c:v>
                </c:pt>
                <c:pt idx="1700">
                  <c:v>3.72803187776354E-2</c:v>
                </c:pt>
                <c:pt idx="1701">
                  <c:v>3.7133088126238202E-2</c:v>
                </c:pt>
                <c:pt idx="1702">
                  <c:v>3.6983118166629803E-2</c:v>
                </c:pt>
                <c:pt idx="1703">
                  <c:v>3.6830854405397698E-2</c:v>
                </c:pt>
                <c:pt idx="1704">
                  <c:v>3.6676743117674403E-2</c:v>
                </c:pt>
                <c:pt idx="1705">
                  <c:v>3.6521237982420698E-2</c:v>
                </c:pt>
                <c:pt idx="1706">
                  <c:v>3.6364799026472605E-2</c:v>
                </c:pt>
                <c:pt idx="1707">
                  <c:v>3.6207889108464703E-2</c:v>
                </c:pt>
                <c:pt idx="1708">
                  <c:v>3.60509786268726E-2</c:v>
                </c:pt>
                <c:pt idx="1709">
                  <c:v>3.5894542037169401E-2</c:v>
                </c:pt>
                <c:pt idx="1710">
                  <c:v>3.5739056028464403E-2</c:v>
                </c:pt>
                <c:pt idx="1711">
                  <c:v>3.5585002758215301E-2</c:v>
                </c:pt>
                <c:pt idx="1712">
                  <c:v>3.5432876104041403E-2</c:v>
                </c:pt>
                <c:pt idx="1713">
                  <c:v>3.5283178694015704E-2</c:v>
                </c:pt>
                <c:pt idx="1714">
                  <c:v>3.5136416530058202E-2</c:v>
                </c:pt>
                <c:pt idx="1715">
                  <c:v>3.4993104254117204E-2</c:v>
                </c:pt>
                <c:pt idx="1716">
                  <c:v>3.4853759724972781E-2</c:v>
                </c:pt>
                <c:pt idx="1717">
                  <c:v>3.4718918136642116E-2</c:v>
                </c:pt>
                <c:pt idx="1718">
                  <c:v>3.4589133747492749E-2</c:v>
                </c:pt>
                <c:pt idx="1719">
                  <c:v>3.4464966825901951E-2</c:v>
                </c:pt>
                <c:pt idx="1720">
                  <c:v>3.4346988776332091E-2</c:v>
                </c:pt>
                <c:pt idx="1721">
                  <c:v>3.4235787253068639E-2</c:v>
                </c:pt>
                <c:pt idx="1722">
                  <c:v>3.4131974375232181E-2</c:v>
                </c:pt>
                <c:pt idx="1723">
                  <c:v>3.4036178535872402E-2</c:v>
                </c:pt>
                <c:pt idx="1724">
                  <c:v>3.3949038610121829E-2</c:v>
                </c:pt>
                <c:pt idx="1725">
                  <c:v>3.3871222643287235E-2</c:v>
                </c:pt>
                <c:pt idx="1726">
                  <c:v>3.3803428625269132E-2</c:v>
                </c:pt>
                <c:pt idx="1727">
                  <c:v>3.3746364981274368E-2</c:v>
                </c:pt>
                <c:pt idx="1728">
                  <c:v>3.3700767061103434E-2</c:v>
                </c:pt>
                <c:pt idx="1729">
                  <c:v>3.366739816792471E-2</c:v>
                </c:pt>
                <c:pt idx="1730">
                  <c:v>3.3647036140527393E-2</c:v>
                </c:pt>
                <c:pt idx="1731">
                  <c:v>3.3640486129377853E-2</c:v>
                </c:pt>
                <c:pt idx="1732">
                  <c:v>3.3648572142778534E-2</c:v>
                </c:pt>
                <c:pt idx="1733">
                  <c:v>3.3672134708676305E-2</c:v>
                </c:pt>
                <c:pt idx="1734">
                  <c:v>3.3712033769841249E-2</c:v>
                </c:pt>
                <c:pt idx="1735">
                  <c:v>3.3769136748211817E-2</c:v>
                </c:pt>
                <c:pt idx="1736">
                  <c:v>3.3844326782017098E-2</c:v>
                </c:pt>
                <c:pt idx="1737">
                  <c:v>3.3938491931542421E-2</c:v>
                </c:pt>
                <c:pt idx="1738">
                  <c:v>3.4052526848474964E-2</c:v>
                </c:pt>
                <c:pt idx="1739">
                  <c:v>3.4187328275607415E-2</c:v>
                </c:pt>
                <c:pt idx="1740">
                  <c:v>3.4343795891518043E-2</c:v>
                </c:pt>
                <c:pt idx="1741">
                  <c:v>3.4522828045498423E-2</c:v>
                </c:pt>
                <c:pt idx="1742">
                  <c:v>3.4725320835970873E-2</c:v>
                </c:pt>
                <c:pt idx="1743">
                  <c:v>3.4952167959788408E-2</c:v>
                </c:pt>
                <c:pt idx="1744">
                  <c:v>3.5204259316402801E-2</c:v>
                </c:pt>
                <c:pt idx="1745">
                  <c:v>3.5482482047577701E-2</c:v>
                </c:pt>
                <c:pt idx="1746">
                  <c:v>3.57877163481813E-2</c:v>
                </c:pt>
                <c:pt idx="1747">
                  <c:v>3.6120836015895899E-2</c:v>
                </c:pt>
                <c:pt idx="1748">
                  <c:v>3.6482704208586202E-2</c:v>
                </c:pt>
                <c:pt idx="1749">
                  <c:v>3.6874176855608502E-2</c:v>
                </c:pt>
                <c:pt idx="1750">
                  <c:v>3.7296094249228702E-2</c:v>
                </c:pt>
                <c:pt idx="1751">
                  <c:v>3.77492804508687E-2</c:v>
                </c:pt>
                <c:pt idx="1752">
                  <c:v>3.8234538501307404E-2</c:v>
                </c:pt>
                <c:pt idx="1753">
                  <c:v>3.87526441704747E-2</c:v>
                </c:pt>
                <c:pt idx="1754">
                  <c:v>3.9304341255534198E-2</c:v>
                </c:pt>
                <c:pt idx="1755">
                  <c:v>3.9890337589892702E-2</c:v>
                </c:pt>
                <c:pt idx="1756">
                  <c:v>4.05112937955594E-2</c:v>
                </c:pt>
                <c:pt idx="1757">
                  <c:v>4.1167819831306504E-2</c:v>
                </c:pt>
                <c:pt idx="1758">
                  <c:v>4.1860470622871002E-2</c:v>
                </c:pt>
                <c:pt idx="1759">
                  <c:v>4.2589739377128899E-2</c:v>
                </c:pt>
                <c:pt idx="1760">
                  <c:v>4.33560542213638E-2</c:v>
                </c:pt>
                <c:pt idx="1761">
                  <c:v>4.4159766856365801E-2</c:v>
                </c:pt>
                <c:pt idx="1762">
                  <c:v>4.5001156275796803E-2</c:v>
                </c:pt>
                <c:pt idx="1763">
                  <c:v>4.5880422887117397E-2</c:v>
                </c:pt>
                <c:pt idx="1764">
                  <c:v>4.6797689576230206E-2</c:v>
                </c:pt>
                <c:pt idx="1765">
                  <c:v>4.77529980088972E-2</c:v>
                </c:pt>
                <c:pt idx="1766">
                  <c:v>4.8746300705372697E-2</c:v>
                </c:pt>
                <c:pt idx="1767">
                  <c:v>4.9777471757339202E-2</c:v>
                </c:pt>
                <c:pt idx="1768">
                  <c:v>5.0846292831562001E-2</c:v>
                </c:pt>
                <c:pt idx="1769">
                  <c:v>5.1952459100823502E-2</c:v>
                </c:pt>
                <c:pt idx="1770">
                  <c:v>5.3095583868646906E-2</c:v>
                </c:pt>
                <c:pt idx="1771">
                  <c:v>5.4275180748124305E-2</c:v>
                </c:pt>
                <c:pt idx="1772">
                  <c:v>5.54906626307285E-2</c:v>
                </c:pt>
                <c:pt idx="1773">
                  <c:v>5.6741350084280703E-2</c:v>
                </c:pt>
                <c:pt idx="1774">
                  <c:v>5.8026461166473302E-2</c:v>
                </c:pt>
                <c:pt idx="1775">
                  <c:v>5.93451047854993E-2</c:v>
                </c:pt>
                <c:pt idx="1776">
                  <c:v>6.0696280353199399E-2</c:v>
                </c:pt>
                <c:pt idx="1777">
                  <c:v>6.2078869637454799E-2</c:v>
                </c:pt>
                <c:pt idx="1778">
                  <c:v>6.3491652285545208E-2</c:v>
                </c:pt>
                <c:pt idx="1779">
                  <c:v>6.4933294242838599E-2</c:v>
                </c:pt>
                <c:pt idx="1780">
                  <c:v>6.6402349425274593E-2</c:v>
                </c:pt>
                <c:pt idx="1781">
                  <c:v>6.7897261856713909E-2</c:v>
                </c:pt>
                <c:pt idx="1782">
                  <c:v>6.9416369161494296E-2</c:v>
                </c:pt>
                <c:pt idx="1783">
                  <c:v>7.0957906051339892E-2</c:v>
                </c:pt>
                <c:pt idx="1784">
                  <c:v>7.25200085045732E-2</c:v>
                </c:pt>
                <c:pt idx="1785">
                  <c:v>7.4100718465493001E-2</c:v>
                </c:pt>
                <c:pt idx="1786">
                  <c:v>7.5697986694153896E-2</c:v>
                </c:pt>
                <c:pt idx="1787">
                  <c:v>7.7309678246345701E-2</c:v>
                </c:pt>
                <c:pt idx="1788">
                  <c:v>7.8933580720712604E-2</c:v>
                </c:pt>
                <c:pt idx="1789">
                  <c:v>8.0567392677973804E-2</c:v>
                </c:pt>
                <c:pt idx="1790">
                  <c:v>8.2208737218446501E-2</c:v>
                </c:pt>
                <c:pt idx="1791">
                  <c:v>8.3855169858378098E-2</c:v>
                </c:pt>
                <c:pt idx="1792">
                  <c:v>8.5504179004092101E-2</c:v>
                </c:pt>
                <c:pt idx="1793">
                  <c:v>8.7153196365703206E-2</c:v>
                </c:pt>
                <c:pt idx="1794">
                  <c:v>8.8799591016361895E-2</c:v>
                </c:pt>
                <c:pt idx="1795">
                  <c:v>9.0440676346092014E-2</c:v>
                </c:pt>
                <c:pt idx="1796">
                  <c:v>9.2073731639074091E-2</c:v>
                </c:pt>
                <c:pt idx="1797">
                  <c:v>9.3696004706652014E-2</c:v>
                </c:pt>
                <c:pt idx="1798">
                  <c:v>9.5304711956191307E-2</c:v>
                </c:pt>
                <c:pt idx="1799">
                  <c:v>9.6897055800181209E-2</c:v>
                </c:pt>
                <c:pt idx="1800">
                  <c:v>9.8470243144591296E-2</c:v>
                </c:pt>
                <c:pt idx="1801">
                  <c:v>0.1000214803849602</c:v>
                </c:pt>
                <c:pt idx="1802">
                  <c:v>0.1015479921467789</c:v>
                </c:pt>
                <c:pt idx="1803">
                  <c:v>0.10304703574761109</c:v>
                </c:pt>
                <c:pt idx="1804">
                  <c:v>0.10451589822914781</c:v>
                </c:pt>
                <c:pt idx="1805">
                  <c:v>0.1059519217907009</c:v>
                </c:pt>
                <c:pt idx="1806">
                  <c:v>0.10735250378936981</c:v>
                </c:pt>
                <c:pt idx="1807">
                  <c:v>0.10871510734944501</c:v>
                </c:pt>
                <c:pt idx="1808">
                  <c:v>0.1100372731850443</c:v>
                </c:pt>
                <c:pt idx="1809">
                  <c:v>0.11131661739677259</c:v>
                </c:pt>
                <c:pt idx="1810">
                  <c:v>0.11255085273843779</c:v>
                </c:pt>
                <c:pt idx="1811">
                  <c:v>0.1137377851022533</c:v>
                </c:pt>
                <c:pt idx="1812">
                  <c:v>0.11487532550773311</c:v>
                </c:pt>
                <c:pt idx="1813">
                  <c:v>0.11596149400960371</c:v>
                </c:pt>
                <c:pt idx="1814">
                  <c:v>0.11699442086407019</c:v>
                </c:pt>
                <c:pt idx="1815">
                  <c:v>0.11797235689909771</c:v>
                </c:pt>
                <c:pt idx="1816">
                  <c:v>0.1188936728053295</c:v>
                </c:pt>
                <c:pt idx="1817">
                  <c:v>0.1197568667754618</c:v>
                </c:pt>
                <c:pt idx="1818">
                  <c:v>0.1205605580605856</c:v>
                </c:pt>
                <c:pt idx="1819">
                  <c:v>0.12130349911139451</c:v>
                </c:pt>
                <c:pt idx="1820">
                  <c:v>0.12198457439529581</c:v>
                </c:pt>
                <c:pt idx="1821">
                  <c:v>0.12260279756948039</c:v>
                </c:pt>
                <c:pt idx="1822">
                  <c:v>0.12315732573094421</c:v>
                </c:pt>
                <c:pt idx="1823">
                  <c:v>0.12364744485916832</c:v>
                </c:pt>
                <c:pt idx="1824">
                  <c:v>0.12407257920698639</c:v>
                </c:pt>
                <c:pt idx="1825">
                  <c:v>0.12443229572535369</c:v>
                </c:pt>
                <c:pt idx="1826">
                  <c:v>0.1247262941531867</c:v>
                </c:pt>
                <c:pt idx="1827">
                  <c:v>0.1249544200935942</c:v>
                </c:pt>
                <c:pt idx="1828">
                  <c:v>0.12511666042341299</c:v>
                </c:pt>
                <c:pt idx="1829">
                  <c:v>0.12521313513002699</c:v>
                </c:pt>
                <c:pt idx="1830">
                  <c:v>0.12524410585472601</c:v>
                </c:pt>
                <c:pt idx="1831">
                  <c:v>0.125209981245192</c:v>
                </c:pt>
                <c:pt idx="1832">
                  <c:v>0.125111299816348</c:v>
                </c:pt>
                <c:pt idx="1833">
                  <c:v>0.12494872961346179</c:v>
                </c:pt>
                <c:pt idx="1834">
                  <c:v>0.12472307737349669</c:v>
                </c:pt>
                <c:pt idx="1835">
                  <c:v>0.12443527903920731</c:v>
                </c:pt>
                <c:pt idx="1836">
                  <c:v>0.12408639676589181</c:v>
                </c:pt>
                <c:pt idx="1837">
                  <c:v>0.12367761572138131</c:v>
                </c:pt>
                <c:pt idx="1838">
                  <c:v>0.1232102412622679</c:v>
                </c:pt>
                <c:pt idx="1839">
                  <c:v>0.1226856828621338</c:v>
                </c:pt>
                <c:pt idx="1840">
                  <c:v>0.12210544586050909</c:v>
                </c:pt>
                <c:pt idx="1841">
                  <c:v>0.12147113815850441</c:v>
                </c:pt>
                <c:pt idx="1842">
                  <c:v>0.12078446453038269</c:v>
                </c:pt>
                <c:pt idx="1843">
                  <c:v>0.1200472034004425</c:v>
                </c:pt>
                <c:pt idx="1844">
                  <c:v>0.1192612017515606</c:v>
                </c:pt>
                <c:pt idx="1845">
                  <c:v>0.11842836497415821</c:v>
                </c:pt>
                <c:pt idx="1846">
                  <c:v>0.11755064366824891</c:v>
                </c:pt>
                <c:pt idx="1847">
                  <c:v>0.11663002904636871</c:v>
                </c:pt>
                <c:pt idx="1848">
                  <c:v>0.1156685503740254</c:v>
                </c:pt>
                <c:pt idx="1849">
                  <c:v>0.1146682525257727</c:v>
                </c:pt>
                <c:pt idx="1850">
                  <c:v>0.11363119744478381</c:v>
                </c:pt>
                <c:pt idx="1851">
                  <c:v>0.11255945748431059</c:v>
                </c:pt>
                <c:pt idx="1852">
                  <c:v>0.11145511249643419</c:v>
                </c:pt>
                <c:pt idx="1853">
                  <c:v>0.1103202440779299</c:v>
                </c:pt>
                <c:pt idx="1854">
                  <c:v>0.10915693066359392</c:v>
                </c:pt>
                <c:pt idx="1855">
                  <c:v>0.10796725396851109</c:v>
                </c:pt>
                <c:pt idx="1856">
                  <c:v>0.1067532886688384</c:v>
                </c:pt>
                <c:pt idx="1857">
                  <c:v>0.10551710644977511</c:v>
                </c:pt>
                <c:pt idx="1858">
                  <c:v>0.1042607717610706</c:v>
                </c:pt>
                <c:pt idx="1859">
                  <c:v>0.10298633865337151</c:v>
                </c:pt>
                <c:pt idx="1860">
                  <c:v>0.1016958460956181</c:v>
                </c:pt>
                <c:pt idx="1861">
                  <c:v>0.1003913136458332</c:v>
                </c:pt>
                <c:pt idx="1862">
                  <c:v>9.9074737704184596E-2</c:v>
                </c:pt>
                <c:pt idx="1863">
                  <c:v>9.7748083216034704E-2</c:v>
                </c:pt>
                <c:pt idx="1864">
                  <c:v>9.6413279874896701E-2</c:v>
                </c:pt>
                <c:pt idx="1865">
                  <c:v>9.5072210019797099E-2</c:v>
                </c:pt>
                <c:pt idx="1866">
                  <c:v>9.3726703665010708E-2</c:v>
                </c:pt>
                <c:pt idx="1867">
                  <c:v>9.2378535448971205E-2</c:v>
                </c:pt>
                <c:pt idx="1868">
                  <c:v>9.1029417929185508E-2</c:v>
                </c:pt>
                <c:pt idx="1869">
                  <c:v>8.9680996322982515E-2</c:v>
                </c:pt>
                <c:pt idx="1870">
                  <c:v>8.8334849968250695E-2</c:v>
                </c:pt>
                <c:pt idx="1871">
                  <c:v>8.6992487606104299E-2</c:v>
                </c:pt>
                <c:pt idx="1872">
                  <c:v>8.5655343673579992E-2</c:v>
                </c:pt>
                <c:pt idx="1873">
                  <c:v>8.4324783469613307E-2</c:v>
                </c:pt>
                <c:pt idx="1874">
                  <c:v>8.3002101924628507E-2</c:v>
                </c:pt>
                <c:pt idx="1875">
                  <c:v>8.1688526493074301E-2</c:v>
                </c:pt>
                <c:pt idx="1876">
                  <c:v>8.0385218437811504E-2</c:v>
                </c:pt>
                <c:pt idx="1877">
                  <c:v>7.9093274329200297E-2</c:v>
                </c:pt>
                <c:pt idx="1878">
                  <c:v>7.7813730012378998E-2</c:v>
                </c:pt>
                <c:pt idx="1879">
                  <c:v>7.6547562817367493E-2</c:v>
                </c:pt>
                <c:pt idx="1880">
                  <c:v>7.5295690665659498E-2</c:v>
                </c:pt>
                <c:pt idx="1881">
                  <c:v>7.40589730360217E-2</c:v>
                </c:pt>
                <c:pt idx="1882">
                  <c:v>7.2838217516369097E-2</c:v>
                </c:pt>
                <c:pt idx="1883">
                  <c:v>7.1634179729455294E-2</c:v>
                </c:pt>
                <c:pt idx="1884">
                  <c:v>7.0447557292589807E-2</c:v>
                </c:pt>
                <c:pt idx="1885">
                  <c:v>6.9278999673904704E-2</c:v>
                </c:pt>
                <c:pt idx="1886">
                  <c:v>6.8129109222007794E-2</c:v>
                </c:pt>
                <c:pt idx="1887">
                  <c:v>6.6998436117580912E-2</c:v>
                </c:pt>
                <c:pt idx="1888">
                  <c:v>6.5887484400904195E-2</c:v>
                </c:pt>
                <c:pt idx="1889">
                  <c:v>6.4796712393931005E-2</c:v>
                </c:pt>
                <c:pt idx="1890">
                  <c:v>6.3726529729392495E-2</c:v>
                </c:pt>
                <c:pt idx="1891">
                  <c:v>6.2677304769238606E-2</c:v>
                </c:pt>
                <c:pt idx="1892">
                  <c:v>6.1649365112591004E-2</c:v>
                </c:pt>
                <c:pt idx="1893">
                  <c:v>6.0642996464698104E-2</c:v>
                </c:pt>
                <c:pt idx="1894">
                  <c:v>5.9658442788765503E-2</c:v>
                </c:pt>
                <c:pt idx="1895">
                  <c:v>5.8695906852770603E-2</c:v>
                </c:pt>
                <c:pt idx="1896">
                  <c:v>5.7755554353805402E-2</c:v>
                </c:pt>
                <c:pt idx="1897">
                  <c:v>5.6837510622087202E-2</c:v>
                </c:pt>
                <c:pt idx="1898">
                  <c:v>5.59418618900063E-2</c:v>
                </c:pt>
                <c:pt idx="1899">
                  <c:v>5.5068656974958496E-2</c:v>
                </c:pt>
                <c:pt idx="1900">
                  <c:v>5.4217906353048802E-2</c:v>
                </c:pt>
                <c:pt idx="1901">
                  <c:v>5.3389581747765001E-2</c:v>
                </c:pt>
                <c:pt idx="1902">
                  <c:v>5.25836154053353E-2</c:v>
                </c:pt>
                <c:pt idx="1903">
                  <c:v>5.1799903944231701E-2</c:v>
                </c:pt>
                <c:pt idx="1904">
                  <c:v>5.1038309620368399E-2</c:v>
                </c:pt>
                <c:pt idx="1905">
                  <c:v>5.0298662971803403E-2</c:v>
                </c:pt>
                <c:pt idx="1906">
                  <c:v>4.9580765194324306E-2</c:v>
                </c:pt>
                <c:pt idx="1907">
                  <c:v>4.8884389822994402E-2</c:v>
                </c:pt>
                <c:pt idx="1908">
                  <c:v>4.8209284332314903E-2</c:v>
                </c:pt>
                <c:pt idx="1909">
                  <c:v>4.7555174577765202E-2</c:v>
                </c:pt>
                <c:pt idx="1910">
                  <c:v>4.6921774139702097E-2</c:v>
                </c:pt>
                <c:pt idx="1911">
                  <c:v>4.6308775898180998E-2</c:v>
                </c:pt>
                <c:pt idx="1912">
                  <c:v>4.5715860073920797E-2</c:v>
                </c:pt>
                <c:pt idx="1913">
                  <c:v>4.5142702420563396E-2</c:v>
                </c:pt>
                <c:pt idx="1914">
                  <c:v>4.4588969549774898E-2</c:v>
                </c:pt>
                <c:pt idx="1915">
                  <c:v>4.4054324425926397E-2</c:v>
                </c:pt>
                <c:pt idx="1916">
                  <c:v>4.3538424440378601E-2</c:v>
                </c:pt>
                <c:pt idx="1917">
                  <c:v>4.3040928424522798E-2</c:v>
                </c:pt>
                <c:pt idx="1918">
                  <c:v>4.2561497463151299E-2</c:v>
                </c:pt>
                <c:pt idx="1919">
                  <c:v>4.2099791415966398E-2</c:v>
                </c:pt>
                <c:pt idx="1920">
                  <c:v>4.1655475614464199E-2</c:v>
                </c:pt>
                <c:pt idx="1921">
                  <c:v>4.1228222021613602E-2</c:v>
                </c:pt>
                <c:pt idx="1922">
                  <c:v>4.08177085771338E-2</c:v>
                </c:pt>
                <c:pt idx="1923">
                  <c:v>4.0423619503333202E-2</c:v>
                </c:pt>
                <c:pt idx="1924">
                  <c:v>4.0045644324962403E-2</c:v>
                </c:pt>
                <c:pt idx="1925">
                  <c:v>3.9683479071556504E-2</c:v>
                </c:pt>
                <c:pt idx="1926">
                  <c:v>3.9336825138581499E-2</c:v>
                </c:pt>
                <c:pt idx="1927">
                  <c:v>3.9005387941735803E-2</c:v>
                </c:pt>
                <c:pt idx="1928">
                  <c:v>3.8688873087219904E-2</c:v>
                </c:pt>
                <c:pt idx="1929">
                  <c:v>3.8386984727961704E-2</c:v>
                </c:pt>
                <c:pt idx="1930">
                  <c:v>3.8099422888841099E-2</c:v>
                </c:pt>
                <c:pt idx="1931">
                  <c:v>3.7825885832283204E-2</c:v>
                </c:pt>
                <c:pt idx="1932">
                  <c:v>3.7566063595708001E-2</c:v>
                </c:pt>
                <c:pt idx="1933">
                  <c:v>3.7319640068053203E-2</c:v>
                </c:pt>
                <c:pt idx="1934">
                  <c:v>3.70862874475247E-2</c:v>
                </c:pt>
                <c:pt idx="1935">
                  <c:v>3.6865674136155699E-2</c:v>
                </c:pt>
                <c:pt idx="1936">
                  <c:v>3.6657461953628699E-2</c:v>
                </c:pt>
                <c:pt idx="1937">
                  <c:v>3.6461316185975798E-2</c:v>
                </c:pt>
                <c:pt idx="1938">
                  <c:v>3.62769053069706E-2</c:v>
                </c:pt>
                <c:pt idx="1939">
                  <c:v>3.6103902021042904E-2</c:v>
                </c:pt>
                <c:pt idx="1940">
                  <c:v>3.59419984825428E-2</c:v>
                </c:pt>
                <c:pt idx="1941">
                  <c:v>3.5790904148899905E-2</c:v>
                </c:pt>
                <c:pt idx="1942">
                  <c:v>3.5650352073503699E-2</c:v>
                </c:pt>
                <c:pt idx="1943">
                  <c:v>3.5520104230943497E-2</c:v>
                </c:pt>
                <c:pt idx="1944">
                  <c:v>3.5399950658910703E-2</c:v>
                </c:pt>
                <c:pt idx="1945">
                  <c:v>3.5289712505603504E-2</c:v>
                </c:pt>
                <c:pt idx="1946">
                  <c:v>3.5189242352665899E-2</c:v>
                </c:pt>
                <c:pt idx="1947">
                  <c:v>3.5098423430216401E-2</c:v>
                </c:pt>
                <c:pt idx="1948">
                  <c:v>3.5017163824826301E-2</c:v>
                </c:pt>
                <c:pt idx="1949">
                  <c:v>3.4945395591043135E-2</c:v>
                </c:pt>
                <c:pt idx="1950">
                  <c:v>3.4883068434530304E-2</c:v>
                </c:pt>
                <c:pt idx="1951">
                  <c:v>3.483014676164134E-2</c:v>
                </c:pt>
                <c:pt idx="1952">
                  <c:v>3.4786607595140684E-2</c:v>
                </c:pt>
                <c:pt idx="1953">
                  <c:v>3.4752438728158121E-2</c:v>
                </c:pt>
                <c:pt idx="1954">
                  <c:v>3.4727633344437972E-2</c:v>
                </c:pt>
                <c:pt idx="1955">
                  <c:v>3.4712189563724093E-2</c:v>
                </c:pt>
                <c:pt idx="1956">
                  <c:v>3.4706112448354864E-2</c:v>
                </c:pt>
                <c:pt idx="1957">
                  <c:v>3.4709409901104563E-2</c:v>
                </c:pt>
                <c:pt idx="1958">
                  <c:v>3.472209949143186E-2</c:v>
                </c:pt>
                <c:pt idx="1959">
                  <c:v>3.4744203984289734E-2</c:v>
                </c:pt>
                <c:pt idx="1960">
                  <c:v>3.4775756405072571E-2</c:v>
                </c:pt>
                <c:pt idx="1961">
                  <c:v>3.4816804059077514E-2</c:v>
                </c:pt>
                <c:pt idx="1962">
                  <c:v>3.4867404195577503E-2</c:v>
                </c:pt>
                <c:pt idx="1963">
                  <c:v>3.4927627342520161E-2</c:v>
                </c:pt>
                <c:pt idx="1964">
                  <c:v>3.4997562708463673E-2</c:v>
                </c:pt>
                <c:pt idx="1965">
                  <c:v>3.50773200252118E-2</c:v>
                </c:pt>
                <c:pt idx="1966">
                  <c:v>3.5167026198437402E-2</c:v>
                </c:pt>
                <c:pt idx="1967">
                  <c:v>3.5266832400182503E-2</c:v>
                </c:pt>
                <c:pt idx="1968">
                  <c:v>3.5376914166297499E-2</c:v>
                </c:pt>
                <c:pt idx="1969">
                  <c:v>3.5497470899274103E-2</c:v>
                </c:pt>
                <c:pt idx="1970">
                  <c:v>3.5628732182608001E-2</c:v>
                </c:pt>
                <c:pt idx="1971">
                  <c:v>3.5770955290737205E-2</c:v>
                </c:pt>
                <c:pt idx="1972">
                  <c:v>3.5924428869584898E-2</c:v>
                </c:pt>
                <c:pt idx="1973">
                  <c:v>3.6089476219947597E-2</c:v>
                </c:pt>
                <c:pt idx="1974">
                  <c:v>3.6266452145870702E-2</c:v>
                </c:pt>
                <c:pt idx="1975">
                  <c:v>3.6455748965953903E-2</c:v>
                </c:pt>
                <c:pt idx="1976">
                  <c:v>3.66578017196897E-2</c:v>
                </c:pt>
                <c:pt idx="1977">
                  <c:v>3.6873084499642904E-2</c:v>
                </c:pt>
                <c:pt idx="1978">
                  <c:v>3.7102118218330801E-2</c:v>
                </c:pt>
                <c:pt idx="1979">
                  <c:v>3.7345475142733203E-2</c:v>
                </c:pt>
                <c:pt idx="1980">
                  <c:v>3.7603781627875102E-2</c:v>
                </c:pt>
                <c:pt idx="1981">
                  <c:v>3.7877724745504299E-2</c:v>
                </c:pt>
                <c:pt idx="1982">
                  <c:v>3.8168055895713301E-2</c:v>
                </c:pt>
                <c:pt idx="1983">
                  <c:v>3.8475597845871304E-2</c:v>
                </c:pt>
                <c:pt idx="1984">
                  <c:v>3.8801247440050105E-2</c:v>
                </c:pt>
                <c:pt idx="1985">
                  <c:v>3.9145986057915805E-2</c:v>
                </c:pt>
                <c:pt idx="1986">
                  <c:v>3.95108890372435E-2</c:v>
                </c:pt>
                <c:pt idx="1987">
                  <c:v>3.9897123614913599E-2</c:v>
                </c:pt>
                <c:pt idx="1988">
                  <c:v>4.0305962423273702E-2</c:v>
                </c:pt>
                <c:pt idx="1989">
                  <c:v>4.0738795127034905E-2</c:v>
                </c:pt>
                <c:pt idx="1990">
                  <c:v>4.1197124739325006E-2</c:v>
                </c:pt>
                <c:pt idx="1991">
                  <c:v>4.1682582153661205E-2</c:v>
                </c:pt>
                <c:pt idx="1992">
                  <c:v>4.2196937640019402E-2</c:v>
                </c:pt>
                <c:pt idx="1993">
                  <c:v>4.27421062172888E-2</c:v>
                </c:pt>
                <c:pt idx="1994">
                  <c:v>4.3320164298760705E-2</c:v>
                </c:pt>
                <c:pt idx="1995">
                  <c:v>4.3933355180528502E-2</c:v>
                </c:pt>
                <c:pt idx="1996">
                  <c:v>4.45840979259342E-2</c:v>
                </c:pt>
                <c:pt idx="1997">
                  <c:v>4.5275005033222904E-2</c:v>
                </c:pt>
                <c:pt idx="1998">
                  <c:v>4.6008894318301297E-2</c:v>
                </c:pt>
                <c:pt idx="1999">
                  <c:v>4.6788803579634705E-2</c:v>
                </c:pt>
                <c:pt idx="2000">
                  <c:v>4.76180052364608E-2</c:v>
                </c:pt>
                <c:pt idx="2001">
                  <c:v>4.8500022907556402E-2</c:v>
                </c:pt>
                <c:pt idx="2002">
                  <c:v>4.94386443576076E-2</c:v>
                </c:pt>
                <c:pt idx="2003">
                  <c:v>5.0437935000013506E-2</c:v>
                </c:pt>
                <c:pt idx="2004">
                  <c:v>5.1502255537287503E-2</c:v>
                </c:pt>
                <c:pt idx="2005">
                  <c:v>5.26362749130104E-2</c:v>
                </c:pt>
                <c:pt idx="2006">
                  <c:v>5.3844980669330106E-2</c:v>
                </c:pt>
                <c:pt idx="2007">
                  <c:v>5.5133690705254104E-2</c:v>
                </c:pt>
                <c:pt idx="2008">
                  <c:v>5.65080599172526E-2</c:v>
                </c:pt>
                <c:pt idx="2009">
                  <c:v>5.7974089565154402E-2</c:v>
                </c:pt>
                <c:pt idx="2010">
                  <c:v>5.9538132555793599E-2</c:v>
                </c:pt>
                <c:pt idx="2011">
                  <c:v>6.1206892590478602E-2</c:v>
                </c:pt>
                <c:pt idx="2012">
                  <c:v>6.2987433057742709E-2</c:v>
                </c:pt>
                <c:pt idx="2013">
                  <c:v>6.48871726290116E-2</c:v>
                </c:pt>
                <c:pt idx="2014">
                  <c:v>6.6913881962297E-2</c:v>
                </c:pt>
                <c:pt idx="2015">
                  <c:v>6.9075684109629304E-2</c:v>
                </c:pt>
                <c:pt idx="2016">
                  <c:v>7.1381046908648493E-2</c:v>
                </c:pt>
                <c:pt idx="2017">
                  <c:v>7.3838775507538298E-2</c:v>
                </c:pt>
                <c:pt idx="2018">
                  <c:v>7.6458003376123795E-2</c:v>
                </c:pt>
                <c:pt idx="2019">
                  <c:v>7.9248180575507809E-2</c:v>
                </c:pt>
                <c:pt idx="2020">
                  <c:v>8.2219061881657007E-2</c:v>
                </c:pt>
                <c:pt idx="2021">
                  <c:v>8.5380684408637803E-2</c:v>
                </c:pt>
                <c:pt idx="2022">
                  <c:v>8.8743345697632592E-2</c:v>
                </c:pt>
                <c:pt idx="2023">
                  <c:v>9.2317586870141494E-2</c:v>
                </c:pt>
                <c:pt idx="2024">
                  <c:v>9.6114154553124498E-2</c:v>
                </c:pt>
                <c:pt idx="2025">
                  <c:v>0.1001439722244831</c:v>
                </c:pt>
                <c:pt idx="2026">
                  <c:v>0.10441811328180731</c:v>
                </c:pt>
                <c:pt idx="2027">
                  <c:v>0.10894775381784891</c:v>
                </c:pt>
                <c:pt idx="2028">
                  <c:v>0.1137441282209502</c:v>
                </c:pt>
                <c:pt idx="2029">
                  <c:v>0.11881849041611969</c:v>
                </c:pt>
                <c:pt idx="2030">
                  <c:v>0.12418205927532619</c:v>
                </c:pt>
                <c:pt idx="2031">
                  <c:v>0.129845970504983</c:v>
                </c:pt>
                <c:pt idx="2032">
                  <c:v>0.13582121661719301</c:v>
                </c:pt>
                <c:pt idx="2033">
                  <c:v>0.14211858965590501</c:v>
                </c:pt>
                <c:pt idx="2034">
                  <c:v>0.148748621777782</c:v>
                </c:pt>
                <c:pt idx="2035">
                  <c:v>0.155721524440807</c:v>
                </c:pt>
                <c:pt idx="2036">
                  <c:v>0.16304712582528499</c:v>
                </c:pt>
                <c:pt idx="2037">
                  <c:v>0.17073479716075798</c:v>
                </c:pt>
                <c:pt idx="2038">
                  <c:v>0.178793402865635</c:v>
                </c:pt>
                <c:pt idx="2039">
                  <c:v>0.18723121659152001</c:v>
                </c:pt>
                <c:pt idx="2040">
                  <c:v>0.196055852851764</c:v>
                </c:pt>
                <c:pt idx="2041">
                  <c:v>0.205274215878157</c:v>
                </c:pt>
                <c:pt idx="2042">
                  <c:v>0.21489241149750199</c:v>
                </c:pt>
                <c:pt idx="2043">
                  <c:v>0.224915675110722</c:v>
                </c:pt>
                <c:pt idx="2044">
                  <c:v>0.23534831574280199</c:v>
                </c:pt>
                <c:pt idx="2045">
                  <c:v>0.246193638222098</c:v>
                </c:pt>
                <c:pt idx="2046">
                  <c:v>0.25745388092998001</c:v>
                </c:pt>
                <c:pt idx="2047">
                  <c:v>0.26913013214759202</c:v>
                </c:pt>
                <c:pt idx="2048">
                  <c:v>0.28122227034055702</c:v>
                </c:pt>
                <c:pt idx="2049">
                  <c:v>0.29372891017914804</c:v>
                </c:pt>
                <c:pt idx="2050">
                  <c:v>0.30664733848840603</c:v>
                </c:pt>
                <c:pt idx="2051">
                  <c:v>0.31997345927520904</c:v>
                </c:pt>
                <c:pt idx="2052">
                  <c:v>0.33370174473400704</c:v>
                </c:pt>
                <c:pt idx="2053">
                  <c:v>0.34782519142997204</c:v>
                </c:pt>
                <c:pt idx="2054">
                  <c:v>0.36233528221094202</c:v>
                </c:pt>
                <c:pt idx="2055">
                  <c:v>0.377221954784075</c:v>
                </c:pt>
                <c:pt idx="2056">
                  <c:v>0.392473574453716</c:v>
                </c:pt>
                <c:pt idx="2057">
                  <c:v>0.40807691711702604</c:v>
                </c:pt>
                <c:pt idx="2058">
                  <c:v>0.42401715533635503</c:v>
                </c:pt>
                <c:pt idx="2059">
                  <c:v>0.44027784914762103</c:v>
                </c:pt>
                <c:pt idx="2060">
                  <c:v>0.45684094492043603</c:v>
                </c:pt>
                <c:pt idx="2061">
                  <c:v>0.47368677787265501</c:v>
                </c:pt>
                <c:pt idx="2062">
                  <c:v>0.49079408243170902</c:v>
                </c:pt>
                <c:pt idx="2063">
                  <c:v>0.50814000661355496</c:v>
                </c:pt>
                <c:pt idx="2064">
                  <c:v>0.52570013097536805</c:v>
                </c:pt>
                <c:pt idx="2065">
                  <c:v>0.54344849964561204</c:v>
                </c:pt>
                <c:pt idx="2066">
                  <c:v>0.56135765271397897</c:v>
                </c:pt>
                <c:pt idx="2067">
                  <c:v>0.57939866942015206</c:v>
                </c:pt>
                <c:pt idx="2068">
                  <c:v>0.59754122869358206</c:v>
                </c:pt>
                <c:pt idx="2069">
                  <c:v>0.61575366727733705</c:v>
                </c:pt>
                <c:pt idx="2070">
                  <c:v>0.63400304826952303</c:v>
                </c:pt>
                <c:pt idx="2071">
                  <c:v>0.65225524380016398</c:v>
                </c:pt>
                <c:pt idx="2072">
                  <c:v>0.67047503428497301</c:v>
                </c:pt>
                <c:pt idx="2073">
                  <c:v>0.68862622467955303</c:v>
                </c:pt>
                <c:pt idx="2074">
                  <c:v>0.70667174863958304</c:v>
                </c:pt>
                <c:pt idx="2075">
                  <c:v>0.72457380221846801</c:v>
                </c:pt>
                <c:pt idx="2076">
                  <c:v>0.74229398877546604</c:v>
                </c:pt>
                <c:pt idx="2077">
                  <c:v>0.75979347817200504</c:v>
                </c:pt>
                <c:pt idx="2078">
                  <c:v>0.77703315802922401</c:v>
                </c:pt>
                <c:pt idx="2079">
                  <c:v>0.79397380921979699</c:v>
                </c:pt>
                <c:pt idx="2080">
                  <c:v>0.81057629425264</c:v>
                </c:pt>
                <c:pt idx="2081">
                  <c:v>0.82680173316201</c:v>
                </c:pt>
                <c:pt idx="2082">
                  <c:v>0.84261170242762307</c:v>
                </c:pt>
                <c:pt idx="2083">
                  <c:v>0.85796842718493105</c:v>
                </c:pt>
                <c:pt idx="2084">
                  <c:v>0.87283498160346806</c:v>
                </c:pt>
                <c:pt idx="2085">
                  <c:v>0.88717547941969399</c:v>
                </c:pt>
                <c:pt idx="2086">
                  <c:v>0.90095526666471204</c:v>
                </c:pt>
                <c:pt idx="2087">
                  <c:v>0.91414110945947502</c:v>
                </c:pt>
                <c:pt idx="2088">
                  <c:v>0.926701368881091</c:v>
                </c:pt>
                <c:pt idx="2089">
                  <c:v>0.93860617225647403</c:v>
                </c:pt>
                <c:pt idx="2090">
                  <c:v>0.94982756099364907</c:v>
                </c:pt>
                <c:pt idx="2091">
                  <c:v>0.96033963842421899</c:v>
                </c:pt>
                <c:pt idx="2092">
                  <c:v>0.97011869250814198</c:v>
                </c:pt>
                <c:pt idx="2093">
                  <c:v>0.97914330986526499</c:v>
                </c:pt>
                <c:pt idx="2094">
                  <c:v>0.98739447344684905</c:v>
                </c:pt>
                <c:pt idx="2095">
                  <c:v>0.99485564094233503</c:v>
                </c:pt>
                <c:pt idx="2096">
                  <c:v>1.0015128017163759</c:v>
                </c:pt>
                <c:pt idx="2097">
                  <c:v>1.007354519256775</c:v>
                </c:pt>
                <c:pt idx="2098">
                  <c:v>1.012371964031634</c:v>
                </c:pt>
                <c:pt idx="2099">
                  <c:v>1.01655892489003</c:v>
                </c:pt>
                <c:pt idx="2100">
                  <c:v>1.019911799470373</c:v>
                </c:pt>
                <c:pt idx="2101">
                  <c:v>1.022429573417271</c:v>
                </c:pt>
                <c:pt idx="2102">
                  <c:v>1.0241137808073351</c:v>
                </c:pt>
                <c:pt idx="2103">
                  <c:v>1.0249684430867669</c:v>
                </c:pt>
                <c:pt idx="2104">
                  <c:v>1.0249999999999999</c:v>
                </c:pt>
                <c:pt idx="2105">
                  <c:v>1.0242172279552659</c:v>
                </c:pt>
                <c:pt idx="2106">
                  <c:v>1.0226311346413579</c:v>
                </c:pt>
                <c:pt idx="2107">
                  <c:v>1.0202548497543369</c:v>
                </c:pt>
                <c:pt idx="2108">
                  <c:v>1.017103508650691</c:v>
                </c:pt>
                <c:pt idx="2109">
                  <c:v>1.013194120809237</c:v>
                </c:pt>
                <c:pt idx="2110">
                  <c:v>1.0085454357327399</c:v>
                </c:pt>
                <c:pt idx="2111">
                  <c:v>1.0031778001931129</c:v>
                </c:pt>
                <c:pt idx="2112">
                  <c:v>0.99711301410447306</c:v>
                </c:pt>
                <c:pt idx="2113">
                  <c:v>0.99037418947992206</c:v>
                </c:pt>
                <c:pt idx="2114">
                  <c:v>0.98298560389645706</c:v>
                </c:pt>
                <c:pt idx="2115">
                  <c:v>0.974972559015167</c:v>
                </c:pt>
                <c:pt idx="2116">
                  <c:v>0.96636123649678207</c:v>
                </c:pt>
                <c:pt idx="2117">
                  <c:v>0.95717855591290202</c:v>
                </c:pt>
                <c:pt idx="2118">
                  <c:v>0.94745204580176801</c:v>
                </c:pt>
                <c:pt idx="2119">
                  <c:v>0.93720971385789598</c:v>
                </c:pt>
                <c:pt idx="2120">
                  <c:v>0.92647992199076101</c:v>
                </c:pt>
                <c:pt idx="2121">
                  <c:v>0.91529127509743102</c:v>
                </c:pt>
                <c:pt idx="2122">
                  <c:v>0.90367250882222805</c:v>
                </c:pt>
                <c:pt idx="2123">
                  <c:v>0.89165238270435898</c:v>
                </c:pt>
                <c:pt idx="2124">
                  <c:v>0.87925959633964601</c:v>
                </c:pt>
                <c:pt idx="2125">
                  <c:v>0.86652269300950602</c:v>
                </c:pt>
                <c:pt idx="2126">
                  <c:v>0.853469974107678</c:v>
                </c:pt>
                <c:pt idx="2127">
                  <c:v>0.84012944540072998</c:v>
                </c:pt>
                <c:pt idx="2128">
                  <c:v>0.82652874417781608</c:v>
                </c:pt>
                <c:pt idx="2129">
                  <c:v>0.81269506766925503</c:v>
                </c:pt>
                <c:pt idx="2130">
                  <c:v>0.79865512954191298</c:v>
                </c:pt>
                <c:pt idx="2131">
                  <c:v>0.78443510935884497</c:v>
                </c:pt>
                <c:pt idx="2132">
                  <c:v>0.77006060565219503</c:v>
                </c:pt>
                <c:pt idx="2133">
                  <c:v>0.75555659507730699</c:v>
                </c:pt>
                <c:pt idx="2134">
                  <c:v>0.74094739453286307</c:v>
                </c:pt>
                <c:pt idx="2135">
                  <c:v>0.72625662712077899</c:v>
                </c:pt>
                <c:pt idx="2136">
                  <c:v>0.71150718821027403</c:v>
                </c:pt>
                <c:pt idx="2137">
                  <c:v>0.69672122348755605</c:v>
                </c:pt>
                <c:pt idx="2138">
                  <c:v>0.68192010494344801</c:v>
                </c:pt>
                <c:pt idx="2139">
                  <c:v>0.66712440783924498</c:v>
                </c:pt>
                <c:pt idx="2140">
                  <c:v>0.65235389333556204</c:v>
                </c:pt>
                <c:pt idx="2141">
                  <c:v>0.637627493466704</c:v>
                </c:pt>
                <c:pt idx="2142">
                  <c:v>0.62296329706986397</c:v>
                </c:pt>
                <c:pt idx="2143">
                  <c:v>0.60837854651657697</c:v>
                </c:pt>
                <c:pt idx="2144">
                  <c:v>0.59388963494049807</c:v>
                </c:pt>
                <c:pt idx="2145">
                  <c:v>0.57951209915796398</c:v>
                </c:pt>
                <c:pt idx="2146">
                  <c:v>0.56526061571657205</c:v>
                </c:pt>
                <c:pt idx="2147">
                  <c:v>0.55114900857415505</c:v>
                </c:pt>
                <c:pt idx="2148">
                  <c:v>0.53719025403698406</c:v>
                </c:pt>
                <c:pt idx="2149">
                  <c:v>0.52339647589586102</c:v>
                </c:pt>
                <c:pt idx="2150">
                  <c:v>0.50977896438317905</c:v>
                </c:pt>
                <c:pt idx="2151">
                  <c:v>0.49634818257593299</c:v>
                </c:pt>
                <c:pt idx="2152">
                  <c:v>0.48311376487624802</c:v>
                </c:pt>
                <c:pt idx="2153">
                  <c:v>0.47008454665302002</c:v>
                </c:pt>
                <c:pt idx="2154">
                  <c:v>0.45726857241911401</c:v>
                </c:pt>
                <c:pt idx="2155">
                  <c:v>0.44467310693841</c:v>
                </c:pt>
                <c:pt idx="2156">
                  <c:v>0.43230466252192301</c:v>
                </c:pt>
                <c:pt idx="2157">
                  <c:v>0.42016900598511203</c:v>
                </c:pt>
                <c:pt idx="2158">
                  <c:v>0.40827118921762001</c:v>
                </c:pt>
                <c:pt idx="2159">
                  <c:v>0.39661557281108101</c:v>
                </c:pt>
                <c:pt idx="2160">
                  <c:v>0.38520584155045401</c:v>
                </c:pt>
                <c:pt idx="2161">
                  <c:v>0.37404502917708904</c:v>
                </c:pt>
                <c:pt idx="2162">
                  <c:v>0.36313553709376101</c:v>
                </c:pt>
                <c:pt idx="2163">
                  <c:v>0.35247916773704302</c:v>
                </c:pt>
                <c:pt idx="2164">
                  <c:v>0.34207714591824001</c:v>
                </c:pt>
                <c:pt idx="2165">
                  <c:v>0.33193013749789801</c:v>
                </c:pt>
                <c:pt idx="2166">
                  <c:v>0.32203827816158204</c:v>
                </c:pt>
                <c:pt idx="2167">
                  <c:v>0.31240119308207803</c:v>
                </c:pt>
                <c:pt idx="2168">
                  <c:v>0.30301803163979402</c:v>
                </c:pt>
                <c:pt idx="2169">
                  <c:v>0.29388748868086201</c:v>
                </c:pt>
                <c:pt idx="2170">
                  <c:v>0.28500782955923903</c:v>
                </c:pt>
                <c:pt idx="2171">
                  <c:v>0.27637691977303103</c:v>
                </c:pt>
                <c:pt idx="2172">
                  <c:v>0.26799225223774603</c:v>
                </c:pt>
                <c:pt idx="2173">
                  <c:v>0.25985097799763102</c:v>
                </c:pt>
                <c:pt idx="2174">
                  <c:v>0.251949931321857</c:v>
                </c:pt>
                <c:pt idx="2175">
                  <c:v>0.24428565169159699</c:v>
                </c:pt>
                <c:pt idx="2176">
                  <c:v>0.23685442327440298</c:v>
                </c:pt>
                <c:pt idx="2177">
                  <c:v>0.22965230024387601</c:v>
                </c:pt>
                <c:pt idx="2178">
                  <c:v>0.22267512523562999</c:v>
                </c:pt>
                <c:pt idx="2179">
                  <c:v>0.21591855852506001</c:v>
                </c:pt>
                <c:pt idx="2180">
                  <c:v>0.209378105820826</c:v>
                </c:pt>
                <c:pt idx="2181">
                  <c:v>0.203049142783405</c:v>
                </c:pt>
                <c:pt idx="2182">
                  <c:v>0.196926927225448</c:v>
                </c:pt>
                <c:pt idx="2183">
                  <c:v>0.19100662782292999</c:v>
                </c:pt>
                <c:pt idx="2184">
                  <c:v>0.185283348856837</c:v>
                </c:pt>
                <c:pt idx="2185">
                  <c:v>0.17975214025317698</c:v>
                </c:pt>
                <c:pt idx="2186">
                  <c:v>0.174408021098165</c:v>
                </c:pt>
                <c:pt idx="2187">
                  <c:v>0.16924599775754198</c:v>
                </c:pt>
                <c:pt idx="2188">
                  <c:v>0.16426106833721899</c:v>
                </c:pt>
                <c:pt idx="2189">
                  <c:v>0.15944824541994199</c:v>
                </c:pt>
                <c:pt idx="2190">
                  <c:v>0.15480256878784798</c:v>
                </c:pt>
                <c:pt idx="2191">
                  <c:v>0.15031911856014998</c:v>
                </c:pt>
                <c:pt idx="2192">
                  <c:v>0.14599301997633399</c:v>
                </c:pt>
                <c:pt idx="2193">
                  <c:v>0.141819450750023</c:v>
                </c:pt>
                <c:pt idx="2194">
                  <c:v>0.13779365568493099</c:v>
                </c:pt>
                <c:pt idx="2195">
                  <c:v>0.13391094317124999</c:v>
                </c:pt>
                <c:pt idx="2196">
                  <c:v>0.13016669651142801</c:v>
                </c:pt>
                <c:pt idx="2197">
                  <c:v>0.126556384016105</c:v>
                </c:pt>
                <c:pt idx="2198">
                  <c:v>0.1230755528048593</c:v>
                </c:pt>
                <c:pt idx="2199">
                  <c:v>0.1197198364034768</c:v>
                </c:pt>
                <c:pt idx="2200">
                  <c:v>0.1164849630871605</c:v>
                </c:pt>
                <c:pt idx="2201">
                  <c:v>0.1133667517564759</c:v>
                </c:pt>
                <c:pt idx="2202">
                  <c:v>0.11036111182497049</c:v>
                </c:pt>
                <c:pt idx="2203">
                  <c:v>0.10746406002134701</c:v>
                </c:pt>
                <c:pt idx="2204">
                  <c:v>0.10467171536584</c:v>
                </c:pt>
                <c:pt idx="2205">
                  <c:v>0.10198029799439201</c:v>
                </c:pt>
                <c:pt idx="2206">
                  <c:v>9.9386138088796705E-2</c:v>
                </c:pt>
                <c:pt idx="2207">
                  <c:v>9.6885706843378189E-2</c:v>
                </c:pt>
                <c:pt idx="2208">
                  <c:v>9.4475529362806093E-2</c:v>
                </c:pt>
                <c:pt idx="2209">
                  <c:v>9.2152240411512709E-2</c:v>
                </c:pt>
                <c:pt idx="2210">
                  <c:v>8.9912659501679815E-2</c:v>
                </c:pt>
                <c:pt idx="2211">
                  <c:v>8.7753680889975705E-2</c:v>
                </c:pt>
                <c:pt idx="2212">
                  <c:v>8.5672318605209297E-2</c:v>
                </c:pt>
                <c:pt idx="2213">
                  <c:v>8.3665702066286707E-2</c:v>
                </c:pt>
                <c:pt idx="2214">
                  <c:v>8.17310696352299E-2</c:v>
                </c:pt>
                <c:pt idx="2215">
                  <c:v>7.9865771347780695E-2</c:v>
                </c:pt>
                <c:pt idx="2216">
                  <c:v>7.8067264446313303E-2</c:v>
                </c:pt>
                <c:pt idx="2217">
                  <c:v>7.6333109704610491E-2</c:v>
                </c:pt>
                <c:pt idx="2218">
                  <c:v>7.4660961498112702E-2</c:v>
                </c:pt>
                <c:pt idx="2219">
                  <c:v>7.3048571986416802E-2</c:v>
                </c:pt>
                <c:pt idx="2220">
                  <c:v>7.1493785982659791E-2</c:v>
                </c:pt>
                <c:pt idx="2221">
                  <c:v>6.9994523324617391E-2</c:v>
                </c:pt>
                <c:pt idx="2222">
                  <c:v>6.8548787386797899E-2</c:v>
                </c:pt>
                <c:pt idx="2223">
                  <c:v>6.7154656892037506E-2</c:v>
                </c:pt>
                <c:pt idx="2224">
                  <c:v>6.5810280113627495E-2</c:v>
                </c:pt>
                <c:pt idx="2225">
                  <c:v>6.4513876882569002E-2</c:v>
                </c:pt>
                <c:pt idx="2226">
                  <c:v>6.3263725596474002E-2</c:v>
                </c:pt>
                <c:pt idx="2227">
                  <c:v>6.2058168424056905E-2</c:v>
                </c:pt>
                <c:pt idx="2228">
                  <c:v>6.0895603847959903E-2</c:v>
                </c:pt>
                <c:pt idx="2229">
                  <c:v>5.9774488235169301E-2</c:v>
                </c:pt>
                <c:pt idx="2230">
                  <c:v>5.8693336017767904E-2</c:v>
                </c:pt>
                <c:pt idx="2231">
                  <c:v>5.7650714422708998E-2</c:v>
                </c:pt>
                <c:pt idx="2232">
                  <c:v>5.6645241732714E-2</c:v>
                </c:pt>
                <c:pt idx="2233">
                  <c:v>5.5675584665375699E-2</c:v>
                </c:pt>
                <c:pt idx="2234">
                  <c:v>5.4740460224724397E-2</c:v>
                </c:pt>
                <c:pt idx="2235">
                  <c:v>5.3838633144664999E-2</c:v>
                </c:pt>
                <c:pt idx="2236">
                  <c:v>5.2968910345533901E-2</c:v>
                </c:pt>
                <c:pt idx="2237">
                  <c:v>5.2130143707141502E-2</c:v>
                </c:pt>
                <c:pt idx="2238">
                  <c:v>5.13212248009976E-2</c:v>
                </c:pt>
                <c:pt idx="2239">
                  <c:v>5.0541087634714002E-2</c:v>
                </c:pt>
                <c:pt idx="2240">
                  <c:v>4.9788708858573505E-2</c:v>
                </c:pt>
                <c:pt idx="2241">
                  <c:v>4.9063098544126299E-2</c:v>
                </c:pt>
                <c:pt idx="2242">
                  <c:v>4.8363303320658205E-2</c:v>
                </c:pt>
                <c:pt idx="2243">
                  <c:v>4.7688405220515498E-2</c:v>
                </c:pt>
                <c:pt idx="2244">
                  <c:v>4.7037519118630203E-2</c:v>
                </c:pt>
                <c:pt idx="2245">
                  <c:v>4.6409796411592999E-2</c:v>
                </c:pt>
                <c:pt idx="2246">
                  <c:v>4.5804421307816902E-2</c:v>
                </c:pt>
                <c:pt idx="2247">
                  <c:v>4.5220607820906297E-2</c:v>
                </c:pt>
                <c:pt idx="2248">
                  <c:v>4.4657602687515105E-2</c:v>
                </c:pt>
                <c:pt idx="2249">
                  <c:v>4.4114674817804803E-2</c:v>
                </c:pt>
                <c:pt idx="2250">
                  <c:v>4.3591121652771E-2</c:v>
                </c:pt>
                <c:pt idx="2251">
                  <c:v>4.3086266364834799E-2</c:v>
                </c:pt>
                <c:pt idx="2252">
                  <c:v>4.25994517818436E-2</c:v>
                </c:pt>
                <c:pt idx="2253">
                  <c:v>4.2130044749918501E-2</c:v>
                </c:pt>
                <c:pt idx="2254">
                  <c:v>4.1677429520253502E-2</c:v>
                </c:pt>
                <c:pt idx="2255">
                  <c:v>4.12410124409021E-2</c:v>
                </c:pt>
                <c:pt idx="2256">
                  <c:v>4.0820216571079204E-2</c:v>
                </c:pt>
                <c:pt idx="2257">
                  <c:v>4.0414481911026999E-2</c:v>
                </c:pt>
                <c:pt idx="2258">
                  <c:v>4.0023265447471104E-2</c:v>
                </c:pt>
                <c:pt idx="2259">
                  <c:v>3.9646039998486704E-2</c:v>
                </c:pt>
                <c:pt idx="2260">
                  <c:v>3.9282298123889399E-2</c:v>
                </c:pt>
                <c:pt idx="2261">
                  <c:v>3.89315462459532E-2</c:v>
                </c:pt>
                <c:pt idx="2262">
                  <c:v>3.85933131130499E-2</c:v>
                </c:pt>
                <c:pt idx="2263">
                  <c:v>3.8267142997743399E-2</c:v>
                </c:pt>
                <c:pt idx="2264">
                  <c:v>3.7952599070413498E-2</c:v>
                </c:pt>
                <c:pt idx="2265">
                  <c:v>3.7649260060639303E-2</c:v>
                </c:pt>
                <c:pt idx="2266">
                  <c:v>3.7356718957576002E-2</c:v>
                </c:pt>
                <c:pt idx="2267">
                  <c:v>3.7074591071299803E-2</c:v>
                </c:pt>
                <c:pt idx="2268">
                  <c:v>3.68025062687002E-2</c:v>
                </c:pt>
                <c:pt idx="2269">
                  <c:v>3.65401064671887E-2</c:v>
                </c:pt>
                <c:pt idx="2270">
                  <c:v>3.62870557733612E-2</c:v>
                </c:pt>
                <c:pt idx="2271">
                  <c:v>3.60430378830814E-2</c:v>
                </c:pt>
                <c:pt idx="2272">
                  <c:v>3.5807741694010201E-2</c:v>
                </c:pt>
                <c:pt idx="2273">
                  <c:v>3.55808714843893E-2</c:v>
                </c:pt>
                <c:pt idx="2274">
                  <c:v>3.5362149341906804E-2</c:v>
                </c:pt>
                <c:pt idx="2275">
                  <c:v>3.5151306508088002E-2</c:v>
                </c:pt>
                <c:pt idx="2276">
                  <c:v>3.4948082785068051E-2</c:v>
                </c:pt>
                <c:pt idx="2277">
                  <c:v>3.4752233266398223E-2</c:v>
                </c:pt>
                <c:pt idx="2278">
                  <c:v>3.4563515766338399E-2</c:v>
                </c:pt>
                <c:pt idx="2279">
                  <c:v>3.4381687842940149E-2</c:v>
                </c:pt>
                <c:pt idx="2280">
                  <c:v>3.4206519616524232E-2</c:v>
                </c:pt>
                <c:pt idx="2281">
                  <c:v>3.4037785028302348E-2</c:v>
                </c:pt>
                <c:pt idx="2282">
                  <c:v>3.3875256505810275E-2</c:v>
                </c:pt>
                <c:pt idx="2283">
                  <c:v>3.3718708397648664E-2</c:v>
                </c:pt>
                <c:pt idx="2284">
                  <c:v>3.356791609997023E-2</c:v>
                </c:pt>
                <c:pt idx="2285">
                  <c:v>3.3422654519884187E-2</c:v>
                </c:pt>
                <c:pt idx="2286">
                  <c:v>3.3282697485292993E-2</c:v>
                </c:pt>
                <c:pt idx="2287">
                  <c:v>3.3147829194934142E-2</c:v>
                </c:pt>
                <c:pt idx="2288">
                  <c:v>3.301783217454804E-2</c:v>
                </c:pt>
                <c:pt idx="2289">
                  <c:v>3.289249060279209E-2</c:v>
                </c:pt>
                <c:pt idx="2290">
                  <c:v>3.277159954981286E-2</c:v>
                </c:pt>
                <c:pt idx="2291">
                  <c:v>3.2654957378226213E-2</c:v>
                </c:pt>
                <c:pt idx="2292">
                  <c:v>3.254237067652907E-2</c:v>
                </c:pt>
                <c:pt idx="2293">
                  <c:v>3.2433654084740401E-2</c:v>
                </c:pt>
                <c:pt idx="2294">
                  <c:v>3.2328634265354608E-2</c:v>
                </c:pt>
                <c:pt idx="2295">
                  <c:v>3.2227146063018575E-2</c:v>
                </c:pt>
                <c:pt idx="2296">
                  <c:v>3.2129029503126759E-2</c:v>
                </c:pt>
                <c:pt idx="2297">
                  <c:v>3.2034132904844664E-2</c:v>
                </c:pt>
                <c:pt idx="2298">
                  <c:v>3.1942311351177893E-2</c:v>
                </c:pt>
                <c:pt idx="2299">
                  <c:v>3.1853427831173703E-2</c:v>
                </c:pt>
                <c:pt idx="2300">
                  <c:v>3.1767350161511394E-2</c:v>
                </c:pt>
                <c:pt idx="2301">
                  <c:v>3.1683951769942223E-2</c:v>
                </c:pt>
                <c:pt idx="2302">
                  <c:v>3.1603114878314374E-2</c:v>
                </c:pt>
                <c:pt idx="2303">
                  <c:v>3.1524729163024123E-2</c:v>
                </c:pt>
                <c:pt idx="2304">
                  <c:v>3.1448697843553412E-2</c:v>
                </c:pt>
                <c:pt idx="2305">
                  <c:v>3.1374933063604574E-2</c:v>
                </c:pt>
                <c:pt idx="2306">
                  <c:v>3.1303350801620708E-2</c:v>
                </c:pt>
                <c:pt idx="2307">
                  <c:v>3.1233881488201921E-2</c:v>
                </c:pt>
                <c:pt idx="2308">
                  <c:v>3.1166465225904171E-2</c:v>
                </c:pt>
                <c:pt idx="2309">
                  <c:v>3.1101044396568883E-2</c:v>
                </c:pt>
                <c:pt idx="2310">
                  <c:v>3.103756639322567E-2</c:v>
                </c:pt>
                <c:pt idx="2311">
                  <c:v>3.0975979061388471E-2</c:v>
                </c:pt>
                <c:pt idx="2312">
                  <c:v>3.0916230069254372E-2</c:v>
                </c:pt>
                <c:pt idx="2313">
                  <c:v>3.0858262091957311E-2</c:v>
                </c:pt>
                <c:pt idx="2314">
                  <c:v>3.0802012295274132E-2</c:v>
                </c:pt>
                <c:pt idx="2315">
                  <c:v>3.0747411274039172E-2</c:v>
                </c:pt>
                <c:pt idx="2316">
                  <c:v>3.069438585128046E-2</c:v>
                </c:pt>
                <c:pt idx="2317">
                  <c:v>3.0642859220835702E-2</c:v>
                </c:pt>
                <c:pt idx="2318">
                  <c:v>3.0592753983799729E-2</c:v>
                </c:pt>
                <c:pt idx="2319">
                  <c:v>3.0543996529609572E-2</c:v>
                </c:pt>
                <c:pt idx="2320">
                  <c:v>3.0496520805329431E-2</c:v>
                </c:pt>
                <c:pt idx="2321">
                  <c:v>3.045026475779386E-2</c:v>
                </c:pt>
                <c:pt idx="2322">
                  <c:v>3.0405170117664269E-2</c:v>
                </c:pt>
                <c:pt idx="2323">
                  <c:v>3.0361189933149339E-2</c:v>
                </c:pt>
                <c:pt idx="2324">
                  <c:v>3.031828037369054E-2</c:v>
                </c:pt>
                <c:pt idx="2325">
                  <c:v>3.0276397109086091E-2</c:v>
                </c:pt>
                <c:pt idx="2326">
                  <c:v>3.0235493750162521E-2</c:v>
                </c:pt>
                <c:pt idx="2327">
                  <c:v>3.0195516021391762E-2</c:v>
                </c:pt>
                <c:pt idx="2328">
                  <c:v>3.0156402945104983E-2</c:v>
                </c:pt>
                <c:pt idx="2329">
                  <c:v>3.011808200119874E-2</c:v>
                </c:pt>
                <c:pt idx="2330">
                  <c:v>3.0080470716308812E-2</c:v>
                </c:pt>
                <c:pt idx="2331">
                  <c:v>3.0043476230017421E-2</c:v>
                </c:pt>
                <c:pt idx="2332">
                  <c:v>3.0006999028945242E-2</c:v>
                </c:pt>
                <c:pt idx="2333">
                  <c:v>2.9970941911982692E-2</c:v>
                </c:pt>
                <c:pt idx="2334">
                  <c:v>2.9935211254489003E-2</c:v>
                </c:pt>
                <c:pt idx="2335">
                  <c:v>2.9899723951548801E-2</c:v>
                </c:pt>
                <c:pt idx="2336">
                  <c:v>2.9864413490393753E-2</c:v>
                </c:pt>
                <c:pt idx="2337">
                  <c:v>2.982923101519859E-2</c:v>
                </c:pt>
                <c:pt idx="2338">
                  <c:v>2.9794148558928892E-2</c:v>
                </c:pt>
                <c:pt idx="2339">
                  <c:v>2.975916219207958E-2</c:v>
                </c:pt>
                <c:pt idx="2340">
                  <c:v>2.9724284723754591E-2</c:v>
                </c:pt>
                <c:pt idx="2341">
                  <c:v>2.9689542495357941E-2</c:v>
                </c:pt>
                <c:pt idx="2342">
                  <c:v>2.9654972995560882E-2</c:v>
                </c:pt>
                <c:pt idx="2343">
                  <c:v>2.962061544565775E-2</c:v>
                </c:pt>
                <c:pt idx="2344">
                  <c:v>2.9586506511972931E-2</c:v>
                </c:pt>
                <c:pt idx="2345">
                  <c:v>2.9552677927106162E-2</c:v>
                </c:pt>
                <c:pt idx="2346">
                  <c:v>2.9519146743485911E-2</c:v>
                </c:pt>
                <c:pt idx="2347">
                  <c:v>2.9485914822208942E-2</c:v>
                </c:pt>
                <c:pt idx="2348">
                  <c:v>2.9452971021516949E-2</c:v>
                </c:pt>
                <c:pt idx="2349">
                  <c:v>2.9420292457323083E-2</c:v>
                </c:pt>
                <c:pt idx="2350">
                  <c:v>2.9387847902222451E-2</c:v>
                </c:pt>
                <c:pt idx="2351">
                  <c:v>2.9355603434042612E-2</c:v>
                </c:pt>
                <c:pt idx="2352">
                  <c:v>2.9323526784140651E-2</c:v>
                </c:pt>
                <c:pt idx="2353">
                  <c:v>2.9291591581686829E-2</c:v>
                </c:pt>
                <c:pt idx="2354">
                  <c:v>2.9259785717701391E-2</c:v>
                </c:pt>
                <c:pt idx="2355">
                  <c:v>2.9228116829518452E-2</c:v>
                </c:pt>
                <c:pt idx="2356">
                  <c:v>2.919660835481145E-2</c:v>
                </c:pt>
                <c:pt idx="2357">
                  <c:v>2.9165293479388271E-2</c:v>
                </c:pt>
                <c:pt idx="2358">
                  <c:v>2.913421952298087E-2</c:v>
                </c:pt>
                <c:pt idx="2359">
                  <c:v>2.9103446227062763E-2</c:v>
                </c:pt>
                <c:pt idx="2360">
                  <c:v>2.9073032040988631E-2</c:v>
                </c:pt>
                <c:pt idx="2361">
                  <c:v>2.9043028341781643E-2</c:v>
                </c:pt>
                <c:pt idx="2362">
                  <c:v>2.9013475261882551E-2</c:v>
                </c:pt>
                <c:pt idx="2363">
                  <c:v>2.8984394600829261E-2</c:v>
                </c:pt>
                <c:pt idx="2364">
                  <c:v>2.8955790220968902E-2</c:v>
                </c:pt>
                <c:pt idx="2365">
                  <c:v>2.8927636055291691E-2</c:v>
                </c:pt>
                <c:pt idx="2366">
                  <c:v>2.8899884038306282E-2</c:v>
                </c:pt>
                <c:pt idx="2367">
                  <c:v>2.887246484226804E-2</c:v>
                </c:pt>
                <c:pt idx="2368">
                  <c:v>2.8845291174778853E-2</c:v>
                </c:pt>
                <c:pt idx="2369">
                  <c:v>2.8818263867212812E-2</c:v>
                </c:pt>
                <c:pt idx="2370">
                  <c:v>2.8791280795072913E-2</c:v>
                </c:pt>
                <c:pt idx="2371">
                  <c:v>2.876425066277365E-2</c:v>
                </c:pt>
                <c:pt idx="2372">
                  <c:v>2.8737089940656851E-2</c:v>
                </c:pt>
                <c:pt idx="2373">
                  <c:v>2.8709739962269061E-2</c:v>
                </c:pt>
                <c:pt idx="2374">
                  <c:v>2.8682164928735012E-2</c:v>
                </c:pt>
                <c:pt idx="2375">
                  <c:v>2.865436043145058E-2</c:v>
                </c:pt>
                <c:pt idx="2376">
                  <c:v>2.8626358154976772E-2</c:v>
                </c:pt>
                <c:pt idx="2377">
                  <c:v>2.8598208474941721E-2</c:v>
                </c:pt>
                <c:pt idx="2378">
                  <c:v>2.8569993899316401E-2</c:v>
                </c:pt>
                <c:pt idx="2379">
                  <c:v>2.8541816671868982E-2</c:v>
                </c:pt>
                <c:pt idx="2380">
                  <c:v>2.8513783491959242E-2</c:v>
                </c:pt>
                <c:pt idx="2381">
                  <c:v>2.8486013960925743E-2</c:v>
                </c:pt>
                <c:pt idx="2382">
                  <c:v>2.845862380906191E-2</c:v>
                </c:pt>
                <c:pt idx="2383">
                  <c:v>2.8431709272262112E-2</c:v>
                </c:pt>
                <c:pt idx="2384">
                  <c:v>2.8405346437140003E-2</c:v>
                </c:pt>
                <c:pt idx="2385">
                  <c:v>2.837959286646163E-2</c:v>
                </c:pt>
                <c:pt idx="2386">
                  <c:v>2.8354476502158263E-2</c:v>
                </c:pt>
                <c:pt idx="2387">
                  <c:v>2.8329987564078733E-2</c:v>
                </c:pt>
                <c:pt idx="2388">
                  <c:v>2.830608608941159E-2</c:v>
                </c:pt>
                <c:pt idx="2389">
                  <c:v>2.8282706757180712E-2</c:v>
                </c:pt>
                <c:pt idx="2390">
                  <c:v>2.8259766701381063E-2</c:v>
                </c:pt>
                <c:pt idx="2391">
                  <c:v>2.8237156101346653E-2</c:v>
                </c:pt>
                <c:pt idx="2392">
                  <c:v>2.8214747061087453E-2</c:v>
                </c:pt>
                <c:pt idx="2393">
                  <c:v>2.8192415506715911E-2</c:v>
                </c:pt>
                <c:pt idx="2394">
                  <c:v>2.8170040812466351E-2</c:v>
                </c:pt>
                <c:pt idx="2395">
                  <c:v>2.8147515811736551E-2</c:v>
                </c:pt>
                <c:pt idx="2396">
                  <c:v>2.8124756428082542E-2</c:v>
                </c:pt>
                <c:pt idx="2397">
                  <c:v>2.8101694312375972E-2</c:v>
                </c:pt>
                <c:pt idx="2398">
                  <c:v>2.8078293509663121E-2</c:v>
                </c:pt>
                <c:pt idx="2399">
                  <c:v>2.8054553627315373E-2</c:v>
                </c:pt>
                <c:pt idx="2400">
                  <c:v>2.8030504869968831E-2</c:v>
                </c:pt>
                <c:pt idx="2401">
                  <c:v>2.8006207002626422E-2</c:v>
                </c:pt>
                <c:pt idx="2402">
                  <c:v>2.798174878043802E-2</c:v>
                </c:pt>
                <c:pt idx="2403">
                  <c:v>2.795723015915497E-2</c:v>
                </c:pt>
                <c:pt idx="2404">
                  <c:v>2.793275866151566E-2</c:v>
                </c:pt>
                <c:pt idx="2405">
                  <c:v>2.7908447181227942E-2</c:v>
                </c:pt>
                <c:pt idx="2406">
                  <c:v>2.788440229455947E-2</c:v>
                </c:pt>
                <c:pt idx="2407">
                  <c:v>2.786071504285003E-2</c:v>
                </c:pt>
                <c:pt idx="2408">
                  <c:v>2.783745439179542E-2</c:v>
                </c:pt>
                <c:pt idx="2409">
                  <c:v>2.7814661666928541E-2</c:v>
                </c:pt>
                <c:pt idx="2410">
                  <c:v>2.7792349462889002E-2</c:v>
                </c:pt>
                <c:pt idx="2411">
                  <c:v>2.777049990890346E-2</c:v>
                </c:pt>
                <c:pt idx="2412">
                  <c:v>2.7749054369453553E-2</c:v>
                </c:pt>
                <c:pt idx="2413">
                  <c:v>2.7727922048009713E-2</c:v>
                </c:pt>
                <c:pt idx="2414">
                  <c:v>2.7706990831377981E-2</c:v>
                </c:pt>
                <c:pt idx="2415">
                  <c:v>2.7686127041282413E-2</c:v>
                </c:pt>
                <c:pt idx="2416">
                  <c:v>2.7665182598908322E-2</c:v>
                </c:pt>
                <c:pt idx="2417">
                  <c:v>2.7644001857891971E-2</c:v>
                </c:pt>
                <c:pt idx="2418">
                  <c:v>2.7622429421166272E-2</c:v>
                </c:pt>
                <c:pt idx="2419">
                  <c:v>2.7600319382799263E-2</c:v>
                </c:pt>
                <c:pt idx="2420">
                  <c:v>2.7577543267262323E-2</c:v>
                </c:pt>
                <c:pt idx="2421">
                  <c:v>2.7553996941092312E-2</c:v>
                </c:pt>
                <c:pt idx="2422">
                  <c:v>2.752960793920764E-2</c:v>
                </c:pt>
                <c:pt idx="2423">
                  <c:v>2.7504348140479092E-2</c:v>
                </c:pt>
                <c:pt idx="2424">
                  <c:v>2.747822340871469E-2</c:v>
                </c:pt>
                <c:pt idx="2425">
                  <c:v>2.7451276950230512E-2</c:v>
                </c:pt>
                <c:pt idx="2426">
                  <c:v>2.742360441502226E-2</c:v>
                </c:pt>
                <c:pt idx="2427">
                  <c:v>2.7395344236399902E-2</c:v>
                </c:pt>
                <c:pt idx="2428">
                  <c:v>2.736667428812236E-2</c:v>
                </c:pt>
                <c:pt idx="2429">
                  <c:v>2.7337804376243731E-2</c:v>
                </c:pt>
                <c:pt idx="2430">
                  <c:v>2.73089681645509E-2</c:v>
                </c:pt>
                <c:pt idx="2431">
                  <c:v>2.728041233134516E-2</c:v>
                </c:pt>
                <c:pt idx="2432">
                  <c:v>2.7252384208690143E-2</c:v>
                </c:pt>
                <c:pt idx="2433">
                  <c:v>2.7225120363974811E-2</c:v>
                </c:pt>
                <c:pt idx="2434">
                  <c:v>2.719883379862088E-2</c:v>
                </c:pt>
                <c:pt idx="2435">
                  <c:v>2.717370214053455E-2</c:v>
                </c:pt>
                <c:pt idx="2436">
                  <c:v>2.7149857293939091E-2</c:v>
                </c:pt>
                <c:pt idx="2437">
                  <c:v>2.7127379914140302E-2</c:v>
                </c:pt>
                <c:pt idx="2438">
                  <c:v>2.7106299923886131E-2</c:v>
                </c:pt>
                <c:pt idx="2439">
                  <c:v>2.7086577967812012E-2</c:v>
                </c:pt>
                <c:pt idx="2440">
                  <c:v>2.7068114944258342E-2</c:v>
                </c:pt>
                <c:pt idx="2441">
                  <c:v>2.7050768564639401E-2</c:v>
                </c:pt>
                <c:pt idx="2442">
                  <c:v>2.7034355791488333E-2</c:v>
                </c:pt>
                <c:pt idx="2443">
                  <c:v>2.7018664439233741E-2</c:v>
                </c:pt>
                <c:pt idx="2444">
                  <c:v>2.7003465555015073E-2</c:v>
                </c:pt>
                <c:pt idx="2445">
                  <c:v>2.6988526536115491E-2</c:v>
                </c:pt>
                <c:pt idx="2446">
                  <c:v>2.697362362955006E-2</c:v>
                </c:pt>
                <c:pt idx="2447">
                  <c:v>2.6958554906402282E-2</c:v>
                </c:pt>
                <c:pt idx="2448">
                  <c:v>2.6943149051120611E-2</c:v>
                </c:pt>
                <c:pt idx="2449">
                  <c:v>2.6927273241719282E-2</c:v>
                </c:pt>
                <c:pt idx="2450">
                  <c:v>2.6910838369424692E-2</c:v>
                </c:pt>
                <c:pt idx="2451">
                  <c:v>2.689380063808558E-2</c:v>
                </c:pt>
                <c:pt idx="2452">
                  <c:v>2.687616129521286E-2</c:v>
                </c:pt>
                <c:pt idx="2453">
                  <c:v>2.6857963005068802E-2</c:v>
                </c:pt>
                <c:pt idx="2454">
                  <c:v>2.6839289962787463E-2</c:v>
                </c:pt>
                <c:pt idx="2455">
                  <c:v>2.682025110872524E-2</c:v>
                </c:pt>
                <c:pt idx="2456">
                  <c:v>2.6800970830817832E-2</c:v>
                </c:pt>
                <c:pt idx="2457">
                  <c:v>2.6781590050556081E-2</c:v>
                </c:pt>
                <c:pt idx="2458">
                  <c:v>2.676225508768814E-2</c:v>
                </c:pt>
                <c:pt idx="2459">
                  <c:v>2.6743107949280462E-2</c:v>
                </c:pt>
                <c:pt idx="2460">
                  <c:v>2.672428046244572E-2</c:v>
                </c:pt>
                <c:pt idx="2461">
                  <c:v>2.6705891170045671E-2</c:v>
                </c:pt>
                <c:pt idx="2462">
                  <c:v>2.6688040616313451E-2</c:v>
                </c:pt>
                <c:pt idx="2463">
                  <c:v>2.6670809893727641E-2</c:v>
                </c:pt>
                <c:pt idx="2464">
                  <c:v>2.6654261428355811E-2</c:v>
                </c:pt>
                <c:pt idx="2465">
                  <c:v>2.6638438816685761E-2</c:v>
                </c:pt>
                <c:pt idx="2466">
                  <c:v>2.6623368967700633E-2</c:v>
                </c:pt>
                <c:pt idx="2467">
                  <c:v>2.6609064245565191E-2</c:v>
                </c:pt>
                <c:pt idx="2468">
                  <c:v>2.6595524044316862E-2</c:v>
                </c:pt>
                <c:pt idx="2469">
                  <c:v>2.658273909378487E-2</c:v>
                </c:pt>
                <c:pt idx="2470">
                  <c:v>2.6570691063291282E-2</c:v>
                </c:pt>
                <c:pt idx="2471">
                  <c:v>2.6559355692384531E-2</c:v>
                </c:pt>
                <c:pt idx="2472">
                  <c:v>2.6548708761015682E-2</c:v>
                </c:pt>
                <c:pt idx="2473">
                  <c:v>2.6538712868716643E-2</c:v>
                </c:pt>
                <c:pt idx="2474">
                  <c:v>2.65293252260786E-2</c:v>
                </c:pt>
                <c:pt idx="2475">
                  <c:v>2.652050449012832E-2</c:v>
                </c:pt>
                <c:pt idx="2476">
                  <c:v>2.6512208159408683E-2</c:v>
                </c:pt>
                <c:pt idx="2477">
                  <c:v>2.6504392008200612E-2</c:v>
                </c:pt>
                <c:pt idx="2478">
                  <c:v>2.6497011233163073E-2</c:v>
                </c:pt>
                <c:pt idx="2479">
                  <c:v>2.6490021449298573E-2</c:v>
                </c:pt>
                <c:pt idx="2480">
                  <c:v>2.6483380122714173E-2</c:v>
                </c:pt>
                <c:pt idx="2481">
                  <c:v>2.6477046363374272E-2</c:v>
                </c:pt>
                <c:pt idx="2482">
                  <c:v>2.6470982134953573E-2</c:v>
                </c:pt>
                <c:pt idx="2483">
                  <c:v>2.6465152816331262E-2</c:v>
                </c:pt>
                <c:pt idx="2484">
                  <c:v>2.6459527220380752E-2</c:v>
                </c:pt>
                <c:pt idx="2485">
                  <c:v>2.6454077739189671E-2</c:v>
                </c:pt>
                <c:pt idx="2486">
                  <c:v>2.6448777509825432E-2</c:v>
                </c:pt>
                <c:pt idx="2487">
                  <c:v>2.6443599175130932E-2</c:v>
                </c:pt>
                <c:pt idx="2488">
                  <c:v>2.6438512817692911E-2</c:v>
                </c:pt>
                <c:pt idx="2489">
                  <c:v>2.6433483134097373E-2</c:v>
                </c:pt>
                <c:pt idx="2490">
                  <c:v>2.642846718384562E-2</c:v>
                </c:pt>
                <c:pt idx="2491">
                  <c:v>2.6423414196685223E-2</c:v>
                </c:pt>
                <c:pt idx="2492">
                  <c:v>2.6418260220050022E-2</c:v>
                </c:pt>
                <c:pt idx="2493">
                  <c:v>2.6412921043206791E-2</c:v>
                </c:pt>
                <c:pt idx="2494">
                  <c:v>2.6407297266882412E-2</c:v>
                </c:pt>
                <c:pt idx="2495">
                  <c:v>2.640128036696136E-2</c:v>
                </c:pt>
                <c:pt idx="2496">
                  <c:v>2.639475138600586E-2</c:v>
                </c:pt>
                <c:pt idx="2497">
                  <c:v>2.6387584394445912E-2</c:v>
                </c:pt>
                <c:pt idx="2498">
                  <c:v>2.6379652241028333E-2</c:v>
                </c:pt>
                <c:pt idx="2499">
                  <c:v>2.637083286872452E-2</c:v>
                </c:pt>
                <c:pt idx="2500">
                  <c:v>2.6361016931938361E-2</c:v>
                </c:pt>
                <c:pt idx="2501">
                  <c:v>2.6350113104650671E-2</c:v>
                </c:pt>
                <c:pt idx="2502">
                  <c:v>2.6338055896253123E-2</c:v>
                </c:pt>
                <c:pt idx="2503">
                  <c:v>2.6324812118982101E-2</c:v>
                </c:pt>
                <c:pt idx="2504">
                  <c:v>2.6310384438611941E-2</c:v>
                </c:pt>
                <c:pt idx="2505">
                  <c:v>2.6294812246984642E-2</c:v>
                </c:pt>
                <c:pt idx="2506">
                  <c:v>2.6278172165185951E-2</c:v>
                </c:pt>
                <c:pt idx="2507">
                  <c:v>2.6260575749278561E-2</c:v>
                </c:pt>
                <c:pt idx="2508">
                  <c:v>2.6242163820350092E-2</c:v>
                </c:pt>
                <c:pt idx="2509">
                  <c:v>2.6223100555071162E-2</c:v>
                </c:pt>
                <c:pt idx="2510">
                  <c:v>2.6203567740485552E-2</c:v>
                </c:pt>
                <c:pt idx="2511">
                  <c:v>2.6183757489025052E-2</c:v>
                </c:pt>
                <c:pt idx="2512">
                  <c:v>2.616386116395358E-2</c:v>
                </c:pt>
                <c:pt idx="2513">
                  <c:v>2.614406345682237E-2</c:v>
                </c:pt>
                <c:pt idx="2514">
                  <c:v>2.6124536073060731E-2</c:v>
                </c:pt>
                <c:pt idx="2515">
                  <c:v>2.610543635608939E-2</c:v>
                </c:pt>
                <c:pt idx="2516">
                  <c:v>2.608689847842334E-2</c:v>
                </c:pt>
                <c:pt idx="2517">
                  <c:v>2.6069026817987111E-2</c:v>
                </c:pt>
                <c:pt idx="2518">
                  <c:v>2.605190267729441E-2</c:v>
                </c:pt>
                <c:pt idx="2519">
                  <c:v>2.603558724093049E-2</c:v>
                </c:pt>
                <c:pt idx="2520">
                  <c:v>2.6020119772002571E-2</c:v>
                </c:pt>
                <c:pt idx="2521">
                  <c:v>2.600552000077613E-2</c:v>
                </c:pt>
                <c:pt idx="2522">
                  <c:v>2.5991791006160801E-2</c:v>
                </c:pt>
                <c:pt idx="2523">
                  <c:v>2.5978921271762691E-2</c:v>
                </c:pt>
                <c:pt idx="2524">
                  <c:v>2.5966888002991167E-2</c:v>
                </c:pt>
                <c:pt idx="2525">
                  <c:v>2.5955659948070257E-2</c:v>
                </c:pt>
                <c:pt idx="2526">
                  <c:v>2.5945200479869066E-2</c:v>
                </c:pt>
                <c:pt idx="2527">
                  <c:v>2.5935468645266961E-2</c:v>
                </c:pt>
                <c:pt idx="2528">
                  <c:v>2.592642146111376E-2</c:v>
                </c:pt>
                <c:pt idx="2529">
                  <c:v>2.591801503812995E-2</c:v>
                </c:pt>
                <c:pt idx="2530">
                  <c:v>2.5910206756916628E-2</c:v>
                </c:pt>
                <c:pt idx="2531">
                  <c:v>2.5902955365504632E-2</c:v>
                </c:pt>
                <c:pt idx="2532">
                  <c:v>2.5896221193131914E-2</c:v>
                </c:pt>
                <c:pt idx="2533">
                  <c:v>2.5889967055923689E-2</c:v>
                </c:pt>
                <c:pt idx="2534">
                  <c:v>2.5884156329337948E-2</c:v>
                </c:pt>
                <c:pt idx="2535">
                  <c:v>2.5878754549934171E-2</c:v>
                </c:pt>
                <c:pt idx="2536">
                  <c:v>2.587372826521786E-2</c:v>
                </c:pt>
                <c:pt idx="2537">
                  <c:v>2.5869044465358534E-2</c:v>
                </c:pt>
                <c:pt idx="2538">
                  <c:v>2.5864670254802942E-2</c:v>
                </c:pt>
                <c:pt idx="2539">
                  <c:v>2.5860575730530924E-2</c:v>
                </c:pt>
                <c:pt idx="2540">
                  <c:v>2.5856731061809846E-2</c:v>
                </c:pt>
                <c:pt idx="2541">
                  <c:v>2.5853098136951139E-2</c:v>
                </c:pt>
                <c:pt idx="2542">
                  <c:v>2.5849638975280479E-2</c:v>
                </c:pt>
                <c:pt idx="2543">
                  <c:v>2.5846320288266129E-2</c:v>
                </c:pt>
                <c:pt idx="2544">
                  <c:v>2.5843110741007112E-2</c:v>
                </c:pt>
                <c:pt idx="2545">
                  <c:v>2.5839980483942503E-2</c:v>
                </c:pt>
                <c:pt idx="2546">
                  <c:v>2.5836902493863768E-2</c:v>
                </c:pt>
                <c:pt idx="2547">
                  <c:v>2.5833852974181844E-2</c:v>
                </c:pt>
                <c:pt idx="2548">
                  <c:v>2.5830812783423245E-2</c:v>
                </c:pt>
                <c:pt idx="2549">
                  <c:v>2.582777938590335E-2</c:v>
                </c:pt>
                <c:pt idx="2550">
                  <c:v>2.5824740794781208E-2</c:v>
                </c:pt>
                <c:pt idx="2551">
                  <c:v>2.5821676271954599E-2</c:v>
                </c:pt>
                <c:pt idx="2552">
                  <c:v>2.5818554911126616E-2</c:v>
                </c:pt>
                <c:pt idx="2553">
                  <c:v>2.5815407117295536E-2</c:v>
                </c:pt>
                <c:pt idx="2554">
                  <c:v>2.5812237744754489E-2</c:v>
                </c:pt>
                <c:pt idx="2555">
                  <c:v>2.5809054294823542E-2</c:v>
                </c:pt>
                <c:pt idx="2556">
                  <c:v>2.5805865980556033E-2</c:v>
                </c:pt>
                <c:pt idx="2557">
                  <c:v>2.5802683658830441E-2</c:v>
                </c:pt>
                <c:pt idx="2558">
                  <c:v>2.5799518649734277E-2</c:v>
                </c:pt>
                <c:pt idx="2559">
                  <c:v>2.579638273075659E-2</c:v>
                </c:pt>
                <c:pt idx="2560">
                  <c:v>2.579328813903899E-2</c:v>
                </c:pt>
                <c:pt idx="2561">
                  <c:v>2.5790246952523181E-2</c:v>
                </c:pt>
                <c:pt idx="2562">
                  <c:v>2.5787270122640465E-2</c:v>
                </c:pt>
                <c:pt idx="2563">
                  <c:v>2.5784367827862687E-2</c:v>
                </c:pt>
                <c:pt idx="2564">
                  <c:v>2.5781548948119789E-2</c:v>
                </c:pt>
                <c:pt idx="2565">
                  <c:v>2.5778820648176475E-2</c:v>
                </c:pt>
                <c:pt idx="2566">
                  <c:v>2.5776189486619309E-2</c:v>
                </c:pt>
                <c:pt idx="2567">
                  <c:v>2.577366007093608E-2</c:v>
                </c:pt>
                <c:pt idx="2568">
                  <c:v>2.5771241474834578E-2</c:v>
                </c:pt>
                <c:pt idx="2569">
                  <c:v>2.5768932648827094E-2</c:v>
                </c:pt>
                <c:pt idx="2570">
                  <c:v>2.5766728012815581E-2</c:v>
                </c:pt>
                <c:pt idx="2571">
                  <c:v>2.5764622325943586E-2</c:v>
                </c:pt>
                <c:pt idx="2572">
                  <c:v>2.5762607591686967E-2</c:v>
                </c:pt>
                <c:pt idx="2573">
                  <c:v>2.5760671719921448E-2</c:v>
                </c:pt>
                <c:pt idx="2574">
                  <c:v>2.5758795884291242E-2</c:v>
                </c:pt>
                <c:pt idx="2575">
                  <c:v>2.5756955849564462E-2</c:v>
                </c:pt>
                <c:pt idx="2576">
                  <c:v>2.5755118854630596E-2</c:v>
                </c:pt>
                <c:pt idx="2577">
                  <c:v>2.5753242432387191E-2</c:v>
                </c:pt>
                <c:pt idx="2578">
                  <c:v>2.5751273031437361E-2</c:v>
                </c:pt>
                <c:pt idx="2579">
                  <c:v>2.5749145641592634E-2</c:v>
                </c:pt>
                <c:pt idx="2580">
                  <c:v>2.5746783609042631E-2</c:v>
                </c:pt>
                <c:pt idx="2581">
                  <c:v>2.5744097828157043E-2</c:v>
                </c:pt>
                <c:pt idx="2582">
                  <c:v>2.5740987984160298E-2</c:v>
                </c:pt>
                <c:pt idx="2583">
                  <c:v>2.5737344626929538E-2</c:v>
                </c:pt>
                <c:pt idx="2584">
                  <c:v>2.5733051490713987E-2</c:v>
                </c:pt>
                <c:pt idx="2585">
                  <c:v>2.5727989832666741E-2</c:v>
                </c:pt>
                <c:pt idx="2586">
                  <c:v>2.5722042770553427E-2</c:v>
                </c:pt>
                <c:pt idx="2587">
                  <c:v>2.5715099398483498E-2</c:v>
                </c:pt>
                <c:pt idx="2588">
                  <c:v>2.5707062806242451E-2</c:v>
                </c:pt>
                <c:pt idx="2589">
                  <c:v>2.5697855993375391E-2</c:v>
                </c:pt>
                <c:pt idx="2590">
                  <c:v>2.5687425534529875E-2</c:v>
                </c:pt>
                <c:pt idx="2591">
                  <c:v>2.5675748715124517E-2</c:v>
                </c:pt>
                <c:pt idx="2592">
                  <c:v>2.5662835160400861E-2</c:v>
                </c:pt>
                <c:pt idx="2593">
                  <c:v>2.5648728807468442E-2</c:v>
                </c:pt>
                <c:pt idx="2594">
                  <c:v>2.5633507827170506E-2</c:v>
                </c:pt>
                <c:pt idx="2595">
                  <c:v>2.5617282270534315E-2</c:v>
                </c:pt>
                <c:pt idx="2596">
                  <c:v>2.5600190603133555E-2</c:v>
                </c:pt>
                <c:pt idx="2597">
                  <c:v>2.5582393634338799E-2</c:v>
                </c:pt>
                <c:pt idx="2598">
                  <c:v>2.5564068380132584E-2</c:v>
                </c:pt>
                <c:pt idx="2599">
                  <c:v>2.5545398738660387E-2</c:v>
                </c:pt>
                <c:pt idx="2600">
                  <c:v>2.5526569912914538E-2</c:v>
                </c:pt>
                <c:pt idx="2601">
                  <c:v>2.5507760078636081E-2</c:v>
                </c:pt>
                <c:pt idx="2602">
                  <c:v>2.5489134672978656E-2</c:v>
                </c:pt>
                <c:pt idx="2603">
                  <c:v>2.5470840767564458E-2</c:v>
                </c:pt>
                <c:pt idx="2604">
                  <c:v>2.545300447338061E-2</c:v>
                </c:pt>
                <c:pt idx="2605">
                  <c:v>2.543572846841715E-2</c:v>
                </c:pt>
                <c:pt idx="2606">
                  <c:v>2.541909127297266E-2</c:v>
                </c:pt>
                <c:pt idx="2607">
                  <c:v>2.5403148742870283E-2</c:v>
                </c:pt>
                <c:pt idx="2608">
                  <c:v>2.5387936227562802E-2</c:v>
                </c:pt>
                <c:pt idx="2609">
                  <c:v>2.5373470390412139E-2</c:v>
                </c:pt>
                <c:pt idx="2610">
                  <c:v>2.5359752455510337E-2</c:v>
                </c:pt>
                <c:pt idx="2611">
                  <c:v>2.534677148615961E-2</c:v>
                </c:pt>
                <c:pt idx="2612">
                  <c:v>2.5334505703827989E-2</c:v>
                </c:pt>
                <c:pt idx="2613">
                  <c:v>2.5322925602970944E-2</c:v>
                </c:pt>
                <c:pt idx="2614">
                  <c:v>2.531199567295938E-2</c:v>
                </c:pt>
                <c:pt idx="2615">
                  <c:v>2.5301677950923904E-2</c:v>
                </c:pt>
                <c:pt idx="2616">
                  <c:v>2.5291931936648495E-2</c:v>
                </c:pt>
                <c:pt idx="2617">
                  <c:v>2.5282716573159971E-2</c:v>
                </c:pt>
                <c:pt idx="2618">
                  <c:v>2.5273990872630391E-2</c:v>
                </c:pt>
                <c:pt idx="2619">
                  <c:v>2.5265715143279011E-2</c:v>
                </c:pt>
                <c:pt idx="2620">
                  <c:v>2.5257852384192991E-2</c:v>
                </c:pt>
                <c:pt idx="2621">
                  <c:v>2.5250366502086976E-2</c:v>
                </c:pt>
                <c:pt idx="2622">
                  <c:v>2.5243229427444933E-2</c:v>
                </c:pt>
                <c:pt idx="2623">
                  <c:v>2.5236405829467134E-2</c:v>
                </c:pt>
                <c:pt idx="2624">
                  <c:v>2.5229864472631314E-2</c:v>
                </c:pt>
                <c:pt idx="2625">
                  <c:v>2.5223579506775267E-2</c:v>
                </c:pt>
                <c:pt idx="2626">
                  <c:v>2.5217525180562889E-2</c:v>
                </c:pt>
                <c:pt idx="2627">
                  <c:v>2.5211678779243313E-2</c:v>
                </c:pt>
                <c:pt idx="2628">
                  <c:v>2.5206018528586168E-2</c:v>
                </c:pt>
                <c:pt idx="2629">
                  <c:v>2.5200524037762347E-2</c:v>
                </c:pt>
                <c:pt idx="2630">
                  <c:v>2.5195175700746163E-2</c:v>
                </c:pt>
                <c:pt idx="2631">
                  <c:v>2.5189954775920263E-2</c:v>
                </c:pt>
                <c:pt idx="2632">
                  <c:v>2.5184843575416244E-2</c:v>
                </c:pt>
                <c:pt idx="2633">
                  <c:v>2.5179825699952873E-2</c:v>
                </c:pt>
                <c:pt idx="2634">
                  <c:v>2.5174886626906704E-2</c:v>
                </c:pt>
                <c:pt idx="2635">
                  <c:v>2.5170013926185231E-2</c:v>
                </c:pt>
                <c:pt idx="2636">
                  <c:v>2.5165197533266653E-2</c:v>
                </c:pt>
                <c:pt idx="2637">
                  <c:v>2.5160430160947052E-2</c:v>
                </c:pt>
                <c:pt idx="2638">
                  <c:v>2.5155707721204585E-2</c:v>
                </c:pt>
                <c:pt idx="2639">
                  <c:v>2.5151026957591374E-2</c:v>
                </c:pt>
                <c:pt idx="2640">
                  <c:v>2.5146389101508095E-2</c:v>
                </c:pt>
                <c:pt idx="2641">
                  <c:v>2.5141796649291889E-2</c:v>
                </c:pt>
                <c:pt idx="2642">
                  <c:v>2.513725290879408E-2</c:v>
                </c:pt>
                <c:pt idx="2643">
                  <c:v>2.5132763381619426E-2</c:v>
                </c:pt>
                <c:pt idx="2644">
                  <c:v>2.5128333087763112E-2</c:v>
                </c:pt>
                <c:pt idx="2645">
                  <c:v>2.5123966904243209E-2</c:v>
                </c:pt>
                <c:pt idx="2646">
                  <c:v>2.5119669278984274E-2</c:v>
                </c:pt>
                <c:pt idx="2647">
                  <c:v>2.5115443492162534E-2</c:v>
                </c:pt>
                <c:pt idx="2648">
                  <c:v>2.5111292489422909E-2</c:v>
                </c:pt>
                <c:pt idx="2649">
                  <c:v>2.5107218700935432E-2</c:v>
                </c:pt>
                <c:pt idx="2650">
                  <c:v>2.510322415874279E-2</c:v>
                </c:pt>
                <c:pt idx="2651">
                  <c:v>2.5099311025235299E-2</c:v>
                </c:pt>
                <c:pt idx="2652">
                  <c:v>2.5095482041902716E-2</c:v>
                </c:pt>
                <c:pt idx="2653">
                  <c:v>2.5091741013847098E-2</c:v>
                </c:pt>
                <c:pt idx="2654">
                  <c:v>2.5088092243260932E-2</c:v>
                </c:pt>
                <c:pt idx="2655">
                  <c:v>2.5084542468823235E-2</c:v>
                </c:pt>
                <c:pt idx="2656">
                  <c:v>2.5081100463837502E-2</c:v>
                </c:pt>
                <c:pt idx="2657">
                  <c:v>2.5077776671370171E-2</c:v>
                </c:pt>
                <c:pt idx="2658">
                  <c:v>2.5074584224698857E-2</c:v>
                </c:pt>
                <c:pt idx="2659">
                  <c:v>2.5071537287525036E-2</c:v>
                </c:pt>
                <c:pt idx="2660">
                  <c:v>2.5068651029879839E-2</c:v>
                </c:pt>
                <c:pt idx="2661">
                  <c:v>2.5065940892919074E-2</c:v>
                </c:pt>
                <c:pt idx="2662">
                  <c:v>2.5063421763505605E-2</c:v>
                </c:pt>
                <c:pt idx="2663">
                  <c:v>2.5061106703167888E-2</c:v>
                </c:pt>
                <c:pt idx="2664">
                  <c:v>2.5059006218856136E-2</c:v>
                </c:pt>
                <c:pt idx="2665">
                  <c:v>2.5057126570755036E-2</c:v>
                </c:pt>
                <c:pt idx="2666">
                  <c:v>2.5055469649102081E-2</c:v>
                </c:pt>
                <c:pt idx="2667">
                  <c:v>2.5054032160117146E-2</c:v>
                </c:pt>
                <c:pt idx="2668">
                  <c:v>2.505280580572667E-2</c:v>
                </c:pt>
                <c:pt idx="2669">
                  <c:v>2.5051777593994441E-2</c:v>
                </c:pt>
                <c:pt idx="2670">
                  <c:v>2.5050929654560936E-2</c:v>
                </c:pt>
                <c:pt idx="2671">
                  <c:v>2.5050240591977885E-2</c:v>
                </c:pt>
                <c:pt idx="2672">
                  <c:v>2.5049686785525032E-2</c:v>
                </c:pt>
                <c:pt idx="2673">
                  <c:v>2.5049243994182513E-2</c:v>
                </c:pt>
                <c:pt idx="2674">
                  <c:v>2.5048887886391785E-2</c:v>
                </c:pt>
                <c:pt idx="2675">
                  <c:v>2.5048595699375658E-2</c:v>
                </c:pt>
                <c:pt idx="2676">
                  <c:v>2.5048346598257269E-2</c:v>
                </c:pt>
                <c:pt idx="2677">
                  <c:v>2.5048122953731957E-2</c:v>
                </c:pt>
                <c:pt idx="2678">
                  <c:v>2.5047911187093604E-2</c:v>
                </c:pt>
                <c:pt idx="2679">
                  <c:v>2.5047699676743276E-2</c:v>
                </c:pt>
                <c:pt idx="2680">
                  <c:v>2.5047480433027916E-2</c:v>
                </c:pt>
                <c:pt idx="2681">
                  <c:v>2.5047248855147093E-2</c:v>
                </c:pt>
                <c:pt idx="2682">
                  <c:v>2.5047002225581979E-2</c:v>
                </c:pt>
                <c:pt idx="2683">
                  <c:v>2.5046739013886276E-2</c:v>
                </c:pt>
                <c:pt idx="2684">
                  <c:v>2.5046459375064407E-2</c:v>
                </c:pt>
                <c:pt idx="2685">
                  <c:v>2.5046163428764794E-2</c:v>
                </c:pt>
                <c:pt idx="2686">
                  <c:v>2.5045851376755274E-2</c:v>
                </c:pt>
                <c:pt idx="2687">
                  <c:v>2.5045522910502042E-2</c:v>
                </c:pt>
                <c:pt idx="2688">
                  <c:v>2.5045177472755656E-2</c:v>
                </c:pt>
                <c:pt idx="2689">
                  <c:v>2.5044813239126159E-2</c:v>
                </c:pt>
                <c:pt idx="2690">
                  <c:v>2.504442831475016E-2</c:v>
                </c:pt>
                <c:pt idx="2691">
                  <c:v>2.5044020226363158E-2</c:v>
                </c:pt>
                <c:pt idx="2692">
                  <c:v>2.5043585907114595E-2</c:v>
                </c:pt>
                <c:pt idx="2693">
                  <c:v>2.5043121900103306E-2</c:v>
                </c:pt>
                <c:pt idx="2694">
                  <c:v>2.5042623993051981E-2</c:v>
                </c:pt>
                <c:pt idx="2695">
                  <c:v>2.5042088332313594E-2</c:v>
                </c:pt>
                <c:pt idx="2696">
                  <c:v>2.5041510386952945E-2</c:v>
                </c:pt>
                <c:pt idx="2697">
                  <c:v>2.5040885472536745E-2</c:v>
                </c:pt>
                <c:pt idx="2698">
                  <c:v>2.504020861560648E-2</c:v>
                </c:pt>
                <c:pt idx="2699">
                  <c:v>2.5039475208562045E-2</c:v>
                </c:pt>
                <c:pt idx="2700">
                  <c:v>2.5038680943490529E-2</c:v>
                </c:pt>
                <c:pt idx="2701">
                  <c:v>2.5037822524467252E-2</c:v>
                </c:pt>
                <c:pt idx="2702">
                  <c:v>2.5036898163742948E-2</c:v>
                </c:pt>
                <c:pt idx="2703">
                  <c:v>2.5035907117208107E-2</c:v>
                </c:pt>
                <c:pt idx="2704">
                  <c:v>2.5034851823623597E-2</c:v>
                </c:pt>
                <c:pt idx="2705">
                  <c:v>2.5033737520114927E-2</c:v>
                </c:pt>
                <c:pt idx="2706">
                  <c:v>2.5032572789993348E-2</c:v>
                </c:pt>
                <c:pt idx="2707">
                  <c:v>2.5031369388065744E-2</c:v>
                </c:pt>
                <c:pt idx="2708">
                  <c:v>2.5030142312626728E-2</c:v>
                </c:pt>
                <c:pt idx="2709">
                  <c:v>2.5028910908421718E-2</c:v>
                </c:pt>
                <c:pt idx="2710">
                  <c:v>2.502769982127942E-2</c:v>
                </c:pt>
                <c:pt idx="2711">
                  <c:v>2.5026527203051058E-2</c:v>
                </c:pt>
                <c:pt idx="2712">
                  <c:v>2.5025408084834121E-2</c:v>
                </c:pt>
                <c:pt idx="2713">
                  <c:v>2.502436089123344E-2</c:v>
                </c:pt>
                <c:pt idx="2714">
                  <c:v>2.5023402329598161E-2</c:v>
                </c:pt>
                <c:pt idx="2715">
                  <c:v>2.5022542329717339E-2</c:v>
                </c:pt>
                <c:pt idx="2716">
                  <c:v>2.5021786390473207E-2</c:v>
                </c:pt>
                <c:pt idx="2717">
                  <c:v>2.5021134654451268E-2</c:v>
                </c:pt>
                <c:pt idx="2718">
                  <c:v>2.5020580203805307E-2</c:v>
                </c:pt>
                <c:pt idx="2719">
                  <c:v>2.5020111292520325E-2</c:v>
                </c:pt>
                <c:pt idx="2720">
                  <c:v>2.5019710978111096E-2</c:v>
                </c:pt>
                <c:pt idx="2721">
                  <c:v>2.5019358027468769E-2</c:v>
                </c:pt>
                <c:pt idx="2722">
                  <c:v>2.5019028301567801E-2</c:v>
                </c:pt>
                <c:pt idx="2723">
                  <c:v>2.5018696302560758E-2</c:v>
                </c:pt>
                <c:pt idx="2724">
                  <c:v>2.5018336790537925E-2</c:v>
                </c:pt>
                <c:pt idx="2725">
                  <c:v>2.5017926417007504E-2</c:v>
                </c:pt>
                <c:pt idx="2726">
                  <c:v>2.5017445399070873E-2</c:v>
                </c:pt>
                <c:pt idx="2727">
                  <c:v>2.5016878461999723E-2</c:v>
                </c:pt>
                <c:pt idx="2728">
                  <c:v>2.501621620070995E-2</c:v>
                </c:pt>
                <c:pt idx="2729">
                  <c:v>2.5015455761192136E-2</c:v>
                </c:pt>
                <c:pt idx="2730">
                  <c:v>2.5014602035071436E-2</c:v>
                </c:pt>
                <c:pt idx="2731">
                  <c:v>2.5013668419407522E-2</c:v>
                </c:pt>
                <c:pt idx="2732">
                  <c:v>2.5012676702403914E-2</c:v>
                </c:pt>
                <c:pt idx="2733">
                  <c:v>2.5011658393024019E-2</c:v>
                </c:pt>
                <c:pt idx="2734">
                  <c:v>2.5010654577898139E-2</c:v>
                </c:pt>
                <c:pt idx="2735">
                  <c:v>2.500971658345964E-2</c:v>
                </c:pt>
                <c:pt idx="2736">
                  <c:v>2.500890645060139E-2</c:v>
                </c:pt>
                <c:pt idx="2737">
                  <c:v>2.5008296567579091E-2</c:v>
                </c:pt>
                <c:pt idx="2738">
                  <c:v>2.5007969464550937E-2</c:v>
                </c:pt>
                <c:pt idx="2739">
                  <c:v>2.5008017499041864E-2</c:v>
                </c:pt>
                <c:pt idx="2740">
                  <c:v>2.500854143279688E-2</c:v>
                </c:pt>
                <c:pt idx="2741">
                  <c:v>2.5009648009687871E-2</c:v>
                </c:pt>
                <c:pt idx="2742">
                  <c:v>2.5011447711798553E-2</c:v>
                </c:pt>
                <c:pt idx="2743">
                  <c:v>2.5014048664353875E-2</c:v>
                </c:pt>
                <c:pt idx="2744">
                  <c:v>2.5017553671887634E-2</c:v>
                </c:pt>
                <c:pt idx="2745">
                  <c:v>2.5022054995518621E-2</c:v>
                </c:pt>
                <c:pt idx="2746">
                  <c:v>2.5027628479948053E-2</c:v>
                </c:pt>
                <c:pt idx="2747">
                  <c:v>2.5034328148001328E-2</c:v>
                </c:pt>
                <c:pt idx="2748">
                  <c:v>2.5042180865060434E-2</c:v>
                </c:pt>
                <c:pt idx="2749">
                  <c:v>2.5051185510421261E-2</c:v>
                </c:pt>
                <c:pt idx="2750">
                  <c:v>2.5061308351251917E-2</c:v>
                </c:pt>
                <c:pt idx="2751">
                  <c:v>2.5072483608288371E-2</c:v>
                </c:pt>
                <c:pt idx="2752">
                  <c:v>2.5084615025665162E-2</c:v>
                </c:pt>
                <c:pt idx="2753">
                  <c:v>2.5097580132485378E-2</c:v>
                </c:pt>
                <c:pt idx="2754">
                  <c:v>2.5111233050550571E-2</c:v>
                </c:pt>
                <c:pt idx="2755">
                  <c:v>2.512541212869655E-2</c:v>
                </c:pt>
                <c:pt idx="2756">
                  <c:v>2.5139946672574978E-2</c:v>
                </c:pt>
                <c:pt idx="2757">
                  <c:v>2.5154663915771543E-2</c:v>
                </c:pt>
                <c:pt idx="2758">
                  <c:v>2.51693967810688E-2</c:v>
                </c:pt>
                <c:pt idx="2759">
                  <c:v>2.5183989422257372E-2</c:v>
                </c:pt>
                <c:pt idx="2760">
                  <c:v>2.5198301261544723E-2</c:v>
                </c:pt>
                <c:pt idx="2761">
                  <c:v>2.5212213284260668E-2</c:v>
                </c:pt>
                <c:pt idx="2762">
                  <c:v>2.5225627433512709E-2</c:v>
                </c:pt>
                <c:pt idx="2763">
                  <c:v>2.5238468464274615E-2</c:v>
                </c:pt>
                <c:pt idx="2764">
                  <c:v>2.5250682799285995E-2</c:v>
                </c:pt>
                <c:pt idx="2765">
                  <c:v>2.52622375667476E-2</c:v>
                </c:pt>
                <c:pt idx="2766">
                  <c:v>2.527311798047574E-2</c:v>
                </c:pt>
                <c:pt idx="2767">
                  <c:v>2.5283324500382121E-2</c:v>
                </c:pt>
                <c:pt idx="2768">
                  <c:v>2.5292871826609532E-2</c:v>
                </c:pt>
                <c:pt idx="2769">
                  <c:v>2.5301785570993645E-2</c:v>
                </c:pt>
                <c:pt idx="2770">
                  <c:v>2.5310100602331801E-2</c:v>
                </c:pt>
                <c:pt idx="2771">
                  <c:v>2.5317859129572035E-2</c:v>
                </c:pt>
                <c:pt idx="2772">
                  <c:v>2.532511234002037E-2</c:v>
                </c:pt>
                <c:pt idx="2773">
                  <c:v>2.533191781655016E-2</c:v>
                </c:pt>
                <c:pt idx="2774">
                  <c:v>2.5338341267070824E-2</c:v>
                </c:pt>
                <c:pt idx="2775">
                  <c:v>2.5344456930551738E-2</c:v>
                </c:pt>
                <c:pt idx="2776">
                  <c:v>2.5350347686017356E-2</c:v>
                </c:pt>
                <c:pt idx="2777">
                  <c:v>2.5356107654338801E-2</c:v>
                </c:pt>
                <c:pt idx="2778">
                  <c:v>2.5361842666872168E-2</c:v>
                </c:pt>
                <c:pt idx="2779">
                  <c:v>2.5367669977097367E-2</c:v>
                </c:pt>
                <c:pt idx="2780">
                  <c:v>2.537371731150715E-2</c:v>
                </c:pt>
                <c:pt idx="2781">
                  <c:v>2.5380121845984347E-2</c:v>
                </c:pt>
                <c:pt idx="2782">
                  <c:v>2.5387025810676256E-2</c:v>
                </c:pt>
                <c:pt idx="2783">
                  <c:v>2.5394576359886015E-2</c:v>
                </c:pt>
                <c:pt idx="2784">
                  <c:v>2.5402918697404336E-2</c:v>
                </c:pt>
                <c:pt idx="2785">
                  <c:v>2.5412192359409464E-2</c:v>
                </c:pt>
                <c:pt idx="2786">
                  <c:v>2.5422526404146752E-2</c:v>
                </c:pt>
                <c:pt idx="2787">
                  <c:v>2.54340348117994E-2</c:v>
                </c:pt>
                <c:pt idx="2788">
                  <c:v>2.5446814829000193E-2</c:v>
                </c:pt>
                <c:pt idx="2789">
                  <c:v>2.5460943822419681E-2</c:v>
                </c:pt>
                <c:pt idx="2790">
                  <c:v>2.547648003076804E-2</c:v>
                </c:pt>
                <c:pt idx="2791">
                  <c:v>2.5493464245874856E-2</c:v>
                </c:pt>
                <c:pt idx="2792">
                  <c:v>2.5511924046949342E-2</c:v>
                </c:pt>
                <c:pt idx="2793">
                  <c:v>2.5531879921119233E-2</c:v>
                </c:pt>
                <c:pt idx="2794">
                  <c:v>2.555334945080779E-2</c:v>
                </c:pt>
                <c:pt idx="2795">
                  <c:v>2.5576357073372354E-2</c:v>
                </c:pt>
                <c:pt idx="2796">
                  <c:v>2.5600940866109707E-2</c:v>
                </c:pt>
                <c:pt idx="2797">
                  <c:v>2.5627159637925487E-2</c:v>
                </c:pt>
                <c:pt idx="2798">
                  <c:v>2.565509851555579E-2</c:v>
                </c:pt>
                <c:pt idx="2799">
                  <c:v>2.5684875038281887E-2</c:v>
                </c:pt>
                <c:pt idx="2800">
                  <c:v>2.571664002391879E-2</c:v>
                </c:pt>
                <c:pt idx="2801">
                  <c:v>2.5750579247373694E-2</c:v>
                </c:pt>
                <c:pt idx="2802">
                  <c:v>2.5786914074938692E-2</c:v>
                </c:pt>
                <c:pt idx="2803">
                  <c:v>2.58258980545856E-2</c:v>
                </c:pt>
                <c:pt idx="2804">
                  <c:v>2.5867817182203774E-2</c:v>
                </c:pt>
                <c:pt idx="2805">
                  <c:v>2.5912987109537471E-2</c:v>
                </c:pt>
                <c:pt idx="2806">
                  <c:v>2.596174988005313E-2</c:v>
                </c:pt>
                <c:pt idx="2807">
                  <c:v>2.6014470717290163E-2</c:v>
                </c:pt>
                <c:pt idx="2808">
                  <c:v>2.607153577045998E-2</c:v>
                </c:pt>
                <c:pt idx="2809">
                  <c:v>2.6133348733339092E-2</c:v>
                </c:pt>
                <c:pt idx="2810">
                  <c:v>2.6200329546426822E-2</c:v>
                </c:pt>
                <c:pt idx="2811">
                  <c:v>2.6272910605305302E-2</c:v>
                </c:pt>
                <c:pt idx="2812">
                  <c:v>2.6351533343184252E-2</c:v>
                </c:pt>
                <c:pt idx="2813">
                  <c:v>2.6436644463380361E-2</c:v>
                </c:pt>
                <c:pt idx="2814">
                  <c:v>2.6528692098373871E-2</c:v>
                </c:pt>
                <c:pt idx="2815">
                  <c:v>2.6628122086382162E-2</c:v>
                </c:pt>
                <c:pt idx="2816">
                  <c:v>2.6735372984321073E-2</c:v>
                </c:pt>
                <c:pt idx="2817">
                  <c:v>2.6850871560751451E-2</c:v>
                </c:pt>
                <c:pt idx="2818">
                  <c:v>2.697502748919128E-2</c:v>
                </c:pt>
                <c:pt idx="2819">
                  <c:v>2.7108228378820442E-2</c:v>
                </c:pt>
                <c:pt idx="2820">
                  <c:v>2.7250834652390601E-2</c:v>
                </c:pt>
                <c:pt idx="2821">
                  <c:v>2.740317403697581E-2</c:v>
                </c:pt>
                <c:pt idx="2822">
                  <c:v>2.7565536739777321E-2</c:v>
                </c:pt>
                <c:pt idx="2823">
                  <c:v>2.7738169987311042E-2</c:v>
                </c:pt>
                <c:pt idx="2824">
                  <c:v>2.7921272918840292E-2</c:v>
                </c:pt>
                <c:pt idx="2825">
                  <c:v>2.8114992010248242E-2</c:v>
                </c:pt>
                <c:pt idx="2826">
                  <c:v>2.8319415525517321E-2</c:v>
                </c:pt>
                <c:pt idx="2827">
                  <c:v>2.8534569647251751E-2</c:v>
                </c:pt>
                <c:pt idx="2828">
                  <c:v>2.8760413759283551E-2</c:v>
                </c:pt>
                <c:pt idx="2829">
                  <c:v>2.8996836517975241E-2</c:v>
                </c:pt>
                <c:pt idx="2830">
                  <c:v>2.9243653548796752E-2</c:v>
                </c:pt>
                <c:pt idx="2831">
                  <c:v>2.95006070014125E-2</c:v>
                </c:pt>
                <c:pt idx="2832">
                  <c:v>2.9767362954921241E-2</c:v>
                </c:pt>
                <c:pt idx="2833">
                  <c:v>3.004351151214148E-2</c:v>
                </c:pt>
                <c:pt idx="2834">
                  <c:v>3.032856801918378E-2</c:v>
                </c:pt>
                <c:pt idx="2835">
                  <c:v>3.0621975429420131E-2</c:v>
                </c:pt>
                <c:pt idx="2836">
                  <c:v>3.0923107812225063E-2</c:v>
                </c:pt>
                <c:pt idx="2837">
                  <c:v>3.123127448238542E-2</c:v>
                </c:pt>
                <c:pt idx="2838">
                  <c:v>3.154572555283975E-2</c:v>
                </c:pt>
                <c:pt idx="2839">
                  <c:v>3.1865658329434013E-2</c:v>
                </c:pt>
                <c:pt idx="2840">
                  <c:v>3.2190223965656739E-2</c:v>
                </c:pt>
                <c:pt idx="2841">
                  <c:v>3.2518534865492894E-2</c:v>
                </c:pt>
                <c:pt idx="2842">
                  <c:v>3.2849672478547864E-2</c:v>
                </c:pt>
                <c:pt idx="2843">
                  <c:v>3.3182695304821444E-2</c:v>
                </c:pt>
                <c:pt idx="2844">
                  <c:v>3.3516646760657159E-2</c:v>
                </c:pt>
                <c:pt idx="2845">
                  <c:v>3.3850563683438632E-2</c:v>
                </c:pt>
                <c:pt idx="2846">
                  <c:v>3.418348188866626E-2</c:v>
                </c:pt>
                <c:pt idx="2847">
                  <c:v>3.4514445097959749E-2</c:v>
                </c:pt>
                <c:pt idx="2848">
                  <c:v>3.4842510412358932E-2</c:v>
                </c:pt>
                <c:pt idx="2849">
                  <c:v>3.5166754536886904E-2</c:v>
                </c:pt>
                <c:pt idx="2850">
                  <c:v>3.5486277661963703E-2</c:v>
                </c:pt>
                <c:pt idx="2851">
                  <c:v>3.58002088986221E-2</c:v>
                </c:pt>
                <c:pt idx="2852">
                  <c:v>3.6107710563127199E-2</c:v>
                </c:pt>
                <c:pt idx="2853">
                  <c:v>3.6407980451246304E-2</c:v>
                </c:pt>
                <c:pt idx="2854">
                  <c:v>3.6700254329253203E-2</c:v>
                </c:pt>
                <c:pt idx="2855">
                  <c:v>3.6983808700425704E-2</c:v>
                </c:pt>
                <c:pt idx="2856">
                  <c:v>3.7257963472763202E-2</c:v>
                </c:pt>
                <c:pt idx="2857">
                  <c:v>3.7522083603503703E-2</c:v>
                </c:pt>
                <c:pt idx="2858">
                  <c:v>3.7775580666871901E-2</c:v>
                </c:pt>
                <c:pt idx="2859">
                  <c:v>3.8017915425114603E-2</c:v>
                </c:pt>
                <c:pt idx="2860">
                  <c:v>3.8248601846119501E-2</c:v>
                </c:pt>
                <c:pt idx="2861">
                  <c:v>3.8467207112341799E-2</c:v>
                </c:pt>
                <c:pt idx="2862">
                  <c:v>3.8673353833174898E-2</c:v>
                </c:pt>
                <c:pt idx="2863">
                  <c:v>3.88667217169009E-2</c:v>
                </c:pt>
                <c:pt idx="2864">
                  <c:v>3.9047049087754401E-2</c:v>
                </c:pt>
                <c:pt idx="2865">
                  <c:v>3.9214132430554299E-2</c:v>
                </c:pt>
                <c:pt idx="2866">
                  <c:v>3.93678295976208E-2</c:v>
                </c:pt>
                <c:pt idx="2867">
                  <c:v>3.9508054028075598E-2</c:v>
                </c:pt>
                <c:pt idx="2868">
                  <c:v>3.9634773068700002E-2</c:v>
                </c:pt>
                <c:pt idx="2869">
                  <c:v>3.97480195272987E-2</c:v>
                </c:pt>
                <c:pt idx="2870">
                  <c:v>3.9847871253043704E-2</c:v>
                </c:pt>
                <c:pt idx="2871">
                  <c:v>3.9934454520903898E-2</c:v>
                </c:pt>
                <c:pt idx="2872">
                  <c:v>4.0007938217139799E-2</c:v>
                </c:pt>
                <c:pt idx="2873">
                  <c:v>4.0068529723916904E-2</c:v>
                </c:pt>
                <c:pt idx="2874">
                  <c:v>4.0116469174565697E-2</c:v>
                </c:pt>
                <c:pt idx="2875">
                  <c:v>4.0152024570090102E-2</c:v>
                </c:pt>
                <c:pt idx="2876">
                  <c:v>4.0175486136828004E-2</c:v>
                </c:pt>
                <c:pt idx="2877">
                  <c:v>4.0187161507613402E-2</c:v>
                </c:pt>
                <c:pt idx="2878">
                  <c:v>4.0187372034132501E-2</c:v>
                </c:pt>
                <c:pt idx="2879">
                  <c:v>4.01764476488801E-2</c:v>
                </c:pt>
                <c:pt idx="2880">
                  <c:v>4.0154724212182601E-2</c:v>
                </c:pt>
                <c:pt idx="2881">
                  <c:v>4.0122540665572699E-2</c:v>
                </c:pt>
                <c:pt idx="2882">
                  <c:v>4.0080237731180302E-2</c:v>
                </c:pt>
                <c:pt idx="2883">
                  <c:v>4.0028156779066799E-2</c:v>
                </c:pt>
                <c:pt idx="2884">
                  <c:v>3.9966639533562699E-2</c:v>
                </c:pt>
                <c:pt idx="2885">
                  <c:v>3.9896028713498302E-2</c:v>
                </c:pt>
                <c:pt idx="2886">
                  <c:v>3.9816668972035403E-2</c:v>
                </c:pt>
                <c:pt idx="2887">
                  <c:v>3.9728907922693603E-2</c:v>
                </c:pt>
                <c:pt idx="2888">
                  <c:v>3.9633097466729203E-2</c:v>
                </c:pt>
                <c:pt idx="2889">
                  <c:v>3.9529594788934204E-2</c:v>
                </c:pt>
                <c:pt idx="2890">
                  <c:v>3.9418763541836203E-2</c:v>
                </c:pt>
                <c:pt idx="2891">
                  <c:v>3.9300974338294201E-2</c:v>
                </c:pt>
                <c:pt idx="2892">
                  <c:v>3.9176605114441702E-2</c:v>
                </c:pt>
                <c:pt idx="2893">
                  <c:v>3.9046040636159199E-2</c:v>
                </c:pt>
                <c:pt idx="2894">
                  <c:v>3.8909672343064604E-2</c:v>
                </c:pt>
                <c:pt idx="2895">
                  <c:v>3.8767896444407202E-2</c:v>
                </c:pt>
                <c:pt idx="2896">
                  <c:v>3.8621113144617705E-2</c:v>
                </c:pt>
                <c:pt idx="2897">
                  <c:v>3.8469724764570404E-2</c:v>
                </c:pt>
                <c:pt idx="2898">
                  <c:v>3.8314133022464197E-2</c:v>
                </c:pt>
                <c:pt idx="2899">
                  <c:v>3.8154737088081904E-2</c:v>
                </c:pt>
                <c:pt idx="2900">
                  <c:v>3.7991932454574703E-2</c:v>
                </c:pt>
                <c:pt idx="2901">
                  <c:v>3.7826107063531601E-2</c:v>
                </c:pt>
                <c:pt idx="2902">
                  <c:v>3.7657639393988099E-2</c:v>
                </c:pt>
                <c:pt idx="2903">
                  <c:v>3.7486895041218798E-2</c:v>
                </c:pt>
                <c:pt idx="2904">
                  <c:v>3.7314225760594705E-2</c:v>
                </c:pt>
                <c:pt idx="2905">
                  <c:v>3.71399653137333E-2</c:v>
                </c:pt>
                <c:pt idx="2906">
                  <c:v>3.69644275412912E-2</c:v>
                </c:pt>
                <c:pt idx="2907">
                  <c:v>3.6787903725369706E-2</c:v>
                </c:pt>
                <c:pt idx="2908">
                  <c:v>3.66106744841792E-2</c:v>
                </c:pt>
                <c:pt idx="2909">
                  <c:v>3.6433002980503899E-2</c:v>
                </c:pt>
                <c:pt idx="2910">
                  <c:v>3.6255127727544002E-2</c:v>
                </c:pt>
                <c:pt idx="2911">
                  <c:v>3.6077267028749402E-2</c:v>
                </c:pt>
                <c:pt idx="2912">
                  <c:v>3.5899620901941799E-2</c:v>
                </c:pt>
                <c:pt idx="2913">
                  <c:v>3.5722371539795197E-2</c:v>
                </c:pt>
                <c:pt idx="2914">
                  <c:v>3.5545684540115904E-2</c:v>
                </c:pt>
                <c:pt idx="2915">
                  <c:v>3.5369710489373998E-2</c:v>
                </c:pt>
                <c:pt idx="2916">
                  <c:v>3.5194585535931404E-2</c:v>
                </c:pt>
                <c:pt idx="2917">
                  <c:v>3.5020432136977697E-2</c:v>
                </c:pt>
                <c:pt idx="2918">
                  <c:v>3.4847359087551738E-2</c:v>
                </c:pt>
                <c:pt idx="2919">
                  <c:v>3.4675458028299959E-2</c:v>
                </c:pt>
                <c:pt idx="2920">
                  <c:v>3.450481194111054E-2</c:v>
                </c:pt>
                <c:pt idx="2921">
                  <c:v>3.4335497332964322E-2</c:v>
                </c:pt>
                <c:pt idx="2922">
                  <c:v>3.4167576564048244E-2</c:v>
                </c:pt>
                <c:pt idx="2923">
                  <c:v>3.4001098316498501E-2</c:v>
                </c:pt>
                <c:pt idx="2924">
                  <c:v>3.383609960836928E-2</c:v>
                </c:pt>
                <c:pt idx="2925">
                  <c:v>3.367260191887194E-2</c:v>
                </c:pt>
                <c:pt idx="2926">
                  <c:v>3.3510620918515692E-2</c:v>
                </c:pt>
                <c:pt idx="2927">
                  <c:v>3.3350168648613433E-2</c:v>
                </c:pt>
                <c:pt idx="2928">
                  <c:v>3.3191244878987593E-2</c:v>
                </c:pt>
                <c:pt idx="2929">
                  <c:v>3.3033836005135479E-2</c:v>
                </c:pt>
                <c:pt idx="2930">
                  <c:v>3.2877928320148332E-2</c:v>
                </c:pt>
                <c:pt idx="2931">
                  <c:v>3.2723510258876015E-2</c:v>
                </c:pt>
                <c:pt idx="2932">
                  <c:v>3.257055591360012E-2</c:v>
                </c:pt>
                <c:pt idx="2933">
                  <c:v>3.2419047926142634E-2</c:v>
                </c:pt>
                <c:pt idx="2934">
                  <c:v>3.2268974724079823E-2</c:v>
                </c:pt>
                <c:pt idx="2935">
                  <c:v>3.212032572672105E-2</c:v>
                </c:pt>
                <c:pt idx="2936">
                  <c:v>3.1973098707892354E-2</c:v>
                </c:pt>
                <c:pt idx="2937">
                  <c:v>3.1827299120617734E-2</c:v>
                </c:pt>
                <c:pt idx="2938">
                  <c:v>3.1682940309153099E-2</c:v>
                </c:pt>
                <c:pt idx="2939">
                  <c:v>3.1540044449460708E-2</c:v>
                </c:pt>
                <c:pt idx="2940">
                  <c:v>3.1398647082661865E-2</c:v>
                </c:pt>
                <c:pt idx="2941">
                  <c:v>3.1258789340809341E-2</c:v>
                </c:pt>
                <c:pt idx="2942">
                  <c:v>3.1120516730541562E-2</c:v>
                </c:pt>
                <c:pt idx="2943">
                  <c:v>3.0983879320474923E-2</c:v>
                </c:pt>
                <c:pt idx="2944">
                  <c:v>3.0848930516187031E-2</c:v>
                </c:pt>
                <c:pt idx="2945">
                  <c:v>3.0715720517091059E-2</c:v>
                </c:pt>
                <c:pt idx="2946">
                  <c:v>3.0584298723754292E-2</c:v>
                </c:pt>
                <c:pt idx="2947">
                  <c:v>3.0454708689047282E-2</c:v>
                </c:pt>
                <c:pt idx="2948">
                  <c:v>3.0326986696699303E-2</c:v>
                </c:pt>
                <c:pt idx="2949">
                  <c:v>3.0201162703484181E-2</c:v>
                </c:pt>
                <c:pt idx="2950">
                  <c:v>3.0077259125666642E-2</c:v>
                </c:pt>
                <c:pt idx="2951">
                  <c:v>2.9955291293563762E-2</c:v>
                </c:pt>
                <c:pt idx="2952">
                  <c:v>2.983526453123659E-2</c:v>
                </c:pt>
                <c:pt idx="2953">
                  <c:v>2.9717178602673842E-2</c:v>
                </c:pt>
                <c:pt idx="2954">
                  <c:v>2.9601029834867502E-2</c:v>
                </c:pt>
                <c:pt idx="2955">
                  <c:v>2.9486812878984872E-2</c:v>
                </c:pt>
                <c:pt idx="2956">
                  <c:v>2.9374518245118372E-2</c:v>
                </c:pt>
                <c:pt idx="2957">
                  <c:v>2.9264136605554943E-2</c:v>
                </c:pt>
                <c:pt idx="2958">
                  <c:v>2.915566092233747E-2</c:v>
                </c:pt>
                <c:pt idx="2959">
                  <c:v>2.9049084458361719E-2</c:v>
                </c:pt>
                <c:pt idx="2960">
                  <c:v>2.8944402085528041E-2</c:v>
                </c:pt>
                <c:pt idx="2961">
                  <c:v>2.8841612234751773E-2</c:v>
                </c:pt>
                <c:pt idx="2962">
                  <c:v>2.8740717686875701E-2</c:v>
                </c:pt>
                <c:pt idx="2963">
                  <c:v>2.864171893162705E-2</c:v>
                </c:pt>
                <c:pt idx="2964">
                  <c:v>2.8544617716647923E-2</c:v>
                </c:pt>
                <c:pt idx="2965">
                  <c:v>2.8449421285443952E-2</c:v>
                </c:pt>
                <c:pt idx="2966">
                  <c:v>2.8356130910084033E-2</c:v>
                </c:pt>
                <c:pt idx="2967">
                  <c:v>2.8264752120599222E-2</c:v>
                </c:pt>
                <c:pt idx="2968">
                  <c:v>2.817528792630572E-2</c:v>
                </c:pt>
                <c:pt idx="2969">
                  <c:v>2.808774055681236E-2</c:v>
                </c:pt>
                <c:pt idx="2970">
                  <c:v>2.800211487236709E-2</c:v>
                </c:pt>
                <c:pt idx="2971">
                  <c:v>2.7918407787667583E-2</c:v>
                </c:pt>
                <c:pt idx="2972">
                  <c:v>2.7836623308125991E-2</c:v>
                </c:pt>
                <c:pt idx="2973">
                  <c:v>2.7756765539120043E-2</c:v>
                </c:pt>
                <c:pt idx="2974">
                  <c:v>2.7678830135986352E-2</c:v>
                </c:pt>
                <c:pt idx="2975">
                  <c:v>2.7602813509978452E-2</c:v>
                </c:pt>
                <c:pt idx="2976">
                  <c:v>2.7528718087380361E-2</c:v>
                </c:pt>
                <c:pt idx="2977">
                  <c:v>2.7456534709205761E-2</c:v>
                </c:pt>
                <c:pt idx="2978">
                  <c:v>2.7386248189113841E-2</c:v>
                </c:pt>
                <c:pt idx="2979">
                  <c:v>2.7317834711812813E-2</c:v>
                </c:pt>
                <c:pt idx="2980">
                  <c:v>2.7251260323468692E-2</c:v>
                </c:pt>
                <c:pt idx="2981">
                  <c:v>2.718647941730503E-2</c:v>
                </c:pt>
                <c:pt idx="2982">
                  <c:v>2.712343765058195E-2</c:v>
                </c:pt>
                <c:pt idx="2983">
                  <c:v>2.7062067084641761E-2</c:v>
                </c:pt>
                <c:pt idx="2984">
                  <c:v>2.7002291178461122E-2</c:v>
                </c:pt>
                <c:pt idx="2985">
                  <c:v>2.6944029120114441E-2</c:v>
                </c:pt>
                <c:pt idx="2986">
                  <c:v>2.6887186635467471E-2</c:v>
                </c:pt>
                <c:pt idx="2987">
                  <c:v>2.6831672836252422E-2</c:v>
                </c:pt>
                <c:pt idx="2988">
                  <c:v>2.6777402320391552E-2</c:v>
                </c:pt>
                <c:pt idx="2989">
                  <c:v>2.6724303514860711E-2</c:v>
                </c:pt>
                <c:pt idx="2990">
                  <c:v>2.6672306061813502E-2</c:v>
                </c:pt>
                <c:pt idx="2991">
                  <c:v>2.6621346698356061E-2</c:v>
                </c:pt>
                <c:pt idx="2992">
                  <c:v>2.6571384553291753E-2</c:v>
                </c:pt>
                <c:pt idx="2993">
                  <c:v>2.6522383408466951E-2</c:v>
                </c:pt>
                <c:pt idx="2994">
                  <c:v>2.647430732187251E-2</c:v>
                </c:pt>
                <c:pt idx="2995">
                  <c:v>2.6427133678509712E-2</c:v>
                </c:pt>
                <c:pt idx="2996">
                  <c:v>2.6380831551990072E-2</c:v>
                </c:pt>
                <c:pt idx="2997">
                  <c:v>2.633536543123538E-2</c:v>
                </c:pt>
                <c:pt idx="2998">
                  <c:v>2.6290695882321462E-2</c:v>
                </c:pt>
                <c:pt idx="2999">
                  <c:v>2.624676800770933E-2</c:v>
                </c:pt>
                <c:pt idx="3000">
                  <c:v>2.620352353892404E-2</c:v>
                </c:pt>
                <c:pt idx="3001">
                  <c:v>2.61608905661221E-2</c:v>
                </c:pt>
                <c:pt idx="3002">
                  <c:v>2.6118794383774901E-2</c:v>
                </c:pt>
                <c:pt idx="3003">
                  <c:v>2.607715692394438E-2</c:v>
                </c:pt>
                <c:pt idx="3004">
                  <c:v>2.6035899942091323E-2</c:v>
                </c:pt>
                <c:pt idx="3005">
                  <c:v>2.5994952066061099E-2</c:v>
                </c:pt>
                <c:pt idx="3006">
                  <c:v>2.5954248370316582E-2</c:v>
                </c:pt>
                <c:pt idx="3007">
                  <c:v>2.591373719593798E-2</c:v>
                </c:pt>
                <c:pt idx="3008">
                  <c:v>2.5873371109740737E-2</c:v>
                </c:pt>
                <c:pt idx="3009">
                  <c:v>2.5833116970202588E-2</c:v>
                </c:pt>
                <c:pt idx="3010">
                  <c:v>2.5792947779919737E-2</c:v>
                </c:pt>
                <c:pt idx="3011">
                  <c:v>2.575284448391291E-2</c:v>
                </c:pt>
                <c:pt idx="3012">
                  <c:v>2.5712789295167345E-2</c:v>
                </c:pt>
                <c:pt idx="3013">
                  <c:v>2.5672764323327414E-2</c:v>
                </c:pt>
                <c:pt idx="3014">
                  <c:v>2.563275052322303E-2</c:v>
                </c:pt>
                <c:pt idx="3015">
                  <c:v>2.5592720336272731E-2</c:v>
                </c:pt>
                <c:pt idx="3016">
                  <c:v>2.5552644447054806E-2</c:v>
                </c:pt>
                <c:pt idx="3017">
                  <c:v>2.5512486405440425E-2</c:v>
                </c:pt>
                <c:pt idx="3018">
                  <c:v>2.5472209481354407E-2</c:v>
                </c:pt>
                <c:pt idx="3019">
                  <c:v>2.5431770663482605E-2</c:v>
                </c:pt>
                <c:pt idx="3020">
                  <c:v>2.5391133177148962E-2</c:v>
                </c:pt>
                <c:pt idx="3021">
                  <c:v>2.5350263461741282E-2</c:v>
                </c:pt>
                <c:pt idx="3022">
                  <c:v>2.5309128287302283E-2</c:v>
                </c:pt>
                <c:pt idx="3023">
                  <c:v>2.5267707608961621E-2</c:v>
                </c:pt>
                <c:pt idx="3024">
                  <c:v>2.5225983952880691E-2</c:v>
                </c:pt>
                <c:pt idx="3025">
                  <c:v>2.5183951763632716E-2</c:v>
                </c:pt>
                <c:pt idx="3026">
                  <c:v>2.5141614532604582E-2</c:v>
                </c:pt>
                <c:pt idx="3027">
                  <c:v>2.5098976230864645E-2</c:v>
                </c:pt>
                <c:pt idx="3028">
                  <c:v>2.5056055808305017E-2</c:v>
                </c:pt>
                <c:pt idx="3029">
                  <c:v>2.5012871791427051E-2</c:v>
                </c:pt>
                <c:pt idx="3030">
                  <c:v>2.4969439686389962E-2</c:v>
                </c:pt>
                <c:pt idx="3031">
                  <c:v>2.4925791932500725E-2</c:v>
                </c:pt>
                <c:pt idx="3032">
                  <c:v>2.4881959086509833E-2</c:v>
                </c:pt>
                <c:pt idx="3033">
                  <c:v>2.4837973112166237E-2</c:v>
                </c:pt>
                <c:pt idx="3034">
                  <c:v>2.479387478907916E-2</c:v>
                </c:pt>
                <c:pt idx="3035">
                  <c:v>2.4749717237853113E-2</c:v>
                </c:pt>
                <c:pt idx="3036">
                  <c:v>2.4705549613434283E-2</c:v>
                </c:pt>
                <c:pt idx="3037">
                  <c:v>2.4661444675214653E-2</c:v>
                </c:pt>
                <c:pt idx="3038">
                  <c:v>2.4617483873758315E-2</c:v>
                </c:pt>
                <c:pt idx="3039">
                  <c:v>2.4573753510730642E-2</c:v>
                </c:pt>
                <c:pt idx="3040">
                  <c:v>2.4530360028872364E-2</c:v>
                </c:pt>
                <c:pt idx="3041">
                  <c:v>2.4487427072996525E-2</c:v>
                </c:pt>
                <c:pt idx="3042">
                  <c:v>2.4445081507407859E-2</c:v>
                </c:pt>
                <c:pt idx="3043">
                  <c:v>2.440345595601735E-2</c:v>
                </c:pt>
                <c:pt idx="3044">
                  <c:v>2.4362698960027015E-2</c:v>
                </c:pt>
                <c:pt idx="3045">
                  <c:v>2.4322954590205888E-2</c:v>
                </c:pt>
                <c:pt idx="3046">
                  <c:v>2.4284359528949286E-2</c:v>
                </c:pt>
                <c:pt idx="3047">
                  <c:v>2.4247052321489101E-2</c:v>
                </c:pt>
                <c:pt idx="3048">
                  <c:v>2.4211166805825794E-2</c:v>
                </c:pt>
                <c:pt idx="3049">
                  <c:v>2.4176818139238155E-2</c:v>
                </c:pt>
                <c:pt idx="3050">
                  <c:v>2.4144108776886788E-2</c:v>
                </c:pt>
                <c:pt idx="3051">
                  <c:v>2.4113135655850881E-2</c:v>
                </c:pt>
                <c:pt idx="3052">
                  <c:v>2.4083992745070042E-2</c:v>
                </c:pt>
                <c:pt idx="3053">
                  <c:v>2.405675829474966E-2</c:v>
                </c:pt>
                <c:pt idx="3054">
                  <c:v>2.4031503465336071E-2</c:v>
                </c:pt>
                <c:pt idx="3055">
                  <c:v>2.4008305699061233E-2</c:v>
                </c:pt>
                <c:pt idx="3056">
                  <c:v>2.3987241954315713E-2</c:v>
                </c:pt>
                <c:pt idx="3057">
                  <c:v>2.3968381804680881E-2</c:v>
                </c:pt>
                <c:pt idx="3058">
                  <c:v>2.3951795431358763E-2</c:v>
                </c:pt>
                <c:pt idx="3059">
                  <c:v>2.3937561035861921E-2</c:v>
                </c:pt>
                <c:pt idx="3060">
                  <c:v>2.3925754269777572E-2</c:v>
                </c:pt>
                <c:pt idx="3061">
                  <c:v>2.3916453622174611E-2</c:v>
                </c:pt>
                <c:pt idx="3062">
                  <c:v>2.390972323119351E-2</c:v>
                </c:pt>
                <c:pt idx="3063">
                  <c:v>2.390562538501112E-2</c:v>
                </c:pt>
                <c:pt idx="3064">
                  <c:v>2.3904215305562533E-2</c:v>
                </c:pt>
                <c:pt idx="3065">
                  <c:v>2.3905544222993211E-2</c:v>
                </c:pt>
                <c:pt idx="3066">
                  <c:v>2.3909642800130953E-2</c:v>
                </c:pt>
                <c:pt idx="3067">
                  <c:v>2.3916526234713641E-2</c:v>
                </c:pt>
                <c:pt idx="3068">
                  <c:v>2.3926201582775152E-2</c:v>
                </c:pt>
                <c:pt idx="3069">
                  <c:v>2.3938662671804761E-2</c:v>
                </c:pt>
                <c:pt idx="3070">
                  <c:v>2.3953895072869831E-2</c:v>
                </c:pt>
                <c:pt idx="3071">
                  <c:v>2.397186987921282E-2</c:v>
                </c:pt>
                <c:pt idx="3072">
                  <c:v>2.3992540711424832E-2</c:v>
                </c:pt>
                <c:pt idx="3073">
                  <c:v>2.4015856219970086E-2</c:v>
                </c:pt>
                <c:pt idx="3074">
                  <c:v>2.4041757710257881E-2</c:v>
                </c:pt>
                <c:pt idx="3075">
                  <c:v>2.4070179089594669E-2</c:v>
                </c:pt>
                <c:pt idx="3076">
                  <c:v>2.410105082962136E-2</c:v>
                </c:pt>
                <c:pt idx="3077">
                  <c:v>2.4134296064538364E-2</c:v>
                </c:pt>
                <c:pt idx="3078">
                  <c:v>2.4169824290999946E-2</c:v>
                </c:pt>
                <c:pt idx="3079">
                  <c:v>2.4207540250888337E-2</c:v>
                </c:pt>
                <c:pt idx="3080">
                  <c:v>2.4247346969156685E-2</c:v>
                </c:pt>
                <c:pt idx="3081">
                  <c:v>2.4289142527882224E-2</c:v>
                </c:pt>
                <c:pt idx="3082">
                  <c:v>2.4332821683108189E-2</c:v>
                </c:pt>
                <c:pt idx="3083">
                  <c:v>2.4378272240211687E-2</c:v>
                </c:pt>
                <c:pt idx="3084">
                  <c:v>2.442537873212814E-2</c:v>
                </c:pt>
                <c:pt idx="3085">
                  <c:v>2.447402207828115E-2</c:v>
                </c:pt>
                <c:pt idx="3086">
                  <c:v>2.4524068208190877E-2</c:v>
                </c:pt>
                <c:pt idx="3087">
                  <c:v>2.4575386654343275E-2</c:v>
                </c:pt>
                <c:pt idx="3088">
                  <c:v>2.4627844210013829E-2</c:v>
                </c:pt>
                <c:pt idx="3089">
                  <c:v>2.4681305286410399E-2</c:v>
                </c:pt>
                <c:pt idx="3090">
                  <c:v>2.473563333590225E-2</c:v>
                </c:pt>
                <c:pt idx="3091">
                  <c:v>2.4790691782034979E-2</c:v>
                </c:pt>
                <c:pt idx="3092">
                  <c:v>2.4846347028635547E-2</c:v>
                </c:pt>
                <c:pt idx="3093">
                  <c:v>2.4902465443033515E-2</c:v>
                </c:pt>
                <c:pt idx="3094">
                  <c:v>2.4958920358822464E-2</c:v>
                </c:pt>
                <c:pt idx="3095">
                  <c:v>2.5015579146140134E-2</c:v>
                </c:pt>
                <c:pt idx="3096">
                  <c:v>2.5072319293950648E-2</c:v>
                </c:pt>
                <c:pt idx="3097">
                  <c:v>2.5129021655082504E-2</c:v>
                </c:pt>
                <c:pt idx="3098">
                  <c:v>2.5185568637212573E-2</c:v>
                </c:pt>
                <c:pt idx="3099">
                  <c:v>2.5241843475507765E-2</c:v>
                </c:pt>
                <c:pt idx="3100">
                  <c:v>2.5297728399344747E-2</c:v>
                </c:pt>
                <c:pt idx="3101">
                  <c:v>2.5353103089748634E-2</c:v>
                </c:pt>
                <c:pt idx="3102">
                  <c:v>2.5407842439855017E-2</c:v>
                </c:pt>
                <c:pt idx="3103">
                  <c:v>2.5461816696358587E-2</c:v>
                </c:pt>
                <c:pt idx="3104">
                  <c:v>2.5514890319757066E-2</c:v>
                </c:pt>
                <c:pt idx="3105">
                  <c:v>2.556692370686366E-2</c:v>
                </c:pt>
                <c:pt idx="3106">
                  <c:v>2.5617772229554948E-2</c:v>
                </c:pt>
                <c:pt idx="3107">
                  <c:v>2.5667294386284487E-2</c:v>
                </c:pt>
                <c:pt idx="3108">
                  <c:v>2.5715342156298397E-2</c:v>
                </c:pt>
                <c:pt idx="3109">
                  <c:v>2.576176995539934E-2</c:v>
                </c:pt>
                <c:pt idx="3110">
                  <c:v>2.5806444260361688E-2</c:v>
                </c:pt>
                <c:pt idx="3111">
                  <c:v>2.5849241942536294E-2</c:v>
                </c:pt>
                <c:pt idx="3112">
                  <c:v>2.5890053013285588E-2</c:v>
                </c:pt>
                <c:pt idx="3113">
                  <c:v>2.5928781989794956E-2</c:v>
                </c:pt>
                <c:pt idx="3114">
                  <c:v>2.5965348153787825E-2</c:v>
                </c:pt>
                <c:pt idx="3115">
                  <c:v>2.5999684223112888E-2</c:v>
                </c:pt>
                <c:pt idx="3116">
                  <c:v>2.6031735999183181E-2</c:v>
                </c:pt>
                <c:pt idx="3117">
                  <c:v>2.6061460409678661E-2</c:v>
                </c:pt>
                <c:pt idx="3118">
                  <c:v>2.608882316966871E-2</c:v>
                </c:pt>
                <c:pt idx="3119">
                  <c:v>2.6113796104801162E-2</c:v>
                </c:pt>
                <c:pt idx="3120">
                  <c:v>2.6136357356989881E-2</c:v>
                </c:pt>
                <c:pt idx="3121">
                  <c:v>2.615649112647031E-2</c:v>
                </c:pt>
                <c:pt idx="3122">
                  <c:v>2.617418404984825E-2</c:v>
                </c:pt>
                <c:pt idx="3123">
                  <c:v>2.618942970871518E-2</c:v>
                </c:pt>
                <c:pt idx="3124">
                  <c:v>2.6202232677205381E-2</c:v>
                </c:pt>
                <c:pt idx="3125">
                  <c:v>2.6212595676767932E-2</c:v>
                </c:pt>
                <c:pt idx="3126">
                  <c:v>2.6220539590923291E-2</c:v>
                </c:pt>
                <c:pt idx="3127">
                  <c:v>2.622610225737633E-2</c:v>
                </c:pt>
                <c:pt idx="3128">
                  <c:v>2.622933945407397E-2</c:v>
                </c:pt>
                <c:pt idx="3129">
                  <c:v>2.623032620559999E-2</c:v>
                </c:pt>
                <c:pt idx="3130">
                  <c:v>2.622915685822973E-2</c:v>
                </c:pt>
                <c:pt idx="3131">
                  <c:v>2.6225942748232652E-2</c:v>
                </c:pt>
                <c:pt idx="3132">
                  <c:v>2.622081039668437E-2</c:v>
                </c:pt>
                <c:pt idx="3133">
                  <c:v>2.6213897394308853E-2</c:v>
                </c:pt>
                <c:pt idx="3134">
                  <c:v>2.6205347767493153E-2</c:v>
                </c:pt>
                <c:pt idx="3135">
                  <c:v>2.6195306028781451E-2</c:v>
                </c:pt>
                <c:pt idx="3136">
                  <c:v>2.618391308586656E-2</c:v>
                </c:pt>
                <c:pt idx="3137">
                  <c:v>2.6171305293583743E-2</c:v>
                </c:pt>
                <c:pt idx="3138">
                  <c:v>2.6157599852005952E-2</c:v>
                </c:pt>
                <c:pt idx="3139">
                  <c:v>2.614289947344366E-2</c:v>
                </c:pt>
                <c:pt idx="3140">
                  <c:v>2.6127296243446372E-2</c:v>
                </c:pt>
                <c:pt idx="3141">
                  <c:v>2.6110869771439112E-2</c:v>
                </c:pt>
                <c:pt idx="3142">
                  <c:v>2.6093688695597382E-2</c:v>
                </c:pt>
                <c:pt idx="3143">
                  <c:v>2.6075812837840003E-2</c:v>
                </c:pt>
                <c:pt idx="3144">
                  <c:v>2.6057295132268472E-2</c:v>
                </c:pt>
                <c:pt idx="3145">
                  <c:v>2.6038184584635853E-2</c:v>
                </c:pt>
                <c:pt idx="3146">
                  <c:v>2.6018525506829582E-2</c:v>
                </c:pt>
                <c:pt idx="3147">
                  <c:v>2.5998363396133265E-2</c:v>
                </c:pt>
                <c:pt idx="3148">
                  <c:v>2.59777298143723E-2</c:v>
                </c:pt>
                <c:pt idx="3149">
                  <c:v>2.5956650483747783E-2</c:v>
                </c:pt>
                <c:pt idx="3150">
                  <c:v>2.5935145878850891E-2</c:v>
                </c:pt>
                <c:pt idx="3151">
                  <c:v>2.5913225040969788E-2</c:v>
                </c:pt>
                <c:pt idx="3152">
                  <c:v>2.5890885834345873E-2</c:v>
                </c:pt>
                <c:pt idx="3153">
                  <c:v>2.5868116109611733E-2</c:v>
                </c:pt>
                <c:pt idx="3154">
                  <c:v>2.5844893981672671E-2</c:v>
                </c:pt>
                <c:pt idx="3155">
                  <c:v>2.5821189996465859E-2</c:v>
                </c:pt>
                <c:pt idx="3156">
                  <c:v>2.5796973083307018E-2</c:v>
                </c:pt>
                <c:pt idx="3157">
                  <c:v>2.5772220561988225E-2</c:v>
                </c:pt>
                <c:pt idx="3158">
                  <c:v>2.57469090685442E-2</c:v>
                </c:pt>
                <c:pt idx="3159">
                  <c:v>2.5721026611907491E-2</c:v>
                </c:pt>
                <c:pt idx="3160">
                  <c:v>2.5694585551136191E-2</c:v>
                </c:pt>
                <c:pt idx="3161">
                  <c:v>2.5667621117913268E-2</c:v>
                </c:pt>
                <c:pt idx="3162">
                  <c:v>2.5640191504466552E-2</c:v>
                </c:pt>
                <c:pt idx="3163">
                  <c:v>2.5612378053323177E-2</c:v>
                </c:pt>
                <c:pt idx="3164">
                  <c:v>2.5584283010071335E-2</c:v>
                </c:pt>
                <c:pt idx="3165">
                  <c:v>2.5556025915143728E-2</c:v>
                </c:pt>
                <c:pt idx="3166">
                  <c:v>2.5527738583371318E-2</c:v>
                </c:pt>
                <c:pt idx="3167">
                  <c:v>2.5499559113680521E-2</c:v>
                </c:pt>
                <c:pt idx="3168">
                  <c:v>2.5471626272374894E-2</c:v>
                </c:pt>
                <c:pt idx="3169">
                  <c:v>2.544407281695233E-2</c:v>
                </c:pt>
                <c:pt idx="3170">
                  <c:v>2.5417021321437729E-2</c:v>
                </c:pt>
                <c:pt idx="3171">
                  <c:v>2.5390579084316682E-2</c:v>
                </c:pt>
                <c:pt idx="3172">
                  <c:v>2.5364837141310485E-2</c:v>
                </c:pt>
                <c:pt idx="3173">
                  <c:v>2.5339867998574864E-2</c:v>
                </c:pt>
                <c:pt idx="3174">
                  <c:v>2.5315724814677452E-2</c:v>
                </c:pt>
                <c:pt idx="3175">
                  <c:v>2.5292441444506111E-2</c:v>
                </c:pt>
                <c:pt idx="3176">
                  <c:v>2.527003316253891E-2</c:v>
                </c:pt>
                <c:pt idx="3177">
                  <c:v>2.5248496772171235E-2</c:v>
                </c:pt>
                <c:pt idx="3178">
                  <c:v>2.5227811393467959E-2</c:v>
                </c:pt>
                <c:pt idx="3179">
                  <c:v>2.5207938818394154E-2</c:v>
                </c:pt>
                <c:pt idx="3180">
                  <c:v>2.5188824049074868E-2</c:v>
                </c:pt>
                <c:pt idx="3181">
                  <c:v>2.5170388543197669E-2</c:v>
                </c:pt>
                <c:pt idx="3182">
                  <c:v>2.5152546963592735E-2</c:v>
                </c:pt>
                <c:pt idx="3183">
                  <c:v>2.513519767491457E-2</c:v>
                </c:pt>
                <c:pt idx="3184">
                  <c:v>2.5118224288788561E-2</c:v>
                </c:pt>
                <c:pt idx="3185">
                  <c:v>2.5101498726077365E-2</c:v>
                </c:pt>
                <c:pt idx="3186">
                  <c:v>2.5084884896396695E-2</c:v>
                </c:pt>
                <c:pt idx="3187">
                  <c:v>2.506824396402918E-2</c:v>
                </c:pt>
                <c:pt idx="3188">
                  <c:v>2.5051439669546698E-2</c:v>
                </c:pt>
                <c:pt idx="3189">
                  <c:v>2.503434559853487E-2</c:v>
                </c:pt>
                <c:pt idx="3190">
                  <c:v>2.5016845139686137E-2</c:v>
                </c:pt>
                <c:pt idx="3191">
                  <c:v>2.4998848431209843E-2</c:v>
                </c:pt>
                <c:pt idx="3192">
                  <c:v>2.4980299927650728E-2</c:v>
                </c:pt>
                <c:pt idx="3193">
                  <c:v>2.4961171283743158E-2</c:v>
                </c:pt>
                <c:pt idx="3194">
                  <c:v>2.4941466886486584E-2</c:v>
                </c:pt>
                <c:pt idx="3195">
                  <c:v>2.4921225735266186E-2</c:v>
                </c:pt>
                <c:pt idx="3196">
                  <c:v>2.4900519020944929E-2</c:v>
                </c:pt>
                <c:pt idx="3197">
                  <c:v>2.487944044399145E-2</c:v>
                </c:pt>
                <c:pt idx="3198">
                  <c:v>2.485811404251094E-2</c:v>
                </c:pt>
                <c:pt idx="3199">
                  <c:v>2.4836686366425286E-2</c:v>
                </c:pt>
                <c:pt idx="3200">
                  <c:v>2.4815307126993227E-2</c:v>
                </c:pt>
                <c:pt idx="3201">
                  <c:v>2.4794125619731624E-2</c:v>
                </c:pt>
                <c:pt idx="3202">
                  <c:v>2.4773284838628746E-2</c:v>
                </c:pt>
                <c:pt idx="3203">
                  <c:v>2.4752909243842994E-2</c:v>
                </c:pt>
                <c:pt idx="3204">
                  <c:v>2.473310981263923E-2</c:v>
                </c:pt>
                <c:pt idx="3205">
                  <c:v>2.4713984951918306E-2</c:v>
                </c:pt>
                <c:pt idx="3206">
                  <c:v>2.4695605562953134E-2</c:v>
                </c:pt>
                <c:pt idx="3207">
                  <c:v>2.4678021848215013E-2</c:v>
                </c:pt>
                <c:pt idx="3208">
                  <c:v>2.4661262818725903E-2</c:v>
                </c:pt>
                <c:pt idx="3209">
                  <c:v>2.464533980573607E-2</c:v>
                </c:pt>
                <c:pt idx="3210">
                  <c:v>2.4630244545498739E-2</c:v>
                </c:pt>
                <c:pt idx="3211">
                  <c:v>2.4615961462713571E-2</c:v>
                </c:pt>
                <c:pt idx="3212">
                  <c:v>2.4602475052715823E-2</c:v>
                </c:pt>
                <c:pt idx="3213">
                  <c:v>2.4589759120590683E-2</c:v>
                </c:pt>
                <c:pt idx="3214">
                  <c:v>2.4577784182128932E-2</c:v>
                </c:pt>
                <c:pt idx="3215">
                  <c:v>2.4566521723980196E-2</c:v>
                </c:pt>
                <c:pt idx="3216">
                  <c:v>2.4555943230079588E-2</c:v>
                </c:pt>
                <c:pt idx="3217">
                  <c:v>2.4546022495458817E-2</c:v>
                </c:pt>
                <c:pt idx="3218">
                  <c:v>2.4536735713065E-2</c:v>
                </c:pt>
                <c:pt idx="3219">
                  <c:v>2.4528052329031734E-2</c:v>
                </c:pt>
                <c:pt idx="3220">
                  <c:v>2.451995132437074E-2</c:v>
                </c:pt>
                <c:pt idx="3221">
                  <c:v>2.4512420727236601E-2</c:v>
                </c:pt>
                <c:pt idx="3222">
                  <c:v>2.4505443333348625E-2</c:v>
                </c:pt>
                <c:pt idx="3223">
                  <c:v>2.449900283600653E-2</c:v>
                </c:pt>
                <c:pt idx="3224">
                  <c:v>2.4493083306050916E-2</c:v>
                </c:pt>
                <c:pt idx="3225">
                  <c:v>2.448766887506492E-2</c:v>
                </c:pt>
                <c:pt idx="3226">
                  <c:v>2.4482742997307769E-2</c:v>
                </c:pt>
                <c:pt idx="3227">
                  <c:v>2.4478287923168571E-2</c:v>
                </c:pt>
                <c:pt idx="3228">
                  <c:v>2.4474285399126234E-2</c:v>
                </c:pt>
                <c:pt idx="3229">
                  <c:v>2.4470715025053998E-2</c:v>
                </c:pt>
                <c:pt idx="3230">
                  <c:v>2.446755440738364E-2</c:v>
                </c:pt>
                <c:pt idx="3231">
                  <c:v>2.446477820910934E-2</c:v>
                </c:pt>
                <c:pt idx="3232">
                  <c:v>2.4462358137900621E-2</c:v>
                </c:pt>
                <c:pt idx="3233">
                  <c:v>2.4460262485409764E-2</c:v>
                </c:pt>
                <c:pt idx="3234">
                  <c:v>2.4458454265937377E-2</c:v>
                </c:pt>
                <c:pt idx="3235">
                  <c:v>2.4456893844827736E-2</c:v>
                </c:pt>
                <c:pt idx="3236">
                  <c:v>2.4455537653505596E-2</c:v>
                </c:pt>
                <c:pt idx="3237">
                  <c:v>2.4454339400633757E-2</c:v>
                </c:pt>
                <c:pt idx="3238">
                  <c:v>2.4453248744772917E-2</c:v>
                </c:pt>
                <c:pt idx="3239">
                  <c:v>2.4452214475470399E-2</c:v>
                </c:pt>
                <c:pt idx="3240">
                  <c:v>2.4451184671450393E-2</c:v>
                </c:pt>
                <c:pt idx="3241">
                  <c:v>2.4450108581710678E-2</c:v>
                </c:pt>
                <c:pt idx="3242">
                  <c:v>2.4448936992831464E-2</c:v>
                </c:pt>
                <c:pt idx="3243">
                  <c:v>2.4447624504524972E-2</c:v>
                </c:pt>
                <c:pt idx="3244">
                  <c:v>2.4446132328684946E-2</c:v>
                </c:pt>
                <c:pt idx="3245">
                  <c:v>2.4444428376796657E-2</c:v>
                </c:pt>
                <c:pt idx="3246">
                  <c:v>2.4442490142069662E-2</c:v>
                </c:pt>
                <c:pt idx="3247">
                  <c:v>2.4440311291571048E-2</c:v>
                </c:pt>
                <c:pt idx="3248">
                  <c:v>2.4437888655523099E-2</c:v>
                </c:pt>
                <c:pt idx="3249">
                  <c:v>2.4435228492341639E-2</c:v>
                </c:pt>
                <c:pt idx="3250">
                  <c:v>2.4432357098232858E-2</c:v>
                </c:pt>
                <c:pt idx="3251">
                  <c:v>2.44293153049162E-2</c:v>
                </c:pt>
                <c:pt idx="3252">
                  <c:v>2.4426158549371271E-2</c:v>
                </c:pt>
                <c:pt idx="3253">
                  <c:v>2.442295756275914E-2</c:v>
                </c:pt>
                <c:pt idx="3254">
                  <c:v>2.4419795578228241E-2</c:v>
                </c:pt>
                <c:pt idx="3255">
                  <c:v>2.4416769063968374E-2</c:v>
                </c:pt>
                <c:pt idx="3256">
                  <c:v>2.4413987248481407E-2</c:v>
                </c:pt>
                <c:pt idx="3257">
                  <c:v>2.4411567088112259E-2</c:v>
                </c:pt>
                <c:pt idx="3258">
                  <c:v>2.4409630895124566E-2</c:v>
                </c:pt>
                <c:pt idx="3259">
                  <c:v>2.440830321026255E-2</c:v>
                </c:pt>
                <c:pt idx="3260">
                  <c:v>2.4407704561214823E-2</c:v>
                </c:pt>
                <c:pt idx="3261">
                  <c:v>2.4407947491822221E-2</c:v>
                </c:pt>
                <c:pt idx="3262">
                  <c:v>2.4409132318002794E-2</c:v>
                </c:pt>
                <c:pt idx="3263">
                  <c:v>2.4411344584605622E-2</c:v>
                </c:pt>
                <c:pt idx="3264">
                  <c:v>2.4414637427478816E-2</c:v>
                </c:pt>
                <c:pt idx="3265">
                  <c:v>2.4419040852190002E-2</c:v>
                </c:pt>
                <c:pt idx="3266">
                  <c:v>2.4424557706424842E-2</c:v>
                </c:pt>
                <c:pt idx="3267">
                  <c:v>2.4431160947131745E-2</c:v>
                </c:pt>
                <c:pt idx="3268">
                  <c:v>2.4438795052230129E-2</c:v>
                </c:pt>
                <c:pt idx="3269">
                  <c:v>2.4447377206283896E-2</c:v>
                </c:pt>
                <c:pt idx="3270">
                  <c:v>2.4456800974997472E-2</c:v>
                </c:pt>
                <c:pt idx="3271">
                  <c:v>2.4466942235983256E-2</c:v>
                </c:pt>
                <c:pt idx="3272">
                  <c:v>2.4477664229541719E-2</c:v>
                </c:pt>
                <c:pt idx="3273">
                  <c:v>2.4488823559088508E-2</c:v>
                </c:pt>
                <c:pt idx="3274">
                  <c:v>2.4500276720207322E-2</c:v>
                </c:pt>
                <c:pt idx="3275">
                  <c:v>2.4511884266508098E-2</c:v>
                </c:pt>
                <c:pt idx="3276">
                  <c:v>2.4523517605985937E-2</c:v>
                </c:pt>
                <c:pt idx="3277">
                  <c:v>2.4535059454179949E-2</c:v>
                </c:pt>
                <c:pt idx="3278">
                  <c:v>2.4546408850194022E-2</c:v>
                </c:pt>
                <c:pt idx="3279">
                  <c:v>2.4557483727080467E-2</c:v>
                </c:pt>
                <c:pt idx="3280">
                  <c:v>2.456820620295852E-2</c:v>
                </c:pt>
                <c:pt idx="3281">
                  <c:v>2.4578519708135453E-2</c:v>
                </c:pt>
                <c:pt idx="3282">
                  <c:v>2.4588382591746009E-2</c:v>
                </c:pt>
                <c:pt idx="3283">
                  <c:v>2.4597765416664873E-2</c:v>
                </c:pt>
                <c:pt idx="3284">
                  <c:v>2.4606650312365152E-2</c:v>
                </c:pt>
                <c:pt idx="3285">
                  <c:v>2.4615028715868591E-2</c:v>
                </c:pt>
                <c:pt idx="3286">
                  <c:v>2.4622898921142215E-2</c:v>
                </c:pt>
                <c:pt idx="3287">
                  <c:v>2.4630264344338796E-2</c:v>
                </c:pt>
                <c:pt idx="3288">
                  <c:v>2.4637133575180301E-2</c:v>
                </c:pt>
                <c:pt idx="3289">
                  <c:v>2.4643517566479815E-2</c:v>
                </c:pt>
                <c:pt idx="3290">
                  <c:v>2.464942894218012E-2</c:v>
                </c:pt>
                <c:pt idx="3291">
                  <c:v>2.4654881136076893E-2</c:v>
                </c:pt>
                <c:pt idx="3292">
                  <c:v>2.4659886195275284E-2</c:v>
                </c:pt>
                <c:pt idx="3293">
                  <c:v>2.466445663798009E-2</c:v>
                </c:pt>
                <c:pt idx="3294">
                  <c:v>2.4668602488561349E-2</c:v>
                </c:pt>
                <c:pt idx="3295">
                  <c:v>2.4672333214114855E-2</c:v>
                </c:pt>
                <c:pt idx="3296">
                  <c:v>2.4675657273480145E-2</c:v>
                </c:pt>
                <c:pt idx="3297">
                  <c:v>2.4678582379972159E-2</c:v>
                </c:pt>
                <c:pt idx="3298">
                  <c:v>2.468111658068475E-2</c:v>
                </c:pt>
                <c:pt idx="3299">
                  <c:v>2.4683268711325517E-2</c:v>
                </c:pt>
                <c:pt idx="3300">
                  <c:v>2.4685048642051618E-2</c:v>
                </c:pt>
                <c:pt idx="3301">
                  <c:v>2.4686469384913562E-2</c:v>
                </c:pt>
                <c:pt idx="3302">
                  <c:v>2.4687546431224828E-2</c:v>
                </c:pt>
                <c:pt idx="3303">
                  <c:v>2.468829835835341E-2</c:v>
                </c:pt>
                <c:pt idx="3304">
                  <c:v>2.4688747016867414E-2</c:v>
                </c:pt>
                <c:pt idx="3305">
                  <c:v>2.4688917402570103E-2</c:v>
                </c:pt>
                <c:pt idx="3306">
                  <c:v>2.4688837734941602E-2</c:v>
                </c:pt>
                <c:pt idx="3307">
                  <c:v>2.4688538733922245E-2</c:v>
                </c:pt>
                <c:pt idx="3308">
                  <c:v>2.4688053164610171E-2</c:v>
                </c:pt>
                <c:pt idx="3309">
                  <c:v>2.4687414863345088E-2</c:v>
                </c:pt>
                <c:pt idx="3310">
                  <c:v>2.4686658308105208E-2</c:v>
                </c:pt>
                <c:pt idx="3311">
                  <c:v>2.4685825528684008E-2</c:v>
                </c:pt>
                <c:pt idx="3312">
                  <c:v>2.4684945803574932E-2</c:v>
                </c:pt>
                <c:pt idx="3313">
                  <c:v>2.4684044170351551E-2</c:v>
                </c:pt>
                <c:pt idx="3314">
                  <c:v>2.4683148565826166E-2</c:v>
                </c:pt>
                <c:pt idx="3315">
                  <c:v>2.4682283345962189E-2</c:v>
                </c:pt>
                <c:pt idx="3316">
                  <c:v>2.4681467711203751E-2</c:v>
                </c:pt>
                <c:pt idx="3317">
                  <c:v>2.4680715200047987E-2</c:v>
                </c:pt>
                <c:pt idx="3318">
                  <c:v>2.4680031498323273E-2</c:v>
                </c:pt>
                <c:pt idx="3319">
                  <c:v>2.4679413069168456E-2</c:v>
                </c:pt>
                <c:pt idx="3320">
                  <c:v>2.4678846110528209E-2</c:v>
                </c:pt>
                <c:pt idx="3321">
                  <c:v>2.46783044375408E-2</c:v>
                </c:pt>
                <c:pt idx="3322">
                  <c:v>2.4677749232739684E-2</c:v>
                </c:pt>
                <c:pt idx="3323">
                  <c:v>2.4677126390009706E-2</c:v>
                </c:pt>
                <c:pt idx="3324">
                  <c:v>2.4676365259940693E-2</c:v>
                </c:pt>
                <c:pt idx="3325">
                  <c:v>2.4675378504774324E-2</c:v>
                </c:pt>
                <c:pt idx="3326">
                  <c:v>2.4674063076537148E-2</c:v>
                </c:pt>
                <c:pt idx="3327">
                  <c:v>2.4672302292936786E-2</c:v>
                </c:pt>
                <c:pt idx="3328">
                  <c:v>2.4669968151673178E-2</c:v>
                </c:pt>
                <c:pt idx="3329">
                  <c:v>2.466692518660896E-2</c:v>
                </c:pt>
                <c:pt idx="3330">
                  <c:v>2.4663037864144227E-2</c:v>
                </c:pt>
                <c:pt idx="3331">
                  <c:v>2.4658176034035868E-2</c:v>
                </c:pt>
                <c:pt idx="3332">
                  <c:v>2.4652221970540077E-2</c:v>
                </c:pt>
                <c:pt idx="3333">
                  <c:v>2.4645077426678454E-2</c:v>
                </c:pt>
                <c:pt idx="3334">
                  <c:v>2.4636670214697898E-2</c:v>
                </c:pt>
                <c:pt idx="3335">
                  <c:v>2.4626959595454766E-2</c:v>
                </c:pt>
                <c:pt idx="3336">
                  <c:v>2.4615940391030662E-2</c:v>
                </c:pt>
                <c:pt idx="3337">
                  <c:v>2.4603644700778918E-2</c:v>
                </c:pt>
                <c:pt idx="3338">
                  <c:v>2.459014010284338E-2</c:v>
                </c:pt>
                <c:pt idx="3339">
                  <c:v>2.4575530297067591E-2</c:v>
                </c:pt>
                <c:pt idx="3340">
                  <c:v>2.455995017672245E-2</c:v>
                </c:pt>
                <c:pt idx="3341">
                  <c:v>2.4543559138548696E-2</c:v>
                </c:pt>
                <c:pt idx="3342">
                  <c:v>2.4526534287795901E-2</c:v>
                </c:pt>
                <c:pt idx="3343">
                  <c:v>2.4509063173727134E-2</c:v>
                </c:pt>
                <c:pt idx="3344">
                  <c:v>2.4491334158856241E-2</c:v>
                </c:pt>
                <c:pt idx="3345">
                  <c:v>2.4473532063908912E-2</c:v>
                </c:pt>
                <c:pt idx="3346">
                  <c:v>2.4455830750813382E-2</c:v>
                </c:pt>
                <c:pt idx="3347">
                  <c:v>2.4438388553279868E-2</c:v>
                </c:pt>
                <c:pt idx="3348">
                  <c:v>2.442134465132605E-2</c:v>
                </c:pt>
                <c:pt idx="3349">
                  <c:v>2.4404817083913028E-2</c:v>
                </c:pt>
                <c:pt idx="3350">
                  <c:v>2.4388901479004212E-2</c:v>
                </c:pt>
                <c:pt idx="3351">
                  <c:v>2.4373671814132886E-2</c:v>
                </c:pt>
                <c:pt idx="3352">
                  <c:v>2.4359181794661341E-2</c:v>
                </c:pt>
                <c:pt idx="3353">
                  <c:v>2.4345465419291442E-2</c:v>
                </c:pt>
                <c:pt idx="3354">
                  <c:v>2.4332539616427642E-2</c:v>
                </c:pt>
                <c:pt idx="3355">
                  <c:v>2.4320406032975753E-2</c:v>
                </c:pt>
                <c:pt idx="3356">
                  <c:v>2.4309052444117938E-2</c:v>
                </c:pt>
                <c:pt idx="3357">
                  <c:v>2.4298454566637498E-2</c:v>
                </c:pt>
                <c:pt idx="3358">
                  <c:v>2.4288577342643551E-2</c:v>
                </c:pt>
                <c:pt idx="3359">
                  <c:v>2.427937561508314E-2</c:v>
                </c:pt>
                <c:pt idx="3360">
                  <c:v>2.4270795401545423E-2</c:v>
                </c:pt>
                <c:pt idx="3361">
                  <c:v>2.4262771347398016E-2</c:v>
                </c:pt>
                <c:pt idx="3362">
                  <c:v>2.4255229949153353E-2</c:v>
                </c:pt>
                <c:pt idx="3363">
                  <c:v>2.424808762905048E-2</c:v>
                </c:pt>
                <c:pt idx="3364">
                  <c:v>2.4241250675011917E-2</c:v>
                </c:pt>
                <c:pt idx="3365">
                  <c:v>2.4234615751324431E-2</c:v>
                </c:pt>
                <c:pt idx="3366">
                  <c:v>2.4228069439922253E-2</c:v>
                </c:pt>
                <c:pt idx="3367">
                  <c:v>2.4221490433446083E-2</c:v>
                </c:pt>
                <c:pt idx="3368">
                  <c:v>2.4214749439943725E-2</c:v>
                </c:pt>
                <c:pt idx="3369">
                  <c:v>2.4207711090274735E-2</c:v>
                </c:pt>
                <c:pt idx="3370">
                  <c:v>2.4200239554390223E-2</c:v>
                </c:pt>
                <c:pt idx="3371">
                  <c:v>2.4192201266815618E-2</c:v>
                </c:pt>
                <c:pt idx="3372">
                  <c:v>2.4183469754629722E-2</c:v>
                </c:pt>
                <c:pt idx="3373">
                  <c:v>2.4173934575668389E-2</c:v>
                </c:pt>
                <c:pt idx="3374">
                  <c:v>2.4163502588194125E-2</c:v>
                </c:pt>
                <c:pt idx="3375">
                  <c:v>2.4152104822285102E-2</c:v>
                </c:pt>
                <c:pt idx="3376">
                  <c:v>2.4139700735078436E-2</c:v>
                </c:pt>
                <c:pt idx="3377">
                  <c:v>2.4126281443226323E-2</c:v>
                </c:pt>
                <c:pt idx="3378">
                  <c:v>2.4111872430423696E-2</c:v>
                </c:pt>
                <c:pt idx="3379">
                  <c:v>2.4096531599596273E-2</c:v>
                </c:pt>
                <c:pt idx="3380">
                  <c:v>2.4080347233021084E-2</c:v>
                </c:pt>
                <c:pt idx="3381">
                  <c:v>2.4063435866068763E-2</c:v>
                </c:pt>
                <c:pt idx="3382">
                  <c:v>2.4045936434491169E-2</c:v>
                </c:pt>
                <c:pt idx="3383">
                  <c:v>2.4028001581275736E-2</c:v>
                </c:pt>
                <c:pt idx="3384">
                  <c:v>2.4009795231106943E-2</c:v>
                </c:pt>
                <c:pt idx="3385">
                  <c:v>2.3991489128428561E-2</c:v>
                </c:pt>
                <c:pt idx="3386">
                  <c:v>2.3973245725115073E-2</c:v>
                </c:pt>
                <c:pt idx="3387">
                  <c:v>2.39552179806811E-2</c:v>
                </c:pt>
                <c:pt idx="3388">
                  <c:v>2.3937543003460293E-2</c:v>
                </c:pt>
                <c:pt idx="3389">
                  <c:v>2.392033942506739E-2</c:v>
                </c:pt>
                <c:pt idx="3390">
                  <c:v>2.3903705206050591E-2</c:v>
                </c:pt>
                <c:pt idx="3391">
                  <c:v>2.388771698860994E-2</c:v>
                </c:pt>
                <c:pt idx="3392">
                  <c:v>2.3872430115575362E-2</c:v>
                </c:pt>
                <c:pt idx="3393">
                  <c:v>2.3857879745195341E-2</c:v>
                </c:pt>
                <c:pt idx="3394">
                  <c:v>2.3844082770989521E-2</c:v>
                </c:pt>
                <c:pt idx="3395">
                  <c:v>2.383103894235734E-2</c:v>
                </c:pt>
                <c:pt idx="3396">
                  <c:v>2.3818732632474041E-2</c:v>
                </c:pt>
                <c:pt idx="3397">
                  <c:v>2.3807138914060191E-2</c:v>
                </c:pt>
                <c:pt idx="3398">
                  <c:v>2.3796222345027932E-2</c:v>
                </c:pt>
                <c:pt idx="3399">
                  <c:v>2.3785939973016153E-2</c:v>
                </c:pt>
                <c:pt idx="3400">
                  <c:v>2.3776243641284351E-2</c:v>
                </c:pt>
                <c:pt idx="3401">
                  <c:v>2.3767081842256191E-2</c:v>
                </c:pt>
                <c:pt idx="3402">
                  <c:v>2.3758401785210881E-2</c:v>
                </c:pt>
                <c:pt idx="3403">
                  <c:v>2.3750151316841332E-2</c:v>
                </c:pt>
                <c:pt idx="3404">
                  <c:v>2.3742280673333463E-2</c:v>
                </c:pt>
                <c:pt idx="3405">
                  <c:v>2.3734743602759862E-2</c:v>
                </c:pt>
                <c:pt idx="3406">
                  <c:v>2.3727499099455381E-2</c:v>
                </c:pt>
                <c:pt idx="3407">
                  <c:v>2.372051276170949E-2</c:v>
                </c:pt>
                <c:pt idx="3408">
                  <c:v>2.3713756343747141E-2</c:v>
                </c:pt>
                <c:pt idx="3409">
                  <c:v>2.3707209634819981E-2</c:v>
                </c:pt>
                <c:pt idx="3410">
                  <c:v>2.3700860421016372E-2</c:v>
                </c:pt>
                <c:pt idx="3411">
                  <c:v>2.3694703187114672E-2</c:v>
                </c:pt>
                <c:pt idx="3412">
                  <c:v>2.3688739822851003E-2</c:v>
                </c:pt>
                <c:pt idx="3413">
                  <c:v>2.368297743136645E-2</c:v>
                </c:pt>
                <c:pt idx="3414">
                  <c:v>2.3677427449911692E-2</c:v>
                </c:pt>
                <c:pt idx="3415">
                  <c:v>2.367210430170685E-2</c:v>
                </c:pt>
                <c:pt idx="3416">
                  <c:v>2.3667023772142502E-2</c:v>
                </c:pt>
                <c:pt idx="3417">
                  <c:v>2.3662202416890061E-2</c:v>
                </c:pt>
                <c:pt idx="3418">
                  <c:v>2.3657653585694081E-2</c:v>
                </c:pt>
                <c:pt idx="3419">
                  <c:v>2.3653388625702682E-2</c:v>
                </c:pt>
                <c:pt idx="3420">
                  <c:v>2.3649415473263363E-2</c:v>
                </c:pt>
                <c:pt idx="3421">
                  <c:v>2.3645737837585751E-2</c:v>
                </c:pt>
                <c:pt idx="3422">
                  <c:v>2.364235480896559E-2</c:v>
                </c:pt>
                <c:pt idx="3423">
                  <c:v>2.363926121930051E-2</c:v>
                </c:pt>
                <c:pt idx="3424">
                  <c:v>2.3636446777128943E-2</c:v>
                </c:pt>
                <c:pt idx="3425">
                  <c:v>2.3633897815210161E-2</c:v>
                </c:pt>
                <c:pt idx="3426">
                  <c:v>2.3631597208834232E-2</c:v>
                </c:pt>
                <c:pt idx="3427">
                  <c:v>2.3629525215903131E-2</c:v>
                </c:pt>
                <c:pt idx="3428">
                  <c:v>2.362765968324404E-2</c:v>
                </c:pt>
                <c:pt idx="3429">
                  <c:v>2.3625977410098652E-2</c:v>
                </c:pt>
                <c:pt idx="3430">
                  <c:v>2.362445430693454E-2</c:v>
                </c:pt>
                <c:pt idx="3431">
                  <c:v>2.3623066249090021E-2</c:v>
                </c:pt>
                <c:pt idx="3432">
                  <c:v>2.3621788419323293E-2</c:v>
                </c:pt>
                <c:pt idx="3433">
                  <c:v>2.3620597639359902E-2</c:v>
                </c:pt>
                <c:pt idx="3434">
                  <c:v>2.3619472194097123E-2</c:v>
                </c:pt>
                <c:pt idx="3435">
                  <c:v>2.3618391276792002E-2</c:v>
                </c:pt>
                <c:pt idx="3436">
                  <c:v>2.3617336071830551E-2</c:v>
                </c:pt>
                <c:pt idx="3437">
                  <c:v>2.3616290066547641E-2</c:v>
                </c:pt>
                <c:pt idx="3438">
                  <c:v>2.3615238729588591E-2</c:v>
                </c:pt>
                <c:pt idx="3439">
                  <c:v>2.3614170780983393E-2</c:v>
                </c:pt>
                <c:pt idx="3440">
                  <c:v>2.3613076213913453E-2</c:v>
                </c:pt>
                <c:pt idx="3441">
                  <c:v>2.3611947808865483E-2</c:v>
                </c:pt>
                <c:pt idx="3442">
                  <c:v>2.3610781032437411E-2</c:v>
                </c:pt>
                <c:pt idx="3443">
                  <c:v>2.3609572853590992E-2</c:v>
                </c:pt>
                <c:pt idx="3444">
                  <c:v>2.3608325377996682E-2</c:v>
                </c:pt>
                <c:pt idx="3445">
                  <c:v>2.3607040071278573E-2</c:v>
                </c:pt>
                <c:pt idx="3446">
                  <c:v>2.3605719313306663E-2</c:v>
                </c:pt>
                <c:pt idx="3447">
                  <c:v>2.360436531404916E-2</c:v>
                </c:pt>
                <c:pt idx="3448">
                  <c:v>2.360297889731262E-2</c:v>
                </c:pt>
                <c:pt idx="3449">
                  <c:v>2.3601560772018342E-2</c:v>
                </c:pt>
                <c:pt idx="3450">
                  <c:v>2.3600109392971202E-2</c:v>
                </c:pt>
                <c:pt idx="3451">
                  <c:v>2.3598621242599163E-2</c:v>
                </c:pt>
                <c:pt idx="3452">
                  <c:v>2.3597090245518482E-2</c:v>
                </c:pt>
                <c:pt idx="3453">
                  <c:v>2.35955131413918E-2</c:v>
                </c:pt>
                <c:pt idx="3454">
                  <c:v>2.3593881808780852E-2</c:v>
                </c:pt>
                <c:pt idx="3455">
                  <c:v>2.3592179755792322E-2</c:v>
                </c:pt>
                <c:pt idx="3456">
                  <c:v>2.3590395476036561E-2</c:v>
                </c:pt>
                <c:pt idx="3457">
                  <c:v>2.3588519761363631E-2</c:v>
                </c:pt>
                <c:pt idx="3458">
                  <c:v>2.3586545983241322E-2</c:v>
                </c:pt>
                <c:pt idx="3459">
                  <c:v>2.35844695991482E-2</c:v>
                </c:pt>
                <c:pt idx="3460">
                  <c:v>2.3582291455256383E-2</c:v>
                </c:pt>
                <c:pt idx="3461">
                  <c:v>2.3580016029365321E-2</c:v>
                </c:pt>
                <c:pt idx="3462">
                  <c:v>2.3577651585678882E-2</c:v>
                </c:pt>
                <c:pt idx="3463">
                  <c:v>2.3575212795906863E-2</c:v>
                </c:pt>
                <c:pt idx="3464">
                  <c:v>2.3572717557026713E-2</c:v>
                </c:pt>
                <c:pt idx="3465">
                  <c:v>2.3570187174677071E-2</c:v>
                </c:pt>
                <c:pt idx="3466">
                  <c:v>2.3567644538296063E-2</c:v>
                </c:pt>
                <c:pt idx="3467">
                  <c:v>2.3565113779416801E-2</c:v>
                </c:pt>
                <c:pt idx="3468">
                  <c:v>2.3562619373812953E-2</c:v>
                </c:pt>
                <c:pt idx="3469">
                  <c:v>2.3560184410213583E-2</c:v>
                </c:pt>
                <c:pt idx="3470">
                  <c:v>2.355782938669395E-2</c:v>
                </c:pt>
                <c:pt idx="3471">
                  <c:v>2.3555572254705892E-2</c:v>
                </c:pt>
                <c:pt idx="3472">
                  <c:v>2.3553425460641292E-2</c:v>
                </c:pt>
                <c:pt idx="3473">
                  <c:v>2.355139779698388E-2</c:v>
                </c:pt>
                <c:pt idx="3474">
                  <c:v>2.3549494772827931E-2</c:v>
                </c:pt>
                <c:pt idx="3475">
                  <c:v>2.354771701030367E-2</c:v>
                </c:pt>
                <c:pt idx="3476">
                  <c:v>2.3546061020311683E-2</c:v>
                </c:pt>
                <c:pt idx="3477">
                  <c:v>2.3544519667210162E-2</c:v>
                </c:pt>
                <c:pt idx="3478">
                  <c:v>2.3543084975860031E-2</c:v>
                </c:pt>
                <c:pt idx="3479">
                  <c:v>2.3541746134639163E-2</c:v>
                </c:pt>
                <c:pt idx="3480">
                  <c:v>2.3540491551693181E-2</c:v>
                </c:pt>
                <c:pt idx="3481">
                  <c:v>2.3539309337385923E-2</c:v>
                </c:pt>
                <c:pt idx="3482">
                  <c:v>2.3538188692391573E-2</c:v>
                </c:pt>
                <c:pt idx="3483">
                  <c:v>2.353712045145526E-2</c:v>
                </c:pt>
                <c:pt idx="3484">
                  <c:v>2.3536097890627151E-2</c:v>
                </c:pt>
                <c:pt idx="3485">
                  <c:v>2.353511704955295E-2</c:v>
                </c:pt>
                <c:pt idx="3486">
                  <c:v>2.353417743980063E-2</c:v>
                </c:pt>
                <c:pt idx="3487">
                  <c:v>2.3533282126412751E-2</c:v>
                </c:pt>
                <c:pt idx="3488">
                  <c:v>2.3532437666309112E-2</c:v>
                </c:pt>
                <c:pt idx="3489">
                  <c:v>2.353165385629782E-2</c:v>
                </c:pt>
                <c:pt idx="3490">
                  <c:v>2.3530943299718051E-2</c:v>
                </c:pt>
                <c:pt idx="3491">
                  <c:v>2.3530320743153362E-2</c:v>
                </c:pt>
                <c:pt idx="3492">
                  <c:v>2.3529802111384793E-2</c:v>
                </c:pt>
                <c:pt idx="3493">
                  <c:v>2.3529403729848911E-2</c:v>
                </c:pt>
                <c:pt idx="3494">
                  <c:v>2.352914354632445E-2</c:v>
                </c:pt>
                <c:pt idx="3495">
                  <c:v>2.3529034256227793E-2</c:v>
                </c:pt>
                <c:pt idx="3496">
                  <c:v>2.3529089128337701E-2</c:v>
                </c:pt>
                <c:pt idx="3497">
                  <c:v>2.3529305877570923E-2</c:v>
                </c:pt>
                <c:pt idx="3498">
                  <c:v>2.3529683511798603E-2</c:v>
                </c:pt>
                <c:pt idx="3499">
                  <c:v>2.3530215072286642E-2</c:v>
                </c:pt>
                <c:pt idx="3500">
                  <c:v>2.3530886748037372E-2</c:v>
                </c:pt>
                <c:pt idx="3501">
                  <c:v>2.3531678223240621E-2</c:v>
                </c:pt>
                <c:pt idx="3502">
                  <c:v>2.3532562711549493E-2</c:v>
                </c:pt>
                <c:pt idx="3503">
                  <c:v>2.3533507630847633E-2</c:v>
                </c:pt>
                <c:pt idx="3504">
                  <c:v>2.3534475995284122E-2</c:v>
                </c:pt>
                <c:pt idx="3505">
                  <c:v>2.3535427463998823E-2</c:v>
                </c:pt>
                <c:pt idx="3506">
                  <c:v>2.3536320028580093E-2</c:v>
                </c:pt>
                <c:pt idx="3507">
                  <c:v>2.3537111485458791E-2</c:v>
                </c:pt>
                <c:pt idx="3508">
                  <c:v>2.3537761356720192E-2</c:v>
                </c:pt>
                <c:pt idx="3509">
                  <c:v>2.3538231470181123E-2</c:v>
                </c:pt>
                <c:pt idx="3510">
                  <c:v>2.353848843308249E-2</c:v>
                </c:pt>
                <c:pt idx="3511">
                  <c:v>2.3538504846204192E-2</c:v>
                </c:pt>
                <c:pt idx="3512">
                  <c:v>2.3538259371759952E-2</c:v>
                </c:pt>
                <c:pt idx="3513">
                  <c:v>2.353773749247122E-2</c:v>
                </c:pt>
                <c:pt idx="3514">
                  <c:v>2.3536932005814842E-2</c:v>
                </c:pt>
                <c:pt idx="3515">
                  <c:v>2.3535842551025102E-2</c:v>
                </c:pt>
                <c:pt idx="3516">
                  <c:v>2.3534476063191812E-2</c:v>
                </c:pt>
                <c:pt idx="3517">
                  <c:v>2.3532843141340711E-2</c:v>
                </c:pt>
                <c:pt idx="3518">
                  <c:v>2.3530961224765702E-2</c:v>
                </c:pt>
                <c:pt idx="3519">
                  <c:v>2.35288529571109E-2</c:v>
                </c:pt>
                <c:pt idx="3520">
                  <c:v>2.3526542946698693E-2</c:v>
                </c:pt>
                <c:pt idx="3521">
                  <c:v>2.3524058152820583E-2</c:v>
                </c:pt>
                <c:pt idx="3522">
                  <c:v>2.3521425734137492E-2</c:v>
                </c:pt>
                <c:pt idx="3523">
                  <c:v>2.351867356522034E-2</c:v>
                </c:pt>
                <c:pt idx="3524">
                  <c:v>2.351582880182277E-2</c:v>
                </c:pt>
                <c:pt idx="3525">
                  <c:v>2.3512917057106352E-2</c:v>
                </c:pt>
                <c:pt idx="3526">
                  <c:v>2.3509962027975791E-2</c:v>
                </c:pt>
                <c:pt idx="3527">
                  <c:v>2.350698540225124E-2</c:v>
                </c:pt>
                <c:pt idx="3528">
                  <c:v>2.3504005664623233E-2</c:v>
                </c:pt>
                <c:pt idx="3529">
                  <c:v>2.3501038638363402E-2</c:v>
                </c:pt>
                <c:pt idx="3530">
                  <c:v>2.349809807595276E-2</c:v>
                </c:pt>
                <c:pt idx="3531">
                  <c:v>2.349519575538641E-2</c:v>
                </c:pt>
                <c:pt idx="3532">
                  <c:v>2.3492341072537691E-2</c:v>
                </c:pt>
                <c:pt idx="3533">
                  <c:v>2.3489540571543451E-2</c:v>
                </c:pt>
                <c:pt idx="3534">
                  <c:v>2.348679943417235E-2</c:v>
                </c:pt>
                <c:pt idx="3535">
                  <c:v>2.3484120998718331E-2</c:v>
                </c:pt>
                <c:pt idx="3536">
                  <c:v>2.3481507485745172E-2</c:v>
                </c:pt>
                <c:pt idx="3537">
                  <c:v>2.347895823247801E-2</c:v>
                </c:pt>
                <c:pt idx="3538">
                  <c:v>2.3476470221387272E-2</c:v>
                </c:pt>
                <c:pt idx="3539">
                  <c:v>2.34740367142766E-2</c:v>
                </c:pt>
                <c:pt idx="3540">
                  <c:v>2.347164829533226E-2</c:v>
                </c:pt>
                <c:pt idx="3541">
                  <c:v>2.3469291540102223E-2</c:v>
                </c:pt>
                <c:pt idx="3542">
                  <c:v>2.3466948250981182E-2</c:v>
                </c:pt>
                <c:pt idx="3543">
                  <c:v>2.3464594998220463E-2</c:v>
                </c:pt>
                <c:pt idx="3544">
                  <c:v>2.3462202079481163E-2</c:v>
                </c:pt>
                <c:pt idx="3545">
                  <c:v>2.3459733628281201E-2</c:v>
                </c:pt>
                <c:pt idx="3546">
                  <c:v>2.345714619881395E-2</c:v>
                </c:pt>
                <c:pt idx="3547">
                  <c:v>2.3454389293087092E-2</c:v>
                </c:pt>
                <c:pt idx="3548">
                  <c:v>2.3451403031866571E-2</c:v>
                </c:pt>
                <c:pt idx="3549">
                  <c:v>2.3448120308481261E-2</c:v>
                </c:pt>
                <c:pt idx="3550">
                  <c:v>2.3444468682155672E-2</c:v>
                </c:pt>
                <c:pt idx="3551">
                  <c:v>2.3440369767584891E-2</c:v>
                </c:pt>
                <c:pt idx="3552">
                  <c:v>2.343574193257612E-2</c:v>
                </c:pt>
                <c:pt idx="3553">
                  <c:v>2.3430503491645681E-2</c:v>
                </c:pt>
                <c:pt idx="3554">
                  <c:v>2.3424575871456993E-2</c:v>
                </c:pt>
                <c:pt idx="3555">
                  <c:v>2.3417888087656751E-2</c:v>
                </c:pt>
                <c:pt idx="3556">
                  <c:v>2.3410381094513131E-2</c:v>
                </c:pt>
                <c:pt idx="3557">
                  <c:v>2.3402011186051851E-2</c:v>
                </c:pt>
                <c:pt idx="3558">
                  <c:v>2.3392755475443741E-2</c:v>
                </c:pt>
                <c:pt idx="3559">
                  <c:v>2.338261352259817E-2</c:v>
                </c:pt>
                <c:pt idx="3560">
                  <c:v>2.3371609775168761E-2</c:v>
                </c:pt>
                <c:pt idx="3561">
                  <c:v>2.3359793649511903E-2</c:v>
                </c:pt>
                <c:pt idx="3562">
                  <c:v>2.3347238924332332E-2</c:v>
                </c:pt>
                <c:pt idx="3563">
                  <c:v>2.3334041057871041E-2</c:v>
                </c:pt>
                <c:pt idx="3564">
                  <c:v>2.3320313462562001E-2</c:v>
                </c:pt>
                <c:pt idx="3565">
                  <c:v>2.3306182534198701E-2</c:v>
                </c:pt>
                <c:pt idx="3566">
                  <c:v>2.3291782227774081E-2</c:v>
                </c:pt>
                <c:pt idx="3567">
                  <c:v>2.327724796004468E-2</c:v>
                </c:pt>
                <c:pt idx="3568">
                  <c:v>2.3262710719452431E-2</c:v>
                </c:pt>
                <c:pt idx="3569">
                  <c:v>2.3248293624038321E-2</c:v>
                </c:pt>
                <c:pt idx="3570">
                  <c:v>2.323410608478807E-2</c:v>
                </c:pt>
                <c:pt idx="3571">
                  <c:v>2.322024371366866E-2</c:v>
                </c:pt>
                <c:pt idx="3572">
                  <c:v>2.320678461452132E-2</c:v>
                </c:pt>
                <c:pt idx="3573">
                  <c:v>2.3193789796229401E-2</c:v>
                </c:pt>
                <c:pt idx="3574">
                  <c:v>2.3181303520823822E-2</c:v>
                </c:pt>
                <c:pt idx="3575">
                  <c:v>2.3169355070784242E-2</c:v>
                </c:pt>
                <c:pt idx="3576">
                  <c:v>2.315795995923094E-2</c:v>
                </c:pt>
                <c:pt idx="3577">
                  <c:v>2.3147122802181081E-2</c:v>
                </c:pt>
                <c:pt idx="3578">
                  <c:v>2.3136839662948182E-2</c:v>
                </c:pt>
                <c:pt idx="3579">
                  <c:v>2.312709868485022E-2</c:v>
                </c:pt>
                <c:pt idx="3580">
                  <c:v>2.3117882581851591E-2</c:v>
                </c:pt>
                <c:pt idx="3581">
                  <c:v>2.3109170583179163E-2</c:v>
                </c:pt>
                <c:pt idx="3582">
                  <c:v>2.310093933610283E-2</c:v>
                </c:pt>
                <c:pt idx="3583">
                  <c:v>2.3093163696087032E-2</c:v>
                </c:pt>
                <c:pt idx="3584">
                  <c:v>2.3085817540163402E-2</c:v>
                </c:pt>
                <c:pt idx="3585">
                  <c:v>2.3078874483045842E-2</c:v>
                </c:pt>
                <c:pt idx="3586">
                  <c:v>2.3072307355286092E-2</c:v>
                </c:pt>
                <c:pt idx="3587">
                  <c:v>2.3066089929935623E-2</c:v>
                </c:pt>
                <c:pt idx="3588">
                  <c:v>2.3060196385128233E-2</c:v>
                </c:pt>
                <c:pt idx="3589">
                  <c:v>2.305460164504718E-2</c:v>
                </c:pt>
                <c:pt idx="3590">
                  <c:v>2.3049281776449101E-2</c:v>
                </c:pt>
                <c:pt idx="3591">
                  <c:v>2.3044213747068071E-2</c:v>
                </c:pt>
                <c:pt idx="3592">
                  <c:v>2.3039375660097842E-2</c:v>
                </c:pt>
                <c:pt idx="3593">
                  <c:v>2.3034746647478063E-2</c:v>
                </c:pt>
                <c:pt idx="3594">
                  <c:v>2.303030750420542E-2</c:v>
                </c:pt>
                <c:pt idx="3595">
                  <c:v>2.3026040497891961E-2</c:v>
                </c:pt>
                <c:pt idx="3596">
                  <c:v>2.3021928853843313E-2</c:v>
                </c:pt>
                <c:pt idx="3597">
                  <c:v>2.30179570806259E-2</c:v>
                </c:pt>
                <c:pt idx="3598">
                  <c:v>2.3014110153786262E-2</c:v>
                </c:pt>
                <c:pt idx="3599">
                  <c:v>2.3010376072115632E-2</c:v>
                </c:pt>
                <c:pt idx="3600">
                  <c:v>2.3006743591550503E-2</c:v>
                </c:pt>
                <c:pt idx="3601">
                  <c:v>2.3003202104976191E-2</c:v>
                </c:pt>
                <c:pt idx="3602">
                  <c:v>2.299974201646908E-2</c:v>
                </c:pt>
                <c:pt idx="3603">
                  <c:v>2.2996353345526851E-2</c:v>
                </c:pt>
                <c:pt idx="3604">
                  <c:v>2.2993027565297541E-2</c:v>
                </c:pt>
                <c:pt idx="3605">
                  <c:v>2.2989756342450901E-2</c:v>
                </c:pt>
                <c:pt idx="3606">
                  <c:v>2.2986530853701281E-2</c:v>
                </c:pt>
                <c:pt idx="3607">
                  <c:v>2.2983341710106693E-2</c:v>
                </c:pt>
                <c:pt idx="3608">
                  <c:v>2.2980178957507171E-2</c:v>
                </c:pt>
                <c:pt idx="3609">
                  <c:v>2.2977032063475691E-2</c:v>
                </c:pt>
                <c:pt idx="3610">
                  <c:v>2.297388970879995E-2</c:v>
                </c:pt>
                <c:pt idx="3611">
                  <c:v>2.2970740447946062E-2</c:v>
                </c:pt>
                <c:pt idx="3612">
                  <c:v>2.2967572865402561E-2</c:v>
                </c:pt>
                <c:pt idx="3613">
                  <c:v>2.2964376206891391E-2</c:v>
                </c:pt>
                <c:pt idx="3614">
                  <c:v>2.2961140849002321E-2</c:v>
                </c:pt>
                <c:pt idx="3615">
                  <c:v>2.2957858597897212E-2</c:v>
                </c:pt>
                <c:pt idx="3616">
                  <c:v>2.295452539771407E-2</c:v>
                </c:pt>
                <c:pt idx="3617">
                  <c:v>2.2951139264332621E-2</c:v>
                </c:pt>
                <c:pt idx="3618">
                  <c:v>2.294770170450175E-2</c:v>
                </c:pt>
                <c:pt idx="3619">
                  <c:v>2.2944217558928531E-2</c:v>
                </c:pt>
                <c:pt idx="3620">
                  <c:v>2.2940695462038731E-2</c:v>
                </c:pt>
                <c:pt idx="3621">
                  <c:v>2.293714744489159E-2</c:v>
                </c:pt>
                <c:pt idx="3622">
                  <c:v>2.293358856977629E-2</c:v>
                </c:pt>
                <c:pt idx="3623">
                  <c:v>2.2930036451172142E-2</c:v>
                </c:pt>
                <c:pt idx="3624">
                  <c:v>2.2926510131824483E-2</c:v>
                </c:pt>
                <c:pt idx="3625">
                  <c:v>2.2923029252823121E-2</c:v>
                </c:pt>
                <c:pt idx="3626">
                  <c:v>2.2919613232683021E-2</c:v>
                </c:pt>
                <c:pt idx="3627">
                  <c:v>2.29162804399024E-2</c:v>
                </c:pt>
                <c:pt idx="3628">
                  <c:v>2.2913046040419622E-2</c:v>
                </c:pt>
                <c:pt idx="3629">
                  <c:v>2.2909921829198491E-2</c:v>
                </c:pt>
                <c:pt idx="3630">
                  <c:v>2.2906913871904383E-2</c:v>
                </c:pt>
                <c:pt idx="3631">
                  <c:v>2.290402401499108E-2</c:v>
                </c:pt>
                <c:pt idx="3632">
                  <c:v>2.290124928695584E-2</c:v>
                </c:pt>
                <c:pt idx="3633">
                  <c:v>2.2898581336063713E-2</c:v>
                </c:pt>
                <c:pt idx="3634">
                  <c:v>2.2896007510366721E-2</c:v>
                </c:pt>
                <c:pt idx="3635">
                  <c:v>2.2893511349925282E-2</c:v>
                </c:pt>
                <c:pt idx="3636">
                  <c:v>2.2891074443649601E-2</c:v>
                </c:pt>
                <c:pt idx="3637">
                  <c:v>2.288867770794889E-2</c:v>
                </c:pt>
                <c:pt idx="3638">
                  <c:v>2.2886301971731242E-2</c:v>
                </c:pt>
                <c:pt idx="3639">
                  <c:v>2.2883931174442262E-2</c:v>
                </c:pt>
                <c:pt idx="3640">
                  <c:v>2.2881553056910021E-2</c:v>
                </c:pt>
                <c:pt idx="3641">
                  <c:v>2.2879160295641392E-2</c:v>
                </c:pt>
                <c:pt idx="3642">
                  <c:v>2.2876750805610163E-2</c:v>
                </c:pt>
                <c:pt idx="3643">
                  <c:v>2.2874328195597923E-2</c:v>
                </c:pt>
                <c:pt idx="3644">
                  <c:v>2.287190151063349E-2</c:v>
                </c:pt>
                <c:pt idx="3645">
                  <c:v>2.286948446005304E-2</c:v>
                </c:pt>
                <c:pt idx="3646">
                  <c:v>2.2867094814985632E-2</c:v>
                </c:pt>
                <c:pt idx="3647">
                  <c:v>2.2864752137049051E-2</c:v>
                </c:pt>
                <c:pt idx="3648">
                  <c:v>2.2862476957677541E-2</c:v>
                </c:pt>
                <c:pt idx="3649">
                  <c:v>2.286028876424881E-2</c:v>
                </c:pt>
                <c:pt idx="3650">
                  <c:v>2.2858204945641131E-2</c:v>
                </c:pt>
                <c:pt idx="3651">
                  <c:v>2.2856238846983942E-2</c:v>
                </c:pt>
                <c:pt idx="3652">
                  <c:v>2.2854400399110512E-2</c:v>
                </c:pt>
                <c:pt idx="3653">
                  <c:v>2.2852694517337391E-2</c:v>
                </c:pt>
                <c:pt idx="3654">
                  <c:v>2.2851120749755902E-2</c:v>
                </c:pt>
                <c:pt idx="3655">
                  <c:v>2.2849673404111051E-2</c:v>
                </c:pt>
                <c:pt idx="3656">
                  <c:v>2.2848341728826882E-2</c:v>
                </c:pt>
                <c:pt idx="3657">
                  <c:v>2.2847110827260823E-2</c:v>
                </c:pt>
                <c:pt idx="3658">
                  <c:v>2.2845962157788953E-2</c:v>
                </c:pt>
                <c:pt idx="3659">
                  <c:v>2.2844874752742203E-2</c:v>
                </c:pt>
                <c:pt idx="3660">
                  <c:v>2.2843825912800771E-2</c:v>
                </c:pt>
                <c:pt idx="3661">
                  <c:v>2.2842791900283453E-2</c:v>
                </c:pt>
                <c:pt idx="3662">
                  <c:v>2.2841750403588462E-2</c:v>
                </c:pt>
                <c:pt idx="3663">
                  <c:v>2.2840680715453823E-2</c:v>
                </c:pt>
                <c:pt idx="3664">
                  <c:v>2.283956374966619E-2</c:v>
                </c:pt>
                <c:pt idx="3665">
                  <c:v>2.2838383080482243E-2</c:v>
                </c:pt>
                <c:pt idx="3666">
                  <c:v>2.2837125159839673E-2</c:v>
                </c:pt>
                <c:pt idx="3667">
                  <c:v>2.283577861100719E-2</c:v>
                </c:pt>
                <c:pt idx="3668">
                  <c:v>2.2834335564270281E-2</c:v>
                </c:pt>
                <c:pt idx="3669">
                  <c:v>2.2832790808157713E-2</c:v>
                </c:pt>
                <c:pt idx="3670">
                  <c:v>2.283114178565733E-2</c:v>
                </c:pt>
                <c:pt idx="3671">
                  <c:v>2.2829387620627122E-2</c:v>
                </c:pt>
                <c:pt idx="3672">
                  <c:v>2.2827530471262961E-2</c:v>
                </c:pt>
                <c:pt idx="3673">
                  <c:v>2.282557437169367E-2</c:v>
                </c:pt>
                <c:pt idx="3674">
                  <c:v>2.282352602403365E-2</c:v>
                </c:pt>
                <c:pt idx="3675">
                  <c:v>2.2821393998255002E-2</c:v>
                </c:pt>
                <c:pt idx="3676">
                  <c:v>2.281919038230042E-2</c:v>
                </c:pt>
                <c:pt idx="3677">
                  <c:v>2.2816930437890091E-2</c:v>
                </c:pt>
                <c:pt idx="3678">
                  <c:v>2.2814629446986673E-2</c:v>
                </c:pt>
                <c:pt idx="3679">
                  <c:v>2.2812306166793511E-2</c:v>
                </c:pt>
                <c:pt idx="3680">
                  <c:v>2.2809982805977451E-2</c:v>
                </c:pt>
                <c:pt idx="3681">
                  <c:v>2.2807678112335562E-2</c:v>
                </c:pt>
                <c:pt idx="3682">
                  <c:v>2.2805417042329131E-2</c:v>
                </c:pt>
                <c:pt idx="3683">
                  <c:v>2.2803224034953412E-2</c:v>
                </c:pt>
                <c:pt idx="3684">
                  <c:v>2.280112253721105E-2</c:v>
                </c:pt>
                <c:pt idx="3685">
                  <c:v>2.2799132515667252E-2</c:v>
                </c:pt>
                <c:pt idx="3686">
                  <c:v>2.27972732773217E-2</c:v>
                </c:pt>
                <c:pt idx="3687">
                  <c:v>2.2795558401022441E-2</c:v>
                </c:pt>
                <c:pt idx="3688">
                  <c:v>2.2793995833273632E-2</c:v>
                </c:pt>
                <c:pt idx="3689">
                  <c:v>2.2792587480092542E-2</c:v>
                </c:pt>
                <c:pt idx="3690">
                  <c:v>2.2791328426414213E-2</c:v>
                </c:pt>
                <c:pt idx="3691">
                  <c:v>2.2790207505592151E-2</c:v>
                </c:pt>
                <c:pt idx="3692">
                  <c:v>2.2789207363686403E-2</c:v>
                </c:pt>
                <c:pt idx="3693">
                  <c:v>2.2788305841876851E-2</c:v>
                </c:pt>
                <c:pt idx="3694">
                  <c:v>2.2787476546673412E-2</c:v>
                </c:pt>
                <c:pt idx="3695">
                  <c:v>2.2786691071055323E-2</c:v>
                </c:pt>
                <c:pt idx="3696">
                  <c:v>2.2785918514432003E-2</c:v>
                </c:pt>
                <c:pt idx="3697">
                  <c:v>2.278512919806118E-2</c:v>
                </c:pt>
                <c:pt idx="3698">
                  <c:v>2.2784295293705761E-2</c:v>
                </c:pt>
                <c:pt idx="3699">
                  <c:v>2.2783392049463561E-2</c:v>
                </c:pt>
                <c:pt idx="3700">
                  <c:v>2.278239870006224E-2</c:v>
                </c:pt>
                <c:pt idx="3701">
                  <c:v>2.278129942650306E-2</c:v>
                </c:pt>
                <c:pt idx="3702">
                  <c:v>2.2780085097939631E-2</c:v>
                </c:pt>
                <c:pt idx="3703">
                  <c:v>2.2778751039147952E-2</c:v>
                </c:pt>
                <c:pt idx="3704">
                  <c:v>2.2777298111035162E-2</c:v>
                </c:pt>
                <c:pt idx="3705">
                  <c:v>2.2775732052238391E-2</c:v>
                </c:pt>
                <c:pt idx="3706">
                  <c:v>2.2774062627869483E-2</c:v>
                </c:pt>
                <c:pt idx="3707">
                  <c:v>2.2772303193113522E-2</c:v>
                </c:pt>
                <c:pt idx="3708">
                  <c:v>2.2770470719685871E-2</c:v>
                </c:pt>
                <c:pt idx="3709">
                  <c:v>2.2768583959640501E-2</c:v>
                </c:pt>
                <c:pt idx="3710">
                  <c:v>2.2766662609484213E-2</c:v>
                </c:pt>
                <c:pt idx="3711">
                  <c:v>2.2764726510342143E-2</c:v>
                </c:pt>
                <c:pt idx="3712">
                  <c:v>2.2762794455949142E-2</c:v>
                </c:pt>
                <c:pt idx="3713">
                  <c:v>2.276088405947382E-2</c:v>
                </c:pt>
                <c:pt idx="3714">
                  <c:v>2.275901038929121E-2</c:v>
                </c:pt>
                <c:pt idx="3715">
                  <c:v>2.2757185141987352E-2</c:v>
                </c:pt>
                <c:pt idx="3716">
                  <c:v>2.2755416461485281E-2</c:v>
                </c:pt>
                <c:pt idx="3717">
                  <c:v>2.2753707625569362E-2</c:v>
                </c:pt>
                <c:pt idx="3718">
                  <c:v>2.2752058606379612E-2</c:v>
                </c:pt>
                <c:pt idx="3719">
                  <c:v>2.2750465176117743E-2</c:v>
                </c:pt>
                <c:pt idx="3720">
                  <c:v>2.2748919321537633E-2</c:v>
                </c:pt>
                <c:pt idx="3721">
                  <c:v>2.2747410372163112E-2</c:v>
                </c:pt>
                <c:pt idx="3722">
                  <c:v>2.2745924687385861E-2</c:v>
                </c:pt>
                <c:pt idx="3723">
                  <c:v>2.2744447841272792E-2</c:v>
                </c:pt>
                <c:pt idx="3724">
                  <c:v>2.274296511535635E-2</c:v>
                </c:pt>
                <c:pt idx="3725">
                  <c:v>2.2741461374191752E-2</c:v>
                </c:pt>
                <c:pt idx="3726">
                  <c:v>2.2739924576691991E-2</c:v>
                </c:pt>
                <c:pt idx="3727">
                  <c:v>2.2738345498662521E-2</c:v>
                </c:pt>
                <c:pt idx="3728">
                  <c:v>2.273671861748984E-2</c:v>
                </c:pt>
                <c:pt idx="3729">
                  <c:v>2.273504156514991E-2</c:v>
                </c:pt>
                <c:pt idx="3730">
                  <c:v>2.2733315818538612E-2</c:v>
                </c:pt>
                <c:pt idx="3731">
                  <c:v>2.2731546513647262E-2</c:v>
                </c:pt>
                <c:pt idx="3732">
                  <c:v>2.2729741554207632E-2</c:v>
                </c:pt>
                <c:pt idx="3733">
                  <c:v>2.272791047779445E-2</c:v>
                </c:pt>
                <c:pt idx="3734">
                  <c:v>2.2726064651669861E-2</c:v>
                </c:pt>
                <c:pt idx="3735">
                  <c:v>2.2724215767870572E-2</c:v>
                </c:pt>
                <c:pt idx="3736">
                  <c:v>2.2722374907469201E-2</c:v>
                </c:pt>
                <c:pt idx="3737">
                  <c:v>2.27205512815194E-2</c:v>
                </c:pt>
                <c:pt idx="3738">
                  <c:v>2.2718752346108262E-2</c:v>
                </c:pt>
                <c:pt idx="3739">
                  <c:v>2.2716983159896603E-2</c:v>
                </c:pt>
                <c:pt idx="3740">
                  <c:v>2.2715245203701811E-2</c:v>
                </c:pt>
                <c:pt idx="3741">
                  <c:v>2.2713535852274133E-2</c:v>
                </c:pt>
                <c:pt idx="3742">
                  <c:v>2.2711851118195472E-2</c:v>
                </c:pt>
                <c:pt idx="3743">
                  <c:v>2.2710183682360743E-2</c:v>
                </c:pt>
                <c:pt idx="3744">
                  <c:v>2.2708524124079331E-2</c:v>
                </c:pt>
                <c:pt idx="3745">
                  <c:v>2.2706860990176513E-2</c:v>
                </c:pt>
                <c:pt idx="3746">
                  <c:v>2.270518189376584E-2</c:v>
                </c:pt>
                <c:pt idx="3747">
                  <c:v>2.2703474154316082E-2</c:v>
                </c:pt>
                <c:pt idx="3748">
                  <c:v>2.270172569974057E-2</c:v>
                </c:pt>
                <c:pt idx="3749">
                  <c:v>2.2699924313578392E-2</c:v>
                </c:pt>
                <c:pt idx="3750">
                  <c:v>2.2698060935065101E-2</c:v>
                </c:pt>
                <c:pt idx="3751">
                  <c:v>2.2696129594154651E-2</c:v>
                </c:pt>
                <c:pt idx="3752">
                  <c:v>2.2694127104029353E-2</c:v>
                </c:pt>
                <c:pt idx="3753">
                  <c:v>2.269205476445265E-2</c:v>
                </c:pt>
                <c:pt idx="3754">
                  <c:v>2.2689918419411082E-2</c:v>
                </c:pt>
                <c:pt idx="3755">
                  <c:v>2.2687728570871261E-2</c:v>
                </c:pt>
                <c:pt idx="3756">
                  <c:v>2.2685500728865771E-2</c:v>
                </c:pt>
                <c:pt idx="3757">
                  <c:v>2.2683255848648873E-2</c:v>
                </c:pt>
                <c:pt idx="3758">
                  <c:v>2.2681017693220701E-2</c:v>
                </c:pt>
                <c:pt idx="3759">
                  <c:v>2.2678813037598621E-2</c:v>
                </c:pt>
                <c:pt idx="3760">
                  <c:v>2.2676670884777851E-2</c:v>
                </c:pt>
                <c:pt idx="3761">
                  <c:v>2.2674621249043781E-2</c:v>
                </c:pt>
                <c:pt idx="3762">
                  <c:v>2.2672692797148581E-2</c:v>
                </c:pt>
                <c:pt idx="3763">
                  <c:v>2.2670913007269103E-2</c:v>
                </c:pt>
                <c:pt idx="3764">
                  <c:v>2.266930618138064E-2</c:v>
                </c:pt>
                <c:pt idx="3765">
                  <c:v>2.2667892212677721E-2</c:v>
                </c:pt>
                <c:pt idx="3766">
                  <c:v>2.266668665180338E-2</c:v>
                </c:pt>
                <c:pt idx="3767">
                  <c:v>2.2665700953275431E-2</c:v>
                </c:pt>
                <c:pt idx="3768">
                  <c:v>2.2664944419505301E-2</c:v>
                </c:pt>
                <c:pt idx="3769">
                  <c:v>2.2664425477186421E-2</c:v>
                </c:pt>
                <c:pt idx="3770">
                  <c:v>2.2664154728347763E-2</c:v>
                </c:pt>
                <c:pt idx="3771">
                  <c:v>2.266414845301367E-2</c:v>
                </c:pt>
                <c:pt idx="3772">
                  <c:v>2.2664434194695021E-2</c:v>
                </c:pt>
                <c:pt idx="3773">
                  <c:v>2.2665056766583803E-2</c:v>
                </c:pt>
                <c:pt idx="3774">
                  <c:v>2.2666084092532651E-2</c:v>
                </c:pt>
                <c:pt idx="3775">
                  <c:v>2.2667614000519722E-2</c:v>
                </c:pt>
                <c:pt idx="3776">
                  <c:v>2.2669781490314081E-2</c:v>
                </c:pt>
                <c:pt idx="3777">
                  <c:v>2.267276526311051E-2</c:v>
                </c:pt>
                <c:pt idx="3778">
                  <c:v>2.267679458142521E-2</c:v>
                </c:pt>
                <c:pt idx="3779">
                  <c:v>2.2682151824905242E-2</c:v>
                </c:pt>
                <c:pt idx="3780">
                  <c:v>2.2689173393504871E-2</c:v>
                </c:pt>
                <c:pt idx="3781">
                  <c:v>2.269824740829526E-2</c:v>
                </c:pt>
                <c:pt idx="3782">
                  <c:v>2.2709807095552002E-2</c:v>
                </c:pt>
                <c:pt idx="3783">
                  <c:v>2.2724316347613103E-2</c:v>
                </c:pt>
                <c:pt idx="3784">
                  <c:v>2.2742256922416881E-2</c:v>
                </c:pt>
                <c:pt idx="3785">
                  <c:v>2.2764104865612932E-2</c:v>
                </c:pt>
                <c:pt idx="3786">
                  <c:v>2.2790306334325799E-2</c:v>
                </c:pt>
                <c:pt idx="3787">
                  <c:v>2.2821250899480981E-2</c:v>
                </c:pt>
                <c:pt idx="3788">
                  <c:v>2.2857244163846463E-2</c:v>
                </c:pt>
                <c:pt idx="3789">
                  <c:v>2.289848345143421E-2</c:v>
                </c:pt>
                <c:pt idx="3790">
                  <c:v>2.2945038120790233E-2</c:v>
                </c:pt>
                <c:pt idx="3791">
                  <c:v>2.2996835090448961E-2</c:v>
                </c:pt>
                <c:pt idx="3792">
                  <c:v>2.3053652700180241E-2</c:v>
                </c:pt>
                <c:pt idx="3793">
                  <c:v>2.3115123823455142E-2</c:v>
                </c:pt>
                <c:pt idx="3794">
                  <c:v>2.3180748365626752E-2</c:v>
                </c:pt>
                <c:pt idx="3795">
                  <c:v>2.3249911953822262E-2</c:v>
                </c:pt>
                <c:pt idx="3796">
                  <c:v>2.3321910990778121E-2</c:v>
                </c:pt>
                <c:pt idx="3797">
                  <c:v>2.339598302037223E-2</c:v>
                </c:pt>
                <c:pt idx="3798">
                  <c:v>2.3471342902684843E-2</c:v>
                </c:pt>
                <c:pt idx="3799">
                  <c:v>2.3547214101133883E-2</c:v>
                </c:pt>
                <c:pt idx="3800">
                  <c:v>2.362285764173026E-2</c:v>
                </c:pt>
                <c:pt idx="3801">
                  <c:v>2.3697596904431961E-2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52B7-434B-82D1-1F561FA6258E}"/>
            </c:ext>
          </c:extLst>
        </c:ser>
        <c:ser>
          <c:idx val="2"/>
          <c:order val="6"/>
          <c:tx>
            <c:strRef>
              <c:f>'Figure 2a BSA sup75 increase'!$H$1</c:f>
              <c:strCache>
                <c:ptCount val="1"/>
                <c:pt idx="0">
                  <c:v>RI</c:v>
                </c:pt>
              </c:strCache>
            </c:strRef>
          </c:tx>
          <c:spPr>
            <a:ln w="19050" cap="rnd">
              <a:solidFill>
                <a:srgbClr val="C0000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'Figure 2a BSA sup75 increase'!$G$2:$G$5701</c:f>
              <c:numCache>
                <c:formatCode>General</c:formatCode>
                <c:ptCount val="5700"/>
                <c:pt idx="0">
                  <c:v>-0.38811576345131199</c:v>
                </c:pt>
                <c:pt idx="1">
                  <c:v>-0.38109816600602298</c:v>
                </c:pt>
                <c:pt idx="2">
                  <c:v>-0.37408056856073302</c:v>
                </c:pt>
                <c:pt idx="3">
                  <c:v>-0.367062971115443</c:v>
                </c:pt>
                <c:pt idx="4">
                  <c:v>-0.36004537367015299</c:v>
                </c:pt>
                <c:pt idx="5">
                  <c:v>-0.35302777622486398</c:v>
                </c:pt>
                <c:pt idx="6">
                  <c:v>-0.34601017877957402</c:v>
                </c:pt>
                <c:pt idx="7">
                  <c:v>-0.338992581334284</c:v>
                </c:pt>
                <c:pt idx="8">
                  <c:v>-0.33197498388899399</c:v>
                </c:pt>
                <c:pt idx="9">
                  <c:v>-0.32495738644370498</c:v>
                </c:pt>
                <c:pt idx="10">
                  <c:v>-0.31793978899841502</c:v>
                </c:pt>
                <c:pt idx="11">
                  <c:v>-0.310922191553125</c:v>
                </c:pt>
                <c:pt idx="12">
                  <c:v>-0.30390459410783499</c:v>
                </c:pt>
                <c:pt idx="13">
                  <c:v>-0.29688699666254598</c:v>
                </c:pt>
                <c:pt idx="14">
                  <c:v>-0.28986939921725602</c:v>
                </c:pt>
                <c:pt idx="15">
                  <c:v>-0.282851801771966</c:v>
                </c:pt>
                <c:pt idx="16">
                  <c:v>-0.27583420432667599</c:v>
                </c:pt>
                <c:pt idx="17">
                  <c:v>-0.26881660688138698</c:v>
                </c:pt>
                <c:pt idx="18">
                  <c:v>-0.26179900943609702</c:v>
                </c:pt>
                <c:pt idx="19">
                  <c:v>-0.25478141199080701</c:v>
                </c:pt>
                <c:pt idx="20">
                  <c:v>-0.24776381454551699</c:v>
                </c:pt>
                <c:pt idx="21">
                  <c:v>-0.240746217100228</c:v>
                </c:pt>
                <c:pt idx="22">
                  <c:v>-0.23372861965493799</c:v>
                </c:pt>
                <c:pt idx="23">
                  <c:v>-0.22671102220964801</c:v>
                </c:pt>
                <c:pt idx="24">
                  <c:v>-0.21969342476435799</c:v>
                </c:pt>
                <c:pt idx="25">
                  <c:v>-0.21267582731906901</c:v>
                </c:pt>
                <c:pt idx="26">
                  <c:v>-0.20565822987377899</c:v>
                </c:pt>
                <c:pt idx="27">
                  <c:v>-0.19864063242848901</c:v>
                </c:pt>
                <c:pt idx="28">
                  <c:v>-0.19162303498319899</c:v>
                </c:pt>
                <c:pt idx="29">
                  <c:v>-0.18460543753790901</c:v>
                </c:pt>
                <c:pt idx="30">
                  <c:v>-0.17758784009261999</c:v>
                </c:pt>
                <c:pt idx="31">
                  <c:v>-0.17057024264733001</c:v>
                </c:pt>
                <c:pt idx="32">
                  <c:v>-0.16355264520203999</c:v>
                </c:pt>
                <c:pt idx="33">
                  <c:v>-0.15653504775675001</c:v>
                </c:pt>
                <c:pt idx="34">
                  <c:v>-0.14951745031146099</c:v>
                </c:pt>
                <c:pt idx="35">
                  <c:v>-0.14249985286617101</c:v>
                </c:pt>
                <c:pt idx="36">
                  <c:v>-0.13548225542088099</c:v>
                </c:pt>
                <c:pt idx="37">
                  <c:v>-0.12846465797559101</c:v>
                </c:pt>
                <c:pt idx="38">
                  <c:v>-0.12144706053030201</c:v>
                </c:pt>
                <c:pt idx="39">
                  <c:v>-0.11442946308501201</c:v>
                </c:pt>
                <c:pt idx="40">
                  <c:v>-0.10741186563972201</c:v>
                </c:pt>
                <c:pt idx="41">
                  <c:v>-0.10039426819443199</c:v>
                </c:pt>
                <c:pt idx="42">
                  <c:v>-9.3376670749142701E-2</c:v>
                </c:pt>
                <c:pt idx="43">
                  <c:v>-8.6359073303852896E-2</c:v>
                </c:pt>
                <c:pt idx="44">
                  <c:v>-7.9341475858563201E-2</c:v>
                </c:pt>
                <c:pt idx="45">
                  <c:v>-7.2323878413273396E-2</c:v>
                </c:pt>
                <c:pt idx="46">
                  <c:v>-6.5306280967983604E-2</c:v>
                </c:pt>
                <c:pt idx="47">
                  <c:v>-5.8288683522693903E-2</c:v>
                </c:pt>
                <c:pt idx="48">
                  <c:v>-5.1271086077404097E-2</c:v>
                </c:pt>
                <c:pt idx="49">
                  <c:v>-4.4253488632114403E-2</c:v>
                </c:pt>
                <c:pt idx="50">
                  <c:v>-3.7235891186824598E-2</c:v>
                </c:pt>
                <c:pt idx="51">
                  <c:v>-3.02182937415349E-2</c:v>
                </c:pt>
                <c:pt idx="52">
                  <c:v>-2.3200696296245101E-2</c:v>
                </c:pt>
                <c:pt idx="53">
                  <c:v>-1.6183098850955299E-2</c:v>
                </c:pt>
                <c:pt idx="54">
                  <c:v>-9.16550140566561E-3</c:v>
                </c:pt>
                <c:pt idx="55">
                  <c:v>-2.14790396037587E-3</c:v>
                </c:pt>
                <c:pt idx="56">
                  <c:v>4.8696934849139098E-3</c:v>
                </c:pt>
                <c:pt idx="57">
                  <c:v>1.18872909302036E-2</c:v>
                </c:pt>
                <c:pt idx="58">
                  <c:v>1.8904888375493398E-2</c:v>
                </c:pt>
                <c:pt idx="59">
                  <c:v>2.59224858207831E-2</c:v>
                </c:pt>
                <c:pt idx="60">
                  <c:v>3.2940083266072902E-2</c:v>
                </c:pt>
                <c:pt idx="61">
                  <c:v>3.99576807113627E-2</c:v>
                </c:pt>
                <c:pt idx="62">
                  <c:v>4.6975278156652499E-2</c:v>
                </c:pt>
                <c:pt idx="63">
                  <c:v>5.39928756019422E-2</c:v>
                </c:pt>
                <c:pt idx="64">
                  <c:v>6.1010473047231902E-2</c:v>
                </c:pt>
                <c:pt idx="65">
                  <c:v>6.80280704925217E-2</c:v>
                </c:pt>
                <c:pt idx="66">
                  <c:v>7.5045667937811394E-2</c:v>
                </c:pt>
                <c:pt idx="67">
                  <c:v>8.20632653831012E-2</c:v>
                </c:pt>
                <c:pt idx="68">
                  <c:v>8.9080862828391005E-2</c:v>
                </c:pt>
                <c:pt idx="69">
                  <c:v>9.60984602736807E-2</c:v>
                </c:pt>
                <c:pt idx="70">
                  <c:v>0.10311605771897001</c:v>
                </c:pt>
                <c:pt idx="71">
                  <c:v>0.11013365516426001</c:v>
                </c:pt>
                <c:pt idx="72">
                  <c:v>0.11715125260955001</c:v>
                </c:pt>
                <c:pt idx="73">
                  <c:v>0.12416885005484</c:v>
                </c:pt>
                <c:pt idx="74">
                  <c:v>0.13118644750012901</c:v>
                </c:pt>
                <c:pt idx="75">
                  <c:v>0.13820404494541899</c:v>
                </c:pt>
                <c:pt idx="76">
                  <c:v>0.145221642390709</c:v>
                </c:pt>
                <c:pt idx="77">
                  <c:v>0.15223923983599899</c:v>
                </c:pt>
                <c:pt idx="78">
                  <c:v>0.159256837281289</c:v>
                </c:pt>
                <c:pt idx="79">
                  <c:v>0.16627443472657799</c:v>
                </c:pt>
                <c:pt idx="80">
                  <c:v>0.173292032171868</c:v>
                </c:pt>
                <c:pt idx="81">
                  <c:v>0.18030962961715799</c:v>
                </c:pt>
                <c:pt idx="82">
                  <c:v>0.187327227062448</c:v>
                </c:pt>
                <c:pt idx="83">
                  <c:v>0.19434482450773699</c:v>
                </c:pt>
                <c:pt idx="84">
                  <c:v>0.201362421953027</c:v>
                </c:pt>
                <c:pt idx="85">
                  <c:v>0.20838001939831699</c:v>
                </c:pt>
                <c:pt idx="86">
                  <c:v>0.215397616843606</c:v>
                </c:pt>
                <c:pt idx="87">
                  <c:v>0.22241521428889599</c:v>
                </c:pt>
                <c:pt idx="88">
                  <c:v>0.229432811734186</c:v>
                </c:pt>
                <c:pt idx="89">
                  <c:v>0.23645040917947599</c:v>
                </c:pt>
                <c:pt idx="90">
                  <c:v>0.243468006624766</c:v>
                </c:pt>
                <c:pt idx="91">
                  <c:v>0.25048560407005499</c:v>
                </c:pt>
                <c:pt idx="92">
                  <c:v>0.257503201515345</c:v>
                </c:pt>
                <c:pt idx="93">
                  <c:v>0.26452079896063502</c:v>
                </c:pt>
                <c:pt idx="94">
                  <c:v>0.27153839640592498</c:v>
                </c:pt>
                <c:pt idx="95">
                  <c:v>0.27855599385121399</c:v>
                </c:pt>
                <c:pt idx="96">
                  <c:v>0.285573591296504</c:v>
                </c:pt>
                <c:pt idx="97">
                  <c:v>0.29259118874179402</c:v>
                </c:pt>
                <c:pt idx="98">
                  <c:v>0.29960878618708398</c:v>
                </c:pt>
                <c:pt idx="99">
                  <c:v>0.30662638363237299</c:v>
                </c:pt>
                <c:pt idx="100">
                  <c:v>0.313643981077663</c:v>
                </c:pt>
                <c:pt idx="101">
                  <c:v>0.32066157852295302</c:v>
                </c:pt>
                <c:pt idx="102">
                  <c:v>0.32767917596824297</c:v>
                </c:pt>
                <c:pt idx="103">
                  <c:v>0.33469677341353199</c:v>
                </c:pt>
                <c:pt idx="104">
                  <c:v>0.341714370858822</c:v>
                </c:pt>
                <c:pt idx="105">
                  <c:v>0.34873196830411202</c:v>
                </c:pt>
                <c:pt idx="106">
                  <c:v>0.35574956574940197</c:v>
                </c:pt>
                <c:pt idx="107">
                  <c:v>0.36276716319469099</c:v>
                </c:pt>
                <c:pt idx="108">
                  <c:v>0.369784760639981</c:v>
                </c:pt>
                <c:pt idx="109">
                  <c:v>0.37680235808527102</c:v>
                </c:pt>
                <c:pt idx="110">
                  <c:v>0.38381995553056097</c:v>
                </c:pt>
                <c:pt idx="111">
                  <c:v>0.39083755297584999</c:v>
                </c:pt>
                <c:pt idx="112">
                  <c:v>0.39785515042114</c:v>
                </c:pt>
                <c:pt idx="113">
                  <c:v>0.40487274786643002</c:v>
                </c:pt>
                <c:pt idx="114">
                  <c:v>0.41189034531171997</c:v>
                </c:pt>
                <c:pt idx="115">
                  <c:v>0.41890794275700899</c:v>
                </c:pt>
                <c:pt idx="116">
                  <c:v>0.425925540202299</c:v>
                </c:pt>
                <c:pt idx="117">
                  <c:v>0.43294313764758902</c:v>
                </c:pt>
                <c:pt idx="118">
                  <c:v>0.43996073509287897</c:v>
                </c:pt>
                <c:pt idx="119">
                  <c:v>0.44697833253816799</c:v>
                </c:pt>
                <c:pt idx="120">
                  <c:v>0.453995929983458</c:v>
                </c:pt>
                <c:pt idx="121">
                  <c:v>0.46101352742874802</c:v>
                </c:pt>
                <c:pt idx="122">
                  <c:v>0.46803112487403797</c:v>
                </c:pt>
                <c:pt idx="123">
                  <c:v>0.47504872231932799</c:v>
                </c:pt>
                <c:pt idx="124">
                  <c:v>0.482066319764617</c:v>
                </c:pt>
                <c:pt idx="125">
                  <c:v>0.48908391720990702</c:v>
                </c:pt>
                <c:pt idx="126">
                  <c:v>0.49610151465519697</c:v>
                </c:pt>
                <c:pt idx="127">
                  <c:v>0.50311911210048599</c:v>
                </c:pt>
                <c:pt idx="128">
                  <c:v>0.51013670954577595</c:v>
                </c:pt>
                <c:pt idx="129">
                  <c:v>0.51715430699106602</c:v>
                </c:pt>
                <c:pt idx="130">
                  <c:v>0.52417190443635597</c:v>
                </c:pt>
                <c:pt idx="131">
                  <c:v>0.53118950188164604</c:v>
                </c:pt>
                <c:pt idx="132">
                  <c:v>0.538207099326935</c:v>
                </c:pt>
                <c:pt idx="133">
                  <c:v>0.54522469677222496</c:v>
                </c:pt>
                <c:pt idx="134">
                  <c:v>0.55224229421751503</c:v>
                </c:pt>
                <c:pt idx="135">
                  <c:v>0.55925989166280499</c:v>
                </c:pt>
                <c:pt idx="136">
                  <c:v>0.56627748910809395</c:v>
                </c:pt>
                <c:pt idx="137">
                  <c:v>0.57329508655338401</c:v>
                </c:pt>
                <c:pt idx="138">
                  <c:v>0.58031268399867397</c:v>
                </c:pt>
                <c:pt idx="139">
                  <c:v>0.58733028144396404</c:v>
                </c:pt>
                <c:pt idx="140">
                  <c:v>0.594347878889253</c:v>
                </c:pt>
                <c:pt idx="141">
                  <c:v>0.60136547633454296</c:v>
                </c:pt>
                <c:pt idx="142">
                  <c:v>0.60838307377983303</c:v>
                </c:pt>
                <c:pt idx="143">
                  <c:v>0.61540067122512299</c:v>
                </c:pt>
                <c:pt idx="144">
                  <c:v>0.62241826867041194</c:v>
                </c:pt>
                <c:pt idx="145">
                  <c:v>0.62943586611570201</c:v>
                </c:pt>
                <c:pt idx="146">
                  <c:v>0.63645346356099197</c:v>
                </c:pt>
                <c:pt idx="147">
                  <c:v>0.64347106100628204</c:v>
                </c:pt>
                <c:pt idx="148">
                  <c:v>0.650488658451571</c:v>
                </c:pt>
                <c:pt idx="149">
                  <c:v>0.65750625589686096</c:v>
                </c:pt>
                <c:pt idx="150">
                  <c:v>0.66452385334215103</c:v>
                </c:pt>
                <c:pt idx="151">
                  <c:v>0.67154145078744099</c:v>
                </c:pt>
                <c:pt idx="152">
                  <c:v>0.67855904823273006</c:v>
                </c:pt>
                <c:pt idx="153">
                  <c:v>0.68557664567802001</c:v>
                </c:pt>
                <c:pt idx="154">
                  <c:v>0.69259424312330997</c:v>
                </c:pt>
                <c:pt idx="155">
                  <c:v>0.69961184056860004</c:v>
                </c:pt>
                <c:pt idx="156">
                  <c:v>0.706629438013889</c:v>
                </c:pt>
                <c:pt idx="157">
                  <c:v>0.71364703545917896</c:v>
                </c:pt>
                <c:pt idx="158">
                  <c:v>0.72066463290446903</c:v>
                </c:pt>
                <c:pt idx="159">
                  <c:v>0.72768223034975898</c:v>
                </c:pt>
                <c:pt idx="160">
                  <c:v>0.73469982779504805</c:v>
                </c:pt>
                <c:pt idx="161">
                  <c:v>0.74171742524033801</c:v>
                </c:pt>
                <c:pt idx="162">
                  <c:v>0.74873502268562797</c:v>
                </c:pt>
                <c:pt idx="163">
                  <c:v>0.75575262013091804</c:v>
                </c:pt>
                <c:pt idx="164">
                  <c:v>0.762770217576207</c:v>
                </c:pt>
                <c:pt idx="165">
                  <c:v>0.76978781502149696</c:v>
                </c:pt>
                <c:pt idx="166">
                  <c:v>0.77680541246678703</c:v>
                </c:pt>
                <c:pt idx="167">
                  <c:v>0.78382300991207698</c:v>
                </c:pt>
                <c:pt idx="168">
                  <c:v>0.79084060735736605</c:v>
                </c:pt>
                <c:pt idx="169">
                  <c:v>0.79785820480265601</c:v>
                </c:pt>
                <c:pt idx="170">
                  <c:v>0.80487580224794597</c:v>
                </c:pt>
                <c:pt idx="171">
                  <c:v>0.81189339969323604</c:v>
                </c:pt>
                <c:pt idx="172">
                  <c:v>0.818910997138525</c:v>
                </c:pt>
                <c:pt idx="173">
                  <c:v>0.82592859458381496</c:v>
                </c:pt>
                <c:pt idx="174">
                  <c:v>0.83294619202910503</c:v>
                </c:pt>
                <c:pt idx="175">
                  <c:v>0.83996378947439498</c:v>
                </c:pt>
                <c:pt idx="176">
                  <c:v>0.84698138691968405</c:v>
                </c:pt>
                <c:pt idx="177">
                  <c:v>0.85399898436497401</c:v>
                </c:pt>
                <c:pt idx="178">
                  <c:v>0.86101658181026397</c:v>
                </c:pt>
                <c:pt idx="179">
                  <c:v>0.86803417925555404</c:v>
                </c:pt>
                <c:pt idx="180">
                  <c:v>0.875051776700843</c:v>
                </c:pt>
                <c:pt idx="181">
                  <c:v>0.88206937414613296</c:v>
                </c:pt>
                <c:pt idx="182">
                  <c:v>0.88908697159142303</c:v>
                </c:pt>
                <c:pt idx="183">
                  <c:v>0.89610456903671298</c:v>
                </c:pt>
                <c:pt idx="184">
                  <c:v>0.90312216648200305</c:v>
                </c:pt>
                <c:pt idx="185">
                  <c:v>0.91013976392729201</c:v>
                </c:pt>
                <c:pt idx="186">
                  <c:v>0.91715736137258197</c:v>
                </c:pt>
                <c:pt idx="187">
                  <c:v>0.92417495881787204</c:v>
                </c:pt>
                <c:pt idx="188">
                  <c:v>0.931192556263162</c:v>
                </c:pt>
                <c:pt idx="189">
                  <c:v>0.93821015370845096</c:v>
                </c:pt>
                <c:pt idx="190">
                  <c:v>0.94522775115374102</c:v>
                </c:pt>
                <c:pt idx="191">
                  <c:v>0.95224534859903098</c:v>
                </c:pt>
                <c:pt idx="192">
                  <c:v>0.95926294604432105</c:v>
                </c:pt>
                <c:pt idx="193">
                  <c:v>0.96628054348961001</c:v>
                </c:pt>
                <c:pt idx="194">
                  <c:v>0.97329814093489997</c:v>
                </c:pt>
                <c:pt idx="195">
                  <c:v>0.98031573838019004</c:v>
                </c:pt>
                <c:pt idx="196">
                  <c:v>0.98733333582548</c:v>
                </c:pt>
                <c:pt idx="197">
                  <c:v>0.99435093327076896</c:v>
                </c:pt>
                <c:pt idx="198">
                  <c:v>1.00136853071606</c:v>
                </c:pt>
                <c:pt idx="199">
                  <c:v>1.00838612816135</c:v>
                </c:pt>
                <c:pt idx="200">
                  <c:v>1.0154037256066399</c:v>
                </c:pt>
                <c:pt idx="201">
                  <c:v>1.0224213230519299</c:v>
                </c:pt>
                <c:pt idx="202">
                  <c:v>1.0294389204972201</c:v>
                </c:pt>
                <c:pt idx="203">
                  <c:v>1.03645651794251</c:v>
                </c:pt>
                <c:pt idx="204">
                  <c:v>1.0434741153878</c:v>
                </c:pt>
                <c:pt idx="205">
                  <c:v>1.05049171283309</c:v>
                </c:pt>
                <c:pt idx="206">
                  <c:v>1.0575093102783799</c:v>
                </c:pt>
                <c:pt idx="207">
                  <c:v>1.0645269077236701</c:v>
                </c:pt>
                <c:pt idx="208">
                  <c:v>1.07154450516896</c:v>
                </c:pt>
                <c:pt idx="209">
                  <c:v>1.07856210261425</c:v>
                </c:pt>
                <c:pt idx="210">
                  <c:v>1.08557970005954</c:v>
                </c:pt>
                <c:pt idx="211">
                  <c:v>1.0925972975048299</c:v>
                </c:pt>
                <c:pt idx="212">
                  <c:v>1.0996148949501201</c:v>
                </c:pt>
                <c:pt idx="213">
                  <c:v>1.1066324923954101</c:v>
                </c:pt>
                <c:pt idx="214">
                  <c:v>1.1136500898407</c:v>
                </c:pt>
                <c:pt idx="215">
                  <c:v>1.12066768728598</c:v>
                </c:pt>
                <c:pt idx="216">
                  <c:v>1.1276852847312699</c:v>
                </c:pt>
                <c:pt idx="217">
                  <c:v>1.1347028821765599</c:v>
                </c:pt>
                <c:pt idx="218">
                  <c:v>1.1417204796218501</c:v>
                </c:pt>
                <c:pt idx="219">
                  <c:v>1.14873807706714</c:v>
                </c:pt>
                <c:pt idx="220">
                  <c:v>1.15575567451243</c:v>
                </c:pt>
                <c:pt idx="221">
                  <c:v>1.16277327195772</c:v>
                </c:pt>
                <c:pt idx="222">
                  <c:v>1.1697908694030099</c:v>
                </c:pt>
                <c:pt idx="223">
                  <c:v>1.1768084668483001</c:v>
                </c:pt>
                <c:pt idx="224">
                  <c:v>1.1838260642935901</c:v>
                </c:pt>
                <c:pt idx="225">
                  <c:v>1.19084366173888</c:v>
                </c:pt>
                <c:pt idx="226">
                  <c:v>1.19786125918417</c:v>
                </c:pt>
                <c:pt idx="227">
                  <c:v>1.2048788566294599</c:v>
                </c:pt>
                <c:pt idx="228">
                  <c:v>1.2118964540747501</c:v>
                </c:pt>
                <c:pt idx="229">
                  <c:v>1.2189140515200401</c:v>
                </c:pt>
                <c:pt idx="230">
                  <c:v>1.22593164896533</c:v>
                </c:pt>
                <c:pt idx="231">
                  <c:v>1.23294924641062</c:v>
                </c:pt>
                <c:pt idx="232">
                  <c:v>1.2399668438559099</c:v>
                </c:pt>
                <c:pt idx="233">
                  <c:v>1.2469844413011999</c:v>
                </c:pt>
                <c:pt idx="234">
                  <c:v>1.2540020387464901</c:v>
                </c:pt>
                <c:pt idx="235">
                  <c:v>1.26101963619178</c:v>
                </c:pt>
                <c:pt idx="236">
                  <c:v>1.26803723363707</c:v>
                </c:pt>
                <c:pt idx="237">
                  <c:v>1.27505483108236</c:v>
                </c:pt>
                <c:pt idx="238">
                  <c:v>1.2820724285276499</c:v>
                </c:pt>
                <c:pt idx="239">
                  <c:v>1.2890900259729401</c:v>
                </c:pt>
                <c:pt idx="240">
                  <c:v>1.29610762341823</c:v>
                </c:pt>
                <c:pt idx="241">
                  <c:v>1.30312522086352</c:v>
                </c:pt>
                <c:pt idx="242">
                  <c:v>1.31014281830881</c:v>
                </c:pt>
                <c:pt idx="243">
                  <c:v>1.3171604157540999</c:v>
                </c:pt>
                <c:pt idx="244">
                  <c:v>1.3241780131993901</c:v>
                </c:pt>
                <c:pt idx="245">
                  <c:v>1.3311956106446801</c:v>
                </c:pt>
                <c:pt idx="246">
                  <c:v>1.33821320808997</c:v>
                </c:pt>
                <c:pt idx="247">
                  <c:v>1.34523080553526</c:v>
                </c:pt>
                <c:pt idx="248">
                  <c:v>1.3522484029805499</c:v>
                </c:pt>
                <c:pt idx="249">
                  <c:v>1.3592660004258399</c:v>
                </c:pt>
                <c:pt idx="250">
                  <c:v>1.3662835978711301</c:v>
                </c:pt>
                <c:pt idx="251">
                  <c:v>1.37330119531642</c:v>
                </c:pt>
                <c:pt idx="252">
                  <c:v>1.38031879276171</c:v>
                </c:pt>
                <c:pt idx="253">
                  <c:v>1.3873363902069999</c:v>
                </c:pt>
                <c:pt idx="254">
                  <c:v>1.3943539876522899</c:v>
                </c:pt>
                <c:pt idx="255">
                  <c:v>1.4013715850975801</c:v>
                </c:pt>
                <c:pt idx="256">
                  <c:v>1.4083891825428601</c:v>
                </c:pt>
                <c:pt idx="257">
                  <c:v>1.41540677998815</c:v>
                </c:pt>
                <c:pt idx="258">
                  <c:v>1.42242437743344</c:v>
                </c:pt>
                <c:pt idx="259">
                  <c:v>1.4294419748787299</c:v>
                </c:pt>
                <c:pt idx="260">
                  <c:v>1.4364595723240201</c:v>
                </c:pt>
                <c:pt idx="261">
                  <c:v>1.4434771697693101</c:v>
                </c:pt>
                <c:pt idx="262">
                  <c:v>1.4504947672146</c:v>
                </c:pt>
                <c:pt idx="263">
                  <c:v>1.45751236465989</c:v>
                </c:pt>
                <c:pt idx="264">
                  <c:v>1.4645299621051799</c:v>
                </c:pt>
                <c:pt idx="265">
                  <c:v>1.4715475595504699</c:v>
                </c:pt>
                <c:pt idx="266">
                  <c:v>1.4785651569957601</c:v>
                </c:pt>
                <c:pt idx="267">
                  <c:v>1.48558275444105</c:v>
                </c:pt>
                <c:pt idx="268">
                  <c:v>1.49260035188634</c:v>
                </c:pt>
                <c:pt idx="269">
                  <c:v>1.49961794933163</c:v>
                </c:pt>
                <c:pt idx="270">
                  <c:v>1.5066355467769199</c:v>
                </c:pt>
                <c:pt idx="271">
                  <c:v>1.5136531442222101</c:v>
                </c:pt>
                <c:pt idx="272">
                  <c:v>1.5206707416675</c:v>
                </c:pt>
                <c:pt idx="273">
                  <c:v>1.52768833911279</c:v>
                </c:pt>
                <c:pt idx="274">
                  <c:v>1.53470593655808</c:v>
                </c:pt>
                <c:pt idx="275">
                  <c:v>1.5417235340033699</c:v>
                </c:pt>
                <c:pt idx="276">
                  <c:v>1.5487411314486601</c:v>
                </c:pt>
                <c:pt idx="277">
                  <c:v>1.5557587288939501</c:v>
                </c:pt>
                <c:pt idx="278">
                  <c:v>1.56277632633924</c:v>
                </c:pt>
                <c:pt idx="279">
                  <c:v>1.56979392378453</c:v>
                </c:pt>
                <c:pt idx="280">
                  <c:v>1.5768115212298199</c:v>
                </c:pt>
                <c:pt idx="281">
                  <c:v>1.5838291186751099</c:v>
                </c:pt>
                <c:pt idx="282">
                  <c:v>1.5908467161204001</c:v>
                </c:pt>
                <c:pt idx="283">
                  <c:v>1.59786431356569</c:v>
                </c:pt>
                <c:pt idx="284">
                  <c:v>1.60488191101098</c:v>
                </c:pt>
                <c:pt idx="285">
                  <c:v>1.6118995084562699</c:v>
                </c:pt>
                <c:pt idx="286">
                  <c:v>1.6189171059015599</c:v>
                </c:pt>
                <c:pt idx="287">
                  <c:v>1.6259347033468501</c:v>
                </c:pt>
                <c:pt idx="288">
                  <c:v>1.63295230079214</c:v>
                </c:pt>
                <c:pt idx="289">
                  <c:v>1.63996989823743</c:v>
                </c:pt>
                <c:pt idx="290">
                  <c:v>1.64698749568272</c:v>
                </c:pt>
                <c:pt idx="291">
                  <c:v>1.6540050931280099</c:v>
                </c:pt>
                <c:pt idx="292">
                  <c:v>1.6610226905733001</c:v>
                </c:pt>
                <c:pt idx="293">
                  <c:v>1.6680402880185901</c:v>
                </c:pt>
                <c:pt idx="294">
                  <c:v>1.67505788546388</c:v>
                </c:pt>
                <c:pt idx="295">
                  <c:v>1.68207548290917</c:v>
                </c:pt>
                <c:pt idx="296">
                  <c:v>1.6890930803544599</c:v>
                </c:pt>
                <c:pt idx="297">
                  <c:v>1.6961106777997399</c:v>
                </c:pt>
                <c:pt idx="298">
                  <c:v>1.7031282752450301</c:v>
                </c:pt>
                <c:pt idx="299">
                  <c:v>1.71014587269032</c:v>
                </c:pt>
                <c:pt idx="300">
                  <c:v>1.71716347013561</c:v>
                </c:pt>
                <c:pt idx="301">
                  <c:v>1.7241810675809</c:v>
                </c:pt>
                <c:pt idx="302">
                  <c:v>1.7311986650261899</c:v>
                </c:pt>
                <c:pt idx="303">
                  <c:v>1.7382162624714801</c:v>
                </c:pt>
                <c:pt idx="304">
                  <c:v>1.74523385991677</c:v>
                </c:pt>
                <c:pt idx="305">
                  <c:v>1.75225145736206</c:v>
                </c:pt>
                <c:pt idx="306">
                  <c:v>1.75926905480735</c:v>
                </c:pt>
                <c:pt idx="307">
                  <c:v>1.7662866522526399</c:v>
                </c:pt>
                <c:pt idx="308">
                  <c:v>1.7733042496979301</c:v>
                </c:pt>
                <c:pt idx="309">
                  <c:v>1.7803218471432201</c:v>
                </c:pt>
                <c:pt idx="310">
                  <c:v>1.78733944458851</c:v>
                </c:pt>
                <c:pt idx="311">
                  <c:v>1.7943570420338</c:v>
                </c:pt>
                <c:pt idx="312">
                  <c:v>1.8013746394790899</c:v>
                </c:pt>
                <c:pt idx="313">
                  <c:v>1.8083922369243799</c:v>
                </c:pt>
                <c:pt idx="314">
                  <c:v>1.8154098343696701</c:v>
                </c:pt>
                <c:pt idx="315">
                  <c:v>1.82242743181496</c:v>
                </c:pt>
                <c:pt idx="316">
                  <c:v>1.82944502926025</c:v>
                </c:pt>
                <c:pt idx="317">
                  <c:v>1.8364626267055399</c:v>
                </c:pt>
                <c:pt idx="318">
                  <c:v>1.8434802241508299</c:v>
                </c:pt>
                <c:pt idx="319">
                  <c:v>1.8504978215961201</c:v>
                </c:pt>
                <c:pt idx="320">
                  <c:v>1.85751541904141</c:v>
                </c:pt>
                <c:pt idx="321">
                  <c:v>1.8645330164867</c:v>
                </c:pt>
                <c:pt idx="322">
                  <c:v>1.87155061393199</c:v>
                </c:pt>
                <c:pt idx="323">
                  <c:v>1.8785682113772799</c:v>
                </c:pt>
                <c:pt idx="324">
                  <c:v>1.8855858088225701</c:v>
                </c:pt>
                <c:pt idx="325">
                  <c:v>1.8926034062678601</c:v>
                </c:pt>
                <c:pt idx="326">
                  <c:v>1.89962100371315</c:v>
                </c:pt>
                <c:pt idx="327">
                  <c:v>1.90663860115844</c:v>
                </c:pt>
                <c:pt idx="328">
                  <c:v>1.9136561986037299</c:v>
                </c:pt>
                <c:pt idx="329">
                  <c:v>1.9206737960490201</c:v>
                </c:pt>
                <c:pt idx="330">
                  <c:v>1.9276913934943101</c:v>
                </c:pt>
                <c:pt idx="331">
                  <c:v>1.9347089909396</c:v>
                </c:pt>
                <c:pt idx="332">
                  <c:v>1.94172658838489</c:v>
                </c:pt>
                <c:pt idx="333">
                  <c:v>1.9487441858301799</c:v>
                </c:pt>
                <c:pt idx="334">
                  <c:v>1.9557617832754699</c:v>
                </c:pt>
                <c:pt idx="335">
                  <c:v>1.9627793807207601</c:v>
                </c:pt>
                <c:pt idx="336">
                  <c:v>1.96979697816605</c:v>
                </c:pt>
                <c:pt idx="337">
                  <c:v>1.97681457561134</c:v>
                </c:pt>
                <c:pt idx="338">
                  <c:v>1.98383217305662</c:v>
                </c:pt>
                <c:pt idx="339">
                  <c:v>1.9908497705019099</c:v>
                </c:pt>
                <c:pt idx="340">
                  <c:v>1.9978673679472001</c:v>
                </c:pt>
                <c:pt idx="341">
                  <c:v>2.0048849653924901</c:v>
                </c:pt>
                <c:pt idx="342">
                  <c:v>2.01190256283778</c:v>
                </c:pt>
                <c:pt idx="343">
                  <c:v>2.01892016028307</c:v>
                </c:pt>
                <c:pt idx="344">
                  <c:v>2.0259377577283599</c:v>
                </c:pt>
                <c:pt idx="345">
                  <c:v>2.0329553551736499</c:v>
                </c:pt>
                <c:pt idx="346">
                  <c:v>2.0399729526189398</c:v>
                </c:pt>
                <c:pt idx="347">
                  <c:v>2.0469905500642298</c:v>
                </c:pt>
                <c:pt idx="348">
                  <c:v>2.0540081475095202</c:v>
                </c:pt>
                <c:pt idx="349">
                  <c:v>2.0610257449548102</c:v>
                </c:pt>
                <c:pt idx="350">
                  <c:v>2.0680433424001001</c:v>
                </c:pt>
                <c:pt idx="351">
                  <c:v>2.0750609398453901</c:v>
                </c:pt>
                <c:pt idx="352">
                  <c:v>2.08207853729068</c:v>
                </c:pt>
                <c:pt idx="353">
                  <c:v>2.08909613473597</c:v>
                </c:pt>
                <c:pt idx="354">
                  <c:v>2.09611373218126</c:v>
                </c:pt>
                <c:pt idx="355">
                  <c:v>2.1031313296265499</c:v>
                </c:pt>
                <c:pt idx="356">
                  <c:v>2.1101489270718399</c:v>
                </c:pt>
                <c:pt idx="357">
                  <c:v>2.1171665245171298</c:v>
                </c:pt>
                <c:pt idx="358">
                  <c:v>2.1241841219624198</c:v>
                </c:pt>
                <c:pt idx="359">
                  <c:v>2.1312017194077102</c:v>
                </c:pt>
                <c:pt idx="360">
                  <c:v>2.1382193168530002</c:v>
                </c:pt>
                <c:pt idx="361">
                  <c:v>2.1452369142982901</c:v>
                </c:pt>
                <c:pt idx="362">
                  <c:v>2.1522545117435801</c:v>
                </c:pt>
                <c:pt idx="363">
                  <c:v>2.15927210918887</c:v>
                </c:pt>
                <c:pt idx="364">
                  <c:v>2.16628970663416</c:v>
                </c:pt>
                <c:pt idx="365">
                  <c:v>2.1733073040794499</c:v>
                </c:pt>
                <c:pt idx="366">
                  <c:v>2.1803249015247399</c:v>
                </c:pt>
                <c:pt idx="367">
                  <c:v>2.1873424989700299</c:v>
                </c:pt>
                <c:pt idx="368">
                  <c:v>2.1943600964153198</c:v>
                </c:pt>
                <c:pt idx="369">
                  <c:v>2.2013776938606102</c:v>
                </c:pt>
                <c:pt idx="370">
                  <c:v>2.2083952913059002</c:v>
                </c:pt>
                <c:pt idx="371">
                  <c:v>2.2154128887511901</c:v>
                </c:pt>
                <c:pt idx="372">
                  <c:v>2.2224304861964801</c:v>
                </c:pt>
                <c:pt idx="373">
                  <c:v>2.2294480836417701</c:v>
                </c:pt>
                <c:pt idx="374">
                  <c:v>2.23646568108706</c:v>
                </c:pt>
                <c:pt idx="375">
                  <c:v>2.24348327853235</c:v>
                </c:pt>
                <c:pt idx="376">
                  <c:v>2.2505008759776399</c:v>
                </c:pt>
                <c:pt idx="377">
                  <c:v>2.2575184734229299</c:v>
                </c:pt>
                <c:pt idx="378">
                  <c:v>2.2645360708682198</c:v>
                </c:pt>
                <c:pt idx="379">
                  <c:v>2.2715536683135</c:v>
                </c:pt>
                <c:pt idx="380">
                  <c:v>2.27857126575879</c:v>
                </c:pt>
                <c:pt idx="381">
                  <c:v>2.2855888632040799</c:v>
                </c:pt>
                <c:pt idx="382">
                  <c:v>2.2926064606493699</c:v>
                </c:pt>
                <c:pt idx="383">
                  <c:v>2.2996240580946599</c:v>
                </c:pt>
                <c:pt idx="384">
                  <c:v>2.3066416555399498</c:v>
                </c:pt>
                <c:pt idx="385">
                  <c:v>2.3136592529852398</c:v>
                </c:pt>
                <c:pt idx="386">
                  <c:v>2.3206768504305302</c:v>
                </c:pt>
                <c:pt idx="387">
                  <c:v>2.3276944478758201</c:v>
                </c:pt>
                <c:pt idx="388">
                  <c:v>2.3347120453211101</c:v>
                </c:pt>
                <c:pt idx="389">
                  <c:v>2.3417296427664001</c:v>
                </c:pt>
                <c:pt idx="390">
                  <c:v>2.34874724021169</c:v>
                </c:pt>
                <c:pt idx="391">
                  <c:v>2.35576483765698</c:v>
                </c:pt>
                <c:pt idx="392">
                  <c:v>2.3627824351022699</c:v>
                </c:pt>
                <c:pt idx="393">
                  <c:v>2.3698000325475599</c:v>
                </c:pt>
                <c:pt idx="394">
                  <c:v>2.3768176299928498</c:v>
                </c:pt>
                <c:pt idx="395">
                  <c:v>2.3838352274381398</c:v>
                </c:pt>
                <c:pt idx="396">
                  <c:v>2.3908528248834302</c:v>
                </c:pt>
                <c:pt idx="397">
                  <c:v>2.3978704223287202</c:v>
                </c:pt>
                <c:pt idx="398">
                  <c:v>2.4048880197740101</c:v>
                </c:pt>
                <c:pt idx="399">
                  <c:v>2.4119056172193001</c:v>
                </c:pt>
                <c:pt idx="400">
                  <c:v>2.41892321466459</c:v>
                </c:pt>
                <c:pt idx="401">
                  <c:v>2.42594081210988</c:v>
                </c:pt>
                <c:pt idx="402">
                  <c:v>2.43295840955517</c:v>
                </c:pt>
                <c:pt idx="403">
                  <c:v>2.4399760070004599</c:v>
                </c:pt>
                <c:pt idx="404">
                  <c:v>2.4469936044457499</c:v>
                </c:pt>
                <c:pt idx="405">
                  <c:v>2.4540112018910398</c:v>
                </c:pt>
                <c:pt idx="406">
                  <c:v>2.4610287993363298</c:v>
                </c:pt>
                <c:pt idx="407">
                  <c:v>2.4680463967816202</c:v>
                </c:pt>
                <c:pt idx="408">
                  <c:v>2.4750639942269101</c:v>
                </c:pt>
                <c:pt idx="409">
                  <c:v>2.4820815916722001</c:v>
                </c:pt>
                <c:pt idx="410">
                  <c:v>2.4890991891174901</c:v>
                </c:pt>
                <c:pt idx="411">
                  <c:v>2.49611678656278</c:v>
                </c:pt>
                <c:pt idx="412">
                  <c:v>2.50313438400807</c:v>
                </c:pt>
                <c:pt idx="413">
                  <c:v>2.5101519814533599</c:v>
                </c:pt>
                <c:pt idx="414">
                  <c:v>2.5171695788986499</c:v>
                </c:pt>
                <c:pt idx="415">
                  <c:v>2.5241871763439399</c:v>
                </c:pt>
                <c:pt idx="416">
                  <c:v>2.5312047737892298</c:v>
                </c:pt>
                <c:pt idx="417">
                  <c:v>2.5382223712345202</c:v>
                </c:pt>
                <c:pt idx="418">
                  <c:v>2.5452399686798102</c:v>
                </c:pt>
                <c:pt idx="419">
                  <c:v>2.5522575661250899</c:v>
                </c:pt>
                <c:pt idx="420">
                  <c:v>2.5592751635703799</c:v>
                </c:pt>
                <c:pt idx="421">
                  <c:v>2.5662927610156698</c:v>
                </c:pt>
                <c:pt idx="422">
                  <c:v>2.5733103584609598</c:v>
                </c:pt>
                <c:pt idx="423">
                  <c:v>2.5803279559062502</c:v>
                </c:pt>
                <c:pt idx="424">
                  <c:v>2.5873455533515402</c:v>
                </c:pt>
                <c:pt idx="425">
                  <c:v>2.5943631507968301</c:v>
                </c:pt>
                <c:pt idx="426">
                  <c:v>2.6013807482421201</c:v>
                </c:pt>
                <c:pt idx="427">
                  <c:v>2.60839834568741</c:v>
                </c:pt>
                <c:pt idx="428">
                  <c:v>2.6154159431327</c:v>
                </c:pt>
                <c:pt idx="429">
                  <c:v>2.6224335405779899</c:v>
                </c:pt>
                <c:pt idx="430">
                  <c:v>2.6294511380232799</c:v>
                </c:pt>
                <c:pt idx="431">
                  <c:v>2.6364687354685699</c:v>
                </c:pt>
                <c:pt idx="432">
                  <c:v>2.6434863329138598</c:v>
                </c:pt>
                <c:pt idx="433">
                  <c:v>2.6505039303591502</c:v>
                </c:pt>
                <c:pt idx="434">
                  <c:v>2.6575215278044402</c:v>
                </c:pt>
                <c:pt idx="435">
                  <c:v>2.6645391252497301</c:v>
                </c:pt>
                <c:pt idx="436">
                  <c:v>2.6715567226950201</c:v>
                </c:pt>
                <c:pt idx="437">
                  <c:v>2.67857432014031</c:v>
                </c:pt>
                <c:pt idx="438">
                  <c:v>2.6855919175856</c:v>
                </c:pt>
                <c:pt idx="439">
                  <c:v>2.69260951503089</c:v>
                </c:pt>
                <c:pt idx="440">
                  <c:v>2.6996271124761799</c:v>
                </c:pt>
                <c:pt idx="441">
                  <c:v>2.7066447099214699</c:v>
                </c:pt>
                <c:pt idx="442">
                  <c:v>2.7136623073667598</c:v>
                </c:pt>
                <c:pt idx="443">
                  <c:v>2.7206799048120498</c:v>
                </c:pt>
                <c:pt idx="444">
                  <c:v>2.7276975022573402</c:v>
                </c:pt>
                <c:pt idx="445">
                  <c:v>2.7347150997026302</c:v>
                </c:pt>
                <c:pt idx="446">
                  <c:v>2.7417326971479201</c:v>
                </c:pt>
                <c:pt idx="447">
                  <c:v>2.7487502945932101</c:v>
                </c:pt>
                <c:pt idx="448">
                  <c:v>2.7557678920385</c:v>
                </c:pt>
                <c:pt idx="449">
                  <c:v>2.76278548948379</c:v>
                </c:pt>
                <c:pt idx="450">
                  <c:v>2.7698030869290799</c:v>
                </c:pt>
                <c:pt idx="451">
                  <c:v>2.7768206843743699</c:v>
                </c:pt>
                <c:pt idx="452">
                  <c:v>2.7838382818196599</c:v>
                </c:pt>
                <c:pt idx="453">
                  <c:v>2.7908558792649498</c:v>
                </c:pt>
                <c:pt idx="454">
                  <c:v>2.7978734767102398</c:v>
                </c:pt>
                <c:pt idx="455">
                  <c:v>2.8048910741555302</c:v>
                </c:pt>
                <c:pt idx="456">
                  <c:v>2.8119086716008201</c:v>
                </c:pt>
                <c:pt idx="457">
                  <c:v>2.8189262690461101</c:v>
                </c:pt>
                <c:pt idx="458">
                  <c:v>2.8259438664914001</c:v>
                </c:pt>
                <c:pt idx="459">
                  <c:v>2.8329614639366798</c:v>
                </c:pt>
                <c:pt idx="460">
                  <c:v>2.8399790613819702</c:v>
                </c:pt>
                <c:pt idx="461">
                  <c:v>2.8469966588272602</c:v>
                </c:pt>
                <c:pt idx="462">
                  <c:v>2.8540142562725501</c:v>
                </c:pt>
                <c:pt idx="463">
                  <c:v>2.8610318537178401</c:v>
                </c:pt>
                <c:pt idx="464">
                  <c:v>2.86804945116313</c:v>
                </c:pt>
                <c:pt idx="465">
                  <c:v>2.87506704860842</c:v>
                </c:pt>
                <c:pt idx="466">
                  <c:v>2.88208464605371</c:v>
                </c:pt>
                <c:pt idx="467">
                  <c:v>2.8891022434989999</c:v>
                </c:pt>
                <c:pt idx="468">
                  <c:v>2.8961198409442899</c:v>
                </c:pt>
                <c:pt idx="469">
                  <c:v>2.9031374383895798</c:v>
                </c:pt>
                <c:pt idx="470">
                  <c:v>2.9101550358348698</c:v>
                </c:pt>
                <c:pt idx="471">
                  <c:v>2.9171726332801602</c:v>
                </c:pt>
                <c:pt idx="472">
                  <c:v>2.9241902307254501</c:v>
                </c:pt>
                <c:pt idx="473">
                  <c:v>2.9312078281707401</c:v>
                </c:pt>
                <c:pt idx="474">
                  <c:v>2.9382254256160301</c:v>
                </c:pt>
                <c:pt idx="475">
                  <c:v>2.94524302306132</c:v>
                </c:pt>
                <c:pt idx="476">
                  <c:v>2.95226062050661</c:v>
                </c:pt>
                <c:pt idx="477">
                  <c:v>2.9592782179518999</c:v>
                </c:pt>
                <c:pt idx="478">
                  <c:v>2.9662958153971899</c:v>
                </c:pt>
                <c:pt idx="479">
                  <c:v>2.9733134128424799</c:v>
                </c:pt>
                <c:pt idx="480">
                  <c:v>2.9803310102877698</c:v>
                </c:pt>
                <c:pt idx="481">
                  <c:v>2.9873486077330602</c:v>
                </c:pt>
                <c:pt idx="482">
                  <c:v>2.9943662051783502</c:v>
                </c:pt>
                <c:pt idx="483">
                  <c:v>3.0013838026236401</c:v>
                </c:pt>
                <c:pt idx="484">
                  <c:v>3.0084014000689301</c:v>
                </c:pt>
                <c:pt idx="485">
                  <c:v>3.01541899751422</c:v>
                </c:pt>
                <c:pt idx="486">
                  <c:v>3.02243659495951</c:v>
                </c:pt>
                <c:pt idx="487">
                  <c:v>3.0294541924048</c:v>
                </c:pt>
                <c:pt idx="488">
                  <c:v>3.0364717898500899</c:v>
                </c:pt>
                <c:pt idx="489">
                  <c:v>3.0434893872953799</c:v>
                </c:pt>
                <c:pt idx="490">
                  <c:v>3.0505069847406698</c:v>
                </c:pt>
                <c:pt idx="491">
                  <c:v>3.0575245821859598</c:v>
                </c:pt>
                <c:pt idx="492">
                  <c:v>3.0645421796312502</c:v>
                </c:pt>
                <c:pt idx="493">
                  <c:v>3.0715597770765402</c:v>
                </c:pt>
                <c:pt idx="494">
                  <c:v>3.0785773745218301</c:v>
                </c:pt>
                <c:pt idx="495">
                  <c:v>3.0855949719671201</c:v>
                </c:pt>
                <c:pt idx="496">
                  <c:v>3.09261256941241</c:v>
                </c:pt>
                <c:pt idx="497">
                  <c:v>3.0996301668577</c:v>
                </c:pt>
                <c:pt idx="498">
                  <c:v>3.1066477643029899</c:v>
                </c:pt>
                <c:pt idx="499">
                  <c:v>3.1136653617482799</c:v>
                </c:pt>
                <c:pt idx="500">
                  <c:v>3.1206829591935601</c:v>
                </c:pt>
                <c:pt idx="501">
                  <c:v>3.1277005566388598</c:v>
                </c:pt>
                <c:pt idx="502">
                  <c:v>3.13471815408414</c:v>
                </c:pt>
                <c:pt idx="503">
                  <c:v>3.14173575152943</c:v>
                </c:pt>
                <c:pt idx="504">
                  <c:v>3.1487533489747199</c:v>
                </c:pt>
                <c:pt idx="505">
                  <c:v>3.1557709464200099</c:v>
                </c:pt>
                <c:pt idx="506">
                  <c:v>3.1627885438652998</c:v>
                </c:pt>
                <c:pt idx="507">
                  <c:v>3.1698061413105898</c:v>
                </c:pt>
                <c:pt idx="508">
                  <c:v>3.1768237387558802</c:v>
                </c:pt>
                <c:pt idx="509">
                  <c:v>3.1838413362011702</c:v>
                </c:pt>
                <c:pt idx="510">
                  <c:v>3.1908589336464601</c:v>
                </c:pt>
                <c:pt idx="511">
                  <c:v>3.1978765310917501</c:v>
                </c:pt>
                <c:pt idx="512">
                  <c:v>3.20489412853704</c:v>
                </c:pt>
                <c:pt idx="513">
                  <c:v>3.21191172598233</c:v>
                </c:pt>
                <c:pt idx="514">
                  <c:v>3.2189293234276199</c:v>
                </c:pt>
                <c:pt idx="515">
                  <c:v>3.2259469208729099</c:v>
                </c:pt>
                <c:pt idx="516">
                  <c:v>3.2329645183181999</c:v>
                </c:pt>
                <c:pt idx="517">
                  <c:v>3.2399821157634898</c:v>
                </c:pt>
                <c:pt idx="518">
                  <c:v>3.2469997132087798</c:v>
                </c:pt>
                <c:pt idx="519">
                  <c:v>3.2540173106540702</c:v>
                </c:pt>
                <c:pt idx="520">
                  <c:v>3.2610349080993601</c:v>
                </c:pt>
                <c:pt idx="521">
                  <c:v>3.2680525055446501</c:v>
                </c:pt>
                <c:pt idx="522">
                  <c:v>3.2750701029899401</c:v>
                </c:pt>
                <c:pt idx="523">
                  <c:v>3.28208770043523</c:v>
                </c:pt>
                <c:pt idx="524">
                  <c:v>3.28910529788052</c:v>
                </c:pt>
                <c:pt idx="525">
                  <c:v>3.2961228953258099</c:v>
                </c:pt>
                <c:pt idx="526">
                  <c:v>3.3031404927710999</c:v>
                </c:pt>
                <c:pt idx="527">
                  <c:v>3.3101580902163898</c:v>
                </c:pt>
                <c:pt idx="528">
                  <c:v>3.3171756876616798</c:v>
                </c:pt>
                <c:pt idx="529">
                  <c:v>3.3241932851069702</c:v>
                </c:pt>
                <c:pt idx="530">
                  <c:v>3.3312108825522602</c:v>
                </c:pt>
                <c:pt idx="531">
                  <c:v>3.3382284799975501</c:v>
                </c:pt>
                <c:pt idx="532">
                  <c:v>3.3452460774428401</c:v>
                </c:pt>
                <c:pt idx="533">
                  <c:v>3.35226367488813</c:v>
                </c:pt>
                <c:pt idx="534">
                  <c:v>3.35928127233342</c:v>
                </c:pt>
                <c:pt idx="535">
                  <c:v>3.36629886977871</c:v>
                </c:pt>
                <c:pt idx="536">
                  <c:v>3.3733164672239999</c:v>
                </c:pt>
                <c:pt idx="537">
                  <c:v>3.3803340646692899</c:v>
                </c:pt>
                <c:pt idx="538">
                  <c:v>3.3873516621145798</c:v>
                </c:pt>
                <c:pt idx="539">
                  <c:v>3.39436925955986</c:v>
                </c:pt>
                <c:pt idx="540">
                  <c:v>3.4013868570051602</c:v>
                </c:pt>
                <c:pt idx="541">
                  <c:v>3.4084044544504399</c:v>
                </c:pt>
                <c:pt idx="542">
                  <c:v>3.4154220518957401</c:v>
                </c:pt>
                <c:pt idx="543">
                  <c:v>3.4224396493410199</c:v>
                </c:pt>
                <c:pt idx="544">
                  <c:v>3.4294572467863098</c:v>
                </c:pt>
                <c:pt idx="545">
                  <c:v>3.4364748442316002</c:v>
                </c:pt>
                <c:pt idx="546">
                  <c:v>3.4434924416768902</c:v>
                </c:pt>
                <c:pt idx="547">
                  <c:v>3.4505100391221801</c:v>
                </c:pt>
                <c:pt idx="548">
                  <c:v>3.4575276365674701</c:v>
                </c:pt>
                <c:pt idx="549">
                  <c:v>3.46454523401276</c:v>
                </c:pt>
                <c:pt idx="550">
                  <c:v>3.47156283145805</c:v>
                </c:pt>
                <c:pt idx="551">
                  <c:v>3.47858042890334</c:v>
                </c:pt>
                <c:pt idx="552">
                  <c:v>3.4855980263486299</c:v>
                </c:pt>
                <c:pt idx="553">
                  <c:v>3.4926156237939199</c:v>
                </c:pt>
                <c:pt idx="554">
                  <c:v>3.4996332212392098</c:v>
                </c:pt>
                <c:pt idx="555">
                  <c:v>3.5066508186844998</c:v>
                </c:pt>
                <c:pt idx="556">
                  <c:v>3.5136684161297902</c:v>
                </c:pt>
                <c:pt idx="557">
                  <c:v>3.5206860135750802</c:v>
                </c:pt>
                <c:pt idx="558">
                  <c:v>3.5277036110203701</c:v>
                </c:pt>
                <c:pt idx="559">
                  <c:v>3.5347212084656601</c:v>
                </c:pt>
                <c:pt idx="560">
                  <c:v>3.54173880591095</c:v>
                </c:pt>
                <c:pt idx="561">
                  <c:v>3.54875640335624</c:v>
                </c:pt>
                <c:pt idx="562">
                  <c:v>3.5557740008015299</c:v>
                </c:pt>
                <c:pt idx="563">
                  <c:v>3.5627915982468199</c:v>
                </c:pt>
                <c:pt idx="564">
                  <c:v>3.5698091956921099</c:v>
                </c:pt>
                <c:pt idx="565">
                  <c:v>3.5768267931373998</c:v>
                </c:pt>
                <c:pt idx="566">
                  <c:v>3.5838443905826902</c:v>
                </c:pt>
                <c:pt idx="567">
                  <c:v>3.5908619880279802</c:v>
                </c:pt>
                <c:pt idx="568">
                  <c:v>3.5978795854732701</c:v>
                </c:pt>
                <c:pt idx="569">
                  <c:v>3.6048971829185601</c:v>
                </c:pt>
                <c:pt idx="570">
                  <c:v>3.6119147803638501</c:v>
                </c:pt>
                <c:pt idx="571">
                  <c:v>3.61893237780914</c:v>
                </c:pt>
                <c:pt idx="572">
                  <c:v>3.62594997525443</c:v>
                </c:pt>
                <c:pt idx="573">
                  <c:v>3.6329675726997199</c:v>
                </c:pt>
                <c:pt idx="574">
                  <c:v>3.6399851701450099</c:v>
                </c:pt>
                <c:pt idx="575">
                  <c:v>3.6470027675902998</c:v>
                </c:pt>
                <c:pt idx="576">
                  <c:v>3.6540203650355898</c:v>
                </c:pt>
                <c:pt idx="577">
                  <c:v>3.6610379624808802</c:v>
                </c:pt>
                <c:pt idx="578">
                  <c:v>3.6680555599261702</c:v>
                </c:pt>
                <c:pt idx="579">
                  <c:v>3.6750731573714601</c:v>
                </c:pt>
                <c:pt idx="580">
                  <c:v>3.6820907548167399</c:v>
                </c:pt>
                <c:pt idx="581">
                  <c:v>3.68910835226204</c:v>
                </c:pt>
                <c:pt idx="582">
                  <c:v>3.6961259497073198</c:v>
                </c:pt>
                <c:pt idx="583">
                  <c:v>3.7031435471526102</c:v>
                </c:pt>
                <c:pt idx="584">
                  <c:v>3.7101611445979001</c:v>
                </c:pt>
                <c:pt idx="585">
                  <c:v>3.7171787420431901</c:v>
                </c:pt>
                <c:pt idx="586">
                  <c:v>3.7241963394884801</c:v>
                </c:pt>
                <c:pt idx="587">
                  <c:v>3.73121393693377</c:v>
                </c:pt>
                <c:pt idx="588">
                  <c:v>3.73823153437906</c:v>
                </c:pt>
                <c:pt idx="589">
                  <c:v>3.7452491318243499</c:v>
                </c:pt>
                <c:pt idx="590">
                  <c:v>3.7522667292696399</c:v>
                </c:pt>
                <c:pt idx="591">
                  <c:v>3.7592843267149298</c:v>
                </c:pt>
                <c:pt idx="592">
                  <c:v>3.7663019241602198</c:v>
                </c:pt>
                <c:pt idx="593">
                  <c:v>3.7733195216055102</c:v>
                </c:pt>
                <c:pt idx="594">
                  <c:v>3.7803371190508002</c:v>
                </c:pt>
                <c:pt idx="595">
                  <c:v>3.7873547164960901</c:v>
                </c:pt>
                <c:pt idx="596">
                  <c:v>3.7943723139413801</c:v>
                </c:pt>
                <c:pt idx="597">
                  <c:v>3.80138991138667</c:v>
                </c:pt>
                <c:pt idx="598">
                  <c:v>3.80840750883196</c:v>
                </c:pt>
                <c:pt idx="599">
                  <c:v>3.81542510627725</c:v>
                </c:pt>
                <c:pt idx="600">
                  <c:v>3.8224427037225399</c:v>
                </c:pt>
                <c:pt idx="601">
                  <c:v>3.8294603011678299</c:v>
                </c:pt>
                <c:pt idx="602">
                  <c:v>3.8364778986131198</c:v>
                </c:pt>
                <c:pt idx="603">
                  <c:v>3.8434954960584098</c:v>
                </c:pt>
                <c:pt idx="604">
                  <c:v>3.8505130935037002</c:v>
                </c:pt>
                <c:pt idx="605">
                  <c:v>3.8575306909489901</c:v>
                </c:pt>
                <c:pt idx="606">
                  <c:v>3.8645482883942801</c:v>
                </c:pt>
                <c:pt idx="607">
                  <c:v>3.8715658858395701</c:v>
                </c:pt>
                <c:pt idx="608">
                  <c:v>3.87858348328486</c:v>
                </c:pt>
                <c:pt idx="609">
                  <c:v>3.88560108073015</c:v>
                </c:pt>
                <c:pt idx="610">
                  <c:v>3.8926186781754399</c:v>
                </c:pt>
                <c:pt idx="611">
                  <c:v>3.8996362756207299</c:v>
                </c:pt>
                <c:pt idx="612">
                  <c:v>3.9066538730660199</c:v>
                </c:pt>
                <c:pt idx="613">
                  <c:v>3.9136714705113098</c:v>
                </c:pt>
                <c:pt idx="614">
                  <c:v>3.9206890679566002</c:v>
                </c:pt>
                <c:pt idx="615">
                  <c:v>3.9277066654018902</c:v>
                </c:pt>
                <c:pt idx="616">
                  <c:v>3.9347242628471801</c:v>
                </c:pt>
                <c:pt idx="617">
                  <c:v>3.9417418602924701</c:v>
                </c:pt>
                <c:pt idx="618">
                  <c:v>3.94875945773776</c:v>
                </c:pt>
                <c:pt idx="619">
                  <c:v>3.95577705518305</c:v>
                </c:pt>
                <c:pt idx="620">
                  <c:v>3.96279465262834</c:v>
                </c:pt>
                <c:pt idx="621">
                  <c:v>3.9698122500736202</c:v>
                </c:pt>
                <c:pt idx="622">
                  <c:v>3.9768298475189199</c:v>
                </c:pt>
                <c:pt idx="623">
                  <c:v>3.9838474449642001</c:v>
                </c:pt>
                <c:pt idx="624">
                  <c:v>3.99086504240949</c:v>
                </c:pt>
                <c:pt idx="625">
                  <c:v>3.99788263985478</c:v>
                </c:pt>
                <c:pt idx="626">
                  <c:v>4.0049002373000704</c:v>
                </c:pt>
                <c:pt idx="627">
                  <c:v>4.0119178347453603</c:v>
                </c:pt>
                <c:pt idx="628">
                  <c:v>4.0189354321906503</c:v>
                </c:pt>
                <c:pt idx="629">
                  <c:v>4.0259530296359403</c:v>
                </c:pt>
                <c:pt idx="630">
                  <c:v>4.0329706270812302</c:v>
                </c:pt>
                <c:pt idx="631">
                  <c:v>4.0399882245265202</c:v>
                </c:pt>
                <c:pt idx="632">
                  <c:v>4.0470058219718101</c:v>
                </c:pt>
                <c:pt idx="633">
                  <c:v>4.0540234194171001</c:v>
                </c:pt>
                <c:pt idx="634">
                  <c:v>4.0610410168623901</c:v>
                </c:pt>
                <c:pt idx="635">
                  <c:v>4.06805861430768</c:v>
                </c:pt>
                <c:pt idx="636">
                  <c:v>4.07507621175297</c:v>
                </c:pt>
                <c:pt idx="637">
                  <c:v>4.0820938091982599</c:v>
                </c:pt>
                <c:pt idx="638">
                  <c:v>4.0891114066435499</c:v>
                </c:pt>
                <c:pt idx="639">
                  <c:v>4.0961290040888398</c:v>
                </c:pt>
                <c:pt idx="640">
                  <c:v>4.1031466015341298</c:v>
                </c:pt>
                <c:pt idx="641">
                  <c:v>4.1101641989794198</c:v>
                </c:pt>
                <c:pt idx="642">
                  <c:v>4.1171817964247097</c:v>
                </c:pt>
                <c:pt idx="643">
                  <c:v>4.1241993938699997</c:v>
                </c:pt>
                <c:pt idx="644">
                  <c:v>4.1312169913152896</c:v>
                </c:pt>
                <c:pt idx="645">
                  <c:v>4.1382345887605796</c:v>
                </c:pt>
                <c:pt idx="646">
                  <c:v>4.1452521862058704</c:v>
                </c:pt>
                <c:pt idx="647">
                  <c:v>4.1522697836511604</c:v>
                </c:pt>
                <c:pt idx="648">
                  <c:v>4.1592873810964504</c:v>
                </c:pt>
                <c:pt idx="649">
                  <c:v>4.1663049785417403</c:v>
                </c:pt>
                <c:pt idx="650">
                  <c:v>4.1733225759870303</c:v>
                </c:pt>
                <c:pt idx="651">
                  <c:v>4.1803401734323202</c:v>
                </c:pt>
                <c:pt idx="652">
                  <c:v>4.1873577708776102</c:v>
                </c:pt>
                <c:pt idx="653">
                  <c:v>4.1943753683229001</c:v>
                </c:pt>
                <c:pt idx="654">
                  <c:v>4.2013929657681901</c:v>
                </c:pt>
                <c:pt idx="655">
                  <c:v>4.2084105632134801</c:v>
                </c:pt>
                <c:pt idx="656">
                  <c:v>4.21542816065877</c:v>
                </c:pt>
                <c:pt idx="657">
                  <c:v>4.22244575810406</c:v>
                </c:pt>
                <c:pt idx="658">
                  <c:v>4.2294633555493499</c:v>
                </c:pt>
                <c:pt idx="659">
                  <c:v>4.2364809529946399</c:v>
                </c:pt>
                <c:pt idx="660">
                  <c:v>4.2434985504399299</c:v>
                </c:pt>
                <c:pt idx="661">
                  <c:v>4.2505161478852198</c:v>
                </c:pt>
                <c:pt idx="662">
                  <c:v>4.2575337453305</c:v>
                </c:pt>
                <c:pt idx="663">
                  <c:v>4.2645513427757997</c:v>
                </c:pt>
                <c:pt idx="664">
                  <c:v>4.2715689402210799</c:v>
                </c:pt>
                <c:pt idx="665">
                  <c:v>4.2785865376663699</c:v>
                </c:pt>
                <c:pt idx="666">
                  <c:v>4.2856041351116598</c:v>
                </c:pt>
                <c:pt idx="667">
                  <c:v>4.2926217325569498</c:v>
                </c:pt>
                <c:pt idx="668">
                  <c:v>4.2996393300022397</c:v>
                </c:pt>
                <c:pt idx="669">
                  <c:v>4.3066569274475297</c:v>
                </c:pt>
                <c:pt idx="670">
                  <c:v>4.3136745248928197</c:v>
                </c:pt>
                <c:pt idx="671">
                  <c:v>4.3206921223381096</c:v>
                </c:pt>
                <c:pt idx="672">
                  <c:v>4.3277097197833996</c:v>
                </c:pt>
                <c:pt idx="673">
                  <c:v>4.3347273172286904</c:v>
                </c:pt>
                <c:pt idx="674">
                  <c:v>4.3417449146739804</c:v>
                </c:pt>
                <c:pt idx="675">
                  <c:v>4.3487625121192703</c:v>
                </c:pt>
                <c:pt idx="676">
                  <c:v>4.3557801095645603</c:v>
                </c:pt>
                <c:pt idx="677">
                  <c:v>4.3627977070098503</c:v>
                </c:pt>
                <c:pt idx="678">
                  <c:v>4.3698153044551402</c:v>
                </c:pt>
                <c:pt idx="679">
                  <c:v>4.3768329019004302</c:v>
                </c:pt>
                <c:pt idx="680">
                  <c:v>4.3838504993457201</c:v>
                </c:pt>
                <c:pt idx="681">
                  <c:v>4.3908680967910101</c:v>
                </c:pt>
                <c:pt idx="682">
                  <c:v>4.3978856942363</c:v>
                </c:pt>
                <c:pt idx="683">
                  <c:v>4.40490329168159</c:v>
                </c:pt>
                <c:pt idx="684">
                  <c:v>4.41192088912688</c:v>
                </c:pt>
                <c:pt idx="685">
                  <c:v>4.4189384865721699</c:v>
                </c:pt>
                <c:pt idx="686">
                  <c:v>4.4259560840174599</c:v>
                </c:pt>
                <c:pt idx="687">
                  <c:v>4.4329736814627498</c:v>
                </c:pt>
                <c:pt idx="688">
                  <c:v>4.4399912789080398</c:v>
                </c:pt>
                <c:pt idx="689">
                  <c:v>4.4470088763533298</c:v>
                </c:pt>
                <c:pt idx="690">
                  <c:v>4.4540264737986197</c:v>
                </c:pt>
                <c:pt idx="691">
                  <c:v>4.4610440712439097</c:v>
                </c:pt>
                <c:pt idx="692">
                  <c:v>4.4680616686891996</c:v>
                </c:pt>
                <c:pt idx="693">
                  <c:v>4.4750792661344896</c:v>
                </c:pt>
                <c:pt idx="694">
                  <c:v>4.4820968635797804</c:v>
                </c:pt>
                <c:pt idx="695">
                  <c:v>4.4891144610250704</c:v>
                </c:pt>
                <c:pt idx="696">
                  <c:v>4.4961320584703603</c:v>
                </c:pt>
                <c:pt idx="697">
                  <c:v>4.5031496559156503</c:v>
                </c:pt>
                <c:pt idx="698">
                  <c:v>4.5101672533609403</c:v>
                </c:pt>
                <c:pt idx="699">
                  <c:v>4.5171848508062302</c:v>
                </c:pt>
                <c:pt idx="700">
                  <c:v>4.5242024482515202</c:v>
                </c:pt>
                <c:pt idx="701">
                  <c:v>4.5312200456968101</c:v>
                </c:pt>
                <c:pt idx="702">
                  <c:v>4.5382376431421001</c:v>
                </c:pt>
                <c:pt idx="703">
                  <c:v>4.5452552405873803</c:v>
                </c:pt>
                <c:pt idx="704">
                  <c:v>4.5522728380326702</c:v>
                </c:pt>
                <c:pt idx="705">
                  <c:v>4.5592904354779602</c:v>
                </c:pt>
                <c:pt idx="706">
                  <c:v>4.5663080329232502</c:v>
                </c:pt>
                <c:pt idx="707">
                  <c:v>4.5733256303685401</c:v>
                </c:pt>
                <c:pt idx="708">
                  <c:v>4.5803432278138301</c:v>
                </c:pt>
                <c:pt idx="709">
                  <c:v>4.58736082525912</c:v>
                </c:pt>
                <c:pt idx="710">
                  <c:v>4.59437842270441</c:v>
                </c:pt>
                <c:pt idx="711">
                  <c:v>4.6013960201497</c:v>
                </c:pt>
                <c:pt idx="712">
                  <c:v>4.6084136175949899</c:v>
                </c:pt>
                <c:pt idx="713">
                  <c:v>4.6154312150402799</c:v>
                </c:pt>
                <c:pt idx="714">
                  <c:v>4.6224488124855698</c:v>
                </c:pt>
                <c:pt idx="715">
                  <c:v>4.6294664099308598</c:v>
                </c:pt>
                <c:pt idx="716">
                  <c:v>4.6364840073761497</c:v>
                </c:pt>
                <c:pt idx="717">
                  <c:v>4.6435016048214397</c:v>
                </c:pt>
                <c:pt idx="718">
                  <c:v>4.6505192022667297</c:v>
                </c:pt>
                <c:pt idx="719">
                  <c:v>4.6575367997120196</c:v>
                </c:pt>
                <c:pt idx="720">
                  <c:v>4.6645543971573096</c:v>
                </c:pt>
                <c:pt idx="721">
                  <c:v>4.6715719946026004</c:v>
                </c:pt>
                <c:pt idx="722">
                  <c:v>4.6785895920478904</c:v>
                </c:pt>
                <c:pt idx="723">
                  <c:v>4.6856071894931803</c:v>
                </c:pt>
                <c:pt idx="724">
                  <c:v>4.6926247869384703</c:v>
                </c:pt>
                <c:pt idx="725">
                  <c:v>4.6996423843837603</c:v>
                </c:pt>
                <c:pt idx="726">
                  <c:v>4.7066599818290502</c:v>
                </c:pt>
                <c:pt idx="727">
                  <c:v>4.7136775792743402</c:v>
                </c:pt>
                <c:pt idx="728">
                  <c:v>4.7206951767196301</c:v>
                </c:pt>
                <c:pt idx="729">
                  <c:v>4.7277127741649201</c:v>
                </c:pt>
                <c:pt idx="730">
                  <c:v>4.73473037161021</c:v>
                </c:pt>
                <c:pt idx="731">
                  <c:v>4.7417479690555</c:v>
                </c:pt>
                <c:pt idx="732">
                  <c:v>4.74876556650079</c:v>
                </c:pt>
                <c:pt idx="733">
                  <c:v>4.7557831639460799</c:v>
                </c:pt>
                <c:pt idx="734">
                  <c:v>4.7628007613913699</c:v>
                </c:pt>
                <c:pt idx="735">
                  <c:v>4.7698183588366598</c:v>
                </c:pt>
                <c:pt idx="736">
                  <c:v>4.7768359562819498</c:v>
                </c:pt>
                <c:pt idx="737">
                  <c:v>4.7838535537272397</c:v>
                </c:pt>
                <c:pt idx="738">
                  <c:v>4.7908711511725297</c:v>
                </c:pt>
                <c:pt idx="739">
                  <c:v>4.7978887486178197</c:v>
                </c:pt>
                <c:pt idx="740">
                  <c:v>4.8049063460631096</c:v>
                </c:pt>
                <c:pt idx="741">
                  <c:v>4.8119239435083996</c:v>
                </c:pt>
                <c:pt idx="742">
                  <c:v>4.8189415409536904</c:v>
                </c:pt>
                <c:pt idx="743">
                  <c:v>4.8259591383989804</c:v>
                </c:pt>
                <c:pt idx="744">
                  <c:v>4.8329767358442597</c:v>
                </c:pt>
                <c:pt idx="745">
                  <c:v>4.8399943332895603</c:v>
                </c:pt>
                <c:pt idx="746">
                  <c:v>4.8470119307348396</c:v>
                </c:pt>
                <c:pt idx="747">
                  <c:v>4.8540295281801402</c:v>
                </c:pt>
                <c:pt idx="748">
                  <c:v>4.8610471256254204</c:v>
                </c:pt>
                <c:pt idx="749">
                  <c:v>4.8680647230707104</c:v>
                </c:pt>
                <c:pt idx="750">
                  <c:v>4.8750823205160003</c:v>
                </c:pt>
                <c:pt idx="751">
                  <c:v>4.8820999179612903</c:v>
                </c:pt>
                <c:pt idx="752">
                  <c:v>4.8891175154065802</c:v>
                </c:pt>
                <c:pt idx="753">
                  <c:v>4.8961351128518702</c:v>
                </c:pt>
                <c:pt idx="754">
                  <c:v>4.9031527102971602</c:v>
                </c:pt>
                <c:pt idx="755">
                  <c:v>4.9101703077424501</c:v>
                </c:pt>
                <c:pt idx="756">
                  <c:v>4.9171879051877401</c:v>
                </c:pt>
                <c:pt idx="757">
                  <c:v>4.92420550263303</c:v>
                </c:pt>
                <c:pt idx="758">
                  <c:v>4.93122310007832</c:v>
                </c:pt>
                <c:pt idx="759">
                  <c:v>4.9382406975236099</c:v>
                </c:pt>
                <c:pt idx="760">
                  <c:v>4.9452582949688999</c:v>
                </c:pt>
                <c:pt idx="761">
                  <c:v>4.9522758924141899</c:v>
                </c:pt>
                <c:pt idx="762">
                  <c:v>4.9592934898594798</c:v>
                </c:pt>
                <c:pt idx="763">
                  <c:v>4.9663110873047698</c:v>
                </c:pt>
                <c:pt idx="764">
                  <c:v>4.9733286847500597</c:v>
                </c:pt>
                <c:pt idx="765">
                  <c:v>4.9803462821953497</c:v>
                </c:pt>
                <c:pt idx="766">
                  <c:v>4.9873638796406397</c:v>
                </c:pt>
                <c:pt idx="767">
                  <c:v>4.9943814770859296</c:v>
                </c:pt>
                <c:pt idx="768">
                  <c:v>5.0013990745312196</c:v>
                </c:pt>
                <c:pt idx="769">
                  <c:v>5.0084166719765104</c:v>
                </c:pt>
                <c:pt idx="770">
                  <c:v>5.0154342694218004</c:v>
                </c:pt>
                <c:pt idx="771">
                  <c:v>5.0224518668670903</c:v>
                </c:pt>
                <c:pt idx="772">
                  <c:v>5.0294694643123803</c:v>
                </c:pt>
                <c:pt idx="773">
                  <c:v>5.0364870617576702</c:v>
                </c:pt>
                <c:pt idx="774">
                  <c:v>5.0435046592029602</c:v>
                </c:pt>
                <c:pt idx="775">
                  <c:v>5.0505222566482502</c:v>
                </c:pt>
                <c:pt idx="776">
                  <c:v>5.0575398540935401</c:v>
                </c:pt>
                <c:pt idx="777">
                  <c:v>5.0645574515388301</c:v>
                </c:pt>
                <c:pt idx="778">
                  <c:v>5.07157504898412</c:v>
                </c:pt>
                <c:pt idx="779">
                  <c:v>5.07859264642941</c:v>
                </c:pt>
                <c:pt idx="780">
                  <c:v>5.0856102438747</c:v>
                </c:pt>
                <c:pt idx="781">
                  <c:v>5.0926278413199899</c:v>
                </c:pt>
                <c:pt idx="782">
                  <c:v>5.0996454387652799</c:v>
                </c:pt>
                <c:pt idx="783">
                  <c:v>5.1066630362105698</c:v>
                </c:pt>
                <c:pt idx="784">
                  <c:v>5.1136806336558598</c:v>
                </c:pt>
                <c:pt idx="785">
                  <c:v>5.12069823110114</c:v>
                </c:pt>
                <c:pt idx="786">
                  <c:v>5.1277158285464397</c:v>
                </c:pt>
                <c:pt idx="787">
                  <c:v>5.1347334259917199</c:v>
                </c:pt>
                <c:pt idx="788">
                  <c:v>5.1417510234370098</c:v>
                </c:pt>
                <c:pt idx="789">
                  <c:v>5.1487686208822998</c:v>
                </c:pt>
                <c:pt idx="790">
                  <c:v>5.1557862183275898</c:v>
                </c:pt>
                <c:pt idx="791">
                  <c:v>5.1628038157728797</c:v>
                </c:pt>
                <c:pt idx="792">
                  <c:v>5.1698214132181697</c:v>
                </c:pt>
                <c:pt idx="793">
                  <c:v>5.1768390106634596</c:v>
                </c:pt>
                <c:pt idx="794">
                  <c:v>5.1838566081087496</c:v>
                </c:pt>
                <c:pt idx="795">
                  <c:v>5.1908742055540404</c:v>
                </c:pt>
                <c:pt idx="796">
                  <c:v>5.1978918029993304</c:v>
                </c:pt>
                <c:pt idx="797">
                  <c:v>5.2049094004446204</c:v>
                </c:pt>
                <c:pt idx="798">
                  <c:v>5.2119269978899103</c:v>
                </c:pt>
                <c:pt idx="799">
                  <c:v>5.2189445953352003</c:v>
                </c:pt>
                <c:pt idx="800">
                  <c:v>5.2259621927804902</c:v>
                </c:pt>
                <c:pt idx="801">
                  <c:v>5.2329797902257802</c:v>
                </c:pt>
                <c:pt idx="802">
                  <c:v>5.2399973876710702</c:v>
                </c:pt>
                <c:pt idx="803">
                  <c:v>5.2470149851163601</c:v>
                </c:pt>
                <c:pt idx="804">
                  <c:v>5.2540325825616501</c:v>
                </c:pt>
                <c:pt idx="805">
                  <c:v>5.26105018000694</c:v>
                </c:pt>
                <c:pt idx="806">
                  <c:v>5.26806777745223</c:v>
                </c:pt>
                <c:pt idx="807">
                  <c:v>5.2750853748975199</c:v>
                </c:pt>
                <c:pt idx="808">
                  <c:v>5.2821029723428099</c:v>
                </c:pt>
                <c:pt idx="809">
                  <c:v>5.2891205697880999</c:v>
                </c:pt>
                <c:pt idx="810">
                  <c:v>5.2961381672333898</c:v>
                </c:pt>
                <c:pt idx="811">
                  <c:v>5.3031557646786798</c:v>
                </c:pt>
                <c:pt idx="812">
                  <c:v>5.3101733621239697</c:v>
                </c:pt>
                <c:pt idx="813">
                  <c:v>5.3171909595692597</c:v>
                </c:pt>
                <c:pt idx="814">
                  <c:v>5.3242085570145496</c:v>
                </c:pt>
                <c:pt idx="815">
                  <c:v>5.3312261544598396</c:v>
                </c:pt>
                <c:pt idx="816">
                  <c:v>5.3382437519051296</c:v>
                </c:pt>
                <c:pt idx="817">
                  <c:v>5.3452613493504204</c:v>
                </c:pt>
                <c:pt idx="818">
                  <c:v>5.3522789467957104</c:v>
                </c:pt>
                <c:pt idx="819">
                  <c:v>5.3592965442410003</c:v>
                </c:pt>
                <c:pt idx="820">
                  <c:v>5.3663141416862903</c:v>
                </c:pt>
                <c:pt idx="821">
                  <c:v>5.3733317391315802</c:v>
                </c:pt>
                <c:pt idx="822">
                  <c:v>5.3803493365768702</c:v>
                </c:pt>
                <c:pt idx="823">
                  <c:v>5.3873669340221602</c:v>
                </c:pt>
                <c:pt idx="824">
                  <c:v>5.3943845314674403</c:v>
                </c:pt>
                <c:pt idx="825">
                  <c:v>5.4014021289127401</c:v>
                </c:pt>
                <c:pt idx="826">
                  <c:v>5.4084197263580203</c:v>
                </c:pt>
                <c:pt idx="827">
                  <c:v>5.4154373238033102</c:v>
                </c:pt>
                <c:pt idx="828">
                  <c:v>5.4224549212486002</c:v>
                </c:pt>
                <c:pt idx="829">
                  <c:v>5.4294725186938901</c:v>
                </c:pt>
                <c:pt idx="830">
                  <c:v>5.4364901161391801</c:v>
                </c:pt>
                <c:pt idx="831">
                  <c:v>5.4435077135844701</c:v>
                </c:pt>
                <c:pt idx="832">
                  <c:v>5.45052531102976</c:v>
                </c:pt>
                <c:pt idx="833">
                  <c:v>5.45754290847505</c:v>
                </c:pt>
                <c:pt idx="834">
                  <c:v>5.4645605059203399</c:v>
                </c:pt>
                <c:pt idx="835">
                  <c:v>5.4715781033656299</c:v>
                </c:pt>
                <c:pt idx="836">
                  <c:v>5.4785957008109198</c:v>
                </c:pt>
                <c:pt idx="837">
                  <c:v>5.4856132982562098</c:v>
                </c:pt>
                <c:pt idx="838">
                  <c:v>5.4926308957014998</c:v>
                </c:pt>
                <c:pt idx="839">
                  <c:v>5.4996484931467897</c:v>
                </c:pt>
                <c:pt idx="840">
                  <c:v>5.5066660905920797</c:v>
                </c:pt>
                <c:pt idx="841">
                  <c:v>5.5136836880373696</c:v>
                </c:pt>
                <c:pt idx="842">
                  <c:v>5.5207012854826596</c:v>
                </c:pt>
                <c:pt idx="843">
                  <c:v>5.5277188829279504</c:v>
                </c:pt>
                <c:pt idx="844">
                  <c:v>5.5347364803732404</c:v>
                </c:pt>
                <c:pt idx="845">
                  <c:v>5.5417540778185304</c:v>
                </c:pt>
                <c:pt idx="846">
                  <c:v>5.5487716752638203</c:v>
                </c:pt>
                <c:pt idx="847">
                  <c:v>5.5557892727091103</c:v>
                </c:pt>
                <c:pt idx="848">
                  <c:v>5.5628068701544002</c:v>
                </c:pt>
                <c:pt idx="849">
                  <c:v>5.5698244675996902</c:v>
                </c:pt>
                <c:pt idx="850">
                  <c:v>5.5768420650449801</c:v>
                </c:pt>
                <c:pt idx="851">
                  <c:v>5.5838596624902701</c:v>
                </c:pt>
                <c:pt idx="852">
                  <c:v>5.5908772599355601</c:v>
                </c:pt>
                <c:pt idx="853">
                  <c:v>5.59789485738085</c:v>
                </c:pt>
                <c:pt idx="854">
                  <c:v>5.60491245482614</c:v>
                </c:pt>
                <c:pt idx="855">
                  <c:v>5.6119300522714299</c:v>
                </c:pt>
                <c:pt idx="856">
                  <c:v>5.6189476497167199</c:v>
                </c:pt>
                <c:pt idx="857">
                  <c:v>5.6259652471620099</c:v>
                </c:pt>
                <c:pt idx="858">
                  <c:v>5.6329828446072998</c:v>
                </c:pt>
                <c:pt idx="859">
                  <c:v>5.6400004420525898</c:v>
                </c:pt>
                <c:pt idx="860">
                  <c:v>5.6470180394978797</c:v>
                </c:pt>
                <c:pt idx="861">
                  <c:v>5.6540356369431697</c:v>
                </c:pt>
                <c:pt idx="862">
                  <c:v>5.6610532343884596</c:v>
                </c:pt>
                <c:pt idx="863">
                  <c:v>5.6680708318337496</c:v>
                </c:pt>
                <c:pt idx="864">
                  <c:v>5.6750884292790396</c:v>
                </c:pt>
                <c:pt idx="865">
                  <c:v>5.6821060267243304</c:v>
                </c:pt>
                <c:pt idx="866">
                  <c:v>5.6891236241696097</c:v>
                </c:pt>
                <c:pt idx="867">
                  <c:v>5.6961412216148997</c:v>
                </c:pt>
                <c:pt idx="868">
                  <c:v>5.7031588190602003</c:v>
                </c:pt>
                <c:pt idx="869">
                  <c:v>5.7101764165054796</c:v>
                </c:pt>
                <c:pt idx="870">
                  <c:v>5.7171940139507704</c:v>
                </c:pt>
                <c:pt idx="871">
                  <c:v>5.7242116113960604</c:v>
                </c:pt>
                <c:pt idx="872">
                  <c:v>5.7312292088413503</c:v>
                </c:pt>
                <c:pt idx="873">
                  <c:v>5.7382468062866403</c:v>
                </c:pt>
                <c:pt idx="874">
                  <c:v>5.7452644037319303</c:v>
                </c:pt>
                <c:pt idx="875">
                  <c:v>5.7522820011772202</c:v>
                </c:pt>
                <c:pt idx="876">
                  <c:v>5.7592995986225102</c:v>
                </c:pt>
                <c:pt idx="877">
                  <c:v>5.7663171960678001</c:v>
                </c:pt>
                <c:pt idx="878">
                  <c:v>5.7733347935130901</c:v>
                </c:pt>
                <c:pt idx="879">
                  <c:v>5.78035239095838</c:v>
                </c:pt>
                <c:pt idx="880">
                  <c:v>5.78736998840367</c:v>
                </c:pt>
                <c:pt idx="881">
                  <c:v>5.79438758584896</c:v>
                </c:pt>
                <c:pt idx="882">
                  <c:v>5.8014051832942499</c:v>
                </c:pt>
                <c:pt idx="883">
                  <c:v>5.8084227807395399</c:v>
                </c:pt>
                <c:pt idx="884">
                  <c:v>5.8154403781848298</c:v>
                </c:pt>
                <c:pt idx="885">
                  <c:v>5.8224579756301198</c:v>
                </c:pt>
                <c:pt idx="886">
                  <c:v>5.8294755730754098</c:v>
                </c:pt>
                <c:pt idx="887">
                  <c:v>5.8364931705206997</c:v>
                </c:pt>
                <c:pt idx="888">
                  <c:v>5.8435107679659897</c:v>
                </c:pt>
                <c:pt idx="889">
                  <c:v>5.8505283654112796</c:v>
                </c:pt>
                <c:pt idx="890">
                  <c:v>5.8575459628565696</c:v>
                </c:pt>
                <c:pt idx="891">
                  <c:v>5.8645635603018604</c:v>
                </c:pt>
                <c:pt idx="892">
                  <c:v>5.8715811577471504</c:v>
                </c:pt>
                <c:pt idx="893">
                  <c:v>5.8785987551924404</c:v>
                </c:pt>
                <c:pt idx="894">
                  <c:v>5.8856163526377303</c:v>
                </c:pt>
                <c:pt idx="895">
                  <c:v>5.8926339500830203</c:v>
                </c:pt>
                <c:pt idx="896">
                  <c:v>5.8996515475283102</c:v>
                </c:pt>
                <c:pt idx="897">
                  <c:v>5.9066691449736002</c:v>
                </c:pt>
                <c:pt idx="898">
                  <c:v>5.9136867424188901</c:v>
                </c:pt>
                <c:pt idx="899">
                  <c:v>5.9207043398641801</c:v>
                </c:pt>
                <c:pt idx="900">
                  <c:v>5.9277219373094701</c:v>
                </c:pt>
                <c:pt idx="901">
                  <c:v>5.93473953475476</c:v>
                </c:pt>
                <c:pt idx="902">
                  <c:v>5.94175713220005</c:v>
                </c:pt>
                <c:pt idx="903">
                  <c:v>5.9487747296453399</c:v>
                </c:pt>
                <c:pt idx="904">
                  <c:v>5.9557923270906299</c:v>
                </c:pt>
                <c:pt idx="905">
                  <c:v>5.9628099245359198</c:v>
                </c:pt>
                <c:pt idx="906">
                  <c:v>5.9698275219812098</c:v>
                </c:pt>
                <c:pt idx="907">
                  <c:v>5.97684511942649</c:v>
                </c:pt>
                <c:pt idx="908">
                  <c:v>5.98386271687178</c:v>
                </c:pt>
                <c:pt idx="909">
                  <c:v>5.9908803143170699</c:v>
                </c:pt>
                <c:pt idx="910">
                  <c:v>5.9978979117623599</c:v>
                </c:pt>
                <c:pt idx="911">
                  <c:v>6.0049155092076498</c:v>
                </c:pt>
                <c:pt idx="912">
                  <c:v>6.0119331066529398</c:v>
                </c:pt>
                <c:pt idx="913">
                  <c:v>6.0189507040982297</c:v>
                </c:pt>
                <c:pt idx="914">
                  <c:v>6.0259683015435197</c:v>
                </c:pt>
                <c:pt idx="915">
                  <c:v>6.0329858989888097</c:v>
                </c:pt>
                <c:pt idx="916">
                  <c:v>6.0400034964340996</c:v>
                </c:pt>
                <c:pt idx="917">
                  <c:v>6.0470210938793896</c:v>
                </c:pt>
                <c:pt idx="918">
                  <c:v>6.0540386913246804</c:v>
                </c:pt>
                <c:pt idx="919">
                  <c:v>6.0610562887699704</c:v>
                </c:pt>
                <c:pt idx="920">
                  <c:v>6.0680738862152603</c:v>
                </c:pt>
                <c:pt idx="921">
                  <c:v>6.0750914836605503</c:v>
                </c:pt>
                <c:pt idx="922">
                  <c:v>6.0821090811058403</c:v>
                </c:pt>
                <c:pt idx="923">
                  <c:v>6.0891266785511302</c:v>
                </c:pt>
                <c:pt idx="924">
                  <c:v>6.0961442759964202</c:v>
                </c:pt>
                <c:pt idx="925">
                  <c:v>6.1031618734417101</c:v>
                </c:pt>
                <c:pt idx="926">
                  <c:v>6.1101794708870001</c:v>
                </c:pt>
                <c:pt idx="927">
                  <c:v>6.11719706833229</c:v>
                </c:pt>
                <c:pt idx="928">
                  <c:v>6.12421466577758</c:v>
                </c:pt>
                <c:pt idx="929">
                  <c:v>6.13123226322287</c:v>
                </c:pt>
                <c:pt idx="930">
                  <c:v>6.1382498606681599</c:v>
                </c:pt>
                <c:pt idx="931">
                  <c:v>6.1452674581134499</c:v>
                </c:pt>
                <c:pt idx="932">
                  <c:v>6.1522850555587398</c:v>
                </c:pt>
                <c:pt idx="933">
                  <c:v>6.1593026530040298</c:v>
                </c:pt>
                <c:pt idx="934">
                  <c:v>6.1663202504493198</c:v>
                </c:pt>
                <c:pt idx="935">
                  <c:v>6.1733378478946097</c:v>
                </c:pt>
                <c:pt idx="936">
                  <c:v>6.1803554453398997</c:v>
                </c:pt>
                <c:pt idx="937">
                  <c:v>6.1873730427851896</c:v>
                </c:pt>
                <c:pt idx="938">
                  <c:v>6.1943906402304796</c:v>
                </c:pt>
                <c:pt idx="939">
                  <c:v>6.2014082376757704</c:v>
                </c:pt>
                <c:pt idx="940">
                  <c:v>6.2084258351210604</c:v>
                </c:pt>
                <c:pt idx="941">
                  <c:v>6.2154434325663503</c:v>
                </c:pt>
                <c:pt idx="942">
                  <c:v>6.2224610300116403</c:v>
                </c:pt>
                <c:pt idx="943">
                  <c:v>6.2294786274569303</c:v>
                </c:pt>
                <c:pt idx="944">
                  <c:v>6.2364962249022096</c:v>
                </c:pt>
                <c:pt idx="945">
                  <c:v>6.2435138223475102</c:v>
                </c:pt>
                <c:pt idx="946">
                  <c:v>6.2505314197928001</c:v>
                </c:pt>
                <c:pt idx="947">
                  <c:v>6.2575490172380901</c:v>
                </c:pt>
                <c:pt idx="948">
                  <c:v>6.2645666146833801</c:v>
                </c:pt>
                <c:pt idx="949">
                  <c:v>6.27158421212867</c:v>
                </c:pt>
                <c:pt idx="950">
                  <c:v>6.2786018095739502</c:v>
                </c:pt>
                <c:pt idx="951">
                  <c:v>6.2856194070192402</c:v>
                </c:pt>
                <c:pt idx="952">
                  <c:v>6.2926370044645301</c:v>
                </c:pt>
                <c:pt idx="953">
                  <c:v>6.2996546019098201</c:v>
                </c:pt>
                <c:pt idx="954">
                  <c:v>6.30667219935511</c:v>
                </c:pt>
                <c:pt idx="955">
                  <c:v>6.3136897968004</c:v>
                </c:pt>
                <c:pt idx="956">
                  <c:v>6.3207073942456899</c:v>
                </c:pt>
                <c:pt idx="957">
                  <c:v>6.3277249916909799</c:v>
                </c:pt>
                <c:pt idx="958">
                  <c:v>6.3347425891362699</c:v>
                </c:pt>
                <c:pt idx="959">
                  <c:v>6.3417601865815598</c:v>
                </c:pt>
                <c:pt idx="960">
                  <c:v>6.3487777840268498</c:v>
                </c:pt>
                <c:pt idx="961">
                  <c:v>6.3557953814721397</c:v>
                </c:pt>
                <c:pt idx="962">
                  <c:v>6.3628129789174297</c:v>
                </c:pt>
                <c:pt idx="963">
                  <c:v>6.3698305763627197</c:v>
                </c:pt>
                <c:pt idx="964">
                  <c:v>6.3768481738080096</c:v>
                </c:pt>
                <c:pt idx="965">
                  <c:v>6.3838657712532996</c:v>
                </c:pt>
                <c:pt idx="966">
                  <c:v>6.3908833686985904</c:v>
                </c:pt>
                <c:pt idx="967">
                  <c:v>6.3979009661438804</c:v>
                </c:pt>
                <c:pt idx="968">
                  <c:v>6.4049185635891703</c:v>
                </c:pt>
                <c:pt idx="969">
                  <c:v>6.4119361610344603</c:v>
                </c:pt>
                <c:pt idx="970">
                  <c:v>6.4189537584797502</c:v>
                </c:pt>
                <c:pt idx="971">
                  <c:v>6.4259713559250402</c:v>
                </c:pt>
                <c:pt idx="972">
                  <c:v>6.4329889533703302</c:v>
                </c:pt>
                <c:pt idx="973">
                  <c:v>6.4400065508156201</c:v>
                </c:pt>
                <c:pt idx="974">
                  <c:v>6.4470241482609101</c:v>
                </c:pt>
                <c:pt idx="975">
                  <c:v>6.4540417457062</c:v>
                </c:pt>
                <c:pt idx="976">
                  <c:v>6.46105934315149</c:v>
                </c:pt>
                <c:pt idx="977">
                  <c:v>6.46807694059678</c:v>
                </c:pt>
                <c:pt idx="978">
                  <c:v>6.4750945380420699</c:v>
                </c:pt>
                <c:pt idx="979">
                  <c:v>6.4821121354873599</c:v>
                </c:pt>
                <c:pt idx="980">
                  <c:v>6.4891297329326498</c:v>
                </c:pt>
                <c:pt idx="981">
                  <c:v>6.4961473303779398</c:v>
                </c:pt>
                <c:pt idx="982">
                  <c:v>6.5031649278232297</c:v>
                </c:pt>
                <c:pt idx="983">
                  <c:v>6.5101825252685197</c:v>
                </c:pt>
                <c:pt idx="984">
                  <c:v>6.5172001227138097</c:v>
                </c:pt>
                <c:pt idx="985">
                  <c:v>6.5242177201590996</c:v>
                </c:pt>
                <c:pt idx="986">
                  <c:v>6.5312353176043798</c:v>
                </c:pt>
                <c:pt idx="987">
                  <c:v>6.5382529150496698</c:v>
                </c:pt>
                <c:pt idx="988">
                  <c:v>6.5452705124949597</c:v>
                </c:pt>
                <c:pt idx="989">
                  <c:v>6.5522881099402497</c:v>
                </c:pt>
                <c:pt idx="990">
                  <c:v>6.5593057073855396</c:v>
                </c:pt>
                <c:pt idx="991">
                  <c:v>6.5663233048308296</c:v>
                </c:pt>
                <c:pt idx="992">
                  <c:v>6.5733409022761196</c:v>
                </c:pt>
                <c:pt idx="993">
                  <c:v>6.5803584997214104</c:v>
                </c:pt>
                <c:pt idx="994">
                  <c:v>6.5873760971667004</c:v>
                </c:pt>
                <c:pt idx="995">
                  <c:v>6.5943936946119903</c:v>
                </c:pt>
                <c:pt idx="996">
                  <c:v>6.6014112920572803</c:v>
                </c:pt>
                <c:pt idx="997">
                  <c:v>6.6084288895025702</c:v>
                </c:pt>
                <c:pt idx="998">
                  <c:v>6.6154464869478602</c:v>
                </c:pt>
                <c:pt idx="999">
                  <c:v>6.6224640843931502</c:v>
                </c:pt>
                <c:pt idx="1000">
                  <c:v>6.6294816818384401</c:v>
                </c:pt>
                <c:pt idx="1001">
                  <c:v>6.6364992792837301</c:v>
                </c:pt>
                <c:pt idx="1002">
                  <c:v>6.64351687672902</c:v>
                </c:pt>
                <c:pt idx="1003">
                  <c:v>6.65053447417431</c:v>
                </c:pt>
                <c:pt idx="1004">
                  <c:v>6.6575520716195999</c:v>
                </c:pt>
                <c:pt idx="1005">
                  <c:v>6.6645696690648899</c:v>
                </c:pt>
                <c:pt idx="1006">
                  <c:v>6.6715872665101799</c:v>
                </c:pt>
                <c:pt idx="1007">
                  <c:v>6.6786048639554698</c:v>
                </c:pt>
                <c:pt idx="1008">
                  <c:v>6.6856224614007598</c:v>
                </c:pt>
                <c:pt idx="1009">
                  <c:v>6.6926400588460497</c:v>
                </c:pt>
                <c:pt idx="1010">
                  <c:v>6.6996576562913397</c:v>
                </c:pt>
                <c:pt idx="1011">
                  <c:v>6.7066752537366296</c:v>
                </c:pt>
                <c:pt idx="1012">
                  <c:v>6.7136928511819196</c:v>
                </c:pt>
                <c:pt idx="1013">
                  <c:v>6.7207104486272096</c:v>
                </c:pt>
                <c:pt idx="1014">
                  <c:v>6.7277280460725004</c:v>
                </c:pt>
                <c:pt idx="1015">
                  <c:v>6.7347456435177904</c:v>
                </c:pt>
                <c:pt idx="1016">
                  <c:v>6.7417632409630803</c:v>
                </c:pt>
                <c:pt idx="1017">
                  <c:v>6.7487808384083703</c:v>
                </c:pt>
                <c:pt idx="1018">
                  <c:v>6.7557984358536602</c:v>
                </c:pt>
                <c:pt idx="1019">
                  <c:v>6.7628160332989502</c:v>
                </c:pt>
                <c:pt idx="1020">
                  <c:v>6.7698336307442402</c:v>
                </c:pt>
                <c:pt idx="1021">
                  <c:v>6.7768512281895301</c:v>
                </c:pt>
                <c:pt idx="1022">
                  <c:v>6.7838688256348201</c:v>
                </c:pt>
                <c:pt idx="1023">
                  <c:v>6.79088642308011</c:v>
                </c:pt>
                <c:pt idx="1024">
                  <c:v>6.7979040205254</c:v>
                </c:pt>
                <c:pt idx="1025">
                  <c:v>6.8049216179706802</c:v>
                </c:pt>
                <c:pt idx="1026">
                  <c:v>6.8119392154159701</c:v>
                </c:pt>
                <c:pt idx="1027">
                  <c:v>6.8189568128612699</c:v>
                </c:pt>
                <c:pt idx="1028">
                  <c:v>6.8259744103065501</c:v>
                </c:pt>
                <c:pt idx="1029">
                  <c:v>6.83299200775184</c:v>
                </c:pt>
                <c:pt idx="1030">
                  <c:v>6.84000960519713</c:v>
                </c:pt>
                <c:pt idx="1031">
                  <c:v>6.8470272026424199</c:v>
                </c:pt>
                <c:pt idx="1032">
                  <c:v>6.8540448000877099</c:v>
                </c:pt>
                <c:pt idx="1033">
                  <c:v>6.8610623975329998</c:v>
                </c:pt>
                <c:pt idx="1034">
                  <c:v>6.8680799949782898</c:v>
                </c:pt>
                <c:pt idx="1035">
                  <c:v>6.8750975924235798</c:v>
                </c:pt>
                <c:pt idx="1036">
                  <c:v>6.8821151898688697</c:v>
                </c:pt>
                <c:pt idx="1037">
                  <c:v>6.8891327873141597</c:v>
                </c:pt>
                <c:pt idx="1038">
                  <c:v>6.8961503847594496</c:v>
                </c:pt>
                <c:pt idx="1039">
                  <c:v>6.9031679822047396</c:v>
                </c:pt>
                <c:pt idx="1040">
                  <c:v>6.9101855796500304</c:v>
                </c:pt>
                <c:pt idx="1041">
                  <c:v>6.9172031770953204</c:v>
                </c:pt>
                <c:pt idx="1042">
                  <c:v>6.9242207745406104</c:v>
                </c:pt>
                <c:pt idx="1043">
                  <c:v>6.9312383719859003</c:v>
                </c:pt>
                <c:pt idx="1044">
                  <c:v>6.9382559694311903</c:v>
                </c:pt>
                <c:pt idx="1045">
                  <c:v>6.9452735668764802</c:v>
                </c:pt>
                <c:pt idx="1046">
                  <c:v>6.9522911643217702</c:v>
                </c:pt>
                <c:pt idx="1047">
                  <c:v>6.9593087617670601</c:v>
                </c:pt>
                <c:pt idx="1048">
                  <c:v>6.9663263592123501</c:v>
                </c:pt>
                <c:pt idx="1049">
                  <c:v>6.9733439566576401</c:v>
                </c:pt>
                <c:pt idx="1050">
                  <c:v>6.98036155410293</c:v>
                </c:pt>
                <c:pt idx="1051">
                  <c:v>6.98737915154822</c:v>
                </c:pt>
                <c:pt idx="1052">
                  <c:v>6.9943967489935099</c:v>
                </c:pt>
                <c:pt idx="1053">
                  <c:v>7.0014143464387999</c:v>
                </c:pt>
                <c:pt idx="1054">
                  <c:v>7.0084319438840899</c:v>
                </c:pt>
                <c:pt idx="1055">
                  <c:v>7.0154495413293798</c:v>
                </c:pt>
                <c:pt idx="1056">
                  <c:v>7.0224671387746698</c:v>
                </c:pt>
                <c:pt idx="1057">
                  <c:v>7.0294847362199597</c:v>
                </c:pt>
                <c:pt idx="1058">
                  <c:v>7.0365023336652497</c:v>
                </c:pt>
                <c:pt idx="1059">
                  <c:v>7.0435199311105396</c:v>
                </c:pt>
                <c:pt idx="1060">
                  <c:v>7.0505375285558296</c:v>
                </c:pt>
                <c:pt idx="1061">
                  <c:v>7.0575551260011196</c:v>
                </c:pt>
                <c:pt idx="1062">
                  <c:v>7.0645727234464104</c:v>
                </c:pt>
                <c:pt idx="1063">
                  <c:v>7.0715903208917004</c:v>
                </c:pt>
                <c:pt idx="1064">
                  <c:v>7.0786079183369903</c:v>
                </c:pt>
                <c:pt idx="1065">
                  <c:v>7.0856255157822696</c:v>
                </c:pt>
                <c:pt idx="1066">
                  <c:v>7.0926431132275702</c:v>
                </c:pt>
                <c:pt idx="1067">
                  <c:v>7.0996607106728602</c:v>
                </c:pt>
                <c:pt idx="1068">
                  <c:v>7.1066783081181502</c:v>
                </c:pt>
                <c:pt idx="1069">
                  <c:v>7.1136959055634303</c:v>
                </c:pt>
                <c:pt idx="1070">
                  <c:v>7.1207135030087203</c:v>
                </c:pt>
                <c:pt idx="1071">
                  <c:v>7.1277311004540103</c:v>
                </c:pt>
                <c:pt idx="1072">
                  <c:v>7.1347486978993002</c:v>
                </c:pt>
                <c:pt idx="1073">
                  <c:v>7.1417662953445902</c:v>
                </c:pt>
                <c:pt idx="1074">
                  <c:v>7.1487838927898801</c:v>
                </c:pt>
                <c:pt idx="1075">
                  <c:v>7.1558014902351701</c:v>
                </c:pt>
                <c:pt idx="1076">
                  <c:v>7.1628190876804601</c:v>
                </c:pt>
                <c:pt idx="1077">
                  <c:v>7.16983668512575</c:v>
                </c:pt>
                <c:pt idx="1078">
                  <c:v>7.17685428257104</c:v>
                </c:pt>
                <c:pt idx="1079">
                  <c:v>7.1838718800163299</c:v>
                </c:pt>
                <c:pt idx="1080">
                  <c:v>7.1908894774616199</c:v>
                </c:pt>
                <c:pt idx="1081">
                  <c:v>7.1979070749069098</c:v>
                </c:pt>
                <c:pt idx="1082">
                  <c:v>7.2049246723521998</c:v>
                </c:pt>
                <c:pt idx="1083">
                  <c:v>7.2119422697974898</c:v>
                </c:pt>
                <c:pt idx="1084">
                  <c:v>7.2189598672427797</c:v>
                </c:pt>
                <c:pt idx="1085">
                  <c:v>7.2259774646880697</c:v>
                </c:pt>
                <c:pt idx="1086">
                  <c:v>7.2329950621333596</c:v>
                </c:pt>
                <c:pt idx="1087">
                  <c:v>7.2400126595786496</c:v>
                </c:pt>
                <c:pt idx="1088">
                  <c:v>7.2470302570239404</c:v>
                </c:pt>
                <c:pt idx="1089">
                  <c:v>7.2540478544692304</c:v>
                </c:pt>
                <c:pt idx="1090">
                  <c:v>7.2610654519145204</c:v>
                </c:pt>
                <c:pt idx="1091">
                  <c:v>7.2680830493598103</c:v>
                </c:pt>
                <c:pt idx="1092">
                  <c:v>7.2751006468051003</c:v>
                </c:pt>
                <c:pt idx="1093">
                  <c:v>7.2821182442503902</c:v>
                </c:pt>
                <c:pt idx="1094">
                  <c:v>7.2891358416956802</c:v>
                </c:pt>
                <c:pt idx="1095">
                  <c:v>7.2961534391409701</c:v>
                </c:pt>
                <c:pt idx="1096">
                  <c:v>7.3031710365862601</c:v>
                </c:pt>
                <c:pt idx="1097">
                  <c:v>7.3101886340315501</c:v>
                </c:pt>
                <c:pt idx="1098">
                  <c:v>7.31720623147684</c:v>
                </c:pt>
                <c:pt idx="1099">
                  <c:v>7.32422382892213</c:v>
                </c:pt>
                <c:pt idx="1100">
                  <c:v>7.3312414263674199</c:v>
                </c:pt>
                <c:pt idx="1101">
                  <c:v>7.3382590238127099</c:v>
                </c:pt>
                <c:pt idx="1102">
                  <c:v>7.3452766212579998</c:v>
                </c:pt>
                <c:pt idx="1103">
                  <c:v>7.3522942187032898</c:v>
                </c:pt>
                <c:pt idx="1104">
                  <c:v>7.3593118161485798</c:v>
                </c:pt>
                <c:pt idx="1105">
                  <c:v>7.3663294135938697</c:v>
                </c:pt>
                <c:pt idx="1106">
                  <c:v>7.3733470110391597</c:v>
                </c:pt>
                <c:pt idx="1107">
                  <c:v>7.3803646084844496</c:v>
                </c:pt>
                <c:pt idx="1108">
                  <c:v>7.3873822059297298</c:v>
                </c:pt>
                <c:pt idx="1109">
                  <c:v>7.3943998033750198</c:v>
                </c:pt>
                <c:pt idx="1110">
                  <c:v>7.4014174008203097</c:v>
                </c:pt>
                <c:pt idx="1111">
                  <c:v>7.4084349982655997</c:v>
                </c:pt>
                <c:pt idx="1112">
                  <c:v>7.4154525957108897</c:v>
                </c:pt>
                <c:pt idx="1113">
                  <c:v>7.4224701931561796</c:v>
                </c:pt>
                <c:pt idx="1114">
                  <c:v>7.4294877906014696</c:v>
                </c:pt>
                <c:pt idx="1115">
                  <c:v>7.4365053880467604</c:v>
                </c:pt>
                <c:pt idx="1116">
                  <c:v>7.4435229854920504</c:v>
                </c:pt>
                <c:pt idx="1117">
                  <c:v>7.4505405829373403</c:v>
                </c:pt>
                <c:pt idx="1118">
                  <c:v>7.4575581803826303</c:v>
                </c:pt>
                <c:pt idx="1119">
                  <c:v>7.4645757778279203</c:v>
                </c:pt>
                <c:pt idx="1120">
                  <c:v>7.4715933752732102</c:v>
                </c:pt>
                <c:pt idx="1121">
                  <c:v>7.4786109727185002</c:v>
                </c:pt>
                <c:pt idx="1122">
                  <c:v>7.4856285701637901</c:v>
                </c:pt>
                <c:pt idx="1123">
                  <c:v>7.4926461676090801</c:v>
                </c:pt>
                <c:pt idx="1124">
                  <c:v>7.49966376505437</c:v>
                </c:pt>
                <c:pt idx="1125">
                  <c:v>7.50668136249966</c:v>
                </c:pt>
                <c:pt idx="1126">
                  <c:v>7.51369895994495</c:v>
                </c:pt>
                <c:pt idx="1127">
                  <c:v>7.5207165573902399</c:v>
                </c:pt>
                <c:pt idx="1128">
                  <c:v>7.5277341548355299</c:v>
                </c:pt>
                <c:pt idx="1129">
                  <c:v>7.5347517522808198</c:v>
                </c:pt>
                <c:pt idx="1130">
                  <c:v>7.5417693497261098</c:v>
                </c:pt>
                <c:pt idx="1131">
                  <c:v>7.5487869471713998</c:v>
                </c:pt>
                <c:pt idx="1132">
                  <c:v>7.5558045446166897</c:v>
                </c:pt>
                <c:pt idx="1133">
                  <c:v>7.5628221420619797</c:v>
                </c:pt>
                <c:pt idx="1134">
                  <c:v>7.5698397395072696</c:v>
                </c:pt>
                <c:pt idx="1135">
                  <c:v>7.5768573369525596</c:v>
                </c:pt>
                <c:pt idx="1136">
                  <c:v>7.5838749343978504</c:v>
                </c:pt>
                <c:pt idx="1137">
                  <c:v>7.5908925318431404</c:v>
                </c:pt>
                <c:pt idx="1138">
                  <c:v>7.5979101292884303</c:v>
                </c:pt>
                <c:pt idx="1139">
                  <c:v>7.6049277267337203</c:v>
                </c:pt>
                <c:pt idx="1140">
                  <c:v>7.6119453241790103</c:v>
                </c:pt>
                <c:pt idx="1141">
                  <c:v>7.6189629216243002</c:v>
                </c:pt>
                <c:pt idx="1142">
                  <c:v>7.6259805190695902</c:v>
                </c:pt>
                <c:pt idx="1143">
                  <c:v>7.6329981165148801</c:v>
                </c:pt>
                <c:pt idx="1144">
                  <c:v>7.6400157139601701</c:v>
                </c:pt>
                <c:pt idx="1145">
                  <c:v>7.6470333114054601</c:v>
                </c:pt>
                <c:pt idx="1146">
                  <c:v>7.65405090885075</c:v>
                </c:pt>
                <c:pt idx="1147">
                  <c:v>7.6610685062960302</c:v>
                </c:pt>
                <c:pt idx="1148">
                  <c:v>7.6680861037413299</c:v>
                </c:pt>
                <c:pt idx="1149">
                  <c:v>7.6751037011866199</c:v>
                </c:pt>
                <c:pt idx="1150">
                  <c:v>7.6821212986319001</c:v>
                </c:pt>
                <c:pt idx="1151">
                  <c:v>7.68913889607719</c:v>
                </c:pt>
                <c:pt idx="1152">
                  <c:v>7.69615649352248</c:v>
                </c:pt>
                <c:pt idx="1153">
                  <c:v>7.7031740909677699</c:v>
                </c:pt>
                <c:pt idx="1154">
                  <c:v>7.7101916884130599</c:v>
                </c:pt>
                <c:pt idx="1155">
                  <c:v>7.7172092858583499</c:v>
                </c:pt>
                <c:pt idx="1156">
                  <c:v>7.7242268833036398</c:v>
                </c:pt>
                <c:pt idx="1157">
                  <c:v>7.7312444807489298</c:v>
                </c:pt>
                <c:pt idx="1158">
                  <c:v>7.7382620781942197</c:v>
                </c:pt>
                <c:pt idx="1159">
                  <c:v>7.7452796756395097</c:v>
                </c:pt>
                <c:pt idx="1160">
                  <c:v>7.7522972730847997</c:v>
                </c:pt>
                <c:pt idx="1161">
                  <c:v>7.7593148705300896</c:v>
                </c:pt>
                <c:pt idx="1162">
                  <c:v>7.7663324679753796</c:v>
                </c:pt>
                <c:pt idx="1163">
                  <c:v>7.7733500654206704</c:v>
                </c:pt>
                <c:pt idx="1164">
                  <c:v>7.7803676628659604</c:v>
                </c:pt>
                <c:pt idx="1165">
                  <c:v>7.7873852603112503</c:v>
                </c:pt>
                <c:pt idx="1166">
                  <c:v>7.7944028577565403</c:v>
                </c:pt>
                <c:pt idx="1167">
                  <c:v>7.8014204552018303</c:v>
                </c:pt>
                <c:pt idx="1168">
                  <c:v>7.8084380526471202</c:v>
                </c:pt>
                <c:pt idx="1169">
                  <c:v>7.8154556500924102</c:v>
                </c:pt>
                <c:pt idx="1170">
                  <c:v>7.8224732475377001</c:v>
                </c:pt>
                <c:pt idx="1171">
                  <c:v>7.8294908449829901</c:v>
                </c:pt>
                <c:pt idx="1172">
                  <c:v>7.83650844242828</c:v>
                </c:pt>
                <c:pt idx="1173">
                  <c:v>7.84352603987357</c:v>
                </c:pt>
                <c:pt idx="1174">
                  <c:v>7.85054363731886</c:v>
                </c:pt>
                <c:pt idx="1175">
                  <c:v>7.8575612347641499</c:v>
                </c:pt>
                <c:pt idx="1176">
                  <c:v>7.8645788322094399</c:v>
                </c:pt>
                <c:pt idx="1177">
                  <c:v>7.8715964296547298</c:v>
                </c:pt>
                <c:pt idx="1178">
                  <c:v>7.8786140271000198</c:v>
                </c:pt>
                <c:pt idx="1179">
                  <c:v>7.8856316245453097</c:v>
                </c:pt>
                <c:pt idx="1180">
                  <c:v>7.8926492219905997</c:v>
                </c:pt>
                <c:pt idx="1181">
                  <c:v>7.8996668194358897</c:v>
                </c:pt>
                <c:pt idx="1182">
                  <c:v>7.9066844168811796</c:v>
                </c:pt>
                <c:pt idx="1183">
                  <c:v>7.9137020143264696</c:v>
                </c:pt>
                <c:pt idx="1184">
                  <c:v>7.9207196117717604</c:v>
                </c:pt>
                <c:pt idx="1185">
                  <c:v>7.9277372092170504</c:v>
                </c:pt>
                <c:pt idx="1186">
                  <c:v>7.9347548066623297</c:v>
                </c:pt>
                <c:pt idx="1187">
                  <c:v>7.9417724041076303</c:v>
                </c:pt>
                <c:pt idx="1188">
                  <c:v>7.9487900015529203</c:v>
                </c:pt>
                <c:pt idx="1189">
                  <c:v>7.9558075989982102</c:v>
                </c:pt>
                <c:pt idx="1190">
                  <c:v>7.9628251964434904</c:v>
                </c:pt>
                <c:pt idx="1191">
                  <c:v>7.9698427938887804</c:v>
                </c:pt>
                <c:pt idx="1192">
                  <c:v>7.9768603913340703</c:v>
                </c:pt>
                <c:pt idx="1193">
                  <c:v>7.9838779887793603</c:v>
                </c:pt>
                <c:pt idx="1194">
                  <c:v>7.9908955862246502</c:v>
                </c:pt>
                <c:pt idx="1195">
                  <c:v>7.9979131836699402</c:v>
                </c:pt>
                <c:pt idx="1196">
                  <c:v>8.0049307811152293</c:v>
                </c:pt>
                <c:pt idx="1197">
                  <c:v>8.0119483785605201</c:v>
                </c:pt>
                <c:pt idx="1198">
                  <c:v>8.0189659760058092</c:v>
                </c:pt>
                <c:pt idx="1199">
                  <c:v>8.0259835734511</c:v>
                </c:pt>
                <c:pt idx="1200">
                  <c:v>8.0330011708963909</c:v>
                </c:pt>
                <c:pt idx="1201">
                  <c:v>8.0400187683416799</c:v>
                </c:pt>
                <c:pt idx="1202">
                  <c:v>8.0470363657869708</c:v>
                </c:pt>
                <c:pt idx="1203">
                  <c:v>8.0540539632322599</c:v>
                </c:pt>
                <c:pt idx="1204">
                  <c:v>8.0610715606775507</c:v>
                </c:pt>
                <c:pt idx="1205">
                  <c:v>8.0680891581228398</c:v>
                </c:pt>
                <c:pt idx="1206">
                  <c:v>8.0751067555681306</c:v>
                </c:pt>
                <c:pt idx="1207">
                  <c:v>8.0821243530134197</c:v>
                </c:pt>
                <c:pt idx="1208">
                  <c:v>8.0891419504587105</c:v>
                </c:pt>
                <c:pt idx="1209">
                  <c:v>8.0961595479039996</c:v>
                </c:pt>
                <c:pt idx="1210">
                  <c:v>8.1031771453492905</c:v>
                </c:pt>
                <c:pt idx="1211">
                  <c:v>8.1101947427945795</c:v>
                </c:pt>
                <c:pt idx="1212">
                  <c:v>8.1172123402398704</c:v>
                </c:pt>
                <c:pt idx="1213">
                  <c:v>8.1242299376851594</c:v>
                </c:pt>
                <c:pt idx="1214">
                  <c:v>8.1312475351304503</c:v>
                </c:pt>
                <c:pt idx="1215">
                  <c:v>8.1382651325757394</c:v>
                </c:pt>
                <c:pt idx="1216">
                  <c:v>8.1452827300210302</c:v>
                </c:pt>
                <c:pt idx="1217">
                  <c:v>8.1523003274663193</c:v>
                </c:pt>
                <c:pt idx="1218">
                  <c:v>8.1593179249116101</c:v>
                </c:pt>
                <c:pt idx="1219">
                  <c:v>8.1663355223568992</c:v>
                </c:pt>
                <c:pt idx="1220">
                  <c:v>8.17335311980219</c:v>
                </c:pt>
                <c:pt idx="1221">
                  <c:v>8.1803707172474809</c:v>
                </c:pt>
                <c:pt idx="1222">
                  <c:v>8.18738831469277</c:v>
                </c:pt>
                <c:pt idx="1223">
                  <c:v>8.1944059121380608</c:v>
                </c:pt>
                <c:pt idx="1224">
                  <c:v>8.2014235095833499</c:v>
                </c:pt>
                <c:pt idx="1225">
                  <c:v>8.2084411070286407</c:v>
                </c:pt>
                <c:pt idx="1226">
                  <c:v>8.2154587044739298</c:v>
                </c:pt>
                <c:pt idx="1227">
                  <c:v>8.2224763019192206</c:v>
                </c:pt>
                <c:pt idx="1228">
                  <c:v>8.2294938993645008</c:v>
                </c:pt>
                <c:pt idx="1229">
                  <c:v>8.2365114968098005</c:v>
                </c:pt>
                <c:pt idx="1230">
                  <c:v>8.2435290942550896</c:v>
                </c:pt>
                <c:pt idx="1231">
                  <c:v>8.2505466917003805</c:v>
                </c:pt>
                <c:pt idx="1232">
                  <c:v>8.2575642891456607</c:v>
                </c:pt>
                <c:pt idx="1233">
                  <c:v>8.2645818865909497</c:v>
                </c:pt>
                <c:pt idx="1234">
                  <c:v>8.2715994840362406</c:v>
                </c:pt>
                <c:pt idx="1235">
                  <c:v>8.2786170814815296</c:v>
                </c:pt>
                <c:pt idx="1236">
                  <c:v>8.2856346789268205</c:v>
                </c:pt>
                <c:pt idx="1237">
                  <c:v>8.2926522763721096</c:v>
                </c:pt>
                <c:pt idx="1238">
                  <c:v>8.2996698738174004</c:v>
                </c:pt>
                <c:pt idx="1239">
                  <c:v>8.3066874712626895</c:v>
                </c:pt>
                <c:pt idx="1240">
                  <c:v>8.3137050687079803</c:v>
                </c:pt>
                <c:pt idx="1241">
                  <c:v>8.3207226661532694</c:v>
                </c:pt>
                <c:pt idx="1242">
                  <c:v>8.3277402635985602</c:v>
                </c:pt>
                <c:pt idx="1243">
                  <c:v>8.3347578610438493</c:v>
                </c:pt>
                <c:pt idx="1244">
                  <c:v>8.3417754584891401</c:v>
                </c:pt>
                <c:pt idx="1245">
                  <c:v>8.3487930559344292</c:v>
                </c:pt>
                <c:pt idx="1246">
                  <c:v>8.3558106533797201</c:v>
                </c:pt>
                <c:pt idx="1247">
                  <c:v>8.3628282508250091</c:v>
                </c:pt>
                <c:pt idx="1248">
                  <c:v>8.3698458482703</c:v>
                </c:pt>
                <c:pt idx="1249">
                  <c:v>8.3768634457155908</c:v>
                </c:pt>
                <c:pt idx="1250">
                  <c:v>8.3838810431608799</c:v>
                </c:pt>
                <c:pt idx="1251">
                  <c:v>8.3908986406061707</c:v>
                </c:pt>
                <c:pt idx="1252">
                  <c:v>8.3979162380514598</c:v>
                </c:pt>
                <c:pt idx="1253">
                  <c:v>8.4049338354967507</c:v>
                </c:pt>
                <c:pt idx="1254">
                  <c:v>8.4119514329420397</c:v>
                </c:pt>
                <c:pt idx="1255">
                  <c:v>8.4189690303873306</c:v>
                </c:pt>
                <c:pt idx="1256">
                  <c:v>8.4259866278326196</c:v>
                </c:pt>
                <c:pt idx="1257">
                  <c:v>8.4330042252779105</c:v>
                </c:pt>
                <c:pt idx="1258">
                  <c:v>8.4400218227231996</c:v>
                </c:pt>
                <c:pt idx="1259">
                  <c:v>8.4470394201684904</c:v>
                </c:pt>
                <c:pt idx="1260">
                  <c:v>8.4540570176137795</c:v>
                </c:pt>
                <c:pt idx="1261">
                  <c:v>8.4610746150590703</c:v>
                </c:pt>
                <c:pt idx="1262">
                  <c:v>8.4680922125043594</c:v>
                </c:pt>
                <c:pt idx="1263">
                  <c:v>8.4751098099496502</c:v>
                </c:pt>
                <c:pt idx="1264">
                  <c:v>8.4821274073949393</c:v>
                </c:pt>
                <c:pt idx="1265">
                  <c:v>8.4891450048402302</c:v>
                </c:pt>
                <c:pt idx="1266">
                  <c:v>8.4961626022855192</c:v>
                </c:pt>
                <c:pt idx="1267">
                  <c:v>8.5031801997307994</c:v>
                </c:pt>
                <c:pt idx="1268">
                  <c:v>8.5101977971760991</c:v>
                </c:pt>
                <c:pt idx="1269">
                  <c:v>8.51721539462139</c:v>
                </c:pt>
                <c:pt idx="1270">
                  <c:v>8.5242329920666808</c:v>
                </c:pt>
                <c:pt idx="1271">
                  <c:v>8.5312505895119592</c:v>
                </c:pt>
                <c:pt idx="1272">
                  <c:v>8.5382681869572501</c:v>
                </c:pt>
                <c:pt idx="1273">
                  <c:v>8.5452857844025392</c:v>
                </c:pt>
                <c:pt idx="1274">
                  <c:v>8.55230338184783</c:v>
                </c:pt>
                <c:pt idx="1275">
                  <c:v>8.5593209792931209</c:v>
                </c:pt>
                <c:pt idx="1276">
                  <c:v>8.5663385767384099</c:v>
                </c:pt>
                <c:pt idx="1277">
                  <c:v>8.5733561741837008</c:v>
                </c:pt>
                <c:pt idx="1278">
                  <c:v>8.5803737716289898</c:v>
                </c:pt>
                <c:pt idx="1279">
                  <c:v>8.5873913690742807</c:v>
                </c:pt>
                <c:pt idx="1280">
                  <c:v>8.5944089665195698</c:v>
                </c:pt>
                <c:pt idx="1281">
                  <c:v>8.6014265639648606</c:v>
                </c:pt>
                <c:pt idx="1282">
                  <c:v>8.6084441614101497</c:v>
                </c:pt>
                <c:pt idx="1283">
                  <c:v>8.6154617588554405</c:v>
                </c:pt>
                <c:pt idx="1284">
                  <c:v>8.6224793563007296</c:v>
                </c:pt>
                <c:pt idx="1285">
                  <c:v>8.6294969537460204</c:v>
                </c:pt>
                <c:pt idx="1286">
                  <c:v>8.6365145511913095</c:v>
                </c:pt>
                <c:pt idx="1287">
                  <c:v>8.6435321486366004</c:v>
                </c:pt>
                <c:pt idx="1288">
                  <c:v>8.6505497460818894</c:v>
                </c:pt>
                <c:pt idx="1289">
                  <c:v>8.6575673435271803</c:v>
                </c:pt>
                <c:pt idx="1290">
                  <c:v>8.6645849409724693</c:v>
                </c:pt>
                <c:pt idx="1291">
                  <c:v>8.6716025384177602</c:v>
                </c:pt>
                <c:pt idx="1292">
                  <c:v>8.6786201358630493</c:v>
                </c:pt>
                <c:pt idx="1293">
                  <c:v>8.6856377333083401</c:v>
                </c:pt>
                <c:pt idx="1294">
                  <c:v>8.6926553307536292</c:v>
                </c:pt>
                <c:pt idx="1295">
                  <c:v>8.69967292819892</c:v>
                </c:pt>
                <c:pt idx="1296">
                  <c:v>8.7066905256442109</c:v>
                </c:pt>
                <c:pt idx="1297">
                  <c:v>8.7137081230894999</c:v>
                </c:pt>
                <c:pt idx="1298">
                  <c:v>8.7207257205347908</c:v>
                </c:pt>
                <c:pt idx="1299">
                  <c:v>8.7277433179800799</c:v>
                </c:pt>
                <c:pt idx="1300">
                  <c:v>8.7347609154253707</c:v>
                </c:pt>
                <c:pt idx="1301">
                  <c:v>8.7417785128706598</c:v>
                </c:pt>
                <c:pt idx="1302">
                  <c:v>8.7487961103159506</c:v>
                </c:pt>
                <c:pt idx="1303">
                  <c:v>8.7558137077612397</c:v>
                </c:pt>
                <c:pt idx="1304">
                  <c:v>8.7628313052065305</c:v>
                </c:pt>
                <c:pt idx="1305">
                  <c:v>8.7698489026518196</c:v>
                </c:pt>
                <c:pt idx="1306">
                  <c:v>8.7768665000970998</c:v>
                </c:pt>
                <c:pt idx="1307">
                  <c:v>8.7838840975423995</c:v>
                </c:pt>
                <c:pt idx="1308">
                  <c:v>8.7909016949876904</c:v>
                </c:pt>
                <c:pt idx="1309">
                  <c:v>8.7979192924329794</c:v>
                </c:pt>
                <c:pt idx="1310">
                  <c:v>8.8049368898782596</c:v>
                </c:pt>
                <c:pt idx="1311">
                  <c:v>8.8119544873235505</c:v>
                </c:pt>
                <c:pt idx="1312">
                  <c:v>8.8189720847688395</c:v>
                </c:pt>
                <c:pt idx="1313">
                  <c:v>8.8259896822141304</c:v>
                </c:pt>
                <c:pt idx="1314">
                  <c:v>8.8330072796594301</c:v>
                </c:pt>
                <c:pt idx="1315">
                  <c:v>8.8400248771047103</c:v>
                </c:pt>
                <c:pt idx="1316">
                  <c:v>8.8470424745499994</c:v>
                </c:pt>
                <c:pt idx="1317">
                  <c:v>8.8540600719952902</c:v>
                </c:pt>
                <c:pt idx="1318">
                  <c:v>8.8610776694405793</c:v>
                </c:pt>
                <c:pt idx="1319">
                  <c:v>8.8680952668858701</c:v>
                </c:pt>
                <c:pt idx="1320">
                  <c:v>8.8751128643311592</c:v>
                </c:pt>
                <c:pt idx="1321">
                  <c:v>8.88213046177645</c:v>
                </c:pt>
                <c:pt idx="1322">
                  <c:v>8.8891480592217391</c:v>
                </c:pt>
                <c:pt idx="1323">
                  <c:v>8.89616565666703</c:v>
                </c:pt>
                <c:pt idx="1324">
                  <c:v>8.9031832541123208</c:v>
                </c:pt>
                <c:pt idx="1325">
                  <c:v>8.9102008515576099</c:v>
                </c:pt>
                <c:pt idx="1326">
                  <c:v>8.9172184490029007</c:v>
                </c:pt>
                <c:pt idx="1327">
                  <c:v>8.9242360464481898</c:v>
                </c:pt>
                <c:pt idx="1328">
                  <c:v>8.9312536438934806</c:v>
                </c:pt>
                <c:pt idx="1329">
                  <c:v>8.9382712413387697</c:v>
                </c:pt>
                <c:pt idx="1330">
                  <c:v>8.9452888387840606</c:v>
                </c:pt>
                <c:pt idx="1331">
                  <c:v>8.9523064362293496</c:v>
                </c:pt>
                <c:pt idx="1332">
                  <c:v>8.9593240336746405</c:v>
                </c:pt>
                <c:pt idx="1333">
                  <c:v>8.9663416311199295</c:v>
                </c:pt>
                <c:pt idx="1334">
                  <c:v>8.9733592285652204</c:v>
                </c:pt>
                <c:pt idx="1335">
                  <c:v>8.9803768260105095</c:v>
                </c:pt>
                <c:pt idx="1336">
                  <c:v>8.9873944234558003</c:v>
                </c:pt>
                <c:pt idx="1337">
                  <c:v>8.9944120209010894</c:v>
                </c:pt>
                <c:pt idx="1338">
                  <c:v>9.0014296183463802</c:v>
                </c:pt>
                <c:pt idx="1339">
                  <c:v>9.0084472157916693</c:v>
                </c:pt>
                <c:pt idx="1340">
                  <c:v>9.0154648132369601</c:v>
                </c:pt>
                <c:pt idx="1341">
                  <c:v>9.0224824106822492</c:v>
                </c:pt>
                <c:pt idx="1342">
                  <c:v>9.0295000081275401</c:v>
                </c:pt>
                <c:pt idx="1343">
                  <c:v>9.0365176055728291</c:v>
                </c:pt>
                <c:pt idx="1344">
                  <c:v>9.04353520301812</c:v>
                </c:pt>
                <c:pt idx="1345">
                  <c:v>9.0505528004634108</c:v>
                </c:pt>
                <c:pt idx="1346">
                  <c:v>9.0575703979086999</c:v>
                </c:pt>
                <c:pt idx="1347">
                  <c:v>9.0645879953539907</c:v>
                </c:pt>
                <c:pt idx="1348">
                  <c:v>9.0716055927992798</c:v>
                </c:pt>
                <c:pt idx="1349">
                  <c:v>9.0786231902445707</c:v>
                </c:pt>
                <c:pt idx="1350">
                  <c:v>9.0856407876898508</c:v>
                </c:pt>
                <c:pt idx="1351">
                  <c:v>9.0926583851351399</c:v>
                </c:pt>
                <c:pt idx="1352">
                  <c:v>9.0996759825804308</c:v>
                </c:pt>
                <c:pt idx="1353">
                  <c:v>9.1066935800257305</c:v>
                </c:pt>
                <c:pt idx="1354">
                  <c:v>9.1137111774710107</c:v>
                </c:pt>
                <c:pt idx="1355">
                  <c:v>9.1207287749162997</c:v>
                </c:pt>
                <c:pt idx="1356">
                  <c:v>9.1277463723615906</c:v>
                </c:pt>
                <c:pt idx="1357">
                  <c:v>9.1347639698068797</c:v>
                </c:pt>
                <c:pt idx="1358">
                  <c:v>9.1417815672521705</c:v>
                </c:pt>
                <c:pt idx="1359">
                  <c:v>9.1487991646974596</c:v>
                </c:pt>
                <c:pt idx="1360">
                  <c:v>9.1558167621427504</c:v>
                </c:pt>
                <c:pt idx="1361">
                  <c:v>9.1628343595880395</c:v>
                </c:pt>
                <c:pt idx="1362">
                  <c:v>9.1698519570333303</c:v>
                </c:pt>
                <c:pt idx="1363">
                  <c:v>9.1768695544786194</c:v>
                </c:pt>
                <c:pt idx="1364">
                  <c:v>9.1838871519239103</c:v>
                </c:pt>
                <c:pt idx="1365">
                  <c:v>9.1909047493691993</c:v>
                </c:pt>
                <c:pt idx="1366">
                  <c:v>9.1979223468144902</c:v>
                </c:pt>
                <c:pt idx="1367">
                  <c:v>9.2049399442597792</c:v>
                </c:pt>
                <c:pt idx="1368">
                  <c:v>9.2119575417050701</c:v>
                </c:pt>
                <c:pt idx="1369">
                  <c:v>9.2189751391503592</c:v>
                </c:pt>
                <c:pt idx="1370">
                  <c:v>9.22599273659565</c:v>
                </c:pt>
                <c:pt idx="1371">
                  <c:v>9.2330103340409408</c:v>
                </c:pt>
                <c:pt idx="1372">
                  <c:v>9.2400279314862299</c:v>
                </c:pt>
                <c:pt idx="1373">
                  <c:v>9.2470455289315208</c:v>
                </c:pt>
                <c:pt idx="1374">
                  <c:v>9.2540631263768098</c:v>
                </c:pt>
                <c:pt idx="1375">
                  <c:v>9.2610807238221007</c:v>
                </c:pt>
                <c:pt idx="1376">
                  <c:v>9.2680983212673897</c:v>
                </c:pt>
                <c:pt idx="1377">
                  <c:v>9.2751159187126806</c:v>
                </c:pt>
                <c:pt idx="1378">
                  <c:v>9.2821335161579697</c:v>
                </c:pt>
                <c:pt idx="1379">
                  <c:v>9.2891511136032605</c:v>
                </c:pt>
                <c:pt idx="1380">
                  <c:v>9.2961687110485496</c:v>
                </c:pt>
                <c:pt idx="1381">
                  <c:v>9.3031863084938404</c:v>
                </c:pt>
                <c:pt idx="1382">
                  <c:v>9.3102039059391295</c:v>
                </c:pt>
                <c:pt idx="1383">
                  <c:v>9.3172215033844203</c:v>
                </c:pt>
                <c:pt idx="1384">
                  <c:v>9.3242391008297094</c:v>
                </c:pt>
                <c:pt idx="1385">
                  <c:v>9.3312566982750003</c:v>
                </c:pt>
                <c:pt idx="1386">
                  <c:v>9.3382742957202893</c:v>
                </c:pt>
                <c:pt idx="1387">
                  <c:v>9.3452918931655802</c:v>
                </c:pt>
                <c:pt idx="1388">
                  <c:v>9.3523094906108692</c:v>
                </c:pt>
                <c:pt idx="1389">
                  <c:v>9.3593270880561494</c:v>
                </c:pt>
                <c:pt idx="1390">
                  <c:v>9.3663446855014492</c:v>
                </c:pt>
                <c:pt idx="1391">
                  <c:v>9.3733622829467294</c:v>
                </c:pt>
                <c:pt idx="1392">
                  <c:v>9.3803798803920309</c:v>
                </c:pt>
                <c:pt idx="1393">
                  <c:v>9.3873974778373093</c:v>
                </c:pt>
                <c:pt idx="1394">
                  <c:v>9.3944150752826108</c:v>
                </c:pt>
                <c:pt idx="1395">
                  <c:v>9.4014326727278998</c:v>
                </c:pt>
                <c:pt idx="1396">
                  <c:v>9.40845027017318</c:v>
                </c:pt>
                <c:pt idx="1397">
                  <c:v>9.4154678676184709</c:v>
                </c:pt>
                <c:pt idx="1398">
                  <c:v>9.4224854650637599</c:v>
                </c:pt>
                <c:pt idx="1399">
                  <c:v>9.4295030625090508</c:v>
                </c:pt>
                <c:pt idx="1400">
                  <c:v>9.4365206599543399</c:v>
                </c:pt>
                <c:pt idx="1401">
                  <c:v>9.4435382573996307</c:v>
                </c:pt>
                <c:pt idx="1402">
                  <c:v>9.4505558548449198</c:v>
                </c:pt>
                <c:pt idx="1403">
                  <c:v>9.4575734522902106</c:v>
                </c:pt>
                <c:pt idx="1404">
                  <c:v>9.4645910497354997</c:v>
                </c:pt>
                <c:pt idx="1405">
                  <c:v>9.4716086471807905</c:v>
                </c:pt>
                <c:pt idx="1406">
                  <c:v>9.4786262446260796</c:v>
                </c:pt>
                <c:pt idx="1407">
                  <c:v>9.4856438420713705</c:v>
                </c:pt>
                <c:pt idx="1408">
                  <c:v>9.4926614395166595</c:v>
                </c:pt>
                <c:pt idx="1409">
                  <c:v>9.4996790369619504</c:v>
                </c:pt>
                <c:pt idx="1410">
                  <c:v>9.5066966344072394</c:v>
                </c:pt>
                <c:pt idx="1411">
                  <c:v>9.5137142318525303</c:v>
                </c:pt>
                <c:pt idx="1412">
                  <c:v>9.5207318292978194</c:v>
                </c:pt>
                <c:pt idx="1413">
                  <c:v>9.5277494267431102</c:v>
                </c:pt>
                <c:pt idx="1414">
                  <c:v>9.5347670241883993</c:v>
                </c:pt>
                <c:pt idx="1415">
                  <c:v>9.5417846216336901</c:v>
                </c:pt>
                <c:pt idx="1416">
                  <c:v>9.5488022190789792</c:v>
                </c:pt>
                <c:pt idx="1417">
                  <c:v>9.55581981652427</c:v>
                </c:pt>
                <c:pt idx="1418">
                  <c:v>9.5628374139695609</c:v>
                </c:pt>
                <c:pt idx="1419">
                  <c:v>9.56985501141485</c:v>
                </c:pt>
                <c:pt idx="1420">
                  <c:v>9.5768726088601408</c:v>
                </c:pt>
                <c:pt idx="1421">
                  <c:v>9.5838902063054299</c:v>
                </c:pt>
                <c:pt idx="1422">
                  <c:v>9.5909078037507207</c:v>
                </c:pt>
                <c:pt idx="1423">
                  <c:v>9.5979254011960098</c:v>
                </c:pt>
                <c:pt idx="1424">
                  <c:v>9.6049429986413006</c:v>
                </c:pt>
                <c:pt idx="1425">
                  <c:v>9.6119605960865897</c:v>
                </c:pt>
                <c:pt idx="1426">
                  <c:v>9.6189781935318805</c:v>
                </c:pt>
                <c:pt idx="1427">
                  <c:v>9.6259957909771696</c:v>
                </c:pt>
                <c:pt idx="1428">
                  <c:v>9.6330133884224605</c:v>
                </c:pt>
                <c:pt idx="1429">
                  <c:v>9.6400309858677495</c:v>
                </c:pt>
                <c:pt idx="1430">
                  <c:v>9.6470485833130404</c:v>
                </c:pt>
                <c:pt idx="1431">
                  <c:v>9.6540661807583295</c:v>
                </c:pt>
                <c:pt idx="1432">
                  <c:v>9.6610837782036096</c:v>
                </c:pt>
                <c:pt idx="1433">
                  <c:v>9.6681013756489094</c:v>
                </c:pt>
                <c:pt idx="1434">
                  <c:v>9.6751189730942002</c:v>
                </c:pt>
                <c:pt idx="1435">
                  <c:v>9.6821365705394804</c:v>
                </c:pt>
                <c:pt idx="1436">
                  <c:v>9.6891541679847695</c:v>
                </c:pt>
                <c:pt idx="1437">
                  <c:v>9.6961717654300692</c:v>
                </c:pt>
                <c:pt idx="1438">
                  <c:v>9.7031893628753494</c:v>
                </c:pt>
                <c:pt idx="1439">
                  <c:v>9.7102069603206402</c:v>
                </c:pt>
                <c:pt idx="1440">
                  <c:v>9.7172245577659293</c:v>
                </c:pt>
                <c:pt idx="1441">
                  <c:v>9.7242421552112202</c:v>
                </c:pt>
                <c:pt idx="1442">
                  <c:v>9.7312597526565092</c:v>
                </c:pt>
                <c:pt idx="1443">
                  <c:v>9.7382773501018001</c:v>
                </c:pt>
                <c:pt idx="1444">
                  <c:v>9.7452949475470891</c:v>
                </c:pt>
                <c:pt idx="1445">
                  <c:v>9.75231254499238</c:v>
                </c:pt>
                <c:pt idx="1446">
                  <c:v>9.7593301424376708</c:v>
                </c:pt>
                <c:pt idx="1447">
                  <c:v>9.7663477398829599</c:v>
                </c:pt>
                <c:pt idx="1448">
                  <c:v>9.7733653373282507</c:v>
                </c:pt>
                <c:pt idx="1449">
                  <c:v>9.7803829347735398</c:v>
                </c:pt>
                <c:pt idx="1450">
                  <c:v>9.7874005322188307</c:v>
                </c:pt>
                <c:pt idx="1451">
                  <c:v>9.7944181296641197</c:v>
                </c:pt>
                <c:pt idx="1452">
                  <c:v>9.8014357271094106</c:v>
                </c:pt>
                <c:pt idx="1453">
                  <c:v>9.8084533245546996</c:v>
                </c:pt>
                <c:pt idx="1454">
                  <c:v>9.8154709219999905</c:v>
                </c:pt>
                <c:pt idx="1455">
                  <c:v>9.8224885194452796</c:v>
                </c:pt>
                <c:pt idx="1456">
                  <c:v>9.8295061168905704</c:v>
                </c:pt>
                <c:pt idx="1457">
                  <c:v>9.8365237143358595</c:v>
                </c:pt>
                <c:pt idx="1458">
                  <c:v>9.8435413117811503</c:v>
                </c:pt>
                <c:pt idx="1459">
                  <c:v>9.8505589092264394</c:v>
                </c:pt>
                <c:pt idx="1460">
                  <c:v>9.8575765066717302</c:v>
                </c:pt>
                <c:pt idx="1461">
                  <c:v>9.8645941041170193</c:v>
                </c:pt>
                <c:pt idx="1462">
                  <c:v>9.8716117015623102</c:v>
                </c:pt>
                <c:pt idx="1463">
                  <c:v>9.8786292990075992</c:v>
                </c:pt>
                <c:pt idx="1464">
                  <c:v>9.8856468964528901</c:v>
                </c:pt>
                <c:pt idx="1465">
                  <c:v>9.8926644938981791</c:v>
                </c:pt>
                <c:pt idx="1466">
                  <c:v>9.89968209134347</c:v>
                </c:pt>
                <c:pt idx="1467">
                  <c:v>9.9066996887887608</c:v>
                </c:pt>
                <c:pt idx="1468">
                  <c:v>9.9137172862340499</c:v>
                </c:pt>
                <c:pt idx="1469">
                  <c:v>9.9207348836793408</c:v>
                </c:pt>
                <c:pt idx="1470">
                  <c:v>9.9277524811246298</c:v>
                </c:pt>
                <c:pt idx="1471">
                  <c:v>9.93477007856991</c:v>
                </c:pt>
                <c:pt idx="1472">
                  <c:v>9.9417876760152097</c:v>
                </c:pt>
                <c:pt idx="1473">
                  <c:v>9.9488052734605006</c:v>
                </c:pt>
                <c:pt idx="1474">
                  <c:v>9.9558228709057808</c:v>
                </c:pt>
                <c:pt idx="1475">
                  <c:v>9.9628404683510698</c:v>
                </c:pt>
                <c:pt idx="1476">
                  <c:v>9.9698580657963696</c:v>
                </c:pt>
                <c:pt idx="1477">
                  <c:v>9.9768756632416604</c:v>
                </c:pt>
                <c:pt idx="1478">
                  <c:v>9.9838932606869406</c:v>
                </c:pt>
                <c:pt idx="1479">
                  <c:v>9.9909108581322297</c:v>
                </c:pt>
                <c:pt idx="1480">
                  <c:v>9.9979284555775205</c:v>
                </c:pt>
                <c:pt idx="1481">
                  <c:v>10.004946053022801</c:v>
                </c:pt>
                <c:pt idx="1482">
                  <c:v>10.0119636504681</c:v>
                </c:pt>
                <c:pt idx="1483">
                  <c:v>10.0189812479134</c:v>
                </c:pt>
                <c:pt idx="1484">
                  <c:v>10.0259988453587</c:v>
                </c:pt>
                <c:pt idx="1485">
                  <c:v>10.033016442804</c:v>
                </c:pt>
                <c:pt idx="1486">
                  <c:v>10.040034040249299</c:v>
                </c:pt>
                <c:pt idx="1487">
                  <c:v>10.047051637694601</c:v>
                </c:pt>
                <c:pt idx="1488">
                  <c:v>10.054069235139799</c:v>
                </c:pt>
                <c:pt idx="1489">
                  <c:v>10.061086832585101</c:v>
                </c:pt>
                <c:pt idx="1490">
                  <c:v>10.068104430030401</c:v>
                </c:pt>
                <c:pt idx="1491">
                  <c:v>10.0751220274757</c:v>
                </c:pt>
                <c:pt idx="1492">
                  <c:v>10.082139624921</c:v>
                </c:pt>
                <c:pt idx="1493">
                  <c:v>10.0891572223663</c:v>
                </c:pt>
                <c:pt idx="1494">
                  <c:v>10.096174819811599</c:v>
                </c:pt>
                <c:pt idx="1495">
                  <c:v>10.103192417256899</c:v>
                </c:pt>
                <c:pt idx="1496">
                  <c:v>10.110210014702201</c:v>
                </c:pt>
                <c:pt idx="1497">
                  <c:v>10.117227612147399</c:v>
                </c:pt>
                <c:pt idx="1498">
                  <c:v>10.124245209592701</c:v>
                </c:pt>
                <c:pt idx="1499">
                  <c:v>10.131262807038</c:v>
                </c:pt>
                <c:pt idx="1500">
                  <c:v>10.1382804044833</c:v>
                </c:pt>
                <c:pt idx="1501">
                  <c:v>10.1452980019286</c:v>
                </c:pt>
                <c:pt idx="1502">
                  <c:v>10.1523155993739</c:v>
                </c:pt>
                <c:pt idx="1503">
                  <c:v>10.159333196819199</c:v>
                </c:pt>
                <c:pt idx="1504">
                  <c:v>10.166350794264501</c:v>
                </c:pt>
                <c:pt idx="1505">
                  <c:v>10.173368391709801</c:v>
                </c:pt>
                <c:pt idx="1506">
                  <c:v>10.1803859891551</c:v>
                </c:pt>
                <c:pt idx="1507">
                  <c:v>10.187403586600301</c:v>
                </c:pt>
                <c:pt idx="1508">
                  <c:v>10.1944211840456</c:v>
                </c:pt>
                <c:pt idx="1509">
                  <c:v>10.2014387814909</c:v>
                </c:pt>
                <c:pt idx="1510">
                  <c:v>10.2084563789362</c:v>
                </c:pt>
                <c:pt idx="1511">
                  <c:v>10.215473976381499</c:v>
                </c:pt>
                <c:pt idx="1512">
                  <c:v>10.222491573826799</c:v>
                </c:pt>
                <c:pt idx="1513">
                  <c:v>10.229509171272101</c:v>
                </c:pt>
                <c:pt idx="1514">
                  <c:v>10.2365267687174</c:v>
                </c:pt>
                <c:pt idx="1515">
                  <c:v>10.2435443661627</c:v>
                </c:pt>
                <c:pt idx="1516">
                  <c:v>10.250561963608</c:v>
                </c:pt>
                <c:pt idx="1517">
                  <c:v>10.2575795610532</c:v>
                </c:pt>
                <c:pt idx="1518">
                  <c:v>10.2645971584985</c:v>
                </c:pt>
                <c:pt idx="1519">
                  <c:v>10.2716147559438</c:v>
                </c:pt>
                <c:pt idx="1520">
                  <c:v>10.278632353389099</c:v>
                </c:pt>
                <c:pt idx="1521">
                  <c:v>10.285649950834401</c:v>
                </c:pt>
                <c:pt idx="1522">
                  <c:v>10.292667548279701</c:v>
                </c:pt>
                <c:pt idx="1523">
                  <c:v>10.299685145725</c:v>
                </c:pt>
                <c:pt idx="1524">
                  <c:v>10.3067027431703</c:v>
                </c:pt>
                <c:pt idx="1525">
                  <c:v>10.3137203406156</c:v>
                </c:pt>
                <c:pt idx="1526">
                  <c:v>10.320737938060899</c:v>
                </c:pt>
                <c:pt idx="1527">
                  <c:v>10.3277555355061</c:v>
                </c:pt>
                <c:pt idx="1528">
                  <c:v>10.334773132951399</c:v>
                </c:pt>
                <c:pt idx="1529">
                  <c:v>10.341790730396699</c:v>
                </c:pt>
                <c:pt idx="1530">
                  <c:v>10.348808327842001</c:v>
                </c:pt>
                <c:pt idx="1531">
                  <c:v>10.3558259252873</c:v>
                </c:pt>
                <c:pt idx="1532">
                  <c:v>10.3628435227326</c:v>
                </c:pt>
                <c:pt idx="1533">
                  <c:v>10.3698611201779</c:v>
                </c:pt>
                <c:pt idx="1534">
                  <c:v>10.3768787176232</c:v>
                </c:pt>
                <c:pt idx="1535">
                  <c:v>10.383896315068499</c:v>
                </c:pt>
                <c:pt idx="1536">
                  <c:v>10.390913912513801</c:v>
                </c:pt>
                <c:pt idx="1537">
                  <c:v>10.397931509958999</c:v>
                </c:pt>
                <c:pt idx="1538">
                  <c:v>10.404949107404301</c:v>
                </c:pt>
                <c:pt idx="1539">
                  <c:v>10.411966704849601</c:v>
                </c:pt>
                <c:pt idx="1540">
                  <c:v>10.4189843022949</c:v>
                </c:pt>
                <c:pt idx="1541">
                  <c:v>10.4260018997402</c:v>
                </c:pt>
                <c:pt idx="1542">
                  <c:v>10.4330194971855</c:v>
                </c:pt>
                <c:pt idx="1543">
                  <c:v>10.440037094630799</c:v>
                </c:pt>
                <c:pt idx="1544">
                  <c:v>10.447054692076099</c:v>
                </c:pt>
                <c:pt idx="1545">
                  <c:v>10.454072289521401</c:v>
                </c:pt>
                <c:pt idx="1546">
                  <c:v>10.461089886966599</c:v>
                </c:pt>
                <c:pt idx="1547">
                  <c:v>10.468107484411901</c:v>
                </c:pt>
                <c:pt idx="1548">
                  <c:v>10.4751250818572</c:v>
                </c:pt>
                <c:pt idx="1549">
                  <c:v>10.4821426793025</c:v>
                </c:pt>
                <c:pt idx="1550">
                  <c:v>10.4891602767478</c:v>
                </c:pt>
                <c:pt idx="1551">
                  <c:v>10.4961778741931</c:v>
                </c:pt>
                <c:pt idx="1552">
                  <c:v>10.503195471638399</c:v>
                </c:pt>
                <c:pt idx="1553">
                  <c:v>10.510213069083701</c:v>
                </c:pt>
                <c:pt idx="1554">
                  <c:v>10.517230666529001</c:v>
                </c:pt>
                <c:pt idx="1555">
                  <c:v>10.5242482639743</c:v>
                </c:pt>
                <c:pt idx="1556">
                  <c:v>10.5312658614195</c:v>
                </c:pt>
                <c:pt idx="1557">
                  <c:v>10.5382834588648</c:v>
                </c:pt>
                <c:pt idx="1558">
                  <c:v>10.5453010563101</c:v>
                </c:pt>
                <c:pt idx="1559">
                  <c:v>10.5523186537554</c:v>
                </c:pt>
                <c:pt idx="1560">
                  <c:v>10.559336251200699</c:v>
                </c:pt>
                <c:pt idx="1561">
                  <c:v>10.566353848645999</c:v>
                </c:pt>
                <c:pt idx="1562">
                  <c:v>10.573371446091301</c:v>
                </c:pt>
                <c:pt idx="1563">
                  <c:v>10.5803890435366</c:v>
                </c:pt>
                <c:pt idx="1564">
                  <c:v>10.5874066409819</c:v>
                </c:pt>
                <c:pt idx="1565">
                  <c:v>10.5944242384272</c:v>
                </c:pt>
                <c:pt idx="1566">
                  <c:v>10.6014418358724</c:v>
                </c:pt>
                <c:pt idx="1567">
                  <c:v>10.6084594333177</c:v>
                </c:pt>
                <c:pt idx="1568">
                  <c:v>10.615477030763</c:v>
                </c:pt>
                <c:pt idx="1569">
                  <c:v>10.622494628208299</c:v>
                </c:pt>
                <c:pt idx="1570">
                  <c:v>10.629512225653601</c:v>
                </c:pt>
                <c:pt idx="1571">
                  <c:v>10.6365298230989</c:v>
                </c:pt>
                <c:pt idx="1572">
                  <c:v>10.6435474205442</c:v>
                </c:pt>
                <c:pt idx="1573">
                  <c:v>10.6505650179895</c:v>
                </c:pt>
                <c:pt idx="1574">
                  <c:v>10.6575826154348</c:v>
                </c:pt>
                <c:pt idx="1575">
                  <c:v>10.664600212880099</c:v>
                </c:pt>
                <c:pt idx="1576">
                  <c:v>10.6716178103253</c:v>
                </c:pt>
                <c:pt idx="1577">
                  <c:v>10.678635407770599</c:v>
                </c:pt>
                <c:pt idx="1578">
                  <c:v>10.685653005215899</c:v>
                </c:pt>
                <c:pt idx="1579">
                  <c:v>10.692670602661201</c:v>
                </c:pt>
                <c:pt idx="1580">
                  <c:v>10.6996882001065</c:v>
                </c:pt>
                <c:pt idx="1581">
                  <c:v>10.7067057975518</c:v>
                </c:pt>
                <c:pt idx="1582">
                  <c:v>10.7137233949971</c:v>
                </c:pt>
                <c:pt idx="1583">
                  <c:v>10.7207409924424</c:v>
                </c:pt>
                <c:pt idx="1584">
                  <c:v>10.727758589887699</c:v>
                </c:pt>
                <c:pt idx="1585">
                  <c:v>10.7347761873329</c:v>
                </c:pt>
                <c:pt idx="1586">
                  <c:v>10.741793784778199</c:v>
                </c:pt>
                <c:pt idx="1587">
                  <c:v>10.748811382223501</c:v>
                </c:pt>
                <c:pt idx="1588">
                  <c:v>10.7558289796688</c:v>
                </c:pt>
                <c:pt idx="1589">
                  <c:v>10.7628465771141</c:v>
                </c:pt>
                <c:pt idx="1590">
                  <c:v>10.7698641745594</c:v>
                </c:pt>
                <c:pt idx="1591">
                  <c:v>10.7768817720047</c:v>
                </c:pt>
                <c:pt idx="1592">
                  <c:v>10.783899369449999</c:v>
                </c:pt>
                <c:pt idx="1593">
                  <c:v>10.790916966895299</c:v>
                </c:pt>
                <c:pt idx="1594">
                  <c:v>10.797934564340601</c:v>
                </c:pt>
                <c:pt idx="1595">
                  <c:v>10.804952161785801</c:v>
                </c:pt>
                <c:pt idx="1596">
                  <c:v>10.811969759231101</c:v>
                </c:pt>
                <c:pt idx="1597">
                  <c:v>10.8189873566764</c:v>
                </c:pt>
                <c:pt idx="1598">
                  <c:v>10.8260049541217</c:v>
                </c:pt>
                <c:pt idx="1599">
                  <c:v>10.833022551567</c:v>
                </c:pt>
                <c:pt idx="1600">
                  <c:v>10.8400401490123</c:v>
                </c:pt>
                <c:pt idx="1601">
                  <c:v>10.847057746457599</c:v>
                </c:pt>
                <c:pt idx="1602">
                  <c:v>10.854075343902901</c:v>
                </c:pt>
                <c:pt idx="1603">
                  <c:v>10.8610929413482</c:v>
                </c:pt>
                <c:pt idx="1604">
                  <c:v>10.8681105387935</c:v>
                </c:pt>
                <c:pt idx="1605">
                  <c:v>10.8751281362387</c:v>
                </c:pt>
                <c:pt idx="1606">
                  <c:v>10.882145733684</c:v>
                </c:pt>
                <c:pt idx="1607">
                  <c:v>10.8891633311293</c:v>
                </c:pt>
                <c:pt idx="1608">
                  <c:v>10.8961809285746</c:v>
                </c:pt>
                <c:pt idx="1609">
                  <c:v>10.903198526019899</c:v>
                </c:pt>
                <c:pt idx="1610">
                  <c:v>10.910216123465201</c:v>
                </c:pt>
                <c:pt idx="1611">
                  <c:v>10.917233720910501</c:v>
                </c:pt>
                <c:pt idx="1612">
                  <c:v>10.9242513183558</c:v>
                </c:pt>
                <c:pt idx="1613">
                  <c:v>10.9312689158011</c:v>
                </c:pt>
                <c:pt idx="1614">
                  <c:v>10.9382865132464</c:v>
                </c:pt>
                <c:pt idx="1615">
                  <c:v>10.9453041106916</c:v>
                </c:pt>
                <c:pt idx="1616">
                  <c:v>10.9523217081369</c:v>
                </c:pt>
                <c:pt idx="1617">
                  <c:v>10.959339305582199</c:v>
                </c:pt>
                <c:pt idx="1618">
                  <c:v>10.966356903027499</c:v>
                </c:pt>
                <c:pt idx="1619">
                  <c:v>10.973374500472801</c:v>
                </c:pt>
                <c:pt idx="1620">
                  <c:v>10.9803920979181</c:v>
                </c:pt>
                <c:pt idx="1621">
                  <c:v>10.9874096953634</c:v>
                </c:pt>
                <c:pt idx="1622">
                  <c:v>10.9944272928087</c:v>
                </c:pt>
                <c:pt idx="1623">
                  <c:v>11.001444890254</c:v>
                </c:pt>
                <c:pt idx="1624">
                  <c:v>11.0084624876992</c:v>
                </c:pt>
                <c:pt idx="1625">
                  <c:v>11.0154800851445</c:v>
                </c:pt>
                <c:pt idx="1626">
                  <c:v>11.022497682589799</c:v>
                </c:pt>
                <c:pt idx="1627">
                  <c:v>11.029515280035101</c:v>
                </c:pt>
                <c:pt idx="1628">
                  <c:v>11.036532877480401</c:v>
                </c:pt>
                <c:pt idx="1629">
                  <c:v>11.0435504749257</c:v>
                </c:pt>
                <c:pt idx="1630">
                  <c:v>11.050568072371</c:v>
                </c:pt>
                <c:pt idx="1631">
                  <c:v>11.0575856698163</c:v>
                </c:pt>
                <c:pt idx="1632">
                  <c:v>11.064603267261599</c:v>
                </c:pt>
                <c:pt idx="1633">
                  <c:v>11.071620864706899</c:v>
                </c:pt>
                <c:pt idx="1634">
                  <c:v>11.078638462152099</c:v>
                </c:pt>
                <c:pt idx="1635">
                  <c:v>11.085656059597399</c:v>
                </c:pt>
                <c:pt idx="1636">
                  <c:v>11.092673657042701</c:v>
                </c:pt>
                <c:pt idx="1637">
                  <c:v>11.099691254488</c:v>
                </c:pt>
                <c:pt idx="1638">
                  <c:v>11.1067088519333</c:v>
                </c:pt>
                <c:pt idx="1639">
                  <c:v>11.1137264493786</c:v>
                </c:pt>
                <c:pt idx="1640">
                  <c:v>11.1207440468239</c:v>
                </c:pt>
                <c:pt idx="1641">
                  <c:v>11.127761644269199</c:v>
                </c:pt>
                <c:pt idx="1642">
                  <c:v>11.134779241714501</c:v>
                </c:pt>
                <c:pt idx="1643">
                  <c:v>11.141796839159801</c:v>
                </c:pt>
                <c:pt idx="1644">
                  <c:v>11.148814436605001</c:v>
                </c:pt>
                <c:pt idx="1645">
                  <c:v>11.155832034050301</c:v>
                </c:pt>
                <c:pt idx="1646">
                  <c:v>11.1628496314956</c:v>
                </c:pt>
                <c:pt idx="1647">
                  <c:v>11.1698672289409</c:v>
                </c:pt>
                <c:pt idx="1648">
                  <c:v>11.1768848263862</c:v>
                </c:pt>
                <c:pt idx="1649">
                  <c:v>11.183902423831499</c:v>
                </c:pt>
                <c:pt idx="1650">
                  <c:v>11.190920021276799</c:v>
                </c:pt>
                <c:pt idx="1651">
                  <c:v>11.197937618722101</c:v>
                </c:pt>
                <c:pt idx="1652">
                  <c:v>11.2049552161674</c:v>
                </c:pt>
                <c:pt idx="1653">
                  <c:v>11.2119728136127</c:v>
                </c:pt>
                <c:pt idx="1654">
                  <c:v>11.2189904110579</c:v>
                </c:pt>
                <c:pt idx="1655">
                  <c:v>11.2260080085032</c:v>
                </c:pt>
                <c:pt idx="1656">
                  <c:v>11.2330256059485</c:v>
                </c:pt>
                <c:pt idx="1657">
                  <c:v>11.2400432033938</c:v>
                </c:pt>
                <c:pt idx="1658">
                  <c:v>11.247060800839099</c:v>
                </c:pt>
                <c:pt idx="1659">
                  <c:v>11.254078398284401</c:v>
                </c:pt>
                <c:pt idx="1660">
                  <c:v>11.261095995729701</c:v>
                </c:pt>
                <c:pt idx="1661">
                  <c:v>11.268113593175</c:v>
                </c:pt>
                <c:pt idx="1662">
                  <c:v>11.2751311906203</c:v>
                </c:pt>
                <c:pt idx="1663">
                  <c:v>11.2821487880655</c:v>
                </c:pt>
                <c:pt idx="1664">
                  <c:v>11.2891663855108</c:v>
                </c:pt>
                <c:pt idx="1665">
                  <c:v>11.2961839829561</c:v>
                </c:pt>
                <c:pt idx="1666">
                  <c:v>11.303201580401399</c:v>
                </c:pt>
                <c:pt idx="1667">
                  <c:v>11.310219177846699</c:v>
                </c:pt>
                <c:pt idx="1668">
                  <c:v>11.317236775292001</c:v>
                </c:pt>
                <c:pt idx="1669">
                  <c:v>11.3242543727373</c:v>
                </c:pt>
                <c:pt idx="1670">
                  <c:v>11.3312719701826</c:v>
                </c:pt>
                <c:pt idx="1671">
                  <c:v>11.3382895676279</c:v>
                </c:pt>
                <c:pt idx="1672">
                  <c:v>11.3453071650732</c:v>
                </c:pt>
                <c:pt idx="1673">
                  <c:v>11.3523247625184</c:v>
                </c:pt>
                <c:pt idx="1674">
                  <c:v>11.3593423599637</c:v>
                </c:pt>
                <c:pt idx="1675">
                  <c:v>11.366359957408999</c:v>
                </c:pt>
                <c:pt idx="1676">
                  <c:v>11.373377554854301</c:v>
                </c:pt>
                <c:pt idx="1677">
                  <c:v>11.380395152299601</c:v>
                </c:pt>
                <c:pt idx="1678">
                  <c:v>11.3874127497449</c:v>
                </c:pt>
                <c:pt idx="1679">
                  <c:v>11.3944303471902</c:v>
                </c:pt>
                <c:pt idx="1680">
                  <c:v>11.4014479446355</c:v>
                </c:pt>
                <c:pt idx="1681">
                  <c:v>11.408465542080799</c:v>
                </c:pt>
                <c:pt idx="1682">
                  <c:v>11.415483139526099</c:v>
                </c:pt>
                <c:pt idx="1683">
                  <c:v>11.422500736971299</c:v>
                </c:pt>
                <c:pt idx="1684">
                  <c:v>11.429518334416599</c:v>
                </c:pt>
                <c:pt idx="1685">
                  <c:v>11.436535931861901</c:v>
                </c:pt>
                <c:pt idx="1686">
                  <c:v>11.4435535293072</c:v>
                </c:pt>
                <c:pt idx="1687">
                  <c:v>11.4505711267525</c:v>
                </c:pt>
                <c:pt idx="1688">
                  <c:v>11.4575887241978</c:v>
                </c:pt>
                <c:pt idx="1689">
                  <c:v>11.4646063216431</c:v>
                </c:pt>
                <c:pt idx="1690">
                  <c:v>11.471623919088399</c:v>
                </c:pt>
                <c:pt idx="1691">
                  <c:v>11.478641516533701</c:v>
                </c:pt>
                <c:pt idx="1692">
                  <c:v>11.485659113979001</c:v>
                </c:pt>
                <c:pt idx="1693">
                  <c:v>11.492676711424201</c:v>
                </c:pt>
                <c:pt idx="1694">
                  <c:v>11.499694308869501</c:v>
                </c:pt>
                <c:pt idx="1695">
                  <c:v>11.5067119063148</c:v>
                </c:pt>
                <c:pt idx="1696">
                  <c:v>11.5137295037601</c:v>
                </c:pt>
                <c:pt idx="1697">
                  <c:v>11.5207471012054</c:v>
                </c:pt>
                <c:pt idx="1698">
                  <c:v>11.527764698650699</c:v>
                </c:pt>
                <c:pt idx="1699">
                  <c:v>11.534782296095999</c:v>
                </c:pt>
                <c:pt idx="1700">
                  <c:v>11.541799893541301</c:v>
                </c:pt>
                <c:pt idx="1701">
                  <c:v>11.5488174909866</c:v>
                </c:pt>
                <c:pt idx="1702">
                  <c:v>11.555835088431801</c:v>
                </c:pt>
                <c:pt idx="1703">
                  <c:v>11.5628526858771</c:v>
                </c:pt>
                <c:pt idx="1704">
                  <c:v>11.5698702833224</c:v>
                </c:pt>
                <c:pt idx="1705">
                  <c:v>11.5768878807677</c:v>
                </c:pt>
                <c:pt idx="1706">
                  <c:v>11.583905478213</c:v>
                </c:pt>
                <c:pt idx="1707">
                  <c:v>11.590923075658299</c:v>
                </c:pt>
                <c:pt idx="1708">
                  <c:v>11.597940673103601</c:v>
                </c:pt>
                <c:pt idx="1709">
                  <c:v>11.604958270548901</c:v>
                </c:pt>
                <c:pt idx="1710">
                  <c:v>11.6119758679942</c:v>
                </c:pt>
                <c:pt idx="1711">
                  <c:v>11.6189934654395</c:v>
                </c:pt>
                <c:pt idx="1712">
                  <c:v>11.6260110628847</c:v>
                </c:pt>
                <c:pt idx="1713">
                  <c:v>11.63302866033</c:v>
                </c:pt>
                <c:pt idx="1714">
                  <c:v>11.6400462577753</c:v>
                </c:pt>
                <c:pt idx="1715">
                  <c:v>11.647063855220599</c:v>
                </c:pt>
                <c:pt idx="1716">
                  <c:v>11.654081452665899</c:v>
                </c:pt>
                <c:pt idx="1717">
                  <c:v>11.661099050111201</c:v>
                </c:pt>
                <c:pt idx="1718">
                  <c:v>11.6681166475565</c:v>
                </c:pt>
                <c:pt idx="1719">
                  <c:v>11.6751342450018</c:v>
                </c:pt>
                <c:pt idx="1720">
                  <c:v>11.6821518424471</c:v>
                </c:pt>
                <c:pt idx="1721">
                  <c:v>11.6891694398924</c:v>
                </c:pt>
                <c:pt idx="1722">
                  <c:v>11.6961870373376</c:v>
                </c:pt>
                <c:pt idx="1723">
                  <c:v>11.7032046347829</c:v>
                </c:pt>
                <c:pt idx="1724">
                  <c:v>11.710222232228199</c:v>
                </c:pt>
                <c:pt idx="1725">
                  <c:v>11.717239829673501</c:v>
                </c:pt>
                <c:pt idx="1726">
                  <c:v>11.7242574271188</c:v>
                </c:pt>
                <c:pt idx="1727">
                  <c:v>11.7312750245641</c:v>
                </c:pt>
                <c:pt idx="1728">
                  <c:v>11.7382926220094</c:v>
                </c:pt>
                <c:pt idx="1729">
                  <c:v>11.7453102194547</c:v>
                </c:pt>
                <c:pt idx="1730">
                  <c:v>11.752327816899999</c:v>
                </c:pt>
                <c:pt idx="1731">
                  <c:v>11.759345414345299</c:v>
                </c:pt>
                <c:pt idx="1732">
                  <c:v>11.766363011790499</c:v>
                </c:pt>
                <c:pt idx="1733">
                  <c:v>11.773380609235801</c:v>
                </c:pt>
                <c:pt idx="1734">
                  <c:v>11.780398206681101</c:v>
                </c:pt>
                <c:pt idx="1735">
                  <c:v>11.7874158041264</c:v>
                </c:pt>
                <c:pt idx="1736">
                  <c:v>11.7944334015717</c:v>
                </c:pt>
                <c:pt idx="1737">
                  <c:v>11.801450999017</c:v>
                </c:pt>
                <c:pt idx="1738">
                  <c:v>11.8084685964623</c:v>
                </c:pt>
                <c:pt idx="1739">
                  <c:v>11.815486193907599</c:v>
                </c:pt>
                <c:pt idx="1740">
                  <c:v>11.822503791352901</c:v>
                </c:pt>
                <c:pt idx="1741">
                  <c:v>11.829521388798099</c:v>
                </c:pt>
                <c:pt idx="1742">
                  <c:v>11.836538986243401</c:v>
                </c:pt>
                <c:pt idx="1743">
                  <c:v>11.8435565836887</c:v>
                </c:pt>
                <c:pt idx="1744">
                  <c:v>11.850574181134</c:v>
                </c:pt>
                <c:pt idx="1745">
                  <c:v>11.8575917785793</c:v>
                </c:pt>
                <c:pt idx="1746">
                  <c:v>11.8646093760246</c:v>
                </c:pt>
                <c:pt idx="1747">
                  <c:v>11.871626973469899</c:v>
                </c:pt>
                <c:pt idx="1748">
                  <c:v>11.878644570915201</c:v>
                </c:pt>
                <c:pt idx="1749">
                  <c:v>11.885662168360501</c:v>
                </c:pt>
                <c:pt idx="1750">
                  <c:v>11.8926797658058</c:v>
                </c:pt>
                <c:pt idx="1751">
                  <c:v>11.899697363251001</c:v>
                </c:pt>
                <c:pt idx="1752">
                  <c:v>11.9067149606963</c:v>
                </c:pt>
                <c:pt idx="1753">
                  <c:v>11.9137325581416</c:v>
                </c:pt>
                <c:pt idx="1754">
                  <c:v>11.9207501555869</c:v>
                </c:pt>
                <c:pt idx="1755">
                  <c:v>11.927767753032199</c:v>
                </c:pt>
                <c:pt idx="1756">
                  <c:v>11.934785350477499</c:v>
                </c:pt>
                <c:pt idx="1757">
                  <c:v>11.941802947922801</c:v>
                </c:pt>
                <c:pt idx="1758">
                  <c:v>11.9488205453681</c:v>
                </c:pt>
                <c:pt idx="1759">
                  <c:v>11.9558381428134</c:v>
                </c:pt>
                <c:pt idx="1760">
                  <c:v>11.9628557402587</c:v>
                </c:pt>
                <c:pt idx="1761">
                  <c:v>11.9698733377039</c:v>
                </c:pt>
                <c:pt idx="1762">
                  <c:v>11.9768909351492</c:v>
                </c:pt>
                <c:pt idx="1763">
                  <c:v>11.9839085325945</c:v>
                </c:pt>
                <c:pt idx="1764">
                  <c:v>11.990926130039799</c:v>
                </c:pt>
                <c:pt idx="1765">
                  <c:v>11.997943727485101</c:v>
                </c:pt>
                <c:pt idx="1766">
                  <c:v>12.004961324930401</c:v>
                </c:pt>
                <c:pt idx="1767">
                  <c:v>12.0119789223757</c:v>
                </c:pt>
                <c:pt idx="1768">
                  <c:v>12.018996519821</c:v>
                </c:pt>
                <c:pt idx="1769">
                  <c:v>12.0260141172663</c:v>
                </c:pt>
                <c:pt idx="1770">
                  <c:v>12.033031714711599</c:v>
                </c:pt>
                <c:pt idx="1771">
                  <c:v>12.0400493121568</c:v>
                </c:pt>
                <c:pt idx="1772">
                  <c:v>12.047066909602099</c:v>
                </c:pt>
                <c:pt idx="1773">
                  <c:v>12.054084507047399</c:v>
                </c:pt>
                <c:pt idx="1774">
                  <c:v>12.061102104492701</c:v>
                </c:pt>
                <c:pt idx="1775">
                  <c:v>12.068119701938</c:v>
                </c:pt>
                <c:pt idx="1776">
                  <c:v>12.0751372993833</c:v>
                </c:pt>
                <c:pt idx="1777">
                  <c:v>12.0821548968286</c:v>
                </c:pt>
                <c:pt idx="1778">
                  <c:v>12.0891724942739</c:v>
                </c:pt>
                <c:pt idx="1779">
                  <c:v>12.096190091719199</c:v>
                </c:pt>
                <c:pt idx="1780">
                  <c:v>12.1032076891644</c:v>
                </c:pt>
                <c:pt idx="1781">
                  <c:v>12.110225286609699</c:v>
                </c:pt>
                <c:pt idx="1782">
                  <c:v>12.117242884055001</c:v>
                </c:pt>
                <c:pt idx="1783">
                  <c:v>12.124260481500301</c:v>
                </c:pt>
                <c:pt idx="1784">
                  <c:v>12.1312780789456</c:v>
                </c:pt>
                <c:pt idx="1785">
                  <c:v>12.1382956763909</c:v>
                </c:pt>
                <c:pt idx="1786">
                  <c:v>12.1453132738362</c:v>
                </c:pt>
                <c:pt idx="1787">
                  <c:v>12.152330871281499</c:v>
                </c:pt>
                <c:pt idx="1788">
                  <c:v>12.159348468726799</c:v>
                </c:pt>
                <c:pt idx="1789">
                  <c:v>12.166366066172101</c:v>
                </c:pt>
                <c:pt idx="1790">
                  <c:v>12.173383663617299</c:v>
                </c:pt>
                <c:pt idx="1791">
                  <c:v>12.180401261062601</c:v>
                </c:pt>
                <c:pt idx="1792">
                  <c:v>12.1874188585079</c:v>
                </c:pt>
                <c:pt idx="1793">
                  <c:v>12.1944364559532</c:v>
                </c:pt>
                <c:pt idx="1794">
                  <c:v>12.2014540533985</c:v>
                </c:pt>
                <c:pt idx="1795">
                  <c:v>12.2084716508438</c:v>
                </c:pt>
                <c:pt idx="1796">
                  <c:v>12.215489248289099</c:v>
                </c:pt>
                <c:pt idx="1797">
                  <c:v>12.222506845734401</c:v>
                </c:pt>
                <c:pt idx="1798">
                  <c:v>12.229524443179701</c:v>
                </c:pt>
                <c:pt idx="1799">
                  <c:v>12.236542040625</c:v>
                </c:pt>
                <c:pt idx="1800">
                  <c:v>12.243559638070201</c:v>
                </c:pt>
                <c:pt idx="1801">
                  <c:v>12.2505772355155</c:v>
                </c:pt>
                <c:pt idx="1802">
                  <c:v>12.2575948329608</c:v>
                </c:pt>
                <c:pt idx="1803">
                  <c:v>12.2646124304061</c:v>
                </c:pt>
                <c:pt idx="1804">
                  <c:v>12.271630027851399</c:v>
                </c:pt>
                <c:pt idx="1805">
                  <c:v>12.278647625296699</c:v>
                </c:pt>
                <c:pt idx="1806">
                  <c:v>12.285665222742001</c:v>
                </c:pt>
                <c:pt idx="1807">
                  <c:v>12.2926828201873</c:v>
                </c:pt>
                <c:pt idx="1808">
                  <c:v>12.2997004176326</c:v>
                </c:pt>
                <c:pt idx="1809">
                  <c:v>12.3067180150779</c:v>
                </c:pt>
                <c:pt idx="1810">
                  <c:v>12.3137356125231</c:v>
                </c:pt>
                <c:pt idx="1811">
                  <c:v>12.3207532099684</c:v>
                </c:pt>
                <c:pt idx="1812">
                  <c:v>12.3277708074137</c:v>
                </c:pt>
                <c:pt idx="1813">
                  <c:v>12.334788404858999</c:v>
                </c:pt>
                <c:pt idx="1814">
                  <c:v>12.341806002304301</c:v>
                </c:pt>
                <c:pt idx="1815">
                  <c:v>12.348823599749601</c:v>
                </c:pt>
                <c:pt idx="1816">
                  <c:v>12.3558411971949</c:v>
                </c:pt>
                <c:pt idx="1817">
                  <c:v>12.3628587946402</c:v>
                </c:pt>
                <c:pt idx="1818">
                  <c:v>12.3698763920855</c:v>
                </c:pt>
                <c:pt idx="1819">
                  <c:v>12.3768939895307</c:v>
                </c:pt>
                <c:pt idx="1820">
                  <c:v>12.383911586976</c:v>
                </c:pt>
                <c:pt idx="1821">
                  <c:v>12.390929184421299</c:v>
                </c:pt>
                <c:pt idx="1822">
                  <c:v>12.397946781866599</c:v>
                </c:pt>
                <c:pt idx="1823">
                  <c:v>12.404964379311901</c:v>
                </c:pt>
                <c:pt idx="1824">
                  <c:v>12.4119819767572</c:v>
                </c:pt>
                <c:pt idx="1825">
                  <c:v>12.4189995742025</c:v>
                </c:pt>
                <c:pt idx="1826">
                  <c:v>12.4260171716478</c:v>
                </c:pt>
                <c:pt idx="1827">
                  <c:v>12.4330347690931</c:v>
                </c:pt>
                <c:pt idx="1828">
                  <c:v>12.440052366538399</c:v>
                </c:pt>
                <c:pt idx="1829">
                  <c:v>12.4470699639836</c:v>
                </c:pt>
                <c:pt idx="1830">
                  <c:v>12.454087561428899</c:v>
                </c:pt>
                <c:pt idx="1831">
                  <c:v>12.461105158874201</c:v>
                </c:pt>
                <c:pt idx="1832">
                  <c:v>12.468122756319501</c:v>
                </c:pt>
                <c:pt idx="1833">
                  <c:v>12.4751403537648</c:v>
                </c:pt>
                <c:pt idx="1834">
                  <c:v>12.4821579512101</c:v>
                </c:pt>
                <c:pt idx="1835">
                  <c:v>12.4891755486554</c:v>
                </c:pt>
                <c:pt idx="1836">
                  <c:v>12.496193146100699</c:v>
                </c:pt>
                <c:pt idx="1837">
                  <c:v>12.503210743545999</c:v>
                </c:pt>
                <c:pt idx="1838">
                  <c:v>12.510228340991301</c:v>
                </c:pt>
                <c:pt idx="1839">
                  <c:v>12.517245938436499</c:v>
                </c:pt>
                <c:pt idx="1840">
                  <c:v>12.524263535881801</c:v>
                </c:pt>
                <c:pt idx="1841">
                  <c:v>12.5312811333271</c:v>
                </c:pt>
                <c:pt idx="1842">
                  <c:v>12.5382987307724</c:v>
                </c:pt>
                <c:pt idx="1843">
                  <c:v>12.5453163282177</c:v>
                </c:pt>
                <c:pt idx="1844">
                  <c:v>12.552333925663</c:v>
                </c:pt>
                <c:pt idx="1845">
                  <c:v>12.559351523108299</c:v>
                </c:pt>
                <c:pt idx="1846">
                  <c:v>12.566369120553601</c:v>
                </c:pt>
                <c:pt idx="1847">
                  <c:v>12.573386717998901</c:v>
                </c:pt>
                <c:pt idx="1848">
                  <c:v>12.5804043154442</c:v>
                </c:pt>
                <c:pt idx="1849">
                  <c:v>12.5874219128894</c:v>
                </c:pt>
                <c:pt idx="1850">
                  <c:v>12.5944395103347</c:v>
                </c:pt>
                <c:pt idx="1851">
                  <c:v>12.60145710778</c:v>
                </c:pt>
                <c:pt idx="1852">
                  <c:v>12.6084747052253</c:v>
                </c:pt>
                <c:pt idx="1853">
                  <c:v>12.615492302670599</c:v>
                </c:pt>
                <c:pt idx="1854">
                  <c:v>12.622509900115899</c:v>
                </c:pt>
                <c:pt idx="1855">
                  <c:v>12.629527497561201</c:v>
                </c:pt>
                <c:pt idx="1856">
                  <c:v>12.6365450950065</c:v>
                </c:pt>
                <c:pt idx="1857">
                  <c:v>12.6435626924518</c:v>
                </c:pt>
                <c:pt idx="1858">
                  <c:v>12.650580289897</c:v>
                </c:pt>
                <c:pt idx="1859">
                  <c:v>12.6575978873423</c:v>
                </c:pt>
                <c:pt idx="1860">
                  <c:v>12.6646154847876</c:v>
                </c:pt>
                <c:pt idx="1861">
                  <c:v>12.6716330822329</c:v>
                </c:pt>
                <c:pt idx="1862">
                  <c:v>12.678650679678199</c:v>
                </c:pt>
                <c:pt idx="1863">
                  <c:v>12.685668277123501</c:v>
                </c:pt>
                <c:pt idx="1864">
                  <c:v>12.6926858745688</c:v>
                </c:pt>
                <c:pt idx="1865">
                  <c:v>12.6997034720141</c:v>
                </c:pt>
                <c:pt idx="1866">
                  <c:v>12.7067210694594</c:v>
                </c:pt>
                <c:pt idx="1867">
                  <c:v>12.7137386669047</c:v>
                </c:pt>
                <c:pt idx="1868">
                  <c:v>12.7207562643499</c:v>
                </c:pt>
                <c:pt idx="1869">
                  <c:v>12.7277738617952</c:v>
                </c:pt>
                <c:pt idx="1870">
                  <c:v>12.734791459240499</c:v>
                </c:pt>
                <c:pt idx="1871">
                  <c:v>12.741809056685801</c:v>
                </c:pt>
                <c:pt idx="1872">
                  <c:v>12.748826654131101</c:v>
                </c:pt>
                <c:pt idx="1873">
                  <c:v>12.7558442515764</c:v>
                </c:pt>
                <c:pt idx="1874">
                  <c:v>12.7628618490217</c:v>
                </c:pt>
                <c:pt idx="1875">
                  <c:v>12.769879446467</c:v>
                </c:pt>
                <c:pt idx="1876">
                  <c:v>12.7768970439123</c:v>
                </c:pt>
                <c:pt idx="1877">
                  <c:v>12.783914641357599</c:v>
                </c:pt>
                <c:pt idx="1878">
                  <c:v>12.7909322388028</c:v>
                </c:pt>
                <c:pt idx="1879">
                  <c:v>12.797949836248099</c:v>
                </c:pt>
                <c:pt idx="1880">
                  <c:v>12.804967433693401</c:v>
                </c:pt>
                <c:pt idx="1881">
                  <c:v>12.8119850311387</c:v>
                </c:pt>
                <c:pt idx="1882">
                  <c:v>12.819002628584</c:v>
                </c:pt>
                <c:pt idx="1883">
                  <c:v>12.8260202260293</c:v>
                </c:pt>
                <c:pt idx="1884">
                  <c:v>12.8330378234746</c:v>
                </c:pt>
                <c:pt idx="1885">
                  <c:v>12.840055420919899</c:v>
                </c:pt>
                <c:pt idx="1886">
                  <c:v>12.847073018365201</c:v>
                </c:pt>
                <c:pt idx="1887">
                  <c:v>12.854090615810501</c:v>
                </c:pt>
                <c:pt idx="1888">
                  <c:v>12.861108213255701</c:v>
                </c:pt>
                <c:pt idx="1889">
                  <c:v>12.868125810701001</c:v>
                </c:pt>
                <c:pt idx="1890">
                  <c:v>12.8751434081463</c:v>
                </c:pt>
                <c:pt idx="1891">
                  <c:v>12.8821610055916</c:v>
                </c:pt>
                <c:pt idx="1892">
                  <c:v>12.8891786030369</c:v>
                </c:pt>
                <c:pt idx="1893">
                  <c:v>12.8961962004822</c:v>
                </c:pt>
                <c:pt idx="1894">
                  <c:v>12.903213797927499</c:v>
                </c:pt>
                <c:pt idx="1895">
                  <c:v>12.910231395372801</c:v>
                </c:pt>
                <c:pt idx="1896">
                  <c:v>12.9172489928181</c:v>
                </c:pt>
                <c:pt idx="1897">
                  <c:v>12.9242665902634</c:v>
                </c:pt>
                <c:pt idx="1898">
                  <c:v>12.9312841877086</c:v>
                </c:pt>
                <c:pt idx="1899">
                  <c:v>12.9383017851539</c:v>
                </c:pt>
                <c:pt idx="1900">
                  <c:v>12.9453193825992</c:v>
                </c:pt>
                <c:pt idx="1901">
                  <c:v>12.9523369800445</c:v>
                </c:pt>
                <c:pt idx="1902">
                  <c:v>12.959354577489799</c:v>
                </c:pt>
                <c:pt idx="1903">
                  <c:v>12.966372174935101</c:v>
                </c:pt>
                <c:pt idx="1904">
                  <c:v>12.973389772380401</c:v>
                </c:pt>
                <c:pt idx="1905">
                  <c:v>12.9804073698257</c:v>
                </c:pt>
                <c:pt idx="1906">
                  <c:v>12.987424967271</c:v>
                </c:pt>
                <c:pt idx="1907">
                  <c:v>12.9944425647162</c:v>
                </c:pt>
                <c:pt idx="1908">
                  <c:v>13.0014601621615</c:v>
                </c:pt>
                <c:pt idx="1909">
                  <c:v>13.0084777596068</c:v>
                </c:pt>
                <c:pt idx="1910">
                  <c:v>13.015495357052099</c:v>
                </c:pt>
                <c:pt idx="1911">
                  <c:v>13.022512954497399</c:v>
                </c:pt>
                <c:pt idx="1912">
                  <c:v>13.029530551942701</c:v>
                </c:pt>
                <c:pt idx="1913">
                  <c:v>13.036548149388</c:v>
                </c:pt>
                <c:pt idx="1914">
                  <c:v>13.0435657468333</c:v>
                </c:pt>
                <c:pt idx="1915">
                  <c:v>13.0505833442786</c:v>
                </c:pt>
                <c:pt idx="1916">
                  <c:v>13.0576009417239</c:v>
                </c:pt>
                <c:pt idx="1917">
                  <c:v>13.0646185391691</c:v>
                </c:pt>
                <c:pt idx="1918">
                  <c:v>13.0716361366144</c:v>
                </c:pt>
                <c:pt idx="1919">
                  <c:v>13.078653734059699</c:v>
                </c:pt>
                <c:pt idx="1920">
                  <c:v>13.085671331505001</c:v>
                </c:pt>
                <c:pt idx="1921">
                  <c:v>13.092688928950301</c:v>
                </c:pt>
                <c:pt idx="1922">
                  <c:v>13.0997065263956</c:v>
                </c:pt>
                <c:pt idx="1923">
                  <c:v>13.1067241238409</c:v>
                </c:pt>
                <c:pt idx="1924">
                  <c:v>13.1137417212862</c:v>
                </c:pt>
                <c:pt idx="1925">
                  <c:v>13.120759318731499</c:v>
                </c:pt>
                <c:pt idx="1926">
                  <c:v>13.127776916176799</c:v>
                </c:pt>
                <c:pt idx="1927">
                  <c:v>13.134794513621999</c:v>
                </c:pt>
                <c:pt idx="1928">
                  <c:v>13.141812111067299</c:v>
                </c:pt>
                <c:pt idx="1929">
                  <c:v>13.148829708512601</c:v>
                </c:pt>
                <c:pt idx="1930">
                  <c:v>13.1558473059579</c:v>
                </c:pt>
                <c:pt idx="1931">
                  <c:v>13.1628649034032</c:v>
                </c:pt>
                <c:pt idx="1932">
                  <c:v>13.1698825008485</c:v>
                </c:pt>
                <c:pt idx="1933">
                  <c:v>13.1769000982938</c:v>
                </c:pt>
                <c:pt idx="1934">
                  <c:v>13.183917695739099</c:v>
                </c:pt>
                <c:pt idx="1935">
                  <c:v>13.190935293184401</c:v>
                </c:pt>
                <c:pt idx="1936">
                  <c:v>13.197952890629599</c:v>
                </c:pt>
                <c:pt idx="1937">
                  <c:v>13.204970488074901</c:v>
                </c:pt>
                <c:pt idx="1938">
                  <c:v>13.211988085520201</c:v>
                </c:pt>
                <c:pt idx="1939">
                  <c:v>13.2190056829655</c:v>
                </c:pt>
                <c:pt idx="1940">
                  <c:v>13.2260232804108</c:v>
                </c:pt>
                <c:pt idx="1941">
                  <c:v>13.2330408778561</c:v>
                </c:pt>
                <c:pt idx="1942">
                  <c:v>13.240058475301399</c:v>
                </c:pt>
                <c:pt idx="1943">
                  <c:v>13.247076072746699</c:v>
                </c:pt>
                <c:pt idx="1944">
                  <c:v>13.254093670192001</c:v>
                </c:pt>
                <c:pt idx="1945">
                  <c:v>13.2611112676373</c:v>
                </c:pt>
                <c:pt idx="1946">
                  <c:v>13.2681288650826</c:v>
                </c:pt>
                <c:pt idx="1947">
                  <c:v>13.2751464625278</c:v>
                </c:pt>
                <c:pt idx="1948">
                  <c:v>13.2821640599731</c:v>
                </c:pt>
                <c:pt idx="1949">
                  <c:v>13.2891816574184</c:v>
                </c:pt>
                <c:pt idx="1950">
                  <c:v>13.2961992548637</c:v>
                </c:pt>
                <c:pt idx="1951">
                  <c:v>13.303216852308999</c:v>
                </c:pt>
                <c:pt idx="1952">
                  <c:v>13.310234449754301</c:v>
                </c:pt>
                <c:pt idx="1953">
                  <c:v>13.317252047199601</c:v>
                </c:pt>
                <c:pt idx="1954">
                  <c:v>13.3242696446449</c:v>
                </c:pt>
                <c:pt idx="1955">
                  <c:v>13.3312872420902</c:v>
                </c:pt>
                <c:pt idx="1956">
                  <c:v>13.3383048395354</c:v>
                </c:pt>
                <c:pt idx="1957">
                  <c:v>13.3453224369807</c:v>
                </c:pt>
                <c:pt idx="1958">
                  <c:v>13.352340034426</c:v>
                </c:pt>
                <c:pt idx="1959">
                  <c:v>13.359357631871299</c:v>
                </c:pt>
                <c:pt idx="1960">
                  <c:v>13.366375229316599</c:v>
                </c:pt>
                <c:pt idx="1961">
                  <c:v>13.373392826761901</c:v>
                </c:pt>
                <c:pt idx="1962">
                  <c:v>13.3804104242072</c:v>
                </c:pt>
                <c:pt idx="1963">
                  <c:v>13.3874280216525</c:v>
                </c:pt>
                <c:pt idx="1964">
                  <c:v>13.3944456190978</c:v>
                </c:pt>
                <c:pt idx="1965">
                  <c:v>13.4014632165431</c:v>
                </c:pt>
                <c:pt idx="1966">
                  <c:v>13.4084808139883</c:v>
                </c:pt>
                <c:pt idx="1967">
                  <c:v>13.4154984114336</c:v>
                </c:pt>
                <c:pt idx="1968">
                  <c:v>13.422516008878899</c:v>
                </c:pt>
                <c:pt idx="1969">
                  <c:v>13.429533606324201</c:v>
                </c:pt>
                <c:pt idx="1970">
                  <c:v>13.436551203769501</c:v>
                </c:pt>
                <c:pt idx="1971">
                  <c:v>13.4435688012148</c:v>
                </c:pt>
                <c:pt idx="1972">
                  <c:v>13.4505863986601</c:v>
                </c:pt>
                <c:pt idx="1973">
                  <c:v>13.4576039961054</c:v>
                </c:pt>
                <c:pt idx="1974">
                  <c:v>13.464621593550699</c:v>
                </c:pt>
                <c:pt idx="1975">
                  <c:v>13.471639190995999</c:v>
                </c:pt>
                <c:pt idx="1976">
                  <c:v>13.478656788441199</c:v>
                </c:pt>
                <c:pt idx="1977">
                  <c:v>13.485674385886499</c:v>
                </c:pt>
                <c:pt idx="1978">
                  <c:v>13.492691983331801</c:v>
                </c:pt>
                <c:pt idx="1979">
                  <c:v>13.4997095807771</c:v>
                </c:pt>
                <c:pt idx="1980">
                  <c:v>13.5067271782224</c:v>
                </c:pt>
                <c:pt idx="1981">
                  <c:v>13.5137447756677</c:v>
                </c:pt>
                <c:pt idx="1982">
                  <c:v>13.520762373113</c:v>
                </c:pt>
                <c:pt idx="1983">
                  <c:v>13.527779970558299</c:v>
                </c:pt>
                <c:pt idx="1984">
                  <c:v>13.534797568003601</c:v>
                </c:pt>
                <c:pt idx="1985">
                  <c:v>13.541815165448799</c:v>
                </c:pt>
                <c:pt idx="1986">
                  <c:v>13.548832762894101</c:v>
                </c:pt>
                <c:pt idx="1987">
                  <c:v>13.5558503603394</c:v>
                </c:pt>
                <c:pt idx="1988">
                  <c:v>13.5628679577847</c:v>
                </c:pt>
                <c:pt idx="1989">
                  <c:v>13.56988555523</c:v>
                </c:pt>
                <c:pt idx="1990">
                  <c:v>13.5769031526753</c:v>
                </c:pt>
                <c:pt idx="1991">
                  <c:v>13.583920750120599</c:v>
                </c:pt>
                <c:pt idx="1992">
                  <c:v>13.590938347565899</c:v>
                </c:pt>
                <c:pt idx="1993">
                  <c:v>13.597955945011201</c:v>
                </c:pt>
                <c:pt idx="1994">
                  <c:v>13.6049735424565</c:v>
                </c:pt>
                <c:pt idx="1995">
                  <c:v>13.611991139901701</c:v>
                </c:pt>
                <c:pt idx="1996">
                  <c:v>13.619008737347</c:v>
                </c:pt>
                <c:pt idx="1997">
                  <c:v>13.6260263347923</c:v>
                </c:pt>
                <c:pt idx="1998">
                  <c:v>13.6330439322376</c:v>
                </c:pt>
                <c:pt idx="1999">
                  <c:v>13.6400615296829</c:v>
                </c:pt>
                <c:pt idx="2000">
                  <c:v>13.647079127128199</c:v>
                </c:pt>
                <c:pt idx="2001">
                  <c:v>13.654096724573501</c:v>
                </c:pt>
                <c:pt idx="2002">
                  <c:v>13.6611143220188</c:v>
                </c:pt>
                <c:pt idx="2003">
                  <c:v>13.6681319194641</c:v>
                </c:pt>
                <c:pt idx="2004">
                  <c:v>13.6751495169094</c:v>
                </c:pt>
                <c:pt idx="2005">
                  <c:v>13.6821671143546</c:v>
                </c:pt>
                <c:pt idx="2006">
                  <c:v>13.6891847117999</c:v>
                </c:pt>
                <c:pt idx="2007">
                  <c:v>13.6962023092452</c:v>
                </c:pt>
                <c:pt idx="2008">
                  <c:v>13.703219906690499</c:v>
                </c:pt>
                <c:pt idx="2009">
                  <c:v>13.710237504135799</c:v>
                </c:pt>
                <c:pt idx="2010">
                  <c:v>13.717255101581101</c:v>
                </c:pt>
                <c:pt idx="2011">
                  <c:v>13.7242726990264</c:v>
                </c:pt>
                <c:pt idx="2012">
                  <c:v>13.7312902964717</c:v>
                </c:pt>
                <c:pt idx="2013">
                  <c:v>13.738307893917</c:v>
                </c:pt>
                <c:pt idx="2014">
                  <c:v>13.7453254913623</c:v>
                </c:pt>
                <c:pt idx="2015">
                  <c:v>13.7523430888075</c:v>
                </c:pt>
                <c:pt idx="2016">
                  <c:v>13.7593606862528</c:v>
                </c:pt>
                <c:pt idx="2017">
                  <c:v>13.766378283698099</c:v>
                </c:pt>
                <c:pt idx="2018">
                  <c:v>13.773395881143401</c:v>
                </c:pt>
                <c:pt idx="2019">
                  <c:v>13.7804134785887</c:v>
                </c:pt>
                <c:pt idx="2020">
                  <c:v>13.787431076034</c:v>
                </c:pt>
                <c:pt idx="2021">
                  <c:v>13.7944486734793</c:v>
                </c:pt>
                <c:pt idx="2022">
                  <c:v>13.8014662709246</c:v>
                </c:pt>
                <c:pt idx="2023">
                  <c:v>13.808483868369899</c:v>
                </c:pt>
                <c:pt idx="2024">
                  <c:v>13.815501465815199</c:v>
                </c:pt>
                <c:pt idx="2025">
                  <c:v>13.822519063260399</c:v>
                </c:pt>
                <c:pt idx="2026">
                  <c:v>13.829536660705701</c:v>
                </c:pt>
                <c:pt idx="2027">
                  <c:v>13.836554258151001</c:v>
                </c:pt>
                <c:pt idx="2028">
                  <c:v>13.8435718555963</c:v>
                </c:pt>
                <c:pt idx="2029">
                  <c:v>13.8505894530416</c:v>
                </c:pt>
                <c:pt idx="2030">
                  <c:v>13.8576070504869</c:v>
                </c:pt>
                <c:pt idx="2031">
                  <c:v>13.8646246479322</c:v>
                </c:pt>
                <c:pt idx="2032">
                  <c:v>13.871642245377499</c:v>
                </c:pt>
                <c:pt idx="2033">
                  <c:v>13.878659842822801</c:v>
                </c:pt>
                <c:pt idx="2034">
                  <c:v>13.885677440267999</c:v>
                </c:pt>
                <c:pt idx="2035">
                  <c:v>13.892695037713301</c:v>
                </c:pt>
                <c:pt idx="2036">
                  <c:v>13.8997126351586</c:v>
                </c:pt>
                <c:pt idx="2037">
                  <c:v>13.9067302326039</c:v>
                </c:pt>
                <c:pt idx="2038">
                  <c:v>13.9137478300492</c:v>
                </c:pt>
                <c:pt idx="2039">
                  <c:v>13.9207654274945</c:v>
                </c:pt>
                <c:pt idx="2040">
                  <c:v>13.927783024939799</c:v>
                </c:pt>
                <c:pt idx="2041">
                  <c:v>13.934800622385101</c:v>
                </c:pt>
                <c:pt idx="2042">
                  <c:v>13.941818219830401</c:v>
                </c:pt>
                <c:pt idx="2043">
                  <c:v>13.9488358172757</c:v>
                </c:pt>
                <c:pt idx="2044">
                  <c:v>13.955853414720901</c:v>
                </c:pt>
                <c:pt idx="2045">
                  <c:v>13.9628710121662</c:v>
                </c:pt>
                <c:pt idx="2046">
                  <c:v>13.9698886096115</c:v>
                </c:pt>
                <c:pt idx="2047">
                  <c:v>13.9769062070568</c:v>
                </c:pt>
                <c:pt idx="2048">
                  <c:v>13.983923804502099</c:v>
                </c:pt>
                <c:pt idx="2049">
                  <c:v>13.990941401947399</c:v>
                </c:pt>
                <c:pt idx="2050">
                  <c:v>13.997958999392701</c:v>
                </c:pt>
                <c:pt idx="2051">
                  <c:v>14.004976596838</c:v>
                </c:pt>
                <c:pt idx="2052">
                  <c:v>14.0119941942833</c:v>
                </c:pt>
                <c:pt idx="2053">
                  <c:v>14.0190117917286</c:v>
                </c:pt>
                <c:pt idx="2054">
                  <c:v>14.0260293891738</c:v>
                </c:pt>
                <c:pt idx="2055">
                  <c:v>14.0330469866191</c:v>
                </c:pt>
                <c:pt idx="2056">
                  <c:v>14.0400645840644</c:v>
                </c:pt>
                <c:pt idx="2057">
                  <c:v>14.047082181509699</c:v>
                </c:pt>
                <c:pt idx="2058">
                  <c:v>14.054099778955001</c:v>
                </c:pt>
                <c:pt idx="2059">
                  <c:v>14.061117376400301</c:v>
                </c:pt>
                <c:pt idx="2060">
                  <c:v>14.0681349738456</c:v>
                </c:pt>
                <c:pt idx="2061">
                  <c:v>14.0751525712909</c:v>
                </c:pt>
                <c:pt idx="2062">
                  <c:v>14.0821701687362</c:v>
                </c:pt>
                <c:pt idx="2063">
                  <c:v>14.089187766181499</c:v>
                </c:pt>
                <c:pt idx="2064">
                  <c:v>14.0962053636267</c:v>
                </c:pt>
                <c:pt idx="2065">
                  <c:v>14.103222961071999</c:v>
                </c:pt>
                <c:pt idx="2066">
                  <c:v>14.110240558517299</c:v>
                </c:pt>
                <c:pt idx="2067">
                  <c:v>14.117258155962601</c:v>
                </c:pt>
                <c:pt idx="2068">
                  <c:v>14.1242757534079</c:v>
                </c:pt>
                <c:pt idx="2069">
                  <c:v>14.1312933508532</c:v>
                </c:pt>
                <c:pt idx="2070">
                  <c:v>14.1383109482985</c:v>
                </c:pt>
                <c:pt idx="2071">
                  <c:v>14.1453285457438</c:v>
                </c:pt>
                <c:pt idx="2072">
                  <c:v>14.152346143189099</c:v>
                </c:pt>
                <c:pt idx="2073">
                  <c:v>14.1593637406343</c:v>
                </c:pt>
                <c:pt idx="2074">
                  <c:v>14.166381338079599</c:v>
                </c:pt>
                <c:pt idx="2075">
                  <c:v>14.173398935524901</c:v>
                </c:pt>
                <c:pt idx="2076">
                  <c:v>14.180416532970201</c:v>
                </c:pt>
                <c:pt idx="2077">
                  <c:v>14.1874341304155</c:v>
                </c:pt>
                <c:pt idx="2078">
                  <c:v>14.1944517278608</c:v>
                </c:pt>
                <c:pt idx="2079">
                  <c:v>14.2014693253061</c:v>
                </c:pt>
                <c:pt idx="2080">
                  <c:v>14.208486922751399</c:v>
                </c:pt>
                <c:pt idx="2081">
                  <c:v>14.215504520196699</c:v>
                </c:pt>
                <c:pt idx="2082">
                  <c:v>14.222522117642001</c:v>
                </c:pt>
                <c:pt idx="2083">
                  <c:v>14.229539715087199</c:v>
                </c:pt>
                <c:pt idx="2084">
                  <c:v>14.236557312532501</c:v>
                </c:pt>
                <c:pt idx="2085">
                  <c:v>14.2435749099778</c:v>
                </c:pt>
                <c:pt idx="2086">
                  <c:v>14.2505925074231</c:v>
                </c:pt>
                <c:pt idx="2087">
                  <c:v>14.2576101048684</c:v>
                </c:pt>
                <c:pt idx="2088">
                  <c:v>14.2646277023137</c:v>
                </c:pt>
                <c:pt idx="2089">
                  <c:v>14.271645299758999</c:v>
                </c:pt>
                <c:pt idx="2090">
                  <c:v>14.278662897204301</c:v>
                </c:pt>
                <c:pt idx="2091">
                  <c:v>14.285680494649601</c:v>
                </c:pt>
                <c:pt idx="2092">
                  <c:v>14.2926980920949</c:v>
                </c:pt>
                <c:pt idx="2093">
                  <c:v>14.299715689540101</c:v>
                </c:pt>
                <c:pt idx="2094">
                  <c:v>14.3067332869854</c:v>
                </c:pt>
                <c:pt idx="2095">
                  <c:v>14.3137508844307</c:v>
                </c:pt>
                <c:pt idx="2096">
                  <c:v>14.320768481876</c:v>
                </c:pt>
                <c:pt idx="2097">
                  <c:v>14.327786079321299</c:v>
                </c:pt>
                <c:pt idx="2098">
                  <c:v>14.334803676766599</c:v>
                </c:pt>
                <c:pt idx="2099">
                  <c:v>14.341821274211901</c:v>
                </c:pt>
                <c:pt idx="2100">
                  <c:v>14.3488388716572</c:v>
                </c:pt>
                <c:pt idx="2101">
                  <c:v>14.3558564691025</c:v>
                </c:pt>
                <c:pt idx="2102">
                  <c:v>14.3628740665478</c:v>
                </c:pt>
                <c:pt idx="2103">
                  <c:v>14.369891663993</c:v>
                </c:pt>
                <c:pt idx="2104">
                  <c:v>14.3769092614383</c:v>
                </c:pt>
                <c:pt idx="2105">
                  <c:v>14.3839268588836</c:v>
                </c:pt>
                <c:pt idx="2106">
                  <c:v>14.390944456328899</c:v>
                </c:pt>
                <c:pt idx="2107">
                  <c:v>14.397962053774201</c:v>
                </c:pt>
                <c:pt idx="2108">
                  <c:v>14.404979651219501</c:v>
                </c:pt>
                <c:pt idx="2109">
                  <c:v>14.4119972486648</c:v>
                </c:pt>
                <c:pt idx="2110">
                  <c:v>14.4190148461101</c:v>
                </c:pt>
                <c:pt idx="2111">
                  <c:v>14.4260324435554</c:v>
                </c:pt>
                <c:pt idx="2112">
                  <c:v>14.4330500410006</c:v>
                </c:pt>
                <c:pt idx="2113">
                  <c:v>14.4400676384459</c:v>
                </c:pt>
                <c:pt idx="2114">
                  <c:v>14.447085235891199</c:v>
                </c:pt>
                <c:pt idx="2115">
                  <c:v>14.454102833336499</c:v>
                </c:pt>
                <c:pt idx="2116">
                  <c:v>14.461120430781801</c:v>
                </c:pt>
                <c:pt idx="2117">
                  <c:v>14.4681380282271</c:v>
                </c:pt>
                <c:pt idx="2118">
                  <c:v>14.4751556256724</c:v>
                </c:pt>
                <c:pt idx="2119">
                  <c:v>14.4821732231177</c:v>
                </c:pt>
                <c:pt idx="2120">
                  <c:v>14.489190820563</c:v>
                </c:pt>
                <c:pt idx="2121">
                  <c:v>14.496208418008299</c:v>
                </c:pt>
                <c:pt idx="2122">
                  <c:v>14.5032260154535</c:v>
                </c:pt>
                <c:pt idx="2123">
                  <c:v>14.510243612898799</c:v>
                </c:pt>
                <c:pt idx="2124">
                  <c:v>14.517261210344101</c:v>
                </c:pt>
                <c:pt idx="2125">
                  <c:v>14.524278807789401</c:v>
                </c:pt>
                <c:pt idx="2126">
                  <c:v>14.5312964052347</c:v>
                </c:pt>
                <c:pt idx="2127">
                  <c:v>14.53831400268</c:v>
                </c:pt>
                <c:pt idx="2128">
                  <c:v>14.5453316001253</c:v>
                </c:pt>
                <c:pt idx="2129">
                  <c:v>14.552349197570599</c:v>
                </c:pt>
                <c:pt idx="2130">
                  <c:v>14.559366795015899</c:v>
                </c:pt>
                <c:pt idx="2131">
                  <c:v>14.566384392461201</c:v>
                </c:pt>
                <c:pt idx="2132">
                  <c:v>14.573401989906399</c:v>
                </c:pt>
                <c:pt idx="2133">
                  <c:v>14.580419587351701</c:v>
                </c:pt>
                <c:pt idx="2134">
                  <c:v>14.587437184797</c:v>
                </c:pt>
                <c:pt idx="2135">
                  <c:v>14.5944547822423</c:v>
                </c:pt>
                <c:pt idx="2136">
                  <c:v>14.6014723796876</c:v>
                </c:pt>
                <c:pt idx="2137">
                  <c:v>14.6084899771329</c:v>
                </c:pt>
                <c:pt idx="2138">
                  <c:v>14.615507574578199</c:v>
                </c:pt>
                <c:pt idx="2139">
                  <c:v>14.622525172023501</c:v>
                </c:pt>
                <c:pt idx="2140">
                  <c:v>14.629542769468801</c:v>
                </c:pt>
                <c:pt idx="2141">
                  <c:v>14.6365603669141</c:v>
                </c:pt>
                <c:pt idx="2142">
                  <c:v>14.6435779643593</c:v>
                </c:pt>
                <c:pt idx="2143">
                  <c:v>14.6505955618046</c:v>
                </c:pt>
                <c:pt idx="2144">
                  <c:v>14.6576131592499</c:v>
                </c:pt>
                <c:pt idx="2145">
                  <c:v>14.6646307566952</c:v>
                </c:pt>
                <c:pt idx="2146">
                  <c:v>14.671648354140499</c:v>
                </c:pt>
                <c:pt idx="2147">
                  <c:v>14.678665951585799</c:v>
                </c:pt>
                <c:pt idx="2148">
                  <c:v>14.685683549031101</c:v>
                </c:pt>
                <c:pt idx="2149">
                  <c:v>14.6927011464764</c:v>
                </c:pt>
                <c:pt idx="2150">
                  <c:v>14.6997187439217</c:v>
                </c:pt>
                <c:pt idx="2151">
                  <c:v>14.7067363413669</c:v>
                </c:pt>
                <c:pt idx="2152">
                  <c:v>14.7137539388122</c:v>
                </c:pt>
                <c:pt idx="2153">
                  <c:v>14.7207715362575</c:v>
                </c:pt>
                <c:pt idx="2154">
                  <c:v>14.7277891337028</c:v>
                </c:pt>
                <c:pt idx="2155">
                  <c:v>14.734806731148099</c:v>
                </c:pt>
                <c:pt idx="2156">
                  <c:v>14.741824328593401</c:v>
                </c:pt>
                <c:pt idx="2157">
                  <c:v>14.7488419260387</c:v>
                </c:pt>
                <c:pt idx="2158">
                  <c:v>14.755859523484</c:v>
                </c:pt>
                <c:pt idx="2159">
                  <c:v>14.7628771209293</c:v>
                </c:pt>
                <c:pt idx="2160">
                  <c:v>14.7698947183746</c:v>
                </c:pt>
                <c:pt idx="2161">
                  <c:v>14.7769123158198</c:v>
                </c:pt>
                <c:pt idx="2162">
                  <c:v>14.7839299132651</c:v>
                </c:pt>
                <c:pt idx="2163">
                  <c:v>14.790947510710399</c:v>
                </c:pt>
                <c:pt idx="2164">
                  <c:v>14.797965108155701</c:v>
                </c:pt>
                <c:pt idx="2165">
                  <c:v>14.804982705601001</c:v>
                </c:pt>
                <c:pt idx="2166">
                  <c:v>14.8120003030463</c:v>
                </c:pt>
                <c:pt idx="2167">
                  <c:v>14.8190179004916</c:v>
                </c:pt>
                <c:pt idx="2168">
                  <c:v>14.8260354979369</c:v>
                </c:pt>
                <c:pt idx="2169">
                  <c:v>14.8330530953822</c:v>
                </c:pt>
                <c:pt idx="2170">
                  <c:v>14.840070692827499</c:v>
                </c:pt>
                <c:pt idx="2171">
                  <c:v>14.847088290272699</c:v>
                </c:pt>
                <c:pt idx="2172">
                  <c:v>14.854105887717999</c:v>
                </c:pt>
                <c:pt idx="2173">
                  <c:v>14.861123485163301</c:v>
                </c:pt>
                <c:pt idx="2174">
                  <c:v>14.8681410826086</c:v>
                </c:pt>
                <c:pt idx="2175">
                  <c:v>14.8751586800539</c:v>
                </c:pt>
                <c:pt idx="2176">
                  <c:v>14.8821762774992</c:v>
                </c:pt>
                <c:pt idx="2177">
                  <c:v>14.8891938749445</c:v>
                </c:pt>
                <c:pt idx="2178">
                  <c:v>14.896211472389799</c:v>
                </c:pt>
                <c:pt idx="2179">
                  <c:v>14.903229069835101</c:v>
                </c:pt>
                <c:pt idx="2180">
                  <c:v>14.910246667280401</c:v>
                </c:pt>
                <c:pt idx="2181">
                  <c:v>14.917264264725601</c:v>
                </c:pt>
                <c:pt idx="2182">
                  <c:v>14.924281862170901</c:v>
                </c:pt>
                <c:pt idx="2183">
                  <c:v>14.9312994596162</c:v>
                </c:pt>
                <c:pt idx="2184">
                  <c:v>14.9383170570615</c:v>
                </c:pt>
                <c:pt idx="2185">
                  <c:v>14.9453346545068</c:v>
                </c:pt>
                <c:pt idx="2186">
                  <c:v>14.952352251952099</c:v>
                </c:pt>
                <c:pt idx="2187">
                  <c:v>14.959369849397399</c:v>
                </c:pt>
                <c:pt idx="2188">
                  <c:v>14.966387446842701</c:v>
                </c:pt>
                <c:pt idx="2189">
                  <c:v>14.973405044288</c:v>
                </c:pt>
                <c:pt idx="2190">
                  <c:v>14.980422641733201</c:v>
                </c:pt>
                <c:pt idx="2191">
                  <c:v>14.9874402391785</c:v>
                </c:pt>
                <c:pt idx="2192">
                  <c:v>14.9944578366238</c:v>
                </c:pt>
                <c:pt idx="2193">
                  <c:v>15.0014754340691</c:v>
                </c:pt>
                <c:pt idx="2194">
                  <c:v>15.0084930315144</c:v>
                </c:pt>
                <c:pt idx="2195">
                  <c:v>15.015510628959699</c:v>
                </c:pt>
                <c:pt idx="2196">
                  <c:v>15.022528226405001</c:v>
                </c:pt>
                <c:pt idx="2197">
                  <c:v>15.029545823850301</c:v>
                </c:pt>
                <c:pt idx="2198">
                  <c:v>15.0365634212956</c:v>
                </c:pt>
                <c:pt idx="2199">
                  <c:v>15.0435810187409</c:v>
                </c:pt>
                <c:pt idx="2200">
                  <c:v>15.0505986161861</c:v>
                </c:pt>
                <c:pt idx="2201">
                  <c:v>15.0576162136314</c:v>
                </c:pt>
                <c:pt idx="2202">
                  <c:v>15.0646338110767</c:v>
                </c:pt>
                <c:pt idx="2203">
                  <c:v>15.071651408521999</c:v>
                </c:pt>
                <c:pt idx="2204">
                  <c:v>15.078669005967299</c:v>
                </c:pt>
                <c:pt idx="2205">
                  <c:v>15.085686603412601</c:v>
                </c:pt>
                <c:pt idx="2206">
                  <c:v>15.0927042008579</c:v>
                </c:pt>
                <c:pt idx="2207">
                  <c:v>15.0997217983032</c:v>
                </c:pt>
                <c:pt idx="2208">
                  <c:v>15.1067393957485</c:v>
                </c:pt>
                <c:pt idx="2209">
                  <c:v>15.1137569931938</c:v>
                </c:pt>
                <c:pt idx="2210">
                  <c:v>15.120774590639</c:v>
                </c:pt>
                <c:pt idx="2211">
                  <c:v>15.1277921880843</c:v>
                </c:pt>
                <c:pt idx="2212">
                  <c:v>15.134809785529599</c:v>
                </c:pt>
                <c:pt idx="2213">
                  <c:v>15.141827382974901</c:v>
                </c:pt>
                <c:pt idx="2214">
                  <c:v>15.148844980420201</c:v>
                </c:pt>
                <c:pt idx="2215">
                  <c:v>15.1558625778655</c:v>
                </c:pt>
                <c:pt idx="2216">
                  <c:v>15.1628801753108</c:v>
                </c:pt>
                <c:pt idx="2217">
                  <c:v>15.1698977727561</c:v>
                </c:pt>
                <c:pt idx="2218">
                  <c:v>15.176915370201399</c:v>
                </c:pt>
                <c:pt idx="2219">
                  <c:v>15.183932967646699</c:v>
                </c:pt>
                <c:pt idx="2220">
                  <c:v>15.190950565091899</c:v>
                </c:pt>
                <c:pt idx="2221">
                  <c:v>15.197968162537199</c:v>
                </c:pt>
                <c:pt idx="2222">
                  <c:v>15.204985759982501</c:v>
                </c:pt>
                <c:pt idx="2223">
                  <c:v>15.2120033574278</c:v>
                </c:pt>
                <c:pt idx="2224">
                  <c:v>15.2190209548731</c:v>
                </c:pt>
                <c:pt idx="2225">
                  <c:v>15.2260385523184</c:v>
                </c:pt>
                <c:pt idx="2226">
                  <c:v>15.2330561497637</c:v>
                </c:pt>
                <c:pt idx="2227">
                  <c:v>15.240073747208999</c:v>
                </c:pt>
                <c:pt idx="2228">
                  <c:v>15.247091344654301</c:v>
                </c:pt>
                <c:pt idx="2229">
                  <c:v>15.254108942099499</c:v>
                </c:pt>
                <c:pt idx="2230">
                  <c:v>15.261126539544801</c:v>
                </c:pt>
                <c:pt idx="2231">
                  <c:v>15.268144136990101</c:v>
                </c:pt>
                <c:pt idx="2232">
                  <c:v>15.2751617344354</c:v>
                </c:pt>
                <c:pt idx="2233">
                  <c:v>15.2821793318807</c:v>
                </c:pt>
                <c:pt idx="2234">
                  <c:v>15.289196929326</c:v>
                </c:pt>
                <c:pt idx="2235">
                  <c:v>15.296214526771299</c:v>
                </c:pt>
                <c:pt idx="2236">
                  <c:v>15.303232124216599</c:v>
                </c:pt>
                <c:pt idx="2237">
                  <c:v>15.310249721661901</c:v>
                </c:pt>
                <c:pt idx="2238">
                  <c:v>15.3172673191072</c:v>
                </c:pt>
                <c:pt idx="2239">
                  <c:v>15.324284916552401</c:v>
                </c:pt>
                <c:pt idx="2240">
                  <c:v>15.3313025139977</c:v>
                </c:pt>
                <c:pt idx="2241">
                  <c:v>15.338320111443</c:v>
                </c:pt>
                <c:pt idx="2242">
                  <c:v>15.3453377088883</c:v>
                </c:pt>
                <c:pt idx="2243">
                  <c:v>15.3523553063336</c:v>
                </c:pt>
                <c:pt idx="2244">
                  <c:v>15.359372903778899</c:v>
                </c:pt>
                <c:pt idx="2245">
                  <c:v>15.366390501224201</c:v>
                </c:pt>
                <c:pt idx="2246">
                  <c:v>15.373408098669501</c:v>
                </c:pt>
                <c:pt idx="2247">
                  <c:v>15.3804256961148</c:v>
                </c:pt>
                <c:pt idx="2248">
                  <c:v>15.3874432935601</c:v>
                </c:pt>
                <c:pt idx="2249">
                  <c:v>15.3944608910053</c:v>
                </c:pt>
                <c:pt idx="2250">
                  <c:v>15.4014784884506</c:v>
                </c:pt>
                <c:pt idx="2251">
                  <c:v>15.4084960858959</c:v>
                </c:pt>
                <c:pt idx="2252">
                  <c:v>15.415513683341199</c:v>
                </c:pt>
                <c:pt idx="2253">
                  <c:v>15.422531280786499</c:v>
                </c:pt>
                <c:pt idx="2254">
                  <c:v>15.429548878231801</c:v>
                </c:pt>
                <c:pt idx="2255">
                  <c:v>15.4365664756771</c:v>
                </c:pt>
                <c:pt idx="2256">
                  <c:v>15.4435840731224</c:v>
                </c:pt>
                <c:pt idx="2257">
                  <c:v>15.4506016705677</c:v>
                </c:pt>
                <c:pt idx="2258">
                  <c:v>15.457619268013</c:v>
                </c:pt>
                <c:pt idx="2259">
                  <c:v>15.4646368654582</c:v>
                </c:pt>
                <c:pt idx="2260">
                  <c:v>15.4716544629035</c:v>
                </c:pt>
                <c:pt idx="2261">
                  <c:v>15.478672060348799</c:v>
                </c:pt>
                <c:pt idx="2262">
                  <c:v>15.485689657794101</c:v>
                </c:pt>
                <c:pt idx="2263">
                  <c:v>15.492707255239401</c:v>
                </c:pt>
                <c:pt idx="2264">
                  <c:v>15.4997248526847</c:v>
                </c:pt>
                <c:pt idx="2265">
                  <c:v>15.50674245013</c:v>
                </c:pt>
                <c:pt idx="2266">
                  <c:v>15.5137600475753</c:v>
                </c:pt>
                <c:pt idx="2267">
                  <c:v>15.520777645020599</c:v>
                </c:pt>
                <c:pt idx="2268">
                  <c:v>15.5277952424658</c:v>
                </c:pt>
                <c:pt idx="2269">
                  <c:v>15.534812839911099</c:v>
                </c:pt>
                <c:pt idx="2270">
                  <c:v>15.541830437356399</c:v>
                </c:pt>
                <c:pt idx="2271">
                  <c:v>15.548848034801701</c:v>
                </c:pt>
                <c:pt idx="2272">
                  <c:v>15.555865632247</c:v>
                </c:pt>
                <c:pt idx="2273">
                  <c:v>15.5628832296923</c:v>
                </c:pt>
                <c:pt idx="2274">
                  <c:v>15.5699008271376</c:v>
                </c:pt>
                <c:pt idx="2275">
                  <c:v>15.5769184245829</c:v>
                </c:pt>
                <c:pt idx="2276">
                  <c:v>15.583936022028199</c:v>
                </c:pt>
                <c:pt idx="2277">
                  <c:v>15.590953619473501</c:v>
                </c:pt>
                <c:pt idx="2278">
                  <c:v>15.597971216918699</c:v>
                </c:pt>
                <c:pt idx="2279">
                  <c:v>15.604988814364001</c:v>
                </c:pt>
                <c:pt idx="2280">
                  <c:v>15.6120064118093</c:v>
                </c:pt>
                <c:pt idx="2281">
                  <c:v>15.6190240092546</c:v>
                </c:pt>
                <c:pt idx="2282">
                  <c:v>15.6260416066999</c:v>
                </c:pt>
                <c:pt idx="2283">
                  <c:v>15.6330592041452</c:v>
                </c:pt>
                <c:pt idx="2284">
                  <c:v>15.640076801590499</c:v>
                </c:pt>
                <c:pt idx="2285">
                  <c:v>15.647094399035799</c:v>
                </c:pt>
                <c:pt idx="2286">
                  <c:v>15.654111996481101</c:v>
                </c:pt>
                <c:pt idx="2287">
                  <c:v>15.6611295939264</c:v>
                </c:pt>
                <c:pt idx="2288">
                  <c:v>15.668147191371601</c:v>
                </c:pt>
                <c:pt idx="2289">
                  <c:v>15.6751647888169</c:v>
                </c:pt>
                <c:pt idx="2290">
                  <c:v>15.6821823862622</c:v>
                </c:pt>
                <c:pt idx="2291">
                  <c:v>15.6891999837075</c:v>
                </c:pt>
                <c:pt idx="2292">
                  <c:v>15.6962175811528</c:v>
                </c:pt>
                <c:pt idx="2293">
                  <c:v>15.703235178598099</c:v>
                </c:pt>
                <c:pt idx="2294">
                  <c:v>15.710252776043401</c:v>
                </c:pt>
                <c:pt idx="2295">
                  <c:v>15.7172703734887</c:v>
                </c:pt>
                <c:pt idx="2296">
                  <c:v>15.724287970934</c:v>
                </c:pt>
                <c:pt idx="2297">
                  <c:v>15.7313055683793</c:v>
                </c:pt>
                <c:pt idx="2298">
                  <c:v>15.7383231658245</c:v>
                </c:pt>
                <c:pt idx="2299">
                  <c:v>15.7453407632698</c:v>
                </c:pt>
                <c:pt idx="2300">
                  <c:v>15.7523583607151</c:v>
                </c:pt>
                <c:pt idx="2301">
                  <c:v>15.759375958160399</c:v>
                </c:pt>
                <c:pt idx="2302">
                  <c:v>15.766393555605701</c:v>
                </c:pt>
                <c:pt idx="2303">
                  <c:v>15.773411153051001</c:v>
                </c:pt>
                <c:pt idx="2304">
                  <c:v>15.7804287504963</c:v>
                </c:pt>
                <c:pt idx="2305">
                  <c:v>15.7874463479416</c:v>
                </c:pt>
                <c:pt idx="2306">
                  <c:v>15.7944639453869</c:v>
                </c:pt>
                <c:pt idx="2307">
                  <c:v>15.8014815428322</c:v>
                </c:pt>
                <c:pt idx="2308">
                  <c:v>15.8084991402774</c:v>
                </c:pt>
                <c:pt idx="2309">
                  <c:v>15.8155167377227</c:v>
                </c:pt>
                <c:pt idx="2310">
                  <c:v>15.822534335167999</c:v>
                </c:pt>
                <c:pt idx="2311">
                  <c:v>15.829551932613301</c:v>
                </c:pt>
                <c:pt idx="2312">
                  <c:v>15.8365695300586</c:v>
                </c:pt>
                <c:pt idx="2313">
                  <c:v>15.8435871275039</c:v>
                </c:pt>
                <c:pt idx="2314">
                  <c:v>15.8506047249492</c:v>
                </c:pt>
                <c:pt idx="2315">
                  <c:v>15.8576223223945</c:v>
                </c:pt>
                <c:pt idx="2316">
                  <c:v>15.864639919839799</c:v>
                </c:pt>
                <c:pt idx="2317">
                  <c:v>15.871657517285</c:v>
                </c:pt>
                <c:pt idx="2318">
                  <c:v>15.878675114730299</c:v>
                </c:pt>
                <c:pt idx="2319">
                  <c:v>15.885692712175601</c:v>
                </c:pt>
                <c:pt idx="2320">
                  <c:v>15.892710309620901</c:v>
                </c:pt>
                <c:pt idx="2321">
                  <c:v>15.8997279070662</c:v>
                </c:pt>
                <c:pt idx="2322">
                  <c:v>15.9067455045115</c:v>
                </c:pt>
                <c:pt idx="2323">
                  <c:v>15.9137631019568</c:v>
                </c:pt>
                <c:pt idx="2324">
                  <c:v>15.9207806994021</c:v>
                </c:pt>
                <c:pt idx="2325">
                  <c:v>15.927798296847399</c:v>
                </c:pt>
                <c:pt idx="2326">
                  <c:v>15.934815894292701</c:v>
                </c:pt>
                <c:pt idx="2327">
                  <c:v>15.941833491737899</c:v>
                </c:pt>
                <c:pt idx="2328">
                  <c:v>15.948851089183201</c:v>
                </c:pt>
                <c:pt idx="2329">
                  <c:v>15.9558686866285</c:v>
                </c:pt>
                <c:pt idx="2330">
                  <c:v>15.9628862840738</c:v>
                </c:pt>
                <c:pt idx="2331">
                  <c:v>15.9699038815191</c:v>
                </c:pt>
                <c:pt idx="2332">
                  <c:v>15.9769214789644</c:v>
                </c:pt>
                <c:pt idx="2333">
                  <c:v>15.983939076409699</c:v>
                </c:pt>
                <c:pt idx="2334">
                  <c:v>15.990956673855001</c:v>
                </c:pt>
                <c:pt idx="2335">
                  <c:v>15.997974271300301</c:v>
                </c:pt>
                <c:pt idx="2336">
                  <c:v>16.004991868745599</c:v>
                </c:pt>
                <c:pt idx="2337">
                  <c:v>16.012009466190801</c:v>
                </c:pt>
                <c:pt idx="2338">
                  <c:v>16.019027063636099</c:v>
                </c:pt>
                <c:pt idx="2339">
                  <c:v>16.0260446610814</c:v>
                </c:pt>
                <c:pt idx="2340">
                  <c:v>16.033062258526702</c:v>
                </c:pt>
                <c:pt idx="2341">
                  <c:v>16.040079855971999</c:v>
                </c:pt>
                <c:pt idx="2342">
                  <c:v>16.047097453417301</c:v>
                </c:pt>
                <c:pt idx="2343">
                  <c:v>16.054115050862599</c:v>
                </c:pt>
                <c:pt idx="2344">
                  <c:v>16.0611326483079</c:v>
                </c:pt>
                <c:pt idx="2345">
                  <c:v>16.068150245753198</c:v>
                </c:pt>
                <c:pt idx="2346">
                  <c:v>16.0751678431985</c:v>
                </c:pt>
                <c:pt idx="2347">
                  <c:v>16.082185440643698</c:v>
                </c:pt>
                <c:pt idx="2348">
                  <c:v>16.089203038089</c:v>
                </c:pt>
                <c:pt idx="2349">
                  <c:v>16.096220635534301</c:v>
                </c:pt>
                <c:pt idx="2350">
                  <c:v>16.103238232979599</c:v>
                </c:pt>
                <c:pt idx="2351">
                  <c:v>16.110255830424901</c:v>
                </c:pt>
                <c:pt idx="2352">
                  <c:v>16.117273427870199</c:v>
                </c:pt>
                <c:pt idx="2353">
                  <c:v>16.1242910253155</c:v>
                </c:pt>
                <c:pt idx="2354">
                  <c:v>16.131308622760798</c:v>
                </c:pt>
                <c:pt idx="2355">
                  <c:v>16.1383262202061</c:v>
                </c:pt>
                <c:pt idx="2356">
                  <c:v>16.145343817651302</c:v>
                </c:pt>
                <c:pt idx="2357">
                  <c:v>16.1523614150966</c:v>
                </c:pt>
                <c:pt idx="2358">
                  <c:v>16.159379012541901</c:v>
                </c:pt>
                <c:pt idx="2359">
                  <c:v>16.166396609987199</c:v>
                </c:pt>
                <c:pt idx="2360">
                  <c:v>16.173414207432501</c:v>
                </c:pt>
                <c:pt idx="2361">
                  <c:v>16.180431804877799</c:v>
                </c:pt>
                <c:pt idx="2362">
                  <c:v>16.1874494023231</c:v>
                </c:pt>
                <c:pt idx="2363">
                  <c:v>16.194466999768402</c:v>
                </c:pt>
                <c:pt idx="2364">
                  <c:v>16.2014845972137</c:v>
                </c:pt>
                <c:pt idx="2365">
                  <c:v>16.208502194659001</c:v>
                </c:pt>
                <c:pt idx="2366">
                  <c:v>16.2155197921042</c:v>
                </c:pt>
                <c:pt idx="2367">
                  <c:v>16.222537389549501</c:v>
                </c:pt>
                <c:pt idx="2368">
                  <c:v>16.229554986994799</c:v>
                </c:pt>
                <c:pt idx="2369">
                  <c:v>16.236572584440101</c:v>
                </c:pt>
                <c:pt idx="2370">
                  <c:v>16.243590181885398</c:v>
                </c:pt>
                <c:pt idx="2371">
                  <c:v>16.2506077793307</c:v>
                </c:pt>
                <c:pt idx="2372">
                  <c:v>16.257625376776002</c:v>
                </c:pt>
                <c:pt idx="2373">
                  <c:v>16.264642974221299</c:v>
                </c:pt>
                <c:pt idx="2374">
                  <c:v>16.271660571666601</c:v>
                </c:pt>
                <c:pt idx="2375">
                  <c:v>16.278678169111899</c:v>
                </c:pt>
                <c:pt idx="2376">
                  <c:v>16.285695766557101</c:v>
                </c:pt>
                <c:pt idx="2377">
                  <c:v>16.292713364002399</c:v>
                </c:pt>
                <c:pt idx="2378">
                  <c:v>16.2997309614477</c:v>
                </c:pt>
                <c:pt idx="2379">
                  <c:v>16.306748558892998</c:v>
                </c:pt>
                <c:pt idx="2380">
                  <c:v>16.3137661563383</c:v>
                </c:pt>
                <c:pt idx="2381">
                  <c:v>16.320783753783601</c:v>
                </c:pt>
                <c:pt idx="2382">
                  <c:v>16.327801351228899</c:v>
                </c:pt>
                <c:pt idx="2383">
                  <c:v>16.334818948674201</c:v>
                </c:pt>
                <c:pt idx="2384">
                  <c:v>16.341836546119499</c:v>
                </c:pt>
                <c:pt idx="2385">
                  <c:v>16.3488541435648</c:v>
                </c:pt>
                <c:pt idx="2386">
                  <c:v>16.355871741009999</c:v>
                </c:pt>
                <c:pt idx="2387">
                  <c:v>16.3628893384553</c:v>
                </c:pt>
                <c:pt idx="2388">
                  <c:v>16.369906935900602</c:v>
                </c:pt>
                <c:pt idx="2389">
                  <c:v>16.3769245333459</c:v>
                </c:pt>
                <c:pt idx="2390">
                  <c:v>16.383942130791201</c:v>
                </c:pt>
                <c:pt idx="2391">
                  <c:v>16.390959728236499</c:v>
                </c:pt>
                <c:pt idx="2392">
                  <c:v>16.397977325681801</c:v>
                </c:pt>
                <c:pt idx="2393">
                  <c:v>16.404994923127099</c:v>
                </c:pt>
                <c:pt idx="2394">
                  <c:v>16.4120125205724</c:v>
                </c:pt>
                <c:pt idx="2395">
                  <c:v>16.419030118017599</c:v>
                </c:pt>
                <c:pt idx="2396">
                  <c:v>16.4260477154629</c:v>
                </c:pt>
                <c:pt idx="2397">
                  <c:v>16.433065312908202</c:v>
                </c:pt>
                <c:pt idx="2398">
                  <c:v>16.4400829103535</c:v>
                </c:pt>
                <c:pt idx="2399">
                  <c:v>16.447100507798801</c:v>
                </c:pt>
                <c:pt idx="2400">
                  <c:v>16.454118105244099</c:v>
                </c:pt>
                <c:pt idx="2401">
                  <c:v>16.461135702689401</c:v>
                </c:pt>
                <c:pt idx="2402">
                  <c:v>16.468153300134698</c:v>
                </c:pt>
                <c:pt idx="2403">
                  <c:v>16.47517089758</c:v>
                </c:pt>
                <c:pt idx="2404">
                  <c:v>16.482188495025301</c:v>
                </c:pt>
                <c:pt idx="2405">
                  <c:v>16.4892060924705</c:v>
                </c:pt>
                <c:pt idx="2406">
                  <c:v>16.496223689915801</c:v>
                </c:pt>
                <c:pt idx="2407">
                  <c:v>16.503241287361099</c:v>
                </c:pt>
                <c:pt idx="2408">
                  <c:v>16.510258884806401</c:v>
                </c:pt>
                <c:pt idx="2409">
                  <c:v>16.517276482251699</c:v>
                </c:pt>
                <c:pt idx="2410">
                  <c:v>16.524294079697</c:v>
                </c:pt>
                <c:pt idx="2411">
                  <c:v>16.531311677142298</c:v>
                </c:pt>
                <c:pt idx="2412">
                  <c:v>16.5383292745876</c:v>
                </c:pt>
                <c:pt idx="2413">
                  <c:v>16.545346872032901</c:v>
                </c:pt>
                <c:pt idx="2414">
                  <c:v>16.552364469478199</c:v>
                </c:pt>
                <c:pt idx="2415">
                  <c:v>16.559382066923401</c:v>
                </c:pt>
                <c:pt idx="2416">
                  <c:v>16.566399664368699</c:v>
                </c:pt>
                <c:pt idx="2417">
                  <c:v>16.573417261814001</c:v>
                </c:pt>
                <c:pt idx="2418">
                  <c:v>16.580434859259299</c:v>
                </c:pt>
                <c:pt idx="2419">
                  <c:v>16.5874524567046</c:v>
                </c:pt>
                <c:pt idx="2420">
                  <c:v>16.594470054149902</c:v>
                </c:pt>
                <c:pt idx="2421">
                  <c:v>16.6014876515952</c:v>
                </c:pt>
                <c:pt idx="2422">
                  <c:v>16.608505249040501</c:v>
                </c:pt>
                <c:pt idx="2423">
                  <c:v>16.615522846485799</c:v>
                </c:pt>
                <c:pt idx="2424">
                  <c:v>16.622540443931101</c:v>
                </c:pt>
                <c:pt idx="2425">
                  <c:v>16.629558041376299</c:v>
                </c:pt>
                <c:pt idx="2426">
                  <c:v>16.636575638821601</c:v>
                </c:pt>
                <c:pt idx="2427">
                  <c:v>16.643593236266899</c:v>
                </c:pt>
                <c:pt idx="2428">
                  <c:v>16.6506108337122</c:v>
                </c:pt>
                <c:pt idx="2429">
                  <c:v>16.657628431157502</c:v>
                </c:pt>
                <c:pt idx="2430">
                  <c:v>16.6646460286028</c:v>
                </c:pt>
                <c:pt idx="2431">
                  <c:v>16.671663626048101</c:v>
                </c:pt>
                <c:pt idx="2432">
                  <c:v>16.678681223493399</c:v>
                </c:pt>
                <c:pt idx="2433">
                  <c:v>16.6856988209387</c:v>
                </c:pt>
                <c:pt idx="2434">
                  <c:v>16.692716418383899</c:v>
                </c:pt>
                <c:pt idx="2435">
                  <c:v>16.6997340158292</c:v>
                </c:pt>
                <c:pt idx="2436">
                  <c:v>16.706751613274498</c:v>
                </c:pt>
                <c:pt idx="2437">
                  <c:v>16.7137692107198</c:v>
                </c:pt>
                <c:pt idx="2438">
                  <c:v>16.720786808165101</c:v>
                </c:pt>
                <c:pt idx="2439">
                  <c:v>16.727804405610399</c:v>
                </c:pt>
                <c:pt idx="2440">
                  <c:v>16.734822003055701</c:v>
                </c:pt>
                <c:pt idx="2441">
                  <c:v>16.741839600500999</c:v>
                </c:pt>
                <c:pt idx="2442">
                  <c:v>16.7488571979463</c:v>
                </c:pt>
                <c:pt idx="2443">
                  <c:v>16.755874795391598</c:v>
                </c:pt>
                <c:pt idx="2444">
                  <c:v>16.7628923928368</c:v>
                </c:pt>
                <c:pt idx="2445">
                  <c:v>16.769909990282098</c:v>
                </c:pt>
                <c:pt idx="2446">
                  <c:v>16.7769275877274</c:v>
                </c:pt>
                <c:pt idx="2447">
                  <c:v>16.783945185172701</c:v>
                </c:pt>
                <c:pt idx="2448">
                  <c:v>16.790962782617999</c:v>
                </c:pt>
                <c:pt idx="2449">
                  <c:v>16.797980380063301</c:v>
                </c:pt>
                <c:pt idx="2450">
                  <c:v>16.804997977508599</c:v>
                </c:pt>
                <c:pt idx="2451">
                  <c:v>16.8120155749539</c:v>
                </c:pt>
                <c:pt idx="2452">
                  <c:v>16.819033172399202</c:v>
                </c:pt>
                <c:pt idx="2453">
                  <c:v>16.8260507698445</c:v>
                </c:pt>
                <c:pt idx="2454">
                  <c:v>16.833068367289702</c:v>
                </c:pt>
                <c:pt idx="2455">
                  <c:v>16.840085964735</c:v>
                </c:pt>
                <c:pt idx="2456">
                  <c:v>16.847103562180301</c:v>
                </c:pt>
                <c:pt idx="2457">
                  <c:v>16.854121159625599</c:v>
                </c:pt>
                <c:pt idx="2458">
                  <c:v>16.861138757070901</c:v>
                </c:pt>
                <c:pt idx="2459">
                  <c:v>16.868156354516199</c:v>
                </c:pt>
                <c:pt idx="2460">
                  <c:v>16.8751739519615</c:v>
                </c:pt>
                <c:pt idx="2461">
                  <c:v>16.882191549406802</c:v>
                </c:pt>
                <c:pt idx="2462">
                  <c:v>16.8892091468521</c:v>
                </c:pt>
                <c:pt idx="2463">
                  <c:v>16.896226744297401</c:v>
                </c:pt>
                <c:pt idx="2464">
                  <c:v>16.903244341742599</c:v>
                </c:pt>
                <c:pt idx="2465">
                  <c:v>16.910261939187901</c:v>
                </c:pt>
                <c:pt idx="2466">
                  <c:v>16.917279536633199</c:v>
                </c:pt>
                <c:pt idx="2467">
                  <c:v>16.9242971340785</c:v>
                </c:pt>
                <c:pt idx="2468">
                  <c:v>16.931314731523798</c:v>
                </c:pt>
                <c:pt idx="2469">
                  <c:v>16.9383323289691</c:v>
                </c:pt>
                <c:pt idx="2470">
                  <c:v>16.945349926414401</c:v>
                </c:pt>
                <c:pt idx="2471">
                  <c:v>16.952367523859699</c:v>
                </c:pt>
                <c:pt idx="2472">
                  <c:v>16.959385121305001</c:v>
                </c:pt>
                <c:pt idx="2473">
                  <c:v>16.966402718750199</c:v>
                </c:pt>
                <c:pt idx="2474">
                  <c:v>16.973420316195501</c:v>
                </c:pt>
                <c:pt idx="2475">
                  <c:v>16.980437913640799</c:v>
                </c:pt>
                <c:pt idx="2476">
                  <c:v>16.9874555110861</c:v>
                </c:pt>
                <c:pt idx="2477">
                  <c:v>16.994473108531398</c:v>
                </c:pt>
                <c:pt idx="2478">
                  <c:v>17.0014907059767</c:v>
                </c:pt>
                <c:pt idx="2479">
                  <c:v>17.008508303422001</c:v>
                </c:pt>
                <c:pt idx="2480">
                  <c:v>17.015525900867299</c:v>
                </c:pt>
                <c:pt idx="2481">
                  <c:v>17.022543498312601</c:v>
                </c:pt>
                <c:pt idx="2482">
                  <c:v>17.029561095757899</c:v>
                </c:pt>
                <c:pt idx="2483">
                  <c:v>17.036578693203101</c:v>
                </c:pt>
                <c:pt idx="2484">
                  <c:v>17.043596290648399</c:v>
                </c:pt>
                <c:pt idx="2485">
                  <c:v>17.0506138880937</c:v>
                </c:pt>
                <c:pt idx="2486">
                  <c:v>17.057631485539002</c:v>
                </c:pt>
                <c:pt idx="2487">
                  <c:v>17.0646490829843</c:v>
                </c:pt>
                <c:pt idx="2488">
                  <c:v>17.071666680429601</c:v>
                </c:pt>
                <c:pt idx="2489">
                  <c:v>17.078684277874899</c:v>
                </c:pt>
                <c:pt idx="2490">
                  <c:v>17.085701875320201</c:v>
                </c:pt>
                <c:pt idx="2491">
                  <c:v>17.092719472765499</c:v>
                </c:pt>
                <c:pt idx="2492">
                  <c:v>17.0997370702108</c:v>
                </c:pt>
                <c:pt idx="2493">
                  <c:v>17.106754667655999</c:v>
                </c:pt>
                <c:pt idx="2494">
                  <c:v>17.1137722651013</c:v>
                </c:pt>
                <c:pt idx="2495">
                  <c:v>17.120789862546602</c:v>
                </c:pt>
                <c:pt idx="2496">
                  <c:v>17.127807459991899</c:v>
                </c:pt>
                <c:pt idx="2497">
                  <c:v>17.134825057437201</c:v>
                </c:pt>
                <c:pt idx="2498">
                  <c:v>17.141842654882499</c:v>
                </c:pt>
                <c:pt idx="2499">
                  <c:v>17.1488602523278</c:v>
                </c:pt>
                <c:pt idx="2500">
                  <c:v>17.155877849773098</c:v>
                </c:pt>
                <c:pt idx="2501">
                  <c:v>17.1628954472184</c:v>
                </c:pt>
                <c:pt idx="2502">
                  <c:v>17.169913044663701</c:v>
                </c:pt>
                <c:pt idx="2503">
                  <c:v>17.1769306421089</c:v>
                </c:pt>
                <c:pt idx="2504">
                  <c:v>17.183948239554201</c:v>
                </c:pt>
                <c:pt idx="2505">
                  <c:v>17.190965836999499</c:v>
                </c:pt>
                <c:pt idx="2506">
                  <c:v>17.197983434444801</c:v>
                </c:pt>
                <c:pt idx="2507">
                  <c:v>17.205001031890099</c:v>
                </c:pt>
                <c:pt idx="2508">
                  <c:v>17.2120186293354</c:v>
                </c:pt>
                <c:pt idx="2509">
                  <c:v>17.219036226780698</c:v>
                </c:pt>
                <c:pt idx="2510">
                  <c:v>17.226053824226</c:v>
                </c:pt>
                <c:pt idx="2511">
                  <c:v>17.233071421671301</c:v>
                </c:pt>
                <c:pt idx="2512">
                  <c:v>17.240089019116599</c:v>
                </c:pt>
                <c:pt idx="2513">
                  <c:v>17.247106616561801</c:v>
                </c:pt>
                <c:pt idx="2514">
                  <c:v>17.254124214007099</c:v>
                </c:pt>
                <c:pt idx="2515">
                  <c:v>17.261141811452401</c:v>
                </c:pt>
                <c:pt idx="2516">
                  <c:v>17.268159408897699</c:v>
                </c:pt>
                <c:pt idx="2517">
                  <c:v>17.275177006343</c:v>
                </c:pt>
                <c:pt idx="2518">
                  <c:v>17.282194603788302</c:v>
                </c:pt>
                <c:pt idx="2519">
                  <c:v>17.2892122012336</c:v>
                </c:pt>
                <c:pt idx="2520">
                  <c:v>17.296229798678901</c:v>
                </c:pt>
                <c:pt idx="2521">
                  <c:v>17.303247396124199</c:v>
                </c:pt>
                <c:pt idx="2522">
                  <c:v>17.310264993569401</c:v>
                </c:pt>
                <c:pt idx="2523">
                  <c:v>17.317282591014699</c:v>
                </c:pt>
                <c:pt idx="2524">
                  <c:v>17.324300188460001</c:v>
                </c:pt>
                <c:pt idx="2525">
                  <c:v>17.331317785905298</c:v>
                </c:pt>
                <c:pt idx="2526">
                  <c:v>17.3383353833506</c:v>
                </c:pt>
                <c:pt idx="2527">
                  <c:v>17.345352980795901</c:v>
                </c:pt>
                <c:pt idx="2528">
                  <c:v>17.352370578241199</c:v>
                </c:pt>
                <c:pt idx="2529">
                  <c:v>17.359388175686501</c:v>
                </c:pt>
                <c:pt idx="2530">
                  <c:v>17.366405773131799</c:v>
                </c:pt>
                <c:pt idx="2531">
                  <c:v>17.3734233705771</c:v>
                </c:pt>
                <c:pt idx="2532">
                  <c:v>17.380440968022299</c:v>
                </c:pt>
                <c:pt idx="2533">
                  <c:v>17.3874585654676</c:v>
                </c:pt>
                <c:pt idx="2534">
                  <c:v>17.394476162912898</c:v>
                </c:pt>
                <c:pt idx="2535">
                  <c:v>17.4014937603582</c:v>
                </c:pt>
                <c:pt idx="2536">
                  <c:v>17.408511357803501</c:v>
                </c:pt>
                <c:pt idx="2537">
                  <c:v>17.415528955248799</c:v>
                </c:pt>
                <c:pt idx="2538">
                  <c:v>17.422546552694101</c:v>
                </c:pt>
                <c:pt idx="2539">
                  <c:v>17.429564150139399</c:v>
                </c:pt>
                <c:pt idx="2540">
                  <c:v>17.4365817475847</c:v>
                </c:pt>
                <c:pt idx="2541">
                  <c:v>17.443599345030002</c:v>
                </c:pt>
                <c:pt idx="2542">
                  <c:v>17.4506169424752</c:v>
                </c:pt>
                <c:pt idx="2543">
                  <c:v>17.457634539920502</c:v>
                </c:pt>
                <c:pt idx="2544">
                  <c:v>17.4646521373658</c:v>
                </c:pt>
                <c:pt idx="2545">
                  <c:v>17.471669734811101</c:v>
                </c:pt>
                <c:pt idx="2546">
                  <c:v>17.478687332256399</c:v>
                </c:pt>
                <c:pt idx="2547">
                  <c:v>17.485704929701701</c:v>
                </c:pt>
                <c:pt idx="2548">
                  <c:v>17.492722527146999</c:v>
                </c:pt>
                <c:pt idx="2549">
                  <c:v>17.4997401245923</c:v>
                </c:pt>
                <c:pt idx="2550">
                  <c:v>17.506757722037602</c:v>
                </c:pt>
                <c:pt idx="2551">
                  <c:v>17.5137753194829</c:v>
                </c:pt>
                <c:pt idx="2552">
                  <c:v>17.520792916928102</c:v>
                </c:pt>
                <c:pt idx="2553">
                  <c:v>17.5278105143734</c:v>
                </c:pt>
                <c:pt idx="2554">
                  <c:v>17.534828111818701</c:v>
                </c:pt>
                <c:pt idx="2555">
                  <c:v>17.541845709263999</c:v>
                </c:pt>
                <c:pt idx="2556">
                  <c:v>17.548863306709301</c:v>
                </c:pt>
                <c:pt idx="2557">
                  <c:v>17.555880904154598</c:v>
                </c:pt>
                <c:pt idx="2558">
                  <c:v>17.5628985015999</c:v>
                </c:pt>
                <c:pt idx="2559">
                  <c:v>17.569916099045201</c:v>
                </c:pt>
                <c:pt idx="2560">
                  <c:v>17.576933696490499</c:v>
                </c:pt>
                <c:pt idx="2561">
                  <c:v>17.583951293935701</c:v>
                </c:pt>
                <c:pt idx="2562">
                  <c:v>17.590968891380999</c:v>
                </c:pt>
                <c:pt idx="2563">
                  <c:v>17.597986488826301</c:v>
                </c:pt>
                <c:pt idx="2564">
                  <c:v>17.605004086271599</c:v>
                </c:pt>
                <c:pt idx="2565">
                  <c:v>17.6120216837169</c:v>
                </c:pt>
                <c:pt idx="2566">
                  <c:v>17.619039281162198</c:v>
                </c:pt>
                <c:pt idx="2567">
                  <c:v>17.6260568786075</c:v>
                </c:pt>
                <c:pt idx="2568">
                  <c:v>17.633074476052801</c:v>
                </c:pt>
                <c:pt idx="2569">
                  <c:v>17.640092073498099</c:v>
                </c:pt>
                <c:pt idx="2570">
                  <c:v>17.647109670943401</c:v>
                </c:pt>
                <c:pt idx="2571">
                  <c:v>17.654127268388599</c:v>
                </c:pt>
                <c:pt idx="2572">
                  <c:v>17.661144865833901</c:v>
                </c:pt>
                <c:pt idx="2573">
                  <c:v>17.668162463279199</c:v>
                </c:pt>
                <c:pt idx="2574">
                  <c:v>17.6751800607245</c:v>
                </c:pt>
                <c:pt idx="2575">
                  <c:v>17.682197658169802</c:v>
                </c:pt>
                <c:pt idx="2576">
                  <c:v>17.6892152556151</c:v>
                </c:pt>
                <c:pt idx="2577">
                  <c:v>17.696232853060401</c:v>
                </c:pt>
                <c:pt idx="2578">
                  <c:v>17.703250450505699</c:v>
                </c:pt>
                <c:pt idx="2579">
                  <c:v>17.710268047951001</c:v>
                </c:pt>
                <c:pt idx="2580">
                  <c:v>17.717285645396299</c:v>
                </c:pt>
                <c:pt idx="2581">
                  <c:v>17.724303242841501</c:v>
                </c:pt>
                <c:pt idx="2582">
                  <c:v>17.731320840286799</c:v>
                </c:pt>
                <c:pt idx="2583">
                  <c:v>17.7383384377321</c:v>
                </c:pt>
                <c:pt idx="2584">
                  <c:v>17.745356035177402</c:v>
                </c:pt>
                <c:pt idx="2585">
                  <c:v>17.7523736326227</c:v>
                </c:pt>
                <c:pt idx="2586">
                  <c:v>17.759391230068001</c:v>
                </c:pt>
                <c:pt idx="2587">
                  <c:v>17.766408827513299</c:v>
                </c:pt>
                <c:pt idx="2588">
                  <c:v>17.7734264249586</c:v>
                </c:pt>
                <c:pt idx="2589">
                  <c:v>17.780444022403898</c:v>
                </c:pt>
                <c:pt idx="2590">
                  <c:v>17.7874616198491</c:v>
                </c:pt>
                <c:pt idx="2591">
                  <c:v>17.794479217294398</c:v>
                </c:pt>
                <c:pt idx="2592">
                  <c:v>17.8014968147397</c:v>
                </c:pt>
                <c:pt idx="2593">
                  <c:v>17.808514412185001</c:v>
                </c:pt>
                <c:pt idx="2594">
                  <c:v>17.815532009630299</c:v>
                </c:pt>
                <c:pt idx="2595">
                  <c:v>17.822549607075601</c:v>
                </c:pt>
                <c:pt idx="2596">
                  <c:v>17.829567204520899</c:v>
                </c:pt>
                <c:pt idx="2597">
                  <c:v>17.8365848019662</c:v>
                </c:pt>
                <c:pt idx="2598">
                  <c:v>17.843602399411498</c:v>
                </c:pt>
                <c:pt idx="2599">
                  <c:v>17.8506199968568</c:v>
                </c:pt>
                <c:pt idx="2600">
                  <c:v>17.857637594301998</c:v>
                </c:pt>
                <c:pt idx="2601">
                  <c:v>17.8646551917473</c:v>
                </c:pt>
                <c:pt idx="2602">
                  <c:v>17.871672789192601</c:v>
                </c:pt>
                <c:pt idx="2603">
                  <c:v>17.878690386637899</c:v>
                </c:pt>
                <c:pt idx="2604">
                  <c:v>17.885707984083201</c:v>
                </c:pt>
                <c:pt idx="2605">
                  <c:v>17.892725581528499</c:v>
                </c:pt>
                <c:pt idx="2606">
                  <c:v>17.8997431789738</c:v>
                </c:pt>
                <c:pt idx="2607">
                  <c:v>17.906760776419102</c:v>
                </c:pt>
                <c:pt idx="2608">
                  <c:v>17.9137783738644</c:v>
                </c:pt>
                <c:pt idx="2609">
                  <c:v>17.920795971309701</c:v>
                </c:pt>
                <c:pt idx="2610">
                  <c:v>17.9278135687549</c:v>
                </c:pt>
                <c:pt idx="2611">
                  <c:v>17.934831166200201</c:v>
                </c:pt>
                <c:pt idx="2612">
                  <c:v>17.941848763645499</c:v>
                </c:pt>
                <c:pt idx="2613">
                  <c:v>17.948866361090801</c:v>
                </c:pt>
                <c:pt idx="2614">
                  <c:v>17.955883958536099</c:v>
                </c:pt>
                <c:pt idx="2615">
                  <c:v>17.9629015559814</c:v>
                </c:pt>
                <c:pt idx="2616">
                  <c:v>17.969919153426702</c:v>
                </c:pt>
                <c:pt idx="2617">
                  <c:v>17.976936750871999</c:v>
                </c:pt>
                <c:pt idx="2618">
                  <c:v>17.983954348317301</c:v>
                </c:pt>
                <c:pt idx="2619">
                  <c:v>17.990971945762599</c:v>
                </c:pt>
                <c:pt idx="2620">
                  <c:v>17.997989543207801</c:v>
                </c:pt>
                <c:pt idx="2621">
                  <c:v>18.005007140653099</c:v>
                </c:pt>
                <c:pt idx="2622">
                  <c:v>18.0120247380984</c:v>
                </c:pt>
                <c:pt idx="2623">
                  <c:v>18.019042335543698</c:v>
                </c:pt>
                <c:pt idx="2624">
                  <c:v>18.026059932989</c:v>
                </c:pt>
                <c:pt idx="2625">
                  <c:v>18.033077530434301</c:v>
                </c:pt>
                <c:pt idx="2626">
                  <c:v>18.040095127879599</c:v>
                </c:pt>
                <c:pt idx="2627">
                  <c:v>18.047112725324901</c:v>
                </c:pt>
                <c:pt idx="2628">
                  <c:v>18.054130322770199</c:v>
                </c:pt>
                <c:pt idx="2629">
                  <c:v>18.061147920215401</c:v>
                </c:pt>
                <c:pt idx="2630">
                  <c:v>18.068165517660699</c:v>
                </c:pt>
                <c:pt idx="2631">
                  <c:v>18.075183115106</c:v>
                </c:pt>
                <c:pt idx="2632">
                  <c:v>18.082200712551298</c:v>
                </c:pt>
                <c:pt idx="2633">
                  <c:v>18.0892183099966</c:v>
                </c:pt>
                <c:pt idx="2634">
                  <c:v>18.096235907441901</c:v>
                </c:pt>
                <c:pt idx="2635">
                  <c:v>18.103253504887199</c:v>
                </c:pt>
                <c:pt idx="2636">
                  <c:v>18.110271102332501</c:v>
                </c:pt>
                <c:pt idx="2637">
                  <c:v>18.117288699777799</c:v>
                </c:pt>
                <c:pt idx="2638">
                  <c:v>18.1243062972231</c:v>
                </c:pt>
                <c:pt idx="2639">
                  <c:v>18.131323894668299</c:v>
                </c:pt>
                <c:pt idx="2640">
                  <c:v>18.1383414921136</c:v>
                </c:pt>
                <c:pt idx="2641">
                  <c:v>18.145359089558902</c:v>
                </c:pt>
                <c:pt idx="2642">
                  <c:v>18.1523766870042</c:v>
                </c:pt>
                <c:pt idx="2643">
                  <c:v>18.159394284449501</c:v>
                </c:pt>
                <c:pt idx="2644">
                  <c:v>18.166411881894799</c:v>
                </c:pt>
                <c:pt idx="2645">
                  <c:v>18.173429479340101</c:v>
                </c:pt>
                <c:pt idx="2646">
                  <c:v>18.180447076785399</c:v>
                </c:pt>
                <c:pt idx="2647">
                  <c:v>18.1874646742307</c:v>
                </c:pt>
                <c:pt idx="2648">
                  <c:v>18.194482271676002</c:v>
                </c:pt>
                <c:pt idx="2649">
                  <c:v>18.2014998691212</c:v>
                </c:pt>
                <c:pt idx="2650">
                  <c:v>18.208517466566501</c:v>
                </c:pt>
                <c:pt idx="2651">
                  <c:v>18.215535064011799</c:v>
                </c:pt>
                <c:pt idx="2652">
                  <c:v>18.222552661457101</c:v>
                </c:pt>
                <c:pt idx="2653">
                  <c:v>18.229570258902399</c:v>
                </c:pt>
                <c:pt idx="2654">
                  <c:v>18.2365878563477</c:v>
                </c:pt>
                <c:pt idx="2655">
                  <c:v>18.243605453792998</c:v>
                </c:pt>
                <c:pt idx="2656">
                  <c:v>18.2506230512383</c:v>
                </c:pt>
                <c:pt idx="2657">
                  <c:v>18.257640648683601</c:v>
                </c:pt>
                <c:pt idx="2658">
                  <c:v>18.264658246128899</c:v>
                </c:pt>
                <c:pt idx="2659">
                  <c:v>18.271675843574101</c:v>
                </c:pt>
                <c:pt idx="2660">
                  <c:v>18.278693441019399</c:v>
                </c:pt>
                <c:pt idx="2661">
                  <c:v>18.285711038464701</c:v>
                </c:pt>
                <c:pt idx="2662">
                  <c:v>18.292728635909999</c:v>
                </c:pt>
                <c:pt idx="2663">
                  <c:v>18.2997462333553</c:v>
                </c:pt>
                <c:pt idx="2664">
                  <c:v>18.306763830800602</c:v>
                </c:pt>
                <c:pt idx="2665">
                  <c:v>18.3137814282459</c:v>
                </c:pt>
                <c:pt idx="2666">
                  <c:v>18.320799025691201</c:v>
                </c:pt>
                <c:pt idx="2667">
                  <c:v>18.327816623136499</c:v>
                </c:pt>
                <c:pt idx="2668">
                  <c:v>18.334834220581801</c:v>
                </c:pt>
                <c:pt idx="2669">
                  <c:v>18.341851818026999</c:v>
                </c:pt>
                <c:pt idx="2670">
                  <c:v>18.348869415472301</c:v>
                </c:pt>
                <c:pt idx="2671">
                  <c:v>18.355887012917599</c:v>
                </c:pt>
                <c:pt idx="2672">
                  <c:v>18.3629046103629</c:v>
                </c:pt>
                <c:pt idx="2673">
                  <c:v>18.369922207808202</c:v>
                </c:pt>
                <c:pt idx="2674">
                  <c:v>18.3769398052535</c:v>
                </c:pt>
                <c:pt idx="2675">
                  <c:v>18.383957402698801</c:v>
                </c:pt>
                <c:pt idx="2676">
                  <c:v>18.390975000144099</c:v>
                </c:pt>
                <c:pt idx="2677">
                  <c:v>18.397992597589401</c:v>
                </c:pt>
                <c:pt idx="2678">
                  <c:v>18.405010195034599</c:v>
                </c:pt>
                <c:pt idx="2679">
                  <c:v>18.412027792479901</c:v>
                </c:pt>
                <c:pt idx="2680">
                  <c:v>18.419045389925198</c:v>
                </c:pt>
                <c:pt idx="2681">
                  <c:v>18.4260629873705</c:v>
                </c:pt>
                <c:pt idx="2682">
                  <c:v>18.433080584815801</c:v>
                </c:pt>
                <c:pt idx="2683">
                  <c:v>18.440098182261099</c:v>
                </c:pt>
                <c:pt idx="2684">
                  <c:v>18.447115779706401</c:v>
                </c:pt>
                <c:pt idx="2685">
                  <c:v>18.454133377151699</c:v>
                </c:pt>
                <c:pt idx="2686">
                  <c:v>18.461150974597</c:v>
                </c:pt>
                <c:pt idx="2687">
                  <c:v>18.468168572042298</c:v>
                </c:pt>
                <c:pt idx="2688">
                  <c:v>18.4751861694875</c:v>
                </c:pt>
                <c:pt idx="2689">
                  <c:v>18.482203766932798</c:v>
                </c:pt>
                <c:pt idx="2690">
                  <c:v>18.4892213643781</c:v>
                </c:pt>
                <c:pt idx="2691">
                  <c:v>18.496238961823401</c:v>
                </c:pt>
                <c:pt idx="2692">
                  <c:v>18.503256559268699</c:v>
                </c:pt>
                <c:pt idx="2693">
                  <c:v>18.510274156714001</c:v>
                </c:pt>
                <c:pt idx="2694">
                  <c:v>18.517291754159299</c:v>
                </c:pt>
                <c:pt idx="2695">
                  <c:v>18.5243093516046</c:v>
                </c:pt>
                <c:pt idx="2696">
                  <c:v>18.531326949049902</c:v>
                </c:pt>
                <c:pt idx="2697">
                  <c:v>18.5383445464952</c:v>
                </c:pt>
                <c:pt idx="2698">
                  <c:v>18.545362143940402</c:v>
                </c:pt>
                <c:pt idx="2699">
                  <c:v>18.5523797413857</c:v>
                </c:pt>
                <c:pt idx="2700">
                  <c:v>18.559397338831001</c:v>
                </c:pt>
                <c:pt idx="2701">
                  <c:v>18.566414936276299</c:v>
                </c:pt>
                <c:pt idx="2702">
                  <c:v>18.573432533721601</c:v>
                </c:pt>
                <c:pt idx="2703">
                  <c:v>18.580450131166899</c:v>
                </c:pt>
                <c:pt idx="2704">
                  <c:v>18.5874677286122</c:v>
                </c:pt>
                <c:pt idx="2705">
                  <c:v>18.594485326057502</c:v>
                </c:pt>
                <c:pt idx="2706">
                  <c:v>18.6015029235028</c:v>
                </c:pt>
                <c:pt idx="2707">
                  <c:v>18.608520520948101</c:v>
                </c:pt>
                <c:pt idx="2708">
                  <c:v>18.6155381183933</c:v>
                </c:pt>
                <c:pt idx="2709">
                  <c:v>18.622555715838601</c:v>
                </c:pt>
                <c:pt idx="2710">
                  <c:v>18.629573313283899</c:v>
                </c:pt>
                <c:pt idx="2711">
                  <c:v>18.6365909107292</c:v>
                </c:pt>
                <c:pt idx="2712">
                  <c:v>18.643608508174498</c:v>
                </c:pt>
                <c:pt idx="2713">
                  <c:v>18.6506261056198</c:v>
                </c:pt>
                <c:pt idx="2714">
                  <c:v>18.657643703065101</c:v>
                </c:pt>
                <c:pt idx="2715">
                  <c:v>18.664661300510399</c:v>
                </c:pt>
                <c:pt idx="2716">
                  <c:v>18.671678897955701</c:v>
                </c:pt>
                <c:pt idx="2717">
                  <c:v>18.678696495400999</c:v>
                </c:pt>
                <c:pt idx="2718">
                  <c:v>18.685714092846201</c:v>
                </c:pt>
                <c:pt idx="2719">
                  <c:v>18.692731690291499</c:v>
                </c:pt>
                <c:pt idx="2720">
                  <c:v>18.6997492877368</c:v>
                </c:pt>
                <c:pt idx="2721">
                  <c:v>18.706766885182098</c:v>
                </c:pt>
                <c:pt idx="2722">
                  <c:v>18.7137844826274</c:v>
                </c:pt>
                <c:pt idx="2723">
                  <c:v>18.720802080072701</c:v>
                </c:pt>
                <c:pt idx="2724">
                  <c:v>18.727819677517999</c:v>
                </c:pt>
                <c:pt idx="2725">
                  <c:v>18.734837274963301</c:v>
                </c:pt>
                <c:pt idx="2726">
                  <c:v>18.741854872408599</c:v>
                </c:pt>
                <c:pt idx="2727">
                  <c:v>18.748872469853801</c:v>
                </c:pt>
                <c:pt idx="2728">
                  <c:v>18.755890067299099</c:v>
                </c:pt>
                <c:pt idx="2729">
                  <c:v>18.7629076647444</c:v>
                </c:pt>
                <c:pt idx="2730">
                  <c:v>18.769925262189702</c:v>
                </c:pt>
                <c:pt idx="2731">
                  <c:v>18.776942859635</c:v>
                </c:pt>
                <c:pt idx="2732">
                  <c:v>18.783960457080301</c:v>
                </c:pt>
                <c:pt idx="2733">
                  <c:v>18.790978054525599</c:v>
                </c:pt>
                <c:pt idx="2734">
                  <c:v>18.797995651970901</c:v>
                </c:pt>
                <c:pt idx="2735">
                  <c:v>18.805013249416199</c:v>
                </c:pt>
                <c:pt idx="2736">
                  <c:v>18.8120308468615</c:v>
                </c:pt>
                <c:pt idx="2737">
                  <c:v>18.819048444306699</c:v>
                </c:pt>
                <c:pt idx="2738">
                  <c:v>18.826066041752</c:v>
                </c:pt>
                <c:pt idx="2739">
                  <c:v>18.833083639197302</c:v>
                </c:pt>
                <c:pt idx="2740">
                  <c:v>18.8401012366426</c:v>
                </c:pt>
                <c:pt idx="2741">
                  <c:v>18.847118834087901</c:v>
                </c:pt>
                <c:pt idx="2742">
                  <c:v>18.854136431533199</c:v>
                </c:pt>
                <c:pt idx="2743">
                  <c:v>18.8611540289785</c:v>
                </c:pt>
                <c:pt idx="2744">
                  <c:v>18.868171626423798</c:v>
                </c:pt>
                <c:pt idx="2745">
                  <c:v>18.8751892238691</c:v>
                </c:pt>
                <c:pt idx="2746">
                  <c:v>18.882206821314401</c:v>
                </c:pt>
                <c:pt idx="2747">
                  <c:v>18.8892244187596</c:v>
                </c:pt>
                <c:pt idx="2748">
                  <c:v>18.896242016204901</c:v>
                </c:pt>
                <c:pt idx="2749">
                  <c:v>18.903259613650199</c:v>
                </c:pt>
                <c:pt idx="2750">
                  <c:v>18.910277211095501</c:v>
                </c:pt>
                <c:pt idx="2751">
                  <c:v>18.917294808540799</c:v>
                </c:pt>
                <c:pt idx="2752">
                  <c:v>18.9243124059861</c:v>
                </c:pt>
                <c:pt idx="2753">
                  <c:v>18.931330003431398</c:v>
                </c:pt>
                <c:pt idx="2754">
                  <c:v>18.9383476008767</c:v>
                </c:pt>
                <c:pt idx="2755">
                  <c:v>18.945365198322001</c:v>
                </c:pt>
                <c:pt idx="2756">
                  <c:v>18.9523827957672</c:v>
                </c:pt>
                <c:pt idx="2757">
                  <c:v>18.959400393212501</c:v>
                </c:pt>
                <c:pt idx="2758">
                  <c:v>18.966417990657799</c:v>
                </c:pt>
                <c:pt idx="2759">
                  <c:v>18.973435588103101</c:v>
                </c:pt>
                <c:pt idx="2760">
                  <c:v>18.980453185548399</c:v>
                </c:pt>
                <c:pt idx="2761">
                  <c:v>18.9874707829937</c:v>
                </c:pt>
                <c:pt idx="2762">
                  <c:v>18.994488380439002</c:v>
                </c:pt>
                <c:pt idx="2763">
                  <c:v>19.0015059778843</c:v>
                </c:pt>
                <c:pt idx="2764">
                  <c:v>19.008523575329601</c:v>
                </c:pt>
                <c:pt idx="2765">
                  <c:v>19.015541172774899</c:v>
                </c:pt>
                <c:pt idx="2766">
                  <c:v>19.022558770220101</c:v>
                </c:pt>
                <c:pt idx="2767">
                  <c:v>19.029576367665399</c:v>
                </c:pt>
                <c:pt idx="2768">
                  <c:v>19.036593965110701</c:v>
                </c:pt>
                <c:pt idx="2769">
                  <c:v>19.043611562555999</c:v>
                </c:pt>
                <c:pt idx="2770">
                  <c:v>19.0506291600013</c:v>
                </c:pt>
                <c:pt idx="2771">
                  <c:v>19.057646757446602</c:v>
                </c:pt>
                <c:pt idx="2772">
                  <c:v>19.064664354891899</c:v>
                </c:pt>
                <c:pt idx="2773">
                  <c:v>19.071681952337201</c:v>
                </c:pt>
                <c:pt idx="2774">
                  <c:v>19.078699549782499</c:v>
                </c:pt>
                <c:pt idx="2775">
                  <c:v>19.0857171472278</c:v>
                </c:pt>
                <c:pt idx="2776">
                  <c:v>19.092734744672999</c:v>
                </c:pt>
                <c:pt idx="2777">
                  <c:v>19.0997523421183</c:v>
                </c:pt>
                <c:pt idx="2778">
                  <c:v>19.106769939563598</c:v>
                </c:pt>
                <c:pt idx="2779">
                  <c:v>19.1137875370089</c:v>
                </c:pt>
                <c:pt idx="2780">
                  <c:v>19.120805134454201</c:v>
                </c:pt>
                <c:pt idx="2781">
                  <c:v>19.127822731899499</c:v>
                </c:pt>
                <c:pt idx="2782">
                  <c:v>19.134840329344801</c:v>
                </c:pt>
                <c:pt idx="2783">
                  <c:v>19.141857926790099</c:v>
                </c:pt>
                <c:pt idx="2784">
                  <c:v>19.1488755242354</c:v>
                </c:pt>
                <c:pt idx="2785">
                  <c:v>19.155893121680698</c:v>
                </c:pt>
                <c:pt idx="2786">
                  <c:v>19.1629107191259</c:v>
                </c:pt>
                <c:pt idx="2787">
                  <c:v>19.169928316571202</c:v>
                </c:pt>
                <c:pt idx="2788">
                  <c:v>19.1769459140165</c:v>
                </c:pt>
                <c:pt idx="2789">
                  <c:v>19.183963511461801</c:v>
                </c:pt>
                <c:pt idx="2790">
                  <c:v>19.190981108907099</c:v>
                </c:pt>
                <c:pt idx="2791">
                  <c:v>19.197998706352401</c:v>
                </c:pt>
                <c:pt idx="2792">
                  <c:v>19.205016303797699</c:v>
                </c:pt>
                <c:pt idx="2793">
                  <c:v>19.212033901243</c:v>
                </c:pt>
                <c:pt idx="2794">
                  <c:v>19.219051498688302</c:v>
                </c:pt>
                <c:pt idx="2795">
                  <c:v>19.2260690961335</c:v>
                </c:pt>
                <c:pt idx="2796">
                  <c:v>19.233086693578802</c:v>
                </c:pt>
                <c:pt idx="2797">
                  <c:v>19.2401042910241</c:v>
                </c:pt>
                <c:pt idx="2798">
                  <c:v>19.247121888469401</c:v>
                </c:pt>
                <c:pt idx="2799">
                  <c:v>19.254139485914699</c:v>
                </c:pt>
                <c:pt idx="2800">
                  <c:v>19.261157083360001</c:v>
                </c:pt>
                <c:pt idx="2801">
                  <c:v>19.268174680805298</c:v>
                </c:pt>
                <c:pt idx="2802">
                  <c:v>19.2751922782506</c:v>
                </c:pt>
                <c:pt idx="2803">
                  <c:v>19.282209875695902</c:v>
                </c:pt>
                <c:pt idx="2804">
                  <c:v>19.289227473141199</c:v>
                </c:pt>
                <c:pt idx="2805">
                  <c:v>19.296245070586501</c:v>
                </c:pt>
                <c:pt idx="2806">
                  <c:v>19.303262668031699</c:v>
                </c:pt>
                <c:pt idx="2807">
                  <c:v>19.310280265477001</c:v>
                </c:pt>
                <c:pt idx="2808">
                  <c:v>19.317297862922299</c:v>
                </c:pt>
                <c:pt idx="2809">
                  <c:v>19.3243154603676</c:v>
                </c:pt>
                <c:pt idx="2810">
                  <c:v>19.331333057812898</c:v>
                </c:pt>
                <c:pt idx="2811">
                  <c:v>19.3383506552582</c:v>
                </c:pt>
                <c:pt idx="2812">
                  <c:v>19.345368252703501</c:v>
                </c:pt>
                <c:pt idx="2813">
                  <c:v>19.352385850148799</c:v>
                </c:pt>
                <c:pt idx="2814">
                  <c:v>19.359403447594101</c:v>
                </c:pt>
                <c:pt idx="2815">
                  <c:v>19.366421045039299</c:v>
                </c:pt>
                <c:pt idx="2816">
                  <c:v>19.373438642484601</c:v>
                </c:pt>
                <c:pt idx="2817">
                  <c:v>19.380456239929899</c:v>
                </c:pt>
                <c:pt idx="2818">
                  <c:v>19.3874738373752</c:v>
                </c:pt>
                <c:pt idx="2819">
                  <c:v>19.394491434820502</c:v>
                </c:pt>
                <c:pt idx="2820">
                  <c:v>19.4015090322658</c:v>
                </c:pt>
                <c:pt idx="2821">
                  <c:v>19.408526629711101</c:v>
                </c:pt>
                <c:pt idx="2822">
                  <c:v>19.415544227156399</c:v>
                </c:pt>
                <c:pt idx="2823">
                  <c:v>19.422561824601701</c:v>
                </c:pt>
                <c:pt idx="2824">
                  <c:v>19.429579422046999</c:v>
                </c:pt>
                <c:pt idx="2825">
                  <c:v>19.436597019492201</c:v>
                </c:pt>
                <c:pt idx="2826">
                  <c:v>19.443614616937499</c:v>
                </c:pt>
                <c:pt idx="2827">
                  <c:v>19.4506322143828</c:v>
                </c:pt>
                <c:pt idx="2828">
                  <c:v>19.457649811828102</c:v>
                </c:pt>
                <c:pt idx="2829">
                  <c:v>19.4646674092734</c:v>
                </c:pt>
                <c:pt idx="2830">
                  <c:v>19.471685006718701</c:v>
                </c:pt>
                <c:pt idx="2831">
                  <c:v>19.478702604163999</c:v>
                </c:pt>
                <c:pt idx="2832">
                  <c:v>19.485720201609301</c:v>
                </c:pt>
                <c:pt idx="2833">
                  <c:v>19.492737799054598</c:v>
                </c:pt>
                <c:pt idx="2834">
                  <c:v>19.4997553964998</c:v>
                </c:pt>
                <c:pt idx="2835">
                  <c:v>19.506772993945098</c:v>
                </c:pt>
                <c:pt idx="2836">
                  <c:v>19.5137905913904</c:v>
                </c:pt>
                <c:pt idx="2837">
                  <c:v>19.520808188835701</c:v>
                </c:pt>
                <c:pt idx="2838">
                  <c:v>19.527825786280999</c:v>
                </c:pt>
                <c:pt idx="2839">
                  <c:v>19.534843383726301</c:v>
                </c:pt>
                <c:pt idx="2840">
                  <c:v>19.541860981171599</c:v>
                </c:pt>
                <c:pt idx="2841">
                  <c:v>19.5488785786169</c:v>
                </c:pt>
                <c:pt idx="2842">
                  <c:v>19.555896176062198</c:v>
                </c:pt>
                <c:pt idx="2843">
                  <c:v>19.5629137735075</c:v>
                </c:pt>
                <c:pt idx="2844">
                  <c:v>19.569931370952698</c:v>
                </c:pt>
                <c:pt idx="2845">
                  <c:v>19.576948968398</c:v>
                </c:pt>
                <c:pt idx="2846">
                  <c:v>19.583966565843301</c:v>
                </c:pt>
                <c:pt idx="2847">
                  <c:v>19.590984163288599</c:v>
                </c:pt>
                <c:pt idx="2848">
                  <c:v>19.598001760733901</c:v>
                </c:pt>
                <c:pt idx="2849">
                  <c:v>19.605019358179199</c:v>
                </c:pt>
                <c:pt idx="2850">
                  <c:v>19.6120369556245</c:v>
                </c:pt>
                <c:pt idx="2851">
                  <c:v>19.619054553069802</c:v>
                </c:pt>
                <c:pt idx="2852">
                  <c:v>19.6260721505151</c:v>
                </c:pt>
                <c:pt idx="2853">
                  <c:v>19.633089747960401</c:v>
                </c:pt>
                <c:pt idx="2854">
                  <c:v>19.6401073454056</c:v>
                </c:pt>
                <c:pt idx="2855">
                  <c:v>19.647124942850901</c:v>
                </c:pt>
                <c:pt idx="2856">
                  <c:v>19.654142540296199</c:v>
                </c:pt>
                <c:pt idx="2857">
                  <c:v>19.661160137741501</c:v>
                </c:pt>
                <c:pt idx="2858">
                  <c:v>19.668177735186799</c:v>
                </c:pt>
                <c:pt idx="2859">
                  <c:v>19.6751953326321</c:v>
                </c:pt>
                <c:pt idx="2860">
                  <c:v>19.682212930077402</c:v>
                </c:pt>
                <c:pt idx="2861">
                  <c:v>19.6892305275227</c:v>
                </c:pt>
                <c:pt idx="2862">
                  <c:v>19.696248124968001</c:v>
                </c:pt>
                <c:pt idx="2863">
                  <c:v>19.703265722413299</c:v>
                </c:pt>
                <c:pt idx="2864">
                  <c:v>19.710283319858501</c:v>
                </c:pt>
                <c:pt idx="2865">
                  <c:v>19.717300917303799</c:v>
                </c:pt>
                <c:pt idx="2866">
                  <c:v>19.7243185147491</c:v>
                </c:pt>
                <c:pt idx="2867">
                  <c:v>19.731336112194398</c:v>
                </c:pt>
                <c:pt idx="2868">
                  <c:v>19.7383537096397</c:v>
                </c:pt>
                <c:pt idx="2869">
                  <c:v>19.745371307085001</c:v>
                </c:pt>
                <c:pt idx="2870">
                  <c:v>19.752388904530299</c:v>
                </c:pt>
                <c:pt idx="2871">
                  <c:v>19.759406501975601</c:v>
                </c:pt>
                <c:pt idx="2872">
                  <c:v>19.766424099420899</c:v>
                </c:pt>
                <c:pt idx="2873">
                  <c:v>19.7734416968662</c:v>
                </c:pt>
                <c:pt idx="2874">
                  <c:v>19.780459294311399</c:v>
                </c:pt>
                <c:pt idx="2875">
                  <c:v>19.7874768917567</c:v>
                </c:pt>
                <c:pt idx="2876">
                  <c:v>19.794494489201998</c:v>
                </c:pt>
                <c:pt idx="2877">
                  <c:v>19.8015120866473</c:v>
                </c:pt>
                <c:pt idx="2878">
                  <c:v>19.808529684092601</c:v>
                </c:pt>
                <c:pt idx="2879">
                  <c:v>19.815547281537899</c:v>
                </c:pt>
                <c:pt idx="2880">
                  <c:v>19.822564878983201</c:v>
                </c:pt>
                <c:pt idx="2881">
                  <c:v>19.829582476428499</c:v>
                </c:pt>
                <c:pt idx="2882">
                  <c:v>19.8366000738738</c:v>
                </c:pt>
                <c:pt idx="2883">
                  <c:v>19.843617671319102</c:v>
                </c:pt>
                <c:pt idx="2884">
                  <c:v>19.8506352687643</c:v>
                </c:pt>
                <c:pt idx="2885">
                  <c:v>19.857652866209602</c:v>
                </c:pt>
                <c:pt idx="2886">
                  <c:v>19.8646704636549</c:v>
                </c:pt>
                <c:pt idx="2887">
                  <c:v>19.871688061100201</c:v>
                </c:pt>
                <c:pt idx="2888">
                  <c:v>19.878705658545499</c:v>
                </c:pt>
                <c:pt idx="2889">
                  <c:v>19.885723255990801</c:v>
                </c:pt>
                <c:pt idx="2890">
                  <c:v>19.892740853436099</c:v>
                </c:pt>
                <c:pt idx="2891">
                  <c:v>19.8997584508814</c:v>
                </c:pt>
                <c:pt idx="2892">
                  <c:v>19.906776048326702</c:v>
                </c:pt>
                <c:pt idx="2893">
                  <c:v>19.9137936457719</c:v>
                </c:pt>
                <c:pt idx="2894">
                  <c:v>19.920811243217202</c:v>
                </c:pt>
                <c:pt idx="2895">
                  <c:v>19.927828840662499</c:v>
                </c:pt>
                <c:pt idx="2896">
                  <c:v>19.934846438107801</c:v>
                </c:pt>
                <c:pt idx="2897">
                  <c:v>19.941864035553099</c:v>
                </c:pt>
                <c:pt idx="2898">
                  <c:v>19.9488816329984</c:v>
                </c:pt>
                <c:pt idx="2899">
                  <c:v>19.955899230443698</c:v>
                </c:pt>
                <c:pt idx="2900">
                  <c:v>19.962916827889</c:v>
                </c:pt>
                <c:pt idx="2901">
                  <c:v>19.969934425334301</c:v>
                </c:pt>
                <c:pt idx="2902">
                  <c:v>19.976952022779599</c:v>
                </c:pt>
                <c:pt idx="2903">
                  <c:v>19.983969620224801</c:v>
                </c:pt>
                <c:pt idx="2904">
                  <c:v>19.990987217670099</c:v>
                </c:pt>
                <c:pt idx="2905">
                  <c:v>19.998004815115401</c:v>
                </c:pt>
                <c:pt idx="2906">
                  <c:v>20.005022412560699</c:v>
                </c:pt>
                <c:pt idx="2907">
                  <c:v>20.012040010006</c:v>
                </c:pt>
                <c:pt idx="2908">
                  <c:v>20.019057607451298</c:v>
                </c:pt>
                <c:pt idx="2909">
                  <c:v>20.0260752048966</c:v>
                </c:pt>
                <c:pt idx="2910">
                  <c:v>20.033092802341901</c:v>
                </c:pt>
                <c:pt idx="2911">
                  <c:v>20.040110399787199</c:v>
                </c:pt>
                <c:pt idx="2912">
                  <c:v>20.047127997232501</c:v>
                </c:pt>
                <c:pt idx="2913">
                  <c:v>20.054145594677699</c:v>
                </c:pt>
                <c:pt idx="2914">
                  <c:v>20.061163192123001</c:v>
                </c:pt>
                <c:pt idx="2915">
                  <c:v>20.068180789568299</c:v>
                </c:pt>
                <c:pt idx="2916">
                  <c:v>20.0751983870136</c:v>
                </c:pt>
                <c:pt idx="2917">
                  <c:v>20.082215984458902</c:v>
                </c:pt>
                <c:pt idx="2918">
                  <c:v>20.0892335819042</c:v>
                </c:pt>
                <c:pt idx="2919">
                  <c:v>20.096251179349501</c:v>
                </c:pt>
                <c:pt idx="2920">
                  <c:v>20.103268776794799</c:v>
                </c:pt>
                <c:pt idx="2921">
                  <c:v>20.110286374240101</c:v>
                </c:pt>
                <c:pt idx="2922">
                  <c:v>20.117303971685299</c:v>
                </c:pt>
                <c:pt idx="2923">
                  <c:v>20.124321569130601</c:v>
                </c:pt>
                <c:pt idx="2924">
                  <c:v>20.131339166575899</c:v>
                </c:pt>
                <c:pt idx="2925">
                  <c:v>20.1383567640212</c:v>
                </c:pt>
                <c:pt idx="2926">
                  <c:v>20.145374361466502</c:v>
                </c:pt>
                <c:pt idx="2927">
                  <c:v>20.152391958911799</c:v>
                </c:pt>
                <c:pt idx="2928">
                  <c:v>20.159409556357101</c:v>
                </c:pt>
                <c:pt idx="2929">
                  <c:v>20.166427153802399</c:v>
                </c:pt>
                <c:pt idx="2930">
                  <c:v>20.1734447512477</c:v>
                </c:pt>
                <c:pt idx="2931">
                  <c:v>20.180462348692998</c:v>
                </c:pt>
                <c:pt idx="2932">
                  <c:v>20.1874799461382</c:v>
                </c:pt>
                <c:pt idx="2933">
                  <c:v>20.194497543583498</c:v>
                </c:pt>
                <c:pt idx="2934">
                  <c:v>20.2015151410288</c:v>
                </c:pt>
                <c:pt idx="2935">
                  <c:v>20.208532738474101</c:v>
                </c:pt>
                <c:pt idx="2936">
                  <c:v>20.215550335919399</c:v>
                </c:pt>
                <c:pt idx="2937">
                  <c:v>20.222567933364701</c:v>
                </c:pt>
                <c:pt idx="2938">
                  <c:v>20.229585530809999</c:v>
                </c:pt>
                <c:pt idx="2939">
                  <c:v>20.2366031282553</c:v>
                </c:pt>
                <c:pt idx="2940">
                  <c:v>20.243620725700598</c:v>
                </c:pt>
                <c:pt idx="2941">
                  <c:v>20.2506383231459</c:v>
                </c:pt>
                <c:pt idx="2942">
                  <c:v>20.257655920591102</c:v>
                </c:pt>
                <c:pt idx="2943">
                  <c:v>20.2646735180364</c:v>
                </c:pt>
                <c:pt idx="2944">
                  <c:v>20.271691115481701</c:v>
                </c:pt>
                <c:pt idx="2945">
                  <c:v>20.278708712926999</c:v>
                </c:pt>
                <c:pt idx="2946">
                  <c:v>20.285726310372301</c:v>
                </c:pt>
                <c:pt idx="2947">
                  <c:v>20.292743907817599</c:v>
                </c:pt>
                <c:pt idx="2948">
                  <c:v>20.2997615052629</c:v>
                </c:pt>
                <c:pt idx="2949">
                  <c:v>20.306779102708202</c:v>
                </c:pt>
                <c:pt idx="2950">
                  <c:v>20.3137967001535</c:v>
                </c:pt>
                <c:pt idx="2951">
                  <c:v>20.320814297598801</c:v>
                </c:pt>
                <c:pt idx="2952">
                  <c:v>20.327831895044</c:v>
                </c:pt>
                <c:pt idx="2953">
                  <c:v>20.334849492489301</c:v>
                </c:pt>
                <c:pt idx="2954">
                  <c:v>20.341867089934599</c:v>
                </c:pt>
                <c:pt idx="2955">
                  <c:v>20.348884687379901</c:v>
                </c:pt>
                <c:pt idx="2956">
                  <c:v>20.355902284825198</c:v>
                </c:pt>
                <c:pt idx="2957">
                  <c:v>20.3629198822705</c:v>
                </c:pt>
                <c:pt idx="2958">
                  <c:v>20.369937479715801</c:v>
                </c:pt>
                <c:pt idx="2959">
                  <c:v>20.376955077161099</c:v>
                </c:pt>
                <c:pt idx="2960">
                  <c:v>20.383972674606401</c:v>
                </c:pt>
                <c:pt idx="2961">
                  <c:v>20.390990272051699</c:v>
                </c:pt>
                <c:pt idx="2962">
                  <c:v>20.398007869496901</c:v>
                </c:pt>
                <c:pt idx="2963">
                  <c:v>20.405025466942199</c:v>
                </c:pt>
                <c:pt idx="2964">
                  <c:v>20.4120430643875</c:v>
                </c:pt>
                <c:pt idx="2965">
                  <c:v>20.419060661832798</c:v>
                </c:pt>
                <c:pt idx="2966">
                  <c:v>20.4260782592781</c:v>
                </c:pt>
                <c:pt idx="2967">
                  <c:v>20.433095856723401</c:v>
                </c:pt>
                <c:pt idx="2968">
                  <c:v>20.440113454168699</c:v>
                </c:pt>
                <c:pt idx="2969">
                  <c:v>20.447131051614001</c:v>
                </c:pt>
                <c:pt idx="2970">
                  <c:v>20.454148649059299</c:v>
                </c:pt>
                <c:pt idx="2971">
                  <c:v>20.461166246504501</c:v>
                </c:pt>
                <c:pt idx="2972">
                  <c:v>20.468183843949799</c:v>
                </c:pt>
                <c:pt idx="2973">
                  <c:v>20.4752014413951</c:v>
                </c:pt>
                <c:pt idx="2974">
                  <c:v>20.482219038840402</c:v>
                </c:pt>
                <c:pt idx="2975">
                  <c:v>20.4892366362857</c:v>
                </c:pt>
                <c:pt idx="2976">
                  <c:v>20.496254233731001</c:v>
                </c:pt>
                <c:pt idx="2977">
                  <c:v>20.503271831176299</c:v>
                </c:pt>
                <c:pt idx="2978">
                  <c:v>20.510289428621601</c:v>
                </c:pt>
                <c:pt idx="2979">
                  <c:v>20.517307026066899</c:v>
                </c:pt>
                <c:pt idx="2980">
                  <c:v>20.5243246235122</c:v>
                </c:pt>
                <c:pt idx="2981">
                  <c:v>20.531342220957399</c:v>
                </c:pt>
                <c:pt idx="2982">
                  <c:v>20.5383598184027</c:v>
                </c:pt>
                <c:pt idx="2983">
                  <c:v>20.545377415848002</c:v>
                </c:pt>
                <c:pt idx="2984">
                  <c:v>20.5523950132933</c:v>
                </c:pt>
                <c:pt idx="2985">
                  <c:v>20.559412610738601</c:v>
                </c:pt>
                <c:pt idx="2986">
                  <c:v>20.566430208183899</c:v>
                </c:pt>
                <c:pt idx="2987">
                  <c:v>20.573447805629201</c:v>
                </c:pt>
                <c:pt idx="2988">
                  <c:v>20.580465403074498</c:v>
                </c:pt>
                <c:pt idx="2989">
                  <c:v>20.5874830005198</c:v>
                </c:pt>
                <c:pt idx="2990">
                  <c:v>20.594500597965101</c:v>
                </c:pt>
                <c:pt idx="2991">
                  <c:v>20.6015181954103</c:v>
                </c:pt>
                <c:pt idx="2992">
                  <c:v>20.608535792855601</c:v>
                </c:pt>
                <c:pt idx="2993">
                  <c:v>20.615553390300899</c:v>
                </c:pt>
                <c:pt idx="2994">
                  <c:v>20.622570987746201</c:v>
                </c:pt>
                <c:pt idx="2995">
                  <c:v>20.629588585191499</c:v>
                </c:pt>
                <c:pt idx="2996">
                  <c:v>20.6366061826368</c:v>
                </c:pt>
                <c:pt idx="2997">
                  <c:v>20.643623780082098</c:v>
                </c:pt>
                <c:pt idx="2998">
                  <c:v>20.6506413775274</c:v>
                </c:pt>
                <c:pt idx="2999">
                  <c:v>20.657658974972701</c:v>
                </c:pt>
                <c:pt idx="3000">
                  <c:v>20.6646765724179</c:v>
                </c:pt>
                <c:pt idx="3001">
                  <c:v>20.671694169863201</c:v>
                </c:pt>
                <c:pt idx="3002">
                  <c:v>20.678711767308499</c:v>
                </c:pt>
                <c:pt idx="3003">
                  <c:v>20.685729364753801</c:v>
                </c:pt>
                <c:pt idx="3004">
                  <c:v>20.692746962199099</c:v>
                </c:pt>
                <c:pt idx="3005">
                  <c:v>20.6997645596444</c:v>
                </c:pt>
                <c:pt idx="3006">
                  <c:v>20.706782157089702</c:v>
                </c:pt>
                <c:pt idx="3007">
                  <c:v>20.713799754535</c:v>
                </c:pt>
                <c:pt idx="3008">
                  <c:v>20.720817351980301</c:v>
                </c:pt>
                <c:pt idx="3009">
                  <c:v>20.727834949425599</c:v>
                </c:pt>
                <c:pt idx="3010">
                  <c:v>20.734852546870801</c:v>
                </c:pt>
                <c:pt idx="3011">
                  <c:v>20.741870144316099</c:v>
                </c:pt>
                <c:pt idx="3012">
                  <c:v>20.748887741761401</c:v>
                </c:pt>
                <c:pt idx="3013">
                  <c:v>20.755905339206699</c:v>
                </c:pt>
                <c:pt idx="3014">
                  <c:v>20.762922936652</c:v>
                </c:pt>
                <c:pt idx="3015">
                  <c:v>20.769940534097302</c:v>
                </c:pt>
                <c:pt idx="3016">
                  <c:v>20.7769581315426</c:v>
                </c:pt>
                <c:pt idx="3017">
                  <c:v>20.783975728987901</c:v>
                </c:pt>
                <c:pt idx="3018">
                  <c:v>20.790993326433199</c:v>
                </c:pt>
                <c:pt idx="3019">
                  <c:v>20.7980109238785</c:v>
                </c:pt>
                <c:pt idx="3020">
                  <c:v>20.805028521323699</c:v>
                </c:pt>
                <c:pt idx="3021">
                  <c:v>20.812046118769</c:v>
                </c:pt>
                <c:pt idx="3022">
                  <c:v>20.819063716214298</c:v>
                </c:pt>
                <c:pt idx="3023">
                  <c:v>20.8260813136596</c:v>
                </c:pt>
                <c:pt idx="3024">
                  <c:v>20.833098911104901</c:v>
                </c:pt>
                <c:pt idx="3025">
                  <c:v>20.840116508550199</c:v>
                </c:pt>
                <c:pt idx="3026">
                  <c:v>20.847134105995501</c:v>
                </c:pt>
                <c:pt idx="3027">
                  <c:v>20.854151703440799</c:v>
                </c:pt>
                <c:pt idx="3028">
                  <c:v>20.8611693008861</c:v>
                </c:pt>
                <c:pt idx="3029">
                  <c:v>20.868186898331398</c:v>
                </c:pt>
                <c:pt idx="3030">
                  <c:v>20.8752044957766</c:v>
                </c:pt>
                <c:pt idx="3031">
                  <c:v>20.882222093221898</c:v>
                </c:pt>
                <c:pt idx="3032">
                  <c:v>20.8892396906672</c:v>
                </c:pt>
                <c:pt idx="3033">
                  <c:v>20.896257288112501</c:v>
                </c:pt>
                <c:pt idx="3034">
                  <c:v>20.903274885557799</c:v>
                </c:pt>
                <c:pt idx="3035">
                  <c:v>20.910292483003101</c:v>
                </c:pt>
                <c:pt idx="3036">
                  <c:v>20.917310080448399</c:v>
                </c:pt>
                <c:pt idx="3037">
                  <c:v>20.9243276778937</c:v>
                </c:pt>
                <c:pt idx="3038">
                  <c:v>20.931345275339002</c:v>
                </c:pt>
                <c:pt idx="3039">
                  <c:v>20.9383628727843</c:v>
                </c:pt>
                <c:pt idx="3040">
                  <c:v>20.945380470229502</c:v>
                </c:pt>
                <c:pt idx="3041">
                  <c:v>20.9523980676748</c:v>
                </c:pt>
                <c:pt idx="3042">
                  <c:v>20.959415665120101</c:v>
                </c:pt>
                <c:pt idx="3043">
                  <c:v>20.966433262565399</c:v>
                </c:pt>
                <c:pt idx="3044">
                  <c:v>20.973450860010701</c:v>
                </c:pt>
                <c:pt idx="3045">
                  <c:v>20.980468457455999</c:v>
                </c:pt>
                <c:pt idx="3046">
                  <c:v>20.9874860549013</c:v>
                </c:pt>
                <c:pt idx="3047">
                  <c:v>20.994503652346602</c:v>
                </c:pt>
                <c:pt idx="3048">
                  <c:v>21.001521249791899</c:v>
                </c:pt>
                <c:pt idx="3049">
                  <c:v>21.008538847237102</c:v>
                </c:pt>
                <c:pt idx="3050">
                  <c:v>21.015556444682399</c:v>
                </c:pt>
                <c:pt idx="3051">
                  <c:v>21.022574042127701</c:v>
                </c:pt>
                <c:pt idx="3052">
                  <c:v>21.029591639572999</c:v>
                </c:pt>
                <c:pt idx="3053">
                  <c:v>21.0366092370183</c:v>
                </c:pt>
                <c:pt idx="3054">
                  <c:v>21.043626834463598</c:v>
                </c:pt>
                <c:pt idx="3055">
                  <c:v>21.0506444319089</c:v>
                </c:pt>
                <c:pt idx="3056">
                  <c:v>21.057662029354201</c:v>
                </c:pt>
                <c:pt idx="3057">
                  <c:v>21.064679626799499</c:v>
                </c:pt>
                <c:pt idx="3058">
                  <c:v>21.071697224244801</c:v>
                </c:pt>
                <c:pt idx="3059">
                  <c:v>21.078714821689999</c:v>
                </c:pt>
                <c:pt idx="3060">
                  <c:v>21.085732419135301</c:v>
                </c:pt>
                <c:pt idx="3061">
                  <c:v>21.092750016580599</c:v>
                </c:pt>
                <c:pt idx="3062">
                  <c:v>21.0997676140259</c:v>
                </c:pt>
                <c:pt idx="3063">
                  <c:v>21.106785211471198</c:v>
                </c:pt>
                <c:pt idx="3064">
                  <c:v>21.1138028089165</c:v>
                </c:pt>
                <c:pt idx="3065">
                  <c:v>21.120820406361801</c:v>
                </c:pt>
                <c:pt idx="3066">
                  <c:v>21.127838003807099</c:v>
                </c:pt>
                <c:pt idx="3067">
                  <c:v>21.134855601252401</c:v>
                </c:pt>
                <c:pt idx="3068">
                  <c:v>21.141873198697699</c:v>
                </c:pt>
                <c:pt idx="3069">
                  <c:v>21.148890796142901</c:v>
                </c:pt>
                <c:pt idx="3070">
                  <c:v>21.155908393588199</c:v>
                </c:pt>
                <c:pt idx="3071">
                  <c:v>21.1629259910335</c:v>
                </c:pt>
                <c:pt idx="3072">
                  <c:v>21.169943588478802</c:v>
                </c:pt>
                <c:pt idx="3073">
                  <c:v>21.1769611859241</c:v>
                </c:pt>
                <c:pt idx="3074">
                  <c:v>21.183978783369401</c:v>
                </c:pt>
                <c:pt idx="3075">
                  <c:v>21.190996380814699</c:v>
                </c:pt>
                <c:pt idx="3076">
                  <c:v>21.198013978260001</c:v>
                </c:pt>
                <c:pt idx="3077">
                  <c:v>21.205031575705299</c:v>
                </c:pt>
                <c:pt idx="3078">
                  <c:v>21.2120491731506</c:v>
                </c:pt>
                <c:pt idx="3079">
                  <c:v>21.219066770595798</c:v>
                </c:pt>
                <c:pt idx="3080">
                  <c:v>21.2260843680411</c:v>
                </c:pt>
                <c:pt idx="3081">
                  <c:v>21.233101965486401</c:v>
                </c:pt>
                <c:pt idx="3082">
                  <c:v>21.240119562931699</c:v>
                </c:pt>
                <c:pt idx="3083">
                  <c:v>21.247137160377001</c:v>
                </c:pt>
                <c:pt idx="3084">
                  <c:v>21.254154757822299</c:v>
                </c:pt>
                <c:pt idx="3085">
                  <c:v>21.2611723552676</c:v>
                </c:pt>
                <c:pt idx="3086">
                  <c:v>21.268189952712898</c:v>
                </c:pt>
                <c:pt idx="3087">
                  <c:v>21.2752075501582</c:v>
                </c:pt>
                <c:pt idx="3088">
                  <c:v>21.282225147603398</c:v>
                </c:pt>
                <c:pt idx="3089">
                  <c:v>21.2892427450487</c:v>
                </c:pt>
                <c:pt idx="3090">
                  <c:v>21.296260342494001</c:v>
                </c:pt>
                <c:pt idx="3091">
                  <c:v>21.303277939939299</c:v>
                </c:pt>
                <c:pt idx="3092">
                  <c:v>21.310295537384601</c:v>
                </c:pt>
                <c:pt idx="3093">
                  <c:v>21.317313134829899</c:v>
                </c:pt>
                <c:pt idx="3094">
                  <c:v>21.3243307322752</c:v>
                </c:pt>
                <c:pt idx="3095">
                  <c:v>21.331348329720502</c:v>
                </c:pt>
                <c:pt idx="3096">
                  <c:v>21.3383659271658</c:v>
                </c:pt>
                <c:pt idx="3097">
                  <c:v>21.345383524611101</c:v>
                </c:pt>
                <c:pt idx="3098">
                  <c:v>21.3524011220563</c:v>
                </c:pt>
                <c:pt idx="3099">
                  <c:v>21.359418719501601</c:v>
                </c:pt>
                <c:pt idx="3100">
                  <c:v>21.366436316946899</c:v>
                </c:pt>
                <c:pt idx="3101">
                  <c:v>21.373453914392201</c:v>
                </c:pt>
                <c:pt idx="3102">
                  <c:v>21.380471511837499</c:v>
                </c:pt>
                <c:pt idx="3103">
                  <c:v>21.3874891092828</c:v>
                </c:pt>
                <c:pt idx="3104">
                  <c:v>21.394506706728102</c:v>
                </c:pt>
                <c:pt idx="3105">
                  <c:v>21.4015243041734</c:v>
                </c:pt>
                <c:pt idx="3106">
                  <c:v>21.408541901618701</c:v>
                </c:pt>
                <c:pt idx="3107">
                  <c:v>21.415559499063999</c:v>
                </c:pt>
                <c:pt idx="3108">
                  <c:v>21.422577096509201</c:v>
                </c:pt>
                <c:pt idx="3109">
                  <c:v>21.429594693954499</c:v>
                </c:pt>
                <c:pt idx="3110">
                  <c:v>21.436612291399801</c:v>
                </c:pt>
                <c:pt idx="3111">
                  <c:v>21.443629888845098</c:v>
                </c:pt>
                <c:pt idx="3112">
                  <c:v>21.4506474862904</c:v>
                </c:pt>
                <c:pt idx="3113">
                  <c:v>21.457665083735701</c:v>
                </c:pt>
                <c:pt idx="3114">
                  <c:v>21.464682681180999</c:v>
                </c:pt>
                <c:pt idx="3115">
                  <c:v>21.471700278626301</c:v>
                </c:pt>
                <c:pt idx="3116">
                  <c:v>21.478717876071599</c:v>
                </c:pt>
                <c:pt idx="3117">
                  <c:v>21.4857354735169</c:v>
                </c:pt>
                <c:pt idx="3118">
                  <c:v>21.492753070962099</c:v>
                </c:pt>
                <c:pt idx="3119">
                  <c:v>21.4997706684074</c:v>
                </c:pt>
                <c:pt idx="3120">
                  <c:v>21.506788265852698</c:v>
                </c:pt>
                <c:pt idx="3121">
                  <c:v>21.513805863298</c:v>
                </c:pt>
                <c:pt idx="3122">
                  <c:v>21.520823460743301</c:v>
                </c:pt>
                <c:pt idx="3123">
                  <c:v>21.527841058188599</c:v>
                </c:pt>
                <c:pt idx="3124">
                  <c:v>21.534858655633901</c:v>
                </c:pt>
                <c:pt idx="3125">
                  <c:v>21.541876253079199</c:v>
                </c:pt>
                <c:pt idx="3126">
                  <c:v>21.5488938505245</c:v>
                </c:pt>
                <c:pt idx="3127">
                  <c:v>21.555911447969699</c:v>
                </c:pt>
                <c:pt idx="3128">
                  <c:v>21.562929045415</c:v>
                </c:pt>
                <c:pt idx="3129">
                  <c:v>21.569946642860302</c:v>
                </c:pt>
                <c:pt idx="3130">
                  <c:v>21.5769642403056</c:v>
                </c:pt>
                <c:pt idx="3131">
                  <c:v>21.583981837750901</c:v>
                </c:pt>
                <c:pt idx="3132">
                  <c:v>21.590999435196199</c:v>
                </c:pt>
                <c:pt idx="3133">
                  <c:v>21.598017032641501</c:v>
                </c:pt>
                <c:pt idx="3134">
                  <c:v>21.605034630086799</c:v>
                </c:pt>
                <c:pt idx="3135">
                  <c:v>21.6120522275321</c:v>
                </c:pt>
                <c:pt idx="3136">
                  <c:v>21.619069824977402</c:v>
                </c:pt>
                <c:pt idx="3137">
                  <c:v>21.6260874224226</c:v>
                </c:pt>
                <c:pt idx="3138">
                  <c:v>21.633105019867902</c:v>
                </c:pt>
                <c:pt idx="3139">
                  <c:v>21.6401226173132</c:v>
                </c:pt>
                <c:pt idx="3140">
                  <c:v>21.647140214758501</c:v>
                </c:pt>
                <c:pt idx="3141">
                  <c:v>21.654157812203799</c:v>
                </c:pt>
                <c:pt idx="3142">
                  <c:v>21.6611754096491</c:v>
                </c:pt>
                <c:pt idx="3143">
                  <c:v>21.668193007094398</c:v>
                </c:pt>
                <c:pt idx="3144">
                  <c:v>21.6752106045397</c:v>
                </c:pt>
                <c:pt idx="3145">
                  <c:v>21.682228201985001</c:v>
                </c:pt>
                <c:pt idx="3146">
                  <c:v>21.689245799430299</c:v>
                </c:pt>
                <c:pt idx="3147">
                  <c:v>21.696263396875501</c:v>
                </c:pt>
                <c:pt idx="3148">
                  <c:v>21.703280994320799</c:v>
                </c:pt>
                <c:pt idx="3149">
                  <c:v>21.710298591766101</c:v>
                </c:pt>
                <c:pt idx="3150">
                  <c:v>21.717316189211399</c:v>
                </c:pt>
                <c:pt idx="3151">
                  <c:v>21.7243337866567</c:v>
                </c:pt>
                <c:pt idx="3152">
                  <c:v>21.731351384101998</c:v>
                </c:pt>
                <c:pt idx="3153">
                  <c:v>21.7383689815473</c:v>
                </c:pt>
                <c:pt idx="3154">
                  <c:v>21.745386578992601</c:v>
                </c:pt>
                <c:pt idx="3155">
                  <c:v>21.752404176437899</c:v>
                </c:pt>
                <c:pt idx="3156">
                  <c:v>21.759421773883201</c:v>
                </c:pt>
                <c:pt idx="3157">
                  <c:v>21.766439371328399</c:v>
                </c:pt>
                <c:pt idx="3158">
                  <c:v>21.773456968773701</c:v>
                </c:pt>
                <c:pt idx="3159">
                  <c:v>21.780474566218999</c:v>
                </c:pt>
                <c:pt idx="3160">
                  <c:v>21.7874921636643</c:v>
                </c:pt>
                <c:pt idx="3161">
                  <c:v>21.794509761109602</c:v>
                </c:pt>
                <c:pt idx="3162">
                  <c:v>21.8015273585549</c:v>
                </c:pt>
                <c:pt idx="3163">
                  <c:v>21.808544956000201</c:v>
                </c:pt>
                <c:pt idx="3164">
                  <c:v>21.815562553445499</c:v>
                </c:pt>
                <c:pt idx="3165">
                  <c:v>21.822580150890801</c:v>
                </c:pt>
                <c:pt idx="3166">
                  <c:v>21.829597748335999</c:v>
                </c:pt>
                <c:pt idx="3167">
                  <c:v>21.836615345781301</c:v>
                </c:pt>
                <c:pt idx="3168">
                  <c:v>21.843632943226599</c:v>
                </c:pt>
                <c:pt idx="3169">
                  <c:v>21.8506505406719</c:v>
                </c:pt>
                <c:pt idx="3170">
                  <c:v>21.857668138117202</c:v>
                </c:pt>
                <c:pt idx="3171">
                  <c:v>21.8646857355625</c:v>
                </c:pt>
                <c:pt idx="3172">
                  <c:v>21.871703333007801</c:v>
                </c:pt>
                <c:pt idx="3173">
                  <c:v>21.878720930453099</c:v>
                </c:pt>
                <c:pt idx="3174">
                  <c:v>21.8857385278984</c:v>
                </c:pt>
                <c:pt idx="3175">
                  <c:v>21.892756125343698</c:v>
                </c:pt>
                <c:pt idx="3176">
                  <c:v>21.899773722789</c:v>
                </c:pt>
                <c:pt idx="3177">
                  <c:v>21.906791320234198</c:v>
                </c:pt>
                <c:pt idx="3178">
                  <c:v>21.9138089176795</c:v>
                </c:pt>
                <c:pt idx="3179">
                  <c:v>21.920826515124801</c:v>
                </c:pt>
                <c:pt idx="3180">
                  <c:v>21.927844112570099</c:v>
                </c:pt>
                <c:pt idx="3181">
                  <c:v>21.934861710015401</c:v>
                </c:pt>
                <c:pt idx="3182">
                  <c:v>21.941879307460699</c:v>
                </c:pt>
                <c:pt idx="3183">
                  <c:v>21.948896904906</c:v>
                </c:pt>
                <c:pt idx="3184">
                  <c:v>21.955914502351298</c:v>
                </c:pt>
                <c:pt idx="3185">
                  <c:v>21.9629320997966</c:v>
                </c:pt>
                <c:pt idx="3186">
                  <c:v>21.969949697241798</c:v>
                </c:pt>
                <c:pt idx="3187">
                  <c:v>21.9769672946871</c:v>
                </c:pt>
                <c:pt idx="3188">
                  <c:v>21.983984892132401</c:v>
                </c:pt>
                <c:pt idx="3189">
                  <c:v>21.991002489577699</c:v>
                </c:pt>
                <c:pt idx="3190">
                  <c:v>21.998020087023001</c:v>
                </c:pt>
                <c:pt idx="3191">
                  <c:v>22.005037684468299</c:v>
                </c:pt>
                <c:pt idx="3192">
                  <c:v>22.0120552819136</c:v>
                </c:pt>
                <c:pt idx="3193">
                  <c:v>22.019072879358902</c:v>
                </c:pt>
                <c:pt idx="3194">
                  <c:v>22.0260904768042</c:v>
                </c:pt>
                <c:pt idx="3195">
                  <c:v>22.033108074249501</c:v>
                </c:pt>
                <c:pt idx="3196">
                  <c:v>22.0401256716947</c:v>
                </c:pt>
                <c:pt idx="3197">
                  <c:v>22.047143269140001</c:v>
                </c:pt>
                <c:pt idx="3198">
                  <c:v>22.054160866585299</c:v>
                </c:pt>
                <c:pt idx="3199">
                  <c:v>22.061178464030601</c:v>
                </c:pt>
                <c:pt idx="3200">
                  <c:v>22.068196061475899</c:v>
                </c:pt>
                <c:pt idx="3201">
                  <c:v>22.0752136589212</c:v>
                </c:pt>
                <c:pt idx="3202">
                  <c:v>22.082231256366502</c:v>
                </c:pt>
                <c:pt idx="3203">
                  <c:v>22.089248853811799</c:v>
                </c:pt>
                <c:pt idx="3204">
                  <c:v>22.096266451257101</c:v>
                </c:pt>
                <c:pt idx="3205">
                  <c:v>22.103284048702299</c:v>
                </c:pt>
                <c:pt idx="3206">
                  <c:v>22.110301646147601</c:v>
                </c:pt>
                <c:pt idx="3207">
                  <c:v>22.117319243592899</c:v>
                </c:pt>
                <c:pt idx="3208">
                  <c:v>22.1243368410382</c:v>
                </c:pt>
                <c:pt idx="3209">
                  <c:v>22.131354438483498</c:v>
                </c:pt>
                <c:pt idx="3210">
                  <c:v>22.1383720359288</c:v>
                </c:pt>
                <c:pt idx="3211">
                  <c:v>22.145389633374101</c:v>
                </c:pt>
                <c:pt idx="3212">
                  <c:v>22.152407230819399</c:v>
                </c:pt>
                <c:pt idx="3213">
                  <c:v>22.159424828264701</c:v>
                </c:pt>
                <c:pt idx="3214">
                  <c:v>22.166442425709999</c:v>
                </c:pt>
                <c:pt idx="3215">
                  <c:v>22.173460023155201</c:v>
                </c:pt>
                <c:pt idx="3216">
                  <c:v>22.180477620600499</c:v>
                </c:pt>
                <c:pt idx="3217">
                  <c:v>22.1874952180458</c:v>
                </c:pt>
                <c:pt idx="3218">
                  <c:v>22.194512815491102</c:v>
                </c:pt>
                <c:pt idx="3219">
                  <c:v>22.2015304129364</c:v>
                </c:pt>
                <c:pt idx="3220">
                  <c:v>22.208548010381701</c:v>
                </c:pt>
                <c:pt idx="3221">
                  <c:v>22.215565607826999</c:v>
                </c:pt>
                <c:pt idx="3222">
                  <c:v>22.222583205272301</c:v>
                </c:pt>
                <c:pt idx="3223">
                  <c:v>22.229600802717599</c:v>
                </c:pt>
                <c:pt idx="3224">
                  <c:v>22.2366184001629</c:v>
                </c:pt>
                <c:pt idx="3225">
                  <c:v>22.243635997608099</c:v>
                </c:pt>
                <c:pt idx="3226">
                  <c:v>22.2506535950534</c:v>
                </c:pt>
                <c:pt idx="3227">
                  <c:v>22.257671192498702</c:v>
                </c:pt>
                <c:pt idx="3228">
                  <c:v>22.264688789944</c:v>
                </c:pt>
                <c:pt idx="3229">
                  <c:v>22.271706387389301</c:v>
                </c:pt>
                <c:pt idx="3230">
                  <c:v>22.278723984834599</c:v>
                </c:pt>
                <c:pt idx="3231">
                  <c:v>22.285741582279901</c:v>
                </c:pt>
                <c:pt idx="3232">
                  <c:v>22.292759179725198</c:v>
                </c:pt>
                <c:pt idx="3233">
                  <c:v>22.2997767771705</c:v>
                </c:pt>
                <c:pt idx="3234">
                  <c:v>22.306794374615802</c:v>
                </c:pt>
                <c:pt idx="3235">
                  <c:v>22.313811972061</c:v>
                </c:pt>
                <c:pt idx="3236">
                  <c:v>22.320829569506301</c:v>
                </c:pt>
                <c:pt idx="3237">
                  <c:v>22.327847166951599</c:v>
                </c:pt>
                <c:pt idx="3238">
                  <c:v>22.334864764396901</c:v>
                </c:pt>
                <c:pt idx="3239">
                  <c:v>22.341882361842199</c:v>
                </c:pt>
                <c:pt idx="3240">
                  <c:v>22.3488999592875</c:v>
                </c:pt>
                <c:pt idx="3241">
                  <c:v>22.355917556732798</c:v>
                </c:pt>
                <c:pt idx="3242">
                  <c:v>22.3629351541781</c:v>
                </c:pt>
                <c:pt idx="3243">
                  <c:v>22.369952751623401</c:v>
                </c:pt>
                <c:pt idx="3244">
                  <c:v>22.3769703490686</c:v>
                </c:pt>
                <c:pt idx="3245">
                  <c:v>22.383987946513901</c:v>
                </c:pt>
                <c:pt idx="3246">
                  <c:v>22.391005543959199</c:v>
                </c:pt>
                <c:pt idx="3247">
                  <c:v>22.398023141404501</c:v>
                </c:pt>
                <c:pt idx="3248">
                  <c:v>22.405040738849799</c:v>
                </c:pt>
                <c:pt idx="3249">
                  <c:v>22.4120583362951</c:v>
                </c:pt>
                <c:pt idx="3250">
                  <c:v>22.419075933740402</c:v>
                </c:pt>
                <c:pt idx="3251">
                  <c:v>22.4260935311857</c:v>
                </c:pt>
                <c:pt idx="3252">
                  <c:v>22.433111128631001</c:v>
                </c:pt>
                <c:pt idx="3253">
                  <c:v>22.440128726076299</c:v>
                </c:pt>
                <c:pt idx="3254">
                  <c:v>22.447146323521601</c:v>
                </c:pt>
                <c:pt idx="3255">
                  <c:v>22.454163920966799</c:v>
                </c:pt>
                <c:pt idx="3256">
                  <c:v>22.461181518412101</c:v>
                </c:pt>
                <c:pt idx="3257">
                  <c:v>22.468199115857399</c:v>
                </c:pt>
                <c:pt idx="3258">
                  <c:v>22.4752167133027</c:v>
                </c:pt>
                <c:pt idx="3259">
                  <c:v>22.482234310748002</c:v>
                </c:pt>
                <c:pt idx="3260">
                  <c:v>22.4892519081933</c:v>
                </c:pt>
                <c:pt idx="3261">
                  <c:v>22.496269505638601</c:v>
                </c:pt>
                <c:pt idx="3262">
                  <c:v>22.503287103083899</c:v>
                </c:pt>
                <c:pt idx="3263">
                  <c:v>22.510304700529201</c:v>
                </c:pt>
                <c:pt idx="3264">
                  <c:v>22.517322297974399</c:v>
                </c:pt>
                <c:pt idx="3265">
                  <c:v>22.5243398954197</c:v>
                </c:pt>
                <c:pt idx="3266">
                  <c:v>22.531357492864998</c:v>
                </c:pt>
                <c:pt idx="3267">
                  <c:v>22.5383750903103</c:v>
                </c:pt>
                <c:pt idx="3268">
                  <c:v>22.545392687755601</c:v>
                </c:pt>
                <c:pt idx="3269">
                  <c:v>22.552410285200899</c:v>
                </c:pt>
                <c:pt idx="3270">
                  <c:v>22.559427882646201</c:v>
                </c:pt>
                <c:pt idx="3271">
                  <c:v>22.566445480091499</c:v>
                </c:pt>
                <c:pt idx="3272">
                  <c:v>22.5734630775368</c:v>
                </c:pt>
                <c:pt idx="3273">
                  <c:v>22.580480674982098</c:v>
                </c:pt>
                <c:pt idx="3274">
                  <c:v>22.5874982724273</c:v>
                </c:pt>
                <c:pt idx="3275">
                  <c:v>22.594515869872598</c:v>
                </c:pt>
                <c:pt idx="3276">
                  <c:v>22.6015334673179</c:v>
                </c:pt>
                <c:pt idx="3277">
                  <c:v>22.608551064763201</c:v>
                </c:pt>
                <c:pt idx="3278">
                  <c:v>22.615568662208499</c:v>
                </c:pt>
                <c:pt idx="3279">
                  <c:v>22.622586259653801</c:v>
                </c:pt>
                <c:pt idx="3280">
                  <c:v>22.629603857099099</c:v>
                </c:pt>
                <c:pt idx="3281">
                  <c:v>22.6366214545444</c:v>
                </c:pt>
                <c:pt idx="3282">
                  <c:v>22.643639051989702</c:v>
                </c:pt>
                <c:pt idx="3283">
                  <c:v>22.650656649435</c:v>
                </c:pt>
                <c:pt idx="3284">
                  <c:v>22.657674246880202</c:v>
                </c:pt>
                <c:pt idx="3285">
                  <c:v>22.6646918443255</c:v>
                </c:pt>
                <c:pt idx="3286">
                  <c:v>22.671709441770801</c:v>
                </c:pt>
                <c:pt idx="3287">
                  <c:v>22.678727039216099</c:v>
                </c:pt>
                <c:pt idx="3288">
                  <c:v>22.685744636661401</c:v>
                </c:pt>
                <c:pt idx="3289">
                  <c:v>22.692762234106699</c:v>
                </c:pt>
                <c:pt idx="3290">
                  <c:v>22.699779831552</c:v>
                </c:pt>
                <c:pt idx="3291">
                  <c:v>22.706797428997302</c:v>
                </c:pt>
                <c:pt idx="3292">
                  <c:v>22.7138150264426</c:v>
                </c:pt>
                <c:pt idx="3293">
                  <c:v>22.720832623887802</c:v>
                </c:pt>
                <c:pt idx="3294">
                  <c:v>22.7278502213331</c:v>
                </c:pt>
                <c:pt idx="3295">
                  <c:v>22.734867818778401</c:v>
                </c:pt>
                <c:pt idx="3296">
                  <c:v>22.741885416223699</c:v>
                </c:pt>
                <c:pt idx="3297">
                  <c:v>22.748903013669</c:v>
                </c:pt>
                <c:pt idx="3298">
                  <c:v>22.755920611114298</c:v>
                </c:pt>
                <c:pt idx="3299">
                  <c:v>22.7629382085596</c:v>
                </c:pt>
                <c:pt idx="3300">
                  <c:v>22.769955806004901</c:v>
                </c:pt>
                <c:pt idx="3301">
                  <c:v>22.776973403450199</c:v>
                </c:pt>
                <c:pt idx="3302">
                  <c:v>22.783991000895501</c:v>
                </c:pt>
                <c:pt idx="3303">
                  <c:v>22.791008598340699</c:v>
                </c:pt>
                <c:pt idx="3304">
                  <c:v>22.798026195786001</c:v>
                </c:pt>
                <c:pt idx="3305">
                  <c:v>22.805043793231299</c:v>
                </c:pt>
                <c:pt idx="3306">
                  <c:v>22.8120613906766</c:v>
                </c:pt>
                <c:pt idx="3307">
                  <c:v>22.819078988121898</c:v>
                </c:pt>
                <c:pt idx="3308">
                  <c:v>22.8260965855672</c:v>
                </c:pt>
                <c:pt idx="3309">
                  <c:v>22.833114183012501</c:v>
                </c:pt>
                <c:pt idx="3310">
                  <c:v>22.840131780457799</c:v>
                </c:pt>
                <c:pt idx="3311">
                  <c:v>22.847149377903101</c:v>
                </c:pt>
                <c:pt idx="3312">
                  <c:v>22.854166975348399</c:v>
                </c:pt>
                <c:pt idx="3313">
                  <c:v>22.861184572793601</c:v>
                </c:pt>
                <c:pt idx="3314">
                  <c:v>22.868202170238899</c:v>
                </c:pt>
                <c:pt idx="3315">
                  <c:v>22.8752197676842</c:v>
                </c:pt>
                <c:pt idx="3316">
                  <c:v>22.882237365129502</c:v>
                </c:pt>
                <c:pt idx="3317">
                  <c:v>22.8892549625748</c:v>
                </c:pt>
                <c:pt idx="3318">
                  <c:v>22.896272560020101</c:v>
                </c:pt>
                <c:pt idx="3319">
                  <c:v>22.903290157465399</c:v>
                </c:pt>
                <c:pt idx="3320">
                  <c:v>22.910307754910701</c:v>
                </c:pt>
                <c:pt idx="3321">
                  <c:v>22.917325352355999</c:v>
                </c:pt>
                <c:pt idx="3322">
                  <c:v>22.9243429498013</c:v>
                </c:pt>
                <c:pt idx="3323">
                  <c:v>22.931360547246499</c:v>
                </c:pt>
                <c:pt idx="3324">
                  <c:v>22.9383781446918</c:v>
                </c:pt>
                <c:pt idx="3325">
                  <c:v>22.945395742137102</c:v>
                </c:pt>
                <c:pt idx="3326">
                  <c:v>22.952413339582399</c:v>
                </c:pt>
                <c:pt idx="3327">
                  <c:v>22.959430937027701</c:v>
                </c:pt>
                <c:pt idx="3328">
                  <c:v>22.966448534472999</c:v>
                </c:pt>
                <c:pt idx="3329">
                  <c:v>22.9734661319183</c:v>
                </c:pt>
                <c:pt idx="3330">
                  <c:v>22.980483729363598</c:v>
                </c:pt>
                <c:pt idx="3331">
                  <c:v>22.9875013268089</c:v>
                </c:pt>
                <c:pt idx="3332">
                  <c:v>22.994518924254201</c:v>
                </c:pt>
                <c:pt idx="3333">
                  <c:v>23.0015365216994</c:v>
                </c:pt>
                <c:pt idx="3334">
                  <c:v>23.008554119144701</c:v>
                </c:pt>
                <c:pt idx="3335">
                  <c:v>23.015571716589999</c:v>
                </c:pt>
                <c:pt idx="3336">
                  <c:v>23.022589314035301</c:v>
                </c:pt>
                <c:pt idx="3337">
                  <c:v>23.029606911480599</c:v>
                </c:pt>
                <c:pt idx="3338">
                  <c:v>23.0366245089259</c:v>
                </c:pt>
                <c:pt idx="3339">
                  <c:v>23.043642106371198</c:v>
                </c:pt>
                <c:pt idx="3340">
                  <c:v>23.0506597038165</c:v>
                </c:pt>
                <c:pt idx="3341">
                  <c:v>23.057677301261801</c:v>
                </c:pt>
                <c:pt idx="3342">
                  <c:v>23.064694898707</c:v>
                </c:pt>
                <c:pt idx="3343">
                  <c:v>23.071712496152301</c:v>
                </c:pt>
                <c:pt idx="3344">
                  <c:v>23.078730093597599</c:v>
                </c:pt>
                <c:pt idx="3345">
                  <c:v>23.085747691042901</c:v>
                </c:pt>
                <c:pt idx="3346">
                  <c:v>23.092765288488199</c:v>
                </c:pt>
                <c:pt idx="3347">
                  <c:v>23.0997828859335</c:v>
                </c:pt>
                <c:pt idx="3348">
                  <c:v>23.106800483378802</c:v>
                </c:pt>
                <c:pt idx="3349">
                  <c:v>23.1138180808241</c:v>
                </c:pt>
                <c:pt idx="3350">
                  <c:v>23.120835678269401</c:v>
                </c:pt>
                <c:pt idx="3351">
                  <c:v>23.127853275714699</c:v>
                </c:pt>
                <c:pt idx="3352">
                  <c:v>23.134870873159901</c:v>
                </c:pt>
                <c:pt idx="3353">
                  <c:v>23.141888470605199</c:v>
                </c:pt>
                <c:pt idx="3354">
                  <c:v>23.148906068050501</c:v>
                </c:pt>
                <c:pt idx="3355">
                  <c:v>23.155923665495799</c:v>
                </c:pt>
                <c:pt idx="3356">
                  <c:v>23.1629412629411</c:v>
                </c:pt>
                <c:pt idx="3357">
                  <c:v>23.169958860386402</c:v>
                </c:pt>
                <c:pt idx="3358">
                  <c:v>23.176976457831699</c:v>
                </c:pt>
                <c:pt idx="3359">
                  <c:v>23.183994055277001</c:v>
                </c:pt>
                <c:pt idx="3360">
                  <c:v>23.191011652722299</c:v>
                </c:pt>
                <c:pt idx="3361">
                  <c:v>23.1980292501676</c:v>
                </c:pt>
                <c:pt idx="3362">
                  <c:v>23.205046847612799</c:v>
                </c:pt>
                <c:pt idx="3363">
                  <c:v>23.2120644450581</c:v>
                </c:pt>
                <c:pt idx="3364">
                  <c:v>23.219082042503398</c:v>
                </c:pt>
                <c:pt idx="3365">
                  <c:v>23.2260996399487</c:v>
                </c:pt>
                <c:pt idx="3366">
                  <c:v>23.233117237394001</c:v>
                </c:pt>
                <c:pt idx="3367">
                  <c:v>23.240134834839299</c:v>
                </c:pt>
                <c:pt idx="3368">
                  <c:v>23.247152432284601</c:v>
                </c:pt>
                <c:pt idx="3369">
                  <c:v>23.254170029729899</c:v>
                </c:pt>
                <c:pt idx="3370">
                  <c:v>23.2611876271752</c:v>
                </c:pt>
                <c:pt idx="3371">
                  <c:v>23.268205224620399</c:v>
                </c:pt>
                <c:pt idx="3372">
                  <c:v>23.2752228220657</c:v>
                </c:pt>
                <c:pt idx="3373">
                  <c:v>23.282240419511002</c:v>
                </c:pt>
                <c:pt idx="3374">
                  <c:v>23.2892580169563</c:v>
                </c:pt>
                <c:pt idx="3375">
                  <c:v>23.296275614401601</c:v>
                </c:pt>
                <c:pt idx="3376">
                  <c:v>23.303293211846899</c:v>
                </c:pt>
                <c:pt idx="3377">
                  <c:v>23.310310809292201</c:v>
                </c:pt>
                <c:pt idx="3378">
                  <c:v>23.317328406737499</c:v>
                </c:pt>
                <c:pt idx="3379">
                  <c:v>23.3243460041828</c:v>
                </c:pt>
                <c:pt idx="3380">
                  <c:v>23.331363601628102</c:v>
                </c:pt>
                <c:pt idx="3381">
                  <c:v>23.3383811990733</c:v>
                </c:pt>
                <c:pt idx="3382">
                  <c:v>23.345398796518602</c:v>
                </c:pt>
                <c:pt idx="3383">
                  <c:v>23.3524163939639</c:v>
                </c:pt>
                <c:pt idx="3384">
                  <c:v>23.359433991409201</c:v>
                </c:pt>
                <c:pt idx="3385">
                  <c:v>23.366451588854499</c:v>
                </c:pt>
                <c:pt idx="3386">
                  <c:v>23.373469186299801</c:v>
                </c:pt>
                <c:pt idx="3387">
                  <c:v>23.380486783745098</c:v>
                </c:pt>
                <c:pt idx="3388">
                  <c:v>23.3875043811904</c:v>
                </c:pt>
                <c:pt idx="3389">
                  <c:v>23.394521978635701</c:v>
                </c:pt>
                <c:pt idx="3390">
                  <c:v>23.401539576080999</c:v>
                </c:pt>
                <c:pt idx="3391">
                  <c:v>23.408557173526201</c:v>
                </c:pt>
                <c:pt idx="3392">
                  <c:v>23.415574770971499</c:v>
                </c:pt>
                <c:pt idx="3393">
                  <c:v>23.422592368416801</c:v>
                </c:pt>
                <c:pt idx="3394">
                  <c:v>23.429609965862099</c:v>
                </c:pt>
                <c:pt idx="3395">
                  <c:v>23.4366275633074</c:v>
                </c:pt>
                <c:pt idx="3396">
                  <c:v>23.443645160752698</c:v>
                </c:pt>
                <c:pt idx="3397">
                  <c:v>23.450662758198</c:v>
                </c:pt>
                <c:pt idx="3398">
                  <c:v>23.457680355643301</c:v>
                </c:pt>
                <c:pt idx="3399">
                  <c:v>23.464697953088599</c:v>
                </c:pt>
                <c:pt idx="3400">
                  <c:v>23.471715550533801</c:v>
                </c:pt>
                <c:pt idx="3401">
                  <c:v>23.478733147979099</c:v>
                </c:pt>
                <c:pt idx="3402">
                  <c:v>23.485750745424401</c:v>
                </c:pt>
                <c:pt idx="3403">
                  <c:v>23.492768342869699</c:v>
                </c:pt>
                <c:pt idx="3404">
                  <c:v>23.499785940315</c:v>
                </c:pt>
                <c:pt idx="3405">
                  <c:v>23.506803537760302</c:v>
                </c:pt>
                <c:pt idx="3406">
                  <c:v>23.5138211352056</c:v>
                </c:pt>
                <c:pt idx="3407">
                  <c:v>23.520838732650901</c:v>
                </c:pt>
                <c:pt idx="3408">
                  <c:v>23.527856330096199</c:v>
                </c:pt>
                <c:pt idx="3409">
                  <c:v>23.534873927541501</c:v>
                </c:pt>
                <c:pt idx="3410">
                  <c:v>23.541891524986799</c:v>
                </c:pt>
                <c:pt idx="3411">
                  <c:v>23.548909122432001</c:v>
                </c:pt>
                <c:pt idx="3412">
                  <c:v>23.555926719877299</c:v>
                </c:pt>
                <c:pt idx="3413">
                  <c:v>23.5629443173226</c:v>
                </c:pt>
                <c:pt idx="3414">
                  <c:v>23.569961914767902</c:v>
                </c:pt>
                <c:pt idx="3415">
                  <c:v>23.5769795122132</c:v>
                </c:pt>
                <c:pt idx="3416">
                  <c:v>23.583997109658501</c:v>
                </c:pt>
                <c:pt idx="3417">
                  <c:v>23.591014707103799</c:v>
                </c:pt>
                <c:pt idx="3418">
                  <c:v>23.598032304549101</c:v>
                </c:pt>
                <c:pt idx="3419">
                  <c:v>23.605049901994398</c:v>
                </c:pt>
                <c:pt idx="3420">
                  <c:v>23.6120674994396</c:v>
                </c:pt>
                <c:pt idx="3421">
                  <c:v>23.619085096884898</c:v>
                </c:pt>
                <c:pt idx="3422">
                  <c:v>23.6261026943302</c:v>
                </c:pt>
                <c:pt idx="3423">
                  <c:v>23.633120291775501</c:v>
                </c:pt>
                <c:pt idx="3424">
                  <c:v>23.640137889220799</c:v>
                </c:pt>
                <c:pt idx="3425">
                  <c:v>23.647155486666101</c:v>
                </c:pt>
                <c:pt idx="3426">
                  <c:v>23.654173084111399</c:v>
                </c:pt>
                <c:pt idx="3427">
                  <c:v>23.6611906815567</c:v>
                </c:pt>
                <c:pt idx="3428">
                  <c:v>23.668208279001998</c:v>
                </c:pt>
                <c:pt idx="3429">
                  <c:v>23.6752258764473</c:v>
                </c:pt>
                <c:pt idx="3430">
                  <c:v>23.682243473892498</c:v>
                </c:pt>
                <c:pt idx="3431">
                  <c:v>23.6892610713378</c:v>
                </c:pt>
                <c:pt idx="3432">
                  <c:v>23.696278668783101</c:v>
                </c:pt>
                <c:pt idx="3433">
                  <c:v>23.703296266228399</c:v>
                </c:pt>
                <c:pt idx="3434">
                  <c:v>23.710313863673701</c:v>
                </c:pt>
                <c:pt idx="3435">
                  <c:v>23.717331461118999</c:v>
                </c:pt>
                <c:pt idx="3436">
                  <c:v>23.7243490585643</c:v>
                </c:pt>
                <c:pt idx="3437">
                  <c:v>23.731366656009602</c:v>
                </c:pt>
                <c:pt idx="3438">
                  <c:v>23.7383842534549</c:v>
                </c:pt>
                <c:pt idx="3439">
                  <c:v>23.745401850900201</c:v>
                </c:pt>
                <c:pt idx="3440">
                  <c:v>23.7524194483454</c:v>
                </c:pt>
                <c:pt idx="3441">
                  <c:v>23.759437045790701</c:v>
                </c:pt>
                <c:pt idx="3442">
                  <c:v>23.766454643235999</c:v>
                </c:pt>
                <c:pt idx="3443">
                  <c:v>23.773472240681301</c:v>
                </c:pt>
                <c:pt idx="3444">
                  <c:v>23.780489838126599</c:v>
                </c:pt>
                <c:pt idx="3445">
                  <c:v>23.7875074355719</c:v>
                </c:pt>
                <c:pt idx="3446">
                  <c:v>23.794525033017202</c:v>
                </c:pt>
                <c:pt idx="3447">
                  <c:v>23.8015426304625</c:v>
                </c:pt>
                <c:pt idx="3448">
                  <c:v>23.808560227907801</c:v>
                </c:pt>
                <c:pt idx="3449">
                  <c:v>23.815577825352999</c:v>
                </c:pt>
                <c:pt idx="3450">
                  <c:v>23.822595422798301</c:v>
                </c:pt>
                <c:pt idx="3451">
                  <c:v>23.829613020243599</c:v>
                </c:pt>
                <c:pt idx="3452">
                  <c:v>23.8366306176889</c:v>
                </c:pt>
                <c:pt idx="3453">
                  <c:v>23.843648215134198</c:v>
                </c:pt>
                <c:pt idx="3454">
                  <c:v>23.8506658125795</c:v>
                </c:pt>
                <c:pt idx="3455">
                  <c:v>23.857683410024801</c:v>
                </c:pt>
                <c:pt idx="3456">
                  <c:v>23.864701007470099</c:v>
                </c:pt>
                <c:pt idx="3457">
                  <c:v>23.871718604915401</c:v>
                </c:pt>
                <c:pt idx="3458">
                  <c:v>23.878736202360699</c:v>
                </c:pt>
                <c:pt idx="3459">
                  <c:v>23.885753799805901</c:v>
                </c:pt>
                <c:pt idx="3460">
                  <c:v>23.892771397251199</c:v>
                </c:pt>
                <c:pt idx="3461">
                  <c:v>23.8997889946965</c:v>
                </c:pt>
                <c:pt idx="3462">
                  <c:v>23.906806592141798</c:v>
                </c:pt>
                <c:pt idx="3463">
                  <c:v>23.9138241895871</c:v>
                </c:pt>
                <c:pt idx="3464">
                  <c:v>23.920841787032401</c:v>
                </c:pt>
                <c:pt idx="3465">
                  <c:v>23.927859384477699</c:v>
                </c:pt>
                <c:pt idx="3466">
                  <c:v>23.934876981923001</c:v>
                </c:pt>
                <c:pt idx="3467">
                  <c:v>23.941894579368299</c:v>
                </c:pt>
                <c:pt idx="3468">
                  <c:v>23.9489121768136</c:v>
                </c:pt>
                <c:pt idx="3469">
                  <c:v>23.955929774258799</c:v>
                </c:pt>
                <c:pt idx="3470">
                  <c:v>23.9629473717041</c:v>
                </c:pt>
                <c:pt idx="3471">
                  <c:v>23.969964969149402</c:v>
                </c:pt>
                <c:pt idx="3472">
                  <c:v>23.9769825665947</c:v>
                </c:pt>
                <c:pt idx="3473">
                  <c:v>23.984000164040001</c:v>
                </c:pt>
                <c:pt idx="3474">
                  <c:v>23.991017761485299</c:v>
                </c:pt>
                <c:pt idx="3475">
                  <c:v>23.998035358930601</c:v>
                </c:pt>
                <c:pt idx="3476">
                  <c:v>24.005052956375899</c:v>
                </c:pt>
                <c:pt idx="3477">
                  <c:v>24.0120705538212</c:v>
                </c:pt>
                <c:pt idx="3478">
                  <c:v>24.019088151266502</c:v>
                </c:pt>
                <c:pt idx="3479">
                  <c:v>24.0261057487117</c:v>
                </c:pt>
                <c:pt idx="3480">
                  <c:v>24.033123346157002</c:v>
                </c:pt>
                <c:pt idx="3481">
                  <c:v>24.040140943602299</c:v>
                </c:pt>
                <c:pt idx="3482">
                  <c:v>24.047158541047601</c:v>
                </c:pt>
                <c:pt idx="3483">
                  <c:v>24.054176138492899</c:v>
                </c:pt>
                <c:pt idx="3484">
                  <c:v>24.0611937359382</c:v>
                </c:pt>
                <c:pt idx="3485">
                  <c:v>24.068211333383498</c:v>
                </c:pt>
                <c:pt idx="3486">
                  <c:v>24.0752289308288</c:v>
                </c:pt>
                <c:pt idx="3487">
                  <c:v>24.082246528274101</c:v>
                </c:pt>
                <c:pt idx="3488">
                  <c:v>24.089264125719399</c:v>
                </c:pt>
                <c:pt idx="3489">
                  <c:v>24.096281723164601</c:v>
                </c:pt>
                <c:pt idx="3490">
                  <c:v>24.103299320609899</c:v>
                </c:pt>
                <c:pt idx="3491">
                  <c:v>24.110316918055201</c:v>
                </c:pt>
                <c:pt idx="3492">
                  <c:v>24.117334515500499</c:v>
                </c:pt>
                <c:pt idx="3493">
                  <c:v>24.1243521129458</c:v>
                </c:pt>
                <c:pt idx="3494">
                  <c:v>24.131369710391098</c:v>
                </c:pt>
                <c:pt idx="3495">
                  <c:v>24.1383873078364</c:v>
                </c:pt>
                <c:pt idx="3496">
                  <c:v>24.145404905281701</c:v>
                </c:pt>
                <c:pt idx="3497">
                  <c:v>24.152422502726999</c:v>
                </c:pt>
                <c:pt idx="3498">
                  <c:v>24.159440100172201</c:v>
                </c:pt>
                <c:pt idx="3499">
                  <c:v>24.166457697617499</c:v>
                </c:pt>
                <c:pt idx="3500">
                  <c:v>24.173475295062801</c:v>
                </c:pt>
                <c:pt idx="3501">
                  <c:v>24.180492892508099</c:v>
                </c:pt>
                <c:pt idx="3502">
                  <c:v>24.1875104899534</c:v>
                </c:pt>
                <c:pt idx="3503">
                  <c:v>24.194528087398702</c:v>
                </c:pt>
                <c:pt idx="3504">
                  <c:v>24.201545684844</c:v>
                </c:pt>
                <c:pt idx="3505">
                  <c:v>24.208563282289301</c:v>
                </c:pt>
                <c:pt idx="3506">
                  <c:v>24.215580879734599</c:v>
                </c:pt>
                <c:pt idx="3507">
                  <c:v>24.222598477179901</c:v>
                </c:pt>
                <c:pt idx="3508">
                  <c:v>24.229616074625099</c:v>
                </c:pt>
                <c:pt idx="3509">
                  <c:v>24.236633672070401</c:v>
                </c:pt>
                <c:pt idx="3510">
                  <c:v>24.243651269515698</c:v>
                </c:pt>
                <c:pt idx="3511">
                  <c:v>24.250668866961</c:v>
                </c:pt>
                <c:pt idx="3512">
                  <c:v>24.257686464406301</c:v>
                </c:pt>
                <c:pt idx="3513">
                  <c:v>24.264704061851599</c:v>
                </c:pt>
                <c:pt idx="3514">
                  <c:v>24.271721659296901</c:v>
                </c:pt>
                <c:pt idx="3515">
                  <c:v>24.278739256742199</c:v>
                </c:pt>
                <c:pt idx="3516">
                  <c:v>24.2857568541875</c:v>
                </c:pt>
                <c:pt idx="3517">
                  <c:v>24.292774451632798</c:v>
                </c:pt>
                <c:pt idx="3518">
                  <c:v>24.299792049078</c:v>
                </c:pt>
                <c:pt idx="3519">
                  <c:v>24.306809646523298</c:v>
                </c:pt>
                <c:pt idx="3520">
                  <c:v>24.3138272439686</c:v>
                </c:pt>
                <c:pt idx="3521">
                  <c:v>24.320844841413901</c:v>
                </c:pt>
                <c:pt idx="3522">
                  <c:v>24.327862438859199</c:v>
                </c:pt>
                <c:pt idx="3523">
                  <c:v>24.334880036304501</c:v>
                </c:pt>
                <c:pt idx="3524">
                  <c:v>24.341897633749799</c:v>
                </c:pt>
                <c:pt idx="3525">
                  <c:v>24.3489152311951</c:v>
                </c:pt>
                <c:pt idx="3526">
                  <c:v>24.355932828640402</c:v>
                </c:pt>
                <c:pt idx="3527">
                  <c:v>24.3629504260857</c:v>
                </c:pt>
                <c:pt idx="3528">
                  <c:v>24.369968023530902</c:v>
                </c:pt>
                <c:pt idx="3529">
                  <c:v>24.3769856209762</c:v>
                </c:pt>
                <c:pt idx="3530">
                  <c:v>24.384003218421501</c:v>
                </c:pt>
                <c:pt idx="3531">
                  <c:v>24.391020815866799</c:v>
                </c:pt>
                <c:pt idx="3532">
                  <c:v>24.398038413312101</c:v>
                </c:pt>
                <c:pt idx="3533">
                  <c:v>24.405056010757399</c:v>
                </c:pt>
                <c:pt idx="3534">
                  <c:v>24.4120736082027</c:v>
                </c:pt>
                <c:pt idx="3535">
                  <c:v>24.419091205648002</c:v>
                </c:pt>
                <c:pt idx="3536">
                  <c:v>24.4261088030933</c:v>
                </c:pt>
                <c:pt idx="3537">
                  <c:v>24.433126400538502</c:v>
                </c:pt>
                <c:pt idx="3538">
                  <c:v>24.4401439979838</c:v>
                </c:pt>
                <c:pt idx="3539">
                  <c:v>24.447161595429101</c:v>
                </c:pt>
                <c:pt idx="3540">
                  <c:v>24.454179192874399</c:v>
                </c:pt>
                <c:pt idx="3541">
                  <c:v>24.461196790319701</c:v>
                </c:pt>
                <c:pt idx="3542">
                  <c:v>24.468214387764998</c:v>
                </c:pt>
                <c:pt idx="3543">
                  <c:v>24.4752319852103</c:v>
                </c:pt>
                <c:pt idx="3544">
                  <c:v>24.482249582655601</c:v>
                </c:pt>
                <c:pt idx="3545">
                  <c:v>24.489267180100899</c:v>
                </c:pt>
                <c:pt idx="3546">
                  <c:v>24.496284777546201</c:v>
                </c:pt>
                <c:pt idx="3547">
                  <c:v>24.503302374991399</c:v>
                </c:pt>
                <c:pt idx="3548">
                  <c:v>24.510319972436701</c:v>
                </c:pt>
                <c:pt idx="3549">
                  <c:v>24.517337569881999</c:v>
                </c:pt>
              </c:numCache>
            </c:numRef>
          </c:xVal>
          <c:yVal>
            <c:numRef>
              <c:f>'Figure 2a BSA sup75 increase'!$H$2:$H$5701</c:f>
              <c:numCache>
                <c:formatCode>General</c:formatCode>
                <c:ptCount val="5700"/>
                <c:pt idx="0">
                  <c:v>2.5350350391085898E-4</c:v>
                </c:pt>
                <c:pt idx="1">
                  <c:v>9.6575712232667703E-4</c:v>
                </c:pt>
                <c:pt idx="2">
                  <c:v>1.4508096039145E-3</c:v>
                </c:pt>
                <c:pt idx="3">
                  <c:v>1.53835539957275E-3</c:v>
                </c:pt>
                <c:pt idx="4">
                  <c:v>1.5424547569925799E-3</c:v>
                </c:pt>
                <c:pt idx="5">
                  <c:v>1.4343259130555799E-3</c:v>
                </c:pt>
                <c:pt idx="6">
                  <c:v>1.3261970691185801E-3</c:v>
                </c:pt>
                <c:pt idx="7">
                  <c:v>1.0885231017272699E-3</c:v>
                </c:pt>
                <c:pt idx="8">
                  <c:v>8.8463498282580005E-4</c:v>
                </c:pt>
                <c:pt idx="9">
                  <c:v>7.4945746127923999E-4</c:v>
                </c:pt>
                <c:pt idx="10">
                  <c:v>6.5959455268504096E-4</c:v>
                </c:pt>
                <c:pt idx="11">
                  <c:v>5.9869768624528296E-4</c:v>
                </c:pt>
                <c:pt idx="12">
                  <c:v>5.4552935610460099E-4</c:v>
                </c:pt>
                <c:pt idx="13">
                  <c:v>4.8591005533880601E-4</c:v>
                </c:pt>
                <c:pt idx="14">
                  <c:v>4.4231333302935898E-4</c:v>
                </c:pt>
                <c:pt idx="15">
                  <c:v>4.5234554377820198E-4</c:v>
                </c:pt>
                <c:pt idx="16">
                  <c:v>5.7343750036313904E-4</c:v>
                </c:pt>
                <c:pt idx="17">
                  <c:v>8.4462759132564104E-4</c:v>
                </c:pt>
                <c:pt idx="18">
                  <c:v>1.22981563562239E-3</c:v>
                </c:pt>
                <c:pt idx="19">
                  <c:v>1.65999846729569E-3</c:v>
                </c:pt>
                <c:pt idx="20">
                  <c:v>2.0923608106144199E-3</c:v>
                </c:pt>
                <c:pt idx="21">
                  <c:v>2.5032278714096001E-3</c:v>
                </c:pt>
                <c:pt idx="22">
                  <c:v>2.8691506933338699E-3</c:v>
                </c:pt>
                <c:pt idx="23">
                  <c:v>3.16293157431688E-3</c:v>
                </c:pt>
                <c:pt idx="24">
                  <c:v>3.2411222536497101E-3</c:v>
                </c:pt>
                <c:pt idx="25">
                  <c:v>3.2696884323944399E-3</c:v>
                </c:pt>
                <c:pt idx="26">
                  <c:v>3.1906072089954202E-3</c:v>
                </c:pt>
                <c:pt idx="27">
                  <c:v>3.1115259855964E-3</c:v>
                </c:pt>
                <c:pt idx="28">
                  <c:v>2.85530647277753E-3</c:v>
                </c:pt>
                <c:pt idx="29">
                  <c:v>2.5567092482404602E-3</c:v>
                </c:pt>
                <c:pt idx="30">
                  <c:v>2.25067636197806E-3</c:v>
                </c:pt>
                <c:pt idx="31">
                  <c:v>1.9546131879515601E-3</c:v>
                </c:pt>
                <c:pt idx="32">
                  <c:v>1.6735902734016899E-3</c:v>
                </c:pt>
                <c:pt idx="33">
                  <c:v>1.41881555670882E-3</c:v>
                </c:pt>
                <c:pt idx="34">
                  <c:v>1.18919830579836E-3</c:v>
                </c:pt>
                <c:pt idx="35">
                  <c:v>9.7957856339671908E-4</c:v>
                </c:pt>
                <c:pt idx="36">
                  <c:v>7.8581512009644303E-4</c:v>
                </c:pt>
                <c:pt idx="37">
                  <c:v>6.0863899251498003E-4</c:v>
                </c:pt>
                <c:pt idx="38">
                  <c:v>4.5321873072870598E-4</c:v>
                </c:pt>
                <c:pt idx="39">
                  <c:v>3.1307288887053801E-4</c:v>
                </c:pt>
                <c:pt idx="40">
                  <c:v>1.7271982382371199E-4</c:v>
                </c:pt>
                <c:pt idx="41" formatCode="0.00E+00">
                  <c:v>3.5392471052805502E-5</c:v>
                </c:pt>
                <c:pt idx="42" formatCode="0.00E+00">
                  <c:v>-8.51424819752838E-5</c:v>
                </c:pt>
                <c:pt idx="43">
                  <c:v>-1.94625194755929E-4</c:v>
                </c:pt>
                <c:pt idx="44">
                  <c:v>-2.9604322677256298E-4</c:v>
                </c:pt>
                <c:pt idx="45">
                  <c:v>-3.9275059251985803E-4</c:v>
                </c:pt>
                <c:pt idx="46">
                  <c:v>-4.8344861286249798E-4</c:v>
                </c:pt>
                <c:pt idx="47">
                  <c:v>-5.6745958104056601E-4</c:v>
                </c:pt>
                <c:pt idx="48">
                  <c:v>-6.4852801675427797E-4</c:v>
                </c:pt>
                <c:pt idx="49">
                  <c:v>-7.1803409918400095E-4</c:v>
                </c:pt>
                <c:pt idx="50">
                  <c:v>-7.7452621668987502E-4</c:v>
                </c:pt>
                <c:pt idx="51">
                  <c:v>-8.2440667456741101E-4</c:v>
                </c:pt>
                <c:pt idx="52">
                  <c:v>-8.6660823975881604E-4</c:v>
                </c:pt>
                <c:pt idx="53">
                  <c:v>-9.0555749167698198E-4</c:v>
                </c:pt>
                <c:pt idx="54">
                  <c:v>-9.4452532555628699E-4</c:v>
                </c:pt>
                <c:pt idx="55">
                  <c:v>-9.7854819157232797E-4</c:v>
                </c:pt>
                <c:pt idx="56">
                  <c:v>-1.0042426179614099E-3</c:v>
                </c:pt>
                <c:pt idx="57">
                  <c:v>-1.02679628623358E-3</c:v>
                </c:pt>
                <c:pt idx="58">
                  <c:v>-1.0446069098313899E-3</c:v>
                </c:pt>
                <c:pt idx="59">
                  <c:v>-1.0647332130378699E-3</c:v>
                </c:pt>
                <c:pt idx="60">
                  <c:v>-1.0843549421758001E-3</c:v>
                </c:pt>
                <c:pt idx="61">
                  <c:v>-1.0974388457068399E-3</c:v>
                </c:pt>
                <c:pt idx="62">
                  <c:v>-1.11220070291263E-3</c:v>
                </c:pt>
                <c:pt idx="63">
                  <c:v>-1.1252946618954601E-3</c:v>
                </c:pt>
                <c:pt idx="64">
                  <c:v>-1.12993194271297E-3</c:v>
                </c:pt>
                <c:pt idx="65">
                  <c:v>-1.1257455239565401E-3</c:v>
                </c:pt>
                <c:pt idx="66">
                  <c:v>-1.1189803375906699E-3</c:v>
                </c:pt>
                <c:pt idx="67">
                  <c:v>-1.1072874959394299E-3</c:v>
                </c:pt>
                <c:pt idx="68">
                  <c:v>-1.0876792694090201E-3</c:v>
                </c:pt>
                <c:pt idx="69">
                  <c:v>-1.0657730956106499E-3</c:v>
                </c:pt>
                <c:pt idx="70">
                  <c:v>-1.04976035585776E-3</c:v>
                </c:pt>
                <c:pt idx="71">
                  <c:v>-1.02723693653503E-3</c:v>
                </c:pt>
                <c:pt idx="72">
                  <c:v>-9.9233394359400802E-4</c:v>
                </c:pt>
                <c:pt idx="73">
                  <c:v>-9.5306729325155405E-4</c:v>
                </c:pt>
                <c:pt idx="74">
                  <c:v>-9.1969602047582504E-4</c:v>
                </c:pt>
                <c:pt idx="75">
                  <c:v>-8.8390177732072003E-4</c:v>
                </c:pt>
                <c:pt idx="76">
                  <c:v>-8.4267399598062203E-4</c:v>
                </c:pt>
                <c:pt idx="77">
                  <c:v>-8.0422969687428197E-4</c:v>
                </c:pt>
                <c:pt idx="78">
                  <c:v>-7.7311474705825801E-4</c:v>
                </c:pt>
                <c:pt idx="79">
                  <c:v>-7.4466276060320303E-4</c:v>
                </c:pt>
                <c:pt idx="80">
                  <c:v>-7.1368390382651299E-4</c:v>
                </c:pt>
                <c:pt idx="81">
                  <c:v>-6.8796154891311099E-4</c:v>
                </c:pt>
                <c:pt idx="82">
                  <c:v>-6.6908080917379704E-4</c:v>
                </c:pt>
                <c:pt idx="83">
                  <c:v>-6.5439252175160097E-4</c:v>
                </c:pt>
                <c:pt idx="84">
                  <c:v>-6.3907166678762897E-4</c:v>
                </c:pt>
                <c:pt idx="85">
                  <c:v>-6.2826853982453996E-4</c:v>
                </c:pt>
                <c:pt idx="86">
                  <c:v>-6.2068382195142003E-4</c:v>
                </c:pt>
                <c:pt idx="87">
                  <c:v>-6.1576856052478895E-4</c:v>
                </c:pt>
                <c:pt idx="88">
                  <c:v>-6.1045373088090599E-4</c:v>
                </c:pt>
                <c:pt idx="89">
                  <c:v>-6.1317025052099101E-4</c:v>
                </c:pt>
                <c:pt idx="90">
                  <c:v>-6.1588677016107495E-4</c:v>
                </c:pt>
                <c:pt idx="91">
                  <c:v>-6.22462097030326E-4</c:v>
                </c:pt>
                <c:pt idx="92">
                  <c:v>-6.4523927230083805E-4</c:v>
                </c:pt>
                <c:pt idx="93">
                  <c:v>-6.6283929828336299E-4</c:v>
                </c:pt>
                <c:pt idx="94">
                  <c:v>-6.8294256307574301E-4</c:v>
                </c:pt>
                <c:pt idx="95">
                  <c:v>-7.0252825233719802E-4</c:v>
                </c:pt>
                <c:pt idx="96">
                  <c:v>-7.2021537768508E-4</c:v>
                </c:pt>
                <c:pt idx="97">
                  <c:v>-7.3588696759380504E-4</c:v>
                </c:pt>
                <c:pt idx="98">
                  <c:v>-7.4880736141712397E-4</c:v>
                </c:pt>
                <c:pt idx="99">
                  <c:v>-7.6688880974193905E-4</c:v>
                </c:pt>
                <c:pt idx="100">
                  <c:v>-7.9276288852142801E-4</c:v>
                </c:pt>
                <c:pt idx="101">
                  <c:v>-8.1569450210061299E-4</c:v>
                </c:pt>
                <c:pt idx="102">
                  <c:v>-8.3617915783776395E-4</c:v>
                </c:pt>
                <c:pt idx="103">
                  <c:v>-8.5600140875279605E-4</c:v>
                </c:pt>
                <c:pt idx="104">
                  <c:v>-8.7365988706263899E-4</c:v>
                </c:pt>
                <c:pt idx="105">
                  <c:v>-8.9511570501712599E-4</c:v>
                </c:pt>
                <c:pt idx="106">
                  <c:v>-9.1400385687402295E-4</c:v>
                </c:pt>
                <c:pt idx="107">
                  <c:v>-9.2638134173851899E-4</c:v>
                </c:pt>
                <c:pt idx="108">
                  <c:v>-9.3686879885894697E-4</c:v>
                </c:pt>
                <c:pt idx="109">
                  <c:v>-9.5248572284147904E-4</c:v>
                </c:pt>
                <c:pt idx="110">
                  <c:v>-9.6223514048935299E-4</c:v>
                </c:pt>
                <c:pt idx="111">
                  <c:v>-9.6977387257920003E-4</c:v>
                </c:pt>
                <c:pt idx="112">
                  <c:v>-9.791471263892659E-4</c:v>
                </c:pt>
                <c:pt idx="113">
                  <c:v>-9.8869459983029397E-4</c:v>
                </c:pt>
                <c:pt idx="114">
                  <c:v>-1.0028554472263399E-3</c:v>
                </c:pt>
                <c:pt idx="115">
                  <c:v>-1.0180593161442601E-3</c:v>
                </c:pt>
                <c:pt idx="116">
                  <c:v>-1.0307536326680999E-3</c:v>
                </c:pt>
                <c:pt idx="117">
                  <c:v>-1.0353957128841E-3</c:v>
                </c:pt>
                <c:pt idx="118">
                  <c:v>-1.0372969199988801E-3</c:v>
                </c:pt>
                <c:pt idx="119">
                  <c:v>-1.0380438455374801E-3</c:v>
                </c:pt>
                <c:pt idx="120">
                  <c:v>-1.03949308125354E-3</c:v>
                </c:pt>
                <c:pt idx="121">
                  <c:v>-1.0395766106052701E-3</c:v>
                </c:pt>
                <c:pt idx="122">
                  <c:v>-1.039660139957E-3</c:v>
                </c:pt>
                <c:pt idx="123">
                  <c:v>-1.04019344573325E-3</c:v>
                </c:pt>
                <c:pt idx="124">
                  <c:v>-1.04053349936768E-3</c:v>
                </c:pt>
                <c:pt idx="125">
                  <c:v>-1.0408735530020999E-3</c:v>
                </c:pt>
                <c:pt idx="126">
                  <c:v>-1.0414765491317101E-3</c:v>
                </c:pt>
                <c:pt idx="127">
                  <c:v>-1.03782324104191E-3</c:v>
                </c:pt>
                <c:pt idx="128">
                  <c:v>-1.0370736546095401E-3</c:v>
                </c:pt>
                <c:pt idx="129">
                  <c:v>-1.03704710905569E-3</c:v>
                </c:pt>
                <c:pt idx="130">
                  <c:v>-1.0384893517754101E-3</c:v>
                </c:pt>
                <c:pt idx="131">
                  <c:v>-1.03993159449513E-3</c:v>
                </c:pt>
                <c:pt idx="132">
                  <c:v>-1.04284262548841E-3</c:v>
                </c:pt>
                <c:pt idx="133">
                  <c:v>-1.07076308471557E-3</c:v>
                </c:pt>
                <c:pt idx="134">
                  <c:v>-1.0545585638147899E-3</c:v>
                </c:pt>
                <c:pt idx="135">
                  <c:v>-1.0350046767007401E-3</c:v>
                </c:pt>
                <c:pt idx="136">
                  <c:v>-1.02664937287128E-3</c:v>
                </c:pt>
                <c:pt idx="137">
                  <c:v>-1.02276769103756E-3</c:v>
                </c:pt>
                <c:pt idx="138">
                  <c:v>-1.0211228202016899E-3</c:v>
                </c:pt>
                <c:pt idx="139">
                  <c:v>-1.0194779493658301E-3</c:v>
                </c:pt>
                <c:pt idx="140">
                  <c:v>-1.01833251965142E-3</c:v>
                </c:pt>
                <c:pt idx="141">
                  <c:v>-1.01288109093754E-3</c:v>
                </c:pt>
                <c:pt idx="142">
                  <c:v>-1.0093458909336201E-3</c:v>
                </c:pt>
                <c:pt idx="143">
                  <c:v>-1.00261949897617E-3</c:v>
                </c:pt>
                <c:pt idx="144">
                  <c:v>-1.0025878327896501E-3</c:v>
                </c:pt>
                <c:pt idx="145">
                  <c:v>-1.00310392923702E-3</c:v>
                </c:pt>
                <c:pt idx="146">
                  <c:v>-1.0036200256843999E-3</c:v>
                </c:pt>
                <c:pt idx="147">
                  <c:v>-1.0076274426247399E-3</c:v>
                </c:pt>
                <c:pt idx="148">
                  <c:v>-1.0112775313623E-3</c:v>
                </c:pt>
                <c:pt idx="149">
                  <c:v>-1.00984943993409E-3</c:v>
                </c:pt>
                <c:pt idx="150">
                  <c:v>-1.0100548103871899E-3</c:v>
                </c:pt>
                <c:pt idx="151">
                  <c:v>-1.0102601808402801E-3</c:v>
                </c:pt>
                <c:pt idx="152">
                  <c:v>-1.0101549028917599E-3</c:v>
                </c:pt>
                <c:pt idx="153">
                  <c:v>-1.0111915675432501E-3</c:v>
                </c:pt>
                <c:pt idx="154">
                  <c:v>-1.01222823219474E-3</c:v>
                </c:pt>
                <c:pt idx="155">
                  <c:v>-1.0161006486676301E-3</c:v>
                </c:pt>
                <c:pt idx="156">
                  <c:v>-1.0172193075645699E-3</c:v>
                </c:pt>
                <c:pt idx="157">
                  <c:v>-1.01763029599869E-3</c:v>
                </c:pt>
                <c:pt idx="158">
                  <c:v>-1.0180412844327999E-3</c:v>
                </c:pt>
                <c:pt idx="159">
                  <c:v>-1.0190925157965199E-3</c:v>
                </c:pt>
                <c:pt idx="160">
                  <c:v>-1.02140974016092E-3</c:v>
                </c:pt>
                <c:pt idx="161">
                  <c:v>-1.02720255983714E-3</c:v>
                </c:pt>
                <c:pt idx="162">
                  <c:v>-1.02642015391927E-3</c:v>
                </c:pt>
                <c:pt idx="163">
                  <c:v>-1.0230622979533299E-3</c:v>
                </c:pt>
                <c:pt idx="164">
                  <c:v>-1.0213534625725801E-3</c:v>
                </c:pt>
                <c:pt idx="165">
                  <c:v>-1.02146787759131E-3</c:v>
                </c:pt>
                <c:pt idx="166">
                  <c:v>-1.02158229261003E-3</c:v>
                </c:pt>
                <c:pt idx="167">
                  <c:v>-1.0254088674332799E-3</c:v>
                </c:pt>
                <c:pt idx="168">
                  <c:v>-1.0266896086121901E-3</c:v>
                </c:pt>
                <c:pt idx="169">
                  <c:v>-1.0287766851624601E-3</c:v>
                </c:pt>
                <c:pt idx="170">
                  <c:v>-1.0354247918871701E-3</c:v>
                </c:pt>
                <c:pt idx="171">
                  <c:v>-1.0367717240565399E-3</c:v>
                </c:pt>
                <c:pt idx="172">
                  <c:v>-1.0329638234049599E-3</c:v>
                </c:pt>
                <c:pt idx="173">
                  <c:v>-1.03182323475022E-3</c:v>
                </c:pt>
                <c:pt idx="174">
                  <c:v>-1.0326305662124501E-3</c:v>
                </c:pt>
                <c:pt idx="175">
                  <c:v>-1.03343789767467E-3</c:v>
                </c:pt>
                <c:pt idx="176">
                  <c:v>-1.03566916253788E-3</c:v>
                </c:pt>
                <c:pt idx="177">
                  <c:v>-1.0380125226823701E-3</c:v>
                </c:pt>
                <c:pt idx="178">
                  <c:v>-1.0429161435843901E-3</c:v>
                </c:pt>
                <c:pt idx="179">
                  <c:v>-1.04367532047825E-3</c:v>
                </c:pt>
                <c:pt idx="180">
                  <c:v>-1.0446341420415699E-3</c:v>
                </c:pt>
                <c:pt idx="181">
                  <c:v>-1.04667197544295E-3</c:v>
                </c:pt>
                <c:pt idx="182">
                  <c:v>-1.0483619822597001E-3</c:v>
                </c:pt>
                <c:pt idx="183">
                  <c:v>-1.0482750288345599E-3</c:v>
                </c:pt>
                <c:pt idx="184">
                  <c:v>-1.0480316845191001E-3</c:v>
                </c:pt>
                <c:pt idx="185">
                  <c:v>-1.04866566359729E-3</c:v>
                </c:pt>
                <c:pt idx="186">
                  <c:v>-1.04929964267547E-3</c:v>
                </c:pt>
                <c:pt idx="187">
                  <c:v>-1.0505685710109501E-3</c:v>
                </c:pt>
                <c:pt idx="188">
                  <c:v>-1.0528610063533499E-3</c:v>
                </c:pt>
                <c:pt idx="189">
                  <c:v>-1.0561840076066401E-3</c:v>
                </c:pt>
                <c:pt idx="190">
                  <c:v>-1.0591520501270399E-3</c:v>
                </c:pt>
                <c:pt idx="191">
                  <c:v>-1.0617606886601199E-3</c:v>
                </c:pt>
                <c:pt idx="192">
                  <c:v>-1.06465457498854E-3</c:v>
                </c:pt>
                <c:pt idx="193">
                  <c:v>-1.06602663179313E-3</c:v>
                </c:pt>
                <c:pt idx="194">
                  <c:v>-1.0649852339827399E-3</c:v>
                </c:pt>
                <c:pt idx="195">
                  <c:v>-1.0669026366404901E-3</c:v>
                </c:pt>
                <c:pt idx="196">
                  <c:v>-1.0688200392982401E-3</c:v>
                </c:pt>
                <c:pt idx="197">
                  <c:v>-1.0730489271477E-3</c:v>
                </c:pt>
                <c:pt idx="198">
                  <c:v>-1.0789612972188301E-3</c:v>
                </c:pt>
                <c:pt idx="199">
                  <c:v>-1.0840704772904E-3</c:v>
                </c:pt>
                <c:pt idx="200">
                  <c:v>-1.09069833204303E-3</c:v>
                </c:pt>
                <c:pt idx="201">
                  <c:v>-1.0916034850446299E-3</c:v>
                </c:pt>
                <c:pt idx="202">
                  <c:v>-1.0913132964141699E-3</c:v>
                </c:pt>
                <c:pt idx="203">
                  <c:v>-1.0910231077837201E-3</c:v>
                </c:pt>
                <c:pt idx="204">
                  <c:v>-1.08873754236E-3</c:v>
                </c:pt>
                <c:pt idx="205">
                  <c:v>-1.08962309216281E-3</c:v>
                </c:pt>
                <c:pt idx="206">
                  <c:v>-1.09050864196561E-3</c:v>
                </c:pt>
                <c:pt idx="207">
                  <c:v>-1.0940447640722501E-3</c:v>
                </c:pt>
                <c:pt idx="208">
                  <c:v>-1.0984187733689801E-3</c:v>
                </c:pt>
                <c:pt idx="209">
                  <c:v>-1.0966819070201399E-3</c:v>
                </c:pt>
                <c:pt idx="210">
                  <c:v>-1.0897148362809001E-3</c:v>
                </c:pt>
                <c:pt idx="211">
                  <c:v>-1.08933970108538E-3</c:v>
                </c:pt>
                <c:pt idx="212">
                  <c:v>-1.0894642628059899E-3</c:v>
                </c:pt>
                <c:pt idx="213">
                  <c:v>-1.0895888245266E-3</c:v>
                </c:pt>
                <c:pt idx="214">
                  <c:v>-1.09043635475443E-3</c:v>
                </c:pt>
                <c:pt idx="215">
                  <c:v>-1.09252904502666E-3</c:v>
                </c:pt>
                <c:pt idx="216">
                  <c:v>-1.09625148300049E-3</c:v>
                </c:pt>
                <c:pt idx="217">
                  <c:v>-1.0961155534361801E-3</c:v>
                </c:pt>
                <c:pt idx="218">
                  <c:v>-1.0959796238718699E-3</c:v>
                </c:pt>
                <c:pt idx="219">
                  <c:v>-1.0958012673116201E-3</c:v>
                </c:pt>
                <c:pt idx="220">
                  <c:v>-1.0963264511889899E-3</c:v>
                </c:pt>
                <c:pt idx="221">
                  <c:v>-1.09685163506637E-3</c:v>
                </c:pt>
                <c:pt idx="222">
                  <c:v>-1.1002353754113101E-3</c:v>
                </c:pt>
                <c:pt idx="223">
                  <c:v>-1.1049047832839801E-3</c:v>
                </c:pt>
                <c:pt idx="224">
                  <c:v>-1.10508650775905E-3</c:v>
                </c:pt>
                <c:pt idx="225">
                  <c:v>-1.1052682322341299E-3</c:v>
                </c:pt>
                <c:pt idx="226">
                  <c:v>-1.10566066914616E-3</c:v>
                </c:pt>
                <c:pt idx="227">
                  <c:v>-1.1065405135674701E-3</c:v>
                </c:pt>
                <c:pt idx="228">
                  <c:v>-1.1071909775315499E-3</c:v>
                </c:pt>
                <c:pt idx="229">
                  <c:v>-1.1086894301099901E-3</c:v>
                </c:pt>
                <c:pt idx="230">
                  <c:v>-1.1103220364040399E-3</c:v>
                </c:pt>
                <c:pt idx="231">
                  <c:v>-1.10924286059733E-3</c:v>
                </c:pt>
                <c:pt idx="232">
                  <c:v>-1.1087307768518899E-3</c:v>
                </c:pt>
                <c:pt idx="233">
                  <c:v>-1.1089629266898399E-3</c:v>
                </c:pt>
                <c:pt idx="234">
                  <c:v>-1.1091950765277901E-3</c:v>
                </c:pt>
                <c:pt idx="235">
                  <c:v>-1.1096811146802E-3</c:v>
                </c:pt>
                <c:pt idx="236">
                  <c:v>-1.1104768335390401E-3</c:v>
                </c:pt>
                <c:pt idx="237">
                  <c:v>-1.11127255239789E-3</c:v>
                </c:pt>
                <c:pt idx="238">
                  <c:v>-1.11336901714251E-3</c:v>
                </c:pt>
                <c:pt idx="239">
                  <c:v>-1.1099512950355701E-3</c:v>
                </c:pt>
                <c:pt idx="240">
                  <c:v>-1.1052419650142899E-3</c:v>
                </c:pt>
                <c:pt idx="241">
                  <c:v>-1.10535274714713E-3</c:v>
                </c:pt>
                <c:pt idx="242">
                  <c:v>-1.10546352927998E-3</c:v>
                </c:pt>
                <c:pt idx="243">
                  <c:v>-1.10667621673344E-3</c:v>
                </c:pt>
                <c:pt idx="244">
                  <c:v>-1.1067070433983201E-3</c:v>
                </c:pt>
                <c:pt idx="245">
                  <c:v>-1.1054463737450199E-3</c:v>
                </c:pt>
                <c:pt idx="246">
                  <c:v>-1.10519026312685E-3</c:v>
                </c:pt>
                <c:pt idx="247">
                  <c:v>-1.10493415250869E-3</c:v>
                </c:pt>
                <c:pt idx="248">
                  <c:v>-1.1029400818111099E-3</c:v>
                </c:pt>
                <c:pt idx="249">
                  <c:v>-1.1010841038174E-3</c:v>
                </c:pt>
                <c:pt idx="250">
                  <c:v>-1.1012369259837901E-3</c:v>
                </c:pt>
                <c:pt idx="251">
                  <c:v>-1.10138974815018E-3</c:v>
                </c:pt>
                <c:pt idx="252">
                  <c:v>-1.1031703995408001E-3</c:v>
                </c:pt>
                <c:pt idx="253">
                  <c:v>-1.10855240981943E-3</c:v>
                </c:pt>
                <c:pt idx="254">
                  <c:v>-1.1081745961008501E-3</c:v>
                </c:pt>
                <c:pt idx="255">
                  <c:v>-1.10488695621245E-3</c:v>
                </c:pt>
                <c:pt idx="256">
                  <c:v>-1.0989618946590199E-3</c:v>
                </c:pt>
                <c:pt idx="257">
                  <c:v>-1.09290865570814E-3</c:v>
                </c:pt>
                <c:pt idx="258">
                  <c:v>-1.0929485058535401E-3</c:v>
                </c:pt>
                <c:pt idx="259">
                  <c:v>-1.09298835599895E-3</c:v>
                </c:pt>
                <c:pt idx="260">
                  <c:v>-1.09337382918813E-3</c:v>
                </c:pt>
                <c:pt idx="261">
                  <c:v>-1.0952871553265701E-3</c:v>
                </c:pt>
                <c:pt idx="262">
                  <c:v>-1.09669726134624E-3</c:v>
                </c:pt>
                <c:pt idx="263">
                  <c:v>-1.0953896513269E-3</c:v>
                </c:pt>
                <c:pt idx="264">
                  <c:v>-1.0939686516498999E-3</c:v>
                </c:pt>
                <c:pt idx="265">
                  <c:v>-1.0916777015952601E-3</c:v>
                </c:pt>
                <c:pt idx="266">
                  <c:v>-1.0914860829015201E-3</c:v>
                </c:pt>
                <c:pt idx="267">
                  <c:v>-1.0918755406806699E-3</c:v>
                </c:pt>
                <c:pt idx="268">
                  <c:v>-1.0922649984598199E-3</c:v>
                </c:pt>
                <c:pt idx="269">
                  <c:v>-1.0994261382239201E-3</c:v>
                </c:pt>
                <c:pt idx="270">
                  <c:v>-1.09428006369347E-3</c:v>
                </c:pt>
                <c:pt idx="271">
                  <c:v>-1.08754221053499E-3</c:v>
                </c:pt>
                <c:pt idx="272">
                  <c:v>-1.0874850743080599E-3</c:v>
                </c:pt>
                <c:pt idx="273">
                  <c:v>-1.0842308432085399E-3</c:v>
                </c:pt>
                <c:pt idx="274">
                  <c:v>-1.0841955358656299E-3</c:v>
                </c:pt>
                <c:pt idx="275">
                  <c:v>-1.0845438851499901E-3</c:v>
                </c:pt>
                <c:pt idx="276">
                  <c:v>-1.08489223443435E-3</c:v>
                </c:pt>
                <c:pt idx="277">
                  <c:v>-1.08189794501626E-3</c:v>
                </c:pt>
                <c:pt idx="278">
                  <c:v>-1.08079038371189E-3</c:v>
                </c:pt>
                <c:pt idx="279">
                  <c:v>-1.07834633302752E-3</c:v>
                </c:pt>
                <c:pt idx="280">
                  <c:v>-1.07722092346725E-3</c:v>
                </c:pt>
                <c:pt idx="281">
                  <c:v>-1.0760955139069799E-3</c:v>
                </c:pt>
                <c:pt idx="282">
                  <c:v>-1.0732711019780701E-3</c:v>
                </c:pt>
                <c:pt idx="283">
                  <c:v>-1.07258621252533E-3</c:v>
                </c:pt>
                <c:pt idx="284">
                  <c:v>-1.0719013230725901E-3</c:v>
                </c:pt>
                <c:pt idx="285">
                  <c:v>-1.0680061824103399E-3</c:v>
                </c:pt>
                <c:pt idx="286">
                  <c:v>-1.06901919189805E-3</c:v>
                </c:pt>
                <c:pt idx="287">
                  <c:v>-1.0700322013857701E-3</c:v>
                </c:pt>
                <c:pt idx="288">
                  <c:v>-1.0724032306320601E-3</c:v>
                </c:pt>
                <c:pt idx="289">
                  <c:v>-1.0728852546551301E-3</c:v>
                </c:pt>
                <c:pt idx="290">
                  <c:v>-1.0717011406822801E-3</c:v>
                </c:pt>
                <c:pt idx="291">
                  <c:v>-1.07051702670944E-3</c:v>
                </c:pt>
                <c:pt idx="292">
                  <c:v>-1.07121325091937E-3</c:v>
                </c:pt>
                <c:pt idx="293">
                  <c:v>-1.0719094751293001E-3</c:v>
                </c:pt>
                <c:pt idx="294">
                  <c:v>-1.07381214152912E-3</c:v>
                </c:pt>
                <c:pt idx="295">
                  <c:v>-1.0751021855981301E-3</c:v>
                </c:pt>
                <c:pt idx="296">
                  <c:v>-1.0769097790413E-3</c:v>
                </c:pt>
                <c:pt idx="297">
                  <c:v>-1.0776584849853501E-3</c:v>
                </c:pt>
                <c:pt idx="298">
                  <c:v>-1.07988679220558E-3</c:v>
                </c:pt>
                <c:pt idx="299">
                  <c:v>-1.0877579714628799E-3</c:v>
                </c:pt>
                <c:pt idx="300">
                  <c:v>-1.0869142904517701E-3</c:v>
                </c:pt>
                <c:pt idx="301">
                  <c:v>-1.0825144607383599E-3</c:v>
                </c:pt>
                <c:pt idx="302">
                  <c:v>-1.0813805523591799E-3</c:v>
                </c:pt>
                <c:pt idx="303">
                  <c:v>-1.0820374296606099E-3</c:v>
                </c:pt>
                <c:pt idx="304">
                  <c:v>-1.0826943069620499E-3</c:v>
                </c:pt>
                <c:pt idx="305">
                  <c:v>-1.0843105885602099E-3</c:v>
                </c:pt>
                <c:pt idx="306">
                  <c:v>-1.08522731887952E-3</c:v>
                </c:pt>
                <c:pt idx="307">
                  <c:v>-1.0848195856100499E-3</c:v>
                </c:pt>
                <c:pt idx="308">
                  <c:v>-1.0804040568015601E-3</c:v>
                </c:pt>
                <c:pt idx="309">
                  <c:v>-1.0807420171088801E-3</c:v>
                </c:pt>
                <c:pt idx="310">
                  <c:v>-1.08107997741621E-3</c:v>
                </c:pt>
                <c:pt idx="311">
                  <c:v>-1.08182904792159E-3</c:v>
                </c:pt>
                <c:pt idx="312">
                  <c:v>-1.08316339154937E-3</c:v>
                </c:pt>
                <c:pt idx="313">
                  <c:v>-1.0844977351771401E-3</c:v>
                </c:pt>
                <c:pt idx="314">
                  <c:v>-1.0898933920245901E-3</c:v>
                </c:pt>
                <c:pt idx="315">
                  <c:v>-1.0830251623004999E-3</c:v>
                </c:pt>
                <c:pt idx="316">
                  <c:v>-1.08172580002303E-3</c:v>
                </c:pt>
                <c:pt idx="317">
                  <c:v>-1.08115241890013E-3</c:v>
                </c:pt>
                <c:pt idx="318">
                  <c:v>-1.08213056586253E-3</c:v>
                </c:pt>
                <c:pt idx="319">
                  <c:v>-1.0831087128249401E-3</c:v>
                </c:pt>
                <c:pt idx="320">
                  <c:v>-1.08528316957677E-3</c:v>
                </c:pt>
                <c:pt idx="321">
                  <c:v>-1.0922115883745199E-3</c:v>
                </c:pt>
                <c:pt idx="322">
                  <c:v>-1.09307953667229E-3</c:v>
                </c:pt>
                <c:pt idx="323">
                  <c:v>-1.09556667758504E-3</c:v>
                </c:pt>
                <c:pt idx="324">
                  <c:v>-1.09762922999609E-3</c:v>
                </c:pt>
                <c:pt idx="325">
                  <c:v>-1.0944389273008801E-3</c:v>
                </c:pt>
                <c:pt idx="326">
                  <c:v>-1.0929714195088301E-3</c:v>
                </c:pt>
                <c:pt idx="327">
                  <c:v>-1.09231252408878E-3</c:v>
                </c:pt>
                <c:pt idx="328">
                  <c:v>-1.09426133308404E-3</c:v>
                </c:pt>
                <c:pt idx="329">
                  <c:v>-1.0962101420793E-3</c:v>
                </c:pt>
                <c:pt idx="330">
                  <c:v>-1.1038202131618501E-3</c:v>
                </c:pt>
                <c:pt idx="331">
                  <c:v>-1.1020785157512499E-3</c:v>
                </c:pt>
                <c:pt idx="332">
                  <c:v>-1.10139543844328E-3</c:v>
                </c:pt>
                <c:pt idx="333">
                  <c:v>-1.10251883817479E-3</c:v>
                </c:pt>
                <c:pt idx="334">
                  <c:v>-1.1036422379063101E-3</c:v>
                </c:pt>
                <c:pt idx="335">
                  <c:v>-1.1091102014530599E-3</c:v>
                </c:pt>
                <c:pt idx="336">
                  <c:v>-1.11359837774592E-3</c:v>
                </c:pt>
                <c:pt idx="337">
                  <c:v>-1.1127558219733501E-3</c:v>
                </c:pt>
                <c:pt idx="338">
                  <c:v>-1.1123485173562401E-3</c:v>
                </c:pt>
                <c:pt idx="339">
                  <c:v>-1.11395167495998E-3</c:v>
                </c:pt>
                <c:pt idx="340">
                  <c:v>-1.1155548325637299E-3</c:v>
                </c:pt>
                <c:pt idx="341">
                  <c:v>-1.1178055344330199E-3</c:v>
                </c:pt>
                <c:pt idx="342">
                  <c:v>-1.11825388879899E-3</c:v>
                </c:pt>
                <c:pt idx="343">
                  <c:v>-1.1205766004199599E-3</c:v>
                </c:pt>
                <c:pt idx="344">
                  <c:v>-1.1259881844133E-3</c:v>
                </c:pt>
                <c:pt idx="345">
                  <c:v>-1.12764458173376E-3</c:v>
                </c:pt>
                <c:pt idx="346">
                  <c:v>-1.12483031107466E-3</c:v>
                </c:pt>
                <c:pt idx="347">
                  <c:v>-1.1247702085791999E-3</c:v>
                </c:pt>
                <c:pt idx="348">
                  <c:v>-1.1271632060082699E-3</c:v>
                </c:pt>
                <c:pt idx="349">
                  <c:v>-1.12955620343733E-3</c:v>
                </c:pt>
                <c:pt idx="350">
                  <c:v>-1.1302560727504899E-3</c:v>
                </c:pt>
                <c:pt idx="351">
                  <c:v>-1.1315004275335701E-3</c:v>
                </c:pt>
                <c:pt idx="352">
                  <c:v>-1.13218111515766E-3</c:v>
                </c:pt>
                <c:pt idx="353">
                  <c:v>-1.1269033671981699E-3</c:v>
                </c:pt>
                <c:pt idx="354">
                  <c:v>-1.1271927059128199E-3</c:v>
                </c:pt>
                <c:pt idx="355">
                  <c:v>-1.1274820446274701E-3</c:v>
                </c:pt>
                <c:pt idx="356">
                  <c:v>-1.1289651288784899E-3</c:v>
                </c:pt>
                <c:pt idx="357">
                  <c:v>-1.13199174970196E-3</c:v>
                </c:pt>
                <c:pt idx="358">
                  <c:v>-1.13264406370251E-3</c:v>
                </c:pt>
                <c:pt idx="359">
                  <c:v>-1.13784930723682E-3</c:v>
                </c:pt>
                <c:pt idx="360">
                  <c:v>-1.1422638105676201E-3</c:v>
                </c:pt>
                <c:pt idx="361">
                  <c:v>-1.1403820793087201E-3</c:v>
                </c:pt>
                <c:pt idx="362">
                  <c:v>-1.14051325939919E-3</c:v>
                </c:pt>
                <c:pt idx="363">
                  <c:v>-1.1406444394896501E-3</c:v>
                </c:pt>
                <c:pt idx="364">
                  <c:v>-1.1431876172907E-3</c:v>
                </c:pt>
                <c:pt idx="365">
                  <c:v>-1.14987669422781E-3</c:v>
                </c:pt>
                <c:pt idx="366">
                  <c:v>-1.15444972314932E-3</c:v>
                </c:pt>
                <c:pt idx="367">
                  <c:v>-1.1573194053701001E-3</c:v>
                </c:pt>
                <c:pt idx="368">
                  <c:v>-1.15632159002571E-3</c:v>
                </c:pt>
                <c:pt idx="369">
                  <c:v>-1.15688088324493E-3</c:v>
                </c:pt>
                <c:pt idx="370">
                  <c:v>-1.15744017646415E-3</c:v>
                </c:pt>
                <c:pt idx="371">
                  <c:v>-1.15914241260656E-3</c:v>
                </c:pt>
                <c:pt idx="372">
                  <c:v>-1.16046452075127E-3</c:v>
                </c:pt>
                <c:pt idx="373">
                  <c:v>-1.16346004298633E-3</c:v>
                </c:pt>
                <c:pt idx="374">
                  <c:v>-1.1677253051133401E-3</c:v>
                </c:pt>
                <c:pt idx="375">
                  <c:v>-1.17050020440748E-3</c:v>
                </c:pt>
                <c:pt idx="376">
                  <c:v>-1.1757119927853501E-3</c:v>
                </c:pt>
                <c:pt idx="377">
                  <c:v>-1.1741936251176001E-3</c:v>
                </c:pt>
                <c:pt idx="378">
                  <c:v>-1.17298144182519E-3</c:v>
                </c:pt>
                <c:pt idx="379">
                  <c:v>-1.1725206118537101E-3</c:v>
                </c:pt>
                <c:pt idx="380">
                  <c:v>-1.1731203108531201E-3</c:v>
                </c:pt>
                <c:pt idx="381">
                  <c:v>-1.1737200098525301E-3</c:v>
                </c:pt>
                <c:pt idx="382">
                  <c:v>-1.18064044187684E-3</c:v>
                </c:pt>
                <c:pt idx="383">
                  <c:v>-1.18317368134277E-3</c:v>
                </c:pt>
                <c:pt idx="384">
                  <c:v>-1.18265811973592E-3</c:v>
                </c:pt>
                <c:pt idx="385">
                  <c:v>-1.18242137814152E-3</c:v>
                </c:pt>
                <c:pt idx="386">
                  <c:v>-1.18232404655333E-3</c:v>
                </c:pt>
                <c:pt idx="387">
                  <c:v>-1.18285067887708E-3</c:v>
                </c:pt>
                <c:pt idx="388">
                  <c:v>-1.1833773112008301E-3</c:v>
                </c:pt>
                <c:pt idx="389">
                  <c:v>-1.1845279074365099E-3</c:v>
                </c:pt>
                <c:pt idx="390">
                  <c:v>-1.1897209998427099E-3</c:v>
                </c:pt>
                <c:pt idx="391">
                  <c:v>-1.19511725971443E-3</c:v>
                </c:pt>
                <c:pt idx="392">
                  <c:v>-1.19741662061061E-3</c:v>
                </c:pt>
                <c:pt idx="393">
                  <c:v>-1.1985259982590401E-3</c:v>
                </c:pt>
                <c:pt idx="394">
                  <c:v>-1.19963537590747E-3</c:v>
                </c:pt>
                <c:pt idx="395">
                  <c:v>-1.2026886593710299E-3</c:v>
                </c:pt>
                <c:pt idx="396">
                  <c:v>-1.2010462168387599E-3</c:v>
                </c:pt>
                <c:pt idx="397">
                  <c:v>-1.2005950100931299E-3</c:v>
                </c:pt>
                <c:pt idx="398">
                  <c:v>-1.2001438033475099E-3</c:v>
                </c:pt>
                <c:pt idx="399">
                  <c:v>-1.2011654071782799E-3</c:v>
                </c:pt>
                <c:pt idx="400">
                  <c:v>-1.2021870110090599E-3</c:v>
                </c:pt>
                <c:pt idx="401">
                  <c:v>-1.20565982836518E-3</c:v>
                </c:pt>
                <c:pt idx="402">
                  <c:v>-1.2084351000029899E-3</c:v>
                </c:pt>
                <c:pt idx="403">
                  <c:v>-1.21124168695443E-3</c:v>
                </c:pt>
                <c:pt idx="404">
                  <c:v>-1.22069660157285E-3</c:v>
                </c:pt>
                <c:pt idx="405">
                  <c:v>-1.2252177185815101E-3</c:v>
                </c:pt>
                <c:pt idx="406">
                  <c:v>-1.2247998057188199E-3</c:v>
                </c:pt>
                <c:pt idx="407">
                  <c:v>-1.2230796365072601E-3</c:v>
                </c:pt>
                <c:pt idx="408">
                  <c:v>-1.22316972118322E-3</c:v>
                </c:pt>
                <c:pt idx="409">
                  <c:v>-1.2232598058591899E-3</c:v>
                </c:pt>
                <c:pt idx="410">
                  <c:v>-1.2298472381278001E-3</c:v>
                </c:pt>
                <c:pt idx="411">
                  <c:v>-1.2378519631996E-3</c:v>
                </c:pt>
                <c:pt idx="412">
                  <c:v>-1.24397072900538E-3</c:v>
                </c:pt>
                <c:pt idx="413">
                  <c:v>-1.2445483117771499E-3</c:v>
                </c:pt>
                <c:pt idx="414">
                  <c:v>-1.2413366297421599E-3</c:v>
                </c:pt>
                <c:pt idx="415">
                  <c:v>-1.2410827203866699E-3</c:v>
                </c:pt>
                <c:pt idx="416">
                  <c:v>-1.2410756876112699E-3</c:v>
                </c:pt>
                <c:pt idx="417">
                  <c:v>-1.2414487912499599E-3</c:v>
                </c:pt>
                <c:pt idx="418">
                  <c:v>-1.2418218948886399E-3</c:v>
                </c:pt>
                <c:pt idx="419">
                  <c:v>-1.2425751349414099E-3</c:v>
                </c:pt>
                <c:pt idx="420">
                  <c:v>-1.2513985471929901E-3</c:v>
                </c:pt>
                <c:pt idx="421">
                  <c:v>-1.2505888867650099E-3</c:v>
                </c:pt>
                <c:pt idx="422">
                  <c:v>-1.24598731190042E-3</c:v>
                </c:pt>
                <c:pt idx="423">
                  <c:v>-1.24138573703583E-3</c:v>
                </c:pt>
                <c:pt idx="424">
                  <c:v>-1.24037876879278E-3</c:v>
                </c:pt>
                <c:pt idx="425">
                  <c:v>-1.24022891887238E-3</c:v>
                </c:pt>
                <c:pt idx="426">
                  <c:v>-1.24056941052167E-3</c:v>
                </c:pt>
                <c:pt idx="427">
                  <c:v>-1.24090990217097E-3</c:v>
                </c:pt>
                <c:pt idx="428">
                  <c:v>-1.24629121786131E-3</c:v>
                </c:pt>
                <c:pt idx="429">
                  <c:v>-1.25087657243747E-3</c:v>
                </c:pt>
                <c:pt idx="430">
                  <c:v>-1.25091012646951E-3</c:v>
                </c:pt>
                <c:pt idx="431">
                  <c:v>-1.2509436805015501E-3</c:v>
                </c:pt>
                <c:pt idx="432">
                  <c:v>-1.2513278368968799E-3</c:v>
                </c:pt>
                <c:pt idx="433">
                  <c:v>-1.2519969738413899E-3</c:v>
                </c:pt>
                <c:pt idx="434">
                  <c:v>-1.2526661107859099E-3</c:v>
                </c:pt>
                <c:pt idx="435">
                  <c:v>-1.2605300313317E-3</c:v>
                </c:pt>
                <c:pt idx="436">
                  <c:v>-1.26531588018865E-3</c:v>
                </c:pt>
                <c:pt idx="437">
                  <c:v>-1.2649901637336301E-3</c:v>
                </c:pt>
                <c:pt idx="438">
                  <c:v>-1.26389742463949E-3</c:v>
                </c:pt>
                <c:pt idx="439">
                  <c:v>-1.26417416327317E-3</c:v>
                </c:pt>
                <c:pt idx="440">
                  <c:v>-1.2644509019068401E-3</c:v>
                </c:pt>
                <c:pt idx="441">
                  <c:v>-1.26617296503378E-3</c:v>
                </c:pt>
                <c:pt idx="442">
                  <c:v>-1.2679543186655999E-3</c:v>
                </c:pt>
                <c:pt idx="443">
                  <c:v>-1.2697356722974199E-3</c:v>
                </c:pt>
                <c:pt idx="444">
                  <c:v>-1.2728466117189201E-3</c:v>
                </c:pt>
                <c:pt idx="445">
                  <c:v>-1.27174809676961E-3</c:v>
                </c:pt>
                <c:pt idx="446">
                  <c:v>-1.26727616489008E-3</c:v>
                </c:pt>
                <c:pt idx="447">
                  <c:v>-1.26364699288002E-3</c:v>
                </c:pt>
                <c:pt idx="448">
                  <c:v>-1.2627160701914901E-3</c:v>
                </c:pt>
                <c:pt idx="449">
                  <c:v>-1.26263496126792E-3</c:v>
                </c:pt>
                <c:pt idx="450">
                  <c:v>-1.2630969010801001E-3</c:v>
                </c:pt>
                <c:pt idx="451">
                  <c:v>-1.26355884089229E-3</c:v>
                </c:pt>
                <c:pt idx="452">
                  <c:v>-1.2651447902931299E-3</c:v>
                </c:pt>
                <c:pt idx="453">
                  <c:v>-1.2613582981574501E-3</c:v>
                </c:pt>
                <c:pt idx="454">
                  <c:v>-1.2591124296586599E-3</c:v>
                </c:pt>
                <c:pt idx="455">
                  <c:v>-1.25686656115987E-3</c:v>
                </c:pt>
                <c:pt idx="456">
                  <c:v>-1.25682428735765E-3</c:v>
                </c:pt>
                <c:pt idx="457">
                  <c:v>-1.25695963160221E-3</c:v>
                </c:pt>
                <c:pt idx="458">
                  <c:v>-1.25709497584676E-3</c:v>
                </c:pt>
                <c:pt idx="459">
                  <c:v>-1.2577815325875001E-3</c:v>
                </c:pt>
                <c:pt idx="460">
                  <c:v>-1.2584680893282299E-3</c:v>
                </c:pt>
                <c:pt idx="461">
                  <c:v>-1.26408813516076E-3</c:v>
                </c:pt>
                <c:pt idx="462">
                  <c:v>-1.26191321864217E-3</c:v>
                </c:pt>
                <c:pt idx="463">
                  <c:v>-1.25317406051339E-3</c:v>
                </c:pt>
                <c:pt idx="464">
                  <c:v>-1.25032372483072E-3</c:v>
                </c:pt>
                <c:pt idx="465">
                  <c:v>-1.25027832682102E-3</c:v>
                </c:pt>
                <c:pt idx="466">
                  <c:v>-1.2511169458820799E-3</c:v>
                </c:pt>
                <c:pt idx="467">
                  <c:v>-1.2519555649431399E-3</c:v>
                </c:pt>
                <c:pt idx="468">
                  <c:v>-1.2504606610471E-3</c:v>
                </c:pt>
                <c:pt idx="469">
                  <c:v>-1.25067773385036E-3</c:v>
                </c:pt>
                <c:pt idx="470">
                  <c:v>-1.25089480665362E-3</c:v>
                </c:pt>
                <c:pt idx="471">
                  <c:v>-1.25159258359464E-3</c:v>
                </c:pt>
                <c:pt idx="472">
                  <c:v>-1.25184517267821E-3</c:v>
                </c:pt>
                <c:pt idx="473">
                  <c:v>-1.2523884598875201E-3</c:v>
                </c:pt>
                <c:pt idx="474">
                  <c:v>-1.25315440595574E-3</c:v>
                </c:pt>
                <c:pt idx="475">
                  <c:v>-1.2523845841587501E-3</c:v>
                </c:pt>
                <c:pt idx="476">
                  <c:v>-1.2520479774391E-3</c:v>
                </c:pt>
                <c:pt idx="477">
                  <c:v>-1.2517113707194499E-3</c:v>
                </c:pt>
                <c:pt idx="478">
                  <c:v>-1.2494336063966301E-3</c:v>
                </c:pt>
                <c:pt idx="479">
                  <c:v>-1.2474832537445199E-3</c:v>
                </c:pt>
                <c:pt idx="480">
                  <c:v>-1.2472930745007699E-3</c:v>
                </c:pt>
                <c:pt idx="481">
                  <c:v>-1.2471028952570199E-3</c:v>
                </c:pt>
                <c:pt idx="482">
                  <c:v>-1.24461629270074E-3</c:v>
                </c:pt>
                <c:pt idx="483">
                  <c:v>-1.2397362514148401E-3</c:v>
                </c:pt>
                <c:pt idx="484">
                  <c:v>-1.2336942719363799E-3</c:v>
                </c:pt>
                <c:pt idx="485">
                  <c:v>-1.23227066499937E-3</c:v>
                </c:pt>
                <c:pt idx="486">
                  <c:v>-1.2311485157090599E-3</c:v>
                </c:pt>
                <c:pt idx="487">
                  <c:v>-1.2307449433716199E-3</c:v>
                </c:pt>
                <c:pt idx="488">
                  <c:v>-1.22771406687862E-3</c:v>
                </c:pt>
                <c:pt idx="489">
                  <c:v>-1.22021267439482E-3</c:v>
                </c:pt>
                <c:pt idx="490">
                  <c:v>-1.2173075241299299E-3</c:v>
                </c:pt>
                <c:pt idx="491">
                  <c:v>-1.21587560704533E-3</c:v>
                </c:pt>
                <c:pt idx="492">
                  <c:v>-1.21444368996074E-3</c:v>
                </c:pt>
                <c:pt idx="493">
                  <c:v>-1.21440721030345E-3</c:v>
                </c:pt>
                <c:pt idx="494">
                  <c:v>-1.2146493440292701E-3</c:v>
                </c:pt>
                <c:pt idx="495">
                  <c:v>-1.2148914777550901E-3</c:v>
                </c:pt>
                <c:pt idx="496">
                  <c:v>-1.2165447555647301E-3</c:v>
                </c:pt>
                <c:pt idx="497">
                  <c:v>-1.21403247380685E-3</c:v>
                </c:pt>
                <c:pt idx="498">
                  <c:v>-1.2122688211671001E-3</c:v>
                </c:pt>
                <c:pt idx="499">
                  <c:v>-1.2115748241248801E-3</c:v>
                </c:pt>
                <c:pt idx="500">
                  <c:v>-1.21164448238216E-3</c:v>
                </c:pt>
                <c:pt idx="501">
                  <c:v>-1.21171414063945E-3</c:v>
                </c:pt>
                <c:pt idx="502">
                  <c:v>-1.21585758111653E-3</c:v>
                </c:pt>
                <c:pt idx="503">
                  <c:v>-1.2190773875767199E-3</c:v>
                </c:pt>
                <c:pt idx="504">
                  <c:v>-1.2188518116612399E-3</c:v>
                </c:pt>
                <c:pt idx="505">
                  <c:v>-1.21552632722035E-3</c:v>
                </c:pt>
                <c:pt idx="506">
                  <c:v>-1.2128700306786001E-3</c:v>
                </c:pt>
                <c:pt idx="507">
                  <c:v>-1.2128693088114301E-3</c:v>
                </c:pt>
                <c:pt idx="508">
                  <c:v>-1.2128685869442601E-3</c:v>
                </c:pt>
                <c:pt idx="509">
                  <c:v>-1.21124614325187E-3</c:v>
                </c:pt>
                <c:pt idx="510">
                  <c:v>-1.2058735953029401E-3</c:v>
                </c:pt>
                <c:pt idx="511">
                  <c:v>-1.2054972422867001E-3</c:v>
                </c:pt>
                <c:pt idx="512">
                  <c:v>-1.2051208892704601E-3</c:v>
                </c:pt>
                <c:pt idx="513">
                  <c:v>-1.1984627430868999E-3</c:v>
                </c:pt>
                <c:pt idx="514">
                  <c:v>-1.19429965691236E-3</c:v>
                </c:pt>
                <c:pt idx="515">
                  <c:v>-1.1934460027130901E-3</c:v>
                </c:pt>
                <c:pt idx="516">
                  <c:v>-1.19342379000925E-3</c:v>
                </c:pt>
                <c:pt idx="517">
                  <c:v>-1.1935559381719199E-3</c:v>
                </c:pt>
                <c:pt idx="518">
                  <c:v>-1.1936880863345799E-3</c:v>
                </c:pt>
                <c:pt idx="519">
                  <c:v>-1.1935017066519299E-3</c:v>
                </c:pt>
                <c:pt idx="520">
                  <c:v>-1.1914362939759401E-3</c:v>
                </c:pt>
                <c:pt idx="521">
                  <c:v>-1.1862639537266501E-3</c:v>
                </c:pt>
                <c:pt idx="522">
                  <c:v>-1.1859704510687799E-3</c:v>
                </c:pt>
                <c:pt idx="523">
                  <c:v>-1.1861211184928601E-3</c:v>
                </c:pt>
                <c:pt idx="524">
                  <c:v>-1.1862717859169401E-3</c:v>
                </c:pt>
                <c:pt idx="525">
                  <c:v>-1.1902972277329101E-3</c:v>
                </c:pt>
                <c:pt idx="526">
                  <c:v>-1.1942367008506299E-3</c:v>
                </c:pt>
                <c:pt idx="527">
                  <c:v>-1.1948740014469999E-3</c:v>
                </c:pt>
                <c:pt idx="528">
                  <c:v>-1.1901330304194299E-3</c:v>
                </c:pt>
                <c:pt idx="529">
                  <c:v>-1.1817700770037601E-3</c:v>
                </c:pt>
                <c:pt idx="530">
                  <c:v>-1.18158294591499E-3</c:v>
                </c:pt>
                <c:pt idx="531">
                  <c:v>-1.1817190605982999E-3</c:v>
                </c:pt>
                <c:pt idx="532">
                  <c:v>-1.1818551752816101E-3</c:v>
                </c:pt>
                <c:pt idx="533">
                  <c:v>-1.1824745419172799E-3</c:v>
                </c:pt>
                <c:pt idx="534">
                  <c:v>-1.1852734120060501E-3</c:v>
                </c:pt>
                <c:pt idx="535">
                  <c:v>-1.1839208346834599E-3</c:v>
                </c:pt>
                <c:pt idx="536">
                  <c:v>-1.1792192685933099E-3</c:v>
                </c:pt>
                <c:pt idx="537">
                  <c:v>-1.1757081231699501E-3</c:v>
                </c:pt>
                <c:pt idx="538">
                  <c:v>-1.1749007718224399E-3</c:v>
                </c:pt>
                <c:pt idx="539">
                  <c:v>-1.1757525630072901E-3</c:v>
                </c:pt>
                <c:pt idx="540">
                  <c:v>-1.1766043541921499E-3</c:v>
                </c:pt>
                <c:pt idx="541">
                  <c:v>-1.1824487562750699E-3</c:v>
                </c:pt>
                <c:pt idx="542">
                  <c:v>-1.18545319247527E-3</c:v>
                </c:pt>
                <c:pt idx="543">
                  <c:v>-1.1830985850987399E-3</c:v>
                </c:pt>
                <c:pt idx="544">
                  <c:v>-1.17604008879582E-3</c:v>
                </c:pt>
                <c:pt idx="545">
                  <c:v>-1.1694799058818001E-3</c:v>
                </c:pt>
                <c:pt idx="546">
                  <c:v>-1.16954467558373E-3</c:v>
                </c:pt>
                <c:pt idx="547">
                  <c:v>-1.16960944528566E-3</c:v>
                </c:pt>
                <c:pt idx="548">
                  <c:v>-1.1702073568861E-3</c:v>
                </c:pt>
                <c:pt idx="549">
                  <c:v>-1.1700947986066699E-3</c:v>
                </c:pt>
                <c:pt idx="550">
                  <c:v>-1.16263086104338E-3</c:v>
                </c:pt>
                <c:pt idx="551">
                  <c:v>-1.1563134886627799E-3</c:v>
                </c:pt>
                <c:pt idx="552">
                  <c:v>-1.1542635295939099E-3</c:v>
                </c:pt>
                <c:pt idx="553">
                  <c:v>-1.1530400365167199E-3</c:v>
                </c:pt>
                <c:pt idx="554">
                  <c:v>-1.1526714356662399E-3</c:v>
                </c:pt>
                <c:pt idx="555">
                  <c:v>-1.1536937921200301E-3</c:v>
                </c:pt>
                <c:pt idx="556">
                  <c:v>-1.15471614857383E-3</c:v>
                </c:pt>
                <c:pt idx="557">
                  <c:v>-1.1572248473120999E-3</c:v>
                </c:pt>
                <c:pt idx="558">
                  <c:v>-1.15463236023759E-3</c:v>
                </c:pt>
                <c:pt idx="559">
                  <c:v>-1.14785008460535E-3</c:v>
                </c:pt>
                <c:pt idx="560">
                  <c:v>-1.14876217878897E-3</c:v>
                </c:pt>
                <c:pt idx="561">
                  <c:v>-1.1496742729725899E-3</c:v>
                </c:pt>
                <c:pt idx="562">
                  <c:v>-1.1517597891167199E-3</c:v>
                </c:pt>
                <c:pt idx="563">
                  <c:v>-1.15468204167611E-3</c:v>
                </c:pt>
                <c:pt idx="564">
                  <c:v>-1.1554301357831001E-3</c:v>
                </c:pt>
                <c:pt idx="565">
                  <c:v>-1.15617822989008E-3</c:v>
                </c:pt>
                <c:pt idx="566">
                  <c:v>-1.15625019726862E-3</c:v>
                </c:pt>
                <c:pt idx="567">
                  <c:v>-1.1517599231593101E-3</c:v>
                </c:pt>
                <c:pt idx="568">
                  <c:v>-1.1496527041939301E-3</c:v>
                </c:pt>
                <c:pt idx="569">
                  <c:v>-1.14804430742165E-3</c:v>
                </c:pt>
                <c:pt idx="570">
                  <c:v>-1.1431511009599099E-3</c:v>
                </c:pt>
                <c:pt idx="571">
                  <c:v>-1.1415527466792899E-3</c:v>
                </c:pt>
                <c:pt idx="572">
                  <c:v>-1.1413536464617701E-3</c:v>
                </c:pt>
                <c:pt idx="573">
                  <c:v>-1.14115454624425E-3</c:v>
                </c:pt>
                <c:pt idx="574">
                  <c:v>-1.13652512871297E-3</c:v>
                </c:pt>
                <c:pt idx="575">
                  <c:v>-1.13524873070985E-3</c:v>
                </c:pt>
                <c:pt idx="576">
                  <c:v>-1.1349776115547701E-3</c:v>
                </c:pt>
                <c:pt idx="577">
                  <c:v>-1.1347064923996799E-3</c:v>
                </c:pt>
                <c:pt idx="578">
                  <c:v>-1.13297099136967E-3</c:v>
                </c:pt>
                <c:pt idx="579">
                  <c:v>-1.1321318478638401E-3</c:v>
                </c:pt>
                <c:pt idx="580">
                  <c:v>-1.1312927043580199E-3</c:v>
                </c:pt>
                <c:pt idx="581">
                  <c:v>-1.1252605723928999E-3</c:v>
                </c:pt>
                <c:pt idx="582">
                  <c:v>-1.1252417755391599E-3</c:v>
                </c:pt>
                <c:pt idx="583">
                  <c:v>-1.1252229786854299E-3</c:v>
                </c:pt>
                <c:pt idx="584">
                  <c:v>-1.12368865871026E-3</c:v>
                </c:pt>
                <c:pt idx="585">
                  <c:v>-1.11874573513796E-3</c:v>
                </c:pt>
                <c:pt idx="586">
                  <c:v>-1.1191577723990501E-3</c:v>
                </c:pt>
                <c:pt idx="587">
                  <c:v>-1.1195698096601401E-3</c:v>
                </c:pt>
                <c:pt idx="588">
                  <c:v>-1.12072635780633E-3</c:v>
                </c:pt>
                <c:pt idx="589">
                  <c:v>-1.1210182829158701E-3</c:v>
                </c:pt>
                <c:pt idx="590">
                  <c:v>-1.12073723308439E-3</c:v>
                </c:pt>
                <c:pt idx="591">
                  <c:v>-1.1189248946002299E-3</c:v>
                </c:pt>
                <c:pt idx="592">
                  <c:v>-1.1174140573314601E-3</c:v>
                </c:pt>
                <c:pt idx="593">
                  <c:v>-1.11830012089747E-3</c:v>
                </c:pt>
                <c:pt idx="594">
                  <c:v>-1.11918618446348E-3</c:v>
                </c:pt>
                <c:pt idx="595">
                  <c:v>-1.1216116078005701E-3</c:v>
                </c:pt>
                <c:pt idx="596">
                  <c:v>-1.1245924342895501E-3</c:v>
                </c:pt>
                <c:pt idx="597">
                  <c:v>-1.11923743175326E-3</c:v>
                </c:pt>
                <c:pt idx="598">
                  <c:v>-1.1140155992688801E-3</c:v>
                </c:pt>
                <c:pt idx="599">
                  <c:v>-1.11040060677892E-3</c:v>
                </c:pt>
                <c:pt idx="600">
                  <c:v>-1.1086825605120399E-3</c:v>
                </c:pt>
                <c:pt idx="601">
                  <c:v>-1.1088757112329901E-3</c:v>
                </c:pt>
                <c:pt idx="602">
                  <c:v>-1.10906886195395E-3</c:v>
                </c:pt>
                <c:pt idx="603">
                  <c:v>-1.10843573490252E-3</c:v>
                </c:pt>
                <c:pt idx="604">
                  <c:v>-1.1025815091362599E-3</c:v>
                </c:pt>
                <c:pt idx="605">
                  <c:v>-1.09197693197008E-3</c:v>
                </c:pt>
                <c:pt idx="606">
                  <c:v>-1.09182068072018E-3</c:v>
                </c:pt>
                <c:pt idx="607">
                  <c:v>-1.0918116099635101E-3</c:v>
                </c:pt>
                <c:pt idx="608">
                  <c:v>-1.09180253920684E-3</c:v>
                </c:pt>
                <c:pt idx="609">
                  <c:v>-1.0889390026143199E-3</c:v>
                </c:pt>
                <c:pt idx="610">
                  <c:v>-1.0885058193454999E-3</c:v>
                </c:pt>
                <c:pt idx="611">
                  <c:v>-1.08614399258697E-3</c:v>
                </c:pt>
                <c:pt idx="612">
                  <c:v>-1.08459679249515E-3</c:v>
                </c:pt>
                <c:pt idx="613">
                  <c:v>-1.0846987874477401E-3</c:v>
                </c:pt>
                <c:pt idx="614">
                  <c:v>-1.08480078240032E-3</c:v>
                </c:pt>
                <c:pt idx="615">
                  <c:v>-1.08342817144821E-3</c:v>
                </c:pt>
                <c:pt idx="616">
                  <c:v>-1.0830056531894901E-3</c:v>
                </c:pt>
                <c:pt idx="617">
                  <c:v>-1.08341092088857E-3</c:v>
                </c:pt>
                <c:pt idx="618">
                  <c:v>-1.0838161885876501E-3</c:v>
                </c:pt>
                <c:pt idx="619">
                  <c:v>-1.08034837021713E-3</c:v>
                </c:pt>
                <c:pt idx="620">
                  <c:v>-1.07439077767374E-3</c:v>
                </c:pt>
                <c:pt idx="621">
                  <c:v>-1.0714103930055401E-3</c:v>
                </c:pt>
                <c:pt idx="622">
                  <c:v>-1.06716132241249E-3</c:v>
                </c:pt>
                <c:pt idx="623">
                  <c:v>-1.06338627812395E-3</c:v>
                </c:pt>
                <c:pt idx="624">
                  <c:v>-1.06269411759517E-3</c:v>
                </c:pt>
                <c:pt idx="625">
                  <c:v>-1.0620019570663801E-3</c:v>
                </c:pt>
                <c:pt idx="626">
                  <c:v>-1.0598712587935499E-3</c:v>
                </c:pt>
                <c:pt idx="627">
                  <c:v>-1.05424048428673E-3</c:v>
                </c:pt>
                <c:pt idx="628">
                  <c:v>-1.0479399940301699E-3</c:v>
                </c:pt>
                <c:pt idx="629">
                  <c:v>-1.0433812430119399E-3</c:v>
                </c:pt>
                <c:pt idx="630">
                  <c:v>-1.04283538028673E-3</c:v>
                </c:pt>
                <c:pt idx="631">
                  <c:v>-1.0426158420229999E-3</c:v>
                </c:pt>
                <c:pt idx="632">
                  <c:v>-1.04460935482435E-3</c:v>
                </c:pt>
                <c:pt idx="633">
                  <c:v>-1.04660286762569E-3</c:v>
                </c:pt>
                <c:pt idx="634">
                  <c:v>-1.04276550378117E-3</c:v>
                </c:pt>
                <c:pt idx="635">
                  <c:v>-1.03150285218218E-3</c:v>
                </c:pt>
                <c:pt idx="636">
                  <c:v>-1.0231290308616E-3</c:v>
                </c:pt>
                <c:pt idx="637">
                  <c:v>-1.02185180364303E-3</c:v>
                </c:pt>
                <c:pt idx="638">
                  <c:v>-1.02200571201621E-3</c:v>
                </c:pt>
                <c:pt idx="639">
                  <c:v>-1.0221596203893999E-3</c:v>
                </c:pt>
                <c:pt idx="640">
                  <c:v>-1.0233285833711799E-3</c:v>
                </c:pt>
                <c:pt idx="641">
                  <c:v>-1.0204582286857499E-3</c:v>
                </c:pt>
                <c:pt idx="642">
                  <c:v>-1.01707435061152E-3</c:v>
                </c:pt>
                <c:pt idx="643">
                  <c:v>-1.01602270848804E-3</c:v>
                </c:pt>
                <c:pt idx="644">
                  <c:v>-1.01497106636456E-3</c:v>
                </c:pt>
                <c:pt idx="645">
                  <c:v>-1.0149454393454699E-3</c:v>
                </c:pt>
                <c:pt idx="646">
                  <c:v>-1.0089013835203099E-3</c:v>
                </c:pt>
                <c:pt idx="647">
                  <c:v>-1.0052558929057301E-3</c:v>
                </c:pt>
                <c:pt idx="648">
                  <c:v>-1.0051762202529201E-3</c:v>
                </c:pt>
                <c:pt idx="649">
                  <c:v>-1.0008786636802301E-3</c:v>
                </c:pt>
                <c:pt idx="650">
                  <c:v>-9.942240932169521E-4</c:v>
                </c:pt>
                <c:pt idx="651">
                  <c:v>-9.8592281734092495E-4</c:v>
                </c:pt>
                <c:pt idx="652">
                  <c:v>-9.7639957240295498E-4</c:v>
                </c:pt>
                <c:pt idx="653">
                  <c:v>-9.7306332718212105E-4</c:v>
                </c:pt>
                <c:pt idx="654">
                  <c:v>-9.7176515188622796E-4</c:v>
                </c:pt>
                <c:pt idx="655">
                  <c:v>-9.73857061221314E-4</c:v>
                </c:pt>
                <c:pt idx="656">
                  <c:v>-9.7594897055640003E-4</c:v>
                </c:pt>
                <c:pt idx="657">
                  <c:v>-9.7493022355297002E-4</c:v>
                </c:pt>
                <c:pt idx="658">
                  <c:v>-9.7122977196042505E-4</c:v>
                </c:pt>
                <c:pt idx="659">
                  <c:v>-9.59951539314387E-4</c:v>
                </c:pt>
                <c:pt idx="660">
                  <c:v>-9.5891340650563095E-4</c:v>
                </c:pt>
                <c:pt idx="661">
                  <c:v>-9.5846338183184403E-4</c:v>
                </c:pt>
                <c:pt idx="662">
                  <c:v>-9.58013357158057E-4</c:v>
                </c:pt>
                <c:pt idx="663">
                  <c:v>-9.5756227532960798E-4</c:v>
                </c:pt>
                <c:pt idx="664">
                  <c:v>-9.5621729323339295E-4</c:v>
                </c:pt>
                <c:pt idx="665">
                  <c:v>-9.5139382523792598E-4</c:v>
                </c:pt>
                <c:pt idx="666">
                  <c:v>-9.4643683757337398E-4</c:v>
                </c:pt>
                <c:pt idx="667">
                  <c:v>-9.4473834948040195E-4</c:v>
                </c:pt>
                <c:pt idx="668">
                  <c:v>-9.4125957000587102E-4</c:v>
                </c:pt>
                <c:pt idx="669">
                  <c:v>-9.3631523064956895E-4</c:v>
                </c:pt>
                <c:pt idx="670">
                  <c:v>-9.3097902586534596E-4</c:v>
                </c:pt>
                <c:pt idx="671">
                  <c:v>-9.2798428407468703E-4</c:v>
                </c:pt>
                <c:pt idx="672">
                  <c:v>-9.2369835007633395E-4</c:v>
                </c:pt>
                <c:pt idx="673">
                  <c:v>-9.2320771320087802E-4</c:v>
                </c:pt>
                <c:pt idx="674">
                  <c:v>-9.2271707632542296E-4</c:v>
                </c:pt>
                <c:pt idx="675">
                  <c:v>-9.1748929158443396E-4</c:v>
                </c:pt>
                <c:pt idx="676">
                  <c:v>-9.0848530997580295E-4</c:v>
                </c:pt>
                <c:pt idx="677">
                  <c:v>-9.0637377057645597E-4</c:v>
                </c:pt>
                <c:pt idx="678">
                  <c:v>-9.0542652102468398E-4</c:v>
                </c:pt>
                <c:pt idx="679">
                  <c:v>-9.04719850933079E-4</c:v>
                </c:pt>
                <c:pt idx="680">
                  <c:v>-9.03039966470258E-4</c:v>
                </c:pt>
                <c:pt idx="681">
                  <c:v>-8.9360689229961898E-4</c:v>
                </c:pt>
                <c:pt idx="682">
                  <c:v>-8.8561944067521001E-4</c:v>
                </c:pt>
                <c:pt idx="683">
                  <c:v>-8.8296016779960604E-4</c:v>
                </c:pt>
                <c:pt idx="684">
                  <c:v>-8.8228633690432305E-4</c:v>
                </c:pt>
                <c:pt idx="685">
                  <c:v>-8.8217306830153499E-4</c:v>
                </c:pt>
                <c:pt idx="686">
                  <c:v>-8.8205979969874703E-4</c:v>
                </c:pt>
                <c:pt idx="687">
                  <c:v>-8.7793011431739102E-4</c:v>
                </c:pt>
                <c:pt idx="688">
                  <c:v>-8.6697639806715301E-4</c:v>
                </c:pt>
                <c:pt idx="689">
                  <c:v>-8.6373424457670102E-4</c:v>
                </c:pt>
                <c:pt idx="690">
                  <c:v>-8.6287267775838196E-4</c:v>
                </c:pt>
                <c:pt idx="691">
                  <c:v>-8.62011110940063E-4</c:v>
                </c:pt>
                <c:pt idx="692">
                  <c:v>-8.5877622965894595E-4</c:v>
                </c:pt>
                <c:pt idx="693">
                  <c:v>-8.5448621037235398E-4</c:v>
                </c:pt>
                <c:pt idx="694">
                  <c:v>-8.5258297504337303E-4</c:v>
                </c:pt>
                <c:pt idx="695">
                  <c:v>-8.4692786965632203E-4</c:v>
                </c:pt>
                <c:pt idx="696">
                  <c:v>-8.38310068732036E-4</c:v>
                </c:pt>
                <c:pt idx="697">
                  <c:v>-8.3119731295246797E-4</c:v>
                </c:pt>
                <c:pt idx="698">
                  <c:v>-8.2675073038825098E-4</c:v>
                </c:pt>
                <c:pt idx="699">
                  <c:v>-8.1659964597994195E-4</c:v>
                </c:pt>
                <c:pt idx="700">
                  <c:v>-8.1345096847728899E-4</c:v>
                </c:pt>
                <c:pt idx="701">
                  <c:v>-8.1194050163626099E-4</c:v>
                </c:pt>
                <c:pt idx="702">
                  <c:v>-8.1043003479523397E-4</c:v>
                </c:pt>
                <c:pt idx="703">
                  <c:v>-8.0892721766591597E-4</c:v>
                </c:pt>
                <c:pt idx="704">
                  <c:v>-8.0266160191883203E-4</c:v>
                </c:pt>
                <c:pt idx="705">
                  <c:v>-7.9911003737087702E-4</c:v>
                </c:pt>
                <c:pt idx="706">
                  <c:v>-7.9960803425576103E-4</c:v>
                </c:pt>
                <c:pt idx="707">
                  <c:v>-8.0010603114064396E-4</c:v>
                </c:pt>
                <c:pt idx="708">
                  <c:v>-8.01158400649964E-4</c:v>
                </c:pt>
                <c:pt idx="709">
                  <c:v>-8.0065170101981098E-4</c:v>
                </c:pt>
                <c:pt idx="710">
                  <c:v>-7.9863364617944804E-4</c:v>
                </c:pt>
                <c:pt idx="711">
                  <c:v>-7.9135629008159102E-4</c:v>
                </c:pt>
                <c:pt idx="712">
                  <c:v>-7.8316980025044199E-4</c:v>
                </c:pt>
                <c:pt idx="713">
                  <c:v>-7.8011723863243498E-4</c:v>
                </c:pt>
                <c:pt idx="714">
                  <c:v>-7.7890251684756804E-4</c:v>
                </c:pt>
                <c:pt idx="715">
                  <c:v>-7.7568233840296904E-4</c:v>
                </c:pt>
                <c:pt idx="716">
                  <c:v>-7.7317029033849099E-4</c:v>
                </c:pt>
                <c:pt idx="717">
                  <c:v>-7.7188045519492902E-4</c:v>
                </c:pt>
                <c:pt idx="718">
                  <c:v>-7.6656968076971299E-4</c:v>
                </c:pt>
                <c:pt idx="719">
                  <c:v>-7.6106813358212903E-4</c:v>
                </c:pt>
                <c:pt idx="720">
                  <c:v>-7.55811720971534E-4</c:v>
                </c:pt>
                <c:pt idx="721">
                  <c:v>-7.5061626270275805E-4</c:v>
                </c:pt>
                <c:pt idx="722">
                  <c:v>-7.4702081512733698E-4</c:v>
                </c:pt>
                <c:pt idx="723">
                  <c:v>-7.4456288072073705E-4</c:v>
                </c:pt>
                <c:pt idx="724">
                  <c:v>-7.4248733970146196E-4</c:v>
                </c:pt>
                <c:pt idx="725">
                  <c:v>-7.3940967203893699E-4</c:v>
                </c:pt>
                <c:pt idx="726">
                  <c:v>-7.3090970441673595E-4</c:v>
                </c:pt>
                <c:pt idx="727">
                  <c:v>-7.2088689610765695E-4</c:v>
                </c:pt>
                <c:pt idx="728">
                  <c:v>-7.1939498348038799E-4</c:v>
                </c:pt>
                <c:pt idx="729">
                  <c:v>-7.1915425903383904E-4</c:v>
                </c:pt>
                <c:pt idx="730">
                  <c:v>-7.1891353458728997E-4</c:v>
                </c:pt>
                <c:pt idx="731">
                  <c:v>-7.18124541745935E-4</c:v>
                </c:pt>
                <c:pt idx="732">
                  <c:v>-7.1682346095434501E-4</c:v>
                </c:pt>
                <c:pt idx="733">
                  <c:v>-7.1105022209368596E-4</c:v>
                </c:pt>
                <c:pt idx="734">
                  <c:v>-7.1149283327848602E-4</c:v>
                </c:pt>
                <c:pt idx="735">
                  <c:v>-7.1193544446328499E-4</c:v>
                </c:pt>
                <c:pt idx="736">
                  <c:v>-7.1302511383514698E-4</c:v>
                </c:pt>
                <c:pt idx="737">
                  <c:v>-7.0879322827333295E-4</c:v>
                </c:pt>
                <c:pt idx="738">
                  <c:v>-7.0513431243029903E-4</c:v>
                </c:pt>
                <c:pt idx="739">
                  <c:v>-7.0364296517273501E-4</c:v>
                </c:pt>
                <c:pt idx="740">
                  <c:v>-7.02151617915171E-4</c:v>
                </c:pt>
                <c:pt idx="741">
                  <c:v>-6.9688876023159903E-4</c:v>
                </c:pt>
                <c:pt idx="742">
                  <c:v>-6.8774258192912596E-4</c:v>
                </c:pt>
                <c:pt idx="743">
                  <c:v>-6.8091820236691899E-4</c:v>
                </c:pt>
                <c:pt idx="744">
                  <c:v>-6.8038791421437702E-4</c:v>
                </c:pt>
                <c:pt idx="745">
                  <c:v>-6.8028734647968599E-4</c:v>
                </c:pt>
                <c:pt idx="746">
                  <c:v>-6.8073486903650205E-4</c:v>
                </c:pt>
                <c:pt idx="747">
                  <c:v>-6.81182391593318E-4</c:v>
                </c:pt>
                <c:pt idx="748">
                  <c:v>-6.7531155925425104E-4</c:v>
                </c:pt>
                <c:pt idx="749">
                  <c:v>-6.7131310108850799E-4</c:v>
                </c:pt>
                <c:pt idx="750">
                  <c:v>-6.6936507925287401E-4</c:v>
                </c:pt>
                <c:pt idx="751">
                  <c:v>-6.7008624137995299E-4</c:v>
                </c:pt>
                <c:pt idx="752">
                  <c:v>-6.7080740350703198E-4</c:v>
                </c:pt>
                <c:pt idx="753">
                  <c:v>-6.7244462831531797E-4</c:v>
                </c:pt>
                <c:pt idx="754">
                  <c:v>-6.7018545854941904E-4</c:v>
                </c:pt>
                <c:pt idx="755">
                  <c:v>-6.6612809789058701E-4</c:v>
                </c:pt>
                <c:pt idx="756">
                  <c:v>-6.6365713090510002E-4</c:v>
                </c:pt>
                <c:pt idx="757">
                  <c:v>-6.6101082724704296E-4</c:v>
                </c:pt>
                <c:pt idx="758">
                  <c:v>-6.5469425950256705E-4</c:v>
                </c:pt>
                <c:pt idx="759">
                  <c:v>-6.5221619051740595E-4</c:v>
                </c:pt>
                <c:pt idx="760">
                  <c:v>-6.5123607996645395E-4</c:v>
                </c:pt>
                <c:pt idx="761">
                  <c:v>-6.5264046713288696E-4</c:v>
                </c:pt>
                <c:pt idx="762">
                  <c:v>-6.5404485429932096E-4</c:v>
                </c:pt>
                <c:pt idx="763">
                  <c:v>-6.4779140817648501E-4</c:v>
                </c:pt>
                <c:pt idx="764">
                  <c:v>-6.3706199173812496E-4</c:v>
                </c:pt>
                <c:pt idx="765">
                  <c:v>-6.3577550689041602E-4</c:v>
                </c:pt>
                <c:pt idx="766">
                  <c:v>-6.3448902204270698E-4</c:v>
                </c:pt>
                <c:pt idx="767">
                  <c:v>-6.3129964780698697E-4</c:v>
                </c:pt>
                <c:pt idx="768">
                  <c:v>-6.3003651695300899E-4</c:v>
                </c:pt>
                <c:pt idx="769">
                  <c:v>-6.2904315384260904E-4</c:v>
                </c:pt>
                <c:pt idx="770">
                  <c:v>-6.2910459835448403E-4</c:v>
                </c:pt>
                <c:pt idx="771">
                  <c:v>-6.2916604286636E-4</c:v>
                </c:pt>
                <c:pt idx="772">
                  <c:v>-6.2463684534192995E-4</c:v>
                </c:pt>
                <c:pt idx="773">
                  <c:v>-6.2058336920055703E-4</c:v>
                </c:pt>
                <c:pt idx="774">
                  <c:v>-6.15654707035057E-4</c:v>
                </c:pt>
                <c:pt idx="775">
                  <c:v>-6.1633824116556703E-4</c:v>
                </c:pt>
                <c:pt idx="776">
                  <c:v>-6.1702177529607803E-4</c:v>
                </c:pt>
                <c:pt idx="777">
                  <c:v>-6.1914738910317905E-4</c:v>
                </c:pt>
                <c:pt idx="778">
                  <c:v>-6.1918262889066797E-4</c:v>
                </c:pt>
                <c:pt idx="779">
                  <c:v>-6.1105050196134101E-4</c:v>
                </c:pt>
                <c:pt idx="780">
                  <c:v>-6.0246651594339897E-4</c:v>
                </c:pt>
                <c:pt idx="781">
                  <c:v>-5.982107753781E-4</c:v>
                </c:pt>
                <c:pt idx="782">
                  <c:v>-5.9762142388781504E-4</c:v>
                </c:pt>
                <c:pt idx="783">
                  <c:v>-5.9417261465160404E-4</c:v>
                </c:pt>
                <c:pt idx="784">
                  <c:v>-5.8827486304569899E-4</c:v>
                </c:pt>
                <c:pt idx="785">
                  <c:v>-5.8488550774422096E-4</c:v>
                </c:pt>
                <c:pt idx="786">
                  <c:v>-5.8236184164698604E-4</c:v>
                </c:pt>
                <c:pt idx="787">
                  <c:v>-5.7614229067675E-4</c:v>
                </c:pt>
                <c:pt idx="788">
                  <c:v>-5.7284856429906E-4</c:v>
                </c:pt>
                <c:pt idx="789">
                  <c:v>-5.7101600032463098E-4</c:v>
                </c:pt>
                <c:pt idx="790">
                  <c:v>-5.7173509323991901E-4</c:v>
                </c:pt>
                <c:pt idx="791">
                  <c:v>-5.7245418615520704E-4</c:v>
                </c:pt>
                <c:pt idx="792">
                  <c:v>-5.74290498119332E-4</c:v>
                </c:pt>
                <c:pt idx="793">
                  <c:v>-5.71523837839716E-4</c:v>
                </c:pt>
                <c:pt idx="794">
                  <c:v>-5.6554022721747E-4</c:v>
                </c:pt>
                <c:pt idx="795">
                  <c:v>-5.5932248368135398E-4</c:v>
                </c:pt>
                <c:pt idx="796">
                  <c:v>-5.5648275340117702E-4</c:v>
                </c:pt>
                <c:pt idx="797">
                  <c:v>-5.5439154300633998E-4</c:v>
                </c:pt>
                <c:pt idx="798">
                  <c:v>-5.5320284495163495E-4</c:v>
                </c:pt>
                <c:pt idx="799">
                  <c:v>-5.5176908812229995E-4</c:v>
                </c:pt>
                <c:pt idx="800">
                  <c:v>-5.49443977196387E-4</c:v>
                </c:pt>
                <c:pt idx="801">
                  <c:v>-5.4293817750957895E-4</c:v>
                </c:pt>
                <c:pt idx="802">
                  <c:v>-5.3755502808394804E-4</c:v>
                </c:pt>
                <c:pt idx="803">
                  <c:v>-5.3430973955160502E-4</c:v>
                </c:pt>
                <c:pt idx="804">
                  <c:v>-5.2426250900106596E-4</c:v>
                </c:pt>
                <c:pt idx="805">
                  <c:v>-5.2266909616013402E-4</c:v>
                </c:pt>
                <c:pt idx="806">
                  <c:v>-5.2291929032972895E-4</c:v>
                </c:pt>
                <c:pt idx="807">
                  <c:v>-5.2316948449932302E-4</c:v>
                </c:pt>
                <c:pt idx="808">
                  <c:v>-5.19586570026469E-4</c:v>
                </c:pt>
                <c:pt idx="809">
                  <c:v>-5.1016293521701503E-4</c:v>
                </c:pt>
                <c:pt idx="810">
                  <c:v>-5.0647549312316496E-4</c:v>
                </c:pt>
                <c:pt idx="811">
                  <c:v>-5.03987237690446E-4</c:v>
                </c:pt>
                <c:pt idx="812">
                  <c:v>-5.0294495275045802E-4</c:v>
                </c:pt>
                <c:pt idx="813">
                  <c:v>-4.9958968459970997E-4</c:v>
                </c:pt>
                <c:pt idx="814">
                  <c:v>-4.93832319320768E-4</c:v>
                </c:pt>
                <c:pt idx="815">
                  <c:v>-4.9369680462010097E-4</c:v>
                </c:pt>
                <c:pt idx="816">
                  <c:v>-4.9356128991943503E-4</c:v>
                </c:pt>
                <c:pt idx="817">
                  <c:v>-4.8974739607043102E-4</c:v>
                </c:pt>
                <c:pt idx="818">
                  <c:v>-4.8012995852002701E-4</c:v>
                </c:pt>
                <c:pt idx="819">
                  <c:v>-4.6970626723982599E-4</c:v>
                </c:pt>
                <c:pt idx="820">
                  <c:v>-4.6375186463213801E-4</c:v>
                </c:pt>
                <c:pt idx="821">
                  <c:v>-4.59799332999468E-4</c:v>
                </c:pt>
                <c:pt idx="822">
                  <c:v>-4.5498025366904401E-4</c:v>
                </c:pt>
                <c:pt idx="823">
                  <c:v>-4.4714563780840698E-4</c:v>
                </c:pt>
                <c:pt idx="824">
                  <c:v>-4.3919232492182602E-4</c:v>
                </c:pt>
                <c:pt idx="825">
                  <c:v>-4.2957194546622702E-4</c:v>
                </c:pt>
                <c:pt idx="826">
                  <c:v>-4.2481333538438201E-4</c:v>
                </c:pt>
                <c:pt idx="827">
                  <c:v>-4.2408727657683697E-4</c:v>
                </c:pt>
                <c:pt idx="828">
                  <c:v>-4.1861935805965702E-4</c:v>
                </c:pt>
                <c:pt idx="829">
                  <c:v>-4.1820103058566198E-4</c:v>
                </c:pt>
                <c:pt idx="830">
                  <c:v>-4.1800275031229998E-4</c:v>
                </c:pt>
                <c:pt idx="831">
                  <c:v>-4.1780447003893797E-4</c:v>
                </c:pt>
                <c:pt idx="832">
                  <c:v>-4.1397383488592698E-4</c:v>
                </c:pt>
                <c:pt idx="833">
                  <c:v>-4.1033112662095298E-4</c:v>
                </c:pt>
                <c:pt idx="834">
                  <c:v>-4.0928066884589499E-4</c:v>
                </c:pt>
                <c:pt idx="835">
                  <c:v>-3.95756476212508E-4</c:v>
                </c:pt>
                <c:pt idx="836">
                  <c:v>-3.9357640122728602E-4</c:v>
                </c:pt>
                <c:pt idx="837">
                  <c:v>-3.9297238739372198E-4</c:v>
                </c:pt>
                <c:pt idx="838">
                  <c:v>-3.9236837356015799E-4</c:v>
                </c:pt>
                <c:pt idx="839">
                  <c:v>-3.8736165800472901E-4</c:v>
                </c:pt>
                <c:pt idx="840">
                  <c:v>-3.80831573211008E-4</c:v>
                </c:pt>
                <c:pt idx="841">
                  <c:v>-3.7539084447153699E-4</c:v>
                </c:pt>
                <c:pt idx="842">
                  <c:v>-3.6716928890359103E-4</c:v>
                </c:pt>
                <c:pt idx="843">
                  <c:v>-3.6455034735149099E-4</c:v>
                </c:pt>
                <c:pt idx="844">
                  <c:v>-3.6392634823607299E-4</c:v>
                </c:pt>
                <c:pt idx="845">
                  <c:v>-3.6330234912065499E-4</c:v>
                </c:pt>
                <c:pt idx="846">
                  <c:v>-3.6003818113760602E-4</c:v>
                </c:pt>
                <c:pt idx="847">
                  <c:v>-3.4941402381894398E-4</c:v>
                </c:pt>
                <c:pt idx="848">
                  <c:v>-3.39280229556579E-4</c:v>
                </c:pt>
                <c:pt idx="849">
                  <c:v>-3.3750035639863003E-4</c:v>
                </c:pt>
                <c:pt idx="850">
                  <c:v>-3.3572048324068203E-4</c:v>
                </c:pt>
                <c:pt idx="851">
                  <c:v>-3.3347340708599798E-4</c:v>
                </c:pt>
                <c:pt idx="852">
                  <c:v>-3.3181390459850599E-4</c:v>
                </c:pt>
                <c:pt idx="853">
                  <c:v>-3.3015440211101401E-4</c:v>
                </c:pt>
                <c:pt idx="854">
                  <c:v>-3.27788638492621E-4</c:v>
                </c:pt>
                <c:pt idx="855">
                  <c:v>-3.2394895146866699E-4</c:v>
                </c:pt>
                <c:pt idx="856">
                  <c:v>-3.2021852424250102E-4</c:v>
                </c:pt>
                <c:pt idx="857">
                  <c:v>-3.1318808687890402E-4</c:v>
                </c:pt>
                <c:pt idx="858">
                  <c:v>-3.10557989797445E-4</c:v>
                </c:pt>
                <c:pt idx="859">
                  <c:v>-3.0932784470726998E-4</c:v>
                </c:pt>
                <c:pt idx="860">
                  <c:v>-3.01597030276991E-4</c:v>
                </c:pt>
                <c:pt idx="861">
                  <c:v>-2.94821277032056E-4</c:v>
                </c:pt>
                <c:pt idx="862">
                  <c:v>-2.9087873537588898E-4</c:v>
                </c:pt>
                <c:pt idx="863">
                  <c:v>-2.8379933680423202E-4</c:v>
                </c:pt>
                <c:pt idx="864">
                  <c:v>-2.7602335972220002E-4</c:v>
                </c:pt>
                <c:pt idx="865">
                  <c:v>-2.7218907343295399E-4</c:v>
                </c:pt>
                <c:pt idx="866">
                  <c:v>-2.7061206774884602E-4</c:v>
                </c:pt>
                <c:pt idx="867">
                  <c:v>-2.7076260571369802E-4</c:v>
                </c:pt>
                <c:pt idx="868">
                  <c:v>-2.70913143678549E-4</c:v>
                </c:pt>
                <c:pt idx="869">
                  <c:v>-2.7274213200222298E-4</c:v>
                </c:pt>
                <c:pt idx="870">
                  <c:v>-2.7085460063404598E-4</c:v>
                </c:pt>
                <c:pt idx="871">
                  <c:v>-2.63190125360674E-4</c:v>
                </c:pt>
                <c:pt idx="872">
                  <c:v>-2.5882365242957601E-4</c:v>
                </c:pt>
                <c:pt idx="873">
                  <c:v>-2.5592530180768101E-4</c:v>
                </c:pt>
                <c:pt idx="874">
                  <c:v>-2.5195086342154501E-4</c:v>
                </c:pt>
                <c:pt idx="875">
                  <c:v>-2.4350201609393601E-4</c:v>
                </c:pt>
                <c:pt idx="876">
                  <c:v>-2.4349831879324401E-4</c:v>
                </c:pt>
                <c:pt idx="877">
                  <c:v>-2.43494621492552E-4</c:v>
                </c:pt>
                <c:pt idx="878">
                  <c:v>-2.350262739391E-4</c:v>
                </c:pt>
                <c:pt idx="879">
                  <c:v>-2.2667974579662899E-4</c:v>
                </c:pt>
                <c:pt idx="880">
                  <c:v>-2.2202491086461399E-4</c:v>
                </c:pt>
                <c:pt idx="881">
                  <c:v>-2.2002474567283899E-4</c:v>
                </c:pt>
                <c:pt idx="882">
                  <c:v>-2.1916153693742499E-4</c:v>
                </c:pt>
                <c:pt idx="883">
                  <c:v>-2.1768154936362599E-4</c:v>
                </c:pt>
                <c:pt idx="884">
                  <c:v>-2.1402018811743801E-4</c:v>
                </c:pt>
                <c:pt idx="885">
                  <c:v>-2.0922676091194301E-4</c:v>
                </c:pt>
                <c:pt idx="886">
                  <c:v>-2.0857697559659001E-4</c:v>
                </c:pt>
                <c:pt idx="887">
                  <c:v>-2.0792719028123701E-4</c:v>
                </c:pt>
                <c:pt idx="888">
                  <c:v>-2.0592293453489799E-4</c:v>
                </c:pt>
                <c:pt idx="889">
                  <c:v>-2.04047185494911E-4</c:v>
                </c:pt>
                <c:pt idx="890">
                  <c:v>-2.0421163873383699E-4</c:v>
                </c:pt>
                <c:pt idx="891">
                  <c:v>-2.0437609197276299E-4</c:v>
                </c:pt>
                <c:pt idx="892">
                  <c:v>-2.0357697012428501E-4</c:v>
                </c:pt>
                <c:pt idx="893">
                  <c:v>-1.95417512669461E-4</c:v>
                </c:pt>
                <c:pt idx="894">
                  <c:v>-1.8669479547103401E-4</c:v>
                </c:pt>
                <c:pt idx="895">
                  <c:v>-1.8216437460824499E-4</c:v>
                </c:pt>
                <c:pt idx="896">
                  <c:v>-1.78300335363786E-4</c:v>
                </c:pt>
                <c:pt idx="897">
                  <c:v>-1.7290220234777201E-4</c:v>
                </c:pt>
                <c:pt idx="898">
                  <c:v>-1.6755858025491299E-4</c:v>
                </c:pt>
                <c:pt idx="899">
                  <c:v>-1.6502171413474299E-4</c:v>
                </c:pt>
                <c:pt idx="900">
                  <c:v>-1.64161208626429E-4</c:v>
                </c:pt>
                <c:pt idx="901">
                  <c:v>-1.6175186261154E-4</c:v>
                </c:pt>
                <c:pt idx="902">
                  <c:v>-1.5715904435233401E-4</c:v>
                </c:pt>
                <c:pt idx="903">
                  <c:v>-1.57493139209247E-4</c:v>
                </c:pt>
                <c:pt idx="904">
                  <c:v>-1.5782723406616099E-4</c:v>
                </c:pt>
                <c:pt idx="905">
                  <c:v>-1.5922580659141601E-4</c:v>
                </c:pt>
                <c:pt idx="906">
                  <c:v>-1.59757829666638E-4</c:v>
                </c:pt>
                <c:pt idx="907">
                  <c:v>-1.5748559732903301E-4</c:v>
                </c:pt>
                <c:pt idx="908">
                  <c:v>-1.5053223328714401E-4</c:v>
                </c:pt>
                <c:pt idx="909">
                  <c:v>-1.4502878908736799E-4</c:v>
                </c:pt>
                <c:pt idx="910">
                  <c:v>-1.4155200808270801E-4</c:v>
                </c:pt>
                <c:pt idx="911">
                  <c:v>-1.34242546640489E-4</c:v>
                </c:pt>
                <c:pt idx="912">
                  <c:v>-1.32191479540365E-4</c:v>
                </c:pt>
                <c:pt idx="913">
                  <c:v>-1.3184333438910501E-4</c:v>
                </c:pt>
                <c:pt idx="914">
                  <c:v>-1.3149518923784401E-4</c:v>
                </c:pt>
                <c:pt idx="915">
                  <c:v>-1.2810434385171501E-4</c:v>
                </c:pt>
                <c:pt idx="916">
                  <c:v>-1.19369218378692E-4</c:v>
                </c:pt>
                <c:pt idx="917">
                  <c:v>-1.1402839415754401E-4</c:v>
                </c:pt>
                <c:pt idx="918">
                  <c:v>-1.12675983679364E-4</c:v>
                </c:pt>
                <c:pt idx="919">
                  <c:v>-1.11580190127878E-4</c:v>
                </c:pt>
                <c:pt idx="920">
                  <c:v>-1.05255416148915E-4</c:v>
                </c:pt>
                <c:pt idx="921">
                  <c:v>-1.05060751600184E-4</c:v>
                </c:pt>
                <c:pt idx="922">
                  <c:v>-1.05034777151407E-4</c:v>
                </c:pt>
                <c:pt idx="923">
                  <c:v>-1.0500880270263E-4</c:v>
                </c:pt>
                <c:pt idx="924">
                  <c:v>-1.0084305349094299E-4</c:v>
                </c:pt>
                <c:pt idx="925">
                  <c:v>-1.00117410995216E-4</c:v>
                </c:pt>
                <c:pt idx="926">
                  <c:v>-1.00547427934976E-4</c:v>
                </c:pt>
                <c:pt idx="927">
                  <c:v>-1.00977444874736E-4</c:v>
                </c:pt>
                <c:pt idx="928">
                  <c:v>-1.02876415759801E-4</c:v>
                </c:pt>
                <c:pt idx="929">
                  <c:v>-1.0100735055716099E-4</c:v>
                </c:pt>
                <c:pt idx="930" formatCode="0.00E+00">
                  <c:v>-9.7481932692448201E-5</c:v>
                </c:pt>
                <c:pt idx="931" formatCode="0.00E+00">
                  <c:v>-9.2949017973936596E-5</c:v>
                </c:pt>
                <c:pt idx="932" formatCode="0.00E+00">
                  <c:v>-8.7376573820232295E-5</c:v>
                </c:pt>
                <c:pt idx="933" formatCode="0.00E+00">
                  <c:v>-8.0405149236544495E-5</c:v>
                </c:pt>
                <c:pt idx="934" formatCode="0.00E+00">
                  <c:v>-7.3150204688146196E-5</c:v>
                </c:pt>
                <c:pt idx="935" formatCode="0.00E+00">
                  <c:v>-7.2837211279337701E-5</c:v>
                </c:pt>
                <c:pt idx="936" formatCode="0.00E+00">
                  <c:v>-7.2375166028504798E-5</c:v>
                </c:pt>
                <c:pt idx="937" formatCode="0.00E+00">
                  <c:v>-7.2221907734863105E-5</c:v>
                </c:pt>
                <c:pt idx="938" formatCode="0.00E+00">
                  <c:v>-7.2616048570771195E-5</c:v>
                </c:pt>
                <c:pt idx="939" formatCode="0.00E+00">
                  <c:v>-7.3010189406679394E-5</c:v>
                </c:pt>
                <c:pt idx="940" formatCode="0.00E+00">
                  <c:v>-7.46111654429399E-5</c:v>
                </c:pt>
                <c:pt idx="941" formatCode="0.00E+00">
                  <c:v>-7.4964526185895998E-5</c:v>
                </c:pt>
                <c:pt idx="942" formatCode="0.00E+00">
                  <c:v>-7.1587676721114994E-5</c:v>
                </c:pt>
                <c:pt idx="943" formatCode="0.00E+00">
                  <c:v>-7.1253804010958495E-5</c:v>
                </c:pt>
                <c:pt idx="944" formatCode="0.00E+00">
                  <c:v>-7.0919931300801603E-5</c:v>
                </c:pt>
                <c:pt idx="945" formatCode="0.00E+00">
                  <c:v>-6.84445127922658E-5</c:v>
                </c:pt>
                <c:pt idx="946" formatCode="0.00E+00">
                  <c:v>-6.4899876808509997E-5</c:v>
                </c:pt>
                <c:pt idx="947" formatCode="0.00E+00">
                  <c:v>-6.32047114249069E-5</c:v>
                </c:pt>
                <c:pt idx="948" formatCode="0.00E+00">
                  <c:v>-6.1509546041303505E-5</c:v>
                </c:pt>
                <c:pt idx="949" formatCode="0.00E+00">
                  <c:v>-5.8057778386496497E-5</c:v>
                </c:pt>
                <c:pt idx="950" formatCode="0.00E+00">
                  <c:v>-5.5096485283882397E-5</c:v>
                </c:pt>
                <c:pt idx="951" formatCode="0.00E+00">
                  <c:v>-5.4172530071615103E-5</c:v>
                </c:pt>
                <c:pt idx="952" formatCode="0.00E+00">
                  <c:v>-5.3902946409371899E-5</c:v>
                </c:pt>
                <c:pt idx="953" formatCode="0.00E+00">
                  <c:v>-5.3633362747128803E-5</c:v>
                </c:pt>
                <c:pt idx="954" formatCode="0.00E+00">
                  <c:v>-4.7272108397060903E-5</c:v>
                </c:pt>
                <c:pt idx="955" formatCode="0.00E+00">
                  <c:v>-4.4296017135823397E-5</c:v>
                </c:pt>
                <c:pt idx="956" formatCode="0.00E+00">
                  <c:v>-4.3023280865512703E-5</c:v>
                </c:pt>
                <c:pt idx="957" formatCode="0.00E+00">
                  <c:v>-4.2619075007369402E-5</c:v>
                </c:pt>
                <c:pt idx="958" formatCode="0.00E+00">
                  <c:v>-4.5515831627326899E-5</c:v>
                </c:pt>
                <c:pt idx="959" formatCode="0.00E+00">
                  <c:v>-4.84125882472846E-5</c:v>
                </c:pt>
                <c:pt idx="960" formatCode="0.00E+00">
                  <c:v>-5.0949099071897898E-5</c:v>
                </c:pt>
                <c:pt idx="961" formatCode="0.00E+00">
                  <c:v>-4.9226078853797399E-5</c:v>
                </c:pt>
                <c:pt idx="962" formatCode="0.00E+00">
                  <c:v>-4.7503058635696703E-5</c:v>
                </c:pt>
                <c:pt idx="963" formatCode="0.00E+00">
                  <c:v>-4.6734753024647598E-5</c:v>
                </c:pt>
                <c:pt idx="964" formatCode="0.00E+00">
                  <c:v>-4.1266393163704597E-5</c:v>
                </c:pt>
                <c:pt idx="965" formatCode="0.00E+00">
                  <c:v>-4.0847741250812301E-5</c:v>
                </c:pt>
                <c:pt idx="966" formatCode="0.00E+00">
                  <c:v>-4.0993082740345498E-5</c:v>
                </c:pt>
                <c:pt idx="967" formatCode="0.00E+00">
                  <c:v>-4.1138424229878397E-5</c:v>
                </c:pt>
                <c:pt idx="968" formatCode="0.00E+00">
                  <c:v>-3.7531012112235203E-5</c:v>
                </c:pt>
                <c:pt idx="969" formatCode="0.00E+00">
                  <c:v>-2.8997826007829E-5</c:v>
                </c:pt>
                <c:pt idx="970" formatCode="0.00E+00">
                  <c:v>-2.7326260186619E-5</c:v>
                </c:pt>
                <c:pt idx="971" formatCode="0.00E+00">
                  <c:v>-2.6514138451817299E-5</c:v>
                </c:pt>
                <c:pt idx="972" formatCode="0.00E+00">
                  <c:v>-2.6287164029378199E-5</c:v>
                </c:pt>
                <c:pt idx="973" formatCode="0.00E+00">
                  <c:v>-2.6352763263120399E-5</c:v>
                </c:pt>
                <c:pt idx="974" formatCode="0.00E+00">
                  <c:v>-2.6418362496862798E-5</c:v>
                </c:pt>
                <c:pt idx="975" formatCode="0.00E+00">
                  <c:v>-3.1933750334094798E-5</c:v>
                </c:pt>
                <c:pt idx="976" formatCode="0.00E+00">
                  <c:v>-3.6358008329059603E-5</c:v>
                </c:pt>
                <c:pt idx="977" formatCode="0.00E+00">
                  <c:v>-3.3378331015657001E-5</c:v>
                </c:pt>
                <c:pt idx="978" formatCode="0.00E+00">
                  <c:v>-3.2219105174284901E-5</c:v>
                </c:pt>
                <c:pt idx="979" formatCode="0.00E+00">
                  <c:v>-3.1059879332912998E-5</c:v>
                </c:pt>
                <c:pt idx="980" formatCode="0.00E+00">
                  <c:v>-3.0987919660348797E-5</c:v>
                </c:pt>
                <c:pt idx="981" formatCode="0.00E+00">
                  <c:v>-3.1282106839555598E-5</c:v>
                </c:pt>
                <c:pt idx="982" formatCode="0.00E+00">
                  <c:v>-3.1576294018762601E-5</c:v>
                </c:pt>
                <c:pt idx="983" formatCode="0.00E+00">
                  <c:v>-3.2288433669027697E-5</c:v>
                </c:pt>
                <c:pt idx="984" formatCode="0.00E+00">
                  <c:v>-2.5865423381755999E-5</c:v>
                </c:pt>
                <c:pt idx="985" formatCode="0.00E+00">
                  <c:v>-1.87293157815112E-5</c:v>
                </c:pt>
                <c:pt idx="986" formatCode="0.00E+00">
                  <c:v>-1.9145722623702799E-5</c:v>
                </c:pt>
                <c:pt idx="987" formatCode="0.00E+00">
                  <c:v>-1.9562129465894501E-5</c:v>
                </c:pt>
                <c:pt idx="988" formatCode="0.00E+00">
                  <c:v>-2.1248707472614201E-5</c:v>
                </c:pt>
                <c:pt idx="989" formatCode="0.00E+00">
                  <c:v>-2.3547150295887399E-5</c:v>
                </c:pt>
                <c:pt idx="990" formatCode="0.00E+00">
                  <c:v>-2.31291459199776E-5</c:v>
                </c:pt>
                <c:pt idx="991" formatCode="0.00E+00">
                  <c:v>-2.3094793316561398E-5</c:v>
                </c:pt>
                <c:pt idx="992" formatCode="0.00E+00">
                  <c:v>-2.3060440713145298E-5</c:v>
                </c:pt>
                <c:pt idx="993" formatCode="0.00E+00">
                  <c:v>-2.29926300013817E-5</c:v>
                </c:pt>
                <c:pt idx="994" formatCode="0.00E+00">
                  <c:v>-2.2414633988143301E-5</c:v>
                </c:pt>
                <c:pt idx="995" formatCode="0.00E+00">
                  <c:v>-2.2396990156815901E-5</c:v>
                </c:pt>
                <c:pt idx="996" formatCode="0.00E+00">
                  <c:v>-2.3682550830772299E-5</c:v>
                </c:pt>
                <c:pt idx="997" formatCode="0.00E+00">
                  <c:v>-2.4968111504728901E-5</c:v>
                </c:pt>
                <c:pt idx="998" formatCode="0.00E+00">
                  <c:v>-2.6560771943176502E-5</c:v>
                </c:pt>
                <c:pt idx="999" formatCode="0.00E+00">
                  <c:v>-2.0854986927074299E-5</c:v>
                </c:pt>
                <c:pt idx="1000" formatCode="0.00E+00">
                  <c:v>-1.41613478136628E-5</c:v>
                </c:pt>
                <c:pt idx="1001" formatCode="0.00E+00">
                  <c:v>-1.15706022526313E-5</c:v>
                </c:pt>
                <c:pt idx="1002" formatCode="0.00E+00">
                  <c:v>-5.9304539317068203E-6</c:v>
                </c:pt>
                <c:pt idx="1003" formatCode="0.00E+00">
                  <c:v>-4.4339857624621497E-6</c:v>
                </c:pt>
                <c:pt idx="1004" formatCode="0.00E+00">
                  <c:v>-4.3516811722674897E-6</c:v>
                </c:pt>
                <c:pt idx="1005" formatCode="0.00E+00">
                  <c:v>-4.2693765820726501E-6</c:v>
                </c:pt>
                <c:pt idx="1006" formatCode="0.00E+00">
                  <c:v>-2.7174232735337998E-6</c:v>
                </c:pt>
                <c:pt idx="1007" formatCode="0.00E+00">
                  <c:v>-2.8439684014930399E-6</c:v>
                </c:pt>
                <c:pt idx="1008" formatCode="0.00E+00">
                  <c:v>-2.9705135294526599E-6</c:v>
                </c:pt>
                <c:pt idx="1009" formatCode="0.00E+00">
                  <c:v>-6.2139098793722598E-6</c:v>
                </c:pt>
                <c:pt idx="1010" formatCode="0.00E+00">
                  <c:v>-1.05350440738157E-5</c:v>
                </c:pt>
                <c:pt idx="1011" formatCode="0.00E+00">
                  <c:v>-9.8132680332590406E-6</c:v>
                </c:pt>
                <c:pt idx="1012" formatCode="0.00E+00">
                  <c:v>-1.06091132186577E-5</c:v>
                </c:pt>
                <c:pt idx="1013" formatCode="0.00E+00">
                  <c:v>-1.14049584040566E-5</c:v>
                </c:pt>
                <c:pt idx="1014" formatCode="0.00E+00">
                  <c:v>-9.4289206657810494E-6</c:v>
                </c:pt>
                <c:pt idx="1015" formatCode="0.00E+00">
                  <c:v>-1.4099065467283099E-6</c:v>
                </c:pt>
                <c:pt idx="1016" formatCode="0.00E+00">
                  <c:v>2.6388153570085802E-6</c:v>
                </c:pt>
                <c:pt idx="1017" formatCode="0.00E+00">
                  <c:v>2.73599822445475E-6</c:v>
                </c:pt>
                <c:pt idx="1018" formatCode="0.00E+00">
                  <c:v>2.7411952409560099E-6</c:v>
                </c:pt>
                <c:pt idx="1019" formatCode="0.00E+00">
                  <c:v>2.7463922574574501E-6</c:v>
                </c:pt>
                <c:pt idx="1020" formatCode="0.00E+00">
                  <c:v>6.2757653975917896E-6</c:v>
                </c:pt>
                <c:pt idx="1021" formatCode="0.00E+00">
                  <c:v>7.1017260427082402E-6</c:v>
                </c:pt>
                <c:pt idx="1022" formatCode="0.00E+00">
                  <c:v>8.7217654034330304E-6</c:v>
                </c:pt>
                <c:pt idx="1023" formatCode="0.00E+00">
                  <c:v>1.44861627968234E-5</c:v>
                </c:pt>
                <c:pt idx="1024" formatCode="0.00E+00">
                  <c:v>1.59688494911545E-5</c:v>
                </c:pt>
                <c:pt idx="1025" formatCode="0.00E+00">
                  <c:v>1.6283884477527399E-5</c:v>
                </c:pt>
                <c:pt idx="1026" formatCode="0.00E+00">
                  <c:v>1.46048845951356E-5</c:v>
                </c:pt>
                <c:pt idx="1027" formatCode="0.00E+00">
                  <c:v>1.2925884712744001E-5</c:v>
                </c:pt>
                <c:pt idx="1028" formatCode="0.00E+00">
                  <c:v>1.1728161889140601E-5</c:v>
                </c:pt>
                <c:pt idx="1029" formatCode="0.00E+00">
                  <c:v>1.0530439065537001E-5</c:v>
                </c:pt>
                <c:pt idx="1030" formatCode="0.00E+00">
                  <c:v>7.28867712537416E-6</c:v>
                </c:pt>
                <c:pt idx="1031" formatCode="0.00E+00">
                  <c:v>1.1665275608222501E-5</c:v>
                </c:pt>
                <c:pt idx="1032" formatCode="0.00E+00">
                  <c:v>1.6196182583257001E-5</c:v>
                </c:pt>
                <c:pt idx="1033" formatCode="0.00E+00">
                  <c:v>1.78979995980532E-5</c:v>
                </c:pt>
                <c:pt idx="1034" formatCode="0.00E+00">
                  <c:v>1.80525229826922E-5</c:v>
                </c:pt>
                <c:pt idx="1035" formatCode="0.00E+00">
                  <c:v>1.8207046367331599E-5</c:v>
                </c:pt>
                <c:pt idx="1036" formatCode="0.00E+00">
                  <c:v>2.0870895651674E-5</c:v>
                </c:pt>
                <c:pt idx="1037" formatCode="0.00E+00">
                  <c:v>2.8461789002311E-5</c:v>
                </c:pt>
                <c:pt idx="1038" formatCode="0.00E+00">
                  <c:v>3.1387329782357302E-5</c:v>
                </c:pt>
                <c:pt idx="1039" formatCode="0.00E+00">
                  <c:v>3.3697208173291803E-5</c:v>
                </c:pt>
                <c:pt idx="1040" formatCode="0.00E+00">
                  <c:v>3.3438562514628099E-5</c:v>
                </c:pt>
                <c:pt idx="1041" formatCode="0.00E+00">
                  <c:v>3.3179916855964497E-5</c:v>
                </c:pt>
                <c:pt idx="1042" formatCode="0.00E+00">
                  <c:v>3.1793155649758902E-5</c:v>
                </c:pt>
                <c:pt idx="1043" formatCode="0.00E+00">
                  <c:v>2.7698633850765899E-5</c:v>
                </c:pt>
                <c:pt idx="1044" formatCode="0.00E+00">
                  <c:v>2.5911654042135199E-5</c:v>
                </c:pt>
                <c:pt idx="1045" formatCode="0.00E+00">
                  <c:v>3.2544233397052098E-5</c:v>
                </c:pt>
                <c:pt idx="1046" formatCode="0.00E+00">
                  <c:v>3.2420996408431497E-5</c:v>
                </c:pt>
                <c:pt idx="1047" formatCode="0.00E+00">
                  <c:v>3.2297759419811201E-5</c:v>
                </c:pt>
                <c:pt idx="1048" formatCode="0.00E+00">
                  <c:v>3.1737747808974999E-5</c:v>
                </c:pt>
                <c:pt idx="1049" formatCode="0.00E+00">
                  <c:v>3.2137106475786E-5</c:v>
                </c:pt>
                <c:pt idx="1050" formatCode="0.00E+00">
                  <c:v>3.4258061281362502E-5</c:v>
                </c:pt>
                <c:pt idx="1051" formatCode="0.00E+00">
                  <c:v>3.7193628082191197E-5</c:v>
                </c:pt>
                <c:pt idx="1052" formatCode="0.00E+00">
                  <c:v>4.0779801401995801E-5</c:v>
                </c:pt>
                <c:pt idx="1053" formatCode="0.00E+00">
                  <c:v>4.8484795778323302E-5</c:v>
                </c:pt>
                <c:pt idx="1054" formatCode="0.00E+00">
                  <c:v>4.8632032528761502E-5</c:v>
                </c:pt>
                <c:pt idx="1055" formatCode="0.00E+00">
                  <c:v>4.8779269279199899E-5</c:v>
                </c:pt>
                <c:pt idx="1056" formatCode="0.00E+00">
                  <c:v>4.9568680102314903E-5</c:v>
                </c:pt>
                <c:pt idx="1057" formatCode="0.00E+00">
                  <c:v>5.17222284179106E-5</c:v>
                </c:pt>
                <c:pt idx="1058" formatCode="0.00E+00">
                  <c:v>5.4255796033986301E-5</c:v>
                </c:pt>
                <c:pt idx="1059" formatCode="0.00E+00">
                  <c:v>5.4500117172183601E-5</c:v>
                </c:pt>
                <c:pt idx="1060" formatCode="0.00E+00">
                  <c:v>5.4895332682602199E-5</c:v>
                </c:pt>
                <c:pt idx="1061" formatCode="0.00E+00">
                  <c:v>5.5693724919081398E-5</c:v>
                </c:pt>
                <c:pt idx="1062" formatCode="0.00E+00">
                  <c:v>5.5688588780116702E-5</c:v>
                </c:pt>
                <c:pt idx="1063" formatCode="0.00E+00">
                  <c:v>5.4760265921810502E-5</c:v>
                </c:pt>
                <c:pt idx="1064" formatCode="0.00E+00">
                  <c:v>5.3831943063504099E-5</c:v>
                </c:pt>
                <c:pt idx="1065" formatCode="0.00E+00">
                  <c:v>5.3407972809299701E-5</c:v>
                </c:pt>
                <c:pt idx="1066" formatCode="0.00E+00">
                  <c:v>5.2984002555095099E-5</c:v>
                </c:pt>
                <c:pt idx="1067" formatCode="0.00E+00">
                  <c:v>5.7063578229687397E-5</c:v>
                </c:pt>
                <c:pt idx="1068" formatCode="0.00E+00">
                  <c:v>6.4645167052196093E-5</c:v>
                </c:pt>
                <c:pt idx="1069" formatCode="0.00E+00">
                  <c:v>7.0727474781821594E-5</c:v>
                </c:pt>
                <c:pt idx="1070" formatCode="0.00E+00">
                  <c:v>7.0168387095461299E-5</c:v>
                </c:pt>
                <c:pt idx="1071" formatCode="0.00E+00">
                  <c:v>6.9609299409101005E-5</c:v>
                </c:pt>
                <c:pt idx="1072" formatCode="0.00E+00">
                  <c:v>6.8215541743688399E-5</c:v>
                </c:pt>
                <c:pt idx="1073" formatCode="0.00E+00">
                  <c:v>6.6300179690396201E-5</c:v>
                </c:pt>
                <c:pt idx="1074" formatCode="0.00E+00">
                  <c:v>6.4384817637103895E-5</c:v>
                </c:pt>
                <c:pt idx="1075" formatCode="0.00E+00">
                  <c:v>6.1173402828241106E-5</c:v>
                </c:pt>
                <c:pt idx="1076" formatCode="0.00E+00">
                  <c:v>6.28574675355566E-5</c:v>
                </c:pt>
                <c:pt idx="1077" formatCode="0.00E+00">
                  <c:v>6.3327304973146304E-5</c:v>
                </c:pt>
                <c:pt idx="1078" formatCode="0.00E+00">
                  <c:v>6.3102029306276406E-5</c:v>
                </c:pt>
                <c:pt idx="1079" formatCode="0.00E+00">
                  <c:v>6.2876753639406902E-5</c:v>
                </c:pt>
                <c:pt idx="1080" formatCode="0.00E+00">
                  <c:v>6.2775678806428501E-5</c:v>
                </c:pt>
                <c:pt idx="1081" formatCode="0.00E+00">
                  <c:v>6.3552078672582599E-5</c:v>
                </c:pt>
                <c:pt idx="1082" formatCode="0.00E+00">
                  <c:v>6.6154965537680601E-5</c:v>
                </c:pt>
                <c:pt idx="1083" formatCode="0.00E+00">
                  <c:v>6.8550425359216097E-5</c:v>
                </c:pt>
                <c:pt idx="1084" formatCode="0.00E+00">
                  <c:v>7.4395378635703596E-5</c:v>
                </c:pt>
                <c:pt idx="1085" formatCode="0.00E+00">
                  <c:v>7.46632146199035E-5</c:v>
                </c:pt>
                <c:pt idx="1086" formatCode="0.00E+00">
                  <c:v>7.4623407398060403E-5</c:v>
                </c:pt>
                <c:pt idx="1087" formatCode="0.00E+00">
                  <c:v>7.45836001762174E-5</c:v>
                </c:pt>
                <c:pt idx="1088" formatCode="0.00E+00">
                  <c:v>7.8033983635754001E-5</c:v>
                </c:pt>
                <c:pt idx="1089" formatCode="0.00E+00">
                  <c:v>7.8489258911635404E-5</c:v>
                </c:pt>
                <c:pt idx="1090" formatCode="0.00E+00">
                  <c:v>7.8291830595495499E-5</c:v>
                </c:pt>
                <c:pt idx="1091" formatCode="0.00E+00">
                  <c:v>7.8094402279355499E-5</c:v>
                </c:pt>
                <c:pt idx="1092" formatCode="0.00E+00">
                  <c:v>7.7688993055791399E-5</c:v>
                </c:pt>
                <c:pt idx="1093" formatCode="0.00E+00">
                  <c:v>7.7078584157039699E-5</c:v>
                </c:pt>
                <c:pt idx="1094" formatCode="0.00E+00">
                  <c:v>7.6468175258287999E-5</c:v>
                </c:pt>
                <c:pt idx="1095" formatCode="0.00E+00">
                  <c:v>6.9767314518044297E-5</c:v>
                </c:pt>
                <c:pt idx="1096" formatCode="0.00E+00">
                  <c:v>6.6397702809348406E-5</c:v>
                </c:pt>
                <c:pt idx="1097" formatCode="0.00E+00">
                  <c:v>6.6642261135160902E-5</c:v>
                </c:pt>
                <c:pt idx="1098" formatCode="0.00E+00">
                  <c:v>7.0850877359228103E-5</c:v>
                </c:pt>
                <c:pt idx="1099" formatCode="0.00E+00">
                  <c:v>7.3492163648446296E-5</c:v>
                </c:pt>
                <c:pt idx="1100" formatCode="0.00E+00">
                  <c:v>7.4911674006596603E-5</c:v>
                </c:pt>
                <c:pt idx="1101" formatCode="0.00E+00">
                  <c:v>7.6411586018580203E-5</c:v>
                </c:pt>
                <c:pt idx="1102" formatCode="0.00E+00">
                  <c:v>7.5776474433645894E-5</c:v>
                </c:pt>
                <c:pt idx="1103" formatCode="0.00E+00">
                  <c:v>7.5141362848712005E-5</c:v>
                </c:pt>
                <c:pt idx="1104" formatCode="0.00E+00">
                  <c:v>7.2220428646706003E-5</c:v>
                </c:pt>
                <c:pt idx="1105" formatCode="0.00E+00">
                  <c:v>7.1776014417896698E-5</c:v>
                </c:pt>
                <c:pt idx="1106" formatCode="0.00E+00">
                  <c:v>7.1331600189087203E-5</c:v>
                </c:pt>
                <c:pt idx="1107" formatCode="0.00E+00">
                  <c:v>7.1219255003003194E-5</c:v>
                </c:pt>
                <c:pt idx="1108" formatCode="0.00E+00">
                  <c:v>7.1106909816918995E-5</c:v>
                </c:pt>
                <c:pt idx="1109" formatCode="0.00E+00">
                  <c:v>6.9761290981085606E-5</c:v>
                </c:pt>
                <c:pt idx="1110" formatCode="0.00E+00">
                  <c:v>6.7125660212321504E-5</c:v>
                </c:pt>
                <c:pt idx="1111" formatCode="0.00E+00">
                  <c:v>6.5666881489958803E-5</c:v>
                </c:pt>
                <c:pt idx="1112" formatCode="0.00E+00">
                  <c:v>6.8889482158263399E-5</c:v>
                </c:pt>
                <c:pt idx="1113" formatCode="0.00E+00">
                  <c:v>7.1232838284912702E-5</c:v>
                </c:pt>
                <c:pt idx="1114" formatCode="0.00E+00">
                  <c:v>7.35761944115621E-5</c:v>
                </c:pt>
                <c:pt idx="1115" formatCode="0.00E+00">
                  <c:v>7.4600194394052E-5</c:v>
                </c:pt>
                <c:pt idx="1116" formatCode="0.00E+00">
                  <c:v>7.7282877697931596E-5</c:v>
                </c:pt>
                <c:pt idx="1117" formatCode="0.00E+00">
                  <c:v>7.83190375449505E-5</c:v>
                </c:pt>
                <c:pt idx="1118" formatCode="0.00E+00">
                  <c:v>7.7016809065518502E-5</c:v>
                </c:pt>
                <c:pt idx="1119" formatCode="0.00E+00">
                  <c:v>7.5714580586086694E-5</c:v>
                </c:pt>
                <c:pt idx="1120" formatCode="0.00E+00">
                  <c:v>8.0292369552048505E-5</c:v>
                </c:pt>
                <c:pt idx="1121" formatCode="0.00E+00">
                  <c:v>8.0441081226852201E-5</c:v>
                </c:pt>
                <c:pt idx="1122" formatCode="0.00E+00">
                  <c:v>7.9876118064783406E-5</c:v>
                </c:pt>
                <c:pt idx="1123" formatCode="0.00E+00">
                  <c:v>7.9311154902714706E-5</c:v>
                </c:pt>
                <c:pt idx="1124" formatCode="0.00E+00">
                  <c:v>7.8072639549538702E-5</c:v>
                </c:pt>
                <c:pt idx="1125" formatCode="0.00E+00">
                  <c:v>7.6834124196362806E-5</c:v>
                </c:pt>
                <c:pt idx="1126" formatCode="0.00E+00">
                  <c:v>6.7599628134761802E-5</c:v>
                </c:pt>
                <c:pt idx="1127" formatCode="0.00E+00">
                  <c:v>6.6626748256386304E-5</c:v>
                </c:pt>
                <c:pt idx="1128" formatCode="0.00E+00">
                  <c:v>7.0753045673274697E-5</c:v>
                </c:pt>
                <c:pt idx="1129" formatCode="0.00E+00">
                  <c:v>7.4412785196656601E-5</c:v>
                </c:pt>
                <c:pt idx="1130" formatCode="0.00E+00">
                  <c:v>7.7195873511940306E-5</c:v>
                </c:pt>
                <c:pt idx="1131" formatCode="0.00E+00">
                  <c:v>8.2632390732910197E-5</c:v>
                </c:pt>
                <c:pt idx="1132" formatCode="0.00E+00">
                  <c:v>8.24201987063138E-5</c:v>
                </c:pt>
                <c:pt idx="1133" formatCode="0.00E+00">
                  <c:v>8.2208006679717499E-5</c:v>
                </c:pt>
                <c:pt idx="1134" formatCode="0.00E+00">
                  <c:v>8.1221948077490701E-5</c:v>
                </c:pt>
                <c:pt idx="1135" formatCode="0.00E+00">
                  <c:v>8.1020339283560306E-5</c:v>
                </c:pt>
                <c:pt idx="1136" formatCode="0.00E+00">
                  <c:v>8.0818730489629802E-5</c:v>
                </c:pt>
                <c:pt idx="1137" formatCode="0.00E+00">
                  <c:v>7.9541931073250403E-5</c:v>
                </c:pt>
                <c:pt idx="1138" formatCode="0.00E+00">
                  <c:v>7.3687908631360895E-5</c:v>
                </c:pt>
                <c:pt idx="1139" formatCode="0.00E+00">
                  <c:v>6.8171367320544798E-5</c:v>
                </c:pt>
                <c:pt idx="1140" formatCode="0.00E+00">
                  <c:v>6.7475153689120905E-5</c:v>
                </c:pt>
                <c:pt idx="1141" formatCode="0.00E+00">
                  <c:v>6.6778940057697297E-5</c:v>
                </c:pt>
                <c:pt idx="1142" formatCode="0.00E+00">
                  <c:v>6.5212896732289103E-5</c:v>
                </c:pt>
                <c:pt idx="1143" formatCode="0.00E+00">
                  <c:v>6.8834521263431899E-5</c:v>
                </c:pt>
                <c:pt idx="1144" formatCode="0.00E+00">
                  <c:v>6.9646475134496502E-5</c:v>
                </c:pt>
                <c:pt idx="1145" formatCode="0.00E+00">
                  <c:v>7.04584290055612E-5</c:v>
                </c:pt>
                <c:pt idx="1146" formatCode="0.00E+00">
                  <c:v>7.2142298175742494E-5</c:v>
                </c:pt>
                <c:pt idx="1147" formatCode="0.00E+00">
                  <c:v>7.2825034957945699E-5</c:v>
                </c:pt>
                <c:pt idx="1148" formatCode="0.00E+00">
                  <c:v>7.3113591793789201E-5</c:v>
                </c:pt>
                <c:pt idx="1149" formatCode="0.00E+00">
                  <c:v>7.1835630661847499E-5</c:v>
                </c:pt>
                <c:pt idx="1150" formatCode="0.00E+00">
                  <c:v>7.0557669529905999E-5</c:v>
                </c:pt>
                <c:pt idx="1151" formatCode="0.00E+00">
                  <c:v>7.3523065248235899E-5</c:v>
                </c:pt>
                <c:pt idx="1152" formatCode="0.00E+00">
                  <c:v>7.3333233900956299E-5</c:v>
                </c:pt>
                <c:pt idx="1153" formatCode="0.00E+00">
                  <c:v>7.3143402553676605E-5</c:v>
                </c:pt>
                <c:pt idx="1154" formatCode="0.00E+00">
                  <c:v>7.0408945290524602E-5</c:v>
                </c:pt>
                <c:pt idx="1155" formatCode="0.00E+00">
                  <c:v>6.7491117056359202E-5</c:v>
                </c:pt>
                <c:pt idx="1156" formatCode="0.00E+00">
                  <c:v>6.5701462023784398E-5</c:v>
                </c:pt>
                <c:pt idx="1157" formatCode="0.00E+00">
                  <c:v>5.9498058875851201E-5</c:v>
                </c:pt>
                <c:pt idx="1158" formatCode="0.00E+00">
                  <c:v>5.3541094248588298E-5</c:v>
                </c:pt>
                <c:pt idx="1159" formatCode="0.00E+00">
                  <c:v>5.5855285312524E-5</c:v>
                </c:pt>
                <c:pt idx="1160" formatCode="0.00E+00">
                  <c:v>6.0913877996605701E-5</c:v>
                </c:pt>
                <c:pt idx="1161" formatCode="0.00E+00">
                  <c:v>6.3002002250637601E-5</c:v>
                </c:pt>
                <c:pt idx="1162" formatCode="0.00E+00">
                  <c:v>6.3066169337283801E-5</c:v>
                </c:pt>
                <c:pt idx="1163" formatCode="0.00E+00">
                  <c:v>6.3356876124069501E-5</c:v>
                </c:pt>
                <c:pt idx="1164" formatCode="0.00E+00">
                  <c:v>6.2639586475149702E-5</c:v>
                </c:pt>
                <c:pt idx="1165" formatCode="0.00E+00">
                  <c:v>6.1922296826229795E-5</c:v>
                </c:pt>
                <c:pt idx="1166" formatCode="0.00E+00">
                  <c:v>6.1900783109900494E-5</c:v>
                </c:pt>
                <c:pt idx="1167" formatCode="0.00E+00">
                  <c:v>6.2128065292101301E-5</c:v>
                </c:pt>
                <c:pt idx="1168" formatCode="0.00E+00">
                  <c:v>6.2021123535686802E-5</c:v>
                </c:pt>
                <c:pt idx="1169" formatCode="0.00E+00">
                  <c:v>6.1914181779272397E-5</c:v>
                </c:pt>
                <c:pt idx="1170" formatCode="0.00E+00">
                  <c:v>5.7121959104417398E-5</c:v>
                </c:pt>
                <c:pt idx="1171" formatCode="0.00E+00">
                  <c:v>5.1164147754107702E-5</c:v>
                </c:pt>
                <c:pt idx="1172" formatCode="0.00E+00">
                  <c:v>4.90616791873541E-5</c:v>
                </c:pt>
                <c:pt idx="1173" formatCode="0.00E+00">
                  <c:v>4.6373915778149403E-5</c:v>
                </c:pt>
                <c:pt idx="1174" formatCode="0.00E+00">
                  <c:v>4.8594243309334902E-5</c:v>
                </c:pt>
                <c:pt idx="1175" formatCode="0.00E+00">
                  <c:v>4.9942407859303897E-5</c:v>
                </c:pt>
                <c:pt idx="1176" formatCode="0.00E+00">
                  <c:v>5.1290572409272398E-5</c:v>
                </c:pt>
                <c:pt idx="1177" formatCode="0.00E+00">
                  <c:v>5.07368509649196E-5</c:v>
                </c:pt>
                <c:pt idx="1178" formatCode="0.00E+00">
                  <c:v>5.01831295205667E-5</c:v>
                </c:pt>
                <c:pt idx="1179" formatCode="0.00E+00">
                  <c:v>4.8812819398542602E-5</c:v>
                </c:pt>
                <c:pt idx="1180" formatCode="0.00E+00">
                  <c:v>4.4490476492522999E-5</c:v>
                </c:pt>
                <c:pt idx="1181" formatCode="0.00E+00">
                  <c:v>4.2426638703735303E-5</c:v>
                </c:pt>
                <c:pt idx="1182" formatCode="0.00E+00">
                  <c:v>4.84491830208588E-5</c:v>
                </c:pt>
                <c:pt idx="1183" formatCode="0.00E+00">
                  <c:v>4.75072741006847E-5</c:v>
                </c:pt>
                <c:pt idx="1184" formatCode="0.00E+00">
                  <c:v>4.6565365180510301E-5</c:v>
                </c:pt>
                <c:pt idx="1185" formatCode="0.00E+00">
                  <c:v>4.31588794923972E-5</c:v>
                </c:pt>
                <c:pt idx="1186" formatCode="0.00E+00">
                  <c:v>3.8902930645610103E-5</c:v>
                </c:pt>
                <c:pt idx="1187" formatCode="0.00E+00">
                  <c:v>3.47028131100965E-5</c:v>
                </c:pt>
                <c:pt idx="1188" formatCode="0.00E+00">
                  <c:v>2.7575909484907801E-5</c:v>
                </c:pt>
                <c:pt idx="1189" formatCode="0.00E+00">
                  <c:v>2.6428146371039301E-5</c:v>
                </c:pt>
                <c:pt idx="1190" formatCode="0.00E+00">
                  <c:v>2.8981568972518801E-5</c:v>
                </c:pt>
                <c:pt idx="1191" formatCode="0.00E+00">
                  <c:v>2.9787756315736501E-5</c:v>
                </c:pt>
                <c:pt idx="1192" formatCode="0.00E+00">
                  <c:v>2.9547398360453901E-5</c:v>
                </c:pt>
                <c:pt idx="1193" formatCode="0.00E+00">
                  <c:v>2.9307040405171199E-5</c:v>
                </c:pt>
                <c:pt idx="1194" formatCode="0.00E+00">
                  <c:v>2.8865974892325402E-5</c:v>
                </c:pt>
                <c:pt idx="1195" formatCode="0.00E+00">
                  <c:v>2.8424909379479401E-5</c:v>
                </c:pt>
                <c:pt idx="1196" formatCode="0.00E+00">
                  <c:v>2.6519180298009901E-5</c:v>
                </c:pt>
                <c:pt idx="1197" formatCode="0.00E+00">
                  <c:v>2.76173918305067E-5</c:v>
                </c:pt>
                <c:pt idx="1198" formatCode="0.00E+00">
                  <c:v>2.7254989335288199E-5</c:v>
                </c:pt>
                <c:pt idx="1199" formatCode="0.00E+00">
                  <c:v>2.68925868400698E-5</c:v>
                </c:pt>
                <c:pt idx="1200" formatCode="0.00E+00">
                  <c:v>2.2179019950524599E-5</c:v>
                </c:pt>
                <c:pt idx="1201" formatCode="0.00E+00">
                  <c:v>1.86078798092529E-5</c:v>
                </c:pt>
                <c:pt idx="1202" formatCode="0.00E+00">
                  <c:v>1.09436870350981E-5</c:v>
                </c:pt>
                <c:pt idx="1203" formatCode="0.00E+00">
                  <c:v>4.97983907127482E-6</c:v>
                </c:pt>
                <c:pt idx="1204" formatCode="0.00E+00">
                  <c:v>8.52883521871618E-6</c:v>
                </c:pt>
                <c:pt idx="1205" formatCode="0.00E+00">
                  <c:v>9.6377776491275903E-6</c:v>
                </c:pt>
                <c:pt idx="1206" formatCode="0.00E+00">
                  <c:v>9.2205384724146894E-6</c:v>
                </c:pt>
                <c:pt idx="1207" formatCode="0.00E+00">
                  <c:v>8.8032992957016005E-6</c:v>
                </c:pt>
                <c:pt idx="1208" formatCode="0.00E+00">
                  <c:v>7.6874548177600998E-6</c:v>
                </c:pt>
                <c:pt idx="1209" formatCode="0.00E+00">
                  <c:v>6.5716103398186E-6</c:v>
                </c:pt>
                <c:pt idx="1210" formatCode="0.00E+00">
                  <c:v>3.0655241111200801E-6</c:v>
                </c:pt>
                <c:pt idx="1211" formatCode="0.00E+00">
                  <c:v>-3.7165763335977197E-7</c:v>
                </c:pt>
                <c:pt idx="1212" formatCode="0.00E+00">
                  <c:v>1.4849643604077399E-6</c:v>
                </c:pt>
                <c:pt idx="1213" formatCode="0.00E+00">
                  <c:v>1.40244480324396E-6</c:v>
                </c:pt>
                <c:pt idx="1214" formatCode="0.00E+00">
                  <c:v>1.31992524608055E-6</c:v>
                </c:pt>
                <c:pt idx="1215" formatCode="0.00E+00">
                  <c:v>-1.3261945865700499E-6</c:v>
                </c:pt>
                <c:pt idx="1216" formatCode="0.00E+00">
                  <c:v>-1.6143991033277299E-6</c:v>
                </c:pt>
                <c:pt idx="1217" formatCode="0.00E+00">
                  <c:v>-6.9351533679305598E-6</c:v>
                </c:pt>
                <c:pt idx="1218" formatCode="0.00E+00">
                  <c:v>-1.34201805408257E-5</c:v>
                </c:pt>
                <c:pt idx="1219" formatCode="0.00E+00">
                  <c:v>-1.51272187390825E-5</c:v>
                </c:pt>
                <c:pt idx="1220" formatCode="0.00E+00">
                  <c:v>-1.4714688465908E-5</c:v>
                </c:pt>
                <c:pt idx="1221" formatCode="0.00E+00">
                  <c:v>-1.4302158192733499E-5</c:v>
                </c:pt>
                <c:pt idx="1222" formatCode="0.00E+00">
                  <c:v>-1.0921420190338899E-5</c:v>
                </c:pt>
                <c:pt idx="1223" formatCode="0.00E+00">
                  <c:v>-1.11418578136968E-5</c:v>
                </c:pt>
                <c:pt idx="1224" formatCode="0.00E+00">
                  <c:v>-1.1362295437054401E-5</c:v>
                </c:pt>
                <c:pt idx="1225" formatCode="0.00E+00">
                  <c:v>-1.39101439643952E-5</c:v>
                </c:pt>
                <c:pt idx="1226" formatCode="0.00E+00">
                  <c:v>-1.4506097335149301E-5</c:v>
                </c:pt>
                <c:pt idx="1227" formatCode="0.00E+00">
                  <c:v>-1.6506676282883898E-5</c:v>
                </c:pt>
                <c:pt idx="1228" formatCode="0.00E+00">
                  <c:v>-1.85072552306184E-5</c:v>
                </c:pt>
                <c:pt idx="1229" formatCode="0.00E+00">
                  <c:v>-2.2542283764720599E-5</c:v>
                </c:pt>
                <c:pt idx="1230" formatCode="0.00E+00">
                  <c:v>-2.3594816922559301E-5</c:v>
                </c:pt>
                <c:pt idx="1231" formatCode="0.00E+00">
                  <c:v>-2.47097688266198E-5</c:v>
                </c:pt>
                <c:pt idx="1232" formatCode="0.00E+00">
                  <c:v>-2.95166058545986E-5</c:v>
                </c:pt>
                <c:pt idx="1233" formatCode="0.00E+00">
                  <c:v>-3.3555341619299899E-5</c:v>
                </c:pt>
                <c:pt idx="1234" formatCode="0.00E+00">
                  <c:v>-3.37328125067323E-5</c:v>
                </c:pt>
                <c:pt idx="1235" formatCode="0.00E+00">
                  <c:v>-3.3663438705981E-5</c:v>
                </c:pt>
                <c:pt idx="1236" formatCode="0.00E+00">
                  <c:v>-3.10002742269809E-5</c:v>
                </c:pt>
                <c:pt idx="1237" formatCode="0.00E+00">
                  <c:v>-2.9504283813596801E-5</c:v>
                </c:pt>
                <c:pt idx="1238" formatCode="0.00E+00">
                  <c:v>-3.01523106656263E-5</c:v>
                </c:pt>
                <c:pt idx="1239" formatCode="0.00E+00">
                  <c:v>-3.0800337517656202E-5</c:v>
                </c:pt>
                <c:pt idx="1240" formatCode="0.00E+00">
                  <c:v>-3.2234797478566599E-5</c:v>
                </c:pt>
                <c:pt idx="1241" formatCode="0.00E+00">
                  <c:v>-3.3493415300358698E-5</c:v>
                </c:pt>
                <c:pt idx="1242" formatCode="0.00E+00">
                  <c:v>-3.4752033122150702E-5</c:v>
                </c:pt>
                <c:pt idx="1243" formatCode="0.00E+00">
                  <c:v>-3.8915000926376098E-5</c:v>
                </c:pt>
                <c:pt idx="1244" formatCode="0.00E+00">
                  <c:v>-4.1284699889460501E-5</c:v>
                </c:pt>
                <c:pt idx="1245" formatCode="0.00E+00">
                  <c:v>-4.2823687537798598E-5</c:v>
                </c:pt>
                <c:pt idx="1246" formatCode="0.00E+00">
                  <c:v>-4.90356391094322E-5</c:v>
                </c:pt>
                <c:pt idx="1247" formatCode="0.00E+00">
                  <c:v>-5.4336541387323999E-5</c:v>
                </c:pt>
                <c:pt idx="1248" formatCode="0.00E+00">
                  <c:v>-5.4519863104811801E-5</c:v>
                </c:pt>
                <c:pt idx="1249" formatCode="0.00E+00">
                  <c:v>-5.4703184822299698E-5</c:v>
                </c:pt>
                <c:pt idx="1250" formatCode="0.00E+00">
                  <c:v>-5.4243770601340201E-5</c:v>
                </c:pt>
                <c:pt idx="1251" formatCode="0.00E+00">
                  <c:v>-5.2094532758738702E-5</c:v>
                </c:pt>
                <c:pt idx="1252" formatCode="0.00E+00">
                  <c:v>-5.1079709530202397E-5</c:v>
                </c:pt>
                <c:pt idx="1253" formatCode="0.00E+00">
                  <c:v>-5.0818632294774698E-5</c:v>
                </c:pt>
                <c:pt idx="1254" formatCode="0.00E+00">
                  <c:v>-5.2539256146713398E-5</c:v>
                </c:pt>
                <c:pt idx="1255" formatCode="0.00E+00">
                  <c:v>-5.4259879998652198E-5</c:v>
                </c:pt>
                <c:pt idx="1256" formatCode="0.00E+00">
                  <c:v>-6.0676026707462298E-5</c:v>
                </c:pt>
                <c:pt idx="1257" formatCode="0.00E+00">
                  <c:v>-6.66201626373652E-5</c:v>
                </c:pt>
                <c:pt idx="1258" formatCode="0.00E+00">
                  <c:v>-6.6755522902718501E-5</c:v>
                </c:pt>
                <c:pt idx="1259" formatCode="0.00E+00">
                  <c:v>-6.6890883168072194E-5</c:v>
                </c:pt>
                <c:pt idx="1260" formatCode="0.00E+00">
                  <c:v>-6.8259537100076205E-5</c:v>
                </c:pt>
                <c:pt idx="1261" formatCode="0.00E+00">
                  <c:v>-6.9648257909454299E-5</c:v>
                </c:pt>
                <c:pt idx="1262" formatCode="0.00E+00">
                  <c:v>-7.1386485561686206E-5</c:v>
                </c:pt>
                <c:pt idx="1263" formatCode="0.00E+00">
                  <c:v>-7.3124713213918303E-5</c:v>
                </c:pt>
                <c:pt idx="1264" formatCode="0.00E+00">
                  <c:v>-7.3594730888585494E-5</c:v>
                </c:pt>
                <c:pt idx="1265" formatCode="0.00E+00">
                  <c:v>-6.8509264099369006E-5</c:v>
                </c:pt>
                <c:pt idx="1266" formatCode="0.00E+00">
                  <c:v>-6.7959300100475304E-5</c:v>
                </c:pt>
                <c:pt idx="1267" formatCode="0.00E+00">
                  <c:v>-6.7765629724915306E-5</c:v>
                </c:pt>
                <c:pt idx="1268" formatCode="0.00E+00">
                  <c:v>-6.7571959349355199E-5</c:v>
                </c:pt>
                <c:pt idx="1269" formatCode="0.00E+00">
                  <c:v>-6.76922703369534E-5</c:v>
                </c:pt>
                <c:pt idx="1270" formatCode="0.00E+00">
                  <c:v>-6.7812581324551505E-5</c:v>
                </c:pt>
                <c:pt idx="1271" formatCode="0.00E+00">
                  <c:v>-6.98152495767602E-5</c:v>
                </c:pt>
                <c:pt idx="1272" formatCode="0.00E+00">
                  <c:v>-7.3868672820901496E-5</c:v>
                </c:pt>
                <c:pt idx="1273" formatCode="0.00E+00">
                  <c:v>-7.2140490862428406E-5</c:v>
                </c:pt>
                <c:pt idx="1274" formatCode="0.00E+00">
                  <c:v>-7.1971374175792204E-5</c:v>
                </c:pt>
                <c:pt idx="1275" formatCode="0.00E+00">
                  <c:v>-7.1802257489156097E-5</c:v>
                </c:pt>
                <c:pt idx="1276" formatCode="0.00E+00">
                  <c:v>-7.1931013114456298E-5</c:v>
                </c:pt>
                <c:pt idx="1277" formatCode="0.00E+00">
                  <c:v>-7.2059768739756499E-5</c:v>
                </c:pt>
                <c:pt idx="1278" formatCode="0.00E+00">
                  <c:v>-7.2835924213255097E-5</c:v>
                </c:pt>
                <c:pt idx="1279" formatCode="0.00E+00">
                  <c:v>-7.1081307540056104E-5</c:v>
                </c:pt>
                <c:pt idx="1280" formatCode="0.00E+00">
                  <c:v>-6.6022516735060203E-5</c:v>
                </c:pt>
                <c:pt idx="1281" formatCode="0.00E+00">
                  <c:v>-6.1459511512986097E-5</c:v>
                </c:pt>
                <c:pt idx="1282" formatCode="0.00E+00">
                  <c:v>-6.1511995889957903E-5</c:v>
                </c:pt>
                <c:pt idx="1283" formatCode="0.00E+00">
                  <c:v>-6.1564480266929899E-5</c:v>
                </c:pt>
                <c:pt idx="1284" formatCode="0.00E+00">
                  <c:v>-6.1938279079846095E-5</c:v>
                </c:pt>
                <c:pt idx="1285" formatCode="0.00E+00">
                  <c:v>-6.9866719838289194E-5</c:v>
                </c:pt>
                <c:pt idx="1286" formatCode="0.00E+00">
                  <c:v>-7.7664719855099798E-5</c:v>
                </c:pt>
                <c:pt idx="1287" formatCode="0.00E+00">
                  <c:v>-7.8946508788659694E-5</c:v>
                </c:pt>
                <c:pt idx="1288" formatCode="0.00E+00">
                  <c:v>-7.4712181419819094E-5</c:v>
                </c:pt>
                <c:pt idx="1289" formatCode="0.00E+00">
                  <c:v>-7.0658367942133006E-5</c:v>
                </c:pt>
                <c:pt idx="1290" formatCode="0.00E+00">
                  <c:v>-6.7700970932101502E-5</c:v>
                </c:pt>
                <c:pt idx="1291" formatCode="0.00E+00">
                  <c:v>-6.6945563399337102E-5</c:v>
                </c:pt>
                <c:pt idx="1292" formatCode="0.00E+00">
                  <c:v>-6.4761540572215001E-5</c:v>
                </c:pt>
                <c:pt idx="1293" formatCode="0.00E+00">
                  <c:v>-6.2843022023920903E-5</c:v>
                </c:pt>
                <c:pt idx="1294" formatCode="0.00E+00">
                  <c:v>-6.2283126757065198E-5</c:v>
                </c:pt>
                <c:pt idx="1295" formatCode="0.00E+00">
                  <c:v>-6.1723231490209805E-5</c:v>
                </c:pt>
                <c:pt idx="1296" formatCode="0.00E+00">
                  <c:v>-5.7724199263360103E-5</c:v>
                </c:pt>
                <c:pt idx="1297" formatCode="0.00E+00">
                  <c:v>-5.5408575787555E-5</c:v>
                </c:pt>
                <c:pt idx="1298" formatCode="0.00E+00">
                  <c:v>-5.4583922262851702E-5</c:v>
                </c:pt>
                <c:pt idx="1299" formatCode="0.00E+00">
                  <c:v>-5.3759268738148703E-5</c:v>
                </c:pt>
                <c:pt idx="1300" formatCode="0.00E+00">
                  <c:v>-5.3867478706925999E-5</c:v>
                </c:pt>
                <c:pt idx="1301" formatCode="0.00E+00">
                  <c:v>-5.3975688675703403E-5</c:v>
                </c:pt>
                <c:pt idx="1302" formatCode="0.00E+00">
                  <c:v>-5.46616277051734E-5</c:v>
                </c:pt>
                <c:pt idx="1303" formatCode="0.00E+00">
                  <c:v>-5.5692907150173299E-5</c:v>
                </c:pt>
                <c:pt idx="1304" formatCode="0.00E+00">
                  <c:v>-4.6962290819677302E-5</c:v>
                </c:pt>
                <c:pt idx="1305" formatCode="0.00E+00">
                  <c:v>-4.1340818988727598E-5</c:v>
                </c:pt>
                <c:pt idx="1306" formatCode="0.00E+00">
                  <c:v>-4.0659195620807E-5</c:v>
                </c:pt>
                <c:pt idx="1307" formatCode="0.00E+00">
                  <c:v>-3.6468867571446701E-5</c:v>
                </c:pt>
                <c:pt idx="1308" formatCode="0.00E+00">
                  <c:v>-3.52635844613029E-5</c:v>
                </c:pt>
                <c:pt idx="1309" formatCode="0.00E+00">
                  <c:v>-3.5014872210645797E-5</c:v>
                </c:pt>
                <c:pt idx="1310" formatCode="0.00E+00">
                  <c:v>-3.2644335452038801E-5</c:v>
                </c:pt>
                <c:pt idx="1311" formatCode="0.00E+00">
                  <c:v>-3.1526516658821997E-5</c:v>
                </c:pt>
                <c:pt idx="1312" formatCode="0.00E+00">
                  <c:v>-3.1331371468854797E-5</c:v>
                </c:pt>
                <c:pt idx="1313" formatCode="0.00E+00">
                  <c:v>-3.1136226278887603E-5</c:v>
                </c:pt>
                <c:pt idx="1314" formatCode="0.00E+00">
                  <c:v>-3.2035336241132899E-5</c:v>
                </c:pt>
                <c:pt idx="1315" formatCode="0.00E+00">
                  <c:v>-3.2934446203378201E-5</c:v>
                </c:pt>
                <c:pt idx="1316" formatCode="0.00E+00">
                  <c:v>-3.4844543763956402E-5</c:v>
                </c:pt>
                <c:pt idx="1317" formatCode="0.00E+00">
                  <c:v>-3.5694198310423598E-5</c:v>
                </c:pt>
                <c:pt idx="1318" formatCode="0.00E+00">
                  <c:v>-2.4919994608372099E-5</c:v>
                </c:pt>
                <c:pt idx="1319" formatCode="0.00E+00">
                  <c:v>-2.1328539212574899E-5</c:v>
                </c:pt>
                <c:pt idx="1320" formatCode="0.00E+00">
                  <c:v>-1.7737083816778001E-5</c:v>
                </c:pt>
                <c:pt idx="1321" formatCode="0.00E+00">
                  <c:v>-1.41762245834669E-5</c:v>
                </c:pt>
                <c:pt idx="1322" formatCode="0.00E+00">
                  <c:v>-1.21896612170884E-5</c:v>
                </c:pt>
                <c:pt idx="1323" formatCode="0.00E+00">
                  <c:v>-1.1428515441129401E-5</c:v>
                </c:pt>
                <c:pt idx="1324" formatCode="0.00E+00">
                  <c:v>-1.06673696651701E-5</c:v>
                </c:pt>
                <c:pt idx="1325" formatCode="0.00E+00">
                  <c:v>-6.90732238536442E-6</c:v>
                </c:pt>
                <c:pt idx="1326" formatCode="0.00E+00">
                  <c:v>-4.2485384793209302E-6</c:v>
                </c:pt>
                <c:pt idx="1327" formatCode="0.00E+00">
                  <c:v>-2.67856523197956E-6</c:v>
                </c:pt>
                <c:pt idx="1328" formatCode="0.00E+00">
                  <c:v>-3.0075092967580799E-6</c:v>
                </c:pt>
                <c:pt idx="1329" formatCode="0.00E+00">
                  <c:v>-3.3364533615364E-6</c:v>
                </c:pt>
                <c:pt idx="1330" formatCode="0.00E+00">
                  <c:v>-5.8048443396710702E-6</c:v>
                </c:pt>
                <c:pt idx="1331" formatCode="0.00E+00">
                  <c:v>-3.3305321408350498E-6</c:v>
                </c:pt>
                <c:pt idx="1332" formatCode="0.00E+00">
                  <c:v>-2.2370053040396201E-6</c:v>
                </c:pt>
                <c:pt idx="1333" formatCode="0.00E+00">
                  <c:v>-1.14347846724418E-6</c:v>
                </c:pt>
                <c:pt idx="1334" formatCode="0.00E+00">
                  <c:v>5.9917649142380302E-6</c:v>
                </c:pt>
                <c:pt idx="1335" formatCode="0.00E+00">
                  <c:v>1.2456093669288199E-5</c:v>
                </c:pt>
                <c:pt idx="1336" formatCode="0.00E+00">
                  <c:v>1.5221923765755799E-5</c:v>
                </c:pt>
                <c:pt idx="1337" formatCode="0.00E+00">
                  <c:v>1.5604171832963499E-5</c:v>
                </c:pt>
                <c:pt idx="1338" formatCode="0.00E+00">
                  <c:v>1.5308639109934801E-5</c:v>
                </c:pt>
                <c:pt idx="1339" formatCode="0.00E+00">
                  <c:v>1.5013106386906E-5</c:v>
                </c:pt>
                <c:pt idx="1340" formatCode="0.00E+00">
                  <c:v>8.6934173592510695E-6</c:v>
                </c:pt>
                <c:pt idx="1341" formatCode="0.00E+00">
                  <c:v>6.3969491044406604E-6</c:v>
                </c:pt>
                <c:pt idx="1342" formatCode="0.00E+00">
                  <c:v>6.6632866382369103E-6</c:v>
                </c:pt>
                <c:pt idx="1343" formatCode="0.00E+00">
                  <c:v>6.0582080247600403E-6</c:v>
                </c:pt>
                <c:pt idx="1344" formatCode="0.00E+00">
                  <c:v>5.4531294112829797E-6</c:v>
                </c:pt>
                <c:pt idx="1345" formatCode="0.00E+00">
                  <c:v>9.4855149693189507E-6</c:v>
                </c:pt>
                <c:pt idx="1346" formatCode="0.00E+00">
                  <c:v>1.07597301627931E-5</c:v>
                </c:pt>
                <c:pt idx="1347" formatCode="0.00E+00">
                  <c:v>1.2033945356267201E-5</c:v>
                </c:pt>
                <c:pt idx="1348" formatCode="0.00E+00">
                  <c:v>1.35363022358426E-5</c:v>
                </c:pt>
                <c:pt idx="1349" formatCode="0.00E+00">
                  <c:v>2.02021551064356E-5</c:v>
                </c:pt>
                <c:pt idx="1350" formatCode="0.00E+00">
                  <c:v>2.2992825564477701E-5</c:v>
                </c:pt>
                <c:pt idx="1351" formatCode="0.00E+00">
                  <c:v>2.6229727019011402E-5</c:v>
                </c:pt>
                <c:pt idx="1352" formatCode="0.00E+00">
                  <c:v>2.7136956677400299E-5</c:v>
                </c:pt>
                <c:pt idx="1353" formatCode="0.00E+00">
                  <c:v>2.6143519951022701E-5</c:v>
                </c:pt>
                <c:pt idx="1354" formatCode="0.00E+00">
                  <c:v>2.5150083224645201E-5</c:v>
                </c:pt>
                <c:pt idx="1355" formatCode="0.00E+00">
                  <c:v>2.02933744536688E-5</c:v>
                </c:pt>
                <c:pt idx="1356" formatCode="0.00E+00">
                  <c:v>1.98383276061893E-5</c:v>
                </c:pt>
                <c:pt idx="1357" formatCode="0.00E+00">
                  <c:v>1.9383280758709799E-5</c:v>
                </c:pt>
                <c:pt idx="1358" formatCode="0.00E+00">
                  <c:v>1.6934992379602299E-5</c:v>
                </c:pt>
                <c:pt idx="1359" formatCode="0.00E+00">
                  <c:v>2.3330987666966101E-5</c:v>
                </c:pt>
                <c:pt idx="1360" formatCode="0.00E+00">
                  <c:v>2.7139914477335499E-5</c:v>
                </c:pt>
                <c:pt idx="1361" formatCode="0.00E+00">
                  <c:v>2.8474171842878901E-5</c:v>
                </c:pt>
                <c:pt idx="1362" formatCode="0.00E+00">
                  <c:v>2.9059400649479099E-5</c:v>
                </c:pt>
                <c:pt idx="1363" formatCode="0.00E+00">
                  <c:v>2.8988778238460299E-5</c:v>
                </c:pt>
                <c:pt idx="1364" formatCode="0.00E+00">
                  <c:v>2.8918155827441401E-5</c:v>
                </c:pt>
                <c:pt idx="1365" formatCode="0.00E+00">
                  <c:v>2.8814971852956999E-5</c:v>
                </c:pt>
                <c:pt idx="1366" formatCode="0.00E+00">
                  <c:v>2.8711787878472601E-5</c:v>
                </c:pt>
                <c:pt idx="1367" formatCode="0.00E+00">
                  <c:v>2.4996923291414602E-5</c:v>
                </c:pt>
                <c:pt idx="1368" formatCode="0.00E+00">
                  <c:v>1.92537138708127E-5</c:v>
                </c:pt>
                <c:pt idx="1369" formatCode="0.00E+00">
                  <c:v>1.90759998580841E-5</c:v>
                </c:pt>
                <c:pt idx="1370" formatCode="0.00E+00">
                  <c:v>1.48080071418136E-5</c:v>
                </c:pt>
                <c:pt idx="1371" formatCode="0.00E+00">
                  <c:v>1.7834216189299998E-5</c:v>
                </c:pt>
                <c:pt idx="1372" formatCode="0.00E+00">
                  <c:v>2.13354500724207E-5</c:v>
                </c:pt>
                <c:pt idx="1373" formatCode="0.00E+00">
                  <c:v>2.4836683955541099E-5</c:v>
                </c:pt>
                <c:pt idx="1374" formatCode="0.00E+00">
                  <c:v>2.6535022499602099E-5</c:v>
                </c:pt>
                <c:pt idx="1375" formatCode="0.00E+00">
                  <c:v>2.6631747601179699E-5</c:v>
                </c:pt>
                <c:pt idx="1376" formatCode="0.00E+00">
                  <c:v>2.62488262803449E-5</c:v>
                </c:pt>
                <c:pt idx="1377" formatCode="0.00E+00">
                  <c:v>2.58659049595103E-5</c:v>
                </c:pt>
                <c:pt idx="1378" formatCode="0.00E+00">
                  <c:v>2.5692599310299599E-5</c:v>
                </c:pt>
                <c:pt idx="1379" formatCode="0.00E+00">
                  <c:v>2.5519293661088899E-5</c:v>
                </c:pt>
                <c:pt idx="1380" formatCode="0.00E+00">
                  <c:v>2.1316361172878901E-5</c:v>
                </c:pt>
                <c:pt idx="1381" formatCode="0.00E+00">
                  <c:v>1.9842702669605401E-5</c:v>
                </c:pt>
                <c:pt idx="1382" formatCode="0.00E+00">
                  <c:v>1.9411886905849798E-5</c:v>
                </c:pt>
                <c:pt idx="1383" formatCode="0.00E+00">
                  <c:v>1.4010288329322901E-5</c:v>
                </c:pt>
                <c:pt idx="1384" formatCode="0.00E+00">
                  <c:v>1.22229442356102E-5</c:v>
                </c:pt>
                <c:pt idx="1385" formatCode="0.00E+00">
                  <c:v>1.2954569070955801E-5</c:v>
                </c:pt>
                <c:pt idx="1386" formatCode="0.00E+00">
                  <c:v>1.40009332620679E-5</c:v>
                </c:pt>
                <c:pt idx="1387" formatCode="0.00E+00">
                  <c:v>1.8659220427212899E-5</c:v>
                </c:pt>
                <c:pt idx="1388" formatCode="0.00E+00">
                  <c:v>2.5292562375762699E-5</c:v>
                </c:pt>
                <c:pt idx="1389" formatCode="0.00E+00">
                  <c:v>2.51069585247051E-5</c:v>
                </c:pt>
                <c:pt idx="1390" formatCode="0.00E+00">
                  <c:v>2.4921354673647399E-5</c:v>
                </c:pt>
                <c:pt idx="1391" formatCode="0.00E+00">
                  <c:v>2.40568676021968E-5</c:v>
                </c:pt>
                <c:pt idx="1392" formatCode="0.00E+00">
                  <c:v>1.9880323510264099E-5</c:v>
                </c:pt>
                <c:pt idx="1393" formatCode="0.00E+00">
                  <c:v>1.6355902862231401E-5</c:v>
                </c:pt>
                <c:pt idx="1394" formatCode="0.00E+00">
                  <c:v>1.20125721883318E-5</c:v>
                </c:pt>
                <c:pt idx="1395" formatCode="0.00E+00">
                  <c:v>1.6795218373799299E-5</c:v>
                </c:pt>
                <c:pt idx="1396" formatCode="0.00E+00">
                  <c:v>1.7780420730750199E-5</c:v>
                </c:pt>
                <c:pt idx="1397" formatCode="0.00E+00">
                  <c:v>1.8765623087701502E-5</c:v>
                </c:pt>
                <c:pt idx="1398" formatCode="0.00E+00">
                  <c:v>1.9026234282668099E-5</c:v>
                </c:pt>
                <c:pt idx="1399" formatCode="0.00E+00">
                  <c:v>1.8091804533334301E-5</c:v>
                </c:pt>
                <c:pt idx="1400" formatCode="0.00E+00">
                  <c:v>1.7157374784000701E-5</c:v>
                </c:pt>
                <c:pt idx="1401" formatCode="0.00E+00">
                  <c:v>1.9829664834719801E-5</c:v>
                </c:pt>
                <c:pt idx="1402" formatCode="0.00E+00">
                  <c:v>2.3948245318678899E-5</c:v>
                </c:pt>
                <c:pt idx="1403" formatCode="0.00E+00">
                  <c:v>2.5801855114546002E-5</c:v>
                </c:pt>
                <c:pt idx="1404" formatCode="0.00E+00">
                  <c:v>2.76554649104131E-5</c:v>
                </c:pt>
                <c:pt idx="1405" formatCode="0.00E+00">
                  <c:v>2.8338565726963399E-5</c:v>
                </c:pt>
                <c:pt idx="1406" formatCode="0.00E+00">
                  <c:v>2.75493506850892E-5</c:v>
                </c:pt>
                <c:pt idx="1407" formatCode="0.00E+00">
                  <c:v>2.6760135643215099E-5</c:v>
                </c:pt>
                <c:pt idx="1408" formatCode="0.00E+00">
                  <c:v>2.4250838903997501E-5</c:v>
                </c:pt>
                <c:pt idx="1409" formatCode="0.00E+00">
                  <c:v>2.4800175683869999E-5</c:v>
                </c:pt>
                <c:pt idx="1410" formatCode="0.00E+00">
                  <c:v>2.7270493834049701E-5</c:v>
                </c:pt>
                <c:pt idx="1411" formatCode="0.00E+00">
                  <c:v>2.8641708068202299E-5</c:v>
                </c:pt>
                <c:pt idx="1412" formatCode="0.00E+00">
                  <c:v>3.0523142357066699E-5</c:v>
                </c:pt>
                <c:pt idx="1413" formatCode="0.00E+00">
                  <c:v>3.33831975541746E-5</c:v>
                </c:pt>
                <c:pt idx="1414" formatCode="0.00E+00">
                  <c:v>3.4514721292389601E-5</c:v>
                </c:pt>
                <c:pt idx="1415" formatCode="0.00E+00">
                  <c:v>3.9968169652331098E-5</c:v>
                </c:pt>
                <c:pt idx="1416" formatCode="0.00E+00">
                  <c:v>4.7549209215917297E-5</c:v>
                </c:pt>
                <c:pt idx="1417" formatCode="0.00E+00">
                  <c:v>5.1763581101901297E-5</c:v>
                </c:pt>
                <c:pt idx="1418" formatCode="0.00E+00">
                  <c:v>5.4084517189780097E-5</c:v>
                </c:pt>
                <c:pt idx="1419" formatCode="0.00E+00">
                  <c:v>5.5296930269995802E-5</c:v>
                </c:pt>
                <c:pt idx="1420" formatCode="0.00E+00">
                  <c:v>5.5510950571583302E-5</c:v>
                </c:pt>
                <c:pt idx="1421" formatCode="0.00E+00">
                  <c:v>5.5724970873170999E-5</c:v>
                </c:pt>
                <c:pt idx="1422" formatCode="0.00E+00">
                  <c:v>5.6587877621797601E-5</c:v>
                </c:pt>
                <c:pt idx="1423" formatCode="0.00E+00">
                  <c:v>5.7822648713955502E-5</c:v>
                </c:pt>
                <c:pt idx="1424" formatCode="0.00E+00">
                  <c:v>5.9477113876527003E-5</c:v>
                </c:pt>
                <c:pt idx="1425" formatCode="0.00E+00">
                  <c:v>6.8368884879231297E-5</c:v>
                </c:pt>
                <c:pt idx="1426" formatCode="0.00E+00">
                  <c:v>7.7191292341213994E-5</c:v>
                </c:pt>
                <c:pt idx="1427" formatCode="0.00E+00">
                  <c:v>8.2136783014245606E-5</c:v>
                </c:pt>
                <c:pt idx="1428" formatCode="0.00E+00">
                  <c:v>8.8063943452759303E-5</c:v>
                </c:pt>
                <c:pt idx="1429" formatCode="0.00E+00">
                  <c:v>9.4621276112355704E-5</c:v>
                </c:pt>
                <c:pt idx="1430" formatCode="0.00E+00">
                  <c:v>9.5585873596990998E-5</c:v>
                </c:pt>
                <c:pt idx="1431" formatCode="0.00E+00">
                  <c:v>9.7622878339621895E-5</c:v>
                </c:pt>
                <c:pt idx="1432">
                  <c:v>1.09147334655706E-4</c:v>
                </c:pt>
                <c:pt idx="1433">
                  <c:v>1.12772082213782E-4</c:v>
                </c:pt>
                <c:pt idx="1434">
                  <c:v>1.16396829771858E-4</c:v>
                </c:pt>
                <c:pt idx="1435">
                  <c:v>1.21939313388058E-4</c:v>
                </c:pt>
                <c:pt idx="1436">
                  <c:v>1.30134622957209E-4</c:v>
                </c:pt>
                <c:pt idx="1437">
                  <c:v>1.31469158348799E-4</c:v>
                </c:pt>
                <c:pt idx="1438">
                  <c:v>1.33779442762304E-4</c:v>
                </c:pt>
                <c:pt idx="1439">
                  <c:v>1.40732432319352E-4</c:v>
                </c:pt>
                <c:pt idx="1440">
                  <c:v>1.5230174101155101E-4</c:v>
                </c:pt>
                <c:pt idx="1441">
                  <c:v>1.6404549848301101E-4</c:v>
                </c:pt>
                <c:pt idx="1442">
                  <c:v>1.7522824623783501E-4</c:v>
                </c:pt>
                <c:pt idx="1443">
                  <c:v>1.8671092721634101E-4</c:v>
                </c:pt>
                <c:pt idx="1444">
                  <c:v>1.94007081994892E-4</c:v>
                </c:pt>
                <c:pt idx="1445">
                  <c:v>1.9807377808930601E-4</c:v>
                </c:pt>
                <c:pt idx="1446">
                  <c:v>2.0067544474740599E-4</c:v>
                </c:pt>
                <c:pt idx="1447">
                  <c:v>2.0625333329877E-4</c:v>
                </c:pt>
                <c:pt idx="1448">
                  <c:v>2.1651777770769699E-4</c:v>
                </c:pt>
                <c:pt idx="1449">
                  <c:v>2.23218402830084E-4</c:v>
                </c:pt>
                <c:pt idx="1450">
                  <c:v>2.3039325794615899E-4</c:v>
                </c:pt>
                <c:pt idx="1451">
                  <c:v>2.3932964184443601E-4</c:v>
                </c:pt>
                <c:pt idx="1452">
                  <c:v>2.4737218398871802E-4</c:v>
                </c:pt>
                <c:pt idx="1453">
                  <c:v>2.5727436818887998E-4</c:v>
                </c:pt>
                <c:pt idx="1454">
                  <c:v>2.6787920352056401E-4</c:v>
                </c:pt>
                <c:pt idx="1455">
                  <c:v>2.8211810757876202E-4</c:v>
                </c:pt>
                <c:pt idx="1456">
                  <c:v>3.00698616450893E-4</c:v>
                </c:pt>
                <c:pt idx="1457">
                  <c:v>3.13589462623362E-4</c:v>
                </c:pt>
                <c:pt idx="1458">
                  <c:v>3.2145748508754298E-4</c:v>
                </c:pt>
                <c:pt idx="1459">
                  <c:v>3.3560005454907302E-4</c:v>
                </c:pt>
                <c:pt idx="1460">
                  <c:v>3.48697268695823E-4</c:v>
                </c:pt>
                <c:pt idx="1461">
                  <c:v>3.5971564425175099E-4</c:v>
                </c:pt>
                <c:pt idx="1462">
                  <c:v>3.74227544641017E-4</c:v>
                </c:pt>
                <c:pt idx="1463">
                  <c:v>3.9113465463891199E-4</c:v>
                </c:pt>
                <c:pt idx="1464">
                  <c:v>4.0572312355330602E-4</c:v>
                </c:pt>
                <c:pt idx="1465">
                  <c:v>4.1644466595707299E-4</c:v>
                </c:pt>
                <c:pt idx="1466">
                  <c:v>4.2685376851147401E-4</c:v>
                </c:pt>
                <c:pt idx="1467">
                  <c:v>4.4283225641459799E-4</c:v>
                </c:pt>
                <c:pt idx="1468">
                  <c:v>4.6368108554233197E-4</c:v>
                </c:pt>
                <c:pt idx="1469">
                  <c:v>4.8143352111763702E-4</c:v>
                </c:pt>
                <c:pt idx="1470">
                  <c:v>5.0092473871778999E-4</c:v>
                </c:pt>
                <c:pt idx="1471">
                  <c:v>5.2762600058731503E-4</c:v>
                </c:pt>
                <c:pt idx="1472">
                  <c:v>5.5503335119760596E-4</c:v>
                </c:pt>
                <c:pt idx="1473">
                  <c:v>5.7361207268208305E-4</c:v>
                </c:pt>
                <c:pt idx="1474">
                  <c:v>5.9085158835347497E-4</c:v>
                </c:pt>
                <c:pt idx="1475">
                  <c:v>6.10617596837797E-4</c:v>
                </c:pt>
                <c:pt idx="1476">
                  <c:v>6.2754452908630001E-4</c:v>
                </c:pt>
                <c:pt idx="1477">
                  <c:v>6.4780178078883803E-4</c:v>
                </c:pt>
                <c:pt idx="1478">
                  <c:v>6.7305863445785304E-4</c:v>
                </c:pt>
                <c:pt idx="1479">
                  <c:v>6.9521721842065703E-4</c:v>
                </c:pt>
                <c:pt idx="1480">
                  <c:v>7.1800744074195899E-4</c:v>
                </c:pt>
                <c:pt idx="1481">
                  <c:v>7.4544770763216998E-4</c:v>
                </c:pt>
                <c:pt idx="1482">
                  <c:v>7.7258021510041104E-4</c:v>
                </c:pt>
                <c:pt idx="1483">
                  <c:v>7.9827188178532502E-4</c:v>
                </c:pt>
                <c:pt idx="1484">
                  <c:v>8.2211862177285103E-4</c:v>
                </c:pt>
                <c:pt idx="1485">
                  <c:v>8.5244444824929505E-4</c:v>
                </c:pt>
                <c:pt idx="1486">
                  <c:v>8.8872841688383798E-4</c:v>
                </c:pt>
                <c:pt idx="1487">
                  <c:v>9.1896692890852802E-4</c:v>
                </c:pt>
                <c:pt idx="1488">
                  <c:v>9.4524270123586701E-4</c:v>
                </c:pt>
                <c:pt idx="1489">
                  <c:v>9.7693316078801889E-4</c:v>
                </c:pt>
                <c:pt idx="1490">
                  <c:v>1.0089622020730299E-3</c:v>
                </c:pt>
                <c:pt idx="1491">
                  <c:v>1.0313912289819801E-3</c:v>
                </c:pt>
                <c:pt idx="1492">
                  <c:v>1.05458755623241E-3</c:v>
                </c:pt>
                <c:pt idx="1493">
                  <c:v>1.08904483118009E-3</c:v>
                </c:pt>
                <c:pt idx="1494">
                  <c:v>1.1235960793354201E-3</c:v>
                </c:pt>
                <c:pt idx="1495">
                  <c:v>1.14883540447093E-3</c:v>
                </c:pt>
                <c:pt idx="1496">
                  <c:v>1.17656684514748E-3</c:v>
                </c:pt>
                <c:pt idx="1497">
                  <c:v>1.21050880237075E-3</c:v>
                </c:pt>
                <c:pt idx="1498">
                  <c:v>1.2448283723251899E-3</c:v>
                </c:pt>
                <c:pt idx="1499">
                  <c:v>1.27849777535834E-3</c:v>
                </c:pt>
                <c:pt idx="1500">
                  <c:v>1.31459392021539E-3</c:v>
                </c:pt>
                <c:pt idx="1501">
                  <c:v>1.3547271469484101E-3</c:v>
                </c:pt>
                <c:pt idx="1502">
                  <c:v>1.3885591120980801E-3</c:v>
                </c:pt>
                <c:pt idx="1503">
                  <c:v>1.4177994473741E-3</c:v>
                </c:pt>
                <c:pt idx="1504">
                  <c:v>1.4485972180315399E-3</c:v>
                </c:pt>
                <c:pt idx="1505">
                  <c:v>1.4800076975883701E-3</c:v>
                </c:pt>
                <c:pt idx="1506">
                  <c:v>1.5080083456651199E-3</c:v>
                </c:pt>
                <c:pt idx="1507">
                  <c:v>1.5360372118573299E-3</c:v>
                </c:pt>
                <c:pt idx="1508">
                  <c:v>1.5698537517842301E-3</c:v>
                </c:pt>
                <c:pt idx="1509">
                  <c:v>1.6009040654822899E-3</c:v>
                </c:pt>
                <c:pt idx="1510">
                  <c:v>1.6315852892867799E-3</c:v>
                </c:pt>
                <c:pt idx="1511">
                  <c:v>1.66533718355133E-3</c:v>
                </c:pt>
                <c:pt idx="1512">
                  <c:v>1.6968106740832499E-3</c:v>
                </c:pt>
                <c:pt idx="1513">
                  <c:v>1.7242132150555899E-3</c:v>
                </c:pt>
                <c:pt idx="1514">
                  <c:v>1.75446541551695E-3</c:v>
                </c:pt>
                <c:pt idx="1515">
                  <c:v>1.78986038625357E-3</c:v>
                </c:pt>
                <c:pt idx="1516">
                  <c:v>1.8229181212119901E-3</c:v>
                </c:pt>
                <c:pt idx="1517">
                  <c:v>1.85005906865358E-3</c:v>
                </c:pt>
                <c:pt idx="1518">
                  <c:v>1.87645326643744E-3</c:v>
                </c:pt>
                <c:pt idx="1519">
                  <c:v>1.9089770170082701E-3</c:v>
                </c:pt>
                <c:pt idx="1520">
                  <c:v>1.93785146989092E-3</c:v>
                </c:pt>
                <c:pt idx="1521">
                  <c:v>1.95645665014978E-3</c:v>
                </c:pt>
                <c:pt idx="1522">
                  <c:v>1.9789227966712998E-3</c:v>
                </c:pt>
                <c:pt idx="1523">
                  <c:v>2.0070917344368398E-3</c:v>
                </c:pt>
                <c:pt idx="1524">
                  <c:v>2.03488006672307E-3</c:v>
                </c:pt>
                <c:pt idx="1525">
                  <c:v>2.05765182964722E-3</c:v>
                </c:pt>
                <c:pt idx="1526">
                  <c:v>2.0818884008717898E-3</c:v>
                </c:pt>
                <c:pt idx="1527">
                  <c:v>2.1119242482196599E-3</c:v>
                </c:pt>
                <c:pt idx="1528">
                  <c:v>2.1387265987324001E-3</c:v>
                </c:pt>
                <c:pt idx="1529">
                  <c:v>2.1675646373718899E-3</c:v>
                </c:pt>
                <c:pt idx="1530">
                  <c:v>2.2005443246141498E-3</c:v>
                </c:pt>
                <c:pt idx="1531">
                  <c:v>2.2300394412262101E-3</c:v>
                </c:pt>
                <c:pt idx="1532">
                  <c:v>2.26164444415135E-3</c:v>
                </c:pt>
                <c:pt idx="1533">
                  <c:v>2.2953405927266801E-3</c:v>
                </c:pt>
                <c:pt idx="1534">
                  <c:v>2.3261616546251798E-3</c:v>
                </c:pt>
                <c:pt idx="1535">
                  <c:v>2.3538421470905898E-3</c:v>
                </c:pt>
                <c:pt idx="1536">
                  <c:v>2.3809963078800199E-3</c:v>
                </c:pt>
                <c:pt idx="1537">
                  <c:v>2.4083165021563701E-3</c:v>
                </c:pt>
                <c:pt idx="1538">
                  <c:v>2.4389011949800098E-3</c:v>
                </c:pt>
                <c:pt idx="1539">
                  <c:v>2.4798182430438298E-3</c:v>
                </c:pt>
                <c:pt idx="1540">
                  <c:v>2.5176662178095699E-3</c:v>
                </c:pt>
                <c:pt idx="1541">
                  <c:v>2.5555998186482598E-3</c:v>
                </c:pt>
                <c:pt idx="1542">
                  <c:v>2.60119223768678E-3</c:v>
                </c:pt>
                <c:pt idx="1543">
                  <c:v>2.6432469985986202E-3</c:v>
                </c:pt>
                <c:pt idx="1544">
                  <c:v>2.6843366660091301E-3</c:v>
                </c:pt>
                <c:pt idx="1545">
                  <c:v>2.7354712578908898E-3</c:v>
                </c:pt>
                <c:pt idx="1546">
                  <c:v>2.7921079237998299E-3</c:v>
                </c:pt>
                <c:pt idx="1547">
                  <c:v>2.84975856951887E-3</c:v>
                </c:pt>
                <c:pt idx="1548">
                  <c:v>2.9059334624554302E-3</c:v>
                </c:pt>
                <c:pt idx="1549">
                  <c:v>2.9639418216539102E-3</c:v>
                </c:pt>
                <c:pt idx="1550">
                  <c:v>3.03172025862183E-3</c:v>
                </c:pt>
                <c:pt idx="1551">
                  <c:v>3.09718731340424E-3</c:v>
                </c:pt>
                <c:pt idx="1552">
                  <c:v>3.1628124582395601E-3</c:v>
                </c:pt>
                <c:pt idx="1553">
                  <c:v>3.2360488630469998E-3</c:v>
                </c:pt>
                <c:pt idx="1554">
                  <c:v>3.3142899606060901E-3</c:v>
                </c:pt>
                <c:pt idx="1555">
                  <c:v>3.3967923850011001E-3</c:v>
                </c:pt>
                <c:pt idx="1556">
                  <c:v>3.4820182143459801E-3</c:v>
                </c:pt>
                <c:pt idx="1557">
                  <c:v>3.5713462057233398E-3</c:v>
                </c:pt>
                <c:pt idx="1558">
                  <c:v>3.6696053509924901E-3</c:v>
                </c:pt>
                <c:pt idx="1559">
                  <c:v>3.77709071385882E-3</c:v>
                </c:pt>
                <c:pt idx="1560">
                  <c:v>3.8829591486393899E-3</c:v>
                </c:pt>
                <c:pt idx="1561">
                  <c:v>3.9962840080664504E-3</c:v>
                </c:pt>
                <c:pt idx="1562">
                  <c:v>4.1199716028536698E-3</c:v>
                </c:pt>
                <c:pt idx="1563">
                  <c:v>4.2398974675984498E-3</c:v>
                </c:pt>
                <c:pt idx="1564">
                  <c:v>4.3642045180591104E-3</c:v>
                </c:pt>
                <c:pt idx="1565">
                  <c:v>4.4981436956328001E-3</c:v>
                </c:pt>
                <c:pt idx="1566">
                  <c:v>4.6355570542476101E-3</c:v>
                </c:pt>
                <c:pt idx="1567">
                  <c:v>4.7740927886017496E-3</c:v>
                </c:pt>
                <c:pt idx="1568">
                  <c:v>4.9163615277857597E-3</c:v>
                </c:pt>
                <c:pt idx="1569">
                  <c:v>5.0680586688401303E-3</c:v>
                </c:pt>
                <c:pt idx="1570">
                  <c:v>5.2246776762113504E-3</c:v>
                </c:pt>
                <c:pt idx="1571">
                  <c:v>5.3858081348200203E-3</c:v>
                </c:pt>
                <c:pt idx="1572">
                  <c:v>5.5516174717234702E-3</c:v>
                </c:pt>
                <c:pt idx="1573">
                  <c:v>5.7244024416410397E-3</c:v>
                </c:pt>
                <c:pt idx="1574">
                  <c:v>5.9044101670277099E-3</c:v>
                </c:pt>
                <c:pt idx="1575">
                  <c:v>6.0827661430403199E-3</c:v>
                </c:pt>
                <c:pt idx="1576">
                  <c:v>6.2656855579461997E-3</c:v>
                </c:pt>
                <c:pt idx="1577">
                  <c:v>6.4542794165937997E-3</c:v>
                </c:pt>
                <c:pt idx="1578">
                  <c:v>6.6479845528648503E-3</c:v>
                </c:pt>
                <c:pt idx="1579">
                  <c:v>6.8449104212208603E-3</c:v>
                </c:pt>
                <c:pt idx="1580">
                  <c:v>7.0388535753866596E-3</c:v>
                </c:pt>
                <c:pt idx="1581">
                  <c:v>7.2404300389029E-3</c:v>
                </c:pt>
                <c:pt idx="1582">
                  <c:v>7.4469596772462499E-3</c:v>
                </c:pt>
                <c:pt idx="1583">
                  <c:v>7.64758691609921E-3</c:v>
                </c:pt>
                <c:pt idx="1584">
                  <c:v>7.8503349532660204E-3</c:v>
                </c:pt>
                <c:pt idx="1585">
                  <c:v>8.0573356137808392E-3</c:v>
                </c:pt>
                <c:pt idx="1586">
                  <c:v>8.2653134710262404E-3</c:v>
                </c:pt>
                <c:pt idx="1587">
                  <c:v>8.4732768807021606E-3</c:v>
                </c:pt>
                <c:pt idx="1588">
                  <c:v>8.6772964588387892E-3</c:v>
                </c:pt>
                <c:pt idx="1589">
                  <c:v>8.8829034634584705E-3</c:v>
                </c:pt>
                <c:pt idx="1590">
                  <c:v>9.0948091630297205E-3</c:v>
                </c:pt>
                <c:pt idx="1591">
                  <c:v>9.3075900526558997E-3</c:v>
                </c:pt>
                <c:pt idx="1592">
                  <c:v>9.5177052234654506E-3</c:v>
                </c:pt>
                <c:pt idx="1593">
                  <c:v>9.7229757088773405E-3</c:v>
                </c:pt>
                <c:pt idx="1594">
                  <c:v>9.9273933327596008E-3</c:v>
                </c:pt>
                <c:pt idx="1595">
                  <c:v>1.0131173022688299E-2</c:v>
                </c:pt>
                <c:pt idx="1596">
                  <c:v>1.0324950560863E-2</c:v>
                </c:pt>
                <c:pt idx="1597">
                  <c:v>1.05118285103122E-2</c:v>
                </c:pt>
                <c:pt idx="1598">
                  <c:v>1.07006342239783E-2</c:v>
                </c:pt>
                <c:pt idx="1599">
                  <c:v>1.08855660384379E-2</c:v>
                </c:pt>
                <c:pt idx="1600">
                  <c:v>1.1057702726248401E-2</c:v>
                </c:pt>
                <c:pt idx="1601">
                  <c:v>1.12257443484793E-2</c:v>
                </c:pt>
                <c:pt idx="1602">
                  <c:v>1.13937436149468E-2</c:v>
                </c:pt>
                <c:pt idx="1603">
                  <c:v>1.15532321804288E-2</c:v>
                </c:pt>
                <c:pt idx="1604">
                  <c:v>1.1706355820124499E-2</c:v>
                </c:pt>
                <c:pt idx="1605">
                  <c:v>1.1854283575230801E-2</c:v>
                </c:pt>
                <c:pt idx="1606">
                  <c:v>1.1995352925437301E-2</c:v>
                </c:pt>
                <c:pt idx="1607">
                  <c:v>1.21272922809866E-2</c:v>
                </c:pt>
                <c:pt idx="1608">
                  <c:v>1.22509998817342E-2</c:v>
                </c:pt>
                <c:pt idx="1609">
                  <c:v>1.23708056949431E-2</c:v>
                </c:pt>
                <c:pt idx="1610">
                  <c:v>1.2486638157650699E-2</c:v>
                </c:pt>
                <c:pt idx="1611">
                  <c:v>1.2588529595950301E-2</c:v>
                </c:pt>
                <c:pt idx="1612">
                  <c:v>1.26757220334776E-2</c:v>
                </c:pt>
                <c:pt idx="1613">
                  <c:v>1.27571202090026E-2</c:v>
                </c:pt>
                <c:pt idx="1614">
                  <c:v>1.28319279198848E-2</c:v>
                </c:pt>
                <c:pt idx="1615">
                  <c:v>1.2899336287481701E-2</c:v>
                </c:pt>
                <c:pt idx="1616">
                  <c:v>1.2950298916491999E-2</c:v>
                </c:pt>
                <c:pt idx="1617">
                  <c:v>1.2993636333495699E-2</c:v>
                </c:pt>
                <c:pt idx="1618">
                  <c:v>1.3032149360571701E-2</c:v>
                </c:pt>
                <c:pt idx="1619">
                  <c:v>1.3053726946252101E-2</c:v>
                </c:pt>
                <c:pt idx="1620">
                  <c:v>1.3063177716011501E-2</c:v>
                </c:pt>
                <c:pt idx="1621">
                  <c:v>1.3064948795446899E-2</c:v>
                </c:pt>
                <c:pt idx="1622">
                  <c:v>1.3065400113758801E-2</c:v>
                </c:pt>
                <c:pt idx="1623">
                  <c:v>1.30560883598697E-2</c:v>
                </c:pt>
                <c:pt idx="1624">
                  <c:v>1.30467766059805E-2</c:v>
                </c:pt>
                <c:pt idx="1625">
                  <c:v>1.30210380791201E-2</c:v>
                </c:pt>
                <c:pt idx="1626">
                  <c:v>1.29890382556465E-2</c:v>
                </c:pt>
                <c:pt idx="1627">
                  <c:v>1.29439665545242E-2</c:v>
                </c:pt>
                <c:pt idx="1628">
                  <c:v>1.28839885283819E-2</c:v>
                </c:pt>
                <c:pt idx="1629">
                  <c:v>1.28150230037801E-2</c:v>
                </c:pt>
                <c:pt idx="1630">
                  <c:v>1.27459050225022E-2</c:v>
                </c:pt>
                <c:pt idx="1631">
                  <c:v>1.26668278872388E-2</c:v>
                </c:pt>
                <c:pt idx="1632">
                  <c:v>1.25761433098331E-2</c:v>
                </c:pt>
                <c:pt idx="1633">
                  <c:v>1.24806784005285E-2</c:v>
                </c:pt>
                <c:pt idx="1634">
                  <c:v>1.23807443710649E-2</c:v>
                </c:pt>
                <c:pt idx="1635">
                  <c:v>1.2271015335016001E-2</c:v>
                </c:pt>
                <c:pt idx="1636">
                  <c:v>1.2149790267446101E-2</c:v>
                </c:pt>
                <c:pt idx="1637">
                  <c:v>1.203046805701E-2</c:v>
                </c:pt>
                <c:pt idx="1638">
                  <c:v>1.19145644197286E-2</c:v>
                </c:pt>
                <c:pt idx="1639">
                  <c:v>1.17898424311436E-2</c:v>
                </c:pt>
                <c:pt idx="1640">
                  <c:v>1.1657764107907E-2</c:v>
                </c:pt>
                <c:pt idx="1641">
                  <c:v>1.15208427611349E-2</c:v>
                </c:pt>
                <c:pt idx="1642">
                  <c:v>1.13779258066651E-2</c:v>
                </c:pt>
                <c:pt idx="1643">
                  <c:v>1.1227889783433901E-2</c:v>
                </c:pt>
                <c:pt idx="1644">
                  <c:v>1.1076347904966999E-2</c:v>
                </c:pt>
                <c:pt idx="1645">
                  <c:v>1.0934238029349E-2</c:v>
                </c:pt>
                <c:pt idx="1646">
                  <c:v>1.07901291677739E-2</c:v>
                </c:pt>
                <c:pt idx="1647">
                  <c:v>1.06366643752512E-2</c:v>
                </c:pt>
                <c:pt idx="1648">
                  <c:v>1.0477911509020299E-2</c:v>
                </c:pt>
                <c:pt idx="1649">
                  <c:v>1.0318342688885601E-2</c:v>
                </c:pt>
                <c:pt idx="1650">
                  <c:v>1.0162380659237099E-2</c:v>
                </c:pt>
                <c:pt idx="1651">
                  <c:v>1.00032081892052E-2</c:v>
                </c:pt>
                <c:pt idx="1652">
                  <c:v>9.8490978674589894E-3</c:v>
                </c:pt>
                <c:pt idx="1653">
                  <c:v>9.7047760598780505E-3</c:v>
                </c:pt>
                <c:pt idx="1654">
                  <c:v>9.5654845399147006E-3</c:v>
                </c:pt>
                <c:pt idx="1655">
                  <c:v>9.4249471824441391E-3</c:v>
                </c:pt>
                <c:pt idx="1656">
                  <c:v>9.2797077310364795E-3</c:v>
                </c:pt>
                <c:pt idx="1657">
                  <c:v>9.1411090675905405E-3</c:v>
                </c:pt>
                <c:pt idx="1658">
                  <c:v>9.0094795234465595E-3</c:v>
                </c:pt>
                <c:pt idx="1659">
                  <c:v>8.8830168478327299E-3</c:v>
                </c:pt>
                <c:pt idx="1660">
                  <c:v>8.76128614053996E-3</c:v>
                </c:pt>
                <c:pt idx="1661">
                  <c:v>8.6484529455167995E-3</c:v>
                </c:pt>
                <c:pt idx="1662">
                  <c:v>8.5452790098820199E-3</c:v>
                </c:pt>
                <c:pt idx="1663">
                  <c:v>8.4470136065088099E-3</c:v>
                </c:pt>
                <c:pt idx="1664">
                  <c:v>8.3508094961241893E-3</c:v>
                </c:pt>
                <c:pt idx="1665">
                  <c:v>8.2631761328200593E-3</c:v>
                </c:pt>
                <c:pt idx="1666">
                  <c:v>8.1940516560524701E-3</c:v>
                </c:pt>
                <c:pt idx="1667">
                  <c:v>8.1393295789758003E-3</c:v>
                </c:pt>
                <c:pt idx="1668">
                  <c:v>8.0950731098402597E-3</c:v>
                </c:pt>
                <c:pt idx="1669">
                  <c:v>8.0671106867777793E-3</c:v>
                </c:pt>
                <c:pt idx="1670">
                  <c:v>8.0521200457259294E-3</c:v>
                </c:pt>
                <c:pt idx="1671">
                  <c:v>8.0446288195139392E-3</c:v>
                </c:pt>
                <c:pt idx="1672">
                  <c:v>8.0510649967924994E-3</c:v>
                </c:pt>
                <c:pt idx="1673">
                  <c:v>8.0786093203498808E-3</c:v>
                </c:pt>
                <c:pt idx="1674">
                  <c:v>8.1233397854922808E-3</c:v>
                </c:pt>
                <c:pt idx="1675">
                  <c:v>8.1822551137469106E-3</c:v>
                </c:pt>
                <c:pt idx="1676">
                  <c:v>8.26459054029266E-3</c:v>
                </c:pt>
                <c:pt idx="1677">
                  <c:v>8.3707228270602698E-3</c:v>
                </c:pt>
                <c:pt idx="1678">
                  <c:v>8.49466291510418E-3</c:v>
                </c:pt>
                <c:pt idx="1679">
                  <c:v>8.6378857335075807E-3</c:v>
                </c:pt>
                <c:pt idx="1680">
                  <c:v>8.7988601924659307E-3</c:v>
                </c:pt>
                <c:pt idx="1681">
                  <c:v>8.9853699142143292E-3</c:v>
                </c:pt>
                <c:pt idx="1682">
                  <c:v>9.2058029680620792E-3</c:v>
                </c:pt>
                <c:pt idx="1683">
                  <c:v>9.4513270043746992E-3</c:v>
                </c:pt>
                <c:pt idx="1684">
                  <c:v>9.7187292654945003E-3</c:v>
                </c:pt>
                <c:pt idx="1685">
                  <c:v>1.00177298996059E-2</c:v>
                </c:pt>
                <c:pt idx="1686">
                  <c:v>1.03530691861925E-2</c:v>
                </c:pt>
                <c:pt idx="1687">
                  <c:v>1.07152019660985E-2</c:v>
                </c:pt>
                <c:pt idx="1688">
                  <c:v>1.1109442269158E-2</c:v>
                </c:pt>
                <c:pt idx="1689">
                  <c:v>1.1541172345477999E-2</c:v>
                </c:pt>
                <c:pt idx="1690">
                  <c:v>1.2004086745443799E-2</c:v>
                </c:pt>
                <c:pt idx="1691">
                  <c:v>1.24994246612981E-2</c:v>
                </c:pt>
                <c:pt idx="1692">
                  <c:v>1.3025542195995001E-2</c:v>
                </c:pt>
                <c:pt idx="1693">
                  <c:v>1.3587025428639699E-2</c:v>
                </c:pt>
                <c:pt idx="1694">
                  <c:v>1.41947516956894E-2</c:v>
                </c:pt>
                <c:pt idx="1695">
                  <c:v>1.48392422593925E-2</c:v>
                </c:pt>
                <c:pt idx="1696">
                  <c:v>1.5522159969303499E-2</c:v>
                </c:pt>
                <c:pt idx="1697">
                  <c:v>1.62463789918087E-2</c:v>
                </c:pt>
                <c:pt idx="1698">
                  <c:v>1.70015445025085E-2</c:v>
                </c:pt>
                <c:pt idx="1699">
                  <c:v>1.7792144552423499E-2</c:v>
                </c:pt>
                <c:pt idx="1700">
                  <c:v>1.8630486616952099E-2</c:v>
                </c:pt>
                <c:pt idx="1701">
                  <c:v>1.9516606786482E-2</c:v>
                </c:pt>
                <c:pt idx="1702">
                  <c:v>2.0450325305135901E-2</c:v>
                </c:pt>
                <c:pt idx="1703">
                  <c:v>2.1425690000635399E-2</c:v>
                </c:pt>
                <c:pt idx="1704">
                  <c:v>2.24413114334059E-2</c:v>
                </c:pt>
                <c:pt idx="1705">
                  <c:v>2.34995623716782E-2</c:v>
                </c:pt>
                <c:pt idx="1706">
                  <c:v>2.45901967198182E-2</c:v>
                </c:pt>
                <c:pt idx="1707">
                  <c:v>2.5715521507706701E-2</c:v>
                </c:pt>
                <c:pt idx="1708">
                  <c:v>2.6884061315707801E-2</c:v>
                </c:pt>
                <c:pt idx="1709">
                  <c:v>2.8099558384580201E-2</c:v>
                </c:pt>
                <c:pt idx="1710">
                  <c:v>2.9365173583947499E-2</c:v>
                </c:pt>
                <c:pt idx="1711">
                  <c:v>3.0671442196709999E-2</c:v>
                </c:pt>
                <c:pt idx="1712">
                  <c:v>3.2008078462119199E-2</c:v>
                </c:pt>
                <c:pt idx="1713">
                  <c:v>3.3368998819456999E-2</c:v>
                </c:pt>
                <c:pt idx="1714">
                  <c:v>3.4752521771375902E-2</c:v>
                </c:pt>
                <c:pt idx="1715">
                  <c:v>3.6165974578497101E-2</c:v>
                </c:pt>
                <c:pt idx="1716">
                  <c:v>3.76275796978933E-2</c:v>
                </c:pt>
                <c:pt idx="1717">
                  <c:v>3.9140042690021797E-2</c:v>
                </c:pt>
                <c:pt idx="1718">
                  <c:v>4.0679604629440001E-2</c:v>
                </c:pt>
                <c:pt idx="1719">
                  <c:v>4.2246990906689798E-2</c:v>
                </c:pt>
                <c:pt idx="1720">
                  <c:v>4.3833435378155601E-2</c:v>
                </c:pt>
                <c:pt idx="1721">
                  <c:v>4.5427019985074403E-2</c:v>
                </c:pt>
                <c:pt idx="1722">
                  <c:v>4.7035487581129999E-2</c:v>
                </c:pt>
                <c:pt idx="1723">
                  <c:v>4.8668355595505697E-2</c:v>
                </c:pt>
                <c:pt idx="1724">
                  <c:v>5.0327803247748E-2</c:v>
                </c:pt>
                <c:pt idx="1725">
                  <c:v>5.2055463435313899E-2</c:v>
                </c:pt>
                <c:pt idx="1726">
                  <c:v>5.3798340017880003E-2</c:v>
                </c:pt>
                <c:pt idx="1727">
                  <c:v>5.54964797669436E-2</c:v>
                </c:pt>
                <c:pt idx="1728">
                  <c:v>5.7170066768267302E-2</c:v>
                </c:pt>
                <c:pt idx="1729">
                  <c:v>5.8826312447219697E-2</c:v>
                </c:pt>
                <c:pt idx="1730">
                  <c:v>6.04885029580031E-2</c:v>
                </c:pt>
                <c:pt idx="1731">
                  <c:v>6.2160264042580501E-2</c:v>
                </c:pt>
                <c:pt idx="1732">
                  <c:v>6.3832793038821306E-2</c:v>
                </c:pt>
                <c:pt idx="1733">
                  <c:v>6.5496013768077802E-2</c:v>
                </c:pt>
                <c:pt idx="1734">
                  <c:v>6.7145493588137095E-2</c:v>
                </c:pt>
                <c:pt idx="1735">
                  <c:v>6.8765890348250994E-2</c:v>
                </c:pt>
                <c:pt idx="1736">
                  <c:v>7.0350784396428001E-2</c:v>
                </c:pt>
                <c:pt idx="1737">
                  <c:v>7.1908835260540094E-2</c:v>
                </c:pt>
                <c:pt idx="1738">
                  <c:v>7.3440255992104894E-2</c:v>
                </c:pt>
                <c:pt idx="1739">
                  <c:v>7.4942601729065902E-2</c:v>
                </c:pt>
                <c:pt idx="1740">
                  <c:v>7.6522887353766694E-2</c:v>
                </c:pt>
                <c:pt idx="1741">
                  <c:v>7.8149139747814997E-2</c:v>
                </c:pt>
                <c:pt idx="1742">
                  <c:v>7.9640576939482205E-2</c:v>
                </c:pt>
                <c:pt idx="1743">
                  <c:v>8.1010669855148307E-2</c:v>
                </c:pt>
                <c:pt idx="1744">
                  <c:v>8.2303832817427605E-2</c:v>
                </c:pt>
                <c:pt idx="1745">
                  <c:v>8.3532751656082399E-2</c:v>
                </c:pt>
                <c:pt idx="1746">
                  <c:v>8.4721384917615702E-2</c:v>
                </c:pt>
                <c:pt idx="1747">
                  <c:v>8.5859437961415902E-2</c:v>
                </c:pt>
                <c:pt idx="1748">
                  <c:v>8.6946812716145294E-2</c:v>
                </c:pt>
                <c:pt idx="1749">
                  <c:v>8.7977506678685605E-2</c:v>
                </c:pt>
                <c:pt idx="1750">
                  <c:v>8.8941498273443095E-2</c:v>
                </c:pt>
                <c:pt idx="1751">
                  <c:v>8.9832275678256093E-2</c:v>
                </c:pt>
                <c:pt idx="1752">
                  <c:v>9.0651752672643401E-2</c:v>
                </c:pt>
                <c:pt idx="1753">
                  <c:v>9.1409907789769901E-2</c:v>
                </c:pt>
                <c:pt idx="1754">
                  <c:v>9.21053545584328E-2</c:v>
                </c:pt>
                <c:pt idx="1755">
                  <c:v>9.2759260985150402E-2</c:v>
                </c:pt>
                <c:pt idx="1756">
                  <c:v>9.3364636237463994E-2</c:v>
                </c:pt>
                <c:pt idx="1757">
                  <c:v>9.3872757563608106E-2</c:v>
                </c:pt>
                <c:pt idx="1758">
                  <c:v>9.4279297619022998E-2</c:v>
                </c:pt>
                <c:pt idx="1759">
                  <c:v>9.4609922531131596E-2</c:v>
                </c:pt>
                <c:pt idx="1760">
                  <c:v>9.4872641250821593E-2</c:v>
                </c:pt>
                <c:pt idx="1761">
                  <c:v>9.5064863699445099E-2</c:v>
                </c:pt>
                <c:pt idx="1762">
                  <c:v>9.5205524321974502E-2</c:v>
                </c:pt>
                <c:pt idx="1763">
                  <c:v>9.51901441150977E-2</c:v>
                </c:pt>
                <c:pt idx="1764">
                  <c:v>9.51747639082208E-2</c:v>
                </c:pt>
                <c:pt idx="1765">
                  <c:v>9.5125496236786899E-2</c:v>
                </c:pt>
                <c:pt idx="1766">
                  <c:v>9.4963447082078295E-2</c:v>
                </c:pt>
                <c:pt idx="1767">
                  <c:v>9.4740923837105806E-2</c:v>
                </c:pt>
                <c:pt idx="1768">
                  <c:v>9.4448077774071895E-2</c:v>
                </c:pt>
                <c:pt idx="1769">
                  <c:v>9.4082826579088702E-2</c:v>
                </c:pt>
                <c:pt idx="1770">
                  <c:v>9.3640815071892994E-2</c:v>
                </c:pt>
                <c:pt idx="1771">
                  <c:v>9.3107098060923696E-2</c:v>
                </c:pt>
                <c:pt idx="1772">
                  <c:v>9.2508706025943202E-2</c:v>
                </c:pt>
                <c:pt idx="1773">
                  <c:v>9.1874502274498504E-2</c:v>
                </c:pt>
                <c:pt idx="1774">
                  <c:v>9.1202847913033597E-2</c:v>
                </c:pt>
                <c:pt idx="1775">
                  <c:v>9.0489064522926599E-2</c:v>
                </c:pt>
                <c:pt idx="1776">
                  <c:v>8.9714036247267398E-2</c:v>
                </c:pt>
                <c:pt idx="1777">
                  <c:v>8.8875686807924695E-2</c:v>
                </c:pt>
                <c:pt idx="1778">
                  <c:v>8.7987604198984506E-2</c:v>
                </c:pt>
                <c:pt idx="1779">
                  <c:v>8.7053591580102202E-2</c:v>
                </c:pt>
                <c:pt idx="1780">
                  <c:v>8.6067503812324003E-2</c:v>
                </c:pt>
                <c:pt idx="1781">
                  <c:v>8.5045625587504406E-2</c:v>
                </c:pt>
                <c:pt idx="1782">
                  <c:v>8.4003948889924601E-2</c:v>
                </c:pt>
                <c:pt idx="1783">
                  <c:v>8.2921578021566897E-2</c:v>
                </c:pt>
                <c:pt idx="1784">
                  <c:v>8.1794187234208601E-2</c:v>
                </c:pt>
                <c:pt idx="1785">
                  <c:v>8.0611286845901894E-2</c:v>
                </c:pt>
                <c:pt idx="1786">
                  <c:v>7.9380344338051495E-2</c:v>
                </c:pt>
                <c:pt idx="1787">
                  <c:v>7.8130008857038594E-2</c:v>
                </c:pt>
                <c:pt idx="1788">
                  <c:v>7.6689369568816307E-2</c:v>
                </c:pt>
                <c:pt idx="1789">
                  <c:v>7.5251787875795298E-2</c:v>
                </c:pt>
                <c:pt idx="1790">
                  <c:v>7.3985923837092293E-2</c:v>
                </c:pt>
                <c:pt idx="1791">
                  <c:v>7.2692884408882302E-2</c:v>
                </c:pt>
                <c:pt idx="1792">
                  <c:v>7.1370952573761998E-2</c:v>
                </c:pt>
                <c:pt idx="1793">
                  <c:v>7.0037550929020101E-2</c:v>
                </c:pt>
                <c:pt idx="1794">
                  <c:v>6.8691057740066799E-2</c:v>
                </c:pt>
                <c:pt idx="1795">
                  <c:v>6.7321739654369703E-2</c:v>
                </c:pt>
                <c:pt idx="1796">
                  <c:v>6.5962015067934796E-2</c:v>
                </c:pt>
                <c:pt idx="1797">
                  <c:v>6.4622043728561299E-2</c:v>
                </c:pt>
                <c:pt idx="1798">
                  <c:v>6.3271956660524403E-2</c:v>
                </c:pt>
                <c:pt idx="1799">
                  <c:v>6.1918298686112497E-2</c:v>
                </c:pt>
                <c:pt idx="1800">
                  <c:v>6.0574309428066797E-2</c:v>
                </c:pt>
                <c:pt idx="1801">
                  <c:v>5.9233644065571502E-2</c:v>
                </c:pt>
                <c:pt idx="1802">
                  <c:v>5.7882055741241702E-2</c:v>
                </c:pt>
                <c:pt idx="1803">
                  <c:v>5.6529714961657998E-2</c:v>
                </c:pt>
                <c:pt idx="1804">
                  <c:v>5.52028790012885E-2</c:v>
                </c:pt>
                <c:pt idx="1805">
                  <c:v>5.3901939663383601E-2</c:v>
                </c:pt>
                <c:pt idx="1806">
                  <c:v>5.2595962235444903E-2</c:v>
                </c:pt>
                <c:pt idx="1807">
                  <c:v>5.1237514672216003E-2</c:v>
                </c:pt>
                <c:pt idx="1808">
                  <c:v>4.9897414608016999E-2</c:v>
                </c:pt>
                <c:pt idx="1809">
                  <c:v>4.8620570445609503E-2</c:v>
                </c:pt>
                <c:pt idx="1810">
                  <c:v>4.7360029290841002E-2</c:v>
                </c:pt>
                <c:pt idx="1811">
                  <c:v>4.6128417497115999E-2</c:v>
                </c:pt>
                <c:pt idx="1812">
                  <c:v>4.4924699315956801E-2</c:v>
                </c:pt>
                <c:pt idx="1813">
                  <c:v>4.3739746585296203E-2</c:v>
                </c:pt>
                <c:pt idx="1814">
                  <c:v>4.2573384288278802E-2</c:v>
                </c:pt>
                <c:pt idx="1815">
                  <c:v>4.1417159182447899E-2</c:v>
                </c:pt>
                <c:pt idx="1816">
                  <c:v>4.02667540002613E-2</c:v>
                </c:pt>
                <c:pt idx="1817">
                  <c:v>3.9130378898626597E-2</c:v>
                </c:pt>
                <c:pt idx="1818">
                  <c:v>3.8002632701431602E-2</c:v>
                </c:pt>
                <c:pt idx="1819">
                  <c:v>3.69154390710262E-2</c:v>
                </c:pt>
                <c:pt idx="1820">
                  <c:v>3.5894037154380699E-2</c:v>
                </c:pt>
                <c:pt idx="1821">
                  <c:v>3.48973144224725E-2</c:v>
                </c:pt>
                <c:pt idx="1822">
                  <c:v>3.3904268965086803E-2</c:v>
                </c:pt>
                <c:pt idx="1823">
                  <c:v>3.2922201576684497E-2</c:v>
                </c:pt>
                <c:pt idx="1824">
                  <c:v>3.1965791171903797E-2</c:v>
                </c:pt>
                <c:pt idx="1825">
                  <c:v>3.10343272579373E-2</c:v>
                </c:pt>
                <c:pt idx="1826">
                  <c:v>3.0123148282450701E-2</c:v>
                </c:pt>
                <c:pt idx="1827">
                  <c:v>2.92461241898451E-2</c:v>
                </c:pt>
                <c:pt idx="1828">
                  <c:v>2.8402198036318198E-2</c:v>
                </c:pt>
                <c:pt idx="1829">
                  <c:v>2.7573895338800999E-2</c:v>
                </c:pt>
                <c:pt idx="1830">
                  <c:v>2.6762938588741299E-2</c:v>
                </c:pt>
                <c:pt idx="1831">
                  <c:v>2.5973234325629101E-2</c:v>
                </c:pt>
                <c:pt idx="1832">
                  <c:v>2.52037803930228E-2</c:v>
                </c:pt>
                <c:pt idx="1833">
                  <c:v>2.4452423508200601E-2</c:v>
                </c:pt>
                <c:pt idx="1834">
                  <c:v>2.3729893424482399E-2</c:v>
                </c:pt>
                <c:pt idx="1835">
                  <c:v>2.3049612540196801E-2</c:v>
                </c:pt>
                <c:pt idx="1836">
                  <c:v>2.2393576083720002E-2</c:v>
                </c:pt>
                <c:pt idx="1837">
                  <c:v>2.17512352912363E-2</c:v>
                </c:pt>
                <c:pt idx="1838">
                  <c:v>2.11244963898598E-2</c:v>
                </c:pt>
                <c:pt idx="1839">
                  <c:v>2.05127106224012E-2</c:v>
                </c:pt>
                <c:pt idx="1840">
                  <c:v>1.99193240065021E-2</c:v>
                </c:pt>
                <c:pt idx="1841">
                  <c:v>1.9348972414613301E-2</c:v>
                </c:pt>
                <c:pt idx="1842">
                  <c:v>1.8808861588402E-2</c:v>
                </c:pt>
                <c:pt idx="1843">
                  <c:v>1.82898902987398E-2</c:v>
                </c:pt>
                <c:pt idx="1844">
                  <c:v>1.77830331979692E-2</c:v>
                </c:pt>
                <c:pt idx="1845">
                  <c:v>1.7295053146210299E-2</c:v>
                </c:pt>
                <c:pt idx="1846">
                  <c:v>1.6829050887091499E-2</c:v>
                </c:pt>
                <c:pt idx="1847">
                  <c:v>1.6379723102529799E-2</c:v>
                </c:pt>
                <c:pt idx="1848">
                  <c:v>1.5944455881637998E-2</c:v>
                </c:pt>
                <c:pt idx="1849">
                  <c:v>1.5530444608419401E-2</c:v>
                </c:pt>
                <c:pt idx="1850">
                  <c:v>1.51447768865285E-2</c:v>
                </c:pt>
                <c:pt idx="1851">
                  <c:v>1.47774877260042E-2</c:v>
                </c:pt>
                <c:pt idx="1852">
                  <c:v>1.4421259952155799E-2</c:v>
                </c:pt>
                <c:pt idx="1853">
                  <c:v>1.40760359119265E-2</c:v>
                </c:pt>
                <c:pt idx="1854">
                  <c:v>1.3742750941959699E-2</c:v>
                </c:pt>
                <c:pt idx="1855">
                  <c:v>1.34279727812339E-2</c:v>
                </c:pt>
                <c:pt idx="1856">
                  <c:v>1.31233053401214E-2</c:v>
                </c:pt>
                <c:pt idx="1857">
                  <c:v>1.28328230238836E-2</c:v>
                </c:pt>
                <c:pt idx="1858">
                  <c:v>1.25697815008799E-2</c:v>
                </c:pt>
                <c:pt idx="1859">
                  <c:v>1.23192834069517E-2</c:v>
                </c:pt>
                <c:pt idx="1860">
                  <c:v>1.20716497394446E-2</c:v>
                </c:pt>
                <c:pt idx="1861">
                  <c:v>1.18382759313691E-2</c:v>
                </c:pt>
                <c:pt idx="1862">
                  <c:v>1.16229921663457E-2</c:v>
                </c:pt>
                <c:pt idx="1863">
                  <c:v>1.1420889143422401E-2</c:v>
                </c:pt>
                <c:pt idx="1864">
                  <c:v>1.12310741114371E-2</c:v>
                </c:pt>
                <c:pt idx="1865">
                  <c:v>1.1059720602024099E-2</c:v>
                </c:pt>
                <c:pt idx="1866">
                  <c:v>1.0904732436588399E-2</c:v>
                </c:pt>
                <c:pt idx="1867">
                  <c:v>1.07568867250998E-2</c:v>
                </c:pt>
                <c:pt idx="1868">
                  <c:v>1.0616010148335899E-2</c:v>
                </c:pt>
                <c:pt idx="1869">
                  <c:v>1.0484372344441601E-2</c:v>
                </c:pt>
                <c:pt idx="1870">
                  <c:v>1.03611809772795E-2</c:v>
                </c:pt>
                <c:pt idx="1871">
                  <c:v>1.02505622829851E-2</c:v>
                </c:pt>
                <c:pt idx="1872">
                  <c:v>1.0153952358039E-2</c:v>
                </c:pt>
                <c:pt idx="1873">
                  <c:v>1.0069837703309501E-2</c:v>
                </c:pt>
                <c:pt idx="1874">
                  <c:v>9.9981552580808604E-3</c:v>
                </c:pt>
                <c:pt idx="1875">
                  <c:v>9.9393259949270198E-3</c:v>
                </c:pt>
                <c:pt idx="1876">
                  <c:v>9.8865963479349093E-3</c:v>
                </c:pt>
                <c:pt idx="1877">
                  <c:v>9.8388546667037904E-3</c:v>
                </c:pt>
                <c:pt idx="1878">
                  <c:v>9.8087940860598199E-3</c:v>
                </c:pt>
                <c:pt idx="1879">
                  <c:v>9.7884885559670794E-3</c:v>
                </c:pt>
                <c:pt idx="1880">
                  <c:v>9.7725449558332296E-3</c:v>
                </c:pt>
                <c:pt idx="1881">
                  <c:v>9.7745244750740007E-3</c:v>
                </c:pt>
                <c:pt idx="1882">
                  <c:v>9.7921105418844294E-3</c:v>
                </c:pt>
                <c:pt idx="1883">
                  <c:v>9.8084928698548794E-3</c:v>
                </c:pt>
                <c:pt idx="1884">
                  <c:v>9.8334886327968302E-3</c:v>
                </c:pt>
                <c:pt idx="1885">
                  <c:v>9.8760073188611207E-3</c:v>
                </c:pt>
                <c:pt idx="1886">
                  <c:v>9.9227132932707893E-3</c:v>
                </c:pt>
                <c:pt idx="1887">
                  <c:v>9.9795508626746403E-3</c:v>
                </c:pt>
                <c:pt idx="1888">
                  <c:v>1.0053118194748099E-2</c:v>
                </c:pt>
                <c:pt idx="1889">
                  <c:v>1.0135113998272501E-2</c:v>
                </c:pt>
                <c:pt idx="1890">
                  <c:v>1.0227351466054401E-2</c:v>
                </c:pt>
                <c:pt idx="1891">
                  <c:v>1.03337446766397E-2</c:v>
                </c:pt>
                <c:pt idx="1892">
                  <c:v>1.04543346936277E-2</c:v>
                </c:pt>
                <c:pt idx="1893">
                  <c:v>1.0583564053848801E-2</c:v>
                </c:pt>
                <c:pt idx="1894">
                  <c:v>1.0723632450984601E-2</c:v>
                </c:pt>
                <c:pt idx="1895">
                  <c:v>1.08771493189337E-2</c:v>
                </c:pt>
                <c:pt idx="1896">
                  <c:v>1.10451387296382E-2</c:v>
                </c:pt>
                <c:pt idx="1897">
                  <c:v>1.1225257767467099E-2</c:v>
                </c:pt>
                <c:pt idx="1898">
                  <c:v>1.14199101025882E-2</c:v>
                </c:pt>
                <c:pt idx="1899">
                  <c:v>1.16278912919067E-2</c:v>
                </c:pt>
                <c:pt idx="1900">
                  <c:v>1.18472314693393E-2</c:v>
                </c:pt>
                <c:pt idx="1901">
                  <c:v>1.2087149913713201E-2</c:v>
                </c:pt>
                <c:pt idx="1902">
                  <c:v>1.23462450936147E-2</c:v>
                </c:pt>
                <c:pt idx="1903">
                  <c:v>1.26179025560788E-2</c:v>
                </c:pt>
                <c:pt idx="1904">
                  <c:v>1.29096572029434E-2</c:v>
                </c:pt>
                <c:pt idx="1905">
                  <c:v>1.32201841507304E-2</c:v>
                </c:pt>
                <c:pt idx="1906">
                  <c:v>1.3540985110976801E-2</c:v>
                </c:pt>
                <c:pt idx="1907">
                  <c:v>1.38897654132092E-2</c:v>
                </c:pt>
                <c:pt idx="1908">
                  <c:v>1.4267068808238199E-2</c:v>
                </c:pt>
                <c:pt idx="1909">
                  <c:v>1.4655709251266901E-2</c:v>
                </c:pt>
                <c:pt idx="1910">
                  <c:v>1.5062378199762199E-2</c:v>
                </c:pt>
                <c:pt idx="1911">
                  <c:v>1.54988100896557E-2</c:v>
                </c:pt>
                <c:pt idx="1912">
                  <c:v>1.5959567635482199E-2</c:v>
                </c:pt>
                <c:pt idx="1913">
                  <c:v>1.6443951540282699E-2</c:v>
                </c:pt>
                <c:pt idx="1914">
                  <c:v>1.6966510701312401E-2</c:v>
                </c:pt>
                <c:pt idx="1915">
                  <c:v>1.7529827252768901E-2</c:v>
                </c:pt>
                <c:pt idx="1916">
                  <c:v>1.8122257864672298E-2</c:v>
                </c:pt>
                <c:pt idx="1917">
                  <c:v>1.8747975164317799E-2</c:v>
                </c:pt>
                <c:pt idx="1918">
                  <c:v>1.9414698411675198E-2</c:v>
                </c:pt>
                <c:pt idx="1919">
                  <c:v>2.01164704230378E-2</c:v>
                </c:pt>
                <c:pt idx="1920">
                  <c:v>2.08646801189919E-2</c:v>
                </c:pt>
                <c:pt idx="1921">
                  <c:v>2.1666745991964501E-2</c:v>
                </c:pt>
                <c:pt idx="1922">
                  <c:v>2.2505742253923801E-2</c:v>
                </c:pt>
                <c:pt idx="1923">
                  <c:v>2.3401987545040401E-2</c:v>
                </c:pt>
                <c:pt idx="1924">
                  <c:v>2.4372022840561801E-2</c:v>
                </c:pt>
                <c:pt idx="1925">
                  <c:v>2.5396685042335301E-2</c:v>
                </c:pt>
                <c:pt idx="1926">
                  <c:v>2.6479089211654299E-2</c:v>
                </c:pt>
                <c:pt idx="1927">
                  <c:v>2.7632828861217401E-2</c:v>
                </c:pt>
                <c:pt idx="1928">
                  <c:v>2.8864905256159298E-2</c:v>
                </c:pt>
                <c:pt idx="1929">
                  <c:v>3.01963900302256E-2</c:v>
                </c:pt>
                <c:pt idx="1930">
                  <c:v>3.1628602645833302E-2</c:v>
                </c:pt>
                <c:pt idx="1931">
                  <c:v>3.3160459301901299E-2</c:v>
                </c:pt>
                <c:pt idx="1932">
                  <c:v>3.4800875105792002E-2</c:v>
                </c:pt>
                <c:pt idx="1933">
                  <c:v>3.6542981244630998E-2</c:v>
                </c:pt>
                <c:pt idx="1934">
                  <c:v>3.8395544993896698E-2</c:v>
                </c:pt>
                <c:pt idx="1935">
                  <c:v>4.0379712964228098E-2</c:v>
                </c:pt>
                <c:pt idx="1936">
                  <c:v>4.2508345835359798E-2</c:v>
                </c:pt>
                <c:pt idx="1937">
                  <c:v>4.4797962518454602E-2</c:v>
                </c:pt>
                <c:pt idx="1938">
                  <c:v>4.7265334321185203E-2</c:v>
                </c:pt>
                <c:pt idx="1939">
                  <c:v>4.9942150805120301E-2</c:v>
                </c:pt>
                <c:pt idx="1940">
                  <c:v>5.2836361194937197E-2</c:v>
                </c:pt>
                <c:pt idx="1941">
                  <c:v>5.5869845877556203E-2</c:v>
                </c:pt>
                <c:pt idx="1942">
                  <c:v>5.90412084754839E-2</c:v>
                </c:pt>
                <c:pt idx="1943">
                  <c:v>6.2447737810653201E-2</c:v>
                </c:pt>
                <c:pt idx="1944">
                  <c:v>6.6130191003157701E-2</c:v>
                </c:pt>
                <c:pt idx="1945">
                  <c:v>7.0079636486192601E-2</c:v>
                </c:pt>
                <c:pt idx="1946">
                  <c:v>7.43410243191302E-2</c:v>
                </c:pt>
                <c:pt idx="1947">
                  <c:v>7.9036829131287803E-2</c:v>
                </c:pt>
                <c:pt idx="1948">
                  <c:v>8.39792654955447E-2</c:v>
                </c:pt>
                <c:pt idx="1949">
                  <c:v>8.9047991376453403E-2</c:v>
                </c:pt>
                <c:pt idx="1950">
                  <c:v>9.4486328613171605E-2</c:v>
                </c:pt>
                <c:pt idx="1951">
                  <c:v>0.100266968398669</c:v>
                </c:pt>
                <c:pt idx="1952">
                  <c:v>0.106336639903096</c:v>
                </c:pt>
                <c:pt idx="1953">
                  <c:v>0.112780177544305</c:v>
                </c:pt>
                <c:pt idx="1954">
                  <c:v>0.119640722185423</c:v>
                </c:pt>
                <c:pt idx="1955">
                  <c:v>0.12683893466760801</c:v>
                </c:pt>
                <c:pt idx="1956">
                  <c:v>0.13433794629554999</c:v>
                </c:pt>
                <c:pt idx="1957">
                  <c:v>0.142240308323138</c:v>
                </c:pt>
                <c:pt idx="1958">
                  <c:v>0.15065452068996199</c:v>
                </c:pt>
                <c:pt idx="1959">
                  <c:v>0.159579575512549</c:v>
                </c:pt>
                <c:pt idx="1960">
                  <c:v>0.16899985629869199</c:v>
                </c:pt>
                <c:pt idx="1961">
                  <c:v>0.17891774592586099</c:v>
                </c:pt>
                <c:pt idx="1962">
                  <c:v>0.18933329010314401</c:v>
                </c:pt>
                <c:pt idx="1963">
                  <c:v>0.200211241327826</c:v>
                </c:pt>
                <c:pt idx="1964">
                  <c:v>0.21144546778833001</c:v>
                </c:pt>
                <c:pt idx="1965">
                  <c:v>0.22310480353985401</c:v>
                </c:pt>
                <c:pt idx="1966">
                  <c:v>0.23530532055123099</c:v>
                </c:pt>
                <c:pt idx="1967">
                  <c:v>0.248048185554408</c:v>
                </c:pt>
                <c:pt idx="1968">
                  <c:v>0.261330006003193</c:v>
                </c:pt>
                <c:pt idx="1969">
                  <c:v>0.27521804452425702</c:v>
                </c:pt>
                <c:pt idx="1970">
                  <c:v>0.28971649631764301</c:v>
                </c:pt>
                <c:pt idx="1971">
                  <c:v>0.304542315615838</c:v>
                </c:pt>
                <c:pt idx="1972">
                  <c:v>0.31975330226583598</c:v>
                </c:pt>
                <c:pt idx="1973">
                  <c:v>0.335553831854013</c:v>
                </c:pt>
                <c:pt idx="1974">
                  <c:v>0.35173785475596597</c:v>
                </c:pt>
                <c:pt idx="1975">
                  <c:v>0.36826717130317799</c:v>
                </c:pt>
                <c:pt idx="1976">
                  <c:v>0.385311509072777</c:v>
                </c:pt>
                <c:pt idx="1977">
                  <c:v>0.40283123001918503</c:v>
                </c:pt>
                <c:pt idx="1978">
                  <c:v>0.42059279833357099</c:v>
                </c:pt>
                <c:pt idx="1979">
                  <c:v>0.438625781997108</c:v>
                </c:pt>
                <c:pt idx="1980">
                  <c:v>0.456891988996661</c:v>
                </c:pt>
                <c:pt idx="1981">
                  <c:v>0.475388444713707</c:v>
                </c:pt>
                <c:pt idx="1982">
                  <c:v>0.49425394974415499</c:v>
                </c:pt>
                <c:pt idx="1983">
                  <c:v>0.51348976353926001</c:v>
                </c:pt>
                <c:pt idx="1984">
                  <c:v>0.53305408538227605</c:v>
                </c:pt>
                <c:pt idx="1985">
                  <c:v>0.55301927728282696</c:v>
                </c:pt>
                <c:pt idx="1986">
                  <c:v>0.57307020361900696</c:v>
                </c:pt>
                <c:pt idx="1987">
                  <c:v>0.59271650930786302</c:v>
                </c:pt>
                <c:pt idx="1988">
                  <c:v>0.61210456569998595</c:v>
                </c:pt>
                <c:pt idx="1989">
                  <c:v>0.63169638961054797</c:v>
                </c:pt>
                <c:pt idx="1990">
                  <c:v>0.65144905616048898</c:v>
                </c:pt>
                <c:pt idx="1991">
                  <c:v>0.671196005054287</c:v>
                </c:pt>
                <c:pt idx="1992">
                  <c:v>0.69080030413771398</c:v>
                </c:pt>
                <c:pt idx="1993">
                  <c:v>0.71007120908561305</c:v>
                </c:pt>
                <c:pt idx="1994">
                  <c:v>0.72897995460875098</c:v>
                </c:pt>
                <c:pt idx="1995">
                  <c:v>0.74752000372779803</c:v>
                </c:pt>
                <c:pt idx="1996">
                  <c:v>0.76581895268288103</c:v>
                </c:pt>
                <c:pt idx="1997">
                  <c:v>0.78375512864821595</c:v>
                </c:pt>
                <c:pt idx="1998">
                  <c:v>0.80153675776183897</c:v>
                </c:pt>
                <c:pt idx="1999">
                  <c:v>0.81896463290351096</c:v>
                </c:pt>
                <c:pt idx="2000">
                  <c:v>0.83564016210401304</c:v>
                </c:pt>
                <c:pt idx="2001">
                  <c:v>0.85153214207139905</c:v>
                </c:pt>
                <c:pt idx="2002">
                  <c:v>0.86659445477818797</c:v>
                </c:pt>
                <c:pt idx="2003">
                  <c:v>0.88097319498196403</c:v>
                </c:pt>
                <c:pt idx="2004">
                  <c:v>0.89476945301604005</c:v>
                </c:pt>
                <c:pt idx="2005">
                  <c:v>0.90795359707003498</c:v>
                </c:pt>
                <c:pt idx="2006">
                  <c:v>0.92041714385191198</c:v>
                </c:pt>
                <c:pt idx="2007">
                  <c:v>0.93206552048518398</c:v>
                </c:pt>
                <c:pt idx="2008">
                  <c:v>0.94281176850208603</c:v>
                </c:pt>
                <c:pt idx="2009">
                  <c:v>0.95260927418962404</c:v>
                </c:pt>
                <c:pt idx="2010">
                  <c:v>0.96150784889870899</c:v>
                </c:pt>
                <c:pt idx="2011">
                  <c:v>0.96953246875735699</c:v>
                </c:pt>
                <c:pt idx="2012">
                  <c:v>0.97665756312594099</c:v>
                </c:pt>
                <c:pt idx="2013">
                  <c:v>0.98290176988515798</c:v>
                </c:pt>
                <c:pt idx="2014">
                  <c:v>0.98822891172063598</c:v>
                </c:pt>
                <c:pt idx="2015">
                  <c:v>0.99261164282285397</c:v>
                </c:pt>
                <c:pt idx="2016">
                  <c:v>0.99603637029681902</c:v>
                </c:pt>
                <c:pt idx="2017">
                  <c:v>0.99848662180884795</c:v>
                </c:pt>
                <c:pt idx="2018">
                  <c:v>1</c:v>
                </c:pt>
                <c:pt idx="2019">
                  <c:v>0.99980585185131998</c:v>
                </c:pt>
                <c:pt idx="2020">
                  <c:v>0.99961170370263996</c:v>
                </c:pt>
                <c:pt idx="2021">
                  <c:v>0.99907656600510397</c:v>
                </c:pt>
                <c:pt idx="2022">
                  <c:v>0.99694062202492895</c:v>
                </c:pt>
                <c:pt idx="2023">
                  <c:v>0.99390032463128497</c:v>
                </c:pt>
                <c:pt idx="2024">
                  <c:v>0.99002705201474295</c:v>
                </c:pt>
                <c:pt idx="2025">
                  <c:v>0.98536527442120403</c:v>
                </c:pt>
                <c:pt idx="2026">
                  <c:v>0.97989565833561398</c:v>
                </c:pt>
                <c:pt idx="2027">
                  <c:v>0.97364131891666705</c:v>
                </c:pt>
                <c:pt idx="2028">
                  <c:v>0.96661160947040703</c:v>
                </c:pt>
                <c:pt idx="2029">
                  <c:v>0.95877831151808701</c:v>
                </c:pt>
                <c:pt idx="2030">
                  <c:v>0.95018167851177004</c:v>
                </c:pt>
                <c:pt idx="2031">
                  <c:v>0.94091960621890602</c:v>
                </c:pt>
                <c:pt idx="2032">
                  <c:v>0.93115018494900004</c:v>
                </c:pt>
                <c:pt idx="2033">
                  <c:v>0.92089090443800803</c:v>
                </c:pt>
                <c:pt idx="2034">
                  <c:v>0.91001617136414703</c:v>
                </c:pt>
                <c:pt idx="2035">
                  <c:v>0.89848324095835297</c:v>
                </c:pt>
                <c:pt idx="2036">
                  <c:v>0.886373269135727</c:v>
                </c:pt>
                <c:pt idx="2037">
                  <c:v>0.87372199521896798</c:v>
                </c:pt>
                <c:pt idx="2038">
                  <c:v>0.86060353474024998</c:v>
                </c:pt>
                <c:pt idx="2039">
                  <c:v>0.84715424802134398</c:v>
                </c:pt>
                <c:pt idx="2040">
                  <c:v>0.83353538497357504</c:v>
                </c:pt>
                <c:pt idx="2041">
                  <c:v>0.81953761786689405</c:v>
                </c:pt>
                <c:pt idx="2042">
                  <c:v>0.80500963871745401</c:v>
                </c:pt>
                <c:pt idx="2043">
                  <c:v>0.79009817516497305</c:v>
                </c:pt>
                <c:pt idx="2044">
                  <c:v>0.77488680494165496</c:v>
                </c:pt>
                <c:pt idx="2045">
                  <c:v>0.75949713728284896</c:v>
                </c:pt>
                <c:pt idx="2046">
                  <c:v>0.74394112397722401</c:v>
                </c:pt>
                <c:pt idx="2047">
                  <c:v>0.72848614008592305</c:v>
                </c:pt>
                <c:pt idx="2048">
                  <c:v>0.71310436929125198</c:v>
                </c:pt>
                <c:pt idx="2049">
                  <c:v>0.69759179693936102</c:v>
                </c:pt>
                <c:pt idx="2050">
                  <c:v>0.68184279499642997</c:v>
                </c:pt>
                <c:pt idx="2051">
                  <c:v>0.66587993430537196</c:v>
                </c:pt>
                <c:pt idx="2052">
                  <c:v>0.64990311511799803</c:v>
                </c:pt>
                <c:pt idx="2053">
                  <c:v>0.63396083411676596</c:v>
                </c:pt>
                <c:pt idx="2054">
                  <c:v>0.61805615053015495</c:v>
                </c:pt>
                <c:pt idx="2055">
                  <c:v>0.60241291268825403</c:v>
                </c:pt>
                <c:pt idx="2056">
                  <c:v>0.586942661106712</c:v>
                </c:pt>
                <c:pt idx="2057">
                  <c:v>0.571362866236233</c:v>
                </c:pt>
                <c:pt idx="2058">
                  <c:v>0.55564881485802997</c:v>
                </c:pt>
                <c:pt idx="2059">
                  <c:v>0.54009532321723597</c:v>
                </c:pt>
                <c:pt idx="2060">
                  <c:v>0.52474243997455805</c:v>
                </c:pt>
                <c:pt idx="2061">
                  <c:v>0.50953396483754199</c:v>
                </c:pt>
                <c:pt idx="2062">
                  <c:v>0.49473728701931502</c:v>
                </c:pt>
                <c:pt idx="2063">
                  <c:v>0.48035120004451998</c:v>
                </c:pt>
                <c:pt idx="2064">
                  <c:v>0.46620403984845699</c:v>
                </c:pt>
                <c:pt idx="2065">
                  <c:v>0.452167170005569</c:v>
                </c:pt>
                <c:pt idx="2066">
                  <c:v>0.43815202204204301</c:v>
                </c:pt>
                <c:pt idx="2067">
                  <c:v>0.424328993533028</c:v>
                </c:pt>
                <c:pt idx="2068">
                  <c:v>0.410840598246351</c:v>
                </c:pt>
                <c:pt idx="2069">
                  <c:v>0.39762135037135199</c:v>
                </c:pt>
                <c:pt idx="2070">
                  <c:v>0.38477233758981899</c:v>
                </c:pt>
                <c:pt idx="2071">
                  <c:v>0.37224428201146298</c:v>
                </c:pt>
                <c:pt idx="2072">
                  <c:v>0.36008909149804902</c:v>
                </c:pt>
                <c:pt idx="2073">
                  <c:v>0.348220203434633</c:v>
                </c:pt>
                <c:pt idx="2074">
                  <c:v>0.33639555652846098</c:v>
                </c:pt>
                <c:pt idx="2075">
                  <c:v>0.32471366931503998</c:v>
                </c:pt>
                <c:pt idx="2076">
                  <c:v>0.313197142906187</c:v>
                </c:pt>
                <c:pt idx="2077">
                  <c:v>0.30211343607459401</c:v>
                </c:pt>
                <c:pt idx="2078">
                  <c:v>0.29161408562953101</c:v>
                </c:pt>
                <c:pt idx="2079">
                  <c:v>0.281428062435021</c:v>
                </c:pt>
                <c:pt idx="2080">
                  <c:v>0.27149017981193702</c:v>
                </c:pt>
                <c:pt idx="2081">
                  <c:v>0.26176729488579698</c:v>
                </c:pt>
                <c:pt idx="2082">
                  <c:v>0.25227875900491697</c:v>
                </c:pt>
                <c:pt idx="2083">
                  <c:v>0.24308237772590299</c:v>
                </c:pt>
                <c:pt idx="2084">
                  <c:v>0.23421098939388199</c:v>
                </c:pt>
                <c:pt idx="2085">
                  <c:v>0.225679444505582</c:v>
                </c:pt>
                <c:pt idx="2086">
                  <c:v>0.217474743945895</c:v>
                </c:pt>
                <c:pt idx="2087">
                  <c:v>0.209545778379993</c:v>
                </c:pt>
                <c:pt idx="2088">
                  <c:v>0.20182159264515101</c:v>
                </c:pt>
                <c:pt idx="2089">
                  <c:v>0.19426414952139201</c:v>
                </c:pt>
                <c:pt idx="2090">
                  <c:v>0.186955671359363</c:v>
                </c:pt>
                <c:pt idx="2091">
                  <c:v>0.17990056252321601</c:v>
                </c:pt>
                <c:pt idx="2092">
                  <c:v>0.173112720854845</c:v>
                </c:pt>
                <c:pt idx="2093">
                  <c:v>0.16668135051341301</c:v>
                </c:pt>
                <c:pt idx="2094">
                  <c:v>0.16052200174475501</c:v>
                </c:pt>
                <c:pt idx="2095">
                  <c:v>0.15453891195365199</c:v>
                </c:pt>
                <c:pt idx="2096">
                  <c:v>0.14865403760475199</c:v>
                </c:pt>
                <c:pt idx="2097">
                  <c:v>0.14296525161603499</c:v>
                </c:pt>
                <c:pt idx="2098">
                  <c:v>0.13753420044412901</c:v>
                </c:pt>
                <c:pt idx="2099">
                  <c:v>0.13231416392166501</c:v>
                </c:pt>
                <c:pt idx="2100">
                  <c:v>0.127280741322472</c:v>
                </c:pt>
                <c:pt idx="2101">
                  <c:v>0.122471967491093</c:v>
                </c:pt>
                <c:pt idx="2102">
                  <c:v>0.118014672158589</c:v>
                </c:pt>
                <c:pt idx="2103">
                  <c:v>0.11371314407822</c:v>
                </c:pt>
                <c:pt idx="2104">
                  <c:v>0.10943427654566699</c:v>
                </c:pt>
                <c:pt idx="2105">
                  <c:v>0.105308215157303</c:v>
                </c:pt>
                <c:pt idx="2106">
                  <c:v>0.101330098754249</c:v>
                </c:pt>
                <c:pt idx="2107">
                  <c:v>9.7464254401259595E-2</c:v>
                </c:pt>
                <c:pt idx="2108">
                  <c:v>9.3737768908119398E-2</c:v>
                </c:pt>
                <c:pt idx="2109">
                  <c:v>9.02198326124551E-2</c:v>
                </c:pt>
                <c:pt idx="2110">
                  <c:v>8.6879806468361007E-2</c:v>
                </c:pt>
                <c:pt idx="2111">
                  <c:v>8.3649898726289501E-2</c:v>
                </c:pt>
                <c:pt idx="2112">
                  <c:v>8.0500120700023201E-2</c:v>
                </c:pt>
                <c:pt idx="2113">
                  <c:v>7.7354014694898193E-2</c:v>
                </c:pt>
                <c:pt idx="2114">
                  <c:v>7.4291102578294604E-2</c:v>
                </c:pt>
                <c:pt idx="2115">
                  <c:v>7.1477487916812896E-2</c:v>
                </c:pt>
                <c:pt idx="2116">
                  <c:v>6.8862455439210199E-2</c:v>
                </c:pt>
                <c:pt idx="2117">
                  <c:v>6.63528487296626E-2</c:v>
                </c:pt>
                <c:pt idx="2118">
                  <c:v>6.3946193745596194E-2</c:v>
                </c:pt>
                <c:pt idx="2119">
                  <c:v>6.1630410717369299E-2</c:v>
                </c:pt>
                <c:pt idx="2120">
                  <c:v>5.9394638009523201E-2</c:v>
                </c:pt>
                <c:pt idx="2121">
                  <c:v>5.72394651862713E-2</c:v>
                </c:pt>
                <c:pt idx="2122">
                  <c:v>5.5170686208404297E-2</c:v>
                </c:pt>
                <c:pt idx="2123">
                  <c:v>5.3205873001012503E-2</c:v>
                </c:pt>
                <c:pt idx="2124">
                  <c:v>5.12873475319367E-2</c:v>
                </c:pt>
                <c:pt idx="2125">
                  <c:v>4.9442774624463302E-2</c:v>
                </c:pt>
                <c:pt idx="2126">
                  <c:v>4.7708486741012197E-2</c:v>
                </c:pt>
                <c:pt idx="2127">
                  <c:v>4.6025777109704097E-2</c:v>
                </c:pt>
                <c:pt idx="2128">
                  <c:v>4.4410910681248701E-2</c:v>
                </c:pt>
                <c:pt idx="2129">
                  <c:v>4.2866255345652297E-2</c:v>
                </c:pt>
                <c:pt idx="2130">
                  <c:v>4.1393840929899103E-2</c:v>
                </c:pt>
                <c:pt idx="2131">
                  <c:v>3.9994313075734297E-2</c:v>
                </c:pt>
                <c:pt idx="2132">
                  <c:v>3.8653793754705401E-2</c:v>
                </c:pt>
                <c:pt idx="2133">
                  <c:v>3.7360220838829401E-2</c:v>
                </c:pt>
                <c:pt idx="2134">
                  <c:v>3.6119282731462497E-2</c:v>
                </c:pt>
                <c:pt idx="2135">
                  <c:v>3.4921514863847702E-2</c:v>
                </c:pt>
                <c:pt idx="2136">
                  <c:v>3.3757411656786397E-2</c:v>
                </c:pt>
                <c:pt idx="2137">
                  <c:v>3.2641649514474499E-2</c:v>
                </c:pt>
                <c:pt idx="2138">
                  <c:v>3.15821238293661E-2</c:v>
                </c:pt>
                <c:pt idx="2139">
                  <c:v>3.05803083645526E-2</c:v>
                </c:pt>
                <c:pt idx="2140">
                  <c:v>2.9626946673705599E-2</c:v>
                </c:pt>
                <c:pt idx="2141">
                  <c:v>2.8700155462255201E-2</c:v>
                </c:pt>
                <c:pt idx="2142">
                  <c:v>2.7797643826009601E-2</c:v>
                </c:pt>
                <c:pt idx="2143">
                  <c:v>2.6933208430899601E-2</c:v>
                </c:pt>
                <c:pt idx="2144">
                  <c:v>2.6102193448855601E-2</c:v>
                </c:pt>
                <c:pt idx="2145">
                  <c:v>2.52976275821391E-2</c:v>
                </c:pt>
                <c:pt idx="2146">
                  <c:v>2.45347461023761E-2</c:v>
                </c:pt>
                <c:pt idx="2147">
                  <c:v>2.3806924599061099E-2</c:v>
                </c:pt>
                <c:pt idx="2148">
                  <c:v>2.3099341565122701E-2</c:v>
                </c:pt>
                <c:pt idx="2149">
                  <c:v>2.24220080204376E-2</c:v>
                </c:pt>
                <c:pt idx="2150">
                  <c:v>2.1768947526017299E-2</c:v>
                </c:pt>
                <c:pt idx="2151">
                  <c:v>2.11360046755436E-2</c:v>
                </c:pt>
                <c:pt idx="2152">
                  <c:v>2.05281699001757E-2</c:v>
                </c:pt>
                <c:pt idx="2153">
                  <c:v>1.9951012100625099E-2</c:v>
                </c:pt>
                <c:pt idx="2154">
                  <c:v>1.9404223761896901E-2</c:v>
                </c:pt>
                <c:pt idx="2155">
                  <c:v>1.8883089583783801E-2</c:v>
                </c:pt>
                <c:pt idx="2156">
                  <c:v>1.8376059420317999E-2</c:v>
                </c:pt>
                <c:pt idx="2157">
                  <c:v>1.7876759600238899E-2</c:v>
                </c:pt>
                <c:pt idx="2158">
                  <c:v>1.73999881392808E-2</c:v>
                </c:pt>
                <c:pt idx="2159">
                  <c:v>1.6940866863242501E-2</c:v>
                </c:pt>
                <c:pt idx="2160">
                  <c:v>1.6491111303890499E-2</c:v>
                </c:pt>
                <c:pt idx="2161">
                  <c:v>1.6067456812999498E-2</c:v>
                </c:pt>
                <c:pt idx="2162">
                  <c:v>1.5666303131157602E-2</c:v>
                </c:pt>
                <c:pt idx="2163">
                  <c:v>1.5272265625316001E-2</c:v>
                </c:pt>
                <c:pt idx="2164">
                  <c:v>1.4893490250779001E-2</c:v>
                </c:pt>
                <c:pt idx="2165">
                  <c:v>1.4534913522031999E-2</c:v>
                </c:pt>
                <c:pt idx="2166">
                  <c:v>1.41853767105183E-2</c:v>
                </c:pt>
                <c:pt idx="2167">
                  <c:v>1.3849571492197199E-2</c:v>
                </c:pt>
                <c:pt idx="2168">
                  <c:v>1.3528244981425099E-2</c:v>
                </c:pt>
                <c:pt idx="2169">
                  <c:v>1.32201316256153E-2</c:v>
                </c:pt>
                <c:pt idx="2170">
                  <c:v>1.2927863106705699E-2</c:v>
                </c:pt>
                <c:pt idx="2171">
                  <c:v>1.26435266715992E-2</c:v>
                </c:pt>
                <c:pt idx="2172">
                  <c:v>1.23600694173142E-2</c:v>
                </c:pt>
                <c:pt idx="2173">
                  <c:v>1.2084233233536299E-2</c:v>
                </c:pt>
                <c:pt idx="2174">
                  <c:v>1.18234013529164E-2</c:v>
                </c:pt>
                <c:pt idx="2175">
                  <c:v>1.15708864206192E-2</c:v>
                </c:pt>
                <c:pt idx="2176">
                  <c:v>1.13325786292808E-2</c:v>
                </c:pt>
                <c:pt idx="2177">
                  <c:v>1.1107355856153399E-2</c:v>
                </c:pt>
                <c:pt idx="2178">
                  <c:v>1.08858005514823E-2</c:v>
                </c:pt>
                <c:pt idx="2179">
                  <c:v>1.0675122895797501E-2</c:v>
                </c:pt>
                <c:pt idx="2180">
                  <c:v>1.0474172460385E-2</c:v>
                </c:pt>
                <c:pt idx="2181">
                  <c:v>1.0273927525613701E-2</c:v>
                </c:pt>
                <c:pt idx="2182">
                  <c:v>1.0077260110868E-2</c:v>
                </c:pt>
                <c:pt idx="2183">
                  <c:v>9.8909113054389194E-3</c:v>
                </c:pt>
                <c:pt idx="2184">
                  <c:v>9.7123096596634997E-3</c:v>
                </c:pt>
                <c:pt idx="2185">
                  <c:v>9.5440515116864601E-3</c:v>
                </c:pt>
                <c:pt idx="2186">
                  <c:v>9.3825714294787695E-3</c:v>
                </c:pt>
                <c:pt idx="2187">
                  <c:v>9.2177449367294804E-3</c:v>
                </c:pt>
                <c:pt idx="2188">
                  <c:v>9.0561279915373997E-3</c:v>
                </c:pt>
                <c:pt idx="2189">
                  <c:v>8.9052612776916399E-3</c:v>
                </c:pt>
                <c:pt idx="2190">
                  <c:v>8.7611218386763091E-3</c:v>
                </c:pt>
                <c:pt idx="2191">
                  <c:v>8.6229955588085598E-3</c:v>
                </c:pt>
                <c:pt idx="2192">
                  <c:v>8.4955818673950398E-3</c:v>
                </c:pt>
                <c:pt idx="2193">
                  <c:v>8.3697474506300995E-3</c:v>
                </c:pt>
                <c:pt idx="2194">
                  <c:v>8.2435998866601003E-3</c:v>
                </c:pt>
                <c:pt idx="2195">
                  <c:v>8.1232041464381101E-3</c:v>
                </c:pt>
                <c:pt idx="2196">
                  <c:v>8.0041592579566893E-3</c:v>
                </c:pt>
                <c:pt idx="2197">
                  <c:v>7.8829418364160797E-3</c:v>
                </c:pt>
                <c:pt idx="2198">
                  <c:v>7.7671984319102301E-3</c:v>
                </c:pt>
                <c:pt idx="2199">
                  <c:v>7.6614882108088202E-3</c:v>
                </c:pt>
                <c:pt idx="2200">
                  <c:v>7.5657326282791704E-3</c:v>
                </c:pt>
                <c:pt idx="2201">
                  <c:v>7.4745826773076904E-3</c:v>
                </c:pt>
                <c:pt idx="2202">
                  <c:v>7.3769881251282898E-3</c:v>
                </c:pt>
                <c:pt idx="2203">
                  <c:v>7.2794410057966403E-3</c:v>
                </c:pt>
                <c:pt idx="2204">
                  <c:v>7.19463228336523E-3</c:v>
                </c:pt>
                <c:pt idx="2205">
                  <c:v>7.1098113284092197E-3</c:v>
                </c:pt>
                <c:pt idx="2206">
                  <c:v>7.0192256318695198E-3</c:v>
                </c:pt>
                <c:pt idx="2207">
                  <c:v>6.9408604651712497E-3</c:v>
                </c:pt>
                <c:pt idx="2208">
                  <c:v>6.8642383969279002E-3</c:v>
                </c:pt>
                <c:pt idx="2209">
                  <c:v>6.7837227105352702E-3</c:v>
                </c:pt>
                <c:pt idx="2210">
                  <c:v>6.7078434354018697E-3</c:v>
                </c:pt>
                <c:pt idx="2211">
                  <c:v>6.6297602870430596E-3</c:v>
                </c:pt>
                <c:pt idx="2212">
                  <c:v>6.5515220468514001E-3</c:v>
                </c:pt>
                <c:pt idx="2213">
                  <c:v>6.4817425006339002E-3</c:v>
                </c:pt>
                <c:pt idx="2214">
                  <c:v>6.4149921698273497E-3</c:v>
                </c:pt>
                <c:pt idx="2215">
                  <c:v>6.3533321672036899E-3</c:v>
                </c:pt>
                <c:pt idx="2216">
                  <c:v>6.3020328463951501E-3</c:v>
                </c:pt>
                <c:pt idx="2217">
                  <c:v>6.2436321207002803E-3</c:v>
                </c:pt>
                <c:pt idx="2218">
                  <c:v>6.1773512639863503E-3</c:v>
                </c:pt>
                <c:pt idx="2219">
                  <c:v>6.1142045882504803E-3</c:v>
                </c:pt>
                <c:pt idx="2220">
                  <c:v>6.04757114601854E-3</c:v>
                </c:pt>
                <c:pt idx="2221">
                  <c:v>5.9847629427960403E-3</c:v>
                </c:pt>
                <c:pt idx="2222">
                  <c:v>5.93027276763336E-3</c:v>
                </c:pt>
                <c:pt idx="2223">
                  <c:v>5.8742374171767697E-3</c:v>
                </c:pt>
                <c:pt idx="2224">
                  <c:v>5.8223093977661901E-3</c:v>
                </c:pt>
                <c:pt idx="2225">
                  <c:v>5.7745770887748897E-3</c:v>
                </c:pt>
                <c:pt idx="2226">
                  <c:v>5.7229852149916901E-3</c:v>
                </c:pt>
                <c:pt idx="2227">
                  <c:v>5.6706255401434398E-3</c:v>
                </c:pt>
                <c:pt idx="2228">
                  <c:v>5.6220932410199504E-3</c:v>
                </c:pt>
                <c:pt idx="2229">
                  <c:v>5.5711419881816901E-3</c:v>
                </c:pt>
                <c:pt idx="2230">
                  <c:v>5.5249605731960104E-3</c:v>
                </c:pt>
                <c:pt idx="2231">
                  <c:v>5.4887985633756999E-3</c:v>
                </c:pt>
                <c:pt idx="2232">
                  <c:v>5.4417805072346503E-3</c:v>
                </c:pt>
                <c:pt idx="2233">
                  <c:v>5.3850364706652604E-3</c:v>
                </c:pt>
                <c:pt idx="2234">
                  <c:v>5.3377845115803596E-3</c:v>
                </c:pt>
                <c:pt idx="2235">
                  <c:v>5.2907002193704304E-3</c:v>
                </c:pt>
                <c:pt idx="2236">
                  <c:v>5.23887538140984E-3</c:v>
                </c:pt>
                <c:pt idx="2237">
                  <c:v>5.1958158057436301E-3</c:v>
                </c:pt>
                <c:pt idx="2238">
                  <c:v>5.1558083112997E-3</c:v>
                </c:pt>
                <c:pt idx="2239">
                  <c:v>5.1156923010574999E-3</c:v>
                </c:pt>
                <c:pt idx="2240">
                  <c:v>5.0784174793643399E-3</c:v>
                </c:pt>
                <c:pt idx="2241">
                  <c:v>5.0404019381093497E-3</c:v>
                </c:pt>
                <c:pt idx="2242">
                  <c:v>4.9970673360767099E-3</c:v>
                </c:pt>
                <c:pt idx="2243">
                  <c:v>4.9512354074490198E-3</c:v>
                </c:pt>
                <c:pt idx="2244">
                  <c:v>4.9060707951495298E-3</c:v>
                </c:pt>
                <c:pt idx="2245">
                  <c:v>4.8652953528482397E-3</c:v>
                </c:pt>
                <c:pt idx="2246">
                  <c:v>4.8297290032885401E-3</c:v>
                </c:pt>
                <c:pt idx="2247">
                  <c:v>4.7923845562922703E-3</c:v>
                </c:pt>
                <c:pt idx="2248">
                  <c:v>4.7509053537316799E-3</c:v>
                </c:pt>
                <c:pt idx="2249">
                  <c:v>4.7119487698954604E-3</c:v>
                </c:pt>
                <c:pt idx="2250">
                  <c:v>4.6730138289084204E-3</c:v>
                </c:pt>
                <c:pt idx="2251">
                  <c:v>4.6321145748742703E-3</c:v>
                </c:pt>
                <c:pt idx="2252">
                  <c:v>4.5998542429843102E-3</c:v>
                </c:pt>
                <c:pt idx="2253">
                  <c:v>4.5717504765524601E-3</c:v>
                </c:pt>
                <c:pt idx="2254">
                  <c:v>4.5379003306796799E-3</c:v>
                </c:pt>
                <c:pt idx="2255">
                  <c:v>4.5006801706232499E-3</c:v>
                </c:pt>
                <c:pt idx="2256">
                  <c:v>4.4645258992311899E-3</c:v>
                </c:pt>
                <c:pt idx="2257">
                  <c:v>4.42568896690387E-3</c:v>
                </c:pt>
                <c:pt idx="2258">
                  <c:v>4.3902975109316698E-3</c:v>
                </c:pt>
                <c:pt idx="2259">
                  <c:v>4.3534370941878502E-3</c:v>
                </c:pt>
                <c:pt idx="2260">
                  <c:v>4.3153221020132198E-3</c:v>
                </c:pt>
                <c:pt idx="2261">
                  <c:v>4.2875291842618497E-3</c:v>
                </c:pt>
                <c:pt idx="2262">
                  <c:v>4.26012050364275E-3</c:v>
                </c:pt>
                <c:pt idx="2263">
                  <c:v>4.2279086739566204E-3</c:v>
                </c:pt>
                <c:pt idx="2264">
                  <c:v>4.1985328817090604E-3</c:v>
                </c:pt>
                <c:pt idx="2265">
                  <c:v>4.1732650378046004E-3</c:v>
                </c:pt>
                <c:pt idx="2266">
                  <c:v>4.1406420940279399E-3</c:v>
                </c:pt>
                <c:pt idx="2267">
                  <c:v>4.1041809557639903E-3</c:v>
                </c:pt>
                <c:pt idx="2268">
                  <c:v>4.0744919024639798E-3</c:v>
                </c:pt>
                <c:pt idx="2269">
                  <c:v>4.0454232820826396E-3</c:v>
                </c:pt>
                <c:pt idx="2270">
                  <c:v>4.0161604881498499E-3</c:v>
                </c:pt>
                <c:pt idx="2271">
                  <c:v>3.9885571801673604E-3</c:v>
                </c:pt>
                <c:pt idx="2272">
                  <c:v>3.9575715092541701E-3</c:v>
                </c:pt>
                <c:pt idx="2273">
                  <c:v>3.9283929175179498E-3</c:v>
                </c:pt>
                <c:pt idx="2274">
                  <c:v>3.9027502624386398E-3</c:v>
                </c:pt>
                <c:pt idx="2275">
                  <c:v>3.8758056960781699E-3</c:v>
                </c:pt>
                <c:pt idx="2276">
                  <c:v>3.85458243783588E-3</c:v>
                </c:pt>
                <c:pt idx="2277">
                  <c:v>3.83530337514198E-3</c:v>
                </c:pt>
                <c:pt idx="2278">
                  <c:v>3.8102587472072301E-3</c:v>
                </c:pt>
                <c:pt idx="2279">
                  <c:v>3.7862823004515401E-3</c:v>
                </c:pt>
                <c:pt idx="2280">
                  <c:v>3.7622674698442201E-3</c:v>
                </c:pt>
                <c:pt idx="2281">
                  <c:v>3.7309128446851802E-3</c:v>
                </c:pt>
                <c:pt idx="2282">
                  <c:v>3.70140027604925E-3</c:v>
                </c:pt>
                <c:pt idx="2283">
                  <c:v>3.67922079416013E-3</c:v>
                </c:pt>
                <c:pt idx="2284">
                  <c:v>3.6555666644382001E-3</c:v>
                </c:pt>
                <c:pt idx="2285">
                  <c:v>3.6298927402497799E-3</c:v>
                </c:pt>
                <c:pt idx="2286">
                  <c:v>3.6087852168295602E-3</c:v>
                </c:pt>
                <c:pt idx="2287">
                  <c:v>3.5869972931706199E-3</c:v>
                </c:pt>
                <c:pt idx="2288">
                  <c:v>3.55912575522154E-3</c:v>
                </c:pt>
                <c:pt idx="2289">
                  <c:v>3.5341731580387902E-3</c:v>
                </c:pt>
                <c:pt idx="2290">
                  <c:v>3.5168710796839499E-3</c:v>
                </c:pt>
                <c:pt idx="2291">
                  <c:v>3.50072460822159E-3</c:v>
                </c:pt>
                <c:pt idx="2292">
                  <c:v>3.4820059216845601E-3</c:v>
                </c:pt>
                <c:pt idx="2293">
                  <c:v>3.4591187400973399E-3</c:v>
                </c:pt>
                <c:pt idx="2294">
                  <c:v>3.4316409769786799E-3</c:v>
                </c:pt>
                <c:pt idx="2295">
                  <c:v>3.4081911268848898E-3</c:v>
                </c:pt>
                <c:pt idx="2296">
                  <c:v>3.3856963525659999E-3</c:v>
                </c:pt>
                <c:pt idx="2297">
                  <c:v>3.3581569962106198E-3</c:v>
                </c:pt>
                <c:pt idx="2298">
                  <c:v>3.33880110422737E-3</c:v>
                </c:pt>
                <c:pt idx="2299">
                  <c:v>3.3277022323326502E-3</c:v>
                </c:pt>
                <c:pt idx="2300">
                  <c:v>3.3079585481753898E-3</c:v>
                </c:pt>
                <c:pt idx="2301">
                  <c:v>3.2846459758355301E-3</c:v>
                </c:pt>
                <c:pt idx="2302">
                  <c:v>3.2664524167521501E-3</c:v>
                </c:pt>
                <c:pt idx="2303">
                  <c:v>3.2425081674326201E-3</c:v>
                </c:pt>
                <c:pt idx="2304">
                  <c:v>3.21870933765963E-3</c:v>
                </c:pt>
                <c:pt idx="2305">
                  <c:v>3.1989252632137499E-3</c:v>
                </c:pt>
                <c:pt idx="2306">
                  <c:v>3.1727732514377901E-3</c:v>
                </c:pt>
                <c:pt idx="2307">
                  <c:v>3.1530698682543002E-3</c:v>
                </c:pt>
                <c:pt idx="2308">
                  <c:v>3.1346595371651901E-3</c:v>
                </c:pt>
                <c:pt idx="2309">
                  <c:v>3.1040471528783202E-3</c:v>
                </c:pt>
                <c:pt idx="2310">
                  <c:v>3.0812356908271402E-3</c:v>
                </c:pt>
                <c:pt idx="2311">
                  <c:v>3.06174898948601E-3</c:v>
                </c:pt>
                <c:pt idx="2312">
                  <c:v>3.0343281616035901E-3</c:v>
                </c:pt>
                <c:pt idx="2313">
                  <c:v>3.0153424317786101E-3</c:v>
                </c:pt>
                <c:pt idx="2314">
                  <c:v>2.99945907014308E-3</c:v>
                </c:pt>
                <c:pt idx="2315">
                  <c:v>2.9772286281676001E-3</c:v>
                </c:pt>
                <c:pt idx="2316">
                  <c:v>2.9530041476068399E-3</c:v>
                </c:pt>
                <c:pt idx="2317">
                  <c:v>2.9290611642423499E-3</c:v>
                </c:pt>
                <c:pt idx="2318">
                  <c:v>2.9050156279497399E-3</c:v>
                </c:pt>
                <c:pt idx="2319">
                  <c:v>2.87874217267153E-3</c:v>
                </c:pt>
                <c:pt idx="2320">
                  <c:v>2.84919548612985E-3</c:v>
                </c:pt>
                <c:pt idx="2321">
                  <c:v>2.8267326306936499E-3</c:v>
                </c:pt>
                <c:pt idx="2322">
                  <c:v>2.80930727047639E-3</c:v>
                </c:pt>
                <c:pt idx="2323">
                  <c:v>2.7897221832456501E-3</c:v>
                </c:pt>
                <c:pt idx="2324">
                  <c:v>2.7664949017732702E-3</c:v>
                </c:pt>
                <c:pt idx="2325">
                  <c:v>2.7414473848263398E-3</c:v>
                </c:pt>
                <c:pt idx="2326">
                  <c:v>2.7193431986435898E-3</c:v>
                </c:pt>
                <c:pt idx="2327">
                  <c:v>2.6919002084685498E-3</c:v>
                </c:pt>
                <c:pt idx="2328">
                  <c:v>2.6676140813209001E-3</c:v>
                </c:pt>
                <c:pt idx="2329">
                  <c:v>2.6490215689561501E-3</c:v>
                </c:pt>
                <c:pt idx="2330">
                  <c:v>2.6245444672681499E-3</c:v>
                </c:pt>
                <c:pt idx="2331">
                  <c:v>2.5965683846781102E-3</c:v>
                </c:pt>
                <c:pt idx="2332">
                  <c:v>2.5719940947341101E-3</c:v>
                </c:pt>
                <c:pt idx="2333">
                  <c:v>2.5466599204537598E-3</c:v>
                </c:pt>
                <c:pt idx="2334">
                  <c:v>2.5176584487325501E-3</c:v>
                </c:pt>
                <c:pt idx="2335">
                  <c:v>2.4921684154181399E-3</c:v>
                </c:pt>
                <c:pt idx="2336">
                  <c:v>2.4699222540276199E-3</c:v>
                </c:pt>
                <c:pt idx="2337">
                  <c:v>2.4537675867502698E-3</c:v>
                </c:pt>
                <c:pt idx="2338">
                  <c:v>2.4395364851036599E-3</c:v>
                </c:pt>
                <c:pt idx="2339">
                  <c:v>2.41290084441163E-3</c:v>
                </c:pt>
                <c:pt idx="2340">
                  <c:v>2.3817338317259E-3</c:v>
                </c:pt>
                <c:pt idx="2341">
                  <c:v>2.3585825525960199E-3</c:v>
                </c:pt>
                <c:pt idx="2342">
                  <c:v>2.33247160831431E-3</c:v>
                </c:pt>
                <c:pt idx="2343">
                  <c:v>2.3060458952920901E-3</c:v>
                </c:pt>
                <c:pt idx="2344">
                  <c:v>2.2825228685973602E-3</c:v>
                </c:pt>
                <c:pt idx="2345">
                  <c:v>2.2584630766006499E-3</c:v>
                </c:pt>
                <c:pt idx="2346">
                  <c:v>2.2394506208471901E-3</c:v>
                </c:pt>
                <c:pt idx="2347">
                  <c:v>2.2193932668418698E-3</c:v>
                </c:pt>
                <c:pt idx="2348">
                  <c:v>2.1950319757401702E-3</c:v>
                </c:pt>
                <c:pt idx="2349">
                  <c:v>2.17070790214525E-3</c:v>
                </c:pt>
                <c:pt idx="2350">
                  <c:v>2.1507964084249999E-3</c:v>
                </c:pt>
                <c:pt idx="2351">
                  <c:v>2.1286477446848498E-3</c:v>
                </c:pt>
                <c:pt idx="2352">
                  <c:v>2.1112635172049099E-3</c:v>
                </c:pt>
                <c:pt idx="2353">
                  <c:v>2.0965327898027301E-3</c:v>
                </c:pt>
                <c:pt idx="2354">
                  <c:v>2.0705292788686098E-3</c:v>
                </c:pt>
                <c:pt idx="2355">
                  <c:v>2.0430947207461E-3</c:v>
                </c:pt>
                <c:pt idx="2356">
                  <c:v>2.0201108028740601E-3</c:v>
                </c:pt>
                <c:pt idx="2357">
                  <c:v>1.9969880157545898E-3</c:v>
                </c:pt>
                <c:pt idx="2358">
                  <c:v>1.9749681908861499E-3</c:v>
                </c:pt>
                <c:pt idx="2359">
                  <c:v>1.9582686975646601E-3</c:v>
                </c:pt>
                <c:pt idx="2360">
                  <c:v>1.9436008629263499E-3</c:v>
                </c:pt>
                <c:pt idx="2361">
                  <c:v>1.92921371146566E-3</c:v>
                </c:pt>
                <c:pt idx="2362">
                  <c:v>1.9187680262858101E-3</c:v>
                </c:pt>
                <c:pt idx="2363">
                  <c:v>1.9041910817683501E-3</c:v>
                </c:pt>
                <c:pt idx="2364">
                  <c:v>1.8807201318103599E-3</c:v>
                </c:pt>
                <c:pt idx="2365">
                  <c:v>1.85891218550496E-3</c:v>
                </c:pt>
                <c:pt idx="2366">
                  <c:v>1.8418128380144E-3</c:v>
                </c:pt>
                <c:pt idx="2367">
                  <c:v>1.8264635802776501E-3</c:v>
                </c:pt>
                <c:pt idx="2368">
                  <c:v>1.8109790527026999E-3</c:v>
                </c:pt>
                <c:pt idx="2369">
                  <c:v>1.79312775690916E-3</c:v>
                </c:pt>
                <c:pt idx="2370">
                  <c:v>1.77518436349729E-3</c:v>
                </c:pt>
                <c:pt idx="2371">
                  <c:v>1.76438940309842E-3</c:v>
                </c:pt>
                <c:pt idx="2372">
                  <c:v>1.7509145648252999E-3</c:v>
                </c:pt>
                <c:pt idx="2373">
                  <c:v>1.7359193361559801E-3</c:v>
                </c:pt>
                <c:pt idx="2374">
                  <c:v>1.72528219853755E-3</c:v>
                </c:pt>
                <c:pt idx="2375">
                  <c:v>1.71270858999868E-3</c:v>
                </c:pt>
                <c:pt idx="2376">
                  <c:v>1.70133866287452E-3</c:v>
                </c:pt>
                <c:pt idx="2377">
                  <c:v>1.6908804443725399E-3</c:v>
                </c:pt>
                <c:pt idx="2378">
                  <c:v>1.6805272003045299E-3</c:v>
                </c:pt>
                <c:pt idx="2379">
                  <c:v>1.66608557421519E-3</c:v>
                </c:pt>
                <c:pt idx="2380">
                  <c:v>1.64839499115325E-3</c:v>
                </c:pt>
                <c:pt idx="2381">
                  <c:v>1.6297268290550199E-3</c:v>
                </c:pt>
                <c:pt idx="2382">
                  <c:v>1.62110230397091E-3</c:v>
                </c:pt>
                <c:pt idx="2383">
                  <c:v>1.6172848773217E-3</c:v>
                </c:pt>
                <c:pt idx="2384">
                  <c:v>1.6091547399050201E-3</c:v>
                </c:pt>
                <c:pt idx="2385">
                  <c:v>1.60626066615615E-3</c:v>
                </c:pt>
                <c:pt idx="2386">
                  <c:v>1.60078085445553E-3</c:v>
                </c:pt>
                <c:pt idx="2387">
                  <c:v>1.5891480304521799E-3</c:v>
                </c:pt>
                <c:pt idx="2388">
                  <c:v>1.58042114850014E-3</c:v>
                </c:pt>
                <c:pt idx="2389">
                  <c:v>1.5678292901190401E-3</c:v>
                </c:pt>
                <c:pt idx="2390">
                  <c:v>1.5527773049167401E-3</c:v>
                </c:pt>
                <c:pt idx="2391">
                  <c:v>1.5445755411358101E-3</c:v>
                </c:pt>
                <c:pt idx="2392">
                  <c:v>1.53721314791941E-3</c:v>
                </c:pt>
                <c:pt idx="2393">
                  <c:v>1.5298979118048E-3</c:v>
                </c:pt>
                <c:pt idx="2394">
                  <c:v>1.5231128923042299E-3</c:v>
                </c:pt>
                <c:pt idx="2395">
                  <c:v>1.51444608433841E-3</c:v>
                </c:pt>
                <c:pt idx="2396">
                  <c:v>1.50801733435381E-3</c:v>
                </c:pt>
                <c:pt idx="2397">
                  <c:v>1.5068741544086201E-3</c:v>
                </c:pt>
                <c:pt idx="2398">
                  <c:v>1.50303762464578E-3</c:v>
                </c:pt>
                <c:pt idx="2399">
                  <c:v>1.49418449634654E-3</c:v>
                </c:pt>
                <c:pt idx="2400">
                  <c:v>1.48793440189369E-3</c:v>
                </c:pt>
                <c:pt idx="2401">
                  <c:v>1.4830197979983301E-3</c:v>
                </c:pt>
                <c:pt idx="2402">
                  <c:v>1.4734453495759501E-3</c:v>
                </c:pt>
                <c:pt idx="2403">
                  <c:v>1.4623022431751701E-3</c:v>
                </c:pt>
                <c:pt idx="2404">
                  <c:v>1.4524538824917E-3</c:v>
                </c:pt>
                <c:pt idx="2405">
                  <c:v>1.4430264866352E-3</c:v>
                </c:pt>
                <c:pt idx="2406">
                  <c:v>1.4405552847122701E-3</c:v>
                </c:pt>
                <c:pt idx="2407">
                  <c:v>1.43900991721266E-3</c:v>
                </c:pt>
                <c:pt idx="2408">
                  <c:v>1.43547882180652E-3</c:v>
                </c:pt>
                <c:pt idx="2409">
                  <c:v>1.43226453912124E-3</c:v>
                </c:pt>
                <c:pt idx="2410">
                  <c:v>1.42905025643596E-3</c:v>
                </c:pt>
                <c:pt idx="2411">
                  <c:v>1.41704292452991E-3</c:v>
                </c:pt>
                <c:pt idx="2412">
                  <c:v>1.4140262006588601E-3</c:v>
                </c:pt>
                <c:pt idx="2413">
                  <c:v>1.4106140348911799E-3</c:v>
                </c:pt>
                <c:pt idx="2414">
                  <c:v>1.40254465602298E-3</c:v>
                </c:pt>
                <c:pt idx="2415">
                  <c:v>1.3964585682492E-3</c:v>
                </c:pt>
                <c:pt idx="2416">
                  <c:v>1.3830899650525701E-3</c:v>
                </c:pt>
                <c:pt idx="2417">
                  <c:v>1.37636690184378E-3</c:v>
                </c:pt>
                <c:pt idx="2418">
                  <c:v>1.3748468519410399E-3</c:v>
                </c:pt>
                <c:pt idx="2419">
                  <c:v>1.3684147475397999E-3</c:v>
                </c:pt>
                <c:pt idx="2420">
                  <c:v>1.36480521701231E-3</c:v>
                </c:pt>
                <c:pt idx="2421">
                  <c:v>1.3602469887808899E-3</c:v>
                </c:pt>
                <c:pt idx="2422">
                  <c:v>1.3545240593813099E-3</c:v>
                </c:pt>
                <c:pt idx="2423">
                  <c:v>1.3485922837830099E-3</c:v>
                </c:pt>
                <c:pt idx="2424">
                  <c:v>1.34087547287777E-3</c:v>
                </c:pt>
                <c:pt idx="2425">
                  <c:v>1.3285529487053499E-3</c:v>
                </c:pt>
                <c:pt idx="2426">
                  <c:v>1.3180112732957901E-3</c:v>
                </c:pt>
                <c:pt idx="2427">
                  <c:v>1.30983466421553E-3</c:v>
                </c:pt>
                <c:pt idx="2428">
                  <c:v>1.29970303153167E-3</c:v>
                </c:pt>
                <c:pt idx="2429">
                  <c:v>1.29485365317957E-3</c:v>
                </c:pt>
                <c:pt idx="2430">
                  <c:v>1.28967927060796E-3</c:v>
                </c:pt>
                <c:pt idx="2431">
                  <c:v>1.2849566447163099E-3</c:v>
                </c:pt>
                <c:pt idx="2432">
                  <c:v>1.2827420799978999E-3</c:v>
                </c:pt>
                <c:pt idx="2433">
                  <c:v>1.2805275152794899E-3</c:v>
                </c:pt>
                <c:pt idx="2434">
                  <c:v>1.2667203504294899E-3</c:v>
                </c:pt>
                <c:pt idx="2435">
                  <c:v>1.25833127405464E-3</c:v>
                </c:pt>
                <c:pt idx="2436">
                  <c:v>1.24753368595762E-3</c:v>
                </c:pt>
                <c:pt idx="2437">
                  <c:v>1.24017008187361E-3</c:v>
                </c:pt>
                <c:pt idx="2438">
                  <c:v>1.2343610893551301E-3</c:v>
                </c:pt>
                <c:pt idx="2439">
                  <c:v>1.2253697214628799E-3</c:v>
                </c:pt>
                <c:pt idx="2440">
                  <c:v>1.21594803602463E-3</c:v>
                </c:pt>
                <c:pt idx="2441">
                  <c:v>1.2077373054859401E-3</c:v>
                </c:pt>
                <c:pt idx="2442">
                  <c:v>1.20455652061771E-3</c:v>
                </c:pt>
                <c:pt idx="2443">
                  <c:v>1.20327397059146E-3</c:v>
                </c:pt>
                <c:pt idx="2444">
                  <c:v>1.2007362744924301E-3</c:v>
                </c:pt>
                <c:pt idx="2445">
                  <c:v>1.19019359275544E-3</c:v>
                </c:pt>
                <c:pt idx="2446">
                  <c:v>1.1792338678971799E-3</c:v>
                </c:pt>
                <c:pt idx="2447">
                  <c:v>1.1708614259533E-3</c:v>
                </c:pt>
                <c:pt idx="2448">
                  <c:v>1.15817582140621E-3</c:v>
                </c:pt>
                <c:pt idx="2449">
                  <c:v>1.15078428704479E-3</c:v>
                </c:pt>
                <c:pt idx="2450">
                  <c:v>1.14372727327674E-3</c:v>
                </c:pt>
                <c:pt idx="2451">
                  <c:v>1.13129596987132E-3</c:v>
                </c:pt>
                <c:pt idx="2452">
                  <c:v>1.1222618387329299E-3</c:v>
                </c:pt>
                <c:pt idx="2453">
                  <c:v>1.11757198822407E-3</c:v>
                </c:pt>
                <c:pt idx="2454">
                  <c:v>1.1126650425214699E-3</c:v>
                </c:pt>
                <c:pt idx="2455">
                  <c:v>1.1090574490242101E-3</c:v>
                </c:pt>
                <c:pt idx="2456">
                  <c:v>1.0996295793496999E-3</c:v>
                </c:pt>
                <c:pt idx="2457">
                  <c:v>1.08774500100016E-3</c:v>
                </c:pt>
                <c:pt idx="2458">
                  <c:v>1.0834998377275899E-3</c:v>
                </c:pt>
                <c:pt idx="2459">
                  <c:v>1.0725664002124301E-3</c:v>
                </c:pt>
                <c:pt idx="2460">
                  <c:v>1.06111607568838E-3</c:v>
                </c:pt>
                <c:pt idx="2461">
                  <c:v>1.0539557570782899E-3</c:v>
                </c:pt>
                <c:pt idx="2462">
                  <c:v>1.04170652892269E-3</c:v>
                </c:pt>
                <c:pt idx="2463">
                  <c:v>1.0342518943494701E-3</c:v>
                </c:pt>
                <c:pt idx="2464">
                  <c:v>1.02951836318737E-3</c:v>
                </c:pt>
                <c:pt idx="2465">
                  <c:v>1.02286566351409E-3</c:v>
                </c:pt>
                <c:pt idx="2466">
                  <c:v>1.01735442764996E-3</c:v>
                </c:pt>
                <c:pt idx="2467">
                  <c:v>1.01105378123325E-3</c:v>
                </c:pt>
                <c:pt idx="2468">
                  <c:v>1.0035518715967001E-3</c:v>
                </c:pt>
                <c:pt idx="2469">
                  <c:v>9.9569269515807309E-4</c:v>
                </c:pt>
                <c:pt idx="2470">
                  <c:v>9.83512794911419E-4</c:v>
                </c:pt>
                <c:pt idx="2471">
                  <c:v>9.6904597402006304E-4</c:v>
                </c:pt>
                <c:pt idx="2472">
                  <c:v>9.5973229648850403E-4</c:v>
                </c:pt>
                <c:pt idx="2473">
                  <c:v>9.52599453158264E-4</c:v>
                </c:pt>
                <c:pt idx="2474">
                  <c:v>9.4226064699603996E-4</c:v>
                </c:pt>
                <c:pt idx="2475">
                  <c:v>9.33884493744222E-4</c:v>
                </c:pt>
                <c:pt idx="2476">
                  <c:v>9.2611359049421505E-4</c:v>
                </c:pt>
                <c:pt idx="2477">
                  <c:v>9.1960462277332995E-4</c:v>
                </c:pt>
                <c:pt idx="2478">
                  <c:v>9.1882561108618096E-4</c:v>
                </c:pt>
                <c:pt idx="2479">
                  <c:v>9.1065056080621596E-4</c:v>
                </c:pt>
                <c:pt idx="2480">
                  <c:v>8.9704112310272995E-4</c:v>
                </c:pt>
                <c:pt idx="2481">
                  <c:v>8.8810043202582805E-4</c:v>
                </c:pt>
                <c:pt idx="2482">
                  <c:v>8.7855535551670304E-4</c:v>
                </c:pt>
                <c:pt idx="2483">
                  <c:v>8.6700923976844096E-4</c:v>
                </c:pt>
                <c:pt idx="2484">
                  <c:v>8.5736096120119399E-4</c:v>
                </c:pt>
                <c:pt idx="2485">
                  <c:v>8.4405313498305901E-4</c:v>
                </c:pt>
                <c:pt idx="2486">
                  <c:v>8.33196098736742E-4</c:v>
                </c:pt>
                <c:pt idx="2487">
                  <c:v>8.2630000502663696E-4</c:v>
                </c:pt>
                <c:pt idx="2488">
                  <c:v>8.1871377013272202E-4</c:v>
                </c:pt>
                <c:pt idx="2489">
                  <c:v>8.1808426534577395E-4</c:v>
                </c:pt>
                <c:pt idx="2490">
                  <c:v>8.0988755454392805E-4</c:v>
                </c:pt>
                <c:pt idx="2491">
                  <c:v>7.9689049316469102E-4</c:v>
                </c:pt>
                <c:pt idx="2492">
                  <c:v>7.9420417108559704E-4</c:v>
                </c:pt>
                <c:pt idx="2493">
                  <c:v>7.8108490359647903E-4</c:v>
                </c:pt>
                <c:pt idx="2494">
                  <c:v>7.6138501024552801E-4</c:v>
                </c:pt>
                <c:pt idx="2495">
                  <c:v>7.5287696012356603E-4</c:v>
                </c:pt>
                <c:pt idx="2496">
                  <c:v>7.4270333693282197E-4</c:v>
                </c:pt>
                <c:pt idx="2497">
                  <c:v>7.3113490368724703E-4</c:v>
                </c:pt>
                <c:pt idx="2498">
                  <c:v>7.2414605979421803E-4</c:v>
                </c:pt>
                <c:pt idx="2499">
                  <c:v>7.1494591788508102E-4</c:v>
                </c:pt>
                <c:pt idx="2500">
                  <c:v>7.0958304101026405E-4</c:v>
                </c:pt>
                <c:pt idx="2501">
                  <c:v>7.04333253886619E-4</c:v>
                </c:pt>
                <c:pt idx="2502">
                  <c:v>6.9179419801879301E-4</c:v>
                </c:pt>
                <c:pt idx="2503">
                  <c:v>6.8412108061633597E-4</c:v>
                </c:pt>
                <c:pt idx="2504">
                  <c:v>6.7646459207828505E-4</c:v>
                </c:pt>
                <c:pt idx="2505">
                  <c:v>6.6046647563571404E-4</c:v>
                </c:pt>
                <c:pt idx="2506">
                  <c:v>6.4723025072524996E-4</c:v>
                </c:pt>
                <c:pt idx="2507">
                  <c:v>6.3607297640681597E-4</c:v>
                </c:pt>
                <c:pt idx="2508">
                  <c:v>6.2246127448742198E-4</c:v>
                </c:pt>
                <c:pt idx="2509">
                  <c:v>6.1250148456427705E-4</c:v>
                </c:pt>
                <c:pt idx="2510">
                  <c:v>6.0227666974402099E-4</c:v>
                </c:pt>
                <c:pt idx="2511">
                  <c:v>5.9583805556302598E-4</c:v>
                </c:pt>
                <c:pt idx="2512">
                  <c:v>5.9454482272131698E-4</c:v>
                </c:pt>
                <c:pt idx="2513">
                  <c:v>5.8635482273082799E-4</c:v>
                </c:pt>
                <c:pt idx="2514">
                  <c:v>5.7246403238975598E-4</c:v>
                </c:pt>
                <c:pt idx="2515">
                  <c:v>5.6292603136088898E-4</c:v>
                </c:pt>
                <c:pt idx="2516">
                  <c:v>5.5127862072646403E-4</c:v>
                </c:pt>
                <c:pt idx="2517">
                  <c:v>5.3473396700284999E-4</c:v>
                </c:pt>
                <c:pt idx="2518">
                  <c:v>5.2438183692159299E-4</c:v>
                </c:pt>
                <c:pt idx="2519">
                  <c:v>5.1736025395657595E-4</c:v>
                </c:pt>
                <c:pt idx="2520">
                  <c:v>5.0742187745264199E-4</c:v>
                </c:pt>
                <c:pt idx="2521">
                  <c:v>4.9662223275954802E-4</c:v>
                </c:pt>
                <c:pt idx="2522">
                  <c:v>4.9036644927897795E-4</c:v>
                </c:pt>
                <c:pt idx="2523">
                  <c:v>4.8674891138364402E-4</c:v>
                </c:pt>
                <c:pt idx="2524">
                  <c:v>4.81559881519367E-4</c:v>
                </c:pt>
                <c:pt idx="2525">
                  <c:v>4.7030881000416499E-4</c:v>
                </c:pt>
                <c:pt idx="2526">
                  <c:v>4.6202591585033E-4</c:v>
                </c:pt>
                <c:pt idx="2527">
                  <c:v>4.5702163705374802E-4</c:v>
                </c:pt>
                <c:pt idx="2528">
                  <c:v>4.43416268694697E-4</c:v>
                </c:pt>
                <c:pt idx="2529">
                  <c:v>4.2947814207594802E-4</c:v>
                </c:pt>
                <c:pt idx="2530">
                  <c:v>4.2074424526373399E-4</c:v>
                </c:pt>
                <c:pt idx="2531">
                  <c:v>4.1060511764416798E-4</c:v>
                </c:pt>
                <c:pt idx="2532">
                  <c:v>4.0183284960809099E-4</c:v>
                </c:pt>
                <c:pt idx="2533">
                  <c:v>3.9335844308928001E-4</c:v>
                </c:pt>
                <c:pt idx="2534">
                  <c:v>3.8727392469795101E-4</c:v>
                </c:pt>
                <c:pt idx="2535">
                  <c:v>3.8604019786754601E-4</c:v>
                </c:pt>
                <c:pt idx="2536">
                  <c:v>3.84806471037141E-4</c:v>
                </c:pt>
                <c:pt idx="2537">
                  <c:v>3.7291095572759099E-4</c:v>
                </c:pt>
                <c:pt idx="2538">
                  <c:v>3.6354743694943403E-4</c:v>
                </c:pt>
                <c:pt idx="2539">
                  <c:v>3.55988815710756E-4</c:v>
                </c:pt>
                <c:pt idx="2540">
                  <c:v>3.4376456582413699E-4</c:v>
                </c:pt>
                <c:pt idx="2541">
                  <c:v>3.3383477925816502E-4</c:v>
                </c:pt>
                <c:pt idx="2542">
                  <c:v>3.2660807288011702E-4</c:v>
                </c:pt>
                <c:pt idx="2543">
                  <c:v>3.1638655069174599E-4</c:v>
                </c:pt>
                <c:pt idx="2544">
                  <c:v>3.0992247586819898E-4</c:v>
                </c:pt>
                <c:pt idx="2545">
                  <c:v>3.0524803948038499E-4</c:v>
                </c:pt>
                <c:pt idx="2546">
                  <c:v>2.9999891285859101E-4</c:v>
                </c:pt>
                <c:pt idx="2547">
                  <c:v>2.9671888281929799E-4</c:v>
                </c:pt>
                <c:pt idx="2548">
                  <c:v>2.90429165179164E-4</c:v>
                </c:pt>
                <c:pt idx="2549">
                  <c:v>2.8190643745586798E-4</c:v>
                </c:pt>
                <c:pt idx="2550">
                  <c:v>2.7955706287811102E-4</c:v>
                </c:pt>
                <c:pt idx="2551">
                  <c:v>2.7056731763551298E-4</c:v>
                </c:pt>
                <c:pt idx="2552">
                  <c:v>2.5790848934556201E-4</c:v>
                </c:pt>
                <c:pt idx="2553">
                  <c:v>2.54494885763077E-4</c:v>
                </c:pt>
                <c:pt idx="2554">
                  <c:v>2.4434198863943098E-4</c:v>
                </c:pt>
                <c:pt idx="2555">
                  <c:v>2.3338365776592599E-4</c:v>
                </c:pt>
                <c:pt idx="2556">
                  <c:v>2.31328956697437E-4</c:v>
                </c:pt>
                <c:pt idx="2557">
                  <c:v>2.3022445652910899E-4</c:v>
                </c:pt>
                <c:pt idx="2558">
                  <c:v>2.2495198051965601E-4</c:v>
                </c:pt>
                <c:pt idx="2559">
                  <c:v>2.21266547017611E-4</c:v>
                </c:pt>
                <c:pt idx="2560">
                  <c:v>2.13839466472916E-4</c:v>
                </c:pt>
                <c:pt idx="2561">
                  <c:v>2.0529926263087201E-4</c:v>
                </c:pt>
                <c:pt idx="2562">
                  <c:v>2.0164523410100301E-4</c:v>
                </c:pt>
                <c:pt idx="2563">
                  <c:v>1.9404431192349901E-4</c:v>
                </c:pt>
                <c:pt idx="2564">
                  <c:v>1.8582654447982599E-4</c:v>
                </c:pt>
                <c:pt idx="2565">
                  <c:v>1.82791208307617E-4</c:v>
                </c:pt>
                <c:pt idx="2566">
                  <c:v>1.77413625692331E-4</c:v>
                </c:pt>
                <c:pt idx="2567">
                  <c:v>1.70125831474779E-4</c:v>
                </c:pt>
                <c:pt idx="2568">
                  <c:v>1.66985776722749E-4</c:v>
                </c:pt>
                <c:pt idx="2569">
                  <c:v>1.62507209707845E-4</c:v>
                </c:pt>
                <c:pt idx="2570">
                  <c:v>1.5874248350930201E-4</c:v>
                </c:pt>
                <c:pt idx="2571">
                  <c:v>1.5836117881106899E-4</c:v>
                </c:pt>
                <c:pt idx="2572">
                  <c:v>1.5651202077724999E-4</c:v>
                </c:pt>
                <c:pt idx="2573">
                  <c:v>1.5195759676056599E-4</c:v>
                </c:pt>
                <c:pt idx="2574">
                  <c:v>1.4814515934975301E-4</c:v>
                </c:pt>
                <c:pt idx="2575">
                  <c:v>1.38951477904885E-4</c:v>
                </c:pt>
                <c:pt idx="2576">
                  <c:v>1.25823141496315E-4</c:v>
                </c:pt>
                <c:pt idx="2577">
                  <c:v>1.19986454605257E-4</c:v>
                </c:pt>
                <c:pt idx="2578">
                  <c:v>1.1281502343266301E-4</c:v>
                </c:pt>
                <c:pt idx="2579">
                  <c:v>1.07623089049621E-4</c:v>
                </c:pt>
                <c:pt idx="2580">
                  <c:v>1.07479250929133E-4</c:v>
                </c:pt>
                <c:pt idx="2581">
                  <c:v>1.07335412808645E-4</c:v>
                </c:pt>
                <c:pt idx="2582">
                  <c:v>1.05082298085278E-4</c:v>
                </c:pt>
                <c:pt idx="2583">
                  <c:v>1.04625709013729E-4</c:v>
                </c:pt>
                <c:pt idx="2584" formatCode="0.00E+00">
                  <c:v>9.8254356200187901E-5</c:v>
                </c:pt>
                <c:pt idx="2585" formatCode="0.00E+00">
                  <c:v>9.1710923804247605E-5</c:v>
                </c:pt>
                <c:pt idx="2586" formatCode="0.00E+00">
                  <c:v>8.9214644584878098E-5</c:v>
                </c:pt>
                <c:pt idx="2587" formatCode="0.00E+00">
                  <c:v>8.5710633030662995E-5</c:v>
                </c:pt>
                <c:pt idx="2588" formatCode="0.00E+00">
                  <c:v>7.8649052594683205E-5</c:v>
                </c:pt>
                <c:pt idx="2589" formatCode="0.00E+00">
                  <c:v>7.5002868397715605E-5</c:v>
                </c:pt>
                <c:pt idx="2590" formatCode="0.00E+00">
                  <c:v>6.9294656959176205E-5</c:v>
                </c:pt>
                <c:pt idx="2591" formatCode="0.00E+00">
                  <c:v>6.1356865446864496E-5</c:v>
                </c:pt>
                <c:pt idx="2592" formatCode="0.00E+00">
                  <c:v>5.9976494770358503E-5</c:v>
                </c:pt>
                <c:pt idx="2593" formatCode="0.00E+00">
                  <c:v>5.9399892677226502E-5</c:v>
                </c:pt>
                <c:pt idx="2594" formatCode="0.00E+00">
                  <c:v>5.9875480190138702E-5</c:v>
                </c:pt>
                <c:pt idx="2595" formatCode="0.00E+00">
                  <c:v>6.1600630370971899E-5</c:v>
                </c:pt>
                <c:pt idx="2596" formatCode="0.00E+00">
                  <c:v>6.1813104974857894E-5</c:v>
                </c:pt>
                <c:pt idx="2597" formatCode="0.00E+00">
                  <c:v>5.8885862900773597E-5</c:v>
                </c:pt>
                <c:pt idx="2598" formatCode="0.00E+00">
                  <c:v>5.5958620826689098E-5</c:v>
                </c:pt>
                <c:pt idx="2599" formatCode="0.00E+00">
                  <c:v>4.5465716250381297E-5</c:v>
                </c:pt>
                <c:pt idx="2600" formatCode="0.00E+00">
                  <c:v>3.9754048540179599E-5</c:v>
                </c:pt>
                <c:pt idx="2601" formatCode="0.00E+00">
                  <c:v>3.2143533128465603E-5</c:v>
                </c:pt>
                <c:pt idx="2602" formatCode="0.00E+00">
                  <c:v>3.0207076435062798E-5</c:v>
                </c:pt>
                <c:pt idx="2603" formatCode="0.00E+00">
                  <c:v>2.9837016151324001E-5</c:v>
                </c:pt>
                <c:pt idx="2604" formatCode="0.00E+00">
                  <c:v>2.9466955867584898E-5</c:v>
                </c:pt>
                <c:pt idx="2605" formatCode="0.00E+00">
                  <c:v>2.8792361512218E-5</c:v>
                </c:pt>
                <c:pt idx="2606" formatCode="0.00E+00">
                  <c:v>2.6900281432169402E-5</c:v>
                </c:pt>
                <c:pt idx="2607" formatCode="0.00E+00">
                  <c:v>2.4272781935632899E-5</c:v>
                </c:pt>
                <c:pt idx="2608" formatCode="0.00E+00">
                  <c:v>1.9492987660385201E-5</c:v>
                </c:pt>
                <c:pt idx="2609" formatCode="0.00E+00">
                  <c:v>1.5828226275636101E-5</c:v>
                </c:pt>
                <c:pt idx="2610" formatCode="0.00E+00">
                  <c:v>1.6584921093090702E-5</c:v>
                </c:pt>
                <c:pt idx="2611" formatCode="0.00E+00">
                  <c:v>1.56889954881507E-5</c:v>
                </c:pt>
                <c:pt idx="2612" formatCode="0.00E+00">
                  <c:v>1.47930698832105E-5</c:v>
                </c:pt>
                <c:pt idx="2613" formatCode="0.00E+00">
                  <c:v>9.9468573677297998E-6</c:v>
                </c:pt>
                <c:pt idx="2614" formatCode="0.00E+00">
                  <c:v>2.4269052825416601E-6</c:v>
                </c:pt>
                <c:pt idx="2615" formatCode="0.00E+00">
                  <c:v>-3.21193340340159E-6</c:v>
                </c:pt>
                <c:pt idx="2616" formatCode="0.00E+00">
                  <c:v>-4.64560298792934E-6</c:v>
                </c:pt>
                <c:pt idx="2617" formatCode="0.00E+00">
                  <c:v>-2.8065486790224699E-7</c:v>
                </c:pt>
                <c:pt idx="2618" formatCode="0.00E+00">
                  <c:v>2.1895926974972598E-6</c:v>
                </c:pt>
                <c:pt idx="2619" formatCode="0.00E+00">
                  <c:v>3.33421010931549E-6</c:v>
                </c:pt>
                <c:pt idx="2620" formatCode="0.00E+00">
                  <c:v>3.78436709365577E-6</c:v>
                </c:pt>
                <c:pt idx="2621" formatCode="0.00E+00">
                  <c:v>3.8872938642569701E-6</c:v>
                </c:pt>
                <c:pt idx="2622" formatCode="0.00E+00">
                  <c:v>-1.6991746391231501E-6</c:v>
                </c:pt>
                <c:pt idx="2623" formatCode="0.00E+00">
                  <c:v>-7.2856431425032597E-6</c:v>
                </c:pt>
                <c:pt idx="2624" formatCode="0.00E+00">
                  <c:v>-1.31107243523245E-5</c:v>
                </c:pt>
                <c:pt idx="2625" formatCode="0.00E+00">
                  <c:v>-1.2198855446466301E-5</c:v>
                </c:pt>
                <c:pt idx="2626" formatCode="0.00E+00">
                  <c:v>-9.3379281742913394E-6</c:v>
                </c:pt>
                <c:pt idx="2627" formatCode="0.00E+00">
                  <c:v>-6.1518706013892598E-6</c:v>
                </c:pt>
                <c:pt idx="2628" formatCode="0.00E+00">
                  <c:v>-4.7576430625347697E-6</c:v>
                </c:pt>
                <c:pt idx="2629" formatCode="0.00E+00">
                  <c:v>-8.0723595276863493E-6</c:v>
                </c:pt>
                <c:pt idx="2630" formatCode="0.00E+00">
                  <c:v>-1.13870759928377E-5</c:v>
                </c:pt>
                <c:pt idx="2631" formatCode="0.00E+00">
                  <c:v>-1.2112231962395699E-5</c:v>
                </c:pt>
                <c:pt idx="2632" formatCode="0.00E+00">
                  <c:v>-1.3698221835475401E-5</c:v>
                </c:pt>
                <c:pt idx="2633" formatCode="0.00E+00">
                  <c:v>-1.35719270893107E-5</c:v>
                </c:pt>
                <c:pt idx="2634" formatCode="0.00E+00">
                  <c:v>-1.44703836813048E-5</c:v>
                </c:pt>
                <c:pt idx="2635" formatCode="0.00E+00">
                  <c:v>-1.5368840273298799E-5</c:v>
                </c:pt>
                <c:pt idx="2636" formatCode="0.00E+00">
                  <c:v>-1.57784627348172E-5</c:v>
                </c:pt>
                <c:pt idx="2637" formatCode="0.00E+00">
                  <c:v>-1.6188085196335499E-5</c:v>
                </c:pt>
                <c:pt idx="2638" formatCode="0.00E+00">
                  <c:v>-2.63495803512202E-5</c:v>
                </c:pt>
                <c:pt idx="2639" formatCode="0.00E+00">
                  <c:v>-2.8797823682483801E-5</c:v>
                </c:pt>
                <c:pt idx="2640" formatCode="0.00E+00">
                  <c:v>-2.15676144536192E-5</c:v>
                </c:pt>
                <c:pt idx="2641" formatCode="0.00E+00">
                  <c:v>-1.3965880592587401E-5</c:v>
                </c:pt>
                <c:pt idx="2642" formatCode="0.00E+00">
                  <c:v>-1.13794404930744E-5</c:v>
                </c:pt>
                <c:pt idx="2643" formatCode="0.00E+00">
                  <c:v>-8.7930003935614299E-6</c:v>
                </c:pt>
                <c:pt idx="2644" formatCode="0.00E+00">
                  <c:v>-3.5513578713451898E-6</c:v>
                </c:pt>
                <c:pt idx="2645" formatCode="0.00E+00">
                  <c:v>-5.5320708616388102E-6</c:v>
                </c:pt>
                <c:pt idx="2646" formatCode="0.00E+00">
                  <c:v>-7.5127838519326098E-6</c:v>
                </c:pt>
                <c:pt idx="2647" formatCode="0.00E+00">
                  <c:v>-1.61740376785301E-5</c:v>
                </c:pt>
                <c:pt idx="2648" formatCode="0.00E+00">
                  <c:v>-4.5343586957425302E-6</c:v>
                </c:pt>
                <c:pt idx="2649" formatCode="0.00E+00">
                  <c:v>-1.8204937111317199E-6</c:v>
                </c:pt>
                <c:pt idx="2650" formatCode="0.00E+00">
                  <c:v>-5.3643212945994804E-7</c:v>
                </c:pt>
                <c:pt idx="2651" formatCode="0.00E+00">
                  <c:v>3.2727750742399298E-8</c:v>
                </c:pt>
                <c:pt idx="2652" formatCode="0.00E+00">
                  <c:v>6.0188763094456205E-7</c:v>
                </c:pt>
                <c:pt idx="2653" formatCode="0.00E+00">
                  <c:v>6.7287503438216404E-6</c:v>
                </c:pt>
                <c:pt idx="2654" formatCode="0.00E+00">
                  <c:v>1.04128268286616E-5</c:v>
                </c:pt>
                <c:pt idx="2655" formatCode="0.00E+00">
                  <c:v>1.40969033135016E-5</c:v>
                </c:pt>
                <c:pt idx="2656" formatCode="0.00E+00">
                  <c:v>1.9047330884848999E-5</c:v>
                </c:pt>
                <c:pt idx="2657" formatCode="0.00E+00">
                  <c:v>2.8637929492811299E-5</c:v>
                </c:pt>
                <c:pt idx="2658" formatCode="0.00E+00">
                  <c:v>3.03796992653027E-5</c:v>
                </c:pt>
                <c:pt idx="2659" formatCode="0.00E+00">
                  <c:v>3.0441941231044299E-5</c:v>
                </c:pt>
                <c:pt idx="2660" formatCode="0.00E+00">
                  <c:v>3.4235130500644897E-5</c:v>
                </c:pt>
                <c:pt idx="2661" formatCode="0.00E+00">
                  <c:v>3.6050405036352503E-5</c:v>
                </c:pt>
                <c:pt idx="2662" formatCode="0.00E+00">
                  <c:v>3.7865679572059999E-5</c:v>
                </c:pt>
                <c:pt idx="2663" formatCode="0.00E+00">
                  <c:v>5.1230881519558198E-5</c:v>
                </c:pt>
                <c:pt idx="2664" formatCode="0.00E+00">
                  <c:v>6.6792560764206697E-5</c:v>
                </c:pt>
                <c:pt idx="2665" formatCode="0.00E+00">
                  <c:v>7.93804461245032E-5</c:v>
                </c:pt>
                <c:pt idx="2666" formatCode="0.00E+00">
                  <c:v>9.5109121253815406E-5</c:v>
                </c:pt>
                <c:pt idx="2667">
                  <c:v>1.05479043987407E-4</c:v>
                </c:pt>
                <c:pt idx="2668">
                  <c:v>1.1287282705061599E-4</c:v>
                </c:pt>
                <c:pt idx="2669">
                  <c:v>1.2337441267011999E-4</c:v>
                </c:pt>
                <c:pt idx="2670">
                  <c:v>1.33294341693521E-4</c:v>
                </c:pt>
                <c:pt idx="2671">
                  <c:v>1.4901608640230699E-4</c:v>
                </c:pt>
                <c:pt idx="2672">
                  <c:v>1.67964227889757E-4</c:v>
                </c:pt>
                <c:pt idx="2673">
                  <c:v>1.8427550525848199E-4</c:v>
                </c:pt>
                <c:pt idx="2674">
                  <c:v>1.98713254792152E-4</c:v>
                </c:pt>
                <c:pt idx="2675">
                  <c:v>2.1690783509745599E-4</c:v>
                </c:pt>
                <c:pt idx="2676">
                  <c:v>2.4013682663833599E-4</c:v>
                </c:pt>
                <c:pt idx="2677">
                  <c:v>2.6586450863114099E-4</c:v>
                </c:pt>
                <c:pt idx="2678">
                  <c:v>2.9337032762683798E-4</c:v>
                </c:pt>
                <c:pt idx="2679">
                  <c:v>3.2290322250731101E-4</c:v>
                </c:pt>
                <c:pt idx="2680">
                  <c:v>3.5746260342843901E-4</c:v>
                </c:pt>
                <c:pt idx="2681">
                  <c:v>3.9289840089566701E-4</c:v>
                </c:pt>
                <c:pt idx="2682">
                  <c:v>4.2430307327287898E-4</c:v>
                </c:pt>
                <c:pt idx="2683">
                  <c:v>4.6078425370388201E-4</c:v>
                </c:pt>
                <c:pt idx="2684">
                  <c:v>5.0338236810890395E-4</c:v>
                </c:pt>
                <c:pt idx="2685">
                  <c:v>5.4489534899499305E-4</c:v>
                </c:pt>
                <c:pt idx="2686">
                  <c:v>5.9876404671125802E-4</c:v>
                </c:pt>
                <c:pt idx="2687">
                  <c:v>6.6006027204389497E-4</c:v>
                </c:pt>
                <c:pt idx="2688">
                  <c:v>7.2057212697432304E-4</c:v>
                </c:pt>
                <c:pt idx="2689">
                  <c:v>7.8821680184281199E-4</c:v>
                </c:pt>
                <c:pt idx="2690">
                  <c:v>8.61344427085258E-4</c:v>
                </c:pt>
                <c:pt idx="2691">
                  <c:v>9.3812278209527201E-4</c:v>
                </c:pt>
                <c:pt idx="2692">
                  <c:v>1.02049591873076E-3</c:v>
                </c:pt>
                <c:pt idx="2693">
                  <c:v>1.1114234985831299E-3</c:v>
                </c:pt>
                <c:pt idx="2694">
                  <c:v>1.2127281209223901E-3</c:v>
                </c:pt>
                <c:pt idx="2695">
                  <c:v>1.3222080587103899E-3</c:v>
                </c:pt>
                <c:pt idx="2696">
                  <c:v>1.4394069376605699E-3</c:v>
                </c:pt>
                <c:pt idx="2697">
                  <c:v>1.5693633430828701E-3</c:v>
                </c:pt>
                <c:pt idx="2698">
                  <c:v>1.71305884292404E-3</c:v>
                </c:pt>
                <c:pt idx="2699">
                  <c:v>1.8665020179238301E-3</c:v>
                </c:pt>
                <c:pt idx="2700">
                  <c:v>2.0361134307093701E-3</c:v>
                </c:pt>
                <c:pt idx="2701">
                  <c:v>2.2267376884167302E-3</c:v>
                </c:pt>
                <c:pt idx="2702">
                  <c:v>2.4256885970823298E-3</c:v>
                </c:pt>
                <c:pt idx="2703">
                  <c:v>2.6401034511150199E-3</c:v>
                </c:pt>
                <c:pt idx="2704">
                  <c:v>2.8679524643784502E-3</c:v>
                </c:pt>
                <c:pt idx="2705">
                  <c:v>3.1057535394271498E-3</c:v>
                </c:pt>
                <c:pt idx="2706">
                  <c:v>3.3702373319701201E-3</c:v>
                </c:pt>
                <c:pt idx="2707">
                  <c:v>3.6505221654826799E-3</c:v>
                </c:pt>
                <c:pt idx="2708">
                  <c:v>3.9484075883247901E-3</c:v>
                </c:pt>
                <c:pt idx="2709">
                  <c:v>4.2740345179719703E-3</c:v>
                </c:pt>
                <c:pt idx="2710">
                  <c:v>4.61890106336373E-3</c:v>
                </c:pt>
                <c:pt idx="2711">
                  <c:v>4.9858554250967798E-3</c:v>
                </c:pt>
                <c:pt idx="2712">
                  <c:v>5.3808111661109203E-3</c:v>
                </c:pt>
                <c:pt idx="2713">
                  <c:v>5.7928499263115701E-3</c:v>
                </c:pt>
                <c:pt idx="2714">
                  <c:v>6.2183453040591504E-3</c:v>
                </c:pt>
                <c:pt idx="2715">
                  <c:v>6.6669154788785399E-3</c:v>
                </c:pt>
                <c:pt idx="2716">
                  <c:v>7.1457209187520904E-3</c:v>
                </c:pt>
                <c:pt idx="2717">
                  <c:v>7.65070681386237E-3</c:v>
                </c:pt>
                <c:pt idx="2718">
                  <c:v>8.1798713596366607E-3</c:v>
                </c:pt>
                <c:pt idx="2719">
                  <c:v>8.7307959358920596E-3</c:v>
                </c:pt>
                <c:pt idx="2720">
                  <c:v>9.3024813540947202E-3</c:v>
                </c:pt>
                <c:pt idx="2721">
                  <c:v>9.9017262267474902E-3</c:v>
                </c:pt>
                <c:pt idx="2722">
                  <c:v>1.05261984552597E-2</c:v>
                </c:pt>
                <c:pt idx="2723">
                  <c:v>1.1178210946961E-2</c:v>
                </c:pt>
                <c:pt idx="2724">
                  <c:v>1.18529616879345E-2</c:v>
                </c:pt>
                <c:pt idx="2725">
                  <c:v>1.25504754162314E-2</c:v>
                </c:pt>
                <c:pt idx="2726">
                  <c:v>1.32705043042512E-2</c:v>
                </c:pt>
                <c:pt idx="2727">
                  <c:v>1.4012414145970599E-2</c:v>
                </c:pt>
                <c:pt idx="2728">
                  <c:v>1.4780960056463E-2</c:v>
                </c:pt>
                <c:pt idx="2729">
                  <c:v>1.5573423055770899E-2</c:v>
                </c:pt>
                <c:pt idx="2730">
                  <c:v>1.6386821706047799E-2</c:v>
                </c:pt>
                <c:pt idx="2731">
                  <c:v>1.7231059556180001E-2</c:v>
                </c:pt>
                <c:pt idx="2732">
                  <c:v>1.8102357611990201E-2</c:v>
                </c:pt>
                <c:pt idx="2733">
                  <c:v>1.89949024001629E-2</c:v>
                </c:pt>
                <c:pt idx="2734">
                  <c:v>1.9908340516915701E-2</c:v>
                </c:pt>
                <c:pt idx="2735">
                  <c:v>2.0845424474359501E-2</c:v>
                </c:pt>
                <c:pt idx="2736">
                  <c:v>2.1809539152955901E-2</c:v>
                </c:pt>
                <c:pt idx="2737">
                  <c:v>2.27981814642867E-2</c:v>
                </c:pt>
                <c:pt idx="2738">
                  <c:v>2.3813121969575999E-2</c:v>
                </c:pt>
                <c:pt idx="2739">
                  <c:v>2.48541241982063E-2</c:v>
                </c:pt>
                <c:pt idx="2740">
                  <c:v>2.5925291491428699E-2</c:v>
                </c:pt>
                <c:pt idx="2741">
                  <c:v>2.70275683591512E-2</c:v>
                </c:pt>
                <c:pt idx="2742">
                  <c:v>2.81572483565606E-2</c:v>
                </c:pt>
                <c:pt idx="2743">
                  <c:v>2.9317574053446701E-2</c:v>
                </c:pt>
                <c:pt idx="2744">
                  <c:v>3.0520891448151701E-2</c:v>
                </c:pt>
                <c:pt idx="2745">
                  <c:v>3.1760615157195297E-2</c:v>
                </c:pt>
                <c:pt idx="2746">
                  <c:v>3.3034853515023201E-2</c:v>
                </c:pt>
                <c:pt idx="2747">
                  <c:v>3.4345172281578101E-2</c:v>
                </c:pt>
                <c:pt idx="2748">
                  <c:v>3.5695546533943301E-2</c:v>
                </c:pt>
                <c:pt idx="2749">
                  <c:v>3.7092109521099599E-2</c:v>
                </c:pt>
                <c:pt idx="2750">
                  <c:v>3.8537330312102103E-2</c:v>
                </c:pt>
                <c:pt idx="2751">
                  <c:v>4.0036657931056902E-2</c:v>
                </c:pt>
                <c:pt idx="2752">
                  <c:v>4.16003544234037E-2</c:v>
                </c:pt>
                <c:pt idx="2753">
                  <c:v>4.3224360111588103E-2</c:v>
                </c:pt>
                <c:pt idx="2754">
                  <c:v>4.4913575122672598E-2</c:v>
                </c:pt>
                <c:pt idx="2755">
                  <c:v>4.6671565192478399E-2</c:v>
                </c:pt>
                <c:pt idx="2756">
                  <c:v>4.8493369423520498E-2</c:v>
                </c:pt>
                <c:pt idx="2757">
                  <c:v>5.0414832393830301E-2</c:v>
                </c:pt>
                <c:pt idx="2758">
                  <c:v>5.2452794608256199E-2</c:v>
                </c:pt>
                <c:pt idx="2759">
                  <c:v>5.4544340444245699E-2</c:v>
                </c:pt>
                <c:pt idx="2760">
                  <c:v>5.6695363175600401E-2</c:v>
                </c:pt>
                <c:pt idx="2761">
                  <c:v>5.89389054861763E-2</c:v>
                </c:pt>
                <c:pt idx="2762">
                  <c:v>6.1267384393168998E-2</c:v>
                </c:pt>
                <c:pt idx="2763">
                  <c:v>6.3697075852807997E-2</c:v>
                </c:pt>
                <c:pt idx="2764">
                  <c:v>6.6220125627424506E-2</c:v>
                </c:pt>
                <c:pt idx="2765">
                  <c:v>6.8844115102184897E-2</c:v>
                </c:pt>
                <c:pt idx="2766">
                  <c:v>7.1582670267111501E-2</c:v>
                </c:pt>
                <c:pt idx="2767">
                  <c:v>7.4462096877798006E-2</c:v>
                </c:pt>
                <c:pt idx="2768">
                  <c:v>7.7596582551946305E-2</c:v>
                </c:pt>
                <c:pt idx="2769">
                  <c:v>8.08280918483784E-2</c:v>
                </c:pt>
                <c:pt idx="2770">
                  <c:v>8.4003564961611196E-2</c:v>
                </c:pt>
                <c:pt idx="2771">
                  <c:v>8.72583666355113E-2</c:v>
                </c:pt>
                <c:pt idx="2772">
                  <c:v>9.0625050797807E-2</c:v>
                </c:pt>
                <c:pt idx="2773">
                  <c:v>9.4161201204407505E-2</c:v>
                </c:pt>
                <c:pt idx="2774">
                  <c:v>9.7804152614853507E-2</c:v>
                </c:pt>
                <c:pt idx="2775">
                  <c:v>0.101464971915449</c:v>
                </c:pt>
                <c:pt idx="2776">
                  <c:v>0.105195035487095</c:v>
                </c:pt>
                <c:pt idx="2777">
                  <c:v>0.10899719581733</c:v>
                </c:pt>
                <c:pt idx="2778">
                  <c:v>0.112851063895508</c:v>
                </c:pt>
                <c:pt idx="2779">
                  <c:v>0.11677420298110799</c:v>
                </c:pt>
                <c:pt idx="2780">
                  <c:v>0.120657077120263</c:v>
                </c:pt>
                <c:pt idx="2781">
                  <c:v>0.124594263272036</c:v>
                </c:pt>
                <c:pt idx="2782">
                  <c:v>0.12867696424932801</c:v>
                </c:pt>
                <c:pt idx="2783">
                  <c:v>0.13276960140613001</c:v>
                </c:pt>
                <c:pt idx="2784">
                  <c:v>0.136868298090049</c:v>
                </c:pt>
                <c:pt idx="2785">
                  <c:v>0.14097232387060199</c:v>
                </c:pt>
                <c:pt idx="2786">
                  <c:v>0.145069298788427</c:v>
                </c:pt>
                <c:pt idx="2787">
                  <c:v>0.14918687339926801</c:v>
                </c:pt>
                <c:pt idx="2788">
                  <c:v>0.15327425185982699</c:v>
                </c:pt>
                <c:pt idx="2789">
                  <c:v>0.15727088988007501</c:v>
                </c:pt>
                <c:pt idx="2790">
                  <c:v>0.161199698058791</c:v>
                </c:pt>
                <c:pt idx="2791">
                  <c:v>0.165064186153868</c:v>
                </c:pt>
                <c:pt idx="2792">
                  <c:v>0.16883220149366901</c:v>
                </c:pt>
                <c:pt idx="2793">
                  <c:v>0.17247701053721101</c:v>
                </c:pt>
                <c:pt idx="2794">
                  <c:v>0.176011941268192</c:v>
                </c:pt>
                <c:pt idx="2795">
                  <c:v>0.179423932620798</c:v>
                </c:pt>
                <c:pt idx="2796">
                  <c:v>0.18269301842065799</c:v>
                </c:pt>
                <c:pt idx="2797">
                  <c:v>0.185803175363775</c:v>
                </c:pt>
                <c:pt idx="2798">
                  <c:v>0.188758931918003</c:v>
                </c:pt>
                <c:pt idx="2799">
                  <c:v>0.191534085336829</c:v>
                </c:pt>
                <c:pt idx="2800">
                  <c:v>0.19415869024729099</c:v>
                </c:pt>
                <c:pt idx="2801">
                  <c:v>0.196608999308828</c:v>
                </c:pt>
                <c:pt idx="2802">
                  <c:v>0.198802245806602</c:v>
                </c:pt>
                <c:pt idx="2803">
                  <c:v>0.20075470321779099</c:v>
                </c:pt>
                <c:pt idx="2804">
                  <c:v>0.202480419670546</c:v>
                </c:pt>
                <c:pt idx="2805">
                  <c:v>0.20397480193842099</c:v>
                </c:pt>
                <c:pt idx="2806">
                  <c:v>0.205235993422382</c:v>
                </c:pt>
                <c:pt idx="2807">
                  <c:v>0.20625736188395499</c:v>
                </c:pt>
                <c:pt idx="2808">
                  <c:v>0.20703445900457601</c:v>
                </c:pt>
                <c:pt idx="2809">
                  <c:v>0.20755707225378101</c:v>
                </c:pt>
                <c:pt idx="2810">
                  <c:v>0.207633083042916</c:v>
                </c:pt>
                <c:pt idx="2811">
                  <c:v>0.20761343315934799</c:v>
                </c:pt>
                <c:pt idx="2812">
                  <c:v>0.20759378327577899</c:v>
                </c:pt>
                <c:pt idx="2813">
                  <c:v>0.20709206998747701</c:v>
                </c:pt>
                <c:pt idx="2814">
                  <c:v>0.20633441040452599</c:v>
                </c:pt>
                <c:pt idx="2815">
                  <c:v>0.205326479556316</c:v>
                </c:pt>
                <c:pt idx="2816">
                  <c:v>0.204068366278543</c:v>
                </c:pt>
                <c:pt idx="2817">
                  <c:v>0.20255344505339301</c:v>
                </c:pt>
                <c:pt idx="2818">
                  <c:v>0.200795848962285</c:v>
                </c:pt>
                <c:pt idx="2819">
                  <c:v>0.19879861663374801</c:v>
                </c:pt>
                <c:pt idx="2820">
                  <c:v>0.196546923491589</c:v>
                </c:pt>
                <c:pt idx="2821">
                  <c:v>0.194001124433726</c:v>
                </c:pt>
                <c:pt idx="2822">
                  <c:v>0.19124827693101601</c:v>
                </c:pt>
                <c:pt idx="2823">
                  <c:v>0.18833364180401899</c:v>
                </c:pt>
                <c:pt idx="2824">
                  <c:v>0.185204461278314</c:v>
                </c:pt>
                <c:pt idx="2825">
                  <c:v>0.18185728408858401</c:v>
                </c:pt>
                <c:pt idx="2826">
                  <c:v>0.178297999714706</c:v>
                </c:pt>
                <c:pt idx="2827">
                  <c:v>0.174539348349564</c:v>
                </c:pt>
                <c:pt idx="2828">
                  <c:v>0.17059173772728201</c:v>
                </c:pt>
                <c:pt idx="2829">
                  <c:v>0.16645002767471201</c:v>
                </c:pt>
                <c:pt idx="2830">
                  <c:v>0.162140212001921</c:v>
                </c:pt>
                <c:pt idx="2831">
                  <c:v>0.15768230857584201</c:v>
                </c:pt>
                <c:pt idx="2832">
                  <c:v>0.15303807438272601</c:v>
                </c:pt>
                <c:pt idx="2833">
                  <c:v>0.14819003783767201</c:v>
                </c:pt>
                <c:pt idx="2834">
                  <c:v>0.14321374695289901</c:v>
                </c:pt>
                <c:pt idx="2835">
                  <c:v>0.13811766053684901</c:v>
                </c:pt>
                <c:pt idx="2836">
                  <c:v>0.13287986618182299</c:v>
                </c:pt>
                <c:pt idx="2837">
                  <c:v>0.12747808718943501</c:v>
                </c:pt>
                <c:pt idx="2838">
                  <c:v>0.12205572531711199</c:v>
                </c:pt>
                <c:pt idx="2839">
                  <c:v>0.11661855169751199</c:v>
                </c:pt>
                <c:pt idx="2840">
                  <c:v>0.110970759704707</c:v>
                </c:pt>
                <c:pt idx="2841">
                  <c:v>0.105157636691197</c:v>
                </c:pt>
                <c:pt idx="2842">
                  <c:v>9.9209285255154905E-2</c:v>
                </c:pt>
                <c:pt idx="2843">
                  <c:v>9.3079254704479697E-2</c:v>
                </c:pt>
                <c:pt idx="2844">
                  <c:v>8.68634068595103E-2</c:v>
                </c:pt>
                <c:pt idx="2845">
                  <c:v>8.0550863146122698E-2</c:v>
                </c:pt>
                <c:pt idx="2846">
                  <c:v>7.4060050475817998E-2</c:v>
                </c:pt>
                <c:pt idx="2847">
                  <c:v>6.7607419090215906E-2</c:v>
                </c:pt>
                <c:pt idx="2848">
                  <c:v>6.1175153903935998E-2</c:v>
                </c:pt>
                <c:pt idx="2849">
                  <c:v>5.4620441365670701E-2</c:v>
                </c:pt>
                <c:pt idx="2850">
                  <c:v>4.79685077603942E-2</c:v>
                </c:pt>
                <c:pt idx="2851">
                  <c:v>4.1254280696300202E-2</c:v>
                </c:pt>
                <c:pt idx="2852">
                  <c:v>3.4495523358156401E-2</c:v>
                </c:pt>
                <c:pt idx="2853">
                  <c:v>2.77005313834656E-2</c:v>
                </c:pt>
                <c:pt idx="2854">
                  <c:v>2.08205014863082E-2</c:v>
                </c:pt>
                <c:pt idx="2855">
                  <c:v>1.3857908143468701E-2</c:v>
                </c:pt>
                <c:pt idx="2856">
                  <c:v>6.82208944591986E-3</c:v>
                </c:pt>
                <c:pt idx="2857">
                  <c:v>-3.2308623200920898E-4</c:v>
                </c:pt>
                <c:pt idx="2858">
                  <c:v>-7.5642250923525899E-3</c:v>
                </c:pt>
                <c:pt idx="2859">
                  <c:v>-1.49007773536415E-2</c:v>
                </c:pt>
                <c:pt idx="2860">
                  <c:v>-2.2360579986533999E-2</c:v>
                </c:pt>
                <c:pt idx="2861">
                  <c:v>-2.9925611342906201E-2</c:v>
                </c:pt>
                <c:pt idx="2862">
                  <c:v>-3.7600300583754201E-2</c:v>
                </c:pt>
                <c:pt idx="2863">
                  <c:v>-4.54785297331173E-2</c:v>
                </c:pt>
                <c:pt idx="2864">
                  <c:v>-5.3523496681153603E-2</c:v>
                </c:pt>
                <c:pt idx="2865">
                  <c:v>-6.1671953348333197E-2</c:v>
                </c:pt>
                <c:pt idx="2866">
                  <c:v>-7.0015461589635106E-2</c:v>
                </c:pt>
                <c:pt idx="2867">
                  <c:v>-7.8556853486003997E-2</c:v>
                </c:pt>
                <c:pt idx="2868">
                  <c:v>-8.7293105381633498E-2</c:v>
                </c:pt>
                <c:pt idx="2869">
                  <c:v>-9.6283946663081002E-2</c:v>
                </c:pt>
                <c:pt idx="2870">
                  <c:v>-0.10550375113023</c:v>
                </c:pt>
                <c:pt idx="2871">
                  <c:v>-0.11493862936128001</c:v>
                </c:pt>
                <c:pt idx="2872">
                  <c:v>-0.12456988080367699</c:v>
                </c:pt>
                <c:pt idx="2873">
                  <c:v>-0.13457713578887201</c:v>
                </c:pt>
                <c:pt idx="2874">
                  <c:v>-0.145107601572876</c:v>
                </c:pt>
                <c:pt idx="2875">
                  <c:v>-0.15607679553342599</c:v>
                </c:pt>
                <c:pt idx="2876">
                  <c:v>-0.167461158003158</c:v>
                </c:pt>
                <c:pt idx="2877">
                  <c:v>-0.17915236415625499</c:v>
                </c:pt>
                <c:pt idx="2878">
                  <c:v>-0.19114396677701301</c:v>
                </c:pt>
                <c:pt idx="2879">
                  <c:v>-0.203568468224362</c:v>
                </c:pt>
                <c:pt idx="2880">
                  <c:v>-0.216417926930245</c:v>
                </c:pt>
                <c:pt idx="2881">
                  <c:v>-0.229730114412421</c:v>
                </c:pt>
                <c:pt idx="2882">
                  <c:v>-0.243577248244949</c:v>
                </c:pt>
                <c:pt idx="2883">
                  <c:v>-0.25792180849631502</c:v>
                </c:pt>
                <c:pt idx="2884">
                  <c:v>-0.27273533083284901</c:v>
                </c:pt>
                <c:pt idx="2885">
                  <c:v>-0.28818005080227399</c:v>
                </c:pt>
                <c:pt idx="2886">
                  <c:v>-0.30419339946274998</c:v>
                </c:pt>
                <c:pt idx="2887">
                  <c:v>-0.32072310705851498</c:v>
                </c:pt>
                <c:pt idx="2888">
                  <c:v>-0.33794261354202498</c:v>
                </c:pt>
                <c:pt idx="2889">
                  <c:v>-0.35566790662660902</c:v>
                </c:pt>
                <c:pt idx="2890">
                  <c:v>-0.373947916999537</c:v>
                </c:pt>
                <c:pt idx="2891">
                  <c:v>-0.39314065767959</c:v>
                </c:pt>
                <c:pt idx="2892">
                  <c:v>-0.41309087782370402</c:v>
                </c:pt>
                <c:pt idx="2893">
                  <c:v>-0.433478163143735</c:v>
                </c:pt>
                <c:pt idx="2894">
                  <c:v>-0.45434252686207299</c:v>
                </c:pt>
                <c:pt idx="2895">
                  <c:v>-0.47576790695675097</c:v>
                </c:pt>
                <c:pt idx="2896">
                  <c:v>-0.49778678786060898</c:v>
                </c:pt>
                <c:pt idx="2897">
                  <c:v>-0.52039113929210901</c:v>
                </c:pt>
                <c:pt idx="2898">
                  <c:v>-0.54361258345354002</c:v>
                </c:pt>
                <c:pt idx="2899">
                  <c:v>-0.56732997329458801</c:v>
                </c:pt>
                <c:pt idx="2900">
                  <c:v>-0.59143684866260504</c:v>
                </c:pt>
                <c:pt idx="2901">
                  <c:v>-0.616049785442218</c:v>
                </c:pt>
                <c:pt idx="2902">
                  <c:v>-0.64145619760512695</c:v>
                </c:pt>
                <c:pt idx="2903">
                  <c:v>-0.66733531894318299</c:v>
                </c:pt>
                <c:pt idx="2904">
                  <c:v>-0.69339904482760195</c:v>
                </c:pt>
                <c:pt idx="2905">
                  <c:v>-0.71974042774827596</c:v>
                </c:pt>
                <c:pt idx="2906">
                  <c:v>-0.74631966660853399</c:v>
                </c:pt>
                <c:pt idx="2907">
                  <c:v>-0.77323475895277205</c:v>
                </c:pt>
                <c:pt idx="2908">
                  <c:v>-0.80036028534158699</c:v>
                </c:pt>
                <c:pt idx="2909">
                  <c:v>-0.82752420104840896</c:v>
                </c:pt>
                <c:pt idx="2910">
                  <c:v>-0.85485679769829603</c:v>
                </c:pt>
                <c:pt idx="2911">
                  <c:v>-0.88260322219267295</c:v>
                </c:pt>
                <c:pt idx="2912">
                  <c:v>-0.91041404429816697</c:v>
                </c:pt>
                <c:pt idx="2913">
                  <c:v>-0.93795425328082005</c:v>
                </c:pt>
                <c:pt idx="2914">
                  <c:v>-0.96527700323806398</c:v>
                </c:pt>
                <c:pt idx="2915">
                  <c:v>-0.99236186881333999</c:v>
                </c:pt>
                <c:pt idx="2916">
                  <c:v>-1.0193062580063801</c:v>
                </c:pt>
                <c:pt idx="2917">
                  <c:v>-1.04601238827674</c:v>
                </c:pt>
                <c:pt idx="2918">
                  <c:v>-1.0722333244068301</c:v>
                </c:pt>
                <c:pt idx="2919">
                  <c:v>-1.09814737691566</c:v>
                </c:pt>
                <c:pt idx="2920">
                  <c:v>-1.12400582752444</c:v>
                </c:pt>
                <c:pt idx="2921">
                  <c:v>-1.1493486742666199</c:v>
                </c:pt>
                <c:pt idx="2922">
                  <c:v>-1.1737814202038499</c:v>
                </c:pt>
                <c:pt idx="2923">
                  <c:v>-1.19756190379949</c:v>
                </c:pt>
                <c:pt idx="2924">
                  <c:v>-1.2206209138981301</c:v>
                </c:pt>
                <c:pt idx="2925">
                  <c:v>-1.24294761480565</c:v>
                </c:pt>
                <c:pt idx="2926">
                  <c:v>-1.2645533723462199</c:v>
                </c:pt>
                <c:pt idx="2927">
                  <c:v>-1.2853091807818999</c:v>
                </c:pt>
                <c:pt idx="2928">
                  <c:v>-1.3051760417301499</c:v>
                </c:pt>
                <c:pt idx="2929">
                  <c:v>-1.3239772535796199</c:v>
                </c:pt>
                <c:pt idx="2930">
                  <c:v>-1.3418110547628901</c:v>
                </c:pt>
                <c:pt idx="2931">
                  <c:v>-1.35890471596453</c:v>
                </c:pt>
                <c:pt idx="2932">
                  <c:v>-1.37503133114836</c:v>
                </c:pt>
                <c:pt idx="2933">
                  <c:v>-1.3898841142015099</c:v>
                </c:pt>
                <c:pt idx="2934">
                  <c:v>-1.40345661353442</c:v>
                </c:pt>
                <c:pt idx="2935">
                  <c:v>-1.4158802440902001</c:v>
                </c:pt>
                <c:pt idx="2936">
                  <c:v>-1.42709374106222</c:v>
                </c:pt>
                <c:pt idx="2937">
                  <c:v>-1.43704125651294</c:v>
                </c:pt>
                <c:pt idx="2938">
                  <c:v>-1.4457457749231299</c:v>
                </c:pt>
                <c:pt idx="2939">
                  <c:v>-1.4531769383962501</c:v>
                </c:pt>
                <c:pt idx="2940">
                  <c:v>-1.45931288796436</c:v>
                </c:pt>
                <c:pt idx="2941">
                  <c:v>-1.46416727930393</c:v>
                </c:pt>
                <c:pt idx="2942">
                  <c:v>-1.46772560811515</c:v>
                </c:pt>
                <c:pt idx="2943">
                  <c:v>-1.46997168897181</c:v>
                </c:pt>
                <c:pt idx="2944">
                  <c:v>-1.47089912154508</c:v>
                </c:pt>
                <c:pt idx="2945">
                  <c:v>-1.4705186458206501</c:v>
                </c:pt>
                <c:pt idx="2946">
                  <c:v>-1.46883843693622</c:v>
                </c:pt>
                <c:pt idx="2947">
                  <c:v>-1.4658725402336099</c:v>
                </c:pt>
                <c:pt idx="2948">
                  <c:v>-1.4616178415280101</c:v>
                </c:pt>
                <c:pt idx="2949">
                  <c:v>-1.45608554909199</c:v>
                </c:pt>
                <c:pt idx="2950">
                  <c:v>-1.4493116426891199</c:v>
                </c:pt>
                <c:pt idx="2951">
                  <c:v>-1.44128604983718</c:v>
                </c:pt>
                <c:pt idx="2952">
                  <c:v>-1.4320586472771299</c:v>
                </c:pt>
                <c:pt idx="2953">
                  <c:v>-1.42168676688462</c:v>
                </c:pt>
                <c:pt idx="2954">
                  <c:v>-1.4101477210298199</c:v>
                </c:pt>
                <c:pt idx="2955">
                  <c:v>-1.3974858880807901</c:v>
                </c:pt>
                <c:pt idx="2956">
                  <c:v>-1.38374167146688</c:v>
                </c:pt>
                <c:pt idx="2957">
                  <c:v>-1.3687232641471201</c:v>
                </c:pt>
                <c:pt idx="2958">
                  <c:v>-1.35256633443015</c:v>
                </c:pt>
                <c:pt idx="2959">
                  <c:v>-1.3356452406733501</c:v>
                </c:pt>
                <c:pt idx="2960">
                  <c:v>-1.3181302406639099</c:v>
                </c:pt>
                <c:pt idx="2961">
                  <c:v>-1.2997536197892501</c:v>
                </c:pt>
                <c:pt idx="2962">
                  <c:v>-1.2804251443522801</c:v>
                </c:pt>
                <c:pt idx="2963">
                  <c:v>-1.2603298517293799</c:v>
                </c:pt>
                <c:pt idx="2964">
                  <c:v>-1.23947631052211</c:v>
                </c:pt>
                <c:pt idx="2965">
                  <c:v>-1.2180035820586701</c:v>
                </c:pt>
                <c:pt idx="2966">
                  <c:v>-1.1958791192324401</c:v>
                </c:pt>
                <c:pt idx="2967">
                  <c:v>-1.1731739680258499</c:v>
                </c:pt>
                <c:pt idx="2968">
                  <c:v>-1.1499653550139799</c:v>
                </c:pt>
                <c:pt idx="2969">
                  <c:v>-1.12600698517817</c:v>
                </c:pt>
                <c:pt idx="2970">
                  <c:v>-1.10155325550893</c:v>
                </c:pt>
                <c:pt idx="2971">
                  <c:v>-1.07715256018173</c:v>
                </c:pt>
                <c:pt idx="2972">
                  <c:v>-1.0525551403461</c:v>
                </c:pt>
                <c:pt idx="2973">
                  <c:v>-1.02747967352</c:v>
                </c:pt>
                <c:pt idx="2974">
                  <c:v>-1.0022221431099101</c:v>
                </c:pt>
                <c:pt idx="2975">
                  <c:v>-0.97689774193489398</c:v>
                </c:pt>
                <c:pt idx="2976">
                  <c:v>-0.951484307052614</c:v>
                </c:pt>
                <c:pt idx="2977">
                  <c:v>-0.92597207516957103</c:v>
                </c:pt>
                <c:pt idx="2978">
                  <c:v>-0.90031039489382603</c:v>
                </c:pt>
                <c:pt idx="2979">
                  <c:v>-0.874376341414279</c:v>
                </c:pt>
                <c:pt idx="2980">
                  <c:v>-0.848714825712795</c:v>
                </c:pt>
                <c:pt idx="2981">
                  <c:v>-0.82345989502369699</c:v>
                </c:pt>
                <c:pt idx="2982">
                  <c:v>-0.79823044962643597</c:v>
                </c:pt>
                <c:pt idx="2983">
                  <c:v>-0.77315510305155499</c:v>
                </c:pt>
                <c:pt idx="2984">
                  <c:v>-0.74836841328522197</c:v>
                </c:pt>
                <c:pt idx="2985">
                  <c:v>-0.72382362773370201</c:v>
                </c:pt>
                <c:pt idx="2986">
                  <c:v>-0.69954182465751902</c:v>
                </c:pt>
                <c:pt idx="2987">
                  <c:v>-0.67555081677354201</c:v>
                </c:pt>
                <c:pt idx="2988">
                  <c:v>-0.65164210382536403</c:v>
                </c:pt>
                <c:pt idx="2989">
                  <c:v>-0.62792753252564104</c:v>
                </c:pt>
                <c:pt idx="2990">
                  <c:v>-0.60500133350320595</c:v>
                </c:pt>
                <c:pt idx="2991">
                  <c:v>-0.58267604741821399</c:v>
                </c:pt>
                <c:pt idx="2992">
                  <c:v>-0.56065523113790805</c:v>
                </c:pt>
                <c:pt idx="2993">
                  <c:v>-0.53911156853700803</c:v>
                </c:pt>
                <c:pt idx="2994">
                  <c:v>-0.51795859863932503</c:v>
                </c:pt>
                <c:pt idx="2995">
                  <c:v>-0.497300559490986</c:v>
                </c:pt>
                <c:pt idx="2996">
                  <c:v>-0.47715010362086002</c:v>
                </c:pt>
                <c:pt idx="2997">
                  <c:v>-0.45752972880544401</c:v>
                </c:pt>
                <c:pt idx="2998">
                  <c:v>-0.43838230990247601</c:v>
                </c:pt>
                <c:pt idx="2999">
                  <c:v>-0.419674890246031</c:v>
                </c:pt>
                <c:pt idx="3000">
                  <c:v>-0.40133878857123501</c:v>
                </c:pt>
                <c:pt idx="3001">
                  <c:v>-0.383490886731643</c:v>
                </c:pt>
                <c:pt idx="3002">
                  <c:v>-0.36642729314119599</c:v>
                </c:pt>
                <c:pt idx="3003">
                  <c:v>-0.35010337640822098</c:v>
                </c:pt>
                <c:pt idx="3004">
                  <c:v>-0.334191188775049</c:v>
                </c:pt>
                <c:pt idx="3005">
                  <c:v>-0.31875057902561599</c:v>
                </c:pt>
                <c:pt idx="3006">
                  <c:v>-0.30393774724432099</c:v>
                </c:pt>
                <c:pt idx="3007">
                  <c:v>-0.28957572861881598</c:v>
                </c:pt>
                <c:pt idx="3008">
                  <c:v>-0.27571642533206497</c:v>
                </c:pt>
                <c:pt idx="3009">
                  <c:v>-0.26244057667784199</c:v>
                </c:pt>
                <c:pt idx="3010">
                  <c:v>-0.24965693130226799</c:v>
                </c:pt>
                <c:pt idx="3011">
                  <c:v>-0.23735878245647399</c:v>
                </c:pt>
                <c:pt idx="3012">
                  <c:v>-0.22556880085212799</c:v>
                </c:pt>
                <c:pt idx="3013">
                  <c:v>-0.214242830275194</c:v>
                </c:pt>
                <c:pt idx="3014">
                  <c:v>-0.20339183268226199</c:v>
                </c:pt>
                <c:pt idx="3015">
                  <c:v>-0.193015679774794</c:v>
                </c:pt>
                <c:pt idx="3016">
                  <c:v>-0.18303099987298699</c:v>
                </c:pt>
                <c:pt idx="3017">
                  <c:v>-0.173498226919161</c:v>
                </c:pt>
                <c:pt idx="3018">
                  <c:v>-0.16424225296136</c:v>
                </c:pt>
                <c:pt idx="3019">
                  <c:v>-0.15537575743179</c:v>
                </c:pt>
                <c:pt idx="3020">
                  <c:v>-0.14703349040878599</c:v>
                </c:pt>
                <c:pt idx="3021">
                  <c:v>-0.139104013637524</c:v>
                </c:pt>
                <c:pt idx="3022">
                  <c:v>-0.131684921727966</c:v>
                </c:pt>
                <c:pt idx="3023">
                  <c:v>-0.124627688180962</c:v>
                </c:pt>
                <c:pt idx="3024">
                  <c:v>-0.11806349422372001</c:v>
                </c:pt>
                <c:pt idx="3025">
                  <c:v>-0.111830341821229</c:v>
                </c:pt>
                <c:pt idx="3026">
                  <c:v>-0.105776589084183</c:v>
                </c:pt>
                <c:pt idx="3027">
                  <c:v>-0.10007612237122</c:v>
                </c:pt>
                <c:pt idx="3028">
                  <c:v>-9.4656351038409497E-2</c:v>
                </c:pt>
                <c:pt idx="3029">
                  <c:v>-8.9494972059961903E-2</c:v>
                </c:pt>
                <c:pt idx="3030">
                  <c:v>-8.4654464220388206E-2</c:v>
                </c:pt>
                <c:pt idx="3031">
                  <c:v>-8.0117445577417401E-2</c:v>
                </c:pt>
                <c:pt idx="3032">
                  <c:v>-7.5831109612385802E-2</c:v>
                </c:pt>
                <c:pt idx="3033">
                  <c:v>-7.1784984391182902E-2</c:v>
                </c:pt>
                <c:pt idx="3034">
                  <c:v>-6.7968752311124994E-2</c:v>
                </c:pt>
                <c:pt idx="3035">
                  <c:v>-6.4369933669016305E-2</c:v>
                </c:pt>
                <c:pt idx="3036">
                  <c:v>-6.09915769137164E-2</c:v>
                </c:pt>
                <c:pt idx="3037">
                  <c:v>-5.7820681287953202E-2</c:v>
                </c:pt>
                <c:pt idx="3038">
                  <c:v>-5.4836290077000902E-2</c:v>
                </c:pt>
                <c:pt idx="3039">
                  <c:v>-5.2030734586292801E-2</c:v>
                </c:pt>
                <c:pt idx="3040">
                  <c:v>-4.9400920733496299E-2</c:v>
                </c:pt>
                <c:pt idx="3041">
                  <c:v>-4.6865656128237003E-2</c:v>
                </c:pt>
                <c:pt idx="3042">
                  <c:v>-4.4477479077464403E-2</c:v>
                </c:pt>
                <c:pt idx="3043">
                  <c:v>-4.2303109310415803E-2</c:v>
                </c:pt>
                <c:pt idx="3044">
                  <c:v>-4.0257155709947902E-2</c:v>
                </c:pt>
                <c:pt idx="3045">
                  <c:v>-3.8339303482765999E-2</c:v>
                </c:pt>
                <c:pt idx="3046">
                  <c:v>-3.65409390603742E-2</c:v>
                </c:pt>
                <c:pt idx="3047">
                  <c:v>-3.4860408204302598E-2</c:v>
                </c:pt>
                <c:pt idx="3048">
                  <c:v>-3.3287079825866497E-2</c:v>
                </c:pt>
                <c:pt idx="3049">
                  <c:v>-3.1812986921332602E-2</c:v>
                </c:pt>
                <c:pt idx="3050">
                  <c:v>-3.0434761232469298E-2</c:v>
                </c:pt>
                <c:pt idx="3051">
                  <c:v>-2.9133940759826601E-2</c:v>
                </c:pt>
                <c:pt idx="3052">
                  <c:v>-2.7915496551286698E-2</c:v>
                </c:pt>
                <c:pt idx="3053">
                  <c:v>-2.6779003060661E-2</c:v>
                </c:pt>
                <c:pt idx="3054">
                  <c:v>-2.5710388319962502E-2</c:v>
                </c:pt>
                <c:pt idx="3055">
                  <c:v>-2.4703872041246099E-2</c:v>
                </c:pt>
                <c:pt idx="3056">
                  <c:v>-2.37639133464961E-2</c:v>
                </c:pt>
                <c:pt idx="3057">
                  <c:v>-2.28756156019281E-2</c:v>
                </c:pt>
                <c:pt idx="3058">
                  <c:v>-2.2035528228459202E-2</c:v>
                </c:pt>
                <c:pt idx="3059">
                  <c:v>-2.125224502192E-2</c:v>
                </c:pt>
                <c:pt idx="3060">
                  <c:v>-2.0517346769905499E-2</c:v>
                </c:pt>
                <c:pt idx="3061">
                  <c:v>-1.9824501673040999E-2</c:v>
                </c:pt>
                <c:pt idx="3062">
                  <c:v>-1.9171046489009198E-2</c:v>
                </c:pt>
                <c:pt idx="3063">
                  <c:v>-1.8549178665722699E-2</c:v>
                </c:pt>
                <c:pt idx="3064">
                  <c:v>-1.7955222632684498E-2</c:v>
                </c:pt>
                <c:pt idx="3065">
                  <c:v>-1.7396531134807401E-2</c:v>
                </c:pt>
                <c:pt idx="3066">
                  <c:v>-1.68625506988959E-2</c:v>
                </c:pt>
                <c:pt idx="3067">
                  <c:v>-1.6356353386040599E-2</c:v>
                </c:pt>
                <c:pt idx="3068">
                  <c:v>-1.5880648132558899E-2</c:v>
                </c:pt>
                <c:pt idx="3069">
                  <c:v>-1.54235287863363E-2</c:v>
                </c:pt>
                <c:pt idx="3070">
                  <c:v>-1.4981869129221901E-2</c:v>
                </c:pt>
                <c:pt idx="3071">
                  <c:v>-1.4555831834684301E-2</c:v>
                </c:pt>
                <c:pt idx="3072">
                  <c:v>-1.4152449981185601E-2</c:v>
                </c:pt>
                <c:pt idx="3073">
                  <c:v>-1.3761921920707699E-2</c:v>
                </c:pt>
                <c:pt idx="3074">
                  <c:v>-1.3378816280601599E-2</c:v>
                </c:pt>
                <c:pt idx="3075">
                  <c:v>-1.3003926858701E-2</c:v>
                </c:pt>
                <c:pt idx="3076">
                  <c:v>-1.2646253570413501E-2</c:v>
                </c:pt>
                <c:pt idx="3077">
                  <c:v>-1.22997541770063E-2</c:v>
                </c:pt>
                <c:pt idx="3078">
                  <c:v>-1.1962752389450401E-2</c:v>
                </c:pt>
                <c:pt idx="3079">
                  <c:v>-1.16369812739002E-2</c:v>
                </c:pt>
                <c:pt idx="3080">
                  <c:v>-1.13075738467402E-2</c:v>
                </c:pt>
                <c:pt idx="3081">
                  <c:v>-1.0973602375050099E-2</c:v>
                </c:pt>
                <c:pt idx="3082">
                  <c:v>-1.0643599319547E-2</c:v>
                </c:pt>
                <c:pt idx="3083">
                  <c:v>-1.03280333711282E-2</c:v>
                </c:pt>
                <c:pt idx="3084">
                  <c:v>-1.0019136188110201E-2</c:v>
                </c:pt>
                <c:pt idx="3085">
                  <c:v>-9.7076945262111608E-3</c:v>
                </c:pt>
                <c:pt idx="3086">
                  <c:v>-9.39890412909874E-3</c:v>
                </c:pt>
                <c:pt idx="3087">
                  <c:v>-9.0916511554471093E-3</c:v>
                </c:pt>
                <c:pt idx="3088">
                  <c:v>-8.7723971997141006E-3</c:v>
                </c:pt>
                <c:pt idx="3089">
                  <c:v>-8.4497394172562898E-3</c:v>
                </c:pt>
                <c:pt idx="3090">
                  <c:v>-8.1295210394460096E-3</c:v>
                </c:pt>
                <c:pt idx="3091">
                  <c:v>-7.80631849318115E-3</c:v>
                </c:pt>
                <c:pt idx="3092">
                  <c:v>-7.4785213200375998E-3</c:v>
                </c:pt>
                <c:pt idx="3093">
                  <c:v>-7.1516142024146499E-3</c:v>
                </c:pt>
                <c:pt idx="3094">
                  <c:v>-6.82356032998775E-3</c:v>
                </c:pt>
                <c:pt idx="3095">
                  <c:v>-6.48896245392878E-3</c:v>
                </c:pt>
                <c:pt idx="3096">
                  <c:v>-6.14314934337602E-3</c:v>
                </c:pt>
                <c:pt idx="3097">
                  <c:v>-5.7863445185530804E-3</c:v>
                </c:pt>
                <c:pt idx="3098">
                  <c:v>-5.4277872393277797E-3</c:v>
                </c:pt>
                <c:pt idx="3099">
                  <c:v>-5.0662754462037904E-3</c:v>
                </c:pt>
                <c:pt idx="3100">
                  <c:v>-4.7019017253040699E-3</c:v>
                </c:pt>
                <c:pt idx="3101">
                  <c:v>-4.3322817870484597E-3</c:v>
                </c:pt>
                <c:pt idx="3102">
                  <c:v>-3.9583005839986902E-3</c:v>
                </c:pt>
                <c:pt idx="3103">
                  <c:v>-3.5778665506173099E-3</c:v>
                </c:pt>
                <c:pt idx="3104">
                  <c:v>-3.1802084815402698E-3</c:v>
                </c:pt>
                <c:pt idx="3105">
                  <c:v>-2.7716339558892899E-3</c:v>
                </c:pt>
                <c:pt idx="3106">
                  <c:v>-2.36383762981012E-3</c:v>
                </c:pt>
                <c:pt idx="3107">
                  <c:v>-1.9525148872456099E-3</c:v>
                </c:pt>
                <c:pt idx="3108">
                  <c:v>-1.53821984032992E-3</c:v>
                </c:pt>
                <c:pt idx="3109">
                  <c:v>-1.1182945637496901E-3</c:v>
                </c:pt>
                <c:pt idx="3110">
                  <c:v>-6.9421223577143399E-4</c:v>
                </c:pt>
                <c:pt idx="3111">
                  <c:v>-2.6614944658047098E-4</c:v>
                </c:pt>
                <c:pt idx="3112">
                  <c:v>1.67584762421552E-4</c:v>
                </c:pt>
                <c:pt idx="3113">
                  <c:v>6.0505041987778498E-4</c:v>
                </c:pt>
                <c:pt idx="3114">
                  <c:v>1.04624277051811E-3</c:v>
                </c:pt>
                <c:pt idx="3115">
                  <c:v>1.4906008414220301E-3</c:v>
                </c:pt>
                <c:pt idx="3116">
                  <c:v>1.93654757088402E-3</c:v>
                </c:pt>
                <c:pt idx="3117">
                  <c:v>2.3817303062831602E-3</c:v>
                </c:pt>
                <c:pt idx="3118">
                  <c:v>2.8254597633468798E-3</c:v>
                </c:pt>
                <c:pt idx="3119">
                  <c:v>3.2658140531102598E-3</c:v>
                </c:pt>
                <c:pt idx="3120">
                  <c:v>3.7039713869063402E-3</c:v>
                </c:pt>
                <c:pt idx="3121">
                  <c:v>4.1451070853719104E-3</c:v>
                </c:pt>
                <c:pt idx="3122">
                  <c:v>4.5879908188286404E-3</c:v>
                </c:pt>
                <c:pt idx="3123">
                  <c:v>5.0233351034195597E-3</c:v>
                </c:pt>
                <c:pt idx="3124">
                  <c:v>5.4531206641909103E-3</c:v>
                </c:pt>
                <c:pt idx="3125">
                  <c:v>5.8770376970385899E-3</c:v>
                </c:pt>
                <c:pt idx="3126">
                  <c:v>6.3007063144841901E-3</c:v>
                </c:pt>
                <c:pt idx="3127">
                  <c:v>6.7218081460216298E-3</c:v>
                </c:pt>
                <c:pt idx="3128">
                  <c:v>7.1273272579626202E-3</c:v>
                </c:pt>
                <c:pt idx="3129">
                  <c:v>7.5189309628524298E-3</c:v>
                </c:pt>
                <c:pt idx="3130">
                  <c:v>7.9004316200564795E-3</c:v>
                </c:pt>
                <c:pt idx="3131">
                  <c:v>8.2778004622309099E-3</c:v>
                </c:pt>
                <c:pt idx="3132">
                  <c:v>8.6531533987035097E-3</c:v>
                </c:pt>
                <c:pt idx="3133">
                  <c:v>9.0176055477576098E-3</c:v>
                </c:pt>
                <c:pt idx="3134">
                  <c:v>9.3682782229833408E-3</c:v>
                </c:pt>
                <c:pt idx="3135">
                  <c:v>9.7034818911817707E-3</c:v>
                </c:pt>
                <c:pt idx="3136">
                  <c:v>1.0021397847919999E-2</c:v>
                </c:pt>
                <c:pt idx="3137">
                  <c:v>1.0330558833836E-2</c:v>
                </c:pt>
                <c:pt idx="3138">
                  <c:v>1.0627865716422101E-2</c:v>
                </c:pt>
                <c:pt idx="3139">
                  <c:v>1.09114129231712E-2</c:v>
                </c:pt>
                <c:pt idx="3140">
                  <c:v>1.11827731830381E-2</c:v>
                </c:pt>
                <c:pt idx="3141">
                  <c:v>1.1443002465034199E-2</c:v>
                </c:pt>
                <c:pt idx="3142">
                  <c:v>1.16922437191529E-2</c:v>
                </c:pt>
                <c:pt idx="3143">
                  <c:v>1.19266169143752E-2</c:v>
                </c:pt>
                <c:pt idx="3144">
                  <c:v>1.21366621594315E-2</c:v>
                </c:pt>
                <c:pt idx="3145">
                  <c:v>1.23292728785957E-2</c:v>
                </c:pt>
                <c:pt idx="3146">
                  <c:v>1.2505983485236899E-2</c:v>
                </c:pt>
                <c:pt idx="3147">
                  <c:v>1.26690715446467E-2</c:v>
                </c:pt>
                <c:pt idx="3148">
                  <c:v>1.28215609930878E-2</c:v>
                </c:pt>
                <c:pt idx="3149">
                  <c:v>1.29595612996533E-2</c:v>
                </c:pt>
                <c:pt idx="3150">
                  <c:v>1.30856362291206E-2</c:v>
                </c:pt>
                <c:pt idx="3151">
                  <c:v>1.31924912492014E-2</c:v>
                </c:pt>
                <c:pt idx="3152">
                  <c:v>1.3279884838222501E-2</c:v>
                </c:pt>
                <c:pt idx="3153">
                  <c:v>1.3348240030439299E-2</c:v>
                </c:pt>
                <c:pt idx="3154">
                  <c:v>1.34024813644999E-2</c:v>
                </c:pt>
                <c:pt idx="3155">
                  <c:v>1.34449234532125E-2</c:v>
                </c:pt>
                <c:pt idx="3156">
                  <c:v>1.34764889465071E-2</c:v>
                </c:pt>
                <c:pt idx="3157">
                  <c:v>1.34872982695044E-2</c:v>
                </c:pt>
                <c:pt idx="3158">
                  <c:v>1.34917199055315E-2</c:v>
                </c:pt>
                <c:pt idx="3159">
                  <c:v>1.34806975954986E-2</c:v>
                </c:pt>
                <c:pt idx="3160">
                  <c:v>1.34696752854657E-2</c:v>
                </c:pt>
                <c:pt idx="3161">
                  <c:v>1.3429850253671501E-2</c:v>
                </c:pt>
                <c:pt idx="3162">
                  <c:v>1.33718188253335E-2</c:v>
                </c:pt>
                <c:pt idx="3163">
                  <c:v>1.33037087958829E-2</c:v>
                </c:pt>
                <c:pt idx="3164">
                  <c:v>1.3224919058365901E-2</c:v>
                </c:pt>
                <c:pt idx="3165">
                  <c:v>1.3139387087917599E-2</c:v>
                </c:pt>
                <c:pt idx="3166">
                  <c:v>1.30443496518156E-2</c:v>
                </c:pt>
                <c:pt idx="3167">
                  <c:v>1.2937113100337501E-2</c:v>
                </c:pt>
                <c:pt idx="3168">
                  <c:v>1.28173009160303E-2</c:v>
                </c:pt>
                <c:pt idx="3169">
                  <c:v>1.2681929915008701E-2</c:v>
                </c:pt>
                <c:pt idx="3170">
                  <c:v>1.2533962006152701E-2</c:v>
                </c:pt>
                <c:pt idx="3171">
                  <c:v>1.2378990920168999E-2</c:v>
                </c:pt>
                <c:pt idx="3172">
                  <c:v>1.22245249136763E-2</c:v>
                </c:pt>
                <c:pt idx="3173">
                  <c:v>1.2061122499375901E-2</c:v>
                </c:pt>
                <c:pt idx="3174">
                  <c:v>1.18849333622651E-2</c:v>
                </c:pt>
                <c:pt idx="3175">
                  <c:v>1.1706702639198201E-2</c:v>
                </c:pt>
                <c:pt idx="3176">
                  <c:v>1.15186275423633E-2</c:v>
                </c:pt>
                <c:pt idx="3177">
                  <c:v>1.1322082938470601E-2</c:v>
                </c:pt>
                <c:pt idx="3178">
                  <c:v>1.11208327956817E-2</c:v>
                </c:pt>
                <c:pt idx="3179">
                  <c:v>1.0911971036391599E-2</c:v>
                </c:pt>
                <c:pt idx="3180">
                  <c:v>1.06982006539797E-2</c:v>
                </c:pt>
                <c:pt idx="3181">
                  <c:v>1.04763412176968E-2</c:v>
                </c:pt>
                <c:pt idx="3182">
                  <c:v>1.02554786631757E-2</c:v>
                </c:pt>
                <c:pt idx="3183">
                  <c:v>1.0036921033811401E-2</c:v>
                </c:pt>
                <c:pt idx="3184">
                  <c:v>9.8155814619335195E-3</c:v>
                </c:pt>
                <c:pt idx="3185">
                  <c:v>9.5859409885038199E-3</c:v>
                </c:pt>
                <c:pt idx="3186">
                  <c:v>9.3491292786487597E-3</c:v>
                </c:pt>
                <c:pt idx="3187">
                  <c:v>9.1151112115734692E-3</c:v>
                </c:pt>
                <c:pt idx="3188">
                  <c:v>8.8824958721418993E-3</c:v>
                </c:pt>
                <c:pt idx="3189">
                  <c:v>8.6487148084529192E-3</c:v>
                </c:pt>
                <c:pt idx="3190">
                  <c:v>8.4110918753013408E-3</c:v>
                </c:pt>
                <c:pt idx="3191">
                  <c:v>8.1745846325108704E-3</c:v>
                </c:pt>
                <c:pt idx="3192">
                  <c:v>7.9420847724134703E-3</c:v>
                </c:pt>
                <c:pt idx="3193">
                  <c:v>7.7066699771105003E-3</c:v>
                </c:pt>
                <c:pt idx="3194">
                  <c:v>7.4704276276296297E-3</c:v>
                </c:pt>
                <c:pt idx="3195">
                  <c:v>7.2394738839831798E-3</c:v>
                </c:pt>
                <c:pt idx="3196">
                  <c:v>7.00635829954679E-3</c:v>
                </c:pt>
                <c:pt idx="3197">
                  <c:v>6.7712829794069496E-3</c:v>
                </c:pt>
                <c:pt idx="3198">
                  <c:v>6.5360483622114397E-3</c:v>
                </c:pt>
                <c:pt idx="3199">
                  <c:v>6.3090307478297003E-3</c:v>
                </c:pt>
                <c:pt idx="3200">
                  <c:v>6.08643301757812E-3</c:v>
                </c:pt>
                <c:pt idx="3201">
                  <c:v>5.8639514824887504E-3</c:v>
                </c:pt>
                <c:pt idx="3202">
                  <c:v>5.6430530542931501E-3</c:v>
                </c:pt>
                <c:pt idx="3203">
                  <c:v>5.4280888640180804E-3</c:v>
                </c:pt>
                <c:pt idx="3204">
                  <c:v>5.2144746556524596E-3</c:v>
                </c:pt>
                <c:pt idx="3205">
                  <c:v>4.9962468326064701E-3</c:v>
                </c:pt>
                <c:pt idx="3206">
                  <c:v>4.7842869859835296E-3</c:v>
                </c:pt>
                <c:pt idx="3207">
                  <c:v>4.5830541491456199E-3</c:v>
                </c:pt>
                <c:pt idx="3208">
                  <c:v>4.3841476399430401E-3</c:v>
                </c:pt>
                <c:pt idx="3209">
                  <c:v>4.1857776053012396E-3</c:v>
                </c:pt>
                <c:pt idx="3210">
                  <c:v>3.9953892479202297E-3</c:v>
                </c:pt>
                <c:pt idx="3211">
                  <c:v>3.8062058399159701E-3</c:v>
                </c:pt>
                <c:pt idx="3212">
                  <c:v>3.6219267529902801E-3</c:v>
                </c:pt>
                <c:pt idx="3213">
                  <c:v>3.4412794891057101E-3</c:v>
                </c:pt>
                <c:pt idx="3214">
                  <c:v>3.2616788770836501E-3</c:v>
                </c:pt>
                <c:pt idx="3215">
                  <c:v>3.08467041854831E-3</c:v>
                </c:pt>
                <c:pt idx="3216">
                  <c:v>2.9110253355493598E-3</c:v>
                </c:pt>
                <c:pt idx="3217">
                  <c:v>2.7474289545486499E-3</c:v>
                </c:pt>
                <c:pt idx="3218">
                  <c:v>2.5943120402071099E-3</c:v>
                </c:pt>
                <c:pt idx="3219">
                  <c:v>2.4424272329002998E-3</c:v>
                </c:pt>
                <c:pt idx="3220">
                  <c:v>2.2873981715893299E-3</c:v>
                </c:pt>
                <c:pt idx="3221">
                  <c:v>2.13488106933977E-3</c:v>
                </c:pt>
                <c:pt idx="3222">
                  <c:v>1.98844352186119E-3</c:v>
                </c:pt>
                <c:pt idx="3223">
                  <c:v>1.8450356132754201E-3</c:v>
                </c:pt>
                <c:pt idx="3224">
                  <c:v>1.7073284168994899E-3</c:v>
                </c:pt>
                <c:pt idx="3225">
                  <c:v>1.5800038773617999E-3</c:v>
                </c:pt>
                <c:pt idx="3226">
                  <c:v>1.4582544172401101E-3</c:v>
                </c:pt>
                <c:pt idx="3227">
                  <c:v>1.33745066815272E-3</c:v>
                </c:pt>
                <c:pt idx="3228">
                  <c:v>1.21854070138992E-3</c:v>
                </c:pt>
                <c:pt idx="3229">
                  <c:v>1.1027234545259699E-3</c:v>
                </c:pt>
                <c:pt idx="3230">
                  <c:v>9.8851878078863305E-4</c:v>
                </c:pt>
                <c:pt idx="3231">
                  <c:v>8.7667359969853596E-4</c:v>
                </c:pt>
                <c:pt idx="3232">
                  <c:v>7.6908916206521903E-4</c:v>
                </c:pt>
                <c:pt idx="3233">
                  <c:v>6.7462084165717496E-4</c:v>
                </c:pt>
                <c:pt idx="3234">
                  <c:v>5.8647381826625598E-4</c:v>
                </c:pt>
                <c:pt idx="3235">
                  <c:v>4.9679960319192102E-4</c:v>
                </c:pt>
                <c:pt idx="3236">
                  <c:v>4.1047533046071998E-4</c:v>
                </c:pt>
                <c:pt idx="3237">
                  <c:v>3.2471419545595397E-4</c:v>
                </c:pt>
                <c:pt idx="3238">
                  <c:v>2.3753524337990399E-4</c:v>
                </c:pt>
                <c:pt idx="3239">
                  <c:v>1.5534961029503301E-4</c:v>
                </c:pt>
                <c:pt idx="3240" formatCode="0.00E+00">
                  <c:v>8.0396853317576898E-5</c:v>
                </c:pt>
                <c:pt idx="3241" formatCode="0.00E+00">
                  <c:v>1.25092624872268E-5</c:v>
                </c:pt>
                <c:pt idx="3242" formatCode="0.00E+00">
                  <c:v>-5.3649121176600202E-5</c:v>
                </c:pt>
                <c:pt idx="3243">
                  <c:v>-1.1479035029683799E-4</c:v>
                </c:pt>
                <c:pt idx="3244">
                  <c:v>-1.7533596191452E-4</c:v>
                </c:pt>
                <c:pt idx="3245">
                  <c:v>-2.33280506210953E-4</c:v>
                </c:pt>
                <c:pt idx="3246">
                  <c:v>-2.8651655648242801E-4</c:v>
                </c:pt>
                <c:pt idx="3247">
                  <c:v>-3.4337782516888202E-4</c:v>
                </c:pt>
                <c:pt idx="3248">
                  <c:v>-3.9295122597437398E-4</c:v>
                </c:pt>
                <c:pt idx="3249">
                  <c:v>-4.3862445683527098E-4</c:v>
                </c:pt>
                <c:pt idx="3250">
                  <c:v>-4.7628806260132799E-4</c:v>
                </c:pt>
                <c:pt idx="3251">
                  <c:v>-5.0995419910452395E-4</c:v>
                </c:pt>
                <c:pt idx="3252">
                  <c:v>-5.4213141681259697E-4</c:v>
                </c:pt>
                <c:pt idx="3253">
                  <c:v>-5.7537429748599604E-4</c:v>
                </c:pt>
                <c:pt idx="3254">
                  <c:v>-6.0975985142776095E-4</c:v>
                </c:pt>
                <c:pt idx="3255">
                  <c:v>-6.42292082999755E-4</c:v>
                </c:pt>
                <c:pt idx="3256">
                  <c:v>-6.6919497246008795E-4</c:v>
                </c:pt>
                <c:pt idx="3257">
                  <c:v>-6.8835984028006204E-4</c:v>
                </c:pt>
                <c:pt idx="3258">
                  <c:v>-7.0442896927830898E-4</c:v>
                </c:pt>
                <c:pt idx="3259">
                  <c:v>-7.1874419858154097E-4</c:v>
                </c:pt>
                <c:pt idx="3260">
                  <c:v>-7.2996242097523396E-4</c:v>
                </c:pt>
                <c:pt idx="3261">
                  <c:v>-7.4128025461891295E-4</c:v>
                </c:pt>
                <c:pt idx="3262">
                  <c:v>-7.4795007847412904E-4</c:v>
                </c:pt>
                <c:pt idx="3263">
                  <c:v>-7.5224201905828704E-4</c:v>
                </c:pt>
                <c:pt idx="3264">
                  <c:v>-7.5626589121634302E-4</c:v>
                </c:pt>
                <c:pt idx="3265">
                  <c:v>-7.5671007930795198E-4</c:v>
                </c:pt>
                <c:pt idx="3266">
                  <c:v>-7.5715426739955997E-4</c:v>
                </c:pt>
                <c:pt idx="3267">
                  <c:v>-7.5208904102764499E-4</c:v>
                </c:pt>
                <c:pt idx="3268">
                  <c:v>-7.3677284027119996E-4</c:v>
                </c:pt>
                <c:pt idx="3269">
                  <c:v>-7.2039839320792902E-4</c:v>
                </c:pt>
                <c:pt idx="3270">
                  <c:v>-7.0891471091251803E-4</c:v>
                </c:pt>
                <c:pt idx="3271">
                  <c:v>-6.9427702540013E-4</c:v>
                </c:pt>
                <c:pt idx="3272">
                  <c:v>-6.7510886109329097E-4</c:v>
                </c:pt>
                <c:pt idx="3273">
                  <c:v>-6.5376238576701404E-4</c:v>
                </c:pt>
                <c:pt idx="3274">
                  <c:v>-6.3184458051450702E-4</c:v>
                </c:pt>
                <c:pt idx="3275">
                  <c:v>-6.0644244835572202E-4</c:v>
                </c:pt>
                <c:pt idx="3276">
                  <c:v>-5.7313003884720902E-4</c:v>
                </c:pt>
                <c:pt idx="3277">
                  <c:v>-5.3654572732489696E-4</c:v>
                </c:pt>
                <c:pt idx="3278">
                  <c:v>-4.9779235040525401E-4</c:v>
                </c:pt>
                <c:pt idx="3279">
                  <c:v>-4.5109976101591597E-4</c:v>
                </c:pt>
                <c:pt idx="3280">
                  <c:v>-4.0594345503561002E-4</c:v>
                </c:pt>
                <c:pt idx="3281">
                  <c:v>-3.6556831885373501E-4</c:v>
                </c:pt>
                <c:pt idx="3282">
                  <c:v>-3.2111422689972303E-4</c:v>
                </c:pt>
                <c:pt idx="3283">
                  <c:v>-2.6982794551895598E-4</c:v>
                </c:pt>
                <c:pt idx="3284">
                  <c:v>-2.11841083446434E-4</c:v>
                </c:pt>
                <c:pt idx="3285">
                  <c:v>-1.4993728007581299E-4</c:v>
                </c:pt>
                <c:pt idx="3286" formatCode="0.00E+00">
                  <c:v>-8.3805966781524697E-5</c:v>
                </c:pt>
                <c:pt idx="3287" formatCode="0.00E+00">
                  <c:v>-1.8983410372421199E-5</c:v>
                </c:pt>
                <c:pt idx="3288" formatCode="0.00E+00">
                  <c:v>4.32907735507917E-5</c:v>
                </c:pt>
                <c:pt idx="3289">
                  <c:v>1.11745680122006E-4</c:v>
                </c:pt>
                <c:pt idx="3290">
                  <c:v>1.86228369720943E-4</c:v>
                </c:pt>
                <c:pt idx="3291">
                  <c:v>2.6076308125641198E-4</c:v>
                </c:pt>
                <c:pt idx="3292">
                  <c:v>3.37999399805611E-4</c:v>
                </c:pt>
                <c:pt idx="3293">
                  <c:v>4.2757586972370102E-4</c:v>
                </c:pt>
                <c:pt idx="3294">
                  <c:v>5.1989990534549301E-4</c:v>
                </c:pt>
                <c:pt idx="3295">
                  <c:v>6.1176522897051801E-4</c:v>
                </c:pt>
                <c:pt idx="3296">
                  <c:v>7.0132328649166796E-4</c:v>
                </c:pt>
                <c:pt idx="3297">
                  <c:v>7.9337191172515497E-4</c:v>
                </c:pt>
                <c:pt idx="3298">
                  <c:v>8.9309720913947595E-4</c:v>
                </c:pt>
                <c:pt idx="3299">
                  <c:v>9.8963975098608609E-4</c:v>
                </c:pt>
                <c:pt idx="3300">
                  <c:v>1.0949280321639399E-3</c:v>
                </c:pt>
                <c:pt idx="3301">
                  <c:v>1.2122359110081501E-3</c:v>
                </c:pt>
                <c:pt idx="3302">
                  <c:v>1.32476525556092E-3</c:v>
                </c:pt>
                <c:pt idx="3303">
                  <c:v>1.4372963775908E-3</c:v>
                </c:pt>
                <c:pt idx="3304">
                  <c:v>1.55207851966978E-3</c:v>
                </c:pt>
                <c:pt idx="3305">
                  <c:v>1.66645611757213E-3</c:v>
                </c:pt>
                <c:pt idx="3306">
                  <c:v>1.7865665016751401E-3</c:v>
                </c:pt>
                <c:pt idx="3307">
                  <c:v>1.9118559767978E-3</c:v>
                </c:pt>
                <c:pt idx="3308">
                  <c:v>2.0431179225769399E-3</c:v>
                </c:pt>
                <c:pt idx="3309">
                  <c:v>2.1808229866387501E-3</c:v>
                </c:pt>
                <c:pt idx="3310">
                  <c:v>2.3204069239910899E-3</c:v>
                </c:pt>
                <c:pt idx="3311">
                  <c:v>2.46114221848295E-3</c:v>
                </c:pt>
                <c:pt idx="3312">
                  <c:v>2.59947467051104E-3</c:v>
                </c:pt>
                <c:pt idx="3313">
                  <c:v>2.7432183717574299E-3</c:v>
                </c:pt>
                <c:pt idx="3314">
                  <c:v>2.8926425630485899E-3</c:v>
                </c:pt>
                <c:pt idx="3315">
                  <c:v>3.03847714603534E-3</c:v>
                </c:pt>
                <c:pt idx="3316">
                  <c:v>3.1927218833212598E-3</c:v>
                </c:pt>
                <c:pt idx="3317">
                  <c:v>3.3548570674396799E-3</c:v>
                </c:pt>
                <c:pt idx="3318">
                  <c:v>3.5170624034842699E-3</c:v>
                </c:pt>
                <c:pt idx="3319">
                  <c:v>3.6790191438313001E-3</c:v>
                </c:pt>
                <c:pt idx="3320">
                  <c:v>3.84241393838763E-3</c:v>
                </c:pt>
                <c:pt idx="3321">
                  <c:v>4.0045611503489202E-3</c:v>
                </c:pt>
                <c:pt idx="3322">
                  <c:v>4.1700546287479498E-3</c:v>
                </c:pt>
                <c:pt idx="3323">
                  <c:v>4.3419775676421498E-3</c:v>
                </c:pt>
                <c:pt idx="3324">
                  <c:v>4.5211609127399502E-3</c:v>
                </c:pt>
                <c:pt idx="3325">
                  <c:v>4.7071462207311102E-3</c:v>
                </c:pt>
                <c:pt idx="3326">
                  <c:v>4.8928768829704598E-3</c:v>
                </c:pt>
                <c:pt idx="3327">
                  <c:v>5.07715759937339E-3</c:v>
                </c:pt>
                <c:pt idx="3328">
                  <c:v>5.2622408302938498E-3</c:v>
                </c:pt>
                <c:pt idx="3329">
                  <c:v>5.4465274974959304E-3</c:v>
                </c:pt>
                <c:pt idx="3330">
                  <c:v>5.6362187647780101E-3</c:v>
                </c:pt>
                <c:pt idx="3331">
                  <c:v>5.8295272528730404E-3</c:v>
                </c:pt>
                <c:pt idx="3332">
                  <c:v>6.0289501876389798E-3</c:v>
                </c:pt>
                <c:pt idx="3333">
                  <c:v>6.2347747229139399E-3</c:v>
                </c:pt>
                <c:pt idx="3334">
                  <c:v>6.4453853241133998E-3</c:v>
                </c:pt>
                <c:pt idx="3335">
                  <c:v>6.6522348601616701E-3</c:v>
                </c:pt>
                <c:pt idx="3336">
                  <c:v>6.8543308868397601E-3</c:v>
                </c:pt>
                <c:pt idx="3337">
                  <c:v>7.0589018178062101E-3</c:v>
                </c:pt>
                <c:pt idx="3338">
                  <c:v>7.2652093596841504E-3</c:v>
                </c:pt>
                <c:pt idx="3339">
                  <c:v>7.4819352331064303E-3</c:v>
                </c:pt>
                <c:pt idx="3340">
                  <c:v>7.7028768922007499E-3</c:v>
                </c:pt>
                <c:pt idx="3341">
                  <c:v>7.9216233754584604E-3</c:v>
                </c:pt>
                <c:pt idx="3342">
                  <c:v>8.14366612115861E-3</c:v>
                </c:pt>
                <c:pt idx="3343">
                  <c:v>8.3654177377344204E-3</c:v>
                </c:pt>
                <c:pt idx="3344">
                  <c:v>8.5889785204835405E-3</c:v>
                </c:pt>
                <c:pt idx="3345">
                  <c:v>8.81427803554935E-3</c:v>
                </c:pt>
                <c:pt idx="3346">
                  <c:v>9.0383792297524107E-3</c:v>
                </c:pt>
                <c:pt idx="3347">
                  <c:v>9.2637000091212209E-3</c:v>
                </c:pt>
                <c:pt idx="3348">
                  <c:v>9.4959539738384106E-3</c:v>
                </c:pt>
                <c:pt idx="3349">
                  <c:v>9.7311851312504808E-3</c:v>
                </c:pt>
                <c:pt idx="3350">
                  <c:v>9.9691460947548497E-3</c:v>
                </c:pt>
                <c:pt idx="3351">
                  <c:v>1.0208074171861699E-2</c:v>
                </c:pt>
                <c:pt idx="3352">
                  <c:v>1.0442413712063401E-2</c:v>
                </c:pt>
                <c:pt idx="3353">
                  <c:v>1.0676748206067401E-2</c:v>
                </c:pt>
                <c:pt idx="3354">
                  <c:v>1.091533150482E-2</c:v>
                </c:pt>
                <c:pt idx="3355">
                  <c:v>1.11579816460974E-2</c:v>
                </c:pt>
                <c:pt idx="3356">
                  <c:v>1.1404563896689E-2</c:v>
                </c:pt>
                <c:pt idx="3357">
                  <c:v>1.1651588673280099E-2</c:v>
                </c:pt>
                <c:pt idx="3358">
                  <c:v>1.1895441748558701E-2</c:v>
                </c:pt>
                <c:pt idx="3359">
                  <c:v>1.21372722967313E-2</c:v>
                </c:pt>
                <c:pt idx="3360">
                  <c:v>1.23807701407705E-2</c:v>
                </c:pt>
                <c:pt idx="3361">
                  <c:v>1.26274515993427E-2</c:v>
                </c:pt>
                <c:pt idx="3362">
                  <c:v>1.2873624473360001E-2</c:v>
                </c:pt>
                <c:pt idx="3363">
                  <c:v>1.3120927245445601E-2</c:v>
                </c:pt>
                <c:pt idx="3364">
                  <c:v>1.33674136644873E-2</c:v>
                </c:pt>
                <c:pt idx="3365">
                  <c:v>1.36165210557791E-2</c:v>
                </c:pt>
                <c:pt idx="3366">
                  <c:v>1.3871709515605299E-2</c:v>
                </c:pt>
                <c:pt idx="3367">
                  <c:v>1.41297513043507E-2</c:v>
                </c:pt>
                <c:pt idx="3368">
                  <c:v>1.4384511631420301E-2</c:v>
                </c:pt>
                <c:pt idx="3369">
                  <c:v>1.46378844019696E-2</c:v>
                </c:pt>
                <c:pt idx="3370">
                  <c:v>1.48820711097272E-2</c:v>
                </c:pt>
                <c:pt idx="3371">
                  <c:v>1.51223006893394E-2</c:v>
                </c:pt>
                <c:pt idx="3372">
                  <c:v>1.53624105909923E-2</c:v>
                </c:pt>
                <c:pt idx="3373">
                  <c:v>1.56004586525213E-2</c:v>
                </c:pt>
                <c:pt idx="3374">
                  <c:v>1.5840828700228699E-2</c:v>
                </c:pt>
                <c:pt idx="3375">
                  <c:v>1.6077949423571099E-2</c:v>
                </c:pt>
                <c:pt idx="3376">
                  <c:v>1.6312012191765101E-2</c:v>
                </c:pt>
                <c:pt idx="3377">
                  <c:v>1.6542341194562601E-2</c:v>
                </c:pt>
                <c:pt idx="3378">
                  <c:v>1.67624110849065E-2</c:v>
                </c:pt>
                <c:pt idx="3379">
                  <c:v>1.6969793058725001E-2</c:v>
                </c:pt>
                <c:pt idx="3380">
                  <c:v>1.7166737082537201E-2</c:v>
                </c:pt>
                <c:pt idx="3381">
                  <c:v>1.7368237145543999E-2</c:v>
                </c:pt>
                <c:pt idx="3382">
                  <c:v>1.7684136873647699E-2</c:v>
                </c:pt>
                <c:pt idx="3383">
                  <c:v>1.7974816800321401E-2</c:v>
                </c:pt>
                <c:pt idx="3384">
                  <c:v>1.8035016396382299E-2</c:v>
                </c:pt>
                <c:pt idx="3385">
                  <c:v>1.80749457613932E-2</c:v>
                </c:pt>
                <c:pt idx="3386">
                  <c:v>1.82081492622739E-2</c:v>
                </c:pt>
                <c:pt idx="3387">
                  <c:v>1.8340606286325199E-2</c:v>
                </c:pt>
                <c:pt idx="3388">
                  <c:v>1.8444656447215001E-2</c:v>
                </c:pt>
                <c:pt idx="3389">
                  <c:v>1.8538049486091099E-2</c:v>
                </c:pt>
                <c:pt idx="3390">
                  <c:v>1.8617164414006002E-2</c:v>
                </c:pt>
                <c:pt idx="3391">
                  <c:v>1.8670575413058599E-2</c:v>
                </c:pt>
                <c:pt idx="3392">
                  <c:v>1.8687670257876699E-2</c:v>
                </c:pt>
                <c:pt idx="3393">
                  <c:v>1.8695550814969601E-2</c:v>
                </c:pt>
                <c:pt idx="3394">
                  <c:v>1.8686514683036601E-2</c:v>
                </c:pt>
                <c:pt idx="3395">
                  <c:v>1.86774785511035E-2</c:v>
                </c:pt>
                <c:pt idx="3396">
                  <c:v>1.8630689087161301E-2</c:v>
                </c:pt>
                <c:pt idx="3397">
                  <c:v>1.8556317223132501E-2</c:v>
                </c:pt>
                <c:pt idx="3398">
                  <c:v>1.8459646312853101E-2</c:v>
                </c:pt>
                <c:pt idx="3399">
                  <c:v>1.8342074572938301E-2</c:v>
                </c:pt>
                <c:pt idx="3400">
                  <c:v>1.8202641866750802E-2</c:v>
                </c:pt>
                <c:pt idx="3401">
                  <c:v>1.80390180029627E-2</c:v>
                </c:pt>
                <c:pt idx="3402">
                  <c:v>1.7847974667985999E-2</c:v>
                </c:pt>
                <c:pt idx="3403">
                  <c:v>1.7634944462386701E-2</c:v>
                </c:pt>
                <c:pt idx="3404">
                  <c:v>1.74077187862311E-2</c:v>
                </c:pt>
                <c:pt idx="3405">
                  <c:v>1.7159916087106101E-2</c:v>
                </c:pt>
                <c:pt idx="3406">
                  <c:v>1.6886784052461301E-2</c:v>
                </c:pt>
                <c:pt idx="3407">
                  <c:v>1.6594873613178299E-2</c:v>
                </c:pt>
                <c:pt idx="3408">
                  <c:v>1.62821608533734E-2</c:v>
                </c:pt>
                <c:pt idx="3409">
                  <c:v>1.5956360002168699E-2</c:v>
                </c:pt>
                <c:pt idx="3410">
                  <c:v>1.5617110147911201E-2</c:v>
                </c:pt>
                <c:pt idx="3411">
                  <c:v>1.52596153145667E-2</c:v>
                </c:pt>
                <c:pt idx="3412">
                  <c:v>1.48907543045182E-2</c:v>
                </c:pt>
                <c:pt idx="3413">
                  <c:v>1.4516377077948501E-2</c:v>
                </c:pt>
                <c:pt idx="3414">
                  <c:v>1.41265997597516E-2</c:v>
                </c:pt>
                <c:pt idx="3415">
                  <c:v>1.3725776110661E-2</c:v>
                </c:pt>
                <c:pt idx="3416">
                  <c:v>1.3316407205876801E-2</c:v>
                </c:pt>
                <c:pt idx="3417">
                  <c:v>1.28922222010099E-2</c:v>
                </c:pt>
                <c:pt idx="3418">
                  <c:v>1.2465650692917701E-2</c:v>
                </c:pt>
                <c:pt idx="3419">
                  <c:v>1.20357954606855E-2</c:v>
                </c:pt>
                <c:pt idx="3420">
                  <c:v>1.1599090379953599E-2</c:v>
                </c:pt>
                <c:pt idx="3421">
                  <c:v>1.11591522990664E-2</c:v>
                </c:pt>
                <c:pt idx="3422">
                  <c:v>1.0719127599156201E-2</c:v>
                </c:pt>
                <c:pt idx="3423">
                  <c:v>1.0279621269952501E-2</c:v>
                </c:pt>
                <c:pt idx="3424">
                  <c:v>9.8352390265745403E-3</c:v>
                </c:pt>
                <c:pt idx="3425">
                  <c:v>9.3926227761176699E-3</c:v>
                </c:pt>
                <c:pt idx="3426">
                  <c:v>8.95196570749952E-3</c:v>
                </c:pt>
                <c:pt idx="3427">
                  <c:v>8.5144402531010105E-3</c:v>
                </c:pt>
                <c:pt idx="3428">
                  <c:v>8.0869704866465501E-3</c:v>
                </c:pt>
                <c:pt idx="3429">
                  <c:v>7.6605284077077597E-3</c:v>
                </c:pt>
                <c:pt idx="3430">
                  <c:v>7.2385737848461099E-3</c:v>
                </c:pt>
                <c:pt idx="3431">
                  <c:v>6.8253388483174304E-3</c:v>
                </c:pt>
                <c:pt idx="3432">
                  <c:v>6.4201136677997997E-3</c:v>
                </c:pt>
                <c:pt idx="3433">
                  <c:v>6.0221328963485704E-3</c:v>
                </c:pt>
                <c:pt idx="3434">
                  <c:v>5.6347874435165998E-3</c:v>
                </c:pt>
                <c:pt idx="3435">
                  <c:v>5.2582291366674496E-3</c:v>
                </c:pt>
                <c:pt idx="3436">
                  <c:v>4.89167911771826E-3</c:v>
                </c:pt>
                <c:pt idx="3437">
                  <c:v>4.5364367066848803E-3</c:v>
                </c:pt>
                <c:pt idx="3438">
                  <c:v>4.1917537551502699E-3</c:v>
                </c:pt>
                <c:pt idx="3439">
                  <c:v>3.8590131279386498E-3</c:v>
                </c:pt>
                <c:pt idx="3440">
                  <c:v>3.5351793094778199E-3</c:v>
                </c:pt>
                <c:pt idx="3441">
                  <c:v>3.2228507615052102E-3</c:v>
                </c:pt>
                <c:pt idx="3442">
                  <c:v>2.9250078092183098E-3</c:v>
                </c:pt>
                <c:pt idx="3443">
                  <c:v>2.6423980244161599E-3</c:v>
                </c:pt>
                <c:pt idx="3444">
                  <c:v>2.36715856885767E-3</c:v>
                </c:pt>
                <c:pt idx="3445">
                  <c:v>2.1034353978594601E-3</c:v>
                </c:pt>
                <c:pt idx="3446">
                  <c:v>1.8536554666864001E-3</c:v>
                </c:pt>
                <c:pt idx="3447">
                  <c:v>1.6142408987046199E-3</c:v>
                </c:pt>
                <c:pt idx="3448">
                  <c:v>1.38548952666962E-3</c:v>
                </c:pt>
                <c:pt idx="3449">
                  <c:v>1.16502138302295E-3</c:v>
                </c:pt>
                <c:pt idx="3450">
                  <c:v>9.5669452468169101E-4</c:v>
                </c:pt>
                <c:pt idx="3451">
                  <c:v>7.5746803290064203E-4</c:v>
                </c:pt>
                <c:pt idx="3452">
                  <c:v>5.6993941358934104E-4</c:v>
                </c:pt>
                <c:pt idx="3453">
                  <c:v>3.9501008100376397E-4</c:v>
                </c:pt>
                <c:pt idx="3454">
                  <c:v>2.25019366127507E-4</c:v>
                </c:pt>
                <c:pt idx="3455" formatCode="0.00E+00">
                  <c:v>6.0169763354566399E-5</c:v>
                </c:pt>
                <c:pt idx="3456" formatCode="0.00E+00">
                  <c:v>-9.3813683184774301E-5</c:v>
                </c:pt>
                <c:pt idx="3457">
                  <c:v>-2.3478544055985099E-4</c:v>
                </c:pt>
                <c:pt idx="3458">
                  <c:v>-3.6427738029628002E-4</c:v>
                </c:pt>
                <c:pt idx="3459">
                  <c:v>-4.9055861290177804E-4</c:v>
                </c:pt>
                <c:pt idx="3460">
                  <c:v>-6.1319873729929499E-4</c:v>
                </c:pt>
                <c:pt idx="3461">
                  <c:v>-7.2455894669699698E-4</c:v>
                </c:pt>
                <c:pt idx="3462">
                  <c:v>-8.2963235985662796E-4</c:v>
                </c:pt>
                <c:pt idx="3463">
                  <c:v>-9.2931009194511605E-4</c:v>
                </c:pt>
                <c:pt idx="3464">
                  <c:v>-1.02202303176451E-3</c:v>
                </c:pt>
                <c:pt idx="3465">
                  <c:v>-1.1110411387514399E-3</c:v>
                </c:pt>
                <c:pt idx="3466">
                  <c:v>-1.1981987116490699E-3</c:v>
                </c:pt>
                <c:pt idx="3467">
                  <c:v>-1.2780767274161E-3</c:v>
                </c:pt>
                <c:pt idx="3468">
                  <c:v>-1.3481147050730701E-3</c:v>
                </c:pt>
                <c:pt idx="3469">
                  <c:v>-1.41788359888403E-3</c:v>
                </c:pt>
                <c:pt idx="3470">
                  <c:v>-1.4862661895698201E-3</c:v>
                </c:pt>
                <c:pt idx="3471">
                  <c:v>-1.5462077951588599E-3</c:v>
                </c:pt>
                <c:pt idx="3472">
                  <c:v>-1.5993186545959601E-3</c:v>
                </c:pt>
                <c:pt idx="3473">
                  <c:v>-1.6492255603255E-3</c:v>
                </c:pt>
                <c:pt idx="3474">
                  <c:v>-1.7058607154674199E-3</c:v>
                </c:pt>
                <c:pt idx="3475">
                  <c:v>-1.75969676965148E-3</c:v>
                </c:pt>
                <c:pt idx="3476">
                  <c:v>-1.805158699721E-3</c:v>
                </c:pt>
                <c:pt idx="3477">
                  <c:v>-1.8477849617083899E-3</c:v>
                </c:pt>
                <c:pt idx="3478">
                  <c:v>-1.87994294187218E-3</c:v>
                </c:pt>
                <c:pt idx="3479">
                  <c:v>-1.90540395675016E-3</c:v>
                </c:pt>
                <c:pt idx="3480">
                  <c:v>-1.9319943710747901E-3</c:v>
                </c:pt>
                <c:pt idx="3481">
                  <c:v>-1.9652992003089801E-3</c:v>
                </c:pt>
                <c:pt idx="3482">
                  <c:v>-1.9961130295911502E-3</c:v>
                </c:pt>
                <c:pt idx="3483">
                  <c:v>-2.02566641545056E-3</c:v>
                </c:pt>
                <c:pt idx="3484">
                  <c:v>-2.0553101406020498E-3</c:v>
                </c:pt>
                <c:pt idx="3485">
                  <c:v>-2.08209247913917E-3</c:v>
                </c:pt>
                <c:pt idx="3486">
                  <c:v>-2.1094773447551999E-3</c:v>
                </c:pt>
                <c:pt idx="3487">
                  <c:v>-2.1284491452709998E-3</c:v>
                </c:pt>
                <c:pt idx="3488">
                  <c:v>-2.1449377474255901E-3</c:v>
                </c:pt>
                <c:pt idx="3489">
                  <c:v>-2.1667605451048898E-3</c:v>
                </c:pt>
                <c:pt idx="3490">
                  <c:v>-2.19231058041646E-3</c:v>
                </c:pt>
                <c:pt idx="3491">
                  <c:v>-2.2131067679151501E-3</c:v>
                </c:pt>
                <c:pt idx="3492">
                  <c:v>-2.2283623636628102E-3</c:v>
                </c:pt>
                <c:pt idx="3493">
                  <c:v>-2.24100366880526E-3</c:v>
                </c:pt>
                <c:pt idx="3494">
                  <c:v>-2.2509156581212398E-3</c:v>
                </c:pt>
                <c:pt idx="3495">
                  <c:v>-2.2665599232061999E-3</c:v>
                </c:pt>
                <c:pt idx="3496">
                  <c:v>-2.2797552338950401E-3</c:v>
                </c:pt>
                <c:pt idx="3497">
                  <c:v>-2.29098787395754E-3</c:v>
                </c:pt>
                <c:pt idx="3498">
                  <c:v>-2.30539335330535E-3</c:v>
                </c:pt>
                <c:pt idx="3499">
                  <c:v>-2.3213239798199801E-3</c:v>
                </c:pt>
                <c:pt idx="3500">
                  <c:v>-2.3351429761657E-3</c:v>
                </c:pt>
                <c:pt idx="3501">
                  <c:v>-2.3429028419016599E-3</c:v>
                </c:pt>
                <c:pt idx="3502">
                  <c:v>-2.3487260964350702E-3</c:v>
                </c:pt>
                <c:pt idx="3503">
                  <c:v>-2.3573504117236901E-3</c:v>
                </c:pt>
                <c:pt idx="3504">
                  <c:v>-2.3712243041748302E-3</c:v>
                </c:pt>
                <c:pt idx="3505">
                  <c:v>-2.38627891380548E-3</c:v>
                </c:pt>
                <c:pt idx="3506">
                  <c:v>-2.3969387362577201E-3</c:v>
                </c:pt>
                <c:pt idx="3507">
                  <c:v>-2.3973716942446198E-3</c:v>
                </c:pt>
                <c:pt idx="3508">
                  <c:v>-2.4011641085597501E-3</c:v>
                </c:pt>
                <c:pt idx="3509">
                  <c:v>-2.4049565228748799E-3</c:v>
                </c:pt>
                <c:pt idx="3510">
                  <c:v>-2.4130308493665199E-3</c:v>
                </c:pt>
                <c:pt idx="3511">
                  <c:v>-2.4157749554381599E-3</c:v>
                </c:pt>
                <c:pt idx="3512">
                  <c:v>-2.4275053452953799E-3</c:v>
                </c:pt>
                <c:pt idx="3513">
                  <c:v>-2.4451953998566901E-3</c:v>
                </c:pt>
                <c:pt idx="3514">
                  <c:v>-2.45289717146384E-3</c:v>
                </c:pt>
                <c:pt idx="3515">
                  <c:v>-2.4578976724488602E-3</c:v>
                </c:pt>
                <c:pt idx="3516">
                  <c:v>-2.4592480275556399E-3</c:v>
                </c:pt>
                <c:pt idx="3517">
                  <c:v>-2.46059838266243E-3</c:v>
                </c:pt>
                <c:pt idx="3518">
                  <c:v>-2.46439192481895E-3</c:v>
                </c:pt>
                <c:pt idx="3519">
                  <c:v>-2.47570869510725E-3</c:v>
                </c:pt>
                <c:pt idx="3520">
                  <c:v>-2.4865249837136799E-3</c:v>
                </c:pt>
                <c:pt idx="3521">
                  <c:v>-2.4860865792113501E-3</c:v>
                </c:pt>
                <c:pt idx="3522">
                  <c:v>-2.48656364566672E-3</c:v>
                </c:pt>
                <c:pt idx="3523">
                  <c:v>-2.4870407121220899E-3</c:v>
                </c:pt>
                <c:pt idx="3524">
                  <c:v>-2.4879914298357301E-3</c:v>
                </c:pt>
                <c:pt idx="3525">
                  <c:v>-2.4941403714064401E-3</c:v>
                </c:pt>
                <c:pt idx="3526">
                  <c:v>-2.5057402356294502E-3</c:v>
                </c:pt>
                <c:pt idx="3527">
                  <c:v>-2.5137897439500502E-3</c:v>
                </c:pt>
                <c:pt idx="3528">
                  <c:v>-2.5141442343641798E-3</c:v>
                </c:pt>
                <c:pt idx="3529">
                  <c:v>-2.5126858722532802E-3</c:v>
                </c:pt>
                <c:pt idx="3530">
                  <c:v>-2.5121094689558999E-3</c:v>
                </c:pt>
                <c:pt idx="3531">
                  <c:v>-2.5126977462523901E-3</c:v>
                </c:pt>
                <c:pt idx="3532">
                  <c:v>-2.5132860235488699E-3</c:v>
                </c:pt>
                <c:pt idx="3533">
                  <c:v>-2.5209273741590302E-3</c:v>
                </c:pt>
                <c:pt idx="3534">
                  <c:v>-2.5264809351934398E-3</c:v>
                </c:pt>
                <c:pt idx="3535">
                  <c:v>-2.5311941224064002E-3</c:v>
                </c:pt>
                <c:pt idx="3536">
                  <c:v>-2.53255009127049E-3</c:v>
                </c:pt>
                <c:pt idx="3537">
                  <c:v>-2.52783680235553E-3</c:v>
                </c:pt>
                <c:pt idx="3538">
                  <c:v>-2.52721400078808E-3</c:v>
                </c:pt>
                <c:pt idx="3539">
                  <c:v>-2.5280291993728101E-3</c:v>
                </c:pt>
                <c:pt idx="3540">
                  <c:v>-2.5288443979575499E-3</c:v>
                </c:pt>
                <c:pt idx="3541">
                  <c:v>-2.5390075704175702E-3</c:v>
                </c:pt>
                <c:pt idx="3542">
                  <c:v>-2.5512126770961601E-3</c:v>
                </c:pt>
                <c:pt idx="3543">
                  <c:v>-2.5581286486617998E-3</c:v>
                </c:pt>
                <c:pt idx="3544">
                  <c:v>-2.5533222831569799E-3</c:v>
                </c:pt>
                <c:pt idx="3545">
                  <c:v>-2.5527809698325699E-3</c:v>
                </c:pt>
                <c:pt idx="3546">
                  <c:v>-2.5527438466883402E-3</c:v>
                </c:pt>
                <c:pt idx="3547">
                  <c:v>-2.5557778718560899E-3</c:v>
                </c:pt>
                <c:pt idx="3548">
                  <c:v>-2.55881189702384E-3</c:v>
                </c:pt>
                <c:pt idx="3549">
                  <c:v>-2.56114305884524E-3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52B7-434B-82D1-1F561FA6258E}"/>
            </c:ext>
          </c:extLst>
        </c:ser>
        <c:ser>
          <c:idx val="0"/>
          <c:order val="7"/>
          <c:tx>
            <c:strRef>
              <c:f>'Figure 2a BSA sup75 increase'!$B$1</c:f>
              <c:strCache>
                <c:ptCount val="1"/>
                <c:pt idx="0">
                  <c:v>LS</c:v>
                </c:pt>
              </c:strCache>
            </c:strRef>
          </c:tx>
          <c:spPr>
            <a:ln w="1270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'Figure 2a BSA sup75 increase'!$A$2:$A$6105</c:f>
              <c:numCache>
                <c:formatCode>General</c:formatCode>
                <c:ptCount val="6104"/>
                <c:pt idx="0">
                  <c:v>-0.27000274797784901</c:v>
                </c:pt>
                <c:pt idx="1">
                  <c:v>-0.26345092126558101</c:v>
                </c:pt>
                <c:pt idx="2">
                  <c:v>-0.256899094553312</c:v>
                </c:pt>
                <c:pt idx="3">
                  <c:v>-0.250347267841043</c:v>
                </c:pt>
                <c:pt idx="4">
                  <c:v>-0.24379544112877499</c:v>
                </c:pt>
                <c:pt idx="5">
                  <c:v>-0.23724361441650599</c:v>
                </c:pt>
                <c:pt idx="6">
                  <c:v>-0.23069178770423701</c:v>
                </c:pt>
                <c:pt idx="7">
                  <c:v>-0.22413996099196901</c:v>
                </c:pt>
                <c:pt idx="8">
                  <c:v>-0.2175881342797</c:v>
                </c:pt>
                <c:pt idx="9">
                  <c:v>-0.211036307567431</c:v>
                </c:pt>
                <c:pt idx="10">
                  <c:v>-0.20448448085516199</c:v>
                </c:pt>
                <c:pt idx="11">
                  <c:v>-0.19793265414289399</c:v>
                </c:pt>
                <c:pt idx="12">
                  <c:v>-0.19138082743062501</c:v>
                </c:pt>
                <c:pt idx="13">
                  <c:v>-0.18482900071835601</c:v>
                </c:pt>
                <c:pt idx="14">
                  <c:v>-0.178277174006088</c:v>
                </c:pt>
                <c:pt idx="15">
                  <c:v>-0.171725347293819</c:v>
                </c:pt>
                <c:pt idx="16">
                  <c:v>-0.16517352058154999</c:v>
                </c:pt>
                <c:pt idx="17">
                  <c:v>-0.15862169386928199</c:v>
                </c:pt>
                <c:pt idx="18">
                  <c:v>-0.15206986715701301</c:v>
                </c:pt>
                <c:pt idx="19">
                  <c:v>-0.14551804044474401</c:v>
                </c:pt>
                <c:pt idx="20">
                  <c:v>-0.138966213732475</c:v>
                </c:pt>
                <c:pt idx="21">
                  <c:v>-0.132414387020207</c:v>
                </c:pt>
                <c:pt idx="22">
                  <c:v>-0.12586256030793799</c:v>
                </c:pt>
                <c:pt idx="23">
                  <c:v>-0.119310733595669</c:v>
                </c:pt>
                <c:pt idx="24">
                  <c:v>-0.112758906883401</c:v>
                </c:pt>
                <c:pt idx="25">
                  <c:v>-0.10620708017113201</c:v>
                </c:pt>
                <c:pt idx="26">
                  <c:v>-9.9655253458863294E-2</c:v>
                </c:pt>
                <c:pt idx="27">
                  <c:v>-9.3103426746594498E-2</c:v>
                </c:pt>
                <c:pt idx="28">
                  <c:v>-8.6551600034325799E-2</c:v>
                </c:pt>
                <c:pt idx="29">
                  <c:v>-7.9999773322057197E-2</c:v>
                </c:pt>
                <c:pt idx="30">
                  <c:v>-7.3447946609788498E-2</c:v>
                </c:pt>
                <c:pt idx="31">
                  <c:v>-6.6896119897519798E-2</c:v>
                </c:pt>
                <c:pt idx="32">
                  <c:v>-6.0344293185251099E-2</c:v>
                </c:pt>
                <c:pt idx="33">
                  <c:v>-5.3792466472982303E-2</c:v>
                </c:pt>
                <c:pt idx="34">
                  <c:v>-4.7240639760713597E-2</c:v>
                </c:pt>
                <c:pt idx="35">
                  <c:v>-4.0688813048444898E-2</c:v>
                </c:pt>
                <c:pt idx="36">
                  <c:v>-3.4136986336176199E-2</c:v>
                </c:pt>
                <c:pt idx="37">
                  <c:v>-2.75851596239075E-2</c:v>
                </c:pt>
                <c:pt idx="38">
                  <c:v>-2.1033332911638902E-2</c:v>
                </c:pt>
                <c:pt idx="39">
                  <c:v>-1.4481506199370201E-2</c:v>
                </c:pt>
                <c:pt idx="40">
                  <c:v>-7.9296794871014601E-3</c:v>
                </c:pt>
                <c:pt idx="41">
                  <c:v>-1.37785277483276E-3</c:v>
                </c:pt>
                <c:pt idx="42">
                  <c:v>5.1739739374359502E-3</c:v>
                </c:pt>
                <c:pt idx="43">
                  <c:v>1.17258006497047E-2</c:v>
                </c:pt>
                <c:pt idx="44">
                  <c:v>1.82776273619734E-2</c:v>
                </c:pt>
                <c:pt idx="45">
                  <c:v>2.4829454074242099E-2</c:v>
                </c:pt>
                <c:pt idx="46">
                  <c:v>3.1381280786510798E-2</c:v>
                </c:pt>
                <c:pt idx="47">
                  <c:v>3.7933107498779498E-2</c:v>
                </c:pt>
                <c:pt idx="48">
                  <c:v>4.4484934211048197E-2</c:v>
                </c:pt>
                <c:pt idx="49">
                  <c:v>5.1036760923316798E-2</c:v>
                </c:pt>
                <c:pt idx="50">
                  <c:v>5.7588587635585498E-2</c:v>
                </c:pt>
                <c:pt idx="51">
                  <c:v>6.4140414347854197E-2</c:v>
                </c:pt>
                <c:pt idx="52">
                  <c:v>7.0692241060123007E-2</c:v>
                </c:pt>
                <c:pt idx="53">
                  <c:v>7.7244067772391706E-2</c:v>
                </c:pt>
                <c:pt idx="54">
                  <c:v>8.3795894484660405E-2</c:v>
                </c:pt>
                <c:pt idx="55">
                  <c:v>9.0347721196929104E-2</c:v>
                </c:pt>
                <c:pt idx="56">
                  <c:v>9.6899547909197803E-2</c:v>
                </c:pt>
                <c:pt idx="57">
                  <c:v>0.103451374621466</c:v>
                </c:pt>
                <c:pt idx="58">
                  <c:v>0.11000320133373501</c:v>
                </c:pt>
                <c:pt idx="59">
                  <c:v>0.116555028046004</c:v>
                </c:pt>
                <c:pt idx="60">
                  <c:v>0.123106854758273</c:v>
                </c:pt>
                <c:pt idx="61">
                  <c:v>0.12965868147054099</c:v>
                </c:pt>
                <c:pt idx="62">
                  <c:v>0.13621050818281</c:v>
                </c:pt>
                <c:pt idx="63">
                  <c:v>0.142762334895079</c:v>
                </c:pt>
                <c:pt idx="64">
                  <c:v>0.14931416160734701</c:v>
                </c:pt>
                <c:pt idx="65">
                  <c:v>0.15586598831961601</c:v>
                </c:pt>
                <c:pt idx="66">
                  <c:v>0.16241781503188499</c:v>
                </c:pt>
                <c:pt idx="67">
                  <c:v>0.16896964174415299</c:v>
                </c:pt>
                <c:pt idx="68">
                  <c:v>0.175521468456422</c:v>
                </c:pt>
                <c:pt idx="69">
                  <c:v>0.182073295168691</c:v>
                </c:pt>
                <c:pt idx="70">
                  <c:v>0.18862512188096001</c:v>
                </c:pt>
                <c:pt idx="71">
                  <c:v>0.19517694859322801</c:v>
                </c:pt>
                <c:pt idx="72">
                  <c:v>0.20172877530549699</c:v>
                </c:pt>
                <c:pt idx="73">
                  <c:v>0.20828060201776599</c:v>
                </c:pt>
                <c:pt idx="74">
                  <c:v>0.214832428730034</c:v>
                </c:pt>
                <c:pt idx="75">
                  <c:v>0.221384255442303</c:v>
                </c:pt>
                <c:pt idx="76">
                  <c:v>0.22793608215457201</c:v>
                </c:pt>
                <c:pt idx="77">
                  <c:v>0.23448790886684001</c:v>
                </c:pt>
                <c:pt idx="78">
                  <c:v>0.24103973557910899</c:v>
                </c:pt>
                <c:pt idx="79">
                  <c:v>0.24759156229137799</c:v>
                </c:pt>
                <c:pt idx="80">
                  <c:v>0.25414338900364702</c:v>
                </c:pt>
                <c:pt idx="81">
                  <c:v>0.26069521571591497</c:v>
                </c:pt>
                <c:pt idx="82">
                  <c:v>0.26724704242818398</c:v>
                </c:pt>
                <c:pt idx="83">
                  <c:v>0.27379886914045298</c:v>
                </c:pt>
                <c:pt idx="84">
                  <c:v>0.28035069585272099</c:v>
                </c:pt>
                <c:pt idx="85">
                  <c:v>0.28690252256498999</c:v>
                </c:pt>
                <c:pt idx="86">
                  <c:v>0.293454349277259</c:v>
                </c:pt>
                <c:pt idx="87">
                  <c:v>0.300006175989527</c:v>
                </c:pt>
                <c:pt idx="88">
                  <c:v>0.30655800270179601</c:v>
                </c:pt>
                <c:pt idx="89">
                  <c:v>0.31310982941406501</c:v>
                </c:pt>
                <c:pt idx="90">
                  <c:v>0.31966165612633402</c:v>
                </c:pt>
                <c:pt idx="91">
                  <c:v>0.32621348283860202</c:v>
                </c:pt>
                <c:pt idx="92">
                  <c:v>0.33276530955087102</c:v>
                </c:pt>
                <c:pt idx="93">
                  <c:v>0.33931713626313997</c:v>
                </c:pt>
                <c:pt idx="94">
                  <c:v>0.34586896297540798</c:v>
                </c:pt>
                <c:pt idx="95">
                  <c:v>0.35242078968767698</c:v>
                </c:pt>
                <c:pt idx="96">
                  <c:v>0.35897261639994599</c:v>
                </c:pt>
                <c:pt idx="97">
                  <c:v>0.36552444311221399</c:v>
                </c:pt>
                <c:pt idx="98">
                  <c:v>0.372076269824483</c:v>
                </c:pt>
                <c:pt idx="99">
                  <c:v>0.378628096536752</c:v>
                </c:pt>
                <c:pt idx="100">
                  <c:v>0.38517992324902101</c:v>
                </c:pt>
                <c:pt idx="101">
                  <c:v>0.39173174996128901</c:v>
                </c:pt>
                <c:pt idx="102">
                  <c:v>0.39828357667355802</c:v>
                </c:pt>
                <c:pt idx="103">
                  <c:v>0.40483540338582702</c:v>
                </c:pt>
                <c:pt idx="104">
                  <c:v>0.41138723009809502</c:v>
                </c:pt>
                <c:pt idx="105">
                  <c:v>0.41793905681036397</c:v>
                </c:pt>
                <c:pt idx="106">
                  <c:v>0.42449088352263298</c:v>
                </c:pt>
                <c:pt idx="107">
                  <c:v>0.43104271023490198</c:v>
                </c:pt>
                <c:pt idx="108">
                  <c:v>0.43759453694716999</c:v>
                </c:pt>
                <c:pt idx="109">
                  <c:v>0.44414636365943899</c:v>
                </c:pt>
                <c:pt idx="110">
                  <c:v>0.450698190371708</c:v>
                </c:pt>
                <c:pt idx="111">
                  <c:v>0.457250017083976</c:v>
                </c:pt>
                <c:pt idx="112">
                  <c:v>0.46380184379624501</c:v>
                </c:pt>
                <c:pt idx="113">
                  <c:v>0.47035367050851401</c:v>
                </c:pt>
                <c:pt idx="114">
                  <c:v>0.47690549722078202</c:v>
                </c:pt>
                <c:pt idx="115">
                  <c:v>0.48345732393305102</c:v>
                </c:pt>
                <c:pt idx="116">
                  <c:v>0.49000915064532002</c:v>
                </c:pt>
                <c:pt idx="117">
                  <c:v>0.49656097735758897</c:v>
                </c:pt>
                <c:pt idx="118">
                  <c:v>0.50311280406985703</c:v>
                </c:pt>
                <c:pt idx="119">
                  <c:v>0.50966463078212598</c:v>
                </c:pt>
                <c:pt idx="120">
                  <c:v>0.51621645749439504</c:v>
                </c:pt>
                <c:pt idx="121">
                  <c:v>0.52276828420666299</c:v>
                </c:pt>
                <c:pt idx="122">
                  <c:v>0.52932011091893205</c:v>
                </c:pt>
                <c:pt idx="123">
                  <c:v>0.535871937631201</c:v>
                </c:pt>
                <c:pt idx="124">
                  <c:v>0.54242376434346895</c:v>
                </c:pt>
                <c:pt idx="125">
                  <c:v>0.54897559105573801</c:v>
                </c:pt>
                <c:pt idx="126">
                  <c:v>0.55552741776800696</c:v>
                </c:pt>
                <c:pt idx="127">
                  <c:v>0.56207924448027502</c:v>
                </c:pt>
                <c:pt idx="128">
                  <c:v>0.56863107119254397</c:v>
                </c:pt>
                <c:pt idx="129">
                  <c:v>0.57518289790481303</c:v>
                </c:pt>
                <c:pt idx="130">
                  <c:v>0.58173472461708098</c:v>
                </c:pt>
                <c:pt idx="131">
                  <c:v>0.58828655132935004</c:v>
                </c:pt>
                <c:pt idx="132">
                  <c:v>0.59483837804161899</c:v>
                </c:pt>
                <c:pt idx="133">
                  <c:v>0.60139020475388805</c:v>
                </c:pt>
                <c:pt idx="134">
                  <c:v>0.607942031466156</c:v>
                </c:pt>
                <c:pt idx="135">
                  <c:v>0.61449385817842495</c:v>
                </c:pt>
                <c:pt idx="136">
                  <c:v>0.62104568489069401</c:v>
                </c:pt>
                <c:pt idx="137">
                  <c:v>0.62759751160296295</c:v>
                </c:pt>
                <c:pt idx="138">
                  <c:v>0.63414933831523101</c:v>
                </c:pt>
                <c:pt idx="139">
                  <c:v>0.64070116502749996</c:v>
                </c:pt>
                <c:pt idx="140">
                  <c:v>0.64725299173976902</c:v>
                </c:pt>
                <c:pt idx="141">
                  <c:v>0.65380481845203697</c:v>
                </c:pt>
                <c:pt idx="142">
                  <c:v>0.66035664516430603</c:v>
                </c:pt>
                <c:pt idx="143">
                  <c:v>0.66690847187657498</c:v>
                </c:pt>
                <c:pt idx="144">
                  <c:v>0.67346029858884404</c:v>
                </c:pt>
                <c:pt idx="145">
                  <c:v>0.68001212530111199</c:v>
                </c:pt>
                <c:pt idx="146">
                  <c:v>0.68656395201338105</c:v>
                </c:pt>
                <c:pt idx="147">
                  <c:v>0.69311577872565</c:v>
                </c:pt>
                <c:pt idx="148">
                  <c:v>0.69966760543791795</c:v>
                </c:pt>
                <c:pt idx="149">
                  <c:v>0.70621943215018701</c:v>
                </c:pt>
                <c:pt idx="150">
                  <c:v>0.71277125886245596</c:v>
                </c:pt>
                <c:pt idx="151">
                  <c:v>0.71932308557472402</c:v>
                </c:pt>
                <c:pt idx="152">
                  <c:v>0.72587491228699297</c:v>
                </c:pt>
                <c:pt idx="153">
                  <c:v>0.73242673899926203</c:v>
                </c:pt>
                <c:pt idx="154">
                  <c:v>0.73897856571152998</c:v>
                </c:pt>
                <c:pt idx="155">
                  <c:v>0.74553039242379904</c:v>
                </c:pt>
                <c:pt idx="156">
                  <c:v>0.75208221913606799</c:v>
                </c:pt>
                <c:pt idx="157">
                  <c:v>0.75863404584833705</c:v>
                </c:pt>
                <c:pt idx="158">
                  <c:v>0.765185872560605</c:v>
                </c:pt>
                <c:pt idx="159">
                  <c:v>0.77173769927287394</c:v>
                </c:pt>
                <c:pt idx="160">
                  <c:v>0.778289525985143</c:v>
                </c:pt>
                <c:pt idx="161">
                  <c:v>0.78484135269741095</c:v>
                </c:pt>
                <c:pt idx="162">
                  <c:v>0.79139317940968001</c:v>
                </c:pt>
                <c:pt idx="163">
                  <c:v>0.79794500612194896</c:v>
                </c:pt>
                <c:pt idx="164">
                  <c:v>0.80449683283421702</c:v>
                </c:pt>
                <c:pt idx="165">
                  <c:v>0.81104865954648597</c:v>
                </c:pt>
                <c:pt idx="166">
                  <c:v>0.81760048625875503</c:v>
                </c:pt>
                <c:pt idx="167">
                  <c:v>0.82415231297102298</c:v>
                </c:pt>
                <c:pt idx="168">
                  <c:v>0.83070413968329204</c:v>
                </c:pt>
                <c:pt idx="169">
                  <c:v>0.83725596639556099</c:v>
                </c:pt>
                <c:pt idx="170">
                  <c:v>0.84380779310783005</c:v>
                </c:pt>
                <c:pt idx="171">
                  <c:v>0.850359619820098</c:v>
                </c:pt>
                <c:pt idx="172">
                  <c:v>0.85691144653236695</c:v>
                </c:pt>
                <c:pt idx="173">
                  <c:v>0.86346327324463601</c:v>
                </c:pt>
                <c:pt idx="174">
                  <c:v>0.87001509995690396</c:v>
                </c:pt>
                <c:pt idx="175">
                  <c:v>0.87656692666917302</c:v>
                </c:pt>
                <c:pt idx="176">
                  <c:v>0.88311875338144197</c:v>
                </c:pt>
                <c:pt idx="177">
                  <c:v>0.88967058009371103</c:v>
                </c:pt>
                <c:pt idx="178">
                  <c:v>0.89622240680597898</c:v>
                </c:pt>
                <c:pt idx="179">
                  <c:v>0.90277423351824804</c:v>
                </c:pt>
                <c:pt idx="180">
                  <c:v>0.90932606023051699</c:v>
                </c:pt>
                <c:pt idx="181">
                  <c:v>0.91587788694278605</c:v>
                </c:pt>
                <c:pt idx="182">
                  <c:v>0.922429713655054</c:v>
                </c:pt>
                <c:pt idx="183">
                  <c:v>0.92898154036732306</c:v>
                </c:pt>
                <c:pt idx="184">
                  <c:v>0.935533367079592</c:v>
                </c:pt>
                <c:pt idx="185">
                  <c:v>0.94208519379185995</c:v>
                </c:pt>
                <c:pt idx="186">
                  <c:v>0.94863702050412901</c:v>
                </c:pt>
                <c:pt idx="187">
                  <c:v>0.95518884721639796</c:v>
                </c:pt>
                <c:pt idx="188">
                  <c:v>0.96174067392866602</c:v>
                </c:pt>
                <c:pt idx="189">
                  <c:v>0.96829250064093497</c:v>
                </c:pt>
                <c:pt idx="190">
                  <c:v>0.97484432735320403</c:v>
                </c:pt>
                <c:pt idx="191">
                  <c:v>0.98139615406547198</c:v>
                </c:pt>
                <c:pt idx="192">
                  <c:v>0.98794798077774104</c:v>
                </c:pt>
                <c:pt idx="193">
                  <c:v>0.99449980749000999</c:v>
                </c:pt>
                <c:pt idx="194">
                  <c:v>1.0010516342022799</c:v>
                </c:pt>
                <c:pt idx="195">
                  <c:v>1.0076034609145501</c:v>
                </c:pt>
                <c:pt idx="196">
                  <c:v>1.0141552876268201</c:v>
                </c:pt>
                <c:pt idx="197">
                  <c:v>1.02070711433908</c:v>
                </c:pt>
                <c:pt idx="198">
                  <c:v>1.02725894105135</c:v>
                </c:pt>
                <c:pt idx="199">
                  <c:v>1.0338107677636199</c:v>
                </c:pt>
                <c:pt idx="200">
                  <c:v>1.0403625944758901</c:v>
                </c:pt>
                <c:pt idx="201">
                  <c:v>1.04691442118816</c:v>
                </c:pt>
                <c:pt idx="202">
                  <c:v>1.05346624790043</c:v>
                </c:pt>
                <c:pt idx="203">
                  <c:v>1.0600180746126999</c:v>
                </c:pt>
                <c:pt idx="204">
                  <c:v>1.0665699013249701</c:v>
                </c:pt>
                <c:pt idx="205">
                  <c:v>1.07312172803723</c:v>
                </c:pt>
                <c:pt idx="206">
                  <c:v>1.0796735547495</c:v>
                </c:pt>
                <c:pt idx="207">
                  <c:v>1.0862253814617699</c:v>
                </c:pt>
                <c:pt idx="208">
                  <c:v>1.0927772081740399</c:v>
                </c:pt>
                <c:pt idx="209">
                  <c:v>1.0993290348863101</c:v>
                </c:pt>
                <c:pt idx="210">
                  <c:v>1.10588086159858</c:v>
                </c:pt>
                <c:pt idx="211">
                  <c:v>1.11243268831085</c:v>
                </c:pt>
                <c:pt idx="212">
                  <c:v>1.1189845150231199</c:v>
                </c:pt>
                <c:pt idx="213">
                  <c:v>1.1255363417353801</c:v>
                </c:pt>
                <c:pt idx="214">
                  <c:v>1.13208816844765</c:v>
                </c:pt>
                <c:pt idx="215">
                  <c:v>1.13863999515992</c:v>
                </c:pt>
                <c:pt idx="216">
                  <c:v>1.1451918218721899</c:v>
                </c:pt>
                <c:pt idx="217">
                  <c:v>1.1517436485844601</c:v>
                </c:pt>
                <c:pt idx="218">
                  <c:v>1.15829547529673</c:v>
                </c:pt>
                <c:pt idx="219">
                  <c:v>1.164847302009</c:v>
                </c:pt>
                <c:pt idx="220">
                  <c:v>1.17139912872126</c:v>
                </c:pt>
                <c:pt idx="221">
                  <c:v>1.1779509554335299</c:v>
                </c:pt>
                <c:pt idx="222">
                  <c:v>1.1845027821458001</c:v>
                </c:pt>
                <c:pt idx="223">
                  <c:v>1.19105460885807</c:v>
                </c:pt>
                <c:pt idx="224">
                  <c:v>1.19760643557034</c:v>
                </c:pt>
                <c:pt idx="225">
                  <c:v>1.2041582622826099</c:v>
                </c:pt>
                <c:pt idx="226">
                  <c:v>1.2107100889948801</c:v>
                </c:pt>
                <c:pt idx="227">
                  <c:v>1.21726191570715</c:v>
                </c:pt>
                <c:pt idx="228">
                  <c:v>1.22381374241941</c:v>
                </c:pt>
                <c:pt idx="229">
                  <c:v>1.2303655691316799</c:v>
                </c:pt>
                <c:pt idx="230">
                  <c:v>1.2369173958439501</c:v>
                </c:pt>
                <c:pt idx="231">
                  <c:v>1.2434692225562201</c:v>
                </c:pt>
                <c:pt idx="232">
                  <c:v>1.25002104926849</c:v>
                </c:pt>
                <c:pt idx="233">
                  <c:v>1.25657287598076</c:v>
                </c:pt>
                <c:pt idx="234">
                  <c:v>1.2631247026930299</c:v>
                </c:pt>
                <c:pt idx="235">
                  <c:v>1.2696765294053001</c:v>
                </c:pt>
                <c:pt idx="236">
                  <c:v>1.27622835611756</c:v>
                </c:pt>
                <c:pt idx="237">
                  <c:v>1.28278018282983</c:v>
                </c:pt>
                <c:pt idx="238">
                  <c:v>1.2893320095420999</c:v>
                </c:pt>
                <c:pt idx="239">
                  <c:v>1.2958838362543701</c:v>
                </c:pt>
                <c:pt idx="240">
                  <c:v>1.30243566296664</c:v>
                </c:pt>
                <c:pt idx="241">
                  <c:v>1.30898748967891</c:v>
                </c:pt>
                <c:pt idx="242">
                  <c:v>1.3155393163911799</c:v>
                </c:pt>
                <c:pt idx="243">
                  <c:v>1.3220911431034399</c:v>
                </c:pt>
                <c:pt idx="244">
                  <c:v>1.3286429698157101</c:v>
                </c:pt>
                <c:pt idx="245">
                  <c:v>1.33519479652798</c:v>
                </c:pt>
                <c:pt idx="246">
                  <c:v>1.34174662324025</c:v>
                </c:pt>
                <c:pt idx="247">
                  <c:v>1.3482984499525199</c:v>
                </c:pt>
                <c:pt idx="248">
                  <c:v>1.3548502766647901</c:v>
                </c:pt>
                <c:pt idx="249">
                  <c:v>1.36140210337706</c:v>
                </c:pt>
                <c:pt idx="250">
                  <c:v>1.36795393008933</c:v>
                </c:pt>
                <c:pt idx="251">
                  <c:v>1.3745057568015899</c:v>
                </c:pt>
                <c:pt idx="252">
                  <c:v>1.3810575835138601</c:v>
                </c:pt>
                <c:pt idx="253">
                  <c:v>1.38760941022613</c:v>
                </c:pt>
                <c:pt idx="254">
                  <c:v>1.3941612369384</c:v>
                </c:pt>
                <c:pt idx="255">
                  <c:v>1.4007130636506699</c:v>
                </c:pt>
                <c:pt idx="256">
                  <c:v>1.4072648903629399</c:v>
                </c:pt>
                <c:pt idx="257">
                  <c:v>1.4138167170752101</c:v>
                </c:pt>
                <c:pt idx="258">
                  <c:v>1.42036854378748</c:v>
                </c:pt>
                <c:pt idx="259">
                  <c:v>1.42692037049974</c:v>
                </c:pt>
                <c:pt idx="260">
                  <c:v>1.4334721972120099</c:v>
                </c:pt>
                <c:pt idx="261">
                  <c:v>1.4400240239242801</c:v>
                </c:pt>
                <c:pt idx="262">
                  <c:v>1.44657585063655</c:v>
                </c:pt>
                <c:pt idx="263">
                  <c:v>1.45312767734882</c:v>
                </c:pt>
                <c:pt idx="264">
                  <c:v>1.4596795040610899</c:v>
                </c:pt>
                <c:pt idx="265">
                  <c:v>1.4662313307733601</c:v>
                </c:pt>
                <c:pt idx="266">
                  <c:v>1.47278315748563</c:v>
                </c:pt>
                <c:pt idx="267">
                  <c:v>1.47933498419789</c:v>
                </c:pt>
                <c:pt idx="268">
                  <c:v>1.4858868109101599</c:v>
                </c:pt>
                <c:pt idx="269">
                  <c:v>1.4924386376224299</c:v>
                </c:pt>
                <c:pt idx="270">
                  <c:v>1.4989904643347001</c:v>
                </c:pt>
                <c:pt idx="271">
                  <c:v>1.50554229104697</c:v>
                </c:pt>
                <c:pt idx="272">
                  <c:v>1.51209411775924</c:v>
                </c:pt>
                <c:pt idx="273">
                  <c:v>1.5186459444715099</c:v>
                </c:pt>
                <c:pt idx="274">
                  <c:v>1.5251977711837701</c:v>
                </c:pt>
                <c:pt idx="275">
                  <c:v>1.53174959789604</c:v>
                </c:pt>
                <c:pt idx="276">
                  <c:v>1.53830142460831</c:v>
                </c:pt>
                <c:pt idx="277">
                  <c:v>1.5448532513205799</c:v>
                </c:pt>
                <c:pt idx="278">
                  <c:v>1.5514050780328501</c:v>
                </c:pt>
                <c:pt idx="279">
                  <c:v>1.5579569047451201</c:v>
                </c:pt>
                <c:pt idx="280">
                  <c:v>1.56450873145739</c:v>
                </c:pt>
                <c:pt idx="281">
                  <c:v>1.5710605581696599</c:v>
                </c:pt>
                <c:pt idx="282">
                  <c:v>1.5776123848819199</c:v>
                </c:pt>
                <c:pt idx="283">
                  <c:v>1.5841642115941901</c:v>
                </c:pt>
                <c:pt idx="284">
                  <c:v>1.59071603830646</c:v>
                </c:pt>
                <c:pt idx="285">
                  <c:v>1.59726786501873</c:v>
                </c:pt>
                <c:pt idx="286">
                  <c:v>1.6038196917309999</c:v>
                </c:pt>
                <c:pt idx="287">
                  <c:v>1.6103715184432701</c:v>
                </c:pt>
                <c:pt idx="288">
                  <c:v>1.61692334515554</c:v>
                </c:pt>
                <c:pt idx="289">
                  <c:v>1.6234751718678</c:v>
                </c:pt>
                <c:pt idx="290">
                  <c:v>1.6300269985800699</c:v>
                </c:pt>
                <c:pt idx="291">
                  <c:v>1.6365788252923399</c:v>
                </c:pt>
                <c:pt idx="292">
                  <c:v>1.6431306520046101</c:v>
                </c:pt>
                <c:pt idx="293">
                  <c:v>1.64968247871688</c:v>
                </c:pt>
                <c:pt idx="294">
                  <c:v>1.65623430542915</c:v>
                </c:pt>
                <c:pt idx="295">
                  <c:v>1.6627861321414199</c:v>
                </c:pt>
                <c:pt idx="296">
                  <c:v>1.6693379588536901</c:v>
                </c:pt>
                <c:pt idx="297">
                  <c:v>1.67588978556595</c:v>
                </c:pt>
                <c:pt idx="298">
                  <c:v>1.68244161227822</c:v>
                </c:pt>
                <c:pt idx="299">
                  <c:v>1.6889934389904899</c:v>
                </c:pt>
                <c:pt idx="300">
                  <c:v>1.6955452657027601</c:v>
                </c:pt>
                <c:pt idx="301">
                  <c:v>1.70209709241503</c:v>
                </c:pt>
                <c:pt idx="302">
                  <c:v>1.7086489191273</c:v>
                </c:pt>
                <c:pt idx="303">
                  <c:v>1.7152007458395699</c:v>
                </c:pt>
                <c:pt idx="304">
                  <c:v>1.7217525725518401</c:v>
                </c:pt>
                <c:pt idx="305">
                  <c:v>1.7283043992641001</c:v>
                </c:pt>
                <c:pt idx="306">
                  <c:v>1.73485622597637</c:v>
                </c:pt>
                <c:pt idx="307">
                  <c:v>1.74140805268864</c:v>
                </c:pt>
                <c:pt idx="308">
                  <c:v>1.7479598794009099</c:v>
                </c:pt>
                <c:pt idx="309">
                  <c:v>1.7545117061131801</c:v>
                </c:pt>
                <c:pt idx="310">
                  <c:v>1.76106353282545</c:v>
                </c:pt>
                <c:pt idx="311">
                  <c:v>1.76761535953772</c:v>
                </c:pt>
                <c:pt idx="312">
                  <c:v>1.7741671862499799</c:v>
                </c:pt>
                <c:pt idx="313">
                  <c:v>1.7807190129622501</c:v>
                </c:pt>
                <c:pt idx="314">
                  <c:v>1.7872708396745201</c:v>
                </c:pt>
                <c:pt idx="315">
                  <c:v>1.79382266638679</c:v>
                </c:pt>
                <c:pt idx="316">
                  <c:v>1.8003744930990599</c:v>
                </c:pt>
                <c:pt idx="317">
                  <c:v>1.8069263198113299</c:v>
                </c:pt>
                <c:pt idx="318">
                  <c:v>1.8134781465236001</c:v>
                </c:pt>
                <c:pt idx="319">
                  <c:v>1.82002997323587</c:v>
                </c:pt>
                <c:pt idx="320">
                  <c:v>1.82658179994813</c:v>
                </c:pt>
                <c:pt idx="321">
                  <c:v>1.8331336266603999</c:v>
                </c:pt>
                <c:pt idx="322">
                  <c:v>1.8396854533726701</c:v>
                </c:pt>
                <c:pt idx="323">
                  <c:v>1.84623728008494</c:v>
                </c:pt>
                <c:pt idx="324">
                  <c:v>1.85278910679721</c:v>
                </c:pt>
                <c:pt idx="325">
                  <c:v>1.8593409335094799</c:v>
                </c:pt>
                <c:pt idx="326">
                  <c:v>1.8658927602217501</c:v>
                </c:pt>
                <c:pt idx="327">
                  <c:v>1.87244458693402</c:v>
                </c:pt>
                <c:pt idx="328">
                  <c:v>1.87899641364628</c:v>
                </c:pt>
                <c:pt idx="329">
                  <c:v>1.88554824035855</c:v>
                </c:pt>
                <c:pt idx="330">
                  <c:v>1.8921000670708199</c:v>
                </c:pt>
                <c:pt idx="331">
                  <c:v>1.8986518937830901</c:v>
                </c:pt>
                <c:pt idx="332">
                  <c:v>1.90520372049536</c:v>
                </c:pt>
                <c:pt idx="333">
                  <c:v>1.91175554720763</c:v>
                </c:pt>
                <c:pt idx="334">
                  <c:v>1.9183073739198999</c:v>
                </c:pt>
                <c:pt idx="335">
                  <c:v>1.9248592006321701</c:v>
                </c:pt>
                <c:pt idx="336">
                  <c:v>1.93141102734443</c:v>
                </c:pt>
                <c:pt idx="337">
                  <c:v>1.9379628540567</c:v>
                </c:pt>
                <c:pt idx="338">
                  <c:v>1.9445146807689699</c:v>
                </c:pt>
                <c:pt idx="339">
                  <c:v>1.9510665074812401</c:v>
                </c:pt>
                <c:pt idx="340">
                  <c:v>1.9576183341935101</c:v>
                </c:pt>
                <c:pt idx="341">
                  <c:v>1.96417016090578</c:v>
                </c:pt>
                <c:pt idx="342">
                  <c:v>1.97072198761805</c:v>
                </c:pt>
                <c:pt idx="343">
                  <c:v>1.9772738143303099</c:v>
                </c:pt>
                <c:pt idx="344">
                  <c:v>1.9838256410425801</c:v>
                </c:pt>
                <c:pt idx="345">
                  <c:v>1.99037746775485</c:v>
                </c:pt>
                <c:pt idx="346">
                  <c:v>1.99692929446712</c:v>
                </c:pt>
                <c:pt idx="347">
                  <c:v>2.0034811211793899</c:v>
                </c:pt>
                <c:pt idx="348">
                  <c:v>2.0100329478916601</c:v>
                </c:pt>
                <c:pt idx="349">
                  <c:v>2.0165847746039298</c:v>
                </c:pt>
                <c:pt idx="350">
                  <c:v>2.0231366013162</c:v>
                </c:pt>
                <c:pt idx="351">
                  <c:v>2.0296884280284599</c:v>
                </c:pt>
                <c:pt idx="352">
                  <c:v>2.0362402547407301</c:v>
                </c:pt>
                <c:pt idx="353">
                  <c:v>2.0427920814529998</c:v>
                </c:pt>
                <c:pt idx="354">
                  <c:v>2.04934390816527</c:v>
                </c:pt>
                <c:pt idx="355">
                  <c:v>2.0558957348775402</c:v>
                </c:pt>
                <c:pt idx="356">
                  <c:v>2.0624475615898099</c:v>
                </c:pt>
                <c:pt idx="357">
                  <c:v>2.0689993883020801</c:v>
                </c:pt>
                <c:pt idx="358">
                  <c:v>2.0755512150143498</c:v>
                </c:pt>
                <c:pt idx="359">
                  <c:v>2.0821030417266102</c:v>
                </c:pt>
                <c:pt idx="360">
                  <c:v>2.0886548684388799</c:v>
                </c:pt>
                <c:pt idx="361">
                  <c:v>2.0952066951511501</c:v>
                </c:pt>
                <c:pt idx="362">
                  <c:v>2.1017585218634198</c:v>
                </c:pt>
                <c:pt idx="363">
                  <c:v>2.10831034857569</c:v>
                </c:pt>
                <c:pt idx="364">
                  <c:v>2.1148621752879602</c:v>
                </c:pt>
                <c:pt idx="365">
                  <c:v>2.1214140020002299</c:v>
                </c:pt>
                <c:pt idx="366">
                  <c:v>2.1279658287125001</c:v>
                </c:pt>
                <c:pt idx="367">
                  <c:v>2.13451765542476</c:v>
                </c:pt>
                <c:pt idx="368">
                  <c:v>2.1410694821370302</c:v>
                </c:pt>
                <c:pt idx="369">
                  <c:v>2.1476213088492999</c:v>
                </c:pt>
                <c:pt idx="370">
                  <c:v>2.1541731355615701</c:v>
                </c:pt>
                <c:pt idx="371">
                  <c:v>2.1607249622738398</c:v>
                </c:pt>
                <c:pt idx="372">
                  <c:v>2.16727678898611</c:v>
                </c:pt>
                <c:pt idx="373">
                  <c:v>2.1738286156983802</c:v>
                </c:pt>
                <c:pt idx="374">
                  <c:v>2.1803804424106401</c:v>
                </c:pt>
                <c:pt idx="375">
                  <c:v>2.1869322691229098</c:v>
                </c:pt>
                <c:pt idx="376">
                  <c:v>2.19348409583518</c:v>
                </c:pt>
                <c:pt idx="377">
                  <c:v>2.2000359225474502</c:v>
                </c:pt>
                <c:pt idx="378">
                  <c:v>2.2065877492597199</c:v>
                </c:pt>
                <c:pt idx="379">
                  <c:v>2.2131395759719901</c:v>
                </c:pt>
                <c:pt idx="380">
                  <c:v>2.2196914026842598</c:v>
                </c:pt>
                <c:pt idx="381">
                  <c:v>2.22624322939653</c:v>
                </c:pt>
                <c:pt idx="382">
                  <c:v>2.2327950561087899</c:v>
                </c:pt>
                <c:pt idx="383">
                  <c:v>2.2393468828210601</c:v>
                </c:pt>
                <c:pt idx="384">
                  <c:v>2.2458987095333298</c:v>
                </c:pt>
                <c:pt idx="385">
                  <c:v>2.2524505362456</c:v>
                </c:pt>
                <c:pt idx="386">
                  <c:v>2.2590023629578702</c:v>
                </c:pt>
                <c:pt idx="387">
                  <c:v>2.2655541896701399</c:v>
                </c:pt>
                <c:pt idx="388">
                  <c:v>2.2721060163824101</c:v>
                </c:pt>
                <c:pt idx="389">
                  <c:v>2.2786578430946798</c:v>
                </c:pt>
                <c:pt idx="390">
                  <c:v>2.2852096698069402</c:v>
                </c:pt>
                <c:pt idx="391">
                  <c:v>2.2917614965192099</c:v>
                </c:pt>
                <c:pt idx="392">
                  <c:v>2.2983133232314801</c:v>
                </c:pt>
                <c:pt idx="393">
                  <c:v>2.3048651499437498</c:v>
                </c:pt>
                <c:pt idx="394">
                  <c:v>2.31141697665602</c:v>
                </c:pt>
                <c:pt idx="395">
                  <c:v>2.3179688033682901</c:v>
                </c:pt>
                <c:pt idx="396">
                  <c:v>2.3245206300805599</c:v>
                </c:pt>
                <c:pt idx="397">
                  <c:v>2.3310724567928198</c:v>
                </c:pt>
                <c:pt idx="398">
                  <c:v>2.33762428350509</c:v>
                </c:pt>
                <c:pt idx="399">
                  <c:v>2.3441761102173602</c:v>
                </c:pt>
                <c:pt idx="400">
                  <c:v>2.3507279369296299</c:v>
                </c:pt>
                <c:pt idx="401">
                  <c:v>2.3572797636419001</c:v>
                </c:pt>
                <c:pt idx="402">
                  <c:v>2.3638315903541698</c:v>
                </c:pt>
                <c:pt idx="403">
                  <c:v>2.37038341706644</c:v>
                </c:pt>
                <c:pt idx="404">
                  <c:v>2.3769352437787101</c:v>
                </c:pt>
                <c:pt idx="405">
                  <c:v>2.3834870704909701</c:v>
                </c:pt>
                <c:pt idx="406">
                  <c:v>2.3900388972032398</c:v>
                </c:pt>
                <c:pt idx="407">
                  <c:v>2.39659072391551</c:v>
                </c:pt>
                <c:pt idx="408">
                  <c:v>2.4031425506277801</c:v>
                </c:pt>
                <c:pt idx="409">
                  <c:v>2.4096943773400499</c:v>
                </c:pt>
                <c:pt idx="410">
                  <c:v>2.41624620405232</c:v>
                </c:pt>
                <c:pt idx="411">
                  <c:v>2.4227980307645902</c:v>
                </c:pt>
                <c:pt idx="412">
                  <c:v>2.4293498574768599</c:v>
                </c:pt>
                <c:pt idx="413">
                  <c:v>2.4359016841891199</c:v>
                </c:pt>
                <c:pt idx="414">
                  <c:v>2.4424535109013901</c:v>
                </c:pt>
                <c:pt idx="415">
                  <c:v>2.4490053376136598</c:v>
                </c:pt>
                <c:pt idx="416">
                  <c:v>2.45555716432593</c:v>
                </c:pt>
                <c:pt idx="417">
                  <c:v>2.4621089910382001</c:v>
                </c:pt>
                <c:pt idx="418">
                  <c:v>2.4686608177504699</c:v>
                </c:pt>
                <c:pt idx="419">
                  <c:v>2.47521264446274</c:v>
                </c:pt>
                <c:pt idx="420">
                  <c:v>2.481764471175</c:v>
                </c:pt>
                <c:pt idx="421">
                  <c:v>2.4883162978872702</c:v>
                </c:pt>
                <c:pt idx="422">
                  <c:v>2.4948681245995399</c:v>
                </c:pt>
                <c:pt idx="423">
                  <c:v>2.5014199513118101</c:v>
                </c:pt>
                <c:pt idx="424">
                  <c:v>2.5079717780240798</c:v>
                </c:pt>
                <c:pt idx="425">
                  <c:v>2.5145236047363499</c:v>
                </c:pt>
                <c:pt idx="426">
                  <c:v>2.5210754314486201</c:v>
                </c:pt>
                <c:pt idx="427">
                  <c:v>2.5276272581608898</c:v>
                </c:pt>
                <c:pt idx="428">
                  <c:v>2.5341790848731498</c:v>
                </c:pt>
                <c:pt idx="429">
                  <c:v>2.54073091158542</c:v>
                </c:pt>
                <c:pt idx="430">
                  <c:v>2.5472827382976901</c:v>
                </c:pt>
                <c:pt idx="431">
                  <c:v>2.5538345650099599</c:v>
                </c:pt>
                <c:pt idx="432">
                  <c:v>2.56038639172223</c:v>
                </c:pt>
                <c:pt idx="433">
                  <c:v>2.5669382184345002</c:v>
                </c:pt>
                <c:pt idx="434">
                  <c:v>2.5734900451467699</c:v>
                </c:pt>
                <c:pt idx="435">
                  <c:v>2.5800418718590401</c:v>
                </c:pt>
                <c:pt idx="436">
                  <c:v>2.5865936985713001</c:v>
                </c:pt>
                <c:pt idx="437">
                  <c:v>2.5931455252835698</c:v>
                </c:pt>
                <c:pt idx="438">
                  <c:v>2.59969735199584</c:v>
                </c:pt>
                <c:pt idx="439">
                  <c:v>2.6062491787081101</c:v>
                </c:pt>
                <c:pt idx="440">
                  <c:v>2.6128010054203799</c:v>
                </c:pt>
                <c:pt idx="441">
                  <c:v>2.61935283213265</c:v>
                </c:pt>
                <c:pt idx="442">
                  <c:v>2.6259046588449202</c:v>
                </c:pt>
                <c:pt idx="443">
                  <c:v>2.6324564855571801</c:v>
                </c:pt>
                <c:pt idx="444">
                  <c:v>2.6390083122694499</c:v>
                </c:pt>
                <c:pt idx="445">
                  <c:v>2.64556013898172</c:v>
                </c:pt>
                <c:pt idx="446">
                  <c:v>2.6521119656939902</c:v>
                </c:pt>
                <c:pt idx="447">
                  <c:v>2.6586637924062599</c:v>
                </c:pt>
                <c:pt idx="448">
                  <c:v>2.6652156191185301</c:v>
                </c:pt>
                <c:pt idx="449">
                  <c:v>2.6717674458307998</c:v>
                </c:pt>
                <c:pt idx="450">
                  <c:v>2.67831927254307</c:v>
                </c:pt>
                <c:pt idx="451">
                  <c:v>2.68487109925533</c:v>
                </c:pt>
                <c:pt idx="452">
                  <c:v>2.6914229259676001</c:v>
                </c:pt>
                <c:pt idx="453">
                  <c:v>2.6979747526798699</c:v>
                </c:pt>
                <c:pt idx="454">
                  <c:v>2.70452657939214</c:v>
                </c:pt>
                <c:pt idx="455">
                  <c:v>2.7110784061044102</c:v>
                </c:pt>
                <c:pt idx="456">
                  <c:v>2.7176302328166799</c:v>
                </c:pt>
                <c:pt idx="457">
                  <c:v>2.7241820595289501</c:v>
                </c:pt>
                <c:pt idx="458">
                  <c:v>2.7307338862412198</c:v>
                </c:pt>
                <c:pt idx="459">
                  <c:v>2.7372857129534802</c:v>
                </c:pt>
                <c:pt idx="460">
                  <c:v>2.7438375396657499</c:v>
                </c:pt>
                <c:pt idx="461">
                  <c:v>2.7503893663780201</c:v>
                </c:pt>
                <c:pt idx="462">
                  <c:v>2.7569411930902898</c:v>
                </c:pt>
                <c:pt idx="463">
                  <c:v>2.76349301980256</c:v>
                </c:pt>
                <c:pt idx="464">
                  <c:v>2.7700448465148302</c:v>
                </c:pt>
                <c:pt idx="465">
                  <c:v>2.7765966732270999</c:v>
                </c:pt>
                <c:pt idx="466">
                  <c:v>2.7831484999393701</c:v>
                </c:pt>
                <c:pt idx="467">
                  <c:v>2.78970032665163</c:v>
                </c:pt>
                <c:pt idx="468">
                  <c:v>2.7962521533639002</c:v>
                </c:pt>
                <c:pt idx="469">
                  <c:v>2.8028039800761699</c:v>
                </c:pt>
                <c:pt idx="470">
                  <c:v>2.8093558067884401</c:v>
                </c:pt>
                <c:pt idx="471">
                  <c:v>2.8159076335007098</c:v>
                </c:pt>
                <c:pt idx="472">
                  <c:v>2.82245946021298</c:v>
                </c:pt>
                <c:pt idx="473">
                  <c:v>2.8290112869252502</c:v>
                </c:pt>
                <c:pt idx="474">
                  <c:v>2.8355631136375101</c:v>
                </c:pt>
                <c:pt idx="475">
                  <c:v>2.8421149403497799</c:v>
                </c:pt>
                <c:pt idx="476">
                  <c:v>2.84866676706205</c:v>
                </c:pt>
                <c:pt idx="477">
                  <c:v>2.8552185937743202</c:v>
                </c:pt>
                <c:pt idx="478">
                  <c:v>2.8617704204865899</c:v>
                </c:pt>
                <c:pt idx="479">
                  <c:v>2.8683222471988601</c:v>
                </c:pt>
                <c:pt idx="480">
                  <c:v>2.8748740739111298</c:v>
                </c:pt>
                <c:pt idx="481">
                  <c:v>2.8814259006234</c:v>
                </c:pt>
                <c:pt idx="482">
                  <c:v>2.8879777273356599</c:v>
                </c:pt>
                <c:pt idx="483">
                  <c:v>2.8945295540479301</c:v>
                </c:pt>
                <c:pt idx="484">
                  <c:v>2.9010813807601998</c:v>
                </c:pt>
                <c:pt idx="485">
                  <c:v>2.90763320747247</c:v>
                </c:pt>
                <c:pt idx="486">
                  <c:v>2.9141850341847402</c:v>
                </c:pt>
                <c:pt idx="487">
                  <c:v>2.9207368608970099</c:v>
                </c:pt>
                <c:pt idx="488">
                  <c:v>2.9272886876092801</c:v>
                </c:pt>
                <c:pt idx="489">
                  <c:v>2.9338405143215498</c:v>
                </c:pt>
                <c:pt idx="490">
                  <c:v>2.9403923410338102</c:v>
                </c:pt>
                <c:pt idx="491">
                  <c:v>2.9469441677460799</c:v>
                </c:pt>
                <c:pt idx="492">
                  <c:v>2.9534959944583501</c:v>
                </c:pt>
                <c:pt idx="493">
                  <c:v>2.9600478211706198</c:v>
                </c:pt>
                <c:pt idx="494">
                  <c:v>2.96659964788289</c:v>
                </c:pt>
                <c:pt idx="495">
                  <c:v>2.9731514745951602</c:v>
                </c:pt>
                <c:pt idx="496">
                  <c:v>2.9797033013074299</c:v>
                </c:pt>
                <c:pt idx="497">
                  <c:v>2.9862551280197001</c:v>
                </c:pt>
                <c:pt idx="498">
                  <c:v>2.99280695473196</c:v>
                </c:pt>
                <c:pt idx="499">
                  <c:v>2.9993587814442302</c:v>
                </c:pt>
                <c:pt idx="500">
                  <c:v>3.0059106081564999</c:v>
                </c:pt>
                <c:pt idx="501">
                  <c:v>3.0124624348687701</c:v>
                </c:pt>
                <c:pt idx="502">
                  <c:v>3.0190142615810398</c:v>
                </c:pt>
                <c:pt idx="503">
                  <c:v>3.02556608829331</c:v>
                </c:pt>
                <c:pt idx="504">
                  <c:v>3.0321179150055801</c:v>
                </c:pt>
                <c:pt idx="505">
                  <c:v>3.0386697417178401</c:v>
                </c:pt>
                <c:pt idx="506">
                  <c:v>3.0452215684301098</c:v>
                </c:pt>
                <c:pt idx="507">
                  <c:v>3.05177339514238</c:v>
                </c:pt>
                <c:pt idx="508">
                  <c:v>3.0583252218546502</c:v>
                </c:pt>
                <c:pt idx="509">
                  <c:v>3.0648770485669199</c:v>
                </c:pt>
                <c:pt idx="510">
                  <c:v>3.0714288752791901</c:v>
                </c:pt>
                <c:pt idx="511">
                  <c:v>3.0779807019914598</c:v>
                </c:pt>
                <c:pt idx="512">
                  <c:v>3.08453252870373</c:v>
                </c:pt>
                <c:pt idx="513">
                  <c:v>3.0910843554159899</c:v>
                </c:pt>
                <c:pt idx="514">
                  <c:v>3.0976361821282601</c:v>
                </c:pt>
                <c:pt idx="515">
                  <c:v>3.1041880088405298</c:v>
                </c:pt>
                <c:pt idx="516">
                  <c:v>3.1107398355528</c:v>
                </c:pt>
                <c:pt idx="517">
                  <c:v>3.1172916622650702</c:v>
                </c:pt>
                <c:pt idx="518">
                  <c:v>3.1238434889773399</c:v>
                </c:pt>
                <c:pt idx="519">
                  <c:v>3.13039531568961</c:v>
                </c:pt>
                <c:pt idx="520">
                  <c:v>3.13694714240187</c:v>
                </c:pt>
                <c:pt idx="521">
                  <c:v>3.1434989691141402</c:v>
                </c:pt>
                <c:pt idx="522">
                  <c:v>3.1500507958264099</c:v>
                </c:pt>
                <c:pt idx="523">
                  <c:v>3.1566026225386801</c:v>
                </c:pt>
                <c:pt idx="524">
                  <c:v>3.1631544492509498</c:v>
                </c:pt>
                <c:pt idx="525">
                  <c:v>3.16970627596322</c:v>
                </c:pt>
                <c:pt idx="526">
                  <c:v>3.1762581026754901</c:v>
                </c:pt>
                <c:pt idx="527">
                  <c:v>3.1828099293877599</c:v>
                </c:pt>
                <c:pt idx="528">
                  <c:v>3.1893617561000198</c:v>
                </c:pt>
                <c:pt idx="529">
                  <c:v>3.19591358281229</c:v>
                </c:pt>
                <c:pt idx="530">
                  <c:v>3.2024654095245602</c:v>
                </c:pt>
                <c:pt idx="531">
                  <c:v>3.2090172362368299</c:v>
                </c:pt>
                <c:pt idx="532">
                  <c:v>3.2155690629491001</c:v>
                </c:pt>
                <c:pt idx="533">
                  <c:v>3.2221208896613698</c:v>
                </c:pt>
                <c:pt idx="534">
                  <c:v>3.22867271637364</c:v>
                </c:pt>
                <c:pt idx="535">
                  <c:v>3.2352245430859101</c:v>
                </c:pt>
                <c:pt idx="536">
                  <c:v>3.2417763697981701</c:v>
                </c:pt>
                <c:pt idx="537">
                  <c:v>3.2483281965104398</c:v>
                </c:pt>
                <c:pt idx="538">
                  <c:v>3.25488002322271</c:v>
                </c:pt>
                <c:pt idx="539">
                  <c:v>3.2614318499349801</c:v>
                </c:pt>
                <c:pt idx="540">
                  <c:v>3.2679836766472499</c:v>
                </c:pt>
                <c:pt idx="541">
                  <c:v>3.27453550335952</c:v>
                </c:pt>
                <c:pt idx="542">
                  <c:v>3.2810873300717902</c:v>
                </c:pt>
                <c:pt idx="543">
                  <c:v>3.2876391567840502</c:v>
                </c:pt>
                <c:pt idx="544">
                  <c:v>3.2941909834963199</c:v>
                </c:pt>
                <c:pt idx="545">
                  <c:v>3.3007428102085901</c:v>
                </c:pt>
                <c:pt idx="546">
                  <c:v>3.3072946369208598</c:v>
                </c:pt>
                <c:pt idx="547">
                  <c:v>3.31384646363313</c:v>
                </c:pt>
                <c:pt idx="548">
                  <c:v>3.3203982903454001</c:v>
                </c:pt>
                <c:pt idx="549">
                  <c:v>3.3269501170576699</c:v>
                </c:pt>
                <c:pt idx="550">
                  <c:v>3.33350194376994</c:v>
                </c:pt>
                <c:pt idx="551">
                  <c:v>3.3400537704822</c:v>
                </c:pt>
                <c:pt idx="552">
                  <c:v>3.3466055971944701</c:v>
                </c:pt>
                <c:pt idx="553">
                  <c:v>3.3531574239067399</c:v>
                </c:pt>
                <c:pt idx="554">
                  <c:v>3.35970925061901</c:v>
                </c:pt>
                <c:pt idx="555">
                  <c:v>3.3662610773312802</c:v>
                </c:pt>
                <c:pt idx="556">
                  <c:v>3.3728129040435499</c:v>
                </c:pt>
                <c:pt idx="557">
                  <c:v>3.3793647307558201</c:v>
                </c:pt>
                <c:pt idx="558">
                  <c:v>3.3859165574680898</c:v>
                </c:pt>
                <c:pt idx="559">
                  <c:v>3.3924683841803498</c:v>
                </c:pt>
                <c:pt idx="560">
                  <c:v>3.39902021089262</c:v>
                </c:pt>
                <c:pt idx="561">
                  <c:v>3.4055720376048901</c:v>
                </c:pt>
                <c:pt idx="562">
                  <c:v>3.4121238643171599</c:v>
                </c:pt>
                <c:pt idx="563">
                  <c:v>3.41867569102943</c:v>
                </c:pt>
                <c:pt idx="564">
                  <c:v>3.4252275177417002</c:v>
                </c:pt>
                <c:pt idx="565">
                  <c:v>3.4317793444539699</c:v>
                </c:pt>
                <c:pt idx="566">
                  <c:v>3.4383311711662299</c:v>
                </c:pt>
                <c:pt idx="567">
                  <c:v>3.4448829978785001</c:v>
                </c:pt>
                <c:pt idx="568">
                  <c:v>3.4514348245907698</c:v>
                </c:pt>
                <c:pt idx="569">
                  <c:v>3.4579866513030399</c:v>
                </c:pt>
                <c:pt idx="570">
                  <c:v>3.4645384780153101</c:v>
                </c:pt>
                <c:pt idx="571">
                  <c:v>3.4710903047275798</c:v>
                </c:pt>
                <c:pt idx="572">
                  <c:v>3.47764213143985</c:v>
                </c:pt>
                <c:pt idx="573">
                  <c:v>3.4841939581521202</c:v>
                </c:pt>
                <c:pt idx="574">
                  <c:v>3.4907457848643801</c:v>
                </c:pt>
                <c:pt idx="575">
                  <c:v>3.4972976115766499</c:v>
                </c:pt>
                <c:pt idx="576">
                  <c:v>3.50384943828892</c:v>
                </c:pt>
                <c:pt idx="577">
                  <c:v>3.5104012650011902</c:v>
                </c:pt>
                <c:pt idx="578">
                  <c:v>3.5169530917134599</c:v>
                </c:pt>
                <c:pt idx="579">
                  <c:v>3.5235049184257301</c:v>
                </c:pt>
                <c:pt idx="580">
                  <c:v>3.5300567451379998</c:v>
                </c:pt>
                <c:pt idx="581">
                  <c:v>3.53660857185027</c:v>
                </c:pt>
                <c:pt idx="582">
                  <c:v>3.54316039856253</c:v>
                </c:pt>
                <c:pt idx="583">
                  <c:v>3.5497122252748001</c:v>
                </c:pt>
                <c:pt idx="584">
                  <c:v>3.5562640519870699</c:v>
                </c:pt>
                <c:pt idx="585">
                  <c:v>3.56281587869934</c:v>
                </c:pt>
                <c:pt idx="586">
                  <c:v>3.5693677054116102</c:v>
                </c:pt>
                <c:pt idx="587">
                  <c:v>3.5759195321238799</c:v>
                </c:pt>
                <c:pt idx="588">
                  <c:v>3.5824713588361501</c:v>
                </c:pt>
                <c:pt idx="589">
                  <c:v>3.58902318554841</c:v>
                </c:pt>
                <c:pt idx="590">
                  <c:v>3.5955750122606802</c:v>
                </c:pt>
                <c:pt idx="591">
                  <c:v>3.6021268389729499</c:v>
                </c:pt>
                <c:pt idx="592">
                  <c:v>3.6086786656852201</c:v>
                </c:pt>
                <c:pt idx="593">
                  <c:v>3.6152304923974898</c:v>
                </c:pt>
                <c:pt idx="594">
                  <c:v>3.62178231910976</c:v>
                </c:pt>
                <c:pt idx="595">
                  <c:v>3.6283341458220302</c:v>
                </c:pt>
                <c:pt idx="596">
                  <c:v>3.6348859725342999</c:v>
                </c:pt>
                <c:pt idx="597">
                  <c:v>3.6414377992465599</c:v>
                </c:pt>
                <c:pt idx="598">
                  <c:v>3.64798962595883</c:v>
                </c:pt>
                <c:pt idx="599">
                  <c:v>3.6545414526711002</c:v>
                </c:pt>
                <c:pt idx="600">
                  <c:v>3.6610932793833699</c:v>
                </c:pt>
                <c:pt idx="601">
                  <c:v>3.6676451060956401</c:v>
                </c:pt>
                <c:pt idx="602">
                  <c:v>3.6741969328079098</c:v>
                </c:pt>
                <c:pt idx="603">
                  <c:v>3.68074875952018</c:v>
                </c:pt>
                <c:pt idx="604">
                  <c:v>3.6873005862324502</c:v>
                </c:pt>
                <c:pt idx="605">
                  <c:v>3.6938524129447101</c:v>
                </c:pt>
                <c:pt idx="606">
                  <c:v>3.7004042396569798</c:v>
                </c:pt>
                <c:pt idx="607">
                  <c:v>3.70695606636925</c:v>
                </c:pt>
                <c:pt idx="608">
                  <c:v>3.7135078930815202</c:v>
                </c:pt>
                <c:pt idx="609">
                  <c:v>3.7200597197937899</c:v>
                </c:pt>
                <c:pt idx="610">
                  <c:v>3.7266115465060601</c:v>
                </c:pt>
                <c:pt idx="611">
                  <c:v>3.7331633732183298</c:v>
                </c:pt>
                <c:pt idx="612">
                  <c:v>3.7397151999306</c:v>
                </c:pt>
                <c:pt idx="613">
                  <c:v>3.7462670266428599</c:v>
                </c:pt>
                <c:pt idx="614">
                  <c:v>3.7528188533551301</c:v>
                </c:pt>
                <c:pt idx="615">
                  <c:v>3.7593706800673998</c:v>
                </c:pt>
                <c:pt idx="616">
                  <c:v>3.76592250677967</c:v>
                </c:pt>
                <c:pt idx="617">
                  <c:v>3.7724743334919402</c:v>
                </c:pt>
                <c:pt idx="618">
                  <c:v>3.7790261602042099</c:v>
                </c:pt>
                <c:pt idx="619">
                  <c:v>3.7855779869164801</c:v>
                </c:pt>
                <c:pt idx="620">
                  <c:v>3.79212981362874</c:v>
                </c:pt>
                <c:pt idx="621">
                  <c:v>3.7986816403410102</c:v>
                </c:pt>
                <c:pt idx="622">
                  <c:v>3.8052334670532799</c:v>
                </c:pt>
                <c:pt idx="623">
                  <c:v>3.8117852937655501</c:v>
                </c:pt>
                <c:pt idx="624">
                  <c:v>3.8183371204778198</c:v>
                </c:pt>
                <c:pt idx="625">
                  <c:v>3.82488894719009</c:v>
                </c:pt>
                <c:pt idx="626">
                  <c:v>3.8314407739023602</c:v>
                </c:pt>
                <c:pt idx="627">
                  <c:v>3.8379926006146299</c:v>
                </c:pt>
                <c:pt idx="628">
                  <c:v>3.8445444273268898</c:v>
                </c:pt>
                <c:pt idx="629">
                  <c:v>3.85109625403916</c:v>
                </c:pt>
                <c:pt idx="630">
                  <c:v>3.8576480807514302</c:v>
                </c:pt>
                <c:pt idx="631">
                  <c:v>3.8641999074636999</c:v>
                </c:pt>
                <c:pt idx="632">
                  <c:v>3.8707517341759701</c:v>
                </c:pt>
                <c:pt idx="633">
                  <c:v>3.8773035608882398</c:v>
                </c:pt>
                <c:pt idx="634">
                  <c:v>3.88385538760051</c:v>
                </c:pt>
                <c:pt idx="635">
                  <c:v>3.8904072143127801</c:v>
                </c:pt>
                <c:pt idx="636">
                  <c:v>3.8969590410250499</c:v>
                </c:pt>
                <c:pt idx="637">
                  <c:v>3.9035108677373098</c:v>
                </c:pt>
                <c:pt idx="638">
                  <c:v>3.91006269444958</c:v>
                </c:pt>
                <c:pt idx="639">
                  <c:v>3.9166145211618502</c:v>
                </c:pt>
                <c:pt idx="640">
                  <c:v>3.9231663478741199</c:v>
                </c:pt>
                <c:pt idx="641">
                  <c:v>3.9297181745863901</c:v>
                </c:pt>
                <c:pt idx="642">
                  <c:v>3.9362700012986598</c:v>
                </c:pt>
                <c:pt idx="643">
                  <c:v>3.9428218280109202</c:v>
                </c:pt>
                <c:pt idx="644">
                  <c:v>3.9493736547231899</c:v>
                </c:pt>
                <c:pt idx="645">
                  <c:v>3.9559254814354601</c:v>
                </c:pt>
                <c:pt idx="646">
                  <c:v>3.9624773081477298</c:v>
                </c:pt>
                <c:pt idx="647">
                  <c:v>3.96902913486</c:v>
                </c:pt>
                <c:pt idx="648">
                  <c:v>3.9755809615722701</c:v>
                </c:pt>
                <c:pt idx="649">
                  <c:v>3.9821327882845399</c:v>
                </c:pt>
                <c:pt idx="650">
                  <c:v>3.98868461499681</c:v>
                </c:pt>
                <c:pt idx="651">
                  <c:v>3.9952364417090802</c:v>
                </c:pt>
                <c:pt idx="652">
                  <c:v>4.0017882684213397</c:v>
                </c:pt>
                <c:pt idx="653">
                  <c:v>4.0083400951336099</c:v>
                </c:pt>
                <c:pt idx="654">
                  <c:v>4.0148919218458801</c:v>
                </c:pt>
                <c:pt idx="655">
                  <c:v>4.0214437485581502</c:v>
                </c:pt>
                <c:pt idx="656">
                  <c:v>4.0279955752704204</c:v>
                </c:pt>
                <c:pt idx="657">
                  <c:v>4.0345474019826897</c:v>
                </c:pt>
                <c:pt idx="658">
                  <c:v>4.0410992286949599</c:v>
                </c:pt>
                <c:pt idx="659">
                  <c:v>4.0476510554072203</c:v>
                </c:pt>
                <c:pt idx="660">
                  <c:v>4.0542028821194904</c:v>
                </c:pt>
                <c:pt idx="661">
                  <c:v>4.0607547088317597</c:v>
                </c:pt>
                <c:pt idx="662">
                  <c:v>4.0673065355440299</c:v>
                </c:pt>
                <c:pt idx="663">
                  <c:v>4.0738583622563</c:v>
                </c:pt>
                <c:pt idx="664">
                  <c:v>4.0804101889685702</c:v>
                </c:pt>
                <c:pt idx="665">
                  <c:v>4.0869620156808404</c:v>
                </c:pt>
                <c:pt idx="666">
                  <c:v>4.0935138423931097</c:v>
                </c:pt>
                <c:pt idx="667">
                  <c:v>4.1000656691053701</c:v>
                </c:pt>
                <c:pt idx="668">
                  <c:v>4.1066174958176402</c:v>
                </c:pt>
                <c:pt idx="669">
                  <c:v>4.1131693225299104</c:v>
                </c:pt>
                <c:pt idx="670">
                  <c:v>4.1197211492421797</c:v>
                </c:pt>
                <c:pt idx="671">
                  <c:v>4.1262729759544499</c:v>
                </c:pt>
                <c:pt idx="672">
                  <c:v>4.13282480266672</c:v>
                </c:pt>
                <c:pt idx="673">
                  <c:v>4.1393766293789902</c:v>
                </c:pt>
                <c:pt idx="674">
                  <c:v>4.1459284560912604</c:v>
                </c:pt>
                <c:pt idx="675">
                  <c:v>4.1524802828035199</c:v>
                </c:pt>
                <c:pt idx="676">
                  <c:v>4.1590321095157901</c:v>
                </c:pt>
                <c:pt idx="677">
                  <c:v>4.1655839362280602</c:v>
                </c:pt>
                <c:pt idx="678">
                  <c:v>4.1721357629403304</c:v>
                </c:pt>
                <c:pt idx="679">
                  <c:v>4.1786875896525997</c:v>
                </c:pt>
                <c:pt idx="680">
                  <c:v>4.1852394163648698</c:v>
                </c:pt>
                <c:pt idx="681">
                  <c:v>4.19179124307714</c:v>
                </c:pt>
                <c:pt idx="682">
                  <c:v>4.1983430697894004</c:v>
                </c:pt>
                <c:pt idx="683">
                  <c:v>4.2048948965016697</c:v>
                </c:pt>
                <c:pt idx="684">
                  <c:v>4.2114467232139399</c:v>
                </c:pt>
                <c:pt idx="685">
                  <c:v>4.21799854992621</c:v>
                </c:pt>
                <c:pt idx="686">
                  <c:v>4.2245503766384802</c:v>
                </c:pt>
                <c:pt idx="687">
                  <c:v>4.2311022033507504</c:v>
                </c:pt>
                <c:pt idx="688">
                  <c:v>4.2376540300630197</c:v>
                </c:pt>
                <c:pt idx="689">
                  <c:v>4.2442058567752898</c:v>
                </c:pt>
                <c:pt idx="690">
                  <c:v>4.2507576834875502</c:v>
                </c:pt>
                <c:pt idx="691">
                  <c:v>4.2573095101998204</c:v>
                </c:pt>
                <c:pt idx="692">
                  <c:v>4.2638613369120897</c:v>
                </c:pt>
                <c:pt idx="693">
                  <c:v>4.2704131636243599</c:v>
                </c:pt>
                <c:pt idx="694">
                  <c:v>4.27696499033663</c:v>
                </c:pt>
                <c:pt idx="695">
                  <c:v>4.2835168170489002</c:v>
                </c:pt>
                <c:pt idx="696">
                  <c:v>4.2900686437611704</c:v>
                </c:pt>
                <c:pt idx="697">
                  <c:v>4.2966204704734396</c:v>
                </c:pt>
                <c:pt idx="698">
                  <c:v>4.3031722971857</c:v>
                </c:pt>
                <c:pt idx="699">
                  <c:v>4.3097241238979702</c:v>
                </c:pt>
                <c:pt idx="700">
                  <c:v>4.3162759506102404</c:v>
                </c:pt>
                <c:pt idx="701">
                  <c:v>4.3228277773225097</c:v>
                </c:pt>
                <c:pt idx="702">
                  <c:v>4.3293796040347798</c:v>
                </c:pt>
                <c:pt idx="703">
                  <c:v>4.33593143074705</c:v>
                </c:pt>
                <c:pt idx="704">
                  <c:v>4.3424832574593202</c:v>
                </c:pt>
                <c:pt idx="705">
                  <c:v>4.3490350841715797</c:v>
                </c:pt>
                <c:pt idx="706">
                  <c:v>4.3555869108838499</c:v>
                </c:pt>
                <c:pt idx="707">
                  <c:v>4.36213873759612</c:v>
                </c:pt>
                <c:pt idx="708">
                  <c:v>4.3686905643083902</c:v>
                </c:pt>
                <c:pt idx="709">
                  <c:v>4.3752423910206604</c:v>
                </c:pt>
                <c:pt idx="710">
                  <c:v>4.3817942177329297</c:v>
                </c:pt>
                <c:pt idx="711">
                  <c:v>4.3883460444451998</c:v>
                </c:pt>
                <c:pt idx="712">
                  <c:v>4.39489787115747</c:v>
                </c:pt>
                <c:pt idx="713">
                  <c:v>4.4014496978697304</c:v>
                </c:pt>
                <c:pt idx="714">
                  <c:v>4.4080015245819997</c:v>
                </c:pt>
                <c:pt idx="715">
                  <c:v>4.4145533512942698</c:v>
                </c:pt>
                <c:pt idx="716">
                  <c:v>4.42110517800654</c:v>
                </c:pt>
                <c:pt idx="717">
                  <c:v>4.4276570047188102</c:v>
                </c:pt>
                <c:pt idx="718">
                  <c:v>4.4342088314310804</c:v>
                </c:pt>
                <c:pt idx="719">
                  <c:v>4.4407606581433496</c:v>
                </c:pt>
                <c:pt idx="720">
                  <c:v>4.4473124848556198</c:v>
                </c:pt>
                <c:pt idx="721">
                  <c:v>4.4538643115678802</c:v>
                </c:pt>
                <c:pt idx="722">
                  <c:v>4.4604161382801504</c:v>
                </c:pt>
                <c:pt idx="723">
                  <c:v>4.4669679649924197</c:v>
                </c:pt>
                <c:pt idx="724">
                  <c:v>4.4735197917046898</c:v>
                </c:pt>
                <c:pt idx="725">
                  <c:v>4.48007161841696</c:v>
                </c:pt>
                <c:pt idx="726">
                  <c:v>4.4866234451292302</c:v>
                </c:pt>
                <c:pt idx="727">
                  <c:v>4.4931752718415003</c:v>
                </c:pt>
                <c:pt idx="728">
                  <c:v>4.4997270985537599</c:v>
                </c:pt>
                <c:pt idx="729">
                  <c:v>4.50627892526603</c:v>
                </c:pt>
                <c:pt idx="730">
                  <c:v>4.5128307519783002</c:v>
                </c:pt>
                <c:pt idx="731">
                  <c:v>4.5193825786905704</c:v>
                </c:pt>
                <c:pt idx="732">
                  <c:v>4.5259344054028396</c:v>
                </c:pt>
                <c:pt idx="733">
                  <c:v>4.5324862321151098</c:v>
                </c:pt>
                <c:pt idx="734">
                  <c:v>4.53903805882738</c:v>
                </c:pt>
                <c:pt idx="735">
                  <c:v>4.5455898855396502</c:v>
                </c:pt>
                <c:pt idx="736">
                  <c:v>4.5521417122519097</c:v>
                </c:pt>
                <c:pt idx="737">
                  <c:v>4.5586935389641798</c:v>
                </c:pt>
                <c:pt idx="738">
                  <c:v>4.56524536567645</c:v>
                </c:pt>
                <c:pt idx="739">
                  <c:v>4.5717971923887202</c:v>
                </c:pt>
                <c:pt idx="740">
                  <c:v>4.5783490191009903</c:v>
                </c:pt>
                <c:pt idx="741">
                  <c:v>4.5849008458132596</c:v>
                </c:pt>
                <c:pt idx="742">
                  <c:v>4.5914526725255298</c:v>
                </c:pt>
                <c:pt idx="743">
                  <c:v>4.5980044992378</c:v>
                </c:pt>
                <c:pt idx="744">
                  <c:v>4.6045563259500604</c:v>
                </c:pt>
                <c:pt idx="745">
                  <c:v>4.6111081526623297</c:v>
                </c:pt>
                <c:pt idx="746">
                  <c:v>4.6176599793745998</c:v>
                </c:pt>
                <c:pt idx="747">
                  <c:v>4.62421180608687</c:v>
                </c:pt>
                <c:pt idx="748">
                  <c:v>4.6307636327991402</c:v>
                </c:pt>
                <c:pt idx="749">
                  <c:v>4.6373154595114103</c:v>
                </c:pt>
                <c:pt idx="750">
                  <c:v>4.6438672862236796</c:v>
                </c:pt>
                <c:pt idx="751">
                  <c:v>4.65041911293594</c:v>
                </c:pt>
                <c:pt idx="752">
                  <c:v>4.6569709396482102</c:v>
                </c:pt>
                <c:pt idx="753">
                  <c:v>4.6635227663604804</c:v>
                </c:pt>
                <c:pt idx="754">
                  <c:v>4.6700745930727496</c:v>
                </c:pt>
                <c:pt idx="755">
                  <c:v>4.6766264197850198</c:v>
                </c:pt>
                <c:pt idx="756">
                  <c:v>4.68317824649729</c:v>
                </c:pt>
                <c:pt idx="757">
                  <c:v>4.6897300732095601</c:v>
                </c:pt>
                <c:pt idx="758">
                  <c:v>4.6962818999218303</c:v>
                </c:pt>
                <c:pt idx="759">
                  <c:v>4.7028337266340898</c:v>
                </c:pt>
                <c:pt idx="760">
                  <c:v>4.70938555334636</c:v>
                </c:pt>
                <c:pt idx="761">
                  <c:v>4.7159373800586302</c:v>
                </c:pt>
                <c:pt idx="762">
                  <c:v>4.7224892067709003</c:v>
                </c:pt>
                <c:pt idx="763">
                  <c:v>4.7290410334831696</c:v>
                </c:pt>
                <c:pt idx="764">
                  <c:v>4.7355928601954398</c:v>
                </c:pt>
                <c:pt idx="765">
                  <c:v>4.74214468690771</c:v>
                </c:pt>
                <c:pt idx="766">
                  <c:v>4.7486965136199801</c:v>
                </c:pt>
                <c:pt idx="767">
                  <c:v>4.7552483403322396</c:v>
                </c:pt>
                <c:pt idx="768">
                  <c:v>4.7618001670445098</c:v>
                </c:pt>
                <c:pt idx="769">
                  <c:v>4.76835199375678</c:v>
                </c:pt>
                <c:pt idx="770">
                  <c:v>4.7749038204690502</c:v>
                </c:pt>
                <c:pt idx="771">
                  <c:v>4.7814556471813203</c:v>
                </c:pt>
                <c:pt idx="772">
                  <c:v>4.7880074738935896</c:v>
                </c:pt>
                <c:pt idx="773">
                  <c:v>4.7945593006058598</c:v>
                </c:pt>
                <c:pt idx="774">
                  <c:v>4.8011111273181202</c:v>
                </c:pt>
                <c:pt idx="775">
                  <c:v>4.8076629540303903</c:v>
                </c:pt>
                <c:pt idx="776">
                  <c:v>4.8142147807426596</c:v>
                </c:pt>
                <c:pt idx="777">
                  <c:v>4.8207666074549298</c:v>
                </c:pt>
                <c:pt idx="778">
                  <c:v>4.8273184341672</c:v>
                </c:pt>
                <c:pt idx="779">
                  <c:v>4.8338702608794701</c:v>
                </c:pt>
                <c:pt idx="780">
                  <c:v>4.8404220875917403</c:v>
                </c:pt>
                <c:pt idx="781">
                  <c:v>4.8469739143040096</c:v>
                </c:pt>
                <c:pt idx="782">
                  <c:v>4.85352574101627</c:v>
                </c:pt>
                <c:pt idx="783">
                  <c:v>4.8600775677285402</c:v>
                </c:pt>
                <c:pt idx="784">
                  <c:v>4.8666293944408103</c:v>
                </c:pt>
                <c:pt idx="785">
                  <c:v>4.8731812211530796</c:v>
                </c:pt>
                <c:pt idx="786">
                  <c:v>4.8797330478653498</c:v>
                </c:pt>
                <c:pt idx="787">
                  <c:v>4.88628487457762</c:v>
                </c:pt>
                <c:pt idx="788">
                  <c:v>4.8928367012898901</c:v>
                </c:pt>
                <c:pt idx="789">
                  <c:v>4.8993885280021603</c:v>
                </c:pt>
                <c:pt idx="790">
                  <c:v>4.9059403547144198</c:v>
                </c:pt>
                <c:pt idx="791">
                  <c:v>4.91249218142669</c:v>
                </c:pt>
                <c:pt idx="792">
                  <c:v>4.9190440081389601</c:v>
                </c:pt>
                <c:pt idx="793">
                  <c:v>4.9255958348512303</c:v>
                </c:pt>
                <c:pt idx="794">
                  <c:v>4.9321476615634996</c:v>
                </c:pt>
                <c:pt idx="795">
                  <c:v>4.9386994882757698</c:v>
                </c:pt>
                <c:pt idx="796">
                  <c:v>4.9452513149880399</c:v>
                </c:pt>
                <c:pt idx="797">
                  <c:v>4.9518031417003003</c:v>
                </c:pt>
                <c:pt idx="798">
                  <c:v>4.9583549684125696</c:v>
                </c:pt>
                <c:pt idx="799">
                  <c:v>4.9649067951248398</c:v>
                </c:pt>
                <c:pt idx="800">
                  <c:v>4.97145862183711</c:v>
                </c:pt>
                <c:pt idx="801">
                  <c:v>4.9780104485493801</c:v>
                </c:pt>
                <c:pt idx="802">
                  <c:v>4.9845622752616503</c:v>
                </c:pt>
                <c:pt idx="803">
                  <c:v>4.9911141019739196</c:v>
                </c:pt>
                <c:pt idx="804">
                  <c:v>4.9976659286861898</c:v>
                </c:pt>
                <c:pt idx="805">
                  <c:v>5.0042177553984502</c:v>
                </c:pt>
                <c:pt idx="806">
                  <c:v>5.0107695821107203</c:v>
                </c:pt>
                <c:pt idx="807">
                  <c:v>5.0173214088229896</c:v>
                </c:pt>
                <c:pt idx="808">
                  <c:v>5.0238732355352598</c:v>
                </c:pt>
                <c:pt idx="809">
                  <c:v>5.0304250622475299</c:v>
                </c:pt>
                <c:pt idx="810">
                  <c:v>5.0369768889598001</c:v>
                </c:pt>
                <c:pt idx="811">
                  <c:v>5.0435287156720703</c:v>
                </c:pt>
                <c:pt idx="812">
                  <c:v>5.0500805423843396</c:v>
                </c:pt>
                <c:pt idx="813">
                  <c:v>5.0566323690966</c:v>
                </c:pt>
                <c:pt idx="814">
                  <c:v>5.0631841958088701</c:v>
                </c:pt>
                <c:pt idx="815">
                  <c:v>5.0697360225211403</c:v>
                </c:pt>
                <c:pt idx="816">
                  <c:v>5.0762878492334096</c:v>
                </c:pt>
                <c:pt idx="817">
                  <c:v>5.0828396759456798</c:v>
                </c:pt>
                <c:pt idx="818">
                  <c:v>5.0893915026579499</c:v>
                </c:pt>
                <c:pt idx="819">
                  <c:v>5.0959433293702201</c:v>
                </c:pt>
                <c:pt idx="820">
                  <c:v>5.1024951560824903</c:v>
                </c:pt>
                <c:pt idx="821">
                  <c:v>5.1090469827947498</c:v>
                </c:pt>
                <c:pt idx="822">
                  <c:v>5.11559880950702</c:v>
                </c:pt>
                <c:pt idx="823">
                  <c:v>5.1221506362192901</c:v>
                </c:pt>
                <c:pt idx="824">
                  <c:v>5.1287024629315603</c:v>
                </c:pt>
                <c:pt idx="825">
                  <c:v>5.1352542896438296</c:v>
                </c:pt>
                <c:pt idx="826">
                  <c:v>5.1418061163560997</c:v>
                </c:pt>
                <c:pt idx="827">
                  <c:v>5.1483579430683699</c:v>
                </c:pt>
                <c:pt idx="828">
                  <c:v>5.1549097697806303</c:v>
                </c:pt>
                <c:pt idx="829">
                  <c:v>5.1614615964928996</c:v>
                </c:pt>
                <c:pt idx="830">
                  <c:v>5.1680134232051698</c:v>
                </c:pt>
                <c:pt idx="831">
                  <c:v>5.1745652499174399</c:v>
                </c:pt>
                <c:pt idx="832">
                  <c:v>5.1811170766297101</c:v>
                </c:pt>
                <c:pt idx="833">
                  <c:v>5.1876689033419803</c:v>
                </c:pt>
                <c:pt idx="834">
                  <c:v>5.1942207300542496</c:v>
                </c:pt>
                <c:pt idx="835">
                  <c:v>5.2007725567665197</c:v>
                </c:pt>
                <c:pt idx="836">
                  <c:v>5.2073243834787801</c:v>
                </c:pt>
                <c:pt idx="837">
                  <c:v>5.2138762101910503</c:v>
                </c:pt>
                <c:pt idx="838">
                  <c:v>5.2204280369033196</c:v>
                </c:pt>
                <c:pt idx="839">
                  <c:v>5.2269798636155897</c:v>
                </c:pt>
                <c:pt idx="840">
                  <c:v>5.2335316903278599</c:v>
                </c:pt>
                <c:pt idx="841">
                  <c:v>5.2400835170401301</c:v>
                </c:pt>
                <c:pt idx="842">
                  <c:v>5.2466353437524003</c:v>
                </c:pt>
                <c:pt idx="843">
                  <c:v>5.2531871704646598</c:v>
                </c:pt>
                <c:pt idx="844">
                  <c:v>5.2597389971769299</c:v>
                </c:pt>
                <c:pt idx="845">
                  <c:v>5.2662908238892001</c:v>
                </c:pt>
                <c:pt idx="846">
                  <c:v>5.2728426506014703</c:v>
                </c:pt>
                <c:pt idx="847">
                  <c:v>5.2793944773137396</c:v>
                </c:pt>
                <c:pt idx="848">
                  <c:v>5.2859463040260097</c:v>
                </c:pt>
                <c:pt idx="849">
                  <c:v>5.2924981307382799</c:v>
                </c:pt>
                <c:pt idx="850">
                  <c:v>5.2990499574505501</c:v>
                </c:pt>
                <c:pt idx="851">
                  <c:v>5.3056017841628096</c:v>
                </c:pt>
                <c:pt idx="852">
                  <c:v>5.3121536108750798</c:v>
                </c:pt>
                <c:pt idx="853">
                  <c:v>5.3187054375873499</c:v>
                </c:pt>
                <c:pt idx="854">
                  <c:v>5.3252572642996201</c:v>
                </c:pt>
                <c:pt idx="855">
                  <c:v>5.3318090910118903</c:v>
                </c:pt>
                <c:pt idx="856">
                  <c:v>5.3383609177241604</c:v>
                </c:pt>
                <c:pt idx="857">
                  <c:v>5.3449127444364297</c:v>
                </c:pt>
                <c:pt idx="858">
                  <c:v>5.3514645711486999</c:v>
                </c:pt>
                <c:pt idx="859">
                  <c:v>5.3580163978609603</c:v>
                </c:pt>
                <c:pt idx="860">
                  <c:v>5.3645682245732296</c:v>
                </c:pt>
                <c:pt idx="861">
                  <c:v>5.3711200512854997</c:v>
                </c:pt>
                <c:pt idx="862">
                  <c:v>5.3776718779977699</c:v>
                </c:pt>
                <c:pt idx="863">
                  <c:v>5.3842237047100401</c:v>
                </c:pt>
                <c:pt idx="864">
                  <c:v>5.3907755314223103</c:v>
                </c:pt>
                <c:pt idx="865">
                  <c:v>5.3973273581345804</c:v>
                </c:pt>
                <c:pt idx="866">
                  <c:v>5.4038791848468497</c:v>
                </c:pt>
                <c:pt idx="867">
                  <c:v>5.4104310115591101</c:v>
                </c:pt>
                <c:pt idx="868">
                  <c:v>5.4169828382713803</c:v>
                </c:pt>
                <c:pt idx="869">
                  <c:v>5.4235346649836504</c:v>
                </c:pt>
                <c:pt idx="870">
                  <c:v>5.4300864916959197</c:v>
                </c:pt>
                <c:pt idx="871">
                  <c:v>5.4366383184081899</c:v>
                </c:pt>
                <c:pt idx="872">
                  <c:v>5.4431901451204601</c:v>
                </c:pt>
                <c:pt idx="873">
                  <c:v>5.4497419718327302</c:v>
                </c:pt>
                <c:pt idx="874">
                  <c:v>5.4562937985450004</c:v>
                </c:pt>
                <c:pt idx="875">
                  <c:v>5.4628456252572599</c:v>
                </c:pt>
                <c:pt idx="876">
                  <c:v>5.4693974519695301</c:v>
                </c:pt>
                <c:pt idx="877">
                  <c:v>5.4759492786818003</c:v>
                </c:pt>
                <c:pt idx="878">
                  <c:v>5.4825011053940704</c:v>
                </c:pt>
                <c:pt idx="879">
                  <c:v>5.4890529321063397</c:v>
                </c:pt>
                <c:pt idx="880">
                  <c:v>5.4956047588186099</c:v>
                </c:pt>
                <c:pt idx="881">
                  <c:v>5.5021565855308801</c:v>
                </c:pt>
                <c:pt idx="882">
                  <c:v>5.5087084122431396</c:v>
                </c:pt>
                <c:pt idx="883">
                  <c:v>5.5152602389554097</c:v>
                </c:pt>
                <c:pt idx="884">
                  <c:v>5.5218120656676799</c:v>
                </c:pt>
                <c:pt idx="885">
                  <c:v>5.5283638923799501</c:v>
                </c:pt>
                <c:pt idx="886">
                  <c:v>5.5349157190922202</c:v>
                </c:pt>
                <c:pt idx="887">
                  <c:v>5.5414675458044904</c:v>
                </c:pt>
                <c:pt idx="888">
                  <c:v>5.5480193725167597</c:v>
                </c:pt>
                <c:pt idx="889">
                  <c:v>5.5545711992290299</c:v>
                </c:pt>
                <c:pt idx="890">
                  <c:v>5.5611230259412903</c:v>
                </c:pt>
                <c:pt idx="891">
                  <c:v>5.5676748526535604</c:v>
                </c:pt>
                <c:pt idx="892">
                  <c:v>5.5742266793658297</c:v>
                </c:pt>
                <c:pt idx="893">
                  <c:v>5.5807785060780999</c:v>
                </c:pt>
                <c:pt idx="894">
                  <c:v>5.5873303327903701</c:v>
                </c:pt>
                <c:pt idx="895">
                  <c:v>5.5938821595026402</c:v>
                </c:pt>
                <c:pt idx="896">
                  <c:v>5.6004339862149104</c:v>
                </c:pt>
                <c:pt idx="897">
                  <c:v>5.6069858129271797</c:v>
                </c:pt>
                <c:pt idx="898">
                  <c:v>5.6135376396394401</c:v>
                </c:pt>
                <c:pt idx="899">
                  <c:v>5.6200894663517103</c:v>
                </c:pt>
                <c:pt idx="900">
                  <c:v>5.6266412930639804</c:v>
                </c:pt>
                <c:pt idx="901">
                  <c:v>5.6331931197762497</c:v>
                </c:pt>
                <c:pt idx="902">
                  <c:v>5.6397449464885199</c:v>
                </c:pt>
                <c:pt idx="903">
                  <c:v>5.64629677320079</c:v>
                </c:pt>
                <c:pt idx="904">
                  <c:v>5.6528485999130602</c:v>
                </c:pt>
                <c:pt idx="905">
                  <c:v>5.6594004266253197</c:v>
                </c:pt>
                <c:pt idx="906">
                  <c:v>5.6659522533375899</c:v>
                </c:pt>
                <c:pt idx="907">
                  <c:v>5.6725040800498601</c:v>
                </c:pt>
                <c:pt idx="908">
                  <c:v>5.6790559067621302</c:v>
                </c:pt>
                <c:pt idx="909">
                  <c:v>5.6856077334744004</c:v>
                </c:pt>
                <c:pt idx="910">
                  <c:v>5.6921595601866697</c:v>
                </c:pt>
                <c:pt idx="911">
                  <c:v>5.6987113868989399</c:v>
                </c:pt>
                <c:pt idx="912">
                  <c:v>5.70526321361121</c:v>
                </c:pt>
                <c:pt idx="913">
                  <c:v>5.7118150403234704</c:v>
                </c:pt>
                <c:pt idx="914">
                  <c:v>5.7183668670357397</c:v>
                </c:pt>
                <c:pt idx="915">
                  <c:v>5.7249186937480099</c:v>
                </c:pt>
                <c:pt idx="916">
                  <c:v>5.73147052046028</c:v>
                </c:pt>
                <c:pt idx="917">
                  <c:v>5.7380223471725502</c:v>
                </c:pt>
                <c:pt idx="918">
                  <c:v>5.7445741738848204</c:v>
                </c:pt>
                <c:pt idx="919">
                  <c:v>5.7511260005970897</c:v>
                </c:pt>
                <c:pt idx="920">
                  <c:v>5.7576778273093598</c:v>
                </c:pt>
                <c:pt idx="921">
                  <c:v>5.7642296540216202</c:v>
                </c:pt>
                <c:pt idx="922">
                  <c:v>5.7707814807338904</c:v>
                </c:pt>
                <c:pt idx="923">
                  <c:v>5.7773333074461597</c:v>
                </c:pt>
                <c:pt idx="924">
                  <c:v>5.7838851341584299</c:v>
                </c:pt>
                <c:pt idx="925">
                  <c:v>5.7904369608707</c:v>
                </c:pt>
                <c:pt idx="926">
                  <c:v>5.7969887875829702</c:v>
                </c:pt>
                <c:pt idx="927">
                  <c:v>5.8035406142952404</c:v>
                </c:pt>
                <c:pt idx="928">
                  <c:v>5.8100924410074999</c:v>
                </c:pt>
                <c:pt idx="929">
                  <c:v>5.8166442677197701</c:v>
                </c:pt>
                <c:pt idx="930">
                  <c:v>5.8231960944320402</c:v>
                </c:pt>
                <c:pt idx="931">
                  <c:v>5.8297479211443104</c:v>
                </c:pt>
                <c:pt idx="932">
                  <c:v>5.8362997478565797</c:v>
                </c:pt>
                <c:pt idx="933">
                  <c:v>5.8428515745688498</c:v>
                </c:pt>
                <c:pt idx="934">
                  <c:v>5.84940340128112</c:v>
                </c:pt>
                <c:pt idx="935">
                  <c:v>5.8559552279933902</c:v>
                </c:pt>
                <c:pt idx="936">
                  <c:v>5.8625070547056497</c:v>
                </c:pt>
                <c:pt idx="937">
                  <c:v>5.8690588814179199</c:v>
                </c:pt>
                <c:pt idx="938">
                  <c:v>5.87561070813019</c:v>
                </c:pt>
                <c:pt idx="939">
                  <c:v>5.8821625348424602</c:v>
                </c:pt>
                <c:pt idx="940">
                  <c:v>5.8887143615547304</c:v>
                </c:pt>
                <c:pt idx="941">
                  <c:v>5.8952661882669997</c:v>
                </c:pt>
                <c:pt idx="942">
                  <c:v>5.9018180149792698</c:v>
                </c:pt>
                <c:pt idx="943">
                  <c:v>5.90836984169154</c:v>
                </c:pt>
                <c:pt idx="944">
                  <c:v>5.9149216684038004</c:v>
                </c:pt>
                <c:pt idx="945">
                  <c:v>5.9214734951160697</c:v>
                </c:pt>
                <c:pt idx="946">
                  <c:v>5.9280253218283399</c:v>
                </c:pt>
                <c:pt idx="947">
                  <c:v>5.93457714854061</c:v>
                </c:pt>
                <c:pt idx="948">
                  <c:v>5.9411289752528802</c:v>
                </c:pt>
                <c:pt idx="949">
                  <c:v>5.9476808019651504</c:v>
                </c:pt>
                <c:pt idx="950">
                  <c:v>5.9542326286774196</c:v>
                </c:pt>
                <c:pt idx="951">
                  <c:v>5.96078445538968</c:v>
                </c:pt>
                <c:pt idx="952">
                  <c:v>5.9673362821019502</c:v>
                </c:pt>
                <c:pt idx="953">
                  <c:v>5.9738881088142204</c:v>
                </c:pt>
                <c:pt idx="954">
                  <c:v>5.9804399355264897</c:v>
                </c:pt>
                <c:pt idx="955">
                  <c:v>5.9869917622387598</c:v>
                </c:pt>
                <c:pt idx="956">
                  <c:v>5.99354358895103</c:v>
                </c:pt>
                <c:pt idx="957">
                  <c:v>6.0000954156633002</c:v>
                </c:pt>
                <c:pt idx="958">
                  <c:v>6.0066472423755704</c:v>
                </c:pt>
                <c:pt idx="959">
                  <c:v>6.0131990690878299</c:v>
                </c:pt>
                <c:pt idx="960">
                  <c:v>6.0197508958001</c:v>
                </c:pt>
                <c:pt idx="961">
                  <c:v>6.0263027225123702</c:v>
                </c:pt>
                <c:pt idx="962">
                  <c:v>6.0328545492246404</c:v>
                </c:pt>
                <c:pt idx="963">
                  <c:v>6.0394063759369097</c:v>
                </c:pt>
                <c:pt idx="964">
                  <c:v>6.0459582026491798</c:v>
                </c:pt>
                <c:pt idx="965">
                  <c:v>6.05251002936145</c:v>
                </c:pt>
                <c:pt idx="966">
                  <c:v>6.0590618560737202</c:v>
                </c:pt>
                <c:pt idx="967">
                  <c:v>6.0656136827859797</c:v>
                </c:pt>
                <c:pt idx="968">
                  <c:v>6.0721655094982498</c:v>
                </c:pt>
                <c:pt idx="969">
                  <c:v>6.07871733621052</c:v>
                </c:pt>
                <c:pt idx="970">
                  <c:v>6.0852691629227902</c:v>
                </c:pt>
                <c:pt idx="971">
                  <c:v>6.0918209896350604</c:v>
                </c:pt>
                <c:pt idx="972">
                  <c:v>6.0983728163473296</c:v>
                </c:pt>
                <c:pt idx="973">
                  <c:v>6.1049246430595998</c:v>
                </c:pt>
                <c:pt idx="974">
                  <c:v>6.1114764697718602</c:v>
                </c:pt>
                <c:pt idx="975">
                  <c:v>6.1180282964841304</c:v>
                </c:pt>
                <c:pt idx="976">
                  <c:v>6.1245801231963997</c:v>
                </c:pt>
                <c:pt idx="977">
                  <c:v>6.1311319499086698</c:v>
                </c:pt>
                <c:pt idx="978">
                  <c:v>6.13768377662094</c:v>
                </c:pt>
                <c:pt idx="979">
                  <c:v>6.1442356033332102</c:v>
                </c:pt>
                <c:pt idx="980">
                  <c:v>6.1507874300454803</c:v>
                </c:pt>
                <c:pt idx="981">
                  <c:v>6.1573392567577496</c:v>
                </c:pt>
                <c:pt idx="982">
                  <c:v>6.16389108347001</c:v>
                </c:pt>
                <c:pt idx="983">
                  <c:v>6.1704429101822802</c:v>
                </c:pt>
                <c:pt idx="984">
                  <c:v>6.1769947368945504</c:v>
                </c:pt>
                <c:pt idx="985">
                  <c:v>6.1835465636068196</c:v>
                </c:pt>
                <c:pt idx="986">
                  <c:v>6.1900983903190898</c:v>
                </c:pt>
                <c:pt idx="987">
                  <c:v>6.19665021703136</c:v>
                </c:pt>
                <c:pt idx="988">
                  <c:v>6.2032020437436302</c:v>
                </c:pt>
                <c:pt idx="989">
                  <c:v>6.2097538704559003</c:v>
                </c:pt>
                <c:pt idx="990">
                  <c:v>6.2163056971681598</c:v>
                </c:pt>
                <c:pt idx="991">
                  <c:v>6.22285752388043</c:v>
                </c:pt>
                <c:pt idx="992">
                  <c:v>6.2294093505927002</c:v>
                </c:pt>
                <c:pt idx="993">
                  <c:v>6.2359611773049703</c:v>
                </c:pt>
                <c:pt idx="994">
                  <c:v>6.2425130040172396</c:v>
                </c:pt>
                <c:pt idx="995">
                  <c:v>6.2490648307295098</c:v>
                </c:pt>
                <c:pt idx="996">
                  <c:v>6.25561665744178</c:v>
                </c:pt>
                <c:pt idx="997">
                  <c:v>6.2621684841540501</c:v>
                </c:pt>
                <c:pt idx="998">
                  <c:v>6.2687203108663097</c:v>
                </c:pt>
                <c:pt idx="999">
                  <c:v>6.2752721375785798</c:v>
                </c:pt>
                <c:pt idx="1000">
                  <c:v>6.28182396429085</c:v>
                </c:pt>
                <c:pt idx="1001">
                  <c:v>6.2883757910031202</c:v>
                </c:pt>
                <c:pt idx="1002">
                  <c:v>6.2949276177153903</c:v>
                </c:pt>
                <c:pt idx="1003">
                  <c:v>6.3014794444276596</c:v>
                </c:pt>
                <c:pt idx="1004">
                  <c:v>6.3080312711399298</c:v>
                </c:pt>
                <c:pt idx="1005">
                  <c:v>6.3145830978521902</c:v>
                </c:pt>
                <c:pt idx="1006">
                  <c:v>6.3211349245644604</c:v>
                </c:pt>
                <c:pt idx="1007">
                  <c:v>6.3276867512767296</c:v>
                </c:pt>
                <c:pt idx="1008">
                  <c:v>6.3342385779889998</c:v>
                </c:pt>
                <c:pt idx="1009">
                  <c:v>6.34079040470127</c:v>
                </c:pt>
                <c:pt idx="1010">
                  <c:v>6.3473422314135401</c:v>
                </c:pt>
                <c:pt idx="1011">
                  <c:v>6.3538940581258103</c:v>
                </c:pt>
                <c:pt idx="1012">
                  <c:v>6.3604458848380698</c:v>
                </c:pt>
                <c:pt idx="1013">
                  <c:v>6.36699771155034</c:v>
                </c:pt>
                <c:pt idx="1014">
                  <c:v>6.3735495382626102</c:v>
                </c:pt>
                <c:pt idx="1015">
                  <c:v>6.3801013649748803</c:v>
                </c:pt>
                <c:pt idx="1016">
                  <c:v>6.3866531916871496</c:v>
                </c:pt>
                <c:pt idx="1017">
                  <c:v>6.3932050183994198</c:v>
                </c:pt>
                <c:pt idx="1018">
                  <c:v>6.39975684511169</c:v>
                </c:pt>
                <c:pt idx="1019">
                  <c:v>6.4063086718239601</c:v>
                </c:pt>
                <c:pt idx="1020">
                  <c:v>6.4128604985362303</c:v>
                </c:pt>
                <c:pt idx="1021">
                  <c:v>6.4194123252484898</c:v>
                </c:pt>
                <c:pt idx="1022">
                  <c:v>6.42596415196076</c:v>
                </c:pt>
                <c:pt idx="1023">
                  <c:v>6.4325159786730302</c:v>
                </c:pt>
                <c:pt idx="1024">
                  <c:v>6.4390678053853003</c:v>
                </c:pt>
                <c:pt idx="1025">
                  <c:v>6.4456196320975696</c:v>
                </c:pt>
                <c:pt idx="1026">
                  <c:v>6.4521714588098398</c:v>
                </c:pt>
                <c:pt idx="1027">
                  <c:v>6.4587232855221099</c:v>
                </c:pt>
                <c:pt idx="1028">
                  <c:v>6.4652751122343703</c:v>
                </c:pt>
                <c:pt idx="1029">
                  <c:v>6.4718269389466396</c:v>
                </c:pt>
                <c:pt idx="1030">
                  <c:v>6.4783787656589098</c:v>
                </c:pt>
                <c:pt idx="1031">
                  <c:v>6.48493059237118</c:v>
                </c:pt>
                <c:pt idx="1032">
                  <c:v>6.4914824190834501</c:v>
                </c:pt>
                <c:pt idx="1033">
                  <c:v>6.4980342457957203</c:v>
                </c:pt>
                <c:pt idx="1034">
                  <c:v>6.5045860725079896</c:v>
                </c:pt>
                <c:pt idx="1035">
                  <c:v>6.51113789922025</c:v>
                </c:pt>
                <c:pt idx="1036">
                  <c:v>6.5176897259325202</c:v>
                </c:pt>
                <c:pt idx="1037">
                  <c:v>6.5242415526447903</c:v>
                </c:pt>
                <c:pt idx="1038">
                  <c:v>6.5307933793570596</c:v>
                </c:pt>
                <c:pt idx="1039">
                  <c:v>6.5373452060693298</c:v>
                </c:pt>
                <c:pt idx="1040">
                  <c:v>6.5438970327816</c:v>
                </c:pt>
                <c:pt idx="1041">
                  <c:v>6.5504488594938701</c:v>
                </c:pt>
                <c:pt idx="1042">
                  <c:v>6.5570006862061403</c:v>
                </c:pt>
                <c:pt idx="1043">
                  <c:v>6.5635525129184096</c:v>
                </c:pt>
                <c:pt idx="1044">
                  <c:v>6.57010433963067</c:v>
                </c:pt>
                <c:pt idx="1045">
                  <c:v>6.5766561663429401</c:v>
                </c:pt>
                <c:pt idx="1046">
                  <c:v>6.5832079930552103</c:v>
                </c:pt>
                <c:pt idx="1047">
                  <c:v>6.5897598197674796</c:v>
                </c:pt>
                <c:pt idx="1048">
                  <c:v>6.5963116464797498</c:v>
                </c:pt>
                <c:pt idx="1049">
                  <c:v>6.6028634731920199</c:v>
                </c:pt>
                <c:pt idx="1050">
                  <c:v>6.6094152999042901</c:v>
                </c:pt>
                <c:pt idx="1051">
                  <c:v>6.6159671266165603</c:v>
                </c:pt>
                <c:pt idx="1052">
                  <c:v>6.6225189533288198</c:v>
                </c:pt>
                <c:pt idx="1053">
                  <c:v>6.62907078004109</c:v>
                </c:pt>
                <c:pt idx="1054">
                  <c:v>6.6356226067533601</c:v>
                </c:pt>
                <c:pt idx="1055">
                  <c:v>6.6421744334656303</c:v>
                </c:pt>
                <c:pt idx="1056">
                  <c:v>6.6487262601778996</c:v>
                </c:pt>
                <c:pt idx="1057">
                  <c:v>6.6552780868901698</c:v>
                </c:pt>
                <c:pt idx="1058">
                  <c:v>6.6618299136024399</c:v>
                </c:pt>
                <c:pt idx="1059">
                  <c:v>6.6683817403147003</c:v>
                </c:pt>
                <c:pt idx="1060">
                  <c:v>6.6749335670269696</c:v>
                </c:pt>
                <c:pt idx="1061">
                  <c:v>6.6814853937392398</c:v>
                </c:pt>
                <c:pt idx="1062">
                  <c:v>6.6880372204515099</c:v>
                </c:pt>
                <c:pt idx="1063">
                  <c:v>6.6945890471637801</c:v>
                </c:pt>
                <c:pt idx="1064">
                  <c:v>6.7011408738760503</c:v>
                </c:pt>
                <c:pt idx="1065">
                  <c:v>6.7076927005883196</c:v>
                </c:pt>
                <c:pt idx="1066">
                  <c:v>6.71424452730058</c:v>
                </c:pt>
                <c:pt idx="1067">
                  <c:v>6.7207963540128501</c:v>
                </c:pt>
                <c:pt idx="1068">
                  <c:v>6.7273481807251203</c:v>
                </c:pt>
                <c:pt idx="1069">
                  <c:v>6.7339000074373896</c:v>
                </c:pt>
                <c:pt idx="1070">
                  <c:v>6.7404518341496598</c:v>
                </c:pt>
                <c:pt idx="1071">
                  <c:v>6.7470036608619299</c:v>
                </c:pt>
                <c:pt idx="1072">
                  <c:v>6.7535554875742001</c:v>
                </c:pt>
                <c:pt idx="1073">
                  <c:v>6.7601073142864703</c:v>
                </c:pt>
                <c:pt idx="1074">
                  <c:v>6.7666591409987404</c:v>
                </c:pt>
                <c:pt idx="1075">
                  <c:v>6.773210967711</c:v>
                </c:pt>
                <c:pt idx="1076">
                  <c:v>6.7797627944232701</c:v>
                </c:pt>
                <c:pt idx="1077">
                  <c:v>6.7863146211355403</c:v>
                </c:pt>
                <c:pt idx="1078">
                  <c:v>6.7928664478478096</c:v>
                </c:pt>
                <c:pt idx="1079">
                  <c:v>6.7994182745600797</c:v>
                </c:pt>
                <c:pt idx="1080">
                  <c:v>6.8059701012723499</c:v>
                </c:pt>
                <c:pt idx="1081">
                  <c:v>6.8125219279846201</c:v>
                </c:pt>
                <c:pt idx="1082">
                  <c:v>6.8190737546968796</c:v>
                </c:pt>
                <c:pt idx="1083">
                  <c:v>6.8256255814091498</c:v>
                </c:pt>
                <c:pt idx="1084">
                  <c:v>6.8321774081214199</c:v>
                </c:pt>
                <c:pt idx="1085">
                  <c:v>6.8387292348336901</c:v>
                </c:pt>
                <c:pt idx="1086">
                  <c:v>6.8452810615459603</c:v>
                </c:pt>
                <c:pt idx="1087">
                  <c:v>6.8518328882582296</c:v>
                </c:pt>
                <c:pt idx="1088">
                  <c:v>6.8583847149704997</c:v>
                </c:pt>
                <c:pt idx="1089">
                  <c:v>6.8649365416827699</c:v>
                </c:pt>
                <c:pt idx="1090">
                  <c:v>6.8714883683950303</c:v>
                </c:pt>
                <c:pt idx="1091">
                  <c:v>6.8780401951072996</c:v>
                </c:pt>
                <c:pt idx="1092">
                  <c:v>6.8845920218195698</c:v>
                </c:pt>
                <c:pt idx="1093">
                  <c:v>6.8911438485318399</c:v>
                </c:pt>
                <c:pt idx="1094">
                  <c:v>6.8976956752441101</c:v>
                </c:pt>
                <c:pt idx="1095">
                  <c:v>6.9042475019563803</c:v>
                </c:pt>
                <c:pt idx="1096">
                  <c:v>6.9107993286686504</c:v>
                </c:pt>
                <c:pt idx="1097">
                  <c:v>6.9173511553809197</c:v>
                </c:pt>
                <c:pt idx="1098">
                  <c:v>6.9239029820931801</c:v>
                </c:pt>
                <c:pt idx="1099">
                  <c:v>6.9304548088054503</c:v>
                </c:pt>
                <c:pt idx="1100">
                  <c:v>6.9370066355177196</c:v>
                </c:pt>
                <c:pt idx="1101">
                  <c:v>6.9435584622299897</c:v>
                </c:pt>
                <c:pt idx="1102">
                  <c:v>6.9501102889422599</c:v>
                </c:pt>
                <c:pt idx="1103">
                  <c:v>6.9566621156545301</c:v>
                </c:pt>
                <c:pt idx="1104">
                  <c:v>6.9632139423668002</c:v>
                </c:pt>
                <c:pt idx="1105">
                  <c:v>6.9697657690790598</c:v>
                </c:pt>
                <c:pt idx="1106">
                  <c:v>6.9763175957913299</c:v>
                </c:pt>
                <c:pt idx="1107">
                  <c:v>6.9828694225036001</c:v>
                </c:pt>
                <c:pt idx="1108">
                  <c:v>6.9894212492158703</c:v>
                </c:pt>
                <c:pt idx="1109">
                  <c:v>6.9959730759281404</c:v>
                </c:pt>
                <c:pt idx="1110">
                  <c:v>7.0025249026404097</c:v>
                </c:pt>
                <c:pt idx="1111">
                  <c:v>7.0090767293526799</c:v>
                </c:pt>
                <c:pt idx="1112">
                  <c:v>7.0156285560649501</c:v>
                </c:pt>
                <c:pt idx="1113">
                  <c:v>7.0221803827772096</c:v>
                </c:pt>
                <c:pt idx="1114">
                  <c:v>7.0287322094894797</c:v>
                </c:pt>
                <c:pt idx="1115">
                  <c:v>7.0352840362017499</c:v>
                </c:pt>
                <c:pt idx="1116">
                  <c:v>7.0418358629140201</c:v>
                </c:pt>
                <c:pt idx="1117">
                  <c:v>7.0483876896262903</c:v>
                </c:pt>
                <c:pt idx="1118">
                  <c:v>7.0549395163385604</c:v>
                </c:pt>
                <c:pt idx="1119">
                  <c:v>7.0614913430508297</c:v>
                </c:pt>
                <c:pt idx="1120">
                  <c:v>7.0680431697630999</c:v>
                </c:pt>
                <c:pt idx="1121">
                  <c:v>7.0745949964753603</c:v>
                </c:pt>
                <c:pt idx="1122">
                  <c:v>7.0811468231876296</c:v>
                </c:pt>
                <c:pt idx="1123">
                  <c:v>7.0876986498998997</c:v>
                </c:pt>
                <c:pt idx="1124">
                  <c:v>7.0942504766121699</c:v>
                </c:pt>
                <c:pt idx="1125">
                  <c:v>7.1008023033244401</c:v>
                </c:pt>
                <c:pt idx="1126">
                  <c:v>7.1073541300367102</c:v>
                </c:pt>
                <c:pt idx="1127">
                  <c:v>7.1139059567489804</c:v>
                </c:pt>
                <c:pt idx="1128">
                  <c:v>7.1204577834612399</c:v>
                </c:pt>
                <c:pt idx="1129">
                  <c:v>7.1270096101735101</c:v>
                </c:pt>
                <c:pt idx="1130">
                  <c:v>7.1335614368857803</c:v>
                </c:pt>
                <c:pt idx="1131">
                  <c:v>7.1401132635980504</c:v>
                </c:pt>
                <c:pt idx="1132">
                  <c:v>7.1466650903103197</c:v>
                </c:pt>
                <c:pt idx="1133">
                  <c:v>7.1532169170225899</c:v>
                </c:pt>
                <c:pt idx="1134">
                  <c:v>7.1597687437348601</c:v>
                </c:pt>
                <c:pt idx="1135">
                  <c:v>7.1663205704471302</c:v>
                </c:pt>
                <c:pt idx="1136">
                  <c:v>7.1728723971593897</c:v>
                </c:pt>
                <c:pt idx="1137">
                  <c:v>7.1794242238716599</c:v>
                </c:pt>
                <c:pt idx="1138">
                  <c:v>7.1859760505839301</c:v>
                </c:pt>
                <c:pt idx="1139">
                  <c:v>7.1925278772962002</c:v>
                </c:pt>
                <c:pt idx="1140">
                  <c:v>7.1990797040084704</c:v>
                </c:pt>
                <c:pt idx="1141">
                  <c:v>7.2056315307207397</c:v>
                </c:pt>
                <c:pt idx="1142">
                  <c:v>7.2121833574330001</c:v>
                </c:pt>
                <c:pt idx="1143">
                  <c:v>7.21873518414528</c:v>
                </c:pt>
                <c:pt idx="1144">
                  <c:v>7.2252870108575404</c:v>
                </c:pt>
                <c:pt idx="1145">
                  <c:v>7.2318388375698097</c:v>
                </c:pt>
                <c:pt idx="1146">
                  <c:v>7.2383906642820799</c:v>
                </c:pt>
                <c:pt idx="1147">
                  <c:v>7.2449424909943501</c:v>
                </c:pt>
                <c:pt idx="1148">
                  <c:v>7.2514943177066202</c:v>
                </c:pt>
                <c:pt idx="1149">
                  <c:v>7.2580461444188904</c:v>
                </c:pt>
                <c:pt idx="1150">
                  <c:v>7.2645979711311597</c:v>
                </c:pt>
                <c:pt idx="1151">
                  <c:v>7.2711497978434201</c:v>
                </c:pt>
                <c:pt idx="1152">
                  <c:v>7.2777016245556903</c:v>
                </c:pt>
                <c:pt idx="1153">
                  <c:v>7.2842534512679604</c:v>
                </c:pt>
                <c:pt idx="1154">
                  <c:v>7.2908052779802297</c:v>
                </c:pt>
                <c:pt idx="1155">
                  <c:v>7.2973571046924999</c:v>
                </c:pt>
                <c:pt idx="1156">
                  <c:v>7.30390893140477</c:v>
                </c:pt>
                <c:pt idx="1157">
                  <c:v>7.3104607581170402</c:v>
                </c:pt>
                <c:pt idx="1158">
                  <c:v>7.3170125848293104</c:v>
                </c:pt>
                <c:pt idx="1159">
                  <c:v>7.3235644115415699</c:v>
                </c:pt>
                <c:pt idx="1160">
                  <c:v>7.3301162382538401</c:v>
                </c:pt>
                <c:pt idx="1161">
                  <c:v>7.3366680649661102</c:v>
                </c:pt>
                <c:pt idx="1162">
                  <c:v>7.3432198916783804</c:v>
                </c:pt>
                <c:pt idx="1163">
                  <c:v>7.3497717183906497</c:v>
                </c:pt>
                <c:pt idx="1164">
                  <c:v>7.3563235451029199</c:v>
                </c:pt>
                <c:pt idx="1165">
                  <c:v>7.36287537181519</c:v>
                </c:pt>
                <c:pt idx="1166">
                  <c:v>7.3694271985274602</c:v>
                </c:pt>
                <c:pt idx="1167">
                  <c:v>7.3759790252397197</c:v>
                </c:pt>
                <c:pt idx="1168">
                  <c:v>7.3825308519519899</c:v>
                </c:pt>
                <c:pt idx="1169">
                  <c:v>7.3890826786642601</c:v>
                </c:pt>
                <c:pt idx="1170">
                  <c:v>7.3956345053765302</c:v>
                </c:pt>
                <c:pt idx="1171">
                  <c:v>7.4021863320888004</c:v>
                </c:pt>
                <c:pt idx="1172">
                  <c:v>7.4087381588010697</c:v>
                </c:pt>
                <c:pt idx="1173">
                  <c:v>7.4152899855133398</c:v>
                </c:pt>
                <c:pt idx="1174">
                  <c:v>7.42184181222561</c:v>
                </c:pt>
                <c:pt idx="1175">
                  <c:v>7.4283936389378704</c:v>
                </c:pt>
                <c:pt idx="1176">
                  <c:v>7.4349454656501397</c:v>
                </c:pt>
                <c:pt idx="1177">
                  <c:v>7.4414972923624099</c:v>
                </c:pt>
                <c:pt idx="1178">
                  <c:v>7.44804911907468</c:v>
                </c:pt>
                <c:pt idx="1179">
                  <c:v>7.4546009457869502</c:v>
                </c:pt>
                <c:pt idx="1180">
                  <c:v>7.4611527724992204</c:v>
                </c:pt>
                <c:pt idx="1181">
                  <c:v>7.4677045992114897</c:v>
                </c:pt>
                <c:pt idx="1182">
                  <c:v>7.4742564259237501</c:v>
                </c:pt>
                <c:pt idx="1183">
                  <c:v>7.4808082526360202</c:v>
                </c:pt>
                <c:pt idx="1184">
                  <c:v>7.4873600793482904</c:v>
                </c:pt>
                <c:pt idx="1185">
                  <c:v>7.4939119060605597</c:v>
                </c:pt>
                <c:pt idx="1186">
                  <c:v>7.5004637327728299</c:v>
                </c:pt>
                <c:pt idx="1187">
                  <c:v>7.5070155594851</c:v>
                </c:pt>
                <c:pt idx="1188">
                  <c:v>7.5135673861973702</c:v>
                </c:pt>
                <c:pt idx="1189">
                  <c:v>7.5201192129096404</c:v>
                </c:pt>
                <c:pt idx="1190">
                  <c:v>7.5266710396218999</c:v>
                </c:pt>
                <c:pt idx="1191">
                  <c:v>7.53322286633417</c:v>
                </c:pt>
                <c:pt idx="1192">
                  <c:v>7.5397746930464402</c:v>
                </c:pt>
                <c:pt idx="1193">
                  <c:v>7.5463265197587104</c:v>
                </c:pt>
                <c:pt idx="1194">
                  <c:v>7.5528783464709797</c:v>
                </c:pt>
                <c:pt idx="1195">
                  <c:v>7.5594301731832498</c:v>
                </c:pt>
                <c:pt idx="1196">
                  <c:v>7.56598199989552</c:v>
                </c:pt>
                <c:pt idx="1197">
                  <c:v>7.5725338266077804</c:v>
                </c:pt>
                <c:pt idx="1198">
                  <c:v>7.5790856533200497</c:v>
                </c:pt>
                <c:pt idx="1199">
                  <c:v>7.5856374800323199</c:v>
                </c:pt>
                <c:pt idx="1200">
                  <c:v>7.59218930674459</c:v>
                </c:pt>
                <c:pt idx="1201">
                  <c:v>7.5987411334568602</c:v>
                </c:pt>
                <c:pt idx="1202">
                  <c:v>7.6052929601691304</c:v>
                </c:pt>
                <c:pt idx="1203">
                  <c:v>7.6118447868813996</c:v>
                </c:pt>
                <c:pt idx="1204">
                  <c:v>7.6183966135936698</c:v>
                </c:pt>
                <c:pt idx="1205">
                  <c:v>7.6249484403059302</c:v>
                </c:pt>
                <c:pt idx="1206">
                  <c:v>7.6315002670182004</c:v>
                </c:pt>
                <c:pt idx="1207">
                  <c:v>7.6380520937304697</c:v>
                </c:pt>
                <c:pt idx="1208">
                  <c:v>7.6446039204427398</c:v>
                </c:pt>
                <c:pt idx="1209">
                  <c:v>7.65115574715501</c:v>
                </c:pt>
                <c:pt idx="1210">
                  <c:v>7.6577075738672802</c:v>
                </c:pt>
                <c:pt idx="1211">
                  <c:v>7.6642594005795504</c:v>
                </c:pt>
                <c:pt idx="1212">
                  <c:v>7.6708112272918196</c:v>
                </c:pt>
                <c:pt idx="1213">
                  <c:v>7.67736305400408</c:v>
                </c:pt>
                <c:pt idx="1214">
                  <c:v>7.6839148807163502</c:v>
                </c:pt>
                <c:pt idx="1215">
                  <c:v>7.6904667074286204</c:v>
                </c:pt>
                <c:pt idx="1216">
                  <c:v>7.6970185341408897</c:v>
                </c:pt>
                <c:pt idx="1217">
                  <c:v>7.7035703608531598</c:v>
                </c:pt>
                <c:pt idx="1218">
                  <c:v>7.71012218756543</c:v>
                </c:pt>
                <c:pt idx="1219">
                  <c:v>7.7166740142777002</c:v>
                </c:pt>
                <c:pt idx="1220">
                  <c:v>7.7232258409899597</c:v>
                </c:pt>
                <c:pt idx="1221">
                  <c:v>7.7297776677022298</c:v>
                </c:pt>
                <c:pt idx="1222">
                  <c:v>7.7363294944145</c:v>
                </c:pt>
                <c:pt idx="1223">
                  <c:v>7.7428813211267702</c:v>
                </c:pt>
                <c:pt idx="1224">
                  <c:v>7.7494331478390404</c:v>
                </c:pt>
                <c:pt idx="1225">
                  <c:v>7.7559849745513096</c:v>
                </c:pt>
                <c:pt idx="1226">
                  <c:v>7.7625368012635798</c:v>
                </c:pt>
                <c:pt idx="1227">
                  <c:v>7.76908862797585</c:v>
                </c:pt>
                <c:pt idx="1228">
                  <c:v>7.7756404546881202</c:v>
                </c:pt>
                <c:pt idx="1229">
                  <c:v>7.7821922814003797</c:v>
                </c:pt>
                <c:pt idx="1230">
                  <c:v>7.7887441081126498</c:v>
                </c:pt>
                <c:pt idx="1231">
                  <c:v>7.79529593482492</c:v>
                </c:pt>
                <c:pt idx="1232">
                  <c:v>7.8018477615371902</c:v>
                </c:pt>
                <c:pt idx="1233">
                  <c:v>7.8083995882494603</c:v>
                </c:pt>
                <c:pt idx="1234">
                  <c:v>7.8149514149617296</c:v>
                </c:pt>
                <c:pt idx="1235">
                  <c:v>7.8215032416739998</c:v>
                </c:pt>
                <c:pt idx="1236">
                  <c:v>7.8280550683862602</c:v>
                </c:pt>
                <c:pt idx="1237">
                  <c:v>7.8346068950985304</c:v>
                </c:pt>
                <c:pt idx="1238">
                  <c:v>7.8411587218107996</c:v>
                </c:pt>
                <c:pt idx="1239">
                  <c:v>7.8477105485230698</c:v>
                </c:pt>
                <c:pt idx="1240">
                  <c:v>7.85426237523534</c:v>
                </c:pt>
                <c:pt idx="1241">
                  <c:v>7.8608142019476102</c:v>
                </c:pt>
                <c:pt idx="1242">
                  <c:v>7.8673660286598803</c:v>
                </c:pt>
                <c:pt idx="1243">
                  <c:v>7.8739178553721398</c:v>
                </c:pt>
                <c:pt idx="1244">
                  <c:v>7.88046968208441</c:v>
                </c:pt>
                <c:pt idx="1245">
                  <c:v>7.8870215087966802</c:v>
                </c:pt>
                <c:pt idx="1246">
                  <c:v>7.8935733355089504</c:v>
                </c:pt>
                <c:pt idx="1247">
                  <c:v>7.9001251622212196</c:v>
                </c:pt>
                <c:pt idx="1248">
                  <c:v>7.9066769889334898</c:v>
                </c:pt>
                <c:pt idx="1249">
                  <c:v>7.91322881564576</c:v>
                </c:pt>
                <c:pt idx="1250">
                  <c:v>7.9197806423580301</c:v>
                </c:pt>
                <c:pt idx="1251">
                  <c:v>7.9263324690703003</c:v>
                </c:pt>
                <c:pt idx="1252">
                  <c:v>7.9328842957825598</c:v>
                </c:pt>
                <c:pt idx="1253">
                  <c:v>7.93943612249483</c:v>
                </c:pt>
                <c:pt idx="1254">
                  <c:v>7.9459879492071002</c:v>
                </c:pt>
                <c:pt idx="1255">
                  <c:v>7.9525397759193703</c:v>
                </c:pt>
                <c:pt idx="1256">
                  <c:v>7.9590916026316396</c:v>
                </c:pt>
                <c:pt idx="1257">
                  <c:v>7.9656434293439098</c:v>
                </c:pt>
                <c:pt idx="1258">
                  <c:v>7.97219525605618</c:v>
                </c:pt>
                <c:pt idx="1259">
                  <c:v>7.9787470827684404</c:v>
                </c:pt>
                <c:pt idx="1260">
                  <c:v>7.9852989094807096</c:v>
                </c:pt>
                <c:pt idx="1261">
                  <c:v>7.9918507361929798</c:v>
                </c:pt>
                <c:pt idx="1262">
                  <c:v>7.99840256290525</c:v>
                </c:pt>
                <c:pt idx="1263">
                  <c:v>8.0049543896175201</c:v>
                </c:pt>
                <c:pt idx="1264">
                  <c:v>8.0115062163297903</c:v>
                </c:pt>
                <c:pt idx="1265">
                  <c:v>8.0180580430420605</c:v>
                </c:pt>
                <c:pt idx="1266">
                  <c:v>8.0246098697543307</c:v>
                </c:pt>
                <c:pt idx="1267">
                  <c:v>8.0311616964665902</c:v>
                </c:pt>
                <c:pt idx="1268">
                  <c:v>8.0377135231788603</c:v>
                </c:pt>
                <c:pt idx="1269">
                  <c:v>8.0442653498911305</c:v>
                </c:pt>
                <c:pt idx="1270">
                  <c:v>8.0508171766034007</c:v>
                </c:pt>
                <c:pt idx="1271">
                  <c:v>8.0573690033156709</c:v>
                </c:pt>
                <c:pt idx="1272">
                  <c:v>8.0639208300279392</c:v>
                </c:pt>
                <c:pt idx="1273">
                  <c:v>8.0704726567402094</c:v>
                </c:pt>
                <c:pt idx="1274">
                  <c:v>8.0770244834524707</c:v>
                </c:pt>
                <c:pt idx="1275">
                  <c:v>8.0835763101647409</c:v>
                </c:pt>
                <c:pt idx="1276">
                  <c:v>8.0901281368770093</c:v>
                </c:pt>
                <c:pt idx="1277">
                  <c:v>8.0966799635892794</c:v>
                </c:pt>
                <c:pt idx="1278">
                  <c:v>8.1032317903015496</c:v>
                </c:pt>
                <c:pt idx="1279">
                  <c:v>8.1097836170138198</c:v>
                </c:pt>
                <c:pt idx="1280">
                  <c:v>8.1163354437260899</c:v>
                </c:pt>
                <c:pt idx="1281">
                  <c:v>8.1228872704383601</c:v>
                </c:pt>
                <c:pt idx="1282">
                  <c:v>8.1294390971506303</c:v>
                </c:pt>
                <c:pt idx="1283">
                  <c:v>8.1359909238628898</c:v>
                </c:pt>
                <c:pt idx="1284">
                  <c:v>8.14254275057516</c:v>
                </c:pt>
                <c:pt idx="1285">
                  <c:v>8.1490945772874301</c:v>
                </c:pt>
                <c:pt idx="1286">
                  <c:v>8.1556464039997003</c:v>
                </c:pt>
                <c:pt idx="1287">
                  <c:v>8.1621982307119705</c:v>
                </c:pt>
                <c:pt idx="1288">
                  <c:v>8.1687500574242407</c:v>
                </c:pt>
                <c:pt idx="1289">
                  <c:v>8.1753018841365108</c:v>
                </c:pt>
                <c:pt idx="1290">
                  <c:v>8.1818537108487703</c:v>
                </c:pt>
                <c:pt idx="1291">
                  <c:v>8.1884055375610405</c:v>
                </c:pt>
                <c:pt idx="1292">
                  <c:v>8.1949573642733107</c:v>
                </c:pt>
                <c:pt idx="1293">
                  <c:v>8.2015091909855808</c:v>
                </c:pt>
                <c:pt idx="1294">
                  <c:v>8.2080610176978492</c:v>
                </c:pt>
                <c:pt idx="1295">
                  <c:v>8.2146128444101194</c:v>
                </c:pt>
                <c:pt idx="1296">
                  <c:v>8.2211646711223896</c:v>
                </c:pt>
                <c:pt idx="1297">
                  <c:v>8.2277164978346509</c:v>
                </c:pt>
                <c:pt idx="1298">
                  <c:v>8.2342683245469193</c:v>
                </c:pt>
                <c:pt idx="1299">
                  <c:v>8.2408201512591894</c:v>
                </c:pt>
                <c:pt idx="1300">
                  <c:v>8.2473719779714596</c:v>
                </c:pt>
                <c:pt idx="1301">
                  <c:v>8.2539238046837298</c:v>
                </c:pt>
                <c:pt idx="1302">
                  <c:v>8.2604756313959999</c:v>
                </c:pt>
                <c:pt idx="1303">
                  <c:v>8.2670274581082701</c:v>
                </c:pt>
                <c:pt idx="1304">
                  <c:v>8.2735792848205403</c:v>
                </c:pt>
                <c:pt idx="1305">
                  <c:v>8.2801311115328105</c:v>
                </c:pt>
                <c:pt idx="1306">
                  <c:v>8.28668293824507</c:v>
                </c:pt>
                <c:pt idx="1307">
                  <c:v>8.2932347649573401</c:v>
                </c:pt>
                <c:pt idx="1308">
                  <c:v>8.2997865916696103</c:v>
                </c:pt>
                <c:pt idx="1309">
                  <c:v>8.3063384183818805</c:v>
                </c:pt>
                <c:pt idx="1310">
                  <c:v>8.3128902450941506</c:v>
                </c:pt>
                <c:pt idx="1311">
                  <c:v>8.3194420718064208</c:v>
                </c:pt>
                <c:pt idx="1312">
                  <c:v>8.3259938985186892</c:v>
                </c:pt>
                <c:pt idx="1313">
                  <c:v>8.3325457252309505</c:v>
                </c:pt>
                <c:pt idx="1314">
                  <c:v>8.3390975519432207</c:v>
                </c:pt>
                <c:pt idx="1315">
                  <c:v>8.3456493786554908</c:v>
                </c:pt>
                <c:pt idx="1316">
                  <c:v>8.3522012053677592</c:v>
                </c:pt>
                <c:pt idx="1317">
                  <c:v>8.3587530320800294</c:v>
                </c:pt>
                <c:pt idx="1318">
                  <c:v>8.3653048587922996</c:v>
                </c:pt>
                <c:pt idx="1319">
                  <c:v>8.3718566855045697</c:v>
                </c:pt>
                <c:pt idx="1320">
                  <c:v>8.3784085122168293</c:v>
                </c:pt>
                <c:pt idx="1321">
                  <c:v>8.3849603389290994</c:v>
                </c:pt>
                <c:pt idx="1322">
                  <c:v>8.3915121656413696</c:v>
                </c:pt>
                <c:pt idx="1323">
                  <c:v>8.3980639923536398</c:v>
                </c:pt>
                <c:pt idx="1324">
                  <c:v>8.4046158190659099</c:v>
                </c:pt>
                <c:pt idx="1325">
                  <c:v>8.4111676457781801</c:v>
                </c:pt>
                <c:pt idx="1326">
                  <c:v>8.4177194724904503</c:v>
                </c:pt>
                <c:pt idx="1327">
                  <c:v>8.4242712992027098</c:v>
                </c:pt>
                <c:pt idx="1328">
                  <c:v>8.43082312591498</c:v>
                </c:pt>
                <c:pt idx="1329">
                  <c:v>8.4373749526272501</c:v>
                </c:pt>
                <c:pt idx="1330">
                  <c:v>8.4439267793395203</c:v>
                </c:pt>
                <c:pt idx="1331">
                  <c:v>8.4504786060517905</c:v>
                </c:pt>
                <c:pt idx="1332">
                  <c:v>8.4570304327640606</c:v>
                </c:pt>
                <c:pt idx="1333">
                  <c:v>8.4635822594763308</c:v>
                </c:pt>
                <c:pt idx="1334">
                  <c:v>8.4701340861885992</c:v>
                </c:pt>
                <c:pt idx="1335">
                  <c:v>8.4766859129008694</c:v>
                </c:pt>
                <c:pt idx="1336">
                  <c:v>8.4832377396131307</c:v>
                </c:pt>
                <c:pt idx="1337">
                  <c:v>8.4897895663254008</c:v>
                </c:pt>
                <c:pt idx="1338">
                  <c:v>8.4963413930376692</c:v>
                </c:pt>
                <c:pt idx="1339">
                  <c:v>8.5028932197499394</c:v>
                </c:pt>
                <c:pt idx="1340">
                  <c:v>8.5094450464622096</c:v>
                </c:pt>
                <c:pt idx="1341">
                  <c:v>8.5159968731744797</c:v>
                </c:pt>
                <c:pt idx="1342">
                  <c:v>8.5225486998867499</c:v>
                </c:pt>
                <c:pt idx="1343">
                  <c:v>8.5291005265990094</c:v>
                </c:pt>
                <c:pt idx="1344">
                  <c:v>8.5356523533112796</c:v>
                </c:pt>
                <c:pt idx="1345">
                  <c:v>8.5422041800235498</c:v>
                </c:pt>
                <c:pt idx="1346">
                  <c:v>8.5487560067358199</c:v>
                </c:pt>
                <c:pt idx="1347">
                  <c:v>8.5553078334480901</c:v>
                </c:pt>
                <c:pt idx="1348">
                  <c:v>8.5618596601603603</c:v>
                </c:pt>
                <c:pt idx="1349">
                  <c:v>8.5684114868726304</c:v>
                </c:pt>
                <c:pt idx="1350">
                  <c:v>8.5749633135848899</c:v>
                </c:pt>
                <c:pt idx="1351">
                  <c:v>8.5815151402971708</c:v>
                </c:pt>
                <c:pt idx="1352">
                  <c:v>8.5880669670094303</c:v>
                </c:pt>
                <c:pt idx="1353">
                  <c:v>8.5946187937217005</c:v>
                </c:pt>
                <c:pt idx="1354">
                  <c:v>8.6011706204339706</c:v>
                </c:pt>
                <c:pt idx="1355">
                  <c:v>8.6077224471462408</c:v>
                </c:pt>
                <c:pt idx="1356">
                  <c:v>8.6142742738585092</c:v>
                </c:pt>
                <c:pt idx="1357">
                  <c:v>8.6208261005707794</c:v>
                </c:pt>
                <c:pt idx="1358">
                  <c:v>8.6273779272830495</c:v>
                </c:pt>
                <c:pt idx="1359">
                  <c:v>8.6339297539953108</c:v>
                </c:pt>
                <c:pt idx="1360">
                  <c:v>8.6404815807075792</c:v>
                </c:pt>
                <c:pt idx="1361">
                  <c:v>8.6470334074198494</c:v>
                </c:pt>
                <c:pt idx="1362">
                  <c:v>8.6535852341321196</c:v>
                </c:pt>
                <c:pt idx="1363">
                  <c:v>8.6601370608443897</c:v>
                </c:pt>
                <c:pt idx="1364">
                  <c:v>8.6666888875566599</c:v>
                </c:pt>
                <c:pt idx="1365">
                  <c:v>8.6732407142689301</c:v>
                </c:pt>
                <c:pt idx="1366">
                  <c:v>8.6797925409812002</c:v>
                </c:pt>
                <c:pt idx="1367">
                  <c:v>8.6863443676934597</c:v>
                </c:pt>
                <c:pt idx="1368">
                  <c:v>8.6928961944057299</c:v>
                </c:pt>
                <c:pt idx="1369">
                  <c:v>8.6994480211180001</c:v>
                </c:pt>
                <c:pt idx="1370">
                  <c:v>8.7059998478302703</c:v>
                </c:pt>
                <c:pt idx="1371">
                  <c:v>8.7125516745425404</c:v>
                </c:pt>
                <c:pt idx="1372">
                  <c:v>8.7191035012548106</c:v>
                </c:pt>
                <c:pt idx="1373">
                  <c:v>8.7256553279670808</c:v>
                </c:pt>
                <c:pt idx="1374">
                  <c:v>8.7322071546793492</c:v>
                </c:pt>
                <c:pt idx="1375">
                  <c:v>8.7387589813916104</c:v>
                </c:pt>
                <c:pt idx="1376">
                  <c:v>8.7453108081038806</c:v>
                </c:pt>
                <c:pt idx="1377">
                  <c:v>8.7518626348161508</c:v>
                </c:pt>
                <c:pt idx="1378">
                  <c:v>8.7584144615284192</c:v>
                </c:pt>
                <c:pt idx="1379">
                  <c:v>8.7649662882406894</c:v>
                </c:pt>
                <c:pt idx="1380">
                  <c:v>8.7715181149529595</c:v>
                </c:pt>
                <c:pt idx="1381">
                  <c:v>8.7780699416652297</c:v>
                </c:pt>
                <c:pt idx="1382">
                  <c:v>8.7846217683774999</c:v>
                </c:pt>
                <c:pt idx="1383">
                  <c:v>8.7911735950897594</c:v>
                </c:pt>
                <c:pt idx="1384">
                  <c:v>8.7977254218020295</c:v>
                </c:pt>
                <c:pt idx="1385">
                  <c:v>8.8042772485142997</c:v>
                </c:pt>
                <c:pt idx="1386">
                  <c:v>8.8108290752265699</c:v>
                </c:pt>
                <c:pt idx="1387">
                  <c:v>8.8173809019388401</c:v>
                </c:pt>
                <c:pt idx="1388">
                  <c:v>8.8239327286511102</c:v>
                </c:pt>
                <c:pt idx="1389">
                  <c:v>8.8304845553633804</c:v>
                </c:pt>
                <c:pt idx="1390">
                  <c:v>8.8370363820756399</c:v>
                </c:pt>
                <c:pt idx="1391">
                  <c:v>8.8435882087879101</c:v>
                </c:pt>
                <c:pt idx="1392">
                  <c:v>8.8501400355001802</c:v>
                </c:pt>
                <c:pt idx="1393">
                  <c:v>8.8566918622124504</c:v>
                </c:pt>
                <c:pt idx="1394">
                  <c:v>8.8632436889247206</c:v>
                </c:pt>
                <c:pt idx="1395">
                  <c:v>8.8697955156369908</c:v>
                </c:pt>
                <c:pt idx="1396">
                  <c:v>8.8763473423492592</c:v>
                </c:pt>
                <c:pt idx="1397">
                  <c:v>8.8828991690615293</c:v>
                </c:pt>
                <c:pt idx="1398">
                  <c:v>8.8894509957737906</c:v>
                </c:pt>
                <c:pt idx="1399">
                  <c:v>8.8960028224860608</c:v>
                </c:pt>
                <c:pt idx="1400">
                  <c:v>8.9025546491983292</c:v>
                </c:pt>
                <c:pt idx="1401">
                  <c:v>8.9091064759105993</c:v>
                </c:pt>
                <c:pt idx="1402">
                  <c:v>8.9156583026228695</c:v>
                </c:pt>
                <c:pt idx="1403">
                  <c:v>8.9222101293351397</c:v>
                </c:pt>
                <c:pt idx="1404">
                  <c:v>8.9287619560474099</c:v>
                </c:pt>
                <c:pt idx="1405">
                  <c:v>8.9353137827596694</c:v>
                </c:pt>
                <c:pt idx="1406">
                  <c:v>8.9418656094719395</c:v>
                </c:pt>
                <c:pt idx="1407">
                  <c:v>8.9484174361842097</c:v>
                </c:pt>
                <c:pt idx="1408">
                  <c:v>8.9549692628964799</c:v>
                </c:pt>
                <c:pt idx="1409">
                  <c:v>8.96152108960875</c:v>
                </c:pt>
                <c:pt idx="1410">
                  <c:v>8.9680729163210202</c:v>
                </c:pt>
                <c:pt idx="1411">
                  <c:v>8.9746247430332904</c:v>
                </c:pt>
                <c:pt idx="1412">
                  <c:v>8.9811765697455606</c:v>
                </c:pt>
                <c:pt idx="1413">
                  <c:v>8.9877283964578201</c:v>
                </c:pt>
                <c:pt idx="1414">
                  <c:v>8.9942802231700902</c:v>
                </c:pt>
                <c:pt idx="1415">
                  <c:v>9.0008320498823604</c:v>
                </c:pt>
                <c:pt idx="1416">
                  <c:v>9.0073838765946306</c:v>
                </c:pt>
                <c:pt idx="1417">
                  <c:v>9.0139357033069007</c:v>
                </c:pt>
                <c:pt idx="1418">
                  <c:v>9.0204875300191691</c:v>
                </c:pt>
                <c:pt idx="1419">
                  <c:v>9.0270393567314393</c:v>
                </c:pt>
                <c:pt idx="1420">
                  <c:v>9.0335911834437006</c:v>
                </c:pt>
                <c:pt idx="1421">
                  <c:v>9.0401430101559708</c:v>
                </c:pt>
                <c:pt idx="1422">
                  <c:v>9.0466948368682392</c:v>
                </c:pt>
                <c:pt idx="1423">
                  <c:v>9.0532466635805093</c:v>
                </c:pt>
                <c:pt idx="1424">
                  <c:v>9.0597984902927795</c:v>
                </c:pt>
                <c:pt idx="1425">
                  <c:v>9.0663503170050497</c:v>
                </c:pt>
                <c:pt idx="1426">
                  <c:v>9.0729021437173198</c:v>
                </c:pt>
                <c:pt idx="1427">
                  <c:v>9.07945397042959</c:v>
                </c:pt>
                <c:pt idx="1428">
                  <c:v>9.0860057971418495</c:v>
                </c:pt>
                <c:pt idx="1429">
                  <c:v>9.0925576238541197</c:v>
                </c:pt>
                <c:pt idx="1430">
                  <c:v>9.0991094505663899</c:v>
                </c:pt>
                <c:pt idx="1431">
                  <c:v>9.10566127727866</c:v>
                </c:pt>
                <c:pt idx="1432">
                  <c:v>9.1122131039909302</c:v>
                </c:pt>
                <c:pt idx="1433">
                  <c:v>9.1187649307032004</c:v>
                </c:pt>
                <c:pt idx="1434">
                  <c:v>9.1253167574154705</c:v>
                </c:pt>
                <c:pt idx="1435">
                  <c:v>9.1318685841277407</c:v>
                </c:pt>
                <c:pt idx="1436">
                  <c:v>9.1384204108400002</c:v>
                </c:pt>
                <c:pt idx="1437">
                  <c:v>9.1449722375522704</c:v>
                </c:pt>
                <c:pt idx="1438">
                  <c:v>9.1515240642645406</c:v>
                </c:pt>
                <c:pt idx="1439">
                  <c:v>9.1580758909768107</c:v>
                </c:pt>
                <c:pt idx="1440">
                  <c:v>9.1646277176890791</c:v>
                </c:pt>
                <c:pt idx="1441">
                  <c:v>9.1711795444013493</c:v>
                </c:pt>
                <c:pt idx="1442">
                  <c:v>9.1777313711136195</c:v>
                </c:pt>
                <c:pt idx="1443">
                  <c:v>9.1842831978258808</c:v>
                </c:pt>
                <c:pt idx="1444">
                  <c:v>9.1908350245381492</c:v>
                </c:pt>
                <c:pt idx="1445">
                  <c:v>9.1973868512504193</c:v>
                </c:pt>
                <c:pt idx="1446">
                  <c:v>9.2039386779626895</c:v>
                </c:pt>
                <c:pt idx="1447">
                  <c:v>9.2104905046749597</c:v>
                </c:pt>
                <c:pt idx="1448">
                  <c:v>9.2170423313872298</c:v>
                </c:pt>
                <c:pt idx="1449">
                  <c:v>9.2235941580995</c:v>
                </c:pt>
                <c:pt idx="1450">
                  <c:v>9.2301459848117702</c:v>
                </c:pt>
                <c:pt idx="1451">
                  <c:v>9.2366978115240297</c:v>
                </c:pt>
                <c:pt idx="1452">
                  <c:v>9.2432496382362999</c:v>
                </c:pt>
                <c:pt idx="1453">
                  <c:v>9.24980146494857</c:v>
                </c:pt>
                <c:pt idx="1454">
                  <c:v>9.2563532916608402</c:v>
                </c:pt>
                <c:pt idx="1455">
                  <c:v>9.2629051183731104</c:v>
                </c:pt>
                <c:pt idx="1456">
                  <c:v>9.2694569450853805</c:v>
                </c:pt>
                <c:pt idx="1457">
                  <c:v>9.2760087717976507</c:v>
                </c:pt>
                <c:pt idx="1458">
                  <c:v>9.2825605985099209</c:v>
                </c:pt>
                <c:pt idx="1459">
                  <c:v>9.2891124252221804</c:v>
                </c:pt>
                <c:pt idx="1460">
                  <c:v>9.2956642519344506</c:v>
                </c:pt>
                <c:pt idx="1461">
                  <c:v>9.3022160786467207</c:v>
                </c:pt>
                <c:pt idx="1462">
                  <c:v>9.3087679053589891</c:v>
                </c:pt>
                <c:pt idx="1463">
                  <c:v>9.3153197320712593</c:v>
                </c:pt>
                <c:pt idx="1464">
                  <c:v>9.3218715587835295</c:v>
                </c:pt>
                <c:pt idx="1465">
                  <c:v>9.3284233854957996</c:v>
                </c:pt>
                <c:pt idx="1466">
                  <c:v>9.3349752122080591</c:v>
                </c:pt>
                <c:pt idx="1467">
                  <c:v>9.3415270389203293</c:v>
                </c:pt>
                <c:pt idx="1468">
                  <c:v>9.3480788656325995</c:v>
                </c:pt>
                <c:pt idx="1469">
                  <c:v>9.3546306923448697</c:v>
                </c:pt>
                <c:pt idx="1470">
                  <c:v>9.3611825190571398</c:v>
                </c:pt>
                <c:pt idx="1471">
                  <c:v>9.36773434576941</c:v>
                </c:pt>
                <c:pt idx="1472">
                  <c:v>9.3742861724816802</c:v>
                </c:pt>
                <c:pt idx="1473">
                  <c:v>9.3808379991939503</c:v>
                </c:pt>
                <c:pt idx="1474">
                  <c:v>9.3873898259062205</c:v>
                </c:pt>
                <c:pt idx="1475">
                  <c:v>9.39394165261848</c:v>
                </c:pt>
                <c:pt idx="1476">
                  <c:v>9.4004934793307502</c:v>
                </c:pt>
                <c:pt idx="1477">
                  <c:v>9.4070453060430204</c:v>
                </c:pt>
                <c:pt idx="1478">
                  <c:v>9.4135971327552905</c:v>
                </c:pt>
                <c:pt idx="1479">
                  <c:v>9.4201489594675607</c:v>
                </c:pt>
                <c:pt idx="1480">
                  <c:v>9.4267007861798309</c:v>
                </c:pt>
                <c:pt idx="1481">
                  <c:v>9.4332526128920993</c:v>
                </c:pt>
                <c:pt idx="1482">
                  <c:v>9.4398044396043606</c:v>
                </c:pt>
                <c:pt idx="1483">
                  <c:v>9.4463562663166307</c:v>
                </c:pt>
                <c:pt idx="1484">
                  <c:v>9.4529080930288991</c:v>
                </c:pt>
                <c:pt idx="1485">
                  <c:v>9.4594599197411693</c:v>
                </c:pt>
                <c:pt idx="1486">
                  <c:v>9.4660117464534395</c:v>
                </c:pt>
                <c:pt idx="1487">
                  <c:v>9.4725635731657096</c:v>
                </c:pt>
                <c:pt idx="1488">
                  <c:v>9.4791153998779798</c:v>
                </c:pt>
                <c:pt idx="1489">
                  <c:v>9.48566722659025</c:v>
                </c:pt>
                <c:pt idx="1490">
                  <c:v>9.4922190533025201</c:v>
                </c:pt>
                <c:pt idx="1491">
                  <c:v>9.4987708800147796</c:v>
                </c:pt>
                <c:pt idx="1492">
                  <c:v>9.5053227067270498</c:v>
                </c:pt>
                <c:pt idx="1493">
                  <c:v>9.51187453343932</c:v>
                </c:pt>
                <c:pt idx="1494">
                  <c:v>9.5184263601515902</c:v>
                </c:pt>
                <c:pt idx="1495">
                  <c:v>9.5249781868638603</c:v>
                </c:pt>
                <c:pt idx="1496">
                  <c:v>9.5315300135761305</c:v>
                </c:pt>
                <c:pt idx="1497">
                  <c:v>9.5380818402884007</c:v>
                </c:pt>
                <c:pt idx="1498">
                  <c:v>9.5446336670006602</c:v>
                </c:pt>
                <c:pt idx="1499">
                  <c:v>9.5511854937129304</c:v>
                </c:pt>
                <c:pt idx="1500">
                  <c:v>9.5577373204252005</c:v>
                </c:pt>
                <c:pt idx="1501">
                  <c:v>9.5642891471374707</c:v>
                </c:pt>
                <c:pt idx="1502">
                  <c:v>9.5708409738497409</c:v>
                </c:pt>
                <c:pt idx="1503">
                  <c:v>9.5773928005620093</c:v>
                </c:pt>
                <c:pt idx="1504">
                  <c:v>9.5839446272742794</c:v>
                </c:pt>
                <c:pt idx="1505">
                  <c:v>9.5904964539865407</c:v>
                </c:pt>
                <c:pt idx="1506">
                  <c:v>9.5970482806988109</c:v>
                </c:pt>
                <c:pt idx="1507">
                  <c:v>9.6036001074110793</c:v>
                </c:pt>
                <c:pt idx="1508">
                  <c:v>9.6101519341233494</c:v>
                </c:pt>
                <c:pt idx="1509">
                  <c:v>9.6167037608356196</c:v>
                </c:pt>
                <c:pt idx="1510">
                  <c:v>9.6232555875478898</c:v>
                </c:pt>
                <c:pt idx="1511">
                  <c:v>9.62980741426016</c:v>
                </c:pt>
                <c:pt idx="1512">
                  <c:v>9.6363592409724195</c:v>
                </c:pt>
                <c:pt idx="1513">
                  <c:v>9.6429110676847003</c:v>
                </c:pt>
                <c:pt idx="1514">
                  <c:v>9.6494628943969598</c:v>
                </c:pt>
                <c:pt idx="1515">
                  <c:v>9.65601472110923</c:v>
                </c:pt>
                <c:pt idx="1516">
                  <c:v>9.6625665478215002</c:v>
                </c:pt>
                <c:pt idx="1517">
                  <c:v>9.6691183745337703</c:v>
                </c:pt>
                <c:pt idx="1518">
                  <c:v>9.6756702012460405</c:v>
                </c:pt>
                <c:pt idx="1519">
                  <c:v>9.6822220279583107</c:v>
                </c:pt>
                <c:pt idx="1520">
                  <c:v>9.6887738546705808</c:v>
                </c:pt>
                <c:pt idx="1521">
                  <c:v>9.6953256813828403</c:v>
                </c:pt>
                <c:pt idx="1522">
                  <c:v>9.7018775080951105</c:v>
                </c:pt>
                <c:pt idx="1523">
                  <c:v>9.7084293348073807</c:v>
                </c:pt>
                <c:pt idx="1524">
                  <c:v>9.7149811615196509</c:v>
                </c:pt>
                <c:pt idx="1525">
                  <c:v>9.7215329882319192</c:v>
                </c:pt>
                <c:pt idx="1526">
                  <c:v>9.7280848149441894</c:v>
                </c:pt>
                <c:pt idx="1527">
                  <c:v>9.7346366416564596</c:v>
                </c:pt>
                <c:pt idx="1528">
                  <c:v>9.7411884683687298</c:v>
                </c:pt>
                <c:pt idx="1529">
                  <c:v>9.7477402950809893</c:v>
                </c:pt>
                <c:pt idx="1530">
                  <c:v>9.7542921217932594</c:v>
                </c:pt>
                <c:pt idx="1531">
                  <c:v>9.7608439485055296</c:v>
                </c:pt>
                <c:pt idx="1532">
                  <c:v>9.7673957752177998</c:v>
                </c:pt>
                <c:pt idx="1533">
                  <c:v>9.77394760193007</c:v>
                </c:pt>
                <c:pt idx="1534">
                  <c:v>9.7804994286423401</c:v>
                </c:pt>
                <c:pt idx="1535">
                  <c:v>9.7870512553545996</c:v>
                </c:pt>
                <c:pt idx="1536">
                  <c:v>9.7936030820668698</c:v>
                </c:pt>
                <c:pt idx="1537">
                  <c:v>9.80015490877914</c:v>
                </c:pt>
                <c:pt idx="1538">
                  <c:v>9.8067067354914101</c:v>
                </c:pt>
                <c:pt idx="1539">
                  <c:v>9.8132585622036803</c:v>
                </c:pt>
                <c:pt idx="1540">
                  <c:v>9.8198103889159505</c:v>
                </c:pt>
                <c:pt idx="1541">
                  <c:v>9.8263622156282207</c:v>
                </c:pt>
                <c:pt idx="1542">
                  <c:v>9.8329140423404908</c:v>
                </c:pt>
                <c:pt idx="1543">
                  <c:v>9.8394658690527592</c:v>
                </c:pt>
                <c:pt idx="1544">
                  <c:v>9.8460176957650205</c:v>
                </c:pt>
                <c:pt idx="1545">
                  <c:v>9.8525695224772907</c:v>
                </c:pt>
                <c:pt idx="1546">
                  <c:v>9.8591213491895608</c:v>
                </c:pt>
                <c:pt idx="1547">
                  <c:v>9.8656731759018292</c:v>
                </c:pt>
                <c:pt idx="1548">
                  <c:v>9.8722250026140994</c:v>
                </c:pt>
                <c:pt idx="1549">
                  <c:v>9.8787768293263696</c:v>
                </c:pt>
                <c:pt idx="1550">
                  <c:v>9.8853286560386397</c:v>
                </c:pt>
                <c:pt idx="1551">
                  <c:v>9.8918804827509099</c:v>
                </c:pt>
                <c:pt idx="1552">
                  <c:v>9.8984323094631694</c:v>
                </c:pt>
                <c:pt idx="1553">
                  <c:v>9.9049841361754396</c:v>
                </c:pt>
                <c:pt idx="1554">
                  <c:v>9.9115359628877098</c:v>
                </c:pt>
                <c:pt idx="1555">
                  <c:v>9.9180877895999799</c:v>
                </c:pt>
                <c:pt idx="1556">
                  <c:v>9.9246396163122501</c:v>
                </c:pt>
                <c:pt idx="1557">
                  <c:v>9.9311914430245203</c:v>
                </c:pt>
                <c:pt idx="1558">
                  <c:v>9.9377432697367798</c:v>
                </c:pt>
                <c:pt idx="1559">
                  <c:v>9.94429509644905</c:v>
                </c:pt>
                <c:pt idx="1560">
                  <c:v>9.9508469231613201</c:v>
                </c:pt>
                <c:pt idx="1561">
                  <c:v>9.9573987498735903</c:v>
                </c:pt>
                <c:pt idx="1562">
                  <c:v>9.9639505765858605</c:v>
                </c:pt>
                <c:pt idx="1563">
                  <c:v>9.9705024032981306</c:v>
                </c:pt>
                <c:pt idx="1564">
                  <c:v>9.9770542300104008</c:v>
                </c:pt>
                <c:pt idx="1565">
                  <c:v>9.9836060567226692</c:v>
                </c:pt>
                <c:pt idx="1566">
                  <c:v>9.9901578834349394</c:v>
                </c:pt>
                <c:pt idx="1567">
                  <c:v>9.9967097101472007</c:v>
                </c:pt>
                <c:pt idx="1568">
                  <c:v>10.003261536859499</c:v>
                </c:pt>
                <c:pt idx="1569">
                  <c:v>10.0098133635717</c:v>
                </c:pt>
                <c:pt idx="1570">
                  <c:v>10.016365190284001</c:v>
                </c:pt>
                <c:pt idx="1571">
                  <c:v>10.022917016996301</c:v>
                </c:pt>
                <c:pt idx="1572">
                  <c:v>10.0294688437085</c:v>
                </c:pt>
                <c:pt idx="1573">
                  <c:v>10.0360206704208</c:v>
                </c:pt>
                <c:pt idx="1574">
                  <c:v>10.042572497133101</c:v>
                </c:pt>
                <c:pt idx="1575">
                  <c:v>10.049124323845399</c:v>
                </c:pt>
                <c:pt idx="1576">
                  <c:v>10.0556761505576</c:v>
                </c:pt>
                <c:pt idx="1577">
                  <c:v>10.062227977269901</c:v>
                </c:pt>
                <c:pt idx="1578">
                  <c:v>10.068779803982199</c:v>
                </c:pt>
                <c:pt idx="1579">
                  <c:v>10.0753316306944</c:v>
                </c:pt>
                <c:pt idx="1580">
                  <c:v>10.0818834574067</c:v>
                </c:pt>
                <c:pt idx="1581">
                  <c:v>10.088435284119001</c:v>
                </c:pt>
                <c:pt idx="1582">
                  <c:v>10.0949871108312</c:v>
                </c:pt>
                <c:pt idx="1583">
                  <c:v>10.1015389375435</c:v>
                </c:pt>
                <c:pt idx="1584">
                  <c:v>10.108090764255801</c:v>
                </c:pt>
                <c:pt idx="1585">
                  <c:v>10.114642590968</c:v>
                </c:pt>
                <c:pt idx="1586">
                  <c:v>10.1211944176803</c:v>
                </c:pt>
                <c:pt idx="1587">
                  <c:v>10.127746244392601</c:v>
                </c:pt>
                <c:pt idx="1588">
                  <c:v>10.1342980711048</c:v>
                </c:pt>
                <c:pt idx="1589">
                  <c:v>10.1408498978171</c:v>
                </c:pt>
                <c:pt idx="1590">
                  <c:v>10.1474017245294</c:v>
                </c:pt>
                <c:pt idx="1591">
                  <c:v>10.153953551241701</c:v>
                </c:pt>
                <c:pt idx="1592">
                  <c:v>10.1605053779539</c:v>
                </c:pt>
                <c:pt idx="1593">
                  <c:v>10.1670572046662</c:v>
                </c:pt>
                <c:pt idx="1594">
                  <c:v>10.173609031378501</c:v>
                </c:pt>
                <c:pt idx="1595">
                  <c:v>10.1801608580907</c:v>
                </c:pt>
                <c:pt idx="1596">
                  <c:v>10.186712684803</c:v>
                </c:pt>
                <c:pt idx="1597">
                  <c:v>10.1932645115153</c:v>
                </c:pt>
                <c:pt idx="1598">
                  <c:v>10.1998163382275</c:v>
                </c:pt>
                <c:pt idx="1599">
                  <c:v>10.2063681649398</c:v>
                </c:pt>
                <c:pt idx="1600">
                  <c:v>10.2129199916521</c:v>
                </c:pt>
                <c:pt idx="1601">
                  <c:v>10.219471818364299</c:v>
                </c:pt>
                <c:pt idx="1602">
                  <c:v>10.2260236450766</c:v>
                </c:pt>
                <c:pt idx="1603">
                  <c:v>10.2325754717889</c:v>
                </c:pt>
                <c:pt idx="1604">
                  <c:v>10.239127298501099</c:v>
                </c:pt>
                <c:pt idx="1605">
                  <c:v>10.2456791252134</c:v>
                </c:pt>
                <c:pt idx="1606">
                  <c:v>10.2522309519257</c:v>
                </c:pt>
                <c:pt idx="1607">
                  <c:v>10.258782778638</c:v>
                </c:pt>
                <c:pt idx="1608">
                  <c:v>10.265334605350199</c:v>
                </c:pt>
                <c:pt idx="1609">
                  <c:v>10.2718864320625</c:v>
                </c:pt>
                <c:pt idx="1610">
                  <c:v>10.2784382587748</c:v>
                </c:pt>
                <c:pt idx="1611">
                  <c:v>10.284990085486999</c:v>
                </c:pt>
                <c:pt idx="1612">
                  <c:v>10.2915419121993</c:v>
                </c:pt>
                <c:pt idx="1613">
                  <c:v>10.2980937389116</c:v>
                </c:pt>
                <c:pt idx="1614">
                  <c:v>10.304645565623799</c:v>
                </c:pt>
                <c:pt idx="1615">
                  <c:v>10.3111973923361</c:v>
                </c:pt>
                <c:pt idx="1616">
                  <c:v>10.3177492190484</c:v>
                </c:pt>
                <c:pt idx="1617">
                  <c:v>10.324301045760601</c:v>
                </c:pt>
                <c:pt idx="1618">
                  <c:v>10.330852872472899</c:v>
                </c:pt>
                <c:pt idx="1619">
                  <c:v>10.3374046991852</c:v>
                </c:pt>
                <c:pt idx="1620">
                  <c:v>10.343956525897401</c:v>
                </c:pt>
                <c:pt idx="1621">
                  <c:v>10.350508352609699</c:v>
                </c:pt>
                <c:pt idx="1622">
                  <c:v>10.357060179322</c:v>
                </c:pt>
                <c:pt idx="1623">
                  <c:v>10.3636120060343</c:v>
                </c:pt>
                <c:pt idx="1624">
                  <c:v>10.370163832746501</c:v>
                </c:pt>
                <c:pt idx="1625">
                  <c:v>10.376715659458799</c:v>
                </c:pt>
                <c:pt idx="1626">
                  <c:v>10.3832674861711</c:v>
                </c:pt>
                <c:pt idx="1627">
                  <c:v>10.389819312883301</c:v>
                </c:pt>
                <c:pt idx="1628">
                  <c:v>10.396371139595599</c:v>
                </c:pt>
                <c:pt idx="1629">
                  <c:v>10.4029229663079</c:v>
                </c:pt>
                <c:pt idx="1630">
                  <c:v>10.409474793020101</c:v>
                </c:pt>
                <c:pt idx="1631">
                  <c:v>10.416026619732399</c:v>
                </c:pt>
                <c:pt idx="1632">
                  <c:v>10.4225784464447</c:v>
                </c:pt>
                <c:pt idx="1633">
                  <c:v>10.4291302731569</c:v>
                </c:pt>
                <c:pt idx="1634">
                  <c:v>10.435682099869201</c:v>
                </c:pt>
                <c:pt idx="1635">
                  <c:v>10.442233926581499</c:v>
                </c:pt>
                <c:pt idx="1636">
                  <c:v>10.4487857532937</c:v>
                </c:pt>
                <c:pt idx="1637">
                  <c:v>10.455337580006001</c:v>
                </c:pt>
                <c:pt idx="1638">
                  <c:v>10.461889406718299</c:v>
                </c:pt>
                <c:pt idx="1639">
                  <c:v>10.4684412334306</c:v>
                </c:pt>
                <c:pt idx="1640">
                  <c:v>10.474993060142801</c:v>
                </c:pt>
                <c:pt idx="1641">
                  <c:v>10.481544886855101</c:v>
                </c:pt>
                <c:pt idx="1642">
                  <c:v>10.488096713567399</c:v>
                </c:pt>
                <c:pt idx="1643">
                  <c:v>10.4946485402796</c:v>
                </c:pt>
                <c:pt idx="1644">
                  <c:v>10.501200366991901</c:v>
                </c:pt>
                <c:pt idx="1645">
                  <c:v>10.507752193704199</c:v>
                </c:pt>
                <c:pt idx="1646">
                  <c:v>10.5143040204164</c:v>
                </c:pt>
                <c:pt idx="1647">
                  <c:v>10.520855847128701</c:v>
                </c:pt>
                <c:pt idx="1648">
                  <c:v>10.527407673840999</c:v>
                </c:pt>
                <c:pt idx="1649">
                  <c:v>10.5339595005532</c:v>
                </c:pt>
                <c:pt idx="1650">
                  <c:v>10.5405113272655</c:v>
                </c:pt>
                <c:pt idx="1651">
                  <c:v>10.547063153977801</c:v>
                </c:pt>
                <c:pt idx="1652">
                  <c:v>10.55361498069</c:v>
                </c:pt>
                <c:pt idx="1653">
                  <c:v>10.5601668074023</c:v>
                </c:pt>
                <c:pt idx="1654">
                  <c:v>10.566718634114601</c:v>
                </c:pt>
                <c:pt idx="1655">
                  <c:v>10.5732704608268</c:v>
                </c:pt>
                <c:pt idx="1656">
                  <c:v>10.5798222875391</c:v>
                </c:pt>
                <c:pt idx="1657">
                  <c:v>10.586374114251401</c:v>
                </c:pt>
                <c:pt idx="1658">
                  <c:v>10.592925940963701</c:v>
                </c:pt>
                <c:pt idx="1659">
                  <c:v>10.5994777676759</c:v>
                </c:pt>
                <c:pt idx="1660">
                  <c:v>10.6060295943882</c:v>
                </c:pt>
                <c:pt idx="1661">
                  <c:v>10.612581421100501</c:v>
                </c:pt>
                <c:pt idx="1662">
                  <c:v>10.6191332478127</c:v>
                </c:pt>
                <c:pt idx="1663">
                  <c:v>10.625685074525</c:v>
                </c:pt>
                <c:pt idx="1664">
                  <c:v>10.632236901237301</c:v>
                </c:pt>
                <c:pt idx="1665">
                  <c:v>10.6387887279495</c:v>
                </c:pt>
                <c:pt idx="1666">
                  <c:v>10.6453405546618</c:v>
                </c:pt>
                <c:pt idx="1667">
                  <c:v>10.6518923813741</c:v>
                </c:pt>
                <c:pt idx="1668">
                  <c:v>10.6584442080863</c:v>
                </c:pt>
                <c:pt idx="1669">
                  <c:v>10.6649960347986</c:v>
                </c:pt>
                <c:pt idx="1670">
                  <c:v>10.6715478615109</c:v>
                </c:pt>
                <c:pt idx="1671">
                  <c:v>10.678099688223099</c:v>
                </c:pt>
                <c:pt idx="1672">
                  <c:v>10.6846515149354</c:v>
                </c:pt>
                <c:pt idx="1673">
                  <c:v>10.6912033416477</c:v>
                </c:pt>
                <c:pt idx="1674">
                  <c:v>10.697755168360001</c:v>
                </c:pt>
                <c:pt idx="1675">
                  <c:v>10.7043069950722</c:v>
                </c:pt>
                <c:pt idx="1676">
                  <c:v>10.7108588217845</c:v>
                </c:pt>
                <c:pt idx="1677">
                  <c:v>10.7174106484968</c:v>
                </c:pt>
                <c:pt idx="1678">
                  <c:v>10.723962475208999</c:v>
                </c:pt>
                <c:pt idx="1679">
                  <c:v>10.7305143019213</c:v>
                </c:pt>
                <c:pt idx="1680">
                  <c:v>10.7370661286336</c:v>
                </c:pt>
                <c:pt idx="1681">
                  <c:v>10.743617955345799</c:v>
                </c:pt>
                <c:pt idx="1682">
                  <c:v>10.7501697820581</c:v>
                </c:pt>
                <c:pt idx="1683">
                  <c:v>10.7567216087704</c:v>
                </c:pt>
                <c:pt idx="1684">
                  <c:v>10.763273435482599</c:v>
                </c:pt>
                <c:pt idx="1685">
                  <c:v>10.7698252621949</c:v>
                </c:pt>
                <c:pt idx="1686">
                  <c:v>10.7763770889072</c:v>
                </c:pt>
                <c:pt idx="1687">
                  <c:v>10.782928915619401</c:v>
                </c:pt>
                <c:pt idx="1688">
                  <c:v>10.789480742331699</c:v>
                </c:pt>
                <c:pt idx="1689">
                  <c:v>10.796032569044</c:v>
                </c:pt>
                <c:pt idx="1690">
                  <c:v>10.8025843957563</c:v>
                </c:pt>
                <c:pt idx="1691">
                  <c:v>10.809136222468499</c:v>
                </c:pt>
                <c:pt idx="1692">
                  <c:v>10.8156880491808</c:v>
                </c:pt>
                <c:pt idx="1693">
                  <c:v>10.8222398758931</c:v>
                </c:pt>
                <c:pt idx="1694">
                  <c:v>10.828791702605301</c:v>
                </c:pt>
                <c:pt idx="1695">
                  <c:v>10.835343529317599</c:v>
                </c:pt>
                <c:pt idx="1696">
                  <c:v>10.8418953560299</c:v>
                </c:pt>
                <c:pt idx="1697">
                  <c:v>10.848447182742101</c:v>
                </c:pt>
                <c:pt idx="1698">
                  <c:v>10.854999009454399</c:v>
                </c:pt>
                <c:pt idx="1699">
                  <c:v>10.8615508361667</c:v>
                </c:pt>
                <c:pt idx="1700">
                  <c:v>10.868102662878901</c:v>
                </c:pt>
                <c:pt idx="1701">
                  <c:v>10.874654489591199</c:v>
                </c:pt>
                <c:pt idx="1702">
                  <c:v>10.8812063163035</c:v>
                </c:pt>
                <c:pt idx="1703">
                  <c:v>10.8877581430157</c:v>
                </c:pt>
                <c:pt idx="1704">
                  <c:v>10.894309969728001</c:v>
                </c:pt>
                <c:pt idx="1705">
                  <c:v>10.900861796440299</c:v>
                </c:pt>
                <c:pt idx="1706">
                  <c:v>10.9074136231526</c:v>
                </c:pt>
                <c:pt idx="1707">
                  <c:v>10.913965449864801</c:v>
                </c:pt>
                <c:pt idx="1708">
                  <c:v>10.920517276577099</c:v>
                </c:pt>
                <c:pt idx="1709">
                  <c:v>10.9270691032894</c:v>
                </c:pt>
                <c:pt idx="1710">
                  <c:v>10.933620930001601</c:v>
                </c:pt>
                <c:pt idx="1711">
                  <c:v>10.940172756713901</c:v>
                </c:pt>
                <c:pt idx="1712">
                  <c:v>10.946724583426199</c:v>
                </c:pt>
                <c:pt idx="1713">
                  <c:v>10.9532764101384</c:v>
                </c:pt>
                <c:pt idx="1714">
                  <c:v>10.959828236850701</c:v>
                </c:pt>
                <c:pt idx="1715">
                  <c:v>10.966380063562999</c:v>
                </c:pt>
                <c:pt idx="1716">
                  <c:v>10.9729318902752</c:v>
                </c:pt>
                <c:pt idx="1717">
                  <c:v>10.979483716987501</c:v>
                </c:pt>
                <c:pt idx="1718">
                  <c:v>10.986035543699799</c:v>
                </c:pt>
                <c:pt idx="1719">
                  <c:v>10.992587370412</c:v>
                </c:pt>
                <c:pt idx="1720">
                  <c:v>10.9991391971243</c:v>
                </c:pt>
                <c:pt idx="1721">
                  <c:v>11.005691023836601</c:v>
                </c:pt>
                <c:pt idx="1722">
                  <c:v>11.012242850548899</c:v>
                </c:pt>
                <c:pt idx="1723">
                  <c:v>11.0187946772611</c:v>
                </c:pt>
                <c:pt idx="1724">
                  <c:v>11.025346503973401</c:v>
                </c:pt>
                <c:pt idx="1725">
                  <c:v>11.031898330685699</c:v>
                </c:pt>
                <c:pt idx="1726">
                  <c:v>11.0384501573979</c:v>
                </c:pt>
                <c:pt idx="1727">
                  <c:v>11.045001984110201</c:v>
                </c:pt>
                <c:pt idx="1728">
                  <c:v>11.051553810822501</c:v>
                </c:pt>
                <c:pt idx="1729">
                  <c:v>11.0581056375347</c:v>
                </c:pt>
                <c:pt idx="1730">
                  <c:v>11.064657464247</c:v>
                </c:pt>
                <c:pt idx="1731">
                  <c:v>11.071209290959301</c:v>
                </c:pt>
                <c:pt idx="1732">
                  <c:v>11.0777611176715</c:v>
                </c:pt>
                <c:pt idx="1733">
                  <c:v>11.0843129443838</c:v>
                </c:pt>
                <c:pt idx="1734">
                  <c:v>11.090864771096101</c:v>
                </c:pt>
                <c:pt idx="1735">
                  <c:v>11.0974165978083</c:v>
                </c:pt>
                <c:pt idx="1736">
                  <c:v>11.1039684245206</c:v>
                </c:pt>
                <c:pt idx="1737">
                  <c:v>11.1105202512329</c:v>
                </c:pt>
                <c:pt idx="1738">
                  <c:v>11.117072077945201</c:v>
                </c:pt>
                <c:pt idx="1739">
                  <c:v>11.1236239046574</c:v>
                </c:pt>
                <c:pt idx="1740">
                  <c:v>11.1301757313697</c:v>
                </c:pt>
                <c:pt idx="1741">
                  <c:v>11.136727558082001</c:v>
                </c:pt>
                <c:pt idx="1742">
                  <c:v>11.1432793847942</c:v>
                </c:pt>
                <c:pt idx="1743">
                  <c:v>11.1498312115065</c:v>
                </c:pt>
                <c:pt idx="1744">
                  <c:v>11.156383038218801</c:v>
                </c:pt>
                <c:pt idx="1745">
                  <c:v>11.162934864931</c:v>
                </c:pt>
                <c:pt idx="1746">
                  <c:v>11.1694866916433</c:v>
                </c:pt>
                <c:pt idx="1747">
                  <c:v>11.1760385183556</c:v>
                </c:pt>
                <c:pt idx="1748">
                  <c:v>11.182590345067799</c:v>
                </c:pt>
                <c:pt idx="1749">
                  <c:v>11.1891421717801</c:v>
                </c:pt>
                <c:pt idx="1750">
                  <c:v>11.1956939984924</c:v>
                </c:pt>
                <c:pt idx="1751">
                  <c:v>11.202245825204599</c:v>
                </c:pt>
                <c:pt idx="1752">
                  <c:v>11.2087976519169</c:v>
                </c:pt>
                <c:pt idx="1753">
                  <c:v>11.2153494786292</c:v>
                </c:pt>
                <c:pt idx="1754">
                  <c:v>11.2219013053415</c:v>
                </c:pt>
                <c:pt idx="1755">
                  <c:v>11.2284531320537</c:v>
                </c:pt>
                <c:pt idx="1756">
                  <c:v>11.235004958766</c:v>
                </c:pt>
                <c:pt idx="1757">
                  <c:v>11.2415567854783</c:v>
                </c:pt>
                <c:pt idx="1758">
                  <c:v>11.248108612190499</c:v>
                </c:pt>
                <c:pt idx="1759">
                  <c:v>11.2546604389028</c:v>
                </c:pt>
                <c:pt idx="1760">
                  <c:v>11.2612122656151</c:v>
                </c:pt>
                <c:pt idx="1761">
                  <c:v>11.267764092327299</c:v>
                </c:pt>
                <c:pt idx="1762">
                  <c:v>11.2743159190396</c:v>
                </c:pt>
                <c:pt idx="1763">
                  <c:v>11.2808677457519</c:v>
                </c:pt>
                <c:pt idx="1764">
                  <c:v>11.287419572464101</c:v>
                </c:pt>
                <c:pt idx="1765">
                  <c:v>11.293971399176399</c:v>
                </c:pt>
                <c:pt idx="1766">
                  <c:v>11.3005232258887</c:v>
                </c:pt>
                <c:pt idx="1767">
                  <c:v>11.307075052600901</c:v>
                </c:pt>
                <c:pt idx="1768">
                  <c:v>11.313626879313199</c:v>
                </c:pt>
                <c:pt idx="1769">
                  <c:v>11.3201787060255</c:v>
                </c:pt>
                <c:pt idx="1770">
                  <c:v>11.3267305327378</c:v>
                </c:pt>
                <c:pt idx="1771">
                  <c:v>11.333282359449999</c:v>
                </c:pt>
                <c:pt idx="1772">
                  <c:v>11.3398341861623</c:v>
                </c:pt>
                <c:pt idx="1773">
                  <c:v>11.3463860128746</c:v>
                </c:pt>
                <c:pt idx="1774">
                  <c:v>11.352937839586801</c:v>
                </c:pt>
                <c:pt idx="1775">
                  <c:v>11.359489666299099</c:v>
                </c:pt>
                <c:pt idx="1776">
                  <c:v>11.3660414930114</c:v>
                </c:pt>
                <c:pt idx="1777">
                  <c:v>11.372593319723601</c:v>
                </c:pt>
                <c:pt idx="1778">
                  <c:v>11.379145146435899</c:v>
                </c:pt>
                <c:pt idx="1779">
                  <c:v>11.3856969731482</c:v>
                </c:pt>
                <c:pt idx="1780">
                  <c:v>11.392248799860401</c:v>
                </c:pt>
                <c:pt idx="1781">
                  <c:v>11.398800626572701</c:v>
                </c:pt>
                <c:pt idx="1782">
                  <c:v>11.405352453284999</c:v>
                </c:pt>
                <c:pt idx="1783">
                  <c:v>11.4119042799972</c:v>
                </c:pt>
                <c:pt idx="1784">
                  <c:v>11.418456106709501</c:v>
                </c:pt>
                <c:pt idx="1785">
                  <c:v>11.425007933421799</c:v>
                </c:pt>
                <c:pt idx="1786">
                  <c:v>11.4315597601341</c:v>
                </c:pt>
                <c:pt idx="1787">
                  <c:v>11.438111586846301</c:v>
                </c:pt>
                <c:pt idx="1788">
                  <c:v>11.444663413558599</c:v>
                </c:pt>
                <c:pt idx="1789">
                  <c:v>11.4512152402709</c:v>
                </c:pt>
                <c:pt idx="1790">
                  <c:v>11.4577670669831</c:v>
                </c:pt>
                <c:pt idx="1791">
                  <c:v>11.464318893695401</c:v>
                </c:pt>
                <c:pt idx="1792">
                  <c:v>11.470870720407699</c:v>
                </c:pt>
                <c:pt idx="1793">
                  <c:v>11.4774225471199</c:v>
                </c:pt>
                <c:pt idx="1794">
                  <c:v>11.483974373832201</c:v>
                </c:pt>
                <c:pt idx="1795">
                  <c:v>11.490526200544499</c:v>
                </c:pt>
                <c:pt idx="1796">
                  <c:v>11.4970780272567</c:v>
                </c:pt>
                <c:pt idx="1797">
                  <c:v>11.503629853969001</c:v>
                </c:pt>
                <c:pt idx="1798">
                  <c:v>11.510181680681301</c:v>
                </c:pt>
                <c:pt idx="1799">
                  <c:v>11.5167335073935</c:v>
                </c:pt>
                <c:pt idx="1800">
                  <c:v>11.5232853341058</c:v>
                </c:pt>
                <c:pt idx="1801">
                  <c:v>11.529837160818101</c:v>
                </c:pt>
                <c:pt idx="1802">
                  <c:v>11.536388987530399</c:v>
                </c:pt>
                <c:pt idx="1803">
                  <c:v>11.5429408142426</c:v>
                </c:pt>
                <c:pt idx="1804">
                  <c:v>11.549492640954901</c:v>
                </c:pt>
                <c:pt idx="1805">
                  <c:v>11.556044467667199</c:v>
                </c:pt>
                <c:pt idx="1806">
                  <c:v>11.5625962943794</c:v>
                </c:pt>
                <c:pt idx="1807">
                  <c:v>11.5691481210917</c:v>
                </c:pt>
                <c:pt idx="1808">
                  <c:v>11.575699947804001</c:v>
                </c:pt>
                <c:pt idx="1809">
                  <c:v>11.5822517745162</c:v>
                </c:pt>
                <c:pt idx="1810">
                  <c:v>11.5888036012285</c:v>
                </c:pt>
                <c:pt idx="1811">
                  <c:v>11.595355427940801</c:v>
                </c:pt>
                <c:pt idx="1812">
                  <c:v>11.601907254653</c:v>
                </c:pt>
                <c:pt idx="1813">
                  <c:v>11.6084590813653</c:v>
                </c:pt>
                <c:pt idx="1814">
                  <c:v>11.615010908077601</c:v>
                </c:pt>
                <c:pt idx="1815">
                  <c:v>11.6215627347898</c:v>
                </c:pt>
                <c:pt idx="1816">
                  <c:v>11.6281145615021</c:v>
                </c:pt>
                <c:pt idx="1817">
                  <c:v>11.6346663882144</c:v>
                </c:pt>
                <c:pt idx="1818">
                  <c:v>11.641218214926599</c:v>
                </c:pt>
                <c:pt idx="1819">
                  <c:v>11.6477700416389</c:v>
                </c:pt>
                <c:pt idx="1820">
                  <c:v>11.6543218683512</c:v>
                </c:pt>
                <c:pt idx="1821">
                  <c:v>11.660873695063501</c:v>
                </c:pt>
                <c:pt idx="1822">
                  <c:v>11.6674255217757</c:v>
                </c:pt>
                <c:pt idx="1823">
                  <c:v>11.673977348488</c:v>
                </c:pt>
                <c:pt idx="1824">
                  <c:v>11.6805291752003</c:v>
                </c:pt>
                <c:pt idx="1825">
                  <c:v>11.6870810019125</c:v>
                </c:pt>
                <c:pt idx="1826">
                  <c:v>11.6936328286248</c:v>
                </c:pt>
                <c:pt idx="1827">
                  <c:v>11.7001846553371</c:v>
                </c:pt>
                <c:pt idx="1828">
                  <c:v>11.706736482049299</c:v>
                </c:pt>
                <c:pt idx="1829">
                  <c:v>11.7132883087616</c:v>
                </c:pt>
                <c:pt idx="1830">
                  <c:v>11.7198401354739</c:v>
                </c:pt>
                <c:pt idx="1831">
                  <c:v>11.726391962186099</c:v>
                </c:pt>
                <c:pt idx="1832">
                  <c:v>11.7329437888984</c:v>
                </c:pt>
                <c:pt idx="1833">
                  <c:v>11.7394956156107</c:v>
                </c:pt>
                <c:pt idx="1834">
                  <c:v>11.746047442322901</c:v>
                </c:pt>
                <c:pt idx="1835">
                  <c:v>11.752599269035199</c:v>
                </c:pt>
                <c:pt idx="1836">
                  <c:v>11.7591510957475</c:v>
                </c:pt>
                <c:pt idx="1837">
                  <c:v>11.7657029224598</c:v>
                </c:pt>
                <c:pt idx="1838">
                  <c:v>11.772254749171999</c:v>
                </c:pt>
                <c:pt idx="1839">
                  <c:v>11.7788065758843</c:v>
                </c:pt>
                <c:pt idx="1840">
                  <c:v>11.7853584025966</c:v>
                </c:pt>
                <c:pt idx="1841">
                  <c:v>11.791910229308799</c:v>
                </c:pt>
                <c:pt idx="1842">
                  <c:v>11.7984620560211</c:v>
                </c:pt>
                <c:pt idx="1843">
                  <c:v>11.8050138827334</c:v>
                </c:pt>
                <c:pt idx="1844">
                  <c:v>11.811565709445601</c:v>
                </c:pt>
                <c:pt idx="1845">
                  <c:v>11.818117536157899</c:v>
                </c:pt>
                <c:pt idx="1846">
                  <c:v>11.8246693628702</c:v>
                </c:pt>
                <c:pt idx="1847">
                  <c:v>11.831221189582401</c:v>
                </c:pt>
                <c:pt idx="1848">
                  <c:v>11.837773016294699</c:v>
                </c:pt>
                <c:pt idx="1849">
                  <c:v>11.844324843007</c:v>
                </c:pt>
                <c:pt idx="1850">
                  <c:v>11.850876669719201</c:v>
                </c:pt>
                <c:pt idx="1851">
                  <c:v>11.857428496431501</c:v>
                </c:pt>
                <c:pt idx="1852">
                  <c:v>11.863980323143799</c:v>
                </c:pt>
                <c:pt idx="1853">
                  <c:v>11.8705321498561</c:v>
                </c:pt>
                <c:pt idx="1854">
                  <c:v>11.877083976568301</c:v>
                </c:pt>
                <c:pt idx="1855">
                  <c:v>11.883635803280599</c:v>
                </c:pt>
                <c:pt idx="1856">
                  <c:v>11.8901876299929</c:v>
                </c:pt>
                <c:pt idx="1857">
                  <c:v>11.896739456705101</c:v>
                </c:pt>
                <c:pt idx="1858">
                  <c:v>11.903291283417399</c:v>
                </c:pt>
                <c:pt idx="1859">
                  <c:v>11.9098431101297</c:v>
                </c:pt>
                <c:pt idx="1860">
                  <c:v>11.9163949368419</c:v>
                </c:pt>
                <c:pt idx="1861">
                  <c:v>11.922946763554201</c:v>
                </c:pt>
                <c:pt idx="1862">
                  <c:v>11.929498590266499</c:v>
                </c:pt>
                <c:pt idx="1863">
                  <c:v>11.9360504169787</c:v>
                </c:pt>
                <c:pt idx="1864">
                  <c:v>11.942602243691001</c:v>
                </c:pt>
                <c:pt idx="1865">
                  <c:v>11.949154070403299</c:v>
                </c:pt>
                <c:pt idx="1866">
                  <c:v>11.9557058971155</c:v>
                </c:pt>
                <c:pt idx="1867">
                  <c:v>11.962257723827801</c:v>
                </c:pt>
                <c:pt idx="1868">
                  <c:v>11.968809550540101</c:v>
                </c:pt>
                <c:pt idx="1869">
                  <c:v>11.975361377252399</c:v>
                </c:pt>
                <c:pt idx="1870">
                  <c:v>11.9819132039646</c:v>
                </c:pt>
                <c:pt idx="1871">
                  <c:v>11.988465030676901</c:v>
                </c:pt>
                <c:pt idx="1872">
                  <c:v>11.995016857389199</c:v>
                </c:pt>
                <c:pt idx="1873">
                  <c:v>12.0015686841014</c:v>
                </c:pt>
                <c:pt idx="1874">
                  <c:v>12.008120510813701</c:v>
                </c:pt>
                <c:pt idx="1875">
                  <c:v>12.014672337525999</c:v>
                </c:pt>
                <c:pt idx="1876">
                  <c:v>12.0212241642382</c:v>
                </c:pt>
                <c:pt idx="1877">
                  <c:v>12.0277759909505</c:v>
                </c:pt>
                <c:pt idx="1878">
                  <c:v>12.034327817662801</c:v>
                </c:pt>
                <c:pt idx="1879">
                  <c:v>12.040879644375</c:v>
                </c:pt>
                <c:pt idx="1880">
                  <c:v>12.0474314710873</c:v>
                </c:pt>
                <c:pt idx="1881">
                  <c:v>12.053983297799601</c:v>
                </c:pt>
                <c:pt idx="1882">
                  <c:v>12.0605351245118</c:v>
                </c:pt>
                <c:pt idx="1883">
                  <c:v>12.0670869512241</c:v>
                </c:pt>
                <c:pt idx="1884">
                  <c:v>12.073638777936401</c:v>
                </c:pt>
                <c:pt idx="1885">
                  <c:v>12.0801906046486</c:v>
                </c:pt>
                <c:pt idx="1886">
                  <c:v>12.0867424313609</c:v>
                </c:pt>
                <c:pt idx="1887">
                  <c:v>12.0932942580732</c:v>
                </c:pt>
                <c:pt idx="1888">
                  <c:v>12.099846084785501</c:v>
                </c:pt>
                <c:pt idx="1889">
                  <c:v>12.1063979114977</c:v>
                </c:pt>
                <c:pt idx="1890">
                  <c:v>12.11294973821</c:v>
                </c:pt>
                <c:pt idx="1891">
                  <c:v>12.119501564922301</c:v>
                </c:pt>
                <c:pt idx="1892">
                  <c:v>12.1260533916345</c:v>
                </c:pt>
                <c:pt idx="1893">
                  <c:v>12.1326052183468</c:v>
                </c:pt>
                <c:pt idx="1894">
                  <c:v>12.1391570450591</c:v>
                </c:pt>
                <c:pt idx="1895">
                  <c:v>12.1457088717713</c:v>
                </c:pt>
                <c:pt idx="1896">
                  <c:v>12.1522606984836</c:v>
                </c:pt>
                <c:pt idx="1897">
                  <c:v>12.1588125251959</c:v>
                </c:pt>
                <c:pt idx="1898">
                  <c:v>12.165364351908099</c:v>
                </c:pt>
                <c:pt idx="1899">
                  <c:v>12.1719161786204</c:v>
                </c:pt>
                <c:pt idx="1900">
                  <c:v>12.1784680053327</c:v>
                </c:pt>
                <c:pt idx="1901">
                  <c:v>12.185019832045</c:v>
                </c:pt>
                <c:pt idx="1902">
                  <c:v>12.1915716587572</c:v>
                </c:pt>
                <c:pt idx="1903">
                  <c:v>12.1981234854695</c:v>
                </c:pt>
                <c:pt idx="1904">
                  <c:v>12.2046753121818</c:v>
                </c:pt>
                <c:pt idx="1905">
                  <c:v>12.211227138893999</c:v>
                </c:pt>
                <c:pt idx="1906">
                  <c:v>12.2177789656063</c:v>
                </c:pt>
                <c:pt idx="1907">
                  <c:v>12.2243307923186</c:v>
                </c:pt>
                <c:pt idx="1908">
                  <c:v>12.230882619030799</c:v>
                </c:pt>
                <c:pt idx="1909">
                  <c:v>12.2374344457431</c:v>
                </c:pt>
                <c:pt idx="1910">
                  <c:v>12.2439862724554</c:v>
                </c:pt>
                <c:pt idx="1911">
                  <c:v>12.250538099167599</c:v>
                </c:pt>
                <c:pt idx="1912">
                  <c:v>12.2570899258799</c:v>
                </c:pt>
                <c:pt idx="1913">
                  <c:v>12.2636417525922</c:v>
                </c:pt>
                <c:pt idx="1914">
                  <c:v>12.270193579304401</c:v>
                </c:pt>
                <c:pt idx="1915">
                  <c:v>12.276745406016699</c:v>
                </c:pt>
                <c:pt idx="1916">
                  <c:v>12.283297232729</c:v>
                </c:pt>
                <c:pt idx="1917">
                  <c:v>12.289849059441201</c:v>
                </c:pt>
                <c:pt idx="1918">
                  <c:v>12.296400886153499</c:v>
                </c:pt>
                <c:pt idx="1919">
                  <c:v>12.3029527128658</c:v>
                </c:pt>
                <c:pt idx="1920">
                  <c:v>12.3095045395781</c:v>
                </c:pt>
                <c:pt idx="1921">
                  <c:v>12.316056366290301</c:v>
                </c:pt>
                <c:pt idx="1922">
                  <c:v>12.322608193002599</c:v>
                </c:pt>
                <c:pt idx="1923">
                  <c:v>12.3291600197149</c:v>
                </c:pt>
                <c:pt idx="1924">
                  <c:v>12.335711846427101</c:v>
                </c:pt>
                <c:pt idx="1925">
                  <c:v>12.342263673139399</c:v>
                </c:pt>
                <c:pt idx="1926">
                  <c:v>12.3488154998517</c:v>
                </c:pt>
                <c:pt idx="1927">
                  <c:v>12.355367326563901</c:v>
                </c:pt>
                <c:pt idx="1928">
                  <c:v>12.361919153276199</c:v>
                </c:pt>
                <c:pt idx="1929">
                  <c:v>12.3684709799885</c:v>
                </c:pt>
                <c:pt idx="1930">
                  <c:v>12.3750228067007</c:v>
                </c:pt>
                <c:pt idx="1931">
                  <c:v>12.381574633413001</c:v>
                </c:pt>
                <c:pt idx="1932">
                  <c:v>12.388126460125299</c:v>
                </c:pt>
                <c:pt idx="1933">
                  <c:v>12.3946782868375</c:v>
                </c:pt>
                <c:pt idx="1934">
                  <c:v>12.401230113549801</c:v>
                </c:pt>
                <c:pt idx="1935">
                  <c:v>12.407781940262099</c:v>
                </c:pt>
                <c:pt idx="1936">
                  <c:v>12.4143337669744</c:v>
                </c:pt>
                <c:pt idx="1937">
                  <c:v>12.420885593686601</c:v>
                </c:pt>
                <c:pt idx="1938">
                  <c:v>12.427437420398901</c:v>
                </c:pt>
                <c:pt idx="1939">
                  <c:v>12.433989247111199</c:v>
                </c:pt>
                <c:pt idx="1940">
                  <c:v>12.4405410738234</c:v>
                </c:pt>
                <c:pt idx="1941">
                  <c:v>12.447092900535701</c:v>
                </c:pt>
                <c:pt idx="1942">
                  <c:v>12.453644727247999</c:v>
                </c:pt>
                <c:pt idx="1943">
                  <c:v>12.4601965539602</c:v>
                </c:pt>
                <c:pt idx="1944">
                  <c:v>12.466748380672501</c:v>
                </c:pt>
                <c:pt idx="1945">
                  <c:v>12.473300207384799</c:v>
                </c:pt>
                <c:pt idx="1946">
                  <c:v>12.479852034097</c:v>
                </c:pt>
                <c:pt idx="1947">
                  <c:v>12.4864038608093</c:v>
                </c:pt>
                <c:pt idx="1948">
                  <c:v>12.492955687521601</c:v>
                </c:pt>
                <c:pt idx="1949">
                  <c:v>12.4995075142338</c:v>
                </c:pt>
                <c:pt idx="1950">
                  <c:v>12.5060593409461</c:v>
                </c:pt>
                <c:pt idx="1951">
                  <c:v>12.512611167658401</c:v>
                </c:pt>
                <c:pt idx="1952">
                  <c:v>12.519162994370699</c:v>
                </c:pt>
                <c:pt idx="1953">
                  <c:v>12.5257148210829</c:v>
                </c:pt>
                <c:pt idx="1954">
                  <c:v>12.5322666477952</c:v>
                </c:pt>
                <c:pt idx="1955">
                  <c:v>12.538818474507501</c:v>
                </c:pt>
                <c:pt idx="1956">
                  <c:v>12.5453703012197</c:v>
                </c:pt>
                <c:pt idx="1957">
                  <c:v>12.551922127932</c:v>
                </c:pt>
                <c:pt idx="1958">
                  <c:v>12.558473954644301</c:v>
                </c:pt>
                <c:pt idx="1959">
                  <c:v>12.5650257813565</c:v>
                </c:pt>
                <c:pt idx="1960">
                  <c:v>12.5715776080688</c:v>
                </c:pt>
                <c:pt idx="1961">
                  <c:v>12.578129434781101</c:v>
                </c:pt>
                <c:pt idx="1962">
                  <c:v>12.5846812614933</c:v>
                </c:pt>
                <c:pt idx="1963">
                  <c:v>12.5912330882056</c:v>
                </c:pt>
                <c:pt idx="1964">
                  <c:v>12.5977849149179</c:v>
                </c:pt>
                <c:pt idx="1965">
                  <c:v>12.6043367416301</c:v>
                </c:pt>
                <c:pt idx="1966">
                  <c:v>12.6108885683424</c:v>
                </c:pt>
                <c:pt idx="1967">
                  <c:v>12.6174403950547</c:v>
                </c:pt>
                <c:pt idx="1968">
                  <c:v>12.623992221767001</c:v>
                </c:pt>
                <c:pt idx="1969">
                  <c:v>12.6305440484792</c:v>
                </c:pt>
                <c:pt idx="1970">
                  <c:v>12.6370958751915</c:v>
                </c:pt>
                <c:pt idx="1971">
                  <c:v>12.6436477019038</c:v>
                </c:pt>
                <c:pt idx="1972">
                  <c:v>12.650199528616</c:v>
                </c:pt>
                <c:pt idx="1973">
                  <c:v>12.6567513553283</c:v>
                </c:pt>
                <c:pt idx="1974">
                  <c:v>12.6633031820406</c:v>
                </c:pt>
                <c:pt idx="1975">
                  <c:v>12.669855008752799</c:v>
                </c:pt>
                <c:pt idx="1976">
                  <c:v>12.6764068354651</c:v>
                </c:pt>
                <c:pt idx="1977">
                  <c:v>12.6829586621774</c:v>
                </c:pt>
                <c:pt idx="1978">
                  <c:v>12.689510488889599</c:v>
                </c:pt>
                <c:pt idx="1979">
                  <c:v>12.6960623156019</c:v>
                </c:pt>
                <c:pt idx="1980">
                  <c:v>12.7026141423142</c:v>
                </c:pt>
                <c:pt idx="1981">
                  <c:v>12.709165969026399</c:v>
                </c:pt>
                <c:pt idx="1982">
                  <c:v>12.7157177957387</c:v>
                </c:pt>
                <c:pt idx="1983">
                  <c:v>12.722269622451</c:v>
                </c:pt>
                <c:pt idx="1984">
                  <c:v>12.7288214491633</c:v>
                </c:pt>
                <c:pt idx="1985">
                  <c:v>12.735373275875499</c:v>
                </c:pt>
                <c:pt idx="1986">
                  <c:v>12.7419251025878</c:v>
                </c:pt>
                <c:pt idx="1987">
                  <c:v>12.7484769293001</c:v>
                </c:pt>
                <c:pt idx="1988">
                  <c:v>12.755028756012299</c:v>
                </c:pt>
                <c:pt idx="1989">
                  <c:v>12.7615805827246</c:v>
                </c:pt>
                <c:pt idx="1990">
                  <c:v>12.7681324094369</c:v>
                </c:pt>
                <c:pt idx="1991">
                  <c:v>12.774684236149101</c:v>
                </c:pt>
                <c:pt idx="1992">
                  <c:v>12.781236062861399</c:v>
                </c:pt>
                <c:pt idx="1993">
                  <c:v>12.7877878895737</c:v>
                </c:pt>
                <c:pt idx="1994">
                  <c:v>12.794339716285901</c:v>
                </c:pt>
                <c:pt idx="1995">
                  <c:v>12.800891542998199</c:v>
                </c:pt>
                <c:pt idx="1996">
                  <c:v>12.8074433697105</c:v>
                </c:pt>
                <c:pt idx="1997">
                  <c:v>12.813995196422701</c:v>
                </c:pt>
                <c:pt idx="1998">
                  <c:v>12.820547023134999</c:v>
                </c:pt>
                <c:pt idx="1999">
                  <c:v>12.8270988498473</c:v>
                </c:pt>
                <c:pt idx="2000">
                  <c:v>12.8336506765596</c:v>
                </c:pt>
                <c:pt idx="2001">
                  <c:v>12.840202503271801</c:v>
                </c:pt>
                <c:pt idx="2002">
                  <c:v>12.846754329984099</c:v>
                </c:pt>
                <c:pt idx="2003">
                  <c:v>12.8533061566964</c:v>
                </c:pt>
                <c:pt idx="2004">
                  <c:v>12.859857983408601</c:v>
                </c:pt>
                <c:pt idx="2005">
                  <c:v>12.866409810120899</c:v>
                </c:pt>
                <c:pt idx="2006">
                  <c:v>12.8729616368332</c:v>
                </c:pt>
                <c:pt idx="2007">
                  <c:v>12.8795134635454</c:v>
                </c:pt>
                <c:pt idx="2008">
                  <c:v>12.886065290257701</c:v>
                </c:pt>
                <c:pt idx="2009">
                  <c:v>12.892617116969999</c:v>
                </c:pt>
                <c:pt idx="2010">
                  <c:v>12.8991689436822</c:v>
                </c:pt>
                <c:pt idx="2011">
                  <c:v>12.905720770394501</c:v>
                </c:pt>
                <c:pt idx="2012">
                  <c:v>12.912272597106799</c:v>
                </c:pt>
                <c:pt idx="2013">
                  <c:v>12.918824423819</c:v>
                </c:pt>
                <c:pt idx="2014">
                  <c:v>12.925376250531301</c:v>
                </c:pt>
                <c:pt idx="2015">
                  <c:v>12.931928077243599</c:v>
                </c:pt>
                <c:pt idx="2016">
                  <c:v>12.9384799039559</c:v>
                </c:pt>
                <c:pt idx="2017">
                  <c:v>12.9450317306681</c:v>
                </c:pt>
                <c:pt idx="2018">
                  <c:v>12.951583557380401</c:v>
                </c:pt>
                <c:pt idx="2019">
                  <c:v>12.958135384092699</c:v>
                </c:pt>
                <c:pt idx="2020">
                  <c:v>12.9646872108049</c:v>
                </c:pt>
                <c:pt idx="2021">
                  <c:v>12.971239037517201</c:v>
                </c:pt>
                <c:pt idx="2022">
                  <c:v>12.977790864229499</c:v>
                </c:pt>
                <c:pt idx="2023">
                  <c:v>12.9843426909417</c:v>
                </c:pt>
                <c:pt idx="2024">
                  <c:v>12.990894517654</c:v>
                </c:pt>
                <c:pt idx="2025">
                  <c:v>12.997446344366301</c:v>
                </c:pt>
                <c:pt idx="2026">
                  <c:v>13.0039981710785</c:v>
                </c:pt>
                <c:pt idx="2027">
                  <c:v>13.0105499977908</c:v>
                </c:pt>
                <c:pt idx="2028">
                  <c:v>13.017101824503101</c:v>
                </c:pt>
                <c:pt idx="2029">
                  <c:v>13.0236536512153</c:v>
                </c:pt>
                <c:pt idx="2030">
                  <c:v>13.0302054779276</c:v>
                </c:pt>
                <c:pt idx="2031">
                  <c:v>13.036757304639901</c:v>
                </c:pt>
                <c:pt idx="2032">
                  <c:v>13.0433091313521</c:v>
                </c:pt>
                <c:pt idx="2033">
                  <c:v>13.0498609580644</c:v>
                </c:pt>
                <c:pt idx="2034">
                  <c:v>13.0564127847767</c:v>
                </c:pt>
                <c:pt idx="2035">
                  <c:v>13.062964611489001</c:v>
                </c:pt>
                <c:pt idx="2036">
                  <c:v>13.0695164382012</c:v>
                </c:pt>
                <c:pt idx="2037">
                  <c:v>13.0760682649135</c:v>
                </c:pt>
                <c:pt idx="2038">
                  <c:v>13.082620091625801</c:v>
                </c:pt>
                <c:pt idx="2039">
                  <c:v>13.089171918338</c:v>
                </c:pt>
                <c:pt idx="2040">
                  <c:v>13.0957237450503</c:v>
                </c:pt>
                <c:pt idx="2041">
                  <c:v>13.1022755717626</c:v>
                </c:pt>
                <c:pt idx="2042">
                  <c:v>13.1088273984748</c:v>
                </c:pt>
                <c:pt idx="2043">
                  <c:v>13.1153792251871</c:v>
                </c:pt>
                <c:pt idx="2044">
                  <c:v>13.1219310518994</c:v>
                </c:pt>
                <c:pt idx="2045">
                  <c:v>13.128482878611599</c:v>
                </c:pt>
                <c:pt idx="2046">
                  <c:v>13.1350347053239</c:v>
                </c:pt>
                <c:pt idx="2047">
                  <c:v>13.1415865320362</c:v>
                </c:pt>
                <c:pt idx="2048">
                  <c:v>13.148138358748399</c:v>
                </c:pt>
                <c:pt idx="2049">
                  <c:v>13.1546901854607</c:v>
                </c:pt>
                <c:pt idx="2050">
                  <c:v>13.161242012173</c:v>
                </c:pt>
                <c:pt idx="2051">
                  <c:v>13.1677938388853</c:v>
                </c:pt>
                <c:pt idx="2052">
                  <c:v>13.1743456655975</c:v>
                </c:pt>
                <c:pt idx="2053">
                  <c:v>13.1808974923098</c:v>
                </c:pt>
                <c:pt idx="2054">
                  <c:v>13.1874493190221</c:v>
                </c:pt>
                <c:pt idx="2055">
                  <c:v>13.194001145734299</c:v>
                </c:pt>
                <c:pt idx="2056">
                  <c:v>13.2005529724466</c:v>
                </c:pt>
                <c:pt idx="2057">
                  <c:v>13.2071047991589</c:v>
                </c:pt>
                <c:pt idx="2058">
                  <c:v>13.213656625871099</c:v>
                </c:pt>
                <c:pt idx="2059">
                  <c:v>13.2202084525834</c:v>
                </c:pt>
                <c:pt idx="2060">
                  <c:v>13.2267602792957</c:v>
                </c:pt>
                <c:pt idx="2061">
                  <c:v>13.233312106007901</c:v>
                </c:pt>
                <c:pt idx="2062">
                  <c:v>13.239863932720199</c:v>
                </c:pt>
                <c:pt idx="2063">
                  <c:v>13.2464157594325</c:v>
                </c:pt>
                <c:pt idx="2064">
                  <c:v>13.252967586144701</c:v>
                </c:pt>
                <c:pt idx="2065">
                  <c:v>13.259519412856999</c:v>
                </c:pt>
                <c:pt idx="2066">
                  <c:v>13.2660712395693</c:v>
                </c:pt>
                <c:pt idx="2067">
                  <c:v>13.2726230662816</c:v>
                </c:pt>
                <c:pt idx="2068">
                  <c:v>13.279174892993799</c:v>
                </c:pt>
                <c:pt idx="2069">
                  <c:v>13.2857267197061</c:v>
                </c:pt>
                <c:pt idx="2070">
                  <c:v>13.2922785464184</c:v>
                </c:pt>
                <c:pt idx="2071">
                  <c:v>13.298830373130601</c:v>
                </c:pt>
                <c:pt idx="2072">
                  <c:v>13.305382199842899</c:v>
                </c:pt>
                <c:pt idx="2073">
                  <c:v>13.3119340265552</c:v>
                </c:pt>
                <c:pt idx="2074">
                  <c:v>13.318485853267401</c:v>
                </c:pt>
                <c:pt idx="2075">
                  <c:v>13.325037679979699</c:v>
                </c:pt>
                <c:pt idx="2076">
                  <c:v>13.331589506692</c:v>
                </c:pt>
                <c:pt idx="2077">
                  <c:v>13.3381413334042</c:v>
                </c:pt>
                <c:pt idx="2078">
                  <c:v>13.344693160116501</c:v>
                </c:pt>
                <c:pt idx="2079">
                  <c:v>13.351244986828799</c:v>
                </c:pt>
                <c:pt idx="2080">
                  <c:v>13.357796813541</c:v>
                </c:pt>
                <c:pt idx="2081">
                  <c:v>13.364348640253301</c:v>
                </c:pt>
                <c:pt idx="2082">
                  <c:v>13.370900466965599</c:v>
                </c:pt>
                <c:pt idx="2083">
                  <c:v>13.3774522936779</c:v>
                </c:pt>
                <c:pt idx="2084">
                  <c:v>13.384004120390101</c:v>
                </c:pt>
                <c:pt idx="2085">
                  <c:v>13.390555947102399</c:v>
                </c:pt>
                <c:pt idx="2086">
                  <c:v>13.3971077738147</c:v>
                </c:pt>
                <c:pt idx="2087">
                  <c:v>13.4036596005269</c:v>
                </c:pt>
                <c:pt idx="2088">
                  <c:v>13.410211427239201</c:v>
                </c:pt>
                <c:pt idx="2089">
                  <c:v>13.416763253951499</c:v>
                </c:pt>
                <c:pt idx="2090">
                  <c:v>13.4233150806637</c:v>
                </c:pt>
                <c:pt idx="2091">
                  <c:v>13.429866907376001</c:v>
                </c:pt>
                <c:pt idx="2092">
                  <c:v>13.436418734088299</c:v>
                </c:pt>
                <c:pt idx="2093">
                  <c:v>13.4429705608005</c:v>
                </c:pt>
                <c:pt idx="2094">
                  <c:v>13.4495223875128</c:v>
                </c:pt>
                <c:pt idx="2095">
                  <c:v>13.456074214225101</c:v>
                </c:pt>
                <c:pt idx="2096">
                  <c:v>13.4626260409373</c:v>
                </c:pt>
                <c:pt idx="2097">
                  <c:v>13.4691778676496</c:v>
                </c:pt>
                <c:pt idx="2098">
                  <c:v>13.475729694361901</c:v>
                </c:pt>
                <c:pt idx="2099">
                  <c:v>13.482281521074199</c:v>
                </c:pt>
                <c:pt idx="2100">
                  <c:v>13.4888333477864</c:v>
                </c:pt>
                <c:pt idx="2101">
                  <c:v>13.495385174498701</c:v>
                </c:pt>
                <c:pt idx="2102">
                  <c:v>13.501937001210999</c:v>
                </c:pt>
                <c:pt idx="2103">
                  <c:v>13.5084888279232</c:v>
                </c:pt>
                <c:pt idx="2104">
                  <c:v>13.5150406546355</c:v>
                </c:pt>
                <c:pt idx="2105">
                  <c:v>13.521592481347801</c:v>
                </c:pt>
                <c:pt idx="2106">
                  <c:v>13.52814430806</c:v>
                </c:pt>
                <c:pt idx="2107">
                  <c:v>13.5346961347723</c:v>
                </c:pt>
                <c:pt idx="2108">
                  <c:v>13.541247961484601</c:v>
                </c:pt>
                <c:pt idx="2109">
                  <c:v>13.5477997881968</c:v>
                </c:pt>
                <c:pt idx="2110">
                  <c:v>13.5543516149091</c:v>
                </c:pt>
                <c:pt idx="2111">
                  <c:v>13.5609034416214</c:v>
                </c:pt>
                <c:pt idx="2112">
                  <c:v>13.5674552683336</c:v>
                </c:pt>
                <c:pt idx="2113">
                  <c:v>13.5740070950459</c:v>
                </c:pt>
                <c:pt idx="2114">
                  <c:v>13.5805589217582</c:v>
                </c:pt>
                <c:pt idx="2115">
                  <c:v>13.587110748470501</c:v>
                </c:pt>
                <c:pt idx="2116">
                  <c:v>13.5936625751827</c:v>
                </c:pt>
                <c:pt idx="2117">
                  <c:v>13.600214401895</c:v>
                </c:pt>
                <c:pt idx="2118">
                  <c:v>13.606766228607301</c:v>
                </c:pt>
                <c:pt idx="2119">
                  <c:v>13.6133180553195</c:v>
                </c:pt>
                <c:pt idx="2120">
                  <c:v>13.6198698820318</c:v>
                </c:pt>
                <c:pt idx="2121">
                  <c:v>13.6264217087441</c:v>
                </c:pt>
                <c:pt idx="2122">
                  <c:v>13.6329735354563</c:v>
                </c:pt>
                <c:pt idx="2123">
                  <c:v>13.6395253621686</c:v>
                </c:pt>
                <c:pt idx="2124">
                  <c:v>13.6460771888809</c:v>
                </c:pt>
                <c:pt idx="2125">
                  <c:v>13.652629015593099</c:v>
                </c:pt>
                <c:pt idx="2126">
                  <c:v>13.6591808423054</c:v>
                </c:pt>
                <c:pt idx="2127">
                  <c:v>13.6657326690177</c:v>
                </c:pt>
                <c:pt idx="2128">
                  <c:v>13.672284495729899</c:v>
                </c:pt>
                <c:pt idx="2129">
                  <c:v>13.6788363224422</c:v>
                </c:pt>
                <c:pt idx="2130">
                  <c:v>13.6853881491545</c:v>
                </c:pt>
                <c:pt idx="2131">
                  <c:v>13.6919399758668</c:v>
                </c:pt>
                <c:pt idx="2132">
                  <c:v>13.698491802578999</c:v>
                </c:pt>
                <c:pt idx="2133">
                  <c:v>13.7050436292913</c:v>
                </c:pt>
                <c:pt idx="2134">
                  <c:v>13.7115954560036</c:v>
                </c:pt>
                <c:pt idx="2135">
                  <c:v>13.718147282715799</c:v>
                </c:pt>
                <c:pt idx="2136">
                  <c:v>13.7246991094281</c:v>
                </c:pt>
                <c:pt idx="2137">
                  <c:v>13.7312509361404</c:v>
                </c:pt>
                <c:pt idx="2138">
                  <c:v>13.737802762852599</c:v>
                </c:pt>
                <c:pt idx="2139">
                  <c:v>13.7443545895649</c:v>
                </c:pt>
                <c:pt idx="2140">
                  <c:v>13.7509064162772</c:v>
                </c:pt>
                <c:pt idx="2141">
                  <c:v>13.757458242989401</c:v>
                </c:pt>
                <c:pt idx="2142">
                  <c:v>13.764010069701699</c:v>
                </c:pt>
                <c:pt idx="2143">
                  <c:v>13.770561896414</c:v>
                </c:pt>
                <c:pt idx="2144">
                  <c:v>13.777113723126201</c:v>
                </c:pt>
                <c:pt idx="2145">
                  <c:v>13.783665549838499</c:v>
                </c:pt>
                <c:pt idx="2146">
                  <c:v>13.7902173765508</c:v>
                </c:pt>
                <c:pt idx="2147">
                  <c:v>13.7967692032631</c:v>
                </c:pt>
                <c:pt idx="2148">
                  <c:v>13.803321029975301</c:v>
                </c:pt>
                <c:pt idx="2149">
                  <c:v>13.809872856687599</c:v>
                </c:pt>
                <c:pt idx="2150">
                  <c:v>13.8164246833999</c:v>
                </c:pt>
                <c:pt idx="2151">
                  <c:v>13.822976510112101</c:v>
                </c:pt>
                <c:pt idx="2152">
                  <c:v>13.829528336824399</c:v>
                </c:pt>
                <c:pt idx="2153">
                  <c:v>13.8360801635367</c:v>
                </c:pt>
                <c:pt idx="2154">
                  <c:v>13.842631990248901</c:v>
                </c:pt>
                <c:pt idx="2155">
                  <c:v>13.849183816961199</c:v>
                </c:pt>
                <c:pt idx="2156">
                  <c:v>13.8557356436735</c:v>
                </c:pt>
                <c:pt idx="2157">
                  <c:v>13.8622874703857</c:v>
                </c:pt>
                <c:pt idx="2158">
                  <c:v>13.868839297098001</c:v>
                </c:pt>
                <c:pt idx="2159">
                  <c:v>13.875391123810299</c:v>
                </c:pt>
                <c:pt idx="2160">
                  <c:v>13.8819429505225</c:v>
                </c:pt>
                <c:pt idx="2161">
                  <c:v>13.888494777234801</c:v>
                </c:pt>
                <c:pt idx="2162">
                  <c:v>13.895046603947099</c:v>
                </c:pt>
                <c:pt idx="2163">
                  <c:v>13.9015984306593</c:v>
                </c:pt>
                <c:pt idx="2164">
                  <c:v>13.9081502573716</c:v>
                </c:pt>
                <c:pt idx="2165">
                  <c:v>13.914702084083901</c:v>
                </c:pt>
                <c:pt idx="2166">
                  <c:v>13.921253910796199</c:v>
                </c:pt>
                <c:pt idx="2167">
                  <c:v>13.9278057375084</c:v>
                </c:pt>
                <c:pt idx="2168">
                  <c:v>13.934357564220701</c:v>
                </c:pt>
                <c:pt idx="2169">
                  <c:v>13.940909390932999</c:v>
                </c:pt>
                <c:pt idx="2170">
                  <c:v>13.9474612176452</c:v>
                </c:pt>
                <c:pt idx="2171">
                  <c:v>13.954013044357501</c:v>
                </c:pt>
                <c:pt idx="2172">
                  <c:v>13.960564871069799</c:v>
                </c:pt>
                <c:pt idx="2173">
                  <c:v>13.967116697782</c:v>
                </c:pt>
                <c:pt idx="2174">
                  <c:v>13.9736685244943</c:v>
                </c:pt>
                <c:pt idx="2175">
                  <c:v>13.980220351206601</c:v>
                </c:pt>
                <c:pt idx="2176">
                  <c:v>13.9867721779188</c:v>
                </c:pt>
                <c:pt idx="2177">
                  <c:v>13.9933240046311</c:v>
                </c:pt>
                <c:pt idx="2178">
                  <c:v>13.999875831343401</c:v>
                </c:pt>
                <c:pt idx="2179">
                  <c:v>14.0064276580556</c:v>
                </c:pt>
                <c:pt idx="2180">
                  <c:v>14.0129794847679</c:v>
                </c:pt>
                <c:pt idx="2181">
                  <c:v>14.0195313114802</c:v>
                </c:pt>
                <c:pt idx="2182">
                  <c:v>14.026083138192501</c:v>
                </c:pt>
                <c:pt idx="2183">
                  <c:v>14.0326349649047</c:v>
                </c:pt>
                <c:pt idx="2184">
                  <c:v>14.039186791617</c:v>
                </c:pt>
                <c:pt idx="2185">
                  <c:v>14.045738618329301</c:v>
                </c:pt>
                <c:pt idx="2186">
                  <c:v>14.0522904450415</c:v>
                </c:pt>
                <c:pt idx="2187">
                  <c:v>14.0588422717538</c:v>
                </c:pt>
                <c:pt idx="2188">
                  <c:v>14.065394098466101</c:v>
                </c:pt>
                <c:pt idx="2189">
                  <c:v>14.0719459251783</c:v>
                </c:pt>
                <c:pt idx="2190">
                  <c:v>14.0784977518906</c:v>
                </c:pt>
                <c:pt idx="2191">
                  <c:v>14.0850495786029</c:v>
                </c:pt>
                <c:pt idx="2192">
                  <c:v>14.0916014053151</c:v>
                </c:pt>
                <c:pt idx="2193">
                  <c:v>14.0981532320274</c:v>
                </c:pt>
                <c:pt idx="2194">
                  <c:v>14.1047050587397</c:v>
                </c:pt>
                <c:pt idx="2195">
                  <c:v>14.111256885452001</c:v>
                </c:pt>
                <c:pt idx="2196">
                  <c:v>14.1178087121642</c:v>
                </c:pt>
                <c:pt idx="2197">
                  <c:v>14.1243605388765</c:v>
                </c:pt>
                <c:pt idx="2198">
                  <c:v>14.1309123655888</c:v>
                </c:pt>
                <c:pt idx="2199">
                  <c:v>14.137464192301</c:v>
                </c:pt>
                <c:pt idx="2200">
                  <c:v>14.1440160190133</c:v>
                </c:pt>
                <c:pt idx="2201">
                  <c:v>14.1505678457256</c:v>
                </c:pt>
                <c:pt idx="2202">
                  <c:v>14.157119672437799</c:v>
                </c:pt>
                <c:pt idx="2203">
                  <c:v>14.1636714991501</c:v>
                </c:pt>
                <c:pt idx="2204">
                  <c:v>14.1702233258624</c:v>
                </c:pt>
                <c:pt idx="2205">
                  <c:v>14.176775152574599</c:v>
                </c:pt>
                <c:pt idx="2206">
                  <c:v>14.1833269792869</c:v>
                </c:pt>
                <c:pt idx="2207">
                  <c:v>14.1898788059992</c:v>
                </c:pt>
                <c:pt idx="2208">
                  <c:v>14.196430632711399</c:v>
                </c:pt>
                <c:pt idx="2209">
                  <c:v>14.2029824594237</c:v>
                </c:pt>
                <c:pt idx="2210">
                  <c:v>14.209534286136</c:v>
                </c:pt>
                <c:pt idx="2211">
                  <c:v>14.216086112848201</c:v>
                </c:pt>
                <c:pt idx="2212">
                  <c:v>14.222637939560499</c:v>
                </c:pt>
                <c:pt idx="2213">
                  <c:v>14.2291897662728</c:v>
                </c:pt>
                <c:pt idx="2214">
                  <c:v>14.2357415929851</c:v>
                </c:pt>
                <c:pt idx="2215">
                  <c:v>14.242293419697299</c:v>
                </c:pt>
                <c:pt idx="2216">
                  <c:v>14.2488452464096</c:v>
                </c:pt>
                <c:pt idx="2217">
                  <c:v>14.2553970731219</c:v>
                </c:pt>
                <c:pt idx="2218">
                  <c:v>14.261948899834101</c:v>
                </c:pt>
                <c:pt idx="2219">
                  <c:v>14.268500726546399</c:v>
                </c:pt>
                <c:pt idx="2220">
                  <c:v>14.2750525532587</c:v>
                </c:pt>
                <c:pt idx="2221">
                  <c:v>14.281604379970901</c:v>
                </c:pt>
                <c:pt idx="2222">
                  <c:v>14.288156206683199</c:v>
                </c:pt>
                <c:pt idx="2223">
                  <c:v>14.2947080333955</c:v>
                </c:pt>
                <c:pt idx="2224">
                  <c:v>14.301259860107701</c:v>
                </c:pt>
                <c:pt idx="2225">
                  <c:v>14.307811686819999</c:v>
                </c:pt>
                <c:pt idx="2226">
                  <c:v>14.3143635135323</c:v>
                </c:pt>
                <c:pt idx="2227">
                  <c:v>14.3209153402445</c:v>
                </c:pt>
                <c:pt idx="2228">
                  <c:v>14.327467166956801</c:v>
                </c:pt>
                <c:pt idx="2229">
                  <c:v>14.334018993669099</c:v>
                </c:pt>
                <c:pt idx="2230">
                  <c:v>14.3405708203814</c:v>
                </c:pt>
                <c:pt idx="2231">
                  <c:v>14.347122647093601</c:v>
                </c:pt>
                <c:pt idx="2232">
                  <c:v>14.353674473805899</c:v>
                </c:pt>
                <c:pt idx="2233">
                  <c:v>14.3602263005182</c:v>
                </c:pt>
                <c:pt idx="2234">
                  <c:v>14.3667781272304</c:v>
                </c:pt>
                <c:pt idx="2235">
                  <c:v>14.373329953942701</c:v>
                </c:pt>
                <c:pt idx="2236">
                  <c:v>14.379881780654999</c:v>
                </c:pt>
                <c:pt idx="2237">
                  <c:v>14.3864336073672</c:v>
                </c:pt>
                <c:pt idx="2238">
                  <c:v>14.392985434079501</c:v>
                </c:pt>
                <c:pt idx="2239">
                  <c:v>14.399537260791799</c:v>
                </c:pt>
                <c:pt idx="2240">
                  <c:v>14.406089087504</c:v>
                </c:pt>
                <c:pt idx="2241">
                  <c:v>14.412640914216301</c:v>
                </c:pt>
                <c:pt idx="2242">
                  <c:v>14.419192740928599</c:v>
                </c:pt>
                <c:pt idx="2243">
                  <c:v>14.4257445676408</c:v>
                </c:pt>
                <c:pt idx="2244">
                  <c:v>14.4322963943531</c:v>
                </c:pt>
                <c:pt idx="2245">
                  <c:v>14.438848221065401</c:v>
                </c:pt>
                <c:pt idx="2246">
                  <c:v>14.445400047777699</c:v>
                </c:pt>
                <c:pt idx="2247">
                  <c:v>14.4519518744899</c:v>
                </c:pt>
                <c:pt idx="2248">
                  <c:v>14.458503701202201</c:v>
                </c:pt>
                <c:pt idx="2249">
                  <c:v>14.465055527914499</c:v>
                </c:pt>
                <c:pt idx="2250">
                  <c:v>14.4716073546267</c:v>
                </c:pt>
                <c:pt idx="2251">
                  <c:v>14.478159181339</c:v>
                </c:pt>
                <c:pt idx="2252">
                  <c:v>14.484711008051301</c:v>
                </c:pt>
                <c:pt idx="2253">
                  <c:v>14.4912628347635</c:v>
                </c:pt>
                <c:pt idx="2254">
                  <c:v>14.4978146614758</c:v>
                </c:pt>
                <c:pt idx="2255">
                  <c:v>14.504366488188101</c:v>
                </c:pt>
                <c:pt idx="2256">
                  <c:v>14.5109183149003</c:v>
                </c:pt>
                <c:pt idx="2257">
                  <c:v>14.5174701416126</c:v>
                </c:pt>
                <c:pt idx="2258">
                  <c:v>14.524021968324901</c:v>
                </c:pt>
                <c:pt idx="2259">
                  <c:v>14.5305737950371</c:v>
                </c:pt>
                <c:pt idx="2260">
                  <c:v>14.5371256217494</c:v>
                </c:pt>
                <c:pt idx="2261">
                  <c:v>14.5436774484617</c:v>
                </c:pt>
                <c:pt idx="2262">
                  <c:v>14.550229275174001</c:v>
                </c:pt>
                <c:pt idx="2263">
                  <c:v>14.5567811018862</c:v>
                </c:pt>
                <c:pt idx="2264">
                  <c:v>14.5633329285985</c:v>
                </c:pt>
                <c:pt idx="2265">
                  <c:v>14.569884755310801</c:v>
                </c:pt>
                <c:pt idx="2266">
                  <c:v>14.576436582023</c:v>
                </c:pt>
                <c:pt idx="2267">
                  <c:v>14.5829884087353</c:v>
                </c:pt>
                <c:pt idx="2268">
                  <c:v>14.5895402354476</c:v>
                </c:pt>
                <c:pt idx="2269">
                  <c:v>14.5960920621598</c:v>
                </c:pt>
                <c:pt idx="2270">
                  <c:v>14.6026438888721</c:v>
                </c:pt>
                <c:pt idx="2271">
                  <c:v>14.6091957155844</c:v>
                </c:pt>
                <c:pt idx="2272">
                  <c:v>14.615747542296599</c:v>
                </c:pt>
                <c:pt idx="2273">
                  <c:v>14.6222993690089</c:v>
                </c:pt>
                <c:pt idx="2274">
                  <c:v>14.6288511957212</c:v>
                </c:pt>
                <c:pt idx="2275">
                  <c:v>14.635403022433399</c:v>
                </c:pt>
                <c:pt idx="2276">
                  <c:v>14.6419548491457</c:v>
                </c:pt>
                <c:pt idx="2277">
                  <c:v>14.648506675858</c:v>
                </c:pt>
                <c:pt idx="2278">
                  <c:v>14.655058502570199</c:v>
                </c:pt>
                <c:pt idx="2279">
                  <c:v>14.6616103292825</c:v>
                </c:pt>
                <c:pt idx="2280">
                  <c:v>14.6681621559948</c:v>
                </c:pt>
                <c:pt idx="2281">
                  <c:v>14.6747139827071</c:v>
                </c:pt>
                <c:pt idx="2282">
                  <c:v>14.681265809419299</c:v>
                </c:pt>
                <c:pt idx="2283">
                  <c:v>14.6878176361316</c:v>
                </c:pt>
                <c:pt idx="2284">
                  <c:v>14.6943694628439</c:v>
                </c:pt>
                <c:pt idx="2285">
                  <c:v>14.700921289556099</c:v>
                </c:pt>
                <c:pt idx="2286">
                  <c:v>14.7074731162684</c:v>
                </c:pt>
                <c:pt idx="2287">
                  <c:v>14.7140249429807</c:v>
                </c:pt>
                <c:pt idx="2288">
                  <c:v>14.720576769692901</c:v>
                </c:pt>
                <c:pt idx="2289">
                  <c:v>14.727128596405199</c:v>
                </c:pt>
                <c:pt idx="2290">
                  <c:v>14.7336804231175</c:v>
                </c:pt>
                <c:pt idx="2291">
                  <c:v>14.740232249829701</c:v>
                </c:pt>
                <c:pt idx="2292">
                  <c:v>14.746784076541999</c:v>
                </c:pt>
                <c:pt idx="2293">
                  <c:v>14.7533359032543</c:v>
                </c:pt>
                <c:pt idx="2294">
                  <c:v>14.7598877299666</c:v>
                </c:pt>
                <c:pt idx="2295">
                  <c:v>14.766439556678799</c:v>
                </c:pt>
                <c:pt idx="2296">
                  <c:v>14.7729913833911</c:v>
                </c:pt>
                <c:pt idx="2297">
                  <c:v>14.7795432101034</c:v>
                </c:pt>
                <c:pt idx="2298">
                  <c:v>14.786095036815601</c:v>
                </c:pt>
                <c:pt idx="2299">
                  <c:v>14.792646863527899</c:v>
                </c:pt>
                <c:pt idx="2300">
                  <c:v>14.7991986902402</c:v>
                </c:pt>
                <c:pt idx="2301">
                  <c:v>14.805750516952401</c:v>
                </c:pt>
                <c:pt idx="2302">
                  <c:v>14.812302343664699</c:v>
                </c:pt>
                <c:pt idx="2303">
                  <c:v>14.818854170377</c:v>
                </c:pt>
                <c:pt idx="2304">
                  <c:v>14.8254059970892</c:v>
                </c:pt>
                <c:pt idx="2305">
                  <c:v>14.831957823801501</c:v>
                </c:pt>
                <c:pt idx="2306">
                  <c:v>14.838509650513799</c:v>
                </c:pt>
                <c:pt idx="2307">
                  <c:v>14.845061477226</c:v>
                </c:pt>
                <c:pt idx="2308">
                  <c:v>14.851613303938301</c:v>
                </c:pt>
                <c:pt idx="2309">
                  <c:v>14.858165130650599</c:v>
                </c:pt>
                <c:pt idx="2310">
                  <c:v>14.8647169573628</c:v>
                </c:pt>
                <c:pt idx="2311">
                  <c:v>14.871268784075101</c:v>
                </c:pt>
                <c:pt idx="2312">
                  <c:v>14.877820610787399</c:v>
                </c:pt>
                <c:pt idx="2313">
                  <c:v>14.8843724374997</c:v>
                </c:pt>
                <c:pt idx="2314">
                  <c:v>14.8909242642119</c:v>
                </c:pt>
                <c:pt idx="2315">
                  <c:v>14.897476090924201</c:v>
                </c:pt>
                <c:pt idx="2316">
                  <c:v>14.904027917636499</c:v>
                </c:pt>
                <c:pt idx="2317">
                  <c:v>14.9105797443487</c:v>
                </c:pt>
                <c:pt idx="2318">
                  <c:v>14.917131571061001</c:v>
                </c:pt>
                <c:pt idx="2319">
                  <c:v>14.923683397773299</c:v>
                </c:pt>
                <c:pt idx="2320">
                  <c:v>14.9302352244855</c:v>
                </c:pt>
                <c:pt idx="2321">
                  <c:v>14.9367870511978</c:v>
                </c:pt>
                <c:pt idx="2322">
                  <c:v>14.943338877910101</c:v>
                </c:pt>
                <c:pt idx="2323">
                  <c:v>14.9498907046223</c:v>
                </c:pt>
                <c:pt idx="2324">
                  <c:v>14.9564425313346</c:v>
                </c:pt>
                <c:pt idx="2325">
                  <c:v>14.962994358046901</c:v>
                </c:pt>
                <c:pt idx="2326">
                  <c:v>14.9695461847591</c:v>
                </c:pt>
                <c:pt idx="2327">
                  <c:v>14.9760980114714</c:v>
                </c:pt>
                <c:pt idx="2328">
                  <c:v>14.982649838183701</c:v>
                </c:pt>
                <c:pt idx="2329">
                  <c:v>14.989201664895999</c:v>
                </c:pt>
                <c:pt idx="2330">
                  <c:v>14.9957534916082</c:v>
                </c:pt>
                <c:pt idx="2331">
                  <c:v>15.0023053183205</c:v>
                </c:pt>
                <c:pt idx="2332">
                  <c:v>15.008857145032801</c:v>
                </c:pt>
                <c:pt idx="2333">
                  <c:v>15.015408971745</c:v>
                </c:pt>
                <c:pt idx="2334">
                  <c:v>15.0219607984573</c:v>
                </c:pt>
                <c:pt idx="2335">
                  <c:v>15.028512625169601</c:v>
                </c:pt>
                <c:pt idx="2336">
                  <c:v>15.0350644518818</c:v>
                </c:pt>
                <c:pt idx="2337">
                  <c:v>15.0416162785941</c:v>
                </c:pt>
                <c:pt idx="2338">
                  <c:v>15.0481681053064</c:v>
                </c:pt>
                <c:pt idx="2339">
                  <c:v>15.0547199320186</c:v>
                </c:pt>
                <c:pt idx="2340">
                  <c:v>15.0612717587309</c:v>
                </c:pt>
                <c:pt idx="2341">
                  <c:v>15.0678235854432</c:v>
                </c:pt>
                <c:pt idx="2342">
                  <c:v>15.074375412155399</c:v>
                </c:pt>
                <c:pt idx="2343">
                  <c:v>15.0809272388677</c:v>
                </c:pt>
                <c:pt idx="2344">
                  <c:v>15.08747906558</c:v>
                </c:pt>
                <c:pt idx="2345">
                  <c:v>15.094030892292301</c:v>
                </c:pt>
                <c:pt idx="2346">
                  <c:v>15.1005827190045</c:v>
                </c:pt>
                <c:pt idx="2347">
                  <c:v>15.1071345457168</c:v>
                </c:pt>
                <c:pt idx="2348">
                  <c:v>15.1136863724291</c:v>
                </c:pt>
                <c:pt idx="2349">
                  <c:v>15.1202381991413</c:v>
                </c:pt>
                <c:pt idx="2350">
                  <c:v>15.1267900258536</c:v>
                </c:pt>
                <c:pt idx="2351">
                  <c:v>15.1333418525659</c:v>
                </c:pt>
                <c:pt idx="2352">
                  <c:v>15.139893679278099</c:v>
                </c:pt>
                <c:pt idx="2353">
                  <c:v>15.1464455059904</c:v>
                </c:pt>
                <c:pt idx="2354">
                  <c:v>15.1529973327027</c:v>
                </c:pt>
                <c:pt idx="2355">
                  <c:v>15.159549159414899</c:v>
                </c:pt>
                <c:pt idx="2356">
                  <c:v>15.1661009861272</c:v>
                </c:pt>
                <c:pt idx="2357">
                  <c:v>15.1726528128395</c:v>
                </c:pt>
                <c:pt idx="2358">
                  <c:v>15.179204639551701</c:v>
                </c:pt>
                <c:pt idx="2359">
                  <c:v>15.185756466263999</c:v>
                </c:pt>
                <c:pt idx="2360">
                  <c:v>15.1923082929763</c:v>
                </c:pt>
                <c:pt idx="2361">
                  <c:v>15.1988601196886</c:v>
                </c:pt>
                <c:pt idx="2362">
                  <c:v>15.205411946400799</c:v>
                </c:pt>
                <c:pt idx="2363">
                  <c:v>15.2119637731131</c:v>
                </c:pt>
                <c:pt idx="2364">
                  <c:v>15.2185155998254</c:v>
                </c:pt>
                <c:pt idx="2365">
                  <c:v>15.225067426537599</c:v>
                </c:pt>
                <c:pt idx="2366">
                  <c:v>15.2316192532499</c:v>
                </c:pt>
                <c:pt idx="2367">
                  <c:v>15.2381710799622</c:v>
                </c:pt>
                <c:pt idx="2368">
                  <c:v>15.244722906674401</c:v>
                </c:pt>
                <c:pt idx="2369">
                  <c:v>15.251274733386699</c:v>
                </c:pt>
                <c:pt idx="2370">
                  <c:v>15.257826560099</c:v>
                </c:pt>
                <c:pt idx="2371">
                  <c:v>15.264378386811201</c:v>
                </c:pt>
                <c:pt idx="2372">
                  <c:v>15.270930213523499</c:v>
                </c:pt>
                <c:pt idx="2373">
                  <c:v>15.2774820402358</c:v>
                </c:pt>
                <c:pt idx="2374">
                  <c:v>15.284033866948</c:v>
                </c:pt>
                <c:pt idx="2375">
                  <c:v>15.290585693660301</c:v>
                </c:pt>
                <c:pt idx="2376">
                  <c:v>15.297137520372599</c:v>
                </c:pt>
                <c:pt idx="2377">
                  <c:v>15.3036893470849</c:v>
                </c:pt>
                <c:pt idx="2378">
                  <c:v>15.310241173797101</c:v>
                </c:pt>
                <c:pt idx="2379">
                  <c:v>15.316793000509399</c:v>
                </c:pt>
                <c:pt idx="2380">
                  <c:v>15.3233448272217</c:v>
                </c:pt>
                <c:pt idx="2381">
                  <c:v>15.329896653933901</c:v>
                </c:pt>
                <c:pt idx="2382">
                  <c:v>15.336448480646199</c:v>
                </c:pt>
                <c:pt idx="2383">
                  <c:v>15.3430003073585</c:v>
                </c:pt>
                <c:pt idx="2384">
                  <c:v>15.3495521340707</c:v>
                </c:pt>
                <c:pt idx="2385">
                  <c:v>15.356103960783001</c:v>
                </c:pt>
                <c:pt idx="2386">
                  <c:v>15.362655787495299</c:v>
                </c:pt>
                <c:pt idx="2387">
                  <c:v>15.3692076142075</c:v>
                </c:pt>
                <c:pt idx="2388">
                  <c:v>15.375759440919801</c:v>
                </c:pt>
                <c:pt idx="2389">
                  <c:v>15.382311267632099</c:v>
                </c:pt>
                <c:pt idx="2390">
                  <c:v>15.3888630943443</c:v>
                </c:pt>
                <c:pt idx="2391">
                  <c:v>15.3954149210566</c:v>
                </c:pt>
                <c:pt idx="2392">
                  <c:v>15.401966747768901</c:v>
                </c:pt>
                <c:pt idx="2393">
                  <c:v>15.4085185744811</c:v>
                </c:pt>
                <c:pt idx="2394">
                  <c:v>15.4150704011934</c:v>
                </c:pt>
                <c:pt idx="2395">
                  <c:v>15.421622227905701</c:v>
                </c:pt>
                <c:pt idx="2396">
                  <c:v>15.428174054617999</c:v>
                </c:pt>
                <c:pt idx="2397">
                  <c:v>15.4347258813302</c:v>
                </c:pt>
                <c:pt idx="2398">
                  <c:v>15.441277708042501</c:v>
                </c:pt>
                <c:pt idx="2399">
                  <c:v>15.447829534754799</c:v>
                </c:pt>
                <c:pt idx="2400">
                  <c:v>15.454381361467</c:v>
                </c:pt>
                <c:pt idx="2401">
                  <c:v>15.4609331881793</c:v>
                </c:pt>
                <c:pt idx="2402">
                  <c:v>15.467485014891601</c:v>
                </c:pt>
                <c:pt idx="2403">
                  <c:v>15.4740368416038</c:v>
                </c:pt>
                <c:pt idx="2404">
                  <c:v>15.4805886683161</c:v>
                </c:pt>
                <c:pt idx="2405">
                  <c:v>15.487140495028401</c:v>
                </c:pt>
                <c:pt idx="2406">
                  <c:v>15.4936923217406</c:v>
                </c:pt>
                <c:pt idx="2407">
                  <c:v>15.5002441484529</c:v>
                </c:pt>
                <c:pt idx="2408">
                  <c:v>15.5067959751652</c:v>
                </c:pt>
                <c:pt idx="2409">
                  <c:v>15.5133478018774</c:v>
                </c:pt>
                <c:pt idx="2410">
                  <c:v>15.5198996285897</c:v>
                </c:pt>
                <c:pt idx="2411">
                  <c:v>15.526451455302</c:v>
                </c:pt>
                <c:pt idx="2412">
                  <c:v>15.533003282014301</c:v>
                </c:pt>
                <c:pt idx="2413">
                  <c:v>15.5395551087265</c:v>
                </c:pt>
                <c:pt idx="2414">
                  <c:v>15.5461069354388</c:v>
                </c:pt>
                <c:pt idx="2415">
                  <c:v>15.552658762151101</c:v>
                </c:pt>
                <c:pt idx="2416">
                  <c:v>15.5592105888633</c:v>
                </c:pt>
                <c:pt idx="2417">
                  <c:v>15.5657624155756</c:v>
                </c:pt>
                <c:pt idx="2418">
                  <c:v>15.5723142422879</c:v>
                </c:pt>
                <c:pt idx="2419">
                  <c:v>15.5788660690001</c:v>
                </c:pt>
                <c:pt idx="2420">
                  <c:v>15.5854178957124</c:v>
                </c:pt>
                <c:pt idx="2421">
                  <c:v>15.5919697224247</c:v>
                </c:pt>
                <c:pt idx="2422">
                  <c:v>15.598521549136899</c:v>
                </c:pt>
                <c:pt idx="2423">
                  <c:v>15.6050733758492</c:v>
                </c:pt>
                <c:pt idx="2424">
                  <c:v>15.6116252025615</c:v>
                </c:pt>
                <c:pt idx="2425">
                  <c:v>15.6181770292738</c:v>
                </c:pt>
                <c:pt idx="2426">
                  <c:v>15.624728855986</c:v>
                </c:pt>
                <c:pt idx="2427">
                  <c:v>15.6312806826983</c:v>
                </c:pt>
                <c:pt idx="2428">
                  <c:v>15.6378325094106</c:v>
                </c:pt>
                <c:pt idx="2429">
                  <c:v>15.644384336122799</c:v>
                </c:pt>
                <c:pt idx="2430">
                  <c:v>15.6509361628351</c:v>
                </c:pt>
                <c:pt idx="2431">
                  <c:v>15.6574879895474</c:v>
                </c:pt>
                <c:pt idx="2432">
                  <c:v>15.664039816259599</c:v>
                </c:pt>
                <c:pt idx="2433">
                  <c:v>15.6705916429719</c:v>
                </c:pt>
                <c:pt idx="2434">
                  <c:v>15.6771434696842</c:v>
                </c:pt>
                <c:pt idx="2435">
                  <c:v>15.683695296396399</c:v>
                </c:pt>
                <c:pt idx="2436">
                  <c:v>15.6902471231087</c:v>
                </c:pt>
                <c:pt idx="2437">
                  <c:v>15.696798949821</c:v>
                </c:pt>
                <c:pt idx="2438">
                  <c:v>15.703350776533201</c:v>
                </c:pt>
                <c:pt idx="2439">
                  <c:v>15.709902603245499</c:v>
                </c:pt>
                <c:pt idx="2440">
                  <c:v>15.7164544299578</c:v>
                </c:pt>
                <c:pt idx="2441">
                  <c:v>15.723006256670001</c:v>
                </c:pt>
                <c:pt idx="2442">
                  <c:v>15.729558083382299</c:v>
                </c:pt>
                <c:pt idx="2443">
                  <c:v>15.7361099100946</c:v>
                </c:pt>
                <c:pt idx="2444">
                  <c:v>15.7426617368069</c:v>
                </c:pt>
                <c:pt idx="2445">
                  <c:v>15.749213563519101</c:v>
                </c:pt>
                <c:pt idx="2446">
                  <c:v>15.755765390231399</c:v>
                </c:pt>
                <c:pt idx="2447">
                  <c:v>15.7623172169437</c:v>
                </c:pt>
                <c:pt idx="2448">
                  <c:v>15.768869043655901</c:v>
                </c:pt>
                <c:pt idx="2449">
                  <c:v>15.775420870368199</c:v>
                </c:pt>
                <c:pt idx="2450">
                  <c:v>15.7819726970805</c:v>
                </c:pt>
                <c:pt idx="2451">
                  <c:v>15.788524523792701</c:v>
                </c:pt>
                <c:pt idx="2452">
                  <c:v>15.795076350504999</c:v>
                </c:pt>
                <c:pt idx="2453">
                  <c:v>15.8016281772173</c:v>
                </c:pt>
                <c:pt idx="2454">
                  <c:v>15.8081800039295</c:v>
                </c:pt>
                <c:pt idx="2455">
                  <c:v>15.814731830641801</c:v>
                </c:pt>
                <c:pt idx="2456">
                  <c:v>15.821283657354099</c:v>
                </c:pt>
                <c:pt idx="2457">
                  <c:v>15.8278354840663</c:v>
                </c:pt>
                <c:pt idx="2458">
                  <c:v>15.834387310778601</c:v>
                </c:pt>
                <c:pt idx="2459">
                  <c:v>15.840939137490899</c:v>
                </c:pt>
                <c:pt idx="2460">
                  <c:v>15.8474909642032</c:v>
                </c:pt>
                <c:pt idx="2461">
                  <c:v>15.8540427909154</c:v>
                </c:pt>
                <c:pt idx="2462">
                  <c:v>15.860594617627701</c:v>
                </c:pt>
                <c:pt idx="2463">
                  <c:v>15.867146444339999</c:v>
                </c:pt>
                <c:pt idx="2464">
                  <c:v>15.8736982710522</c:v>
                </c:pt>
                <c:pt idx="2465">
                  <c:v>15.880250097764501</c:v>
                </c:pt>
                <c:pt idx="2466">
                  <c:v>15.886801924476799</c:v>
                </c:pt>
                <c:pt idx="2467">
                  <c:v>15.893353751189</c:v>
                </c:pt>
                <c:pt idx="2468">
                  <c:v>15.899905577901301</c:v>
                </c:pt>
                <c:pt idx="2469">
                  <c:v>15.906457404613599</c:v>
                </c:pt>
                <c:pt idx="2470">
                  <c:v>15.9130092313258</c:v>
                </c:pt>
                <c:pt idx="2471">
                  <c:v>15.9195610580381</c:v>
                </c:pt>
                <c:pt idx="2472">
                  <c:v>15.926112884750401</c:v>
                </c:pt>
                <c:pt idx="2473">
                  <c:v>15.9326647114626</c:v>
                </c:pt>
                <c:pt idx="2474">
                  <c:v>15.9392165381749</c:v>
                </c:pt>
                <c:pt idx="2475">
                  <c:v>15.945768364887201</c:v>
                </c:pt>
                <c:pt idx="2476">
                  <c:v>15.952320191599499</c:v>
                </c:pt>
                <c:pt idx="2477">
                  <c:v>15.9588720183117</c:v>
                </c:pt>
                <c:pt idx="2478">
                  <c:v>15.965423845024</c:v>
                </c:pt>
                <c:pt idx="2479">
                  <c:v>15.971975671736301</c:v>
                </c:pt>
                <c:pt idx="2480">
                  <c:v>15.9785274984485</c:v>
                </c:pt>
                <c:pt idx="2481">
                  <c:v>15.9850793251608</c:v>
                </c:pt>
                <c:pt idx="2482">
                  <c:v>15.991631151873101</c:v>
                </c:pt>
                <c:pt idx="2483">
                  <c:v>15.9981829785853</c:v>
                </c:pt>
                <c:pt idx="2484">
                  <c:v>16.004734805297598</c:v>
                </c:pt>
                <c:pt idx="2485">
                  <c:v>16.011286632009899</c:v>
                </c:pt>
                <c:pt idx="2486">
                  <c:v>16.0178384587221</c:v>
                </c:pt>
                <c:pt idx="2487">
                  <c:v>16.0243902854344</c:v>
                </c:pt>
                <c:pt idx="2488">
                  <c:v>16.0309421121467</c:v>
                </c:pt>
                <c:pt idx="2489">
                  <c:v>16.037493938858901</c:v>
                </c:pt>
                <c:pt idx="2490">
                  <c:v>16.044045765571202</c:v>
                </c:pt>
                <c:pt idx="2491">
                  <c:v>16.050597592283498</c:v>
                </c:pt>
                <c:pt idx="2492">
                  <c:v>16.057149418995799</c:v>
                </c:pt>
                <c:pt idx="2493">
                  <c:v>16.063701245708</c:v>
                </c:pt>
                <c:pt idx="2494">
                  <c:v>16.0702530724203</c:v>
                </c:pt>
                <c:pt idx="2495">
                  <c:v>16.0768048991326</c:v>
                </c:pt>
                <c:pt idx="2496">
                  <c:v>16.083356725844801</c:v>
                </c:pt>
                <c:pt idx="2497">
                  <c:v>16.089908552557102</c:v>
                </c:pt>
                <c:pt idx="2498">
                  <c:v>16.096460379269399</c:v>
                </c:pt>
                <c:pt idx="2499">
                  <c:v>16.103012205981599</c:v>
                </c:pt>
                <c:pt idx="2500">
                  <c:v>16.1095640326939</c:v>
                </c:pt>
                <c:pt idx="2501">
                  <c:v>16.1161158594062</c:v>
                </c:pt>
                <c:pt idx="2502">
                  <c:v>16.122667686118401</c:v>
                </c:pt>
                <c:pt idx="2503">
                  <c:v>16.129219512830701</c:v>
                </c:pt>
                <c:pt idx="2504">
                  <c:v>16.135771339542998</c:v>
                </c:pt>
                <c:pt idx="2505">
                  <c:v>16.142323166255199</c:v>
                </c:pt>
                <c:pt idx="2506">
                  <c:v>16.1488749929675</c:v>
                </c:pt>
                <c:pt idx="2507">
                  <c:v>16.1554268196798</c:v>
                </c:pt>
                <c:pt idx="2508">
                  <c:v>16.1619786463921</c:v>
                </c:pt>
                <c:pt idx="2509">
                  <c:v>16.168530473104301</c:v>
                </c:pt>
                <c:pt idx="2510">
                  <c:v>16.175082299816602</c:v>
                </c:pt>
                <c:pt idx="2511">
                  <c:v>16.181634126528898</c:v>
                </c:pt>
                <c:pt idx="2512">
                  <c:v>16.188185953241099</c:v>
                </c:pt>
                <c:pt idx="2513">
                  <c:v>16.1947377799534</c:v>
                </c:pt>
                <c:pt idx="2514">
                  <c:v>16.2012896066657</c:v>
                </c:pt>
                <c:pt idx="2515">
                  <c:v>16.207841433377901</c:v>
                </c:pt>
                <c:pt idx="2516">
                  <c:v>16.214393260090201</c:v>
                </c:pt>
                <c:pt idx="2517">
                  <c:v>16.220945086802502</c:v>
                </c:pt>
                <c:pt idx="2518">
                  <c:v>16.227496913514699</c:v>
                </c:pt>
                <c:pt idx="2519">
                  <c:v>16.234048740226999</c:v>
                </c:pt>
                <c:pt idx="2520">
                  <c:v>16.2406005669393</c:v>
                </c:pt>
                <c:pt idx="2521">
                  <c:v>16.247152393651501</c:v>
                </c:pt>
                <c:pt idx="2522">
                  <c:v>16.253704220363801</c:v>
                </c:pt>
                <c:pt idx="2523">
                  <c:v>16.260256047076101</c:v>
                </c:pt>
                <c:pt idx="2524">
                  <c:v>16.266807873788299</c:v>
                </c:pt>
                <c:pt idx="2525">
                  <c:v>16.273359700500599</c:v>
                </c:pt>
                <c:pt idx="2526">
                  <c:v>16.279911527212899</c:v>
                </c:pt>
                <c:pt idx="2527">
                  <c:v>16.2864633539252</c:v>
                </c:pt>
                <c:pt idx="2528">
                  <c:v>16.293015180637401</c:v>
                </c:pt>
                <c:pt idx="2529">
                  <c:v>16.299567007349701</c:v>
                </c:pt>
                <c:pt idx="2530">
                  <c:v>16.306118834062001</c:v>
                </c:pt>
                <c:pt idx="2531">
                  <c:v>16.312670660774199</c:v>
                </c:pt>
                <c:pt idx="2532">
                  <c:v>16.319222487486499</c:v>
                </c:pt>
                <c:pt idx="2533">
                  <c:v>16.325774314198799</c:v>
                </c:pt>
                <c:pt idx="2534">
                  <c:v>16.332326140911</c:v>
                </c:pt>
                <c:pt idx="2535">
                  <c:v>16.338877967623301</c:v>
                </c:pt>
                <c:pt idx="2536">
                  <c:v>16.345429794335601</c:v>
                </c:pt>
                <c:pt idx="2537">
                  <c:v>16.351981621047798</c:v>
                </c:pt>
                <c:pt idx="2538">
                  <c:v>16.358533447760099</c:v>
                </c:pt>
                <c:pt idx="2539">
                  <c:v>16.365085274472399</c:v>
                </c:pt>
                <c:pt idx="2540">
                  <c:v>16.3716371011846</c:v>
                </c:pt>
                <c:pt idx="2541">
                  <c:v>16.3781889278969</c:v>
                </c:pt>
                <c:pt idx="2542">
                  <c:v>16.384740754609201</c:v>
                </c:pt>
                <c:pt idx="2543">
                  <c:v>16.391292581321501</c:v>
                </c:pt>
                <c:pt idx="2544">
                  <c:v>16.397844408033698</c:v>
                </c:pt>
                <c:pt idx="2545">
                  <c:v>16.404396234745999</c:v>
                </c:pt>
                <c:pt idx="2546">
                  <c:v>16.410948061458299</c:v>
                </c:pt>
                <c:pt idx="2547">
                  <c:v>16.4174998881705</c:v>
                </c:pt>
                <c:pt idx="2548">
                  <c:v>16.4240517148828</c:v>
                </c:pt>
                <c:pt idx="2549">
                  <c:v>16.430603541595101</c:v>
                </c:pt>
                <c:pt idx="2550">
                  <c:v>16.437155368307302</c:v>
                </c:pt>
                <c:pt idx="2551">
                  <c:v>16.443707195019599</c:v>
                </c:pt>
                <c:pt idx="2552">
                  <c:v>16.450259021731899</c:v>
                </c:pt>
                <c:pt idx="2553">
                  <c:v>16.4568108484441</c:v>
                </c:pt>
                <c:pt idx="2554">
                  <c:v>16.4633626751564</c:v>
                </c:pt>
                <c:pt idx="2555">
                  <c:v>16.469914501868701</c:v>
                </c:pt>
                <c:pt idx="2556">
                  <c:v>16.476466328581001</c:v>
                </c:pt>
                <c:pt idx="2557">
                  <c:v>16.483018155293198</c:v>
                </c:pt>
                <c:pt idx="2558">
                  <c:v>16.489569982005499</c:v>
                </c:pt>
                <c:pt idx="2559">
                  <c:v>16.496121808717799</c:v>
                </c:pt>
                <c:pt idx="2560">
                  <c:v>16.50267363543</c:v>
                </c:pt>
                <c:pt idx="2561">
                  <c:v>16.5092254621423</c:v>
                </c:pt>
                <c:pt idx="2562">
                  <c:v>16.515777288854601</c:v>
                </c:pt>
                <c:pt idx="2563">
                  <c:v>16.522329115566802</c:v>
                </c:pt>
                <c:pt idx="2564">
                  <c:v>16.528880942279098</c:v>
                </c:pt>
                <c:pt idx="2565">
                  <c:v>16.535432768991399</c:v>
                </c:pt>
                <c:pt idx="2566">
                  <c:v>16.5419845957036</c:v>
                </c:pt>
                <c:pt idx="2567">
                  <c:v>16.5485364224159</c:v>
                </c:pt>
                <c:pt idx="2568">
                  <c:v>16.5550882491282</c:v>
                </c:pt>
                <c:pt idx="2569">
                  <c:v>16.561640075840401</c:v>
                </c:pt>
                <c:pt idx="2570">
                  <c:v>16.568191902552702</c:v>
                </c:pt>
                <c:pt idx="2571">
                  <c:v>16.574743729264998</c:v>
                </c:pt>
                <c:pt idx="2572">
                  <c:v>16.581295555977199</c:v>
                </c:pt>
                <c:pt idx="2573">
                  <c:v>16.5878473826895</c:v>
                </c:pt>
                <c:pt idx="2574">
                  <c:v>16.5943992094018</c:v>
                </c:pt>
                <c:pt idx="2575">
                  <c:v>16.6009510361141</c:v>
                </c:pt>
                <c:pt idx="2576">
                  <c:v>16.607502862826301</c:v>
                </c:pt>
                <c:pt idx="2577">
                  <c:v>16.614054689538602</c:v>
                </c:pt>
                <c:pt idx="2578">
                  <c:v>16.620606516250898</c:v>
                </c:pt>
                <c:pt idx="2579">
                  <c:v>16.627158342963099</c:v>
                </c:pt>
                <c:pt idx="2580">
                  <c:v>16.6337101696754</c:v>
                </c:pt>
                <c:pt idx="2581">
                  <c:v>16.6402619963877</c:v>
                </c:pt>
                <c:pt idx="2582">
                  <c:v>16.646813823099901</c:v>
                </c:pt>
                <c:pt idx="2583">
                  <c:v>16.653365649812201</c:v>
                </c:pt>
                <c:pt idx="2584">
                  <c:v>16.659917476524502</c:v>
                </c:pt>
                <c:pt idx="2585">
                  <c:v>16.666469303236699</c:v>
                </c:pt>
                <c:pt idx="2586">
                  <c:v>16.673021129948999</c:v>
                </c:pt>
                <c:pt idx="2587">
                  <c:v>16.6795729566613</c:v>
                </c:pt>
                <c:pt idx="2588">
                  <c:v>16.686124783373501</c:v>
                </c:pt>
                <c:pt idx="2589">
                  <c:v>16.692676610085801</c:v>
                </c:pt>
                <c:pt idx="2590">
                  <c:v>16.699228436798101</c:v>
                </c:pt>
                <c:pt idx="2591">
                  <c:v>16.705780263510398</c:v>
                </c:pt>
                <c:pt idx="2592">
                  <c:v>16.712332090222599</c:v>
                </c:pt>
                <c:pt idx="2593">
                  <c:v>16.7188839169349</c:v>
                </c:pt>
                <c:pt idx="2594">
                  <c:v>16.7254357436472</c:v>
                </c:pt>
                <c:pt idx="2595">
                  <c:v>16.731987570359401</c:v>
                </c:pt>
                <c:pt idx="2596">
                  <c:v>16.738539397071701</c:v>
                </c:pt>
                <c:pt idx="2597">
                  <c:v>16.745091223784001</c:v>
                </c:pt>
                <c:pt idx="2598">
                  <c:v>16.751643050496199</c:v>
                </c:pt>
                <c:pt idx="2599">
                  <c:v>16.758194877208499</c:v>
                </c:pt>
                <c:pt idx="2600">
                  <c:v>16.7647467039208</c:v>
                </c:pt>
                <c:pt idx="2601">
                  <c:v>16.771298530633</c:v>
                </c:pt>
                <c:pt idx="2602">
                  <c:v>16.777850357345301</c:v>
                </c:pt>
                <c:pt idx="2603">
                  <c:v>16.784402184057601</c:v>
                </c:pt>
                <c:pt idx="2604">
                  <c:v>16.790954010769799</c:v>
                </c:pt>
                <c:pt idx="2605">
                  <c:v>16.797505837482099</c:v>
                </c:pt>
                <c:pt idx="2606">
                  <c:v>16.804057664194399</c:v>
                </c:pt>
                <c:pt idx="2607">
                  <c:v>16.8106094909067</c:v>
                </c:pt>
                <c:pt idx="2608">
                  <c:v>16.817161317618901</c:v>
                </c:pt>
                <c:pt idx="2609">
                  <c:v>16.823713144331201</c:v>
                </c:pt>
                <c:pt idx="2610">
                  <c:v>16.830264971043501</c:v>
                </c:pt>
                <c:pt idx="2611">
                  <c:v>16.836816797755699</c:v>
                </c:pt>
                <c:pt idx="2612">
                  <c:v>16.843368624467999</c:v>
                </c:pt>
                <c:pt idx="2613">
                  <c:v>16.849920451180299</c:v>
                </c:pt>
                <c:pt idx="2614">
                  <c:v>16.8564722778925</c:v>
                </c:pt>
                <c:pt idx="2615">
                  <c:v>16.863024104604801</c:v>
                </c:pt>
                <c:pt idx="2616">
                  <c:v>16.869575931317101</c:v>
                </c:pt>
                <c:pt idx="2617">
                  <c:v>16.876127758029298</c:v>
                </c:pt>
                <c:pt idx="2618">
                  <c:v>16.882679584741599</c:v>
                </c:pt>
                <c:pt idx="2619">
                  <c:v>16.889231411453899</c:v>
                </c:pt>
                <c:pt idx="2620">
                  <c:v>16.8957832381661</c:v>
                </c:pt>
                <c:pt idx="2621">
                  <c:v>16.9023350648784</c:v>
                </c:pt>
                <c:pt idx="2622">
                  <c:v>16.908886891590701</c:v>
                </c:pt>
                <c:pt idx="2623">
                  <c:v>16.915438718303001</c:v>
                </c:pt>
                <c:pt idx="2624">
                  <c:v>16.921990545015198</c:v>
                </c:pt>
                <c:pt idx="2625">
                  <c:v>16.928542371727499</c:v>
                </c:pt>
                <c:pt idx="2626">
                  <c:v>16.935094198439799</c:v>
                </c:pt>
                <c:pt idx="2627">
                  <c:v>16.941646025152</c:v>
                </c:pt>
                <c:pt idx="2628">
                  <c:v>16.9481978518643</c:v>
                </c:pt>
                <c:pt idx="2629">
                  <c:v>16.954749678576601</c:v>
                </c:pt>
                <c:pt idx="2630">
                  <c:v>16.961301505288802</c:v>
                </c:pt>
                <c:pt idx="2631">
                  <c:v>16.967853332001098</c:v>
                </c:pt>
                <c:pt idx="2632">
                  <c:v>16.974405158713399</c:v>
                </c:pt>
                <c:pt idx="2633">
                  <c:v>16.9809569854256</c:v>
                </c:pt>
                <c:pt idx="2634">
                  <c:v>16.9875088121379</c:v>
                </c:pt>
                <c:pt idx="2635">
                  <c:v>16.9940606388502</c:v>
                </c:pt>
                <c:pt idx="2636">
                  <c:v>17.000612465562401</c:v>
                </c:pt>
                <c:pt idx="2637">
                  <c:v>17.007164292274702</c:v>
                </c:pt>
                <c:pt idx="2638">
                  <c:v>17.013716118986999</c:v>
                </c:pt>
                <c:pt idx="2639">
                  <c:v>17.020267945699299</c:v>
                </c:pt>
                <c:pt idx="2640">
                  <c:v>17.0268197724115</c:v>
                </c:pt>
                <c:pt idx="2641">
                  <c:v>17.0333715991238</c:v>
                </c:pt>
                <c:pt idx="2642">
                  <c:v>17.039923425836101</c:v>
                </c:pt>
                <c:pt idx="2643">
                  <c:v>17.046475252548301</c:v>
                </c:pt>
                <c:pt idx="2644">
                  <c:v>17.053027079260598</c:v>
                </c:pt>
                <c:pt idx="2645">
                  <c:v>17.059578905972899</c:v>
                </c:pt>
                <c:pt idx="2646">
                  <c:v>17.0661307326851</c:v>
                </c:pt>
                <c:pt idx="2647">
                  <c:v>17.0726825593974</c:v>
                </c:pt>
                <c:pt idx="2648">
                  <c:v>17.0792343861097</c:v>
                </c:pt>
                <c:pt idx="2649">
                  <c:v>17.085786212821901</c:v>
                </c:pt>
                <c:pt idx="2650">
                  <c:v>17.092338039534201</c:v>
                </c:pt>
                <c:pt idx="2651">
                  <c:v>17.098889866246498</c:v>
                </c:pt>
                <c:pt idx="2652">
                  <c:v>17.105441692958699</c:v>
                </c:pt>
                <c:pt idx="2653">
                  <c:v>17.111993519671</c:v>
                </c:pt>
                <c:pt idx="2654">
                  <c:v>17.1185453463833</c:v>
                </c:pt>
                <c:pt idx="2655">
                  <c:v>17.1250971730956</c:v>
                </c:pt>
                <c:pt idx="2656">
                  <c:v>17.131648999807801</c:v>
                </c:pt>
                <c:pt idx="2657">
                  <c:v>17.138200826520102</c:v>
                </c:pt>
                <c:pt idx="2658">
                  <c:v>17.144752653232398</c:v>
                </c:pt>
                <c:pt idx="2659">
                  <c:v>17.151304479944599</c:v>
                </c:pt>
                <c:pt idx="2660">
                  <c:v>17.1578563066569</c:v>
                </c:pt>
                <c:pt idx="2661">
                  <c:v>17.1644081333692</c:v>
                </c:pt>
                <c:pt idx="2662">
                  <c:v>17.170959960081401</c:v>
                </c:pt>
                <c:pt idx="2663">
                  <c:v>17.177511786793701</c:v>
                </c:pt>
                <c:pt idx="2664">
                  <c:v>17.184063613506002</c:v>
                </c:pt>
                <c:pt idx="2665">
                  <c:v>17.190615440218199</c:v>
                </c:pt>
                <c:pt idx="2666">
                  <c:v>17.197167266930499</c:v>
                </c:pt>
                <c:pt idx="2667">
                  <c:v>17.2037190936428</c:v>
                </c:pt>
                <c:pt idx="2668">
                  <c:v>17.210270920355001</c:v>
                </c:pt>
                <c:pt idx="2669">
                  <c:v>17.216822747067301</c:v>
                </c:pt>
                <c:pt idx="2670">
                  <c:v>17.223374573779601</c:v>
                </c:pt>
                <c:pt idx="2671">
                  <c:v>17.229926400491799</c:v>
                </c:pt>
                <c:pt idx="2672">
                  <c:v>17.236478227204099</c:v>
                </c:pt>
                <c:pt idx="2673">
                  <c:v>17.243030053916399</c:v>
                </c:pt>
                <c:pt idx="2674">
                  <c:v>17.2495818806287</c:v>
                </c:pt>
                <c:pt idx="2675">
                  <c:v>17.256133707340901</c:v>
                </c:pt>
                <c:pt idx="2676">
                  <c:v>17.262685534053201</c:v>
                </c:pt>
                <c:pt idx="2677">
                  <c:v>17.269237360765501</c:v>
                </c:pt>
                <c:pt idx="2678">
                  <c:v>17.275789187477699</c:v>
                </c:pt>
                <c:pt idx="2679">
                  <c:v>17.282341014189999</c:v>
                </c:pt>
                <c:pt idx="2680">
                  <c:v>17.288892840902299</c:v>
                </c:pt>
                <c:pt idx="2681">
                  <c:v>17.2954446676145</c:v>
                </c:pt>
                <c:pt idx="2682">
                  <c:v>17.301996494326801</c:v>
                </c:pt>
                <c:pt idx="2683">
                  <c:v>17.308548321039101</c:v>
                </c:pt>
                <c:pt idx="2684">
                  <c:v>17.315100147751298</c:v>
                </c:pt>
                <c:pt idx="2685">
                  <c:v>17.321651974463599</c:v>
                </c:pt>
                <c:pt idx="2686">
                  <c:v>17.328203801175899</c:v>
                </c:pt>
                <c:pt idx="2687">
                  <c:v>17.3347556278882</c:v>
                </c:pt>
                <c:pt idx="2688">
                  <c:v>17.3413074546004</c:v>
                </c:pt>
                <c:pt idx="2689">
                  <c:v>17.347859281312701</c:v>
                </c:pt>
                <c:pt idx="2690">
                  <c:v>17.354411108025001</c:v>
                </c:pt>
                <c:pt idx="2691">
                  <c:v>17.360962934737199</c:v>
                </c:pt>
                <c:pt idx="2692">
                  <c:v>17.367514761449499</c:v>
                </c:pt>
                <c:pt idx="2693">
                  <c:v>17.374066588161799</c:v>
                </c:pt>
                <c:pt idx="2694">
                  <c:v>17.380618414874</c:v>
                </c:pt>
                <c:pt idx="2695">
                  <c:v>17.387170241586301</c:v>
                </c:pt>
                <c:pt idx="2696">
                  <c:v>17.393722068298601</c:v>
                </c:pt>
                <c:pt idx="2697">
                  <c:v>17.400273895010798</c:v>
                </c:pt>
                <c:pt idx="2698">
                  <c:v>17.406825721723099</c:v>
                </c:pt>
                <c:pt idx="2699">
                  <c:v>17.413377548435399</c:v>
                </c:pt>
                <c:pt idx="2700">
                  <c:v>17.4199293751476</c:v>
                </c:pt>
                <c:pt idx="2701">
                  <c:v>17.4264812018599</c:v>
                </c:pt>
                <c:pt idx="2702">
                  <c:v>17.433033028572201</c:v>
                </c:pt>
                <c:pt idx="2703">
                  <c:v>17.439584855284401</c:v>
                </c:pt>
                <c:pt idx="2704">
                  <c:v>17.446136681996698</c:v>
                </c:pt>
                <c:pt idx="2705">
                  <c:v>17.452688508708999</c:v>
                </c:pt>
                <c:pt idx="2706">
                  <c:v>17.459240335421299</c:v>
                </c:pt>
                <c:pt idx="2707">
                  <c:v>17.4657921621335</c:v>
                </c:pt>
                <c:pt idx="2708">
                  <c:v>17.4723439888458</c:v>
                </c:pt>
                <c:pt idx="2709">
                  <c:v>17.478895815558101</c:v>
                </c:pt>
                <c:pt idx="2710">
                  <c:v>17.485447642270302</c:v>
                </c:pt>
                <c:pt idx="2711">
                  <c:v>17.491999468982598</c:v>
                </c:pt>
                <c:pt idx="2712">
                  <c:v>17.498551295694899</c:v>
                </c:pt>
                <c:pt idx="2713">
                  <c:v>17.5051031224071</c:v>
                </c:pt>
                <c:pt idx="2714">
                  <c:v>17.5116549491194</c:v>
                </c:pt>
                <c:pt idx="2715">
                  <c:v>17.5182067758317</c:v>
                </c:pt>
                <c:pt idx="2716">
                  <c:v>17.524758602543901</c:v>
                </c:pt>
                <c:pt idx="2717">
                  <c:v>17.531310429256202</c:v>
                </c:pt>
                <c:pt idx="2718">
                  <c:v>17.537862255968498</c:v>
                </c:pt>
                <c:pt idx="2719">
                  <c:v>17.544414082680699</c:v>
                </c:pt>
                <c:pt idx="2720">
                  <c:v>17.550965909393</c:v>
                </c:pt>
                <c:pt idx="2721">
                  <c:v>17.5575177361053</c:v>
                </c:pt>
                <c:pt idx="2722">
                  <c:v>17.5640695628176</c:v>
                </c:pt>
                <c:pt idx="2723">
                  <c:v>17.570621389529801</c:v>
                </c:pt>
                <c:pt idx="2724">
                  <c:v>17.577173216242102</c:v>
                </c:pt>
                <c:pt idx="2725">
                  <c:v>17.583725042954399</c:v>
                </c:pt>
                <c:pt idx="2726">
                  <c:v>17.590276869666599</c:v>
                </c:pt>
                <c:pt idx="2727">
                  <c:v>17.5968286963789</c:v>
                </c:pt>
                <c:pt idx="2728">
                  <c:v>17.6033805230912</c:v>
                </c:pt>
                <c:pt idx="2729">
                  <c:v>17.609932349803401</c:v>
                </c:pt>
                <c:pt idx="2730">
                  <c:v>17.616484176515701</c:v>
                </c:pt>
                <c:pt idx="2731">
                  <c:v>17.623036003227998</c:v>
                </c:pt>
                <c:pt idx="2732">
                  <c:v>17.629587829940199</c:v>
                </c:pt>
                <c:pt idx="2733">
                  <c:v>17.636139656652499</c:v>
                </c:pt>
                <c:pt idx="2734">
                  <c:v>17.6426914833648</c:v>
                </c:pt>
                <c:pt idx="2735">
                  <c:v>17.649243310077001</c:v>
                </c:pt>
                <c:pt idx="2736">
                  <c:v>17.655795136789301</c:v>
                </c:pt>
                <c:pt idx="2737">
                  <c:v>17.662346963501601</c:v>
                </c:pt>
                <c:pt idx="2738">
                  <c:v>17.668898790213898</c:v>
                </c:pt>
                <c:pt idx="2739">
                  <c:v>17.675450616926099</c:v>
                </c:pt>
                <c:pt idx="2740">
                  <c:v>17.6820024436384</c:v>
                </c:pt>
                <c:pt idx="2741">
                  <c:v>17.6885542703507</c:v>
                </c:pt>
                <c:pt idx="2742">
                  <c:v>17.695106097062901</c:v>
                </c:pt>
                <c:pt idx="2743">
                  <c:v>17.701657923775201</c:v>
                </c:pt>
                <c:pt idx="2744">
                  <c:v>17.708209750487502</c:v>
                </c:pt>
                <c:pt idx="2745">
                  <c:v>17.714761577199699</c:v>
                </c:pt>
                <c:pt idx="2746">
                  <c:v>17.721313403911999</c:v>
                </c:pt>
                <c:pt idx="2747">
                  <c:v>17.7278652306243</c:v>
                </c:pt>
                <c:pt idx="2748">
                  <c:v>17.734417057336501</c:v>
                </c:pt>
                <c:pt idx="2749">
                  <c:v>17.740968884048801</c:v>
                </c:pt>
                <c:pt idx="2750">
                  <c:v>17.747520710761101</c:v>
                </c:pt>
                <c:pt idx="2751">
                  <c:v>17.754072537473299</c:v>
                </c:pt>
                <c:pt idx="2752">
                  <c:v>17.760624364185599</c:v>
                </c:pt>
                <c:pt idx="2753">
                  <c:v>17.767176190897899</c:v>
                </c:pt>
                <c:pt idx="2754">
                  <c:v>17.7737280176102</c:v>
                </c:pt>
                <c:pt idx="2755">
                  <c:v>17.780279844322401</c:v>
                </c:pt>
                <c:pt idx="2756">
                  <c:v>17.786831671034701</c:v>
                </c:pt>
                <c:pt idx="2757">
                  <c:v>17.793383497747001</c:v>
                </c:pt>
                <c:pt idx="2758">
                  <c:v>17.799935324459199</c:v>
                </c:pt>
                <c:pt idx="2759">
                  <c:v>17.806487151171499</c:v>
                </c:pt>
                <c:pt idx="2760">
                  <c:v>17.813038977883799</c:v>
                </c:pt>
                <c:pt idx="2761">
                  <c:v>17.819590804596</c:v>
                </c:pt>
                <c:pt idx="2762">
                  <c:v>17.826142631308301</c:v>
                </c:pt>
                <c:pt idx="2763">
                  <c:v>17.832694458020601</c:v>
                </c:pt>
                <c:pt idx="2764">
                  <c:v>17.839246284732798</c:v>
                </c:pt>
                <c:pt idx="2765">
                  <c:v>17.845798111445099</c:v>
                </c:pt>
                <c:pt idx="2766">
                  <c:v>17.852349938157399</c:v>
                </c:pt>
                <c:pt idx="2767">
                  <c:v>17.8589017648696</c:v>
                </c:pt>
                <c:pt idx="2768">
                  <c:v>17.8654535915819</c:v>
                </c:pt>
                <c:pt idx="2769">
                  <c:v>17.872005418294201</c:v>
                </c:pt>
                <c:pt idx="2770">
                  <c:v>17.878557245006501</c:v>
                </c:pt>
                <c:pt idx="2771">
                  <c:v>17.885109071718698</c:v>
                </c:pt>
                <c:pt idx="2772">
                  <c:v>17.891660898430999</c:v>
                </c:pt>
                <c:pt idx="2773">
                  <c:v>17.898212725143299</c:v>
                </c:pt>
                <c:pt idx="2774">
                  <c:v>17.9047645518555</c:v>
                </c:pt>
                <c:pt idx="2775">
                  <c:v>17.9113163785678</c:v>
                </c:pt>
                <c:pt idx="2776">
                  <c:v>17.917868205280101</c:v>
                </c:pt>
                <c:pt idx="2777">
                  <c:v>17.924420031992302</c:v>
                </c:pt>
                <c:pt idx="2778">
                  <c:v>17.930971858704599</c:v>
                </c:pt>
                <c:pt idx="2779">
                  <c:v>17.937523685416899</c:v>
                </c:pt>
                <c:pt idx="2780">
                  <c:v>17.9440755121291</c:v>
                </c:pt>
                <c:pt idx="2781">
                  <c:v>17.9506273388414</c:v>
                </c:pt>
                <c:pt idx="2782">
                  <c:v>17.957179165553701</c:v>
                </c:pt>
                <c:pt idx="2783">
                  <c:v>17.963730992265901</c:v>
                </c:pt>
                <c:pt idx="2784">
                  <c:v>17.970282818978198</c:v>
                </c:pt>
                <c:pt idx="2785">
                  <c:v>17.976834645690499</c:v>
                </c:pt>
                <c:pt idx="2786">
                  <c:v>17.983386472402799</c:v>
                </c:pt>
                <c:pt idx="2787">
                  <c:v>17.989938299115</c:v>
                </c:pt>
                <c:pt idx="2788">
                  <c:v>17.9964901258273</c:v>
                </c:pt>
                <c:pt idx="2789">
                  <c:v>18.003041952539601</c:v>
                </c:pt>
                <c:pt idx="2790">
                  <c:v>18.009593779251801</c:v>
                </c:pt>
                <c:pt idx="2791">
                  <c:v>18.016145605964098</c:v>
                </c:pt>
                <c:pt idx="2792">
                  <c:v>18.022697432676399</c:v>
                </c:pt>
                <c:pt idx="2793">
                  <c:v>18.0292492593886</c:v>
                </c:pt>
                <c:pt idx="2794">
                  <c:v>18.0358010861009</c:v>
                </c:pt>
                <c:pt idx="2795">
                  <c:v>18.0423529128132</c:v>
                </c:pt>
                <c:pt idx="2796">
                  <c:v>18.048904739525401</c:v>
                </c:pt>
                <c:pt idx="2797">
                  <c:v>18.055456566237702</c:v>
                </c:pt>
                <c:pt idx="2798">
                  <c:v>18.062008392949998</c:v>
                </c:pt>
                <c:pt idx="2799">
                  <c:v>18.068560219662199</c:v>
                </c:pt>
                <c:pt idx="2800">
                  <c:v>18.0751120463745</c:v>
                </c:pt>
                <c:pt idx="2801">
                  <c:v>18.0816638730868</c:v>
                </c:pt>
                <c:pt idx="2802">
                  <c:v>18.088215699799001</c:v>
                </c:pt>
                <c:pt idx="2803">
                  <c:v>18.094767526511301</c:v>
                </c:pt>
                <c:pt idx="2804">
                  <c:v>18.101319353223602</c:v>
                </c:pt>
                <c:pt idx="2805">
                  <c:v>18.107871179935898</c:v>
                </c:pt>
                <c:pt idx="2806">
                  <c:v>18.114423006648099</c:v>
                </c:pt>
                <c:pt idx="2807">
                  <c:v>18.1209748333604</c:v>
                </c:pt>
                <c:pt idx="2808">
                  <c:v>18.1275266600727</c:v>
                </c:pt>
                <c:pt idx="2809">
                  <c:v>18.134078486784901</c:v>
                </c:pt>
                <c:pt idx="2810">
                  <c:v>18.140630313497201</c:v>
                </c:pt>
                <c:pt idx="2811">
                  <c:v>18.147182140209502</c:v>
                </c:pt>
                <c:pt idx="2812">
                  <c:v>18.153733966921699</c:v>
                </c:pt>
                <c:pt idx="2813">
                  <c:v>18.160285793633999</c:v>
                </c:pt>
                <c:pt idx="2814">
                  <c:v>18.1668376203463</c:v>
                </c:pt>
                <c:pt idx="2815">
                  <c:v>18.173389447058501</c:v>
                </c:pt>
                <c:pt idx="2816">
                  <c:v>18.179941273770801</c:v>
                </c:pt>
                <c:pt idx="2817">
                  <c:v>18.186493100483101</c:v>
                </c:pt>
                <c:pt idx="2818">
                  <c:v>18.193044927195299</c:v>
                </c:pt>
                <c:pt idx="2819">
                  <c:v>18.199596753907599</c:v>
                </c:pt>
                <c:pt idx="2820">
                  <c:v>18.206148580619899</c:v>
                </c:pt>
                <c:pt idx="2821">
                  <c:v>18.2127004073322</c:v>
                </c:pt>
                <c:pt idx="2822">
                  <c:v>18.219252234044401</c:v>
                </c:pt>
                <c:pt idx="2823">
                  <c:v>18.225804060756701</c:v>
                </c:pt>
                <c:pt idx="2824">
                  <c:v>18.232355887469001</c:v>
                </c:pt>
                <c:pt idx="2825">
                  <c:v>18.238907714181199</c:v>
                </c:pt>
                <c:pt idx="2826">
                  <c:v>18.245459540893499</c:v>
                </c:pt>
                <c:pt idx="2827">
                  <c:v>18.2520113676058</c:v>
                </c:pt>
                <c:pt idx="2828">
                  <c:v>18.258563194318</c:v>
                </c:pt>
                <c:pt idx="2829">
                  <c:v>18.265115021030301</c:v>
                </c:pt>
                <c:pt idx="2830">
                  <c:v>18.271666847742601</c:v>
                </c:pt>
                <c:pt idx="2831">
                  <c:v>18.278218674454799</c:v>
                </c:pt>
                <c:pt idx="2832">
                  <c:v>18.284770501167099</c:v>
                </c:pt>
                <c:pt idx="2833">
                  <c:v>18.291322327879399</c:v>
                </c:pt>
                <c:pt idx="2834">
                  <c:v>18.2978741545917</c:v>
                </c:pt>
                <c:pt idx="2835">
                  <c:v>18.304425981303901</c:v>
                </c:pt>
                <c:pt idx="2836">
                  <c:v>18.310977808016201</c:v>
                </c:pt>
                <c:pt idx="2837">
                  <c:v>18.317529634728501</c:v>
                </c:pt>
                <c:pt idx="2838">
                  <c:v>18.324081461440699</c:v>
                </c:pt>
                <c:pt idx="2839">
                  <c:v>18.330633288152999</c:v>
                </c:pt>
                <c:pt idx="2840">
                  <c:v>18.337185114865299</c:v>
                </c:pt>
                <c:pt idx="2841">
                  <c:v>18.3437369415775</c:v>
                </c:pt>
                <c:pt idx="2842">
                  <c:v>18.350288768289801</c:v>
                </c:pt>
                <c:pt idx="2843">
                  <c:v>18.356840595002101</c:v>
                </c:pt>
                <c:pt idx="2844">
                  <c:v>18.363392421714298</c:v>
                </c:pt>
                <c:pt idx="2845">
                  <c:v>18.369944248426599</c:v>
                </c:pt>
                <c:pt idx="2846">
                  <c:v>18.376496075138899</c:v>
                </c:pt>
                <c:pt idx="2847">
                  <c:v>18.3830479018511</c:v>
                </c:pt>
                <c:pt idx="2848">
                  <c:v>18.3895997285634</c:v>
                </c:pt>
                <c:pt idx="2849">
                  <c:v>18.396151555275701</c:v>
                </c:pt>
                <c:pt idx="2850">
                  <c:v>18.402703381987902</c:v>
                </c:pt>
                <c:pt idx="2851">
                  <c:v>18.409255208700198</c:v>
                </c:pt>
                <c:pt idx="2852">
                  <c:v>18.415807035412499</c:v>
                </c:pt>
                <c:pt idx="2853">
                  <c:v>18.422358862124799</c:v>
                </c:pt>
                <c:pt idx="2854">
                  <c:v>18.428910688837</c:v>
                </c:pt>
                <c:pt idx="2855">
                  <c:v>18.4354625155493</c:v>
                </c:pt>
                <c:pt idx="2856">
                  <c:v>18.442014342261601</c:v>
                </c:pt>
                <c:pt idx="2857">
                  <c:v>18.448566168973802</c:v>
                </c:pt>
                <c:pt idx="2858">
                  <c:v>18.455117995686098</c:v>
                </c:pt>
                <c:pt idx="2859">
                  <c:v>18.461669822398399</c:v>
                </c:pt>
                <c:pt idx="2860">
                  <c:v>18.4682216491106</c:v>
                </c:pt>
                <c:pt idx="2861">
                  <c:v>18.4747734758229</c:v>
                </c:pt>
                <c:pt idx="2862">
                  <c:v>18.4813253025352</c:v>
                </c:pt>
                <c:pt idx="2863">
                  <c:v>18.487877129247401</c:v>
                </c:pt>
                <c:pt idx="2864">
                  <c:v>18.494428955959702</c:v>
                </c:pt>
                <c:pt idx="2865">
                  <c:v>18.500980782671999</c:v>
                </c:pt>
                <c:pt idx="2866">
                  <c:v>18.507532609384199</c:v>
                </c:pt>
                <c:pt idx="2867">
                  <c:v>18.5140844360965</c:v>
                </c:pt>
                <c:pt idx="2868">
                  <c:v>18.5206362628088</c:v>
                </c:pt>
                <c:pt idx="2869">
                  <c:v>18.527188089521101</c:v>
                </c:pt>
                <c:pt idx="2870">
                  <c:v>18.533739916233301</c:v>
                </c:pt>
                <c:pt idx="2871">
                  <c:v>18.540291742945598</c:v>
                </c:pt>
                <c:pt idx="2872">
                  <c:v>18.546843569657899</c:v>
                </c:pt>
                <c:pt idx="2873">
                  <c:v>18.553395396370099</c:v>
                </c:pt>
                <c:pt idx="2874">
                  <c:v>18.5599472230824</c:v>
                </c:pt>
                <c:pt idx="2875">
                  <c:v>18.5664990497947</c:v>
                </c:pt>
                <c:pt idx="2876">
                  <c:v>18.573050876506901</c:v>
                </c:pt>
                <c:pt idx="2877">
                  <c:v>18.579602703219201</c:v>
                </c:pt>
                <c:pt idx="2878">
                  <c:v>18.586154529931498</c:v>
                </c:pt>
                <c:pt idx="2879">
                  <c:v>18.592706356643699</c:v>
                </c:pt>
                <c:pt idx="2880">
                  <c:v>18.599258183356</c:v>
                </c:pt>
                <c:pt idx="2881">
                  <c:v>18.6058100100683</c:v>
                </c:pt>
                <c:pt idx="2882">
                  <c:v>18.612361836780501</c:v>
                </c:pt>
                <c:pt idx="2883">
                  <c:v>18.618913663492801</c:v>
                </c:pt>
                <c:pt idx="2884">
                  <c:v>18.625465490205102</c:v>
                </c:pt>
                <c:pt idx="2885">
                  <c:v>18.632017316917398</c:v>
                </c:pt>
                <c:pt idx="2886">
                  <c:v>18.638569143629599</c:v>
                </c:pt>
                <c:pt idx="2887">
                  <c:v>18.6451209703419</c:v>
                </c:pt>
                <c:pt idx="2888">
                  <c:v>18.6516727970542</c:v>
                </c:pt>
                <c:pt idx="2889">
                  <c:v>18.658224623766401</c:v>
                </c:pt>
                <c:pt idx="2890">
                  <c:v>18.664776450478701</c:v>
                </c:pt>
                <c:pt idx="2891">
                  <c:v>18.671328277191002</c:v>
                </c:pt>
                <c:pt idx="2892">
                  <c:v>18.677880103903199</c:v>
                </c:pt>
                <c:pt idx="2893">
                  <c:v>18.684431930615499</c:v>
                </c:pt>
                <c:pt idx="2894">
                  <c:v>18.6909837573278</c:v>
                </c:pt>
                <c:pt idx="2895">
                  <c:v>18.697535584040001</c:v>
                </c:pt>
                <c:pt idx="2896">
                  <c:v>18.704087410752301</c:v>
                </c:pt>
                <c:pt idx="2897">
                  <c:v>18.710639237464601</c:v>
                </c:pt>
                <c:pt idx="2898">
                  <c:v>18.717191064176799</c:v>
                </c:pt>
                <c:pt idx="2899">
                  <c:v>18.723742890889099</c:v>
                </c:pt>
                <c:pt idx="2900">
                  <c:v>18.730294717601399</c:v>
                </c:pt>
                <c:pt idx="2901">
                  <c:v>18.7368465443137</c:v>
                </c:pt>
                <c:pt idx="2902">
                  <c:v>18.743398371025901</c:v>
                </c:pt>
                <c:pt idx="2903">
                  <c:v>18.749950197738201</c:v>
                </c:pt>
                <c:pt idx="2904">
                  <c:v>18.756502024450501</c:v>
                </c:pt>
                <c:pt idx="2905">
                  <c:v>18.763053851162699</c:v>
                </c:pt>
                <c:pt idx="2906">
                  <c:v>18.769605677874999</c:v>
                </c:pt>
                <c:pt idx="2907">
                  <c:v>18.776157504587299</c:v>
                </c:pt>
                <c:pt idx="2908">
                  <c:v>18.7827093312995</c:v>
                </c:pt>
                <c:pt idx="2909">
                  <c:v>18.789261158011801</c:v>
                </c:pt>
                <c:pt idx="2910">
                  <c:v>18.795812984724101</c:v>
                </c:pt>
                <c:pt idx="2911">
                  <c:v>18.802364811436298</c:v>
                </c:pt>
                <c:pt idx="2912">
                  <c:v>18.808916638148599</c:v>
                </c:pt>
                <c:pt idx="2913">
                  <c:v>18.815468464860899</c:v>
                </c:pt>
                <c:pt idx="2914">
                  <c:v>18.8220202915731</c:v>
                </c:pt>
                <c:pt idx="2915">
                  <c:v>18.8285721182854</c:v>
                </c:pt>
                <c:pt idx="2916">
                  <c:v>18.835123944997701</c:v>
                </c:pt>
                <c:pt idx="2917">
                  <c:v>18.841675771710001</c:v>
                </c:pt>
                <c:pt idx="2918">
                  <c:v>18.848227598422199</c:v>
                </c:pt>
                <c:pt idx="2919">
                  <c:v>18.854779425134499</c:v>
                </c:pt>
                <c:pt idx="2920">
                  <c:v>18.861331251846799</c:v>
                </c:pt>
                <c:pt idx="2921">
                  <c:v>18.867883078559</c:v>
                </c:pt>
                <c:pt idx="2922">
                  <c:v>18.874434905271301</c:v>
                </c:pt>
                <c:pt idx="2923">
                  <c:v>18.880986731983601</c:v>
                </c:pt>
                <c:pt idx="2924">
                  <c:v>18.887538558695798</c:v>
                </c:pt>
                <c:pt idx="2925">
                  <c:v>18.894090385408099</c:v>
                </c:pt>
                <c:pt idx="2926">
                  <c:v>18.900642212120399</c:v>
                </c:pt>
                <c:pt idx="2927">
                  <c:v>18.9071940388326</c:v>
                </c:pt>
                <c:pt idx="2928">
                  <c:v>18.9137458655449</c:v>
                </c:pt>
                <c:pt idx="2929">
                  <c:v>18.920297692257201</c:v>
                </c:pt>
                <c:pt idx="2930">
                  <c:v>18.926849518969401</c:v>
                </c:pt>
                <c:pt idx="2931">
                  <c:v>18.933401345681698</c:v>
                </c:pt>
                <c:pt idx="2932">
                  <c:v>18.939953172393999</c:v>
                </c:pt>
                <c:pt idx="2933">
                  <c:v>18.9465049991062</c:v>
                </c:pt>
                <c:pt idx="2934">
                  <c:v>18.9530568258185</c:v>
                </c:pt>
                <c:pt idx="2935">
                  <c:v>18.9596086525308</c:v>
                </c:pt>
                <c:pt idx="2936">
                  <c:v>18.966160479243101</c:v>
                </c:pt>
                <c:pt idx="2937">
                  <c:v>18.972712305955302</c:v>
                </c:pt>
                <c:pt idx="2938">
                  <c:v>18.979264132667598</c:v>
                </c:pt>
                <c:pt idx="2939">
                  <c:v>18.985815959379899</c:v>
                </c:pt>
                <c:pt idx="2940">
                  <c:v>18.9923677860921</c:v>
                </c:pt>
                <c:pt idx="2941">
                  <c:v>18.9989196128044</c:v>
                </c:pt>
                <c:pt idx="2942">
                  <c:v>19.0054714395167</c:v>
                </c:pt>
                <c:pt idx="2943">
                  <c:v>19.012023266228901</c:v>
                </c:pt>
                <c:pt idx="2944">
                  <c:v>19.018575092941202</c:v>
                </c:pt>
                <c:pt idx="2945">
                  <c:v>19.025126919653498</c:v>
                </c:pt>
                <c:pt idx="2946">
                  <c:v>19.031678746365699</c:v>
                </c:pt>
                <c:pt idx="2947">
                  <c:v>19.038230573078</c:v>
                </c:pt>
                <c:pt idx="2948">
                  <c:v>19.0447823997903</c:v>
                </c:pt>
                <c:pt idx="2949">
                  <c:v>19.051334226502501</c:v>
                </c:pt>
                <c:pt idx="2950">
                  <c:v>19.057886053214801</c:v>
                </c:pt>
                <c:pt idx="2951">
                  <c:v>19.064437879927102</c:v>
                </c:pt>
                <c:pt idx="2952">
                  <c:v>19.070989706639399</c:v>
                </c:pt>
                <c:pt idx="2953">
                  <c:v>19.077541533351599</c:v>
                </c:pt>
                <c:pt idx="2954">
                  <c:v>19.0840933600639</c:v>
                </c:pt>
                <c:pt idx="2955">
                  <c:v>19.0906451867762</c:v>
                </c:pt>
                <c:pt idx="2956">
                  <c:v>19.097197013488401</c:v>
                </c:pt>
                <c:pt idx="2957">
                  <c:v>19.103748840200701</c:v>
                </c:pt>
                <c:pt idx="2958">
                  <c:v>19.110300666912998</c:v>
                </c:pt>
                <c:pt idx="2959">
                  <c:v>19.116852493625199</c:v>
                </c:pt>
                <c:pt idx="2960">
                  <c:v>19.123404320337499</c:v>
                </c:pt>
                <c:pt idx="2961">
                  <c:v>19.1299561470498</c:v>
                </c:pt>
                <c:pt idx="2962">
                  <c:v>19.136507973762001</c:v>
                </c:pt>
                <c:pt idx="2963">
                  <c:v>19.143059800474301</c:v>
                </c:pt>
                <c:pt idx="2964">
                  <c:v>19.149611627186601</c:v>
                </c:pt>
                <c:pt idx="2965">
                  <c:v>19.156163453898799</c:v>
                </c:pt>
                <c:pt idx="2966">
                  <c:v>19.162715280611099</c:v>
                </c:pt>
                <c:pt idx="2967">
                  <c:v>19.1692671073234</c:v>
                </c:pt>
                <c:pt idx="2968">
                  <c:v>19.1758189340357</c:v>
                </c:pt>
                <c:pt idx="2969">
                  <c:v>19.182370760747901</c:v>
                </c:pt>
                <c:pt idx="2970">
                  <c:v>19.188922587460201</c:v>
                </c:pt>
                <c:pt idx="2971">
                  <c:v>19.195474414172502</c:v>
                </c:pt>
                <c:pt idx="2972">
                  <c:v>19.202026240884699</c:v>
                </c:pt>
                <c:pt idx="2973">
                  <c:v>19.208578067596999</c:v>
                </c:pt>
                <c:pt idx="2974">
                  <c:v>19.2151298943093</c:v>
                </c:pt>
                <c:pt idx="2975">
                  <c:v>19.221681721021501</c:v>
                </c:pt>
                <c:pt idx="2976">
                  <c:v>19.228233547733801</c:v>
                </c:pt>
                <c:pt idx="2977">
                  <c:v>19.234785374446101</c:v>
                </c:pt>
                <c:pt idx="2978">
                  <c:v>19.241337201158299</c:v>
                </c:pt>
                <c:pt idx="2979">
                  <c:v>19.247889027870599</c:v>
                </c:pt>
                <c:pt idx="2980">
                  <c:v>19.254440854582899</c:v>
                </c:pt>
                <c:pt idx="2981">
                  <c:v>19.2609926812951</c:v>
                </c:pt>
                <c:pt idx="2982">
                  <c:v>19.267544508007401</c:v>
                </c:pt>
                <c:pt idx="2983">
                  <c:v>19.274096334719701</c:v>
                </c:pt>
                <c:pt idx="2984">
                  <c:v>19.280648161432001</c:v>
                </c:pt>
                <c:pt idx="2985">
                  <c:v>19.287199988144199</c:v>
                </c:pt>
                <c:pt idx="2986">
                  <c:v>19.293751814856499</c:v>
                </c:pt>
                <c:pt idx="2987">
                  <c:v>19.300303641568799</c:v>
                </c:pt>
                <c:pt idx="2988">
                  <c:v>19.306855468281</c:v>
                </c:pt>
                <c:pt idx="2989">
                  <c:v>19.313407294993301</c:v>
                </c:pt>
                <c:pt idx="2990">
                  <c:v>19.319959121705601</c:v>
                </c:pt>
                <c:pt idx="2991">
                  <c:v>19.326510948417798</c:v>
                </c:pt>
                <c:pt idx="2992">
                  <c:v>19.333062775130099</c:v>
                </c:pt>
                <c:pt idx="2993">
                  <c:v>19.339614601842399</c:v>
                </c:pt>
                <c:pt idx="2994">
                  <c:v>19.3461664285546</c:v>
                </c:pt>
                <c:pt idx="2995">
                  <c:v>19.3527182552669</c:v>
                </c:pt>
                <c:pt idx="2996">
                  <c:v>19.359270081979201</c:v>
                </c:pt>
                <c:pt idx="2997">
                  <c:v>19.365821908691402</c:v>
                </c:pt>
                <c:pt idx="2998">
                  <c:v>19.372373735403698</c:v>
                </c:pt>
                <c:pt idx="2999">
                  <c:v>19.378925562115999</c:v>
                </c:pt>
                <c:pt idx="3000">
                  <c:v>19.385477388828299</c:v>
                </c:pt>
                <c:pt idx="3001">
                  <c:v>19.3920292155405</c:v>
                </c:pt>
                <c:pt idx="3002">
                  <c:v>19.3985810422528</c:v>
                </c:pt>
                <c:pt idx="3003">
                  <c:v>19.405132868965101</c:v>
                </c:pt>
                <c:pt idx="3004">
                  <c:v>19.411684695677302</c:v>
                </c:pt>
                <c:pt idx="3005">
                  <c:v>19.418236522389599</c:v>
                </c:pt>
                <c:pt idx="3006">
                  <c:v>19.424788349101899</c:v>
                </c:pt>
                <c:pt idx="3007">
                  <c:v>19.4313401758141</c:v>
                </c:pt>
                <c:pt idx="3008">
                  <c:v>19.4378920025264</c:v>
                </c:pt>
                <c:pt idx="3009">
                  <c:v>19.444443829238701</c:v>
                </c:pt>
                <c:pt idx="3010">
                  <c:v>19.450995655950901</c:v>
                </c:pt>
                <c:pt idx="3011">
                  <c:v>19.457547482663202</c:v>
                </c:pt>
                <c:pt idx="3012">
                  <c:v>19.464099309375499</c:v>
                </c:pt>
                <c:pt idx="3013">
                  <c:v>19.470651136087699</c:v>
                </c:pt>
                <c:pt idx="3014">
                  <c:v>19.4772029628</c:v>
                </c:pt>
                <c:pt idx="3015">
                  <c:v>19.4837547895123</c:v>
                </c:pt>
                <c:pt idx="3016">
                  <c:v>19.490306616224601</c:v>
                </c:pt>
                <c:pt idx="3017">
                  <c:v>19.496858442936801</c:v>
                </c:pt>
                <c:pt idx="3018">
                  <c:v>19.503410269649098</c:v>
                </c:pt>
                <c:pt idx="3019">
                  <c:v>19.509962096361399</c:v>
                </c:pt>
                <c:pt idx="3020">
                  <c:v>19.5165139230736</c:v>
                </c:pt>
                <c:pt idx="3021">
                  <c:v>19.5230657497859</c:v>
                </c:pt>
                <c:pt idx="3022">
                  <c:v>19.5296175764982</c:v>
                </c:pt>
                <c:pt idx="3023">
                  <c:v>19.536169403210401</c:v>
                </c:pt>
                <c:pt idx="3024">
                  <c:v>19.542721229922702</c:v>
                </c:pt>
                <c:pt idx="3025">
                  <c:v>19.549273056634998</c:v>
                </c:pt>
                <c:pt idx="3026">
                  <c:v>19.555824883347199</c:v>
                </c:pt>
                <c:pt idx="3027">
                  <c:v>19.5623767100595</c:v>
                </c:pt>
                <c:pt idx="3028">
                  <c:v>19.5689285367718</c:v>
                </c:pt>
                <c:pt idx="3029">
                  <c:v>19.575480363484001</c:v>
                </c:pt>
                <c:pt idx="3030">
                  <c:v>19.582032190196301</c:v>
                </c:pt>
                <c:pt idx="3031">
                  <c:v>19.588584016908602</c:v>
                </c:pt>
                <c:pt idx="3032">
                  <c:v>19.595135843620898</c:v>
                </c:pt>
                <c:pt idx="3033">
                  <c:v>19.601687670333099</c:v>
                </c:pt>
                <c:pt idx="3034">
                  <c:v>19.6082394970454</c:v>
                </c:pt>
                <c:pt idx="3035">
                  <c:v>19.6147913237577</c:v>
                </c:pt>
                <c:pt idx="3036">
                  <c:v>19.621343150469901</c:v>
                </c:pt>
                <c:pt idx="3037">
                  <c:v>19.627894977182201</c:v>
                </c:pt>
                <c:pt idx="3038">
                  <c:v>19.634446803894502</c:v>
                </c:pt>
                <c:pt idx="3039">
                  <c:v>19.640998630606699</c:v>
                </c:pt>
                <c:pt idx="3040">
                  <c:v>19.647550457318999</c:v>
                </c:pt>
                <c:pt idx="3041">
                  <c:v>19.6541022840313</c:v>
                </c:pt>
                <c:pt idx="3042">
                  <c:v>19.660654110743501</c:v>
                </c:pt>
                <c:pt idx="3043">
                  <c:v>19.667205937455801</c:v>
                </c:pt>
                <c:pt idx="3044">
                  <c:v>19.673757764168101</c:v>
                </c:pt>
                <c:pt idx="3045">
                  <c:v>19.680309590880299</c:v>
                </c:pt>
                <c:pt idx="3046">
                  <c:v>19.686861417592599</c:v>
                </c:pt>
                <c:pt idx="3047">
                  <c:v>19.693413244304899</c:v>
                </c:pt>
                <c:pt idx="3048">
                  <c:v>19.6999650710171</c:v>
                </c:pt>
                <c:pt idx="3049">
                  <c:v>19.706516897729401</c:v>
                </c:pt>
                <c:pt idx="3050">
                  <c:v>19.713068724441701</c:v>
                </c:pt>
                <c:pt idx="3051">
                  <c:v>19.719620551154001</c:v>
                </c:pt>
                <c:pt idx="3052">
                  <c:v>19.726172377866199</c:v>
                </c:pt>
                <c:pt idx="3053">
                  <c:v>19.732724204578499</c:v>
                </c:pt>
                <c:pt idx="3054">
                  <c:v>19.7392760312908</c:v>
                </c:pt>
                <c:pt idx="3055">
                  <c:v>19.745827858003</c:v>
                </c:pt>
                <c:pt idx="3056">
                  <c:v>19.752379684715301</c:v>
                </c:pt>
                <c:pt idx="3057">
                  <c:v>19.758931511427601</c:v>
                </c:pt>
                <c:pt idx="3058">
                  <c:v>19.765483338139799</c:v>
                </c:pt>
                <c:pt idx="3059">
                  <c:v>19.772035164852099</c:v>
                </c:pt>
                <c:pt idx="3060">
                  <c:v>19.778586991564399</c:v>
                </c:pt>
                <c:pt idx="3061">
                  <c:v>19.7851388182766</c:v>
                </c:pt>
                <c:pt idx="3062">
                  <c:v>19.791690644988901</c:v>
                </c:pt>
                <c:pt idx="3063">
                  <c:v>19.798242471701201</c:v>
                </c:pt>
                <c:pt idx="3064">
                  <c:v>19.804794298413501</c:v>
                </c:pt>
                <c:pt idx="3065">
                  <c:v>19.811346125125699</c:v>
                </c:pt>
                <c:pt idx="3066">
                  <c:v>19.817897951837999</c:v>
                </c:pt>
                <c:pt idx="3067">
                  <c:v>19.824449778550299</c:v>
                </c:pt>
                <c:pt idx="3068">
                  <c:v>19.8310016052625</c:v>
                </c:pt>
                <c:pt idx="3069">
                  <c:v>19.837553431974801</c:v>
                </c:pt>
                <c:pt idx="3070">
                  <c:v>19.844105258687101</c:v>
                </c:pt>
                <c:pt idx="3071">
                  <c:v>19.850657085399298</c:v>
                </c:pt>
                <c:pt idx="3072">
                  <c:v>19.857208912111599</c:v>
                </c:pt>
                <c:pt idx="3073">
                  <c:v>19.863760738823899</c:v>
                </c:pt>
                <c:pt idx="3074">
                  <c:v>19.8703125655361</c:v>
                </c:pt>
                <c:pt idx="3075">
                  <c:v>19.8768643922484</c:v>
                </c:pt>
                <c:pt idx="3076">
                  <c:v>19.883416218960701</c:v>
                </c:pt>
                <c:pt idx="3077">
                  <c:v>19.889968045672902</c:v>
                </c:pt>
                <c:pt idx="3078">
                  <c:v>19.896519872385198</c:v>
                </c:pt>
                <c:pt idx="3079">
                  <c:v>19.903071699097499</c:v>
                </c:pt>
                <c:pt idx="3080">
                  <c:v>19.909623525809799</c:v>
                </c:pt>
                <c:pt idx="3081">
                  <c:v>19.916175352522</c:v>
                </c:pt>
                <c:pt idx="3082">
                  <c:v>19.9227271792343</c:v>
                </c:pt>
                <c:pt idx="3083">
                  <c:v>19.929279005946601</c:v>
                </c:pt>
                <c:pt idx="3084">
                  <c:v>19.935830832658802</c:v>
                </c:pt>
                <c:pt idx="3085">
                  <c:v>19.942382659371098</c:v>
                </c:pt>
                <c:pt idx="3086">
                  <c:v>19.948934486083399</c:v>
                </c:pt>
                <c:pt idx="3087">
                  <c:v>19.9554863127956</c:v>
                </c:pt>
                <c:pt idx="3088">
                  <c:v>19.9620381395079</c:v>
                </c:pt>
                <c:pt idx="3089">
                  <c:v>19.9685899662202</c:v>
                </c:pt>
                <c:pt idx="3090">
                  <c:v>19.975141792932401</c:v>
                </c:pt>
                <c:pt idx="3091">
                  <c:v>19.981693619644702</c:v>
                </c:pt>
                <c:pt idx="3092">
                  <c:v>19.988245446356999</c:v>
                </c:pt>
                <c:pt idx="3093">
                  <c:v>19.994797273069199</c:v>
                </c:pt>
                <c:pt idx="3094">
                  <c:v>20.0013490997815</c:v>
                </c:pt>
                <c:pt idx="3095">
                  <c:v>20.0079009264938</c:v>
                </c:pt>
                <c:pt idx="3096">
                  <c:v>20.014452753206001</c:v>
                </c:pt>
                <c:pt idx="3097">
                  <c:v>20.021004579918301</c:v>
                </c:pt>
                <c:pt idx="3098">
                  <c:v>20.027556406630602</c:v>
                </c:pt>
                <c:pt idx="3099">
                  <c:v>20.034108233342899</c:v>
                </c:pt>
                <c:pt idx="3100">
                  <c:v>20.040660060055099</c:v>
                </c:pt>
                <c:pt idx="3101">
                  <c:v>20.0472118867674</c:v>
                </c:pt>
                <c:pt idx="3102">
                  <c:v>20.0537637134797</c:v>
                </c:pt>
                <c:pt idx="3103">
                  <c:v>20.060315540191901</c:v>
                </c:pt>
                <c:pt idx="3104">
                  <c:v>20.066867366904201</c:v>
                </c:pt>
                <c:pt idx="3105">
                  <c:v>20.073419193616498</c:v>
                </c:pt>
                <c:pt idx="3106">
                  <c:v>20.079971020328699</c:v>
                </c:pt>
                <c:pt idx="3107">
                  <c:v>20.086522847041</c:v>
                </c:pt>
                <c:pt idx="3108">
                  <c:v>20.0930746737533</c:v>
                </c:pt>
                <c:pt idx="3109">
                  <c:v>20.099626500465501</c:v>
                </c:pt>
                <c:pt idx="3110">
                  <c:v>20.106178327177801</c:v>
                </c:pt>
                <c:pt idx="3111">
                  <c:v>20.112730153890102</c:v>
                </c:pt>
                <c:pt idx="3112">
                  <c:v>20.119281980602299</c:v>
                </c:pt>
                <c:pt idx="3113">
                  <c:v>20.125833807314599</c:v>
                </c:pt>
                <c:pt idx="3114">
                  <c:v>20.1323856340269</c:v>
                </c:pt>
                <c:pt idx="3115">
                  <c:v>20.1389374607392</c:v>
                </c:pt>
                <c:pt idx="3116">
                  <c:v>20.145489287451401</c:v>
                </c:pt>
                <c:pt idx="3117">
                  <c:v>20.152041114163701</c:v>
                </c:pt>
                <c:pt idx="3118">
                  <c:v>20.158592940876002</c:v>
                </c:pt>
                <c:pt idx="3119">
                  <c:v>20.165144767588199</c:v>
                </c:pt>
                <c:pt idx="3120">
                  <c:v>20.171696594300499</c:v>
                </c:pt>
                <c:pt idx="3121">
                  <c:v>20.1782484210128</c:v>
                </c:pt>
                <c:pt idx="3122">
                  <c:v>20.184800247725001</c:v>
                </c:pt>
                <c:pt idx="3123">
                  <c:v>20.191352074437301</c:v>
                </c:pt>
                <c:pt idx="3124">
                  <c:v>20.197903901149601</c:v>
                </c:pt>
                <c:pt idx="3125">
                  <c:v>20.204455727861799</c:v>
                </c:pt>
                <c:pt idx="3126">
                  <c:v>20.211007554574099</c:v>
                </c:pt>
                <c:pt idx="3127">
                  <c:v>20.217559381286399</c:v>
                </c:pt>
                <c:pt idx="3128">
                  <c:v>20.2241112079986</c:v>
                </c:pt>
                <c:pt idx="3129">
                  <c:v>20.230663034710901</c:v>
                </c:pt>
                <c:pt idx="3130">
                  <c:v>20.237214861423201</c:v>
                </c:pt>
                <c:pt idx="3131">
                  <c:v>20.243766688135501</c:v>
                </c:pt>
                <c:pt idx="3132">
                  <c:v>20.250318514847699</c:v>
                </c:pt>
                <c:pt idx="3133">
                  <c:v>20.256870341559999</c:v>
                </c:pt>
                <c:pt idx="3134">
                  <c:v>20.263422168272299</c:v>
                </c:pt>
                <c:pt idx="3135">
                  <c:v>20.2699739949845</c:v>
                </c:pt>
                <c:pt idx="3136">
                  <c:v>20.276525821696801</c:v>
                </c:pt>
                <c:pt idx="3137">
                  <c:v>20.283077648409101</c:v>
                </c:pt>
                <c:pt idx="3138">
                  <c:v>20.289629475121298</c:v>
                </c:pt>
                <c:pt idx="3139">
                  <c:v>20.296181301833599</c:v>
                </c:pt>
                <c:pt idx="3140">
                  <c:v>20.302733128545899</c:v>
                </c:pt>
                <c:pt idx="3141">
                  <c:v>20.3092849552581</c:v>
                </c:pt>
                <c:pt idx="3142">
                  <c:v>20.3158367819704</c:v>
                </c:pt>
                <c:pt idx="3143">
                  <c:v>20.322388608682701</c:v>
                </c:pt>
                <c:pt idx="3144">
                  <c:v>20.328940435394902</c:v>
                </c:pt>
                <c:pt idx="3145">
                  <c:v>20.335492262107199</c:v>
                </c:pt>
                <c:pt idx="3146">
                  <c:v>20.342044088819499</c:v>
                </c:pt>
                <c:pt idx="3147">
                  <c:v>20.348595915531799</c:v>
                </c:pt>
                <c:pt idx="3148">
                  <c:v>20.355147742244</c:v>
                </c:pt>
                <c:pt idx="3149">
                  <c:v>20.361699568956301</c:v>
                </c:pt>
                <c:pt idx="3150">
                  <c:v>20.368251395668601</c:v>
                </c:pt>
                <c:pt idx="3151">
                  <c:v>20.374803222380802</c:v>
                </c:pt>
                <c:pt idx="3152">
                  <c:v>20.381355049093099</c:v>
                </c:pt>
                <c:pt idx="3153">
                  <c:v>20.387906875805399</c:v>
                </c:pt>
                <c:pt idx="3154">
                  <c:v>20.3944587025176</c:v>
                </c:pt>
                <c:pt idx="3155">
                  <c:v>20.4010105292299</c:v>
                </c:pt>
                <c:pt idx="3156">
                  <c:v>20.407562355942201</c:v>
                </c:pt>
                <c:pt idx="3157">
                  <c:v>20.414114182654401</c:v>
                </c:pt>
                <c:pt idx="3158">
                  <c:v>20.420666009366698</c:v>
                </c:pt>
                <c:pt idx="3159">
                  <c:v>20.427217836078999</c:v>
                </c:pt>
                <c:pt idx="3160">
                  <c:v>20.4337696627912</c:v>
                </c:pt>
                <c:pt idx="3161">
                  <c:v>20.4403214895035</c:v>
                </c:pt>
                <c:pt idx="3162">
                  <c:v>20.4468733162158</c:v>
                </c:pt>
                <c:pt idx="3163">
                  <c:v>20.453425142928101</c:v>
                </c:pt>
                <c:pt idx="3164">
                  <c:v>20.459976969640302</c:v>
                </c:pt>
                <c:pt idx="3165">
                  <c:v>20.466528796352598</c:v>
                </c:pt>
                <c:pt idx="3166">
                  <c:v>20.473080623064899</c:v>
                </c:pt>
                <c:pt idx="3167">
                  <c:v>20.4796324497771</c:v>
                </c:pt>
                <c:pt idx="3168">
                  <c:v>20.4861842764894</c:v>
                </c:pt>
                <c:pt idx="3169">
                  <c:v>20.4927361032017</c:v>
                </c:pt>
                <c:pt idx="3170">
                  <c:v>20.499287929913901</c:v>
                </c:pt>
                <c:pt idx="3171">
                  <c:v>20.505839756626202</c:v>
                </c:pt>
                <c:pt idx="3172">
                  <c:v>20.512391583338498</c:v>
                </c:pt>
                <c:pt idx="3173">
                  <c:v>20.518943410050699</c:v>
                </c:pt>
                <c:pt idx="3174">
                  <c:v>20.525495236763</c:v>
                </c:pt>
                <c:pt idx="3175">
                  <c:v>20.5320470634753</c:v>
                </c:pt>
                <c:pt idx="3176">
                  <c:v>20.538598890187501</c:v>
                </c:pt>
                <c:pt idx="3177">
                  <c:v>20.545150716899801</c:v>
                </c:pt>
                <c:pt idx="3178">
                  <c:v>20.551702543612102</c:v>
                </c:pt>
                <c:pt idx="3179">
                  <c:v>20.558254370324299</c:v>
                </c:pt>
                <c:pt idx="3180">
                  <c:v>20.564806197036599</c:v>
                </c:pt>
                <c:pt idx="3181">
                  <c:v>20.5713580237489</c:v>
                </c:pt>
                <c:pt idx="3182">
                  <c:v>20.5779098504612</c:v>
                </c:pt>
                <c:pt idx="3183">
                  <c:v>20.584461677173401</c:v>
                </c:pt>
                <c:pt idx="3184">
                  <c:v>20.591013503885701</c:v>
                </c:pt>
                <c:pt idx="3185">
                  <c:v>20.597565330598002</c:v>
                </c:pt>
                <c:pt idx="3186">
                  <c:v>20.604117157310199</c:v>
                </c:pt>
                <c:pt idx="3187">
                  <c:v>20.610668984022499</c:v>
                </c:pt>
                <c:pt idx="3188">
                  <c:v>20.6172208107348</c:v>
                </c:pt>
                <c:pt idx="3189">
                  <c:v>20.623772637447001</c:v>
                </c:pt>
                <c:pt idx="3190">
                  <c:v>20.630324464159301</c:v>
                </c:pt>
                <c:pt idx="3191">
                  <c:v>20.636876290871601</c:v>
                </c:pt>
                <c:pt idx="3192">
                  <c:v>20.643428117583799</c:v>
                </c:pt>
                <c:pt idx="3193">
                  <c:v>20.649979944296099</c:v>
                </c:pt>
                <c:pt idx="3194">
                  <c:v>20.6565317710084</c:v>
                </c:pt>
                <c:pt idx="3195">
                  <c:v>20.6630835977206</c:v>
                </c:pt>
                <c:pt idx="3196">
                  <c:v>20.669635424432901</c:v>
                </c:pt>
                <c:pt idx="3197">
                  <c:v>20.676187251145201</c:v>
                </c:pt>
                <c:pt idx="3198">
                  <c:v>20.682739077857502</c:v>
                </c:pt>
                <c:pt idx="3199">
                  <c:v>20.689290904569699</c:v>
                </c:pt>
                <c:pt idx="3200">
                  <c:v>20.695842731281999</c:v>
                </c:pt>
                <c:pt idx="3201">
                  <c:v>20.7023945579943</c:v>
                </c:pt>
                <c:pt idx="3202">
                  <c:v>20.708946384706501</c:v>
                </c:pt>
                <c:pt idx="3203">
                  <c:v>20.715498211418801</c:v>
                </c:pt>
                <c:pt idx="3204">
                  <c:v>20.722050038131101</c:v>
                </c:pt>
                <c:pt idx="3205">
                  <c:v>20.728601864843299</c:v>
                </c:pt>
                <c:pt idx="3206">
                  <c:v>20.735153691555599</c:v>
                </c:pt>
                <c:pt idx="3207">
                  <c:v>20.741705518267899</c:v>
                </c:pt>
                <c:pt idx="3208">
                  <c:v>20.7482573449801</c:v>
                </c:pt>
                <c:pt idx="3209">
                  <c:v>20.754809171692401</c:v>
                </c:pt>
                <c:pt idx="3210">
                  <c:v>20.761360998404701</c:v>
                </c:pt>
                <c:pt idx="3211">
                  <c:v>20.767912825116898</c:v>
                </c:pt>
                <c:pt idx="3212">
                  <c:v>20.774464651829199</c:v>
                </c:pt>
                <c:pt idx="3213">
                  <c:v>20.781016478541499</c:v>
                </c:pt>
                <c:pt idx="3214">
                  <c:v>20.787568305253799</c:v>
                </c:pt>
                <c:pt idx="3215">
                  <c:v>20.794120131966</c:v>
                </c:pt>
                <c:pt idx="3216">
                  <c:v>20.800671958678301</c:v>
                </c:pt>
                <c:pt idx="3217">
                  <c:v>20.807223785390601</c:v>
                </c:pt>
                <c:pt idx="3218">
                  <c:v>20.813775612102798</c:v>
                </c:pt>
                <c:pt idx="3219">
                  <c:v>20.820327438815099</c:v>
                </c:pt>
                <c:pt idx="3220">
                  <c:v>20.826879265527399</c:v>
                </c:pt>
                <c:pt idx="3221">
                  <c:v>20.8334310922396</c:v>
                </c:pt>
                <c:pt idx="3222">
                  <c:v>20.8399829189519</c:v>
                </c:pt>
                <c:pt idx="3223">
                  <c:v>20.846534745664201</c:v>
                </c:pt>
                <c:pt idx="3224">
                  <c:v>20.853086572376402</c:v>
                </c:pt>
                <c:pt idx="3225">
                  <c:v>20.859638399088698</c:v>
                </c:pt>
                <c:pt idx="3226">
                  <c:v>20.866190225800999</c:v>
                </c:pt>
                <c:pt idx="3227">
                  <c:v>20.8727420525132</c:v>
                </c:pt>
                <c:pt idx="3228">
                  <c:v>20.8792938792255</c:v>
                </c:pt>
                <c:pt idx="3229">
                  <c:v>20.8858457059378</c:v>
                </c:pt>
                <c:pt idx="3230">
                  <c:v>20.892397532650101</c:v>
                </c:pt>
                <c:pt idx="3231">
                  <c:v>20.898949359362302</c:v>
                </c:pt>
                <c:pt idx="3232">
                  <c:v>20.905501186074599</c:v>
                </c:pt>
                <c:pt idx="3233">
                  <c:v>20.912053012786899</c:v>
                </c:pt>
                <c:pt idx="3234">
                  <c:v>20.9186048394991</c:v>
                </c:pt>
                <c:pt idx="3235">
                  <c:v>20.9251566662114</c:v>
                </c:pt>
                <c:pt idx="3236">
                  <c:v>20.931708492923701</c:v>
                </c:pt>
                <c:pt idx="3237">
                  <c:v>20.938260319635901</c:v>
                </c:pt>
                <c:pt idx="3238">
                  <c:v>20.944812146348202</c:v>
                </c:pt>
                <c:pt idx="3239">
                  <c:v>20.951363973060499</c:v>
                </c:pt>
                <c:pt idx="3240">
                  <c:v>20.957915799772699</c:v>
                </c:pt>
                <c:pt idx="3241">
                  <c:v>20.964467626485</c:v>
                </c:pt>
                <c:pt idx="3242">
                  <c:v>20.9710194531973</c:v>
                </c:pt>
                <c:pt idx="3243">
                  <c:v>20.977571279909501</c:v>
                </c:pt>
                <c:pt idx="3244">
                  <c:v>20.984123106621801</c:v>
                </c:pt>
                <c:pt idx="3245">
                  <c:v>20.990674933334098</c:v>
                </c:pt>
                <c:pt idx="3246">
                  <c:v>20.997226760046399</c:v>
                </c:pt>
                <c:pt idx="3247">
                  <c:v>21.0037785867586</c:v>
                </c:pt>
                <c:pt idx="3248">
                  <c:v>21.0103304134709</c:v>
                </c:pt>
                <c:pt idx="3249">
                  <c:v>21.0168822401832</c:v>
                </c:pt>
                <c:pt idx="3250">
                  <c:v>21.023434066895401</c:v>
                </c:pt>
                <c:pt idx="3251">
                  <c:v>21.029985893607702</c:v>
                </c:pt>
                <c:pt idx="3252">
                  <c:v>21.036537720319998</c:v>
                </c:pt>
                <c:pt idx="3253">
                  <c:v>21.043089547032199</c:v>
                </c:pt>
                <c:pt idx="3254">
                  <c:v>21.0496413737445</c:v>
                </c:pt>
                <c:pt idx="3255">
                  <c:v>21.0561932004568</c:v>
                </c:pt>
                <c:pt idx="3256">
                  <c:v>21.062745027169001</c:v>
                </c:pt>
                <c:pt idx="3257">
                  <c:v>21.069296853881301</c:v>
                </c:pt>
                <c:pt idx="3258">
                  <c:v>21.075848680593602</c:v>
                </c:pt>
                <c:pt idx="3259">
                  <c:v>21.082400507305799</c:v>
                </c:pt>
                <c:pt idx="3260">
                  <c:v>21.088952334018099</c:v>
                </c:pt>
                <c:pt idx="3261">
                  <c:v>21.0955041607304</c:v>
                </c:pt>
                <c:pt idx="3262">
                  <c:v>21.1020559874427</c:v>
                </c:pt>
                <c:pt idx="3263">
                  <c:v>21.108607814154901</c:v>
                </c:pt>
                <c:pt idx="3264">
                  <c:v>21.115159640867201</c:v>
                </c:pt>
                <c:pt idx="3265">
                  <c:v>21.121711467579502</c:v>
                </c:pt>
                <c:pt idx="3266">
                  <c:v>21.128263294291699</c:v>
                </c:pt>
                <c:pt idx="3267">
                  <c:v>21.134815121003999</c:v>
                </c:pt>
                <c:pt idx="3268">
                  <c:v>21.1413669477163</c:v>
                </c:pt>
                <c:pt idx="3269">
                  <c:v>21.147918774428501</c:v>
                </c:pt>
                <c:pt idx="3270">
                  <c:v>21.154470601140801</c:v>
                </c:pt>
                <c:pt idx="3271">
                  <c:v>21.161022427853101</c:v>
                </c:pt>
                <c:pt idx="3272">
                  <c:v>21.167574254565299</c:v>
                </c:pt>
                <c:pt idx="3273">
                  <c:v>21.174126081277599</c:v>
                </c:pt>
                <c:pt idx="3274">
                  <c:v>21.180677907989899</c:v>
                </c:pt>
                <c:pt idx="3275">
                  <c:v>21.1872297347021</c:v>
                </c:pt>
                <c:pt idx="3276">
                  <c:v>21.193781561414401</c:v>
                </c:pt>
                <c:pt idx="3277">
                  <c:v>21.200333388126701</c:v>
                </c:pt>
                <c:pt idx="3278">
                  <c:v>21.206885214839001</c:v>
                </c:pt>
                <c:pt idx="3279">
                  <c:v>21.213437041551199</c:v>
                </c:pt>
                <c:pt idx="3280">
                  <c:v>21.219988868263499</c:v>
                </c:pt>
                <c:pt idx="3281">
                  <c:v>21.2265406949758</c:v>
                </c:pt>
                <c:pt idx="3282">
                  <c:v>21.233092521688</c:v>
                </c:pt>
                <c:pt idx="3283">
                  <c:v>21.239644348400301</c:v>
                </c:pt>
                <c:pt idx="3284">
                  <c:v>21.246196175112601</c:v>
                </c:pt>
                <c:pt idx="3285">
                  <c:v>21.252748001824799</c:v>
                </c:pt>
                <c:pt idx="3286">
                  <c:v>21.259299828537099</c:v>
                </c:pt>
                <c:pt idx="3287">
                  <c:v>21.265851655249399</c:v>
                </c:pt>
                <c:pt idx="3288">
                  <c:v>21.2724034819616</c:v>
                </c:pt>
                <c:pt idx="3289">
                  <c:v>21.278955308673901</c:v>
                </c:pt>
                <c:pt idx="3290">
                  <c:v>21.285507135386201</c:v>
                </c:pt>
                <c:pt idx="3291">
                  <c:v>21.292058962098402</c:v>
                </c:pt>
                <c:pt idx="3292">
                  <c:v>21.298610788810699</c:v>
                </c:pt>
                <c:pt idx="3293">
                  <c:v>21.305162615522999</c:v>
                </c:pt>
                <c:pt idx="3294">
                  <c:v>21.3117144422352</c:v>
                </c:pt>
                <c:pt idx="3295">
                  <c:v>21.3182662689475</c:v>
                </c:pt>
                <c:pt idx="3296">
                  <c:v>21.324818095659801</c:v>
                </c:pt>
                <c:pt idx="3297">
                  <c:v>21.331369922372101</c:v>
                </c:pt>
                <c:pt idx="3298">
                  <c:v>21.337921749084298</c:v>
                </c:pt>
                <c:pt idx="3299">
                  <c:v>21.344473575796599</c:v>
                </c:pt>
                <c:pt idx="3300">
                  <c:v>21.351025402508899</c:v>
                </c:pt>
                <c:pt idx="3301">
                  <c:v>21.3575772292211</c:v>
                </c:pt>
                <c:pt idx="3302">
                  <c:v>21.3641290559334</c:v>
                </c:pt>
                <c:pt idx="3303">
                  <c:v>21.370680882645701</c:v>
                </c:pt>
                <c:pt idx="3304">
                  <c:v>21.377232709357902</c:v>
                </c:pt>
                <c:pt idx="3305">
                  <c:v>21.383784536070198</c:v>
                </c:pt>
                <c:pt idx="3306">
                  <c:v>21.390336362782499</c:v>
                </c:pt>
                <c:pt idx="3307">
                  <c:v>21.3968881894947</c:v>
                </c:pt>
                <c:pt idx="3308">
                  <c:v>21.403440016207</c:v>
                </c:pt>
                <c:pt idx="3309">
                  <c:v>21.4099918429193</c:v>
                </c:pt>
                <c:pt idx="3310">
                  <c:v>21.416543669631601</c:v>
                </c:pt>
                <c:pt idx="3311">
                  <c:v>21.423095496343802</c:v>
                </c:pt>
                <c:pt idx="3312">
                  <c:v>21.429647323056098</c:v>
                </c:pt>
                <c:pt idx="3313">
                  <c:v>21.436199149768399</c:v>
                </c:pt>
                <c:pt idx="3314">
                  <c:v>21.4427509764806</c:v>
                </c:pt>
                <c:pt idx="3315">
                  <c:v>21.4493028031929</c:v>
                </c:pt>
                <c:pt idx="3316">
                  <c:v>21.4558546299052</c:v>
                </c:pt>
                <c:pt idx="3317">
                  <c:v>21.462406456617401</c:v>
                </c:pt>
                <c:pt idx="3318">
                  <c:v>21.468958283329702</c:v>
                </c:pt>
                <c:pt idx="3319">
                  <c:v>21.475510110041999</c:v>
                </c:pt>
                <c:pt idx="3320">
                  <c:v>21.482061936754199</c:v>
                </c:pt>
                <c:pt idx="3321">
                  <c:v>21.4886137634665</c:v>
                </c:pt>
                <c:pt idx="3322">
                  <c:v>21.4951655901788</c:v>
                </c:pt>
                <c:pt idx="3323">
                  <c:v>21.501717416891001</c:v>
                </c:pt>
                <c:pt idx="3324">
                  <c:v>21.508269243603301</c:v>
                </c:pt>
                <c:pt idx="3325">
                  <c:v>21.514821070315602</c:v>
                </c:pt>
                <c:pt idx="3326">
                  <c:v>21.521372897027799</c:v>
                </c:pt>
                <c:pt idx="3327">
                  <c:v>21.527924723740099</c:v>
                </c:pt>
                <c:pt idx="3328">
                  <c:v>21.5344765504524</c:v>
                </c:pt>
                <c:pt idx="3329">
                  <c:v>21.5410283771647</c:v>
                </c:pt>
                <c:pt idx="3330">
                  <c:v>21.547580203876901</c:v>
                </c:pt>
                <c:pt idx="3331">
                  <c:v>21.554132030589201</c:v>
                </c:pt>
                <c:pt idx="3332">
                  <c:v>21.560683857301498</c:v>
                </c:pt>
                <c:pt idx="3333">
                  <c:v>21.567235684013699</c:v>
                </c:pt>
                <c:pt idx="3334">
                  <c:v>21.573787510726</c:v>
                </c:pt>
                <c:pt idx="3335">
                  <c:v>21.5803393374383</c:v>
                </c:pt>
                <c:pt idx="3336">
                  <c:v>21.586891164150501</c:v>
                </c:pt>
                <c:pt idx="3337">
                  <c:v>21.593442990862801</c:v>
                </c:pt>
                <c:pt idx="3338">
                  <c:v>21.599994817575102</c:v>
                </c:pt>
                <c:pt idx="3339">
                  <c:v>21.606546644287299</c:v>
                </c:pt>
                <c:pt idx="3340">
                  <c:v>21.613098470999599</c:v>
                </c:pt>
                <c:pt idx="3341">
                  <c:v>21.6196502977119</c:v>
                </c:pt>
                <c:pt idx="3342">
                  <c:v>21.6262021244242</c:v>
                </c:pt>
                <c:pt idx="3343">
                  <c:v>21.632753951136401</c:v>
                </c:pt>
                <c:pt idx="3344">
                  <c:v>21.639305777848701</c:v>
                </c:pt>
                <c:pt idx="3345">
                  <c:v>21.645857604561002</c:v>
                </c:pt>
                <c:pt idx="3346">
                  <c:v>21.652409431273199</c:v>
                </c:pt>
                <c:pt idx="3347">
                  <c:v>21.658961257985499</c:v>
                </c:pt>
                <c:pt idx="3348">
                  <c:v>21.6655130846978</c:v>
                </c:pt>
                <c:pt idx="3349">
                  <c:v>21.672064911410001</c:v>
                </c:pt>
                <c:pt idx="3350">
                  <c:v>21.678616738122301</c:v>
                </c:pt>
                <c:pt idx="3351">
                  <c:v>21.685168564834601</c:v>
                </c:pt>
                <c:pt idx="3352">
                  <c:v>21.691720391546799</c:v>
                </c:pt>
                <c:pt idx="3353">
                  <c:v>21.698272218259099</c:v>
                </c:pt>
                <c:pt idx="3354">
                  <c:v>21.704824044971399</c:v>
                </c:pt>
                <c:pt idx="3355">
                  <c:v>21.7113758716836</c:v>
                </c:pt>
                <c:pt idx="3356">
                  <c:v>21.717927698395901</c:v>
                </c:pt>
                <c:pt idx="3357">
                  <c:v>21.724479525108201</c:v>
                </c:pt>
                <c:pt idx="3358">
                  <c:v>21.731031351820398</c:v>
                </c:pt>
                <c:pt idx="3359">
                  <c:v>21.737583178532699</c:v>
                </c:pt>
                <c:pt idx="3360">
                  <c:v>21.744135005244999</c:v>
                </c:pt>
                <c:pt idx="3361">
                  <c:v>21.750686831957299</c:v>
                </c:pt>
                <c:pt idx="3362">
                  <c:v>21.7572386586695</c:v>
                </c:pt>
                <c:pt idx="3363">
                  <c:v>21.763790485381801</c:v>
                </c:pt>
                <c:pt idx="3364">
                  <c:v>21.770342312094101</c:v>
                </c:pt>
                <c:pt idx="3365">
                  <c:v>21.776894138806298</c:v>
                </c:pt>
                <c:pt idx="3366">
                  <c:v>21.783445965518599</c:v>
                </c:pt>
                <c:pt idx="3367">
                  <c:v>21.789997792230899</c:v>
                </c:pt>
                <c:pt idx="3368">
                  <c:v>21.7965496189431</c:v>
                </c:pt>
                <c:pt idx="3369">
                  <c:v>21.8031014456554</c:v>
                </c:pt>
                <c:pt idx="3370">
                  <c:v>21.809653272367701</c:v>
                </c:pt>
                <c:pt idx="3371">
                  <c:v>21.816205099079902</c:v>
                </c:pt>
                <c:pt idx="3372">
                  <c:v>21.822756925792199</c:v>
                </c:pt>
                <c:pt idx="3373">
                  <c:v>21.829308752504499</c:v>
                </c:pt>
                <c:pt idx="3374">
                  <c:v>21.8358605792167</c:v>
                </c:pt>
                <c:pt idx="3375">
                  <c:v>21.842412405929</c:v>
                </c:pt>
                <c:pt idx="3376">
                  <c:v>21.8489642326413</c:v>
                </c:pt>
                <c:pt idx="3377">
                  <c:v>21.855516059353601</c:v>
                </c:pt>
                <c:pt idx="3378">
                  <c:v>21.862067886065802</c:v>
                </c:pt>
                <c:pt idx="3379">
                  <c:v>21.868619712778099</c:v>
                </c:pt>
                <c:pt idx="3380">
                  <c:v>21.875171539490399</c:v>
                </c:pt>
                <c:pt idx="3381">
                  <c:v>21.8817233662026</c:v>
                </c:pt>
                <c:pt idx="3382">
                  <c:v>21.8882751929149</c:v>
                </c:pt>
                <c:pt idx="3383">
                  <c:v>21.894827019627201</c:v>
                </c:pt>
                <c:pt idx="3384">
                  <c:v>21.901378846339401</c:v>
                </c:pt>
                <c:pt idx="3385">
                  <c:v>21.907930673051698</c:v>
                </c:pt>
                <c:pt idx="3386">
                  <c:v>21.914482499763999</c:v>
                </c:pt>
                <c:pt idx="3387">
                  <c:v>21.9210343264762</c:v>
                </c:pt>
                <c:pt idx="3388">
                  <c:v>21.9275861531885</c:v>
                </c:pt>
                <c:pt idx="3389">
                  <c:v>21.9341379799008</c:v>
                </c:pt>
                <c:pt idx="3390">
                  <c:v>21.940689806613001</c:v>
                </c:pt>
                <c:pt idx="3391">
                  <c:v>21.947241633325302</c:v>
                </c:pt>
                <c:pt idx="3392">
                  <c:v>21.953793460037598</c:v>
                </c:pt>
                <c:pt idx="3393">
                  <c:v>21.960345286749899</c:v>
                </c:pt>
                <c:pt idx="3394">
                  <c:v>21.9668971134621</c:v>
                </c:pt>
                <c:pt idx="3395">
                  <c:v>21.9734489401744</c:v>
                </c:pt>
                <c:pt idx="3396">
                  <c:v>21.9800007668867</c:v>
                </c:pt>
                <c:pt idx="3397">
                  <c:v>21.986552593598901</c:v>
                </c:pt>
                <c:pt idx="3398">
                  <c:v>21.993104420311202</c:v>
                </c:pt>
                <c:pt idx="3399">
                  <c:v>21.999656247023498</c:v>
                </c:pt>
                <c:pt idx="3400">
                  <c:v>22.006208073735699</c:v>
                </c:pt>
                <c:pt idx="3401">
                  <c:v>22.012759900448</c:v>
                </c:pt>
                <c:pt idx="3402">
                  <c:v>22.0193117271603</c:v>
                </c:pt>
                <c:pt idx="3403">
                  <c:v>22.025863553872501</c:v>
                </c:pt>
                <c:pt idx="3404">
                  <c:v>22.032415380584801</c:v>
                </c:pt>
                <c:pt idx="3405">
                  <c:v>22.038967207297102</c:v>
                </c:pt>
                <c:pt idx="3406">
                  <c:v>22.045519034009299</c:v>
                </c:pt>
                <c:pt idx="3407">
                  <c:v>22.052070860721599</c:v>
                </c:pt>
                <c:pt idx="3408">
                  <c:v>22.0586226874339</c:v>
                </c:pt>
                <c:pt idx="3409">
                  <c:v>22.0651745141462</c:v>
                </c:pt>
                <c:pt idx="3410">
                  <c:v>22.071726340858401</c:v>
                </c:pt>
                <c:pt idx="3411">
                  <c:v>22.078278167570701</c:v>
                </c:pt>
                <c:pt idx="3412">
                  <c:v>22.084829994283002</c:v>
                </c:pt>
                <c:pt idx="3413">
                  <c:v>22.091381820995199</c:v>
                </c:pt>
                <c:pt idx="3414">
                  <c:v>22.097933647707499</c:v>
                </c:pt>
                <c:pt idx="3415">
                  <c:v>22.1044854744198</c:v>
                </c:pt>
                <c:pt idx="3416">
                  <c:v>22.111037301132001</c:v>
                </c:pt>
                <c:pt idx="3417">
                  <c:v>22.117589127844301</c:v>
                </c:pt>
                <c:pt idx="3418">
                  <c:v>22.124140954556601</c:v>
                </c:pt>
                <c:pt idx="3419">
                  <c:v>22.130692781268799</c:v>
                </c:pt>
                <c:pt idx="3420">
                  <c:v>22.137244607981099</c:v>
                </c:pt>
                <c:pt idx="3421">
                  <c:v>22.1437964346934</c:v>
                </c:pt>
                <c:pt idx="3422">
                  <c:v>22.1503482614056</c:v>
                </c:pt>
                <c:pt idx="3423">
                  <c:v>22.156900088117901</c:v>
                </c:pt>
                <c:pt idx="3424">
                  <c:v>22.163451914830201</c:v>
                </c:pt>
                <c:pt idx="3425">
                  <c:v>22.170003741542502</c:v>
                </c:pt>
                <c:pt idx="3426">
                  <c:v>22.176555568254699</c:v>
                </c:pt>
                <c:pt idx="3427">
                  <c:v>22.183107394966999</c:v>
                </c:pt>
                <c:pt idx="3428">
                  <c:v>22.1896592216793</c:v>
                </c:pt>
                <c:pt idx="3429">
                  <c:v>22.1962110483915</c:v>
                </c:pt>
                <c:pt idx="3430">
                  <c:v>22.202762875103801</c:v>
                </c:pt>
                <c:pt idx="3431">
                  <c:v>22.209314701816101</c:v>
                </c:pt>
                <c:pt idx="3432">
                  <c:v>22.215866528528299</c:v>
                </c:pt>
                <c:pt idx="3433">
                  <c:v>22.222418355240599</c:v>
                </c:pt>
                <c:pt idx="3434">
                  <c:v>22.228970181952899</c:v>
                </c:pt>
                <c:pt idx="3435">
                  <c:v>22.2355220086651</c:v>
                </c:pt>
                <c:pt idx="3436">
                  <c:v>22.242073835377401</c:v>
                </c:pt>
                <c:pt idx="3437">
                  <c:v>22.248625662089701</c:v>
                </c:pt>
                <c:pt idx="3438">
                  <c:v>22.255177488801898</c:v>
                </c:pt>
                <c:pt idx="3439">
                  <c:v>22.261729315514199</c:v>
                </c:pt>
                <c:pt idx="3440">
                  <c:v>22.268281142226499</c:v>
                </c:pt>
                <c:pt idx="3441">
                  <c:v>22.2748329689387</c:v>
                </c:pt>
                <c:pt idx="3442">
                  <c:v>22.281384795651</c:v>
                </c:pt>
                <c:pt idx="3443">
                  <c:v>22.287936622363301</c:v>
                </c:pt>
                <c:pt idx="3444">
                  <c:v>22.294488449075601</c:v>
                </c:pt>
                <c:pt idx="3445">
                  <c:v>22.301040275787798</c:v>
                </c:pt>
                <c:pt idx="3446">
                  <c:v>22.307592102500099</c:v>
                </c:pt>
                <c:pt idx="3447">
                  <c:v>22.314143929212399</c:v>
                </c:pt>
                <c:pt idx="3448">
                  <c:v>22.3206957559246</c:v>
                </c:pt>
                <c:pt idx="3449">
                  <c:v>22.3272475826369</c:v>
                </c:pt>
                <c:pt idx="3450">
                  <c:v>22.333799409349201</c:v>
                </c:pt>
                <c:pt idx="3451">
                  <c:v>22.340351236061402</c:v>
                </c:pt>
                <c:pt idx="3452">
                  <c:v>22.346903062773698</c:v>
                </c:pt>
                <c:pt idx="3453">
                  <c:v>22.353454889485999</c:v>
                </c:pt>
                <c:pt idx="3454">
                  <c:v>22.3600067161982</c:v>
                </c:pt>
                <c:pt idx="3455">
                  <c:v>22.3665585429105</c:v>
                </c:pt>
                <c:pt idx="3456">
                  <c:v>22.3731103696228</c:v>
                </c:pt>
                <c:pt idx="3457">
                  <c:v>22.379662196335001</c:v>
                </c:pt>
                <c:pt idx="3458">
                  <c:v>22.386214023047302</c:v>
                </c:pt>
                <c:pt idx="3459">
                  <c:v>22.392765849759598</c:v>
                </c:pt>
                <c:pt idx="3460">
                  <c:v>22.399317676471899</c:v>
                </c:pt>
                <c:pt idx="3461">
                  <c:v>22.4058695031841</c:v>
                </c:pt>
                <c:pt idx="3462">
                  <c:v>22.4124213298964</c:v>
                </c:pt>
                <c:pt idx="3463">
                  <c:v>22.4189731566087</c:v>
                </c:pt>
                <c:pt idx="3464">
                  <c:v>22.425524983320901</c:v>
                </c:pt>
                <c:pt idx="3465">
                  <c:v>22.432076810033202</c:v>
                </c:pt>
                <c:pt idx="3466">
                  <c:v>22.438628636745499</c:v>
                </c:pt>
                <c:pt idx="3467">
                  <c:v>22.445180463457699</c:v>
                </c:pt>
                <c:pt idx="3468">
                  <c:v>22.45173229017</c:v>
                </c:pt>
                <c:pt idx="3469">
                  <c:v>22.4582841168823</c:v>
                </c:pt>
                <c:pt idx="3470">
                  <c:v>22.464835943594501</c:v>
                </c:pt>
                <c:pt idx="3471">
                  <c:v>22.471387770306801</c:v>
                </c:pt>
                <c:pt idx="3472">
                  <c:v>22.477939597019098</c:v>
                </c:pt>
                <c:pt idx="3473">
                  <c:v>22.484491423731399</c:v>
                </c:pt>
                <c:pt idx="3474">
                  <c:v>22.4910432504436</c:v>
                </c:pt>
                <c:pt idx="3475">
                  <c:v>22.4975950771559</c:v>
                </c:pt>
                <c:pt idx="3476">
                  <c:v>22.5041469038682</c:v>
                </c:pt>
                <c:pt idx="3477">
                  <c:v>22.510698730580401</c:v>
                </c:pt>
                <c:pt idx="3478">
                  <c:v>22.517250557292702</c:v>
                </c:pt>
                <c:pt idx="3479">
                  <c:v>22.523802384004998</c:v>
                </c:pt>
                <c:pt idx="3480">
                  <c:v>22.530354210717199</c:v>
                </c:pt>
                <c:pt idx="3481">
                  <c:v>22.5369060374295</c:v>
                </c:pt>
                <c:pt idx="3482">
                  <c:v>22.5434578641418</c:v>
                </c:pt>
                <c:pt idx="3483">
                  <c:v>22.550009690854001</c:v>
                </c:pt>
                <c:pt idx="3484">
                  <c:v>22.556561517566301</c:v>
                </c:pt>
                <c:pt idx="3485">
                  <c:v>22.563113344278602</c:v>
                </c:pt>
                <c:pt idx="3486">
                  <c:v>22.569665170990799</c:v>
                </c:pt>
                <c:pt idx="3487">
                  <c:v>22.576216997703099</c:v>
                </c:pt>
                <c:pt idx="3488">
                  <c:v>22.5827688244154</c:v>
                </c:pt>
                <c:pt idx="3489">
                  <c:v>22.589320651127601</c:v>
                </c:pt>
                <c:pt idx="3490">
                  <c:v>22.595872477839901</c:v>
                </c:pt>
                <c:pt idx="3491">
                  <c:v>22.602424304552201</c:v>
                </c:pt>
                <c:pt idx="3492">
                  <c:v>22.608976131264502</c:v>
                </c:pt>
                <c:pt idx="3493">
                  <c:v>22.615527957976699</c:v>
                </c:pt>
                <c:pt idx="3494">
                  <c:v>22.622079784688999</c:v>
                </c:pt>
                <c:pt idx="3495">
                  <c:v>22.6286316114013</c:v>
                </c:pt>
                <c:pt idx="3496">
                  <c:v>22.635183438113501</c:v>
                </c:pt>
                <c:pt idx="3497">
                  <c:v>22.641735264825801</c:v>
                </c:pt>
                <c:pt idx="3498">
                  <c:v>22.648287091538101</c:v>
                </c:pt>
                <c:pt idx="3499">
                  <c:v>22.654838918250299</c:v>
                </c:pt>
                <c:pt idx="3500">
                  <c:v>22.661390744962599</c:v>
                </c:pt>
                <c:pt idx="3501">
                  <c:v>22.667942571674899</c:v>
                </c:pt>
                <c:pt idx="3502">
                  <c:v>22.6744943983871</c:v>
                </c:pt>
                <c:pt idx="3503">
                  <c:v>22.681046225099401</c:v>
                </c:pt>
                <c:pt idx="3504">
                  <c:v>22.687598051811701</c:v>
                </c:pt>
                <c:pt idx="3505">
                  <c:v>22.694149878523898</c:v>
                </c:pt>
                <c:pt idx="3506">
                  <c:v>22.700701705236199</c:v>
                </c:pt>
                <c:pt idx="3507">
                  <c:v>22.707253531948499</c:v>
                </c:pt>
                <c:pt idx="3508">
                  <c:v>22.7138053586608</c:v>
                </c:pt>
                <c:pt idx="3509">
                  <c:v>22.720357185373</c:v>
                </c:pt>
                <c:pt idx="3510">
                  <c:v>22.726909012085301</c:v>
                </c:pt>
                <c:pt idx="3511">
                  <c:v>22.733460838797601</c:v>
                </c:pt>
                <c:pt idx="3512">
                  <c:v>22.740012665509798</c:v>
                </c:pt>
                <c:pt idx="3513">
                  <c:v>22.746564492222099</c:v>
                </c:pt>
                <c:pt idx="3514">
                  <c:v>22.753116318934399</c:v>
                </c:pt>
                <c:pt idx="3515">
                  <c:v>22.7596681456466</c:v>
                </c:pt>
                <c:pt idx="3516">
                  <c:v>22.7662199723589</c:v>
                </c:pt>
                <c:pt idx="3517">
                  <c:v>22.772771799071201</c:v>
                </c:pt>
                <c:pt idx="3518">
                  <c:v>22.779323625783402</c:v>
                </c:pt>
                <c:pt idx="3519">
                  <c:v>22.785875452495699</c:v>
                </c:pt>
                <c:pt idx="3520">
                  <c:v>22.792427279207999</c:v>
                </c:pt>
                <c:pt idx="3521">
                  <c:v>22.7989791059202</c:v>
                </c:pt>
                <c:pt idx="3522">
                  <c:v>22.8055309326325</c:v>
                </c:pt>
                <c:pt idx="3523">
                  <c:v>22.812082759344801</c:v>
                </c:pt>
                <c:pt idx="3524">
                  <c:v>22.818634586057001</c:v>
                </c:pt>
                <c:pt idx="3525">
                  <c:v>22.825186412769298</c:v>
                </c:pt>
                <c:pt idx="3526">
                  <c:v>22.831738239481599</c:v>
                </c:pt>
                <c:pt idx="3527">
                  <c:v>22.838290066193899</c:v>
                </c:pt>
                <c:pt idx="3528">
                  <c:v>22.8448418929061</c:v>
                </c:pt>
                <c:pt idx="3529">
                  <c:v>22.8513937196184</c:v>
                </c:pt>
                <c:pt idx="3530">
                  <c:v>22.857945546330701</c:v>
                </c:pt>
                <c:pt idx="3531">
                  <c:v>22.864497373042902</c:v>
                </c:pt>
                <c:pt idx="3532">
                  <c:v>22.871049199755198</c:v>
                </c:pt>
                <c:pt idx="3533">
                  <c:v>22.877601026467499</c:v>
                </c:pt>
                <c:pt idx="3534">
                  <c:v>22.8841528531797</c:v>
                </c:pt>
                <c:pt idx="3535">
                  <c:v>22.890704679892</c:v>
                </c:pt>
                <c:pt idx="3536">
                  <c:v>22.8972565066043</c:v>
                </c:pt>
                <c:pt idx="3537">
                  <c:v>22.903808333316501</c:v>
                </c:pt>
                <c:pt idx="3538">
                  <c:v>22.910360160028802</c:v>
                </c:pt>
                <c:pt idx="3539">
                  <c:v>22.916911986741098</c:v>
                </c:pt>
                <c:pt idx="3540">
                  <c:v>22.923463813453399</c:v>
                </c:pt>
                <c:pt idx="3541">
                  <c:v>22.9300156401656</c:v>
                </c:pt>
                <c:pt idx="3542">
                  <c:v>22.9365674668779</c:v>
                </c:pt>
                <c:pt idx="3543">
                  <c:v>22.9431192935902</c:v>
                </c:pt>
                <c:pt idx="3544">
                  <c:v>22.949671120302401</c:v>
                </c:pt>
                <c:pt idx="3545">
                  <c:v>22.956222947014702</c:v>
                </c:pt>
                <c:pt idx="3546">
                  <c:v>22.962774773726998</c:v>
                </c:pt>
                <c:pt idx="3547">
                  <c:v>22.969326600439199</c:v>
                </c:pt>
                <c:pt idx="3548">
                  <c:v>22.9758784271515</c:v>
                </c:pt>
                <c:pt idx="3549">
                  <c:v>22.9824302538638</c:v>
                </c:pt>
                <c:pt idx="3550">
                  <c:v>22.988982080576001</c:v>
                </c:pt>
                <c:pt idx="3551">
                  <c:v>22.995533907288301</c:v>
                </c:pt>
                <c:pt idx="3552">
                  <c:v>23.002085734000602</c:v>
                </c:pt>
                <c:pt idx="3553">
                  <c:v>23.008637560712799</c:v>
                </c:pt>
                <c:pt idx="3554">
                  <c:v>23.015189387425099</c:v>
                </c:pt>
                <c:pt idx="3555">
                  <c:v>23.0217412141374</c:v>
                </c:pt>
                <c:pt idx="3556">
                  <c:v>23.0282930408497</c:v>
                </c:pt>
                <c:pt idx="3557">
                  <c:v>23.034844867561901</c:v>
                </c:pt>
                <c:pt idx="3558">
                  <c:v>23.041396694274201</c:v>
                </c:pt>
                <c:pt idx="3559">
                  <c:v>23.047948520986498</c:v>
                </c:pt>
                <c:pt idx="3560">
                  <c:v>23.054500347698699</c:v>
                </c:pt>
                <c:pt idx="3561">
                  <c:v>23.061052174411</c:v>
                </c:pt>
                <c:pt idx="3562">
                  <c:v>23.0676040011233</c:v>
                </c:pt>
                <c:pt idx="3563">
                  <c:v>23.074155827835501</c:v>
                </c:pt>
                <c:pt idx="3564">
                  <c:v>23.080707654547801</c:v>
                </c:pt>
                <c:pt idx="3565">
                  <c:v>23.087259481260102</c:v>
                </c:pt>
                <c:pt idx="3566">
                  <c:v>23.093811307972299</c:v>
                </c:pt>
                <c:pt idx="3567">
                  <c:v>23.100363134684599</c:v>
                </c:pt>
                <c:pt idx="3568">
                  <c:v>23.1069149613969</c:v>
                </c:pt>
                <c:pt idx="3569">
                  <c:v>23.1134667881091</c:v>
                </c:pt>
                <c:pt idx="3570">
                  <c:v>23.120018614821401</c:v>
                </c:pt>
                <c:pt idx="3571">
                  <c:v>23.126570441533701</c:v>
                </c:pt>
                <c:pt idx="3572">
                  <c:v>23.133122268245899</c:v>
                </c:pt>
                <c:pt idx="3573">
                  <c:v>23.139674094958199</c:v>
                </c:pt>
                <c:pt idx="3574">
                  <c:v>23.146225921670499</c:v>
                </c:pt>
                <c:pt idx="3575">
                  <c:v>23.1527777483828</c:v>
                </c:pt>
                <c:pt idx="3576">
                  <c:v>23.159329575095001</c:v>
                </c:pt>
                <c:pt idx="3577">
                  <c:v>23.165881401807301</c:v>
                </c:pt>
                <c:pt idx="3578">
                  <c:v>23.172433228519601</c:v>
                </c:pt>
                <c:pt idx="3579">
                  <c:v>23.178985055231799</c:v>
                </c:pt>
                <c:pt idx="3580">
                  <c:v>23.185536881944099</c:v>
                </c:pt>
                <c:pt idx="3581">
                  <c:v>23.192088708656399</c:v>
                </c:pt>
                <c:pt idx="3582">
                  <c:v>23.1986405353686</c:v>
                </c:pt>
                <c:pt idx="3583">
                  <c:v>23.205192362080901</c:v>
                </c:pt>
                <c:pt idx="3584">
                  <c:v>23.211744188793201</c:v>
                </c:pt>
                <c:pt idx="3585">
                  <c:v>23.218296015505398</c:v>
                </c:pt>
                <c:pt idx="3586">
                  <c:v>23.224847842217699</c:v>
                </c:pt>
                <c:pt idx="3587">
                  <c:v>23.231399668929999</c:v>
                </c:pt>
                <c:pt idx="3588">
                  <c:v>23.2379514956422</c:v>
                </c:pt>
                <c:pt idx="3589">
                  <c:v>23.2445033223545</c:v>
                </c:pt>
                <c:pt idx="3590">
                  <c:v>23.251055149066801</c:v>
                </c:pt>
                <c:pt idx="3591">
                  <c:v>23.257606975779101</c:v>
                </c:pt>
                <c:pt idx="3592">
                  <c:v>23.264158802491298</c:v>
                </c:pt>
                <c:pt idx="3593">
                  <c:v>23.270710629203599</c:v>
                </c:pt>
                <c:pt idx="3594">
                  <c:v>23.277262455915899</c:v>
                </c:pt>
                <c:pt idx="3595">
                  <c:v>23.2838142826281</c:v>
                </c:pt>
                <c:pt idx="3596">
                  <c:v>23.2903661093404</c:v>
                </c:pt>
                <c:pt idx="3597">
                  <c:v>23.296917936052701</c:v>
                </c:pt>
                <c:pt idx="3598">
                  <c:v>23.303469762764902</c:v>
                </c:pt>
                <c:pt idx="3599">
                  <c:v>23.310021589477198</c:v>
                </c:pt>
                <c:pt idx="3600">
                  <c:v>23.316573416189499</c:v>
                </c:pt>
                <c:pt idx="3601">
                  <c:v>23.3231252429017</c:v>
                </c:pt>
                <c:pt idx="3602">
                  <c:v>23.329677069614</c:v>
                </c:pt>
                <c:pt idx="3603">
                  <c:v>23.3362288963263</c:v>
                </c:pt>
                <c:pt idx="3604">
                  <c:v>23.342780723038501</c:v>
                </c:pt>
                <c:pt idx="3605">
                  <c:v>23.349332549750802</c:v>
                </c:pt>
                <c:pt idx="3606">
                  <c:v>23.355884376463099</c:v>
                </c:pt>
                <c:pt idx="3607">
                  <c:v>23.362436203175399</c:v>
                </c:pt>
                <c:pt idx="3608">
                  <c:v>23.3689880298876</c:v>
                </c:pt>
                <c:pt idx="3609">
                  <c:v>23.3755398565999</c:v>
                </c:pt>
                <c:pt idx="3610">
                  <c:v>23.382091683312201</c:v>
                </c:pt>
                <c:pt idx="3611">
                  <c:v>23.388643510024401</c:v>
                </c:pt>
                <c:pt idx="3612">
                  <c:v>23.395195336736698</c:v>
                </c:pt>
                <c:pt idx="3613">
                  <c:v>23.401747163448999</c:v>
                </c:pt>
                <c:pt idx="3614">
                  <c:v>23.4082989901612</c:v>
                </c:pt>
                <c:pt idx="3615">
                  <c:v>23.4148508168735</c:v>
                </c:pt>
                <c:pt idx="3616">
                  <c:v>23.4214026435858</c:v>
                </c:pt>
                <c:pt idx="3617">
                  <c:v>23.427954470298001</c:v>
                </c:pt>
                <c:pt idx="3618">
                  <c:v>23.434506297010302</c:v>
                </c:pt>
                <c:pt idx="3619">
                  <c:v>23.441058123722598</c:v>
                </c:pt>
                <c:pt idx="3620">
                  <c:v>23.447609950434799</c:v>
                </c:pt>
                <c:pt idx="3621">
                  <c:v>23.4541617771471</c:v>
                </c:pt>
                <c:pt idx="3622">
                  <c:v>23.4607136038594</c:v>
                </c:pt>
                <c:pt idx="3623">
                  <c:v>23.4672654305717</c:v>
                </c:pt>
                <c:pt idx="3624">
                  <c:v>23.473817257283901</c:v>
                </c:pt>
                <c:pt idx="3625">
                  <c:v>23.480369083996202</c:v>
                </c:pt>
                <c:pt idx="3626">
                  <c:v>23.486920910708498</c:v>
                </c:pt>
                <c:pt idx="3627">
                  <c:v>23.493472737420699</c:v>
                </c:pt>
                <c:pt idx="3628">
                  <c:v>23.500024564133</c:v>
                </c:pt>
                <c:pt idx="3629">
                  <c:v>23.5065763908453</c:v>
                </c:pt>
                <c:pt idx="3630">
                  <c:v>23.513128217557501</c:v>
                </c:pt>
                <c:pt idx="3631">
                  <c:v>23.519680044269801</c:v>
                </c:pt>
                <c:pt idx="3632">
                  <c:v>23.526231870982102</c:v>
                </c:pt>
                <c:pt idx="3633">
                  <c:v>23.532783697694299</c:v>
                </c:pt>
                <c:pt idx="3634">
                  <c:v>23.539335524406599</c:v>
                </c:pt>
                <c:pt idx="3635">
                  <c:v>23.5458873511189</c:v>
                </c:pt>
                <c:pt idx="3636">
                  <c:v>23.552439177831101</c:v>
                </c:pt>
                <c:pt idx="3637">
                  <c:v>23.558991004543401</c:v>
                </c:pt>
                <c:pt idx="3638">
                  <c:v>23.565542831255701</c:v>
                </c:pt>
                <c:pt idx="3639">
                  <c:v>23.572094657968002</c:v>
                </c:pt>
                <c:pt idx="3640">
                  <c:v>23.578646484680199</c:v>
                </c:pt>
                <c:pt idx="3641">
                  <c:v>23.585198311392499</c:v>
                </c:pt>
                <c:pt idx="3642">
                  <c:v>23.5917501381048</c:v>
                </c:pt>
                <c:pt idx="3643">
                  <c:v>23.598301964817001</c:v>
                </c:pt>
                <c:pt idx="3644">
                  <c:v>23.604853791529301</c:v>
                </c:pt>
                <c:pt idx="3645">
                  <c:v>23.611405618241601</c:v>
                </c:pt>
                <c:pt idx="3646">
                  <c:v>23.617957444953799</c:v>
                </c:pt>
                <c:pt idx="3647">
                  <c:v>23.624509271666099</c:v>
                </c:pt>
                <c:pt idx="3648">
                  <c:v>23.6310610983784</c:v>
                </c:pt>
                <c:pt idx="3649">
                  <c:v>23.6376129250906</c:v>
                </c:pt>
                <c:pt idx="3650">
                  <c:v>23.644164751802901</c:v>
                </c:pt>
                <c:pt idx="3651">
                  <c:v>23.650716578515201</c:v>
                </c:pt>
                <c:pt idx="3652">
                  <c:v>23.657268405227398</c:v>
                </c:pt>
                <c:pt idx="3653">
                  <c:v>23.663820231939699</c:v>
                </c:pt>
                <c:pt idx="3654">
                  <c:v>23.670372058651999</c:v>
                </c:pt>
                <c:pt idx="3655">
                  <c:v>23.6769238853642</c:v>
                </c:pt>
                <c:pt idx="3656">
                  <c:v>23.6834757120765</c:v>
                </c:pt>
                <c:pt idx="3657">
                  <c:v>23.690027538788801</c:v>
                </c:pt>
                <c:pt idx="3658">
                  <c:v>23.696579365501101</c:v>
                </c:pt>
                <c:pt idx="3659">
                  <c:v>23.703131192213299</c:v>
                </c:pt>
                <c:pt idx="3660">
                  <c:v>23.709683018925599</c:v>
                </c:pt>
                <c:pt idx="3661">
                  <c:v>23.716234845637899</c:v>
                </c:pt>
                <c:pt idx="3662">
                  <c:v>23.7227866723501</c:v>
                </c:pt>
                <c:pt idx="3663">
                  <c:v>23.729338499062401</c:v>
                </c:pt>
                <c:pt idx="3664">
                  <c:v>23.735890325774701</c:v>
                </c:pt>
                <c:pt idx="3665">
                  <c:v>23.742442152486898</c:v>
                </c:pt>
                <c:pt idx="3666">
                  <c:v>23.748993979199199</c:v>
                </c:pt>
                <c:pt idx="3667">
                  <c:v>23.755545805911499</c:v>
                </c:pt>
                <c:pt idx="3668">
                  <c:v>23.7620976326237</c:v>
                </c:pt>
                <c:pt idx="3669">
                  <c:v>23.768649459336</c:v>
                </c:pt>
                <c:pt idx="3670">
                  <c:v>23.775201286048301</c:v>
                </c:pt>
                <c:pt idx="3671">
                  <c:v>23.781753112760601</c:v>
                </c:pt>
                <c:pt idx="3672">
                  <c:v>23.788304939472798</c:v>
                </c:pt>
                <c:pt idx="3673">
                  <c:v>23.794856766185099</c:v>
                </c:pt>
                <c:pt idx="3674">
                  <c:v>23.801408592897399</c:v>
                </c:pt>
                <c:pt idx="3675">
                  <c:v>23.8079604196096</c:v>
                </c:pt>
                <c:pt idx="3676">
                  <c:v>23.8145122463219</c:v>
                </c:pt>
                <c:pt idx="3677">
                  <c:v>23.821064073034201</c:v>
                </c:pt>
                <c:pt idx="3678">
                  <c:v>23.827615899746402</c:v>
                </c:pt>
                <c:pt idx="3679">
                  <c:v>23.834167726458698</c:v>
                </c:pt>
                <c:pt idx="3680">
                  <c:v>23.840719553170999</c:v>
                </c:pt>
                <c:pt idx="3681">
                  <c:v>23.8472713798832</c:v>
                </c:pt>
                <c:pt idx="3682">
                  <c:v>23.8538232065955</c:v>
                </c:pt>
                <c:pt idx="3683">
                  <c:v>23.8603750333078</c:v>
                </c:pt>
                <c:pt idx="3684">
                  <c:v>23.866926860020001</c:v>
                </c:pt>
                <c:pt idx="3685">
                  <c:v>23.873478686732302</c:v>
                </c:pt>
                <c:pt idx="3686">
                  <c:v>23.880030513444598</c:v>
                </c:pt>
                <c:pt idx="3687">
                  <c:v>23.886582340156799</c:v>
                </c:pt>
                <c:pt idx="3688">
                  <c:v>23.8931341668691</c:v>
                </c:pt>
                <c:pt idx="3689">
                  <c:v>23.8996859935814</c:v>
                </c:pt>
                <c:pt idx="3690">
                  <c:v>23.9062378202937</c:v>
                </c:pt>
                <c:pt idx="3691">
                  <c:v>23.912789647005901</c:v>
                </c:pt>
                <c:pt idx="3692">
                  <c:v>23.919341473718202</c:v>
                </c:pt>
                <c:pt idx="3693">
                  <c:v>23.925893300430499</c:v>
                </c:pt>
                <c:pt idx="3694">
                  <c:v>23.932445127142699</c:v>
                </c:pt>
                <c:pt idx="3695">
                  <c:v>23.938996953855</c:v>
                </c:pt>
                <c:pt idx="3696">
                  <c:v>23.9455487805673</c:v>
                </c:pt>
                <c:pt idx="3697">
                  <c:v>23.952100607279501</c:v>
                </c:pt>
                <c:pt idx="3698">
                  <c:v>23.958652433991801</c:v>
                </c:pt>
                <c:pt idx="3699">
                  <c:v>23.965204260704098</c:v>
                </c:pt>
                <c:pt idx="3700">
                  <c:v>23.971756087416299</c:v>
                </c:pt>
                <c:pt idx="3701">
                  <c:v>23.9783079141286</c:v>
                </c:pt>
                <c:pt idx="3702">
                  <c:v>23.9848597408409</c:v>
                </c:pt>
                <c:pt idx="3703">
                  <c:v>23.9914115675532</c:v>
                </c:pt>
                <c:pt idx="3704">
                  <c:v>23.997963394265401</c:v>
                </c:pt>
                <c:pt idx="3705">
                  <c:v>24.004515220977702</c:v>
                </c:pt>
                <c:pt idx="3706">
                  <c:v>24.011067047689998</c:v>
                </c:pt>
                <c:pt idx="3707">
                  <c:v>24.017618874402199</c:v>
                </c:pt>
                <c:pt idx="3708">
                  <c:v>24.0241707011145</c:v>
                </c:pt>
                <c:pt idx="3709">
                  <c:v>24.0307225278268</c:v>
                </c:pt>
                <c:pt idx="3710">
                  <c:v>24.037274354539001</c:v>
                </c:pt>
                <c:pt idx="3711">
                  <c:v>24.043826181251301</c:v>
                </c:pt>
                <c:pt idx="3712">
                  <c:v>24.050378007963602</c:v>
                </c:pt>
                <c:pt idx="3713">
                  <c:v>24.056929834675799</c:v>
                </c:pt>
                <c:pt idx="3714">
                  <c:v>24.063481661388099</c:v>
                </c:pt>
                <c:pt idx="3715">
                  <c:v>24.0700334881004</c:v>
                </c:pt>
                <c:pt idx="3716">
                  <c:v>24.076585314812601</c:v>
                </c:pt>
                <c:pt idx="3717">
                  <c:v>24.083137141524901</c:v>
                </c:pt>
                <c:pt idx="3718">
                  <c:v>24.089688968237201</c:v>
                </c:pt>
                <c:pt idx="3719">
                  <c:v>24.096240794949399</c:v>
                </c:pt>
                <c:pt idx="3720">
                  <c:v>24.102792621661699</c:v>
                </c:pt>
                <c:pt idx="3721">
                  <c:v>24.109344448373999</c:v>
                </c:pt>
                <c:pt idx="3722">
                  <c:v>24.1158962750863</c:v>
                </c:pt>
                <c:pt idx="3723">
                  <c:v>24.122448101798501</c:v>
                </c:pt>
                <c:pt idx="3724">
                  <c:v>24.128999928510801</c:v>
                </c:pt>
                <c:pt idx="3725">
                  <c:v>24.135551755223101</c:v>
                </c:pt>
                <c:pt idx="3726">
                  <c:v>24.142103581935299</c:v>
                </c:pt>
                <c:pt idx="3727">
                  <c:v>24.148655408647599</c:v>
                </c:pt>
                <c:pt idx="3728">
                  <c:v>24.155207235359899</c:v>
                </c:pt>
                <c:pt idx="3729">
                  <c:v>24.1617590620721</c:v>
                </c:pt>
                <c:pt idx="3730">
                  <c:v>24.168310888784401</c:v>
                </c:pt>
                <c:pt idx="3731">
                  <c:v>24.174862715496701</c:v>
                </c:pt>
                <c:pt idx="3732">
                  <c:v>24.181414542208898</c:v>
                </c:pt>
                <c:pt idx="3733">
                  <c:v>24.187966368921199</c:v>
                </c:pt>
                <c:pt idx="3734">
                  <c:v>24.194518195633499</c:v>
                </c:pt>
                <c:pt idx="3735">
                  <c:v>24.2010700223457</c:v>
                </c:pt>
                <c:pt idx="3736">
                  <c:v>24.207621849058</c:v>
                </c:pt>
                <c:pt idx="3737">
                  <c:v>24.214173675770301</c:v>
                </c:pt>
                <c:pt idx="3738">
                  <c:v>24.220725502482601</c:v>
                </c:pt>
                <c:pt idx="3739">
                  <c:v>24.227277329194798</c:v>
                </c:pt>
                <c:pt idx="3740">
                  <c:v>24.233829155907099</c:v>
                </c:pt>
                <c:pt idx="3741">
                  <c:v>24.240380982619399</c:v>
                </c:pt>
                <c:pt idx="3742">
                  <c:v>24.2469328093316</c:v>
                </c:pt>
                <c:pt idx="3743">
                  <c:v>24.2534846360439</c:v>
                </c:pt>
                <c:pt idx="3744">
                  <c:v>24.260036462756201</c:v>
                </c:pt>
                <c:pt idx="3745">
                  <c:v>24.266588289468402</c:v>
                </c:pt>
                <c:pt idx="3746">
                  <c:v>24.273140116180699</c:v>
                </c:pt>
                <c:pt idx="3747">
                  <c:v>24.279691942892999</c:v>
                </c:pt>
                <c:pt idx="3748">
                  <c:v>24.2862437696052</c:v>
                </c:pt>
                <c:pt idx="3749">
                  <c:v>24.2927955963175</c:v>
                </c:pt>
                <c:pt idx="3750">
                  <c:v>24.299347423029801</c:v>
                </c:pt>
                <c:pt idx="3751">
                  <c:v>24.305899249742001</c:v>
                </c:pt>
                <c:pt idx="3752">
                  <c:v>24.312451076454298</c:v>
                </c:pt>
                <c:pt idx="3753">
                  <c:v>24.319002903166599</c:v>
                </c:pt>
                <c:pt idx="3754">
                  <c:v>24.325554729878899</c:v>
                </c:pt>
                <c:pt idx="3755">
                  <c:v>24.3321065565911</c:v>
                </c:pt>
                <c:pt idx="3756">
                  <c:v>24.3386583833034</c:v>
                </c:pt>
                <c:pt idx="3757">
                  <c:v>24.345210210015701</c:v>
                </c:pt>
                <c:pt idx="3758">
                  <c:v>24.351762036727902</c:v>
                </c:pt>
                <c:pt idx="3759">
                  <c:v>24.358313863440198</c:v>
                </c:pt>
                <c:pt idx="3760">
                  <c:v>24.364865690152499</c:v>
                </c:pt>
                <c:pt idx="3761">
                  <c:v>24.3714175168647</c:v>
                </c:pt>
                <c:pt idx="3762">
                  <c:v>24.377969343577</c:v>
                </c:pt>
                <c:pt idx="3763">
                  <c:v>24.3845211702893</c:v>
                </c:pt>
                <c:pt idx="3764">
                  <c:v>24.391072997001501</c:v>
                </c:pt>
                <c:pt idx="3765">
                  <c:v>24.397624823713802</c:v>
                </c:pt>
                <c:pt idx="3766">
                  <c:v>24.404176650426098</c:v>
                </c:pt>
                <c:pt idx="3767">
                  <c:v>24.410728477138299</c:v>
                </c:pt>
                <c:pt idx="3768">
                  <c:v>24.4172803038506</c:v>
                </c:pt>
                <c:pt idx="3769">
                  <c:v>24.4238321305629</c:v>
                </c:pt>
                <c:pt idx="3770">
                  <c:v>24.4303839572752</c:v>
                </c:pt>
                <c:pt idx="3771">
                  <c:v>24.436935783987401</c:v>
                </c:pt>
                <c:pt idx="3772">
                  <c:v>24.443487610699702</c:v>
                </c:pt>
                <c:pt idx="3773">
                  <c:v>24.450039437411998</c:v>
                </c:pt>
                <c:pt idx="3774">
                  <c:v>24.456591264124199</c:v>
                </c:pt>
                <c:pt idx="3775">
                  <c:v>24.4631430908365</c:v>
                </c:pt>
                <c:pt idx="3776">
                  <c:v>24.4696949175488</c:v>
                </c:pt>
                <c:pt idx="3777">
                  <c:v>24.476246744261001</c:v>
                </c:pt>
                <c:pt idx="3778">
                  <c:v>24.482798570973301</c:v>
                </c:pt>
                <c:pt idx="3779">
                  <c:v>24.489350397685602</c:v>
                </c:pt>
                <c:pt idx="3780">
                  <c:v>24.495902224397799</c:v>
                </c:pt>
                <c:pt idx="3781">
                  <c:v>24.502454051110099</c:v>
                </c:pt>
                <c:pt idx="3782">
                  <c:v>24.5090058778224</c:v>
                </c:pt>
                <c:pt idx="3783">
                  <c:v>24.515557704534601</c:v>
                </c:pt>
                <c:pt idx="3784">
                  <c:v>24.522109531246901</c:v>
                </c:pt>
                <c:pt idx="3785">
                  <c:v>24.528661357959201</c:v>
                </c:pt>
                <c:pt idx="3786">
                  <c:v>24.535213184671498</c:v>
                </c:pt>
                <c:pt idx="3787">
                  <c:v>24.541765011383699</c:v>
                </c:pt>
                <c:pt idx="3788">
                  <c:v>24.548316838096</c:v>
                </c:pt>
                <c:pt idx="3789">
                  <c:v>24.5548686648083</c:v>
                </c:pt>
                <c:pt idx="3790">
                  <c:v>24.561420491520501</c:v>
                </c:pt>
                <c:pt idx="3791">
                  <c:v>24.567972318232801</c:v>
                </c:pt>
                <c:pt idx="3792">
                  <c:v>24.574524144945102</c:v>
                </c:pt>
                <c:pt idx="3793">
                  <c:v>24.581075971657299</c:v>
                </c:pt>
                <c:pt idx="3794">
                  <c:v>24.587627798369599</c:v>
                </c:pt>
                <c:pt idx="3795">
                  <c:v>24.5941796250819</c:v>
                </c:pt>
                <c:pt idx="3796">
                  <c:v>24.6007314517941</c:v>
                </c:pt>
                <c:pt idx="3797">
                  <c:v>24.607283278506401</c:v>
                </c:pt>
                <c:pt idx="3798">
                  <c:v>24.613835105218701</c:v>
                </c:pt>
                <c:pt idx="3799">
                  <c:v>24.620386931930899</c:v>
                </c:pt>
                <c:pt idx="3800">
                  <c:v>24.626938758643199</c:v>
                </c:pt>
                <c:pt idx="3801">
                  <c:v>24.633490585355499</c:v>
                </c:pt>
              </c:numCache>
            </c:numRef>
          </c:xVal>
          <c:yVal>
            <c:numRef>
              <c:f>'Figure 2a BSA sup75 increase'!$C$2:$C$6105</c:f>
              <c:numCache>
                <c:formatCode>General</c:formatCode>
                <c:ptCount val="6104"/>
                <c:pt idx="0">
                  <c:v>5.4056094949116409E-2</c:v>
                </c:pt>
                <c:pt idx="1">
                  <c:v>5.4762080795004393E-2</c:v>
                </c:pt>
                <c:pt idx="2">
                  <c:v>5.5520804735627149E-2</c:v>
                </c:pt>
                <c:pt idx="3">
                  <c:v>5.6323353502790566E-2</c:v>
                </c:pt>
                <c:pt idx="4">
                  <c:v>5.7157593034770283E-2</c:v>
                </c:pt>
                <c:pt idx="5">
                  <c:v>5.8007866375192403E-2</c:v>
                </c:pt>
                <c:pt idx="6">
                  <c:v>5.8854972018860099E-2</c:v>
                </c:pt>
                <c:pt idx="7">
                  <c:v>5.9676511269301194E-2</c:v>
                </c:pt>
                <c:pt idx="8">
                  <c:v>6.04477839838993E-2</c:v>
                </c:pt>
                <c:pt idx="9">
                  <c:v>6.1143051964601E-2</c:v>
                </c:pt>
                <c:pt idx="10">
                  <c:v>6.1737178816761704E-2</c:v>
                </c:pt>
                <c:pt idx="11">
                  <c:v>6.2207474138653407E-2</c:v>
                </c:pt>
                <c:pt idx="12">
                  <c:v>6.2535527269846708E-2</c:v>
                </c:pt>
                <c:pt idx="13">
                  <c:v>6.2708797312907502E-2</c:v>
                </c:pt>
                <c:pt idx="14">
                  <c:v>6.2721738553661407E-2</c:v>
                </c:pt>
                <c:pt idx="15">
                  <c:v>6.2576361029789002E-2</c:v>
                </c:pt>
                <c:pt idx="16">
                  <c:v>6.2282087051799905E-2</c:v>
                </c:pt>
                <c:pt idx="17">
                  <c:v>6.1854930868704805E-2</c:v>
                </c:pt>
                <c:pt idx="18">
                  <c:v>6.1316131508222502E-2</c:v>
                </c:pt>
                <c:pt idx="19">
                  <c:v>6.0690416430431701E-2</c:v>
                </c:pt>
                <c:pt idx="20">
                  <c:v>6.0004155122610106E-2</c:v>
                </c:pt>
                <c:pt idx="21">
                  <c:v>5.9283594002059695E-2</c:v>
                </c:pt>
                <c:pt idx="22">
                  <c:v>5.8553351643767945E-2</c:v>
                </c:pt>
                <c:pt idx="23">
                  <c:v>5.78352715034543E-2</c:v>
                </c:pt>
                <c:pt idx="24">
                  <c:v>5.7147702875765753E-2</c:v>
                </c:pt>
                <c:pt idx="25">
                  <c:v>5.6505148662639559E-2</c:v>
                </c:pt>
                <c:pt idx="26">
                  <c:v>5.5918257306314313E-2</c:v>
                </c:pt>
                <c:pt idx="27">
                  <c:v>5.5394080482674871E-2</c:v>
                </c:pt>
                <c:pt idx="28">
                  <c:v>5.4936545031013244E-2</c:v>
                </c:pt>
                <c:pt idx="29">
                  <c:v>5.4547038718482412E-2</c:v>
                </c:pt>
                <c:pt idx="30">
                  <c:v>5.4225060777454495E-2</c:v>
                </c:pt>
                <c:pt idx="31">
                  <c:v>5.3968912970943805E-2</c:v>
                </c:pt>
                <c:pt idx="32">
                  <c:v>5.3776466458145392E-2</c:v>
                </c:pt>
                <c:pt idx="33">
                  <c:v>5.3646093395067131E-2</c:v>
                </c:pt>
                <c:pt idx="34">
                  <c:v>5.3577468294671832E-2</c:v>
                </c:pt>
                <c:pt idx="35">
                  <c:v>5.3574625053388246E-2</c:v>
                </c:pt>
                <c:pt idx="36">
                  <c:v>5.3646046491094633E-2</c:v>
                </c:pt>
                <c:pt idx="37">
                  <c:v>5.380870300705811E-2</c:v>
                </c:pt>
                <c:pt idx="38">
                  <c:v>5.4091073816856981E-2</c:v>
                </c:pt>
                <c:pt idx="39">
                  <c:v>5.4537239056548871E-2</c:v>
                </c:pt>
                <c:pt idx="40">
                  <c:v>5.5211304826906796E-2</c:v>
                </c:pt>
                <c:pt idx="41">
                  <c:v>5.6201813616580214E-2</c:v>
                </c:pt>
                <c:pt idx="42">
                  <c:v>5.7626544849808142E-2</c:v>
                </c:pt>
                <c:pt idx="43">
                  <c:v>5.9634734679520782E-2</c:v>
                </c:pt>
                <c:pt idx="44">
                  <c:v>6.2408297216857901E-2</c:v>
                </c:pt>
                <c:pt idx="45">
                  <c:v>6.616016999634361E-2</c:v>
                </c:pt>
                <c:pt idx="46">
                  <c:v>7.1129301475720108E-2</c:v>
                </c:pt>
                <c:pt idx="47">
                  <c:v>7.7572225830315103E-2</c:v>
                </c:pt>
                <c:pt idx="48">
                  <c:v>8.57504889326616E-2</c:v>
                </c:pt>
                <c:pt idx="49">
                  <c:v>9.5915232143130497E-2</c:v>
                </c:pt>
                <c:pt idx="50">
                  <c:v>0.10828939086130671</c:v>
                </c:pt>
                <c:pt idx="51">
                  <c:v>0.1230500493266698</c:v>
                </c:pt>
                <c:pt idx="52">
                  <c:v>0.14031114166019371</c:v>
                </c:pt>
                <c:pt idx="53">
                  <c:v>0.160110474635004</c:v>
                </c:pt>
                <c:pt idx="54">
                  <c:v>0.18240109732141102</c:v>
                </c:pt>
                <c:pt idx="55">
                  <c:v>0.20704900309045998</c:v>
                </c:pt>
                <c:pt idx="56">
                  <c:v>0.23383629444644499</c:v>
                </c:pt>
                <c:pt idx="57">
                  <c:v>0.26247012614626702</c:v>
                </c:pt>
                <c:pt idx="58">
                  <c:v>0.29259549779056199</c:v>
                </c:pt>
                <c:pt idx="59">
                  <c:v>0.32381053861908898</c:v>
                </c:pt>
                <c:pt idx="60">
                  <c:v>0.35568211952538697</c:v>
                </c:pt>
                <c:pt idx="61">
                  <c:v>0.387759769171719</c:v>
                </c:pt>
                <c:pt idx="62">
                  <c:v>0.41958670605649601</c:v>
                </c:pt>
                <c:pt idx="63">
                  <c:v>0.45070856862433101</c:v>
                </c:pt>
                <c:pt idx="64">
                  <c:v>0.48067949470976301</c:v>
                </c:pt>
                <c:pt idx="65">
                  <c:v>0.50906714937527797</c:v>
                </c:pt>
                <c:pt idx="66">
                  <c:v>0.53545797508598703</c:v>
                </c:pt>
                <c:pt idx="67">
                  <c:v>0.55946455952707808</c:v>
                </c:pt>
                <c:pt idx="68">
                  <c:v>0.58073477479691604</c:v>
                </c:pt>
                <c:pt idx="69">
                  <c:v>0.59896389192512101</c:v>
                </c:pt>
                <c:pt idx="70">
                  <c:v>0.613907759405528</c:v>
                </c:pt>
                <c:pt idx="71">
                  <c:v>0.62539590005636703</c:v>
                </c:pt>
                <c:pt idx="72">
                  <c:v>0.63334273050933709</c:v>
                </c:pt>
                <c:pt idx="73">
                  <c:v>0.63775421311043501</c:v>
                </c:pt>
                <c:pt idx="74">
                  <c:v>0.63872942635485708</c:v>
                </c:pt>
                <c:pt idx="75">
                  <c:v>0.63645608236642603</c:v>
                </c:pt>
                <c:pt idx="76">
                  <c:v>0.63120005513850608</c:v>
                </c:pt>
                <c:pt idx="77">
                  <c:v>0.62329010560032705</c:v>
                </c:pt>
                <c:pt idx="78">
                  <c:v>0.613099162638017</c:v>
                </c:pt>
                <c:pt idx="79">
                  <c:v>0.60102380112681608</c:v>
                </c:pt>
                <c:pt idx="80">
                  <c:v>0.587464300375516</c:v>
                </c:pt>
                <c:pt idx="81">
                  <c:v>0.57280682732060506</c:v>
                </c:pt>
                <c:pt idx="82">
                  <c:v>0.55740839393670905</c:v>
                </c:pt>
                <c:pt idx="83">
                  <c:v>0.54158627842844798</c:v>
                </c:pt>
                <c:pt idx="84">
                  <c:v>0.52561149980849797</c:v>
                </c:pt>
                <c:pt idx="85">
                  <c:v>0.50970615634663496</c:v>
                </c:pt>
                <c:pt idx="86">
                  <c:v>0.49404464858829</c:v>
                </c:pt>
                <c:pt idx="87">
                  <c:v>0.47875713345319898</c:v>
                </c:pt>
                <c:pt idx="88">
                  <c:v>0.46393405792547299</c:v>
                </c:pt>
                <c:pt idx="89">
                  <c:v>0.44963137878975001</c:v>
                </c:pt>
                <c:pt idx="90">
                  <c:v>0.43587804371491301</c:v>
                </c:pt>
                <c:pt idx="91">
                  <c:v>0.42268383055608899</c:v>
                </c:pt>
                <c:pt idx="92">
                  <c:v>0.41003894748213998</c:v>
                </c:pt>
                <c:pt idx="93">
                  <c:v>0.397923334532785</c:v>
                </c:pt>
                <c:pt idx="94">
                  <c:v>0.38630980467063197</c:v>
                </c:pt>
                <c:pt idx="95">
                  <c:v>0.375166346708038</c:v>
                </c:pt>
                <c:pt idx="96">
                  <c:v>0.36446347402447099</c:v>
                </c:pt>
                <c:pt idx="97">
                  <c:v>0.35417459693736197</c:v>
                </c:pt>
                <c:pt idx="98">
                  <c:v>0.344275829175266</c:v>
                </c:pt>
                <c:pt idx="99">
                  <c:v>0.33475073550779599</c:v>
                </c:pt>
                <c:pt idx="100">
                  <c:v>0.32558744768937098</c:v>
                </c:pt>
                <c:pt idx="101">
                  <c:v>0.31677996953417698</c:v>
                </c:pt>
                <c:pt idx="102">
                  <c:v>0.308324677682207</c:v>
                </c:pt>
                <c:pt idx="103">
                  <c:v>0.300219285453725</c:v>
                </c:pt>
                <c:pt idx="104">
                  <c:v>0.29246162827859601</c:v>
                </c:pt>
                <c:pt idx="105">
                  <c:v>0.28504668387050203</c:v>
                </c:pt>
                <c:pt idx="106">
                  <c:v>0.27796469684321301</c:v>
                </c:pt>
                <c:pt idx="107">
                  <c:v>0.27120295290160701</c:v>
                </c:pt>
                <c:pt idx="108">
                  <c:v>0.26474589528092102</c:v>
                </c:pt>
                <c:pt idx="109">
                  <c:v>0.25857738783867601</c:v>
                </c:pt>
                <c:pt idx="110">
                  <c:v>0.25268092294694899</c:v>
                </c:pt>
                <c:pt idx="111">
                  <c:v>0.24704366927753602</c:v>
                </c:pt>
                <c:pt idx="112">
                  <c:v>0.24165337660074099</c:v>
                </c:pt>
                <c:pt idx="113">
                  <c:v>0.23649927471611698</c:v>
                </c:pt>
                <c:pt idx="114">
                  <c:v>0.23157256019727601</c:v>
                </c:pt>
                <c:pt idx="115">
                  <c:v>0.22686504450365103</c:v>
                </c:pt>
                <c:pt idx="116">
                  <c:v>0.22236894604357299</c:v>
                </c:pt>
                <c:pt idx="117">
                  <c:v>0.21807453554136602</c:v>
                </c:pt>
                <c:pt idx="118">
                  <c:v>0.21396738077845101</c:v>
                </c:pt>
                <c:pt idx="119">
                  <c:v>0.21003540701578399</c:v>
                </c:pt>
                <c:pt idx="120">
                  <c:v>0.20626633913512799</c:v>
                </c:pt>
                <c:pt idx="121">
                  <c:v>0.20265053653259002</c:v>
                </c:pt>
                <c:pt idx="122">
                  <c:v>0.199176829879602</c:v>
                </c:pt>
                <c:pt idx="123">
                  <c:v>0.19583869719603303</c:v>
                </c:pt>
                <c:pt idx="124">
                  <c:v>0.19263079433981201</c:v>
                </c:pt>
                <c:pt idx="125">
                  <c:v>0.189549398600245</c:v>
                </c:pt>
                <c:pt idx="126">
                  <c:v>0.18658751124060702</c:v>
                </c:pt>
                <c:pt idx="127">
                  <c:v>0.183735449591241</c:v>
                </c:pt>
                <c:pt idx="128">
                  <c:v>0.180980539771815</c:v>
                </c:pt>
                <c:pt idx="129">
                  <c:v>0.178305928617565</c:v>
                </c:pt>
                <c:pt idx="130">
                  <c:v>0.17569095809232999</c:v>
                </c:pt>
                <c:pt idx="131">
                  <c:v>0.173114202882475</c:v>
                </c:pt>
                <c:pt idx="132">
                  <c:v>0.170553143788823</c:v>
                </c:pt>
                <c:pt idx="133">
                  <c:v>0.16799056139538199</c:v>
                </c:pt>
                <c:pt idx="134">
                  <c:v>0.165416609555748</c:v>
                </c:pt>
                <c:pt idx="135">
                  <c:v>0.162830839817975</c:v>
                </c:pt>
                <c:pt idx="136">
                  <c:v>0.160241728735978</c:v>
                </c:pt>
                <c:pt idx="137">
                  <c:v>0.15766754012064399</c:v>
                </c:pt>
                <c:pt idx="138">
                  <c:v>0.15513447960889501</c:v>
                </c:pt>
                <c:pt idx="139">
                  <c:v>0.15267216627833802</c:v>
                </c:pt>
                <c:pt idx="140">
                  <c:v>0.150310932651676</c:v>
                </c:pt>
                <c:pt idx="141">
                  <c:v>0.14807326696470141</c:v>
                </c:pt>
                <c:pt idx="142">
                  <c:v>0.14597504430991531</c:v>
                </c:pt>
                <c:pt idx="143">
                  <c:v>0.14402226247535521</c:v>
                </c:pt>
                <c:pt idx="144">
                  <c:v>0.14221081149549952</c:v>
                </c:pt>
                <c:pt idx="145">
                  <c:v>0.140527289176821</c:v>
                </c:pt>
                <c:pt idx="146">
                  <c:v>0.1389521169670537</c:v>
                </c:pt>
                <c:pt idx="147">
                  <c:v>0.13746296432094951</c:v>
                </c:pt>
                <c:pt idx="148">
                  <c:v>0.13603683637621561</c:v>
                </c:pt>
                <c:pt idx="149">
                  <c:v>0.1346540795166779</c:v>
                </c:pt>
                <c:pt idx="150">
                  <c:v>0.1332994551910622</c:v>
                </c:pt>
                <c:pt idx="151">
                  <c:v>0.13196305809348841</c:v>
                </c:pt>
                <c:pt idx="152">
                  <c:v>0.13064096520371699</c:v>
                </c:pt>
                <c:pt idx="153">
                  <c:v>0.12933259455829621</c:v>
                </c:pt>
                <c:pt idx="154">
                  <c:v>0.12803988813896611</c:v>
                </c:pt>
                <c:pt idx="155">
                  <c:v>0.12676572649806181</c:v>
                </c:pt>
                <c:pt idx="156">
                  <c:v>0.1255124915401824</c:v>
                </c:pt>
                <c:pt idx="157">
                  <c:v>0.12428193511606871</c:v>
                </c:pt>
                <c:pt idx="158">
                  <c:v>0.1230748887436212</c:v>
                </c:pt>
                <c:pt idx="159">
                  <c:v>0.1218913801341312</c:v>
                </c:pt>
                <c:pt idx="160">
                  <c:v>0.12073047861484471</c:v>
                </c:pt>
                <c:pt idx="161">
                  <c:v>0.119592115982041</c:v>
                </c:pt>
                <c:pt idx="162">
                  <c:v>0.11847692033600971</c:v>
                </c:pt>
                <c:pt idx="163">
                  <c:v>0.1173870165231445</c:v>
                </c:pt>
                <c:pt idx="164">
                  <c:v>0.1163242352151259</c:v>
                </c:pt>
                <c:pt idx="165">
                  <c:v>0.11529233700424671</c:v>
                </c:pt>
                <c:pt idx="166">
                  <c:v>0.11429504579467731</c:v>
                </c:pt>
                <c:pt idx="167">
                  <c:v>0.11333595585991101</c:v>
                </c:pt>
                <c:pt idx="168">
                  <c:v>0.11241756137358891</c:v>
                </c:pt>
                <c:pt idx="169">
                  <c:v>0.1115409721283786</c:v>
                </c:pt>
                <c:pt idx="170">
                  <c:v>0.11070610656193891</c:v>
                </c:pt>
                <c:pt idx="171">
                  <c:v>0.10991136468404281</c:v>
                </c:pt>
                <c:pt idx="172">
                  <c:v>0.1091533390438454</c:v>
                </c:pt>
                <c:pt idx="173">
                  <c:v>0.10842794588750221</c:v>
                </c:pt>
                <c:pt idx="174">
                  <c:v>0.10772875569318341</c:v>
                </c:pt>
                <c:pt idx="175">
                  <c:v>0.1070494278908663</c:v>
                </c:pt>
                <c:pt idx="176">
                  <c:v>0.10638329104278821</c:v>
                </c:pt>
                <c:pt idx="177">
                  <c:v>0.105723355562586</c:v>
                </c:pt>
                <c:pt idx="178">
                  <c:v>0.1050625202376627</c:v>
                </c:pt>
                <c:pt idx="179">
                  <c:v>0.1043939325447875</c:v>
                </c:pt>
                <c:pt idx="180">
                  <c:v>0.10371105958405549</c:v>
                </c:pt>
                <c:pt idx="181">
                  <c:v>0.10300818661135441</c:v>
                </c:pt>
                <c:pt idx="182">
                  <c:v>0.10228056485046699</c:v>
                </c:pt>
                <c:pt idx="183">
                  <c:v>0.10152529367587601</c:v>
                </c:pt>
                <c:pt idx="184">
                  <c:v>0.1007414895064916</c:v>
                </c:pt>
                <c:pt idx="185">
                  <c:v>9.9931124135924393E-2</c:v>
                </c:pt>
                <c:pt idx="186">
                  <c:v>9.9099401263151601E-2</c:v>
                </c:pt>
                <c:pt idx="187">
                  <c:v>9.8254906191560798E-2</c:v>
                </c:pt>
                <c:pt idx="188">
                  <c:v>9.7409075993803301E-2</c:v>
                </c:pt>
                <c:pt idx="189">
                  <c:v>9.6575156573869808E-2</c:v>
                </c:pt>
                <c:pt idx="190">
                  <c:v>9.5768459873371209E-2</c:v>
                </c:pt>
                <c:pt idx="191">
                  <c:v>9.5004394310107598E-2</c:v>
                </c:pt>
                <c:pt idx="192">
                  <c:v>9.4297120331901504E-2</c:v>
                </c:pt>
                <c:pt idx="193">
                  <c:v>9.3658278336866504E-2</c:v>
                </c:pt>
                <c:pt idx="194">
                  <c:v>9.3095654383252402E-2</c:v>
                </c:pt>
                <c:pt idx="195">
                  <c:v>9.2612368763537206E-2</c:v>
                </c:pt>
                <c:pt idx="196">
                  <c:v>9.2206380104409499E-2</c:v>
                </c:pt>
                <c:pt idx="197">
                  <c:v>9.1870528502814006E-2</c:v>
                </c:pt>
                <c:pt idx="198">
                  <c:v>9.1593119876466803E-2</c:v>
                </c:pt>
                <c:pt idx="199">
                  <c:v>9.1358940261786203E-2</c:v>
                </c:pt>
                <c:pt idx="200">
                  <c:v>9.1150366491704798E-2</c:v>
                </c:pt>
                <c:pt idx="201">
                  <c:v>9.0949071795534298E-2</c:v>
                </c:pt>
                <c:pt idx="202">
                  <c:v>9.0737599609837905E-2</c:v>
                </c:pt>
                <c:pt idx="203">
                  <c:v>9.0500497586754602E-2</c:v>
                </c:pt>
                <c:pt idx="204">
                  <c:v>9.0225789983615801E-2</c:v>
                </c:pt>
                <c:pt idx="205">
                  <c:v>8.9905874268643104E-2</c:v>
                </c:pt>
                <c:pt idx="206">
                  <c:v>8.9537703954672102E-2</c:v>
                </c:pt>
                <c:pt idx="207">
                  <c:v>8.9122713688609412E-2</c:v>
                </c:pt>
                <c:pt idx="208">
                  <c:v>8.8666215923506597E-2</c:v>
                </c:pt>
                <c:pt idx="209">
                  <c:v>8.8176566865586309E-2</c:v>
                </c:pt>
                <c:pt idx="210">
                  <c:v>8.7663429293847211E-2</c:v>
                </c:pt>
                <c:pt idx="211">
                  <c:v>8.7137543684419311E-2</c:v>
                </c:pt>
                <c:pt idx="212">
                  <c:v>8.6609215813613999E-2</c:v>
                </c:pt>
                <c:pt idx="213">
                  <c:v>8.6087934070509797E-2</c:v>
                </c:pt>
                <c:pt idx="214">
                  <c:v>8.5581676096345302E-2</c:v>
                </c:pt>
                <c:pt idx="215">
                  <c:v>8.5096987884492506E-2</c:v>
                </c:pt>
                <c:pt idx="216">
                  <c:v>8.4639819173308095E-2</c:v>
                </c:pt>
                <c:pt idx="217">
                  <c:v>8.4215900227395196E-2</c:v>
                </c:pt>
                <c:pt idx="218">
                  <c:v>8.38306225902785E-2</c:v>
                </c:pt>
                <c:pt idx="219">
                  <c:v>8.3488695335825702E-2</c:v>
                </c:pt>
                <c:pt idx="220">
                  <c:v>8.3193865511445003E-2</c:v>
                </c:pt>
                <c:pt idx="221">
                  <c:v>8.2948338785225603E-2</c:v>
                </c:pt>
                <c:pt idx="222">
                  <c:v>8.2751861469005594E-2</c:v>
                </c:pt>
                <c:pt idx="223">
                  <c:v>8.2600368117199605E-2</c:v>
                </c:pt>
                <c:pt idx="224">
                  <c:v>8.2486944057843806E-2</c:v>
                </c:pt>
                <c:pt idx="225">
                  <c:v>8.2400874105300601E-2</c:v>
                </c:pt>
                <c:pt idx="226">
                  <c:v>8.2328878371296793E-2</c:v>
                </c:pt>
                <c:pt idx="227">
                  <c:v>8.2256094151612696E-2</c:v>
                </c:pt>
                <c:pt idx="228">
                  <c:v>8.2167795979652597E-2</c:v>
                </c:pt>
                <c:pt idx="229">
                  <c:v>8.2051131494778995E-2</c:v>
                </c:pt>
                <c:pt idx="230">
                  <c:v>8.1896265923307399E-2</c:v>
                </c:pt>
                <c:pt idx="231">
                  <c:v>8.16971472395049E-2</c:v>
                </c:pt>
                <c:pt idx="232">
                  <c:v>8.1452392524382911E-2</c:v>
                </c:pt>
                <c:pt idx="233">
                  <c:v>8.1164106372283801E-2</c:v>
                </c:pt>
                <c:pt idx="234">
                  <c:v>8.0837339000446998E-2</c:v>
                </c:pt>
                <c:pt idx="235">
                  <c:v>8.0478841651490496E-2</c:v>
                </c:pt>
                <c:pt idx="236">
                  <c:v>8.0095848102188102E-2</c:v>
                </c:pt>
                <c:pt idx="237">
                  <c:v>7.9695544610728197E-2</c:v>
                </c:pt>
                <c:pt idx="238">
                  <c:v>7.9284033650723701E-2</c:v>
                </c:pt>
                <c:pt idx="239">
                  <c:v>7.886607889983091E-2</c:v>
                </c:pt>
                <c:pt idx="240">
                  <c:v>7.8445431606440408E-2</c:v>
                </c:pt>
                <c:pt idx="241">
                  <c:v>7.8024853646814607E-2</c:v>
                </c:pt>
                <c:pt idx="242">
                  <c:v>7.7606881318806303E-2</c:v>
                </c:pt>
                <c:pt idx="243">
                  <c:v>7.7193718815291607E-2</c:v>
                </c:pt>
                <c:pt idx="244">
                  <c:v>7.6787888368963705E-2</c:v>
                </c:pt>
                <c:pt idx="245">
                  <c:v>7.6392499028248795E-2</c:v>
                </c:pt>
                <c:pt idx="246">
                  <c:v>7.6010912849571607E-2</c:v>
                </c:pt>
                <c:pt idx="247">
                  <c:v>7.5646468980330603E-2</c:v>
                </c:pt>
                <c:pt idx="248">
                  <c:v>7.5302317523314899E-2</c:v>
                </c:pt>
                <c:pt idx="249">
                  <c:v>7.4980829400823595E-2</c:v>
                </c:pt>
                <c:pt idx="250">
                  <c:v>7.4683401111236308E-2</c:v>
                </c:pt>
                <c:pt idx="251">
                  <c:v>7.4410014074247008E-2</c:v>
                </c:pt>
                <c:pt idx="252">
                  <c:v>7.4159555300019109E-2</c:v>
                </c:pt>
                <c:pt idx="253">
                  <c:v>7.3929582877519204E-2</c:v>
                </c:pt>
                <c:pt idx="254">
                  <c:v>7.3716684714343006E-2</c:v>
                </c:pt>
                <c:pt idx="255">
                  <c:v>7.3516586908235801E-2</c:v>
                </c:pt>
                <c:pt idx="256">
                  <c:v>7.3324806740637002E-2</c:v>
                </c:pt>
                <c:pt idx="257">
                  <c:v>7.3136837133525701E-2</c:v>
                </c:pt>
                <c:pt idx="258">
                  <c:v>7.2948935133139797E-2</c:v>
                </c:pt>
                <c:pt idx="259">
                  <c:v>7.2758233722722207E-2</c:v>
                </c:pt>
                <c:pt idx="260">
                  <c:v>7.2562767117273108E-2</c:v>
                </c:pt>
                <c:pt idx="261">
                  <c:v>7.2361721168190202E-2</c:v>
                </c:pt>
                <c:pt idx="262">
                  <c:v>7.2154846862083608E-2</c:v>
                </c:pt>
                <c:pt idx="263">
                  <c:v>7.1941826018072502E-2</c:v>
                </c:pt>
                <c:pt idx="264">
                  <c:v>7.1721769093833002E-2</c:v>
                </c:pt>
                <c:pt idx="265">
                  <c:v>7.1492899912822899E-2</c:v>
                </c:pt>
                <c:pt idx="266">
                  <c:v>7.1252147234332999E-2</c:v>
                </c:pt>
                <c:pt idx="267">
                  <c:v>7.0995499055604011E-2</c:v>
                </c:pt>
                <c:pt idx="268">
                  <c:v>7.0718364220358501E-2</c:v>
                </c:pt>
                <c:pt idx="269">
                  <c:v>7.0416841611341804E-2</c:v>
                </c:pt>
                <c:pt idx="270">
                  <c:v>7.0088617720605095E-2</c:v>
                </c:pt>
                <c:pt idx="271">
                  <c:v>6.9733874412472308E-2</c:v>
                </c:pt>
                <c:pt idx="272">
                  <c:v>6.9356082775160199E-2</c:v>
                </c:pt>
                <c:pt idx="273">
                  <c:v>6.8962187386113802E-2</c:v>
                </c:pt>
                <c:pt idx="274">
                  <c:v>6.8562343796876507E-2</c:v>
                </c:pt>
                <c:pt idx="275">
                  <c:v>6.8169002263927705E-2</c:v>
                </c:pt>
                <c:pt idx="276">
                  <c:v>6.7795387786345904E-2</c:v>
                </c:pt>
                <c:pt idx="277">
                  <c:v>6.7454664474585299E-2</c:v>
                </c:pt>
                <c:pt idx="278">
                  <c:v>6.7157599950626506E-2</c:v>
                </c:pt>
                <c:pt idx="279">
                  <c:v>6.6911697447327098E-2</c:v>
                </c:pt>
                <c:pt idx="280">
                  <c:v>6.6720195063784307E-2</c:v>
                </c:pt>
                <c:pt idx="281">
                  <c:v>6.6581806185774306E-2</c:v>
                </c:pt>
                <c:pt idx="282">
                  <c:v>6.6491286439283301E-2</c:v>
                </c:pt>
                <c:pt idx="283">
                  <c:v>6.6440232477264299E-2</c:v>
                </c:pt>
                <c:pt idx="284">
                  <c:v>6.6418024958657798E-2</c:v>
                </c:pt>
                <c:pt idx="285">
                  <c:v>6.6413240120838699E-2</c:v>
                </c:pt>
                <c:pt idx="286">
                  <c:v>6.6414942265433208E-2</c:v>
                </c:pt>
                <c:pt idx="287">
                  <c:v>6.6413872432189797E-2</c:v>
                </c:pt>
                <c:pt idx="288">
                  <c:v>6.6403180979880502E-2</c:v>
                </c:pt>
                <c:pt idx="289">
                  <c:v>6.6379012599989698E-2</c:v>
                </c:pt>
                <c:pt idx="290">
                  <c:v>6.6340268891384599E-2</c:v>
                </c:pt>
                <c:pt idx="291">
                  <c:v>6.62886503683707E-2</c:v>
                </c:pt>
                <c:pt idx="292">
                  <c:v>6.6228138839608E-2</c:v>
                </c:pt>
                <c:pt idx="293">
                  <c:v>6.6164016155730906E-2</c:v>
                </c:pt>
                <c:pt idx="294">
                  <c:v>6.6102032254133303E-2</c:v>
                </c:pt>
                <c:pt idx="295">
                  <c:v>6.6047591892273799E-2</c:v>
                </c:pt>
                <c:pt idx="296">
                  <c:v>6.6004866082880406E-2</c:v>
                </c:pt>
                <c:pt idx="297">
                  <c:v>6.5976332723737499E-2</c:v>
                </c:pt>
                <c:pt idx="298">
                  <c:v>6.5962276410526502E-2</c:v>
                </c:pt>
                <c:pt idx="299">
                  <c:v>6.5960944738638505E-2</c:v>
                </c:pt>
                <c:pt idx="300">
                  <c:v>6.5968710227912897E-2</c:v>
                </c:pt>
                <c:pt idx="301">
                  <c:v>6.5980400749728399E-2</c:v>
                </c:pt>
                <c:pt idx="302">
                  <c:v>6.5989859889364011E-2</c:v>
                </c:pt>
                <c:pt idx="303">
                  <c:v>6.5990302979735307E-2</c:v>
                </c:pt>
                <c:pt idx="304">
                  <c:v>6.5974999754447802E-2</c:v>
                </c:pt>
                <c:pt idx="305">
                  <c:v>6.5937813486143804E-2</c:v>
                </c:pt>
                <c:pt idx="306">
                  <c:v>6.5873240452676798E-2</c:v>
                </c:pt>
                <c:pt idx="307">
                  <c:v>6.5776741020317997E-2</c:v>
                </c:pt>
                <c:pt idx="308">
                  <c:v>6.5645054984307005E-2</c:v>
                </c:pt>
                <c:pt idx="309">
                  <c:v>6.5476403249464105E-2</c:v>
                </c:pt>
                <c:pt idx="310">
                  <c:v>6.5270184678877005E-2</c:v>
                </c:pt>
                <c:pt idx="311">
                  <c:v>6.502780670849731E-2</c:v>
                </c:pt>
                <c:pt idx="312">
                  <c:v>6.4752570659756897E-2</c:v>
                </c:pt>
                <c:pt idx="313">
                  <c:v>6.4449583194433599E-2</c:v>
                </c:pt>
                <c:pt idx="314">
                  <c:v>6.4125549394951201E-2</c:v>
                </c:pt>
                <c:pt idx="315">
                  <c:v>6.3788422814575099E-2</c:v>
                </c:pt>
                <c:pt idx="316">
                  <c:v>6.3446765867856997E-2</c:v>
                </c:pt>
                <c:pt idx="317">
                  <c:v>6.3109067620155904E-2</c:v>
                </c:pt>
                <c:pt idx="318">
                  <c:v>6.278299225463671E-2</c:v>
                </c:pt>
                <c:pt idx="319">
                  <c:v>6.2475326990320802E-2</c:v>
                </c:pt>
                <c:pt idx="320">
                  <c:v>6.2190847366315499E-2</c:v>
                </c:pt>
                <c:pt idx="321">
                  <c:v>6.1932473000362802E-2</c:v>
                </c:pt>
                <c:pt idx="322">
                  <c:v>6.1701140547186901E-2</c:v>
                </c:pt>
                <c:pt idx="323">
                  <c:v>6.1496293717908004E-2</c:v>
                </c:pt>
                <c:pt idx="324">
                  <c:v>6.1316128523180899E-2</c:v>
                </c:pt>
                <c:pt idx="325">
                  <c:v>6.1158031543978704E-2</c:v>
                </c:pt>
                <c:pt idx="326">
                  <c:v>6.1018933580703101E-2</c:v>
                </c:pt>
                <c:pt idx="327">
                  <c:v>6.0895748606832403E-2</c:v>
                </c:pt>
                <c:pt idx="328">
                  <c:v>6.0785580192027205E-2</c:v>
                </c:pt>
                <c:pt idx="329">
                  <c:v>6.0686021373365505E-2</c:v>
                </c:pt>
                <c:pt idx="330">
                  <c:v>6.0595312972288103E-2</c:v>
                </c:pt>
                <c:pt idx="331">
                  <c:v>6.0512406800956903E-2</c:v>
                </c:pt>
                <c:pt idx="332">
                  <c:v>6.04368554418592E-2</c:v>
                </c:pt>
                <c:pt idx="333">
                  <c:v>6.0368749859230506E-2</c:v>
                </c:pt>
                <c:pt idx="334">
                  <c:v>6.0308824103088E-2</c:v>
                </c:pt>
                <c:pt idx="335">
                  <c:v>6.0258118057747501E-2</c:v>
                </c:pt>
                <c:pt idx="336">
                  <c:v>6.0217950060888502E-2</c:v>
                </c:pt>
                <c:pt idx="337">
                  <c:v>6.0189783977827101E-2</c:v>
                </c:pt>
                <c:pt idx="338">
                  <c:v>6.01752845038067E-2</c:v>
                </c:pt>
                <c:pt idx="339">
                  <c:v>6.0176440056811303E-2</c:v>
                </c:pt>
                <c:pt idx="340">
                  <c:v>6.0195660198580102E-2</c:v>
                </c:pt>
                <c:pt idx="341">
                  <c:v>6.0235988520258403E-2</c:v>
                </c:pt>
                <c:pt idx="342">
                  <c:v>6.0300872154984003E-2</c:v>
                </c:pt>
                <c:pt idx="343">
                  <c:v>6.0394543454435602E-2</c:v>
                </c:pt>
                <c:pt idx="344">
                  <c:v>6.0521340977938501E-2</c:v>
                </c:pt>
                <c:pt idx="345">
                  <c:v>6.0685263655713001E-2</c:v>
                </c:pt>
                <c:pt idx="346">
                  <c:v>6.0889057647206105E-2</c:v>
                </c:pt>
                <c:pt idx="347">
                  <c:v>6.1133364215224605E-2</c:v>
                </c:pt>
                <c:pt idx="348">
                  <c:v>6.1415823804719799E-2</c:v>
                </c:pt>
                <c:pt idx="349">
                  <c:v>6.1730215779029707E-2</c:v>
                </c:pt>
                <c:pt idx="350">
                  <c:v>6.2066067101148904E-2</c:v>
                </c:pt>
                <c:pt idx="351">
                  <c:v>6.2409015811664803E-2</c:v>
                </c:pt>
                <c:pt idx="352">
                  <c:v>6.2740967874260908E-2</c:v>
                </c:pt>
                <c:pt idx="353">
                  <c:v>6.30419724015399E-2</c:v>
                </c:pt>
                <c:pt idx="354">
                  <c:v>6.3292057387818998E-2</c:v>
                </c:pt>
                <c:pt idx="355">
                  <c:v>6.3473073503892696E-2</c:v>
                </c:pt>
                <c:pt idx="356">
                  <c:v>6.3570608702429102E-2</c:v>
                </c:pt>
                <c:pt idx="357">
                  <c:v>6.3575797310304202E-2</c:v>
                </c:pt>
                <c:pt idx="358">
                  <c:v>6.3485968262779802E-2</c:v>
                </c:pt>
                <c:pt idx="359">
                  <c:v>6.3305051704916099E-2</c:v>
                </c:pt>
                <c:pt idx="360">
                  <c:v>6.3042987247049001E-2</c:v>
                </c:pt>
                <c:pt idx="361">
                  <c:v>6.2714838843901499E-2</c:v>
                </c:pt>
                <c:pt idx="362">
                  <c:v>6.2339269815235E-2</c:v>
                </c:pt>
                <c:pt idx="363">
                  <c:v>6.1936942532560803E-2</c:v>
                </c:pt>
                <c:pt idx="364">
                  <c:v>6.1528919248726104E-2</c:v>
                </c:pt>
                <c:pt idx="365">
                  <c:v>6.1135366051617707E-2</c:v>
                </c:pt>
                <c:pt idx="366">
                  <c:v>6.0774272050932707E-2</c:v>
                </c:pt>
                <c:pt idx="367">
                  <c:v>6.0460519153144307E-2</c:v>
                </c:pt>
                <c:pt idx="368">
                  <c:v>6.0205211022669701E-2</c:v>
                </c:pt>
                <c:pt idx="369">
                  <c:v>6.0015409110263603E-2</c:v>
                </c:pt>
                <c:pt idx="370">
                  <c:v>5.989387292377344E-2</c:v>
                </c:pt>
                <c:pt idx="371">
                  <c:v>5.9839064162019381E-2</c:v>
                </c:pt>
                <c:pt idx="372">
                  <c:v>5.9845481742352553E-2</c:v>
                </c:pt>
                <c:pt idx="373">
                  <c:v>5.9903964115710952E-2</c:v>
                </c:pt>
                <c:pt idx="374">
                  <c:v>6.0002795223099106E-2</c:v>
                </c:pt>
                <c:pt idx="375">
                  <c:v>6.0128322507889902E-2</c:v>
                </c:pt>
                <c:pt idx="376">
                  <c:v>6.0266045138615602E-2</c:v>
                </c:pt>
                <c:pt idx="377">
                  <c:v>6.0401689200186404E-2</c:v>
                </c:pt>
                <c:pt idx="378">
                  <c:v>6.0522155024663099E-2</c:v>
                </c:pt>
                <c:pt idx="379">
                  <c:v>6.0616365686175504E-2</c:v>
                </c:pt>
                <c:pt idx="380">
                  <c:v>6.0675845977993206E-2</c:v>
                </c:pt>
                <c:pt idx="381">
                  <c:v>6.0694905818392104E-2</c:v>
                </c:pt>
                <c:pt idx="382">
                  <c:v>6.0671030703294E-2</c:v>
                </c:pt>
                <c:pt idx="383">
                  <c:v>6.0604382678245999E-2</c:v>
                </c:pt>
                <c:pt idx="384">
                  <c:v>6.0497563138822104E-2</c:v>
                </c:pt>
                <c:pt idx="385">
                  <c:v>6.0355122995626606E-2</c:v>
                </c:pt>
                <c:pt idx="386">
                  <c:v>6.0183164008790702E-2</c:v>
                </c:pt>
                <c:pt idx="387">
                  <c:v>5.9988646270024662E-2</c:v>
                </c:pt>
                <c:pt idx="388">
                  <c:v>5.9779289956856885E-2</c:v>
                </c:pt>
                <c:pt idx="389">
                  <c:v>5.956326704493127E-2</c:v>
                </c:pt>
                <c:pt idx="390">
                  <c:v>5.9348434439468842E-2</c:v>
                </c:pt>
                <c:pt idx="391">
                  <c:v>5.9141918728409702E-2</c:v>
                </c:pt>
                <c:pt idx="392">
                  <c:v>5.89499318381227E-2</c:v>
                </c:pt>
                <c:pt idx="393">
                  <c:v>5.8777336603141689E-2</c:v>
                </c:pt>
                <c:pt idx="394">
                  <c:v>5.8627763127741171E-2</c:v>
                </c:pt>
                <c:pt idx="395">
                  <c:v>5.8502719409841704E-2</c:v>
                </c:pt>
                <c:pt idx="396">
                  <c:v>5.8402466576654981E-2</c:v>
                </c:pt>
                <c:pt idx="397">
                  <c:v>5.8325955992755522E-2</c:v>
                </c:pt>
                <c:pt idx="398">
                  <c:v>5.8271085842988526E-2</c:v>
                </c:pt>
                <c:pt idx="399">
                  <c:v>5.8234878374396205E-2</c:v>
                </c:pt>
                <c:pt idx="400">
                  <c:v>5.8213783543780623E-2</c:v>
                </c:pt>
                <c:pt idx="401">
                  <c:v>5.8203834646912839E-2</c:v>
                </c:pt>
                <c:pt idx="402">
                  <c:v>5.8200943990304857E-2</c:v>
                </c:pt>
                <c:pt idx="403">
                  <c:v>5.820095162768258E-2</c:v>
                </c:pt>
                <c:pt idx="404">
                  <c:v>5.8199923194272446E-2</c:v>
                </c:pt>
                <c:pt idx="405">
                  <c:v>5.8194086108772865E-2</c:v>
                </c:pt>
                <c:pt idx="406">
                  <c:v>5.8180369576621219E-2</c:v>
                </c:pt>
                <c:pt idx="407">
                  <c:v>5.8156738782575684E-2</c:v>
                </c:pt>
                <c:pt idx="408">
                  <c:v>5.8122190286827073E-2</c:v>
                </c:pt>
                <c:pt idx="409">
                  <c:v>5.8076881788702801E-2</c:v>
                </c:pt>
                <c:pt idx="410">
                  <c:v>5.8022110709137792E-2</c:v>
                </c:pt>
                <c:pt idx="411">
                  <c:v>5.79600592792896E-2</c:v>
                </c:pt>
                <c:pt idx="412">
                  <c:v>5.7893823280787633E-2</c:v>
                </c:pt>
                <c:pt idx="413">
                  <c:v>5.7826720289745434E-2</c:v>
                </c:pt>
                <c:pt idx="414">
                  <c:v>5.7761990100521229E-2</c:v>
                </c:pt>
                <c:pt idx="415">
                  <c:v>5.7702350651181566E-2</c:v>
                </c:pt>
                <c:pt idx="416">
                  <c:v>5.7649754437601251E-2</c:v>
                </c:pt>
                <c:pt idx="417">
                  <c:v>5.7605405997539584E-2</c:v>
                </c:pt>
                <c:pt idx="418">
                  <c:v>5.7569164635932479E-2</c:v>
                </c:pt>
                <c:pt idx="419">
                  <c:v>5.7540310686600642E-2</c:v>
                </c:pt>
                <c:pt idx="420">
                  <c:v>5.751740221229755E-2</c:v>
                </c:pt>
                <c:pt idx="421">
                  <c:v>5.7498456817142433E-2</c:v>
                </c:pt>
                <c:pt idx="422">
                  <c:v>5.7481194861429399E-2</c:v>
                </c:pt>
                <c:pt idx="423">
                  <c:v>5.7463403702980573E-2</c:v>
                </c:pt>
                <c:pt idx="424">
                  <c:v>5.7443122740347616E-2</c:v>
                </c:pt>
                <c:pt idx="425">
                  <c:v>5.7418789008326435E-2</c:v>
                </c:pt>
                <c:pt idx="426">
                  <c:v>5.7389424420151804E-2</c:v>
                </c:pt>
                <c:pt idx="427">
                  <c:v>5.7354725006000612E-2</c:v>
                </c:pt>
                <c:pt idx="428">
                  <c:v>5.7314994202717989E-2</c:v>
                </c:pt>
                <c:pt idx="429">
                  <c:v>5.7270981131287146E-2</c:v>
                </c:pt>
                <c:pt idx="430">
                  <c:v>5.7223747644843906E-2</c:v>
                </c:pt>
                <c:pt idx="431">
                  <c:v>5.7174456935967982E-2</c:v>
                </c:pt>
                <c:pt idx="432">
                  <c:v>5.7124011242287845E-2</c:v>
                </c:pt>
                <c:pt idx="433">
                  <c:v>5.7073106099689415E-2</c:v>
                </c:pt>
                <c:pt idx="434">
                  <c:v>5.7022051165978763E-2</c:v>
                </c:pt>
                <c:pt idx="435">
                  <c:v>5.6970871616117524E-2</c:v>
                </c:pt>
                <c:pt idx="436">
                  <c:v>5.6919324134089143E-2</c:v>
                </c:pt>
                <c:pt idx="437">
                  <c:v>5.6866967856728852E-2</c:v>
                </c:pt>
                <c:pt idx="438">
                  <c:v>5.6813353443456047E-2</c:v>
                </c:pt>
                <c:pt idx="439">
                  <c:v>5.6757927364288384E-2</c:v>
                </c:pt>
                <c:pt idx="440">
                  <c:v>5.6700061307729525E-2</c:v>
                </c:pt>
                <c:pt idx="441">
                  <c:v>5.6639051075674546E-2</c:v>
                </c:pt>
                <c:pt idx="442">
                  <c:v>5.6574105384301583E-2</c:v>
                </c:pt>
                <c:pt idx="443">
                  <c:v>5.6504630196669882E-2</c:v>
                </c:pt>
                <c:pt idx="444">
                  <c:v>5.6430200110368221E-2</c:v>
                </c:pt>
                <c:pt idx="445">
                  <c:v>5.6350802490305392E-2</c:v>
                </c:pt>
                <c:pt idx="446">
                  <c:v>5.626717121459722E-2</c:v>
                </c:pt>
                <c:pt idx="447">
                  <c:v>5.618055766451438E-2</c:v>
                </c:pt>
                <c:pt idx="448">
                  <c:v>5.6093147057569022E-2</c:v>
                </c:pt>
                <c:pt idx="449">
                  <c:v>5.6007968815498479E-2</c:v>
                </c:pt>
                <c:pt idx="450">
                  <c:v>5.5928633527703171E-2</c:v>
                </c:pt>
                <c:pt idx="451">
                  <c:v>5.5859082521629549E-2</c:v>
                </c:pt>
                <c:pt idx="452">
                  <c:v>5.5803241008785802E-2</c:v>
                </c:pt>
                <c:pt idx="453">
                  <c:v>5.5764646380013716E-2</c:v>
                </c:pt>
                <c:pt idx="454">
                  <c:v>5.5746255628709912E-2</c:v>
                </c:pt>
                <c:pt idx="455">
                  <c:v>5.5750287578841179E-2</c:v>
                </c:pt>
                <c:pt idx="456">
                  <c:v>5.5777859747020202E-2</c:v>
                </c:pt>
                <c:pt idx="457">
                  <c:v>5.5829102795269925E-2</c:v>
                </c:pt>
                <c:pt idx="458">
                  <c:v>5.5903016580604765E-2</c:v>
                </c:pt>
                <c:pt idx="459">
                  <c:v>5.5998102919341791E-2</c:v>
                </c:pt>
                <c:pt idx="460">
                  <c:v>5.6112057718423515E-2</c:v>
                </c:pt>
                <c:pt idx="461">
                  <c:v>5.6241986112381556E-2</c:v>
                </c:pt>
                <c:pt idx="462">
                  <c:v>5.6384544861159146E-2</c:v>
                </c:pt>
                <c:pt idx="463">
                  <c:v>5.6536010546710293E-2</c:v>
                </c:pt>
                <c:pt idx="464">
                  <c:v>5.6692422369312642E-2</c:v>
                </c:pt>
                <c:pt idx="465">
                  <c:v>5.6849804883985423E-2</c:v>
                </c:pt>
                <c:pt idx="466">
                  <c:v>5.7004010459966344E-2</c:v>
                </c:pt>
                <c:pt idx="467">
                  <c:v>5.7151210801837396E-2</c:v>
                </c:pt>
                <c:pt idx="468">
                  <c:v>5.7287846664701693E-2</c:v>
                </c:pt>
                <c:pt idx="469">
                  <c:v>5.7410802110931393E-2</c:v>
                </c:pt>
                <c:pt idx="470">
                  <c:v>5.7517305133910124E-2</c:v>
                </c:pt>
                <c:pt idx="471">
                  <c:v>5.7604912341237324E-2</c:v>
                </c:pt>
                <c:pt idx="472">
                  <c:v>5.7671391188586711E-2</c:v>
                </c:pt>
                <c:pt idx="473">
                  <c:v>5.7714690717677722E-2</c:v>
                </c:pt>
                <c:pt idx="474">
                  <c:v>5.7732888493424436E-2</c:v>
                </c:pt>
                <c:pt idx="475">
                  <c:v>5.772426830954671E-2</c:v>
                </c:pt>
                <c:pt idx="476">
                  <c:v>5.768738325863363E-2</c:v>
                </c:pt>
                <c:pt idx="477">
                  <c:v>5.762139874102596E-2</c:v>
                </c:pt>
                <c:pt idx="478">
                  <c:v>5.7526468925872924E-2</c:v>
                </c:pt>
                <c:pt idx="479">
                  <c:v>5.7403952874991081E-2</c:v>
                </c:pt>
                <c:pt idx="480">
                  <c:v>5.7256635437749524E-2</c:v>
                </c:pt>
                <c:pt idx="481">
                  <c:v>5.7088822334859672E-2</c:v>
                </c:pt>
                <c:pt idx="482">
                  <c:v>5.6906127597943001E-2</c:v>
                </c:pt>
                <c:pt idx="483">
                  <c:v>5.6715223313308791E-2</c:v>
                </c:pt>
                <c:pt idx="484">
                  <c:v>5.6522978566505552E-2</c:v>
                </c:pt>
                <c:pt idx="485">
                  <c:v>5.6336303707529942E-2</c:v>
                </c:pt>
                <c:pt idx="486">
                  <c:v>5.6161343097581709E-2</c:v>
                </c:pt>
                <c:pt idx="487">
                  <c:v>5.6003089263505723E-2</c:v>
                </c:pt>
                <c:pt idx="488">
                  <c:v>5.5864998154387793E-2</c:v>
                </c:pt>
                <c:pt idx="489">
                  <c:v>5.5748966165007255E-2</c:v>
                </c:pt>
                <c:pt idx="490">
                  <c:v>5.565526336588425E-2</c:v>
                </c:pt>
                <c:pt idx="491">
                  <c:v>5.5582912819065015E-2</c:v>
                </c:pt>
                <c:pt idx="492">
                  <c:v>5.5529828732546041E-2</c:v>
                </c:pt>
                <c:pt idx="493">
                  <c:v>5.54933535821375E-2</c:v>
                </c:pt>
                <c:pt idx="494">
                  <c:v>5.5470365290053496E-2</c:v>
                </c:pt>
                <c:pt idx="495">
                  <c:v>5.5457654897140433E-2</c:v>
                </c:pt>
                <c:pt idx="496">
                  <c:v>5.545212734092092E-2</c:v>
                </c:pt>
                <c:pt idx="497">
                  <c:v>5.5451025148056395E-2</c:v>
                </c:pt>
                <c:pt idx="498">
                  <c:v>5.545177458843617E-2</c:v>
                </c:pt>
                <c:pt idx="499">
                  <c:v>5.5452075589214764E-2</c:v>
                </c:pt>
                <c:pt idx="500">
                  <c:v>5.5450064686395802E-2</c:v>
                </c:pt>
                <c:pt idx="501">
                  <c:v>5.544374219336938E-2</c:v>
                </c:pt>
                <c:pt idx="502">
                  <c:v>5.543089472278509E-2</c:v>
                </c:pt>
                <c:pt idx="503">
                  <c:v>5.5409109809777174E-2</c:v>
                </c:pt>
                <c:pt idx="504">
                  <c:v>5.5375570231071924E-2</c:v>
                </c:pt>
                <c:pt idx="505">
                  <c:v>5.532762668025909E-2</c:v>
                </c:pt>
                <c:pt idx="506">
                  <c:v>5.5262884275610775E-2</c:v>
                </c:pt>
                <c:pt idx="507">
                  <c:v>5.517964122612351E-2</c:v>
                </c:pt>
                <c:pt idx="508">
                  <c:v>5.5077330354049513E-2</c:v>
                </c:pt>
                <c:pt idx="509">
                  <c:v>5.4956848093088602E-2</c:v>
                </c:pt>
                <c:pt idx="510">
                  <c:v>5.4820683643759964E-2</c:v>
                </c:pt>
                <c:pt idx="511">
                  <c:v>5.4672983724223939E-2</c:v>
                </c:pt>
                <c:pt idx="512">
                  <c:v>5.451912056007923E-2</c:v>
                </c:pt>
                <c:pt idx="513">
                  <c:v>5.4365749508730014E-2</c:v>
                </c:pt>
                <c:pt idx="514">
                  <c:v>5.421977745641663E-2</c:v>
                </c:pt>
                <c:pt idx="515">
                  <c:v>5.408777004315158E-2</c:v>
                </c:pt>
                <c:pt idx="516">
                  <c:v>5.3975340109976282E-2</c:v>
                </c:pt>
                <c:pt idx="517">
                  <c:v>5.3886378971969753E-2</c:v>
                </c:pt>
                <c:pt idx="518">
                  <c:v>5.3822706405816073E-2</c:v>
                </c:pt>
                <c:pt idx="519">
                  <c:v>5.3783979075044432E-2</c:v>
                </c:pt>
                <c:pt idx="520">
                  <c:v>5.3767597105304453E-2</c:v>
                </c:pt>
                <c:pt idx="521">
                  <c:v>5.3769097149315132E-2</c:v>
                </c:pt>
                <c:pt idx="522">
                  <c:v>5.3782799478428414E-2</c:v>
                </c:pt>
                <c:pt idx="523">
                  <c:v>5.380224204369384E-2</c:v>
                </c:pt>
                <c:pt idx="524">
                  <c:v>5.3820905114665203E-2</c:v>
                </c:pt>
                <c:pt idx="525">
                  <c:v>5.3832992835618654E-2</c:v>
                </c:pt>
                <c:pt idx="526">
                  <c:v>5.3833912172344844E-2</c:v>
                </c:pt>
                <c:pt idx="527">
                  <c:v>5.3820583754331366E-2</c:v>
                </c:pt>
                <c:pt idx="528">
                  <c:v>5.3791686998490885E-2</c:v>
                </c:pt>
                <c:pt idx="529">
                  <c:v>5.3747717673281174E-2</c:v>
                </c:pt>
                <c:pt idx="530">
                  <c:v>5.3690696044358964E-2</c:v>
                </c:pt>
                <c:pt idx="531">
                  <c:v>5.3623975383096274E-2</c:v>
                </c:pt>
                <c:pt idx="532">
                  <c:v>5.3552207195065142E-2</c:v>
                </c:pt>
                <c:pt idx="533">
                  <c:v>5.3480340445263112E-2</c:v>
                </c:pt>
                <c:pt idx="534">
                  <c:v>5.3413490522908849E-2</c:v>
                </c:pt>
                <c:pt idx="535">
                  <c:v>5.3356361479965225E-2</c:v>
                </c:pt>
                <c:pt idx="536">
                  <c:v>5.3312958837661593E-2</c:v>
                </c:pt>
                <c:pt idx="537">
                  <c:v>5.328641991092211E-2</c:v>
                </c:pt>
                <c:pt idx="538">
                  <c:v>5.3278528793364692E-2</c:v>
                </c:pt>
                <c:pt idx="539">
                  <c:v>5.328958690790609E-2</c:v>
                </c:pt>
                <c:pt idx="540">
                  <c:v>5.3318456743835042E-2</c:v>
                </c:pt>
                <c:pt idx="541">
                  <c:v>5.3362613189808152E-2</c:v>
                </c:pt>
                <c:pt idx="542">
                  <c:v>5.3418286276565835E-2</c:v>
                </c:pt>
                <c:pt idx="543">
                  <c:v>5.3480846680258425E-2</c:v>
                </c:pt>
                <c:pt idx="544">
                  <c:v>5.3545157758466855E-2</c:v>
                </c:pt>
                <c:pt idx="545">
                  <c:v>5.3606179636843672E-2</c:v>
                </c:pt>
                <c:pt idx="546">
                  <c:v>5.3659254309443384E-2</c:v>
                </c:pt>
                <c:pt idx="547">
                  <c:v>5.3700526120870826E-2</c:v>
                </c:pt>
                <c:pt idx="548">
                  <c:v>5.3727262668549353E-2</c:v>
                </c:pt>
                <c:pt idx="549">
                  <c:v>5.3737960537687944E-2</c:v>
                </c:pt>
                <c:pt idx="550">
                  <c:v>5.3732214120091215E-2</c:v>
                </c:pt>
                <c:pt idx="551">
                  <c:v>5.3710687916035664E-2</c:v>
                </c:pt>
                <c:pt idx="552">
                  <c:v>5.3674830741328776E-2</c:v>
                </c:pt>
                <c:pt idx="553">
                  <c:v>5.3626608386197046E-2</c:v>
                </c:pt>
                <c:pt idx="554">
                  <c:v>5.3568283917512741E-2</c:v>
                </c:pt>
                <c:pt idx="555">
                  <c:v>5.3502164556762113E-2</c:v>
                </c:pt>
                <c:pt idx="556">
                  <c:v>5.3430423079604716E-2</c:v>
                </c:pt>
                <c:pt idx="557">
                  <c:v>5.335520008490547E-2</c:v>
                </c:pt>
                <c:pt idx="558">
                  <c:v>5.3278438485385472E-2</c:v>
                </c:pt>
                <c:pt idx="559">
                  <c:v>5.3201973477483351E-2</c:v>
                </c:pt>
                <c:pt idx="560">
                  <c:v>5.3127555820805542E-2</c:v>
                </c:pt>
                <c:pt idx="561">
                  <c:v>5.3056827778747935E-2</c:v>
                </c:pt>
                <c:pt idx="562">
                  <c:v>5.2991290333626512E-2</c:v>
                </c:pt>
                <c:pt idx="563">
                  <c:v>5.293225526994659E-2</c:v>
                </c:pt>
                <c:pt idx="564">
                  <c:v>5.2880631160542431E-2</c:v>
                </c:pt>
                <c:pt idx="565">
                  <c:v>5.2836929091209732E-2</c:v>
                </c:pt>
                <c:pt idx="566">
                  <c:v>5.2801310865498254E-2</c:v>
                </c:pt>
                <c:pt idx="567">
                  <c:v>5.2773591301935451E-2</c:v>
                </c:pt>
                <c:pt idx="568">
                  <c:v>5.2753387284436556E-2</c:v>
                </c:pt>
                <c:pt idx="569">
                  <c:v>5.2740362435559074E-2</c:v>
                </c:pt>
                <c:pt idx="570">
                  <c:v>5.2734455673841142E-2</c:v>
                </c:pt>
                <c:pt idx="571">
                  <c:v>5.2735806667341921E-2</c:v>
                </c:pt>
                <c:pt idx="572">
                  <c:v>5.2745221945639575E-2</c:v>
                </c:pt>
                <c:pt idx="573">
                  <c:v>5.2763795430497681E-2</c:v>
                </c:pt>
                <c:pt idx="574">
                  <c:v>5.2792647394519561E-2</c:v>
                </c:pt>
                <c:pt idx="575">
                  <c:v>5.2832588588933041E-2</c:v>
                </c:pt>
                <c:pt idx="576">
                  <c:v>5.2883538079743671E-2</c:v>
                </c:pt>
                <c:pt idx="577">
                  <c:v>5.2944316530332505E-2</c:v>
                </c:pt>
                <c:pt idx="578">
                  <c:v>5.3012314342579671E-2</c:v>
                </c:pt>
                <c:pt idx="579">
                  <c:v>5.3083542217031043E-2</c:v>
                </c:pt>
                <c:pt idx="580">
                  <c:v>5.3153022453890392E-2</c:v>
                </c:pt>
                <c:pt idx="581">
                  <c:v>5.321506795371788E-2</c:v>
                </c:pt>
                <c:pt idx="582">
                  <c:v>5.326406675166425E-2</c:v>
                </c:pt>
                <c:pt idx="583">
                  <c:v>5.3295137418072264E-2</c:v>
                </c:pt>
                <c:pt idx="584">
                  <c:v>5.3304582348416042E-2</c:v>
                </c:pt>
                <c:pt idx="585">
                  <c:v>5.3290630149455745E-2</c:v>
                </c:pt>
                <c:pt idx="586">
                  <c:v>5.325335615516192E-2</c:v>
                </c:pt>
                <c:pt idx="587">
                  <c:v>5.3194649768429164E-2</c:v>
                </c:pt>
                <c:pt idx="588">
                  <c:v>5.3117948264203275E-2</c:v>
                </c:pt>
                <c:pt idx="589">
                  <c:v>5.3027693142334471E-2</c:v>
                </c:pt>
                <c:pt idx="590">
                  <c:v>5.2928961922670582E-2</c:v>
                </c:pt>
                <c:pt idx="591">
                  <c:v>5.2826903693090746E-2</c:v>
                </c:pt>
                <c:pt idx="592">
                  <c:v>5.2726320128148395E-2</c:v>
                </c:pt>
                <c:pt idx="593">
                  <c:v>5.2631353807714561E-2</c:v>
                </c:pt>
                <c:pt idx="594">
                  <c:v>5.2545212923307875E-2</c:v>
                </c:pt>
                <c:pt idx="595">
                  <c:v>5.2470296819957532E-2</c:v>
                </c:pt>
                <c:pt idx="596">
                  <c:v>5.2407978479469493E-2</c:v>
                </c:pt>
                <c:pt idx="597">
                  <c:v>5.2358839737012143E-2</c:v>
                </c:pt>
                <c:pt idx="598">
                  <c:v>5.2322672732605491E-2</c:v>
                </c:pt>
                <c:pt idx="599">
                  <c:v>5.229891807535194E-2</c:v>
                </c:pt>
                <c:pt idx="600">
                  <c:v>5.2286719943800686E-2</c:v>
                </c:pt>
                <c:pt idx="601">
                  <c:v>5.2285169873142336E-2</c:v>
                </c:pt>
                <c:pt idx="602">
                  <c:v>5.2293343017221695E-2</c:v>
                </c:pt>
                <c:pt idx="603">
                  <c:v>5.2310619547960492E-2</c:v>
                </c:pt>
                <c:pt idx="604">
                  <c:v>5.2336431218032532E-2</c:v>
                </c:pt>
                <c:pt idx="605">
                  <c:v>5.237026267477931E-2</c:v>
                </c:pt>
                <c:pt idx="606">
                  <c:v>5.2411469513178995E-2</c:v>
                </c:pt>
                <c:pt idx="607">
                  <c:v>5.2459138053031824E-2</c:v>
                </c:pt>
                <c:pt idx="608">
                  <c:v>5.2511997830298113E-2</c:v>
                </c:pt>
                <c:pt idx="609">
                  <c:v>5.2568290065637575E-2</c:v>
                </c:pt>
                <c:pt idx="610">
                  <c:v>5.2625803921123163E-2</c:v>
                </c:pt>
                <c:pt idx="611">
                  <c:v>5.2682080310040992E-2</c:v>
                </c:pt>
                <c:pt idx="612">
                  <c:v>5.2734357587316864E-2</c:v>
                </c:pt>
                <c:pt idx="613">
                  <c:v>5.2780024258871801E-2</c:v>
                </c:pt>
                <c:pt idx="614">
                  <c:v>5.2816914094646235E-2</c:v>
                </c:pt>
                <c:pt idx="615">
                  <c:v>5.2843326159529261E-2</c:v>
                </c:pt>
                <c:pt idx="616">
                  <c:v>5.2858456606659672E-2</c:v>
                </c:pt>
                <c:pt idx="617">
                  <c:v>5.2862154531480021E-2</c:v>
                </c:pt>
                <c:pt idx="618">
                  <c:v>5.285479151211759E-2</c:v>
                </c:pt>
                <c:pt idx="619">
                  <c:v>5.2837180528334353E-2</c:v>
                </c:pt>
                <c:pt idx="620">
                  <c:v>5.2810342684241313E-2</c:v>
                </c:pt>
                <c:pt idx="621">
                  <c:v>5.2775032778343084E-2</c:v>
                </c:pt>
                <c:pt idx="622">
                  <c:v>5.2732113805900066E-2</c:v>
                </c:pt>
                <c:pt idx="623">
                  <c:v>5.2682074830240323E-2</c:v>
                </c:pt>
                <c:pt idx="624">
                  <c:v>5.2625237926802702E-2</c:v>
                </c:pt>
                <c:pt idx="625">
                  <c:v>5.2561790429389021E-2</c:v>
                </c:pt>
                <c:pt idx="626">
                  <c:v>5.2492072150034423E-2</c:v>
                </c:pt>
                <c:pt idx="627">
                  <c:v>5.2416892691927244E-2</c:v>
                </c:pt>
                <c:pt idx="628">
                  <c:v>5.2337673226131191E-2</c:v>
                </c:pt>
                <c:pt idx="629">
                  <c:v>5.2256496833316693E-2</c:v>
                </c:pt>
                <c:pt idx="630">
                  <c:v>5.2176044795659453E-2</c:v>
                </c:pt>
                <c:pt idx="631">
                  <c:v>5.2099479966971202E-2</c:v>
                </c:pt>
                <c:pt idx="632">
                  <c:v>5.2030258619846351E-2</c:v>
                </c:pt>
                <c:pt idx="633">
                  <c:v>5.1971745036788281E-2</c:v>
                </c:pt>
                <c:pt idx="634">
                  <c:v>5.1927024376004535E-2</c:v>
                </c:pt>
                <c:pt idx="635">
                  <c:v>5.1898448805891714E-2</c:v>
                </c:pt>
                <c:pt idx="636">
                  <c:v>5.188746439819155E-2</c:v>
                </c:pt>
                <c:pt idx="637">
                  <c:v>5.1894487637987062E-2</c:v>
                </c:pt>
                <c:pt idx="638">
                  <c:v>5.19188728732713E-2</c:v>
                </c:pt>
                <c:pt idx="639">
                  <c:v>5.19590035478526E-2</c:v>
                </c:pt>
                <c:pt idx="640">
                  <c:v>5.2012572926112666E-2</c:v>
                </c:pt>
                <c:pt idx="641">
                  <c:v>5.2076787339687472E-2</c:v>
                </c:pt>
                <c:pt idx="642">
                  <c:v>5.2148615010112004E-2</c:v>
                </c:pt>
                <c:pt idx="643">
                  <c:v>5.222504438434869E-2</c:v>
                </c:pt>
                <c:pt idx="644">
                  <c:v>5.2303247672033371E-2</c:v>
                </c:pt>
                <c:pt idx="645">
                  <c:v>5.2380726929311242E-2</c:v>
                </c:pt>
                <c:pt idx="646">
                  <c:v>5.2455283258047082E-2</c:v>
                </c:pt>
                <c:pt idx="647">
                  <c:v>5.2524879573184975E-2</c:v>
                </c:pt>
                <c:pt idx="648">
                  <c:v>5.2587581452622816E-2</c:v>
                </c:pt>
                <c:pt idx="649">
                  <c:v>5.2641396031939812E-2</c:v>
                </c:pt>
                <c:pt idx="650">
                  <c:v>5.2684287058553811E-2</c:v>
                </c:pt>
                <c:pt idx="651">
                  <c:v>5.2714140273717305E-2</c:v>
                </c:pt>
                <c:pt idx="652">
                  <c:v>5.272911279007203E-2</c:v>
                </c:pt>
                <c:pt idx="653">
                  <c:v>5.2727814039916415E-2</c:v>
                </c:pt>
                <c:pt idx="654">
                  <c:v>5.2709545152336543E-2</c:v>
                </c:pt>
                <c:pt idx="655">
                  <c:v>5.2674677831868452E-2</c:v>
                </c:pt>
                <c:pt idx="656">
                  <c:v>5.2624794742312402E-2</c:v>
                </c:pt>
                <c:pt idx="657">
                  <c:v>5.2562659459630665E-2</c:v>
                </c:pt>
                <c:pt idx="658">
                  <c:v>5.2492528623647623E-2</c:v>
                </c:pt>
                <c:pt idx="659">
                  <c:v>5.2419548480436153E-2</c:v>
                </c:pt>
                <c:pt idx="660">
                  <c:v>5.2349362500009052E-2</c:v>
                </c:pt>
                <c:pt idx="661">
                  <c:v>5.228757093679938E-2</c:v>
                </c:pt>
                <c:pt idx="662">
                  <c:v>5.223913067480887E-2</c:v>
                </c:pt>
                <c:pt idx="663">
                  <c:v>5.2207764299905715E-2</c:v>
                </c:pt>
                <c:pt idx="664">
                  <c:v>5.2195538352237204E-2</c:v>
                </c:pt>
                <c:pt idx="665">
                  <c:v>5.220243921541453E-2</c:v>
                </c:pt>
                <c:pt idx="666">
                  <c:v>5.2226489881074853E-2</c:v>
                </c:pt>
                <c:pt idx="667">
                  <c:v>5.2263834163621389E-2</c:v>
                </c:pt>
                <c:pt idx="668">
                  <c:v>5.2309127962700194E-2</c:v>
                </c:pt>
                <c:pt idx="669">
                  <c:v>5.235610150043158E-2</c:v>
                </c:pt>
                <c:pt idx="670">
                  <c:v>5.2398161059921303E-2</c:v>
                </c:pt>
                <c:pt idx="671">
                  <c:v>5.2429015950955934E-2</c:v>
                </c:pt>
                <c:pt idx="672">
                  <c:v>5.2443217778102416E-2</c:v>
                </c:pt>
                <c:pt idx="673">
                  <c:v>5.243659889273862E-2</c:v>
                </c:pt>
                <c:pt idx="674">
                  <c:v>5.240671436052078E-2</c:v>
                </c:pt>
                <c:pt idx="675">
                  <c:v>5.2352882308819293E-2</c:v>
                </c:pt>
                <c:pt idx="676">
                  <c:v>5.2276212523993913E-2</c:v>
                </c:pt>
                <c:pt idx="677">
                  <c:v>5.2179467487684733E-2</c:v>
                </c:pt>
                <c:pt idx="678">
                  <c:v>5.2066807583457074E-2</c:v>
                </c:pt>
                <c:pt idx="679">
                  <c:v>5.1943384563425295E-2</c:v>
                </c:pt>
                <c:pt idx="680">
                  <c:v>5.1814903470129292E-2</c:v>
                </c:pt>
                <c:pt idx="681">
                  <c:v>5.1687142168432183E-2</c:v>
                </c:pt>
                <c:pt idx="682">
                  <c:v>5.1565526260213011E-2</c:v>
                </c:pt>
                <c:pt idx="683">
                  <c:v>5.1454828107828213E-2</c:v>
                </c:pt>
                <c:pt idx="684">
                  <c:v>5.1358943478930462E-2</c:v>
                </c:pt>
                <c:pt idx="685">
                  <c:v>5.128076347473226E-2</c:v>
                </c:pt>
                <c:pt idx="686">
                  <c:v>5.1222225846800411E-2</c:v>
                </c:pt>
                <c:pt idx="687">
                  <c:v>5.1184395651203994E-2</c:v>
                </c:pt>
                <c:pt idx="688">
                  <c:v>5.1168029752666662E-2</c:v>
                </c:pt>
                <c:pt idx="689">
                  <c:v>5.1173265189707731E-2</c:v>
                </c:pt>
                <c:pt idx="690">
                  <c:v>5.1199918509629849E-2</c:v>
                </c:pt>
                <c:pt idx="691">
                  <c:v>5.1247528185961691E-2</c:v>
                </c:pt>
                <c:pt idx="692">
                  <c:v>5.1314959908267919E-2</c:v>
                </c:pt>
                <c:pt idx="693">
                  <c:v>5.140085036969403E-2</c:v>
                </c:pt>
                <c:pt idx="694">
                  <c:v>5.1503191539414656E-2</c:v>
                </c:pt>
                <c:pt idx="695">
                  <c:v>5.161935962655928E-2</c:v>
                </c:pt>
                <c:pt idx="696">
                  <c:v>5.1746309456868873E-2</c:v>
                </c:pt>
                <c:pt idx="697">
                  <c:v>5.1880885139688283E-2</c:v>
                </c:pt>
                <c:pt idx="698">
                  <c:v>5.201988675152977E-2</c:v>
                </c:pt>
                <c:pt idx="699">
                  <c:v>5.2160773274757391E-2</c:v>
                </c:pt>
                <c:pt idx="700">
                  <c:v>5.2301811818251095E-2</c:v>
                </c:pt>
                <c:pt idx="701">
                  <c:v>5.2442044778626601E-2</c:v>
                </c:pt>
                <c:pt idx="702">
                  <c:v>5.2581108261160664E-2</c:v>
                </c:pt>
                <c:pt idx="703">
                  <c:v>5.2718858761932795E-2</c:v>
                </c:pt>
                <c:pt idx="704">
                  <c:v>5.2854814765705263E-2</c:v>
                </c:pt>
                <c:pt idx="705">
                  <c:v>5.298806302881514E-2</c:v>
                </c:pt>
                <c:pt idx="706">
                  <c:v>5.3116619747624653E-2</c:v>
                </c:pt>
                <c:pt idx="707">
                  <c:v>5.3237653716246766E-2</c:v>
                </c:pt>
                <c:pt idx="708">
                  <c:v>5.3347689039272735E-2</c:v>
                </c:pt>
                <c:pt idx="709">
                  <c:v>5.344346378580473E-2</c:v>
                </c:pt>
                <c:pt idx="710">
                  <c:v>5.3522427847611631E-2</c:v>
                </c:pt>
                <c:pt idx="711">
                  <c:v>5.3583289548398055E-2</c:v>
                </c:pt>
                <c:pt idx="712">
                  <c:v>5.3626364303153221E-2</c:v>
                </c:pt>
                <c:pt idx="713">
                  <c:v>5.3653489121003782E-2</c:v>
                </c:pt>
                <c:pt idx="714">
                  <c:v>5.3667753421825594E-2</c:v>
                </c:pt>
                <c:pt idx="715">
                  <c:v>5.3672936186690695E-2</c:v>
                </c:pt>
                <c:pt idx="716">
                  <c:v>5.3672883354589175E-2</c:v>
                </c:pt>
                <c:pt idx="717">
                  <c:v>5.3671128284716971E-2</c:v>
                </c:pt>
                <c:pt idx="718">
                  <c:v>5.3670700905842396E-2</c:v>
                </c:pt>
                <c:pt idx="719">
                  <c:v>5.3674042237076926E-2</c:v>
                </c:pt>
                <c:pt idx="720">
                  <c:v>5.3683336594865863E-2</c:v>
                </c:pt>
                <c:pt idx="721">
                  <c:v>5.370062076953281E-2</c:v>
                </c:pt>
                <c:pt idx="722">
                  <c:v>5.3727901348738415E-2</c:v>
                </c:pt>
                <c:pt idx="723">
                  <c:v>5.376689121891632E-2</c:v>
                </c:pt>
                <c:pt idx="724">
                  <c:v>5.381853506097059E-2</c:v>
                </c:pt>
                <c:pt idx="725">
                  <c:v>5.3882413304490832E-2</c:v>
                </c:pt>
                <c:pt idx="726">
                  <c:v>5.3956179304735161E-2</c:v>
                </c:pt>
                <c:pt idx="727">
                  <c:v>5.4035244590351535E-2</c:v>
                </c:pt>
                <c:pt idx="728">
                  <c:v>5.4112929964091436E-2</c:v>
                </c:pt>
                <c:pt idx="729">
                  <c:v>5.4180896855032371E-2</c:v>
                </c:pt>
                <c:pt idx="730">
                  <c:v>5.4230372357957961E-2</c:v>
                </c:pt>
                <c:pt idx="731">
                  <c:v>5.4253216390984134E-2</c:v>
                </c:pt>
                <c:pt idx="732">
                  <c:v>5.4243160327092851E-2</c:v>
                </c:pt>
                <c:pt idx="733">
                  <c:v>5.4196692032080863E-2</c:v>
                </c:pt>
                <c:pt idx="734">
                  <c:v>5.4113477249751199E-2</c:v>
                </c:pt>
                <c:pt idx="735">
                  <c:v>5.3996502175587213E-2</c:v>
                </c:pt>
                <c:pt idx="736">
                  <c:v>5.3851553152093126E-2</c:v>
                </c:pt>
                <c:pt idx="737">
                  <c:v>5.3686177684826981E-2</c:v>
                </c:pt>
                <c:pt idx="738">
                  <c:v>5.3508899572731514E-2</c:v>
                </c:pt>
                <c:pt idx="739">
                  <c:v>5.3328169333399143E-2</c:v>
                </c:pt>
                <c:pt idx="740">
                  <c:v>5.3151876204669796E-2</c:v>
                </c:pt>
                <c:pt idx="741">
                  <c:v>5.2986806781897842E-2</c:v>
                </c:pt>
                <c:pt idx="742">
                  <c:v>5.283822582007433E-2</c:v>
                </c:pt>
                <c:pt idx="743">
                  <c:v>5.2710175550332181E-2</c:v>
                </c:pt>
                <c:pt idx="744">
                  <c:v>5.2605373627958182E-2</c:v>
                </c:pt>
                <c:pt idx="745">
                  <c:v>5.2525473315102371E-2</c:v>
                </c:pt>
                <c:pt idx="746">
                  <c:v>5.2471040977859686E-2</c:v>
                </c:pt>
                <c:pt idx="747">
                  <c:v>5.244176228507972E-2</c:v>
                </c:pt>
                <c:pt idx="748">
                  <c:v>5.2436766424149982E-2</c:v>
                </c:pt>
                <c:pt idx="749">
                  <c:v>5.2454417647503762E-2</c:v>
                </c:pt>
                <c:pt idx="750">
                  <c:v>5.2492691886794535E-2</c:v>
                </c:pt>
                <c:pt idx="751">
                  <c:v>5.2549387430841456E-2</c:v>
                </c:pt>
                <c:pt idx="752">
                  <c:v>5.2622075908379855E-2</c:v>
                </c:pt>
                <c:pt idx="753">
                  <c:v>5.2708182464328894E-2</c:v>
                </c:pt>
                <c:pt idx="754">
                  <c:v>5.2805092866260492E-2</c:v>
                </c:pt>
                <c:pt idx="755">
                  <c:v>5.2910672244505144E-2</c:v>
                </c:pt>
                <c:pt idx="756">
                  <c:v>5.3022680844493193E-2</c:v>
                </c:pt>
                <c:pt idx="757">
                  <c:v>5.3139129604101554E-2</c:v>
                </c:pt>
                <c:pt idx="758">
                  <c:v>5.3258264900653454E-2</c:v>
                </c:pt>
                <c:pt idx="759">
                  <c:v>5.3378477789186425E-2</c:v>
                </c:pt>
                <c:pt idx="760">
                  <c:v>5.3498265014614466E-2</c:v>
                </c:pt>
                <c:pt idx="761">
                  <c:v>5.3616050416351514E-2</c:v>
                </c:pt>
                <c:pt idx="762">
                  <c:v>5.373001432034806E-2</c:v>
                </c:pt>
                <c:pt idx="763">
                  <c:v>5.3838028371600996E-2</c:v>
                </c:pt>
                <c:pt idx="764">
                  <c:v>5.3937481448703153E-2</c:v>
                </c:pt>
                <c:pt idx="765">
                  <c:v>5.4024950640152371E-2</c:v>
                </c:pt>
                <c:pt idx="766">
                  <c:v>5.4097068804471994E-2</c:v>
                </c:pt>
                <c:pt idx="767">
                  <c:v>5.4149981871710093E-2</c:v>
                </c:pt>
                <c:pt idx="768">
                  <c:v>5.4179766715097347E-2</c:v>
                </c:pt>
                <c:pt idx="769">
                  <c:v>5.4183140484666693E-2</c:v>
                </c:pt>
                <c:pt idx="770">
                  <c:v>5.4156927550952826E-2</c:v>
                </c:pt>
                <c:pt idx="771">
                  <c:v>5.4099376383669052E-2</c:v>
                </c:pt>
                <c:pt idx="772">
                  <c:v>5.4010003870214061E-2</c:v>
                </c:pt>
                <c:pt idx="773">
                  <c:v>5.3889589870090675E-2</c:v>
                </c:pt>
                <c:pt idx="774">
                  <c:v>5.3740695997899192E-2</c:v>
                </c:pt>
                <c:pt idx="775">
                  <c:v>5.3566978053808091E-2</c:v>
                </c:pt>
                <c:pt idx="776">
                  <c:v>5.337299979358745E-2</c:v>
                </c:pt>
                <c:pt idx="777">
                  <c:v>5.3163938461907902E-2</c:v>
                </c:pt>
                <c:pt idx="778">
                  <c:v>5.2944984034483993E-2</c:v>
                </c:pt>
                <c:pt idx="779">
                  <c:v>5.2721175191027585E-2</c:v>
                </c:pt>
                <c:pt idx="780">
                  <c:v>5.2497025645633182E-2</c:v>
                </c:pt>
                <c:pt idx="781">
                  <c:v>5.2276221595065002E-2</c:v>
                </c:pt>
                <c:pt idx="782">
                  <c:v>5.2061657491754745E-2</c:v>
                </c:pt>
                <c:pt idx="783">
                  <c:v>5.1855199958772774E-2</c:v>
                </c:pt>
                <c:pt idx="784">
                  <c:v>5.1658273314230764E-2</c:v>
                </c:pt>
                <c:pt idx="785">
                  <c:v>5.147180421839595E-2</c:v>
                </c:pt>
                <c:pt idx="786">
                  <c:v>5.129652655963484E-2</c:v>
                </c:pt>
                <c:pt idx="787">
                  <c:v>5.1133184352386125E-2</c:v>
                </c:pt>
                <c:pt idx="788">
                  <c:v>5.0982723937058189E-2</c:v>
                </c:pt>
                <c:pt idx="789">
                  <c:v>5.0846498324961853E-2</c:v>
                </c:pt>
                <c:pt idx="790">
                  <c:v>5.0726094831854869E-2</c:v>
                </c:pt>
                <c:pt idx="791">
                  <c:v>5.0623514777280131E-2</c:v>
                </c:pt>
                <c:pt idx="792">
                  <c:v>5.0541086213063711E-2</c:v>
                </c:pt>
                <c:pt idx="793">
                  <c:v>5.0481173612091604E-2</c:v>
                </c:pt>
                <c:pt idx="794">
                  <c:v>5.0445885264418983E-2</c:v>
                </c:pt>
                <c:pt idx="795">
                  <c:v>5.0436742384502596E-2</c:v>
                </c:pt>
                <c:pt idx="796">
                  <c:v>5.0454363786031534E-2</c:v>
                </c:pt>
                <c:pt idx="797">
                  <c:v>5.0498236929583343E-2</c:v>
                </c:pt>
                <c:pt idx="798">
                  <c:v>5.0566072477445004E-2</c:v>
                </c:pt>
                <c:pt idx="799">
                  <c:v>5.0654025988582395E-2</c:v>
                </c:pt>
                <c:pt idx="800">
                  <c:v>5.075711240560285E-2</c:v>
                </c:pt>
                <c:pt idx="801">
                  <c:v>5.0868819912132608E-2</c:v>
                </c:pt>
                <c:pt idx="802">
                  <c:v>5.0981823061029018E-2</c:v>
                </c:pt>
                <c:pt idx="803">
                  <c:v>5.108846994798999E-2</c:v>
                </c:pt>
                <c:pt idx="804">
                  <c:v>5.1181585805301272E-2</c:v>
                </c:pt>
                <c:pt idx="805">
                  <c:v>5.1255142110555076E-2</c:v>
                </c:pt>
                <c:pt idx="806">
                  <c:v>5.1304838852230882E-2</c:v>
                </c:pt>
                <c:pt idx="807">
                  <c:v>5.1328663297878996E-2</c:v>
                </c:pt>
                <c:pt idx="808">
                  <c:v>5.1326997427110922E-2</c:v>
                </c:pt>
                <c:pt idx="809">
                  <c:v>5.1302579815998194E-2</c:v>
                </c:pt>
                <c:pt idx="810">
                  <c:v>5.1260082876472352E-2</c:v>
                </c:pt>
                <c:pt idx="811">
                  <c:v>5.1205496572935903E-2</c:v>
                </c:pt>
                <c:pt idx="812">
                  <c:v>5.1145325466017542E-2</c:v>
                </c:pt>
                <c:pt idx="813">
                  <c:v>5.1085562862247906E-2</c:v>
                </c:pt>
                <c:pt idx="814">
                  <c:v>5.1031180764372436E-2</c:v>
                </c:pt>
                <c:pt idx="815">
                  <c:v>5.0985507512246696E-2</c:v>
                </c:pt>
                <c:pt idx="816">
                  <c:v>5.0949960941017079E-2</c:v>
                </c:pt>
                <c:pt idx="817">
                  <c:v>5.0924178175612421E-2</c:v>
                </c:pt>
                <c:pt idx="818">
                  <c:v>5.0906456409243163E-2</c:v>
                </c:pt>
                <c:pt idx="819">
                  <c:v>5.0894345508804721E-2</c:v>
                </c:pt>
                <c:pt idx="820">
                  <c:v>5.0885394182287949E-2</c:v>
                </c:pt>
                <c:pt idx="821">
                  <c:v>5.0877764519258878E-2</c:v>
                </c:pt>
                <c:pt idx="822">
                  <c:v>5.0870728895365133E-2</c:v>
                </c:pt>
                <c:pt idx="823">
                  <c:v>5.0864839453478194E-2</c:v>
                </c:pt>
                <c:pt idx="824">
                  <c:v>5.0861973836229327E-2</c:v>
                </c:pt>
                <c:pt idx="825">
                  <c:v>5.0864865112113494E-2</c:v>
                </c:pt>
                <c:pt idx="826">
                  <c:v>5.0876513017598664E-2</c:v>
                </c:pt>
                <c:pt idx="827">
                  <c:v>5.0899540975662093E-2</c:v>
                </c:pt>
                <c:pt idx="828">
                  <c:v>5.0935626318678547E-2</c:v>
                </c:pt>
                <c:pt idx="829">
                  <c:v>5.0985017169212908E-2</c:v>
                </c:pt>
                <c:pt idx="830">
                  <c:v>5.1046334810609391E-2</c:v>
                </c:pt>
                <c:pt idx="831">
                  <c:v>5.111669364686857E-2</c:v>
                </c:pt>
                <c:pt idx="832">
                  <c:v>5.1192022299103676E-2</c:v>
                </c:pt>
                <c:pt idx="833">
                  <c:v>5.1267617403451614E-2</c:v>
                </c:pt>
                <c:pt idx="834">
                  <c:v>5.1338802475154093E-2</c:v>
                </c:pt>
                <c:pt idx="835">
                  <c:v>5.1401454008368541E-2</c:v>
                </c:pt>
                <c:pt idx="836">
                  <c:v>5.1452619398250611E-2</c:v>
                </c:pt>
                <c:pt idx="837">
                  <c:v>5.1490579490340332E-2</c:v>
                </c:pt>
                <c:pt idx="838">
                  <c:v>5.151491509943646E-2</c:v>
                </c:pt>
                <c:pt idx="839">
                  <c:v>5.152654001182741E-2</c:v>
                </c:pt>
                <c:pt idx="840">
                  <c:v>5.152722595893601E-2</c:v>
                </c:pt>
                <c:pt idx="841">
                  <c:v>5.1519501540086124E-2</c:v>
                </c:pt>
                <c:pt idx="842">
                  <c:v>5.1505991682597382E-2</c:v>
                </c:pt>
                <c:pt idx="843">
                  <c:v>5.1489878761064721E-2</c:v>
                </c:pt>
                <c:pt idx="844">
                  <c:v>5.1474403488919296E-2</c:v>
                </c:pt>
                <c:pt idx="845">
                  <c:v>5.146282658332621E-2</c:v>
                </c:pt>
                <c:pt idx="846">
                  <c:v>5.1458459612495414E-2</c:v>
                </c:pt>
                <c:pt idx="847">
                  <c:v>5.1464496395267935E-2</c:v>
                </c:pt>
                <c:pt idx="848">
                  <c:v>5.1483753760221219E-2</c:v>
                </c:pt>
                <c:pt idx="849">
                  <c:v>5.1518403946631174E-2</c:v>
                </c:pt>
                <c:pt idx="850">
                  <c:v>5.1569644506200621E-2</c:v>
                </c:pt>
                <c:pt idx="851">
                  <c:v>5.1637161743683026E-2</c:v>
                </c:pt>
                <c:pt idx="852">
                  <c:v>5.1718765248315285E-2</c:v>
                </c:pt>
                <c:pt idx="853">
                  <c:v>5.1810570367111133E-2</c:v>
                </c:pt>
                <c:pt idx="854">
                  <c:v>5.1906891170824712E-2</c:v>
                </c:pt>
                <c:pt idx="855">
                  <c:v>5.2000802693371651E-2</c:v>
                </c:pt>
                <c:pt idx="856">
                  <c:v>5.2084899255412175E-2</c:v>
                </c:pt>
                <c:pt idx="857">
                  <c:v>5.2152217659078494E-2</c:v>
                </c:pt>
                <c:pt idx="858">
                  <c:v>5.2197161100408014E-2</c:v>
                </c:pt>
                <c:pt idx="859">
                  <c:v>5.2216113666744161E-2</c:v>
                </c:pt>
                <c:pt idx="860">
                  <c:v>5.220806949686712E-2</c:v>
                </c:pt>
                <c:pt idx="861">
                  <c:v>5.2174647990824774E-2</c:v>
                </c:pt>
                <c:pt idx="862">
                  <c:v>5.211992147711033E-2</c:v>
                </c:pt>
                <c:pt idx="863">
                  <c:v>5.2049610599374879E-2</c:v>
                </c:pt>
                <c:pt idx="864">
                  <c:v>5.1970638693115995E-2</c:v>
                </c:pt>
                <c:pt idx="865">
                  <c:v>5.1890210049478351E-2</c:v>
                </c:pt>
                <c:pt idx="866">
                  <c:v>5.1814995986274426E-2</c:v>
                </c:pt>
                <c:pt idx="867">
                  <c:v>5.1750730193296922E-2</c:v>
                </c:pt>
                <c:pt idx="868">
                  <c:v>5.1701677988426585E-2</c:v>
                </c:pt>
                <c:pt idx="869">
                  <c:v>5.1670395127870992E-2</c:v>
                </c:pt>
                <c:pt idx="870">
                  <c:v>5.1657632816076444E-2</c:v>
                </c:pt>
                <c:pt idx="871">
                  <c:v>5.1662538294374741E-2</c:v>
                </c:pt>
                <c:pt idx="872">
                  <c:v>5.1682733670483733E-2</c:v>
                </c:pt>
                <c:pt idx="873">
                  <c:v>5.1714743145462753E-2</c:v>
                </c:pt>
                <c:pt idx="874">
                  <c:v>5.1754308769554426E-2</c:v>
                </c:pt>
                <c:pt idx="875">
                  <c:v>5.179678442890704E-2</c:v>
                </c:pt>
                <c:pt idx="876">
                  <c:v>5.1837574424946062E-2</c:v>
                </c:pt>
                <c:pt idx="877">
                  <c:v>5.1872552257722145E-2</c:v>
                </c:pt>
                <c:pt idx="878">
                  <c:v>5.1898396067569755E-2</c:v>
                </c:pt>
                <c:pt idx="879">
                  <c:v>5.1912893376012771E-2</c:v>
                </c:pt>
                <c:pt idx="880">
                  <c:v>5.19151065249795E-2</c:v>
                </c:pt>
                <c:pt idx="881">
                  <c:v>5.1905246499994326E-2</c:v>
                </c:pt>
                <c:pt idx="882">
                  <c:v>5.1884533237717162E-2</c:v>
                </c:pt>
                <c:pt idx="883">
                  <c:v>5.1854869965276343E-2</c:v>
                </c:pt>
                <c:pt idx="884">
                  <c:v>5.1818526526883936E-2</c:v>
                </c:pt>
                <c:pt idx="885">
                  <c:v>5.1777776534224385E-2</c:v>
                </c:pt>
                <c:pt idx="886">
                  <c:v>5.1734677028591872E-2</c:v>
                </c:pt>
                <c:pt idx="887">
                  <c:v>5.1690847997067392E-2</c:v>
                </c:pt>
                <c:pt idx="888">
                  <c:v>5.1647471072588845E-2</c:v>
                </c:pt>
                <c:pt idx="889">
                  <c:v>5.1605353993111364E-2</c:v>
                </c:pt>
                <c:pt idx="890">
                  <c:v>5.1565114617266095E-2</c:v>
                </c:pt>
                <c:pt idx="891">
                  <c:v>5.152732364125584E-2</c:v>
                </c:pt>
                <c:pt idx="892">
                  <c:v>5.1492985345753403E-2</c:v>
                </c:pt>
                <c:pt idx="893">
                  <c:v>5.1463154338247073E-2</c:v>
                </c:pt>
                <c:pt idx="894">
                  <c:v>5.1439227937194555E-2</c:v>
                </c:pt>
                <c:pt idx="895">
                  <c:v>5.1422913854159424E-2</c:v>
                </c:pt>
                <c:pt idx="896">
                  <c:v>5.1415748413599471E-2</c:v>
                </c:pt>
                <c:pt idx="897">
                  <c:v>5.1419466921646305E-2</c:v>
                </c:pt>
                <c:pt idx="898">
                  <c:v>5.1435569026965874E-2</c:v>
                </c:pt>
                <c:pt idx="899">
                  <c:v>5.1465084154935531E-2</c:v>
                </c:pt>
                <c:pt idx="900">
                  <c:v>5.1508403956351471E-2</c:v>
                </c:pt>
                <c:pt idx="901">
                  <c:v>5.1565242194453825E-2</c:v>
                </c:pt>
                <c:pt idx="902">
                  <c:v>5.1634518542955331E-2</c:v>
                </c:pt>
                <c:pt idx="903">
                  <c:v>5.1714381105595814E-2</c:v>
                </c:pt>
                <c:pt idx="904">
                  <c:v>5.1802182881500583E-2</c:v>
                </c:pt>
                <c:pt idx="905">
                  <c:v>5.1894819189138984E-2</c:v>
                </c:pt>
                <c:pt idx="906">
                  <c:v>5.1988667893866441E-2</c:v>
                </c:pt>
                <c:pt idx="907">
                  <c:v>5.2079855869506433E-2</c:v>
                </c:pt>
                <c:pt idx="908">
                  <c:v>5.2164444500730316E-2</c:v>
                </c:pt>
                <c:pt idx="909">
                  <c:v>5.223864703301459E-2</c:v>
                </c:pt>
                <c:pt idx="910">
                  <c:v>5.2299067911610791E-2</c:v>
                </c:pt>
                <c:pt idx="911">
                  <c:v>5.2342584924747491E-2</c:v>
                </c:pt>
                <c:pt idx="912">
                  <c:v>5.2367027733074265E-2</c:v>
                </c:pt>
                <c:pt idx="913">
                  <c:v>5.237080054726366E-2</c:v>
                </c:pt>
                <c:pt idx="914">
                  <c:v>5.2353104492275836E-2</c:v>
                </c:pt>
                <c:pt idx="915">
                  <c:v>5.231379888131818E-2</c:v>
                </c:pt>
                <c:pt idx="916">
                  <c:v>5.2253489767543362E-2</c:v>
                </c:pt>
                <c:pt idx="917">
                  <c:v>5.2173353473347166E-2</c:v>
                </c:pt>
                <c:pt idx="918">
                  <c:v>5.2075229117583471E-2</c:v>
                </c:pt>
                <c:pt idx="919">
                  <c:v>5.1961733000204596E-2</c:v>
                </c:pt>
                <c:pt idx="920">
                  <c:v>5.1836034976962493E-2</c:v>
                </c:pt>
                <c:pt idx="921">
                  <c:v>5.1702029834614305E-2</c:v>
                </c:pt>
                <c:pt idx="922">
                  <c:v>5.1564018720855344E-2</c:v>
                </c:pt>
                <c:pt idx="923">
                  <c:v>5.1427040939683193E-2</c:v>
                </c:pt>
                <c:pt idx="924">
                  <c:v>5.129650338586194E-2</c:v>
                </c:pt>
                <c:pt idx="925">
                  <c:v>5.1177944588717633E-2</c:v>
                </c:pt>
                <c:pt idx="926">
                  <c:v>5.1076626347860504E-2</c:v>
                </c:pt>
                <c:pt idx="927">
                  <c:v>5.0997182477596222E-2</c:v>
                </c:pt>
                <c:pt idx="928">
                  <c:v>5.0943414848762678E-2</c:v>
                </c:pt>
                <c:pt idx="929">
                  <c:v>5.0917856285822197E-2</c:v>
                </c:pt>
                <c:pt idx="930">
                  <c:v>5.092151647784178E-2</c:v>
                </c:pt>
                <c:pt idx="931">
                  <c:v>5.0953729494246952E-2</c:v>
                </c:pt>
                <c:pt idx="932">
                  <c:v>5.1012134304867583E-2</c:v>
                </c:pt>
                <c:pt idx="933">
                  <c:v>5.1092809003952341E-2</c:v>
                </c:pt>
                <c:pt idx="934">
                  <c:v>5.1190479000328783E-2</c:v>
                </c:pt>
                <c:pt idx="935">
                  <c:v>5.1298847769763713E-2</c:v>
                </c:pt>
                <c:pt idx="936">
                  <c:v>5.1411513057112085E-2</c:v>
                </c:pt>
                <c:pt idx="937">
                  <c:v>5.1522183575693971E-2</c:v>
                </c:pt>
                <c:pt idx="938">
                  <c:v>5.1625423906369976E-2</c:v>
                </c:pt>
                <c:pt idx="939">
                  <c:v>5.171708992825317E-2</c:v>
                </c:pt>
                <c:pt idx="940">
                  <c:v>5.179473895451147E-2</c:v>
                </c:pt>
                <c:pt idx="941">
                  <c:v>5.1857646696867543E-2</c:v>
                </c:pt>
                <c:pt idx="942">
                  <c:v>5.1906617974918384E-2</c:v>
                </c:pt>
                <c:pt idx="943">
                  <c:v>5.1943578778678563E-2</c:v>
                </c:pt>
                <c:pt idx="944">
                  <c:v>5.1970812281066439E-2</c:v>
                </c:pt>
                <c:pt idx="945">
                  <c:v>5.1990387713244886E-2</c:v>
                </c:pt>
                <c:pt idx="946">
                  <c:v>5.2003557291198814E-2</c:v>
                </c:pt>
                <c:pt idx="947">
                  <c:v>5.201005053088583E-2</c:v>
                </c:pt>
                <c:pt idx="948">
                  <c:v>5.2008936069494562E-2</c:v>
                </c:pt>
                <c:pt idx="949">
                  <c:v>5.1997989847183075E-2</c:v>
                </c:pt>
                <c:pt idx="950">
                  <c:v>5.197451550690016E-2</c:v>
                </c:pt>
                <c:pt idx="951">
                  <c:v>5.1935667202003141E-2</c:v>
                </c:pt>
                <c:pt idx="952">
                  <c:v>5.1879287152694992E-2</c:v>
                </c:pt>
                <c:pt idx="953">
                  <c:v>5.1804322243528315E-2</c:v>
                </c:pt>
                <c:pt idx="954">
                  <c:v>5.1711032966016583E-2</c:v>
                </c:pt>
                <c:pt idx="955">
                  <c:v>5.160109368957036E-2</c:v>
                </c:pt>
                <c:pt idx="956">
                  <c:v>5.1477386372830704E-2</c:v>
                </c:pt>
                <c:pt idx="957">
                  <c:v>5.1343648304717243E-2</c:v>
                </c:pt>
                <c:pt idx="958">
                  <c:v>5.1204099838652033E-2</c:v>
                </c:pt>
                <c:pt idx="959">
                  <c:v>5.1063015616300132E-2</c:v>
                </c:pt>
                <c:pt idx="960">
                  <c:v>5.0924188266615954E-2</c:v>
                </c:pt>
                <c:pt idx="961">
                  <c:v>5.0790862870791299E-2</c:v>
                </c:pt>
                <c:pt idx="962">
                  <c:v>5.0665565201964267E-2</c:v>
                </c:pt>
                <c:pt idx="963">
                  <c:v>5.0549988448808918E-2</c:v>
                </c:pt>
                <c:pt idx="964">
                  <c:v>5.0445080609708808E-2</c:v>
                </c:pt>
                <c:pt idx="965">
                  <c:v>5.0351210120301367E-2</c:v>
                </c:pt>
                <c:pt idx="966">
                  <c:v>5.026831868886885E-2</c:v>
                </c:pt>
                <c:pt idx="967">
                  <c:v>5.019622870699883E-2</c:v>
                </c:pt>
                <c:pt idx="968">
                  <c:v>5.0134829386028978E-2</c:v>
                </c:pt>
                <c:pt idx="969">
                  <c:v>5.0084043620425941E-2</c:v>
                </c:pt>
                <c:pt idx="970">
                  <c:v>5.0043963103728002E-2</c:v>
                </c:pt>
                <c:pt idx="971">
                  <c:v>5.0014517997803029E-2</c:v>
                </c:pt>
                <c:pt idx="972">
                  <c:v>4.9995804429799277E-2</c:v>
                </c:pt>
                <c:pt idx="973">
                  <c:v>4.9987687228283346E-2</c:v>
                </c:pt>
                <c:pt idx="974">
                  <c:v>4.9989749881836555E-2</c:v>
                </c:pt>
                <c:pt idx="975">
                  <c:v>5.0001381189302266E-2</c:v>
                </c:pt>
                <c:pt idx="976">
                  <c:v>5.0021751313206179E-2</c:v>
                </c:pt>
                <c:pt idx="977">
                  <c:v>5.0049890464307474E-2</c:v>
                </c:pt>
                <c:pt idx="978">
                  <c:v>5.0084888848583045E-2</c:v>
                </c:pt>
                <c:pt idx="979">
                  <c:v>5.0126073665124331E-2</c:v>
                </c:pt>
                <c:pt idx="980">
                  <c:v>5.0172924406382761E-2</c:v>
                </c:pt>
                <c:pt idx="981">
                  <c:v>5.0225096648291882E-2</c:v>
                </c:pt>
                <c:pt idx="982">
                  <c:v>5.0282238784201364E-2</c:v>
                </c:pt>
                <c:pt idx="983">
                  <c:v>5.0343986433502186E-2</c:v>
                </c:pt>
                <c:pt idx="984">
                  <c:v>5.0409468001771381E-2</c:v>
                </c:pt>
                <c:pt idx="985">
                  <c:v>5.0477190695578086E-2</c:v>
                </c:pt>
                <c:pt idx="986">
                  <c:v>5.0544981236427859E-2</c:v>
                </c:pt>
                <c:pt idx="987">
                  <c:v>5.0610055794253442E-2</c:v>
                </c:pt>
                <c:pt idx="988">
                  <c:v>5.066926549104895E-2</c:v>
                </c:pt>
                <c:pt idx="989">
                  <c:v>5.0719509585496571E-2</c:v>
                </c:pt>
                <c:pt idx="990">
                  <c:v>5.0758059626520573E-2</c:v>
                </c:pt>
                <c:pt idx="991">
                  <c:v>5.0783026726266618E-2</c:v>
                </c:pt>
                <c:pt idx="992">
                  <c:v>5.079347118264211E-2</c:v>
                </c:pt>
                <c:pt idx="993">
                  <c:v>5.0789891363218514E-2</c:v>
                </c:pt>
                <c:pt idx="994">
                  <c:v>5.0774075216072828E-2</c:v>
                </c:pt>
                <c:pt idx="995">
                  <c:v>5.0748966715949501E-2</c:v>
                </c:pt>
                <c:pt idx="996">
                  <c:v>5.0718534359439911E-2</c:v>
                </c:pt>
                <c:pt idx="997">
                  <c:v>5.0687178635596561E-2</c:v>
                </c:pt>
                <c:pt idx="998">
                  <c:v>5.0659745358257013E-2</c:v>
                </c:pt>
                <c:pt idx="999">
                  <c:v>5.0640929653737815E-2</c:v>
                </c:pt>
                <c:pt idx="1000">
                  <c:v>5.0634823944155145E-2</c:v>
                </c:pt>
                <c:pt idx="1001">
                  <c:v>5.06445167027837E-2</c:v>
                </c:pt>
                <c:pt idx="1002">
                  <c:v>5.0671596971701427E-2</c:v>
                </c:pt>
                <c:pt idx="1003">
                  <c:v>5.0716070378531992E-2</c:v>
                </c:pt>
                <c:pt idx="1004">
                  <c:v>5.0776005027148532E-2</c:v>
                </c:pt>
                <c:pt idx="1005">
                  <c:v>5.0847593631115094E-2</c:v>
                </c:pt>
                <c:pt idx="1006">
                  <c:v>5.0925472083043086E-2</c:v>
                </c:pt>
                <c:pt idx="1007">
                  <c:v>5.1003214747243474E-2</c:v>
                </c:pt>
                <c:pt idx="1008">
                  <c:v>5.1074047676197443E-2</c:v>
                </c:pt>
                <c:pt idx="1009">
                  <c:v>5.113167021742851E-2</c:v>
                </c:pt>
                <c:pt idx="1010">
                  <c:v>5.1170907165154406E-2</c:v>
                </c:pt>
                <c:pt idx="1011">
                  <c:v>5.1188589105796066E-2</c:v>
                </c:pt>
                <c:pt idx="1012">
                  <c:v>5.1183575801114156E-2</c:v>
                </c:pt>
                <c:pt idx="1013">
                  <c:v>5.1156864163684493E-2</c:v>
                </c:pt>
                <c:pt idx="1014">
                  <c:v>5.1111323830788563E-2</c:v>
                </c:pt>
                <c:pt idx="1015">
                  <c:v>5.1051124859116004E-2</c:v>
                </c:pt>
                <c:pt idx="1016">
                  <c:v>5.0981133018567527E-2</c:v>
                </c:pt>
                <c:pt idx="1017">
                  <c:v>5.0906145964927166E-2</c:v>
                </c:pt>
                <c:pt idx="1018">
                  <c:v>5.0830565171858209E-2</c:v>
                </c:pt>
                <c:pt idx="1019">
                  <c:v>5.0757920680273828E-2</c:v>
                </c:pt>
                <c:pt idx="1020">
                  <c:v>5.0690801570804904E-2</c:v>
                </c:pt>
                <c:pt idx="1021">
                  <c:v>5.0630875497804137E-2</c:v>
                </c:pt>
                <c:pt idx="1022">
                  <c:v>5.0579096247566846E-2</c:v>
                </c:pt>
                <c:pt idx="1023">
                  <c:v>5.0535896862741417E-2</c:v>
                </c:pt>
                <c:pt idx="1024">
                  <c:v>5.0501530548216822E-2</c:v>
                </c:pt>
                <c:pt idx="1025">
                  <c:v>5.0476067204583253E-2</c:v>
                </c:pt>
                <c:pt idx="1026">
                  <c:v>5.0459333114972089E-2</c:v>
                </c:pt>
                <c:pt idx="1027">
                  <c:v>5.0450957964751457E-2</c:v>
                </c:pt>
                <c:pt idx="1028">
                  <c:v>5.0450169479234357E-2</c:v>
                </c:pt>
                <c:pt idx="1029">
                  <c:v>5.0455862688127733E-2</c:v>
                </c:pt>
                <c:pt idx="1030">
                  <c:v>5.0466505653107167E-2</c:v>
                </c:pt>
                <c:pt idx="1031">
                  <c:v>5.0480262246396797E-2</c:v>
                </c:pt>
                <c:pt idx="1032">
                  <c:v>5.0495010939506126E-2</c:v>
                </c:pt>
                <c:pt idx="1033">
                  <c:v>5.0508657023456534E-2</c:v>
                </c:pt>
                <c:pt idx="1034">
                  <c:v>5.0519318887107791E-2</c:v>
                </c:pt>
                <c:pt idx="1035">
                  <c:v>5.052544734522809E-2</c:v>
                </c:pt>
                <c:pt idx="1036">
                  <c:v>5.0526038999580809E-2</c:v>
                </c:pt>
                <c:pt idx="1037">
                  <c:v>5.0520658804116748E-2</c:v>
                </c:pt>
                <c:pt idx="1038">
                  <c:v>5.0509510524107681E-2</c:v>
                </c:pt>
                <c:pt idx="1039">
                  <c:v>5.0493386740743905E-2</c:v>
                </c:pt>
                <c:pt idx="1040">
                  <c:v>5.0473562471315521E-2</c:v>
                </c:pt>
                <c:pt idx="1041">
                  <c:v>5.0451658318799761E-2</c:v>
                </c:pt>
                <c:pt idx="1042">
                  <c:v>5.0429643753444095E-2</c:v>
                </c:pt>
                <c:pt idx="1043">
                  <c:v>5.0409527696203972E-2</c:v>
                </c:pt>
                <c:pt idx="1044">
                  <c:v>5.0393323757131687E-2</c:v>
                </c:pt>
                <c:pt idx="1045">
                  <c:v>5.0382880316425301E-2</c:v>
                </c:pt>
                <c:pt idx="1046">
                  <c:v>5.0379716466576768E-2</c:v>
                </c:pt>
                <c:pt idx="1047">
                  <c:v>5.0384801857144876E-2</c:v>
                </c:pt>
                <c:pt idx="1048">
                  <c:v>5.0398518125134975E-2</c:v>
                </c:pt>
                <c:pt idx="1049">
                  <c:v>5.0420370263451281E-2</c:v>
                </c:pt>
                <c:pt idx="1050">
                  <c:v>5.0449223465908223E-2</c:v>
                </c:pt>
                <c:pt idx="1051">
                  <c:v>5.0483226915267333E-2</c:v>
                </c:pt>
                <c:pt idx="1052">
                  <c:v>5.0520041315581805E-2</c:v>
                </c:pt>
                <c:pt idx="1053">
                  <c:v>5.055704333166245E-2</c:v>
                </c:pt>
                <c:pt idx="1054">
                  <c:v>5.0591716015379457E-2</c:v>
                </c:pt>
                <c:pt idx="1055">
                  <c:v>5.0621981721235144E-2</c:v>
                </c:pt>
                <c:pt idx="1056">
                  <c:v>5.0646389153064991E-2</c:v>
                </c:pt>
                <c:pt idx="1057">
                  <c:v>5.0664312713814746E-2</c:v>
                </c:pt>
                <c:pt idx="1058">
                  <c:v>5.0675800416426831E-2</c:v>
                </c:pt>
                <c:pt idx="1059">
                  <c:v>5.0681478314612782E-2</c:v>
                </c:pt>
                <c:pt idx="1060">
                  <c:v>5.0682283718485058E-2</c:v>
                </c:pt>
                <c:pt idx="1061">
                  <c:v>5.0679076897925418E-2</c:v>
                </c:pt>
                <c:pt idx="1062">
                  <c:v>5.0672501209245741E-2</c:v>
                </c:pt>
                <c:pt idx="1063">
                  <c:v>5.0662959036009883E-2</c:v>
                </c:pt>
                <c:pt idx="1064">
                  <c:v>5.065055794354513E-2</c:v>
                </c:pt>
                <c:pt idx="1065">
                  <c:v>5.0635329517428343E-2</c:v>
                </c:pt>
                <c:pt idx="1066">
                  <c:v>5.0617579949144391E-2</c:v>
                </c:pt>
                <c:pt idx="1067">
                  <c:v>5.0598161472732661E-2</c:v>
                </c:pt>
                <c:pt idx="1068">
                  <c:v>5.0578682288015063E-2</c:v>
                </c:pt>
                <c:pt idx="1069">
                  <c:v>5.0561478792640425E-2</c:v>
                </c:pt>
                <c:pt idx="1070">
                  <c:v>5.0549428168222013E-2</c:v>
                </c:pt>
                <c:pt idx="1071">
                  <c:v>5.0545700438386638E-2</c:v>
                </c:pt>
                <c:pt idx="1072">
                  <c:v>5.0553103460012093E-2</c:v>
                </c:pt>
                <c:pt idx="1073">
                  <c:v>5.057352843158712E-2</c:v>
                </c:pt>
                <c:pt idx="1074">
                  <c:v>5.0607467799302752E-2</c:v>
                </c:pt>
                <c:pt idx="1075">
                  <c:v>5.0653615472977663E-2</c:v>
                </c:pt>
                <c:pt idx="1076">
                  <c:v>5.0708851904653948E-2</c:v>
                </c:pt>
                <c:pt idx="1077">
                  <c:v>5.0768369888524789E-2</c:v>
                </c:pt>
                <c:pt idx="1078">
                  <c:v>5.0826211629982535E-2</c:v>
                </c:pt>
                <c:pt idx="1079">
                  <c:v>5.08761065541724E-2</c:v>
                </c:pt>
                <c:pt idx="1080">
                  <c:v>5.0912037854092165E-2</c:v>
                </c:pt>
                <c:pt idx="1081">
                  <c:v>5.0929009686875228E-2</c:v>
                </c:pt>
                <c:pt idx="1082">
                  <c:v>5.0923773971860556E-2</c:v>
                </c:pt>
                <c:pt idx="1083">
                  <c:v>5.0894940843217967E-2</c:v>
                </c:pt>
                <c:pt idx="1084">
                  <c:v>5.0843470758144008E-2</c:v>
                </c:pt>
                <c:pt idx="1085">
                  <c:v>5.0772530441767556E-2</c:v>
                </c:pt>
                <c:pt idx="1086">
                  <c:v>5.0687099176434873E-2</c:v>
                </c:pt>
                <c:pt idx="1087">
                  <c:v>5.0593469288007967E-2</c:v>
                </c:pt>
                <c:pt idx="1088">
                  <c:v>5.0498661604143825E-2</c:v>
                </c:pt>
                <c:pt idx="1089">
                  <c:v>5.0409807159807828E-2</c:v>
                </c:pt>
                <c:pt idx="1090">
                  <c:v>5.033354388572326E-2</c:v>
                </c:pt>
                <c:pt idx="1091">
                  <c:v>5.0275434635219295E-2</c:v>
                </c:pt>
                <c:pt idx="1092">
                  <c:v>5.0239443992064432E-2</c:v>
                </c:pt>
                <c:pt idx="1093">
                  <c:v>5.0227725147732723E-2</c:v>
                </c:pt>
                <c:pt idx="1094">
                  <c:v>5.0240550700736138E-2</c:v>
                </c:pt>
                <c:pt idx="1095">
                  <c:v>5.0276259970235521E-2</c:v>
                </c:pt>
                <c:pt idx="1096">
                  <c:v>5.033170863942709E-2</c:v>
                </c:pt>
                <c:pt idx="1097">
                  <c:v>5.0402575356579694E-2</c:v>
                </c:pt>
                <c:pt idx="1098">
                  <c:v>5.0483724830846288E-2</c:v>
                </c:pt>
                <c:pt idx="1099">
                  <c:v>5.056961777056853E-2</c:v>
                </c:pt>
                <c:pt idx="1100">
                  <c:v>5.0654906114084935E-2</c:v>
                </c:pt>
                <c:pt idx="1101">
                  <c:v>5.0734689985908098E-2</c:v>
                </c:pt>
                <c:pt idx="1102">
                  <c:v>5.0804846682194434E-2</c:v>
                </c:pt>
                <c:pt idx="1103">
                  <c:v>5.0862329017782308E-2</c:v>
                </c:pt>
                <c:pt idx="1104">
                  <c:v>5.090530744319606E-2</c:v>
                </c:pt>
                <c:pt idx="1105">
                  <c:v>5.093327425231433E-2</c:v>
                </c:pt>
                <c:pt idx="1106">
                  <c:v>5.0947040395147539E-2</c:v>
                </c:pt>
                <c:pt idx="1107">
                  <c:v>5.0948547857333583E-2</c:v>
                </c:pt>
                <c:pt idx="1108">
                  <c:v>5.0940525315975885E-2</c:v>
                </c:pt>
                <c:pt idx="1109">
                  <c:v>5.0926408659122673E-2</c:v>
                </c:pt>
                <c:pt idx="1110">
                  <c:v>5.0909676939615831E-2</c:v>
                </c:pt>
                <c:pt idx="1111">
                  <c:v>5.0893525829436473E-2</c:v>
                </c:pt>
                <c:pt idx="1112">
                  <c:v>5.0880359474781166E-2</c:v>
                </c:pt>
                <c:pt idx="1113">
                  <c:v>5.0871681158075173E-2</c:v>
                </c:pt>
                <c:pt idx="1114">
                  <c:v>5.0868046995223556E-2</c:v>
                </c:pt>
                <c:pt idx="1115">
                  <c:v>5.0869007616317838E-2</c:v>
                </c:pt>
                <c:pt idx="1116">
                  <c:v>5.0873276271945572E-2</c:v>
                </c:pt>
                <c:pt idx="1117">
                  <c:v>5.0879159991263648E-2</c:v>
                </c:pt>
                <c:pt idx="1118">
                  <c:v>5.0884895984486159E-2</c:v>
                </c:pt>
                <c:pt idx="1119">
                  <c:v>5.08890603092267E-2</c:v>
                </c:pt>
                <c:pt idx="1120">
                  <c:v>5.0890568012394277E-2</c:v>
                </c:pt>
                <c:pt idx="1121">
                  <c:v>5.0889238584053142E-2</c:v>
                </c:pt>
                <c:pt idx="1122">
                  <c:v>5.0885391718022005E-2</c:v>
                </c:pt>
                <c:pt idx="1123">
                  <c:v>5.0879743547274585E-2</c:v>
                </c:pt>
                <c:pt idx="1124">
                  <c:v>5.0873269607289447E-2</c:v>
                </c:pt>
                <c:pt idx="1125">
                  <c:v>5.0866607903162366E-2</c:v>
                </c:pt>
                <c:pt idx="1126">
                  <c:v>5.0860248312002497E-2</c:v>
                </c:pt>
                <c:pt idx="1127">
                  <c:v>5.0854284802716386E-2</c:v>
                </c:pt>
                <c:pt idx="1128">
                  <c:v>5.0848438931935559E-2</c:v>
                </c:pt>
                <c:pt idx="1129">
                  <c:v>5.0842222743942844E-2</c:v>
                </c:pt>
                <c:pt idx="1130">
                  <c:v>5.0835113530175967E-2</c:v>
                </c:pt>
                <c:pt idx="1131">
                  <c:v>5.0826828073585906E-2</c:v>
                </c:pt>
                <c:pt idx="1132">
                  <c:v>5.0817546654139102E-2</c:v>
                </c:pt>
                <c:pt idx="1133">
                  <c:v>5.0807987239435186E-2</c:v>
                </c:pt>
                <c:pt idx="1134">
                  <c:v>5.0799329276830889E-2</c:v>
                </c:pt>
                <c:pt idx="1135">
                  <c:v>5.0793069068419107E-2</c:v>
                </c:pt>
                <c:pt idx="1136">
                  <c:v>5.0790929731028445E-2</c:v>
                </c:pt>
                <c:pt idx="1137">
                  <c:v>5.079447798339011E-2</c:v>
                </c:pt>
                <c:pt idx="1138">
                  <c:v>5.0804832782480304E-2</c:v>
                </c:pt>
                <c:pt idx="1139">
                  <c:v>5.0822441185682882E-2</c:v>
                </c:pt>
                <c:pt idx="1140">
                  <c:v>5.0846923862366236E-2</c:v>
                </c:pt>
                <c:pt idx="1141">
                  <c:v>5.0877125975412975E-2</c:v>
                </c:pt>
                <c:pt idx="1142">
                  <c:v>5.0911242588507322E-2</c:v>
                </c:pt>
                <c:pt idx="1143">
                  <c:v>5.0947166695999274E-2</c:v>
                </c:pt>
                <c:pt idx="1144">
                  <c:v>5.0982845616294466E-2</c:v>
                </c:pt>
                <c:pt idx="1145">
                  <c:v>5.1016679527102773E-2</c:v>
                </c:pt>
                <c:pt idx="1146">
                  <c:v>5.1047829300299524E-2</c:v>
                </c:pt>
                <c:pt idx="1147">
                  <c:v>5.1076376216805532E-2</c:v>
                </c:pt>
                <c:pt idx="1148">
                  <c:v>5.1103499010160661E-2</c:v>
                </c:pt>
                <c:pt idx="1149">
                  <c:v>5.1131292020650171E-2</c:v>
                </c:pt>
                <c:pt idx="1150">
                  <c:v>5.1162490841600905E-2</c:v>
                </c:pt>
                <c:pt idx="1151">
                  <c:v>5.1200179023942131E-2</c:v>
                </c:pt>
                <c:pt idx="1152">
                  <c:v>5.1247427612599782E-2</c:v>
                </c:pt>
                <c:pt idx="1153">
                  <c:v>5.1306884615022474E-2</c:v>
                </c:pt>
                <c:pt idx="1154">
                  <c:v>5.1380552774891973E-2</c:v>
                </c:pt>
                <c:pt idx="1155">
                  <c:v>5.1469542972215745E-2</c:v>
                </c:pt>
                <c:pt idx="1156">
                  <c:v>5.1574074519388481E-2</c:v>
                </c:pt>
                <c:pt idx="1157">
                  <c:v>5.1693276348016411E-2</c:v>
                </c:pt>
                <c:pt idx="1158">
                  <c:v>5.1825504721908985E-2</c:v>
                </c:pt>
                <c:pt idx="1159">
                  <c:v>5.1968269711915704E-2</c:v>
                </c:pt>
                <c:pt idx="1160">
                  <c:v>5.211831806063507E-2</c:v>
                </c:pt>
                <c:pt idx="1161">
                  <c:v>5.227176350617263E-2</c:v>
                </c:pt>
                <c:pt idx="1162">
                  <c:v>5.2424044731108205E-2</c:v>
                </c:pt>
                <c:pt idx="1163">
                  <c:v>5.2570309247141254E-2</c:v>
                </c:pt>
                <c:pt idx="1164">
                  <c:v>5.2705464138313673E-2</c:v>
                </c:pt>
                <c:pt idx="1165">
                  <c:v>5.2824484700666544E-2</c:v>
                </c:pt>
                <c:pt idx="1166">
                  <c:v>5.2922707707707295E-2</c:v>
                </c:pt>
                <c:pt idx="1167">
                  <c:v>5.2996175478827685E-2</c:v>
                </c:pt>
                <c:pt idx="1168">
                  <c:v>5.304200144650794E-2</c:v>
                </c:pt>
                <c:pt idx="1169">
                  <c:v>5.3058542108455301E-2</c:v>
                </c:pt>
                <c:pt idx="1170">
                  <c:v>5.3045692150711504E-2</c:v>
                </c:pt>
                <c:pt idx="1171">
                  <c:v>5.3004860931672872E-2</c:v>
                </c:pt>
                <c:pt idx="1172">
                  <c:v>5.2938890486564499E-2</c:v>
                </c:pt>
                <c:pt idx="1173">
                  <c:v>5.2851885064697561E-2</c:v>
                </c:pt>
                <c:pt idx="1174">
                  <c:v>5.2748880687283235E-2</c:v>
                </c:pt>
                <c:pt idx="1175">
                  <c:v>5.2635510660220271E-2</c:v>
                </c:pt>
                <c:pt idx="1176">
                  <c:v>5.2517639406105064E-2</c:v>
                </c:pt>
                <c:pt idx="1177">
                  <c:v>5.2400884656987251E-2</c:v>
                </c:pt>
                <c:pt idx="1178">
                  <c:v>5.229049875236004E-2</c:v>
                </c:pt>
                <c:pt idx="1179">
                  <c:v>5.2191033366621703E-2</c:v>
                </c:pt>
                <c:pt idx="1180">
                  <c:v>5.2106053195377242E-2</c:v>
                </c:pt>
                <c:pt idx="1181">
                  <c:v>5.2038081541699324E-2</c:v>
                </c:pt>
                <c:pt idx="1182">
                  <c:v>5.1988614508022481E-2</c:v>
                </c:pt>
                <c:pt idx="1183">
                  <c:v>5.1958249989376495E-2</c:v>
                </c:pt>
                <c:pt idx="1184">
                  <c:v>5.1946639823705384E-2</c:v>
                </c:pt>
                <c:pt idx="1185">
                  <c:v>5.1952959094173641E-2</c:v>
                </c:pt>
                <c:pt idx="1186">
                  <c:v>5.1975929866886116E-2</c:v>
                </c:pt>
                <c:pt idx="1187">
                  <c:v>5.2014024717321874E-2</c:v>
                </c:pt>
                <c:pt idx="1188">
                  <c:v>5.20655050460977E-2</c:v>
                </c:pt>
                <c:pt idx="1189">
                  <c:v>5.2128488630623152E-2</c:v>
                </c:pt>
                <c:pt idx="1190">
                  <c:v>5.2201059558895022E-2</c:v>
                </c:pt>
                <c:pt idx="1191">
                  <c:v>5.2281196329765391E-2</c:v>
                </c:pt>
                <c:pt idx="1192">
                  <c:v>5.2366815120202921E-2</c:v>
                </c:pt>
                <c:pt idx="1193">
                  <c:v>5.2456037856813451E-2</c:v>
                </c:pt>
                <c:pt idx="1194">
                  <c:v>5.2547158928582693E-2</c:v>
                </c:pt>
                <c:pt idx="1195">
                  <c:v>5.2638937803659282E-2</c:v>
                </c:pt>
                <c:pt idx="1196">
                  <c:v>5.2730680473993104E-2</c:v>
                </c:pt>
                <c:pt idx="1197">
                  <c:v>5.2822497798515694E-2</c:v>
                </c:pt>
                <c:pt idx="1198">
                  <c:v>5.291533166967418E-2</c:v>
                </c:pt>
                <c:pt idx="1199">
                  <c:v>5.3010705904707064E-2</c:v>
                </c:pt>
                <c:pt idx="1200">
                  <c:v>5.3110513319218934E-2</c:v>
                </c:pt>
                <c:pt idx="1201">
                  <c:v>5.3216638857968873E-2</c:v>
                </c:pt>
                <c:pt idx="1202">
                  <c:v>5.3330583293285161E-2</c:v>
                </c:pt>
                <c:pt idx="1203">
                  <c:v>5.3453177046584956E-2</c:v>
                </c:pt>
                <c:pt idx="1204">
                  <c:v>5.3584116314623405E-2</c:v>
                </c:pt>
                <c:pt idx="1205">
                  <c:v>5.3721795386602336E-2</c:v>
                </c:pt>
                <c:pt idx="1206">
                  <c:v>5.3863359343088182E-2</c:v>
                </c:pt>
                <c:pt idx="1207">
                  <c:v>5.4004636568227994E-2</c:v>
                </c:pt>
                <c:pt idx="1208">
                  <c:v>5.4140595978529375E-2</c:v>
                </c:pt>
                <c:pt idx="1209">
                  <c:v>5.4265726156807415E-2</c:v>
                </c:pt>
                <c:pt idx="1210">
                  <c:v>5.43744442548805E-2</c:v>
                </c:pt>
                <c:pt idx="1211">
                  <c:v>5.4461570388731194E-2</c:v>
                </c:pt>
                <c:pt idx="1212">
                  <c:v>5.4522829478763545E-2</c:v>
                </c:pt>
                <c:pt idx="1213">
                  <c:v>5.4555154138125422E-2</c:v>
                </c:pt>
                <c:pt idx="1214">
                  <c:v>5.4557031725291034E-2</c:v>
                </c:pt>
                <c:pt idx="1215">
                  <c:v>5.4528295663010803E-2</c:v>
                </c:pt>
                <c:pt idx="1216">
                  <c:v>5.447036524147493E-2</c:v>
                </c:pt>
                <c:pt idx="1217">
                  <c:v>5.4386006652847194E-2</c:v>
                </c:pt>
                <c:pt idx="1218">
                  <c:v>5.4278922585199701E-2</c:v>
                </c:pt>
                <c:pt idx="1219">
                  <c:v>5.4153455973894433E-2</c:v>
                </c:pt>
                <c:pt idx="1220">
                  <c:v>5.4014231252170253E-2</c:v>
                </c:pt>
                <c:pt idx="1221">
                  <c:v>5.3865867535578996E-2</c:v>
                </c:pt>
                <c:pt idx="1222">
                  <c:v>5.3712771198929664E-2</c:v>
                </c:pt>
                <c:pt idx="1223">
                  <c:v>5.3559066132062731E-2</c:v>
                </c:pt>
                <c:pt idx="1224">
                  <c:v>5.3408530802732709E-2</c:v>
                </c:pt>
                <c:pt idx="1225">
                  <c:v>5.3264654637788081E-2</c:v>
                </c:pt>
                <c:pt idx="1226">
                  <c:v>5.3130707145902144E-2</c:v>
                </c:pt>
                <c:pt idx="1227">
                  <c:v>5.3009800413161903E-2</c:v>
                </c:pt>
                <c:pt idx="1228">
                  <c:v>5.2904895593869815E-2</c:v>
                </c:pt>
                <c:pt idx="1229">
                  <c:v>5.2818834142034143E-2</c:v>
                </c:pt>
                <c:pt idx="1230">
                  <c:v>5.2754196657975615E-2</c:v>
                </c:pt>
                <c:pt idx="1231">
                  <c:v>5.271328718990604E-2</c:v>
                </c:pt>
                <c:pt idx="1232">
                  <c:v>5.2697801556890453E-2</c:v>
                </c:pt>
                <c:pt idx="1233">
                  <c:v>5.270874328639813E-2</c:v>
                </c:pt>
                <c:pt idx="1234">
                  <c:v>5.2746078214302383E-2</c:v>
                </c:pt>
                <c:pt idx="1235">
                  <c:v>5.2808764548835985E-2</c:v>
                </c:pt>
                <c:pt idx="1236">
                  <c:v>5.2894467069145294E-2</c:v>
                </c:pt>
                <c:pt idx="1237">
                  <c:v>5.299953551161634E-2</c:v>
                </c:pt>
                <c:pt idx="1238">
                  <c:v>5.3118978460687652E-2</c:v>
                </c:pt>
                <c:pt idx="1239">
                  <c:v>5.3246846966712474E-2</c:v>
                </c:pt>
                <c:pt idx="1240">
                  <c:v>5.3376485600249664E-2</c:v>
                </c:pt>
                <c:pt idx="1241">
                  <c:v>5.3500989285782966E-2</c:v>
                </c:pt>
                <c:pt idx="1242">
                  <c:v>5.3613793372059244E-2</c:v>
                </c:pt>
                <c:pt idx="1243">
                  <c:v>5.3709245870998623E-2</c:v>
                </c:pt>
                <c:pt idx="1244">
                  <c:v>5.3783070791586021E-2</c:v>
                </c:pt>
                <c:pt idx="1245">
                  <c:v>5.3832787199000823E-2</c:v>
                </c:pt>
                <c:pt idx="1246">
                  <c:v>5.3857726704222654E-2</c:v>
                </c:pt>
                <c:pt idx="1247">
                  <c:v>5.3858927970671114E-2</c:v>
                </c:pt>
                <c:pt idx="1248">
                  <c:v>5.3838783671050584E-2</c:v>
                </c:pt>
                <c:pt idx="1249">
                  <c:v>5.380058158833502E-2</c:v>
                </c:pt>
                <c:pt idx="1250">
                  <c:v>5.3747929827787554E-2</c:v>
                </c:pt>
                <c:pt idx="1251">
                  <c:v>5.3684319885233416E-2</c:v>
                </c:pt>
                <c:pt idx="1252">
                  <c:v>5.3612546525641132E-2</c:v>
                </c:pt>
                <c:pt idx="1253">
                  <c:v>5.3534626269780006E-2</c:v>
                </c:pt>
                <c:pt idx="1254">
                  <c:v>5.3451626258874521E-2</c:v>
                </c:pt>
                <c:pt idx="1255">
                  <c:v>5.3363702996496912E-2</c:v>
                </c:pt>
                <c:pt idx="1256">
                  <c:v>5.327032082377485E-2</c:v>
                </c:pt>
                <c:pt idx="1257">
                  <c:v>5.3170546531718779E-2</c:v>
                </c:pt>
                <c:pt idx="1258">
                  <c:v>5.306337746071238E-2</c:v>
                </c:pt>
                <c:pt idx="1259">
                  <c:v>5.2948082382703494E-2</c:v>
                </c:pt>
                <c:pt idx="1260">
                  <c:v>5.2824478473128496E-2</c:v>
                </c:pt>
                <c:pt idx="1261">
                  <c:v>5.2693293011342845E-2</c:v>
                </c:pt>
                <c:pt idx="1262">
                  <c:v>5.2556099542420485E-2</c:v>
                </c:pt>
                <c:pt idx="1263">
                  <c:v>5.241541843242746E-2</c:v>
                </c:pt>
                <c:pt idx="1264">
                  <c:v>5.2274521268508116E-2</c:v>
                </c:pt>
                <c:pt idx="1265">
                  <c:v>5.2137366438962433E-2</c:v>
                </c:pt>
                <c:pt idx="1266">
                  <c:v>5.200824219155735E-2</c:v>
                </c:pt>
                <c:pt idx="1267">
                  <c:v>5.1891427007575305E-2</c:v>
                </c:pt>
                <c:pt idx="1268">
                  <c:v>5.1790949644904542E-2</c:v>
                </c:pt>
                <c:pt idx="1269">
                  <c:v>5.1710201928678985E-2</c:v>
                </c:pt>
                <c:pt idx="1270">
                  <c:v>5.1651674157163124E-2</c:v>
                </c:pt>
                <c:pt idx="1271">
                  <c:v>5.1616889909577524E-2</c:v>
                </c:pt>
                <c:pt idx="1272">
                  <c:v>5.1606196175801061E-2</c:v>
                </c:pt>
                <c:pt idx="1273">
                  <c:v>5.1618844290302744E-2</c:v>
                </c:pt>
                <c:pt idx="1274">
                  <c:v>5.1652923639805635E-2</c:v>
                </c:pt>
                <c:pt idx="1275">
                  <c:v>5.170556248733809E-2</c:v>
                </c:pt>
                <c:pt idx="1276">
                  <c:v>5.177306058978396E-2</c:v>
                </c:pt>
                <c:pt idx="1277">
                  <c:v>5.1851176166231576E-2</c:v>
                </c:pt>
                <c:pt idx="1278">
                  <c:v>5.1935201466525173E-2</c:v>
                </c:pt>
                <c:pt idx="1279">
                  <c:v>5.2020093237571854E-2</c:v>
                </c:pt>
                <c:pt idx="1280">
                  <c:v>5.2100848478470276E-2</c:v>
                </c:pt>
                <c:pt idx="1281">
                  <c:v>5.2172518890760473E-2</c:v>
                </c:pt>
                <c:pt idx="1282">
                  <c:v>5.2230688570250691E-2</c:v>
                </c:pt>
                <c:pt idx="1283">
                  <c:v>5.2271672174760184E-2</c:v>
                </c:pt>
                <c:pt idx="1284">
                  <c:v>5.2292769566938943E-2</c:v>
                </c:pt>
                <c:pt idx="1285">
                  <c:v>5.2292358473746255E-2</c:v>
                </c:pt>
                <c:pt idx="1286">
                  <c:v>5.2270266472508403E-2</c:v>
                </c:pt>
                <c:pt idx="1287">
                  <c:v>5.2227610000115193E-2</c:v>
                </c:pt>
                <c:pt idx="1288">
                  <c:v>5.2166791389322009E-2</c:v>
                </c:pt>
                <c:pt idx="1289">
                  <c:v>5.2091319582935135E-2</c:v>
                </c:pt>
                <c:pt idx="1290">
                  <c:v>5.2005450793853596E-2</c:v>
                </c:pt>
                <c:pt idx="1291">
                  <c:v>5.1913904662847572E-2</c:v>
                </c:pt>
                <c:pt idx="1292">
                  <c:v>5.1821544920424602E-2</c:v>
                </c:pt>
                <c:pt idx="1293">
                  <c:v>5.1732883166191235E-2</c:v>
                </c:pt>
                <c:pt idx="1294">
                  <c:v>5.1651789217901832E-2</c:v>
                </c:pt>
                <c:pt idx="1295">
                  <c:v>5.15812536786261E-2</c:v>
                </c:pt>
                <c:pt idx="1296">
                  <c:v>5.1523328329611644E-2</c:v>
                </c:pt>
                <c:pt idx="1297">
                  <c:v>5.1478823708181104E-2</c:v>
                </c:pt>
                <c:pt idx="1298">
                  <c:v>5.144766844204951E-2</c:v>
                </c:pt>
                <c:pt idx="1299">
                  <c:v>5.1428936400066003E-2</c:v>
                </c:pt>
                <c:pt idx="1300">
                  <c:v>5.1420967790183986E-2</c:v>
                </c:pt>
                <c:pt idx="1301">
                  <c:v>5.1421621101073414E-2</c:v>
                </c:pt>
                <c:pt idx="1302">
                  <c:v>5.1428511276347774E-2</c:v>
                </c:pt>
                <c:pt idx="1303">
                  <c:v>5.1439102219491994E-2</c:v>
                </c:pt>
                <c:pt idx="1304">
                  <c:v>5.1451117599069965E-2</c:v>
                </c:pt>
                <c:pt idx="1305">
                  <c:v>5.1462718264324352E-2</c:v>
                </c:pt>
                <c:pt idx="1306">
                  <c:v>5.1472588855964452E-2</c:v>
                </c:pt>
                <c:pt idx="1307">
                  <c:v>5.1480142365302302E-2</c:v>
                </c:pt>
                <c:pt idx="1308">
                  <c:v>5.1485511228233236E-2</c:v>
                </c:pt>
                <c:pt idx="1309">
                  <c:v>5.1489444783339375E-2</c:v>
                </c:pt>
                <c:pt idx="1310">
                  <c:v>5.1493108872628153E-2</c:v>
                </c:pt>
                <c:pt idx="1311">
                  <c:v>5.1497881483010093E-2</c:v>
                </c:pt>
                <c:pt idx="1312">
                  <c:v>5.1504938475928484E-2</c:v>
                </c:pt>
                <c:pt idx="1313">
                  <c:v>5.1514932711712452E-2</c:v>
                </c:pt>
                <c:pt idx="1314">
                  <c:v>5.1527706831185495E-2</c:v>
                </c:pt>
                <c:pt idx="1315">
                  <c:v>5.1542151503015006E-2</c:v>
                </c:pt>
                <c:pt idx="1316">
                  <c:v>5.1556162688881704E-2</c:v>
                </c:pt>
                <c:pt idx="1317">
                  <c:v>5.1567017152055E-2</c:v>
                </c:pt>
                <c:pt idx="1318">
                  <c:v>5.1571483085684683E-2</c:v>
                </c:pt>
                <c:pt idx="1319">
                  <c:v>5.1566356928205812E-2</c:v>
                </c:pt>
                <c:pt idx="1320">
                  <c:v>5.1548835600195374E-2</c:v>
                </c:pt>
                <c:pt idx="1321">
                  <c:v>5.1517097913352225E-2</c:v>
                </c:pt>
                <c:pt idx="1322">
                  <c:v>5.1470547695243403E-2</c:v>
                </c:pt>
                <c:pt idx="1323">
                  <c:v>5.1409948036254052E-2</c:v>
                </c:pt>
                <c:pt idx="1324">
                  <c:v>5.1337487515177561E-2</c:v>
                </c:pt>
                <c:pt idx="1325">
                  <c:v>5.125640068126875E-2</c:v>
                </c:pt>
                <c:pt idx="1326">
                  <c:v>5.1170851465056011E-2</c:v>
                </c:pt>
                <c:pt idx="1327">
                  <c:v>5.1085502635247755E-2</c:v>
                </c:pt>
                <c:pt idx="1328">
                  <c:v>5.1005107962299789E-2</c:v>
                </c:pt>
                <c:pt idx="1329">
                  <c:v>5.0934191926451038E-2</c:v>
                </c:pt>
                <c:pt idx="1330">
                  <c:v>5.0876768553445084E-2</c:v>
                </c:pt>
                <c:pt idx="1331">
                  <c:v>5.083607112285312E-2</c:v>
                </c:pt>
                <c:pt idx="1332">
                  <c:v>5.0814479097681491E-2</c:v>
                </c:pt>
                <c:pt idx="1333">
                  <c:v>5.0813170979176883E-2</c:v>
                </c:pt>
                <c:pt idx="1334">
                  <c:v>5.0832542039695026E-2</c:v>
                </c:pt>
                <c:pt idx="1335">
                  <c:v>5.0871760619316329E-2</c:v>
                </c:pt>
                <c:pt idx="1336">
                  <c:v>5.0928872956012124E-2</c:v>
                </c:pt>
                <c:pt idx="1337">
                  <c:v>5.1000859223966653E-2</c:v>
                </c:pt>
                <c:pt idx="1338">
                  <c:v>5.1083715579859156E-2</c:v>
                </c:pt>
                <c:pt idx="1339">
                  <c:v>5.1172683496371385E-2</c:v>
                </c:pt>
                <c:pt idx="1340">
                  <c:v>5.126245148030651E-2</c:v>
                </c:pt>
                <c:pt idx="1341">
                  <c:v>5.1347600970588533E-2</c:v>
                </c:pt>
                <c:pt idx="1342">
                  <c:v>5.1423243678024255E-2</c:v>
                </c:pt>
                <c:pt idx="1343">
                  <c:v>5.1485128432221833E-2</c:v>
                </c:pt>
                <c:pt idx="1344">
                  <c:v>5.1530177177741485E-2</c:v>
                </c:pt>
                <c:pt idx="1345">
                  <c:v>5.1556696834661443E-2</c:v>
                </c:pt>
                <c:pt idx="1346">
                  <c:v>5.1564410133456501E-2</c:v>
                </c:pt>
                <c:pt idx="1347">
                  <c:v>5.15545045330945E-2</c:v>
                </c:pt>
                <c:pt idx="1348">
                  <c:v>5.1529257874082725E-2</c:v>
                </c:pt>
                <c:pt idx="1349">
                  <c:v>5.1491632001272984E-2</c:v>
                </c:pt>
                <c:pt idx="1350">
                  <c:v>5.1444864502520581E-2</c:v>
                </c:pt>
                <c:pt idx="1351">
                  <c:v>5.139197235245508E-2</c:v>
                </c:pt>
                <c:pt idx="1352">
                  <c:v>5.1335420604150993E-2</c:v>
                </c:pt>
                <c:pt idx="1353">
                  <c:v>5.127688440687616E-2</c:v>
                </c:pt>
                <c:pt idx="1354">
                  <c:v>5.1217267939312409E-2</c:v>
                </c:pt>
                <c:pt idx="1355">
                  <c:v>5.1156735221057424E-2</c:v>
                </c:pt>
                <c:pt idx="1356">
                  <c:v>5.1094929820663861E-2</c:v>
                </c:pt>
                <c:pt idx="1357">
                  <c:v>5.10312448941539E-2</c:v>
                </c:pt>
                <c:pt idx="1358">
                  <c:v>5.09651168591672E-2</c:v>
                </c:pt>
                <c:pt idx="1359">
                  <c:v>5.0896216312936039E-2</c:v>
                </c:pt>
                <c:pt idx="1360">
                  <c:v>5.0824712542370865E-2</c:v>
                </c:pt>
                <c:pt idx="1361">
                  <c:v>5.0751186127733106E-2</c:v>
                </c:pt>
                <c:pt idx="1362">
                  <c:v>5.0676610556256274E-2</c:v>
                </c:pt>
                <c:pt idx="1363">
                  <c:v>5.0602292869316147E-2</c:v>
                </c:pt>
                <c:pt idx="1364">
                  <c:v>5.052976555559769E-2</c:v>
                </c:pt>
                <c:pt idx="1365">
                  <c:v>5.0460525317778004E-2</c:v>
                </c:pt>
                <c:pt idx="1366">
                  <c:v>5.0395877956682864E-2</c:v>
                </c:pt>
                <c:pt idx="1367">
                  <c:v>5.0336909974815054E-2</c:v>
                </c:pt>
                <c:pt idx="1368">
                  <c:v>5.0284351866869484E-2</c:v>
                </c:pt>
                <c:pt idx="1369">
                  <c:v>5.0238814688871598E-2</c:v>
                </c:pt>
                <c:pt idx="1370">
                  <c:v>5.0200709298190052E-2</c:v>
                </c:pt>
                <c:pt idx="1371">
                  <c:v>5.0170321917320994E-2</c:v>
                </c:pt>
                <c:pt idx="1372">
                  <c:v>5.0147846566398757E-2</c:v>
                </c:pt>
                <c:pt idx="1373">
                  <c:v>5.0133481755781639E-2</c:v>
                </c:pt>
                <c:pt idx="1374">
                  <c:v>5.0127394854717157E-2</c:v>
                </c:pt>
                <c:pt idx="1375">
                  <c:v>5.0129690192073313E-2</c:v>
                </c:pt>
                <c:pt idx="1376">
                  <c:v>5.0140416611297436E-2</c:v>
                </c:pt>
                <c:pt idx="1377">
                  <c:v>5.0159518572861592E-2</c:v>
                </c:pt>
                <c:pt idx="1378">
                  <c:v>5.0186989858387217E-2</c:v>
                </c:pt>
                <c:pt idx="1379">
                  <c:v>5.0222789478681591E-2</c:v>
                </c:pt>
                <c:pt idx="1380">
                  <c:v>5.0266909605118766E-2</c:v>
                </c:pt>
                <c:pt idx="1381">
                  <c:v>5.0319442909119869E-2</c:v>
                </c:pt>
                <c:pt idx="1382">
                  <c:v>5.0380527518709105E-2</c:v>
                </c:pt>
                <c:pt idx="1383">
                  <c:v>5.04503670632548E-2</c:v>
                </c:pt>
                <c:pt idx="1384">
                  <c:v>5.0529189491274447E-2</c:v>
                </c:pt>
                <c:pt idx="1385">
                  <c:v>5.061682580977566E-2</c:v>
                </c:pt>
                <c:pt idx="1386">
                  <c:v>5.0712792397236001E-2</c:v>
                </c:pt>
                <c:pt idx="1387">
                  <c:v>5.0816058097669217E-2</c:v>
                </c:pt>
                <c:pt idx="1388">
                  <c:v>5.0924761598868502E-2</c:v>
                </c:pt>
                <c:pt idx="1389">
                  <c:v>5.1036346353483655E-2</c:v>
                </c:pt>
                <c:pt idx="1390">
                  <c:v>5.1147377119508335E-2</c:v>
                </c:pt>
                <c:pt idx="1391">
                  <c:v>5.1253833981431365E-2</c:v>
                </c:pt>
                <c:pt idx="1392">
                  <c:v>5.1351348822509954E-2</c:v>
                </c:pt>
                <c:pt idx="1393">
                  <c:v>5.1435654025088262E-2</c:v>
                </c:pt>
                <c:pt idx="1394">
                  <c:v>5.1503025957664345E-2</c:v>
                </c:pt>
                <c:pt idx="1395">
                  <c:v>5.1550574293317261E-2</c:v>
                </c:pt>
                <c:pt idx="1396">
                  <c:v>5.1576512779408251E-2</c:v>
                </c:pt>
                <c:pt idx="1397">
                  <c:v>5.1580247877088183E-2</c:v>
                </c:pt>
                <c:pt idx="1398">
                  <c:v>5.1562403277337743E-2</c:v>
                </c:pt>
                <c:pt idx="1399">
                  <c:v>5.1524534715998271E-2</c:v>
                </c:pt>
                <c:pt idx="1400">
                  <c:v>5.1469044927888043E-2</c:v>
                </c:pt>
                <c:pt idx="1401">
                  <c:v>5.1399019587891871E-2</c:v>
                </c:pt>
                <c:pt idx="1402">
                  <c:v>5.1317997499318715E-2</c:v>
                </c:pt>
                <c:pt idx="1403">
                  <c:v>5.1229818161113584E-2</c:v>
                </c:pt>
                <c:pt idx="1404">
                  <c:v>5.113849498845844E-2</c:v>
                </c:pt>
                <c:pt idx="1405">
                  <c:v>5.1047937132715215E-2</c:v>
                </c:pt>
                <c:pt idx="1406">
                  <c:v>5.0961772077260652E-2</c:v>
                </c:pt>
                <c:pt idx="1407">
                  <c:v>5.0883042658487344E-2</c:v>
                </c:pt>
                <c:pt idx="1408">
                  <c:v>5.0814066641345253E-2</c:v>
                </c:pt>
                <c:pt idx="1409">
                  <c:v>5.0756217764612178E-2</c:v>
                </c:pt>
                <c:pt idx="1410">
                  <c:v>5.0709922418468306E-2</c:v>
                </c:pt>
                <c:pt idx="1411">
                  <c:v>5.0674780323185946E-2</c:v>
                </c:pt>
                <c:pt idx="1412">
                  <c:v>5.0649923483468896E-2</c:v>
                </c:pt>
                <c:pt idx="1413">
                  <c:v>5.0634318384943193E-2</c:v>
                </c:pt>
                <c:pt idx="1414">
                  <c:v>5.0627129221617169E-2</c:v>
                </c:pt>
                <c:pt idx="1415">
                  <c:v>5.0628013014531022E-2</c:v>
                </c:pt>
                <c:pt idx="1416">
                  <c:v>5.0637276647642497E-2</c:v>
                </c:pt>
                <c:pt idx="1417">
                  <c:v>5.0655756215775928E-2</c:v>
                </c:pt>
                <c:pt idx="1418">
                  <c:v>5.0684554312080944E-2</c:v>
                </c:pt>
                <c:pt idx="1419">
                  <c:v>5.0724553051323236E-2</c:v>
                </c:pt>
                <c:pt idx="1420">
                  <c:v>5.077600629061229E-2</c:v>
                </c:pt>
                <c:pt idx="1421">
                  <c:v>5.0838141928896512E-2</c:v>
                </c:pt>
                <c:pt idx="1422">
                  <c:v>5.0908817586028256E-2</c:v>
                </c:pt>
                <c:pt idx="1423">
                  <c:v>5.0984548398443422E-2</c:v>
                </c:pt>
                <c:pt idx="1424">
                  <c:v>5.1060695131314102E-2</c:v>
                </c:pt>
                <c:pt idx="1425">
                  <c:v>5.1131903790784174E-2</c:v>
                </c:pt>
                <c:pt idx="1426">
                  <c:v>5.1192645576969613E-2</c:v>
                </c:pt>
                <c:pt idx="1427">
                  <c:v>5.1237944735028414E-2</c:v>
                </c:pt>
                <c:pt idx="1428">
                  <c:v>5.1263797782998714E-2</c:v>
                </c:pt>
                <c:pt idx="1429">
                  <c:v>5.1267528645741363E-2</c:v>
                </c:pt>
                <c:pt idx="1430">
                  <c:v>5.1248500720130201E-2</c:v>
                </c:pt>
                <c:pt idx="1431">
                  <c:v>5.1207442070094644E-2</c:v>
                </c:pt>
                <c:pt idx="1432">
                  <c:v>5.1146527296471934E-2</c:v>
                </c:pt>
                <c:pt idx="1433">
                  <c:v>5.1069206133590644E-2</c:v>
                </c:pt>
                <c:pt idx="1434">
                  <c:v>5.0979713247715788E-2</c:v>
                </c:pt>
                <c:pt idx="1435">
                  <c:v>5.0882551461514637E-2</c:v>
                </c:pt>
                <c:pt idx="1436">
                  <c:v>5.0782160030993173E-2</c:v>
                </c:pt>
                <c:pt idx="1437">
                  <c:v>5.068259176821318E-2</c:v>
                </c:pt>
                <c:pt idx="1438">
                  <c:v>5.0587114745054146E-2</c:v>
                </c:pt>
                <c:pt idx="1439">
                  <c:v>5.0498073039493045E-2</c:v>
                </c:pt>
                <c:pt idx="1440">
                  <c:v>5.0416909789380189E-2</c:v>
                </c:pt>
                <c:pt idx="1441">
                  <c:v>5.034429241762349E-2</c:v>
                </c:pt>
                <c:pt idx="1442">
                  <c:v>5.0280139079661876E-2</c:v>
                </c:pt>
                <c:pt idx="1443">
                  <c:v>5.0224006982803021E-2</c:v>
                </c:pt>
                <c:pt idx="1444">
                  <c:v>5.0175432214190165E-2</c:v>
                </c:pt>
                <c:pt idx="1445">
                  <c:v>5.0134010982193757E-2</c:v>
                </c:pt>
                <c:pt idx="1446">
                  <c:v>5.0099606683489027E-2</c:v>
                </c:pt>
                <c:pt idx="1447">
                  <c:v>5.0072401275197562E-2</c:v>
                </c:pt>
                <c:pt idx="1448">
                  <c:v>5.0052818055902462E-2</c:v>
                </c:pt>
                <c:pt idx="1449">
                  <c:v>5.0041425687238024E-2</c:v>
                </c:pt>
                <c:pt idx="1450">
                  <c:v>5.0038729392909688E-2</c:v>
                </c:pt>
                <c:pt idx="1451">
                  <c:v>5.0045045135057302E-2</c:v>
                </c:pt>
                <c:pt idx="1452">
                  <c:v>5.0060290228900246E-2</c:v>
                </c:pt>
                <c:pt idx="1453">
                  <c:v>5.0083999592230873E-2</c:v>
                </c:pt>
                <c:pt idx="1454">
                  <c:v>5.0115295386703985E-2</c:v>
                </c:pt>
                <c:pt idx="1455">
                  <c:v>5.0153031933576592E-2</c:v>
                </c:pt>
                <c:pt idx="1456">
                  <c:v>5.0195793741337688E-2</c:v>
                </c:pt>
                <c:pt idx="1457">
                  <c:v>5.0242289955845829E-2</c:v>
                </c:pt>
                <c:pt idx="1458">
                  <c:v>5.0291412480857924E-2</c:v>
                </c:pt>
                <c:pt idx="1459">
                  <c:v>5.0342275887569871E-2</c:v>
                </c:pt>
                <c:pt idx="1460">
                  <c:v>5.0394363367533744E-2</c:v>
                </c:pt>
                <c:pt idx="1461">
                  <c:v>5.0447264333418403E-2</c:v>
                </c:pt>
                <c:pt idx="1462">
                  <c:v>5.0500437403431186E-2</c:v>
                </c:pt>
                <c:pt idx="1463">
                  <c:v>5.0553042449785042E-2</c:v>
                </c:pt>
                <c:pt idx="1464">
                  <c:v>5.0603609648432621E-2</c:v>
                </c:pt>
                <c:pt idx="1465">
                  <c:v>5.065005688929626E-2</c:v>
                </c:pt>
                <c:pt idx="1466">
                  <c:v>5.06897170508697E-2</c:v>
                </c:pt>
                <c:pt idx="1467">
                  <c:v>5.0719465932834377E-2</c:v>
                </c:pt>
                <c:pt idx="1468">
                  <c:v>5.0736216774374274E-2</c:v>
                </c:pt>
                <c:pt idx="1469">
                  <c:v>5.0737317625589008E-2</c:v>
                </c:pt>
                <c:pt idx="1470">
                  <c:v>5.0720962026241316E-2</c:v>
                </c:pt>
                <c:pt idx="1471">
                  <c:v>5.0686575624132688E-2</c:v>
                </c:pt>
                <c:pt idx="1472">
                  <c:v>5.063496499076392E-2</c:v>
                </c:pt>
                <c:pt idx="1473">
                  <c:v>5.0568309980463758E-2</c:v>
                </c:pt>
                <c:pt idx="1474">
                  <c:v>5.0490017574086291E-2</c:v>
                </c:pt>
                <c:pt idx="1475">
                  <c:v>5.040430120112975E-2</c:v>
                </c:pt>
                <c:pt idx="1476">
                  <c:v>5.0315865351898491E-2</c:v>
                </c:pt>
                <c:pt idx="1477">
                  <c:v>5.0229341982748796E-2</c:v>
                </c:pt>
                <c:pt idx="1478">
                  <c:v>5.0148904951949839E-2</c:v>
                </c:pt>
                <c:pt idx="1479">
                  <c:v>5.0077962496112738E-2</c:v>
                </c:pt>
                <c:pt idx="1480">
                  <c:v>5.0019007158110071E-2</c:v>
                </c:pt>
                <c:pt idx="1481">
                  <c:v>4.9973553529397564E-2</c:v>
                </c:pt>
                <c:pt idx="1482">
                  <c:v>4.9942183738817793E-2</c:v>
                </c:pt>
                <c:pt idx="1483">
                  <c:v>4.9924720433190913E-2</c:v>
                </c:pt>
                <c:pt idx="1484">
                  <c:v>4.9920397336322489E-2</c:v>
                </c:pt>
                <c:pt idx="1485">
                  <c:v>4.9928008259530865E-2</c:v>
                </c:pt>
                <c:pt idx="1486">
                  <c:v>4.9946248947231417E-2</c:v>
                </c:pt>
                <c:pt idx="1487">
                  <c:v>4.997364876524571E-2</c:v>
                </c:pt>
                <c:pt idx="1488">
                  <c:v>5.0008646933333158E-2</c:v>
                </c:pt>
                <c:pt idx="1489">
                  <c:v>5.0049580289804461E-2</c:v>
                </c:pt>
                <c:pt idx="1490">
                  <c:v>5.0094650737901474E-2</c:v>
                </c:pt>
                <c:pt idx="1491">
                  <c:v>5.014187928584711E-2</c:v>
                </c:pt>
                <c:pt idx="1492">
                  <c:v>5.0189252084384815E-2</c:v>
                </c:pt>
                <c:pt idx="1493">
                  <c:v>5.0234722735678763E-2</c:v>
                </c:pt>
                <c:pt idx="1494">
                  <c:v>5.0276397722272409E-2</c:v>
                </c:pt>
                <c:pt idx="1495">
                  <c:v>5.0312753676247352E-2</c:v>
                </c:pt>
                <c:pt idx="1496">
                  <c:v>5.0342799606660486E-2</c:v>
                </c:pt>
                <c:pt idx="1497">
                  <c:v>5.0366158503762727E-2</c:v>
                </c:pt>
                <c:pt idx="1498">
                  <c:v>5.0383110869776794E-2</c:v>
                </c:pt>
                <c:pt idx="1499">
                  <c:v>5.0394548983257979E-2</c:v>
                </c:pt>
                <c:pt idx="1500">
                  <c:v>5.0401790081346196E-2</c:v>
                </c:pt>
                <c:pt idx="1501">
                  <c:v>5.0406291750923392E-2</c:v>
                </c:pt>
                <c:pt idx="1502">
                  <c:v>5.0409537332622073E-2</c:v>
                </c:pt>
                <c:pt idx="1503">
                  <c:v>5.0412857444814094E-2</c:v>
                </c:pt>
                <c:pt idx="1504">
                  <c:v>5.0417249223246051E-2</c:v>
                </c:pt>
                <c:pt idx="1505">
                  <c:v>5.0423429289131169E-2</c:v>
                </c:pt>
                <c:pt idx="1506">
                  <c:v>5.0431909705596717E-2</c:v>
                </c:pt>
                <c:pt idx="1507">
                  <c:v>5.04431965223225E-2</c:v>
                </c:pt>
                <c:pt idx="1508">
                  <c:v>5.0457886638588779E-2</c:v>
                </c:pt>
                <c:pt idx="1509">
                  <c:v>5.0476794317620942E-2</c:v>
                </c:pt>
                <c:pt idx="1510">
                  <c:v>5.0500856418818275E-2</c:v>
                </c:pt>
                <c:pt idx="1511">
                  <c:v>5.0531126124181112E-2</c:v>
                </c:pt>
                <c:pt idx="1512">
                  <c:v>5.0568449397337581E-2</c:v>
                </c:pt>
                <c:pt idx="1513">
                  <c:v>5.0613102250382548E-2</c:v>
                </c:pt>
                <c:pt idx="1514">
                  <c:v>5.0664553337936284E-2</c:v>
                </c:pt>
                <c:pt idx="1515">
                  <c:v>5.0721262286445995E-2</c:v>
                </c:pt>
                <c:pt idx="1516">
                  <c:v>5.0780617691412934E-2</c:v>
                </c:pt>
                <c:pt idx="1517">
                  <c:v>5.0839347102399193E-2</c:v>
                </c:pt>
                <c:pt idx="1518">
                  <c:v>5.0893786802333155E-2</c:v>
                </c:pt>
                <c:pt idx="1519">
                  <c:v>5.0940484726330927E-2</c:v>
                </c:pt>
                <c:pt idx="1520">
                  <c:v>5.0976713490494506E-2</c:v>
                </c:pt>
                <c:pt idx="1521">
                  <c:v>5.1000929413643765E-2</c:v>
                </c:pt>
                <c:pt idx="1522">
                  <c:v>5.101306234089846E-2</c:v>
                </c:pt>
                <c:pt idx="1523">
                  <c:v>5.101455540537421E-2</c:v>
                </c:pt>
                <c:pt idx="1524">
                  <c:v>5.1008190717299673E-2</c:v>
                </c:pt>
                <c:pt idx="1525">
                  <c:v>5.0997707810100434E-2</c:v>
                </c:pt>
                <c:pt idx="1526">
                  <c:v>5.0987354940342872E-2</c:v>
                </c:pt>
                <c:pt idx="1527">
                  <c:v>5.0981361806359517E-2</c:v>
                </c:pt>
                <c:pt idx="1528">
                  <c:v>5.0983470732248244E-2</c:v>
                </c:pt>
                <c:pt idx="1529">
                  <c:v>5.0996665321242481E-2</c:v>
                </c:pt>
                <c:pt idx="1530">
                  <c:v>5.1022931222110525E-2</c:v>
                </c:pt>
                <c:pt idx="1531">
                  <c:v>5.1063330897971902E-2</c:v>
                </c:pt>
                <c:pt idx="1532">
                  <c:v>5.1117993547218112E-2</c:v>
                </c:pt>
                <c:pt idx="1533">
                  <c:v>5.1186184881396361E-2</c:v>
                </c:pt>
                <c:pt idx="1534">
                  <c:v>5.1266524051881722E-2</c:v>
                </c:pt>
                <c:pt idx="1535">
                  <c:v>5.1357137660263855E-2</c:v>
                </c:pt>
                <c:pt idx="1536">
                  <c:v>5.1455966491604783E-2</c:v>
                </c:pt>
                <c:pt idx="1537">
                  <c:v>5.1560733605081642E-2</c:v>
                </c:pt>
                <c:pt idx="1538">
                  <c:v>5.1669093229871822E-2</c:v>
                </c:pt>
                <c:pt idx="1539">
                  <c:v>5.1778758986993814E-2</c:v>
                </c:pt>
                <c:pt idx="1540">
                  <c:v>5.1887615963241963E-2</c:v>
                </c:pt>
                <c:pt idx="1541">
                  <c:v>5.1993802280402825E-2</c:v>
                </c:pt>
                <c:pt idx="1542">
                  <c:v>5.2095867325310741E-2</c:v>
                </c:pt>
                <c:pt idx="1543">
                  <c:v>5.2192781257189826E-2</c:v>
                </c:pt>
                <c:pt idx="1544">
                  <c:v>5.2283922517020874E-2</c:v>
                </c:pt>
                <c:pt idx="1545">
                  <c:v>5.2369244849493291E-2</c:v>
                </c:pt>
                <c:pt idx="1546">
                  <c:v>5.2448983829203162E-2</c:v>
                </c:pt>
                <c:pt idx="1547">
                  <c:v>5.2523670267718696E-2</c:v>
                </c:pt>
                <c:pt idx="1548">
                  <c:v>5.259393202004245E-2</c:v>
                </c:pt>
                <c:pt idx="1549">
                  <c:v>5.2660331590332565E-2</c:v>
                </c:pt>
                <c:pt idx="1550">
                  <c:v>5.2723338028238816E-2</c:v>
                </c:pt>
                <c:pt idx="1551">
                  <c:v>5.2783182959749944E-2</c:v>
                </c:pt>
                <c:pt idx="1552">
                  <c:v>5.2840106788534853E-2</c:v>
                </c:pt>
                <c:pt idx="1553">
                  <c:v>5.2894183436632013E-2</c:v>
                </c:pt>
                <c:pt idx="1554">
                  <c:v>5.2945529938012451E-2</c:v>
                </c:pt>
                <c:pt idx="1555">
                  <c:v>5.2994498789064613E-2</c:v>
                </c:pt>
                <c:pt idx="1556">
                  <c:v>5.304188497369515E-2</c:v>
                </c:pt>
                <c:pt idx="1557">
                  <c:v>5.3089024586826183E-2</c:v>
                </c:pt>
                <c:pt idx="1558">
                  <c:v>5.3137790741925803E-2</c:v>
                </c:pt>
                <c:pt idx="1559">
                  <c:v>5.3190488611733346E-2</c:v>
                </c:pt>
                <c:pt idx="1560">
                  <c:v>5.3249596710489205E-2</c:v>
                </c:pt>
                <c:pt idx="1561">
                  <c:v>5.3317305469576033E-2</c:v>
                </c:pt>
                <c:pt idx="1562">
                  <c:v>5.3395127882598821E-2</c:v>
                </c:pt>
                <c:pt idx="1563">
                  <c:v>5.3483636345428652E-2</c:v>
                </c:pt>
                <c:pt idx="1564">
                  <c:v>5.3582116230135104E-2</c:v>
                </c:pt>
                <c:pt idx="1565">
                  <c:v>5.3688530692121955E-2</c:v>
                </c:pt>
                <c:pt idx="1566">
                  <c:v>5.3799782829769445E-2</c:v>
                </c:pt>
                <c:pt idx="1567">
                  <c:v>5.391198147946176E-2</c:v>
                </c:pt>
                <c:pt idx="1568">
                  <c:v>5.4020908990363901E-2</c:v>
                </c:pt>
                <c:pt idx="1569">
                  <c:v>5.4122534309391901E-2</c:v>
                </c:pt>
                <c:pt idx="1570">
                  <c:v>5.4213446781081816E-2</c:v>
                </c:pt>
                <c:pt idx="1571">
                  <c:v>5.4291218545828475E-2</c:v>
                </c:pt>
                <c:pt idx="1572">
                  <c:v>5.4354520934244761E-2</c:v>
                </c:pt>
                <c:pt idx="1573">
                  <c:v>5.440341734243706E-2</c:v>
                </c:pt>
                <c:pt idx="1574">
                  <c:v>5.4439145625380443E-2</c:v>
                </c:pt>
                <c:pt idx="1575">
                  <c:v>5.4464037710304822E-2</c:v>
                </c:pt>
                <c:pt idx="1576">
                  <c:v>5.4481307821732702E-2</c:v>
                </c:pt>
                <c:pt idx="1577">
                  <c:v>5.4494771057034354E-2</c:v>
                </c:pt>
                <c:pt idx="1578">
                  <c:v>5.450853562135187E-2</c:v>
                </c:pt>
                <c:pt idx="1579">
                  <c:v>5.4526610039872032E-2</c:v>
                </c:pt>
                <c:pt idx="1580">
                  <c:v>5.4552543332566025E-2</c:v>
                </c:pt>
                <c:pt idx="1581">
                  <c:v>5.4589083483261386E-2</c:v>
                </c:pt>
                <c:pt idx="1582">
                  <c:v>5.4637946799409906E-2</c:v>
                </c:pt>
                <c:pt idx="1583">
                  <c:v>5.4699689362935205E-2</c:v>
                </c:pt>
                <c:pt idx="1584">
                  <c:v>5.4773750408586723E-2</c:v>
                </c:pt>
                <c:pt idx="1585">
                  <c:v>5.4858518572785751E-2</c:v>
                </c:pt>
                <c:pt idx="1586">
                  <c:v>5.49517755674548E-2</c:v>
                </c:pt>
                <c:pt idx="1587">
                  <c:v>5.5050896451131912E-2</c:v>
                </c:pt>
                <c:pt idx="1588">
                  <c:v>5.5153235868498011E-2</c:v>
                </c:pt>
                <c:pt idx="1589">
                  <c:v>5.5256399137840771E-2</c:v>
                </c:pt>
                <c:pt idx="1590">
                  <c:v>5.5358458284746143E-2</c:v>
                </c:pt>
                <c:pt idx="1591">
                  <c:v>5.5458029709285969E-2</c:v>
                </c:pt>
                <c:pt idx="1592">
                  <c:v>5.5554440276839152E-2</c:v>
                </c:pt>
                <c:pt idx="1593">
                  <c:v>5.5647559652979912E-2</c:v>
                </c:pt>
                <c:pt idx="1594">
                  <c:v>5.5737664169135975E-2</c:v>
                </c:pt>
                <c:pt idx="1595">
                  <c:v>5.5825378470650625E-2</c:v>
                </c:pt>
                <c:pt idx="1596">
                  <c:v>5.5911527581030351E-2</c:v>
                </c:pt>
                <c:pt idx="1597">
                  <c:v>5.5996970962698484E-2</c:v>
                </c:pt>
                <c:pt idx="1598">
                  <c:v>5.608259259151803E-2</c:v>
                </c:pt>
                <c:pt idx="1599">
                  <c:v>5.6169133982964844E-2</c:v>
                </c:pt>
                <c:pt idx="1600">
                  <c:v>5.6257128309667365E-2</c:v>
                </c:pt>
                <c:pt idx="1601">
                  <c:v>5.6346939582693725E-2</c:v>
                </c:pt>
                <c:pt idx="1602">
                  <c:v>5.6438725628184735E-2</c:v>
                </c:pt>
                <c:pt idx="1603">
                  <c:v>5.6532367539095213E-2</c:v>
                </c:pt>
                <c:pt idx="1604">
                  <c:v>5.6627594799740971E-2</c:v>
                </c:pt>
                <c:pt idx="1605">
                  <c:v>5.672402131863849E-2</c:v>
                </c:pt>
                <c:pt idx="1606">
                  <c:v>5.6821344268618124E-2</c:v>
                </c:pt>
                <c:pt idx="1607">
                  <c:v>5.6919321951255125E-2</c:v>
                </c:pt>
                <c:pt idx="1608">
                  <c:v>5.7017860524109405E-2</c:v>
                </c:pt>
                <c:pt idx="1609">
                  <c:v>5.7117162781414821E-2</c:v>
                </c:pt>
                <c:pt idx="1610">
                  <c:v>5.7217512753267676E-2</c:v>
                </c:pt>
                <c:pt idx="1611">
                  <c:v>5.7319117469869084E-2</c:v>
                </c:pt>
                <c:pt idx="1612">
                  <c:v>5.7421898337570311E-2</c:v>
                </c:pt>
                <c:pt idx="1613">
                  <c:v>5.7525405960521116E-2</c:v>
                </c:pt>
                <c:pt idx="1614">
                  <c:v>5.762867986522642E-2</c:v>
                </c:pt>
                <c:pt idx="1615">
                  <c:v>5.77304173398226E-2</c:v>
                </c:pt>
                <c:pt idx="1616">
                  <c:v>5.7829142857957844E-2</c:v>
                </c:pt>
                <c:pt idx="1617">
                  <c:v>5.7923418492852041E-2</c:v>
                </c:pt>
                <c:pt idx="1618">
                  <c:v>5.801229087970431E-2</c:v>
                </c:pt>
                <c:pt idx="1619">
                  <c:v>5.8095564806335126E-2</c:v>
                </c:pt>
                <c:pt idx="1620">
                  <c:v>5.8173936455229294E-2</c:v>
                </c:pt>
                <c:pt idx="1621">
                  <c:v>5.8249213245656156E-2</c:v>
                </c:pt>
                <c:pt idx="1622">
                  <c:v>5.8323993349007772E-2</c:v>
                </c:pt>
                <c:pt idx="1623">
                  <c:v>5.8401398550774863E-2</c:v>
                </c:pt>
                <c:pt idx="1624">
                  <c:v>5.8484695663441562E-2</c:v>
                </c:pt>
                <c:pt idx="1625">
                  <c:v>5.8576878940346341E-2</c:v>
                </c:pt>
                <c:pt idx="1626">
                  <c:v>5.8680154269887055E-2</c:v>
                </c:pt>
                <c:pt idx="1627">
                  <c:v>5.8795952586106592E-2</c:v>
                </c:pt>
                <c:pt idx="1628">
                  <c:v>5.8924669988441855E-2</c:v>
                </c:pt>
                <c:pt idx="1629">
                  <c:v>5.9065764510942455E-2</c:v>
                </c:pt>
                <c:pt idx="1630">
                  <c:v>5.921798819650137E-2</c:v>
                </c:pt>
                <c:pt idx="1631">
                  <c:v>5.9379673763605791E-2</c:v>
                </c:pt>
                <c:pt idx="1632">
                  <c:v>5.9549124188650764E-2</c:v>
                </c:pt>
                <c:pt idx="1633">
                  <c:v>5.972482494710267E-2</c:v>
                </c:pt>
                <c:pt idx="1634">
                  <c:v>5.9905573704260313E-2</c:v>
                </c:pt>
                <c:pt idx="1635">
                  <c:v>6.00905253482861E-2</c:v>
                </c:pt>
                <c:pt idx="1636">
                  <c:v>6.0279061106557404E-2</c:v>
                </c:pt>
                <c:pt idx="1637">
                  <c:v>6.0470690465122004E-2</c:v>
                </c:pt>
                <c:pt idx="1638">
                  <c:v>6.06646890812826E-2</c:v>
                </c:pt>
                <c:pt idx="1639">
                  <c:v>6.0859918082125104E-2</c:v>
                </c:pt>
                <c:pt idx="1640">
                  <c:v>6.1054742633865504E-2</c:v>
                </c:pt>
                <c:pt idx="1641">
                  <c:v>6.1246987766652605E-2</c:v>
                </c:pt>
                <c:pt idx="1642">
                  <c:v>6.1434409569193701E-2</c:v>
                </c:pt>
                <c:pt idx="1643">
                  <c:v>6.1614914110236702E-2</c:v>
                </c:pt>
                <c:pt idx="1644">
                  <c:v>6.1787083425001804E-2</c:v>
                </c:pt>
                <c:pt idx="1645">
                  <c:v>6.1950667529925001E-2</c:v>
                </c:pt>
                <c:pt idx="1646">
                  <c:v>6.2106918770842102E-2</c:v>
                </c:pt>
                <c:pt idx="1647">
                  <c:v>6.22587867729643E-2</c:v>
                </c:pt>
                <c:pt idx="1648">
                  <c:v>6.2410764919693003E-2</c:v>
                </c:pt>
                <c:pt idx="1649">
                  <c:v>6.2568558350932696E-2</c:v>
                </c:pt>
                <c:pt idx="1650">
                  <c:v>6.2738626764240302E-2</c:v>
                </c:pt>
                <c:pt idx="1651">
                  <c:v>6.2927409364626999E-2</c:v>
                </c:pt>
                <c:pt idx="1652">
                  <c:v>6.3140652557939297E-2</c:v>
                </c:pt>
                <c:pt idx="1653">
                  <c:v>6.3382725293309808E-2</c:v>
                </c:pt>
                <c:pt idx="1654">
                  <c:v>6.3656200055849307E-2</c:v>
                </c:pt>
                <c:pt idx="1655">
                  <c:v>6.3961527248725697E-2</c:v>
                </c:pt>
                <c:pt idx="1656">
                  <c:v>6.4297064944064605E-2</c:v>
                </c:pt>
                <c:pt idx="1657">
                  <c:v>6.4659257856784697E-2</c:v>
                </c:pt>
                <c:pt idx="1658">
                  <c:v>6.504305510161601E-2</c:v>
                </c:pt>
                <c:pt idx="1659">
                  <c:v>6.5442574825501199E-2</c:v>
                </c:pt>
                <c:pt idx="1660">
                  <c:v>6.5851757686394605E-2</c:v>
                </c:pt>
                <c:pt idx="1661">
                  <c:v>6.6264933928340305E-2</c:v>
                </c:pt>
                <c:pt idx="1662">
                  <c:v>6.6677556715561609E-2</c:v>
                </c:pt>
                <c:pt idx="1663">
                  <c:v>6.7086558872576904E-2</c:v>
                </c:pt>
                <c:pt idx="1664">
                  <c:v>6.7490522821876703E-2</c:v>
                </c:pt>
                <c:pt idx="1665">
                  <c:v>6.7889678925961094E-2</c:v>
                </c:pt>
                <c:pt idx="1666">
                  <c:v>6.8285663637320609E-2</c:v>
                </c:pt>
                <c:pt idx="1667">
                  <c:v>6.8681128888817999E-2</c:v>
                </c:pt>
                <c:pt idx="1668">
                  <c:v>6.9079410037237998E-2</c:v>
                </c:pt>
                <c:pt idx="1669">
                  <c:v>6.9484048170551205E-2</c:v>
                </c:pt>
                <c:pt idx="1670">
                  <c:v>6.9898436582404605E-2</c:v>
                </c:pt>
                <c:pt idx="1671">
                  <c:v>7.0325593135874206E-2</c:v>
                </c:pt>
                <c:pt idx="1672">
                  <c:v>7.0768100791086405E-2</c:v>
                </c:pt>
                <c:pt idx="1673">
                  <c:v>7.1228140232901499E-2</c:v>
                </c:pt>
                <c:pt idx="1674">
                  <c:v>7.1707515804405209E-2</c:v>
                </c:pt>
                <c:pt idx="1675">
                  <c:v>7.2207803756387107E-2</c:v>
                </c:pt>
                <c:pt idx="1676">
                  <c:v>7.2730369006852896E-2</c:v>
                </c:pt>
                <c:pt idx="1677">
                  <c:v>7.3276165918669506E-2</c:v>
                </c:pt>
                <c:pt idx="1678">
                  <c:v>7.3845637724266402E-2</c:v>
                </c:pt>
                <c:pt idx="1679">
                  <c:v>7.4438156436672204E-2</c:v>
                </c:pt>
                <c:pt idx="1680">
                  <c:v>7.5052649148401401E-2</c:v>
                </c:pt>
                <c:pt idx="1681">
                  <c:v>7.5686430087033796E-2</c:v>
                </c:pt>
                <c:pt idx="1682">
                  <c:v>7.6335472891680703E-2</c:v>
                </c:pt>
                <c:pt idx="1683">
                  <c:v>7.6994364359390999E-2</c:v>
                </c:pt>
                <c:pt idx="1684">
                  <c:v>7.7656516427470998E-2</c:v>
                </c:pt>
                <c:pt idx="1685">
                  <c:v>7.8314658926702502E-2</c:v>
                </c:pt>
                <c:pt idx="1686">
                  <c:v>7.8961370533025502E-2</c:v>
                </c:pt>
                <c:pt idx="1687">
                  <c:v>7.9589623345373298E-2</c:v>
                </c:pt>
                <c:pt idx="1688">
                  <c:v>8.0193414953478301E-2</c:v>
                </c:pt>
                <c:pt idx="1689">
                  <c:v>8.0768254085294811E-2</c:v>
                </c:pt>
                <c:pt idx="1690">
                  <c:v>8.1311519399598603E-2</c:v>
                </c:pt>
                <c:pt idx="1691">
                  <c:v>8.1822721336449911E-2</c:v>
                </c:pt>
                <c:pt idx="1692">
                  <c:v>8.2303406416512903E-2</c:v>
                </c:pt>
                <c:pt idx="1693">
                  <c:v>8.2756859321655205E-2</c:v>
                </c:pt>
                <c:pt idx="1694">
                  <c:v>8.3187820185757502E-2</c:v>
                </c:pt>
                <c:pt idx="1695">
                  <c:v>8.3601827489566211E-2</c:v>
                </c:pt>
                <c:pt idx="1696">
                  <c:v>8.4004610072257513E-2</c:v>
                </c:pt>
                <c:pt idx="1697">
                  <c:v>8.4401580397429093E-2</c:v>
                </c:pt>
                <c:pt idx="1698">
                  <c:v>8.4797223835443497E-2</c:v>
                </c:pt>
                <c:pt idx="1699">
                  <c:v>8.5194683372976504E-2</c:v>
                </c:pt>
                <c:pt idx="1700">
                  <c:v>8.55954101448409E-2</c:v>
                </c:pt>
                <c:pt idx="1701">
                  <c:v>8.5999037337581505E-2</c:v>
                </c:pt>
                <c:pt idx="1702">
                  <c:v>8.6403438579891204E-2</c:v>
                </c:pt>
                <c:pt idx="1703">
                  <c:v>8.6804890193862005E-2</c:v>
                </c:pt>
                <c:pt idx="1704">
                  <c:v>8.7198286726388505E-2</c:v>
                </c:pt>
                <c:pt idx="1705">
                  <c:v>8.7577546087296204E-2</c:v>
                </c:pt>
                <c:pt idx="1706">
                  <c:v>8.7935989351408811E-2</c:v>
                </c:pt>
                <c:pt idx="1707">
                  <c:v>8.8267182109716597E-2</c:v>
                </c:pt>
                <c:pt idx="1708">
                  <c:v>8.85652170894764E-2</c:v>
                </c:pt>
                <c:pt idx="1709">
                  <c:v>8.8825286566764111E-2</c:v>
                </c:pt>
                <c:pt idx="1710">
                  <c:v>8.9044124708088701E-2</c:v>
                </c:pt>
                <c:pt idx="1711">
                  <c:v>8.9220253070281808E-2</c:v>
                </c:pt>
                <c:pt idx="1712">
                  <c:v>8.9354044740451499E-2</c:v>
                </c:pt>
                <c:pt idx="1713">
                  <c:v>8.9447582537438203E-2</c:v>
                </c:pt>
                <c:pt idx="1714">
                  <c:v>8.9504330196507997E-2</c:v>
                </c:pt>
                <c:pt idx="1715">
                  <c:v>8.9528675183729201E-2</c:v>
                </c:pt>
                <c:pt idx="1716">
                  <c:v>8.9525316872618194E-2</c:v>
                </c:pt>
                <c:pt idx="1717">
                  <c:v>8.94988011307708E-2</c:v>
                </c:pt>
                <c:pt idx="1718">
                  <c:v>8.9453059905134996E-2</c:v>
                </c:pt>
                <c:pt idx="1719">
                  <c:v>8.9391163971237697E-2</c:v>
                </c:pt>
                <c:pt idx="1720">
                  <c:v>8.9315211031604905E-2</c:v>
                </c:pt>
                <c:pt idx="1721">
                  <c:v>8.92262896838905E-2</c:v>
                </c:pt>
                <c:pt idx="1722">
                  <c:v>8.9124647635449195E-2</c:v>
                </c:pt>
                <c:pt idx="1723">
                  <c:v>8.900980820782281E-2</c:v>
                </c:pt>
                <c:pt idx="1724">
                  <c:v>8.8880871298312999E-2</c:v>
                </c:pt>
                <c:pt idx="1725">
                  <c:v>8.8736829541991302E-2</c:v>
                </c:pt>
                <c:pt idx="1726">
                  <c:v>8.8576732530302904E-2</c:v>
                </c:pt>
                <c:pt idx="1727">
                  <c:v>8.8399889719620706E-2</c:v>
                </c:pt>
                <c:pt idx="1728">
                  <c:v>8.8206022741033605E-2</c:v>
                </c:pt>
                <c:pt idx="1729">
                  <c:v>8.7995306068650303E-2</c:v>
                </c:pt>
                <c:pt idx="1730">
                  <c:v>8.7768377791324001E-2</c:v>
                </c:pt>
                <c:pt idx="1731">
                  <c:v>8.7526248360054598E-2</c:v>
                </c:pt>
                <c:pt idx="1732">
                  <c:v>8.72701573968859E-2</c:v>
                </c:pt>
                <c:pt idx="1733">
                  <c:v>8.70013035477923E-2</c:v>
                </c:pt>
                <c:pt idx="1734">
                  <c:v>8.6720699565451601E-2</c:v>
                </c:pt>
                <c:pt idx="1735">
                  <c:v>8.6428935555671799E-2</c:v>
                </c:pt>
                <c:pt idx="1736">
                  <c:v>8.61259142090499E-2</c:v>
                </c:pt>
                <c:pt idx="1737">
                  <c:v>8.5810825138093003E-2</c:v>
                </c:pt>
                <c:pt idx="1738">
                  <c:v>8.5482239488026301E-2</c:v>
                </c:pt>
                <c:pt idx="1739">
                  <c:v>8.5138185124337601E-2</c:v>
                </c:pt>
                <c:pt idx="1740">
                  <c:v>8.4776411437758506E-2</c:v>
                </c:pt>
                <c:pt idx="1741">
                  <c:v>8.4394691033943703E-2</c:v>
                </c:pt>
                <c:pt idx="1742">
                  <c:v>8.3991105815203804E-2</c:v>
                </c:pt>
                <c:pt idx="1743">
                  <c:v>8.3564286624798506E-2</c:v>
                </c:pt>
                <c:pt idx="1744">
                  <c:v>8.3113733756318003E-2</c:v>
                </c:pt>
                <c:pt idx="1745">
                  <c:v>8.2639782268434506E-2</c:v>
                </c:pt>
                <c:pt idx="1746">
                  <c:v>8.2143559213599893E-2</c:v>
                </c:pt>
                <c:pt idx="1747">
                  <c:v>8.1626946168833606E-2</c:v>
                </c:pt>
                <c:pt idx="1748">
                  <c:v>8.1092576881101802E-2</c:v>
                </c:pt>
                <c:pt idx="1749">
                  <c:v>8.0543579956677297E-2</c:v>
                </c:pt>
                <c:pt idx="1750">
                  <c:v>7.99835868174745E-2</c:v>
                </c:pt>
                <c:pt idx="1751">
                  <c:v>7.9416743774237505E-2</c:v>
                </c:pt>
                <c:pt idx="1752">
                  <c:v>7.8847363676346205E-2</c:v>
                </c:pt>
                <c:pt idx="1753">
                  <c:v>7.8279869455411405E-2</c:v>
                </c:pt>
                <c:pt idx="1754">
                  <c:v>7.7718568205879399E-2</c:v>
                </c:pt>
                <c:pt idx="1755">
                  <c:v>7.7167557520970098E-2</c:v>
                </c:pt>
                <c:pt idx="1756">
                  <c:v>7.6630655752595395E-2</c:v>
                </c:pt>
                <c:pt idx="1757">
                  <c:v>7.61112395474733E-2</c:v>
                </c:pt>
                <c:pt idx="1758">
                  <c:v>7.5612235055516702E-2</c:v>
                </c:pt>
                <c:pt idx="1759">
                  <c:v>7.5136173344846402E-2</c:v>
                </c:pt>
                <c:pt idx="1760">
                  <c:v>7.4685344521305999E-2</c:v>
                </c:pt>
                <c:pt idx="1761">
                  <c:v>7.42618915454233E-2</c:v>
                </c:pt>
                <c:pt idx="1762">
                  <c:v>7.3867927056139107E-2</c:v>
                </c:pt>
                <c:pt idx="1763">
                  <c:v>7.3505583055680404E-2</c:v>
                </c:pt>
                <c:pt idx="1764">
                  <c:v>7.3176988231024809E-2</c:v>
                </c:pt>
                <c:pt idx="1765">
                  <c:v>7.2884119977222911E-2</c:v>
                </c:pt>
                <c:pt idx="1766">
                  <c:v>7.2628598748320811E-2</c:v>
                </c:pt>
                <c:pt idx="1767">
                  <c:v>7.2411453707020804E-2</c:v>
                </c:pt>
                <c:pt idx="1768">
                  <c:v>7.2232828096143509E-2</c:v>
                </c:pt>
                <c:pt idx="1769">
                  <c:v>7.2091778959942801E-2</c:v>
                </c:pt>
                <c:pt idx="1770">
                  <c:v>7.1986253292783298E-2</c:v>
                </c:pt>
                <c:pt idx="1771">
                  <c:v>7.19130931037648E-2</c:v>
                </c:pt>
                <c:pt idx="1772">
                  <c:v>7.1868186888703098E-2</c:v>
                </c:pt>
                <c:pt idx="1773">
                  <c:v>7.1846925255093202E-2</c:v>
                </c:pt>
                <c:pt idx="1774">
                  <c:v>7.1845020265702705E-2</c:v>
                </c:pt>
                <c:pt idx="1775">
                  <c:v>7.1858675203752498E-2</c:v>
                </c:pt>
                <c:pt idx="1776">
                  <c:v>7.1885266647411711E-2</c:v>
                </c:pt>
                <c:pt idx="1777">
                  <c:v>7.1923685959145403E-2</c:v>
                </c:pt>
                <c:pt idx="1778">
                  <c:v>7.1974590512094608E-2</c:v>
                </c:pt>
                <c:pt idx="1779">
                  <c:v>7.2040419568109207E-2</c:v>
                </c:pt>
                <c:pt idx="1780">
                  <c:v>7.2125258700955305E-2</c:v>
                </c:pt>
                <c:pt idx="1781">
                  <c:v>7.2234290653178101E-2</c:v>
                </c:pt>
                <c:pt idx="1782">
                  <c:v>7.2373620772212099E-2</c:v>
                </c:pt>
                <c:pt idx="1783">
                  <c:v>7.2549673161123096E-2</c:v>
                </c:pt>
                <c:pt idx="1784">
                  <c:v>7.2768822191300903E-2</c:v>
                </c:pt>
                <c:pt idx="1785">
                  <c:v>7.30369741154899E-2</c:v>
                </c:pt>
                <c:pt idx="1786">
                  <c:v>7.3359418813685101E-2</c:v>
                </c:pt>
                <c:pt idx="1787">
                  <c:v>7.3740715887288408E-2</c:v>
                </c:pt>
                <c:pt idx="1788">
                  <c:v>7.4184774556154104E-2</c:v>
                </c:pt>
                <c:pt idx="1789">
                  <c:v>7.469483611745581E-2</c:v>
                </c:pt>
                <c:pt idx="1790">
                  <c:v>7.5273592507091008E-2</c:v>
                </c:pt>
                <c:pt idx="1791">
                  <c:v>7.5923239083718605E-2</c:v>
                </c:pt>
                <c:pt idx="1792">
                  <c:v>7.6645461635445999E-2</c:v>
                </c:pt>
                <c:pt idx="1793">
                  <c:v>7.7441649092783407E-2</c:v>
                </c:pt>
                <c:pt idx="1794">
                  <c:v>7.8312952794185001E-2</c:v>
                </c:pt>
                <c:pt idx="1795">
                  <c:v>7.926021648962811E-2</c:v>
                </c:pt>
                <c:pt idx="1796">
                  <c:v>8.02841276564807E-2</c:v>
                </c:pt>
                <c:pt idx="1797">
                  <c:v>8.1385220355533E-2</c:v>
                </c:pt>
                <c:pt idx="1798">
                  <c:v>8.2564039314423909E-2</c:v>
                </c:pt>
                <c:pt idx="1799">
                  <c:v>8.3821173354340611E-2</c:v>
                </c:pt>
                <c:pt idx="1800">
                  <c:v>8.5157212377578895E-2</c:v>
                </c:pt>
                <c:pt idx="1801">
                  <c:v>8.65728342577788E-2</c:v>
                </c:pt>
                <c:pt idx="1802">
                  <c:v>8.8068719736440093E-2</c:v>
                </c:pt>
                <c:pt idx="1803">
                  <c:v>8.9645545995606812E-2</c:v>
                </c:pt>
                <c:pt idx="1804">
                  <c:v>9.1303878216512202E-2</c:v>
                </c:pt>
                <c:pt idx="1805">
                  <c:v>9.3044134332815803E-2</c:v>
                </c:pt>
                <c:pt idx="1806">
                  <c:v>9.4866675747714707E-2</c:v>
                </c:pt>
                <c:pt idx="1807">
                  <c:v>9.6771561826674596E-2</c:v>
                </c:pt>
                <c:pt idx="1808">
                  <c:v>9.8758467814375903E-2</c:v>
                </c:pt>
                <c:pt idx="1809">
                  <c:v>0.10082654065789511</c:v>
                </c:pt>
                <c:pt idx="1810">
                  <c:v>0.1029743506573583</c:v>
                </c:pt>
                <c:pt idx="1811">
                  <c:v>0.1051997623592273</c:v>
                </c:pt>
                <c:pt idx="1812">
                  <c:v>0.10749976699670261</c:v>
                </c:pt>
                <c:pt idx="1813">
                  <c:v>0.1098705564835348</c:v>
                </c:pt>
                <c:pt idx="1814">
                  <c:v>0.1123077245408414</c:v>
                </c:pt>
                <c:pt idx="1815">
                  <c:v>0.11480645644741121</c:v>
                </c:pt>
                <c:pt idx="1816">
                  <c:v>0.1173619063273286</c:v>
                </c:pt>
                <c:pt idx="1817">
                  <c:v>0.1199698211386116</c:v>
                </c:pt>
                <c:pt idx="1818">
                  <c:v>0.1226268518770507</c:v>
                </c:pt>
                <c:pt idx="1819">
                  <c:v>0.12533087376197591</c:v>
                </c:pt>
                <c:pt idx="1820">
                  <c:v>0.12808096546957382</c:v>
                </c:pt>
                <c:pt idx="1821">
                  <c:v>0.13087731467323499</c:v>
                </c:pt>
                <c:pt idx="1822">
                  <c:v>0.13372068377235619</c:v>
                </c:pt>
                <c:pt idx="1823">
                  <c:v>0.1366120205367185</c:v>
                </c:pt>
                <c:pt idx="1824">
                  <c:v>0.1395517506027984</c:v>
                </c:pt>
                <c:pt idx="1825">
                  <c:v>0.1425391070117728</c:v>
                </c:pt>
                <c:pt idx="1826">
                  <c:v>0.1455716105012653</c:v>
                </c:pt>
                <c:pt idx="1827">
                  <c:v>0.14864483425258421</c:v>
                </c:pt>
                <c:pt idx="1828">
                  <c:v>0.15175232610988701</c:v>
                </c:pt>
                <c:pt idx="1829">
                  <c:v>0.154886020582231</c:v>
                </c:pt>
                <c:pt idx="1830">
                  <c:v>0.158036551497378</c:v>
                </c:pt>
                <c:pt idx="1831">
                  <c:v>0.161193872672626</c:v>
                </c:pt>
                <c:pt idx="1832">
                  <c:v>0.16434778829337199</c:v>
                </c:pt>
                <c:pt idx="1833">
                  <c:v>0.167488768860934</c:v>
                </c:pt>
                <c:pt idx="1834">
                  <c:v>0.17060826185265798</c:v>
                </c:pt>
                <c:pt idx="1835">
                  <c:v>0.173699215346382</c:v>
                </c:pt>
                <c:pt idx="1836">
                  <c:v>0.17675629553161598</c:v>
                </c:pt>
                <c:pt idx="1837">
                  <c:v>0.17977593158042698</c:v>
                </c:pt>
                <c:pt idx="1838">
                  <c:v>0.18275618510956898</c:v>
                </c:pt>
                <c:pt idx="1839">
                  <c:v>0.18569634647601602</c:v>
                </c:pt>
                <c:pt idx="1840">
                  <c:v>0.18859700365908599</c:v>
                </c:pt>
                <c:pt idx="1841">
                  <c:v>0.19145923856719999</c:v>
                </c:pt>
                <c:pt idx="1842">
                  <c:v>0.19428434448266901</c:v>
                </c:pt>
                <c:pt idx="1843">
                  <c:v>0.19707361155466802</c:v>
                </c:pt>
                <c:pt idx="1844">
                  <c:v>0.19982772135694399</c:v>
                </c:pt>
                <c:pt idx="1845">
                  <c:v>0.20254643405595701</c:v>
                </c:pt>
                <c:pt idx="1846">
                  <c:v>0.20522822046023498</c:v>
                </c:pt>
                <c:pt idx="1847">
                  <c:v>0.20787020982893001</c:v>
                </c:pt>
                <c:pt idx="1848">
                  <c:v>0.21046773500162402</c:v>
                </c:pt>
                <c:pt idx="1849">
                  <c:v>0.21301426762609899</c:v>
                </c:pt>
                <c:pt idx="1850">
                  <c:v>0.21550129040400801</c:v>
                </c:pt>
                <c:pt idx="1851">
                  <c:v>0.21791864612289602</c:v>
                </c:pt>
                <c:pt idx="1852">
                  <c:v>0.22025488710095398</c:v>
                </c:pt>
                <c:pt idx="1853">
                  <c:v>0.22249741808833601</c:v>
                </c:pt>
                <c:pt idx="1854">
                  <c:v>0.22463343132458702</c:v>
                </c:pt>
                <c:pt idx="1855">
                  <c:v>0.226650927770081</c:v>
                </c:pt>
                <c:pt idx="1856">
                  <c:v>0.22853893561989402</c:v>
                </c:pt>
                <c:pt idx="1857">
                  <c:v>0.23028836345199299</c:v>
                </c:pt>
                <c:pt idx="1858">
                  <c:v>0.23189255294018601</c:v>
                </c:pt>
                <c:pt idx="1859">
                  <c:v>0.23334759921558901</c:v>
                </c:pt>
                <c:pt idx="1860">
                  <c:v>0.234652370057232</c:v>
                </c:pt>
                <c:pt idx="1861">
                  <c:v>0.235808054533023</c:v>
                </c:pt>
                <c:pt idx="1862">
                  <c:v>0.23681763051948901</c:v>
                </c:pt>
                <c:pt idx="1863">
                  <c:v>0.23768537497706299</c:v>
                </c:pt>
                <c:pt idx="1864">
                  <c:v>0.238416445602118</c:v>
                </c:pt>
                <c:pt idx="1865">
                  <c:v>0.23901593550282602</c:v>
                </c:pt>
                <c:pt idx="1866">
                  <c:v>0.23948891309975701</c:v>
                </c:pt>
                <c:pt idx="1867">
                  <c:v>0.23983961541119098</c:v>
                </c:pt>
                <c:pt idx="1868">
                  <c:v>0.240071388273491</c:v>
                </c:pt>
                <c:pt idx="1869">
                  <c:v>0.24018652378597799</c:v>
                </c:pt>
                <c:pt idx="1870">
                  <c:v>0.24018686993527899</c:v>
                </c:pt>
                <c:pt idx="1871">
                  <c:v>0.24007381746698903</c:v>
                </c:pt>
                <c:pt idx="1872">
                  <c:v>0.23984822857391502</c:v>
                </c:pt>
                <c:pt idx="1873">
                  <c:v>0.23951126239197501</c:v>
                </c:pt>
                <c:pt idx="1874">
                  <c:v>0.239064192291986</c:v>
                </c:pt>
                <c:pt idx="1875">
                  <c:v>0.23850887698691503</c:v>
                </c:pt>
                <c:pt idx="1876">
                  <c:v>0.23784769017789803</c:v>
                </c:pt>
                <c:pt idx="1877">
                  <c:v>0.237083389702683</c:v>
                </c:pt>
                <c:pt idx="1878">
                  <c:v>0.23621882838873798</c:v>
                </c:pt>
                <c:pt idx="1879">
                  <c:v>0.23525660477121302</c:v>
                </c:pt>
                <c:pt idx="1880">
                  <c:v>0.23419896692122899</c:v>
                </c:pt>
                <c:pt idx="1881">
                  <c:v>0.23304775600142602</c:v>
                </c:pt>
                <c:pt idx="1882">
                  <c:v>0.23180398420066101</c:v>
                </c:pt>
                <c:pt idx="1883">
                  <c:v>0.230468034153964</c:v>
                </c:pt>
                <c:pt idx="1884">
                  <c:v>0.22904022642266303</c:v>
                </c:pt>
                <c:pt idx="1885">
                  <c:v>0.22752089808956</c:v>
                </c:pt>
                <c:pt idx="1886">
                  <c:v>0.22591082911215998</c:v>
                </c:pt>
                <c:pt idx="1887">
                  <c:v>0.22421142797913501</c:v>
                </c:pt>
                <c:pt idx="1888">
                  <c:v>0.22242450561035698</c:v>
                </c:pt>
                <c:pt idx="1889">
                  <c:v>0.22055294078121501</c:v>
                </c:pt>
                <c:pt idx="1890">
                  <c:v>0.21859992431205899</c:v>
                </c:pt>
                <c:pt idx="1891">
                  <c:v>0.21656892497844599</c:v>
                </c:pt>
                <c:pt idx="1892">
                  <c:v>0.21446337560058598</c:v>
                </c:pt>
                <c:pt idx="1893">
                  <c:v>0.21228662229339001</c:v>
                </c:pt>
                <c:pt idx="1894">
                  <c:v>0.21004176471497299</c:v>
                </c:pt>
                <c:pt idx="1895">
                  <c:v>0.20773190462713598</c:v>
                </c:pt>
                <c:pt idx="1896">
                  <c:v>0.205360299661695</c:v>
                </c:pt>
                <c:pt idx="1897">
                  <c:v>0.20293065998450399</c:v>
                </c:pt>
                <c:pt idx="1898">
                  <c:v>0.200447566358818</c:v>
                </c:pt>
                <c:pt idx="1899">
                  <c:v>0.197916590449637</c:v>
                </c:pt>
                <c:pt idx="1900">
                  <c:v>0.195344348777926</c:v>
                </c:pt>
                <c:pt idx="1901">
                  <c:v>0.19273838653126601</c:v>
                </c:pt>
                <c:pt idx="1902">
                  <c:v>0.19010705256516902</c:v>
                </c:pt>
                <c:pt idx="1903">
                  <c:v>0.18745895100948201</c:v>
                </c:pt>
                <c:pt idx="1904">
                  <c:v>0.18480262066008102</c:v>
                </c:pt>
                <c:pt idx="1905">
                  <c:v>0.18214596822599899</c:v>
                </c:pt>
                <c:pt idx="1906">
                  <c:v>0.179496010699913</c:v>
                </c:pt>
                <c:pt idx="1907">
                  <c:v>0.17685867251899401</c:v>
                </c:pt>
                <c:pt idx="1908">
                  <c:v>0.174238613122704</c:v>
                </c:pt>
                <c:pt idx="1909">
                  <c:v>0.17163921935342802</c:v>
                </c:pt>
                <c:pt idx="1910">
                  <c:v>0.169062752459852</c:v>
                </c:pt>
                <c:pt idx="1911">
                  <c:v>0.16651045826014899</c:v>
                </c:pt>
                <c:pt idx="1912">
                  <c:v>0.16398286130048501</c:v>
                </c:pt>
                <c:pt idx="1913">
                  <c:v>0.16147985349497701</c:v>
                </c:pt>
                <c:pt idx="1914">
                  <c:v>0.15900098302872001</c:v>
                </c:pt>
                <c:pt idx="1915">
                  <c:v>0.156545651104675</c:v>
                </c:pt>
                <c:pt idx="1916">
                  <c:v>0.154113099012752</c:v>
                </c:pt>
                <c:pt idx="1917">
                  <c:v>0.15170248937258002</c:v>
                </c:pt>
                <c:pt idx="1918">
                  <c:v>0.14931296143356682</c:v>
                </c:pt>
                <c:pt idx="1919">
                  <c:v>0.1469436144039164</c:v>
                </c:pt>
                <c:pt idx="1920">
                  <c:v>0.14459369566200492</c:v>
                </c:pt>
                <c:pt idx="1921">
                  <c:v>0.14226235061843762</c:v>
                </c:pt>
                <c:pt idx="1922">
                  <c:v>0.13994925558314469</c:v>
                </c:pt>
                <c:pt idx="1923">
                  <c:v>0.1376549168612137</c:v>
                </c:pt>
                <c:pt idx="1924">
                  <c:v>0.13538061310855959</c:v>
                </c:pt>
                <c:pt idx="1925">
                  <c:v>0.1331291402778462</c:v>
                </c:pt>
                <c:pt idx="1926">
                  <c:v>0.13090423630393111</c:v>
                </c:pt>
                <c:pt idx="1927">
                  <c:v>0.12871082667020178</c:v>
                </c:pt>
                <c:pt idx="1928">
                  <c:v>0.1265547151405485</c:v>
                </c:pt>
                <c:pt idx="1929">
                  <c:v>0.12444207687922801</c:v>
                </c:pt>
                <c:pt idx="1930">
                  <c:v>0.122378472639422</c:v>
                </c:pt>
                <c:pt idx="1931">
                  <c:v>0.1203683696340921</c:v>
                </c:pt>
                <c:pt idx="1932">
                  <c:v>0.1184148465877856</c:v>
                </c:pt>
                <c:pt idx="1933">
                  <c:v>0.1165190422510234</c:v>
                </c:pt>
                <c:pt idx="1934">
                  <c:v>0.1146800049070648</c:v>
                </c:pt>
                <c:pt idx="1935">
                  <c:v>0.11289534733253161</c:v>
                </c:pt>
                <c:pt idx="1936">
                  <c:v>0.11116113999577609</c:v>
                </c:pt>
                <c:pt idx="1937">
                  <c:v>0.1094727303533844</c:v>
                </c:pt>
                <c:pt idx="1938">
                  <c:v>0.10782527539917749</c:v>
                </c:pt>
                <c:pt idx="1939">
                  <c:v>0.10621425090921149</c:v>
                </c:pt>
                <c:pt idx="1940">
                  <c:v>0.10463589911013541</c:v>
                </c:pt>
                <c:pt idx="1941">
                  <c:v>0.10308719153143181</c:v>
                </c:pt>
                <c:pt idx="1942">
                  <c:v>0.1015661763620999</c:v>
                </c:pt>
                <c:pt idx="1943">
                  <c:v>0.10007175234147291</c:v>
                </c:pt>
                <c:pt idx="1944">
                  <c:v>9.8603752359449709E-2</c:v>
                </c:pt>
                <c:pt idx="1945">
                  <c:v>9.7162391788695707E-2</c:v>
                </c:pt>
                <c:pt idx="1946">
                  <c:v>9.574850309388E-2</c:v>
                </c:pt>
                <c:pt idx="1947">
                  <c:v>9.4363532175787107E-2</c:v>
                </c:pt>
                <c:pt idx="1948">
                  <c:v>9.300931969540091E-2</c:v>
                </c:pt>
                <c:pt idx="1949">
                  <c:v>9.1688137748047405E-2</c:v>
                </c:pt>
                <c:pt idx="1950">
                  <c:v>9.0402421066031705E-2</c:v>
                </c:pt>
                <c:pt idx="1951">
                  <c:v>8.9154830186793793E-2</c:v>
                </c:pt>
                <c:pt idx="1952">
                  <c:v>8.7947655299330504E-2</c:v>
                </c:pt>
                <c:pt idx="1953">
                  <c:v>8.6782984855090006E-2</c:v>
                </c:pt>
                <c:pt idx="1954">
                  <c:v>8.5662534362766496E-2</c:v>
                </c:pt>
                <c:pt idx="1955">
                  <c:v>8.4587061806332298E-2</c:v>
                </c:pt>
                <c:pt idx="1956">
                  <c:v>8.355654754993061E-2</c:v>
                </c:pt>
                <c:pt idx="1957">
                  <c:v>8.2569949057356096E-2</c:v>
                </c:pt>
                <c:pt idx="1958">
                  <c:v>8.1625379496707312E-2</c:v>
                </c:pt>
                <c:pt idx="1959">
                  <c:v>8.07202120777748E-2</c:v>
                </c:pt>
                <c:pt idx="1960">
                  <c:v>7.9851415619594704E-2</c:v>
                </c:pt>
                <c:pt idx="1961">
                  <c:v>7.9015567287688701E-2</c:v>
                </c:pt>
                <c:pt idx="1962">
                  <c:v>7.8209397268542105E-2</c:v>
                </c:pt>
                <c:pt idx="1963">
                  <c:v>7.7429609559413304E-2</c:v>
                </c:pt>
                <c:pt idx="1964">
                  <c:v>7.66736870352418E-2</c:v>
                </c:pt>
                <c:pt idx="1965">
                  <c:v>7.5939875647528909E-2</c:v>
                </c:pt>
                <c:pt idx="1966">
                  <c:v>7.52273220217375E-2</c:v>
                </c:pt>
                <c:pt idx="1967">
                  <c:v>7.4536122528071E-2</c:v>
                </c:pt>
                <c:pt idx="1968">
                  <c:v>7.3867329667545695E-2</c:v>
                </c:pt>
                <c:pt idx="1969">
                  <c:v>7.3222989245764009E-2</c:v>
                </c:pt>
                <c:pt idx="1970">
                  <c:v>7.2606056634484703E-2</c:v>
                </c:pt>
                <c:pt idx="1971">
                  <c:v>7.2020267897236701E-2</c:v>
                </c:pt>
                <c:pt idx="1972">
                  <c:v>7.14698992247675E-2</c:v>
                </c:pt>
                <c:pt idx="1973">
                  <c:v>7.0959278198623008E-2</c:v>
                </c:pt>
                <c:pt idx="1974">
                  <c:v>7.0492470979884203E-2</c:v>
                </c:pt>
                <c:pt idx="1975">
                  <c:v>7.007254102391211E-2</c:v>
                </c:pt>
                <c:pt idx="1976">
                  <c:v>6.9701195821106399E-2</c:v>
                </c:pt>
                <c:pt idx="1977">
                  <c:v>6.9378222068161202E-2</c:v>
                </c:pt>
                <c:pt idx="1978">
                  <c:v>6.9101109395481697E-2</c:v>
                </c:pt>
                <c:pt idx="1979">
                  <c:v>6.8865143606633095E-2</c:v>
                </c:pt>
                <c:pt idx="1980">
                  <c:v>6.8663501526423004E-2</c:v>
                </c:pt>
                <c:pt idx="1981">
                  <c:v>6.8487988558706608E-2</c:v>
                </c:pt>
                <c:pt idx="1982">
                  <c:v>6.8329431201433311E-2</c:v>
                </c:pt>
                <c:pt idx="1983">
                  <c:v>6.8179031054458494E-2</c:v>
                </c:pt>
                <c:pt idx="1984">
                  <c:v>6.8028915709334004E-2</c:v>
                </c:pt>
                <c:pt idx="1985">
                  <c:v>6.7872876811885696E-2</c:v>
                </c:pt>
                <c:pt idx="1986">
                  <c:v>6.77066708014913E-2</c:v>
                </c:pt>
                <c:pt idx="1987">
                  <c:v>6.7528043896674203E-2</c:v>
                </c:pt>
                <c:pt idx="1988">
                  <c:v>6.7336576465193504E-2</c:v>
                </c:pt>
                <c:pt idx="1989">
                  <c:v>6.7133203994981502E-2</c:v>
                </c:pt>
                <c:pt idx="1990">
                  <c:v>6.6919775509999196E-2</c:v>
                </c:pt>
                <c:pt idx="1991">
                  <c:v>6.66984479335678E-2</c:v>
                </c:pt>
                <c:pt idx="1992">
                  <c:v>6.6471554948562203E-2</c:v>
                </c:pt>
                <c:pt idx="1993">
                  <c:v>6.6241513356317311E-2</c:v>
                </c:pt>
                <c:pt idx="1994">
                  <c:v>6.6010815255722305E-2</c:v>
                </c:pt>
                <c:pt idx="1995">
                  <c:v>6.5782081919282601E-2</c:v>
                </c:pt>
                <c:pt idx="1996">
                  <c:v>6.5558257834007302E-2</c:v>
                </c:pt>
                <c:pt idx="1997">
                  <c:v>6.5342651799907503E-2</c:v>
                </c:pt>
                <c:pt idx="1998">
                  <c:v>6.5138972190248404E-2</c:v>
                </c:pt>
                <c:pt idx="1999">
                  <c:v>6.4950870025252308E-2</c:v>
                </c:pt>
                <c:pt idx="2000">
                  <c:v>6.4781853356906005E-2</c:v>
                </c:pt>
                <c:pt idx="2001">
                  <c:v>6.4635205969185802E-2</c:v>
                </c:pt>
                <c:pt idx="2002">
                  <c:v>6.4513488633181307E-2</c:v>
                </c:pt>
                <c:pt idx="2003">
                  <c:v>6.4418549363131905E-2</c:v>
                </c:pt>
                <c:pt idx="2004">
                  <c:v>6.43512695855952E-2</c:v>
                </c:pt>
                <c:pt idx="2005">
                  <c:v>6.4311862876550399E-2</c:v>
                </c:pt>
                <c:pt idx="2006">
                  <c:v>6.4299897653779706E-2</c:v>
                </c:pt>
                <c:pt idx="2007">
                  <c:v>6.43144474118897E-2</c:v>
                </c:pt>
                <c:pt idx="2008">
                  <c:v>6.435416959021531E-2</c:v>
                </c:pt>
                <c:pt idx="2009">
                  <c:v>6.4417410580913104E-2</c:v>
                </c:pt>
                <c:pt idx="2010">
                  <c:v>6.4502108890351503E-2</c:v>
                </c:pt>
                <c:pt idx="2011">
                  <c:v>6.4605872059876598E-2</c:v>
                </c:pt>
                <c:pt idx="2012">
                  <c:v>6.4726071522955703E-2</c:v>
                </c:pt>
                <c:pt idx="2013">
                  <c:v>6.4859978697614895E-2</c:v>
                </c:pt>
                <c:pt idx="2014">
                  <c:v>6.500500030820941E-2</c:v>
                </c:pt>
                <c:pt idx="2015">
                  <c:v>6.5158969631512298E-2</c:v>
                </c:pt>
                <c:pt idx="2016">
                  <c:v>6.53203792817032E-2</c:v>
                </c:pt>
                <c:pt idx="2017">
                  <c:v>6.5488652021215801E-2</c:v>
                </c:pt>
                <c:pt idx="2018">
                  <c:v>6.5664586383128304E-2</c:v>
                </c:pt>
                <c:pt idx="2019">
                  <c:v>6.58497947040943E-2</c:v>
                </c:pt>
                <c:pt idx="2020">
                  <c:v>6.6046743787440299E-2</c:v>
                </c:pt>
                <c:pt idx="2021">
                  <c:v>6.6258497885614498E-2</c:v>
                </c:pt>
                <c:pt idx="2022">
                  <c:v>6.6488021426951108E-2</c:v>
                </c:pt>
                <c:pt idx="2023">
                  <c:v>6.6738038518981607E-2</c:v>
                </c:pt>
                <c:pt idx="2024">
                  <c:v>6.7010735732464202E-2</c:v>
                </c:pt>
                <c:pt idx="2025">
                  <c:v>6.7307546667893903E-2</c:v>
                </c:pt>
                <c:pt idx="2026">
                  <c:v>6.7629033312193609E-2</c:v>
                </c:pt>
                <c:pt idx="2027">
                  <c:v>6.7974960861618E-2</c:v>
                </c:pt>
                <c:pt idx="2028">
                  <c:v>6.8344512831538098E-2</c:v>
                </c:pt>
                <c:pt idx="2029">
                  <c:v>6.8736574668612702E-2</c:v>
                </c:pt>
                <c:pt idx="2030">
                  <c:v>6.9150039827529902E-2</c:v>
                </c:pt>
                <c:pt idx="2031">
                  <c:v>6.9584170961259101E-2</c:v>
                </c:pt>
                <c:pt idx="2032">
                  <c:v>7.0038781921005405E-2</c:v>
                </c:pt>
                <c:pt idx="2033">
                  <c:v>7.05145379334286E-2</c:v>
                </c:pt>
                <c:pt idx="2034">
                  <c:v>7.1012637189167907E-2</c:v>
                </c:pt>
                <c:pt idx="2035">
                  <c:v>7.15352403876406E-2</c:v>
                </c:pt>
                <c:pt idx="2036">
                  <c:v>7.2085154490470704E-2</c:v>
                </c:pt>
                <c:pt idx="2037">
                  <c:v>7.2665668092208105E-2</c:v>
                </c:pt>
                <c:pt idx="2038">
                  <c:v>7.3280373154311504E-2</c:v>
                </c:pt>
                <c:pt idx="2039">
                  <c:v>7.3932971226603611E-2</c:v>
                </c:pt>
                <c:pt idx="2040">
                  <c:v>7.4627138267064907E-2</c:v>
                </c:pt>
                <c:pt idx="2041">
                  <c:v>7.5366593781317409E-2</c:v>
                </c:pt>
                <c:pt idx="2042">
                  <c:v>7.6155001231078795E-2</c:v>
                </c:pt>
                <c:pt idx="2043">
                  <c:v>7.6996022063842498E-2</c:v>
                </c:pt>
                <c:pt idx="2044">
                  <c:v>7.78935519476949E-2</c:v>
                </c:pt>
                <c:pt idx="2045">
                  <c:v>7.8851656748464199E-2</c:v>
                </c:pt>
                <c:pt idx="2046">
                  <c:v>7.9874982574195508E-2</c:v>
                </c:pt>
                <c:pt idx="2047">
                  <c:v>8.0968813681317808E-2</c:v>
                </c:pt>
                <c:pt idx="2048">
                  <c:v>8.2139108117375903E-2</c:v>
                </c:pt>
                <c:pt idx="2049">
                  <c:v>8.3392476429962906E-2</c:v>
                </c:pt>
                <c:pt idx="2050">
                  <c:v>8.4736277884266506E-2</c:v>
                </c:pt>
                <c:pt idx="2051">
                  <c:v>8.6178272480992496E-2</c:v>
                </c:pt>
                <c:pt idx="2052">
                  <c:v>8.7726601519314704E-2</c:v>
                </c:pt>
                <c:pt idx="2053">
                  <c:v>8.9389569960051207E-2</c:v>
                </c:pt>
                <c:pt idx="2054">
                  <c:v>9.1175654627900601E-2</c:v>
                </c:pt>
                <c:pt idx="2055">
                  <c:v>9.3093328453933311E-2</c:v>
                </c:pt>
                <c:pt idx="2056">
                  <c:v>9.5151309535422501E-2</c:v>
                </c:pt>
                <c:pt idx="2057">
                  <c:v>9.7358628322246205E-2</c:v>
                </c:pt>
                <c:pt idx="2058">
                  <c:v>9.9724638132704796E-2</c:v>
                </c:pt>
                <c:pt idx="2059">
                  <c:v>0.10225905893779841</c:v>
                </c:pt>
                <c:pt idx="2060">
                  <c:v>0.10497200658860131</c:v>
                </c:pt>
                <c:pt idx="2061">
                  <c:v>0.10787371538968191</c:v>
                </c:pt>
                <c:pt idx="2062">
                  <c:v>0.11097433101870871</c:v>
                </c:pt>
                <c:pt idx="2063">
                  <c:v>0.11428347054090331</c:v>
                </c:pt>
                <c:pt idx="2064">
                  <c:v>0.1178098302283445</c:v>
                </c:pt>
                <c:pt idx="2065">
                  <c:v>0.12156081832574631</c:v>
                </c:pt>
                <c:pt idx="2066">
                  <c:v>0.1255426103632454</c:v>
                </c:pt>
                <c:pt idx="2067">
                  <c:v>0.1297600847256653</c:v>
                </c:pt>
                <c:pt idx="2068">
                  <c:v>0.13421735899780771</c:v>
                </c:pt>
                <c:pt idx="2069">
                  <c:v>0.1389183723757568</c:v>
                </c:pt>
                <c:pt idx="2070">
                  <c:v>0.143867803002001</c:v>
                </c:pt>
                <c:pt idx="2071">
                  <c:v>0.14907184326242912</c:v>
                </c:pt>
                <c:pt idx="2072">
                  <c:v>0.15453912657653401</c:v>
                </c:pt>
                <c:pt idx="2073">
                  <c:v>0.16028116616943899</c:v>
                </c:pt>
                <c:pt idx="2074">
                  <c:v>0.166312313009504</c:v>
                </c:pt>
                <c:pt idx="2075">
                  <c:v>0.172649313750427</c:v>
                </c:pt>
                <c:pt idx="2076">
                  <c:v>0.17931048708858599</c:v>
                </c:pt>
                <c:pt idx="2077">
                  <c:v>0.186314721068708</c:v>
                </c:pt>
                <c:pt idx="2078">
                  <c:v>0.193680249842547</c:v>
                </c:pt>
                <c:pt idx="2079">
                  <c:v>0.20142341719892998</c:v>
                </c:pt>
                <c:pt idx="2080">
                  <c:v>0.209557969941842</c:v>
                </c:pt>
                <c:pt idx="2081">
                  <c:v>0.218094874975438</c:v>
                </c:pt>
                <c:pt idx="2082">
                  <c:v>0.22704230155942801</c:v>
                </c:pt>
                <c:pt idx="2083">
                  <c:v>0.23640604214956401</c:v>
                </c:pt>
                <c:pt idx="2084">
                  <c:v>0.24619052220566501</c:v>
                </c:pt>
                <c:pt idx="2085">
                  <c:v>0.25639940452527099</c:v>
                </c:pt>
                <c:pt idx="2086">
                  <c:v>0.26703629926004302</c:v>
                </c:pt>
                <c:pt idx="2087">
                  <c:v>0.27810529670095901</c:v>
                </c:pt>
                <c:pt idx="2088">
                  <c:v>0.28961078348420499</c:v>
                </c:pt>
                <c:pt idx="2089">
                  <c:v>0.30155684884071898</c:v>
                </c:pt>
                <c:pt idx="2090">
                  <c:v>0.313946849018092</c:v>
                </c:pt>
                <c:pt idx="2091">
                  <c:v>0.32678226336771299</c:v>
                </c:pt>
                <c:pt idx="2092">
                  <c:v>0.34006212849325301</c:v>
                </c:pt>
                <c:pt idx="2093">
                  <c:v>0.35378215689243298</c:v>
                </c:pt>
                <c:pt idx="2094">
                  <c:v>0.367934397676007</c:v>
                </c:pt>
                <c:pt idx="2095">
                  <c:v>0.38250802676476497</c:v>
                </c:pt>
                <c:pt idx="2096">
                  <c:v>0.39748879705725398</c:v>
                </c:pt>
                <c:pt idx="2097">
                  <c:v>0.41285976111918299</c:v>
                </c:pt>
                <c:pt idx="2098">
                  <c:v>0.42860197683877999</c:v>
                </c:pt>
                <c:pt idx="2099">
                  <c:v>0.44469510999877099</c:v>
                </c:pt>
                <c:pt idx="2100">
                  <c:v>0.46111751043909199</c:v>
                </c:pt>
                <c:pt idx="2101">
                  <c:v>0.47784639105927601</c:v>
                </c:pt>
                <c:pt idx="2102">
                  <c:v>0.49485828722437097</c:v>
                </c:pt>
                <c:pt idx="2103">
                  <c:v>0.51212886463677298</c:v>
                </c:pt>
                <c:pt idx="2104">
                  <c:v>0.52963296148978201</c:v>
                </c:pt>
                <c:pt idx="2105">
                  <c:v>0.54734423854120806</c:v>
                </c:pt>
                <c:pt idx="2106">
                  <c:v>0.56523557438996608</c:v>
                </c:pt>
                <c:pt idx="2107">
                  <c:v>0.58328036608842704</c:v>
                </c:pt>
                <c:pt idx="2108">
                  <c:v>0.60145084879548605</c:v>
                </c:pt>
                <c:pt idx="2109">
                  <c:v>0.61971889926846402</c:v>
                </c:pt>
                <c:pt idx="2110">
                  <c:v>0.63805592234884201</c:v>
                </c:pt>
                <c:pt idx="2111">
                  <c:v>0.65643321673163901</c:v>
                </c:pt>
                <c:pt idx="2112">
                  <c:v>0.67482109936833801</c:v>
                </c:pt>
                <c:pt idx="2113">
                  <c:v>0.693188644189074</c:v>
                </c:pt>
                <c:pt idx="2114">
                  <c:v>0.71150353859369109</c:v>
                </c:pt>
                <c:pt idx="2115">
                  <c:v>0.72973125516320003</c:v>
                </c:pt>
                <c:pt idx="2116">
                  <c:v>0.7478354453604581</c:v>
                </c:pt>
                <c:pt idx="2117">
                  <c:v>0.76577794170718605</c:v>
                </c:pt>
                <c:pt idx="2118">
                  <c:v>0.78351878773501704</c:v>
                </c:pt>
                <c:pt idx="2119">
                  <c:v>0.80101703606935304</c:v>
                </c:pt>
                <c:pt idx="2120">
                  <c:v>0.81823055484676499</c:v>
                </c:pt>
                <c:pt idx="2121">
                  <c:v>0.835116799380487</c:v>
                </c:pt>
                <c:pt idx="2122">
                  <c:v>0.85163285359322105</c:v>
                </c:pt>
                <c:pt idx="2123">
                  <c:v>0.86773572216640005</c:v>
                </c:pt>
                <c:pt idx="2124">
                  <c:v>0.88338258226952504</c:v>
                </c:pt>
                <c:pt idx="2125">
                  <c:v>0.89853097548269101</c:v>
                </c:pt>
                <c:pt idx="2126">
                  <c:v>0.91313914743594304</c:v>
                </c:pt>
                <c:pt idx="2127">
                  <c:v>0.92716625134033204</c:v>
                </c:pt>
                <c:pt idx="2128">
                  <c:v>0.94057255017242103</c:v>
                </c:pt>
                <c:pt idx="2129">
                  <c:v>0.95331999193156203</c:v>
                </c:pt>
                <c:pt idx="2130">
                  <c:v>0.965372301323983</c:v>
                </c:pt>
                <c:pt idx="2131">
                  <c:v>0.97669632967244102</c:v>
                </c:pt>
                <c:pt idx="2132">
                  <c:v>0.98726167936934006</c:v>
                </c:pt>
                <c:pt idx="2133">
                  <c:v>0.99704157273758609</c:v>
                </c:pt>
                <c:pt idx="2134">
                  <c:v>1.006014497394869</c:v>
                </c:pt>
                <c:pt idx="2135">
                  <c:v>1.0141636221217349</c:v>
                </c:pt>
                <c:pt idx="2136">
                  <c:v>1.0214774161733331</c:v>
                </c:pt>
                <c:pt idx="2137">
                  <c:v>1.0279496522205831</c:v>
                </c:pt>
                <c:pt idx="2138">
                  <c:v>1.0335793403504281</c:v>
                </c:pt>
                <c:pt idx="2139">
                  <c:v>1.0383691425151771</c:v>
                </c:pt>
                <c:pt idx="2140">
                  <c:v>1.0423253220771069</c:v>
                </c:pt>
                <c:pt idx="2141">
                  <c:v>1.045456372347249</c:v>
                </c:pt>
                <c:pt idx="2142">
                  <c:v>1.0477721053759821</c:v>
                </c:pt>
                <c:pt idx="2143">
                  <c:v>1.049282994845359</c:v>
                </c:pt>
                <c:pt idx="2144">
                  <c:v>1.05</c:v>
                </c:pt>
                <c:pt idx="2145">
                  <c:v>1.0499340491282469</c:v>
                </c:pt>
                <c:pt idx="2146">
                  <c:v>1.049096471384491</c:v>
                </c:pt>
                <c:pt idx="2147">
                  <c:v>1.0474987546795329</c:v>
                </c:pt>
                <c:pt idx="2148">
                  <c:v>1.0451530919270029</c:v>
                </c:pt>
                <c:pt idx="2149">
                  <c:v>1.0420728672635009</c:v>
                </c:pt>
                <c:pt idx="2150">
                  <c:v>1.038272361943789</c:v>
                </c:pt>
                <c:pt idx="2151">
                  <c:v>1.033767483584167</c:v>
                </c:pt>
                <c:pt idx="2152">
                  <c:v>1.0285756656301219</c:v>
                </c:pt>
                <c:pt idx="2153">
                  <c:v>1.0227150198905299</c:v>
                </c:pt>
                <c:pt idx="2154">
                  <c:v>1.0162057403392579</c:v>
                </c:pt>
                <c:pt idx="2155">
                  <c:v>1.0090687378820069</c:v>
                </c:pt>
                <c:pt idx="2156">
                  <c:v>1.001326587955343</c:v>
                </c:pt>
                <c:pt idx="2157">
                  <c:v>0.99300266819846106</c:v>
                </c:pt>
                <c:pt idx="2158">
                  <c:v>0.98412166698136205</c:v>
                </c:pt>
                <c:pt idx="2159">
                  <c:v>0.97470966578956009</c:v>
                </c:pt>
                <c:pt idx="2160">
                  <c:v>0.96479364306221205</c:v>
                </c:pt>
                <c:pt idx="2161">
                  <c:v>0.95440155050224806</c:v>
                </c:pt>
                <c:pt idx="2162">
                  <c:v>0.943561540204229</c:v>
                </c:pt>
                <c:pt idx="2163">
                  <c:v>0.93230177120668201</c:v>
                </c:pt>
                <c:pt idx="2164">
                  <c:v>0.92065015164997199</c:v>
                </c:pt>
                <c:pt idx="2165">
                  <c:v>0.908633319916754</c:v>
                </c:pt>
                <c:pt idx="2166">
                  <c:v>0.89627673741019709</c:v>
                </c:pt>
                <c:pt idx="2167">
                  <c:v>0.88360500273452003</c:v>
                </c:pt>
                <c:pt idx="2168">
                  <c:v>0.870641281424402</c:v>
                </c:pt>
                <c:pt idx="2169">
                  <c:v>0.85740760668137705</c:v>
                </c:pt>
                <c:pt idx="2170">
                  <c:v>0.84392511750673005</c:v>
                </c:pt>
                <c:pt idx="2171">
                  <c:v>0.83021475580862003</c:v>
                </c:pt>
                <c:pt idx="2172">
                  <c:v>0.816297243339978</c:v>
                </c:pt>
                <c:pt idx="2173">
                  <c:v>0.80219365707040502</c:v>
                </c:pt>
                <c:pt idx="2174">
                  <c:v>0.78792584239895203</c:v>
                </c:pt>
                <c:pt idx="2175">
                  <c:v>0.77351639213582302</c:v>
                </c:pt>
                <c:pt idx="2176">
                  <c:v>0.75898853772175001</c:v>
                </c:pt>
                <c:pt idx="2177">
                  <c:v>0.74436583937689904</c:v>
                </c:pt>
                <c:pt idx="2178">
                  <c:v>0.7296716992805431</c:v>
                </c:pt>
                <c:pt idx="2179">
                  <c:v>0.71492884186802808</c:v>
                </c:pt>
                <c:pt idx="2180">
                  <c:v>0.70015883876254204</c:v>
                </c:pt>
                <c:pt idx="2181">
                  <c:v>0.68538189113974102</c:v>
                </c:pt>
                <c:pt idx="2182">
                  <c:v>0.67061602452171709</c:v>
                </c:pt>
                <c:pt idx="2183">
                  <c:v>0.65587784543070804</c:v>
                </c:pt>
                <c:pt idx="2184">
                  <c:v>0.64118225805147</c:v>
                </c:pt>
                <c:pt idx="2185">
                  <c:v>0.62654322049639399</c:v>
                </c:pt>
                <c:pt idx="2186">
                  <c:v>0.61197458601970101</c:v>
                </c:pt>
                <c:pt idx="2187">
                  <c:v>0.59749032139972502</c:v>
                </c:pt>
                <c:pt idx="2188">
                  <c:v>0.58310500241512209</c:v>
                </c:pt>
                <c:pt idx="2189">
                  <c:v>0.568834989675571</c:v>
                </c:pt>
                <c:pt idx="2190">
                  <c:v>0.55469758069064501</c:v>
                </c:pt>
                <c:pt idx="2191">
                  <c:v>0.54071074912388806</c:v>
                </c:pt>
                <c:pt idx="2192">
                  <c:v>0.52689268349289198</c:v>
                </c:pt>
                <c:pt idx="2193">
                  <c:v>0.51326159829209606</c:v>
                </c:pt>
                <c:pt idx="2194">
                  <c:v>0.49983401751518997</c:v>
                </c:pt>
                <c:pt idx="2195">
                  <c:v>0.48662351659876402</c:v>
                </c:pt>
                <c:pt idx="2196">
                  <c:v>0.47364107134474898</c:v>
                </c:pt>
                <c:pt idx="2197">
                  <c:v>0.46089454335803898</c:v>
                </c:pt>
                <c:pt idx="2198">
                  <c:v>0.44838874076477198</c:v>
                </c:pt>
                <c:pt idx="2199">
                  <c:v>0.436125569350231</c:v>
                </c:pt>
                <c:pt idx="2200">
                  <c:v>0.424105417936877</c:v>
                </c:pt>
                <c:pt idx="2201">
                  <c:v>0.41232719534316997</c:v>
                </c:pt>
                <c:pt idx="2202">
                  <c:v>0.400789629513705</c:v>
                </c:pt>
                <c:pt idx="2203">
                  <c:v>0.38949181966017798</c:v>
                </c:pt>
                <c:pt idx="2204">
                  <c:v>0.378433844958739</c:v>
                </c:pt>
                <c:pt idx="2205">
                  <c:v>0.36761653008423301</c:v>
                </c:pt>
                <c:pt idx="2206">
                  <c:v>0.35704167772607698</c:v>
                </c:pt>
                <c:pt idx="2207">
                  <c:v>0.34671163437411801</c:v>
                </c:pt>
                <c:pt idx="2208">
                  <c:v>0.33662890020476099</c:v>
                </c:pt>
                <c:pt idx="2209">
                  <c:v>0.32679615835625597</c:v>
                </c:pt>
                <c:pt idx="2210">
                  <c:v>0.317214981527221</c:v>
                </c:pt>
                <c:pt idx="2211">
                  <c:v>0.30788654970456997</c:v>
                </c:pt>
                <c:pt idx="2212">
                  <c:v>0.29881180073565</c:v>
                </c:pt>
                <c:pt idx="2213">
                  <c:v>0.28999100234554998</c:v>
                </c:pt>
                <c:pt idx="2214">
                  <c:v>0.281424466562405</c:v>
                </c:pt>
                <c:pt idx="2215">
                  <c:v>0.27311270398252002</c:v>
                </c:pt>
                <c:pt idx="2216">
                  <c:v>0.26505640845830902</c:v>
                </c:pt>
                <c:pt idx="2217">
                  <c:v>0.257255862766397</c:v>
                </c:pt>
                <c:pt idx="2218">
                  <c:v>0.24971144693139302</c:v>
                </c:pt>
                <c:pt idx="2219">
                  <c:v>0.242422261171444</c:v>
                </c:pt>
                <c:pt idx="2220">
                  <c:v>0.23538627845343801</c:v>
                </c:pt>
                <c:pt idx="2221">
                  <c:v>0.22860002492588899</c:v>
                </c:pt>
                <c:pt idx="2222">
                  <c:v>0.22205762522620698</c:v>
                </c:pt>
                <c:pt idx="2223">
                  <c:v>0.21575154253186302</c:v>
                </c:pt>
                <c:pt idx="2224">
                  <c:v>0.209672610021848</c:v>
                </c:pt>
                <c:pt idx="2225">
                  <c:v>0.20381008829936398</c:v>
                </c:pt>
                <c:pt idx="2226">
                  <c:v>0.19815298735335701</c:v>
                </c:pt>
                <c:pt idx="2227">
                  <c:v>0.192690163274649</c:v>
                </c:pt>
                <c:pt idx="2228">
                  <c:v>0.18741135609308701</c:v>
                </c:pt>
                <c:pt idx="2229">
                  <c:v>0.18230779584734302</c:v>
                </c:pt>
                <c:pt idx="2230">
                  <c:v>0.17737266225345</c:v>
                </c:pt>
                <c:pt idx="2231">
                  <c:v>0.17260083810062699</c:v>
                </c:pt>
                <c:pt idx="2232">
                  <c:v>0.16798900988133</c:v>
                </c:pt>
                <c:pt idx="2233">
                  <c:v>0.16353544197805001</c:v>
                </c:pt>
                <c:pt idx="2234">
                  <c:v>0.15923942888479101</c:v>
                </c:pt>
                <c:pt idx="2235">
                  <c:v>0.15510036959505502</c:v>
                </c:pt>
                <c:pt idx="2236">
                  <c:v>0.15111761264404</c:v>
                </c:pt>
                <c:pt idx="2237">
                  <c:v>0.14729032099879119</c:v>
                </c:pt>
                <c:pt idx="2238">
                  <c:v>0.14361639586542291</c:v>
                </c:pt>
                <c:pt idx="2239">
                  <c:v>0.14009304216203611</c:v>
                </c:pt>
                <c:pt idx="2240">
                  <c:v>0.1367163288409888</c:v>
                </c:pt>
                <c:pt idx="2241">
                  <c:v>0.13348166514877752</c:v>
                </c:pt>
                <c:pt idx="2242">
                  <c:v>0.13038373415149712</c:v>
                </c:pt>
                <c:pt idx="2243">
                  <c:v>0.12741732662729899</c:v>
                </c:pt>
                <c:pt idx="2244">
                  <c:v>0.1245769608551444</c:v>
                </c:pt>
                <c:pt idx="2245">
                  <c:v>0.12185731233150431</c:v>
                </c:pt>
                <c:pt idx="2246">
                  <c:v>0.1192539641362637</c:v>
                </c:pt>
                <c:pt idx="2247">
                  <c:v>0.1167628569349852</c:v>
                </c:pt>
                <c:pt idx="2248">
                  <c:v>0.11438018052739631</c:v>
                </c:pt>
                <c:pt idx="2249">
                  <c:v>0.1121026730910788</c:v>
                </c:pt>
                <c:pt idx="2250">
                  <c:v>0.1099273446132767</c:v>
                </c:pt>
                <c:pt idx="2251">
                  <c:v>0.1078511190751904</c:v>
                </c:pt>
                <c:pt idx="2252">
                  <c:v>0.1058704857017914</c:v>
                </c:pt>
                <c:pt idx="2253">
                  <c:v>0.1039815621625233</c:v>
                </c:pt>
                <c:pt idx="2254">
                  <c:v>0.10217953576444111</c:v>
                </c:pt>
                <c:pt idx="2255">
                  <c:v>0.10045889315053311</c:v>
                </c:pt>
                <c:pt idx="2256">
                  <c:v>9.8813358160066395E-2</c:v>
                </c:pt>
                <c:pt idx="2257">
                  <c:v>9.7236316705382408E-2</c:v>
                </c:pt>
                <c:pt idx="2258">
                  <c:v>9.5720875613528905E-2</c:v>
                </c:pt>
                <c:pt idx="2259">
                  <c:v>9.4259901978650695E-2</c:v>
                </c:pt>
                <c:pt idx="2260">
                  <c:v>9.2846923278226606E-2</c:v>
                </c:pt>
                <c:pt idx="2261">
                  <c:v>9.1476123503297008E-2</c:v>
                </c:pt>
                <c:pt idx="2262">
                  <c:v>9.0142682731638002E-2</c:v>
                </c:pt>
                <c:pt idx="2263">
                  <c:v>8.8842822191149806E-2</c:v>
                </c:pt>
                <c:pt idx="2264">
                  <c:v>8.7574064273316099E-2</c:v>
                </c:pt>
                <c:pt idx="2265">
                  <c:v>8.63348421817451E-2</c:v>
                </c:pt>
                <c:pt idx="2266">
                  <c:v>8.512450237077121E-2</c:v>
                </c:pt>
                <c:pt idx="2267">
                  <c:v>8.3943213925993992E-2</c:v>
                </c:pt>
                <c:pt idx="2268">
                  <c:v>8.2791798921619308E-2</c:v>
                </c:pt>
                <c:pt idx="2269">
                  <c:v>8.1671424009021901E-2</c:v>
                </c:pt>
                <c:pt idx="2270">
                  <c:v>8.0583287236262E-2</c:v>
                </c:pt>
                <c:pt idx="2271">
                  <c:v>7.9528909017803795E-2</c:v>
                </c:pt>
                <c:pt idx="2272">
                  <c:v>7.85096515023221E-2</c:v>
                </c:pt>
                <c:pt idx="2273">
                  <c:v>7.7526883768207502E-2</c:v>
                </c:pt>
                <c:pt idx="2274">
                  <c:v>7.6581800887577711E-2</c:v>
                </c:pt>
                <c:pt idx="2275">
                  <c:v>7.5675538525260502E-2</c:v>
                </c:pt>
                <c:pt idx="2276">
                  <c:v>7.480883651928491E-2</c:v>
                </c:pt>
                <c:pt idx="2277">
                  <c:v>7.3982042191281808E-2</c:v>
                </c:pt>
                <c:pt idx="2278">
                  <c:v>7.3195100768157204E-2</c:v>
                </c:pt>
                <c:pt idx="2279">
                  <c:v>7.2447467656249709E-2</c:v>
                </c:pt>
                <c:pt idx="2280">
                  <c:v>7.1737769778552798E-2</c:v>
                </c:pt>
                <c:pt idx="2281">
                  <c:v>7.1064116533601701E-2</c:v>
                </c:pt>
                <c:pt idx="2282">
                  <c:v>7.0424177833217999E-2</c:v>
                </c:pt>
                <c:pt idx="2283">
                  <c:v>6.9815460515971595E-2</c:v>
                </c:pt>
                <c:pt idx="2284">
                  <c:v>6.9235468033295403E-2</c:v>
                </c:pt>
                <c:pt idx="2285">
                  <c:v>6.868211026814891E-2</c:v>
                </c:pt>
                <c:pt idx="2286">
                  <c:v>6.81536236872856E-2</c:v>
                </c:pt>
                <c:pt idx="2287">
                  <c:v>6.7648925689634903E-2</c:v>
                </c:pt>
                <c:pt idx="2288">
                  <c:v>6.7167721471712002E-2</c:v>
                </c:pt>
                <c:pt idx="2289">
                  <c:v>6.6710368430919598E-2</c:v>
                </c:pt>
                <c:pt idx="2290">
                  <c:v>6.6277365605359004E-2</c:v>
                </c:pt>
                <c:pt idx="2291">
                  <c:v>6.5869386810540803E-2</c:v>
                </c:pt>
                <c:pt idx="2292">
                  <c:v>6.5486649507742509E-2</c:v>
                </c:pt>
                <c:pt idx="2293">
                  <c:v>6.5128891395207208E-2</c:v>
                </c:pt>
                <c:pt idx="2294">
                  <c:v>6.4795004876054302E-2</c:v>
                </c:pt>
                <c:pt idx="2295">
                  <c:v>6.4483072343769404E-2</c:v>
                </c:pt>
                <c:pt idx="2296">
                  <c:v>6.41901939203737E-2</c:v>
                </c:pt>
                <c:pt idx="2297">
                  <c:v>6.3912720633571604E-2</c:v>
                </c:pt>
                <c:pt idx="2298">
                  <c:v>6.3646639451832701E-2</c:v>
                </c:pt>
                <c:pt idx="2299">
                  <c:v>6.3387798334001905E-2</c:v>
                </c:pt>
                <c:pt idx="2300">
                  <c:v>6.3132305865996496E-2</c:v>
                </c:pt>
                <c:pt idx="2301">
                  <c:v>6.2876593250710405E-2</c:v>
                </c:pt>
                <c:pt idx="2302">
                  <c:v>6.2617990254751704E-2</c:v>
                </c:pt>
                <c:pt idx="2303">
                  <c:v>6.2354748113772604E-2</c:v>
                </c:pt>
                <c:pt idx="2304">
                  <c:v>6.2086185103460104E-2</c:v>
                </c:pt>
                <c:pt idx="2305">
                  <c:v>6.1812848131586703E-2</c:v>
                </c:pt>
                <c:pt idx="2306">
                  <c:v>6.15362516052681E-2</c:v>
                </c:pt>
                <c:pt idx="2307">
                  <c:v>6.1258787384579703E-2</c:v>
                </c:pt>
                <c:pt idx="2308">
                  <c:v>6.0983327947449303E-2</c:v>
                </c:pt>
                <c:pt idx="2309">
                  <c:v>6.0712907257956E-2</c:v>
                </c:pt>
                <c:pt idx="2310">
                  <c:v>6.0450430263925901E-2</c:v>
                </c:pt>
                <c:pt idx="2311">
                  <c:v>6.0198409555826907E-2</c:v>
                </c:pt>
                <c:pt idx="2312">
                  <c:v>5.9958409853032073E-2</c:v>
                </c:pt>
                <c:pt idx="2313">
                  <c:v>5.9731227446986279E-2</c:v>
                </c:pt>
                <c:pt idx="2314">
                  <c:v>5.9516787963372585E-2</c:v>
                </c:pt>
                <c:pt idx="2315">
                  <c:v>5.9314257404578644E-2</c:v>
                </c:pt>
                <c:pt idx="2316">
                  <c:v>5.912216534530134E-2</c:v>
                </c:pt>
                <c:pt idx="2317">
                  <c:v>5.8938804373166703E-2</c:v>
                </c:pt>
                <c:pt idx="2318">
                  <c:v>5.8762416057464725E-2</c:v>
                </c:pt>
                <c:pt idx="2319">
                  <c:v>5.859148201497999E-2</c:v>
                </c:pt>
                <c:pt idx="2320">
                  <c:v>5.8424934178626806E-2</c:v>
                </c:pt>
                <c:pt idx="2321">
                  <c:v>5.82622350901362E-2</c:v>
                </c:pt>
                <c:pt idx="2322">
                  <c:v>5.8103507838286911E-2</c:v>
                </c:pt>
                <c:pt idx="2323">
                  <c:v>5.7949440239952112E-2</c:v>
                </c:pt>
                <c:pt idx="2324">
                  <c:v>5.7801217128847941E-2</c:v>
                </c:pt>
                <c:pt idx="2325">
                  <c:v>5.7660258760048683E-2</c:v>
                </c:pt>
                <c:pt idx="2326">
                  <c:v>5.7527957400796553E-2</c:v>
                </c:pt>
                <c:pt idx="2327">
                  <c:v>5.7405620773287785E-2</c:v>
                </c:pt>
                <c:pt idx="2328">
                  <c:v>5.7294197067624952E-2</c:v>
                </c:pt>
                <c:pt idx="2329">
                  <c:v>5.7194073415862551E-2</c:v>
                </c:pt>
                <c:pt idx="2330">
                  <c:v>5.7104881237021725E-2</c:v>
                </c:pt>
                <c:pt idx="2331">
                  <c:v>5.7025748509241775E-2</c:v>
                </c:pt>
                <c:pt idx="2332">
                  <c:v>5.6955058800853969E-2</c:v>
                </c:pt>
                <c:pt idx="2333">
                  <c:v>5.6890750940870261E-2</c:v>
                </c:pt>
                <c:pt idx="2334">
                  <c:v>5.6830371872777084E-2</c:v>
                </c:pt>
                <c:pt idx="2335">
                  <c:v>5.6771394515560215E-2</c:v>
                </c:pt>
                <c:pt idx="2336">
                  <c:v>5.6711603085896761E-2</c:v>
                </c:pt>
                <c:pt idx="2337">
                  <c:v>5.6649208699028675E-2</c:v>
                </c:pt>
                <c:pt idx="2338">
                  <c:v>5.6582996914286546E-2</c:v>
                </c:pt>
                <c:pt idx="2339">
                  <c:v>5.651241777203498E-2</c:v>
                </c:pt>
                <c:pt idx="2340">
                  <c:v>5.6437490732018251E-2</c:v>
                </c:pt>
                <c:pt idx="2341">
                  <c:v>5.6358742622655222E-2</c:v>
                </c:pt>
                <c:pt idx="2342">
                  <c:v>5.6276924851756595E-2</c:v>
                </c:pt>
                <c:pt idx="2343">
                  <c:v>5.6192981942149382E-2</c:v>
                </c:pt>
                <c:pt idx="2344">
                  <c:v>5.610790423895938E-2</c:v>
                </c:pt>
                <c:pt idx="2345">
                  <c:v>5.6022540795333114E-2</c:v>
                </c:pt>
                <c:pt idx="2346">
                  <c:v>5.5937774429751251E-2</c:v>
                </c:pt>
                <c:pt idx="2347">
                  <c:v>5.5854471357201944E-2</c:v>
                </c:pt>
                <c:pt idx="2348">
                  <c:v>5.5773688804881212E-2</c:v>
                </c:pt>
                <c:pt idx="2349">
                  <c:v>5.5696715731092382E-2</c:v>
                </c:pt>
                <c:pt idx="2350">
                  <c:v>5.562506870921851E-2</c:v>
                </c:pt>
                <c:pt idx="2351">
                  <c:v>5.5560445770890296E-2</c:v>
                </c:pt>
                <c:pt idx="2352">
                  <c:v>5.5504568204558125E-2</c:v>
                </c:pt>
                <c:pt idx="2353">
                  <c:v>5.545891860901405E-2</c:v>
                </c:pt>
                <c:pt idx="2354">
                  <c:v>5.5424446943141074E-2</c:v>
                </c:pt>
                <c:pt idx="2355">
                  <c:v>5.5401532298991543E-2</c:v>
                </c:pt>
                <c:pt idx="2356">
                  <c:v>5.5389622133307351E-2</c:v>
                </c:pt>
                <c:pt idx="2357">
                  <c:v>5.5387327742362075E-2</c:v>
                </c:pt>
                <c:pt idx="2358">
                  <c:v>5.5392447386752405E-2</c:v>
                </c:pt>
                <c:pt idx="2359">
                  <c:v>5.540229004213594E-2</c:v>
                </c:pt>
                <c:pt idx="2360">
                  <c:v>5.5414024741478482E-2</c:v>
                </c:pt>
                <c:pt idx="2361">
                  <c:v>5.5424963364203481E-2</c:v>
                </c:pt>
                <c:pt idx="2362">
                  <c:v>5.543284182333829E-2</c:v>
                </c:pt>
                <c:pt idx="2363">
                  <c:v>5.5436041851007575E-2</c:v>
                </c:pt>
                <c:pt idx="2364">
                  <c:v>5.5433621496633591E-2</c:v>
                </c:pt>
                <c:pt idx="2365">
                  <c:v>5.5425321751793204E-2</c:v>
                </c:pt>
                <c:pt idx="2366">
                  <c:v>5.5411404848015947E-2</c:v>
                </c:pt>
                <c:pt idx="2367">
                  <c:v>5.5392408662959983E-2</c:v>
                </c:pt>
                <c:pt idx="2368">
                  <c:v>5.5369074379152373E-2</c:v>
                </c:pt>
                <c:pt idx="2369">
                  <c:v>5.5342032330261109E-2</c:v>
                </c:pt>
                <c:pt idx="2370">
                  <c:v>5.531170053351539E-2</c:v>
                </c:pt>
                <c:pt idx="2371">
                  <c:v>5.527838533206713E-2</c:v>
                </c:pt>
                <c:pt idx="2372">
                  <c:v>5.5242183351807091E-2</c:v>
                </c:pt>
                <c:pt idx="2373">
                  <c:v>5.520309203073593E-2</c:v>
                </c:pt>
                <c:pt idx="2374">
                  <c:v>5.5161138602073244E-2</c:v>
                </c:pt>
                <c:pt idx="2375">
                  <c:v>5.5116397296845351E-2</c:v>
                </c:pt>
                <c:pt idx="2376">
                  <c:v>5.5069064739593783E-2</c:v>
                </c:pt>
                <c:pt idx="2377">
                  <c:v>5.5019524231374101E-2</c:v>
                </c:pt>
                <c:pt idx="2378">
                  <c:v>5.4968379910501436E-2</c:v>
                </c:pt>
                <c:pt idx="2379">
                  <c:v>5.4916329584700184E-2</c:v>
                </c:pt>
                <c:pt idx="2380">
                  <c:v>5.4864158502475883E-2</c:v>
                </c:pt>
                <c:pt idx="2381">
                  <c:v>5.4812663198601549E-2</c:v>
                </c:pt>
                <c:pt idx="2382">
                  <c:v>5.4762777399761722E-2</c:v>
                </c:pt>
                <c:pt idx="2383">
                  <c:v>5.4715418774633789E-2</c:v>
                </c:pt>
                <c:pt idx="2384">
                  <c:v>5.4671488854559511E-2</c:v>
                </c:pt>
                <c:pt idx="2385">
                  <c:v>5.4631876699166811E-2</c:v>
                </c:pt>
                <c:pt idx="2386">
                  <c:v>5.459732241203203E-2</c:v>
                </c:pt>
                <c:pt idx="2387">
                  <c:v>5.4568400464222684E-2</c:v>
                </c:pt>
                <c:pt idx="2388">
                  <c:v>5.4545377157934741E-2</c:v>
                </c:pt>
                <c:pt idx="2389">
                  <c:v>5.4528025225987639E-2</c:v>
                </c:pt>
                <c:pt idx="2390">
                  <c:v>5.4515495326212429E-2</c:v>
                </c:pt>
                <c:pt idx="2391">
                  <c:v>5.4506215252516525E-2</c:v>
                </c:pt>
                <c:pt idx="2392">
                  <c:v>5.4497903445840559E-2</c:v>
                </c:pt>
                <c:pt idx="2393">
                  <c:v>5.4487638462450846E-2</c:v>
                </c:pt>
                <c:pt idx="2394">
                  <c:v>5.4472033580315431E-2</c:v>
                </c:pt>
                <c:pt idx="2395">
                  <c:v>5.4447775766002605E-2</c:v>
                </c:pt>
                <c:pt idx="2396">
                  <c:v>5.441178587067131E-2</c:v>
                </c:pt>
                <c:pt idx="2397">
                  <c:v>5.4361720925081264E-2</c:v>
                </c:pt>
                <c:pt idx="2398">
                  <c:v>5.42962987444933E-2</c:v>
                </c:pt>
                <c:pt idx="2399">
                  <c:v>5.4215424822891885E-2</c:v>
                </c:pt>
                <c:pt idx="2400">
                  <c:v>5.4120377016645252E-2</c:v>
                </c:pt>
                <c:pt idx="2401">
                  <c:v>5.4013593021636393E-2</c:v>
                </c:pt>
                <c:pt idx="2402">
                  <c:v>5.3898381517011422E-2</c:v>
                </c:pt>
                <c:pt idx="2403">
                  <c:v>5.3778583744540261E-2</c:v>
                </c:pt>
                <c:pt idx="2404">
                  <c:v>5.365810324525884E-2</c:v>
                </c:pt>
                <c:pt idx="2405">
                  <c:v>5.3540587871981113E-2</c:v>
                </c:pt>
                <c:pt idx="2406">
                  <c:v>5.3428923823090294E-2</c:v>
                </c:pt>
                <c:pt idx="2407">
                  <c:v>5.3325153506744535E-2</c:v>
                </c:pt>
                <c:pt idx="2408">
                  <c:v>5.323043741396518E-2</c:v>
                </c:pt>
                <c:pt idx="2409">
                  <c:v>5.3144822037683163E-2</c:v>
                </c:pt>
                <c:pt idx="2410">
                  <c:v>5.306744037837028E-2</c:v>
                </c:pt>
                <c:pt idx="2411">
                  <c:v>5.2996630929572831E-2</c:v>
                </c:pt>
                <c:pt idx="2412">
                  <c:v>5.2930259083504773E-2</c:v>
                </c:pt>
                <c:pt idx="2413">
                  <c:v>5.2865966824352136E-2</c:v>
                </c:pt>
                <c:pt idx="2414">
                  <c:v>5.2801449680106971E-2</c:v>
                </c:pt>
                <c:pt idx="2415">
                  <c:v>5.2734829652750143E-2</c:v>
                </c:pt>
                <c:pt idx="2416">
                  <c:v>5.2664869292230895E-2</c:v>
                </c:pt>
                <c:pt idx="2417">
                  <c:v>5.2591130287294556E-2</c:v>
                </c:pt>
                <c:pt idx="2418">
                  <c:v>5.2514014934184471E-2</c:v>
                </c:pt>
                <c:pt idx="2419">
                  <c:v>5.243478577814964E-2</c:v>
                </c:pt>
                <c:pt idx="2420">
                  <c:v>5.235532271327651E-2</c:v>
                </c:pt>
                <c:pt idx="2421">
                  <c:v>5.2278077098063022E-2</c:v>
                </c:pt>
                <c:pt idx="2422">
                  <c:v>5.2205839818788152E-2</c:v>
                </c:pt>
                <c:pt idx="2423">
                  <c:v>5.2141268212590915E-2</c:v>
                </c:pt>
                <c:pt idx="2424">
                  <c:v>5.2086682653416205E-2</c:v>
                </c:pt>
                <c:pt idx="2425">
                  <c:v>5.2043927500532321E-2</c:v>
                </c:pt>
                <c:pt idx="2426">
                  <c:v>5.2014206180888541E-2</c:v>
                </c:pt>
                <c:pt idx="2427">
                  <c:v>5.199791333771471E-2</c:v>
                </c:pt>
                <c:pt idx="2428">
                  <c:v>5.1994696433845071E-2</c:v>
                </c:pt>
                <c:pt idx="2429">
                  <c:v>5.2003412167687842E-2</c:v>
                </c:pt>
                <c:pt idx="2430">
                  <c:v>5.2022459718378343E-2</c:v>
                </c:pt>
                <c:pt idx="2431">
                  <c:v>5.2049750184865559E-2</c:v>
                </c:pt>
                <c:pt idx="2432">
                  <c:v>5.2083392332546913E-2</c:v>
                </c:pt>
                <c:pt idx="2433">
                  <c:v>5.2121380193984802E-2</c:v>
                </c:pt>
                <c:pt idx="2434">
                  <c:v>5.216202315262055E-2</c:v>
                </c:pt>
                <c:pt idx="2435">
                  <c:v>5.2203965123602321E-2</c:v>
                </c:pt>
                <c:pt idx="2436">
                  <c:v>5.2246256849970071E-2</c:v>
                </c:pt>
                <c:pt idx="2437">
                  <c:v>5.2288461212705001E-2</c:v>
                </c:pt>
                <c:pt idx="2438">
                  <c:v>5.2330488605117152E-2</c:v>
                </c:pt>
                <c:pt idx="2439">
                  <c:v>5.2372503086245421E-2</c:v>
                </c:pt>
                <c:pt idx="2440">
                  <c:v>5.241486446606583E-2</c:v>
                </c:pt>
                <c:pt idx="2441">
                  <c:v>5.2457946776009352E-2</c:v>
                </c:pt>
                <c:pt idx="2442">
                  <c:v>5.2502212353769555E-2</c:v>
                </c:pt>
                <c:pt idx="2443">
                  <c:v>5.2548183413206676E-2</c:v>
                </c:pt>
                <c:pt idx="2444">
                  <c:v>5.2596410228129775E-2</c:v>
                </c:pt>
                <c:pt idx="2445">
                  <c:v>5.264745800217218E-2</c:v>
                </c:pt>
                <c:pt idx="2446">
                  <c:v>5.2701862366781961E-2</c:v>
                </c:pt>
                <c:pt idx="2447">
                  <c:v>5.275993445544689E-2</c:v>
                </c:pt>
                <c:pt idx="2448">
                  <c:v>5.2821665638277081E-2</c:v>
                </c:pt>
                <c:pt idx="2449">
                  <c:v>5.2886459680571353E-2</c:v>
                </c:pt>
                <c:pt idx="2450">
                  <c:v>5.2953055306658184E-2</c:v>
                </c:pt>
                <c:pt idx="2451">
                  <c:v>5.3019311223246185E-2</c:v>
                </c:pt>
                <c:pt idx="2452">
                  <c:v>5.3082311550202863E-2</c:v>
                </c:pt>
                <c:pt idx="2453">
                  <c:v>5.3138524016992532E-2</c:v>
                </c:pt>
                <c:pt idx="2454">
                  <c:v>5.318419549453627E-2</c:v>
                </c:pt>
                <c:pt idx="2455">
                  <c:v>5.3215743613685522E-2</c:v>
                </c:pt>
                <c:pt idx="2456">
                  <c:v>5.3230319461063963E-2</c:v>
                </c:pt>
                <c:pt idx="2457">
                  <c:v>5.3226274319766356E-2</c:v>
                </c:pt>
                <c:pt idx="2458">
                  <c:v>5.3203430104389965E-2</c:v>
                </c:pt>
                <c:pt idx="2459">
                  <c:v>5.3163226431555966E-2</c:v>
                </c:pt>
                <c:pt idx="2460">
                  <c:v>5.31086058647968E-2</c:v>
                </c:pt>
                <c:pt idx="2461">
                  <c:v>5.3043716538052503E-2</c:v>
                </c:pt>
                <c:pt idx="2462">
                  <c:v>5.2973374274902521E-2</c:v>
                </c:pt>
                <c:pt idx="2463">
                  <c:v>5.2902542477062456E-2</c:v>
                </c:pt>
                <c:pt idx="2464">
                  <c:v>5.2835669930388164E-2</c:v>
                </c:pt>
                <c:pt idx="2465">
                  <c:v>5.2776112381140862E-2</c:v>
                </c:pt>
                <c:pt idx="2466">
                  <c:v>5.272581880114157E-2</c:v>
                </c:pt>
                <c:pt idx="2467">
                  <c:v>5.268499875507153E-2</c:v>
                </c:pt>
                <c:pt idx="2468">
                  <c:v>5.2652168282719403E-2</c:v>
                </c:pt>
                <c:pt idx="2469">
                  <c:v>5.2624423893908631E-2</c:v>
                </c:pt>
                <c:pt idx="2470">
                  <c:v>5.2597863389502023E-2</c:v>
                </c:pt>
                <c:pt idx="2471">
                  <c:v>5.2568191556063154E-2</c:v>
                </c:pt>
                <c:pt idx="2472">
                  <c:v>5.2531301784534822E-2</c:v>
                </c:pt>
                <c:pt idx="2473">
                  <c:v>5.2483847449745213E-2</c:v>
                </c:pt>
                <c:pt idx="2474">
                  <c:v>5.2423741717935429E-2</c:v>
                </c:pt>
                <c:pt idx="2475">
                  <c:v>5.2350294206452021E-2</c:v>
                </c:pt>
                <c:pt idx="2476">
                  <c:v>5.2264278315246111E-2</c:v>
                </c:pt>
                <c:pt idx="2477">
                  <c:v>5.2167643824802372E-2</c:v>
                </c:pt>
                <c:pt idx="2478">
                  <c:v>5.2063299618337354E-2</c:v>
                </c:pt>
                <c:pt idx="2479">
                  <c:v>5.1954680344807234E-2</c:v>
                </c:pt>
                <c:pt idx="2480">
                  <c:v>5.1845259817888373E-2</c:v>
                </c:pt>
                <c:pt idx="2481">
                  <c:v>5.1738270377772635E-2</c:v>
                </c:pt>
                <c:pt idx="2482">
                  <c:v>5.1636411588411091E-2</c:v>
                </c:pt>
                <c:pt idx="2483">
                  <c:v>5.1541648824078592E-2</c:v>
                </c:pt>
                <c:pt idx="2484">
                  <c:v>5.1455169972311525E-2</c:v>
                </c:pt>
                <c:pt idx="2485">
                  <c:v>5.1377578772437316E-2</c:v>
                </c:pt>
                <c:pt idx="2486">
                  <c:v>5.1308902446627822E-2</c:v>
                </c:pt>
                <c:pt idx="2487">
                  <c:v>5.1248791069977526E-2</c:v>
                </c:pt>
                <c:pt idx="2488">
                  <c:v>5.1196673928690206E-2</c:v>
                </c:pt>
                <c:pt idx="2489">
                  <c:v>5.1151984327610103E-2</c:v>
                </c:pt>
                <c:pt idx="2490">
                  <c:v>5.1114320521657201E-2</c:v>
                </c:pt>
                <c:pt idx="2491">
                  <c:v>5.1083516102955022E-2</c:v>
                </c:pt>
                <c:pt idx="2492">
                  <c:v>5.105968923020035E-2</c:v>
                </c:pt>
                <c:pt idx="2493">
                  <c:v>5.10431418896551E-2</c:v>
                </c:pt>
                <c:pt idx="2494">
                  <c:v>5.1034359803215655E-2</c:v>
                </c:pt>
                <c:pt idx="2495">
                  <c:v>5.1033722764366206E-2</c:v>
                </c:pt>
                <c:pt idx="2496">
                  <c:v>5.1041447838795433E-2</c:v>
                </c:pt>
                <c:pt idx="2497">
                  <c:v>5.1057517602266581E-2</c:v>
                </c:pt>
                <c:pt idx="2498">
                  <c:v>5.1081414055153741E-2</c:v>
                </c:pt>
                <c:pt idx="2499">
                  <c:v>5.1112147074036433E-2</c:v>
                </c:pt>
                <c:pt idx="2500">
                  <c:v>5.1148167598291702E-2</c:v>
                </c:pt>
                <c:pt idx="2501">
                  <c:v>5.118763388964722E-2</c:v>
                </c:pt>
                <c:pt idx="2502">
                  <c:v>5.12284880680101E-2</c:v>
                </c:pt>
                <c:pt idx="2503">
                  <c:v>5.1268673102693126E-2</c:v>
                </c:pt>
                <c:pt idx="2504">
                  <c:v>5.1306303408578516E-2</c:v>
                </c:pt>
                <c:pt idx="2505">
                  <c:v>5.1339697844151322E-2</c:v>
                </c:pt>
                <c:pt idx="2506">
                  <c:v>5.1367800413598064E-2</c:v>
                </c:pt>
                <c:pt idx="2507">
                  <c:v>5.1389843004064011E-2</c:v>
                </c:pt>
                <c:pt idx="2508">
                  <c:v>5.1405402989626842E-2</c:v>
                </c:pt>
                <c:pt idx="2509">
                  <c:v>5.1414325015637002E-2</c:v>
                </c:pt>
                <c:pt idx="2510">
                  <c:v>5.1416719579106221E-2</c:v>
                </c:pt>
                <c:pt idx="2511">
                  <c:v>5.1412796511021652E-2</c:v>
                </c:pt>
                <c:pt idx="2512">
                  <c:v>5.1402948415441879E-2</c:v>
                </c:pt>
                <c:pt idx="2513">
                  <c:v>5.1387811820519172E-2</c:v>
                </c:pt>
                <c:pt idx="2514">
                  <c:v>5.1368441664413754E-2</c:v>
                </c:pt>
                <c:pt idx="2515">
                  <c:v>5.1346438606039706E-2</c:v>
                </c:pt>
                <c:pt idx="2516">
                  <c:v>5.1323966989605813E-2</c:v>
                </c:pt>
                <c:pt idx="2517">
                  <c:v>5.1303759208393876E-2</c:v>
                </c:pt>
                <c:pt idx="2518">
                  <c:v>5.1288997156290039E-2</c:v>
                </c:pt>
                <c:pt idx="2519">
                  <c:v>5.128306624993479E-2</c:v>
                </c:pt>
                <c:pt idx="2520">
                  <c:v>5.1289201124901491E-2</c:v>
                </c:pt>
                <c:pt idx="2521">
                  <c:v>5.131006254885364E-2</c:v>
                </c:pt>
                <c:pt idx="2522">
                  <c:v>5.1347293987211315E-2</c:v>
                </c:pt>
                <c:pt idx="2523">
                  <c:v>5.1401264599782295E-2</c:v>
                </c:pt>
                <c:pt idx="2524">
                  <c:v>5.1470817886563214E-2</c:v>
                </c:pt>
                <c:pt idx="2525">
                  <c:v>5.1553292738819853E-2</c:v>
                </c:pt>
                <c:pt idx="2526">
                  <c:v>5.1644757762629195E-2</c:v>
                </c:pt>
                <c:pt idx="2527">
                  <c:v>5.1740417770999102E-2</c:v>
                </c:pt>
                <c:pt idx="2528">
                  <c:v>5.1835159692970201E-2</c:v>
                </c:pt>
                <c:pt idx="2529">
                  <c:v>5.1924160522666421E-2</c:v>
                </c:pt>
                <c:pt idx="2530">
                  <c:v>5.2003419259089363E-2</c:v>
                </c:pt>
                <c:pt idx="2531">
                  <c:v>5.2070149771095801E-2</c:v>
                </c:pt>
                <c:pt idx="2532">
                  <c:v>5.212295872158134E-2</c:v>
                </c:pt>
                <c:pt idx="2533">
                  <c:v>5.2161806266933654E-2</c:v>
                </c:pt>
                <c:pt idx="2534">
                  <c:v>5.2187726359073323E-2</c:v>
                </c:pt>
                <c:pt idx="2535">
                  <c:v>5.2202411915126409E-2</c:v>
                </c:pt>
                <c:pt idx="2536">
                  <c:v>5.2207716843819016E-2</c:v>
                </c:pt>
                <c:pt idx="2537">
                  <c:v>5.2205225589003201E-2</c:v>
                </c:pt>
                <c:pt idx="2538">
                  <c:v>5.2195931580015162E-2</c:v>
                </c:pt>
                <c:pt idx="2539">
                  <c:v>5.2180186627040853E-2</c:v>
                </c:pt>
                <c:pt idx="2540">
                  <c:v>5.2157636642227639E-2</c:v>
                </c:pt>
                <c:pt idx="2541">
                  <c:v>5.212746558647785E-2</c:v>
                </c:pt>
                <c:pt idx="2542">
                  <c:v>5.2088680825106176E-2</c:v>
                </c:pt>
                <c:pt idx="2543">
                  <c:v>5.2040422214984755E-2</c:v>
                </c:pt>
                <c:pt idx="2544">
                  <c:v>5.1982194082052666E-2</c:v>
                </c:pt>
                <c:pt idx="2545">
                  <c:v>5.1914080072417296E-2</c:v>
                </c:pt>
                <c:pt idx="2546">
                  <c:v>5.1836782220638186E-2</c:v>
                </c:pt>
                <c:pt idx="2547">
                  <c:v>5.1751540579170516E-2</c:v>
                </c:pt>
                <c:pt idx="2548">
                  <c:v>5.1660101188980165E-2</c:v>
                </c:pt>
                <c:pt idx="2549">
                  <c:v>5.1564453617217745E-2</c:v>
                </c:pt>
                <c:pt idx="2550">
                  <c:v>5.1466695110688451E-2</c:v>
                </c:pt>
                <c:pt idx="2551">
                  <c:v>5.1368862608312769E-2</c:v>
                </c:pt>
                <c:pt idx="2552">
                  <c:v>5.1272868190974603E-2</c:v>
                </c:pt>
                <c:pt idx="2553">
                  <c:v>5.1180431064993641E-2</c:v>
                </c:pt>
                <c:pt idx="2554">
                  <c:v>5.1093159474980734E-2</c:v>
                </c:pt>
                <c:pt idx="2555">
                  <c:v>5.1012556944661801E-2</c:v>
                </c:pt>
                <c:pt idx="2556">
                  <c:v>5.0940097505035732E-2</c:v>
                </c:pt>
                <c:pt idx="2557">
                  <c:v>5.0877275405919728E-2</c:v>
                </c:pt>
                <c:pt idx="2558">
                  <c:v>5.0825616334296657E-2</c:v>
                </c:pt>
                <c:pt idx="2559">
                  <c:v>5.0786561973677556E-2</c:v>
                </c:pt>
                <c:pt idx="2560">
                  <c:v>5.0761490330464946E-2</c:v>
                </c:pt>
                <c:pt idx="2561">
                  <c:v>5.0751572078267519E-2</c:v>
                </c:pt>
                <c:pt idx="2562">
                  <c:v>5.075757684708862E-2</c:v>
                </c:pt>
                <c:pt idx="2563">
                  <c:v>5.0779729159637493E-2</c:v>
                </c:pt>
                <c:pt idx="2564">
                  <c:v>5.0817578106044453E-2</c:v>
                </c:pt>
                <c:pt idx="2565">
                  <c:v>5.0869871960277348E-2</c:v>
                </c:pt>
                <c:pt idx="2566">
                  <c:v>5.0934577177455406E-2</c:v>
                </c:pt>
                <c:pt idx="2567">
                  <c:v>5.1008804256139739E-2</c:v>
                </c:pt>
                <c:pt idx="2568">
                  <c:v>5.108886412218426E-2</c:v>
                </c:pt>
                <c:pt idx="2569">
                  <c:v>5.1170527868572173E-2</c:v>
                </c:pt>
                <c:pt idx="2570">
                  <c:v>5.124917440414456E-2</c:v>
                </c:pt>
                <c:pt idx="2571">
                  <c:v>5.1320290224569361E-2</c:v>
                </c:pt>
                <c:pt idx="2572">
                  <c:v>5.1379783945641536E-2</c:v>
                </c:pt>
                <c:pt idx="2573">
                  <c:v>5.142422939827395E-2</c:v>
                </c:pt>
                <c:pt idx="2574">
                  <c:v>5.1451406469940522E-2</c:v>
                </c:pt>
                <c:pt idx="2575">
                  <c:v>5.1460200236386811E-2</c:v>
                </c:pt>
                <c:pt idx="2576">
                  <c:v>5.1450713357425334E-2</c:v>
                </c:pt>
                <c:pt idx="2577">
                  <c:v>5.1424154510552551E-2</c:v>
                </c:pt>
                <c:pt idx="2578">
                  <c:v>5.1382610146878623E-2</c:v>
                </c:pt>
                <c:pt idx="2579">
                  <c:v>5.1328794428388995E-2</c:v>
                </c:pt>
                <c:pt idx="2580">
                  <c:v>5.1265695301478953E-2</c:v>
                </c:pt>
                <c:pt idx="2581">
                  <c:v>5.1196238689226542E-2</c:v>
                </c:pt>
                <c:pt idx="2582">
                  <c:v>5.1123160907699923E-2</c:v>
                </c:pt>
                <c:pt idx="2583">
                  <c:v>5.1048699844017553E-2</c:v>
                </c:pt>
                <c:pt idx="2584">
                  <c:v>5.0974468340274859E-2</c:v>
                </c:pt>
                <c:pt idx="2585">
                  <c:v>5.0901427996287052E-2</c:v>
                </c:pt>
                <c:pt idx="2586">
                  <c:v>5.0829834539108429E-2</c:v>
                </c:pt>
                <c:pt idx="2587">
                  <c:v>5.0759467223632219E-2</c:v>
                </c:pt>
                <c:pt idx="2588">
                  <c:v>5.0689789903569864E-2</c:v>
                </c:pt>
                <c:pt idx="2589">
                  <c:v>5.0620166507892306E-2</c:v>
                </c:pt>
                <c:pt idx="2590">
                  <c:v>5.055021557331732E-2</c:v>
                </c:pt>
                <c:pt idx="2591">
                  <c:v>5.047997134132759E-2</c:v>
                </c:pt>
                <c:pt idx="2592">
                  <c:v>5.0410016760566008E-2</c:v>
                </c:pt>
                <c:pt idx="2593">
                  <c:v>5.0341546906626955E-2</c:v>
                </c:pt>
                <c:pt idx="2594">
                  <c:v>5.0276354723499117E-2</c:v>
                </c:pt>
                <c:pt idx="2595">
                  <c:v>5.0216657437629389E-2</c:v>
                </c:pt>
                <c:pt idx="2596">
                  <c:v>5.0164901309214145E-2</c:v>
                </c:pt>
                <c:pt idx="2597">
                  <c:v>5.0123411865225342E-2</c:v>
                </c:pt>
                <c:pt idx="2598">
                  <c:v>5.0094175145528247E-2</c:v>
                </c:pt>
                <c:pt idx="2599">
                  <c:v>5.0078821757954861E-2</c:v>
                </c:pt>
                <c:pt idx="2600">
                  <c:v>5.0078273534939266E-2</c:v>
                </c:pt>
                <c:pt idx="2601">
                  <c:v>5.0092705145343204E-2</c:v>
                </c:pt>
                <c:pt idx="2602">
                  <c:v>5.012158192163782E-2</c:v>
                </c:pt>
                <c:pt idx="2603">
                  <c:v>5.0163698620363288E-2</c:v>
                </c:pt>
                <c:pt idx="2604">
                  <c:v>5.0217313541868938E-2</c:v>
                </c:pt>
                <c:pt idx="2605">
                  <c:v>5.0280184522037551E-2</c:v>
                </c:pt>
                <c:pt idx="2606">
                  <c:v>5.0349984048667133E-2</c:v>
                </c:pt>
                <c:pt idx="2607">
                  <c:v>5.0424316307136542E-2</c:v>
                </c:pt>
                <c:pt idx="2608">
                  <c:v>5.0500859294412205E-2</c:v>
                </c:pt>
                <c:pt idx="2609">
                  <c:v>5.057749545392061E-2</c:v>
                </c:pt>
                <c:pt idx="2610">
                  <c:v>5.0652326253575949E-2</c:v>
                </c:pt>
                <c:pt idx="2611">
                  <c:v>5.0723751170012502E-2</c:v>
                </c:pt>
                <c:pt idx="2612">
                  <c:v>5.079026328306914E-2</c:v>
                </c:pt>
                <c:pt idx="2613">
                  <c:v>5.0850571905570845E-2</c:v>
                </c:pt>
                <c:pt idx="2614">
                  <c:v>5.0903430086940149E-2</c:v>
                </c:pt>
                <c:pt idx="2615">
                  <c:v>5.0947584681894462E-2</c:v>
                </c:pt>
                <c:pt idx="2616">
                  <c:v>5.0981895825579999E-2</c:v>
                </c:pt>
                <c:pt idx="2617">
                  <c:v>5.100532718569812E-2</c:v>
                </c:pt>
                <c:pt idx="2618">
                  <c:v>5.1017184795663591E-2</c:v>
                </c:pt>
                <c:pt idx="2619">
                  <c:v>5.1017320886333761E-2</c:v>
                </c:pt>
                <c:pt idx="2620">
                  <c:v>5.1006186613013871E-2</c:v>
                </c:pt>
                <c:pt idx="2621">
                  <c:v>5.0985047974354283E-2</c:v>
                </c:pt>
                <c:pt idx="2622">
                  <c:v>5.0955859858501908E-2</c:v>
                </c:pt>
                <c:pt idx="2623">
                  <c:v>5.0921024511167479E-2</c:v>
                </c:pt>
                <c:pt idx="2624">
                  <c:v>5.0883314696467535E-2</c:v>
                </c:pt>
                <c:pt idx="2625">
                  <c:v>5.0845305127084808E-2</c:v>
                </c:pt>
                <c:pt idx="2626">
                  <c:v>5.0809066790386825E-2</c:v>
                </c:pt>
                <c:pt idx="2627">
                  <c:v>5.0775915013968546E-2</c:v>
                </c:pt>
                <c:pt idx="2628">
                  <c:v>5.0746290753404616E-2</c:v>
                </c:pt>
                <c:pt idx="2629">
                  <c:v>5.0719776929481424E-2</c:v>
                </c:pt>
                <c:pt idx="2630">
                  <c:v>5.0695272674421435E-2</c:v>
                </c:pt>
                <c:pt idx="2631">
                  <c:v>5.0671250332686289E-2</c:v>
                </c:pt>
                <c:pt idx="2632">
                  <c:v>5.0646159546857909E-2</c:v>
                </c:pt>
                <c:pt idx="2633">
                  <c:v>5.0618759228155834E-2</c:v>
                </c:pt>
                <c:pt idx="2634">
                  <c:v>5.058837135346423E-2</c:v>
                </c:pt>
                <c:pt idx="2635">
                  <c:v>5.0555000784305276E-2</c:v>
                </c:pt>
                <c:pt idx="2636">
                  <c:v>5.0519308261165803E-2</c:v>
                </c:pt>
                <c:pt idx="2637">
                  <c:v>5.0482419437393122E-2</c:v>
                </c:pt>
                <c:pt idx="2638">
                  <c:v>5.0445742269975301E-2</c:v>
                </c:pt>
                <c:pt idx="2639">
                  <c:v>5.0410619755764177E-2</c:v>
                </c:pt>
                <c:pt idx="2640">
                  <c:v>5.0378040692745048E-2</c:v>
                </c:pt>
                <c:pt idx="2641">
                  <c:v>5.0348498794721676E-2</c:v>
                </c:pt>
                <c:pt idx="2642">
                  <c:v>5.0321910001870314E-2</c:v>
                </c:pt>
                <c:pt idx="2643">
                  <c:v>5.0297685836747104E-2</c:v>
                </c:pt>
                <c:pt idx="2644">
                  <c:v>5.0274923135197304E-2</c:v>
                </c:pt>
                <c:pt idx="2645">
                  <c:v>5.0252697010409013E-2</c:v>
                </c:pt>
                <c:pt idx="2646">
                  <c:v>5.0230236366116898E-2</c:v>
                </c:pt>
                <c:pt idx="2647">
                  <c:v>5.0207048898287504E-2</c:v>
                </c:pt>
                <c:pt idx="2648">
                  <c:v>5.0183130501324995E-2</c:v>
                </c:pt>
                <c:pt idx="2649">
                  <c:v>5.015885228774894E-2</c:v>
                </c:pt>
                <c:pt idx="2650">
                  <c:v>5.0134981604835149E-2</c:v>
                </c:pt>
                <c:pt idx="2651">
                  <c:v>5.0112568008889281E-2</c:v>
                </c:pt>
                <c:pt idx="2652">
                  <c:v>5.0092706124404897E-2</c:v>
                </c:pt>
                <c:pt idx="2653">
                  <c:v>5.0076364826523105E-2</c:v>
                </c:pt>
                <c:pt idx="2654">
                  <c:v>5.006428043411125E-2</c:v>
                </c:pt>
                <c:pt idx="2655">
                  <c:v>5.0056934528080216E-2</c:v>
                </c:pt>
                <c:pt idx="2656">
                  <c:v>5.0054483102012597E-2</c:v>
                </c:pt>
                <c:pt idx="2657">
                  <c:v>5.0056804042401405E-2</c:v>
                </c:pt>
                <c:pt idx="2658">
                  <c:v>5.0063662585562371E-2</c:v>
                </c:pt>
                <c:pt idx="2659">
                  <c:v>5.0074690578734544E-2</c:v>
                </c:pt>
                <c:pt idx="2660">
                  <c:v>5.0089334539959569E-2</c:v>
                </c:pt>
                <c:pt idx="2661">
                  <c:v>5.0106863841031204E-2</c:v>
                </c:pt>
                <c:pt idx="2662">
                  <c:v>5.0126220892246741E-2</c:v>
                </c:pt>
                <c:pt idx="2663">
                  <c:v>5.0146090729377119E-2</c:v>
                </c:pt>
                <c:pt idx="2664">
                  <c:v>5.016489514105605E-2</c:v>
                </c:pt>
                <c:pt idx="2665">
                  <c:v>5.0180807158073618E-2</c:v>
                </c:pt>
                <c:pt idx="2666">
                  <c:v>5.0191913621019234E-2</c:v>
                </c:pt>
                <c:pt idx="2667">
                  <c:v>5.019641525287729E-2</c:v>
                </c:pt>
                <c:pt idx="2668">
                  <c:v>5.0192921965769022E-2</c:v>
                </c:pt>
                <c:pt idx="2669">
                  <c:v>5.0180657355381762E-2</c:v>
                </c:pt>
                <c:pt idx="2670">
                  <c:v>5.0159570402446167E-2</c:v>
                </c:pt>
                <c:pt idx="2671">
                  <c:v>5.0130509815744274E-2</c:v>
                </c:pt>
                <c:pt idx="2672">
                  <c:v>5.0094989675036283E-2</c:v>
                </c:pt>
                <c:pt idx="2673">
                  <c:v>5.0055305920047144E-2</c:v>
                </c:pt>
                <c:pt idx="2674">
                  <c:v>5.001413015297286E-2</c:v>
                </c:pt>
                <c:pt idx="2675">
                  <c:v>4.9974214476540983E-2</c:v>
                </c:pt>
                <c:pt idx="2676">
                  <c:v>4.9938089120734067E-2</c:v>
                </c:pt>
                <c:pt idx="2677">
                  <c:v>4.9907829577645647E-2</c:v>
                </c:pt>
                <c:pt idx="2678">
                  <c:v>4.9884914649824315E-2</c:v>
                </c:pt>
                <c:pt idx="2679">
                  <c:v>4.987018532451179E-2</c:v>
                </c:pt>
                <c:pt idx="2680">
                  <c:v>4.9863922112146304E-2</c:v>
                </c:pt>
                <c:pt idx="2681">
                  <c:v>4.9866089752363542E-2</c:v>
                </c:pt>
                <c:pt idx="2682">
                  <c:v>4.9876525197232673E-2</c:v>
                </c:pt>
                <c:pt idx="2683">
                  <c:v>4.9895089565293135E-2</c:v>
                </c:pt>
                <c:pt idx="2684">
                  <c:v>4.9921702165540323E-2</c:v>
                </c:pt>
                <c:pt idx="2685">
                  <c:v>4.9956343920149436E-2</c:v>
                </c:pt>
                <c:pt idx="2686">
                  <c:v>4.9998978209359203E-2</c:v>
                </c:pt>
                <c:pt idx="2687">
                  <c:v>5.0049307210729012E-2</c:v>
                </c:pt>
                <c:pt idx="2688">
                  <c:v>5.0106577283255842E-2</c:v>
                </c:pt>
                <c:pt idx="2689">
                  <c:v>5.0169452363550818E-2</c:v>
                </c:pt>
                <c:pt idx="2690">
                  <c:v>5.0235974240228194E-2</c:v>
                </c:pt>
                <c:pt idx="2691">
                  <c:v>5.030360776887962E-2</c:v>
                </c:pt>
                <c:pt idx="2692">
                  <c:v>5.0369464619734343E-2</c:v>
                </c:pt>
                <c:pt idx="2693">
                  <c:v>5.043061069075179E-2</c:v>
                </c:pt>
                <c:pt idx="2694">
                  <c:v>5.0484337197425316E-2</c:v>
                </c:pt>
                <c:pt idx="2695">
                  <c:v>5.0528461747532484E-2</c:v>
                </c:pt>
                <c:pt idx="2696">
                  <c:v>5.0561465334683725E-2</c:v>
                </c:pt>
                <c:pt idx="2697">
                  <c:v>5.0582649853691916E-2</c:v>
                </c:pt>
                <c:pt idx="2698">
                  <c:v>5.0592060689865659E-2</c:v>
                </c:pt>
                <c:pt idx="2699">
                  <c:v>5.059036836892062E-2</c:v>
                </c:pt>
                <c:pt idx="2700">
                  <c:v>5.0578738211476716E-2</c:v>
                </c:pt>
                <c:pt idx="2701">
                  <c:v>5.055876745800874E-2</c:v>
                </c:pt>
                <c:pt idx="2702">
                  <c:v>5.0532385414181251E-2</c:v>
                </c:pt>
                <c:pt idx="2703">
                  <c:v>5.0501757544876708E-2</c:v>
                </c:pt>
                <c:pt idx="2704">
                  <c:v>5.0469253707187321E-2</c:v>
                </c:pt>
                <c:pt idx="2705">
                  <c:v>5.0437464286462938E-2</c:v>
                </c:pt>
                <c:pt idx="2706">
                  <c:v>5.0409002566553285E-2</c:v>
                </c:pt>
                <c:pt idx="2707">
                  <c:v>5.0386416525479254E-2</c:v>
                </c:pt>
                <c:pt idx="2708">
                  <c:v>5.0371826235925302E-2</c:v>
                </c:pt>
                <c:pt idx="2709">
                  <c:v>5.0366850871431799E-2</c:v>
                </c:pt>
                <c:pt idx="2710">
                  <c:v>5.0372222333926346E-2</c:v>
                </c:pt>
                <c:pt idx="2711">
                  <c:v>5.0387608210412972E-2</c:v>
                </c:pt>
                <c:pt idx="2712">
                  <c:v>5.04115564004615E-2</c:v>
                </c:pt>
                <c:pt idx="2713">
                  <c:v>5.0441479394188804E-2</c:v>
                </c:pt>
                <c:pt idx="2714">
                  <c:v>5.0473970841108835E-2</c:v>
                </c:pt>
                <c:pt idx="2715">
                  <c:v>5.0505219296859923E-2</c:v>
                </c:pt>
                <c:pt idx="2716">
                  <c:v>5.0531433300112699E-2</c:v>
                </c:pt>
                <c:pt idx="2717">
                  <c:v>5.0549384623175611E-2</c:v>
                </c:pt>
                <c:pt idx="2718">
                  <c:v>5.0556657451130652E-2</c:v>
                </c:pt>
                <c:pt idx="2719">
                  <c:v>5.0551983651011066E-2</c:v>
                </c:pt>
                <c:pt idx="2720">
                  <c:v>5.0535222131225528E-2</c:v>
                </c:pt>
                <c:pt idx="2721">
                  <c:v>5.0507346210043297E-2</c:v>
                </c:pt>
                <c:pt idx="2722">
                  <c:v>5.0470143259301541E-2</c:v>
                </c:pt>
                <c:pt idx="2723">
                  <c:v>5.04258769770227E-2</c:v>
                </c:pt>
                <c:pt idx="2724">
                  <c:v>5.0377013870333102E-2</c:v>
                </c:pt>
                <c:pt idx="2725">
                  <c:v>5.0325960894293927E-2</c:v>
                </c:pt>
                <c:pt idx="2726">
                  <c:v>5.027492275358067E-2</c:v>
                </c:pt>
                <c:pt idx="2727">
                  <c:v>5.0226094027263891E-2</c:v>
                </c:pt>
                <c:pt idx="2728">
                  <c:v>5.018144668911137E-2</c:v>
                </c:pt>
                <c:pt idx="2729">
                  <c:v>5.0142735386171838E-2</c:v>
                </c:pt>
                <c:pt idx="2730">
                  <c:v>5.0111519818813184E-2</c:v>
                </c:pt>
                <c:pt idx="2731">
                  <c:v>5.0089042780086648E-2</c:v>
                </c:pt>
                <c:pt idx="2732">
                  <c:v>5.007607987791312E-2</c:v>
                </c:pt>
                <c:pt idx="2733">
                  <c:v>5.0072760272345723E-2</c:v>
                </c:pt>
                <c:pt idx="2734">
                  <c:v>5.0078567487330618E-2</c:v>
                </c:pt>
                <c:pt idx="2735">
                  <c:v>5.0092247856019616E-2</c:v>
                </c:pt>
                <c:pt idx="2736">
                  <c:v>5.0111892722227588E-2</c:v>
                </c:pt>
                <c:pt idx="2737">
                  <c:v>5.0135163789607889E-2</c:v>
                </c:pt>
                <c:pt idx="2738">
                  <c:v>5.0159599735956288E-2</c:v>
                </c:pt>
                <c:pt idx="2739">
                  <c:v>5.0182998668433697E-2</c:v>
                </c:pt>
                <c:pt idx="2740">
                  <c:v>5.0203646318332171E-2</c:v>
                </c:pt>
                <c:pt idx="2741">
                  <c:v>5.0220535892203239E-2</c:v>
                </c:pt>
                <c:pt idx="2742">
                  <c:v>5.0233473181709551E-2</c:v>
                </c:pt>
                <c:pt idx="2743">
                  <c:v>5.0242986985455103E-2</c:v>
                </c:pt>
                <c:pt idx="2744">
                  <c:v>5.0250097735016805E-2</c:v>
                </c:pt>
                <c:pt idx="2745">
                  <c:v>5.0256061856063572E-2</c:v>
                </c:pt>
                <c:pt idx="2746">
                  <c:v>5.026219691880815E-2</c:v>
                </c:pt>
                <c:pt idx="2747">
                  <c:v>5.026936389050117E-2</c:v>
                </c:pt>
                <c:pt idx="2748">
                  <c:v>5.0277824163220755E-2</c:v>
                </c:pt>
                <c:pt idx="2749">
                  <c:v>5.0287089259900879E-2</c:v>
                </c:pt>
                <c:pt idx="2750">
                  <c:v>5.0295933830311758E-2</c:v>
                </c:pt>
                <c:pt idx="2751">
                  <c:v>5.0302464860632348E-2</c:v>
                </c:pt>
                <c:pt idx="2752">
                  <c:v>5.0304731486172288E-2</c:v>
                </c:pt>
                <c:pt idx="2753">
                  <c:v>5.0300615154347139E-2</c:v>
                </c:pt>
                <c:pt idx="2754">
                  <c:v>5.0288342241428072E-2</c:v>
                </c:pt>
                <c:pt idx="2755">
                  <c:v>5.0266765964306841E-2</c:v>
                </c:pt>
                <c:pt idx="2756">
                  <c:v>5.0235429013797642E-2</c:v>
                </c:pt>
                <c:pt idx="2757">
                  <c:v>5.0194753029550877E-2</c:v>
                </c:pt>
                <c:pt idx="2758">
                  <c:v>5.014593236899334E-2</c:v>
                </c:pt>
                <c:pt idx="2759">
                  <c:v>5.0090819229443362E-2</c:v>
                </c:pt>
                <c:pt idx="2760">
                  <c:v>5.0031637759140664E-2</c:v>
                </c:pt>
                <c:pt idx="2761">
                  <c:v>4.9970721386399318E-2</c:v>
                </c:pt>
                <c:pt idx="2762">
                  <c:v>4.9910288628084457E-2</c:v>
                </c:pt>
                <c:pt idx="2763">
                  <c:v>4.9852247308175536E-2</c:v>
                </c:pt>
                <c:pt idx="2764">
                  <c:v>4.9798019508712238E-2</c:v>
                </c:pt>
                <c:pt idx="2765">
                  <c:v>4.9748548619683752E-2</c:v>
                </c:pt>
                <c:pt idx="2766">
                  <c:v>4.9704186940076278E-2</c:v>
                </c:pt>
                <c:pt idx="2767">
                  <c:v>4.9664886515809213E-2</c:v>
                </c:pt>
                <c:pt idx="2768">
                  <c:v>4.9630288937028491E-2</c:v>
                </c:pt>
                <c:pt idx="2769">
                  <c:v>4.9599838473761489E-2</c:v>
                </c:pt>
                <c:pt idx="2770">
                  <c:v>4.9572989652124866E-2</c:v>
                </c:pt>
                <c:pt idx="2771">
                  <c:v>4.9549300109138363E-2</c:v>
                </c:pt>
                <c:pt idx="2772">
                  <c:v>4.9528508605984331E-2</c:v>
                </c:pt>
                <c:pt idx="2773">
                  <c:v>4.9510726078420705E-2</c:v>
                </c:pt>
                <c:pt idx="2774">
                  <c:v>4.9496483900811725E-2</c:v>
                </c:pt>
                <c:pt idx="2775">
                  <c:v>4.9486484599289032E-2</c:v>
                </c:pt>
                <c:pt idx="2776">
                  <c:v>4.9481667875766133E-2</c:v>
                </c:pt>
                <c:pt idx="2777">
                  <c:v>4.9482974926428044E-2</c:v>
                </c:pt>
                <c:pt idx="2778">
                  <c:v>4.9491236943532899E-2</c:v>
                </c:pt>
                <c:pt idx="2779">
                  <c:v>4.9507314362055771E-2</c:v>
                </c:pt>
                <c:pt idx="2780">
                  <c:v>4.9531611280292223E-2</c:v>
                </c:pt>
                <c:pt idx="2781">
                  <c:v>4.9564156260681072E-2</c:v>
                </c:pt>
                <c:pt idx="2782">
                  <c:v>4.9604383690474103E-2</c:v>
                </c:pt>
                <c:pt idx="2783">
                  <c:v>4.9651389944022337E-2</c:v>
                </c:pt>
                <c:pt idx="2784">
                  <c:v>4.9703859799825223E-2</c:v>
                </c:pt>
                <c:pt idx="2785">
                  <c:v>4.9760216999000996E-2</c:v>
                </c:pt>
                <c:pt idx="2786">
                  <c:v>4.9818785682072111E-2</c:v>
                </c:pt>
                <c:pt idx="2787">
                  <c:v>4.9877970971768409E-2</c:v>
                </c:pt>
                <c:pt idx="2788">
                  <c:v>4.9936487042342062E-2</c:v>
                </c:pt>
                <c:pt idx="2789">
                  <c:v>4.9993540572556387E-2</c:v>
                </c:pt>
                <c:pt idx="2790">
                  <c:v>5.0048862198263475E-2</c:v>
                </c:pt>
                <c:pt idx="2791">
                  <c:v>5.0102789386491639E-2</c:v>
                </c:pt>
                <c:pt idx="2792">
                  <c:v>5.0156128546989337E-2</c:v>
                </c:pt>
                <c:pt idx="2793">
                  <c:v>5.0210023660569682E-2</c:v>
                </c:pt>
                <c:pt idx="2794">
                  <c:v>5.0265692064056622E-2</c:v>
                </c:pt>
                <c:pt idx="2795">
                  <c:v>5.0324085445242528E-2</c:v>
                </c:pt>
                <c:pt idx="2796">
                  <c:v>5.0385589166749546E-2</c:v>
                </c:pt>
                <c:pt idx="2797">
                  <c:v>5.0449829922821661E-2</c:v>
                </c:pt>
                <c:pt idx="2798">
                  <c:v>5.0515450588814848E-2</c:v>
                </c:pt>
                <c:pt idx="2799">
                  <c:v>5.0580075502500918E-2</c:v>
                </c:pt>
                <c:pt idx="2800">
                  <c:v>5.0640494605950298E-2</c:v>
                </c:pt>
                <c:pt idx="2801">
                  <c:v>5.0692900056712856E-2</c:v>
                </c:pt>
                <c:pt idx="2802">
                  <c:v>5.0733375357413686E-2</c:v>
                </c:pt>
                <c:pt idx="2803">
                  <c:v>5.075834391239236E-2</c:v>
                </c:pt>
                <c:pt idx="2804">
                  <c:v>5.0765032591769288E-2</c:v>
                </c:pt>
                <c:pt idx="2805">
                  <c:v>5.0751875673708861E-2</c:v>
                </c:pt>
                <c:pt idx="2806">
                  <c:v>5.0718781979534534E-2</c:v>
                </c:pt>
                <c:pt idx="2807">
                  <c:v>5.0667146133205887E-2</c:v>
                </c:pt>
                <c:pt idx="2808">
                  <c:v>5.0599711760798409E-2</c:v>
                </c:pt>
                <c:pt idx="2809">
                  <c:v>5.0520290886650769E-2</c:v>
                </c:pt>
                <c:pt idx="2810">
                  <c:v>5.0433311963816251E-2</c:v>
                </c:pt>
                <c:pt idx="2811">
                  <c:v>5.0343323872023817E-2</c:v>
                </c:pt>
                <c:pt idx="2812">
                  <c:v>5.0254555751707744E-2</c:v>
                </c:pt>
                <c:pt idx="2813">
                  <c:v>5.0170524196824121E-2</c:v>
                </c:pt>
                <c:pt idx="2814">
                  <c:v>5.0093785857538736E-2</c:v>
                </c:pt>
                <c:pt idx="2815">
                  <c:v>5.0025846322348529E-2</c:v>
                </c:pt>
                <c:pt idx="2816">
                  <c:v>4.9967198397269104E-2</c:v>
                </c:pt>
                <c:pt idx="2817">
                  <c:v>4.991750900773221E-2</c:v>
                </c:pt>
                <c:pt idx="2818">
                  <c:v>4.9875917522794966E-2</c:v>
                </c:pt>
                <c:pt idx="2819">
                  <c:v>4.98412959988698E-2</c:v>
                </c:pt>
                <c:pt idx="2820">
                  <c:v>4.9812543146785841E-2</c:v>
                </c:pt>
                <c:pt idx="2821">
                  <c:v>4.9788820874965646E-2</c:v>
                </c:pt>
                <c:pt idx="2822">
                  <c:v>4.9769774648909068E-2</c:v>
                </c:pt>
                <c:pt idx="2823">
                  <c:v>4.9755506226562655E-2</c:v>
                </c:pt>
                <c:pt idx="2824">
                  <c:v>4.9746554034844709E-2</c:v>
                </c:pt>
                <c:pt idx="2825">
                  <c:v>4.9743775580412028E-2</c:v>
                </c:pt>
                <c:pt idx="2826">
                  <c:v>4.9748183221906807E-2</c:v>
                </c:pt>
                <c:pt idx="2827">
                  <c:v>4.9760757423185385E-2</c:v>
                </c:pt>
                <c:pt idx="2828">
                  <c:v>4.9782164242534059E-2</c:v>
                </c:pt>
                <c:pt idx="2829">
                  <c:v>4.9812592112099693E-2</c:v>
                </c:pt>
                <c:pt idx="2830">
                  <c:v>4.9851546589757385E-2</c:v>
                </c:pt>
                <c:pt idx="2831">
                  <c:v>4.98978350772473E-2</c:v>
                </c:pt>
                <c:pt idx="2832">
                  <c:v>4.9949488112715573E-2</c:v>
                </c:pt>
                <c:pt idx="2833">
                  <c:v>5.0003892619855501E-2</c:v>
                </c:pt>
                <c:pt idx="2834">
                  <c:v>5.0057822664121614E-2</c:v>
                </c:pt>
                <c:pt idx="2835">
                  <c:v>5.0107880272026159E-2</c:v>
                </c:pt>
                <c:pt idx="2836">
                  <c:v>5.0150913315452808E-2</c:v>
                </c:pt>
                <c:pt idx="2837">
                  <c:v>5.0184109815187838E-2</c:v>
                </c:pt>
                <c:pt idx="2838">
                  <c:v>5.020548158951036E-2</c:v>
                </c:pt>
                <c:pt idx="2839">
                  <c:v>5.0213920014427364E-2</c:v>
                </c:pt>
                <c:pt idx="2840">
                  <c:v>5.0209633741359345E-2</c:v>
                </c:pt>
                <c:pt idx="2841">
                  <c:v>5.0193932803602827E-2</c:v>
                </c:pt>
                <c:pt idx="2842">
                  <c:v>5.0169083647228344E-2</c:v>
                </c:pt>
                <c:pt idx="2843">
                  <c:v>5.0138048600158455E-2</c:v>
                </c:pt>
                <c:pt idx="2844">
                  <c:v>5.0104156953694953E-2</c:v>
                </c:pt>
                <c:pt idx="2845">
                  <c:v>5.0070460709403138E-2</c:v>
                </c:pt>
                <c:pt idx="2846">
                  <c:v>5.0039597058881738E-2</c:v>
                </c:pt>
                <c:pt idx="2847">
                  <c:v>5.0013495340170043E-2</c:v>
                </c:pt>
                <c:pt idx="2848">
                  <c:v>4.9993159901665231E-2</c:v>
                </c:pt>
                <c:pt idx="2849">
                  <c:v>4.9978654060983625E-2</c:v>
                </c:pt>
                <c:pt idx="2850">
                  <c:v>4.9969181123584609E-2</c:v>
                </c:pt>
                <c:pt idx="2851">
                  <c:v>4.9963316176465634E-2</c:v>
                </c:pt>
                <c:pt idx="2852">
                  <c:v>4.9959362996575329E-2</c:v>
                </c:pt>
                <c:pt idx="2853">
                  <c:v>4.995560046553725E-2</c:v>
                </c:pt>
                <c:pt idx="2854">
                  <c:v>4.9950570217963279E-2</c:v>
                </c:pt>
                <c:pt idx="2855">
                  <c:v>4.994323488636461E-2</c:v>
                </c:pt>
                <c:pt idx="2856">
                  <c:v>4.9933227607869828E-2</c:v>
                </c:pt>
                <c:pt idx="2857">
                  <c:v>4.9920694204521734E-2</c:v>
                </c:pt>
                <c:pt idx="2858">
                  <c:v>4.9906345064372068E-2</c:v>
                </c:pt>
                <c:pt idx="2859">
                  <c:v>4.9891174295798327E-2</c:v>
                </c:pt>
                <c:pt idx="2860">
                  <c:v>4.9876513894122752E-2</c:v>
                </c:pt>
                <c:pt idx="2861">
                  <c:v>4.9863809051615852E-2</c:v>
                </c:pt>
                <c:pt idx="2862">
                  <c:v>4.9854477252995577E-2</c:v>
                </c:pt>
                <c:pt idx="2863">
                  <c:v>4.9849782375022966E-2</c:v>
                </c:pt>
                <c:pt idx="2864">
                  <c:v>4.9850730318657034E-2</c:v>
                </c:pt>
                <c:pt idx="2865">
                  <c:v>4.9857976237627326E-2</c:v>
                </c:pt>
                <c:pt idx="2866">
                  <c:v>4.9871785914289785E-2</c:v>
                </c:pt>
                <c:pt idx="2867">
                  <c:v>4.9891951635202256E-2</c:v>
                </c:pt>
                <c:pt idx="2868">
                  <c:v>4.9917859058998572E-2</c:v>
                </c:pt>
                <c:pt idx="2869">
                  <c:v>4.9948441100659532E-2</c:v>
                </c:pt>
                <c:pt idx="2870">
                  <c:v>4.998221429070196E-2</c:v>
                </c:pt>
                <c:pt idx="2871">
                  <c:v>5.0017406211164114E-2</c:v>
                </c:pt>
                <c:pt idx="2872">
                  <c:v>5.0052002712143912E-2</c:v>
                </c:pt>
                <c:pt idx="2873">
                  <c:v>5.0083894179447593E-2</c:v>
                </c:pt>
                <c:pt idx="2874">
                  <c:v>5.011095492789952E-2</c:v>
                </c:pt>
                <c:pt idx="2875">
                  <c:v>5.0131203580023639E-2</c:v>
                </c:pt>
                <c:pt idx="2876">
                  <c:v>5.0142932163428133E-2</c:v>
                </c:pt>
                <c:pt idx="2877">
                  <c:v>5.0144747974929134E-2</c:v>
                </c:pt>
                <c:pt idx="2878">
                  <c:v>5.0135738807599528E-2</c:v>
                </c:pt>
                <c:pt idx="2879">
                  <c:v>5.0115533132466021E-2</c:v>
                </c:pt>
                <c:pt idx="2880">
                  <c:v>5.008446403068955E-2</c:v>
                </c:pt>
                <c:pt idx="2881">
                  <c:v>5.0043492852711653E-2</c:v>
                </c:pt>
                <c:pt idx="2882">
                  <c:v>4.9994298564150906E-2</c:v>
                </c:pt>
                <c:pt idx="2883">
                  <c:v>4.9939200795820642E-2</c:v>
                </c:pt>
                <c:pt idx="2884">
                  <c:v>4.9881122265584568E-2</c:v>
                </c:pt>
                <c:pt idx="2885">
                  <c:v>4.9823552840076439E-2</c:v>
                </c:pt>
                <c:pt idx="2886">
                  <c:v>4.9770297282897093E-2</c:v>
                </c:pt>
                <c:pt idx="2887">
                  <c:v>4.9725315020237186E-2</c:v>
                </c:pt>
                <c:pt idx="2888">
                  <c:v>4.9692363441172394E-2</c:v>
                </c:pt>
                <c:pt idx="2889">
                  <c:v>4.9674657680143376E-2</c:v>
                </c:pt>
                <c:pt idx="2890">
                  <c:v>4.9674416762889924E-2</c:v>
                </c:pt>
                <c:pt idx="2891">
                  <c:v>4.9692488064873058E-2</c:v>
                </c:pt>
                <c:pt idx="2892">
                  <c:v>4.9728328066191069E-2</c:v>
                </c:pt>
                <c:pt idx="2893">
                  <c:v>4.9779701665537295E-2</c:v>
                </c:pt>
                <c:pt idx="2894">
                  <c:v>4.9842771243620458E-2</c:v>
                </c:pt>
                <c:pt idx="2895">
                  <c:v>4.9912404460218038E-2</c:v>
                </c:pt>
                <c:pt idx="2896">
                  <c:v>4.9982646759254942E-2</c:v>
                </c:pt>
                <c:pt idx="2897">
                  <c:v>5.004732482855391E-2</c:v>
                </c:pt>
                <c:pt idx="2898">
                  <c:v>5.0100799646097136E-2</c:v>
                </c:pt>
                <c:pt idx="2899">
                  <c:v>5.0138523190268902E-2</c:v>
                </c:pt>
                <c:pt idx="2900">
                  <c:v>5.0157549500078474E-2</c:v>
                </c:pt>
                <c:pt idx="2901">
                  <c:v>5.0156771612670889E-2</c:v>
                </c:pt>
                <c:pt idx="2902">
                  <c:v>5.0136981224771053E-2</c:v>
                </c:pt>
                <c:pt idx="2903">
                  <c:v>5.0100628621768277E-2</c:v>
                </c:pt>
                <c:pt idx="2904">
                  <c:v>5.0051410103247984E-2</c:v>
                </c:pt>
                <c:pt idx="2905">
                  <c:v>4.9993777731625277E-2</c:v>
                </c:pt>
                <c:pt idx="2906">
                  <c:v>4.9932438365518493E-2</c:v>
                </c:pt>
                <c:pt idx="2907">
                  <c:v>4.9871984684521087E-2</c:v>
                </c:pt>
                <c:pt idx="2908">
                  <c:v>4.9816548098605223E-2</c:v>
                </c:pt>
                <c:pt idx="2909">
                  <c:v>4.976957383736904E-2</c:v>
                </c:pt>
                <c:pt idx="2910">
                  <c:v>4.9733841682910417E-2</c:v>
                </c:pt>
                <c:pt idx="2911">
                  <c:v>4.9711233976118506E-2</c:v>
                </c:pt>
                <c:pt idx="2912">
                  <c:v>4.9703132650566827E-2</c:v>
                </c:pt>
                <c:pt idx="2913">
                  <c:v>4.9710346442199432E-2</c:v>
                </c:pt>
                <c:pt idx="2914">
                  <c:v>4.9733108599326219E-2</c:v>
                </c:pt>
                <c:pt idx="2915">
                  <c:v>4.9771030048328377E-2</c:v>
                </c:pt>
                <c:pt idx="2916">
                  <c:v>4.9823039604140924E-2</c:v>
                </c:pt>
                <c:pt idx="2917">
                  <c:v>4.9887592919278426E-2</c:v>
                </c:pt>
                <c:pt idx="2918">
                  <c:v>4.9962435018688009E-2</c:v>
                </c:pt>
                <c:pt idx="2919">
                  <c:v>5.0044710469105788E-2</c:v>
                </c:pt>
                <c:pt idx="2920">
                  <c:v>5.0131080231103096E-2</c:v>
                </c:pt>
                <c:pt idx="2921">
                  <c:v>5.021790490439295E-2</c:v>
                </c:pt>
                <c:pt idx="2922">
                  <c:v>5.0301520148405568E-2</c:v>
                </c:pt>
                <c:pt idx="2923">
                  <c:v>5.0378576271771433E-2</c:v>
                </c:pt>
                <c:pt idx="2924">
                  <c:v>5.0446311308263658E-2</c:v>
                </c:pt>
                <c:pt idx="2925">
                  <c:v>5.0502796583402981E-2</c:v>
                </c:pt>
                <c:pt idx="2926">
                  <c:v>5.0547081224558775E-2</c:v>
                </c:pt>
                <c:pt idx="2927">
                  <c:v>5.0579157140874603E-2</c:v>
                </c:pt>
                <c:pt idx="2928">
                  <c:v>5.0599811790339032E-2</c:v>
                </c:pt>
                <c:pt idx="2929">
                  <c:v>5.0610361957914997E-2</c:v>
                </c:pt>
                <c:pt idx="2930">
                  <c:v>5.0612403940865844E-2</c:v>
                </c:pt>
                <c:pt idx="2931">
                  <c:v>5.0607399287232999E-2</c:v>
                </c:pt>
                <c:pt idx="2932">
                  <c:v>5.0596498713803721E-2</c:v>
                </c:pt>
                <c:pt idx="2933">
                  <c:v>5.0580413777217954E-2</c:v>
                </c:pt>
                <c:pt idx="2934">
                  <c:v>5.055942229705148E-2</c:v>
                </c:pt>
                <c:pt idx="2935">
                  <c:v>5.0533259694040357E-2</c:v>
                </c:pt>
                <c:pt idx="2936">
                  <c:v>5.0501339391848324E-2</c:v>
                </c:pt>
                <c:pt idx="2937">
                  <c:v>5.0462812927735065E-2</c:v>
                </c:pt>
                <c:pt idx="2938">
                  <c:v>5.0416641860741213E-2</c:v>
                </c:pt>
                <c:pt idx="2939">
                  <c:v>5.0361795128859937E-2</c:v>
                </c:pt>
                <c:pt idx="2940">
                  <c:v>5.0297188695867814E-2</c:v>
                </c:pt>
                <c:pt idx="2941">
                  <c:v>5.0221834065934653E-2</c:v>
                </c:pt>
                <c:pt idx="2942">
                  <c:v>5.0134906922387326E-2</c:v>
                </c:pt>
                <c:pt idx="2943">
                  <c:v>5.0035874971774696E-2</c:v>
                </c:pt>
                <c:pt idx="2944">
                  <c:v>4.9924630272879925E-2</c:v>
                </c:pt>
                <c:pt idx="2945">
                  <c:v>4.9801624718493837E-2</c:v>
                </c:pt>
                <c:pt idx="2946">
                  <c:v>4.9668007711519829E-2</c:v>
                </c:pt>
                <c:pt idx="2947">
                  <c:v>4.9525602725858618E-2</c:v>
                </c:pt>
                <c:pt idx="2948">
                  <c:v>4.937684720380716E-2</c:v>
                </c:pt>
                <c:pt idx="2949">
                  <c:v>4.922457970449428E-2</c:v>
                </c:pt>
                <c:pt idx="2950">
                  <c:v>4.9071799516568135E-2</c:v>
                </c:pt>
                <c:pt idx="2951">
                  <c:v>4.8921510097414515E-2</c:v>
                </c:pt>
                <c:pt idx="2952">
                  <c:v>4.8776489593934831E-2</c:v>
                </c:pt>
                <c:pt idx="2953">
                  <c:v>4.8639078008058792E-2</c:v>
                </c:pt>
                <c:pt idx="2954">
                  <c:v>4.851110853418391E-2</c:v>
                </c:pt>
                <c:pt idx="2955">
                  <c:v>4.839388303482841E-2</c:v>
                </c:pt>
                <c:pt idx="2956">
                  <c:v>4.8288219694686253E-2</c:v>
                </c:pt>
                <c:pt idx="2957">
                  <c:v>4.819449193366869E-2</c:v>
                </c:pt>
                <c:pt idx="2958">
                  <c:v>4.8112618425678655E-2</c:v>
                </c:pt>
                <c:pt idx="2959">
                  <c:v>4.8042408353763874E-2</c:v>
                </c:pt>
                <c:pt idx="2960">
                  <c:v>4.7983291963489681E-2</c:v>
                </c:pt>
                <c:pt idx="2961">
                  <c:v>4.7934500581985791E-2</c:v>
                </c:pt>
                <c:pt idx="2962">
                  <c:v>4.7895012178126903E-2</c:v>
                </c:pt>
                <c:pt idx="2963">
                  <c:v>4.7863665300330843E-2</c:v>
                </c:pt>
                <c:pt idx="2964">
                  <c:v>4.783913569926402E-2</c:v>
                </c:pt>
                <c:pt idx="2965">
                  <c:v>4.7820001277014891E-2</c:v>
                </c:pt>
                <c:pt idx="2966">
                  <c:v>4.7804792644097163E-2</c:v>
                </c:pt>
                <c:pt idx="2967">
                  <c:v>4.7791972769830694E-2</c:v>
                </c:pt>
                <c:pt idx="2968">
                  <c:v>4.7780222499581651E-2</c:v>
                </c:pt>
                <c:pt idx="2969">
                  <c:v>4.7768472659083183E-2</c:v>
                </c:pt>
                <c:pt idx="2970">
                  <c:v>4.7755928830795602E-2</c:v>
                </c:pt>
                <c:pt idx="2971">
                  <c:v>4.7742219149112392E-2</c:v>
                </c:pt>
                <c:pt idx="2972">
                  <c:v>4.7727424482582784E-2</c:v>
                </c:pt>
                <c:pt idx="2973">
                  <c:v>4.7712132684504971E-2</c:v>
                </c:pt>
                <c:pt idx="2974">
                  <c:v>4.7697380800474504E-2</c:v>
                </c:pt>
                <c:pt idx="2975">
                  <c:v>4.7684653049715982E-2</c:v>
                </c:pt>
                <c:pt idx="2976">
                  <c:v>4.7675619936070446E-2</c:v>
                </c:pt>
                <c:pt idx="2977">
                  <c:v>4.7672227084250951E-2</c:v>
                </c:pt>
                <c:pt idx="2978">
                  <c:v>4.767642647808569E-2</c:v>
                </c:pt>
                <c:pt idx="2979">
                  <c:v>4.7690005404835874E-2</c:v>
                </c:pt>
                <c:pt idx="2980">
                  <c:v>4.7714597111656765E-2</c:v>
                </c:pt>
                <c:pt idx="2981">
                  <c:v>4.7751527012904256E-2</c:v>
                </c:pt>
                <c:pt idx="2982">
                  <c:v>4.780163985462918E-2</c:v>
                </c:pt>
                <c:pt idx="2983">
                  <c:v>4.786533376921534E-2</c:v>
                </c:pt>
                <c:pt idx="2984">
                  <c:v>4.7942751924743621E-2</c:v>
                </c:pt>
                <c:pt idx="2985">
                  <c:v>4.803373740494532E-2</c:v>
                </c:pt>
                <c:pt idx="2986">
                  <c:v>4.8137856108602051E-2</c:v>
                </c:pt>
                <c:pt idx="2987">
                  <c:v>4.8254544204966165E-2</c:v>
                </c:pt>
                <c:pt idx="2988">
                  <c:v>4.8383022259744772E-2</c:v>
                </c:pt>
                <c:pt idx="2989">
                  <c:v>4.8522251129201673E-2</c:v>
                </c:pt>
                <c:pt idx="2990">
                  <c:v>4.8670898458654174E-2</c:v>
                </c:pt>
                <c:pt idx="2991">
                  <c:v>4.8827270599284572E-2</c:v>
                </c:pt>
                <c:pt idx="2992">
                  <c:v>4.898929989859524E-2</c:v>
                </c:pt>
                <c:pt idx="2993">
                  <c:v>4.9154516396917126E-2</c:v>
                </c:pt>
                <c:pt idx="2994">
                  <c:v>4.9320071224281829E-2</c:v>
                </c:pt>
                <c:pt idx="2995">
                  <c:v>4.948287801807847E-2</c:v>
                </c:pt>
                <c:pt idx="2996">
                  <c:v>4.9639820813790217E-2</c:v>
                </c:pt>
                <c:pt idx="2997">
                  <c:v>4.9788106617122727E-2</c:v>
                </c:pt>
                <c:pt idx="2998">
                  <c:v>4.9925359677053895E-2</c:v>
                </c:pt>
                <c:pt idx="2999">
                  <c:v>5.0049910324735561E-2</c:v>
                </c:pt>
                <c:pt idx="3000">
                  <c:v>5.0160872268556707E-2</c:v>
                </c:pt>
                <c:pt idx="3001">
                  <c:v>5.0258309474091538E-2</c:v>
                </c:pt>
                <c:pt idx="3002">
                  <c:v>5.0343141978537245E-2</c:v>
                </c:pt>
                <c:pt idx="3003">
                  <c:v>5.0417056991274432E-2</c:v>
                </c:pt>
                <c:pt idx="3004">
                  <c:v>5.0482336891564818E-2</c:v>
                </c:pt>
                <c:pt idx="3005">
                  <c:v>5.0541646345080987E-2</c:v>
                </c:pt>
                <c:pt idx="3006">
                  <c:v>5.0597845766863367E-2</c:v>
                </c:pt>
                <c:pt idx="3007">
                  <c:v>5.0653753792492207E-2</c:v>
                </c:pt>
                <c:pt idx="3008">
                  <c:v>5.0712006701221099E-2</c:v>
                </c:pt>
                <c:pt idx="3009">
                  <c:v>5.077491708128247E-2</c:v>
                </c:pt>
                <c:pt idx="3010">
                  <c:v>5.0844311709579378E-2</c:v>
                </c:pt>
                <c:pt idx="3011">
                  <c:v>5.0921711687864885E-2</c:v>
                </c:pt>
                <c:pt idx="3012">
                  <c:v>5.1008120072429032E-2</c:v>
                </c:pt>
                <c:pt idx="3013">
                  <c:v>5.1104116139634316E-2</c:v>
                </c:pt>
                <c:pt idx="3014">
                  <c:v>5.1209842591423263E-2</c:v>
                </c:pt>
                <c:pt idx="3015">
                  <c:v>5.1325084285412464E-2</c:v>
                </c:pt>
                <c:pt idx="3016">
                  <c:v>5.1449156908420772E-2</c:v>
                </c:pt>
                <c:pt idx="3017">
                  <c:v>5.1581217866906955E-2</c:v>
                </c:pt>
                <c:pt idx="3018">
                  <c:v>5.1720002273042215E-2</c:v>
                </c:pt>
                <c:pt idx="3019">
                  <c:v>5.186396347346129E-2</c:v>
                </c:pt>
                <c:pt idx="3020">
                  <c:v>5.2011328293529571E-2</c:v>
                </c:pt>
                <c:pt idx="3021">
                  <c:v>5.2160154017847113E-2</c:v>
                </c:pt>
                <c:pt idx="3022">
                  <c:v>5.2308525709623091E-2</c:v>
                </c:pt>
                <c:pt idx="3023">
                  <c:v>5.2454801654564523E-2</c:v>
                </c:pt>
                <c:pt idx="3024">
                  <c:v>5.2597643036888735E-2</c:v>
                </c:pt>
                <c:pt idx="3025">
                  <c:v>5.273625073114864E-2</c:v>
                </c:pt>
                <c:pt idx="3026">
                  <c:v>5.2870429951787874E-2</c:v>
                </c:pt>
                <c:pt idx="3027">
                  <c:v>5.3000642850194013E-2</c:v>
                </c:pt>
                <c:pt idx="3028">
                  <c:v>5.3127799216281274E-2</c:v>
                </c:pt>
                <c:pt idx="3029">
                  <c:v>5.3253296358463924E-2</c:v>
                </c:pt>
                <c:pt idx="3030">
                  <c:v>5.3378645414824712E-2</c:v>
                </c:pt>
                <c:pt idx="3031">
                  <c:v>5.3505100997989136E-2</c:v>
                </c:pt>
                <c:pt idx="3032">
                  <c:v>5.3633470439005522E-2</c:v>
                </c:pt>
                <c:pt idx="3033">
                  <c:v>5.3763826986512143E-2</c:v>
                </c:pt>
                <c:pt idx="3034">
                  <c:v>5.3895415673625123E-2</c:v>
                </c:pt>
                <c:pt idx="3035">
                  <c:v>5.4026677881246155E-2</c:v>
                </c:pt>
                <c:pt idx="3036">
                  <c:v>5.415540767466228E-2</c:v>
                </c:pt>
                <c:pt idx="3037">
                  <c:v>5.4279013024842115E-2</c:v>
                </c:pt>
                <c:pt idx="3038">
                  <c:v>5.4394835887279121E-2</c:v>
                </c:pt>
                <c:pt idx="3039">
                  <c:v>5.4500482627260802E-2</c:v>
                </c:pt>
                <c:pt idx="3040">
                  <c:v>5.4594194678489423E-2</c:v>
                </c:pt>
                <c:pt idx="3041">
                  <c:v>5.4675041485095582E-2</c:v>
                </c:pt>
                <c:pt idx="3042">
                  <c:v>5.4743027798126974E-2</c:v>
                </c:pt>
                <c:pt idx="3043">
                  <c:v>5.47990896166426E-2</c:v>
                </c:pt>
                <c:pt idx="3044">
                  <c:v>5.4845031732619294E-2</c:v>
                </c:pt>
                <c:pt idx="3045">
                  <c:v>5.4883285763869943E-2</c:v>
                </c:pt>
                <c:pt idx="3046">
                  <c:v>5.4916675129862612E-2</c:v>
                </c:pt>
                <c:pt idx="3047">
                  <c:v>5.4948173950824367E-2</c:v>
                </c:pt>
                <c:pt idx="3048">
                  <c:v>5.4980654412705235E-2</c:v>
                </c:pt>
                <c:pt idx="3049">
                  <c:v>5.5016694592441052E-2</c:v>
                </c:pt>
                <c:pt idx="3050">
                  <c:v>5.505842423084846E-2</c:v>
                </c:pt>
                <c:pt idx="3051">
                  <c:v>5.5107535443250075E-2</c:v>
                </c:pt>
                <c:pt idx="3052">
                  <c:v>5.5165234409501329E-2</c:v>
                </c:pt>
                <c:pt idx="3053">
                  <c:v>5.5232349423836216E-2</c:v>
                </c:pt>
                <c:pt idx="3054">
                  <c:v>5.5309487890321134E-2</c:v>
                </c:pt>
                <c:pt idx="3055">
                  <c:v>5.5397178795157126E-2</c:v>
                </c:pt>
                <c:pt idx="3056">
                  <c:v>5.5496104522530475E-2</c:v>
                </c:pt>
                <c:pt idx="3057">
                  <c:v>5.5607190405937035E-2</c:v>
                </c:pt>
                <c:pt idx="3058">
                  <c:v>5.5731593605425393E-2</c:v>
                </c:pt>
                <c:pt idx="3059">
                  <c:v>5.5870614424630691E-2</c:v>
                </c:pt>
                <c:pt idx="3060">
                  <c:v>5.6025502970049462E-2</c:v>
                </c:pt>
                <c:pt idx="3061">
                  <c:v>5.6197298191328703E-2</c:v>
                </c:pt>
                <c:pt idx="3062">
                  <c:v>5.6386593538204931E-2</c:v>
                </c:pt>
                <c:pt idx="3063">
                  <c:v>5.6593267786874353E-2</c:v>
                </c:pt>
                <c:pt idx="3064">
                  <c:v>5.6816527225902913E-2</c:v>
                </c:pt>
                <c:pt idx="3065">
                  <c:v>5.7054810650909026E-2</c:v>
                </c:pt>
                <c:pt idx="3066">
                  <c:v>5.7306213737773885E-2</c:v>
                </c:pt>
                <c:pt idx="3067">
                  <c:v>5.7568723190552673E-2</c:v>
                </c:pt>
                <c:pt idx="3068">
                  <c:v>5.7840569005554135E-2</c:v>
                </c:pt>
                <c:pt idx="3069">
                  <c:v>5.8120503980753316E-2</c:v>
                </c:pt>
                <c:pt idx="3070">
                  <c:v>5.8407905710362973E-2</c:v>
                </c:pt>
                <c:pt idx="3071">
                  <c:v>5.8702831813521143E-2</c:v>
                </c:pt>
                <c:pt idx="3072">
                  <c:v>5.9005841872605401E-2</c:v>
                </c:pt>
                <c:pt idx="3073">
                  <c:v>5.9317892769893681E-2</c:v>
                </c:pt>
                <c:pt idx="3074">
                  <c:v>5.9639934325408185E-2</c:v>
                </c:pt>
                <c:pt idx="3075">
                  <c:v>5.9972611977897231E-2</c:v>
                </c:pt>
                <c:pt idx="3076">
                  <c:v>6.0316051759720803E-2</c:v>
                </c:pt>
                <c:pt idx="3077">
                  <c:v>6.0669696276566404E-2</c:v>
                </c:pt>
                <c:pt idx="3078">
                  <c:v>6.10322821411255E-2</c:v>
                </c:pt>
                <c:pt idx="3079">
                  <c:v>6.1401862981053601E-2</c:v>
                </c:pt>
                <c:pt idx="3080">
                  <c:v>6.1775870488020301E-2</c:v>
                </c:pt>
                <c:pt idx="3081">
                  <c:v>6.21515176728175E-2</c:v>
                </c:pt>
                <c:pt idx="3082">
                  <c:v>6.2525964649114099E-2</c:v>
                </c:pt>
                <c:pt idx="3083">
                  <c:v>6.2896521685929699E-2</c:v>
                </c:pt>
                <c:pt idx="3084">
                  <c:v>6.32609368782341E-2</c:v>
                </c:pt>
                <c:pt idx="3085">
                  <c:v>6.3617420860259205E-2</c:v>
                </c:pt>
                <c:pt idx="3086">
                  <c:v>6.3964959686841197E-2</c:v>
                </c:pt>
                <c:pt idx="3087">
                  <c:v>6.4303175383325598E-2</c:v>
                </c:pt>
                <c:pt idx="3088">
                  <c:v>6.4632261140217098E-2</c:v>
                </c:pt>
                <c:pt idx="3089">
                  <c:v>6.4952834927194905E-2</c:v>
                </c:pt>
                <c:pt idx="3090">
                  <c:v>6.5265718276455401E-2</c:v>
                </c:pt>
                <c:pt idx="3091">
                  <c:v>6.5571696523869599E-2</c:v>
                </c:pt>
                <c:pt idx="3092">
                  <c:v>6.5871277093491706E-2</c:v>
                </c:pt>
                <c:pt idx="3093">
                  <c:v>6.6164789042371899E-2</c:v>
                </c:pt>
                <c:pt idx="3094">
                  <c:v>6.6451908889862604E-2</c:v>
                </c:pt>
                <c:pt idx="3095">
                  <c:v>6.6731790934010007E-2</c:v>
                </c:pt>
                <c:pt idx="3096">
                  <c:v>6.7002971918330101E-2</c:v>
                </c:pt>
                <c:pt idx="3097">
                  <c:v>6.7263514028208002E-2</c:v>
                </c:pt>
                <c:pt idx="3098">
                  <c:v>6.7511004922980594E-2</c:v>
                </c:pt>
                <c:pt idx="3099">
                  <c:v>6.7742637023515795E-2</c:v>
                </c:pt>
                <c:pt idx="3100">
                  <c:v>6.795513929447311E-2</c:v>
                </c:pt>
                <c:pt idx="3101">
                  <c:v>6.8144742059362204E-2</c:v>
                </c:pt>
                <c:pt idx="3102">
                  <c:v>6.8307370969712899E-2</c:v>
                </c:pt>
                <c:pt idx="3103">
                  <c:v>6.8438577036422199E-2</c:v>
                </c:pt>
                <c:pt idx="3104">
                  <c:v>6.8533670645145303E-2</c:v>
                </c:pt>
                <c:pt idx="3105">
                  <c:v>6.85879504782613E-2</c:v>
                </c:pt>
                <c:pt idx="3106">
                  <c:v>6.8597046762164909E-2</c:v>
                </c:pt>
                <c:pt idx="3107">
                  <c:v>6.8557154070838094E-2</c:v>
                </c:pt>
                <c:pt idx="3108">
                  <c:v>6.8465602055475194E-2</c:v>
                </c:pt>
                <c:pt idx="3109">
                  <c:v>6.8320958767158102E-2</c:v>
                </c:pt>
                <c:pt idx="3110">
                  <c:v>6.8123201705553998E-2</c:v>
                </c:pt>
                <c:pt idx="3111">
                  <c:v>6.7873701844036904E-2</c:v>
                </c:pt>
                <c:pt idx="3112">
                  <c:v>6.7575087277146298E-2</c:v>
                </c:pt>
                <c:pt idx="3113">
                  <c:v>6.7230844831177999E-2</c:v>
                </c:pt>
                <c:pt idx="3114">
                  <c:v>6.6844919987185905E-2</c:v>
                </c:pt>
                <c:pt idx="3115">
                  <c:v>6.6421289265677197E-2</c:v>
                </c:pt>
                <c:pt idx="3116">
                  <c:v>6.5963634517633901E-2</c:v>
                </c:pt>
                <c:pt idx="3117">
                  <c:v>6.5475033403087204E-2</c:v>
                </c:pt>
                <c:pt idx="3118">
                  <c:v>6.4957801574694204E-2</c:v>
                </c:pt>
                <c:pt idx="3119">
                  <c:v>6.4413484582958799E-2</c:v>
                </c:pt>
                <c:pt idx="3120">
                  <c:v>6.3842956673414705E-2</c:v>
                </c:pt>
                <c:pt idx="3121">
                  <c:v>6.3246610840363399E-2</c:v>
                </c:pt>
                <c:pt idx="3122">
                  <c:v>6.2624614253788305E-2</c:v>
                </c:pt>
                <c:pt idx="3123">
                  <c:v>6.1977350465159502E-2</c:v>
                </c:pt>
                <c:pt idx="3124">
                  <c:v>6.13056194887742E-2</c:v>
                </c:pt>
                <c:pt idx="3125">
                  <c:v>6.0610935475056707E-2</c:v>
                </c:pt>
                <c:pt idx="3126">
                  <c:v>5.9895708854991153E-2</c:v>
                </c:pt>
                <c:pt idx="3127">
                  <c:v>5.9163268900737281E-2</c:v>
                </c:pt>
                <c:pt idx="3128">
                  <c:v>5.8417895087263881E-2</c:v>
                </c:pt>
                <c:pt idx="3129">
                  <c:v>5.7664546031131005E-2</c:v>
                </c:pt>
                <c:pt idx="3130">
                  <c:v>5.6908742069338443E-2</c:v>
                </c:pt>
                <c:pt idx="3131">
                  <c:v>5.6156227655563593E-2</c:v>
                </c:pt>
                <c:pt idx="3132">
                  <c:v>5.5412695087304904E-2</c:v>
                </c:pt>
                <c:pt idx="3133">
                  <c:v>5.4683587452779382E-2</c:v>
                </c:pt>
                <c:pt idx="3134">
                  <c:v>5.3973944871776681E-2</c:v>
                </c:pt>
                <c:pt idx="3135">
                  <c:v>5.3288313631213266E-2</c:v>
                </c:pt>
                <c:pt idx="3136">
                  <c:v>5.2630592778943303E-2</c:v>
                </c:pt>
                <c:pt idx="3137">
                  <c:v>5.2003982176648852E-2</c:v>
                </c:pt>
                <c:pt idx="3138">
                  <c:v>5.1410974479203661E-2</c:v>
                </c:pt>
                <c:pt idx="3139">
                  <c:v>5.0853399472692254E-2</c:v>
                </c:pt>
                <c:pt idx="3140">
                  <c:v>5.0332410506143274E-2</c:v>
                </c:pt>
                <c:pt idx="3141">
                  <c:v>4.9848654363922308E-2</c:v>
                </c:pt>
                <c:pt idx="3142">
                  <c:v>4.9402388005875222E-2</c:v>
                </c:pt>
                <c:pt idx="3143">
                  <c:v>4.8993560083376402E-2</c:v>
                </c:pt>
                <c:pt idx="3144">
                  <c:v>4.8621911073481613E-2</c:v>
                </c:pt>
                <c:pt idx="3145">
                  <c:v>4.8287037910823845E-2</c:v>
                </c:pt>
                <c:pt idx="3146">
                  <c:v>4.7988387589822754E-2</c:v>
                </c:pt>
                <c:pt idx="3147">
                  <c:v>4.7725338302178726E-2</c:v>
                </c:pt>
                <c:pt idx="3148">
                  <c:v>4.7496500756191704E-2</c:v>
                </c:pt>
                <c:pt idx="3149">
                  <c:v>4.7300090426112724E-2</c:v>
                </c:pt>
                <c:pt idx="3150">
                  <c:v>4.7133674105748653E-2</c:v>
                </c:pt>
                <c:pt idx="3151">
                  <c:v>4.6994147570646003E-2</c:v>
                </c:pt>
                <c:pt idx="3152">
                  <c:v>4.6877657486304465E-2</c:v>
                </c:pt>
                <c:pt idx="3153">
                  <c:v>4.67798726860481E-2</c:v>
                </c:pt>
                <c:pt idx="3154">
                  <c:v>4.6696205256302456E-2</c:v>
                </c:pt>
                <c:pt idx="3155">
                  <c:v>4.6622198339404723E-2</c:v>
                </c:pt>
                <c:pt idx="3156">
                  <c:v>4.6553805406107061E-2</c:v>
                </c:pt>
                <c:pt idx="3157">
                  <c:v>4.648781271367159E-2</c:v>
                </c:pt>
                <c:pt idx="3158">
                  <c:v>4.6421954758391441E-2</c:v>
                </c:pt>
                <c:pt idx="3159">
                  <c:v>4.6355153881383261E-2</c:v>
                </c:pt>
                <c:pt idx="3160">
                  <c:v>4.6287524593457731E-2</c:v>
                </c:pt>
                <c:pt idx="3161">
                  <c:v>4.6220274049530163E-2</c:v>
                </c:pt>
                <c:pt idx="3162">
                  <c:v>4.6155191224793952E-2</c:v>
                </c:pt>
                <c:pt idx="3163">
                  <c:v>4.6094395941264611E-2</c:v>
                </c:pt>
                <c:pt idx="3164">
                  <c:v>4.6040263696467396E-2</c:v>
                </c:pt>
                <c:pt idx="3165">
                  <c:v>4.5994896516567532E-2</c:v>
                </c:pt>
                <c:pt idx="3166">
                  <c:v>4.5959716708582364E-2</c:v>
                </c:pt>
                <c:pt idx="3167">
                  <c:v>4.5935281014110922E-2</c:v>
                </c:pt>
                <c:pt idx="3168">
                  <c:v>4.5920860233403034E-2</c:v>
                </c:pt>
                <c:pt idx="3169">
                  <c:v>4.5914660056101696E-2</c:v>
                </c:pt>
                <c:pt idx="3170">
                  <c:v>4.591399039408086E-2</c:v>
                </c:pt>
                <c:pt idx="3171">
                  <c:v>4.5915557317253636E-2</c:v>
                </c:pt>
                <c:pt idx="3172">
                  <c:v>4.5915978701327125E-2</c:v>
                </c:pt>
                <c:pt idx="3173">
                  <c:v>4.5912231700992803E-2</c:v>
                </c:pt>
                <c:pt idx="3174">
                  <c:v>4.5902254608121473E-2</c:v>
                </c:pt>
                <c:pt idx="3175">
                  <c:v>4.5885231616708003E-2</c:v>
                </c:pt>
                <c:pt idx="3176">
                  <c:v>4.5861796278679222E-2</c:v>
                </c:pt>
                <c:pt idx="3177">
                  <c:v>4.5834050025427231E-2</c:v>
                </c:pt>
                <c:pt idx="3178">
                  <c:v>4.58052104916516E-2</c:v>
                </c:pt>
                <c:pt idx="3179">
                  <c:v>4.5779179807437884E-2</c:v>
                </c:pt>
                <c:pt idx="3180">
                  <c:v>4.5759999638308471E-2</c:v>
                </c:pt>
                <c:pt idx="3181">
                  <c:v>4.5751334786255454E-2</c:v>
                </c:pt>
                <c:pt idx="3182">
                  <c:v>4.5755924286908486E-2</c:v>
                </c:pt>
                <c:pt idx="3183">
                  <c:v>4.5775365549624962E-2</c:v>
                </c:pt>
                <c:pt idx="3184">
                  <c:v>4.5810005099976583E-2</c:v>
                </c:pt>
                <c:pt idx="3185">
                  <c:v>4.5858956185420005E-2</c:v>
                </c:pt>
                <c:pt idx="3186">
                  <c:v>4.5920414049623381E-2</c:v>
                </c:pt>
                <c:pt idx="3187">
                  <c:v>4.5991998956831155E-2</c:v>
                </c:pt>
                <c:pt idx="3188">
                  <c:v>4.6071134129370313E-2</c:v>
                </c:pt>
                <c:pt idx="3189">
                  <c:v>4.6155334916696551E-2</c:v>
                </c:pt>
                <c:pt idx="3190">
                  <c:v>4.6242490448877883E-2</c:v>
                </c:pt>
                <c:pt idx="3191">
                  <c:v>4.6330910430962761E-2</c:v>
                </c:pt>
                <c:pt idx="3192">
                  <c:v>4.6419373444062523E-2</c:v>
                </c:pt>
                <c:pt idx="3193">
                  <c:v>4.6506955947917594E-2</c:v>
                </c:pt>
                <c:pt idx="3194">
                  <c:v>4.6592884369886282E-2</c:v>
                </c:pt>
                <c:pt idx="3195">
                  <c:v>4.6676282369058762E-2</c:v>
                </c:pt>
                <c:pt idx="3196">
                  <c:v>4.6756070284674552E-2</c:v>
                </c:pt>
                <c:pt idx="3197">
                  <c:v>4.6830762447188173E-2</c:v>
                </c:pt>
                <c:pt idx="3198">
                  <c:v>4.6898449631904524E-2</c:v>
                </c:pt>
                <c:pt idx="3199">
                  <c:v>4.6956909997889436E-2</c:v>
                </c:pt>
                <c:pt idx="3200">
                  <c:v>4.7003850258674762E-2</c:v>
                </c:pt>
                <c:pt idx="3201">
                  <c:v>4.7037228972155815E-2</c:v>
                </c:pt>
                <c:pt idx="3202">
                  <c:v>4.7055564762085056E-2</c:v>
                </c:pt>
                <c:pt idx="3203">
                  <c:v>4.7058290253963596E-2</c:v>
                </c:pt>
                <c:pt idx="3204">
                  <c:v>4.7045936444155154E-2</c:v>
                </c:pt>
                <c:pt idx="3205">
                  <c:v>4.7020141523169086E-2</c:v>
                </c:pt>
                <c:pt idx="3206">
                  <c:v>4.6983727026994229E-2</c:v>
                </c:pt>
                <c:pt idx="3207">
                  <c:v>4.6940298166996824E-2</c:v>
                </c:pt>
                <c:pt idx="3208">
                  <c:v>4.6893915048831905E-2</c:v>
                </c:pt>
                <c:pt idx="3209">
                  <c:v>4.6848698248237175E-2</c:v>
                </c:pt>
                <c:pt idx="3210">
                  <c:v>4.6808342740172953E-2</c:v>
                </c:pt>
                <c:pt idx="3211">
                  <c:v>4.6775854326849442E-2</c:v>
                </c:pt>
                <c:pt idx="3212">
                  <c:v>4.6753221402314991E-2</c:v>
                </c:pt>
                <c:pt idx="3213">
                  <c:v>4.6741459750643484E-2</c:v>
                </c:pt>
                <c:pt idx="3214">
                  <c:v>4.6740631840566642E-2</c:v>
                </c:pt>
                <c:pt idx="3215">
                  <c:v>4.6749965406597725E-2</c:v>
                </c:pt>
                <c:pt idx="3216">
                  <c:v>4.6768158686434844E-2</c:v>
                </c:pt>
                <c:pt idx="3217">
                  <c:v>4.6793660619833879E-2</c:v>
                </c:pt>
                <c:pt idx="3218">
                  <c:v>4.6824901358503881E-2</c:v>
                </c:pt>
                <c:pt idx="3219">
                  <c:v>4.686047394837458E-2</c:v>
                </c:pt>
                <c:pt idx="3220">
                  <c:v>4.689925729086164E-2</c:v>
                </c:pt>
                <c:pt idx="3221">
                  <c:v>4.694041223341798E-2</c:v>
                </c:pt>
                <c:pt idx="3222">
                  <c:v>4.6983405374479675E-2</c:v>
                </c:pt>
                <c:pt idx="3223">
                  <c:v>4.7027867674747245E-2</c:v>
                </c:pt>
                <c:pt idx="3224">
                  <c:v>4.7073327287659519E-2</c:v>
                </c:pt>
                <c:pt idx="3225">
                  <c:v>4.7119178204240254E-2</c:v>
                </c:pt>
                <c:pt idx="3226">
                  <c:v>4.7164649560982604E-2</c:v>
                </c:pt>
                <c:pt idx="3227">
                  <c:v>4.720899468926551E-2</c:v>
                </c:pt>
                <c:pt idx="3228">
                  <c:v>4.7251360908484183E-2</c:v>
                </c:pt>
                <c:pt idx="3229">
                  <c:v>4.7290964213205736E-2</c:v>
                </c:pt>
                <c:pt idx="3230">
                  <c:v>4.732727611308532E-2</c:v>
                </c:pt>
                <c:pt idx="3231">
                  <c:v>4.7360163185481724E-2</c:v>
                </c:pt>
                <c:pt idx="3232">
                  <c:v>4.7389943869339146E-2</c:v>
                </c:pt>
                <c:pt idx="3233">
                  <c:v>4.7417519531339922E-2</c:v>
                </c:pt>
                <c:pt idx="3234">
                  <c:v>4.7444227936363124E-2</c:v>
                </c:pt>
                <c:pt idx="3235">
                  <c:v>4.7471706697042912E-2</c:v>
                </c:pt>
                <c:pt idx="3236">
                  <c:v>4.7501748348319536E-2</c:v>
                </c:pt>
                <c:pt idx="3237">
                  <c:v>4.7536075020791754E-2</c:v>
                </c:pt>
                <c:pt idx="3238">
                  <c:v>4.7576178223917465E-2</c:v>
                </c:pt>
                <c:pt idx="3239">
                  <c:v>4.7623070420732203E-2</c:v>
                </c:pt>
                <c:pt idx="3240">
                  <c:v>4.7677301270819344E-2</c:v>
                </c:pt>
                <c:pt idx="3241">
                  <c:v>4.7738604276542883E-2</c:v>
                </c:pt>
                <c:pt idx="3242">
                  <c:v>4.7806176767742875E-2</c:v>
                </c:pt>
                <c:pt idx="3243">
                  <c:v>4.787862457562448E-2</c:v>
                </c:pt>
                <c:pt idx="3244">
                  <c:v>4.7954125823631746E-2</c:v>
                </c:pt>
                <c:pt idx="3245">
                  <c:v>4.8030567728402279E-2</c:v>
                </c:pt>
                <c:pt idx="3246">
                  <c:v>4.8105752204026686E-2</c:v>
                </c:pt>
                <c:pt idx="3247">
                  <c:v>4.817768736647754E-2</c:v>
                </c:pt>
                <c:pt idx="3248">
                  <c:v>4.8244873083755919E-2</c:v>
                </c:pt>
                <c:pt idx="3249">
                  <c:v>4.8306492799029266E-2</c:v>
                </c:pt>
                <c:pt idx="3250">
                  <c:v>4.8362622314861985E-2</c:v>
                </c:pt>
                <c:pt idx="3251">
                  <c:v>4.8414237487391626E-2</c:v>
                </c:pt>
                <c:pt idx="3252">
                  <c:v>4.8463090104582662E-2</c:v>
                </c:pt>
                <c:pt idx="3253">
                  <c:v>4.8511335541661781E-2</c:v>
                </c:pt>
                <c:pt idx="3254">
                  <c:v>4.8561216117407983E-2</c:v>
                </c:pt>
                <c:pt idx="3255">
                  <c:v>4.8614600678856014E-2</c:v>
                </c:pt>
                <c:pt idx="3256">
                  <c:v>4.8672553246627656E-2</c:v>
                </c:pt>
                <c:pt idx="3257">
                  <c:v>4.8735226834203352E-2</c:v>
                </c:pt>
                <c:pt idx="3258">
                  <c:v>4.8801712625485202E-2</c:v>
                </c:pt>
                <c:pt idx="3259">
                  <c:v>4.8870103259666425E-2</c:v>
                </c:pt>
                <c:pt idx="3260">
                  <c:v>4.8937742289045676E-2</c:v>
                </c:pt>
                <c:pt idx="3261">
                  <c:v>4.9001633049263325E-2</c:v>
                </c:pt>
                <c:pt idx="3262">
                  <c:v>4.9058758301850532E-2</c:v>
                </c:pt>
                <c:pt idx="3263">
                  <c:v>4.9106505063051406E-2</c:v>
                </c:pt>
                <c:pt idx="3264">
                  <c:v>4.9143081256871543E-2</c:v>
                </c:pt>
                <c:pt idx="3265">
                  <c:v>4.9167529417630022E-2</c:v>
                </c:pt>
                <c:pt idx="3266">
                  <c:v>4.9179817032469091E-2</c:v>
                </c:pt>
                <c:pt idx="3267">
                  <c:v>4.9180790169388887E-2</c:v>
                </c:pt>
                <c:pt idx="3268">
                  <c:v>4.91720102969668E-2</c:v>
                </c:pt>
                <c:pt idx="3269">
                  <c:v>4.9155592006165948E-2</c:v>
                </c:pt>
                <c:pt idx="3270">
                  <c:v>4.9133885005044342E-2</c:v>
                </c:pt>
                <c:pt idx="3271">
                  <c:v>4.9109356801589878E-2</c:v>
                </c:pt>
                <c:pt idx="3272">
                  <c:v>4.9084314911628638E-2</c:v>
                </c:pt>
                <c:pt idx="3273">
                  <c:v>4.9060704891488206E-2</c:v>
                </c:pt>
                <c:pt idx="3274">
                  <c:v>4.9039991143840153E-2</c:v>
                </c:pt>
                <c:pt idx="3275">
                  <c:v>4.90230594641103E-2</c:v>
                </c:pt>
                <c:pt idx="3276">
                  <c:v>4.901016938812254E-2</c:v>
                </c:pt>
                <c:pt idx="3277">
                  <c:v>4.9000930809725125E-2</c:v>
                </c:pt>
                <c:pt idx="3278">
                  <c:v>4.8994447520390581E-2</c:v>
                </c:pt>
                <c:pt idx="3279">
                  <c:v>4.8989386539929493E-2</c:v>
                </c:pt>
                <c:pt idx="3280">
                  <c:v>4.8984253888422064E-2</c:v>
                </c:pt>
                <c:pt idx="3281">
                  <c:v>4.8977559186645162E-2</c:v>
                </c:pt>
                <c:pt idx="3282">
                  <c:v>4.896796274080243E-2</c:v>
                </c:pt>
                <c:pt idx="3283">
                  <c:v>4.8954562581845031E-2</c:v>
                </c:pt>
                <c:pt idx="3284">
                  <c:v>4.8936921360169854E-2</c:v>
                </c:pt>
                <c:pt idx="3285">
                  <c:v>4.89150819515205E-2</c:v>
                </c:pt>
                <c:pt idx="3286">
                  <c:v>4.8889522793002085E-2</c:v>
                </c:pt>
                <c:pt idx="3287">
                  <c:v>4.8861087832141853E-2</c:v>
                </c:pt>
                <c:pt idx="3288">
                  <c:v>4.8830860619763404E-2</c:v>
                </c:pt>
                <c:pt idx="3289">
                  <c:v>4.8800015461278871E-2</c:v>
                </c:pt>
                <c:pt idx="3290">
                  <c:v>4.8769627076216883E-2</c:v>
                </c:pt>
                <c:pt idx="3291">
                  <c:v>4.8740632181374532E-2</c:v>
                </c:pt>
                <c:pt idx="3292">
                  <c:v>4.871371710031077E-2</c:v>
                </c:pt>
                <c:pt idx="3293">
                  <c:v>4.8689303912789569E-2</c:v>
                </c:pt>
                <c:pt idx="3294">
                  <c:v>4.8667587471282435E-2</c:v>
                </c:pt>
                <c:pt idx="3295">
                  <c:v>4.8648550141948473E-2</c:v>
                </c:pt>
                <c:pt idx="3296">
                  <c:v>4.8632154312500224E-2</c:v>
                </c:pt>
                <c:pt idx="3297">
                  <c:v>4.8618334541484585E-2</c:v>
                </c:pt>
                <c:pt idx="3298">
                  <c:v>4.8607089829146875E-2</c:v>
                </c:pt>
                <c:pt idx="3299">
                  <c:v>4.8598580966171694E-2</c:v>
                </c:pt>
                <c:pt idx="3300">
                  <c:v>4.85931609535235E-2</c:v>
                </c:pt>
                <c:pt idx="3301">
                  <c:v>4.8591365119347432E-2</c:v>
                </c:pt>
                <c:pt idx="3302">
                  <c:v>4.8593907739872384E-2</c:v>
                </c:pt>
                <c:pt idx="3303">
                  <c:v>4.8601603308673774E-2</c:v>
                </c:pt>
                <c:pt idx="3304">
                  <c:v>4.8615240011971809E-2</c:v>
                </c:pt>
                <c:pt idx="3305">
                  <c:v>4.8635594775264343E-2</c:v>
                </c:pt>
                <c:pt idx="3306">
                  <c:v>4.8663204556949731E-2</c:v>
                </c:pt>
                <c:pt idx="3307">
                  <c:v>4.8698321467302082E-2</c:v>
                </c:pt>
                <c:pt idx="3308">
                  <c:v>4.874079071307974E-2</c:v>
                </c:pt>
                <c:pt idx="3309">
                  <c:v>4.879002403009778E-2</c:v>
                </c:pt>
                <c:pt idx="3310">
                  <c:v>4.8844870395637521E-2</c:v>
                </c:pt>
                <c:pt idx="3311">
                  <c:v>4.8903739971204195E-2</c:v>
                </c:pt>
                <c:pt idx="3312">
                  <c:v>4.8964579663401064E-2</c:v>
                </c:pt>
                <c:pt idx="3313">
                  <c:v>4.9024968218456977E-2</c:v>
                </c:pt>
                <c:pt idx="3314">
                  <c:v>4.9082314874748019E-2</c:v>
                </c:pt>
                <c:pt idx="3315">
                  <c:v>4.913406143257628E-2</c:v>
                </c:pt>
                <c:pt idx="3316">
                  <c:v>4.9177889263013648E-2</c:v>
                </c:pt>
                <c:pt idx="3317">
                  <c:v>4.9211916544094833E-2</c:v>
                </c:pt>
                <c:pt idx="3318">
                  <c:v>4.9234962352695741E-2</c:v>
                </c:pt>
                <c:pt idx="3319">
                  <c:v>4.9246655570424604E-2</c:v>
                </c:pt>
                <c:pt idx="3320">
                  <c:v>4.9247389995514541E-2</c:v>
                </c:pt>
                <c:pt idx="3321">
                  <c:v>4.9238366985034435E-2</c:v>
                </c:pt>
                <c:pt idx="3322">
                  <c:v>4.9221373554445058E-2</c:v>
                </c:pt>
                <c:pt idx="3323">
                  <c:v>4.9198781475172648E-2</c:v>
                </c:pt>
                <c:pt idx="3324">
                  <c:v>4.917326003739083E-2</c:v>
                </c:pt>
                <c:pt idx="3325">
                  <c:v>4.9147503302123662E-2</c:v>
                </c:pt>
                <c:pt idx="3326">
                  <c:v>4.9123967076495502E-2</c:v>
                </c:pt>
                <c:pt idx="3327">
                  <c:v>4.9104614157906831E-2</c:v>
                </c:pt>
                <c:pt idx="3328">
                  <c:v>4.9090717899083855E-2</c:v>
                </c:pt>
                <c:pt idx="3329">
                  <c:v>4.908272424660421E-2</c:v>
                </c:pt>
                <c:pt idx="3330">
                  <c:v>4.9080197517946955E-2</c:v>
                </c:pt>
                <c:pt idx="3331">
                  <c:v>4.9081913105484966E-2</c:v>
                </c:pt>
                <c:pt idx="3332">
                  <c:v>4.9086027119739403E-2</c:v>
                </c:pt>
                <c:pt idx="3333">
                  <c:v>4.9090384091111113E-2</c:v>
                </c:pt>
                <c:pt idx="3334">
                  <c:v>4.9092820969231968E-2</c:v>
                </c:pt>
                <c:pt idx="3335">
                  <c:v>4.909158028445576E-2</c:v>
                </c:pt>
                <c:pt idx="3336">
                  <c:v>4.9085519500188052E-2</c:v>
                </c:pt>
                <c:pt idx="3337">
                  <c:v>4.9074350397313136E-2</c:v>
                </c:pt>
                <c:pt idx="3338">
                  <c:v>4.9058701776918734E-2</c:v>
                </c:pt>
                <c:pt idx="3339">
                  <c:v>4.9040024916279956E-2</c:v>
                </c:pt>
                <c:pt idx="3340">
                  <c:v>4.9020436438429071E-2</c:v>
                </c:pt>
                <c:pt idx="3341">
                  <c:v>4.9002496752539426E-2</c:v>
                </c:pt>
                <c:pt idx="3342">
                  <c:v>4.8988881548784974E-2</c:v>
                </c:pt>
                <c:pt idx="3343">
                  <c:v>4.8981988095845044E-2</c:v>
                </c:pt>
                <c:pt idx="3344">
                  <c:v>4.8983673036994135E-2</c:v>
                </c:pt>
                <c:pt idx="3345">
                  <c:v>4.8995005965373851E-2</c:v>
                </c:pt>
                <c:pt idx="3346">
                  <c:v>4.9016173496078431E-2</c:v>
                </c:pt>
                <c:pt idx="3347">
                  <c:v>4.9046306444272741E-2</c:v>
                </c:pt>
                <c:pt idx="3348">
                  <c:v>4.9083620691754613E-2</c:v>
                </c:pt>
                <c:pt idx="3349">
                  <c:v>4.9125620907084916E-2</c:v>
                </c:pt>
                <c:pt idx="3350">
                  <c:v>4.9169225583285972E-2</c:v>
                </c:pt>
                <c:pt idx="3351">
                  <c:v>4.9211054484410204E-2</c:v>
                </c:pt>
                <c:pt idx="3352">
                  <c:v>4.9247624437008697E-2</c:v>
                </c:pt>
                <c:pt idx="3353">
                  <c:v>4.9275669463091865E-2</c:v>
                </c:pt>
                <c:pt idx="3354">
                  <c:v>4.9292614568509384E-2</c:v>
                </c:pt>
                <c:pt idx="3355">
                  <c:v>4.9296666963943164E-2</c:v>
                </c:pt>
                <c:pt idx="3356">
                  <c:v>4.9287053885764945E-2</c:v>
                </c:pt>
                <c:pt idx="3357">
                  <c:v>4.9264061293189172E-2</c:v>
                </c:pt>
                <c:pt idx="3358">
                  <c:v>4.9229093404956861E-2</c:v>
                </c:pt>
                <c:pt idx="3359">
                  <c:v>4.9184512981346608E-2</c:v>
                </c:pt>
                <c:pt idx="3360">
                  <c:v>4.9133443693674145E-2</c:v>
                </c:pt>
                <c:pt idx="3361">
                  <c:v>4.9079532831093134E-2</c:v>
                </c:pt>
                <c:pt idx="3362">
                  <c:v>4.902665712595277E-2</c:v>
                </c:pt>
                <c:pt idx="3363">
                  <c:v>4.8978674509492372E-2</c:v>
                </c:pt>
                <c:pt idx="3364">
                  <c:v>4.8939205009678133E-2</c:v>
                </c:pt>
                <c:pt idx="3365">
                  <c:v>4.8911403235138852E-2</c:v>
                </c:pt>
                <c:pt idx="3366">
                  <c:v>4.8897876598377063E-2</c:v>
                </c:pt>
                <c:pt idx="3367">
                  <c:v>4.8900594170386863E-2</c:v>
                </c:pt>
                <c:pt idx="3368">
                  <c:v>4.8920672843472325E-2</c:v>
                </c:pt>
                <c:pt idx="3369">
                  <c:v>4.8958317778329943E-2</c:v>
                </c:pt>
                <c:pt idx="3370">
                  <c:v>4.9012764787231336E-2</c:v>
                </c:pt>
                <c:pt idx="3371">
                  <c:v>4.9082187684590994E-2</c:v>
                </c:pt>
                <c:pt idx="3372">
                  <c:v>4.9163707326143634E-2</c:v>
                </c:pt>
                <c:pt idx="3373">
                  <c:v>4.9253429807706674E-2</c:v>
                </c:pt>
                <c:pt idx="3374">
                  <c:v>4.9346619157096844E-2</c:v>
                </c:pt>
                <c:pt idx="3375">
                  <c:v>4.9437954071912961E-2</c:v>
                </c:pt>
                <c:pt idx="3376">
                  <c:v>4.9521931666794611E-2</c:v>
                </c:pt>
                <c:pt idx="3377">
                  <c:v>4.9593261652070439E-2</c:v>
                </c:pt>
                <c:pt idx="3378">
                  <c:v>4.9647392165199422E-2</c:v>
                </c:pt>
                <c:pt idx="3379">
                  <c:v>4.9680905508102328E-2</c:v>
                </c:pt>
                <c:pt idx="3380">
                  <c:v>4.9691864698413066E-2</c:v>
                </c:pt>
                <c:pt idx="3381">
                  <c:v>4.9679976323016857E-2</c:v>
                </c:pt>
                <c:pt idx="3382">
                  <c:v>4.964666888819564E-2</c:v>
                </c:pt>
                <c:pt idx="3383">
                  <c:v>4.9594888772337385E-2</c:v>
                </c:pt>
                <c:pt idx="3384">
                  <c:v>4.9528829053972975E-2</c:v>
                </c:pt>
                <c:pt idx="3385">
                  <c:v>4.945351745758881E-2</c:v>
                </c:pt>
                <c:pt idx="3386">
                  <c:v>4.9374383918287523E-2</c:v>
                </c:pt>
                <c:pt idx="3387">
                  <c:v>4.9296833860443083E-2</c:v>
                </c:pt>
                <c:pt idx="3388">
                  <c:v>4.9225889695164157E-2</c:v>
                </c:pt>
                <c:pt idx="3389">
                  <c:v>4.9165824004006854E-2</c:v>
                </c:pt>
                <c:pt idx="3390">
                  <c:v>4.9120104996855575E-2</c:v>
                </c:pt>
                <c:pt idx="3391">
                  <c:v>4.9091153063637379E-2</c:v>
                </c:pt>
                <c:pt idx="3392">
                  <c:v>4.908023171643644E-2</c:v>
                </c:pt>
                <c:pt idx="3393">
                  <c:v>4.9087445558087833E-2</c:v>
                </c:pt>
                <c:pt idx="3394">
                  <c:v>4.9111742955892268E-2</c:v>
                </c:pt>
                <c:pt idx="3395">
                  <c:v>4.9150861942906604E-2</c:v>
                </c:pt>
                <c:pt idx="3396">
                  <c:v>4.9201484645794241E-2</c:v>
                </c:pt>
                <c:pt idx="3397">
                  <c:v>4.9259466398350195E-2</c:v>
                </c:pt>
                <c:pt idx="3398">
                  <c:v>4.932002671027895E-2</c:v>
                </c:pt>
                <c:pt idx="3399">
                  <c:v>4.9378139234657767E-2</c:v>
                </c:pt>
                <c:pt idx="3400">
                  <c:v>4.942892569505547E-2</c:v>
                </c:pt>
                <c:pt idx="3401">
                  <c:v>4.9468095959930326E-2</c:v>
                </c:pt>
                <c:pt idx="3402">
                  <c:v>4.9492403756317437E-2</c:v>
                </c:pt>
                <c:pt idx="3403">
                  <c:v>4.9499926155040577E-2</c:v>
                </c:pt>
                <c:pt idx="3404">
                  <c:v>4.9490202368597198E-2</c:v>
                </c:pt>
                <c:pt idx="3405">
                  <c:v>4.946424349976869E-2</c:v>
                </c:pt>
                <c:pt idx="3406">
                  <c:v>4.9424392773823995E-2</c:v>
                </c:pt>
                <c:pt idx="3407">
                  <c:v>4.9374077314604935E-2</c:v>
                </c:pt>
                <c:pt idx="3408">
                  <c:v>4.9317411027213778E-2</c:v>
                </c:pt>
                <c:pt idx="3409">
                  <c:v>4.9258838188572088E-2</c:v>
                </c:pt>
                <c:pt idx="3410">
                  <c:v>4.9202752788240718E-2</c:v>
                </c:pt>
                <c:pt idx="3411">
                  <c:v>4.9153262402493951E-2</c:v>
                </c:pt>
                <c:pt idx="3412">
                  <c:v>4.91138879115737E-2</c:v>
                </c:pt>
                <c:pt idx="3413">
                  <c:v>4.9087362724912556E-2</c:v>
                </c:pt>
                <c:pt idx="3414">
                  <c:v>4.9075533268371239E-2</c:v>
                </c:pt>
                <c:pt idx="3415">
                  <c:v>4.9079323808171399E-2</c:v>
                </c:pt>
                <c:pt idx="3416">
                  <c:v>4.9098635688587029E-2</c:v>
                </c:pt>
                <c:pt idx="3417">
                  <c:v>4.9132442452279428E-2</c:v>
                </c:pt>
                <c:pt idx="3418">
                  <c:v>4.9178739313083593E-2</c:v>
                </c:pt>
                <c:pt idx="3419">
                  <c:v>4.9234838503071976E-2</c:v>
                </c:pt>
                <c:pt idx="3420">
                  <c:v>4.9297472442718926E-2</c:v>
                </c:pt>
                <c:pt idx="3421">
                  <c:v>4.9363078161039749E-2</c:v>
                </c:pt>
                <c:pt idx="3422">
                  <c:v>4.9427962097048979E-2</c:v>
                </c:pt>
                <c:pt idx="3423">
                  <c:v>4.9488720135239361E-2</c:v>
                </c:pt>
                <c:pt idx="3424">
                  <c:v>4.9542390768772197E-2</c:v>
                </c:pt>
                <c:pt idx="3425">
                  <c:v>4.9586771632643557E-2</c:v>
                </c:pt>
                <c:pt idx="3426">
                  <c:v>4.962044486841604E-2</c:v>
                </c:pt>
                <c:pt idx="3427">
                  <c:v>4.9642810296292472E-2</c:v>
                </c:pt>
                <c:pt idx="3428">
                  <c:v>4.9653986559609758E-2</c:v>
                </c:pt>
                <c:pt idx="3429">
                  <c:v>4.9654610515408107E-2</c:v>
                </c:pt>
                <c:pt idx="3430">
                  <c:v>4.9645649663019216E-2</c:v>
                </c:pt>
                <c:pt idx="3431">
                  <c:v>4.9628115638980445E-2</c:v>
                </c:pt>
                <c:pt idx="3432">
                  <c:v>4.9602994578968107E-2</c:v>
                </c:pt>
                <c:pt idx="3433">
                  <c:v>4.9571068250830984E-2</c:v>
                </c:pt>
                <c:pt idx="3434">
                  <c:v>4.9532814142728435E-2</c:v>
                </c:pt>
                <c:pt idx="3435">
                  <c:v>4.9488709868372595E-2</c:v>
                </c:pt>
                <c:pt idx="3436">
                  <c:v>4.9439025160008782E-2</c:v>
                </c:pt>
                <c:pt idx="3437">
                  <c:v>4.9384024610676008E-2</c:v>
                </c:pt>
                <c:pt idx="3438">
                  <c:v>4.9324118320780562E-2</c:v>
                </c:pt>
                <c:pt idx="3439">
                  <c:v>4.925975854531691E-2</c:v>
                </c:pt>
                <c:pt idx="3440">
                  <c:v>4.919170272025479E-2</c:v>
                </c:pt>
                <c:pt idx="3441">
                  <c:v>4.9120937626755193E-2</c:v>
                </c:pt>
                <c:pt idx="3442">
                  <c:v>4.9048613951647037E-2</c:v>
                </c:pt>
                <c:pt idx="3443">
                  <c:v>4.8976017242464212E-2</c:v>
                </c:pt>
                <c:pt idx="3444">
                  <c:v>4.8904626488272825E-2</c:v>
                </c:pt>
                <c:pt idx="3445">
                  <c:v>4.8835992826244741E-2</c:v>
                </c:pt>
                <c:pt idx="3446">
                  <c:v>4.8771673793681511E-2</c:v>
                </c:pt>
                <c:pt idx="3447">
                  <c:v>4.8713159887909571E-2</c:v>
                </c:pt>
                <c:pt idx="3448">
                  <c:v>4.8661788966313735E-2</c:v>
                </c:pt>
                <c:pt idx="3449">
                  <c:v>4.8618598842320872E-2</c:v>
                </c:pt>
                <c:pt idx="3450">
                  <c:v>4.8584323101200755E-2</c:v>
                </c:pt>
                <c:pt idx="3451">
                  <c:v>4.855920855395162E-2</c:v>
                </c:pt>
                <c:pt idx="3452">
                  <c:v>4.8543010429428081E-2</c:v>
                </c:pt>
                <c:pt idx="3453">
                  <c:v>4.8534896328804755E-2</c:v>
                </c:pt>
                <c:pt idx="3454">
                  <c:v>4.8533691211180431E-2</c:v>
                </c:pt>
                <c:pt idx="3455">
                  <c:v>4.8537851858768792E-2</c:v>
                </c:pt>
                <c:pt idx="3456">
                  <c:v>4.8545676898639062E-2</c:v>
                </c:pt>
                <c:pt idx="3457">
                  <c:v>4.855552578274154E-2</c:v>
                </c:pt>
                <c:pt idx="3458">
                  <c:v>4.8566006786642406E-2</c:v>
                </c:pt>
                <c:pt idx="3459">
                  <c:v>4.8576157298976325E-2</c:v>
                </c:pt>
                <c:pt idx="3460">
                  <c:v>4.8585552546102702E-2</c:v>
                </c:pt>
                <c:pt idx="3461">
                  <c:v>4.8594368518229993E-2</c:v>
                </c:pt>
                <c:pt idx="3462">
                  <c:v>4.860331948396894E-2</c:v>
                </c:pt>
                <c:pt idx="3463">
                  <c:v>4.861346374856259E-2</c:v>
                </c:pt>
                <c:pt idx="3464">
                  <c:v>4.862603084838267E-2</c:v>
                </c:pt>
                <c:pt idx="3465">
                  <c:v>4.8642224207439633E-2</c:v>
                </c:pt>
                <c:pt idx="3466">
                  <c:v>4.8662988617836023E-2</c:v>
                </c:pt>
                <c:pt idx="3467">
                  <c:v>4.8688747448182031E-2</c:v>
                </c:pt>
                <c:pt idx="3468">
                  <c:v>4.871940394315534E-2</c:v>
                </c:pt>
                <c:pt idx="3469">
                  <c:v>4.8754203513580785E-2</c:v>
                </c:pt>
                <c:pt idx="3470">
                  <c:v>4.8791868701819216E-2</c:v>
                </c:pt>
                <c:pt idx="3471">
                  <c:v>4.8830655236608213E-2</c:v>
                </c:pt>
                <c:pt idx="3472">
                  <c:v>4.8868619535842206E-2</c:v>
                </c:pt>
                <c:pt idx="3473">
                  <c:v>4.8903903427465263E-2</c:v>
                </c:pt>
                <c:pt idx="3474">
                  <c:v>4.8934928122801015E-2</c:v>
                </c:pt>
                <c:pt idx="3475">
                  <c:v>4.8960640197845164E-2</c:v>
                </c:pt>
                <c:pt idx="3476">
                  <c:v>4.8980598808724123E-2</c:v>
                </c:pt>
                <c:pt idx="3477">
                  <c:v>4.8994936754060234E-2</c:v>
                </c:pt>
                <c:pt idx="3478">
                  <c:v>4.9004285326012566E-2</c:v>
                </c:pt>
                <c:pt idx="3479">
                  <c:v>4.9009554083753522E-2</c:v>
                </c:pt>
                <c:pt idx="3480">
                  <c:v>4.9011710700752525E-2</c:v>
                </c:pt>
                <c:pt idx="3481">
                  <c:v>4.9011551135538428E-2</c:v>
                </c:pt>
                <c:pt idx="3482">
                  <c:v>4.9009572043302377E-2</c:v>
                </c:pt>
                <c:pt idx="3483">
                  <c:v>4.9005826663097468E-2</c:v>
                </c:pt>
                <c:pt idx="3484">
                  <c:v>4.9000067904525157E-2</c:v>
                </c:pt>
                <c:pt idx="3485">
                  <c:v>4.899183898501918E-2</c:v>
                </c:pt>
                <c:pt idx="3486">
                  <c:v>4.8980647067796125E-2</c:v>
                </c:pt>
                <c:pt idx="3487">
                  <c:v>4.8966161812005415E-2</c:v>
                </c:pt>
                <c:pt idx="3488">
                  <c:v>4.8948397627843476E-2</c:v>
                </c:pt>
                <c:pt idx="3489">
                  <c:v>4.8927787887182196E-2</c:v>
                </c:pt>
                <c:pt idx="3490">
                  <c:v>4.890524826574822E-2</c:v>
                </c:pt>
                <c:pt idx="3491">
                  <c:v>4.8882095508050442E-2</c:v>
                </c:pt>
                <c:pt idx="3492">
                  <c:v>4.885986587762315E-2</c:v>
                </c:pt>
                <c:pt idx="3493">
                  <c:v>4.8840301345867441E-2</c:v>
                </c:pt>
                <c:pt idx="3494">
                  <c:v>4.8825016077868294E-2</c:v>
                </c:pt>
                <c:pt idx="3495">
                  <c:v>4.8815349981062781E-2</c:v>
                </c:pt>
                <c:pt idx="3496">
                  <c:v>4.8812284883380901E-2</c:v>
                </c:pt>
                <c:pt idx="3497">
                  <c:v>4.88162792409867E-2</c:v>
                </c:pt>
                <c:pt idx="3498">
                  <c:v>4.8827425279926083E-2</c:v>
                </c:pt>
                <c:pt idx="3499">
                  <c:v>4.8845364365917056E-2</c:v>
                </c:pt>
                <c:pt idx="3500">
                  <c:v>4.8869366748536293E-2</c:v>
                </c:pt>
                <c:pt idx="3501">
                  <c:v>4.8898413448839724E-2</c:v>
                </c:pt>
                <c:pt idx="3502">
                  <c:v>4.8931240867890524E-2</c:v>
                </c:pt>
                <c:pt idx="3503">
                  <c:v>4.8966409960437343E-2</c:v>
                </c:pt>
                <c:pt idx="3504">
                  <c:v>4.900231235597053E-2</c:v>
                </c:pt>
                <c:pt idx="3505">
                  <c:v>4.9037186293903114E-2</c:v>
                </c:pt>
                <c:pt idx="3506">
                  <c:v>4.9069120671926335E-2</c:v>
                </c:pt>
                <c:pt idx="3507">
                  <c:v>4.9096213528211051E-2</c:v>
                </c:pt>
                <c:pt idx="3508">
                  <c:v>4.91165910745738E-2</c:v>
                </c:pt>
                <c:pt idx="3509">
                  <c:v>4.912856267631744E-2</c:v>
                </c:pt>
                <c:pt idx="3510">
                  <c:v>4.9130806702078651E-2</c:v>
                </c:pt>
                <c:pt idx="3511">
                  <c:v>4.9122449563120042E-2</c:v>
                </c:pt>
                <c:pt idx="3512">
                  <c:v>4.9103217196429454E-2</c:v>
                </c:pt>
                <c:pt idx="3513">
                  <c:v>4.9073433936128466E-2</c:v>
                </c:pt>
                <c:pt idx="3514">
                  <c:v>4.9034047748298462E-2</c:v>
                </c:pt>
                <c:pt idx="3515">
                  <c:v>4.8986551573728464E-2</c:v>
                </c:pt>
                <c:pt idx="3516">
                  <c:v>4.8932822916669685E-2</c:v>
                </c:pt>
                <c:pt idx="3517">
                  <c:v>4.8874911943425192E-2</c:v>
                </c:pt>
                <c:pt idx="3518">
                  <c:v>4.8814861665815813E-2</c:v>
                </c:pt>
                <c:pt idx="3519">
                  <c:v>4.8754527439983271E-2</c:v>
                </c:pt>
                <c:pt idx="3520">
                  <c:v>4.8695523482363376E-2</c:v>
                </c:pt>
                <c:pt idx="3521">
                  <c:v>4.8639158597410109E-2</c:v>
                </c:pt>
                <c:pt idx="3522">
                  <c:v>4.8586334097761461E-2</c:v>
                </c:pt>
                <c:pt idx="3523">
                  <c:v>4.8537735351140983E-2</c:v>
                </c:pt>
                <c:pt idx="3524">
                  <c:v>4.8493830350947495E-2</c:v>
                </c:pt>
                <c:pt idx="3525">
                  <c:v>4.8455144859660383E-2</c:v>
                </c:pt>
                <c:pt idx="3526">
                  <c:v>4.842244027086022E-2</c:v>
                </c:pt>
                <c:pt idx="3527">
                  <c:v>4.8396800619225883E-2</c:v>
                </c:pt>
                <c:pt idx="3528">
                  <c:v>4.8379636480438505E-2</c:v>
                </c:pt>
                <c:pt idx="3529">
                  <c:v>4.8372606715882303E-2</c:v>
                </c:pt>
                <c:pt idx="3530">
                  <c:v>4.8377444405501353E-2</c:v>
                </c:pt>
                <c:pt idx="3531">
                  <c:v>4.8395677393871919E-2</c:v>
                </c:pt>
                <c:pt idx="3532">
                  <c:v>4.8428272840132111E-2</c:v>
                </c:pt>
                <c:pt idx="3533">
                  <c:v>4.8475336302472562E-2</c:v>
                </c:pt>
                <c:pt idx="3534">
                  <c:v>4.8535863324842179E-2</c:v>
                </c:pt>
                <c:pt idx="3535">
                  <c:v>4.8607699445073614E-2</c:v>
                </c:pt>
                <c:pt idx="3536">
                  <c:v>4.8687454078847892E-2</c:v>
                </c:pt>
                <c:pt idx="3537">
                  <c:v>4.877081438730415E-2</c:v>
                </c:pt>
                <c:pt idx="3538">
                  <c:v>4.88529230782353E-2</c:v>
                </c:pt>
                <c:pt idx="3539">
                  <c:v>4.8928843600729729E-2</c:v>
                </c:pt>
                <c:pt idx="3540">
                  <c:v>4.8994191044841623E-2</c:v>
                </c:pt>
                <c:pt idx="3541">
                  <c:v>4.9045469906169356E-2</c:v>
                </c:pt>
                <c:pt idx="3542">
                  <c:v>4.9080422887009263E-2</c:v>
                </c:pt>
                <c:pt idx="3543">
                  <c:v>4.9098155137761772E-2</c:v>
                </c:pt>
                <c:pt idx="3544">
                  <c:v>4.9099204879125821E-2</c:v>
                </c:pt>
                <c:pt idx="3545">
                  <c:v>4.9085251118375701E-2</c:v>
                </c:pt>
                <c:pt idx="3546">
                  <c:v>4.9058786844371809E-2</c:v>
                </c:pt>
                <c:pt idx="3547">
                  <c:v>4.902280807300536E-2</c:v>
                </c:pt>
                <c:pt idx="3548">
                  <c:v>4.8980434788966062E-2</c:v>
                </c:pt>
                <c:pt idx="3549">
                  <c:v>4.8934648690069561E-2</c:v>
                </c:pt>
                <c:pt idx="3550">
                  <c:v>4.8888082008149272E-2</c:v>
                </c:pt>
                <c:pt idx="3551">
                  <c:v>4.8842850043351184E-2</c:v>
                </c:pt>
                <c:pt idx="3552">
                  <c:v>4.8800513876875992E-2</c:v>
                </c:pt>
                <c:pt idx="3553">
                  <c:v>4.8762150393217005E-2</c:v>
                </c:pt>
                <c:pt idx="3554">
                  <c:v>4.8728284541783816E-2</c:v>
                </c:pt>
                <c:pt idx="3555">
                  <c:v>4.8699014067834882E-2</c:v>
                </c:pt>
                <c:pt idx="3556">
                  <c:v>4.8674008304486351E-2</c:v>
                </c:pt>
                <c:pt idx="3557">
                  <c:v>4.8652661628762681E-2</c:v>
                </c:pt>
                <c:pt idx="3558">
                  <c:v>4.8634178738106833E-2</c:v>
                </c:pt>
                <c:pt idx="3559">
                  <c:v>4.8617601068397583E-2</c:v>
                </c:pt>
                <c:pt idx="3560">
                  <c:v>4.860190455333175E-2</c:v>
                </c:pt>
                <c:pt idx="3561">
                  <c:v>4.8586090070676352E-2</c:v>
                </c:pt>
                <c:pt idx="3562">
                  <c:v>4.8569294654639543E-2</c:v>
                </c:pt>
                <c:pt idx="3563">
                  <c:v>4.8550860918984293E-2</c:v>
                </c:pt>
                <c:pt idx="3564">
                  <c:v>4.853042812286755E-2</c:v>
                </c:pt>
                <c:pt idx="3565">
                  <c:v>4.8507981391093274E-2</c:v>
                </c:pt>
                <c:pt idx="3566">
                  <c:v>4.8483891011753974E-2</c:v>
                </c:pt>
                <c:pt idx="3567">
                  <c:v>4.8458918792081203E-2</c:v>
                </c:pt>
                <c:pt idx="3568">
                  <c:v>4.8434132154625303E-2</c:v>
                </c:pt>
                <c:pt idx="3569">
                  <c:v>4.8410841035003573E-2</c:v>
                </c:pt>
                <c:pt idx="3570">
                  <c:v>4.8390517587364533E-2</c:v>
                </c:pt>
                <c:pt idx="3571">
                  <c:v>4.8374593538954083E-2</c:v>
                </c:pt>
                <c:pt idx="3572">
                  <c:v>4.8364331269992886E-2</c:v>
                </c:pt>
                <c:pt idx="3573">
                  <c:v>4.8360669246374034E-2</c:v>
                </c:pt>
                <c:pt idx="3574">
                  <c:v>4.8364304760236253E-2</c:v>
                </c:pt>
                <c:pt idx="3575">
                  <c:v>4.8375427954436091E-2</c:v>
                </c:pt>
                <c:pt idx="3576">
                  <c:v>4.8393771456255466E-2</c:v>
                </c:pt>
                <c:pt idx="3577">
                  <c:v>4.8418794761436831E-2</c:v>
                </c:pt>
                <c:pt idx="3578">
                  <c:v>4.844953471981913E-2</c:v>
                </c:pt>
                <c:pt idx="3579">
                  <c:v>4.8484775192343892E-2</c:v>
                </c:pt>
                <c:pt idx="3580">
                  <c:v>4.8523134723909005E-2</c:v>
                </c:pt>
                <c:pt idx="3581">
                  <c:v>4.856322001526632E-2</c:v>
                </c:pt>
                <c:pt idx="3582">
                  <c:v>4.8603677319794696E-2</c:v>
                </c:pt>
                <c:pt idx="3583">
                  <c:v>4.8643264798548649E-2</c:v>
                </c:pt>
                <c:pt idx="3584">
                  <c:v>4.8680931359418179E-2</c:v>
                </c:pt>
                <c:pt idx="3585">
                  <c:v>4.8715878449942046E-2</c:v>
                </c:pt>
                <c:pt idx="3586">
                  <c:v>4.8747595198727511E-2</c:v>
                </c:pt>
                <c:pt idx="3587">
                  <c:v>4.8775870419454533E-2</c:v>
                </c:pt>
                <c:pt idx="3588">
                  <c:v>4.8800809947172522E-2</c:v>
                </c:pt>
                <c:pt idx="3589">
                  <c:v>4.8822785599431262E-2</c:v>
                </c:pt>
                <c:pt idx="3590">
                  <c:v>4.8842416983077966E-2</c:v>
                </c:pt>
                <c:pt idx="3591">
                  <c:v>4.8860498496552905E-2</c:v>
                </c:pt>
                <c:pt idx="3592">
                  <c:v>4.8877969097624541E-2</c:v>
                </c:pt>
                <c:pt idx="3593">
                  <c:v>4.889593409156421E-2</c:v>
                </c:pt>
                <c:pt idx="3594">
                  <c:v>4.891556641718315E-2</c:v>
                </c:pt>
                <c:pt idx="3595">
                  <c:v>4.8938046834230753E-2</c:v>
                </c:pt>
                <c:pt idx="3596">
                  <c:v>4.8964509156394734E-2</c:v>
                </c:pt>
                <c:pt idx="3597">
                  <c:v>4.899588077980685E-2</c:v>
                </c:pt>
                <c:pt idx="3598">
                  <c:v>4.9032744576629698E-2</c:v>
                </c:pt>
                <c:pt idx="3599">
                  <c:v>4.9075333755448237E-2</c:v>
                </c:pt>
                <c:pt idx="3600">
                  <c:v>4.9123280560348259E-2</c:v>
                </c:pt>
                <c:pt idx="3601">
                  <c:v>4.9175580189583484E-2</c:v>
                </c:pt>
                <c:pt idx="3602">
                  <c:v>4.9230560191022329E-2</c:v>
                </c:pt>
                <c:pt idx="3603">
                  <c:v>4.9285940862116066E-2</c:v>
                </c:pt>
                <c:pt idx="3604">
                  <c:v>4.9338970174089274E-2</c:v>
                </c:pt>
                <c:pt idx="3605">
                  <c:v>4.9386695342984531E-2</c:v>
                </c:pt>
                <c:pt idx="3606">
                  <c:v>4.942620319728562E-2</c:v>
                </c:pt>
                <c:pt idx="3607">
                  <c:v>4.9454961807450855E-2</c:v>
                </c:pt>
                <c:pt idx="3608">
                  <c:v>4.9471078617334435E-2</c:v>
                </c:pt>
                <c:pt idx="3609">
                  <c:v>4.947358653641603E-2</c:v>
                </c:pt>
                <c:pt idx="3610">
                  <c:v>4.9462553065956247E-2</c:v>
                </c:pt>
                <c:pt idx="3611">
                  <c:v>4.9439070773844282E-2</c:v>
                </c:pt>
                <c:pt idx="3612">
                  <c:v>4.9405106220625633E-2</c:v>
                </c:pt>
                <c:pt idx="3613">
                  <c:v>4.9363357819978089E-2</c:v>
                </c:pt>
                <c:pt idx="3614">
                  <c:v>4.9316869175378211E-2</c:v>
                </c:pt>
                <c:pt idx="3615">
                  <c:v>4.9268728958295975E-2</c:v>
                </c:pt>
                <c:pt idx="3616">
                  <c:v>4.9221807438892672E-2</c:v>
                </c:pt>
                <c:pt idx="3617">
                  <c:v>4.91784827272626E-2</c:v>
                </c:pt>
                <c:pt idx="3618">
                  <c:v>4.9140579313811564E-2</c:v>
                </c:pt>
                <c:pt idx="3619">
                  <c:v>4.9109242609963306E-2</c:v>
                </c:pt>
                <c:pt idx="3620">
                  <c:v>4.9084938638297167E-2</c:v>
                </c:pt>
                <c:pt idx="3621">
                  <c:v>4.9067616103010532E-2</c:v>
                </c:pt>
                <c:pt idx="3622">
                  <c:v>4.9056747051718703E-2</c:v>
                </c:pt>
                <c:pt idx="3623">
                  <c:v>4.9051426347553675E-2</c:v>
                </c:pt>
                <c:pt idx="3624">
                  <c:v>4.9050529896779112E-2</c:v>
                </c:pt>
                <c:pt idx="3625">
                  <c:v>4.9052940437836326E-2</c:v>
                </c:pt>
                <c:pt idx="3626">
                  <c:v>4.9057676558290075E-2</c:v>
                </c:pt>
                <c:pt idx="3627">
                  <c:v>4.9064056976680606E-2</c:v>
                </c:pt>
                <c:pt idx="3628">
                  <c:v>4.9071749390857386E-2</c:v>
                </c:pt>
                <c:pt idx="3629">
                  <c:v>4.9080926318873411E-2</c:v>
                </c:pt>
                <c:pt idx="3630">
                  <c:v>4.9092112719397257E-2</c:v>
                </c:pt>
                <c:pt idx="3631">
                  <c:v>4.9106155896784083E-2</c:v>
                </c:pt>
                <c:pt idx="3632">
                  <c:v>4.9123841085483837E-2</c:v>
                </c:pt>
                <c:pt idx="3633">
                  <c:v>4.9145858173105537E-2</c:v>
                </c:pt>
                <c:pt idx="3634">
                  <c:v>4.9172425040780683E-2</c:v>
                </c:pt>
                <c:pt idx="3635">
                  <c:v>4.9203112496458118E-2</c:v>
                </c:pt>
                <c:pt idx="3636">
                  <c:v>4.923674367584583E-2</c:v>
                </c:pt>
                <c:pt idx="3637">
                  <c:v>4.9271461808579525E-2</c:v>
                </c:pt>
                <c:pt idx="3638">
                  <c:v>4.930483512485466E-2</c:v>
                </c:pt>
                <c:pt idx="3639">
                  <c:v>4.9334206183061044E-2</c:v>
                </c:pt>
                <c:pt idx="3640">
                  <c:v>4.9356928860909449E-2</c:v>
                </c:pt>
                <c:pt idx="3641">
                  <c:v>4.9370934259175832E-2</c:v>
                </c:pt>
                <c:pt idx="3642">
                  <c:v>4.9374934052671286E-2</c:v>
                </c:pt>
                <c:pt idx="3643">
                  <c:v>4.9368592877084658E-2</c:v>
                </c:pt>
                <c:pt idx="3644">
                  <c:v>4.9352490932747288E-2</c:v>
                </c:pt>
                <c:pt idx="3645">
                  <c:v>4.9328056571272413E-2</c:v>
                </c:pt>
                <c:pt idx="3646">
                  <c:v>4.9297420807556128E-2</c:v>
                </c:pt>
                <c:pt idx="3647">
                  <c:v>4.9263089899062903E-2</c:v>
                </c:pt>
                <c:pt idx="3648">
                  <c:v>4.9227659680947458E-2</c:v>
                </c:pt>
                <c:pt idx="3649">
                  <c:v>4.9193507059045107E-2</c:v>
                </c:pt>
                <c:pt idx="3650">
                  <c:v>4.9162627323104863E-2</c:v>
                </c:pt>
                <c:pt idx="3651">
                  <c:v>4.9136346917269376E-2</c:v>
                </c:pt>
                <c:pt idx="3652">
                  <c:v>4.9115432256421475E-2</c:v>
                </c:pt>
                <c:pt idx="3653">
                  <c:v>4.9100114680340597E-2</c:v>
                </c:pt>
                <c:pt idx="3654">
                  <c:v>4.909010911166569E-2</c:v>
                </c:pt>
                <c:pt idx="3655">
                  <c:v>4.9084751674473764E-2</c:v>
                </c:pt>
                <c:pt idx="3656">
                  <c:v>4.9083171246626353E-2</c:v>
                </c:pt>
                <c:pt idx="3657">
                  <c:v>4.9084531891038757E-2</c:v>
                </c:pt>
                <c:pt idx="3658">
                  <c:v>4.9088117905636316E-2</c:v>
                </c:pt>
                <c:pt idx="3659">
                  <c:v>4.9093490765099584E-2</c:v>
                </c:pt>
                <c:pt idx="3660">
                  <c:v>4.9100518965665738E-2</c:v>
                </c:pt>
                <c:pt idx="3661">
                  <c:v>4.9109476679094287E-2</c:v>
                </c:pt>
                <c:pt idx="3662">
                  <c:v>4.9121036180203588E-2</c:v>
                </c:pt>
                <c:pt idx="3663">
                  <c:v>4.9136294400002015E-2</c:v>
                </c:pt>
                <c:pt idx="3664">
                  <c:v>4.915657920576192E-2</c:v>
                </c:pt>
                <c:pt idx="3665">
                  <c:v>4.9183371900003554E-2</c:v>
                </c:pt>
                <c:pt idx="3666">
                  <c:v>4.9218027178720369E-2</c:v>
                </c:pt>
                <c:pt idx="3667">
                  <c:v>4.9261579759531E-2</c:v>
                </c:pt>
                <c:pt idx="3668">
                  <c:v>4.9314432245364984E-2</c:v>
                </c:pt>
                <c:pt idx="3669">
                  <c:v>4.9376054209033335E-2</c:v>
                </c:pt>
                <c:pt idx="3670">
                  <c:v>4.9444813790482253E-2</c:v>
                </c:pt>
                <c:pt idx="3671">
                  <c:v>4.9517878722647901E-2</c:v>
                </c:pt>
                <c:pt idx="3672">
                  <c:v>4.9591299022857666E-2</c:v>
                </c:pt>
                <c:pt idx="3673">
                  <c:v>4.9660283664618152E-2</c:v>
                </c:pt>
                <c:pt idx="3674">
                  <c:v>4.9719829557945072E-2</c:v>
                </c:pt>
                <c:pt idx="3675">
                  <c:v>4.976503810549307E-2</c:v>
                </c:pt>
                <c:pt idx="3676">
                  <c:v>4.9791808469343245E-2</c:v>
                </c:pt>
                <c:pt idx="3677">
                  <c:v>4.9797278999819415E-2</c:v>
                </c:pt>
                <c:pt idx="3678">
                  <c:v>4.9780245518426837E-2</c:v>
                </c:pt>
                <c:pt idx="3679">
                  <c:v>4.9741211124270761E-2</c:v>
                </c:pt>
                <c:pt idx="3680">
                  <c:v>4.9682348837146229E-2</c:v>
                </c:pt>
                <c:pt idx="3681">
                  <c:v>4.9606875984772807E-2</c:v>
                </c:pt>
                <c:pt idx="3682">
                  <c:v>4.9518827805856862E-2</c:v>
                </c:pt>
                <c:pt idx="3683">
                  <c:v>4.9422492984158205E-2</c:v>
                </c:pt>
                <c:pt idx="3684">
                  <c:v>4.9321838595878541E-2</c:v>
                </c:pt>
                <c:pt idx="3685">
                  <c:v>4.9220178143574302E-2</c:v>
                </c:pt>
                <c:pt idx="3686">
                  <c:v>4.9119952473617667E-2</c:v>
                </c:pt>
                <c:pt idx="3687">
                  <c:v>4.9022743450274193E-2</c:v>
                </c:pt>
                <c:pt idx="3688">
                  <c:v>4.8929529340160011E-2</c:v>
                </c:pt>
                <c:pt idx="3689">
                  <c:v>4.8840888268348391E-2</c:v>
                </c:pt>
                <c:pt idx="3690">
                  <c:v>4.8757288174763616E-2</c:v>
                </c:pt>
                <c:pt idx="3691">
                  <c:v>4.8679353171947326E-2</c:v>
                </c:pt>
                <c:pt idx="3692">
                  <c:v>4.8607975209613505E-2</c:v>
                </c:pt>
                <c:pt idx="3693">
                  <c:v>4.8544314049017316E-2</c:v>
                </c:pt>
                <c:pt idx="3694">
                  <c:v>4.8489617449839671E-2</c:v>
                </c:pt>
                <c:pt idx="3695">
                  <c:v>4.8445045979222785E-2</c:v>
                </c:pt>
                <c:pt idx="3696">
                  <c:v>4.8411363540060523E-2</c:v>
                </c:pt>
                <c:pt idx="3697">
                  <c:v>4.8388854682453165E-2</c:v>
                </c:pt>
                <c:pt idx="3698">
                  <c:v>4.8377191251931573E-2</c:v>
                </c:pt>
                <c:pt idx="3699">
                  <c:v>4.8375440233934523E-2</c:v>
                </c:pt>
                <c:pt idx="3700">
                  <c:v>4.8382187728235285E-2</c:v>
                </c:pt>
                <c:pt idx="3701">
                  <c:v>4.8395845192796154E-2</c:v>
                </c:pt>
                <c:pt idx="3702">
                  <c:v>4.8414837608138202E-2</c:v>
                </c:pt>
                <c:pt idx="3703">
                  <c:v>4.8437812780746554E-2</c:v>
                </c:pt>
                <c:pt idx="3704">
                  <c:v>4.8463821983813216E-2</c:v>
                </c:pt>
                <c:pt idx="3705">
                  <c:v>4.8492403993033423E-2</c:v>
                </c:pt>
                <c:pt idx="3706">
                  <c:v>4.8523472986949513E-2</c:v>
                </c:pt>
                <c:pt idx="3707">
                  <c:v>4.8557306119953875E-2</c:v>
                </c:pt>
                <c:pt idx="3708">
                  <c:v>4.859420233036231E-2</c:v>
                </c:pt>
                <c:pt idx="3709">
                  <c:v>4.8634229958949261E-2</c:v>
                </c:pt>
                <c:pt idx="3710">
                  <c:v>4.8677065036768871E-2</c:v>
                </c:pt>
                <c:pt idx="3711">
                  <c:v>4.8721897579868792E-2</c:v>
                </c:pt>
                <c:pt idx="3712">
                  <c:v>4.8767270514787256E-2</c:v>
                </c:pt>
                <c:pt idx="3713">
                  <c:v>4.8811189218438335E-2</c:v>
                </c:pt>
                <c:pt idx="3714">
                  <c:v>4.8851333540805321E-2</c:v>
                </c:pt>
                <c:pt idx="3715">
                  <c:v>4.8885282993908631E-2</c:v>
                </c:pt>
                <c:pt idx="3716">
                  <c:v>4.8910734530676493E-2</c:v>
                </c:pt>
                <c:pt idx="3717">
                  <c:v>4.8925928190904994E-2</c:v>
                </c:pt>
                <c:pt idx="3718">
                  <c:v>4.8929847377180286E-2</c:v>
                </c:pt>
                <c:pt idx="3719">
                  <c:v>4.8922323229067761E-2</c:v>
                </c:pt>
                <c:pt idx="3720">
                  <c:v>4.890405198754684E-2</c:v>
                </c:pt>
                <c:pt idx="3721">
                  <c:v>4.8876513883794111E-2</c:v>
                </c:pt>
                <c:pt idx="3722">
                  <c:v>4.8841738644631184E-2</c:v>
                </c:pt>
                <c:pt idx="3723">
                  <c:v>4.8802043840927456E-2</c:v>
                </c:pt>
                <c:pt idx="3724">
                  <c:v>4.8759961162781251E-2</c:v>
                </c:pt>
                <c:pt idx="3725">
                  <c:v>4.8717822155877132E-2</c:v>
                </c:pt>
                <c:pt idx="3726">
                  <c:v>4.8677713984229064E-2</c:v>
                </c:pt>
                <c:pt idx="3727">
                  <c:v>4.86413401638102E-2</c:v>
                </c:pt>
                <c:pt idx="3728">
                  <c:v>4.861004524063342E-2</c:v>
                </c:pt>
                <c:pt idx="3729">
                  <c:v>4.8584852924696553E-2</c:v>
                </c:pt>
                <c:pt idx="3730">
                  <c:v>4.856640668544749E-2</c:v>
                </c:pt>
                <c:pt idx="3731">
                  <c:v>4.8555144758899729E-2</c:v>
                </c:pt>
                <c:pt idx="3732">
                  <c:v>4.8551236196211961E-2</c:v>
                </c:pt>
                <c:pt idx="3733">
                  <c:v>4.855457923433916E-2</c:v>
                </c:pt>
                <c:pt idx="3734">
                  <c:v>4.8564782177757983E-2</c:v>
                </c:pt>
                <c:pt idx="3735">
                  <c:v>4.858125967753172E-2</c:v>
                </c:pt>
                <c:pt idx="3736">
                  <c:v>4.8603145728631163E-2</c:v>
                </c:pt>
                <c:pt idx="3737">
                  <c:v>4.8629413644708172E-2</c:v>
                </c:pt>
                <c:pt idx="3738">
                  <c:v>4.865898117237321E-2</c:v>
                </c:pt>
                <c:pt idx="3739">
                  <c:v>4.8690815465277863E-2</c:v>
                </c:pt>
                <c:pt idx="3740">
                  <c:v>4.8724044538000916E-2</c:v>
                </c:pt>
                <c:pt idx="3741">
                  <c:v>4.8757989714195253E-2</c:v>
                </c:pt>
                <c:pt idx="3742">
                  <c:v>4.8792205199603735E-2</c:v>
                </c:pt>
                <c:pt idx="3743">
                  <c:v>4.8826405518952544E-2</c:v>
                </c:pt>
                <c:pt idx="3744">
                  <c:v>4.8860369067843232E-2</c:v>
                </c:pt>
                <c:pt idx="3745">
                  <c:v>4.8893757551322956E-2</c:v>
                </c:pt>
                <c:pt idx="3746">
                  <c:v>4.892600372845262E-2</c:v>
                </c:pt>
                <c:pt idx="3747">
                  <c:v>4.8956381804203593E-2</c:v>
                </c:pt>
                <c:pt idx="3748">
                  <c:v>4.8983823169250353E-2</c:v>
                </c:pt>
                <c:pt idx="3749">
                  <c:v>4.900707697088541E-2</c:v>
                </c:pt>
                <c:pt idx="3750">
                  <c:v>4.9024855417439131E-2</c:v>
                </c:pt>
                <c:pt idx="3751">
                  <c:v>4.9035941971514375E-2</c:v>
                </c:pt>
                <c:pt idx="3752">
                  <c:v>4.9039704774424916E-2</c:v>
                </c:pt>
                <c:pt idx="3753">
                  <c:v>4.9036046101511327E-2</c:v>
                </c:pt>
                <c:pt idx="3754">
                  <c:v>4.9025458843496489E-2</c:v>
                </c:pt>
                <c:pt idx="3755">
                  <c:v>4.9009044699221682E-2</c:v>
                </c:pt>
                <c:pt idx="3756">
                  <c:v>4.8988471265906892E-2</c:v>
                </c:pt>
                <c:pt idx="3757">
                  <c:v>4.8965667498660194E-2</c:v>
                </c:pt>
                <c:pt idx="3758">
                  <c:v>4.894257147969483E-2</c:v>
                </c:pt>
                <c:pt idx="3759">
                  <c:v>4.8920873780045962E-2</c:v>
                </c:pt>
                <c:pt idx="3760">
                  <c:v>4.8901768420506246E-2</c:v>
                </c:pt>
                <c:pt idx="3761">
                  <c:v>4.888582199281629E-2</c:v>
                </c:pt>
                <c:pt idx="3762">
                  <c:v>4.8872938612742452E-2</c:v>
                </c:pt>
                <c:pt idx="3763">
                  <c:v>4.8862449828670954E-2</c:v>
                </c:pt>
                <c:pt idx="3764">
                  <c:v>4.8853275370272134E-2</c:v>
                </c:pt>
                <c:pt idx="3765">
                  <c:v>4.8844110863335372E-2</c:v>
                </c:pt>
                <c:pt idx="3766">
                  <c:v>4.8833655755053711E-2</c:v>
                </c:pt>
                <c:pt idx="3767">
                  <c:v>4.8820792053779566E-2</c:v>
                </c:pt>
                <c:pt idx="3768">
                  <c:v>4.880473755081717E-2</c:v>
                </c:pt>
                <c:pt idx="3769">
                  <c:v>4.8785105261929702E-2</c:v>
                </c:pt>
                <c:pt idx="3770">
                  <c:v>4.8761924187671661E-2</c:v>
                </c:pt>
                <c:pt idx="3771">
                  <c:v>4.8735494949535572E-2</c:v>
                </c:pt>
                <c:pt idx="3772">
                  <c:v>4.8706347851592176E-2</c:v>
                </c:pt>
                <c:pt idx="3773">
                  <c:v>4.8675239058296724E-2</c:v>
                </c:pt>
                <c:pt idx="3774">
                  <c:v>4.8642885935439931E-2</c:v>
                </c:pt>
                <c:pt idx="3775">
                  <c:v>4.8609980624797509E-2</c:v>
                </c:pt>
                <c:pt idx="3776">
                  <c:v>4.8577121895561882E-2</c:v>
                </c:pt>
                <c:pt idx="3777">
                  <c:v>4.8544870137737235E-2</c:v>
                </c:pt>
                <c:pt idx="3778">
                  <c:v>4.851367434857657E-2</c:v>
                </c:pt>
                <c:pt idx="3779">
                  <c:v>4.848410792325749E-2</c:v>
                </c:pt>
                <c:pt idx="3780">
                  <c:v>4.8456763712808125E-2</c:v>
                </c:pt>
                <c:pt idx="3781">
                  <c:v>4.84322652134258E-2</c:v>
                </c:pt>
                <c:pt idx="3782">
                  <c:v>4.841122574710497E-2</c:v>
                </c:pt>
                <c:pt idx="3783">
                  <c:v>4.8394250129373505E-2</c:v>
                </c:pt>
                <c:pt idx="3784">
                  <c:v>4.8381804564491711E-2</c:v>
                </c:pt>
                <c:pt idx="3785">
                  <c:v>4.8374151332070583E-2</c:v>
                </c:pt>
                <c:pt idx="3786">
                  <c:v>4.8371298470677622E-2</c:v>
                </c:pt>
                <c:pt idx="3787">
                  <c:v>4.837313632739388E-2</c:v>
                </c:pt>
                <c:pt idx="3788">
                  <c:v>4.8379382810536761E-2</c:v>
                </c:pt>
                <c:pt idx="3789">
                  <c:v>4.8389738227045842E-2</c:v>
                </c:pt>
                <c:pt idx="3790">
                  <c:v>4.840399956854817E-2</c:v>
                </c:pt>
                <c:pt idx="3791">
                  <c:v>4.8422227607546234E-2</c:v>
                </c:pt>
                <c:pt idx="3792">
                  <c:v>4.8444838910093969E-2</c:v>
                </c:pt>
                <c:pt idx="3793">
                  <c:v>4.8472562446585064E-2</c:v>
                </c:pt>
                <c:pt idx="3794">
                  <c:v>4.8506535408627573E-2</c:v>
                </c:pt>
                <c:pt idx="3795">
                  <c:v>4.854806579032999E-2</c:v>
                </c:pt>
                <c:pt idx="3796">
                  <c:v>4.85984029973714E-2</c:v>
                </c:pt>
                <c:pt idx="3797">
                  <c:v>4.8658561284346015E-2</c:v>
                </c:pt>
                <c:pt idx="3798">
                  <c:v>4.8728996019806764E-2</c:v>
                </c:pt>
                <c:pt idx="3799">
                  <c:v>4.8809444414165681E-2</c:v>
                </c:pt>
                <c:pt idx="3800">
                  <c:v>4.8898828919799561E-2</c:v>
                </c:pt>
                <c:pt idx="3801">
                  <c:v>4.8995304333729221E-2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52B7-434B-82D1-1F561FA625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1299072"/>
        <c:axId val="431300712"/>
      </c:scatterChart>
      <c:valAx>
        <c:axId val="688350944"/>
        <c:scaling>
          <c:logBase val="10"/>
          <c:orientation val="minMax"/>
          <c:max val="1000000"/>
          <c:min val="1000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44056"/>
        <c:crosses val="autoZero"/>
        <c:crossBetween val="midCat"/>
      </c:valAx>
      <c:valAx>
        <c:axId val="688344056"/>
        <c:scaling>
          <c:orientation val="minMax"/>
          <c:max val="25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>
                    <a:solidFill>
                      <a:sysClr val="windowText" lastClr="000000"/>
                    </a:solidFill>
                  </a:rPr>
                  <a:t>Elution 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50944"/>
        <c:crosses val="autoZero"/>
        <c:crossBetween val="midCat"/>
        <c:majorUnit val="5"/>
      </c:valAx>
      <c:valAx>
        <c:axId val="431300712"/>
        <c:scaling>
          <c:orientation val="minMax"/>
          <c:min val="-1.5"/>
        </c:scaling>
        <c:delete val="0"/>
        <c:axPos val="r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1299072"/>
        <c:crosses val="max"/>
        <c:crossBetween val="midCat"/>
      </c:valAx>
      <c:valAx>
        <c:axId val="431299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1300712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  <c:extLst/>
  </c:chart>
  <c:txPr>
    <a:bodyPr/>
    <a:lstStyle/>
    <a:p>
      <a:pPr>
        <a:defRPr sz="1600"/>
      </a:pPr>
      <a:endParaRPr lang="en-US"/>
    </a:p>
  </c:txPr>
  <c:externalData r:id="rId2">
    <c:autoUpdate val="0"/>
  </c:externalData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5446653643180444"/>
          <c:y val="3.5728781464409456E-2"/>
          <c:w val="0.79207261192807521"/>
          <c:h val="0.82304788821792085"/>
        </c:manualLayout>
      </c:layout>
      <c:scatterChart>
        <c:scatterStyle val="smoothMarker"/>
        <c:varyColors val="0"/>
        <c:ser>
          <c:idx val="3"/>
          <c:order val="7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increase'!$I$2:$I$59</c:f>
              <c:numCache>
                <c:formatCode>General</c:formatCode>
                <c:ptCount val="58"/>
                <c:pt idx="0">
                  <c:v>10.782928915619401</c:v>
                </c:pt>
                <c:pt idx="1">
                  <c:v>10.789480742331699</c:v>
                </c:pt>
                <c:pt idx="2">
                  <c:v>10.796032569044</c:v>
                </c:pt>
                <c:pt idx="3">
                  <c:v>10.8025843957563</c:v>
                </c:pt>
                <c:pt idx="4">
                  <c:v>10.809136222468499</c:v>
                </c:pt>
                <c:pt idx="5">
                  <c:v>10.8156880491808</c:v>
                </c:pt>
                <c:pt idx="6">
                  <c:v>10.8222398758931</c:v>
                </c:pt>
                <c:pt idx="7">
                  <c:v>10.828791702605301</c:v>
                </c:pt>
                <c:pt idx="8">
                  <c:v>10.835343529317599</c:v>
                </c:pt>
                <c:pt idx="9">
                  <c:v>10.8418953560299</c:v>
                </c:pt>
                <c:pt idx="10">
                  <c:v>10.848447182742101</c:v>
                </c:pt>
                <c:pt idx="11">
                  <c:v>10.854999009454399</c:v>
                </c:pt>
                <c:pt idx="12">
                  <c:v>10.8615508361667</c:v>
                </c:pt>
                <c:pt idx="13">
                  <c:v>10.868102662878901</c:v>
                </c:pt>
                <c:pt idx="14">
                  <c:v>10.874654489591199</c:v>
                </c:pt>
                <c:pt idx="15">
                  <c:v>10.8812063163035</c:v>
                </c:pt>
                <c:pt idx="16">
                  <c:v>10.8877581430157</c:v>
                </c:pt>
                <c:pt idx="17">
                  <c:v>10.894309969728001</c:v>
                </c:pt>
                <c:pt idx="18">
                  <c:v>10.900861796440299</c:v>
                </c:pt>
                <c:pt idx="19">
                  <c:v>10.9074136231526</c:v>
                </c:pt>
                <c:pt idx="20">
                  <c:v>10.913965449864801</c:v>
                </c:pt>
                <c:pt idx="21">
                  <c:v>10.920517276577099</c:v>
                </c:pt>
                <c:pt idx="22">
                  <c:v>10.9270691032894</c:v>
                </c:pt>
                <c:pt idx="23">
                  <c:v>10.933620930001601</c:v>
                </c:pt>
                <c:pt idx="24">
                  <c:v>10.940172756713901</c:v>
                </c:pt>
                <c:pt idx="25">
                  <c:v>10.946724583426199</c:v>
                </c:pt>
                <c:pt idx="26">
                  <c:v>10.9532764101384</c:v>
                </c:pt>
                <c:pt idx="27">
                  <c:v>10.959828236850701</c:v>
                </c:pt>
                <c:pt idx="28">
                  <c:v>10.966380063562999</c:v>
                </c:pt>
                <c:pt idx="29">
                  <c:v>10.9729318902752</c:v>
                </c:pt>
                <c:pt idx="30">
                  <c:v>10.979483716987501</c:v>
                </c:pt>
                <c:pt idx="31">
                  <c:v>10.986035543699799</c:v>
                </c:pt>
                <c:pt idx="32">
                  <c:v>10.992587370412</c:v>
                </c:pt>
                <c:pt idx="33">
                  <c:v>10.9991391971243</c:v>
                </c:pt>
                <c:pt idx="34">
                  <c:v>11.005691023836601</c:v>
                </c:pt>
                <c:pt idx="35">
                  <c:v>11.012242850548899</c:v>
                </c:pt>
                <c:pt idx="36">
                  <c:v>11.0187946772611</c:v>
                </c:pt>
                <c:pt idx="37">
                  <c:v>11.025346503973401</c:v>
                </c:pt>
                <c:pt idx="38">
                  <c:v>11.031898330685699</c:v>
                </c:pt>
                <c:pt idx="39">
                  <c:v>11.0384501573979</c:v>
                </c:pt>
                <c:pt idx="40">
                  <c:v>11.045001984110201</c:v>
                </c:pt>
                <c:pt idx="41">
                  <c:v>11.051553810822501</c:v>
                </c:pt>
                <c:pt idx="42">
                  <c:v>11.0581056375347</c:v>
                </c:pt>
                <c:pt idx="43">
                  <c:v>11.064657464247</c:v>
                </c:pt>
                <c:pt idx="44">
                  <c:v>11.071209290959301</c:v>
                </c:pt>
                <c:pt idx="45">
                  <c:v>11.0777611176715</c:v>
                </c:pt>
                <c:pt idx="46">
                  <c:v>11.0843129443838</c:v>
                </c:pt>
                <c:pt idx="47">
                  <c:v>11.090864771096101</c:v>
                </c:pt>
                <c:pt idx="48">
                  <c:v>11.0974165978083</c:v>
                </c:pt>
                <c:pt idx="49">
                  <c:v>11.1039684245206</c:v>
                </c:pt>
                <c:pt idx="50">
                  <c:v>11.1105202512329</c:v>
                </c:pt>
                <c:pt idx="51">
                  <c:v>11.117072077945201</c:v>
                </c:pt>
                <c:pt idx="52">
                  <c:v>11.1236239046574</c:v>
                </c:pt>
                <c:pt idx="53">
                  <c:v>11.1301757313697</c:v>
                </c:pt>
                <c:pt idx="54">
                  <c:v>11.136727558082001</c:v>
                </c:pt>
                <c:pt idx="55">
                  <c:v>11.1432793847942</c:v>
                </c:pt>
                <c:pt idx="56">
                  <c:v>11.1498312115065</c:v>
                </c:pt>
                <c:pt idx="57">
                  <c:v>11.156383038218801</c:v>
                </c:pt>
              </c:numCache>
            </c:numRef>
          </c:xVal>
          <c:yVal>
            <c:numRef>
              <c:f>'Figure 2a BSA sup75 increase'!$J$2:$J$59</c:f>
              <c:numCache>
                <c:formatCode>General</c:formatCode>
                <c:ptCount val="58"/>
                <c:pt idx="0">
                  <c:v>200366.80632377401</c:v>
                </c:pt>
                <c:pt idx="1">
                  <c:v>201339.954806578</c:v>
                </c:pt>
                <c:pt idx="2">
                  <c:v>201455.44495263099</c:v>
                </c:pt>
                <c:pt idx="3">
                  <c:v>201287.11119810599</c:v>
                </c:pt>
                <c:pt idx="4">
                  <c:v>200946.00048391099</c:v>
                </c:pt>
                <c:pt idx="5">
                  <c:v>200472.946634586</c:v>
                </c:pt>
                <c:pt idx="6">
                  <c:v>199817.94235522801</c:v>
                </c:pt>
                <c:pt idx="7">
                  <c:v>199026.21863522401</c:v>
                </c:pt>
                <c:pt idx="8">
                  <c:v>198272.96334251401</c:v>
                </c:pt>
                <c:pt idx="9">
                  <c:v>197661.171946533</c:v>
                </c:pt>
                <c:pt idx="10">
                  <c:v>197129.07291349699</c:v>
                </c:pt>
                <c:pt idx="11">
                  <c:v>196681.633543959</c:v>
                </c:pt>
                <c:pt idx="12">
                  <c:v>196439.84914284901</c:v>
                </c:pt>
                <c:pt idx="13">
                  <c:v>196373.209410037</c:v>
                </c:pt>
                <c:pt idx="14">
                  <c:v>196458.54864280601</c:v>
                </c:pt>
                <c:pt idx="15">
                  <c:v>196693.59868489401</c:v>
                </c:pt>
                <c:pt idx="16">
                  <c:v>197078.904388836</c:v>
                </c:pt>
                <c:pt idx="17">
                  <c:v>197567.02284777901</c:v>
                </c:pt>
                <c:pt idx="18">
                  <c:v>198061.33563027901</c:v>
                </c:pt>
                <c:pt idx="19">
                  <c:v>198489.84521502399</c:v>
                </c:pt>
                <c:pt idx="20">
                  <c:v>198871.400410478</c:v>
                </c:pt>
                <c:pt idx="21">
                  <c:v>199192.522734292</c:v>
                </c:pt>
                <c:pt idx="22">
                  <c:v>199334.717948584</c:v>
                </c:pt>
                <c:pt idx="23">
                  <c:v>199187.350243675</c:v>
                </c:pt>
                <c:pt idx="24">
                  <c:v>198736.680562055</c:v>
                </c:pt>
                <c:pt idx="25">
                  <c:v>198024.76199686501</c:v>
                </c:pt>
                <c:pt idx="26">
                  <c:v>197159.29918779401</c:v>
                </c:pt>
                <c:pt idx="27">
                  <c:v>196094.774498449</c:v>
                </c:pt>
                <c:pt idx="28">
                  <c:v>194866.99031117401</c:v>
                </c:pt>
                <c:pt idx="29">
                  <c:v>193716.892804064</c:v>
                </c:pt>
                <c:pt idx="30">
                  <c:v>192627.54297885101</c:v>
                </c:pt>
                <c:pt idx="31">
                  <c:v>191597.15700263099</c:v>
                </c:pt>
                <c:pt idx="32">
                  <c:v>190593.441425964</c:v>
                </c:pt>
                <c:pt idx="33">
                  <c:v>189716.096725804</c:v>
                </c:pt>
                <c:pt idx="34">
                  <c:v>188920.975123588</c:v>
                </c:pt>
                <c:pt idx="35">
                  <c:v>188307.41404241699</c:v>
                </c:pt>
                <c:pt idx="36">
                  <c:v>187882.382397398</c:v>
                </c:pt>
                <c:pt idx="37">
                  <c:v>187619.29829090199</c:v>
                </c:pt>
                <c:pt idx="38">
                  <c:v>187558.207938504</c:v>
                </c:pt>
                <c:pt idx="39">
                  <c:v>187672.35349367201</c:v>
                </c:pt>
                <c:pt idx="40">
                  <c:v>187864.74189078901</c:v>
                </c:pt>
                <c:pt idx="41">
                  <c:v>188050.05163514899</c:v>
                </c:pt>
                <c:pt idx="42">
                  <c:v>188317.93411936099</c:v>
                </c:pt>
                <c:pt idx="43">
                  <c:v>188675.737675021</c:v>
                </c:pt>
                <c:pt idx="44">
                  <c:v>189033.876530232</c:v>
                </c:pt>
                <c:pt idx="45">
                  <c:v>189383.54854843899</c:v>
                </c:pt>
                <c:pt idx="46">
                  <c:v>189794.43987460301</c:v>
                </c:pt>
                <c:pt idx="47">
                  <c:v>190300.94118681201</c:v>
                </c:pt>
                <c:pt idx="48">
                  <c:v>190775.589519956</c:v>
                </c:pt>
                <c:pt idx="49">
                  <c:v>191168.21775418101</c:v>
                </c:pt>
                <c:pt idx="50">
                  <c:v>191579.69051498</c:v>
                </c:pt>
                <c:pt idx="51">
                  <c:v>192061.53020867199</c:v>
                </c:pt>
                <c:pt idx="52">
                  <c:v>192581.14639575101</c:v>
                </c:pt>
                <c:pt idx="53">
                  <c:v>193113.878211156</c:v>
                </c:pt>
                <c:pt idx="54">
                  <c:v>193658.765885414</c:v>
                </c:pt>
                <c:pt idx="55">
                  <c:v>194189.03471951099</c:v>
                </c:pt>
                <c:pt idx="56">
                  <c:v>194593.78855586401</c:v>
                </c:pt>
                <c:pt idx="57">
                  <c:v>194525.894689229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B317-447E-9469-62AA0DB95C95}"/>
            </c:ext>
          </c:extLst>
        </c:ser>
        <c:ser>
          <c:idx val="4"/>
          <c:order val="9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solidFill>
                <a:schemeClr val="tx1"/>
              </a:solidFill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increase'!$I$60:$I$156</c:f>
              <c:numCache>
                <c:formatCode>General</c:formatCode>
                <c:ptCount val="97"/>
                <c:pt idx="0">
                  <c:v>11.6936328286248</c:v>
                </c:pt>
                <c:pt idx="1">
                  <c:v>11.7001846553371</c:v>
                </c:pt>
                <c:pt idx="2">
                  <c:v>11.706736482049299</c:v>
                </c:pt>
                <c:pt idx="3">
                  <c:v>11.7132883087616</c:v>
                </c:pt>
                <c:pt idx="4">
                  <c:v>11.7198401354739</c:v>
                </c:pt>
                <c:pt idx="5">
                  <c:v>11.726391962186099</c:v>
                </c:pt>
                <c:pt idx="6">
                  <c:v>11.7329437888984</c:v>
                </c:pt>
                <c:pt idx="7">
                  <c:v>11.7394956156107</c:v>
                </c:pt>
                <c:pt idx="8">
                  <c:v>11.746047442322901</c:v>
                </c:pt>
                <c:pt idx="9">
                  <c:v>11.752599269035199</c:v>
                </c:pt>
                <c:pt idx="10">
                  <c:v>11.7591510957475</c:v>
                </c:pt>
                <c:pt idx="11">
                  <c:v>11.7657029224598</c:v>
                </c:pt>
                <c:pt idx="12">
                  <c:v>11.772254749171999</c:v>
                </c:pt>
                <c:pt idx="13">
                  <c:v>11.7788065758843</c:v>
                </c:pt>
                <c:pt idx="14">
                  <c:v>11.7853584025966</c:v>
                </c:pt>
                <c:pt idx="15">
                  <c:v>11.791910229308799</c:v>
                </c:pt>
                <c:pt idx="16">
                  <c:v>11.7984620560211</c:v>
                </c:pt>
                <c:pt idx="17">
                  <c:v>11.8050138827334</c:v>
                </c:pt>
                <c:pt idx="18">
                  <c:v>11.811565709445601</c:v>
                </c:pt>
                <c:pt idx="19">
                  <c:v>11.818117536157899</c:v>
                </c:pt>
                <c:pt idx="20">
                  <c:v>11.8246693628702</c:v>
                </c:pt>
                <c:pt idx="21">
                  <c:v>11.831221189582401</c:v>
                </c:pt>
                <c:pt idx="22">
                  <c:v>11.837773016294699</c:v>
                </c:pt>
                <c:pt idx="23">
                  <c:v>11.844324843007</c:v>
                </c:pt>
                <c:pt idx="24">
                  <c:v>11.850876669719201</c:v>
                </c:pt>
                <c:pt idx="25">
                  <c:v>11.857428496431501</c:v>
                </c:pt>
                <c:pt idx="26">
                  <c:v>11.863980323143799</c:v>
                </c:pt>
                <c:pt idx="27">
                  <c:v>11.8705321498561</c:v>
                </c:pt>
                <c:pt idx="28">
                  <c:v>11.877083976568301</c:v>
                </c:pt>
                <c:pt idx="29">
                  <c:v>11.883635803280599</c:v>
                </c:pt>
                <c:pt idx="30">
                  <c:v>11.8901876299929</c:v>
                </c:pt>
                <c:pt idx="31">
                  <c:v>11.896739456705101</c:v>
                </c:pt>
                <c:pt idx="32">
                  <c:v>11.903291283417399</c:v>
                </c:pt>
                <c:pt idx="33">
                  <c:v>11.9098431101297</c:v>
                </c:pt>
                <c:pt idx="34">
                  <c:v>11.9163949368419</c:v>
                </c:pt>
                <c:pt idx="35">
                  <c:v>11.922946763554201</c:v>
                </c:pt>
                <c:pt idx="36">
                  <c:v>11.929498590266499</c:v>
                </c:pt>
                <c:pt idx="37">
                  <c:v>11.9360504169787</c:v>
                </c:pt>
                <c:pt idx="38">
                  <c:v>11.942602243691001</c:v>
                </c:pt>
                <c:pt idx="39">
                  <c:v>11.949154070403299</c:v>
                </c:pt>
                <c:pt idx="40">
                  <c:v>11.9557058971155</c:v>
                </c:pt>
                <c:pt idx="41">
                  <c:v>11.962257723827801</c:v>
                </c:pt>
                <c:pt idx="42">
                  <c:v>11.968809550540101</c:v>
                </c:pt>
                <c:pt idx="43">
                  <c:v>11.975361377252399</c:v>
                </c:pt>
                <c:pt idx="44">
                  <c:v>11.9819132039646</c:v>
                </c:pt>
                <c:pt idx="45">
                  <c:v>11.988465030676901</c:v>
                </c:pt>
                <c:pt idx="46">
                  <c:v>11.995016857389199</c:v>
                </c:pt>
                <c:pt idx="47">
                  <c:v>12.0015686841014</c:v>
                </c:pt>
                <c:pt idx="48">
                  <c:v>12.008120510813701</c:v>
                </c:pt>
                <c:pt idx="49">
                  <c:v>12.014672337525999</c:v>
                </c:pt>
                <c:pt idx="50">
                  <c:v>12.0212241642382</c:v>
                </c:pt>
                <c:pt idx="51">
                  <c:v>12.0277759909505</c:v>
                </c:pt>
                <c:pt idx="52">
                  <c:v>12.034327817662801</c:v>
                </c:pt>
                <c:pt idx="53">
                  <c:v>12.040879644375</c:v>
                </c:pt>
                <c:pt idx="54">
                  <c:v>12.0474314710873</c:v>
                </c:pt>
                <c:pt idx="55">
                  <c:v>12.053983297799601</c:v>
                </c:pt>
                <c:pt idx="56">
                  <c:v>12.0605351245118</c:v>
                </c:pt>
                <c:pt idx="57">
                  <c:v>12.0670869512241</c:v>
                </c:pt>
                <c:pt idx="58">
                  <c:v>12.073638777936401</c:v>
                </c:pt>
                <c:pt idx="59">
                  <c:v>12.0801906046486</c:v>
                </c:pt>
                <c:pt idx="60">
                  <c:v>12.0867424313609</c:v>
                </c:pt>
                <c:pt idx="61">
                  <c:v>12.0932942580732</c:v>
                </c:pt>
                <c:pt idx="62">
                  <c:v>12.099846084785501</c:v>
                </c:pt>
                <c:pt idx="63">
                  <c:v>12.1063979114977</c:v>
                </c:pt>
                <c:pt idx="64">
                  <c:v>12.11294973821</c:v>
                </c:pt>
                <c:pt idx="65">
                  <c:v>12.119501564922301</c:v>
                </c:pt>
                <c:pt idx="66">
                  <c:v>12.1260533916345</c:v>
                </c:pt>
                <c:pt idx="67">
                  <c:v>12.1326052183468</c:v>
                </c:pt>
                <c:pt idx="68">
                  <c:v>12.1391570450591</c:v>
                </c:pt>
                <c:pt idx="69">
                  <c:v>12.1457088717713</c:v>
                </c:pt>
                <c:pt idx="70">
                  <c:v>12.1522606984836</c:v>
                </c:pt>
                <c:pt idx="71">
                  <c:v>12.1588125251959</c:v>
                </c:pt>
                <c:pt idx="72">
                  <c:v>12.165364351908099</c:v>
                </c:pt>
                <c:pt idx="73">
                  <c:v>12.1719161786204</c:v>
                </c:pt>
                <c:pt idx="74">
                  <c:v>12.1784680053327</c:v>
                </c:pt>
                <c:pt idx="75">
                  <c:v>12.185019832045</c:v>
                </c:pt>
                <c:pt idx="76">
                  <c:v>12.1915716587572</c:v>
                </c:pt>
                <c:pt idx="77">
                  <c:v>12.1981234854695</c:v>
                </c:pt>
                <c:pt idx="78">
                  <c:v>12.2046753121818</c:v>
                </c:pt>
                <c:pt idx="79">
                  <c:v>12.211227138893999</c:v>
                </c:pt>
                <c:pt idx="80">
                  <c:v>12.2177789656063</c:v>
                </c:pt>
                <c:pt idx="81">
                  <c:v>12.2243307923186</c:v>
                </c:pt>
                <c:pt idx="82">
                  <c:v>12.230882619030799</c:v>
                </c:pt>
                <c:pt idx="83">
                  <c:v>12.2374344457431</c:v>
                </c:pt>
                <c:pt idx="84">
                  <c:v>12.2439862724554</c:v>
                </c:pt>
                <c:pt idx="85">
                  <c:v>12.250538099167599</c:v>
                </c:pt>
                <c:pt idx="86">
                  <c:v>12.2570899258799</c:v>
                </c:pt>
                <c:pt idx="87">
                  <c:v>12.2636417525922</c:v>
                </c:pt>
                <c:pt idx="88">
                  <c:v>12.270193579304401</c:v>
                </c:pt>
                <c:pt idx="89">
                  <c:v>12.276745406016699</c:v>
                </c:pt>
                <c:pt idx="90">
                  <c:v>12.283297232729</c:v>
                </c:pt>
                <c:pt idx="91">
                  <c:v>12.289849059441201</c:v>
                </c:pt>
                <c:pt idx="92">
                  <c:v>12.296400886153499</c:v>
                </c:pt>
                <c:pt idx="93">
                  <c:v>12.3029527128658</c:v>
                </c:pt>
                <c:pt idx="94">
                  <c:v>12.3095045395781</c:v>
                </c:pt>
                <c:pt idx="95">
                  <c:v>12.316056366290301</c:v>
                </c:pt>
                <c:pt idx="96">
                  <c:v>12.322608193002599</c:v>
                </c:pt>
              </c:numCache>
            </c:numRef>
          </c:xVal>
          <c:yVal>
            <c:numRef>
              <c:f>'Figure 2a BSA sup75 increase'!$J$60:$J$156</c:f>
              <c:numCache>
                <c:formatCode>General</c:formatCode>
                <c:ptCount val="97"/>
                <c:pt idx="0">
                  <c:v>131698.51761428901</c:v>
                </c:pt>
                <c:pt idx="1">
                  <c:v>131656.49597702399</c:v>
                </c:pt>
                <c:pt idx="2">
                  <c:v>131616.29784773799</c:v>
                </c:pt>
                <c:pt idx="3">
                  <c:v>131515.918638103</c:v>
                </c:pt>
                <c:pt idx="4">
                  <c:v>131349.85279394401</c:v>
                </c:pt>
                <c:pt idx="5">
                  <c:v>131215.130481762</c:v>
                </c:pt>
                <c:pt idx="6">
                  <c:v>131159.975623431</c:v>
                </c:pt>
                <c:pt idx="7">
                  <c:v>131130.206946202</c:v>
                </c:pt>
                <c:pt idx="8">
                  <c:v>131093.271174817</c:v>
                </c:pt>
                <c:pt idx="9">
                  <c:v>130999.641488301</c:v>
                </c:pt>
                <c:pt idx="10">
                  <c:v>130838.697356477</c:v>
                </c:pt>
                <c:pt idx="11">
                  <c:v>130626.776036718</c:v>
                </c:pt>
                <c:pt idx="12">
                  <c:v>130382.593758168</c:v>
                </c:pt>
                <c:pt idx="13">
                  <c:v>130115.95918824</c:v>
                </c:pt>
                <c:pt idx="14">
                  <c:v>129852.389829204</c:v>
                </c:pt>
                <c:pt idx="15">
                  <c:v>129607.35119350901</c:v>
                </c:pt>
                <c:pt idx="16">
                  <c:v>129377.336183493</c:v>
                </c:pt>
                <c:pt idx="17">
                  <c:v>129161.263905484</c:v>
                </c:pt>
                <c:pt idx="18">
                  <c:v>128963.992614698</c:v>
                </c:pt>
                <c:pt idx="19">
                  <c:v>128720.962354359</c:v>
                </c:pt>
                <c:pt idx="20">
                  <c:v>128365.572111277</c:v>
                </c:pt>
                <c:pt idx="21">
                  <c:v>128006.343176472</c:v>
                </c:pt>
                <c:pt idx="22">
                  <c:v>127819.01502157</c:v>
                </c:pt>
                <c:pt idx="23">
                  <c:v>127768.82865644</c:v>
                </c:pt>
                <c:pt idx="24">
                  <c:v>127790.950050179</c:v>
                </c:pt>
                <c:pt idx="25">
                  <c:v>127861.384586752</c:v>
                </c:pt>
                <c:pt idx="26">
                  <c:v>127938.15318652699</c:v>
                </c:pt>
                <c:pt idx="27">
                  <c:v>128020.378348768</c:v>
                </c:pt>
                <c:pt idx="28">
                  <c:v>128095.82077867701</c:v>
                </c:pt>
                <c:pt idx="29">
                  <c:v>128158.505853667</c:v>
                </c:pt>
                <c:pt idx="30">
                  <c:v>128207.013521506</c:v>
                </c:pt>
                <c:pt idx="31">
                  <c:v>128238.961755173</c:v>
                </c:pt>
                <c:pt idx="32">
                  <c:v>128246.751572849</c:v>
                </c:pt>
                <c:pt idx="33">
                  <c:v>128217.42764300101</c:v>
                </c:pt>
                <c:pt idx="34">
                  <c:v>128143.427980155</c:v>
                </c:pt>
                <c:pt idx="35">
                  <c:v>128017.342139784</c:v>
                </c:pt>
                <c:pt idx="36">
                  <c:v>127829.09003513301</c:v>
                </c:pt>
                <c:pt idx="37">
                  <c:v>127602.595279537</c:v>
                </c:pt>
                <c:pt idx="38">
                  <c:v>127390.860005676</c:v>
                </c:pt>
                <c:pt idx="39">
                  <c:v>127202.736526047</c:v>
                </c:pt>
                <c:pt idx="40">
                  <c:v>127018.236176971</c:v>
                </c:pt>
                <c:pt idx="41">
                  <c:v>126836.472955946</c:v>
                </c:pt>
                <c:pt idx="42">
                  <c:v>126661.088937188</c:v>
                </c:pt>
                <c:pt idx="43">
                  <c:v>126476.17139519101</c:v>
                </c:pt>
                <c:pt idx="44">
                  <c:v>126381.725184254</c:v>
                </c:pt>
                <c:pt idx="45">
                  <c:v>126266.37659642599</c:v>
                </c:pt>
                <c:pt idx="46">
                  <c:v>126112.576118918</c:v>
                </c:pt>
                <c:pt idx="47">
                  <c:v>125988.355090928</c:v>
                </c:pt>
                <c:pt idx="48">
                  <c:v>125900.057576336</c:v>
                </c:pt>
                <c:pt idx="49">
                  <c:v>125825.01936454</c:v>
                </c:pt>
                <c:pt idx="50">
                  <c:v>125772.02366846301</c:v>
                </c:pt>
                <c:pt idx="51">
                  <c:v>125745.77209506099</c:v>
                </c:pt>
                <c:pt idx="52">
                  <c:v>125755.259924579</c:v>
                </c:pt>
                <c:pt idx="53">
                  <c:v>125811.470461369</c:v>
                </c:pt>
                <c:pt idx="54">
                  <c:v>125886.11541935201</c:v>
                </c:pt>
                <c:pt idx="55">
                  <c:v>125947.913611014</c:v>
                </c:pt>
                <c:pt idx="56">
                  <c:v>125999.47064680301</c:v>
                </c:pt>
                <c:pt idx="57">
                  <c:v>126041.557445624</c:v>
                </c:pt>
                <c:pt idx="58">
                  <c:v>126093.00035986101</c:v>
                </c:pt>
                <c:pt idx="59">
                  <c:v>126156.092673843</c:v>
                </c:pt>
                <c:pt idx="60">
                  <c:v>126217.025053665</c:v>
                </c:pt>
                <c:pt idx="61">
                  <c:v>126267.312816509</c:v>
                </c:pt>
                <c:pt idx="62">
                  <c:v>126309.292098084</c:v>
                </c:pt>
                <c:pt idx="63">
                  <c:v>126335.83730799099</c:v>
                </c:pt>
                <c:pt idx="64">
                  <c:v>126329.06207823</c:v>
                </c:pt>
                <c:pt idx="65">
                  <c:v>126288.852902395</c:v>
                </c:pt>
                <c:pt idx="66">
                  <c:v>126236.369860584</c:v>
                </c:pt>
                <c:pt idx="67">
                  <c:v>126182.06592829899</c:v>
                </c:pt>
                <c:pt idx="68">
                  <c:v>126139.579034419</c:v>
                </c:pt>
                <c:pt idx="69">
                  <c:v>126102.30855805099</c:v>
                </c:pt>
                <c:pt idx="70">
                  <c:v>126037.905437049</c:v>
                </c:pt>
                <c:pt idx="71">
                  <c:v>126210.531592586</c:v>
                </c:pt>
                <c:pt idx="72">
                  <c:v>126343.89282562801</c:v>
                </c:pt>
                <c:pt idx="73">
                  <c:v>126212.276834583</c:v>
                </c:pt>
                <c:pt idx="74">
                  <c:v>126036.8763105</c:v>
                </c:pt>
                <c:pt idx="75">
                  <c:v>125875.63992448901</c:v>
                </c:pt>
                <c:pt idx="76">
                  <c:v>125720.362945531</c:v>
                </c:pt>
                <c:pt idx="77">
                  <c:v>125573.032982025</c:v>
                </c:pt>
                <c:pt idx="78">
                  <c:v>125451.84482406999</c:v>
                </c:pt>
                <c:pt idx="79">
                  <c:v>125349.426313877</c:v>
                </c:pt>
                <c:pt idx="80">
                  <c:v>125237.62418366301</c:v>
                </c:pt>
                <c:pt idx="81">
                  <c:v>125125.633651786</c:v>
                </c:pt>
                <c:pt idx="82">
                  <c:v>125050.927991759</c:v>
                </c:pt>
                <c:pt idx="83">
                  <c:v>125006.090926976</c:v>
                </c:pt>
                <c:pt idx="84">
                  <c:v>124975.096444654</c:v>
                </c:pt>
                <c:pt idx="85">
                  <c:v>124969.978977711</c:v>
                </c:pt>
                <c:pt idx="86">
                  <c:v>125020.098613339</c:v>
                </c:pt>
                <c:pt idx="87">
                  <c:v>125107.080283644</c:v>
                </c:pt>
                <c:pt idx="88">
                  <c:v>125184.261737312</c:v>
                </c:pt>
                <c:pt idx="89">
                  <c:v>125243.377747317</c:v>
                </c:pt>
                <c:pt idx="90">
                  <c:v>125328.280954792</c:v>
                </c:pt>
                <c:pt idx="91">
                  <c:v>125520.781123996</c:v>
                </c:pt>
                <c:pt idx="92">
                  <c:v>125763.351503289</c:v>
                </c:pt>
                <c:pt idx="93">
                  <c:v>125940.37359015</c:v>
                </c:pt>
                <c:pt idx="94">
                  <c:v>126042.156607861</c:v>
                </c:pt>
                <c:pt idx="95">
                  <c:v>126104.525740538</c:v>
                </c:pt>
                <c:pt idx="96">
                  <c:v>126101.005511036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B317-447E-9469-62AA0DB95C95}"/>
            </c:ext>
          </c:extLst>
        </c:ser>
        <c:ser>
          <c:idx val="10"/>
          <c:order val="10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increase'!$I$157:$I$249</c:f>
              <c:numCache>
                <c:formatCode>General</c:formatCode>
                <c:ptCount val="93"/>
                <c:pt idx="0">
                  <c:v>13.5346961347723</c:v>
                </c:pt>
                <c:pt idx="1">
                  <c:v>13.541247961484601</c:v>
                </c:pt>
                <c:pt idx="2">
                  <c:v>13.5477997881968</c:v>
                </c:pt>
                <c:pt idx="3">
                  <c:v>13.5543516149091</c:v>
                </c:pt>
                <c:pt idx="4">
                  <c:v>13.5609034416214</c:v>
                </c:pt>
                <c:pt idx="5">
                  <c:v>13.5674552683336</c:v>
                </c:pt>
                <c:pt idx="6">
                  <c:v>13.5740070950459</c:v>
                </c:pt>
                <c:pt idx="7">
                  <c:v>13.5805589217582</c:v>
                </c:pt>
                <c:pt idx="8">
                  <c:v>13.587110748470501</c:v>
                </c:pt>
                <c:pt idx="9">
                  <c:v>13.5936625751827</c:v>
                </c:pt>
                <c:pt idx="10">
                  <c:v>13.600214401895</c:v>
                </c:pt>
                <c:pt idx="11">
                  <c:v>13.606766228607301</c:v>
                </c:pt>
                <c:pt idx="12">
                  <c:v>13.6133180553195</c:v>
                </c:pt>
                <c:pt idx="13">
                  <c:v>13.6198698820318</c:v>
                </c:pt>
                <c:pt idx="14">
                  <c:v>13.6264217087441</c:v>
                </c:pt>
                <c:pt idx="15">
                  <c:v>13.6329735354563</c:v>
                </c:pt>
                <c:pt idx="16">
                  <c:v>13.6395253621686</c:v>
                </c:pt>
                <c:pt idx="17">
                  <c:v>13.6460771888809</c:v>
                </c:pt>
                <c:pt idx="18">
                  <c:v>13.652629015593099</c:v>
                </c:pt>
                <c:pt idx="19">
                  <c:v>13.6591808423054</c:v>
                </c:pt>
                <c:pt idx="20">
                  <c:v>13.6657326690177</c:v>
                </c:pt>
                <c:pt idx="21">
                  <c:v>13.672284495729899</c:v>
                </c:pt>
                <c:pt idx="22">
                  <c:v>13.6788363224422</c:v>
                </c:pt>
                <c:pt idx="23">
                  <c:v>13.6853881491545</c:v>
                </c:pt>
                <c:pt idx="24">
                  <c:v>13.6919399758668</c:v>
                </c:pt>
                <c:pt idx="25">
                  <c:v>13.698491802578999</c:v>
                </c:pt>
                <c:pt idx="26">
                  <c:v>13.7050436292913</c:v>
                </c:pt>
                <c:pt idx="27">
                  <c:v>13.7115954560036</c:v>
                </c:pt>
                <c:pt idx="28">
                  <c:v>13.718147282715799</c:v>
                </c:pt>
                <c:pt idx="29">
                  <c:v>13.7246991094281</c:v>
                </c:pt>
                <c:pt idx="30">
                  <c:v>13.7312509361404</c:v>
                </c:pt>
                <c:pt idx="31">
                  <c:v>13.737802762852599</c:v>
                </c:pt>
                <c:pt idx="32">
                  <c:v>13.7443545895649</c:v>
                </c:pt>
                <c:pt idx="33">
                  <c:v>13.7509064162772</c:v>
                </c:pt>
                <c:pt idx="34">
                  <c:v>13.757458242989401</c:v>
                </c:pt>
                <c:pt idx="35">
                  <c:v>13.764010069701699</c:v>
                </c:pt>
                <c:pt idx="36">
                  <c:v>13.770561896414</c:v>
                </c:pt>
                <c:pt idx="37">
                  <c:v>13.777113723126201</c:v>
                </c:pt>
                <c:pt idx="38">
                  <c:v>13.783665549838499</c:v>
                </c:pt>
                <c:pt idx="39">
                  <c:v>13.7902173765508</c:v>
                </c:pt>
                <c:pt idx="40">
                  <c:v>13.7967692032631</c:v>
                </c:pt>
                <c:pt idx="41">
                  <c:v>13.803321029975301</c:v>
                </c:pt>
                <c:pt idx="42">
                  <c:v>13.809872856687599</c:v>
                </c:pt>
                <c:pt idx="43">
                  <c:v>13.8164246833999</c:v>
                </c:pt>
                <c:pt idx="44">
                  <c:v>13.822976510112101</c:v>
                </c:pt>
                <c:pt idx="45">
                  <c:v>13.829528336824399</c:v>
                </c:pt>
                <c:pt idx="46">
                  <c:v>13.8360801635367</c:v>
                </c:pt>
                <c:pt idx="47">
                  <c:v>13.842631990248901</c:v>
                </c:pt>
                <c:pt idx="48">
                  <c:v>13.849183816961199</c:v>
                </c:pt>
                <c:pt idx="49">
                  <c:v>13.8557356436735</c:v>
                </c:pt>
                <c:pt idx="50">
                  <c:v>13.8622874703857</c:v>
                </c:pt>
                <c:pt idx="51">
                  <c:v>13.868839297098001</c:v>
                </c:pt>
                <c:pt idx="52">
                  <c:v>13.875391123810299</c:v>
                </c:pt>
                <c:pt idx="53">
                  <c:v>13.8819429505225</c:v>
                </c:pt>
                <c:pt idx="54">
                  <c:v>13.888494777234801</c:v>
                </c:pt>
                <c:pt idx="55">
                  <c:v>13.895046603947099</c:v>
                </c:pt>
                <c:pt idx="56">
                  <c:v>13.9015984306593</c:v>
                </c:pt>
                <c:pt idx="57">
                  <c:v>13.9081502573716</c:v>
                </c:pt>
                <c:pt idx="58">
                  <c:v>13.914702084083901</c:v>
                </c:pt>
                <c:pt idx="59">
                  <c:v>13.921253910796199</c:v>
                </c:pt>
                <c:pt idx="60">
                  <c:v>13.9278057375084</c:v>
                </c:pt>
                <c:pt idx="61">
                  <c:v>13.934357564220701</c:v>
                </c:pt>
                <c:pt idx="62">
                  <c:v>13.940909390932999</c:v>
                </c:pt>
                <c:pt idx="63">
                  <c:v>13.9474612176452</c:v>
                </c:pt>
                <c:pt idx="64">
                  <c:v>13.954013044357501</c:v>
                </c:pt>
                <c:pt idx="65">
                  <c:v>13.960564871069799</c:v>
                </c:pt>
                <c:pt idx="66">
                  <c:v>13.967116697782</c:v>
                </c:pt>
                <c:pt idx="67">
                  <c:v>13.9736685244943</c:v>
                </c:pt>
                <c:pt idx="68">
                  <c:v>13.980220351206601</c:v>
                </c:pt>
                <c:pt idx="69">
                  <c:v>13.9867721779188</c:v>
                </c:pt>
                <c:pt idx="70">
                  <c:v>13.9933240046311</c:v>
                </c:pt>
                <c:pt idx="71">
                  <c:v>13.999875831343401</c:v>
                </c:pt>
                <c:pt idx="72">
                  <c:v>14.0064276580556</c:v>
                </c:pt>
                <c:pt idx="73">
                  <c:v>14.0129794847679</c:v>
                </c:pt>
                <c:pt idx="74">
                  <c:v>14.0195313114802</c:v>
                </c:pt>
                <c:pt idx="75">
                  <c:v>14.026083138192501</c:v>
                </c:pt>
                <c:pt idx="76">
                  <c:v>14.0326349649047</c:v>
                </c:pt>
                <c:pt idx="77">
                  <c:v>14.039186791617</c:v>
                </c:pt>
                <c:pt idx="78">
                  <c:v>14.045738618329301</c:v>
                </c:pt>
                <c:pt idx="79">
                  <c:v>14.0522904450415</c:v>
                </c:pt>
                <c:pt idx="80">
                  <c:v>14.0588422717538</c:v>
                </c:pt>
                <c:pt idx="81">
                  <c:v>14.065394098466101</c:v>
                </c:pt>
                <c:pt idx="82">
                  <c:v>14.0719459251783</c:v>
                </c:pt>
                <c:pt idx="83">
                  <c:v>14.0784977518906</c:v>
                </c:pt>
                <c:pt idx="84">
                  <c:v>14.0850495786029</c:v>
                </c:pt>
                <c:pt idx="85">
                  <c:v>14.0916014053151</c:v>
                </c:pt>
                <c:pt idx="86">
                  <c:v>14.0981532320274</c:v>
                </c:pt>
                <c:pt idx="87">
                  <c:v>14.1047050587397</c:v>
                </c:pt>
                <c:pt idx="88">
                  <c:v>14.111256885452001</c:v>
                </c:pt>
                <c:pt idx="89">
                  <c:v>14.1178087121642</c:v>
                </c:pt>
                <c:pt idx="90">
                  <c:v>14.1243605388765</c:v>
                </c:pt>
                <c:pt idx="91">
                  <c:v>14.1309123655888</c:v>
                </c:pt>
                <c:pt idx="92">
                  <c:v>14.137464192301</c:v>
                </c:pt>
              </c:numCache>
            </c:numRef>
          </c:xVal>
          <c:yVal>
            <c:numRef>
              <c:f>'Figure 2a BSA sup75 increase'!$J$157:$J$249</c:f>
              <c:numCache>
                <c:formatCode>General</c:formatCode>
                <c:ptCount val="93"/>
                <c:pt idx="0">
                  <c:v>65182.9483577555</c:v>
                </c:pt>
                <c:pt idx="1">
                  <c:v>65122.645756951999</c:v>
                </c:pt>
                <c:pt idx="2">
                  <c:v>65030.731576495797</c:v>
                </c:pt>
                <c:pt idx="3">
                  <c:v>64981.915037622399</c:v>
                </c:pt>
                <c:pt idx="4">
                  <c:v>64962.629633109798</c:v>
                </c:pt>
                <c:pt idx="5">
                  <c:v>64934.0851187027</c:v>
                </c:pt>
                <c:pt idx="6">
                  <c:v>64887.0718522186</c:v>
                </c:pt>
                <c:pt idx="7">
                  <c:v>64830.171470712303</c:v>
                </c:pt>
                <c:pt idx="8">
                  <c:v>64772.733423358499</c:v>
                </c:pt>
                <c:pt idx="9">
                  <c:v>64723.856283979803</c:v>
                </c:pt>
                <c:pt idx="10">
                  <c:v>64688.7329478744</c:v>
                </c:pt>
                <c:pt idx="11">
                  <c:v>64664.5055255888</c:v>
                </c:pt>
                <c:pt idx="12">
                  <c:v>64645.2726630904</c:v>
                </c:pt>
                <c:pt idx="13">
                  <c:v>64621.2297648776</c:v>
                </c:pt>
                <c:pt idx="14">
                  <c:v>64595.781838276802</c:v>
                </c:pt>
                <c:pt idx="15">
                  <c:v>64552.140484616102</c:v>
                </c:pt>
                <c:pt idx="16">
                  <c:v>64503.156851634601</c:v>
                </c:pt>
                <c:pt idx="17">
                  <c:v>64470.709904643401</c:v>
                </c:pt>
                <c:pt idx="18">
                  <c:v>64452.764361499001</c:v>
                </c:pt>
                <c:pt idx="19">
                  <c:v>64448.0227506429</c:v>
                </c:pt>
                <c:pt idx="20">
                  <c:v>64446.072374126299</c:v>
                </c:pt>
                <c:pt idx="21">
                  <c:v>64437.137189163303</c:v>
                </c:pt>
                <c:pt idx="22">
                  <c:v>64417.583898241501</c:v>
                </c:pt>
                <c:pt idx="23">
                  <c:v>64389.110231155399</c:v>
                </c:pt>
                <c:pt idx="24">
                  <c:v>64354.955664279303</c:v>
                </c:pt>
                <c:pt idx="25">
                  <c:v>64317.8064194174</c:v>
                </c:pt>
                <c:pt idx="26">
                  <c:v>64279.485341086896</c:v>
                </c:pt>
                <c:pt idx="27">
                  <c:v>64239.438890680103</c:v>
                </c:pt>
                <c:pt idx="28">
                  <c:v>64193.850791185301</c:v>
                </c:pt>
                <c:pt idx="29">
                  <c:v>64140.792455868301</c:v>
                </c:pt>
                <c:pt idx="30">
                  <c:v>64081.653928772997</c:v>
                </c:pt>
                <c:pt idx="31">
                  <c:v>64018.7108091958</c:v>
                </c:pt>
                <c:pt idx="32">
                  <c:v>63950.976065112802</c:v>
                </c:pt>
                <c:pt idx="33">
                  <c:v>63880.724092451201</c:v>
                </c:pt>
                <c:pt idx="34">
                  <c:v>63809.806508481903</c:v>
                </c:pt>
                <c:pt idx="35">
                  <c:v>63740.298462501203</c:v>
                </c:pt>
                <c:pt idx="36">
                  <c:v>63672.334758227502</c:v>
                </c:pt>
                <c:pt idx="37">
                  <c:v>63632.716876127597</c:v>
                </c:pt>
                <c:pt idx="38">
                  <c:v>63589.081282494197</c:v>
                </c:pt>
                <c:pt idx="39">
                  <c:v>63507.707124209002</c:v>
                </c:pt>
                <c:pt idx="40">
                  <c:v>63426.677942221599</c:v>
                </c:pt>
                <c:pt idx="41">
                  <c:v>63378.522689215701</c:v>
                </c:pt>
                <c:pt idx="42">
                  <c:v>63336.922548062503</c:v>
                </c:pt>
                <c:pt idx="43">
                  <c:v>63299.575637469301</c:v>
                </c:pt>
                <c:pt idx="44">
                  <c:v>63265.534633639902</c:v>
                </c:pt>
                <c:pt idx="45">
                  <c:v>63236.853378453699</c:v>
                </c:pt>
                <c:pt idx="46">
                  <c:v>63216.395564200502</c:v>
                </c:pt>
                <c:pt idx="47">
                  <c:v>63201.342668312398</c:v>
                </c:pt>
                <c:pt idx="48">
                  <c:v>63194.214508379999</c:v>
                </c:pt>
                <c:pt idx="49">
                  <c:v>63194.417270838603</c:v>
                </c:pt>
                <c:pt idx="50">
                  <c:v>63198.567075520499</c:v>
                </c:pt>
                <c:pt idx="51">
                  <c:v>63200.427500495702</c:v>
                </c:pt>
                <c:pt idx="52">
                  <c:v>63198.0087458329</c:v>
                </c:pt>
                <c:pt idx="53">
                  <c:v>63196.600094586604</c:v>
                </c:pt>
                <c:pt idx="54">
                  <c:v>63202.973937284398</c:v>
                </c:pt>
                <c:pt idx="55">
                  <c:v>63218.998270891003</c:v>
                </c:pt>
                <c:pt idx="56">
                  <c:v>63243.481834943603</c:v>
                </c:pt>
                <c:pt idx="57">
                  <c:v>63276.387761066202</c:v>
                </c:pt>
                <c:pt idx="58">
                  <c:v>63315.231571327597</c:v>
                </c:pt>
                <c:pt idx="59">
                  <c:v>63354.0116008615</c:v>
                </c:pt>
                <c:pt idx="60">
                  <c:v>63384.880905010701</c:v>
                </c:pt>
                <c:pt idx="61">
                  <c:v>63424.943626854598</c:v>
                </c:pt>
                <c:pt idx="62">
                  <c:v>63484.714817502303</c:v>
                </c:pt>
                <c:pt idx="63">
                  <c:v>63556.9341283092</c:v>
                </c:pt>
                <c:pt idx="64">
                  <c:v>63637.712320507097</c:v>
                </c:pt>
                <c:pt idx="65">
                  <c:v>63720.976990405201</c:v>
                </c:pt>
                <c:pt idx="66">
                  <c:v>63805.359407352997</c:v>
                </c:pt>
                <c:pt idx="67">
                  <c:v>63879.364070583397</c:v>
                </c:pt>
                <c:pt idx="68">
                  <c:v>63937.061933863697</c:v>
                </c:pt>
                <c:pt idx="69">
                  <c:v>63987.433631149303</c:v>
                </c:pt>
                <c:pt idx="70">
                  <c:v>64043.740487063696</c:v>
                </c:pt>
                <c:pt idx="71">
                  <c:v>64112.9557590966</c:v>
                </c:pt>
                <c:pt idx="72">
                  <c:v>64192.6747565103</c:v>
                </c:pt>
                <c:pt idx="73">
                  <c:v>64271.963015388203</c:v>
                </c:pt>
                <c:pt idx="74">
                  <c:v>64349.2864676928</c:v>
                </c:pt>
                <c:pt idx="75">
                  <c:v>64426.025772156398</c:v>
                </c:pt>
                <c:pt idx="76">
                  <c:v>64481.823346584097</c:v>
                </c:pt>
                <c:pt idx="77">
                  <c:v>64526.746056130898</c:v>
                </c:pt>
                <c:pt idx="78">
                  <c:v>64587.439211922399</c:v>
                </c:pt>
                <c:pt idx="79">
                  <c:v>64670.803824253599</c:v>
                </c:pt>
                <c:pt idx="80">
                  <c:v>64757.030297413497</c:v>
                </c:pt>
                <c:pt idx="81">
                  <c:v>64838.073273866503</c:v>
                </c:pt>
                <c:pt idx="82">
                  <c:v>64917.871837632898</c:v>
                </c:pt>
                <c:pt idx="83">
                  <c:v>64984.168683093099</c:v>
                </c:pt>
                <c:pt idx="84">
                  <c:v>65024.039435006001</c:v>
                </c:pt>
                <c:pt idx="85">
                  <c:v>65045.519807592398</c:v>
                </c:pt>
                <c:pt idx="86">
                  <c:v>65067.012978418497</c:v>
                </c:pt>
                <c:pt idx="87">
                  <c:v>65104.422174375002</c:v>
                </c:pt>
                <c:pt idx="88">
                  <c:v>65165.949518686197</c:v>
                </c:pt>
                <c:pt idx="89">
                  <c:v>65234.517526099502</c:v>
                </c:pt>
                <c:pt idx="90">
                  <c:v>65293.845298537097</c:v>
                </c:pt>
                <c:pt idx="91">
                  <c:v>65350.075935521803</c:v>
                </c:pt>
                <c:pt idx="92">
                  <c:v>63531.400340393899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B317-447E-9469-62AA0DB95C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8344056"/>
        <c:axId val="688350944"/>
        <c:extLst>
          <c:ext xmlns:c15="http://schemas.microsoft.com/office/drawing/2012/chart" uri="{02D57815-91ED-43cb-92C2-25804820EDAC}">
            <c15:filteredScatterSeries>
              <c15:ser>
                <c:idx val="5"/>
                <c:order val="0"/>
                <c:tx>
                  <c:strRef>
                    <c:extLst>
                      <c:ext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'Figure 2a BSA sup75 increase'!$I$2:$I$59</c15:sqref>
                        </c15:formulaRef>
                      </c:ext>
                    </c:extLst>
                    <c:numCache>
                      <c:formatCode>General</c:formatCode>
                      <c:ptCount val="58"/>
                      <c:pt idx="0">
                        <c:v>10.782928915619401</c:v>
                      </c:pt>
                      <c:pt idx="1">
                        <c:v>10.789480742331699</c:v>
                      </c:pt>
                      <c:pt idx="2">
                        <c:v>10.796032569044</c:v>
                      </c:pt>
                      <c:pt idx="3">
                        <c:v>10.8025843957563</c:v>
                      </c:pt>
                      <c:pt idx="4">
                        <c:v>10.809136222468499</c:v>
                      </c:pt>
                      <c:pt idx="5">
                        <c:v>10.8156880491808</c:v>
                      </c:pt>
                      <c:pt idx="6">
                        <c:v>10.8222398758931</c:v>
                      </c:pt>
                      <c:pt idx="7">
                        <c:v>10.828791702605301</c:v>
                      </c:pt>
                      <c:pt idx="8">
                        <c:v>10.835343529317599</c:v>
                      </c:pt>
                      <c:pt idx="9">
                        <c:v>10.8418953560299</c:v>
                      </c:pt>
                      <c:pt idx="10">
                        <c:v>10.848447182742101</c:v>
                      </c:pt>
                      <c:pt idx="11">
                        <c:v>10.854999009454399</c:v>
                      </c:pt>
                      <c:pt idx="12">
                        <c:v>10.8615508361667</c:v>
                      </c:pt>
                      <c:pt idx="13">
                        <c:v>10.868102662878901</c:v>
                      </c:pt>
                      <c:pt idx="14">
                        <c:v>10.874654489591199</c:v>
                      </c:pt>
                      <c:pt idx="15">
                        <c:v>10.8812063163035</c:v>
                      </c:pt>
                      <c:pt idx="16">
                        <c:v>10.8877581430157</c:v>
                      </c:pt>
                      <c:pt idx="17">
                        <c:v>10.894309969728001</c:v>
                      </c:pt>
                      <c:pt idx="18">
                        <c:v>10.900861796440299</c:v>
                      </c:pt>
                      <c:pt idx="19">
                        <c:v>10.9074136231526</c:v>
                      </c:pt>
                      <c:pt idx="20">
                        <c:v>10.913965449864801</c:v>
                      </c:pt>
                      <c:pt idx="21">
                        <c:v>10.920517276577099</c:v>
                      </c:pt>
                      <c:pt idx="22">
                        <c:v>10.9270691032894</c:v>
                      </c:pt>
                      <c:pt idx="23">
                        <c:v>10.933620930001601</c:v>
                      </c:pt>
                      <c:pt idx="24">
                        <c:v>10.940172756713901</c:v>
                      </c:pt>
                      <c:pt idx="25">
                        <c:v>10.946724583426199</c:v>
                      </c:pt>
                      <c:pt idx="26">
                        <c:v>10.9532764101384</c:v>
                      </c:pt>
                      <c:pt idx="27">
                        <c:v>10.959828236850701</c:v>
                      </c:pt>
                      <c:pt idx="28">
                        <c:v>10.966380063562999</c:v>
                      </c:pt>
                      <c:pt idx="29">
                        <c:v>10.9729318902752</c:v>
                      </c:pt>
                      <c:pt idx="30">
                        <c:v>10.979483716987501</c:v>
                      </c:pt>
                      <c:pt idx="31">
                        <c:v>10.986035543699799</c:v>
                      </c:pt>
                      <c:pt idx="32">
                        <c:v>10.992587370412</c:v>
                      </c:pt>
                      <c:pt idx="33">
                        <c:v>10.9991391971243</c:v>
                      </c:pt>
                      <c:pt idx="34">
                        <c:v>11.005691023836601</c:v>
                      </c:pt>
                      <c:pt idx="35">
                        <c:v>11.012242850548899</c:v>
                      </c:pt>
                      <c:pt idx="36">
                        <c:v>11.0187946772611</c:v>
                      </c:pt>
                      <c:pt idx="37">
                        <c:v>11.025346503973401</c:v>
                      </c:pt>
                      <c:pt idx="38">
                        <c:v>11.031898330685699</c:v>
                      </c:pt>
                      <c:pt idx="39">
                        <c:v>11.0384501573979</c:v>
                      </c:pt>
                      <c:pt idx="40">
                        <c:v>11.045001984110201</c:v>
                      </c:pt>
                      <c:pt idx="41">
                        <c:v>11.051553810822501</c:v>
                      </c:pt>
                      <c:pt idx="42">
                        <c:v>11.0581056375347</c:v>
                      </c:pt>
                      <c:pt idx="43">
                        <c:v>11.064657464247</c:v>
                      </c:pt>
                      <c:pt idx="44">
                        <c:v>11.071209290959301</c:v>
                      </c:pt>
                      <c:pt idx="45">
                        <c:v>11.0777611176715</c:v>
                      </c:pt>
                      <c:pt idx="46">
                        <c:v>11.0843129443838</c:v>
                      </c:pt>
                      <c:pt idx="47">
                        <c:v>11.090864771096101</c:v>
                      </c:pt>
                      <c:pt idx="48">
                        <c:v>11.0974165978083</c:v>
                      </c:pt>
                      <c:pt idx="49">
                        <c:v>11.1039684245206</c:v>
                      </c:pt>
                      <c:pt idx="50">
                        <c:v>11.1105202512329</c:v>
                      </c:pt>
                      <c:pt idx="51">
                        <c:v>11.117072077945201</c:v>
                      </c:pt>
                      <c:pt idx="52">
                        <c:v>11.1236239046574</c:v>
                      </c:pt>
                      <c:pt idx="53">
                        <c:v>11.1301757313697</c:v>
                      </c:pt>
                      <c:pt idx="54">
                        <c:v>11.136727558082001</c:v>
                      </c:pt>
                      <c:pt idx="55">
                        <c:v>11.1432793847942</c:v>
                      </c:pt>
                      <c:pt idx="56">
                        <c:v>11.1498312115065</c:v>
                      </c:pt>
                      <c:pt idx="57">
                        <c:v>11.156383038218801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'Figure 2a BSA sup75 increase'!$J$2:$J$59</c15:sqref>
                        </c15:formulaRef>
                      </c:ext>
                    </c:extLst>
                    <c:numCache>
                      <c:formatCode>General</c:formatCode>
                      <c:ptCount val="58"/>
                      <c:pt idx="0">
                        <c:v>200366.80632377401</c:v>
                      </c:pt>
                      <c:pt idx="1">
                        <c:v>201339.954806578</c:v>
                      </c:pt>
                      <c:pt idx="2">
                        <c:v>201455.44495263099</c:v>
                      </c:pt>
                      <c:pt idx="3">
                        <c:v>201287.11119810599</c:v>
                      </c:pt>
                      <c:pt idx="4">
                        <c:v>200946.00048391099</c:v>
                      </c:pt>
                      <c:pt idx="5">
                        <c:v>200472.946634586</c:v>
                      </c:pt>
                      <c:pt idx="6">
                        <c:v>199817.94235522801</c:v>
                      </c:pt>
                      <c:pt idx="7">
                        <c:v>199026.21863522401</c:v>
                      </c:pt>
                      <c:pt idx="8">
                        <c:v>198272.96334251401</c:v>
                      </c:pt>
                      <c:pt idx="9">
                        <c:v>197661.171946533</c:v>
                      </c:pt>
                      <c:pt idx="10">
                        <c:v>197129.07291349699</c:v>
                      </c:pt>
                      <c:pt idx="11">
                        <c:v>196681.633543959</c:v>
                      </c:pt>
                      <c:pt idx="12">
                        <c:v>196439.84914284901</c:v>
                      </c:pt>
                      <c:pt idx="13">
                        <c:v>196373.209410037</c:v>
                      </c:pt>
                      <c:pt idx="14">
                        <c:v>196458.54864280601</c:v>
                      </c:pt>
                      <c:pt idx="15">
                        <c:v>196693.59868489401</c:v>
                      </c:pt>
                      <c:pt idx="16">
                        <c:v>197078.904388836</c:v>
                      </c:pt>
                      <c:pt idx="17">
                        <c:v>197567.02284777901</c:v>
                      </c:pt>
                      <c:pt idx="18">
                        <c:v>198061.33563027901</c:v>
                      </c:pt>
                      <c:pt idx="19">
                        <c:v>198489.84521502399</c:v>
                      </c:pt>
                      <c:pt idx="20">
                        <c:v>198871.400410478</c:v>
                      </c:pt>
                      <c:pt idx="21">
                        <c:v>199192.522734292</c:v>
                      </c:pt>
                      <c:pt idx="22">
                        <c:v>199334.717948584</c:v>
                      </c:pt>
                      <c:pt idx="23">
                        <c:v>199187.350243675</c:v>
                      </c:pt>
                      <c:pt idx="24">
                        <c:v>198736.680562055</c:v>
                      </c:pt>
                      <c:pt idx="25">
                        <c:v>198024.76199686501</c:v>
                      </c:pt>
                      <c:pt idx="26">
                        <c:v>197159.29918779401</c:v>
                      </c:pt>
                      <c:pt idx="27">
                        <c:v>196094.774498449</c:v>
                      </c:pt>
                      <c:pt idx="28">
                        <c:v>194866.99031117401</c:v>
                      </c:pt>
                      <c:pt idx="29">
                        <c:v>193716.892804064</c:v>
                      </c:pt>
                      <c:pt idx="30">
                        <c:v>192627.54297885101</c:v>
                      </c:pt>
                      <c:pt idx="31">
                        <c:v>191597.15700263099</c:v>
                      </c:pt>
                      <c:pt idx="32">
                        <c:v>190593.441425964</c:v>
                      </c:pt>
                      <c:pt idx="33">
                        <c:v>189716.096725804</c:v>
                      </c:pt>
                      <c:pt idx="34">
                        <c:v>188920.975123588</c:v>
                      </c:pt>
                      <c:pt idx="35">
                        <c:v>188307.41404241699</c:v>
                      </c:pt>
                      <c:pt idx="36">
                        <c:v>187882.382397398</c:v>
                      </c:pt>
                      <c:pt idx="37">
                        <c:v>187619.29829090199</c:v>
                      </c:pt>
                      <c:pt idx="38">
                        <c:v>187558.207938504</c:v>
                      </c:pt>
                      <c:pt idx="39">
                        <c:v>187672.35349367201</c:v>
                      </c:pt>
                      <c:pt idx="40">
                        <c:v>187864.74189078901</c:v>
                      </c:pt>
                      <c:pt idx="41">
                        <c:v>188050.05163514899</c:v>
                      </c:pt>
                      <c:pt idx="42">
                        <c:v>188317.93411936099</c:v>
                      </c:pt>
                      <c:pt idx="43">
                        <c:v>188675.737675021</c:v>
                      </c:pt>
                      <c:pt idx="44">
                        <c:v>189033.876530232</c:v>
                      </c:pt>
                      <c:pt idx="45">
                        <c:v>189383.54854843899</c:v>
                      </c:pt>
                      <c:pt idx="46">
                        <c:v>189794.43987460301</c:v>
                      </c:pt>
                      <c:pt idx="47">
                        <c:v>190300.94118681201</c:v>
                      </c:pt>
                      <c:pt idx="48">
                        <c:v>190775.589519956</c:v>
                      </c:pt>
                      <c:pt idx="49">
                        <c:v>191168.21775418101</c:v>
                      </c:pt>
                      <c:pt idx="50">
                        <c:v>191579.69051498</c:v>
                      </c:pt>
                      <c:pt idx="51">
                        <c:v>192061.53020867199</c:v>
                      </c:pt>
                      <c:pt idx="52">
                        <c:v>192581.14639575101</c:v>
                      </c:pt>
                      <c:pt idx="53">
                        <c:v>193113.878211156</c:v>
                      </c:pt>
                      <c:pt idx="54">
                        <c:v>193658.765885414</c:v>
                      </c:pt>
                      <c:pt idx="55">
                        <c:v>194189.03471951099</c:v>
                      </c:pt>
                      <c:pt idx="56">
                        <c:v>194593.78855586401</c:v>
                      </c:pt>
                      <c:pt idx="57">
                        <c:v>194525.894689229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6-B317-447E-9469-62AA0DB95C95}"/>
                  </c:ext>
                </c:extLst>
              </c15:ser>
            </c15:filteredScatterSeries>
            <c15:filteredScatterSeries>
              <c15:ser>
                <c:idx val="6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increase'!$I$122:$I$216</c15:sqref>
                        </c15:formulaRef>
                      </c:ext>
                    </c:extLst>
                    <c:numCache>
                      <c:formatCode>General</c:formatCode>
                      <c:ptCount val="95"/>
                      <c:pt idx="0">
                        <c:v>12.099846084785501</c:v>
                      </c:pt>
                      <c:pt idx="1">
                        <c:v>12.1063979114977</c:v>
                      </c:pt>
                      <c:pt idx="2">
                        <c:v>12.11294973821</c:v>
                      </c:pt>
                      <c:pt idx="3">
                        <c:v>12.119501564922301</c:v>
                      </c:pt>
                      <c:pt idx="4">
                        <c:v>12.1260533916345</c:v>
                      </c:pt>
                      <c:pt idx="5">
                        <c:v>12.1326052183468</c:v>
                      </c:pt>
                      <c:pt idx="6">
                        <c:v>12.1391570450591</c:v>
                      </c:pt>
                      <c:pt idx="7">
                        <c:v>12.1457088717713</c:v>
                      </c:pt>
                      <c:pt idx="8">
                        <c:v>12.1522606984836</c:v>
                      </c:pt>
                      <c:pt idx="9">
                        <c:v>12.1588125251959</c:v>
                      </c:pt>
                      <c:pt idx="10">
                        <c:v>12.165364351908099</c:v>
                      </c:pt>
                      <c:pt idx="11">
                        <c:v>12.1719161786204</c:v>
                      </c:pt>
                      <c:pt idx="12">
                        <c:v>12.1784680053327</c:v>
                      </c:pt>
                      <c:pt idx="13">
                        <c:v>12.185019832045</c:v>
                      </c:pt>
                      <c:pt idx="14">
                        <c:v>12.1915716587572</c:v>
                      </c:pt>
                      <c:pt idx="15">
                        <c:v>12.1981234854695</c:v>
                      </c:pt>
                      <c:pt idx="16">
                        <c:v>12.2046753121818</c:v>
                      </c:pt>
                      <c:pt idx="17">
                        <c:v>12.211227138893999</c:v>
                      </c:pt>
                      <c:pt idx="18">
                        <c:v>12.2177789656063</c:v>
                      </c:pt>
                      <c:pt idx="19">
                        <c:v>12.2243307923186</c:v>
                      </c:pt>
                      <c:pt idx="20">
                        <c:v>12.230882619030799</c:v>
                      </c:pt>
                      <c:pt idx="21">
                        <c:v>12.2374344457431</c:v>
                      </c:pt>
                      <c:pt idx="22">
                        <c:v>12.2439862724554</c:v>
                      </c:pt>
                      <c:pt idx="23">
                        <c:v>12.250538099167599</c:v>
                      </c:pt>
                      <c:pt idx="24">
                        <c:v>12.2570899258799</c:v>
                      </c:pt>
                      <c:pt idx="25">
                        <c:v>12.2636417525922</c:v>
                      </c:pt>
                      <c:pt idx="26">
                        <c:v>12.270193579304401</c:v>
                      </c:pt>
                      <c:pt idx="27">
                        <c:v>12.276745406016699</c:v>
                      </c:pt>
                      <c:pt idx="28">
                        <c:v>12.283297232729</c:v>
                      </c:pt>
                      <c:pt idx="29">
                        <c:v>12.289849059441201</c:v>
                      </c:pt>
                      <c:pt idx="30">
                        <c:v>12.296400886153499</c:v>
                      </c:pt>
                      <c:pt idx="31">
                        <c:v>12.3029527128658</c:v>
                      </c:pt>
                      <c:pt idx="32">
                        <c:v>12.3095045395781</c:v>
                      </c:pt>
                      <c:pt idx="33">
                        <c:v>12.316056366290301</c:v>
                      </c:pt>
                      <c:pt idx="34">
                        <c:v>12.322608193002599</c:v>
                      </c:pt>
                      <c:pt idx="35">
                        <c:v>13.5346961347723</c:v>
                      </c:pt>
                      <c:pt idx="36">
                        <c:v>13.541247961484601</c:v>
                      </c:pt>
                      <c:pt idx="37">
                        <c:v>13.5477997881968</c:v>
                      </c:pt>
                      <c:pt idx="38">
                        <c:v>13.5543516149091</c:v>
                      </c:pt>
                      <c:pt idx="39">
                        <c:v>13.5609034416214</c:v>
                      </c:pt>
                      <c:pt idx="40">
                        <c:v>13.5674552683336</c:v>
                      </c:pt>
                      <c:pt idx="41">
                        <c:v>13.5740070950459</c:v>
                      </c:pt>
                      <c:pt idx="42">
                        <c:v>13.5805589217582</c:v>
                      </c:pt>
                      <c:pt idx="43">
                        <c:v>13.587110748470501</c:v>
                      </c:pt>
                      <c:pt idx="44">
                        <c:v>13.5936625751827</c:v>
                      </c:pt>
                      <c:pt idx="45">
                        <c:v>13.600214401895</c:v>
                      </c:pt>
                      <c:pt idx="46">
                        <c:v>13.606766228607301</c:v>
                      </c:pt>
                      <c:pt idx="47">
                        <c:v>13.6133180553195</c:v>
                      </c:pt>
                      <c:pt idx="48">
                        <c:v>13.6198698820318</c:v>
                      </c:pt>
                      <c:pt idx="49">
                        <c:v>13.6264217087441</c:v>
                      </c:pt>
                      <c:pt idx="50">
                        <c:v>13.6329735354563</c:v>
                      </c:pt>
                      <c:pt idx="51">
                        <c:v>13.6395253621686</c:v>
                      </c:pt>
                      <c:pt idx="52">
                        <c:v>13.6460771888809</c:v>
                      </c:pt>
                      <c:pt idx="53">
                        <c:v>13.652629015593099</c:v>
                      </c:pt>
                      <c:pt idx="54">
                        <c:v>13.6591808423054</c:v>
                      </c:pt>
                      <c:pt idx="55">
                        <c:v>13.6657326690177</c:v>
                      </c:pt>
                      <c:pt idx="56">
                        <c:v>13.672284495729899</c:v>
                      </c:pt>
                      <c:pt idx="57">
                        <c:v>13.6788363224422</c:v>
                      </c:pt>
                      <c:pt idx="58">
                        <c:v>13.6853881491545</c:v>
                      </c:pt>
                      <c:pt idx="59">
                        <c:v>13.6919399758668</c:v>
                      </c:pt>
                      <c:pt idx="60">
                        <c:v>13.698491802578999</c:v>
                      </c:pt>
                      <c:pt idx="61">
                        <c:v>13.7050436292913</c:v>
                      </c:pt>
                      <c:pt idx="62">
                        <c:v>13.7115954560036</c:v>
                      </c:pt>
                      <c:pt idx="63">
                        <c:v>13.718147282715799</c:v>
                      </c:pt>
                      <c:pt idx="64">
                        <c:v>13.7246991094281</c:v>
                      </c:pt>
                      <c:pt idx="65">
                        <c:v>13.7312509361404</c:v>
                      </c:pt>
                      <c:pt idx="66">
                        <c:v>13.737802762852599</c:v>
                      </c:pt>
                      <c:pt idx="67">
                        <c:v>13.7443545895649</c:v>
                      </c:pt>
                      <c:pt idx="68">
                        <c:v>13.7509064162772</c:v>
                      </c:pt>
                      <c:pt idx="69">
                        <c:v>13.757458242989401</c:v>
                      </c:pt>
                      <c:pt idx="70">
                        <c:v>13.764010069701699</c:v>
                      </c:pt>
                      <c:pt idx="71">
                        <c:v>13.770561896414</c:v>
                      </c:pt>
                      <c:pt idx="72">
                        <c:v>13.777113723126201</c:v>
                      </c:pt>
                      <c:pt idx="73">
                        <c:v>13.783665549838499</c:v>
                      </c:pt>
                      <c:pt idx="74">
                        <c:v>13.7902173765508</c:v>
                      </c:pt>
                      <c:pt idx="75">
                        <c:v>13.7967692032631</c:v>
                      </c:pt>
                      <c:pt idx="76">
                        <c:v>13.803321029975301</c:v>
                      </c:pt>
                      <c:pt idx="77">
                        <c:v>13.809872856687599</c:v>
                      </c:pt>
                      <c:pt idx="78">
                        <c:v>13.8164246833999</c:v>
                      </c:pt>
                      <c:pt idx="79">
                        <c:v>13.822976510112101</c:v>
                      </c:pt>
                      <c:pt idx="80">
                        <c:v>13.829528336824399</c:v>
                      </c:pt>
                      <c:pt idx="81">
                        <c:v>13.8360801635367</c:v>
                      </c:pt>
                      <c:pt idx="82">
                        <c:v>13.842631990248901</c:v>
                      </c:pt>
                      <c:pt idx="83">
                        <c:v>13.849183816961199</c:v>
                      </c:pt>
                      <c:pt idx="84">
                        <c:v>13.8557356436735</c:v>
                      </c:pt>
                      <c:pt idx="85">
                        <c:v>13.8622874703857</c:v>
                      </c:pt>
                      <c:pt idx="86">
                        <c:v>13.868839297098001</c:v>
                      </c:pt>
                      <c:pt idx="87">
                        <c:v>13.875391123810299</c:v>
                      </c:pt>
                      <c:pt idx="88">
                        <c:v>13.8819429505225</c:v>
                      </c:pt>
                      <c:pt idx="89">
                        <c:v>13.888494777234801</c:v>
                      </c:pt>
                      <c:pt idx="90">
                        <c:v>13.895046603947099</c:v>
                      </c:pt>
                      <c:pt idx="91">
                        <c:v>13.9015984306593</c:v>
                      </c:pt>
                      <c:pt idx="92">
                        <c:v>13.9081502573716</c:v>
                      </c:pt>
                      <c:pt idx="93">
                        <c:v>13.914702084083901</c:v>
                      </c:pt>
                      <c:pt idx="94">
                        <c:v>13.921253910796199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increase'!$J$122:$J$216</c15:sqref>
                        </c15:formulaRef>
                      </c:ext>
                    </c:extLst>
                    <c:numCache>
                      <c:formatCode>General</c:formatCode>
                      <c:ptCount val="95"/>
                      <c:pt idx="0">
                        <c:v>126309.292098084</c:v>
                      </c:pt>
                      <c:pt idx="1">
                        <c:v>126335.83730799099</c:v>
                      </c:pt>
                      <c:pt idx="2">
                        <c:v>126329.06207823</c:v>
                      </c:pt>
                      <c:pt idx="3">
                        <c:v>126288.852902395</c:v>
                      </c:pt>
                      <c:pt idx="4">
                        <c:v>126236.369860584</c:v>
                      </c:pt>
                      <c:pt idx="5">
                        <c:v>126182.06592829899</c:v>
                      </c:pt>
                      <c:pt idx="6">
                        <c:v>126139.579034419</c:v>
                      </c:pt>
                      <c:pt idx="7">
                        <c:v>126102.30855805099</c:v>
                      </c:pt>
                      <c:pt idx="8">
                        <c:v>126037.905437049</c:v>
                      </c:pt>
                      <c:pt idx="9">
                        <c:v>126210.531592586</c:v>
                      </c:pt>
                      <c:pt idx="10">
                        <c:v>126343.89282562801</c:v>
                      </c:pt>
                      <c:pt idx="11">
                        <c:v>126212.276834583</c:v>
                      </c:pt>
                      <c:pt idx="12">
                        <c:v>126036.8763105</c:v>
                      </c:pt>
                      <c:pt idx="13">
                        <c:v>125875.63992448901</c:v>
                      </c:pt>
                      <c:pt idx="14">
                        <c:v>125720.362945531</c:v>
                      </c:pt>
                      <c:pt idx="15">
                        <c:v>125573.032982025</c:v>
                      </c:pt>
                      <c:pt idx="16">
                        <c:v>125451.84482406999</c:v>
                      </c:pt>
                      <c:pt idx="17">
                        <c:v>125349.426313877</c:v>
                      </c:pt>
                      <c:pt idx="18">
                        <c:v>125237.62418366301</c:v>
                      </c:pt>
                      <c:pt idx="19">
                        <c:v>125125.633651786</c:v>
                      </c:pt>
                      <c:pt idx="20">
                        <c:v>125050.927991759</c:v>
                      </c:pt>
                      <c:pt idx="21">
                        <c:v>125006.090926976</c:v>
                      </c:pt>
                      <c:pt idx="22">
                        <c:v>124975.096444654</c:v>
                      </c:pt>
                      <c:pt idx="23">
                        <c:v>124969.978977711</c:v>
                      </c:pt>
                      <c:pt idx="24">
                        <c:v>125020.098613339</c:v>
                      </c:pt>
                      <c:pt idx="25">
                        <c:v>125107.080283644</c:v>
                      </c:pt>
                      <c:pt idx="26">
                        <c:v>125184.261737312</c:v>
                      </c:pt>
                      <c:pt idx="27">
                        <c:v>125243.377747317</c:v>
                      </c:pt>
                      <c:pt idx="28">
                        <c:v>125328.280954792</c:v>
                      </c:pt>
                      <c:pt idx="29">
                        <c:v>125520.781123996</c:v>
                      </c:pt>
                      <c:pt idx="30">
                        <c:v>125763.351503289</c:v>
                      </c:pt>
                      <c:pt idx="31">
                        <c:v>125940.37359015</c:v>
                      </c:pt>
                      <c:pt idx="32">
                        <c:v>126042.156607861</c:v>
                      </c:pt>
                      <c:pt idx="33">
                        <c:v>126104.525740538</c:v>
                      </c:pt>
                      <c:pt idx="34">
                        <c:v>126101.005511036</c:v>
                      </c:pt>
                      <c:pt idx="35">
                        <c:v>65182.9483577555</c:v>
                      </c:pt>
                      <c:pt idx="36">
                        <c:v>65122.645756951999</c:v>
                      </c:pt>
                      <c:pt idx="37">
                        <c:v>65030.731576495797</c:v>
                      </c:pt>
                      <c:pt idx="38">
                        <c:v>64981.915037622399</c:v>
                      </c:pt>
                      <c:pt idx="39">
                        <c:v>64962.629633109798</c:v>
                      </c:pt>
                      <c:pt idx="40">
                        <c:v>64934.0851187027</c:v>
                      </c:pt>
                      <c:pt idx="41">
                        <c:v>64887.0718522186</c:v>
                      </c:pt>
                      <c:pt idx="42">
                        <c:v>64830.171470712303</c:v>
                      </c:pt>
                      <c:pt idx="43">
                        <c:v>64772.733423358499</c:v>
                      </c:pt>
                      <c:pt idx="44">
                        <c:v>64723.856283979803</c:v>
                      </c:pt>
                      <c:pt idx="45">
                        <c:v>64688.7329478744</c:v>
                      </c:pt>
                      <c:pt idx="46">
                        <c:v>64664.5055255888</c:v>
                      </c:pt>
                      <c:pt idx="47">
                        <c:v>64645.2726630904</c:v>
                      </c:pt>
                      <c:pt idx="48">
                        <c:v>64621.2297648776</c:v>
                      </c:pt>
                      <c:pt idx="49">
                        <c:v>64595.781838276802</c:v>
                      </c:pt>
                      <c:pt idx="50">
                        <c:v>64552.140484616102</c:v>
                      </c:pt>
                      <c:pt idx="51">
                        <c:v>64503.156851634601</c:v>
                      </c:pt>
                      <c:pt idx="52">
                        <c:v>64470.709904643401</c:v>
                      </c:pt>
                      <c:pt idx="53">
                        <c:v>64452.764361499001</c:v>
                      </c:pt>
                      <c:pt idx="54">
                        <c:v>64448.0227506429</c:v>
                      </c:pt>
                      <c:pt idx="55">
                        <c:v>64446.072374126299</c:v>
                      </c:pt>
                      <c:pt idx="56">
                        <c:v>64437.137189163303</c:v>
                      </c:pt>
                      <c:pt idx="57">
                        <c:v>64417.583898241501</c:v>
                      </c:pt>
                      <c:pt idx="58">
                        <c:v>64389.110231155399</c:v>
                      </c:pt>
                      <c:pt idx="59">
                        <c:v>64354.955664279303</c:v>
                      </c:pt>
                      <c:pt idx="60">
                        <c:v>64317.8064194174</c:v>
                      </c:pt>
                      <c:pt idx="61">
                        <c:v>64279.485341086896</c:v>
                      </c:pt>
                      <c:pt idx="62">
                        <c:v>64239.438890680103</c:v>
                      </c:pt>
                      <c:pt idx="63">
                        <c:v>64193.850791185301</c:v>
                      </c:pt>
                      <c:pt idx="64">
                        <c:v>64140.792455868301</c:v>
                      </c:pt>
                      <c:pt idx="65">
                        <c:v>64081.653928772997</c:v>
                      </c:pt>
                      <c:pt idx="66">
                        <c:v>64018.7108091958</c:v>
                      </c:pt>
                      <c:pt idx="67">
                        <c:v>63950.976065112802</c:v>
                      </c:pt>
                      <c:pt idx="68">
                        <c:v>63880.724092451201</c:v>
                      </c:pt>
                      <c:pt idx="69">
                        <c:v>63809.806508481903</c:v>
                      </c:pt>
                      <c:pt idx="70">
                        <c:v>63740.298462501203</c:v>
                      </c:pt>
                      <c:pt idx="71">
                        <c:v>63672.334758227502</c:v>
                      </c:pt>
                      <c:pt idx="72">
                        <c:v>63632.716876127597</c:v>
                      </c:pt>
                      <c:pt idx="73">
                        <c:v>63589.081282494197</c:v>
                      </c:pt>
                      <c:pt idx="74">
                        <c:v>63507.707124209002</c:v>
                      </c:pt>
                      <c:pt idx="75">
                        <c:v>63426.677942221599</c:v>
                      </c:pt>
                      <c:pt idx="76">
                        <c:v>63378.522689215701</c:v>
                      </c:pt>
                      <c:pt idx="77">
                        <c:v>63336.922548062503</c:v>
                      </c:pt>
                      <c:pt idx="78">
                        <c:v>63299.575637469301</c:v>
                      </c:pt>
                      <c:pt idx="79">
                        <c:v>63265.534633639902</c:v>
                      </c:pt>
                      <c:pt idx="80">
                        <c:v>63236.853378453699</c:v>
                      </c:pt>
                      <c:pt idx="81">
                        <c:v>63216.395564200502</c:v>
                      </c:pt>
                      <c:pt idx="82">
                        <c:v>63201.342668312398</c:v>
                      </c:pt>
                      <c:pt idx="83">
                        <c:v>63194.214508379999</c:v>
                      </c:pt>
                      <c:pt idx="84">
                        <c:v>63194.417270838603</c:v>
                      </c:pt>
                      <c:pt idx="85">
                        <c:v>63198.567075520499</c:v>
                      </c:pt>
                      <c:pt idx="86">
                        <c:v>63200.427500495702</c:v>
                      </c:pt>
                      <c:pt idx="87">
                        <c:v>63198.0087458329</c:v>
                      </c:pt>
                      <c:pt idx="88">
                        <c:v>63196.600094586604</c:v>
                      </c:pt>
                      <c:pt idx="89">
                        <c:v>63202.973937284398</c:v>
                      </c:pt>
                      <c:pt idx="90">
                        <c:v>63218.998270891003</c:v>
                      </c:pt>
                      <c:pt idx="91">
                        <c:v>63243.481834943603</c:v>
                      </c:pt>
                      <c:pt idx="92">
                        <c:v>63276.387761066202</c:v>
                      </c:pt>
                      <c:pt idx="93">
                        <c:v>63315.231571327597</c:v>
                      </c:pt>
                      <c:pt idx="94">
                        <c:v>63354.0116008615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B317-447E-9469-62AA0DB95C95}"/>
                  </c:ext>
                </c:extLst>
              </c15:ser>
            </c15:filteredScatterSeries>
            <c15:filteredScatterSeries>
              <c15:ser>
                <c:idx val="7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increase'!$B$1</c15:sqref>
                        </c15:formulaRef>
                      </c:ext>
                    </c:extLst>
                    <c:strCache>
                      <c:ptCount val="1"/>
                      <c:pt idx="0">
                        <c:v>LS</c:v>
                      </c:pt>
                    </c:strCache>
                  </c:strRef>
                </c:tx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increase'!$A$2:$A$6105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-0.27000274797784901</c:v>
                      </c:pt>
                      <c:pt idx="1">
                        <c:v>-0.26345092126558101</c:v>
                      </c:pt>
                      <c:pt idx="2">
                        <c:v>-0.256899094553312</c:v>
                      </c:pt>
                      <c:pt idx="3">
                        <c:v>-0.250347267841043</c:v>
                      </c:pt>
                      <c:pt idx="4">
                        <c:v>-0.24379544112877499</c:v>
                      </c:pt>
                      <c:pt idx="5">
                        <c:v>-0.23724361441650599</c:v>
                      </c:pt>
                      <c:pt idx="6">
                        <c:v>-0.23069178770423701</c:v>
                      </c:pt>
                      <c:pt idx="7">
                        <c:v>-0.22413996099196901</c:v>
                      </c:pt>
                      <c:pt idx="8">
                        <c:v>-0.2175881342797</c:v>
                      </c:pt>
                      <c:pt idx="9">
                        <c:v>-0.211036307567431</c:v>
                      </c:pt>
                      <c:pt idx="10">
                        <c:v>-0.20448448085516199</c:v>
                      </c:pt>
                      <c:pt idx="11">
                        <c:v>-0.19793265414289399</c:v>
                      </c:pt>
                      <c:pt idx="12">
                        <c:v>-0.19138082743062501</c:v>
                      </c:pt>
                      <c:pt idx="13">
                        <c:v>-0.18482900071835601</c:v>
                      </c:pt>
                      <c:pt idx="14">
                        <c:v>-0.178277174006088</c:v>
                      </c:pt>
                      <c:pt idx="15">
                        <c:v>-0.171725347293819</c:v>
                      </c:pt>
                      <c:pt idx="16">
                        <c:v>-0.16517352058154999</c:v>
                      </c:pt>
                      <c:pt idx="17">
                        <c:v>-0.15862169386928199</c:v>
                      </c:pt>
                      <c:pt idx="18">
                        <c:v>-0.15206986715701301</c:v>
                      </c:pt>
                      <c:pt idx="19">
                        <c:v>-0.14551804044474401</c:v>
                      </c:pt>
                      <c:pt idx="20">
                        <c:v>-0.138966213732475</c:v>
                      </c:pt>
                      <c:pt idx="21">
                        <c:v>-0.132414387020207</c:v>
                      </c:pt>
                      <c:pt idx="22">
                        <c:v>-0.12586256030793799</c:v>
                      </c:pt>
                      <c:pt idx="23">
                        <c:v>-0.119310733595669</c:v>
                      </c:pt>
                      <c:pt idx="24">
                        <c:v>-0.112758906883401</c:v>
                      </c:pt>
                      <c:pt idx="25">
                        <c:v>-0.10620708017113201</c:v>
                      </c:pt>
                      <c:pt idx="26">
                        <c:v>-9.9655253458863294E-2</c:v>
                      </c:pt>
                      <c:pt idx="27">
                        <c:v>-9.3103426746594498E-2</c:v>
                      </c:pt>
                      <c:pt idx="28">
                        <c:v>-8.6551600034325799E-2</c:v>
                      </c:pt>
                      <c:pt idx="29">
                        <c:v>-7.9999773322057197E-2</c:v>
                      </c:pt>
                      <c:pt idx="30">
                        <c:v>-7.3447946609788498E-2</c:v>
                      </c:pt>
                      <c:pt idx="31">
                        <c:v>-6.6896119897519798E-2</c:v>
                      </c:pt>
                      <c:pt idx="32">
                        <c:v>-6.0344293185251099E-2</c:v>
                      </c:pt>
                      <c:pt idx="33">
                        <c:v>-5.3792466472982303E-2</c:v>
                      </c:pt>
                      <c:pt idx="34">
                        <c:v>-4.7240639760713597E-2</c:v>
                      </c:pt>
                      <c:pt idx="35">
                        <c:v>-4.0688813048444898E-2</c:v>
                      </c:pt>
                      <c:pt idx="36">
                        <c:v>-3.4136986336176199E-2</c:v>
                      </c:pt>
                      <c:pt idx="37">
                        <c:v>-2.75851596239075E-2</c:v>
                      </c:pt>
                      <c:pt idx="38">
                        <c:v>-2.1033332911638902E-2</c:v>
                      </c:pt>
                      <c:pt idx="39">
                        <c:v>-1.4481506199370201E-2</c:v>
                      </c:pt>
                      <c:pt idx="40">
                        <c:v>-7.9296794871014601E-3</c:v>
                      </c:pt>
                      <c:pt idx="41">
                        <c:v>-1.37785277483276E-3</c:v>
                      </c:pt>
                      <c:pt idx="42">
                        <c:v>5.1739739374359502E-3</c:v>
                      </c:pt>
                      <c:pt idx="43">
                        <c:v>1.17258006497047E-2</c:v>
                      </c:pt>
                      <c:pt idx="44">
                        <c:v>1.82776273619734E-2</c:v>
                      </c:pt>
                      <c:pt idx="45">
                        <c:v>2.4829454074242099E-2</c:v>
                      </c:pt>
                      <c:pt idx="46">
                        <c:v>3.1381280786510798E-2</c:v>
                      </c:pt>
                      <c:pt idx="47">
                        <c:v>3.7933107498779498E-2</c:v>
                      </c:pt>
                      <c:pt idx="48">
                        <c:v>4.4484934211048197E-2</c:v>
                      </c:pt>
                      <c:pt idx="49">
                        <c:v>5.1036760923316798E-2</c:v>
                      </c:pt>
                      <c:pt idx="50">
                        <c:v>5.7588587635585498E-2</c:v>
                      </c:pt>
                      <c:pt idx="51">
                        <c:v>6.4140414347854197E-2</c:v>
                      </c:pt>
                      <c:pt idx="52">
                        <c:v>7.0692241060123007E-2</c:v>
                      </c:pt>
                      <c:pt idx="53">
                        <c:v>7.7244067772391706E-2</c:v>
                      </c:pt>
                      <c:pt idx="54">
                        <c:v>8.3795894484660405E-2</c:v>
                      </c:pt>
                      <c:pt idx="55">
                        <c:v>9.0347721196929104E-2</c:v>
                      </c:pt>
                      <c:pt idx="56">
                        <c:v>9.6899547909197803E-2</c:v>
                      </c:pt>
                      <c:pt idx="57">
                        <c:v>0.103451374621466</c:v>
                      </c:pt>
                      <c:pt idx="58">
                        <c:v>0.11000320133373501</c:v>
                      </c:pt>
                      <c:pt idx="59">
                        <c:v>0.116555028046004</c:v>
                      </c:pt>
                      <c:pt idx="60">
                        <c:v>0.123106854758273</c:v>
                      </c:pt>
                      <c:pt idx="61">
                        <c:v>0.12965868147054099</c:v>
                      </c:pt>
                      <c:pt idx="62">
                        <c:v>0.13621050818281</c:v>
                      </c:pt>
                      <c:pt idx="63">
                        <c:v>0.142762334895079</c:v>
                      </c:pt>
                      <c:pt idx="64">
                        <c:v>0.14931416160734701</c:v>
                      </c:pt>
                      <c:pt idx="65">
                        <c:v>0.15586598831961601</c:v>
                      </c:pt>
                      <c:pt idx="66">
                        <c:v>0.16241781503188499</c:v>
                      </c:pt>
                      <c:pt idx="67">
                        <c:v>0.16896964174415299</c:v>
                      </c:pt>
                      <c:pt idx="68">
                        <c:v>0.175521468456422</c:v>
                      </c:pt>
                      <c:pt idx="69">
                        <c:v>0.182073295168691</c:v>
                      </c:pt>
                      <c:pt idx="70">
                        <c:v>0.18862512188096001</c:v>
                      </c:pt>
                      <c:pt idx="71">
                        <c:v>0.19517694859322801</c:v>
                      </c:pt>
                      <c:pt idx="72">
                        <c:v>0.20172877530549699</c:v>
                      </c:pt>
                      <c:pt idx="73">
                        <c:v>0.20828060201776599</c:v>
                      </c:pt>
                      <c:pt idx="74">
                        <c:v>0.214832428730034</c:v>
                      </c:pt>
                      <c:pt idx="75">
                        <c:v>0.221384255442303</c:v>
                      </c:pt>
                      <c:pt idx="76">
                        <c:v>0.22793608215457201</c:v>
                      </c:pt>
                      <c:pt idx="77">
                        <c:v>0.23448790886684001</c:v>
                      </c:pt>
                      <c:pt idx="78">
                        <c:v>0.24103973557910899</c:v>
                      </c:pt>
                      <c:pt idx="79">
                        <c:v>0.24759156229137799</c:v>
                      </c:pt>
                      <c:pt idx="80">
                        <c:v>0.25414338900364702</c:v>
                      </c:pt>
                      <c:pt idx="81">
                        <c:v>0.26069521571591497</c:v>
                      </c:pt>
                      <c:pt idx="82">
                        <c:v>0.26724704242818398</c:v>
                      </c:pt>
                      <c:pt idx="83">
                        <c:v>0.27379886914045298</c:v>
                      </c:pt>
                      <c:pt idx="84">
                        <c:v>0.28035069585272099</c:v>
                      </c:pt>
                      <c:pt idx="85">
                        <c:v>0.28690252256498999</c:v>
                      </c:pt>
                      <c:pt idx="86">
                        <c:v>0.293454349277259</c:v>
                      </c:pt>
                      <c:pt idx="87">
                        <c:v>0.300006175989527</c:v>
                      </c:pt>
                      <c:pt idx="88">
                        <c:v>0.30655800270179601</c:v>
                      </c:pt>
                      <c:pt idx="89">
                        <c:v>0.31310982941406501</c:v>
                      </c:pt>
                      <c:pt idx="90">
                        <c:v>0.31966165612633402</c:v>
                      </c:pt>
                      <c:pt idx="91">
                        <c:v>0.32621348283860202</c:v>
                      </c:pt>
                      <c:pt idx="92">
                        <c:v>0.33276530955087102</c:v>
                      </c:pt>
                      <c:pt idx="93">
                        <c:v>0.33931713626313997</c:v>
                      </c:pt>
                      <c:pt idx="94">
                        <c:v>0.34586896297540798</c:v>
                      </c:pt>
                      <c:pt idx="95">
                        <c:v>0.35242078968767698</c:v>
                      </c:pt>
                      <c:pt idx="96">
                        <c:v>0.35897261639994599</c:v>
                      </c:pt>
                      <c:pt idx="97">
                        <c:v>0.36552444311221399</c:v>
                      </c:pt>
                      <c:pt idx="98">
                        <c:v>0.372076269824483</c:v>
                      </c:pt>
                      <c:pt idx="99">
                        <c:v>0.378628096536752</c:v>
                      </c:pt>
                      <c:pt idx="100">
                        <c:v>0.38517992324902101</c:v>
                      </c:pt>
                      <c:pt idx="101">
                        <c:v>0.39173174996128901</c:v>
                      </c:pt>
                      <c:pt idx="102">
                        <c:v>0.39828357667355802</c:v>
                      </c:pt>
                      <c:pt idx="103">
                        <c:v>0.40483540338582702</c:v>
                      </c:pt>
                      <c:pt idx="104">
                        <c:v>0.41138723009809502</c:v>
                      </c:pt>
                      <c:pt idx="105">
                        <c:v>0.41793905681036397</c:v>
                      </c:pt>
                      <c:pt idx="106">
                        <c:v>0.42449088352263298</c:v>
                      </c:pt>
                      <c:pt idx="107">
                        <c:v>0.43104271023490198</c:v>
                      </c:pt>
                      <c:pt idx="108">
                        <c:v>0.43759453694716999</c:v>
                      </c:pt>
                      <c:pt idx="109">
                        <c:v>0.44414636365943899</c:v>
                      </c:pt>
                      <c:pt idx="110">
                        <c:v>0.450698190371708</c:v>
                      </c:pt>
                      <c:pt idx="111">
                        <c:v>0.457250017083976</c:v>
                      </c:pt>
                      <c:pt idx="112">
                        <c:v>0.46380184379624501</c:v>
                      </c:pt>
                      <c:pt idx="113">
                        <c:v>0.47035367050851401</c:v>
                      </c:pt>
                      <c:pt idx="114">
                        <c:v>0.47690549722078202</c:v>
                      </c:pt>
                      <c:pt idx="115">
                        <c:v>0.48345732393305102</c:v>
                      </c:pt>
                      <c:pt idx="116">
                        <c:v>0.49000915064532002</c:v>
                      </c:pt>
                      <c:pt idx="117">
                        <c:v>0.49656097735758897</c:v>
                      </c:pt>
                      <c:pt idx="118">
                        <c:v>0.50311280406985703</c:v>
                      </c:pt>
                      <c:pt idx="119">
                        <c:v>0.50966463078212598</c:v>
                      </c:pt>
                      <c:pt idx="120">
                        <c:v>0.51621645749439504</c:v>
                      </c:pt>
                      <c:pt idx="121">
                        <c:v>0.52276828420666299</c:v>
                      </c:pt>
                      <c:pt idx="122">
                        <c:v>0.52932011091893205</c:v>
                      </c:pt>
                      <c:pt idx="123">
                        <c:v>0.535871937631201</c:v>
                      </c:pt>
                      <c:pt idx="124">
                        <c:v>0.54242376434346895</c:v>
                      </c:pt>
                      <c:pt idx="125">
                        <c:v>0.54897559105573801</c:v>
                      </c:pt>
                      <c:pt idx="126">
                        <c:v>0.55552741776800696</c:v>
                      </c:pt>
                      <c:pt idx="127">
                        <c:v>0.56207924448027502</c:v>
                      </c:pt>
                      <c:pt idx="128">
                        <c:v>0.56863107119254397</c:v>
                      </c:pt>
                      <c:pt idx="129">
                        <c:v>0.57518289790481303</c:v>
                      </c:pt>
                      <c:pt idx="130">
                        <c:v>0.58173472461708098</c:v>
                      </c:pt>
                      <c:pt idx="131">
                        <c:v>0.58828655132935004</c:v>
                      </c:pt>
                      <c:pt idx="132">
                        <c:v>0.59483837804161899</c:v>
                      </c:pt>
                      <c:pt idx="133">
                        <c:v>0.60139020475388805</c:v>
                      </c:pt>
                      <c:pt idx="134">
                        <c:v>0.607942031466156</c:v>
                      </c:pt>
                      <c:pt idx="135">
                        <c:v>0.61449385817842495</c:v>
                      </c:pt>
                      <c:pt idx="136">
                        <c:v>0.62104568489069401</c:v>
                      </c:pt>
                      <c:pt idx="137">
                        <c:v>0.62759751160296295</c:v>
                      </c:pt>
                      <c:pt idx="138">
                        <c:v>0.63414933831523101</c:v>
                      </c:pt>
                      <c:pt idx="139">
                        <c:v>0.64070116502749996</c:v>
                      </c:pt>
                      <c:pt idx="140">
                        <c:v>0.64725299173976902</c:v>
                      </c:pt>
                      <c:pt idx="141">
                        <c:v>0.65380481845203697</c:v>
                      </c:pt>
                      <c:pt idx="142">
                        <c:v>0.66035664516430603</c:v>
                      </c:pt>
                      <c:pt idx="143">
                        <c:v>0.66690847187657498</c:v>
                      </c:pt>
                      <c:pt idx="144">
                        <c:v>0.67346029858884404</c:v>
                      </c:pt>
                      <c:pt idx="145">
                        <c:v>0.68001212530111199</c:v>
                      </c:pt>
                      <c:pt idx="146">
                        <c:v>0.68656395201338105</c:v>
                      </c:pt>
                      <c:pt idx="147">
                        <c:v>0.69311577872565</c:v>
                      </c:pt>
                      <c:pt idx="148">
                        <c:v>0.69966760543791795</c:v>
                      </c:pt>
                      <c:pt idx="149">
                        <c:v>0.70621943215018701</c:v>
                      </c:pt>
                      <c:pt idx="150">
                        <c:v>0.71277125886245596</c:v>
                      </c:pt>
                      <c:pt idx="151">
                        <c:v>0.71932308557472402</c:v>
                      </c:pt>
                      <c:pt idx="152">
                        <c:v>0.72587491228699297</c:v>
                      </c:pt>
                      <c:pt idx="153">
                        <c:v>0.73242673899926203</c:v>
                      </c:pt>
                      <c:pt idx="154">
                        <c:v>0.73897856571152998</c:v>
                      </c:pt>
                      <c:pt idx="155">
                        <c:v>0.74553039242379904</c:v>
                      </c:pt>
                      <c:pt idx="156">
                        <c:v>0.75208221913606799</c:v>
                      </c:pt>
                      <c:pt idx="157">
                        <c:v>0.75863404584833705</c:v>
                      </c:pt>
                      <c:pt idx="158">
                        <c:v>0.765185872560605</c:v>
                      </c:pt>
                      <c:pt idx="159">
                        <c:v>0.77173769927287394</c:v>
                      </c:pt>
                      <c:pt idx="160">
                        <c:v>0.778289525985143</c:v>
                      </c:pt>
                      <c:pt idx="161">
                        <c:v>0.78484135269741095</c:v>
                      </c:pt>
                      <c:pt idx="162">
                        <c:v>0.79139317940968001</c:v>
                      </c:pt>
                      <c:pt idx="163">
                        <c:v>0.79794500612194896</c:v>
                      </c:pt>
                      <c:pt idx="164">
                        <c:v>0.80449683283421702</c:v>
                      </c:pt>
                      <c:pt idx="165">
                        <c:v>0.81104865954648597</c:v>
                      </c:pt>
                      <c:pt idx="166">
                        <c:v>0.81760048625875503</c:v>
                      </c:pt>
                      <c:pt idx="167">
                        <c:v>0.82415231297102298</c:v>
                      </c:pt>
                      <c:pt idx="168">
                        <c:v>0.83070413968329204</c:v>
                      </c:pt>
                      <c:pt idx="169">
                        <c:v>0.83725596639556099</c:v>
                      </c:pt>
                      <c:pt idx="170">
                        <c:v>0.84380779310783005</c:v>
                      </c:pt>
                      <c:pt idx="171">
                        <c:v>0.850359619820098</c:v>
                      </c:pt>
                      <c:pt idx="172">
                        <c:v>0.85691144653236695</c:v>
                      </c:pt>
                      <c:pt idx="173">
                        <c:v>0.86346327324463601</c:v>
                      </c:pt>
                      <c:pt idx="174">
                        <c:v>0.87001509995690396</c:v>
                      </c:pt>
                      <c:pt idx="175">
                        <c:v>0.87656692666917302</c:v>
                      </c:pt>
                      <c:pt idx="176">
                        <c:v>0.88311875338144197</c:v>
                      </c:pt>
                      <c:pt idx="177">
                        <c:v>0.88967058009371103</c:v>
                      </c:pt>
                      <c:pt idx="178">
                        <c:v>0.89622240680597898</c:v>
                      </c:pt>
                      <c:pt idx="179">
                        <c:v>0.90277423351824804</c:v>
                      </c:pt>
                      <c:pt idx="180">
                        <c:v>0.90932606023051699</c:v>
                      </c:pt>
                      <c:pt idx="181">
                        <c:v>0.91587788694278605</c:v>
                      </c:pt>
                      <c:pt idx="182">
                        <c:v>0.922429713655054</c:v>
                      </c:pt>
                      <c:pt idx="183">
                        <c:v>0.92898154036732306</c:v>
                      </c:pt>
                      <c:pt idx="184">
                        <c:v>0.935533367079592</c:v>
                      </c:pt>
                      <c:pt idx="185">
                        <c:v>0.94208519379185995</c:v>
                      </c:pt>
                      <c:pt idx="186">
                        <c:v>0.94863702050412901</c:v>
                      </c:pt>
                      <c:pt idx="187">
                        <c:v>0.95518884721639796</c:v>
                      </c:pt>
                      <c:pt idx="188">
                        <c:v>0.96174067392866602</c:v>
                      </c:pt>
                      <c:pt idx="189">
                        <c:v>0.96829250064093497</c:v>
                      </c:pt>
                      <c:pt idx="190">
                        <c:v>0.97484432735320403</c:v>
                      </c:pt>
                      <c:pt idx="191">
                        <c:v>0.98139615406547198</c:v>
                      </c:pt>
                      <c:pt idx="192">
                        <c:v>0.98794798077774104</c:v>
                      </c:pt>
                      <c:pt idx="193">
                        <c:v>0.99449980749000999</c:v>
                      </c:pt>
                      <c:pt idx="194">
                        <c:v>1.0010516342022799</c:v>
                      </c:pt>
                      <c:pt idx="195">
                        <c:v>1.0076034609145501</c:v>
                      </c:pt>
                      <c:pt idx="196">
                        <c:v>1.0141552876268201</c:v>
                      </c:pt>
                      <c:pt idx="197">
                        <c:v>1.02070711433908</c:v>
                      </c:pt>
                      <c:pt idx="198">
                        <c:v>1.02725894105135</c:v>
                      </c:pt>
                      <c:pt idx="199">
                        <c:v>1.0338107677636199</c:v>
                      </c:pt>
                      <c:pt idx="200">
                        <c:v>1.0403625944758901</c:v>
                      </c:pt>
                      <c:pt idx="201">
                        <c:v>1.04691442118816</c:v>
                      </c:pt>
                      <c:pt idx="202">
                        <c:v>1.05346624790043</c:v>
                      </c:pt>
                      <c:pt idx="203">
                        <c:v>1.0600180746126999</c:v>
                      </c:pt>
                      <c:pt idx="204">
                        <c:v>1.0665699013249701</c:v>
                      </c:pt>
                      <c:pt idx="205">
                        <c:v>1.07312172803723</c:v>
                      </c:pt>
                      <c:pt idx="206">
                        <c:v>1.0796735547495</c:v>
                      </c:pt>
                      <c:pt idx="207">
                        <c:v>1.0862253814617699</c:v>
                      </c:pt>
                      <c:pt idx="208">
                        <c:v>1.0927772081740399</c:v>
                      </c:pt>
                      <c:pt idx="209">
                        <c:v>1.0993290348863101</c:v>
                      </c:pt>
                      <c:pt idx="210">
                        <c:v>1.10588086159858</c:v>
                      </c:pt>
                      <c:pt idx="211">
                        <c:v>1.11243268831085</c:v>
                      </c:pt>
                      <c:pt idx="212">
                        <c:v>1.1189845150231199</c:v>
                      </c:pt>
                      <c:pt idx="213">
                        <c:v>1.1255363417353801</c:v>
                      </c:pt>
                      <c:pt idx="214">
                        <c:v>1.13208816844765</c:v>
                      </c:pt>
                      <c:pt idx="215">
                        <c:v>1.13863999515992</c:v>
                      </c:pt>
                      <c:pt idx="216">
                        <c:v>1.1451918218721899</c:v>
                      </c:pt>
                      <c:pt idx="217">
                        <c:v>1.1517436485844601</c:v>
                      </c:pt>
                      <c:pt idx="218">
                        <c:v>1.15829547529673</c:v>
                      </c:pt>
                      <c:pt idx="219">
                        <c:v>1.164847302009</c:v>
                      </c:pt>
                      <c:pt idx="220">
                        <c:v>1.17139912872126</c:v>
                      </c:pt>
                      <c:pt idx="221">
                        <c:v>1.1779509554335299</c:v>
                      </c:pt>
                      <c:pt idx="222">
                        <c:v>1.1845027821458001</c:v>
                      </c:pt>
                      <c:pt idx="223">
                        <c:v>1.19105460885807</c:v>
                      </c:pt>
                      <c:pt idx="224">
                        <c:v>1.19760643557034</c:v>
                      </c:pt>
                      <c:pt idx="225">
                        <c:v>1.2041582622826099</c:v>
                      </c:pt>
                      <c:pt idx="226">
                        <c:v>1.2107100889948801</c:v>
                      </c:pt>
                      <c:pt idx="227">
                        <c:v>1.21726191570715</c:v>
                      </c:pt>
                      <c:pt idx="228">
                        <c:v>1.22381374241941</c:v>
                      </c:pt>
                      <c:pt idx="229">
                        <c:v>1.2303655691316799</c:v>
                      </c:pt>
                      <c:pt idx="230">
                        <c:v>1.2369173958439501</c:v>
                      </c:pt>
                      <c:pt idx="231">
                        <c:v>1.2434692225562201</c:v>
                      </c:pt>
                      <c:pt idx="232">
                        <c:v>1.25002104926849</c:v>
                      </c:pt>
                      <c:pt idx="233">
                        <c:v>1.25657287598076</c:v>
                      </c:pt>
                      <c:pt idx="234">
                        <c:v>1.2631247026930299</c:v>
                      </c:pt>
                      <c:pt idx="235">
                        <c:v>1.2696765294053001</c:v>
                      </c:pt>
                      <c:pt idx="236">
                        <c:v>1.27622835611756</c:v>
                      </c:pt>
                      <c:pt idx="237">
                        <c:v>1.28278018282983</c:v>
                      </c:pt>
                      <c:pt idx="238">
                        <c:v>1.2893320095420999</c:v>
                      </c:pt>
                      <c:pt idx="239">
                        <c:v>1.2958838362543701</c:v>
                      </c:pt>
                      <c:pt idx="240">
                        <c:v>1.30243566296664</c:v>
                      </c:pt>
                      <c:pt idx="241">
                        <c:v>1.30898748967891</c:v>
                      </c:pt>
                      <c:pt idx="242">
                        <c:v>1.3155393163911799</c:v>
                      </c:pt>
                      <c:pt idx="243">
                        <c:v>1.3220911431034399</c:v>
                      </c:pt>
                      <c:pt idx="244">
                        <c:v>1.3286429698157101</c:v>
                      </c:pt>
                      <c:pt idx="245">
                        <c:v>1.33519479652798</c:v>
                      </c:pt>
                      <c:pt idx="246">
                        <c:v>1.34174662324025</c:v>
                      </c:pt>
                      <c:pt idx="247">
                        <c:v>1.3482984499525199</c:v>
                      </c:pt>
                      <c:pt idx="248">
                        <c:v>1.3548502766647901</c:v>
                      </c:pt>
                      <c:pt idx="249">
                        <c:v>1.36140210337706</c:v>
                      </c:pt>
                      <c:pt idx="250">
                        <c:v>1.36795393008933</c:v>
                      </c:pt>
                      <c:pt idx="251">
                        <c:v>1.3745057568015899</c:v>
                      </c:pt>
                      <c:pt idx="252">
                        <c:v>1.3810575835138601</c:v>
                      </c:pt>
                      <c:pt idx="253">
                        <c:v>1.38760941022613</c:v>
                      </c:pt>
                      <c:pt idx="254">
                        <c:v>1.3941612369384</c:v>
                      </c:pt>
                      <c:pt idx="255">
                        <c:v>1.4007130636506699</c:v>
                      </c:pt>
                      <c:pt idx="256">
                        <c:v>1.4072648903629399</c:v>
                      </c:pt>
                      <c:pt idx="257">
                        <c:v>1.4138167170752101</c:v>
                      </c:pt>
                      <c:pt idx="258">
                        <c:v>1.42036854378748</c:v>
                      </c:pt>
                      <c:pt idx="259">
                        <c:v>1.42692037049974</c:v>
                      </c:pt>
                      <c:pt idx="260">
                        <c:v>1.4334721972120099</c:v>
                      </c:pt>
                      <c:pt idx="261">
                        <c:v>1.4400240239242801</c:v>
                      </c:pt>
                      <c:pt idx="262">
                        <c:v>1.44657585063655</c:v>
                      </c:pt>
                      <c:pt idx="263">
                        <c:v>1.45312767734882</c:v>
                      </c:pt>
                      <c:pt idx="264">
                        <c:v>1.4596795040610899</c:v>
                      </c:pt>
                      <c:pt idx="265">
                        <c:v>1.4662313307733601</c:v>
                      </c:pt>
                      <c:pt idx="266">
                        <c:v>1.47278315748563</c:v>
                      </c:pt>
                      <c:pt idx="267">
                        <c:v>1.47933498419789</c:v>
                      </c:pt>
                      <c:pt idx="268">
                        <c:v>1.4858868109101599</c:v>
                      </c:pt>
                      <c:pt idx="269">
                        <c:v>1.4924386376224299</c:v>
                      </c:pt>
                      <c:pt idx="270">
                        <c:v>1.4989904643347001</c:v>
                      </c:pt>
                      <c:pt idx="271">
                        <c:v>1.50554229104697</c:v>
                      </c:pt>
                      <c:pt idx="272">
                        <c:v>1.51209411775924</c:v>
                      </c:pt>
                      <c:pt idx="273">
                        <c:v>1.5186459444715099</c:v>
                      </c:pt>
                      <c:pt idx="274">
                        <c:v>1.5251977711837701</c:v>
                      </c:pt>
                      <c:pt idx="275">
                        <c:v>1.53174959789604</c:v>
                      </c:pt>
                      <c:pt idx="276">
                        <c:v>1.53830142460831</c:v>
                      </c:pt>
                      <c:pt idx="277">
                        <c:v>1.5448532513205799</c:v>
                      </c:pt>
                      <c:pt idx="278">
                        <c:v>1.5514050780328501</c:v>
                      </c:pt>
                      <c:pt idx="279">
                        <c:v>1.5579569047451201</c:v>
                      </c:pt>
                      <c:pt idx="280">
                        <c:v>1.56450873145739</c:v>
                      </c:pt>
                      <c:pt idx="281">
                        <c:v>1.5710605581696599</c:v>
                      </c:pt>
                      <c:pt idx="282">
                        <c:v>1.5776123848819199</c:v>
                      </c:pt>
                      <c:pt idx="283">
                        <c:v>1.5841642115941901</c:v>
                      </c:pt>
                      <c:pt idx="284">
                        <c:v>1.59071603830646</c:v>
                      </c:pt>
                      <c:pt idx="285">
                        <c:v>1.59726786501873</c:v>
                      </c:pt>
                      <c:pt idx="286">
                        <c:v>1.6038196917309999</c:v>
                      </c:pt>
                      <c:pt idx="287">
                        <c:v>1.6103715184432701</c:v>
                      </c:pt>
                      <c:pt idx="288">
                        <c:v>1.61692334515554</c:v>
                      </c:pt>
                      <c:pt idx="289">
                        <c:v>1.6234751718678</c:v>
                      </c:pt>
                      <c:pt idx="290">
                        <c:v>1.6300269985800699</c:v>
                      </c:pt>
                      <c:pt idx="291">
                        <c:v>1.6365788252923399</c:v>
                      </c:pt>
                      <c:pt idx="292">
                        <c:v>1.6431306520046101</c:v>
                      </c:pt>
                      <c:pt idx="293">
                        <c:v>1.64968247871688</c:v>
                      </c:pt>
                      <c:pt idx="294">
                        <c:v>1.65623430542915</c:v>
                      </c:pt>
                      <c:pt idx="295">
                        <c:v>1.6627861321414199</c:v>
                      </c:pt>
                      <c:pt idx="296">
                        <c:v>1.6693379588536901</c:v>
                      </c:pt>
                      <c:pt idx="297">
                        <c:v>1.67588978556595</c:v>
                      </c:pt>
                      <c:pt idx="298">
                        <c:v>1.68244161227822</c:v>
                      </c:pt>
                      <c:pt idx="299">
                        <c:v>1.6889934389904899</c:v>
                      </c:pt>
                      <c:pt idx="300">
                        <c:v>1.6955452657027601</c:v>
                      </c:pt>
                      <c:pt idx="301">
                        <c:v>1.70209709241503</c:v>
                      </c:pt>
                      <c:pt idx="302">
                        <c:v>1.7086489191273</c:v>
                      </c:pt>
                      <c:pt idx="303">
                        <c:v>1.7152007458395699</c:v>
                      </c:pt>
                      <c:pt idx="304">
                        <c:v>1.7217525725518401</c:v>
                      </c:pt>
                      <c:pt idx="305">
                        <c:v>1.7283043992641001</c:v>
                      </c:pt>
                      <c:pt idx="306">
                        <c:v>1.73485622597637</c:v>
                      </c:pt>
                      <c:pt idx="307">
                        <c:v>1.74140805268864</c:v>
                      </c:pt>
                      <c:pt idx="308">
                        <c:v>1.7479598794009099</c:v>
                      </c:pt>
                      <c:pt idx="309">
                        <c:v>1.7545117061131801</c:v>
                      </c:pt>
                      <c:pt idx="310">
                        <c:v>1.76106353282545</c:v>
                      </c:pt>
                      <c:pt idx="311">
                        <c:v>1.76761535953772</c:v>
                      </c:pt>
                      <c:pt idx="312">
                        <c:v>1.7741671862499799</c:v>
                      </c:pt>
                      <c:pt idx="313">
                        <c:v>1.7807190129622501</c:v>
                      </c:pt>
                      <c:pt idx="314">
                        <c:v>1.7872708396745201</c:v>
                      </c:pt>
                      <c:pt idx="315">
                        <c:v>1.79382266638679</c:v>
                      </c:pt>
                      <c:pt idx="316">
                        <c:v>1.8003744930990599</c:v>
                      </c:pt>
                      <c:pt idx="317">
                        <c:v>1.8069263198113299</c:v>
                      </c:pt>
                      <c:pt idx="318">
                        <c:v>1.8134781465236001</c:v>
                      </c:pt>
                      <c:pt idx="319">
                        <c:v>1.82002997323587</c:v>
                      </c:pt>
                      <c:pt idx="320">
                        <c:v>1.82658179994813</c:v>
                      </c:pt>
                      <c:pt idx="321">
                        <c:v>1.8331336266603999</c:v>
                      </c:pt>
                      <c:pt idx="322">
                        <c:v>1.8396854533726701</c:v>
                      </c:pt>
                      <c:pt idx="323">
                        <c:v>1.84623728008494</c:v>
                      </c:pt>
                      <c:pt idx="324">
                        <c:v>1.85278910679721</c:v>
                      </c:pt>
                      <c:pt idx="325">
                        <c:v>1.8593409335094799</c:v>
                      </c:pt>
                      <c:pt idx="326">
                        <c:v>1.8658927602217501</c:v>
                      </c:pt>
                      <c:pt idx="327">
                        <c:v>1.87244458693402</c:v>
                      </c:pt>
                      <c:pt idx="328">
                        <c:v>1.87899641364628</c:v>
                      </c:pt>
                      <c:pt idx="329">
                        <c:v>1.88554824035855</c:v>
                      </c:pt>
                      <c:pt idx="330">
                        <c:v>1.8921000670708199</c:v>
                      </c:pt>
                      <c:pt idx="331">
                        <c:v>1.8986518937830901</c:v>
                      </c:pt>
                      <c:pt idx="332">
                        <c:v>1.90520372049536</c:v>
                      </c:pt>
                      <c:pt idx="333">
                        <c:v>1.91175554720763</c:v>
                      </c:pt>
                      <c:pt idx="334">
                        <c:v>1.9183073739198999</c:v>
                      </c:pt>
                      <c:pt idx="335">
                        <c:v>1.9248592006321701</c:v>
                      </c:pt>
                      <c:pt idx="336">
                        <c:v>1.93141102734443</c:v>
                      </c:pt>
                      <c:pt idx="337">
                        <c:v>1.9379628540567</c:v>
                      </c:pt>
                      <c:pt idx="338">
                        <c:v>1.9445146807689699</c:v>
                      </c:pt>
                      <c:pt idx="339">
                        <c:v>1.9510665074812401</c:v>
                      </c:pt>
                      <c:pt idx="340">
                        <c:v>1.9576183341935101</c:v>
                      </c:pt>
                      <c:pt idx="341">
                        <c:v>1.96417016090578</c:v>
                      </c:pt>
                      <c:pt idx="342">
                        <c:v>1.97072198761805</c:v>
                      </c:pt>
                      <c:pt idx="343">
                        <c:v>1.9772738143303099</c:v>
                      </c:pt>
                      <c:pt idx="344">
                        <c:v>1.9838256410425801</c:v>
                      </c:pt>
                      <c:pt idx="345">
                        <c:v>1.99037746775485</c:v>
                      </c:pt>
                      <c:pt idx="346">
                        <c:v>1.99692929446712</c:v>
                      </c:pt>
                      <c:pt idx="347">
                        <c:v>2.0034811211793899</c:v>
                      </c:pt>
                      <c:pt idx="348">
                        <c:v>2.0100329478916601</c:v>
                      </c:pt>
                      <c:pt idx="349">
                        <c:v>2.0165847746039298</c:v>
                      </c:pt>
                      <c:pt idx="350">
                        <c:v>2.0231366013162</c:v>
                      </c:pt>
                      <c:pt idx="351">
                        <c:v>2.0296884280284599</c:v>
                      </c:pt>
                      <c:pt idx="352">
                        <c:v>2.0362402547407301</c:v>
                      </c:pt>
                      <c:pt idx="353">
                        <c:v>2.0427920814529998</c:v>
                      </c:pt>
                      <c:pt idx="354">
                        <c:v>2.04934390816527</c:v>
                      </c:pt>
                      <c:pt idx="355">
                        <c:v>2.0558957348775402</c:v>
                      </c:pt>
                      <c:pt idx="356">
                        <c:v>2.0624475615898099</c:v>
                      </c:pt>
                      <c:pt idx="357">
                        <c:v>2.0689993883020801</c:v>
                      </c:pt>
                      <c:pt idx="358">
                        <c:v>2.0755512150143498</c:v>
                      </c:pt>
                      <c:pt idx="359">
                        <c:v>2.0821030417266102</c:v>
                      </c:pt>
                      <c:pt idx="360">
                        <c:v>2.0886548684388799</c:v>
                      </c:pt>
                      <c:pt idx="361">
                        <c:v>2.0952066951511501</c:v>
                      </c:pt>
                      <c:pt idx="362">
                        <c:v>2.1017585218634198</c:v>
                      </c:pt>
                      <c:pt idx="363">
                        <c:v>2.10831034857569</c:v>
                      </c:pt>
                      <c:pt idx="364">
                        <c:v>2.1148621752879602</c:v>
                      </c:pt>
                      <c:pt idx="365">
                        <c:v>2.1214140020002299</c:v>
                      </c:pt>
                      <c:pt idx="366">
                        <c:v>2.1279658287125001</c:v>
                      </c:pt>
                      <c:pt idx="367">
                        <c:v>2.13451765542476</c:v>
                      </c:pt>
                      <c:pt idx="368">
                        <c:v>2.1410694821370302</c:v>
                      </c:pt>
                      <c:pt idx="369">
                        <c:v>2.1476213088492999</c:v>
                      </c:pt>
                      <c:pt idx="370">
                        <c:v>2.1541731355615701</c:v>
                      </c:pt>
                      <c:pt idx="371">
                        <c:v>2.1607249622738398</c:v>
                      </c:pt>
                      <c:pt idx="372">
                        <c:v>2.16727678898611</c:v>
                      </c:pt>
                      <c:pt idx="373">
                        <c:v>2.1738286156983802</c:v>
                      </c:pt>
                      <c:pt idx="374">
                        <c:v>2.1803804424106401</c:v>
                      </c:pt>
                      <c:pt idx="375">
                        <c:v>2.1869322691229098</c:v>
                      </c:pt>
                      <c:pt idx="376">
                        <c:v>2.19348409583518</c:v>
                      </c:pt>
                      <c:pt idx="377">
                        <c:v>2.2000359225474502</c:v>
                      </c:pt>
                      <c:pt idx="378">
                        <c:v>2.2065877492597199</c:v>
                      </c:pt>
                      <c:pt idx="379">
                        <c:v>2.2131395759719901</c:v>
                      </c:pt>
                      <c:pt idx="380">
                        <c:v>2.2196914026842598</c:v>
                      </c:pt>
                      <c:pt idx="381">
                        <c:v>2.22624322939653</c:v>
                      </c:pt>
                      <c:pt idx="382">
                        <c:v>2.2327950561087899</c:v>
                      </c:pt>
                      <c:pt idx="383">
                        <c:v>2.2393468828210601</c:v>
                      </c:pt>
                      <c:pt idx="384">
                        <c:v>2.2458987095333298</c:v>
                      </c:pt>
                      <c:pt idx="385">
                        <c:v>2.2524505362456</c:v>
                      </c:pt>
                      <c:pt idx="386">
                        <c:v>2.2590023629578702</c:v>
                      </c:pt>
                      <c:pt idx="387">
                        <c:v>2.2655541896701399</c:v>
                      </c:pt>
                      <c:pt idx="388">
                        <c:v>2.2721060163824101</c:v>
                      </c:pt>
                      <c:pt idx="389">
                        <c:v>2.2786578430946798</c:v>
                      </c:pt>
                      <c:pt idx="390">
                        <c:v>2.2852096698069402</c:v>
                      </c:pt>
                      <c:pt idx="391">
                        <c:v>2.2917614965192099</c:v>
                      </c:pt>
                      <c:pt idx="392">
                        <c:v>2.2983133232314801</c:v>
                      </c:pt>
                      <c:pt idx="393">
                        <c:v>2.3048651499437498</c:v>
                      </c:pt>
                      <c:pt idx="394">
                        <c:v>2.31141697665602</c:v>
                      </c:pt>
                      <c:pt idx="395">
                        <c:v>2.3179688033682901</c:v>
                      </c:pt>
                      <c:pt idx="396">
                        <c:v>2.3245206300805599</c:v>
                      </c:pt>
                      <c:pt idx="397">
                        <c:v>2.3310724567928198</c:v>
                      </c:pt>
                      <c:pt idx="398">
                        <c:v>2.33762428350509</c:v>
                      </c:pt>
                      <c:pt idx="399">
                        <c:v>2.3441761102173602</c:v>
                      </c:pt>
                      <c:pt idx="400">
                        <c:v>2.3507279369296299</c:v>
                      </c:pt>
                      <c:pt idx="401">
                        <c:v>2.3572797636419001</c:v>
                      </c:pt>
                      <c:pt idx="402">
                        <c:v>2.3638315903541698</c:v>
                      </c:pt>
                      <c:pt idx="403">
                        <c:v>2.37038341706644</c:v>
                      </c:pt>
                      <c:pt idx="404">
                        <c:v>2.3769352437787101</c:v>
                      </c:pt>
                      <c:pt idx="405">
                        <c:v>2.3834870704909701</c:v>
                      </c:pt>
                      <c:pt idx="406">
                        <c:v>2.3900388972032398</c:v>
                      </c:pt>
                      <c:pt idx="407">
                        <c:v>2.39659072391551</c:v>
                      </c:pt>
                      <c:pt idx="408">
                        <c:v>2.4031425506277801</c:v>
                      </c:pt>
                      <c:pt idx="409">
                        <c:v>2.4096943773400499</c:v>
                      </c:pt>
                      <c:pt idx="410">
                        <c:v>2.41624620405232</c:v>
                      </c:pt>
                      <c:pt idx="411">
                        <c:v>2.4227980307645902</c:v>
                      </c:pt>
                      <c:pt idx="412">
                        <c:v>2.4293498574768599</c:v>
                      </c:pt>
                      <c:pt idx="413">
                        <c:v>2.4359016841891199</c:v>
                      </c:pt>
                      <c:pt idx="414">
                        <c:v>2.4424535109013901</c:v>
                      </c:pt>
                      <c:pt idx="415">
                        <c:v>2.4490053376136598</c:v>
                      </c:pt>
                      <c:pt idx="416">
                        <c:v>2.45555716432593</c:v>
                      </c:pt>
                      <c:pt idx="417">
                        <c:v>2.4621089910382001</c:v>
                      </c:pt>
                      <c:pt idx="418">
                        <c:v>2.4686608177504699</c:v>
                      </c:pt>
                      <c:pt idx="419">
                        <c:v>2.47521264446274</c:v>
                      </c:pt>
                      <c:pt idx="420">
                        <c:v>2.481764471175</c:v>
                      </c:pt>
                      <c:pt idx="421">
                        <c:v>2.4883162978872702</c:v>
                      </c:pt>
                      <c:pt idx="422">
                        <c:v>2.4948681245995399</c:v>
                      </c:pt>
                      <c:pt idx="423">
                        <c:v>2.5014199513118101</c:v>
                      </c:pt>
                      <c:pt idx="424">
                        <c:v>2.5079717780240798</c:v>
                      </c:pt>
                      <c:pt idx="425">
                        <c:v>2.5145236047363499</c:v>
                      </c:pt>
                      <c:pt idx="426">
                        <c:v>2.5210754314486201</c:v>
                      </c:pt>
                      <c:pt idx="427">
                        <c:v>2.5276272581608898</c:v>
                      </c:pt>
                      <c:pt idx="428">
                        <c:v>2.5341790848731498</c:v>
                      </c:pt>
                      <c:pt idx="429">
                        <c:v>2.54073091158542</c:v>
                      </c:pt>
                      <c:pt idx="430">
                        <c:v>2.5472827382976901</c:v>
                      </c:pt>
                      <c:pt idx="431">
                        <c:v>2.5538345650099599</c:v>
                      </c:pt>
                      <c:pt idx="432">
                        <c:v>2.56038639172223</c:v>
                      </c:pt>
                      <c:pt idx="433">
                        <c:v>2.5669382184345002</c:v>
                      </c:pt>
                      <c:pt idx="434">
                        <c:v>2.5734900451467699</c:v>
                      </c:pt>
                      <c:pt idx="435">
                        <c:v>2.5800418718590401</c:v>
                      </c:pt>
                      <c:pt idx="436">
                        <c:v>2.5865936985713001</c:v>
                      </c:pt>
                      <c:pt idx="437">
                        <c:v>2.5931455252835698</c:v>
                      </c:pt>
                      <c:pt idx="438">
                        <c:v>2.59969735199584</c:v>
                      </c:pt>
                      <c:pt idx="439">
                        <c:v>2.6062491787081101</c:v>
                      </c:pt>
                      <c:pt idx="440">
                        <c:v>2.6128010054203799</c:v>
                      </c:pt>
                      <c:pt idx="441">
                        <c:v>2.61935283213265</c:v>
                      </c:pt>
                      <c:pt idx="442">
                        <c:v>2.6259046588449202</c:v>
                      </c:pt>
                      <c:pt idx="443">
                        <c:v>2.6324564855571801</c:v>
                      </c:pt>
                      <c:pt idx="444">
                        <c:v>2.6390083122694499</c:v>
                      </c:pt>
                      <c:pt idx="445">
                        <c:v>2.64556013898172</c:v>
                      </c:pt>
                      <c:pt idx="446">
                        <c:v>2.6521119656939902</c:v>
                      </c:pt>
                      <c:pt idx="447">
                        <c:v>2.6586637924062599</c:v>
                      </c:pt>
                      <c:pt idx="448">
                        <c:v>2.6652156191185301</c:v>
                      </c:pt>
                      <c:pt idx="449">
                        <c:v>2.6717674458307998</c:v>
                      </c:pt>
                      <c:pt idx="450">
                        <c:v>2.67831927254307</c:v>
                      </c:pt>
                      <c:pt idx="451">
                        <c:v>2.68487109925533</c:v>
                      </c:pt>
                      <c:pt idx="452">
                        <c:v>2.6914229259676001</c:v>
                      </c:pt>
                      <c:pt idx="453">
                        <c:v>2.6979747526798699</c:v>
                      </c:pt>
                      <c:pt idx="454">
                        <c:v>2.70452657939214</c:v>
                      </c:pt>
                      <c:pt idx="455">
                        <c:v>2.7110784061044102</c:v>
                      </c:pt>
                      <c:pt idx="456">
                        <c:v>2.7176302328166799</c:v>
                      </c:pt>
                      <c:pt idx="457">
                        <c:v>2.7241820595289501</c:v>
                      </c:pt>
                      <c:pt idx="458">
                        <c:v>2.7307338862412198</c:v>
                      </c:pt>
                      <c:pt idx="459">
                        <c:v>2.7372857129534802</c:v>
                      </c:pt>
                      <c:pt idx="460">
                        <c:v>2.7438375396657499</c:v>
                      </c:pt>
                      <c:pt idx="461">
                        <c:v>2.7503893663780201</c:v>
                      </c:pt>
                      <c:pt idx="462">
                        <c:v>2.7569411930902898</c:v>
                      </c:pt>
                      <c:pt idx="463">
                        <c:v>2.76349301980256</c:v>
                      </c:pt>
                      <c:pt idx="464">
                        <c:v>2.7700448465148302</c:v>
                      </c:pt>
                      <c:pt idx="465">
                        <c:v>2.7765966732270999</c:v>
                      </c:pt>
                      <c:pt idx="466">
                        <c:v>2.7831484999393701</c:v>
                      </c:pt>
                      <c:pt idx="467">
                        <c:v>2.78970032665163</c:v>
                      </c:pt>
                      <c:pt idx="468">
                        <c:v>2.7962521533639002</c:v>
                      </c:pt>
                      <c:pt idx="469">
                        <c:v>2.8028039800761699</c:v>
                      </c:pt>
                      <c:pt idx="470">
                        <c:v>2.8093558067884401</c:v>
                      </c:pt>
                      <c:pt idx="471">
                        <c:v>2.8159076335007098</c:v>
                      </c:pt>
                      <c:pt idx="472">
                        <c:v>2.82245946021298</c:v>
                      </c:pt>
                      <c:pt idx="473">
                        <c:v>2.8290112869252502</c:v>
                      </c:pt>
                      <c:pt idx="474">
                        <c:v>2.8355631136375101</c:v>
                      </c:pt>
                      <c:pt idx="475">
                        <c:v>2.8421149403497799</c:v>
                      </c:pt>
                      <c:pt idx="476">
                        <c:v>2.84866676706205</c:v>
                      </c:pt>
                      <c:pt idx="477">
                        <c:v>2.8552185937743202</c:v>
                      </c:pt>
                      <c:pt idx="478">
                        <c:v>2.8617704204865899</c:v>
                      </c:pt>
                      <c:pt idx="479">
                        <c:v>2.8683222471988601</c:v>
                      </c:pt>
                      <c:pt idx="480">
                        <c:v>2.8748740739111298</c:v>
                      </c:pt>
                      <c:pt idx="481">
                        <c:v>2.8814259006234</c:v>
                      </c:pt>
                      <c:pt idx="482">
                        <c:v>2.8879777273356599</c:v>
                      </c:pt>
                      <c:pt idx="483">
                        <c:v>2.8945295540479301</c:v>
                      </c:pt>
                      <c:pt idx="484">
                        <c:v>2.9010813807601998</c:v>
                      </c:pt>
                      <c:pt idx="485">
                        <c:v>2.90763320747247</c:v>
                      </c:pt>
                      <c:pt idx="486">
                        <c:v>2.9141850341847402</c:v>
                      </c:pt>
                      <c:pt idx="487">
                        <c:v>2.9207368608970099</c:v>
                      </c:pt>
                      <c:pt idx="488">
                        <c:v>2.9272886876092801</c:v>
                      </c:pt>
                      <c:pt idx="489">
                        <c:v>2.9338405143215498</c:v>
                      </c:pt>
                      <c:pt idx="490">
                        <c:v>2.9403923410338102</c:v>
                      </c:pt>
                      <c:pt idx="491">
                        <c:v>2.9469441677460799</c:v>
                      </c:pt>
                      <c:pt idx="492">
                        <c:v>2.9534959944583501</c:v>
                      </c:pt>
                      <c:pt idx="493">
                        <c:v>2.9600478211706198</c:v>
                      </c:pt>
                      <c:pt idx="494">
                        <c:v>2.96659964788289</c:v>
                      </c:pt>
                      <c:pt idx="495">
                        <c:v>2.9731514745951602</c:v>
                      </c:pt>
                      <c:pt idx="496">
                        <c:v>2.9797033013074299</c:v>
                      </c:pt>
                      <c:pt idx="497">
                        <c:v>2.9862551280197001</c:v>
                      </c:pt>
                      <c:pt idx="498">
                        <c:v>2.99280695473196</c:v>
                      </c:pt>
                      <c:pt idx="499">
                        <c:v>2.9993587814442302</c:v>
                      </c:pt>
                      <c:pt idx="500">
                        <c:v>3.0059106081564999</c:v>
                      </c:pt>
                      <c:pt idx="501">
                        <c:v>3.0124624348687701</c:v>
                      </c:pt>
                      <c:pt idx="502">
                        <c:v>3.0190142615810398</c:v>
                      </c:pt>
                      <c:pt idx="503">
                        <c:v>3.02556608829331</c:v>
                      </c:pt>
                      <c:pt idx="504">
                        <c:v>3.0321179150055801</c:v>
                      </c:pt>
                      <c:pt idx="505">
                        <c:v>3.0386697417178401</c:v>
                      </c:pt>
                      <c:pt idx="506">
                        <c:v>3.0452215684301098</c:v>
                      </c:pt>
                      <c:pt idx="507">
                        <c:v>3.05177339514238</c:v>
                      </c:pt>
                      <c:pt idx="508">
                        <c:v>3.0583252218546502</c:v>
                      </c:pt>
                      <c:pt idx="509">
                        <c:v>3.0648770485669199</c:v>
                      </c:pt>
                      <c:pt idx="510">
                        <c:v>3.0714288752791901</c:v>
                      </c:pt>
                      <c:pt idx="511">
                        <c:v>3.0779807019914598</c:v>
                      </c:pt>
                      <c:pt idx="512">
                        <c:v>3.08453252870373</c:v>
                      </c:pt>
                      <c:pt idx="513">
                        <c:v>3.0910843554159899</c:v>
                      </c:pt>
                      <c:pt idx="514">
                        <c:v>3.0976361821282601</c:v>
                      </c:pt>
                      <c:pt idx="515">
                        <c:v>3.1041880088405298</c:v>
                      </c:pt>
                      <c:pt idx="516">
                        <c:v>3.1107398355528</c:v>
                      </c:pt>
                      <c:pt idx="517">
                        <c:v>3.1172916622650702</c:v>
                      </c:pt>
                      <c:pt idx="518">
                        <c:v>3.1238434889773399</c:v>
                      </c:pt>
                      <c:pt idx="519">
                        <c:v>3.13039531568961</c:v>
                      </c:pt>
                      <c:pt idx="520">
                        <c:v>3.13694714240187</c:v>
                      </c:pt>
                      <c:pt idx="521">
                        <c:v>3.1434989691141402</c:v>
                      </c:pt>
                      <c:pt idx="522">
                        <c:v>3.1500507958264099</c:v>
                      </c:pt>
                      <c:pt idx="523">
                        <c:v>3.1566026225386801</c:v>
                      </c:pt>
                      <c:pt idx="524">
                        <c:v>3.1631544492509498</c:v>
                      </c:pt>
                      <c:pt idx="525">
                        <c:v>3.16970627596322</c:v>
                      </c:pt>
                      <c:pt idx="526">
                        <c:v>3.1762581026754901</c:v>
                      </c:pt>
                      <c:pt idx="527">
                        <c:v>3.1828099293877599</c:v>
                      </c:pt>
                      <c:pt idx="528">
                        <c:v>3.1893617561000198</c:v>
                      </c:pt>
                      <c:pt idx="529">
                        <c:v>3.19591358281229</c:v>
                      </c:pt>
                      <c:pt idx="530">
                        <c:v>3.2024654095245602</c:v>
                      </c:pt>
                      <c:pt idx="531">
                        <c:v>3.2090172362368299</c:v>
                      </c:pt>
                      <c:pt idx="532">
                        <c:v>3.2155690629491001</c:v>
                      </c:pt>
                      <c:pt idx="533">
                        <c:v>3.2221208896613698</c:v>
                      </c:pt>
                      <c:pt idx="534">
                        <c:v>3.22867271637364</c:v>
                      </c:pt>
                      <c:pt idx="535">
                        <c:v>3.2352245430859101</c:v>
                      </c:pt>
                      <c:pt idx="536">
                        <c:v>3.2417763697981701</c:v>
                      </c:pt>
                      <c:pt idx="537">
                        <c:v>3.2483281965104398</c:v>
                      </c:pt>
                      <c:pt idx="538">
                        <c:v>3.25488002322271</c:v>
                      </c:pt>
                      <c:pt idx="539">
                        <c:v>3.2614318499349801</c:v>
                      </c:pt>
                      <c:pt idx="540">
                        <c:v>3.2679836766472499</c:v>
                      </c:pt>
                      <c:pt idx="541">
                        <c:v>3.27453550335952</c:v>
                      </c:pt>
                      <c:pt idx="542">
                        <c:v>3.2810873300717902</c:v>
                      </c:pt>
                      <c:pt idx="543">
                        <c:v>3.2876391567840502</c:v>
                      </c:pt>
                      <c:pt idx="544">
                        <c:v>3.2941909834963199</c:v>
                      </c:pt>
                      <c:pt idx="545">
                        <c:v>3.3007428102085901</c:v>
                      </c:pt>
                      <c:pt idx="546">
                        <c:v>3.3072946369208598</c:v>
                      </c:pt>
                      <c:pt idx="547">
                        <c:v>3.31384646363313</c:v>
                      </c:pt>
                      <c:pt idx="548">
                        <c:v>3.3203982903454001</c:v>
                      </c:pt>
                      <c:pt idx="549">
                        <c:v>3.3269501170576699</c:v>
                      </c:pt>
                      <c:pt idx="550">
                        <c:v>3.33350194376994</c:v>
                      </c:pt>
                      <c:pt idx="551">
                        <c:v>3.3400537704822</c:v>
                      </c:pt>
                      <c:pt idx="552">
                        <c:v>3.3466055971944701</c:v>
                      </c:pt>
                      <c:pt idx="553">
                        <c:v>3.3531574239067399</c:v>
                      </c:pt>
                      <c:pt idx="554">
                        <c:v>3.35970925061901</c:v>
                      </c:pt>
                      <c:pt idx="555">
                        <c:v>3.3662610773312802</c:v>
                      </c:pt>
                      <c:pt idx="556">
                        <c:v>3.3728129040435499</c:v>
                      </c:pt>
                      <c:pt idx="557">
                        <c:v>3.3793647307558201</c:v>
                      </c:pt>
                      <c:pt idx="558">
                        <c:v>3.3859165574680898</c:v>
                      </c:pt>
                      <c:pt idx="559">
                        <c:v>3.3924683841803498</c:v>
                      </c:pt>
                      <c:pt idx="560">
                        <c:v>3.39902021089262</c:v>
                      </c:pt>
                      <c:pt idx="561">
                        <c:v>3.4055720376048901</c:v>
                      </c:pt>
                      <c:pt idx="562">
                        <c:v>3.4121238643171599</c:v>
                      </c:pt>
                      <c:pt idx="563">
                        <c:v>3.41867569102943</c:v>
                      </c:pt>
                      <c:pt idx="564">
                        <c:v>3.4252275177417002</c:v>
                      </c:pt>
                      <c:pt idx="565">
                        <c:v>3.4317793444539699</c:v>
                      </c:pt>
                      <c:pt idx="566">
                        <c:v>3.4383311711662299</c:v>
                      </c:pt>
                      <c:pt idx="567">
                        <c:v>3.4448829978785001</c:v>
                      </c:pt>
                      <c:pt idx="568">
                        <c:v>3.4514348245907698</c:v>
                      </c:pt>
                      <c:pt idx="569">
                        <c:v>3.4579866513030399</c:v>
                      </c:pt>
                      <c:pt idx="570">
                        <c:v>3.4645384780153101</c:v>
                      </c:pt>
                      <c:pt idx="571">
                        <c:v>3.4710903047275798</c:v>
                      </c:pt>
                      <c:pt idx="572">
                        <c:v>3.47764213143985</c:v>
                      </c:pt>
                      <c:pt idx="573">
                        <c:v>3.4841939581521202</c:v>
                      </c:pt>
                      <c:pt idx="574">
                        <c:v>3.4907457848643801</c:v>
                      </c:pt>
                      <c:pt idx="575">
                        <c:v>3.4972976115766499</c:v>
                      </c:pt>
                      <c:pt idx="576">
                        <c:v>3.50384943828892</c:v>
                      </c:pt>
                      <c:pt idx="577">
                        <c:v>3.5104012650011902</c:v>
                      </c:pt>
                      <c:pt idx="578">
                        <c:v>3.5169530917134599</c:v>
                      </c:pt>
                      <c:pt idx="579">
                        <c:v>3.5235049184257301</c:v>
                      </c:pt>
                      <c:pt idx="580">
                        <c:v>3.5300567451379998</c:v>
                      </c:pt>
                      <c:pt idx="581">
                        <c:v>3.53660857185027</c:v>
                      </c:pt>
                      <c:pt idx="582">
                        <c:v>3.54316039856253</c:v>
                      </c:pt>
                      <c:pt idx="583">
                        <c:v>3.5497122252748001</c:v>
                      </c:pt>
                      <c:pt idx="584">
                        <c:v>3.5562640519870699</c:v>
                      </c:pt>
                      <c:pt idx="585">
                        <c:v>3.56281587869934</c:v>
                      </c:pt>
                      <c:pt idx="586">
                        <c:v>3.5693677054116102</c:v>
                      </c:pt>
                      <c:pt idx="587">
                        <c:v>3.5759195321238799</c:v>
                      </c:pt>
                      <c:pt idx="588">
                        <c:v>3.5824713588361501</c:v>
                      </c:pt>
                      <c:pt idx="589">
                        <c:v>3.58902318554841</c:v>
                      </c:pt>
                      <c:pt idx="590">
                        <c:v>3.5955750122606802</c:v>
                      </c:pt>
                      <c:pt idx="591">
                        <c:v>3.6021268389729499</c:v>
                      </c:pt>
                      <c:pt idx="592">
                        <c:v>3.6086786656852201</c:v>
                      </c:pt>
                      <c:pt idx="593">
                        <c:v>3.6152304923974898</c:v>
                      </c:pt>
                      <c:pt idx="594">
                        <c:v>3.62178231910976</c:v>
                      </c:pt>
                      <c:pt idx="595">
                        <c:v>3.6283341458220302</c:v>
                      </c:pt>
                      <c:pt idx="596">
                        <c:v>3.6348859725342999</c:v>
                      </c:pt>
                      <c:pt idx="597">
                        <c:v>3.6414377992465599</c:v>
                      </c:pt>
                      <c:pt idx="598">
                        <c:v>3.64798962595883</c:v>
                      </c:pt>
                      <c:pt idx="599">
                        <c:v>3.6545414526711002</c:v>
                      </c:pt>
                      <c:pt idx="600">
                        <c:v>3.6610932793833699</c:v>
                      </c:pt>
                      <c:pt idx="601">
                        <c:v>3.6676451060956401</c:v>
                      </c:pt>
                      <c:pt idx="602">
                        <c:v>3.6741969328079098</c:v>
                      </c:pt>
                      <c:pt idx="603">
                        <c:v>3.68074875952018</c:v>
                      </c:pt>
                      <c:pt idx="604">
                        <c:v>3.6873005862324502</c:v>
                      </c:pt>
                      <c:pt idx="605">
                        <c:v>3.6938524129447101</c:v>
                      </c:pt>
                      <c:pt idx="606">
                        <c:v>3.7004042396569798</c:v>
                      </c:pt>
                      <c:pt idx="607">
                        <c:v>3.70695606636925</c:v>
                      </c:pt>
                      <c:pt idx="608">
                        <c:v>3.7135078930815202</c:v>
                      </c:pt>
                      <c:pt idx="609">
                        <c:v>3.7200597197937899</c:v>
                      </c:pt>
                      <c:pt idx="610">
                        <c:v>3.7266115465060601</c:v>
                      </c:pt>
                      <c:pt idx="611">
                        <c:v>3.7331633732183298</c:v>
                      </c:pt>
                      <c:pt idx="612">
                        <c:v>3.7397151999306</c:v>
                      </c:pt>
                      <c:pt idx="613">
                        <c:v>3.7462670266428599</c:v>
                      </c:pt>
                      <c:pt idx="614">
                        <c:v>3.7528188533551301</c:v>
                      </c:pt>
                      <c:pt idx="615">
                        <c:v>3.7593706800673998</c:v>
                      </c:pt>
                      <c:pt idx="616">
                        <c:v>3.76592250677967</c:v>
                      </c:pt>
                      <c:pt idx="617">
                        <c:v>3.7724743334919402</c:v>
                      </c:pt>
                      <c:pt idx="618">
                        <c:v>3.7790261602042099</c:v>
                      </c:pt>
                      <c:pt idx="619">
                        <c:v>3.7855779869164801</c:v>
                      </c:pt>
                      <c:pt idx="620">
                        <c:v>3.79212981362874</c:v>
                      </c:pt>
                      <c:pt idx="621">
                        <c:v>3.7986816403410102</c:v>
                      </c:pt>
                      <c:pt idx="622">
                        <c:v>3.8052334670532799</c:v>
                      </c:pt>
                      <c:pt idx="623">
                        <c:v>3.8117852937655501</c:v>
                      </c:pt>
                      <c:pt idx="624">
                        <c:v>3.8183371204778198</c:v>
                      </c:pt>
                      <c:pt idx="625">
                        <c:v>3.82488894719009</c:v>
                      </c:pt>
                      <c:pt idx="626">
                        <c:v>3.8314407739023602</c:v>
                      </c:pt>
                      <c:pt idx="627">
                        <c:v>3.8379926006146299</c:v>
                      </c:pt>
                      <c:pt idx="628">
                        <c:v>3.8445444273268898</c:v>
                      </c:pt>
                      <c:pt idx="629">
                        <c:v>3.85109625403916</c:v>
                      </c:pt>
                      <c:pt idx="630">
                        <c:v>3.8576480807514302</c:v>
                      </c:pt>
                      <c:pt idx="631">
                        <c:v>3.8641999074636999</c:v>
                      </c:pt>
                      <c:pt idx="632">
                        <c:v>3.8707517341759701</c:v>
                      </c:pt>
                      <c:pt idx="633">
                        <c:v>3.8773035608882398</c:v>
                      </c:pt>
                      <c:pt idx="634">
                        <c:v>3.88385538760051</c:v>
                      </c:pt>
                      <c:pt idx="635">
                        <c:v>3.8904072143127801</c:v>
                      </c:pt>
                      <c:pt idx="636">
                        <c:v>3.8969590410250499</c:v>
                      </c:pt>
                      <c:pt idx="637">
                        <c:v>3.9035108677373098</c:v>
                      </c:pt>
                      <c:pt idx="638">
                        <c:v>3.91006269444958</c:v>
                      </c:pt>
                      <c:pt idx="639">
                        <c:v>3.9166145211618502</c:v>
                      </c:pt>
                      <c:pt idx="640">
                        <c:v>3.9231663478741199</c:v>
                      </c:pt>
                      <c:pt idx="641">
                        <c:v>3.9297181745863901</c:v>
                      </c:pt>
                      <c:pt idx="642">
                        <c:v>3.9362700012986598</c:v>
                      </c:pt>
                      <c:pt idx="643">
                        <c:v>3.9428218280109202</c:v>
                      </c:pt>
                      <c:pt idx="644">
                        <c:v>3.9493736547231899</c:v>
                      </c:pt>
                      <c:pt idx="645">
                        <c:v>3.9559254814354601</c:v>
                      </c:pt>
                      <c:pt idx="646">
                        <c:v>3.9624773081477298</c:v>
                      </c:pt>
                      <c:pt idx="647">
                        <c:v>3.96902913486</c:v>
                      </c:pt>
                      <c:pt idx="648">
                        <c:v>3.9755809615722701</c:v>
                      </c:pt>
                      <c:pt idx="649">
                        <c:v>3.9821327882845399</c:v>
                      </c:pt>
                      <c:pt idx="650">
                        <c:v>3.98868461499681</c:v>
                      </c:pt>
                      <c:pt idx="651">
                        <c:v>3.9952364417090802</c:v>
                      </c:pt>
                      <c:pt idx="652">
                        <c:v>4.0017882684213397</c:v>
                      </c:pt>
                      <c:pt idx="653">
                        <c:v>4.0083400951336099</c:v>
                      </c:pt>
                      <c:pt idx="654">
                        <c:v>4.0148919218458801</c:v>
                      </c:pt>
                      <c:pt idx="655">
                        <c:v>4.0214437485581502</c:v>
                      </c:pt>
                      <c:pt idx="656">
                        <c:v>4.0279955752704204</c:v>
                      </c:pt>
                      <c:pt idx="657">
                        <c:v>4.0345474019826897</c:v>
                      </c:pt>
                      <c:pt idx="658">
                        <c:v>4.0410992286949599</c:v>
                      </c:pt>
                      <c:pt idx="659">
                        <c:v>4.0476510554072203</c:v>
                      </c:pt>
                      <c:pt idx="660">
                        <c:v>4.0542028821194904</c:v>
                      </c:pt>
                      <c:pt idx="661">
                        <c:v>4.0607547088317597</c:v>
                      </c:pt>
                      <c:pt idx="662">
                        <c:v>4.0673065355440299</c:v>
                      </c:pt>
                      <c:pt idx="663">
                        <c:v>4.0738583622563</c:v>
                      </c:pt>
                      <c:pt idx="664">
                        <c:v>4.0804101889685702</c:v>
                      </c:pt>
                      <c:pt idx="665">
                        <c:v>4.0869620156808404</c:v>
                      </c:pt>
                      <c:pt idx="666">
                        <c:v>4.0935138423931097</c:v>
                      </c:pt>
                      <c:pt idx="667">
                        <c:v>4.1000656691053701</c:v>
                      </c:pt>
                      <c:pt idx="668">
                        <c:v>4.1066174958176402</c:v>
                      </c:pt>
                      <c:pt idx="669">
                        <c:v>4.1131693225299104</c:v>
                      </c:pt>
                      <c:pt idx="670">
                        <c:v>4.1197211492421797</c:v>
                      </c:pt>
                      <c:pt idx="671">
                        <c:v>4.1262729759544499</c:v>
                      </c:pt>
                      <c:pt idx="672">
                        <c:v>4.13282480266672</c:v>
                      </c:pt>
                      <c:pt idx="673">
                        <c:v>4.1393766293789902</c:v>
                      </c:pt>
                      <c:pt idx="674">
                        <c:v>4.1459284560912604</c:v>
                      </c:pt>
                      <c:pt idx="675">
                        <c:v>4.1524802828035199</c:v>
                      </c:pt>
                      <c:pt idx="676">
                        <c:v>4.1590321095157901</c:v>
                      </c:pt>
                      <c:pt idx="677">
                        <c:v>4.1655839362280602</c:v>
                      </c:pt>
                      <c:pt idx="678">
                        <c:v>4.1721357629403304</c:v>
                      </c:pt>
                      <c:pt idx="679">
                        <c:v>4.1786875896525997</c:v>
                      </c:pt>
                      <c:pt idx="680">
                        <c:v>4.1852394163648698</c:v>
                      </c:pt>
                      <c:pt idx="681">
                        <c:v>4.19179124307714</c:v>
                      </c:pt>
                      <c:pt idx="682">
                        <c:v>4.1983430697894004</c:v>
                      </c:pt>
                      <c:pt idx="683">
                        <c:v>4.2048948965016697</c:v>
                      </c:pt>
                      <c:pt idx="684">
                        <c:v>4.2114467232139399</c:v>
                      </c:pt>
                      <c:pt idx="685">
                        <c:v>4.21799854992621</c:v>
                      </c:pt>
                      <c:pt idx="686">
                        <c:v>4.2245503766384802</c:v>
                      </c:pt>
                      <c:pt idx="687">
                        <c:v>4.2311022033507504</c:v>
                      </c:pt>
                      <c:pt idx="688">
                        <c:v>4.2376540300630197</c:v>
                      </c:pt>
                      <c:pt idx="689">
                        <c:v>4.2442058567752898</c:v>
                      </c:pt>
                      <c:pt idx="690">
                        <c:v>4.2507576834875502</c:v>
                      </c:pt>
                      <c:pt idx="691">
                        <c:v>4.2573095101998204</c:v>
                      </c:pt>
                      <c:pt idx="692">
                        <c:v>4.2638613369120897</c:v>
                      </c:pt>
                      <c:pt idx="693">
                        <c:v>4.2704131636243599</c:v>
                      </c:pt>
                      <c:pt idx="694">
                        <c:v>4.27696499033663</c:v>
                      </c:pt>
                      <c:pt idx="695">
                        <c:v>4.2835168170489002</c:v>
                      </c:pt>
                      <c:pt idx="696">
                        <c:v>4.2900686437611704</c:v>
                      </c:pt>
                      <c:pt idx="697">
                        <c:v>4.2966204704734396</c:v>
                      </c:pt>
                      <c:pt idx="698">
                        <c:v>4.3031722971857</c:v>
                      </c:pt>
                      <c:pt idx="699">
                        <c:v>4.3097241238979702</c:v>
                      </c:pt>
                      <c:pt idx="700">
                        <c:v>4.3162759506102404</c:v>
                      </c:pt>
                      <c:pt idx="701">
                        <c:v>4.3228277773225097</c:v>
                      </c:pt>
                      <c:pt idx="702">
                        <c:v>4.3293796040347798</c:v>
                      </c:pt>
                      <c:pt idx="703">
                        <c:v>4.33593143074705</c:v>
                      </c:pt>
                      <c:pt idx="704">
                        <c:v>4.3424832574593202</c:v>
                      </c:pt>
                      <c:pt idx="705">
                        <c:v>4.3490350841715797</c:v>
                      </c:pt>
                      <c:pt idx="706">
                        <c:v>4.3555869108838499</c:v>
                      </c:pt>
                      <c:pt idx="707">
                        <c:v>4.36213873759612</c:v>
                      </c:pt>
                      <c:pt idx="708">
                        <c:v>4.3686905643083902</c:v>
                      </c:pt>
                      <c:pt idx="709">
                        <c:v>4.3752423910206604</c:v>
                      </c:pt>
                      <c:pt idx="710">
                        <c:v>4.3817942177329297</c:v>
                      </c:pt>
                      <c:pt idx="711">
                        <c:v>4.3883460444451998</c:v>
                      </c:pt>
                      <c:pt idx="712">
                        <c:v>4.39489787115747</c:v>
                      </c:pt>
                      <c:pt idx="713">
                        <c:v>4.4014496978697304</c:v>
                      </c:pt>
                      <c:pt idx="714">
                        <c:v>4.4080015245819997</c:v>
                      </c:pt>
                      <c:pt idx="715">
                        <c:v>4.4145533512942698</c:v>
                      </c:pt>
                      <c:pt idx="716">
                        <c:v>4.42110517800654</c:v>
                      </c:pt>
                      <c:pt idx="717">
                        <c:v>4.4276570047188102</c:v>
                      </c:pt>
                      <c:pt idx="718">
                        <c:v>4.4342088314310804</c:v>
                      </c:pt>
                      <c:pt idx="719">
                        <c:v>4.4407606581433496</c:v>
                      </c:pt>
                      <c:pt idx="720">
                        <c:v>4.4473124848556198</c:v>
                      </c:pt>
                      <c:pt idx="721">
                        <c:v>4.4538643115678802</c:v>
                      </c:pt>
                      <c:pt idx="722">
                        <c:v>4.4604161382801504</c:v>
                      </c:pt>
                      <c:pt idx="723">
                        <c:v>4.4669679649924197</c:v>
                      </c:pt>
                      <c:pt idx="724">
                        <c:v>4.4735197917046898</c:v>
                      </c:pt>
                      <c:pt idx="725">
                        <c:v>4.48007161841696</c:v>
                      </c:pt>
                      <c:pt idx="726">
                        <c:v>4.4866234451292302</c:v>
                      </c:pt>
                      <c:pt idx="727">
                        <c:v>4.4931752718415003</c:v>
                      </c:pt>
                      <c:pt idx="728">
                        <c:v>4.4997270985537599</c:v>
                      </c:pt>
                      <c:pt idx="729">
                        <c:v>4.50627892526603</c:v>
                      </c:pt>
                      <c:pt idx="730">
                        <c:v>4.5128307519783002</c:v>
                      </c:pt>
                      <c:pt idx="731">
                        <c:v>4.5193825786905704</c:v>
                      </c:pt>
                      <c:pt idx="732">
                        <c:v>4.5259344054028396</c:v>
                      </c:pt>
                      <c:pt idx="733">
                        <c:v>4.5324862321151098</c:v>
                      </c:pt>
                      <c:pt idx="734">
                        <c:v>4.53903805882738</c:v>
                      </c:pt>
                      <c:pt idx="735">
                        <c:v>4.5455898855396502</c:v>
                      </c:pt>
                      <c:pt idx="736">
                        <c:v>4.5521417122519097</c:v>
                      </c:pt>
                      <c:pt idx="737">
                        <c:v>4.5586935389641798</c:v>
                      </c:pt>
                      <c:pt idx="738">
                        <c:v>4.56524536567645</c:v>
                      </c:pt>
                      <c:pt idx="739">
                        <c:v>4.5717971923887202</c:v>
                      </c:pt>
                      <c:pt idx="740">
                        <c:v>4.5783490191009903</c:v>
                      </c:pt>
                      <c:pt idx="741">
                        <c:v>4.5849008458132596</c:v>
                      </c:pt>
                      <c:pt idx="742">
                        <c:v>4.5914526725255298</c:v>
                      </c:pt>
                      <c:pt idx="743">
                        <c:v>4.5980044992378</c:v>
                      </c:pt>
                      <c:pt idx="744">
                        <c:v>4.6045563259500604</c:v>
                      </c:pt>
                      <c:pt idx="745">
                        <c:v>4.6111081526623297</c:v>
                      </c:pt>
                      <c:pt idx="746">
                        <c:v>4.6176599793745998</c:v>
                      </c:pt>
                      <c:pt idx="747">
                        <c:v>4.62421180608687</c:v>
                      </c:pt>
                      <c:pt idx="748">
                        <c:v>4.6307636327991402</c:v>
                      </c:pt>
                      <c:pt idx="749">
                        <c:v>4.6373154595114103</c:v>
                      </c:pt>
                      <c:pt idx="750">
                        <c:v>4.6438672862236796</c:v>
                      </c:pt>
                      <c:pt idx="751">
                        <c:v>4.65041911293594</c:v>
                      </c:pt>
                      <c:pt idx="752">
                        <c:v>4.6569709396482102</c:v>
                      </c:pt>
                      <c:pt idx="753">
                        <c:v>4.6635227663604804</c:v>
                      </c:pt>
                      <c:pt idx="754">
                        <c:v>4.6700745930727496</c:v>
                      </c:pt>
                      <c:pt idx="755">
                        <c:v>4.6766264197850198</c:v>
                      </c:pt>
                      <c:pt idx="756">
                        <c:v>4.68317824649729</c:v>
                      </c:pt>
                      <c:pt idx="757">
                        <c:v>4.6897300732095601</c:v>
                      </c:pt>
                      <c:pt idx="758">
                        <c:v>4.6962818999218303</c:v>
                      </c:pt>
                      <c:pt idx="759">
                        <c:v>4.7028337266340898</c:v>
                      </c:pt>
                      <c:pt idx="760">
                        <c:v>4.70938555334636</c:v>
                      </c:pt>
                      <c:pt idx="761">
                        <c:v>4.7159373800586302</c:v>
                      </c:pt>
                      <c:pt idx="762">
                        <c:v>4.7224892067709003</c:v>
                      </c:pt>
                      <c:pt idx="763">
                        <c:v>4.7290410334831696</c:v>
                      </c:pt>
                      <c:pt idx="764">
                        <c:v>4.7355928601954398</c:v>
                      </c:pt>
                      <c:pt idx="765">
                        <c:v>4.74214468690771</c:v>
                      </c:pt>
                      <c:pt idx="766">
                        <c:v>4.7486965136199801</c:v>
                      </c:pt>
                      <c:pt idx="767">
                        <c:v>4.7552483403322396</c:v>
                      </c:pt>
                      <c:pt idx="768">
                        <c:v>4.7618001670445098</c:v>
                      </c:pt>
                      <c:pt idx="769">
                        <c:v>4.76835199375678</c:v>
                      </c:pt>
                      <c:pt idx="770">
                        <c:v>4.7749038204690502</c:v>
                      </c:pt>
                      <c:pt idx="771">
                        <c:v>4.7814556471813203</c:v>
                      </c:pt>
                      <c:pt idx="772">
                        <c:v>4.7880074738935896</c:v>
                      </c:pt>
                      <c:pt idx="773">
                        <c:v>4.7945593006058598</c:v>
                      </c:pt>
                      <c:pt idx="774">
                        <c:v>4.8011111273181202</c:v>
                      </c:pt>
                      <c:pt idx="775">
                        <c:v>4.8076629540303903</c:v>
                      </c:pt>
                      <c:pt idx="776">
                        <c:v>4.8142147807426596</c:v>
                      </c:pt>
                      <c:pt idx="777">
                        <c:v>4.8207666074549298</c:v>
                      </c:pt>
                      <c:pt idx="778">
                        <c:v>4.8273184341672</c:v>
                      </c:pt>
                      <c:pt idx="779">
                        <c:v>4.8338702608794701</c:v>
                      </c:pt>
                      <c:pt idx="780">
                        <c:v>4.8404220875917403</c:v>
                      </c:pt>
                      <c:pt idx="781">
                        <c:v>4.8469739143040096</c:v>
                      </c:pt>
                      <c:pt idx="782">
                        <c:v>4.85352574101627</c:v>
                      </c:pt>
                      <c:pt idx="783">
                        <c:v>4.8600775677285402</c:v>
                      </c:pt>
                      <c:pt idx="784">
                        <c:v>4.8666293944408103</c:v>
                      </c:pt>
                      <c:pt idx="785">
                        <c:v>4.8731812211530796</c:v>
                      </c:pt>
                      <c:pt idx="786">
                        <c:v>4.8797330478653498</c:v>
                      </c:pt>
                      <c:pt idx="787">
                        <c:v>4.88628487457762</c:v>
                      </c:pt>
                      <c:pt idx="788">
                        <c:v>4.8928367012898901</c:v>
                      </c:pt>
                      <c:pt idx="789">
                        <c:v>4.8993885280021603</c:v>
                      </c:pt>
                      <c:pt idx="790">
                        <c:v>4.9059403547144198</c:v>
                      </c:pt>
                      <c:pt idx="791">
                        <c:v>4.91249218142669</c:v>
                      </c:pt>
                      <c:pt idx="792">
                        <c:v>4.9190440081389601</c:v>
                      </c:pt>
                      <c:pt idx="793">
                        <c:v>4.9255958348512303</c:v>
                      </c:pt>
                      <c:pt idx="794">
                        <c:v>4.9321476615634996</c:v>
                      </c:pt>
                      <c:pt idx="795">
                        <c:v>4.9386994882757698</c:v>
                      </c:pt>
                      <c:pt idx="796">
                        <c:v>4.9452513149880399</c:v>
                      </c:pt>
                      <c:pt idx="797">
                        <c:v>4.9518031417003003</c:v>
                      </c:pt>
                      <c:pt idx="798">
                        <c:v>4.9583549684125696</c:v>
                      </c:pt>
                      <c:pt idx="799">
                        <c:v>4.9649067951248398</c:v>
                      </c:pt>
                      <c:pt idx="800">
                        <c:v>4.97145862183711</c:v>
                      </c:pt>
                      <c:pt idx="801">
                        <c:v>4.9780104485493801</c:v>
                      </c:pt>
                      <c:pt idx="802">
                        <c:v>4.9845622752616503</c:v>
                      </c:pt>
                      <c:pt idx="803">
                        <c:v>4.9911141019739196</c:v>
                      </c:pt>
                      <c:pt idx="804">
                        <c:v>4.9976659286861898</c:v>
                      </c:pt>
                      <c:pt idx="805">
                        <c:v>5.0042177553984502</c:v>
                      </c:pt>
                      <c:pt idx="806">
                        <c:v>5.0107695821107203</c:v>
                      </c:pt>
                      <c:pt idx="807">
                        <c:v>5.0173214088229896</c:v>
                      </c:pt>
                      <c:pt idx="808">
                        <c:v>5.0238732355352598</c:v>
                      </c:pt>
                      <c:pt idx="809">
                        <c:v>5.0304250622475299</c:v>
                      </c:pt>
                      <c:pt idx="810">
                        <c:v>5.0369768889598001</c:v>
                      </c:pt>
                      <c:pt idx="811">
                        <c:v>5.0435287156720703</c:v>
                      </c:pt>
                      <c:pt idx="812">
                        <c:v>5.0500805423843396</c:v>
                      </c:pt>
                      <c:pt idx="813">
                        <c:v>5.0566323690966</c:v>
                      </c:pt>
                      <c:pt idx="814">
                        <c:v>5.0631841958088701</c:v>
                      </c:pt>
                      <c:pt idx="815">
                        <c:v>5.0697360225211403</c:v>
                      </c:pt>
                      <c:pt idx="816">
                        <c:v>5.0762878492334096</c:v>
                      </c:pt>
                      <c:pt idx="817">
                        <c:v>5.0828396759456798</c:v>
                      </c:pt>
                      <c:pt idx="818">
                        <c:v>5.0893915026579499</c:v>
                      </c:pt>
                      <c:pt idx="819">
                        <c:v>5.0959433293702201</c:v>
                      </c:pt>
                      <c:pt idx="820">
                        <c:v>5.1024951560824903</c:v>
                      </c:pt>
                      <c:pt idx="821">
                        <c:v>5.1090469827947498</c:v>
                      </c:pt>
                      <c:pt idx="822">
                        <c:v>5.11559880950702</c:v>
                      </c:pt>
                      <c:pt idx="823">
                        <c:v>5.1221506362192901</c:v>
                      </c:pt>
                      <c:pt idx="824">
                        <c:v>5.1287024629315603</c:v>
                      </c:pt>
                      <c:pt idx="825">
                        <c:v>5.1352542896438296</c:v>
                      </c:pt>
                      <c:pt idx="826">
                        <c:v>5.1418061163560997</c:v>
                      </c:pt>
                      <c:pt idx="827">
                        <c:v>5.1483579430683699</c:v>
                      </c:pt>
                      <c:pt idx="828">
                        <c:v>5.1549097697806303</c:v>
                      </c:pt>
                      <c:pt idx="829">
                        <c:v>5.1614615964928996</c:v>
                      </c:pt>
                      <c:pt idx="830">
                        <c:v>5.1680134232051698</c:v>
                      </c:pt>
                      <c:pt idx="831">
                        <c:v>5.1745652499174399</c:v>
                      </c:pt>
                      <c:pt idx="832">
                        <c:v>5.1811170766297101</c:v>
                      </c:pt>
                      <c:pt idx="833">
                        <c:v>5.1876689033419803</c:v>
                      </c:pt>
                      <c:pt idx="834">
                        <c:v>5.1942207300542496</c:v>
                      </c:pt>
                      <c:pt idx="835">
                        <c:v>5.2007725567665197</c:v>
                      </c:pt>
                      <c:pt idx="836">
                        <c:v>5.2073243834787801</c:v>
                      </c:pt>
                      <c:pt idx="837">
                        <c:v>5.2138762101910503</c:v>
                      </c:pt>
                      <c:pt idx="838">
                        <c:v>5.2204280369033196</c:v>
                      </c:pt>
                      <c:pt idx="839">
                        <c:v>5.2269798636155897</c:v>
                      </c:pt>
                      <c:pt idx="840">
                        <c:v>5.2335316903278599</c:v>
                      </c:pt>
                      <c:pt idx="841">
                        <c:v>5.2400835170401301</c:v>
                      </c:pt>
                      <c:pt idx="842">
                        <c:v>5.2466353437524003</c:v>
                      </c:pt>
                      <c:pt idx="843">
                        <c:v>5.2531871704646598</c:v>
                      </c:pt>
                      <c:pt idx="844">
                        <c:v>5.2597389971769299</c:v>
                      </c:pt>
                      <c:pt idx="845">
                        <c:v>5.2662908238892001</c:v>
                      </c:pt>
                      <c:pt idx="846">
                        <c:v>5.2728426506014703</c:v>
                      </c:pt>
                      <c:pt idx="847">
                        <c:v>5.2793944773137396</c:v>
                      </c:pt>
                      <c:pt idx="848">
                        <c:v>5.2859463040260097</c:v>
                      </c:pt>
                      <c:pt idx="849">
                        <c:v>5.2924981307382799</c:v>
                      </c:pt>
                      <c:pt idx="850">
                        <c:v>5.2990499574505501</c:v>
                      </c:pt>
                      <c:pt idx="851">
                        <c:v>5.3056017841628096</c:v>
                      </c:pt>
                      <c:pt idx="852">
                        <c:v>5.3121536108750798</c:v>
                      </c:pt>
                      <c:pt idx="853">
                        <c:v>5.3187054375873499</c:v>
                      </c:pt>
                      <c:pt idx="854">
                        <c:v>5.3252572642996201</c:v>
                      </c:pt>
                      <c:pt idx="855">
                        <c:v>5.3318090910118903</c:v>
                      </c:pt>
                      <c:pt idx="856">
                        <c:v>5.3383609177241604</c:v>
                      </c:pt>
                      <c:pt idx="857">
                        <c:v>5.3449127444364297</c:v>
                      </c:pt>
                      <c:pt idx="858">
                        <c:v>5.3514645711486999</c:v>
                      </c:pt>
                      <c:pt idx="859">
                        <c:v>5.3580163978609603</c:v>
                      </c:pt>
                      <c:pt idx="860">
                        <c:v>5.3645682245732296</c:v>
                      </c:pt>
                      <c:pt idx="861">
                        <c:v>5.3711200512854997</c:v>
                      </c:pt>
                      <c:pt idx="862">
                        <c:v>5.3776718779977699</c:v>
                      </c:pt>
                      <c:pt idx="863">
                        <c:v>5.3842237047100401</c:v>
                      </c:pt>
                      <c:pt idx="864">
                        <c:v>5.3907755314223103</c:v>
                      </c:pt>
                      <c:pt idx="865">
                        <c:v>5.3973273581345804</c:v>
                      </c:pt>
                      <c:pt idx="866">
                        <c:v>5.4038791848468497</c:v>
                      </c:pt>
                      <c:pt idx="867">
                        <c:v>5.4104310115591101</c:v>
                      </c:pt>
                      <c:pt idx="868">
                        <c:v>5.4169828382713803</c:v>
                      </c:pt>
                      <c:pt idx="869">
                        <c:v>5.4235346649836504</c:v>
                      </c:pt>
                      <c:pt idx="870">
                        <c:v>5.4300864916959197</c:v>
                      </c:pt>
                      <c:pt idx="871">
                        <c:v>5.4366383184081899</c:v>
                      </c:pt>
                      <c:pt idx="872">
                        <c:v>5.4431901451204601</c:v>
                      </c:pt>
                      <c:pt idx="873">
                        <c:v>5.4497419718327302</c:v>
                      </c:pt>
                      <c:pt idx="874">
                        <c:v>5.4562937985450004</c:v>
                      </c:pt>
                      <c:pt idx="875">
                        <c:v>5.4628456252572599</c:v>
                      </c:pt>
                      <c:pt idx="876">
                        <c:v>5.4693974519695301</c:v>
                      </c:pt>
                      <c:pt idx="877">
                        <c:v>5.4759492786818003</c:v>
                      </c:pt>
                      <c:pt idx="878">
                        <c:v>5.4825011053940704</c:v>
                      </c:pt>
                      <c:pt idx="879">
                        <c:v>5.4890529321063397</c:v>
                      </c:pt>
                      <c:pt idx="880">
                        <c:v>5.4956047588186099</c:v>
                      </c:pt>
                      <c:pt idx="881">
                        <c:v>5.5021565855308801</c:v>
                      </c:pt>
                      <c:pt idx="882">
                        <c:v>5.5087084122431396</c:v>
                      </c:pt>
                      <c:pt idx="883">
                        <c:v>5.5152602389554097</c:v>
                      </c:pt>
                      <c:pt idx="884">
                        <c:v>5.5218120656676799</c:v>
                      </c:pt>
                      <c:pt idx="885">
                        <c:v>5.5283638923799501</c:v>
                      </c:pt>
                      <c:pt idx="886">
                        <c:v>5.5349157190922202</c:v>
                      </c:pt>
                      <c:pt idx="887">
                        <c:v>5.5414675458044904</c:v>
                      </c:pt>
                      <c:pt idx="888">
                        <c:v>5.5480193725167597</c:v>
                      </c:pt>
                      <c:pt idx="889">
                        <c:v>5.5545711992290299</c:v>
                      </c:pt>
                      <c:pt idx="890">
                        <c:v>5.5611230259412903</c:v>
                      </c:pt>
                      <c:pt idx="891">
                        <c:v>5.5676748526535604</c:v>
                      </c:pt>
                      <c:pt idx="892">
                        <c:v>5.5742266793658297</c:v>
                      </c:pt>
                      <c:pt idx="893">
                        <c:v>5.5807785060780999</c:v>
                      </c:pt>
                      <c:pt idx="894">
                        <c:v>5.5873303327903701</c:v>
                      </c:pt>
                      <c:pt idx="895">
                        <c:v>5.5938821595026402</c:v>
                      </c:pt>
                      <c:pt idx="896">
                        <c:v>5.6004339862149104</c:v>
                      </c:pt>
                      <c:pt idx="897">
                        <c:v>5.6069858129271797</c:v>
                      </c:pt>
                      <c:pt idx="898">
                        <c:v>5.6135376396394401</c:v>
                      </c:pt>
                      <c:pt idx="899">
                        <c:v>5.6200894663517103</c:v>
                      </c:pt>
                      <c:pt idx="900">
                        <c:v>5.6266412930639804</c:v>
                      </c:pt>
                      <c:pt idx="901">
                        <c:v>5.6331931197762497</c:v>
                      </c:pt>
                      <c:pt idx="902">
                        <c:v>5.6397449464885199</c:v>
                      </c:pt>
                      <c:pt idx="903">
                        <c:v>5.64629677320079</c:v>
                      </c:pt>
                      <c:pt idx="904">
                        <c:v>5.6528485999130602</c:v>
                      </c:pt>
                      <c:pt idx="905">
                        <c:v>5.6594004266253197</c:v>
                      </c:pt>
                      <c:pt idx="906">
                        <c:v>5.6659522533375899</c:v>
                      </c:pt>
                      <c:pt idx="907">
                        <c:v>5.6725040800498601</c:v>
                      </c:pt>
                      <c:pt idx="908">
                        <c:v>5.6790559067621302</c:v>
                      </c:pt>
                      <c:pt idx="909">
                        <c:v>5.6856077334744004</c:v>
                      </c:pt>
                      <c:pt idx="910">
                        <c:v>5.6921595601866697</c:v>
                      </c:pt>
                      <c:pt idx="911">
                        <c:v>5.6987113868989399</c:v>
                      </c:pt>
                      <c:pt idx="912">
                        <c:v>5.70526321361121</c:v>
                      </c:pt>
                      <c:pt idx="913">
                        <c:v>5.7118150403234704</c:v>
                      </c:pt>
                      <c:pt idx="914">
                        <c:v>5.7183668670357397</c:v>
                      </c:pt>
                      <c:pt idx="915">
                        <c:v>5.7249186937480099</c:v>
                      </c:pt>
                      <c:pt idx="916">
                        <c:v>5.73147052046028</c:v>
                      </c:pt>
                      <c:pt idx="917">
                        <c:v>5.7380223471725502</c:v>
                      </c:pt>
                      <c:pt idx="918">
                        <c:v>5.7445741738848204</c:v>
                      </c:pt>
                      <c:pt idx="919">
                        <c:v>5.7511260005970897</c:v>
                      </c:pt>
                      <c:pt idx="920">
                        <c:v>5.7576778273093598</c:v>
                      </c:pt>
                      <c:pt idx="921">
                        <c:v>5.7642296540216202</c:v>
                      </c:pt>
                      <c:pt idx="922">
                        <c:v>5.7707814807338904</c:v>
                      </c:pt>
                      <c:pt idx="923">
                        <c:v>5.7773333074461597</c:v>
                      </c:pt>
                      <c:pt idx="924">
                        <c:v>5.7838851341584299</c:v>
                      </c:pt>
                      <c:pt idx="925">
                        <c:v>5.7904369608707</c:v>
                      </c:pt>
                      <c:pt idx="926">
                        <c:v>5.7969887875829702</c:v>
                      </c:pt>
                      <c:pt idx="927">
                        <c:v>5.8035406142952404</c:v>
                      </c:pt>
                      <c:pt idx="928">
                        <c:v>5.8100924410074999</c:v>
                      </c:pt>
                      <c:pt idx="929">
                        <c:v>5.8166442677197701</c:v>
                      </c:pt>
                      <c:pt idx="930">
                        <c:v>5.8231960944320402</c:v>
                      </c:pt>
                      <c:pt idx="931">
                        <c:v>5.8297479211443104</c:v>
                      </c:pt>
                      <c:pt idx="932">
                        <c:v>5.8362997478565797</c:v>
                      </c:pt>
                      <c:pt idx="933">
                        <c:v>5.8428515745688498</c:v>
                      </c:pt>
                      <c:pt idx="934">
                        <c:v>5.84940340128112</c:v>
                      </c:pt>
                      <c:pt idx="935">
                        <c:v>5.8559552279933902</c:v>
                      </c:pt>
                      <c:pt idx="936">
                        <c:v>5.8625070547056497</c:v>
                      </c:pt>
                      <c:pt idx="937">
                        <c:v>5.8690588814179199</c:v>
                      </c:pt>
                      <c:pt idx="938">
                        <c:v>5.87561070813019</c:v>
                      </c:pt>
                      <c:pt idx="939">
                        <c:v>5.8821625348424602</c:v>
                      </c:pt>
                      <c:pt idx="940">
                        <c:v>5.8887143615547304</c:v>
                      </c:pt>
                      <c:pt idx="941">
                        <c:v>5.8952661882669997</c:v>
                      </c:pt>
                      <c:pt idx="942">
                        <c:v>5.9018180149792698</c:v>
                      </c:pt>
                      <c:pt idx="943">
                        <c:v>5.90836984169154</c:v>
                      </c:pt>
                      <c:pt idx="944">
                        <c:v>5.9149216684038004</c:v>
                      </c:pt>
                      <c:pt idx="945">
                        <c:v>5.9214734951160697</c:v>
                      </c:pt>
                      <c:pt idx="946">
                        <c:v>5.9280253218283399</c:v>
                      </c:pt>
                      <c:pt idx="947">
                        <c:v>5.93457714854061</c:v>
                      </c:pt>
                      <c:pt idx="948">
                        <c:v>5.9411289752528802</c:v>
                      </c:pt>
                      <c:pt idx="949">
                        <c:v>5.9476808019651504</c:v>
                      </c:pt>
                      <c:pt idx="950">
                        <c:v>5.9542326286774196</c:v>
                      </c:pt>
                      <c:pt idx="951">
                        <c:v>5.96078445538968</c:v>
                      </c:pt>
                      <c:pt idx="952">
                        <c:v>5.9673362821019502</c:v>
                      </c:pt>
                      <c:pt idx="953">
                        <c:v>5.9738881088142204</c:v>
                      </c:pt>
                      <c:pt idx="954">
                        <c:v>5.9804399355264897</c:v>
                      </c:pt>
                      <c:pt idx="955">
                        <c:v>5.9869917622387598</c:v>
                      </c:pt>
                      <c:pt idx="956">
                        <c:v>5.99354358895103</c:v>
                      </c:pt>
                      <c:pt idx="957">
                        <c:v>6.0000954156633002</c:v>
                      </c:pt>
                      <c:pt idx="958">
                        <c:v>6.0066472423755704</c:v>
                      </c:pt>
                      <c:pt idx="959">
                        <c:v>6.0131990690878299</c:v>
                      </c:pt>
                      <c:pt idx="960">
                        <c:v>6.0197508958001</c:v>
                      </c:pt>
                      <c:pt idx="961">
                        <c:v>6.0263027225123702</c:v>
                      </c:pt>
                      <c:pt idx="962">
                        <c:v>6.0328545492246404</c:v>
                      </c:pt>
                      <c:pt idx="963">
                        <c:v>6.0394063759369097</c:v>
                      </c:pt>
                      <c:pt idx="964">
                        <c:v>6.0459582026491798</c:v>
                      </c:pt>
                      <c:pt idx="965">
                        <c:v>6.05251002936145</c:v>
                      </c:pt>
                      <c:pt idx="966">
                        <c:v>6.0590618560737202</c:v>
                      </c:pt>
                      <c:pt idx="967">
                        <c:v>6.0656136827859797</c:v>
                      </c:pt>
                      <c:pt idx="968">
                        <c:v>6.0721655094982498</c:v>
                      </c:pt>
                      <c:pt idx="969">
                        <c:v>6.07871733621052</c:v>
                      </c:pt>
                      <c:pt idx="970">
                        <c:v>6.0852691629227902</c:v>
                      </c:pt>
                      <c:pt idx="971">
                        <c:v>6.0918209896350604</c:v>
                      </c:pt>
                      <c:pt idx="972">
                        <c:v>6.0983728163473296</c:v>
                      </c:pt>
                      <c:pt idx="973">
                        <c:v>6.1049246430595998</c:v>
                      </c:pt>
                      <c:pt idx="974">
                        <c:v>6.1114764697718602</c:v>
                      </c:pt>
                      <c:pt idx="975">
                        <c:v>6.1180282964841304</c:v>
                      </c:pt>
                      <c:pt idx="976">
                        <c:v>6.1245801231963997</c:v>
                      </c:pt>
                      <c:pt idx="977">
                        <c:v>6.1311319499086698</c:v>
                      </c:pt>
                      <c:pt idx="978">
                        <c:v>6.13768377662094</c:v>
                      </c:pt>
                      <c:pt idx="979">
                        <c:v>6.1442356033332102</c:v>
                      </c:pt>
                      <c:pt idx="980">
                        <c:v>6.1507874300454803</c:v>
                      </c:pt>
                      <c:pt idx="981">
                        <c:v>6.1573392567577496</c:v>
                      </c:pt>
                      <c:pt idx="982">
                        <c:v>6.16389108347001</c:v>
                      </c:pt>
                      <c:pt idx="983">
                        <c:v>6.1704429101822802</c:v>
                      </c:pt>
                      <c:pt idx="984">
                        <c:v>6.1769947368945504</c:v>
                      </c:pt>
                      <c:pt idx="985">
                        <c:v>6.1835465636068196</c:v>
                      </c:pt>
                      <c:pt idx="986">
                        <c:v>6.1900983903190898</c:v>
                      </c:pt>
                      <c:pt idx="987">
                        <c:v>6.19665021703136</c:v>
                      </c:pt>
                      <c:pt idx="988">
                        <c:v>6.2032020437436302</c:v>
                      </c:pt>
                      <c:pt idx="989">
                        <c:v>6.2097538704559003</c:v>
                      </c:pt>
                      <c:pt idx="990">
                        <c:v>6.2163056971681598</c:v>
                      </c:pt>
                      <c:pt idx="991">
                        <c:v>6.22285752388043</c:v>
                      </c:pt>
                      <c:pt idx="992">
                        <c:v>6.2294093505927002</c:v>
                      </c:pt>
                      <c:pt idx="993">
                        <c:v>6.2359611773049703</c:v>
                      </c:pt>
                      <c:pt idx="994">
                        <c:v>6.2425130040172396</c:v>
                      </c:pt>
                      <c:pt idx="995">
                        <c:v>6.2490648307295098</c:v>
                      </c:pt>
                      <c:pt idx="996">
                        <c:v>6.25561665744178</c:v>
                      </c:pt>
                      <c:pt idx="997">
                        <c:v>6.2621684841540501</c:v>
                      </c:pt>
                      <c:pt idx="998">
                        <c:v>6.2687203108663097</c:v>
                      </c:pt>
                      <c:pt idx="999">
                        <c:v>6.2752721375785798</c:v>
                      </c:pt>
                      <c:pt idx="1000">
                        <c:v>6.28182396429085</c:v>
                      </c:pt>
                      <c:pt idx="1001">
                        <c:v>6.2883757910031202</c:v>
                      </c:pt>
                      <c:pt idx="1002">
                        <c:v>6.2949276177153903</c:v>
                      </c:pt>
                      <c:pt idx="1003">
                        <c:v>6.3014794444276596</c:v>
                      </c:pt>
                      <c:pt idx="1004">
                        <c:v>6.3080312711399298</c:v>
                      </c:pt>
                      <c:pt idx="1005">
                        <c:v>6.3145830978521902</c:v>
                      </c:pt>
                      <c:pt idx="1006">
                        <c:v>6.3211349245644604</c:v>
                      </c:pt>
                      <c:pt idx="1007">
                        <c:v>6.3276867512767296</c:v>
                      </c:pt>
                      <c:pt idx="1008">
                        <c:v>6.3342385779889998</c:v>
                      </c:pt>
                      <c:pt idx="1009">
                        <c:v>6.34079040470127</c:v>
                      </c:pt>
                      <c:pt idx="1010">
                        <c:v>6.3473422314135401</c:v>
                      </c:pt>
                      <c:pt idx="1011">
                        <c:v>6.3538940581258103</c:v>
                      </c:pt>
                      <c:pt idx="1012">
                        <c:v>6.3604458848380698</c:v>
                      </c:pt>
                      <c:pt idx="1013">
                        <c:v>6.36699771155034</c:v>
                      </c:pt>
                      <c:pt idx="1014">
                        <c:v>6.3735495382626102</c:v>
                      </c:pt>
                      <c:pt idx="1015">
                        <c:v>6.3801013649748803</c:v>
                      </c:pt>
                      <c:pt idx="1016">
                        <c:v>6.3866531916871496</c:v>
                      </c:pt>
                      <c:pt idx="1017">
                        <c:v>6.3932050183994198</c:v>
                      </c:pt>
                      <c:pt idx="1018">
                        <c:v>6.39975684511169</c:v>
                      </c:pt>
                      <c:pt idx="1019">
                        <c:v>6.4063086718239601</c:v>
                      </c:pt>
                      <c:pt idx="1020">
                        <c:v>6.4128604985362303</c:v>
                      </c:pt>
                      <c:pt idx="1021">
                        <c:v>6.4194123252484898</c:v>
                      </c:pt>
                      <c:pt idx="1022">
                        <c:v>6.42596415196076</c:v>
                      </c:pt>
                      <c:pt idx="1023">
                        <c:v>6.4325159786730302</c:v>
                      </c:pt>
                      <c:pt idx="1024">
                        <c:v>6.4390678053853003</c:v>
                      </c:pt>
                      <c:pt idx="1025">
                        <c:v>6.4456196320975696</c:v>
                      </c:pt>
                      <c:pt idx="1026">
                        <c:v>6.4521714588098398</c:v>
                      </c:pt>
                      <c:pt idx="1027">
                        <c:v>6.4587232855221099</c:v>
                      </c:pt>
                      <c:pt idx="1028">
                        <c:v>6.4652751122343703</c:v>
                      </c:pt>
                      <c:pt idx="1029">
                        <c:v>6.4718269389466396</c:v>
                      </c:pt>
                      <c:pt idx="1030">
                        <c:v>6.4783787656589098</c:v>
                      </c:pt>
                      <c:pt idx="1031">
                        <c:v>6.48493059237118</c:v>
                      </c:pt>
                      <c:pt idx="1032">
                        <c:v>6.4914824190834501</c:v>
                      </c:pt>
                      <c:pt idx="1033">
                        <c:v>6.4980342457957203</c:v>
                      </c:pt>
                      <c:pt idx="1034">
                        <c:v>6.5045860725079896</c:v>
                      </c:pt>
                      <c:pt idx="1035">
                        <c:v>6.51113789922025</c:v>
                      </c:pt>
                      <c:pt idx="1036">
                        <c:v>6.5176897259325202</c:v>
                      </c:pt>
                      <c:pt idx="1037">
                        <c:v>6.5242415526447903</c:v>
                      </c:pt>
                      <c:pt idx="1038">
                        <c:v>6.5307933793570596</c:v>
                      </c:pt>
                      <c:pt idx="1039">
                        <c:v>6.5373452060693298</c:v>
                      </c:pt>
                      <c:pt idx="1040">
                        <c:v>6.5438970327816</c:v>
                      </c:pt>
                      <c:pt idx="1041">
                        <c:v>6.5504488594938701</c:v>
                      </c:pt>
                      <c:pt idx="1042">
                        <c:v>6.5570006862061403</c:v>
                      </c:pt>
                      <c:pt idx="1043">
                        <c:v>6.5635525129184096</c:v>
                      </c:pt>
                      <c:pt idx="1044">
                        <c:v>6.57010433963067</c:v>
                      </c:pt>
                      <c:pt idx="1045">
                        <c:v>6.5766561663429401</c:v>
                      </c:pt>
                      <c:pt idx="1046">
                        <c:v>6.5832079930552103</c:v>
                      </c:pt>
                      <c:pt idx="1047">
                        <c:v>6.5897598197674796</c:v>
                      </c:pt>
                      <c:pt idx="1048">
                        <c:v>6.5963116464797498</c:v>
                      </c:pt>
                      <c:pt idx="1049">
                        <c:v>6.6028634731920199</c:v>
                      </c:pt>
                      <c:pt idx="1050">
                        <c:v>6.6094152999042901</c:v>
                      </c:pt>
                      <c:pt idx="1051">
                        <c:v>6.6159671266165603</c:v>
                      </c:pt>
                      <c:pt idx="1052">
                        <c:v>6.6225189533288198</c:v>
                      </c:pt>
                      <c:pt idx="1053">
                        <c:v>6.62907078004109</c:v>
                      </c:pt>
                      <c:pt idx="1054">
                        <c:v>6.6356226067533601</c:v>
                      </c:pt>
                      <c:pt idx="1055">
                        <c:v>6.6421744334656303</c:v>
                      </c:pt>
                      <c:pt idx="1056">
                        <c:v>6.6487262601778996</c:v>
                      </c:pt>
                      <c:pt idx="1057">
                        <c:v>6.6552780868901698</c:v>
                      </c:pt>
                      <c:pt idx="1058">
                        <c:v>6.6618299136024399</c:v>
                      </c:pt>
                      <c:pt idx="1059">
                        <c:v>6.6683817403147003</c:v>
                      </c:pt>
                      <c:pt idx="1060">
                        <c:v>6.6749335670269696</c:v>
                      </c:pt>
                      <c:pt idx="1061">
                        <c:v>6.6814853937392398</c:v>
                      </c:pt>
                      <c:pt idx="1062">
                        <c:v>6.6880372204515099</c:v>
                      </c:pt>
                      <c:pt idx="1063">
                        <c:v>6.6945890471637801</c:v>
                      </c:pt>
                      <c:pt idx="1064">
                        <c:v>6.7011408738760503</c:v>
                      </c:pt>
                      <c:pt idx="1065">
                        <c:v>6.7076927005883196</c:v>
                      </c:pt>
                      <c:pt idx="1066">
                        <c:v>6.71424452730058</c:v>
                      </c:pt>
                      <c:pt idx="1067">
                        <c:v>6.7207963540128501</c:v>
                      </c:pt>
                      <c:pt idx="1068">
                        <c:v>6.7273481807251203</c:v>
                      </c:pt>
                      <c:pt idx="1069">
                        <c:v>6.7339000074373896</c:v>
                      </c:pt>
                      <c:pt idx="1070">
                        <c:v>6.7404518341496598</c:v>
                      </c:pt>
                      <c:pt idx="1071">
                        <c:v>6.7470036608619299</c:v>
                      </c:pt>
                      <c:pt idx="1072">
                        <c:v>6.7535554875742001</c:v>
                      </c:pt>
                      <c:pt idx="1073">
                        <c:v>6.7601073142864703</c:v>
                      </c:pt>
                      <c:pt idx="1074">
                        <c:v>6.7666591409987404</c:v>
                      </c:pt>
                      <c:pt idx="1075">
                        <c:v>6.773210967711</c:v>
                      </c:pt>
                      <c:pt idx="1076">
                        <c:v>6.7797627944232701</c:v>
                      </c:pt>
                      <c:pt idx="1077">
                        <c:v>6.7863146211355403</c:v>
                      </c:pt>
                      <c:pt idx="1078">
                        <c:v>6.7928664478478096</c:v>
                      </c:pt>
                      <c:pt idx="1079">
                        <c:v>6.7994182745600797</c:v>
                      </c:pt>
                      <c:pt idx="1080">
                        <c:v>6.8059701012723499</c:v>
                      </c:pt>
                      <c:pt idx="1081">
                        <c:v>6.8125219279846201</c:v>
                      </c:pt>
                      <c:pt idx="1082">
                        <c:v>6.8190737546968796</c:v>
                      </c:pt>
                      <c:pt idx="1083">
                        <c:v>6.8256255814091498</c:v>
                      </c:pt>
                      <c:pt idx="1084">
                        <c:v>6.8321774081214199</c:v>
                      </c:pt>
                      <c:pt idx="1085">
                        <c:v>6.8387292348336901</c:v>
                      </c:pt>
                      <c:pt idx="1086">
                        <c:v>6.8452810615459603</c:v>
                      </c:pt>
                      <c:pt idx="1087">
                        <c:v>6.8518328882582296</c:v>
                      </c:pt>
                      <c:pt idx="1088">
                        <c:v>6.8583847149704997</c:v>
                      </c:pt>
                      <c:pt idx="1089">
                        <c:v>6.8649365416827699</c:v>
                      </c:pt>
                      <c:pt idx="1090">
                        <c:v>6.8714883683950303</c:v>
                      </c:pt>
                      <c:pt idx="1091">
                        <c:v>6.8780401951072996</c:v>
                      </c:pt>
                      <c:pt idx="1092">
                        <c:v>6.8845920218195698</c:v>
                      </c:pt>
                      <c:pt idx="1093">
                        <c:v>6.8911438485318399</c:v>
                      </c:pt>
                      <c:pt idx="1094">
                        <c:v>6.8976956752441101</c:v>
                      </c:pt>
                      <c:pt idx="1095">
                        <c:v>6.9042475019563803</c:v>
                      </c:pt>
                      <c:pt idx="1096">
                        <c:v>6.9107993286686504</c:v>
                      </c:pt>
                      <c:pt idx="1097">
                        <c:v>6.9173511553809197</c:v>
                      </c:pt>
                      <c:pt idx="1098">
                        <c:v>6.9239029820931801</c:v>
                      </c:pt>
                      <c:pt idx="1099">
                        <c:v>6.9304548088054503</c:v>
                      </c:pt>
                      <c:pt idx="1100">
                        <c:v>6.9370066355177196</c:v>
                      </c:pt>
                      <c:pt idx="1101">
                        <c:v>6.9435584622299897</c:v>
                      </c:pt>
                      <c:pt idx="1102">
                        <c:v>6.9501102889422599</c:v>
                      </c:pt>
                      <c:pt idx="1103">
                        <c:v>6.9566621156545301</c:v>
                      </c:pt>
                      <c:pt idx="1104">
                        <c:v>6.9632139423668002</c:v>
                      </c:pt>
                      <c:pt idx="1105">
                        <c:v>6.9697657690790598</c:v>
                      </c:pt>
                      <c:pt idx="1106">
                        <c:v>6.9763175957913299</c:v>
                      </c:pt>
                      <c:pt idx="1107">
                        <c:v>6.9828694225036001</c:v>
                      </c:pt>
                      <c:pt idx="1108">
                        <c:v>6.9894212492158703</c:v>
                      </c:pt>
                      <c:pt idx="1109">
                        <c:v>6.9959730759281404</c:v>
                      </c:pt>
                      <c:pt idx="1110">
                        <c:v>7.0025249026404097</c:v>
                      </c:pt>
                      <c:pt idx="1111">
                        <c:v>7.0090767293526799</c:v>
                      </c:pt>
                      <c:pt idx="1112">
                        <c:v>7.0156285560649501</c:v>
                      </c:pt>
                      <c:pt idx="1113">
                        <c:v>7.0221803827772096</c:v>
                      </c:pt>
                      <c:pt idx="1114">
                        <c:v>7.0287322094894797</c:v>
                      </c:pt>
                      <c:pt idx="1115">
                        <c:v>7.0352840362017499</c:v>
                      </c:pt>
                      <c:pt idx="1116">
                        <c:v>7.0418358629140201</c:v>
                      </c:pt>
                      <c:pt idx="1117">
                        <c:v>7.0483876896262903</c:v>
                      </c:pt>
                      <c:pt idx="1118">
                        <c:v>7.0549395163385604</c:v>
                      </c:pt>
                      <c:pt idx="1119">
                        <c:v>7.0614913430508297</c:v>
                      </c:pt>
                      <c:pt idx="1120">
                        <c:v>7.0680431697630999</c:v>
                      </c:pt>
                      <c:pt idx="1121">
                        <c:v>7.0745949964753603</c:v>
                      </c:pt>
                      <c:pt idx="1122">
                        <c:v>7.0811468231876296</c:v>
                      </c:pt>
                      <c:pt idx="1123">
                        <c:v>7.0876986498998997</c:v>
                      </c:pt>
                      <c:pt idx="1124">
                        <c:v>7.0942504766121699</c:v>
                      </c:pt>
                      <c:pt idx="1125">
                        <c:v>7.1008023033244401</c:v>
                      </c:pt>
                      <c:pt idx="1126">
                        <c:v>7.1073541300367102</c:v>
                      </c:pt>
                      <c:pt idx="1127">
                        <c:v>7.1139059567489804</c:v>
                      </c:pt>
                      <c:pt idx="1128">
                        <c:v>7.1204577834612399</c:v>
                      </c:pt>
                      <c:pt idx="1129">
                        <c:v>7.1270096101735101</c:v>
                      </c:pt>
                      <c:pt idx="1130">
                        <c:v>7.1335614368857803</c:v>
                      </c:pt>
                      <c:pt idx="1131">
                        <c:v>7.1401132635980504</c:v>
                      </c:pt>
                      <c:pt idx="1132">
                        <c:v>7.1466650903103197</c:v>
                      </c:pt>
                      <c:pt idx="1133">
                        <c:v>7.1532169170225899</c:v>
                      </c:pt>
                      <c:pt idx="1134">
                        <c:v>7.1597687437348601</c:v>
                      </c:pt>
                      <c:pt idx="1135">
                        <c:v>7.1663205704471302</c:v>
                      </c:pt>
                      <c:pt idx="1136">
                        <c:v>7.1728723971593897</c:v>
                      </c:pt>
                      <c:pt idx="1137">
                        <c:v>7.1794242238716599</c:v>
                      </c:pt>
                      <c:pt idx="1138">
                        <c:v>7.1859760505839301</c:v>
                      </c:pt>
                      <c:pt idx="1139">
                        <c:v>7.1925278772962002</c:v>
                      </c:pt>
                      <c:pt idx="1140">
                        <c:v>7.1990797040084704</c:v>
                      </c:pt>
                      <c:pt idx="1141">
                        <c:v>7.2056315307207397</c:v>
                      </c:pt>
                      <c:pt idx="1142">
                        <c:v>7.2121833574330001</c:v>
                      </c:pt>
                      <c:pt idx="1143">
                        <c:v>7.21873518414528</c:v>
                      </c:pt>
                      <c:pt idx="1144">
                        <c:v>7.2252870108575404</c:v>
                      </c:pt>
                      <c:pt idx="1145">
                        <c:v>7.2318388375698097</c:v>
                      </c:pt>
                      <c:pt idx="1146">
                        <c:v>7.2383906642820799</c:v>
                      </c:pt>
                      <c:pt idx="1147">
                        <c:v>7.2449424909943501</c:v>
                      </c:pt>
                      <c:pt idx="1148">
                        <c:v>7.2514943177066202</c:v>
                      </c:pt>
                      <c:pt idx="1149">
                        <c:v>7.2580461444188904</c:v>
                      </c:pt>
                      <c:pt idx="1150">
                        <c:v>7.2645979711311597</c:v>
                      </c:pt>
                      <c:pt idx="1151">
                        <c:v>7.2711497978434201</c:v>
                      </c:pt>
                      <c:pt idx="1152">
                        <c:v>7.2777016245556903</c:v>
                      </c:pt>
                      <c:pt idx="1153">
                        <c:v>7.2842534512679604</c:v>
                      </c:pt>
                      <c:pt idx="1154">
                        <c:v>7.2908052779802297</c:v>
                      </c:pt>
                      <c:pt idx="1155">
                        <c:v>7.2973571046924999</c:v>
                      </c:pt>
                      <c:pt idx="1156">
                        <c:v>7.30390893140477</c:v>
                      </c:pt>
                      <c:pt idx="1157">
                        <c:v>7.3104607581170402</c:v>
                      </c:pt>
                      <c:pt idx="1158">
                        <c:v>7.3170125848293104</c:v>
                      </c:pt>
                      <c:pt idx="1159">
                        <c:v>7.3235644115415699</c:v>
                      </c:pt>
                      <c:pt idx="1160">
                        <c:v>7.3301162382538401</c:v>
                      </c:pt>
                      <c:pt idx="1161">
                        <c:v>7.3366680649661102</c:v>
                      </c:pt>
                      <c:pt idx="1162">
                        <c:v>7.3432198916783804</c:v>
                      </c:pt>
                      <c:pt idx="1163">
                        <c:v>7.3497717183906497</c:v>
                      </c:pt>
                      <c:pt idx="1164">
                        <c:v>7.3563235451029199</c:v>
                      </c:pt>
                      <c:pt idx="1165">
                        <c:v>7.36287537181519</c:v>
                      </c:pt>
                      <c:pt idx="1166">
                        <c:v>7.3694271985274602</c:v>
                      </c:pt>
                      <c:pt idx="1167">
                        <c:v>7.3759790252397197</c:v>
                      </c:pt>
                      <c:pt idx="1168">
                        <c:v>7.3825308519519899</c:v>
                      </c:pt>
                      <c:pt idx="1169">
                        <c:v>7.3890826786642601</c:v>
                      </c:pt>
                      <c:pt idx="1170">
                        <c:v>7.3956345053765302</c:v>
                      </c:pt>
                      <c:pt idx="1171">
                        <c:v>7.4021863320888004</c:v>
                      </c:pt>
                      <c:pt idx="1172">
                        <c:v>7.4087381588010697</c:v>
                      </c:pt>
                      <c:pt idx="1173">
                        <c:v>7.4152899855133398</c:v>
                      </c:pt>
                      <c:pt idx="1174">
                        <c:v>7.42184181222561</c:v>
                      </c:pt>
                      <c:pt idx="1175">
                        <c:v>7.4283936389378704</c:v>
                      </c:pt>
                      <c:pt idx="1176">
                        <c:v>7.4349454656501397</c:v>
                      </c:pt>
                      <c:pt idx="1177">
                        <c:v>7.4414972923624099</c:v>
                      </c:pt>
                      <c:pt idx="1178">
                        <c:v>7.44804911907468</c:v>
                      </c:pt>
                      <c:pt idx="1179">
                        <c:v>7.4546009457869502</c:v>
                      </c:pt>
                      <c:pt idx="1180">
                        <c:v>7.4611527724992204</c:v>
                      </c:pt>
                      <c:pt idx="1181">
                        <c:v>7.4677045992114897</c:v>
                      </c:pt>
                      <c:pt idx="1182">
                        <c:v>7.4742564259237501</c:v>
                      </c:pt>
                      <c:pt idx="1183">
                        <c:v>7.4808082526360202</c:v>
                      </c:pt>
                      <c:pt idx="1184">
                        <c:v>7.4873600793482904</c:v>
                      </c:pt>
                      <c:pt idx="1185">
                        <c:v>7.4939119060605597</c:v>
                      </c:pt>
                      <c:pt idx="1186">
                        <c:v>7.5004637327728299</c:v>
                      </c:pt>
                      <c:pt idx="1187">
                        <c:v>7.5070155594851</c:v>
                      </c:pt>
                      <c:pt idx="1188">
                        <c:v>7.5135673861973702</c:v>
                      </c:pt>
                      <c:pt idx="1189">
                        <c:v>7.5201192129096404</c:v>
                      </c:pt>
                      <c:pt idx="1190">
                        <c:v>7.5266710396218999</c:v>
                      </c:pt>
                      <c:pt idx="1191">
                        <c:v>7.53322286633417</c:v>
                      </c:pt>
                      <c:pt idx="1192">
                        <c:v>7.5397746930464402</c:v>
                      </c:pt>
                      <c:pt idx="1193">
                        <c:v>7.5463265197587104</c:v>
                      </c:pt>
                      <c:pt idx="1194">
                        <c:v>7.5528783464709797</c:v>
                      </c:pt>
                      <c:pt idx="1195">
                        <c:v>7.5594301731832498</c:v>
                      </c:pt>
                      <c:pt idx="1196">
                        <c:v>7.56598199989552</c:v>
                      </c:pt>
                      <c:pt idx="1197">
                        <c:v>7.5725338266077804</c:v>
                      </c:pt>
                      <c:pt idx="1198">
                        <c:v>7.5790856533200497</c:v>
                      </c:pt>
                      <c:pt idx="1199">
                        <c:v>7.5856374800323199</c:v>
                      </c:pt>
                      <c:pt idx="1200">
                        <c:v>7.59218930674459</c:v>
                      </c:pt>
                      <c:pt idx="1201">
                        <c:v>7.5987411334568602</c:v>
                      </c:pt>
                      <c:pt idx="1202">
                        <c:v>7.6052929601691304</c:v>
                      </c:pt>
                      <c:pt idx="1203">
                        <c:v>7.6118447868813996</c:v>
                      </c:pt>
                      <c:pt idx="1204">
                        <c:v>7.6183966135936698</c:v>
                      </c:pt>
                      <c:pt idx="1205">
                        <c:v>7.6249484403059302</c:v>
                      </c:pt>
                      <c:pt idx="1206">
                        <c:v>7.6315002670182004</c:v>
                      </c:pt>
                      <c:pt idx="1207">
                        <c:v>7.6380520937304697</c:v>
                      </c:pt>
                      <c:pt idx="1208">
                        <c:v>7.6446039204427398</c:v>
                      </c:pt>
                      <c:pt idx="1209">
                        <c:v>7.65115574715501</c:v>
                      </c:pt>
                      <c:pt idx="1210">
                        <c:v>7.6577075738672802</c:v>
                      </c:pt>
                      <c:pt idx="1211">
                        <c:v>7.6642594005795504</c:v>
                      </c:pt>
                      <c:pt idx="1212">
                        <c:v>7.6708112272918196</c:v>
                      </c:pt>
                      <c:pt idx="1213">
                        <c:v>7.67736305400408</c:v>
                      </c:pt>
                      <c:pt idx="1214">
                        <c:v>7.6839148807163502</c:v>
                      </c:pt>
                      <c:pt idx="1215">
                        <c:v>7.6904667074286204</c:v>
                      </c:pt>
                      <c:pt idx="1216">
                        <c:v>7.6970185341408897</c:v>
                      </c:pt>
                      <c:pt idx="1217">
                        <c:v>7.7035703608531598</c:v>
                      </c:pt>
                      <c:pt idx="1218">
                        <c:v>7.71012218756543</c:v>
                      </c:pt>
                      <c:pt idx="1219">
                        <c:v>7.7166740142777002</c:v>
                      </c:pt>
                      <c:pt idx="1220">
                        <c:v>7.7232258409899597</c:v>
                      </c:pt>
                      <c:pt idx="1221">
                        <c:v>7.7297776677022298</c:v>
                      </c:pt>
                      <c:pt idx="1222">
                        <c:v>7.7363294944145</c:v>
                      </c:pt>
                      <c:pt idx="1223">
                        <c:v>7.7428813211267702</c:v>
                      </c:pt>
                      <c:pt idx="1224">
                        <c:v>7.7494331478390404</c:v>
                      </c:pt>
                      <c:pt idx="1225">
                        <c:v>7.7559849745513096</c:v>
                      </c:pt>
                      <c:pt idx="1226">
                        <c:v>7.7625368012635798</c:v>
                      </c:pt>
                      <c:pt idx="1227">
                        <c:v>7.76908862797585</c:v>
                      </c:pt>
                      <c:pt idx="1228">
                        <c:v>7.7756404546881202</c:v>
                      </c:pt>
                      <c:pt idx="1229">
                        <c:v>7.7821922814003797</c:v>
                      </c:pt>
                      <c:pt idx="1230">
                        <c:v>7.7887441081126498</c:v>
                      </c:pt>
                      <c:pt idx="1231">
                        <c:v>7.79529593482492</c:v>
                      </c:pt>
                      <c:pt idx="1232">
                        <c:v>7.8018477615371902</c:v>
                      </c:pt>
                      <c:pt idx="1233">
                        <c:v>7.8083995882494603</c:v>
                      </c:pt>
                      <c:pt idx="1234">
                        <c:v>7.8149514149617296</c:v>
                      </c:pt>
                      <c:pt idx="1235">
                        <c:v>7.8215032416739998</c:v>
                      </c:pt>
                      <c:pt idx="1236">
                        <c:v>7.8280550683862602</c:v>
                      </c:pt>
                      <c:pt idx="1237">
                        <c:v>7.8346068950985304</c:v>
                      </c:pt>
                      <c:pt idx="1238">
                        <c:v>7.8411587218107996</c:v>
                      </c:pt>
                      <c:pt idx="1239">
                        <c:v>7.8477105485230698</c:v>
                      </c:pt>
                      <c:pt idx="1240">
                        <c:v>7.85426237523534</c:v>
                      </c:pt>
                      <c:pt idx="1241">
                        <c:v>7.8608142019476102</c:v>
                      </c:pt>
                      <c:pt idx="1242">
                        <c:v>7.8673660286598803</c:v>
                      </c:pt>
                      <c:pt idx="1243">
                        <c:v>7.8739178553721398</c:v>
                      </c:pt>
                      <c:pt idx="1244">
                        <c:v>7.88046968208441</c:v>
                      </c:pt>
                      <c:pt idx="1245">
                        <c:v>7.8870215087966802</c:v>
                      </c:pt>
                      <c:pt idx="1246">
                        <c:v>7.8935733355089504</c:v>
                      </c:pt>
                      <c:pt idx="1247">
                        <c:v>7.9001251622212196</c:v>
                      </c:pt>
                      <c:pt idx="1248">
                        <c:v>7.9066769889334898</c:v>
                      </c:pt>
                      <c:pt idx="1249">
                        <c:v>7.91322881564576</c:v>
                      </c:pt>
                      <c:pt idx="1250">
                        <c:v>7.9197806423580301</c:v>
                      </c:pt>
                      <c:pt idx="1251">
                        <c:v>7.9263324690703003</c:v>
                      </c:pt>
                      <c:pt idx="1252">
                        <c:v>7.9328842957825598</c:v>
                      </c:pt>
                      <c:pt idx="1253">
                        <c:v>7.93943612249483</c:v>
                      </c:pt>
                      <c:pt idx="1254">
                        <c:v>7.9459879492071002</c:v>
                      </c:pt>
                      <c:pt idx="1255">
                        <c:v>7.9525397759193703</c:v>
                      </c:pt>
                      <c:pt idx="1256">
                        <c:v>7.9590916026316396</c:v>
                      </c:pt>
                      <c:pt idx="1257">
                        <c:v>7.9656434293439098</c:v>
                      </c:pt>
                      <c:pt idx="1258">
                        <c:v>7.97219525605618</c:v>
                      </c:pt>
                      <c:pt idx="1259">
                        <c:v>7.9787470827684404</c:v>
                      </c:pt>
                      <c:pt idx="1260">
                        <c:v>7.9852989094807096</c:v>
                      </c:pt>
                      <c:pt idx="1261">
                        <c:v>7.9918507361929798</c:v>
                      </c:pt>
                      <c:pt idx="1262">
                        <c:v>7.99840256290525</c:v>
                      </c:pt>
                      <c:pt idx="1263">
                        <c:v>8.0049543896175201</c:v>
                      </c:pt>
                      <c:pt idx="1264">
                        <c:v>8.0115062163297903</c:v>
                      </c:pt>
                      <c:pt idx="1265">
                        <c:v>8.0180580430420605</c:v>
                      </c:pt>
                      <c:pt idx="1266">
                        <c:v>8.0246098697543307</c:v>
                      </c:pt>
                      <c:pt idx="1267">
                        <c:v>8.0311616964665902</c:v>
                      </c:pt>
                      <c:pt idx="1268">
                        <c:v>8.0377135231788603</c:v>
                      </c:pt>
                      <c:pt idx="1269">
                        <c:v>8.0442653498911305</c:v>
                      </c:pt>
                      <c:pt idx="1270">
                        <c:v>8.0508171766034007</c:v>
                      </c:pt>
                      <c:pt idx="1271">
                        <c:v>8.0573690033156709</c:v>
                      </c:pt>
                      <c:pt idx="1272">
                        <c:v>8.0639208300279392</c:v>
                      </c:pt>
                      <c:pt idx="1273">
                        <c:v>8.0704726567402094</c:v>
                      </c:pt>
                      <c:pt idx="1274">
                        <c:v>8.0770244834524707</c:v>
                      </c:pt>
                      <c:pt idx="1275">
                        <c:v>8.0835763101647409</c:v>
                      </c:pt>
                      <c:pt idx="1276">
                        <c:v>8.0901281368770093</c:v>
                      </c:pt>
                      <c:pt idx="1277">
                        <c:v>8.0966799635892794</c:v>
                      </c:pt>
                      <c:pt idx="1278">
                        <c:v>8.1032317903015496</c:v>
                      </c:pt>
                      <c:pt idx="1279">
                        <c:v>8.1097836170138198</c:v>
                      </c:pt>
                      <c:pt idx="1280">
                        <c:v>8.1163354437260899</c:v>
                      </c:pt>
                      <c:pt idx="1281">
                        <c:v>8.1228872704383601</c:v>
                      </c:pt>
                      <c:pt idx="1282">
                        <c:v>8.1294390971506303</c:v>
                      </c:pt>
                      <c:pt idx="1283">
                        <c:v>8.1359909238628898</c:v>
                      </c:pt>
                      <c:pt idx="1284">
                        <c:v>8.14254275057516</c:v>
                      </c:pt>
                      <c:pt idx="1285">
                        <c:v>8.1490945772874301</c:v>
                      </c:pt>
                      <c:pt idx="1286">
                        <c:v>8.1556464039997003</c:v>
                      </c:pt>
                      <c:pt idx="1287">
                        <c:v>8.1621982307119705</c:v>
                      </c:pt>
                      <c:pt idx="1288">
                        <c:v>8.1687500574242407</c:v>
                      </c:pt>
                      <c:pt idx="1289">
                        <c:v>8.1753018841365108</c:v>
                      </c:pt>
                      <c:pt idx="1290">
                        <c:v>8.1818537108487703</c:v>
                      </c:pt>
                      <c:pt idx="1291">
                        <c:v>8.1884055375610405</c:v>
                      </c:pt>
                      <c:pt idx="1292">
                        <c:v>8.1949573642733107</c:v>
                      </c:pt>
                      <c:pt idx="1293">
                        <c:v>8.2015091909855808</c:v>
                      </c:pt>
                      <c:pt idx="1294">
                        <c:v>8.2080610176978492</c:v>
                      </c:pt>
                      <c:pt idx="1295">
                        <c:v>8.2146128444101194</c:v>
                      </c:pt>
                      <c:pt idx="1296">
                        <c:v>8.2211646711223896</c:v>
                      </c:pt>
                      <c:pt idx="1297">
                        <c:v>8.2277164978346509</c:v>
                      </c:pt>
                      <c:pt idx="1298">
                        <c:v>8.2342683245469193</c:v>
                      </c:pt>
                      <c:pt idx="1299">
                        <c:v>8.2408201512591894</c:v>
                      </c:pt>
                      <c:pt idx="1300">
                        <c:v>8.2473719779714596</c:v>
                      </c:pt>
                      <c:pt idx="1301">
                        <c:v>8.2539238046837298</c:v>
                      </c:pt>
                      <c:pt idx="1302">
                        <c:v>8.2604756313959999</c:v>
                      </c:pt>
                      <c:pt idx="1303">
                        <c:v>8.2670274581082701</c:v>
                      </c:pt>
                      <c:pt idx="1304">
                        <c:v>8.2735792848205403</c:v>
                      </c:pt>
                      <c:pt idx="1305">
                        <c:v>8.2801311115328105</c:v>
                      </c:pt>
                      <c:pt idx="1306">
                        <c:v>8.28668293824507</c:v>
                      </c:pt>
                      <c:pt idx="1307">
                        <c:v>8.2932347649573401</c:v>
                      </c:pt>
                      <c:pt idx="1308">
                        <c:v>8.2997865916696103</c:v>
                      </c:pt>
                      <c:pt idx="1309">
                        <c:v>8.3063384183818805</c:v>
                      </c:pt>
                      <c:pt idx="1310">
                        <c:v>8.3128902450941506</c:v>
                      </c:pt>
                      <c:pt idx="1311">
                        <c:v>8.3194420718064208</c:v>
                      </c:pt>
                      <c:pt idx="1312">
                        <c:v>8.3259938985186892</c:v>
                      </c:pt>
                      <c:pt idx="1313">
                        <c:v>8.3325457252309505</c:v>
                      </c:pt>
                      <c:pt idx="1314">
                        <c:v>8.3390975519432207</c:v>
                      </c:pt>
                      <c:pt idx="1315">
                        <c:v>8.3456493786554908</c:v>
                      </c:pt>
                      <c:pt idx="1316">
                        <c:v>8.3522012053677592</c:v>
                      </c:pt>
                      <c:pt idx="1317">
                        <c:v>8.3587530320800294</c:v>
                      </c:pt>
                      <c:pt idx="1318">
                        <c:v>8.3653048587922996</c:v>
                      </c:pt>
                      <c:pt idx="1319">
                        <c:v>8.3718566855045697</c:v>
                      </c:pt>
                      <c:pt idx="1320">
                        <c:v>8.3784085122168293</c:v>
                      </c:pt>
                      <c:pt idx="1321">
                        <c:v>8.3849603389290994</c:v>
                      </c:pt>
                      <c:pt idx="1322">
                        <c:v>8.3915121656413696</c:v>
                      </c:pt>
                      <c:pt idx="1323">
                        <c:v>8.3980639923536398</c:v>
                      </c:pt>
                      <c:pt idx="1324">
                        <c:v>8.4046158190659099</c:v>
                      </c:pt>
                      <c:pt idx="1325">
                        <c:v>8.4111676457781801</c:v>
                      </c:pt>
                      <c:pt idx="1326">
                        <c:v>8.4177194724904503</c:v>
                      </c:pt>
                      <c:pt idx="1327">
                        <c:v>8.4242712992027098</c:v>
                      </c:pt>
                      <c:pt idx="1328">
                        <c:v>8.43082312591498</c:v>
                      </c:pt>
                      <c:pt idx="1329">
                        <c:v>8.4373749526272501</c:v>
                      </c:pt>
                      <c:pt idx="1330">
                        <c:v>8.4439267793395203</c:v>
                      </c:pt>
                      <c:pt idx="1331">
                        <c:v>8.4504786060517905</c:v>
                      </c:pt>
                      <c:pt idx="1332">
                        <c:v>8.4570304327640606</c:v>
                      </c:pt>
                      <c:pt idx="1333">
                        <c:v>8.4635822594763308</c:v>
                      </c:pt>
                      <c:pt idx="1334">
                        <c:v>8.4701340861885992</c:v>
                      </c:pt>
                      <c:pt idx="1335">
                        <c:v>8.4766859129008694</c:v>
                      </c:pt>
                      <c:pt idx="1336">
                        <c:v>8.4832377396131307</c:v>
                      </c:pt>
                      <c:pt idx="1337">
                        <c:v>8.4897895663254008</c:v>
                      </c:pt>
                      <c:pt idx="1338">
                        <c:v>8.4963413930376692</c:v>
                      </c:pt>
                      <c:pt idx="1339">
                        <c:v>8.5028932197499394</c:v>
                      </c:pt>
                      <c:pt idx="1340">
                        <c:v>8.5094450464622096</c:v>
                      </c:pt>
                      <c:pt idx="1341">
                        <c:v>8.5159968731744797</c:v>
                      </c:pt>
                      <c:pt idx="1342">
                        <c:v>8.5225486998867499</c:v>
                      </c:pt>
                      <c:pt idx="1343">
                        <c:v>8.5291005265990094</c:v>
                      </c:pt>
                      <c:pt idx="1344">
                        <c:v>8.5356523533112796</c:v>
                      </c:pt>
                      <c:pt idx="1345">
                        <c:v>8.5422041800235498</c:v>
                      </c:pt>
                      <c:pt idx="1346">
                        <c:v>8.5487560067358199</c:v>
                      </c:pt>
                      <c:pt idx="1347">
                        <c:v>8.5553078334480901</c:v>
                      </c:pt>
                      <c:pt idx="1348">
                        <c:v>8.5618596601603603</c:v>
                      </c:pt>
                      <c:pt idx="1349">
                        <c:v>8.5684114868726304</c:v>
                      </c:pt>
                      <c:pt idx="1350">
                        <c:v>8.5749633135848899</c:v>
                      </c:pt>
                      <c:pt idx="1351">
                        <c:v>8.5815151402971708</c:v>
                      </c:pt>
                      <c:pt idx="1352">
                        <c:v>8.5880669670094303</c:v>
                      </c:pt>
                      <c:pt idx="1353">
                        <c:v>8.5946187937217005</c:v>
                      </c:pt>
                      <c:pt idx="1354">
                        <c:v>8.6011706204339706</c:v>
                      </c:pt>
                      <c:pt idx="1355">
                        <c:v>8.6077224471462408</c:v>
                      </c:pt>
                      <c:pt idx="1356">
                        <c:v>8.6142742738585092</c:v>
                      </c:pt>
                      <c:pt idx="1357">
                        <c:v>8.6208261005707794</c:v>
                      </c:pt>
                      <c:pt idx="1358">
                        <c:v>8.6273779272830495</c:v>
                      </c:pt>
                      <c:pt idx="1359">
                        <c:v>8.6339297539953108</c:v>
                      </c:pt>
                      <c:pt idx="1360">
                        <c:v>8.6404815807075792</c:v>
                      </c:pt>
                      <c:pt idx="1361">
                        <c:v>8.6470334074198494</c:v>
                      </c:pt>
                      <c:pt idx="1362">
                        <c:v>8.6535852341321196</c:v>
                      </c:pt>
                      <c:pt idx="1363">
                        <c:v>8.6601370608443897</c:v>
                      </c:pt>
                      <c:pt idx="1364">
                        <c:v>8.6666888875566599</c:v>
                      </c:pt>
                      <c:pt idx="1365">
                        <c:v>8.6732407142689301</c:v>
                      </c:pt>
                      <c:pt idx="1366">
                        <c:v>8.6797925409812002</c:v>
                      </c:pt>
                      <c:pt idx="1367">
                        <c:v>8.6863443676934597</c:v>
                      </c:pt>
                      <c:pt idx="1368">
                        <c:v>8.6928961944057299</c:v>
                      </c:pt>
                      <c:pt idx="1369">
                        <c:v>8.6994480211180001</c:v>
                      </c:pt>
                      <c:pt idx="1370">
                        <c:v>8.7059998478302703</c:v>
                      </c:pt>
                      <c:pt idx="1371">
                        <c:v>8.7125516745425404</c:v>
                      </c:pt>
                      <c:pt idx="1372">
                        <c:v>8.7191035012548106</c:v>
                      </c:pt>
                      <c:pt idx="1373">
                        <c:v>8.7256553279670808</c:v>
                      </c:pt>
                      <c:pt idx="1374">
                        <c:v>8.7322071546793492</c:v>
                      </c:pt>
                      <c:pt idx="1375">
                        <c:v>8.7387589813916104</c:v>
                      </c:pt>
                      <c:pt idx="1376">
                        <c:v>8.7453108081038806</c:v>
                      </c:pt>
                      <c:pt idx="1377">
                        <c:v>8.7518626348161508</c:v>
                      </c:pt>
                      <c:pt idx="1378">
                        <c:v>8.7584144615284192</c:v>
                      </c:pt>
                      <c:pt idx="1379">
                        <c:v>8.7649662882406894</c:v>
                      </c:pt>
                      <c:pt idx="1380">
                        <c:v>8.7715181149529595</c:v>
                      </c:pt>
                      <c:pt idx="1381">
                        <c:v>8.7780699416652297</c:v>
                      </c:pt>
                      <c:pt idx="1382">
                        <c:v>8.7846217683774999</c:v>
                      </c:pt>
                      <c:pt idx="1383">
                        <c:v>8.7911735950897594</c:v>
                      </c:pt>
                      <c:pt idx="1384">
                        <c:v>8.7977254218020295</c:v>
                      </c:pt>
                      <c:pt idx="1385">
                        <c:v>8.8042772485142997</c:v>
                      </c:pt>
                      <c:pt idx="1386">
                        <c:v>8.8108290752265699</c:v>
                      </c:pt>
                      <c:pt idx="1387">
                        <c:v>8.8173809019388401</c:v>
                      </c:pt>
                      <c:pt idx="1388">
                        <c:v>8.8239327286511102</c:v>
                      </c:pt>
                      <c:pt idx="1389">
                        <c:v>8.8304845553633804</c:v>
                      </c:pt>
                      <c:pt idx="1390">
                        <c:v>8.8370363820756399</c:v>
                      </c:pt>
                      <c:pt idx="1391">
                        <c:v>8.8435882087879101</c:v>
                      </c:pt>
                      <c:pt idx="1392">
                        <c:v>8.8501400355001802</c:v>
                      </c:pt>
                      <c:pt idx="1393">
                        <c:v>8.8566918622124504</c:v>
                      </c:pt>
                      <c:pt idx="1394">
                        <c:v>8.8632436889247206</c:v>
                      </c:pt>
                      <c:pt idx="1395">
                        <c:v>8.8697955156369908</c:v>
                      </c:pt>
                      <c:pt idx="1396">
                        <c:v>8.8763473423492592</c:v>
                      </c:pt>
                      <c:pt idx="1397">
                        <c:v>8.8828991690615293</c:v>
                      </c:pt>
                      <c:pt idx="1398">
                        <c:v>8.8894509957737906</c:v>
                      </c:pt>
                      <c:pt idx="1399">
                        <c:v>8.8960028224860608</c:v>
                      </c:pt>
                      <c:pt idx="1400">
                        <c:v>8.9025546491983292</c:v>
                      </c:pt>
                      <c:pt idx="1401">
                        <c:v>8.9091064759105993</c:v>
                      </c:pt>
                      <c:pt idx="1402">
                        <c:v>8.9156583026228695</c:v>
                      </c:pt>
                      <c:pt idx="1403">
                        <c:v>8.9222101293351397</c:v>
                      </c:pt>
                      <c:pt idx="1404">
                        <c:v>8.9287619560474099</c:v>
                      </c:pt>
                      <c:pt idx="1405">
                        <c:v>8.9353137827596694</c:v>
                      </c:pt>
                      <c:pt idx="1406">
                        <c:v>8.9418656094719395</c:v>
                      </c:pt>
                      <c:pt idx="1407">
                        <c:v>8.9484174361842097</c:v>
                      </c:pt>
                      <c:pt idx="1408">
                        <c:v>8.9549692628964799</c:v>
                      </c:pt>
                      <c:pt idx="1409">
                        <c:v>8.96152108960875</c:v>
                      </c:pt>
                      <c:pt idx="1410">
                        <c:v>8.9680729163210202</c:v>
                      </c:pt>
                      <c:pt idx="1411">
                        <c:v>8.9746247430332904</c:v>
                      </c:pt>
                      <c:pt idx="1412">
                        <c:v>8.9811765697455606</c:v>
                      </c:pt>
                      <c:pt idx="1413">
                        <c:v>8.9877283964578201</c:v>
                      </c:pt>
                      <c:pt idx="1414">
                        <c:v>8.9942802231700902</c:v>
                      </c:pt>
                      <c:pt idx="1415">
                        <c:v>9.0008320498823604</c:v>
                      </c:pt>
                      <c:pt idx="1416">
                        <c:v>9.0073838765946306</c:v>
                      </c:pt>
                      <c:pt idx="1417">
                        <c:v>9.0139357033069007</c:v>
                      </c:pt>
                      <c:pt idx="1418">
                        <c:v>9.0204875300191691</c:v>
                      </c:pt>
                      <c:pt idx="1419">
                        <c:v>9.0270393567314393</c:v>
                      </c:pt>
                      <c:pt idx="1420">
                        <c:v>9.0335911834437006</c:v>
                      </c:pt>
                      <c:pt idx="1421">
                        <c:v>9.0401430101559708</c:v>
                      </c:pt>
                      <c:pt idx="1422">
                        <c:v>9.0466948368682392</c:v>
                      </c:pt>
                      <c:pt idx="1423">
                        <c:v>9.0532466635805093</c:v>
                      </c:pt>
                      <c:pt idx="1424">
                        <c:v>9.0597984902927795</c:v>
                      </c:pt>
                      <c:pt idx="1425">
                        <c:v>9.0663503170050497</c:v>
                      </c:pt>
                      <c:pt idx="1426">
                        <c:v>9.0729021437173198</c:v>
                      </c:pt>
                      <c:pt idx="1427">
                        <c:v>9.07945397042959</c:v>
                      </c:pt>
                      <c:pt idx="1428">
                        <c:v>9.0860057971418495</c:v>
                      </c:pt>
                      <c:pt idx="1429">
                        <c:v>9.0925576238541197</c:v>
                      </c:pt>
                      <c:pt idx="1430">
                        <c:v>9.0991094505663899</c:v>
                      </c:pt>
                      <c:pt idx="1431">
                        <c:v>9.10566127727866</c:v>
                      </c:pt>
                      <c:pt idx="1432">
                        <c:v>9.1122131039909302</c:v>
                      </c:pt>
                      <c:pt idx="1433">
                        <c:v>9.1187649307032004</c:v>
                      </c:pt>
                      <c:pt idx="1434">
                        <c:v>9.1253167574154705</c:v>
                      </c:pt>
                      <c:pt idx="1435">
                        <c:v>9.1318685841277407</c:v>
                      </c:pt>
                      <c:pt idx="1436">
                        <c:v>9.1384204108400002</c:v>
                      </c:pt>
                      <c:pt idx="1437">
                        <c:v>9.1449722375522704</c:v>
                      </c:pt>
                      <c:pt idx="1438">
                        <c:v>9.1515240642645406</c:v>
                      </c:pt>
                      <c:pt idx="1439">
                        <c:v>9.1580758909768107</c:v>
                      </c:pt>
                      <c:pt idx="1440">
                        <c:v>9.1646277176890791</c:v>
                      </c:pt>
                      <c:pt idx="1441">
                        <c:v>9.1711795444013493</c:v>
                      </c:pt>
                      <c:pt idx="1442">
                        <c:v>9.1777313711136195</c:v>
                      </c:pt>
                      <c:pt idx="1443">
                        <c:v>9.1842831978258808</c:v>
                      </c:pt>
                      <c:pt idx="1444">
                        <c:v>9.1908350245381492</c:v>
                      </c:pt>
                      <c:pt idx="1445">
                        <c:v>9.1973868512504193</c:v>
                      </c:pt>
                      <c:pt idx="1446">
                        <c:v>9.2039386779626895</c:v>
                      </c:pt>
                      <c:pt idx="1447">
                        <c:v>9.2104905046749597</c:v>
                      </c:pt>
                      <c:pt idx="1448">
                        <c:v>9.2170423313872298</c:v>
                      </c:pt>
                      <c:pt idx="1449">
                        <c:v>9.2235941580995</c:v>
                      </c:pt>
                      <c:pt idx="1450">
                        <c:v>9.2301459848117702</c:v>
                      </c:pt>
                      <c:pt idx="1451">
                        <c:v>9.2366978115240297</c:v>
                      </c:pt>
                      <c:pt idx="1452">
                        <c:v>9.2432496382362999</c:v>
                      </c:pt>
                      <c:pt idx="1453">
                        <c:v>9.24980146494857</c:v>
                      </c:pt>
                      <c:pt idx="1454">
                        <c:v>9.2563532916608402</c:v>
                      </c:pt>
                      <c:pt idx="1455">
                        <c:v>9.2629051183731104</c:v>
                      </c:pt>
                      <c:pt idx="1456">
                        <c:v>9.2694569450853805</c:v>
                      </c:pt>
                      <c:pt idx="1457">
                        <c:v>9.2760087717976507</c:v>
                      </c:pt>
                      <c:pt idx="1458">
                        <c:v>9.2825605985099209</c:v>
                      </c:pt>
                      <c:pt idx="1459">
                        <c:v>9.2891124252221804</c:v>
                      </c:pt>
                      <c:pt idx="1460">
                        <c:v>9.2956642519344506</c:v>
                      </c:pt>
                      <c:pt idx="1461">
                        <c:v>9.3022160786467207</c:v>
                      </c:pt>
                      <c:pt idx="1462">
                        <c:v>9.3087679053589891</c:v>
                      </c:pt>
                      <c:pt idx="1463">
                        <c:v>9.3153197320712593</c:v>
                      </c:pt>
                      <c:pt idx="1464">
                        <c:v>9.3218715587835295</c:v>
                      </c:pt>
                      <c:pt idx="1465">
                        <c:v>9.3284233854957996</c:v>
                      </c:pt>
                      <c:pt idx="1466">
                        <c:v>9.3349752122080591</c:v>
                      </c:pt>
                      <c:pt idx="1467">
                        <c:v>9.3415270389203293</c:v>
                      </c:pt>
                      <c:pt idx="1468">
                        <c:v>9.3480788656325995</c:v>
                      </c:pt>
                      <c:pt idx="1469">
                        <c:v>9.3546306923448697</c:v>
                      </c:pt>
                      <c:pt idx="1470">
                        <c:v>9.3611825190571398</c:v>
                      </c:pt>
                      <c:pt idx="1471">
                        <c:v>9.36773434576941</c:v>
                      </c:pt>
                      <c:pt idx="1472">
                        <c:v>9.3742861724816802</c:v>
                      </c:pt>
                      <c:pt idx="1473">
                        <c:v>9.3808379991939503</c:v>
                      </c:pt>
                      <c:pt idx="1474">
                        <c:v>9.3873898259062205</c:v>
                      </c:pt>
                      <c:pt idx="1475">
                        <c:v>9.39394165261848</c:v>
                      </c:pt>
                      <c:pt idx="1476">
                        <c:v>9.4004934793307502</c:v>
                      </c:pt>
                      <c:pt idx="1477">
                        <c:v>9.4070453060430204</c:v>
                      </c:pt>
                      <c:pt idx="1478">
                        <c:v>9.4135971327552905</c:v>
                      </c:pt>
                      <c:pt idx="1479">
                        <c:v>9.4201489594675607</c:v>
                      </c:pt>
                      <c:pt idx="1480">
                        <c:v>9.4267007861798309</c:v>
                      </c:pt>
                      <c:pt idx="1481">
                        <c:v>9.4332526128920993</c:v>
                      </c:pt>
                      <c:pt idx="1482">
                        <c:v>9.4398044396043606</c:v>
                      </c:pt>
                      <c:pt idx="1483">
                        <c:v>9.4463562663166307</c:v>
                      </c:pt>
                      <c:pt idx="1484">
                        <c:v>9.4529080930288991</c:v>
                      </c:pt>
                      <c:pt idx="1485">
                        <c:v>9.4594599197411693</c:v>
                      </c:pt>
                      <c:pt idx="1486">
                        <c:v>9.4660117464534395</c:v>
                      </c:pt>
                      <c:pt idx="1487">
                        <c:v>9.4725635731657096</c:v>
                      </c:pt>
                      <c:pt idx="1488">
                        <c:v>9.4791153998779798</c:v>
                      </c:pt>
                      <c:pt idx="1489">
                        <c:v>9.48566722659025</c:v>
                      </c:pt>
                      <c:pt idx="1490">
                        <c:v>9.4922190533025201</c:v>
                      </c:pt>
                      <c:pt idx="1491">
                        <c:v>9.4987708800147796</c:v>
                      </c:pt>
                      <c:pt idx="1492">
                        <c:v>9.5053227067270498</c:v>
                      </c:pt>
                      <c:pt idx="1493">
                        <c:v>9.51187453343932</c:v>
                      </c:pt>
                      <c:pt idx="1494">
                        <c:v>9.5184263601515902</c:v>
                      </c:pt>
                      <c:pt idx="1495">
                        <c:v>9.5249781868638603</c:v>
                      </c:pt>
                      <c:pt idx="1496">
                        <c:v>9.5315300135761305</c:v>
                      </c:pt>
                      <c:pt idx="1497">
                        <c:v>9.5380818402884007</c:v>
                      </c:pt>
                      <c:pt idx="1498">
                        <c:v>9.5446336670006602</c:v>
                      </c:pt>
                      <c:pt idx="1499">
                        <c:v>9.5511854937129304</c:v>
                      </c:pt>
                      <c:pt idx="1500">
                        <c:v>9.5577373204252005</c:v>
                      </c:pt>
                      <c:pt idx="1501">
                        <c:v>9.5642891471374707</c:v>
                      </c:pt>
                      <c:pt idx="1502">
                        <c:v>9.5708409738497409</c:v>
                      </c:pt>
                      <c:pt idx="1503">
                        <c:v>9.5773928005620093</c:v>
                      </c:pt>
                      <c:pt idx="1504">
                        <c:v>9.5839446272742794</c:v>
                      </c:pt>
                      <c:pt idx="1505">
                        <c:v>9.5904964539865407</c:v>
                      </c:pt>
                      <c:pt idx="1506">
                        <c:v>9.5970482806988109</c:v>
                      </c:pt>
                      <c:pt idx="1507">
                        <c:v>9.6036001074110793</c:v>
                      </c:pt>
                      <c:pt idx="1508">
                        <c:v>9.6101519341233494</c:v>
                      </c:pt>
                      <c:pt idx="1509">
                        <c:v>9.6167037608356196</c:v>
                      </c:pt>
                      <c:pt idx="1510">
                        <c:v>9.6232555875478898</c:v>
                      </c:pt>
                      <c:pt idx="1511">
                        <c:v>9.62980741426016</c:v>
                      </c:pt>
                      <c:pt idx="1512">
                        <c:v>9.6363592409724195</c:v>
                      </c:pt>
                      <c:pt idx="1513">
                        <c:v>9.6429110676847003</c:v>
                      </c:pt>
                      <c:pt idx="1514">
                        <c:v>9.6494628943969598</c:v>
                      </c:pt>
                      <c:pt idx="1515">
                        <c:v>9.65601472110923</c:v>
                      </c:pt>
                      <c:pt idx="1516">
                        <c:v>9.6625665478215002</c:v>
                      </c:pt>
                      <c:pt idx="1517">
                        <c:v>9.6691183745337703</c:v>
                      </c:pt>
                      <c:pt idx="1518">
                        <c:v>9.6756702012460405</c:v>
                      </c:pt>
                      <c:pt idx="1519">
                        <c:v>9.6822220279583107</c:v>
                      </c:pt>
                      <c:pt idx="1520">
                        <c:v>9.6887738546705808</c:v>
                      </c:pt>
                      <c:pt idx="1521">
                        <c:v>9.6953256813828403</c:v>
                      </c:pt>
                      <c:pt idx="1522">
                        <c:v>9.7018775080951105</c:v>
                      </c:pt>
                      <c:pt idx="1523">
                        <c:v>9.7084293348073807</c:v>
                      </c:pt>
                      <c:pt idx="1524">
                        <c:v>9.7149811615196509</c:v>
                      </c:pt>
                      <c:pt idx="1525">
                        <c:v>9.7215329882319192</c:v>
                      </c:pt>
                      <c:pt idx="1526">
                        <c:v>9.7280848149441894</c:v>
                      </c:pt>
                      <c:pt idx="1527">
                        <c:v>9.7346366416564596</c:v>
                      </c:pt>
                      <c:pt idx="1528">
                        <c:v>9.7411884683687298</c:v>
                      </c:pt>
                      <c:pt idx="1529">
                        <c:v>9.7477402950809893</c:v>
                      </c:pt>
                      <c:pt idx="1530">
                        <c:v>9.7542921217932594</c:v>
                      </c:pt>
                      <c:pt idx="1531">
                        <c:v>9.7608439485055296</c:v>
                      </c:pt>
                      <c:pt idx="1532">
                        <c:v>9.7673957752177998</c:v>
                      </c:pt>
                      <c:pt idx="1533">
                        <c:v>9.77394760193007</c:v>
                      </c:pt>
                      <c:pt idx="1534">
                        <c:v>9.7804994286423401</c:v>
                      </c:pt>
                      <c:pt idx="1535">
                        <c:v>9.7870512553545996</c:v>
                      </c:pt>
                      <c:pt idx="1536">
                        <c:v>9.7936030820668698</c:v>
                      </c:pt>
                      <c:pt idx="1537">
                        <c:v>9.80015490877914</c:v>
                      </c:pt>
                      <c:pt idx="1538">
                        <c:v>9.8067067354914101</c:v>
                      </c:pt>
                      <c:pt idx="1539">
                        <c:v>9.8132585622036803</c:v>
                      </c:pt>
                      <c:pt idx="1540">
                        <c:v>9.8198103889159505</c:v>
                      </c:pt>
                      <c:pt idx="1541">
                        <c:v>9.8263622156282207</c:v>
                      </c:pt>
                      <c:pt idx="1542">
                        <c:v>9.8329140423404908</c:v>
                      </c:pt>
                      <c:pt idx="1543">
                        <c:v>9.8394658690527592</c:v>
                      </c:pt>
                      <c:pt idx="1544">
                        <c:v>9.8460176957650205</c:v>
                      </c:pt>
                      <c:pt idx="1545">
                        <c:v>9.8525695224772907</c:v>
                      </c:pt>
                      <c:pt idx="1546">
                        <c:v>9.8591213491895608</c:v>
                      </c:pt>
                      <c:pt idx="1547">
                        <c:v>9.8656731759018292</c:v>
                      </c:pt>
                      <c:pt idx="1548">
                        <c:v>9.8722250026140994</c:v>
                      </c:pt>
                      <c:pt idx="1549">
                        <c:v>9.8787768293263696</c:v>
                      </c:pt>
                      <c:pt idx="1550">
                        <c:v>9.8853286560386397</c:v>
                      </c:pt>
                      <c:pt idx="1551">
                        <c:v>9.8918804827509099</c:v>
                      </c:pt>
                      <c:pt idx="1552">
                        <c:v>9.8984323094631694</c:v>
                      </c:pt>
                      <c:pt idx="1553">
                        <c:v>9.9049841361754396</c:v>
                      </c:pt>
                      <c:pt idx="1554">
                        <c:v>9.9115359628877098</c:v>
                      </c:pt>
                      <c:pt idx="1555">
                        <c:v>9.9180877895999799</c:v>
                      </c:pt>
                      <c:pt idx="1556">
                        <c:v>9.9246396163122501</c:v>
                      </c:pt>
                      <c:pt idx="1557">
                        <c:v>9.9311914430245203</c:v>
                      </c:pt>
                      <c:pt idx="1558">
                        <c:v>9.9377432697367798</c:v>
                      </c:pt>
                      <c:pt idx="1559">
                        <c:v>9.94429509644905</c:v>
                      </c:pt>
                      <c:pt idx="1560">
                        <c:v>9.9508469231613201</c:v>
                      </c:pt>
                      <c:pt idx="1561">
                        <c:v>9.9573987498735903</c:v>
                      </c:pt>
                      <c:pt idx="1562">
                        <c:v>9.9639505765858605</c:v>
                      </c:pt>
                      <c:pt idx="1563">
                        <c:v>9.9705024032981306</c:v>
                      </c:pt>
                      <c:pt idx="1564">
                        <c:v>9.9770542300104008</c:v>
                      </c:pt>
                      <c:pt idx="1565">
                        <c:v>9.9836060567226692</c:v>
                      </c:pt>
                      <c:pt idx="1566">
                        <c:v>9.9901578834349394</c:v>
                      </c:pt>
                      <c:pt idx="1567">
                        <c:v>9.9967097101472007</c:v>
                      </c:pt>
                      <c:pt idx="1568">
                        <c:v>10.003261536859499</c:v>
                      </c:pt>
                      <c:pt idx="1569">
                        <c:v>10.0098133635717</c:v>
                      </c:pt>
                      <c:pt idx="1570">
                        <c:v>10.016365190284001</c:v>
                      </c:pt>
                      <c:pt idx="1571">
                        <c:v>10.022917016996301</c:v>
                      </c:pt>
                      <c:pt idx="1572">
                        <c:v>10.0294688437085</c:v>
                      </c:pt>
                      <c:pt idx="1573">
                        <c:v>10.0360206704208</c:v>
                      </c:pt>
                      <c:pt idx="1574">
                        <c:v>10.042572497133101</c:v>
                      </c:pt>
                      <c:pt idx="1575">
                        <c:v>10.049124323845399</c:v>
                      </c:pt>
                      <c:pt idx="1576">
                        <c:v>10.0556761505576</c:v>
                      </c:pt>
                      <c:pt idx="1577">
                        <c:v>10.062227977269901</c:v>
                      </c:pt>
                      <c:pt idx="1578">
                        <c:v>10.068779803982199</c:v>
                      </c:pt>
                      <c:pt idx="1579">
                        <c:v>10.0753316306944</c:v>
                      </c:pt>
                      <c:pt idx="1580">
                        <c:v>10.0818834574067</c:v>
                      </c:pt>
                      <c:pt idx="1581">
                        <c:v>10.088435284119001</c:v>
                      </c:pt>
                      <c:pt idx="1582">
                        <c:v>10.0949871108312</c:v>
                      </c:pt>
                      <c:pt idx="1583">
                        <c:v>10.1015389375435</c:v>
                      </c:pt>
                      <c:pt idx="1584">
                        <c:v>10.108090764255801</c:v>
                      </c:pt>
                      <c:pt idx="1585">
                        <c:v>10.114642590968</c:v>
                      </c:pt>
                      <c:pt idx="1586">
                        <c:v>10.1211944176803</c:v>
                      </c:pt>
                      <c:pt idx="1587">
                        <c:v>10.127746244392601</c:v>
                      </c:pt>
                      <c:pt idx="1588">
                        <c:v>10.1342980711048</c:v>
                      </c:pt>
                      <c:pt idx="1589">
                        <c:v>10.1408498978171</c:v>
                      </c:pt>
                      <c:pt idx="1590">
                        <c:v>10.1474017245294</c:v>
                      </c:pt>
                      <c:pt idx="1591">
                        <c:v>10.153953551241701</c:v>
                      </c:pt>
                      <c:pt idx="1592">
                        <c:v>10.1605053779539</c:v>
                      </c:pt>
                      <c:pt idx="1593">
                        <c:v>10.1670572046662</c:v>
                      </c:pt>
                      <c:pt idx="1594">
                        <c:v>10.173609031378501</c:v>
                      </c:pt>
                      <c:pt idx="1595">
                        <c:v>10.1801608580907</c:v>
                      </c:pt>
                      <c:pt idx="1596">
                        <c:v>10.186712684803</c:v>
                      </c:pt>
                      <c:pt idx="1597">
                        <c:v>10.1932645115153</c:v>
                      </c:pt>
                      <c:pt idx="1598">
                        <c:v>10.1998163382275</c:v>
                      </c:pt>
                      <c:pt idx="1599">
                        <c:v>10.2063681649398</c:v>
                      </c:pt>
                      <c:pt idx="1600">
                        <c:v>10.2129199916521</c:v>
                      </c:pt>
                      <c:pt idx="1601">
                        <c:v>10.219471818364299</c:v>
                      </c:pt>
                      <c:pt idx="1602">
                        <c:v>10.2260236450766</c:v>
                      </c:pt>
                      <c:pt idx="1603">
                        <c:v>10.2325754717889</c:v>
                      </c:pt>
                      <c:pt idx="1604">
                        <c:v>10.239127298501099</c:v>
                      </c:pt>
                      <c:pt idx="1605">
                        <c:v>10.2456791252134</c:v>
                      </c:pt>
                      <c:pt idx="1606">
                        <c:v>10.2522309519257</c:v>
                      </c:pt>
                      <c:pt idx="1607">
                        <c:v>10.258782778638</c:v>
                      </c:pt>
                      <c:pt idx="1608">
                        <c:v>10.265334605350199</c:v>
                      </c:pt>
                      <c:pt idx="1609">
                        <c:v>10.2718864320625</c:v>
                      </c:pt>
                      <c:pt idx="1610">
                        <c:v>10.2784382587748</c:v>
                      </c:pt>
                      <c:pt idx="1611">
                        <c:v>10.284990085486999</c:v>
                      </c:pt>
                      <c:pt idx="1612">
                        <c:v>10.2915419121993</c:v>
                      </c:pt>
                      <c:pt idx="1613">
                        <c:v>10.2980937389116</c:v>
                      </c:pt>
                      <c:pt idx="1614">
                        <c:v>10.304645565623799</c:v>
                      </c:pt>
                      <c:pt idx="1615">
                        <c:v>10.3111973923361</c:v>
                      </c:pt>
                      <c:pt idx="1616">
                        <c:v>10.3177492190484</c:v>
                      </c:pt>
                      <c:pt idx="1617">
                        <c:v>10.324301045760601</c:v>
                      </c:pt>
                      <c:pt idx="1618">
                        <c:v>10.330852872472899</c:v>
                      </c:pt>
                      <c:pt idx="1619">
                        <c:v>10.3374046991852</c:v>
                      </c:pt>
                      <c:pt idx="1620">
                        <c:v>10.343956525897401</c:v>
                      </c:pt>
                      <c:pt idx="1621">
                        <c:v>10.350508352609699</c:v>
                      </c:pt>
                      <c:pt idx="1622">
                        <c:v>10.357060179322</c:v>
                      </c:pt>
                      <c:pt idx="1623">
                        <c:v>10.3636120060343</c:v>
                      </c:pt>
                      <c:pt idx="1624">
                        <c:v>10.370163832746501</c:v>
                      </c:pt>
                      <c:pt idx="1625">
                        <c:v>10.376715659458799</c:v>
                      </c:pt>
                      <c:pt idx="1626">
                        <c:v>10.3832674861711</c:v>
                      </c:pt>
                      <c:pt idx="1627">
                        <c:v>10.389819312883301</c:v>
                      </c:pt>
                      <c:pt idx="1628">
                        <c:v>10.396371139595599</c:v>
                      </c:pt>
                      <c:pt idx="1629">
                        <c:v>10.4029229663079</c:v>
                      </c:pt>
                      <c:pt idx="1630">
                        <c:v>10.409474793020101</c:v>
                      </c:pt>
                      <c:pt idx="1631">
                        <c:v>10.416026619732399</c:v>
                      </c:pt>
                      <c:pt idx="1632">
                        <c:v>10.4225784464447</c:v>
                      </c:pt>
                      <c:pt idx="1633">
                        <c:v>10.4291302731569</c:v>
                      </c:pt>
                      <c:pt idx="1634">
                        <c:v>10.435682099869201</c:v>
                      </c:pt>
                      <c:pt idx="1635">
                        <c:v>10.442233926581499</c:v>
                      </c:pt>
                      <c:pt idx="1636">
                        <c:v>10.4487857532937</c:v>
                      </c:pt>
                      <c:pt idx="1637">
                        <c:v>10.455337580006001</c:v>
                      </c:pt>
                      <c:pt idx="1638">
                        <c:v>10.461889406718299</c:v>
                      </c:pt>
                      <c:pt idx="1639">
                        <c:v>10.4684412334306</c:v>
                      </c:pt>
                      <c:pt idx="1640">
                        <c:v>10.474993060142801</c:v>
                      </c:pt>
                      <c:pt idx="1641">
                        <c:v>10.481544886855101</c:v>
                      </c:pt>
                      <c:pt idx="1642">
                        <c:v>10.488096713567399</c:v>
                      </c:pt>
                      <c:pt idx="1643">
                        <c:v>10.4946485402796</c:v>
                      </c:pt>
                      <c:pt idx="1644">
                        <c:v>10.501200366991901</c:v>
                      </c:pt>
                      <c:pt idx="1645">
                        <c:v>10.507752193704199</c:v>
                      </c:pt>
                      <c:pt idx="1646">
                        <c:v>10.5143040204164</c:v>
                      </c:pt>
                      <c:pt idx="1647">
                        <c:v>10.520855847128701</c:v>
                      </c:pt>
                      <c:pt idx="1648">
                        <c:v>10.527407673840999</c:v>
                      </c:pt>
                      <c:pt idx="1649">
                        <c:v>10.5339595005532</c:v>
                      </c:pt>
                      <c:pt idx="1650">
                        <c:v>10.5405113272655</c:v>
                      </c:pt>
                      <c:pt idx="1651">
                        <c:v>10.547063153977801</c:v>
                      </c:pt>
                      <c:pt idx="1652">
                        <c:v>10.55361498069</c:v>
                      </c:pt>
                      <c:pt idx="1653">
                        <c:v>10.5601668074023</c:v>
                      </c:pt>
                      <c:pt idx="1654">
                        <c:v>10.566718634114601</c:v>
                      </c:pt>
                      <c:pt idx="1655">
                        <c:v>10.5732704608268</c:v>
                      </c:pt>
                      <c:pt idx="1656">
                        <c:v>10.5798222875391</c:v>
                      </c:pt>
                      <c:pt idx="1657">
                        <c:v>10.586374114251401</c:v>
                      </c:pt>
                      <c:pt idx="1658">
                        <c:v>10.592925940963701</c:v>
                      </c:pt>
                      <c:pt idx="1659">
                        <c:v>10.5994777676759</c:v>
                      </c:pt>
                      <c:pt idx="1660">
                        <c:v>10.6060295943882</c:v>
                      </c:pt>
                      <c:pt idx="1661">
                        <c:v>10.612581421100501</c:v>
                      </c:pt>
                      <c:pt idx="1662">
                        <c:v>10.6191332478127</c:v>
                      </c:pt>
                      <c:pt idx="1663">
                        <c:v>10.625685074525</c:v>
                      </c:pt>
                      <c:pt idx="1664">
                        <c:v>10.632236901237301</c:v>
                      </c:pt>
                      <c:pt idx="1665">
                        <c:v>10.6387887279495</c:v>
                      </c:pt>
                      <c:pt idx="1666">
                        <c:v>10.6453405546618</c:v>
                      </c:pt>
                      <c:pt idx="1667">
                        <c:v>10.6518923813741</c:v>
                      </c:pt>
                      <c:pt idx="1668">
                        <c:v>10.6584442080863</c:v>
                      </c:pt>
                      <c:pt idx="1669">
                        <c:v>10.6649960347986</c:v>
                      </c:pt>
                      <c:pt idx="1670">
                        <c:v>10.6715478615109</c:v>
                      </c:pt>
                      <c:pt idx="1671">
                        <c:v>10.678099688223099</c:v>
                      </c:pt>
                      <c:pt idx="1672">
                        <c:v>10.6846515149354</c:v>
                      </c:pt>
                      <c:pt idx="1673">
                        <c:v>10.6912033416477</c:v>
                      </c:pt>
                      <c:pt idx="1674">
                        <c:v>10.697755168360001</c:v>
                      </c:pt>
                      <c:pt idx="1675">
                        <c:v>10.7043069950722</c:v>
                      </c:pt>
                      <c:pt idx="1676">
                        <c:v>10.7108588217845</c:v>
                      </c:pt>
                      <c:pt idx="1677">
                        <c:v>10.7174106484968</c:v>
                      </c:pt>
                      <c:pt idx="1678">
                        <c:v>10.723962475208999</c:v>
                      </c:pt>
                      <c:pt idx="1679">
                        <c:v>10.7305143019213</c:v>
                      </c:pt>
                      <c:pt idx="1680">
                        <c:v>10.7370661286336</c:v>
                      </c:pt>
                      <c:pt idx="1681">
                        <c:v>10.743617955345799</c:v>
                      </c:pt>
                      <c:pt idx="1682">
                        <c:v>10.7501697820581</c:v>
                      </c:pt>
                      <c:pt idx="1683">
                        <c:v>10.7567216087704</c:v>
                      </c:pt>
                      <c:pt idx="1684">
                        <c:v>10.763273435482599</c:v>
                      </c:pt>
                      <c:pt idx="1685">
                        <c:v>10.7698252621949</c:v>
                      </c:pt>
                      <c:pt idx="1686">
                        <c:v>10.7763770889072</c:v>
                      </c:pt>
                      <c:pt idx="1687">
                        <c:v>10.782928915619401</c:v>
                      </c:pt>
                      <c:pt idx="1688">
                        <c:v>10.789480742331699</c:v>
                      </c:pt>
                      <c:pt idx="1689">
                        <c:v>10.796032569044</c:v>
                      </c:pt>
                      <c:pt idx="1690">
                        <c:v>10.8025843957563</c:v>
                      </c:pt>
                      <c:pt idx="1691">
                        <c:v>10.809136222468499</c:v>
                      </c:pt>
                      <c:pt idx="1692">
                        <c:v>10.8156880491808</c:v>
                      </c:pt>
                      <c:pt idx="1693">
                        <c:v>10.8222398758931</c:v>
                      </c:pt>
                      <c:pt idx="1694">
                        <c:v>10.828791702605301</c:v>
                      </c:pt>
                      <c:pt idx="1695">
                        <c:v>10.835343529317599</c:v>
                      </c:pt>
                      <c:pt idx="1696">
                        <c:v>10.8418953560299</c:v>
                      </c:pt>
                      <c:pt idx="1697">
                        <c:v>10.848447182742101</c:v>
                      </c:pt>
                      <c:pt idx="1698">
                        <c:v>10.854999009454399</c:v>
                      </c:pt>
                      <c:pt idx="1699">
                        <c:v>10.8615508361667</c:v>
                      </c:pt>
                      <c:pt idx="1700">
                        <c:v>10.868102662878901</c:v>
                      </c:pt>
                      <c:pt idx="1701">
                        <c:v>10.874654489591199</c:v>
                      </c:pt>
                      <c:pt idx="1702">
                        <c:v>10.8812063163035</c:v>
                      </c:pt>
                      <c:pt idx="1703">
                        <c:v>10.8877581430157</c:v>
                      </c:pt>
                      <c:pt idx="1704">
                        <c:v>10.894309969728001</c:v>
                      </c:pt>
                      <c:pt idx="1705">
                        <c:v>10.900861796440299</c:v>
                      </c:pt>
                      <c:pt idx="1706">
                        <c:v>10.9074136231526</c:v>
                      </c:pt>
                      <c:pt idx="1707">
                        <c:v>10.913965449864801</c:v>
                      </c:pt>
                      <c:pt idx="1708">
                        <c:v>10.920517276577099</c:v>
                      </c:pt>
                      <c:pt idx="1709">
                        <c:v>10.9270691032894</c:v>
                      </c:pt>
                      <c:pt idx="1710">
                        <c:v>10.933620930001601</c:v>
                      </c:pt>
                      <c:pt idx="1711">
                        <c:v>10.940172756713901</c:v>
                      </c:pt>
                      <c:pt idx="1712">
                        <c:v>10.946724583426199</c:v>
                      </c:pt>
                      <c:pt idx="1713">
                        <c:v>10.9532764101384</c:v>
                      </c:pt>
                      <c:pt idx="1714">
                        <c:v>10.959828236850701</c:v>
                      </c:pt>
                      <c:pt idx="1715">
                        <c:v>10.966380063562999</c:v>
                      </c:pt>
                      <c:pt idx="1716">
                        <c:v>10.9729318902752</c:v>
                      </c:pt>
                      <c:pt idx="1717">
                        <c:v>10.979483716987501</c:v>
                      </c:pt>
                      <c:pt idx="1718">
                        <c:v>10.986035543699799</c:v>
                      </c:pt>
                      <c:pt idx="1719">
                        <c:v>10.992587370412</c:v>
                      </c:pt>
                      <c:pt idx="1720">
                        <c:v>10.9991391971243</c:v>
                      </c:pt>
                      <c:pt idx="1721">
                        <c:v>11.005691023836601</c:v>
                      </c:pt>
                      <c:pt idx="1722">
                        <c:v>11.012242850548899</c:v>
                      </c:pt>
                      <c:pt idx="1723">
                        <c:v>11.0187946772611</c:v>
                      </c:pt>
                      <c:pt idx="1724">
                        <c:v>11.025346503973401</c:v>
                      </c:pt>
                      <c:pt idx="1725">
                        <c:v>11.031898330685699</c:v>
                      </c:pt>
                      <c:pt idx="1726">
                        <c:v>11.0384501573979</c:v>
                      </c:pt>
                      <c:pt idx="1727">
                        <c:v>11.045001984110201</c:v>
                      </c:pt>
                      <c:pt idx="1728">
                        <c:v>11.051553810822501</c:v>
                      </c:pt>
                      <c:pt idx="1729">
                        <c:v>11.0581056375347</c:v>
                      </c:pt>
                      <c:pt idx="1730">
                        <c:v>11.064657464247</c:v>
                      </c:pt>
                      <c:pt idx="1731">
                        <c:v>11.071209290959301</c:v>
                      </c:pt>
                      <c:pt idx="1732">
                        <c:v>11.0777611176715</c:v>
                      </c:pt>
                      <c:pt idx="1733">
                        <c:v>11.0843129443838</c:v>
                      </c:pt>
                      <c:pt idx="1734">
                        <c:v>11.090864771096101</c:v>
                      </c:pt>
                      <c:pt idx="1735">
                        <c:v>11.0974165978083</c:v>
                      </c:pt>
                      <c:pt idx="1736">
                        <c:v>11.1039684245206</c:v>
                      </c:pt>
                      <c:pt idx="1737">
                        <c:v>11.1105202512329</c:v>
                      </c:pt>
                      <c:pt idx="1738">
                        <c:v>11.117072077945201</c:v>
                      </c:pt>
                      <c:pt idx="1739">
                        <c:v>11.1236239046574</c:v>
                      </c:pt>
                      <c:pt idx="1740">
                        <c:v>11.1301757313697</c:v>
                      </c:pt>
                      <c:pt idx="1741">
                        <c:v>11.136727558082001</c:v>
                      </c:pt>
                      <c:pt idx="1742">
                        <c:v>11.1432793847942</c:v>
                      </c:pt>
                      <c:pt idx="1743">
                        <c:v>11.1498312115065</c:v>
                      </c:pt>
                      <c:pt idx="1744">
                        <c:v>11.156383038218801</c:v>
                      </c:pt>
                      <c:pt idx="1745">
                        <c:v>11.162934864931</c:v>
                      </c:pt>
                      <c:pt idx="1746">
                        <c:v>11.1694866916433</c:v>
                      </c:pt>
                      <c:pt idx="1747">
                        <c:v>11.1760385183556</c:v>
                      </c:pt>
                      <c:pt idx="1748">
                        <c:v>11.182590345067799</c:v>
                      </c:pt>
                      <c:pt idx="1749">
                        <c:v>11.1891421717801</c:v>
                      </c:pt>
                      <c:pt idx="1750">
                        <c:v>11.1956939984924</c:v>
                      </c:pt>
                      <c:pt idx="1751">
                        <c:v>11.202245825204599</c:v>
                      </c:pt>
                      <c:pt idx="1752">
                        <c:v>11.2087976519169</c:v>
                      </c:pt>
                      <c:pt idx="1753">
                        <c:v>11.2153494786292</c:v>
                      </c:pt>
                      <c:pt idx="1754">
                        <c:v>11.2219013053415</c:v>
                      </c:pt>
                      <c:pt idx="1755">
                        <c:v>11.2284531320537</c:v>
                      </c:pt>
                      <c:pt idx="1756">
                        <c:v>11.235004958766</c:v>
                      </c:pt>
                      <c:pt idx="1757">
                        <c:v>11.2415567854783</c:v>
                      </c:pt>
                      <c:pt idx="1758">
                        <c:v>11.248108612190499</c:v>
                      </c:pt>
                      <c:pt idx="1759">
                        <c:v>11.2546604389028</c:v>
                      </c:pt>
                      <c:pt idx="1760">
                        <c:v>11.2612122656151</c:v>
                      </c:pt>
                      <c:pt idx="1761">
                        <c:v>11.267764092327299</c:v>
                      </c:pt>
                      <c:pt idx="1762">
                        <c:v>11.2743159190396</c:v>
                      </c:pt>
                      <c:pt idx="1763">
                        <c:v>11.2808677457519</c:v>
                      </c:pt>
                      <c:pt idx="1764">
                        <c:v>11.287419572464101</c:v>
                      </c:pt>
                      <c:pt idx="1765">
                        <c:v>11.293971399176399</c:v>
                      </c:pt>
                      <c:pt idx="1766">
                        <c:v>11.3005232258887</c:v>
                      </c:pt>
                      <c:pt idx="1767">
                        <c:v>11.307075052600901</c:v>
                      </c:pt>
                      <c:pt idx="1768">
                        <c:v>11.313626879313199</c:v>
                      </c:pt>
                      <c:pt idx="1769">
                        <c:v>11.3201787060255</c:v>
                      </c:pt>
                      <c:pt idx="1770">
                        <c:v>11.3267305327378</c:v>
                      </c:pt>
                      <c:pt idx="1771">
                        <c:v>11.333282359449999</c:v>
                      </c:pt>
                      <c:pt idx="1772">
                        <c:v>11.3398341861623</c:v>
                      </c:pt>
                      <c:pt idx="1773">
                        <c:v>11.3463860128746</c:v>
                      </c:pt>
                      <c:pt idx="1774">
                        <c:v>11.352937839586801</c:v>
                      </c:pt>
                      <c:pt idx="1775">
                        <c:v>11.359489666299099</c:v>
                      </c:pt>
                      <c:pt idx="1776">
                        <c:v>11.3660414930114</c:v>
                      </c:pt>
                      <c:pt idx="1777">
                        <c:v>11.372593319723601</c:v>
                      </c:pt>
                      <c:pt idx="1778">
                        <c:v>11.379145146435899</c:v>
                      </c:pt>
                      <c:pt idx="1779">
                        <c:v>11.3856969731482</c:v>
                      </c:pt>
                      <c:pt idx="1780">
                        <c:v>11.392248799860401</c:v>
                      </c:pt>
                      <c:pt idx="1781">
                        <c:v>11.398800626572701</c:v>
                      </c:pt>
                      <c:pt idx="1782">
                        <c:v>11.405352453284999</c:v>
                      </c:pt>
                      <c:pt idx="1783">
                        <c:v>11.4119042799972</c:v>
                      </c:pt>
                      <c:pt idx="1784">
                        <c:v>11.418456106709501</c:v>
                      </c:pt>
                      <c:pt idx="1785">
                        <c:v>11.425007933421799</c:v>
                      </c:pt>
                      <c:pt idx="1786">
                        <c:v>11.4315597601341</c:v>
                      </c:pt>
                      <c:pt idx="1787">
                        <c:v>11.438111586846301</c:v>
                      </c:pt>
                      <c:pt idx="1788">
                        <c:v>11.444663413558599</c:v>
                      </c:pt>
                      <c:pt idx="1789">
                        <c:v>11.4512152402709</c:v>
                      </c:pt>
                      <c:pt idx="1790">
                        <c:v>11.4577670669831</c:v>
                      </c:pt>
                      <c:pt idx="1791">
                        <c:v>11.464318893695401</c:v>
                      </c:pt>
                      <c:pt idx="1792">
                        <c:v>11.470870720407699</c:v>
                      </c:pt>
                      <c:pt idx="1793">
                        <c:v>11.4774225471199</c:v>
                      </c:pt>
                      <c:pt idx="1794">
                        <c:v>11.483974373832201</c:v>
                      </c:pt>
                      <c:pt idx="1795">
                        <c:v>11.490526200544499</c:v>
                      </c:pt>
                      <c:pt idx="1796">
                        <c:v>11.4970780272567</c:v>
                      </c:pt>
                      <c:pt idx="1797">
                        <c:v>11.503629853969001</c:v>
                      </c:pt>
                      <c:pt idx="1798">
                        <c:v>11.510181680681301</c:v>
                      </c:pt>
                      <c:pt idx="1799">
                        <c:v>11.5167335073935</c:v>
                      </c:pt>
                      <c:pt idx="1800">
                        <c:v>11.5232853341058</c:v>
                      </c:pt>
                      <c:pt idx="1801">
                        <c:v>11.529837160818101</c:v>
                      </c:pt>
                      <c:pt idx="1802">
                        <c:v>11.536388987530399</c:v>
                      </c:pt>
                      <c:pt idx="1803">
                        <c:v>11.5429408142426</c:v>
                      </c:pt>
                      <c:pt idx="1804">
                        <c:v>11.549492640954901</c:v>
                      </c:pt>
                      <c:pt idx="1805">
                        <c:v>11.556044467667199</c:v>
                      </c:pt>
                      <c:pt idx="1806">
                        <c:v>11.5625962943794</c:v>
                      </c:pt>
                      <c:pt idx="1807">
                        <c:v>11.5691481210917</c:v>
                      </c:pt>
                      <c:pt idx="1808">
                        <c:v>11.575699947804001</c:v>
                      </c:pt>
                      <c:pt idx="1809">
                        <c:v>11.5822517745162</c:v>
                      </c:pt>
                      <c:pt idx="1810">
                        <c:v>11.5888036012285</c:v>
                      </c:pt>
                      <c:pt idx="1811">
                        <c:v>11.595355427940801</c:v>
                      </c:pt>
                      <c:pt idx="1812">
                        <c:v>11.601907254653</c:v>
                      </c:pt>
                      <c:pt idx="1813">
                        <c:v>11.6084590813653</c:v>
                      </c:pt>
                      <c:pt idx="1814">
                        <c:v>11.615010908077601</c:v>
                      </c:pt>
                      <c:pt idx="1815">
                        <c:v>11.6215627347898</c:v>
                      </c:pt>
                      <c:pt idx="1816">
                        <c:v>11.6281145615021</c:v>
                      </c:pt>
                      <c:pt idx="1817">
                        <c:v>11.6346663882144</c:v>
                      </c:pt>
                      <c:pt idx="1818">
                        <c:v>11.641218214926599</c:v>
                      </c:pt>
                      <c:pt idx="1819">
                        <c:v>11.6477700416389</c:v>
                      </c:pt>
                      <c:pt idx="1820">
                        <c:v>11.6543218683512</c:v>
                      </c:pt>
                      <c:pt idx="1821">
                        <c:v>11.660873695063501</c:v>
                      </c:pt>
                      <c:pt idx="1822">
                        <c:v>11.6674255217757</c:v>
                      </c:pt>
                      <c:pt idx="1823">
                        <c:v>11.673977348488</c:v>
                      </c:pt>
                      <c:pt idx="1824">
                        <c:v>11.6805291752003</c:v>
                      </c:pt>
                      <c:pt idx="1825">
                        <c:v>11.6870810019125</c:v>
                      </c:pt>
                      <c:pt idx="1826">
                        <c:v>11.6936328286248</c:v>
                      </c:pt>
                      <c:pt idx="1827">
                        <c:v>11.7001846553371</c:v>
                      </c:pt>
                      <c:pt idx="1828">
                        <c:v>11.706736482049299</c:v>
                      </c:pt>
                      <c:pt idx="1829">
                        <c:v>11.7132883087616</c:v>
                      </c:pt>
                      <c:pt idx="1830">
                        <c:v>11.7198401354739</c:v>
                      </c:pt>
                      <c:pt idx="1831">
                        <c:v>11.726391962186099</c:v>
                      </c:pt>
                      <c:pt idx="1832">
                        <c:v>11.7329437888984</c:v>
                      </c:pt>
                      <c:pt idx="1833">
                        <c:v>11.7394956156107</c:v>
                      </c:pt>
                      <c:pt idx="1834">
                        <c:v>11.746047442322901</c:v>
                      </c:pt>
                      <c:pt idx="1835">
                        <c:v>11.752599269035199</c:v>
                      </c:pt>
                      <c:pt idx="1836">
                        <c:v>11.7591510957475</c:v>
                      </c:pt>
                      <c:pt idx="1837">
                        <c:v>11.7657029224598</c:v>
                      </c:pt>
                      <c:pt idx="1838">
                        <c:v>11.772254749171999</c:v>
                      </c:pt>
                      <c:pt idx="1839">
                        <c:v>11.7788065758843</c:v>
                      </c:pt>
                      <c:pt idx="1840">
                        <c:v>11.7853584025966</c:v>
                      </c:pt>
                      <c:pt idx="1841">
                        <c:v>11.791910229308799</c:v>
                      </c:pt>
                      <c:pt idx="1842">
                        <c:v>11.7984620560211</c:v>
                      </c:pt>
                      <c:pt idx="1843">
                        <c:v>11.8050138827334</c:v>
                      </c:pt>
                      <c:pt idx="1844">
                        <c:v>11.811565709445601</c:v>
                      </c:pt>
                      <c:pt idx="1845">
                        <c:v>11.818117536157899</c:v>
                      </c:pt>
                      <c:pt idx="1846">
                        <c:v>11.8246693628702</c:v>
                      </c:pt>
                      <c:pt idx="1847">
                        <c:v>11.831221189582401</c:v>
                      </c:pt>
                      <c:pt idx="1848">
                        <c:v>11.837773016294699</c:v>
                      </c:pt>
                      <c:pt idx="1849">
                        <c:v>11.844324843007</c:v>
                      </c:pt>
                      <c:pt idx="1850">
                        <c:v>11.850876669719201</c:v>
                      </c:pt>
                      <c:pt idx="1851">
                        <c:v>11.857428496431501</c:v>
                      </c:pt>
                      <c:pt idx="1852">
                        <c:v>11.863980323143799</c:v>
                      </c:pt>
                      <c:pt idx="1853">
                        <c:v>11.8705321498561</c:v>
                      </c:pt>
                      <c:pt idx="1854">
                        <c:v>11.877083976568301</c:v>
                      </c:pt>
                      <c:pt idx="1855">
                        <c:v>11.883635803280599</c:v>
                      </c:pt>
                      <c:pt idx="1856">
                        <c:v>11.8901876299929</c:v>
                      </c:pt>
                      <c:pt idx="1857">
                        <c:v>11.896739456705101</c:v>
                      </c:pt>
                      <c:pt idx="1858">
                        <c:v>11.903291283417399</c:v>
                      </c:pt>
                      <c:pt idx="1859">
                        <c:v>11.9098431101297</c:v>
                      </c:pt>
                      <c:pt idx="1860">
                        <c:v>11.9163949368419</c:v>
                      </c:pt>
                      <c:pt idx="1861">
                        <c:v>11.922946763554201</c:v>
                      </c:pt>
                      <c:pt idx="1862">
                        <c:v>11.929498590266499</c:v>
                      </c:pt>
                      <c:pt idx="1863">
                        <c:v>11.9360504169787</c:v>
                      </c:pt>
                      <c:pt idx="1864">
                        <c:v>11.942602243691001</c:v>
                      </c:pt>
                      <c:pt idx="1865">
                        <c:v>11.949154070403299</c:v>
                      </c:pt>
                      <c:pt idx="1866">
                        <c:v>11.9557058971155</c:v>
                      </c:pt>
                      <c:pt idx="1867">
                        <c:v>11.962257723827801</c:v>
                      </c:pt>
                      <c:pt idx="1868">
                        <c:v>11.968809550540101</c:v>
                      </c:pt>
                      <c:pt idx="1869">
                        <c:v>11.975361377252399</c:v>
                      </c:pt>
                      <c:pt idx="1870">
                        <c:v>11.9819132039646</c:v>
                      </c:pt>
                      <c:pt idx="1871">
                        <c:v>11.988465030676901</c:v>
                      </c:pt>
                      <c:pt idx="1872">
                        <c:v>11.995016857389199</c:v>
                      </c:pt>
                      <c:pt idx="1873">
                        <c:v>12.0015686841014</c:v>
                      </c:pt>
                      <c:pt idx="1874">
                        <c:v>12.008120510813701</c:v>
                      </c:pt>
                      <c:pt idx="1875">
                        <c:v>12.014672337525999</c:v>
                      </c:pt>
                      <c:pt idx="1876">
                        <c:v>12.0212241642382</c:v>
                      </c:pt>
                      <c:pt idx="1877">
                        <c:v>12.0277759909505</c:v>
                      </c:pt>
                      <c:pt idx="1878">
                        <c:v>12.034327817662801</c:v>
                      </c:pt>
                      <c:pt idx="1879">
                        <c:v>12.040879644375</c:v>
                      </c:pt>
                      <c:pt idx="1880">
                        <c:v>12.0474314710873</c:v>
                      </c:pt>
                      <c:pt idx="1881">
                        <c:v>12.053983297799601</c:v>
                      </c:pt>
                      <c:pt idx="1882">
                        <c:v>12.0605351245118</c:v>
                      </c:pt>
                      <c:pt idx="1883">
                        <c:v>12.0670869512241</c:v>
                      </c:pt>
                      <c:pt idx="1884">
                        <c:v>12.073638777936401</c:v>
                      </c:pt>
                      <c:pt idx="1885">
                        <c:v>12.0801906046486</c:v>
                      </c:pt>
                      <c:pt idx="1886">
                        <c:v>12.0867424313609</c:v>
                      </c:pt>
                      <c:pt idx="1887">
                        <c:v>12.0932942580732</c:v>
                      </c:pt>
                      <c:pt idx="1888">
                        <c:v>12.099846084785501</c:v>
                      </c:pt>
                      <c:pt idx="1889">
                        <c:v>12.1063979114977</c:v>
                      </c:pt>
                      <c:pt idx="1890">
                        <c:v>12.11294973821</c:v>
                      </c:pt>
                      <c:pt idx="1891">
                        <c:v>12.119501564922301</c:v>
                      </c:pt>
                      <c:pt idx="1892">
                        <c:v>12.1260533916345</c:v>
                      </c:pt>
                      <c:pt idx="1893">
                        <c:v>12.1326052183468</c:v>
                      </c:pt>
                      <c:pt idx="1894">
                        <c:v>12.1391570450591</c:v>
                      </c:pt>
                      <c:pt idx="1895">
                        <c:v>12.1457088717713</c:v>
                      </c:pt>
                      <c:pt idx="1896">
                        <c:v>12.1522606984836</c:v>
                      </c:pt>
                      <c:pt idx="1897">
                        <c:v>12.1588125251959</c:v>
                      </c:pt>
                      <c:pt idx="1898">
                        <c:v>12.165364351908099</c:v>
                      </c:pt>
                      <c:pt idx="1899">
                        <c:v>12.1719161786204</c:v>
                      </c:pt>
                      <c:pt idx="1900">
                        <c:v>12.1784680053327</c:v>
                      </c:pt>
                      <c:pt idx="1901">
                        <c:v>12.185019832045</c:v>
                      </c:pt>
                      <c:pt idx="1902">
                        <c:v>12.1915716587572</c:v>
                      </c:pt>
                      <c:pt idx="1903">
                        <c:v>12.1981234854695</c:v>
                      </c:pt>
                      <c:pt idx="1904">
                        <c:v>12.2046753121818</c:v>
                      </c:pt>
                      <c:pt idx="1905">
                        <c:v>12.211227138893999</c:v>
                      </c:pt>
                      <c:pt idx="1906">
                        <c:v>12.2177789656063</c:v>
                      </c:pt>
                      <c:pt idx="1907">
                        <c:v>12.2243307923186</c:v>
                      </c:pt>
                      <c:pt idx="1908">
                        <c:v>12.230882619030799</c:v>
                      </c:pt>
                      <c:pt idx="1909">
                        <c:v>12.2374344457431</c:v>
                      </c:pt>
                      <c:pt idx="1910">
                        <c:v>12.2439862724554</c:v>
                      </c:pt>
                      <c:pt idx="1911">
                        <c:v>12.250538099167599</c:v>
                      </c:pt>
                      <c:pt idx="1912">
                        <c:v>12.2570899258799</c:v>
                      </c:pt>
                      <c:pt idx="1913">
                        <c:v>12.2636417525922</c:v>
                      </c:pt>
                      <c:pt idx="1914">
                        <c:v>12.270193579304401</c:v>
                      </c:pt>
                      <c:pt idx="1915">
                        <c:v>12.276745406016699</c:v>
                      </c:pt>
                      <c:pt idx="1916">
                        <c:v>12.283297232729</c:v>
                      </c:pt>
                      <c:pt idx="1917">
                        <c:v>12.289849059441201</c:v>
                      </c:pt>
                      <c:pt idx="1918">
                        <c:v>12.296400886153499</c:v>
                      </c:pt>
                      <c:pt idx="1919">
                        <c:v>12.3029527128658</c:v>
                      </c:pt>
                      <c:pt idx="1920">
                        <c:v>12.3095045395781</c:v>
                      </c:pt>
                      <c:pt idx="1921">
                        <c:v>12.316056366290301</c:v>
                      </c:pt>
                      <c:pt idx="1922">
                        <c:v>12.322608193002599</c:v>
                      </c:pt>
                      <c:pt idx="1923">
                        <c:v>12.3291600197149</c:v>
                      </c:pt>
                      <c:pt idx="1924">
                        <c:v>12.335711846427101</c:v>
                      </c:pt>
                      <c:pt idx="1925">
                        <c:v>12.342263673139399</c:v>
                      </c:pt>
                      <c:pt idx="1926">
                        <c:v>12.3488154998517</c:v>
                      </c:pt>
                      <c:pt idx="1927">
                        <c:v>12.355367326563901</c:v>
                      </c:pt>
                      <c:pt idx="1928">
                        <c:v>12.361919153276199</c:v>
                      </c:pt>
                      <c:pt idx="1929">
                        <c:v>12.3684709799885</c:v>
                      </c:pt>
                      <c:pt idx="1930">
                        <c:v>12.3750228067007</c:v>
                      </c:pt>
                      <c:pt idx="1931">
                        <c:v>12.381574633413001</c:v>
                      </c:pt>
                      <c:pt idx="1932">
                        <c:v>12.388126460125299</c:v>
                      </c:pt>
                      <c:pt idx="1933">
                        <c:v>12.3946782868375</c:v>
                      </c:pt>
                      <c:pt idx="1934">
                        <c:v>12.401230113549801</c:v>
                      </c:pt>
                      <c:pt idx="1935">
                        <c:v>12.407781940262099</c:v>
                      </c:pt>
                      <c:pt idx="1936">
                        <c:v>12.4143337669744</c:v>
                      </c:pt>
                      <c:pt idx="1937">
                        <c:v>12.420885593686601</c:v>
                      </c:pt>
                      <c:pt idx="1938">
                        <c:v>12.427437420398901</c:v>
                      </c:pt>
                      <c:pt idx="1939">
                        <c:v>12.433989247111199</c:v>
                      </c:pt>
                      <c:pt idx="1940">
                        <c:v>12.4405410738234</c:v>
                      </c:pt>
                      <c:pt idx="1941">
                        <c:v>12.447092900535701</c:v>
                      </c:pt>
                      <c:pt idx="1942">
                        <c:v>12.453644727247999</c:v>
                      </c:pt>
                      <c:pt idx="1943">
                        <c:v>12.4601965539602</c:v>
                      </c:pt>
                      <c:pt idx="1944">
                        <c:v>12.466748380672501</c:v>
                      </c:pt>
                      <c:pt idx="1945">
                        <c:v>12.473300207384799</c:v>
                      </c:pt>
                      <c:pt idx="1946">
                        <c:v>12.479852034097</c:v>
                      </c:pt>
                      <c:pt idx="1947">
                        <c:v>12.4864038608093</c:v>
                      </c:pt>
                      <c:pt idx="1948">
                        <c:v>12.492955687521601</c:v>
                      </c:pt>
                      <c:pt idx="1949">
                        <c:v>12.4995075142338</c:v>
                      </c:pt>
                      <c:pt idx="1950">
                        <c:v>12.5060593409461</c:v>
                      </c:pt>
                      <c:pt idx="1951">
                        <c:v>12.512611167658401</c:v>
                      </c:pt>
                      <c:pt idx="1952">
                        <c:v>12.519162994370699</c:v>
                      </c:pt>
                      <c:pt idx="1953">
                        <c:v>12.5257148210829</c:v>
                      </c:pt>
                      <c:pt idx="1954">
                        <c:v>12.5322666477952</c:v>
                      </c:pt>
                      <c:pt idx="1955">
                        <c:v>12.538818474507501</c:v>
                      </c:pt>
                      <c:pt idx="1956">
                        <c:v>12.5453703012197</c:v>
                      </c:pt>
                      <c:pt idx="1957">
                        <c:v>12.551922127932</c:v>
                      </c:pt>
                      <c:pt idx="1958">
                        <c:v>12.558473954644301</c:v>
                      </c:pt>
                      <c:pt idx="1959">
                        <c:v>12.5650257813565</c:v>
                      </c:pt>
                      <c:pt idx="1960">
                        <c:v>12.5715776080688</c:v>
                      </c:pt>
                      <c:pt idx="1961">
                        <c:v>12.578129434781101</c:v>
                      </c:pt>
                      <c:pt idx="1962">
                        <c:v>12.5846812614933</c:v>
                      </c:pt>
                      <c:pt idx="1963">
                        <c:v>12.5912330882056</c:v>
                      </c:pt>
                      <c:pt idx="1964">
                        <c:v>12.5977849149179</c:v>
                      </c:pt>
                      <c:pt idx="1965">
                        <c:v>12.6043367416301</c:v>
                      </c:pt>
                      <c:pt idx="1966">
                        <c:v>12.6108885683424</c:v>
                      </c:pt>
                      <c:pt idx="1967">
                        <c:v>12.6174403950547</c:v>
                      </c:pt>
                      <c:pt idx="1968">
                        <c:v>12.623992221767001</c:v>
                      </c:pt>
                      <c:pt idx="1969">
                        <c:v>12.6305440484792</c:v>
                      </c:pt>
                      <c:pt idx="1970">
                        <c:v>12.6370958751915</c:v>
                      </c:pt>
                      <c:pt idx="1971">
                        <c:v>12.6436477019038</c:v>
                      </c:pt>
                      <c:pt idx="1972">
                        <c:v>12.650199528616</c:v>
                      </c:pt>
                      <c:pt idx="1973">
                        <c:v>12.6567513553283</c:v>
                      </c:pt>
                      <c:pt idx="1974">
                        <c:v>12.6633031820406</c:v>
                      </c:pt>
                      <c:pt idx="1975">
                        <c:v>12.669855008752799</c:v>
                      </c:pt>
                      <c:pt idx="1976">
                        <c:v>12.6764068354651</c:v>
                      </c:pt>
                      <c:pt idx="1977">
                        <c:v>12.6829586621774</c:v>
                      </c:pt>
                      <c:pt idx="1978">
                        <c:v>12.689510488889599</c:v>
                      </c:pt>
                      <c:pt idx="1979">
                        <c:v>12.6960623156019</c:v>
                      </c:pt>
                      <c:pt idx="1980">
                        <c:v>12.7026141423142</c:v>
                      </c:pt>
                      <c:pt idx="1981">
                        <c:v>12.709165969026399</c:v>
                      </c:pt>
                      <c:pt idx="1982">
                        <c:v>12.7157177957387</c:v>
                      </c:pt>
                      <c:pt idx="1983">
                        <c:v>12.722269622451</c:v>
                      </c:pt>
                      <c:pt idx="1984">
                        <c:v>12.7288214491633</c:v>
                      </c:pt>
                      <c:pt idx="1985">
                        <c:v>12.735373275875499</c:v>
                      </c:pt>
                      <c:pt idx="1986">
                        <c:v>12.7419251025878</c:v>
                      </c:pt>
                      <c:pt idx="1987">
                        <c:v>12.7484769293001</c:v>
                      </c:pt>
                      <c:pt idx="1988">
                        <c:v>12.755028756012299</c:v>
                      </c:pt>
                      <c:pt idx="1989">
                        <c:v>12.7615805827246</c:v>
                      </c:pt>
                      <c:pt idx="1990">
                        <c:v>12.7681324094369</c:v>
                      </c:pt>
                      <c:pt idx="1991">
                        <c:v>12.774684236149101</c:v>
                      </c:pt>
                      <c:pt idx="1992">
                        <c:v>12.781236062861399</c:v>
                      </c:pt>
                      <c:pt idx="1993">
                        <c:v>12.7877878895737</c:v>
                      </c:pt>
                      <c:pt idx="1994">
                        <c:v>12.794339716285901</c:v>
                      </c:pt>
                      <c:pt idx="1995">
                        <c:v>12.800891542998199</c:v>
                      </c:pt>
                      <c:pt idx="1996">
                        <c:v>12.8074433697105</c:v>
                      </c:pt>
                      <c:pt idx="1997">
                        <c:v>12.813995196422701</c:v>
                      </c:pt>
                      <c:pt idx="1998">
                        <c:v>12.820547023134999</c:v>
                      </c:pt>
                      <c:pt idx="1999">
                        <c:v>12.8270988498473</c:v>
                      </c:pt>
                      <c:pt idx="2000">
                        <c:v>12.8336506765596</c:v>
                      </c:pt>
                      <c:pt idx="2001">
                        <c:v>12.840202503271801</c:v>
                      </c:pt>
                      <c:pt idx="2002">
                        <c:v>12.846754329984099</c:v>
                      </c:pt>
                      <c:pt idx="2003">
                        <c:v>12.8533061566964</c:v>
                      </c:pt>
                      <c:pt idx="2004">
                        <c:v>12.859857983408601</c:v>
                      </c:pt>
                      <c:pt idx="2005">
                        <c:v>12.866409810120899</c:v>
                      </c:pt>
                      <c:pt idx="2006">
                        <c:v>12.8729616368332</c:v>
                      </c:pt>
                      <c:pt idx="2007">
                        <c:v>12.8795134635454</c:v>
                      </c:pt>
                      <c:pt idx="2008">
                        <c:v>12.886065290257701</c:v>
                      </c:pt>
                      <c:pt idx="2009">
                        <c:v>12.892617116969999</c:v>
                      </c:pt>
                      <c:pt idx="2010">
                        <c:v>12.8991689436822</c:v>
                      </c:pt>
                      <c:pt idx="2011">
                        <c:v>12.905720770394501</c:v>
                      </c:pt>
                      <c:pt idx="2012">
                        <c:v>12.912272597106799</c:v>
                      </c:pt>
                      <c:pt idx="2013">
                        <c:v>12.918824423819</c:v>
                      </c:pt>
                      <c:pt idx="2014">
                        <c:v>12.925376250531301</c:v>
                      </c:pt>
                      <c:pt idx="2015">
                        <c:v>12.931928077243599</c:v>
                      </c:pt>
                      <c:pt idx="2016">
                        <c:v>12.9384799039559</c:v>
                      </c:pt>
                      <c:pt idx="2017">
                        <c:v>12.9450317306681</c:v>
                      </c:pt>
                      <c:pt idx="2018">
                        <c:v>12.951583557380401</c:v>
                      </c:pt>
                      <c:pt idx="2019">
                        <c:v>12.958135384092699</c:v>
                      </c:pt>
                      <c:pt idx="2020">
                        <c:v>12.9646872108049</c:v>
                      </c:pt>
                      <c:pt idx="2021">
                        <c:v>12.971239037517201</c:v>
                      </c:pt>
                      <c:pt idx="2022">
                        <c:v>12.977790864229499</c:v>
                      </c:pt>
                      <c:pt idx="2023">
                        <c:v>12.9843426909417</c:v>
                      </c:pt>
                      <c:pt idx="2024">
                        <c:v>12.990894517654</c:v>
                      </c:pt>
                      <c:pt idx="2025">
                        <c:v>12.997446344366301</c:v>
                      </c:pt>
                      <c:pt idx="2026">
                        <c:v>13.0039981710785</c:v>
                      </c:pt>
                      <c:pt idx="2027">
                        <c:v>13.0105499977908</c:v>
                      </c:pt>
                      <c:pt idx="2028">
                        <c:v>13.017101824503101</c:v>
                      </c:pt>
                      <c:pt idx="2029">
                        <c:v>13.0236536512153</c:v>
                      </c:pt>
                      <c:pt idx="2030">
                        <c:v>13.0302054779276</c:v>
                      </c:pt>
                      <c:pt idx="2031">
                        <c:v>13.036757304639901</c:v>
                      </c:pt>
                      <c:pt idx="2032">
                        <c:v>13.0433091313521</c:v>
                      </c:pt>
                      <c:pt idx="2033">
                        <c:v>13.0498609580644</c:v>
                      </c:pt>
                      <c:pt idx="2034">
                        <c:v>13.0564127847767</c:v>
                      </c:pt>
                      <c:pt idx="2035">
                        <c:v>13.062964611489001</c:v>
                      </c:pt>
                      <c:pt idx="2036">
                        <c:v>13.0695164382012</c:v>
                      </c:pt>
                      <c:pt idx="2037">
                        <c:v>13.0760682649135</c:v>
                      </c:pt>
                      <c:pt idx="2038">
                        <c:v>13.082620091625801</c:v>
                      </c:pt>
                      <c:pt idx="2039">
                        <c:v>13.089171918338</c:v>
                      </c:pt>
                      <c:pt idx="2040">
                        <c:v>13.0957237450503</c:v>
                      </c:pt>
                      <c:pt idx="2041">
                        <c:v>13.1022755717626</c:v>
                      </c:pt>
                      <c:pt idx="2042">
                        <c:v>13.1088273984748</c:v>
                      </c:pt>
                      <c:pt idx="2043">
                        <c:v>13.1153792251871</c:v>
                      </c:pt>
                      <c:pt idx="2044">
                        <c:v>13.1219310518994</c:v>
                      </c:pt>
                      <c:pt idx="2045">
                        <c:v>13.128482878611599</c:v>
                      </c:pt>
                      <c:pt idx="2046">
                        <c:v>13.1350347053239</c:v>
                      </c:pt>
                      <c:pt idx="2047">
                        <c:v>13.1415865320362</c:v>
                      </c:pt>
                      <c:pt idx="2048">
                        <c:v>13.148138358748399</c:v>
                      </c:pt>
                      <c:pt idx="2049">
                        <c:v>13.1546901854607</c:v>
                      </c:pt>
                      <c:pt idx="2050">
                        <c:v>13.161242012173</c:v>
                      </c:pt>
                      <c:pt idx="2051">
                        <c:v>13.1677938388853</c:v>
                      </c:pt>
                      <c:pt idx="2052">
                        <c:v>13.1743456655975</c:v>
                      </c:pt>
                      <c:pt idx="2053">
                        <c:v>13.1808974923098</c:v>
                      </c:pt>
                      <c:pt idx="2054">
                        <c:v>13.1874493190221</c:v>
                      </c:pt>
                      <c:pt idx="2055">
                        <c:v>13.194001145734299</c:v>
                      </c:pt>
                      <c:pt idx="2056">
                        <c:v>13.2005529724466</c:v>
                      </c:pt>
                      <c:pt idx="2057">
                        <c:v>13.2071047991589</c:v>
                      </c:pt>
                      <c:pt idx="2058">
                        <c:v>13.213656625871099</c:v>
                      </c:pt>
                      <c:pt idx="2059">
                        <c:v>13.2202084525834</c:v>
                      </c:pt>
                      <c:pt idx="2060">
                        <c:v>13.2267602792957</c:v>
                      </c:pt>
                      <c:pt idx="2061">
                        <c:v>13.233312106007901</c:v>
                      </c:pt>
                      <c:pt idx="2062">
                        <c:v>13.239863932720199</c:v>
                      </c:pt>
                      <c:pt idx="2063">
                        <c:v>13.2464157594325</c:v>
                      </c:pt>
                      <c:pt idx="2064">
                        <c:v>13.252967586144701</c:v>
                      </c:pt>
                      <c:pt idx="2065">
                        <c:v>13.259519412856999</c:v>
                      </c:pt>
                      <c:pt idx="2066">
                        <c:v>13.2660712395693</c:v>
                      </c:pt>
                      <c:pt idx="2067">
                        <c:v>13.2726230662816</c:v>
                      </c:pt>
                      <c:pt idx="2068">
                        <c:v>13.279174892993799</c:v>
                      </c:pt>
                      <c:pt idx="2069">
                        <c:v>13.2857267197061</c:v>
                      </c:pt>
                      <c:pt idx="2070">
                        <c:v>13.2922785464184</c:v>
                      </c:pt>
                      <c:pt idx="2071">
                        <c:v>13.298830373130601</c:v>
                      </c:pt>
                      <c:pt idx="2072">
                        <c:v>13.305382199842899</c:v>
                      </c:pt>
                      <c:pt idx="2073">
                        <c:v>13.3119340265552</c:v>
                      </c:pt>
                      <c:pt idx="2074">
                        <c:v>13.318485853267401</c:v>
                      </c:pt>
                      <c:pt idx="2075">
                        <c:v>13.325037679979699</c:v>
                      </c:pt>
                      <c:pt idx="2076">
                        <c:v>13.331589506692</c:v>
                      </c:pt>
                      <c:pt idx="2077">
                        <c:v>13.3381413334042</c:v>
                      </c:pt>
                      <c:pt idx="2078">
                        <c:v>13.344693160116501</c:v>
                      </c:pt>
                      <c:pt idx="2079">
                        <c:v>13.351244986828799</c:v>
                      </c:pt>
                      <c:pt idx="2080">
                        <c:v>13.357796813541</c:v>
                      </c:pt>
                      <c:pt idx="2081">
                        <c:v>13.364348640253301</c:v>
                      </c:pt>
                      <c:pt idx="2082">
                        <c:v>13.370900466965599</c:v>
                      </c:pt>
                      <c:pt idx="2083">
                        <c:v>13.3774522936779</c:v>
                      </c:pt>
                      <c:pt idx="2084">
                        <c:v>13.384004120390101</c:v>
                      </c:pt>
                      <c:pt idx="2085">
                        <c:v>13.390555947102399</c:v>
                      </c:pt>
                      <c:pt idx="2086">
                        <c:v>13.3971077738147</c:v>
                      </c:pt>
                      <c:pt idx="2087">
                        <c:v>13.4036596005269</c:v>
                      </c:pt>
                      <c:pt idx="2088">
                        <c:v>13.410211427239201</c:v>
                      </c:pt>
                      <c:pt idx="2089">
                        <c:v>13.416763253951499</c:v>
                      </c:pt>
                      <c:pt idx="2090">
                        <c:v>13.4233150806637</c:v>
                      </c:pt>
                      <c:pt idx="2091">
                        <c:v>13.429866907376001</c:v>
                      </c:pt>
                      <c:pt idx="2092">
                        <c:v>13.436418734088299</c:v>
                      </c:pt>
                      <c:pt idx="2093">
                        <c:v>13.4429705608005</c:v>
                      </c:pt>
                      <c:pt idx="2094">
                        <c:v>13.4495223875128</c:v>
                      </c:pt>
                      <c:pt idx="2095">
                        <c:v>13.456074214225101</c:v>
                      </c:pt>
                      <c:pt idx="2096">
                        <c:v>13.4626260409373</c:v>
                      </c:pt>
                      <c:pt idx="2097">
                        <c:v>13.4691778676496</c:v>
                      </c:pt>
                      <c:pt idx="2098">
                        <c:v>13.475729694361901</c:v>
                      </c:pt>
                      <c:pt idx="2099">
                        <c:v>13.482281521074199</c:v>
                      </c:pt>
                      <c:pt idx="2100">
                        <c:v>13.4888333477864</c:v>
                      </c:pt>
                      <c:pt idx="2101">
                        <c:v>13.495385174498701</c:v>
                      </c:pt>
                      <c:pt idx="2102">
                        <c:v>13.501937001210999</c:v>
                      </c:pt>
                      <c:pt idx="2103">
                        <c:v>13.5084888279232</c:v>
                      </c:pt>
                      <c:pt idx="2104">
                        <c:v>13.5150406546355</c:v>
                      </c:pt>
                      <c:pt idx="2105">
                        <c:v>13.521592481347801</c:v>
                      </c:pt>
                      <c:pt idx="2106">
                        <c:v>13.52814430806</c:v>
                      </c:pt>
                      <c:pt idx="2107">
                        <c:v>13.5346961347723</c:v>
                      </c:pt>
                      <c:pt idx="2108">
                        <c:v>13.541247961484601</c:v>
                      </c:pt>
                      <c:pt idx="2109">
                        <c:v>13.5477997881968</c:v>
                      </c:pt>
                      <c:pt idx="2110">
                        <c:v>13.5543516149091</c:v>
                      </c:pt>
                      <c:pt idx="2111">
                        <c:v>13.5609034416214</c:v>
                      </c:pt>
                      <c:pt idx="2112">
                        <c:v>13.5674552683336</c:v>
                      </c:pt>
                      <c:pt idx="2113">
                        <c:v>13.5740070950459</c:v>
                      </c:pt>
                      <c:pt idx="2114">
                        <c:v>13.5805589217582</c:v>
                      </c:pt>
                      <c:pt idx="2115">
                        <c:v>13.587110748470501</c:v>
                      </c:pt>
                      <c:pt idx="2116">
                        <c:v>13.5936625751827</c:v>
                      </c:pt>
                      <c:pt idx="2117">
                        <c:v>13.600214401895</c:v>
                      </c:pt>
                      <c:pt idx="2118">
                        <c:v>13.606766228607301</c:v>
                      </c:pt>
                      <c:pt idx="2119">
                        <c:v>13.6133180553195</c:v>
                      </c:pt>
                      <c:pt idx="2120">
                        <c:v>13.6198698820318</c:v>
                      </c:pt>
                      <c:pt idx="2121">
                        <c:v>13.6264217087441</c:v>
                      </c:pt>
                      <c:pt idx="2122">
                        <c:v>13.6329735354563</c:v>
                      </c:pt>
                      <c:pt idx="2123">
                        <c:v>13.6395253621686</c:v>
                      </c:pt>
                      <c:pt idx="2124">
                        <c:v>13.6460771888809</c:v>
                      </c:pt>
                      <c:pt idx="2125">
                        <c:v>13.652629015593099</c:v>
                      </c:pt>
                      <c:pt idx="2126">
                        <c:v>13.6591808423054</c:v>
                      </c:pt>
                      <c:pt idx="2127">
                        <c:v>13.6657326690177</c:v>
                      </c:pt>
                      <c:pt idx="2128">
                        <c:v>13.672284495729899</c:v>
                      </c:pt>
                      <c:pt idx="2129">
                        <c:v>13.6788363224422</c:v>
                      </c:pt>
                      <c:pt idx="2130">
                        <c:v>13.6853881491545</c:v>
                      </c:pt>
                      <c:pt idx="2131">
                        <c:v>13.6919399758668</c:v>
                      </c:pt>
                      <c:pt idx="2132">
                        <c:v>13.698491802578999</c:v>
                      </c:pt>
                      <c:pt idx="2133">
                        <c:v>13.7050436292913</c:v>
                      </c:pt>
                      <c:pt idx="2134">
                        <c:v>13.7115954560036</c:v>
                      </c:pt>
                      <c:pt idx="2135">
                        <c:v>13.718147282715799</c:v>
                      </c:pt>
                      <c:pt idx="2136">
                        <c:v>13.7246991094281</c:v>
                      </c:pt>
                      <c:pt idx="2137">
                        <c:v>13.7312509361404</c:v>
                      </c:pt>
                      <c:pt idx="2138">
                        <c:v>13.737802762852599</c:v>
                      </c:pt>
                      <c:pt idx="2139">
                        <c:v>13.7443545895649</c:v>
                      </c:pt>
                      <c:pt idx="2140">
                        <c:v>13.7509064162772</c:v>
                      </c:pt>
                      <c:pt idx="2141">
                        <c:v>13.757458242989401</c:v>
                      </c:pt>
                      <c:pt idx="2142">
                        <c:v>13.764010069701699</c:v>
                      </c:pt>
                      <c:pt idx="2143">
                        <c:v>13.770561896414</c:v>
                      </c:pt>
                      <c:pt idx="2144">
                        <c:v>13.777113723126201</c:v>
                      </c:pt>
                      <c:pt idx="2145">
                        <c:v>13.783665549838499</c:v>
                      </c:pt>
                      <c:pt idx="2146">
                        <c:v>13.7902173765508</c:v>
                      </c:pt>
                      <c:pt idx="2147">
                        <c:v>13.7967692032631</c:v>
                      </c:pt>
                      <c:pt idx="2148">
                        <c:v>13.803321029975301</c:v>
                      </c:pt>
                      <c:pt idx="2149">
                        <c:v>13.809872856687599</c:v>
                      </c:pt>
                      <c:pt idx="2150">
                        <c:v>13.8164246833999</c:v>
                      </c:pt>
                      <c:pt idx="2151">
                        <c:v>13.822976510112101</c:v>
                      </c:pt>
                      <c:pt idx="2152">
                        <c:v>13.829528336824399</c:v>
                      </c:pt>
                      <c:pt idx="2153">
                        <c:v>13.8360801635367</c:v>
                      </c:pt>
                      <c:pt idx="2154">
                        <c:v>13.842631990248901</c:v>
                      </c:pt>
                      <c:pt idx="2155">
                        <c:v>13.849183816961199</c:v>
                      </c:pt>
                      <c:pt idx="2156">
                        <c:v>13.8557356436735</c:v>
                      </c:pt>
                      <c:pt idx="2157">
                        <c:v>13.8622874703857</c:v>
                      </c:pt>
                      <c:pt idx="2158">
                        <c:v>13.868839297098001</c:v>
                      </c:pt>
                      <c:pt idx="2159">
                        <c:v>13.875391123810299</c:v>
                      </c:pt>
                      <c:pt idx="2160">
                        <c:v>13.8819429505225</c:v>
                      </c:pt>
                      <c:pt idx="2161">
                        <c:v>13.888494777234801</c:v>
                      </c:pt>
                      <c:pt idx="2162">
                        <c:v>13.895046603947099</c:v>
                      </c:pt>
                      <c:pt idx="2163">
                        <c:v>13.9015984306593</c:v>
                      </c:pt>
                      <c:pt idx="2164">
                        <c:v>13.9081502573716</c:v>
                      </c:pt>
                      <c:pt idx="2165">
                        <c:v>13.914702084083901</c:v>
                      </c:pt>
                      <c:pt idx="2166">
                        <c:v>13.921253910796199</c:v>
                      </c:pt>
                      <c:pt idx="2167">
                        <c:v>13.9278057375084</c:v>
                      </c:pt>
                      <c:pt idx="2168">
                        <c:v>13.934357564220701</c:v>
                      </c:pt>
                      <c:pt idx="2169">
                        <c:v>13.940909390932999</c:v>
                      </c:pt>
                      <c:pt idx="2170">
                        <c:v>13.9474612176452</c:v>
                      </c:pt>
                      <c:pt idx="2171">
                        <c:v>13.954013044357501</c:v>
                      </c:pt>
                      <c:pt idx="2172">
                        <c:v>13.960564871069799</c:v>
                      </c:pt>
                      <c:pt idx="2173">
                        <c:v>13.967116697782</c:v>
                      </c:pt>
                      <c:pt idx="2174">
                        <c:v>13.9736685244943</c:v>
                      </c:pt>
                      <c:pt idx="2175">
                        <c:v>13.980220351206601</c:v>
                      </c:pt>
                      <c:pt idx="2176">
                        <c:v>13.9867721779188</c:v>
                      </c:pt>
                      <c:pt idx="2177">
                        <c:v>13.9933240046311</c:v>
                      </c:pt>
                      <c:pt idx="2178">
                        <c:v>13.999875831343401</c:v>
                      </c:pt>
                      <c:pt idx="2179">
                        <c:v>14.0064276580556</c:v>
                      </c:pt>
                      <c:pt idx="2180">
                        <c:v>14.0129794847679</c:v>
                      </c:pt>
                      <c:pt idx="2181">
                        <c:v>14.0195313114802</c:v>
                      </c:pt>
                      <c:pt idx="2182">
                        <c:v>14.026083138192501</c:v>
                      </c:pt>
                      <c:pt idx="2183">
                        <c:v>14.0326349649047</c:v>
                      </c:pt>
                      <c:pt idx="2184">
                        <c:v>14.039186791617</c:v>
                      </c:pt>
                      <c:pt idx="2185">
                        <c:v>14.045738618329301</c:v>
                      </c:pt>
                      <c:pt idx="2186">
                        <c:v>14.0522904450415</c:v>
                      </c:pt>
                      <c:pt idx="2187">
                        <c:v>14.0588422717538</c:v>
                      </c:pt>
                      <c:pt idx="2188">
                        <c:v>14.065394098466101</c:v>
                      </c:pt>
                      <c:pt idx="2189">
                        <c:v>14.0719459251783</c:v>
                      </c:pt>
                      <c:pt idx="2190">
                        <c:v>14.0784977518906</c:v>
                      </c:pt>
                      <c:pt idx="2191">
                        <c:v>14.0850495786029</c:v>
                      </c:pt>
                      <c:pt idx="2192">
                        <c:v>14.0916014053151</c:v>
                      </c:pt>
                      <c:pt idx="2193">
                        <c:v>14.0981532320274</c:v>
                      </c:pt>
                      <c:pt idx="2194">
                        <c:v>14.1047050587397</c:v>
                      </c:pt>
                      <c:pt idx="2195">
                        <c:v>14.111256885452001</c:v>
                      </c:pt>
                      <c:pt idx="2196">
                        <c:v>14.1178087121642</c:v>
                      </c:pt>
                      <c:pt idx="2197">
                        <c:v>14.1243605388765</c:v>
                      </c:pt>
                      <c:pt idx="2198">
                        <c:v>14.1309123655888</c:v>
                      </c:pt>
                      <c:pt idx="2199">
                        <c:v>14.137464192301</c:v>
                      </c:pt>
                      <c:pt idx="2200">
                        <c:v>14.1440160190133</c:v>
                      </c:pt>
                      <c:pt idx="2201">
                        <c:v>14.1505678457256</c:v>
                      </c:pt>
                      <c:pt idx="2202">
                        <c:v>14.157119672437799</c:v>
                      </c:pt>
                      <c:pt idx="2203">
                        <c:v>14.1636714991501</c:v>
                      </c:pt>
                      <c:pt idx="2204">
                        <c:v>14.1702233258624</c:v>
                      </c:pt>
                      <c:pt idx="2205">
                        <c:v>14.176775152574599</c:v>
                      </c:pt>
                      <c:pt idx="2206">
                        <c:v>14.1833269792869</c:v>
                      </c:pt>
                      <c:pt idx="2207">
                        <c:v>14.1898788059992</c:v>
                      </c:pt>
                      <c:pt idx="2208">
                        <c:v>14.196430632711399</c:v>
                      </c:pt>
                      <c:pt idx="2209">
                        <c:v>14.2029824594237</c:v>
                      </c:pt>
                      <c:pt idx="2210">
                        <c:v>14.209534286136</c:v>
                      </c:pt>
                      <c:pt idx="2211">
                        <c:v>14.216086112848201</c:v>
                      </c:pt>
                      <c:pt idx="2212">
                        <c:v>14.222637939560499</c:v>
                      </c:pt>
                      <c:pt idx="2213">
                        <c:v>14.2291897662728</c:v>
                      </c:pt>
                      <c:pt idx="2214">
                        <c:v>14.2357415929851</c:v>
                      </c:pt>
                      <c:pt idx="2215">
                        <c:v>14.242293419697299</c:v>
                      </c:pt>
                      <c:pt idx="2216">
                        <c:v>14.2488452464096</c:v>
                      </c:pt>
                      <c:pt idx="2217">
                        <c:v>14.2553970731219</c:v>
                      </c:pt>
                      <c:pt idx="2218">
                        <c:v>14.261948899834101</c:v>
                      </c:pt>
                      <c:pt idx="2219">
                        <c:v>14.268500726546399</c:v>
                      </c:pt>
                      <c:pt idx="2220">
                        <c:v>14.2750525532587</c:v>
                      </c:pt>
                      <c:pt idx="2221">
                        <c:v>14.281604379970901</c:v>
                      </c:pt>
                      <c:pt idx="2222">
                        <c:v>14.288156206683199</c:v>
                      </c:pt>
                      <c:pt idx="2223">
                        <c:v>14.2947080333955</c:v>
                      </c:pt>
                      <c:pt idx="2224">
                        <c:v>14.301259860107701</c:v>
                      </c:pt>
                      <c:pt idx="2225">
                        <c:v>14.307811686819999</c:v>
                      </c:pt>
                      <c:pt idx="2226">
                        <c:v>14.3143635135323</c:v>
                      </c:pt>
                      <c:pt idx="2227">
                        <c:v>14.3209153402445</c:v>
                      </c:pt>
                      <c:pt idx="2228">
                        <c:v>14.327467166956801</c:v>
                      </c:pt>
                      <c:pt idx="2229">
                        <c:v>14.334018993669099</c:v>
                      </c:pt>
                      <c:pt idx="2230">
                        <c:v>14.3405708203814</c:v>
                      </c:pt>
                      <c:pt idx="2231">
                        <c:v>14.347122647093601</c:v>
                      </c:pt>
                      <c:pt idx="2232">
                        <c:v>14.353674473805899</c:v>
                      </c:pt>
                      <c:pt idx="2233">
                        <c:v>14.3602263005182</c:v>
                      </c:pt>
                      <c:pt idx="2234">
                        <c:v>14.3667781272304</c:v>
                      </c:pt>
                      <c:pt idx="2235">
                        <c:v>14.373329953942701</c:v>
                      </c:pt>
                      <c:pt idx="2236">
                        <c:v>14.379881780654999</c:v>
                      </c:pt>
                      <c:pt idx="2237">
                        <c:v>14.3864336073672</c:v>
                      </c:pt>
                      <c:pt idx="2238">
                        <c:v>14.392985434079501</c:v>
                      </c:pt>
                      <c:pt idx="2239">
                        <c:v>14.399537260791799</c:v>
                      </c:pt>
                      <c:pt idx="2240">
                        <c:v>14.406089087504</c:v>
                      </c:pt>
                      <c:pt idx="2241">
                        <c:v>14.412640914216301</c:v>
                      </c:pt>
                      <c:pt idx="2242">
                        <c:v>14.419192740928599</c:v>
                      </c:pt>
                      <c:pt idx="2243">
                        <c:v>14.4257445676408</c:v>
                      </c:pt>
                      <c:pt idx="2244">
                        <c:v>14.4322963943531</c:v>
                      </c:pt>
                      <c:pt idx="2245">
                        <c:v>14.438848221065401</c:v>
                      </c:pt>
                      <c:pt idx="2246">
                        <c:v>14.445400047777699</c:v>
                      </c:pt>
                      <c:pt idx="2247">
                        <c:v>14.4519518744899</c:v>
                      </c:pt>
                      <c:pt idx="2248">
                        <c:v>14.458503701202201</c:v>
                      </c:pt>
                      <c:pt idx="2249">
                        <c:v>14.465055527914499</c:v>
                      </c:pt>
                      <c:pt idx="2250">
                        <c:v>14.4716073546267</c:v>
                      </c:pt>
                      <c:pt idx="2251">
                        <c:v>14.478159181339</c:v>
                      </c:pt>
                      <c:pt idx="2252">
                        <c:v>14.484711008051301</c:v>
                      </c:pt>
                      <c:pt idx="2253">
                        <c:v>14.4912628347635</c:v>
                      </c:pt>
                      <c:pt idx="2254">
                        <c:v>14.4978146614758</c:v>
                      </c:pt>
                      <c:pt idx="2255">
                        <c:v>14.504366488188101</c:v>
                      </c:pt>
                      <c:pt idx="2256">
                        <c:v>14.5109183149003</c:v>
                      </c:pt>
                      <c:pt idx="2257">
                        <c:v>14.5174701416126</c:v>
                      </c:pt>
                      <c:pt idx="2258">
                        <c:v>14.524021968324901</c:v>
                      </c:pt>
                      <c:pt idx="2259">
                        <c:v>14.5305737950371</c:v>
                      </c:pt>
                      <c:pt idx="2260">
                        <c:v>14.5371256217494</c:v>
                      </c:pt>
                      <c:pt idx="2261">
                        <c:v>14.5436774484617</c:v>
                      </c:pt>
                      <c:pt idx="2262">
                        <c:v>14.550229275174001</c:v>
                      </c:pt>
                      <c:pt idx="2263">
                        <c:v>14.5567811018862</c:v>
                      </c:pt>
                      <c:pt idx="2264">
                        <c:v>14.5633329285985</c:v>
                      </c:pt>
                      <c:pt idx="2265">
                        <c:v>14.569884755310801</c:v>
                      </c:pt>
                      <c:pt idx="2266">
                        <c:v>14.576436582023</c:v>
                      </c:pt>
                      <c:pt idx="2267">
                        <c:v>14.5829884087353</c:v>
                      </c:pt>
                      <c:pt idx="2268">
                        <c:v>14.5895402354476</c:v>
                      </c:pt>
                      <c:pt idx="2269">
                        <c:v>14.5960920621598</c:v>
                      </c:pt>
                      <c:pt idx="2270">
                        <c:v>14.6026438888721</c:v>
                      </c:pt>
                      <c:pt idx="2271">
                        <c:v>14.6091957155844</c:v>
                      </c:pt>
                      <c:pt idx="2272">
                        <c:v>14.615747542296599</c:v>
                      </c:pt>
                      <c:pt idx="2273">
                        <c:v>14.6222993690089</c:v>
                      </c:pt>
                      <c:pt idx="2274">
                        <c:v>14.6288511957212</c:v>
                      </c:pt>
                      <c:pt idx="2275">
                        <c:v>14.635403022433399</c:v>
                      </c:pt>
                      <c:pt idx="2276">
                        <c:v>14.6419548491457</c:v>
                      </c:pt>
                      <c:pt idx="2277">
                        <c:v>14.648506675858</c:v>
                      </c:pt>
                      <c:pt idx="2278">
                        <c:v>14.655058502570199</c:v>
                      </c:pt>
                      <c:pt idx="2279">
                        <c:v>14.6616103292825</c:v>
                      </c:pt>
                      <c:pt idx="2280">
                        <c:v>14.6681621559948</c:v>
                      </c:pt>
                      <c:pt idx="2281">
                        <c:v>14.6747139827071</c:v>
                      </c:pt>
                      <c:pt idx="2282">
                        <c:v>14.681265809419299</c:v>
                      </c:pt>
                      <c:pt idx="2283">
                        <c:v>14.6878176361316</c:v>
                      </c:pt>
                      <c:pt idx="2284">
                        <c:v>14.6943694628439</c:v>
                      </c:pt>
                      <c:pt idx="2285">
                        <c:v>14.700921289556099</c:v>
                      </c:pt>
                      <c:pt idx="2286">
                        <c:v>14.7074731162684</c:v>
                      </c:pt>
                      <c:pt idx="2287">
                        <c:v>14.7140249429807</c:v>
                      </c:pt>
                      <c:pt idx="2288">
                        <c:v>14.720576769692901</c:v>
                      </c:pt>
                      <c:pt idx="2289">
                        <c:v>14.727128596405199</c:v>
                      </c:pt>
                      <c:pt idx="2290">
                        <c:v>14.7336804231175</c:v>
                      </c:pt>
                      <c:pt idx="2291">
                        <c:v>14.740232249829701</c:v>
                      </c:pt>
                      <c:pt idx="2292">
                        <c:v>14.746784076541999</c:v>
                      </c:pt>
                      <c:pt idx="2293">
                        <c:v>14.7533359032543</c:v>
                      </c:pt>
                      <c:pt idx="2294">
                        <c:v>14.7598877299666</c:v>
                      </c:pt>
                      <c:pt idx="2295">
                        <c:v>14.766439556678799</c:v>
                      </c:pt>
                      <c:pt idx="2296">
                        <c:v>14.7729913833911</c:v>
                      </c:pt>
                      <c:pt idx="2297">
                        <c:v>14.7795432101034</c:v>
                      </c:pt>
                      <c:pt idx="2298">
                        <c:v>14.786095036815601</c:v>
                      </c:pt>
                      <c:pt idx="2299">
                        <c:v>14.792646863527899</c:v>
                      </c:pt>
                      <c:pt idx="2300">
                        <c:v>14.7991986902402</c:v>
                      </c:pt>
                      <c:pt idx="2301">
                        <c:v>14.805750516952401</c:v>
                      </c:pt>
                      <c:pt idx="2302">
                        <c:v>14.812302343664699</c:v>
                      </c:pt>
                      <c:pt idx="2303">
                        <c:v>14.818854170377</c:v>
                      </c:pt>
                      <c:pt idx="2304">
                        <c:v>14.8254059970892</c:v>
                      </c:pt>
                      <c:pt idx="2305">
                        <c:v>14.831957823801501</c:v>
                      </c:pt>
                      <c:pt idx="2306">
                        <c:v>14.838509650513799</c:v>
                      </c:pt>
                      <c:pt idx="2307">
                        <c:v>14.845061477226</c:v>
                      </c:pt>
                      <c:pt idx="2308">
                        <c:v>14.851613303938301</c:v>
                      </c:pt>
                      <c:pt idx="2309">
                        <c:v>14.858165130650599</c:v>
                      </c:pt>
                      <c:pt idx="2310">
                        <c:v>14.8647169573628</c:v>
                      </c:pt>
                      <c:pt idx="2311">
                        <c:v>14.871268784075101</c:v>
                      </c:pt>
                      <c:pt idx="2312">
                        <c:v>14.877820610787399</c:v>
                      </c:pt>
                      <c:pt idx="2313">
                        <c:v>14.8843724374997</c:v>
                      </c:pt>
                      <c:pt idx="2314">
                        <c:v>14.8909242642119</c:v>
                      </c:pt>
                      <c:pt idx="2315">
                        <c:v>14.897476090924201</c:v>
                      </c:pt>
                      <c:pt idx="2316">
                        <c:v>14.904027917636499</c:v>
                      </c:pt>
                      <c:pt idx="2317">
                        <c:v>14.9105797443487</c:v>
                      </c:pt>
                      <c:pt idx="2318">
                        <c:v>14.917131571061001</c:v>
                      </c:pt>
                      <c:pt idx="2319">
                        <c:v>14.923683397773299</c:v>
                      </c:pt>
                      <c:pt idx="2320">
                        <c:v>14.9302352244855</c:v>
                      </c:pt>
                      <c:pt idx="2321">
                        <c:v>14.9367870511978</c:v>
                      </c:pt>
                      <c:pt idx="2322">
                        <c:v>14.943338877910101</c:v>
                      </c:pt>
                      <c:pt idx="2323">
                        <c:v>14.9498907046223</c:v>
                      </c:pt>
                      <c:pt idx="2324">
                        <c:v>14.9564425313346</c:v>
                      </c:pt>
                      <c:pt idx="2325">
                        <c:v>14.962994358046901</c:v>
                      </c:pt>
                      <c:pt idx="2326">
                        <c:v>14.9695461847591</c:v>
                      </c:pt>
                      <c:pt idx="2327">
                        <c:v>14.9760980114714</c:v>
                      </c:pt>
                      <c:pt idx="2328">
                        <c:v>14.982649838183701</c:v>
                      </c:pt>
                      <c:pt idx="2329">
                        <c:v>14.989201664895999</c:v>
                      </c:pt>
                      <c:pt idx="2330">
                        <c:v>14.9957534916082</c:v>
                      </c:pt>
                      <c:pt idx="2331">
                        <c:v>15.0023053183205</c:v>
                      </c:pt>
                      <c:pt idx="2332">
                        <c:v>15.008857145032801</c:v>
                      </c:pt>
                      <c:pt idx="2333">
                        <c:v>15.015408971745</c:v>
                      </c:pt>
                      <c:pt idx="2334">
                        <c:v>15.0219607984573</c:v>
                      </c:pt>
                      <c:pt idx="2335">
                        <c:v>15.028512625169601</c:v>
                      </c:pt>
                      <c:pt idx="2336">
                        <c:v>15.0350644518818</c:v>
                      </c:pt>
                      <c:pt idx="2337">
                        <c:v>15.0416162785941</c:v>
                      </c:pt>
                      <c:pt idx="2338">
                        <c:v>15.0481681053064</c:v>
                      </c:pt>
                      <c:pt idx="2339">
                        <c:v>15.0547199320186</c:v>
                      </c:pt>
                      <c:pt idx="2340">
                        <c:v>15.0612717587309</c:v>
                      </c:pt>
                      <c:pt idx="2341">
                        <c:v>15.0678235854432</c:v>
                      </c:pt>
                      <c:pt idx="2342">
                        <c:v>15.074375412155399</c:v>
                      </c:pt>
                      <c:pt idx="2343">
                        <c:v>15.0809272388677</c:v>
                      </c:pt>
                      <c:pt idx="2344">
                        <c:v>15.08747906558</c:v>
                      </c:pt>
                      <c:pt idx="2345">
                        <c:v>15.094030892292301</c:v>
                      </c:pt>
                      <c:pt idx="2346">
                        <c:v>15.1005827190045</c:v>
                      </c:pt>
                      <c:pt idx="2347">
                        <c:v>15.1071345457168</c:v>
                      </c:pt>
                      <c:pt idx="2348">
                        <c:v>15.1136863724291</c:v>
                      </c:pt>
                      <c:pt idx="2349">
                        <c:v>15.1202381991413</c:v>
                      </c:pt>
                      <c:pt idx="2350">
                        <c:v>15.1267900258536</c:v>
                      </c:pt>
                      <c:pt idx="2351">
                        <c:v>15.1333418525659</c:v>
                      </c:pt>
                      <c:pt idx="2352">
                        <c:v>15.139893679278099</c:v>
                      </c:pt>
                      <c:pt idx="2353">
                        <c:v>15.1464455059904</c:v>
                      </c:pt>
                      <c:pt idx="2354">
                        <c:v>15.1529973327027</c:v>
                      </c:pt>
                      <c:pt idx="2355">
                        <c:v>15.159549159414899</c:v>
                      </c:pt>
                      <c:pt idx="2356">
                        <c:v>15.1661009861272</c:v>
                      </c:pt>
                      <c:pt idx="2357">
                        <c:v>15.1726528128395</c:v>
                      </c:pt>
                      <c:pt idx="2358">
                        <c:v>15.179204639551701</c:v>
                      </c:pt>
                      <c:pt idx="2359">
                        <c:v>15.185756466263999</c:v>
                      </c:pt>
                      <c:pt idx="2360">
                        <c:v>15.1923082929763</c:v>
                      </c:pt>
                      <c:pt idx="2361">
                        <c:v>15.1988601196886</c:v>
                      </c:pt>
                      <c:pt idx="2362">
                        <c:v>15.205411946400799</c:v>
                      </c:pt>
                      <c:pt idx="2363">
                        <c:v>15.2119637731131</c:v>
                      </c:pt>
                      <c:pt idx="2364">
                        <c:v>15.2185155998254</c:v>
                      </c:pt>
                      <c:pt idx="2365">
                        <c:v>15.225067426537599</c:v>
                      </c:pt>
                      <c:pt idx="2366">
                        <c:v>15.2316192532499</c:v>
                      </c:pt>
                      <c:pt idx="2367">
                        <c:v>15.2381710799622</c:v>
                      </c:pt>
                      <c:pt idx="2368">
                        <c:v>15.244722906674401</c:v>
                      </c:pt>
                      <c:pt idx="2369">
                        <c:v>15.251274733386699</c:v>
                      </c:pt>
                      <c:pt idx="2370">
                        <c:v>15.257826560099</c:v>
                      </c:pt>
                      <c:pt idx="2371">
                        <c:v>15.264378386811201</c:v>
                      </c:pt>
                      <c:pt idx="2372">
                        <c:v>15.270930213523499</c:v>
                      </c:pt>
                      <c:pt idx="2373">
                        <c:v>15.2774820402358</c:v>
                      </c:pt>
                      <c:pt idx="2374">
                        <c:v>15.284033866948</c:v>
                      </c:pt>
                      <c:pt idx="2375">
                        <c:v>15.290585693660301</c:v>
                      </c:pt>
                      <c:pt idx="2376">
                        <c:v>15.297137520372599</c:v>
                      </c:pt>
                      <c:pt idx="2377">
                        <c:v>15.3036893470849</c:v>
                      </c:pt>
                      <c:pt idx="2378">
                        <c:v>15.310241173797101</c:v>
                      </c:pt>
                      <c:pt idx="2379">
                        <c:v>15.316793000509399</c:v>
                      </c:pt>
                      <c:pt idx="2380">
                        <c:v>15.3233448272217</c:v>
                      </c:pt>
                      <c:pt idx="2381">
                        <c:v>15.329896653933901</c:v>
                      </c:pt>
                      <c:pt idx="2382">
                        <c:v>15.336448480646199</c:v>
                      </c:pt>
                      <c:pt idx="2383">
                        <c:v>15.3430003073585</c:v>
                      </c:pt>
                      <c:pt idx="2384">
                        <c:v>15.3495521340707</c:v>
                      </c:pt>
                      <c:pt idx="2385">
                        <c:v>15.356103960783001</c:v>
                      </c:pt>
                      <c:pt idx="2386">
                        <c:v>15.362655787495299</c:v>
                      </c:pt>
                      <c:pt idx="2387">
                        <c:v>15.3692076142075</c:v>
                      </c:pt>
                      <c:pt idx="2388">
                        <c:v>15.375759440919801</c:v>
                      </c:pt>
                      <c:pt idx="2389">
                        <c:v>15.382311267632099</c:v>
                      </c:pt>
                      <c:pt idx="2390">
                        <c:v>15.3888630943443</c:v>
                      </c:pt>
                      <c:pt idx="2391">
                        <c:v>15.3954149210566</c:v>
                      </c:pt>
                      <c:pt idx="2392">
                        <c:v>15.401966747768901</c:v>
                      </c:pt>
                      <c:pt idx="2393">
                        <c:v>15.4085185744811</c:v>
                      </c:pt>
                      <c:pt idx="2394">
                        <c:v>15.4150704011934</c:v>
                      </c:pt>
                      <c:pt idx="2395">
                        <c:v>15.421622227905701</c:v>
                      </c:pt>
                      <c:pt idx="2396">
                        <c:v>15.428174054617999</c:v>
                      </c:pt>
                      <c:pt idx="2397">
                        <c:v>15.4347258813302</c:v>
                      </c:pt>
                      <c:pt idx="2398">
                        <c:v>15.441277708042501</c:v>
                      </c:pt>
                      <c:pt idx="2399">
                        <c:v>15.447829534754799</c:v>
                      </c:pt>
                      <c:pt idx="2400">
                        <c:v>15.454381361467</c:v>
                      </c:pt>
                      <c:pt idx="2401">
                        <c:v>15.4609331881793</c:v>
                      </c:pt>
                      <c:pt idx="2402">
                        <c:v>15.467485014891601</c:v>
                      </c:pt>
                      <c:pt idx="2403">
                        <c:v>15.4740368416038</c:v>
                      </c:pt>
                      <c:pt idx="2404">
                        <c:v>15.4805886683161</c:v>
                      </c:pt>
                      <c:pt idx="2405">
                        <c:v>15.487140495028401</c:v>
                      </c:pt>
                      <c:pt idx="2406">
                        <c:v>15.4936923217406</c:v>
                      </c:pt>
                      <c:pt idx="2407">
                        <c:v>15.5002441484529</c:v>
                      </c:pt>
                      <c:pt idx="2408">
                        <c:v>15.5067959751652</c:v>
                      </c:pt>
                      <c:pt idx="2409">
                        <c:v>15.5133478018774</c:v>
                      </c:pt>
                      <c:pt idx="2410">
                        <c:v>15.5198996285897</c:v>
                      </c:pt>
                      <c:pt idx="2411">
                        <c:v>15.526451455302</c:v>
                      </c:pt>
                      <c:pt idx="2412">
                        <c:v>15.533003282014301</c:v>
                      </c:pt>
                      <c:pt idx="2413">
                        <c:v>15.5395551087265</c:v>
                      </c:pt>
                      <c:pt idx="2414">
                        <c:v>15.5461069354388</c:v>
                      </c:pt>
                      <c:pt idx="2415">
                        <c:v>15.552658762151101</c:v>
                      </c:pt>
                      <c:pt idx="2416">
                        <c:v>15.5592105888633</c:v>
                      </c:pt>
                      <c:pt idx="2417">
                        <c:v>15.5657624155756</c:v>
                      </c:pt>
                      <c:pt idx="2418">
                        <c:v>15.5723142422879</c:v>
                      </c:pt>
                      <c:pt idx="2419">
                        <c:v>15.5788660690001</c:v>
                      </c:pt>
                      <c:pt idx="2420">
                        <c:v>15.5854178957124</c:v>
                      </c:pt>
                      <c:pt idx="2421">
                        <c:v>15.5919697224247</c:v>
                      </c:pt>
                      <c:pt idx="2422">
                        <c:v>15.598521549136899</c:v>
                      </c:pt>
                      <c:pt idx="2423">
                        <c:v>15.6050733758492</c:v>
                      </c:pt>
                      <c:pt idx="2424">
                        <c:v>15.6116252025615</c:v>
                      </c:pt>
                      <c:pt idx="2425">
                        <c:v>15.6181770292738</c:v>
                      </c:pt>
                      <c:pt idx="2426">
                        <c:v>15.624728855986</c:v>
                      </c:pt>
                      <c:pt idx="2427">
                        <c:v>15.6312806826983</c:v>
                      </c:pt>
                      <c:pt idx="2428">
                        <c:v>15.6378325094106</c:v>
                      </c:pt>
                      <c:pt idx="2429">
                        <c:v>15.644384336122799</c:v>
                      </c:pt>
                      <c:pt idx="2430">
                        <c:v>15.6509361628351</c:v>
                      </c:pt>
                      <c:pt idx="2431">
                        <c:v>15.6574879895474</c:v>
                      </c:pt>
                      <c:pt idx="2432">
                        <c:v>15.664039816259599</c:v>
                      </c:pt>
                      <c:pt idx="2433">
                        <c:v>15.6705916429719</c:v>
                      </c:pt>
                      <c:pt idx="2434">
                        <c:v>15.6771434696842</c:v>
                      </c:pt>
                      <c:pt idx="2435">
                        <c:v>15.683695296396399</c:v>
                      </c:pt>
                      <c:pt idx="2436">
                        <c:v>15.6902471231087</c:v>
                      </c:pt>
                      <c:pt idx="2437">
                        <c:v>15.696798949821</c:v>
                      </c:pt>
                      <c:pt idx="2438">
                        <c:v>15.703350776533201</c:v>
                      </c:pt>
                      <c:pt idx="2439">
                        <c:v>15.709902603245499</c:v>
                      </c:pt>
                      <c:pt idx="2440">
                        <c:v>15.7164544299578</c:v>
                      </c:pt>
                      <c:pt idx="2441">
                        <c:v>15.723006256670001</c:v>
                      </c:pt>
                      <c:pt idx="2442">
                        <c:v>15.729558083382299</c:v>
                      </c:pt>
                      <c:pt idx="2443">
                        <c:v>15.7361099100946</c:v>
                      </c:pt>
                      <c:pt idx="2444">
                        <c:v>15.7426617368069</c:v>
                      </c:pt>
                      <c:pt idx="2445">
                        <c:v>15.749213563519101</c:v>
                      </c:pt>
                      <c:pt idx="2446">
                        <c:v>15.755765390231399</c:v>
                      </c:pt>
                      <c:pt idx="2447">
                        <c:v>15.7623172169437</c:v>
                      </c:pt>
                      <c:pt idx="2448">
                        <c:v>15.768869043655901</c:v>
                      </c:pt>
                      <c:pt idx="2449">
                        <c:v>15.775420870368199</c:v>
                      </c:pt>
                      <c:pt idx="2450">
                        <c:v>15.7819726970805</c:v>
                      </c:pt>
                      <c:pt idx="2451">
                        <c:v>15.788524523792701</c:v>
                      </c:pt>
                      <c:pt idx="2452">
                        <c:v>15.795076350504999</c:v>
                      </c:pt>
                      <c:pt idx="2453">
                        <c:v>15.8016281772173</c:v>
                      </c:pt>
                      <c:pt idx="2454">
                        <c:v>15.8081800039295</c:v>
                      </c:pt>
                      <c:pt idx="2455">
                        <c:v>15.814731830641801</c:v>
                      </c:pt>
                      <c:pt idx="2456">
                        <c:v>15.821283657354099</c:v>
                      </c:pt>
                      <c:pt idx="2457">
                        <c:v>15.8278354840663</c:v>
                      </c:pt>
                      <c:pt idx="2458">
                        <c:v>15.834387310778601</c:v>
                      </c:pt>
                      <c:pt idx="2459">
                        <c:v>15.840939137490899</c:v>
                      </c:pt>
                      <c:pt idx="2460">
                        <c:v>15.8474909642032</c:v>
                      </c:pt>
                      <c:pt idx="2461">
                        <c:v>15.8540427909154</c:v>
                      </c:pt>
                      <c:pt idx="2462">
                        <c:v>15.860594617627701</c:v>
                      </c:pt>
                      <c:pt idx="2463">
                        <c:v>15.867146444339999</c:v>
                      </c:pt>
                      <c:pt idx="2464">
                        <c:v>15.8736982710522</c:v>
                      </c:pt>
                      <c:pt idx="2465">
                        <c:v>15.880250097764501</c:v>
                      </c:pt>
                      <c:pt idx="2466">
                        <c:v>15.886801924476799</c:v>
                      </c:pt>
                      <c:pt idx="2467">
                        <c:v>15.893353751189</c:v>
                      </c:pt>
                      <c:pt idx="2468">
                        <c:v>15.899905577901301</c:v>
                      </c:pt>
                      <c:pt idx="2469">
                        <c:v>15.906457404613599</c:v>
                      </c:pt>
                      <c:pt idx="2470">
                        <c:v>15.9130092313258</c:v>
                      </c:pt>
                      <c:pt idx="2471">
                        <c:v>15.9195610580381</c:v>
                      </c:pt>
                      <c:pt idx="2472">
                        <c:v>15.926112884750401</c:v>
                      </c:pt>
                      <c:pt idx="2473">
                        <c:v>15.9326647114626</c:v>
                      </c:pt>
                      <c:pt idx="2474">
                        <c:v>15.9392165381749</c:v>
                      </c:pt>
                      <c:pt idx="2475">
                        <c:v>15.945768364887201</c:v>
                      </c:pt>
                      <c:pt idx="2476">
                        <c:v>15.952320191599499</c:v>
                      </c:pt>
                      <c:pt idx="2477">
                        <c:v>15.9588720183117</c:v>
                      </c:pt>
                      <c:pt idx="2478">
                        <c:v>15.965423845024</c:v>
                      </c:pt>
                      <c:pt idx="2479">
                        <c:v>15.971975671736301</c:v>
                      </c:pt>
                      <c:pt idx="2480">
                        <c:v>15.9785274984485</c:v>
                      </c:pt>
                      <c:pt idx="2481">
                        <c:v>15.9850793251608</c:v>
                      </c:pt>
                      <c:pt idx="2482">
                        <c:v>15.991631151873101</c:v>
                      </c:pt>
                      <c:pt idx="2483">
                        <c:v>15.9981829785853</c:v>
                      </c:pt>
                      <c:pt idx="2484">
                        <c:v>16.004734805297598</c:v>
                      </c:pt>
                      <c:pt idx="2485">
                        <c:v>16.011286632009899</c:v>
                      </c:pt>
                      <c:pt idx="2486">
                        <c:v>16.0178384587221</c:v>
                      </c:pt>
                      <c:pt idx="2487">
                        <c:v>16.0243902854344</c:v>
                      </c:pt>
                      <c:pt idx="2488">
                        <c:v>16.0309421121467</c:v>
                      </c:pt>
                      <c:pt idx="2489">
                        <c:v>16.037493938858901</c:v>
                      </c:pt>
                      <c:pt idx="2490">
                        <c:v>16.044045765571202</c:v>
                      </c:pt>
                      <c:pt idx="2491">
                        <c:v>16.050597592283498</c:v>
                      </c:pt>
                      <c:pt idx="2492">
                        <c:v>16.057149418995799</c:v>
                      </c:pt>
                      <c:pt idx="2493">
                        <c:v>16.063701245708</c:v>
                      </c:pt>
                      <c:pt idx="2494">
                        <c:v>16.0702530724203</c:v>
                      </c:pt>
                      <c:pt idx="2495">
                        <c:v>16.0768048991326</c:v>
                      </c:pt>
                      <c:pt idx="2496">
                        <c:v>16.083356725844801</c:v>
                      </c:pt>
                      <c:pt idx="2497">
                        <c:v>16.089908552557102</c:v>
                      </c:pt>
                      <c:pt idx="2498">
                        <c:v>16.096460379269399</c:v>
                      </c:pt>
                      <c:pt idx="2499">
                        <c:v>16.103012205981599</c:v>
                      </c:pt>
                      <c:pt idx="2500">
                        <c:v>16.1095640326939</c:v>
                      </c:pt>
                      <c:pt idx="2501">
                        <c:v>16.1161158594062</c:v>
                      </c:pt>
                      <c:pt idx="2502">
                        <c:v>16.122667686118401</c:v>
                      </c:pt>
                      <c:pt idx="2503">
                        <c:v>16.129219512830701</c:v>
                      </c:pt>
                      <c:pt idx="2504">
                        <c:v>16.135771339542998</c:v>
                      </c:pt>
                      <c:pt idx="2505">
                        <c:v>16.142323166255199</c:v>
                      </c:pt>
                      <c:pt idx="2506">
                        <c:v>16.1488749929675</c:v>
                      </c:pt>
                      <c:pt idx="2507">
                        <c:v>16.1554268196798</c:v>
                      </c:pt>
                      <c:pt idx="2508">
                        <c:v>16.1619786463921</c:v>
                      </c:pt>
                      <c:pt idx="2509">
                        <c:v>16.168530473104301</c:v>
                      </c:pt>
                      <c:pt idx="2510">
                        <c:v>16.175082299816602</c:v>
                      </c:pt>
                      <c:pt idx="2511">
                        <c:v>16.181634126528898</c:v>
                      </c:pt>
                      <c:pt idx="2512">
                        <c:v>16.188185953241099</c:v>
                      </c:pt>
                      <c:pt idx="2513">
                        <c:v>16.1947377799534</c:v>
                      </c:pt>
                      <c:pt idx="2514">
                        <c:v>16.2012896066657</c:v>
                      </c:pt>
                      <c:pt idx="2515">
                        <c:v>16.207841433377901</c:v>
                      </c:pt>
                      <c:pt idx="2516">
                        <c:v>16.214393260090201</c:v>
                      </c:pt>
                      <c:pt idx="2517">
                        <c:v>16.220945086802502</c:v>
                      </c:pt>
                      <c:pt idx="2518">
                        <c:v>16.227496913514699</c:v>
                      </c:pt>
                      <c:pt idx="2519">
                        <c:v>16.234048740226999</c:v>
                      </c:pt>
                      <c:pt idx="2520">
                        <c:v>16.2406005669393</c:v>
                      </c:pt>
                      <c:pt idx="2521">
                        <c:v>16.247152393651501</c:v>
                      </c:pt>
                      <c:pt idx="2522">
                        <c:v>16.253704220363801</c:v>
                      </c:pt>
                      <c:pt idx="2523">
                        <c:v>16.260256047076101</c:v>
                      </c:pt>
                      <c:pt idx="2524">
                        <c:v>16.266807873788299</c:v>
                      </c:pt>
                      <c:pt idx="2525">
                        <c:v>16.273359700500599</c:v>
                      </c:pt>
                      <c:pt idx="2526">
                        <c:v>16.279911527212899</c:v>
                      </c:pt>
                      <c:pt idx="2527">
                        <c:v>16.2864633539252</c:v>
                      </c:pt>
                      <c:pt idx="2528">
                        <c:v>16.293015180637401</c:v>
                      </c:pt>
                      <c:pt idx="2529">
                        <c:v>16.299567007349701</c:v>
                      </c:pt>
                      <c:pt idx="2530">
                        <c:v>16.306118834062001</c:v>
                      </c:pt>
                      <c:pt idx="2531">
                        <c:v>16.312670660774199</c:v>
                      </c:pt>
                      <c:pt idx="2532">
                        <c:v>16.319222487486499</c:v>
                      </c:pt>
                      <c:pt idx="2533">
                        <c:v>16.325774314198799</c:v>
                      </c:pt>
                      <c:pt idx="2534">
                        <c:v>16.332326140911</c:v>
                      </c:pt>
                      <c:pt idx="2535">
                        <c:v>16.338877967623301</c:v>
                      </c:pt>
                      <c:pt idx="2536">
                        <c:v>16.345429794335601</c:v>
                      </c:pt>
                      <c:pt idx="2537">
                        <c:v>16.351981621047798</c:v>
                      </c:pt>
                      <c:pt idx="2538">
                        <c:v>16.358533447760099</c:v>
                      </c:pt>
                      <c:pt idx="2539">
                        <c:v>16.365085274472399</c:v>
                      </c:pt>
                      <c:pt idx="2540">
                        <c:v>16.3716371011846</c:v>
                      </c:pt>
                      <c:pt idx="2541">
                        <c:v>16.3781889278969</c:v>
                      </c:pt>
                      <c:pt idx="2542">
                        <c:v>16.384740754609201</c:v>
                      </c:pt>
                      <c:pt idx="2543">
                        <c:v>16.391292581321501</c:v>
                      </c:pt>
                      <c:pt idx="2544">
                        <c:v>16.397844408033698</c:v>
                      </c:pt>
                      <c:pt idx="2545">
                        <c:v>16.404396234745999</c:v>
                      </c:pt>
                      <c:pt idx="2546">
                        <c:v>16.410948061458299</c:v>
                      </c:pt>
                      <c:pt idx="2547">
                        <c:v>16.4174998881705</c:v>
                      </c:pt>
                      <c:pt idx="2548">
                        <c:v>16.4240517148828</c:v>
                      </c:pt>
                      <c:pt idx="2549">
                        <c:v>16.430603541595101</c:v>
                      </c:pt>
                      <c:pt idx="2550">
                        <c:v>16.437155368307302</c:v>
                      </c:pt>
                      <c:pt idx="2551">
                        <c:v>16.443707195019599</c:v>
                      </c:pt>
                      <c:pt idx="2552">
                        <c:v>16.450259021731899</c:v>
                      </c:pt>
                      <c:pt idx="2553">
                        <c:v>16.4568108484441</c:v>
                      </c:pt>
                      <c:pt idx="2554">
                        <c:v>16.4633626751564</c:v>
                      </c:pt>
                      <c:pt idx="2555">
                        <c:v>16.469914501868701</c:v>
                      </c:pt>
                      <c:pt idx="2556">
                        <c:v>16.476466328581001</c:v>
                      </c:pt>
                      <c:pt idx="2557">
                        <c:v>16.483018155293198</c:v>
                      </c:pt>
                      <c:pt idx="2558">
                        <c:v>16.489569982005499</c:v>
                      </c:pt>
                      <c:pt idx="2559">
                        <c:v>16.496121808717799</c:v>
                      </c:pt>
                      <c:pt idx="2560">
                        <c:v>16.50267363543</c:v>
                      </c:pt>
                      <c:pt idx="2561">
                        <c:v>16.5092254621423</c:v>
                      </c:pt>
                      <c:pt idx="2562">
                        <c:v>16.515777288854601</c:v>
                      </c:pt>
                      <c:pt idx="2563">
                        <c:v>16.522329115566802</c:v>
                      </c:pt>
                      <c:pt idx="2564">
                        <c:v>16.528880942279098</c:v>
                      </c:pt>
                      <c:pt idx="2565">
                        <c:v>16.535432768991399</c:v>
                      </c:pt>
                      <c:pt idx="2566">
                        <c:v>16.5419845957036</c:v>
                      </c:pt>
                      <c:pt idx="2567">
                        <c:v>16.5485364224159</c:v>
                      </c:pt>
                      <c:pt idx="2568">
                        <c:v>16.5550882491282</c:v>
                      </c:pt>
                      <c:pt idx="2569">
                        <c:v>16.561640075840401</c:v>
                      </c:pt>
                      <c:pt idx="2570">
                        <c:v>16.568191902552702</c:v>
                      </c:pt>
                      <c:pt idx="2571">
                        <c:v>16.574743729264998</c:v>
                      </c:pt>
                      <c:pt idx="2572">
                        <c:v>16.581295555977199</c:v>
                      </c:pt>
                      <c:pt idx="2573">
                        <c:v>16.5878473826895</c:v>
                      </c:pt>
                      <c:pt idx="2574">
                        <c:v>16.5943992094018</c:v>
                      </c:pt>
                      <c:pt idx="2575">
                        <c:v>16.6009510361141</c:v>
                      </c:pt>
                      <c:pt idx="2576">
                        <c:v>16.607502862826301</c:v>
                      </c:pt>
                      <c:pt idx="2577">
                        <c:v>16.614054689538602</c:v>
                      </c:pt>
                      <c:pt idx="2578">
                        <c:v>16.620606516250898</c:v>
                      </c:pt>
                      <c:pt idx="2579">
                        <c:v>16.627158342963099</c:v>
                      </c:pt>
                      <c:pt idx="2580">
                        <c:v>16.6337101696754</c:v>
                      </c:pt>
                      <c:pt idx="2581">
                        <c:v>16.6402619963877</c:v>
                      </c:pt>
                      <c:pt idx="2582">
                        <c:v>16.646813823099901</c:v>
                      </c:pt>
                      <c:pt idx="2583">
                        <c:v>16.653365649812201</c:v>
                      </c:pt>
                      <c:pt idx="2584">
                        <c:v>16.659917476524502</c:v>
                      </c:pt>
                      <c:pt idx="2585">
                        <c:v>16.666469303236699</c:v>
                      </c:pt>
                      <c:pt idx="2586">
                        <c:v>16.673021129948999</c:v>
                      </c:pt>
                      <c:pt idx="2587">
                        <c:v>16.6795729566613</c:v>
                      </c:pt>
                      <c:pt idx="2588">
                        <c:v>16.686124783373501</c:v>
                      </c:pt>
                      <c:pt idx="2589">
                        <c:v>16.692676610085801</c:v>
                      </c:pt>
                      <c:pt idx="2590">
                        <c:v>16.699228436798101</c:v>
                      </c:pt>
                      <c:pt idx="2591">
                        <c:v>16.705780263510398</c:v>
                      </c:pt>
                      <c:pt idx="2592">
                        <c:v>16.712332090222599</c:v>
                      </c:pt>
                      <c:pt idx="2593">
                        <c:v>16.7188839169349</c:v>
                      </c:pt>
                      <c:pt idx="2594">
                        <c:v>16.7254357436472</c:v>
                      </c:pt>
                      <c:pt idx="2595">
                        <c:v>16.731987570359401</c:v>
                      </c:pt>
                      <c:pt idx="2596">
                        <c:v>16.738539397071701</c:v>
                      </c:pt>
                      <c:pt idx="2597">
                        <c:v>16.745091223784001</c:v>
                      </c:pt>
                      <c:pt idx="2598">
                        <c:v>16.751643050496199</c:v>
                      </c:pt>
                      <c:pt idx="2599">
                        <c:v>16.758194877208499</c:v>
                      </c:pt>
                      <c:pt idx="2600">
                        <c:v>16.7647467039208</c:v>
                      </c:pt>
                      <c:pt idx="2601">
                        <c:v>16.771298530633</c:v>
                      </c:pt>
                      <c:pt idx="2602">
                        <c:v>16.777850357345301</c:v>
                      </c:pt>
                      <c:pt idx="2603">
                        <c:v>16.784402184057601</c:v>
                      </c:pt>
                      <c:pt idx="2604">
                        <c:v>16.790954010769799</c:v>
                      </c:pt>
                      <c:pt idx="2605">
                        <c:v>16.797505837482099</c:v>
                      </c:pt>
                      <c:pt idx="2606">
                        <c:v>16.804057664194399</c:v>
                      </c:pt>
                      <c:pt idx="2607">
                        <c:v>16.8106094909067</c:v>
                      </c:pt>
                      <c:pt idx="2608">
                        <c:v>16.817161317618901</c:v>
                      </c:pt>
                      <c:pt idx="2609">
                        <c:v>16.823713144331201</c:v>
                      </c:pt>
                      <c:pt idx="2610">
                        <c:v>16.830264971043501</c:v>
                      </c:pt>
                      <c:pt idx="2611">
                        <c:v>16.836816797755699</c:v>
                      </c:pt>
                      <c:pt idx="2612">
                        <c:v>16.843368624467999</c:v>
                      </c:pt>
                      <c:pt idx="2613">
                        <c:v>16.849920451180299</c:v>
                      </c:pt>
                      <c:pt idx="2614">
                        <c:v>16.8564722778925</c:v>
                      </c:pt>
                      <c:pt idx="2615">
                        <c:v>16.863024104604801</c:v>
                      </c:pt>
                      <c:pt idx="2616">
                        <c:v>16.869575931317101</c:v>
                      </c:pt>
                      <c:pt idx="2617">
                        <c:v>16.876127758029298</c:v>
                      </c:pt>
                      <c:pt idx="2618">
                        <c:v>16.882679584741599</c:v>
                      </c:pt>
                      <c:pt idx="2619">
                        <c:v>16.889231411453899</c:v>
                      </c:pt>
                      <c:pt idx="2620">
                        <c:v>16.8957832381661</c:v>
                      </c:pt>
                      <c:pt idx="2621">
                        <c:v>16.9023350648784</c:v>
                      </c:pt>
                      <c:pt idx="2622">
                        <c:v>16.908886891590701</c:v>
                      </c:pt>
                      <c:pt idx="2623">
                        <c:v>16.915438718303001</c:v>
                      </c:pt>
                      <c:pt idx="2624">
                        <c:v>16.921990545015198</c:v>
                      </c:pt>
                      <c:pt idx="2625">
                        <c:v>16.928542371727499</c:v>
                      </c:pt>
                      <c:pt idx="2626">
                        <c:v>16.935094198439799</c:v>
                      </c:pt>
                      <c:pt idx="2627">
                        <c:v>16.941646025152</c:v>
                      </c:pt>
                      <c:pt idx="2628">
                        <c:v>16.9481978518643</c:v>
                      </c:pt>
                      <c:pt idx="2629">
                        <c:v>16.954749678576601</c:v>
                      </c:pt>
                      <c:pt idx="2630">
                        <c:v>16.961301505288802</c:v>
                      </c:pt>
                      <c:pt idx="2631">
                        <c:v>16.967853332001098</c:v>
                      </c:pt>
                      <c:pt idx="2632">
                        <c:v>16.974405158713399</c:v>
                      </c:pt>
                      <c:pt idx="2633">
                        <c:v>16.9809569854256</c:v>
                      </c:pt>
                      <c:pt idx="2634">
                        <c:v>16.9875088121379</c:v>
                      </c:pt>
                      <c:pt idx="2635">
                        <c:v>16.9940606388502</c:v>
                      </c:pt>
                      <c:pt idx="2636">
                        <c:v>17.000612465562401</c:v>
                      </c:pt>
                      <c:pt idx="2637">
                        <c:v>17.007164292274702</c:v>
                      </c:pt>
                      <c:pt idx="2638">
                        <c:v>17.013716118986999</c:v>
                      </c:pt>
                      <c:pt idx="2639">
                        <c:v>17.020267945699299</c:v>
                      </c:pt>
                      <c:pt idx="2640">
                        <c:v>17.0268197724115</c:v>
                      </c:pt>
                      <c:pt idx="2641">
                        <c:v>17.0333715991238</c:v>
                      </c:pt>
                      <c:pt idx="2642">
                        <c:v>17.039923425836101</c:v>
                      </c:pt>
                      <c:pt idx="2643">
                        <c:v>17.046475252548301</c:v>
                      </c:pt>
                      <c:pt idx="2644">
                        <c:v>17.053027079260598</c:v>
                      </c:pt>
                      <c:pt idx="2645">
                        <c:v>17.059578905972899</c:v>
                      </c:pt>
                      <c:pt idx="2646">
                        <c:v>17.0661307326851</c:v>
                      </c:pt>
                      <c:pt idx="2647">
                        <c:v>17.0726825593974</c:v>
                      </c:pt>
                      <c:pt idx="2648">
                        <c:v>17.0792343861097</c:v>
                      </c:pt>
                      <c:pt idx="2649">
                        <c:v>17.085786212821901</c:v>
                      </c:pt>
                      <c:pt idx="2650">
                        <c:v>17.092338039534201</c:v>
                      </c:pt>
                      <c:pt idx="2651">
                        <c:v>17.098889866246498</c:v>
                      </c:pt>
                      <c:pt idx="2652">
                        <c:v>17.105441692958699</c:v>
                      </c:pt>
                      <c:pt idx="2653">
                        <c:v>17.111993519671</c:v>
                      </c:pt>
                      <c:pt idx="2654">
                        <c:v>17.1185453463833</c:v>
                      </c:pt>
                      <c:pt idx="2655">
                        <c:v>17.1250971730956</c:v>
                      </c:pt>
                      <c:pt idx="2656">
                        <c:v>17.131648999807801</c:v>
                      </c:pt>
                      <c:pt idx="2657">
                        <c:v>17.138200826520102</c:v>
                      </c:pt>
                      <c:pt idx="2658">
                        <c:v>17.144752653232398</c:v>
                      </c:pt>
                      <c:pt idx="2659">
                        <c:v>17.151304479944599</c:v>
                      </c:pt>
                      <c:pt idx="2660">
                        <c:v>17.1578563066569</c:v>
                      </c:pt>
                      <c:pt idx="2661">
                        <c:v>17.1644081333692</c:v>
                      </c:pt>
                      <c:pt idx="2662">
                        <c:v>17.170959960081401</c:v>
                      </c:pt>
                      <c:pt idx="2663">
                        <c:v>17.177511786793701</c:v>
                      </c:pt>
                      <c:pt idx="2664">
                        <c:v>17.184063613506002</c:v>
                      </c:pt>
                      <c:pt idx="2665">
                        <c:v>17.190615440218199</c:v>
                      </c:pt>
                      <c:pt idx="2666">
                        <c:v>17.197167266930499</c:v>
                      </c:pt>
                      <c:pt idx="2667">
                        <c:v>17.2037190936428</c:v>
                      </c:pt>
                      <c:pt idx="2668">
                        <c:v>17.210270920355001</c:v>
                      </c:pt>
                      <c:pt idx="2669">
                        <c:v>17.216822747067301</c:v>
                      </c:pt>
                      <c:pt idx="2670">
                        <c:v>17.223374573779601</c:v>
                      </c:pt>
                      <c:pt idx="2671">
                        <c:v>17.229926400491799</c:v>
                      </c:pt>
                      <c:pt idx="2672">
                        <c:v>17.236478227204099</c:v>
                      </c:pt>
                      <c:pt idx="2673">
                        <c:v>17.243030053916399</c:v>
                      </c:pt>
                      <c:pt idx="2674">
                        <c:v>17.2495818806287</c:v>
                      </c:pt>
                      <c:pt idx="2675">
                        <c:v>17.256133707340901</c:v>
                      </c:pt>
                      <c:pt idx="2676">
                        <c:v>17.262685534053201</c:v>
                      </c:pt>
                      <c:pt idx="2677">
                        <c:v>17.269237360765501</c:v>
                      </c:pt>
                      <c:pt idx="2678">
                        <c:v>17.275789187477699</c:v>
                      </c:pt>
                      <c:pt idx="2679">
                        <c:v>17.282341014189999</c:v>
                      </c:pt>
                      <c:pt idx="2680">
                        <c:v>17.288892840902299</c:v>
                      </c:pt>
                      <c:pt idx="2681">
                        <c:v>17.2954446676145</c:v>
                      </c:pt>
                      <c:pt idx="2682">
                        <c:v>17.301996494326801</c:v>
                      </c:pt>
                      <c:pt idx="2683">
                        <c:v>17.308548321039101</c:v>
                      </c:pt>
                      <c:pt idx="2684">
                        <c:v>17.315100147751298</c:v>
                      </c:pt>
                      <c:pt idx="2685">
                        <c:v>17.321651974463599</c:v>
                      </c:pt>
                      <c:pt idx="2686">
                        <c:v>17.328203801175899</c:v>
                      </c:pt>
                      <c:pt idx="2687">
                        <c:v>17.3347556278882</c:v>
                      </c:pt>
                      <c:pt idx="2688">
                        <c:v>17.3413074546004</c:v>
                      </c:pt>
                      <c:pt idx="2689">
                        <c:v>17.347859281312701</c:v>
                      </c:pt>
                      <c:pt idx="2690">
                        <c:v>17.354411108025001</c:v>
                      </c:pt>
                      <c:pt idx="2691">
                        <c:v>17.360962934737199</c:v>
                      </c:pt>
                      <c:pt idx="2692">
                        <c:v>17.367514761449499</c:v>
                      </c:pt>
                      <c:pt idx="2693">
                        <c:v>17.374066588161799</c:v>
                      </c:pt>
                      <c:pt idx="2694">
                        <c:v>17.380618414874</c:v>
                      </c:pt>
                      <c:pt idx="2695">
                        <c:v>17.387170241586301</c:v>
                      </c:pt>
                      <c:pt idx="2696">
                        <c:v>17.393722068298601</c:v>
                      </c:pt>
                      <c:pt idx="2697">
                        <c:v>17.400273895010798</c:v>
                      </c:pt>
                      <c:pt idx="2698">
                        <c:v>17.406825721723099</c:v>
                      </c:pt>
                      <c:pt idx="2699">
                        <c:v>17.413377548435399</c:v>
                      </c:pt>
                      <c:pt idx="2700">
                        <c:v>17.4199293751476</c:v>
                      </c:pt>
                      <c:pt idx="2701">
                        <c:v>17.4264812018599</c:v>
                      </c:pt>
                      <c:pt idx="2702">
                        <c:v>17.433033028572201</c:v>
                      </c:pt>
                      <c:pt idx="2703">
                        <c:v>17.439584855284401</c:v>
                      </c:pt>
                      <c:pt idx="2704">
                        <c:v>17.446136681996698</c:v>
                      </c:pt>
                      <c:pt idx="2705">
                        <c:v>17.452688508708999</c:v>
                      </c:pt>
                      <c:pt idx="2706">
                        <c:v>17.459240335421299</c:v>
                      </c:pt>
                      <c:pt idx="2707">
                        <c:v>17.4657921621335</c:v>
                      </c:pt>
                      <c:pt idx="2708">
                        <c:v>17.4723439888458</c:v>
                      </c:pt>
                      <c:pt idx="2709">
                        <c:v>17.478895815558101</c:v>
                      </c:pt>
                      <c:pt idx="2710">
                        <c:v>17.485447642270302</c:v>
                      </c:pt>
                      <c:pt idx="2711">
                        <c:v>17.491999468982598</c:v>
                      </c:pt>
                      <c:pt idx="2712">
                        <c:v>17.498551295694899</c:v>
                      </c:pt>
                      <c:pt idx="2713">
                        <c:v>17.5051031224071</c:v>
                      </c:pt>
                      <c:pt idx="2714">
                        <c:v>17.5116549491194</c:v>
                      </c:pt>
                      <c:pt idx="2715">
                        <c:v>17.5182067758317</c:v>
                      </c:pt>
                      <c:pt idx="2716">
                        <c:v>17.524758602543901</c:v>
                      </c:pt>
                      <c:pt idx="2717">
                        <c:v>17.531310429256202</c:v>
                      </c:pt>
                      <c:pt idx="2718">
                        <c:v>17.537862255968498</c:v>
                      </c:pt>
                      <c:pt idx="2719">
                        <c:v>17.544414082680699</c:v>
                      </c:pt>
                      <c:pt idx="2720">
                        <c:v>17.550965909393</c:v>
                      </c:pt>
                      <c:pt idx="2721">
                        <c:v>17.5575177361053</c:v>
                      </c:pt>
                      <c:pt idx="2722">
                        <c:v>17.5640695628176</c:v>
                      </c:pt>
                      <c:pt idx="2723">
                        <c:v>17.570621389529801</c:v>
                      </c:pt>
                      <c:pt idx="2724">
                        <c:v>17.577173216242102</c:v>
                      </c:pt>
                      <c:pt idx="2725">
                        <c:v>17.583725042954399</c:v>
                      </c:pt>
                      <c:pt idx="2726">
                        <c:v>17.590276869666599</c:v>
                      </c:pt>
                      <c:pt idx="2727">
                        <c:v>17.5968286963789</c:v>
                      </c:pt>
                      <c:pt idx="2728">
                        <c:v>17.6033805230912</c:v>
                      </c:pt>
                      <c:pt idx="2729">
                        <c:v>17.609932349803401</c:v>
                      </c:pt>
                      <c:pt idx="2730">
                        <c:v>17.616484176515701</c:v>
                      </c:pt>
                      <c:pt idx="2731">
                        <c:v>17.623036003227998</c:v>
                      </c:pt>
                      <c:pt idx="2732">
                        <c:v>17.629587829940199</c:v>
                      </c:pt>
                      <c:pt idx="2733">
                        <c:v>17.636139656652499</c:v>
                      </c:pt>
                      <c:pt idx="2734">
                        <c:v>17.6426914833648</c:v>
                      </c:pt>
                      <c:pt idx="2735">
                        <c:v>17.649243310077001</c:v>
                      </c:pt>
                      <c:pt idx="2736">
                        <c:v>17.655795136789301</c:v>
                      </c:pt>
                      <c:pt idx="2737">
                        <c:v>17.662346963501601</c:v>
                      </c:pt>
                      <c:pt idx="2738">
                        <c:v>17.668898790213898</c:v>
                      </c:pt>
                      <c:pt idx="2739">
                        <c:v>17.675450616926099</c:v>
                      </c:pt>
                      <c:pt idx="2740">
                        <c:v>17.6820024436384</c:v>
                      </c:pt>
                      <c:pt idx="2741">
                        <c:v>17.6885542703507</c:v>
                      </c:pt>
                      <c:pt idx="2742">
                        <c:v>17.695106097062901</c:v>
                      </c:pt>
                      <c:pt idx="2743">
                        <c:v>17.701657923775201</c:v>
                      </c:pt>
                      <c:pt idx="2744">
                        <c:v>17.708209750487502</c:v>
                      </c:pt>
                      <c:pt idx="2745">
                        <c:v>17.714761577199699</c:v>
                      </c:pt>
                      <c:pt idx="2746">
                        <c:v>17.721313403911999</c:v>
                      </c:pt>
                      <c:pt idx="2747">
                        <c:v>17.7278652306243</c:v>
                      </c:pt>
                      <c:pt idx="2748">
                        <c:v>17.734417057336501</c:v>
                      </c:pt>
                      <c:pt idx="2749">
                        <c:v>17.740968884048801</c:v>
                      </c:pt>
                      <c:pt idx="2750">
                        <c:v>17.747520710761101</c:v>
                      </c:pt>
                      <c:pt idx="2751">
                        <c:v>17.754072537473299</c:v>
                      </c:pt>
                      <c:pt idx="2752">
                        <c:v>17.760624364185599</c:v>
                      </c:pt>
                      <c:pt idx="2753">
                        <c:v>17.767176190897899</c:v>
                      </c:pt>
                      <c:pt idx="2754">
                        <c:v>17.7737280176102</c:v>
                      </c:pt>
                      <c:pt idx="2755">
                        <c:v>17.780279844322401</c:v>
                      </c:pt>
                      <c:pt idx="2756">
                        <c:v>17.786831671034701</c:v>
                      </c:pt>
                      <c:pt idx="2757">
                        <c:v>17.793383497747001</c:v>
                      </c:pt>
                      <c:pt idx="2758">
                        <c:v>17.799935324459199</c:v>
                      </c:pt>
                      <c:pt idx="2759">
                        <c:v>17.806487151171499</c:v>
                      </c:pt>
                      <c:pt idx="2760">
                        <c:v>17.813038977883799</c:v>
                      </c:pt>
                      <c:pt idx="2761">
                        <c:v>17.819590804596</c:v>
                      </c:pt>
                      <c:pt idx="2762">
                        <c:v>17.826142631308301</c:v>
                      </c:pt>
                      <c:pt idx="2763">
                        <c:v>17.832694458020601</c:v>
                      </c:pt>
                      <c:pt idx="2764">
                        <c:v>17.839246284732798</c:v>
                      </c:pt>
                      <c:pt idx="2765">
                        <c:v>17.845798111445099</c:v>
                      </c:pt>
                      <c:pt idx="2766">
                        <c:v>17.852349938157399</c:v>
                      </c:pt>
                      <c:pt idx="2767">
                        <c:v>17.8589017648696</c:v>
                      </c:pt>
                      <c:pt idx="2768">
                        <c:v>17.8654535915819</c:v>
                      </c:pt>
                      <c:pt idx="2769">
                        <c:v>17.872005418294201</c:v>
                      </c:pt>
                      <c:pt idx="2770">
                        <c:v>17.878557245006501</c:v>
                      </c:pt>
                      <c:pt idx="2771">
                        <c:v>17.885109071718698</c:v>
                      </c:pt>
                      <c:pt idx="2772">
                        <c:v>17.891660898430999</c:v>
                      </c:pt>
                      <c:pt idx="2773">
                        <c:v>17.898212725143299</c:v>
                      </c:pt>
                      <c:pt idx="2774">
                        <c:v>17.9047645518555</c:v>
                      </c:pt>
                      <c:pt idx="2775">
                        <c:v>17.9113163785678</c:v>
                      </c:pt>
                      <c:pt idx="2776">
                        <c:v>17.917868205280101</c:v>
                      </c:pt>
                      <c:pt idx="2777">
                        <c:v>17.924420031992302</c:v>
                      </c:pt>
                      <c:pt idx="2778">
                        <c:v>17.930971858704599</c:v>
                      </c:pt>
                      <c:pt idx="2779">
                        <c:v>17.937523685416899</c:v>
                      </c:pt>
                      <c:pt idx="2780">
                        <c:v>17.9440755121291</c:v>
                      </c:pt>
                      <c:pt idx="2781">
                        <c:v>17.9506273388414</c:v>
                      </c:pt>
                      <c:pt idx="2782">
                        <c:v>17.957179165553701</c:v>
                      </c:pt>
                      <c:pt idx="2783">
                        <c:v>17.963730992265901</c:v>
                      </c:pt>
                      <c:pt idx="2784">
                        <c:v>17.970282818978198</c:v>
                      </c:pt>
                      <c:pt idx="2785">
                        <c:v>17.976834645690499</c:v>
                      </c:pt>
                      <c:pt idx="2786">
                        <c:v>17.983386472402799</c:v>
                      </c:pt>
                      <c:pt idx="2787">
                        <c:v>17.989938299115</c:v>
                      </c:pt>
                      <c:pt idx="2788">
                        <c:v>17.9964901258273</c:v>
                      </c:pt>
                      <c:pt idx="2789">
                        <c:v>18.003041952539601</c:v>
                      </c:pt>
                      <c:pt idx="2790">
                        <c:v>18.009593779251801</c:v>
                      </c:pt>
                      <c:pt idx="2791">
                        <c:v>18.016145605964098</c:v>
                      </c:pt>
                      <c:pt idx="2792">
                        <c:v>18.022697432676399</c:v>
                      </c:pt>
                      <c:pt idx="2793">
                        <c:v>18.0292492593886</c:v>
                      </c:pt>
                      <c:pt idx="2794">
                        <c:v>18.0358010861009</c:v>
                      </c:pt>
                      <c:pt idx="2795">
                        <c:v>18.0423529128132</c:v>
                      </c:pt>
                      <c:pt idx="2796">
                        <c:v>18.048904739525401</c:v>
                      </c:pt>
                      <c:pt idx="2797">
                        <c:v>18.055456566237702</c:v>
                      </c:pt>
                      <c:pt idx="2798">
                        <c:v>18.062008392949998</c:v>
                      </c:pt>
                      <c:pt idx="2799">
                        <c:v>18.068560219662199</c:v>
                      </c:pt>
                      <c:pt idx="2800">
                        <c:v>18.0751120463745</c:v>
                      </c:pt>
                      <c:pt idx="2801">
                        <c:v>18.0816638730868</c:v>
                      </c:pt>
                      <c:pt idx="2802">
                        <c:v>18.088215699799001</c:v>
                      </c:pt>
                      <c:pt idx="2803">
                        <c:v>18.094767526511301</c:v>
                      </c:pt>
                      <c:pt idx="2804">
                        <c:v>18.101319353223602</c:v>
                      </c:pt>
                      <c:pt idx="2805">
                        <c:v>18.107871179935898</c:v>
                      </c:pt>
                      <c:pt idx="2806">
                        <c:v>18.114423006648099</c:v>
                      </c:pt>
                      <c:pt idx="2807">
                        <c:v>18.1209748333604</c:v>
                      </c:pt>
                      <c:pt idx="2808">
                        <c:v>18.1275266600727</c:v>
                      </c:pt>
                      <c:pt idx="2809">
                        <c:v>18.134078486784901</c:v>
                      </c:pt>
                      <c:pt idx="2810">
                        <c:v>18.140630313497201</c:v>
                      </c:pt>
                      <c:pt idx="2811">
                        <c:v>18.147182140209502</c:v>
                      </c:pt>
                      <c:pt idx="2812">
                        <c:v>18.153733966921699</c:v>
                      </c:pt>
                      <c:pt idx="2813">
                        <c:v>18.160285793633999</c:v>
                      </c:pt>
                      <c:pt idx="2814">
                        <c:v>18.1668376203463</c:v>
                      </c:pt>
                      <c:pt idx="2815">
                        <c:v>18.173389447058501</c:v>
                      </c:pt>
                      <c:pt idx="2816">
                        <c:v>18.179941273770801</c:v>
                      </c:pt>
                      <c:pt idx="2817">
                        <c:v>18.186493100483101</c:v>
                      </c:pt>
                      <c:pt idx="2818">
                        <c:v>18.193044927195299</c:v>
                      </c:pt>
                      <c:pt idx="2819">
                        <c:v>18.199596753907599</c:v>
                      </c:pt>
                      <c:pt idx="2820">
                        <c:v>18.206148580619899</c:v>
                      </c:pt>
                      <c:pt idx="2821">
                        <c:v>18.2127004073322</c:v>
                      </c:pt>
                      <c:pt idx="2822">
                        <c:v>18.219252234044401</c:v>
                      </c:pt>
                      <c:pt idx="2823">
                        <c:v>18.225804060756701</c:v>
                      </c:pt>
                      <c:pt idx="2824">
                        <c:v>18.232355887469001</c:v>
                      </c:pt>
                      <c:pt idx="2825">
                        <c:v>18.238907714181199</c:v>
                      </c:pt>
                      <c:pt idx="2826">
                        <c:v>18.245459540893499</c:v>
                      </c:pt>
                      <c:pt idx="2827">
                        <c:v>18.2520113676058</c:v>
                      </c:pt>
                      <c:pt idx="2828">
                        <c:v>18.258563194318</c:v>
                      </c:pt>
                      <c:pt idx="2829">
                        <c:v>18.265115021030301</c:v>
                      </c:pt>
                      <c:pt idx="2830">
                        <c:v>18.271666847742601</c:v>
                      </c:pt>
                      <c:pt idx="2831">
                        <c:v>18.278218674454799</c:v>
                      </c:pt>
                      <c:pt idx="2832">
                        <c:v>18.284770501167099</c:v>
                      </c:pt>
                      <c:pt idx="2833">
                        <c:v>18.291322327879399</c:v>
                      </c:pt>
                      <c:pt idx="2834">
                        <c:v>18.2978741545917</c:v>
                      </c:pt>
                      <c:pt idx="2835">
                        <c:v>18.304425981303901</c:v>
                      </c:pt>
                      <c:pt idx="2836">
                        <c:v>18.310977808016201</c:v>
                      </c:pt>
                      <c:pt idx="2837">
                        <c:v>18.317529634728501</c:v>
                      </c:pt>
                      <c:pt idx="2838">
                        <c:v>18.324081461440699</c:v>
                      </c:pt>
                      <c:pt idx="2839">
                        <c:v>18.330633288152999</c:v>
                      </c:pt>
                      <c:pt idx="2840">
                        <c:v>18.337185114865299</c:v>
                      </c:pt>
                      <c:pt idx="2841">
                        <c:v>18.3437369415775</c:v>
                      </c:pt>
                      <c:pt idx="2842">
                        <c:v>18.350288768289801</c:v>
                      </c:pt>
                      <c:pt idx="2843">
                        <c:v>18.356840595002101</c:v>
                      </c:pt>
                      <c:pt idx="2844">
                        <c:v>18.363392421714298</c:v>
                      </c:pt>
                      <c:pt idx="2845">
                        <c:v>18.369944248426599</c:v>
                      </c:pt>
                      <c:pt idx="2846">
                        <c:v>18.376496075138899</c:v>
                      </c:pt>
                      <c:pt idx="2847">
                        <c:v>18.3830479018511</c:v>
                      </c:pt>
                      <c:pt idx="2848">
                        <c:v>18.3895997285634</c:v>
                      </c:pt>
                      <c:pt idx="2849">
                        <c:v>18.396151555275701</c:v>
                      </c:pt>
                      <c:pt idx="2850">
                        <c:v>18.402703381987902</c:v>
                      </c:pt>
                      <c:pt idx="2851">
                        <c:v>18.409255208700198</c:v>
                      </c:pt>
                      <c:pt idx="2852">
                        <c:v>18.415807035412499</c:v>
                      </c:pt>
                      <c:pt idx="2853">
                        <c:v>18.422358862124799</c:v>
                      </c:pt>
                      <c:pt idx="2854">
                        <c:v>18.428910688837</c:v>
                      </c:pt>
                      <c:pt idx="2855">
                        <c:v>18.4354625155493</c:v>
                      </c:pt>
                      <c:pt idx="2856">
                        <c:v>18.442014342261601</c:v>
                      </c:pt>
                      <c:pt idx="2857">
                        <c:v>18.448566168973802</c:v>
                      </c:pt>
                      <c:pt idx="2858">
                        <c:v>18.455117995686098</c:v>
                      </c:pt>
                      <c:pt idx="2859">
                        <c:v>18.461669822398399</c:v>
                      </c:pt>
                      <c:pt idx="2860">
                        <c:v>18.4682216491106</c:v>
                      </c:pt>
                      <c:pt idx="2861">
                        <c:v>18.4747734758229</c:v>
                      </c:pt>
                      <c:pt idx="2862">
                        <c:v>18.4813253025352</c:v>
                      </c:pt>
                      <c:pt idx="2863">
                        <c:v>18.487877129247401</c:v>
                      </c:pt>
                      <c:pt idx="2864">
                        <c:v>18.494428955959702</c:v>
                      </c:pt>
                      <c:pt idx="2865">
                        <c:v>18.500980782671999</c:v>
                      </c:pt>
                      <c:pt idx="2866">
                        <c:v>18.507532609384199</c:v>
                      </c:pt>
                      <c:pt idx="2867">
                        <c:v>18.5140844360965</c:v>
                      </c:pt>
                      <c:pt idx="2868">
                        <c:v>18.5206362628088</c:v>
                      </c:pt>
                      <c:pt idx="2869">
                        <c:v>18.527188089521101</c:v>
                      </c:pt>
                      <c:pt idx="2870">
                        <c:v>18.533739916233301</c:v>
                      </c:pt>
                      <c:pt idx="2871">
                        <c:v>18.540291742945598</c:v>
                      </c:pt>
                      <c:pt idx="2872">
                        <c:v>18.546843569657899</c:v>
                      </c:pt>
                      <c:pt idx="2873">
                        <c:v>18.553395396370099</c:v>
                      </c:pt>
                      <c:pt idx="2874">
                        <c:v>18.5599472230824</c:v>
                      </c:pt>
                      <c:pt idx="2875">
                        <c:v>18.5664990497947</c:v>
                      </c:pt>
                      <c:pt idx="2876">
                        <c:v>18.573050876506901</c:v>
                      </c:pt>
                      <c:pt idx="2877">
                        <c:v>18.579602703219201</c:v>
                      </c:pt>
                      <c:pt idx="2878">
                        <c:v>18.586154529931498</c:v>
                      </c:pt>
                      <c:pt idx="2879">
                        <c:v>18.592706356643699</c:v>
                      </c:pt>
                      <c:pt idx="2880">
                        <c:v>18.599258183356</c:v>
                      </c:pt>
                      <c:pt idx="2881">
                        <c:v>18.6058100100683</c:v>
                      </c:pt>
                      <c:pt idx="2882">
                        <c:v>18.612361836780501</c:v>
                      </c:pt>
                      <c:pt idx="2883">
                        <c:v>18.618913663492801</c:v>
                      </c:pt>
                      <c:pt idx="2884">
                        <c:v>18.625465490205102</c:v>
                      </c:pt>
                      <c:pt idx="2885">
                        <c:v>18.632017316917398</c:v>
                      </c:pt>
                      <c:pt idx="2886">
                        <c:v>18.638569143629599</c:v>
                      </c:pt>
                      <c:pt idx="2887">
                        <c:v>18.6451209703419</c:v>
                      </c:pt>
                      <c:pt idx="2888">
                        <c:v>18.6516727970542</c:v>
                      </c:pt>
                      <c:pt idx="2889">
                        <c:v>18.658224623766401</c:v>
                      </c:pt>
                      <c:pt idx="2890">
                        <c:v>18.664776450478701</c:v>
                      </c:pt>
                      <c:pt idx="2891">
                        <c:v>18.671328277191002</c:v>
                      </c:pt>
                      <c:pt idx="2892">
                        <c:v>18.677880103903199</c:v>
                      </c:pt>
                      <c:pt idx="2893">
                        <c:v>18.684431930615499</c:v>
                      </c:pt>
                      <c:pt idx="2894">
                        <c:v>18.6909837573278</c:v>
                      </c:pt>
                      <c:pt idx="2895">
                        <c:v>18.697535584040001</c:v>
                      </c:pt>
                      <c:pt idx="2896">
                        <c:v>18.704087410752301</c:v>
                      </c:pt>
                      <c:pt idx="2897">
                        <c:v>18.710639237464601</c:v>
                      </c:pt>
                      <c:pt idx="2898">
                        <c:v>18.717191064176799</c:v>
                      </c:pt>
                      <c:pt idx="2899">
                        <c:v>18.723742890889099</c:v>
                      </c:pt>
                      <c:pt idx="2900">
                        <c:v>18.730294717601399</c:v>
                      </c:pt>
                      <c:pt idx="2901">
                        <c:v>18.7368465443137</c:v>
                      </c:pt>
                      <c:pt idx="2902">
                        <c:v>18.743398371025901</c:v>
                      </c:pt>
                      <c:pt idx="2903">
                        <c:v>18.749950197738201</c:v>
                      </c:pt>
                      <c:pt idx="2904">
                        <c:v>18.756502024450501</c:v>
                      </c:pt>
                      <c:pt idx="2905">
                        <c:v>18.763053851162699</c:v>
                      </c:pt>
                      <c:pt idx="2906">
                        <c:v>18.769605677874999</c:v>
                      </c:pt>
                      <c:pt idx="2907">
                        <c:v>18.776157504587299</c:v>
                      </c:pt>
                      <c:pt idx="2908">
                        <c:v>18.7827093312995</c:v>
                      </c:pt>
                      <c:pt idx="2909">
                        <c:v>18.789261158011801</c:v>
                      </c:pt>
                      <c:pt idx="2910">
                        <c:v>18.795812984724101</c:v>
                      </c:pt>
                      <c:pt idx="2911">
                        <c:v>18.802364811436298</c:v>
                      </c:pt>
                      <c:pt idx="2912">
                        <c:v>18.808916638148599</c:v>
                      </c:pt>
                      <c:pt idx="2913">
                        <c:v>18.815468464860899</c:v>
                      </c:pt>
                      <c:pt idx="2914">
                        <c:v>18.8220202915731</c:v>
                      </c:pt>
                      <c:pt idx="2915">
                        <c:v>18.8285721182854</c:v>
                      </c:pt>
                      <c:pt idx="2916">
                        <c:v>18.835123944997701</c:v>
                      </c:pt>
                      <c:pt idx="2917">
                        <c:v>18.841675771710001</c:v>
                      </c:pt>
                      <c:pt idx="2918">
                        <c:v>18.848227598422199</c:v>
                      </c:pt>
                      <c:pt idx="2919">
                        <c:v>18.854779425134499</c:v>
                      </c:pt>
                      <c:pt idx="2920">
                        <c:v>18.861331251846799</c:v>
                      </c:pt>
                      <c:pt idx="2921">
                        <c:v>18.867883078559</c:v>
                      </c:pt>
                      <c:pt idx="2922">
                        <c:v>18.874434905271301</c:v>
                      </c:pt>
                      <c:pt idx="2923">
                        <c:v>18.880986731983601</c:v>
                      </c:pt>
                      <c:pt idx="2924">
                        <c:v>18.887538558695798</c:v>
                      </c:pt>
                      <c:pt idx="2925">
                        <c:v>18.894090385408099</c:v>
                      </c:pt>
                      <c:pt idx="2926">
                        <c:v>18.900642212120399</c:v>
                      </c:pt>
                      <c:pt idx="2927">
                        <c:v>18.9071940388326</c:v>
                      </c:pt>
                      <c:pt idx="2928">
                        <c:v>18.9137458655449</c:v>
                      </c:pt>
                      <c:pt idx="2929">
                        <c:v>18.920297692257201</c:v>
                      </c:pt>
                      <c:pt idx="2930">
                        <c:v>18.926849518969401</c:v>
                      </c:pt>
                      <c:pt idx="2931">
                        <c:v>18.933401345681698</c:v>
                      </c:pt>
                      <c:pt idx="2932">
                        <c:v>18.939953172393999</c:v>
                      </c:pt>
                      <c:pt idx="2933">
                        <c:v>18.9465049991062</c:v>
                      </c:pt>
                      <c:pt idx="2934">
                        <c:v>18.9530568258185</c:v>
                      </c:pt>
                      <c:pt idx="2935">
                        <c:v>18.9596086525308</c:v>
                      </c:pt>
                      <c:pt idx="2936">
                        <c:v>18.966160479243101</c:v>
                      </c:pt>
                      <c:pt idx="2937">
                        <c:v>18.972712305955302</c:v>
                      </c:pt>
                      <c:pt idx="2938">
                        <c:v>18.979264132667598</c:v>
                      </c:pt>
                      <c:pt idx="2939">
                        <c:v>18.985815959379899</c:v>
                      </c:pt>
                      <c:pt idx="2940">
                        <c:v>18.9923677860921</c:v>
                      </c:pt>
                      <c:pt idx="2941">
                        <c:v>18.9989196128044</c:v>
                      </c:pt>
                      <c:pt idx="2942">
                        <c:v>19.0054714395167</c:v>
                      </c:pt>
                      <c:pt idx="2943">
                        <c:v>19.012023266228901</c:v>
                      </c:pt>
                      <c:pt idx="2944">
                        <c:v>19.018575092941202</c:v>
                      </c:pt>
                      <c:pt idx="2945">
                        <c:v>19.025126919653498</c:v>
                      </c:pt>
                      <c:pt idx="2946">
                        <c:v>19.031678746365699</c:v>
                      </c:pt>
                      <c:pt idx="2947">
                        <c:v>19.038230573078</c:v>
                      </c:pt>
                      <c:pt idx="2948">
                        <c:v>19.0447823997903</c:v>
                      </c:pt>
                      <c:pt idx="2949">
                        <c:v>19.051334226502501</c:v>
                      </c:pt>
                      <c:pt idx="2950">
                        <c:v>19.057886053214801</c:v>
                      </c:pt>
                      <c:pt idx="2951">
                        <c:v>19.064437879927102</c:v>
                      </c:pt>
                      <c:pt idx="2952">
                        <c:v>19.070989706639399</c:v>
                      </c:pt>
                      <c:pt idx="2953">
                        <c:v>19.077541533351599</c:v>
                      </c:pt>
                      <c:pt idx="2954">
                        <c:v>19.0840933600639</c:v>
                      </c:pt>
                      <c:pt idx="2955">
                        <c:v>19.0906451867762</c:v>
                      </c:pt>
                      <c:pt idx="2956">
                        <c:v>19.097197013488401</c:v>
                      </c:pt>
                      <c:pt idx="2957">
                        <c:v>19.103748840200701</c:v>
                      </c:pt>
                      <c:pt idx="2958">
                        <c:v>19.110300666912998</c:v>
                      </c:pt>
                      <c:pt idx="2959">
                        <c:v>19.116852493625199</c:v>
                      </c:pt>
                      <c:pt idx="2960">
                        <c:v>19.123404320337499</c:v>
                      </c:pt>
                      <c:pt idx="2961">
                        <c:v>19.1299561470498</c:v>
                      </c:pt>
                      <c:pt idx="2962">
                        <c:v>19.136507973762001</c:v>
                      </c:pt>
                      <c:pt idx="2963">
                        <c:v>19.143059800474301</c:v>
                      </c:pt>
                      <c:pt idx="2964">
                        <c:v>19.149611627186601</c:v>
                      </c:pt>
                      <c:pt idx="2965">
                        <c:v>19.156163453898799</c:v>
                      </c:pt>
                      <c:pt idx="2966">
                        <c:v>19.162715280611099</c:v>
                      </c:pt>
                      <c:pt idx="2967">
                        <c:v>19.1692671073234</c:v>
                      </c:pt>
                      <c:pt idx="2968">
                        <c:v>19.1758189340357</c:v>
                      </c:pt>
                      <c:pt idx="2969">
                        <c:v>19.182370760747901</c:v>
                      </c:pt>
                      <c:pt idx="2970">
                        <c:v>19.188922587460201</c:v>
                      </c:pt>
                      <c:pt idx="2971">
                        <c:v>19.195474414172502</c:v>
                      </c:pt>
                      <c:pt idx="2972">
                        <c:v>19.202026240884699</c:v>
                      </c:pt>
                      <c:pt idx="2973">
                        <c:v>19.208578067596999</c:v>
                      </c:pt>
                      <c:pt idx="2974">
                        <c:v>19.2151298943093</c:v>
                      </c:pt>
                      <c:pt idx="2975">
                        <c:v>19.221681721021501</c:v>
                      </c:pt>
                      <c:pt idx="2976">
                        <c:v>19.228233547733801</c:v>
                      </c:pt>
                      <c:pt idx="2977">
                        <c:v>19.234785374446101</c:v>
                      </c:pt>
                      <c:pt idx="2978">
                        <c:v>19.241337201158299</c:v>
                      </c:pt>
                      <c:pt idx="2979">
                        <c:v>19.247889027870599</c:v>
                      </c:pt>
                      <c:pt idx="2980">
                        <c:v>19.254440854582899</c:v>
                      </c:pt>
                      <c:pt idx="2981">
                        <c:v>19.2609926812951</c:v>
                      </c:pt>
                      <c:pt idx="2982">
                        <c:v>19.267544508007401</c:v>
                      </c:pt>
                      <c:pt idx="2983">
                        <c:v>19.274096334719701</c:v>
                      </c:pt>
                      <c:pt idx="2984">
                        <c:v>19.280648161432001</c:v>
                      </c:pt>
                      <c:pt idx="2985">
                        <c:v>19.287199988144199</c:v>
                      </c:pt>
                      <c:pt idx="2986">
                        <c:v>19.293751814856499</c:v>
                      </c:pt>
                      <c:pt idx="2987">
                        <c:v>19.300303641568799</c:v>
                      </c:pt>
                      <c:pt idx="2988">
                        <c:v>19.306855468281</c:v>
                      </c:pt>
                      <c:pt idx="2989">
                        <c:v>19.313407294993301</c:v>
                      </c:pt>
                      <c:pt idx="2990">
                        <c:v>19.319959121705601</c:v>
                      </c:pt>
                      <c:pt idx="2991">
                        <c:v>19.326510948417798</c:v>
                      </c:pt>
                      <c:pt idx="2992">
                        <c:v>19.333062775130099</c:v>
                      </c:pt>
                      <c:pt idx="2993">
                        <c:v>19.339614601842399</c:v>
                      </c:pt>
                      <c:pt idx="2994">
                        <c:v>19.3461664285546</c:v>
                      </c:pt>
                      <c:pt idx="2995">
                        <c:v>19.3527182552669</c:v>
                      </c:pt>
                      <c:pt idx="2996">
                        <c:v>19.359270081979201</c:v>
                      </c:pt>
                      <c:pt idx="2997">
                        <c:v>19.365821908691402</c:v>
                      </c:pt>
                      <c:pt idx="2998">
                        <c:v>19.372373735403698</c:v>
                      </c:pt>
                      <c:pt idx="2999">
                        <c:v>19.378925562115999</c:v>
                      </c:pt>
                      <c:pt idx="3000">
                        <c:v>19.385477388828299</c:v>
                      </c:pt>
                      <c:pt idx="3001">
                        <c:v>19.3920292155405</c:v>
                      </c:pt>
                      <c:pt idx="3002">
                        <c:v>19.3985810422528</c:v>
                      </c:pt>
                      <c:pt idx="3003">
                        <c:v>19.405132868965101</c:v>
                      </c:pt>
                      <c:pt idx="3004">
                        <c:v>19.411684695677302</c:v>
                      </c:pt>
                      <c:pt idx="3005">
                        <c:v>19.418236522389599</c:v>
                      </c:pt>
                      <c:pt idx="3006">
                        <c:v>19.424788349101899</c:v>
                      </c:pt>
                      <c:pt idx="3007">
                        <c:v>19.4313401758141</c:v>
                      </c:pt>
                      <c:pt idx="3008">
                        <c:v>19.4378920025264</c:v>
                      </c:pt>
                      <c:pt idx="3009">
                        <c:v>19.444443829238701</c:v>
                      </c:pt>
                      <c:pt idx="3010">
                        <c:v>19.450995655950901</c:v>
                      </c:pt>
                      <c:pt idx="3011">
                        <c:v>19.457547482663202</c:v>
                      </c:pt>
                      <c:pt idx="3012">
                        <c:v>19.464099309375499</c:v>
                      </c:pt>
                      <c:pt idx="3013">
                        <c:v>19.470651136087699</c:v>
                      </c:pt>
                      <c:pt idx="3014">
                        <c:v>19.4772029628</c:v>
                      </c:pt>
                      <c:pt idx="3015">
                        <c:v>19.4837547895123</c:v>
                      </c:pt>
                      <c:pt idx="3016">
                        <c:v>19.490306616224601</c:v>
                      </c:pt>
                      <c:pt idx="3017">
                        <c:v>19.496858442936801</c:v>
                      </c:pt>
                      <c:pt idx="3018">
                        <c:v>19.503410269649098</c:v>
                      </c:pt>
                      <c:pt idx="3019">
                        <c:v>19.509962096361399</c:v>
                      </c:pt>
                      <c:pt idx="3020">
                        <c:v>19.5165139230736</c:v>
                      </c:pt>
                      <c:pt idx="3021">
                        <c:v>19.5230657497859</c:v>
                      </c:pt>
                      <c:pt idx="3022">
                        <c:v>19.5296175764982</c:v>
                      </c:pt>
                      <c:pt idx="3023">
                        <c:v>19.536169403210401</c:v>
                      </c:pt>
                      <c:pt idx="3024">
                        <c:v>19.542721229922702</c:v>
                      </c:pt>
                      <c:pt idx="3025">
                        <c:v>19.549273056634998</c:v>
                      </c:pt>
                      <c:pt idx="3026">
                        <c:v>19.555824883347199</c:v>
                      </c:pt>
                      <c:pt idx="3027">
                        <c:v>19.5623767100595</c:v>
                      </c:pt>
                      <c:pt idx="3028">
                        <c:v>19.5689285367718</c:v>
                      </c:pt>
                      <c:pt idx="3029">
                        <c:v>19.575480363484001</c:v>
                      </c:pt>
                      <c:pt idx="3030">
                        <c:v>19.582032190196301</c:v>
                      </c:pt>
                      <c:pt idx="3031">
                        <c:v>19.588584016908602</c:v>
                      </c:pt>
                      <c:pt idx="3032">
                        <c:v>19.595135843620898</c:v>
                      </c:pt>
                      <c:pt idx="3033">
                        <c:v>19.601687670333099</c:v>
                      </c:pt>
                      <c:pt idx="3034">
                        <c:v>19.6082394970454</c:v>
                      </c:pt>
                      <c:pt idx="3035">
                        <c:v>19.6147913237577</c:v>
                      </c:pt>
                      <c:pt idx="3036">
                        <c:v>19.621343150469901</c:v>
                      </c:pt>
                      <c:pt idx="3037">
                        <c:v>19.627894977182201</c:v>
                      </c:pt>
                      <c:pt idx="3038">
                        <c:v>19.634446803894502</c:v>
                      </c:pt>
                      <c:pt idx="3039">
                        <c:v>19.640998630606699</c:v>
                      </c:pt>
                      <c:pt idx="3040">
                        <c:v>19.647550457318999</c:v>
                      </c:pt>
                      <c:pt idx="3041">
                        <c:v>19.6541022840313</c:v>
                      </c:pt>
                      <c:pt idx="3042">
                        <c:v>19.660654110743501</c:v>
                      </c:pt>
                      <c:pt idx="3043">
                        <c:v>19.667205937455801</c:v>
                      </c:pt>
                      <c:pt idx="3044">
                        <c:v>19.673757764168101</c:v>
                      </c:pt>
                      <c:pt idx="3045">
                        <c:v>19.680309590880299</c:v>
                      </c:pt>
                      <c:pt idx="3046">
                        <c:v>19.686861417592599</c:v>
                      </c:pt>
                      <c:pt idx="3047">
                        <c:v>19.693413244304899</c:v>
                      </c:pt>
                      <c:pt idx="3048">
                        <c:v>19.6999650710171</c:v>
                      </c:pt>
                      <c:pt idx="3049">
                        <c:v>19.706516897729401</c:v>
                      </c:pt>
                      <c:pt idx="3050">
                        <c:v>19.713068724441701</c:v>
                      </c:pt>
                      <c:pt idx="3051">
                        <c:v>19.719620551154001</c:v>
                      </c:pt>
                      <c:pt idx="3052">
                        <c:v>19.726172377866199</c:v>
                      </c:pt>
                      <c:pt idx="3053">
                        <c:v>19.732724204578499</c:v>
                      </c:pt>
                      <c:pt idx="3054">
                        <c:v>19.7392760312908</c:v>
                      </c:pt>
                      <c:pt idx="3055">
                        <c:v>19.745827858003</c:v>
                      </c:pt>
                      <c:pt idx="3056">
                        <c:v>19.752379684715301</c:v>
                      </c:pt>
                      <c:pt idx="3057">
                        <c:v>19.758931511427601</c:v>
                      </c:pt>
                      <c:pt idx="3058">
                        <c:v>19.765483338139799</c:v>
                      </c:pt>
                      <c:pt idx="3059">
                        <c:v>19.772035164852099</c:v>
                      </c:pt>
                      <c:pt idx="3060">
                        <c:v>19.778586991564399</c:v>
                      </c:pt>
                      <c:pt idx="3061">
                        <c:v>19.7851388182766</c:v>
                      </c:pt>
                      <c:pt idx="3062">
                        <c:v>19.791690644988901</c:v>
                      </c:pt>
                      <c:pt idx="3063">
                        <c:v>19.798242471701201</c:v>
                      </c:pt>
                      <c:pt idx="3064">
                        <c:v>19.804794298413501</c:v>
                      </c:pt>
                      <c:pt idx="3065">
                        <c:v>19.811346125125699</c:v>
                      </c:pt>
                      <c:pt idx="3066">
                        <c:v>19.817897951837999</c:v>
                      </c:pt>
                      <c:pt idx="3067">
                        <c:v>19.824449778550299</c:v>
                      </c:pt>
                      <c:pt idx="3068">
                        <c:v>19.8310016052625</c:v>
                      </c:pt>
                      <c:pt idx="3069">
                        <c:v>19.837553431974801</c:v>
                      </c:pt>
                      <c:pt idx="3070">
                        <c:v>19.844105258687101</c:v>
                      </c:pt>
                      <c:pt idx="3071">
                        <c:v>19.850657085399298</c:v>
                      </c:pt>
                      <c:pt idx="3072">
                        <c:v>19.857208912111599</c:v>
                      </c:pt>
                      <c:pt idx="3073">
                        <c:v>19.863760738823899</c:v>
                      </c:pt>
                      <c:pt idx="3074">
                        <c:v>19.8703125655361</c:v>
                      </c:pt>
                      <c:pt idx="3075">
                        <c:v>19.8768643922484</c:v>
                      </c:pt>
                      <c:pt idx="3076">
                        <c:v>19.883416218960701</c:v>
                      </c:pt>
                      <c:pt idx="3077">
                        <c:v>19.889968045672902</c:v>
                      </c:pt>
                      <c:pt idx="3078">
                        <c:v>19.896519872385198</c:v>
                      </c:pt>
                      <c:pt idx="3079">
                        <c:v>19.903071699097499</c:v>
                      </c:pt>
                      <c:pt idx="3080">
                        <c:v>19.909623525809799</c:v>
                      </c:pt>
                      <c:pt idx="3081">
                        <c:v>19.916175352522</c:v>
                      </c:pt>
                      <c:pt idx="3082">
                        <c:v>19.9227271792343</c:v>
                      </c:pt>
                      <c:pt idx="3083">
                        <c:v>19.929279005946601</c:v>
                      </c:pt>
                      <c:pt idx="3084">
                        <c:v>19.935830832658802</c:v>
                      </c:pt>
                      <c:pt idx="3085">
                        <c:v>19.942382659371098</c:v>
                      </c:pt>
                      <c:pt idx="3086">
                        <c:v>19.948934486083399</c:v>
                      </c:pt>
                      <c:pt idx="3087">
                        <c:v>19.9554863127956</c:v>
                      </c:pt>
                      <c:pt idx="3088">
                        <c:v>19.9620381395079</c:v>
                      </c:pt>
                      <c:pt idx="3089">
                        <c:v>19.9685899662202</c:v>
                      </c:pt>
                      <c:pt idx="3090">
                        <c:v>19.975141792932401</c:v>
                      </c:pt>
                      <c:pt idx="3091">
                        <c:v>19.981693619644702</c:v>
                      </c:pt>
                      <c:pt idx="3092">
                        <c:v>19.988245446356999</c:v>
                      </c:pt>
                      <c:pt idx="3093">
                        <c:v>19.994797273069199</c:v>
                      </c:pt>
                      <c:pt idx="3094">
                        <c:v>20.0013490997815</c:v>
                      </c:pt>
                      <c:pt idx="3095">
                        <c:v>20.0079009264938</c:v>
                      </c:pt>
                      <c:pt idx="3096">
                        <c:v>20.014452753206001</c:v>
                      </c:pt>
                      <c:pt idx="3097">
                        <c:v>20.021004579918301</c:v>
                      </c:pt>
                      <c:pt idx="3098">
                        <c:v>20.027556406630602</c:v>
                      </c:pt>
                      <c:pt idx="3099">
                        <c:v>20.034108233342899</c:v>
                      </c:pt>
                      <c:pt idx="3100">
                        <c:v>20.040660060055099</c:v>
                      </c:pt>
                      <c:pt idx="3101">
                        <c:v>20.0472118867674</c:v>
                      </c:pt>
                      <c:pt idx="3102">
                        <c:v>20.0537637134797</c:v>
                      </c:pt>
                      <c:pt idx="3103">
                        <c:v>20.060315540191901</c:v>
                      </c:pt>
                      <c:pt idx="3104">
                        <c:v>20.066867366904201</c:v>
                      </c:pt>
                      <c:pt idx="3105">
                        <c:v>20.073419193616498</c:v>
                      </c:pt>
                      <c:pt idx="3106">
                        <c:v>20.079971020328699</c:v>
                      </c:pt>
                      <c:pt idx="3107">
                        <c:v>20.086522847041</c:v>
                      </c:pt>
                      <c:pt idx="3108">
                        <c:v>20.0930746737533</c:v>
                      </c:pt>
                      <c:pt idx="3109">
                        <c:v>20.099626500465501</c:v>
                      </c:pt>
                      <c:pt idx="3110">
                        <c:v>20.106178327177801</c:v>
                      </c:pt>
                      <c:pt idx="3111">
                        <c:v>20.112730153890102</c:v>
                      </c:pt>
                      <c:pt idx="3112">
                        <c:v>20.119281980602299</c:v>
                      </c:pt>
                      <c:pt idx="3113">
                        <c:v>20.125833807314599</c:v>
                      </c:pt>
                      <c:pt idx="3114">
                        <c:v>20.1323856340269</c:v>
                      </c:pt>
                      <c:pt idx="3115">
                        <c:v>20.1389374607392</c:v>
                      </c:pt>
                      <c:pt idx="3116">
                        <c:v>20.145489287451401</c:v>
                      </c:pt>
                      <c:pt idx="3117">
                        <c:v>20.152041114163701</c:v>
                      </c:pt>
                      <c:pt idx="3118">
                        <c:v>20.158592940876002</c:v>
                      </c:pt>
                      <c:pt idx="3119">
                        <c:v>20.165144767588199</c:v>
                      </c:pt>
                      <c:pt idx="3120">
                        <c:v>20.171696594300499</c:v>
                      </c:pt>
                      <c:pt idx="3121">
                        <c:v>20.1782484210128</c:v>
                      </c:pt>
                      <c:pt idx="3122">
                        <c:v>20.184800247725001</c:v>
                      </c:pt>
                      <c:pt idx="3123">
                        <c:v>20.191352074437301</c:v>
                      </c:pt>
                      <c:pt idx="3124">
                        <c:v>20.197903901149601</c:v>
                      </c:pt>
                      <c:pt idx="3125">
                        <c:v>20.204455727861799</c:v>
                      </c:pt>
                      <c:pt idx="3126">
                        <c:v>20.211007554574099</c:v>
                      </c:pt>
                      <c:pt idx="3127">
                        <c:v>20.217559381286399</c:v>
                      </c:pt>
                      <c:pt idx="3128">
                        <c:v>20.2241112079986</c:v>
                      </c:pt>
                      <c:pt idx="3129">
                        <c:v>20.230663034710901</c:v>
                      </c:pt>
                      <c:pt idx="3130">
                        <c:v>20.237214861423201</c:v>
                      </c:pt>
                      <c:pt idx="3131">
                        <c:v>20.243766688135501</c:v>
                      </c:pt>
                      <c:pt idx="3132">
                        <c:v>20.250318514847699</c:v>
                      </c:pt>
                      <c:pt idx="3133">
                        <c:v>20.256870341559999</c:v>
                      </c:pt>
                      <c:pt idx="3134">
                        <c:v>20.263422168272299</c:v>
                      </c:pt>
                      <c:pt idx="3135">
                        <c:v>20.2699739949845</c:v>
                      </c:pt>
                      <c:pt idx="3136">
                        <c:v>20.276525821696801</c:v>
                      </c:pt>
                      <c:pt idx="3137">
                        <c:v>20.283077648409101</c:v>
                      </c:pt>
                      <c:pt idx="3138">
                        <c:v>20.289629475121298</c:v>
                      </c:pt>
                      <c:pt idx="3139">
                        <c:v>20.296181301833599</c:v>
                      </c:pt>
                      <c:pt idx="3140">
                        <c:v>20.302733128545899</c:v>
                      </c:pt>
                      <c:pt idx="3141">
                        <c:v>20.3092849552581</c:v>
                      </c:pt>
                      <c:pt idx="3142">
                        <c:v>20.3158367819704</c:v>
                      </c:pt>
                      <c:pt idx="3143">
                        <c:v>20.322388608682701</c:v>
                      </c:pt>
                      <c:pt idx="3144">
                        <c:v>20.328940435394902</c:v>
                      </c:pt>
                      <c:pt idx="3145">
                        <c:v>20.335492262107199</c:v>
                      </c:pt>
                      <c:pt idx="3146">
                        <c:v>20.342044088819499</c:v>
                      </c:pt>
                      <c:pt idx="3147">
                        <c:v>20.348595915531799</c:v>
                      </c:pt>
                      <c:pt idx="3148">
                        <c:v>20.355147742244</c:v>
                      </c:pt>
                      <c:pt idx="3149">
                        <c:v>20.361699568956301</c:v>
                      </c:pt>
                      <c:pt idx="3150">
                        <c:v>20.368251395668601</c:v>
                      </c:pt>
                      <c:pt idx="3151">
                        <c:v>20.374803222380802</c:v>
                      </c:pt>
                      <c:pt idx="3152">
                        <c:v>20.381355049093099</c:v>
                      </c:pt>
                      <c:pt idx="3153">
                        <c:v>20.387906875805399</c:v>
                      </c:pt>
                      <c:pt idx="3154">
                        <c:v>20.3944587025176</c:v>
                      </c:pt>
                      <c:pt idx="3155">
                        <c:v>20.4010105292299</c:v>
                      </c:pt>
                      <c:pt idx="3156">
                        <c:v>20.407562355942201</c:v>
                      </c:pt>
                      <c:pt idx="3157">
                        <c:v>20.414114182654401</c:v>
                      </c:pt>
                      <c:pt idx="3158">
                        <c:v>20.420666009366698</c:v>
                      </c:pt>
                      <c:pt idx="3159">
                        <c:v>20.427217836078999</c:v>
                      </c:pt>
                      <c:pt idx="3160">
                        <c:v>20.4337696627912</c:v>
                      </c:pt>
                      <c:pt idx="3161">
                        <c:v>20.4403214895035</c:v>
                      </c:pt>
                      <c:pt idx="3162">
                        <c:v>20.4468733162158</c:v>
                      </c:pt>
                      <c:pt idx="3163">
                        <c:v>20.453425142928101</c:v>
                      </c:pt>
                      <c:pt idx="3164">
                        <c:v>20.459976969640302</c:v>
                      </c:pt>
                      <c:pt idx="3165">
                        <c:v>20.466528796352598</c:v>
                      </c:pt>
                      <c:pt idx="3166">
                        <c:v>20.473080623064899</c:v>
                      </c:pt>
                      <c:pt idx="3167">
                        <c:v>20.4796324497771</c:v>
                      </c:pt>
                      <c:pt idx="3168">
                        <c:v>20.4861842764894</c:v>
                      </c:pt>
                      <c:pt idx="3169">
                        <c:v>20.4927361032017</c:v>
                      </c:pt>
                      <c:pt idx="3170">
                        <c:v>20.499287929913901</c:v>
                      </c:pt>
                      <c:pt idx="3171">
                        <c:v>20.505839756626202</c:v>
                      </c:pt>
                      <c:pt idx="3172">
                        <c:v>20.512391583338498</c:v>
                      </c:pt>
                      <c:pt idx="3173">
                        <c:v>20.518943410050699</c:v>
                      </c:pt>
                      <c:pt idx="3174">
                        <c:v>20.525495236763</c:v>
                      </c:pt>
                      <c:pt idx="3175">
                        <c:v>20.5320470634753</c:v>
                      </c:pt>
                      <c:pt idx="3176">
                        <c:v>20.538598890187501</c:v>
                      </c:pt>
                      <c:pt idx="3177">
                        <c:v>20.545150716899801</c:v>
                      </c:pt>
                      <c:pt idx="3178">
                        <c:v>20.551702543612102</c:v>
                      </c:pt>
                      <c:pt idx="3179">
                        <c:v>20.558254370324299</c:v>
                      </c:pt>
                      <c:pt idx="3180">
                        <c:v>20.564806197036599</c:v>
                      </c:pt>
                      <c:pt idx="3181">
                        <c:v>20.5713580237489</c:v>
                      </c:pt>
                      <c:pt idx="3182">
                        <c:v>20.5779098504612</c:v>
                      </c:pt>
                      <c:pt idx="3183">
                        <c:v>20.584461677173401</c:v>
                      </c:pt>
                      <c:pt idx="3184">
                        <c:v>20.591013503885701</c:v>
                      </c:pt>
                      <c:pt idx="3185">
                        <c:v>20.597565330598002</c:v>
                      </c:pt>
                      <c:pt idx="3186">
                        <c:v>20.604117157310199</c:v>
                      </c:pt>
                      <c:pt idx="3187">
                        <c:v>20.610668984022499</c:v>
                      </c:pt>
                      <c:pt idx="3188">
                        <c:v>20.6172208107348</c:v>
                      </c:pt>
                      <c:pt idx="3189">
                        <c:v>20.623772637447001</c:v>
                      </c:pt>
                      <c:pt idx="3190">
                        <c:v>20.630324464159301</c:v>
                      </c:pt>
                      <c:pt idx="3191">
                        <c:v>20.636876290871601</c:v>
                      </c:pt>
                      <c:pt idx="3192">
                        <c:v>20.643428117583799</c:v>
                      </c:pt>
                      <c:pt idx="3193">
                        <c:v>20.649979944296099</c:v>
                      </c:pt>
                      <c:pt idx="3194">
                        <c:v>20.6565317710084</c:v>
                      </c:pt>
                      <c:pt idx="3195">
                        <c:v>20.6630835977206</c:v>
                      </c:pt>
                      <c:pt idx="3196">
                        <c:v>20.669635424432901</c:v>
                      </c:pt>
                      <c:pt idx="3197">
                        <c:v>20.676187251145201</c:v>
                      </c:pt>
                      <c:pt idx="3198">
                        <c:v>20.682739077857502</c:v>
                      </c:pt>
                      <c:pt idx="3199">
                        <c:v>20.689290904569699</c:v>
                      </c:pt>
                      <c:pt idx="3200">
                        <c:v>20.695842731281999</c:v>
                      </c:pt>
                      <c:pt idx="3201">
                        <c:v>20.7023945579943</c:v>
                      </c:pt>
                      <c:pt idx="3202">
                        <c:v>20.708946384706501</c:v>
                      </c:pt>
                      <c:pt idx="3203">
                        <c:v>20.715498211418801</c:v>
                      </c:pt>
                      <c:pt idx="3204">
                        <c:v>20.722050038131101</c:v>
                      </c:pt>
                      <c:pt idx="3205">
                        <c:v>20.728601864843299</c:v>
                      </c:pt>
                      <c:pt idx="3206">
                        <c:v>20.735153691555599</c:v>
                      </c:pt>
                      <c:pt idx="3207">
                        <c:v>20.741705518267899</c:v>
                      </c:pt>
                      <c:pt idx="3208">
                        <c:v>20.7482573449801</c:v>
                      </c:pt>
                      <c:pt idx="3209">
                        <c:v>20.754809171692401</c:v>
                      </c:pt>
                      <c:pt idx="3210">
                        <c:v>20.761360998404701</c:v>
                      </c:pt>
                      <c:pt idx="3211">
                        <c:v>20.767912825116898</c:v>
                      </c:pt>
                      <c:pt idx="3212">
                        <c:v>20.774464651829199</c:v>
                      </c:pt>
                      <c:pt idx="3213">
                        <c:v>20.781016478541499</c:v>
                      </c:pt>
                      <c:pt idx="3214">
                        <c:v>20.787568305253799</c:v>
                      </c:pt>
                      <c:pt idx="3215">
                        <c:v>20.794120131966</c:v>
                      </c:pt>
                      <c:pt idx="3216">
                        <c:v>20.800671958678301</c:v>
                      </c:pt>
                      <c:pt idx="3217">
                        <c:v>20.807223785390601</c:v>
                      </c:pt>
                      <c:pt idx="3218">
                        <c:v>20.813775612102798</c:v>
                      </c:pt>
                      <c:pt idx="3219">
                        <c:v>20.820327438815099</c:v>
                      </c:pt>
                      <c:pt idx="3220">
                        <c:v>20.826879265527399</c:v>
                      </c:pt>
                      <c:pt idx="3221">
                        <c:v>20.8334310922396</c:v>
                      </c:pt>
                      <c:pt idx="3222">
                        <c:v>20.8399829189519</c:v>
                      </c:pt>
                      <c:pt idx="3223">
                        <c:v>20.846534745664201</c:v>
                      </c:pt>
                      <c:pt idx="3224">
                        <c:v>20.853086572376402</c:v>
                      </c:pt>
                      <c:pt idx="3225">
                        <c:v>20.859638399088698</c:v>
                      </c:pt>
                      <c:pt idx="3226">
                        <c:v>20.866190225800999</c:v>
                      </c:pt>
                      <c:pt idx="3227">
                        <c:v>20.8727420525132</c:v>
                      </c:pt>
                      <c:pt idx="3228">
                        <c:v>20.8792938792255</c:v>
                      </c:pt>
                      <c:pt idx="3229">
                        <c:v>20.8858457059378</c:v>
                      </c:pt>
                      <c:pt idx="3230">
                        <c:v>20.892397532650101</c:v>
                      </c:pt>
                      <c:pt idx="3231">
                        <c:v>20.898949359362302</c:v>
                      </c:pt>
                      <c:pt idx="3232">
                        <c:v>20.905501186074599</c:v>
                      </c:pt>
                      <c:pt idx="3233">
                        <c:v>20.912053012786899</c:v>
                      </c:pt>
                      <c:pt idx="3234">
                        <c:v>20.9186048394991</c:v>
                      </c:pt>
                      <c:pt idx="3235">
                        <c:v>20.9251566662114</c:v>
                      </c:pt>
                      <c:pt idx="3236">
                        <c:v>20.931708492923701</c:v>
                      </c:pt>
                      <c:pt idx="3237">
                        <c:v>20.938260319635901</c:v>
                      </c:pt>
                      <c:pt idx="3238">
                        <c:v>20.944812146348202</c:v>
                      </c:pt>
                      <c:pt idx="3239">
                        <c:v>20.951363973060499</c:v>
                      </c:pt>
                      <c:pt idx="3240">
                        <c:v>20.957915799772699</c:v>
                      </c:pt>
                      <c:pt idx="3241">
                        <c:v>20.964467626485</c:v>
                      </c:pt>
                      <c:pt idx="3242">
                        <c:v>20.9710194531973</c:v>
                      </c:pt>
                      <c:pt idx="3243">
                        <c:v>20.977571279909501</c:v>
                      </c:pt>
                      <c:pt idx="3244">
                        <c:v>20.984123106621801</c:v>
                      </c:pt>
                      <c:pt idx="3245">
                        <c:v>20.990674933334098</c:v>
                      </c:pt>
                      <c:pt idx="3246">
                        <c:v>20.997226760046399</c:v>
                      </c:pt>
                      <c:pt idx="3247">
                        <c:v>21.0037785867586</c:v>
                      </c:pt>
                      <c:pt idx="3248">
                        <c:v>21.0103304134709</c:v>
                      </c:pt>
                      <c:pt idx="3249">
                        <c:v>21.0168822401832</c:v>
                      </c:pt>
                      <c:pt idx="3250">
                        <c:v>21.023434066895401</c:v>
                      </c:pt>
                      <c:pt idx="3251">
                        <c:v>21.029985893607702</c:v>
                      </c:pt>
                      <c:pt idx="3252">
                        <c:v>21.036537720319998</c:v>
                      </c:pt>
                      <c:pt idx="3253">
                        <c:v>21.043089547032199</c:v>
                      </c:pt>
                      <c:pt idx="3254">
                        <c:v>21.0496413737445</c:v>
                      </c:pt>
                      <c:pt idx="3255">
                        <c:v>21.0561932004568</c:v>
                      </c:pt>
                      <c:pt idx="3256">
                        <c:v>21.062745027169001</c:v>
                      </c:pt>
                      <c:pt idx="3257">
                        <c:v>21.069296853881301</c:v>
                      </c:pt>
                      <c:pt idx="3258">
                        <c:v>21.075848680593602</c:v>
                      </c:pt>
                      <c:pt idx="3259">
                        <c:v>21.082400507305799</c:v>
                      </c:pt>
                      <c:pt idx="3260">
                        <c:v>21.088952334018099</c:v>
                      </c:pt>
                      <c:pt idx="3261">
                        <c:v>21.0955041607304</c:v>
                      </c:pt>
                      <c:pt idx="3262">
                        <c:v>21.1020559874427</c:v>
                      </c:pt>
                      <c:pt idx="3263">
                        <c:v>21.108607814154901</c:v>
                      </c:pt>
                      <c:pt idx="3264">
                        <c:v>21.115159640867201</c:v>
                      </c:pt>
                      <c:pt idx="3265">
                        <c:v>21.121711467579502</c:v>
                      </c:pt>
                      <c:pt idx="3266">
                        <c:v>21.128263294291699</c:v>
                      </c:pt>
                      <c:pt idx="3267">
                        <c:v>21.134815121003999</c:v>
                      </c:pt>
                      <c:pt idx="3268">
                        <c:v>21.1413669477163</c:v>
                      </c:pt>
                      <c:pt idx="3269">
                        <c:v>21.147918774428501</c:v>
                      </c:pt>
                      <c:pt idx="3270">
                        <c:v>21.154470601140801</c:v>
                      </c:pt>
                      <c:pt idx="3271">
                        <c:v>21.161022427853101</c:v>
                      </c:pt>
                      <c:pt idx="3272">
                        <c:v>21.167574254565299</c:v>
                      </c:pt>
                      <c:pt idx="3273">
                        <c:v>21.174126081277599</c:v>
                      </c:pt>
                      <c:pt idx="3274">
                        <c:v>21.180677907989899</c:v>
                      </c:pt>
                      <c:pt idx="3275">
                        <c:v>21.1872297347021</c:v>
                      </c:pt>
                      <c:pt idx="3276">
                        <c:v>21.193781561414401</c:v>
                      </c:pt>
                      <c:pt idx="3277">
                        <c:v>21.200333388126701</c:v>
                      </c:pt>
                      <c:pt idx="3278">
                        <c:v>21.206885214839001</c:v>
                      </c:pt>
                      <c:pt idx="3279">
                        <c:v>21.213437041551199</c:v>
                      </c:pt>
                      <c:pt idx="3280">
                        <c:v>21.219988868263499</c:v>
                      </c:pt>
                      <c:pt idx="3281">
                        <c:v>21.2265406949758</c:v>
                      </c:pt>
                      <c:pt idx="3282">
                        <c:v>21.233092521688</c:v>
                      </c:pt>
                      <c:pt idx="3283">
                        <c:v>21.239644348400301</c:v>
                      </c:pt>
                      <c:pt idx="3284">
                        <c:v>21.246196175112601</c:v>
                      </c:pt>
                      <c:pt idx="3285">
                        <c:v>21.252748001824799</c:v>
                      </c:pt>
                      <c:pt idx="3286">
                        <c:v>21.259299828537099</c:v>
                      </c:pt>
                      <c:pt idx="3287">
                        <c:v>21.265851655249399</c:v>
                      </c:pt>
                      <c:pt idx="3288">
                        <c:v>21.2724034819616</c:v>
                      </c:pt>
                      <c:pt idx="3289">
                        <c:v>21.278955308673901</c:v>
                      </c:pt>
                      <c:pt idx="3290">
                        <c:v>21.285507135386201</c:v>
                      </c:pt>
                      <c:pt idx="3291">
                        <c:v>21.292058962098402</c:v>
                      </c:pt>
                      <c:pt idx="3292">
                        <c:v>21.298610788810699</c:v>
                      </c:pt>
                      <c:pt idx="3293">
                        <c:v>21.305162615522999</c:v>
                      </c:pt>
                      <c:pt idx="3294">
                        <c:v>21.3117144422352</c:v>
                      </c:pt>
                      <c:pt idx="3295">
                        <c:v>21.3182662689475</c:v>
                      </c:pt>
                      <c:pt idx="3296">
                        <c:v>21.324818095659801</c:v>
                      </c:pt>
                      <c:pt idx="3297">
                        <c:v>21.331369922372101</c:v>
                      </c:pt>
                      <c:pt idx="3298">
                        <c:v>21.337921749084298</c:v>
                      </c:pt>
                      <c:pt idx="3299">
                        <c:v>21.344473575796599</c:v>
                      </c:pt>
                      <c:pt idx="3300">
                        <c:v>21.351025402508899</c:v>
                      </c:pt>
                      <c:pt idx="3301">
                        <c:v>21.3575772292211</c:v>
                      </c:pt>
                      <c:pt idx="3302">
                        <c:v>21.3641290559334</c:v>
                      </c:pt>
                      <c:pt idx="3303">
                        <c:v>21.370680882645701</c:v>
                      </c:pt>
                      <c:pt idx="3304">
                        <c:v>21.377232709357902</c:v>
                      </c:pt>
                      <c:pt idx="3305">
                        <c:v>21.383784536070198</c:v>
                      </c:pt>
                      <c:pt idx="3306">
                        <c:v>21.390336362782499</c:v>
                      </c:pt>
                      <c:pt idx="3307">
                        <c:v>21.3968881894947</c:v>
                      </c:pt>
                      <c:pt idx="3308">
                        <c:v>21.403440016207</c:v>
                      </c:pt>
                      <c:pt idx="3309">
                        <c:v>21.4099918429193</c:v>
                      </c:pt>
                      <c:pt idx="3310">
                        <c:v>21.416543669631601</c:v>
                      </c:pt>
                      <c:pt idx="3311">
                        <c:v>21.423095496343802</c:v>
                      </c:pt>
                      <c:pt idx="3312">
                        <c:v>21.429647323056098</c:v>
                      </c:pt>
                      <c:pt idx="3313">
                        <c:v>21.436199149768399</c:v>
                      </c:pt>
                      <c:pt idx="3314">
                        <c:v>21.4427509764806</c:v>
                      </c:pt>
                      <c:pt idx="3315">
                        <c:v>21.4493028031929</c:v>
                      </c:pt>
                      <c:pt idx="3316">
                        <c:v>21.4558546299052</c:v>
                      </c:pt>
                      <c:pt idx="3317">
                        <c:v>21.462406456617401</c:v>
                      </c:pt>
                      <c:pt idx="3318">
                        <c:v>21.468958283329702</c:v>
                      </c:pt>
                      <c:pt idx="3319">
                        <c:v>21.475510110041999</c:v>
                      </c:pt>
                      <c:pt idx="3320">
                        <c:v>21.482061936754199</c:v>
                      </c:pt>
                      <c:pt idx="3321">
                        <c:v>21.4886137634665</c:v>
                      </c:pt>
                      <c:pt idx="3322">
                        <c:v>21.4951655901788</c:v>
                      </c:pt>
                      <c:pt idx="3323">
                        <c:v>21.501717416891001</c:v>
                      </c:pt>
                      <c:pt idx="3324">
                        <c:v>21.508269243603301</c:v>
                      </c:pt>
                      <c:pt idx="3325">
                        <c:v>21.514821070315602</c:v>
                      </c:pt>
                      <c:pt idx="3326">
                        <c:v>21.521372897027799</c:v>
                      </c:pt>
                      <c:pt idx="3327">
                        <c:v>21.527924723740099</c:v>
                      </c:pt>
                      <c:pt idx="3328">
                        <c:v>21.5344765504524</c:v>
                      </c:pt>
                      <c:pt idx="3329">
                        <c:v>21.5410283771647</c:v>
                      </c:pt>
                      <c:pt idx="3330">
                        <c:v>21.547580203876901</c:v>
                      </c:pt>
                      <c:pt idx="3331">
                        <c:v>21.554132030589201</c:v>
                      </c:pt>
                      <c:pt idx="3332">
                        <c:v>21.560683857301498</c:v>
                      </c:pt>
                      <c:pt idx="3333">
                        <c:v>21.567235684013699</c:v>
                      </c:pt>
                      <c:pt idx="3334">
                        <c:v>21.573787510726</c:v>
                      </c:pt>
                      <c:pt idx="3335">
                        <c:v>21.5803393374383</c:v>
                      </c:pt>
                      <c:pt idx="3336">
                        <c:v>21.586891164150501</c:v>
                      </c:pt>
                      <c:pt idx="3337">
                        <c:v>21.593442990862801</c:v>
                      </c:pt>
                      <c:pt idx="3338">
                        <c:v>21.599994817575102</c:v>
                      </c:pt>
                      <c:pt idx="3339">
                        <c:v>21.606546644287299</c:v>
                      </c:pt>
                      <c:pt idx="3340">
                        <c:v>21.613098470999599</c:v>
                      </c:pt>
                      <c:pt idx="3341">
                        <c:v>21.6196502977119</c:v>
                      </c:pt>
                      <c:pt idx="3342">
                        <c:v>21.6262021244242</c:v>
                      </c:pt>
                      <c:pt idx="3343">
                        <c:v>21.632753951136401</c:v>
                      </c:pt>
                      <c:pt idx="3344">
                        <c:v>21.639305777848701</c:v>
                      </c:pt>
                      <c:pt idx="3345">
                        <c:v>21.645857604561002</c:v>
                      </c:pt>
                      <c:pt idx="3346">
                        <c:v>21.652409431273199</c:v>
                      </c:pt>
                      <c:pt idx="3347">
                        <c:v>21.658961257985499</c:v>
                      </c:pt>
                      <c:pt idx="3348">
                        <c:v>21.6655130846978</c:v>
                      </c:pt>
                      <c:pt idx="3349">
                        <c:v>21.672064911410001</c:v>
                      </c:pt>
                      <c:pt idx="3350">
                        <c:v>21.678616738122301</c:v>
                      </c:pt>
                      <c:pt idx="3351">
                        <c:v>21.685168564834601</c:v>
                      </c:pt>
                      <c:pt idx="3352">
                        <c:v>21.691720391546799</c:v>
                      </c:pt>
                      <c:pt idx="3353">
                        <c:v>21.698272218259099</c:v>
                      </c:pt>
                      <c:pt idx="3354">
                        <c:v>21.704824044971399</c:v>
                      </c:pt>
                      <c:pt idx="3355">
                        <c:v>21.7113758716836</c:v>
                      </c:pt>
                      <c:pt idx="3356">
                        <c:v>21.717927698395901</c:v>
                      </c:pt>
                      <c:pt idx="3357">
                        <c:v>21.724479525108201</c:v>
                      </c:pt>
                      <c:pt idx="3358">
                        <c:v>21.731031351820398</c:v>
                      </c:pt>
                      <c:pt idx="3359">
                        <c:v>21.737583178532699</c:v>
                      </c:pt>
                      <c:pt idx="3360">
                        <c:v>21.744135005244999</c:v>
                      </c:pt>
                      <c:pt idx="3361">
                        <c:v>21.750686831957299</c:v>
                      </c:pt>
                      <c:pt idx="3362">
                        <c:v>21.7572386586695</c:v>
                      </c:pt>
                      <c:pt idx="3363">
                        <c:v>21.763790485381801</c:v>
                      </c:pt>
                      <c:pt idx="3364">
                        <c:v>21.770342312094101</c:v>
                      </c:pt>
                      <c:pt idx="3365">
                        <c:v>21.776894138806298</c:v>
                      </c:pt>
                      <c:pt idx="3366">
                        <c:v>21.783445965518599</c:v>
                      </c:pt>
                      <c:pt idx="3367">
                        <c:v>21.789997792230899</c:v>
                      </c:pt>
                      <c:pt idx="3368">
                        <c:v>21.7965496189431</c:v>
                      </c:pt>
                      <c:pt idx="3369">
                        <c:v>21.8031014456554</c:v>
                      </c:pt>
                      <c:pt idx="3370">
                        <c:v>21.809653272367701</c:v>
                      </c:pt>
                      <c:pt idx="3371">
                        <c:v>21.816205099079902</c:v>
                      </c:pt>
                      <c:pt idx="3372">
                        <c:v>21.822756925792199</c:v>
                      </c:pt>
                      <c:pt idx="3373">
                        <c:v>21.829308752504499</c:v>
                      </c:pt>
                      <c:pt idx="3374">
                        <c:v>21.8358605792167</c:v>
                      </c:pt>
                      <c:pt idx="3375">
                        <c:v>21.842412405929</c:v>
                      </c:pt>
                      <c:pt idx="3376">
                        <c:v>21.8489642326413</c:v>
                      </c:pt>
                      <c:pt idx="3377">
                        <c:v>21.855516059353601</c:v>
                      </c:pt>
                      <c:pt idx="3378">
                        <c:v>21.862067886065802</c:v>
                      </c:pt>
                      <c:pt idx="3379">
                        <c:v>21.868619712778099</c:v>
                      </c:pt>
                      <c:pt idx="3380">
                        <c:v>21.875171539490399</c:v>
                      </c:pt>
                      <c:pt idx="3381">
                        <c:v>21.8817233662026</c:v>
                      </c:pt>
                      <c:pt idx="3382">
                        <c:v>21.8882751929149</c:v>
                      </c:pt>
                      <c:pt idx="3383">
                        <c:v>21.894827019627201</c:v>
                      </c:pt>
                      <c:pt idx="3384">
                        <c:v>21.901378846339401</c:v>
                      </c:pt>
                      <c:pt idx="3385">
                        <c:v>21.907930673051698</c:v>
                      </c:pt>
                      <c:pt idx="3386">
                        <c:v>21.914482499763999</c:v>
                      </c:pt>
                      <c:pt idx="3387">
                        <c:v>21.9210343264762</c:v>
                      </c:pt>
                      <c:pt idx="3388">
                        <c:v>21.9275861531885</c:v>
                      </c:pt>
                      <c:pt idx="3389">
                        <c:v>21.9341379799008</c:v>
                      </c:pt>
                      <c:pt idx="3390">
                        <c:v>21.940689806613001</c:v>
                      </c:pt>
                      <c:pt idx="3391">
                        <c:v>21.947241633325302</c:v>
                      </c:pt>
                      <c:pt idx="3392">
                        <c:v>21.953793460037598</c:v>
                      </c:pt>
                      <c:pt idx="3393">
                        <c:v>21.960345286749899</c:v>
                      </c:pt>
                      <c:pt idx="3394">
                        <c:v>21.9668971134621</c:v>
                      </c:pt>
                      <c:pt idx="3395">
                        <c:v>21.9734489401744</c:v>
                      </c:pt>
                      <c:pt idx="3396">
                        <c:v>21.9800007668867</c:v>
                      </c:pt>
                      <c:pt idx="3397">
                        <c:v>21.986552593598901</c:v>
                      </c:pt>
                      <c:pt idx="3398">
                        <c:v>21.993104420311202</c:v>
                      </c:pt>
                      <c:pt idx="3399">
                        <c:v>21.999656247023498</c:v>
                      </c:pt>
                      <c:pt idx="3400">
                        <c:v>22.006208073735699</c:v>
                      </c:pt>
                      <c:pt idx="3401">
                        <c:v>22.012759900448</c:v>
                      </c:pt>
                      <c:pt idx="3402">
                        <c:v>22.0193117271603</c:v>
                      </c:pt>
                      <c:pt idx="3403">
                        <c:v>22.025863553872501</c:v>
                      </c:pt>
                      <c:pt idx="3404">
                        <c:v>22.032415380584801</c:v>
                      </c:pt>
                      <c:pt idx="3405">
                        <c:v>22.038967207297102</c:v>
                      </c:pt>
                      <c:pt idx="3406">
                        <c:v>22.045519034009299</c:v>
                      </c:pt>
                      <c:pt idx="3407">
                        <c:v>22.052070860721599</c:v>
                      </c:pt>
                      <c:pt idx="3408">
                        <c:v>22.0586226874339</c:v>
                      </c:pt>
                      <c:pt idx="3409">
                        <c:v>22.0651745141462</c:v>
                      </c:pt>
                      <c:pt idx="3410">
                        <c:v>22.071726340858401</c:v>
                      </c:pt>
                      <c:pt idx="3411">
                        <c:v>22.078278167570701</c:v>
                      </c:pt>
                      <c:pt idx="3412">
                        <c:v>22.084829994283002</c:v>
                      </c:pt>
                      <c:pt idx="3413">
                        <c:v>22.091381820995199</c:v>
                      </c:pt>
                      <c:pt idx="3414">
                        <c:v>22.097933647707499</c:v>
                      </c:pt>
                      <c:pt idx="3415">
                        <c:v>22.1044854744198</c:v>
                      </c:pt>
                      <c:pt idx="3416">
                        <c:v>22.111037301132001</c:v>
                      </c:pt>
                      <c:pt idx="3417">
                        <c:v>22.117589127844301</c:v>
                      </c:pt>
                      <c:pt idx="3418">
                        <c:v>22.124140954556601</c:v>
                      </c:pt>
                      <c:pt idx="3419">
                        <c:v>22.130692781268799</c:v>
                      </c:pt>
                      <c:pt idx="3420">
                        <c:v>22.137244607981099</c:v>
                      </c:pt>
                      <c:pt idx="3421">
                        <c:v>22.1437964346934</c:v>
                      </c:pt>
                      <c:pt idx="3422">
                        <c:v>22.1503482614056</c:v>
                      </c:pt>
                      <c:pt idx="3423">
                        <c:v>22.156900088117901</c:v>
                      </c:pt>
                      <c:pt idx="3424">
                        <c:v>22.163451914830201</c:v>
                      </c:pt>
                      <c:pt idx="3425">
                        <c:v>22.170003741542502</c:v>
                      </c:pt>
                      <c:pt idx="3426">
                        <c:v>22.176555568254699</c:v>
                      </c:pt>
                      <c:pt idx="3427">
                        <c:v>22.183107394966999</c:v>
                      </c:pt>
                      <c:pt idx="3428">
                        <c:v>22.1896592216793</c:v>
                      </c:pt>
                      <c:pt idx="3429">
                        <c:v>22.1962110483915</c:v>
                      </c:pt>
                      <c:pt idx="3430">
                        <c:v>22.202762875103801</c:v>
                      </c:pt>
                      <c:pt idx="3431">
                        <c:v>22.209314701816101</c:v>
                      </c:pt>
                      <c:pt idx="3432">
                        <c:v>22.215866528528299</c:v>
                      </c:pt>
                      <c:pt idx="3433">
                        <c:v>22.222418355240599</c:v>
                      </c:pt>
                      <c:pt idx="3434">
                        <c:v>22.228970181952899</c:v>
                      </c:pt>
                      <c:pt idx="3435">
                        <c:v>22.2355220086651</c:v>
                      </c:pt>
                      <c:pt idx="3436">
                        <c:v>22.242073835377401</c:v>
                      </c:pt>
                      <c:pt idx="3437">
                        <c:v>22.248625662089701</c:v>
                      </c:pt>
                      <c:pt idx="3438">
                        <c:v>22.255177488801898</c:v>
                      </c:pt>
                      <c:pt idx="3439">
                        <c:v>22.261729315514199</c:v>
                      </c:pt>
                      <c:pt idx="3440">
                        <c:v>22.268281142226499</c:v>
                      </c:pt>
                      <c:pt idx="3441">
                        <c:v>22.2748329689387</c:v>
                      </c:pt>
                      <c:pt idx="3442">
                        <c:v>22.281384795651</c:v>
                      </c:pt>
                      <c:pt idx="3443">
                        <c:v>22.287936622363301</c:v>
                      </c:pt>
                      <c:pt idx="3444">
                        <c:v>22.294488449075601</c:v>
                      </c:pt>
                      <c:pt idx="3445">
                        <c:v>22.301040275787798</c:v>
                      </c:pt>
                      <c:pt idx="3446">
                        <c:v>22.307592102500099</c:v>
                      </c:pt>
                      <c:pt idx="3447">
                        <c:v>22.314143929212399</c:v>
                      </c:pt>
                      <c:pt idx="3448">
                        <c:v>22.3206957559246</c:v>
                      </c:pt>
                      <c:pt idx="3449">
                        <c:v>22.3272475826369</c:v>
                      </c:pt>
                      <c:pt idx="3450">
                        <c:v>22.333799409349201</c:v>
                      </c:pt>
                      <c:pt idx="3451">
                        <c:v>22.340351236061402</c:v>
                      </c:pt>
                      <c:pt idx="3452">
                        <c:v>22.346903062773698</c:v>
                      </c:pt>
                      <c:pt idx="3453">
                        <c:v>22.353454889485999</c:v>
                      </c:pt>
                      <c:pt idx="3454">
                        <c:v>22.3600067161982</c:v>
                      </c:pt>
                      <c:pt idx="3455">
                        <c:v>22.3665585429105</c:v>
                      </c:pt>
                      <c:pt idx="3456">
                        <c:v>22.3731103696228</c:v>
                      </c:pt>
                      <c:pt idx="3457">
                        <c:v>22.379662196335001</c:v>
                      </c:pt>
                      <c:pt idx="3458">
                        <c:v>22.386214023047302</c:v>
                      </c:pt>
                      <c:pt idx="3459">
                        <c:v>22.392765849759598</c:v>
                      </c:pt>
                      <c:pt idx="3460">
                        <c:v>22.399317676471899</c:v>
                      </c:pt>
                      <c:pt idx="3461">
                        <c:v>22.4058695031841</c:v>
                      </c:pt>
                      <c:pt idx="3462">
                        <c:v>22.4124213298964</c:v>
                      </c:pt>
                      <c:pt idx="3463">
                        <c:v>22.4189731566087</c:v>
                      </c:pt>
                      <c:pt idx="3464">
                        <c:v>22.425524983320901</c:v>
                      </c:pt>
                      <c:pt idx="3465">
                        <c:v>22.432076810033202</c:v>
                      </c:pt>
                      <c:pt idx="3466">
                        <c:v>22.438628636745499</c:v>
                      </c:pt>
                      <c:pt idx="3467">
                        <c:v>22.445180463457699</c:v>
                      </c:pt>
                      <c:pt idx="3468">
                        <c:v>22.45173229017</c:v>
                      </c:pt>
                      <c:pt idx="3469">
                        <c:v>22.4582841168823</c:v>
                      </c:pt>
                      <c:pt idx="3470">
                        <c:v>22.464835943594501</c:v>
                      </c:pt>
                      <c:pt idx="3471">
                        <c:v>22.471387770306801</c:v>
                      </c:pt>
                      <c:pt idx="3472">
                        <c:v>22.477939597019098</c:v>
                      </c:pt>
                      <c:pt idx="3473">
                        <c:v>22.484491423731399</c:v>
                      </c:pt>
                      <c:pt idx="3474">
                        <c:v>22.4910432504436</c:v>
                      </c:pt>
                      <c:pt idx="3475">
                        <c:v>22.4975950771559</c:v>
                      </c:pt>
                      <c:pt idx="3476">
                        <c:v>22.5041469038682</c:v>
                      </c:pt>
                      <c:pt idx="3477">
                        <c:v>22.510698730580401</c:v>
                      </c:pt>
                      <c:pt idx="3478">
                        <c:v>22.517250557292702</c:v>
                      </c:pt>
                      <c:pt idx="3479">
                        <c:v>22.523802384004998</c:v>
                      </c:pt>
                      <c:pt idx="3480">
                        <c:v>22.530354210717199</c:v>
                      </c:pt>
                      <c:pt idx="3481">
                        <c:v>22.5369060374295</c:v>
                      </c:pt>
                      <c:pt idx="3482">
                        <c:v>22.5434578641418</c:v>
                      </c:pt>
                      <c:pt idx="3483">
                        <c:v>22.550009690854001</c:v>
                      </c:pt>
                      <c:pt idx="3484">
                        <c:v>22.556561517566301</c:v>
                      </c:pt>
                      <c:pt idx="3485">
                        <c:v>22.563113344278602</c:v>
                      </c:pt>
                      <c:pt idx="3486">
                        <c:v>22.569665170990799</c:v>
                      </c:pt>
                      <c:pt idx="3487">
                        <c:v>22.576216997703099</c:v>
                      </c:pt>
                      <c:pt idx="3488">
                        <c:v>22.5827688244154</c:v>
                      </c:pt>
                      <c:pt idx="3489">
                        <c:v>22.589320651127601</c:v>
                      </c:pt>
                      <c:pt idx="3490">
                        <c:v>22.595872477839901</c:v>
                      </c:pt>
                      <c:pt idx="3491">
                        <c:v>22.602424304552201</c:v>
                      </c:pt>
                      <c:pt idx="3492">
                        <c:v>22.608976131264502</c:v>
                      </c:pt>
                      <c:pt idx="3493">
                        <c:v>22.615527957976699</c:v>
                      </c:pt>
                      <c:pt idx="3494">
                        <c:v>22.622079784688999</c:v>
                      </c:pt>
                      <c:pt idx="3495">
                        <c:v>22.6286316114013</c:v>
                      </c:pt>
                      <c:pt idx="3496">
                        <c:v>22.635183438113501</c:v>
                      </c:pt>
                      <c:pt idx="3497">
                        <c:v>22.641735264825801</c:v>
                      </c:pt>
                      <c:pt idx="3498">
                        <c:v>22.648287091538101</c:v>
                      </c:pt>
                      <c:pt idx="3499">
                        <c:v>22.654838918250299</c:v>
                      </c:pt>
                      <c:pt idx="3500">
                        <c:v>22.661390744962599</c:v>
                      </c:pt>
                      <c:pt idx="3501">
                        <c:v>22.667942571674899</c:v>
                      </c:pt>
                      <c:pt idx="3502">
                        <c:v>22.6744943983871</c:v>
                      </c:pt>
                      <c:pt idx="3503">
                        <c:v>22.681046225099401</c:v>
                      </c:pt>
                      <c:pt idx="3504">
                        <c:v>22.687598051811701</c:v>
                      </c:pt>
                      <c:pt idx="3505">
                        <c:v>22.694149878523898</c:v>
                      </c:pt>
                      <c:pt idx="3506">
                        <c:v>22.700701705236199</c:v>
                      </c:pt>
                      <c:pt idx="3507">
                        <c:v>22.707253531948499</c:v>
                      </c:pt>
                      <c:pt idx="3508">
                        <c:v>22.7138053586608</c:v>
                      </c:pt>
                      <c:pt idx="3509">
                        <c:v>22.720357185373</c:v>
                      </c:pt>
                      <c:pt idx="3510">
                        <c:v>22.726909012085301</c:v>
                      </c:pt>
                      <c:pt idx="3511">
                        <c:v>22.733460838797601</c:v>
                      </c:pt>
                      <c:pt idx="3512">
                        <c:v>22.740012665509798</c:v>
                      </c:pt>
                      <c:pt idx="3513">
                        <c:v>22.746564492222099</c:v>
                      </c:pt>
                      <c:pt idx="3514">
                        <c:v>22.753116318934399</c:v>
                      </c:pt>
                      <c:pt idx="3515">
                        <c:v>22.7596681456466</c:v>
                      </c:pt>
                      <c:pt idx="3516">
                        <c:v>22.7662199723589</c:v>
                      </c:pt>
                      <c:pt idx="3517">
                        <c:v>22.772771799071201</c:v>
                      </c:pt>
                      <c:pt idx="3518">
                        <c:v>22.779323625783402</c:v>
                      </c:pt>
                      <c:pt idx="3519">
                        <c:v>22.785875452495699</c:v>
                      </c:pt>
                      <c:pt idx="3520">
                        <c:v>22.792427279207999</c:v>
                      </c:pt>
                      <c:pt idx="3521">
                        <c:v>22.7989791059202</c:v>
                      </c:pt>
                      <c:pt idx="3522">
                        <c:v>22.8055309326325</c:v>
                      </c:pt>
                      <c:pt idx="3523">
                        <c:v>22.812082759344801</c:v>
                      </c:pt>
                      <c:pt idx="3524">
                        <c:v>22.818634586057001</c:v>
                      </c:pt>
                      <c:pt idx="3525">
                        <c:v>22.825186412769298</c:v>
                      </c:pt>
                      <c:pt idx="3526">
                        <c:v>22.831738239481599</c:v>
                      </c:pt>
                      <c:pt idx="3527">
                        <c:v>22.838290066193899</c:v>
                      </c:pt>
                      <c:pt idx="3528">
                        <c:v>22.8448418929061</c:v>
                      </c:pt>
                      <c:pt idx="3529">
                        <c:v>22.8513937196184</c:v>
                      </c:pt>
                      <c:pt idx="3530">
                        <c:v>22.857945546330701</c:v>
                      </c:pt>
                      <c:pt idx="3531">
                        <c:v>22.864497373042902</c:v>
                      </c:pt>
                      <c:pt idx="3532">
                        <c:v>22.871049199755198</c:v>
                      </c:pt>
                      <c:pt idx="3533">
                        <c:v>22.877601026467499</c:v>
                      </c:pt>
                      <c:pt idx="3534">
                        <c:v>22.8841528531797</c:v>
                      </c:pt>
                      <c:pt idx="3535">
                        <c:v>22.890704679892</c:v>
                      </c:pt>
                      <c:pt idx="3536">
                        <c:v>22.8972565066043</c:v>
                      </c:pt>
                      <c:pt idx="3537">
                        <c:v>22.903808333316501</c:v>
                      </c:pt>
                      <c:pt idx="3538">
                        <c:v>22.910360160028802</c:v>
                      </c:pt>
                      <c:pt idx="3539">
                        <c:v>22.916911986741098</c:v>
                      </c:pt>
                      <c:pt idx="3540">
                        <c:v>22.923463813453399</c:v>
                      </c:pt>
                      <c:pt idx="3541">
                        <c:v>22.9300156401656</c:v>
                      </c:pt>
                      <c:pt idx="3542">
                        <c:v>22.9365674668779</c:v>
                      </c:pt>
                      <c:pt idx="3543">
                        <c:v>22.9431192935902</c:v>
                      </c:pt>
                      <c:pt idx="3544">
                        <c:v>22.949671120302401</c:v>
                      </c:pt>
                      <c:pt idx="3545">
                        <c:v>22.956222947014702</c:v>
                      </c:pt>
                      <c:pt idx="3546">
                        <c:v>22.962774773726998</c:v>
                      </c:pt>
                      <c:pt idx="3547">
                        <c:v>22.969326600439199</c:v>
                      </c:pt>
                      <c:pt idx="3548">
                        <c:v>22.9758784271515</c:v>
                      </c:pt>
                      <c:pt idx="3549">
                        <c:v>22.9824302538638</c:v>
                      </c:pt>
                      <c:pt idx="3550">
                        <c:v>22.988982080576001</c:v>
                      </c:pt>
                      <c:pt idx="3551">
                        <c:v>22.995533907288301</c:v>
                      </c:pt>
                      <c:pt idx="3552">
                        <c:v>23.002085734000602</c:v>
                      </c:pt>
                      <c:pt idx="3553">
                        <c:v>23.008637560712799</c:v>
                      </c:pt>
                      <c:pt idx="3554">
                        <c:v>23.015189387425099</c:v>
                      </c:pt>
                      <c:pt idx="3555">
                        <c:v>23.0217412141374</c:v>
                      </c:pt>
                      <c:pt idx="3556">
                        <c:v>23.0282930408497</c:v>
                      </c:pt>
                      <c:pt idx="3557">
                        <c:v>23.034844867561901</c:v>
                      </c:pt>
                      <c:pt idx="3558">
                        <c:v>23.041396694274201</c:v>
                      </c:pt>
                      <c:pt idx="3559">
                        <c:v>23.047948520986498</c:v>
                      </c:pt>
                      <c:pt idx="3560">
                        <c:v>23.054500347698699</c:v>
                      </c:pt>
                      <c:pt idx="3561">
                        <c:v>23.061052174411</c:v>
                      </c:pt>
                      <c:pt idx="3562">
                        <c:v>23.0676040011233</c:v>
                      </c:pt>
                      <c:pt idx="3563">
                        <c:v>23.074155827835501</c:v>
                      </c:pt>
                      <c:pt idx="3564">
                        <c:v>23.080707654547801</c:v>
                      </c:pt>
                      <c:pt idx="3565">
                        <c:v>23.087259481260102</c:v>
                      </c:pt>
                      <c:pt idx="3566">
                        <c:v>23.093811307972299</c:v>
                      </c:pt>
                      <c:pt idx="3567">
                        <c:v>23.100363134684599</c:v>
                      </c:pt>
                      <c:pt idx="3568">
                        <c:v>23.1069149613969</c:v>
                      </c:pt>
                      <c:pt idx="3569">
                        <c:v>23.1134667881091</c:v>
                      </c:pt>
                      <c:pt idx="3570">
                        <c:v>23.120018614821401</c:v>
                      </c:pt>
                      <c:pt idx="3571">
                        <c:v>23.126570441533701</c:v>
                      </c:pt>
                      <c:pt idx="3572">
                        <c:v>23.133122268245899</c:v>
                      </c:pt>
                      <c:pt idx="3573">
                        <c:v>23.139674094958199</c:v>
                      </c:pt>
                      <c:pt idx="3574">
                        <c:v>23.146225921670499</c:v>
                      </c:pt>
                      <c:pt idx="3575">
                        <c:v>23.1527777483828</c:v>
                      </c:pt>
                      <c:pt idx="3576">
                        <c:v>23.159329575095001</c:v>
                      </c:pt>
                      <c:pt idx="3577">
                        <c:v>23.165881401807301</c:v>
                      </c:pt>
                      <c:pt idx="3578">
                        <c:v>23.172433228519601</c:v>
                      </c:pt>
                      <c:pt idx="3579">
                        <c:v>23.178985055231799</c:v>
                      </c:pt>
                      <c:pt idx="3580">
                        <c:v>23.185536881944099</c:v>
                      </c:pt>
                      <c:pt idx="3581">
                        <c:v>23.192088708656399</c:v>
                      </c:pt>
                      <c:pt idx="3582">
                        <c:v>23.1986405353686</c:v>
                      </c:pt>
                      <c:pt idx="3583">
                        <c:v>23.205192362080901</c:v>
                      </c:pt>
                      <c:pt idx="3584">
                        <c:v>23.211744188793201</c:v>
                      </c:pt>
                      <c:pt idx="3585">
                        <c:v>23.218296015505398</c:v>
                      </c:pt>
                      <c:pt idx="3586">
                        <c:v>23.224847842217699</c:v>
                      </c:pt>
                      <c:pt idx="3587">
                        <c:v>23.231399668929999</c:v>
                      </c:pt>
                      <c:pt idx="3588">
                        <c:v>23.2379514956422</c:v>
                      </c:pt>
                      <c:pt idx="3589">
                        <c:v>23.2445033223545</c:v>
                      </c:pt>
                      <c:pt idx="3590">
                        <c:v>23.251055149066801</c:v>
                      </c:pt>
                      <c:pt idx="3591">
                        <c:v>23.257606975779101</c:v>
                      </c:pt>
                      <c:pt idx="3592">
                        <c:v>23.264158802491298</c:v>
                      </c:pt>
                      <c:pt idx="3593">
                        <c:v>23.270710629203599</c:v>
                      </c:pt>
                      <c:pt idx="3594">
                        <c:v>23.277262455915899</c:v>
                      </c:pt>
                      <c:pt idx="3595">
                        <c:v>23.2838142826281</c:v>
                      </c:pt>
                      <c:pt idx="3596">
                        <c:v>23.2903661093404</c:v>
                      </c:pt>
                      <c:pt idx="3597">
                        <c:v>23.296917936052701</c:v>
                      </c:pt>
                      <c:pt idx="3598">
                        <c:v>23.303469762764902</c:v>
                      </c:pt>
                      <c:pt idx="3599">
                        <c:v>23.310021589477198</c:v>
                      </c:pt>
                      <c:pt idx="3600">
                        <c:v>23.316573416189499</c:v>
                      </c:pt>
                      <c:pt idx="3601">
                        <c:v>23.3231252429017</c:v>
                      </c:pt>
                      <c:pt idx="3602">
                        <c:v>23.329677069614</c:v>
                      </c:pt>
                      <c:pt idx="3603">
                        <c:v>23.3362288963263</c:v>
                      </c:pt>
                      <c:pt idx="3604">
                        <c:v>23.342780723038501</c:v>
                      </c:pt>
                      <c:pt idx="3605">
                        <c:v>23.349332549750802</c:v>
                      </c:pt>
                      <c:pt idx="3606">
                        <c:v>23.355884376463099</c:v>
                      </c:pt>
                      <c:pt idx="3607">
                        <c:v>23.362436203175399</c:v>
                      </c:pt>
                      <c:pt idx="3608">
                        <c:v>23.3689880298876</c:v>
                      </c:pt>
                      <c:pt idx="3609">
                        <c:v>23.3755398565999</c:v>
                      </c:pt>
                      <c:pt idx="3610">
                        <c:v>23.382091683312201</c:v>
                      </c:pt>
                      <c:pt idx="3611">
                        <c:v>23.388643510024401</c:v>
                      </c:pt>
                      <c:pt idx="3612">
                        <c:v>23.395195336736698</c:v>
                      </c:pt>
                      <c:pt idx="3613">
                        <c:v>23.401747163448999</c:v>
                      </c:pt>
                      <c:pt idx="3614">
                        <c:v>23.4082989901612</c:v>
                      </c:pt>
                      <c:pt idx="3615">
                        <c:v>23.4148508168735</c:v>
                      </c:pt>
                      <c:pt idx="3616">
                        <c:v>23.4214026435858</c:v>
                      </c:pt>
                      <c:pt idx="3617">
                        <c:v>23.427954470298001</c:v>
                      </c:pt>
                      <c:pt idx="3618">
                        <c:v>23.434506297010302</c:v>
                      </c:pt>
                      <c:pt idx="3619">
                        <c:v>23.441058123722598</c:v>
                      </c:pt>
                      <c:pt idx="3620">
                        <c:v>23.447609950434799</c:v>
                      </c:pt>
                      <c:pt idx="3621">
                        <c:v>23.4541617771471</c:v>
                      </c:pt>
                      <c:pt idx="3622">
                        <c:v>23.4607136038594</c:v>
                      </c:pt>
                      <c:pt idx="3623">
                        <c:v>23.4672654305717</c:v>
                      </c:pt>
                      <c:pt idx="3624">
                        <c:v>23.473817257283901</c:v>
                      </c:pt>
                      <c:pt idx="3625">
                        <c:v>23.480369083996202</c:v>
                      </c:pt>
                      <c:pt idx="3626">
                        <c:v>23.486920910708498</c:v>
                      </c:pt>
                      <c:pt idx="3627">
                        <c:v>23.493472737420699</c:v>
                      </c:pt>
                      <c:pt idx="3628">
                        <c:v>23.500024564133</c:v>
                      </c:pt>
                      <c:pt idx="3629">
                        <c:v>23.5065763908453</c:v>
                      </c:pt>
                      <c:pt idx="3630">
                        <c:v>23.513128217557501</c:v>
                      </c:pt>
                      <c:pt idx="3631">
                        <c:v>23.519680044269801</c:v>
                      </c:pt>
                      <c:pt idx="3632">
                        <c:v>23.526231870982102</c:v>
                      </c:pt>
                      <c:pt idx="3633">
                        <c:v>23.532783697694299</c:v>
                      </c:pt>
                      <c:pt idx="3634">
                        <c:v>23.539335524406599</c:v>
                      </c:pt>
                      <c:pt idx="3635">
                        <c:v>23.5458873511189</c:v>
                      </c:pt>
                      <c:pt idx="3636">
                        <c:v>23.552439177831101</c:v>
                      </c:pt>
                      <c:pt idx="3637">
                        <c:v>23.558991004543401</c:v>
                      </c:pt>
                      <c:pt idx="3638">
                        <c:v>23.565542831255701</c:v>
                      </c:pt>
                      <c:pt idx="3639">
                        <c:v>23.572094657968002</c:v>
                      </c:pt>
                      <c:pt idx="3640">
                        <c:v>23.578646484680199</c:v>
                      </c:pt>
                      <c:pt idx="3641">
                        <c:v>23.585198311392499</c:v>
                      </c:pt>
                      <c:pt idx="3642">
                        <c:v>23.5917501381048</c:v>
                      </c:pt>
                      <c:pt idx="3643">
                        <c:v>23.598301964817001</c:v>
                      </c:pt>
                      <c:pt idx="3644">
                        <c:v>23.604853791529301</c:v>
                      </c:pt>
                      <c:pt idx="3645">
                        <c:v>23.611405618241601</c:v>
                      </c:pt>
                      <c:pt idx="3646">
                        <c:v>23.617957444953799</c:v>
                      </c:pt>
                      <c:pt idx="3647">
                        <c:v>23.624509271666099</c:v>
                      </c:pt>
                      <c:pt idx="3648">
                        <c:v>23.6310610983784</c:v>
                      </c:pt>
                      <c:pt idx="3649">
                        <c:v>23.6376129250906</c:v>
                      </c:pt>
                      <c:pt idx="3650">
                        <c:v>23.644164751802901</c:v>
                      </c:pt>
                      <c:pt idx="3651">
                        <c:v>23.650716578515201</c:v>
                      </c:pt>
                      <c:pt idx="3652">
                        <c:v>23.657268405227398</c:v>
                      </c:pt>
                      <c:pt idx="3653">
                        <c:v>23.663820231939699</c:v>
                      </c:pt>
                      <c:pt idx="3654">
                        <c:v>23.670372058651999</c:v>
                      </c:pt>
                      <c:pt idx="3655">
                        <c:v>23.6769238853642</c:v>
                      </c:pt>
                      <c:pt idx="3656">
                        <c:v>23.6834757120765</c:v>
                      </c:pt>
                      <c:pt idx="3657">
                        <c:v>23.690027538788801</c:v>
                      </c:pt>
                      <c:pt idx="3658">
                        <c:v>23.696579365501101</c:v>
                      </c:pt>
                      <c:pt idx="3659">
                        <c:v>23.703131192213299</c:v>
                      </c:pt>
                      <c:pt idx="3660">
                        <c:v>23.709683018925599</c:v>
                      </c:pt>
                      <c:pt idx="3661">
                        <c:v>23.716234845637899</c:v>
                      </c:pt>
                      <c:pt idx="3662">
                        <c:v>23.7227866723501</c:v>
                      </c:pt>
                      <c:pt idx="3663">
                        <c:v>23.729338499062401</c:v>
                      </c:pt>
                      <c:pt idx="3664">
                        <c:v>23.735890325774701</c:v>
                      </c:pt>
                      <c:pt idx="3665">
                        <c:v>23.742442152486898</c:v>
                      </c:pt>
                      <c:pt idx="3666">
                        <c:v>23.748993979199199</c:v>
                      </c:pt>
                      <c:pt idx="3667">
                        <c:v>23.755545805911499</c:v>
                      </c:pt>
                      <c:pt idx="3668">
                        <c:v>23.7620976326237</c:v>
                      </c:pt>
                      <c:pt idx="3669">
                        <c:v>23.768649459336</c:v>
                      </c:pt>
                      <c:pt idx="3670">
                        <c:v>23.775201286048301</c:v>
                      </c:pt>
                      <c:pt idx="3671">
                        <c:v>23.781753112760601</c:v>
                      </c:pt>
                      <c:pt idx="3672">
                        <c:v>23.788304939472798</c:v>
                      </c:pt>
                      <c:pt idx="3673">
                        <c:v>23.794856766185099</c:v>
                      </c:pt>
                      <c:pt idx="3674">
                        <c:v>23.801408592897399</c:v>
                      </c:pt>
                      <c:pt idx="3675">
                        <c:v>23.8079604196096</c:v>
                      </c:pt>
                      <c:pt idx="3676">
                        <c:v>23.8145122463219</c:v>
                      </c:pt>
                      <c:pt idx="3677">
                        <c:v>23.821064073034201</c:v>
                      </c:pt>
                      <c:pt idx="3678">
                        <c:v>23.827615899746402</c:v>
                      </c:pt>
                      <c:pt idx="3679">
                        <c:v>23.834167726458698</c:v>
                      </c:pt>
                      <c:pt idx="3680">
                        <c:v>23.840719553170999</c:v>
                      </c:pt>
                      <c:pt idx="3681">
                        <c:v>23.8472713798832</c:v>
                      </c:pt>
                      <c:pt idx="3682">
                        <c:v>23.8538232065955</c:v>
                      </c:pt>
                      <c:pt idx="3683">
                        <c:v>23.8603750333078</c:v>
                      </c:pt>
                      <c:pt idx="3684">
                        <c:v>23.866926860020001</c:v>
                      </c:pt>
                      <c:pt idx="3685">
                        <c:v>23.873478686732302</c:v>
                      </c:pt>
                      <c:pt idx="3686">
                        <c:v>23.880030513444598</c:v>
                      </c:pt>
                      <c:pt idx="3687">
                        <c:v>23.886582340156799</c:v>
                      </c:pt>
                      <c:pt idx="3688">
                        <c:v>23.8931341668691</c:v>
                      </c:pt>
                      <c:pt idx="3689">
                        <c:v>23.8996859935814</c:v>
                      </c:pt>
                      <c:pt idx="3690">
                        <c:v>23.9062378202937</c:v>
                      </c:pt>
                      <c:pt idx="3691">
                        <c:v>23.912789647005901</c:v>
                      </c:pt>
                      <c:pt idx="3692">
                        <c:v>23.919341473718202</c:v>
                      </c:pt>
                      <c:pt idx="3693">
                        <c:v>23.925893300430499</c:v>
                      </c:pt>
                      <c:pt idx="3694">
                        <c:v>23.932445127142699</c:v>
                      </c:pt>
                      <c:pt idx="3695">
                        <c:v>23.938996953855</c:v>
                      </c:pt>
                      <c:pt idx="3696">
                        <c:v>23.9455487805673</c:v>
                      </c:pt>
                      <c:pt idx="3697">
                        <c:v>23.952100607279501</c:v>
                      </c:pt>
                      <c:pt idx="3698">
                        <c:v>23.958652433991801</c:v>
                      </c:pt>
                      <c:pt idx="3699">
                        <c:v>23.965204260704098</c:v>
                      </c:pt>
                      <c:pt idx="3700">
                        <c:v>23.971756087416299</c:v>
                      </c:pt>
                      <c:pt idx="3701">
                        <c:v>23.9783079141286</c:v>
                      </c:pt>
                      <c:pt idx="3702">
                        <c:v>23.9848597408409</c:v>
                      </c:pt>
                      <c:pt idx="3703">
                        <c:v>23.9914115675532</c:v>
                      </c:pt>
                      <c:pt idx="3704">
                        <c:v>23.997963394265401</c:v>
                      </c:pt>
                      <c:pt idx="3705">
                        <c:v>24.004515220977702</c:v>
                      </c:pt>
                      <c:pt idx="3706">
                        <c:v>24.011067047689998</c:v>
                      </c:pt>
                      <c:pt idx="3707">
                        <c:v>24.017618874402199</c:v>
                      </c:pt>
                      <c:pt idx="3708">
                        <c:v>24.0241707011145</c:v>
                      </c:pt>
                      <c:pt idx="3709">
                        <c:v>24.0307225278268</c:v>
                      </c:pt>
                      <c:pt idx="3710">
                        <c:v>24.037274354539001</c:v>
                      </c:pt>
                      <c:pt idx="3711">
                        <c:v>24.043826181251301</c:v>
                      </c:pt>
                      <c:pt idx="3712">
                        <c:v>24.050378007963602</c:v>
                      </c:pt>
                      <c:pt idx="3713">
                        <c:v>24.056929834675799</c:v>
                      </c:pt>
                      <c:pt idx="3714">
                        <c:v>24.063481661388099</c:v>
                      </c:pt>
                      <c:pt idx="3715">
                        <c:v>24.0700334881004</c:v>
                      </c:pt>
                      <c:pt idx="3716">
                        <c:v>24.076585314812601</c:v>
                      </c:pt>
                      <c:pt idx="3717">
                        <c:v>24.083137141524901</c:v>
                      </c:pt>
                      <c:pt idx="3718">
                        <c:v>24.089688968237201</c:v>
                      </c:pt>
                      <c:pt idx="3719">
                        <c:v>24.096240794949399</c:v>
                      </c:pt>
                      <c:pt idx="3720">
                        <c:v>24.102792621661699</c:v>
                      </c:pt>
                      <c:pt idx="3721">
                        <c:v>24.109344448373999</c:v>
                      </c:pt>
                      <c:pt idx="3722">
                        <c:v>24.1158962750863</c:v>
                      </c:pt>
                      <c:pt idx="3723">
                        <c:v>24.122448101798501</c:v>
                      </c:pt>
                      <c:pt idx="3724">
                        <c:v>24.128999928510801</c:v>
                      </c:pt>
                      <c:pt idx="3725">
                        <c:v>24.135551755223101</c:v>
                      </c:pt>
                      <c:pt idx="3726">
                        <c:v>24.142103581935299</c:v>
                      </c:pt>
                      <c:pt idx="3727">
                        <c:v>24.148655408647599</c:v>
                      </c:pt>
                      <c:pt idx="3728">
                        <c:v>24.155207235359899</c:v>
                      </c:pt>
                      <c:pt idx="3729">
                        <c:v>24.1617590620721</c:v>
                      </c:pt>
                      <c:pt idx="3730">
                        <c:v>24.168310888784401</c:v>
                      </c:pt>
                      <c:pt idx="3731">
                        <c:v>24.174862715496701</c:v>
                      </c:pt>
                      <c:pt idx="3732">
                        <c:v>24.181414542208898</c:v>
                      </c:pt>
                      <c:pt idx="3733">
                        <c:v>24.187966368921199</c:v>
                      </c:pt>
                      <c:pt idx="3734">
                        <c:v>24.194518195633499</c:v>
                      </c:pt>
                      <c:pt idx="3735">
                        <c:v>24.2010700223457</c:v>
                      </c:pt>
                      <c:pt idx="3736">
                        <c:v>24.207621849058</c:v>
                      </c:pt>
                      <c:pt idx="3737">
                        <c:v>24.214173675770301</c:v>
                      </c:pt>
                      <c:pt idx="3738">
                        <c:v>24.220725502482601</c:v>
                      </c:pt>
                      <c:pt idx="3739">
                        <c:v>24.227277329194798</c:v>
                      </c:pt>
                      <c:pt idx="3740">
                        <c:v>24.233829155907099</c:v>
                      </c:pt>
                      <c:pt idx="3741">
                        <c:v>24.240380982619399</c:v>
                      </c:pt>
                      <c:pt idx="3742">
                        <c:v>24.2469328093316</c:v>
                      </c:pt>
                      <c:pt idx="3743">
                        <c:v>24.2534846360439</c:v>
                      </c:pt>
                      <c:pt idx="3744">
                        <c:v>24.260036462756201</c:v>
                      </c:pt>
                      <c:pt idx="3745">
                        <c:v>24.266588289468402</c:v>
                      </c:pt>
                      <c:pt idx="3746">
                        <c:v>24.273140116180699</c:v>
                      </c:pt>
                      <c:pt idx="3747">
                        <c:v>24.279691942892999</c:v>
                      </c:pt>
                      <c:pt idx="3748">
                        <c:v>24.2862437696052</c:v>
                      </c:pt>
                      <c:pt idx="3749">
                        <c:v>24.2927955963175</c:v>
                      </c:pt>
                      <c:pt idx="3750">
                        <c:v>24.299347423029801</c:v>
                      </c:pt>
                      <c:pt idx="3751">
                        <c:v>24.305899249742001</c:v>
                      </c:pt>
                      <c:pt idx="3752">
                        <c:v>24.312451076454298</c:v>
                      </c:pt>
                      <c:pt idx="3753">
                        <c:v>24.319002903166599</c:v>
                      </c:pt>
                      <c:pt idx="3754">
                        <c:v>24.325554729878899</c:v>
                      </c:pt>
                      <c:pt idx="3755">
                        <c:v>24.3321065565911</c:v>
                      </c:pt>
                      <c:pt idx="3756">
                        <c:v>24.3386583833034</c:v>
                      </c:pt>
                      <c:pt idx="3757">
                        <c:v>24.345210210015701</c:v>
                      </c:pt>
                      <c:pt idx="3758">
                        <c:v>24.351762036727902</c:v>
                      </c:pt>
                      <c:pt idx="3759">
                        <c:v>24.358313863440198</c:v>
                      </c:pt>
                      <c:pt idx="3760">
                        <c:v>24.364865690152499</c:v>
                      </c:pt>
                      <c:pt idx="3761">
                        <c:v>24.3714175168647</c:v>
                      </c:pt>
                      <c:pt idx="3762">
                        <c:v>24.377969343577</c:v>
                      </c:pt>
                      <c:pt idx="3763">
                        <c:v>24.3845211702893</c:v>
                      </c:pt>
                      <c:pt idx="3764">
                        <c:v>24.391072997001501</c:v>
                      </c:pt>
                      <c:pt idx="3765">
                        <c:v>24.397624823713802</c:v>
                      </c:pt>
                      <c:pt idx="3766">
                        <c:v>24.404176650426098</c:v>
                      </c:pt>
                      <c:pt idx="3767">
                        <c:v>24.410728477138299</c:v>
                      </c:pt>
                      <c:pt idx="3768">
                        <c:v>24.4172803038506</c:v>
                      </c:pt>
                      <c:pt idx="3769">
                        <c:v>24.4238321305629</c:v>
                      </c:pt>
                      <c:pt idx="3770">
                        <c:v>24.4303839572752</c:v>
                      </c:pt>
                      <c:pt idx="3771">
                        <c:v>24.436935783987401</c:v>
                      </c:pt>
                      <c:pt idx="3772">
                        <c:v>24.443487610699702</c:v>
                      </c:pt>
                      <c:pt idx="3773">
                        <c:v>24.450039437411998</c:v>
                      </c:pt>
                      <c:pt idx="3774">
                        <c:v>24.456591264124199</c:v>
                      </c:pt>
                      <c:pt idx="3775">
                        <c:v>24.4631430908365</c:v>
                      </c:pt>
                      <c:pt idx="3776">
                        <c:v>24.4696949175488</c:v>
                      </c:pt>
                      <c:pt idx="3777">
                        <c:v>24.476246744261001</c:v>
                      </c:pt>
                      <c:pt idx="3778">
                        <c:v>24.482798570973301</c:v>
                      </c:pt>
                      <c:pt idx="3779">
                        <c:v>24.489350397685602</c:v>
                      </c:pt>
                      <c:pt idx="3780">
                        <c:v>24.495902224397799</c:v>
                      </c:pt>
                      <c:pt idx="3781">
                        <c:v>24.502454051110099</c:v>
                      </c:pt>
                      <c:pt idx="3782">
                        <c:v>24.5090058778224</c:v>
                      </c:pt>
                      <c:pt idx="3783">
                        <c:v>24.515557704534601</c:v>
                      </c:pt>
                      <c:pt idx="3784">
                        <c:v>24.522109531246901</c:v>
                      </c:pt>
                      <c:pt idx="3785">
                        <c:v>24.528661357959201</c:v>
                      </c:pt>
                      <c:pt idx="3786">
                        <c:v>24.535213184671498</c:v>
                      </c:pt>
                      <c:pt idx="3787">
                        <c:v>24.541765011383699</c:v>
                      </c:pt>
                      <c:pt idx="3788">
                        <c:v>24.548316838096</c:v>
                      </c:pt>
                      <c:pt idx="3789">
                        <c:v>24.5548686648083</c:v>
                      </c:pt>
                      <c:pt idx="3790">
                        <c:v>24.561420491520501</c:v>
                      </c:pt>
                      <c:pt idx="3791">
                        <c:v>24.567972318232801</c:v>
                      </c:pt>
                      <c:pt idx="3792">
                        <c:v>24.574524144945102</c:v>
                      </c:pt>
                      <c:pt idx="3793">
                        <c:v>24.581075971657299</c:v>
                      </c:pt>
                      <c:pt idx="3794">
                        <c:v>24.587627798369599</c:v>
                      </c:pt>
                      <c:pt idx="3795">
                        <c:v>24.5941796250819</c:v>
                      </c:pt>
                      <c:pt idx="3796">
                        <c:v>24.6007314517941</c:v>
                      </c:pt>
                      <c:pt idx="3797">
                        <c:v>24.607283278506401</c:v>
                      </c:pt>
                      <c:pt idx="3798">
                        <c:v>24.613835105218701</c:v>
                      </c:pt>
                      <c:pt idx="3799">
                        <c:v>24.620386931930899</c:v>
                      </c:pt>
                      <c:pt idx="3800">
                        <c:v>24.626938758643199</c:v>
                      </c:pt>
                      <c:pt idx="3801">
                        <c:v>24.633490585355499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increase'!$B$2:$B$6105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4.0560949491164101E-3</c:v>
                      </c:pt>
                      <c:pt idx="1">
                        <c:v>4.7620807950043897E-3</c:v>
                      </c:pt>
                      <c:pt idx="2">
                        <c:v>5.5208047356271502E-3</c:v>
                      </c:pt>
                      <c:pt idx="3">
                        <c:v>6.3233535027905604E-3</c:v>
                      </c:pt>
                      <c:pt idx="4">
                        <c:v>7.1575930347702798E-3</c:v>
                      </c:pt>
                      <c:pt idx="5">
                        <c:v>8.0078663751924004E-3</c:v>
                      </c:pt>
                      <c:pt idx="6">
                        <c:v>8.8549720188601001E-3</c:v>
                      </c:pt>
                      <c:pt idx="7">
                        <c:v>9.6765112693011895E-3</c:v>
                      </c:pt>
                      <c:pt idx="8">
                        <c:v>1.0447783983899299E-2</c:v>
                      </c:pt>
                      <c:pt idx="9">
                        <c:v>1.1143051964601001E-2</c:v>
                      </c:pt>
                      <c:pt idx="10">
                        <c:v>1.1737178816761701E-2</c:v>
                      </c:pt>
                      <c:pt idx="11">
                        <c:v>1.2207474138653401E-2</c:v>
                      </c:pt>
                      <c:pt idx="12">
                        <c:v>1.25355272698467E-2</c:v>
                      </c:pt>
                      <c:pt idx="13">
                        <c:v>1.2708797312907499E-2</c:v>
                      </c:pt>
                      <c:pt idx="14">
                        <c:v>1.27217385536614E-2</c:v>
                      </c:pt>
                      <c:pt idx="15">
                        <c:v>1.2576361029789001E-2</c:v>
                      </c:pt>
                      <c:pt idx="16">
                        <c:v>1.22820870517999E-2</c:v>
                      </c:pt>
                      <c:pt idx="17">
                        <c:v>1.18549308687048E-2</c:v>
                      </c:pt>
                      <c:pt idx="18">
                        <c:v>1.1316131508222501E-2</c:v>
                      </c:pt>
                      <c:pt idx="19">
                        <c:v>1.06904164304317E-2</c:v>
                      </c:pt>
                      <c:pt idx="20">
                        <c:v>1.00041551226101E-2</c:v>
                      </c:pt>
                      <c:pt idx="21">
                        <c:v>9.2835940020596901E-3</c:v>
                      </c:pt>
                      <c:pt idx="22">
                        <c:v>8.5533516437679407E-3</c:v>
                      </c:pt>
                      <c:pt idx="23">
                        <c:v>7.8352715034543004E-3</c:v>
                      </c:pt>
                      <c:pt idx="24">
                        <c:v>7.1477028757657504E-3</c:v>
                      </c:pt>
                      <c:pt idx="25">
                        <c:v>6.5051486626395601E-3</c:v>
                      </c:pt>
                      <c:pt idx="26">
                        <c:v>5.9182573063143104E-3</c:v>
                      </c:pt>
                      <c:pt idx="27">
                        <c:v>5.3940804826748696E-3</c:v>
                      </c:pt>
                      <c:pt idx="28">
                        <c:v>4.9365450310132402E-3</c:v>
                      </c:pt>
                      <c:pt idx="29">
                        <c:v>4.5470387184824096E-3</c:v>
                      </c:pt>
                      <c:pt idx="30">
                        <c:v>4.2250607774544898E-3</c:v>
                      </c:pt>
                      <c:pt idx="31">
                        <c:v>3.9689129709438E-3</c:v>
                      </c:pt>
                      <c:pt idx="32">
                        <c:v>3.7764664581453901E-3</c:v>
                      </c:pt>
                      <c:pt idx="33">
                        <c:v>3.64609339506713E-3</c:v>
                      </c:pt>
                      <c:pt idx="34">
                        <c:v>3.5774682946718298E-3</c:v>
                      </c:pt>
                      <c:pt idx="35">
                        <c:v>3.5746250533882401E-3</c:v>
                      </c:pt>
                      <c:pt idx="36">
                        <c:v>3.6460464910946298E-3</c:v>
                      </c:pt>
                      <c:pt idx="37">
                        <c:v>3.8087030070581098E-3</c:v>
                      </c:pt>
                      <c:pt idx="38">
                        <c:v>4.0910738168569803E-3</c:v>
                      </c:pt>
                      <c:pt idx="39">
                        <c:v>4.53723905654887E-3</c:v>
                      </c:pt>
                      <c:pt idx="40">
                        <c:v>5.2113048269067904E-3</c:v>
                      </c:pt>
                      <c:pt idx="41">
                        <c:v>6.2018136165802101E-3</c:v>
                      </c:pt>
                      <c:pt idx="42">
                        <c:v>7.6265448498081404E-3</c:v>
                      </c:pt>
                      <c:pt idx="43">
                        <c:v>9.6347346795207806E-3</c:v>
                      </c:pt>
                      <c:pt idx="44">
                        <c:v>1.24082972168579E-2</c:v>
                      </c:pt>
                      <c:pt idx="45">
                        <c:v>1.61601699963436E-2</c:v>
                      </c:pt>
                      <c:pt idx="46">
                        <c:v>2.1129301475720098E-2</c:v>
                      </c:pt>
                      <c:pt idx="47">
                        <c:v>2.75722258303151E-2</c:v>
                      </c:pt>
                      <c:pt idx="48">
                        <c:v>3.5750488932661598E-2</c:v>
                      </c:pt>
                      <c:pt idx="49">
                        <c:v>4.5915232143130501E-2</c:v>
                      </c:pt>
                      <c:pt idx="50">
                        <c:v>5.8289390861306703E-2</c:v>
                      </c:pt>
                      <c:pt idx="51">
                        <c:v>7.3050049326669794E-2</c:v>
                      </c:pt>
                      <c:pt idx="52">
                        <c:v>9.0311141660193703E-2</c:v>
                      </c:pt>
                      <c:pt idx="53">
                        <c:v>0.11011047463500399</c:v>
                      </c:pt>
                      <c:pt idx="54">
                        <c:v>0.132401097321411</c:v>
                      </c:pt>
                      <c:pt idx="55">
                        <c:v>0.15704900309045999</c:v>
                      </c:pt>
                      <c:pt idx="56">
                        <c:v>0.183836294446445</c:v>
                      </c:pt>
                      <c:pt idx="57">
                        <c:v>0.21247012614626701</c:v>
                      </c:pt>
                      <c:pt idx="58">
                        <c:v>0.242595497790562</c:v>
                      </c:pt>
                      <c:pt idx="59">
                        <c:v>0.27381053861908899</c:v>
                      </c:pt>
                      <c:pt idx="60">
                        <c:v>0.30568211952538699</c:v>
                      </c:pt>
                      <c:pt idx="61">
                        <c:v>0.33775976917171902</c:v>
                      </c:pt>
                      <c:pt idx="62">
                        <c:v>0.36958670605649602</c:v>
                      </c:pt>
                      <c:pt idx="63">
                        <c:v>0.40070856862433102</c:v>
                      </c:pt>
                      <c:pt idx="64">
                        <c:v>0.43067949470976302</c:v>
                      </c:pt>
                      <c:pt idx="65">
                        <c:v>0.45906714937527798</c:v>
                      </c:pt>
                      <c:pt idx="66">
                        <c:v>0.48545797508598698</c:v>
                      </c:pt>
                      <c:pt idx="67">
                        <c:v>0.50946455952707803</c:v>
                      </c:pt>
                      <c:pt idx="68">
                        <c:v>0.530734774796916</c:v>
                      </c:pt>
                      <c:pt idx="69">
                        <c:v>0.54896389192512096</c:v>
                      </c:pt>
                      <c:pt idx="70">
                        <c:v>0.56390775940552795</c:v>
                      </c:pt>
                      <c:pt idx="71">
                        <c:v>0.57539590005636698</c:v>
                      </c:pt>
                      <c:pt idx="72">
                        <c:v>0.58334273050933705</c:v>
                      </c:pt>
                      <c:pt idx="73">
                        <c:v>0.58775421311043496</c:v>
                      </c:pt>
                      <c:pt idx="74">
                        <c:v>0.58872942635485703</c:v>
                      </c:pt>
                      <c:pt idx="75">
                        <c:v>0.58645608236642599</c:v>
                      </c:pt>
                      <c:pt idx="76">
                        <c:v>0.58120005513850603</c:v>
                      </c:pt>
                      <c:pt idx="77">
                        <c:v>0.573290105600327</c:v>
                      </c:pt>
                      <c:pt idx="78">
                        <c:v>0.56309916263801696</c:v>
                      </c:pt>
                      <c:pt idx="79">
                        <c:v>0.55102380112681604</c:v>
                      </c:pt>
                      <c:pt idx="80">
                        <c:v>0.53746430037551596</c:v>
                      </c:pt>
                      <c:pt idx="81">
                        <c:v>0.52280682732060502</c:v>
                      </c:pt>
                      <c:pt idx="82">
                        <c:v>0.507408393936709</c:v>
                      </c:pt>
                      <c:pt idx="83">
                        <c:v>0.49158627842844799</c:v>
                      </c:pt>
                      <c:pt idx="84">
                        <c:v>0.47561149980849798</c:v>
                      </c:pt>
                      <c:pt idx="85">
                        <c:v>0.45970615634663498</c:v>
                      </c:pt>
                      <c:pt idx="86">
                        <c:v>0.44404464858829001</c:v>
                      </c:pt>
                      <c:pt idx="87">
                        <c:v>0.42875713345319899</c:v>
                      </c:pt>
                      <c:pt idx="88">
                        <c:v>0.413934057925473</c:v>
                      </c:pt>
                      <c:pt idx="89">
                        <c:v>0.39963137878975002</c:v>
                      </c:pt>
                      <c:pt idx="90">
                        <c:v>0.38587804371491302</c:v>
                      </c:pt>
                      <c:pt idx="91">
                        <c:v>0.372683830556089</c:v>
                      </c:pt>
                      <c:pt idx="92">
                        <c:v>0.36003894748213999</c:v>
                      </c:pt>
                      <c:pt idx="93">
                        <c:v>0.34792333453278501</c:v>
                      </c:pt>
                      <c:pt idx="94">
                        <c:v>0.33630980467063198</c:v>
                      </c:pt>
                      <c:pt idx="95">
                        <c:v>0.32516634670803801</c:v>
                      </c:pt>
                      <c:pt idx="96">
                        <c:v>0.314463474024471</c:v>
                      </c:pt>
                      <c:pt idx="97">
                        <c:v>0.30417459693736199</c:v>
                      </c:pt>
                      <c:pt idx="98">
                        <c:v>0.29427582917526601</c:v>
                      </c:pt>
                      <c:pt idx="99">
                        <c:v>0.284750735507796</c:v>
                      </c:pt>
                      <c:pt idx="100">
                        <c:v>0.27558744768937099</c:v>
                      </c:pt>
                      <c:pt idx="101">
                        <c:v>0.26677996953417699</c:v>
                      </c:pt>
                      <c:pt idx="102">
                        <c:v>0.25832467768220702</c:v>
                      </c:pt>
                      <c:pt idx="103">
                        <c:v>0.25021928545372502</c:v>
                      </c:pt>
                      <c:pt idx="104">
                        <c:v>0.24246162827859599</c:v>
                      </c:pt>
                      <c:pt idx="105">
                        <c:v>0.23504668387050201</c:v>
                      </c:pt>
                      <c:pt idx="106">
                        <c:v>0.22796469684321299</c:v>
                      </c:pt>
                      <c:pt idx="107">
                        <c:v>0.22120295290160699</c:v>
                      </c:pt>
                      <c:pt idx="108">
                        <c:v>0.214745895280921</c:v>
                      </c:pt>
                      <c:pt idx="109">
                        <c:v>0.20857738783867599</c:v>
                      </c:pt>
                      <c:pt idx="110">
                        <c:v>0.202680922946949</c:v>
                      </c:pt>
                      <c:pt idx="111">
                        <c:v>0.197043669277536</c:v>
                      </c:pt>
                      <c:pt idx="112">
                        <c:v>0.191653376600741</c:v>
                      </c:pt>
                      <c:pt idx="113">
                        <c:v>0.18649927471611699</c:v>
                      </c:pt>
                      <c:pt idx="114">
                        <c:v>0.181572560197276</c:v>
                      </c:pt>
                      <c:pt idx="115">
                        <c:v>0.17686504450365101</c:v>
                      </c:pt>
                      <c:pt idx="116">
                        <c:v>0.172368946043573</c:v>
                      </c:pt>
                      <c:pt idx="117">
                        <c:v>0.168074535541366</c:v>
                      </c:pt>
                      <c:pt idx="118">
                        <c:v>0.16396738077845099</c:v>
                      </c:pt>
                      <c:pt idx="119">
                        <c:v>0.160035407015784</c:v>
                      </c:pt>
                      <c:pt idx="120">
                        <c:v>0.156266339135128</c:v>
                      </c:pt>
                      <c:pt idx="121">
                        <c:v>0.15265053653259</c:v>
                      </c:pt>
                      <c:pt idx="122">
                        <c:v>0.14917682987960201</c:v>
                      </c:pt>
                      <c:pt idx="123">
                        <c:v>0.14583869719603301</c:v>
                      </c:pt>
                      <c:pt idx="124">
                        <c:v>0.14263079433981199</c:v>
                      </c:pt>
                      <c:pt idx="125">
                        <c:v>0.13954939860024501</c:v>
                      </c:pt>
                      <c:pt idx="126">
                        <c:v>0.136587511240607</c:v>
                      </c:pt>
                      <c:pt idx="127">
                        <c:v>0.13373544959124101</c:v>
                      </c:pt>
                      <c:pt idx="128">
                        <c:v>0.13098053977181501</c:v>
                      </c:pt>
                      <c:pt idx="129">
                        <c:v>0.12830592861756501</c:v>
                      </c:pt>
                      <c:pt idx="130">
                        <c:v>0.12569095809233</c:v>
                      </c:pt>
                      <c:pt idx="131">
                        <c:v>0.123114202882475</c:v>
                      </c:pt>
                      <c:pt idx="132">
                        <c:v>0.12055314378882299</c:v>
                      </c:pt>
                      <c:pt idx="133">
                        <c:v>0.117990561395382</c:v>
                      </c:pt>
                      <c:pt idx="134">
                        <c:v>0.11541660955574801</c:v>
                      </c:pt>
                      <c:pt idx="135">
                        <c:v>0.112830839817975</c:v>
                      </c:pt>
                      <c:pt idx="136">
                        <c:v>0.110241728735978</c:v>
                      </c:pt>
                      <c:pt idx="137">
                        <c:v>0.107667540120644</c:v>
                      </c:pt>
                      <c:pt idx="138">
                        <c:v>0.10513447960889501</c:v>
                      </c:pt>
                      <c:pt idx="139">
                        <c:v>0.102672166278338</c:v>
                      </c:pt>
                      <c:pt idx="140">
                        <c:v>0.100310932651676</c:v>
                      </c:pt>
                      <c:pt idx="141">
                        <c:v>9.8073266964701394E-2</c:v>
                      </c:pt>
                      <c:pt idx="142">
                        <c:v>9.5975044309915297E-2</c:v>
                      </c:pt>
                      <c:pt idx="143">
                        <c:v>9.4022262475355195E-2</c:v>
                      </c:pt>
                      <c:pt idx="144">
                        <c:v>9.2210811495499506E-2</c:v>
                      </c:pt>
                      <c:pt idx="145">
                        <c:v>9.0527289176820999E-2</c:v>
                      </c:pt>
                      <c:pt idx="146">
                        <c:v>8.8952116967053699E-2</c:v>
                      </c:pt>
                      <c:pt idx="147">
                        <c:v>8.7462964320949493E-2</c:v>
                      </c:pt>
                      <c:pt idx="148">
                        <c:v>8.6036836376215606E-2</c:v>
                      </c:pt>
                      <c:pt idx="149">
                        <c:v>8.4654079516677902E-2</c:v>
                      </c:pt>
                      <c:pt idx="150">
                        <c:v>8.3299455191062202E-2</c:v>
                      </c:pt>
                      <c:pt idx="151">
                        <c:v>8.1963058093488403E-2</c:v>
                      </c:pt>
                      <c:pt idx="152">
                        <c:v>8.0640965203716997E-2</c:v>
                      </c:pt>
                      <c:pt idx="153">
                        <c:v>7.9332594558296193E-2</c:v>
                      </c:pt>
                      <c:pt idx="154">
                        <c:v>7.8039888138966104E-2</c:v>
                      </c:pt>
                      <c:pt idx="155">
                        <c:v>7.6765726498061806E-2</c:v>
                      </c:pt>
                      <c:pt idx="156">
                        <c:v>7.55124915401824E-2</c:v>
                      </c:pt>
                      <c:pt idx="157">
                        <c:v>7.4281935116068704E-2</c:v>
                      </c:pt>
                      <c:pt idx="158">
                        <c:v>7.3074888743621197E-2</c:v>
                      </c:pt>
                      <c:pt idx="159">
                        <c:v>7.1891380134131197E-2</c:v>
                      </c:pt>
                      <c:pt idx="160">
                        <c:v>7.0730478614844702E-2</c:v>
                      </c:pt>
                      <c:pt idx="161">
                        <c:v>6.9592115982041E-2</c:v>
                      </c:pt>
                      <c:pt idx="162">
                        <c:v>6.8476920336009703E-2</c:v>
                      </c:pt>
                      <c:pt idx="163">
                        <c:v>6.7387016523144494E-2</c:v>
                      </c:pt>
                      <c:pt idx="164">
                        <c:v>6.6324235215125898E-2</c:v>
                      </c:pt>
                      <c:pt idx="165">
                        <c:v>6.5292337004246706E-2</c:v>
                      </c:pt>
                      <c:pt idx="166">
                        <c:v>6.4295045794677305E-2</c:v>
                      </c:pt>
                      <c:pt idx="167">
                        <c:v>6.3335955859911003E-2</c:v>
                      </c:pt>
                      <c:pt idx="168">
                        <c:v>6.2417561373588899E-2</c:v>
                      </c:pt>
                      <c:pt idx="169">
                        <c:v>6.1540972128378599E-2</c:v>
                      </c:pt>
                      <c:pt idx="170">
                        <c:v>6.0706106561938901E-2</c:v>
                      </c:pt>
                      <c:pt idx="171">
                        <c:v>5.9911364684042803E-2</c:v>
                      </c:pt>
                      <c:pt idx="172">
                        <c:v>5.9153339043845399E-2</c:v>
                      </c:pt>
                      <c:pt idx="173">
                        <c:v>5.8427945887502199E-2</c:v>
                      </c:pt>
                      <c:pt idx="174">
                        <c:v>5.7728755693183399E-2</c:v>
                      </c:pt>
                      <c:pt idx="175">
                        <c:v>5.7049427890866297E-2</c:v>
                      </c:pt>
                      <c:pt idx="176">
                        <c:v>5.6383291042788199E-2</c:v>
                      </c:pt>
                      <c:pt idx="177">
                        <c:v>5.5723355562586001E-2</c:v>
                      </c:pt>
                      <c:pt idx="178">
                        <c:v>5.5062520237662699E-2</c:v>
                      </c:pt>
                      <c:pt idx="179">
                        <c:v>5.4393932544787499E-2</c:v>
                      </c:pt>
                      <c:pt idx="180">
                        <c:v>5.3711059584055497E-2</c:v>
                      </c:pt>
                      <c:pt idx="181">
                        <c:v>5.3008186611354403E-2</c:v>
                      </c:pt>
                      <c:pt idx="182">
                        <c:v>5.2280564850466997E-2</c:v>
                      </c:pt>
                      <c:pt idx="183">
                        <c:v>5.1525293675876001E-2</c:v>
                      </c:pt>
                      <c:pt idx="184">
                        <c:v>5.0741489506491599E-2</c:v>
                      </c:pt>
                      <c:pt idx="185">
                        <c:v>4.9931124135924397E-2</c:v>
                      </c:pt>
                      <c:pt idx="186">
                        <c:v>4.9099401263151599E-2</c:v>
                      </c:pt>
                      <c:pt idx="187">
                        <c:v>4.8254906191560802E-2</c:v>
                      </c:pt>
                      <c:pt idx="188">
                        <c:v>4.7409075993803299E-2</c:v>
                      </c:pt>
                      <c:pt idx="189">
                        <c:v>4.6575156573869798E-2</c:v>
                      </c:pt>
                      <c:pt idx="190">
                        <c:v>4.5768459873371199E-2</c:v>
                      </c:pt>
                      <c:pt idx="191">
                        <c:v>4.5004394310107602E-2</c:v>
                      </c:pt>
                      <c:pt idx="192">
                        <c:v>4.4297120331901502E-2</c:v>
                      </c:pt>
                      <c:pt idx="193">
                        <c:v>4.3658278336866502E-2</c:v>
                      </c:pt>
                      <c:pt idx="194">
                        <c:v>4.3095654383252399E-2</c:v>
                      </c:pt>
                      <c:pt idx="195">
                        <c:v>4.2612368763537203E-2</c:v>
                      </c:pt>
                      <c:pt idx="196">
                        <c:v>4.2206380104409497E-2</c:v>
                      </c:pt>
                      <c:pt idx="197">
                        <c:v>4.1870528502814003E-2</c:v>
                      </c:pt>
                      <c:pt idx="198">
                        <c:v>4.15931198764668E-2</c:v>
                      </c:pt>
                      <c:pt idx="199">
                        <c:v>4.1358940261786201E-2</c:v>
                      </c:pt>
                      <c:pt idx="200">
                        <c:v>4.1150366491704803E-2</c:v>
                      </c:pt>
                      <c:pt idx="201">
                        <c:v>4.0949071795534302E-2</c:v>
                      </c:pt>
                      <c:pt idx="202">
                        <c:v>4.0737599609837902E-2</c:v>
                      </c:pt>
                      <c:pt idx="203">
                        <c:v>4.05004975867546E-2</c:v>
                      </c:pt>
                      <c:pt idx="204">
                        <c:v>4.0225789983615798E-2</c:v>
                      </c:pt>
                      <c:pt idx="205">
                        <c:v>3.9905874268643102E-2</c:v>
                      </c:pt>
                      <c:pt idx="206">
                        <c:v>3.9537703954672099E-2</c:v>
                      </c:pt>
                      <c:pt idx="207">
                        <c:v>3.9122713688609402E-2</c:v>
                      </c:pt>
                      <c:pt idx="208">
                        <c:v>3.8666215923506601E-2</c:v>
                      </c:pt>
                      <c:pt idx="209">
                        <c:v>3.8176566865586299E-2</c:v>
                      </c:pt>
                      <c:pt idx="210">
                        <c:v>3.7663429293847202E-2</c:v>
                      </c:pt>
                      <c:pt idx="211">
                        <c:v>3.7137543684419301E-2</c:v>
                      </c:pt>
                      <c:pt idx="212">
                        <c:v>3.6609215813614003E-2</c:v>
                      </c:pt>
                      <c:pt idx="213">
                        <c:v>3.6087934070509801E-2</c:v>
                      </c:pt>
                      <c:pt idx="214">
                        <c:v>3.5581676096345299E-2</c:v>
                      </c:pt>
                      <c:pt idx="215">
                        <c:v>3.5096987884492503E-2</c:v>
                      </c:pt>
                      <c:pt idx="216">
                        <c:v>3.4639819173308099E-2</c:v>
                      </c:pt>
                      <c:pt idx="217">
                        <c:v>3.42159002273952E-2</c:v>
                      </c:pt>
                      <c:pt idx="218">
                        <c:v>3.3830622590278497E-2</c:v>
                      </c:pt>
                      <c:pt idx="219">
                        <c:v>3.3488695335825699E-2</c:v>
                      </c:pt>
                      <c:pt idx="220">
                        <c:v>3.3193865511445E-2</c:v>
                      </c:pt>
                      <c:pt idx="221">
                        <c:v>3.29483387852256E-2</c:v>
                      </c:pt>
                      <c:pt idx="222">
                        <c:v>3.2751861469005598E-2</c:v>
                      </c:pt>
                      <c:pt idx="223">
                        <c:v>3.2600368117199602E-2</c:v>
                      </c:pt>
                      <c:pt idx="224">
                        <c:v>3.2486944057843803E-2</c:v>
                      </c:pt>
                      <c:pt idx="225">
                        <c:v>3.2400874105300598E-2</c:v>
                      </c:pt>
                      <c:pt idx="226">
                        <c:v>3.2328878371296797E-2</c:v>
                      </c:pt>
                      <c:pt idx="227">
                        <c:v>3.2256094151612701E-2</c:v>
                      </c:pt>
                      <c:pt idx="228">
                        <c:v>3.2167795979652601E-2</c:v>
                      </c:pt>
                      <c:pt idx="229">
                        <c:v>3.2051131494778999E-2</c:v>
                      </c:pt>
                      <c:pt idx="230">
                        <c:v>3.1896265923307403E-2</c:v>
                      </c:pt>
                      <c:pt idx="231">
                        <c:v>3.1697147239504897E-2</c:v>
                      </c:pt>
                      <c:pt idx="232">
                        <c:v>3.1452392524382901E-2</c:v>
                      </c:pt>
                      <c:pt idx="233">
                        <c:v>3.1164106372283801E-2</c:v>
                      </c:pt>
                      <c:pt idx="234">
                        <c:v>3.0837339000446998E-2</c:v>
                      </c:pt>
                      <c:pt idx="235">
                        <c:v>3.04788416514905E-2</c:v>
                      </c:pt>
                      <c:pt idx="236">
                        <c:v>3.00958481021881E-2</c:v>
                      </c:pt>
                      <c:pt idx="237">
                        <c:v>2.9695544610728201E-2</c:v>
                      </c:pt>
                      <c:pt idx="238">
                        <c:v>2.9284033650723702E-2</c:v>
                      </c:pt>
                      <c:pt idx="239">
                        <c:v>2.8866078899830901E-2</c:v>
                      </c:pt>
                      <c:pt idx="240">
                        <c:v>2.8445431606440402E-2</c:v>
                      </c:pt>
                      <c:pt idx="241">
                        <c:v>2.8024853646814601E-2</c:v>
                      </c:pt>
                      <c:pt idx="242">
                        <c:v>2.7606881318806301E-2</c:v>
                      </c:pt>
                      <c:pt idx="243">
                        <c:v>2.71937188152916E-2</c:v>
                      </c:pt>
                      <c:pt idx="244">
                        <c:v>2.6787888368963699E-2</c:v>
                      </c:pt>
                      <c:pt idx="245">
                        <c:v>2.6392499028248799E-2</c:v>
                      </c:pt>
                      <c:pt idx="246">
                        <c:v>2.6010912849571601E-2</c:v>
                      </c:pt>
                      <c:pt idx="247">
                        <c:v>2.56464689803306E-2</c:v>
                      </c:pt>
                      <c:pt idx="248">
                        <c:v>2.53023175233149E-2</c:v>
                      </c:pt>
                      <c:pt idx="249">
                        <c:v>2.49808294008236E-2</c:v>
                      </c:pt>
                      <c:pt idx="250">
                        <c:v>2.4683401111236299E-2</c:v>
                      </c:pt>
                      <c:pt idx="251">
                        <c:v>2.4410014074247002E-2</c:v>
                      </c:pt>
                      <c:pt idx="252">
                        <c:v>2.4159555300019099E-2</c:v>
                      </c:pt>
                      <c:pt idx="253">
                        <c:v>2.3929582877519201E-2</c:v>
                      </c:pt>
                      <c:pt idx="254">
                        <c:v>2.3716684714343E-2</c:v>
                      </c:pt>
                      <c:pt idx="255">
                        <c:v>2.3516586908235802E-2</c:v>
                      </c:pt>
                      <c:pt idx="256">
                        <c:v>2.3324806740637E-2</c:v>
                      </c:pt>
                      <c:pt idx="257">
                        <c:v>2.3136837133525701E-2</c:v>
                      </c:pt>
                      <c:pt idx="258">
                        <c:v>2.2948935133139801E-2</c:v>
                      </c:pt>
                      <c:pt idx="259">
                        <c:v>2.2758233722722201E-2</c:v>
                      </c:pt>
                      <c:pt idx="260">
                        <c:v>2.2562767117273098E-2</c:v>
                      </c:pt>
                      <c:pt idx="261">
                        <c:v>2.2361721168190199E-2</c:v>
                      </c:pt>
                      <c:pt idx="262">
                        <c:v>2.2154846862083601E-2</c:v>
                      </c:pt>
                      <c:pt idx="263">
                        <c:v>2.1941826018072499E-2</c:v>
                      </c:pt>
                      <c:pt idx="264">
                        <c:v>2.1721769093832999E-2</c:v>
                      </c:pt>
                      <c:pt idx="265">
                        <c:v>2.14928999128229E-2</c:v>
                      </c:pt>
                      <c:pt idx="266">
                        <c:v>2.1252147234333E-2</c:v>
                      </c:pt>
                      <c:pt idx="267">
                        <c:v>2.0995499055604001E-2</c:v>
                      </c:pt>
                      <c:pt idx="268">
                        <c:v>2.0718364220358498E-2</c:v>
                      </c:pt>
                      <c:pt idx="269">
                        <c:v>2.0416841611341802E-2</c:v>
                      </c:pt>
                      <c:pt idx="270">
                        <c:v>2.0088617720605099E-2</c:v>
                      </c:pt>
                      <c:pt idx="271">
                        <c:v>1.9733874412472301E-2</c:v>
                      </c:pt>
                      <c:pt idx="272">
                        <c:v>1.93560827751602E-2</c:v>
                      </c:pt>
                      <c:pt idx="273">
                        <c:v>1.8962187386113799E-2</c:v>
                      </c:pt>
                      <c:pt idx="274">
                        <c:v>1.8562343796876501E-2</c:v>
                      </c:pt>
                      <c:pt idx="275">
                        <c:v>1.8169002263927699E-2</c:v>
                      </c:pt>
                      <c:pt idx="276">
                        <c:v>1.7795387786345901E-2</c:v>
                      </c:pt>
                      <c:pt idx="277">
                        <c:v>1.74546644745853E-2</c:v>
                      </c:pt>
                      <c:pt idx="278">
                        <c:v>1.71575999506265E-2</c:v>
                      </c:pt>
                      <c:pt idx="279">
                        <c:v>1.6911697447327099E-2</c:v>
                      </c:pt>
                      <c:pt idx="280">
                        <c:v>1.6720195063784301E-2</c:v>
                      </c:pt>
                      <c:pt idx="281">
                        <c:v>1.65818061857743E-2</c:v>
                      </c:pt>
                      <c:pt idx="282">
                        <c:v>1.6491286439283302E-2</c:v>
                      </c:pt>
                      <c:pt idx="283">
                        <c:v>1.64402324772643E-2</c:v>
                      </c:pt>
                      <c:pt idx="284">
                        <c:v>1.6418024958657799E-2</c:v>
                      </c:pt>
                      <c:pt idx="285">
                        <c:v>1.6413240120838699E-2</c:v>
                      </c:pt>
                      <c:pt idx="286">
                        <c:v>1.6414942265433202E-2</c:v>
                      </c:pt>
                      <c:pt idx="287">
                        <c:v>1.6413872432189801E-2</c:v>
                      </c:pt>
                      <c:pt idx="288">
                        <c:v>1.64031809798805E-2</c:v>
                      </c:pt>
                      <c:pt idx="289">
                        <c:v>1.6379012599989699E-2</c:v>
                      </c:pt>
                      <c:pt idx="290">
                        <c:v>1.63402688913846E-2</c:v>
                      </c:pt>
                      <c:pt idx="291">
                        <c:v>1.62886503683707E-2</c:v>
                      </c:pt>
                      <c:pt idx="292">
                        <c:v>1.6228138839608001E-2</c:v>
                      </c:pt>
                      <c:pt idx="293">
                        <c:v>1.61640161557309E-2</c:v>
                      </c:pt>
                      <c:pt idx="294">
                        <c:v>1.61020322541333E-2</c:v>
                      </c:pt>
                      <c:pt idx="295">
                        <c:v>1.60475918922738E-2</c:v>
                      </c:pt>
                      <c:pt idx="296">
                        <c:v>1.60048660828804E-2</c:v>
                      </c:pt>
                      <c:pt idx="297">
                        <c:v>1.59763327237375E-2</c:v>
                      </c:pt>
                      <c:pt idx="298">
                        <c:v>1.5962276410526499E-2</c:v>
                      </c:pt>
                      <c:pt idx="299">
                        <c:v>1.5960944738638499E-2</c:v>
                      </c:pt>
                      <c:pt idx="300">
                        <c:v>1.5968710227912901E-2</c:v>
                      </c:pt>
                      <c:pt idx="301">
                        <c:v>1.59804007497284E-2</c:v>
                      </c:pt>
                      <c:pt idx="302">
                        <c:v>1.5989859889364001E-2</c:v>
                      </c:pt>
                      <c:pt idx="303">
                        <c:v>1.5990302979735301E-2</c:v>
                      </c:pt>
                      <c:pt idx="304">
                        <c:v>1.59749997544478E-2</c:v>
                      </c:pt>
                      <c:pt idx="305">
                        <c:v>1.5937813486143801E-2</c:v>
                      </c:pt>
                      <c:pt idx="306">
                        <c:v>1.5873240452676799E-2</c:v>
                      </c:pt>
                      <c:pt idx="307">
                        <c:v>1.5776741020318001E-2</c:v>
                      </c:pt>
                      <c:pt idx="308">
                        <c:v>1.5645054984306999E-2</c:v>
                      </c:pt>
                      <c:pt idx="309">
                        <c:v>1.54764032494641E-2</c:v>
                      </c:pt>
                      <c:pt idx="310">
                        <c:v>1.5270184678877001E-2</c:v>
                      </c:pt>
                      <c:pt idx="311">
                        <c:v>1.50278067084973E-2</c:v>
                      </c:pt>
                      <c:pt idx="312">
                        <c:v>1.47525706597569E-2</c:v>
                      </c:pt>
                      <c:pt idx="313">
                        <c:v>1.44495831944336E-2</c:v>
                      </c:pt>
                      <c:pt idx="314">
                        <c:v>1.41255493949512E-2</c:v>
                      </c:pt>
                      <c:pt idx="315">
                        <c:v>1.37884228145751E-2</c:v>
                      </c:pt>
                      <c:pt idx="316">
                        <c:v>1.3446765867856999E-2</c:v>
                      </c:pt>
                      <c:pt idx="317">
                        <c:v>1.3109067620155899E-2</c:v>
                      </c:pt>
                      <c:pt idx="318">
                        <c:v>1.2782992254636701E-2</c:v>
                      </c:pt>
                      <c:pt idx="319">
                        <c:v>1.2475326990320799E-2</c:v>
                      </c:pt>
                      <c:pt idx="320">
                        <c:v>1.21908473663155E-2</c:v>
                      </c:pt>
                      <c:pt idx="321">
                        <c:v>1.1932473000362801E-2</c:v>
                      </c:pt>
                      <c:pt idx="322">
                        <c:v>1.17011405471869E-2</c:v>
                      </c:pt>
                      <c:pt idx="323">
                        <c:v>1.1496293717908E-2</c:v>
                      </c:pt>
                      <c:pt idx="324">
                        <c:v>1.13161285231809E-2</c:v>
                      </c:pt>
                      <c:pt idx="325">
                        <c:v>1.1158031543978699E-2</c:v>
                      </c:pt>
                      <c:pt idx="326">
                        <c:v>1.10189335807031E-2</c:v>
                      </c:pt>
                      <c:pt idx="327">
                        <c:v>1.0895748606832401E-2</c:v>
                      </c:pt>
                      <c:pt idx="328">
                        <c:v>1.0785580192027199E-2</c:v>
                      </c:pt>
                      <c:pt idx="329">
                        <c:v>1.06860213733655E-2</c:v>
                      </c:pt>
                      <c:pt idx="330">
                        <c:v>1.05953129722881E-2</c:v>
                      </c:pt>
                      <c:pt idx="331">
                        <c:v>1.05124068009569E-2</c:v>
                      </c:pt>
                      <c:pt idx="332">
                        <c:v>1.04368554418592E-2</c:v>
                      </c:pt>
                      <c:pt idx="333">
                        <c:v>1.0368749859230499E-2</c:v>
                      </c:pt>
                      <c:pt idx="334">
                        <c:v>1.0308824103087999E-2</c:v>
                      </c:pt>
                      <c:pt idx="335">
                        <c:v>1.02581180577475E-2</c:v>
                      </c:pt>
                      <c:pt idx="336">
                        <c:v>1.0217950060888501E-2</c:v>
                      </c:pt>
                      <c:pt idx="337">
                        <c:v>1.01897839778271E-2</c:v>
                      </c:pt>
                      <c:pt idx="338">
                        <c:v>1.0175284503806699E-2</c:v>
                      </c:pt>
                      <c:pt idx="339">
                        <c:v>1.0176440056811301E-2</c:v>
                      </c:pt>
                      <c:pt idx="340">
                        <c:v>1.0195660198580101E-2</c:v>
                      </c:pt>
                      <c:pt idx="341">
                        <c:v>1.02359885202584E-2</c:v>
                      </c:pt>
                      <c:pt idx="342">
                        <c:v>1.0300872154984E-2</c:v>
                      </c:pt>
                      <c:pt idx="343">
                        <c:v>1.0394543454435599E-2</c:v>
                      </c:pt>
                      <c:pt idx="344">
                        <c:v>1.05213409779385E-2</c:v>
                      </c:pt>
                      <c:pt idx="345">
                        <c:v>1.0685263655713E-2</c:v>
                      </c:pt>
                      <c:pt idx="346">
                        <c:v>1.08890576472061E-2</c:v>
                      </c:pt>
                      <c:pt idx="347">
                        <c:v>1.11333642152246E-2</c:v>
                      </c:pt>
                      <c:pt idx="348">
                        <c:v>1.14158238047198E-2</c:v>
                      </c:pt>
                      <c:pt idx="349">
                        <c:v>1.1730215779029701E-2</c:v>
                      </c:pt>
                      <c:pt idx="350">
                        <c:v>1.20660671011489E-2</c:v>
                      </c:pt>
                      <c:pt idx="351">
                        <c:v>1.24090158116648E-2</c:v>
                      </c:pt>
                      <c:pt idx="352">
                        <c:v>1.27409678742609E-2</c:v>
                      </c:pt>
                      <c:pt idx="353">
                        <c:v>1.3041972401539899E-2</c:v>
                      </c:pt>
                      <c:pt idx="354">
                        <c:v>1.3292057387819E-2</c:v>
                      </c:pt>
                      <c:pt idx="355">
                        <c:v>1.34730735038927E-2</c:v>
                      </c:pt>
                      <c:pt idx="356">
                        <c:v>1.3570608702429101E-2</c:v>
                      </c:pt>
                      <c:pt idx="357">
                        <c:v>1.35757973103042E-2</c:v>
                      </c:pt>
                      <c:pt idx="358">
                        <c:v>1.3485968262779801E-2</c:v>
                      </c:pt>
                      <c:pt idx="359">
                        <c:v>1.3305051704916099E-2</c:v>
                      </c:pt>
                      <c:pt idx="360">
                        <c:v>1.3042987247049E-2</c:v>
                      </c:pt>
                      <c:pt idx="361">
                        <c:v>1.27148388439015E-2</c:v>
                      </c:pt>
                      <c:pt idx="362">
                        <c:v>1.2339269815234999E-2</c:v>
                      </c:pt>
                      <c:pt idx="363">
                        <c:v>1.19369425325608E-2</c:v>
                      </c:pt>
                      <c:pt idx="364">
                        <c:v>1.1528919248726101E-2</c:v>
                      </c:pt>
                      <c:pt idx="365">
                        <c:v>1.11353660516177E-2</c:v>
                      </c:pt>
                      <c:pt idx="366">
                        <c:v>1.07742720509327E-2</c:v>
                      </c:pt>
                      <c:pt idx="367">
                        <c:v>1.0460519153144301E-2</c:v>
                      </c:pt>
                      <c:pt idx="368">
                        <c:v>1.02052110226697E-2</c:v>
                      </c:pt>
                      <c:pt idx="369">
                        <c:v>1.00154091102636E-2</c:v>
                      </c:pt>
                      <c:pt idx="370">
                        <c:v>9.8938729237734394E-3</c:v>
                      </c:pt>
                      <c:pt idx="371">
                        <c:v>9.8390641620193803E-3</c:v>
                      </c:pt>
                      <c:pt idx="372">
                        <c:v>9.8454817423525506E-3</c:v>
                      </c:pt>
                      <c:pt idx="373">
                        <c:v>9.9039641157109507E-3</c:v>
                      </c:pt>
                      <c:pt idx="374">
                        <c:v>1.00027952230991E-2</c:v>
                      </c:pt>
                      <c:pt idx="375">
                        <c:v>1.0128322507889901E-2</c:v>
                      </c:pt>
                      <c:pt idx="376">
                        <c:v>1.02660451386156E-2</c:v>
                      </c:pt>
                      <c:pt idx="377">
                        <c:v>1.0401689200186401E-2</c:v>
                      </c:pt>
                      <c:pt idx="378">
                        <c:v>1.05221550246631E-2</c:v>
                      </c:pt>
                      <c:pt idx="379">
                        <c:v>1.0616365686175499E-2</c:v>
                      </c:pt>
                      <c:pt idx="380">
                        <c:v>1.06758459779932E-2</c:v>
                      </c:pt>
                      <c:pt idx="381">
                        <c:v>1.06949058183921E-2</c:v>
                      </c:pt>
                      <c:pt idx="382">
                        <c:v>1.0671030703293999E-2</c:v>
                      </c:pt>
                      <c:pt idx="383">
                        <c:v>1.0604382678246E-2</c:v>
                      </c:pt>
                      <c:pt idx="384">
                        <c:v>1.0497563138822099E-2</c:v>
                      </c:pt>
                      <c:pt idx="385">
                        <c:v>1.03551229956266E-2</c:v>
                      </c:pt>
                      <c:pt idx="386">
                        <c:v>1.0183164008790701E-2</c:v>
                      </c:pt>
                      <c:pt idx="387">
                        <c:v>9.9886462700246592E-3</c:v>
                      </c:pt>
                      <c:pt idx="388">
                        <c:v>9.7792899568568802E-3</c:v>
                      </c:pt>
                      <c:pt idx="389">
                        <c:v>9.5632670449312708E-3</c:v>
                      </c:pt>
                      <c:pt idx="390">
                        <c:v>9.3484344394688407E-3</c:v>
                      </c:pt>
                      <c:pt idx="391">
                        <c:v>9.1419187284096995E-3</c:v>
                      </c:pt>
                      <c:pt idx="392">
                        <c:v>8.9499318381226992E-3</c:v>
                      </c:pt>
                      <c:pt idx="393">
                        <c:v>8.7773366031416895E-3</c:v>
                      </c:pt>
                      <c:pt idx="394">
                        <c:v>8.6277631277411702E-3</c:v>
                      </c:pt>
                      <c:pt idx="395">
                        <c:v>8.5027194098416994E-3</c:v>
                      </c:pt>
                      <c:pt idx="396">
                        <c:v>8.4024665766549798E-3</c:v>
                      </c:pt>
                      <c:pt idx="397">
                        <c:v>8.3259559927555196E-3</c:v>
                      </c:pt>
                      <c:pt idx="398">
                        <c:v>8.2710858429885202E-3</c:v>
                      </c:pt>
                      <c:pt idx="399">
                        <c:v>8.2348783743962008E-3</c:v>
                      </c:pt>
                      <c:pt idx="400">
                        <c:v>8.21378354378062E-3</c:v>
                      </c:pt>
                      <c:pt idx="401">
                        <c:v>8.2038346469128394E-3</c:v>
                      </c:pt>
                      <c:pt idx="402">
                        <c:v>8.2009439903048507E-3</c:v>
                      </c:pt>
                      <c:pt idx="403">
                        <c:v>8.2009516276825793E-3</c:v>
                      </c:pt>
                      <c:pt idx="404">
                        <c:v>8.1999231942724397E-3</c:v>
                      </c:pt>
                      <c:pt idx="405">
                        <c:v>8.1940861087728602E-3</c:v>
                      </c:pt>
                      <c:pt idx="406">
                        <c:v>8.1803695766212194E-3</c:v>
                      </c:pt>
                      <c:pt idx="407">
                        <c:v>8.1567387825756798E-3</c:v>
                      </c:pt>
                      <c:pt idx="408">
                        <c:v>8.1221902868270704E-3</c:v>
                      </c:pt>
                      <c:pt idx="409">
                        <c:v>8.0768817887028003E-3</c:v>
                      </c:pt>
                      <c:pt idx="410">
                        <c:v>8.0221107091377909E-3</c:v>
                      </c:pt>
                      <c:pt idx="411">
                        <c:v>7.9600592792896004E-3</c:v>
                      </c:pt>
                      <c:pt idx="412">
                        <c:v>7.8938232807876305E-3</c:v>
                      </c:pt>
                      <c:pt idx="413">
                        <c:v>7.8267202897454296E-3</c:v>
                      </c:pt>
                      <c:pt idx="414">
                        <c:v>7.7619901005212301E-3</c:v>
                      </c:pt>
                      <c:pt idx="415">
                        <c:v>7.7023506511815602E-3</c:v>
                      </c:pt>
                      <c:pt idx="416">
                        <c:v>7.6497544376012503E-3</c:v>
                      </c:pt>
                      <c:pt idx="417">
                        <c:v>7.6054059975395804E-3</c:v>
                      </c:pt>
                      <c:pt idx="418">
                        <c:v>7.56916463593248E-3</c:v>
                      </c:pt>
                      <c:pt idx="419">
                        <c:v>7.5403106866006398E-3</c:v>
                      </c:pt>
                      <c:pt idx="420">
                        <c:v>7.5174022122975496E-3</c:v>
                      </c:pt>
                      <c:pt idx="421">
                        <c:v>7.4984568171424298E-3</c:v>
                      </c:pt>
                      <c:pt idx="422">
                        <c:v>7.4811948614294001E-3</c:v>
                      </c:pt>
                      <c:pt idx="423">
                        <c:v>7.46340370298057E-3</c:v>
                      </c:pt>
                      <c:pt idx="424">
                        <c:v>7.4431227403476104E-3</c:v>
                      </c:pt>
                      <c:pt idx="425">
                        <c:v>7.4187890083264301E-3</c:v>
                      </c:pt>
                      <c:pt idx="426">
                        <c:v>7.3894244201518E-3</c:v>
                      </c:pt>
                      <c:pt idx="427">
                        <c:v>7.3547250060006101E-3</c:v>
                      </c:pt>
                      <c:pt idx="428">
                        <c:v>7.31499420271799E-3</c:v>
                      </c:pt>
                      <c:pt idx="429">
                        <c:v>7.2709811312871402E-3</c:v>
                      </c:pt>
                      <c:pt idx="430">
                        <c:v>7.2237476448438996E-3</c:v>
                      </c:pt>
                      <c:pt idx="431">
                        <c:v>7.1744569359679803E-3</c:v>
                      </c:pt>
                      <c:pt idx="432">
                        <c:v>7.1240112422878404E-3</c:v>
                      </c:pt>
                      <c:pt idx="433">
                        <c:v>7.0731060996894104E-3</c:v>
                      </c:pt>
                      <c:pt idx="434">
                        <c:v>7.0220511659787599E-3</c:v>
                      </c:pt>
                      <c:pt idx="435">
                        <c:v>6.9708716161175199E-3</c:v>
                      </c:pt>
                      <c:pt idx="436">
                        <c:v>6.9193241340891401E-3</c:v>
                      </c:pt>
                      <c:pt idx="437">
                        <c:v>6.8669678567288501E-3</c:v>
                      </c:pt>
                      <c:pt idx="438">
                        <c:v>6.8133534434560404E-3</c:v>
                      </c:pt>
                      <c:pt idx="439">
                        <c:v>6.7579273642883802E-3</c:v>
                      </c:pt>
                      <c:pt idx="440">
                        <c:v>6.70006130772952E-3</c:v>
                      </c:pt>
                      <c:pt idx="441">
                        <c:v>6.6390510756745404E-3</c:v>
                      </c:pt>
                      <c:pt idx="442">
                        <c:v>6.5741053843015804E-3</c:v>
                      </c:pt>
                      <c:pt idx="443">
                        <c:v>6.50463019666988E-3</c:v>
                      </c:pt>
                      <c:pt idx="444">
                        <c:v>6.4302001103682203E-3</c:v>
                      </c:pt>
                      <c:pt idx="445">
                        <c:v>6.35080249030539E-3</c:v>
                      </c:pt>
                      <c:pt idx="446">
                        <c:v>6.2671712145972204E-3</c:v>
                      </c:pt>
                      <c:pt idx="447">
                        <c:v>6.1805576645143799E-3</c:v>
                      </c:pt>
                      <c:pt idx="448">
                        <c:v>6.09314705756902E-3</c:v>
                      </c:pt>
                      <c:pt idx="449">
                        <c:v>6.0079688154984802E-3</c:v>
                      </c:pt>
                      <c:pt idx="450">
                        <c:v>5.9286335277031702E-3</c:v>
                      </c:pt>
                      <c:pt idx="451">
                        <c:v>5.8590825216295501E-3</c:v>
                      </c:pt>
                      <c:pt idx="452">
                        <c:v>5.8032410087858E-3</c:v>
                      </c:pt>
                      <c:pt idx="453">
                        <c:v>5.7646463800137097E-3</c:v>
                      </c:pt>
                      <c:pt idx="454">
                        <c:v>5.7462556287099101E-3</c:v>
                      </c:pt>
                      <c:pt idx="455">
                        <c:v>5.7502875788411796E-3</c:v>
                      </c:pt>
                      <c:pt idx="456">
                        <c:v>5.7778597470201998E-3</c:v>
                      </c:pt>
                      <c:pt idx="457">
                        <c:v>5.8291027952699203E-3</c:v>
                      </c:pt>
                      <c:pt idx="458">
                        <c:v>5.9030165806047601E-3</c:v>
                      </c:pt>
                      <c:pt idx="459">
                        <c:v>5.9981029193417901E-3</c:v>
                      </c:pt>
                      <c:pt idx="460">
                        <c:v>6.1120577184235097E-3</c:v>
                      </c:pt>
                      <c:pt idx="461">
                        <c:v>6.24198611238155E-3</c:v>
                      </c:pt>
                      <c:pt idx="462">
                        <c:v>6.3845448611591403E-3</c:v>
                      </c:pt>
                      <c:pt idx="463">
                        <c:v>6.53601054671029E-3</c:v>
                      </c:pt>
                      <c:pt idx="464">
                        <c:v>6.6924223693126403E-3</c:v>
                      </c:pt>
                      <c:pt idx="465">
                        <c:v>6.8498048839854197E-3</c:v>
                      </c:pt>
                      <c:pt idx="466">
                        <c:v>7.0040104599663399E-3</c:v>
                      </c:pt>
                      <c:pt idx="467">
                        <c:v>7.1512108018373897E-3</c:v>
                      </c:pt>
                      <c:pt idx="468">
                        <c:v>7.2878466647016901E-3</c:v>
                      </c:pt>
                      <c:pt idx="469">
                        <c:v>7.4108021109313901E-3</c:v>
                      </c:pt>
                      <c:pt idx="470">
                        <c:v>7.5173051339101201E-3</c:v>
                      </c:pt>
                      <c:pt idx="471">
                        <c:v>7.6049123412373198E-3</c:v>
                      </c:pt>
                      <c:pt idx="472">
                        <c:v>7.6713911885867101E-3</c:v>
                      </c:pt>
                      <c:pt idx="473">
                        <c:v>7.7146907176777199E-3</c:v>
                      </c:pt>
                      <c:pt idx="474">
                        <c:v>7.73288849342443E-3</c:v>
                      </c:pt>
                      <c:pt idx="475">
                        <c:v>7.7242683095467097E-3</c:v>
                      </c:pt>
                      <c:pt idx="476">
                        <c:v>7.68738325863363E-3</c:v>
                      </c:pt>
                      <c:pt idx="477">
                        <c:v>7.6213987410259599E-3</c:v>
                      </c:pt>
                      <c:pt idx="478">
                        <c:v>7.5264689258729197E-3</c:v>
                      </c:pt>
                      <c:pt idx="479">
                        <c:v>7.4039528749910797E-3</c:v>
                      </c:pt>
                      <c:pt idx="480">
                        <c:v>7.2566354377495198E-3</c:v>
                      </c:pt>
                      <c:pt idx="481">
                        <c:v>7.0888223348596702E-3</c:v>
                      </c:pt>
                      <c:pt idx="482">
                        <c:v>6.9061275979430004E-3</c:v>
                      </c:pt>
                      <c:pt idx="483">
                        <c:v>6.7152233133087897E-3</c:v>
                      </c:pt>
                      <c:pt idx="484">
                        <c:v>6.5229785665055504E-3</c:v>
                      </c:pt>
                      <c:pt idx="485">
                        <c:v>6.3363037075299397E-3</c:v>
                      </c:pt>
                      <c:pt idx="486">
                        <c:v>6.1613430975817098E-3</c:v>
                      </c:pt>
                      <c:pt idx="487">
                        <c:v>6.0030892635057204E-3</c:v>
                      </c:pt>
                      <c:pt idx="488">
                        <c:v>5.8649981543877896E-3</c:v>
                      </c:pt>
                      <c:pt idx="489">
                        <c:v>5.7489661650072504E-3</c:v>
                      </c:pt>
                      <c:pt idx="490">
                        <c:v>5.6552633658842498E-3</c:v>
                      </c:pt>
                      <c:pt idx="491">
                        <c:v>5.58291281906501E-3</c:v>
                      </c:pt>
                      <c:pt idx="492">
                        <c:v>5.52982873254604E-3</c:v>
                      </c:pt>
                      <c:pt idx="493">
                        <c:v>5.4933535821375E-3</c:v>
                      </c:pt>
                      <c:pt idx="494">
                        <c:v>5.4703652900534904E-3</c:v>
                      </c:pt>
                      <c:pt idx="495">
                        <c:v>5.4576548971404298E-3</c:v>
                      </c:pt>
                      <c:pt idx="496">
                        <c:v>5.4521273409209202E-3</c:v>
                      </c:pt>
                      <c:pt idx="497">
                        <c:v>5.45102514805639E-3</c:v>
                      </c:pt>
                      <c:pt idx="498">
                        <c:v>5.45177458843617E-3</c:v>
                      </c:pt>
                      <c:pt idx="499">
                        <c:v>5.4520755892147601E-3</c:v>
                      </c:pt>
                      <c:pt idx="500">
                        <c:v>5.4500646863957997E-3</c:v>
                      </c:pt>
                      <c:pt idx="501">
                        <c:v>5.4437421933693801E-3</c:v>
                      </c:pt>
                      <c:pt idx="502">
                        <c:v>5.4308947227850899E-3</c:v>
                      </c:pt>
                      <c:pt idx="503">
                        <c:v>5.4091098097771703E-3</c:v>
                      </c:pt>
                      <c:pt idx="504">
                        <c:v>5.3755702310719199E-3</c:v>
                      </c:pt>
                      <c:pt idx="505">
                        <c:v>5.3276266802590897E-3</c:v>
                      </c:pt>
                      <c:pt idx="506">
                        <c:v>5.2628842756107701E-3</c:v>
                      </c:pt>
                      <c:pt idx="507">
                        <c:v>5.1796412261235101E-3</c:v>
                      </c:pt>
                      <c:pt idx="508">
                        <c:v>5.0773303540495099E-3</c:v>
                      </c:pt>
                      <c:pt idx="509">
                        <c:v>4.9568480930886E-3</c:v>
                      </c:pt>
                      <c:pt idx="510">
                        <c:v>4.8206836437599604E-3</c:v>
                      </c:pt>
                      <c:pt idx="511">
                        <c:v>4.6729837242239398E-3</c:v>
                      </c:pt>
                      <c:pt idx="512">
                        <c:v>4.5191205600792301E-3</c:v>
                      </c:pt>
                      <c:pt idx="513">
                        <c:v>4.3657495087300099E-3</c:v>
                      </c:pt>
                      <c:pt idx="514">
                        <c:v>4.2197774564166303E-3</c:v>
                      </c:pt>
                      <c:pt idx="515">
                        <c:v>4.0877700431515797E-3</c:v>
                      </c:pt>
                      <c:pt idx="516">
                        <c:v>3.9753401099762798E-3</c:v>
                      </c:pt>
                      <c:pt idx="517">
                        <c:v>3.8863789719697501E-3</c:v>
                      </c:pt>
                      <c:pt idx="518">
                        <c:v>3.8227064058160699E-3</c:v>
                      </c:pt>
                      <c:pt idx="519">
                        <c:v>3.7839790750444301E-3</c:v>
                      </c:pt>
                      <c:pt idx="520">
                        <c:v>3.7675971053044502E-3</c:v>
                      </c:pt>
                      <c:pt idx="521">
                        <c:v>3.76909714931513E-3</c:v>
                      </c:pt>
                      <c:pt idx="522">
                        <c:v>3.7827994784284101E-3</c:v>
                      </c:pt>
                      <c:pt idx="523">
                        <c:v>3.8022420436938402E-3</c:v>
                      </c:pt>
                      <c:pt idx="524">
                        <c:v>3.8209051146652E-3</c:v>
                      </c:pt>
                      <c:pt idx="525">
                        <c:v>3.8329928356186501E-3</c:v>
                      </c:pt>
                      <c:pt idx="526">
                        <c:v>3.8339121723448399E-3</c:v>
                      </c:pt>
                      <c:pt idx="527">
                        <c:v>3.8205837543313602E-3</c:v>
                      </c:pt>
                      <c:pt idx="528">
                        <c:v>3.7916869984908801E-3</c:v>
                      </c:pt>
                      <c:pt idx="529">
                        <c:v>3.7477176732811702E-3</c:v>
                      </c:pt>
                      <c:pt idx="530">
                        <c:v>3.6906960443589599E-3</c:v>
                      </c:pt>
                      <c:pt idx="531">
                        <c:v>3.6239753830962702E-3</c:v>
                      </c:pt>
                      <c:pt idx="532">
                        <c:v>3.5522071950651402E-3</c:v>
                      </c:pt>
                      <c:pt idx="533">
                        <c:v>3.48034044526311E-3</c:v>
                      </c:pt>
                      <c:pt idx="534">
                        <c:v>3.4134905229088498E-3</c:v>
                      </c:pt>
                      <c:pt idx="535">
                        <c:v>3.3563614799652199E-3</c:v>
                      </c:pt>
                      <c:pt idx="536">
                        <c:v>3.3129588376615898E-3</c:v>
                      </c:pt>
                      <c:pt idx="537">
                        <c:v>3.2864199109221099E-3</c:v>
                      </c:pt>
                      <c:pt idx="538">
                        <c:v>3.2785287933646901E-3</c:v>
                      </c:pt>
                      <c:pt idx="539">
                        <c:v>3.2895869079060899E-3</c:v>
                      </c:pt>
                      <c:pt idx="540">
                        <c:v>3.31845674383504E-3</c:v>
                      </c:pt>
                      <c:pt idx="541">
                        <c:v>3.3626131898081501E-3</c:v>
                      </c:pt>
                      <c:pt idx="542">
                        <c:v>3.4182862765658301E-3</c:v>
                      </c:pt>
                      <c:pt idx="543">
                        <c:v>3.48084668025842E-3</c:v>
                      </c:pt>
                      <c:pt idx="544">
                        <c:v>3.5451577584668498E-3</c:v>
                      </c:pt>
                      <c:pt idx="545">
                        <c:v>3.60617963684367E-3</c:v>
                      </c:pt>
                      <c:pt idx="546">
                        <c:v>3.65925430944338E-3</c:v>
                      </c:pt>
                      <c:pt idx="547">
                        <c:v>3.7005261208708199E-3</c:v>
                      </c:pt>
                      <c:pt idx="548">
                        <c:v>3.7272626685493498E-3</c:v>
                      </c:pt>
                      <c:pt idx="549">
                        <c:v>3.73796053768794E-3</c:v>
                      </c:pt>
                      <c:pt idx="550">
                        <c:v>3.7322141200912102E-3</c:v>
                      </c:pt>
                      <c:pt idx="551">
                        <c:v>3.7106879160356599E-3</c:v>
                      </c:pt>
                      <c:pt idx="552">
                        <c:v>3.6748307413287701E-3</c:v>
                      </c:pt>
                      <c:pt idx="553">
                        <c:v>3.62660838619704E-3</c:v>
                      </c:pt>
                      <c:pt idx="554">
                        <c:v>3.56828391751274E-3</c:v>
                      </c:pt>
                      <c:pt idx="555">
                        <c:v>3.5021645567621098E-3</c:v>
                      </c:pt>
                      <c:pt idx="556">
                        <c:v>3.4304230796047101E-3</c:v>
                      </c:pt>
                      <c:pt idx="557">
                        <c:v>3.3552000849054698E-3</c:v>
                      </c:pt>
                      <c:pt idx="558">
                        <c:v>3.2784384853854699E-3</c:v>
                      </c:pt>
                      <c:pt idx="559">
                        <c:v>3.2019734774833501E-3</c:v>
                      </c:pt>
                      <c:pt idx="560">
                        <c:v>3.12755582080554E-3</c:v>
                      </c:pt>
                      <c:pt idx="561">
                        <c:v>3.0568277787479301E-3</c:v>
                      </c:pt>
                      <c:pt idx="562">
                        <c:v>2.9912903336265098E-3</c:v>
                      </c:pt>
                      <c:pt idx="563">
                        <c:v>2.9322552699465902E-3</c:v>
                      </c:pt>
                      <c:pt idx="564">
                        <c:v>2.8806311605424299E-3</c:v>
                      </c:pt>
                      <c:pt idx="565">
                        <c:v>2.8369290912097301E-3</c:v>
                      </c:pt>
                      <c:pt idx="566">
                        <c:v>2.8013108654982499E-3</c:v>
                      </c:pt>
                      <c:pt idx="567">
                        <c:v>2.7735913019354499E-3</c:v>
                      </c:pt>
                      <c:pt idx="568">
                        <c:v>2.7533872844365502E-3</c:v>
                      </c:pt>
                      <c:pt idx="569">
                        <c:v>2.7403624355590698E-3</c:v>
                      </c:pt>
                      <c:pt idx="570">
                        <c:v>2.7344556738411398E-3</c:v>
                      </c:pt>
                      <c:pt idx="571">
                        <c:v>2.7358066673419199E-3</c:v>
                      </c:pt>
                      <c:pt idx="572">
                        <c:v>2.7452219456395701E-3</c:v>
                      </c:pt>
                      <c:pt idx="573">
                        <c:v>2.7637954304976799E-3</c:v>
                      </c:pt>
                      <c:pt idx="574">
                        <c:v>2.7926473945195599E-3</c:v>
                      </c:pt>
                      <c:pt idx="575">
                        <c:v>2.83258858893304E-3</c:v>
                      </c:pt>
                      <c:pt idx="576">
                        <c:v>2.8835380797436702E-3</c:v>
                      </c:pt>
                      <c:pt idx="577">
                        <c:v>2.9443165303324999E-3</c:v>
                      </c:pt>
                      <c:pt idx="578">
                        <c:v>3.0123143425796698E-3</c:v>
                      </c:pt>
                      <c:pt idx="579">
                        <c:v>3.0835422170310402E-3</c:v>
                      </c:pt>
                      <c:pt idx="580">
                        <c:v>3.1530224538903898E-3</c:v>
                      </c:pt>
                      <c:pt idx="581">
                        <c:v>3.2150679537178801E-3</c:v>
                      </c:pt>
                      <c:pt idx="582">
                        <c:v>3.2640667516642499E-3</c:v>
                      </c:pt>
                      <c:pt idx="583">
                        <c:v>3.29513741807226E-3</c:v>
                      </c:pt>
                      <c:pt idx="584">
                        <c:v>3.3045823484160399E-3</c:v>
                      </c:pt>
                      <c:pt idx="585">
                        <c:v>3.29063014945574E-3</c:v>
                      </c:pt>
                      <c:pt idx="586">
                        <c:v>3.25335615516192E-3</c:v>
                      </c:pt>
                      <c:pt idx="587">
                        <c:v>3.1946497684291601E-3</c:v>
                      </c:pt>
                      <c:pt idx="588">
                        <c:v>3.1179482642032701E-3</c:v>
                      </c:pt>
                      <c:pt idx="589">
                        <c:v>3.0276931423344699E-3</c:v>
                      </c:pt>
                      <c:pt idx="590">
                        <c:v>2.92896192267058E-3</c:v>
                      </c:pt>
                      <c:pt idx="591">
                        <c:v>2.8269036930907402E-3</c:v>
                      </c:pt>
                      <c:pt idx="592">
                        <c:v>2.7263201281483899E-3</c:v>
                      </c:pt>
                      <c:pt idx="593">
                        <c:v>2.6313538077145601E-3</c:v>
                      </c:pt>
                      <c:pt idx="594">
                        <c:v>2.5452129233078701E-3</c:v>
                      </c:pt>
                      <c:pt idx="595">
                        <c:v>2.4702968199575301E-3</c:v>
                      </c:pt>
                      <c:pt idx="596">
                        <c:v>2.40797847946949E-3</c:v>
                      </c:pt>
                      <c:pt idx="597">
                        <c:v>2.3588397370121398E-3</c:v>
                      </c:pt>
                      <c:pt idx="598">
                        <c:v>2.3226727326054902E-3</c:v>
                      </c:pt>
                      <c:pt idx="599">
                        <c:v>2.29891807535194E-3</c:v>
                      </c:pt>
                      <c:pt idx="600">
                        <c:v>2.28671994380068E-3</c:v>
                      </c:pt>
                      <c:pt idx="601">
                        <c:v>2.2851698731423298E-3</c:v>
                      </c:pt>
                      <c:pt idx="602">
                        <c:v>2.29334301722169E-3</c:v>
                      </c:pt>
                      <c:pt idx="603">
                        <c:v>2.3106195479604898E-3</c:v>
                      </c:pt>
                      <c:pt idx="604">
                        <c:v>2.3364312180325299E-3</c:v>
                      </c:pt>
                      <c:pt idx="605">
                        <c:v>2.3702626747793098E-3</c:v>
                      </c:pt>
                      <c:pt idx="606">
                        <c:v>2.41146951317899E-3</c:v>
                      </c:pt>
                      <c:pt idx="607">
                        <c:v>2.4591380530318199E-3</c:v>
                      </c:pt>
                      <c:pt idx="608">
                        <c:v>2.51199783029811E-3</c:v>
                      </c:pt>
                      <c:pt idx="609">
                        <c:v>2.56829006563757E-3</c:v>
                      </c:pt>
                      <c:pt idx="610">
                        <c:v>2.6258039211231599E-3</c:v>
                      </c:pt>
                      <c:pt idx="611">
                        <c:v>2.6820803100409902E-3</c:v>
                      </c:pt>
                      <c:pt idx="612">
                        <c:v>2.7343575873168598E-3</c:v>
                      </c:pt>
                      <c:pt idx="613">
                        <c:v>2.7800242588718002E-3</c:v>
                      </c:pt>
                      <c:pt idx="614">
                        <c:v>2.8169140946462299E-3</c:v>
                      </c:pt>
                      <c:pt idx="615">
                        <c:v>2.8433261595292602E-3</c:v>
                      </c:pt>
                      <c:pt idx="616">
                        <c:v>2.8584566066596701E-3</c:v>
                      </c:pt>
                      <c:pt idx="617">
                        <c:v>2.8621545314800202E-3</c:v>
                      </c:pt>
                      <c:pt idx="618">
                        <c:v>2.8547915121175898E-3</c:v>
                      </c:pt>
                      <c:pt idx="619">
                        <c:v>2.8371805283343501E-3</c:v>
                      </c:pt>
                      <c:pt idx="620">
                        <c:v>2.8103426842413098E-3</c:v>
                      </c:pt>
                      <c:pt idx="621">
                        <c:v>2.7750327783430799E-3</c:v>
                      </c:pt>
                      <c:pt idx="622">
                        <c:v>2.7321138059000598E-3</c:v>
                      </c:pt>
                      <c:pt idx="623">
                        <c:v>2.6820748302403201E-3</c:v>
                      </c:pt>
                      <c:pt idx="624">
                        <c:v>2.6252379268027E-3</c:v>
                      </c:pt>
                      <c:pt idx="625">
                        <c:v>2.56179042938902E-3</c:v>
                      </c:pt>
                      <c:pt idx="626">
                        <c:v>2.4920721500344199E-3</c:v>
                      </c:pt>
                      <c:pt idx="627">
                        <c:v>2.4168926919272398E-3</c:v>
                      </c:pt>
                      <c:pt idx="628">
                        <c:v>2.3376732261311899E-3</c:v>
                      </c:pt>
                      <c:pt idx="629">
                        <c:v>2.2564968333166902E-3</c:v>
                      </c:pt>
                      <c:pt idx="630">
                        <c:v>2.17604479565945E-3</c:v>
                      </c:pt>
                      <c:pt idx="631">
                        <c:v>2.0994799669712002E-3</c:v>
                      </c:pt>
                      <c:pt idx="632">
                        <c:v>2.0302586198463501E-3</c:v>
                      </c:pt>
                      <c:pt idx="633">
                        <c:v>1.9717450367882799E-3</c:v>
                      </c:pt>
                      <c:pt idx="634">
                        <c:v>1.9270243760045301E-3</c:v>
                      </c:pt>
                      <c:pt idx="635">
                        <c:v>1.89844880589171E-3</c:v>
                      </c:pt>
                      <c:pt idx="636">
                        <c:v>1.88746439819155E-3</c:v>
                      </c:pt>
                      <c:pt idx="637">
                        <c:v>1.8944876379870599E-3</c:v>
                      </c:pt>
                      <c:pt idx="638">
                        <c:v>1.9188728732713E-3</c:v>
                      </c:pt>
                      <c:pt idx="639">
                        <c:v>1.9590035478526001E-3</c:v>
                      </c:pt>
                      <c:pt idx="640">
                        <c:v>2.0125729261126599E-3</c:v>
                      </c:pt>
                      <c:pt idx="641">
                        <c:v>2.0767873396874701E-3</c:v>
                      </c:pt>
                      <c:pt idx="642">
                        <c:v>2.1486150101120002E-3</c:v>
                      </c:pt>
                      <c:pt idx="643">
                        <c:v>2.2250443843486898E-3</c:v>
                      </c:pt>
                      <c:pt idx="644">
                        <c:v>2.3032476720333699E-3</c:v>
                      </c:pt>
                      <c:pt idx="645">
                        <c:v>2.38072692931124E-3</c:v>
                      </c:pt>
                      <c:pt idx="646">
                        <c:v>2.4552832580470802E-3</c:v>
                      </c:pt>
                      <c:pt idx="647">
                        <c:v>2.5248795731849698E-3</c:v>
                      </c:pt>
                      <c:pt idx="648">
                        <c:v>2.5875814526228101E-3</c:v>
                      </c:pt>
                      <c:pt idx="649">
                        <c:v>2.64139603193981E-3</c:v>
                      </c:pt>
                      <c:pt idx="650">
                        <c:v>2.6842870585538098E-3</c:v>
                      </c:pt>
                      <c:pt idx="651">
                        <c:v>2.7141402737173E-3</c:v>
                      </c:pt>
                      <c:pt idx="652">
                        <c:v>2.7291127900720301E-3</c:v>
                      </c:pt>
                      <c:pt idx="653">
                        <c:v>2.7278140399164099E-3</c:v>
                      </c:pt>
                      <c:pt idx="654">
                        <c:v>2.7095451523365399E-3</c:v>
                      </c:pt>
                      <c:pt idx="655">
                        <c:v>2.6746778318684499E-3</c:v>
                      </c:pt>
                      <c:pt idx="656">
                        <c:v>2.6247947423124001E-3</c:v>
                      </c:pt>
                      <c:pt idx="657">
                        <c:v>2.56265945963066E-3</c:v>
                      </c:pt>
                      <c:pt idx="658">
                        <c:v>2.49252862364762E-3</c:v>
                      </c:pt>
                      <c:pt idx="659">
                        <c:v>2.4195484804361502E-3</c:v>
                      </c:pt>
                      <c:pt idx="660">
                        <c:v>2.34936250000905E-3</c:v>
                      </c:pt>
                      <c:pt idx="661">
                        <c:v>2.2875709367993799E-3</c:v>
                      </c:pt>
                      <c:pt idx="662">
                        <c:v>2.23913067480887E-3</c:v>
                      </c:pt>
                      <c:pt idx="663">
                        <c:v>2.2077642999057102E-3</c:v>
                      </c:pt>
                      <c:pt idx="664">
                        <c:v>2.1955383522371998E-3</c:v>
                      </c:pt>
                      <c:pt idx="665">
                        <c:v>2.20243921541453E-3</c:v>
                      </c:pt>
                      <c:pt idx="666">
                        <c:v>2.2264898810748501E-3</c:v>
                      </c:pt>
                      <c:pt idx="667">
                        <c:v>2.26383416362139E-3</c:v>
                      </c:pt>
                      <c:pt idx="668">
                        <c:v>2.3091279627001902E-3</c:v>
                      </c:pt>
                      <c:pt idx="669">
                        <c:v>2.3561015004315801E-3</c:v>
                      </c:pt>
                      <c:pt idx="670">
                        <c:v>2.3981610599212999E-3</c:v>
                      </c:pt>
                      <c:pt idx="671">
                        <c:v>2.42901595095593E-3</c:v>
                      </c:pt>
                      <c:pt idx="672">
                        <c:v>2.4432177781024099E-3</c:v>
                      </c:pt>
                      <c:pt idx="673">
                        <c:v>2.4365988927386199E-3</c:v>
                      </c:pt>
                      <c:pt idx="674">
                        <c:v>2.4067143605207798E-3</c:v>
                      </c:pt>
                      <c:pt idx="675">
                        <c:v>2.3528823088192902E-3</c:v>
                      </c:pt>
                      <c:pt idx="676">
                        <c:v>2.27621252399391E-3</c:v>
                      </c:pt>
                      <c:pt idx="677">
                        <c:v>2.1794674876847299E-3</c:v>
                      </c:pt>
                      <c:pt idx="678">
                        <c:v>2.0668075834570699E-3</c:v>
                      </c:pt>
                      <c:pt idx="679">
                        <c:v>1.94338456342529E-3</c:v>
                      </c:pt>
                      <c:pt idx="680">
                        <c:v>1.81490347012929E-3</c:v>
                      </c:pt>
                      <c:pt idx="681">
                        <c:v>1.6871421684321801E-3</c:v>
                      </c:pt>
                      <c:pt idx="682">
                        <c:v>1.56552626021301E-3</c:v>
                      </c:pt>
                      <c:pt idx="683">
                        <c:v>1.4548281078282099E-3</c:v>
                      </c:pt>
                      <c:pt idx="684">
                        <c:v>1.35894347893046E-3</c:v>
                      </c:pt>
                      <c:pt idx="685">
                        <c:v>1.2807634747322601E-3</c:v>
                      </c:pt>
                      <c:pt idx="686">
                        <c:v>1.2222258468004099E-3</c:v>
                      </c:pt>
                      <c:pt idx="687">
                        <c:v>1.18439565120399E-3</c:v>
                      </c:pt>
                      <c:pt idx="688">
                        <c:v>1.16802975266666E-3</c:v>
                      </c:pt>
                      <c:pt idx="689">
                        <c:v>1.1732651897077299E-3</c:v>
                      </c:pt>
                      <c:pt idx="690">
                        <c:v>1.1999185096298499E-3</c:v>
                      </c:pt>
                      <c:pt idx="691">
                        <c:v>1.24752818596169E-3</c:v>
                      </c:pt>
                      <c:pt idx="692">
                        <c:v>1.31495990826792E-3</c:v>
                      </c:pt>
                      <c:pt idx="693">
                        <c:v>1.4008503696940301E-3</c:v>
                      </c:pt>
                      <c:pt idx="694">
                        <c:v>1.50319153941465E-3</c:v>
                      </c:pt>
                      <c:pt idx="695">
                        <c:v>1.6193596265592801E-3</c:v>
                      </c:pt>
                      <c:pt idx="696">
                        <c:v>1.7463094568688699E-3</c:v>
                      </c:pt>
                      <c:pt idx="697">
                        <c:v>1.8808851396882799E-3</c:v>
                      </c:pt>
                      <c:pt idx="698">
                        <c:v>2.0198867515297701E-3</c:v>
                      </c:pt>
                      <c:pt idx="699">
                        <c:v>2.16077327475739E-3</c:v>
                      </c:pt>
                      <c:pt idx="700">
                        <c:v>2.3018118182510901E-3</c:v>
                      </c:pt>
                      <c:pt idx="701">
                        <c:v>2.4420447786265998E-3</c:v>
                      </c:pt>
                      <c:pt idx="702">
                        <c:v>2.5811082611606599E-3</c:v>
                      </c:pt>
                      <c:pt idx="703">
                        <c:v>2.7188587619327901E-3</c:v>
                      </c:pt>
                      <c:pt idx="704">
                        <c:v>2.8548147657052598E-3</c:v>
                      </c:pt>
                      <c:pt idx="705">
                        <c:v>2.9880630288151399E-3</c:v>
                      </c:pt>
                      <c:pt idx="706">
                        <c:v>3.1166197476246498E-3</c:v>
                      </c:pt>
                      <c:pt idx="707">
                        <c:v>3.2376537162467599E-3</c:v>
                      </c:pt>
                      <c:pt idx="708">
                        <c:v>3.3476890392727301E-3</c:v>
                      </c:pt>
                      <c:pt idx="709">
                        <c:v>3.4434637858047298E-3</c:v>
                      </c:pt>
                      <c:pt idx="710">
                        <c:v>3.52242784761163E-3</c:v>
                      </c:pt>
                      <c:pt idx="711">
                        <c:v>3.58328954839805E-3</c:v>
                      </c:pt>
                      <c:pt idx="712">
                        <c:v>3.62636430315322E-3</c:v>
                      </c:pt>
                      <c:pt idx="713">
                        <c:v>3.6534891210037801E-3</c:v>
                      </c:pt>
                      <c:pt idx="714">
                        <c:v>3.6677534218255898E-3</c:v>
                      </c:pt>
                      <c:pt idx="715">
                        <c:v>3.6729361866906902E-3</c:v>
                      </c:pt>
                      <c:pt idx="716">
                        <c:v>3.6728833545891701E-3</c:v>
                      </c:pt>
                      <c:pt idx="717">
                        <c:v>3.6711282847169701E-3</c:v>
                      </c:pt>
                      <c:pt idx="718">
                        <c:v>3.6707009058423901E-3</c:v>
                      </c:pt>
                      <c:pt idx="719">
                        <c:v>3.6740422370769199E-3</c:v>
                      </c:pt>
                      <c:pt idx="720">
                        <c:v>3.6833365948658599E-3</c:v>
                      </c:pt>
                      <c:pt idx="721">
                        <c:v>3.7006207695328098E-3</c:v>
                      </c:pt>
                      <c:pt idx="722">
                        <c:v>3.7279013487384102E-3</c:v>
                      </c:pt>
                      <c:pt idx="723">
                        <c:v>3.76689121891632E-3</c:v>
                      </c:pt>
                      <c:pt idx="724">
                        <c:v>3.8185350609705902E-3</c:v>
                      </c:pt>
                      <c:pt idx="725">
                        <c:v>3.88241330449083E-3</c:v>
                      </c:pt>
                      <c:pt idx="726">
                        <c:v>3.9561793047351596E-3</c:v>
                      </c:pt>
                      <c:pt idx="727">
                        <c:v>4.0352445903515301E-3</c:v>
                      </c:pt>
                      <c:pt idx="728">
                        <c:v>4.1129299640914304E-3</c:v>
                      </c:pt>
                      <c:pt idx="729">
                        <c:v>4.1808968550323703E-3</c:v>
                      </c:pt>
                      <c:pt idx="730">
                        <c:v>4.2303723579579598E-3</c:v>
                      </c:pt>
                      <c:pt idx="731">
                        <c:v>4.2532163909841303E-3</c:v>
                      </c:pt>
                      <c:pt idx="732">
                        <c:v>4.2431603270928504E-3</c:v>
                      </c:pt>
                      <c:pt idx="733">
                        <c:v>4.1966920320808598E-3</c:v>
                      </c:pt>
                      <c:pt idx="734">
                        <c:v>4.1134772497511997E-3</c:v>
                      </c:pt>
                      <c:pt idx="735">
                        <c:v>3.9965021755872096E-3</c:v>
                      </c:pt>
                      <c:pt idx="736">
                        <c:v>3.85155315209312E-3</c:v>
                      </c:pt>
                      <c:pt idx="737">
                        <c:v>3.68617768482698E-3</c:v>
                      </c:pt>
                      <c:pt idx="738">
                        <c:v>3.50889957273151E-3</c:v>
                      </c:pt>
                      <c:pt idx="739">
                        <c:v>3.3281693333991401E-3</c:v>
                      </c:pt>
                      <c:pt idx="740">
                        <c:v>3.1518762046697899E-3</c:v>
                      </c:pt>
                      <c:pt idx="741">
                        <c:v>2.9868067818978401E-3</c:v>
                      </c:pt>
                      <c:pt idx="742">
                        <c:v>2.8382258200743298E-3</c:v>
                      </c:pt>
                      <c:pt idx="743">
                        <c:v>2.71017555033218E-3</c:v>
                      </c:pt>
                      <c:pt idx="744">
                        <c:v>2.6053736279581801E-3</c:v>
                      </c:pt>
                      <c:pt idx="745">
                        <c:v>2.5254733151023698E-3</c:v>
                      </c:pt>
                      <c:pt idx="746">
                        <c:v>2.4710409778596798E-3</c:v>
                      </c:pt>
                      <c:pt idx="747">
                        <c:v>2.4417622850797199E-3</c:v>
                      </c:pt>
                      <c:pt idx="748">
                        <c:v>2.4367664241499798E-3</c:v>
                      </c:pt>
                      <c:pt idx="749">
                        <c:v>2.4544176475037602E-3</c:v>
                      </c:pt>
                      <c:pt idx="750">
                        <c:v>2.4926918867945302E-3</c:v>
                      </c:pt>
                      <c:pt idx="751">
                        <c:v>2.5493874308414499E-3</c:v>
                      </c:pt>
                      <c:pt idx="752">
                        <c:v>2.6220759083798498E-3</c:v>
                      </c:pt>
                      <c:pt idx="753">
                        <c:v>2.70818246432889E-3</c:v>
                      </c:pt>
                      <c:pt idx="754">
                        <c:v>2.8050928662604899E-3</c:v>
                      </c:pt>
                      <c:pt idx="755">
                        <c:v>2.9106722445051401E-3</c:v>
                      </c:pt>
                      <c:pt idx="756">
                        <c:v>3.02268084449319E-3</c:v>
                      </c:pt>
                      <c:pt idx="757">
                        <c:v>3.1391296041015501E-3</c:v>
                      </c:pt>
                      <c:pt idx="758">
                        <c:v>3.2582649006534501E-3</c:v>
                      </c:pt>
                      <c:pt idx="759">
                        <c:v>3.3784777891864202E-3</c:v>
                      </c:pt>
                      <c:pt idx="760">
                        <c:v>3.4982650146144598E-3</c:v>
                      </c:pt>
                      <c:pt idx="761">
                        <c:v>3.6160504163515101E-3</c:v>
                      </c:pt>
                      <c:pt idx="762">
                        <c:v>3.73001432034806E-3</c:v>
                      </c:pt>
                      <c:pt idx="763">
                        <c:v>3.8380283716009898E-3</c:v>
                      </c:pt>
                      <c:pt idx="764">
                        <c:v>3.9374814487031498E-3</c:v>
                      </c:pt>
                      <c:pt idx="765">
                        <c:v>4.0249506401523697E-3</c:v>
                      </c:pt>
                      <c:pt idx="766">
                        <c:v>4.0970688044719896E-3</c:v>
                      </c:pt>
                      <c:pt idx="767">
                        <c:v>4.14998187171009E-3</c:v>
                      </c:pt>
                      <c:pt idx="768">
                        <c:v>4.1797667150973404E-3</c:v>
                      </c:pt>
                      <c:pt idx="769">
                        <c:v>4.1831404846666897E-3</c:v>
                      </c:pt>
                      <c:pt idx="770">
                        <c:v>4.1569275509528202E-3</c:v>
                      </c:pt>
                      <c:pt idx="771">
                        <c:v>4.0993763836690497E-3</c:v>
                      </c:pt>
                      <c:pt idx="772">
                        <c:v>4.0100038702140604E-3</c:v>
                      </c:pt>
                      <c:pt idx="773">
                        <c:v>3.8895898700906698E-3</c:v>
                      </c:pt>
                      <c:pt idx="774">
                        <c:v>3.74069599789919E-3</c:v>
                      </c:pt>
                      <c:pt idx="775">
                        <c:v>3.5669780538080901E-3</c:v>
                      </c:pt>
                      <c:pt idx="776">
                        <c:v>3.3729997935874499E-3</c:v>
                      </c:pt>
                      <c:pt idx="777">
                        <c:v>3.1639384619079002E-3</c:v>
                      </c:pt>
                      <c:pt idx="778">
                        <c:v>2.9449840344839902E-3</c:v>
                      </c:pt>
                      <c:pt idx="779">
                        <c:v>2.7211751910275802E-3</c:v>
                      </c:pt>
                      <c:pt idx="780">
                        <c:v>2.4970256456331801E-3</c:v>
                      </c:pt>
                      <c:pt idx="781">
                        <c:v>2.276221595065E-3</c:v>
                      </c:pt>
                      <c:pt idx="782">
                        <c:v>2.06165749175474E-3</c:v>
                      </c:pt>
                      <c:pt idx="783">
                        <c:v>1.85519995877277E-3</c:v>
                      </c:pt>
                      <c:pt idx="784">
                        <c:v>1.6582733142307599E-3</c:v>
                      </c:pt>
                      <c:pt idx="785">
                        <c:v>1.4718042183959499E-3</c:v>
                      </c:pt>
                      <c:pt idx="786">
                        <c:v>1.2965265596348401E-3</c:v>
                      </c:pt>
                      <c:pt idx="787">
                        <c:v>1.13318435238612E-3</c:v>
                      </c:pt>
                      <c:pt idx="788">
                        <c:v>9.8272393705818497E-4</c:v>
                      </c:pt>
                      <c:pt idx="789">
                        <c:v>8.4649832496184996E-4</c:v>
                      </c:pt>
                      <c:pt idx="790">
                        <c:v>7.26094831854869E-4</c:v>
                      </c:pt>
                      <c:pt idx="791">
                        <c:v>6.2351477728012496E-4</c:v>
                      </c:pt>
                      <c:pt idx="792">
                        <c:v>5.4108621306370695E-4</c:v>
                      </c:pt>
                      <c:pt idx="793">
                        <c:v>4.8117361209159897E-4</c:v>
                      </c:pt>
                      <c:pt idx="794">
                        <c:v>4.45885264418983E-4</c:v>
                      </c:pt>
                      <c:pt idx="795">
                        <c:v>4.36742384502596E-4</c:v>
                      </c:pt>
                      <c:pt idx="796">
                        <c:v>4.5436378603153001E-4</c:v>
                      </c:pt>
                      <c:pt idx="797">
                        <c:v>4.9823692958334204E-4</c:v>
                      </c:pt>
                      <c:pt idx="798">
                        <c:v>5.6607247744499796E-4</c:v>
                      </c:pt>
                      <c:pt idx="799">
                        <c:v>6.5402598858239002E-4</c:v>
                      </c:pt>
                      <c:pt idx="800">
                        <c:v>7.5711240560285002E-4</c:v>
                      </c:pt>
                      <c:pt idx="801">
                        <c:v>8.6881991213260496E-4</c:v>
                      </c:pt>
                      <c:pt idx="802">
                        <c:v>9.8182306102901598E-4</c:v>
                      </c:pt>
                      <c:pt idx="803">
                        <c:v>1.08846994798999E-3</c:v>
                      </c:pt>
                      <c:pt idx="804">
                        <c:v>1.1815858053012701E-3</c:v>
                      </c:pt>
                      <c:pt idx="805">
                        <c:v>1.25514211055507E-3</c:v>
                      </c:pt>
                      <c:pt idx="806">
                        <c:v>1.3048388522308801E-3</c:v>
                      </c:pt>
                      <c:pt idx="807">
                        <c:v>1.32866329787899E-3</c:v>
                      </c:pt>
                      <c:pt idx="808">
                        <c:v>1.3269974271109201E-3</c:v>
                      </c:pt>
                      <c:pt idx="809">
                        <c:v>1.3025798159981899E-3</c:v>
                      </c:pt>
                      <c:pt idx="810">
                        <c:v>1.26008287647235E-3</c:v>
                      </c:pt>
                      <c:pt idx="811">
                        <c:v>1.2054965729359E-3</c:v>
                      </c:pt>
                      <c:pt idx="812">
                        <c:v>1.1453254660175401E-3</c:v>
                      </c:pt>
                      <c:pt idx="813">
                        <c:v>1.0855628622479E-3</c:v>
                      </c:pt>
                      <c:pt idx="814">
                        <c:v>1.03118076437243E-3</c:v>
                      </c:pt>
                      <c:pt idx="815">
                        <c:v>9.8550751224669498E-4</c:v>
                      </c:pt>
                      <c:pt idx="816">
                        <c:v>9.4996094101707797E-4</c:v>
                      </c:pt>
                      <c:pt idx="817">
                        <c:v>9.2417817561241697E-4</c:v>
                      </c:pt>
                      <c:pt idx="818">
                        <c:v>9.0645640924316196E-4</c:v>
                      </c:pt>
                      <c:pt idx="819">
                        <c:v>8.9434550880471901E-4</c:v>
                      </c:pt>
                      <c:pt idx="820">
                        <c:v>8.8539418228794804E-4</c:v>
                      </c:pt>
                      <c:pt idx="821">
                        <c:v>8.7776451925887598E-4</c:v>
                      </c:pt>
                      <c:pt idx="822">
                        <c:v>8.7072889536512902E-4</c:v>
                      </c:pt>
                      <c:pt idx="823">
                        <c:v>8.6483945347819505E-4</c:v>
                      </c:pt>
                      <c:pt idx="824">
                        <c:v>8.6197383622932399E-4</c:v>
                      </c:pt>
                      <c:pt idx="825">
                        <c:v>8.6486511211349203E-4</c:v>
                      </c:pt>
                      <c:pt idx="826">
                        <c:v>8.7651301759866102E-4</c:v>
                      </c:pt>
                      <c:pt idx="827">
                        <c:v>8.99540975662093E-4</c:v>
                      </c:pt>
                      <c:pt idx="828">
                        <c:v>9.3562631867854303E-4</c:v>
                      </c:pt>
                      <c:pt idx="829">
                        <c:v>9.8501716921290598E-4</c:v>
                      </c:pt>
                      <c:pt idx="830">
                        <c:v>1.0463348106093901E-3</c:v>
                      </c:pt>
                      <c:pt idx="831">
                        <c:v>1.11669364686857E-3</c:v>
                      </c:pt>
                      <c:pt idx="832">
                        <c:v>1.19202229910367E-3</c:v>
                      </c:pt>
                      <c:pt idx="833">
                        <c:v>1.26761740345161E-3</c:v>
                      </c:pt>
                      <c:pt idx="834">
                        <c:v>1.3388024751540899E-3</c:v>
                      </c:pt>
                      <c:pt idx="835">
                        <c:v>1.4014540083685399E-3</c:v>
                      </c:pt>
                      <c:pt idx="836">
                        <c:v>1.4526193982506101E-3</c:v>
                      </c:pt>
                      <c:pt idx="837">
                        <c:v>1.4905794903403301E-3</c:v>
                      </c:pt>
                      <c:pt idx="838">
                        <c:v>1.5149150994364601E-3</c:v>
                      </c:pt>
                      <c:pt idx="839">
                        <c:v>1.52654001182741E-3</c:v>
                      </c:pt>
                      <c:pt idx="840">
                        <c:v>1.5272259589360099E-3</c:v>
                      </c:pt>
                      <c:pt idx="841">
                        <c:v>1.5195015400861201E-3</c:v>
                      </c:pt>
                      <c:pt idx="842">
                        <c:v>1.50599168259738E-3</c:v>
                      </c:pt>
                      <c:pt idx="843">
                        <c:v>1.48987876106472E-3</c:v>
                      </c:pt>
                      <c:pt idx="844">
                        <c:v>1.47440348891929E-3</c:v>
                      </c:pt>
                      <c:pt idx="845">
                        <c:v>1.46282658332621E-3</c:v>
                      </c:pt>
                      <c:pt idx="846">
                        <c:v>1.4584596124954099E-3</c:v>
                      </c:pt>
                      <c:pt idx="847">
                        <c:v>1.46449639526793E-3</c:v>
                      </c:pt>
                      <c:pt idx="848">
                        <c:v>1.4837537602212199E-3</c:v>
                      </c:pt>
                      <c:pt idx="849">
                        <c:v>1.5184039466311699E-3</c:v>
                      </c:pt>
                      <c:pt idx="850">
                        <c:v>1.5696445062006201E-3</c:v>
                      </c:pt>
                      <c:pt idx="851">
                        <c:v>1.6371617436830199E-3</c:v>
                      </c:pt>
                      <c:pt idx="852">
                        <c:v>1.7187652483152799E-3</c:v>
                      </c:pt>
                      <c:pt idx="853">
                        <c:v>1.81057036711113E-3</c:v>
                      </c:pt>
                      <c:pt idx="854">
                        <c:v>1.90689117082471E-3</c:v>
                      </c:pt>
                      <c:pt idx="855">
                        <c:v>2.0008026933716499E-3</c:v>
                      </c:pt>
                      <c:pt idx="856">
                        <c:v>2.08489925541217E-3</c:v>
                      </c:pt>
                      <c:pt idx="857">
                        <c:v>2.1522176590784898E-3</c:v>
                      </c:pt>
                      <c:pt idx="858">
                        <c:v>2.19716110040801E-3</c:v>
                      </c:pt>
                      <c:pt idx="859">
                        <c:v>2.2161136667441599E-3</c:v>
                      </c:pt>
                      <c:pt idx="860">
                        <c:v>2.2080694968671199E-3</c:v>
                      </c:pt>
                      <c:pt idx="861">
                        <c:v>2.1746479908247699E-3</c:v>
                      </c:pt>
                      <c:pt idx="862">
                        <c:v>2.1199214771103298E-3</c:v>
                      </c:pt>
                      <c:pt idx="863">
                        <c:v>2.0496105993748799E-3</c:v>
                      </c:pt>
                      <c:pt idx="864">
                        <c:v>1.9706386931159902E-3</c:v>
                      </c:pt>
                      <c:pt idx="865">
                        <c:v>1.89021004947835E-3</c:v>
                      </c:pt>
                      <c:pt idx="866">
                        <c:v>1.81499598627442E-3</c:v>
                      </c:pt>
                      <c:pt idx="867">
                        <c:v>1.75073019329692E-3</c:v>
                      </c:pt>
                      <c:pt idx="868">
                        <c:v>1.7016779884265799E-3</c:v>
                      </c:pt>
                      <c:pt idx="869">
                        <c:v>1.6703951278709899E-3</c:v>
                      </c:pt>
                      <c:pt idx="870">
                        <c:v>1.65763281607644E-3</c:v>
                      </c:pt>
                      <c:pt idx="871">
                        <c:v>1.6625382943747399E-3</c:v>
                      </c:pt>
                      <c:pt idx="872">
                        <c:v>1.68273367048373E-3</c:v>
                      </c:pt>
                      <c:pt idx="873">
                        <c:v>1.71474314546275E-3</c:v>
                      </c:pt>
                      <c:pt idx="874">
                        <c:v>1.75430876955442E-3</c:v>
                      </c:pt>
                      <c:pt idx="875">
                        <c:v>1.7967844289070399E-3</c:v>
                      </c:pt>
                      <c:pt idx="876">
                        <c:v>1.8375744249460599E-3</c:v>
                      </c:pt>
                      <c:pt idx="877">
                        <c:v>1.8725522577221401E-3</c:v>
                      </c:pt>
                      <c:pt idx="878">
                        <c:v>1.89839606756975E-3</c:v>
                      </c:pt>
                      <c:pt idx="879">
                        <c:v>1.9128933760127699E-3</c:v>
                      </c:pt>
                      <c:pt idx="880">
                        <c:v>1.9151065249794999E-3</c:v>
                      </c:pt>
                      <c:pt idx="881">
                        <c:v>1.90524649999432E-3</c:v>
                      </c:pt>
                      <c:pt idx="882">
                        <c:v>1.8845332377171601E-3</c:v>
                      </c:pt>
                      <c:pt idx="883">
                        <c:v>1.8548699652763401E-3</c:v>
                      </c:pt>
                      <c:pt idx="884">
                        <c:v>1.8185265268839299E-3</c:v>
                      </c:pt>
                      <c:pt idx="885">
                        <c:v>1.77777653422438E-3</c:v>
                      </c:pt>
                      <c:pt idx="886">
                        <c:v>1.73467702859187E-3</c:v>
                      </c:pt>
                      <c:pt idx="887">
                        <c:v>1.6908479970673899E-3</c:v>
                      </c:pt>
                      <c:pt idx="888">
                        <c:v>1.6474710725888401E-3</c:v>
                      </c:pt>
                      <c:pt idx="889">
                        <c:v>1.60535399311136E-3</c:v>
                      </c:pt>
                      <c:pt idx="890">
                        <c:v>1.5651146172660901E-3</c:v>
                      </c:pt>
                      <c:pt idx="891">
                        <c:v>1.52732364125584E-3</c:v>
                      </c:pt>
                      <c:pt idx="892">
                        <c:v>1.4929853457533999E-3</c:v>
                      </c:pt>
                      <c:pt idx="893">
                        <c:v>1.46315433824707E-3</c:v>
                      </c:pt>
                      <c:pt idx="894">
                        <c:v>1.43922793719455E-3</c:v>
                      </c:pt>
                      <c:pt idx="895">
                        <c:v>1.4229138541594201E-3</c:v>
                      </c:pt>
                      <c:pt idx="896">
                        <c:v>1.4157484135994701E-3</c:v>
                      </c:pt>
                      <c:pt idx="897">
                        <c:v>1.4194669216462999E-3</c:v>
                      </c:pt>
                      <c:pt idx="898">
                        <c:v>1.4355690269658699E-3</c:v>
                      </c:pt>
                      <c:pt idx="899">
                        <c:v>1.4650841549355301E-3</c:v>
                      </c:pt>
                      <c:pt idx="900">
                        <c:v>1.50840395635147E-3</c:v>
                      </c:pt>
                      <c:pt idx="901">
                        <c:v>1.5652421944538199E-3</c:v>
                      </c:pt>
                      <c:pt idx="902">
                        <c:v>1.63451854295533E-3</c:v>
                      </c:pt>
                      <c:pt idx="903">
                        <c:v>1.7143811055958099E-3</c:v>
                      </c:pt>
                      <c:pt idx="904">
                        <c:v>1.80218288150058E-3</c:v>
                      </c:pt>
                      <c:pt idx="905">
                        <c:v>1.8948191891389799E-3</c:v>
                      </c:pt>
                      <c:pt idx="906">
                        <c:v>1.98866789386644E-3</c:v>
                      </c:pt>
                      <c:pt idx="907">
                        <c:v>2.0798558695064302E-3</c:v>
                      </c:pt>
                      <c:pt idx="908">
                        <c:v>2.1644445007303098E-3</c:v>
                      </c:pt>
                      <c:pt idx="909">
                        <c:v>2.2386470330145901E-3</c:v>
                      </c:pt>
                      <c:pt idx="910">
                        <c:v>2.29906791161079E-3</c:v>
                      </c:pt>
                      <c:pt idx="911">
                        <c:v>2.3425849247474899E-3</c:v>
                      </c:pt>
                      <c:pt idx="912">
                        <c:v>2.36702773307426E-3</c:v>
                      </c:pt>
                      <c:pt idx="913">
                        <c:v>2.3708005472636599E-3</c:v>
                      </c:pt>
                      <c:pt idx="914">
                        <c:v>2.3531044922758299E-3</c:v>
                      </c:pt>
                      <c:pt idx="915">
                        <c:v>2.3137988813181801E-3</c:v>
                      </c:pt>
                      <c:pt idx="916">
                        <c:v>2.25348976754336E-3</c:v>
                      </c:pt>
                      <c:pt idx="917">
                        <c:v>2.1733534733471599E-3</c:v>
                      </c:pt>
                      <c:pt idx="918">
                        <c:v>2.0752291175834699E-3</c:v>
                      </c:pt>
                      <c:pt idx="919">
                        <c:v>1.96173300020459E-3</c:v>
                      </c:pt>
                      <c:pt idx="920">
                        <c:v>1.8360349769624899E-3</c:v>
                      </c:pt>
                      <c:pt idx="921">
                        <c:v>1.7020298346143001E-3</c:v>
                      </c:pt>
                      <c:pt idx="922">
                        <c:v>1.56401872085534E-3</c:v>
                      </c:pt>
                      <c:pt idx="923">
                        <c:v>1.4270409396831901E-3</c:v>
                      </c:pt>
                      <c:pt idx="924">
                        <c:v>1.2965033858619399E-3</c:v>
                      </c:pt>
                      <c:pt idx="925">
                        <c:v>1.17794458871763E-3</c:v>
                      </c:pt>
                      <c:pt idx="926">
                        <c:v>1.0766263478605E-3</c:v>
                      </c:pt>
                      <c:pt idx="927">
                        <c:v>9.9718247759621897E-4</c:v>
                      </c:pt>
                      <c:pt idx="928">
                        <c:v>9.43414848762675E-4</c:v>
                      </c:pt>
                      <c:pt idx="929">
                        <c:v>9.1785628582219099E-4</c:v>
                      </c:pt>
                      <c:pt idx="930">
                        <c:v>9.2151647784177802E-4</c:v>
                      </c:pt>
                      <c:pt idx="931">
                        <c:v>9.5372949424694703E-4</c:v>
                      </c:pt>
                      <c:pt idx="932">
                        <c:v>1.01213430486758E-3</c:v>
                      </c:pt>
                      <c:pt idx="933">
                        <c:v>1.0928090039523399E-3</c:v>
                      </c:pt>
                      <c:pt idx="934">
                        <c:v>1.1904790003287799E-3</c:v>
                      </c:pt>
                      <c:pt idx="935">
                        <c:v>1.2988477697637099E-3</c:v>
                      </c:pt>
                      <c:pt idx="936">
                        <c:v>1.4115130571120799E-3</c:v>
                      </c:pt>
                      <c:pt idx="937">
                        <c:v>1.52218357569397E-3</c:v>
                      </c:pt>
                      <c:pt idx="938">
                        <c:v>1.6254239063699699E-3</c:v>
                      </c:pt>
                      <c:pt idx="939">
                        <c:v>1.7170899282531701E-3</c:v>
                      </c:pt>
                      <c:pt idx="940">
                        <c:v>1.79473895451147E-3</c:v>
                      </c:pt>
                      <c:pt idx="941">
                        <c:v>1.8576466968675399E-3</c:v>
                      </c:pt>
                      <c:pt idx="942">
                        <c:v>1.90661797491838E-3</c:v>
                      </c:pt>
                      <c:pt idx="943">
                        <c:v>1.9435787786785601E-3</c:v>
                      </c:pt>
                      <c:pt idx="944">
                        <c:v>1.9708122810664398E-3</c:v>
                      </c:pt>
                      <c:pt idx="945">
                        <c:v>1.99038771324488E-3</c:v>
                      </c:pt>
                      <c:pt idx="946">
                        <c:v>2.0035572911988099E-3</c:v>
                      </c:pt>
                      <c:pt idx="947">
                        <c:v>2.0100505308858299E-3</c:v>
                      </c:pt>
                      <c:pt idx="948">
                        <c:v>2.0089360694945601E-3</c:v>
                      </c:pt>
                      <c:pt idx="949">
                        <c:v>1.9979898471830702E-3</c:v>
                      </c:pt>
                      <c:pt idx="950">
                        <c:v>1.9745155069001599E-3</c:v>
                      </c:pt>
                      <c:pt idx="951">
                        <c:v>1.93566720200314E-3</c:v>
                      </c:pt>
                      <c:pt idx="952">
                        <c:v>1.87928715269499E-3</c:v>
                      </c:pt>
                      <c:pt idx="953">
                        <c:v>1.8043222435283101E-3</c:v>
                      </c:pt>
                      <c:pt idx="954">
                        <c:v>1.71103296601658E-3</c:v>
                      </c:pt>
                      <c:pt idx="955">
                        <c:v>1.6010936895703601E-3</c:v>
                      </c:pt>
                      <c:pt idx="956">
                        <c:v>1.4773863728306999E-3</c:v>
                      </c:pt>
                      <c:pt idx="957">
                        <c:v>1.34364830471724E-3</c:v>
                      </c:pt>
                      <c:pt idx="958">
                        <c:v>1.2040998386520299E-3</c:v>
                      </c:pt>
                      <c:pt idx="959">
                        <c:v>1.0630156163001299E-3</c:v>
                      </c:pt>
                      <c:pt idx="960">
                        <c:v>9.2418826661594899E-4</c:v>
                      </c:pt>
                      <c:pt idx="961">
                        <c:v>7.9086287079129403E-4</c:v>
                      </c:pt>
                      <c:pt idx="962">
                        <c:v>6.6556520196426401E-4</c:v>
                      </c:pt>
                      <c:pt idx="963">
                        <c:v>5.4998844880891598E-4</c:v>
                      </c:pt>
                      <c:pt idx="964">
                        <c:v>4.45080609708806E-4</c:v>
                      </c:pt>
                      <c:pt idx="965">
                        <c:v>3.51210120301364E-4</c:v>
                      </c:pt>
                      <c:pt idx="966">
                        <c:v>2.6831868886884503E-4</c:v>
                      </c:pt>
                      <c:pt idx="967">
                        <c:v>1.9622870699882399E-4</c:v>
                      </c:pt>
                      <c:pt idx="968">
                        <c:v>1.34829386028976E-4</c:v>
                      </c:pt>
                      <c:pt idx="969" formatCode="0.00E+00">
                        <c:v>8.40436204259403E-5</c:v>
                      </c:pt>
                      <c:pt idx="970" formatCode="0.00E+00">
                        <c:v>4.3963103727996697E-5</c:v>
                      </c:pt>
                      <c:pt idx="971" formatCode="0.00E+00">
                        <c:v>1.45179978030255E-5</c:v>
                      </c:pt>
                      <c:pt idx="972" formatCode="0.00E+00">
                        <c:v>-4.1955702007268301E-6</c:v>
                      </c:pt>
                      <c:pt idx="973" formatCode="0.00E+00">
                        <c:v>-1.23127717166529E-5</c:v>
                      </c:pt>
                      <c:pt idx="974" formatCode="0.00E+00">
                        <c:v>-1.02501181634459E-5</c:v>
                      </c:pt>
                      <c:pt idx="975" formatCode="0.00E+00">
                        <c:v>1.3811893022644301E-6</c:v>
                      </c:pt>
                      <c:pt idx="976" formatCode="0.00E+00">
                        <c:v>2.1751313206175001E-5</c:v>
                      </c:pt>
                      <c:pt idx="977" formatCode="0.00E+00">
                        <c:v>4.9890464307470603E-5</c:v>
                      </c:pt>
                      <c:pt idx="978" formatCode="0.00E+00">
                        <c:v>8.48888485830399E-5</c:v>
                      </c:pt>
                      <c:pt idx="979">
                        <c:v>1.2607366512432501E-4</c:v>
                      </c:pt>
                      <c:pt idx="980">
                        <c:v>1.7292440638275999E-4</c:v>
                      </c:pt>
                      <c:pt idx="981">
                        <c:v>2.25096648291882E-4</c:v>
                      </c:pt>
                      <c:pt idx="982">
                        <c:v>2.8223878420136002E-4</c:v>
                      </c:pt>
                      <c:pt idx="983">
                        <c:v>3.4398643350218397E-4</c:v>
                      </c:pt>
                      <c:pt idx="984">
                        <c:v>4.0946800177137598E-4</c:v>
                      </c:pt>
                      <c:pt idx="985">
                        <c:v>4.7719069557808401E-4</c:v>
                      </c:pt>
                      <c:pt idx="986">
                        <c:v>5.4498123642785304E-4</c:v>
                      </c:pt>
                      <c:pt idx="987">
                        <c:v>6.1005579425343795E-4</c:v>
                      </c:pt>
                      <c:pt idx="988">
                        <c:v>6.6926549104894396E-4</c:v>
                      </c:pt>
                      <c:pt idx="989">
                        <c:v>7.1950958549656498E-4</c:v>
                      </c:pt>
                      <c:pt idx="990">
                        <c:v>7.5805962652056801E-4</c:v>
                      </c:pt>
                      <c:pt idx="991">
                        <c:v>7.8302672626661795E-4</c:v>
                      </c:pt>
                      <c:pt idx="992">
                        <c:v>7.9347118264210697E-4</c:v>
                      </c:pt>
                      <c:pt idx="993">
                        <c:v>7.8989136321851096E-4</c:v>
                      </c:pt>
                      <c:pt idx="994">
                        <c:v>7.7407521607282602E-4</c:v>
                      </c:pt>
                      <c:pt idx="995">
                        <c:v>7.4896671594949598E-4</c:v>
                      </c:pt>
                      <c:pt idx="996">
                        <c:v>7.1853435943990596E-4</c:v>
                      </c:pt>
                      <c:pt idx="997">
                        <c:v>6.8717863559656105E-4</c:v>
                      </c:pt>
                      <c:pt idx="998">
                        <c:v>6.5974535825700804E-4</c:v>
                      </c:pt>
                      <c:pt idx="999">
                        <c:v>6.4092965373781295E-4</c:v>
                      </c:pt>
                      <c:pt idx="1000">
                        <c:v>6.3482394415514303E-4</c:v>
                      </c:pt>
                      <c:pt idx="1001">
                        <c:v>6.4451670278369998E-4</c:v>
                      </c:pt>
                      <c:pt idx="1002">
                        <c:v>6.71596971701427E-4</c:v>
                      </c:pt>
                      <c:pt idx="1003">
                        <c:v>7.1607037853198903E-4</c:v>
                      </c:pt>
                      <c:pt idx="1004">
                        <c:v>7.7600502714852699E-4</c:v>
                      </c:pt>
                      <c:pt idx="1005">
                        <c:v>8.4759363111508999E-4</c:v>
                      </c:pt>
                      <c:pt idx="1006">
                        <c:v>9.2547208304308098E-4</c:v>
                      </c:pt>
                      <c:pt idx="1007">
                        <c:v>1.0032147472434699E-3</c:v>
                      </c:pt>
                      <c:pt idx="1008">
                        <c:v>1.0740476761974399E-3</c:v>
                      </c:pt>
                      <c:pt idx="1009">
                        <c:v>1.1316702174285101E-3</c:v>
                      </c:pt>
                      <c:pt idx="1010">
                        <c:v>1.1709071651544E-3</c:v>
                      </c:pt>
                      <c:pt idx="1011">
                        <c:v>1.1885891057960599E-3</c:v>
                      </c:pt>
                      <c:pt idx="1012">
                        <c:v>1.1835758011141499E-3</c:v>
                      </c:pt>
                      <c:pt idx="1013">
                        <c:v>1.1568641636844901E-3</c:v>
                      </c:pt>
                      <c:pt idx="1014">
                        <c:v>1.1113238307885599E-3</c:v>
                      </c:pt>
                      <c:pt idx="1015">
                        <c:v>1.051124859116E-3</c:v>
                      </c:pt>
                      <c:pt idx="1016">
                        <c:v>9.8113301856752309E-4</c:v>
                      </c:pt>
                      <c:pt idx="1017">
                        <c:v>9.0614596492716597E-4</c:v>
                      </c:pt>
                      <c:pt idx="1018">
                        <c:v>8.3056517185820401E-4</c:v>
                      </c:pt>
                      <c:pt idx="1019">
                        <c:v>7.57920680273827E-4</c:v>
                      </c:pt>
                      <c:pt idx="1020">
                        <c:v>6.90801570804904E-4</c:v>
                      </c:pt>
                      <c:pt idx="1021">
                        <c:v>6.3087549780413399E-4</c:v>
                      </c:pt>
                      <c:pt idx="1022">
                        <c:v>5.79096247566842E-4</c:v>
                      </c:pt>
                      <c:pt idx="1023">
                        <c:v>5.3589686274141196E-4</c:v>
                      </c:pt>
                      <c:pt idx="1024">
                        <c:v>5.0153054821681898E-4</c:v>
                      </c:pt>
                      <c:pt idx="1025">
                        <c:v>4.7606720458325002E-4</c:v>
                      </c:pt>
                      <c:pt idx="1026">
                        <c:v>4.5933311497208901E-4</c:v>
                      </c:pt>
                      <c:pt idx="1027">
                        <c:v>4.5095796475145297E-4</c:v>
                      </c:pt>
                      <c:pt idx="1028">
                        <c:v>4.5016947923435499E-4</c:v>
                      </c:pt>
                      <c:pt idx="1029">
                        <c:v>4.5586268812773201E-4</c:v>
                      </c:pt>
                      <c:pt idx="1030">
                        <c:v>4.6650565310716398E-4</c:v>
                      </c:pt>
                      <c:pt idx="1031">
                        <c:v>4.8026224639679399E-4</c:v>
                      </c:pt>
                      <c:pt idx="1032">
                        <c:v>4.9501093950612095E-4</c:v>
                      </c:pt>
                      <c:pt idx="1033">
                        <c:v>5.0865702345652896E-4</c:v>
                      </c:pt>
                      <c:pt idx="1034">
                        <c:v>5.1931888710778898E-4</c:v>
                      </c:pt>
                      <c:pt idx="1035">
                        <c:v>5.2544734522808902E-4</c:v>
                      </c:pt>
                      <c:pt idx="1036">
                        <c:v>5.2603899958080901E-4</c:v>
                      </c:pt>
                      <c:pt idx="1037">
                        <c:v>5.2065880411674705E-4</c:v>
                      </c:pt>
                      <c:pt idx="1038">
                        <c:v>5.0951052410767796E-4</c:v>
                      </c:pt>
                      <c:pt idx="1039">
                        <c:v>4.9338674074390302E-4</c:v>
                      </c:pt>
                      <c:pt idx="1040">
                        <c:v>4.7356247131552103E-4</c:v>
                      </c:pt>
                      <c:pt idx="1041">
                        <c:v>4.5165831879975799E-4</c:v>
                      </c:pt>
                      <c:pt idx="1042">
                        <c:v>4.2964375344409E-4</c:v>
                      </c:pt>
                      <c:pt idx="1043">
                        <c:v>4.0952769620397102E-4</c:v>
                      </c:pt>
                      <c:pt idx="1044">
                        <c:v>3.9332375713168699E-4</c:v>
                      </c:pt>
                      <c:pt idx="1045">
                        <c:v>3.8288031642529801E-4</c:v>
                      </c:pt>
                      <c:pt idx="1046">
                        <c:v>3.7971646657676799E-4</c:v>
                      </c:pt>
                      <c:pt idx="1047">
                        <c:v>3.84801857144874E-4</c:v>
                      </c:pt>
                      <c:pt idx="1048">
                        <c:v>3.9851812513496901E-4</c:v>
                      </c:pt>
                      <c:pt idx="1049">
                        <c:v>4.2037026345127901E-4</c:v>
                      </c:pt>
                      <c:pt idx="1050">
                        <c:v>4.4922346590822298E-4</c:v>
                      </c:pt>
                      <c:pt idx="1051">
                        <c:v>4.8322691526732998E-4</c:v>
                      </c:pt>
                      <c:pt idx="1052">
                        <c:v>5.2004131558180304E-4</c:v>
                      </c:pt>
                      <c:pt idx="1053">
                        <c:v>5.57043331662446E-4</c:v>
                      </c:pt>
                      <c:pt idx="1054">
                        <c:v>5.9171601537945503E-4</c:v>
                      </c:pt>
                      <c:pt idx="1055">
                        <c:v>6.2198172123514297E-4</c:v>
                      </c:pt>
                      <c:pt idx="1056">
                        <c:v>6.4638915306498498E-4</c:v>
                      </c:pt>
                      <c:pt idx="1057">
                        <c:v>6.6431271381474399E-4</c:v>
                      </c:pt>
                      <c:pt idx="1058">
                        <c:v>6.7580041642682504E-4</c:v>
                      </c:pt>
                      <c:pt idx="1059">
                        <c:v>6.8147831461277801E-4</c:v>
                      </c:pt>
                      <c:pt idx="1060">
                        <c:v>6.8228371848505596E-4</c:v>
                      </c:pt>
                      <c:pt idx="1061">
                        <c:v>6.7907689792541797E-4</c:v>
                      </c:pt>
                      <c:pt idx="1062">
                        <c:v>6.7250120924573699E-4</c:v>
                      </c:pt>
                      <c:pt idx="1063">
                        <c:v>6.62959036009882E-4</c:v>
                      </c:pt>
                      <c:pt idx="1064">
                        <c:v>6.5055794354512404E-4</c:v>
                      </c:pt>
                      <c:pt idx="1065">
                        <c:v>6.3532951742834303E-4</c:v>
                      </c:pt>
                      <c:pt idx="1066">
                        <c:v>6.17579949144389E-4</c:v>
                      </c:pt>
                      <c:pt idx="1067">
                        <c:v>5.9816147273265797E-4</c:v>
                      </c:pt>
                      <c:pt idx="1068">
                        <c:v>5.7868228801506E-4</c:v>
                      </c:pt>
                      <c:pt idx="1069">
                        <c:v>5.61478792640425E-4</c:v>
                      </c:pt>
                      <c:pt idx="1070">
                        <c:v>5.4942816822201295E-4</c:v>
                      </c:pt>
                      <c:pt idx="1071">
                        <c:v>5.4570043838663904E-4</c:v>
                      </c:pt>
                      <c:pt idx="1072">
                        <c:v>5.5310346001209005E-4</c:v>
                      </c:pt>
                      <c:pt idx="1073">
                        <c:v>5.7352843158711903E-4</c:v>
                      </c:pt>
                      <c:pt idx="1074">
                        <c:v>6.0746779930275104E-4</c:v>
                      </c:pt>
                      <c:pt idx="1075">
                        <c:v>6.5361547297765896E-4</c:v>
                      </c:pt>
                      <c:pt idx="1076">
                        <c:v>7.0885190465394402E-4</c:v>
                      </c:pt>
                      <c:pt idx="1077">
                        <c:v>7.6836988852478703E-4</c:v>
                      </c:pt>
                      <c:pt idx="1078">
                        <c:v>8.2621162998253205E-4</c:v>
                      </c:pt>
                      <c:pt idx="1079">
                        <c:v>8.7610655417239697E-4</c:v>
                      </c:pt>
                      <c:pt idx="1080">
                        <c:v>9.1203785409216395E-4</c:v>
                      </c:pt>
                      <c:pt idx="1081">
                        <c:v>9.2900968687522202E-4</c:v>
                      </c:pt>
                      <c:pt idx="1082">
                        <c:v>9.2377397186055104E-4</c:v>
                      </c:pt>
                      <c:pt idx="1083">
                        <c:v>8.9494084321796495E-4</c:v>
                      </c:pt>
                      <c:pt idx="1084">
                        <c:v>8.4347075814400301E-4</c:v>
                      </c:pt>
                      <c:pt idx="1085">
                        <c:v>7.7253044176755299E-4</c:v>
                      </c:pt>
                      <c:pt idx="1086">
                        <c:v>6.8709917643486904E-4</c:v>
                      </c:pt>
                      <c:pt idx="1087">
                        <c:v>5.9346928800796503E-4</c:v>
                      </c:pt>
                      <c:pt idx="1088">
                        <c:v>4.9866160414382E-4</c:v>
                      </c:pt>
                      <c:pt idx="1089">
                        <c:v>4.09807159807825E-4</c:v>
                      </c:pt>
                      <c:pt idx="1090">
                        <c:v>3.33543885723257E-4</c:v>
                      </c:pt>
                      <c:pt idx="1091">
                        <c:v>2.7543463521929499E-4</c:v>
                      </c:pt>
                      <c:pt idx="1092">
                        <c:v>2.39443992064431E-4</c:v>
                      </c:pt>
                      <c:pt idx="1093">
                        <c:v>2.27725147732717E-4</c:v>
                      </c:pt>
                      <c:pt idx="1094">
                        <c:v>2.4055070073613399E-4</c:v>
                      </c:pt>
                      <c:pt idx="1095">
                        <c:v>2.7625997023551498E-4</c:v>
                      </c:pt>
                      <c:pt idx="1096">
                        <c:v>3.3170863942708599E-4</c:v>
                      </c:pt>
                      <c:pt idx="1097">
                        <c:v>4.02575356579692E-4</c:v>
                      </c:pt>
                      <c:pt idx="1098">
                        <c:v>4.8372483084628499E-4</c:v>
                      </c:pt>
                      <c:pt idx="1099">
                        <c:v>5.6961777056852795E-4</c:v>
                      </c:pt>
                      <c:pt idx="1100">
                        <c:v>6.5490611408493499E-4</c:v>
                      </c:pt>
                      <c:pt idx="1101">
                        <c:v>7.3468998590809601E-4</c:v>
                      </c:pt>
                      <c:pt idx="1102">
                        <c:v>8.0484668219442997E-4</c:v>
                      </c:pt>
                      <c:pt idx="1103">
                        <c:v>8.6232901778230395E-4</c:v>
                      </c:pt>
                      <c:pt idx="1104">
                        <c:v>9.0530744319605803E-4</c:v>
                      </c:pt>
                      <c:pt idx="1105">
                        <c:v>9.3327425231432503E-4</c:v>
                      </c:pt>
                      <c:pt idx="1106">
                        <c:v>9.4704039514753905E-4</c:v>
                      </c:pt>
                      <c:pt idx="1107">
                        <c:v>9.4854785733357696E-4</c:v>
                      </c:pt>
                      <c:pt idx="1108">
                        <c:v>9.4052531597587903E-4</c:v>
                      </c:pt>
                      <c:pt idx="1109">
                        <c:v>9.2640865912266995E-4</c:v>
                      </c:pt>
                      <c:pt idx="1110">
                        <c:v>9.0967693961582601E-4</c:v>
                      </c:pt>
                      <c:pt idx="1111">
                        <c:v>8.9352582943646899E-4</c:v>
                      </c:pt>
                      <c:pt idx="1112">
                        <c:v>8.8035947478116105E-4</c:v>
                      </c:pt>
                      <c:pt idx="1113">
                        <c:v>8.7168115807516702E-4</c:v>
                      </c:pt>
                      <c:pt idx="1114">
                        <c:v>8.6804699522355095E-4</c:v>
                      </c:pt>
                      <c:pt idx="1115">
                        <c:v>8.6900761631783703E-4</c:v>
                      </c:pt>
                      <c:pt idx="1116">
                        <c:v>8.7327627194557097E-4</c:v>
                      </c:pt>
                      <c:pt idx="1117">
                        <c:v>8.7915999126364302E-4</c:v>
                      </c:pt>
                      <c:pt idx="1118">
                        <c:v>8.8489598448615505E-4</c:v>
                      </c:pt>
                      <c:pt idx="1119">
                        <c:v>8.8906030922669698E-4</c:v>
                      </c:pt>
                      <c:pt idx="1120">
                        <c:v>8.9056801239427604E-4</c:v>
                      </c:pt>
                      <c:pt idx="1121">
                        <c:v>8.89238584053137E-4</c:v>
                      </c:pt>
                      <c:pt idx="1122">
                        <c:v>8.8539171802199897E-4</c:v>
                      </c:pt>
                      <c:pt idx="1123">
                        <c:v>8.7974354727457895E-4</c:v>
                      </c:pt>
                      <c:pt idx="1124">
                        <c:v>8.7326960728944299E-4</c:v>
                      </c:pt>
                      <c:pt idx="1125">
                        <c:v>8.6660790316236296E-4</c:v>
                      </c:pt>
                      <c:pt idx="1126">
                        <c:v>8.60248312002495E-4</c:v>
                      </c:pt>
                      <c:pt idx="1127">
                        <c:v>8.5428480271638302E-4</c:v>
                      </c:pt>
                      <c:pt idx="1128">
                        <c:v>8.4843893193555398E-4</c:v>
                      </c:pt>
                      <c:pt idx="1129">
                        <c:v>8.42222743942838E-4</c:v>
                      </c:pt>
                      <c:pt idx="1130">
                        <c:v>8.3511353017596201E-4</c:v>
                      </c:pt>
                      <c:pt idx="1131">
                        <c:v>8.2682807358590196E-4</c:v>
                      </c:pt>
                      <c:pt idx="1132">
                        <c:v>8.17546654139097E-4</c:v>
                      </c:pt>
                      <c:pt idx="1133">
                        <c:v>8.0798723943518395E-4</c:v>
                      </c:pt>
                      <c:pt idx="1134">
                        <c:v>7.9932927683088297E-4</c:v>
                      </c:pt>
                      <c:pt idx="1135">
                        <c:v>7.9306906841910196E-4</c:v>
                      </c:pt>
                      <c:pt idx="1136">
                        <c:v>7.9092973102844102E-4</c:v>
                      </c:pt>
                      <c:pt idx="1137">
                        <c:v>7.9447798339010798E-4</c:v>
                      </c:pt>
                      <c:pt idx="1138">
                        <c:v>8.0483278248030105E-4</c:v>
                      </c:pt>
                      <c:pt idx="1139">
                        <c:v>8.2244118568287905E-4</c:v>
                      </c:pt>
                      <c:pt idx="1140">
                        <c:v>8.4692386236623199E-4</c:v>
                      </c:pt>
                      <c:pt idx="1141">
                        <c:v>8.7712597541297497E-4</c:v>
                      </c:pt>
                      <c:pt idx="1142">
                        <c:v>9.1124258850731898E-4</c:v>
                      </c:pt>
                      <c:pt idx="1143">
                        <c:v>9.4716669599926998E-4</c:v>
                      </c:pt>
                      <c:pt idx="1144">
                        <c:v>9.8284561629446293E-4</c:v>
                      </c:pt>
                      <c:pt idx="1145">
                        <c:v>1.01667952710277E-3</c:v>
                      </c:pt>
                      <c:pt idx="1146">
                        <c:v>1.04782930029952E-3</c:v>
                      </c:pt>
                      <c:pt idx="1147">
                        <c:v>1.0763762168055301E-3</c:v>
                      </c:pt>
                      <c:pt idx="1148">
                        <c:v>1.10349901016066E-3</c:v>
                      </c:pt>
                      <c:pt idx="1149">
                        <c:v>1.13129202065017E-3</c:v>
                      </c:pt>
                      <c:pt idx="1150">
                        <c:v>1.1624908416009E-3</c:v>
                      </c:pt>
                      <c:pt idx="1151">
                        <c:v>1.20017902394213E-3</c:v>
                      </c:pt>
                      <c:pt idx="1152">
                        <c:v>1.2474276125997801E-3</c:v>
                      </c:pt>
                      <c:pt idx="1153">
                        <c:v>1.3068846150224699E-3</c:v>
                      </c:pt>
                      <c:pt idx="1154">
                        <c:v>1.38055277489197E-3</c:v>
                      </c:pt>
                      <c:pt idx="1155">
                        <c:v>1.4695429722157401E-3</c:v>
                      </c:pt>
                      <c:pt idx="1156">
                        <c:v>1.5740745193884801E-3</c:v>
                      </c:pt>
                      <c:pt idx="1157">
                        <c:v>1.69327634801641E-3</c:v>
                      </c:pt>
                      <c:pt idx="1158">
                        <c:v>1.82550472190898E-3</c:v>
                      </c:pt>
                      <c:pt idx="1159">
                        <c:v>1.9682697119156999E-3</c:v>
                      </c:pt>
                      <c:pt idx="1160">
                        <c:v>2.11831806063507E-3</c:v>
                      </c:pt>
                      <c:pt idx="1161">
                        <c:v>2.2717635061726298E-3</c:v>
                      </c:pt>
                      <c:pt idx="1162">
                        <c:v>2.4240447311081998E-3</c:v>
                      </c:pt>
                      <c:pt idx="1163">
                        <c:v>2.57030924714125E-3</c:v>
                      </c:pt>
                      <c:pt idx="1164">
                        <c:v>2.7054641383136699E-3</c:v>
                      </c:pt>
                      <c:pt idx="1165">
                        <c:v>2.8244847006665399E-3</c:v>
                      </c:pt>
                      <c:pt idx="1166">
                        <c:v>2.92270770770729E-3</c:v>
                      </c:pt>
                      <c:pt idx="1167">
                        <c:v>2.99617547882768E-3</c:v>
                      </c:pt>
                      <c:pt idx="1168">
                        <c:v>3.0420014465079399E-3</c:v>
                      </c:pt>
                      <c:pt idx="1169">
                        <c:v>3.0585421084552999E-3</c:v>
                      </c:pt>
                      <c:pt idx="1170">
                        <c:v>3.0456921507115002E-3</c:v>
                      </c:pt>
                      <c:pt idx="1171">
                        <c:v>3.0048609316728702E-3</c:v>
                      </c:pt>
                      <c:pt idx="1172">
                        <c:v>2.9388904865645001E-3</c:v>
                      </c:pt>
                      <c:pt idx="1173">
                        <c:v>2.85188506469756E-3</c:v>
                      </c:pt>
                      <c:pt idx="1174">
                        <c:v>2.7488806872832299E-3</c:v>
                      </c:pt>
                      <c:pt idx="1175">
                        <c:v>2.6355106602202701E-3</c:v>
                      </c:pt>
                      <c:pt idx="1176">
                        <c:v>2.5176394061050601E-3</c:v>
                      </c:pt>
                      <c:pt idx="1177">
                        <c:v>2.40088465698725E-3</c:v>
                      </c:pt>
                      <c:pt idx="1178">
                        <c:v>2.2904987523600399E-3</c:v>
                      </c:pt>
                      <c:pt idx="1179">
                        <c:v>2.1910333666216998E-3</c:v>
                      </c:pt>
                      <c:pt idx="1180">
                        <c:v>2.1060531953772401E-3</c:v>
                      </c:pt>
                      <c:pt idx="1181">
                        <c:v>2.0380815416993201E-3</c:v>
                      </c:pt>
                      <c:pt idx="1182">
                        <c:v>1.9886145080224801E-3</c:v>
                      </c:pt>
                      <c:pt idx="1183">
                        <c:v>1.95824998937649E-3</c:v>
                      </c:pt>
                      <c:pt idx="1184">
                        <c:v>1.94663982370538E-3</c:v>
                      </c:pt>
                      <c:pt idx="1185">
                        <c:v>1.95295909417364E-3</c:v>
                      </c:pt>
                      <c:pt idx="1186">
                        <c:v>1.9759298668861102E-3</c:v>
                      </c:pt>
                      <c:pt idx="1187">
                        <c:v>2.01402471732187E-3</c:v>
                      </c:pt>
                      <c:pt idx="1188">
                        <c:v>2.0655050460976999E-3</c:v>
                      </c:pt>
                      <c:pt idx="1189">
                        <c:v>2.12848863062315E-3</c:v>
                      </c:pt>
                      <c:pt idx="1190">
                        <c:v>2.2010595588950201E-3</c:v>
                      </c:pt>
                      <c:pt idx="1191">
                        <c:v>2.28119632976539E-3</c:v>
                      </c:pt>
                      <c:pt idx="1192">
                        <c:v>2.3668151202029201E-3</c:v>
                      </c:pt>
                      <c:pt idx="1193">
                        <c:v>2.4560378568134499E-3</c:v>
                      </c:pt>
                      <c:pt idx="1194">
                        <c:v>2.5471589285826898E-3</c:v>
                      </c:pt>
                      <c:pt idx="1195">
                        <c:v>2.6389378036592798E-3</c:v>
                      </c:pt>
                      <c:pt idx="1196">
                        <c:v>2.7306804739931001E-3</c:v>
                      </c:pt>
                      <c:pt idx="1197">
                        <c:v>2.82249779851569E-3</c:v>
                      </c:pt>
                      <c:pt idx="1198">
                        <c:v>2.91533166967418E-3</c:v>
                      </c:pt>
                      <c:pt idx="1199">
                        <c:v>3.0107059047070599E-3</c:v>
                      </c:pt>
                      <c:pt idx="1200">
                        <c:v>3.11051331921893E-3</c:v>
                      </c:pt>
                      <c:pt idx="1201">
                        <c:v>3.21663885796887E-3</c:v>
                      </c:pt>
                      <c:pt idx="1202">
                        <c:v>3.3305832932851599E-3</c:v>
                      </c:pt>
                      <c:pt idx="1203">
                        <c:v>3.4531770465849499E-3</c:v>
                      </c:pt>
                      <c:pt idx="1204">
                        <c:v>3.5841163146233999E-3</c:v>
                      </c:pt>
                      <c:pt idx="1205">
                        <c:v>3.72179538660233E-3</c:v>
                      </c:pt>
                      <c:pt idx="1206">
                        <c:v>3.8633593430881801E-3</c:v>
                      </c:pt>
                      <c:pt idx="1207">
                        <c:v>4.0046365682279896E-3</c:v>
                      </c:pt>
                      <c:pt idx="1208">
                        <c:v>4.1405959785293699E-3</c:v>
                      </c:pt>
                      <c:pt idx="1209">
                        <c:v>4.26572615680741E-3</c:v>
                      </c:pt>
                      <c:pt idx="1210">
                        <c:v>4.3744442548805003E-3</c:v>
                      </c:pt>
                      <c:pt idx="1211">
                        <c:v>4.4615703887311902E-3</c:v>
                      </c:pt>
                      <c:pt idx="1212">
                        <c:v>4.52282947876354E-3</c:v>
                      </c:pt>
                      <c:pt idx="1213">
                        <c:v>4.5551541381254196E-3</c:v>
                      </c:pt>
                      <c:pt idx="1214">
                        <c:v>4.5570317252910299E-3</c:v>
                      </c:pt>
                      <c:pt idx="1215">
                        <c:v>4.5282956630107998E-3</c:v>
                      </c:pt>
                      <c:pt idx="1216">
                        <c:v>4.4703652414749299E-3</c:v>
                      </c:pt>
                      <c:pt idx="1217">
                        <c:v>4.38600665284719E-3</c:v>
                      </c:pt>
                      <c:pt idx="1218">
                        <c:v>4.2789225851996996E-3</c:v>
                      </c:pt>
                      <c:pt idx="1219">
                        <c:v>4.1534559738944299E-3</c:v>
                      </c:pt>
                      <c:pt idx="1220">
                        <c:v>4.01423125217025E-3</c:v>
                      </c:pt>
                      <c:pt idx="1221">
                        <c:v>3.8658675355789898E-3</c:v>
                      </c:pt>
                      <c:pt idx="1222">
                        <c:v>3.7127711989296602E-3</c:v>
                      </c:pt>
                      <c:pt idx="1223">
                        <c:v>3.5590661320627302E-3</c:v>
                      </c:pt>
                      <c:pt idx="1224">
                        <c:v>3.4085308027327101E-3</c:v>
                      </c:pt>
                      <c:pt idx="1225">
                        <c:v>3.2646546377880798E-3</c:v>
                      </c:pt>
                      <c:pt idx="1226">
                        <c:v>3.1307071459021401E-3</c:v>
                      </c:pt>
                      <c:pt idx="1227">
                        <c:v>3.0098004131619001E-3</c:v>
                      </c:pt>
                      <c:pt idx="1228">
                        <c:v>2.9048955938698099E-3</c:v>
                      </c:pt>
                      <c:pt idx="1229">
                        <c:v>2.8188341420341402E-3</c:v>
                      </c:pt>
                      <c:pt idx="1230">
                        <c:v>2.7541966579756102E-3</c:v>
                      </c:pt>
                      <c:pt idx="1231">
                        <c:v>2.7132871899060401E-3</c:v>
                      </c:pt>
                      <c:pt idx="1232">
                        <c:v>2.6978015568904501E-3</c:v>
                      </c:pt>
                      <c:pt idx="1233">
                        <c:v>2.70874328639813E-3</c:v>
                      </c:pt>
                      <c:pt idx="1234">
                        <c:v>2.74607821430238E-3</c:v>
                      </c:pt>
                      <c:pt idx="1235">
                        <c:v>2.8087645488359802E-3</c:v>
                      </c:pt>
                      <c:pt idx="1236">
                        <c:v>2.8944670691452901E-3</c:v>
                      </c:pt>
                      <c:pt idx="1237">
                        <c:v>2.9995355116163398E-3</c:v>
                      </c:pt>
                      <c:pt idx="1238">
                        <c:v>3.11897846068765E-3</c:v>
                      </c:pt>
                      <c:pt idx="1239">
                        <c:v>3.2468469667124699E-3</c:v>
                      </c:pt>
                      <c:pt idx="1240">
                        <c:v>3.3764856002496601E-3</c:v>
                      </c:pt>
                      <c:pt idx="1241">
                        <c:v>3.5009892857829602E-3</c:v>
                      </c:pt>
                      <c:pt idx="1242">
                        <c:v>3.6137933720592399E-3</c:v>
                      </c:pt>
                      <c:pt idx="1243">
                        <c:v>3.7092458709986199E-3</c:v>
                      </c:pt>
                      <c:pt idx="1244">
                        <c:v>3.7830707915860202E-3</c:v>
                      </c:pt>
                      <c:pt idx="1245">
                        <c:v>3.83278719900082E-3</c:v>
                      </c:pt>
                      <c:pt idx="1246">
                        <c:v>3.8577267042226499E-3</c:v>
                      </c:pt>
                      <c:pt idx="1247">
                        <c:v>3.8589279706711102E-3</c:v>
                      </c:pt>
                      <c:pt idx="1248">
                        <c:v>3.8387836710505798E-3</c:v>
                      </c:pt>
                      <c:pt idx="1249">
                        <c:v>3.8005815883350199E-3</c:v>
                      </c:pt>
                      <c:pt idx="1250">
                        <c:v>3.74792982778755E-3</c:v>
                      </c:pt>
                      <c:pt idx="1251">
                        <c:v>3.6843198852334101E-3</c:v>
                      </c:pt>
                      <c:pt idx="1252">
                        <c:v>3.6125465256411299E-3</c:v>
                      </c:pt>
                      <c:pt idx="1253">
                        <c:v>3.5346262697799999E-3</c:v>
                      </c:pt>
                      <c:pt idx="1254">
                        <c:v>3.4516262588745201E-3</c:v>
                      </c:pt>
                      <c:pt idx="1255">
                        <c:v>3.3637029964969098E-3</c:v>
                      </c:pt>
                      <c:pt idx="1256">
                        <c:v>3.2703208237748502E-3</c:v>
                      </c:pt>
                      <c:pt idx="1257">
                        <c:v>3.1705465317187799E-3</c:v>
                      </c:pt>
                      <c:pt idx="1258">
                        <c:v>3.0633774607123801E-3</c:v>
                      </c:pt>
                      <c:pt idx="1259">
                        <c:v>2.9480823827034899E-3</c:v>
                      </c:pt>
                      <c:pt idx="1260">
                        <c:v>2.82447847312849E-3</c:v>
                      </c:pt>
                      <c:pt idx="1261">
                        <c:v>2.6932930113428401E-3</c:v>
                      </c:pt>
                      <c:pt idx="1262">
                        <c:v>2.5560995424204801E-3</c:v>
                      </c:pt>
                      <c:pt idx="1263">
                        <c:v>2.4154184324274601E-3</c:v>
                      </c:pt>
                      <c:pt idx="1264">
                        <c:v>2.2745212685081101E-3</c:v>
                      </c:pt>
                      <c:pt idx="1265">
                        <c:v>2.1373664389624301E-3</c:v>
                      </c:pt>
                      <c:pt idx="1266">
                        <c:v>2.0082421915573502E-3</c:v>
                      </c:pt>
                      <c:pt idx="1267">
                        <c:v>1.8914270075753E-3</c:v>
                      </c:pt>
                      <c:pt idx="1268">
                        <c:v>1.7909496449045399E-3</c:v>
                      </c:pt>
                      <c:pt idx="1269">
                        <c:v>1.71020192867898E-3</c:v>
                      </c:pt>
                      <c:pt idx="1270">
                        <c:v>1.6516741571631201E-3</c:v>
                      </c:pt>
                      <c:pt idx="1271">
                        <c:v>1.6168899095775199E-3</c:v>
                      </c:pt>
                      <c:pt idx="1272">
                        <c:v>1.60619617580106E-3</c:v>
                      </c:pt>
                      <c:pt idx="1273">
                        <c:v>1.6188442903027401E-3</c:v>
                      </c:pt>
                      <c:pt idx="1274">
                        <c:v>1.6529236398056301E-3</c:v>
                      </c:pt>
                      <c:pt idx="1275">
                        <c:v>1.7055624873380899E-3</c:v>
                      </c:pt>
                      <c:pt idx="1276">
                        <c:v>1.7730605897839601E-3</c:v>
                      </c:pt>
                      <c:pt idx="1277">
                        <c:v>1.8511761662315699E-3</c:v>
                      </c:pt>
                      <c:pt idx="1278">
                        <c:v>1.9352014665251699E-3</c:v>
                      </c:pt>
                      <c:pt idx="1279">
                        <c:v>2.0200932375718499E-3</c:v>
                      </c:pt>
                      <c:pt idx="1280">
                        <c:v>2.1008484784702701E-3</c:v>
                      </c:pt>
                      <c:pt idx="1281">
                        <c:v>2.1725188907604702E-3</c:v>
                      </c:pt>
                      <c:pt idx="1282">
                        <c:v>2.2306885702506902E-3</c:v>
                      </c:pt>
                      <c:pt idx="1283">
                        <c:v>2.27167217476018E-3</c:v>
                      </c:pt>
                      <c:pt idx="1284">
                        <c:v>2.2927695669389399E-3</c:v>
                      </c:pt>
                      <c:pt idx="1285">
                        <c:v>2.2923584737462501E-3</c:v>
                      </c:pt>
                      <c:pt idx="1286">
                        <c:v>2.2702664725084E-3</c:v>
                      </c:pt>
                      <c:pt idx="1287">
                        <c:v>2.2276100001151901E-3</c:v>
                      </c:pt>
                      <c:pt idx="1288">
                        <c:v>2.1667913893220099E-3</c:v>
                      </c:pt>
                      <c:pt idx="1289">
                        <c:v>2.0913195829351302E-3</c:v>
                      </c:pt>
                      <c:pt idx="1290">
                        <c:v>2.0054507938535898E-3</c:v>
                      </c:pt>
                      <c:pt idx="1291">
                        <c:v>1.9139046628475699E-3</c:v>
                      </c:pt>
                      <c:pt idx="1292">
                        <c:v>1.8215449204246001E-3</c:v>
                      </c:pt>
                      <c:pt idx="1293">
                        <c:v>1.73288316619123E-3</c:v>
                      </c:pt>
                      <c:pt idx="1294">
                        <c:v>1.6517892179018299E-3</c:v>
                      </c:pt>
                      <c:pt idx="1295">
                        <c:v>1.5812536786261001E-3</c:v>
                      </c:pt>
                      <c:pt idx="1296">
                        <c:v>1.5233283296116401E-3</c:v>
                      </c:pt>
                      <c:pt idx="1297">
                        <c:v>1.4788237081810999E-3</c:v>
                      </c:pt>
                      <c:pt idx="1298">
                        <c:v>1.4476684420495101E-3</c:v>
                      </c:pt>
                      <c:pt idx="1299">
                        <c:v>1.4289364000660001E-3</c:v>
                      </c:pt>
                      <c:pt idx="1300">
                        <c:v>1.4209677901839801E-3</c:v>
                      </c:pt>
                      <c:pt idx="1301">
                        <c:v>1.4216211010734099E-3</c:v>
                      </c:pt>
                      <c:pt idx="1302">
                        <c:v>1.4285112763477699E-3</c:v>
                      </c:pt>
                      <c:pt idx="1303">
                        <c:v>1.43910221949199E-3</c:v>
                      </c:pt>
                      <c:pt idx="1304">
                        <c:v>1.4511175990699599E-3</c:v>
                      </c:pt>
                      <c:pt idx="1305">
                        <c:v>1.46271826432435E-3</c:v>
                      </c:pt>
                      <c:pt idx="1306">
                        <c:v>1.4725888559644501E-3</c:v>
                      </c:pt>
                      <c:pt idx="1307">
                        <c:v>1.4801423653023E-3</c:v>
                      </c:pt>
                      <c:pt idx="1308">
                        <c:v>1.48551122823323E-3</c:v>
                      </c:pt>
                      <c:pt idx="1309">
                        <c:v>1.4894447833393701E-3</c:v>
                      </c:pt>
                      <c:pt idx="1310">
                        <c:v>1.49310887262815E-3</c:v>
                      </c:pt>
                      <c:pt idx="1311">
                        <c:v>1.49788148301009E-3</c:v>
                      </c:pt>
                      <c:pt idx="1312">
                        <c:v>1.5049384759284799E-3</c:v>
                      </c:pt>
                      <c:pt idx="1313">
                        <c:v>1.5149327117124499E-3</c:v>
                      </c:pt>
                      <c:pt idx="1314">
                        <c:v>1.52770683118549E-3</c:v>
                      </c:pt>
                      <c:pt idx="1315">
                        <c:v>1.5421515030149999E-3</c:v>
                      </c:pt>
                      <c:pt idx="1316">
                        <c:v>1.5561626888817E-3</c:v>
                      </c:pt>
                      <c:pt idx="1317">
                        <c:v>1.5670171520550001E-3</c:v>
                      </c:pt>
                      <c:pt idx="1318">
                        <c:v>1.5714830856846801E-3</c:v>
                      </c:pt>
                      <c:pt idx="1319">
                        <c:v>1.56635692820581E-3</c:v>
                      </c:pt>
                      <c:pt idx="1320">
                        <c:v>1.5488356001953699E-3</c:v>
                      </c:pt>
                      <c:pt idx="1321">
                        <c:v>1.51709791335222E-3</c:v>
                      </c:pt>
                      <c:pt idx="1322">
                        <c:v>1.4705476952434E-3</c:v>
                      </c:pt>
                      <c:pt idx="1323">
                        <c:v>1.40994803625405E-3</c:v>
                      </c:pt>
                      <c:pt idx="1324">
                        <c:v>1.33748751517756E-3</c:v>
                      </c:pt>
                      <c:pt idx="1325">
                        <c:v>1.2564006812687499E-3</c:v>
                      </c:pt>
                      <c:pt idx="1326">
                        <c:v>1.1708514650560101E-3</c:v>
                      </c:pt>
                      <c:pt idx="1327">
                        <c:v>1.0855026352477499E-3</c:v>
                      </c:pt>
                      <c:pt idx="1328">
                        <c:v>1.0051079622997901E-3</c:v>
                      </c:pt>
                      <c:pt idx="1329">
                        <c:v>9.3419192645103201E-4</c:v>
                      </c:pt>
                      <c:pt idx="1330">
                        <c:v>8.7676855344507904E-4</c:v>
                      </c:pt>
                      <c:pt idx="1331">
                        <c:v>8.3607112285311903E-4</c:v>
                      </c:pt>
                      <c:pt idx="1332">
                        <c:v>8.1447909768148996E-4</c:v>
                      </c:pt>
                      <c:pt idx="1333">
                        <c:v>8.1317097917687695E-4</c:v>
                      </c:pt>
                      <c:pt idx="1334">
                        <c:v>8.3254203969502203E-4</c:v>
                      </c:pt>
                      <c:pt idx="1335">
                        <c:v>8.71760619316328E-4</c:v>
                      </c:pt>
                      <c:pt idx="1336">
                        <c:v>9.2887295601211796E-4</c:v>
                      </c:pt>
                      <c:pt idx="1337">
                        <c:v>1.0008592239666499E-3</c:v>
                      </c:pt>
                      <c:pt idx="1338">
                        <c:v>1.0837155798591499E-3</c:v>
                      </c:pt>
                      <c:pt idx="1339">
                        <c:v>1.1726834963713801E-3</c:v>
                      </c:pt>
                      <c:pt idx="1340">
                        <c:v>1.26245148030651E-3</c:v>
                      </c:pt>
                      <c:pt idx="1341">
                        <c:v>1.3476009705885299E-3</c:v>
                      </c:pt>
                      <c:pt idx="1342">
                        <c:v>1.4232436780242501E-3</c:v>
                      </c:pt>
                      <c:pt idx="1343">
                        <c:v>1.48512843222183E-3</c:v>
                      </c:pt>
                      <c:pt idx="1344">
                        <c:v>1.5301771777414799E-3</c:v>
                      </c:pt>
                      <c:pt idx="1345">
                        <c:v>1.55669683466144E-3</c:v>
                      </c:pt>
                      <c:pt idx="1346">
                        <c:v>1.5644101334565E-3</c:v>
                      </c:pt>
                      <c:pt idx="1347">
                        <c:v>1.5545045330944999E-3</c:v>
                      </c:pt>
                      <c:pt idx="1348">
                        <c:v>1.5292578740827201E-3</c:v>
                      </c:pt>
                      <c:pt idx="1349">
                        <c:v>1.4916320012729801E-3</c:v>
                      </c:pt>
                      <c:pt idx="1350">
                        <c:v>1.44486450252058E-3</c:v>
                      </c:pt>
                      <c:pt idx="1351">
                        <c:v>1.3919723524550801E-3</c:v>
                      </c:pt>
                      <c:pt idx="1352">
                        <c:v>1.33542060415099E-3</c:v>
                      </c:pt>
                      <c:pt idx="1353">
                        <c:v>1.27688440687616E-3</c:v>
                      </c:pt>
                      <c:pt idx="1354">
                        <c:v>1.2172679393124099E-3</c:v>
                      </c:pt>
                      <c:pt idx="1355">
                        <c:v>1.1567352210574201E-3</c:v>
                      </c:pt>
                      <c:pt idx="1356">
                        <c:v>1.0949298206638599E-3</c:v>
                      </c:pt>
                      <c:pt idx="1357">
                        <c:v>1.0312448941539E-3</c:v>
                      </c:pt>
                      <c:pt idx="1358">
                        <c:v>9.6511685916719596E-4</c:v>
                      </c:pt>
                      <c:pt idx="1359">
                        <c:v>8.9621631293603497E-4</c:v>
                      </c:pt>
                      <c:pt idx="1360">
                        <c:v>8.24712542370862E-4</c:v>
                      </c:pt>
                      <c:pt idx="1361">
                        <c:v>7.5118612773310397E-4</c:v>
                      </c:pt>
                      <c:pt idx="1362">
                        <c:v>6.7661055625626795E-4</c:v>
                      </c:pt>
                      <c:pt idx="1363">
                        <c:v>6.0229286931614201E-4</c:v>
                      </c:pt>
                      <c:pt idx="1364">
                        <c:v>5.2976555559769E-4</c:v>
                      </c:pt>
                      <c:pt idx="1365">
                        <c:v>4.6052531777800398E-4</c:v>
                      </c:pt>
                      <c:pt idx="1366">
                        <c:v>3.9587795668285798E-4</c:v>
                      </c:pt>
                      <c:pt idx="1367">
                        <c:v>3.36909974815048E-4</c:v>
                      </c:pt>
                      <c:pt idx="1368">
                        <c:v>2.8435186686948197E-4</c:v>
                      </c:pt>
                      <c:pt idx="1369">
                        <c:v>2.3881468887159801E-4</c:v>
                      </c:pt>
                      <c:pt idx="1370">
                        <c:v>2.0070929819004601E-4</c:v>
                      </c:pt>
                      <c:pt idx="1371">
                        <c:v>1.7032191732099301E-4</c:v>
                      </c:pt>
                      <c:pt idx="1372">
                        <c:v>1.4784656639875099E-4</c:v>
                      </c:pt>
                      <c:pt idx="1373">
                        <c:v>1.33481755781637E-4</c:v>
                      </c:pt>
                      <c:pt idx="1374">
                        <c:v>1.2739485471715601E-4</c:v>
                      </c:pt>
                      <c:pt idx="1375">
                        <c:v>1.2969019207331199E-4</c:v>
                      </c:pt>
                      <c:pt idx="1376">
                        <c:v>1.4041661129743599E-4</c:v>
                      </c:pt>
                      <c:pt idx="1377">
                        <c:v>1.5951857286158899E-4</c:v>
                      </c:pt>
                      <c:pt idx="1378">
                        <c:v>1.86989858387217E-4</c:v>
                      </c:pt>
                      <c:pt idx="1379">
                        <c:v>2.22789478681588E-4</c:v>
                      </c:pt>
                      <c:pt idx="1380">
                        <c:v>2.6690960511876598E-4</c:v>
                      </c:pt>
                      <c:pt idx="1381">
                        <c:v>3.1944290911986502E-4</c:v>
                      </c:pt>
                      <c:pt idx="1382">
                        <c:v>3.8052751870910298E-4</c:v>
                      </c:pt>
                      <c:pt idx="1383">
                        <c:v>4.5036706325479498E-4</c:v>
                      </c:pt>
                      <c:pt idx="1384">
                        <c:v>5.2918949127444604E-4</c:v>
                      </c:pt>
                      <c:pt idx="1385">
                        <c:v>6.1682580977566004E-4</c:v>
                      </c:pt>
                      <c:pt idx="1386">
                        <c:v>7.1279239723599796E-4</c:v>
                      </c:pt>
                      <c:pt idx="1387">
                        <c:v>8.1605809766921499E-4</c:v>
                      </c:pt>
                      <c:pt idx="1388">
                        <c:v>9.2476159886849903E-4</c:v>
                      </c:pt>
                      <c:pt idx="1389">
                        <c:v>1.03634635348365E-3</c:v>
                      </c:pt>
                      <c:pt idx="1390">
                        <c:v>1.1473771195083301E-3</c:v>
                      </c:pt>
                      <c:pt idx="1391">
                        <c:v>1.25383398143136E-3</c:v>
                      </c:pt>
                      <c:pt idx="1392">
                        <c:v>1.35134882250995E-3</c:v>
                      </c:pt>
                      <c:pt idx="1393">
                        <c:v>1.43565402508826E-3</c:v>
                      </c:pt>
                      <c:pt idx="1394">
                        <c:v>1.50302595766434E-3</c:v>
                      </c:pt>
                      <c:pt idx="1395">
                        <c:v>1.5505742933172599E-3</c:v>
                      </c:pt>
                      <c:pt idx="1396">
                        <c:v>1.5765127794082499E-3</c:v>
                      </c:pt>
                      <c:pt idx="1397">
                        <c:v>1.58024787708818E-3</c:v>
                      </c:pt>
                      <c:pt idx="1398">
                        <c:v>1.56240327733774E-3</c:v>
                      </c:pt>
                      <c:pt idx="1399">
                        <c:v>1.5245347159982699E-3</c:v>
                      </c:pt>
                      <c:pt idx="1400">
                        <c:v>1.4690449278880399E-3</c:v>
                      </c:pt>
                      <c:pt idx="1401">
                        <c:v>1.39901958789187E-3</c:v>
                      </c:pt>
                      <c:pt idx="1402">
                        <c:v>1.3179974993187101E-3</c:v>
                      </c:pt>
                      <c:pt idx="1403">
                        <c:v>1.2298181611135801E-3</c:v>
                      </c:pt>
                      <c:pt idx="1404">
                        <c:v>1.13849498845844E-3</c:v>
                      </c:pt>
                      <c:pt idx="1405">
                        <c:v>1.04793713271521E-3</c:v>
                      </c:pt>
                      <c:pt idx="1406">
                        <c:v>9.6177207726065204E-4</c:v>
                      </c:pt>
                      <c:pt idx="1407">
                        <c:v>8.8304265848733997E-4</c:v>
                      </c:pt>
                      <c:pt idx="1408">
                        <c:v>8.1406664134525003E-4</c:v>
                      </c:pt>
                      <c:pt idx="1409">
                        <c:v>7.5621776461217804E-4</c:v>
                      </c:pt>
                      <c:pt idx="1410">
                        <c:v>7.0992241846830101E-4</c:v>
                      </c:pt>
                      <c:pt idx="1411">
                        <c:v>6.7478032318594398E-4</c:v>
                      </c:pt>
                      <c:pt idx="1412">
                        <c:v>6.4992348346889605E-4</c:v>
                      </c:pt>
                      <c:pt idx="1413">
                        <c:v>6.3431838494318999E-4</c:v>
                      </c:pt>
                      <c:pt idx="1414">
                        <c:v>6.2712922161716898E-4</c:v>
                      </c:pt>
                      <c:pt idx="1415">
                        <c:v>6.2801301453101796E-4</c:v>
                      </c:pt>
                      <c:pt idx="1416">
                        <c:v>6.3727664764249095E-4</c:v>
                      </c:pt>
                      <c:pt idx="1417">
                        <c:v>6.55756215775924E-4</c:v>
                      </c:pt>
                      <c:pt idx="1418">
                        <c:v>6.8455431208094104E-4</c:v>
                      </c:pt>
                      <c:pt idx="1419">
                        <c:v>7.2455305132323295E-4</c:v>
                      </c:pt>
                      <c:pt idx="1420">
                        <c:v>7.7600629061228802E-4</c:v>
                      </c:pt>
                      <c:pt idx="1421">
                        <c:v>8.3814192889651205E-4</c:v>
                      </c:pt>
                      <c:pt idx="1422">
                        <c:v>9.0881758602825004E-4</c:v>
                      </c:pt>
                      <c:pt idx="1423">
                        <c:v>9.8454839844341609E-4</c:v>
                      </c:pt>
                      <c:pt idx="1424">
                        <c:v>1.0606951313141E-3</c:v>
                      </c:pt>
                      <c:pt idx="1425">
                        <c:v>1.13190379078417E-3</c:v>
                      </c:pt>
                      <c:pt idx="1426">
                        <c:v>1.1926455769696101E-3</c:v>
                      </c:pt>
                      <c:pt idx="1427">
                        <c:v>1.23794473502841E-3</c:v>
                      </c:pt>
                      <c:pt idx="1428">
                        <c:v>1.26379778299871E-3</c:v>
                      </c:pt>
                      <c:pt idx="1429">
                        <c:v>1.2675286457413601E-3</c:v>
                      </c:pt>
                      <c:pt idx="1430">
                        <c:v>1.2485007201302001E-3</c:v>
                      </c:pt>
                      <c:pt idx="1431">
                        <c:v>1.2074420700946399E-3</c:v>
                      </c:pt>
                      <c:pt idx="1432">
                        <c:v>1.14652729647193E-3</c:v>
                      </c:pt>
                      <c:pt idx="1433">
                        <c:v>1.0692061335906399E-3</c:v>
                      </c:pt>
                      <c:pt idx="1434">
                        <c:v>9.7971324771578289E-4</c:v>
                      </c:pt>
                      <c:pt idx="1435">
                        <c:v>8.8255146151463497E-4</c:v>
                      </c:pt>
                      <c:pt idx="1436">
                        <c:v>7.8216003099317098E-4</c:v>
                      </c:pt>
                      <c:pt idx="1437">
                        <c:v>6.8259176821317696E-4</c:v>
                      </c:pt>
                      <c:pt idx="1438">
                        <c:v>5.87114745054146E-4</c:v>
                      </c:pt>
                      <c:pt idx="1439">
                        <c:v>4.9807303949304395E-4</c:v>
                      </c:pt>
                      <c:pt idx="1440">
                        <c:v>4.16909789380185E-4</c:v>
                      </c:pt>
                      <c:pt idx="1441">
                        <c:v>3.4429241762348902E-4</c:v>
                      </c:pt>
                      <c:pt idx="1442">
                        <c:v>2.8013907966187399E-4</c:v>
                      </c:pt>
                      <c:pt idx="1443">
                        <c:v>2.2400698280301501E-4</c:v>
                      </c:pt>
                      <c:pt idx="1444">
                        <c:v>1.75432214190163E-4</c:v>
                      </c:pt>
                      <c:pt idx="1445">
                        <c:v>1.34010982193752E-4</c:v>
                      </c:pt>
                      <c:pt idx="1446" formatCode="0.00E+00">
                        <c:v>9.9606683489023904E-5</c:v>
                      </c:pt>
                      <c:pt idx="1447" formatCode="0.00E+00">
                        <c:v>7.2401275197558901E-5</c:v>
                      </c:pt>
                      <c:pt idx="1448" formatCode="0.00E+00">
                        <c:v>5.2818055902457503E-5</c:v>
                      </c:pt>
                      <c:pt idx="1449" formatCode="0.00E+00">
                        <c:v>4.1425687238018403E-5</c:v>
                      </c:pt>
                      <c:pt idx="1450" formatCode="0.00E+00">
                        <c:v>3.8729392909683001E-5</c:v>
                      </c:pt>
                      <c:pt idx="1451" formatCode="0.00E+00">
                        <c:v>4.5045135057298502E-5</c:v>
                      </c:pt>
                      <c:pt idx="1452" formatCode="0.00E+00">
                        <c:v>6.0290228900246001E-5</c:v>
                      </c:pt>
                      <c:pt idx="1453" formatCode="0.00E+00">
                        <c:v>8.3999592230871406E-5</c:v>
                      </c:pt>
                      <c:pt idx="1454">
                        <c:v>1.1529538670398401E-4</c:v>
                      </c:pt>
                      <c:pt idx="1455">
                        <c:v>1.53031933576586E-4</c:v>
                      </c:pt>
                      <c:pt idx="1456">
                        <c:v>1.9579374133768201E-4</c:v>
                      </c:pt>
                      <c:pt idx="1457">
                        <c:v>2.42289955845829E-4</c:v>
                      </c:pt>
                      <c:pt idx="1458">
                        <c:v>2.91412480857918E-4</c:v>
                      </c:pt>
                      <c:pt idx="1459">
                        <c:v>3.4227588756986598E-4</c:v>
                      </c:pt>
                      <c:pt idx="1460">
                        <c:v>3.9436336753374102E-4</c:v>
                      </c:pt>
                      <c:pt idx="1461">
                        <c:v>4.4726433341839799E-4</c:v>
                      </c:pt>
                      <c:pt idx="1462">
                        <c:v>5.0043740343118598E-4</c:v>
                      </c:pt>
                      <c:pt idx="1463">
                        <c:v>5.5304244978503702E-4</c:v>
                      </c:pt>
                      <c:pt idx="1464">
                        <c:v>6.0360964843261702E-4</c:v>
                      </c:pt>
                      <c:pt idx="1465">
                        <c:v>6.50056889296255E-4</c:v>
                      </c:pt>
                      <c:pt idx="1466">
                        <c:v>6.8971705086969697E-4</c:v>
                      </c:pt>
                      <c:pt idx="1467">
                        <c:v>7.1946593283437601E-4</c:v>
                      </c:pt>
                      <c:pt idx="1468">
                        <c:v>7.3621677437427102E-4</c:v>
                      </c:pt>
                      <c:pt idx="1469">
                        <c:v>7.37317625589005E-4</c:v>
                      </c:pt>
                      <c:pt idx="1470">
                        <c:v>7.2096202624131599E-4</c:v>
                      </c:pt>
                      <c:pt idx="1471">
                        <c:v>6.8657562413268404E-4</c:v>
                      </c:pt>
                      <c:pt idx="1472">
                        <c:v>6.3496499076391504E-4</c:v>
                      </c:pt>
                      <c:pt idx="1473">
                        <c:v>5.6830998046375502E-4</c:v>
                      </c:pt>
                      <c:pt idx="1474">
                        <c:v>4.9001757408628495E-4</c:v>
                      </c:pt>
                      <c:pt idx="1475">
                        <c:v>4.0430120112974998E-4</c:v>
                      </c:pt>
                      <c:pt idx="1476">
                        <c:v>3.1586535189848802E-4</c:v>
                      </c:pt>
                      <c:pt idx="1477">
                        <c:v>2.29341982748793E-4</c:v>
                      </c:pt>
                      <c:pt idx="1478">
                        <c:v>1.4890495194983601E-4</c:v>
                      </c:pt>
                      <c:pt idx="1479" formatCode="0.00E+00">
                        <c:v>7.7962496112733899E-5</c:v>
                      </c:pt>
                      <c:pt idx="1480" formatCode="0.00E+00">
                        <c:v>1.9007158110068599E-5</c:v>
                      </c:pt>
                      <c:pt idx="1481" formatCode="0.00E+00">
                        <c:v>-2.64464706024365E-5</c:v>
                      </c:pt>
                      <c:pt idx="1482" formatCode="0.00E+00">
                        <c:v>-5.7816261182210798E-5</c:v>
                      </c:pt>
                      <c:pt idx="1483" formatCode="0.00E+00">
                        <c:v>-7.5279566809088701E-5</c:v>
                      </c:pt>
                      <c:pt idx="1484" formatCode="0.00E+00">
                        <c:v>-7.9602663677510899E-5</c:v>
                      </c:pt>
                      <c:pt idx="1485" formatCode="0.00E+00">
                        <c:v>-7.1991740469138095E-5</c:v>
                      </c:pt>
                      <c:pt idx="1486" formatCode="0.00E+00">
                        <c:v>-5.3751052768587501E-5</c:v>
                      </c:pt>
                      <c:pt idx="1487" formatCode="0.00E+00">
                        <c:v>-2.6351234754290299E-5</c:v>
                      </c:pt>
                      <c:pt idx="1488" formatCode="0.00E+00">
                        <c:v>8.6469333331525801E-6</c:v>
                      </c:pt>
                      <c:pt idx="1489" formatCode="0.00E+00">
                        <c:v>4.95802898044612E-5</c:v>
                      </c:pt>
                      <c:pt idx="1490" formatCode="0.00E+00">
                        <c:v>9.46507379014742E-5</c:v>
                      </c:pt>
                      <c:pt idx="1491">
                        <c:v>1.4187928584711001E-4</c:v>
                      </c:pt>
                      <c:pt idx="1492">
                        <c:v>1.89252084384815E-4</c:v>
                      </c:pt>
                      <c:pt idx="1493">
                        <c:v>2.3472273567875899E-4</c:v>
                      </c:pt>
                      <c:pt idx="1494">
                        <c:v>2.7639772227240801E-4</c:v>
                      </c:pt>
                      <c:pt idx="1495">
                        <c:v>3.1275367624735101E-4</c:v>
                      </c:pt>
                      <c:pt idx="1496">
                        <c:v>3.42799606660485E-4</c:v>
                      </c:pt>
                      <c:pt idx="1497">
                        <c:v>3.6615850376272099E-4</c:v>
                      </c:pt>
                      <c:pt idx="1498">
                        <c:v>3.8311086977679397E-4</c:v>
                      </c:pt>
                      <c:pt idx="1499">
                        <c:v>3.94548983257974E-4</c:v>
                      </c:pt>
                      <c:pt idx="1500">
                        <c:v>4.0179008134619298E-4</c:v>
                      </c:pt>
                      <c:pt idx="1501">
                        <c:v>4.0629175092339001E-4</c:v>
                      </c:pt>
                      <c:pt idx="1502">
                        <c:v>4.0953733262206798E-4</c:v>
                      </c:pt>
                      <c:pt idx="1503">
                        <c:v>4.1285744481409401E-4</c:v>
                      </c:pt>
                      <c:pt idx="1504">
                        <c:v>4.1724922324604699E-4</c:v>
                      </c:pt>
                      <c:pt idx="1505">
                        <c:v>4.23429289131169E-4</c:v>
                      </c:pt>
                      <c:pt idx="1506">
                        <c:v>4.3190970559671399E-4</c:v>
                      </c:pt>
                      <c:pt idx="1507">
                        <c:v>4.4319652232250098E-4</c:v>
                      </c:pt>
                      <c:pt idx="1508">
                        <c:v>4.5788663858878001E-4</c:v>
                      </c:pt>
                      <c:pt idx="1509">
                        <c:v>4.7679431762093802E-4</c:v>
                      </c:pt>
                      <c:pt idx="1510">
                        <c:v>5.0085641881827297E-4</c:v>
                      </c:pt>
                      <c:pt idx="1511">
                        <c:v>5.3112612418110803E-4</c:v>
                      </c:pt>
                      <c:pt idx="1512">
                        <c:v>5.6844939733757501E-4</c:v>
                      </c:pt>
                      <c:pt idx="1513">
                        <c:v>6.1310225038254697E-4</c:v>
                      </c:pt>
                      <c:pt idx="1514">
                        <c:v>6.6455333793628E-4</c:v>
                      </c:pt>
                      <c:pt idx="1515">
                        <c:v>7.2126228644599103E-4</c:v>
                      </c:pt>
                      <c:pt idx="1516">
                        <c:v>7.8061769141293303E-4</c:v>
                      </c:pt>
                      <c:pt idx="1517">
                        <c:v>8.3934710239919096E-4</c:v>
                      </c:pt>
                      <c:pt idx="1518">
                        <c:v>8.9378680233315199E-4</c:v>
                      </c:pt>
                      <c:pt idx="1519">
                        <c:v>9.4048472633092304E-4</c:v>
                      </c:pt>
                      <c:pt idx="1520">
                        <c:v>9.7671349049450302E-4</c:v>
                      </c:pt>
                      <c:pt idx="1521">
                        <c:v>1.0009294136437601E-3</c:v>
                      </c:pt>
                      <c:pt idx="1522">
                        <c:v>1.01306234089846E-3</c:v>
                      </c:pt>
                      <c:pt idx="1523">
                        <c:v>1.01455540537421E-3</c:v>
                      </c:pt>
                      <c:pt idx="1524">
                        <c:v>1.0081907172996699E-3</c:v>
                      </c:pt>
                      <c:pt idx="1525">
                        <c:v>9.9770781010042903E-4</c:v>
                      </c:pt>
                      <c:pt idx="1526">
                        <c:v>9.8735494034287103E-4</c:v>
                      </c:pt>
                      <c:pt idx="1527">
                        <c:v>9.8136180635951392E-4</c:v>
                      </c:pt>
                      <c:pt idx="1528">
                        <c:v>9.8347073224824095E-4</c:v>
                      </c:pt>
                      <c:pt idx="1529">
                        <c:v>9.9666532124247607E-4</c:v>
                      </c:pt>
                      <c:pt idx="1530">
                        <c:v>1.02293122211052E-3</c:v>
                      </c:pt>
                      <c:pt idx="1531">
                        <c:v>1.0633308979719001E-3</c:v>
                      </c:pt>
                      <c:pt idx="1532">
                        <c:v>1.1179935472181101E-3</c:v>
                      </c:pt>
                      <c:pt idx="1533">
                        <c:v>1.18618488139636E-3</c:v>
                      </c:pt>
                      <c:pt idx="1534">
                        <c:v>1.26652405188172E-3</c:v>
                      </c:pt>
                      <c:pt idx="1535">
                        <c:v>1.3571376602638499E-3</c:v>
                      </c:pt>
                      <c:pt idx="1536">
                        <c:v>1.45596649160478E-3</c:v>
                      </c:pt>
                      <c:pt idx="1537">
                        <c:v>1.5607336050816401E-3</c:v>
                      </c:pt>
                      <c:pt idx="1538">
                        <c:v>1.6690932298718199E-3</c:v>
                      </c:pt>
                      <c:pt idx="1539">
                        <c:v>1.7787589869938101E-3</c:v>
                      </c:pt>
                      <c:pt idx="1540">
                        <c:v>1.88761596324196E-3</c:v>
                      </c:pt>
                      <c:pt idx="1541">
                        <c:v>1.9938022804028201E-3</c:v>
                      </c:pt>
                      <c:pt idx="1542">
                        <c:v>2.0958673253107401E-3</c:v>
                      </c:pt>
                      <c:pt idx="1543">
                        <c:v>2.1927812571898202E-3</c:v>
                      </c:pt>
                      <c:pt idx="1544">
                        <c:v>2.28392251702087E-3</c:v>
                      </c:pt>
                      <c:pt idx="1545">
                        <c:v>2.3692448494932899E-3</c:v>
                      </c:pt>
                      <c:pt idx="1546">
                        <c:v>2.4489838292031602E-3</c:v>
                      </c:pt>
                      <c:pt idx="1547">
                        <c:v>2.5236702677186901E-3</c:v>
                      </c:pt>
                      <c:pt idx="1548">
                        <c:v>2.5939320200424501E-3</c:v>
                      </c:pt>
                      <c:pt idx="1549">
                        <c:v>2.6603315903325599E-3</c:v>
                      </c:pt>
                      <c:pt idx="1550">
                        <c:v>2.7233380282388098E-3</c:v>
                      </c:pt>
                      <c:pt idx="1551">
                        <c:v>2.78318295974994E-3</c:v>
                      </c:pt>
                      <c:pt idx="1552">
                        <c:v>2.8401067885348501E-3</c:v>
                      </c:pt>
                      <c:pt idx="1553">
                        <c:v>2.8941834366320099E-3</c:v>
                      </c:pt>
                      <c:pt idx="1554">
                        <c:v>2.9455299380124499E-3</c:v>
                      </c:pt>
                      <c:pt idx="1555">
                        <c:v>2.99449878906461E-3</c:v>
                      </c:pt>
                      <c:pt idx="1556">
                        <c:v>3.04188497369515E-3</c:v>
                      </c:pt>
                      <c:pt idx="1557">
                        <c:v>3.0890245868261802E-3</c:v>
                      </c:pt>
                      <c:pt idx="1558">
                        <c:v>3.1377907419258E-3</c:v>
                      </c:pt>
                      <c:pt idx="1559">
                        <c:v>3.1904886117333402E-3</c:v>
                      </c:pt>
                      <c:pt idx="1560">
                        <c:v>3.2495967104892E-3</c:v>
                      </c:pt>
                      <c:pt idx="1561">
                        <c:v>3.31730546957603E-3</c:v>
                      </c:pt>
                      <c:pt idx="1562">
                        <c:v>3.3951278825988199E-3</c:v>
                      </c:pt>
                      <c:pt idx="1563">
                        <c:v>3.4836363454286501E-3</c:v>
                      </c:pt>
                      <c:pt idx="1564">
                        <c:v>3.5821162301351E-3</c:v>
                      </c:pt>
                      <c:pt idx="1565">
                        <c:v>3.6885306921219498E-3</c:v>
                      </c:pt>
                      <c:pt idx="1566">
                        <c:v>3.79978282976944E-3</c:v>
                      </c:pt>
                      <c:pt idx="1567">
                        <c:v>3.9119814794617604E-3</c:v>
                      </c:pt>
                      <c:pt idx="1568">
                        <c:v>4.0209089903639004E-3</c:v>
                      </c:pt>
                      <c:pt idx="1569">
                        <c:v>4.1225343093918999E-3</c:v>
                      </c:pt>
                      <c:pt idx="1570">
                        <c:v>4.2134467810818104E-3</c:v>
                      </c:pt>
                      <c:pt idx="1571">
                        <c:v>4.2912185458284704E-3</c:v>
                      </c:pt>
                      <c:pt idx="1572">
                        <c:v>4.3545209342447603E-3</c:v>
                      </c:pt>
                      <c:pt idx="1573">
                        <c:v>4.4034173424370602E-3</c:v>
                      </c:pt>
                      <c:pt idx="1574">
                        <c:v>4.4391456253804404E-3</c:v>
                      </c:pt>
                      <c:pt idx="1575">
                        <c:v>4.4640377103048199E-3</c:v>
                      </c:pt>
                      <c:pt idx="1576">
                        <c:v>4.4813078217326996E-3</c:v>
                      </c:pt>
                      <c:pt idx="1577">
                        <c:v>4.4947710570343502E-3</c:v>
                      </c:pt>
                      <c:pt idx="1578">
                        <c:v>4.5085356213518703E-3</c:v>
                      </c:pt>
                      <c:pt idx="1579">
                        <c:v>4.5266100398720296E-3</c:v>
                      </c:pt>
                      <c:pt idx="1580">
                        <c:v>4.5525433325660199E-3</c:v>
                      </c:pt>
                      <c:pt idx="1581">
                        <c:v>4.5890834832613796E-3</c:v>
                      </c:pt>
                      <c:pt idx="1582">
                        <c:v>4.6379467994098998E-3</c:v>
                      </c:pt>
                      <c:pt idx="1583">
                        <c:v>4.6996893629352001E-3</c:v>
                      </c:pt>
                      <c:pt idx="1584">
                        <c:v>4.7737504085867202E-3</c:v>
                      </c:pt>
                      <c:pt idx="1585">
                        <c:v>4.8585185727857503E-3</c:v>
                      </c:pt>
                      <c:pt idx="1586">
                        <c:v>4.9517755674547996E-3</c:v>
                      </c:pt>
                      <c:pt idx="1587">
                        <c:v>5.0508964511319096E-3</c:v>
                      </c:pt>
                      <c:pt idx="1588">
                        <c:v>5.1532358684980104E-3</c:v>
                      </c:pt>
                      <c:pt idx="1589">
                        <c:v>5.2563991378407702E-3</c:v>
                      </c:pt>
                      <c:pt idx="1590">
                        <c:v>5.3584582847461398E-3</c:v>
                      </c:pt>
                      <c:pt idx="1591">
                        <c:v>5.4580297092859699E-3</c:v>
                      </c:pt>
                      <c:pt idx="1592">
                        <c:v>5.5544402768391496E-3</c:v>
                      </c:pt>
                      <c:pt idx="1593">
                        <c:v>5.6475596529799096E-3</c:v>
                      </c:pt>
                      <c:pt idx="1594">
                        <c:v>5.7376641691359699E-3</c:v>
                      </c:pt>
                      <c:pt idx="1595">
                        <c:v>5.82537847065062E-3</c:v>
                      </c:pt>
                      <c:pt idx="1596">
                        <c:v>5.9115275810303503E-3</c:v>
                      </c:pt>
                      <c:pt idx="1597">
                        <c:v>5.9969709626984799E-3</c:v>
                      </c:pt>
                      <c:pt idx="1598">
                        <c:v>6.0825925915180303E-3</c:v>
                      </c:pt>
                      <c:pt idx="1599">
                        <c:v>6.16913398296484E-3</c:v>
                      </c:pt>
                      <c:pt idx="1600">
                        <c:v>6.2571283096673602E-3</c:v>
                      </c:pt>
                      <c:pt idx="1601">
                        <c:v>6.3469395826937199E-3</c:v>
                      </c:pt>
                      <c:pt idx="1602">
                        <c:v>6.4387256281847301E-3</c:v>
                      </c:pt>
                      <c:pt idx="1603">
                        <c:v>6.5323675390952102E-3</c:v>
                      </c:pt>
                      <c:pt idx="1604">
                        <c:v>6.6275947997409702E-3</c:v>
                      </c:pt>
                      <c:pt idx="1605">
                        <c:v>6.7240213186384899E-3</c:v>
                      </c:pt>
                      <c:pt idx="1606">
                        <c:v>6.82134426861812E-3</c:v>
                      </c:pt>
                      <c:pt idx="1607">
                        <c:v>6.9193219512551198E-3</c:v>
                      </c:pt>
                      <c:pt idx="1608">
                        <c:v>7.0178605241093999E-3</c:v>
                      </c:pt>
                      <c:pt idx="1609">
                        <c:v>7.1171627814148198E-3</c:v>
                      </c:pt>
                      <c:pt idx="1610">
                        <c:v>7.2175127532676702E-3</c:v>
                      </c:pt>
                      <c:pt idx="1611">
                        <c:v>7.3191174698690803E-3</c:v>
                      </c:pt>
                      <c:pt idx="1612">
                        <c:v>7.4218983375703099E-3</c:v>
                      </c:pt>
                      <c:pt idx="1613">
                        <c:v>7.5254059605211103E-3</c:v>
                      </c:pt>
                      <c:pt idx="1614">
                        <c:v>7.6286798652264202E-3</c:v>
                      </c:pt>
                      <c:pt idx="1615">
                        <c:v>7.7304173398225996E-3</c:v>
                      </c:pt>
                      <c:pt idx="1616">
                        <c:v>7.8291428579578392E-3</c:v>
                      </c:pt>
                      <c:pt idx="1617">
                        <c:v>7.9234184928520402E-3</c:v>
                      </c:pt>
                      <c:pt idx="1618">
                        <c:v>8.0122908797043094E-3</c:v>
                      </c:pt>
                      <c:pt idx="1619">
                        <c:v>8.0955648063351197E-3</c:v>
                      </c:pt>
                      <c:pt idx="1620">
                        <c:v>8.1739364552292897E-3</c:v>
                      </c:pt>
                      <c:pt idx="1621">
                        <c:v>8.24921324565615E-3</c:v>
                      </c:pt>
                      <c:pt idx="1622">
                        <c:v>8.3239933490077706E-3</c:v>
                      </c:pt>
                      <c:pt idx="1623">
                        <c:v>8.4013985507748606E-3</c:v>
                      </c:pt>
                      <c:pt idx="1624">
                        <c:v>8.4846956634415608E-3</c:v>
                      </c:pt>
                      <c:pt idx="1625">
                        <c:v>8.5768789403463403E-3</c:v>
                      </c:pt>
                      <c:pt idx="1626">
                        <c:v>8.6801542698870492E-3</c:v>
                      </c:pt>
                      <c:pt idx="1627">
                        <c:v>8.7959525861065896E-3</c:v>
                      </c:pt>
                      <c:pt idx="1628">
                        <c:v>8.9246699884418506E-3</c:v>
                      </c:pt>
                      <c:pt idx="1629">
                        <c:v>9.0657645109424503E-3</c:v>
                      </c:pt>
                      <c:pt idx="1630">
                        <c:v>9.2179881965013706E-3</c:v>
                      </c:pt>
                      <c:pt idx="1631">
                        <c:v>9.3796737636057895E-3</c:v>
                      </c:pt>
                      <c:pt idx="1632">
                        <c:v>9.5491241886507608E-3</c:v>
                      </c:pt>
                      <c:pt idx="1633">
                        <c:v>9.7248249471026706E-3</c:v>
                      </c:pt>
                      <c:pt idx="1634">
                        <c:v>9.9055737042603106E-3</c:v>
                      </c:pt>
                      <c:pt idx="1635">
                        <c:v>1.0090525348286101E-2</c:v>
                      </c:pt>
                      <c:pt idx="1636">
                        <c:v>1.0279061106557401E-2</c:v>
                      </c:pt>
                      <c:pt idx="1637">
                        <c:v>1.0470690465121999E-2</c:v>
                      </c:pt>
                      <c:pt idx="1638">
                        <c:v>1.06646890812826E-2</c:v>
                      </c:pt>
                      <c:pt idx="1639">
                        <c:v>1.08599180821251E-2</c:v>
                      </c:pt>
                      <c:pt idx="1640">
                        <c:v>1.1054742633865499E-2</c:v>
                      </c:pt>
                      <c:pt idx="1641">
                        <c:v>1.1246987766652601E-2</c:v>
                      </c:pt>
                      <c:pt idx="1642">
                        <c:v>1.14344095691937E-2</c:v>
                      </c:pt>
                      <c:pt idx="1643">
                        <c:v>1.16149141102367E-2</c:v>
                      </c:pt>
                      <c:pt idx="1644">
                        <c:v>1.17870834250018E-2</c:v>
                      </c:pt>
                      <c:pt idx="1645">
                        <c:v>1.1950667529925E-2</c:v>
                      </c:pt>
                      <c:pt idx="1646">
                        <c:v>1.21069187708421E-2</c:v>
                      </c:pt>
                      <c:pt idx="1647">
                        <c:v>1.2258786772964299E-2</c:v>
                      </c:pt>
                      <c:pt idx="1648">
                        <c:v>1.2410764919693E-2</c:v>
                      </c:pt>
                      <c:pt idx="1649">
                        <c:v>1.25685583509327E-2</c:v>
                      </c:pt>
                      <c:pt idx="1650">
                        <c:v>1.2738626764240301E-2</c:v>
                      </c:pt>
                      <c:pt idx="1651">
                        <c:v>1.2927409364627E-2</c:v>
                      </c:pt>
                      <c:pt idx="1652">
                        <c:v>1.31406525579393E-2</c:v>
                      </c:pt>
                      <c:pt idx="1653">
                        <c:v>1.33827252933098E-2</c:v>
                      </c:pt>
                      <c:pt idx="1654">
                        <c:v>1.3656200055849299E-2</c:v>
                      </c:pt>
                      <c:pt idx="1655">
                        <c:v>1.3961527248725699E-2</c:v>
                      </c:pt>
                      <c:pt idx="1656">
                        <c:v>1.4297064944064601E-2</c:v>
                      </c:pt>
                      <c:pt idx="1657">
                        <c:v>1.4659257856784701E-2</c:v>
                      </c:pt>
                      <c:pt idx="1658">
                        <c:v>1.5043055101616E-2</c:v>
                      </c:pt>
                      <c:pt idx="1659">
                        <c:v>1.5442574825501199E-2</c:v>
                      </c:pt>
                      <c:pt idx="1660">
                        <c:v>1.5851757686394598E-2</c:v>
                      </c:pt>
                      <c:pt idx="1661">
                        <c:v>1.6264933928340299E-2</c:v>
                      </c:pt>
                      <c:pt idx="1662">
                        <c:v>1.6677556715561599E-2</c:v>
                      </c:pt>
                      <c:pt idx="1663">
                        <c:v>1.7086558872576901E-2</c:v>
                      </c:pt>
                      <c:pt idx="1664">
                        <c:v>1.74905228218767E-2</c:v>
                      </c:pt>
                      <c:pt idx="1665">
                        <c:v>1.7889678925961099E-2</c:v>
                      </c:pt>
                      <c:pt idx="1666">
                        <c:v>1.82856636373206E-2</c:v>
                      </c:pt>
                      <c:pt idx="1667">
                        <c:v>1.8681128888818E-2</c:v>
                      </c:pt>
                      <c:pt idx="1668">
                        <c:v>1.9079410037237999E-2</c:v>
                      </c:pt>
                      <c:pt idx="1669">
                        <c:v>1.9484048170551199E-2</c:v>
                      </c:pt>
                      <c:pt idx="1670">
                        <c:v>1.9898436582404599E-2</c:v>
                      </c:pt>
                      <c:pt idx="1671">
                        <c:v>2.03255931358742E-2</c:v>
                      </c:pt>
                      <c:pt idx="1672">
                        <c:v>2.0768100791086399E-2</c:v>
                      </c:pt>
                      <c:pt idx="1673">
                        <c:v>2.12281402329015E-2</c:v>
                      </c:pt>
                      <c:pt idx="1674">
                        <c:v>2.1707515804405199E-2</c:v>
                      </c:pt>
                      <c:pt idx="1675">
                        <c:v>2.22078037563871E-2</c:v>
                      </c:pt>
                      <c:pt idx="1676">
                        <c:v>2.27303690068529E-2</c:v>
                      </c:pt>
                      <c:pt idx="1677">
                        <c:v>2.32761659186695E-2</c:v>
                      </c:pt>
                      <c:pt idx="1678">
                        <c:v>2.38456377242664E-2</c:v>
                      </c:pt>
                      <c:pt idx="1679">
                        <c:v>2.4438156436672201E-2</c:v>
                      </c:pt>
                      <c:pt idx="1680">
                        <c:v>2.5052649148401399E-2</c:v>
                      </c:pt>
                      <c:pt idx="1681">
                        <c:v>2.56864300870338E-2</c:v>
                      </c:pt>
                      <c:pt idx="1682">
                        <c:v>2.63354728916807E-2</c:v>
                      </c:pt>
                      <c:pt idx="1683">
                        <c:v>2.6994364359390999E-2</c:v>
                      </c:pt>
                      <c:pt idx="1684">
                        <c:v>2.7656516427470999E-2</c:v>
                      </c:pt>
                      <c:pt idx="1685">
                        <c:v>2.8314658926702499E-2</c:v>
                      </c:pt>
                      <c:pt idx="1686">
                        <c:v>2.8961370533025499E-2</c:v>
                      </c:pt>
                      <c:pt idx="1687">
                        <c:v>2.9589623345373298E-2</c:v>
                      </c:pt>
                      <c:pt idx="1688">
                        <c:v>3.0193414953478302E-2</c:v>
                      </c:pt>
                      <c:pt idx="1689">
                        <c:v>3.0768254085294801E-2</c:v>
                      </c:pt>
                      <c:pt idx="1690">
                        <c:v>3.13115193995986E-2</c:v>
                      </c:pt>
                      <c:pt idx="1691">
                        <c:v>3.1822721336449901E-2</c:v>
                      </c:pt>
                      <c:pt idx="1692">
                        <c:v>3.23034064165129E-2</c:v>
                      </c:pt>
                      <c:pt idx="1693">
                        <c:v>3.2756859321655202E-2</c:v>
                      </c:pt>
                      <c:pt idx="1694">
                        <c:v>3.3187820185757499E-2</c:v>
                      </c:pt>
                      <c:pt idx="1695">
                        <c:v>3.3601827489566201E-2</c:v>
                      </c:pt>
                      <c:pt idx="1696">
                        <c:v>3.4004610072257503E-2</c:v>
                      </c:pt>
                      <c:pt idx="1697">
                        <c:v>3.4401580397429098E-2</c:v>
                      </c:pt>
                      <c:pt idx="1698">
                        <c:v>3.4797223835443501E-2</c:v>
                      </c:pt>
                      <c:pt idx="1699">
                        <c:v>3.5194683372976501E-2</c:v>
                      </c:pt>
                      <c:pt idx="1700">
                        <c:v>3.5595410144840897E-2</c:v>
                      </c:pt>
                      <c:pt idx="1701">
                        <c:v>3.5999037337581502E-2</c:v>
                      </c:pt>
                      <c:pt idx="1702">
                        <c:v>3.6403438579891201E-2</c:v>
                      </c:pt>
                      <c:pt idx="1703">
                        <c:v>3.6804890193862003E-2</c:v>
                      </c:pt>
                      <c:pt idx="1704">
                        <c:v>3.7198286726388502E-2</c:v>
                      </c:pt>
                      <c:pt idx="1705">
                        <c:v>3.7577546087296201E-2</c:v>
                      </c:pt>
                      <c:pt idx="1706">
                        <c:v>3.7935989351408801E-2</c:v>
                      </c:pt>
                      <c:pt idx="1707">
                        <c:v>3.8267182109716601E-2</c:v>
                      </c:pt>
                      <c:pt idx="1708">
                        <c:v>3.8565217089476397E-2</c:v>
                      </c:pt>
                      <c:pt idx="1709">
                        <c:v>3.8825286566764101E-2</c:v>
                      </c:pt>
                      <c:pt idx="1710">
                        <c:v>3.9044124708088698E-2</c:v>
                      </c:pt>
                      <c:pt idx="1711">
                        <c:v>3.9220253070281798E-2</c:v>
                      </c:pt>
                      <c:pt idx="1712">
                        <c:v>3.9354044740451503E-2</c:v>
                      </c:pt>
                      <c:pt idx="1713">
                        <c:v>3.94475825374382E-2</c:v>
                      </c:pt>
                      <c:pt idx="1714">
                        <c:v>3.9504330196508002E-2</c:v>
                      </c:pt>
                      <c:pt idx="1715">
                        <c:v>3.9528675183729198E-2</c:v>
                      </c:pt>
                      <c:pt idx="1716">
                        <c:v>3.9525316872618198E-2</c:v>
                      </c:pt>
                      <c:pt idx="1717">
                        <c:v>3.9498801130770797E-2</c:v>
                      </c:pt>
                      <c:pt idx="1718">
                        <c:v>3.9453059905135E-2</c:v>
                      </c:pt>
                      <c:pt idx="1719">
                        <c:v>3.9391163971237701E-2</c:v>
                      </c:pt>
                      <c:pt idx="1720">
                        <c:v>3.9315211031604902E-2</c:v>
                      </c:pt>
                      <c:pt idx="1721">
                        <c:v>3.9226289683890497E-2</c:v>
                      </c:pt>
                      <c:pt idx="1722">
                        <c:v>3.9124647635449199E-2</c:v>
                      </c:pt>
                      <c:pt idx="1723">
                        <c:v>3.9009808207822801E-2</c:v>
                      </c:pt>
                      <c:pt idx="1724">
                        <c:v>3.8880871298312997E-2</c:v>
                      </c:pt>
                      <c:pt idx="1725">
                        <c:v>3.8736829541991299E-2</c:v>
                      </c:pt>
                      <c:pt idx="1726">
                        <c:v>3.8576732530302901E-2</c:v>
                      </c:pt>
                      <c:pt idx="1727">
                        <c:v>3.8399889719620703E-2</c:v>
                      </c:pt>
                      <c:pt idx="1728">
                        <c:v>3.8206022741033602E-2</c:v>
                      </c:pt>
                      <c:pt idx="1729">
                        <c:v>3.79953060686503E-2</c:v>
                      </c:pt>
                      <c:pt idx="1730">
                        <c:v>3.7768377791323998E-2</c:v>
                      </c:pt>
                      <c:pt idx="1731">
                        <c:v>3.7526248360054602E-2</c:v>
                      </c:pt>
                      <c:pt idx="1732">
                        <c:v>3.7270157396885897E-2</c:v>
                      </c:pt>
                      <c:pt idx="1733">
                        <c:v>3.7001303547792297E-2</c:v>
                      </c:pt>
                      <c:pt idx="1734">
                        <c:v>3.6720699565451598E-2</c:v>
                      </c:pt>
                      <c:pt idx="1735">
                        <c:v>3.6428935555671803E-2</c:v>
                      </c:pt>
                      <c:pt idx="1736">
                        <c:v>3.6125914209049897E-2</c:v>
                      </c:pt>
                      <c:pt idx="1737">
                        <c:v>3.5810825138093E-2</c:v>
                      </c:pt>
                      <c:pt idx="1738">
                        <c:v>3.5482239488026299E-2</c:v>
                      </c:pt>
                      <c:pt idx="1739">
                        <c:v>3.5138185124337598E-2</c:v>
                      </c:pt>
                      <c:pt idx="1740">
                        <c:v>3.4776411437758503E-2</c:v>
                      </c:pt>
                      <c:pt idx="1741">
                        <c:v>3.43946910339437E-2</c:v>
                      </c:pt>
                      <c:pt idx="1742">
                        <c:v>3.3991105815203801E-2</c:v>
                      </c:pt>
                      <c:pt idx="1743">
                        <c:v>3.3564286624798503E-2</c:v>
                      </c:pt>
                      <c:pt idx="1744">
                        <c:v>3.3113733756318001E-2</c:v>
                      </c:pt>
                      <c:pt idx="1745">
                        <c:v>3.2639782268434503E-2</c:v>
                      </c:pt>
                      <c:pt idx="1746">
                        <c:v>3.2143559213599897E-2</c:v>
                      </c:pt>
                      <c:pt idx="1747">
                        <c:v>3.1626946168833603E-2</c:v>
                      </c:pt>
                      <c:pt idx="1748">
                        <c:v>3.1092576881101799E-2</c:v>
                      </c:pt>
                      <c:pt idx="1749">
                        <c:v>3.0543579956677301E-2</c:v>
                      </c:pt>
                      <c:pt idx="1750">
                        <c:v>2.9983586817474501E-2</c:v>
                      </c:pt>
                      <c:pt idx="1751">
                        <c:v>2.9416743774237499E-2</c:v>
                      </c:pt>
                      <c:pt idx="1752">
                        <c:v>2.8847363676346199E-2</c:v>
                      </c:pt>
                      <c:pt idx="1753">
                        <c:v>2.8279869455411399E-2</c:v>
                      </c:pt>
                      <c:pt idx="1754">
                        <c:v>2.7718568205879399E-2</c:v>
                      </c:pt>
                      <c:pt idx="1755">
                        <c:v>2.7167557520970099E-2</c:v>
                      </c:pt>
                      <c:pt idx="1756">
                        <c:v>2.6630655752595399E-2</c:v>
                      </c:pt>
                      <c:pt idx="1757">
                        <c:v>2.6111239547473301E-2</c:v>
                      </c:pt>
                      <c:pt idx="1758">
                        <c:v>2.5612235055516699E-2</c:v>
                      </c:pt>
                      <c:pt idx="1759">
                        <c:v>2.5136173344846399E-2</c:v>
                      </c:pt>
                      <c:pt idx="1760">
                        <c:v>2.4685344521306E-2</c:v>
                      </c:pt>
                      <c:pt idx="1761">
                        <c:v>2.4261891545423301E-2</c:v>
                      </c:pt>
                      <c:pt idx="1762">
                        <c:v>2.3867927056139101E-2</c:v>
                      </c:pt>
                      <c:pt idx="1763">
                        <c:v>2.3505583055680401E-2</c:v>
                      </c:pt>
                      <c:pt idx="1764">
                        <c:v>2.3176988231024799E-2</c:v>
                      </c:pt>
                      <c:pt idx="1765">
                        <c:v>2.2884119977222901E-2</c:v>
                      </c:pt>
                      <c:pt idx="1766">
                        <c:v>2.2628598748320801E-2</c:v>
                      </c:pt>
                      <c:pt idx="1767">
                        <c:v>2.2411453707020801E-2</c:v>
                      </c:pt>
                      <c:pt idx="1768">
                        <c:v>2.2232828096143499E-2</c:v>
                      </c:pt>
                      <c:pt idx="1769">
                        <c:v>2.2091778959942798E-2</c:v>
                      </c:pt>
                      <c:pt idx="1770">
                        <c:v>2.1986253292783298E-2</c:v>
                      </c:pt>
                      <c:pt idx="1771">
                        <c:v>2.19130931037648E-2</c:v>
                      </c:pt>
                      <c:pt idx="1772">
                        <c:v>2.1868186888703098E-2</c:v>
                      </c:pt>
                      <c:pt idx="1773">
                        <c:v>2.18469252550932E-2</c:v>
                      </c:pt>
                      <c:pt idx="1774">
                        <c:v>2.1845020265702699E-2</c:v>
                      </c:pt>
                      <c:pt idx="1775">
                        <c:v>2.1858675203752499E-2</c:v>
                      </c:pt>
                      <c:pt idx="1776">
                        <c:v>2.1885266647411701E-2</c:v>
                      </c:pt>
                      <c:pt idx="1777">
                        <c:v>2.19236859591454E-2</c:v>
                      </c:pt>
                      <c:pt idx="1778">
                        <c:v>2.1974590512094602E-2</c:v>
                      </c:pt>
                      <c:pt idx="1779">
                        <c:v>2.2040419568109201E-2</c:v>
                      </c:pt>
                      <c:pt idx="1780">
                        <c:v>2.2125258700955299E-2</c:v>
                      </c:pt>
                      <c:pt idx="1781">
                        <c:v>2.2234290653178099E-2</c:v>
                      </c:pt>
                      <c:pt idx="1782">
                        <c:v>2.23736207722121E-2</c:v>
                      </c:pt>
                      <c:pt idx="1783">
                        <c:v>2.25496731611231E-2</c:v>
                      </c:pt>
                      <c:pt idx="1784">
                        <c:v>2.27688221913009E-2</c:v>
                      </c:pt>
                      <c:pt idx="1785">
                        <c:v>2.3036974115489901E-2</c:v>
                      </c:pt>
                      <c:pt idx="1786">
                        <c:v>2.3359418813685098E-2</c:v>
                      </c:pt>
                      <c:pt idx="1787">
                        <c:v>2.3740715887288402E-2</c:v>
                      </c:pt>
                      <c:pt idx="1788">
                        <c:v>2.4184774556154101E-2</c:v>
                      </c:pt>
                      <c:pt idx="1789">
                        <c:v>2.46948361174558E-2</c:v>
                      </c:pt>
                      <c:pt idx="1790">
                        <c:v>2.5273592507090999E-2</c:v>
                      </c:pt>
                      <c:pt idx="1791">
                        <c:v>2.5923239083718599E-2</c:v>
                      </c:pt>
                      <c:pt idx="1792">
                        <c:v>2.6645461635446E-2</c:v>
                      </c:pt>
                      <c:pt idx="1793">
                        <c:v>2.7441649092783401E-2</c:v>
                      </c:pt>
                      <c:pt idx="1794">
                        <c:v>2.8312952794185001E-2</c:v>
                      </c:pt>
                      <c:pt idx="1795">
                        <c:v>2.9260216489628101E-2</c:v>
                      </c:pt>
                      <c:pt idx="1796">
                        <c:v>3.0284127656480701E-2</c:v>
                      </c:pt>
                      <c:pt idx="1797">
                        <c:v>3.1385220355532997E-2</c:v>
                      </c:pt>
                      <c:pt idx="1798">
                        <c:v>3.25640393144239E-2</c:v>
                      </c:pt>
                      <c:pt idx="1799">
                        <c:v>3.3821173354340602E-2</c:v>
                      </c:pt>
                      <c:pt idx="1800">
                        <c:v>3.5157212377578899E-2</c:v>
                      </c:pt>
                      <c:pt idx="1801">
                        <c:v>3.6572834257778797E-2</c:v>
                      </c:pt>
                      <c:pt idx="1802">
                        <c:v>3.8068719736440097E-2</c:v>
                      </c:pt>
                      <c:pt idx="1803">
                        <c:v>3.9645545995606803E-2</c:v>
                      </c:pt>
                      <c:pt idx="1804">
                        <c:v>4.1303878216512199E-2</c:v>
                      </c:pt>
                      <c:pt idx="1805">
                        <c:v>4.30441343328158E-2</c:v>
                      </c:pt>
                      <c:pt idx="1806">
                        <c:v>4.4866675747714697E-2</c:v>
                      </c:pt>
                      <c:pt idx="1807">
                        <c:v>4.67715618266746E-2</c:v>
                      </c:pt>
                      <c:pt idx="1808">
                        <c:v>4.87584678143759E-2</c:v>
                      </c:pt>
                      <c:pt idx="1809">
                        <c:v>5.0826540657895103E-2</c:v>
                      </c:pt>
                      <c:pt idx="1810">
                        <c:v>5.2974350657358303E-2</c:v>
                      </c:pt>
                      <c:pt idx="1811">
                        <c:v>5.51997623592273E-2</c:v>
                      </c:pt>
                      <c:pt idx="1812">
                        <c:v>5.7499766996702603E-2</c:v>
                      </c:pt>
                      <c:pt idx="1813">
                        <c:v>5.9870556483534801E-2</c:v>
                      </c:pt>
                      <c:pt idx="1814">
                        <c:v>6.2307724540841401E-2</c:v>
                      </c:pt>
                      <c:pt idx="1815">
                        <c:v>6.4806456447411204E-2</c:v>
                      </c:pt>
                      <c:pt idx="1816">
                        <c:v>6.7361906327328594E-2</c:v>
                      </c:pt>
                      <c:pt idx="1817">
                        <c:v>6.9969821138611596E-2</c:v>
                      </c:pt>
                      <c:pt idx="1818">
                        <c:v>7.2626851877050702E-2</c:v>
                      </c:pt>
                      <c:pt idx="1819">
                        <c:v>7.5330873761975906E-2</c:v>
                      </c:pt>
                      <c:pt idx="1820">
                        <c:v>7.8080965469573799E-2</c:v>
                      </c:pt>
                      <c:pt idx="1821">
                        <c:v>8.0877314673235001E-2</c:v>
                      </c:pt>
                      <c:pt idx="1822">
                        <c:v>8.3720683772356197E-2</c:v>
                      </c:pt>
                      <c:pt idx="1823">
                        <c:v>8.6612020536718501E-2</c:v>
                      </c:pt>
                      <c:pt idx="1824">
                        <c:v>8.9551750602798394E-2</c:v>
                      </c:pt>
                      <c:pt idx="1825">
                        <c:v>9.25391070117728E-2</c:v>
                      </c:pt>
                      <c:pt idx="1826">
                        <c:v>9.5571610501265294E-2</c:v>
                      </c:pt>
                      <c:pt idx="1827">
                        <c:v>9.8644834252584204E-2</c:v>
                      </c:pt>
                      <c:pt idx="1828">
                        <c:v>0.10175232610988701</c:v>
                      </c:pt>
                      <c:pt idx="1829">
                        <c:v>0.104886020582231</c:v>
                      </c:pt>
                      <c:pt idx="1830">
                        <c:v>0.10803655149737799</c:v>
                      </c:pt>
                      <c:pt idx="1831">
                        <c:v>0.111193872672626</c:v>
                      </c:pt>
                      <c:pt idx="1832">
                        <c:v>0.114347788293372</c:v>
                      </c:pt>
                      <c:pt idx="1833">
                        <c:v>0.117488768860934</c:v>
                      </c:pt>
                      <c:pt idx="1834">
                        <c:v>0.12060826185265799</c:v>
                      </c:pt>
                      <c:pt idx="1835">
                        <c:v>0.12369921534638199</c:v>
                      </c:pt>
                      <c:pt idx="1836">
                        <c:v>0.12675629553161599</c:v>
                      </c:pt>
                      <c:pt idx="1837">
                        <c:v>0.129775931580427</c:v>
                      </c:pt>
                      <c:pt idx="1838">
                        <c:v>0.13275618510956899</c:v>
                      </c:pt>
                      <c:pt idx="1839">
                        <c:v>0.135696346476016</c:v>
                      </c:pt>
                      <c:pt idx="1840">
                        <c:v>0.138597003659086</c:v>
                      </c:pt>
                      <c:pt idx="1841">
                        <c:v>0.1414592385672</c:v>
                      </c:pt>
                      <c:pt idx="1842">
                        <c:v>0.144284344482669</c:v>
                      </c:pt>
                      <c:pt idx="1843">
                        <c:v>0.147073611554668</c:v>
                      </c:pt>
                      <c:pt idx="1844">
                        <c:v>0.149827721356944</c:v>
                      </c:pt>
                      <c:pt idx="1845">
                        <c:v>0.152546434055957</c:v>
                      </c:pt>
                      <c:pt idx="1846">
                        <c:v>0.15522822046023499</c:v>
                      </c:pt>
                      <c:pt idx="1847">
                        <c:v>0.15787020982892999</c:v>
                      </c:pt>
                      <c:pt idx="1848">
                        <c:v>0.16046773500162401</c:v>
                      </c:pt>
                      <c:pt idx="1849">
                        <c:v>0.163014267626099</c:v>
                      </c:pt>
                      <c:pt idx="1850">
                        <c:v>0.16550129040400799</c:v>
                      </c:pt>
                      <c:pt idx="1851">
                        <c:v>0.167918646122896</c:v>
                      </c:pt>
                      <c:pt idx="1852">
                        <c:v>0.17025488710095399</c:v>
                      </c:pt>
                      <c:pt idx="1853">
                        <c:v>0.17249741808833599</c:v>
                      </c:pt>
                      <c:pt idx="1854">
                        <c:v>0.174633431324587</c:v>
                      </c:pt>
                      <c:pt idx="1855">
                        <c:v>0.17665092777008101</c:v>
                      </c:pt>
                      <c:pt idx="1856">
                        <c:v>0.17853893561989401</c:v>
                      </c:pt>
                      <c:pt idx="1857">
                        <c:v>0.18028836345199301</c:v>
                      </c:pt>
                      <c:pt idx="1858">
                        <c:v>0.181892552940186</c:v>
                      </c:pt>
                      <c:pt idx="1859">
                        <c:v>0.18334759921558899</c:v>
                      </c:pt>
                      <c:pt idx="1860">
                        <c:v>0.18465237005723201</c:v>
                      </c:pt>
                      <c:pt idx="1861">
                        <c:v>0.18580805453302299</c:v>
                      </c:pt>
                      <c:pt idx="1862">
                        <c:v>0.18681763051948899</c:v>
                      </c:pt>
                      <c:pt idx="1863">
                        <c:v>0.187685374977063</c:v>
                      </c:pt>
                      <c:pt idx="1864">
                        <c:v>0.18841644560211801</c:v>
                      </c:pt>
                      <c:pt idx="1865">
                        <c:v>0.189015935502826</c:v>
                      </c:pt>
                      <c:pt idx="1866">
                        <c:v>0.18948891309975699</c:v>
                      </c:pt>
                      <c:pt idx="1867">
                        <c:v>0.18983961541119099</c:v>
                      </c:pt>
                      <c:pt idx="1868">
                        <c:v>0.19007138827349099</c:v>
                      </c:pt>
                      <c:pt idx="1869">
                        <c:v>0.190186523785978</c:v>
                      </c:pt>
                      <c:pt idx="1870">
                        <c:v>0.190186869935279</c:v>
                      </c:pt>
                      <c:pt idx="1871">
                        <c:v>0.19007381746698901</c:v>
                      </c:pt>
                      <c:pt idx="1872">
                        <c:v>0.18984822857391501</c:v>
                      </c:pt>
                      <c:pt idx="1873">
                        <c:v>0.18951126239197499</c:v>
                      </c:pt>
                      <c:pt idx="1874">
                        <c:v>0.18906419229198601</c:v>
                      </c:pt>
                      <c:pt idx="1875">
                        <c:v>0.18850887698691501</c:v>
                      </c:pt>
                      <c:pt idx="1876">
                        <c:v>0.18784769017789801</c:v>
                      </c:pt>
                      <c:pt idx="1877">
                        <c:v>0.18708338970268301</c:v>
                      </c:pt>
                      <c:pt idx="1878">
                        <c:v>0.18621882838873799</c:v>
                      </c:pt>
                      <c:pt idx="1879">
                        <c:v>0.185256604771213</c:v>
                      </c:pt>
                      <c:pt idx="1880">
                        <c:v>0.184198966921229</c:v>
                      </c:pt>
                      <c:pt idx="1881">
                        <c:v>0.183047756001426</c:v>
                      </c:pt>
                      <c:pt idx="1882">
                        <c:v>0.18180398420066099</c:v>
                      </c:pt>
                      <c:pt idx="1883">
                        <c:v>0.18046803415396401</c:v>
                      </c:pt>
                      <c:pt idx="1884">
                        <c:v>0.17904022642266301</c:v>
                      </c:pt>
                      <c:pt idx="1885">
                        <c:v>0.17752089808956001</c:v>
                      </c:pt>
                      <c:pt idx="1886">
                        <c:v>0.17591082911215999</c:v>
                      </c:pt>
                      <c:pt idx="1887">
                        <c:v>0.174211427979135</c:v>
                      </c:pt>
                      <c:pt idx="1888">
                        <c:v>0.17242450561035699</c:v>
                      </c:pt>
                      <c:pt idx="1889">
                        <c:v>0.170552940781215</c:v>
                      </c:pt>
                      <c:pt idx="1890">
                        <c:v>0.168599924312059</c:v>
                      </c:pt>
                      <c:pt idx="1891">
                        <c:v>0.166568924978446</c:v>
                      </c:pt>
                      <c:pt idx="1892">
                        <c:v>0.16446337560058599</c:v>
                      </c:pt>
                      <c:pt idx="1893">
                        <c:v>0.16228662229339</c:v>
                      </c:pt>
                      <c:pt idx="1894">
                        <c:v>0.160041764714973</c:v>
                      </c:pt>
                      <c:pt idx="1895">
                        <c:v>0.15773190462713599</c:v>
                      </c:pt>
                      <c:pt idx="1896">
                        <c:v>0.15536029966169501</c:v>
                      </c:pt>
                      <c:pt idx="1897">
                        <c:v>0.152930659984504</c:v>
                      </c:pt>
                      <c:pt idx="1898">
                        <c:v>0.15044756635881801</c:v>
                      </c:pt>
                      <c:pt idx="1899">
                        <c:v>0.14791659044963701</c:v>
                      </c:pt>
                      <c:pt idx="1900">
                        <c:v>0.14534434877792601</c:v>
                      </c:pt>
                      <c:pt idx="1901">
                        <c:v>0.142738386531266</c:v>
                      </c:pt>
                      <c:pt idx="1902">
                        <c:v>0.140107052565169</c:v>
                      </c:pt>
                      <c:pt idx="1903">
                        <c:v>0.13745895100948199</c:v>
                      </c:pt>
                      <c:pt idx="1904">
                        <c:v>0.134802620660081</c:v>
                      </c:pt>
                      <c:pt idx="1905">
                        <c:v>0.132145968225999</c:v>
                      </c:pt>
                      <c:pt idx="1906">
                        <c:v>0.12949601069991301</c:v>
                      </c:pt>
                      <c:pt idx="1907">
                        <c:v>0.12685867251899399</c:v>
                      </c:pt>
                      <c:pt idx="1908">
                        <c:v>0.124238613122704</c:v>
                      </c:pt>
                      <c:pt idx="1909">
                        <c:v>0.121639219353428</c:v>
                      </c:pt>
                      <c:pt idx="1910">
                        <c:v>0.119062752459852</c:v>
                      </c:pt>
                      <c:pt idx="1911">
                        <c:v>0.116510458260149</c:v>
                      </c:pt>
                      <c:pt idx="1912">
                        <c:v>0.113982861300485</c:v>
                      </c:pt>
                      <c:pt idx="1913">
                        <c:v>0.11147985349497699</c:v>
                      </c:pt>
                      <c:pt idx="1914">
                        <c:v>0.10900098302871999</c:v>
                      </c:pt>
                      <c:pt idx="1915">
                        <c:v>0.106545651104675</c:v>
                      </c:pt>
                      <c:pt idx="1916">
                        <c:v>0.10411309901275199</c:v>
                      </c:pt>
                      <c:pt idx="1917">
                        <c:v>0.10170248937258</c:v>
                      </c:pt>
                      <c:pt idx="1918">
                        <c:v>9.9312961433566799E-2</c:v>
                      </c:pt>
                      <c:pt idx="1919">
                        <c:v>9.6943614403916398E-2</c:v>
                      </c:pt>
                      <c:pt idx="1920">
                        <c:v>9.4593695662004901E-2</c:v>
                      </c:pt>
                      <c:pt idx="1921">
                        <c:v>9.22623506184376E-2</c:v>
                      </c:pt>
                      <c:pt idx="1922">
                        <c:v>8.9949255583144705E-2</c:v>
                      </c:pt>
                      <c:pt idx="1923">
                        <c:v>8.7654916861213697E-2</c:v>
                      </c:pt>
                      <c:pt idx="1924">
                        <c:v>8.53806131085596E-2</c:v>
                      </c:pt>
                      <c:pt idx="1925">
                        <c:v>8.3129140277846195E-2</c:v>
                      </c:pt>
                      <c:pt idx="1926">
                        <c:v>8.0904236303931107E-2</c:v>
                      </c:pt>
                      <c:pt idx="1927">
                        <c:v>7.8710826670201794E-2</c:v>
                      </c:pt>
                      <c:pt idx="1928">
                        <c:v>7.6554715140548499E-2</c:v>
                      </c:pt>
                      <c:pt idx="1929">
                        <c:v>7.4442076879228006E-2</c:v>
                      </c:pt>
                      <c:pt idx="1930">
                        <c:v>7.2378472639422001E-2</c:v>
                      </c:pt>
                      <c:pt idx="1931">
                        <c:v>7.0368369634092098E-2</c:v>
                      </c:pt>
                      <c:pt idx="1932">
                        <c:v>6.8414846587785599E-2</c:v>
                      </c:pt>
                      <c:pt idx="1933">
                        <c:v>6.6519042251023397E-2</c:v>
                      </c:pt>
                      <c:pt idx="1934">
                        <c:v>6.4680004907064798E-2</c:v>
                      </c:pt>
                      <c:pt idx="1935">
                        <c:v>6.2895347332531604E-2</c:v>
                      </c:pt>
                      <c:pt idx="1936">
                        <c:v>6.1161139995776097E-2</c:v>
                      </c:pt>
                      <c:pt idx="1937">
                        <c:v>5.94727303533844E-2</c:v>
                      </c:pt>
                      <c:pt idx="1938">
                        <c:v>5.7825275399177499E-2</c:v>
                      </c:pt>
                      <c:pt idx="1939">
                        <c:v>5.6214250909211498E-2</c:v>
                      </c:pt>
                      <c:pt idx="1940">
                        <c:v>5.4635899110135402E-2</c:v>
                      </c:pt>
                      <c:pt idx="1941">
                        <c:v>5.30871915314318E-2</c:v>
                      </c:pt>
                      <c:pt idx="1942">
                        <c:v>5.1566176362099897E-2</c:v>
                      </c:pt>
                      <c:pt idx="1943">
                        <c:v>5.0071752341472903E-2</c:v>
                      </c:pt>
                      <c:pt idx="1944">
                        <c:v>4.8603752359449699E-2</c:v>
                      </c:pt>
                      <c:pt idx="1945">
                        <c:v>4.7162391788695697E-2</c:v>
                      </c:pt>
                      <c:pt idx="1946">
                        <c:v>4.5748503093879997E-2</c:v>
                      </c:pt>
                      <c:pt idx="1947">
                        <c:v>4.4363532175787097E-2</c:v>
                      </c:pt>
                      <c:pt idx="1948">
                        <c:v>4.3009319695400901E-2</c:v>
                      </c:pt>
                      <c:pt idx="1949">
                        <c:v>4.1688137748047402E-2</c:v>
                      </c:pt>
                      <c:pt idx="1950">
                        <c:v>4.0402421066031702E-2</c:v>
                      </c:pt>
                      <c:pt idx="1951">
                        <c:v>3.9154830186793797E-2</c:v>
                      </c:pt>
                      <c:pt idx="1952">
                        <c:v>3.7947655299330502E-2</c:v>
                      </c:pt>
                      <c:pt idx="1953">
                        <c:v>3.6782984855089997E-2</c:v>
                      </c:pt>
                      <c:pt idx="1954">
                        <c:v>3.56625343627665E-2</c:v>
                      </c:pt>
                      <c:pt idx="1955">
                        <c:v>3.4587061806332302E-2</c:v>
                      </c:pt>
                      <c:pt idx="1956">
                        <c:v>3.35565475499306E-2</c:v>
                      </c:pt>
                      <c:pt idx="1957">
                        <c:v>3.25699490573561E-2</c:v>
                      </c:pt>
                      <c:pt idx="1958">
                        <c:v>3.1625379496707302E-2</c:v>
                      </c:pt>
                      <c:pt idx="1959">
                        <c:v>3.0720212077774801E-2</c:v>
                      </c:pt>
                      <c:pt idx="1960">
                        <c:v>2.9851415619594701E-2</c:v>
                      </c:pt>
                      <c:pt idx="1961">
                        <c:v>2.9015567287688698E-2</c:v>
                      </c:pt>
                      <c:pt idx="1962">
                        <c:v>2.8209397268542099E-2</c:v>
                      </c:pt>
                      <c:pt idx="1963">
                        <c:v>2.7429609559413301E-2</c:v>
                      </c:pt>
                      <c:pt idx="1964">
                        <c:v>2.6673687035241801E-2</c:v>
                      </c:pt>
                      <c:pt idx="1965">
                        <c:v>2.59398756475289E-2</c:v>
                      </c:pt>
                      <c:pt idx="1966">
                        <c:v>2.5227322021737501E-2</c:v>
                      </c:pt>
                      <c:pt idx="1967">
                        <c:v>2.4536122528071001E-2</c:v>
                      </c:pt>
                      <c:pt idx="1968">
                        <c:v>2.3867329667545699E-2</c:v>
                      </c:pt>
                      <c:pt idx="1969">
                        <c:v>2.3222989245763999E-2</c:v>
                      </c:pt>
                      <c:pt idx="1970">
                        <c:v>2.26060566344847E-2</c:v>
                      </c:pt>
                      <c:pt idx="1971">
                        <c:v>2.2020267897236701E-2</c:v>
                      </c:pt>
                      <c:pt idx="1972">
                        <c:v>2.14698992247675E-2</c:v>
                      </c:pt>
                      <c:pt idx="1973">
                        <c:v>2.0959278198623001E-2</c:v>
                      </c:pt>
                      <c:pt idx="1974">
                        <c:v>2.04924709798842E-2</c:v>
                      </c:pt>
                      <c:pt idx="1975">
                        <c:v>2.0072541023912101E-2</c:v>
                      </c:pt>
                      <c:pt idx="1976">
                        <c:v>1.9701195821106399E-2</c:v>
                      </c:pt>
                      <c:pt idx="1977">
                        <c:v>1.9378222068161199E-2</c:v>
                      </c:pt>
                      <c:pt idx="1978">
                        <c:v>1.9101109395481701E-2</c:v>
                      </c:pt>
                      <c:pt idx="1979">
                        <c:v>1.8865143606633099E-2</c:v>
                      </c:pt>
                      <c:pt idx="1980">
                        <c:v>1.8663501526423001E-2</c:v>
                      </c:pt>
                      <c:pt idx="1981">
                        <c:v>1.8487988558706599E-2</c:v>
                      </c:pt>
                      <c:pt idx="1982">
                        <c:v>1.8329431201433301E-2</c:v>
                      </c:pt>
                      <c:pt idx="1983">
                        <c:v>1.8179031054458498E-2</c:v>
                      </c:pt>
                      <c:pt idx="1984">
                        <c:v>1.8028915709334001E-2</c:v>
                      </c:pt>
                      <c:pt idx="1985">
                        <c:v>1.78728768118857E-2</c:v>
                      </c:pt>
                      <c:pt idx="1986">
                        <c:v>1.7706670801491301E-2</c:v>
                      </c:pt>
                      <c:pt idx="1987">
                        <c:v>1.75280438966742E-2</c:v>
                      </c:pt>
                      <c:pt idx="1988">
                        <c:v>1.7336576465193501E-2</c:v>
                      </c:pt>
                      <c:pt idx="1989">
                        <c:v>1.71332039949815E-2</c:v>
                      </c:pt>
                      <c:pt idx="1990">
                        <c:v>1.6919775509999201E-2</c:v>
                      </c:pt>
                      <c:pt idx="1991">
                        <c:v>1.6698447933567801E-2</c:v>
                      </c:pt>
                      <c:pt idx="1992">
                        <c:v>1.64715549485622E-2</c:v>
                      </c:pt>
                      <c:pt idx="1993">
                        <c:v>1.6241513356317301E-2</c:v>
                      </c:pt>
                      <c:pt idx="1994">
                        <c:v>1.6010815255722299E-2</c:v>
                      </c:pt>
                      <c:pt idx="1995">
                        <c:v>1.5782081919282601E-2</c:v>
                      </c:pt>
                      <c:pt idx="1996">
                        <c:v>1.55582578340073E-2</c:v>
                      </c:pt>
                      <c:pt idx="1997">
                        <c:v>1.53426517999075E-2</c:v>
                      </c:pt>
                      <c:pt idx="1998">
                        <c:v>1.5138972190248399E-2</c:v>
                      </c:pt>
                      <c:pt idx="1999">
                        <c:v>1.49508700252523E-2</c:v>
                      </c:pt>
                      <c:pt idx="2000">
                        <c:v>1.4781853356906001E-2</c:v>
                      </c:pt>
                      <c:pt idx="2001">
                        <c:v>1.4635205969185799E-2</c:v>
                      </c:pt>
                      <c:pt idx="2002">
                        <c:v>1.4513488633181301E-2</c:v>
                      </c:pt>
                      <c:pt idx="2003">
                        <c:v>1.4418549363131901E-2</c:v>
                      </c:pt>
                      <c:pt idx="2004">
                        <c:v>1.4351269585595201E-2</c:v>
                      </c:pt>
                      <c:pt idx="2005">
                        <c:v>1.43118628765504E-2</c:v>
                      </c:pt>
                      <c:pt idx="2006">
                        <c:v>1.4299897653779699E-2</c:v>
                      </c:pt>
                      <c:pt idx="2007">
                        <c:v>1.43144474118897E-2</c:v>
                      </c:pt>
                      <c:pt idx="2008">
                        <c:v>1.43541695902153E-2</c:v>
                      </c:pt>
                      <c:pt idx="2009">
                        <c:v>1.4417410580913099E-2</c:v>
                      </c:pt>
                      <c:pt idx="2010">
                        <c:v>1.4502108890351501E-2</c:v>
                      </c:pt>
                      <c:pt idx="2011">
                        <c:v>1.4605872059876601E-2</c:v>
                      </c:pt>
                      <c:pt idx="2012">
                        <c:v>1.47260715229557E-2</c:v>
                      </c:pt>
                      <c:pt idx="2013">
                        <c:v>1.4859978697614899E-2</c:v>
                      </c:pt>
                      <c:pt idx="2014">
                        <c:v>1.50050003082094E-2</c:v>
                      </c:pt>
                      <c:pt idx="2015">
                        <c:v>1.51589696315123E-2</c:v>
                      </c:pt>
                      <c:pt idx="2016">
                        <c:v>1.5320379281703199E-2</c:v>
                      </c:pt>
                      <c:pt idx="2017">
                        <c:v>1.54886520212158E-2</c:v>
                      </c:pt>
                      <c:pt idx="2018">
                        <c:v>1.5664586383128301E-2</c:v>
                      </c:pt>
                      <c:pt idx="2019">
                        <c:v>1.5849794704094301E-2</c:v>
                      </c:pt>
                      <c:pt idx="2020">
                        <c:v>1.6046743787440299E-2</c:v>
                      </c:pt>
                      <c:pt idx="2021">
                        <c:v>1.6258497885614499E-2</c:v>
                      </c:pt>
                      <c:pt idx="2022">
                        <c:v>1.6488021426951101E-2</c:v>
                      </c:pt>
                      <c:pt idx="2023">
                        <c:v>1.6738038518981601E-2</c:v>
                      </c:pt>
                      <c:pt idx="2024">
                        <c:v>1.7010735732464199E-2</c:v>
                      </c:pt>
                      <c:pt idx="2025">
                        <c:v>1.73075466678939E-2</c:v>
                      </c:pt>
                      <c:pt idx="2026">
                        <c:v>1.76290333121936E-2</c:v>
                      </c:pt>
                      <c:pt idx="2027">
                        <c:v>1.7974960861618001E-2</c:v>
                      </c:pt>
                      <c:pt idx="2028">
                        <c:v>1.8344512831538099E-2</c:v>
                      </c:pt>
                      <c:pt idx="2029">
                        <c:v>1.8736574668612699E-2</c:v>
                      </c:pt>
                      <c:pt idx="2030">
                        <c:v>1.9150039827529899E-2</c:v>
                      </c:pt>
                      <c:pt idx="2031">
                        <c:v>1.9584170961259102E-2</c:v>
                      </c:pt>
                      <c:pt idx="2032">
                        <c:v>2.0038781921005399E-2</c:v>
                      </c:pt>
                      <c:pt idx="2033">
                        <c:v>2.0514537933428601E-2</c:v>
                      </c:pt>
                      <c:pt idx="2034">
                        <c:v>2.1012637189167901E-2</c:v>
                      </c:pt>
                      <c:pt idx="2035">
                        <c:v>2.1535240387640601E-2</c:v>
                      </c:pt>
                      <c:pt idx="2036">
                        <c:v>2.2085154490470701E-2</c:v>
                      </c:pt>
                      <c:pt idx="2037">
                        <c:v>2.2665668092208099E-2</c:v>
                      </c:pt>
                      <c:pt idx="2038">
                        <c:v>2.3280373154311501E-2</c:v>
                      </c:pt>
                      <c:pt idx="2039">
                        <c:v>2.3932971226603601E-2</c:v>
                      </c:pt>
                      <c:pt idx="2040">
                        <c:v>2.4627138267064901E-2</c:v>
                      </c:pt>
                      <c:pt idx="2041">
                        <c:v>2.5366593781317399E-2</c:v>
                      </c:pt>
                      <c:pt idx="2042">
                        <c:v>2.6155001231078799E-2</c:v>
                      </c:pt>
                      <c:pt idx="2043">
                        <c:v>2.6996022063842499E-2</c:v>
                      </c:pt>
                      <c:pt idx="2044">
                        <c:v>2.7893551947694901E-2</c:v>
                      </c:pt>
                      <c:pt idx="2045">
                        <c:v>2.88516567484642E-2</c:v>
                      </c:pt>
                      <c:pt idx="2046">
                        <c:v>2.9874982574195501E-2</c:v>
                      </c:pt>
                      <c:pt idx="2047">
                        <c:v>3.0968813681317799E-2</c:v>
                      </c:pt>
                      <c:pt idx="2048">
                        <c:v>3.21391081173759E-2</c:v>
                      </c:pt>
                      <c:pt idx="2049">
                        <c:v>3.3392476429962903E-2</c:v>
                      </c:pt>
                      <c:pt idx="2050">
                        <c:v>3.4736277884266503E-2</c:v>
                      </c:pt>
                      <c:pt idx="2051">
                        <c:v>3.61782724809925E-2</c:v>
                      </c:pt>
                      <c:pt idx="2052">
                        <c:v>3.7726601519314701E-2</c:v>
                      </c:pt>
                      <c:pt idx="2053">
                        <c:v>3.9389569960051198E-2</c:v>
                      </c:pt>
                      <c:pt idx="2054">
                        <c:v>4.1175654627900599E-2</c:v>
                      </c:pt>
                      <c:pt idx="2055">
                        <c:v>4.3093328453933301E-2</c:v>
                      </c:pt>
                      <c:pt idx="2056">
                        <c:v>4.5151309535422499E-2</c:v>
                      </c:pt>
                      <c:pt idx="2057">
                        <c:v>4.7358628322246202E-2</c:v>
                      </c:pt>
                      <c:pt idx="2058">
                        <c:v>4.97246381327048E-2</c:v>
                      </c:pt>
                      <c:pt idx="2059">
                        <c:v>5.2259058937798399E-2</c:v>
                      </c:pt>
                      <c:pt idx="2060">
                        <c:v>5.4972006588601303E-2</c:v>
                      </c:pt>
                      <c:pt idx="2061">
                        <c:v>5.7873715389681897E-2</c:v>
                      </c:pt>
                      <c:pt idx="2062">
                        <c:v>6.0974331018708701E-2</c:v>
                      </c:pt>
                      <c:pt idx="2063">
                        <c:v>6.4283470540903304E-2</c:v>
                      </c:pt>
                      <c:pt idx="2064">
                        <c:v>6.7809830228344498E-2</c:v>
                      </c:pt>
                      <c:pt idx="2065">
                        <c:v>7.1560818325746303E-2</c:v>
                      </c:pt>
                      <c:pt idx="2066">
                        <c:v>7.5542610363245402E-2</c:v>
                      </c:pt>
                      <c:pt idx="2067">
                        <c:v>7.9760084725665301E-2</c:v>
                      </c:pt>
                      <c:pt idx="2068">
                        <c:v>8.4217358997807704E-2</c:v>
                      </c:pt>
                      <c:pt idx="2069">
                        <c:v>8.8918372375756796E-2</c:v>
                      </c:pt>
                      <c:pt idx="2070">
                        <c:v>9.3867803002000996E-2</c:v>
                      </c:pt>
                      <c:pt idx="2071">
                        <c:v>9.9071843262429099E-2</c:v>
                      </c:pt>
                      <c:pt idx="2072">
                        <c:v>0.104539126576534</c:v>
                      </c:pt>
                      <c:pt idx="2073">
                        <c:v>0.110281166169439</c:v>
                      </c:pt>
                      <c:pt idx="2074">
                        <c:v>0.116312313009504</c:v>
                      </c:pt>
                      <c:pt idx="2075">
                        <c:v>0.12264931375042699</c:v>
                      </c:pt>
                      <c:pt idx="2076">
                        <c:v>0.129310487088586</c:v>
                      </c:pt>
                      <c:pt idx="2077">
                        <c:v>0.13631472106870801</c:v>
                      </c:pt>
                      <c:pt idx="2078">
                        <c:v>0.14368024984254699</c:v>
                      </c:pt>
                      <c:pt idx="2079">
                        <c:v>0.15142341719892999</c:v>
                      </c:pt>
                      <c:pt idx="2080">
                        <c:v>0.15955796994184199</c:v>
                      </c:pt>
                      <c:pt idx="2081">
                        <c:v>0.16809487497543801</c:v>
                      </c:pt>
                      <c:pt idx="2082">
                        <c:v>0.17704230155942799</c:v>
                      </c:pt>
                      <c:pt idx="2083">
                        <c:v>0.18640604214956399</c:v>
                      </c:pt>
                      <c:pt idx="2084">
                        <c:v>0.19619052220566499</c:v>
                      </c:pt>
                      <c:pt idx="2085">
                        <c:v>0.206399404525271</c:v>
                      </c:pt>
                      <c:pt idx="2086">
                        <c:v>0.217036299260043</c:v>
                      </c:pt>
                      <c:pt idx="2087">
                        <c:v>0.228105296700959</c:v>
                      </c:pt>
                      <c:pt idx="2088">
                        <c:v>0.239610783484205</c:v>
                      </c:pt>
                      <c:pt idx="2089">
                        <c:v>0.25155684884071899</c:v>
                      </c:pt>
                      <c:pt idx="2090">
                        <c:v>0.26394684901809201</c:v>
                      </c:pt>
                      <c:pt idx="2091">
                        <c:v>0.276782263367713</c:v>
                      </c:pt>
                      <c:pt idx="2092">
                        <c:v>0.29006212849325302</c:v>
                      </c:pt>
                      <c:pt idx="2093">
                        <c:v>0.30378215689243299</c:v>
                      </c:pt>
                      <c:pt idx="2094">
                        <c:v>0.31793439767600701</c:v>
                      </c:pt>
                      <c:pt idx="2095">
                        <c:v>0.33250802676476499</c:v>
                      </c:pt>
                      <c:pt idx="2096">
                        <c:v>0.347488797057254</c:v>
                      </c:pt>
                      <c:pt idx="2097">
                        <c:v>0.362859761119183</c:v>
                      </c:pt>
                      <c:pt idx="2098">
                        <c:v>0.37860197683878</c:v>
                      </c:pt>
                      <c:pt idx="2099">
                        <c:v>0.394695109998771</c:v>
                      </c:pt>
                      <c:pt idx="2100">
                        <c:v>0.411117510439092</c:v>
                      </c:pt>
                      <c:pt idx="2101">
                        <c:v>0.42784639105927602</c:v>
                      </c:pt>
                      <c:pt idx="2102">
                        <c:v>0.44485828722437099</c:v>
                      </c:pt>
                      <c:pt idx="2103">
                        <c:v>0.462128864636773</c:v>
                      </c:pt>
                      <c:pt idx="2104">
                        <c:v>0.47963296148978202</c:v>
                      </c:pt>
                      <c:pt idx="2105">
                        <c:v>0.49734423854120802</c:v>
                      </c:pt>
                      <c:pt idx="2106">
                        <c:v>0.51523557438996603</c:v>
                      </c:pt>
                      <c:pt idx="2107">
                        <c:v>0.53328036608842699</c:v>
                      </c:pt>
                      <c:pt idx="2108">
                        <c:v>0.551450848795486</c:v>
                      </c:pt>
                      <c:pt idx="2109">
                        <c:v>0.56971889926846397</c:v>
                      </c:pt>
                      <c:pt idx="2110">
                        <c:v>0.58805592234884196</c:v>
                      </c:pt>
                      <c:pt idx="2111">
                        <c:v>0.60643321673163897</c:v>
                      </c:pt>
                      <c:pt idx="2112">
                        <c:v>0.62482109936833796</c:v>
                      </c:pt>
                      <c:pt idx="2113">
                        <c:v>0.64318864418907395</c:v>
                      </c:pt>
                      <c:pt idx="2114">
                        <c:v>0.66150353859369104</c:v>
                      </c:pt>
                      <c:pt idx="2115">
                        <c:v>0.67973125516319999</c:v>
                      </c:pt>
                      <c:pt idx="2116">
                        <c:v>0.69783544536045805</c:v>
                      </c:pt>
                      <c:pt idx="2117">
                        <c:v>0.71577794170718601</c:v>
                      </c:pt>
                      <c:pt idx="2118">
                        <c:v>0.733518787735017</c:v>
                      </c:pt>
                      <c:pt idx="2119">
                        <c:v>0.75101703606935299</c:v>
                      </c:pt>
                      <c:pt idx="2120">
                        <c:v>0.76823055484676495</c:v>
                      </c:pt>
                      <c:pt idx="2121">
                        <c:v>0.78511679938048695</c:v>
                      </c:pt>
                      <c:pt idx="2122">
                        <c:v>0.80163285359322101</c:v>
                      </c:pt>
                      <c:pt idx="2123">
                        <c:v>0.8177357221664</c:v>
                      </c:pt>
                      <c:pt idx="2124">
                        <c:v>0.833382582269525</c:v>
                      </c:pt>
                      <c:pt idx="2125">
                        <c:v>0.84853097548269096</c:v>
                      </c:pt>
                      <c:pt idx="2126">
                        <c:v>0.863139147435943</c:v>
                      </c:pt>
                      <c:pt idx="2127">
                        <c:v>0.87716625134033199</c:v>
                      </c:pt>
                      <c:pt idx="2128">
                        <c:v>0.89057255017242098</c:v>
                      </c:pt>
                      <c:pt idx="2129">
                        <c:v>0.90331999193156198</c:v>
                      </c:pt>
                      <c:pt idx="2130">
                        <c:v>0.91537230132398295</c:v>
                      </c:pt>
                      <c:pt idx="2131">
                        <c:v>0.92669632967244098</c:v>
                      </c:pt>
                      <c:pt idx="2132">
                        <c:v>0.93726167936934002</c:v>
                      </c:pt>
                      <c:pt idx="2133">
                        <c:v>0.94704157273758605</c:v>
                      </c:pt>
                      <c:pt idx="2134">
                        <c:v>0.95601449739486899</c:v>
                      </c:pt>
                      <c:pt idx="2135">
                        <c:v>0.96416362212173501</c:v>
                      </c:pt>
                      <c:pt idx="2136">
                        <c:v>0.97147741617333305</c:v>
                      </c:pt>
                      <c:pt idx="2137">
                        <c:v>0.97794965222058305</c:v>
                      </c:pt>
                      <c:pt idx="2138">
                        <c:v>0.98357934035042804</c:v>
                      </c:pt>
                      <c:pt idx="2139">
                        <c:v>0.98836914251517705</c:v>
                      </c:pt>
                      <c:pt idx="2140">
                        <c:v>0.992325322077107</c:v>
                      </c:pt>
                      <c:pt idx="2141">
                        <c:v>0.99545637234724904</c:v>
                      </c:pt>
                      <c:pt idx="2142">
                        <c:v>0.99777210537598204</c:v>
                      </c:pt>
                      <c:pt idx="2143">
                        <c:v>0.99928299484535899</c:v>
                      </c:pt>
                      <c:pt idx="2144">
                        <c:v>1</c:v>
                      </c:pt>
                      <c:pt idx="2145">
                        <c:v>0.99993404912824702</c:v>
                      </c:pt>
                      <c:pt idx="2146">
                        <c:v>0.99909647138449098</c:v>
                      </c:pt>
                      <c:pt idx="2147">
                        <c:v>0.99749875467953297</c:v>
                      </c:pt>
                      <c:pt idx="2148">
                        <c:v>0.99515309192700296</c:v>
                      </c:pt>
                      <c:pt idx="2149">
                        <c:v>0.99207286726350097</c:v>
                      </c:pt>
                      <c:pt idx="2150">
                        <c:v>0.98827236194378898</c:v>
                      </c:pt>
                      <c:pt idx="2151">
                        <c:v>0.98376748358416699</c:v>
                      </c:pt>
                      <c:pt idx="2152">
                        <c:v>0.97857566563012199</c:v>
                      </c:pt>
                      <c:pt idx="2153">
                        <c:v>0.97271501989053</c:v>
                      </c:pt>
                      <c:pt idx="2154">
                        <c:v>0.96620574033925799</c:v>
                      </c:pt>
                      <c:pt idx="2155">
                        <c:v>0.95906873788200697</c:v>
                      </c:pt>
                      <c:pt idx="2156">
                        <c:v>0.95132658795534297</c:v>
                      </c:pt>
                      <c:pt idx="2157">
                        <c:v>0.94300266819846101</c:v>
                      </c:pt>
                      <c:pt idx="2158">
                        <c:v>0.93412166698136201</c:v>
                      </c:pt>
                      <c:pt idx="2159">
                        <c:v>0.92470966578956004</c:v>
                      </c:pt>
                      <c:pt idx="2160">
                        <c:v>0.914793643062212</c:v>
                      </c:pt>
                      <c:pt idx="2161">
                        <c:v>0.90440155050224802</c:v>
                      </c:pt>
                      <c:pt idx="2162">
                        <c:v>0.89356154020422895</c:v>
                      </c:pt>
                      <c:pt idx="2163">
                        <c:v>0.88230177120668196</c:v>
                      </c:pt>
                      <c:pt idx="2164">
                        <c:v>0.87065015164997195</c:v>
                      </c:pt>
                      <c:pt idx="2165">
                        <c:v>0.85863331991675396</c:v>
                      </c:pt>
                      <c:pt idx="2166">
                        <c:v>0.84627673741019704</c:v>
                      </c:pt>
                      <c:pt idx="2167">
                        <c:v>0.83360500273451998</c:v>
                      </c:pt>
                      <c:pt idx="2168">
                        <c:v>0.82064128142440196</c:v>
                      </c:pt>
                      <c:pt idx="2169">
                        <c:v>0.80740760668137701</c:v>
                      </c:pt>
                      <c:pt idx="2170">
                        <c:v>0.79392511750673</c:v>
                      </c:pt>
                      <c:pt idx="2171">
                        <c:v>0.78021475580861999</c:v>
                      </c:pt>
                      <c:pt idx="2172">
                        <c:v>0.76629724333997795</c:v>
                      </c:pt>
                      <c:pt idx="2173">
                        <c:v>0.75219365707040498</c:v>
                      </c:pt>
                      <c:pt idx="2174">
                        <c:v>0.73792584239895198</c:v>
                      </c:pt>
                      <c:pt idx="2175">
                        <c:v>0.72351639213582297</c:v>
                      </c:pt>
                      <c:pt idx="2176">
                        <c:v>0.70898853772174997</c:v>
                      </c:pt>
                      <c:pt idx="2177">
                        <c:v>0.694365839376899</c:v>
                      </c:pt>
                      <c:pt idx="2178">
                        <c:v>0.67967169928054305</c:v>
                      </c:pt>
                      <c:pt idx="2179">
                        <c:v>0.66492884186802803</c:v>
                      </c:pt>
                      <c:pt idx="2180">
                        <c:v>0.65015883876254199</c:v>
                      </c:pt>
                      <c:pt idx="2181">
                        <c:v>0.63538189113974097</c:v>
                      </c:pt>
                      <c:pt idx="2182">
                        <c:v>0.62061602452171705</c:v>
                      </c:pt>
                      <c:pt idx="2183">
                        <c:v>0.605877845430708</c:v>
                      </c:pt>
                      <c:pt idx="2184">
                        <c:v>0.59118225805146996</c:v>
                      </c:pt>
                      <c:pt idx="2185">
                        <c:v>0.57654322049639395</c:v>
                      </c:pt>
                      <c:pt idx="2186">
                        <c:v>0.56197458601970096</c:v>
                      </c:pt>
                      <c:pt idx="2187">
                        <c:v>0.54749032139972498</c:v>
                      </c:pt>
                      <c:pt idx="2188">
                        <c:v>0.53310500241512204</c:v>
                      </c:pt>
                      <c:pt idx="2189">
                        <c:v>0.51883498967557096</c:v>
                      </c:pt>
                      <c:pt idx="2190">
                        <c:v>0.50469758069064496</c:v>
                      </c:pt>
                      <c:pt idx="2191">
                        <c:v>0.49071074912388801</c:v>
                      </c:pt>
                      <c:pt idx="2192">
                        <c:v>0.47689268349289199</c:v>
                      </c:pt>
                      <c:pt idx="2193">
                        <c:v>0.46326159829209601</c:v>
                      </c:pt>
                      <c:pt idx="2194">
                        <c:v>0.44983401751518998</c:v>
                      </c:pt>
                      <c:pt idx="2195">
                        <c:v>0.43662351659876403</c:v>
                      </c:pt>
                      <c:pt idx="2196">
                        <c:v>0.42364107134474899</c:v>
                      </c:pt>
                      <c:pt idx="2197">
                        <c:v>0.41089454335803899</c:v>
                      </c:pt>
                      <c:pt idx="2198">
                        <c:v>0.39838874076477199</c:v>
                      </c:pt>
                      <c:pt idx="2199">
                        <c:v>0.38612556935023101</c:v>
                      </c:pt>
                      <c:pt idx="2200">
                        <c:v>0.37410541793687702</c:v>
                      </c:pt>
                      <c:pt idx="2201">
                        <c:v>0.36232719534316998</c:v>
                      </c:pt>
                      <c:pt idx="2202">
                        <c:v>0.35078962951370501</c:v>
                      </c:pt>
                      <c:pt idx="2203">
                        <c:v>0.339491819660178</c:v>
                      </c:pt>
                      <c:pt idx="2204">
                        <c:v>0.32843384495873901</c:v>
                      </c:pt>
                      <c:pt idx="2205">
                        <c:v>0.31761653008423302</c:v>
                      </c:pt>
                      <c:pt idx="2206">
                        <c:v>0.30704167772607699</c:v>
                      </c:pt>
                      <c:pt idx="2207">
                        <c:v>0.29671163437411802</c:v>
                      </c:pt>
                      <c:pt idx="2208">
                        <c:v>0.28662890020476101</c:v>
                      </c:pt>
                      <c:pt idx="2209">
                        <c:v>0.27679615835625598</c:v>
                      </c:pt>
                      <c:pt idx="2210">
                        <c:v>0.26721498152722101</c:v>
                      </c:pt>
                      <c:pt idx="2211">
                        <c:v>0.25788654970456998</c:v>
                      </c:pt>
                      <c:pt idx="2212">
                        <c:v>0.24881180073565001</c:v>
                      </c:pt>
                      <c:pt idx="2213">
                        <c:v>0.23999100234554999</c:v>
                      </c:pt>
                      <c:pt idx="2214">
                        <c:v>0.23142446656240501</c:v>
                      </c:pt>
                      <c:pt idx="2215">
                        <c:v>0.22311270398252001</c:v>
                      </c:pt>
                      <c:pt idx="2216">
                        <c:v>0.21505640845830901</c:v>
                      </c:pt>
                      <c:pt idx="2217">
                        <c:v>0.20725586276639699</c:v>
                      </c:pt>
                      <c:pt idx="2218">
                        <c:v>0.19971144693139301</c:v>
                      </c:pt>
                      <c:pt idx="2219">
                        <c:v>0.19242226117144401</c:v>
                      </c:pt>
                      <c:pt idx="2220">
                        <c:v>0.185386278453438</c:v>
                      </c:pt>
                      <c:pt idx="2221">
                        <c:v>0.178600024925889</c:v>
                      </c:pt>
                      <c:pt idx="2222">
                        <c:v>0.17205762522620699</c:v>
                      </c:pt>
                      <c:pt idx="2223">
                        <c:v>0.165751542531863</c:v>
                      </c:pt>
                      <c:pt idx="2224">
                        <c:v>0.15967261002184799</c:v>
                      </c:pt>
                      <c:pt idx="2225">
                        <c:v>0.15381008829936399</c:v>
                      </c:pt>
                      <c:pt idx="2226">
                        <c:v>0.148152987353357</c:v>
                      </c:pt>
                      <c:pt idx="2227">
                        <c:v>0.14269016327464901</c:v>
                      </c:pt>
                      <c:pt idx="2228">
                        <c:v>0.13741135609308699</c:v>
                      </c:pt>
                      <c:pt idx="2229">
                        <c:v>0.13230779584734301</c:v>
                      </c:pt>
                      <c:pt idx="2230">
                        <c:v>0.12737266225345001</c:v>
                      </c:pt>
                      <c:pt idx="2231">
                        <c:v>0.122600838100627</c:v>
                      </c:pt>
                      <c:pt idx="2232">
                        <c:v>0.11798900988133</c:v>
                      </c:pt>
                      <c:pt idx="2233">
                        <c:v>0.11353544197805</c:v>
                      </c:pt>
                      <c:pt idx="2234">
                        <c:v>0.109239428884791</c:v>
                      </c:pt>
                      <c:pt idx="2235">
                        <c:v>0.105100369595055</c:v>
                      </c:pt>
                      <c:pt idx="2236">
                        <c:v>0.10111761264404</c:v>
                      </c:pt>
                      <c:pt idx="2237">
                        <c:v>9.7290320998791202E-2</c:v>
                      </c:pt>
                      <c:pt idx="2238">
                        <c:v>9.3616395865422905E-2</c:v>
                      </c:pt>
                      <c:pt idx="2239">
                        <c:v>9.0093042162036105E-2</c:v>
                      </c:pt>
                      <c:pt idx="2240">
                        <c:v>8.6716328840988802E-2</c:v>
                      </c:pt>
                      <c:pt idx="2241">
                        <c:v>8.3481665148777501E-2</c:v>
                      </c:pt>
                      <c:pt idx="2242">
                        <c:v>8.0383734151497105E-2</c:v>
                      </c:pt>
                      <c:pt idx="2243">
                        <c:v>7.7417326627298999E-2</c:v>
                      </c:pt>
                      <c:pt idx="2244">
                        <c:v>7.4576960855144397E-2</c:v>
                      </c:pt>
                      <c:pt idx="2245">
                        <c:v>7.1857312331504303E-2</c:v>
                      </c:pt>
                      <c:pt idx="2246">
                        <c:v>6.9253964136263696E-2</c:v>
                      </c:pt>
                      <c:pt idx="2247">
                        <c:v>6.6762856934985196E-2</c:v>
                      </c:pt>
                      <c:pt idx="2248">
                        <c:v>6.4380180527396302E-2</c:v>
                      </c:pt>
                      <c:pt idx="2249">
                        <c:v>6.2102673091078801E-2</c:v>
                      </c:pt>
                      <c:pt idx="2250">
                        <c:v>5.9927344613276701E-2</c:v>
                      </c:pt>
                      <c:pt idx="2251">
                        <c:v>5.7851119075190402E-2</c:v>
                      </c:pt>
                      <c:pt idx="2252">
                        <c:v>5.58704857017914E-2</c:v>
                      </c:pt>
                      <c:pt idx="2253">
                        <c:v>5.3981562162523297E-2</c:v>
                      </c:pt>
                      <c:pt idx="2254">
                        <c:v>5.21795357644411E-2</c:v>
                      </c:pt>
                      <c:pt idx="2255">
                        <c:v>5.0458893150533098E-2</c:v>
                      </c:pt>
                      <c:pt idx="2256">
                        <c:v>4.8813358160066399E-2</c:v>
                      </c:pt>
                      <c:pt idx="2257">
                        <c:v>4.7236316705382399E-2</c:v>
                      </c:pt>
                      <c:pt idx="2258">
                        <c:v>4.5720875613528902E-2</c:v>
                      </c:pt>
                      <c:pt idx="2259">
                        <c:v>4.4259901978650699E-2</c:v>
                      </c:pt>
                      <c:pt idx="2260">
                        <c:v>4.2846923278226597E-2</c:v>
                      </c:pt>
                      <c:pt idx="2261">
                        <c:v>4.1476123503296998E-2</c:v>
                      </c:pt>
                      <c:pt idx="2262">
                        <c:v>4.0142682731637999E-2</c:v>
                      </c:pt>
                      <c:pt idx="2263">
                        <c:v>3.8842822191149803E-2</c:v>
                      </c:pt>
                      <c:pt idx="2264">
                        <c:v>3.7574064273316103E-2</c:v>
                      </c:pt>
                      <c:pt idx="2265">
                        <c:v>3.6334842181745097E-2</c:v>
                      </c:pt>
                      <c:pt idx="2266">
                        <c:v>3.51245023707712E-2</c:v>
                      </c:pt>
                      <c:pt idx="2267">
                        <c:v>3.3943213925993997E-2</c:v>
                      </c:pt>
                      <c:pt idx="2268">
                        <c:v>3.2791798921619299E-2</c:v>
                      </c:pt>
                      <c:pt idx="2269">
                        <c:v>3.1671424009021898E-2</c:v>
                      </c:pt>
                      <c:pt idx="2270">
                        <c:v>3.0583287236262E-2</c:v>
                      </c:pt>
                      <c:pt idx="2271">
                        <c:v>2.9528909017803799E-2</c:v>
                      </c:pt>
                      <c:pt idx="2272">
                        <c:v>2.8509651502322101E-2</c:v>
                      </c:pt>
                      <c:pt idx="2273">
                        <c:v>2.75268837682075E-2</c:v>
                      </c:pt>
                      <c:pt idx="2274">
                        <c:v>2.6581800887577701E-2</c:v>
                      </c:pt>
                      <c:pt idx="2275">
                        <c:v>2.56755385252605E-2</c:v>
                      </c:pt>
                      <c:pt idx="2276">
                        <c:v>2.4808836519284901E-2</c:v>
                      </c:pt>
                      <c:pt idx="2277">
                        <c:v>2.3982042191281801E-2</c:v>
                      </c:pt>
                      <c:pt idx="2278">
                        <c:v>2.3195100768157201E-2</c:v>
                      </c:pt>
                      <c:pt idx="2279">
                        <c:v>2.2447467656249699E-2</c:v>
                      </c:pt>
                      <c:pt idx="2280">
                        <c:v>2.1737769778552799E-2</c:v>
                      </c:pt>
                      <c:pt idx="2281">
                        <c:v>2.1064116533601698E-2</c:v>
                      </c:pt>
                      <c:pt idx="2282">
                        <c:v>2.0424177833218E-2</c:v>
                      </c:pt>
                      <c:pt idx="2283">
                        <c:v>1.9815460515971599E-2</c:v>
                      </c:pt>
                      <c:pt idx="2284">
                        <c:v>1.92354680332954E-2</c:v>
                      </c:pt>
                      <c:pt idx="2285">
                        <c:v>1.8682110268148901E-2</c:v>
                      </c:pt>
                      <c:pt idx="2286">
                        <c:v>1.8153623687285601E-2</c:v>
                      </c:pt>
                      <c:pt idx="2287">
                        <c:v>1.7648925689634901E-2</c:v>
                      </c:pt>
                      <c:pt idx="2288">
                        <c:v>1.7167721471712E-2</c:v>
                      </c:pt>
                      <c:pt idx="2289">
                        <c:v>1.6710368430919598E-2</c:v>
                      </c:pt>
                      <c:pt idx="2290">
                        <c:v>1.6277365605359001E-2</c:v>
                      </c:pt>
                      <c:pt idx="2291">
                        <c:v>1.58693868105408E-2</c:v>
                      </c:pt>
                      <c:pt idx="2292">
                        <c:v>1.5486649507742501E-2</c:v>
                      </c:pt>
                      <c:pt idx="2293">
                        <c:v>1.5128891395207201E-2</c:v>
                      </c:pt>
                      <c:pt idx="2294">
                        <c:v>1.4795004876054301E-2</c:v>
                      </c:pt>
                      <c:pt idx="2295">
                        <c:v>1.44830723437694E-2</c:v>
                      </c:pt>
                      <c:pt idx="2296">
                        <c:v>1.4190193920373699E-2</c:v>
                      </c:pt>
                      <c:pt idx="2297">
                        <c:v>1.39127206335716E-2</c:v>
                      </c:pt>
                      <c:pt idx="2298">
                        <c:v>1.36466394518327E-2</c:v>
                      </c:pt>
                      <c:pt idx="2299">
                        <c:v>1.33877983340019E-2</c:v>
                      </c:pt>
                      <c:pt idx="2300">
                        <c:v>1.3132305865996501E-2</c:v>
                      </c:pt>
                      <c:pt idx="2301">
                        <c:v>1.2876593250710401E-2</c:v>
                      </c:pt>
                      <c:pt idx="2302">
                        <c:v>1.26179902547517E-2</c:v>
                      </c:pt>
                      <c:pt idx="2303">
                        <c:v>1.2354748113772599E-2</c:v>
                      </c:pt>
                      <c:pt idx="2304">
                        <c:v>1.2086185103460099E-2</c:v>
                      </c:pt>
                      <c:pt idx="2305">
                        <c:v>1.1812848131586701E-2</c:v>
                      </c:pt>
                      <c:pt idx="2306">
                        <c:v>1.15362516052681E-2</c:v>
                      </c:pt>
                      <c:pt idx="2307">
                        <c:v>1.1258787384579701E-2</c:v>
                      </c:pt>
                      <c:pt idx="2308">
                        <c:v>1.0983327947449301E-2</c:v>
                      </c:pt>
                      <c:pt idx="2309">
                        <c:v>1.0712907257955999E-2</c:v>
                      </c:pt>
                      <c:pt idx="2310">
                        <c:v>1.04504302639259E-2</c:v>
                      </c:pt>
                      <c:pt idx="2311">
                        <c:v>1.01984095558269E-2</c:v>
                      </c:pt>
                      <c:pt idx="2312">
                        <c:v>9.95840985303207E-3</c:v>
                      </c:pt>
                      <c:pt idx="2313">
                        <c:v>9.7312274469862799E-3</c:v>
                      </c:pt>
                      <c:pt idx="2314">
                        <c:v>9.5167879633725801E-3</c:v>
                      </c:pt>
                      <c:pt idx="2315">
                        <c:v>9.3142574045786408E-3</c:v>
                      </c:pt>
                      <c:pt idx="2316">
                        <c:v>9.1221653453013394E-3</c:v>
                      </c:pt>
                      <c:pt idx="2317">
                        <c:v>8.9388043731667005E-3</c:v>
                      </c:pt>
                      <c:pt idx="2318">
                        <c:v>8.7624160574647208E-3</c:v>
                      </c:pt>
                      <c:pt idx="2319">
                        <c:v>8.5914820149799905E-3</c:v>
                      </c:pt>
                      <c:pt idx="2320">
                        <c:v>8.4249341786267994E-3</c:v>
                      </c:pt>
                      <c:pt idx="2321">
                        <c:v>8.2622350901362003E-3</c:v>
                      </c:pt>
                      <c:pt idx="2322">
                        <c:v>8.1035078382869098E-3</c:v>
                      </c:pt>
                      <c:pt idx="2323">
                        <c:v>7.9494402399521106E-3</c:v>
                      </c:pt>
                      <c:pt idx="2324">
                        <c:v>7.8012171288479402E-3</c:v>
                      </c:pt>
                      <c:pt idx="2325">
                        <c:v>7.6602587600486799E-3</c:v>
                      </c:pt>
                      <c:pt idx="2326">
                        <c:v>7.5279574007965496E-3</c:v>
                      </c:pt>
                      <c:pt idx="2327">
                        <c:v>7.4056207732877801E-3</c:v>
                      </c:pt>
                      <c:pt idx="2328">
                        <c:v>7.2941970676249496E-3</c:v>
                      </c:pt>
                      <c:pt idx="2329">
                        <c:v>7.1940734158625497E-3</c:v>
                      </c:pt>
                      <c:pt idx="2330">
                        <c:v>7.1048812370217203E-3</c:v>
                      </c:pt>
                      <c:pt idx="2331">
                        <c:v>7.0257485092417703E-3</c:v>
                      </c:pt>
                      <c:pt idx="2332">
                        <c:v>6.95505880085397E-3</c:v>
                      </c:pt>
                      <c:pt idx="2333">
                        <c:v>6.8907509408702603E-3</c:v>
                      </c:pt>
                      <c:pt idx="2334">
                        <c:v>6.8303718727770798E-3</c:v>
                      </c:pt>
                      <c:pt idx="2335">
                        <c:v>6.77139451556021E-3</c:v>
                      </c:pt>
                      <c:pt idx="2336">
                        <c:v>6.7116030858967602E-3</c:v>
                      </c:pt>
                      <c:pt idx="2337">
                        <c:v>6.6492086990286702E-3</c:v>
                      </c:pt>
                      <c:pt idx="2338">
                        <c:v>6.5829969142865404E-3</c:v>
                      </c:pt>
                      <c:pt idx="2339">
                        <c:v>6.5124177720349797E-3</c:v>
                      </c:pt>
                      <c:pt idx="2340">
                        <c:v>6.4374907320182504E-3</c:v>
                      </c:pt>
                      <c:pt idx="2341">
                        <c:v>6.3587426226552196E-3</c:v>
                      </c:pt>
                      <c:pt idx="2342">
                        <c:v>6.2769248517565903E-3</c:v>
                      </c:pt>
                      <c:pt idx="2343">
                        <c:v>6.1929819421493804E-3</c:v>
                      </c:pt>
                      <c:pt idx="2344">
                        <c:v>6.10790423895938E-3</c:v>
                      </c:pt>
                      <c:pt idx="2345">
                        <c:v>6.02254079533311E-3</c:v>
                      </c:pt>
                      <c:pt idx="2346">
                        <c:v>5.93777442975125E-3</c:v>
                      </c:pt>
                      <c:pt idx="2347">
                        <c:v>5.8544713572019399E-3</c:v>
                      </c:pt>
                      <c:pt idx="2348">
                        <c:v>5.7736888048812102E-3</c:v>
                      </c:pt>
                      <c:pt idx="2349">
                        <c:v>5.69671573109238E-3</c:v>
                      </c:pt>
                      <c:pt idx="2350">
                        <c:v>5.6250687092185099E-3</c:v>
                      </c:pt>
                      <c:pt idx="2351">
                        <c:v>5.5604457708902898E-3</c:v>
                      </c:pt>
                      <c:pt idx="2352">
                        <c:v>5.5045682045581201E-3</c:v>
                      </c:pt>
                      <c:pt idx="2353">
                        <c:v>5.4589186090140502E-3</c:v>
                      </c:pt>
                      <c:pt idx="2354">
                        <c:v>5.4244469431410699E-3</c:v>
                      </c:pt>
                      <c:pt idx="2355">
                        <c:v>5.4015322989915404E-3</c:v>
                      </c:pt>
                      <c:pt idx="2356">
                        <c:v>5.3896221333073497E-3</c:v>
                      </c:pt>
                      <c:pt idx="2357">
                        <c:v>5.3873277423620702E-3</c:v>
                      </c:pt>
                      <c:pt idx="2358">
                        <c:v>5.3924473867523999E-3</c:v>
                      </c:pt>
                      <c:pt idx="2359">
                        <c:v>5.4022900421359403E-3</c:v>
                      </c:pt>
                      <c:pt idx="2360">
                        <c:v>5.4140247414784801E-3</c:v>
                      </c:pt>
                      <c:pt idx="2361">
                        <c:v>5.4249633642034804E-3</c:v>
                      </c:pt>
                      <c:pt idx="2362">
                        <c:v>5.4328418233382898E-3</c:v>
                      </c:pt>
                      <c:pt idx="2363">
                        <c:v>5.4360418510075699E-3</c:v>
                      </c:pt>
                      <c:pt idx="2364">
                        <c:v>5.4336214966335897E-3</c:v>
                      </c:pt>
                      <c:pt idx="2365">
                        <c:v>5.4253217517932001E-3</c:v>
                      </c:pt>
                      <c:pt idx="2366">
                        <c:v>5.4114048480159403E-3</c:v>
                      </c:pt>
                      <c:pt idx="2367">
                        <c:v>5.3924086629599799E-3</c:v>
                      </c:pt>
                      <c:pt idx="2368">
                        <c:v>5.3690743791523698E-3</c:v>
                      </c:pt>
                      <c:pt idx="2369">
                        <c:v>5.3420323302611102E-3</c:v>
                      </c:pt>
                      <c:pt idx="2370">
                        <c:v>5.3117005335153898E-3</c:v>
                      </c:pt>
                      <c:pt idx="2371">
                        <c:v>5.2783853320671299E-3</c:v>
                      </c:pt>
                      <c:pt idx="2372">
                        <c:v>5.2421833518070896E-3</c:v>
                      </c:pt>
                      <c:pt idx="2373">
                        <c:v>5.2030920307359297E-3</c:v>
                      </c:pt>
                      <c:pt idx="2374">
                        <c:v>5.1611386020732402E-3</c:v>
                      </c:pt>
                      <c:pt idx="2375">
                        <c:v>5.1163972968453503E-3</c:v>
                      </c:pt>
                      <c:pt idx="2376">
                        <c:v>5.0690647395937802E-3</c:v>
                      </c:pt>
                      <c:pt idx="2377">
                        <c:v>5.0195242313740996E-3</c:v>
                      </c:pt>
                      <c:pt idx="2378">
                        <c:v>4.9683799105014297E-3</c:v>
                      </c:pt>
                      <c:pt idx="2379">
                        <c:v>4.9163295847001803E-3</c:v>
                      </c:pt>
                      <c:pt idx="2380">
                        <c:v>4.8641585024758799E-3</c:v>
                      </c:pt>
                      <c:pt idx="2381">
                        <c:v>4.8126631986015501E-3</c:v>
                      </c:pt>
                      <c:pt idx="2382">
                        <c:v>4.7627773997617204E-3</c:v>
                      </c:pt>
                      <c:pt idx="2383">
                        <c:v>4.7154187746337901E-3</c:v>
                      </c:pt>
                      <c:pt idx="2384">
                        <c:v>4.6714888545595096E-3</c:v>
                      </c:pt>
                      <c:pt idx="2385">
                        <c:v>4.6318766991668104E-3</c:v>
                      </c:pt>
                      <c:pt idx="2386">
                        <c:v>4.5973224120320301E-3</c:v>
                      </c:pt>
                      <c:pt idx="2387">
                        <c:v>4.5684004642226796E-3</c:v>
                      </c:pt>
                      <c:pt idx="2388">
                        <c:v>4.5453771579347397E-3</c:v>
                      </c:pt>
                      <c:pt idx="2389">
                        <c:v>4.5280252259876398E-3</c:v>
                      </c:pt>
                      <c:pt idx="2390">
                        <c:v>4.5154953262124299E-3</c:v>
                      </c:pt>
                      <c:pt idx="2391">
                        <c:v>4.5062152525165199E-3</c:v>
                      </c:pt>
                      <c:pt idx="2392">
                        <c:v>4.4979034458405599E-3</c:v>
                      </c:pt>
                      <c:pt idx="2393">
                        <c:v>4.4876384624508402E-3</c:v>
                      </c:pt>
                      <c:pt idx="2394">
                        <c:v>4.4720335803154296E-3</c:v>
                      </c:pt>
                      <c:pt idx="2395">
                        <c:v>4.4477757660026001E-3</c:v>
                      </c:pt>
                      <c:pt idx="2396">
                        <c:v>4.4117858706713099E-3</c:v>
                      </c:pt>
                      <c:pt idx="2397">
                        <c:v>4.3617209250812602E-3</c:v>
                      </c:pt>
                      <c:pt idx="2398">
                        <c:v>4.2962987444933E-3</c:v>
                      </c:pt>
                      <c:pt idx="2399">
                        <c:v>4.2154248228918802E-3</c:v>
                      </c:pt>
                      <c:pt idx="2400">
                        <c:v>4.12037701664525E-3</c:v>
                      </c:pt>
                      <c:pt idx="2401">
                        <c:v>4.0135930216363899E-3</c:v>
                      </c:pt>
                      <c:pt idx="2402">
                        <c:v>3.89838151701142E-3</c:v>
                      </c:pt>
                      <c:pt idx="2403">
                        <c:v>3.77858374454026E-3</c:v>
                      </c:pt>
                      <c:pt idx="2404">
                        <c:v>3.6581032452588399E-3</c:v>
                      </c:pt>
                      <c:pt idx="2405">
                        <c:v>3.5405878719811101E-3</c:v>
                      </c:pt>
                      <c:pt idx="2406">
                        <c:v>3.4289238230902899E-3</c:v>
                      </c:pt>
                      <c:pt idx="2407">
                        <c:v>3.32515350674453E-3</c:v>
                      </c:pt>
                      <c:pt idx="2408">
                        <c:v>3.2304374139651799E-3</c:v>
                      </c:pt>
                      <c:pt idx="2409">
                        <c:v>3.1448220376831598E-3</c:v>
                      </c:pt>
                      <c:pt idx="2410">
                        <c:v>3.0674403783702798E-3</c:v>
                      </c:pt>
                      <c:pt idx="2411">
                        <c:v>2.9966309295728299E-3</c:v>
                      </c:pt>
                      <c:pt idx="2412">
                        <c:v>2.9302590835047701E-3</c:v>
                      </c:pt>
                      <c:pt idx="2413">
                        <c:v>2.8659668243521301E-3</c:v>
                      </c:pt>
                      <c:pt idx="2414">
                        <c:v>2.80144968010697E-3</c:v>
                      </c:pt>
                      <c:pt idx="2415">
                        <c:v>2.7348296527501398E-3</c:v>
                      </c:pt>
                      <c:pt idx="2416">
                        <c:v>2.6648692922308899E-3</c:v>
                      </c:pt>
                      <c:pt idx="2417">
                        <c:v>2.5911302872945502E-3</c:v>
                      </c:pt>
                      <c:pt idx="2418">
                        <c:v>2.51401493418447E-3</c:v>
                      </c:pt>
                      <c:pt idx="2419">
                        <c:v>2.4347857781496399E-3</c:v>
                      </c:pt>
                      <c:pt idx="2420">
                        <c:v>2.3553227132765099E-3</c:v>
                      </c:pt>
                      <c:pt idx="2421">
                        <c:v>2.2780770980630198E-3</c:v>
                      </c:pt>
                      <c:pt idx="2422">
                        <c:v>2.2058398187881499E-3</c:v>
                      </c:pt>
                      <c:pt idx="2423">
                        <c:v>2.1412682125909101E-3</c:v>
                      </c:pt>
                      <c:pt idx="2424">
                        <c:v>2.0866826534161999E-3</c:v>
                      </c:pt>
                      <c:pt idx="2425">
                        <c:v>2.0439275005323201E-3</c:v>
                      </c:pt>
                      <c:pt idx="2426">
                        <c:v>2.01420618088854E-3</c:v>
                      </c:pt>
                      <c:pt idx="2427">
                        <c:v>1.99791333771471E-3</c:v>
                      </c:pt>
                      <c:pt idx="2428">
                        <c:v>1.9946964338450699E-3</c:v>
                      </c:pt>
                      <c:pt idx="2429">
                        <c:v>2.0034121676878402E-3</c:v>
                      </c:pt>
                      <c:pt idx="2430">
                        <c:v>2.0224597183783402E-3</c:v>
                      </c:pt>
                      <c:pt idx="2431">
                        <c:v>2.0497501848655598E-3</c:v>
                      </c:pt>
                      <c:pt idx="2432">
                        <c:v>2.08339233254691E-3</c:v>
                      </c:pt>
                      <c:pt idx="2433">
                        <c:v>2.1213801939848E-3</c:v>
                      </c:pt>
                      <c:pt idx="2434">
                        <c:v>2.1620231526205502E-3</c:v>
                      </c:pt>
                      <c:pt idx="2435">
                        <c:v>2.2039651236023198E-3</c:v>
                      </c:pt>
                      <c:pt idx="2436">
                        <c:v>2.2462568499700699E-3</c:v>
                      </c:pt>
                      <c:pt idx="2437">
                        <c:v>2.2884612127050002E-3</c:v>
                      </c:pt>
                      <c:pt idx="2438">
                        <c:v>2.3304886051171499E-3</c:v>
                      </c:pt>
                      <c:pt idx="2439">
                        <c:v>2.3725030862454199E-3</c:v>
                      </c:pt>
                      <c:pt idx="2440">
                        <c:v>2.4148644660658301E-3</c:v>
                      </c:pt>
                      <c:pt idx="2441">
                        <c:v>2.45794677600935E-3</c:v>
                      </c:pt>
                      <c:pt idx="2442">
                        <c:v>2.5022123537695499E-3</c:v>
                      </c:pt>
                      <c:pt idx="2443">
                        <c:v>2.5481834132066701E-3</c:v>
                      </c:pt>
                      <c:pt idx="2444">
                        <c:v>2.5964102281297698E-3</c:v>
                      </c:pt>
                      <c:pt idx="2445">
                        <c:v>2.6474580021721801E-3</c:v>
                      </c:pt>
                      <c:pt idx="2446">
                        <c:v>2.70186236678196E-3</c:v>
                      </c:pt>
                      <c:pt idx="2447">
                        <c:v>2.7599344554468902E-3</c:v>
                      </c:pt>
                      <c:pt idx="2448">
                        <c:v>2.8216656382770802E-3</c:v>
                      </c:pt>
                      <c:pt idx="2449">
                        <c:v>2.8864596805713498E-3</c:v>
                      </c:pt>
                      <c:pt idx="2450">
                        <c:v>2.9530553066581802E-3</c:v>
                      </c:pt>
                      <c:pt idx="2451">
                        <c:v>3.01931122324618E-3</c:v>
                      </c:pt>
                      <c:pt idx="2452">
                        <c:v>3.0823115502028602E-3</c:v>
                      </c:pt>
                      <c:pt idx="2453">
                        <c:v>3.13852401699253E-3</c:v>
                      </c:pt>
                      <c:pt idx="2454">
                        <c:v>3.1841954945362699E-3</c:v>
                      </c:pt>
                      <c:pt idx="2455">
                        <c:v>3.21574361368552E-3</c:v>
                      </c:pt>
                      <c:pt idx="2456">
                        <c:v>3.2303194610639602E-3</c:v>
                      </c:pt>
                      <c:pt idx="2457">
                        <c:v>3.22627431976635E-3</c:v>
                      </c:pt>
                      <c:pt idx="2458">
                        <c:v>3.20343010438996E-3</c:v>
                      </c:pt>
                      <c:pt idx="2459">
                        <c:v>3.1632264315559601E-3</c:v>
                      </c:pt>
                      <c:pt idx="2460">
                        <c:v>3.1086058647968001E-3</c:v>
                      </c:pt>
                      <c:pt idx="2461">
                        <c:v>3.0437165380524998E-3</c:v>
                      </c:pt>
                      <c:pt idx="2462">
                        <c:v>2.97337427490252E-3</c:v>
                      </c:pt>
                      <c:pt idx="2463">
                        <c:v>2.90254247706245E-3</c:v>
                      </c:pt>
                      <c:pt idx="2464">
                        <c:v>2.83566993038816E-3</c:v>
                      </c:pt>
                      <c:pt idx="2465">
                        <c:v>2.77611238114086E-3</c:v>
                      </c:pt>
                      <c:pt idx="2466">
                        <c:v>2.7258188011415698E-3</c:v>
                      </c:pt>
                      <c:pt idx="2467">
                        <c:v>2.6849987550715301E-3</c:v>
                      </c:pt>
                      <c:pt idx="2468">
                        <c:v>2.6521682827193999E-3</c:v>
                      </c:pt>
                      <c:pt idx="2469">
                        <c:v>2.6244238939086301E-3</c:v>
                      </c:pt>
                      <c:pt idx="2470">
                        <c:v>2.5978633895020202E-3</c:v>
                      </c:pt>
                      <c:pt idx="2471">
                        <c:v>2.56819155606315E-3</c:v>
                      </c:pt>
                      <c:pt idx="2472">
                        <c:v>2.53130178453482E-3</c:v>
                      </c:pt>
                      <c:pt idx="2473">
                        <c:v>2.4838474497452098E-3</c:v>
                      </c:pt>
                      <c:pt idx="2474">
                        <c:v>2.4237417179354299E-3</c:v>
                      </c:pt>
                      <c:pt idx="2475">
                        <c:v>2.3502942064520201E-3</c:v>
                      </c:pt>
                      <c:pt idx="2476">
                        <c:v>2.2642783152461098E-3</c:v>
                      </c:pt>
                      <c:pt idx="2477">
                        <c:v>2.16764382480237E-3</c:v>
                      </c:pt>
                      <c:pt idx="2478">
                        <c:v>2.0632996183373498E-3</c:v>
                      </c:pt>
                      <c:pt idx="2479">
                        <c:v>1.9546803448072299E-3</c:v>
                      </c:pt>
                      <c:pt idx="2480">
                        <c:v>1.84525981788837E-3</c:v>
                      </c:pt>
                      <c:pt idx="2481">
                        <c:v>1.7382703777726299E-3</c:v>
                      </c:pt>
                      <c:pt idx="2482">
                        <c:v>1.63641158841109E-3</c:v>
                      </c:pt>
                      <c:pt idx="2483">
                        <c:v>1.5416488240785899E-3</c:v>
                      </c:pt>
                      <c:pt idx="2484">
                        <c:v>1.45516997231152E-3</c:v>
                      </c:pt>
                      <c:pt idx="2485">
                        <c:v>1.37757877243731E-3</c:v>
                      </c:pt>
                      <c:pt idx="2486">
                        <c:v>1.30890244662782E-3</c:v>
                      </c:pt>
                      <c:pt idx="2487">
                        <c:v>1.2487910699775201E-3</c:v>
                      </c:pt>
                      <c:pt idx="2488">
                        <c:v>1.1966739286901999E-3</c:v>
                      </c:pt>
                      <c:pt idx="2489">
                        <c:v>1.1519843276101001E-3</c:v>
                      </c:pt>
                      <c:pt idx="2490">
                        <c:v>1.1143205216572001E-3</c:v>
                      </c:pt>
                      <c:pt idx="2491">
                        <c:v>1.08351610295502E-3</c:v>
                      </c:pt>
                      <c:pt idx="2492">
                        <c:v>1.05968923020035E-3</c:v>
                      </c:pt>
                      <c:pt idx="2493">
                        <c:v>1.0431418896551001E-3</c:v>
                      </c:pt>
                      <c:pt idx="2494">
                        <c:v>1.0343598032156499E-3</c:v>
                      </c:pt>
                      <c:pt idx="2495">
                        <c:v>1.0337227643662E-3</c:v>
                      </c:pt>
                      <c:pt idx="2496">
                        <c:v>1.0414478387954301E-3</c:v>
                      </c:pt>
                      <c:pt idx="2497">
                        <c:v>1.0575176022665799E-3</c:v>
                      </c:pt>
                      <c:pt idx="2498">
                        <c:v>1.08141405515374E-3</c:v>
                      </c:pt>
                      <c:pt idx="2499">
                        <c:v>1.1121470740364299E-3</c:v>
                      </c:pt>
                      <c:pt idx="2500">
                        <c:v>1.1481675982917001E-3</c:v>
                      </c:pt>
                      <c:pt idx="2501">
                        <c:v>1.18763388964722E-3</c:v>
                      </c:pt>
                      <c:pt idx="2502">
                        <c:v>1.2284880680101E-3</c:v>
                      </c:pt>
                      <c:pt idx="2503">
                        <c:v>1.26867310269312E-3</c:v>
                      </c:pt>
                      <c:pt idx="2504">
                        <c:v>1.30630340857851E-3</c:v>
                      </c:pt>
                      <c:pt idx="2505">
                        <c:v>1.33969784415132E-3</c:v>
                      </c:pt>
                      <c:pt idx="2506">
                        <c:v>1.3678004135980601E-3</c:v>
                      </c:pt>
                      <c:pt idx="2507">
                        <c:v>1.38984300406401E-3</c:v>
                      </c:pt>
                      <c:pt idx="2508">
                        <c:v>1.4054029896268399E-3</c:v>
                      </c:pt>
                      <c:pt idx="2509">
                        <c:v>1.4143250156370001E-3</c:v>
                      </c:pt>
                      <c:pt idx="2510">
                        <c:v>1.4167195791062201E-3</c:v>
                      </c:pt>
                      <c:pt idx="2511">
                        <c:v>1.4127965110216499E-3</c:v>
                      </c:pt>
                      <c:pt idx="2512">
                        <c:v>1.4029484154418799E-3</c:v>
                      </c:pt>
                      <c:pt idx="2513">
                        <c:v>1.38781182051917E-3</c:v>
                      </c:pt>
                      <c:pt idx="2514">
                        <c:v>1.3684416644137499E-3</c:v>
                      </c:pt>
                      <c:pt idx="2515">
                        <c:v>1.3464386060396999E-3</c:v>
                      </c:pt>
                      <c:pt idx="2516">
                        <c:v>1.32396698960581E-3</c:v>
                      </c:pt>
                      <c:pt idx="2517">
                        <c:v>1.3037592083938699E-3</c:v>
                      </c:pt>
                      <c:pt idx="2518">
                        <c:v>1.28899715629004E-3</c:v>
                      </c:pt>
                      <c:pt idx="2519">
                        <c:v>1.2830662499347899E-3</c:v>
                      </c:pt>
                      <c:pt idx="2520">
                        <c:v>1.28920112490149E-3</c:v>
                      </c:pt>
                      <c:pt idx="2521">
                        <c:v>1.3100625488536399E-3</c:v>
                      </c:pt>
                      <c:pt idx="2522">
                        <c:v>1.3472939872113099E-3</c:v>
                      </c:pt>
                      <c:pt idx="2523">
                        <c:v>1.40126459978229E-3</c:v>
                      </c:pt>
                      <c:pt idx="2524">
                        <c:v>1.4708178865632099E-3</c:v>
                      </c:pt>
                      <c:pt idx="2525">
                        <c:v>1.5532927388198501E-3</c:v>
                      </c:pt>
                      <c:pt idx="2526">
                        <c:v>1.64475776262919E-3</c:v>
                      </c:pt>
                      <c:pt idx="2527">
                        <c:v>1.7404177709991E-3</c:v>
                      </c:pt>
                      <c:pt idx="2528">
                        <c:v>1.8351596929701999E-3</c:v>
                      </c:pt>
                      <c:pt idx="2529">
                        <c:v>1.92416052266642E-3</c:v>
                      </c:pt>
                      <c:pt idx="2530">
                        <c:v>2.00341925908936E-3</c:v>
                      </c:pt>
                      <c:pt idx="2531">
                        <c:v>2.0701497710957999E-3</c:v>
                      </c:pt>
                      <c:pt idx="2532">
                        <c:v>2.1229587215813401E-3</c:v>
                      </c:pt>
                      <c:pt idx="2533">
                        <c:v>2.1618062669336502E-3</c:v>
                      </c:pt>
                      <c:pt idx="2534">
                        <c:v>2.1877263590733202E-3</c:v>
                      </c:pt>
                      <c:pt idx="2535">
                        <c:v>2.20241191512641E-3</c:v>
                      </c:pt>
                      <c:pt idx="2536">
                        <c:v>2.2077168438190101E-3</c:v>
                      </c:pt>
                      <c:pt idx="2537">
                        <c:v>2.2052255890031998E-3</c:v>
                      </c:pt>
                      <c:pt idx="2538">
                        <c:v>2.19593158001516E-3</c:v>
                      </c:pt>
                      <c:pt idx="2539">
                        <c:v>2.18018662704085E-3</c:v>
                      </c:pt>
                      <c:pt idx="2540">
                        <c:v>2.1576366422276401E-3</c:v>
                      </c:pt>
                      <c:pt idx="2541">
                        <c:v>2.12746558647785E-3</c:v>
                      </c:pt>
                      <c:pt idx="2542">
                        <c:v>2.0886808251061699E-3</c:v>
                      </c:pt>
                      <c:pt idx="2543">
                        <c:v>2.0404222149847501E-3</c:v>
                      </c:pt>
                      <c:pt idx="2544">
                        <c:v>1.9821940820526599E-3</c:v>
                      </c:pt>
                      <c:pt idx="2545">
                        <c:v>1.9140800724172899E-3</c:v>
                      </c:pt>
                      <c:pt idx="2546">
                        <c:v>1.8367822206381799E-3</c:v>
                      </c:pt>
                      <c:pt idx="2547">
                        <c:v>1.7515405791705099E-3</c:v>
                      </c:pt>
                      <c:pt idx="2548">
                        <c:v>1.6601011889801601E-3</c:v>
                      </c:pt>
                      <c:pt idx="2549">
                        <c:v>1.56445361721774E-3</c:v>
                      </c:pt>
                      <c:pt idx="2550">
                        <c:v>1.46669511068845E-3</c:v>
                      </c:pt>
                      <c:pt idx="2551">
                        <c:v>1.3688626083127699E-3</c:v>
                      </c:pt>
                      <c:pt idx="2552">
                        <c:v>1.2728681909746E-3</c:v>
                      </c:pt>
                      <c:pt idx="2553">
                        <c:v>1.18043106499364E-3</c:v>
                      </c:pt>
                      <c:pt idx="2554">
                        <c:v>1.0931594749807299E-3</c:v>
                      </c:pt>
                      <c:pt idx="2555">
                        <c:v>1.0125569446617999E-3</c:v>
                      </c:pt>
                      <c:pt idx="2556">
                        <c:v>9.4009750503572795E-4</c:v>
                      </c:pt>
                      <c:pt idx="2557">
                        <c:v>8.7727540591972302E-4</c:v>
                      </c:pt>
                      <c:pt idx="2558">
                        <c:v>8.2561633429665095E-4</c:v>
                      </c:pt>
                      <c:pt idx="2559">
                        <c:v>7.8656197367755305E-4</c:v>
                      </c:pt>
                      <c:pt idx="2560">
                        <c:v>7.6149033046494304E-4</c:v>
                      </c:pt>
                      <c:pt idx="2561">
                        <c:v>7.5157207826751697E-4</c:v>
                      </c:pt>
                      <c:pt idx="2562">
                        <c:v>7.5757684708861403E-4</c:v>
                      </c:pt>
                      <c:pt idx="2563">
                        <c:v>7.7972915963749002E-4</c:v>
                      </c:pt>
                      <c:pt idx="2564">
                        <c:v>8.1757810604445003E-4</c:v>
                      </c:pt>
                      <c:pt idx="2565">
                        <c:v>8.6987196027734704E-4</c:v>
                      </c:pt>
                      <c:pt idx="2566">
                        <c:v>9.3457717745540304E-4</c:v>
                      </c:pt>
                      <c:pt idx="2567">
                        <c:v>1.0088042561397399E-3</c:v>
                      </c:pt>
                      <c:pt idx="2568">
                        <c:v>1.08886412218426E-3</c:v>
                      </c:pt>
                      <c:pt idx="2569">
                        <c:v>1.1705278685721699E-3</c:v>
                      </c:pt>
                      <c:pt idx="2570">
                        <c:v>1.2491744041445601E-3</c:v>
                      </c:pt>
                      <c:pt idx="2571">
                        <c:v>1.3202902245693601E-3</c:v>
                      </c:pt>
                      <c:pt idx="2572">
                        <c:v>1.37978394564153E-3</c:v>
                      </c:pt>
                      <c:pt idx="2573">
                        <c:v>1.42422939827395E-3</c:v>
                      </c:pt>
                      <c:pt idx="2574">
                        <c:v>1.45140646994052E-3</c:v>
                      </c:pt>
                      <c:pt idx="2575">
                        <c:v>1.4602002363868099E-3</c:v>
                      </c:pt>
                      <c:pt idx="2576">
                        <c:v>1.45071335742533E-3</c:v>
                      </c:pt>
                      <c:pt idx="2577">
                        <c:v>1.4241545105525501E-3</c:v>
                      </c:pt>
                      <c:pt idx="2578">
                        <c:v>1.38261014687862E-3</c:v>
                      </c:pt>
                      <c:pt idx="2579">
                        <c:v>1.32879442838899E-3</c:v>
                      </c:pt>
                      <c:pt idx="2580">
                        <c:v>1.2656953014789499E-3</c:v>
                      </c:pt>
                      <c:pt idx="2581">
                        <c:v>1.1962386892265401E-3</c:v>
                      </c:pt>
                      <c:pt idx="2582">
                        <c:v>1.12316090769992E-3</c:v>
                      </c:pt>
                      <c:pt idx="2583">
                        <c:v>1.04869984401755E-3</c:v>
                      </c:pt>
                      <c:pt idx="2584">
                        <c:v>9.7446834027485304E-4</c:v>
                      </c:pt>
                      <c:pt idx="2585">
                        <c:v>9.0142799628704895E-4</c:v>
                      </c:pt>
                      <c:pt idx="2586">
                        <c:v>8.2983453910842598E-4</c:v>
                      </c:pt>
                      <c:pt idx="2587">
                        <c:v>7.5946722363221702E-4</c:v>
                      </c:pt>
                      <c:pt idx="2588">
                        <c:v>6.8978990356986195E-4</c:v>
                      </c:pt>
                      <c:pt idx="2589">
                        <c:v>6.2016650789230104E-4</c:v>
                      </c:pt>
                      <c:pt idx="2590">
                        <c:v>5.5021557331731902E-4</c:v>
                      </c:pt>
                      <c:pt idx="2591">
                        <c:v>4.7997134132758701E-4</c:v>
                      </c:pt>
                      <c:pt idx="2592">
                        <c:v>4.1001676056600598E-4</c:v>
                      </c:pt>
                      <c:pt idx="2593">
                        <c:v>3.4154690662695398E-4</c:v>
                      </c:pt>
                      <c:pt idx="2594">
                        <c:v>2.76354723499112E-4</c:v>
                      </c:pt>
                      <c:pt idx="2595">
                        <c:v>2.16657437629387E-4</c:v>
                      </c:pt>
                      <c:pt idx="2596">
                        <c:v>1.6490130921414299E-4</c:v>
                      </c:pt>
                      <c:pt idx="2597">
                        <c:v>1.2341186522533899E-4</c:v>
                      </c:pt>
                      <c:pt idx="2598" formatCode="0.00E+00">
                        <c:v>9.4175145528243006E-5</c:v>
                      </c:pt>
                      <c:pt idx="2599" formatCode="0.00E+00">
                        <c:v>7.8821757954860899E-5</c:v>
                      </c:pt>
                      <c:pt idx="2600" formatCode="0.00E+00">
                        <c:v>7.8273534939262606E-5</c:v>
                      </c:pt>
                      <c:pt idx="2601" formatCode="0.00E+00">
                        <c:v>9.2705145343199404E-5</c:v>
                      </c:pt>
                      <c:pt idx="2602">
                        <c:v>1.21581921637814E-4</c:v>
                      </c:pt>
                      <c:pt idx="2603">
                        <c:v>1.6369862036328799E-4</c:v>
                      </c:pt>
                      <c:pt idx="2604">
                        <c:v>2.1731354186893401E-4</c:v>
                      </c:pt>
                      <c:pt idx="2605">
                        <c:v>2.80184522037546E-4</c:v>
                      </c:pt>
                      <c:pt idx="2606">
                        <c:v>3.4998404866712801E-4</c:v>
                      </c:pt>
                      <c:pt idx="2607">
                        <c:v>4.2431630713653701E-4</c:v>
                      </c:pt>
                      <c:pt idx="2608">
                        <c:v>5.0085929441220499E-4</c:v>
                      </c:pt>
                      <c:pt idx="2609">
                        <c:v>5.7749545392061E-4</c:v>
                      </c:pt>
                      <c:pt idx="2610">
                        <c:v>6.5232625357595001E-4</c:v>
                      </c:pt>
                      <c:pt idx="2611">
                        <c:v>7.2375117001249596E-4</c:v>
                      </c:pt>
                      <c:pt idx="2612">
                        <c:v>7.9026328306913999E-4</c:v>
                      </c:pt>
                      <c:pt idx="2613">
                        <c:v>8.5057190557084503E-4</c:v>
                      </c:pt>
                      <c:pt idx="2614">
                        <c:v>9.0343008694014496E-4</c:v>
                      </c:pt>
                      <c:pt idx="2615">
                        <c:v>9.4758468189445704E-4</c:v>
                      </c:pt>
                      <c:pt idx="2616">
                        <c:v>9.8189582557999802E-4</c:v>
                      </c:pt>
                      <c:pt idx="2617">
                        <c:v>1.0053271856981199E-3</c:v>
                      </c:pt>
                      <c:pt idx="2618">
                        <c:v>1.0171847956635901E-3</c:v>
                      </c:pt>
                      <c:pt idx="2619">
                        <c:v>1.01732088633376E-3</c:v>
                      </c:pt>
                      <c:pt idx="2620">
                        <c:v>1.00618661301387E-3</c:v>
                      </c:pt>
                      <c:pt idx="2621">
                        <c:v>9.8504797435428103E-4</c:v>
                      </c:pt>
                      <c:pt idx="2622">
                        <c:v>9.5585985850190497E-4</c:v>
                      </c:pt>
                      <c:pt idx="2623">
                        <c:v>9.2102451116747499E-4</c:v>
                      </c:pt>
                      <c:pt idx="2624">
                        <c:v>8.8331469646753399E-4</c:v>
                      </c:pt>
                      <c:pt idx="2625">
                        <c:v>8.4530512708480695E-4</c:v>
                      </c:pt>
                      <c:pt idx="2626">
                        <c:v>8.0906679038682597E-4</c:v>
                      </c:pt>
                      <c:pt idx="2627">
                        <c:v>7.7591501396854102E-4</c:v>
                      </c:pt>
                      <c:pt idx="2628">
                        <c:v>7.4629075340461001E-4</c:v>
                      </c:pt>
                      <c:pt idx="2629">
                        <c:v>7.1977692948142096E-4</c:v>
                      </c:pt>
                      <c:pt idx="2630">
                        <c:v>6.95272674421429E-4</c:v>
                      </c:pt>
                      <c:pt idx="2631">
                        <c:v>6.71250332686288E-4</c:v>
                      </c:pt>
                      <c:pt idx="2632">
                        <c:v>6.4615954685790802E-4</c:v>
                      </c:pt>
                      <c:pt idx="2633">
                        <c:v>6.1875922815583101E-4</c:v>
                      </c:pt>
                      <c:pt idx="2634">
                        <c:v>5.8837135346422704E-4</c:v>
                      </c:pt>
                      <c:pt idx="2635">
                        <c:v>5.5500078430526997E-4</c:v>
                      </c:pt>
                      <c:pt idx="2636">
                        <c:v>5.1930826116580102E-4</c:v>
                      </c:pt>
                      <c:pt idx="2637">
                        <c:v>4.8241943739312301E-4</c:v>
                      </c:pt>
                      <c:pt idx="2638">
                        <c:v>4.4574226997529998E-4</c:v>
                      </c:pt>
                      <c:pt idx="2639">
                        <c:v>4.1061975576417301E-4</c:v>
                      </c:pt>
                      <c:pt idx="2640">
                        <c:v>3.7804069274504401E-4</c:v>
                      </c:pt>
                      <c:pt idx="2641">
                        <c:v>3.4849879472167501E-4</c:v>
                      </c:pt>
                      <c:pt idx="2642">
                        <c:v>3.2191000187031002E-4</c:v>
                      </c:pt>
                      <c:pt idx="2643">
                        <c:v>2.9768583674710098E-4</c:v>
                      </c:pt>
                      <c:pt idx="2644">
                        <c:v>2.74923135197303E-4</c:v>
                      </c:pt>
                      <c:pt idx="2645">
                        <c:v>2.5269701040900999E-4</c:v>
                      </c:pt>
                      <c:pt idx="2646">
                        <c:v>2.3023636611689601E-4</c:v>
                      </c:pt>
                      <c:pt idx="2647">
                        <c:v>2.0704889828750299E-4</c:v>
                      </c:pt>
                      <c:pt idx="2648">
                        <c:v>1.8313050132499301E-4</c:v>
                      </c:pt>
                      <c:pt idx="2649">
                        <c:v>1.5885228774894001E-4</c:v>
                      </c:pt>
                      <c:pt idx="2650">
                        <c:v>1.34981604835148E-4</c:v>
                      </c:pt>
                      <c:pt idx="2651">
                        <c:v>1.12568008889281E-4</c:v>
                      </c:pt>
                      <c:pt idx="2652" formatCode="0.00E+00">
                        <c:v>9.2706124404894402E-5</c:v>
                      </c:pt>
                      <c:pt idx="2653" formatCode="0.00E+00">
                        <c:v>7.6364826523104897E-5</c:v>
                      </c:pt>
                      <c:pt idx="2654" formatCode="0.00E+00">
                        <c:v>6.4280434111244403E-5</c:v>
                      </c:pt>
                      <c:pt idx="2655" formatCode="0.00E+00">
                        <c:v>5.6934528080214601E-5</c:v>
                      </c:pt>
                      <c:pt idx="2656" formatCode="0.00E+00">
                        <c:v>5.4483102012591401E-5</c:v>
                      </c:pt>
                      <c:pt idx="2657" formatCode="0.00E+00">
                        <c:v>5.6804042401399801E-5</c:v>
                      </c:pt>
                      <c:pt idx="2658" formatCode="0.00E+00">
                        <c:v>6.3662585562367395E-5</c:v>
                      </c:pt>
                      <c:pt idx="2659" formatCode="0.00E+00">
                        <c:v>7.4690578734542905E-5</c:v>
                      </c:pt>
                      <c:pt idx="2660" formatCode="0.00E+00">
                        <c:v>8.9334539959569104E-5</c:v>
                      </c:pt>
                      <c:pt idx="2661">
                        <c:v>1.06863841031204E-4</c:v>
                      </c:pt>
                      <c:pt idx="2662">
                        <c:v>1.2622089224673599E-4</c:v>
                      </c:pt>
                      <c:pt idx="2663">
                        <c:v>1.4609072937711299E-4</c:v>
                      </c:pt>
                      <c:pt idx="2664">
                        <c:v>1.6489514105604499E-4</c:v>
                      </c:pt>
                      <c:pt idx="2665">
                        <c:v>1.8080715807361299E-4</c:v>
                      </c:pt>
                      <c:pt idx="2666">
                        <c:v>1.91913621019228E-4</c:v>
                      </c:pt>
                      <c:pt idx="2667">
                        <c:v>1.96415252877287E-4</c:v>
                      </c:pt>
                      <c:pt idx="2668">
                        <c:v>1.9292196576902099E-4</c:v>
                      </c:pt>
                      <c:pt idx="2669">
                        <c:v>1.80657355381762E-4</c:v>
                      </c:pt>
                      <c:pt idx="2670">
                        <c:v>1.5957040244616501E-4</c:v>
                      </c:pt>
                      <c:pt idx="2671">
                        <c:v>1.3050981574427099E-4</c:v>
                      </c:pt>
                      <c:pt idx="2672" formatCode="0.00E+00">
                        <c:v>9.49896750362795E-5</c:v>
                      </c:pt>
                      <c:pt idx="2673" formatCode="0.00E+00">
                        <c:v>5.5305920047141297E-5</c:v>
                      </c:pt>
                      <c:pt idx="2674" formatCode="0.00E+00">
                        <c:v>1.41301529728589E-5</c:v>
                      </c:pt>
                      <c:pt idx="2675" formatCode="0.00E+00">
                        <c:v>-2.57855234590204E-5</c:v>
                      </c:pt>
                      <c:pt idx="2676" formatCode="0.00E+00">
                        <c:v>-6.1910879265939295E-5</c:v>
                      </c:pt>
                      <c:pt idx="2677" formatCode="0.00E+00">
                        <c:v>-9.2170422354357698E-5</c:v>
                      </c:pt>
                      <c:pt idx="2678">
                        <c:v>-1.1508535017569E-4</c:v>
                      </c:pt>
                      <c:pt idx="2679">
                        <c:v>-1.2981467548821E-4</c:v>
                      </c:pt>
                      <c:pt idx="2680">
                        <c:v>-1.36077887853698E-4</c:v>
                      </c:pt>
                      <c:pt idx="2681">
                        <c:v>-1.3391024763646301E-4</c:v>
                      </c:pt>
                      <c:pt idx="2682">
                        <c:v>-1.2347480276733301E-4</c:v>
                      </c:pt>
                      <c:pt idx="2683">
                        <c:v>-1.0491043470687E-4</c:v>
                      </c:pt>
                      <c:pt idx="2684" formatCode="0.00E+00">
                        <c:v>-7.8297834459681407E-5</c:v>
                      </c:pt>
                      <c:pt idx="2685" formatCode="0.00E+00">
                        <c:v>-4.3656079850565298E-5</c:v>
                      </c:pt>
                      <c:pt idx="2686" formatCode="0.00E+00">
                        <c:v>-1.02179064080202E-6</c:v>
                      </c:pt>
                      <c:pt idx="2687" formatCode="0.00E+00">
                        <c:v>4.93072107290104E-5</c:v>
                      </c:pt>
                      <c:pt idx="2688">
                        <c:v>1.06577283255836E-4</c:v>
                      </c:pt>
                      <c:pt idx="2689">
                        <c:v>1.69452363550817E-4</c:v>
                      </c:pt>
                      <c:pt idx="2690">
                        <c:v>2.3597424022819E-4</c:v>
                      </c:pt>
                      <c:pt idx="2691">
                        <c:v>3.0360776887961802E-4</c:v>
                      </c:pt>
                      <c:pt idx="2692">
                        <c:v>3.6946461973434198E-4</c:v>
                      </c:pt>
                      <c:pt idx="2693">
                        <c:v>4.3061069075178802E-4</c:v>
                      </c:pt>
                      <c:pt idx="2694">
                        <c:v>4.8433719742531302E-4</c:v>
                      </c:pt>
                      <c:pt idx="2695">
                        <c:v>5.2846174753247899E-4</c:v>
                      </c:pt>
                      <c:pt idx="2696">
                        <c:v>5.6146533468372402E-4</c:v>
                      </c:pt>
                      <c:pt idx="2697">
                        <c:v>5.8264985369190999E-4</c:v>
                      </c:pt>
                      <c:pt idx="2698">
                        <c:v>5.92060689865659E-4</c:v>
                      </c:pt>
                      <c:pt idx="2699">
                        <c:v>5.9036836892061603E-4</c:v>
                      </c:pt>
                      <c:pt idx="2700">
                        <c:v>5.7873821147671003E-4</c:v>
                      </c:pt>
                      <c:pt idx="2701">
                        <c:v>5.5876745800873895E-4</c:v>
                      </c:pt>
                      <c:pt idx="2702">
                        <c:v>5.3238541418125095E-4</c:v>
                      </c:pt>
                      <c:pt idx="2703">
                        <c:v>5.0175754487670205E-4</c:v>
                      </c:pt>
                      <c:pt idx="2704">
                        <c:v>4.69253707187319E-4</c:v>
                      </c:pt>
                      <c:pt idx="2705">
                        <c:v>4.3746428646293197E-4</c:v>
                      </c:pt>
                      <c:pt idx="2706">
                        <c:v>4.0900256655328199E-4</c:v>
                      </c:pt>
                      <c:pt idx="2707">
                        <c:v>3.8641652547925098E-4</c:v>
                      </c:pt>
                      <c:pt idx="2708">
                        <c:v>3.71826235925297E-4</c:v>
                      </c:pt>
                      <c:pt idx="2709">
                        <c:v>3.6685087143179402E-4</c:v>
                      </c:pt>
                      <c:pt idx="2710">
                        <c:v>3.7222233392634102E-4</c:v>
                      </c:pt>
                      <c:pt idx="2711">
                        <c:v>3.8760821041296798E-4</c:v>
                      </c:pt>
                      <c:pt idx="2712">
                        <c:v>4.1155640046149902E-4</c:v>
                      </c:pt>
                      <c:pt idx="2713">
                        <c:v>4.4147939418880399E-4</c:v>
                      </c:pt>
                      <c:pt idx="2714">
                        <c:v>4.7397084110883302E-4</c:v>
                      </c:pt>
                      <c:pt idx="2715">
                        <c:v>5.0521929685992E-4</c:v>
                      </c:pt>
                      <c:pt idx="2716">
                        <c:v>5.3143330011269695E-4</c:v>
                      </c:pt>
                      <c:pt idx="2717">
                        <c:v>5.49384623175608E-4</c:v>
                      </c:pt>
                      <c:pt idx="2718">
                        <c:v>5.5665745113064901E-4</c:v>
                      </c:pt>
                      <c:pt idx="2719">
                        <c:v>5.5198365101106497E-4</c:v>
                      </c:pt>
                      <c:pt idx="2720">
                        <c:v>5.3522213122552699E-4</c:v>
                      </c:pt>
                      <c:pt idx="2721">
                        <c:v>5.0734621004329102E-4</c:v>
                      </c:pt>
                      <c:pt idx="2722">
                        <c:v>4.7014325930153599E-4</c:v>
                      </c:pt>
                      <c:pt idx="2723">
                        <c:v>4.2587697702269701E-4</c:v>
                      </c:pt>
                      <c:pt idx="2724">
                        <c:v>3.7701387033309801E-4</c:v>
                      </c:pt>
                      <c:pt idx="2725">
                        <c:v>3.2596089429392101E-4</c:v>
                      </c:pt>
                      <c:pt idx="2726">
                        <c:v>2.7492275358066503E-4</c:v>
                      </c:pt>
                      <c:pt idx="2727">
                        <c:v>2.2609402726388899E-4</c:v>
                      </c:pt>
                      <c:pt idx="2728">
                        <c:v>1.8144668911136401E-4</c:v>
                      </c:pt>
                      <c:pt idx="2729">
                        <c:v>1.4273538617183399E-4</c:v>
                      </c:pt>
                      <c:pt idx="2730">
                        <c:v>1.11519818813182E-4</c:v>
                      </c:pt>
                      <c:pt idx="2731" formatCode="0.00E+00">
                        <c:v>8.9042780086648807E-5</c:v>
                      </c:pt>
                      <c:pt idx="2732" formatCode="0.00E+00">
                        <c:v>7.6079877913119102E-5</c:v>
                      </c:pt>
                      <c:pt idx="2733" formatCode="0.00E+00">
                        <c:v>7.2760272345718095E-5</c:v>
                      </c:pt>
                      <c:pt idx="2734" formatCode="0.00E+00">
                        <c:v>7.85674873306155E-5</c:v>
                      </c:pt>
                      <c:pt idx="2735" formatCode="0.00E+00">
                        <c:v>9.2247856019612995E-5</c:v>
                      </c:pt>
                      <c:pt idx="2736">
                        <c:v>1.1189272222758901E-4</c:v>
                      </c:pt>
                      <c:pt idx="2737">
                        <c:v>1.35163789607889E-4</c:v>
                      </c:pt>
                      <c:pt idx="2738">
                        <c:v>1.59599735956286E-4</c:v>
                      </c:pt>
                      <c:pt idx="2739">
                        <c:v>1.8299866843369601E-4</c:v>
                      </c:pt>
                      <c:pt idx="2740">
                        <c:v>2.0364631833217001E-4</c:v>
                      </c:pt>
                      <c:pt idx="2741">
                        <c:v>2.20535892203239E-4</c:v>
                      </c:pt>
                      <c:pt idx="2742">
                        <c:v>2.3347318170954901E-4</c:v>
                      </c:pt>
                      <c:pt idx="2743">
                        <c:v>2.4298698545510201E-4</c:v>
                      </c:pt>
                      <c:pt idx="2744">
                        <c:v>2.5009773501680302E-4</c:v>
                      </c:pt>
                      <c:pt idx="2745">
                        <c:v>2.5606185606356598E-4</c:v>
                      </c:pt>
                      <c:pt idx="2746">
                        <c:v>2.62196918808149E-4</c:v>
                      </c:pt>
                      <c:pt idx="2747">
                        <c:v>2.6936389050116901E-4</c:v>
                      </c:pt>
                      <c:pt idx="2748">
                        <c:v>2.7782416322075102E-4</c:v>
                      </c:pt>
                      <c:pt idx="2749">
                        <c:v>2.8708925990087797E-4</c:v>
                      </c:pt>
                      <c:pt idx="2750">
                        <c:v>2.9593383031175502E-4</c:v>
                      </c:pt>
                      <c:pt idx="2751">
                        <c:v>3.0246486063234199E-4</c:v>
                      </c:pt>
                      <c:pt idx="2752">
                        <c:v>3.04731486172286E-4</c:v>
                      </c:pt>
                      <c:pt idx="2753">
                        <c:v>3.00615154347138E-4</c:v>
                      </c:pt>
                      <c:pt idx="2754">
                        <c:v>2.8834224142807E-4</c:v>
                      </c:pt>
                      <c:pt idx="2755">
                        <c:v>2.6676596430683498E-4</c:v>
                      </c:pt>
                      <c:pt idx="2756">
                        <c:v>2.3542901379764201E-4</c:v>
                      </c:pt>
                      <c:pt idx="2757">
                        <c:v>1.94753029550876E-4</c:v>
                      </c:pt>
                      <c:pt idx="2758">
                        <c:v>1.4593236899333801E-4</c:v>
                      </c:pt>
                      <c:pt idx="2759" formatCode="0.00E+00">
                        <c:v>9.0819229443360401E-5</c:v>
                      </c:pt>
                      <c:pt idx="2760" formatCode="0.00E+00">
                        <c:v>3.1637759140657998E-5</c:v>
                      </c:pt>
                      <c:pt idx="2761" formatCode="0.00E+00">
                        <c:v>-2.9278613600686899E-5</c:v>
                      </c:pt>
                      <c:pt idx="2762" formatCode="0.00E+00">
                        <c:v>-8.9711371915545096E-5</c:v>
                      </c:pt>
                      <c:pt idx="2763">
                        <c:v>-1.47752691824464E-4</c:v>
                      </c:pt>
                      <c:pt idx="2764">
                        <c:v>-2.0198049128776599E-4</c:v>
                      </c:pt>
                      <c:pt idx="2765">
                        <c:v>-2.5145138031624998E-4</c:v>
                      </c:pt>
                      <c:pt idx="2766">
                        <c:v>-2.95813059923726E-4</c:v>
                      </c:pt>
                      <c:pt idx="2767">
                        <c:v>-3.3511348419079E-4</c:v>
                      </c:pt>
                      <c:pt idx="2768">
                        <c:v>-3.6971106297151298E-4</c:v>
                      </c:pt>
                      <c:pt idx="2769">
                        <c:v>-4.0016152623851702E-4</c:v>
                      </c:pt>
                      <c:pt idx="2770">
                        <c:v>-4.2701034787513697E-4</c:v>
                      </c:pt>
                      <c:pt idx="2771">
                        <c:v>-4.5069989086164302E-4</c:v>
                      </c:pt>
                      <c:pt idx="2772">
                        <c:v>-4.7149139401567202E-4</c:v>
                      </c:pt>
                      <c:pt idx="2773">
                        <c:v>-4.8927392157929804E-4</c:v>
                      </c:pt>
                      <c:pt idx="2774">
                        <c:v>-5.0351609918827898E-4</c:v>
                      </c:pt>
                      <c:pt idx="2775">
                        <c:v>-5.1351540071097198E-4</c:v>
                      </c:pt>
                      <c:pt idx="2776">
                        <c:v>-5.1833212423386802E-4</c:v>
                      </c:pt>
                      <c:pt idx="2777">
                        <c:v>-5.1702507357195501E-4</c:v>
                      </c:pt>
                      <c:pt idx="2778">
                        <c:v>-5.0876305646710396E-4</c:v>
                      </c:pt>
                      <c:pt idx="2779">
                        <c:v>-4.9268563794422899E-4</c:v>
                      </c:pt>
                      <c:pt idx="2780">
                        <c:v>-4.6838871970778E-4</c:v>
                      </c:pt>
                      <c:pt idx="2781">
                        <c:v>-4.35843739318933E-4</c:v>
                      </c:pt>
                      <c:pt idx="2782">
                        <c:v>-3.9561630952589602E-4</c:v>
                      </c:pt>
                      <c:pt idx="2783">
                        <c:v>-3.4861005597766799E-4</c:v>
                      </c:pt>
                      <c:pt idx="2784">
                        <c:v>-2.9614020017478199E-4</c:v>
                      </c:pt>
                      <c:pt idx="2785">
                        <c:v>-2.3978300099900901E-4</c:v>
                      </c:pt>
                      <c:pt idx="2786">
                        <c:v>-1.8121431792789101E-4</c:v>
                      </c:pt>
                      <c:pt idx="2787">
                        <c:v>-1.22029028231596E-4</c:v>
                      </c:pt>
                      <c:pt idx="2788" formatCode="0.00E+00">
                        <c:v>-6.3512957657941606E-5</c:v>
                      </c:pt>
                      <c:pt idx="2789" formatCode="0.00E+00">
                        <c:v>-6.4594274436121E-6</c:v>
                      </c:pt>
                      <c:pt idx="2790" formatCode="0.00E+00">
                        <c:v>4.88621982634745E-5</c:v>
                      </c:pt>
                      <c:pt idx="2791">
                        <c:v>1.0278938649163899E-4</c:v>
                      </c:pt>
                      <c:pt idx="2792">
                        <c:v>1.5612854698933499E-4</c:v>
                      </c:pt>
                      <c:pt idx="2793">
                        <c:v>2.10023660569678E-4</c:v>
                      </c:pt>
                      <c:pt idx="2794">
                        <c:v>2.6569206405661802E-4</c:v>
                      </c:pt>
                      <c:pt idx="2795">
                        <c:v>3.24085445242524E-4</c:v>
                      </c:pt>
                      <c:pt idx="2796">
                        <c:v>3.8558916674954401E-4</c:v>
                      </c:pt>
                      <c:pt idx="2797">
                        <c:v>4.4982992282166002E-4</c:v>
                      </c:pt>
                      <c:pt idx="2798">
                        <c:v>5.1545058881484495E-4</c:v>
                      </c:pt>
                      <c:pt idx="2799">
                        <c:v>5.8007550250091197E-4</c:v>
                      </c:pt>
                      <c:pt idx="2800">
                        <c:v>6.4049460595029496E-4</c:v>
                      </c:pt>
                      <c:pt idx="2801">
                        <c:v>6.9290005671285304E-4</c:v>
                      </c:pt>
                      <c:pt idx="2802">
                        <c:v>7.33375357413685E-4</c:v>
                      </c:pt>
                      <c:pt idx="2803">
                        <c:v>7.5834391239235695E-4</c:v>
                      </c:pt>
                      <c:pt idx="2804">
                        <c:v>7.6503259176928604E-4</c:v>
                      </c:pt>
                      <c:pt idx="2805">
                        <c:v>7.5187567370885904E-4</c:v>
                      </c:pt>
                      <c:pt idx="2806">
                        <c:v>7.1878197953453295E-4</c:v>
                      </c:pt>
                      <c:pt idx="2807">
                        <c:v>6.6714613320588098E-4</c:v>
                      </c:pt>
                      <c:pt idx="2808">
                        <c:v>5.99711760798406E-4</c:v>
                      </c:pt>
                      <c:pt idx="2809">
                        <c:v>5.2029088665076504E-4</c:v>
                      </c:pt>
                      <c:pt idx="2810">
                        <c:v>4.3331196381624901E-4</c:v>
                      </c:pt>
                      <c:pt idx="2811">
                        <c:v>3.4332387202381501E-4</c:v>
                      </c:pt>
                      <c:pt idx="2812">
                        <c:v>2.5455575170774E-4</c:v>
                      </c:pt>
                      <c:pt idx="2813">
                        <c:v>1.70524196824117E-4</c:v>
                      </c:pt>
                      <c:pt idx="2814" formatCode="0.00E+00">
                        <c:v>9.3785857538736904E-5</c:v>
                      </c:pt>
                      <c:pt idx="2815" formatCode="0.00E+00">
                        <c:v>2.58463223485243E-5</c:v>
                      </c:pt>
                      <c:pt idx="2816" formatCode="0.00E+00">
                        <c:v>-3.2801602730901498E-5</c:v>
                      </c:pt>
                      <c:pt idx="2817" formatCode="0.00E+00">
                        <c:v>-8.2490992267790806E-5</c:v>
                      </c:pt>
                      <c:pt idx="2818">
                        <c:v>-1.2408247720503999E-4</c:v>
                      </c:pt>
                      <c:pt idx="2819">
                        <c:v>-1.5870400113020299E-4</c:v>
                      </c:pt>
                      <c:pt idx="2820">
                        <c:v>-1.8745685321416199E-4</c:v>
                      </c:pt>
                      <c:pt idx="2821">
                        <c:v>-2.1117912503435901E-4</c:v>
                      </c:pt>
                      <c:pt idx="2822">
                        <c:v>-2.30225351090937E-4</c:v>
                      </c:pt>
                      <c:pt idx="2823">
                        <c:v>-2.4449377343735001E-4</c:v>
                      </c:pt>
                      <c:pt idx="2824">
                        <c:v>-2.5344596515529101E-4</c:v>
                      </c:pt>
                      <c:pt idx="2825">
                        <c:v>-2.56224419587972E-4</c:v>
                      </c:pt>
                      <c:pt idx="2826">
                        <c:v>-2.5181677809319499E-4</c:v>
                      </c:pt>
                      <c:pt idx="2827">
                        <c:v>-2.3924257681461701E-4</c:v>
                      </c:pt>
                      <c:pt idx="2828">
                        <c:v>-2.1783575746594499E-4</c:v>
                      </c:pt>
                      <c:pt idx="2829">
                        <c:v>-1.87407887900311E-4</c:v>
                      </c:pt>
                      <c:pt idx="2830">
                        <c:v>-1.4845341024261499E-4</c:v>
                      </c:pt>
                      <c:pt idx="2831">
                        <c:v>-1.02164922752702E-4</c:v>
                      </c:pt>
                      <c:pt idx="2832" formatCode="0.00E+00">
                        <c:v>-5.0511887284427597E-5</c:v>
                      </c:pt>
                      <c:pt idx="2833" formatCode="0.00E+00">
                        <c:v>3.8926198555019402E-6</c:v>
                      </c:pt>
                      <c:pt idx="2834" formatCode="0.00E+00">
                        <c:v>5.7822664121608303E-5</c:v>
                      </c:pt>
                      <c:pt idx="2835">
                        <c:v>1.07880272026156E-4</c:v>
                      </c:pt>
                      <c:pt idx="2836">
                        <c:v>1.5091331545280599E-4</c:v>
                      </c:pt>
                      <c:pt idx="2837">
                        <c:v>1.8410981518783299E-4</c:v>
                      </c:pt>
                      <c:pt idx="2838">
                        <c:v>2.05481589510361E-4</c:v>
                      </c:pt>
                      <c:pt idx="2839">
                        <c:v>2.1392001442736299E-4</c:v>
                      </c:pt>
                      <c:pt idx="2840">
                        <c:v>2.0963374135934599E-4</c:v>
                      </c:pt>
                      <c:pt idx="2841">
                        <c:v>1.9393280360282601E-4</c:v>
                      </c:pt>
                      <c:pt idx="2842">
                        <c:v>1.6908364722833901E-4</c:v>
                      </c:pt>
                      <c:pt idx="2843">
                        <c:v>1.3804860015845499E-4</c:v>
                      </c:pt>
                      <c:pt idx="2844">
                        <c:v>1.0415695369494999E-4</c:v>
                      </c:pt>
                      <c:pt idx="2845" formatCode="0.00E+00">
                        <c:v>7.0460709403131507E-5</c:v>
                      </c:pt>
                      <c:pt idx="2846" formatCode="0.00E+00">
                        <c:v>3.95970588817355E-5</c:v>
                      </c:pt>
                      <c:pt idx="2847" formatCode="0.00E+00">
                        <c:v>1.3495340170037601E-5</c:v>
                      </c:pt>
                      <c:pt idx="2848" formatCode="0.00E+00">
                        <c:v>-6.8400983347724704E-6</c:v>
                      </c:pt>
                      <c:pt idx="2849" formatCode="0.00E+00">
                        <c:v>-2.1345939016380901E-5</c:v>
                      </c:pt>
                      <c:pt idx="2850" formatCode="0.00E+00">
                        <c:v>-3.0818876415392999E-5</c:v>
                      </c:pt>
                      <c:pt idx="2851" formatCode="0.00E+00">
                        <c:v>-3.6683823534368901E-5</c:v>
                      </c:pt>
                      <c:pt idx="2852" formatCode="0.00E+00">
                        <c:v>-4.0637003424674502E-5</c:v>
                      </c:pt>
                      <c:pt idx="2853" formatCode="0.00E+00">
                        <c:v>-4.4399534462755397E-5</c:v>
                      </c:pt>
                      <c:pt idx="2854" formatCode="0.00E+00">
                        <c:v>-4.9429782036721998E-5</c:v>
                      </c:pt>
                      <c:pt idx="2855" formatCode="0.00E+00">
                        <c:v>-5.6765113635391301E-5</c:v>
                      </c:pt>
                      <c:pt idx="2856" formatCode="0.00E+00">
                        <c:v>-6.6772392130173198E-5</c:v>
                      </c:pt>
                      <c:pt idx="2857" formatCode="0.00E+00">
                        <c:v>-7.9305795478271294E-5</c:v>
                      </c:pt>
                      <c:pt idx="2858" formatCode="0.00E+00">
                        <c:v>-9.3654935627932994E-5</c:v>
                      </c:pt>
                      <c:pt idx="2859">
                        <c:v>-1.08825704201673E-4</c:v>
                      </c:pt>
                      <c:pt idx="2860">
                        <c:v>-1.23486105877252E-4</c:v>
                      </c:pt>
                      <c:pt idx="2861">
                        <c:v>-1.3619094838415301E-4</c:v>
                      </c:pt>
                      <c:pt idx="2862">
                        <c:v>-1.4552274700442699E-4</c:v>
                      </c:pt>
                      <c:pt idx="2863">
                        <c:v>-1.5021762497703799E-4</c:v>
                      </c:pt>
                      <c:pt idx="2864">
                        <c:v>-1.4926968134297E-4</c:v>
                      </c:pt>
                      <c:pt idx="2865">
                        <c:v>-1.42023762372677E-4</c:v>
                      </c:pt>
                      <c:pt idx="2866">
                        <c:v>-1.2821408571021801E-4</c:v>
                      </c:pt>
                      <c:pt idx="2867">
                        <c:v>-1.08048364797746E-4</c:v>
                      </c:pt>
                      <c:pt idx="2868" formatCode="0.00E+00">
                        <c:v>-8.2140941001433102E-5</c:v>
                      </c:pt>
                      <c:pt idx="2869" formatCode="0.00E+00">
                        <c:v>-5.1558899340473197E-5</c:v>
                      </c:pt>
                      <c:pt idx="2870" formatCode="0.00E+00">
                        <c:v>-1.77857092980441E-5</c:v>
                      </c:pt>
                      <c:pt idx="2871" formatCode="0.00E+00">
                        <c:v>1.74062111641143E-5</c:v>
                      </c:pt>
                      <c:pt idx="2872" formatCode="0.00E+00">
                        <c:v>5.2002712143911998E-5</c:v>
                      </c:pt>
                      <c:pt idx="2873" formatCode="0.00E+00">
                        <c:v>8.3894179447586504E-5</c:v>
                      </c:pt>
                      <c:pt idx="2874">
                        <c:v>1.1095492789952001E-4</c:v>
                      </c:pt>
                      <c:pt idx="2875">
                        <c:v>1.3120358002363601E-4</c:v>
                      </c:pt>
                      <c:pt idx="2876">
                        <c:v>1.4293216342813099E-4</c:v>
                      </c:pt>
                      <c:pt idx="2877">
                        <c:v>1.4474797492913401E-4</c:v>
                      </c:pt>
                      <c:pt idx="2878">
                        <c:v>1.3573880759952699E-4</c:v>
                      </c:pt>
                      <c:pt idx="2879">
                        <c:v>1.15533132466015E-4</c:v>
                      </c:pt>
                      <c:pt idx="2880" formatCode="0.00E+00">
                        <c:v>8.4464030689545397E-5</c:v>
                      </c:pt>
                      <c:pt idx="2881" formatCode="0.00E+00">
                        <c:v>4.3492852711649097E-5</c:v>
                      </c:pt>
                      <c:pt idx="2882" formatCode="0.00E+00">
                        <c:v>-5.7014358490965796E-6</c:v>
                      </c:pt>
                      <c:pt idx="2883" formatCode="0.00E+00">
                        <c:v>-6.0799204179364298E-5</c:v>
                      </c:pt>
                      <c:pt idx="2884">
                        <c:v>-1.18877734415436E-4</c:v>
                      </c:pt>
                      <c:pt idx="2885">
                        <c:v>-1.7644715992356399E-4</c:v>
                      </c:pt>
                      <c:pt idx="2886">
                        <c:v>-2.2970271710290801E-4</c:v>
                      </c:pt>
                      <c:pt idx="2887">
                        <c:v>-2.7468497976281599E-4</c:v>
                      </c:pt>
                      <c:pt idx="2888">
                        <c:v>-3.0763655882760699E-4</c:v>
                      </c:pt>
                      <c:pt idx="2889">
                        <c:v>-3.2534231985662697E-4</c:v>
                      </c:pt>
                      <c:pt idx="2890">
                        <c:v>-3.2558323711007799E-4</c:v>
                      </c:pt>
                      <c:pt idx="2891">
                        <c:v>-3.0751193512694198E-4</c:v>
                      </c:pt>
                      <c:pt idx="2892">
                        <c:v>-2.7167193380893498E-4</c:v>
                      </c:pt>
                      <c:pt idx="2893">
                        <c:v>-2.2029833446270499E-4</c:v>
                      </c:pt>
                      <c:pt idx="2894">
                        <c:v>-1.57228756379547E-4</c:v>
                      </c:pt>
                      <c:pt idx="2895" formatCode="0.00E+00">
                        <c:v>-8.7595539781965698E-5</c:v>
                      </c:pt>
                      <c:pt idx="2896" formatCode="0.00E+00">
                        <c:v>-1.73532407450571E-5</c:v>
                      </c:pt>
                      <c:pt idx="2897" formatCode="0.00E+00">
                        <c:v>4.7324828553909797E-5</c:v>
                      </c:pt>
                      <c:pt idx="2898">
                        <c:v>1.0079964609713199E-4</c:v>
                      </c:pt>
                      <c:pt idx="2899">
                        <c:v>1.3852319026889801E-4</c:v>
                      </c:pt>
                      <c:pt idx="2900">
                        <c:v>1.5754950007847401E-4</c:v>
                      </c:pt>
                      <c:pt idx="2901">
                        <c:v>1.56771612670888E-4</c:v>
                      </c:pt>
                      <c:pt idx="2902">
                        <c:v>1.36981224771053E-4</c:v>
                      </c:pt>
                      <c:pt idx="2903">
                        <c:v>1.0062862176827401E-4</c:v>
                      </c:pt>
                      <c:pt idx="2904" formatCode="0.00E+00">
                        <c:v>5.1410103247980197E-5</c:v>
                      </c:pt>
                      <c:pt idx="2905" formatCode="0.00E+00">
                        <c:v>-6.2222683747227202E-6</c:v>
                      </c:pt>
                      <c:pt idx="2906" formatCode="0.00E+00">
                        <c:v>-6.7561634481507304E-5</c:v>
                      </c:pt>
                      <c:pt idx="2907">
                        <c:v>-1.2801531547891701E-4</c:v>
                      </c:pt>
                      <c:pt idx="2908">
                        <c:v>-1.83451901394779E-4</c:v>
                      </c:pt>
                      <c:pt idx="2909">
                        <c:v>-2.30426162630965E-4</c:v>
                      </c:pt>
                      <c:pt idx="2910">
                        <c:v>-2.6615831708958702E-4</c:v>
                      </c:pt>
                      <c:pt idx="2911">
                        <c:v>-2.8876602388149501E-4</c:v>
                      </c:pt>
                      <c:pt idx="2912">
                        <c:v>-2.9686734943317898E-4</c:v>
                      </c:pt>
                      <c:pt idx="2913">
                        <c:v>-2.8965355780057202E-4</c:v>
                      </c:pt>
                      <c:pt idx="2914">
                        <c:v>-2.66891400673783E-4</c:v>
                      </c:pt>
                      <c:pt idx="2915">
                        <c:v>-2.28969951671623E-4</c:v>
                      </c:pt>
                      <c:pt idx="2916">
                        <c:v>-1.76960395859077E-4</c:v>
                      </c:pt>
                      <c:pt idx="2917">
                        <c:v>-1.1240708072157399E-4</c:v>
                      </c:pt>
                      <c:pt idx="2918" formatCode="0.00E+00">
                        <c:v>-3.7564981311995802E-5</c:v>
                      </c:pt>
                      <c:pt idx="2919" formatCode="0.00E+00">
                        <c:v>4.4710469105782699E-5</c:v>
                      </c:pt>
                      <c:pt idx="2920">
                        <c:v>1.31080231103097E-4</c:v>
                      </c:pt>
                      <c:pt idx="2921">
                        <c:v>2.1790490439294399E-4</c:v>
                      </c:pt>
                      <c:pt idx="2922">
                        <c:v>3.0152014840556599E-4</c:v>
                      </c:pt>
                      <c:pt idx="2923">
                        <c:v>3.7857627177143298E-4</c:v>
                      </c:pt>
                      <c:pt idx="2924">
                        <c:v>4.4631130826365502E-4</c:v>
                      </c:pt>
                      <c:pt idx="2925">
                        <c:v>5.0279658340297699E-4</c:v>
                      </c:pt>
                      <c:pt idx="2926">
                        <c:v>5.4708122455877299E-4</c:v>
                      </c:pt>
                      <c:pt idx="2927">
                        <c:v>5.7915714087459905E-4</c:v>
                      </c:pt>
                      <c:pt idx="2928">
                        <c:v>5.99811790339026E-4</c:v>
                      </c:pt>
                      <c:pt idx="2929">
                        <c:v>6.1036195791499702E-4</c:v>
                      </c:pt>
                      <c:pt idx="2930">
                        <c:v>6.1240394086584105E-4</c:v>
                      </c:pt>
                      <c:pt idx="2931">
                        <c:v>6.0739928723299596E-4</c:v>
                      </c:pt>
                      <c:pt idx="2932">
                        <c:v>5.9649871380371903E-4</c:v>
                      </c:pt>
                      <c:pt idx="2933">
                        <c:v>5.8041377721795005E-4</c:v>
                      </c:pt>
                      <c:pt idx="2934">
                        <c:v>5.5942229705147496E-4</c:v>
                      </c:pt>
                      <c:pt idx="2935">
                        <c:v>5.3325969404035699E-4</c:v>
                      </c:pt>
                      <c:pt idx="2936">
                        <c:v>5.0133939184831796E-4</c:v>
                      </c:pt>
                      <c:pt idx="2937">
                        <c:v>4.62812927735062E-4</c:v>
                      </c:pt>
                      <c:pt idx="2938">
                        <c:v>4.1664186074120898E-4</c:v>
                      </c:pt>
                      <c:pt idx="2939">
                        <c:v>3.6179512885993698E-4</c:v>
                      </c:pt>
                      <c:pt idx="2940">
                        <c:v>2.97188695867809E-4</c:v>
                      </c:pt>
                      <c:pt idx="2941">
                        <c:v>2.2183406593465399E-4</c:v>
                      </c:pt>
                      <c:pt idx="2942">
                        <c:v>1.3490692238732501E-4</c:v>
                      </c:pt>
                      <c:pt idx="2943" formatCode="0.00E+00">
                        <c:v>3.5874971774692998E-5</c:v>
                      </c:pt>
                      <c:pt idx="2944" formatCode="0.00E+00">
                        <c:v>-7.5369727120079793E-5</c:v>
                      </c:pt>
                      <c:pt idx="2945">
                        <c:v>-1.9837528150616401E-4</c:v>
                      </c:pt>
                      <c:pt idx="2946">
                        <c:v>-3.3199228848017402E-4</c:v>
                      </c:pt>
                      <c:pt idx="2947">
                        <c:v>-4.7439727414138802E-4</c:v>
                      </c:pt>
                      <c:pt idx="2948">
                        <c:v>-6.2315279619284199E-4</c:v>
                      </c:pt>
                      <c:pt idx="2949">
                        <c:v>-7.7542029550572002E-4</c:v>
                      </c:pt>
                      <c:pt idx="2950">
                        <c:v>-9.2820048343186801E-4</c:v>
                      </c:pt>
                      <c:pt idx="2951">
                        <c:v>-1.07848990258549E-3</c:v>
                      </c:pt>
                      <c:pt idx="2952">
                        <c:v>-1.2235104060651699E-3</c:v>
                      </c:pt>
                      <c:pt idx="2953">
                        <c:v>-1.3609219919412099E-3</c:v>
                      </c:pt>
                      <c:pt idx="2954">
                        <c:v>-1.4888914658160899E-3</c:v>
                      </c:pt>
                      <c:pt idx="2955">
                        <c:v>-1.6061169651715901E-3</c:v>
                      </c:pt>
                      <c:pt idx="2956">
                        <c:v>-1.71178030531375E-3</c:v>
                      </c:pt>
                      <c:pt idx="2957">
                        <c:v>-1.80550806633131E-3</c:v>
                      </c:pt>
                      <c:pt idx="2958">
                        <c:v>-1.8873815743213501E-3</c:v>
                      </c:pt>
                      <c:pt idx="2959">
                        <c:v>-1.95759164623613E-3</c:v>
                      </c:pt>
                      <c:pt idx="2960">
                        <c:v>-2.0167080365103198E-3</c:v>
                      </c:pt>
                      <c:pt idx="2961">
                        <c:v>-2.0654994180142102E-3</c:v>
                      </c:pt>
                      <c:pt idx="2962">
                        <c:v>-2.1049878218731E-3</c:v>
                      </c:pt>
                      <c:pt idx="2963">
                        <c:v>-2.13633469966916E-3</c:v>
                      </c:pt>
                      <c:pt idx="2964">
                        <c:v>-2.1608643007359801E-3</c:v>
                      </c:pt>
                      <c:pt idx="2965">
                        <c:v>-2.17999872298511E-3</c:v>
                      </c:pt>
                      <c:pt idx="2966">
                        <c:v>-2.19520735590284E-3</c:v>
                      </c:pt>
                      <c:pt idx="2967">
                        <c:v>-2.2080272301693098E-3</c:v>
                      </c:pt>
                      <c:pt idx="2968">
                        <c:v>-2.21977750041835E-3</c:v>
                      </c:pt>
                      <c:pt idx="2969">
                        <c:v>-2.23152734091682E-3</c:v>
                      </c:pt>
                      <c:pt idx="2970">
                        <c:v>-2.2440711692043999E-3</c:v>
                      </c:pt>
                      <c:pt idx="2971">
                        <c:v>-2.25778085088761E-3</c:v>
                      </c:pt>
                      <c:pt idx="2972">
                        <c:v>-2.2725755174172199E-3</c:v>
                      </c:pt>
                      <c:pt idx="2973">
                        <c:v>-2.2878673154950301E-3</c:v>
                      </c:pt>
                      <c:pt idx="2974">
                        <c:v>-2.3026191995255E-3</c:v>
                      </c:pt>
                      <c:pt idx="2975">
                        <c:v>-2.3153469502840201E-3</c:v>
                      </c:pt>
                      <c:pt idx="2976">
                        <c:v>-2.32438006392956E-3</c:v>
                      </c:pt>
                      <c:pt idx="2977">
                        <c:v>-2.32777291574905E-3</c:v>
                      </c:pt>
                      <c:pt idx="2978">
                        <c:v>-2.3235735219143102E-3</c:v>
                      </c:pt>
                      <c:pt idx="2979">
                        <c:v>-2.3099945951641299E-3</c:v>
                      </c:pt>
                      <c:pt idx="2980">
                        <c:v>-2.2854028883432399E-3</c:v>
                      </c:pt>
                      <c:pt idx="2981">
                        <c:v>-2.2484729870957498E-3</c:v>
                      </c:pt>
                      <c:pt idx="2982">
                        <c:v>-2.1983601453708199E-3</c:v>
                      </c:pt>
                      <c:pt idx="2983">
                        <c:v>-2.13466623078466E-3</c:v>
                      </c:pt>
                      <c:pt idx="2984">
                        <c:v>-2.0572480752563799E-3</c:v>
                      </c:pt>
                      <c:pt idx="2985">
                        <c:v>-1.9662625950546799E-3</c:v>
                      </c:pt>
                      <c:pt idx="2986">
                        <c:v>-1.8621438913979499E-3</c:v>
                      </c:pt>
                      <c:pt idx="2987">
                        <c:v>-1.7454557950338399E-3</c:v>
                      </c:pt>
                      <c:pt idx="2988">
                        <c:v>-1.6169777402552301E-3</c:v>
                      </c:pt>
                      <c:pt idx="2989">
                        <c:v>-1.47774887079833E-3</c:v>
                      </c:pt>
                      <c:pt idx="2990">
                        <c:v>-1.32910154134583E-3</c:v>
                      </c:pt>
                      <c:pt idx="2991">
                        <c:v>-1.17272940071543E-3</c:v>
                      </c:pt>
                      <c:pt idx="2992">
                        <c:v>-1.01070010140476E-3</c:v>
                      </c:pt>
                      <c:pt idx="2993">
                        <c:v>-8.4548360308287396E-4</c:v>
                      </c:pt>
                      <c:pt idx="2994">
                        <c:v>-6.7992877571817502E-4</c:v>
                      </c:pt>
                      <c:pt idx="2995">
                        <c:v>-5.1712198192153404E-4</c:v>
                      </c:pt>
                      <c:pt idx="2996">
                        <c:v>-3.6017918620978801E-4</c:v>
                      </c:pt>
                      <c:pt idx="2997">
                        <c:v>-2.1189338287727399E-4</c:v>
                      </c:pt>
                      <c:pt idx="2998" formatCode="0.00E+00">
                        <c:v>-7.4640322946111398E-5</c:v>
                      </c:pt>
                      <c:pt idx="2999" formatCode="0.00E+00">
                        <c:v>4.99103247355581E-5</c:v>
                      </c:pt>
                      <c:pt idx="3000">
                        <c:v>1.60872268556702E-4</c:v>
                      </c:pt>
                      <c:pt idx="3001">
                        <c:v>2.5830947409153499E-4</c:v>
                      </c:pt>
                      <c:pt idx="3002">
                        <c:v>3.43141978537244E-4</c:v>
                      </c:pt>
                      <c:pt idx="3003">
                        <c:v>4.1705699127443202E-4</c:v>
                      </c:pt>
                      <c:pt idx="3004">
                        <c:v>4.8233689156481301E-4</c:v>
                      </c:pt>
                      <c:pt idx="3005">
                        <c:v>5.4164634508098105E-4</c:v>
                      </c:pt>
                      <c:pt idx="3006">
                        <c:v>5.9784576686336096E-4</c:v>
                      </c:pt>
                      <c:pt idx="3007">
                        <c:v>6.5375379249220595E-4</c:v>
                      </c:pt>
                      <c:pt idx="3008">
                        <c:v>7.1200670122109795E-4</c:v>
                      </c:pt>
                      <c:pt idx="3009">
                        <c:v>7.7491708128246803E-4</c:v>
                      </c:pt>
                      <c:pt idx="3010">
                        <c:v>8.4431170957937197E-4</c:v>
                      </c:pt>
                      <c:pt idx="3011">
                        <c:v>9.2171168786488102E-4</c:v>
                      </c:pt>
                      <c:pt idx="3012">
                        <c:v>1.0081200724290299E-3</c:v>
                      </c:pt>
                      <c:pt idx="3013">
                        <c:v>1.10411613963431E-3</c:v>
                      </c:pt>
                      <c:pt idx="3014">
                        <c:v>1.20984259142326E-3</c:v>
                      </c:pt>
                      <c:pt idx="3015">
                        <c:v>1.32508428541246E-3</c:v>
                      </c:pt>
                      <c:pt idx="3016">
                        <c:v>1.4491569084207701E-3</c:v>
                      </c:pt>
                      <c:pt idx="3017">
                        <c:v>1.5812178669069501E-3</c:v>
                      </c:pt>
                      <c:pt idx="3018">
                        <c:v>1.7200022730422099E-3</c:v>
                      </c:pt>
                      <c:pt idx="3019">
                        <c:v>1.8639634734612901E-3</c:v>
                      </c:pt>
                      <c:pt idx="3020">
                        <c:v>2.0113282935295702E-3</c:v>
                      </c:pt>
                      <c:pt idx="3021">
                        <c:v>2.1601540178471101E-3</c:v>
                      </c:pt>
                      <c:pt idx="3022">
                        <c:v>2.30852570962309E-3</c:v>
                      </c:pt>
                      <c:pt idx="3023">
                        <c:v>2.4548016545645202E-3</c:v>
                      </c:pt>
                      <c:pt idx="3024">
                        <c:v>2.5976430368887301E-3</c:v>
                      </c:pt>
                      <c:pt idx="3025">
                        <c:v>2.7362507311486399E-3</c:v>
                      </c:pt>
                      <c:pt idx="3026">
                        <c:v>2.8704299517878702E-3</c:v>
                      </c:pt>
                      <c:pt idx="3027">
                        <c:v>3.0006428501940098E-3</c:v>
                      </c:pt>
                      <c:pt idx="3028">
                        <c:v>3.1277992162812699E-3</c:v>
                      </c:pt>
                      <c:pt idx="3029">
                        <c:v>3.2532963584639201E-3</c:v>
                      </c:pt>
                      <c:pt idx="3030">
                        <c:v>3.3786454148247102E-3</c:v>
                      </c:pt>
                      <c:pt idx="3031">
                        <c:v>3.5051009979891298E-3</c:v>
                      </c:pt>
                      <c:pt idx="3032">
                        <c:v>3.6334704390055201E-3</c:v>
                      </c:pt>
                      <c:pt idx="3033">
                        <c:v>3.7638269865121398E-3</c:v>
                      </c:pt>
                      <c:pt idx="3034">
                        <c:v>3.8954156736251198E-3</c:v>
                      </c:pt>
                      <c:pt idx="3035">
                        <c:v>4.02667788124615E-3</c:v>
                      </c:pt>
                      <c:pt idx="3036">
                        <c:v>4.1554076746622799E-3</c:v>
                      </c:pt>
                      <c:pt idx="3037">
                        <c:v>4.2790130248421101E-3</c:v>
                      </c:pt>
                      <c:pt idx="3038">
                        <c:v>4.3948358872791197E-3</c:v>
                      </c:pt>
                      <c:pt idx="3039">
                        <c:v>4.5004826272607998E-3</c:v>
                      </c:pt>
                      <c:pt idx="3040">
                        <c:v>4.5941946784894203E-3</c:v>
                      </c:pt>
                      <c:pt idx="3041">
                        <c:v>4.6750414850955796E-3</c:v>
                      </c:pt>
                      <c:pt idx="3042">
                        <c:v>4.7430277981269703E-3</c:v>
                      </c:pt>
                      <c:pt idx="3043">
                        <c:v>4.7990896166426001E-3</c:v>
                      </c:pt>
                      <c:pt idx="3044">
                        <c:v>4.8450317326192904E-3</c:v>
                      </c:pt>
                      <c:pt idx="3045">
                        <c:v>4.8832857638699398E-3</c:v>
                      </c:pt>
                      <c:pt idx="3046">
                        <c:v>4.9166751298626099E-3</c:v>
                      </c:pt>
                      <c:pt idx="3047">
                        <c:v>4.9481739508243604E-3</c:v>
                      </c:pt>
                      <c:pt idx="3048">
                        <c:v>4.9806544127052304E-3</c:v>
                      </c:pt>
                      <c:pt idx="3049">
                        <c:v>5.0166945924410497E-3</c:v>
                      </c:pt>
                      <c:pt idx="3050">
                        <c:v>5.0584242308484599E-3</c:v>
                      </c:pt>
                      <c:pt idx="3051">
                        <c:v>5.1075354432500702E-3</c:v>
                      </c:pt>
                      <c:pt idx="3052">
                        <c:v>5.1652344095013299E-3</c:v>
                      </c:pt>
                      <c:pt idx="3053">
                        <c:v>5.2323494238362099E-3</c:v>
                      </c:pt>
                      <c:pt idx="3054">
                        <c:v>5.3094878903211301E-3</c:v>
                      </c:pt>
                      <c:pt idx="3055">
                        <c:v>5.3971787951571197E-3</c:v>
                      </c:pt>
                      <c:pt idx="3056">
                        <c:v>5.4961045225304702E-3</c:v>
                      </c:pt>
                      <c:pt idx="3057">
                        <c:v>5.6071904059370303E-3</c:v>
                      </c:pt>
                      <c:pt idx="3058">
                        <c:v>5.7315936054253896E-3</c:v>
                      </c:pt>
                      <c:pt idx="3059">
                        <c:v>5.8706144246306897E-3</c:v>
                      </c:pt>
                      <c:pt idx="3060">
                        <c:v>6.0255029700494603E-3</c:v>
                      </c:pt>
                      <c:pt idx="3061">
                        <c:v>6.1972981913286998E-3</c:v>
                      </c:pt>
                      <c:pt idx="3062">
                        <c:v>6.3865935382049297E-3</c:v>
                      </c:pt>
                      <c:pt idx="3063">
                        <c:v>6.5932677868743503E-3</c:v>
                      </c:pt>
                      <c:pt idx="3064">
                        <c:v>6.8165272259029103E-3</c:v>
                      </c:pt>
                      <c:pt idx="3065">
                        <c:v>7.0548106509090202E-3</c:v>
                      </c:pt>
                      <c:pt idx="3066">
                        <c:v>7.30621373777388E-3</c:v>
                      </c:pt>
                      <c:pt idx="3067">
                        <c:v>7.5687231905526703E-3</c:v>
                      </c:pt>
                      <c:pt idx="3068">
                        <c:v>7.8405690055541304E-3</c:v>
                      </c:pt>
                      <c:pt idx="3069">
                        <c:v>8.1205039807533096E-3</c:v>
                      </c:pt>
                      <c:pt idx="3070">
                        <c:v>8.4079057103629701E-3</c:v>
                      </c:pt>
                      <c:pt idx="3071">
                        <c:v>8.7028318135211405E-3</c:v>
                      </c:pt>
                      <c:pt idx="3072">
                        <c:v>9.0058418726053999E-3</c:v>
                      </c:pt>
                      <c:pt idx="3073">
                        <c:v>9.3178927698936796E-3</c:v>
                      </c:pt>
                      <c:pt idx="3074">
                        <c:v>9.6399343254081806E-3</c:v>
                      </c:pt>
                      <c:pt idx="3075">
                        <c:v>9.9726119778972295E-3</c:v>
                      </c:pt>
                      <c:pt idx="3076">
                        <c:v>1.03160517597208E-2</c:v>
                      </c:pt>
                      <c:pt idx="3077">
                        <c:v>1.0669696276566399E-2</c:v>
                      </c:pt>
                      <c:pt idx="3078">
                        <c:v>1.1032282141125499E-2</c:v>
                      </c:pt>
                      <c:pt idx="3079">
                        <c:v>1.14018629810536E-2</c:v>
                      </c:pt>
                      <c:pt idx="3080">
                        <c:v>1.17758704880203E-2</c:v>
                      </c:pt>
                      <c:pt idx="3081">
                        <c:v>1.21515176728175E-2</c:v>
                      </c:pt>
                      <c:pt idx="3082">
                        <c:v>1.25259646491141E-2</c:v>
                      </c:pt>
                      <c:pt idx="3083">
                        <c:v>1.28965216859297E-2</c:v>
                      </c:pt>
                      <c:pt idx="3084">
                        <c:v>1.3260936878234099E-2</c:v>
                      </c:pt>
                      <c:pt idx="3085">
                        <c:v>1.3617420860259201E-2</c:v>
                      </c:pt>
                      <c:pt idx="3086">
                        <c:v>1.3964959686841199E-2</c:v>
                      </c:pt>
                      <c:pt idx="3087">
                        <c:v>1.43031753833256E-2</c:v>
                      </c:pt>
                      <c:pt idx="3088">
                        <c:v>1.4632261140217101E-2</c:v>
                      </c:pt>
                      <c:pt idx="3089">
                        <c:v>1.4952834927194901E-2</c:v>
                      </c:pt>
                      <c:pt idx="3090">
                        <c:v>1.52657182764554E-2</c:v>
                      </c:pt>
                      <c:pt idx="3091">
                        <c:v>1.55716965238696E-2</c:v>
                      </c:pt>
                      <c:pt idx="3092">
                        <c:v>1.58712770934917E-2</c:v>
                      </c:pt>
                      <c:pt idx="3093">
                        <c:v>1.61647890423719E-2</c:v>
                      </c:pt>
                      <c:pt idx="3094">
                        <c:v>1.6451908889862601E-2</c:v>
                      </c:pt>
                      <c:pt idx="3095">
                        <c:v>1.6731790934010001E-2</c:v>
                      </c:pt>
                      <c:pt idx="3096">
                        <c:v>1.7002971918330102E-2</c:v>
                      </c:pt>
                      <c:pt idx="3097">
                        <c:v>1.7263514028207999E-2</c:v>
                      </c:pt>
                      <c:pt idx="3098">
                        <c:v>1.7511004922980598E-2</c:v>
                      </c:pt>
                      <c:pt idx="3099">
                        <c:v>1.7742637023515799E-2</c:v>
                      </c:pt>
                      <c:pt idx="3100">
                        <c:v>1.7955139294473101E-2</c:v>
                      </c:pt>
                      <c:pt idx="3101">
                        <c:v>1.8144742059362201E-2</c:v>
                      </c:pt>
                      <c:pt idx="3102">
                        <c:v>1.83073709697129E-2</c:v>
                      </c:pt>
                      <c:pt idx="3103">
                        <c:v>1.84385770364222E-2</c:v>
                      </c:pt>
                      <c:pt idx="3104">
                        <c:v>1.85336706451453E-2</c:v>
                      </c:pt>
                      <c:pt idx="3105">
                        <c:v>1.8587950478261301E-2</c:v>
                      </c:pt>
                      <c:pt idx="3106">
                        <c:v>1.85970467621649E-2</c:v>
                      </c:pt>
                      <c:pt idx="3107">
                        <c:v>1.8557154070838099E-2</c:v>
                      </c:pt>
                      <c:pt idx="3108">
                        <c:v>1.8465602055475198E-2</c:v>
                      </c:pt>
                      <c:pt idx="3109">
                        <c:v>1.8320958767158099E-2</c:v>
                      </c:pt>
                      <c:pt idx="3110">
                        <c:v>1.8123201705553999E-2</c:v>
                      </c:pt>
                      <c:pt idx="3111">
                        <c:v>1.7873701844036902E-2</c:v>
                      </c:pt>
                      <c:pt idx="3112">
                        <c:v>1.7575087277146299E-2</c:v>
                      </c:pt>
                      <c:pt idx="3113">
                        <c:v>1.7230844831178E-2</c:v>
                      </c:pt>
                      <c:pt idx="3114">
                        <c:v>1.6844919987185899E-2</c:v>
                      </c:pt>
                      <c:pt idx="3115">
                        <c:v>1.6421289265677201E-2</c:v>
                      </c:pt>
                      <c:pt idx="3116">
                        <c:v>1.5963634517633898E-2</c:v>
                      </c:pt>
                      <c:pt idx="3117">
                        <c:v>1.54750334030872E-2</c:v>
                      </c:pt>
                      <c:pt idx="3118">
                        <c:v>1.49578015746942E-2</c:v>
                      </c:pt>
                      <c:pt idx="3119">
                        <c:v>1.44134845829588E-2</c:v>
                      </c:pt>
                      <c:pt idx="3120">
                        <c:v>1.3842956673414701E-2</c:v>
                      </c:pt>
                      <c:pt idx="3121">
                        <c:v>1.3246610840363399E-2</c:v>
                      </c:pt>
                      <c:pt idx="3122">
                        <c:v>1.26246142537883E-2</c:v>
                      </c:pt>
                      <c:pt idx="3123">
                        <c:v>1.1977350465159501E-2</c:v>
                      </c:pt>
                      <c:pt idx="3124">
                        <c:v>1.1305619488774199E-2</c:v>
                      </c:pt>
                      <c:pt idx="3125">
                        <c:v>1.0610935475056701E-2</c:v>
                      </c:pt>
                      <c:pt idx="3126">
                        <c:v>9.8957088549911504E-3</c:v>
                      </c:pt>
                      <c:pt idx="3127">
                        <c:v>9.1632689007372804E-3</c:v>
                      </c:pt>
                      <c:pt idx="3128">
                        <c:v>8.41789508726388E-3</c:v>
                      </c:pt>
                      <c:pt idx="3129">
                        <c:v>7.6645460311310001E-3</c:v>
                      </c:pt>
                      <c:pt idx="3130">
                        <c:v>6.9087420693384402E-3</c:v>
                      </c:pt>
                      <c:pt idx="3131">
                        <c:v>6.1562276555635898E-3</c:v>
                      </c:pt>
                      <c:pt idx="3132">
                        <c:v>5.4126950873048998E-3</c:v>
                      </c:pt>
                      <c:pt idx="3133">
                        <c:v>4.6835874527793803E-3</c:v>
                      </c:pt>
                      <c:pt idx="3134">
                        <c:v>3.9739448717766796E-3</c:v>
                      </c:pt>
                      <c:pt idx="3135">
                        <c:v>3.2883136312132598E-3</c:v>
                      </c:pt>
                      <c:pt idx="3136">
                        <c:v>2.6305927789432998E-3</c:v>
                      </c:pt>
                      <c:pt idx="3137">
                        <c:v>2.0039821766488501E-3</c:v>
                      </c:pt>
                      <c:pt idx="3138">
                        <c:v>1.41097447920366E-3</c:v>
                      </c:pt>
                      <c:pt idx="3139">
                        <c:v>8.5339947269224799E-4</c:v>
                      </c:pt>
                      <c:pt idx="3140">
                        <c:v>3.3241050614327399E-4</c:v>
                      </c:pt>
                      <c:pt idx="3141">
                        <c:v>-1.5134563607769301E-4</c:v>
                      </c:pt>
                      <c:pt idx="3142">
                        <c:v>-5.9761199412478104E-4</c:v>
                      </c:pt>
                      <c:pt idx="3143">
                        <c:v>-1.0064399166236E-3</c:v>
                      </c:pt>
                      <c:pt idx="3144">
                        <c:v>-1.37808892651839E-3</c:v>
                      </c:pt>
                      <c:pt idx="3145">
                        <c:v>-1.7129620891761599E-3</c:v>
                      </c:pt>
                      <c:pt idx="3146">
                        <c:v>-2.0116124101772501E-3</c:v>
                      </c:pt>
                      <c:pt idx="3147">
                        <c:v>-2.2746616978212798E-3</c:v>
                      </c:pt>
                      <c:pt idx="3148">
                        <c:v>-2.5034992438083001E-3</c:v>
                      </c:pt>
                      <c:pt idx="3149">
                        <c:v>-2.69990957388728E-3</c:v>
                      </c:pt>
                      <c:pt idx="3150">
                        <c:v>-2.8663258942513499E-3</c:v>
                      </c:pt>
                      <c:pt idx="3151">
                        <c:v>-3.0058524293540001E-3</c:v>
                      </c:pt>
                      <c:pt idx="3152">
                        <c:v>-3.1223425136955398E-3</c:v>
                      </c:pt>
                      <c:pt idx="3153">
                        <c:v>-3.2201273139519002E-3</c:v>
                      </c:pt>
                      <c:pt idx="3154">
                        <c:v>-3.3037947436975498E-3</c:v>
                      </c:pt>
                      <c:pt idx="3155">
                        <c:v>-3.37780166059528E-3</c:v>
                      </c:pt>
                      <c:pt idx="3156">
                        <c:v>-3.4461945938929401E-3</c:v>
                      </c:pt>
                      <c:pt idx="3157">
                        <c:v>-3.5121872863284101E-3</c:v>
                      </c:pt>
                      <c:pt idx="3158">
                        <c:v>-3.5780452416085602E-3</c:v>
                      </c:pt>
                      <c:pt idx="3159">
                        <c:v>-3.6448461186167399E-3</c:v>
                      </c:pt>
                      <c:pt idx="3160">
                        <c:v>-3.7124754065422701E-3</c:v>
                      </c:pt>
                      <c:pt idx="3161">
                        <c:v>-3.7797259504698398E-3</c:v>
                      </c:pt>
                      <c:pt idx="3162">
                        <c:v>-3.8448087752060499E-3</c:v>
                      </c:pt>
                      <c:pt idx="3163">
                        <c:v>-3.9056040587353898E-3</c:v>
                      </c:pt>
                      <c:pt idx="3164">
                        <c:v>-3.9597363035326098E-3</c:v>
                      </c:pt>
                      <c:pt idx="3165">
                        <c:v>-4.0051034834324697E-3</c:v>
                      </c:pt>
                      <c:pt idx="3166">
                        <c:v>-4.0402832914176396E-3</c:v>
                      </c:pt>
                      <c:pt idx="3167">
                        <c:v>-4.0647189858890797E-3</c:v>
                      </c:pt>
                      <c:pt idx="3168">
                        <c:v>-4.0791397665969698E-3</c:v>
                      </c:pt>
                      <c:pt idx="3169">
                        <c:v>-4.0853399438983097E-3</c:v>
                      </c:pt>
                      <c:pt idx="3170">
                        <c:v>-4.0860096059191402E-3</c:v>
                      </c:pt>
                      <c:pt idx="3171">
                        <c:v>-4.0844426827463696E-3</c:v>
                      </c:pt>
                      <c:pt idx="3172">
                        <c:v>-4.08402129867288E-3</c:v>
                      </c:pt>
                      <c:pt idx="3173">
                        <c:v>-4.0877682990072004E-3</c:v>
                      </c:pt>
                      <c:pt idx="3174">
                        <c:v>-4.0977453918785304E-3</c:v>
                      </c:pt>
                      <c:pt idx="3175">
                        <c:v>-4.1147683832920001E-3</c:v>
                      </c:pt>
                      <c:pt idx="3176">
                        <c:v>-4.13820372132078E-3</c:v>
                      </c:pt>
                      <c:pt idx="3177">
                        <c:v>-4.1659499745727701E-3</c:v>
                      </c:pt>
                      <c:pt idx="3178">
                        <c:v>-4.1947895083483998E-3</c:v>
                      </c:pt>
                      <c:pt idx="3179">
                        <c:v>-4.22082019256212E-3</c:v>
                      </c:pt>
                      <c:pt idx="3180">
                        <c:v>-4.2400003616915299E-3</c:v>
                      </c:pt>
                      <c:pt idx="3181">
                        <c:v>-4.2486652137445503E-3</c:v>
                      </c:pt>
                      <c:pt idx="3182">
                        <c:v>-4.2440757130915198E-3</c:v>
                      </c:pt>
                      <c:pt idx="3183">
                        <c:v>-4.2246344503750399E-3</c:v>
                      </c:pt>
                      <c:pt idx="3184">
                        <c:v>-4.1899949000234202E-3</c:v>
                      </c:pt>
                      <c:pt idx="3185">
                        <c:v>-4.1410438145800003E-3</c:v>
                      </c:pt>
                      <c:pt idx="3186">
                        <c:v>-4.0795859503766196E-3</c:v>
                      </c:pt>
                      <c:pt idx="3187">
                        <c:v>-4.0080010431688502E-3</c:v>
                      </c:pt>
                      <c:pt idx="3188">
                        <c:v>-3.92886587062969E-3</c:v>
                      </c:pt>
                      <c:pt idx="3189">
                        <c:v>-3.8446650833034498E-3</c:v>
                      </c:pt>
                      <c:pt idx="3190">
                        <c:v>-3.7575095511221202E-3</c:v>
                      </c:pt>
                      <c:pt idx="3191">
                        <c:v>-3.66908956903724E-3</c:v>
                      </c:pt>
                      <c:pt idx="3192">
                        <c:v>-3.58062655593748E-3</c:v>
                      </c:pt>
                      <c:pt idx="3193">
                        <c:v>-3.4930440520824098E-3</c:v>
                      </c:pt>
                      <c:pt idx="3194">
                        <c:v>-3.4071156301137199E-3</c:v>
                      </c:pt>
                      <c:pt idx="3195">
                        <c:v>-3.3237176309412401E-3</c:v>
                      </c:pt>
                      <c:pt idx="3196">
                        <c:v>-3.2439297153254499E-3</c:v>
                      </c:pt>
                      <c:pt idx="3197">
                        <c:v>-3.1692375528118298E-3</c:v>
                      </c:pt>
                      <c:pt idx="3198">
                        <c:v>-3.1015503680954801E-3</c:v>
                      </c:pt>
                      <c:pt idx="3199">
                        <c:v>-3.04309000211057E-3</c:v>
                      </c:pt>
                      <c:pt idx="3200">
                        <c:v>-2.9961497413252399E-3</c:v>
                      </c:pt>
                      <c:pt idx="3201">
                        <c:v>-2.96277102784419E-3</c:v>
                      </c:pt>
                      <c:pt idx="3202">
                        <c:v>-2.9444352379149499E-3</c:v>
                      </c:pt>
                      <c:pt idx="3203">
                        <c:v>-2.94170974603641E-3</c:v>
                      </c:pt>
                      <c:pt idx="3204">
                        <c:v>-2.95406355584485E-3</c:v>
                      </c:pt>
                      <c:pt idx="3205">
                        <c:v>-2.97985847683092E-3</c:v>
                      </c:pt>
                      <c:pt idx="3206">
                        <c:v>-3.0162729730057701E-3</c:v>
                      </c:pt>
                      <c:pt idx="3207">
                        <c:v>-3.0597018330031801E-3</c:v>
                      </c:pt>
                      <c:pt idx="3208">
                        <c:v>-3.1060849511680999E-3</c:v>
                      </c:pt>
                      <c:pt idx="3209">
                        <c:v>-3.15130175176283E-3</c:v>
                      </c:pt>
                      <c:pt idx="3210">
                        <c:v>-3.1916572598270502E-3</c:v>
                      </c:pt>
                      <c:pt idx="3211">
                        <c:v>-3.2241456731505599E-3</c:v>
                      </c:pt>
                      <c:pt idx="3212">
                        <c:v>-3.2467785976850101E-3</c:v>
                      </c:pt>
                      <c:pt idx="3213">
                        <c:v>-3.2585402493565201E-3</c:v>
                      </c:pt>
                      <c:pt idx="3214">
                        <c:v>-3.2593681594333601E-3</c:v>
                      </c:pt>
                      <c:pt idx="3215">
                        <c:v>-3.2500345934022802E-3</c:v>
                      </c:pt>
                      <c:pt idx="3216">
                        <c:v>-3.23184131356516E-3</c:v>
                      </c:pt>
                      <c:pt idx="3217">
                        <c:v>-3.2063393801661198E-3</c:v>
                      </c:pt>
                      <c:pt idx="3218">
                        <c:v>-3.17509864149612E-3</c:v>
                      </c:pt>
                      <c:pt idx="3219">
                        <c:v>-3.1395260516254202E-3</c:v>
                      </c:pt>
                      <c:pt idx="3220">
                        <c:v>-3.1007427091383601E-3</c:v>
                      </c:pt>
                      <c:pt idx="3221">
                        <c:v>-3.05958776658202E-3</c:v>
                      </c:pt>
                      <c:pt idx="3222">
                        <c:v>-3.01659462552033E-3</c:v>
                      </c:pt>
                      <c:pt idx="3223">
                        <c:v>-2.9721323252527602E-3</c:v>
                      </c:pt>
                      <c:pt idx="3224">
                        <c:v>-2.92667271234048E-3</c:v>
                      </c:pt>
                      <c:pt idx="3225">
                        <c:v>-2.8808217957597502E-3</c:v>
                      </c:pt>
                      <c:pt idx="3226">
                        <c:v>-2.8353504390174001E-3</c:v>
                      </c:pt>
                      <c:pt idx="3227">
                        <c:v>-2.7910053107344898E-3</c:v>
                      </c:pt>
                      <c:pt idx="3228">
                        <c:v>-2.7486390915158199E-3</c:v>
                      </c:pt>
                      <c:pt idx="3229">
                        <c:v>-2.7090357867942702E-3</c:v>
                      </c:pt>
                      <c:pt idx="3230">
                        <c:v>-2.6727238869146798E-3</c:v>
                      </c:pt>
                      <c:pt idx="3231">
                        <c:v>-2.6398368145182801E-3</c:v>
                      </c:pt>
                      <c:pt idx="3232">
                        <c:v>-2.6100561306608601E-3</c:v>
                      </c:pt>
                      <c:pt idx="3233">
                        <c:v>-2.5824804686600802E-3</c:v>
                      </c:pt>
                      <c:pt idx="3234">
                        <c:v>-2.55577206363688E-3</c:v>
                      </c:pt>
                      <c:pt idx="3235">
                        <c:v>-2.52829330295709E-3</c:v>
                      </c:pt>
                      <c:pt idx="3236">
                        <c:v>-2.4982516516804699E-3</c:v>
                      </c:pt>
                      <c:pt idx="3237">
                        <c:v>-2.4639249792082498E-3</c:v>
                      </c:pt>
                      <c:pt idx="3238">
                        <c:v>-2.4238217760825399E-3</c:v>
                      </c:pt>
                      <c:pt idx="3239">
                        <c:v>-2.3769295792677998E-3</c:v>
                      </c:pt>
                      <c:pt idx="3240">
                        <c:v>-2.3226987291806601E-3</c:v>
                      </c:pt>
                      <c:pt idx="3241">
                        <c:v>-2.26139572345712E-3</c:v>
                      </c:pt>
                      <c:pt idx="3242">
                        <c:v>-2.1938232322571299E-3</c:v>
                      </c:pt>
                      <c:pt idx="3243">
                        <c:v>-2.12137542437552E-3</c:v>
                      </c:pt>
                      <c:pt idx="3244">
                        <c:v>-2.0458741763682599E-3</c:v>
                      </c:pt>
                      <c:pt idx="3245">
                        <c:v>-1.9694322715977201E-3</c:v>
                      </c:pt>
                      <c:pt idx="3246">
                        <c:v>-1.89424779597332E-3</c:v>
                      </c:pt>
                      <c:pt idx="3247">
                        <c:v>-1.8223126335224599E-3</c:v>
                      </c:pt>
                      <c:pt idx="3248">
                        <c:v>-1.75512691624408E-3</c:v>
                      </c:pt>
                      <c:pt idx="3249">
                        <c:v>-1.69350720097074E-3</c:v>
                      </c:pt>
                      <c:pt idx="3250">
                        <c:v>-1.6373776851380201E-3</c:v>
                      </c:pt>
                      <c:pt idx="3251">
                        <c:v>-1.5857625126083799E-3</c:v>
                      </c:pt>
                      <c:pt idx="3252">
                        <c:v>-1.53690989541734E-3</c:v>
                      </c:pt>
                      <c:pt idx="3253">
                        <c:v>-1.48866445833822E-3</c:v>
                      </c:pt>
                      <c:pt idx="3254">
                        <c:v>-1.43878388259202E-3</c:v>
                      </c:pt>
                      <c:pt idx="3255">
                        <c:v>-1.3853993211439899E-3</c:v>
                      </c:pt>
                      <c:pt idx="3256">
                        <c:v>-1.3274467533723501E-3</c:v>
                      </c:pt>
                      <c:pt idx="3257">
                        <c:v>-1.2647731657966499E-3</c:v>
                      </c:pt>
                      <c:pt idx="3258">
                        <c:v>-1.1982873745148E-3</c:v>
                      </c:pt>
                      <c:pt idx="3259">
                        <c:v>-1.1298967403335801E-3</c:v>
                      </c:pt>
                      <c:pt idx="3260">
                        <c:v>-1.06225771095433E-3</c:v>
                      </c:pt>
                      <c:pt idx="3261">
                        <c:v>-9.9836695073667698E-4</c:v>
                      </c:pt>
                      <c:pt idx="3262">
                        <c:v>-9.4124169814947302E-4</c:v>
                      </c:pt>
                      <c:pt idx="3263">
                        <c:v>-8.9349493694859997E-4</c:v>
                      </c:pt>
                      <c:pt idx="3264">
                        <c:v>-8.5691874312845799E-4</c:v>
                      </c:pt>
                      <c:pt idx="3265">
                        <c:v>-8.3247058236998197E-4</c:v>
                      </c:pt>
                      <c:pt idx="3266">
                        <c:v>-8.2018296753091501E-4</c:v>
                      </c:pt>
                      <c:pt idx="3267">
                        <c:v>-8.1920983061111504E-4</c:v>
                      </c:pt>
                      <c:pt idx="3268">
                        <c:v>-8.2798970303320002E-4</c:v>
                      </c:pt>
                      <c:pt idx="3269">
                        <c:v>-8.4440799383405599E-4</c:v>
                      </c:pt>
                      <c:pt idx="3270">
                        <c:v>-8.6611499495565895E-4</c:v>
                      </c:pt>
                      <c:pt idx="3271">
                        <c:v>-8.9064319841012697E-4</c:v>
                      </c:pt>
                      <c:pt idx="3272">
                        <c:v>-9.1568508837136303E-4</c:v>
                      </c:pt>
                      <c:pt idx="3273">
                        <c:v>-9.3929510851179898E-4</c:v>
                      </c:pt>
                      <c:pt idx="3274">
                        <c:v>-9.6000885615984803E-4</c:v>
                      </c:pt>
                      <c:pt idx="3275">
                        <c:v>-9.7694053588970493E-4</c:v>
                      </c:pt>
                      <c:pt idx="3276">
                        <c:v>-9.8983061187745899E-4</c:v>
                      </c:pt>
                      <c:pt idx="3277">
                        <c:v>-9.9906919027487702E-4</c:v>
                      </c:pt>
                      <c:pt idx="3278">
                        <c:v>-1.0055524796094199E-3</c:v>
                      </c:pt>
                      <c:pt idx="3279">
                        <c:v>-1.01061346007051E-3</c:v>
                      </c:pt>
                      <c:pt idx="3280">
                        <c:v>-1.0157461115779399E-3</c:v>
                      </c:pt>
                      <c:pt idx="3281">
                        <c:v>-1.02244081335484E-3</c:v>
                      </c:pt>
                      <c:pt idx="3282">
                        <c:v>-1.0320372591975701E-3</c:v>
                      </c:pt>
                      <c:pt idx="3283">
                        <c:v>-1.04543741815497E-3</c:v>
                      </c:pt>
                      <c:pt idx="3284">
                        <c:v>-1.0630786398301501E-3</c:v>
                      </c:pt>
                      <c:pt idx="3285">
                        <c:v>-1.0849180484795E-3</c:v>
                      </c:pt>
                      <c:pt idx="3286">
                        <c:v>-1.11047720699792E-3</c:v>
                      </c:pt>
                      <c:pt idx="3287">
                        <c:v>-1.1389121678581501E-3</c:v>
                      </c:pt>
                      <c:pt idx="3288">
                        <c:v>-1.1691393802366E-3</c:v>
                      </c:pt>
                      <c:pt idx="3289">
                        <c:v>-1.1999845387211301E-3</c:v>
                      </c:pt>
                      <c:pt idx="3290">
                        <c:v>-1.2303729237831201E-3</c:v>
                      </c:pt>
                      <c:pt idx="3291">
                        <c:v>-1.2593678186254701E-3</c:v>
                      </c:pt>
                      <c:pt idx="3292">
                        <c:v>-1.2862828996892299E-3</c:v>
                      </c:pt>
                      <c:pt idx="3293">
                        <c:v>-1.3106960872104299E-3</c:v>
                      </c:pt>
                      <c:pt idx="3294">
                        <c:v>-1.33241252871757E-3</c:v>
                      </c:pt>
                      <c:pt idx="3295">
                        <c:v>-1.35144985805153E-3</c:v>
                      </c:pt>
                      <c:pt idx="3296">
                        <c:v>-1.3678456874997801E-3</c:v>
                      </c:pt>
                      <c:pt idx="3297">
                        <c:v>-1.3816654585154201E-3</c:v>
                      </c:pt>
                      <c:pt idx="3298">
                        <c:v>-1.3929101708531301E-3</c:v>
                      </c:pt>
                      <c:pt idx="3299">
                        <c:v>-1.40141903382831E-3</c:v>
                      </c:pt>
                      <c:pt idx="3300">
                        <c:v>-1.4068390464765E-3</c:v>
                      </c:pt>
                      <c:pt idx="3301">
                        <c:v>-1.4086348806525699E-3</c:v>
                      </c:pt>
                      <c:pt idx="3302">
                        <c:v>-1.40609226012762E-3</c:v>
                      </c:pt>
                      <c:pt idx="3303">
                        <c:v>-1.3983966913262301E-3</c:v>
                      </c:pt>
                      <c:pt idx="3304">
                        <c:v>-1.38475998802819E-3</c:v>
                      </c:pt>
                      <c:pt idx="3305">
                        <c:v>-1.3644052247356599E-3</c:v>
                      </c:pt>
                      <c:pt idx="3306">
                        <c:v>-1.3367954430502701E-3</c:v>
                      </c:pt>
                      <c:pt idx="3307">
                        <c:v>-1.30167853269792E-3</c:v>
                      </c:pt>
                      <c:pt idx="3308">
                        <c:v>-1.25920928692026E-3</c:v>
                      </c:pt>
                      <c:pt idx="3309">
                        <c:v>-1.20997596990222E-3</c:v>
                      </c:pt>
                      <c:pt idx="3310">
                        <c:v>-1.1551296043624799E-3</c:v>
                      </c:pt>
                      <c:pt idx="3311">
                        <c:v>-1.0962600287958101E-3</c:v>
                      </c:pt>
                      <c:pt idx="3312">
                        <c:v>-1.0354203365989399E-3</c:v>
                      </c:pt>
                      <c:pt idx="3313">
                        <c:v>-9.7503178154302302E-4</c:v>
                      </c:pt>
                      <c:pt idx="3314">
                        <c:v>-9.1768512525198501E-4</c:v>
                      </c:pt>
                      <c:pt idx="3315">
                        <c:v>-8.6593856742372196E-4</c:v>
                      </c:pt>
                      <c:pt idx="3316">
                        <c:v>-8.2211073698635403E-4</c:v>
                      </c:pt>
                      <c:pt idx="3317">
                        <c:v>-7.8808345590517003E-4</c:v>
                      </c:pt>
                      <c:pt idx="3318">
                        <c:v>-7.6503764730426204E-4</c:v>
                      </c:pt>
                      <c:pt idx="3319">
                        <c:v>-7.5334442957539899E-4</c:v>
                      </c:pt>
                      <c:pt idx="3320">
                        <c:v>-7.5261000448545998E-4</c:v>
                      </c:pt>
                      <c:pt idx="3321">
                        <c:v>-7.6163301496556801E-4</c:v>
                      </c:pt>
                      <c:pt idx="3322">
                        <c:v>-7.7862644555494302E-4</c:v>
                      </c:pt>
                      <c:pt idx="3323">
                        <c:v>-8.0121852482735597E-4</c:v>
                      </c:pt>
                      <c:pt idx="3324">
                        <c:v>-8.2673996260916995E-4</c:v>
                      </c:pt>
                      <c:pt idx="3325">
                        <c:v>-8.5249669787633897E-4</c:v>
                      </c:pt>
                      <c:pt idx="3326">
                        <c:v>-8.7603292350449803E-4</c:v>
                      </c:pt>
                      <c:pt idx="3327">
                        <c:v>-8.9538584209317498E-4</c:v>
                      </c:pt>
                      <c:pt idx="3328">
                        <c:v>-9.0928210091614997E-4</c:v>
                      </c:pt>
                      <c:pt idx="3329">
                        <c:v>-9.1727575339579297E-4</c:v>
                      </c:pt>
                      <c:pt idx="3330">
                        <c:v>-9.19802482053045E-4</c:v>
                      </c:pt>
                      <c:pt idx="3331">
                        <c:v>-9.18086894515039E-4</c:v>
                      </c:pt>
                      <c:pt idx="3332">
                        <c:v>-9.1397288026060105E-4</c:v>
                      </c:pt>
                      <c:pt idx="3333">
                        <c:v>-9.0961590888888897E-4</c:v>
                      </c:pt>
                      <c:pt idx="3334">
                        <c:v>-9.0717903076803399E-4</c:v>
                      </c:pt>
                      <c:pt idx="3335">
                        <c:v>-9.0841971554424196E-4</c:v>
                      </c:pt>
                      <c:pt idx="3336">
                        <c:v>-9.1448049981194895E-4</c:v>
                      </c:pt>
                      <c:pt idx="3337">
                        <c:v>-9.2564960268686598E-4</c:v>
                      </c:pt>
                      <c:pt idx="3338">
                        <c:v>-9.4129822308126898E-4</c:v>
                      </c:pt>
                      <c:pt idx="3339">
                        <c:v>-9.5997508372004398E-4</c:v>
                      </c:pt>
                      <c:pt idx="3340">
                        <c:v>-9.795635615709329E-4</c:v>
                      </c:pt>
                      <c:pt idx="3341">
                        <c:v>-9.9750324746057401E-4</c:v>
                      </c:pt>
                      <c:pt idx="3342">
                        <c:v>-1.0111184512150301E-3</c:v>
                      </c:pt>
                      <c:pt idx="3343">
                        <c:v>-1.01801190415496E-3</c:v>
                      </c:pt>
                      <c:pt idx="3344">
                        <c:v>-1.01632696300587E-3</c:v>
                      </c:pt>
                      <c:pt idx="3345">
                        <c:v>-1.00499403462615E-3</c:v>
                      </c:pt>
                      <c:pt idx="3346">
                        <c:v>-9.8382650392157107E-4</c:v>
                      </c:pt>
                      <c:pt idx="3347">
                        <c:v>-9.5369355572726101E-4</c:v>
                      </c:pt>
                      <c:pt idx="3348">
                        <c:v>-9.1637930824538803E-4</c:v>
                      </c:pt>
                      <c:pt idx="3349">
                        <c:v>-8.74379092915086E-4</c:v>
                      </c:pt>
                      <c:pt idx="3350">
                        <c:v>-8.30774416714029E-4</c:v>
                      </c:pt>
                      <c:pt idx="3351">
                        <c:v>-7.88945515589796E-4</c:v>
                      </c:pt>
                      <c:pt idx="3352">
                        <c:v>-7.5237556299130603E-4</c:v>
                      </c:pt>
                      <c:pt idx="3353">
                        <c:v>-7.2433053690813495E-4</c:v>
                      </c:pt>
                      <c:pt idx="3354">
                        <c:v>-7.0738543149061704E-4</c:v>
                      </c:pt>
                      <c:pt idx="3355">
                        <c:v>-7.0333303605683601E-4</c:v>
                      </c:pt>
                      <c:pt idx="3356">
                        <c:v>-7.1294611423505501E-4</c:v>
                      </c:pt>
                      <c:pt idx="3357">
                        <c:v>-7.35938706810831E-4</c:v>
                      </c:pt>
                      <c:pt idx="3358">
                        <c:v>-7.7090659504314401E-4</c:v>
                      </c:pt>
                      <c:pt idx="3359">
                        <c:v>-8.1548701865339203E-4</c:v>
                      </c:pt>
                      <c:pt idx="3360">
                        <c:v>-8.6655630632585703E-4</c:v>
                      </c:pt>
                      <c:pt idx="3361">
                        <c:v>-9.2046716890686897E-4</c:v>
                      </c:pt>
                      <c:pt idx="3362">
                        <c:v>-9.7334287404723301E-4</c:v>
                      </c:pt>
                      <c:pt idx="3363">
                        <c:v>-1.02132549050763E-3</c:v>
                      </c:pt>
                      <c:pt idx="3364">
                        <c:v>-1.06079499032187E-3</c:v>
                      </c:pt>
                      <c:pt idx="3365">
                        <c:v>-1.0885967648611499E-3</c:v>
                      </c:pt>
                      <c:pt idx="3366">
                        <c:v>-1.10212340162294E-3</c:v>
                      </c:pt>
                      <c:pt idx="3367">
                        <c:v>-1.09940582961314E-3</c:v>
                      </c:pt>
                      <c:pt idx="3368">
                        <c:v>-1.0793271565276801E-3</c:v>
                      </c:pt>
                      <c:pt idx="3369">
                        <c:v>-1.0416822216700601E-3</c:v>
                      </c:pt>
                      <c:pt idx="3370">
                        <c:v>-9.8723521276867002E-4</c:v>
                      </c:pt>
                      <c:pt idx="3371">
                        <c:v>-9.1781231540900702E-4</c:v>
                      </c:pt>
                      <c:pt idx="3372">
                        <c:v>-8.3629267385636804E-4</c:v>
                      </c:pt>
                      <c:pt idx="3373">
                        <c:v>-7.4657019229333002E-4</c:v>
                      </c:pt>
                      <c:pt idx="3374">
                        <c:v>-6.5338084290315999E-4</c:v>
                      </c:pt>
                      <c:pt idx="3375">
                        <c:v>-5.6204592808704499E-4</c:v>
                      </c:pt>
                      <c:pt idx="3376">
                        <c:v>-4.7806833320538999E-4</c:v>
                      </c:pt>
                      <c:pt idx="3377">
                        <c:v>-4.0673834792956197E-4</c:v>
                      </c:pt>
                      <c:pt idx="3378">
                        <c:v>-3.5260783480058397E-4</c:v>
                      </c:pt>
                      <c:pt idx="3379">
                        <c:v>-3.1909449189767701E-4</c:v>
                      </c:pt>
                      <c:pt idx="3380">
                        <c:v>-3.0813530158694001E-4</c:v>
                      </c:pt>
                      <c:pt idx="3381">
                        <c:v>-3.2002367698314902E-4</c:v>
                      </c:pt>
                      <c:pt idx="3382">
                        <c:v>-3.5333111180436402E-4</c:v>
                      </c:pt>
                      <c:pt idx="3383">
                        <c:v>-4.0511122766261699E-4</c:v>
                      </c:pt>
                      <c:pt idx="3384">
                        <c:v>-4.7117094602702801E-4</c:v>
                      </c:pt>
                      <c:pt idx="3385">
                        <c:v>-5.46482542411195E-4</c:v>
                      </c:pt>
                      <c:pt idx="3386">
                        <c:v>-6.2561608171248103E-4</c:v>
                      </c:pt>
                      <c:pt idx="3387">
                        <c:v>-7.0316613955692198E-4</c:v>
                      </c:pt>
                      <c:pt idx="3388">
                        <c:v>-7.74110304835849E-4</c:v>
                      </c:pt>
                      <c:pt idx="3389">
                        <c:v>-8.3417599599314596E-4</c:v>
                      </c:pt>
                      <c:pt idx="3390">
                        <c:v>-8.7989500314442895E-4</c:v>
                      </c:pt>
                      <c:pt idx="3391">
                        <c:v>-9.0884693636262095E-4</c:v>
                      </c:pt>
                      <c:pt idx="3392">
                        <c:v>-9.1976828356356202E-4</c:v>
                      </c:pt>
                      <c:pt idx="3393">
                        <c:v>-9.1255444191216798E-4</c:v>
                      </c:pt>
                      <c:pt idx="3394">
                        <c:v>-8.8825704410773801E-4</c:v>
                      </c:pt>
                      <c:pt idx="3395">
                        <c:v>-8.4913805709339895E-4</c:v>
                      </c:pt>
                      <c:pt idx="3396">
                        <c:v>-7.9851535420576202E-4</c:v>
                      </c:pt>
                      <c:pt idx="3397">
                        <c:v>-7.4053360164980705E-4</c:v>
                      </c:pt>
                      <c:pt idx="3398">
                        <c:v>-6.7997328972105103E-4</c:v>
                      </c:pt>
                      <c:pt idx="3399">
                        <c:v>-6.2186076534223697E-4</c:v>
                      </c:pt>
                      <c:pt idx="3400">
                        <c:v>-5.7107430494453E-4</c:v>
                      </c:pt>
                      <c:pt idx="3401">
                        <c:v>-5.3190404006967797E-4</c:v>
                      </c:pt>
                      <c:pt idx="3402">
                        <c:v>-5.0759624368256699E-4</c:v>
                      </c:pt>
                      <c:pt idx="3403">
                        <c:v>-5.0007384495942705E-4</c:v>
                      </c:pt>
                      <c:pt idx="3404">
                        <c:v>-5.0979763140280698E-4</c:v>
                      </c:pt>
                      <c:pt idx="3405">
                        <c:v>-5.3575650023131099E-4</c:v>
                      </c:pt>
                      <c:pt idx="3406">
                        <c:v>-5.7560722617600501E-4</c:v>
                      </c:pt>
                      <c:pt idx="3407">
                        <c:v>-6.2592268539506601E-4</c:v>
                      </c:pt>
                      <c:pt idx="3408">
                        <c:v>-6.8258897278622303E-4</c:v>
                      </c:pt>
                      <c:pt idx="3409">
                        <c:v>-7.4116181142791699E-4</c:v>
                      </c:pt>
                      <c:pt idx="3410">
                        <c:v>-7.9724721175928497E-4</c:v>
                      </c:pt>
                      <c:pt idx="3411">
                        <c:v>-8.4673759750605502E-4</c:v>
                      </c:pt>
                      <c:pt idx="3412">
                        <c:v>-8.8611208842630305E-4</c:v>
                      </c:pt>
                      <c:pt idx="3413">
                        <c:v>-9.1263727508744999E-4</c:v>
                      </c:pt>
                      <c:pt idx="3414">
                        <c:v>-9.2446673162876396E-4</c:v>
                      </c:pt>
                      <c:pt idx="3415">
                        <c:v>-9.2067619182860199E-4</c:v>
                      </c:pt>
                      <c:pt idx="3416">
                        <c:v>-9.01364311412972E-4</c:v>
                      </c:pt>
                      <c:pt idx="3417">
                        <c:v>-8.6755754772057801E-4</c:v>
                      </c:pt>
                      <c:pt idx="3418">
                        <c:v>-8.2126068691640698E-4</c:v>
                      </c:pt>
                      <c:pt idx="3419">
                        <c:v>-7.65161496928024E-4</c:v>
                      </c:pt>
                      <c:pt idx="3420">
                        <c:v>-7.0252755728107805E-4</c:v>
                      </c:pt>
                      <c:pt idx="3421">
                        <c:v>-6.3692183896025699E-4</c:v>
                      </c:pt>
                      <c:pt idx="3422">
                        <c:v>-5.7203790295102099E-4</c:v>
                      </c:pt>
                      <c:pt idx="3423">
                        <c:v>-5.1127986476064103E-4</c:v>
                      </c:pt>
                      <c:pt idx="3424">
                        <c:v>-4.5760923122780301E-4</c:v>
                      </c:pt>
                      <c:pt idx="3425">
                        <c:v>-4.1322836735644601E-4</c:v>
                      </c:pt>
                      <c:pt idx="3426">
                        <c:v>-3.7955513158396102E-4</c:v>
                      </c:pt>
                      <c:pt idx="3427">
                        <c:v>-3.5718970370752801E-4</c:v>
                      </c:pt>
                      <c:pt idx="3428">
                        <c:v>-3.4601344039024098E-4</c:v>
                      </c:pt>
                      <c:pt idx="3429">
                        <c:v>-3.45389484591896E-4</c:v>
                      </c:pt>
                      <c:pt idx="3430">
                        <c:v>-3.5435033698078699E-4</c:v>
                      </c:pt>
                      <c:pt idx="3431">
                        <c:v>-3.7188436101955697E-4</c:v>
                      </c:pt>
                      <c:pt idx="3432">
                        <c:v>-3.97005421031896E-4</c:v>
                      </c:pt>
                      <c:pt idx="3433">
                        <c:v>-4.2893174916901601E-4</c:v>
                      </c:pt>
                      <c:pt idx="3434">
                        <c:v>-4.6718585727156798E-4</c:v>
                      </c:pt>
                      <c:pt idx="3435">
                        <c:v>-5.1129013162741E-4</c:v>
                      </c:pt>
                      <c:pt idx="3436">
                        <c:v>-5.6097483999122198E-4</c:v>
                      </c:pt>
                      <c:pt idx="3437">
                        <c:v>-6.1597538932399605E-4</c:v>
                      </c:pt>
                      <c:pt idx="3438">
                        <c:v>-6.75881679219442E-4</c:v>
                      </c:pt>
                      <c:pt idx="3439">
                        <c:v>-7.4024145468309E-4</c:v>
                      </c:pt>
                      <c:pt idx="3440">
                        <c:v>-8.0829727974521303E-4</c:v>
                      </c:pt>
                      <c:pt idx="3441">
                        <c:v>-8.7906237324480898E-4</c:v>
                      </c:pt>
                      <c:pt idx="3442">
                        <c:v>-9.51386048352965E-4</c:v>
                      </c:pt>
                      <c:pt idx="3443">
                        <c:v>-1.0239827575357901E-3</c:v>
                      </c:pt>
                      <c:pt idx="3444">
                        <c:v>-1.0953735117271799E-3</c:v>
                      </c:pt>
                      <c:pt idx="3445">
                        <c:v>-1.1640071737552601E-3</c:v>
                      </c:pt>
                      <c:pt idx="3446">
                        <c:v>-1.2283262063184899E-3</c:v>
                      </c:pt>
                      <c:pt idx="3447">
                        <c:v>-1.2868401120904301E-3</c:v>
                      </c:pt>
                      <c:pt idx="3448">
                        <c:v>-1.3382110336862701E-3</c:v>
                      </c:pt>
                      <c:pt idx="3449">
                        <c:v>-1.3814011576791299E-3</c:v>
                      </c:pt>
                      <c:pt idx="3450">
                        <c:v>-1.4156768987992499E-3</c:v>
                      </c:pt>
                      <c:pt idx="3451">
                        <c:v>-1.4407914460483799E-3</c:v>
                      </c:pt>
                      <c:pt idx="3452">
                        <c:v>-1.4569895705719199E-3</c:v>
                      </c:pt>
                      <c:pt idx="3453">
                        <c:v>-1.4651036711952499E-3</c:v>
                      </c:pt>
                      <c:pt idx="3454">
                        <c:v>-1.4663087888195699E-3</c:v>
                      </c:pt>
                      <c:pt idx="3455">
                        <c:v>-1.46214814123121E-3</c:v>
                      </c:pt>
                      <c:pt idx="3456">
                        <c:v>-1.45432310136094E-3</c:v>
                      </c:pt>
                      <c:pt idx="3457">
                        <c:v>-1.44447421725846E-3</c:v>
                      </c:pt>
                      <c:pt idx="3458">
                        <c:v>-1.4339932133576E-3</c:v>
                      </c:pt>
                      <c:pt idx="3459">
                        <c:v>-1.4238427010236799E-3</c:v>
                      </c:pt>
                      <c:pt idx="3460">
                        <c:v>-1.4144474538973001E-3</c:v>
                      </c:pt>
                      <c:pt idx="3461">
                        <c:v>-1.40563148177001E-3</c:v>
                      </c:pt>
                      <c:pt idx="3462">
                        <c:v>-1.3966805160310601E-3</c:v>
                      </c:pt>
                      <c:pt idx="3463">
                        <c:v>-1.38653625143741E-3</c:v>
                      </c:pt>
                      <c:pt idx="3464">
                        <c:v>-1.3739691516173301E-3</c:v>
                      </c:pt>
                      <c:pt idx="3465">
                        <c:v>-1.3577757925603701E-3</c:v>
                      </c:pt>
                      <c:pt idx="3466">
                        <c:v>-1.3370113821639801E-3</c:v>
                      </c:pt>
                      <c:pt idx="3467">
                        <c:v>-1.31125255181797E-3</c:v>
                      </c:pt>
                      <c:pt idx="3468">
                        <c:v>-1.28059605684466E-3</c:v>
                      </c:pt>
                      <c:pt idx="3469">
                        <c:v>-1.24579648641922E-3</c:v>
                      </c:pt>
                      <c:pt idx="3470">
                        <c:v>-1.20813129818079E-3</c:v>
                      </c:pt>
                      <c:pt idx="3471">
                        <c:v>-1.16934476339179E-3</c:v>
                      </c:pt>
                      <c:pt idx="3472">
                        <c:v>-1.1313804641578001E-3</c:v>
                      </c:pt>
                      <c:pt idx="3473">
                        <c:v>-1.0960965725347401E-3</c:v>
                      </c:pt>
                      <c:pt idx="3474">
                        <c:v>-1.06507187719899E-3</c:v>
                      </c:pt>
                      <c:pt idx="3475">
                        <c:v>-1.0393598021548401E-3</c:v>
                      </c:pt>
                      <c:pt idx="3476">
                        <c:v>-1.01940119127588E-3</c:v>
                      </c:pt>
                      <c:pt idx="3477">
                        <c:v>-1.0050632459397699E-3</c:v>
                      </c:pt>
                      <c:pt idx="3478">
                        <c:v>-9.9571467398743897E-4</c:v>
                      </c:pt>
                      <c:pt idx="3479">
                        <c:v>-9.9044591624648098E-4</c:v>
                      </c:pt>
                      <c:pt idx="3480">
                        <c:v>-9.8828929924747494E-4</c:v>
                      </c:pt>
                      <c:pt idx="3481">
                        <c:v>-9.8844886446157595E-4</c:v>
                      </c:pt>
                      <c:pt idx="3482">
                        <c:v>-9.9042795669762704E-4</c:v>
                      </c:pt>
                      <c:pt idx="3483">
                        <c:v>-9.9417333690253592E-4</c:v>
                      </c:pt>
                      <c:pt idx="3484">
                        <c:v>-9.9993209547484595E-4</c:v>
                      </c:pt>
                      <c:pt idx="3485">
                        <c:v>-1.00816101498082E-3</c:v>
                      </c:pt>
                      <c:pt idx="3486">
                        <c:v>-1.0193529322038799E-3</c:v>
                      </c:pt>
                      <c:pt idx="3487">
                        <c:v>-1.03383818799459E-3</c:v>
                      </c:pt>
                      <c:pt idx="3488">
                        <c:v>-1.05160237215653E-3</c:v>
                      </c:pt>
                      <c:pt idx="3489">
                        <c:v>-1.0722121128178099E-3</c:v>
                      </c:pt>
                      <c:pt idx="3490">
                        <c:v>-1.09475173425178E-3</c:v>
                      </c:pt>
                      <c:pt idx="3491">
                        <c:v>-1.1179044919495599E-3</c:v>
                      </c:pt>
                      <c:pt idx="3492">
                        <c:v>-1.1401341223768501E-3</c:v>
                      </c:pt>
                      <c:pt idx="3493">
                        <c:v>-1.15969865413256E-3</c:v>
                      </c:pt>
                      <c:pt idx="3494">
                        <c:v>-1.1749839221317101E-3</c:v>
                      </c:pt>
                      <c:pt idx="3495">
                        <c:v>-1.18465001893722E-3</c:v>
                      </c:pt>
                      <c:pt idx="3496">
                        <c:v>-1.1877151166191E-3</c:v>
                      </c:pt>
                      <c:pt idx="3497">
                        <c:v>-1.1837207590133E-3</c:v>
                      </c:pt>
                      <c:pt idx="3498">
                        <c:v>-1.17257472007392E-3</c:v>
                      </c:pt>
                      <c:pt idx="3499">
                        <c:v>-1.15463563408295E-3</c:v>
                      </c:pt>
                      <c:pt idx="3500">
                        <c:v>-1.1306332514637099E-3</c:v>
                      </c:pt>
                      <c:pt idx="3501">
                        <c:v>-1.1015865511602801E-3</c:v>
                      </c:pt>
                      <c:pt idx="3502">
                        <c:v>-1.0687591321094799E-3</c:v>
                      </c:pt>
                      <c:pt idx="3503">
                        <c:v>-1.03359003956266E-3</c:v>
                      </c:pt>
                      <c:pt idx="3504">
                        <c:v>-9.9768764402947008E-4</c:v>
                      </c:pt>
                      <c:pt idx="3505">
                        <c:v>-9.62813706096891E-4</c:v>
                      </c:pt>
                      <c:pt idx="3506">
                        <c:v>-9.3087932807366797E-4</c:v>
                      </c:pt>
                      <c:pt idx="3507">
                        <c:v>-9.0378647178895096E-4</c:v>
                      </c:pt>
                      <c:pt idx="3508">
                        <c:v>-8.834089254262E-4</c:v>
                      </c:pt>
                      <c:pt idx="3509">
                        <c:v>-8.7143732368256499E-4</c:v>
                      </c:pt>
                      <c:pt idx="3510">
                        <c:v>-8.6919329792135304E-4</c:v>
                      </c:pt>
                      <c:pt idx="3511">
                        <c:v>-8.7755043687995902E-4</c:v>
                      </c:pt>
                      <c:pt idx="3512">
                        <c:v>-8.9678280357054696E-4</c:v>
                      </c:pt>
                      <c:pt idx="3513">
                        <c:v>-9.2656606387153705E-4</c:v>
                      </c:pt>
                      <c:pt idx="3514">
                        <c:v>-9.6595225170153804E-4</c:v>
                      </c:pt>
                      <c:pt idx="3515">
                        <c:v>-1.0134484262715399E-3</c:v>
                      </c:pt>
                      <c:pt idx="3516">
                        <c:v>-1.06717708333032E-3</c:v>
                      </c:pt>
                      <c:pt idx="3517">
                        <c:v>-1.1250880565748099E-3</c:v>
                      </c:pt>
                      <c:pt idx="3518">
                        <c:v>-1.1851383341841899E-3</c:v>
                      </c:pt>
                      <c:pt idx="3519">
                        <c:v>-1.2454725600167299E-3</c:v>
                      </c:pt>
                      <c:pt idx="3520">
                        <c:v>-1.3044765176366299E-3</c:v>
                      </c:pt>
                      <c:pt idx="3521">
                        <c:v>-1.36084140258989E-3</c:v>
                      </c:pt>
                      <c:pt idx="3522">
                        <c:v>-1.4136659022385401E-3</c:v>
                      </c:pt>
                      <c:pt idx="3523">
                        <c:v>-1.4622646488590199E-3</c:v>
                      </c:pt>
                      <c:pt idx="3524">
                        <c:v>-1.50616964905251E-3</c:v>
                      </c:pt>
                      <c:pt idx="3525">
                        <c:v>-1.5448551403396201E-3</c:v>
                      </c:pt>
                      <c:pt idx="3526">
                        <c:v>-1.5775597291397801E-3</c:v>
                      </c:pt>
                      <c:pt idx="3527">
                        <c:v>-1.6031993807741199E-3</c:v>
                      </c:pt>
                      <c:pt idx="3528">
                        <c:v>-1.6203635195615E-3</c:v>
                      </c:pt>
                      <c:pt idx="3529">
                        <c:v>-1.6273932841177001E-3</c:v>
                      </c:pt>
                      <c:pt idx="3530">
                        <c:v>-1.6225555944986501E-3</c:v>
                      </c:pt>
                      <c:pt idx="3531">
                        <c:v>-1.6043226061280801E-3</c:v>
                      </c:pt>
                      <c:pt idx="3532">
                        <c:v>-1.57172715986789E-3</c:v>
                      </c:pt>
                      <c:pt idx="3533">
                        <c:v>-1.52466369752744E-3</c:v>
                      </c:pt>
                      <c:pt idx="3534">
                        <c:v>-1.4641366751578201E-3</c:v>
                      </c:pt>
                      <c:pt idx="3535">
                        <c:v>-1.39230055492639E-3</c:v>
                      </c:pt>
                      <c:pt idx="3536">
                        <c:v>-1.3125459211521099E-3</c:v>
                      </c:pt>
                      <c:pt idx="3537">
                        <c:v>-1.22918561269585E-3</c:v>
                      </c:pt>
                      <c:pt idx="3538">
                        <c:v>-1.1470769217647001E-3</c:v>
                      </c:pt>
                      <c:pt idx="3539">
                        <c:v>-1.07115639927027E-3</c:v>
                      </c:pt>
                      <c:pt idx="3540">
                        <c:v>-1.0058089551583801E-3</c:v>
                      </c:pt>
                      <c:pt idx="3541">
                        <c:v>-9.5453009383064896E-4</c:v>
                      </c:pt>
                      <c:pt idx="3542">
                        <c:v>-9.1957711299074001E-4</c:v>
                      </c:pt>
                      <c:pt idx="3543">
                        <c:v>-9.0184486223822901E-4</c:v>
                      </c:pt>
                      <c:pt idx="3544">
                        <c:v>-9.0079512087417896E-4</c:v>
                      </c:pt>
                      <c:pt idx="3545">
                        <c:v>-9.1474888162429901E-4</c:v>
                      </c:pt>
                      <c:pt idx="3546">
                        <c:v>-9.4121315562819402E-4</c:v>
                      </c:pt>
                      <c:pt idx="3547">
                        <c:v>-9.7719192699464194E-4</c:v>
                      </c:pt>
                      <c:pt idx="3548">
                        <c:v>-1.0195652110339399E-3</c:v>
                      </c:pt>
                      <c:pt idx="3549">
                        <c:v>-1.06535130993044E-3</c:v>
                      </c:pt>
                      <c:pt idx="3550">
                        <c:v>-1.11191799185073E-3</c:v>
                      </c:pt>
                      <c:pt idx="3551">
                        <c:v>-1.15714995664882E-3</c:v>
                      </c:pt>
                      <c:pt idx="3552">
                        <c:v>-1.1994861231240099E-3</c:v>
                      </c:pt>
                      <c:pt idx="3553">
                        <c:v>-1.237849606783E-3</c:v>
                      </c:pt>
                      <c:pt idx="3554">
                        <c:v>-1.2717154582161899E-3</c:v>
                      </c:pt>
                      <c:pt idx="3555">
                        <c:v>-1.30098593216512E-3</c:v>
                      </c:pt>
                      <c:pt idx="3556">
                        <c:v>-1.32599169551365E-3</c:v>
                      </c:pt>
                      <c:pt idx="3557">
                        <c:v>-1.34733837123732E-3</c:v>
                      </c:pt>
                      <c:pt idx="3558">
                        <c:v>-1.36582126189317E-3</c:v>
                      </c:pt>
                      <c:pt idx="3559">
                        <c:v>-1.3823989316024199E-3</c:v>
                      </c:pt>
                      <c:pt idx="3560">
                        <c:v>-1.3980954466682499E-3</c:v>
                      </c:pt>
                      <c:pt idx="3561">
                        <c:v>-1.41390992932365E-3</c:v>
                      </c:pt>
                      <c:pt idx="3562">
                        <c:v>-1.4307053453604601E-3</c:v>
                      </c:pt>
                      <c:pt idx="3563">
                        <c:v>-1.4491390810157101E-3</c:v>
                      </c:pt>
                      <c:pt idx="3564">
                        <c:v>-1.46957187713245E-3</c:v>
                      </c:pt>
                      <c:pt idx="3565">
                        <c:v>-1.4920186089067301E-3</c:v>
                      </c:pt>
                      <c:pt idx="3566">
                        <c:v>-1.5161089882460301E-3</c:v>
                      </c:pt>
                      <c:pt idx="3567">
                        <c:v>-1.5410812079187999E-3</c:v>
                      </c:pt>
                      <c:pt idx="3568">
                        <c:v>-1.5658678453747E-3</c:v>
                      </c:pt>
                      <c:pt idx="3569">
                        <c:v>-1.58915896499643E-3</c:v>
                      </c:pt>
                      <c:pt idx="3570">
                        <c:v>-1.60948241263547E-3</c:v>
                      </c:pt>
                      <c:pt idx="3571">
                        <c:v>-1.62540646104592E-3</c:v>
                      </c:pt>
                      <c:pt idx="3572">
                        <c:v>-1.6356687300071199E-3</c:v>
                      </c:pt>
                      <c:pt idx="3573">
                        <c:v>-1.63933075362597E-3</c:v>
                      </c:pt>
                      <c:pt idx="3574">
                        <c:v>-1.63569523976375E-3</c:v>
                      </c:pt>
                      <c:pt idx="3575">
                        <c:v>-1.62457204556391E-3</c:v>
                      </c:pt>
                      <c:pt idx="3576">
                        <c:v>-1.60622854374454E-3</c:v>
                      </c:pt>
                      <c:pt idx="3577">
                        <c:v>-1.5812052385631699E-3</c:v>
                      </c:pt>
                      <c:pt idx="3578">
                        <c:v>-1.55046528018087E-3</c:v>
                      </c:pt>
                      <c:pt idx="3579">
                        <c:v>-1.5152248076561101E-3</c:v>
                      </c:pt>
                      <c:pt idx="3580">
                        <c:v>-1.4768652760910001E-3</c:v>
                      </c:pt>
                      <c:pt idx="3581">
                        <c:v>-1.43677998473368E-3</c:v>
                      </c:pt>
                      <c:pt idx="3582">
                        <c:v>-1.39632268020531E-3</c:v>
                      </c:pt>
                      <c:pt idx="3583">
                        <c:v>-1.3567352014513499E-3</c:v>
                      </c:pt>
                      <c:pt idx="3584">
                        <c:v>-1.3190686405818201E-3</c:v>
                      </c:pt>
                      <c:pt idx="3585">
                        <c:v>-1.2841215500579599E-3</c:v>
                      </c:pt>
                      <c:pt idx="3586">
                        <c:v>-1.2524048012724899E-3</c:v>
                      </c:pt>
                      <c:pt idx="3587">
                        <c:v>-1.22412958054547E-3</c:v>
                      </c:pt>
                      <c:pt idx="3588">
                        <c:v>-1.19919005282748E-3</c:v>
                      </c:pt>
                      <c:pt idx="3589">
                        <c:v>-1.1772144005687401E-3</c:v>
                      </c:pt>
                      <c:pt idx="3590">
                        <c:v>-1.1575830169220399E-3</c:v>
                      </c:pt>
                      <c:pt idx="3591">
                        <c:v>-1.1395015034471E-3</c:v>
                      </c:pt>
                      <c:pt idx="3592">
                        <c:v>-1.1220309023754599E-3</c:v>
                      </c:pt>
                      <c:pt idx="3593">
                        <c:v>-1.1040659084357899E-3</c:v>
                      </c:pt>
                      <c:pt idx="3594">
                        <c:v>-1.08443358281685E-3</c:v>
                      </c:pt>
                      <c:pt idx="3595">
                        <c:v>-1.0619531657692499E-3</c:v>
                      </c:pt>
                      <c:pt idx="3596">
                        <c:v>-1.0354908436052701E-3</c:v>
                      </c:pt>
                      <c:pt idx="3597">
                        <c:v>-1.0041192201931501E-3</c:v>
                      </c:pt>
                      <c:pt idx="3598">
                        <c:v>-9.6725542337030603E-4</c:v>
                      </c:pt>
                      <c:pt idx="3599">
                        <c:v>-9.2466624455176598E-4</c:v>
                      </c:pt>
                      <c:pt idx="3600">
                        <c:v>-8.7671943965174305E-4</c:v>
                      </c:pt>
                      <c:pt idx="3601">
                        <c:v>-8.2441981041651705E-4</c:v>
                      </c:pt>
                      <c:pt idx="3602">
                        <c:v>-7.6943980897767404E-4</c:v>
                      </c:pt>
                      <c:pt idx="3603">
                        <c:v>-7.14059137883936E-4</c:v>
                      </c:pt>
                      <c:pt idx="3604">
                        <c:v>-6.6102982591072798E-4</c:v>
                      </c:pt>
                      <c:pt idx="3605">
                        <c:v>-6.1330465701547497E-4</c:v>
                      </c:pt>
                      <c:pt idx="3606">
                        <c:v>-5.7379680271438097E-4</c:v>
                      </c:pt>
                      <c:pt idx="3607">
                        <c:v>-5.4503819254914901E-4</c:v>
                      </c:pt>
                      <c:pt idx="3608">
                        <c:v>-5.2892138266556602E-4</c:v>
                      </c:pt>
                      <c:pt idx="3609">
                        <c:v>-5.2641346358397003E-4</c:v>
                      </c:pt>
                      <c:pt idx="3610">
                        <c:v>-5.3744693404375902E-4</c:v>
                      </c:pt>
                      <c:pt idx="3611">
                        <c:v>-5.6092922615571996E-4</c:v>
                      </c:pt>
                      <c:pt idx="3612">
                        <c:v>-5.9489377937436798E-4</c:v>
                      </c:pt>
                      <c:pt idx="3613">
                        <c:v>-6.3664218002191196E-4</c:v>
                      </c:pt>
                      <c:pt idx="3614">
                        <c:v>-6.8313082462179099E-4</c:v>
                      </c:pt>
                      <c:pt idx="3615">
                        <c:v>-7.3127104170402904E-4</c:v>
                      </c:pt>
                      <c:pt idx="3616">
                        <c:v>-7.7819256110733402E-4</c:v>
                      </c:pt>
                      <c:pt idx="3617">
                        <c:v>-8.2151727273740299E-4</c:v>
                      </c:pt>
                      <c:pt idx="3618">
                        <c:v>-8.5942068618843903E-4</c:v>
                      </c:pt>
                      <c:pt idx="3619">
                        <c:v>-8.9075739003669895E-4</c:v>
                      </c:pt>
                      <c:pt idx="3620">
                        <c:v>-9.1506136170283598E-4</c:v>
                      </c:pt>
                      <c:pt idx="3621">
                        <c:v>-9.3238389698947299E-4</c:v>
                      </c:pt>
                      <c:pt idx="3622">
                        <c:v>-9.4325294828130103E-4</c:v>
                      </c:pt>
                      <c:pt idx="3623">
                        <c:v>-9.4857365244632903E-4</c:v>
                      </c:pt>
                      <c:pt idx="3624">
                        <c:v>-9.4947010322089201E-4</c:v>
                      </c:pt>
                      <c:pt idx="3625">
                        <c:v>-9.4705956216367898E-4</c:v>
                      </c:pt>
                      <c:pt idx="3626">
                        <c:v>-9.4232344170993004E-4</c:v>
                      </c:pt>
                      <c:pt idx="3627">
                        <c:v>-9.3594302331939801E-4</c:v>
                      </c:pt>
                      <c:pt idx="3628">
                        <c:v>-9.2825060914261996E-4</c:v>
                      </c:pt>
                      <c:pt idx="3629">
                        <c:v>-9.1907368112659096E-4</c:v>
                      </c:pt>
                      <c:pt idx="3630">
                        <c:v>-9.0788728060274201E-4</c:v>
                      </c:pt>
                      <c:pt idx="3631">
                        <c:v>-8.9384410321592103E-4</c:v>
                      </c:pt>
                      <c:pt idx="3632">
                        <c:v>-8.7615891451616401E-4</c:v>
                      </c:pt>
                      <c:pt idx="3633">
                        <c:v>-8.5414182689446598E-4</c:v>
                      </c:pt>
                      <c:pt idx="3634">
                        <c:v>-8.2757495921931701E-4</c:v>
                      </c:pt>
                      <c:pt idx="3635">
                        <c:v>-7.9688750354188704E-4</c:v>
                      </c:pt>
                      <c:pt idx="3636">
                        <c:v>-7.6325632415417499E-4</c:v>
                      </c:pt>
                      <c:pt idx="3637">
                        <c:v>-7.2853819142047597E-4</c:v>
                      </c:pt>
                      <c:pt idx="3638">
                        <c:v>-6.9516487514534602E-4</c:v>
                      </c:pt>
                      <c:pt idx="3639">
                        <c:v>-6.6579381693896203E-4</c:v>
                      </c:pt>
                      <c:pt idx="3640">
                        <c:v>-6.4307113909055098E-4</c:v>
                      </c:pt>
                      <c:pt idx="3641">
                        <c:v>-6.2906574082416996E-4</c:v>
                      </c:pt>
                      <c:pt idx="3642">
                        <c:v>-6.2506594732871499E-4</c:v>
                      </c:pt>
                      <c:pt idx="3643">
                        <c:v>-6.3140712291534203E-4</c:v>
                      </c:pt>
                      <c:pt idx="3644">
                        <c:v>-6.47509067252715E-4</c:v>
                      </c:pt>
                      <c:pt idx="3645">
                        <c:v>-6.7194342872758603E-4</c:v>
                      </c:pt>
                      <c:pt idx="3646">
                        <c:v>-7.0257919244387501E-4</c:v>
                      </c:pt>
                      <c:pt idx="3647">
                        <c:v>-7.3691010093710103E-4</c:v>
                      </c:pt>
                      <c:pt idx="3648">
                        <c:v>-7.7234031905254496E-4</c:v>
                      </c:pt>
                      <c:pt idx="3649">
                        <c:v>-8.0649294095489496E-4</c:v>
                      </c:pt>
                      <c:pt idx="3650">
                        <c:v>-8.37372676895138E-4</c:v>
                      </c:pt>
                      <c:pt idx="3651">
                        <c:v>-8.6365308273063E-4</c:v>
                      </c:pt>
                      <c:pt idx="3652">
                        <c:v>-8.8456774357852498E-4</c:v>
                      </c:pt>
                      <c:pt idx="3653">
                        <c:v>-8.9988531965940399E-4</c:v>
                      </c:pt>
                      <c:pt idx="3654">
                        <c:v>-9.09890888334309E-4</c:v>
                      </c:pt>
                      <c:pt idx="3655">
                        <c:v>-9.1524832552623901E-4</c:v>
                      </c:pt>
                      <c:pt idx="3656">
                        <c:v>-9.1682875337364804E-4</c:v>
                      </c:pt>
                      <c:pt idx="3657">
                        <c:v>-9.1546810896124195E-4</c:v>
                      </c:pt>
                      <c:pt idx="3658">
                        <c:v>-9.11882094363684E-4</c:v>
                      </c:pt>
                      <c:pt idx="3659">
                        <c:v>-9.0650923490041499E-4</c:v>
                      </c:pt>
                      <c:pt idx="3660">
                        <c:v>-8.9948103433426399E-4</c:v>
                      </c:pt>
                      <c:pt idx="3661">
                        <c:v>-8.9052332090571297E-4</c:v>
                      </c:pt>
                      <c:pt idx="3662">
                        <c:v>-8.7896381979641496E-4</c:v>
                      </c:pt>
                      <c:pt idx="3663">
                        <c:v>-8.6370559999798802E-4</c:v>
                      </c:pt>
                      <c:pt idx="3664">
                        <c:v>-8.4342079423808003E-4</c:v>
                      </c:pt>
                      <c:pt idx="3665">
                        <c:v>-8.1662809999644799E-4</c:v>
                      </c:pt>
                      <c:pt idx="3666">
                        <c:v>-7.8197282127963298E-4</c:v>
                      </c:pt>
                      <c:pt idx="3667">
                        <c:v>-7.38420240469005E-4</c:v>
                      </c:pt>
                      <c:pt idx="3668">
                        <c:v>-6.8556775463501701E-4</c:v>
                      </c:pt>
                      <c:pt idx="3669">
                        <c:v>-6.23945790966669E-4</c:v>
                      </c:pt>
                      <c:pt idx="3670">
                        <c:v>-5.5518620951775302E-4</c:v>
                      </c:pt>
                      <c:pt idx="3671">
                        <c:v>-4.8212127735210202E-4</c:v>
                      </c:pt>
                      <c:pt idx="3672">
                        <c:v>-4.08700977142335E-4</c:v>
                      </c:pt>
                      <c:pt idx="3673">
                        <c:v>-3.3971633538185298E-4</c:v>
                      </c:pt>
                      <c:pt idx="3674">
                        <c:v>-2.8017044205493302E-4</c:v>
                      </c:pt>
                      <c:pt idx="3675">
                        <c:v>-2.3496189450693299E-4</c:v>
                      </c:pt>
                      <c:pt idx="3676">
                        <c:v>-2.0819153065675499E-4</c:v>
                      </c:pt>
                      <c:pt idx="3677">
                        <c:v>-2.0272100018058699E-4</c:v>
                      </c:pt>
                      <c:pt idx="3678">
                        <c:v>-2.1975448157316401E-4</c:v>
                      </c:pt>
                      <c:pt idx="3679">
                        <c:v>-2.58788875729241E-4</c:v>
                      </c:pt>
                      <c:pt idx="3680">
                        <c:v>-3.1765116285377703E-4</c:v>
                      </c:pt>
                      <c:pt idx="3681">
                        <c:v>-3.9312401522719701E-4</c:v>
                      </c:pt>
                      <c:pt idx="3682">
                        <c:v>-4.81172194143143E-4</c:v>
                      </c:pt>
                      <c:pt idx="3683">
                        <c:v>-5.77507015841795E-4</c:v>
                      </c:pt>
                      <c:pt idx="3684">
                        <c:v>-6.7816140412146203E-4</c:v>
                      </c:pt>
                      <c:pt idx="3685">
                        <c:v>-7.7982185642570204E-4</c:v>
                      </c:pt>
                      <c:pt idx="3686">
                        <c:v>-8.80047526382334E-4</c:v>
                      </c:pt>
                      <c:pt idx="3687">
                        <c:v>-9.7725654972580711E-4</c:v>
                      </c:pt>
                      <c:pt idx="3688">
                        <c:v>-1.07047065983999E-3</c:v>
                      </c:pt>
                      <c:pt idx="3689">
                        <c:v>-1.15911173165161E-3</c:v>
                      </c:pt>
                      <c:pt idx="3690">
                        <c:v>-1.2427118252363899E-3</c:v>
                      </c:pt>
                      <c:pt idx="3691">
                        <c:v>-1.32064682805268E-3</c:v>
                      </c:pt>
                      <c:pt idx="3692">
                        <c:v>-1.3920247903864999E-3</c:v>
                      </c:pt>
                      <c:pt idx="3693">
                        <c:v>-1.4556859509826899E-3</c:v>
                      </c:pt>
                      <c:pt idx="3694">
                        <c:v>-1.5103825501603301E-3</c:v>
                      </c:pt>
                      <c:pt idx="3695">
                        <c:v>-1.5549540207772201E-3</c:v>
                      </c:pt>
                      <c:pt idx="3696">
                        <c:v>-1.58863645993948E-3</c:v>
                      </c:pt>
                      <c:pt idx="3697">
                        <c:v>-1.61114531754684E-3</c:v>
                      </c:pt>
                      <c:pt idx="3698">
                        <c:v>-1.62280874806843E-3</c:v>
                      </c:pt>
                      <c:pt idx="3699">
                        <c:v>-1.62455976606548E-3</c:v>
                      </c:pt>
                      <c:pt idx="3700">
                        <c:v>-1.61781227176472E-3</c:v>
                      </c:pt>
                      <c:pt idx="3701">
                        <c:v>-1.60415480720385E-3</c:v>
                      </c:pt>
                      <c:pt idx="3702">
                        <c:v>-1.5851623918617999E-3</c:v>
                      </c:pt>
                      <c:pt idx="3703">
                        <c:v>-1.5621872192534501E-3</c:v>
                      </c:pt>
                      <c:pt idx="3704">
                        <c:v>-1.53617801618679E-3</c:v>
                      </c:pt>
                      <c:pt idx="3705">
                        <c:v>-1.50759600696658E-3</c:v>
                      </c:pt>
                      <c:pt idx="3706">
                        <c:v>-1.47652701305049E-3</c:v>
                      </c:pt>
                      <c:pt idx="3707">
                        <c:v>-1.44269388004613E-3</c:v>
                      </c:pt>
                      <c:pt idx="3708">
                        <c:v>-1.40579766963769E-3</c:v>
                      </c:pt>
                      <c:pt idx="3709">
                        <c:v>-1.3657700410507399E-3</c:v>
                      </c:pt>
                      <c:pt idx="3710">
                        <c:v>-1.3229349632311301E-3</c:v>
                      </c:pt>
                      <c:pt idx="3711">
                        <c:v>-1.2781024201312099E-3</c:v>
                      </c:pt>
                      <c:pt idx="3712">
                        <c:v>-1.2327294852127501E-3</c:v>
                      </c:pt>
                      <c:pt idx="3713">
                        <c:v>-1.18881078156167E-3</c:v>
                      </c:pt>
                      <c:pt idx="3714">
                        <c:v>-1.1486664591946799E-3</c:v>
                      </c:pt>
                      <c:pt idx="3715">
                        <c:v>-1.1147170060913699E-3</c:v>
                      </c:pt>
                      <c:pt idx="3716">
                        <c:v>-1.08926546932351E-3</c:v>
                      </c:pt>
                      <c:pt idx="3717">
                        <c:v>-1.07407180909501E-3</c:v>
                      </c:pt>
                      <c:pt idx="3718">
                        <c:v>-1.0701526228197201E-3</c:v>
                      </c:pt>
                      <c:pt idx="3719">
                        <c:v>-1.07767677093224E-3</c:v>
                      </c:pt>
                      <c:pt idx="3720">
                        <c:v>-1.09594801245316E-3</c:v>
                      </c:pt>
                      <c:pt idx="3721">
                        <c:v>-1.1234861162058899E-3</c:v>
                      </c:pt>
                      <c:pt idx="3722">
                        <c:v>-1.1582613553688199E-3</c:v>
                      </c:pt>
                      <c:pt idx="3723">
                        <c:v>-1.1979561590725501E-3</c:v>
                      </c:pt>
                      <c:pt idx="3724">
                        <c:v>-1.24003883721875E-3</c:v>
                      </c:pt>
                      <c:pt idx="3725">
                        <c:v>-1.2821778441228699E-3</c:v>
                      </c:pt>
                      <c:pt idx="3726">
                        <c:v>-1.3222860157709401E-3</c:v>
                      </c:pt>
                      <c:pt idx="3727">
                        <c:v>-1.3586598361898E-3</c:v>
                      </c:pt>
                      <c:pt idx="3728">
                        <c:v>-1.3899547593665799E-3</c:v>
                      </c:pt>
                      <c:pt idx="3729">
                        <c:v>-1.41514707530345E-3</c:v>
                      </c:pt>
                      <c:pt idx="3730">
                        <c:v>-1.4335933145525101E-3</c:v>
                      </c:pt>
                      <c:pt idx="3731">
                        <c:v>-1.4448552411002701E-3</c:v>
                      </c:pt>
                      <c:pt idx="3732">
                        <c:v>-1.4487638037880401E-3</c:v>
                      </c:pt>
                      <c:pt idx="3733">
                        <c:v>-1.4454207656608401E-3</c:v>
                      </c:pt>
                      <c:pt idx="3734">
                        <c:v>-1.43521782224202E-3</c:v>
                      </c:pt>
                      <c:pt idx="3735">
                        <c:v>-1.4187403224682801E-3</c:v>
                      </c:pt>
                      <c:pt idx="3736">
                        <c:v>-1.3968542713688401E-3</c:v>
                      </c:pt>
                      <c:pt idx="3737">
                        <c:v>-1.3705863552918301E-3</c:v>
                      </c:pt>
                      <c:pt idx="3738">
                        <c:v>-1.34101882762679E-3</c:v>
                      </c:pt>
                      <c:pt idx="3739">
                        <c:v>-1.30918453472214E-3</c:v>
                      </c:pt>
                      <c:pt idx="3740">
                        <c:v>-1.2759554619990901E-3</c:v>
                      </c:pt>
                      <c:pt idx="3741">
                        <c:v>-1.2420102858047501E-3</c:v>
                      </c:pt>
                      <c:pt idx="3742">
                        <c:v>-1.20779480039627E-3</c:v>
                      </c:pt>
                      <c:pt idx="3743">
                        <c:v>-1.1735944810474599E-3</c:v>
                      </c:pt>
                      <c:pt idx="3744">
                        <c:v>-1.1396309321567699E-3</c:v>
                      </c:pt>
                      <c:pt idx="3745">
                        <c:v>-1.1062424486770501E-3</c:v>
                      </c:pt>
                      <c:pt idx="3746">
                        <c:v>-1.0739962715473801E-3</c:v>
                      </c:pt>
                      <c:pt idx="3747">
                        <c:v>-1.04361819579641E-3</c:v>
                      </c:pt>
                      <c:pt idx="3748">
                        <c:v>-1.01617683074965E-3</c:v>
                      </c:pt>
                      <c:pt idx="3749">
                        <c:v>-9.9292302911458893E-4</c:v>
                      </c:pt>
                      <c:pt idx="3750">
                        <c:v>-9.7514458256087102E-4</c:v>
                      </c:pt>
                      <c:pt idx="3751">
                        <c:v>-9.6405802848562505E-4</c:v>
                      </c:pt>
                      <c:pt idx="3752">
                        <c:v>-9.6029522557508499E-4</c:v>
                      </c:pt>
                      <c:pt idx="3753">
                        <c:v>-9.6395389848867705E-4</c:v>
                      </c:pt>
                      <c:pt idx="3754">
                        <c:v>-9.7454115650351305E-4</c:v>
                      </c:pt>
                      <c:pt idx="3755">
                        <c:v>-9.9095530077831801E-4</c:v>
                      </c:pt>
                      <c:pt idx="3756">
                        <c:v>-1.0115287340931099E-3</c:v>
                      </c:pt>
                      <c:pt idx="3757">
                        <c:v>-1.0343325013398099E-3</c:v>
                      </c:pt>
                      <c:pt idx="3758">
                        <c:v>-1.0574285203051701E-3</c:v>
                      </c:pt>
                      <c:pt idx="3759">
                        <c:v>-1.0791262199540399E-3</c:v>
                      </c:pt>
                      <c:pt idx="3760">
                        <c:v>-1.0982315794937599E-3</c:v>
                      </c:pt>
                      <c:pt idx="3761">
                        <c:v>-1.11417800718371E-3</c:v>
                      </c:pt>
                      <c:pt idx="3762">
                        <c:v>-1.12706138725755E-3</c:v>
                      </c:pt>
                      <c:pt idx="3763">
                        <c:v>-1.1375501713290501E-3</c:v>
                      </c:pt>
                      <c:pt idx="3764">
                        <c:v>-1.1467246297278699E-3</c:v>
                      </c:pt>
                      <c:pt idx="3765">
                        <c:v>-1.1558891366646299E-3</c:v>
                      </c:pt>
                      <c:pt idx="3766">
                        <c:v>-1.16634424494629E-3</c:v>
                      </c:pt>
                      <c:pt idx="3767">
                        <c:v>-1.1792079462204399E-3</c:v>
                      </c:pt>
                      <c:pt idx="3768">
                        <c:v>-1.1952624491828299E-3</c:v>
                      </c:pt>
                      <c:pt idx="3769">
                        <c:v>-1.2148947380703E-3</c:v>
                      </c:pt>
                      <c:pt idx="3770">
                        <c:v>-1.23807581232834E-3</c:v>
                      </c:pt>
                      <c:pt idx="3771">
                        <c:v>-1.2645050504644299E-3</c:v>
                      </c:pt>
                      <c:pt idx="3772">
                        <c:v>-1.29365214840783E-3</c:v>
                      </c:pt>
                      <c:pt idx="3773">
                        <c:v>-1.3247609417032799E-3</c:v>
                      </c:pt>
                      <c:pt idx="3774">
                        <c:v>-1.3571140645600699E-3</c:v>
                      </c:pt>
                      <c:pt idx="3775">
                        <c:v>-1.3900193752024901E-3</c:v>
                      </c:pt>
                      <c:pt idx="3776">
                        <c:v>-1.4228781044381201E-3</c:v>
                      </c:pt>
                      <c:pt idx="3777">
                        <c:v>-1.45512986226277E-3</c:v>
                      </c:pt>
                      <c:pt idx="3778">
                        <c:v>-1.4863256514234301E-3</c:v>
                      </c:pt>
                      <c:pt idx="3779">
                        <c:v>-1.5158920767425099E-3</c:v>
                      </c:pt>
                      <c:pt idx="3780">
                        <c:v>-1.54323628719188E-3</c:v>
                      </c:pt>
                      <c:pt idx="3781">
                        <c:v>-1.5677347865742E-3</c:v>
                      </c:pt>
                      <c:pt idx="3782">
                        <c:v>-1.58877425289503E-3</c:v>
                      </c:pt>
                      <c:pt idx="3783">
                        <c:v>-1.6057498706265E-3</c:v>
                      </c:pt>
                      <c:pt idx="3784">
                        <c:v>-1.61819543550829E-3</c:v>
                      </c:pt>
                      <c:pt idx="3785">
                        <c:v>-1.6258486679294199E-3</c:v>
                      </c:pt>
                      <c:pt idx="3786">
                        <c:v>-1.62870152932238E-3</c:v>
                      </c:pt>
                      <c:pt idx="3787">
                        <c:v>-1.62686367260612E-3</c:v>
                      </c:pt>
                      <c:pt idx="3788">
                        <c:v>-1.62061718946324E-3</c:v>
                      </c:pt>
                      <c:pt idx="3789">
                        <c:v>-1.6102617729541601E-3</c:v>
                      </c:pt>
                      <c:pt idx="3790">
                        <c:v>-1.59600043145183E-3</c:v>
                      </c:pt>
                      <c:pt idx="3791">
                        <c:v>-1.5777723924537701E-3</c:v>
                      </c:pt>
                      <c:pt idx="3792">
                        <c:v>-1.5551610899060301E-3</c:v>
                      </c:pt>
                      <c:pt idx="3793">
                        <c:v>-1.5274375534149399E-3</c:v>
                      </c:pt>
                      <c:pt idx="3794">
                        <c:v>-1.4934645913724301E-3</c:v>
                      </c:pt>
                      <c:pt idx="3795">
                        <c:v>-1.4519342096700101E-3</c:v>
                      </c:pt>
                      <c:pt idx="3796">
                        <c:v>-1.4015970026285999E-3</c:v>
                      </c:pt>
                      <c:pt idx="3797">
                        <c:v>-1.34143871565399E-3</c:v>
                      </c:pt>
                      <c:pt idx="3798">
                        <c:v>-1.2710039801932401E-3</c:v>
                      </c:pt>
                      <c:pt idx="3799">
                        <c:v>-1.1905555858343199E-3</c:v>
                      </c:pt>
                      <c:pt idx="3800">
                        <c:v>-1.10117108020044E-3</c:v>
                      </c:pt>
                      <c:pt idx="3801">
                        <c:v>-1.00469566627078E-3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B317-447E-9469-62AA0DB95C95}"/>
                  </c:ext>
                </c:extLst>
              </c15:ser>
            </c15:filteredScatterSeries>
            <c15:filteredScatterSeries>
              <c15:ser>
                <c:idx val="8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increase'!$E$1</c15:sqref>
                        </c15:formulaRef>
                      </c:ext>
                    </c:extLst>
                    <c:strCache>
                      <c:ptCount val="1"/>
                      <c:pt idx="0">
                        <c:v>UV</c:v>
                      </c:pt>
                    </c:strCache>
                  </c:strRef>
                </c:tx>
                <c:spPr>
                  <a:ln>
                    <a:solidFill>
                      <a:srgbClr val="7030A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increase'!$D$2:$D$6105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0</c:v>
                      </c:pt>
                      <c:pt idx="1">
                        <c:v>6.5518267122686999E-3</c:v>
                      </c:pt>
                      <c:pt idx="2">
                        <c:v>1.31036534245374E-2</c:v>
                      </c:pt>
                      <c:pt idx="3">
                        <c:v>1.9655480136806101E-2</c:v>
                      </c:pt>
                      <c:pt idx="4">
                        <c:v>2.62073068490748E-2</c:v>
                      </c:pt>
                      <c:pt idx="5">
                        <c:v>3.2759133561343502E-2</c:v>
                      </c:pt>
                      <c:pt idx="6">
                        <c:v>3.9310960273612201E-2</c:v>
                      </c:pt>
                      <c:pt idx="7">
                        <c:v>4.58627869858809E-2</c:v>
                      </c:pt>
                      <c:pt idx="8">
                        <c:v>5.2414613698149599E-2</c:v>
                      </c:pt>
                      <c:pt idx="9">
                        <c:v>5.8966440410418298E-2</c:v>
                      </c:pt>
                      <c:pt idx="10">
                        <c:v>6.5518267122687004E-2</c:v>
                      </c:pt>
                      <c:pt idx="11">
                        <c:v>7.2070093834955704E-2</c:v>
                      </c:pt>
                      <c:pt idx="12">
                        <c:v>7.8621920547224403E-2</c:v>
                      </c:pt>
                      <c:pt idx="13">
                        <c:v>8.5173747259493102E-2</c:v>
                      </c:pt>
                      <c:pt idx="14">
                        <c:v>9.1725573971761801E-2</c:v>
                      </c:pt>
                      <c:pt idx="15">
                        <c:v>9.82774006840305E-2</c:v>
                      </c:pt>
                      <c:pt idx="16">
                        <c:v>0.104829227396299</c:v>
                      </c:pt>
                      <c:pt idx="17">
                        <c:v>0.111381054108568</c:v>
                      </c:pt>
                      <c:pt idx="18">
                        <c:v>0.117932880820837</c:v>
                      </c:pt>
                      <c:pt idx="19">
                        <c:v>0.124484707533105</c:v>
                      </c:pt>
                      <c:pt idx="20">
                        <c:v>0.13103653424537401</c:v>
                      </c:pt>
                      <c:pt idx="21">
                        <c:v>0.13758836095764301</c:v>
                      </c:pt>
                      <c:pt idx="22">
                        <c:v>0.14414018766991099</c:v>
                      </c:pt>
                      <c:pt idx="23">
                        <c:v>0.15069201438218</c:v>
                      </c:pt>
                      <c:pt idx="24">
                        <c:v>0.157243841094449</c:v>
                      </c:pt>
                      <c:pt idx="25">
                        <c:v>0.163795667806718</c:v>
                      </c:pt>
                      <c:pt idx="26">
                        <c:v>0.17034749451898601</c:v>
                      </c:pt>
                      <c:pt idx="27">
                        <c:v>0.17689932123125501</c:v>
                      </c:pt>
                      <c:pt idx="28">
                        <c:v>0.18345114794352399</c:v>
                      </c:pt>
                      <c:pt idx="29">
                        <c:v>0.190002974655792</c:v>
                      </c:pt>
                      <c:pt idx="30">
                        <c:v>0.196554801368061</c:v>
                      </c:pt>
                      <c:pt idx="31">
                        <c:v>0.20310662808033</c:v>
                      </c:pt>
                      <c:pt idx="32">
                        <c:v>0.20965845479259801</c:v>
                      </c:pt>
                      <c:pt idx="33">
                        <c:v>0.21621028150486701</c:v>
                      </c:pt>
                      <c:pt idx="34">
                        <c:v>0.22276210821713599</c:v>
                      </c:pt>
                      <c:pt idx="35">
                        <c:v>0.22931393492940499</c:v>
                      </c:pt>
                      <c:pt idx="36">
                        <c:v>0.235865761641673</c:v>
                      </c:pt>
                      <c:pt idx="37">
                        <c:v>0.242417588353942</c:v>
                      </c:pt>
                      <c:pt idx="38">
                        <c:v>0.24896941506621101</c:v>
                      </c:pt>
                      <c:pt idx="39">
                        <c:v>0.25552124177847901</c:v>
                      </c:pt>
                      <c:pt idx="40">
                        <c:v>0.26207306849074802</c:v>
                      </c:pt>
                      <c:pt idx="41">
                        <c:v>0.26862489520301702</c:v>
                      </c:pt>
                      <c:pt idx="42">
                        <c:v>0.27517672191528503</c:v>
                      </c:pt>
                      <c:pt idx="43">
                        <c:v>0.28172854862755398</c:v>
                      </c:pt>
                      <c:pt idx="44">
                        <c:v>0.28828037533982298</c:v>
                      </c:pt>
                      <c:pt idx="45">
                        <c:v>0.29483220205209199</c:v>
                      </c:pt>
                      <c:pt idx="46">
                        <c:v>0.30138402876435999</c:v>
                      </c:pt>
                      <c:pt idx="47">
                        <c:v>0.30793585547662899</c:v>
                      </c:pt>
                      <c:pt idx="48">
                        <c:v>0.314487682188898</c:v>
                      </c:pt>
                      <c:pt idx="49">
                        <c:v>0.321039508901166</c:v>
                      </c:pt>
                      <c:pt idx="50">
                        <c:v>0.32759133561343501</c:v>
                      </c:pt>
                      <c:pt idx="51">
                        <c:v>0.33414316232570401</c:v>
                      </c:pt>
                      <c:pt idx="52">
                        <c:v>0.34069498903797202</c:v>
                      </c:pt>
                      <c:pt idx="53">
                        <c:v>0.34724681575024102</c:v>
                      </c:pt>
                      <c:pt idx="54">
                        <c:v>0.35379864246251003</c:v>
                      </c:pt>
                      <c:pt idx="55">
                        <c:v>0.36035046917477898</c:v>
                      </c:pt>
                      <c:pt idx="56">
                        <c:v>0.36690229588704698</c:v>
                      </c:pt>
                      <c:pt idx="57">
                        <c:v>0.37345412259931599</c:v>
                      </c:pt>
                      <c:pt idx="58">
                        <c:v>0.38000594931158499</c:v>
                      </c:pt>
                      <c:pt idx="59">
                        <c:v>0.38655777602385299</c:v>
                      </c:pt>
                      <c:pt idx="60">
                        <c:v>0.393109602736122</c:v>
                      </c:pt>
                      <c:pt idx="61">
                        <c:v>0.399661429448391</c:v>
                      </c:pt>
                      <c:pt idx="62">
                        <c:v>0.40621325616065901</c:v>
                      </c:pt>
                      <c:pt idx="63">
                        <c:v>0.41276508287292801</c:v>
                      </c:pt>
                      <c:pt idx="64">
                        <c:v>0.41931690958519702</c:v>
                      </c:pt>
                      <c:pt idx="65">
                        <c:v>0.42586873629746602</c:v>
                      </c:pt>
                      <c:pt idx="66">
                        <c:v>0.43242056300973403</c:v>
                      </c:pt>
                      <c:pt idx="67">
                        <c:v>0.43897238972200298</c:v>
                      </c:pt>
                      <c:pt idx="68">
                        <c:v>0.44552421643427198</c:v>
                      </c:pt>
                      <c:pt idx="69">
                        <c:v>0.45207604314653999</c:v>
                      </c:pt>
                      <c:pt idx="70">
                        <c:v>0.45862786985880899</c:v>
                      </c:pt>
                      <c:pt idx="71">
                        <c:v>0.46517969657107799</c:v>
                      </c:pt>
                      <c:pt idx="72">
                        <c:v>0.471731523283346</c:v>
                      </c:pt>
                      <c:pt idx="73">
                        <c:v>0.478283349995615</c:v>
                      </c:pt>
                      <c:pt idx="74">
                        <c:v>0.48483517670788401</c:v>
                      </c:pt>
                      <c:pt idx="75">
                        <c:v>0.49138700342015301</c:v>
                      </c:pt>
                      <c:pt idx="76">
                        <c:v>0.49793883013242102</c:v>
                      </c:pt>
                      <c:pt idx="77">
                        <c:v>0.50449065684468997</c:v>
                      </c:pt>
                      <c:pt idx="78">
                        <c:v>0.51104248355695903</c:v>
                      </c:pt>
                      <c:pt idx="79">
                        <c:v>0.51759431026922698</c:v>
                      </c:pt>
                      <c:pt idx="80">
                        <c:v>0.52414613698149604</c:v>
                      </c:pt>
                      <c:pt idx="81">
                        <c:v>0.53069796369376498</c:v>
                      </c:pt>
                      <c:pt idx="82">
                        <c:v>0.53724979040603305</c:v>
                      </c:pt>
                      <c:pt idx="83">
                        <c:v>0.54380161711830199</c:v>
                      </c:pt>
                      <c:pt idx="84">
                        <c:v>0.55035344383057105</c:v>
                      </c:pt>
                      <c:pt idx="85">
                        <c:v>0.55690527054284</c:v>
                      </c:pt>
                      <c:pt idx="86">
                        <c:v>0.56345709725510795</c:v>
                      </c:pt>
                      <c:pt idx="87">
                        <c:v>0.57000892396737701</c:v>
                      </c:pt>
                      <c:pt idx="88">
                        <c:v>0.57656075067964596</c:v>
                      </c:pt>
                      <c:pt idx="89">
                        <c:v>0.58311257739191402</c:v>
                      </c:pt>
                      <c:pt idx="90">
                        <c:v>0.58966440410418297</c:v>
                      </c:pt>
                      <c:pt idx="91">
                        <c:v>0.59621623081645203</c:v>
                      </c:pt>
                      <c:pt idx="92">
                        <c:v>0.60276805752872098</c:v>
                      </c:pt>
                      <c:pt idx="93">
                        <c:v>0.60931988424098904</c:v>
                      </c:pt>
                      <c:pt idx="94">
                        <c:v>0.61587171095325799</c:v>
                      </c:pt>
                      <c:pt idx="95">
                        <c:v>0.62242353766552705</c:v>
                      </c:pt>
                      <c:pt idx="96">
                        <c:v>0.628975364377795</c:v>
                      </c:pt>
                      <c:pt idx="97">
                        <c:v>0.63552719109006395</c:v>
                      </c:pt>
                      <c:pt idx="98">
                        <c:v>0.64207901780233301</c:v>
                      </c:pt>
                      <c:pt idx="99">
                        <c:v>0.64863084451460096</c:v>
                      </c:pt>
                      <c:pt idx="100">
                        <c:v>0.65518267122687002</c:v>
                      </c:pt>
                      <c:pt idx="101">
                        <c:v>0.66173449793913897</c:v>
                      </c:pt>
                      <c:pt idx="102">
                        <c:v>0.66828632465140703</c:v>
                      </c:pt>
                      <c:pt idx="103">
                        <c:v>0.67483815136367598</c:v>
                      </c:pt>
                      <c:pt idx="104">
                        <c:v>0.68138997807594504</c:v>
                      </c:pt>
                      <c:pt idx="105">
                        <c:v>0.68794180478821398</c:v>
                      </c:pt>
                      <c:pt idx="106">
                        <c:v>0.69449363150048204</c:v>
                      </c:pt>
                      <c:pt idx="107">
                        <c:v>0.70104545821275099</c:v>
                      </c:pt>
                      <c:pt idx="108">
                        <c:v>0.70759728492502005</c:v>
                      </c:pt>
                      <c:pt idx="109">
                        <c:v>0.714149111637288</c:v>
                      </c:pt>
                      <c:pt idx="110">
                        <c:v>0.72070093834955695</c:v>
                      </c:pt>
                      <c:pt idx="111">
                        <c:v>0.72725276506182601</c:v>
                      </c:pt>
                      <c:pt idx="112">
                        <c:v>0.73380459177409396</c:v>
                      </c:pt>
                      <c:pt idx="113">
                        <c:v>0.74035641848636302</c:v>
                      </c:pt>
                      <c:pt idx="114">
                        <c:v>0.74690824519863197</c:v>
                      </c:pt>
                      <c:pt idx="115">
                        <c:v>0.75346007191090103</c:v>
                      </c:pt>
                      <c:pt idx="116">
                        <c:v>0.76001189862316898</c:v>
                      </c:pt>
                      <c:pt idx="117">
                        <c:v>0.76656372533543804</c:v>
                      </c:pt>
                      <c:pt idx="118">
                        <c:v>0.77311555204770699</c:v>
                      </c:pt>
                      <c:pt idx="119">
                        <c:v>0.77966737875997505</c:v>
                      </c:pt>
                      <c:pt idx="120">
                        <c:v>0.786219205472244</c:v>
                      </c:pt>
                      <c:pt idx="121">
                        <c:v>0.79277103218451295</c:v>
                      </c:pt>
                      <c:pt idx="122">
                        <c:v>0.79932285889678101</c:v>
                      </c:pt>
                      <c:pt idx="123">
                        <c:v>0.80587468560904996</c:v>
                      </c:pt>
                      <c:pt idx="124">
                        <c:v>0.81242651232131902</c:v>
                      </c:pt>
                      <c:pt idx="125">
                        <c:v>0.81897833903358797</c:v>
                      </c:pt>
                      <c:pt idx="126">
                        <c:v>0.82553016574585603</c:v>
                      </c:pt>
                      <c:pt idx="127">
                        <c:v>0.83208199245812497</c:v>
                      </c:pt>
                      <c:pt idx="128">
                        <c:v>0.83863381917039403</c:v>
                      </c:pt>
                      <c:pt idx="129">
                        <c:v>0.84518564588266198</c:v>
                      </c:pt>
                      <c:pt idx="130">
                        <c:v>0.85173747259493104</c:v>
                      </c:pt>
                      <c:pt idx="131">
                        <c:v>0.85828929930719999</c:v>
                      </c:pt>
                      <c:pt idx="132">
                        <c:v>0.86484112601946905</c:v>
                      </c:pt>
                      <c:pt idx="133">
                        <c:v>0.871392952731737</c:v>
                      </c:pt>
                      <c:pt idx="134">
                        <c:v>0.87794477944400595</c:v>
                      </c:pt>
                      <c:pt idx="135">
                        <c:v>0.88449660615627501</c:v>
                      </c:pt>
                      <c:pt idx="136">
                        <c:v>0.89104843286854296</c:v>
                      </c:pt>
                      <c:pt idx="137">
                        <c:v>0.89760025958081202</c:v>
                      </c:pt>
                      <c:pt idx="138">
                        <c:v>0.90415208629308097</c:v>
                      </c:pt>
                      <c:pt idx="139">
                        <c:v>0.91070391300534903</c:v>
                      </c:pt>
                      <c:pt idx="140">
                        <c:v>0.91725573971761798</c:v>
                      </c:pt>
                      <c:pt idx="141">
                        <c:v>0.92380756642988704</c:v>
                      </c:pt>
                      <c:pt idx="142">
                        <c:v>0.93035939314215499</c:v>
                      </c:pt>
                      <c:pt idx="143">
                        <c:v>0.93691121985442405</c:v>
                      </c:pt>
                      <c:pt idx="144">
                        <c:v>0.943463046566693</c:v>
                      </c:pt>
                      <c:pt idx="145">
                        <c:v>0.95001487327896195</c:v>
                      </c:pt>
                      <c:pt idx="146">
                        <c:v>0.95656669999123001</c:v>
                      </c:pt>
                      <c:pt idx="147">
                        <c:v>0.96311852670349896</c:v>
                      </c:pt>
                      <c:pt idx="148">
                        <c:v>0.96967035341576802</c:v>
                      </c:pt>
                      <c:pt idx="149">
                        <c:v>0.97622218012803597</c:v>
                      </c:pt>
                      <c:pt idx="150">
                        <c:v>0.98277400684030503</c:v>
                      </c:pt>
                      <c:pt idx="151">
                        <c:v>0.98932583355257397</c:v>
                      </c:pt>
                      <c:pt idx="152">
                        <c:v>0.99587766026484204</c:v>
                      </c:pt>
                      <c:pt idx="153">
                        <c:v>1.00242948697711</c:v>
                      </c:pt>
                      <c:pt idx="154">
                        <c:v>1.0089813136893799</c:v>
                      </c:pt>
                      <c:pt idx="155">
                        <c:v>1.0155331404016501</c:v>
                      </c:pt>
                      <c:pt idx="156">
                        <c:v>1.0220849671139201</c:v>
                      </c:pt>
                      <c:pt idx="157">
                        <c:v>1.02863679382619</c:v>
                      </c:pt>
                      <c:pt idx="158">
                        <c:v>1.03518862053845</c:v>
                      </c:pt>
                      <c:pt idx="159">
                        <c:v>1.0417404472507199</c:v>
                      </c:pt>
                      <c:pt idx="160">
                        <c:v>1.0482922739629901</c:v>
                      </c:pt>
                      <c:pt idx="161">
                        <c:v>1.05484410067526</c:v>
                      </c:pt>
                      <c:pt idx="162">
                        <c:v>1.06139592738753</c:v>
                      </c:pt>
                      <c:pt idx="163">
                        <c:v>1.0679477540997999</c:v>
                      </c:pt>
                      <c:pt idx="164">
                        <c:v>1.0744995808120701</c:v>
                      </c:pt>
                      <c:pt idx="165">
                        <c:v>1.08105140752434</c:v>
                      </c:pt>
                      <c:pt idx="166">
                        <c:v>1.0876032342366</c:v>
                      </c:pt>
                      <c:pt idx="167">
                        <c:v>1.0941550609488699</c:v>
                      </c:pt>
                      <c:pt idx="168">
                        <c:v>1.1007068876611401</c:v>
                      </c:pt>
                      <c:pt idx="169">
                        <c:v>1.1072587143734101</c:v>
                      </c:pt>
                      <c:pt idx="170">
                        <c:v>1.11381054108568</c:v>
                      </c:pt>
                      <c:pt idx="171">
                        <c:v>1.12036236779795</c:v>
                      </c:pt>
                      <c:pt idx="172">
                        <c:v>1.1269141945102199</c:v>
                      </c:pt>
                      <c:pt idx="173">
                        <c:v>1.1334660212224901</c:v>
                      </c:pt>
                      <c:pt idx="174">
                        <c:v>1.14001784793475</c:v>
                      </c:pt>
                      <c:pt idx="175">
                        <c:v>1.14656967464702</c:v>
                      </c:pt>
                      <c:pt idx="176">
                        <c:v>1.1531215013592899</c:v>
                      </c:pt>
                      <c:pt idx="177">
                        <c:v>1.1596733280715601</c:v>
                      </c:pt>
                      <c:pt idx="178">
                        <c:v>1.16622515478383</c:v>
                      </c:pt>
                      <c:pt idx="179">
                        <c:v>1.1727769814961</c:v>
                      </c:pt>
                      <c:pt idx="180">
                        <c:v>1.1793288082083699</c:v>
                      </c:pt>
                      <c:pt idx="181">
                        <c:v>1.1858806349206401</c:v>
                      </c:pt>
                      <c:pt idx="182">
                        <c:v>1.1924324616329001</c:v>
                      </c:pt>
                      <c:pt idx="183">
                        <c:v>1.19898428834517</c:v>
                      </c:pt>
                      <c:pt idx="184">
                        <c:v>1.20553611505744</c:v>
                      </c:pt>
                      <c:pt idx="185">
                        <c:v>1.2120879417697099</c:v>
                      </c:pt>
                      <c:pt idx="186">
                        <c:v>1.2186397684819801</c:v>
                      </c:pt>
                      <c:pt idx="187">
                        <c:v>1.22519159519425</c:v>
                      </c:pt>
                      <c:pt idx="188">
                        <c:v>1.23174342190652</c:v>
                      </c:pt>
                      <c:pt idx="189">
                        <c:v>1.2382952486187799</c:v>
                      </c:pt>
                      <c:pt idx="190">
                        <c:v>1.2448470753310501</c:v>
                      </c:pt>
                      <c:pt idx="191">
                        <c:v>1.25139890204332</c:v>
                      </c:pt>
                      <c:pt idx="192">
                        <c:v>1.25795072875559</c:v>
                      </c:pt>
                      <c:pt idx="193">
                        <c:v>1.2645025554678599</c:v>
                      </c:pt>
                      <c:pt idx="194">
                        <c:v>1.2710543821801299</c:v>
                      </c:pt>
                      <c:pt idx="195">
                        <c:v>1.2776062088924001</c:v>
                      </c:pt>
                      <c:pt idx="196">
                        <c:v>1.28415803560467</c:v>
                      </c:pt>
                      <c:pt idx="197">
                        <c:v>1.29070986231693</c:v>
                      </c:pt>
                      <c:pt idx="198">
                        <c:v>1.2972616890291999</c:v>
                      </c:pt>
                      <c:pt idx="199">
                        <c:v>1.3038135157414701</c:v>
                      </c:pt>
                      <c:pt idx="200">
                        <c:v>1.31036534245374</c:v>
                      </c:pt>
                      <c:pt idx="201">
                        <c:v>1.31691716916601</c:v>
                      </c:pt>
                      <c:pt idx="202">
                        <c:v>1.3234689958782799</c:v>
                      </c:pt>
                      <c:pt idx="203">
                        <c:v>1.3300208225905501</c:v>
                      </c:pt>
                      <c:pt idx="204">
                        <c:v>1.3365726493028101</c:v>
                      </c:pt>
                      <c:pt idx="205">
                        <c:v>1.34312447601508</c:v>
                      </c:pt>
                      <c:pt idx="206">
                        <c:v>1.34967630272735</c:v>
                      </c:pt>
                      <c:pt idx="207">
                        <c:v>1.3562281294396199</c:v>
                      </c:pt>
                      <c:pt idx="208">
                        <c:v>1.3627799561518901</c:v>
                      </c:pt>
                      <c:pt idx="209">
                        <c:v>1.36933178286416</c:v>
                      </c:pt>
                      <c:pt idx="210">
                        <c:v>1.37588360957643</c:v>
                      </c:pt>
                      <c:pt idx="211">
                        <c:v>1.3824354362886999</c:v>
                      </c:pt>
                      <c:pt idx="212">
                        <c:v>1.3889872630009601</c:v>
                      </c:pt>
                      <c:pt idx="213">
                        <c:v>1.39553908971323</c:v>
                      </c:pt>
                      <c:pt idx="214">
                        <c:v>1.4020909164255</c:v>
                      </c:pt>
                      <c:pt idx="215">
                        <c:v>1.4086427431377699</c:v>
                      </c:pt>
                      <c:pt idx="216">
                        <c:v>1.4151945698500401</c:v>
                      </c:pt>
                      <c:pt idx="217">
                        <c:v>1.4217463965623101</c:v>
                      </c:pt>
                      <c:pt idx="218">
                        <c:v>1.42829822327458</c:v>
                      </c:pt>
                      <c:pt idx="219">
                        <c:v>1.43485004998685</c:v>
                      </c:pt>
                      <c:pt idx="220">
                        <c:v>1.4414018766991099</c:v>
                      </c:pt>
                      <c:pt idx="221">
                        <c:v>1.4479537034113801</c:v>
                      </c:pt>
                      <c:pt idx="222">
                        <c:v>1.45450553012365</c:v>
                      </c:pt>
                      <c:pt idx="223">
                        <c:v>1.46105735683592</c:v>
                      </c:pt>
                      <c:pt idx="224">
                        <c:v>1.4676091835481899</c:v>
                      </c:pt>
                      <c:pt idx="225">
                        <c:v>1.4741610102604601</c:v>
                      </c:pt>
                      <c:pt idx="226">
                        <c:v>1.48071283697273</c:v>
                      </c:pt>
                      <c:pt idx="227">
                        <c:v>1.487264663685</c:v>
                      </c:pt>
                      <c:pt idx="228">
                        <c:v>1.4938164903972599</c:v>
                      </c:pt>
                      <c:pt idx="229">
                        <c:v>1.5003683171095299</c:v>
                      </c:pt>
                      <c:pt idx="230">
                        <c:v>1.5069201438218001</c:v>
                      </c:pt>
                      <c:pt idx="231">
                        <c:v>1.51347197053407</c:v>
                      </c:pt>
                      <c:pt idx="232">
                        <c:v>1.52002379724634</c:v>
                      </c:pt>
                      <c:pt idx="233">
                        <c:v>1.5265756239586099</c:v>
                      </c:pt>
                      <c:pt idx="234">
                        <c:v>1.5331274506708801</c:v>
                      </c:pt>
                      <c:pt idx="235">
                        <c:v>1.53967927738314</c:v>
                      </c:pt>
                      <c:pt idx="236">
                        <c:v>1.54623110409541</c:v>
                      </c:pt>
                      <c:pt idx="237">
                        <c:v>1.5527829308076799</c:v>
                      </c:pt>
                      <c:pt idx="238">
                        <c:v>1.5593347575199501</c:v>
                      </c:pt>
                      <c:pt idx="239">
                        <c:v>1.56588658423222</c:v>
                      </c:pt>
                      <c:pt idx="240">
                        <c:v>1.57243841094449</c:v>
                      </c:pt>
                      <c:pt idx="241">
                        <c:v>1.5789902376567599</c:v>
                      </c:pt>
                      <c:pt idx="242">
                        <c:v>1.5855420643690299</c:v>
                      </c:pt>
                      <c:pt idx="243">
                        <c:v>1.5920938910812901</c:v>
                      </c:pt>
                      <c:pt idx="244">
                        <c:v>1.59864571779356</c:v>
                      </c:pt>
                      <c:pt idx="245">
                        <c:v>1.60519754450583</c:v>
                      </c:pt>
                      <c:pt idx="246">
                        <c:v>1.6117493712180999</c:v>
                      </c:pt>
                      <c:pt idx="247">
                        <c:v>1.6183011979303701</c:v>
                      </c:pt>
                      <c:pt idx="248">
                        <c:v>1.62485302464264</c:v>
                      </c:pt>
                      <c:pt idx="249">
                        <c:v>1.63140485135491</c:v>
                      </c:pt>
                      <c:pt idx="250">
                        <c:v>1.6379566780671799</c:v>
                      </c:pt>
                      <c:pt idx="251">
                        <c:v>1.6445085047794401</c:v>
                      </c:pt>
                      <c:pt idx="252">
                        <c:v>1.6510603314917101</c:v>
                      </c:pt>
                      <c:pt idx="253">
                        <c:v>1.65761215820398</c:v>
                      </c:pt>
                      <c:pt idx="254">
                        <c:v>1.6641639849162499</c:v>
                      </c:pt>
                      <c:pt idx="255">
                        <c:v>1.6707158116285199</c:v>
                      </c:pt>
                      <c:pt idx="256">
                        <c:v>1.6772676383407901</c:v>
                      </c:pt>
                      <c:pt idx="257">
                        <c:v>1.68381946505306</c:v>
                      </c:pt>
                      <c:pt idx="258">
                        <c:v>1.69037129176532</c:v>
                      </c:pt>
                      <c:pt idx="259">
                        <c:v>1.6969231184775899</c:v>
                      </c:pt>
                      <c:pt idx="260">
                        <c:v>1.7034749451898601</c:v>
                      </c:pt>
                      <c:pt idx="261">
                        <c:v>1.71002677190213</c:v>
                      </c:pt>
                      <c:pt idx="262">
                        <c:v>1.7165785986144</c:v>
                      </c:pt>
                      <c:pt idx="263">
                        <c:v>1.7231304253266699</c:v>
                      </c:pt>
                      <c:pt idx="264">
                        <c:v>1.7296822520389401</c:v>
                      </c:pt>
                      <c:pt idx="265">
                        <c:v>1.7362340787512101</c:v>
                      </c:pt>
                      <c:pt idx="266">
                        <c:v>1.74278590546347</c:v>
                      </c:pt>
                      <c:pt idx="267">
                        <c:v>1.74933773217574</c:v>
                      </c:pt>
                      <c:pt idx="268">
                        <c:v>1.7558895588880099</c:v>
                      </c:pt>
                      <c:pt idx="269">
                        <c:v>1.7624413856002801</c:v>
                      </c:pt>
                      <c:pt idx="270">
                        <c:v>1.76899321231255</c:v>
                      </c:pt>
                      <c:pt idx="271">
                        <c:v>1.77554503902482</c:v>
                      </c:pt>
                      <c:pt idx="272">
                        <c:v>1.7820968657370899</c:v>
                      </c:pt>
                      <c:pt idx="273">
                        <c:v>1.7886486924493601</c:v>
                      </c:pt>
                      <c:pt idx="274">
                        <c:v>1.79520051916162</c:v>
                      </c:pt>
                      <c:pt idx="275">
                        <c:v>1.80175234587389</c:v>
                      </c:pt>
                      <c:pt idx="276">
                        <c:v>1.8083041725861599</c:v>
                      </c:pt>
                      <c:pt idx="277">
                        <c:v>1.8148559992984299</c:v>
                      </c:pt>
                      <c:pt idx="278">
                        <c:v>1.8214078260107001</c:v>
                      </c:pt>
                      <c:pt idx="279">
                        <c:v>1.82795965272297</c:v>
                      </c:pt>
                      <c:pt idx="280">
                        <c:v>1.83451147943524</c:v>
                      </c:pt>
                      <c:pt idx="281">
                        <c:v>1.8410633061474999</c:v>
                      </c:pt>
                      <c:pt idx="282">
                        <c:v>1.8476151328597701</c:v>
                      </c:pt>
                      <c:pt idx="283">
                        <c:v>1.85416695957204</c:v>
                      </c:pt>
                      <c:pt idx="284">
                        <c:v>1.86071878628431</c:v>
                      </c:pt>
                      <c:pt idx="285">
                        <c:v>1.8672706129965799</c:v>
                      </c:pt>
                      <c:pt idx="286">
                        <c:v>1.8738224397088501</c:v>
                      </c:pt>
                      <c:pt idx="287">
                        <c:v>1.88037426642112</c:v>
                      </c:pt>
                      <c:pt idx="288">
                        <c:v>1.88692609313339</c:v>
                      </c:pt>
                      <c:pt idx="289">
                        <c:v>1.8934779198456499</c:v>
                      </c:pt>
                      <c:pt idx="290">
                        <c:v>1.9000297465579199</c:v>
                      </c:pt>
                      <c:pt idx="291">
                        <c:v>1.9065815732701901</c:v>
                      </c:pt>
                      <c:pt idx="292">
                        <c:v>1.91313339998246</c:v>
                      </c:pt>
                      <c:pt idx="293">
                        <c:v>1.91968522669473</c:v>
                      </c:pt>
                      <c:pt idx="294">
                        <c:v>1.9262370534069999</c:v>
                      </c:pt>
                      <c:pt idx="295">
                        <c:v>1.9327888801192701</c:v>
                      </c:pt>
                      <c:pt idx="296">
                        <c:v>1.93934070683154</c:v>
                      </c:pt>
                      <c:pt idx="297">
                        <c:v>1.9458925335438</c:v>
                      </c:pt>
                      <c:pt idx="298">
                        <c:v>1.9524443602560699</c:v>
                      </c:pt>
                      <c:pt idx="299">
                        <c:v>1.9589961869683401</c:v>
                      </c:pt>
                      <c:pt idx="300">
                        <c:v>1.9655480136806101</c:v>
                      </c:pt>
                      <c:pt idx="301">
                        <c:v>1.97209984039288</c:v>
                      </c:pt>
                      <c:pt idx="302">
                        <c:v>1.9786516671051499</c:v>
                      </c:pt>
                      <c:pt idx="303">
                        <c:v>1.9852034938174199</c:v>
                      </c:pt>
                      <c:pt idx="304">
                        <c:v>1.9917553205296801</c:v>
                      </c:pt>
                      <c:pt idx="305">
                        <c:v>1.99830714724195</c:v>
                      </c:pt>
                      <c:pt idx="306">
                        <c:v>2.00485897395422</c:v>
                      </c:pt>
                      <c:pt idx="307">
                        <c:v>2.0114108006664901</c:v>
                      </c:pt>
                      <c:pt idx="308">
                        <c:v>2.0179626273787599</c:v>
                      </c:pt>
                      <c:pt idx="309">
                        <c:v>2.02451445409103</c:v>
                      </c:pt>
                      <c:pt idx="310">
                        <c:v>2.0310662808033002</c:v>
                      </c:pt>
                      <c:pt idx="311">
                        <c:v>2.0376181075155699</c:v>
                      </c:pt>
                      <c:pt idx="312">
                        <c:v>2.0441699342278299</c:v>
                      </c:pt>
                      <c:pt idx="313">
                        <c:v>2.0507217609401001</c:v>
                      </c:pt>
                      <c:pt idx="314">
                        <c:v>2.0572735876523698</c:v>
                      </c:pt>
                      <c:pt idx="315">
                        <c:v>2.06382541436464</c:v>
                      </c:pt>
                      <c:pt idx="316">
                        <c:v>2.0703772410769101</c:v>
                      </c:pt>
                      <c:pt idx="317">
                        <c:v>2.0769290677891799</c:v>
                      </c:pt>
                      <c:pt idx="318">
                        <c:v>2.08348089450145</c:v>
                      </c:pt>
                      <c:pt idx="319">
                        <c:v>2.0900327212137202</c:v>
                      </c:pt>
                      <c:pt idx="320">
                        <c:v>2.0965845479259801</c:v>
                      </c:pt>
                      <c:pt idx="321">
                        <c:v>2.1031363746382499</c:v>
                      </c:pt>
                      <c:pt idx="322">
                        <c:v>2.10968820135052</c:v>
                      </c:pt>
                      <c:pt idx="323">
                        <c:v>2.1162400280627902</c:v>
                      </c:pt>
                      <c:pt idx="324">
                        <c:v>2.1227918547750599</c:v>
                      </c:pt>
                      <c:pt idx="325">
                        <c:v>2.1293436814873301</c:v>
                      </c:pt>
                      <c:pt idx="326">
                        <c:v>2.1358955081995998</c:v>
                      </c:pt>
                      <c:pt idx="327">
                        <c:v>2.1424473349118598</c:v>
                      </c:pt>
                      <c:pt idx="328">
                        <c:v>2.14899916162413</c:v>
                      </c:pt>
                      <c:pt idx="329">
                        <c:v>2.1555509883364001</c:v>
                      </c:pt>
                      <c:pt idx="330">
                        <c:v>2.1621028150486699</c:v>
                      </c:pt>
                      <c:pt idx="331">
                        <c:v>2.16865464176094</c:v>
                      </c:pt>
                      <c:pt idx="332">
                        <c:v>2.1752064684732102</c:v>
                      </c:pt>
                      <c:pt idx="333">
                        <c:v>2.1817582951854799</c:v>
                      </c:pt>
                      <c:pt idx="334">
                        <c:v>2.1883101218977501</c:v>
                      </c:pt>
                      <c:pt idx="335">
                        <c:v>2.19486194861001</c:v>
                      </c:pt>
                      <c:pt idx="336">
                        <c:v>2.2014137753222802</c:v>
                      </c:pt>
                      <c:pt idx="337">
                        <c:v>2.2079656020345499</c:v>
                      </c:pt>
                      <c:pt idx="338">
                        <c:v>2.2145174287468201</c:v>
                      </c:pt>
                      <c:pt idx="339">
                        <c:v>2.2210692554590898</c:v>
                      </c:pt>
                      <c:pt idx="340">
                        <c:v>2.22762108217136</c:v>
                      </c:pt>
                      <c:pt idx="341">
                        <c:v>2.2341729088836302</c:v>
                      </c:pt>
                      <c:pt idx="342">
                        <c:v>2.2407247355958999</c:v>
                      </c:pt>
                      <c:pt idx="343">
                        <c:v>2.2472765623081599</c:v>
                      </c:pt>
                      <c:pt idx="344">
                        <c:v>2.25382838902043</c:v>
                      </c:pt>
                      <c:pt idx="345">
                        <c:v>2.2603802157327002</c:v>
                      </c:pt>
                      <c:pt idx="346">
                        <c:v>2.2669320424449699</c:v>
                      </c:pt>
                      <c:pt idx="347">
                        <c:v>2.2734838691572401</c:v>
                      </c:pt>
                      <c:pt idx="348">
                        <c:v>2.2800356958695098</c:v>
                      </c:pt>
                      <c:pt idx="349">
                        <c:v>2.28658752258178</c:v>
                      </c:pt>
                      <c:pt idx="350">
                        <c:v>2.2931393492940502</c:v>
                      </c:pt>
                      <c:pt idx="351">
                        <c:v>2.2996911760063101</c:v>
                      </c:pt>
                      <c:pt idx="352">
                        <c:v>2.3062430027185798</c:v>
                      </c:pt>
                      <c:pt idx="353">
                        <c:v>2.31279482943085</c:v>
                      </c:pt>
                      <c:pt idx="354">
                        <c:v>2.3193466561431202</c:v>
                      </c:pt>
                      <c:pt idx="355">
                        <c:v>2.3258984828553899</c:v>
                      </c:pt>
                      <c:pt idx="356">
                        <c:v>2.3324503095676601</c:v>
                      </c:pt>
                      <c:pt idx="357">
                        <c:v>2.3390021362799298</c:v>
                      </c:pt>
                      <c:pt idx="358">
                        <c:v>2.3455539629921902</c:v>
                      </c:pt>
                      <c:pt idx="359">
                        <c:v>2.3521057897044599</c:v>
                      </c:pt>
                      <c:pt idx="360">
                        <c:v>2.3586576164167301</c:v>
                      </c:pt>
                      <c:pt idx="361">
                        <c:v>2.3652094431289998</c:v>
                      </c:pt>
                      <c:pt idx="362">
                        <c:v>2.37176126984127</c:v>
                      </c:pt>
                      <c:pt idx="363">
                        <c:v>2.3783130965535402</c:v>
                      </c:pt>
                      <c:pt idx="364">
                        <c:v>2.3848649232658099</c:v>
                      </c:pt>
                      <c:pt idx="365">
                        <c:v>2.3914167499780801</c:v>
                      </c:pt>
                      <c:pt idx="366">
                        <c:v>2.39796857669034</c:v>
                      </c:pt>
                      <c:pt idx="367">
                        <c:v>2.4045204034026102</c:v>
                      </c:pt>
                      <c:pt idx="368">
                        <c:v>2.4110722301148799</c:v>
                      </c:pt>
                      <c:pt idx="369">
                        <c:v>2.4176240568271501</c:v>
                      </c:pt>
                      <c:pt idx="370">
                        <c:v>2.4241758835394198</c:v>
                      </c:pt>
                      <c:pt idx="371">
                        <c:v>2.43072771025169</c:v>
                      </c:pt>
                      <c:pt idx="372">
                        <c:v>2.4372795369639602</c:v>
                      </c:pt>
                      <c:pt idx="373">
                        <c:v>2.4438313636762299</c:v>
                      </c:pt>
                      <c:pt idx="374">
                        <c:v>2.4503831903884898</c:v>
                      </c:pt>
                      <c:pt idx="375">
                        <c:v>2.45693501710076</c:v>
                      </c:pt>
                      <c:pt idx="376">
                        <c:v>2.4634868438130302</c:v>
                      </c:pt>
                      <c:pt idx="377">
                        <c:v>2.4700386705252999</c:v>
                      </c:pt>
                      <c:pt idx="378">
                        <c:v>2.4765904972375701</c:v>
                      </c:pt>
                      <c:pt idx="379">
                        <c:v>2.4831423239498398</c:v>
                      </c:pt>
                      <c:pt idx="380">
                        <c:v>2.48969415066211</c:v>
                      </c:pt>
                      <c:pt idx="381">
                        <c:v>2.4962459773743801</c:v>
                      </c:pt>
                      <c:pt idx="382">
                        <c:v>2.5027978040866401</c:v>
                      </c:pt>
                      <c:pt idx="383">
                        <c:v>2.5093496307989098</c:v>
                      </c:pt>
                      <c:pt idx="384">
                        <c:v>2.51590145751118</c:v>
                      </c:pt>
                      <c:pt idx="385">
                        <c:v>2.5224532842234502</c:v>
                      </c:pt>
                      <c:pt idx="386">
                        <c:v>2.5290051109357199</c:v>
                      </c:pt>
                      <c:pt idx="387">
                        <c:v>2.5355569376479901</c:v>
                      </c:pt>
                      <c:pt idx="388">
                        <c:v>2.5421087643602598</c:v>
                      </c:pt>
                      <c:pt idx="389">
                        <c:v>2.5486605910725202</c:v>
                      </c:pt>
                      <c:pt idx="390">
                        <c:v>2.5552124177847899</c:v>
                      </c:pt>
                      <c:pt idx="391">
                        <c:v>2.5617642444970601</c:v>
                      </c:pt>
                      <c:pt idx="392">
                        <c:v>2.5683160712093298</c:v>
                      </c:pt>
                      <c:pt idx="393">
                        <c:v>2.5748678979216</c:v>
                      </c:pt>
                      <c:pt idx="394">
                        <c:v>2.5814197246338701</c:v>
                      </c:pt>
                      <c:pt idx="395">
                        <c:v>2.5879715513461399</c:v>
                      </c:pt>
                      <c:pt idx="396">
                        <c:v>2.59452337805841</c:v>
                      </c:pt>
                      <c:pt idx="397">
                        <c:v>2.60107520477067</c:v>
                      </c:pt>
                      <c:pt idx="398">
                        <c:v>2.6076270314829402</c:v>
                      </c:pt>
                      <c:pt idx="399">
                        <c:v>2.6141788581952099</c:v>
                      </c:pt>
                      <c:pt idx="400">
                        <c:v>2.6207306849074801</c:v>
                      </c:pt>
                      <c:pt idx="401">
                        <c:v>2.6272825116197498</c:v>
                      </c:pt>
                      <c:pt idx="402">
                        <c:v>2.63383433833202</c:v>
                      </c:pt>
                      <c:pt idx="403">
                        <c:v>2.6403861650442901</c:v>
                      </c:pt>
                      <c:pt idx="404">
                        <c:v>2.6469379917565599</c:v>
                      </c:pt>
                      <c:pt idx="405">
                        <c:v>2.6534898184688198</c:v>
                      </c:pt>
                      <c:pt idx="406">
                        <c:v>2.66004164518109</c:v>
                      </c:pt>
                      <c:pt idx="407">
                        <c:v>2.6665934718933602</c:v>
                      </c:pt>
                      <c:pt idx="408">
                        <c:v>2.6731452986056299</c:v>
                      </c:pt>
                      <c:pt idx="409">
                        <c:v>2.6796971253179001</c:v>
                      </c:pt>
                      <c:pt idx="410">
                        <c:v>2.6862489520301698</c:v>
                      </c:pt>
                      <c:pt idx="411">
                        <c:v>2.6928007787424399</c:v>
                      </c:pt>
                      <c:pt idx="412">
                        <c:v>2.6993526054546999</c:v>
                      </c:pt>
                      <c:pt idx="413">
                        <c:v>2.7059044321669701</c:v>
                      </c:pt>
                      <c:pt idx="414">
                        <c:v>2.7124562588792398</c:v>
                      </c:pt>
                      <c:pt idx="415">
                        <c:v>2.71900808559151</c:v>
                      </c:pt>
                      <c:pt idx="416">
                        <c:v>2.7255599123037801</c:v>
                      </c:pt>
                      <c:pt idx="417">
                        <c:v>2.7321117390160499</c:v>
                      </c:pt>
                      <c:pt idx="418">
                        <c:v>2.73866356572832</c:v>
                      </c:pt>
                      <c:pt idx="419">
                        <c:v>2.7452153924405902</c:v>
                      </c:pt>
                      <c:pt idx="420">
                        <c:v>2.7517672191528502</c:v>
                      </c:pt>
                      <c:pt idx="421">
                        <c:v>2.7583190458651199</c:v>
                      </c:pt>
                      <c:pt idx="422">
                        <c:v>2.7648708725773901</c:v>
                      </c:pt>
                      <c:pt idx="423">
                        <c:v>2.7714226992896598</c:v>
                      </c:pt>
                      <c:pt idx="424">
                        <c:v>2.77797452600193</c:v>
                      </c:pt>
                      <c:pt idx="425">
                        <c:v>2.7845263527142001</c:v>
                      </c:pt>
                      <c:pt idx="426">
                        <c:v>2.7910781794264699</c:v>
                      </c:pt>
                      <c:pt idx="427">
                        <c:v>2.79763000613874</c:v>
                      </c:pt>
                      <c:pt idx="428">
                        <c:v>2.804181832851</c:v>
                      </c:pt>
                      <c:pt idx="429">
                        <c:v>2.8107336595632701</c:v>
                      </c:pt>
                      <c:pt idx="430">
                        <c:v>2.8172854862755399</c:v>
                      </c:pt>
                      <c:pt idx="431">
                        <c:v>2.82383731298781</c:v>
                      </c:pt>
                      <c:pt idx="432">
                        <c:v>2.8303891397000802</c:v>
                      </c:pt>
                      <c:pt idx="433">
                        <c:v>2.8369409664123499</c:v>
                      </c:pt>
                      <c:pt idx="434">
                        <c:v>2.8434927931246201</c:v>
                      </c:pt>
                      <c:pt idx="435">
                        <c:v>2.8500446198368801</c:v>
                      </c:pt>
                      <c:pt idx="436">
                        <c:v>2.8565964465491498</c:v>
                      </c:pt>
                      <c:pt idx="437">
                        <c:v>2.86314827326142</c:v>
                      </c:pt>
                      <c:pt idx="438">
                        <c:v>2.8697000999736901</c:v>
                      </c:pt>
                      <c:pt idx="439">
                        <c:v>2.8762519266859599</c:v>
                      </c:pt>
                      <c:pt idx="440">
                        <c:v>2.88280375339823</c:v>
                      </c:pt>
                      <c:pt idx="441">
                        <c:v>2.8893555801105002</c:v>
                      </c:pt>
                      <c:pt idx="442">
                        <c:v>2.8959074068227699</c:v>
                      </c:pt>
                      <c:pt idx="443">
                        <c:v>2.9024592335350299</c:v>
                      </c:pt>
                      <c:pt idx="444">
                        <c:v>2.9090110602473001</c:v>
                      </c:pt>
                      <c:pt idx="445">
                        <c:v>2.9155628869595702</c:v>
                      </c:pt>
                      <c:pt idx="446">
                        <c:v>2.9221147136718399</c:v>
                      </c:pt>
                      <c:pt idx="447">
                        <c:v>2.9286665403841101</c:v>
                      </c:pt>
                      <c:pt idx="448">
                        <c:v>2.9352183670963798</c:v>
                      </c:pt>
                      <c:pt idx="449">
                        <c:v>2.94177019380865</c:v>
                      </c:pt>
                      <c:pt idx="450">
                        <c:v>2.9483220205209202</c:v>
                      </c:pt>
                      <c:pt idx="451">
                        <c:v>2.9548738472331801</c:v>
                      </c:pt>
                      <c:pt idx="452">
                        <c:v>2.9614256739454499</c:v>
                      </c:pt>
                      <c:pt idx="453">
                        <c:v>2.96797750065772</c:v>
                      </c:pt>
                      <c:pt idx="454">
                        <c:v>2.9745293273699902</c:v>
                      </c:pt>
                      <c:pt idx="455">
                        <c:v>2.9810811540822599</c:v>
                      </c:pt>
                      <c:pt idx="456">
                        <c:v>2.9876329807945301</c:v>
                      </c:pt>
                      <c:pt idx="457">
                        <c:v>2.9941848075067998</c:v>
                      </c:pt>
                      <c:pt idx="458">
                        <c:v>3.0007366342190598</c:v>
                      </c:pt>
                      <c:pt idx="459">
                        <c:v>3.00728846093133</c:v>
                      </c:pt>
                      <c:pt idx="460">
                        <c:v>3.0138402876436001</c:v>
                      </c:pt>
                      <c:pt idx="461">
                        <c:v>3.0203921143558699</c:v>
                      </c:pt>
                      <c:pt idx="462">
                        <c:v>3.02694394106814</c:v>
                      </c:pt>
                      <c:pt idx="463">
                        <c:v>3.0334957677804102</c:v>
                      </c:pt>
                      <c:pt idx="464">
                        <c:v>3.0400475944926799</c:v>
                      </c:pt>
                      <c:pt idx="465">
                        <c:v>3.0465994212049501</c:v>
                      </c:pt>
                      <c:pt idx="466">
                        <c:v>3.05315124791721</c:v>
                      </c:pt>
                      <c:pt idx="467">
                        <c:v>3.0597030746294802</c:v>
                      </c:pt>
                      <c:pt idx="468">
                        <c:v>3.0662549013417499</c:v>
                      </c:pt>
                      <c:pt idx="469">
                        <c:v>3.0728067280540201</c:v>
                      </c:pt>
                      <c:pt idx="470">
                        <c:v>3.0793585547662898</c:v>
                      </c:pt>
                      <c:pt idx="471">
                        <c:v>3.08591038147856</c:v>
                      </c:pt>
                      <c:pt idx="472">
                        <c:v>3.0924622081908302</c:v>
                      </c:pt>
                      <c:pt idx="473">
                        <c:v>3.0990140349030999</c:v>
                      </c:pt>
                      <c:pt idx="474">
                        <c:v>3.1055658616153599</c:v>
                      </c:pt>
                      <c:pt idx="475">
                        <c:v>3.11211768832763</c:v>
                      </c:pt>
                      <c:pt idx="476">
                        <c:v>3.1186695150399002</c:v>
                      </c:pt>
                      <c:pt idx="477">
                        <c:v>3.1252213417521699</c:v>
                      </c:pt>
                      <c:pt idx="478">
                        <c:v>3.1317731684644401</c:v>
                      </c:pt>
                      <c:pt idx="479">
                        <c:v>3.1383249951767098</c:v>
                      </c:pt>
                      <c:pt idx="480">
                        <c:v>3.14487682188898</c:v>
                      </c:pt>
                      <c:pt idx="481">
                        <c:v>3.1514286486012399</c:v>
                      </c:pt>
                      <c:pt idx="482">
                        <c:v>3.1579804753135101</c:v>
                      </c:pt>
                      <c:pt idx="483">
                        <c:v>3.1645323020257798</c:v>
                      </c:pt>
                      <c:pt idx="484">
                        <c:v>3.17108412873805</c:v>
                      </c:pt>
                      <c:pt idx="485">
                        <c:v>3.1776359554503202</c:v>
                      </c:pt>
                      <c:pt idx="486">
                        <c:v>3.1841877821625899</c:v>
                      </c:pt>
                      <c:pt idx="487">
                        <c:v>3.1907396088748601</c:v>
                      </c:pt>
                      <c:pt idx="488">
                        <c:v>3.1972914355871298</c:v>
                      </c:pt>
                      <c:pt idx="489">
                        <c:v>3.2038432622993902</c:v>
                      </c:pt>
                      <c:pt idx="490">
                        <c:v>3.2103950890116599</c:v>
                      </c:pt>
                      <c:pt idx="491">
                        <c:v>3.2169469157239301</c:v>
                      </c:pt>
                      <c:pt idx="492">
                        <c:v>3.2234987424361998</c:v>
                      </c:pt>
                      <c:pt idx="493">
                        <c:v>3.23005056914847</c:v>
                      </c:pt>
                      <c:pt idx="494">
                        <c:v>3.2366023958607402</c:v>
                      </c:pt>
                      <c:pt idx="495">
                        <c:v>3.2431542225730099</c:v>
                      </c:pt>
                      <c:pt idx="496">
                        <c:v>3.2497060492852801</c:v>
                      </c:pt>
                      <c:pt idx="497">
                        <c:v>3.25625787599754</c:v>
                      </c:pt>
                      <c:pt idx="498">
                        <c:v>3.2628097027098102</c:v>
                      </c:pt>
                      <c:pt idx="499">
                        <c:v>3.2693615294220799</c:v>
                      </c:pt>
                      <c:pt idx="500">
                        <c:v>3.2759133561343501</c:v>
                      </c:pt>
                      <c:pt idx="501">
                        <c:v>3.2824651828466198</c:v>
                      </c:pt>
                      <c:pt idx="502">
                        <c:v>3.28901700955889</c:v>
                      </c:pt>
                      <c:pt idx="503">
                        <c:v>3.2955688362711602</c:v>
                      </c:pt>
                      <c:pt idx="504">
                        <c:v>3.3021206629834299</c:v>
                      </c:pt>
                      <c:pt idx="505">
                        <c:v>3.3086724896956898</c:v>
                      </c:pt>
                      <c:pt idx="506">
                        <c:v>3.31522431640796</c:v>
                      </c:pt>
                      <c:pt idx="507">
                        <c:v>3.3217761431202302</c:v>
                      </c:pt>
                      <c:pt idx="508">
                        <c:v>3.3283279698324999</c:v>
                      </c:pt>
                      <c:pt idx="509">
                        <c:v>3.3348797965447701</c:v>
                      </c:pt>
                      <c:pt idx="510">
                        <c:v>3.3414316232570398</c:v>
                      </c:pt>
                      <c:pt idx="511">
                        <c:v>3.34798344996931</c:v>
                      </c:pt>
                      <c:pt idx="512">
                        <c:v>3.3545352766815801</c:v>
                      </c:pt>
                      <c:pt idx="513">
                        <c:v>3.3610871033938401</c:v>
                      </c:pt>
                      <c:pt idx="514">
                        <c:v>3.3676389301061098</c:v>
                      </c:pt>
                      <c:pt idx="515">
                        <c:v>3.37419075681838</c:v>
                      </c:pt>
                      <c:pt idx="516">
                        <c:v>3.3807425835306502</c:v>
                      </c:pt>
                      <c:pt idx="517">
                        <c:v>3.3872944102429199</c:v>
                      </c:pt>
                      <c:pt idx="518">
                        <c:v>3.3938462369551901</c:v>
                      </c:pt>
                      <c:pt idx="519">
                        <c:v>3.4003980636674598</c:v>
                      </c:pt>
                      <c:pt idx="520">
                        <c:v>3.4069498903797202</c:v>
                      </c:pt>
                      <c:pt idx="521">
                        <c:v>3.4135017170919899</c:v>
                      </c:pt>
                      <c:pt idx="522">
                        <c:v>3.4200535438042601</c:v>
                      </c:pt>
                      <c:pt idx="523">
                        <c:v>3.4266053705165298</c:v>
                      </c:pt>
                      <c:pt idx="524">
                        <c:v>3.4331571972288</c:v>
                      </c:pt>
                      <c:pt idx="525">
                        <c:v>3.4397090239410701</c:v>
                      </c:pt>
                      <c:pt idx="526">
                        <c:v>3.4462608506533399</c:v>
                      </c:pt>
                      <c:pt idx="527">
                        <c:v>3.45281267736561</c:v>
                      </c:pt>
                      <c:pt idx="528">
                        <c:v>3.45936450407787</c:v>
                      </c:pt>
                      <c:pt idx="529">
                        <c:v>3.4659163307901402</c:v>
                      </c:pt>
                      <c:pt idx="530">
                        <c:v>3.4724681575024099</c:v>
                      </c:pt>
                      <c:pt idx="531">
                        <c:v>3.4790199842146801</c:v>
                      </c:pt>
                      <c:pt idx="532">
                        <c:v>3.4855718109269498</c:v>
                      </c:pt>
                      <c:pt idx="533">
                        <c:v>3.49212363763922</c:v>
                      </c:pt>
                      <c:pt idx="534">
                        <c:v>3.4986754643514901</c:v>
                      </c:pt>
                      <c:pt idx="535">
                        <c:v>3.5052272910637501</c:v>
                      </c:pt>
                      <c:pt idx="536">
                        <c:v>3.5117791177760198</c:v>
                      </c:pt>
                      <c:pt idx="537">
                        <c:v>3.51833094448829</c:v>
                      </c:pt>
                      <c:pt idx="538">
                        <c:v>3.5248827712005601</c:v>
                      </c:pt>
                      <c:pt idx="539">
                        <c:v>3.5314345979128299</c:v>
                      </c:pt>
                      <c:pt idx="540">
                        <c:v>3.5379864246251</c:v>
                      </c:pt>
                      <c:pt idx="541">
                        <c:v>3.5445382513373702</c:v>
                      </c:pt>
                      <c:pt idx="542">
                        <c:v>3.5510900780496399</c:v>
                      </c:pt>
                      <c:pt idx="543">
                        <c:v>3.5576419047618999</c:v>
                      </c:pt>
                      <c:pt idx="544">
                        <c:v>3.5641937314741701</c:v>
                      </c:pt>
                      <c:pt idx="545">
                        <c:v>3.5707455581864398</c:v>
                      </c:pt>
                      <c:pt idx="546">
                        <c:v>3.57729738489871</c:v>
                      </c:pt>
                      <c:pt idx="547">
                        <c:v>3.5838492116109801</c:v>
                      </c:pt>
                      <c:pt idx="548">
                        <c:v>3.5904010383232499</c:v>
                      </c:pt>
                      <c:pt idx="549">
                        <c:v>3.59695286503552</c:v>
                      </c:pt>
                      <c:pt idx="550">
                        <c:v>3.6035046917477902</c:v>
                      </c:pt>
                      <c:pt idx="551">
                        <c:v>3.6100565184600502</c:v>
                      </c:pt>
                      <c:pt idx="552">
                        <c:v>3.6166083451723199</c:v>
                      </c:pt>
                      <c:pt idx="553">
                        <c:v>3.6231601718845901</c:v>
                      </c:pt>
                      <c:pt idx="554">
                        <c:v>3.6297119985968598</c:v>
                      </c:pt>
                      <c:pt idx="555">
                        <c:v>3.6362638253091299</c:v>
                      </c:pt>
                      <c:pt idx="556">
                        <c:v>3.6428156520214001</c:v>
                      </c:pt>
                      <c:pt idx="557">
                        <c:v>3.6493674787336698</c:v>
                      </c:pt>
                      <c:pt idx="558">
                        <c:v>3.65591930544594</c:v>
                      </c:pt>
                      <c:pt idx="559">
                        <c:v>3.6624711321582</c:v>
                      </c:pt>
                      <c:pt idx="560">
                        <c:v>3.6690229588704701</c:v>
                      </c:pt>
                      <c:pt idx="561">
                        <c:v>3.6755747855827399</c:v>
                      </c:pt>
                      <c:pt idx="562">
                        <c:v>3.68212661229501</c:v>
                      </c:pt>
                      <c:pt idx="563">
                        <c:v>3.6886784390072802</c:v>
                      </c:pt>
                      <c:pt idx="564">
                        <c:v>3.6952302657195499</c:v>
                      </c:pt>
                      <c:pt idx="565">
                        <c:v>3.7017820924318201</c:v>
                      </c:pt>
                      <c:pt idx="566">
                        <c:v>3.7083339191440801</c:v>
                      </c:pt>
                      <c:pt idx="567">
                        <c:v>3.7148857458563498</c:v>
                      </c:pt>
                      <c:pt idx="568">
                        <c:v>3.72143757256862</c:v>
                      </c:pt>
                      <c:pt idx="569">
                        <c:v>3.7279893992808901</c:v>
                      </c:pt>
                      <c:pt idx="570">
                        <c:v>3.7345412259931599</c:v>
                      </c:pt>
                      <c:pt idx="571">
                        <c:v>3.74109305270543</c:v>
                      </c:pt>
                      <c:pt idx="572">
                        <c:v>3.7476448794177002</c:v>
                      </c:pt>
                      <c:pt idx="573">
                        <c:v>3.7541967061299699</c:v>
                      </c:pt>
                      <c:pt idx="574">
                        <c:v>3.7607485328422299</c:v>
                      </c:pt>
                      <c:pt idx="575">
                        <c:v>3.7673003595545</c:v>
                      </c:pt>
                      <c:pt idx="576">
                        <c:v>3.7738521862667702</c:v>
                      </c:pt>
                      <c:pt idx="577">
                        <c:v>3.7804040129790399</c:v>
                      </c:pt>
                      <c:pt idx="578">
                        <c:v>3.7869558396913101</c:v>
                      </c:pt>
                      <c:pt idx="579">
                        <c:v>3.7935076664035798</c:v>
                      </c:pt>
                      <c:pt idx="580">
                        <c:v>3.80005949311585</c:v>
                      </c:pt>
                      <c:pt idx="581">
                        <c:v>3.8066113198281202</c:v>
                      </c:pt>
                      <c:pt idx="582">
                        <c:v>3.8131631465403801</c:v>
                      </c:pt>
                      <c:pt idx="583">
                        <c:v>3.8197149732526499</c:v>
                      </c:pt>
                      <c:pt idx="584">
                        <c:v>3.82626679996492</c:v>
                      </c:pt>
                      <c:pt idx="585">
                        <c:v>3.8328186266771902</c:v>
                      </c:pt>
                      <c:pt idx="586">
                        <c:v>3.8393704533894599</c:v>
                      </c:pt>
                      <c:pt idx="587">
                        <c:v>3.8459222801017301</c:v>
                      </c:pt>
                      <c:pt idx="588">
                        <c:v>3.8524741068139998</c:v>
                      </c:pt>
                      <c:pt idx="589">
                        <c:v>3.8590259335262602</c:v>
                      </c:pt>
                      <c:pt idx="590">
                        <c:v>3.8655777602385299</c:v>
                      </c:pt>
                      <c:pt idx="591">
                        <c:v>3.8721295869508001</c:v>
                      </c:pt>
                      <c:pt idx="592">
                        <c:v>3.8786814136630698</c:v>
                      </c:pt>
                      <c:pt idx="593">
                        <c:v>3.88523324037534</c:v>
                      </c:pt>
                      <c:pt idx="594">
                        <c:v>3.8917850670876102</c:v>
                      </c:pt>
                      <c:pt idx="595">
                        <c:v>3.8983368937998799</c:v>
                      </c:pt>
                      <c:pt idx="596">
                        <c:v>3.9048887205121501</c:v>
                      </c:pt>
                      <c:pt idx="597">
                        <c:v>3.91144054722441</c:v>
                      </c:pt>
                      <c:pt idx="598">
                        <c:v>3.9179923739366802</c:v>
                      </c:pt>
                      <c:pt idx="599">
                        <c:v>3.9245442006489499</c:v>
                      </c:pt>
                      <c:pt idx="600">
                        <c:v>3.9310960273612201</c:v>
                      </c:pt>
                      <c:pt idx="601">
                        <c:v>3.9376478540734898</c:v>
                      </c:pt>
                      <c:pt idx="602">
                        <c:v>3.94419968078576</c:v>
                      </c:pt>
                      <c:pt idx="603">
                        <c:v>3.9507515074980302</c:v>
                      </c:pt>
                      <c:pt idx="604">
                        <c:v>3.9573033342102999</c:v>
                      </c:pt>
                      <c:pt idx="605">
                        <c:v>3.9638551609225599</c:v>
                      </c:pt>
                      <c:pt idx="606">
                        <c:v>3.97040698763483</c:v>
                      </c:pt>
                      <c:pt idx="607">
                        <c:v>3.9769588143471002</c:v>
                      </c:pt>
                      <c:pt idx="608">
                        <c:v>3.9835106410593699</c:v>
                      </c:pt>
                      <c:pt idx="609">
                        <c:v>3.9900624677716401</c:v>
                      </c:pt>
                      <c:pt idx="610">
                        <c:v>3.9966142944839098</c:v>
                      </c:pt>
                      <c:pt idx="611">
                        <c:v>4.0031661211961804</c:v>
                      </c:pt>
                      <c:pt idx="612">
                        <c:v>4.0097179479084399</c:v>
                      </c:pt>
                      <c:pt idx="613">
                        <c:v>4.0162697746207101</c:v>
                      </c:pt>
                      <c:pt idx="614">
                        <c:v>4.0228216013329803</c:v>
                      </c:pt>
                      <c:pt idx="615">
                        <c:v>4.0293734280452496</c:v>
                      </c:pt>
                      <c:pt idx="616">
                        <c:v>4.0359252547575197</c:v>
                      </c:pt>
                      <c:pt idx="617">
                        <c:v>4.0424770814697899</c:v>
                      </c:pt>
                      <c:pt idx="618">
                        <c:v>4.0490289081820601</c:v>
                      </c:pt>
                      <c:pt idx="619">
                        <c:v>4.0555807348943302</c:v>
                      </c:pt>
                      <c:pt idx="620">
                        <c:v>4.0621325616066004</c:v>
                      </c:pt>
                      <c:pt idx="621">
                        <c:v>4.0686843883188599</c:v>
                      </c:pt>
                      <c:pt idx="622">
                        <c:v>4.0752362150311301</c:v>
                      </c:pt>
                      <c:pt idx="623">
                        <c:v>4.0817880417434003</c:v>
                      </c:pt>
                      <c:pt idx="624">
                        <c:v>4.0883398684556704</c:v>
                      </c:pt>
                      <c:pt idx="625">
                        <c:v>4.0948916951679397</c:v>
                      </c:pt>
                      <c:pt idx="626">
                        <c:v>4.1014435218802099</c:v>
                      </c:pt>
                      <c:pt idx="627">
                        <c:v>4.1079953485924801</c:v>
                      </c:pt>
                      <c:pt idx="628">
                        <c:v>4.1145471753047396</c:v>
                      </c:pt>
                      <c:pt idx="629">
                        <c:v>4.1210990020170097</c:v>
                      </c:pt>
                      <c:pt idx="630">
                        <c:v>4.1276508287292799</c:v>
                      </c:pt>
                      <c:pt idx="631">
                        <c:v>4.1342026554415501</c:v>
                      </c:pt>
                      <c:pt idx="632">
                        <c:v>4.1407544821538202</c:v>
                      </c:pt>
                      <c:pt idx="633">
                        <c:v>4.1473063088660904</c:v>
                      </c:pt>
                      <c:pt idx="634">
                        <c:v>4.1538581355783597</c:v>
                      </c:pt>
                      <c:pt idx="635">
                        <c:v>4.1604099622906201</c:v>
                      </c:pt>
                      <c:pt idx="636">
                        <c:v>4.1669617890028903</c:v>
                      </c:pt>
                      <c:pt idx="637">
                        <c:v>4.1735136157151604</c:v>
                      </c:pt>
                      <c:pt idx="638">
                        <c:v>4.1800654424274297</c:v>
                      </c:pt>
                      <c:pt idx="639">
                        <c:v>4.1866172691396999</c:v>
                      </c:pt>
                      <c:pt idx="640">
                        <c:v>4.1931690958519701</c:v>
                      </c:pt>
                      <c:pt idx="641">
                        <c:v>4.1997209225642402</c:v>
                      </c:pt>
                      <c:pt idx="642">
                        <c:v>4.2062727492765104</c:v>
                      </c:pt>
                      <c:pt idx="643">
                        <c:v>4.2128245759887797</c:v>
                      </c:pt>
                      <c:pt idx="644">
                        <c:v>4.2193764027010401</c:v>
                      </c:pt>
                      <c:pt idx="645">
                        <c:v>4.2259282294133103</c:v>
                      </c:pt>
                      <c:pt idx="646">
                        <c:v>4.2324800561255804</c:v>
                      </c:pt>
                      <c:pt idx="647">
                        <c:v>4.2390318828378497</c:v>
                      </c:pt>
                      <c:pt idx="648">
                        <c:v>4.2455837095501199</c:v>
                      </c:pt>
                      <c:pt idx="649">
                        <c:v>4.25213553626239</c:v>
                      </c:pt>
                      <c:pt idx="650">
                        <c:v>4.2586873629746602</c:v>
                      </c:pt>
                      <c:pt idx="651">
                        <c:v>4.2652391896869197</c:v>
                      </c:pt>
                      <c:pt idx="652">
                        <c:v>4.2717910163991899</c:v>
                      </c:pt>
                      <c:pt idx="653">
                        <c:v>4.2783428431114601</c:v>
                      </c:pt>
                      <c:pt idx="654">
                        <c:v>4.2848946698237302</c:v>
                      </c:pt>
                      <c:pt idx="655">
                        <c:v>4.2914464965360004</c:v>
                      </c:pt>
                      <c:pt idx="656">
                        <c:v>4.2979983232482697</c:v>
                      </c:pt>
                      <c:pt idx="657">
                        <c:v>4.3045501499605399</c:v>
                      </c:pt>
                      <c:pt idx="658">
                        <c:v>4.3111019766728003</c:v>
                      </c:pt>
                      <c:pt idx="659">
                        <c:v>4.3176538033850704</c:v>
                      </c:pt>
                      <c:pt idx="660">
                        <c:v>4.3242056300973397</c:v>
                      </c:pt>
                      <c:pt idx="661">
                        <c:v>4.3307574568096099</c:v>
                      </c:pt>
                      <c:pt idx="662">
                        <c:v>4.3373092835218801</c:v>
                      </c:pt>
                      <c:pt idx="663">
                        <c:v>4.3438611102341502</c:v>
                      </c:pt>
                      <c:pt idx="664">
                        <c:v>4.3504129369464204</c:v>
                      </c:pt>
                      <c:pt idx="665">
                        <c:v>4.3569647636586897</c:v>
                      </c:pt>
                      <c:pt idx="666">
                        <c:v>4.3635165903709501</c:v>
                      </c:pt>
                      <c:pt idx="667">
                        <c:v>4.3700684170832202</c:v>
                      </c:pt>
                      <c:pt idx="668">
                        <c:v>4.3766202437954904</c:v>
                      </c:pt>
                      <c:pt idx="669">
                        <c:v>4.3831720705077597</c:v>
                      </c:pt>
                      <c:pt idx="670">
                        <c:v>4.3897238972200299</c:v>
                      </c:pt>
                      <c:pt idx="671">
                        <c:v>4.3962757239323</c:v>
                      </c:pt>
                      <c:pt idx="672">
                        <c:v>4.4028275506445702</c:v>
                      </c:pt>
                      <c:pt idx="673">
                        <c:v>4.4093793773568404</c:v>
                      </c:pt>
                      <c:pt idx="674">
                        <c:v>4.4159312040690999</c:v>
                      </c:pt>
                      <c:pt idx="675">
                        <c:v>4.4224830307813701</c:v>
                      </c:pt>
                      <c:pt idx="676">
                        <c:v>4.4290348574936402</c:v>
                      </c:pt>
                      <c:pt idx="677">
                        <c:v>4.4355866842059104</c:v>
                      </c:pt>
                      <c:pt idx="678">
                        <c:v>4.4421385109181797</c:v>
                      </c:pt>
                      <c:pt idx="679">
                        <c:v>4.4486903376304499</c:v>
                      </c:pt>
                      <c:pt idx="680">
                        <c:v>4.45524216434272</c:v>
                      </c:pt>
                      <c:pt idx="681">
                        <c:v>4.4617939910549804</c:v>
                      </c:pt>
                      <c:pt idx="682">
                        <c:v>4.4683458177672497</c:v>
                      </c:pt>
                      <c:pt idx="683">
                        <c:v>4.4748976444795199</c:v>
                      </c:pt>
                      <c:pt idx="684">
                        <c:v>4.48144947119179</c:v>
                      </c:pt>
                      <c:pt idx="685">
                        <c:v>4.4880012979040602</c:v>
                      </c:pt>
                      <c:pt idx="686">
                        <c:v>4.4945531246163304</c:v>
                      </c:pt>
                      <c:pt idx="687">
                        <c:v>4.5011049513285997</c:v>
                      </c:pt>
                      <c:pt idx="688">
                        <c:v>4.5076567780408698</c:v>
                      </c:pt>
                      <c:pt idx="689">
                        <c:v>4.5142086047531302</c:v>
                      </c:pt>
                      <c:pt idx="690">
                        <c:v>4.5207604314654004</c:v>
                      </c:pt>
                      <c:pt idx="691">
                        <c:v>4.5273122581776697</c:v>
                      </c:pt>
                      <c:pt idx="692">
                        <c:v>4.5338640848899399</c:v>
                      </c:pt>
                      <c:pt idx="693">
                        <c:v>4.54041591160221</c:v>
                      </c:pt>
                      <c:pt idx="694">
                        <c:v>4.5469677383144802</c:v>
                      </c:pt>
                      <c:pt idx="695">
                        <c:v>4.5535195650267504</c:v>
                      </c:pt>
                      <c:pt idx="696">
                        <c:v>4.5600713917390197</c:v>
                      </c:pt>
                      <c:pt idx="697">
                        <c:v>4.5666232184512801</c:v>
                      </c:pt>
                      <c:pt idx="698">
                        <c:v>4.5731750451635502</c:v>
                      </c:pt>
                      <c:pt idx="699">
                        <c:v>4.5797268718758204</c:v>
                      </c:pt>
                      <c:pt idx="700">
                        <c:v>4.5862786985880897</c:v>
                      </c:pt>
                      <c:pt idx="701">
                        <c:v>4.5928305253003598</c:v>
                      </c:pt>
                      <c:pt idx="702">
                        <c:v>4.59938235201263</c:v>
                      </c:pt>
                      <c:pt idx="703">
                        <c:v>4.6059341787249002</c:v>
                      </c:pt>
                      <c:pt idx="704">
                        <c:v>4.6124860054371597</c:v>
                      </c:pt>
                      <c:pt idx="705">
                        <c:v>4.6190378321494299</c:v>
                      </c:pt>
                      <c:pt idx="706">
                        <c:v>4.6255896588617</c:v>
                      </c:pt>
                      <c:pt idx="707">
                        <c:v>4.6321414855739702</c:v>
                      </c:pt>
                      <c:pt idx="708">
                        <c:v>4.6386933122862404</c:v>
                      </c:pt>
                      <c:pt idx="709">
                        <c:v>4.6452451389985097</c:v>
                      </c:pt>
                      <c:pt idx="710">
                        <c:v>4.6517969657107798</c:v>
                      </c:pt>
                      <c:pt idx="711">
                        <c:v>4.65834879242305</c:v>
                      </c:pt>
                      <c:pt idx="712">
                        <c:v>4.6649006191353104</c:v>
                      </c:pt>
                      <c:pt idx="713">
                        <c:v>4.6714524458475797</c:v>
                      </c:pt>
                      <c:pt idx="714">
                        <c:v>4.6780042725598499</c:v>
                      </c:pt>
                      <c:pt idx="715">
                        <c:v>4.68455609927212</c:v>
                      </c:pt>
                      <c:pt idx="716">
                        <c:v>4.6911079259843902</c:v>
                      </c:pt>
                      <c:pt idx="717">
                        <c:v>4.6976597526966604</c:v>
                      </c:pt>
                      <c:pt idx="718">
                        <c:v>4.7042115794089296</c:v>
                      </c:pt>
                      <c:pt idx="719">
                        <c:v>4.7107634061211998</c:v>
                      </c:pt>
                      <c:pt idx="720">
                        <c:v>4.7173152328334602</c:v>
                      </c:pt>
                      <c:pt idx="721">
                        <c:v>4.7238670595457304</c:v>
                      </c:pt>
                      <c:pt idx="722">
                        <c:v>4.7304188862579997</c:v>
                      </c:pt>
                      <c:pt idx="723">
                        <c:v>4.7369707129702698</c:v>
                      </c:pt>
                      <c:pt idx="724">
                        <c:v>4.74352253968254</c:v>
                      </c:pt>
                      <c:pt idx="725">
                        <c:v>4.7500743663948102</c:v>
                      </c:pt>
                      <c:pt idx="726">
                        <c:v>4.7566261931070803</c:v>
                      </c:pt>
                      <c:pt idx="727">
                        <c:v>4.7631780198193496</c:v>
                      </c:pt>
                      <c:pt idx="728">
                        <c:v>4.76972984653161</c:v>
                      </c:pt>
                      <c:pt idx="729">
                        <c:v>4.7762816732438802</c:v>
                      </c:pt>
                      <c:pt idx="730">
                        <c:v>4.7828334999561504</c:v>
                      </c:pt>
                      <c:pt idx="731">
                        <c:v>4.7893853266684197</c:v>
                      </c:pt>
                      <c:pt idx="732">
                        <c:v>4.7959371533806898</c:v>
                      </c:pt>
                      <c:pt idx="733">
                        <c:v>4.80248898009296</c:v>
                      </c:pt>
                      <c:pt idx="734">
                        <c:v>4.8090408068052302</c:v>
                      </c:pt>
                      <c:pt idx="735">
                        <c:v>4.8155926335175003</c:v>
                      </c:pt>
                      <c:pt idx="736">
                        <c:v>4.8221444602297598</c:v>
                      </c:pt>
                      <c:pt idx="737">
                        <c:v>4.82869628694203</c:v>
                      </c:pt>
                      <c:pt idx="738">
                        <c:v>4.8352481136543002</c:v>
                      </c:pt>
                      <c:pt idx="739">
                        <c:v>4.8417999403665704</c:v>
                      </c:pt>
                      <c:pt idx="740">
                        <c:v>4.8483517670788396</c:v>
                      </c:pt>
                      <c:pt idx="741">
                        <c:v>4.8549035937911098</c:v>
                      </c:pt>
                      <c:pt idx="742">
                        <c:v>4.86145542050338</c:v>
                      </c:pt>
                      <c:pt idx="743">
                        <c:v>4.8680072472156404</c:v>
                      </c:pt>
                      <c:pt idx="744">
                        <c:v>4.8745590739279097</c:v>
                      </c:pt>
                      <c:pt idx="745">
                        <c:v>4.8811109006401798</c:v>
                      </c:pt>
                      <c:pt idx="746">
                        <c:v>4.88766272735245</c:v>
                      </c:pt>
                      <c:pt idx="747">
                        <c:v>4.8942145540647202</c:v>
                      </c:pt>
                      <c:pt idx="748">
                        <c:v>4.9007663807769903</c:v>
                      </c:pt>
                      <c:pt idx="749">
                        <c:v>4.9073182074892596</c:v>
                      </c:pt>
                      <c:pt idx="750">
                        <c:v>4.9138700342015298</c:v>
                      </c:pt>
                      <c:pt idx="751">
                        <c:v>4.9204218609137902</c:v>
                      </c:pt>
                      <c:pt idx="752">
                        <c:v>4.9269736876260604</c:v>
                      </c:pt>
                      <c:pt idx="753">
                        <c:v>4.9335255143383296</c:v>
                      </c:pt>
                      <c:pt idx="754">
                        <c:v>4.9400773410505998</c:v>
                      </c:pt>
                      <c:pt idx="755">
                        <c:v>4.94662916776287</c:v>
                      </c:pt>
                      <c:pt idx="756">
                        <c:v>4.9531809944751402</c:v>
                      </c:pt>
                      <c:pt idx="757">
                        <c:v>4.9597328211874103</c:v>
                      </c:pt>
                      <c:pt idx="758">
                        <c:v>4.9662846478996698</c:v>
                      </c:pt>
                      <c:pt idx="759">
                        <c:v>4.97283647461194</c:v>
                      </c:pt>
                      <c:pt idx="760">
                        <c:v>4.9793883013242102</c:v>
                      </c:pt>
                      <c:pt idx="761">
                        <c:v>4.9859401280364803</c:v>
                      </c:pt>
                      <c:pt idx="762">
                        <c:v>4.9924919547487496</c:v>
                      </c:pt>
                      <c:pt idx="763">
                        <c:v>4.9990437814610198</c:v>
                      </c:pt>
                      <c:pt idx="764">
                        <c:v>5.00559560817329</c:v>
                      </c:pt>
                      <c:pt idx="765">
                        <c:v>5.0121474348855601</c:v>
                      </c:pt>
                      <c:pt idx="766">
                        <c:v>5.0186992615978303</c:v>
                      </c:pt>
                      <c:pt idx="767">
                        <c:v>5.0252510883100898</c:v>
                      </c:pt>
                      <c:pt idx="768">
                        <c:v>5.03180291502236</c:v>
                      </c:pt>
                      <c:pt idx="769">
                        <c:v>5.0383547417346302</c:v>
                      </c:pt>
                      <c:pt idx="770">
                        <c:v>5.0449065684469003</c:v>
                      </c:pt>
                      <c:pt idx="771">
                        <c:v>5.0514583951591696</c:v>
                      </c:pt>
                      <c:pt idx="772">
                        <c:v>5.0580102218714398</c:v>
                      </c:pt>
                      <c:pt idx="773">
                        <c:v>5.06456204858371</c:v>
                      </c:pt>
                      <c:pt idx="774">
                        <c:v>5.0711138752959801</c:v>
                      </c:pt>
                      <c:pt idx="775">
                        <c:v>5.0776657020082396</c:v>
                      </c:pt>
                      <c:pt idx="776">
                        <c:v>5.0842175287205098</c:v>
                      </c:pt>
                      <c:pt idx="777">
                        <c:v>5.09076935543278</c:v>
                      </c:pt>
                      <c:pt idx="778">
                        <c:v>5.0973211821450501</c:v>
                      </c:pt>
                      <c:pt idx="779">
                        <c:v>5.1038730088573203</c:v>
                      </c:pt>
                      <c:pt idx="780">
                        <c:v>5.1104248355695896</c:v>
                      </c:pt>
                      <c:pt idx="781">
                        <c:v>5.1169766622818598</c:v>
                      </c:pt>
                      <c:pt idx="782">
                        <c:v>5.1235284889941202</c:v>
                      </c:pt>
                      <c:pt idx="783">
                        <c:v>5.1300803157063903</c:v>
                      </c:pt>
                      <c:pt idx="784">
                        <c:v>5.1366321424186596</c:v>
                      </c:pt>
                      <c:pt idx="785">
                        <c:v>5.1431839691309298</c:v>
                      </c:pt>
                      <c:pt idx="786">
                        <c:v>5.1497357958432</c:v>
                      </c:pt>
                      <c:pt idx="787">
                        <c:v>5.1562876225554701</c:v>
                      </c:pt>
                      <c:pt idx="788">
                        <c:v>5.1628394492677403</c:v>
                      </c:pt>
                      <c:pt idx="789">
                        <c:v>5.1693912759800096</c:v>
                      </c:pt>
                      <c:pt idx="790">
                        <c:v>5.17594310269227</c:v>
                      </c:pt>
                      <c:pt idx="791">
                        <c:v>5.1824949294045402</c:v>
                      </c:pt>
                      <c:pt idx="792">
                        <c:v>5.1890467561168103</c:v>
                      </c:pt>
                      <c:pt idx="793">
                        <c:v>5.1955985828290796</c:v>
                      </c:pt>
                      <c:pt idx="794">
                        <c:v>5.2021504095413498</c:v>
                      </c:pt>
                      <c:pt idx="795">
                        <c:v>5.2087022362536199</c:v>
                      </c:pt>
                      <c:pt idx="796">
                        <c:v>5.2152540629658901</c:v>
                      </c:pt>
                      <c:pt idx="797">
                        <c:v>5.2218058896781496</c:v>
                      </c:pt>
                      <c:pt idx="798">
                        <c:v>5.2283577163904198</c:v>
                      </c:pt>
                      <c:pt idx="799">
                        <c:v>5.23490954310269</c:v>
                      </c:pt>
                      <c:pt idx="800">
                        <c:v>5.2414613698149601</c:v>
                      </c:pt>
                      <c:pt idx="801">
                        <c:v>5.2480131965272303</c:v>
                      </c:pt>
                      <c:pt idx="802">
                        <c:v>5.2545650232394996</c:v>
                      </c:pt>
                      <c:pt idx="803">
                        <c:v>5.2611168499517698</c:v>
                      </c:pt>
                      <c:pt idx="804">
                        <c:v>5.2676686766640399</c:v>
                      </c:pt>
                      <c:pt idx="805">
                        <c:v>5.2742205033763003</c:v>
                      </c:pt>
                      <c:pt idx="806">
                        <c:v>5.2807723300885696</c:v>
                      </c:pt>
                      <c:pt idx="807">
                        <c:v>5.2873241568008398</c:v>
                      </c:pt>
                      <c:pt idx="808">
                        <c:v>5.29387598351311</c:v>
                      </c:pt>
                      <c:pt idx="809">
                        <c:v>5.3004278102253801</c:v>
                      </c:pt>
                      <c:pt idx="810">
                        <c:v>5.3069796369376503</c:v>
                      </c:pt>
                      <c:pt idx="811">
                        <c:v>5.3135314636499196</c:v>
                      </c:pt>
                      <c:pt idx="812">
                        <c:v>5.32008329036218</c:v>
                      </c:pt>
                      <c:pt idx="813">
                        <c:v>5.3266351170744501</c:v>
                      </c:pt>
                      <c:pt idx="814">
                        <c:v>5.3331869437867203</c:v>
                      </c:pt>
                      <c:pt idx="815">
                        <c:v>5.3397387704989896</c:v>
                      </c:pt>
                      <c:pt idx="816">
                        <c:v>5.3462905972112598</c:v>
                      </c:pt>
                      <c:pt idx="817">
                        <c:v>5.3528424239235299</c:v>
                      </c:pt>
                      <c:pt idx="818">
                        <c:v>5.3593942506358001</c:v>
                      </c:pt>
                      <c:pt idx="819">
                        <c:v>5.3659460773480703</c:v>
                      </c:pt>
                      <c:pt idx="820">
                        <c:v>5.3724979040603396</c:v>
                      </c:pt>
                      <c:pt idx="821">
                        <c:v>5.3790497307726</c:v>
                      </c:pt>
                      <c:pt idx="822">
                        <c:v>5.3856015574848701</c:v>
                      </c:pt>
                      <c:pt idx="823">
                        <c:v>5.3921533841971403</c:v>
                      </c:pt>
                      <c:pt idx="824">
                        <c:v>5.3987052109094096</c:v>
                      </c:pt>
                      <c:pt idx="825">
                        <c:v>5.4052570376216797</c:v>
                      </c:pt>
                      <c:pt idx="826">
                        <c:v>5.4118088643339499</c:v>
                      </c:pt>
                      <c:pt idx="827">
                        <c:v>5.4183606910462201</c:v>
                      </c:pt>
                      <c:pt idx="828">
                        <c:v>5.4249125177584796</c:v>
                      </c:pt>
                      <c:pt idx="829">
                        <c:v>5.4314643444707498</c:v>
                      </c:pt>
                      <c:pt idx="830">
                        <c:v>5.4380161711830199</c:v>
                      </c:pt>
                      <c:pt idx="831">
                        <c:v>5.4445679978952901</c:v>
                      </c:pt>
                      <c:pt idx="832">
                        <c:v>5.4511198246075603</c:v>
                      </c:pt>
                      <c:pt idx="833">
                        <c:v>5.4576716513198296</c:v>
                      </c:pt>
                      <c:pt idx="834">
                        <c:v>5.4642234780320997</c:v>
                      </c:pt>
                      <c:pt idx="835">
                        <c:v>5.4707753047443601</c:v>
                      </c:pt>
                      <c:pt idx="836">
                        <c:v>5.4773271314566303</c:v>
                      </c:pt>
                      <c:pt idx="837">
                        <c:v>5.4838789581688996</c:v>
                      </c:pt>
                      <c:pt idx="838">
                        <c:v>5.4904307848811698</c:v>
                      </c:pt>
                      <c:pt idx="839">
                        <c:v>5.4969826115934399</c:v>
                      </c:pt>
                      <c:pt idx="840">
                        <c:v>5.5035344383057101</c:v>
                      </c:pt>
                      <c:pt idx="841">
                        <c:v>5.5100862650179803</c:v>
                      </c:pt>
                      <c:pt idx="842">
                        <c:v>5.5166380917302504</c:v>
                      </c:pt>
                      <c:pt idx="843">
                        <c:v>5.5231899184425197</c:v>
                      </c:pt>
                      <c:pt idx="844">
                        <c:v>5.5297417451547801</c:v>
                      </c:pt>
                      <c:pt idx="845">
                        <c:v>5.5362935718670503</c:v>
                      </c:pt>
                      <c:pt idx="846">
                        <c:v>5.5428453985793196</c:v>
                      </c:pt>
                      <c:pt idx="847">
                        <c:v>5.5493972252915897</c:v>
                      </c:pt>
                      <c:pt idx="848">
                        <c:v>5.5559490520038599</c:v>
                      </c:pt>
                      <c:pt idx="849">
                        <c:v>5.5625008787161301</c:v>
                      </c:pt>
                      <c:pt idx="850">
                        <c:v>5.5690527054284003</c:v>
                      </c:pt>
                      <c:pt idx="851">
                        <c:v>5.5756045321406598</c:v>
                      </c:pt>
                      <c:pt idx="852">
                        <c:v>5.5821563588529299</c:v>
                      </c:pt>
                      <c:pt idx="853">
                        <c:v>5.5887081855652001</c:v>
                      </c:pt>
                      <c:pt idx="854">
                        <c:v>5.5952600122774703</c:v>
                      </c:pt>
                      <c:pt idx="855">
                        <c:v>5.6018118389897396</c:v>
                      </c:pt>
                      <c:pt idx="856">
                        <c:v>5.6083636657020097</c:v>
                      </c:pt>
                      <c:pt idx="857">
                        <c:v>5.6149154924142799</c:v>
                      </c:pt>
                      <c:pt idx="858">
                        <c:v>5.6214673191265403</c:v>
                      </c:pt>
                      <c:pt idx="859">
                        <c:v>5.6280191458388096</c:v>
                      </c:pt>
                      <c:pt idx="860">
                        <c:v>5.6345709725510797</c:v>
                      </c:pt>
                      <c:pt idx="861">
                        <c:v>5.6411227992633499</c:v>
                      </c:pt>
                      <c:pt idx="862">
                        <c:v>5.6476746259756201</c:v>
                      </c:pt>
                      <c:pt idx="863">
                        <c:v>5.6542264526878903</c:v>
                      </c:pt>
                      <c:pt idx="864">
                        <c:v>5.6607782794001604</c:v>
                      </c:pt>
                      <c:pt idx="865">
                        <c:v>5.6673301061124297</c:v>
                      </c:pt>
                      <c:pt idx="866">
                        <c:v>5.6738819328246999</c:v>
                      </c:pt>
                      <c:pt idx="867">
                        <c:v>5.6804337595369603</c:v>
                      </c:pt>
                      <c:pt idx="868">
                        <c:v>5.6869855862492296</c:v>
                      </c:pt>
                      <c:pt idx="869">
                        <c:v>5.6935374129614997</c:v>
                      </c:pt>
                      <c:pt idx="870">
                        <c:v>5.7000892396737699</c:v>
                      </c:pt>
                      <c:pt idx="871">
                        <c:v>5.7066410663860401</c:v>
                      </c:pt>
                      <c:pt idx="872">
                        <c:v>5.7131928930983102</c:v>
                      </c:pt>
                      <c:pt idx="873">
                        <c:v>5.7197447198105804</c:v>
                      </c:pt>
                      <c:pt idx="874">
                        <c:v>5.7262965465228399</c:v>
                      </c:pt>
                      <c:pt idx="875">
                        <c:v>5.7328483732351101</c:v>
                      </c:pt>
                      <c:pt idx="876">
                        <c:v>5.7394001999473803</c:v>
                      </c:pt>
                      <c:pt idx="877">
                        <c:v>5.7459520266596504</c:v>
                      </c:pt>
                      <c:pt idx="878">
                        <c:v>5.7525038533719197</c:v>
                      </c:pt>
                      <c:pt idx="879">
                        <c:v>5.7590556800841899</c:v>
                      </c:pt>
                      <c:pt idx="880">
                        <c:v>5.7656075067964601</c:v>
                      </c:pt>
                      <c:pt idx="881">
                        <c:v>5.7721593335087196</c:v>
                      </c:pt>
                      <c:pt idx="882">
                        <c:v>5.7787111602209897</c:v>
                      </c:pt>
                      <c:pt idx="883">
                        <c:v>5.7852629869332599</c:v>
                      </c:pt>
                      <c:pt idx="884">
                        <c:v>5.7918148136455301</c:v>
                      </c:pt>
                      <c:pt idx="885">
                        <c:v>5.7983666403578003</c:v>
                      </c:pt>
                      <c:pt idx="886">
                        <c:v>5.8049184670700704</c:v>
                      </c:pt>
                      <c:pt idx="887">
                        <c:v>5.8114702937823397</c:v>
                      </c:pt>
                      <c:pt idx="888">
                        <c:v>5.8180221204946099</c:v>
                      </c:pt>
                      <c:pt idx="889">
                        <c:v>5.82457394720688</c:v>
                      </c:pt>
                      <c:pt idx="890">
                        <c:v>5.8311257739191404</c:v>
                      </c:pt>
                      <c:pt idx="891">
                        <c:v>5.8376776006314097</c:v>
                      </c:pt>
                      <c:pt idx="892">
                        <c:v>5.8442294273436799</c:v>
                      </c:pt>
                      <c:pt idx="893">
                        <c:v>5.8507812540559501</c:v>
                      </c:pt>
                      <c:pt idx="894">
                        <c:v>5.8573330807682202</c:v>
                      </c:pt>
                      <c:pt idx="895">
                        <c:v>5.8638849074804904</c:v>
                      </c:pt>
                      <c:pt idx="896">
                        <c:v>5.8704367341927597</c:v>
                      </c:pt>
                      <c:pt idx="897">
                        <c:v>5.8769885609050201</c:v>
                      </c:pt>
                      <c:pt idx="898">
                        <c:v>5.8835403876172903</c:v>
                      </c:pt>
                      <c:pt idx="899">
                        <c:v>5.8900922143295604</c:v>
                      </c:pt>
                      <c:pt idx="900">
                        <c:v>5.8966440410418297</c:v>
                      </c:pt>
                      <c:pt idx="901">
                        <c:v>5.9031958677540999</c:v>
                      </c:pt>
                      <c:pt idx="902">
                        <c:v>5.90974769446637</c:v>
                      </c:pt>
                      <c:pt idx="903">
                        <c:v>5.9162995211786402</c:v>
                      </c:pt>
                      <c:pt idx="904">
                        <c:v>5.9228513478909104</c:v>
                      </c:pt>
                      <c:pt idx="905">
                        <c:v>5.9294031746031699</c:v>
                      </c:pt>
                      <c:pt idx="906">
                        <c:v>5.9359550013154401</c:v>
                      </c:pt>
                      <c:pt idx="907">
                        <c:v>5.9425068280277102</c:v>
                      </c:pt>
                      <c:pt idx="908">
                        <c:v>5.9490586547399804</c:v>
                      </c:pt>
                      <c:pt idx="909">
                        <c:v>5.9556104814522497</c:v>
                      </c:pt>
                      <c:pt idx="910">
                        <c:v>5.9621623081645199</c:v>
                      </c:pt>
                      <c:pt idx="911">
                        <c:v>5.96871413487679</c:v>
                      </c:pt>
                      <c:pt idx="912">
                        <c:v>5.9752659615890602</c:v>
                      </c:pt>
                      <c:pt idx="913">
                        <c:v>5.9818177883013197</c:v>
                      </c:pt>
                      <c:pt idx="914">
                        <c:v>5.9883696150135899</c:v>
                      </c:pt>
                      <c:pt idx="915">
                        <c:v>5.9949214417258601</c:v>
                      </c:pt>
                      <c:pt idx="916">
                        <c:v>6.0014732684381302</c:v>
                      </c:pt>
                      <c:pt idx="917">
                        <c:v>6.0080250951504004</c:v>
                      </c:pt>
                      <c:pt idx="918">
                        <c:v>6.0145769218626697</c:v>
                      </c:pt>
                      <c:pt idx="919">
                        <c:v>6.0211287485749398</c:v>
                      </c:pt>
                      <c:pt idx="920">
                        <c:v>6.02768057528721</c:v>
                      </c:pt>
                      <c:pt idx="921">
                        <c:v>6.0342324019994704</c:v>
                      </c:pt>
                      <c:pt idx="922">
                        <c:v>6.0407842287117397</c:v>
                      </c:pt>
                      <c:pt idx="923">
                        <c:v>6.0473360554240099</c:v>
                      </c:pt>
                      <c:pt idx="924">
                        <c:v>6.05388788213628</c:v>
                      </c:pt>
                      <c:pt idx="925">
                        <c:v>6.0604397088485502</c:v>
                      </c:pt>
                      <c:pt idx="926">
                        <c:v>6.0669915355608204</c:v>
                      </c:pt>
                      <c:pt idx="927">
                        <c:v>6.0735433622730897</c:v>
                      </c:pt>
                      <c:pt idx="928">
                        <c:v>6.0800951889853501</c:v>
                      </c:pt>
                      <c:pt idx="929">
                        <c:v>6.0866470156976202</c:v>
                      </c:pt>
                      <c:pt idx="930">
                        <c:v>6.0931988424098904</c:v>
                      </c:pt>
                      <c:pt idx="931">
                        <c:v>6.0997506691221597</c:v>
                      </c:pt>
                      <c:pt idx="932">
                        <c:v>6.1063024958344299</c:v>
                      </c:pt>
                      <c:pt idx="933">
                        <c:v>6.1128543225467</c:v>
                      </c:pt>
                      <c:pt idx="934">
                        <c:v>6.1194061492589702</c:v>
                      </c:pt>
                      <c:pt idx="935">
                        <c:v>6.1259579759712404</c:v>
                      </c:pt>
                      <c:pt idx="936">
                        <c:v>6.1325098026834999</c:v>
                      </c:pt>
                      <c:pt idx="937">
                        <c:v>6.13906162939577</c:v>
                      </c:pt>
                      <c:pt idx="938">
                        <c:v>6.1456134561080402</c:v>
                      </c:pt>
                      <c:pt idx="939">
                        <c:v>6.1521652828203104</c:v>
                      </c:pt>
                      <c:pt idx="940">
                        <c:v>6.1587171095325797</c:v>
                      </c:pt>
                      <c:pt idx="941">
                        <c:v>6.1652689362448498</c:v>
                      </c:pt>
                      <c:pt idx="942">
                        <c:v>6.17182076295712</c:v>
                      </c:pt>
                      <c:pt idx="943">
                        <c:v>6.1783725896693804</c:v>
                      </c:pt>
                      <c:pt idx="944">
                        <c:v>6.1849244163816497</c:v>
                      </c:pt>
                      <c:pt idx="945">
                        <c:v>6.1914762430939199</c:v>
                      </c:pt>
                      <c:pt idx="946">
                        <c:v>6.19802806980619</c:v>
                      </c:pt>
                      <c:pt idx="947">
                        <c:v>6.2045798965184602</c:v>
                      </c:pt>
                      <c:pt idx="948">
                        <c:v>6.2111317232307304</c:v>
                      </c:pt>
                      <c:pt idx="949">
                        <c:v>6.2176835499429997</c:v>
                      </c:pt>
                      <c:pt idx="950">
                        <c:v>6.2242353766552698</c:v>
                      </c:pt>
                      <c:pt idx="951">
                        <c:v>6.2307872033675302</c:v>
                      </c:pt>
                      <c:pt idx="952">
                        <c:v>6.2373390300798004</c:v>
                      </c:pt>
                      <c:pt idx="953">
                        <c:v>6.2438908567920697</c:v>
                      </c:pt>
                      <c:pt idx="954">
                        <c:v>6.2504426835043398</c:v>
                      </c:pt>
                      <c:pt idx="955">
                        <c:v>6.25699451021661</c:v>
                      </c:pt>
                      <c:pt idx="956">
                        <c:v>6.2635463369288802</c:v>
                      </c:pt>
                      <c:pt idx="957">
                        <c:v>6.2700981636411504</c:v>
                      </c:pt>
                      <c:pt idx="958">
                        <c:v>6.2766499903534196</c:v>
                      </c:pt>
                      <c:pt idx="959">
                        <c:v>6.28320181706568</c:v>
                      </c:pt>
                      <c:pt idx="960">
                        <c:v>6.2897536437779502</c:v>
                      </c:pt>
                      <c:pt idx="961">
                        <c:v>6.2963054704902204</c:v>
                      </c:pt>
                      <c:pt idx="962">
                        <c:v>6.3028572972024897</c:v>
                      </c:pt>
                      <c:pt idx="963">
                        <c:v>6.3094091239147598</c:v>
                      </c:pt>
                      <c:pt idx="964">
                        <c:v>6.31596095062703</c:v>
                      </c:pt>
                      <c:pt idx="965">
                        <c:v>6.3225127773393002</c:v>
                      </c:pt>
                      <c:pt idx="966">
                        <c:v>6.3290646040515597</c:v>
                      </c:pt>
                      <c:pt idx="967">
                        <c:v>6.3356164307638299</c:v>
                      </c:pt>
                      <c:pt idx="968">
                        <c:v>6.3421682574761</c:v>
                      </c:pt>
                      <c:pt idx="969">
                        <c:v>6.3487200841883702</c:v>
                      </c:pt>
                      <c:pt idx="970">
                        <c:v>6.3552719109006404</c:v>
                      </c:pt>
                      <c:pt idx="971">
                        <c:v>6.3618237376129096</c:v>
                      </c:pt>
                      <c:pt idx="972">
                        <c:v>6.3683755643251798</c:v>
                      </c:pt>
                      <c:pt idx="973">
                        <c:v>6.37492739103745</c:v>
                      </c:pt>
                      <c:pt idx="974">
                        <c:v>6.3814792177497104</c:v>
                      </c:pt>
                      <c:pt idx="975">
                        <c:v>6.3880310444619797</c:v>
                      </c:pt>
                      <c:pt idx="976">
                        <c:v>6.3945828711742498</c:v>
                      </c:pt>
                      <c:pt idx="977">
                        <c:v>6.40113469788652</c:v>
                      </c:pt>
                      <c:pt idx="978">
                        <c:v>6.4076865245987902</c:v>
                      </c:pt>
                      <c:pt idx="979">
                        <c:v>6.4142383513110603</c:v>
                      </c:pt>
                      <c:pt idx="980">
                        <c:v>6.4207901780233296</c:v>
                      </c:pt>
                      <c:pt idx="981">
                        <c:v>6.4273420047355998</c:v>
                      </c:pt>
                      <c:pt idx="982">
                        <c:v>6.4338938314478602</c:v>
                      </c:pt>
                      <c:pt idx="983">
                        <c:v>6.4404456581601304</c:v>
                      </c:pt>
                      <c:pt idx="984">
                        <c:v>6.4469974848723997</c:v>
                      </c:pt>
                      <c:pt idx="985">
                        <c:v>6.4535493115846698</c:v>
                      </c:pt>
                      <c:pt idx="986">
                        <c:v>6.46010113829694</c:v>
                      </c:pt>
                      <c:pt idx="987">
                        <c:v>6.4666529650092102</c:v>
                      </c:pt>
                      <c:pt idx="988">
                        <c:v>6.4732047917214803</c:v>
                      </c:pt>
                      <c:pt idx="989">
                        <c:v>6.4797566184337398</c:v>
                      </c:pt>
                      <c:pt idx="990">
                        <c:v>6.48630844514601</c:v>
                      </c:pt>
                      <c:pt idx="991">
                        <c:v>6.4928602718582802</c:v>
                      </c:pt>
                      <c:pt idx="992">
                        <c:v>6.4994120985705504</c:v>
                      </c:pt>
                      <c:pt idx="993">
                        <c:v>6.5059639252828196</c:v>
                      </c:pt>
                      <c:pt idx="994">
                        <c:v>6.5125157519950898</c:v>
                      </c:pt>
                      <c:pt idx="995">
                        <c:v>6.51906757870736</c:v>
                      </c:pt>
                      <c:pt idx="996">
                        <c:v>6.5256194054196301</c:v>
                      </c:pt>
                      <c:pt idx="997">
                        <c:v>6.5321712321318897</c:v>
                      </c:pt>
                      <c:pt idx="998">
                        <c:v>6.5387230588441598</c:v>
                      </c:pt>
                      <c:pt idx="999">
                        <c:v>6.54527488555643</c:v>
                      </c:pt>
                      <c:pt idx="1000">
                        <c:v>6.5518267122687002</c:v>
                      </c:pt>
                      <c:pt idx="1001">
                        <c:v>6.5583785389809703</c:v>
                      </c:pt>
                      <c:pt idx="1002">
                        <c:v>6.5649303656932396</c:v>
                      </c:pt>
                      <c:pt idx="1003">
                        <c:v>6.5714821924055098</c:v>
                      </c:pt>
                      <c:pt idx="1004">
                        <c:v>6.57803401911778</c:v>
                      </c:pt>
                      <c:pt idx="1005">
                        <c:v>6.5845858458300501</c:v>
                      </c:pt>
                      <c:pt idx="1006">
                        <c:v>6.5911376725423096</c:v>
                      </c:pt>
                      <c:pt idx="1007">
                        <c:v>6.5976894992545798</c:v>
                      </c:pt>
                      <c:pt idx="1008">
                        <c:v>6.60424132596685</c:v>
                      </c:pt>
                      <c:pt idx="1009">
                        <c:v>6.6107931526791202</c:v>
                      </c:pt>
                      <c:pt idx="1010">
                        <c:v>6.6173449793913903</c:v>
                      </c:pt>
                      <c:pt idx="1011">
                        <c:v>6.6238968061036596</c:v>
                      </c:pt>
                      <c:pt idx="1012">
                        <c:v>6.63044863281592</c:v>
                      </c:pt>
                      <c:pt idx="1013">
                        <c:v>6.6370004595281902</c:v>
                      </c:pt>
                      <c:pt idx="1014">
                        <c:v>6.6435522862404603</c:v>
                      </c:pt>
                      <c:pt idx="1015">
                        <c:v>6.6501041129527296</c:v>
                      </c:pt>
                      <c:pt idx="1016">
                        <c:v>6.6566559396649998</c:v>
                      </c:pt>
                      <c:pt idx="1017">
                        <c:v>6.66320776637727</c:v>
                      </c:pt>
                      <c:pt idx="1018">
                        <c:v>6.6697595930895401</c:v>
                      </c:pt>
                      <c:pt idx="1019">
                        <c:v>6.6763114198018103</c:v>
                      </c:pt>
                      <c:pt idx="1020">
                        <c:v>6.6828632465140698</c:v>
                      </c:pt>
                      <c:pt idx="1021">
                        <c:v>6.68941507322634</c:v>
                      </c:pt>
                      <c:pt idx="1022">
                        <c:v>6.6959668999386102</c:v>
                      </c:pt>
                      <c:pt idx="1023">
                        <c:v>6.7025187266508803</c:v>
                      </c:pt>
                      <c:pt idx="1024">
                        <c:v>6.7090705533631496</c:v>
                      </c:pt>
                      <c:pt idx="1025">
                        <c:v>6.7156223800754198</c:v>
                      </c:pt>
                      <c:pt idx="1026">
                        <c:v>6.72217420678769</c:v>
                      </c:pt>
                      <c:pt idx="1027">
                        <c:v>6.7287260334999601</c:v>
                      </c:pt>
                      <c:pt idx="1028">
                        <c:v>6.7352778602122303</c:v>
                      </c:pt>
                      <c:pt idx="1029">
                        <c:v>6.7418296869244898</c:v>
                      </c:pt>
                      <c:pt idx="1030">
                        <c:v>6.74838151363676</c:v>
                      </c:pt>
                      <c:pt idx="1031">
                        <c:v>6.7549333403490301</c:v>
                      </c:pt>
                      <c:pt idx="1032">
                        <c:v>6.7614851670613003</c:v>
                      </c:pt>
                      <c:pt idx="1033">
                        <c:v>6.7680369937735696</c:v>
                      </c:pt>
                      <c:pt idx="1034">
                        <c:v>6.7745888204858398</c:v>
                      </c:pt>
                      <c:pt idx="1035">
                        <c:v>6.7811406471981002</c:v>
                      </c:pt>
                      <c:pt idx="1036">
                        <c:v>6.7876924739103703</c:v>
                      </c:pt>
                      <c:pt idx="1037">
                        <c:v>6.7942443006226396</c:v>
                      </c:pt>
                      <c:pt idx="1038">
                        <c:v>6.8007961273349098</c:v>
                      </c:pt>
                      <c:pt idx="1039">
                        <c:v>6.80734795404718</c:v>
                      </c:pt>
                      <c:pt idx="1040">
                        <c:v>6.8138997807594501</c:v>
                      </c:pt>
                      <c:pt idx="1041">
                        <c:v>6.8204516074717203</c:v>
                      </c:pt>
                      <c:pt idx="1042">
                        <c:v>6.8270034341839896</c:v>
                      </c:pt>
                      <c:pt idx="1043">
                        <c:v>6.83355526089625</c:v>
                      </c:pt>
                      <c:pt idx="1044">
                        <c:v>6.8401070876085202</c:v>
                      </c:pt>
                      <c:pt idx="1045">
                        <c:v>6.8466589143207903</c:v>
                      </c:pt>
                      <c:pt idx="1046">
                        <c:v>6.8532107410330596</c:v>
                      </c:pt>
                      <c:pt idx="1047">
                        <c:v>6.8597625677453298</c:v>
                      </c:pt>
                      <c:pt idx="1048">
                        <c:v>6.8663143944575999</c:v>
                      </c:pt>
                      <c:pt idx="1049">
                        <c:v>6.8728662211698701</c:v>
                      </c:pt>
                      <c:pt idx="1050">
                        <c:v>6.8794180478821403</c:v>
                      </c:pt>
                      <c:pt idx="1051">
                        <c:v>6.8859698745944096</c:v>
                      </c:pt>
                      <c:pt idx="1052">
                        <c:v>6.89252170130667</c:v>
                      </c:pt>
                      <c:pt idx="1053">
                        <c:v>6.8990735280189401</c:v>
                      </c:pt>
                      <c:pt idx="1054">
                        <c:v>6.9056253547312103</c:v>
                      </c:pt>
                      <c:pt idx="1055">
                        <c:v>6.9121771814434796</c:v>
                      </c:pt>
                      <c:pt idx="1056">
                        <c:v>6.9187290081557498</c:v>
                      </c:pt>
                      <c:pt idx="1057">
                        <c:v>6.9252808348680199</c:v>
                      </c:pt>
                      <c:pt idx="1058">
                        <c:v>6.9318326615802803</c:v>
                      </c:pt>
                      <c:pt idx="1059">
                        <c:v>6.9383844882925603</c:v>
                      </c:pt>
                      <c:pt idx="1060">
                        <c:v>6.9449363150048198</c:v>
                      </c:pt>
                      <c:pt idx="1061">
                        <c:v>6.95148814171709</c:v>
                      </c:pt>
                      <c:pt idx="1062">
                        <c:v>6.9580399684293601</c:v>
                      </c:pt>
                      <c:pt idx="1063">
                        <c:v>6.9645917951416303</c:v>
                      </c:pt>
                      <c:pt idx="1064">
                        <c:v>6.9711436218538996</c:v>
                      </c:pt>
                      <c:pt idx="1065">
                        <c:v>6.9776954485661697</c:v>
                      </c:pt>
                      <c:pt idx="1066">
                        <c:v>6.9842472752784301</c:v>
                      </c:pt>
                      <c:pt idx="1067">
                        <c:v>6.9907991019907003</c:v>
                      </c:pt>
                      <c:pt idx="1068">
                        <c:v>6.9973509287029696</c:v>
                      </c:pt>
                      <c:pt idx="1069">
                        <c:v>7.0039027554152398</c:v>
                      </c:pt>
                      <c:pt idx="1070">
                        <c:v>7.0104545821275099</c:v>
                      </c:pt>
                      <c:pt idx="1071">
                        <c:v>7.0170064088397801</c:v>
                      </c:pt>
                      <c:pt idx="1072">
                        <c:v>7.0235582355520503</c:v>
                      </c:pt>
                      <c:pt idx="1073">
                        <c:v>7.0301100622643196</c:v>
                      </c:pt>
                      <c:pt idx="1074">
                        <c:v>7.03666188897658</c:v>
                      </c:pt>
                      <c:pt idx="1075">
                        <c:v>7.0432137156888501</c:v>
                      </c:pt>
                      <c:pt idx="1076">
                        <c:v>7.0497655424011203</c:v>
                      </c:pt>
                      <c:pt idx="1077">
                        <c:v>7.0563173691133896</c:v>
                      </c:pt>
                      <c:pt idx="1078">
                        <c:v>7.0628691958256598</c:v>
                      </c:pt>
                      <c:pt idx="1079">
                        <c:v>7.0694210225379299</c:v>
                      </c:pt>
                      <c:pt idx="1080">
                        <c:v>7.0759728492502001</c:v>
                      </c:pt>
                      <c:pt idx="1081">
                        <c:v>7.0825246759624703</c:v>
                      </c:pt>
                      <c:pt idx="1082">
                        <c:v>7.0890765026747404</c:v>
                      </c:pt>
                      <c:pt idx="1083">
                        <c:v>7.0956283293869999</c:v>
                      </c:pt>
                      <c:pt idx="1084">
                        <c:v>7.1021801560992701</c:v>
                      </c:pt>
                      <c:pt idx="1085">
                        <c:v>7.1087319828115403</c:v>
                      </c:pt>
                      <c:pt idx="1086">
                        <c:v>7.1152838095238096</c:v>
                      </c:pt>
                      <c:pt idx="1087">
                        <c:v>7.1218356362360797</c:v>
                      </c:pt>
                      <c:pt idx="1088">
                        <c:v>7.1283874629483499</c:v>
                      </c:pt>
                      <c:pt idx="1089">
                        <c:v>7.1349392896606103</c:v>
                      </c:pt>
                      <c:pt idx="1090">
                        <c:v>7.1414911163728796</c:v>
                      </c:pt>
                      <c:pt idx="1091">
                        <c:v>7.1480429430851498</c:v>
                      </c:pt>
                      <c:pt idx="1092">
                        <c:v>7.1545947697974199</c:v>
                      </c:pt>
                      <c:pt idx="1093">
                        <c:v>7.1611465965096901</c:v>
                      </c:pt>
                      <c:pt idx="1094">
                        <c:v>7.1676984232219603</c:v>
                      </c:pt>
                      <c:pt idx="1095">
                        <c:v>7.1742502499342304</c:v>
                      </c:pt>
                      <c:pt idx="1096">
                        <c:v>7.1808020766464997</c:v>
                      </c:pt>
                      <c:pt idx="1097">
                        <c:v>7.1873539033587699</c:v>
                      </c:pt>
                      <c:pt idx="1098">
                        <c:v>7.1939057300710303</c:v>
                      </c:pt>
                      <c:pt idx="1099">
                        <c:v>7.2004575567832996</c:v>
                      </c:pt>
                      <c:pt idx="1100">
                        <c:v>7.2070093834955697</c:v>
                      </c:pt>
                      <c:pt idx="1101">
                        <c:v>7.2135612102078399</c:v>
                      </c:pt>
                      <c:pt idx="1102">
                        <c:v>7.2201130369201101</c:v>
                      </c:pt>
                      <c:pt idx="1103">
                        <c:v>7.2266648636323803</c:v>
                      </c:pt>
                      <c:pt idx="1104">
                        <c:v>7.2332166903446504</c:v>
                      </c:pt>
                      <c:pt idx="1105">
                        <c:v>7.2397685170569099</c:v>
                      </c:pt>
                      <c:pt idx="1106">
                        <c:v>7.2463203437691801</c:v>
                      </c:pt>
                      <c:pt idx="1107">
                        <c:v>7.2528721704814503</c:v>
                      </c:pt>
                      <c:pt idx="1108">
                        <c:v>7.2594239971937196</c:v>
                      </c:pt>
                      <c:pt idx="1109">
                        <c:v>7.2659758239059897</c:v>
                      </c:pt>
                      <c:pt idx="1110">
                        <c:v>7.2725276506182599</c:v>
                      </c:pt>
                      <c:pt idx="1111">
                        <c:v>7.2790794773305301</c:v>
                      </c:pt>
                      <c:pt idx="1112">
                        <c:v>7.2856313040428002</c:v>
                      </c:pt>
                      <c:pt idx="1113">
                        <c:v>7.2921831307550598</c:v>
                      </c:pt>
                      <c:pt idx="1114">
                        <c:v>7.2987349574673299</c:v>
                      </c:pt>
                      <c:pt idx="1115">
                        <c:v>7.3052867841796001</c:v>
                      </c:pt>
                      <c:pt idx="1116">
                        <c:v>7.3118386108918703</c:v>
                      </c:pt>
                      <c:pt idx="1117">
                        <c:v>7.3183904376041404</c:v>
                      </c:pt>
                      <c:pt idx="1118">
                        <c:v>7.3249422643164097</c:v>
                      </c:pt>
                      <c:pt idx="1119">
                        <c:v>7.3314940910286799</c:v>
                      </c:pt>
                      <c:pt idx="1120">
                        <c:v>7.3380459177409501</c:v>
                      </c:pt>
                      <c:pt idx="1121">
                        <c:v>7.3445977444532096</c:v>
                      </c:pt>
                      <c:pt idx="1122">
                        <c:v>7.3511495711654797</c:v>
                      </c:pt>
                      <c:pt idx="1123">
                        <c:v>7.3577013978777499</c:v>
                      </c:pt>
                      <c:pt idx="1124">
                        <c:v>7.3642532245900201</c:v>
                      </c:pt>
                      <c:pt idx="1125">
                        <c:v>7.3708050513022902</c:v>
                      </c:pt>
                      <c:pt idx="1126">
                        <c:v>7.3773568780145604</c:v>
                      </c:pt>
                      <c:pt idx="1127">
                        <c:v>7.3839087047268199</c:v>
                      </c:pt>
                      <c:pt idx="1128">
                        <c:v>7.3904605314390901</c:v>
                      </c:pt>
                      <c:pt idx="1129">
                        <c:v>7.3970123581513603</c:v>
                      </c:pt>
                      <c:pt idx="1130">
                        <c:v>7.4035641848636304</c:v>
                      </c:pt>
                      <c:pt idx="1131">
                        <c:v>7.4101160115758997</c:v>
                      </c:pt>
                      <c:pt idx="1132">
                        <c:v>7.4166678382881699</c:v>
                      </c:pt>
                      <c:pt idx="1133">
                        <c:v>7.4232196650004401</c:v>
                      </c:pt>
                      <c:pt idx="1134">
                        <c:v>7.4297714917127102</c:v>
                      </c:pt>
                      <c:pt idx="1135">
                        <c:v>7.4363233184249804</c:v>
                      </c:pt>
                      <c:pt idx="1136">
                        <c:v>7.4428751451372399</c:v>
                      </c:pt>
                      <c:pt idx="1137">
                        <c:v>7.4494269718495101</c:v>
                      </c:pt>
                      <c:pt idx="1138">
                        <c:v>7.4559787985617803</c:v>
                      </c:pt>
                      <c:pt idx="1139">
                        <c:v>7.4625306252740504</c:v>
                      </c:pt>
                      <c:pt idx="1140">
                        <c:v>7.4690824519863197</c:v>
                      </c:pt>
                      <c:pt idx="1141">
                        <c:v>7.4756342786985899</c:v>
                      </c:pt>
                      <c:pt idx="1142">
                        <c:v>7.48218610541086</c:v>
                      </c:pt>
                      <c:pt idx="1143">
                        <c:v>7.4887379321231302</c:v>
                      </c:pt>
                      <c:pt idx="1144">
                        <c:v>7.4952897588353897</c:v>
                      </c:pt>
                      <c:pt idx="1145">
                        <c:v>7.5018415855476599</c:v>
                      </c:pt>
                      <c:pt idx="1146">
                        <c:v>7.5083934122599301</c:v>
                      </c:pt>
                      <c:pt idx="1147">
                        <c:v>7.5149452389722002</c:v>
                      </c:pt>
                      <c:pt idx="1148">
                        <c:v>7.5214970656844704</c:v>
                      </c:pt>
                      <c:pt idx="1149">
                        <c:v>7.5280488923967397</c:v>
                      </c:pt>
                      <c:pt idx="1150">
                        <c:v>7.5346007191090001</c:v>
                      </c:pt>
                      <c:pt idx="1151">
                        <c:v>7.5411525458212703</c:v>
                      </c:pt>
                      <c:pt idx="1152">
                        <c:v>7.5477043725335404</c:v>
                      </c:pt>
                      <c:pt idx="1153">
                        <c:v>7.5542561992458097</c:v>
                      </c:pt>
                      <c:pt idx="1154">
                        <c:v>7.5608080259580799</c:v>
                      </c:pt>
                      <c:pt idx="1155">
                        <c:v>7.5673598526703501</c:v>
                      </c:pt>
                      <c:pt idx="1156">
                        <c:v>7.5739116793826202</c:v>
                      </c:pt>
                      <c:pt idx="1157">
                        <c:v>7.5804635060948904</c:v>
                      </c:pt>
                      <c:pt idx="1158">
                        <c:v>7.5870153328071597</c:v>
                      </c:pt>
                      <c:pt idx="1159">
                        <c:v>7.5935671595194201</c:v>
                      </c:pt>
                      <c:pt idx="1160">
                        <c:v>7.6001189862316902</c:v>
                      </c:pt>
                      <c:pt idx="1161">
                        <c:v>7.6066708129439604</c:v>
                      </c:pt>
                      <c:pt idx="1162">
                        <c:v>7.6132226396562297</c:v>
                      </c:pt>
                      <c:pt idx="1163">
                        <c:v>7.6197744663684999</c:v>
                      </c:pt>
                      <c:pt idx="1164">
                        <c:v>7.62632629308077</c:v>
                      </c:pt>
                      <c:pt idx="1165">
                        <c:v>7.6328781197930402</c:v>
                      </c:pt>
                      <c:pt idx="1166">
                        <c:v>7.6394299465053104</c:v>
                      </c:pt>
                      <c:pt idx="1167">
                        <c:v>7.6459817732175699</c:v>
                      </c:pt>
                      <c:pt idx="1168">
                        <c:v>7.6525335999298401</c:v>
                      </c:pt>
                      <c:pt idx="1169">
                        <c:v>7.6590854266421102</c:v>
                      </c:pt>
                      <c:pt idx="1170">
                        <c:v>7.6656372533543804</c:v>
                      </c:pt>
                      <c:pt idx="1171">
                        <c:v>7.6721890800666497</c:v>
                      </c:pt>
                      <c:pt idx="1172">
                        <c:v>7.6787409067789199</c:v>
                      </c:pt>
                      <c:pt idx="1173">
                        <c:v>7.68529273349119</c:v>
                      </c:pt>
                      <c:pt idx="1174">
                        <c:v>7.6918445602034504</c:v>
                      </c:pt>
                      <c:pt idx="1175">
                        <c:v>7.6983963869157197</c:v>
                      </c:pt>
                      <c:pt idx="1176">
                        <c:v>7.7049482136279899</c:v>
                      </c:pt>
                      <c:pt idx="1177">
                        <c:v>7.71150004034026</c:v>
                      </c:pt>
                      <c:pt idx="1178">
                        <c:v>7.7180518670525302</c:v>
                      </c:pt>
                      <c:pt idx="1179">
                        <c:v>7.7246036937648004</c:v>
                      </c:pt>
                      <c:pt idx="1180">
                        <c:v>7.7311555204770697</c:v>
                      </c:pt>
                      <c:pt idx="1181">
                        <c:v>7.7377073471893398</c:v>
                      </c:pt>
                      <c:pt idx="1182">
                        <c:v>7.7442591739016002</c:v>
                      </c:pt>
                      <c:pt idx="1183">
                        <c:v>7.7508110006138704</c:v>
                      </c:pt>
                      <c:pt idx="1184">
                        <c:v>7.7573628273261397</c:v>
                      </c:pt>
                      <c:pt idx="1185">
                        <c:v>7.7639146540384099</c:v>
                      </c:pt>
                      <c:pt idx="1186">
                        <c:v>7.77046648075068</c:v>
                      </c:pt>
                      <c:pt idx="1187">
                        <c:v>7.7770183074629502</c:v>
                      </c:pt>
                      <c:pt idx="1188">
                        <c:v>7.7835701341752204</c:v>
                      </c:pt>
                      <c:pt idx="1189">
                        <c:v>7.7901219608874896</c:v>
                      </c:pt>
                      <c:pt idx="1190">
                        <c:v>7.79667378759975</c:v>
                      </c:pt>
                      <c:pt idx="1191">
                        <c:v>7.8032256143120202</c:v>
                      </c:pt>
                      <c:pt idx="1192">
                        <c:v>7.8097774410242904</c:v>
                      </c:pt>
                      <c:pt idx="1193">
                        <c:v>7.8163292677365597</c:v>
                      </c:pt>
                      <c:pt idx="1194">
                        <c:v>7.8228810944488298</c:v>
                      </c:pt>
                      <c:pt idx="1195">
                        <c:v>7.8294329211611</c:v>
                      </c:pt>
                      <c:pt idx="1196">
                        <c:v>7.8359847478733702</c:v>
                      </c:pt>
                      <c:pt idx="1197">
                        <c:v>7.8425365745856297</c:v>
                      </c:pt>
                      <c:pt idx="1198">
                        <c:v>7.8490884012978999</c:v>
                      </c:pt>
                      <c:pt idx="1199">
                        <c:v>7.85564022801017</c:v>
                      </c:pt>
                      <c:pt idx="1200">
                        <c:v>7.8621920547224402</c:v>
                      </c:pt>
                      <c:pt idx="1201">
                        <c:v>7.8687438814347104</c:v>
                      </c:pt>
                      <c:pt idx="1202">
                        <c:v>7.8752957081469797</c:v>
                      </c:pt>
                      <c:pt idx="1203">
                        <c:v>7.8818475348592498</c:v>
                      </c:pt>
                      <c:pt idx="1204">
                        <c:v>7.88839936157152</c:v>
                      </c:pt>
                      <c:pt idx="1205">
                        <c:v>7.8949511882837804</c:v>
                      </c:pt>
                      <c:pt idx="1206">
                        <c:v>7.9015030149960497</c:v>
                      </c:pt>
                      <c:pt idx="1207">
                        <c:v>7.9080548417083198</c:v>
                      </c:pt>
                      <c:pt idx="1208">
                        <c:v>7.91460666842059</c:v>
                      </c:pt>
                      <c:pt idx="1209">
                        <c:v>7.9211584951328602</c:v>
                      </c:pt>
                      <c:pt idx="1210">
                        <c:v>7.9277103218451304</c:v>
                      </c:pt>
                      <c:pt idx="1211">
                        <c:v>7.9342621485573996</c:v>
                      </c:pt>
                      <c:pt idx="1212">
                        <c:v>7.9408139752696698</c:v>
                      </c:pt>
                      <c:pt idx="1213">
                        <c:v>7.9473658019819302</c:v>
                      </c:pt>
                      <c:pt idx="1214">
                        <c:v>7.9539176286942004</c:v>
                      </c:pt>
                      <c:pt idx="1215">
                        <c:v>7.9604694554064697</c:v>
                      </c:pt>
                      <c:pt idx="1216">
                        <c:v>7.9670212821187398</c:v>
                      </c:pt>
                      <c:pt idx="1217">
                        <c:v>7.97357310883101</c:v>
                      </c:pt>
                      <c:pt idx="1218">
                        <c:v>7.9801249355432802</c:v>
                      </c:pt>
                      <c:pt idx="1219">
                        <c:v>7.9866767622555503</c:v>
                      </c:pt>
                      <c:pt idx="1220">
                        <c:v>7.9932285889678099</c:v>
                      </c:pt>
                      <c:pt idx="1221">
                        <c:v>7.99978041568008</c:v>
                      </c:pt>
                      <c:pt idx="1222">
                        <c:v>8.0063322423923502</c:v>
                      </c:pt>
                      <c:pt idx="1223">
                        <c:v>8.0128840691046204</c:v>
                      </c:pt>
                      <c:pt idx="1224">
                        <c:v>8.0194358958168905</c:v>
                      </c:pt>
                      <c:pt idx="1225">
                        <c:v>8.0259877225291607</c:v>
                      </c:pt>
                      <c:pt idx="1226">
                        <c:v>8.0325395492414309</c:v>
                      </c:pt>
                      <c:pt idx="1227">
                        <c:v>8.0390913759536993</c:v>
                      </c:pt>
                      <c:pt idx="1228">
                        <c:v>8.0456432026659606</c:v>
                      </c:pt>
                      <c:pt idx="1229">
                        <c:v>8.0521950293782307</c:v>
                      </c:pt>
                      <c:pt idx="1230">
                        <c:v>8.0587468560904991</c:v>
                      </c:pt>
                      <c:pt idx="1231">
                        <c:v>8.0652986828027693</c:v>
                      </c:pt>
                      <c:pt idx="1232">
                        <c:v>8.0718505095150395</c:v>
                      </c:pt>
                      <c:pt idx="1233">
                        <c:v>8.0784023362273096</c:v>
                      </c:pt>
                      <c:pt idx="1234">
                        <c:v>8.0849541629395798</c:v>
                      </c:pt>
                      <c:pt idx="1235">
                        <c:v>8.09150598965185</c:v>
                      </c:pt>
                      <c:pt idx="1236">
                        <c:v>8.0980578163641201</c:v>
                      </c:pt>
                      <c:pt idx="1237">
                        <c:v>8.1046096430763797</c:v>
                      </c:pt>
                      <c:pt idx="1238">
                        <c:v>8.1111614697886498</c:v>
                      </c:pt>
                      <c:pt idx="1239">
                        <c:v>8.11771329650092</c:v>
                      </c:pt>
                      <c:pt idx="1240">
                        <c:v>8.1242651232131902</c:v>
                      </c:pt>
                      <c:pt idx="1241">
                        <c:v>8.1308169499254603</c:v>
                      </c:pt>
                      <c:pt idx="1242">
                        <c:v>8.1373687766377305</c:v>
                      </c:pt>
                      <c:pt idx="1243">
                        <c:v>8.1439206033500007</c:v>
                      </c:pt>
                      <c:pt idx="1244">
                        <c:v>8.1504724300622602</c:v>
                      </c:pt>
                      <c:pt idx="1245">
                        <c:v>8.1570242567745304</c:v>
                      </c:pt>
                      <c:pt idx="1246">
                        <c:v>8.1635760834868005</c:v>
                      </c:pt>
                      <c:pt idx="1247">
                        <c:v>8.1701279101990707</c:v>
                      </c:pt>
                      <c:pt idx="1248">
                        <c:v>8.1766797369113409</c:v>
                      </c:pt>
                      <c:pt idx="1249">
                        <c:v>8.1832315636236093</c:v>
                      </c:pt>
                      <c:pt idx="1250">
                        <c:v>8.1897833903358794</c:v>
                      </c:pt>
                      <c:pt idx="1251">
                        <c:v>8.1963352170481407</c:v>
                      </c:pt>
                      <c:pt idx="1252">
                        <c:v>8.2028870437604091</c:v>
                      </c:pt>
                      <c:pt idx="1253">
                        <c:v>8.2094388704726793</c:v>
                      </c:pt>
                      <c:pt idx="1254">
                        <c:v>8.2159906971849495</c:v>
                      </c:pt>
                      <c:pt idx="1255">
                        <c:v>8.2225425238972196</c:v>
                      </c:pt>
                      <c:pt idx="1256">
                        <c:v>8.2290943506094898</c:v>
                      </c:pt>
                      <c:pt idx="1257">
                        <c:v>8.23564617732176</c:v>
                      </c:pt>
                      <c:pt idx="1258">
                        <c:v>8.2421980040340301</c:v>
                      </c:pt>
                      <c:pt idx="1259">
                        <c:v>8.2487498307463003</c:v>
                      </c:pt>
                      <c:pt idx="1260">
                        <c:v>8.2553016574585598</c:v>
                      </c:pt>
                      <c:pt idx="1261">
                        <c:v>8.26185348417083</c:v>
                      </c:pt>
                      <c:pt idx="1262">
                        <c:v>8.2684053108831002</c:v>
                      </c:pt>
                      <c:pt idx="1263">
                        <c:v>8.2749571375953703</c:v>
                      </c:pt>
                      <c:pt idx="1264">
                        <c:v>8.2815089643076405</c:v>
                      </c:pt>
                      <c:pt idx="1265">
                        <c:v>8.2880607910199107</c:v>
                      </c:pt>
                      <c:pt idx="1266">
                        <c:v>8.2946126177321808</c:v>
                      </c:pt>
                      <c:pt idx="1267">
                        <c:v>8.3011644444444403</c:v>
                      </c:pt>
                      <c:pt idx="1268">
                        <c:v>8.3077162711567105</c:v>
                      </c:pt>
                      <c:pt idx="1269">
                        <c:v>8.3142680978689807</c:v>
                      </c:pt>
                      <c:pt idx="1270">
                        <c:v>8.3208199245812509</c:v>
                      </c:pt>
                      <c:pt idx="1271">
                        <c:v>8.3273717512935193</c:v>
                      </c:pt>
                      <c:pt idx="1272">
                        <c:v>8.3339235780057894</c:v>
                      </c:pt>
                      <c:pt idx="1273">
                        <c:v>8.3404754047180596</c:v>
                      </c:pt>
                      <c:pt idx="1274">
                        <c:v>8.3470272314303209</c:v>
                      </c:pt>
                      <c:pt idx="1275">
                        <c:v>8.3535790581425893</c:v>
                      </c:pt>
                      <c:pt idx="1276">
                        <c:v>8.3601308848548594</c:v>
                      </c:pt>
                      <c:pt idx="1277">
                        <c:v>8.3666827115671296</c:v>
                      </c:pt>
                      <c:pt idx="1278">
                        <c:v>8.3732345382793998</c:v>
                      </c:pt>
                      <c:pt idx="1279">
                        <c:v>8.37978636499167</c:v>
                      </c:pt>
                      <c:pt idx="1280">
                        <c:v>8.3863381917039401</c:v>
                      </c:pt>
                      <c:pt idx="1281">
                        <c:v>8.3928900184161996</c:v>
                      </c:pt>
                      <c:pt idx="1282">
                        <c:v>8.3994418451284698</c:v>
                      </c:pt>
                      <c:pt idx="1283">
                        <c:v>8.40599367184074</c:v>
                      </c:pt>
                      <c:pt idx="1284">
                        <c:v>8.4125454985530101</c:v>
                      </c:pt>
                      <c:pt idx="1285">
                        <c:v>8.4190973252652803</c:v>
                      </c:pt>
                      <c:pt idx="1286">
                        <c:v>8.4256491519775505</c:v>
                      </c:pt>
                      <c:pt idx="1287">
                        <c:v>8.4322009786898207</c:v>
                      </c:pt>
                      <c:pt idx="1288">
                        <c:v>8.4387528054020908</c:v>
                      </c:pt>
                      <c:pt idx="1289">
                        <c:v>8.4453046321143592</c:v>
                      </c:pt>
                      <c:pt idx="1290">
                        <c:v>8.4518564588266205</c:v>
                      </c:pt>
                      <c:pt idx="1291">
                        <c:v>8.4584082855388907</c:v>
                      </c:pt>
                      <c:pt idx="1292">
                        <c:v>8.4649601122511609</c:v>
                      </c:pt>
                      <c:pt idx="1293">
                        <c:v>8.4715119389634292</c:v>
                      </c:pt>
                      <c:pt idx="1294">
                        <c:v>8.4780637656756994</c:v>
                      </c:pt>
                      <c:pt idx="1295">
                        <c:v>8.4846155923879696</c:v>
                      </c:pt>
                      <c:pt idx="1296">
                        <c:v>8.4911674191002398</c:v>
                      </c:pt>
                      <c:pt idx="1297">
                        <c:v>8.4977192458124993</c:v>
                      </c:pt>
                      <c:pt idx="1298">
                        <c:v>8.5042710725247694</c:v>
                      </c:pt>
                      <c:pt idx="1299">
                        <c:v>8.5108228992370396</c:v>
                      </c:pt>
                      <c:pt idx="1300">
                        <c:v>8.5173747259493098</c:v>
                      </c:pt>
                      <c:pt idx="1301">
                        <c:v>8.5239265526615799</c:v>
                      </c:pt>
                      <c:pt idx="1302">
                        <c:v>8.5304783793738501</c:v>
                      </c:pt>
                      <c:pt idx="1303">
                        <c:v>8.5370302060861203</c:v>
                      </c:pt>
                      <c:pt idx="1304">
                        <c:v>8.5435820327983798</c:v>
                      </c:pt>
                      <c:pt idx="1305">
                        <c:v>8.55013385951065</c:v>
                      </c:pt>
                      <c:pt idx="1306">
                        <c:v>8.5566856862229201</c:v>
                      </c:pt>
                      <c:pt idx="1307">
                        <c:v>8.5632375129351903</c:v>
                      </c:pt>
                      <c:pt idx="1308">
                        <c:v>8.5697893396474605</c:v>
                      </c:pt>
                      <c:pt idx="1309">
                        <c:v>8.5763411663597307</c:v>
                      </c:pt>
                      <c:pt idx="1310">
                        <c:v>8.5828929930720008</c:v>
                      </c:pt>
                      <c:pt idx="1311">
                        <c:v>8.5894448197842692</c:v>
                      </c:pt>
                      <c:pt idx="1312">
                        <c:v>8.5959966464965394</c:v>
                      </c:pt>
                      <c:pt idx="1313">
                        <c:v>8.6025484732088007</c:v>
                      </c:pt>
                      <c:pt idx="1314">
                        <c:v>8.6091002999210708</c:v>
                      </c:pt>
                      <c:pt idx="1315">
                        <c:v>8.6156521266333392</c:v>
                      </c:pt>
                      <c:pt idx="1316">
                        <c:v>8.6222039533456094</c:v>
                      </c:pt>
                      <c:pt idx="1317">
                        <c:v>8.6287557800578796</c:v>
                      </c:pt>
                      <c:pt idx="1318">
                        <c:v>8.6353076067701497</c:v>
                      </c:pt>
                      <c:pt idx="1319">
                        <c:v>8.6418594334824199</c:v>
                      </c:pt>
                      <c:pt idx="1320">
                        <c:v>8.6484112601946794</c:v>
                      </c:pt>
                      <c:pt idx="1321">
                        <c:v>8.6549630869069496</c:v>
                      </c:pt>
                      <c:pt idx="1322">
                        <c:v>8.6615149136192198</c:v>
                      </c:pt>
                      <c:pt idx="1323">
                        <c:v>8.6680667403314899</c:v>
                      </c:pt>
                      <c:pt idx="1324">
                        <c:v>8.6746185670437601</c:v>
                      </c:pt>
                      <c:pt idx="1325">
                        <c:v>8.6811703937560303</c:v>
                      </c:pt>
                      <c:pt idx="1326">
                        <c:v>8.6877222204683004</c:v>
                      </c:pt>
                      <c:pt idx="1327">
                        <c:v>8.6942740471805706</c:v>
                      </c:pt>
                      <c:pt idx="1328">
                        <c:v>8.7008258738928408</c:v>
                      </c:pt>
                      <c:pt idx="1329">
                        <c:v>8.7073777006051003</c:v>
                      </c:pt>
                      <c:pt idx="1330">
                        <c:v>8.7139295273173705</c:v>
                      </c:pt>
                      <c:pt idx="1331">
                        <c:v>8.7204813540296406</c:v>
                      </c:pt>
                      <c:pt idx="1332">
                        <c:v>8.7270331807419108</c:v>
                      </c:pt>
                      <c:pt idx="1333">
                        <c:v>8.7335850074541792</c:v>
                      </c:pt>
                      <c:pt idx="1334">
                        <c:v>8.7401368341664494</c:v>
                      </c:pt>
                      <c:pt idx="1335">
                        <c:v>8.7466886608787195</c:v>
                      </c:pt>
                      <c:pt idx="1336">
                        <c:v>8.7532404875909808</c:v>
                      </c:pt>
                      <c:pt idx="1337">
                        <c:v>8.7597923143032492</c:v>
                      </c:pt>
                      <c:pt idx="1338">
                        <c:v>8.7663441410155194</c:v>
                      </c:pt>
                      <c:pt idx="1339">
                        <c:v>8.7728959677277896</c:v>
                      </c:pt>
                      <c:pt idx="1340">
                        <c:v>8.7794477944400597</c:v>
                      </c:pt>
                      <c:pt idx="1341">
                        <c:v>8.7859996211523299</c:v>
                      </c:pt>
                      <c:pt idx="1342">
                        <c:v>8.7925514478646001</c:v>
                      </c:pt>
                      <c:pt idx="1343">
                        <c:v>8.7991032745768702</c:v>
                      </c:pt>
                      <c:pt idx="1344">
                        <c:v>8.8056551012891298</c:v>
                      </c:pt>
                      <c:pt idx="1345">
                        <c:v>8.8122069280013999</c:v>
                      </c:pt>
                      <c:pt idx="1346">
                        <c:v>8.8187587547136701</c:v>
                      </c:pt>
                      <c:pt idx="1347">
                        <c:v>8.8253105814259403</c:v>
                      </c:pt>
                      <c:pt idx="1348">
                        <c:v>8.8318624081382104</c:v>
                      </c:pt>
                      <c:pt idx="1349">
                        <c:v>8.8384142348504806</c:v>
                      </c:pt>
                      <c:pt idx="1350">
                        <c:v>8.8449660615627508</c:v>
                      </c:pt>
                      <c:pt idx="1351">
                        <c:v>8.8515178882750192</c:v>
                      </c:pt>
                      <c:pt idx="1352">
                        <c:v>8.8580697149872805</c:v>
                      </c:pt>
                      <c:pt idx="1353">
                        <c:v>8.8646215416995506</c:v>
                      </c:pt>
                      <c:pt idx="1354">
                        <c:v>8.8711733684118208</c:v>
                      </c:pt>
                      <c:pt idx="1355">
                        <c:v>8.8777251951240892</c:v>
                      </c:pt>
                      <c:pt idx="1356">
                        <c:v>8.8842770218363594</c:v>
                      </c:pt>
                      <c:pt idx="1357">
                        <c:v>8.8908288485486295</c:v>
                      </c:pt>
                      <c:pt idx="1358">
                        <c:v>8.8973806752608997</c:v>
                      </c:pt>
                      <c:pt idx="1359">
                        <c:v>8.9039325019731592</c:v>
                      </c:pt>
                      <c:pt idx="1360">
                        <c:v>8.9104843286854294</c:v>
                      </c:pt>
                      <c:pt idx="1361">
                        <c:v>8.9170361553976996</c:v>
                      </c:pt>
                      <c:pt idx="1362">
                        <c:v>8.9235879821099697</c:v>
                      </c:pt>
                      <c:pt idx="1363">
                        <c:v>8.9301398088222399</c:v>
                      </c:pt>
                      <c:pt idx="1364">
                        <c:v>8.9366916355345101</c:v>
                      </c:pt>
                      <c:pt idx="1365">
                        <c:v>8.9432434622467802</c:v>
                      </c:pt>
                      <c:pt idx="1366">
                        <c:v>8.9497952889590504</c:v>
                      </c:pt>
                      <c:pt idx="1367">
                        <c:v>8.9563471156713099</c:v>
                      </c:pt>
                      <c:pt idx="1368">
                        <c:v>8.9628989423835801</c:v>
                      </c:pt>
                      <c:pt idx="1369">
                        <c:v>8.9694507690958503</c:v>
                      </c:pt>
                      <c:pt idx="1370">
                        <c:v>8.9760025958081204</c:v>
                      </c:pt>
                      <c:pt idx="1371">
                        <c:v>8.9825544225203906</c:v>
                      </c:pt>
                      <c:pt idx="1372">
                        <c:v>8.9891062492326608</c:v>
                      </c:pt>
                      <c:pt idx="1373">
                        <c:v>8.9956580759449292</c:v>
                      </c:pt>
                      <c:pt idx="1374">
                        <c:v>9.0022099026571993</c:v>
                      </c:pt>
                      <c:pt idx="1375">
                        <c:v>9.0087617293694606</c:v>
                      </c:pt>
                      <c:pt idx="1376">
                        <c:v>9.0153135560817308</c:v>
                      </c:pt>
                      <c:pt idx="1377">
                        <c:v>9.0218653827939992</c:v>
                      </c:pt>
                      <c:pt idx="1378">
                        <c:v>9.0284172095062694</c:v>
                      </c:pt>
                      <c:pt idx="1379">
                        <c:v>9.0349690362185395</c:v>
                      </c:pt>
                      <c:pt idx="1380">
                        <c:v>9.0415208629308097</c:v>
                      </c:pt>
                      <c:pt idx="1381">
                        <c:v>9.0480726896430799</c:v>
                      </c:pt>
                      <c:pt idx="1382">
                        <c:v>9.0546245163553394</c:v>
                      </c:pt>
                      <c:pt idx="1383">
                        <c:v>9.0611763430676096</c:v>
                      </c:pt>
                      <c:pt idx="1384">
                        <c:v>9.0677281697798797</c:v>
                      </c:pt>
                      <c:pt idx="1385">
                        <c:v>9.0742799964921499</c:v>
                      </c:pt>
                      <c:pt idx="1386">
                        <c:v>9.0808318232044201</c:v>
                      </c:pt>
                      <c:pt idx="1387">
                        <c:v>9.0873836499166902</c:v>
                      </c:pt>
                      <c:pt idx="1388">
                        <c:v>9.0939354766289604</c:v>
                      </c:pt>
                      <c:pt idx="1389">
                        <c:v>9.1004873033412199</c:v>
                      </c:pt>
                      <c:pt idx="1390">
                        <c:v>9.1070391300534901</c:v>
                      </c:pt>
                      <c:pt idx="1391">
                        <c:v>9.1135909567657603</c:v>
                      </c:pt>
                      <c:pt idx="1392">
                        <c:v>9.1201427834780304</c:v>
                      </c:pt>
                      <c:pt idx="1393">
                        <c:v>9.1266946101903006</c:v>
                      </c:pt>
                      <c:pt idx="1394">
                        <c:v>9.1332464369025708</c:v>
                      </c:pt>
                      <c:pt idx="1395">
                        <c:v>9.1397982636148392</c:v>
                      </c:pt>
                      <c:pt idx="1396">
                        <c:v>9.1463500903271093</c:v>
                      </c:pt>
                      <c:pt idx="1397">
                        <c:v>9.1529019170393795</c:v>
                      </c:pt>
                      <c:pt idx="1398">
                        <c:v>9.1594537437516408</c:v>
                      </c:pt>
                      <c:pt idx="1399">
                        <c:v>9.1660055704639092</c:v>
                      </c:pt>
                      <c:pt idx="1400">
                        <c:v>9.1725573971761794</c:v>
                      </c:pt>
                      <c:pt idx="1401">
                        <c:v>9.1791092238884495</c:v>
                      </c:pt>
                      <c:pt idx="1402">
                        <c:v>9.1856610506007197</c:v>
                      </c:pt>
                      <c:pt idx="1403">
                        <c:v>9.1922128773129899</c:v>
                      </c:pt>
                      <c:pt idx="1404">
                        <c:v>9.19876470402526</c:v>
                      </c:pt>
                      <c:pt idx="1405">
                        <c:v>9.2053165307375195</c:v>
                      </c:pt>
                      <c:pt idx="1406">
                        <c:v>9.2118683574497897</c:v>
                      </c:pt>
                      <c:pt idx="1407">
                        <c:v>9.2184201841620599</c:v>
                      </c:pt>
                      <c:pt idx="1408">
                        <c:v>9.2249720108743301</c:v>
                      </c:pt>
                      <c:pt idx="1409">
                        <c:v>9.2315238375866002</c:v>
                      </c:pt>
                      <c:pt idx="1410">
                        <c:v>9.2380756642988704</c:v>
                      </c:pt>
                      <c:pt idx="1411">
                        <c:v>9.2446274910111406</c:v>
                      </c:pt>
                      <c:pt idx="1412">
                        <c:v>9.2511793177234001</c:v>
                      </c:pt>
                      <c:pt idx="1413">
                        <c:v>9.2577311444356702</c:v>
                      </c:pt>
                      <c:pt idx="1414">
                        <c:v>9.2642829711479404</c:v>
                      </c:pt>
                      <c:pt idx="1415">
                        <c:v>9.2708347978602106</c:v>
                      </c:pt>
                      <c:pt idx="1416">
                        <c:v>9.2773866245724808</c:v>
                      </c:pt>
                      <c:pt idx="1417">
                        <c:v>9.2839384512847491</c:v>
                      </c:pt>
                      <c:pt idx="1418">
                        <c:v>9.2904902779970193</c:v>
                      </c:pt>
                      <c:pt idx="1419">
                        <c:v>9.2970421047092895</c:v>
                      </c:pt>
                      <c:pt idx="1420">
                        <c:v>9.3035939314215508</c:v>
                      </c:pt>
                      <c:pt idx="1421">
                        <c:v>9.3101457581338192</c:v>
                      </c:pt>
                      <c:pt idx="1422">
                        <c:v>9.3166975848460893</c:v>
                      </c:pt>
                      <c:pt idx="1423">
                        <c:v>9.3232494115583595</c:v>
                      </c:pt>
                      <c:pt idx="1424">
                        <c:v>9.3298012382706297</c:v>
                      </c:pt>
                      <c:pt idx="1425">
                        <c:v>9.3363530649828999</c:v>
                      </c:pt>
                      <c:pt idx="1426">
                        <c:v>9.34290489169517</c:v>
                      </c:pt>
                      <c:pt idx="1427">
                        <c:v>9.3494567184074402</c:v>
                      </c:pt>
                      <c:pt idx="1428">
                        <c:v>9.3560085451197104</c:v>
                      </c:pt>
                      <c:pt idx="1429">
                        <c:v>9.3625603718319699</c:v>
                      </c:pt>
                      <c:pt idx="1430">
                        <c:v>9.36911219854424</c:v>
                      </c:pt>
                      <c:pt idx="1431">
                        <c:v>9.3756640252565102</c:v>
                      </c:pt>
                      <c:pt idx="1432">
                        <c:v>9.3822158519687804</c:v>
                      </c:pt>
                      <c:pt idx="1433">
                        <c:v>9.3887676786810506</c:v>
                      </c:pt>
                      <c:pt idx="1434">
                        <c:v>9.3953195053933207</c:v>
                      </c:pt>
                      <c:pt idx="1435">
                        <c:v>9.4018713321055891</c:v>
                      </c:pt>
                      <c:pt idx="1436">
                        <c:v>9.4084231588178504</c:v>
                      </c:pt>
                      <c:pt idx="1437">
                        <c:v>9.4149749855301206</c:v>
                      </c:pt>
                      <c:pt idx="1438">
                        <c:v>9.4215268122423907</c:v>
                      </c:pt>
                      <c:pt idx="1439">
                        <c:v>9.4280786389546591</c:v>
                      </c:pt>
                      <c:pt idx="1440">
                        <c:v>9.4346304656669293</c:v>
                      </c:pt>
                      <c:pt idx="1441">
                        <c:v>9.4411822923791995</c:v>
                      </c:pt>
                      <c:pt idx="1442">
                        <c:v>9.4477341190914697</c:v>
                      </c:pt>
                      <c:pt idx="1443">
                        <c:v>9.4542859458037398</c:v>
                      </c:pt>
                      <c:pt idx="1444">
                        <c:v>9.46083777251601</c:v>
                      </c:pt>
                      <c:pt idx="1445">
                        <c:v>9.4673895992282695</c:v>
                      </c:pt>
                      <c:pt idx="1446">
                        <c:v>9.4739414259405397</c:v>
                      </c:pt>
                      <c:pt idx="1447">
                        <c:v>9.4804932526528098</c:v>
                      </c:pt>
                      <c:pt idx="1448">
                        <c:v>9.48704507936508</c:v>
                      </c:pt>
                      <c:pt idx="1449">
                        <c:v>9.4935969060773502</c:v>
                      </c:pt>
                      <c:pt idx="1450">
                        <c:v>9.5001487327896204</c:v>
                      </c:pt>
                      <c:pt idx="1451">
                        <c:v>9.5067005595018905</c:v>
                      </c:pt>
                      <c:pt idx="1452">
                        <c:v>9.51325238621415</c:v>
                      </c:pt>
                      <c:pt idx="1453">
                        <c:v>9.5198042129264202</c:v>
                      </c:pt>
                      <c:pt idx="1454">
                        <c:v>9.5263560396386904</c:v>
                      </c:pt>
                      <c:pt idx="1455">
                        <c:v>9.5329078663509605</c:v>
                      </c:pt>
                      <c:pt idx="1456">
                        <c:v>9.5394596930632307</c:v>
                      </c:pt>
                      <c:pt idx="1457">
                        <c:v>9.5460115197755009</c:v>
                      </c:pt>
                      <c:pt idx="1458">
                        <c:v>9.5525633464877693</c:v>
                      </c:pt>
                      <c:pt idx="1459">
                        <c:v>9.5591151732000306</c:v>
                      </c:pt>
                      <c:pt idx="1460">
                        <c:v>9.5656669999123007</c:v>
                      </c:pt>
                      <c:pt idx="1461">
                        <c:v>9.5722188266245691</c:v>
                      </c:pt>
                      <c:pt idx="1462">
                        <c:v>9.5787706533368393</c:v>
                      </c:pt>
                      <c:pt idx="1463">
                        <c:v>9.5853224800491095</c:v>
                      </c:pt>
                      <c:pt idx="1464">
                        <c:v>9.5918743067613796</c:v>
                      </c:pt>
                      <c:pt idx="1465">
                        <c:v>9.5984261334736498</c:v>
                      </c:pt>
                      <c:pt idx="1466">
                        <c:v>9.6049779601859093</c:v>
                      </c:pt>
                      <c:pt idx="1467">
                        <c:v>9.6115297868981795</c:v>
                      </c:pt>
                      <c:pt idx="1468">
                        <c:v>9.6180816136104497</c:v>
                      </c:pt>
                      <c:pt idx="1469">
                        <c:v>9.6246334403227198</c:v>
                      </c:pt>
                      <c:pt idx="1470">
                        <c:v>9.63118526703499</c:v>
                      </c:pt>
                      <c:pt idx="1471">
                        <c:v>9.6377370937472602</c:v>
                      </c:pt>
                      <c:pt idx="1472">
                        <c:v>9.6442889204595303</c:v>
                      </c:pt>
                      <c:pt idx="1473">
                        <c:v>9.6508407471718005</c:v>
                      </c:pt>
                      <c:pt idx="1474">
                        <c:v>9.6573925738840707</c:v>
                      </c:pt>
                      <c:pt idx="1475">
                        <c:v>9.6639444005963302</c:v>
                      </c:pt>
                      <c:pt idx="1476">
                        <c:v>9.6704962273086004</c:v>
                      </c:pt>
                      <c:pt idx="1477">
                        <c:v>9.6770480540208705</c:v>
                      </c:pt>
                      <c:pt idx="1478">
                        <c:v>9.6835998807331407</c:v>
                      </c:pt>
                      <c:pt idx="1479">
                        <c:v>9.6901517074454109</c:v>
                      </c:pt>
                      <c:pt idx="1480">
                        <c:v>9.6967035341576793</c:v>
                      </c:pt>
                      <c:pt idx="1481">
                        <c:v>9.7032553608699494</c:v>
                      </c:pt>
                      <c:pt idx="1482">
                        <c:v>9.7098071875822107</c:v>
                      </c:pt>
                      <c:pt idx="1483">
                        <c:v>9.7163590142944791</c:v>
                      </c:pt>
                      <c:pt idx="1484">
                        <c:v>9.7229108410067493</c:v>
                      </c:pt>
                      <c:pt idx="1485">
                        <c:v>9.7294626677190195</c:v>
                      </c:pt>
                      <c:pt idx="1486">
                        <c:v>9.7360144944312896</c:v>
                      </c:pt>
                      <c:pt idx="1487">
                        <c:v>9.7425663211435598</c:v>
                      </c:pt>
                      <c:pt idx="1488">
                        <c:v>9.74911814785583</c:v>
                      </c:pt>
                      <c:pt idx="1489">
                        <c:v>9.7556699745680895</c:v>
                      </c:pt>
                      <c:pt idx="1490">
                        <c:v>9.7622218012803597</c:v>
                      </c:pt>
                      <c:pt idx="1491">
                        <c:v>9.7687736279926298</c:v>
                      </c:pt>
                      <c:pt idx="1492">
                        <c:v>9.7753254547049</c:v>
                      </c:pt>
                      <c:pt idx="1493">
                        <c:v>9.7818772814171702</c:v>
                      </c:pt>
                      <c:pt idx="1494">
                        <c:v>9.7884291081294403</c:v>
                      </c:pt>
                      <c:pt idx="1495">
                        <c:v>9.7949809348417105</c:v>
                      </c:pt>
                      <c:pt idx="1496">
                        <c:v>9.8015327615539807</c:v>
                      </c:pt>
                      <c:pt idx="1497">
                        <c:v>9.8080845882662508</c:v>
                      </c:pt>
                      <c:pt idx="1498">
                        <c:v>9.8146364149785104</c:v>
                      </c:pt>
                      <c:pt idx="1499">
                        <c:v>9.8211882416907805</c:v>
                      </c:pt>
                      <c:pt idx="1500">
                        <c:v>9.8277400684030507</c:v>
                      </c:pt>
                      <c:pt idx="1501">
                        <c:v>9.8342918951153209</c:v>
                      </c:pt>
                      <c:pt idx="1502">
                        <c:v>9.8408437218275893</c:v>
                      </c:pt>
                      <c:pt idx="1503">
                        <c:v>9.8473955485398594</c:v>
                      </c:pt>
                      <c:pt idx="1504">
                        <c:v>9.8539473752521296</c:v>
                      </c:pt>
                      <c:pt idx="1505">
                        <c:v>9.8604992019643891</c:v>
                      </c:pt>
                      <c:pt idx="1506">
                        <c:v>9.8670510286766593</c:v>
                      </c:pt>
                      <c:pt idx="1507">
                        <c:v>9.8736028553889295</c:v>
                      </c:pt>
                      <c:pt idx="1508">
                        <c:v>9.8801546821011996</c:v>
                      </c:pt>
                      <c:pt idx="1509">
                        <c:v>9.8867065088134698</c:v>
                      </c:pt>
                      <c:pt idx="1510">
                        <c:v>9.89325833552574</c:v>
                      </c:pt>
                      <c:pt idx="1511">
                        <c:v>9.8998101622380101</c:v>
                      </c:pt>
                      <c:pt idx="1512">
                        <c:v>9.9063619889502696</c:v>
                      </c:pt>
                      <c:pt idx="1513">
                        <c:v>9.9129138156625398</c:v>
                      </c:pt>
                      <c:pt idx="1514">
                        <c:v>9.91946564237481</c:v>
                      </c:pt>
                      <c:pt idx="1515">
                        <c:v>9.9260174690870802</c:v>
                      </c:pt>
                      <c:pt idx="1516">
                        <c:v>9.9325692957993503</c:v>
                      </c:pt>
                      <c:pt idx="1517">
                        <c:v>9.9391211225116205</c:v>
                      </c:pt>
                      <c:pt idx="1518">
                        <c:v>9.9456729492238907</c:v>
                      </c:pt>
                      <c:pt idx="1519">
                        <c:v>9.9522247759361608</c:v>
                      </c:pt>
                      <c:pt idx="1520">
                        <c:v>9.9587766026484292</c:v>
                      </c:pt>
                      <c:pt idx="1521">
                        <c:v>9.9653284293606905</c:v>
                      </c:pt>
                      <c:pt idx="1522">
                        <c:v>9.9718802560729607</c:v>
                      </c:pt>
                      <c:pt idx="1523">
                        <c:v>9.9784320827852309</c:v>
                      </c:pt>
                      <c:pt idx="1524">
                        <c:v>9.9849839094974993</c:v>
                      </c:pt>
                      <c:pt idx="1525">
                        <c:v>9.9915357362097694</c:v>
                      </c:pt>
                      <c:pt idx="1526">
                        <c:v>9.9980875629220396</c:v>
                      </c:pt>
                      <c:pt idx="1527">
                        <c:v>10.004639389634301</c:v>
                      </c:pt>
                      <c:pt idx="1528">
                        <c:v>10.011191216346599</c:v>
                      </c:pt>
                      <c:pt idx="1529">
                        <c:v>10.0177430430588</c:v>
                      </c:pt>
                      <c:pt idx="1530">
                        <c:v>10.024294869771101</c:v>
                      </c:pt>
                      <c:pt idx="1531">
                        <c:v>10.030846696483399</c:v>
                      </c:pt>
                      <c:pt idx="1532">
                        <c:v>10.0373985231957</c:v>
                      </c:pt>
                      <c:pt idx="1533">
                        <c:v>10.043950349907901</c:v>
                      </c:pt>
                      <c:pt idx="1534">
                        <c:v>10.050502176620199</c:v>
                      </c:pt>
                      <c:pt idx="1535">
                        <c:v>10.0570540033325</c:v>
                      </c:pt>
                      <c:pt idx="1536">
                        <c:v>10.0636058300447</c:v>
                      </c:pt>
                      <c:pt idx="1537">
                        <c:v>10.070157656757001</c:v>
                      </c:pt>
                      <c:pt idx="1538">
                        <c:v>10.076709483469299</c:v>
                      </c:pt>
                      <c:pt idx="1539">
                        <c:v>10.0832613101815</c:v>
                      </c:pt>
                      <c:pt idx="1540">
                        <c:v>10.089813136893801</c:v>
                      </c:pt>
                      <c:pt idx="1541">
                        <c:v>10.096364963606099</c:v>
                      </c:pt>
                      <c:pt idx="1542">
                        <c:v>10.1029167903183</c:v>
                      </c:pt>
                      <c:pt idx="1543">
                        <c:v>10.109468617030601</c:v>
                      </c:pt>
                      <c:pt idx="1544">
                        <c:v>10.116020443742901</c:v>
                      </c:pt>
                      <c:pt idx="1545">
                        <c:v>10.1225722704551</c:v>
                      </c:pt>
                      <c:pt idx="1546">
                        <c:v>10.1291240971674</c:v>
                      </c:pt>
                      <c:pt idx="1547">
                        <c:v>10.135675923879701</c:v>
                      </c:pt>
                      <c:pt idx="1548">
                        <c:v>10.142227750591999</c:v>
                      </c:pt>
                      <c:pt idx="1549">
                        <c:v>10.1487795773042</c:v>
                      </c:pt>
                      <c:pt idx="1550">
                        <c:v>10.155331404016501</c:v>
                      </c:pt>
                      <c:pt idx="1551">
                        <c:v>10.161883230728799</c:v>
                      </c:pt>
                      <c:pt idx="1552">
                        <c:v>10.168435057441</c:v>
                      </c:pt>
                      <c:pt idx="1553">
                        <c:v>10.1749868841533</c:v>
                      </c:pt>
                      <c:pt idx="1554">
                        <c:v>10.181538710865601</c:v>
                      </c:pt>
                      <c:pt idx="1555">
                        <c:v>10.1880905375778</c:v>
                      </c:pt>
                      <c:pt idx="1556">
                        <c:v>10.1946423642901</c:v>
                      </c:pt>
                      <c:pt idx="1557">
                        <c:v>10.201194191002401</c:v>
                      </c:pt>
                      <c:pt idx="1558">
                        <c:v>10.2077460177146</c:v>
                      </c:pt>
                      <c:pt idx="1559">
                        <c:v>10.2142978444269</c:v>
                      </c:pt>
                      <c:pt idx="1560">
                        <c:v>10.220849671139201</c:v>
                      </c:pt>
                      <c:pt idx="1561">
                        <c:v>10.2274014978514</c:v>
                      </c:pt>
                      <c:pt idx="1562">
                        <c:v>10.2339533245637</c:v>
                      </c:pt>
                      <c:pt idx="1563">
                        <c:v>10.240505151276</c:v>
                      </c:pt>
                      <c:pt idx="1564">
                        <c:v>10.247056977988199</c:v>
                      </c:pt>
                      <c:pt idx="1565">
                        <c:v>10.2536088047005</c:v>
                      </c:pt>
                      <c:pt idx="1566">
                        <c:v>10.2601606314128</c:v>
                      </c:pt>
                      <c:pt idx="1567">
                        <c:v>10.266712458125101</c:v>
                      </c:pt>
                      <c:pt idx="1568">
                        <c:v>10.2732642848373</c:v>
                      </c:pt>
                      <c:pt idx="1569">
                        <c:v>10.2798161115496</c:v>
                      </c:pt>
                      <c:pt idx="1570">
                        <c:v>10.2863679382619</c:v>
                      </c:pt>
                      <c:pt idx="1571">
                        <c:v>10.2929197649741</c:v>
                      </c:pt>
                      <c:pt idx="1572">
                        <c:v>10.2994715916864</c:v>
                      </c:pt>
                      <c:pt idx="1573">
                        <c:v>10.3060234183987</c:v>
                      </c:pt>
                      <c:pt idx="1574">
                        <c:v>10.312575245110899</c:v>
                      </c:pt>
                      <c:pt idx="1575">
                        <c:v>10.3191270718232</c:v>
                      </c:pt>
                      <c:pt idx="1576">
                        <c:v>10.3256788985355</c:v>
                      </c:pt>
                      <c:pt idx="1577">
                        <c:v>10.332230725247699</c:v>
                      </c:pt>
                      <c:pt idx="1578">
                        <c:v>10.33878255196</c:v>
                      </c:pt>
                      <c:pt idx="1579">
                        <c:v>10.3453343786723</c:v>
                      </c:pt>
                      <c:pt idx="1580">
                        <c:v>10.351886205384501</c:v>
                      </c:pt>
                      <c:pt idx="1581">
                        <c:v>10.358438032096799</c:v>
                      </c:pt>
                      <c:pt idx="1582">
                        <c:v>10.3649898588091</c:v>
                      </c:pt>
                      <c:pt idx="1583">
                        <c:v>10.3715416855214</c:v>
                      </c:pt>
                      <c:pt idx="1584">
                        <c:v>10.378093512233599</c:v>
                      </c:pt>
                      <c:pt idx="1585">
                        <c:v>10.3846453389459</c:v>
                      </c:pt>
                      <c:pt idx="1586">
                        <c:v>10.3911971656582</c:v>
                      </c:pt>
                      <c:pt idx="1587">
                        <c:v>10.397748992370399</c:v>
                      </c:pt>
                      <c:pt idx="1588">
                        <c:v>10.4043008190827</c:v>
                      </c:pt>
                      <c:pt idx="1589">
                        <c:v>10.410852645795</c:v>
                      </c:pt>
                      <c:pt idx="1590">
                        <c:v>10.417404472507201</c:v>
                      </c:pt>
                      <c:pt idx="1591">
                        <c:v>10.423956299219499</c:v>
                      </c:pt>
                      <c:pt idx="1592">
                        <c:v>10.4305081259318</c:v>
                      </c:pt>
                      <c:pt idx="1593">
                        <c:v>10.437059952644001</c:v>
                      </c:pt>
                      <c:pt idx="1594">
                        <c:v>10.443611779356299</c:v>
                      </c:pt>
                      <c:pt idx="1595">
                        <c:v>10.4501636060686</c:v>
                      </c:pt>
                      <c:pt idx="1596">
                        <c:v>10.456715432780801</c:v>
                      </c:pt>
                      <c:pt idx="1597">
                        <c:v>10.463267259493101</c:v>
                      </c:pt>
                      <c:pt idx="1598">
                        <c:v>10.469819086205399</c:v>
                      </c:pt>
                      <c:pt idx="1599">
                        <c:v>10.4763709129177</c:v>
                      </c:pt>
                      <c:pt idx="1600">
                        <c:v>10.482922739629901</c:v>
                      </c:pt>
                      <c:pt idx="1601">
                        <c:v>10.489474566342199</c:v>
                      </c:pt>
                      <c:pt idx="1602">
                        <c:v>10.4960263930545</c:v>
                      </c:pt>
                      <c:pt idx="1603">
                        <c:v>10.502578219766701</c:v>
                      </c:pt>
                      <c:pt idx="1604">
                        <c:v>10.509130046478999</c:v>
                      </c:pt>
                      <c:pt idx="1605">
                        <c:v>10.5156818731913</c:v>
                      </c:pt>
                      <c:pt idx="1606">
                        <c:v>10.5222336999035</c:v>
                      </c:pt>
                      <c:pt idx="1607">
                        <c:v>10.528785526615801</c:v>
                      </c:pt>
                      <c:pt idx="1608">
                        <c:v>10.535337353328099</c:v>
                      </c:pt>
                      <c:pt idx="1609">
                        <c:v>10.5418891800403</c:v>
                      </c:pt>
                      <c:pt idx="1610">
                        <c:v>10.548441006752601</c:v>
                      </c:pt>
                      <c:pt idx="1611">
                        <c:v>10.554992833464899</c:v>
                      </c:pt>
                      <c:pt idx="1612">
                        <c:v>10.5615446601771</c:v>
                      </c:pt>
                      <c:pt idx="1613">
                        <c:v>10.568096486889401</c:v>
                      </c:pt>
                      <c:pt idx="1614">
                        <c:v>10.574648313601701</c:v>
                      </c:pt>
                      <c:pt idx="1615">
                        <c:v>10.581200140313999</c:v>
                      </c:pt>
                      <c:pt idx="1616">
                        <c:v>10.5877519670262</c:v>
                      </c:pt>
                      <c:pt idx="1617">
                        <c:v>10.594303793738501</c:v>
                      </c:pt>
                      <c:pt idx="1618">
                        <c:v>10.600855620450799</c:v>
                      </c:pt>
                      <c:pt idx="1619">
                        <c:v>10.607407447163</c:v>
                      </c:pt>
                      <c:pt idx="1620">
                        <c:v>10.613959273875301</c:v>
                      </c:pt>
                      <c:pt idx="1621">
                        <c:v>10.620511100587599</c:v>
                      </c:pt>
                      <c:pt idx="1622">
                        <c:v>10.6270629272998</c:v>
                      </c:pt>
                      <c:pt idx="1623">
                        <c:v>10.6336147540121</c:v>
                      </c:pt>
                      <c:pt idx="1624">
                        <c:v>10.640166580724401</c:v>
                      </c:pt>
                      <c:pt idx="1625">
                        <c:v>10.6467184074366</c:v>
                      </c:pt>
                      <c:pt idx="1626">
                        <c:v>10.6532702341489</c:v>
                      </c:pt>
                      <c:pt idx="1627">
                        <c:v>10.659822060861201</c:v>
                      </c:pt>
                      <c:pt idx="1628">
                        <c:v>10.6663738875734</c:v>
                      </c:pt>
                      <c:pt idx="1629">
                        <c:v>10.6729257142857</c:v>
                      </c:pt>
                      <c:pt idx="1630">
                        <c:v>10.679477540998001</c:v>
                      </c:pt>
                      <c:pt idx="1631">
                        <c:v>10.686029367710301</c:v>
                      </c:pt>
                      <c:pt idx="1632">
                        <c:v>10.6925811944225</c:v>
                      </c:pt>
                      <c:pt idx="1633">
                        <c:v>10.6991330211348</c:v>
                      </c:pt>
                      <c:pt idx="1634">
                        <c:v>10.705684847847101</c:v>
                      </c:pt>
                      <c:pt idx="1635">
                        <c:v>10.7122366745593</c:v>
                      </c:pt>
                      <c:pt idx="1636">
                        <c:v>10.7187885012716</c:v>
                      </c:pt>
                      <c:pt idx="1637">
                        <c:v>10.725340327983901</c:v>
                      </c:pt>
                      <c:pt idx="1638">
                        <c:v>10.7318921546961</c:v>
                      </c:pt>
                      <c:pt idx="1639">
                        <c:v>10.7384439814084</c:v>
                      </c:pt>
                      <c:pt idx="1640">
                        <c:v>10.7449958081207</c:v>
                      </c:pt>
                      <c:pt idx="1641">
                        <c:v>10.7515476348329</c:v>
                      </c:pt>
                      <c:pt idx="1642">
                        <c:v>10.7580994615452</c:v>
                      </c:pt>
                      <c:pt idx="1643">
                        <c:v>10.7646512882575</c:v>
                      </c:pt>
                      <c:pt idx="1644">
                        <c:v>10.771203114969699</c:v>
                      </c:pt>
                      <c:pt idx="1645">
                        <c:v>10.777754941682</c:v>
                      </c:pt>
                      <c:pt idx="1646">
                        <c:v>10.7843067683943</c:v>
                      </c:pt>
                      <c:pt idx="1647">
                        <c:v>10.790858595106499</c:v>
                      </c:pt>
                      <c:pt idx="1648">
                        <c:v>10.7974104218188</c:v>
                      </c:pt>
                      <c:pt idx="1649">
                        <c:v>10.8039622485311</c:v>
                      </c:pt>
                      <c:pt idx="1650">
                        <c:v>10.8105140752434</c:v>
                      </c:pt>
                      <c:pt idx="1651">
                        <c:v>10.817065901955599</c:v>
                      </c:pt>
                      <c:pt idx="1652">
                        <c:v>10.8236177286679</c:v>
                      </c:pt>
                      <c:pt idx="1653">
                        <c:v>10.8301695553802</c:v>
                      </c:pt>
                      <c:pt idx="1654">
                        <c:v>10.836721382092399</c:v>
                      </c:pt>
                      <c:pt idx="1655">
                        <c:v>10.8432732088047</c:v>
                      </c:pt>
                      <c:pt idx="1656">
                        <c:v>10.849825035517</c:v>
                      </c:pt>
                      <c:pt idx="1657">
                        <c:v>10.856376862229199</c:v>
                      </c:pt>
                      <c:pt idx="1658">
                        <c:v>10.8629286889415</c:v>
                      </c:pt>
                      <c:pt idx="1659">
                        <c:v>10.8694805156538</c:v>
                      </c:pt>
                      <c:pt idx="1660">
                        <c:v>10.876032342366001</c:v>
                      </c:pt>
                      <c:pt idx="1661">
                        <c:v>10.882584169078299</c:v>
                      </c:pt>
                      <c:pt idx="1662">
                        <c:v>10.8891359957906</c:v>
                      </c:pt>
                      <c:pt idx="1663">
                        <c:v>10.8956878225029</c:v>
                      </c:pt>
                      <c:pt idx="1664">
                        <c:v>10.902239649215099</c:v>
                      </c:pt>
                      <c:pt idx="1665">
                        <c:v>10.9087914759274</c:v>
                      </c:pt>
                      <c:pt idx="1666">
                        <c:v>10.9153433026397</c:v>
                      </c:pt>
                      <c:pt idx="1667">
                        <c:v>10.921895129351901</c:v>
                      </c:pt>
                      <c:pt idx="1668">
                        <c:v>10.928446956064199</c:v>
                      </c:pt>
                      <c:pt idx="1669">
                        <c:v>10.9349987827765</c:v>
                      </c:pt>
                      <c:pt idx="1670">
                        <c:v>10.941550609488701</c:v>
                      </c:pt>
                      <c:pt idx="1671">
                        <c:v>10.948102436200999</c:v>
                      </c:pt>
                      <c:pt idx="1672">
                        <c:v>10.9546542629133</c:v>
                      </c:pt>
                      <c:pt idx="1673">
                        <c:v>10.961206089625501</c:v>
                      </c:pt>
                      <c:pt idx="1674">
                        <c:v>10.967757916337799</c:v>
                      </c:pt>
                      <c:pt idx="1675">
                        <c:v>10.9743097430501</c:v>
                      </c:pt>
                      <c:pt idx="1676">
                        <c:v>10.9808615697623</c:v>
                      </c:pt>
                      <c:pt idx="1677">
                        <c:v>10.987413396474601</c:v>
                      </c:pt>
                      <c:pt idx="1678">
                        <c:v>10.993965223186899</c:v>
                      </c:pt>
                      <c:pt idx="1679">
                        <c:v>11.0005170498991</c:v>
                      </c:pt>
                      <c:pt idx="1680">
                        <c:v>11.007068876611401</c:v>
                      </c:pt>
                      <c:pt idx="1681">
                        <c:v>11.013620703323699</c:v>
                      </c:pt>
                      <c:pt idx="1682">
                        <c:v>11.020172530036</c:v>
                      </c:pt>
                      <c:pt idx="1683">
                        <c:v>11.026724356748201</c:v>
                      </c:pt>
                      <c:pt idx="1684">
                        <c:v>11.033276183460501</c:v>
                      </c:pt>
                      <c:pt idx="1685">
                        <c:v>11.039828010172799</c:v>
                      </c:pt>
                      <c:pt idx="1686">
                        <c:v>11.046379836885</c:v>
                      </c:pt>
                      <c:pt idx="1687">
                        <c:v>11.052931663597301</c:v>
                      </c:pt>
                      <c:pt idx="1688">
                        <c:v>11.059483490309599</c:v>
                      </c:pt>
                      <c:pt idx="1689">
                        <c:v>11.0660353170218</c:v>
                      </c:pt>
                      <c:pt idx="1690">
                        <c:v>11.072587143734101</c:v>
                      </c:pt>
                      <c:pt idx="1691">
                        <c:v>11.079138970446399</c:v>
                      </c:pt>
                      <c:pt idx="1692">
                        <c:v>11.0856907971586</c:v>
                      </c:pt>
                      <c:pt idx="1693">
                        <c:v>11.0922426238709</c:v>
                      </c:pt>
                      <c:pt idx="1694">
                        <c:v>11.098794450583201</c:v>
                      </c:pt>
                      <c:pt idx="1695">
                        <c:v>11.1053462772954</c:v>
                      </c:pt>
                      <c:pt idx="1696">
                        <c:v>11.1118981040077</c:v>
                      </c:pt>
                      <c:pt idx="1697">
                        <c:v>11.118449930720001</c:v>
                      </c:pt>
                      <c:pt idx="1698">
                        <c:v>11.125001757432299</c:v>
                      </c:pt>
                      <c:pt idx="1699">
                        <c:v>11.1315535841445</c:v>
                      </c:pt>
                      <c:pt idx="1700">
                        <c:v>11.138105410856801</c:v>
                      </c:pt>
                      <c:pt idx="1701">
                        <c:v>11.144657237569101</c:v>
                      </c:pt>
                      <c:pt idx="1702">
                        <c:v>11.1512090642813</c:v>
                      </c:pt>
                      <c:pt idx="1703">
                        <c:v>11.1577608909936</c:v>
                      </c:pt>
                      <c:pt idx="1704">
                        <c:v>11.164312717705901</c:v>
                      </c:pt>
                      <c:pt idx="1705">
                        <c:v>11.1708645444181</c:v>
                      </c:pt>
                      <c:pt idx="1706">
                        <c:v>11.1774163711304</c:v>
                      </c:pt>
                      <c:pt idx="1707">
                        <c:v>11.183968197842701</c:v>
                      </c:pt>
                      <c:pt idx="1708">
                        <c:v>11.1905200245549</c:v>
                      </c:pt>
                      <c:pt idx="1709">
                        <c:v>11.1970718512672</c:v>
                      </c:pt>
                      <c:pt idx="1710">
                        <c:v>11.2036236779795</c:v>
                      </c:pt>
                      <c:pt idx="1711">
                        <c:v>11.2101755046917</c:v>
                      </c:pt>
                      <c:pt idx="1712">
                        <c:v>11.216727331404</c:v>
                      </c:pt>
                      <c:pt idx="1713">
                        <c:v>11.2232791581163</c:v>
                      </c:pt>
                      <c:pt idx="1714">
                        <c:v>11.229830984828601</c:v>
                      </c:pt>
                      <c:pt idx="1715">
                        <c:v>11.2363828115408</c:v>
                      </c:pt>
                      <c:pt idx="1716">
                        <c:v>11.2429346382531</c:v>
                      </c:pt>
                      <c:pt idx="1717">
                        <c:v>11.249486464965401</c:v>
                      </c:pt>
                      <c:pt idx="1718">
                        <c:v>11.2560382916776</c:v>
                      </c:pt>
                      <c:pt idx="1719">
                        <c:v>11.2625901183899</c:v>
                      </c:pt>
                      <c:pt idx="1720">
                        <c:v>11.2691419451022</c:v>
                      </c:pt>
                      <c:pt idx="1721">
                        <c:v>11.275693771814399</c:v>
                      </c:pt>
                      <c:pt idx="1722">
                        <c:v>11.2822455985267</c:v>
                      </c:pt>
                      <c:pt idx="1723">
                        <c:v>11.288797425239</c:v>
                      </c:pt>
                      <c:pt idx="1724">
                        <c:v>11.295349251951199</c:v>
                      </c:pt>
                      <c:pt idx="1725">
                        <c:v>11.3019010786635</c:v>
                      </c:pt>
                      <c:pt idx="1726">
                        <c:v>11.3084529053758</c:v>
                      </c:pt>
                      <c:pt idx="1727">
                        <c:v>11.315004732087999</c:v>
                      </c:pt>
                      <c:pt idx="1728">
                        <c:v>11.3215565588003</c:v>
                      </c:pt>
                      <c:pt idx="1729">
                        <c:v>11.3281083855126</c:v>
                      </c:pt>
                      <c:pt idx="1730">
                        <c:v>11.3346602122249</c:v>
                      </c:pt>
                      <c:pt idx="1731">
                        <c:v>11.341212038937099</c:v>
                      </c:pt>
                      <c:pt idx="1732">
                        <c:v>11.3477638656494</c:v>
                      </c:pt>
                      <c:pt idx="1733">
                        <c:v>11.3543156923617</c:v>
                      </c:pt>
                      <c:pt idx="1734">
                        <c:v>11.360867519073899</c:v>
                      </c:pt>
                      <c:pt idx="1735">
                        <c:v>11.3674193457862</c:v>
                      </c:pt>
                      <c:pt idx="1736">
                        <c:v>11.3739711724985</c:v>
                      </c:pt>
                      <c:pt idx="1737">
                        <c:v>11.380522999210701</c:v>
                      </c:pt>
                      <c:pt idx="1738">
                        <c:v>11.387074825922999</c:v>
                      </c:pt>
                      <c:pt idx="1739">
                        <c:v>11.3936266526353</c:v>
                      </c:pt>
                      <c:pt idx="1740">
                        <c:v>11.400178479347501</c:v>
                      </c:pt>
                      <c:pt idx="1741">
                        <c:v>11.406730306059799</c:v>
                      </c:pt>
                      <c:pt idx="1742">
                        <c:v>11.4132821327721</c:v>
                      </c:pt>
                      <c:pt idx="1743">
                        <c:v>11.419833959484301</c:v>
                      </c:pt>
                      <c:pt idx="1744">
                        <c:v>11.426385786196599</c:v>
                      </c:pt>
                      <c:pt idx="1745">
                        <c:v>11.4329376129089</c:v>
                      </c:pt>
                      <c:pt idx="1746">
                        <c:v>11.4394894396212</c:v>
                      </c:pt>
                      <c:pt idx="1747">
                        <c:v>11.446041266333401</c:v>
                      </c:pt>
                      <c:pt idx="1748">
                        <c:v>11.452593093045699</c:v>
                      </c:pt>
                      <c:pt idx="1749">
                        <c:v>11.459144919758</c:v>
                      </c:pt>
                      <c:pt idx="1750">
                        <c:v>11.465696746470201</c:v>
                      </c:pt>
                      <c:pt idx="1751">
                        <c:v>11.472248573182499</c:v>
                      </c:pt>
                      <c:pt idx="1752">
                        <c:v>11.4788003998948</c:v>
                      </c:pt>
                      <c:pt idx="1753">
                        <c:v>11.485352226607001</c:v>
                      </c:pt>
                      <c:pt idx="1754">
                        <c:v>11.491904053319301</c:v>
                      </c:pt>
                      <c:pt idx="1755">
                        <c:v>11.498455880031599</c:v>
                      </c:pt>
                      <c:pt idx="1756">
                        <c:v>11.5050077067438</c:v>
                      </c:pt>
                      <c:pt idx="1757">
                        <c:v>11.511559533456101</c:v>
                      </c:pt>
                      <c:pt idx="1758">
                        <c:v>11.518111360168399</c:v>
                      </c:pt>
                      <c:pt idx="1759">
                        <c:v>11.5246631868806</c:v>
                      </c:pt>
                      <c:pt idx="1760">
                        <c:v>11.531215013592901</c:v>
                      </c:pt>
                      <c:pt idx="1761">
                        <c:v>11.537766840305199</c:v>
                      </c:pt>
                      <c:pt idx="1762">
                        <c:v>11.5443186670174</c:v>
                      </c:pt>
                      <c:pt idx="1763">
                        <c:v>11.5508704937297</c:v>
                      </c:pt>
                      <c:pt idx="1764">
                        <c:v>11.557422320442001</c:v>
                      </c:pt>
                      <c:pt idx="1765">
                        <c:v>11.563974147154299</c:v>
                      </c:pt>
                      <c:pt idx="1766">
                        <c:v>11.5705259738665</c:v>
                      </c:pt>
                      <c:pt idx="1767">
                        <c:v>11.577077800578801</c:v>
                      </c:pt>
                      <c:pt idx="1768">
                        <c:v>11.583629627291099</c:v>
                      </c:pt>
                      <c:pt idx="1769">
                        <c:v>11.5901814540033</c:v>
                      </c:pt>
                      <c:pt idx="1770">
                        <c:v>11.596733280715601</c:v>
                      </c:pt>
                      <c:pt idx="1771">
                        <c:v>11.603285107427901</c:v>
                      </c:pt>
                      <c:pt idx="1772">
                        <c:v>11.6098369341401</c:v>
                      </c:pt>
                      <c:pt idx="1773">
                        <c:v>11.6163887608524</c:v>
                      </c:pt>
                      <c:pt idx="1774">
                        <c:v>11.622940587564701</c:v>
                      </c:pt>
                      <c:pt idx="1775">
                        <c:v>11.6294924142769</c:v>
                      </c:pt>
                      <c:pt idx="1776">
                        <c:v>11.6360442409892</c:v>
                      </c:pt>
                      <c:pt idx="1777">
                        <c:v>11.642596067701501</c:v>
                      </c:pt>
                      <c:pt idx="1778">
                        <c:v>11.649147894413799</c:v>
                      </c:pt>
                      <c:pt idx="1779">
                        <c:v>11.655699721126</c:v>
                      </c:pt>
                      <c:pt idx="1780">
                        <c:v>11.6622515478383</c:v>
                      </c:pt>
                      <c:pt idx="1781">
                        <c:v>11.668803374550601</c:v>
                      </c:pt>
                      <c:pt idx="1782">
                        <c:v>11.6753552012628</c:v>
                      </c:pt>
                      <c:pt idx="1783">
                        <c:v>11.6819070279751</c:v>
                      </c:pt>
                      <c:pt idx="1784">
                        <c:v>11.688458854687401</c:v>
                      </c:pt>
                      <c:pt idx="1785">
                        <c:v>11.6950106813996</c:v>
                      </c:pt>
                      <c:pt idx="1786">
                        <c:v>11.7015625081119</c:v>
                      </c:pt>
                      <c:pt idx="1787">
                        <c:v>11.7081143348242</c:v>
                      </c:pt>
                      <c:pt idx="1788">
                        <c:v>11.7146661615364</c:v>
                      </c:pt>
                      <c:pt idx="1789">
                        <c:v>11.7212179882487</c:v>
                      </c:pt>
                      <c:pt idx="1790">
                        <c:v>11.727769814961</c:v>
                      </c:pt>
                      <c:pt idx="1791">
                        <c:v>11.734321641673199</c:v>
                      </c:pt>
                      <c:pt idx="1792">
                        <c:v>11.7408734683855</c:v>
                      </c:pt>
                      <c:pt idx="1793">
                        <c:v>11.7474252950978</c:v>
                      </c:pt>
                      <c:pt idx="1794">
                        <c:v>11.753977121809999</c:v>
                      </c:pt>
                      <c:pt idx="1795">
                        <c:v>11.7605289485223</c:v>
                      </c:pt>
                      <c:pt idx="1796">
                        <c:v>11.7670807752346</c:v>
                      </c:pt>
                      <c:pt idx="1797">
                        <c:v>11.7736326019469</c:v>
                      </c:pt>
                      <c:pt idx="1798">
                        <c:v>11.7801844286591</c:v>
                      </c:pt>
                      <c:pt idx="1799">
                        <c:v>11.7867362553714</c:v>
                      </c:pt>
                      <c:pt idx="1800">
                        <c:v>11.7932880820837</c:v>
                      </c:pt>
                      <c:pt idx="1801">
                        <c:v>11.799839908795899</c:v>
                      </c:pt>
                      <c:pt idx="1802">
                        <c:v>11.8063917355082</c:v>
                      </c:pt>
                      <c:pt idx="1803">
                        <c:v>11.8129435622205</c:v>
                      </c:pt>
                      <c:pt idx="1804">
                        <c:v>11.819495388932699</c:v>
                      </c:pt>
                      <c:pt idx="1805">
                        <c:v>11.826047215645</c:v>
                      </c:pt>
                      <c:pt idx="1806">
                        <c:v>11.8325990423573</c:v>
                      </c:pt>
                      <c:pt idx="1807">
                        <c:v>11.839150869069501</c:v>
                      </c:pt>
                      <c:pt idx="1808">
                        <c:v>11.845702695781799</c:v>
                      </c:pt>
                      <c:pt idx="1809">
                        <c:v>11.8522545224941</c:v>
                      </c:pt>
                      <c:pt idx="1810">
                        <c:v>11.858806349206301</c:v>
                      </c:pt>
                      <c:pt idx="1811">
                        <c:v>11.865358175918599</c:v>
                      </c:pt>
                      <c:pt idx="1812">
                        <c:v>11.8719100026309</c:v>
                      </c:pt>
                      <c:pt idx="1813">
                        <c:v>11.8784618293432</c:v>
                      </c:pt>
                      <c:pt idx="1814">
                        <c:v>11.885013656055399</c:v>
                      </c:pt>
                      <c:pt idx="1815">
                        <c:v>11.8915654827677</c:v>
                      </c:pt>
                      <c:pt idx="1816">
                        <c:v>11.89811730948</c:v>
                      </c:pt>
                      <c:pt idx="1817">
                        <c:v>11.904669136192201</c:v>
                      </c:pt>
                      <c:pt idx="1818">
                        <c:v>11.911220962904499</c:v>
                      </c:pt>
                      <c:pt idx="1819">
                        <c:v>11.9177727896168</c:v>
                      </c:pt>
                      <c:pt idx="1820">
                        <c:v>11.924324616329001</c:v>
                      </c:pt>
                      <c:pt idx="1821">
                        <c:v>11.930876443041299</c:v>
                      </c:pt>
                      <c:pt idx="1822">
                        <c:v>11.9374282697536</c:v>
                      </c:pt>
                      <c:pt idx="1823">
                        <c:v>11.943980096465801</c:v>
                      </c:pt>
                      <c:pt idx="1824">
                        <c:v>11.950531923178101</c:v>
                      </c:pt>
                      <c:pt idx="1825">
                        <c:v>11.957083749890399</c:v>
                      </c:pt>
                      <c:pt idx="1826">
                        <c:v>11.9636355766026</c:v>
                      </c:pt>
                      <c:pt idx="1827">
                        <c:v>11.970187403314901</c:v>
                      </c:pt>
                      <c:pt idx="1828">
                        <c:v>11.976739230027199</c:v>
                      </c:pt>
                      <c:pt idx="1829">
                        <c:v>11.9832910567395</c:v>
                      </c:pt>
                      <c:pt idx="1830">
                        <c:v>11.989842883451701</c:v>
                      </c:pt>
                      <c:pt idx="1831">
                        <c:v>11.996394710163999</c:v>
                      </c:pt>
                      <c:pt idx="1832">
                        <c:v>12.0029465368763</c:v>
                      </c:pt>
                      <c:pt idx="1833">
                        <c:v>12.0094983635885</c:v>
                      </c:pt>
                      <c:pt idx="1834">
                        <c:v>12.016050190300801</c:v>
                      </c:pt>
                      <c:pt idx="1835">
                        <c:v>12.022602017013099</c:v>
                      </c:pt>
                      <c:pt idx="1836">
                        <c:v>12.0291538437253</c:v>
                      </c:pt>
                      <c:pt idx="1837">
                        <c:v>12.035705670437601</c:v>
                      </c:pt>
                      <c:pt idx="1838">
                        <c:v>12.042257497149899</c:v>
                      </c:pt>
                      <c:pt idx="1839">
                        <c:v>12.0488093238621</c:v>
                      </c:pt>
                      <c:pt idx="1840">
                        <c:v>12.0553611505744</c:v>
                      </c:pt>
                      <c:pt idx="1841">
                        <c:v>12.061912977286701</c:v>
                      </c:pt>
                      <c:pt idx="1842">
                        <c:v>12.0684648039989</c:v>
                      </c:pt>
                      <c:pt idx="1843">
                        <c:v>12.0750166307112</c:v>
                      </c:pt>
                      <c:pt idx="1844">
                        <c:v>12.081568457423501</c:v>
                      </c:pt>
                      <c:pt idx="1845">
                        <c:v>12.088120284135799</c:v>
                      </c:pt>
                      <c:pt idx="1846">
                        <c:v>12.094672110848</c:v>
                      </c:pt>
                      <c:pt idx="1847">
                        <c:v>12.101223937560301</c:v>
                      </c:pt>
                      <c:pt idx="1848">
                        <c:v>12.107775764272599</c:v>
                      </c:pt>
                      <c:pt idx="1849">
                        <c:v>12.1143275909848</c:v>
                      </c:pt>
                      <c:pt idx="1850">
                        <c:v>12.1208794176971</c:v>
                      </c:pt>
                      <c:pt idx="1851">
                        <c:v>12.127431244409401</c:v>
                      </c:pt>
                      <c:pt idx="1852">
                        <c:v>12.1339830711216</c:v>
                      </c:pt>
                      <c:pt idx="1853">
                        <c:v>12.1405348978339</c:v>
                      </c:pt>
                      <c:pt idx="1854">
                        <c:v>12.147086724546201</c:v>
                      </c:pt>
                      <c:pt idx="1855">
                        <c:v>12.1536385512584</c:v>
                      </c:pt>
                      <c:pt idx="1856">
                        <c:v>12.1601903779707</c:v>
                      </c:pt>
                      <c:pt idx="1857">
                        <c:v>12.166742204683</c:v>
                      </c:pt>
                      <c:pt idx="1858">
                        <c:v>12.1732940313952</c:v>
                      </c:pt>
                      <c:pt idx="1859">
                        <c:v>12.1798458581075</c:v>
                      </c:pt>
                      <c:pt idx="1860">
                        <c:v>12.1863976848198</c:v>
                      </c:pt>
                      <c:pt idx="1861">
                        <c:v>12.192949511532101</c:v>
                      </c:pt>
                      <c:pt idx="1862">
                        <c:v>12.1995013382443</c:v>
                      </c:pt>
                      <c:pt idx="1863">
                        <c:v>12.2060531649566</c:v>
                      </c:pt>
                      <c:pt idx="1864">
                        <c:v>12.212604991668901</c:v>
                      </c:pt>
                      <c:pt idx="1865">
                        <c:v>12.2191568183811</c:v>
                      </c:pt>
                      <c:pt idx="1866">
                        <c:v>12.2257086450934</c:v>
                      </c:pt>
                      <c:pt idx="1867">
                        <c:v>12.2322604718057</c:v>
                      </c:pt>
                      <c:pt idx="1868">
                        <c:v>12.2388122985179</c:v>
                      </c:pt>
                      <c:pt idx="1869">
                        <c:v>12.2453641252302</c:v>
                      </c:pt>
                      <c:pt idx="1870">
                        <c:v>12.2519159519425</c:v>
                      </c:pt>
                      <c:pt idx="1871">
                        <c:v>12.258467778654699</c:v>
                      </c:pt>
                      <c:pt idx="1872">
                        <c:v>12.265019605367</c:v>
                      </c:pt>
                      <c:pt idx="1873">
                        <c:v>12.2715714320793</c:v>
                      </c:pt>
                      <c:pt idx="1874">
                        <c:v>12.278123258791499</c:v>
                      </c:pt>
                      <c:pt idx="1875">
                        <c:v>12.2846750855038</c:v>
                      </c:pt>
                      <c:pt idx="1876">
                        <c:v>12.2912269122161</c:v>
                      </c:pt>
                      <c:pt idx="1877">
                        <c:v>12.2977787389284</c:v>
                      </c:pt>
                      <c:pt idx="1878">
                        <c:v>12.304330565640599</c:v>
                      </c:pt>
                      <c:pt idx="1879">
                        <c:v>12.3108823923529</c:v>
                      </c:pt>
                      <c:pt idx="1880">
                        <c:v>12.3174342190652</c:v>
                      </c:pt>
                      <c:pt idx="1881">
                        <c:v>12.323986045777399</c:v>
                      </c:pt>
                      <c:pt idx="1882">
                        <c:v>12.3305378724897</c:v>
                      </c:pt>
                      <c:pt idx="1883">
                        <c:v>12.337089699202</c:v>
                      </c:pt>
                      <c:pt idx="1884">
                        <c:v>12.343641525914199</c:v>
                      </c:pt>
                      <c:pt idx="1885">
                        <c:v>12.3501933526265</c:v>
                      </c:pt>
                      <c:pt idx="1886">
                        <c:v>12.3567451793388</c:v>
                      </c:pt>
                      <c:pt idx="1887">
                        <c:v>12.363297006051001</c:v>
                      </c:pt>
                      <c:pt idx="1888">
                        <c:v>12.369848832763299</c:v>
                      </c:pt>
                      <c:pt idx="1889">
                        <c:v>12.3764006594756</c:v>
                      </c:pt>
                      <c:pt idx="1890">
                        <c:v>12.382952486187801</c:v>
                      </c:pt>
                      <c:pt idx="1891">
                        <c:v>12.389504312900099</c:v>
                      </c:pt>
                      <c:pt idx="1892">
                        <c:v>12.3960561396124</c:v>
                      </c:pt>
                      <c:pt idx="1893">
                        <c:v>12.4026079663247</c:v>
                      </c:pt>
                      <c:pt idx="1894">
                        <c:v>12.409159793036901</c:v>
                      </c:pt>
                      <c:pt idx="1895">
                        <c:v>12.415711619749199</c:v>
                      </c:pt>
                      <c:pt idx="1896">
                        <c:v>12.4222634464615</c:v>
                      </c:pt>
                      <c:pt idx="1897">
                        <c:v>12.428815273173701</c:v>
                      </c:pt>
                      <c:pt idx="1898">
                        <c:v>12.435367099885999</c:v>
                      </c:pt>
                      <c:pt idx="1899">
                        <c:v>12.4419189265983</c:v>
                      </c:pt>
                      <c:pt idx="1900">
                        <c:v>12.448470753310501</c:v>
                      </c:pt>
                      <c:pt idx="1901">
                        <c:v>12.455022580022799</c:v>
                      </c:pt>
                      <c:pt idx="1902">
                        <c:v>12.4615744067351</c:v>
                      </c:pt>
                      <c:pt idx="1903">
                        <c:v>12.4681262334473</c:v>
                      </c:pt>
                      <c:pt idx="1904">
                        <c:v>12.474678060159601</c:v>
                      </c:pt>
                      <c:pt idx="1905">
                        <c:v>12.481229886871899</c:v>
                      </c:pt>
                      <c:pt idx="1906">
                        <c:v>12.4877817135841</c:v>
                      </c:pt>
                      <c:pt idx="1907">
                        <c:v>12.494333540296401</c:v>
                      </c:pt>
                      <c:pt idx="1908">
                        <c:v>12.500885367008699</c:v>
                      </c:pt>
                      <c:pt idx="1909">
                        <c:v>12.507437193721</c:v>
                      </c:pt>
                      <c:pt idx="1910">
                        <c:v>12.5139890204332</c:v>
                      </c:pt>
                      <c:pt idx="1911">
                        <c:v>12.520540847145501</c:v>
                      </c:pt>
                      <c:pt idx="1912">
                        <c:v>12.527092673857799</c:v>
                      </c:pt>
                      <c:pt idx="1913">
                        <c:v>12.53364450057</c:v>
                      </c:pt>
                      <c:pt idx="1914">
                        <c:v>12.540196327282301</c:v>
                      </c:pt>
                      <c:pt idx="1915">
                        <c:v>12.546748153994599</c:v>
                      </c:pt>
                      <c:pt idx="1916">
                        <c:v>12.5532999807068</c:v>
                      </c:pt>
                      <c:pt idx="1917">
                        <c:v>12.559851807419101</c:v>
                      </c:pt>
                      <c:pt idx="1918">
                        <c:v>12.566403634131399</c:v>
                      </c:pt>
                      <c:pt idx="1919">
                        <c:v>12.5729554608436</c:v>
                      </c:pt>
                      <c:pt idx="1920">
                        <c:v>12.5795072875559</c:v>
                      </c:pt>
                      <c:pt idx="1921">
                        <c:v>12.586059114268201</c:v>
                      </c:pt>
                      <c:pt idx="1922">
                        <c:v>12.5926109409804</c:v>
                      </c:pt>
                      <c:pt idx="1923">
                        <c:v>12.5991627676927</c:v>
                      </c:pt>
                      <c:pt idx="1924">
                        <c:v>12.605714594405001</c:v>
                      </c:pt>
                      <c:pt idx="1925">
                        <c:v>12.6122664211172</c:v>
                      </c:pt>
                      <c:pt idx="1926">
                        <c:v>12.6188182478295</c:v>
                      </c:pt>
                      <c:pt idx="1927">
                        <c:v>12.6253700745418</c:v>
                      </c:pt>
                      <c:pt idx="1928">
                        <c:v>12.631921901254101</c:v>
                      </c:pt>
                      <c:pt idx="1929">
                        <c:v>12.6384737279663</c:v>
                      </c:pt>
                      <c:pt idx="1930">
                        <c:v>12.6450255546786</c:v>
                      </c:pt>
                      <c:pt idx="1931">
                        <c:v>12.651577381390901</c:v>
                      </c:pt>
                      <c:pt idx="1932">
                        <c:v>12.6581292081031</c:v>
                      </c:pt>
                      <c:pt idx="1933">
                        <c:v>12.6646810348154</c:v>
                      </c:pt>
                      <c:pt idx="1934">
                        <c:v>12.671232861527701</c:v>
                      </c:pt>
                      <c:pt idx="1935">
                        <c:v>12.6777846882399</c:v>
                      </c:pt>
                      <c:pt idx="1936">
                        <c:v>12.6843365149522</c:v>
                      </c:pt>
                      <c:pt idx="1937">
                        <c:v>12.6908883416645</c:v>
                      </c:pt>
                      <c:pt idx="1938">
                        <c:v>12.6974401683767</c:v>
                      </c:pt>
                      <c:pt idx="1939">
                        <c:v>12.703991995089</c:v>
                      </c:pt>
                      <c:pt idx="1940">
                        <c:v>12.7105438218013</c:v>
                      </c:pt>
                      <c:pt idx="1941">
                        <c:v>12.717095648513499</c:v>
                      </c:pt>
                      <c:pt idx="1942">
                        <c:v>12.7236474752258</c:v>
                      </c:pt>
                      <c:pt idx="1943">
                        <c:v>12.7301993019381</c:v>
                      </c:pt>
                      <c:pt idx="1944">
                        <c:v>12.7367511286504</c:v>
                      </c:pt>
                      <c:pt idx="1945">
                        <c:v>12.7433029553626</c:v>
                      </c:pt>
                      <c:pt idx="1946">
                        <c:v>12.7498547820749</c:v>
                      </c:pt>
                      <c:pt idx="1947">
                        <c:v>12.7564066087872</c:v>
                      </c:pt>
                      <c:pt idx="1948">
                        <c:v>12.762958435499399</c:v>
                      </c:pt>
                      <c:pt idx="1949">
                        <c:v>12.7695102622117</c:v>
                      </c:pt>
                      <c:pt idx="1950">
                        <c:v>12.776062088924</c:v>
                      </c:pt>
                      <c:pt idx="1951">
                        <c:v>12.782613915636199</c:v>
                      </c:pt>
                      <c:pt idx="1952">
                        <c:v>12.7891657423485</c:v>
                      </c:pt>
                      <c:pt idx="1953">
                        <c:v>12.7957175690608</c:v>
                      </c:pt>
                      <c:pt idx="1954">
                        <c:v>12.802269395772999</c:v>
                      </c:pt>
                      <c:pt idx="1955">
                        <c:v>12.8088212224853</c:v>
                      </c:pt>
                      <c:pt idx="1956">
                        <c:v>12.8153730491976</c:v>
                      </c:pt>
                      <c:pt idx="1957">
                        <c:v>12.821924875909801</c:v>
                      </c:pt>
                      <c:pt idx="1958">
                        <c:v>12.828476702622099</c:v>
                      </c:pt>
                      <c:pt idx="1959">
                        <c:v>12.8350285293344</c:v>
                      </c:pt>
                      <c:pt idx="1960">
                        <c:v>12.8415803560467</c:v>
                      </c:pt>
                      <c:pt idx="1961">
                        <c:v>12.848132182758899</c:v>
                      </c:pt>
                      <c:pt idx="1962">
                        <c:v>12.8546840094712</c:v>
                      </c:pt>
                      <c:pt idx="1963">
                        <c:v>12.8612358361835</c:v>
                      </c:pt>
                      <c:pt idx="1964">
                        <c:v>12.867787662895701</c:v>
                      </c:pt>
                      <c:pt idx="1965">
                        <c:v>12.874339489607999</c:v>
                      </c:pt>
                      <c:pt idx="1966">
                        <c:v>12.8808913163203</c:v>
                      </c:pt>
                      <c:pt idx="1967">
                        <c:v>12.887443143032501</c:v>
                      </c:pt>
                      <c:pt idx="1968">
                        <c:v>12.893994969744799</c:v>
                      </c:pt>
                      <c:pt idx="1969">
                        <c:v>12.9005467964571</c:v>
                      </c:pt>
                      <c:pt idx="1970">
                        <c:v>12.907098623169301</c:v>
                      </c:pt>
                      <c:pt idx="1971">
                        <c:v>12.913650449881599</c:v>
                      </c:pt>
                      <c:pt idx="1972">
                        <c:v>12.9202022765939</c:v>
                      </c:pt>
                      <c:pt idx="1973">
                        <c:v>12.9267541033061</c:v>
                      </c:pt>
                      <c:pt idx="1974">
                        <c:v>12.933305930018401</c:v>
                      </c:pt>
                      <c:pt idx="1975">
                        <c:v>12.939857756730699</c:v>
                      </c:pt>
                      <c:pt idx="1976">
                        <c:v>12.946409583443</c:v>
                      </c:pt>
                      <c:pt idx="1977">
                        <c:v>12.952961410155201</c:v>
                      </c:pt>
                      <c:pt idx="1978">
                        <c:v>12.959513236867499</c:v>
                      </c:pt>
                      <c:pt idx="1979">
                        <c:v>12.9660650635798</c:v>
                      </c:pt>
                      <c:pt idx="1980">
                        <c:v>12.972616890292</c:v>
                      </c:pt>
                      <c:pt idx="1981">
                        <c:v>12.979168717004301</c:v>
                      </c:pt>
                      <c:pt idx="1982">
                        <c:v>12.985720543716599</c:v>
                      </c:pt>
                      <c:pt idx="1983">
                        <c:v>12.9922723704288</c:v>
                      </c:pt>
                      <c:pt idx="1984">
                        <c:v>12.998824197141101</c:v>
                      </c:pt>
                      <c:pt idx="1985">
                        <c:v>13.005376023853399</c:v>
                      </c:pt>
                      <c:pt idx="1986">
                        <c:v>13.0119278505656</c:v>
                      </c:pt>
                      <c:pt idx="1987">
                        <c:v>13.018479677277901</c:v>
                      </c:pt>
                      <c:pt idx="1988">
                        <c:v>13.025031503990199</c:v>
                      </c:pt>
                      <c:pt idx="1989">
                        <c:v>13.0315833307024</c:v>
                      </c:pt>
                      <c:pt idx="1990">
                        <c:v>13.0381351574147</c:v>
                      </c:pt>
                      <c:pt idx="1991">
                        <c:v>13.044686984127001</c:v>
                      </c:pt>
                      <c:pt idx="1992">
                        <c:v>13.051238810839299</c:v>
                      </c:pt>
                      <c:pt idx="1993">
                        <c:v>13.0577906375515</c:v>
                      </c:pt>
                      <c:pt idx="1994">
                        <c:v>13.064342464263801</c:v>
                      </c:pt>
                      <c:pt idx="1995">
                        <c:v>13.070894290976099</c:v>
                      </c:pt>
                      <c:pt idx="1996">
                        <c:v>13.0774461176883</c:v>
                      </c:pt>
                      <c:pt idx="1997">
                        <c:v>13.0839979444006</c:v>
                      </c:pt>
                      <c:pt idx="1998">
                        <c:v>13.090549771112901</c:v>
                      </c:pt>
                      <c:pt idx="1999">
                        <c:v>13.0971015978251</c:v>
                      </c:pt>
                      <c:pt idx="2000">
                        <c:v>13.1036534245374</c:v>
                      </c:pt>
                      <c:pt idx="2001">
                        <c:v>13.110205251249701</c:v>
                      </c:pt>
                      <c:pt idx="2002">
                        <c:v>13.1167570779619</c:v>
                      </c:pt>
                      <c:pt idx="2003">
                        <c:v>13.1233089046742</c:v>
                      </c:pt>
                      <c:pt idx="2004">
                        <c:v>13.129860731386501</c:v>
                      </c:pt>
                      <c:pt idx="2005">
                        <c:v>13.1364125580987</c:v>
                      </c:pt>
                      <c:pt idx="2006">
                        <c:v>13.142964384811</c:v>
                      </c:pt>
                      <c:pt idx="2007">
                        <c:v>13.1495162115233</c:v>
                      </c:pt>
                      <c:pt idx="2008">
                        <c:v>13.156068038235601</c:v>
                      </c:pt>
                      <c:pt idx="2009">
                        <c:v>13.1626198649478</c:v>
                      </c:pt>
                      <c:pt idx="2010">
                        <c:v>13.1691716916601</c:v>
                      </c:pt>
                      <c:pt idx="2011">
                        <c:v>13.175723518372401</c:v>
                      </c:pt>
                      <c:pt idx="2012">
                        <c:v>13.1822753450846</c:v>
                      </c:pt>
                      <c:pt idx="2013">
                        <c:v>13.1888271717969</c:v>
                      </c:pt>
                      <c:pt idx="2014">
                        <c:v>13.1953789985092</c:v>
                      </c:pt>
                      <c:pt idx="2015">
                        <c:v>13.2019308252214</c:v>
                      </c:pt>
                      <c:pt idx="2016">
                        <c:v>13.2084826519337</c:v>
                      </c:pt>
                      <c:pt idx="2017">
                        <c:v>13.215034478646</c:v>
                      </c:pt>
                      <c:pt idx="2018">
                        <c:v>13.221586305358199</c:v>
                      </c:pt>
                      <c:pt idx="2019">
                        <c:v>13.2281381320705</c:v>
                      </c:pt>
                      <c:pt idx="2020">
                        <c:v>13.2346899587828</c:v>
                      </c:pt>
                      <c:pt idx="2021">
                        <c:v>13.241241785494999</c:v>
                      </c:pt>
                      <c:pt idx="2022">
                        <c:v>13.2477936122073</c:v>
                      </c:pt>
                      <c:pt idx="2023">
                        <c:v>13.2543454389196</c:v>
                      </c:pt>
                      <c:pt idx="2024">
                        <c:v>13.260897265631799</c:v>
                      </c:pt>
                      <c:pt idx="2025">
                        <c:v>13.2674490923441</c:v>
                      </c:pt>
                      <c:pt idx="2026">
                        <c:v>13.2740009190564</c:v>
                      </c:pt>
                      <c:pt idx="2027">
                        <c:v>13.2805527457687</c:v>
                      </c:pt>
                      <c:pt idx="2028">
                        <c:v>13.287104572480899</c:v>
                      </c:pt>
                      <c:pt idx="2029">
                        <c:v>13.2936563991932</c:v>
                      </c:pt>
                      <c:pt idx="2030">
                        <c:v>13.3002082259055</c:v>
                      </c:pt>
                      <c:pt idx="2031">
                        <c:v>13.306760052617699</c:v>
                      </c:pt>
                      <c:pt idx="2032">
                        <c:v>13.31331187933</c:v>
                      </c:pt>
                      <c:pt idx="2033">
                        <c:v>13.3198637060423</c:v>
                      </c:pt>
                      <c:pt idx="2034">
                        <c:v>13.326415532754501</c:v>
                      </c:pt>
                      <c:pt idx="2035">
                        <c:v>13.332967359466799</c:v>
                      </c:pt>
                      <c:pt idx="2036">
                        <c:v>13.3395191861791</c:v>
                      </c:pt>
                      <c:pt idx="2037">
                        <c:v>13.346071012891301</c:v>
                      </c:pt>
                      <c:pt idx="2038">
                        <c:v>13.352622839603599</c:v>
                      </c:pt>
                      <c:pt idx="2039">
                        <c:v>13.3591746663159</c:v>
                      </c:pt>
                      <c:pt idx="2040">
                        <c:v>13.3657264930282</c:v>
                      </c:pt>
                      <c:pt idx="2041">
                        <c:v>13.372278319740399</c:v>
                      </c:pt>
                      <c:pt idx="2042">
                        <c:v>13.3788301464527</c:v>
                      </c:pt>
                      <c:pt idx="2043">
                        <c:v>13.385381973165</c:v>
                      </c:pt>
                      <c:pt idx="2044">
                        <c:v>13.391933799877201</c:v>
                      </c:pt>
                      <c:pt idx="2045">
                        <c:v>13.398485626589499</c:v>
                      </c:pt>
                      <c:pt idx="2046">
                        <c:v>13.4050374533018</c:v>
                      </c:pt>
                      <c:pt idx="2047">
                        <c:v>13.411589280014001</c:v>
                      </c:pt>
                      <c:pt idx="2048">
                        <c:v>13.418141106726299</c:v>
                      </c:pt>
                      <c:pt idx="2049">
                        <c:v>13.4246929334386</c:v>
                      </c:pt>
                      <c:pt idx="2050">
                        <c:v>13.4312447601508</c:v>
                      </c:pt>
                      <c:pt idx="2051">
                        <c:v>13.437796586863101</c:v>
                      </c:pt>
                      <c:pt idx="2052">
                        <c:v>13.444348413575399</c:v>
                      </c:pt>
                      <c:pt idx="2053">
                        <c:v>13.4509002402876</c:v>
                      </c:pt>
                      <c:pt idx="2054">
                        <c:v>13.457452066999901</c:v>
                      </c:pt>
                      <c:pt idx="2055">
                        <c:v>13.464003893712199</c:v>
                      </c:pt>
                      <c:pt idx="2056">
                        <c:v>13.4705557204245</c:v>
                      </c:pt>
                      <c:pt idx="2057">
                        <c:v>13.477107547136701</c:v>
                      </c:pt>
                      <c:pt idx="2058">
                        <c:v>13.483659373848999</c:v>
                      </c:pt>
                      <c:pt idx="2059">
                        <c:v>13.4902112005613</c:v>
                      </c:pt>
                      <c:pt idx="2060">
                        <c:v>13.4967630272735</c:v>
                      </c:pt>
                      <c:pt idx="2061">
                        <c:v>13.503314853985801</c:v>
                      </c:pt>
                      <c:pt idx="2062">
                        <c:v>13.509866680698099</c:v>
                      </c:pt>
                      <c:pt idx="2063">
                        <c:v>13.5164185074103</c:v>
                      </c:pt>
                      <c:pt idx="2064">
                        <c:v>13.522970334122601</c:v>
                      </c:pt>
                      <c:pt idx="2065">
                        <c:v>13.529522160834899</c:v>
                      </c:pt>
                      <c:pt idx="2066">
                        <c:v>13.5360739875471</c:v>
                      </c:pt>
                      <c:pt idx="2067">
                        <c:v>13.5426258142594</c:v>
                      </c:pt>
                      <c:pt idx="2068">
                        <c:v>13.549177640971701</c:v>
                      </c:pt>
                      <c:pt idx="2069">
                        <c:v>13.5557294676839</c:v>
                      </c:pt>
                      <c:pt idx="2070">
                        <c:v>13.5622812943962</c:v>
                      </c:pt>
                      <c:pt idx="2071">
                        <c:v>13.568833121108501</c:v>
                      </c:pt>
                      <c:pt idx="2072">
                        <c:v>13.5753849478207</c:v>
                      </c:pt>
                      <c:pt idx="2073">
                        <c:v>13.581936774533</c:v>
                      </c:pt>
                      <c:pt idx="2074">
                        <c:v>13.588488601245301</c:v>
                      </c:pt>
                      <c:pt idx="2075">
                        <c:v>13.595040427957599</c:v>
                      </c:pt>
                      <c:pt idx="2076">
                        <c:v>13.6015922546698</c:v>
                      </c:pt>
                      <c:pt idx="2077">
                        <c:v>13.6081440813821</c:v>
                      </c:pt>
                      <c:pt idx="2078">
                        <c:v>13.614695908094401</c:v>
                      </c:pt>
                      <c:pt idx="2079">
                        <c:v>13.6212477348066</c:v>
                      </c:pt>
                      <c:pt idx="2080">
                        <c:v>13.6277995615189</c:v>
                      </c:pt>
                      <c:pt idx="2081">
                        <c:v>13.634351388231201</c:v>
                      </c:pt>
                      <c:pt idx="2082">
                        <c:v>13.6409032149434</c:v>
                      </c:pt>
                      <c:pt idx="2083">
                        <c:v>13.6474550416557</c:v>
                      </c:pt>
                      <c:pt idx="2084">
                        <c:v>13.654006868368</c:v>
                      </c:pt>
                      <c:pt idx="2085">
                        <c:v>13.6605586950802</c:v>
                      </c:pt>
                      <c:pt idx="2086">
                        <c:v>13.6671105217925</c:v>
                      </c:pt>
                      <c:pt idx="2087">
                        <c:v>13.6736623485048</c:v>
                      </c:pt>
                      <c:pt idx="2088">
                        <c:v>13.680214175216999</c:v>
                      </c:pt>
                      <c:pt idx="2089">
                        <c:v>13.6867660019293</c:v>
                      </c:pt>
                      <c:pt idx="2090">
                        <c:v>13.6933178286416</c:v>
                      </c:pt>
                      <c:pt idx="2091">
                        <c:v>13.699869655353901</c:v>
                      </c:pt>
                      <c:pt idx="2092">
                        <c:v>13.7064214820661</c:v>
                      </c:pt>
                      <c:pt idx="2093">
                        <c:v>13.7129733087784</c:v>
                      </c:pt>
                      <c:pt idx="2094">
                        <c:v>13.7195251354907</c:v>
                      </c:pt>
                      <c:pt idx="2095">
                        <c:v>13.7260769622029</c:v>
                      </c:pt>
                      <c:pt idx="2096">
                        <c:v>13.7326287889152</c:v>
                      </c:pt>
                      <c:pt idx="2097">
                        <c:v>13.7391806156275</c:v>
                      </c:pt>
                      <c:pt idx="2098">
                        <c:v>13.745732442339699</c:v>
                      </c:pt>
                      <c:pt idx="2099">
                        <c:v>13.752284269052</c:v>
                      </c:pt>
                      <c:pt idx="2100">
                        <c:v>13.7588360957643</c:v>
                      </c:pt>
                      <c:pt idx="2101">
                        <c:v>13.765387922476499</c:v>
                      </c:pt>
                      <c:pt idx="2102">
                        <c:v>13.7719397491888</c:v>
                      </c:pt>
                      <c:pt idx="2103">
                        <c:v>13.7784915759011</c:v>
                      </c:pt>
                      <c:pt idx="2104">
                        <c:v>13.785043402613301</c:v>
                      </c:pt>
                      <c:pt idx="2105">
                        <c:v>13.791595229325599</c:v>
                      </c:pt>
                      <c:pt idx="2106">
                        <c:v>13.7981470560379</c:v>
                      </c:pt>
                      <c:pt idx="2107">
                        <c:v>13.8046988827502</c:v>
                      </c:pt>
                      <c:pt idx="2108">
                        <c:v>13.811250709462399</c:v>
                      </c:pt>
                      <c:pt idx="2109">
                        <c:v>13.8178025361747</c:v>
                      </c:pt>
                      <c:pt idx="2110">
                        <c:v>13.824354362887</c:v>
                      </c:pt>
                      <c:pt idx="2111">
                        <c:v>13.830906189599199</c:v>
                      </c:pt>
                      <c:pt idx="2112">
                        <c:v>13.8374580163115</c:v>
                      </c:pt>
                      <c:pt idx="2113">
                        <c:v>13.8440098430238</c:v>
                      </c:pt>
                      <c:pt idx="2114">
                        <c:v>13.850561669736001</c:v>
                      </c:pt>
                      <c:pt idx="2115">
                        <c:v>13.857113496448299</c:v>
                      </c:pt>
                      <c:pt idx="2116">
                        <c:v>13.8636653231606</c:v>
                      </c:pt>
                      <c:pt idx="2117">
                        <c:v>13.870217149872801</c:v>
                      </c:pt>
                      <c:pt idx="2118">
                        <c:v>13.876768976585099</c:v>
                      </c:pt>
                      <c:pt idx="2119">
                        <c:v>13.8833208032974</c:v>
                      </c:pt>
                      <c:pt idx="2120">
                        <c:v>13.8898726300096</c:v>
                      </c:pt>
                      <c:pt idx="2121">
                        <c:v>13.896424456721901</c:v>
                      </c:pt>
                      <c:pt idx="2122">
                        <c:v>13.902976283434199</c:v>
                      </c:pt>
                      <c:pt idx="2123">
                        <c:v>13.9095281101465</c:v>
                      </c:pt>
                      <c:pt idx="2124">
                        <c:v>13.916079936858701</c:v>
                      </c:pt>
                      <c:pt idx="2125">
                        <c:v>13.922631763570999</c:v>
                      </c:pt>
                      <c:pt idx="2126">
                        <c:v>13.9291835902833</c:v>
                      </c:pt>
                      <c:pt idx="2127">
                        <c:v>13.935735416995501</c:v>
                      </c:pt>
                      <c:pt idx="2128">
                        <c:v>13.942287243707799</c:v>
                      </c:pt>
                      <c:pt idx="2129">
                        <c:v>13.9488390704201</c:v>
                      </c:pt>
                      <c:pt idx="2130">
                        <c:v>13.9553908971323</c:v>
                      </c:pt>
                      <c:pt idx="2131">
                        <c:v>13.961942723844601</c:v>
                      </c:pt>
                      <c:pt idx="2132">
                        <c:v>13.968494550556899</c:v>
                      </c:pt>
                      <c:pt idx="2133">
                        <c:v>13.9750463772691</c:v>
                      </c:pt>
                      <c:pt idx="2134">
                        <c:v>13.981598203981401</c:v>
                      </c:pt>
                      <c:pt idx="2135">
                        <c:v>13.988150030693699</c:v>
                      </c:pt>
                      <c:pt idx="2136">
                        <c:v>13.9947018574059</c:v>
                      </c:pt>
                      <c:pt idx="2137">
                        <c:v>14.0012536841182</c:v>
                      </c:pt>
                      <c:pt idx="2138">
                        <c:v>14.007805510830501</c:v>
                      </c:pt>
                      <c:pt idx="2139">
                        <c:v>14.014357337542799</c:v>
                      </c:pt>
                      <c:pt idx="2140">
                        <c:v>14.020909164255</c:v>
                      </c:pt>
                      <c:pt idx="2141">
                        <c:v>14.027460990967301</c:v>
                      </c:pt>
                      <c:pt idx="2142">
                        <c:v>14.034012817679599</c:v>
                      </c:pt>
                      <c:pt idx="2143">
                        <c:v>14.0405646443918</c:v>
                      </c:pt>
                      <c:pt idx="2144">
                        <c:v>14.047116471104101</c:v>
                      </c:pt>
                      <c:pt idx="2145">
                        <c:v>14.053668297816399</c:v>
                      </c:pt>
                      <c:pt idx="2146">
                        <c:v>14.0602201245286</c:v>
                      </c:pt>
                      <c:pt idx="2147">
                        <c:v>14.0667719512409</c:v>
                      </c:pt>
                      <c:pt idx="2148">
                        <c:v>14.073323777953201</c:v>
                      </c:pt>
                      <c:pt idx="2149">
                        <c:v>14.0798756046654</c:v>
                      </c:pt>
                      <c:pt idx="2150">
                        <c:v>14.0864274313777</c:v>
                      </c:pt>
                      <c:pt idx="2151">
                        <c:v>14.092979258090001</c:v>
                      </c:pt>
                      <c:pt idx="2152">
                        <c:v>14.0995310848022</c:v>
                      </c:pt>
                      <c:pt idx="2153">
                        <c:v>14.1060829115145</c:v>
                      </c:pt>
                      <c:pt idx="2154">
                        <c:v>14.1126347382268</c:v>
                      </c:pt>
                      <c:pt idx="2155">
                        <c:v>14.119186564939101</c:v>
                      </c:pt>
                      <c:pt idx="2156">
                        <c:v>14.1257383916513</c:v>
                      </c:pt>
                      <c:pt idx="2157">
                        <c:v>14.1322902183636</c:v>
                      </c:pt>
                      <c:pt idx="2158">
                        <c:v>14.138842045075901</c:v>
                      </c:pt>
                      <c:pt idx="2159">
                        <c:v>14.1453938717881</c:v>
                      </c:pt>
                      <c:pt idx="2160">
                        <c:v>14.1519456985004</c:v>
                      </c:pt>
                      <c:pt idx="2161">
                        <c:v>14.158497525212701</c:v>
                      </c:pt>
                      <c:pt idx="2162">
                        <c:v>14.1650493519249</c:v>
                      </c:pt>
                      <c:pt idx="2163">
                        <c:v>14.1716011786372</c:v>
                      </c:pt>
                      <c:pt idx="2164">
                        <c:v>14.1781530053495</c:v>
                      </c:pt>
                      <c:pt idx="2165">
                        <c:v>14.1847048320617</c:v>
                      </c:pt>
                      <c:pt idx="2166">
                        <c:v>14.191256658774</c:v>
                      </c:pt>
                      <c:pt idx="2167">
                        <c:v>14.1978084854863</c:v>
                      </c:pt>
                      <c:pt idx="2168">
                        <c:v>14.204360312198499</c:v>
                      </c:pt>
                      <c:pt idx="2169">
                        <c:v>14.2109121389108</c:v>
                      </c:pt>
                      <c:pt idx="2170">
                        <c:v>14.2174639656231</c:v>
                      </c:pt>
                      <c:pt idx="2171">
                        <c:v>14.2240157923354</c:v>
                      </c:pt>
                      <c:pt idx="2172">
                        <c:v>14.2305676190476</c:v>
                      </c:pt>
                      <c:pt idx="2173">
                        <c:v>14.2371194457599</c:v>
                      </c:pt>
                      <c:pt idx="2174">
                        <c:v>14.2436712724722</c:v>
                      </c:pt>
                      <c:pt idx="2175">
                        <c:v>14.250223099184399</c:v>
                      </c:pt>
                      <c:pt idx="2176">
                        <c:v>14.2567749258967</c:v>
                      </c:pt>
                      <c:pt idx="2177">
                        <c:v>14.263326752609</c:v>
                      </c:pt>
                      <c:pt idx="2178">
                        <c:v>14.269878579321199</c:v>
                      </c:pt>
                      <c:pt idx="2179">
                        <c:v>14.2764304060335</c:v>
                      </c:pt>
                      <c:pt idx="2180">
                        <c:v>14.2829822327458</c:v>
                      </c:pt>
                      <c:pt idx="2181">
                        <c:v>14.289534059457999</c:v>
                      </c:pt>
                      <c:pt idx="2182">
                        <c:v>14.2960858861703</c:v>
                      </c:pt>
                      <c:pt idx="2183">
                        <c:v>14.3026377128826</c:v>
                      </c:pt>
                      <c:pt idx="2184">
                        <c:v>14.309189539594801</c:v>
                      </c:pt>
                      <c:pt idx="2185">
                        <c:v>14.315741366307099</c:v>
                      </c:pt>
                      <c:pt idx="2186">
                        <c:v>14.3222931930194</c:v>
                      </c:pt>
                      <c:pt idx="2187">
                        <c:v>14.328845019731601</c:v>
                      </c:pt>
                      <c:pt idx="2188">
                        <c:v>14.335396846443899</c:v>
                      </c:pt>
                      <c:pt idx="2189">
                        <c:v>14.3419486731562</c:v>
                      </c:pt>
                      <c:pt idx="2190">
                        <c:v>14.3485004998685</c:v>
                      </c:pt>
                      <c:pt idx="2191">
                        <c:v>14.355052326580701</c:v>
                      </c:pt>
                      <c:pt idx="2192">
                        <c:v>14.361604153292999</c:v>
                      </c:pt>
                      <c:pt idx="2193">
                        <c:v>14.3681559800053</c:v>
                      </c:pt>
                      <c:pt idx="2194">
                        <c:v>14.374707806717501</c:v>
                      </c:pt>
                      <c:pt idx="2195">
                        <c:v>14.381259633429799</c:v>
                      </c:pt>
                      <c:pt idx="2196">
                        <c:v>14.3878114601421</c:v>
                      </c:pt>
                      <c:pt idx="2197">
                        <c:v>14.394363286854301</c:v>
                      </c:pt>
                      <c:pt idx="2198">
                        <c:v>14.400915113566599</c:v>
                      </c:pt>
                      <c:pt idx="2199">
                        <c:v>14.4074669402789</c:v>
                      </c:pt>
                      <c:pt idx="2200">
                        <c:v>14.4140187669911</c:v>
                      </c:pt>
                      <c:pt idx="2201">
                        <c:v>14.420570593703401</c:v>
                      </c:pt>
                      <c:pt idx="2202">
                        <c:v>14.427122420415699</c:v>
                      </c:pt>
                      <c:pt idx="2203">
                        <c:v>14.4336742471279</c:v>
                      </c:pt>
                      <c:pt idx="2204">
                        <c:v>14.440226073840201</c:v>
                      </c:pt>
                      <c:pt idx="2205">
                        <c:v>14.446777900552499</c:v>
                      </c:pt>
                      <c:pt idx="2206">
                        <c:v>14.4533297272648</c:v>
                      </c:pt>
                      <c:pt idx="2207">
                        <c:v>14.459881553977</c:v>
                      </c:pt>
                      <c:pt idx="2208">
                        <c:v>14.466433380689301</c:v>
                      </c:pt>
                      <c:pt idx="2209">
                        <c:v>14.472985207401599</c:v>
                      </c:pt>
                      <c:pt idx="2210">
                        <c:v>14.4795370341138</c:v>
                      </c:pt>
                      <c:pt idx="2211">
                        <c:v>14.486088860826101</c:v>
                      </c:pt>
                      <c:pt idx="2212">
                        <c:v>14.492640687538399</c:v>
                      </c:pt>
                      <c:pt idx="2213">
                        <c:v>14.4991925142506</c:v>
                      </c:pt>
                      <c:pt idx="2214">
                        <c:v>14.505744340962901</c:v>
                      </c:pt>
                      <c:pt idx="2215">
                        <c:v>14.512296167675199</c:v>
                      </c:pt>
                      <c:pt idx="2216">
                        <c:v>14.5188479943874</c:v>
                      </c:pt>
                      <c:pt idx="2217">
                        <c:v>14.5253998210997</c:v>
                      </c:pt>
                      <c:pt idx="2218">
                        <c:v>14.531951647812001</c:v>
                      </c:pt>
                      <c:pt idx="2219">
                        <c:v>14.5385034745242</c:v>
                      </c:pt>
                      <c:pt idx="2220">
                        <c:v>14.5450553012365</c:v>
                      </c:pt>
                      <c:pt idx="2221">
                        <c:v>14.551607127948801</c:v>
                      </c:pt>
                      <c:pt idx="2222">
                        <c:v>14.558158954661099</c:v>
                      </c:pt>
                      <c:pt idx="2223">
                        <c:v>14.5647107813733</c:v>
                      </c:pt>
                      <c:pt idx="2224">
                        <c:v>14.5712626080856</c:v>
                      </c:pt>
                      <c:pt idx="2225">
                        <c:v>14.577814434797901</c:v>
                      </c:pt>
                      <c:pt idx="2226">
                        <c:v>14.5843662615101</c:v>
                      </c:pt>
                      <c:pt idx="2227">
                        <c:v>14.5909180882224</c:v>
                      </c:pt>
                      <c:pt idx="2228">
                        <c:v>14.597469914934701</c:v>
                      </c:pt>
                      <c:pt idx="2229">
                        <c:v>14.6040217416469</c:v>
                      </c:pt>
                      <c:pt idx="2230">
                        <c:v>14.6105735683592</c:v>
                      </c:pt>
                      <c:pt idx="2231">
                        <c:v>14.617125395071501</c:v>
                      </c:pt>
                      <c:pt idx="2232">
                        <c:v>14.6236772217837</c:v>
                      </c:pt>
                      <c:pt idx="2233">
                        <c:v>14.630229048496</c:v>
                      </c:pt>
                      <c:pt idx="2234">
                        <c:v>14.6367808752083</c:v>
                      </c:pt>
                      <c:pt idx="2235">
                        <c:v>14.6433327019205</c:v>
                      </c:pt>
                      <c:pt idx="2236">
                        <c:v>14.6498845286328</c:v>
                      </c:pt>
                      <c:pt idx="2237">
                        <c:v>14.6564363553451</c:v>
                      </c:pt>
                      <c:pt idx="2238">
                        <c:v>14.662988182057401</c:v>
                      </c:pt>
                      <c:pt idx="2239">
                        <c:v>14.6695400087696</c:v>
                      </c:pt>
                      <c:pt idx="2240">
                        <c:v>14.6760918354819</c:v>
                      </c:pt>
                      <c:pt idx="2241">
                        <c:v>14.6826436621942</c:v>
                      </c:pt>
                      <c:pt idx="2242">
                        <c:v>14.6891954889064</c:v>
                      </c:pt>
                      <c:pt idx="2243">
                        <c:v>14.6957473156187</c:v>
                      </c:pt>
                      <c:pt idx="2244">
                        <c:v>14.702299142331</c:v>
                      </c:pt>
                      <c:pt idx="2245">
                        <c:v>14.708850969043199</c:v>
                      </c:pt>
                      <c:pt idx="2246">
                        <c:v>14.7154027957555</c:v>
                      </c:pt>
                      <c:pt idx="2247">
                        <c:v>14.7219546224678</c:v>
                      </c:pt>
                      <c:pt idx="2248">
                        <c:v>14.728506449179999</c:v>
                      </c:pt>
                      <c:pt idx="2249">
                        <c:v>14.7350582758923</c:v>
                      </c:pt>
                      <c:pt idx="2250">
                        <c:v>14.7416101026046</c:v>
                      </c:pt>
                      <c:pt idx="2251">
                        <c:v>14.748161929316799</c:v>
                      </c:pt>
                      <c:pt idx="2252">
                        <c:v>14.7547137560291</c:v>
                      </c:pt>
                      <c:pt idx="2253">
                        <c:v>14.7612655827414</c:v>
                      </c:pt>
                      <c:pt idx="2254">
                        <c:v>14.7678174094537</c:v>
                      </c:pt>
                      <c:pt idx="2255">
                        <c:v>14.774369236165899</c:v>
                      </c:pt>
                      <c:pt idx="2256">
                        <c:v>14.7809210628782</c:v>
                      </c:pt>
                      <c:pt idx="2257">
                        <c:v>14.7874728895905</c:v>
                      </c:pt>
                      <c:pt idx="2258">
                        <c:v>14.794024716302699</c:v>
                      </c:pt>
                      <c:pt idx="2259">
                        <c:v>14.800576543015</c:v>
                      </c:pt>
                      <c:pt idx="2260">
                        <c:v>14.8071283697273</c:v>
                      </c:pt>
                      <c:pt idx="2261">
                        <c:v>14.813680196439501</c:v>
                      </c:pt>
                      <c:pt idx="2262">
                        <c:v>14.820232023151799</c:v>
                      </c:pt>
                      <c:pt idx="2263">
                        <c:v>14.8267838498641</c:v>
                      </c:pt>
                      <c:pt idx="2264">
                        <c:v>14.833335676576301</c:v>
                      </c:pt>
                      <c:pt idx="2265">
                        <c:v>14.839887503288599</c:v>
                      </c:pt>
                      <c:pt idx="2266">
                        <c:v>14.8464393300009</c:v>
                      </c:pt>
                      <c:pt idx="2267">
                        <c:v>14.852991156713101</c:v>
                      </c:pt>
                      <c:pt idx="2268">
                        <c:v>14.859542983425399</c:v>
                      </c:pt>
                      <c:pt idx="2269">
                        <c:v>14.8660948101377</c:v>
                      </c:pt>
                      <c:pt idx="2270">
                        <c:v>14.87264663685</c:v>
                      </c:pt>
                      <c:pt idx="2271">
                        <c:v>14.879198463562201</c:v>
                      </c:pt>
                      <c:pt idx="2272">
                        <c:v>14.885750290274499</c:v>
                      </c:pt>
                      <c:pt idx="2273">
                        <c:v>14.8923021169868</c:v>
                      </c:pt>
                      <c:pt idx="2274">
                        <c:v>14.898853943699001</c:v>
                      </c:pt>
                      <c:pt idx="2275">
                        <c:v>14.905405770411299</c:v>
                      </c:pt>
                      <c:pt idx="2276">
                        <c:v>14.9119575971236</c:v>
                      </c:pt>
                      <c:pt idx="2277">
                        <c:v>14.9185094238358</c:v>
                      </c:pt>
                      <c:pt idx="2278">
                        <c:v>14.925061250548101</c:v>
                      </c:pt>
                      <c:pt idx="2279">
                        <c:v>14.931613077260399</c:v>
                      </c:pt>
                      <c:pt idx="2280">
                        <c:v>14.9381649039726</c:v>
                      </c:pt>
                      <c:pt idx="2281">
                        <c:v>14.944716730684901</c:v>
                      </c:pt>
                      <c:pt idx="2282">
                        <c:v>14.951268557397199</c:v>
                      </c:pt>
                      <c:pt idx="2283">
                        <c:v>14.9578203841094</c:v>
                      </c:pt>
                      <c:pt idx="2284">
                        <c:v>14.964372210821701</c:v>
                      </c:pt>
                      <c:pt idx="2285">
                        <c:v>14.970924037533999</c:v>
                      </c:pt>
                      <c:pt idx="2286">
                        <c:v>14.9774758642463</c:v>
                      </c:pt>
                      <c:pt idx="2287">
                        <c:v>14.9840276909585</c:v>
                      </c:pt>
                      <c:pt idx="2288">
                        <c:v>14.990579517670801</c:v>
                      </c:pt>
                      <c:pt idx="2289">
                        <c:v>14.997131344383099</c:v>
                      </c:pt>
                      <c:pt idx="2290">
                        <c:v>15.0036831710953</c:v>
                      </c:pt>
                      <c:pt idx="2291">
                        <c:v>15.010234997807601</c:v>
                      </c:pt>
                      <c:pt idx="2292">
                        <c:v>15.016786824519899</c:v>
                      </c:pt>
                      <c:pt idx="2293">
                        <c:v>15.0233386512321</c:v>
                      </c:pt>
                      <c:pt idx="2294">
                        <c:v>15.0298904779444</c:v>
                      </c:pt>
                      <c:pt idx="2295">
                        <c:v>15.036442304656701</c:v>
                      </c:pt>
                      <c:pt idx="2296">
                        <c:v>15.0429941313689</c:v>
                      </c:pt>
                      <c:pt idx="2297">
                        <c:v>15.0495459580812</c:v>
                      </c:pt>
                      <c:pt idx="2298">
                        <c:v>15.056097784793501</c:v>
                      </c:pt>
                      <c:pt idx="2299">
                        <c:v>15.0626496115057</c:v>
                      </c:pt>
                      <c:pt idx="2300">
                        <c:v>15.069201438218</c:v>
                      </c:pt>
                      <c:pt idx="2301">
                        <c:v>15.075753264930301</c:v>
                      </c:pt>
                      <c:pt idx="2302">
                        <c:v>15.0823050916425</c:v>
                      </c:pt>
                      <c:pt idx="2303">
                        <c:v>15.0888569183548</c:v>
                      </c:pt>
                      <c:pt idx="2304">
                        <c:v>15.0954087450671</c:v>
                      </c:pt>
                      <c:pt idx="2305">
                        <c:v>15.101960571779401</c:v>
                      </c:pt>
                      <c:pt idx="2306">
                        <c:v>15.1085123984916</c:v>
                      </c:pt>
                      <c:pt idx="2307">
                        <c:v>15.1150642252039</c:v>
                      </c:pt>
                      <c:pt idx="2308">
                        <c:v>15.121616051916201</c:v>
                      </c:pt>
                      <c:pt idx="2309">
                        <c:v>15.1281678786284</c:v>
                      </c:pt>
                      <c:pt idx="2310">
                        <c:v>15.1347197053407</c:v>
                      </c:pt>
                      <c:pt idx="2311">
                        <c:v>15.141271532053</c:v>
                      </c:pt>
                      <c:pt idx="2312">
                        <c:v>15.1478233587652</c:v>
                      </c:pt>
                      <c:pt idx="2313">
                        <c:v>15.1543751854775</c:v>
                      </c:pt>
                      <c:pt idx="2314">
                        <c:v>15.1609270121898</c:v>
                      </c:pt>
                      <c:pt idx="2315">
                        <c:v>15.167478838901999</c:v>
                      </c:pt>
                      <c:pt idx="2316">
                        <c:v>15.1740306656143</c:v>
                      </c:pt>
                      <c:pt idx="2317">
                        <c:v>15.1805824923266</c:v>
                      </c:pt>
                      <c:pt idx="2318">
                        <c:v>15.187134319038799</c:v>
                      </c:pt>
                      <c:pt idx="2319">
                        <c:v>15.1936861457511</c:v>
                      </c:pt>
                      <c:pt idx="2320">
                        <c:v>15.2002379724634</c:v>
                      </c:pt>
                      <c:pt idx="2321">
                        <c:v>15.2067897991757</c:v>
                      </c:pt>
                      <c:pt idx="2322">
                        <c:v>15.2133416258879</c:v>
                      </c:pt>
                      <c:pt idx="2323">
                        <c:v>15.2198934526002</c:v>
                      </c:pt>
                      <c:pt idx="2324">
                        <c:v>15.2264452793125</c:v>
                      </c:pt>
                      <c:pt idx="2325">
                        <c:v>15.232997106024699</c:v>
                      </c:pt>
                      <c:pt idx="2326">
                        <c:v>15.239548932737</c:v>
                      </c:pt>
                      <c:pt idx="2327">
                        <c:v>15.2461007594493</c:v>
                      </c:pt>
                      <c:pt idx="2328">
                        <c:v>15.252652586161499</c:v>
                      </c:pt>
                      <c:pt idx="2329">
                        <c:v>15.2592044128738</c:v>
                      </c:pt>
                      <c:pt idx="2330">
                        <c:v>15.2657562395861</c:v>
                      </c:pt>
                      <c:pt idx="2331">
                        <c:v>15.272308066298301</c:v>
                      </c:pt>
                      <c:pt idx="2332">
                        <c:v>15.278859893010599</c:v>
                      </c:pt>
                      <c:pt idx="2333">
                        <c:v>15.2854117197229</c:v>
                      </c:pt>
                      <c:pt idx="2334">
                        <c:v>15.291963546435101</c:v>
                      </c:pt>
                      <c:pt idx="2335">
                        <c:v>15.298515373147399</c:v>
                      </c:pt>
                      <c:pt idx="2336">
                        <c:v>15.3050671998597</c:v>
                      </c:pt>
                      <c:pt idx="2337">
                        <c:v>15.311619026572</c:v>
                      </c:pt>
                      <c:pt idx="2338">
                        <c:v>15.318170853284199</c:v>
                      </c:pt>
                      <c:pt idx="2339">
                        <c:v>15.3247226799965</c:v>
                      </c:pt>
                      <c:pt idx="2340">
                        <c:v>15.3312745067088</c:v>
                      </c:pt>
                      <c:pt idx="2341">
                        <c:v>15.337826333421001</c:v>
                      </c:pt>
                      <c:pt idx="2342">
                        <c:v>15.344378160133299</c:v>
                      </c:pt>
                      <c:pt idx="2343">
                        <c:v>15.3509299868456</c:v>
                      </c:pt>
                      <c:pt idx="2344">
                        <c:v>15.357481813557801</c:v>
                      </c:pt>
                      <c:pt idx="2345">
                        <c:v>15.364033640270099</c:v>
                      </c:pt>
                      <c:pt idx="2346">
                        <c:v>15.3705854669824</c:v>
                      </c:pt>
                      <c:pt idx="2347">
                        <c:v>15.3771372936946</c:v>
                      </c:pt>
                      <c:pt idx="2348">
                        <c:v>15.383689120406901</c:v>
                      </c:pt>
                      <c:pt idx="2349">
                        <c:v>15.390240947119199</c:v>
                      </c:pt>
                      <c:pt idx="2350">
                        <c:v>15.3967927738314</c:v>
                      </c:pt>
                      <c:pt idx="2351">
                        <c:v>15.403344600543701</c:v>
                      </c:pt>
                      <c:pt idx="2352">
                        <c:v>15.409896427255999</c:v>
                      </c:pt>
                      <c:pt idx="2353">
                        <c:v>15.4164482539683</c:v>
                      </c:pt>
                      <c:pt idx="2354">
                        <c:v>15.423000080680501</c:v>
                      </c:pt>
                      <c:pt idx="2355">
                        <c:v>15.429551907392799</c:v>
                      </c:pt>
                      <c:pt idx="2356">
                        <c:v>15.4361037341051</c:v>
                      </c:pt>
                      <c:pt idx="2357">
                        <c:v>15.4426555608173</c:v>
                      </c:pt>
                      <c:pt idx="2358">
                        <c:v>15.449207387529601</c:v>
                      </c:pt>
                      <c:pt idx="2359">
                        <c:v>15.455759214241899</c:v>
                      </c:pt>
                      <c:pt idx="2360">
                        <c:v>15.4623110409541</c:v>
                      </c:pt>
                      <c:pt idx="2361">
                        <c:v>15.468862867666401</c:v>
                      </c:pt>
                      <c:pt idx="2362">
                        <c:v>15.475414694378699</c:v>
                      </c:pt>
                      <c:pt idx="2363">
                        <c:v>15.4819665210909</c:v>
                      </c:pt>
                      <c:pt idx="2364">
                        <c:v>15.4885183478032</c:v>
                      </c:pt>
                      <c:pt idx="2365">
                        <c:v>15.495070174515501</c:v>
                      </c:pt>
                      <c:pt idx="2366">
                        <c:v>15.5016220012277</c:v>
                      </c:pt>
                      <c:pt idx="2367">
                        <c:v>15.50817382794</c:v>
                      </c:pt>
                      <c:pt idx="2368">
                        <c:v>15.514725654652301</c:v>
                      </c:pt>
                      <c:pt idx="2369">
                        <c:v>15.521277481364599</c:v>
                      </c:pt>
                      <c:pt idx="2370">
                        <c:v>15.5278293080768</c:v>
                      </c:pt>
                      <c:pt idx="2371">
                        <c:v>15.534381134789101</c:v>
                      </c:pt>
                      <c:pt idx="2372">
                        <c:v>15.540932961501399</c:v>
                      </c:pt>
                      <c:pt idx="2373">
                        <c:v>15.5474847882136</c:v>
                      </c:pt>
                      <c:pt idx="2374">
                        <c:v>15.5540366149259</c:v>
                      </c:pt>
                      <c:pt idx="2375">
                        <c:v>15.560588441638201</c:v>
                      </c:pt>
                      <c:pt idx="2376">
                        <c:v>15.5671402683504</c:v>
                      </c:pt>
                      <c:pt idx="2377">
                        <c:v>15.5736920950627</c:v>
                      </c:pt>
                      <c:pt idx="2378">
                        <c:v>15.580243921775001</c:v>
                      </c:pt>
                      <c:pt idx="2379">
                        <c:v>15.5867957484872</c:v>
                      </c:pt>
                      <c:pt idx="2380">
                        <c:v>15.5933475751995</c:v>
                      </c:pt>
                      <c:pt idx="2381">
                        <c:v>15.5998994019118</c:v>
                      </c:pt>
                      <c:pt idx="2382">
                        <c:v>15.606451228624</c:v>
                      </c:pt>
                      <c:pt idx="2383">
                        <c:v>15.6130030553363</c:v>
                      </c:pt>
                      <c:pt idx="2384">
                        <c:v>15.6195548820486</c:v>
                      </c:pt>
                      <c:pt idx="2385">
                        <c:v>15.626106708760901</c:v>
                      </c:pt>
                      <c:pt idx="2386">
                        <c:v>15.6326585354731</c:v>
                      </c:pt>
                      <c:pt idx="2387">
                        <c:v>15.6392103621854</c:v>
                      </c:pt>
                      <c:pt idx="2388">
                        <c:v>15.645762188897701</c:v>
                      </c:pt>
                      <c:pt idx="2389">
                        <c:v>15.6523140156099</c:v>
                      </c:pt>
                      <c:pt idx="2390">
                        <c:v>15.6588658423222</c:v>
                      </c:pt>
                      <c:pt idx="2391">
                        <c:v>15.6654176690345</c:v>
                      </c:pt>
                      <c:pt idx="2392">
                        <c:v>15.6719694957467</c:v>
                      </c:pt>
                      <c:pt idx="2393">
                        <c:v>15.678521322459</c:v>
                      </c:pt>
                      <c:pt idx="2394">
                        <c:v>15.6850731491713</c:v>
                      </c:pt>
                      <c:pt idx="2395">
                        <c:v>15.691624975883499</c:v>
                      </c:pt>
                      <c:pt idx="2396">
                        <c:v>15.6981768025958</c:v>
                      </c:pt>
                      <c:pt idx="2397">
                        <c:v>15.7047286293081</c:v>
                      </c:pt>
                      <c:pt idx="2398">
                        <c:v>15.711280456020299</c:v>
                      </c:pt>
                      <c:pt idx="2399">
                        <c:v>15.7178322827326</c:v>
                      </c:pt>
                      <c:pt idx="2400">
                        <c:v>15.7243841094449</c:v>
                      </c:pt>
                      <c:pt idx="2401">
                        <c:v>15.7309359361572</c:v>
                      </c:pt>
                      <c:pt idx="2402">
                        <c:v>15.737487762869399</c:v>
                      </c:pt>
                      <c:pt idx="2403">
                        <c:v>15.7440395895817</c:v>
                      </c:pt>
                      <c:pt idx="2404">
                        <c:v>15.750591416294</c:v>
                      </c:pt>
                      <c:pt idx="2405">
                        <c:v>15.757143243006199</c:v>
                      </c:pt>
                      <c:pt idx="2406">
                        <c:v>15.7636950697185</c:v>
                      </c:pt>
                      <c:pt idx="2407">
                        <c:v>15.7702468964308</c:v>
                      </c:pt>
                      <c:pt idx="2408">
                        <c:v>15.776798723142999</c:v>
                      </c:pt>
                      <c:pt idx="2409">
                        <c:v>15.7833505498553</c:v>
                      </c:pt>
                      <c:pt idx="2410">
                        <c:v>15.7899023765676</c:v>
                      </c:pt>
                      <c:pt idx="2411">
                        <c:v>15.796454203279801</c:v>
                      </c:pt>
                      <c:pt idx="2412">
                        <c:v>15.803006029992099</c:v>
                      </c:pt>
                      <c:pt idx="2413">
                        <c:v>15.8095578567044</c:v>
                      </c:pt>
                      <c:pt idx="2414">
                        <c:v>15.816109683416601</c:v>
                      </c:pt>
                      <c:pt idx="2415">
                        <c:v>15.822661510128899</c:v>
                      </c:pt>
                      <c:pt idx="2416">
                        <c:v>15.8292133368412</c:v>
                      </c:pt>
                      <c:pt idx="2417">
                        <c:v>15.8357651635534</c:v>
                      </c:pt>
                      <c:pt idx="2418">
                        <c:v>15.842316990265701</c:v>
                      </c:pt>
                      <c:pt idx="2419">
                        <c:v>15.848868816977999</c:v>
                      </c:pt>
                      <c:pt idx="2420">
                        <c:v>15.8554206436903</c:v>
                      </c:pt>
                      <c:pt idx="2421">
                        <c:v>15.861972470402501</c:v>
                      </c:pt>
                      <c:pt idx="2422">
                        <c:v>15.868524297114799</c:v>
                      </c:pt>
                      <c:pt idx="2423">
                        <c:v>15.8750761238271</c:v>
                      </c:pt>
                      <c:pt idx="2424">
                        <c:v>15.881627950539301</c:v>
                      </c:pt>
                      <c:pt idx="2425">
                        <c:v>15.888179777251599</c:v>
                      </c:pt>
                      <c:pt idx="2426">
                        <c:v>15.8947316039639</c:v>
                      </c:pt>
                      <c:pt idx="2427">
                        <c:v>15.9012834306761</c:v>
                      </c:pt>
                      <c:pt idx="2428">
                        <c:v>15.907835257388401</c:v>
                      </c:pt>
                      <c:pt idx="2429">
                        <c:v>15.914387084100699</c:v>
                      </c:pt>
                      <c:pt idx="2430">
                        <c:v>15.9209389108129</c:v>
                      </c:pt>
                      <c:pt idx="2431">
                        <c:v>15.927490737525201</c:v>
                      </c:pt>
                      <c:pt idx="2432">
                        <c:v>15.934042564237499</c:v>
                      </c:pt>
                      <c:pt idx="2433">
                        <c:v>15.9405943909498</c:v>
                      </c:pt>
                      <c:pt idx="2434">
                        <c:v>15.947146217662</c:v>
                      </c:pt>
                      <c:pt idx="2435">
                        <c:v>15.953698044374301</c:v>
                      </c:pt>
                      <c:pt idx="2436">
                        <c:v>15.960249871086599</c:v>
                      </c:pt>
                      <c:pt idx="2437">
                        <c:v>15.9668016977988</c:v>
                      </c:pt>
                      <c:pt idx="2438">
                        <c:v>15.973353524511101</c:v>
                      </c:pt>
                      <c:pt idx="2439">
                        <c:v>15.979905351223399</c:v>
                      </c:pt>
                      <c:pt idx="2440">
                        <c:v>15.9864571779356</c:v>
                      </c:pt>
                      <c:pt idx="2441">
                        <c:v>15.993009004647901</c:v>
                      </c:pt>
                      <c:pt idx="2442">
                        <c:v>15.999560831360199</c:v>
                      </c:pt>
                      <c:pt idx="2443">
                        <c:v>16.0061126580724</c:v>
                      </c:pt>
                      <c:pt idx="2444">
                        <c:v>16.0126644847847</c:v>
                      </c:pt>
                      <c:pt idx="2445">
                        <c:v>16.019216311497001</c:v>
                      </c:pt>
                      <c:pt idx="2446">
                        <c:v>16.025768138209202</c:v>
                      </c:pt>
                      <c:pt idx="2447">
                        <c:v>16.032319964921498</c:v>
                      </c:pt>
                      <c:pt idx="2448">
                        <c:v>16.038871791633799</c:v>
                      </c:pt>
                      <c:pt idx="2449">
                        <c:v>16.045423618346</c:v>
                      </c:pt>
                      <c:pt idx="2450">
                        <c:v>16.0519754450583</c:v>
                      </c:pt>
                      <c:pt idx="2451">
                        <c:v>16.0585272717706</c:v>
                      </c:pt>
                      <c:pt idx="2452">
                        <c:v>16.065079098482901</c:v>
                      </c:pt>
                      <c:pt idx="2453">
                        <c:v>16.071630925195102</c:v>
                      </c:pt>
                      <c:pt idx="2454">
                        <c:v>16.078182751907399</c:v>
                      </c:pt>
                      <c:pt idx="2455">
                        <c:v>16.084734578619699</c:v>
                      </c:pt>
                      <c:pt idx="2456">
                        <c:v>16.0912864053319</c:v>
                      </c:pt>
                      <c:pt idx="2457">
                        <c:v>16.0978382320442</c:v>
                      </c:pt>
                      <c:pt idx="2458">
                        <c:v>16.104390058756501</c:v>
                      </c:pt>
                      <c:pt idx="2459">
                        <c:v>16.110941885468701</c:v>
                      </c:pt>
                      <c:pt idx="2460">
                        <c:v>16.117493712180998</c:v>
                      </c:pt>
                      <c:pt idx="2461">
                        <c:v>16.124045538893299</c:v>
                      </c:pt>
                      <c:pt idx="2462">
                        <c:v>16.1305973656055</c:v>
                      </c:pt>
                      <c:pt idx="2463">
                        <c:v>16.1371491923178</c:v>
                      </c:pt>
                      <c:pt idx="2464">
                        <c:v>16.1437010190301</c:v>
                      </c:pt>
                      <c:pt idx="2465">
                        <c:v>16.150252845742301</c:v>
                      </c:pt>
                      <c:pt idx="2466">
                        <c:v>16.156804672454602</c:v>
                      </c:pt>
                      <c:pt idx="2467">
                        <c:v>16.163356499166898</c:v>
                      </c:pt>
                      <c:pt idx="2468">
                        <c:v>16.169908325879199</c:v>
                      </c:pt>
                      <c:pt idx="2469">
                        <c:v>16.1764601525914</c:v>
                      </c:pt>
                      <c:pt idx="2470">
                        <c:v>16.1830119793037</c:v>
                      </c:pt>
                      <c:pt idx="2471">
                        <c:v>16.189563806016</c:v>
                      </c:pt>
                      <c:pt idx="2472">
                        <c:v>16.196115632728201</c:v>
                      </c:pt>
                      <c:pt idx="2473">
                        <c:v>16.202667459440502</c:v>
                      </c:pt>
                      <c:pt idx="2474">
                        <c:v>16.209219286152798</c:v>
                      </c:pt>
                      <c:pt idx="2475">
                        <c:v>16.215771112864999</c:v>
                      </c:pt>
                      <c:pt idx="2476">
                        <c:v>16.2223229395773</c:v>
                      </c:pt>
                      <c:pt idx="2477">
                        <c:v>16.2288747662896</c:v>
                      </c:pt>
                      <c:pt idx="2478">
                        <c:v>16.235426593001801</c:v>
                      </c:pt>
                      <c:pt idx="2479">
                        <c:v>16.241978419714101</c:v>
                      </c:pt>
                      <c:pt idx="2480">
                        <c:v>16.248530246426402</c:v>
                      </c:pt>
                      <c:pt idx="2481">
                        <c:v>16.255082073138599</c:v>
                      </c:pt>
                      <c:pt idx="2482">
                        <c:v>16.261633899850899</c:v>
                      </c:pt>
                      <c:pt idx="2483">
                        <c:v>16.2681857265632</c:v>
                      </c:pt>
                      <c:pt idx="2484">
                        <c:v>16.2747375532755</c:v>
                      </c:pt>
                      <c:pt idx="2485">
                        <c:v>16.281289379987701</c:v>
                      </c:pt>
                      <c:pt idx="2486">
                        <c:v>16.287841206700001</c:v>
                      </c:pt>
                      <c:pt idx="2487">
                        <c:v>16.294393033412302</c:v>
                      </c:pt>
                      <c:pt idx="2488">
                        <c:v>16.300944860124499</c:v>
                      </c:pt>
                      <c:pt idx="2489">
                        <c:v>16.307496686836799</c:v>
                      </c:pt>
                      <c:pt idx="2490">
                        <c:v>16.3140485135491</c:v>
                      </c:pt>
                      <c:pt idx="2491">
                        <c:v>16.320600340261301</c:v>
                      </c:pt>
                      <c:pt idx="2492">
                        <c:v>16.327152166973601</c:v>
                      </c:pt>
                      <c:pt idx="2493">
                        <c:v>16.333703993685901</c:v>
                      </c:pt>
                      <c:pt idx="2494">
                        <c:v>16.340255820398099</c:v>
                      </c:pt>
                      <c:pt idx="2495">
                        <c:v>16.346807647110399</c:v>
                      </c:pt>
                      <c:pt idx="2496">
                        <c:v>16.353359473822699</c:v>
                      </c:pt>
                      <c:pt idx="2497">
                        <c:v>16.3599113005349</c:v>
                      </c:pt>
                      <c:pt idx="2498">
                        <c:v>16.366463127247201</c:v>
                      </c:pt>
                      <c:pt idx="2499">
                        <c:v>16.373014953959501</c:v>
                      </c:pt>
                      <c:pt idx="2500">
                        <c:v>16.379566780671801</c:v>
                      </c:pt>
                      <c:pt idx="2501">
                        <c:v>16.386118607383999</c:v>
                      </c:pt>
                      <c:pt idx="2502">
                        <c:v>16.392670434096299</c:v>
                      </c:pt>
                      <c:pt idx="2503">
                        <c:v>16.3992222608086</c:v>
                      </c:pt>
                      <c:pt idx="2504">
                        <c:v>16.4057740875208</c:v>
                      </c:pt>
                      <c:pt idx="2505">
                        <c:v>16.412325914233101</c:v>
                      </c:pt>
                      <c:pt idx="2506">
                        <c:v>16.418877740945401</c:v>
                      </c:pt>
                      <c:pt idx="2507">
                        <c:v>16.425429567657599</c:v>
                      </c:pt>
                      <c:pt idx="2508">
                        <c:v>16.431981394369899</c:v>
                      </c:pt>
                      <c:pt idx="2509">
                        <c:v>16.438533221082199</c:v>
                      </c:pt>
                      <c:pt idx="2510">
                        <c:v>16.4450850477944</c:v>
                      </c:pt>
                      <c:pt idx="2511">
                        <c:v>16.451636874506701</c:v>
                      </c:pt>
                      <c:pt idx="2512">
                        <c:v>16.458188701219001</c:v>
                      </c:pt>
                      <c:pt idx="2513">
                        <c:v>16.464740527931198</c:v>
                      </c:pt>
                      <c:pt idx="2514">
                        <c:v>16.471292354643499</c:v>
                      </c:pt>
                      <c:pt idx="2515">
                        <c:v>16.477844181355799</c:v>
                      </c:pt>
                      <c:pt idx="2516">
                        <c:v>16.484396008068099</c:v>
                      </c:pt>
                      <c:pt idx="2517">
                        <c:v>16.4909478347803</c:v>
                      </c:pt>
                      <c:pt idx="2518">
                        <c:v>16.497499661492601</c:v>
                      </c:pt>
                      <c:pt idx="2519">
                        <c:v>16.504051488204901</c:v>
                      </c:pt>
                      <c:pt idx="2520">
                        <c:v>16.510603314917098</c:v>
                      </c:pt>
                      <c:pt idx="2521">
                        <c:v>16.517155141629399</c:v>
                      </c:pt>
                      <c:pt idx="2522">
                        <c:v>16.523706968341699</c:v>
                      </c:pt>
                      <c:pt idx="2523">
                        <c:v>16.5302587950539</c:v>
                      </c:pt>
                      <c:pt idx="2524">
                        <c:v>16.5368106217662</c:v>
                      </c:pt>
                      <c:pt idx="2525">
                        <c:v>16.543362448478501</c:v>
                      </c:pt>
                      <c:pt idx="2526">
                        <c:v>16.549914275190702</c:v>
                      </c:pt>
                      <c:pt idx="2527">
                        <c:v>16.556466101902998</c:v>
                      </c:pt>
                      <c:pt idx="2528">
                        <c:v>16.563017928615299</c:v>
                      </c:pt>
                      <c:pt idx="2529">
                        <c:v>16.5695697553275</c:v>
                      </c:pt>
                      <c:pt idx="2530">
                        <c:v>16.5761215820398</c:v>
                      </c:pt>
                      <c:pt idx="2531">
                        <c:v>16.5826734087521</c:v>
                      </c:pt>
                      <c:pt idx="2532">
                        <c:v>16.589225235464401</c:v>
                      </c:pt>
                      <c:pt idx="2533">
                        <c:v>16.595777062176602</c:v>
                      </c:pt>
                      <c:pt idx="2534">
                        <c:v>16.602328888888898</c:v>
                      </c:pt>
                      <c:pt idx="2535">
                        <c:v>16.608880715601199</c:v>
                      </c:pt>
                      <c:pt idx="2536">
                        <c:v>16.6154325423134</c:v>
                      </c:pt>
                      <c:pt idx="2537">
                        <c:v>16.6219843690257</c:v>
                      </c:pt>
                      <c:pt idx="2538">
                        <c:v>16.628536195738</c:v>
                      </c:pt>
                      <c:pt idx="2539">
                        <c:v>16.635088022450201</c:v>
                      </c:pt>
                      <c:pt idx="2540">
                        <c:v>16.641639849162502</c:v>
                      </c:pt>
                      <c:pt idx="2541">
                        <c:v>16.648191675874799</c:v>
                      </c:pt>
                      <c:pt idx="2542">
                        <c:v>16.654743502586999</c:v>
                      </c:pt>
                      <c:pt idx="2543">
                        <c:v>16.6612953292993</c:v>
                      </c:pt>
                      <c:pt idx="2544">
                        <c:v>16.6678471560116</c:v>
                      </c:pt>
                      <c:pt idx="2545">
                        <c:v>16.674398982723801</c:v>
                      </c:pt>
                      <c:pt idx="2546">
                        <c:v>16.680950809436101</c:v>
                      </c:pt>
                      <c:pt idx="2547">
                        <c:v>16.687502636148398</c:v>
                      </c:pt>
                      <c:pt idx="2548">
                        <c:v>16.694054462860599</c:v>
                      </c:pt>
                      <c:pt idx="2549">
                        <c:v>16.700606289572899</c:v>
                      </c:pt>
                      <c:pt idx="2550">
                        <c:v>16.7071581162852</c:v>
                      </c:pt>
                      <c:pt idx="2551">
                        <c:v>16.7137099429975</c:v>
                      </c:pt>
                      <c:pt idx="2552">
                        <c:v>16.720261769709701</c:v>
                      </c:pt>
                      <c:pt idx="2553">
                        <c:v>16.726813596422001</c:v>
                      </c:pt>
                      <c:pt idx="2554">
                        <c:v>16.733365423134298</c:v>
                      </c:pt>
                      <c:pt idx="2555">
                        <c:v>16.739917249846499</c:v>
                      </c:pt>
                      <c:pt idx="2556">
                        <c:v>16.7464690765588</c:v>
                      </c:pt>
                      <c:pt idx="2557">
                        <c:v>16.7530209032711</c:v>
                      </c:pt>
                      <c:pt idx="2558">
                        <c:v>16.759572729983301</c:v>
                      </c:pt>
                      <c:pt idx="2559">
                        <c:v>16.766124556695601</c:v>
                      </c:pt>
                      <c:pt idx="2560">
                        <c:v>16.772676383407902</c:v>
                      </c:pt>
                      <c:pt idx="2561">
                        <c:v>16.779228210120099</c:v>
                      </c:pt>
                      <c:pt idx="2562">
                        <c:v>16.785780036832399</c:v>
                      </c:pt>
                      <c:pt idx="2563">
                        <c:v>16.7923318635447</c:v>
                      </c:pt>
                      <c:pt idx="2564">
                        <c:v>16.798883690257</c:v>
                      </c:pt>
                      <c:pt idx="2565">
                        <c:v>16.805435516969201</c:v>
                      </c:pt>
                      <c:pt idx="2566">
                        <c:v>16.811987343681501</c:v>
                      </c:pt>
                      <c:pt idx="2567">
                        <c:v>16.818539170393802</c:v>
                      </c:pt>
                      <c:pt idx="2568">
                        <c:v>16.825090997105999</c:v>
                      </c:pt>
                      <c:pt idx="2569">
                        <c:v>16.831642823818299</c:v>
                      </c:pt>
                      <c:pt idx="2570">
                        <c:v>16.8381946505306</c:v>
                      </c:pt>
                      <c:pt idx="2571">
                        <c:v>16.844746477242801</c:v>
                      </c:pt>
                      <c:pt idx="2572">
                        <c:v>16.851298303955101</c:v>
                      </c:pt>
                      <c:pt idx="2573">
                        <c:v>16.857850130667401</c:v>
                      </c:pt>
                      <c:pt idx="2574">
                        <c:v>16.864401957379599</c:v>
                      </c:pt>
                      <c:pt idx="2575">
                        <c:v>16.870953784091899</c:v>
                      </c:pt>
                      <c:pt idx="2576">
                        <c:v>16.877505610804199</c:v>
                      </c:pt>
                      <c:pt idx="2577">
                        <c:v>16.8840574375164</c:v>
                      </c:pt>
                      <c:pt idx="2578">
                        <c:v>16.890609264228701</c:v>
                      </c:pt>
                      <c:pt idx="2579">
                        <c:v>16.897161090941001</c:v>
                      </c:pt>
                      <c:pt idx="2580">
                        <c:v>16.903712917653198</c:v>
                      </c:pt>
                      <c:pt idx="2581">
                        <c:v>16.910264744365499</c:v>
                      </c:pt>
                      <c:pt idx="2582">
                        <c:v>16.916816571077799</c:v>
                      </c:pt>
                      <c:pt idx="2583">
                        <c:v>16.923368397790099</c:v>
                      </c:pt>
                      <c:pt idx="2584">
                        <c:v>16.9299202245023</c:v>
                      </c:pt>
                      <c:pt idx="2585">
                        <c:v>16.936472051214601</c:v>
                      </c:pt>
                      <c:pt idx="2586">
                        <c:v>16.943023877926901</c:v>
                      </c:pt>
                      <c:pt idx="2587">
                        <c:v>16.949575704639098</c:v>
                      </c:pt>
                      <c:pt idx="2588">
                        <c:v>16.956127531351399</c:v>
                      </c:pt>
                      <c:pt idx="2589">
                        <c:v>16.962679358063699</c:v>
                      </c:pt>
                      <c:pt idx="2590">
                        <c:v>16.9692311847759</c:v>
                      </c:pt>
                      <c:pt idx="2591">
                        <c:v>16.9757830114882</c:v>
                      </c:pt>
                      <c:pt idx="2592">
                        <c:v>16.982334838200501</c:v>
                      </c:pt>
                      <c:pt idx="2593">
                        <c:v>16.988886664912702</c:v>
                      </c:pt>
                      <c:pt idx="2594">
                        <c:v>16.995438491624999</c:v>
                      </c:pt>
                      <c:pt idx="2595">
                        <c:v>17.001990318337299</c:v>
                      </c:pt>
                      <c:pt idx="2596">
                        <c:v>17.0085421450495</c:v>
                      </c:pt>
                      <c:pt idx="2597">
                        <c:v>17.0150939717618</c:v>
                      </c:pt>
                      <c:pt idx="2598">
                        <c:v>17.021645798474101</c:v>
                      </c:pt>
                      <c:pt idx="2599">
                        <c:v>17.028197625186401</c:v>
                      </c:pt>
                      <c:pt idx="2600">
                        <c:v>17.034749451898598</c:v>
                      </c:pt>
                      <c:pt idx="2601">
                        <c:v>17.041301278610899</c:v>
                      </c:pt>
                      <c:pt idx="2602">
                        <c:v>17.047853105323199</c:v>
                      </c:pt>
                      <c:pt idx="2603">
                        <c:v>17.0544049320354</c:v>
                      </c:pt>
                      <c:pt idx="2604">
                        <c:v>17.0609567587477</c:v>
                      </c:pt>
                      <c:pt idx="2605">
                        <c:v>17.067508585460001</c:v>
                      </c:pt>
                      <c:pt idx="2606">
                        <c:v>17.074060412172201</c:v>
                      </c:pt>
                      <c:pt idx="2607">
                        <c:v>17.080612238884498</c:v>
                      </c:pt>
                      <c:pt idx="2608">
                        <c:v>17.087164065596799</c:v>
                      </c:pt>
                      <c:pt idx="2609">
                        <c:v>17.093715892309</c:v>
                      </c:pt>
                      <c:pt idx="2610">
                        <c:v>17.1002677190213</c:v>
                      </c:pt>
                      <c:pt idx="2611">
                        <c:v>17.1068195457336</c:v>
                      </c:pt>
                      <c:pt idx="2612">
                        <c:v>17.113371372445801</c:v>
                      </c:pt>
                      <c:pt idx="2613">
                        <c:v>17.119923199158102</c:v>
                      </c:pt>
                      <c:pt idx="2614">
                        <c:v>17.126475025870398</c:v>
                      </c:pt>
                      <c:pt idx="2615">
                        <c:v>17.133026852582699</c:v>
                      </c:pt>
                      <c:pt idx="2616">
                        <c:v>17.1395786792949</c:v>
                      </c:pt>
                      <c:pt idx="2617">
                        <c:v>17.1461305060072</c:v>
                      </c:pt>
                      <c:pt idx="2618">
                        <c:v>17.1526823327195</c:v>
                      </c:pt>
                      <c:pt idx="2619">
                        <c:v>17.159234159431701</c:v>
                      </c:pt>
                      <c:pt idx="2620">
                        <c:v>17.165785986144002</c:v>
                      </c:pt>
                      <c:pt idx="2621">
                        <c:v>17.172337812856298</c:v>
                      </c:pt>
                      <c:pt idx="2622">
                        <c:v>17.178889639568499</c:v>
                      </c:pt>
                      <c:pt idx="2623">
                        <c:v>17.1854414662808</c:v>
                      </c:pt>
                      <c:pt idx="2624">
                        <c:v>17.1919932929931</c:v>
                      </c:pt>
                      <c:pt idx="2625">
                        <c:v>17.198545119705301</c:v>
                      </c:pt>
                      <c:pt idx="2626">
                        <c:v>17.205096946417601</c:v>
                      </c:pt>
                      <c:pt idx="2627">
                        <c:v>17.211648773129902</c:v>
                      </c:pt>
                      <c:pt idx="2628">
                        <c:v>17.218200599842099</c:v>
                      </c:pt>
                      <c:pt idx="2629">
                        <c:v>17.224752426554399</c:v>
                      </c:pt>
                      <c:pt idx="2630">
                        <c:v>17.2313042532667</c:v>
                      </c:pt>
                      <c:pt idx="2631">
                        <c:v>17.237856079979</c:v>
                      </c:pt>
                      <c:pt idx="2632">
                        <c:v>17.244407906691201</c:v>
                      </c:pt>
                      <c:pt idx="2633">
                        <c:v>17.250959733403501</c:v>
                      </c:pt>
                      <c:pt idx="2634">
                        <c:v>17.257511560115798</c:v>
                      </c:pt>
                      <c:pt idx="2635">
                        <c:v>17.264063386827999</c:v>
                      </c:pt>
                      <c:pt idx="2636">
                        <c:v>17.270615213540299</c:v>
                      </c:pt>
                      <c:pt idx="2637">
                        <c:v>17.2771670402526</c:v>
                      </c:pt>
                      <c:pt idx="2638">
                        <c:v>17.283718866964801</c:v>
                      </c:pt>
                      <c:pt idx="2639">
                        <c:v>17.290270693677101</c:v>
                      </c:pt>
                      <c:pt idx="2640">
                        <c:v>17.296822520389401</c:v>
                      </c:pt>
                      <c:pt idx="2641">
                        <c:v>17.303374347101599</c:v>
                      </c:pt>
                      <c:pt idx="2642">
                        <c:v>17.309926173813899</c:v>
                      </c:pt>
                      <c:pt idx="2643">
                        <c:v>17.3164780005262</c:v>
                      </c:pt>
                      <c:pt idx="2644">
                        <c:v>17.3230298272384</c:v>
                      </c:pt>
                      <c:pt idx="2645">
                        <c:v>17.329581653950701</c:v>
                      </c:pt>
                      <c:pt idx="2646">
                        <c:v>17.336133480663001</c:v>
                      </c:pt>
                      <c:pt idx="2647">
                        <c:v>17.342685307375302</c:v>
                      </c:pt>
                      <c:pt idx="2648">
                        <c:v>17.349237134087499</c:v>
                      </c:pt>
                      <c:pt idx="2649">
                        <c:v>17.355788960799799</c:v>
                      </c:pt>
                      <c:pt idx="2650">
                        <c:v>17.3623407875121</c:v>
                      </c:pt>
                      <c:pt idx="2651">
                        <c:v>17.368892614224301</c:v>
                      </c:pt>
                      <c:pt idx="2652">
                        <c:v>17.375444440936601</c:v>
                      </c:pt>
                      <c:pt idx="2653">
                        <c:v>17.381996267648901</c:v>
                      </c:pt>
                      <c:pt idx="2654">
                        <c:v>17.388548094361099</c:v>
                      </c:pt>
                      <c:pt idx="2655">
                        <c:v>17.395099921073399</c:v>
                      </c:pt>
                      <c:pt idx="2656">
                        <c:v>17.401651747785699</c:v>
                      </c:pt>
                      <c:pt idx="2657">
                        <c:v>17.4082035744979</c:v>
                      </c:pt>
                      <c:pt idx="2658">
                        <c:v>17.414755401210201</c:v>
                      </c:pt>
                      <c:pt idx="2659">
                        <c:v>17.421307227922501</c:v>
                      </c:pt>
                      <c:pt idx="2660">
                        <c:v>17.427859054634698</c:v>
                      </c:pt>
                      <c:pt idx="2661">
                        <c:v>17.434410881346999</c:v>
                      </c:pt>
                      <c:pt idx="2662">
                        <c:v>17.440962708059299</c:v>
                      </c:pt>
                      <c:pt idx="2663">
                        <c:v>17.4475145347715</c:v>
                      </c:pt>
                      <c:pt idx="2664">
                        <c:v>17.4540663614838</c:v>
                      </c:pt>
                      <c:pt idx="2665">
                        <c:v>17.460618188196101</c:v>
                      </c:pt>
                      <c:pt idx="2666">
                        <c:v>17.467170014908401</c:v>
                      </c:pt>
                      <c:pt idx="2667">
                        <c:v>17.473721841620598</c:v>
                      </c:pt>
                      <c:pt idx="2668">
                        <c:v>17.480273668332899</c:v>
                      </c:pt>
                      <c:pt idx="2669">
                        <c:v>17.486825495045199</c:v>
                      </c:pt>
                      <c:pt idx="2670">
                        <c:v>17.4933773217574</c:v>
                      </c:pt>
                      <c:pt idx="2671">
                        <c:v>17.4999291484697</c:v>
                      </c:pt>
                      <c:pt idx="2672">
                        <c:v>17.506480975182001</c:v>
                      </c:pt>
                      <c:pt idx="2673">
                        <c:v>17.513032801894202</c:v>
                      </c:pt>
                      <c:pt idx="2674">
                        <c:v>17.519584628606498</c:v>
                      </c:pt>
                      <c:pt idx="2675">
                        <c:v>17.526136455318799</c:v>
                      </c:pt>
                      <c:pt idx="2676">
                        <c:v>17.532688282031</c:v>
                      </c:pt>
                      <c:pt idx="2677">
                        <c:v>17.5392401087433</c:v>
                      </c:pt>
                      <c:pt idx="2678">
                        <c:v>17.5457919354556</c:v>
                      </c:pt>
                      <c:pt idx="2679">
                        <c:v>17.552343762167801</c:v>
                      </c:pt>
                      <c:pt idx="2680">
                        <c:v>17.558895588880102</c:v>
                      </c:pt>
                      <c:pt idx="2681">
                        <c:v>17.565447415592399</c:v>
                      </c:pt>
                      <c:pt idx="2682">
                        <c:v>17.571999242304699</c:v>
                      </c:pt>
                      <c:pt idx="2683">
                        <c:v>17.5785510690169</c:v>
                      </c:pt>
                      <c:pt idx="2684">
                        <c:v>17.5851028957292</c:v>
                      </c:pt>
                      <c:pt idx="2685">
                        <c:v>17.591654722441501</c:v>
                      </c:pt>
                      <c:pt idx="2686">
                        <c:v>17.598206549153701</c:v>
                      </c:pt>
                      <c:pt idx="2687">
                        <c:v>17.604758375865998</c:v>
                      </c:pt>
                      <c:pt idx="2688">
                        <c:v>17.611310202578299</c:v>
                      </c:pt>
                      <c:pt idx="2689">
                        <c:v>17.617862029290499</c:v>
                      </c:pt>
                      <c:pt idx="2690">
                        <c:v>17.6244138560028</c:v>
                      </c:pt>
                      <c:pt idx="2691">
                        <c:v>17.6309656827151</c:v>
                      </c:pt>
                      <c:pt idx="2692">
                        <c:v>17.637517509427301</c:v>
                      </c:pt>
                      <c:pt idx="2693">
                        <c:v>17.644069336139601</c:v>
                      </c:pt>
                      <c:pt idx="2694">
                        <c:v>17.650621162851898</c:v>
                      </c:pt>
                      <c:pt idx="2695">
                        <c:v>17.657172989564199</c:v>
                      </c:pt>
                      <c:pt idx="2696">
                        <c:v>17.6637248162764</c:v>
                      </c:pt>
                      <c:pt idx="2697">
                        <c:v>17.6702766429887</c:v>
                      </c:pt>
                      <c:pt idx="2698">
                        <c:v>17.676828469701</c:v>
                      </c:pt>
                      <c:pt idx="2699">
                        <c:v>17.683380296413201</c:v>
                      </c:pt>
                      <c:pt idx="2700">
                        <c:v>17.689932123125502</c:v>
                      </c:pt>
                      <c:pt idx="2701">
                        <c:v>17.696483949837798</c:v>
                      </c:pt>
                      <c:pt idx="2702">
                        <c:v>17.703035776549999</c:v>
                      </c:pt>
                      <c:pt idx="2703">
                        <c:v>17.7095876032623</c:v>
                      </c:pt>
                      <c:pt idx="2704">
                        <c:v>17.7161394299746</c:v>
                      </c:pt>
                      <c:pt idx="2705">
                        <c:v>17.722691256686801</c:v>
                      </c:pt>
                      <c:pt idx="2706">
                        <c:v>17.729243083399101</c:v>
                      </c:pt>
                      <c:pt idx="2707">
                        <c:v>17.735794910111402</c:v>
                      </c:pt>
                      <c:pt idx="2708">
                        <c:v>17.742346736823599</c:v>
                      </c:pt>
                      <c:pt idx="2709">
                        <c:v>17.748898563535899</c:v>
                      </c:pt>
                      <c:pt idx="2710">
                        <c:v>17.7554503902482</c:v>
                      </c:pt>
                      <c:pt idx="2711">
                        <c:v>17.7620022169605</c:v>
                      </c:pt>
                      <c:pt idx="2712">
                        <c:v>17.768554043672701</c:v>
                      </c:pt>
                      <c:pt idx="2713">
                        <c:v>17.775105870385001</c:v>
                      </c:pt>
                      <c:pt idx="2714">
                        <c:v>17.781657697097302</c:v>
                      </c:pt>
                      <c:pt idx="2715">
                        <c:v>17.788209523809499</c:v>
                      </c:pt>
                      <c:pt idx="2716">
                        <c:v>17.794761350521799</c:v>
                      </c:pt>
                      <c:pt idx="2717">
                        <c:v>17.8013131772341</c:v>
                      </c:pt>
                      <c:pt idx="2718">
                        <c:v>17.807865003946301</c:v>
                      </c:pt>
                      <c:pt idx="2719">
                        <c:v>17.814416830658601</c:v>
                      </c:pt>
                      <c:pt idx="2720">
                        <c:v>17.820968657370901</c:v>
                      </c:pt>
                      <c:pt idx="2721">
                        <c:v>17.827520484083099</c:v>
                      </c:pt>
                      <c:pt idx="2722">
                        <c:v>17.834072310795399</c:v>
                      </c:pt>
                      <c:pt idx="2723">
                        <c:v>17.840624137507699</c:v>
                      </c:pt>
                      <c:pt idx="2724">
                        <c:v>17.8471759642199</c:v>
                      </c:pt>
                      <c:pt idx="2725">
                        <c:v>17.853727790932201</c:v>
                      </c:pt>
                      <c:pt idx="2726">
                        <c:v>17.860279617644501</c:v>
                      </c:pt>
                      <c:pt idx="2727">
                        <c:v>17.866831444356698</c:v>
                      </c:pt>
                      <c:pt idx="2728">
                        <c:v>17.873383271068999</c:v>
                      </c:pt>
                      <c:pt idx="2729">
                        <c:v>17.879935097781299</c:v>
                      </c:pt>
                      <c:pt idx="2730">
                        <c:v>17.8864869244936</c:v>
                      </c:pt>
                      <c:pt idx="2731">
                        <c:v>17.8930387512058</c:v>
                      </c:pt>
                      <c:pt idx="2732">
                        <c:v>17.899590577918101</c:v>
                      </c:pt>
                      <c:pt idx="2733">
                        <c:v>17.906142404630401</c:v>
                      </c:pt>
                      <c:pt idx="2734">
                        <c:v>17.912694231342599</c:v>
                      </c:pt>
                      <c:pt idx="2735">
                        <c:v>17.919246058054899</c:v>
                      </c:pt>
                      <c:pt idx="2736">
                        <c:v>17.925797884767199</c:v>
                      </c:pt>
                      <c:pt idx="2737">
                        <c:v>17.9323497114794</c:v>
                      </c:pt>
                      <c:pt idx="2738">
                        <c:v>17.938901538191701</c:v>
                      </c:pt>
                      <c:pt idx="2739">
                        <c:v>17.945453364904001</c:v>
                      </c:pt>
                      <c:pt idx="2740">
                        <c:v>17.952005191616198</c:v>
                      </c:pt>
                      <c:pt idx="2741">
                        <c:v>17.958557018328499</c:v>
                      </c:pt>
                      <c:pt idx="2742">
                        <c:v>17.965108845040799</c:v>
                      </c:pt>
                      <c:pt idx="2743">
                        <c:v>17.971660671753</c:v>
                      </c:pt>
                      <c:pt idx="2744">
                        <c:v>17.9782124984653</c:v>
                      </c:pt>
                      <c:pt idx="2745">
                        <c:v>17.984764325177601</c:v>
                      </c:pt>
                      <c:pt idx="2746">
                        <c:v>17.991316151889901</c:v>
                      </c:pt>
                      <c:pt idx="2747">
                        <c:v>17.997867978602098</c:v>
                      </c:pt>
                      <c:pt idx="2748">
                        <c:v>18.004419805314399</c:v>
                      </c:pt>
                      <c:pt idx="2749">
                        <c:v>18.010971632026699</c:v>
                      </c:pt>
                      <c:pt idx="2750">
                        <c:v>18.0175234587389</c:v>
                      </c:pt>
                      <c:pt idx="2751">
                        <c:v>18.0240752854512</c:v>
                      </c:pt>
                      <c:pt idx="2752">
                        <c:v>18.030627112163501</c:v>
                      </c:pt>
                      <c:pt idx="2753">
                        <c:v>18.037178938875702</c:v>
                      </c:pt>
                      <c:pt idx="2754">
                        <c:v>18.043730765587998</c:v>
                      </c:pt>
                      <c:pt idx="2755">
                        <c:v>18.050282592300299</c:v>
                      </c:pt>
                      <c:pt idx="2756">
                        <c:v>18.0568344190125</c:v>
                      </c:pt>
                      <c:pt idx="2757">
                        <c:v>18.0633862457248</c:v>
                      </c:pt>
                      <c:pt idx="2758">
                        <c:v>18.0699380724371</c:v>
                      </c:pt>
                      <c:pt idx="2759">
                        <c:v>18.076489899149301</c:v>
                      </c:pt>
                      <c:pt idx="2760">
                        <c:v>18.083041725861602</c:v>
                      </c:pt>
                      <c:pt idx="2761">
                        <c:v>18.089593552573898</c:v>
                      </c:pt>
                      <c:pt idx="2762">
                        <c:v>18.096145379286199</c:v>
                      </c:pt>
                      <c:pt idx="2763">
                        <c:v>18.1026972059984</c:v>
                      </c:pt>
                      <c:pt idx="2764">
                        <c:v>18.1092490327107</c:v>
                      </c:pt>
                      <c:pt idx="2765">
                        <c:v>18.115800859423</c:v>
                      </c:pt>
                      <c:pt idx="2766">
                        <c:v>18.122352686135201</c:v>
                      </c:pt>
                      <c:pt idx="2767">
                        <c:v>18.128904512847502</c:v>
                      </c:pt>
                      <c:pt idx="2768">
                        <c:v>18.135456339559799</c:v>
                      </c:pt>
                      <c:pt idx="2769">
                        <c:v>18.142008166271999</c:v>
                      </c:pt>
                      <c:pt idx="2770">
                        <c:v>18.1485599929843</c:v>
                      </c:pt>
                      <c:pt idx="2771">
                        <c:v>18.1551118196966</c:v>
                      </c:pt>
                      <c:pt idx="2772">
                        <c:v>18.161663646408801</c:v>
                      </c:pt>
                      <c:pt idx="2773">
                        <c:v>18.168215473121101</c:v>
                      </c:pt>
                      <c:pt idx="2774">
                        <c:v>18.174767299833398</c:v>
                      </c:pt>
                      <c:pt idx="2775">
                        <c:v>18.181319126545599</c:v>
                      </c:pt>
                      <c:pt idx="2776">
                        <c:v>18.187870953257899</c:v>
                      </c:pt>
                      <c:pt idx="2777">
                        <c:v>18.1944227799702</c:v>
                      </c:pt>
                      <c:pt idx="2778">
                        <c:v>18.2009746066825</c:v>
                      </c:pt>
                      <c:pt idx="2779">
                        <c:v>18.207526433394701</c:v>
                      </c:pt>
                      <c:pt idx="2780">
                        <c:v>18.214078260107001</c:v>
                      </c:pt>
                      <c:pt idx="2781">
                        <c:v>18.220630086819298</c:v>
                      </c:pt>
                      <c:pt idx="2782">
                        <c:v>18.227181913531499</c:v>
                      </c:pt>
                      <c:pt idx="2783">
                        <c:v>18.2337337402438</c:v>
                      </c:pt>
                      <c:pt idx="2784">
                        <c:v>18.2402855669561</c:v>
                      </c:pt>
                      <c:pt idx="2785">
                        <c:v>18.246837393668301</c:v>
                      </c:pt>
                      <c:pt idx="2786">
                        <c:v>18.253389220380601</c:v>
                      </c:pt>
                      <c:pt idx="2787">
                        <c:v>18.259941047092902</c:v>
                      </c:pt>
                      <c:pt idx="2788">
                        <c:v>18.266492873805099</c:v>
                      </c:pt>
                      <c:pt idx="2789">
                        <c:v>18.273044700517399</c:v>
                      </c:pt>
                      <c:pt idx="2790">
                        <c:v>18.2795965272297</c:v>
                      </c:pt>
                      <c:pt idx="2791">
                        <c:v>18.286148353941901</c:v>
                      </c:pt>
                      <c:pt idx="2792">
                        <c:v>18.292700180654201</c:v>
                      </c:pt>
                      <c:pt idx="2793">
                        <c:v>18.299252007366501</c:v>
                      </c:pt>
                      <c:pt idx="2794">
                        <c:v>18.305803834078802</c:v>
                      </c:pt>
                      <c:pt idx="2795">
                        <c:v>18.312355660790999</c:v>
                      </c:pt>
                      <c:pt idx="2796">
                        <c:v>18.318907487503299</c:v>
                      </c:pt>
                      <c:pt idx="2797">
                        <c:v>18.3254593142156</c:v>
                      </c:pt>
                      <c:pt idx="2798">
                        <c:v>18.332011140927801</c:v>
                      </c:pt>
                      <c:pt idx="2799">
                        <c:v>18.338562967640101</c:v>
                      </c:pt>
                      <c:pt idx="2800">
                        <c:v>18.345114794352401</c:v>
                      </c:pt>
                      <c:pt idx="2801">
                        <c:v>18.351666621064599</c:v>
                      </c:pt>
                      <c:pt idx="2802">
                        <c:v>18.358218447776899</c:v>
                      </c:pt>
                      <c:pt idx="2803">
                        <c:v>18.364770274489199</c:v>
                      </c:pt>
                      <c:pt idx="2804">
                        <c:v>18.3713221012014</c:v>
                      </c:pt>
                      <c:pt idx="2805">
                        <c:v>18.377873927913701</c:v>
                      </c:pt>
                      <c:pt idx="2806">
                        <c:v>18.384425754626001</c:v>
                      </c:pt>
                      <c:pt idx="2807">
                        <c:v>18.390977581338198</c:v>
                      </c:pt>
                      <c:pt idx="2808">
                        <c:v>18.397529408050499</c:v>
                      </c:pt>
                      <c:pt idx="2809">
                        <c:v>18.404081234762799</c:v>
                      </c:pt>
                      <c:pt idx="2810">
                        <c:v>18.410633061475</c:v>
                      </c:pt>
                      <c:pt idx="2811">
                        <c:v>18.4171848881873</c:v>
                      </c:pt>
                      <c:pt idx="2812">
                        <c:v>18.423736714899601</c:v>
                      </c:pt>
                      <c:pt idx="2813">
                        <c:v>18.430288541611901</c:v>
                      </c:pt>
                      <c:pt idx="2814">
                        <c:v>18.436840368324098</c:v>
                      </c:pt>
                      <c:pt idx="2815">
                        <c:v>18.443392195036399</c:v>
                      </c:pt>
                      <c:pt idx="2816">
                        <c:v>18.449944021748699</c:v>
                      </c:pt>
                      <c:pt idx="2817">
                        <c:v>18.4564958484609</c:v>
                      </c:pt>
                      <c:pt idx="2818">
                        <c:v>18.4630476751732</c:v>
                      </c:pt>
                      <c:pt idx="2819">
                        <c:v>18.469599501885501</c:v>
                      </c:pt>
                      <c:pt idx="2820">
                        <c:v>18.476151328597702</c:v>
                      </c:pt>
                      <c:pt idx="2821">
                        <c:v>18.482703155309999</c:v>
                      </c:pt>
                      <c:pt idx="2822">
                        <c:v>18.489254982022299</c:v>
                      </c:pt>
                      <c:pt idx="2823">
                        <c:v>18.4958068087345</c:v>
                      </c:pt>
                      <c:pt idx="2824">
                        <c:v>18.5023586354468</c:v>
                      </c:pt>
                      <c:pt idx="2825">
                        <c:v>18.508910462159101</c:v>
                      </c:pt>
                      <c:pt idx="2826">
                        <c:v>18.515462288871301</c:v>
                      </c:pt>
                      <c:pt idx="2827">
                        <c:v>18.522014115583598</c:v>
                      </c:pt>
                      <c:pt idx="2828">
                        <c:v>18.528565942295899</c:v>
                      </c:pt>
                      <c:pt idx="2829">
                        <c:v>18.535117769008199</c:v>
                      </c:pt>
                      <c:pt idx="2830">
                        <c:v>18.5416695957204</c:v>
                      </c:pt>
                      <c:pt idx="2831">
                        <c:v>18.5482214224327</c:v>
                      </c:pt>
                      <c:pt idx="2832">
                        <c:v>18.554773249145001</c:v>
                      </c:pt>
                      <c:pt idx="2833">
                        <c:v>18.561325075857201</c:v>
                      </c:pt>
                      <c:pt idx="2834">
                        <c:v>18.567876902569498</c:v>
                      </c:pt>
                      <c:pt idx="2835">
                        <c:v>18.574428729281799</c:v>
                      </c:pt>
                      <c:pt idx="2836">
                        <c:v>18.580980555994</c:v>
                      </c:pt>
                      <c:pt idx="2837">
                        <c:v>18.5875323827063</c:v>
                      </c:pt>
                      <c:pt idx="2838">
                        <c:v>18.5940842094186</c:v>
                      </c:pt>
                      <c:pt idx="2839">
                        <c:v>18.600636036130801</c:v>
                      </c:pt>
                      <c:pt idx="2840">
                        <c:v>18.607187862843102</c:v>
                      </c:pt>
                      <c:pt idx="2841">
                        <c:v>18.613739689555398</c:v>
                      </c:pt>
                      <c:pt idx="2842">
                        <c:v>18.620291516267599</c:v>
                      </c:pt>
                      <c:pt idx="2843">
                        <c:v>18.6268433429799</c:v>
                      </c:pt>
                      <c:pt idx="2844">
                        <c:v>18.6333951696922</c:v>
                      </c:pt>
                      <c:pt idx="2845">
                        <c:v>18.6399469964045</c:v>
                      </c:pt>
                      <c:pt idx="2846">
                        <c:v>18.646498823116701</c:v>
                      </c:pt>
                      <c:pt idx="2847">
                        <c:v>18.653050649829002</c:v>
                      </c:pt>
                      <c:pt idx="2848">
                        <c:v>18.659602476541298</c:v>
                      </c:pt>
                      <c:pt idx="2849">
                        <c:v>18.666154303253499</c:v>
                      </c:pt>
                      <c:pt idx="2850">
                        <c:v>18.6727061299658</c:v>
                      </c:pt>
                      <c:pt idx="2851">
                        <c:v>18.6792579566781</c:v>
                      </c:pt>
                      <c:pt idx="2852">
                        <c:v>18.685809783390301</c:v>
                      </c:pt>
                      <c:pt idx="2853">
                        <c:v>18.692361610102601</c:v>
                      </c:pt>
                      <c:pt idx="2854">
                        <c:v>18.698913436814902</c:v>
                      </c:pt>
                      <c:pt idx="2855">
                        <c:v>18.705465263527099</c:v>
                      </c:pt>
                      <c:pt idx="2856">
                        <c:v>18.712017090239399</c:v>
                      </c:pt>
                      <c:pt idx="2857">
                        <c:v>18.7185689169517</c:v>
                      </c:pt>
                      <c:pt idx="2858">
                        <c:v>18.725120743663901</c:v>
                      </c:pt>
                      <c:pt idx="2859">
                        <c:v>18.731672570376201</c:v>
                      </c:pt>
                      <c:pt idx="2860">
                        <c:v>18.738224397088501</c:v>
                      </c:pt>
                      <c:pt idx="2861">
                        <c:v>18.744776223800802</c:v>
                      </c:pt>
                      <c:pt idx="2862">
                        <c:v>18.751328050512999</c:v>
                      </c:pt>
                      <c:pt idx="2863">
                        <c:v>18.757879877225299</c:v>
                      </c:pt>
                      <c:pt idx="2864">
                        <c:v>18.7644317039376</c:v>
                      </c:pt>
                      <c:pt idx="2865">
                        <c:v>18.770983530649801</c:v>
                      </c:pt>
                      <c:pt idx="2866">
                        <c:v>18.777535357362101</c:v>
                      </c:pt>
                      <c:pt idx="2867">
                        <c:v>18.784087184074401</c:v>
                      </c:pt>
                      <c:pt idx="2868">
                        <c:v>18.790639010786599</c:v>
                      </c:pt>
                      <c:pt idx="2869">
                        <c:v>18.797190837498899</c:v>
                      </c:pt>
                      <c:pt idx="2870">
                        <c:v>18.8037426642112</c:v>
                      </c:pt>
                      <c:pt idx="2871">
                        <c:v>18.8102944909234</c:v>
                      </c:pt>
                      <c:pt idx="2872">
                        <c:v>18.816846317635701</c:v>
                      </c:pt>
                      <c:pt idx="2873">
                        <c:v>18.823398144348001</c:v>
                      </c:pt>
                      <c:pt idx="2874">
                        <c:v>18.829949971060199</c:v>
                      </c:pt>
                      <c:pt idx="2875">
                        <c:v>18.836501797772499</c:v>
                      </c:pt>
                      <c:pt idx="2876">
                        <c:v>18.843053624484799</c:v>
                      </c:pt>
                      <c:pt idx="2877">
                        <c:v>18.849605451197</c:v>
                      </c:pt>
                      <c:pt idx="2878">
                        <c:v>18.856157277909301</c:v>
                      </c:pt>
                      <c:pt idx="2879">
                        <c:v>18.862709104621601</c:v>
                      </c:pt>
                      <c:pt idx="2880">
                        <c:v>18.869260931333901</c:v>
                      </c:pt>
                      <c:pt idx="2881">
                        <c:v>18.875812758046099</c:v>
                      </c:pt>
                      <c:pt idx="2882">
                        <c:v>18.882364584758399</c:v>
                      </c:pt>
                      <c:pt idx="2883">
                        <c:v>18.888916411470699</c:v>
                      </c:pt>
                      <c:pt idx="2884">
                        <c:v>18.8954682381829</c:v>
                      </c:pt>
                      <c:pt idx="2885">
                        <c:v>18.902020064895201</c:v>
                      </c:pt>
                      <c:pt idx="2886">
                        <c:v>18.908571891607501</c:v>
                      </c:pt>
                      <c:pt idx="2887">
                        <c:v>18.915123718319698</c:v>
                      </c:pt>
                      <c:pt idx="2888">
                        <c:v>18.921675545031999</c:v>
                      </c:pt>
                      <c:pt idx="2889">
                        <c:v>18.928227371744299</c:v>
                      </c:pt>
                      <c:pt idx="2890">
                        <c:v>18.9347791984565</c:v>
                      </c:pt>
                      <c:pt idx="2891">
                        <c:v>18.9413310251688</c:v>
                      </c:pt>
                      <c:pt idx="2892">
                        <c:v>18.947882851881101</c:v>
                      </c:pt>
                      <c:pt idx="2893">
                        <c:v>18.954434678593401</c:v>
                      </c:pt>
                      <c:pt idx="2894">
                        <c:v>18.960986505305598</c:v>
                      </c:pt>
                      <c:pt idx="2895">
                        <c:v>18.967538332017899</c:v>
                      </c:pt>
                      <c:pt idx="2896">
                        <c:v>18.974090158730199</c:v>
                      </c:pt>
                      <c:pt idx="2897">
                        <c:v>18.9806419854424</c:v>
                      </c:pt>
                      <c:pt idx="2898">
                        <c:v>18.9871938121547</c:v>
                      </c:pt>
                      <c:pt idx="2899">
                        <c:v>18.993745638867001</c:v>
                      </c:pt>
                      <c:pt idx="2900">
                        <c:v>19.000297465579202</c:v>
                      </c:pt>
                      <c:pt idx="2901">
                        <c:v>19.006849292291498</c:v>
                      </c:pt>
                      <c:pt idx="2902">
                        <c:v>19.013401119003799</c:v>
                      </c:pt>
                      <c:pt idx="2903">
                        <c:v>19.019952945716</c:v>
                      </c:pt>
                      <c:pt idx="2904">
                        <c:v>19.0265047724283</c:v>
                      </c:pt>
                      <c:pt idx="2905">
                        <c:v>19.0330565991406</c:v>
                      </c:pt>
                      <c:pt idx="2906">
                        <c:v>19.039608425852801</c:v>
                      </c:pt>
                      <c:pt idx="2907">
                        <c:v>19.046160252565102</c:v>
                      </c:pt>
                      <c:pt idx="2908">
                        <c:v>19.052712079277399</c:v>
                      </c:pt>
                      <c:pt idx="2909">
                        <c:v>19.059263905989599</c:v>
                      </c:pt>
                      <c:pt idx="2910">
                        <c:v>19.0658157327019</c:v>
                      </c:pt>
                      <c:pt idx="2911">
                        <c:v>19.0723675594142</c:v>
                      </c:pt>
                      <c:pt idx="2912">
                        <c:v>19.078919386126501</c:v>
                      </c:pt>
                      <c:pt idx="2913">
                        <c:v>19.085471212838701</c:v>
                      </c:pt>
                      <c:pt idx="2914">
                        <c:v>19.092023039551002</c:v>
                      </c:pt>
                      <c:pt idx="2915">
                        <c:v>19.098574866263299</c:v>
                      </c:pt>
                      <c:pt idx="2916">
                        <c:v>19.105126692975499</c:v>
                      </c:pt>
                      <c:pt idx="2917">
                        <c:v>19.1116785196878</c:v>
                      </c:pt>
                      <c:pt idx="2918">
                        <c:v>19.1182303464001</c:v>
                      </c:pt>
                      <c:pt idx="2919">
                        <c:v>19.124782173112301</c:v>
                      </c:pt>
                      <c:pt idx="2920">
                        <c:v>19.131333999824601</c:v>
                      </c:pt>
                      <c:pt idx="2921">
                        <c:v>19.137885826536898</c:v>
                      </c:pt>
                      <c:pt idx="2922">
                        <c:v>19.144437653249099</c:v>
                      </c:pt>
                      <c:pt idx="2923">
                        <c:v>19.1509894799614</c:v>
                      </c:pt>
                      <c:pt idx="2924">
                        <c:v>19.1575413066737</c:v>
                      </c:pt>
                      <c:pt idx="2925">
                        <c:v>19.164093133386</c:v>
                      </c:pt>
                      <c:pt idx="2926">
                        <c:v>19.170644960098201</c:v>
                      </c:pt>
                      <c:pt idx="2927">
                        <c:v>19.177196786810502</c:v>
                      </c:pt>
                      <c:pt idx="2928">
                        <c:v>19.183748613522798</c:v>
                      </c:pt>
                      <c:pt idx="2929">
                        <c:v>19.190300440234999</c:v>
                      </c:pt>
                      <c:pt idx="2930">
                        <c:v>19.1968522669473</c:v>
                      </c:pt>
                      <c:pt idx="2931">
                        <c:v>19.2034040936596</c:v>
                      </c:pt>
                      <c:pt idx="2932">
                        <c:v>19.209955920371801</c:v>
                      </c:pt>
                      <c:pt idx="2933">
                        <c:v>19.216507747084101</c:v>
                      </c:pt>
                      <c:pt idx="2934">
                        <c:v>19.223059573796402</c:v>
                      </c:pt>
                      <c:pt idx="2935">
                        <c:v>19.229611400508599</c:v>
                      </c:pt>
                      <c:pt idx="2936">
                        <c:v>19.236163227220899</c:v>
                      </c:pt>
                      <c:pt idx="2937">
                        <c:v>19.2427150539332</c:v>
                      </c:pt>
                      <c:pt idx="2938">
                        <c:v>19.249266880645401</c:v>
                      </c:pt>
                      <c:pt idx="2939">
                        <c:v>19.255818707357701</c:v>
                      </c:pt>
                      <c:pt idx="2940">
                        <c:v>19.262370534070001</c:v>
                      </c:pt>
                      <c:pt idx="2941">
                        <c:v>19.268922360782199</c:v>
                      </c:pt>
                      <c:pt idx="2942">
                        <c:v>19.275474187494499</c:v>
                      </c:pt>
                      <c:pt idx="2943">
                        <c:v>19.282026014206799</c:v>
                      </c:pt>
                      <c:pt idx="2944">
                        <c:v>19.2885778409191</c:v>
                      </c:pt>
                      <c:pt idx="2945">
                        <c:v>19.295129667631301</c:v>
                      </c:pt>
                      <c:pt idx="2946">
                        <c:v>19.301681494343601</c:v>
                      </c:pt>
                      <c:pt idx="2947">
                        <c:v>19.308233321055901</c:v>
                      </c:pt>
                      <c:pt idx="2948">
                        <c:v>19.314785147768099</c:v>
                      </c:pt>
                      <c:pt idx="2949">
                        <c:v>19.321336974480399</c:v>
                      </c:pt>
                      <c:pt idx="2950">
                        <c:v>19.327888801192699</c:v>
                      </c:pt>
                      <c:pt idx="2951">
                        <c:v>19.3344406279049</c:v>
                      </c:pt>
                      <c:pt idx="2952">
                        <c:v>19.340992454617201</c:v>
                      </c:pt>
                      <c:pt idx="2953">
                        <c:v>19.347544281329501</c:v>
                      </c:pt>
                      <c:pt idx="2954">
                        <c:v>19.354096108041698</c:v>
                      </c:pt>
                      <c:pt idx="2955">
                        <c:v>19.360647934753999</c:v>
                      </c:pt>
                      <c:pt idx="2956">
                        <c:v>19.367199761466299</c:v>
                      </c:pt>
                      <c:pt idx="2957">
                        <c:v>19.3737515881786</c:v>
                      </c:pt>
                      <c:pt idx="2958">
                        <c:v>19.3803034148908</c:v>
                      </c:pt>
                      <c:pt idx="2959">
                        <c:v>19.386855241603101</c:v>
                      </c:pt>
                      <c:pt idx="2960">
                        <c:v>19.393407068315401</c:v>
                      </c:pt>
                      <c:pt idx="2961">
                        <c:v>19.399958895027599</c:v>
                      </c:pt>
                      <c:pt idx="2962">
                        <c:v>19.406510721739899</c:v>
                      </c:pt>
                      <c:pt idx="2963">
                        <c:v>19.413062548452199</c:v>
                      </c:pt>
                      <c:pt idx="2964">
                        <c:v>19.4196143751644</c:v>
                      </c:pt>
                      <c:pt idx="2965">
                        <c:v>19.426166201876701</c:v>
                      </c:pt>
                      <c:pt idx="2966">
                        <c:v>19.432718028589001</c:v>
                      </c:pt>
                      <c:pt idx="2967">
                        <c:v>19.439269855301202</c:v>
                      </c:pt>
                      <c:pt idx="2968">
                        <c:v>19.445821682013499</c:v>
                      </c:pt>
                      <c:pt idx="2969">
                        <c:v>19.452373508725799</c:v>
                      </c:pt>
                      <c:pt idx="2970">
                        <c:v>19.458925335438</c:v>
                      </c:pt>
                      <c:pt idx="2971">
                        <c:v>19.4654771621503</c:v>
                      </c:pt>
                      <c:pt idx="2972">
                        <c:v>19.472028988862601</c:v>
                      </c:pt>
                      <c:pt idx="2973">
                        <c:v>19.478580815574801</c:v>
                      </c:pt>
                      <c:pt idx="2974">
                        <c:v>19.485132642287098</c:v>
                      </c:pt>
                      <c:pt idx="2975">
                        <c:v>19.491684468999399</c:v>
                      </c:pt>
                      <c:pt idx="2976">
                        <c:v>19.498236295711699</c:v>
                      </c:pt>
                      <c:pt idx="2977">
                        <c:v>19.5047881224239</c:v>
                      </c:pt>
                      <c:pt idx="2978">
                        <c:v>19.5113399491362</c:v>
                      </c:pt>
                      <c:pt idx="2979">
                        <c:v>19.517891775848501</c:v>
                      </c:pt>
                      <c:pt idx="2980">
                        <c:v>19.524443602560702</c:v>
                      </c:pt>
                      <c:pt idx="2981">
                        <c:v>19.530995429272998</c:v>
                      </c:pt>
                      <c:pt idx="2982">
                        <c:v>19.537547255985299</c:v>
                      </c:pt>
                      <c:pt idx="2983">
                        <c:v>19.5440990826975</c:v>
                      </c:pt>
                      <c:pt idx="2984">
                        <c:v>19.5506509094098</c:v>
                      </c:pt>
                      <c:pt idx="2985">
                        <c:v>19.5572027361221</c:v>
                      </c:pt>
                      <c:pt idx="2986">
                        <c:v>19.563754562834301</c:v>
                      </c:pt>
                      <c:pt idx="2987">
                        <c:v>19.570306389546602</c:v>
                      </c:pt>
                      <c:pt idx="2988">
                        <c:v>19.576858216258898</c:v>
                      </c:pt>
                      <c:pt idx="2989">
                        <c:v>19.583410042971099</c:v>
                      </c:pt>
                      <c:pt idx="2990">
                        <c:v>19.5899618696834</c:v>
                      </c:pt>
                      <c:pt idx="2991">
                        <c:v>19.5965136963957</c:v>
                      </c:pt>
                      <c:pt idx="2992">
                        <c:v>19.603065523108</c:v>
                      </c:pt>
                      <c:pt idx="2993">
                        <c:v>19.609617349820201</c:v>
                      </c:pt>
                      <c:pt idx="2994">
                        <c:v>19.616169176532502</c:v>
                      </c:pt>
                      <c:pt idx="2995">
                        <c:v>19.622721003244799</c:v>
                      </c:pt>
                      <c:pt idx="2996">
                        <c:v>19.629272829956999</c:v>
                      </c:pt>
                      <c:pt idx="2997">
                        <c:v>19.6358246566693</c:v>
                      </c:pt>
                      <c:pt idx="2998">
                        <c:v>19.6423764833816</c:v>
                      </c:pt>
                      <c:pt idx="2999">
                        <c:v>19.648928310093801</c:v>
                      </c:pt>
                      <c:pt idx="3000">
                        <c:v>19.655480136806101</c:v>
                      </c:pt>
                      <c:pt idx="3001">
                        <c:v>19.662031963518402</c:v>
                      </c:pt>
                      <c:pt idx="3002">
                        <c:v>19.668583790230599</c:v>
                      </c:pt>
                      <c:pt idx="3003">
                        <c:v>19.675135616942899</c:v>
                      </c:pt>
                      <c:pt idx="3004">
                        <c:v>19.6816874436552</c:v>
                      </c:pt>
                      <c:pt idx="3005">
                        <c:v>19.688239270367401</c:v>
                      </c:pt>
                      <c:pt idx="3006">
                        <c:v>19.694791097079701</c:v>
                      </c:pt>
                      <c:pt idx="3007">
                        <c:v>19.701342923792001</c:v>
                      </c:pt>
                      <c:pt idx="3008">
                        <c:v>19.707894750504298</c:v>
                      </c:pt>
                      <c:pt idx="3009">
                        <c:v>19.714446577216499</c:v>
                      </c:pt>
                      <c:pt idx="3010">
                        <c:v>19.7209984039288</c:v>
                      </c:pt>
                      <c:pt idx="3011">
                        <c:v>19.7275502306411</c:v>
                      </c:pt>
                      <c:pt idx="3012">
                        <c:v>19.734102057353301</c:v>
                      </c:pt>
                      <c:pt idx="3013">
                        <c:v>19.740653884065601</c:v>
                      </c:pt>
                      <c:pt idx="3014">
                        <c:v>19.747205710777902</c:v>
                      </c:pt>
                      <c:pt idx="3015">
                        <c:v>19.753757537490099</c:v>
                      </c:pt>
                      <c:pt idx="3016">
                        <c:v>19.760309364202399</c:v>
                      </c:pt>
                      <c:pt idx="3017">
                        <c:v>19.7668611909147</c:v>
                      </c:pt>
                      <c:pt idx="3018">
                        <c:v>19.773413017626901</c:v>
                      </c:pt>
                      <c:pt idx="3019">
                        <c:v>19.779964844339201</c:v>
                      </c:pt>
                      <c:pt idx="3020">
                        <c:v>19.786516671051501</c:v>
                      </c:pt>
                      <c:pt idx="3021">
                        <c:v>19.793068497763699</c:v>
                      </c:pt>
                      <c:pt idx="3022">
                        <c:v>19.799620324475999</c:v>
                      </c:pt>
                      <c:pt idx="3023">
                        <c:v>19.806172151188299</c:v>
                      </c:pt>
                      <c:pt idx="3024">
                        <c:v>19.8127239779006</c:v>
                      </c:pt>
                      <c:pt idx="3025">
                        <c:v>19.819275804612801</c:v>
                      </c:pt>
                      <c:pt idx="3026">
                        <c:v>19.825827631325101</c:v>
                      </c:pt>
                      <c:pt idx="3027">
                        <c:v>19.832379458037401</c:v>
                      </c:pt>
                      <c:pt idx="3028">
                        <c:v>19.838931284749599</c:v>
                      </c:pt>
                      <c:pt idx="3029">
                        <c:v>19.845483111461899</c:v>
                      </c:pt>
                      <c:pt idx="3030">
                        <c:v>19.852034938174199</c:v>
                      </c:pt>
                      <c:pt idx="3031">
                        <c:v>19.8585867648864</c:v>
                      </c:pt>
                      <c:pt idx="3032">
                        <c:v>19.865138591598701</c:v>
                      </c:pt>
                      <c:pt idx="3033">
                        <c:v>19.871690418311001</c:v>
                      </c:pt>
                      <c:pt idx="3034">
                        <c:v>19.878242245023198</c:v>
                      </c:pt>
                      <c:pt idx="3035">
                        <c:v>19.884794071735499</c:v>
                      </c:pt>
                      <c:pt idx="3036">
                        <c:v>19.891345898447799</c:v>
                      </c:pt>
                      <c:pt idx="3037">
                        <c:v>19.89789772516</c:v>
                      </c:pt>
                      <c:pt idx="3038">
                        <c:v>19.9044495518723</c:v>
                      </c:pt>
                      <c:pt idx="3039">
                        <c:v>19.911001378584601</c:v>
                      </c:pt>
                      <c:pt idx="3040">
                        <c:v>19.917553205296901</c:v>
                      </c:pt>
                      <c:pt idx="3041">
                        <c:v>19.924105032009098</c:v>
                      </c:pt>
                      <c:pt idx="3042">
                        <c:v>19.930656858721399</c:v>
                      </c:pt>
                      <c:pt idx="3043">
                        <c:v>19.937208685433699</c:v>
                      </c:pt>
                      <c:pt idx="3044">
                        <c:v>19.9437605121459</c:v>
                      </c:pt>
                      <c:pt idx="3045">
                        <c:v>19.9503123388582</c:v>
                      </c:pt>
                      <c:pt idx="3046">
                        <c:v>19.956864165570501</c:v>
                      </c:pt>
                      <c:pt idx="3047">
                        <c:v>19.963415992282702</c:v>
                      </c:pt>
                      <c:pt idx="3048">
                        <c:v>19.969967818994999</c:v>
                      </c:pt>
                      <c:pt idx="3049">
                        <c:v>19.976519645707299</c:v>
                      </c:pt>
                      <c:pt idx="3050">
                        <c:v>19.9830714724195</c:v>
                      </c:pt>
                      <c:pt idx="3051">
                        <c:v>19.9896232991318</c:v>
                      </c:pt>
                      <c:pt idx="3052">
                        <c:v>19.996175125844101</c:v>
                      </c:pt>
                      <c:pt idx="3053">
                        <c:v>20.002726952556301</c:v>
                      </c:pt>
                      <c:pt idx="3054">
                        <c:v>20.009278779268602</c:v>
                      </c:pt>
                      <c:pt idx="3055">
                        <c:v>20.015830605980899</c:v>
                      </c:pt>
                      <c:pt idx="3056">
                        <c:v>20.022382432693099</c:v>
                      </c:pt>
                      <c:pt idx="3057">
                        <c:v>20.0289342594054</c:v>
                      </c:pt>
                      <c:pt idx="3058">
                        <c:v>20.0354860861177</c:v>
                      </c:pt>
                      <c:pt idx="3059">
                        <c:v>20.042037912830001</c:v>
                      </c:pt>
                      <c:pt idx="3060">
                        <c:v>20.048589739542201</c:v>
                      </c:pt>
                      <c:pt idx="3061">
                        <c:v>20.055141566254498</c:v>
                      </c:pt>
                      <c:pt idx="3062">
                        <c:v>20.061693392966799</c:v>
                      </c:pt>
                      <c:pt idx="3063">
                        <c:v>20.068245219679</c:v>
                      </c:pt>
                      <c:pt idx="3064">
                        <c:v>20.0747970463913</c:v>
                      </c:pt>
                      <c:pt idx="3065">
                        <c:v>20.0813488731036</c:v>
                      </c:pt>
                      <c:pt idx="3066">
                        <c:v>20.087900699815801</c:v>
                      </c:pt>
                      <c:pt idx="3067">
                        <c:v>20.094452526528102</c:v>
                      </c:pt>
                      <c:pt idx="3068">
                        <c:v>20.101004353240398</c:v>
                      </c:pt>
                      <c:pt idx="3069">
                        <c:v>20.107556179952599</c:v>
                      </c:pt>
                      <c:pt idx="3070">
                        <c:v>20.1141080066649</c:v>
                      </c:pt>
                      <c:pt idx="3071">
                        <c:v>20.1206598333772</c:v>
                      </c:pt>
                      <c:pt idx="3072">
                        <c:v>20.127211660089401</c:v>
                      </c:pt>
                      <c:pt idx="3073">
                        <c:v>20.133763486801701</c:v>
                      </c:pt>
                      <c:pt idx="3074">
                        <c:v>20.140315313514002</c:v>
                      </c:pt>
                      <c:pt idx="3075">
                        <c:v>20.146867140226298</c:v>
                      </c:pt>
                      <c:pt idx="3076">
                        <c:v>20.153418966938499</c:v>
                      </c:pt>
                      <c:pt idx="3077">
                        <c:v>20.1599707936508</c:v>
                      </c:pt>
                      <c:pt idx="3078">
                        <c:v>20.1665226203631</c:v>
                      </c:pt>
                      <c:pt idx="3079">
                        <c:v>20.173074447075301</c:v>
                      </c:pt>
                      <c:pt idx="3080">
                        <c:v>20.179626273787601</c:v>
                      </c:pt>
                      <c:pt idx="3081">
                        <c:v>20.186178100499902</c:v>
                      </c:pt>
                      <c:pt idx="3082">
                        <c:v>20.192729927212099</c:v>
                      </c:pt>
                      <c:pt idx="3083">
                        <c:v>20.199281753924399</c:v>
                      </c:pt>
                      <c:pt idx="3084">
                        <c:v>20.2058335806367</c:v>
                      </c:pt>
                      <c:pt idx="3085">
                        <c:v>20.212385407348901</c:v>
                      </c:pt>
                      <c:pt idx="3086">
                        <c:v>20.218937234061201</c:v>
                      </c:pt>
                      <c:pt idx="3087">
                        <c:v>20.225489060773501</c:v>
                      </c:pt>
                      <c:pt idx="3088">
                        <c:v>20.232040887485699</c:v>
                      </c:pt>
                      <c:pt idx="3089">
                        <c:v>20.238592714197999</c:v>
                      </c:pt>
                      <c:pt idx="3090">
                        <c:v>20.245144540910299</c:v>
                      </c:pt>
                      <c:pt idx="3091">
                        <c:v>20.2516963676226</c:v>
                      </c:pt>
                      <c:pt idx="3092">
                        <c:v>20.258248194334801</c:v>
                      </c:pt>
                      <c:pt idx="3093">
                        <c:v>20.264800021047101</c:v>
                      </c:pt>
                      <c:pt idx="3094">
                        <c:v>20.271351847759401</c:v>
                      </c:pt>
                      <c:pt idx="3095">
                        <c:v>20.277903674471599</c:v>
                      </c:pt>
                      <c:pt idx="3096">
                        <c:v>20.284455501183899</c:v>
                      </c:pt>
                      <c:pt idx="3097">
                        <c:v>20.2910073278962</c:v>
                      </c:pt>
                      <c:pt idx="3098">
                        <c:v>20.2975591546084</c:v>
                      </c:pt>
                      <c:pt idx="3099">
                        <c:v>20.304110981320701</c:v>
                      </c:pt>
                      <c:pt idx="3100">
                        <c:v>20.310662808033001</c:v>
                      </c:pt>
                      <c:pt idx="3101">
                        <c:v>20.317214634745199</c:v>
                      </c:pt>
                      <c:pt idx="3102">
                        <c:v>20.323766461457499</c:v>
                      </c:pt>
                      <c:pt idx="3103">
                        <c:v>20.330318288169799</c:v>
                      </c:pt>
                      <c:pt idx="3104">
                        <c:v>20.336870114882</c:v>
                      </c:pt>
                      <c:pt idx="3105">
                        <c:v>20.343421941594301</c:v>
                      </c:pt>
                      <c:pt idx="3106">
                        <c:v>20.349973768306601</c:v>
                      </c:pt>
                      <c:pt idx="3107">
                        <c:v>20.356525595018901</c:v>
                      </c:pt>
                      <c:pt idx="3108">
                        <c:v>20.363077421731099</c:v>
                      </c:pt>
                      <c:pt idx="3109">
                        <c:v>20.369629248443399</c:v>
                      </c:pt>
                      <c:pt idx="3110">
                        <c:v>20.376181075155699</c:v>
                      </c:pt>
                      <c:pt idx="3111">
                        <c:v>20.3827329018679</c:v>
                      </c:pt>
                      <c:pt idx="3112">
                        <c:v>20.389284728580201</c:v>
                      </c:pt>
                      <c:pt idx="3113">
                        <c:v>20.395836555292501</c:v>
                      </c:pt>
                      <c:pt idx="3114">
                        <c:v>20.402388382004698</c:v>
                      </c:pt>
                      <c:pt idx="3115">
                        <c:v>20.408940208716999</c:v>
                      </c:pt>
                      <c:pt idx="3116">
                        <c:v>20.415492035429299</c:v>
                      </c:pt>
                      <c:pt idx="3117">
                        <c:v>20.4220438621415</c:v>
                      </c:pt>
                      <c:pt idx="3118">
                        <c:v>20.4285956888538</c:v>
                      </c:pt>
                      <c:pt idx="3119">
                        <c:v>20.435147515566101</c:v>
                      </c:pt>
                      <c:pt idx="3120">
                        <c:v>20.441699342278302</c:v>
                      </c:pt>
                      <c:pt idx="3121">
                        <c:v>20.448251168990598</c:v>
                      </c:pt>
                      <c:pt idx="3122">
                        <c:v>20.454802995702899</c:v>
                      </c:pt>
                      <c:pt idx="3123">
                        <c:v>20.461354822415199</c:v>
                      </c:pt>
                      <c:pt idx="3124">
                        <c:v>20.4679066491274</c:v>
                      </c:pt>
                      <c:pt idx="3125">
                        <c:v>20.4744584758397</c:v>
                      </c:pt>
                      <c:pt idx="3126">
                        <c:v>20.481010302552001</c:v>
                      </c:pt>
                      <c:pt idx="3127">
                        <c:v>20.487562129264202</c:v>
                      </c:pt>
                      <c:pt idx="3128">
                        <c:v>20.494113955976498</c:v>
                      </c:pt>
                      <c:pt idx="3129">
                        <c:v>20.500665782688799</c:v>
                      </c:pt>
                      <c:pt idx="3130">
                        <c:v>20.507217609401</c:v>
                      </c:pt>
                      <c:pt idx="3131">
                        <c:v>20.5137694361133</c:v>
                      </c:pt>
                      <c:pt idx="3132">
                        <c:v>20.5203212628256</c:v>
                      </c:pt>
                      <c:pt idx="3133">
                        <c:v>20.526873089537801</c:v>
                      </c:pt>
                      <c:pt idx="3134">
                        <c:v>20.533424916250102</c:v>
                      </c:pt>
                      <c:pt idx="3135">
                        <c:v>20.539976742962399</c:v>
                      </c:pt>
                      <c:pt idx="3136">
                        <c:v>20.546528569674599</c:v>
                      </c:pt>
                      <c:pt idx="3137">
                        <c:v>20.5530803963869</c:v>
                      </c:pt>
                      <c:pt idx="3138">
                        <c:v>20.5596322230992</c:v>
                      </c:pt>
                      <c:pt idx="3139">
                        <c:v>20.566184049811501</c:v>
                      </c:pt>
                      <c:pt idx="3140">
                        <c:v>20.572735876523701</c:v>
                      </c:pt>
                      <c:pt idx="3141">
                        <c:v>20.579287703236002</c:v>
                      </c:pt>
                      <c:pt idx="3142">
                        <c:v>20.585839529948299</c:v>
                      </c:pt>
                      <c:pt idx="3143">
                        <c:v>20.592391356660499</c:v>
                      </c:pt>
                      <c:pt idx="3144">
                        <c:v>20.5989431833728</c:v>
                      </c:pt>
                      <c:pt idx="3145">
                        <c:v>20.6054950100851</c:v>
                      </c:pt>
                      <c:pt idx="3146">
                        <c:v>20.612046836797301</c:v>
                      </c:pt>
                      <c:pt idx="3147">
                        <c:v>20.618598663509601</c:v>
                      </c:pt>
                      <c:pt idx="3148">
                        <c:v>20.625150490221898</c:v>
                      </c:pt>
                      <c:pt idx="3149">
                        <c:v>20.631702316934099</c:v>
                      </c:pt>
                      <c:pt idx="3150">
                        <c:v>20.6382541436464</c:v>
                      </c:pt>
                      <c:pt idx="3151">
                        <c:v>20.6448059703587</c:v>
                      </c:pt>
                      <c:pt idx="3152">
                        <c:v>20.651357797070901</c:v>
                      </c:pt>
                      <c:pt idx="3153">
                        <c:v>20.657909623783201</c:v>
                      </c:pt>
                      <c:pt idx="3154">
                        <c:v>20.664461450495502</c:v>
                      </c:pt>
                      <c:pt idx="3155">
                        <c:v>20.671013277207699</c:v>
                      </c:pt>
                      <c:pt idx="3156">
                        <c:v>20.677565103919999</c:v>
                      </c:pt>
                      <c:pt idx="3157">
                        <c:v>20.6841169306323</c:v>
                      </c:pt>
                      <c:pt idx="3158">
                        <c:v>20.6906687573446</c:v>
                      </c:pt>
                      <c:pt idx="3159">
                        <c:v>20.697220584056801</c:v>
                      </c:pt>
                      <c:pt idx="3160">
                        <c:v>20.703772410769101</c:v>
                      </c:pt>
                      <c:pt idx="3161">
                        <c:v>20.710324237481402</c:v>
                      </c:pt>
                      <c:pt idx="3162">
                        <c:v>20.716876064193599</c:v>
                      </c:pt>
                      <c:pt idx="3163">
                        <c:v>20.723427890905899</c:v>
                      </c:pt>
                      <c:pt idx="3164">
                        <c:v>20.7299797176182</c:v>
                      </c:pt>
                      <c:pt idx="3165">
                        <c:v>20.736531544330401</c:v>
                      </c:pt>
                      <c:pt idx="3166">
                        <c:v>20.743083371042701</c:v>
                      </c:pt>
                      <c:pt idx="3167">
                        <c:v>20.749635197755001</c:v>
                      </c:pt>
                      <c:pt idx="3168">
                        <c:v>20.756187024467199</c:v>
                      </c:pt>
                      <c:pt idx="3169">
                        <c:v>20.762738851179499</c:v>
                      </c:pt>
                      <c:pt idx="3170">
                        <c:v>20.769290677891799</c:v>
                      </c:pt>
                      <c:pt idx="3171">
                        <c:v>20.7758425046041</c:v>
                      </c:pt>
                      <c:pt idx="3172">
                        <c:v>20.782394331316301</c:v>
                      </c:pt>
                      <c:pt idx="3173">
                        <c:v>20.788946158028601</c:v>
                      </c:pt>
                      <c:pt idx="3174">
                        <c:v>20.795497984740901</c:v>
                      </c:pt>
                      <c:pt idx="3175">
                        <c:v>20.802049811453099</c:v>
                      </c:pt>
                      <c:pt idx="3176">
                        <c:v>20.808601638165399</c:v>
                      </c:pt>
                      <c:pt idx="3177">
                        <c:v>20.815153464877699</c:v>
                      </c:pt>
                      <c:pt idx="3178">
                        <c:v>20.8217052915899</c:v>
                      </c:pt>
                      <c:pt idx="3179">
                        <c:v>20.828257118302201</c:v>
                      </c:pt>
                      <c:pt idx="3180">
                        <c:v>20.834808945014501</c:v>
                      </c:pt>
                      <c:pt idx="3181">
                        <c:v>20.841360771726698</c:v>
                      </c:pt>
                      <c:pt idx="3182">
                        <c:v>20.847912598438999</c:v>
                      </c:pt>
                      <c:pt idx="3183">
                        <c:v>20.854464425151299</c:v>
                      </c:pt>
                      <c:pt idx="3184">
                        <c:v>20.8610162518635</c:v>
                      </c:pt>
                      <c:pt idx="3185">
                        <c:v>20.8675680785758</c:v>
                      </c:pt>
                      <c:pt idx="3186">
                        <c:v>20.874119905288101</c:v>
                      </c:pt>
                      <c:pt idx="3187">
                        <c:v>20.880671732000401</c:v>
                      </c:pt>
                      <c:pt idx="3188">
                        <c:v>20.887223558712599</c:v>
                      </c:pt>
                      <c:pt idx="3189">
                        <c:v>20.893775385424899</c:v>
                      </c:pt>
                      <c:pt idx="3190">
                        <c:v>20.900327212137199</c:v>
                      </c:pt>
                      <c:pt idx="3191">
                        <c:v>20.9068790388494</c:v>
                      </c:pt>
                      <c:pt idx="3192">
                        <c:v>20.913430865561701</c:v>
                      </c:pt>
                      <c:pt idx="3193">
                        <c:v>20.919982692274001</c:v>
                      </c:pt>
                      <c:pt idx="3194">
                        <c:v>20.926534518986202</c:v>
                      </c:pt>
                      <c:pt idx="3195">
                        <c:v>20.933086345698499</c:v>
                      </c:pt>
                      <c:pt idx="3196">
                        <c:v>20.939638172410799</c:v>
                      </c:pt>
                      <c:pt idx="3197">
                        <c:v>20.946189999123</c:v>
                      </c:pt>
                      <c:pt idx="3198">
                        <c:v>20.9527418258353</c:v>
                      </c:pt>
                      <c:pt idx="3199">
                        <c:v>20.959293652547601</c:v>
                      </c:pt>
                      <c:pt idx="3200">
                        <c:v>20.965845479259801</c:v>
                      </c:pt>
                      <c:pt idx="3201">
                        <c:v>20.972397305972098</c:v>
                      </c:pt>
                      <c:pt idx="3202">
                        <c:v>20.978949132684399</c:v>
                      </c:pt>
                      <c:pt idx="3203">
                        <c:v>20.9855009593966</c:v>
                      </c:pt>
                      <c:pt idx="3204">
                        <c:v>20.9920527861089</c:v>
                      </c:pt>
                      <c:pt idx="3205">
                        <c:v>20.9986046128212</c:v>
                      </c:pt>
                      <c:pt idx="3206">
                        <c:v>21.005156439533501</c:v>
                      </c:pt>
                      <c:pt idx="3207">
                        <c:v>21.011708266245702</c:v>
                      </c:pt>
                      <c:pt idx="3208">
                        <c:v>21.018260092957998</c:v>
                      </c:pt>
                      <c:pt idx="3209">
                        <c:v>21.024811919670299</c:v>
                      </c:pt>
                      <c:pt idx="3210">
                        <c:v>21.0313637463825</c:v>
                      </c:pt>
                      <c:pt idx="3211">
                        <c:v>21.0379155730948</c:v>
                      </c:pt>
                      <c:pt idx="3212">
                        <c:v>21.0444673998071</c:v>
                      </c:pt>
                      <c:pt idx="3213">
                        <c:v>21.051019226519301</c:v>
                      </c:pt>
                      <c:pt idx="3214">
                        <c:v>21.057571053231602</c:v>
                      </c:pt>
                      <c:pt idx="3215">
                        <c:v>21.064122879943898</c:v>
                      </c:pt>
                      <c:pt idx="3216">
                        <c:v>21.070674706656099</c:v>
                      </c:pt>
                      <c:pt idx="3217">
                        <c:v>21.0772265333684</c:v>
                      </c:pt>
                      <c:pt idx="3218">
                        <c:v>21.0837783600807</c:v>
                      </c:pt>
                      <c:pt idx="3219">
                        <c:v>21.090330186792901</c:v>
                      </c:pt>
                      <c:pt idx="3220">
                        <c:v>21.096882013505201</c:v>
                      </c:pt>
                      <c:pt idx="3221">
                        <c:v>21.103433840217502</c:v>
                      </c:pt>
                      <c:pt idx="3222">
                        <c:v>21.109985666929798</c:v>
                      </c:pt>
                      <c:pt idx="3223">
                        <c:v>21.116537493641999</c:v>
                      </c:pt>
                      <c:pt idx="3224">
                        <c:v>21.1230893203543</c:v>
                      </c:pt>
                      <c:pt idx="3225">
                        <c:v>21.1296411470666</c:v>
                      </c:pt>
                      <c:pt idx="3226">
                        <c:v>21.136192973778801</c:v>
                      </c:pt>
                      <c:pt idx="3227">
                        <c:v>21.142744800491101</c:v>
                      </c:pt>
                      <c:pt idx="3228">
                        <c:v>21.149296627203402</c:v>
                      </c:pt>
                      <c:pt idx="3229">
                        <c:v>21.155848453915599</c:v>
                      </c:pt>
                      <c:pt idx="3230">
                        <c:v>21.162400280627899</c:v>
                      </c:pt>
                      <c:pt idx="3231">
                        <c:v>21.1689521073402</c:v>
                      </c:pt>
                      <c:pt idx="3232">
                        <c:v>21.175503934052401</c:v>
                      </c:pt>
                      <c:pt idx="3233">
                        <c:v>21.182055760764701</c:v>
                      </c:pt>
                      <c:pt idx="3234">
                        <c:v>21.188607587477001</c:v>
                      </c:pt>
                      <c:pt idx="3235">
                        <c:v>21.195159414189199</c:v>
                      </c:pt>
                      <c:pt idx="3236">
                        <c:v>21.201711240901499</c:v>
                      </c:pt>
                      <c:pt idx="3237">
                        <c:v>21.2082630676138</c:v>
                      </c:pt>
                      <c:pt idx="3238">
                        <c:v>21.2148148943261</c:v>
                      </c:pt>
                      <c:pt idx="3239">
                        <c:v>21.221366721038301</c:v>
                      </c:pt>
                      <c:pt idx="3240">
                        <c:v>21.227918547750601</c:v>
                      </c:pt>
                      <c:pt idx="3241">
                        <c:v>21.234470374462902</c:v>
                      </c:pt>
                      <c:pt idx="3242">
                        <c:v>21.241022201175099</c:v>
                      </c:pt>
                      <c:pt idx="3243">
                        <c:v>21.247574027887399</c:v>
                      </c:pt>
                      <c:pt idx="3244">
                        <c:v>21.2541258545997</c:v>
                      </c:pt>
                      <c:pt idx="3245">
                        <c:v>21.2606776813119</c:v>
                      </c:pt>
                      <c:pt idx="3246">
                        <c:v>21.267229508024201</c:v>
                      </c:pt>
                      <c:pt idx="3247">
                        <c:v>21.273781334736501</c:v>
                      </c:pt>
                      <c:pt idx="3248">
                        <c:v>21.280333161448699</c:v>
                      </c:pt>
                      <c:pt idx="3249">
                        <c:v>21.286884988160999</c:v>
                      </c:pt>
                      <c:pt idx="3250">
                        <c:v>21.293436814873299</c:v>
                      </c:pt>
                      <c:pt idx="3251">
                        <c:v>21.2999886415855</c:v>
                      </c:pt>
                      <c:pt idx="3252">
                        <c:v>21.306540468297801</c:v>
                      </c:pt>
                      <c:pt idx="3253">
                        <c:v>21.313092295010101</c:v>
                      </c:pt>
                      <c:pt idx="3254">
                        <c:v>21.319644121722401</c:v>
                      </c:pt>
                      <c:pt idx="3255">
                        <c:v>21.326195948434599</c:v>
                      </c:pt>
                      <c:pt idx="3256">
                        <c:v>21.332747775146899</c:v>
                      </c:pt>
                      <c:pt idx="3257">
                        <c:v>21.339299601859199</c:v>
                      </c:pt>
                      <c:pt idx="3258">
                        <c:v>21.3458514285714</c:v>
                      </c:pt>
                      <c:pt idx="3259">
                        <c:v>21.352403255283701</c:v>
                      </c:pt>
                      <c:pt idx="3260">
                        <c:v>21.358955081996001</c:v>
                      </c:pt>
                      <c:pt idx="3261">
                        <c:v>21.365506908708198</c:v>
                      </c:pt>
                      <c:pt idx="3262">
                        <c:v>21.372058735420499</c:v>
                      </c:pt>
                      <c:pt idx="3263">
                        <c:v>21.378610562132799</c:v>
                      </c:pt>
                      <c:pt idx="3264">
                        <c:v>21.385162388845</c:v>
                      </c:pt>
                      <c:pt idx="3265">
                        <c:v>21.3917142155573</c:v>
                      </c:pt>
                      <c:pt idx="3266">
                        <c:v>21.398266042269601</c:v>
                      </c:pt>
                      <c:pt idx="3267">
                        <c:v>21.404817868981802</c:v>
                      </c:pt>
                      <c:pt idx="3268">
                        <c:v>21.411369695694098</c:v>
                      </c:pt>
                      <c:pt idx="3269">
                        <c:v>21.417921522406399</c:v>
                      </c:pt>
                      <c:pt idx="3270">
                        <c:v>21.424473349118699</c:v>
                      </c:pt>
                      <c:pt idx="3271">
                        <c:v>21.4310251758309</c:v>
                      </c:pt>
                      <c:pt idx="3272">
                        <c:v>21.4375770025432</c:v>
                      </c:pt>
                      <c:pt idx="3273">
                        <c:v>21.444128829255501</c:v>
                      </c:pt>
                      <c:pt idx="3274">
                        <c:v>21.450680655967702</c:v>
                      </c:pt>
                      <c:pt idx="3275">
                        <c:v>21.457232482679998</c:v>
                      </c:pt>
                      <c:pt idx="3276">
                        <c:v>21.463784309392299</c:v>
                      </c:pt>
                      <c:pt idx="3277">
                        <c:v>21.4703361361045</c:v>
                      </c:pt>
                      <c:pt idx="3278">
                        <c:v>21.4768879628168</c:v>
                      </c:pt>
                      <c:pt idx="3279">
                        <c:v>21.4834397895291</c:v>
                      </c:pt>
                      <c:pt idx="3280">
                        <c:v>21.489991616241301</c:v>
                      </c:pt>
                      <c:pt idx="3281">
                        <c:v>21.496543442953602</c:v>
                      </c:pt>
                      <c:pt idx="3282">
                        <c:v>21.503095269665899</c:v>
                      </c:pt>
                      <c:pt idx="3283">
                        <c:v>21.509647096378099</c:v>
                      </c:pt>
                      <c:pt idx="3284">
                        <c:v>21.5161989230904</c:v>
                      </c:pt>
                      <c:pt idx="3285">
                        <c:v>21.5227507498027</c:v>
                      </c:pt>
                      <c:pt idx="3286">
                        <c:v>21.529302576515001</c:v>
                      </c:pt>
                      <c:pt idx="3287">
                        <c:v>21.535854403227201</c:v>
                      </c:pt>
                      <c:pt idx="3288">
                        <c:v>21.542406229939498</c:v>
                      </c:pt>
                      <c:pt idx="3289">
                        <c:v>21.548958056651799</c:v>
                      </c:pt>
                      <c:pt idx="3290">
                        <c:v>21.555509883364</c:v>
                      </c:pt>
                      <c:pt idx="3291">
                        <c:v>21.5620617100763</c:v>
                      </c:pt>
                      <c:pt idx="3292">
                        <c:v>21.5686135367886</c:v>
                      </c:pt>
                      <c:pt idx="3293">
                        <c:v>21.575165363500801</c:v>
                      </c:pt>
                      <c:pt idx="3294">
                        <c:v>21.581717190213102</c:v>
                      </c:pt>
                      <c:pt idx="3295">
                        <c:v>21.588269016925398</c:v>
                      </c:pt>
                      <c:pt idx="3296">
                        <c:v>21.594820843637599</c:v>
                      </c:pt>
                      <c:pt idx="3297">
                        <c:v>21.6013726703499</c:v>
                      </c:pt>
                      <c:pt idx="3298">
                        <c:v>21.6079244970622</c:v>
                      </c:pt>
                      <c:pt idx="3299">
                        <c:v>21.614476323774401</c:v>
                      </c:pt>
                      <c:pt idx="3300">
                        <c:v>21.621028150486701</c:v>
                      </c:pt>
                      <c:pt idx="3301">
                        <c:v>21.627579977199002</c:v>
                      </c:pt>
                      <c:pt idx="3302">
                        <c:v>21.634131803911199</c:v>
                      </c:pt>
                      <c:pt idx="3303">
                        <c:v>21.640683630623499</c:v>
                      </c:pt>
                      <c:pt idx="3304">
                        <c:v>21.6472354573358</c:v>
                      </c:pt>
                      <c:pt idx="3305">
                        <c:v>21.6537872840481</c:v>
                      </c:pt>
                      <c:pt idx="3306">
                        <c:v>21.660339110760301</c:v>
                      </c:pt>
                      <c:pt idx="3307">
                        <c:v>21.666890937472601</c:v>
                      </c:pt>
                      <c:pt idx="3308">
                        <c:v>21.673442764184902</c:v>
                      </c:pt>
                      <c:pt idx="3309">
                        <c:v>21.679994590897099</c:v>
                      </c:pt>
                      <c:pt idx="3310">
                        <c:v>21.686546417609399</c:v>
                      </c:pt>
                      <c:pt idx="3311">
                        <c:v>21.6930982443217</c:v>
                      </c:pt>
                      <c:pt idx="3312">
                        <c:v>21.699650071033901</c:v>
                      </c:pt>
                      <c:pt idx="3313">
                        <c:v>21.706201897746201</c:v>
                      </c:pt>
                      <c:pt idx="3314">
                        <c:v>21.712753724458501</c:v>
                      </c:pt>
                      <c:pt idx="3315">
                        <c:v>21.719305551170699</c:v>
                      </c:pt>
                      <c:pt idx="3316">
                        <c:v>21.725857377882999</c:v>
                      </c:pt>
                      <c:pt idx="3317">
                        <c:v>21.732409204595299</c:v>
                      </c:pt>
                      <c:pt idx="3318">
                        <c:v>21.7389610313075</c:v>
                      </c:pt>
                      <c:pt idx="3319">
                        <c:v>21.745512858019801</c:v>
                      </c:pt>
                      <c:pt idx="3320">
                        <c:v>21.752064684732101</c:v>
                      </c:pt>
                      <c:pt idx="3321">
                        <c:v>21.758616511444401</c:v>
                      </c:pt>
                      <c:pt idx="3322">
                        <c:v>21.765168338156599</c:v>
                      </c:pt>
                      <c:pt idx="3323">
                        <c:v>21.771720164868899</c:v>
                      </c:pt>
                      <c:pt idx="3324">
                        <c:v>21.7782719915812</c:v>
                      </c:pt>
                      <c:pt idx="3325">
                        <c:v>21.7848238182934</c:v>
                      </c:pt>
                      <c:pt idx="3326">
                        <c:v>21.791375645005701</c:v>
                      </c:pt>
                      <c:pt idx="3327">
                        <c:v>21.797927471718001</c:v>
                      </c:pt>
                      <c:pt idx="3328">
                        <c:v>21.804479298430198</c:v>
                      </c:pt>
                      <c:pt idx="3329">
                        <c:v>21.811031125142499</c:v>
                      </c:pt>
                      <c:pt idx="3330">
                        <c:v>21.817582951854799</c:v>
                      </c:pt>
                      <c:pt idx="3331">
                        <c:v>21.824134778567</c:v>
                      </c:pt>
                      <c:pt idx="3332">
                        <c:v>21.8306866052793</c:v>
                      </c:pt>
                      <c:pt idx="3333">
                        <c:v>21.837238431991601</c:v>
                      </c:pt>
                      <c:pt idx="3334">
                        <c:v>21.843790258703802</c:v>
                      </c:pt>
                      <c:pt idx="3335">
                        <c:v>21.850342085416099</c:v>
                      </c:pt>
                      <c:pt idx="3336">
                        <c:v>21.856893912128399</c:v>
                      </c:pt>
                      <c:pt idx="3337">
                        <c:v>21.863445738840699</c:v>
                      </c:pt>
                      <c:pt idx="3338">
                        <c:v>21.8699975655529</c:v>
                      </c:pt>
                      <c:pt idx="3339">
                        <c:v>21.876549392265201</c:v>
                      </c:pt>
                      <c:pt idx="3340">
                        <c:v>21.883101218977501</c:v>
                      </c:pt>
                      <c:pt idx="3341">
                        <c:v>21.889653045689698</c:v>
                      </c:pt>
                      <c:pt idx="3342">
                        <c:v>21.896204872401999</c:v>
                      </c:pt>
                      <c:pt idx="3343">
                        <c:v>21.902756699114299</c:v>
                      </c:pt>
                      <c:pt idx="3344">
                        <c:v>21.9093085258265</c:v>
                      </c:pt>
                      <c:pt idx="3345">
                        <c:v>21.9158603525388</c:v>
                      </c:pt>
                      <c:pt idx="3346">
                        <c:v>21.922412179251101</c:v>
                      </c:pt>
                      <c:pt idx="3347">
                        <c:v>21.928964005963302</c:v>
                      </c:pt>
                      <c:pt idx="3348">
                        <c:v>21.935515832675598</c:v>
                      </c:pt>
                      <c:pt idx="3349">
                        <c:v>21.942067659387899</c:v>
                      </c:pt>
                      <c:pt idx="3350">
                        <c:v>21.9486194861001</c:v>
                      </c:pt>
                      <c:pt idx="3351">
                        <c:v>21.9551713128124</c:v>
                      </c:pt>
                      <c:pt idx="3352">
                        <c:v>21.9617231395247</c:v>
                      </c:pt>
                      <c:pt idx="3353">
                        <c:v>21.968274966237001</c:v>
                      </c:pt>
                      <c:pt idx="3354">
                        <c:v>21.974826792949202</c:v>
                      </c:pt>
                      <c:pt idx="3355">
                        <c:v>21.981378619661498</c:v>
                      </c:pt>
                      <c:pt idx="3356">
                        <c:v>21.987930446373799</c:v>
                      </c:pt>
                      <c:pt idx="3357">
                        <c:v>21.994482273086</c:v>
                      </c:pt>
                      <c:pt idx="3358">
                        <c:v>22.0010340997983</c:v>
                      </c:pt>
                      <c:pt idx="3359">
                        <c:v>22.0075859265106</c:v>
                      </c:pt>
                      <c:pt idx="3360">
                        <c:v>22.014137753222801</c:v>
                      </c:pt>
                      <c:pt idx="3361">
                        <c:v>22.020689579935102</c:v>
                      </c:pt>
                      <c:pt idx="3362">
                        <c:v>22.027241406647398</c:v>
                      </c:pt>
                      <c:pt idx="3363">
                        <c:v>22.033793233359599</c:v>
                      </c:pt>
                      <c:pt idx="3364">
                        <c:v>22.0403450600719</c:v>
                      </c:pt>
                      <c:pt idx="3365">
                        <c:v>22.0468968867842</c:v>
                      </c:pt>
                      <c:pt idx="3366">
                        <c:v>22.053448713496401</c:v>
                      </c:pt>
                      <c:pt idx="3367">
                        <c:v>22.060000540208701</c:v>
                      </c:pt>
                      <c:pt idx="3368">
                        <c:v>22.066552366921002</c:v>
                      </c:pt>
                      <c:pt idx="3369">
                        <c:v>22.073104193633299</c:v>
                      </c:pt>
                      <c:pt idx="3370">
                        <c:v>22.079656020345499</c:v>
                      </c:pt>
                      <c:pt idx="3371">
                        <c:v>22.0862078470578</c:v>
                      </c:pt>
                      <c:pt idx="3372">
                        <c:v>22.0927596737701</c:v>
                      </c:pt>
                      <c:pt idx="3373">
                        <c:v>22.099311500482301</c:v>
                      </c:pt>
                      <c:pt idx="3374">
                        <c:v>22.105863327194601</c:v>
                      </c:pt>
                      <c:pt idx="3375">
                        <c:v>22.112415153906898</c:v>
                      </c:pt>
                      <c:pt idx="3376">
                        <c:v>22.118966980619099</c:v>
                      </c:pt>
                      <c:pt idx="3377">
                        <c:v>22.1255188073314</c:v>
                      </c:pt>
                      <c:pt idx="3378">
                        <c:v>22.1320706340437</c:v>
                      </c:pt>
                      <c:pt idx="3379">
                        <c:v>22.138622460755901</c:v>
                      </c:pt>
                      <c:pt idx="3380">
                        <c:v>22.145174287468201</c:v>
                      </c:pt>
                      <c:pt idx="3381">
                        <c:v>22.151726114180502</c:v>
                      </c:pt>
                      <c:pt idx="3382">
                        <c:v>22.158277940892699</c:v>
                      </c:pt>
                      <c:pt idx="3383">
                        <c:v>22.164829767604999</c:v>
                      </c:pt>
                      <c:pt idx="3384">
                        <c:v>22.1713815943173</c:v>
                      </c:pt>
                      <c:pt idx="3385">
                        <c:v>22.1779334210295</c:v>
                      </c:pt>
                      <c:pt idx="3386">
                        <c:v>22.184485247741801</c:v>
                      </c:pt>
                      <c:pt idx="3387">
                        <c:v>22.191037074454101</c:v>
                      </c:pt>
                      <c:pt idx="3388">
                        <c:v>22.197588901166402</c:v>
                      </c:pt>
                      <c:pt idx="3389">
                        <c:v>22.204140727878599</c:v>
                      </c:pt>
                      <c:pt idx="3390">
                        <c:v>22.210692554590899</c:v>
                      </c:pt>
                      <c:pt idx="3391">
                        <c:v>22.2172443813032</c:v>
                      </c:pt>
                      <c:pt idx="3392">
                        <c:v>22.223796208015401</c:v>
                      </c:pt>
                      <c:pt idx="3393">
                        <c:v>22.230348034727701</c:v>
                      </c:pt>
                      <c:pt idx="3394">
                        <c:v>22.236899861440001</c:v>
                      </c:pt>
                      <c:pt idx="3395">
                        <c:v>22.243451688152199</c:v>
                      </c:pt>
                      <c:pt idx="3396">
                        <c:v>22.250003514864499</c:v>
                      </c:pt>
                      <c:pt idx="3397">
                        <c:v>22.256555341576799</c:v>
                      </c:pt>
                      <c:pt idx="3398">
                        <c:v>22.263107168289</c:v>
                      </c:pt>
                      <c:pt idx="3399">
                        <c:v>22.269658995001301</c:v>
                      </c:pt>
                      <c:pt idx="3400">
                        <c:v>22.276210821713601</c:v>
                      </c:pt>
                      <c:pt idx="3401">
                        <c:v>22.282762648425901</c:v>
                      </c:pt>
                      <c:pt idx="3402">
                        <c:v>22.289314475138099</c:v>
                      </c:pt>
                      <c:pt idx="3403">
                        <c:v>22.295866301850399</c:v>
                      </c:pt>
                      <c:pt idx="3404">
                        <c:v>22.302418128562699</c:v>
                      </c:pt>
                      <c:pt idx="3405">
                        <c:v>22.3089699552749</c:v>
                      </c:pt>
                      <c:pt idx="3406">
                        <c:v>22.315521781987201</c:v>
                      </c:pt>
                      <c:pt idx="3407">
                        <c:v>22.322073608699501</c:v>
                      </c:pt>
                      <c:pt idx="3408">
                        <c:v>22.328625435411698</c:v>
                      </c:pt>
                      <c:pt idx="3409">
                        <c:v>22.335177262123999</c:v>
                      </c:pt>
                      <c:pt idx="3410">
                        <c:v>22.341729088836299</c:v>
                      </c:pt>
                      <c:pt idx="3411">
                        <c:v>22.3482809155485</c:v>
                      </c:pt>
                      <c:pt idx="3412">
                        <c:v>22.3548327422608</c:v>
                      </c:pt>
                      <c:pt idx="3413">
                        <c:v>22.361384568973101</c:v>
                      </c:pt>
                      <c:pt idx="3414">
                        <c:v>22.367936395685302</c:v>
                      </c:pt>
                      <c:pt idx="3415">
                        <c:v>22.374488222397598</c:v>
                      </c:pt>
                      <c:pt idx="3416">
                        <c:v>22.381040049109899</c:v>
                      </c:pt>
                      <c:pt idx="3417">
                        <c:v>22.387591875822199</c:v>
                      </c:pt>
                      <c:pt idx="3418">
                        <c:v>22.3941437025344</c:v>
                      </c:pt>
                      <c:pt idx="3419">
                        <c:v>22.4006955292467</c:v>
                      </c:pt>
                      <c:pt idx="3420">
                        <c:v>22.407247355959001</c:v>
                      </c:pt>
                      <c:pt idx="3421">
                        <c:v>22.413799182671202</c:v>
                      </c:pt>
                      <c:pt idx="3422">
                        <c:v>22.420351009383499</c:v>
                      </c:pt>
                      <c:pt idx="3423">
                        <c:v>22.426902836095799</c:v>
                      </c:pt>
                      <c:pt idx="3424">
                        <c:v>22.433454662808</c:v>
                      </c:pt>
                      <c:pt idx="3425">
                        <c:v>22.4400064895203</c:v>
                      </c:pt>
                      <c:pt idx="3426">
                        <c:v>22.446558316232601</c:v>
                      </c:pt>
                      <c:pt idx="3427">
                        <c:v>22.453110142944801</c:v>
                      </c:pt>
                      <c:pt idx="3428">
                        <c:v>22.459661969657098</c:v>
                      </c:pt>
                      <c:pt idx="3429">
                        <c:v>22.466213796369399</c:v>
                      </c:pt>
                      <c:pt idx="3430">
                        <c:v>22.4727656230816</c:v>
                      </c:pt>
                      <c:pt idx="3431">
                        <c:v>22.4793174497939</c:v>
                      </c:pt>
                      <c:pt idx="3432">
                        <c:v>22.4858692765062</c:v>
                      </c:pt>
                      <c:pt idx="3433">
                        <c:v>22.492421103218401</c:v>
                      </c:pt>
                      <c:pt idx="3434">
                        <c:v>22.498972929930702</c:v>
                      </c:pt>
                      <c:pt idx="3435">
                        <c:v>22.505524756642998</c:v>
                      </c:pt>
                      <c:pt idx="3436">
                        <c:v>22.512076583355299</c:v>
                      </c:pt>
                      <c:pt idx="3437">
                        <c:v>22.5186284100675</c:v>
                      </c:pt>
                      <c:pt idx="3438">
                        <c:v>22.5251802367798</c:v>
                      </c:pt>
                      <c:pt idx="3439">
                        <c:v>22.5317320634921</c:v>
                      </c:pt>
                      <c:pt idx="3440">
                        <c:v>22.538283890204301</c:v>
                      </c:pt>
                      <c:pt idx="3441">
                        <c:v>22.544835716916602</c:v>
                      </c:pt>
                      <c:pt idx="3442">
                        <c:v>22.551387543628898</c:v>
                      </c:pt>
                      <c:pt idx="3443">
                        <c:v>22.557939370341099</c:v>
                      </c:pt>
                      <c:pt idx="3444">
                        <c:v>22.5644911970534</c:v>
                      </c:pt>
                      <c:pt idx="3445">
                        <c:v>22.5710430237657</c:v>
                      </c:pt>
                      <c:pt idx="3446">
                        <c:v>22.577594850477901</c:v>
                      </c:pt>
                      <c:pt idx="3447">
                        <c:v>22.584146677190201</c:v>
                      </c:pt>
                      <c:pt idx="3448">
                        <c:v>22.590698503902502</c:v>
                      </c:pt>
                      <c:pt idx="3449">
                        <c:v>22.597250330614699</c:v>
                      </c:pt>
                      <c:pt idx="3450">
                        <c:v>22.603802157326999</c:v>
                      </c:pt>
                      <c:pt idx="3451">
                        <c:v>22.6103539840393</c:v>
                      </c:pt>
                      <c:pt idx="3452">
                        <c:v>22.6169058107516</c:v>
                      </c:pt>
                      <c:pt idx="3453">
                        <c:v>22.623457637463801</c:v>
                      </c:pt>
                      <c:pt idx="3454">
                        <c:v>22.630009464176101</c:v>
                      </c:pt>
                      <c:pt idx="3455">
                        <c:v>22.636561290888402</c:v>
                      </c:pt>
                      <c:pt idx="3456">
                        <c:v>22.643113117600599</c:v>
                      </c:pt>
                      <c:pt idx="3457">
                        <c:v>22.649664944312899</c:v>
                      </c:pt>
                      <c:pt idx="3458">
                        <c:v>22.6562167710252</c:v>
                      </c:pt>
                      <c:pt idx="3459">
                        <c:v>22.662768597737401</c:v>
                      </c:pt>
                      <c:pt idx="3460">
                        <c:v>22.669320424449701</c:v>
                      </c:pt>
                      <c:pt idx="3461">
                        <c:v>22.675872251162001</c:v>
                      </c:pt>
                      <c:pt idx="3462">
                        <c:v>22.682424077874199</c:v>
                      </c:pt>
                      <c:pt idx="3463">
                        <c:v>22.688975904586499</c:v>
                      </c:pt>
                      <c:pt idx="3464">
                        <c:v>22.6955277312988</c:v>
                      </c:pt>
                      <c:pt idx="3465">
                        <c:v>22.702079558011</c:v>
                      </c:pt>
                      <c:pt idx="3466">
                        <c:v>22.708631384723301</c:v>
                      </c:pt>
                      <c:pt idx="3467">
                        <c:v>22.715183211435601</c:v>
                      </c:pt>
                      <c:pt idx="3468">
                        <c:v>22.721735038147902</c:v>
                      </c:pt>
                      <c:pt idx="3469">
                        <c:v>22.728286864860099</c:v>
                      </c:pt>
                      <c:pt idx="3470">
                        <c:v>22.734838691572399</c:v>
                      </c:pt>
                      <c:pt idx="3471">
                        <c:v>22.7413905182847</c:v>
                      </c:pt>
                      <c:pt idx="3472">
                        <c:v>22.7479423449969</c:v>
                      </c:pt>
                      <c:pt idx="3473">
                        <c:v>22.754494171709201</c:v>
                      </c:pt>
                      <c:pt idx="3474">
                        <c:v>22.761045998421501</c:v>
                      </c:pt>
                      <c:pt idx="3475">
                        <c:v>22.767597825133699</c:v>
                      </c:pt>
                      <c:pt idx="3476">
                        <c:v>22.774149651845999</c:v>
                      </c:pt>
                      <c:pt idx="3477">
                        <c:v>22.780701478558299</c:v>
                      </c:pt>
                      <c:pt idx="3478">
                        <c:v>22.7872533052705</c:v>
                      </c:pt>
                      <c:pt idx="3479">
                        <c:v>22.793805131982801</c:v>
                      </c:pt>
                      <c:pt idx="3480">
                        <c:v>22.800356958695101</c:v>
                      </c:pt>
                      <c:pt idx="3481">
                        <c:v>22.806908785407298</c:v>
                      </c:pt>
                      <c:pt idx="3482">
                        <c:v>22.813460612119599</c:v>
                      </c:pt>
                      <c:pt idx="3483">
                        <c:v>22.820012438831899</c:v>
                      </c:pt>
                      <c:pt idx="3484">
                        <c:v>22.826564265544199</c:v>
                      </c:pt>
                      <c:pt idx="3485">
                        <c:v>22.8331160922564</c:v>
                      </c:pt>
                      <c:pt idx="3486">
                        <c:v>22.839667918968701</c:v>
                      </c:pt>
                      <c:pt idx="3487">
                        <c:v>22.846219745681001</c:v>
                      </c:pt>
                      <c:pt idx="3488">
                        <c:v>22.852771572393198</c:v>
                      </c:pt>
                      <c:pt idx="3489">
                        <c:v>22.859323399105499</c:v>
                      </c:pt>
                      <c:pt idx="3490">
                        <c:v>22.865875225817799</c:v>
                      </c:pt>
                      <c:pt idx="3491">
                        <c:v>22.87242705253</c:v>
                      </c:pt>
                      <c:pt idx="3492">
                        <c:v>22.8789788792423</c:v>
                      </c:pt>
                      <c:pt idx="3493">
                        <c:v>22.885530705954601</c:v>
                      </c:pt>
                      <c:pt idx="3494">
                        <c:v>22.892082532666802</c:v>
                      </c:pt>
                      <c:pt idx="3495">
                        <c:v>22.898634359379098</c:v>
                      </c:pt>
                      <c:pt idx="3496">
                        <c:v>22.905186186091399</c:v>
                      </c:pt>
                      <c:pt idx="3497">
                        <c:v>22.9117380128036</c:v>
                      </c:pt>
                      <c:pt idx="3498">
                        <c:v>22.9182898395159</c:v>
                      </c:pt>
                      <c:pt idx="3499">
                        <c:v>22.9248416662282</c:v>
                      </c:pt>
                      <c:pt idx="3500">
                        <c:v>22.931393492940501</c:v>
                      </c:pt>
                      <c:pt idx="3501">
                        <c:v>22.937945319652702</c:v>
                      </c:pt>
                      <c:pt idx="3502">
                        <c:v>22.944497146364998</c:v>
                      </c:pt>
                      <c:pt idx="3503">
                        <c:v>22.951048973077299</c:v>
                      </c:pt>
                      <c:pt idx="3504">
                        <c:v>22.9576007997895</c:v>
                      </c:pt>
                      <c:pt idx="3505">
                        <c:v>22.9641526265018</c:v>
                      </c:pt>
                      <c:pt idx="3506">
                        <c:v>22.9707044532141</c:v>
                      </c:pt>
                      <c:pt idx="3507">
                        <c:v>22.977256279926301</c:v>
                      </c:pt>
                      <c:pt idx="3508">
                        <c:v>22.983808106638602</c:v>
                      </c:pt>
                      <c:pt idx="3509">
                        <c:v>22.990359933350899</c:v>
                      </c:pt>
                      <c:pt idx="3510">
                        <c:v>22.996911760063099</c:v>
                      </c:pt>
                      <c:pt idx="3511">
                        <c:v>23.0034635867754</c:v>
                      </c:pt>
                      <c:pt idx="3512">
                        <c:v>23.0100154134877</c:v>
                      </c:pt>
                      <c:pt idx="3513">
                        <c:v>23.016567240199901</c:v>
                      </c:pt>
                      <c:pt idx="3514">
                        <c:v>23.023119066912201</c:v>
                      </c:pt>
                      <c:pt idx="3515">
                        <c:v>23.029670893624498</c:v>
                      </c:pt>
                      <c:pt idx="3516">
                        <c:v>23.036222720336799</c:v>
                      </c:pt>
                      <c:pt idx="3517">
                        <c:v>23.042774547049</c:v>
                      </c:pt>
                      <c:pt idx="3518">
                        <c:v>23.0493263737613</c:v>
                      </c:pt>
                      <c:pt idx="3519">
                        <c:v>23.0558782004736</c:v>
                      </c:pt>
                      <c:pt idx="3520">
                        <c:v>23.062430027185801</c:v>
                      </c:pt>
                      <c:pt idx="3521">
                        <c:v>23.068981853898102</c:v>
                      </c:pt>
                      <c:pt idx="3522">
                        <c:v>23.075533680610398</c:v>
                      </c:pt>
                      <c:pt idx="3523">
                        <c:v>23.082085507322599</c:v>
                      </c:pt>
                      <c:pt idx="3524">
                        <c:v>23.0886373340349</c:v>
                      </c:pt>
                      <c:pt idx="3525">
                        <c:v>23.0951891607472</c:v>
                      </c:pt>
                      <c:pt idx="3526">
                        <c:v>23.101740987459401</c:v>
                      </c:pt>
                      <c:pt idx="3527">
                        <c:v>23.108292814171701</c:v>
                      </c:pt>
                      <c:pt idx="3528">
                        <c:v>23.114844640884002</c:v>
                      </c:pt>
                      <c:pt idx="3529">
                        <c:v>23.121396467596199</c:v>
                      </c:pt>
                      <c:pt idx="3530">
                        <c:v>23.127948294308499</c:v>
                      </c:pt>
                      <c:pt idx="3531">
                        <c:v>23.1345001210208</c:v>
                      </c:pt>
                      <c:pt idx="3532">
                        <c:v>23.141051947733001</c:v>
                      </c:pt>
                      <c:pt idx="3533">
                        <c:v>23.147603774445301</c:v>
                      </c:pt>
                      <c:pt idx="3534">
                        <c:v>23.154155601157601</c:v>
                      </c:pt>
                      <c:pt idx="3535">
                        <c:v>23.160707427869902</c:v>
                      </c:pt>
                      <c:pt idx="3536">
                        <c:v>23.167259254582099</c:v>
                      </c:pt>
                      <c:pt idx="3537">
                        <c:v>23.173811081294399</c:v>
                      </c:pt>
                      <c:pt idx="3538">
                        <c:v>23.1803629080067</c:v>
                      </c:pt>
                      <c:pt idx="3539">
                        <c:v>23.186914734718901</c:v>
                      </c:pt>
                      <c:pt idx="3540">
                        <c:v>23.193466561431201</c:v>
                      </c:pt>
                      <c:pt idx="3541">
                        <c:v>23.200018388143501</c:v>
                      </c:pt>
                      <c:pt idx="3542">
                        <c:v>23.206570214855699</c:v>
                      </c:pt>
                      <c:pt idx="3543">
                        <c:v>23.213122041567999</c:v>
                      </c:pt>
                      <c:pt idx="3544">
                        <c:v>23.219673868280299</c:v>
                      </c:pt>
                      <c:pt idx="3545">
                        <c:v>23.2262256949925</c:v>
                      </c:pt>
                      <c:pt idx="3546">
                        <c:v>23.232777521704801</c:v>
                      </c:pt>
                      <c:pt idx="3547">
                        <c:v>23.239329348417101</c:v>
                      </c:pt>
                      <c:pt idx="3548">
                        <c:v>23.245881175129401</c:v>
                      </c:pt>
                      <c:pt idx="3549">
                        <c:v>23.252433001841599</c:v>
                      </c:pt>
                      <c:pt idx="3550">
                        <c:v>23.258984828553899</c:v>
                      </c:pt>
                      <c:pt idx="3551">
                        <c:v>23.2655366552662</c:v>
                      </c:pt>
                      <c:pt idx="3552">
                        <c:v>23.2720884819784</c:v>
                      </c:pt>
                      <c:pt idx="3553">
                        <c:v>23.278640308690701</c:v>
                      </c:pt>
                      <c:pt idx="3554">
                        <c:v>23.285192135403001</c:v>
                      </c:pt>
                      <c:pt idx="3555">
                        <c:v>23.291743962115198</c:v>
                      </c:pt>
                      <c:pt idx="3556">
                        <c:v>23.298295788827499</c:v>
                      </c:pt>
                      <c:pt idx="3557">
                        <c:v>23.304847615539799</c:v>
                      </c:pt>
                      <c:pt idx="3558">
                        <c:v>23.311399442252</c:v>
                      </c:pt>
                      <c:pt idx="3559">
                        <c:v>23.3179512689643</c:v>
                      </c:pt>
                      <c:pt idx="3560">
                        <c:v>23.324503095676601</c:v>
                      </c:pt>
                      <c:pt idx="3561">
                        <c:v>23.331054922388802</c:v>
                      </c:pt>
                      <c:pt idx="3562">
                        <c:v>23.337606749101099</c:v>
                      </c:pt>
                      <c:pt idx="3563">
                        <c:v>23.344158575813399</c:v>
                      </c:pt>
                      <c:pt idx="3564">
                        <c:v>23.3507104025256</c:v>
                      </c:pt>
                      <c:pt idx="3565">
                        <c:v>23.3572622292379</c:v>
                      </c:pt>
                      <c:pt idx="3566">
                        <c:v>23.363814055950201</c:v>
                      </c:pt>
                      <c:pt idx="3567">
                        <c:v>23.370365882662501</c:v>
                      </c:pt>
                      <c:pt idx="3568">
                        <c:v>23.376917709374698</c:v>
                      </c:pt>
                      <c:pt idx="3569">
                        <c:v>23.383469536086999</c:v>
                      </c:pt>
                      <c:pt idx="3570">
                        <c:v>23.390021362799299</c:v>
                      </c:pt>
                      <c:pt idx="3571">
                        <c:v>23.3965731895115</c:v>
                      </c:pt>
                      <c:pt idx="3572">
                        <c:v>23.4031250162238</c:v>
                      </c:pt>
                      <c:pt idx="3573">
                        <c:v>23.409676842936101</c:v>
                      </c:pt>
                      <c:pt idx="3574">
                        <c:v>23.416228669648302</c:v>
                      </c:pt>
                      <c:pt idx="3575">
                        <c:v>23.422780496360598</c:v>
                      </c:pt>
                      <c:pt idx="3576">
                        <c:v>23.429332323072899</c:v>
                      </c:pt>
                      <c:pt idx="3577">
                        <c:v>23.4358841497851</c:v>
                      </c:pt>
                      <c:pt idx="3578">
                        <c:v>23.4424359764974</c:v>
                      </c:pt>
                      <c:pt idx="3579">
                        <c:v>23.4489878032097</c:v>
                      </c:pt>
                      <c:pt idx="3580">
                        <c:v>23.455539629921901</c:v>
                      </c:pt>
                      <c:pt idx="3581">
                        <c:v>23.462091456634202</c:v>
                      </c:pt>
                      <c:pt idx="3582">
                        <c:v>23.468643283346498</c:v>
                      </c:pt>
                      <c:pt idx="3583">
                        <c:v>23.475195110058799</c:v>
                      </c:pt>
                      <c:pt idx="3584">
                        <c:v>23.481746936771</c:v>
                      </c:pt>
                      <c:pt idx="3585">
                        <c:v>23.4882987634833</c:v>
                      </c:pt>
                      <c:pt idx="3586">
                        <c:v>23.4948505901956</c:v>
                      </c:pt>
                      <c:pt idx="3587">
                        <c:v>23.501402416907801</c:v>
                      </c:pt>
                      <c:pt idx="3588">
                        <c:v>23.507954243620102</c:v>
                      </c:pt>
                      <c:pt idx="3589">
                        <c:v>23.514506070332398</c:v>
                      </c:pt>
                      <c:pt idx="3590">
                        <c:v>23.521057897044599</c:v>
                      </c:pt>
                      <c:pt idx="3591">
                        <c:v>23.5276097237569</c:v>
                      </c:pt>
                      <c:pt idx="3592">
                        <c:v>23.5341615504692</c:v>
                      </c:pt>
                      <c:pt idx="3593">
                        <c:v>23.540713377181401</c:v>
                      </c:pt>
                      <c:pt idx="3594">
                        <c:v>23.547265203893701</c:v>
                      </c:pt>
                      <c:pt idx="3595">
                        <c:v>23.553817030606002</c:v>
                      </c:pt>
                      <c:pt idx="3596">
                        <c:v>23.560368857318199</c:v>
                      </c:pt>
                      <c:pt idx="3597">
                        <c:v>23.566920684030499</c:v>
                      </c:pt>
                      <c:pt idx="3598">
                        <c:v>23.5734725107428</c:v>
                      </c:pt>
                      <c:pt idx="3599">
                        <c:v>23.5800243374551</c:v>
                      </c:pt>
                      <c:pt idx="3600">
                        <c:v>23.586576164167301</c:v>
                      </c:pt>
                      <c:pt idx="3601">
                        <c:v>23.593127990879601</c:v>
                      </c:pt>
                      <c:pt idx="3602">
                        <c:v>23.599679817591898</c:v>
                      </c:pt>
                      <c:pt idx="3603">
                        <c:v>23.606231644304099</c:v>
                      </c:pt>
                      <c:pt idx="3604">
                        <c:v>23.6127834710164</c:v>
                      </c:pt>
                      <c:pt idx="3605">
                        <c:v>23.6193352977287</c:v>
                      </c:pt>
                      <c:pt idx="3606">
                        <c:v>23.625887124440901</c:v>
                      </c:pt>
                      <c:pt idx="3607">
                        <c:v>23.632438951153201</c:v>
                      </c:pt>
                      <c:pt idx="3608">
                        <c:v>23.638990777865502</c:v>
                      </c:pt>
                      <c:pt idx="3609">
                        <c:v>23.645542604577699</c:v>
                      </c:pt>
                      <c:pt idx="3610">
                        <c:v>23.652094431289999</c:v>
                      </c:pt>
                      <c:pt idx="3611">
                        <c:v>23.6586462580023</c:v>
                      </c:pt>
                      <c:pt idx="3612">
                        <c:v>23.6651980847145</c:v>
                      </c:pt>
                      <c:pt idx="3613">
                        <c:v>23.671749911426801</c:v>
                      </c:pt>
                      <c:pt idx="3614">
                        <c:v>23.678301738139101</c:v>
                      </c:pt>
                      <c:pt idx="3615">
                        <c:v>23.684853564851402</c:v>
                      </c:pt>
                      <c:pt idx="3616">
                        <c:v>23.691405391563599</c:v>
                      </c:pt>
                      <c:pt idx="3617">
                        <c:v>23.697957218275899</c:v>
                      </c:pt>
                      <c:pt idx="3618">
                        <c:v>23.7045090449882</c:v>
                      </c:pt>
                      <c:pt idx="3619">
                        <c:v>23.711060871700401</c:v>
                      </c:pt>
                      <c:pt idx="3620">
                        <c:v>23.717612698412701</c:v>
                      </c:pt>
                      <c:pt idx="3621">
                        <c:v>23.724164525125001</c:v>
                      </c:pt>
                      <c:pt idx="3622">
                        <c:v>23.730716351837199</c:v>
                      </c:pt>
                      <c:pt idx="3623">
                        <c:v>23.737268178549499</c:v>
                      </c:pt>
                      <c:pt idx="3624">
                        <c:v>23.743820005261799</c:v>
                      </c:pt>
                      <c:pt idx="3625">
                        <c:v>23.750371831974</c:v>
                      </c:pt>
                      <c:pt idx="3626">
                        <c:v>23.756923658686301</c:v>
                      </c:pt>
                      <c:pt idx="3627">
                        <c:v>23.763475485398601</c:v>
                      </c:pt>
                      <c:pt idx="3628">
                        <c:v>23.770027312110798</c:v>
                      </c:pt>
                      <c:pt idx="3629">
                        <c:v>23.776579138823099</c:v>
                      </c:pt>
                      <c:pt idx="3630">
                        <c:v>23.783130965535399</c:v>
                      </c:pt>
                      <c:pt idx="3631">
                        <c:v>23.789682792247699</c:v>
                      </c:pt>
                      <c:pt idx="3632">
                        <c:v>23.7962346189599</c:v>
                      </c:pt>
                      <c:pt idx="3633">
                        <c:v>23.802786445672201</c:v>
                      </c:pt>
                      <c:pt idx="3634">
                        <c:v>23.809338272384501</c:v>
                      </c:pt>
                      <c:pt idx="3635">
                        <c:v>23.815890099096698</c:v>
                      </c:pt>
                      <c:pt idx="3636">
                        <c:v>23.822441925808999</c:v>
                      </c:pt>
                      <c:pt idx="3637">
                        <c:v>23.828993752521299</c:v>
                      </c:pt>
                      <c:pt idx="3638">
                        <c:v>23.8355455792335</c:v>
                      </c:pt>
                      <c:pt idx="3639">
                        <c:v>23.8420974059458</c:v>
                      </c:pt>
                      <c:pt idx="3640">
                        <c:v>23.848649232658101</c:v>
                      </c:pt>
                      <c:pt idx="3641">
                        <c:v>23.855201059370302</c:v>
                      </c:pt>
                      <c:pt idx="3642">
                        <c:v>23.861752886082598</c:v>
                      </c:pt>
                      <c:pt idx="3643">
                        <c:v>23.868304712794899</c:v>
                      </c:pt>
                      <c:pt idx="3644">
                        <c:v>23.8748565395071</c:v>
                      </c:pt>
                      <c:pt idx="3645">
                        <c:v>23.8814083662194</c:v>
                      </c:pt>
                      <c:pt idx="3646">
                        <c:v>23.8879601929317</c:v>
                      </c:pt>
                      <c:pt idx="3647">
                        <c:v>23.894512019644001</c:v>
                      </c:pt>
                      <c:pt idx="3648">
                        <c:v>23.901063846356202</c:v>
                      </c:pt>
                      <c:pt idx="3649">
                        <c:v>23.907615673068499</c:v>
                      </c:pt>
                      <c:pt idx="3650">
                        <c:v>23.914167499780799</c:v>
                      </c:pt>
                      <c:pt idx="3651">
                        <c:v>23.920719326493</c:v>
                      </c:pt>
                      <c:pt idx="3652">
                        <c:v>23.9272711532053</c:v>
                      </c:pt>
                      <c:pt idx="3653">
                        <c:v>23.933822979917601</c:v>
                      </c:pt>
                      <c:pt idx="3654">
                        <c:v>23.940374806629801</c:v>
                      </c:pt>
                      <c:pt idx="3655">
                        <c:v>23.946926633342098</c:v>
                      </c:pt>
                      <c:pt idx="3656">
                        <c:v>23.953478460054399</c:v>
                      </c:pt>
                      <c:pt idx="3657">
                        <c:v>23.9600302867666</c:v>
                      </c:pt>
                      <c:pt idx="3658">
                        <c:v>23.9665821134789</c:v>
                      </c:pt>
                      <c:pt idx="3659">
                        <c:v>23.9731339401912</c:v>
                      </c:pt>
                      <c:pt idx="3660">
                        <c:v>23.979685766903401</c:v>
                      </c:pt>
                      <c:pt idx="3661">
                        <c:v>23.986237593615702</c:v>
                      </c:pt>
                      <c:pt idx="3662">
                        <c:v>23.992789420327998</c:v>
                      </c:pt>
                      <c:pt idx="3663">
                        <c:v>23.999341247040199</c:v>
                      </c:pt>
                      <c:pt idx="3664">
                        <c:v>24.0058930737525</c:v>
                      </c:pt>
                      <c:pt idx="3665">
                        <c:v>24.0124449004648</c:v>
                      </c:pt>
                      <c:pt idx="3666">
                        <c:v>24.0189967271771</c:v>
                      </c:pt>
                      <c:pt idx="3667">
                        <c:v>24.025548553889301</c:v>
                      </c:pt>
                      <c:pt idx="3668">
                        <c:v>24.032100380601602</c:v>
                      </c:pt>
                      <c:pt idx="3669">
                        <c:v>24.038652207313898</c:v>
                      </c:pt>
                      <c:pt idx="3670">
                        <c:v>24.045204034026099</c:v>
                      </c:pt>
                      <c:pt idx="3671">
                        <c:v>24.0517558607384</c:v>
                      </c:pt>
                      <c:pt idx="3672">
                        <c:v>24.0583076874507</c:v>
                      </c:pt>
                      <c:pt idx="3673">
                        <c:v>24.064859514162901</c:v>
                      </c:pt>
                      <c:pt idx="3674">
                        <c:v>24.071411340875201</c:v>
                      </c:pt>
                      <c:pt idx="3675">
                        <c:v>24.077963167587502</c:v>
                      </c:pt>
                      <c:pt idx="3676">
                        <c:v>24.084514994299699</c:v>
                      </c:pt>
                      <c:pt idx="3677">
                        <c:v>24.091066821011999</c:v>
                      </c:pt>
                      <c:pt idx="3678">
                        <c:v>24.0976186477243</c:v>
                      </c:pt>
                      <c:pt idx="3679">
                        <c:v>24.1041704744366</c:v>
                      </c:pt>
                      <c:pt idx="3680">
                        <c:v>24.110722301148801</c:v>
                      </c:pt>
                      <c:pt idx="3681">
                        <c:v>24.117274127861101</c:v>
                      </c:pt>
                      <c:pt idx="3682">
                        <c:v>24.123825954573402</c:v>
                      </c:pt>
                      <c:pt idx="3683">
                        <c:v>24.130377781285599</c:v>
                      </c:pt>
                      <c:pt idx="3684">
                        <c:v>24.136929607997899</c:v>
                      </c:pt>
                      <c:pt idx="3685">
                        <c:v>24.1434814347102</c:v>
                      </c:pt>
                      <c:pt idx="3686">
                        <c:v>24.150033261422401</c:v>
                      </c:pt>
                      <c:pt idx="3687">
                        <c:v>24.156585088134701</c:v>
                      </c:pt>
                      <c:pt idx="3688">
                        <c:v>24.163136914847001</c:v>
                      </c:pt>
                      <c:pt idx="3689">
                        <c:v>24.169688741559199</c:v>
                      </c:pt>
                      <c:pt idx="3690">
                        <c:v>24.176240568271499</c:v>
                      </c:pt>
                      <c:pt idx="3691">
                        <c:v>24.1827923949838</c:v>
                      </c:pt>
                      <c:pt idx="3692">
                        <c:v>24.189344221696</c:v>
                      </c:pt>
                      <c:pt idx="3693">
                        <c:v>24.195896048408301</c:v>
                      </c:pt>
                      <c:pt idx="3694">
                        <c:v>24.202447875120601</c:v>
                      </c:pt>
                      <c:pt idx="3695">
                        <c:v>24.208999701832902</c:v>
                      </c:pt>
                      <c:pt idx="3696">
                        <c:v>24.215551528545099</c:v>
                      </c:pt>
                      <c:pt idx="3697">
                        <c:v>24.222103355257399</c:v>
                      </c:pt>
                      <c:pt idx="3698">
                        <c:v>24.2286551819697</c:v>
                      </c:pt>
                      <c:pt idx="3699">
                        <c:v>24.2352070086819</c:v>
                      </c:pt>
                      <c:pt idx="3700">
                        <c:v>24.241758835394201</c:v>
                      </c:pt>
                      <c:pt idx="3701">
                        <c:v>24.248310662106501</c:v>
                      </c:pt>
                      <c:pt idx="3702">
                        <c:v>24.254862488818699</c:v>
                      </c:pt>
                      <c:pt idx="3703">
                        <c:v>24.261414315530999</c:v>
                      </c:pt>
                      <c:pt idx="3704">
                        <c:v>24.267966142243299</c:v>
                      </c:pt>
                      <c:pt idx="3705">
                        <c:v>24.2745179689555</c:v>
                      </c:pt>
                      <c:pt idx="3706">
                        <c:v>24.281069795667801</c:v>
                      </c:pt>
                      <c:pt idx="3707">
                        <c:v>24.287621622380101</c:v>
                      </c:pt>
                      <c:pt idx="3708">
                        <c:v>24.294173449092298</c:v>
                      </c:pt>
                      <c:pt idx="3709">
                        <c:v>24.300725275804599</c:v>
                      </c:pt>
                      <c:pt idx="3710">
                        <c:v>24.307277102516899</c:v>
                      </c:pt>
                      <c:pt idx="3711">
                        <c:v>24.3138289292291</c:v>
                      </c:pt>
                      <c:pt idx="3712">
                        <c:v>24.3203807559414</c:v>
                      </c:pt>
                      <c:pt idx="3713">
                        <c:v>24.326932582653701</c:v>
                      </c:pt>
                      <c:pt idx="3714">
                        <c:v>24.333484409366001</c:v>
                      </c:pt>
                      <c:pt idx="3715">
                        <c:v>24.340036236078198</c:v>
                      </c:pt>
                      <c:pt idx="3716">
                        <c:v>24.346588062790499</c:v>
                      </c:pt>
                      <c:pt idx="3717">
                        <c:v>24.353139889502799</c:v>
                      </c:pt>
                      <c:pt idx="3718">
                        <c:v>24.359691716215</c:v>
                      </c:pt>
                      <c:pt idx="3719">
                        <c:v>24.3662435429273</c:v>
                      </c:pt>
                      <c:pt idx="3720">
                        <c:v>24.372795369639601</c:v>
                      </c:pt>
                      <c:pt idx="3721">
                        <c:v>24.379347196351802</c:v>
                      </c:pt>
                      <c:pt idx="3722">
                        <c:v>24.385899023064098</c:v>
                      </c:pt>
                      <c:pt idx="3723">
                        <c:v>24.392450849776399</c:v>
                      </c:pt>
                      <c:pt idx="3724">
                        <c:v>24.3990026764886</c:v>
                      </c:pt>
                      <c:pt idx="3725">
                        <c:v>24.4055545032009</c:v>
                      </c:pt>
                      <c:pt idx="3726">
                        <c:v>24.4121063299132</c:v>
                      </c:pt>
                      <c:pt idx="3727">
                        <c:v>24.418658156625401</c:v>
                      </c:pt>
                      <c:pt idx="3728">
                        <c:v>24.425209983337702</c:v>
                      </c:pt>
                      <c:pt idx="3729">
                        <c:v>24.431761810049998</c:v>
                      </c:pt>
                      <c:pt idx="3730">
                        <c:v>24.438313636762299</c:v>
                      </c:pt>
                      <c:pt idx="3731">
                        <c:v>24.4448654634745</c:v>
                      </c:pt>
                      <c:pt idx="3732">
                        <c:v>24.4514172901868</c:v>
                      </c:pt>
                      <c:pt idx="3733">
                        <c:v>24.4579691168991</c:v>
                      </c:pt>
                      <c:pt idx="3734">
                        <c:v>24.464520943611301</c:v>
                      </c:pt>
                      <c:pt idx="3735">
                        <c:v>24.471072770323602</c:v>
                      </c:pt>
                      <c:pt idx="3736">
                        <c:v>24.477624597035899</c:v>
                      </c:pt>
                      <c:pt idx="3737">
                        <c:v>24.484176423748099</c:v>
                      </c:pt>
                      <c:pt idx="3738">
                        <c:v>24.4907282504604</c:v>
                      </c:pt>
                      <c:pt idx="3739">
                        <c:v>24.4972800771727</c:v>
                      </c:pt>
                      <c:pt idx="3740">
                        <c:v>24.503831903884901</c:v>
                      </c:pt>
                      <c:pt idx="3741">
                        <c:v>24.510383730597201</c:v>
                      </c:pt>
                      <c:pt idx="3742">
                        <c:v>24.516935557309498</c:v>
                      </c:pt>
                      <c:pt idx="3743">
                        <c:v>24.523487384021799</c:v>
                      </c:pt>
                      <c:pt idx="3744">
                        <c:v>24.530039210734</c:v>
                      </c:pt>
                      <c:pt idx="3745">
                        <c:v>24.5365910374463</c:v>
                      </c:pt>
                      <c:pt idx="3746">
                        <c:v>24.5431428641586</c:v>
                      </c:pt>
                      <c:pt idx="3747">
                        <c:v>24.549694690870801</c:v>
                      </c:pt>
                      <c:pt idx="3748">
                        <c:v>24.556246517583102</c:v>
                      </c:pt>
                      <c:pt idx="3749">
                        <c:v>24.562798344295398</c:v>
                      </c:pt>
                      <c:pt idx="3750">
                        <c:v>24.569350171007599</c:v>
                      </c:pt>
                      <c:pt idx="3751">
                        <c:v>24.5759019977199</c:v>
                      </c:pt>
                      <c:pt idx="3752">
                        <c:v>24.5824538244322</c:v>
                      </c:pt>
                      <c:pt idx="3753">
                        <c:v>24.589005651144401</c:v>
                      </c:pt>
                      <c:pt idx="3754">
                        <c:v>24.595557477856701</c:v>
                      </c:pt>
                      <c:pt idx="3755">
                        <c:v>24.602109304569002</c:v>
                      </c:pt>
                      <c:pt idx="3756">
                        <c:v>24.608661131281199</c:v>
                      </c:pt>
                      <c:pt idx="3757">
                        <c:v>24.615212957993499</c:v>
                      </c:pt>
                      <c:pt idx="3758">
                        <c:v>24.6217647847058</c:v>
                      </c:pt>
                      <c:pt idx="3759">
                        <c:v>24.628316611418001</c:v>
                      </c:pt>
                      <c:pt idx="3760">
                        <c:v>24.634868438130301</c:v>
                      </c:pt>
                      <c:pt idx="3761">
                        <c:v>24.641420264842601</c:v>
                      </c:pt>
                      <c:pt idx="3762">
                        <c:v>24.647972091554902</c:v>
                      </c:pt>
                      <c:pt idx="3763">
                        <c:v>24.654523918267099</c:v>
                      </c:pt>
                      <c:pt idx="3764">
                        <c:v>24.661075744979399</c:v>
                      </c:pt>
                      <c:pt idx="3765">
                        <c:v>24.6676275716917</c:v>
                      </c:pt>
                      <c:pt idx="3766">
                        <c:v>24.674179398403901</c:v>
                      </c:pt>
                      <c:pt idx="3767">
                        <c:v>24.680731225116201</c:v>
                      </c:pt>
                      <c:pt idx="3768">
                        <c:v>24.687283051828501</c:v>
                      </c:pt>
                      <c:pt idx="3769">
                        <c:v>24.693834878540699</c:v>
                      </c:pt>
                      <c:pt idx="3770">
                        <c:v>24.700386705252999</c:v>
                      </c:pt>
                      <c:pt idx="3771">
                        <c:v>24.706938531965299</c:v>
                      </c:pt>
                      <c:pt idx="3772">
                        <c:v>24.7134903586775</c:v>
                      </c:pt>
                      <c:pt idx="3773">
                        <c:v>24.720042185389801</c:v>
                      </c:pt>
                      <c:pt idx="3774">
                        <c:v>24.726594012102101</c:v>
                      </c:pt>
                      <c:pt idx="3775">
                        <c:v>24.733145838814298</c:v>
                      </c:pt>
                      <c:pt idx="3776">
                        <c:v>24.739697665526599</c:v>
                      </c:pt>
                      <c:pt idx="3777">
                        <c:v>24.746249492238899</c:v>
                      </c:pt>
                      <c:pt idx="3778">
                        <c:v>24.7528013189512</c:v>
                      </c:pt>
                      <c:pt idx="3779">
                        <c:v>24.7593531456634</c:v>
                      </c:pt>
                      <c:pt idx="3780">
                        <c:v>24.765904972375701</c:v>
                      </c:pt>
                      <c:pt idx="3781">
                        <c:v>24.772456799088001</c:v>
                      </c:pt>
                      <c:pt idx="3782">
                        <c:v>24.779008625800198</c:v>
                      </c:pt>
                      <c:pt idx="3783">
                        <c:v>24.785560452512499</c:v>
                      </c:pt>
                      <c:pt idx="3784">
                        <c:v>24.792112279224799</c:v>
                      </c:pt>
                      <c:pt idx="3785">
                        <c:v>24.798664105937</c:v>
                      </c:pt>
                      <c:pt idx="3786">
                        <c:v>24.8052159326493</c:v>
                      </c:pt>
                      <c:pt idx="3787">
                        <c:v>24.811767759361601</c:v>
                      </c:pt>
                      <c:pt idx="3788">
                        <c:v>24.818319586073802</c:v>
                      </c:pt>
                      <c:pt idx="3789">
                        <c:v>24.824871412786099</c:v>
                      </c:pt>
                      <c:pt idx="3790">
                        <c:v>24.831423239498399</c:v>
                      </c:pt>
                      <c:pt idx="3791">
                        <c:v>24.8379750662106</c:v>
                      </c:pt>
                      <c:pt idx="3792">
                        <c:v>24.8445268929229</c:v>
                      </c:pt>
                      <c:pt idx="3793">
                        <c:v>24.851078719635201</c:v>
                      </c:pt>
                      <c:pt idx="3794">
                        <c:v>24.857630546347401</c:v>
                      </c:pt>
                      <c:pt idx="3795">
                        <c:v>24.864182373059698</c:v>
                      </c:pt>
                      <c:pt idx="3796">
                        <c:v>24.870734199771999</c:v>
                      </c:pt>
                      <c:pt idx="3797">
                        <c:v>24.877286026484299</c:v>
                      </c:pt>
                      <c:pt idx="3798">
                        <c:v>24.8838378531965</c:v>
                      </c:pt>
                      <c:pt idx="3799">
                        <c:v>24.8903896799088</c:v>
                      </c:pt>
                      <c:pt idx="3800">
                        <c:v>24.896941506621101</c:v>
                      </c:pt>
                      <c:pt idx="3801">
                        <c:v>24.903493333333302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increase'!$E$2:$E$6105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6.1155857083905897E-4</c:v>
                      </c:pt>
                      <c:pt idx="1">
                        <c:v>6.7231108221218301E-4</c:v>
                      </c:pt>
                      <c:pt idx="2">
                        <c:v>7.3894131626980203E-4</c:v>
                      </c:pt>
                      <c:pt idx="3">
                        <c:v>8.1250069171937803E-4</c:v>
                      </c:pt>
                      <c:pt idx="4">
                        <c:v>8.9412644915450197E-4</c:v>
                      </c:pt>
                      <c:pt idx="5">
                        <c:v>9.8499487440548692E-4</c:v>
                      </c:pt>
                      <c:pt idx="6">
                        <c:v>1.0862633661335201E-3</c:v>
                      </c:pt>
                      <c:pt idx="7">
                        <c:v>1.1990029634545399E-3</c:v>
                      </c:pt>
                      <c:pt idx="8">
                        <c:v>1.3241245789450699E-3</c:v>
                      </c:pt>
                      <c:pt idx="9">
                        <c:v>1.4623036488032701E-3</c:v>
                      </c:pt>
                      <c:pt idx="10">
                        <c:v>1.6139083875959001E-3</c:v>
                      </c:pt>
                      <c:pt idx="11">
                        <c:v>1.77893737095278E-3</c:v>
                      </c:pt>
                      <c:pt idx="12">
                        <c:v>1.9569719735433402E-3</c:v>
                      </c:pt>
                      <c:pt idx="13">
                        <c:v>2.14714830929891E-3</c:v>
                      </c:pt>
                      <c:pt idx="14">
                        <c:v>2.34815187875222E-3</c:v>
                      </c:pt>
                      <c:pt idx="15">
                        <c:v>2.5582368525340301E-3</c:v>
                      </c:pt>
                      <c:pt idx="16">
                        <c:v>2.77527017044721E-3</c:v>
                      </c:pt>
                      <c:pt idx="17">
                        <c:v>2.9967980135147099E-3</c:v>
                      </c:pt>
                      <c:pt idx="18">
                        <c:v>3.2201305090439002E-3</c:v>
                      </c:pt>
                      <c:pt idx="19">
                        <c:v>3.4424393679832301E-3</c:v>
                      </c:pt>
                      <c:pt idx="20">
                        <c:v>3.6608617070484398E-3</c:v>
                      </c:pt>
                      <c:pt idx="21">
                        <c:v>3.8726029714401498E-3</c:v>
                      </c:pt>
                      <c:pt idx="22">
                        <c:v>4.0750327550757399E-3</c:v>
                      </c:pt>
                      <c:pt idx="23">
                        <c:v>4.2657682796941702E-3</c:v>
                      </c:pt>
                      <c:pt idx="24">
                        <c:v>4.4427411246088597E-3</c:v>
                      </c:pt>
                      <c:pt idx="25">
                        <c:v>4.6042447840046298E-3</c:v>
                      </c:pt>
                      <c:pt idx="26">
                        <c:v>4.7489624992291604E-3</c:v>
                      </c:pt>
                      <c:pt idx="27">
                        <c:v>4.8759762226270598E-3</c:v>
                      </c:pt>
                      <c:pt idx="28">
                        <c:v>4.9847585012522304E-3</c:v>
                      </c:pt>
                      <c:pt idx="29">
                        <c:v>5.0751497320140702E-3</c:v>
                      </c:pt>
                      <c:pt idx="30">
                        <c:v>5.1473241486241997E-3</c:v>
                      </c:pt>
                      <c:pt idx="31">
                        <c:v>5.2017478857216502E-3</c:v>
                      </c:pt>
                      <c:pt idx="32">
                        <c:v>5.2391329096369201E-3</c:v>
                      </c:pt>
                      <c:pt idx="33">
                        <c:v>5.2603893923103698E-3</c:v>
                      </c:pt>
                      <c:pt idx="34">
                        <c:v>5.2665791095050903E-3</c:v>
                      </c:pt>
                      <c:pt idx="35">
                        <c:v>5.2588718101126402E-3</c:v>
                      </c:pt>
                      <c:pt idx="36">
                        <c:v>5.2385054638597901E-3</c:v>
                      </c:pt>
                      <c:pt idx="37">
                        <c:v>5.2067515338061199E-3</c:v>
                      </c:pt>
                      <c:pt idx="38">
                        <c:v>5.1648853848445904E-3</c:v>
                      </c:pt>
                      <c:pt idx="39">
                        <c:v>5.11416150695363E-3</c:v>
                      </c:pt>
                      <c:pt idx="40">
                        <c:v>5.05579353915019E-3</c:v>
                      </c:pt>
                      <c:pt idx="41">
                        <c:v>4.9909387210101902E-3</c:v>
                      </c:pt>
                      <c:pt idx="42">
                        <c:v>4.9206857323526101E-3</c:v>
                      </c:pt>
                      <c:pt idx="43">
                        <c:v>4.8460457177053303E-3</c:v>
                      </c:pt>
                      <c:pt idx="44">
                        <c:v>4.7679463526467099E-3</c:v>
                      </c:pt>
                      <c:pt idx="45">
                        <c:v>4.6872280834571404E-3</c:v>
                      </c:pt>
                      <c:pt idx="46">
                        <c:v>4.6046429103934403E-3</c:v>
                      </c:pt>
                      <c:pt idx="47">
                        <c:v>4.5208555106180199E-3</c:v>
                      </c:pt>
                      <c:pt idx="48">
                        <c:v>4.4364457161330199E-3</c:v>
                      </c:pt>
                      <c:pt idx="49">
                        <c:v>4.3519125572166004E-3</c:v>
                      </c:pt>
                      <c:pt idx="50">
                        <c:v>4.2676802075397296E-3</c:v>
                      </c:pt>
                      <c:pt idx="51">
                        <c:v>4.1841051044726497E-3</c:v>
                      </c:pt>
                      <c:pt idx="52">
                        <c:v>4.1014840286651803E-3</c:v>
                      </c:pt>
                      <c:pt idx="53">
                        <c:v>4.0200624807512396E-3</c:v>
                      </c:pt>
                      <c:pt idx="54">
                        <c:v>3.9400425910863304E-3</c:v>
                      </c:pt>
                      <c:pt idx="55">
                        <c:v>3.86159076012348E-3</c:v>
                      </c:pt>
                      <c:pt idx="56">
                        <c:v>3.7848443203982798E-3</c:v>
                      </c:pt>
                      <c:pt idx="57">
                        <c:v>3.7099167494722002E-3</c:v>
                      </c:pt>
                      <c:pt idx="58">
                        <c:v>3.6369011931882298E-3</c:v>
                      </c:pt>
                      <c:pt idx="59">
                        <c:v>3.5658723040037999E-3</c:v>
                      </c:pt>
                      <c:pt idx="60">
                        <c:v>3.4968865059670502E-3</c:v>
                      </c:pt>
                      <c:pt idx="61">
                        <c:v>3.4299811976262898E-3</c:v>
                      </c:pt>
                      <c:pt idx="62">
                        <c:v>3.3651732549041902E-3</c:v>
                      </c:pt>
                      <c:pt idx="63">
                        <c:v>3.3024569107234099E-3</c:v>
                      </c:pt>
                      <c:pt idx="64">
                        <c:v>3.2418022851484801E-3</c:v>
                      </c:pt>
                      <c:pt idx="65">
                        <c:v>3.1831551771409001E-3</c:v>
                      </c:pt>
                      <c:pt idx="66">
                        <c:v>3.1264383132214701E-3</c:v>
                      </c:pt>
                      <c:pt idx="67">
                        <c:v>3.07155438832585E-3</c:v>
                      </c:pt>
                      <c:pt idx="68">
                        <c:v>3.0183908270678202E-3</c:v>
                      </c:pt>
                      <c:pt idx="69">
                        <c:v>2.96682600516399E-3</c:v>
                      </c:pt>
                      <c:pt idx="70">
                        <c:v>2.91673645623857E-3</c:v>
                      </c:pt>
                      <c:pt idx="71">
                        <c:v>2.8680044711406798E-3</c:v>
                      </c:pt>
                      <c:pt idx="72">
                        <c:v>2.8205253379144399E-3</c:v>
                      </c:pt>
                      <c:pt idx="73">
                        <c:v>2.7742135591174201E-3</c:v>
                      </c:pt>
                      <c:pt idx="74">
                        <c:v>2.72900746675107E-3</c:v>
                      </c:pt>
                      <c:pt idx="75">
                        <c:v>2.68487182224317E-3</c:v>
                      </c:pt>
                      <c:pt idx="76">
                        <c:v>2.6417981940522902E-3</c:v>
                      </c:pt>
                      <c:pt idx="77">
                        <c:v>2.59980319570512E-3</c:v>
                      </c:pt>
                      <c:pt idx="78">
                        <c:v>2.55892493091029E-3</c:v>
                      </c:pt>
                      <c:pt idx="79">
                        <c:v>2.5192178942195801E-3</c:v>
                      </c:pt>
                      <c:pt idx="80">
                        <c:v>2.48074654847894E-3</c:v>
                      </c:pt>
                      <c:pt idx="81">
                        <c:v>2.4435786084353798E-3</c:v>
                      </c:pt>
                      <c:pt idx="82">
                        <c:v>2.40777882247642E-3</c:v>
                      </c:pt>
                      <c:pt idx="83">
                        <c:v>2.3734034673970898E-3</c:v>
                      </c:pt>
                      <c:pt idx="84">
                        <c:v>2.34049600376932E-3</c:v>
                      </c:pt>
                      <c:pt idx="85">
                        <c:v>2.3090840759442E-3</c:v>
                      </c:pt>
                      <c:pt idx="86">
                        <c:v>2.2791778730512401E-3</c:v>
                      </c:pt>
                      <c:pt idx="87">
                        <c:v>2.2507697840237501E-3</c:v>
                      </c:pt>
                      <c:pt idx="88">
                        <c:v>2.2238351429133101E-3</c:v>
                      </c:pt>
                      <c:pt idx="89">
                        <c:v>2.1983337477900302E-3</c:v>
                      </c:pt>
                      <c:pt idx="90">
                        <c:v>2.1742118480967002E-3</c:v>
                      </c:pt>
                      <c:pt idx="91">
                        <c:v>2.1514043220389099E-3</c:v>
                      </c:pt>
                      <c:pt idx="92">
                        <c:v>2.1298368273896702E-3</c:v>
                      </c:pt>
                      <c:pt idx="93">
                        <c:v>2.1094276566168899E-3</c:v>
                      </c:pt>
                      <c:pt idx="94">
                        <c:v>2.09008920551681E-3</c:v>
                      </c:pt>
                      <c:pt idx="95">
                        <c:v>2.0717289668423602E-3</c:v>
                      </c:pt>
                      <c:pt idx="96">
                        <c:v>2.0542499965901001E-3</c:v>
                      </c:pt>
                      <c:pt idx="97">
                        <c:v>2.0375509923307102E-3</c:v>
                      </c:pt>
                      <c:pt idx="98">
                        <c:v>2.02152611273578E-3</c:v>
                      </c:pt>
                      <c:pt idx="99">
                        <c:v>2.0060646260264998E-3</c:v>
                      </c:pt>
                      <c:pt idx="100">
                        <c:v>1.9910505868596701E-3</c:v>
                      </c:pt>
                      <c:pt idx="101">
                        <c:v>1.9763627411932298E-3</c:v>
                      </c:pt>
                      <c:pt idx="102">
                        <c:v>1.9618748589605899E-3</c:v>
                      </c:pt>
                      <c:pt idx="103">
                        <c:v>1.9474566872825401E-3</c:v>
                      </c:pt>
                      <c:pt idx="104">
                        <c:v>1.9329756763945801E-3</c:v>
                      </c:pt>
                      <c:pt idx="105">
                        <c:v>1.91829956446558E-3</c:v>
                      </c:pt>
                      <c:pt idx="106">
                        <c:v>1.9032998016125699E-3</c:v>
                      </c:pt>
                      <c:pt idx="107">
                        <c:v>1.8878175294764401E-3</c:v>
                      </c:pt>
                      <c:pt idx="108">
                        <c:v>1.8717854771066499E-3</c:v>
                      </c:pt>
                      <c:pt idx="109">
                        <c:v>1.85511430830378E-3</c:v>
                      </c:pt>
                      <c:pt idx="110">
                        <c:v>1.8377403653632501E-3</c:v>
                      </c:pt>
                      <c:pt idx="111">
                        <c:v>1.8196206315418901E-3</c:v>
                      </c:pt>
                      <c:pt idx="112">
                        <c:v>1.8007377749481299E-3</c:v>
                      </c:pt>
                      <c:pt idx="113">
                        <c:v>1.78110939878471E-3</c:v>
                      </c:pt>
                      <c:pt idx="114">
                        <c:v>1.7607848134645E-3</c:v>
                      </c:pt>
                      <c:pt idx="115">
                        <c:v>1.73984460403292E-3</c:v>
                      </c:pt>
                      <c:pt idx="116">
                        <c:v>1.7183921050735801E-3</c:v>
                      </c:pt>
                      <c:pt idx="117">
                        <c:v>1.69655189602902E-3</c:v>
                      </c:pt>
                      <c:pt idx="118">
                        <c:v>1.67447132732633E-3</c:v>
                      </c:pt>
                      <c:pt idx="119">
                        <c:v>1.65230703182983E-3</c:v>
                      </c:pt>
                      <c:pt idx="120">
                        <c:v>1.6302140027631799E-3</c:v>
                      </c:pt>
                      <c:pt idx="121">
                        <c:v>1.6083441176787199E-3</c:v>
                      </c:pt>
                      <c:pt idx="122">
                        <c:v>1.5868386121195299E-3</c:v>
                      </c:pt>
                      <c:pt idx="123">
                        <c:v>1.5658243097355501E-3</c:v>
                      </c:pt>
                      <c:pt idx="124">
                        <c:v>1.5454105281184299E-3</c:v>
                      </c:pt>
                      <c:pt idx="125">
                        <c:v>1.5256868852361199E-3</c:v>
                      </c:pt>
                      <c:pt idx="126">
                        <c:v>1.5067180850257701E-3</c:v>
                      </c:pt>
                      <c:pt idx="127">
                        <c:v>1.4885439541931899E-3</c:v>
                      </c:pt>
                      <c:pt idx="128">
                        <c:v>1.4711889124045001E-3</c:v>
                      </c:pt>
                      <c:pt idx="129">
                        <c:v>1.4546632907416601E-3</c:v>
                      </c:pt>
                      <c:pt idx="130">
                        <c:v>1.43896412594848E-3</c:v>
                      </c:pt>
                      <c:pt idx="131">
                        <c:v>1.4240838714327101E-3</c:v>
                      </c:pt>
                      <c:pt idx="132">
                        <c:v>1.4100112013385501E-3</c:v>
                      </c:pt>
                      <c:pt idx="133">
                        <c:v>1.39672706686331E-3</c:v>
                      </c:pt>
                      <c:pt idx="134">
                        <c:v>1.38420592377234E-3</c:v>
                      </c:pt>
                      <c:pt idx="135">
                        <c:v>1.3724214418752E-3</c:v>
                      </c:pt>
                      <c:pt idx="136">
                        <c:v>1.36134118449221E-3</c:v>
                      </c:pt>
                      <c:pt idx="137">
                        <c:v>1.3509258755570199E-3</c:v>
                      </c:pt>
                      <c:pt idx="138">
                        <c:v>1.34113318537864E-3</c:v>
                      </c:pt>
                      <c:pt idx="139">
                        <c:v>1.3319210404423101E-3</c:v>
                      </c:pt>
                      <c:pt idx="140">
                        <c:v>1.32325000090331E-3</c:v>
                      </c:pt>
                      <c:pt idx="141">
                        <c:v>1.3150771076984101E-3</c:v>
                      </c:pt>
                      <c:pt idx="142">
                        <c:v>1.3073604173809599E-3</c:v>
                      </c:pt>
                      <c:pt idx="143">
                        <c:v>1.3000529929576999E-3</c:v>
                      </c:pt>
                      <c:pt idx="144">
                        <c:v>1.29311424870469E-3</c:v>
                      </c:pt>
                      <c:pt idx="145">
                        <c:v>1.28650445511864E-3</c:v>
                      </c:pt>
                      <c:pt idx="146">
                        <c:v>1.2801856552040101E-3</c:v>
                      </c:pt>
                      <c:pt idx="147">
                        <c:v>1.27412792714201E-3</c:v>
                      </c:pt>
                      <c:pt idx="148">
                        <c:v>1.26830107720486E-3</c:v>
                      </c:pt>
                      <c:pt idx="149">
                        <c:v>1.2626825330408001E-3</c:v>
                      </c:pt>
                      <c:pt idx="150">
                        <c:v>1.2572573889073999E-3</c:v>
                      </c:pt>
                      <c:pt idx="151">
                        <c:v>1.2520134001326099E-3</c:v>
                      </c:pt>
                      <c:pt idx="152">
                        <c:v>1.24694359089242E-3</c:v>
                      </c:pt>
                      <c:pt idx="153">
                        <c:v>1.2420511051356401E-3</c:v>
                      </c:pt>
                      <c:pt idx="154">
                        <c:v>1.23733940159179E-3</c:v>
                      </c:pt>
                      <c:pt idx="155">
                        <c:v>1.2328115531287499E-3</c:v>
                      </c:pt>
                      <c:pt idx="156">
                        <c:v>1.2284789809026101E-3</c:v>
                      </c:pt>
                      <c:pt idx="157">
                        <c:v>1.22434811611743E-3</c:v>
                      </c:pt>
                      <c:pt idx="158">
                        <c:v>1.2204273692329999E-3</c:v>
                      </c:pt>
                      <c:pt idx="159">
                        <c:v>1.2167322551418201E-3</c:v>
                      </c:pt>
                      <c:pt idx="160">
                        <c:v>1.2132708619166301E-3</c:v>
                      </c:pt>
                      <c:pt idx="161">
                        <c:v>1.21004404582151E-3</c:v>
                      </c:pt>
                      <c:pt idx="162">
                        <c:v>1.207057648157E-3</c:v>
                      </c:pt>
                      <c:pt idx="163">
                        <c:v>1.2043140148770099E-3</c:v>
                      </c:pt>
                      <c:pt idx="164">
                        <c:v>1.2018141623192299E-3</c:v>
                      </c:pt>
                      <c:pt idx="165">
                        <c:v>1.1995584273507701E-3</c:v>
                      </c:pt>
                      <c:pt idx="166">
                        <c:v>1.19753598671521E-3</c:v>
                      </c:pt>
                      <c:pt idx="167">
                        <c:v>1.19573789989234E-3</c:v>
                      </c:pt>
                      <c:pt idx="168">
                        <c:v>1.1941535736294301E-3</c:v>
                      </c:pt>
                      <c:pt idx="169">
                        <c:v>1.19276971772442E-3</c:v>
                      </c:pt>
                      <c:pt idx="170">
                        <c:v>1.19156954438745E-3</c:v>
                      </c:pt>
                      <c:pt idx="171">
                        <c:v>1.1905343807579699E-3</c:v>
                      </c:pt>
                      <c:pt idx="172">
                        <c:v>1.1896426532615001E-3</c:v>
                      </c:pt>
                      <c:pt idx="173">
                        <c:v>1.1888716720280801E-3</c:v>
                      </c:pt>
                      <c:pt idx="174">
                        <c:v>1.1882014005014699E-3</c:v>
                      </c:pt>
                      <c:pt idx="175">
                        <c:v>1.1876020432588701E-3</c:v>
                      </c:pt>
                      <c:pt idx="176">
                        <c:v>1.18704415440348E-3</c:v>
                      </c:pt>
                      <c:pt idx="177">
                        <c:v>1.1865022123047301E-3</c:v>
                      </c:pt>
                      <c:pt idx="178">
                        <c:v>1.18595086637065E-3</c:v>
                      </c:pt>
                      <c:pt idx="179">
                        <c:v>1.1853681699116E-3</c:v>
                      </c:pt>
                      <c:pt idx="180">
                        <c:v>1.18473521470542E-3</c:v>
                      </c:pt>
                      <c:pt idx="181">
                        <c:v>1.18403675802099E-3</c:v>
                      </c:pt>
                      <c:pt idx="182">
                        <c:v>1.18326087041176E-3</c:v>
                      </c:pt>
                      <c:pt idx="183">
                        <c:v>1.18239981316414E-3</c:v>
                      </c:pt>
                      <c:pt idx="184">
                        <c:v>1.18144867207128E-3</c:v>
                      </c:pt>
                      <c:pt idx="185">
                        <c:v>1.1804051946207701E-3</c:v>
                      </c:pt>
                      <c:pt idx="186">
                        <c:v>1.17926922243714E-3</c:v>
                      </c:pt>
                      <c:pt idx="187">
                        <c:v>1.17804222634957E-3</c:v>
                      </c:pt>
                      <c:pt idx="188">
                        <c:v>1.17672654526362E-3</c:v>
                      </c:pt>
                      <c:pt idx="189">
                        <c:v>1.17532518849836E-3</c:v>
                      </c:pt>
                      <c:pt idx="190">
                        <c:v>1.17384310307058E-3</c:v>
                      </c:pt>
                      <c:pt idx="191">
                        <c:v>1.17228730029286E-3</c:v>
                      </c:pt>
                      <c:pt idx="192">
                        <c:v>1.17065928052115E-3</c:v>
                      </c:pt>
                      <c:pt idx="193">
                        <c:v>1.1689595651046901E-3</c:v>
                      </c:pt>
                      <c:pt idx="194">
                        <c:v>1.1671936443661201E-3</c:v>
                      </c:pt>
                      <c:pt idx="195">
                        <c:v>1.16536706742504E-3</c:v>
                      </c:pt>
                      <c:pt idx="196">
                        <c:v>1.16348721412963E-3</c:v>
                      </c:pt>
                      <c:pt idx="197">
                        <c:v>1.1615632826212101E-3</c:v>
                      </c:pt>
                      <c:pt idx="198">
                        <c:v>1.15960554613374E-3</c:v>
                      </c:pt>
                      <c:pt idx="199">
                        <c:v>1.1576253774275599E-3</c:v>
                      </c:pt>
                      <c:pt idx="200">
                        <c:v>1.15563510450125E-3</c:v>
                      </c:pt>
                      <c:pt idx="201">
                        <c:v>1.15364660859758E-3</c:v>
                      </c:pt>
                      <c:pt idx="202">
                        <c:v>1.1516707077832099E-3</c:v>
                      </c:pt>
                      <c:pt idx="203">
                        <c:v>1.1497162131251599E-3</c:v>
                      </c:pt>
                      <c:pt idx="204">
                        <c:v>1.14779067729831E-3</c:v>
                      </c:pt>
                      <c:pt idx="205">
                        <c:v>1.14589860149033E-3</c:v>
                      </c:pt>
                      <c:pt idx="206">
                        <c:v>1.1440418930904301E-3</c:v>
                      </c:pt>
                      <c:pt idx="207">
                        <c:v>1.14222005081741E-3</c:v>
                      </c:pt>
                      <c:pt idx="208">
                        <c:v>1.1404290789616201E-3</c:v>
                      </c:pt>
                      <c:pt idx="209">
                        <c:v>1.1386628176831299E-3</c:v>
                      </c:pt>
                      <c:pt idx="210">
                        <c:v>1.1369142719496999E-3</c:v>
                      </c:pt>
                      <c:pt idx="211">
                        <c:v>1.1351749517280599E-3</c:v>
                      </c:pt>
                      <c:pt idx="212">
                        <c:v>1.13343558069152E-3</c:v>
                      </c:pt>
                      <c:pt idx="213">
                        <c:v>1.13168640540217E-3</c:v>
                      </c:pt>
                      <c:pt idx="214">
                        <c:v>1.1299172129789401E-3</c:v>
                      </c:pt>
                      <c:pt idx="215">
                        <c:v>1.12811741470519E-3</c:v>
                      </c:pt>
                      <c:pt idx="216">
                        <c:v>1.1262759083450001E-3</c:v>
                      </c:pt>
                      <c:pt idx="217">
                        <c:v>1.1243811653103199E-3</c:v>
                      </c:pt>
                      <c:pt idx="218">
                        <c:v>1.1224206947893099E-3</c:v>
                      </c:pt>
                      <c:pt idx="219">
                        <c:v>1.12038133687768E-3</c:v>
                      </c:pt>
                      <c:pt idx="220">
                        <c:v>1.11824995918869E-3</c:v>
                      </c:pt>
                      <c:pt idx="221">
                        <c:v>1.1160119743403099E-3</c:v>
                      </c:pt>
                      <c:pt idx="222">
                        <c:v>1.1136544055007E-3</c:v>
                      </c:pt>
                      <c:pt idx="223">
                        <c:v>1.1111654292050299E-3</c:v>
                      </c:pt>
                      <c:pt idx="224">
                        <c:v>1.1085355143015401E-3</c:v>
                      </c:pt>
                      <c:pt idx="225">
                        <c:v>1.1057579623807599E-3</c:v>
                      </c:pt>
                      <c:pt idx="226">
                        <c:v>1.10283077528964E-3</c:v>
                      </c:pt>
                      <c:pt idx="227">
                        <c:v>1.0997569774300301E-3</c:v>
                      </c:pt>
                      <c:pt idx="228">
                        <c:v>1.09654440815566E-3</c:v>
                      </c:pt>
                      <c:pt idx="229">
                        <c:v>1.0932070234977299E-3</c:v>
                      </c:pt>
                      <c:pt idx="230">
                        <c:v>1.0897682794707201E-3</c:v>
                      </c:pt>
                      <c:pt idx="231">
                        <c:v>1.08625023479825E-3</c:v>
                      </c:pt>
                      <c:pt idx="232">
                        <c:v>1.0826743440839001E-3</c:v>
                      </c:pt>
                      <c:pt idx="233">
                        <c:v>1.07906863347266E-3</c:v>
                      </c:pt>
                      <c:pt idx="234">
                        <c:v>1.0754645079625699E-3</c:v>
                      </c:pt>
                      <c:pt idx="235">
                        <c:v>1.0718933410553699E-3</c:v>
                      </c:pt>
                      <c:pt idx="236">
                        <c:v>1.0683856362709301E-3</c:v>
                      </c:pt>
                      <c:pt idx="237">
                        <c:v>1.06497062971223E-3</c:v>
                      </c:pt>
                      <c:pt idx="238">
                        <c:v>1.06167479012664E-3</c:v>
                      </c:pt>
                      <c:pt idx="239">
                        <c:v>1.0585201228294899E-3</c:v>
                      </c:pt>
                      <c:pt idx="240">
                        <c:v>1.0555250169889199E-3</c:v>
                      </c:pt>
                      <c:pt idx="241">
                        <c:v>1.0527059878447001E-3</c:v>
                      </c:pt>
                      <c:pt idx="242">
                        <c:v>1.0500752024138701E-3</c:v>
                      </c:pt>
                      <c:pt idx="243">
                        <c:v>1.04764116894161E-3</c:v>
                      </c:pt>
                      <c:pt idx="244">
                        <c:v>1.04540900290868E-3</c:v>
                      </c:pt>
                      <c:pt idx="245">
                        <c:v>1.0433806211685699E-3</c:v>
                      </c:pt>
                      <c:pt idx="246">
                        <c:v>1.0415559267288399E-3</c:v>
                      </c:pt>
                      <c:pt idx="247">
                        <c:v>1.03993241302661E-3</c:v>
                      </c:pt>
                      <c:pt idx="248">
                        <c:v>1.03850596264228E-3</c:v>
                      </c:pt>
                      <c:pt idx="249">
                        <c:v>1.0372703598747E-3</c:v>
                      </c:pt>
                      <c:pt idx="250">
                        <c:v>1.03621946342494E-3</c:v>
                      </c:pt>
                      <c:pt idx="251">
                        <c:v>1.0353460776118401E-3</c:v>
                      </c:pt>
                      <c:pt idx="252">
                        <c:v>1.03464252510654E-3</c:v>
                      </c:pt>
                      <c:pt idx="253">
                        <c:v>1.03410207113767E-3</c:v>
                      </c:pt>
                      <c:pt idx="254">
                        <c:v>1.03371609784678E-3</c:v>
                      </c:pt>
                      <c:pt idx="255">
                        <c:v>1.03347463066148E-3</c:v>
                      </c:pt>
                      <c:pt idx="256">
                        <c:v>1.0333711493696501E-3</c:v>
                      </c:pt>
                      <c:pt idx="257">
                        <c:v>1.0333987195650599E-3</c:v>
                      </c:pt>
                      <c:pt idx="258">
                        <c:v>1.0335507268599299E-3</c:v>
                      </c:pt>
                      <c:pt idx="259">
                        <c:v>1.0338205057739401E-3</c:v>
                      </c:pt>
                      <c:pt idx="260">
                        <c:v>1.03420165657838E-3</c:v>
                      </c:pt>
                      <c:pt idx="261">
                        <c:v>1.03468838280344E-3</c:v>
                      </c:pt>
                      <c:pt idx="262">
                        <c:v>1.03527515848606E-3</c:v>
                      </c:pt>
                      <c:pt idx="263">
                        <c:v>1.0359556179340001E-3</c:v>
                      </c:pt>
                      <c:pt idx="264">
                        <c:v>1.0367241876716999E-3</c:v>
                      </c:pt>
                      <c:pt idx="265">
                        <c:v>1.03757477961991E-3</c:v>
                      </c:pt>
                      <c:pt idx="266">
                        <c:v>1.0385006546751599E-3</c:v>
                      </c:pt>
                      <c:pt idx="267">
                        <c:v>1.03949391756337E-3</c:v>
                      </c:pt>
                      <c:pt idx="268">
                        <c:v>1.0405455290180699E-3</c:v>
                      </c:pt>
                      <c:pt idx="269">
                        <c:v>1.04164452859955E-3</c:v>
                      </c:pt>
                      <c:pt idx="270">
                        <c:v>1.04277771944056E-3</c:v>
                      </c:pt>
                      <c:pt idx="271">
                        <c:v>1.0439293373554199E-3</c:v>
                      </c:pt>
                      <c:pt idx="272">
                        <c:v>1.0450820191921001E-3</c:v>
                      </c:pt>
                      <c:pt idx="273">
                        <c:v>1.04621653858482E-3</c:v>
                      </c:pt>
                      <c:pt idx="274">
                        <c:v>1.0473126142966601E-3</c:v>
                      </c:pt>
                      <c:pt idx="275">
                        <c:v>1.04834862146153E-3</c:v>
                      </c:pt>
                      <c:pt idx="276">
                        <c:v>1.04930181852058E-3</c:v>
                      </c:pt>
                      <c:pt idx="277">
                        <c:v>1.05015316124595E-3</c:v>
                      </c:pt>
                      <c:pt idx="278">
                        <c:v>1.0508840534714499E-3</c:v>
                      </c:pt>
                      <c:pt idx="279">
                        <c:v>1.0514783072612601E-3</c:v>
                      </c:pt>
                      <c:pt idx="280">
                        <c:v>1.05192190171633E-3</c:v>
                      </c:pt>
                      <c:pt idx="281">
                        <c:v>1.0522037446560001E-3</c:v>
                      </c:pt>
                      <c:pt idx="282">
                        <c:v>1.0523136419849099E-3</c:v>
                      </c:pt>
                      <c:pt idx="283">
                        <c:v>1.05224636812725E-3</c:v>
                      </c:pt>
                      <c:pt idx="284">
                        <c:v>1.0519979405347001E-3</c:v>
                      </c:pt>
                      <c:pt idx="285">
                        <c:v>1.0515657812481E-3</c:v>
                      </c:pt>
                      <c:pt idx="286">
                        <c:v>1.0509475460232899E-3</c:v>
                      </c:pt>
                      <c:pt idx="287">
                        <c:v>1.0501406772055299E-3</c:v>
                      </c:pt>
                      <c:pt idx="288">
                        <c:v>1.04914244292428E-3</c:v>
                      </c:pt>
                      <c:pt idx="289">
                        <c:v>1.0479499327115201E-3</c:v>
                      </c:pt>
                      <c:pt idx="290">
                        <c:v>1.04656003707993E-3</c:v>
                      </c:pt>
                      <c:pt idx="291">
                        <c:v>1.0449696905821999E-3</c:v>
                      </c:pt>
                      <c:pt idx="292">
                        <c:v>1.0431762883174301E-3</c:v>
                      </c:pt>
                      <c:pt idx="293">
                        <c:v>1.0411780768365901E-3</c:v>
                      </c:pt>
                      <c:pt idx="294">
                        <c:v>1.0389748120317799E-3</c:v>
                      </c:pt>
                      <c:pt idx="295">
                        <c:v>1.03656869142151E-3</c:v>
                      </c:pt>
                      <c:pt idx="296">
                        <c:v>1.0339645767066599E-3</c:v>
                      </c:pt>
                      <c:pt idx="297">
                        <c:v>1.0311699241334199E-3</c:v>
                      </c:pt>
                      <c:pt idx="298">
                        <c:v>1.02819536591717E-3</c:v>
                      </c:pt>
                      <c:pt idx="299">
                        <c:v>1.02505409793876E-3</c:v>
                      </c:pt>
                      <c:pt idx="300">
                        <c:v>1.0217611106443599E-3</c:v>
                      </c:pt>
                      <c:pt idx="301">
                        <c:v>1.01833394695322E-3</c:v>
                      </c:pt>
                      <c:pt idx="302">
                        <c:v>1.01479134441094E-3</c:v>
                      </c:pt>
                      <c:pt idx="303">
                        <c:v>1.0111525708930199E-3</c:v>
                      </c:pt>
                      <c:pt idx="304">
                        <c:v>1.0074372513387501E-3</c:v>
                      </c:pt>
                      <c:pt idx="305">
                        <c:v>1.00366439343923E-3</c:v>
                      </c:pt>
                      <c:pt idx="306">
                        <c:v>9.9985228529710308E-4</c:v>
                      </c:pt>
                      <c:pt idx="307">
                        <c:v>9.9601827783639602E-4</c:v>
                      </c:pt>
                      <c:pt idx="308">
                        <c:v>9.921791581035469E-4</c:v>
                      </c:pt>
                      <c:pt idx="309">
                        <c:v>9.8835225398022299E-4</c:v>
                      </c:pt>
                      <c:pt idx="310">
                        <c:v>9.8455419890504901E-4</c:v>
                      </c:pt>
                      <c:pt idx="311">
                        <c:v>9.8080214229042989E-4</c:v>
                      </c:pt>
                      <c:pt idx="312">
                        <c:v>9.7711398275108705E-4</c:v>
                      </c:pt>
                      <c:pt idx="313">
                        <c:v>9.7350730123022401E-4</c:v>
                      </c:pt>
                      <c:pt idx="314">
                        <c:v>9.7000009985333301E-4</c:v>
                      </c:pt>
                      <c:pt idx="315">
                        <c:v>9.6661141896044103E-4</c:v>
                      </c:pt>
                      <c:pt idx="316">
                        <c:v>9.6335933225636099E-4</c:v>
                      </c:pt>
                      <c:pt idx="317">
                        <c:v>9.6026087817518502E-4</c:v>
                      </c:pt>
                      <c:pt idx="318">
                        <c:v>9.5733061275435198E-4</c:v>
                      </c:pt>
                      <c:pt idx="319">
                        <c:v>9.5458009995183805E-4</c:v>
                      </c:pt>
                      <c:pt idx="320">
                        <c:v>9.5201727026550799E-4</c:v>
                      </c:pt>
                      <c:pt idx="321">
                        <c:v>9.4964520445638199E-4</c:v>
                      </c:pt>
                      <c:pt idx="322">
                        <c:v>9.4746286918206198E-4</c:v>
                      </c:pt>
                      <c:pt idx="323">
                        <c:v>9.4546395708630497E-4</c:v>
                      </c:pt>
                      <c:pt idx="324">
                        <c:v>9.4363725756289201E-4</c:v>
                      </c:pt>
                      <c:pt idx="325">
                        <c:v>9.4196731474820497E-4</c:v>
                      </c:pt>
                      <c:pt idx="326">
                        <c:v>9.4043450079232902E-4</c:v>
                      </c:pt>
                      <c:pt idx="327">
                        <c:v>9.3901608919452902E-4</c:v>
                      </c:pt>
                      <c:pt idx="328">
                        <c:v>9.3768698691131902E-4</c:v>
                      </c:pt>
                      <c:pt idx="329">
                        <c:v>9.3642101732168402E-4</c:v>
                      </c:pt>
                      <c:pt idx="330">
                        <c:v>9.3519141283289703E-4</c:v>
                      </c:pt>
                      <c:pt idx="331">
                        <c:v>9.3397115981760199E-4</c:v>
                      </c:pt>
                      <c:pt idx="332">
                        <c:v>9.3273553196061604E-4</c:v>
                      </c:pt>
                      <c:pt idx="333">
                        <c:v>9.31461766428377E-4</c:v>
                      </c:pt>
                      <c:pt idx="334">
                        <c:v>9.3013003962346004E-4</c:v>
                      </c:pt>
                      <c:pt idx="335">
                        <c:v>9.2872427974023599E-4</c:v>
                      </c:pt>
                      <c:pt idx="336">
                        <c:v>9.27232104171757E-4</c:v>
                      </c:pt>
                      <c:pt idx="337">
                        <c:v>9.25646922915205E-4</c:v>
                      </c:pt>
                      <c:pt idx="338">
                        <c:v>9.2396682125799805E-4</c:v>
                      </c:pt>
                      <c:pt idx="339">
                        <c:v>9.2219502090299798E-4</c:v>
                      </c:pt>
                      <c:pt idx="340">
                        <c:v>9.2034084079041295E-4</c:v>
                      </c:pt>
                      <c:pt idx="341">
                        <c:v>9.1841818077690305E-4</c:v>
                      </c:pt>
                      <c:pt idx="342">
                        <c:v>9.1644566992194702E-4</c:v>
                      </c:pt>
                      <c:pt idx="343">
                        <c:v>9.1444626173063301E-4</c:v>
                      </c:pt>
                      <c:pt idx="344">
                        <c:v>9.1244422464835601E-4</c:v>
                      </c:pt>
                      <c:pt idx="345">
                        <c:v>9.1046558149571297E-4</c:v>
                      </c:pt>
                      <c:pt idx="346">
                        <c:v>9.0853662421112803E-4</c:v>
                      </c:pt>
                      <c:pt idx="347">
                        <c:v>9.0668298405279402E-4</c:v>
                      </c:pt>
                      <c:pt idx="348">
                        <c:v>9.0492567992956903E-4</c:v>
                      </c:pt>
                      <c:pt idx="349">
                        <c:v>9.0328252077347604E-4</c:v>
                      </c:pt>
                      <c:pt idx="350">
                        <c:v>9.0176585991145802E-4</c:v>
                      </c:pt>
                      <c:pt idx="351">
                        <c:v>9.0038350377578795E-4</c:v>
                      </c:pt>
                      <c:pt idx="352">
                        <c:v>8.9913791014422696E-4</c:v>
                      </c:pt>
                      <c:pt idx="353">
                        <c:v>8.9802586521709501E-4</c:v>
                      </c:pt>
                      <c:pt idx="354">
                        <c:v>8.9703933653488804E-4</c:v>
                      </c:pt>
                      <c:pt idx="355">
                        <c:v>8.9616694630142199E-4</c:v>
                      </c:pt>
                      <c:pt idx="356">
                        <c:v>8.9539454677747495E-4</c:v>
                      </c:pt>
                      <c:pt idx="357">
                        <c:v>8.9470697282854504E-4</c:v>
                      </c:pt>
                      <c:pt idx="358">
                        <c:v>8.9408875419393703E-4</c:v>
                      </c:pt>
                      <c:pt idx="359">
                        <c:v>8.9352487633726299E-4</c:v>
                      </c:pt>
                      <c:pt idx="360">
                        <c:v>8.9300164359315103E-4</c:v>
                      </c:pt>
                      <c:pt idx="361">
                        <c:v>8.9250718694862397E-4</c:v>
                      </c:pt>
                      <c:pt idx="362">
                        <c:v>8.9203190755166701E-4</c:v>
                      </c:pt>
                      <c:pt idx="363">
                        <c:v>8.9156842949335703E-4</c:v>
                      </c:pt>
                      <c:pt idx="364">
                        <c:v>8.9111107592368898E-4</c:v>
                      </c:pt>
                      <c:pt idx="365">
                        <c:v>8.9065555661287305E-4</c:v>
                      </c:pt>
                      <c:pt idx="366">
                        <c:v>8.9019899445484001E-4</c:v>
                      </c:pt>
                      <c:pt idx="367">
                        <c:v>8.8973926522211203E-4</c:v>
                      </c:pt>
                      <c:pt idx="368">
                        <c:v>8.8927481439154E-4</c:v>
                      </c:pt>
                      <c:pt idx="369">
                        <c:v>8.8880483653583202E-4</c:v>
                      </c:pt>
                      <c:pt idx="370">
                        <c:v>8.88329255087793E-4</c:v>
                      </c:pt>
                      <c:pt idx="371">
                        <c:v>8.8784876539750005E-4</c:v>
                      </c:pt>
                      <c:pt idx="372">
                        <c:v>8.87364708746484E-4</c:v>
                      </c:pt>
                      <c:pt idx="373">
                        <c:v>8.8688101361683602E-4</c:v>
                      </c:pt>
                      <c:pt idx="374">
                        <c:v>8.8640296406536801E-4</c:v>
                      </c:pt>
                      <c:pt idx="375">
                        <c:v>8.8593761724060503E-4</c:v>
                      </c:pt>
                      <c:pt idx="376">
                        <c:v>8.8549438625303196E-4</c:v>
                      </c:pt>
                      <c:pt idx="377">
                        <c:v>8.8508252305158699E-4</c:v>
                      </c:pt>
                      <c:pt idx="378">
                        <c:v>8.8471320013495003E-4</c:v>
                      </c:pt>
                      <c:pt idx="379">
                        <c:v>8.8439824942063096E-4</c:v>
                      </c:pt>
                      <c:pt idx="380">
                        <c:v>8.8414929188101803E-4</c:v>
                      </c:pt>
                      <c:pt idx="381">
                        <c:v>8.8397570313379105E-4</c:v>
                      </c:pt>
                      <c:pt idx="382">
                        <c:v>8.8388461153406203E-4</c:v>
                      </c:pt>
                      <c:pt idx="383">
                        <c:v>8.8387911188364597E-4</c:v>
                      </c:pt>
                      <c:pt idx="384">
                        <c:v>8.8395893699413604E-4</c:v>
                      </c:pt>
                      <c:pt idx="385">
                        <c:v>8.8411970803601398E-4</c:v>
                      </c:pt>
                      <c:pt idx="386">
                        <c:v>8.8435232570918698E-4</c:v>
                      </c:pt>
                      <c:pt idx="387">
                        <c:v>8.8464291440073497E-4</c:v>
                      </c:pt>
                      <c:pt idx="388">
                        <c:v>8.84974339282847E-4</c:v>
                      </c:pt>
                      <c:pt idx="389">
                        <c:v>8.8532718706481003E-4</c:v>
                      </c:pt>
                      <c:pt idx="390">
                        <c:v>8.8568031295820201E-4</c:v>
                      </c:pt>
                      <c:pt idx="391">
                        <c:v>8.8601109930538404E-4</c:v>
                      </c:pt>
                      <c:pt idx="392">
                        <c:v>8.8629692311332001E-4</c:v>
                      </c:pt>
                      <c:pt idx="393">
                        <c:v>8.8651775177556798E-4</c:v>
                      </c:pt>
                      <c:pt idx="394">
                        <c:v>8.8665483595979299E-4</c:v>
                      </c:pt>
                      <c:pt idx="395">
                        <c:v>8.8669225892778298E-4</c:v>
                      </c:pt>
                      <c:pt idx="396">
                        <c:v>8.8661842841530804E-4</c:v>
                      </c:pt>
                      <c:pt idx="397">
                        <c:v>8.8642182013662103E-4</c:v>
                      </c:pt>
                      <c:pt idx="398">
                        <c:v>8.8609560327097695E-4</c:v>
                      </c:pt>
                      <c:pt idx="399">
                        <c:v>8.8563489464170604E-4</c:v>
                      </c:pt>
                      <c:pt idx="400">
                        <c:v>8.8503623149811404E-4</c:v>
                      </c:pt>
                      <c:pt idx="401">
                        <c:v>8.8429662631137604E-4</c:v>
                      </c:pt>
                      <c:pt idx="402">
                        <c:v>8.8341476225945305E-4</c:v>
                      </c:pt>
                      <c:pt idx="403">
                        <c:v>8.8238936097866105E-4</c:v>
                      </c:pt>
                      <c:pt idx="404">
                        <c:v>8.8121921610469895E-4</c:v>
                      </c:pt>
                      <c:pt idx="405">
                        <c:v>8.7990298205577904E-4</c:v>
                      </c:pt>
                      <c:pt idx="406">
                        <c:v>8.78440278089212E-4</c:v>
                      </c:pt>
                      <c:pt idx="407">
                        <c:v>8.76831222241695E-4</c:v>
                      </c:pt>
                      <c:pt idx="408">
                        <c:v>8.7507787877355505E-4</c:v>
                      </c:pt>
                      <c:pt idx="409">
                        <c:v>8.7318568064907005E-4</c:v>
                      </c:pt>
                      <c:pt idx="410">
                        <c:v>8.7116331754749697E-4</c:v>
                      </c:pt>
                      <c:pt idx="411">
                        <c:v>8.6902334850369695E-4</c:v>
                      </c:pt>
                      <c:pt idx="412">
                        <c:v>8.6678261223034798E-4</c:v>
                      </c:pt>
                      <c:pt idx="413">
                        <c:v>8.6446179344345695E-4</c:v>
                      </c:pt>
                      <c:pt idx="414">
                        <c:v>8.6208523753582701E-4</c:v>
                      </c:pt>
                      <c:pt idx="415">
                        <c:v>8.5968071828092902E-4</c:v>
                      </c:pt>
                      <c:pt idx="416">
                        <c:v>8.5727654633500905E-4</c:v>
                      </c:pt>
                      <c:pt idx="417">
                        <c:v>8.5490238530385398E-4</c:v>
                      </c:pt>
                      <c:pt idx="418">
                        <c:v>8.5258747045762904E-4</c:v>
                      </c:pt>
                      <c:pt idx="419">
                        <c:v>8.5035862367922302E-4</c:v>
                      </c:pt>
                      <c:pt idx="420">
                        <c:v>8.4823846233314396E-4</c:v>
                      </c:pt>
                      <c:pt idx="421">
                        <c:v>8.4624605408345998E-4</c:v>
                      </c:pt>
                      <c:pt idx="422">
                        <c:v>8.44394916647837E-4</c:v>
                      </c:pt>
                      <c:pt idx="423">
                        <c:v>8.4269247657028901E-4</c:v>
                      </c:pt>
                      <c:pt idx="424">
                        <c:v>8.4113968382517603E-4</c:v>
                      </c:pt>
                      <c:pt idx="425">
                        <c:v>8.3973074637037502E-4</c:v>
                      </c:pt>
                      <c:pt idx="426">
                        <c:v>8.38453763363271E-4</c:v>
                      </c:pt>
                      <c:pt idx="427">
                        <c:v>8.3729119804834204E-4</c:v>
                      </c:pt>
                      <c:pt idx="428">
                        <c:v>8.3622082885381104E-4</c:v>
                      </c:pt>
                      <c:pt idx="429">
                        <c:v>8.3521747091833403E-4</c:v>
                      </c:pt>
                      <c:pt idx="430">
                        <c:v>8.34254873515842E-4</c:v>
                      </c:pt>
                      <c:pt idx="431">
                        <c:v>8.3330574031291297E-4</c:v>
                      </c:pt>
                      <c:pt idx="432">
                        <c:v>8.3234408016042902E-4</c:v>
                      </c:pt>
                      <c:pt idx="433">
                        <c:v>8.3134671269628302E-4</c:v>
                      </c:pt>
                      <c:pt idx="434">
                        <c:v>8.3029498134981096E-4</c:v>
                      </c:pt>
                      <c:pt idx="435">
                        <c:v>8.2917504105329697E-4</c:v>
                      </c:pt>
                      <c:pt idx="436">
                        <c:v>8.2797863465180696E-4</c:v>
                      </c:pt>
                      <c:pt idx="437">
                        <c:v>8.2670320346491498E-4</c:v>
                      </c:pt>
                      <c:pt idx="438">
                        <c:v>8.2535156022913499E-4</c:v>
                      </c:pt>
                      <c:pt idx="439">
                        <c:v>8.2393151304439003E-4</c:v>
                      </c:pt>
                      <c:pt idx="440">
                        <c:v>8.2245465773204301E-4</c:v>
                      </c:pt>
                      <c:pt idx="441">
                        <c:v>8.2093607935072497E-4</c:v>
                      </c:pt>
                      <c:pt idx="442">
                        <c:v>8.1939290514154001E-4</c:v>
                      </c:pt>
                      <c:pt idx="443">
                        <c:v>8.17843276089919E-4</c:v>
                      </c:pt>
                      <c:pt idx="444">
                        <c:v>8.1630591381280399E-4</c:v>
                      </c:pt>
                      <c:pt idx="445">
                        <c:v>8.1479805999780798E-4</c:v>
                      </c:pt>
                      <c:pt idx="446">
                        <c:v>8.1333560635539601E-4</c:v>
                      </c:pt>
                      <c:pt idx="447">
                        <c:v>8.11931503892446E-4</c:v>
                      </c:pt>
                      <c:pt idx="448">
                        <c:v>8.1059594144393301E-4</c:v>
                      </c:pt>
                      <c:pt idx="449">
                        <c:v>8.09335472662127E-4</c:v>
                      </c:pt>
                      <c:pt idx="450">
                        <c:v>8.0815406733467999E-4</c:v>
                      </c:pt>
                      <c:pt idx="451">
                        <c:v>8.0705215141549998E-4</c:v>
                      </c:pt>
                      <c:pt idx="452">
                        <c:v>8.0602761558233897E-4</c:v>
                      </c:pt>
                      <c:pt idx="453">
                        <c:v>8.0507598817616702E-4</c:v>
                      </c:pt>
                      <c:pt idx="454">
                        <c:v>8.0419048255170301E-4</c:v>
                      </c:pt>
                      <c:pt idx="455">
                        <c:v>8.0336204407769902E-4</c:v>
                      </c:pt>
                      <c:pt idx="456">
                        <c:v>8.0258035110623101E-4</c:v>
                      </c:pt>
                      <c:pt idx="457">
                        <c:v>8.0183342070019805E-4</c:v>
                      </c:pt>
                      <c:pt idx="458">
                        <c:v>8.0110869865084998E-4</c:v>
                      </c:pt>
                      <c:pt idx="459">
                        <c:v>8.0039181612455402E-4</c:v>
                      </c:pt>
                      <c:pt idx="460">
                        <c:v>7.9966880601351604E-4</c:v>
                      </c:pt>
                      <c:pt idx="461">
                        <c:v>7.9892575492535999E-4</c:v>
                      </c:pt>
                      <c:pt idx="462">
                        <c:v>7.9814861206843504E-4</c:v>
                      </c:pt>
                      <c:pt idx="463">
                        <c:v>7.9732268804135799E-4</c:v>
                      </c:pt>
                      <c:pt idx="464">
                        <c:v>7.9643367538102003E-4</c:v>
                      </c:pt>
                      <c:pt idx="465">
                        <c:v>7.95468760789482E-4</c:v>
                      </c:pt>
                      <c:pt idx="466">
                        <c:v>7.9441505963541404E-4</c:v>
                      </c:pt>
                      <c:pt idx="467">
                        <c:v>7.9326040667873198E-4</c:v>
                      </c:pt>
                      <c:pt idx="468">
                        <c:v>7.9199340928295101E-4</c:v>
                      </c:pt>
                      <c:pt idx="469">
                        <c:v>7.9060363825778903E-4</c:v>
                      </c:pt>
                      <c:pt idx="470">
                        <c:v>7.8908174933560405E-4</c:v>
                      </c:pt>
                      <c:pt idx="471">
                        <c:v>7.8742013819092902E-4</c:v>
                      </c:pt>
                      <c:pt idx="472">
                        <c:v>7.8561383986236596E-4</c:v>
                      </c:pt>
                      <c:pt idx="473">
                        <c:v>7.8365968450728205E-4</c:v>
                      </c:pt>
                      <c:pt idx="474">
                        <c:v>7.8155667281296895E-4</c:v>
                      </c:pt>
                      <c:pt idx="475">
                        <c:v>7.7930704521625405E-4</c:v>
                      </c:pt>
                      <c:pt idx="476">
                        <c:v>7.7691501476991303E-4</c:v>
                      </c:pt>
                      <c:pt idx="477">
                        <c:v>7.74387306018684E-4</c:v>
                      </c:pt>
                      <c:pt idx="478">
                        <c:v>7.7173193111700002E-4</c:v>
                      </c:pt>
                      <c:pt idx="479">
                        <c:v>7.6895865480252398E-4</c:v>
                      </c:pt>
                      <c:pt idx="480">
                        <c:v>7.6607852134399196E-4</c:v>
                      </c:pt>
                      <c:pt idx="481">
                        <c:v>7.6310207106757E-4</c:v>
                      </c:pt>
                      <c:pt idx="482">
                        <c:v>7.6004073139997598E-4</c:v>
                      </c:pt>
                      <c:pt idx="483">
                        <c:v>7.5690555872772001E-4</c:v>
                      </c:pt>
                      <c:pt idx="484">
                        <c:v>7.5370706025617695E-4</c:v>
                      </c:pt>
                      <c:pt idx="485">
                        <c:v>7.5045520999612902E-4</c:v>
                      </c:pt>
                      <c:pt idx="486">
                        <c:v>7.4715966018669595E-4</c:v>
                      </c:pt>
                      <c:pt idx="487">
                        <c:v>7.4383031054690504E-4</c:v>
                      </c:pt>
                      <c:pt idx="488">
                        <c:v>7.4047769788291196E-4</c:v>
                      </c:pt>
                      <c:pt idx="489">
                        <c:v>7.3711251249835002E-4</c:v>
                      </c:pt>
                      <c:pt idx="490">
                        <c:v>7.3374653735408404E-4</c:v>
                      </c:pt>
                      <c:pt idx="491">
                        <c:v>7.3039271621930897E-4</c:v>
                      </c:pt>
                      <c:pt idx="492">
                        <c:v>7.2706413573943795E-4</c:v>
                      </c:pt>
                      <c:pt idx="493">
                        <c:v>7.2377529183327604E-4</c:v>
                      </c:pt>
                      <c:pt idx="494">
                        <c:v>7.2054200058778504E-4</c:v>
                      </c:pt>
                      <c:pt idx="495">
                        <c:v>7.17378384911213E-4</c:v>
                      </c:pt>
                      <c:pt idx="496">
                        <c:v>7.1429758872756997E-4</c:v>
                      </c:pt>
                      <c:pt idx="497">
                        <c:v>7.1131465079855697E-4</c:v>
                      </c:pt>
                      <c:pt idx="498">
                        <c:v>7.0844245877749602E-4</c:v>
                      </c:pt>
                      <c:pt idx="499">
                        <c:v>7.0569239590468095E-4</c:v>
                      </c:pt>
                      <c:pt idx="500">
                        <c:v>7.0307449600758595E-4</c:v>
                      </c:pt>
                      <c:pt idx="501">
                        <c:v>7.0059788014934996E-4</c:v>
                      </c:pt>
                      <c:pt idx="502">
                        <c:v>6.9827040121889705E-4</c:v>
                      </c:pt>
                      <c:pt idx="503">
                        <c:v>6.9609892371471705E-4</c:v>
                      </c:pt>
                      <c:pt idx="504">
                        <c:v>6.9408847444252502E-4</c:v>
                      </c:pt>
                      <c:pt idx="505">
                        <c:v>6.9224591820829398E-4</c:v>
                      </c:pt>
                      <c:pt idx="506">
                        <c:v>6.9057652037770104E-4</c:v>
                      </c:pt>
                      <c:pt idx="507">
                        <c:v>6.8908524415332395E-4</c:v>
                      </c:pt>
                      <c:pt idx="508">
                        <c:v>6.8777526336284798E-4</c:v>
                      </c:pt>
                      <c:pt idx="509">
                        <c:v>6.8664828225321005E-4</c:v>
                      </c:pt>
                      <c:pt idx="510">
                        <c:v>6.85704178912501E-4</c:v>
                      </c:pt>
                      <c:pt idx="511">
                        <c:v>6.8493993270730405E-4</c:v>
                      </c:pt>
                      <c:pt idx="512">
                        <c:v>6.8434963141745001E-4</c:v>
                      </c:pt>
                      <c:pt idx="513">
                        <c:v>6.8392570946397601E-4</c:v>
                      </c:pt>
                      <c:pt idx="514">
                        <c:v>6.8365839689750896E-4</c:v>
                      </c:pt>
                      <c:pt idx="515">
                        <c:v>6.8353533319767202E-4</c:v>
                      </c:pt>
                      <c:pt idx="516">
                        <c:v>6.83542588381087E-4</c:v>
                      </c:pt>
                      <c:pt idx="517">
                        <c:v>6.83663964634179E-4</c:v>
                      </c:pt>
                      <c:pt idx="518">
                        <c:v>6.8388373331908496E-4</c:v>
                      </c:pt>
                      <c:pt idx="519">
                        <c:v>6.8418546928486501E-4</c:v>
                      </c:pt>
                      <c:pt idx="520">
                        <c:v>6.84552595029429E-4</c:v>
                      </c:pt>
                      <c:pt idx="521">
                        <c:v>6.8496836222098096E-4</c:v>
                      </c:pt>
                      <c:pt idx="522">
                        <c:v>6.8541558133924203E-4</c:v>
                      </c:pt>
                      <c:pt idx="523">
                        <c:v>6.8587931888850005E-4</c:v>
                      </c:pt>
                      <c:pt idx="524">
                        <c:v>6.8634348217376398E-4</c:v>
                      </c:pt>
                      <c:pt idx="525">
                        <c:v>6.8679236747829701E-4</c:v>
                      </c:pt>
                      <c:pt idx="526">
                        <c:v>6.8720990363004897E-4</c:v>
                      </c:pt>
                      <c:pt idx="527">
                        <c:v>6.8758045529363604E-4</c:v>
                      </c:pt>
                      <c:pt idx="528">
                        <c:v>6.87888946617365E-4</c:v>
                      </c:pt>
                      <c:pt idx="529">
                        <c:v>6.8812167372869998E-4</c:v>
                      </c:pt>
                      <c:pt idx="530">
                        <c:v>6.8826612564672597E-4</c:v>
                      </c:pt>
                      <c:pt idx="531">
                        <c:v>6.8831231095221196E-4</c:v>
                      </c:pt>
                      <c:pt idx="532">
                        <c:v>6.8825256869763996E-4</c:v>
                      </c:pt>
                      <c:pt idx="533">
                        <c:v>6.8808234767952505E-4</c:v>
                      </c:pt>
                      <c:pt idx="534">
                        <c:v>6.8780260467154097E-4</c:v>
                      </c:pt>
                      <c:pt idx="535">
                        <c:v>6.8741766172286797E-4</c:v>
                      </c:pt>
                      <c:pt idx="536">
                        <c:v>6.8693646408958997E-4</c:v>
                      </c:pt>
                      <c:pt idx="537">
                        <c:v>6.8637154185783298E-4</c:v>
                      </c:pt>
                      <c:pt idx="538">
                        <c:v>6.8573878586167096E-4</c:v>
                      </c:pt>
                      <c:pt idx="539">
                        <c:v>6.8505697454802905E-4</c:v>
                      </c:pt>
                      <c:pt idx="540">
                        <c:v>6.8434809186593303E-4</c:v>
                      </c:pt>
                      <c:pt idx="541">
                        <c:v>6.8363499621042895E-4</c:v>
                      </c:pt>
                      <c:pt idx="542">
                        <c:v>6.8294124140598695E-4</c:v>
                      </c:pt>
                      <c:pt idx="543">
                        <c:v>6.82289101425121E-4</c:v>
                      </c:pt>
                      <c:pt idx="544">
                        <c:v>6.8169888682441501E-4</c:v>
                      </c:pt>
                      <c:pt idx="545">
                        <c:v>6.8118814945153405E-4</c:v>
                      </c:pt>
                      <c:pt idx="546">
                        <c:v>6.8077011870878599E-4</c:v>
                      </c:pt>
                      <c:pt idx="547">
                        <c:v>6.8045299461894201E-4</c:v>
                      </c:pt>
                      <c:pt idx="548">
                        <c:v>6.8024047357033305E-4</c:v>
                      </c:pt>
                      <c:pt idx="549">
                        <c:v>6.80130232281534E-4</c:v>
                      </c:pt>
                      <c:pt idx="550">
                        <c:v>6.8011493917446303E-4</c:v>
                      </c:pt>
                      <c:pt idx="551">
                        <c:v>6.8018259830216301E-4</c:v>
                      </c:pt>
                      <c:pt idx="552">
                        <c:v>6.8031578818677899E-4</c:v>
                      </c:pt>
                      <c:pt idx="553">
                        <c:v>6.80495518936797E-4</c:v>
                      </c:pt>
                      <c:pt idx="554">
                        <c:v>6.8070135514296498E-4</c:v>
                      </c:pt>
                      <c:pt idx="555">
                        <c:v>6.8091154418164395E-4</c:v>
                      </c:pt>
                      <c:pt idx="556">
                        <c:v>6.8110474845598E-4</c:v>
                      </c:pt>
                      <c:pt idx="557">
                        <c:v>6.8126023065670201E-4</c:v>
                      </c:pt>
                      <c:pt idx="558">
                        <c:v>6.8136071035343102E-4</c:v>
                      </c:pt>
                      <c:pt idx="559">
                        <c:v>6.8139094858137299E-4</c:v>
                      </c:pt>
                      <c:pt idx="560">
                        <c:v>6.8133842555120005E-4</c:v>
                      </c:pt>
                      <c:pt idx="561">
                        <c:v>6.81193267936728E-4</c:v>
                      </c:pt>
                      <c:pt idx="562">
                        <c:v>6.8094781094790496E-4</c:v>
                      </c:pt>
                      <c:pt idx="563">
                        <c:v>6.8059588700348096E-4</c:v>
                      </c:pt>
                      <c:pt idx="564">
                        <c:v>6.8013254969974E-4</c:v>
                      </c:pt>
                      <c:pt idx="565">
                        <c:v>6.7955492327795601E-4</c:v>
                      </c:pt>
                      <c:pt idx="566">
                        <c:v>6.7885975250947105E-4</c:v>
                      </c:pt>
                      <c:pt idx="567">
                        <c:v>6.7804409916379104E-4</c:v>
                      </c:pt>
                      <c:pt idx="568">
                        <c:v>6.7710453560507905E-4</c:v>
                      </c:pt>
                      <c:pt idx="569">
                        <c:v>6.7603699874304603E-4</c:v>
                      </c:pt>
                      <c:pt idx="570">
                        <c:v>6.7483778412272797E-4</c:v>
                      </c:pt>
                      <c:pt idx="571">
                        <c:v>6.7350317896769504E-4</c:v>
                      </c:pt>
                      <c:pt idx="572">
                        <c:v>6.7202936932021795E-4</c:v>
                      </c:pt>
                      <c:pt idx="573">
                        <c:v>6.7041349330663699E-4</c:v>
                      </c:pt>
                      <c:pt idx="574">
                        <c:v>6.6865294468679401E-4</c:v>
                      </c:pt>
                      <c:pt idx="575">
                        <c:v>6.6674635826503696E-4</c:v>
                      </c:pt>
                      <c:pt idx="576">
                        <c:v>6.64693967976921E-4</c:v>
                      </c:pt>
                      <c:pt idx="577">
                        <c:v>6.6249687029413596E-4</c:v>
                      </c:pt>
                      <c:pt idx="578">
                        <c:v>6.6015811093199297E-4</c:v>
                      </c:pt>
                      <c:pt idx="579">
                        <c:v>6.5768157584172502E-4</c:v>
                      </c:pt>
                      <c:pt idx="580">
                        <c:v>6.5507280411364701E-4</c:v>
                      </c:pt>
                      <c:pt idx="581">
                        <c:v>6.5233983481246996E-4</c:v>
                      </c:pt>
                      <c:pt idx="582">
                        <c:v>6.4949253565688896E-4</c:v>
                      </c:pt>
                      <c:pt idx="583">
                        <c:v>6.4654301373676798E-4</c:v>
                      </c:pt>
                      <c:pt idx="584">
                        <c:v>6.43505316611929E-4</c:v>
                      </c:pt>
                      <c:pt idx="585">
                        <c:v>6.40395608706375E-4</c:v>
                      </c:pt>
                      <c:pt idx="586">
                        <c:v>6.3723162805640705E-4</c:v>
                      </c:pt>
                      <c:pt idx="587">
                        <c:v>6.3403274637756303E-4</c:v>
                      </c:pt>
                      <c:pt idx="588">
                        <c:v>6.3081944319872004E-4</c:v>
                      </c:pt>
                      <c:pt idx="589">
                        <c:v>6.2761311690147403E-4</c:v>
                      </c:pt>
                      <c:pt idx="590">
                        <c:v>6.2443533550768902E-4</c:v>
                      </c:pt>
                      <c:pt idx="591">
                        <c:v>6.2130645231618805E-4</c:v>
                      </c:pt>
                      <c:pt idx="592">
                        <c:v>6.1824674419447799E-4</c:v>
                      </c:pt>
                      <c:pt idx="593">
                        <c:v>6.1527454797001698E-4</c:v>
                      </c:pt>
                      <c:pt idx="594">
                        <c:v>6.1240569808155198E-4</c:v>
                      </c:pt>
                      <c:pt idx="595">
                        <c:v>6.0965477874367398E-4</c:v>
                      </c:pt>
                      <c:pt idx="596">
                        <c:v>6.0703070920539997E-4</c:v>
                      </c:pt>
                      <c:pt idx="597">
                        <c:v>6.0454019598795003E-4</c:v>
                      </c:pt>
                      <c:pt idx="598">
                        <c:v>6.0218752147919805E-4</c:v>
                      </c:pt>
                      <c:pt idx="599">
                        <c:v>5.9997444058619597E-4</c:v>
                      </c:pt>
                      <c:pt idx="600">
                        <c:v>5.9790011828552E-4</c:v>
                      </c:pt>
                      <c:pt idx="601">
                        <c:v>5.9596365756909198E-4</c:v>
                      </c:pt>
                      <c:pt idx="602">
                        <c:v>5.9416285405315E-4</c:v>
                      </c:pt>
                      <c:pt idx="603">
                        <c:v>5.9249541686293595E-4</c:v>
                      </c:pt>
                      <c:pt idx="604">
                        <c:v>5.9095940646552503E-4</c:v>
                      </c:pt>
                      <c:pt idx="605">
                        <c:v>5.8955380336644296E-4</c:v>
                      </c:pt>
                      <c:pt idx="606">
                        <c:v>5.8827881685180204E-4</c:v>
                      </c:pt>
                      <c:pt idx="607">
                        <c:v>5.8713469622630697E-4</c:v>
                      </c:pt>
                      <c:pt idx="608">
                        <c:v>5.8612287300374103E-4</c:v>
                      </c:pt>
                      <c:pt idx="609">
                        <c:v>5.8524525417357398E-4</c:v>
                      </c:pt>
                      <c:pt idx="610">
                        <c:v>5.8450144854965203E-4</c:v>
                      </c:pt>
                      <c:pt idx="611">
                        <c:v>5.8389070802486605E-4</c:v>
                      </c:pt>
                      <c:pt idx="612">
                        <c:v>5.8341048814197901E-4</c:v>
                      </c:pt>
                      <c:pt idx="613">
                        <c:v>5.8305596115612905E-4</c:v>
                      </c:pt>
                      <c:pt idx="614">
                        <c:v>5.82820404479687E-4</c:v>
                      </c:pt>
                      <c:pt idx="615">
                        <c:v>5.8269408783680405E-4</c:v>
                      </c:pt>
                      <c:pt idx="616">
                        <c:v>5.8266472576096596E-4</c:v>
                      </c:pt>
                      <c:pt idx="617">
                        <c:v>5.8271769734901096E-4</c:v>
                      </c:pt>
                      <c:pt idx="618">
                        <c:v>5.8283715488207603E-4</c:v>
                      </c:pt>
                      <c:pt idx="619">
                        <c:v>5.8300535105863696E-4</c:v>
                      </c:pt>
                      <c:pt idx="620">
                        <c:v>5.8320293441865205E-4</c:v>
                      </c:pt>
                      <c:pt idx="621">
                        <c:v>5.8340949367292102E-4</c:v>
                      </c:pt>
                      <c:pt idx="622">
                        <c:v>5.83602589088773E-4</c:v>
                      </c:pt>
                      <c:pt idx="623">
                        <c:v>5.8375827202349398E-4</c:v>
                      </c:pt>
                      <c:pt idx="624">
                        <c:v>5.83850233267292E-4</c:v>
                      </c:pt>
                      <c:pt idx="625">
                        <c:v>5.8384872565624601E-4</c:v>
                      </c:pt>
                      <c:pt idx="626">
                        <c:v>5.8371941870858995E-4</c:v>
                      </c:pt>
                      <c:pt idx="627">
                        <c:v>5.8342232869964498E-4</c:v>
                      </c:pt>
                      <c:pt idx="628">
                        <c:v>5.8291009723368504E-4</c:v>
                      </c:pt>
                      <c:pt idx="629">
                        <c:v>5.8212748814213901E-4</c:v>
                      </c:pt>
                      <c:pt idx="630">
                        <c:v>5.8101084446793099E-4</c:v>
                      </c:pt>
                      <c:pt idx="631">
                        <c:v>5.7948717142112605E-4</c:v>
                      </c:pt>
                      <c:pt idx="632">
                        <c:v>5.7747515286665297E-4</c:v>
                      </c:pt>
                      <c:pt idx="633">
                        <c:v>5.7488543853257898E-4</c:v>
                      </c:pt>
                      <c:pt idx="634">
                        <c:v>5.7162305612030399E-4</c:v>
                      </c:pt>
                      <c:pt idx="635">
                        <c:v>5.67590556204821E-4</c:v>
                      </c:pt>
                      <c:pt idx="636">
                        <c:v>5.6269100476746196E-4</c:v>
                      </c:pt>
                      <c:pt idx="637">
                        <c:v>5.5683303620127002E-4</c:v>
                      </c:pt>
                      <c:pt idx="638">
                        <c:v>5.4993463088763702E-4</c:v>
                      </c:pt>
                      <c:pt idx="639">
                        <c:v>5.4193045416060001E-4</c:v>
                      </c:pt>
                      <c:pt idx="640">
                        <c:v>5.3277749420384095E-4</c:v>
                      </c:pt>
                      <c:pt idx="641">
                        <c:v>5.2245713863130103E-4</c:v>
                      </c:pt>
                      <c:pt idx="642">
                        <c:v>5.1097998491757995E-4</c:v>
                      </c:pt>
                      <c:pt idx="643">
                        <c:v>4.9838677630640704E-4</c:v>
                      </c:pt>
                      <c:pt idx="644">
                        <c:v>4.8474955256180803E-4</c:v>
                      </c:pt>
                      <c:pt idx="645">
                        <c:v>4.7017111047956199E-4</c:v>
                      </c:pt>
                      <c:pt idx="646">
                        <c:v>4.5477962383507701E-4</c:v>
                      </c:pt>
                      <c:pt idx="647">
                        <c:v>4.38724373102388E-4</c:v>
                      </c:pt>
                      <c:pt idx="648">
                        <c:v>4.2216935707472901E-4</c:v>
                      </c:pt>
                      <c:pt idx="649">
                        <c:v>4.0528592056829002E-4</c:v>
                      </c:pt>
                      <c:pt idx="650">
                        <c:v>3.8824337602492602E-4</c:v>
                      </c:pt>
                      <c:pt idx="651">
                        <c:v>3.7120371751032802E-4</c:v>
                      </c:pt>
                      <c:pt idx="652">
                        <c:v>3.5431325975573502E-4</c:v>
                      </c:pt>
                      <c:pt idx="653">
                        <c:v>3.3770008561295501E-4</c:v>
                      </c:pt>
                      <c:pt idx="654">
                        <c:v>3.2146943581195798E-4</c:v>
                      </c:pt>
                      <c:pt idx="655">
                        <c:v>3.0570212609674002E-4</c:v>
                      </c:pt>
                      <c:pt idx="656">
                        <c:v>2.9045449320432801E-4</c:v>
                      </c:pt>
                      <c:pt idx="657">
                        <c:v>2.75761685075732E-4</c:v>
                      </c:pt>
                      <c:pt idx="658">
                        <c:v>2.6163912598723798E-4</c:v>
                      </c:pt>
                      <c:pt idx="659">
                        <c:v>2.4808712670076303E-4</c:v>
                      </c:pt>
                      <c:pt idx="660">
                        <c:v>2.3509385505122399E-4</c:v>
                      </c:pt>
                      <c:pt idx="661">
                        <c:v>2.2264120148667699E-4</c:v>
                      </c:pt>
                      <c:pt idx="662">
                        <c:v>2.1070781152911699E-4</c:v>
                      </c:pt>
                      <c:pt idx="663">
                        <c:v>1.9927097600557701E-4</c:v>
                      </c:pt>
                      <c:pt idx="664">
                        <c:v>1.8830824234436299E-4</c:v>
                      </c:pt>
                      <c:pt idx="665">
                        <c:v>1.7780226277125001E-4</c:v>
                      </c:pt>
                      <c:pt idx="666">
                        <c:v>1.67738395408281E-4</c:v>
                      </c:pt>
                      <c:pt idx="667">
                        <c:v>1.58104922792069E-4</c:v>
                      </c:pt>
                      <c:pt idx="668">
                        <c:v>1.4889270348493301E-4</c:v>
                      </c:pt>
                      <c:pt idx="669">
                        <c:v>1.4009391392831699E-4</c:v>
                      </c:pt>
                      <c:pt idx="670">
                        <c:v>1.3170094337085599E-4</c:v>
                      </c:pt>
                      <c:pt idx="671">
                        <c:v>1.2370555441644E-4</c:v>
                      </c:pt>
                      <c:pt idx="672">
                        <c:v>1.1609810136758001E-4</c:v>
                      </c:pt>
                      <c:pt idx="673">
                        <c:v>1.0886728103878601E-4</c:v>
                      </c:pt>
                      <c:pt idx="674">
                        <c:v>1.01999978772397E-4</c:v>
                      </c:pt>
                      <c:pt idx="675" formatCode="0.00E+00">
                        <c:v>9.5480507438261699E-5</c:v>
                      </c:pt>
                      <c:pt idx="676" formatCode="0.00E+00">
                        <c:v>8.9291535574005293E-5</c:v>
                      </c:pt>
                      <c:pt idx="677" formatCode="0.00E+00">
                        <c:v>8.3412951258005004E-5</c:v>
                      </c:pt>
                      <c:pt idx="678" formatCode="0.00E+00">
                        <c:v>7.7824588639504997E-5</c:v>
                      </c:pt>
                      <c:pt idx="679" formatCode="0.00E+00">
                        <c:v>7.2505907495654603E-5</c:v>
                      </c:pt>
                      <c:pt idx="680" formatCode="0.00E+00">
                        <c:v>6.7437029905043595E-5</c:v>
                      </c:pt>
                      <c:pt idx="681" formatCode="0.00E+00">
                        <c:v>6.2598944967923504E-5</c:v>
                      </c:pt>
                      <c:pt idx="682" formatCode="0.00E+00">
                        <c:v>5.79746043951825E-5</c:v>
                      </c:pt>
                      <c:pt idx="683" formatCode="0.00E+00">
                        <c:v>5.35501460645177E-5</c:v>
                      </c:pt>
                      <c:pt idx="684" formatCode="0.00E+00">
                        <c:v>4.9312810073508102E-5</c:v>
                      </c:pt>
                      <c:pt idx="685" formatCode="0.00E+00">
                        <c:v>4.5253583189482399E-5</c:v>
                      </c:pt>
                      <c:pt idx="686" formatCode="0.00E+00">
                        <c:v>4.1368015475066501E-5</c:v>
                      </c:pt>
                      <c:pt idx="687" formatCode="0.00E+00">
                        <c:v>3.7653613549787697E-5</c:v>
                      </c:pt>
                      <c:pt idx="688" formatCode="0.00E+00">
                        <c:v>3.4109959079613899E-5</c:v>
                      </c:pt>
                      <c:pt idx="689" formatCode="0.00E+00">
                        <c:v>3.0737776101013602E-5</c:v>
                      </c:pt>
                      <c:pt idx="690" formatCode="0.00E+00">
                        <c:v>2.7538935305908501E-5</c:v>
                      </c:pt>
                      <c:pt idx="691" formatCode="0.00E+00">
                        <c:v>2.4512402393834601E-5</c:v>
                      </c:pt>
                      <c:pt idx="692" formatCode="0.00E+00">
                        <c:v>2.1656367003852599E-5</c:v>
                      </c:pt>
                      <c:pt idx="693" formatCode="0.00E+00">
                        <c:v>1.8966503996996699E-5</c:v>
                      </c:pt>
                      <c:pt idx="694" formatCode="0.00E+00">
                        <c:v>1.64356138388401E-5</c:v>
                      </c:pt>
                      <c:pt idx="695" formatCode="0.00E+00">
                        <c:v>1.40536826898428E-5</c:v>
                      </c:pt>
                      <c:pt idx="696" formatCode="0.00E+00">
                        <c:v>1.18087553611638E-5</c:v>
                      </c:pt>
                      <c:pt idx="697" formatCode="0.00E+00">
                        <c:v>9.6871882098390108E-6</c:v>
                      </c:pt>
                      <c:pt idx="698" formatCode="0.00E+00">
                        <c:v>7.6745970462847206E-6</c:v>
                      </c:pt>
                      <c:pt idx="699" formatCode="0.00E+00">
                        <c:v>5.7578187920066701E-6</c:v>
                      </c:pt>
                      <c:pt idx="700" formatCode="0.00E+00">
                        <c:v>3.9249109445348702E-6</c:v>
                      </c:pt>
                      <c:pt idx="701" formatCode="0.00E+00">
                        <c:v>2.1678734049293901E-6</c:v>
                      </c:pt>
                      <c:pt idx="702" formatCode="0.00E+00">
                        <c:v>4.7828660468515695E-7</c:v>
                      </c:pt>
                      <c:pt idx="703" formatCode="0.00E+00">
                        <c:v>-1.1464549135408699E-6</c:v>
                      </c:pt>
                      <c:pt idx="704" formatCode="0.00E+00">
                        <c:v>-2.7061861985443802E-6</c:v>
                      </c:pt>
                      <c:pt idx="705" formatCode="0.00E+00">
                        <c:v>-4.1981424993740504E-6</c:v>
                      </c:pt>
                      <c:pt idx="706" formatCode="0.00E+00">
                        <c:v>-5.6178274377115603E-6</c:v>
                      </c:pt>
                      <c:pt idx="707" formatCode="0.00E+00">
                        <c:v>-6.9600980654758196E-6</c:v>
                      </c:pt>
                      <c:pt idx="708" formatCode="0.00E+00">
                        <c:v>-8.2201820022489E-6</c:v>
                      </c:pt>
                      <c:pt idx="709" formatCode="0.00E+00">
                        <c:v>-9.3948042061629501E-6</c:v>
                      </c:pt>
                      <c:pt idx="710" formatCode="0.00E+00">
                        <c:v>-1.04830216208042E-5</c:v>
                      </c:pt>
                      <c:pt idx="711" formatCode="0.00E+00">
                        <c:v>-1.1487241783280101E-5</c:v>
                      </c:pt>
                      <c:pt idx="712" formatCode="0.00E+00">
                        <c:v>-1.24131833082892E-5</c:v>
                      </c:pt>
                      <c:pt idx="713" formatCode="0.00E+00">
                        <c:v>-1.3271472743903899E-5</c:v>
                      </c:pt>
                      <c:pt idx="714" formatCode="0.00E+00">
                        <c:v>-1.4075888013748399E-5</c:v>
                      </c:pt>
                      <c:pt idx="715" formatCode="0.00E+00">
                        <c:v>-1.48430323082998E-5</c:v>
                      </c:pt>
                      <c:pt idx="716" formatCode="0.00E+00">
                        <c:v>-1.55922477637568E-5</c:v>
                      </c:pt>
                      <c:pt idx="717" formatCode="0.00E+00">
                        <c:v>-1.63437112687119E-5</c:v>
                      </c:pt>
                      <c:pt idx="718" formatCode="0.00E+00">
                        <c:v>-1.7119493756934298E-5</c:v>
                      </c:pt>
                      <c:pt idx="719" formatCode="0.00E+00">
                        <c:v>-1.7941308049179599E-5</c:v>
                      </c:pt>
                      <c:pt idx="720" formatCode="0.00E+00">
                        <c:v>-1.8830637803966401E-5</c:v>
                      </c:pt>
                      <c:pt idx="721" formatCode="0.00E+00">
                        <c:v>-1.9806416997262099E-5</c:v>
                      </c:pt>
                      <c:pt idx="722" formatCode="0.00E+00">
                        <c:v>-2.0884514659681001E-5</c:v>
                      </c:pt>
                      <c:pt idx="723" formatCode="0.00E+00">
                        <c:v>-2.2077845804244899E-5</c:v>
                      </c:pt>
                      <c:pt idx="724" formatCode="0.00E+00">
                        <c:v>-2.3394794687848001E-5</c:v>
                      </c:pt>
                      <c:pt idx="725" formatCode="0.00E+00">
                        <c:v>-2.48393928803802E-5</c:v>
                      </c:pt>
                      <c:pt idx="726" formatCode="0.00E+00">
                        <c:v>-2.6410586605286301E-5</c:v>
                      </c:pt>
                      <c:pt idx="727" formatCode="0.00E+00">
                        <c:v>-2.81031279406051E-5</c:v>
                      </c:pt>
                      <c:pt idx="728" formatCode="0.00E+00">
                        <c:v>-2.9907464697055301E-5</c:v>
                      </c:pt>
                      <c:pt idx="729" formatCode="0.00E+00">
                        <c:v>-3.1810577613112602E-5</c:v>
                      </c:pt>
                      <c:pt idx="730" formatCode="0.00E+00">
                        <c:v>-3.3796458544647402E-5</c:v>
                      </c:pt>
                      <c:pt idx="731" formatCode="0.00E+00">
                        <c:v>-3.5847805998943901E-5</c:v>
                      </c:pt>
                      <c:pt idx="732" formatCode="0.00E+00">
                        <c:v>-3.7945242515937701E-5</c:v>
                      </c:pt>
                      <c:pt idx="733" formatCode="0.00E+00">
                        <c:v>-4.0068437603707201E-5</c:v>
                      </c:pt>
                      <c:pt idx="734" formatCode="0.00E+00">
                        <c:v>-4.2198572510643898E-5</c:v>
                      </c:pt>
                      <c:pt idx="735" formatCode="0.00E+00">
                        <c:v>-4.4317063342469002E-5</c:v>
                      </c:pt>
                      <c:pt idx="736" formatCode="0.00E+00">
                        <c:v>-4.6407906180123999E-5</c:v>
                      </c:pt>
                      <c:pt idx="737" formatCode="0.00E+00">
                        <c:v>-4.8457216766324698E-5</c:v>
                      </c:pt>
                      <c:pt idx="738" formatCode="0.00E+00">
                        <c:v>-5.0452567355133601E-5</c:v>
                      </c:pt>
                      <c:pt idx="739" formatCode="0.00E+00">
                        <c:v>-5.23860531917715E-5</c:v>
                      </c:pt>
                      <c:pt idx="740" formatCode="0.00E+00">
                        <c:v>-5.4251020660995998E-5</c:v>
                      </c:pt>
                      <c:pt idx="741" formatCode="0.00E+00">
                        <c:v>-5.6041974252166498E-5</c:v>
                      </c:pt>
                      <c:pt idx="742" formatCode="0.00E+00">
                        <c:v>-5.7754562975840997E-5</c:v>
                      </c:pt>
                      <c:pt idx="743" formatCode="0.00E+00">
                        <c:v>-5.93844678189908E-5</c:v>
                      </c:pt>
                      <c:pt idx="744" formatCode="0.00E+00">
                        <c:v>-6.0927239597290902E-5</c:v>
                      </c:pt>
                      <c:pt idx="745" formatCode="0.00E+00">
                        <c:v>-6.2377482735011906E-5</c:v>
                      </c:pt>
                      <c:pt idx="746" formatCode="0.00E+00">
                        <c:v>-6.3728032567050006E-5</c:v>
                      </c:pt>
                      <c:pt idx="747" formatCode="0.00E+00">
                        <c:v>-6.4969944550113506E-5</c:v>
                      </c:pt>
                      <c:pt idx="748" formatCode="0.00E+00">
                        <c:v>-6.6091600088819498E-5</c:v>
                      </c:pt>
                      <c:pt idx="749" formatCode="0.00E+00">
                        <c:v>-6.7078784483750296E-5</c:v>
                      </c:pt>
                      <c:pt idx="750" formatCode="0.00E+00">
                        <c:v>-6.7914340528507994E-5</c:v>
                      </c:pt>
                      <c:pt idx="751" formatCode="0.00E+00">
                        <c:v>-6.8577898159975393E-5</c:v>
                      </c:pt>
                      <c:pt idx="752" formatCode="0.00E+00">
                        <c:v>-6.9046419222990499E-5</c:v>
                      </c:pt>
                      <c:pt idx="753" formatCode="0.00E+00">
                        <c:v>-6.9293263632642899E-5</c:v>
                      </c:pt>
                      <c:pt idx="754" formatCode="0.00E+00">
                        <c:v>-6.9288584387407204E-5</c:v>
                      </c:pt>
                      <c:pt idx="755" formatCode="0.00E+00">
                        <c:v>-6.8999043629399404E-5</c:v>
                      </c:pt>
                      <c:pt idx="756" formatCode="0.00E+00">
                        <c:v>-6.8387911383586093E-5</c:v>
                      </c:pt>
                      <c:pt idx="757" formatCode="0.00E+00">
                        <c:v>-6.7414494044998707E-5</c:v>
                      </c:pt>
                      <c:pt idx="758" formatCode="0.00E+00">
                        <c:v>-6.6034713964464398E-5</c:v>
                      </c:pt>
                      <c:pt idx="759" formatCode="0.00E+00">
                        <c:v>-6.4200878830477699E-5</c:v>
                      </c:pt>
                      <c:pt idx="760" formatCode="0.00E+00">
                        <c:v>-6.1855241372074803E-5</c:v>
                      </c:pt>
                      <c:pt idx="761" formatCode="0.00E+00">
                        <c:v>-5.8948083967667399E-5</c:v>
                      </c:pt>
                      <c:pt idx="762" formatCode="0.00E+00">
                        <c:v>-5.5431534958406903E-5</c:v>
                      </c:pt>
                      <c:pt idx="763" formatCode="0.00E+00">
                        <c:v>-5.1253586634234901E-5</c:v>
                      </c:pt>
                      <c:pt idx="764" formatCode="0.00E+00">
                        <c:v>-4.6365722671748297E-5</c:v>
                      </c:pt>
                      <c:pt idx="765" formatCode="0.00E+00">
                        <c:v>-4.0726150054634797E-5</c:v>
                      </c:pt>
                      <c:pt idx="766" formatCode="0.00E+00">
                        <c:v>-3.4302498277510803E-5</c:v>
                      </c:pt>
                      <c:pt idx="767" formatCode="0.00E+00">
                        <c:v>-2.70758876218965E-5</c:v>
                      </c:pt>
                      <c:pt idx="768" formatCode="0.00E+00">
                        <c:v>-1.9044397012474199E-5</c:v>
                      </c:pt>
                      <c:pt idx="769" formatCode="0.00E+00">
                        <c:v>-1.02236112145859E-5</c:v>
                      </c:pt>
                      <c:pt idx="770" formatCode="0.00E+00">
                        <c:v>-6.4978922913312002E-7</c:v>
                      </c:pt>
                      <c:pt idx="771" formatCode="0.00E+00">
                        <c:v>9.6206160659960396E-6</c:v>
                      </c:pt>
                      <c:pt idx="772" formatCode="0.00E+00">
                        <c:v>2.0510696246399098E-5</c:v>
                      </c:pt>
                      <c:pt idx="773" formatCode="0.00E+00">
                        <c:v>3.1924315317807402E-5</c:v>
                      </c:pt>
                      <c:pt idx="774" formatCode="0.00E+00">
                        <c:v>4.3749029443612002E-5</c:v>
                      </c:pt>
                      <c:pt idx="775" formatCode="0.00E+00">
                        <c:v>5.5855702476286897E-5</c:v>
                      </c:pt>
                      <c:pt idx="776" formatCode="0.00E+00">
                        <c:v>6.8118873606944598E-5</c:v>
                      </c:pt>
                      <c:pt idx="777" formatCode="0.00E+00">
                        <c:v>8.0404398087470999E-5</c:v>
                      </c:pt>
                      <c:pt idx="778" formatCode="0.00E+00">
                        <c:v>9.258276354338E-5</c:v>
                      </c:pt>
                      <c:pt idx="779">
                        <c:v>1.04527005395437E-4</c:v>
                      </c:pt>
                      <c:pt idx="780">
                        <c:v>1.1612502292314001E-4</c:v>
                      </c:pt>
                      <c:pt idx="781">
                        <c:v>1.27279382813273E-4</c:v>
                      </c:pt>
                      <c:pt idx="782">
                        <c:v>1.3790824511200199E-4</c:v>
                      </c:pt>
                      <c:pt idx="783">
                        <c:v>1.47948085632004E-4</c:v>
                      </c:pt>
                      <c:pt idx="784">
                        <c:v>1.5735368183981399E-4</c:v>
                      </c:pt>
                      <c:pt idx="785">
                        <c:v>1.6609730241549199E-4</c:v>
                      </c:pt>
                      <c:pt idx="786">
                        <c:v>1.74166427139989E-4</c:v>
                      </c:pt>
                      <c:pt idx="787">
                        <c:v>1.81562299641799E-4</c:v>
                      </c:pt>
                      <c:pt idx="788">
                        <c:v>1.8829969393316501E-4</c:v>
                      </c:pt>
                      <c:pt idx="789">
                        <c:v>1.9440255284275599E-4</c:v>
                      </c:pt>
                      <c:pt idx="790">
                        <c:v>1.9990316903213901E-4</c:v>
                      </c:pt>
                      <c:pt idx="791">
                        <c:v>2.04839631300998E-4</c:v>
                      </c:pt>
                      <c:pt idx="792">
                        <c:v>2.09255044990115E-4</c:v>
                      </c:pt>
                      <c:pt idx="793">
                        <c:v>2.1319592079256701E-4</c:v>
                      </c:pt>
                      <c:pt idx="794">
                        <c:v>2.16710261089431E-4</c:v>
                      </c:pt>
                      <c:pt idx="795">
                        <c:v>2.1984646570429199E-4</c:v>
                      </c:pt>
                      <c:pt idx="796">
                        <c:v>2.2265252970590601E-4</c:v>
                      </c:pt>
                      <c:pt idx="797">
                        <c:v>2.25176787936356E-4</c:v>
                      </c:pt>
                      <c:pt idx="798">
                        <c:v>2.2746427096050501E-4</c:v>
                      </c:pt>
                      <c:pt idx="799">
                        <c:v>2.2955662189527099E-4</c:v>
                      </c:pt>
                      <c:pt idx="800">
                        <c:v>2.3149184022513999E-4</c:v>
                      </c:pt>
                      <c:pt idx="801">
                        <c:v>2.3330247639703999E-4</c:v>
                      </c:pt>
                      <c:pt idx="802">
                        <c:v>2.3501623614181999E-4</c:v>
                      </c:pt>
                      <c:pt idx="803">
                        <c:v>2.3665607216622801E-4</c:v>
                      </c:pt>
                      <c:pt idx="804">
                        <c:v>2.38238132493259E-4</c:v>
                      </c:pt>
                      <c:pt idx="805">
                        <c:v>2.3977347856558E-4</c:v>
                      </c:pt>
                      <c:pt idx="806">
                        <c:v>2.41268857962039E-4</c:v>
                      </c:pt>
                      <c:pt idx="807">
                        <c:v>2.4272682003687401E-4</c:v>
                      </c:pt>
                      <c:pt idx="808">
                        <c:v>2.4414613167928601E-4</c:v>
                      </c:pt>
                      <c:pt idx="809">
                        <c:v>2.4552379134350601E-4</c:v>
                      </c:pt>
                      <c:pt idx="810">
                        <c:v>2.4685483213279601E-4</c:v>
                      </c:pt>
                      <c:pt idx="811">
                        <c:v>2.4813319530578499E-4</c:v>
                      </c:pt>
                      <c:pt idx="812">
                        <c:v>2.4935152430866103E-4</c:v>
                      </c:pt>
                      <c:pt idx="813">
                        <c:v>2.5050380570845201E-4</c:v>
                      </c:pt>
                      <c:pt idx="814">
                        <c:v>2.5158485002702301E-4</c:v>
                      </c:pt>
                      <c:pt idx="815">
                        <c:v>2.5258934184568701E-4</c:v>
                      </c:pt>
                      <c:pt idx="816">
                        <c:v>2.53513643889957E-4</c:v>
                      </c:pt>
                      <c:pt idx="817">
                        <c:v>2.5435326532411101E-4</c:v>
                      </c:pt>
                      <c:pt idx="818">
                        <c:v>2.55105682144903E-4</c:v>
                      </c:pt>
                      <c:pt idx="819">
                        <c:v>2.5576971416146698E-4</c:v>
                      </c:pt>
                      <c:pt idx="820">
                        <c:v>2.5634536661100501E-4</c:v>
                      </c:pt>
                      <c:pt idx="821">
                        <c:v>2.5683447029557099E-4</c:v>
                      </c:pt>
                      <c:pt idx="822">
                        <c:v>2.5724037788994199E-4</c:v>
                      </c:pt>
                      <c:pt idx="823">
                        <c:v>2.5756692272790697E-4</c:v>
                      </c:pt>
                      <c:pt idx="824">
                        <c:v>2.5782187107353002E-4</c:v>
                      </c:pt>
                      <c:pt idx="825">
                        <c:v>2.58015136137412E-4</c:v>
                      </c:pt>
                      <c:pt idx="826">
                        <c:v>2.5815833852538001E-4</c:v>
                      </c:pt>
                      <c:pt idx="827">
                        <c:v>2.5826508178570498E-4</c:v>
                      </c:pt>
                      <c:pt idx="828">
                        <c:v>2.5835009431429798E-4</c:v>
                      </c:pt>
                      <c:pt idx="829">
                        <c:v>2.5842917030956101E-4</c:v>
                      </c:pt>
                      <c:pt idx="830">
                        <c:v>2.5851829457878298E-4</c:v>
                      </c:pt>
                      <c:pt idx="831">
                        <c:v>2.5863320381989898E-4</c:v>
                      </c:pt>
                      <c:pt idx="832">
                        <c:v>2.5878882420710098E-4</c:v>
                      </c:pt>
                      <c:pt idx="833">
                        <c:v>2.58998538269456E-4</c:v>
                      </c:pt>
                      <c:pt idx="834">
                        <c:v>2.5927365617003202E-4</c:v>
                      </c:pt>
                      <c:pt idx="835">
                        <c:v>2.5962276077267998E-4</c:v>
                      </c:pt>
                      <c:pt idx="836">
                        <c:v>2.60052122437093E-4</c:v>
                      </c:pt>
                      <c:pt idx="837">
                        <c:v>2.6056492907761998E-4</c:v>
                      </c:pt>
                      <c:pt idx="838">
                        <c:v>2.61160857867925E-4</c:v>
                      </c:pt>
                      <c:pt idx="839">
                        <c:v>2.6183630799386001E-4</c:v>
                      </c:pt>
                      <c:pt idx="840">
                        <c:v>2.6258360702377097E-4</c:v>
                      </c:pt>
                      <c:pt idx="841">
                        <c:v>2.6339163172220599E-4</c:v>
                      </c:pt>
                      <c:pt idx="842">
                        <c:v>2.6424562843151503E-4</c:v>
                      </c:pt>
                      <c:pt idx="843">
                        <c:v>2.65127015938552E-4</c:v>
                      </c:pt>
                      <c:pt idx="844">
                        <c:v>2.6601375781281901E-4</c:v>
                      </c:pt>
                      <c:pt idx="845">
                        <c:v>2.66881428729054E-4</c:v>
                      </c:pt>
                      <c:pt idx="846">
                        <c:v>2.6770160853633798E-4</c:v>
                      </c:pt>
                      <c:pt idx="847">
                        <c:v>2.6844438649401302E-4</c:v>
                      </c:pt>
                      <c:pt idx="848">
                        <c:v>2.6907867844412598E-4</c:v>
                      </c:pt>
                      <c:pt idx="849">
                        <c:v>2.69574615954137E-4</c:v>
                      </c:pt>
                      <c:pt idx="850">
                        <c:v>2.6990503074041301E-4</c:v>
                      </c:pt>
                      <c:pt idx="851">
                        <c:v>2.7004551484928398E-4</c:v>
                      </c:pt>
                      <c:pt idx="852">
                        <c:v>2.6997632262767903E-4</c:v>
                      </c:pt>
                      <c:pt idx="853">
                        <c:v>2.6968330206000299E-4</c:v>
                      </c:pt>
                      <c:pt idx="854">
                        <c:v>2.6915878261752398E-4</c:v>
                      </c:pt>
                      <c:pt idx="855">
                        <c:v>2.6840191483600901E-4</c:v>
                      </c:pt>
                      <c:pt idx="856">
                        <c:v>2.6741757136175299E-4</c:v>
                      </c:pt>
                      <c:pt idx="857">
                        <c:v>2.6621702199715699E-4</c:v>
                      </c:pt>
                      <c:pt idx="858">
                        <c:v>2.6481600971836399E-4</c:v>
                      </c:pt>
                      <c:pt idx="859">
                        <c:v>2.6323477819229901E-4</c:v>
                      </c:pt>
                      <c:pt idx="860">
                        <c:v>2.6149562142325703E-4</c:v>
                      </c:pt>
                      <c:pt idx="861">
                        <c:v>2.5962163465134501E-4</c:v>
                      </c:pt>
                      <c:pt idx="862">
                        <c:v>2.5763450166061102E-4</c:v>
                      </c:pt>
                      <c:pt idx="863">
                        <c:v>2.5555413453377498E-4</c:v>
                      </c:pt>
                      <c:pt idx="864">
                        <c:v>2.5339670899955299E-4</c:v>
                      </c:pt>
                      <c:pt idx="865">
                        <c:v>2.5117496409389001E-4</c:v>
                      </c:pt>
                      <c:pt idx="866">
                        <c:v>2.48897102259534E-4</c:v>
                      </c:pt>
                      <c:pt idx="867">
                        <c:v>2.4656896469301098E-4</c:v>
                      </c:pt>
                      <c:pt idx="868">
                        <c:v>2.4419260188127199E-4</c:v>
                      </c:pt>
                      <c:pt idx="869">
                        <c:v>2.41766777977728E-4</c:v>
                      </c:pt>
                      <c:pt idx="870">
                        <c:v>2.3929008681274099E-4</c:v>
                      </c:pt>
                      <c:pt idx="871">
                        <c:v>2.36759814841356E-4</c:v>
                      </c:pt>
                      <c:pt idx="872">
                        <c:v>2.3417310289297001E-4</c:v>
                      </c:pt>
                      <c:pt idx="873">
                        <c:v>2.3152819252011701E-4</c:v>
                      </c:pt>
                      <c:pt idx="874">
                        <c:v>2.2882468705309801E-4</c:v>
                      </c:pt>
                      <c:pt idx="875">
                        <c:v>2.2606373982065201E-4</c:v>
                      </c:pt>
                      <c:pt idx="876">
                        <c:v>2.2324978172954101E-4</c:v>
                      </c:pt>
                      <c:pt idx="877">
                        <c:v>2.20389549487699E-4</c:v>
                      </c:pt>
                      <c:pt idx="878">
                        <c:v>2.1749170799219601E-4</c:v>
                      </c:pt>
                      <c:pt idx="879">
                        <c:v>2.1456623272983699E-4</c:v>
                      </c:pt>
                      <c:pt idx="880">
                        <c:v>2.1162642936268399E-4</c:v>
                      </c:pt>
                      <c:pt idx="881">
                        <c:v>2.08689572232269E-4</c:v>
                      </c:pt>
                      <c:pt idx="882">
                        <c:v>2.0577035028139699E-4</c:v>
                      </c:pt>
                      <c:pt idx="883">
                        <c:v>2.0288558054034801E-4</c:v>
                      </c:pt>
                      <c:pt idx="884">
                        <c:v>2.0004775986556499E-4</c:v>
                      </c:pt>
                      <c:pt idx="885">
                        <c:v>1.9726373591542599E-4</c:v>
                      </c:pt>
                      <c:pt idx="886">
                        <c:v>1.9454249528239501E-4</c:v>
                      </c:pt>
                      <c:pt idx="887">
                        <c:v>1.9188993738636901E-4</c:v>
                      </c:pt>
                      <c:pt idx="888">
                        <c:v>1.89313054734873E-4</c:v>
                      </c:pt>
                      <c:pt idx="889">
                        <c:v>1.8681366070307699E-4</c:v>
                      </c:pt>
                      <c:pt idx="890">
                        <c:v>1.84389046503848E-4</c:v>
                      </c:pt>
                      <c:pt idx="891">
                        <c:v>1.8203411449872799E-4</c:v>
                      </c:pt>
                      <c:pt idx="892">
                        <c:v>1.7974022685418199E-4</c:v>
                      </c:pt>
                      <c:pt idx="893">
                        <c:v>1.7749743560082501E-4</c:v>
                      </c:pt>
                      <c:pt idx="894">
                        <c:v>1.7529621713957899E-4</c:v>
                      </c:pt>
                      <c:pt idx="895">
                        <c:v>1.7312590339231299E-4</c:v>
                      </c:pt>
                      <c:pt idx="896">
                        <c:v>1.7097675456827999E-4</c:v>
                      </c:pt>
                      <c:pt idx="897">
                        <c:v>1.6884001333138999E-4</c:v>
                      </c:pt>
                      <c:pt idx="898">
                        <c:v>1.6670904813022601E-4</c:v>
                      </c:pt>
                      <c:pt idx="899">
                        <c:v>1.64579730362188E-4</c:v>
                      </c:pt>
                      <c:pt idx="900">
                        <c:v>1.6244955637937701E-4</c:v>
                      </c:pt>
                      <c:pt idx="901">
                        <c:v>1.6031853878558001E-4</c:v>
                      </c:pt>
                      <c:pt idx="902">
                        <c:v>1.58188305016141E-4</c:v>
                      </c:pt>
                      <c:pt idx="903">
                        <c:v>1.5606227352459701E-4</c:v>
                      </c:pt>
                      <c:pt idx="904">
                        <c:v>1.5394439514038801E-4</c:v>
                      </c:pt>
                      <c:pt idx="905">
                        <c:v>1.5183948986131299E-4</c:v>
                      </c:pt>
                      <c:pt idx="906">
                        <c:v>1.4975291653911E-4</c:v>
                      </c:pt>
                      <c:pt idx="907">
                        <c:v>1.47690338539255E-4</c:v>
                      </c:pt>
                      <c:pt idx="908">
                        <c:v>1.4565771583655799E-4</c:v>
                      </c:pt>
                      <c:pt idx="909">
                        <c:v>1.4366144232774101E-4</c:v>
                      </c:pt>
                      <c:pt idx="910">
                        <c:v>1.4170852755648501E-4</c:v>
                      </c:pt>
                      <c:pt idx="911">
                        <c:v>1.3980681766493199E-4</c:v>
                      </c:pt>
                      <c:pt idx="912">
                        <c:v>1.3796458306517499E-4</c:v>
                      </c:pt>
                      <c:pt idx="913">
                        <c:v>1.36190591862887E-4</c:v>
                      </c:pt>
                      <c:pt idx="914">
                        <c:v>1.34494427090203E-4</c:v>
                      </c:pt>
                      <c:pt idx="915">
                        <c:v>1.3288370221376501E-4</c:v>
                      </c:pt>
                      <c:pt idx="916">
                        <c:v>1.3136538316763099E-4</c:v>
                      </c:pt>
                      <c:pt idx="917">
                        <c:v>1.29945806354017E-4</c:v>
                      </c:pt>
                      <c:pt idx="918">
                        <c:v>1.2862816977320601E-4</c:v>
                      </c:pt>
                      <c:pt idx="919">
                        <c:v>1.2741169607838199E-4</c:v>
                      </c:pt>
                      <c:pt idx="920">
                        <c:v>1.26293072479097E-4</c:v>
                      </c:pt>
                      <c:pt idx="921">
                        <c:v>1.25264186882717E-4</c:v>
                      </c:pt>
                      <c:pt idx="922">
                        <c:v>1.24312649530095E-4</c:v>
                      </c:pt>
                      <c:pt idx="923">
                        <c:v>1.23422548681316E-4</c:v>
                      </c:pt>
                      <c:pt idx="924">
                        <c:v>1.2257481177702E-4</c:v>
                      </c:pt>
                      <c:pt idx="925">
                        <c:v>1.21748231419861E-4</c:v>
                      </c:pt>
                      <c:pt idx="926">
                        <c:v>1.2092063767716001E-4</c:v>
                      </c:pt>
                      <c:pt idx="927">
                        <c:v>1.20070999218059E-4</c:v>
                      </c:pt>
                      <c:pt idx="928">
                        <c:v>1.19180586796503E-4</c:v>
                      </c:pt>
                      <c:pt idx="929">
                        <c:v>1.18234282336966E-4</c:v>
                      </c:pt>
                      <c:pt idx="930">
                        <c:v>1.1722214120203099E-4</c:v>
                      </c:pt>
                      <c:pt idx="931">
                        <c:v>1.16139976433892E-4</c:v>
                      </c:pt>
                      <c:pt idx="932">
                        <c:v>1.14989709859263E-4</c:v>
                      </c:pt>
                      <c:pt idx="933">
                        <c:v>1.13779665951009E-4</c:v>
                      </c:pt>
                      <c:pt idx="934">
                        <c:v>1.12522895689757E-4</c:v>
                      </c:pt>
                      <c:pt idx="935">
                        <c:v>1.11238752671763E-4</c:v>
                      </c:pt>
                      <c:pt idx="936">
                        <c:v>1.09949168126928E-4</c:v>
                      </c:pt>
                      <c:pt idx="937">
                        <c:v>1.08678083393914E-4</c:v>
                      </c:pt>
                      <c:pt idx="938">
                        <c:v>1.07448998521546E-4</c:v>
                      </c:pt>
                      <c:pt idx="939">
                        <c:v>1.0628405653976599E-4</c:v>
                      </c:pt>
                      <c:pt idx="940">
                        <c:v>1.0520179538564E-4</c:v>
                      </c:pt>
                      <c:pt idx="941">
                        <c:v>1.04215260153671E-4</c:v>
                      </c:pt>
                      <c:pt idx="942">
                        <c:v>1.03334602260048E-4</c:v>
                      </c:pt>
                      <c:pt idx="943">
                        <c:v>1.02564480866032E-4</c:v>
                      </c:pt>
                      <c:pt idx="944">
                        <c:v>1.01904439521134E-4</c:v>
                      </c:pt>
                      <c:pt idx="945">
                        <c:v>1.0134992538956001E-4</c:v>
                      </c:pt>
                      <c:pt idx="946">
                        <c:v>1.0089213281114301E-4</c:v>
                      </c:pt>
                      <c:pt idx="947">
                        <c:v>1.0051960400352E-4</c:v>
                      </c:pt>
                      <c:pt idx="948">
                        <c:v>1.00218877156889E-4</c:v>
                      </c:pt>
                      <c:pt idx="949" formatCode="0.00E+00">
                        <c:v>9.99748375793507E-5</c:v>
                      </c:pt>
                      <c:pt idx="950" formatCode="0.00E+00">
                        <c:v>9.9770342488677706E-5</c:v>
                      </c:pt>
                      <c:pt idx="951" formatCode="0.00E+00">
                        <c:v>9.9588988353421101E-5</c:v>
                      </c:pt>
                      <c:pt idx="952" formatCode="0.00E+00">
                        <c:v>9.9412798955330703E-5</c:v>
                      </c:pt>
                      <c:pt idx="953" formatCode="0.00E+00">
                        <c:v>9.9223125160601103E-5</c:v>
                      </c:pt>
                      <c:pt idx="954" formatCode="0.00E+00">
                        <c:v>9.9000347307117196E-5</c:v>
                      </c:pt>
                      <c:pt idx="955" formatCode="0.00E+00">
                        <c:v>9.8723957450640198E-5</c:v>
                      </c:pt>
                      <c:pt idx="956" formatCode="0.00E+00">
                        <c:v>9.8373422520759104E-5</c:v>
                      </c:pt>
                      <c:pt idx="957" formatCode="0.00E+00">
                        <c:v>9.7927873503131995E-5</c:v>
                      </c:pt>
                      <c:pt idx="958" formatCode="0.00E+00">
                        <c:v>9.7367161991517996E-5</c:v>
                      </c:pt>
                      <c:pt idx="959" formatCode="0.00E+00">
                        <c:v>9.6671510777989101E-5</c:v>
                      </c:pt>
                      <c:pt idx="960" formatCode="0.00E+00">
                        <c:v>9.5824360821880698E-5</c:v>
                      </c:pt>
                      <c:pt idx="961" formatCode="0.00E+00">
                        <c:v>9.4811702481632906E-5</c:v>
                      </c:pt>
                      <c:pt idx="962" formatCode="0.00E+00">
                        <c:v>9.3623279841343398E-5</c:v>
                      </c:pt>
                      <c:pt idx="963" formatCode="0.00E+00">
                        <c:v>9.22528589230213E-5</c:v>
                      </c:pt>
                      <c:pt idx="964" formatCode="0.00E+00">
                        <c:v>9.0698525069193899E-5</c:v>
                      </c:pt>
                      <c:pt idx="965" formatCode="0.00E+00">
                        <c:v>8.8964296648622995E-5</c:v>
                      </c:pt>
                      <c:pt idx="966" formatCode="0.00E+00">
                        <c:v>8.7058345210421899E-5</c:v>
                      </c:pt>
                      <c:pt idx="967" formatCode="0.00E+00">
                        <c:v>8.4993003317881103E-5</c:v>
                      </c:pt>
                      <c:pt idx="968" formatCode="0.00E+00">
                        <c:v>8.2784900353250301E-5</c:v>
                      </c:pt>
                      <c:pt idx="969" formatCode="0.00E+00">
                        <c:v>8.0454357064906504E-5</c:v>
                      </c:pt>
                      <c:pt idx="970" formatCode="0.00E+00">
                        <c:v>7.80237135167575E-5</c:v>
                      </c:pt>
                      <c:pt idx="971" formatCode="0.00E+00">
                        <c:v>7.5517520351653193E-5</c:v>
                      </c:pt>
                      <c:pt idx="972" formatCode="0.00E+00">
                        <c:v>7.29608005935922E-5</c:v>
                      </c:pt>
                      <c:pt idx="973" formatCode="0.00E+00">
                        <c:v>7.0378388584256904E-5</c:v>
                      </c:pt>
                      <c:pt idx="974" formatCode="0.00E+00">
                        <c:v>6.7794536763563307E-5</c:v>
                      </c:pt>
                      <c:pt idx="975" formatCode="0.00E+00">
                        <c:v>6.5232423581833605E-5</c:v>
                      </c:pt>
                      <c:pt idx="976" formatCode="0.00E+00">
                        <c:v>6.2713344275723795E-5</c:v>
                      </c:pt>
                      <c:pt idx="977" formatCode="0.00E+00">
                        <c:v>6.0255913985942897E-5</c:v>
                      </c:pt>
                      <c:pt idx="978" formatCode="0.00E+00">
                        <c:v>5.7875629595855299E-5</c:v>
                      </c:pt>
                      <c:pt idx="979" formatCode="0.00E+00">
                        <c:v>5.55860552690164E-5</c:v>
                      </c:pt>
                      <c:pt idx="980" formatCode="0.00E+00">
                        <c:v>5.3397765479681199E-5</c:v>
                      </c:pt>
                      <c:pt idx="981" formatCode="0.00E+00">
                        <c:v>5.1318218066857397E-5</c:v>
                      </c:pt>
                      <c:pt idx="982" formatCode="0.00E+00">
                        <c:v>4.93517278151833E-5</c:v>
                      </c:pt>
                      <c:pt idx="983" formatCode="0.00E+00">
                        <c:v>4.7500436364560699E-5</c:v>
                      </c:pt>
                      <c:pt idx="984" formatCode="0.00E+00">
                        <c:v>4.5763507951917001E-5</c:v>
                      </c:pt>
                      <c:pt idx="985" formatCode="0.00E+00">
                        <c:v>4.4139170291059302E-5</c:v>
                      </c:pt>
                      <c:pt idx="986" formatCode="0.00E+00">
                        <c:v>4.26241555372953E-5</c:v>
                      </c:pt>
                      <c:pt idx="987" formatCode="0.00E+00">
                        <c:v>4.1215273406114498E-5</c:v>
                      </c:pt>
                      <c:pt idx="988" formatCode="0.00E+00">
                        <c:v>3.9908858633092698E-5</c:v>
                      </c:pt>
                      <c:pt idx="989" formatCode="0.00E+00">
                        <c:v>3.87008930476655E-5</c:v>
                      </c:pt>
                      <c:pt idx="990" formatCode="0.00E+00">
                        <c:v>3.7587164877423202E-5</c:v>
                      </c:pt>
                      <c:pt idx="991" formatCode="0.00E+00">
                        <c:v>3.6563489044912702E-5</c:v>
                      </c:pt>
                      <c:pt idx="992" formatCode="0.00E+00">
                        <c:v>3.56256619676534E-5</c:v>
                      </c:pt>
                      <c:pt idx="993" formatCode="0.00E+00">
                        <c:v>3.47673435523025E-5</c:v>
                      </c:pt>
                      <c:pt idx="994" formatCode="0.00E+00">
                        <c:v>3.3980423303759202E-5</c:v>
                      </c:pt>
                      <c:pt idx="995" formatCode="0.00E+00">
                        <c:v>3.32572091163929E-5</c:v>
                      </c:pt>
                      <c:pt idx="996" formatCode="0.00E+00">
                        <c:v>3.25884757748266E-5</c:v>
                      </c:pt>
                      <c:pt idx="997" formatCode="0.00E+00">
                        <c:v>3.1963593123800202E-5</c:v>
                      </c:pt>
                      <c:pt idx="998" formatCode="0.00E+00">
                        <c:v>3.1370725980475903E-5</c:v>
                      </c:pt>
                      <c:pt idx="999" formatCode="0.00E+00">
                        <c:v>3.0797450943773598E-5</c:v>
                      </c:pt>
                      <c:pt idx="1000" formatCode="0.00E+00">
                        <c:v>3.02309589607866E-5</c:v>
                      </c:pt>
                      <c:pt idx="1001" formatCode="0.00E+00">
                        <c:v>2.96586231750961E-5</c:v>
                      </c:pt>
                      <c:pt idx="1002" formatCode="0.00E+00">
                        <c:v>2.9069188438881201E-5</c:v>
                      </c:pt>
                      <c:pt idx="1003" formatCode="0.00E+00">
                        <c:v>2.8452153367641101E-5</c:v>
                      </c:pt>
                      <c:pt idx="1004" formatCode="0.00E+00">
                        <c:v>2.77996075252515E-5</c:v>
                      </c:pt>
                      <c:pt idx="1005" formatCode="0.00E+00">
                        <c:v>2.71061059365566E-5</c:v>
                      </c:pt>
                      <c:pt idx="1006" formatCode="0.00E+00">
                        <c:v>2.6368414437023601E-5</c:v>
                      </c:pt>
                      <c:pt idx="1007" formatCode="0.00E+00">
                        <c:v>2.5585220137612301E-5</c:v>
                      </c:pt>
                      <c:pt idx="1008" formatCode="0.00E+00">
                        <c:v>2.47581182619146E-5</c:v>
                      </c:pt>
                      <c:pt idx="1009" formatCode="0.00E+00">
                        <c:v>2.3891998312156099E-5</c:v>
                      </c:pt>
                      <c:pt idx="1010" formatCode="0.00E+00">
                        <c:v>2.2993354596502899E-5</c:v>
                      </c:pt>
                      <c:pt idx="1011" formatCode="0.00E+00">
                        <c:v>2.2069948414743599E-5</c:v>
                      </c:pt>
                      <c:pt idx="1012" formatCode="0.00E+00">
                        <c:v>2.1130607656523399E-5</c:v>
                      </c:pt>
                      <c:pt idx="1013" formatCode="0.00E+00">
                        <c:v>2.01843161091871E-5</c:v>
                      </c:pt>
                      <c:pt idx="1014" formatCode="0.00E+00">
                        <c:v>1.92401209574312E-5</c:v>
                      </c:pt>
                      <c:pt idx="1015" formatCode="0.00E+00">
                        <c:v>1.83054351089287E-5</c:v>
                      </c:pt>
                      <c:pt idx="1016" formatCode="0.00E+00">
                        <c:v>1.73877274970647E-5</c:v>
                      </c:pt>
                      <c:pt idx="1017" formatCode="0.00E+00">
                        <c:v>1.6491038282855501E-5</c:v>
                      </c:pt>
                      <c:pt idx="1018" formatCode="0.00E+00">
                        <c:v>1.5615784624833301E-5</c:v>
                      </c:pt>
                      <c:pt idx="1019" formatCode="0.00E+00">
                        <c:v>1.4762177937388501E-5</c:v>
                      </c:pt>
                      <c:pt idx="1020" formatCode="0.00E+00">
                        <c:v>1.3926824796494101E-5</c:v>
                      </c:pt>
                      <c:pt idx="1021" formatCode="0.00E+00">
                        <c:v>1.3103980554779899E-5</c:v>
                      </c:pt>
                      <c:pt idx="1022" formatCode="0.00E+00">
                        <c:v>1.2284832669607299E-5</c:v>
                      </c:pt>
                      <c:pt idx="1023" formatCode="0.00E+00">
                        <c:v>1.14584941725116E-5</c:v>
                      </c:pt>
                      <c:pt idx="1024" formatCode="0.00E+00">
                        <c:v>1.0611771013104501E-5</c:v>
                      </c:pt>
                      <c:pt idx="1025" formatCode="0.00E+00">
                        <c:v>9.7305559060347398E-6</c:v>
                      </c:pt>
                      <c:pt idx="1026" formatCode="0.00E+00">
                        <c:v>8.8002983399658304E-6</c:v>
                      </c:pt>
                      <c:pt idx="1027" formatCode="0.00E+00">
                        <c:v>7.8065874613581908E-6</c:v>
                      </c:pt>
                      <c:pt idx="1028" formatCode="0.00E+00">
                        <c:v>6.7361054922944903E-6</c:v>
                      </c:pt>
                      <c:pt idx="1029" formatCode="0.00E+00">
                        <c:v>5.5773704831464197E-6</c:v>
                      </c:pt>
                      <c:pt idx="1030" formatCode="0.00E+00">
                        <c:v>4.3203678535546197E-6</c:v>
                      </c:pt>
                      <c:pt idx="1031" formatCode="0.00E+00">
                        <c:v>2.9575334589064901E-6</c:v>
                      </c:pt>
                      <c:pt idx="1032" formatCode="0.00E+00">
                        <c:v>1.4829961017687899E-6</c:v>
                      </c:pt>
                      <c:pt idx="1033" formatCode="0.00E+00">
                        <c:v>-1.0539115756339401E-7</c:v>
                      </c:pt>
                      <c:pt idx="1034" formatCode="0.00E+00">
                        <c:v>-1.80703018104912E-6</c:v>
                      </c:pt>
                      <c:pt idx="1035" formatCode="0.00E+00">
                        <c:v>-3.6185832028494798E-6</c:v>
                      </c:pt>
                      <c:pt idx="1036" formatCode="0.00E+00">
                        <c:v>-5.5340495932069103E-6</c:v>
                      </c:pt>
                      <c:pt idx="1037" formatCode="0.00E+00">
                        <c:v>-7.5446549777369902E-6</c:v>
                      </c:pt>
                      <c:pt idx="1038" formatCode="0.00E+00">
                        <c:v>-9.6393432662798692E-6</c:v>
                      </c:pt>
                      <c:pt idx="1039" formatCode="0.00E+00">
                        <c:v>-1.18045584059562E-5</c:v>
                      </c:pt>
                      <c:pt idx="1040" formatCode="0.00E+00">
                        <c:v>-1.40239856646731E-5</c:v>
                      </c:pt>
                      <c:pt idx="1041" formatCode="0.00E+00">
                        <c:v>-1.6279859342615501E-5</c:v>
                      </c:pt>
                      <c:pt idx="1042" formatCode="0.00E+00">
                        <c:v>-1.8553115948782598E-5</c:v>
                      </c:pt>
                      <c:pt idx="1043" formatCode="0.00E+00">
                        <c:v>-2.0823230046274399E-5</c:v>
                      </c:pt>
                      <c:pt idx="1044" formatCode="0.00E+00">
                        <c:v>-2.30705307590294E-5</c:v>
                      </c:pt>
                      <c:pt idx="1045" formatCode="0.00E+00">
                        <c:v>-2.5276135425213402E-5</c:v>
                      </c:pt>
                      <c:pt idx="1046" formatCode="0.00E+00">
                        <c:v>-2.7421332463998301E-5</c:v>
                      </c:pt>
                      <c:pt idx="1047" formatCode="0.00E+00">
                        <c:v>-2.9489267968656499E-5</c:v>
                      </c:pt>
                      <c:pt idx="1048" formatCode="0.00E+00">
                        <c:v>-3.1466701850605499E-5</c:v>
                      </c:pt>
                      <c:pt idx="1049" formatCode="0.00E+00">
                        <c:v>-3.3343716526653097E-5</c:v>
                      </c:pt>
                      <c:pt idx="1050" formatCode="0.00E+00">
                        <c:v>-3.5113625244519598E-5</c:v>
                      </c:pt>
                      <c:pt idx="1051" formatCode="0.00E+00">
                        <c:v>-3.6776406661365899E-5</c:v>
                      </c:pt>
                      <c:pt idx="1052" formatCode="0.00E+00">
                        <c:v>-3.8334901786195403E-5</c:v>
                      </c:pt>
                      <c:pt idx="1053" formatCode="0.00E+00">
                        <c:v>-3.9795166272266003E-5</c:v>
                      </c:pt>
                      <c:pt idx="1054" formatCode="0.00E+00">
                        <c:v>-4.1167609634244203E-5</c:v>
                      </c:pt>
                      <c:pt idx="1055" formatCode="0.00E+00">
                        <c:v>-4.2465350480254398E-5</c:v>
                      </c:pt>
                      <c:pt idx="1056" formatCode="0.00E+00">
                        <c:v>-4.3701747578034701E-5</c:v>
                      </c:pt>
                      <c:pt idx="1057" formatCode="0.00E+00">
                        <c:v>-4.4891245566925397E-5</c:v>
                      </c:pt>
                      <c:pt idx="1058" formatCode="0.00E+00">
                        <c:v>-4.6047931443242897E-5</c:v>
                      </c:pt>
                      <c:pt idx="1059" formatCode="0.00E+00">
                        <c:v>-4.7185168592928297E-5</c:v>
                      </c:pt>
                      <c:pt idx="1060" formatCode="0.00E+00">
                        <c:v>-4.8313485918357197E-5</c:v>
                      </c:pt>
                      <c:pt idx="1061" formatCode="0.00E+00">
                        <c:v>-4.9441619721579002E-5</c:v>
                      </c:pt>
                      <c:pt idx="1062" formatCode="0.00E+00">
                        <c:v>-5.0575257348967599E-5</c:v>
                      </c:pt>
                      <c:pt idx="1063" formatCode="0.00E+00">
                        <c:v>-5.1717916504454001E-5</c:v>
                      </c:pt>
                      <c:pt idx="1064" formatCode="0.00E+00">
                        <c:v>-5.2870225063771101E-5</c:v>
                      </c:pt>
                      <c:pt idx="1065" formatCode="0.00E+00">
                        <c:v>-5.4031321544065203E-5</c:v>
                      </c:pt>
                      <c:pt idx="1066" formatCode="0.00E+00">
                        <c:v>-5.5199192236206999E-5</c:v>
                      </c:pt>
                      <c:pt idx="1067" formatCode="0.00E+00">
                        <c:v>-5.6370160836556202E-5</c:v>
                      </c:pt>
                      <c:pt idx="1068" formatCode="0.00E+00">
                        <c:v>-5.75401968201902E-5</c:v>
                      </c:pt>
                      <c:pt idx="1069" formatCode="0.00E+00">
                        <c:v>-5.8705862067297499E-5</c:v>
                      </c:pt>
                      <c:pt idx="1070" formatCode="0.00E+00">
                        <c:v>-5.9863713603891201E-5</c:v>
                      </c:pt>
                      <c:pt idx="1071" formatCode="0.00E+00">
                        <c:v>-6.1011083138350597E-5</c:v>
                      </c:pt>
                      <c:pt idx="1072" formatCode="0.00E+00">
                        <c:v>-6.2146368562148504E-5</c:v>
                      </c:pt>
                      <c:pt idx="1073" formatCode="0.00E+00">
                        <c:v>-6.3268954079160597E-5</c:v>
                      </c:pt>
                      <c:pt idx="1074" formatCode="0.00E+00">
                        <c:v>-6.4379331764330704E-5</c:v>
                      </c:pt>
                      <c:pt idx="1075" formatCode="0.00E+00">
                        <c:v>-6.5477392704373696E-5</c:v>
                      </c:pt>
                      <c:pt idx="1076" formatCode="0.00E+00">
                        <c:v>-6.6563518148444296E-5</c:v>
                      </c:pt>
                      <c:pt idx="1077" formatCode="0.00E+00">
                        <c:v>-6.7637623643536596E-5</c:v>
                      </c:pt>
                      <c:pt idx="1078" formatCode="0.00E+00">
                        <c:v>-6.8698624976511202E-5</c:v>
                      </c:pt>
                      <c:pt idx="1079" formatCode="0.00E+00">
                        <c:v>-6.9745921977474202E-5</c:v>
                      </c:pt>
                      <c:pt idx="1080" formatCode="0.00E+00">
                        <c:v>-7.0777325993041606E-5</c:v>
                      </c:pt>
                      <c:pt idx="1081" formatCode="0.00E+00">
                        <c:v>-7.1789370821075005E-5</c:v>
                      </c:pt>
                      <c:pt idx="1082" formatCode="0.00E+00">
                        <c:v>-7.2778418188146099E-5</c:v>
                      </c:pt>
                      <c:pt idx="1083" formatCode="0.00E+00">
                        <c:v>-7.3740175750029E-5</c:v>
                      </c:pt>
                      <c:pt idx="1084" formatCode="0.00E+00">
                        <c:v>-7.46712695423847E-5</c:v>
                      </c:pt>
                      <c:pt idx="1085" formatCode="0.00E+00">
                        <c:v>-7.5569518667630703E-5</c:v>
                      </c:pt>
                      <c:pt idx="1086" formatCode="0.00E+00">
                        <c:v>-7.6433905370273603E-5</c:v>
                      </c:pt>
                      <c:pt idx="1087" formatCode="0.00E+00">
                        <c:v>-7.7264914366358505E-5</c:v>
                      </c:pt>
                      <c:pt idx="1088" formatCode="0.00E+00">
                        <c:v>-7.8064970764609205E-5</c:v>
                      </c:pt>
                      <c:pt idx="1089" formatCode="0.00E+00">
                        <c:v>-7.8839282819585305E-5</c:v>
                      </c:pt>
                      <c:pt idx="1090" formatCode="0.00E+00">
                        <c:v>-7.9595666606368303E-5</c:v>
                      </c:pt>
                      <c:pt idx="1091" formatCode="0.00E+00">
                        <c:v>-8.0344290039155794E-5</c:v>
                      </c:pt>
                      <c:pt idx="1092" formatCode="0.00E+00">
                        <c:v>-8.1097475226728994E-5</c:v>
                      </c:pt>
                      <c:pt idx="1093" formatCode="0.00E+00">
                        <c:v>-8.1869647927559395E-5</c:v>
                      </c:pt>
                      <c:pt idx="1094" formatCode="0.00E+00">
                        <c:v>-8.2676405341005395E-5</c:v>
                      </c:pt>
                      <c:pt idx="1095" formatCode="0.00E+00">
                        <c:v>-8.3533745004648401E-5</c:v>
                      </c:pt>
                      <c:pt idx="1096" formatCode="0.00E+00">
                        <c:v>-8.4458729539217594E-5</c:v>
                      </c:pt>
                      <c:pt idx="1097" formatCode="0.00E+00">
                        <c:v>-8.5466848559880604E-5</c:v>
                      </c:pt>
                      <c:pt idx="1098" formatCode="0.00E+00">
                        <c:v>-8.6571796580098997E-5</c:v>
                      </c:pt>
                      <c:pt idx="1099" formatCode="0.00E+00">
                        <c:v>-8.7785973267478194E-5</c:v>
                      </c:pt>
                      <c:pt idx="1100" formatCode="0.00E+00">
                        <c:v>-8.9119039147384402E-5</c:v>
                      </c:pt>
                      <c:pt idx="1101" formatCode="0.00E+00">
                        <c:v>-9.0578261395285895E-5</c:v>
                      </c:pt>
                      <c:pt idx="1102" formatCode="0.00E+00">
                        <c:v>-9.21680589190034E-5</c:v>
                      </c:pt>
                      <c:pt idx="1103" formatCode="0.00E+00">
                        <c:v>-9.3889451982104299E-5</c:v>
                      </c:pt>
                      <c:pt idx="1104" formatCode="0.00E+00">
                        <c:v>-9.5740629861412594E-5</c:v>
                      </c:pt>
                      <c:pt idx="1105" formatCode="0.00E+00">
                        <c:v>-9.77165307024582E-5</c:v>
                      </c:pt>
                      <c:pt idx="1106" formatCode="0.00E+00">
                        <c:v>-9.9808995114538505E-5</c:v>
                      </c:pt>
                      <c:pt idx="1107">
                        <c:v>-1.02008733733635E-4</c:v>
                      </c:pt>
                      <c:pt idx="1108">
                        <c:v>-1.04302427644366E-4</c:v>
                      </c:pt>
                      <c:pt idx="1109">
                        <c:v>-1.0667459348556601E-4</c:v>
                      </c:pt>
                      <c:pt idx="1110">
                        <c:v>-1.09108227208517E-4</c:v>
                      </c:pt>
                      <c:pt idx="1111">
                        <c:v>-1.11584936648084E-4</c:v>
                      </c:pt>
                      <c:pt idx="1112">
                        <c:v>-1.14085931359877E-4</c:v>
                      </c:pt>
                      <c:pt idx="1113">
                        <c:v>-1.1659104237032599E-4</c:v>
                      </c:pt>
                      <c:pt idx="1114">
                        <c:v>-1.19080753240394E-4</c:v>
                      </c:pt>
                      <c:pt idx="1115">
                        <c:v>-1.21536332705978E-4</c:v>
                      </c:pt>
                      <c:pt idx="1116">
                        <c:v>-1.2394059791905201E-4</c:v>
                      </c:pt>
                      <c:pt idx="1117">
                        <c:v>-1.2627820733904701E-4</c:v>
                      </c:pt>
                      <c:pt idx="1118">
                        <c:v>-1.2853521426720301E-4</c:v>
                      </c:pt>
                      <c:pt idx="1119">
                        <c:v>-1.3070114868239701E-4</c:v>
                      </c:pt>
                      <c:pt idx="1120">
                        <c:v>-1.3276831024059701E-4</c:v>
                      </c:pt>
                      <c:pt idx="1121">
                        <c:v>-1.34732014340334E-4</c:v>
                      </c:pt>
                      <c:pt idx="1122">
                        <c:v>-1.36592723605103E-4</c:v>
                      </c:pt>
                      <c:pt idx="1123">
                        <c:v>-1.3835222406900701E-4</c:v>
                      </c:pt>
                      <c:pt idx="1124">
                        <c:v>-1.40015473797193E-4</c:v>
                      </c:pt>
                      <c:pt idx="1125">
                        <c:v>-1.4159015351841199E-4</c:v>
                      </c:pt>
                      <c:pt idx="1126">
                        <c:v>-1.4308654247975101E-4</c:v>
                      </c:pt>
                      <c:pt idx="1127">
                        <c:v>-1.4451650139966701E-4</c:v>
                      </c:pt>
                      <c:pt idx="1128">
                        <c:v>-1.45893947331399E-4</c:v>
                      </c:pt>
                      <c:pt idx="1129">
                        <c:v>-1.4723325264335901E-4</c:v>
                      </c:pt>
                      <c:pt idx="1130">
                        <c:v>-1.48548991484342E-4</c:v>
                      </c:pt>
                      <c:pt idx="1131">
                        <c:v>-1.4985612620040001E-4</c:v>
                      </c:pt>
                      <c:pt idx="1132">
                        <c:v>-1.5116878857095601E-4</c:v>
                      </c:pt>
                      <c:pt idx="1133">
                        <c:v>-1.5249919961090699E-4</c:v>
                      </c:pt>
                      <c:pt idx="1134">
                        <c:v>-1.5385856855008599E-4</c:v>
                      </c:pt>
                      <c:pt idx="1135">
                        <c:v>-1.5525582081588301E-4</c:v>
                      </c:pt>
                      <c:pt idx="1136">
                        <c:v>-1.5669850166831001E-4</c:v>
                      </c:pt>
                      <c:pt idx="1137">
                        <c:v>-1.5819095255887499E-4</c:v>
                      </c:pt>
                      <c:pt idx="1138">
                        <c:v>-1.59733956370415E-4</c:v>
                      </c:pt>
                      <c:pt idx="1139">
                        <c:v>-1.6132558567476E-4</c:v>
                      </c:pt>
                      <c:pt idx="1140">
                        <c:v>-1.6296060865398799E-4</c:v>
                      </c:pt>
                      <c:pt idx="1141">
                        <c:v>-1.64630551545688E-4</c:v>
                      </c:pt>
                      <c:pt idx="1142">
                        <c:v>-1.6632407048771899E-4</c:v>
                      </c:pt>
                      <c:pt idx="1143">
                        <c:v>-1.6802744683466799E-4</c:v>
                      </c:pt>
                      <c:pt idx="1144">
                        <c:v>-1.6972486006640501E-4</c:v>
                      </c:pt>
                      <c:pt idx="1145">
                        <c:v>-1.7139865752691799E-4</c:v>
                      </c:pt>
                      <c:pt idx="1146">
                        <c:v>-1.7303072036056199E-4</c:v>
                      </c:pt>
                      <c:pt idx="1147">
                        <c:v>-1.7460365123681901E-4</c:v>
                      </c:pt>
                      <c:pt idx="1148">
                        <c:v>-1.7610117593831601E-4</c:v>
                      </c:pt>
                      <c:pt idx="1149">
                        <c:v>-1.7750952045206701E-4</c:v>
                      </c:pt>
                      <c:pt idx="1150">
                        <c:v>-1.7881767142596499E-4</c:v>
                      </c:pt>
                      <c:pt idx="1151">
                        <c:v>-1.8001834492E-4</c:v>
                      </c:pt>
                      <c:pt idx="1152">
                        <c:v>-1.81108123914772E-4</c:v>
                      </c:pt>
                      <c:pt idx="1153">
                        <c:v>-1.8208730328599299E-4</c:v>
                      </c:pt>
                      <c:pt idx="1154">
                        <c:v>-1.82960176859221E-4</c:v>
                      </c:pt>
                      <c:pt idx="1155">
                        <c:v>-1.83734615242436E-4</c:v>
                      </c:pt>
                      <c:pt idx="1156">
                        <c:v>-1.84421623544645E-4</c:v>
                      </c:pt>
                      <c:pt idx="1157">
                        <c:v>-1.8503451919316401E-4</c:v>
                      </c:pt>
                      <c:pt idx="1158">
                        <c:v>-1.85589429191239E-4</c:v>
                      </c:pt>
                      <c:pt idx="1159">
                        <c:v>-1.8610429662494599E-4</c:v>
                      </c:pt>
                      <c:pt idx="1160">
                        <c:v>-1.8659761226555999E-4</c:v>
                      </c:pt>
                      <c:pt idx="1161">
                        <c:v>-1.87087918304278E-4</c:v>
                      </c:pt>
                      <c:pt idx="1162">
                        <c:v>-1.8759326229900199E-4</c:v>
                      </c:pt>
                      <c:pt idx="1163">
                        <c:v>-1.8813069513124901E-4</c:v>
                      </c:pt>
                      <c:pt idx="1164">
                        <c:v>-1.88716511936205E-4</c:v>
                      </c:pt>
                      <c:pt idx="1165">
                        <c:v>-1.89364133733485E-4</c:v>
                      </c:pt>
                      <c:pt idx="1166">
                        <c:v>-1.9008560886371199E-4</c:v>
                      </c:pt>
                      <c:pt idx="1167">
                        <c:v>-1.9089028994690501E-4</c:v>
                      </c:pt>
                      <c:pt idx="1168">
                        <c:v>-1.9178467403843701E-4</c:v>
                      </c:pt>
                      <c:pt idx="1169">
                        <c:v>-1.92772700284866E-4</c:v>
                      </c:pt>
                      <c:pt idx="1170">
                        <c:v>-1.9385556510184701E-4</c:v>
                      </c:pt>
                      <c:pt idx="1171">
                        <c:v>-1.95031400072548E-4</c:v>
                      </c:pt>
                      <c:pt idx="1172">
                        <c:v>-1.9629597490690499E-4</c:v>
                      </c:pt>
                      <c:pt idx="1173">
                        <c:v>-1.9764264986866701E-4</c:v>
                      </c:pt>
                      <c:pt idx="1174">
                        <c:v>-1.9906165750427601E-4</c:v>
                      </c:pt>
                      <c:pt idx="1175">
                        <c:v>-2.00541182136268E-4</c:v>
                      </c:pt>
                      <c:pt idx="1176">
                        <c:v>-2.02067611751345E-4</c:v>
                      </c:pt>
                      <c:pt idx="1177">
                        <c:v>-2.03626136260349E-4</c:v>
                      </c:pt>
                      <c:pt idx="1178">
                        <c:v>-2.05200971946139E-4</c:v>
                      </c:pt>
                      <c:pt idx="1179">
                        <c:v>-2.06776434521383E-4</c:v>
                      </c:pt>
                      <c:pt idx="1180">
                        <c:v>-2.08337013019412E-4</c:v>
                      </c:pt>
                      <c:pt idx="1181">
                        <c:v>-2.0986928607789299E-4</c:v>
                      </c:pt>
                      <c:pt idx="1182">
                        <c:v>-2.1136211881352801E-4</c:v>
                      </c:pt>
                      <c:pt idx="1183">
                        <c:v>-2.1280566882932999E-4</c:v>
                      </c:pt>
                      <c:pt idx="1184">
                        <c:v>-2.1419414417551499E-4</c:v>
                      </c:pt>
                      <c:pt idx="1185">
                        <c:v>-2.1552466906655401E-4</c:v>
                      </c:pt>
                      <c:pt idx="1186">
                        <c:v>-2.1679842816151E-4</c:v>
                      </c:pt>
                      <c:pt idx="1187">
                        <c:v>-2.18020529181199E-4</c:v>
                      </c:pt>
                      <c:pt idx="1188">
                        <c:v>-2.1919942856161699E-4</c:v>
                      </c:pt>
                      <c:pt idx="1189">
                        <c:v>-2.2034877577692901E-4</c:v>
                      </c:pt>
                      <c:pt idx="1190">
                        <c:v>-2.21483355080756E-4</c:v>
                      </c:pt>
                      <c:pt idx="1191">
                        <c:v>-2.22620843812755E-4</c:v>
                      </c:pt>
                      <c:pt idx="1192">
                        <c:v>-2.2378054992911199E-4</c:v>
                      </c:pt>
                      <c:pt idx="1193">
                        <c:v>-2.2498235758832701E-4</c:v>
                      </c:pt>
                      <c:pt idx="1194">
                        <c:v>-2.2624567111187199E-4</c:v>
                      </c:pt>
                      <c:pt idx="1195">
                        <c:v>-2.2758855504748999E-4</c:v>
                      </c:pt>
                      <c:pt idx="1196">
                        <c:v>-2.2902609795311799E-4</c:v>
                      </c:pt>
                      <c:pt idx="1197">
                        <c:v>-2.3057136567223099E-4</c:v>
                      </c:pt>
                      <c:pt idx="1198">
                        <c:v>-2.32232638979498E-4</c:v>
                      </c:pt>
                      <c:pt idx="1199">
                        <c:v>-2.34013804025407E-4</c:v>
                      </c:pt>
                      <c:pt idx="1200">
                        <c:v>-2.3591460254402901E-4</c:v>
                      </c:pt>
                      <c:pt idx="1201">
                        <c:v>-2.3792902728074199E-4</c:v>
                      </c:pt>
                      <c:pt idx="1202">
                        <c:v>-2.40046907896434E-4</c:v>
                      </c:pt>
                      <c:pt idx="1203">
                        <c:v>-2.4225449153465701E-4</c:v>
                      </c:pt>
                      <c:pt idx="1204">
                        <c:v>-2.4453468887709699E-4</c:v>
                      </c:pt>
                      <c:pt idx="1205">
                        <c:v>-2.4686888365237699E-4</c:v>
                      </c:pt>
                      <c:pt idx="1206">
                        <c:v>-2.4923791183012603E-4</c:v>
                      </c:pt>
                      <c:pt idx="1207">
                        <c:v>-2.5162052249987597E-4</c:v>
                      </c:pt>
                      <c:pt idx="1208">
                        <c:v>-2.5399739519136298E-4</c:v>
                      </c:pt>
                      <c:pt idx="1209">
                        <c:v>-2.56351225308159E-4</c:v>
                      </c:pt>
                      <c:pt idx="1210">
                        <c:v>-2.5866748713495002E-4</c:v>
                      </c:pt>
                      <c:pt idx="1211">
                        <c:v>-2.6093490450307502E-4</c:v>
                      </c:pt>
                      <c:pt idx="1212">
                        <c:v>-2.6314595319796501E-4</c:v>
                      </c:pt>
                      <c:pt idx="1213">
                        <c:v>-2.6529710518159201E-4</c:v>
                      </c:pt>
                      <c:pt idx="1214">
                        <c:v>-2.6738836616889899E-4</c:v>
                      </c:pt>
                      <c:pt idx="1215">
                        <c:v>-2.6942303607566901E-4</c:v>
                      </c:pt>
                      <c:pt idx="1216">
                        <c:v>-2.71407526738351E-4</c:v>
                      </c:pt>
                      <c:pt idx="1217">
                        <c:v>-2.7335006877334E-4</c:v>
                      </c:pt>
                      <c:pt idx="1218">
                        <c:v>-2.7526051626981698E-4</c:v>
                      </c:pt>
                      <c:pt idx="1219">
                        <c:v>-2.77149536282786E-4</c:v>
                      </c:pt>
                      <c:pt idx="1220">
                        <c:v>-2.7902676580687102E-4</c:v>
                      </c:pt>
                      <c:pt idx="1221">
                        <c:v>-2.80899388433752E-4</c:v>
                      </c:pt>
                      <c:pt idx="1222">
                        <c:v>-2.8277264683108997E-4</c:v>
                      </c:pt>
                      <c:pt idx="1223">
                        <c:v>-2.8464821761514197E-4</c:v>
                      </c:pt>
                      <c:pt idx="1224">
                        <c:v>-2.86524684860327E-4</c:v>
                      </c:pt>
                      <c:pt idx="1225">
                        <c:v>-2.8839683744254099E-4</c:v>
                      </c:pt>
                      <c:pt idx="1226">
                        <c:v>-2.9025500751641902E-4</c:v>
                      </c:pt>
                      <c:pt idx="1227">
                        <c:v>-2.9208541391839899E-4</c:v>
                      </c:pt>
                      <c:pt idx="1228">
                        <c:v>-2.9387145440124902E-4</c:v>
                      </c:pt>
                      <c:pt idx="1229">
                        <c:v>-2.9559401544589298E-4</c:v>
                      </c:pt>
                      <c:pt idx="1230">
                        <c:v>-2.9723311048831901E-4</c:v>
                      </c:pt>
                      <c:pt idx="1231">
                        <c:v>-2.98766300000199E-4</c:v>
                      </c:pt>
                      <c:pt idx="1232">
                        <c:v>-3.0017191176983E-4</c:v>
                      </c:pt>
                      <c:pt idx="1233">
                        <c:v>-3.0142935318135599E-4</c:v>
                      </c:pt>
                      <c:pt idx="1234">
                        <c:v>-3.0252063763931599E-4</c:v>
                      </c:pt>
                      <c:pt idx="1235">
                        <c:v>-3.0343124192074499E-4</c:v>
                      </c:pt>
                      <c:pt idx="1236">
                        <c:v>-3.0414985801341501E-4</c:v>
                      </c:pt>
                      <c:pt idx="1237">
                        <c:v>-3.0466916707955899E-4</c:v>
                      </c:pt>
                      <c:pt idx="1238">
                        <c:v>-3.0498655969025002E-4</c:v>
                      </c:pt>
                      <c:pt idx="1239">
                        <c:v>-3.0510293025958602E-4</c:v>
                      </c:pt>
                      <c:pt idx="1240">
                        <c:v>-3.0502350669636398E-4</c:v>
                      </c:pt>
                      <c:pt idx="1241">
                        <c:v>-3.0475721998526E-4</c:v>
                      </c:pt>
                      <c:pt idx="1242">
                        <c:v>-3.04315566161153E-4</c:v>
                      </c:pt>
                      <c:pt idx="1243">
                        <c:v>-3.0371463017821897E-4</c:v>
                      </c:pt>
                      <c:pt idx="1244">
                        <c:v>-3.0297020978793101E-4</c:v>
                      </c:pt>
                      <c:pt idx="1245">
                        <c:v>-3.0209964220344202E-4</c:v>
                      </c:pt>
                      <c:pt idx="1246">
                        <c:v>-3.0112179565772997E-4</c:v>
                      </c:pt>
                      <c:pt idx="1247">
                        <c:v>-3.00055909011491E-4</c:v>
                      </c:pt>
                      <c:pt idx="1248">
                        <c:v>-2.9892181557782598E-4</c:v>
                      </c:pt>
                      <c:pt idx="1249">
                        <c:v>-2.9773913522833601E-4</c:v>
                      </c:pt>
                      <c:pt idx="1250">
                        <c:v>-2.9652717001953501E-4</c:v>
                      </c:pt>
                      <c:pt idx="1251">
                        <c:v>-2.9530584074116001E-4</c:v>
                      </c:pt>
                      <c:pt idx="1252">
                        <c:v>-2.9409303461283001E-4</c:v>
                      </c:pt>
                      <c:pt idx="1253">
                        <c:v>-2.92906406048883E-4</c:v>
                      </c:pt>
                      <c:pt idx="1254">
                        <c:v>-2.9176257780496098E-4</c:v>
                      </c:pt>
                      <c:pt idx="1255">
                        <c:v>-2.9067711364482303E-4</c:v>
                      </c:pt>
                      <c:pt idx="1256">
                        <c:v>-2.8966408426724701E-4</c:v>
                      </c:pt>
                      <c:pt idx="1257">
                        <c:v>-2.8873604386960797E-4</c:v>
                      </c:pt>
                      <c:pt idx="1258">
                        <c:v>-2.87903906265546E-4</c:v>
                      </c:pt>
                      <c:pt idx="1259">
                        <c:v>-2.8717692010278399E-4</c:v>
                      </c:pt>
                      <c:pt idx="1260">
                        <c:v>-2.8656332042923901E-4</c:v>
                      </c:pt>
                      <c:pt idx="1261">
                        <c:v>-2.8607000635820902E-4</c:v>
                      </c:pt>
                      <c:pt idx="1262">
                        <c:v>-2.8570452610517002E-4</c:v>
                      </c:pt>
                      <c:pt idx="1263">
                        <c:v>-2.8547439424835399E-4</c:v>
                      </c:pt>
                      <c:pt idx="1264">
                        <c:v>-2.8538846301648201E-4</c:v>
                      </c:pt>
                      <c:pt idx="1265">
                        <c:v>-2.85458001478488E-4</c:v>
                      </c:pt>
                      <c:pt idx="1266">
                        <c:v>-2.85696687184592E-4</c:v>
                      </c:pt>
                      <c:pt idx="1267">
                        <c:v>-2.8612071642241098E-4</c:v>
                      </c:pt>
                      <c:pt idx="1268">
                        <c:v>-2.8674973066464499E-4</c:v>
                      </c:pt>
                      <c:pt idx="1269">
                        <c:v>-2.8760664155832701E-4</c:v>
                      </c:pt>
                      <c:pt idx="1270">
                        <c:v>-2.8871539720480902E-4</c:v>
                      </c:pt>
                      <c:pt idx="1271">
                        <c:v>-2.9010133695258001E-4</c:v>
                      </c:pt>
                      <c:pt idx="1272">
                        <c:v>-2.9178922055311801E-4</c:v>
                      </c:pt>
                      <c:pt idx="1273">
                        <c:v>-2.9380145621842399E-4</c:v>
                      </c:pt>
                      <c:pt idx="1274">
                        <c:v>-2.9615621517169101E-4</c:v>
                      </c:pt>
                      <c:pt idx="1275">
                        <c:v>-2.9886652608182302E-4</c:v>
                      </c:pt>
                      <c:pt idx="1276">
                        <c:v>-3.01937427470557E-4</c:v>
                      </c:pt>
                      <c:pt idx="1277">
                        <c:v>-3.0536564034985202E-4</c:v>
                      </c:pt>
                      <c:pt idx="1278">
                        <c:v>-3.09138850236583E-4</c:v>
                      </c:pt>
                      <c:pt idx="1279">
                        <c:v>-3.13235027190699E-4</c:v>
                      </c:pt>
                      <c:pt idx="1280">
                        <c:v>-3.1762256910509301E-4</c:v>
                      </c:pt>
                      <c:pt idx="1281">
                        <c:v>-3.2226110324803302E-4</c:v>
                      </c:pt>
                      <c:pt idx="1282">
                        <c:v>-3.2710336566243601E-4</c:v>
                      </c:pt>
                      <c:pt idx="1283">
                        <c:v>-3.3209604326425702E-4</c:v>
                      </c:pt>
                      <c:pt idx="1284">
                        <c:v>-3.3718287481036401E-4</c:v>
                      </c:pt>
                      <c:pt idx="1285">
                        <c:v>-3.4230617852053599E-4</c:v>
                      </c:pt>
                      <c:pt idx="1286">
                        <c:v>-3.4740744420183503E-4</c:v>
                      </c:pt>
                      <c:pt idx="1287">
                        <c:v>-3.5243064946976799E-4</c:v>
                      </c:pt>
                      <c:pt idx="1288">
                        <c:v>-3.5732432367240399E-4</c:v>
                      </c:pt>
                      <c:pt idx="1289">
                        <c:v>-3.6204204732057002E-4</c:v>
                      </c:pt>
                      <c:pt idx="1290">
                        <c:v>-3.66544601671731E-4</c:v>
                      </c:pt>
                      <c:pt idx="1291">
                        <c:v>-3.7080031968996099E-4</c:v>
                      </c:pt>
                      <c:pt idx="1292">
                        <c:v>-3.7478514256892198E-4</c:v>
                      </c:pt>
                      <c:pt idx="1293">
                        <c:v>-3.7848484066319298E-4</c:v>
                      </c:pt>
                      <c:pt idx="1294">
                        <c:v>-3.8189273537301503E-4</c:v>
                      </c:pt>
                      <c:pt idx="1295">
                        <c:v>-3.8501005673316599E-4</c:v>
                      </c:pt>
                      <c:pt idx="1296">
                        <c:v>-3.87846724957859E-4</c:v>
                      </c:pt>
                      <c:pt idx="1297">
                        <c:v>-3.9041733238407502E-4</c:v>
                      </c:pt>
                      <c:pt idx="1298">
                        <c:v>-3.9274376944520501E-4</c:v>
                      </c:pt>
                      <c:pt idx="1299">
                        <c:v>-3.9485317746918602E-4</c:v>
                      </c:pt>
                      <c:pt idx="1300">
                        <c:v>-3.96777004914904E-4</c:v>
                      </c:pt>
                      <c:pt idx="1301">
                        <c:v>-3.9855160991427298E-4</c:v>
                      </c:pt>
                      <c:pt idx="1302">
                        <c:v>-4.0021455895084999E-4</c:v>
                      </c:pt>
                      <c:pt idx="1303">
                        <c:v>-4.0180518316926402E-4</c:v>
                      </c:pt>
                      <c:pt idx="1304">
                        <c:v>-4.0336313439708499E-4</c:v>
                      </c:pt>
                      <c:pt idx="1305">
                        <c:v>-4.0492714700808699E-4</c:v>
                      </c:pt>
                      <c:pt idx="1306">
                        <c:v>-4.06533756221136E-4</c:v>
                      </c:pt>
                      <c:pt idx="1307">
                        <c:v>-4.0821587603194498E-4</c:v>
                      </c:pt>
                      <c:pt idx="1308">
                        <c:v>-4.1000128320972001E-4</c:v>
                      </c:pt>
                      <c:pt idx="1309">
                        <c:v>-4.1191177842661803E-4</c:v>
                      </c:pt>
                      <c:pt idx="1310">
                        <c:v>-4.1396205350734198E-4</c:v>
                      </c:pt>
                      <c:pt idx="1311">
                        <c:v>-4.1615860274773998E-4</c:v>
                      </c:pt>
                      <c:pt idx="1312">
                        <c:v>-4.18499552137174E-4</c:v>
                      </c:pt>
                      <c:pt idx="1313">
                        <c:v>-4.2097431825570799E-4</c:v>
                      </c:pt>
                      <c:pt idx="1314">
                        <c:v>-4.2356367918309698E-4</c:v>
                      </c:pt>
                      <c:pt idx="1315">
                        <c:v>-4.2624165597407302E-4</c:v>
                      </c:pt>
                      <c:pt idx="1316">
                        <c:v>-4.2897526374018399E-4</c:v>
                      </c:pt>
                      <c:pt idx="1317">
                        <c:v>-4.3172581756329402E-4</c:v>
                      </c:pt>
                      <c:pt idx="1318">
                        <c:v>-4.3445168175780497E-4</c:v>
                      </c:pt>
                      <c:pt idx="1319">
                        <c:v>-4.3710928094359102E-4</c:v>
                      </c:pt>
                      <c:pt idx="1320">
                        <c:v>-4.3965761878682802E-4</c:v>
                      </c:pt>
                      <c:pt idx="1321">
                        <c:v>-4.4205713078254298E-4</c:v>
                      </c:pt>
                      <c:pt idx="1322">
                        <c:v>-4.4427357963823202E-4</c:v>
                      </c:pt>
                      <c:pt idx="1323">
                        <c:v>-4.46279517503599E-4</c:v>
                      </c:pt>
                      <c:pt idx="1324">
                        <c:v>-4.4805584109097101E-4</c:v>
                      </c:pt>
                      <c:pt idx="1325">
                        <c:v>-4.4959246267566998E-4</c:v>
                      </c:pt>
                      <c:pt idx="1326">
                        <c:v>-4.5088919971350599E-4</c:v>
                      </c:pt>
                      <c:pt idx="1327">
                        <c:v>-4.5195535034547499E-4</c:v>
                      </c:pt>
                      <c:pt idx="1328">
                        <c:v>-4.5280832240475298E-4</c:v>
                      </c:pt>
                      <c:pt idx="1329">
                        <c:v>-4.53472675680516E-4</c:v>
                      </c:pt>
                      <c:pt idx="1330">
                        <c:v>-4.5397905997543399E-4</c:v>
                      </c:pt>
                      <c:pt idx="1331">
                        <c:v>-4.5436298245292602E-4</c:v>
                      </c:pt>
                      <c:pt idx="1332">
                        <c:v>-4.5465992257633E-4</c:v>
                      </c:pt>
                      <c:pt idx="1333">
                        <c:v>-4.5490506182970203E-4</c:v>
                      </c:pt>
                      <c:pt idx="1334">
                        <c:v>-4.5513177653126898E-4</c:v>
                      </c:pt>
                      <c:pt idx="1335">
                        <c:v>-4.55369172526307E-4</c:v>
                      </c:pt>
                      <c:pt idx="1336">
                        <c:v>-4.5564199576828002E-4</c:v>
                      </c:pt>
                      <c:pt idx="1337">
                        <c:v>-4.5596853234342402E-4</c:v>
                      </c:pt>
                      <c:pt idx="1338">
                        <c:v>-4.56361034997564E-4</c:v>
                      </c:pt>
                      <c:pt idx="1339">
                        <c:v>-4.5682603155332502E-4</c:v>
                      </c:pt>
                      <c:pt idx="1340">
                        <c:v>-4.5736525387019602E-4</c:v>
                      </c:pt>
                      <c:pt idx="1341">
                        <c:v>-4.5797612095772303E-4</c:v>
                      </c:pt>
                      <c:pt idx="1342">
                        <c:v>-4.5865354785533402E-4</c:v>
                      </c:pt>
                      <c:pt idx="1343">
                        <c:v>-4.59390715248257E-4</c:v>
                      </c:pt>
                      <c:pt idx="1344">
                        <c:v>-4.60181098403926E-4</c:v>
                      </c:pt>
                      <c:pt idx="1345">
                        <c:v>-4.61019097791527E-4</c:v>
                      </c:pt>
                      <c:pt idx="1346">
                        <c:v>-4.61901579242194E-4</c:v>
                      </c:pt>
                      <c:pt idx="1347">
                        <c:v>-4.6282642083666999E-4</c:v>
                      </c:pt>
                      <c:pt idx="1348">
                        <c:v>-4.6379341575633701E-4</c:v>
                      </c:pt>
                      <c:pt idx="1349">
                        <c:v>-4.6480432864912802E-4</c:v>
                      </c:pt>
                      <c:pt idx="1350">
                        <c:v>-4.6586176879582001E-4</c:v>
                      </c:pt>
                      <c:pt idx="1351">
                        <c:v>-4.66969270707312E-4</c:v>
                      </c:pt>
                      <c:pt idx="1352">
                        <c:v>-4.6812859739307598E-4</c:v>
                      </c:pt>
                      <c:pt idx="1353">
                        <c:v>-4.6933908072881202E-4</c:v>
                      </c:pt>
                      <c:pt idx="1354">
                        <c:v>-4.7059718184939102E-4</c:v>
                      </c:pt>
                      <c:pt idx="1355">
                        <c:v>-4.7189652772292598E-4</c:v>
                      </c:pt>
                      <c:pt idx="1356">
                        <c:v>-4.7322707432992199E-4</c:v>
                      </c:pt>
                      <c:pt idx="1357">
                        <c:v>-4.7457582494100302E-4</c:v>
                      </c:pt>
                      <c:pt idx="1358">
                        <c:v>-4.7592662840957898E-4</c:v>
                      </c:pt>
                      <c:pt idx="1359">
                        <c:v>-4.77260703341669E-4</c:v>
                      </c:pt>
                      <c:pt idx="1360">
                        <c:v>-4.7855854007152799E-4</c:v>
                      </c:pt>
                      <c:pt idx="1361">
                        <c:v>-4.7980106545751302E-4</c:v>
                      </c:pt>
                      <c:pt idx="1362">
                        <c:v>-4.80970494689837E-4</c:v>
                      </c:pt>
                      <c:pt idx="1363">
                        <c:v>-4.8205145283810799E-4</c:v>
                      </c:pt>
                      <c:pt idx="1364">
                        <c:v>-4.8303292580475598E-4</c:v>
                      </c:pt>
                      <c:pt idx="1365">
                        <c:v>-4.8390828058907299E-4</c:v>
                      </c:pt>
                      <c:pt idx="1366">
                        <c:v>-4.8467653957264201E-4</c:v>
                      </c:pt>
                      <c:pt idx="1367">
                        <c:v>-4.8534237416259001E-4</c:v>
                      </c:pt>
                      <c:pt idx="1368">
                        <c:v>-4.8591333227319299E-4</c:v>
                      </c:pt>
                      <c:pt idx="1369">
                        <c:v>-4.8640193238124097E-4</c:v>
                      </c:pt>
                      <c:pt idx="1370">
                        <c:v>-4.8682377188250198E-4</c:v>
                      </c:pt>
                      <c:pt idx="1371">
                        <c:v>-4.8719617534363801E-4</c:v>
                      </c:pt>
                      <c:pt idx="1372">
                        <c:v>-4.8753802601708999E-4</c:v>
                      </c:pt>
                      <c:pt idx="1373">
                        <c:v>-4.8786684028812402E-4</c:v>
                      </c:pt>
                      <c:pt idx="1374">
                        <c:v>-4.8819830925100899E-4</c:v>
                      </c:pt>
                      <c:pt idx="1375">
                        <c:v>-4.8854597697562503E-4</c:v>
                      </c:pt>
                      <c:pt idx="1376">
                        <c:v>-4.8892075206368195E-4</c:v>
                      </c:pt>
                      <c:pt idx="1377">
                        <c:v>-4.8933054534248401E-4</c:v>
                      </c:pt>
                      <c:pt idx="1378">
                        <c:v>-4.8978000719567298E-4</c:v>
                      </c:pt>
                      <c:pt idx="1379">
                        <c:v>-4.9027154458181001E-4</c:v>
                      </c:pt>
                      <c:pt idx="1380">
                        <c:v>-4.9080478249008701E-4</c:v>
                      </c:pt>
                      <c:pt idx="1381">
                        <c:v>-4.9137928947452704E-4</c:v>
                      </c:pt>
                      <c:pt idx="1382">
                        <c:v>-4.9199407221405098E-4</c:v>
                      </c:pt>
                      <c:pt idx="1383">
                        <c:v>-4.9264569563922905E-4</c:v>
                      </c:pt>
                      <c:pt idx="1384">
                        <c:v>-4.9333085052159699E-4</c:v>
                      </c:pt>
                      <c:pt idx="1385">
                        <c:v>-4.9404663816664696E-4</c:v>
                      </c:pt>
                      <c:pt idx="1386">
                        <c:v>-4.9479007924664998E-4</c:v>
                      </c:pt>
                      <c:pt idx="1387">
                        <c:v>-4.9555876210705097E-4</c:v>
                      </c:pt>
                      <c:pt idx="1388">
                        <c:v>-4.9635009859452599E-4</c:v>
                      </c:pt>
                      <c:pt idx="1389">
                        <c:v>-4.9716240065911005E-4</c:v>
                      </c:pt>
                      <c:pt idx="1390">
                        <c:v>-4.9799393671657601E-4</c:v>
                      </c:pt>
                      <c:pt idx="1391">
                        <c:v>-4.9884195590806297E-4</c:v>
                      </c:pt>
                      <c:pt idx="1392">
                        <c:v>-4.99704292790284E-4</c:v>
                      </c:pt>
                      <c:pt idx="1393">
                        <c:v>-5.0057820469552605E-4</c:v>
                      </c:pt>
                      <c:pt idx="1394">
                        <c:v>-5.0146240691809204E-4</c:v>
                      </c:pt>
                      <c:pt idx="1395">
                        <c:v>-5.0235630317256596E-4</c:v>
                      </c:pt>
                      <c:pt idx="1396">
                        <c:v>-5.0326072623172802E-4</c:v>
                      </c:pt>
                      <c:pt idx="1397">
                        <c:v>-5.0417625299705696E-4</c:v>
                      </c:pt>
                      <c:pt idx="1398">
                        <c:v>-5.0510540154318601E-4</c:v>
                      </c:pt>
                      <c:pt idx="1399">
                        <c:v>-5.0605085701207998E-4</c:v>
                      </c:pt>
                      <c:pt idx="1400">
                        <c:v>-5.0701578073823403E-4</c:v>
                      </c:pt>
                      <c:pt idx="1401">
                        <c:v>-5.0800416211143197E-4</c:v>
                      </c:pt>
                      <c:pt idx="1402">
                        <c:v>-5.0901997290178896E-4</c:v>
                      </c:pt>
                      <c:pt idx="1403">
                        <c:v>-5.1006710825824905E-4</c:v>
                      </c:pt>
                      <c:pt idx="1404">
                        <c:v>-5.1114937348226998E-4</c:v>
                      </c:pt>
                      <c:pt idx="1405">
                        <c:v>-5.1227003301419695E-4</c:v>
                      </c:pt>
                      <c:pt idx="1406">
                        <c:v>-5.1343271580377105E-4</c:v>
                      </c:pt>
                      <c:pt idx="1407">
                        <c:v>-5.1464067859140498E-4</c:v>
                      </c:pt>
                      <c:pt idx="1408">
                        <c:v>-5.1589707734941005E-4</c:v>
                      </c:pt>
                      <c:pt idx="1409">
                        <c:v>-5.1720503297669404E-4</c:v>
                      </c:pt>
                      <c:pt idx="1410">
                        <c:v>-5.1856743661554499E-4</c:v>
                      </c:pt>
                      <c:pt idx="1411">
                        <c:v>-5.19987394967969E-4</c:v>
                      </c:pt>
                      <c:pt idx="1412">
                        <c:v>-5.2146819712803804E-4</c:v>
                      </c:pt>
                      <c:pt idx="1413">
                        <c:v>-5.2301307543089505E-4</c:v>
                      </c:pt>
                      <c:pt idx="1414">
                        <c:v>-5.2462409930992303E-4</c:v>
                      </c:pt>
                      <c:pt idx="1415">
                        <c:v>-5.2630257188800102E-4</c:v>
                      </c:pt>
                      <c:pt idx="1416">
                        <c:v>-5.2804758523028504E-4</c:v>
                      </c:pt>
                      <c:pt idx="1417">
                        <c:v>-5.2985937072305299E-4</c:v>
                      </c:pt>
                      <c:pt idx="1418">
                        <c:v>-5.3173356284049399E-4</c:v>
                      </c:pt>
                      <c:pt idx="1419">
                        <c:v>-5.3366452027335705E-4</c:v>
                      </c:pt>
                      <c:pt idx="1420">
                        <c:v>-5.3564436883888602E-4</c:v>
                      </c:pt>
                      <c:pt idx="1421">
                        <c:v>-5.3766385376860103E-4</c:v>
                      </c:pt>
                      <c:pt idx="1422">
                        <c:v>-5.3971233930120597E-4</c:v>
                      </c:pt>
                      <c:pt idx="1423">
                        <c:v>-5.4177869864264203E-4</c:v>
                      </c:pt>
                      <c:pt idx="1424">
                        <c:v>-5.4385114220556897E-4</c:v>
                      </c:pt>
                      <c:pt idx="1425">
                        <c:v>-5.4591911811077199E-4</c:v>
                      </c:pt>
                      <c:pt idx="1426">
                        <c:v>-5.4797385034891595E-4</c:v>
                      </c:pt>
                      <c:pt idx="1427">
                        <c:v>-5.5000681310415401E-4</c:v>
                      </c:pt>
                      <c:pt idx="1428">
                        <c:v>-5.5201137405034E-4</c:v>
                      </c:pt>
                      <c:pt idx="1429">
                        <c:v>-5.5398278490521196E-4</c:v>
                      </c:pt>
                      <c:pt idx="1430">
                        <c:v>-5.5591820233338504E-4</c:v>
                      </c:pt>
                      <c:pt idx="1431">
                        <c:v>-5.5781517921601705E-4</c:v>
                      </c:pt>
                      <c:pt idx="1432">
                        <c:v>-5.5967383723640705E-4</c:v>
                      </c:pt>
                      <c:pt idx="1433">
                        <c:v>-5.6149619870635604E-4</c:v>
                      </c:pt>
                      <c:pt idx="1434">
                        <c:v>-5.6328322356706398E-4</c:v>
                      </c:pt>
                      <c:pt idx="1435">
                        <c:v>-5.65035838994224E-4</c:v>
                      </c:pt>
                      <c:pt idx="1436">
                        <c:v>-5.6675469618258298E-4</c:v>
                      </c:pt>
                      <c:pt idx="1437">
                        <c:v>-5.6843943672736197E-4</c:v>
                      </c:pt>
                      <c:pt idx="1438">
                        <c:v>-5.7009072893744197E-4</c:v>
                      </c:pt>
                      <c:pt idx="1439">
                        <c:v>-5.7170764627716695E-4</c:v>
                      </c:pt>
                      <c:pt idx="1440">
                        <c:v>-5.7328870156388699E-4</c:v>
                      </c:pt>
                      <c:pt idx="1441">
                        <c:v>-5.7483276002253802E-4</c:v>
                      </c:pt>
                      <c:pt idx="1442">
                        <c:v>-5.7633908974361004E-4</c:v>
                      </c:pt>
                      <c:pt idx="1443">
                        <c:v>-5.7780761438375801E-4</c:v>
                      </c:pt>
                      <c:pt idx="1444">
                        <c:v>-5.7923977595599298E-4</c:v>
                      </c:pt>
                      <c:pt idx="1445">
                        <c:v>-5.8063826229608196E-4</c:v>
                      </c:pt>
                      <c:pt idx="1446">
                        <c:v>-5.8200687803022897E-4</c:v>
                      </c:pt>
                      <c:pt idx="1447">
                        <c:v>-5.83350096637976E-4</c:v>
                      </c:pt>
                      <c:pt idx="1448">
                        <c:v>-5.8467448093192599E-4</c:v>
                      </c:pt>
                      <c:pt idx="1449">
                        <c:v>-5.8598781357351699E-4</c:v>
                      </c:pt>
                      <c:pt idx="1450">
                        <c:v>-5.8729870781622196E-4</c:v>
                      </c:pt>
                      <c:pt idx="1451">
                        <c:v>-5.8861567819745904E-4</c:v>
                      </c:pt>
                      <c:pt idx="1452">
                        <c:v>-5.8994822045328103E-4</c:v>
                      </c:pt>
                      <c:pt idx="1453">
                        <c:v>-5.9130482561466102E-4</c:v>
                      </c:pt>
                      <c:pt idx="1454">
                        <c:v>-5.9269295858217904E-4</c:v>
                      </c:pt>
                      <c:pt idx="1455">
                        <c:v>-5.94118370571113E-4</c:v>
                      </c:pt>
                      <c:pt idx="1456">
                        <c:v>-5.9558581954787004E-4</c:v>
                      </c:pt>
                      <c:pt idx="1457">
                        <c:v>-5.9709722745282805E-4</c:v>
                      </c:pt>
                      <c:pt idx="1458">
                        <c:v>-5.9865281140466197E-4</c:v>
                      </c:pt>
                      <c:pt idx="1459">
                        <c:v>-6.0024954563766999E-4</c:v>
                      </c:pt>
                      <c:pt idx="1460">
                        <c:v>-6.0188087792572903E-4</c:v>
                      </c:pt>
                      <c:pt idx="1461">
                        <c:v>-6.0353719040976805E-4</c:v>
                      </c:pt>
                      <c:pt idx="1462">
                        <c:v>-6.0520524274666504E-4</c:v>
                      </c:pt>
                      <c:pt idx="1463">
                        <c:v>-6.06868075125043E-4</c:v>
                      </c:pt>
                      <c:pt idx="1464">
                        <c:v>-6.0850480175652505E-4</c:v>
                      </c:pt>
                      <c:pt idx="1465">
                        <c:v>-6.1009129658463998E-4</c:v>
                      </c:pt>
                      <c:pt idx="1466">
                        <c:v>-6.1159701930453602E-4</c:v>
                      </c:pt>
                      <c:pt idx="1467">
                        <c:v>-6.1298744783502704E-4</c:v>
                      </c:pt>
                      <c:pt idx="1468">
                        <c:v>-6.1422295888775098E-4</c:v>
                      </c:pt>
                      <c:pt idx="1469">
                        <c:v>-6.1525813456927904E-4</c:v>
                      </c:pt>
                      <c:pt idx="1470">
                        <c:v>-6.16041616797747E-4</c:v>
                      </c:pt>
                      <c:pt idx="1471">
                        <c:v>-6.1651541597686405E-4</c:v>
                      </c:pt>
                      <c:pt idx="1472">
                        <c:v>-6.1661505796187601E-4</c:v>
                      </c:pt>
                      <c:pt idx="1473">
                        <c:v>-6.1626894886886196E-4</c:v>
                      </c:pt>
                      <c:pt idx="1474">
                        <c:v>-6.1540155550322297E-4</c:v>
                      </c:pt>
                      <c:pt idx="1475">
                        <c:v>-6.1393178598146E-4</c:v>
                      </c:pt>
                      <c:pt idx="1476">
                        <c:v>-6.1177536142117798E-4</c:v>
                      </c:pt>
                      <c:pt idx="1477">
                        <c:v>-6.0884799632823902E-4</c:v>
                      </c:pt>
                      <c:pt idx="1478">
                        <c:v>-6.0506919846552403E-4</c:v>
                      </c:pt>
                      <c:pt idx="1479">
                        <c:v>-6.00366570355598E-4</c:v>
                      </c:pt>
                      <c:pt idx="1480">
                        <c:v>-5.9467841899117299E-4</c:v>
                      </c:pt>
                      <c:pt idx="1481">
                        <c:v>-5.8795952815864398E-4</c:v>
                      </c:pt>
                      <c:pt idx="1482">
                        <c:v>-5.8018485949325399E-4</c:v>
                      </c:pt>
                      <c:pt idx="1483">
                        <c:v>-5.7135267679259399E-4</c:v>
                      </c:pt>
                      <c:pt idx="1484">
                        <c:v>-5.6148703610002298E-4</c:v>
                      </c:pt>
                      <c:pt idx="1485">
                        <c:v>-5.5063962065623497E-4</c:v>
                      </c:pt>
                      <c:pt idx="1486">
                        <c:v>-5.3888626619014298E-4</c:v>
                      </c:pt>
                      <c:pt idx="1487">
                        <c:v>-5.26326799341967E-4</c:v>
                      </c:pt>
                      <c:pt idx="1488">
                        <c:v>-5.13081410687099E-4</c:v>
                      </c:pt>
                      <c:pt idx="1489">
                        <c:v>-4.9928575178307701E-4</c:v>
                      </c:pt>
                      <c:pt idx="1490">
                        <c:v>-4.85084453075474E-4</c:v>
                      </c:pt>
                      <c:pt idx="1491">
                        <c:v>-4.7062381153331801E-4</c:v>
                      </c:pt>
                      <c:pt idx="1492">
                        <c:v>-4.5604713746293102E-4</c:v>
                      </c:pt>
                      <c:pt idx="1493">
                        <c:v>-4.4148584937610898E-4</c:v>
                      </c:pt>
                      <c:pt idx="1494">
                        <c:v>-4.2705414099459101E-4</c:v>
                      </c:pt>
                      <c:pt idx="1495">
                        <c:v>-4.128446720638E-4</c:v>
                      </c:pt>
                      <c:pt idx="1496">
                        <c:v>-3.9892273771260797E-4</c:v>
                      </c:pt>
                      <c:pt idx="1497">
                        <c:v>-3.85324523438061E-4</c:v>
                      </c:pt>
                      <c:pt idx="1498">
                        <c:v>-3.72055905118952E-4</c:v>
                      </c:pt>
                      <c:pt idx="1499">
                        <c:v>-3.5909238668011299E-4</c:v>
                      </c:pt>
                      <c:pt idx="1500">
                        <c:v>-3.4638047007459299E-4</c:v>
                      </c:pt>
                      <c:pt idx="1501">
                        <c:v>-3.3384033294559499E-4</c:v>
                      </c:pt>
                      <c:pt idx="1502">
                        <c:v>-3.2137068074442298E-4</c:v>
                      </c:pt>
                      <c:pt idx="1503">
                        <c:v>-3.0885414059592602E-4</c:v>
                      </c:pt>
                      <c:pt idx="1504">
                        <c:v>-2.9616357856526298E-4</c:v>
                      </c:pt>
                      <c:pt idx="1505">
                        <c:v>-2.8316904470329001E-4</c:v>
                      </c:pt>
                      <c:pt idx="1506">
                        <c:v>-2.6974538417331902E-4</c:v>
                      </c:pt>
                      <c:pt idx="1507">
                        <c:v>-2.5577869991883298E-4</c:v>
                      </c:pt>
                      <c:pt idx="1508">
                        <c:v>-2.4117290380903499E-4</c:v>
                      </c:pt>
                      <c:pt idx="1509">
                        <c:v>-2.2585348053752401E-4</c:v>
                      </c:pt>
                      <c:pt idx="1510">
                        <c:v>-2.0977076276662099E-4</c:v>
                      </c:pt>
                      <c:pt idx="1511">
                        <c:v>-1.9290022518007901E-4</c:v>
                      </c:pt>
                      <c:pt idx="1512">
                        <c:v>-1.75242391586097E-4</c:v>
                      </c:pt>
                      <c:pt idx="1513">
                        <c:v>-1.56818501969636E-4</c:v>
                      </c:pt>
                      <c:pt idx="1514">
                        <c:v>-1.3766602058965801E-4</c:v>
                      </c:pt>
                      <c:pt idx="1515">
                        <c:v>-1.17831468745898E-4</c:v>
                      </c:pt>
                      <c:pt idx="1516" formatCode="0.00E+00">
                        <c:v>-9.7365314139952495E-5</c:v>
                      </c:pt>
                      <c:pt idx="1517" formatCode="0.00E+00">
                        <c:v>-7.6316126090650703E-5</c:v>
                      </c:pt>
                      <c:pt idx="1518" formatCode="0.00E+00">
                        <c:v>-5.4724376941062002E-5</c:v>
                      </c:pt>
                      <c:pt idx="1519" formatCode="0.00E+00">
                        <c:v>-3.2618699527547201E-5</c:v>
                      </c:pt>
                      <c:pt idx="1520" formatCode="0.00E+00">
                        <c:v>-1.00166064336454E-5</c:v>
                      </c:pt>
                      <c:pt idx="1521" formatCode="0.00E+00">
                        <c:v>1.30797853005488E-5</c:v>
                      </c:pt>
                      <c:pt idx="1522" formatCode="0.00E+00">
                        <c:v>3.6680073170767901E-5</c:v>
                      </c:pt>
                      <c:pt idx="1523" formatCode="0.00E+00">
                        <c:v>6.0802787710800198E-5</c:v>
                      </c:pt>
                      <c:pt idx="1524" formatCode="0.00E+00">
                        <c:v>8.5471276881949696E-5</c:v>
                      </c:pt>
                      <c:pt idx="1525">
                        <c:v>1.10712066549393E-4</c:v>
                      </c:pt>
                      <c:pt idx="1526">
                        <c:v>1.36549329771048E-4</c:v>
                      </c:pt>
                      <c:pt idx="1527">
                        <c:v>1.6300312917697299E-4</c:v>
                      </c:pt>
                      <c:pt idx="1528">
                        <c:v>1.9008778206295999E-4</c:v>
                      </c:pt>
                      <c:pt idx="1529">
                        <c:v>2.17810207548299E-4</c:v>
                      </c:pt>
                      <c:pt idx="1530">
                        <c:v>2.4617032618010602E-4</c:v>
                      </c:pt>
                      <c:pt idx="1531">
                        <c:v>2.7516413076559898E-4</c:v>
                      </c:pt>
                      <c:pt idx="1532">
                        <c:v>3.04782069390721E-4</c:v>
                      </c:pt>
                      <c:pt idx="1533">
                        <c:v>3.3501146939295698E-4</c:v>
                      </c:pt>
                      <c:pt idx="1534">
                        <c:v>3.6583777113456602E-4</c:v>
                      </c:pt>
                      <c:pt idx="1535">
                        <c:v>3.9724422728857202E-4</c:v>
                      </c:pt>
                      <c:pt idx="1536">
                        <c:v>4.29212662215224E-4</c:v>
                      </c:pt>
                      <c:pt idx="1537">
                        <c:v>4.6172332611688701E-4</c:v>
                      </c:pt>
                      <c:pt idx="1538">
                        <c:v>4.94753242795642E-4</c:v>
                      </c:pt>
                      <c:pt idx="1539">
                        <c:v>5.2827539147107402E-4</c:v>
                      </c:pt>
                      <c:pt idx="1540">
                        <c:v>5.6226003278330003E-4</c:v>
                      </c:pt>
                      <c:pt idx="1541">
                        <c:v>5.9667323513154199E-4</c:v>
                      </c:pt>
                      <c:pt idx="1542">
                        <c:v>6.3147698879712096E-4</c:v>
                      </c:pt>
                      <c:pt idx="1543">
                        <c:v>6.6662881013574695E-4</c:v>
                      </c:pt>
                      <c:pt idx="1544">
                        <c:v>7.0208231930082399E-4</c:v>
                      </c:pt>
                      <c:pt idx="1545">
                        <c:v>7.3778691044748795E-4</c:v>
                      </c:pt>
                      <c:pt idx="1546">
                        <c:v>7.73690420201243E-4</c:v>
                      </c:pt>
                      <c:pt idx="1547">
                        <c:v>8.0973656964108899E-4</c:v>
                      </c:pt>
                      <c:pt idx="1548">
                        <c:v>8.4586625014420995E-4</c:v>
                      </c:pt>
                      <c:pt idx="1549">
                        <c:v>8.82015771761709E-4</c:v>
                      </c:pt>
                      <c:pt idx="1550">
                        <c:v>9.1811918783860102E-4</c:v>
                      </c:pt>
                      <c:pt idx="1551">
                        <c:v>9.5410860839255796E-4</c:v>
                      </c:pt>
                      <c:pt idx="1552">
                        <c:v>9.8991537897310492E-4</c:v>
                      </c:pt>
                      <c:pt idx="1553">
                        <c:v>1.0254726751436701E-3</c:v>
                      </c:pt>
                      <c:pt idx="1554">
                        <c:v>1.0607179714605E-3</c:v>
                      </c:pt>
                      <c:pt idx="1555">
                        <c:v>1.0955959617889499E-3</c:v>
                      </c:pt>
                      <c:pt idx="1556">
                        <c:v>1.1300626348054699E-3</c:v>
                      </c:pt>
                      <c:pt idx="1557">
                        <c:v>1.1640883350835299E-3</c:v>
                      </c:pt>
                      <c:pt idx="1558">
                        <c:v>1.19765961779612E-3</c:v>
                      </c:pt>
                      <c:pt idx="1559">
                        <c:v>1.23078091632634E-3</c:v>
                      </c:pt>
                      <c:pt idx="1560">
                        <c:v>1.26347276249368E-3</c:v>
                      </c:pt>
                      <c:pt idx="1561">
                        <c:v>1.2957702653207399E-3</c:v>
                      </c:pt>
                      <c:pt idx="1562">
                        <c:v>1.3277223056730001E-3</c:v>
                      </c:pt>
                      <c:pt idx="1563">
                        <c:v>1.35938397576048E-3</c:v>
                      </c:pt>
                      <c:pt idx="1564">
                        <c:v>1.3908125759072099E-3</c:v>
                      </c:pt>
                      <c:pt idx="1565">
                        <c:v>1.42206225239751E-3</c:v>
                      </c:pt>
                      <c:pt idx="1566">
                        <c:v>1.4531795485208899E-3</c:v>
                      </c:pt>
                      <c:pt idx="1567">
                        <c:v>1.4841997119463201E-3</c:v>
                      </c:pt>
                      <c:pt idx="1568">
                        <c:v>1.5151442993594599E-3</c:v>
                      </c:pt>
                      <c:pt idx="1569">
                        <c:v>1.54602207409059E-3</c:v>
                      </c:pt>
                      <c:pt idx="1570">
                        <c:v>1.5768288997028901E-3</c:v>
                      </c:pt>
                      <c:pt idx="1571">
                        <c:v>1.6075513536751801E-3</c:v>
                      </c:pt>
                      <c:pt idx="1572">
                        <c:v>1.63817023446428E-3</c:v>
                      </c:pt>
                      <c:pt idx="1573">
                        <c:v>1.6686661210008401E-3</c:v>
                      </c:pt>
                      <c:pt idx="1574">
                        <c:v>1.6990254404376001E-3</c:v>
                      </c:pt>
                      <c:pt idx="1575">
                        <c:v>1.72924458345662E-3</c:v>
                      </c:pt>
                      <c:pt idx="1576">
                        <c:v>1.75933396076508E-3</c:v>
                      </c:pt>
                      <c:pt idx="1577">
                        <c:v>1.78932102755668E-3</c:v>
                      </c:pt>
                      <c:pt idx="1578">
                        <c:v>1.81925135032265E-3</c:v>
                      </c:pt>
                      <c:pt idx="1579">
                        <c:v>1.84918868841116E-3</c:v>
                      </c:pt>
                      <c:pt idx="1580">
                        <c:v>1.87921415457938E-3</c:v>
                      </c:pt>
                      <c:pt idx="1581">
                        <c:v>1.90942383047061E-3</c:v>
                      </c:pt>
                      <c:pt idx="1582">
                        <c:v>1.9399271003787001E-3</c:v>
                      </c:pt>
                      <c:pt idx="1583">
                        <c:v>1.9708426656047801E-3</c:v>
                      </c:pt>
                      <c:pt idx="1584">
                        <c:v>2.0022967854475102E-3</c:v>
                      </c:pt>
                      <c:pt idx="1585">
                        <c:v>2.0344218441282298E-3</c:v>
                      </c:pt>
                      <c:pt idx="1586">
                        <c:v>2.06735577863163E-3</c:v>
                      </c:pt>
                      <c:pt idx="1587">
                        <c:v>2.1012405508334699E-3</c:v>
                      </c:pt>
                      <c:pt idx="1588">
                        <c:v>2.1362222463602201E-3</c:v>
                      </c:pt>
                      <c:pt idx="1589">
                        <c:v>2.1724498762423399E-3</c:v>
                      </c:pt>
                      <c:pt idx="1590">
                        <c:v>2.21007637033643E-3</c:v>
                      </c:pt>
                      <c:pt idx="1591">
                        <c:v>2.2492579200867101E-3</c:v>
                      </c:pt>
                      <c:pt idx="1592">
                        <c:v>2.2901554127563802E-3</c:v>
                      </c:pt>
                      <c:pt idx="1593">
                        <c:v>2.33293280166731E-3</c:v>
                      </c:pt>
                      <c:pt idx="1594">
                        <c:v>2.3777564416033199E-3</c:v>
                      </c:pt>
                      <c:pt idx="1595">
                        <c:v>2.4247935706926201E-3</c:v>
                      </c:pt>
                      <c:pt idx="1596">
                        <c:v>2.4742108859471998E-3</c:v>
                      </c:pt>
                      <c:pt idx="1597">
                        <c:v>2.5261744032819599E-3</c:v>
                      </c:pt>
                      <c:pt idx="1598">
                        <c:v>2.5808485992218199E-3</c:v>
                      </c:pt>
                      <c:pt idx="1599">
                        <c:v>2.63839432135978E-3</c:v>
                      </c:pt>
                      <c:pt idx="1600">
                        <c:v>2.69896965201586E-3</c:v>
                      </c:pt>
                      <c:pt idx="1601">
                        <c:v>2.7627232049668598E-3</c:v>
                      </c:pt>
                      <c:pt idx="1602">
                        <c:v>2.8298110144996998E-3</c:v>
                      </c:pt>
                      <c:pt idx="1603">
                        <c:v>2.9003852230126601E-3</c:v>
                      </c:pt>
                      <c:pt idx="1604">
                        <c:v>2.9745943374921099E-3</c:v>
                      </c:pt>
                      <c:pt idx="1605">
                        <c:v>3.05258337407669E-3</c:v>
                      </c:pt>
                      <c:pt idx="1606">
                        <c:v>3.1344953024705501E-3</c:v>
                      </c:pt>
                      <c:pt idx="1607">
                        <c:v>3.2204701514564498E-3</c:v>
                      </c:pt>
                      <c:pt idx="1608">
                        <c:v>3.3106435892163101E-3</c:v>
                      </c:pt>
                      <c:pt idx="1609">
                        <c:v>3.4051459258675901E-3</c:v>
                      </c:pt>
                      <c:pt idx="1610">
                        <c:v>3.5041011176851098E-3</c:v>
                      </c:pt>
                      <c:pt idx="1611">
                        <c:v>3.60762532410857E-3</c:v>
                      </c:pt>
                      <c:pt idx="1612">
                        <c:v>3.71582432474787E-3</c:v>
                      </c:pt>
                      <c:pt idx="1613">
                        <c:v>3.8287924218545601E-3</c:v>
                      </c:pt>
                      <c:pt idx="1614">
                        <c:v>3.94661123589269E-3</c:v>
                      </c:pt>
                      <c:pt idx="1615">
                        <c:v>4.0693479719001099E-3</c:v>
                      </c:pt>
                      <c:pt idx="1616">
                        <c:v>4.1970545922698204E-3</c:v>
                      </c:pt>
                      <c:pt idx="1617">
                        <c:v>4.3297666834954803E-3</c:v>
                      </c:pt>
                      <c:pt idx="1618">
                        <c:v>4.4675031579717696E-3</c:v>
                      </c:pt>
                      <c:pt idx="1619">
                        <c:v>4.6102662696813103E-3</c:v>
                      </c:pt>
                      <c:pt idx="1620">
                        <c:v>4.7580412011975796E-3</c:v>
                      </c:pt>
                      <c:pt idx="1621">
                        <c:v>4.9107962933175198E-3</c:v>
                      </c:pt>
                      <c:pt idx="1622">
                        <c:v>5.0684832367597103E-3</c:v>
                      </c:pt>
                      <c:pt idx="1623">
                        <c:v>5.2310368633571701E-3</c:v>
                      </c:pt>
                      <c:pt idx="1624">
                        <c:v>5.3983739787511302E-3</c:v>
                      </c:pt>
                      <c:pt idx="1625">
                        <c:v>5.5703942550867896E-3</c:v>
                      </c:pt>
                      <c:pt idx="1626">
                        <c:v>5.74698034834897E-3</c:v>
                      </c:pt>
                      <c:pt idx="1627">
                        <c:v>5.9279919726475698E-3</c:v>
                      </c:pt>
                      <c:pt idx="1628">
                        <c:v>6.1132709828928796E-3</c:v>
                      </c:pt>
                      <c:pt idx="1629">
                        <c:v>6.3026460653920896E-3</c:v>
                      </c:pt>
                      <c:pt idx="1630">
                        <c:v>6.4959237061676502E-3</c:v>
                      </c:pt>
                      <c:pt idx="1631">
                        <c:v>6.6928862959588697E-3</c:v>
                      </c:pt>
                      <c:pt idx="1632">
                        <c:v>6.8932959786963104E-3</c:v>
                      </c:pt>
                      <c:pt idx="1633">
                        <c:v>7.0968942818470304E-3</c:v>
                      </c:pt>
                      <c:pt idx="1634">
                        <c:v>7.30340388990531E-3</c:v>
                      </c:pt>
                      <c:pt idx="1635">
                        <c:v>7.5125302949768198E-3</c:v>
                      </c:pt>
                      <c:pt idx="1636">
                        <c:v>7.7239621343534797E-3</c:v>
                      </c:pt>
                      <c:pt idx="1637">
                        <c:v>7.9373762202437203E-3</c:v>
                      </c:pt>
                      <c:pt idx="1638">
                        <c:v>8.1524384627392199E-3</c:v>
                      </c:pt>
                      <c:pt idx="1639">
                        <c:v>8.36880634994174E-3</c:v>
                      </c:pt>
                      <c:pt idx="1640">
                        <c:v>8.5861312296876009E-3</c:v>
                      </c:pt>
                      <c:pt idx="1641">
                        <c:v>8.8040599397144603E-3</c:v>
                      </c:pt>
                      <c:pt idx="1642">
                        <c:v>9.02223646468156E-3</c:v>
                      </c:pt>
                      <c:pt idx="1643">
                        <c:v>9.2402966985592905E-3</c:v>
                      </c:pt>
                      <c:pt idx="1644">
                        <c:v>9.4578794464521606E-3</c:v>
                      </c:pt>
                      <c:pt idx="1645">
                        <c:v>9.6746303772962308E-3</c:v>
                      </c:pt>
                      <c:pt idx="1646">
                        <c:v>9.8901872947298602E-3</c:v>
                      </c:pt>
                      <c:pt idx="1647">
                        <c:v>1.01041866136104E-2</c:v>
                      </c:pt>
                      <c:pt idx="1648">
                        <c:v>1.03162634436526E-2</c:v>
                      </c:pt>
                      <c:pt idx="1649">
                        <c:v>1.05260516266539E-2</c:v>
                      </c:pt>
                      <c:pt idx="1650">
                        <c:v>1.07331842470622E-2</c:v>
                      </c:pt>
                      <c:pt idx="1651">
                        <c:v>1.0937293911998399E-2</c:v>
                      </c:pt>
                      <c:pt idx="1652">
                        <c:v>1.11380138972524E-2</c:v>
                      </c:pt>
                      <c:pt idx="1653">
                        <c:v>1.1334978232384999E-2</c:v>
                      </c:pt>
                      <c:pt idx="1654">
                        <c:v>1.1527822418325199E-2</c:v>
                      </c:pt>
                      <c:pt idx="1655">
                        <c:v>1.17161787011209E-2</c:v>
                      </c:pt>
                      <c:pt idx="1656">
                        <c:v>1.1899687646760099E-2</c:v>
                      </c:pt>
                      <c:pt idx="1657">
                        <c:v>1.20779991866009E-2</c:v>
                      </c:pt>
                      <c:pt idx="1658">
                        <c:v>1.22507615799508E-2</c:v>
                      </c:pt>
                      <c:pt idx="1659">
                        <c:v>1.24176277316998E-2</c:v>
                      </c:pt>
                      <c:pt idx="1660">
                        <c:v>1.2578254502627E-2</c:v>
                      </c:pt>
                      <c:pt idx="1661">
                        <c:v>1.27323055449992E-2</c:v>
                      </c:pt>
                      <c:pt idx="1662">
                        <c:v>1.2879452253992001E-2</c:v>
                      </c:pt>
                      <c:pt idx="1663">
                        <c:v>1.30193756325768E-2</c:v>
                      </c:pt>
                      <c:pt idx="1664">
                        <c:v>1.31517682553184E-2</c:v>
                      </c:pt>
                      <c:pt idx="1665">
                        <c:v>1.32763381464944E-2</c:v>
                      </c:pt>
                      <c:pt idx="1666">
                        <c:v>1.33928109564552E-2</c:v>
                      </c:pt>
                      <c:pt idx="1667">
                        <c:v>1.35009308174766E-2</c:v>
                      </c:pt>
                      <c:pt idx="1668">
                        <c:v>1.36004657669784E-2</c:v>
                      </c:pt>
                      <c:pt idx="1669">
                        <c:v>1.3691219875629299E-2</c:v>
                      </c:pt>
                      <c:pt idx="1670">
                        <c:v>1.3773022053074501E-2</c:v>
                      </c:pt>
                      <c:pt idx="1671">
                        <c:v>1.3845730957288801E-2</c:v>
                      </c:pt>
                      <c:pt idx="1672">
                        <c:v>1.39092361089291E-2</c:v>
                      </c:pt>
                      <c:pt idx="1673">
                        <c:v>1.39634574505228E-2</c:v>
                      </c:pt>
                      <c:pt idx="1674">
                        <c:v>1.4008346872909199E-2</c:v>
                      </c:pt>
                      <c:pt idx="1675">
                        <c:v>1.40438849207186E-2</c:v>
                      </c:pt>
                      <c:pt idx="1676">
                        <c:v>1.4070080084652801E-2</c:v>
                      </c:pt>
                      <c:pt idx="1677">
                        <c:v>1.4086966911361E-2</c:v>
                      </c:pt>
                      <c:pt idx="1678">
                        <c:v>1.40946038822346E-2</c:v>
                      </c:pt>
                      <c:pt idx="1679">
                        <c:v>1.40930719582394E-2</c:v>
                      </c:pt>
                      <c:pt idx="1680">
                        <c:v>1.4082473485028999E-2</c:v>
                      </c:pt>
                      <c:pt idx="1681">
                        <c:v>1.40629315233693E-2</c:v>
                      </c:pt>
                      <c:pt idx="1682">
                        <c:v>1.40345881983497E-2</c:v>
                      </c:pt>
                      <c:pt idx="1683">
                        <c:v>1.39976034621257E-2</c:v>
                      </c:pt>
                      <c:pt idx="1684">
                        <c:v>1.3952149744294901E-2</c:v>
                      </c:pt>
                      <c:pt idx="1685">
                        <c:v>1.38984278567579E-2</c:v>
                      </c:pt>
                      <c:pt idx="1686">
                        <c:v>1.38366521752495E-2</c:v>
                      </c:pt>
                      <c:pt idx="1687">
                        <c:v>1.3767052040950099E-2</c:v>
                      </c:pt>
                      <c:pt idx="1688">
                        <c:v>1.3689872078707199E-2</c:v>
                      </c:pt>
                      <c:pt idx="1689">
                        <c:v>1.36053709000774E-2</c:v>
                      </c:pt>
                      <c:pt idx="1690">
                        <c:v>1.35138211303132E-2</c:v>
                      </c:pt>
                      <c:pt idx="1691">
                        <c:v>1.3415508573757401E-2</c:v>
                      </c:pt>
                      <c:pt idx="1692">
                        <c:v>1.3310734041381E-2</c:v>
                      </c:pt>
                      <c:pt idx="1693">
                        <c:v>1.3199810707368901E-2</c:v>
                      </c:pt>
                      <c:pt idx="1694">
                        <c:v>1.3083064786301E-2</c:v>
                      </c:pt>
                      <c:pt idx="1695">
                        <c:v>1.2960836704804799E-2</c:v>
                      </c:pt>
                      <c:pt idx="1696">
                        <c:v>1.28334802571474E-2</c:v>
                      </c:pt>
                      <c:pt idx="1697">
                        <c:v>1.27013626780867E-2</c:v>
                      </c:pt>
                      <c:pt idx="1698">
                        <c:v>1.25648650411449E-2</c:v>
                      </c:pt>
                      <c:pt idx="1699">
                        <c:v>1.24243812690224E-2</c:v>
                      </c:pt>
                      <c:pt idx="1700">
                        <c:v>1.2280318777635401E-2</c:v>
                      </c:pt>
                      <c:pt idx="1701">
                        <c:v>1.2133088126238201E-2</c:v>
                      </c:pt>
                      <c:pt idx="1702">
                        <c:v>1.1983118166629799E-2</c:v>
                      </c:pt>
                      <c:pt idx="1703">
                        <c:v>1.18308544053977E-2</c:v>
                      </c:pt>
                      <c:pt idx="1704">
                        <c:v>1.16767431176744E-2</c:v>
                      </c:pt>
                      <c:pt idx="1705">
                        <c:v>1.15212379824207E-2</c:v>
                      </c:pt>
                      <c:pt idx="1706">
                        <c:v>1.13647990264726E-2</c:v>
                      </c:pt>
                      <c:pt idx="1707">
                        <c:v>1.1207889108464699E-2</c:v>
                      </c:pt>
                      <c:pt idx="1708">
                        <c:v>1.10509786268726E-2</c:v>
                      </c:pt>
                      <c:pt idx="1709">
                        <c:v>1.08945420371694E-2</c:v>
                      </c:pt>
                      <c:pt idx="1710">
                        <c:v>1.07390560284644E-2</c:v>
                      </c:pt>
                      <c:pt idx="1711">
                        <c:v>1.0585002758215299E-2</c:v>
                      </c:pt>
                      <c:pt idx="1712">
                        <c:v>1.0432876104041399E-2</c:v>
                      </c:pt>
                      <c:pt idx="1713">
                        <c:v>1.02831786940157E-2</c:v>
                      </c:pt>
                      <c:pt idx="1714">
                        <c:v>1.0136416530058199E-2</c:v>
                      </c:pt>
                      <c:pt idx="1715">
                        <c:v>9.9931042541172004E-3</c:v>
                      </c:pt>
                      <c:pt idx="1716">
                        <c:v>9.8537597249727799E-3</c:v>
                      </c:pt>
                      <c:pt idx="1717">
                        <c:v>9.7189181366421108E-3</c:v>
                      </c:pt>
                      <c:pt idx="1718">
                        <c:v>9.5891337474927497E-3</c:v>
                      </c:pt>
                      <c:pt idx="1719">
                        <c:v>9.4649668259019493E-3</c:v>
                      </c:pt>
                      <c:pt idx="1720">
                        <c:v>9.3469887763320894E-3</c:v>
                      </c:pt>
                      <c:pt idx="1721">
                        <c:v>9.2357872530686395E-3</c:v>
                      </c:pt>
                      <c:pt idx="1722">
                        <c:v>9.1319743752321797E-3</c:v>
                      </c:pt>
                      <c:pt idx="1723">
                        <c:v>9.0361785358723992E-3</c:v>
                      </c:pt>
                      <c:pt idx="1724">
                        <c:v>8.9490386101218292E-3</c:v>
                      </c:pt>
                      <c:pt idx="1725">
                        <c:v>8.8712226432872306E-3</c:v>
                      </c:pt>
                      <c:pt idx="1726">
                        <c:v>8.8034286252691302E-3</c:v>
                      </c:pt>
                      <c:pt idx="1727">
                        <c:v>8.7463649812743703E-3</c:v>
                      </c:pt>
                      <c:pt idx="1728">
                        <c:v>8.7007670611034295E-3</c:v>
                      </c:pt>
                      <c:pt idx="1729">
                        <c:v>8.6673981679247104E-3</c:v>
                      </c:pt>
                      <c:pt idx="1730">
                        <c:v>8.6470361405273904E-3</c:v>
                      </c:pt>
                      <c:pt idx="1731">
                        <c:v>8.6404861293778498E-3</c:v>
                      </c:pt>
                      <c:pt idx="1732">
                        <c:v>8.6485721427785305E-3</c:v>
                      </c:pt>
                      <c:pt idx="1733">
                        <c:v>8.6721347086762997E-3</c:v>
                      </c:pt>
                      <c:pt idx="1734">
                        <c:v>8.7120337698412507E-3</c:v>
                      </c:pt>
                      <c:pt idx="1735">
                        <c:v>8.7691367482118192E-3</c:v>
                      </c:pt>
                      <c:pt idx="1736">
                        <c:v>8.8443267820171E-3</c:v>
                      </c:pt>
                      <c:pt idx="1737">
                        <c:v>8.9384919315424194E-3</c:v>
                      </c:pt>
                      <c:pt idx="1738">
                        <c:v>9.0525268484749604E-3</c:v>
                      </c:pt>
                      <c:pt idx="1739">
                        <c:v>9.18732827560741E-3</c:v>
                      </c:pt>
                      <c:pt idx="1740">
                        <c:v>9.3437958915180402E-3</c:v>
                      </c:pt>
                      <c:pt idx="1741">
                        <c:v>9.5228280454984198E-3</c:v>
                      </c:pt>
                      <c:pt idx="1742">
                        <c:v>9.7253208359708698E-3</c:v>
                      </c:pt>
                      <c:pt idx="1743">
                        <c:v>9.9521679597884098E-3</c:v>
                      </c:pt>
                      <c:pt idx="1744">
                        <c:v>1.02042593164028E-2</c:v>
                      </c:pt>
                      <c:pt idx="1745">
                        <c:v>1.04824820475777E-2</c:v>
                      </c:pt>
                      <c:pt idx="1746">
                        <c:v>1.0787716348181301E-2</c:v>
                      </c:pt>
                      <c:pt idx="1747">
                        <c:v>1.1120836015895899E-2</c:v>
                      </c:pt>
                      <c:pt idx="1748">
                        <c:v>1.14827042085862E-2</c:v>
                      </c:pt>
                      <c:pt idx="1749">
                        <c:v>1.1874176855608499E-2</c:v>
                      </c:pt>
                      <c:pt idx="1750">
                        <c:v>1.2296094249228701E-2</c:v>
                      </c:pt>
                      <c:pt idx="1751">
                        <c:v>1.27492804508687E-2</c:v>
                      </c:pt>
                      <c:pt idx="1752">
                        <c:v>1.3234538501307401E-2</c:v>
                      </c:pt>
                      <c:pt idx="1753">
                        <c:v>1.37526441704747E-2</c:v>
                      </c:pt>
                      <c:pt idx="1754">
                        <c:v>1.43043412555342E-2</c:v>
                      </c:pt>
                      <c:pt idx="1755">
                        <c:v>1.4890337589892701E-2</c:v>
                      </c:pt>
                      <c:pt idx="1756">
                        <c:v>1.55112937955594E-2</c:v>
                      </c:pt>
                      <c:pt idx="1757">
                        <c:v>1.6167819831306499E-2</c:v>
                      </c:pt>
                      <c:pt idx="1758">
                        <c:v>1.6860470622871E-2</c:v>
                      </c:pt>
                      <c:pt idx="1759">
                        <c:v>1.7589739377128901E-2</c:v>
                      </c:pt>
                      <c:pt idx="1760">
                        <c:v>1.8356054221363799E-2</c:v>
                      </c:pt>
                      <c:pt idx="1761">
                        <c:v>1.9159766856365799E-2</c:v>
                      </c:pt>
                      <c:pt idx="1762">
                        <c:v>2.0001156275796801E-2</c:v>
                      </c:pt>
                      <c:pt idx="1763">
                        <c:v>2.08804228871174E-2</c:v>
                      </c:pt>
                      <c:pt idx="1764">
                        <c:v>2.1797689576230201E-2</c:v>
                      </c:pt>
                      <c:pt idx="1765">
                        <c:v>2.2752998008897199E-2</c:v>
                      </c:pt>
                      <c:pt idx="1766">
                        <c:v>2.3746300705372699E-2</c:v>
                      </c:pt>
                      <c:pt idx="1767">
                        <c:v>2.4777471757339201E-2</c:v>
                      </c:pt>
                      <c:pt idx="1768">
                        <c:v>2.5846292831562E-2</c:v>
                      </c:pt>
                      <c:pt idx="1769">
                        <c:v>2.69524591008235E-2</c:v>
                      </c:pt>
                      <c:pt idx="1770">
                        <c:v>2.8095583868646901E-2</c:v>
                      </c:pt>
                      <c:pt idx="1771">
                        <c:v>2.92751807481243E-2</c:v>
                      </c:pt>
                      <c:pt idx="1772">
                        <c:v>3.0490662630728499E-2</c:v>
                      </c:pt>
                      <c:pt idx="1773">
                        <c:v>3.1741350084280702E-2</c:v>
                      </c:pt>
                      <c:pt idx="1774">
                        <c:v>3.30264611664733E-2</c:v>
                      </c:pt>
                      <c:pt idx="1775">
                        <c:v>3.4345104785499299E-2</c:v>
                      </c:pt>
                      <c:pt idx="1776">
                        <c:v>3.5696280353199397E-2</c:v>
                      </c:pt>
                      <c:pt idx="1777">
                        <c:v>3.7078869637454798E-2</c:v>
                      </c:pt>
                      <c:pt idx="1778">
                        <c:v>3.84916522855452E-2</c:v>
                      </c:pt>
                      <c:pt idx="1779">
                        <c:v>3.9933294242838598E-2</c:v>
                      </c:pt>
                      <c:pt idx="1780">
                        <c:v>4.1402349425274598E-2</c:v>
                      </c:pt>
                      <c:pt idx="1781">
                        <c:v>4.28972618567139E-2</c:v>
                      </c:pt>
                      <c:pt idx="1782">
                        <c:v>4.4416369161494301E-2</c:v>
                      </c:pt>
                      <c:pt idx="1783">
                        <c:v>4.5957906051339897E-2</c:v>
                      </c:pt>
                      <c:pt idx="1784">
                        <c:v>4.7520008504573198E-2</c:v>
                      </c:pt>
                      <c:pt idx="1785">
                        <c:v>4.9100718465493E-2</c:v>
                      </c:pt>
                      <c:pt idx="1786">
                        <c:v>5.0697986694153901E-2</c:v>
                      </c:pt>
                      <c:pt idx="1787">
                        <c:v>5.2309678246345699E-2</c:v>
                      </c:pt>
                      <c:pt idx="1788">
                        <c:v>5.3933580720712603E-2</c:v>
                      </c:pt>
                      <c:pt idx="1789">
                        <c:v>5.5567392677973802E-2</c:v>
                      </c:pt>
                      <c:pt idx="1790">
                        <c:v>5.72087372184465E-2</c:v>
                      </c:pt>
                      <c:pt idx="1791">
                        <c:v>5.8855169858378097E-2</c:v>
                      </c:pt>
                      <c:pt idx="1792">
                        <c:v>6.05041790040921E-2</c:v>
                      </c:pt>
                      <c:pt idx="1793">
                        <c:v>6.2153196365703198E-2</c:v>
                      </c:pt>
                      <c:pt idx="1794">
                        <c:v>6.3799591016361901E-2</c:v>
                      </c:pt>
                      <c:pt idx="1795">
                        <c:v>6.5440676346092005E-2</c:v>
                      </c:pt>
                      <c:pt idx="1796">
                        <c:v>6.7073731639074097E-2</c:v>
                      </c:pt>
                      <c:pt idx="1797">
                        <c:v>6.8696004706652006E-2</c:v>
                      </c:pt>
                      <c:pt idx="1798">
                        <c:v>7.0304711956191299E-2</c:v>
                      </c:pt>
                      <c:pt idx="1799">
                        <c:v>7.18970558001812E-2</c:v>
                      </c:pt>
                      <c:pt idx="1800">
                        <c:v>7.3470243144591302E-2</c:v>
                      </c:pt>
                      <c:pt idx="1801">
                        <c:v>7.5021480384960204E-2</c:v>
                      </c:pt>
                      <c:pt idx="1802">
                        <c:v>7.6547992146778904E-2</c:v>
                      </c:pt>
                      <c:pt idx="1803">
                        <c:v>7.8047035747611099E-2</c:v>
                      </c:pt>
                      <c:pt idx="1804">
                        <c:v>7.9515898229147799E-2</c:v>
                      </c:pt>
                      <c:pt idx="1805">
                        <c:v>8.0951921790700904E-2</c:v>
                      </c:pt>
                      <c:pt idx="1806">
                        <c:v>8.2352503789369799E-2</c:v>
                      </c:pt>
                      <c:pt idx="1807">
                        <c:v>8.3715107349444998E-2</c:v>
                      </c:pt>
                      <c:pt idx="1808">
                        <c:v>8.5037273185044296E-2</c:v>
                      </c:pt>
                      <c:pt idx="1809">
                        <c:v>8.6316617396772599E-2</c:v>
                      </c:pt>
                      <c:pt idx="1810">
                        <c:v>8.7550852738437795E-2</c:v>
                      </c:pt>
                      <c:pt idx="1811">
                        <c:v>8.8737785102253303E-2</c:v>
                      </c:pt>
                      <c:pt idx="1812">
                        <c:v>8.9875325507733098E-2</c:v>
                      </c:pt>
                      <c:pt idx="1813">
                        <c:v>9.0961494009603697E-2</c:v>
                      </c:pt>
                      <c:pt idx="1814">
                        <c:v>9.1994420864070198E-2</c:v>
                      </c:pt>
                      <c:pt idx="1815">
                        <c:v>9.2972356899097705E-2</c:v>
                      </c:pt>
                      <c:pt idx="1816">
                        <c:v>9.3893672805329495E-2</c:v>
                      </c:pt>
                      <c:pt idx="1817">
                        <c:v>9.4756866775461801E-2</c:v>
                      </c:pt>
                      <c:pt idx="1818">
                        <c:v>9.5560558060585596E-2</c:v>
                      </c:pt>
                      <c:pt idx="1819">
                        <c:v>9.6303499111394505E-2</c:v>
                      </c:pt>
                      <c:pt idx="1820">
                        <c:v>9.69845743952958E-2</c:v>
                      </c:pt>
                      <c:pt idx="1821">
                        <c:v>9.7602797569480398E-2</c:v>
                      </c:pt>
                      <c:pt idx="1822">
                        <c:v>9.8157325730944198E-2</c:v>
                      </c:pt>
                      <c:pt idx="1823">
                        <c:v>9.8647444859168307E-2</c:v>
                      </c:pt>
                      <c:pt idx="1824">
                        <c:v>9.9072579206986394E-2</c:v>
                      </c:pt>
                      <c:pt idx="1825">
                        <c:v>9.9432295725353698E-2</c:v>
                      </c:pt>
                      <c:pt idx="1826">
                        <c:v>9.9726294153186706E-2</c:v>
                      </c:pt>
                      <c:pt idx="1827">
                        <c:v>9.9954420093594204E-2</c:v>
                      </c:pt>
                      <c:pt idx="1828">
                        <c:v>0.100116660423413</c:v>
                      </c:pt>
                      <c:pt idx="1829">
                        <c:v>0.100213135130027</c:v>
                      </c:pt>
                      <c:pt idx="1830">
                        <c:v>0.100244105854726</c:v>
                      </c:pt>
                      <c:pt idx="1831">
                        <c:v>0.100209981245192</c:v>
                      </c:pt>
                      <c:pt idx="1832">
                        <c:v>0.100111299816348</c:v>
                      </c:pt>
                      <c:pt idx="1833">
                        <c:v>9.9948729613461795E-2</c:v>
                      </c:pt>
                      <c:pt idx="1834">
                        <c:v>9.9723077373496699E-2</c:v>
                      </c:pt>
                      <c:pt idx="1835">
                        <c:v>9.9435279039207305E-2</c:v>
                      </c:pt>
                      <c:pt idx="1836">
                        <c:v>9.9086396765891802E-2</c:v>
                      </c:pt>
                      <c:pt idx="1837">
                        <c:v>9.8677615721381298E-2</c:v>
                      </c:pt>
                      <c:pt idx="1838">
                        <c:v>9.8210241262267906E-2</c:v>
                      </c:pt>
                      <c:pt idx="1839">
                        <c:v>9.7685682862133805E-2</c:v>
                      </c:pt>
                      <c:pt idx="1840">
                        <c:v>9.7105445860509093E-2</c:v>
                      </c:pt>
                      <c:pt idx="1841">
                        <c:v>9.6471138158504402E-2</c:v>
                      </c:pt>
                      <c:pt idx="1842">
                        <c:v>9.5784464530382696E-2</c:v>
                      </c:pt>
                      <c:pt idx="1843">
                        <c:v>9.5047203400442495E-2</c:v>
                      </c:pt>
                      <c:pt idx="1844">
                        <c:v>9.4261201751560594E-2</c:v>
                      </c:pt>
                      <c:pt idx="1845">
                        <c:v>9.3428364974158198E-2</c:v>
                      </c:pt>
                      <c:pt idx="1846">
                        <c:v>9.2550643668248903E-2</c:v>
                      </c:pt>
                      <c:pt idx="1847">
                        <c:v>9.1630029046368702E-2</c:v>
                      </c:pt>
                      <c:pt idx="1848">
                        <c:v>9.0668550374025395E-2</c:v>
                      </c:pt>
                      <c:pt idx="1849">
                        <c:v>8.9668252525772693E-2</c:v>
                      </c:pt>
                      <c:pt idx="1850">
                        <c:v>8.8631197444783802E-2</c:v>
                      </c:pt>
                      <c:pt idx="1851">
                        <c:v>8.7559457484310599E-2</c:v>
                      </c:pt>
                      <c:pt idx="1852">
                        <c:v>8.64551124964342E-2</c:v>
                      </c:pt>
                      <c:pt idx="1853">
                        <c:v>8.5320244077929902E-2</c:v>
                      </c:pt>
                      <c:pt idx="1854">
                        <c:v>8.4156930663593907E-2</c:v>
                      </c:pt>
                      <c:pt idx="1855">
                        <c:v>8.2967253968511095E-2</c:v>
                      </c:pt>
                      <c:pt idx="1856">
                        <c:v>8.1753288668838395E-2</c:v>
                      </c:pt>
                      <c:pt idx="1857">
                        <c:v>8.0517106449775097E-2</c:v>
                      </c:pt>
                      <c:pt idx="1858">
                        <c:v>7.9260771761070603E-2</c:v>
                      </c:pt>
                      <c:pt idx="1859">
                        <c:v>7.7986338653371498E-2</c:v>
                      </c:pt>
                      <c:pt idx="1860">
                        <c:v>7.6695846095618095E-2</c:v>
                      </c:pt>
                      <c:pt idx="1861">
                        <c:v>7.5391313645833194E-2</c:v>
                      </c:pt>
                      <c:pt idx="1862">
                        <c:v>7.4074737704184601E-2</c:v>
                      </c:pt>
                      <c:pt idx="1863">
                        <c:v>7.2748083216034695E-2</c:v>
                      </c:pt>
                      <c:pt idx="1864">
                        <c:v>7.1413279874896707E-2</c:v>
                      </c:pt>
                      <c:pt idx="1865">
                        <c:v>7.0072210019797104E-2</c:v>
                      </c:pt>
                      <c:pt idx="1866">
                        <c:v>6.8726703665010699E-2</c:v>
                      </c:pt>
                      <c:pt idx="1867">
                        <c:v>6.7378535448971197E-2</c:v>
                      </c:pt>
                      <c:pt idx="1868">
                        <c:v>6.6029417929185499E-2</c:v>
                      </c:pt>
                      <c:pt idx="1869">
                        <c:v>6.4680996322982506E-2</c:v>
                      </c:pt>
                      <c:pt idx="1870">
                        <c:v>6.33348499682507E-2</c:v>
                      </c:pt>
                      <c:pt idx="1871">
                        <c:v>6.1992487606104298E-2</c:v>
                      </c:pt>
                      <c:pt idx="1872">
                        <c:v>6.0655343673579998E-2</c:v>
                      </c:pt>
                      <c:pt idx="1873">
                        <c:v>5.9324783469613299E-2</c:v>
                      </c:pt>
                      <c:pt idx="1874">
                        <c:v>5.8002101924628499E-2</c:v>
                      </c:pt>
                      <c:pt idx="1875">
                        <c:v>5.66885264930743E-2</c:v>
                      </c:pt>
                      <c:pt idx="1876">
                        <c:v>5.5385218437811502E-2</c:v>
                      </c:pt>
                      <c:pt idx="1877">
                        <c:v>5.4093274329200303E-2</c:v>
                      </c:pt>
                      <c:pt idx="1878">
                        <c:v>5.2813730012378997E-2</c:v>
                      </c:pt>
                      <c:pt idx="1879">
                        <c:v>5.1547562817367498E-2</c:v>
                      </c:pt>
                      <c:pt idx="1880">
                        <c:v>5.0295690665659497E-2</c:v>
                      </c:pt>
                      <c:pt idx="1881">
                        <c:v>4.9058973036021698E-2</c:v>
                      </c:pt>
                      <c:pt idx="1882">
                        <c:v>4.7838217516369103E-2</c:v>
                      </c:pt>
                      <c:pt idx="1883">
                        <c:v>4.66341797294553E-2</c:v>
                      </c:pt>
                      <c:pt idx="1884">
                        <c:v>4.5447557292589799E-2</c:v>
                      </c:pt>
                      <c:pt idx="1885">
                        <c:v>4.4278999673904702E-2</c:v>
                      </c:pt>
                      <c:pt idx="1886">
                        <c:v>4.31291092220078E-2</c:v>
                      </c:pt>
                      <c:pt idx="1887">
                        <c:v>4.1998436117580903E-2</c:v>
                      </c:pt>
                      <c:pt idx="1888">
                        <c:v>4.08874844009042E-2</c:v>
                      </c:pt>
                      <c:pt idx="1889">
                        <c:v>3.9796712393930997E-2</c:v>
                      </c:pt>
                      <c:pt idx="1890">
                        <c:v>3.87265297293925E-2</c:v>
                      </c:pt>
                      <c:pt idx="1891">
                        <c:v>3.7677304769238598E-2</c:v>
                      </c:pt>
                      <c:pt idx="1892">
                        <c:v>3.6649365112591002E-2</c:v>
                      </c:pt>
                      <c:pt idx="1893">
                        <c:v>3.5642996464698103E-2</c:v>
                      </c:pt>
                      <c:pt idx="1894">
                        <c:v>3.4658442788765502E-2</c:v>
                      </c:pt>
                      <c:pt idx="1895">
                        <c:v>3.3695906852770602E-2</c:v>
                      </c:pt>
                      <c:pt idx="1896">
                        <c:v>3.2755554353805401E-2</c:v>
                      </c:pt>
                      <c:pt idx="1897">
                        <c:v>3.1837510622087201E-2</c:v>
                      </c:pt>
                      <c:pt idx="1898">
                        <c:v>3.0941861890006299E-2</c:v>
                      </c:pt>
                      <c:pt idx="1899">
                        <c:v>3.0068656974958499E-2</c:v>
                      </c:pt>
                      <c:pt idx="1900">
                        <c:v>2.92179063530488E-2</c:v>
                      </c:pt>
                      <c:pt idx="1901">
                        <c:v>2.8389581747765E-2</c:v>
                      </c:pt>
                      <c:pt idx="1902">
                        <c:v>2.7583615405335299E-2</c:v>
                      </c:pt>
                      <c:pt idx="1903">
                        <c:v>2.67999039442317E-2</c:v>
                      </c:pt>
                      <c:pt idx="1904">
                        <c:v>2.6038309620368402E-2</c:v>
                      </c:pt>
                      <c:pt idx="1905">
                        <c:v>2.5298662971803401E-2</c:v>
                      </c:pt>
                      <c:pt idx="1906">
                        <c:v>2.4580765194324301E-2</c:v>
                      </c:pt>
                      <c:pt idx="1907">
                        <c:v>2.3884389822994401E-2</c:v>
                      </c:pt>
                      <c:pt idx="1908">
                        <c:v>2.3209284332314901E-2</c:v>
                      </c:pt>
                      <c:pt idx="1909">
                        <c:v>2.2555174577765201E-2</c:v>
                      </c:pt>
                      <c:pt idx="1910">
                        <c:v>2.1921774139702099E-2</c:v>
                      </c:pt>
                      <c:pt idx="1911">
                        <c:v>2.1308775898181E-2</c:v>
                      </c:pt>
                      <c:pt idx="1912">
                        <c:v>2.0715860073920799E-2</c:v>
                      </c:pt>
                      <c:pt idx="1913">
                        <c:v>2.0142702420563399E-2</c:v>
                      </c:pt>
                      <c:pt idx="1914">
                        <c:v>1.95889695497749E-2</c:v>
                      </c:pt>
                      <c:pt idx="1915">
                        <c:v>1.9054324425926399E-2</c:v>
                      </c:pt>
                      <c:pt idx="1916">
                        <c:v>1.8538424440378599E-2</c:v>
                      </c:pt>
                      <c:pt idx="1917">
                        <c:v>1.80409284245228E-2</c:v>
                      </c:pt>
                      <c:pt idx="1918">
                        <c:v>1.7561497463151301E-2</c:v>
                      </c:pt>
                      <c:pt idx="1919">
                        <c:v>1.70997914159664E-2</c:v>
                      </c:pt>
                      <c:pt idx="1920">
                        <c:v>1.6655475614464201E-2</c:v>
                      </c:pt>
                      <c:pt idx="1921">
                        <c:v>1.62282220216136E-2</c:v>
                      </c:pt>
                      <c:pt idx="1922">
                        <c:v>1.5817708577133799E-2</c:v>
                      </c:pt>
                      <c:pt idx="1923">
                        <c:v>1.5423619503333199E-2</c:v>
                      </c:pt>
                      <c:pt idx="1924">
                        <c:v>1.5045644324962399E-2</c:v>
                      </c:pt>
                      <c:pt idx="1925">
                        <c:v>1.46834790715565E-2</c:v>
                      </c:pt>
                      <c:pt idx="1926">
                        <c:v>1.43368251385815E-2</c:v>
                      </c:pt>
                      <c:pt idx="1927">
                        <c:v>1.40053879417358E-2</c:v>
                      </c:pt>
                      <c:pt idx="1928">
                        <c:v>1.36888730872199E-2</c:v>
                      </c:pt>
                      <c:pt idx="1929">
                        <c:v>1.3386984727961701E-2</c:v>
                      </c:pt>
                      <c:pt idx="1930">
                        <c:v>1.3099422888841099E-2</c:v>
                      </c:pt>
                      <c:pt idx="1931">
                        <c:v>1.2825885832283199E-2</c:v>
                      </c:pt>
                      <c:pt idx="1932">
                        <c:v>1.2566063595707999E-2</c:v>
                      </c:pt>
                      <c:pt idx="1933">
                        <c:v>1.23196400680532E-2</c:v>
                      </c:pt>
                      <c:pt idx="1934">
                        <c:v>1.2086287447524701E-2</c:v>
                      </c:pt>
                      <c:pt idx="1935">
                        <c:v>1.1865674136155699E-2</c:v>
                      </c:pt>
                      <c:pt idx="1936">
                        <c:v>1.1657461953628699E-2</c:v>
                      </c:pt>
                      <c:pt idx="1937">
                        <c:v>1.14613161859758E-2</c:v>
                      </c:pt>
                      <c:pt idx="1938">
                        <c:v>1.12769053069706E-2</c:v>
                      </c:pt>
                      <c:pt idx="1939">
                        <c:v>1.1103902021042901E-2</c:v>
                      </c:pt>
                      <c:pt idx="1940">
                        <c:v>1.0941998482542801E-2</c:v>
                      </c:pt>
                      <c:pt idx="1941">
                        <c:v>1.07909041488999E-2</c:v>
                      </c:pt>
                      <c:pt idx="1942">
                        <c:v>1.06503520735037E-2</c:v>
                      </c:pt>
                      <c:pt idx="1943">
                        <c:v>1.0520104230943499E-2</c:v>
                      </c:pt>
                      <c:pt idx="1944">
                        <c:v>1.03999506589107E-2</c:v>
                      </c:pt>
                      <c:pt idx="1945">
                        <c:v>1.02897125056035E-2</c:v>
                      </c:pt>
                      <c:pt idx="1946">
                        <c:v>1.0189242352665899E-2</c:v>
                      </c:pt>
                      <c:pt idx="1947">
                        <c:v>1.0098423430216399E-2</c:v>
                      </c:pt>
                      <c:pt idx="1948">
                        <c:v>1.00171638248263E-2</c:v>
                      </c:pt>
                      <c:pt idx="1949">
                        <c:v>9.9453955910431303E-3</c:v>
                      </c:pt>
                      <c:pt idx="1950">
                        <c:v>9.8830684345303007E-3</c:v>
                      </c:pt>
                      <c:pt idx="1951">
                        <c:v>9.83014676164134E-3</c:v>
                      </c:pt>
                      <c:pt idx="1952">
                        <c:v>9.7866075951406808E-3</c:v>
                      </c:pt>
                      <c:pt idx="1953">
                        <c:v>9.7524387281581193E-3</c:v>
                      </c:pt>
                      <c:pt idx="1954">
                        <c:v>9.7276333444379706E-3</c:v>
                      </c:pt>
                      <c:pt idx="1955">
                        <c:v>9.7121895637240895E-3</c:v>
                      </c:pt>
                      <c:pt idx="1956">
                        <c:v>9.7061124483548596E-3</c:v>
                      </c:pt>
                      <c:pt idx="1957">
                        <c:v>9.7094099011045595E-3</c:v>
                      </c:pt>
                      <c:pt idx="1958">
                        <c:v>9.7220994914318602E-3</c:v>
                      </c:pt>
                      <c:pt idx="1959">
                        <c:v>9.7442039842897295E-3</c:v>
                      </c:pt>
                      <c:pt idx="1960">
                        <c:v>9.7757564050725693E-3</c:v>
                      </c:pt>
                      <c:pt idx="1961">
                        <c:v>9.8168040590775104E-3</c:v>
                      </c:pt>
                      <c:pt idx="1962">
                        <c:v>9.8674041955775001E-3</c:v>
                      </c:pt>
                      <c:pt idx="1963">
                        <c:v>9.9276273425201594E-3</c:v>
                      </c:pt>
                      <c:pt idx="1964">
                        <c:v>9.9975627084636694E-3</c:v>
                      </c:pt>
                      <c:pt idx="1965">
                        <c:v>1.00773200252118E-2</c:v>
                      </c:pt>
                      <c:pt idx="1966">
                        <c:v>1.0167026198437399E-2</c:v>
                      </c:pt>
                      <c:pt idx="1967">
                        <c:v>1.02668324001825E-2</c:v>
                      </c:pt>
                      <c:pt idx="1968">
                        <c:v>1.0376914166297499E-2</c:v>
                      </c:pt>
                      <c:pt idx="1969">
                        <c:v>1.04974708992741E-2</c:v>
                      </c:pt>
                      <c:pt idx="1970">
                        <c:v>1.0628732182608E-2</c:v>
                      </c:pt>
                      <c:pt idx="1971">
                        <c:v>1.07709552907372E-2</c:v>
                      </c:pt>
                      <c:pt idx="1972">
                        <c:v>1.0924428869584901E-2</c:v>
                      </c:pt>
                      <c:pt idx="1973">
                        <c:v>1.1089476219947599E-2</c:v>
                      </c:pt>
                      <c:pt idx="1974">
                        <c:v>1.1266452145870701E-2</c:v>
                      </c:pt>
                      <c:pt idx="1975">
                        <c:v>1.14557489659539E-2</c:v>
                      </c:pt>
                      <c:pt idx="1976">
                        <c:v>1.1657801719689701E-2</c:v>
                      </c:pt>
                      <c:pt idx="1977">
                        <c:v>1.1873084499642901E-2</c:v>
                      </c:pt>
                      <c:pt idx="1978">
                        <c:v>1.21021182183308E-2</c:v>
                      </c:pt>
                      <c:pt idx="1979">
                        <c:v>1.23454751427332E-2</c:v>
                      </c:pt>
                      <c:pt idx="1980">
                        <c:v>1.2603781627875101E-2</c:v>
                      </c:pt>
                      <c:pt idx="1981">
                        <c:v>1.2877724745504301E-2</c:v>
                      </c:pt>
                      <c:pt idx="1982">
                        <c:v>1.31680558957133E-2</c:v>
                      </c:pt>
                      <c:pt idx="1983">
                        <c:v>1.3475597845871301E-2</c:v>
                      </c:pt>
                      <c:pt idx="1984">
                        <c:v>1.38012474400501E-2</c:v>
                      </c:pt>
                      <c:pt idx="1985">
                        <c:v>1.41459860579158E-2</c:v>
                      </c:pt>
                      <c:pt idx="1986">
                        <c:v>1.4510889037243501E-2</c:v>
                      </c:pt>
                      <c:pt idx="1987">
                        <c:v>1.4897123614913599E-2</c:v>
                      </c:pt>
                      <c:pt idx="1988">
                        <c:v>1.53059624232737E-2</c:v>
                      </c:pt>
                      <c:pt idx="1989">
                        <c:v>1.57387951270349E-2</c:v>
                      </c:pt>
                      <c:pt idx="1990">
                        <c:v>1.6197124739325001E-2</c:v>
                      </c:pt>
                      <c:pt idx="1991">
                        <c:v>1.66825821536612E-2</c:v>
                      </c:pt>
                      <c:pt idx="1992">
                        <c:v>1.7196937640019401E-2</c:v>
                      </c:pt>
                      <c:pt idx="1993">
                        <c:v>1.7742106217288799E-2</c:v>
                      </c:pt>
                      <c:pt idx="1994">
                        <c:v>1.83201642987607E-2</c:v>
                      </c:pt>
                      <c:pt idx="1995">
                        <c:v>1.8933355180528501E-2</c:v>
                      </c:pt>
                      <c:pt idx="1996">
                        <c:v>1.9584097925934199E-2</c:v>
                      </c:pt>
                      <c:pt idx="1997">
                        <c:v>2.0275005033222899E-2</c:v>
                      </c:pt>
                      <c:pt idx="1998">
                        <c:v>2.1008894318301299E-2</c:v>
                      </c:pt>
                      <c:pt idx="1999">
                        <c:v>2.17888035796347E-2</c:v>
                      </c:pt>
                      <c:pt idx="2000">
                        <c:v>2.2618005236460799E-2</c:v>
                      </c:pt>
                      <c:pt idx="2001">
                        <c:v>2.35000229075564E-2</c:v>
                      </c:pt>
                      <c:pt idx="2002">
                        <c:v>2.4438644357607599E-2</c:v>
                      </c:pt>
                      <c:pt idx="2003">
                        <c:v>2.5437935000013501E-2</c:v>
                      </c:pt>
                      <c:pt idx="2004">
                        <c:v>2.6502255537287502E-2</c:v>
                      </c:pt>
                      <c:pt idx="2005">
                        <c:v>2.7636274913010399E-2</c:v>
                      </c:pt>
                      <c:pt idx="2006">
                        <c:v>2.8844980669330101E-2</c:v>
                      </c:pt>
                      <c:pt idx="2007">
                        <c:v>3.0133690705254099E-2</c:v>
                      </c:pt>
                      <c:pt idx="2008">
                        <c:v>3.1508059917252598E-2</c:v>
                      </c:pt>
                      <c:pt idx="2009">
                        <c:v>3.2974089565154401E-2</c:v>
                      </c:pt>
                      <c:pt idx="2010">
                        <c:v>3.4538132555793598E-2</c:v>
                      </c:pt>
                      <c:pt idx="2011">
                        <c:v>3.6206892590478601E-2</c:v>
                      </c:pt>
                      <c:pt idx="2012">
                        <c:v>3.7987433057742701E-2</c:v>
                      </c:pt>
                      <c:pt idx="2013">
                        <c:v>3.9887172629011598E-2</c:v>
                      </c:pt>
                      <c:pt idx="2014">
                        <c:v>4.1913881962296999E-2</c:v>
                      </c:pt>
                      <c:pt idx="2015">
                        <c:v>4.4075684109629303E-2</c:v>
                      </c:pt>
                      <c:pt idx="2016">
                        <c:v>4.6381046908648499E-2</c:v>
                      </c:pt>
                      <c:pt idx="2017">
                        <c:v>4.8838775507538297E-2</c:v>
                      </c:pt>
                      <c:pt idx="2018">
                        <c:v>5.1458003376123801E-2</c:v>
                      </c:pt>
                      <c:pt idx="2019">
                        <c:v>5.4248180575507801E-2</c:v>
                      </c:pt>
                      <c:pt idx="2020">
                        <c:v>5.7219061881656999E-2</c:v>
                      </c:pt>
                      <c:pt idx="2021">
                        <c:v>6.0380684408637801E-2</c:v>
                      </c:pt>
                      <c:pt idx="2022">
                        <c:v>6.3743345697632597E-2</c:v>
                      </c:pt>
                      <c:pt idx="2023">
                        <c:v>6.7317586870141499E-2</c:v>
                      </c:pt>
                      <c:pt idx="2024">
                        <c:v>7.1114154553124503E-2</c:v>
                      </c:pt>
                      <c:pt idx="2025">
                        <c:v>7.5143972224483102E-2</c:v>
                      </c:pt>
                      <c:pt idx="2026">
                        <c:v>7.9418113281807298E-2</c:v>
                      </c:pt>
                      <c:pt idx="2027">
                        <c:v>8.39477538178489E-2</c:v>
                      </c:pt>
                      <c:pt idx="2028">
                        <c:v>8.8744128220950194E-2</c:v>
                      </c:pt>
                      <c:pt idx="2029">
                        <c:v>9.3818490416119699E-2</c:v>
                      </c:pt>
                      <c:pt idx="2030">
                        <c:v>9.9182059275326195E-2</c:v>
                      </c:pt>
                      <c:pt idx="2031">
                        <c:v>0.104845970504983</c:v>
                      </c:pt>
                      <c:pt idx="2032">
                        <c:v>0.11082121661719301</c:v>
                      </c:pt>
                      <c:pt idx="2033">
                        <c:v>0.11711858965590501</c:v>
                      </c:pt>
                      <c:pt idx="2034">
                        <c:v>0.12374862177778199</c:v>
                      </c:pt>
                      <c:pt idx="2035">
                        <c:v>0.13072152444080701</c:v>
                      </c:pt>
                      <c:pt idx="2036">
                        <c:v>0.138047125825285</c:v>
                      </c:pt>
                      <c:pt idx="2037">
                        <c:v>0.14573479716075799</c:v>
                      </c:pt>
                      <c:pt idx="2038">
                        <c:v>0.153793402865635</c:v>
                      </c:pt>
                      <c:pt idx="2039">
                        <c:v>0.16223121659152001</c:v>
                      </c:pt>
                      <c:pt idx="2040">
                        <c:v>0.171055852851764</c:v>
                      </c:pt>
                      <c:pt idx="2041">
                        <c:v>0.18027421587815701</c:v>
                      </c:pt>
                      <c:pt idx="2042">
                        <c:v>0.18989241149750199</c:v>
                      </c:pt>
                      <c:pt idx="2043">
                        <c:v>0.199915675110722</c:v>
                      </c:pt>
                      <c:pt idx="2044">
                        <c:v>0.21034831574280199</c:v>
                      </c:pt>
                      <c:pt idx="2045">
                        <c:v>0.221193638222098</c:v>
                      </c:pt>
                      <c:pt idx="2046">
                        <c:v>0.23245388092998001</c:v>
                      </c:pt>
                      <c:pt idx="2047">
                        <c:v>0.24413013214759199</c:v>
                      </c:pt>
                      <c:pt idx="2048">
                        <c:v>0.256222270340557</c:v>
                      </c:pt>
                      <c:pt idx="2049">
                        <c:v>0.26872891017914802</c:v>
                      </c:pt>
                      <c:pt idx="2050">
                        <c:v>0.28164733848840601</c:v>
                      </c:pt>
                      <c:pt idx="2051">
                        <c:v>0.29497345927520902</c:v>
                      </c:pt>
                      <c:pt idx="2052">
                        <c:v>0.30870174473400702</c:v>
                      </c:pt>
                      <c:pt idx="2053">
                        <c:v>0.32282519142997201</c:v>
                      </c:pt>
                      <c:pt idx="2054">
                        <c:v>0.337335282210942</c:v>
                      </c:pt>
                      <c:pt idx="2055">
                        <c:v>0.35222195478407498</c:v>
                      </c:pt>
                      <c:pt idx="2056">
                        <c:v>0.36747357445371598</c:v>
                      </c:pt>
                      <c:pt idx="2057">
                        <c:v>0.38307691711702602</c:v>
                      </c:pt>
                      <c:pt idx="2058">
                        <c:v>0.39901715533635501</c:v>
                      </c:pt>
                      <c:pt idx="2059">
                        <c:v>0.415277849147621</c:v>
                      </c:pt>
                      <c:pt idx="2060">
                        <c:v>0.43184094492043601</c:v>
                      </c:pt>
                      <c:pt idx="2061">
                        <c:v>0.44868677787265498</c:v>
                      </c:pt>
                      <c:pt idx="2062">
                        <c:v>0.465794082431709</c:v>
                      </c:pt>
                      <c:pt idx="2063">
                        <c:v>0.483140006613555</c:v>
                      </c:pt>
                      <c:pt idx="2064">
                        <c:v>0.50070013097536803</c:v>
                      </c:pt>
                      <c:pt idx="2065">
                        <c:v>0.51844849964561202</c:v>
                      </c:pt>
                      <c:pt idx="2066">
                        <c:v>0.53635765271397895</c:v>
                      </c:pt>
                      <c:pt idx="2067">
                        <c:v>0.55439866942015203</c:v>
                      </c:pt>
                      <c:pt idx="2068">
                        <c:v>0.57254122869358204</c:v>
                      </c:pt>
                      <c:pt idx="2069">
                        <c:v>0.59075366727733702</c:v>
                      </c:pt>
                      <c:pt idx="2070">
                        <c:v>0.60900304826952301</c:v>
                      </c:pt>
                      <c:pt idx="2071">
                        <c:v>0.62725524380016395</c:v>
                      </c:pt>
                      <c:pt idx="2072">
                        <c:v>0.64547503428497299</c:v>
                      </c:pt>
                      <c:pt idx="2073">
                        <c:v>0.66362622467955301</c:v>
                      </c:pt>
                      <c:pt idx="2074">
                        <c:v>0.68167174863958302</c:v>
                      </c:pt>
                      <c:pt idx="2075">
                        <c:v>0.69957380221846799</c:v>
                      </c:pt>
                      <c:pt idx="2076">
                        <c:v>0.71729398877546602</c:v>
                      </c:pt>
                      <c:pt idx="2077">
                        <c:v>0.73479347817200502</c:v>
                      </c:pt>
                      <c:pt idx="2078">
                        <c:v>0.75203315802922399</c:v>
                      </c:pt>
                      <c:pt idx="2079">
                        <c:v>0.76897380921979697</c:v>
                      </c:pt>
                      <c:pt idx="2080">
                        <c:v>0.78557629425263997</c:v>
                      </c:pt>
                      <c:pt idx="2081">
                        <c:v>0.80180173316200998</c:v>
                      </c:pt>
                      <c:pt idx="2082">
                        <c:v>0.81761170242762304</c:v>
                      </c:pt>
                      <c:pt idx="2083">
                        <c:v>0.83296842718493103</c:v>
                      </c:pt>
                      <c:pt idx="2084">
                        <c:v>0.84783498160346804</c:v>
                      </c:pt>
                      <c:pt idx="2085">
                        <c:v>0.86217547941969397</c:v>
                      </c:pt>
                      <c:pt idx="2086">
                        <c:v>0.87595526666471202</c:v>
                      </c:pt>
                      <c:pt idx="2087">
                        <c:v>0.889141109459475</c:v>
                      </c:pt>
                      <c:pt idx="2088">
                        <c:v>0.90170136888109098</c:v>
                      </c:pt>
                      <c:pt idx="2089">
                        <c:v>0.913606172256474</c:v>
                      </c:pt>
                      <c:pt idx="2090">
                        <c:v>0.92482756099364904</c:v>
                      </c:pt>
                      <c:pt idx="2091">
                        <c:v>0.93533963842421897</c:v>
                      </c:pt>
                      <c:pt idx="2092">
                        <c:v>0.94511869250814196</c:v>
                      </c:pt>
                      <c:pt idx="2093">
                        <c:v>0.95414330986526497</c:v>
                      </c:pt>
                      <c:pt idx="2094">
                        <c:v>0.96239447344684903</c:v>
                      </c:pt>
                      <c:pt idx="2095">
                        <c:v>0.96985564094233501</c:v>
                      </c:pt>
                      <c:pt idx="2096">
                        <c:v>0.976512801716376</c:v>
                      </c:pt>
                      <c:pt idx="2097">
                        <c:v>0.98235451925677497</c:v>
                      </c:pt>
                      <c:pt idx="2098">
                        <c:v>0.98737196403163396</c:v>
                      </c:pt>
                      <c:pt idx="2099">
                        <c:v>0.99155892489002995</c:v>
                      </c:pt>
                      <c:pt idx="2100">
                        <c:v>0.994911799470373</c:v>
                      </c:pt>
                      <c:pt idx="2101">
                        <c:v>0.99742957341727101</c:v>
                      </c:pt>
                      <c:pt idx="2102">
                        <c:v>0.99911378080733504</c:v>
                      </c:pt>
                      <c:pt idx="2103">
                        <c:v>0.99996844308676702</c:v>
                      </c:pt>
                      <c:pt idx="2104">
                        <c:v>1</c:v>
                      </c:pt>
                      <c:pt idx="2105">
                        <c:v>0.99921722795526602</c:v>
                      </c:pt>
                      <c:pt idx="2106">
                        <c:v>0.997631134641358</c:v>
                      </c:pt>
                      <c:pt idx="2107">
                        <c:v>0.99525484975433698</c:v>
                      </c:pt>
                      <c:pt idx="2108">
                        <c:v>0.99210350865069097</c:v>
                      </c:pt>
                      <c:pt idx="2109">
                        <c:v>0.98819412080923696</c:v>
                      </c:pt>
                      <c:pt idx="2110">
                        <c:v>0.98354543573274</c:v>
                      </c:pt>
                      <c:pt idx="2111">
                        <c:v>0.97817780019311296</c:v>
                      </c:pt>
                      <c:pt idx="2112">
                        <c:v>0.97211301410447304</c:v>
                      </c:pt>
                      <c:pt idx="2113">
                        <c:v>0.96537418947992204</c:v>
                      </c:pt>
                      <c:pt idx="2114">
                        <c:v>0.95798560389645704</c:v>
                      </c:pt>
                      <c:pt idx="2115">
                        <c:v>0.94997255901516697</c:v>
                      </c:pt>
                      <c:pt idx="2116">
                        <c:v>0.94136123649678205</c:v>
                      </c:pt>
                      <c:pt idx="2117">
                        <c:v>0.932178555912902</c:v>
                      </c:pt>
                      <c:pt idx="2118">
                        <c:v>0.92245204580176798</c:v>
                      </c:pt>
                      <c:pt idx="2119">
                        <c:v>0.91220971385789595</c:v>
                      </c:pt>
                      <c:pt idx="2120">
                        <c:v>0.90147992199076099</c:v>
                      </c:pt>
                      <c:pt idx="2121">
                        <c:v>0.890291275097431</c:v>
                      </c:pt>
                      <c:pt idx="2122">
                        <c:v>0.87867250882222803</c:v>
                      </c:pt>
                      <c:pt idx="2123">
                        <c:v>0.86665238270435896</c:v>
                      </c:pt>
                      <c:pt idx="2124">
                        <c:v>0.85425959633964599</c:v>
                      </c:pt>
                      <c:pt idx="2125">
                        <c:v>0.841522693009506</c:v>
                      </c:pt>
                      <c:pt idx="2126">
                        <c:v>0.82846997410767798</c:v>
                      </c:pt>
                      <c:pt idx="2127">
                        <c:v>0.81512944540072996</c:v>
                      </c:pt>
                      <c:pt idx="2128">
                        <c:v>0.80152874417781605</c:v>
                      </c:pt>
                      <c:pt idx="2129">
                        <c:v>0.78769506766925501</c:v>
                      </c:pt>
                      <c:pt idx="2130">
                        <c:v>0.77365512954191296</c:v>
                      </c:pt>
                      <c:pt idx="2131">
                        <c:v>0.75943510935884495</c:v>
                      </c:pt>
                      <c:pt idx="2132">
                        <c:v>0.74506060565219501</c:v>
                      </c:pt>
                      <c:pt idx="2133">
                        <c:v>0.73055659507730697</c:v>
                      </c:pt>
                      <c:pt idx="2134">
                        <c:v>0.71594739453286305</c:v>
                      </c:pt>
                      <c:pt idx="2135">
                        <c:v>0.70125662712077896</c:v>
                      </c:pt>
                      <c:pt idx="2136">
                        <c:v>0.68650718821027401</c:v>
                      </c:pt>
                      <c:pt idx="2137">
                        <c:v>0.67172122348755603</c:v>
                      </c:pt>
                      <c:pt idx="2138">
                        <c:v>0.65692010494344799</c:v>
                      </c:pt>
                      <c:pt idx="2139">
                        <c:v>0.64212440783924496</c:v>
                      </c:pt>
                      <c:pt idx="2140">
                        <c:v>0.62735389333556202</c:v>
                      </c:pt>
                      <c:pt idx="2141">
                        <c:v>0.61262749346670398</c:v>
                      </c:pt>
                      <c:pt idx="2142">
                        <c:v>0.59796329706986395</c:v>
                      </c:pt>
                      <c:pt idx="2143">
                        <c:v>0.58337854651657695</c:v>
                      </c:pt>
                      <c:pt idx="2144">
                        <c:v>0.56888963494049805</c:v>
                      </c:pt>
                      <c:pt idx="2145">
                        <c:v>0.55451209915796396</c:v>
                      </c:pt>
                      <c:pt idx="2146">
                        <c:v>0.54026061571657202</c:v>
                      </c:pt>
                      <c:pt idx="2147">
                        <c:v>0.52614900857415503</c:v>
                      </c:pt>
                      <c:pt idx="2148">
                        <c:v>0.51219025403698404</c:v>
                      </c:pt>
                      <c:pt idx="2149">
                        <c:v>0.498396475895861</c:v>
                      </c:pt>
                      <c:pt idx="2150">
                        <c:v>0.48477896438317902</c:v>
                      </c:pt>
                      <c:pt idx="2151">
                        <c:v>0.47134818257593297</c:v>
                      </c:pt>
                      <c:pt idx="2152">
                        <c:v>0.458113764876248</c:v>
                      </c:pt>
                      <c:pt idx="2153">
                        <c:v>0.44508454665302</c:v>
                      </c:pt>
                      <c:pt idx="2154">
                        <c:v>0.43226857241911398</c:v>
                      </c:pt>
                      <c:pt idx="2155">
                        <c:v>0.41967310693840998</c:v>
                      </c:pt>
                      <c:pt idx="2156">
                        <c:v>0.40730466252192299</c:v>
                      </c:pt>
                      <c:pt idx="2157">
                        <c:v>0.39516900598511201</c:v>
                      </c:pt>
                      <c:pt idx="2158">
                        <c:v>0.38327118921761999</c:v>
                      </c:pt>
                      <c:pt idx="2159">
                        <c:v>0.37161557281108099</c:v>
                      </c:pt>
                      <c:pt idx="2160">
                        <c:v>0.36020584155045399</c:v>
                      </c:pt>
                      <c:pt idx="2161">
                        <c:v>0.34904502917708902</c:v>
                      </c:pt>
                      <c:pt idx="2162">
                        <c:v>0.33813553709376098</c:v>
                      </c:pt>
                      <c:pt idx="2163">
                        <c:v>0.327479167737043</c:v>
                      </c:pt>
                      <c:pt idx="2164">
                        <c:v>0.31707714591823999</c:v>
                      </c:pt>
                      <c:pt idx="2165">
                        <c:v>0.30693013749789799</c:v>
                      </c:pt>
                      <c:pt idx="2166">
                        <c:v>0.29703827816158201</c:v>
                      </c:pt>
                      <c:pt idx="2167">
                        <c:v>0.28740119308207801</c:v>
                      </c:pt>
                      <c:pt idx="2168">
                        <c:v>0.27801803163979399</c:v>
                      </c:pt>
                      <c:pt idx="2169">
                        <c:v>0.26888748868086199</c:v>
                      </c:pt>
                      <c:pt idx="2170">
                        <c:v>0.26000782955923901</c:v>
                      </c:pt>
                      <c:pt idx="2171">
                        <c:v>0.251376919773031</c:v>
                      </c:pt>
                      <c:pt idx="2172">
                        <c:v>0.24299225223774601</c:v>
                      </c:pt>
                      <c:pt idx="2173">
                        <c:v>0.23485097799763099</c:v>
                      </c:pt>
                      <c:pt idx="2174">
                        <c:v>0.22694993132185701</c:v>
                      </c:pt>
                      <c:pt idx="2175">
                        <c:v>0.219285651691597</c:v>
                      </c:pt>
                      <c:pt idx="2176">
                        <c:v>0.21185442327440299</c:v>
                      </c:pt>
                      <c:pt idx="2177">
                        <c:v>0.20465230024387601</c:v>
                      </c:pt>
                      <c:pt idx="2178">
                        <c:v>0.19767512523562999</c:v>
                      </c:pt>
                      <c:pt idx="2179">
                        <c:v>0.19091855852506001</c:v>
                      </c:pt>
                      <c:pt idx="2180">
                        <c:v>0.184378105820826</c:v>
                      </c:pt>
                      <c:pt idx="2181">
                        <c:v>0.178049142783405</c:v>
                      </c:pt>
                      <c:pt idx="2182">
                        <c:v>0.171926927225448</c:v>
                      </c:pt>
                      <c:pt idx="2183">
                        <c:v>0.16600662782292999</c:v>
                      </c:pt>
                      <c:pt idx="2184">
                        <c:v>0.16028334885683701</c:v>
                      </c:pt>
                      <c:pt idx="2185">
                        <c:v>0.15475214025317699</c:v>
                      </c:pt>
                      <c:pt idx="2186">
                        <c:v>0.14940802109816501</c:v>
                      </c:pt>
                      <c:pt idx="2187">
                        <c:v>0.14424599775754199</c:v>
                      </c:pt>
                      <c:pt idx="2188">
                        <c:v>0.13926106833721899</c:v>
                      </c:pt>
                      <c:pt idx="2189">
                        <c:v>0.13444824541994199</c:v>
                      </c:pt>
                      <c:pt idx="2190">
                        <c:v>0.12980256878784799</c:v>
                      </c:pt>
                      <c:pt idx="2191">
                        <c:v>0.12531911856014999</c:v>
                      </c:pt>
                      <c:pt idx="2192">
                        <c:v>0.12099301997633399</c:v>
                      </c:pt>
                      <c:pt idx="2193">
                        <c:v>0.11681945075002299</c:v>
                      </c:pt>
                      <c:pt idx="2194">
                        <c:v>0.11279365568493099</c:v>
                      </c:pt>
                      <c:pt idx="2195">
                        <c:v>0.10891094317125</c:v>
                      </c:pt>
                      <c:pt idx="2196">
                        <c:v>0.105166696511428</c:v>
                      </c:pt>
                      <c:pt idx="2197">
                        <c:v>0.10155638401610501</c:v>
                      </c:pt>
                      <c:pt idx="2198">
                        <c:v>9.8075552804859301E-2</c:v>
                      </c:pt>
                      <c:pt idx="2199">
                        <c:v>9.4719836403476795E-2</c:v>
                      </c:pt>
                      <c:pt idx="2200">
                        <c:v>9.1484963087160504E-2</c:v>
                      </c:pt>
                      <c:pt idx="2201">
                        <c:v>8.8366751756475903E-2</c:v>
                      </c:pt>
                      <c:pt idx="2202">
                        <c:v>8.5361111824970498E-2</c:v>
                      </c:pt>
                      <c:pt idx="2203">
                        <c:v>8.2464060021346999E-2</c:v>
                      </c:pt>
                      <c:pt idx="2204">
                        <c:v>7.9671715365840001E-2</c:v>
                      </c:pt>
                      <c:pt idx="2205">
                        <c:v>7.6980297994392002E-2</c:v>
                      </c:pt>
                      <c:pt idx="2206">
                        <c:v>7.4386138088796697E-2</c:v>
                      </c:pt>
                      <c:pt idx="2207">
                        <c:v>7.1885706843378194E-2</c:v>
                      </c:pt>
                      <c:pt idx="2208">
                        <c:v>6.9475529362806099E-2</c:v>
                      </c:pt>
                      <c:pt idx="2209">
                        <c:v>6.7152240411512701E-2</c:v>
                      </c:pt>
                      <c:pt idx="2210">
                        <c:v>6.4912659501679806E-2</c:v>
                      </c:pt>
                      <c:pt idx="2211">
                        <c:v>6.2753680889975696E-2</c:v>
                      </c:pt>
                      <c:pt idx="2212">
                        <c:v>6.0672318605209302E-2</c:v>
                      </c:pt>
                      <c:pt idx="2213">
                        <c:v>5.8665702066286698E-2</c:v>
                      </c:pt>
                      <c:pt idx="2214">
                        <c:v>5.6731069635229898E-2</c:v>
                      </c:pt>
                      <c:pt idx="2215">
                        <c:v>5.4865771347780701E-2</c:v>
                      </c:pt>
                      <c:pt idx="2216">
                        <c:v>5.3067264446313302E-2</c:v>
                      </c:pt>
                      <c:pt idx="2217">
                        <c:v>5.1333109704610497E-2</c:v>
                      </c:pt>
                      <c:pt idx="2218">
                        <c:v>4.96609614981127E-2</c:v>
                      </c:pt>
                      <c:pt idx="2219">
                        <c:v>4.8048571986416801E-2</c:v>
                      </c:pt>
                      <c:pt idx="2220">
                        <c:v>4.6493785982659797E-2</c:v>
                      </c:pt>
                      <c:pt idx="2221">
                        <c:v>4.4994523324617397E-2</c:v>
                      </c:pt>
                      <c:pt idx="2222">
                        <c:v>4.3548787386797898E-2</c:v>
                      </c:pt>
                      <c:pt idx="2223">
                        <c:v>4.2154656892037498E-2</c:v>
                      </c:pt>
                      <c:pt idx="2224">
                        <c:v>4.0810280113627501E-2</c:v>
                      </c:pt>
                      <c:pt idx="2225">
                        <c:v>3.9513876882569E-2</c:v>
                      </c:pt>
                      <c:pt idx="2226">
                        <c:v>3.8263725596474001E-2</c:v>
                      </c:pt>
                      <c:pt idx="2227">
                        <c:v>3.7058168424056903E-2</c:v>
                      </c:pt>
                      <c:pt idx="2228">
                        <c:v>3.5895603847959902E-2</c:v>
                      </c:pt>
                      <c:pt idx="2229">
                        <c:v>3.47744882351693E-2</c:v>
                      </c:pt>
                      <c:pt idx="2230">
                        <c:v>3.3693336017767903E-2</c:v>
                      </c:pt>
                      <c:pt idx="2231">
                        <c:v>3.2650714422708997E-2</c:v>
                      </c:pt>
                      <c:pt idx="2232">
                        <c:v>3.1645241732713998E-2</c:v>
                      </c:pt>
                      <c:pt idx="2233">
                        <c:v>3.0675584665375701E-2</c:v>
                      </c:pt>
                      <c:pt idx="2234">
                        <c:v>2.9740460224724399E-2</c:v>
                      </c:pt>
                      <c:pt idx="2235">
                        <c:v>2.8838633144665001E-2</c:v>
                      </c:pt>
                      <c:pt idx="2236">
                        <c:v>2.79689103455339E-2</c:v>
                      </c:pt>
                      <c:pt idx="2237">
                        <c:v>2.7130143707141501E-2</c:v>
                      </c:pt>
                      <c:pt idx="2238">
                        <c:v>2.6321224800997599E-2</c:v>
                      </c:pt>
                      <c:pt idx="2239">
                        <c:v>2.5541087634714001E-2</c:v>
                      </c:pt>
                      <c:pt idx="2240">
                        <c:v>2.47887088585735E-2</c:v>
                      </c:pt>
                      <c:pt idx="2241">
                        <c:v>2.4063098544126301E-2</c:v>
                      </c:pt>
                      <c:pt idx="2242">
                        <c:v>2.33633033206582E-2</c:v>
                      </c:pt>
                      <c:pt idx="2243">
                        <c:v>2.26884052205155E-2</c:v>
                      </c:pt>
                      <c:pt idx="2244">
                        <c:v>2.2037519118630201E-2</c:v>
                      </c:pt>
                      <c:pt idx="2245">
                        <c:v>2.1409796411593001E-2</c:v>
                      </c:pt>
                      <c:pt idx="2246">
                        <c:v>2.08044213078169E-2</c:v>
                      </c:pt>
                      <c:pt idx="2247">
                        <c:v>2.0220607820906299E-2</c:v>
                      </c:pt>
                      <c:pt idx="2248">
                        <c:v>1.96576026875151E-2</c:v>
                      </c:pt>
                      <c:pt idx="2249">
                        <c:v>1.9114674817804801E-2</c:v>
                      </c:pt>
                      <c:pt idx="2250">
                        <c:v>1.8591121652770999E-2</c:v>
                      </c:pt>
                      <c:pt idx="2251">
                        <c:v>1.8086266364834801E-2</c:v>
                      </c:pt>
                      <c:pt idx="2252">
                        <c:v>1.7599451781843599E-2</c:v>
                      </c:pt>
                      <c:pt idx="2253">
                        <c:v>1.7130044749918499E-2</c:v>
                      </c:pt>
                      <c:pt idx="2254">
                        <c:v>1.6677429520253501E-2</c:v>
                      </c:pt>
                      <c:pt idx="2255">
                        <c:v>1.6241012440902099E-2</c:v>
                      </c:pt>
                      <c:pt idx="2256">
                        <c:v>1.5820216571079199E-2</c:v>
                      </c:pt>
                      <c:pt idx="2257">
                        <c:v>1.5414481911026999E-2</c:v>
                      </c:pt>
                      <c:pt idx="2258">
                        <c:v>1.5023265447471099E-2</c:v>
                      </c:pt>
                      <c:pt idx="2259">
                        <c:v>1.4646039998486699E-2</c:v>
                      </c:pt>
                      <c:pt idx="2260">
                        <c:v>1.4282298123889399E-2</c:v>
                      </c:pt>
                      <c:pt idx="2261">
                        <c:v>1.39315462459532E-2</c:v>
                      </c:pt>
                      <c:pt idx="2262">
                        <c:v>1.35933131130499E-2</c:v>
                      </c:pt>
                      <c:pt idx="2263">
                        <c:v>1.3267142997743399E-2</c:v>
                      </c:pt>
                      <c:pt idx="2264">
                        <c:v>1.29525990704135E-2</c:v>
                      </c:pt>
                      <c:pt idx="2265">
                        <c:v>1.26492600606393E-2</c:v>
                      </c:pt>
                      <c:pt idx="2266">
                        <c:v>1.2356718957576E-2</c:v>
                      </c:pt>
                      <c:pt idx="2267">
                        <c:v>1.20745910712998E-2</c:v>
                      </c:pt>
                      <c:pt idx="2268">
                        <c:v>1.18025062687002E-2</c:v>
                      </c:pt>
                      <c:pt idx="2269">
                        <c:v>1.1540106467188701E-2</c:v>
                      </c:pt>
                      <c:pt idx="2270">
                        <c:v>1.12870557733612E-2</c:v>
                      </c:pt>
                      <c:pt idx="2271">
                        <c:v>1.10430378830814E-2</c:v>
                      </c:pt>
                      <c:pt idx="2272">
                        <c:v>1.0807741694010199E-2</c:v>
                      </c:pt>
                      <c:pt idx="2273">
                        <c:v>1.05808714843893E-2</c:v>
                      </c:pt>
                      <c:pt idx="2274">
                        <c:v>1.0362149341906801E-2</c:v>
                      </c:pt>
                      <c:pt idx="2275">
                        <c:v>1.0151306508087999E-2</c:v>
                      </c:pt>
                      <c:pt idx="2276">
                        <c:v>9.9480827850680492E-3</c:v>
                      </c:pt>
                      <c:pt idx="2277">
                        <c:v>9.7522332663982202E-3</c:v>
                      </c:pt>
                      <c:pt idx="2278">
                        <c:v>9.5635157663384006E-3</c:v>
                      </c:pt>
                      <c:pt idx="2279">
                        <c:v>9.3816878429401496E-3</c:v>
                      </c:pt>
                      <c:pt idx="2280">
                        <c:v>9.2065196165242308E-3</c:v>
                      </c:pt>
                      <c:pt idx="2281">
                        <c:v>9.0377850283023496E-3</c:v>
                      </c:pt>
                      <c:pt idx="2282">
                        <c:v>8.8752565058102702E-3</c:v>
                      </c:pt>
                      <c:pt idx="2283">
                        <c:v>8.7187083976486592E-3</c:v>
                      </c:pt>
                      <c:pt idx="2284">
                        <c:v>8.5679160999702301E-3</c:v>
                      </c:pt>
                      <c:pt idx="2285">
                        <c:v>8.4226545198841894E-3</c:v>
                      </c:pt>
                      <c:pt idx="2286">
                        <c:v>8.2826974852929901E-3</c:v>
                      </c:pt>
                      <c:pt idx="2287">
                        <c:v>8.1478291949341405E-3</c:v>
                      </c:pt>
                      <c:pt idx="2288">
                        <c:v>8.01783217454804E-3</c:v>
                      </c:pt>
                      <c:pt idx="2289">
                        <c:v>7.8924906027920908E-3</c:v>
                      </c:pt>
                      <c:pt idx="2290">
                        <c:v>7.7715995498128599E-3</c:v>
                      </c:pt>
                      <c:pt idx="2291">
                        <c:v>7.6549573782262103E-3</c:v>
                      </c:pt>
                      <c:pt idx="2292">
                        <c:v>7.5423706765290702E-3</c:v>
                      </c:pt>
                      <c:pt idx="2293">
                        <c:v>7.4336540847404001E-3</c:v>
                      </c:pt>
                      <c:pt idx="2294">
                        <c:v>7.3286342653546103E-3</c:v>
                      </c:pt>
                      <c:pt idx="2295">
                        <c:v>7.2271460630185698E-3</c:v>
                      </c:pt>
                      <c:pt idx="2296">
                        <c:v>7.1290295031267601E-3</c:v>
                      </c:pt>
                      <c:pt idx="2297">
                        <c:v>7.0341329048446604E-3</c:v>
                      </c:pt>
                      <c:pt idx="2298">
                        <c:v>6.9423113511778902E-3</c:v>
                      </c:pt>
                      <c:pt idx="2299">
                        <c:v>6.8534278311736998E-3</c:v>
                      </c:pt>
                      <c:pt idx="2300">
                        <c:v>6.7673501615113903E-3</c:v>
                      </c:pt>
                      <c:pt idx="2301">
                        <c:v>6.6839517699422198E-3</c:v>
                      </c:pt>
                      <c:pt idx="2302">
                        <c:v>6.6031148783143702E-3</c:v>
                      </c:pt>
                      <c:pt idx="2303">
                        <c:v>6.5247291630241202E-3</c:v>
                      </c:pt>
                      <c:pt idx="2304">
                        <c:v>6.44869784355341E-3</c:v>
                      </c:pt>
                      <c:pt idx="2305">
                        <c:v>6.3749330636045697E-3</c:v>
                      </c:pt>
                      <c:pt idx="2306">
                        <c:v>6.30335080162071E-3</c:v>
                      </c:pt>
                      <c:pt idx="2307">
                        <c:v>6.23388148820192E-3</c:v>
                      </c:pt>
                      <c:pt idx="2308">
                        <c:v>6.1664652259041698E-3</c:v>
                      </c:pt>
                      <c:pt idx="2309">
                        <c:v>6.1010443965688801E-3</c:v>
                      </c:pt>
                      <c:pt idx="2310">
                        <c:v>6.0375663932256702E-3</c:v>
                      </c:pt>
                      <c:pt idx="2311">
                        <c:v>5.97597906138847E-3</c:v>
                      </c:pt>
                      <c:pt idx="2312">
                        <c:v>5.9162300692543702E-3</c:v>
                      </c:pt>
                      <c:pt idx="2313">
                        <c:v>5.8582620919573102E-3</c:v>
                      </c:pt>
                      <c:pt idx="2314">
                        <c:v>5.8020122952741303E-3</c:v>
                      </c:pt>
                      <c:pt idx="2315">
                        <c:v>5.7474112740391698E-3</c:v>
                      </c:pt>
                      <c:pt idx="2316">
                        <c:v>5.6943858512804599E-3</c:v>
                      </c:pt>
                      <c:pt idx="2317">
                        <c:v>5.6428592208356996E-3</c:v>
                      </c:pt>
                      <c:pt idx="2318">
                        <c:v>5.5927539837997298E-3</c:v>
                      </c:pt>
                      <c:pt idx="2319">
                        <c:v>5.5439965296095704E-3</c:v>
                      </c:pt>
                      <c:pt idx="2320">
                        <c:v>5.4965208053294303E-3</c:v>
                      </c:pt>
                      <c:pt idx="2321">
                        <c:v>5.4502647577938596E-3</c:v>
                      </c:pt>
                      <c:pt idx="2322">
                        <c:v>5.4051701176642698E-3</c:v>
                      </c:pt>
                      <c:pt idx="2323">
                        <c:v>5.3611899331493396E-3</c:v>
                      </c:pt>
                      <c:pt idx="2324">
                        <c:v>5.3182803736905402E-3</c:v>
                      </c:pt>
                      <c:pt idx="2325">
                        <c:v>5.2763971090860904E-3</c:v>
                      </c:pt>
                      <c:pt idx="2326">
                        <c:v>5.2354937501625197E-3</c:v>
                      </c:pt>
                      <c:pt idx="2327">
                        <c:v>5.1955160213917597E-3</c:v>
                      </c:pt>
                      <c:pt idx="2328">
                        <c:v>5.1564029451049804E-3</c:v>
                      </c:pt>
                      <c:pt idx="2329">
                        <c:v>5.1180820011987403E-3</c:v>
                      </c:pt>
                      <c:pt idx="2330">
                        <c:v>5.0804707163088101E-3</c:v>
                      </c:pt>
                      <c:pt idx="2331">
                        <c:v>5.0434762300174199E-3</c:v>
                      </c:pt>
                      <c:pt idx="2332">
                        <c:v>5.0069990289452401E-3</c:v>
                      </c:pt>
                      <c:pt idx="2333">
                        <c:v>4.9709419119826903E-3</c:v>
                      </c:pt>
                      <c:pt idx="2334">
                        <c:v>4.9352112544890003E-3</c:v>
                      </c:pt>
                      <c:pt idx="2335">
                        <c:v>4.8997239515487997E-3</c:v>
                      </c:pt>
                      <c:pt idx="2336">
                        <c:v>4.8644134903937496E-3</c:v>
                      </c:pt>
                      <c:pt idx="2337">
                        <c:v>4.8292310151985896E-3</c:v>
                      </c:pt>
                      <c:pt idx="2338">
                        <c:v>4.79414855892889E-3</c:v>
                      </c:pt>
                      <c:pt idx="2339">
                        <c:v>4.7591621920795796E-3</c:v>
                      </c:pt>
                      <c:pt idx="2340">
                        <c:v>4.7242847237545897E-3</c:v>
                      </c:pt>
                      <c:pt idx="2341">
                        <c:v>4.6895424953579401E-3</c:v>
                      </c:pt>
                      <c:pt idx="2342">
                        <c:v>4.6549729955608797E-3</c:v>
                      </c:pt>
                      <c:pt idx="2343">
                        <c:v>4.6206154456577501E-3</c:v>
                      </c:pt>
                      <c:pt idx="2344">
                        <c:v>4.5865065119729299E-3</c:v>
                      </c:pt>
                      <c:pt idx="2345">
                        <c:v>4.5526779271061598E-3</c:v>
                      </c:pt>
                      <c:pt idx="2346">
                        <c:v>4.5191467434859099E-3</c:v>
                      </c:pt>
                      <c:pt idx="2347">
                        <c:v>4.4859148222089404E-3</c:v>
                      </c:pt>
                      <c:pt idx="2348">
                        <c:v>4.4529710215169497E-3</c:v>
                      </c:pt>
                      <c:pt idx="2349">
                        <c:v>4.4202924573230797E-3</c:v>
                      </c:pt>
                      <c:pt idx="2350">
                        <c:v>4.3878479022224498E-3</c:v>
                      </c:pt>
                      <c:pt idx="2351">
                        <c:v>4.3556034340426096E-3</c:v>
                      </c:pt>
                      <c:pt idx="2352">
                        <c:v>4.3235267841406503E-3</c:v>
                      </c:pt>
                      <c:pt idx="2353">
                        <c:v>4.2915915816868298E-3</c:v>
                      </c:pt>
                      <c:pt idx="2354">
                        <c:v>4.2597857177013899E-3</c:v>
                      </c:pt>
                      <c:pt idx="2355">
                        <c:v>4.2281168295184501E-3</c:v>
                      </c:pt>
                      <c:pt idx="2356">
                        <c:v>4.1966083548114503E-3</c:v>
                      </c:pt>
                      <c:pt idx="2357">
                        <c:v>4.16529347938827E-3</c:v>
                      </c:pt>
                      <c:pt idx="2358">
                        <c:v>4.1342195229808702E-3</c:v>
                      </c:pt>
                      <c:pt idx="2359">
                        <c:v>4.1034462270627603E-3</c:v>
                      </c:pt>
                      <c:pt idx="2360">
                        <c:v>4.0730320409886299E-3</c:v>
                      </c:pt>
                      <c:pt idx="2361">
                        <c:v>4.04302834178164E-3</c:v>
                      </c:pt>
                      <c:pt idx="2362">
                        <c:v>4.0134752618825502E-3</c:v>
                      </c:pt>
                      <c:pt idx="2363">
                        <c:v>3.9843946008292601E-3</c:v>
                      </c:pt>
                      <c:pt idx="2364">
                        <c:v>3.9557902209689001E-3</c:v>
                      </c:pt>
                      <c:pt idx="2365">
                        <c:v>3.9276360552916896E-3</c:v>
                      </c:pt>
                      <c:pt idx="2366">
                        <c:v>3.8998840383062802E-3</c:v>
                      </c:pt>
                      <c:pt idx="2367">
                        <c:v>3.87246484226804E-3</c:v>
                      </c:pt>
                      <c:pt idx="2368">
                        <c:v>3.8452911747788501E-3</c:v>
                      </c:pt>
                      <c:pt idx="2369">
                        <c:v>3.8182638672128099E-3</c:v>
                      </c:pt>
                      <c:pt idx="2370">
                        <c:v>3.79128079507291E-3</c:v>
                      </c:pt>
                      <c:pt idx="2371">
                        <c:v>3.76425066277365E-3</c:v>
                      </c:pt>
                      <c:pt idx="2372">
                        <c:v>3.73708994065685E-3</c:v>
                      </c:pt>
                      <c:pt idx="2373">
                        <c:v>3.7097399622690601E-3</c:v>
                      </c:pt>
                      <c:pt idx="2374">
                        <c:v>3.6821649287350098E-3</c:v>
                      </c:pt>
                      <c:pt idx="2375">
                        <c:v>3.6543604314505799E-3</c:v>
                      </c:pt>
                      <c:pt idx="2376">
                        <c:v>3.6263581549767698E-3</c:v>
                      </c:pt>
                      <c:pt idx="2377">
                        <c:v>3.5982084749417199E-3</c:v>
                      </c:pt>
                      <c:pt idx="2378">
                        <c:v>3.5699938993164E-3</c:v>
                      </c:pt>
                      <c:pt idx="2379">
                        <c:v>3.5418166718689799E-3</c:v>
                      </c:pt>
                      <c:pt idx="2380">
                        <c:v>3.5137834919592402E-3</c:v>
                      </c:pt>
                      <c:pt idx="2381">
                        <c:v>3.4860139609257401E-3</c:v>
                      </c:pt>
                      <c:pt idx="2382">
                        <c:v>3.45862380906191E-3</c:v>
                      </c:pt>
                      <c:pt idx="2383">
                        <c:v>3.4317092722621098E-3</c:v>
                      </c:pt>
                      <c:pt idx="2384">
                        <c:v>3.40534643714E-3</c:v>
                      </c:pt>
                      <c:pt idx="2385">
                        <c:v>3.3795928664616301E-3</c:v>
                      </c:pt>
                      <c:pt idx="2386">
                        <c:v>3.3544765021582602E-3</c:v>
                      </c:pt>
                      <c:pt idx="2387">
                        <c:v>3.3299875640787299E-3</c:v>
                      </c:pt>
                      <c:pt idx="2388">
                        <c:v>3.3060860894115899E-3</c:v>
                      </c:pt>
                      <c:pt idx="2389">
                        <c:v>3.2827067571807099E-3</c:v>
                      </c:pt>
                      <c:pt idx="2390">
                        <c:v>3.2597667013810599E-3</c:v>
                      </c:pt>
                      <c:pt idx="2391">
                        <c:v>3.23715610134665E-3</c:v>
                      </c:pt>
                      <c:pt idx="2392">
                        <c:v>3.2147470610874502E-3</c:v>
                      </c:pt>
                      <c:pt idx="2393">
                        <c:v>3.1924155067159102E-3</c:v>
                      </c:pt>
                      <c:pt idx="2394">
                        <c:v>3.1700408124663501E-3</c:v>
                      </c:pt>
                      <c:pt idx="2395">
                        <c:v>3.14751581173655E-3</c:v>
                      </c:pt>
                      <c:pt idx="2396">
                        <c:v>3.1247564280825401E-3</c:v>
                      </c:pt>
                      <c:pt idx="2397">
                        <c:v>3.10169431237597E-3</c:v>
                      </c:pt>
                      <c:pt idx="2398">
                        <c:v>3.07829350966312E-3</c:v>
                      </c:pt>
                      <c:pt idx="2399">
                        <c:v>3.05455362731537E-3</c:v>
                      </c:pt>
                      <c:pt idx="2400">
                        <c:v>3.0305048699688299E-3</c:v>
                      </c:pt>
                      <c:pt idx="2401">
                        <c:v>3.0062070026264198E-3</c:v>
                      </c:pt>
                      <c:pt idx="2402">
                        <c:v>2.98174878043802E-3</c:v>
                      </c:pt>
                      <c:pt idx="2403">
                        <c:v>2.9572301591549699E-3</c:v>
                      </c:pt>
                      <c:pt idx="2404">
                        <c:v>2.9327586615156601E-3</c:v>
                      </c:pt>
                      <c:pt idx="2405">
                        <c:v>2.90844718122794E-3</c:v>
                      </c:pt>
                      <c:pt idx="2406">
                        <c:v>2.88440229455947E-3</c:v>
                      </c:pt>
                      <c:pt idx="2407">
                        <c:v>2.8607150428500302E-3</c:v>
                      </c:pt>
                      <c:pt idx="2408">
                        <c:v>2.83745439179542E-3</c:v>
                      </c:pt>
                      <c:pt idx="2409">
                        <c:v>2.8146616669285402E-3</c:v>
                      </c:pt>
                      <c:pt idx="2410">
                        <c:v>2.7923494628890001E-3</c:v>
                      </c:pt>
                      <c:pt idx="2411">
                        <c:v>2.7704999089034599E-3</c:v>
                      </c:pt>
                      <c:pt idx="2412">
                        <c:v>2.7490543694535501E-3</c:v>
                      </c:pt>
                      <c:pt idx="2413">
                        <c:v>2.7279220480097102E-3</c:v>
                      </c:pt>
                      <c:pt idx="2414">
                        <c:v>2.7069908313779802E-3</c:v>
                      </c:pt>
                      <c:pt idx="2415">
                        <c:v>2.6861270412824102E-3</c:v>
                      </c:pt>
                      <c:pt idx="2416">
                        <c:v>2.66518259890832E-3</c:v>
                      </c:pt>
                      <c:pt idx="2417">
                        <c:v>2.6440018578919701E-3</c:v>
                      </c:pt>
                      <c:pt idx="2418">
                        <c:v>2.6224294211662702E-3</c:v>
                      </c:pt>
                      <c:pt idx="2419">
                        <c:v>2.60031938279926E-3</c:v>
                      </c:pt>
                      <c:pt idx="2420">
                        <c:v>2.5775432672623202E-3</c:v>
                      </c:pt>
                      <c:pt idx="2421">
                        <c:v>2.5539969410923102E-3</c:v>
                      </c:pt>
                      <c:pt idx="2422">
                        <c:v>2.5296079392076402E-3</c:v>
                      </c:pt>
                      <c:pt idx="2423">
                        <c:v>2.5043481404790902E-3</c:v>
                      </c:pt>
                      <c:pt idx="2424">
                        <c:v>2.47822340871469E-3</c:v>
                      </c:pt>
                      <c:pt idx="2425">
                        <c:v>2.4512769502305098E-3</c:v>
                      </c:pt>
                      <c:pt idx="2426">
                        <c:v>2.4236044150222598E-3</c:v>
                      </c:pt>
                      <c:pt idx="2427">
                        <c:v>2.3953442363998999E-3</c:v>
                      </c:pt>
                      <c:pt idx="2428">
                        <c:v>2.3666742881223602E-3</c:v>
                      </c:pt>
                      <c:pt idx="2429">
                        <c:v>2.3378043762437299E-3</c:v>
                      </c:pt>
                      <c:pt idx="2430">
                        <c:v>2.3089681645509E-3</c:v>
                      </c:pt>
                      <c:pt idx="2431">
                        <c:v>2.28041233134516E-3</c:v>
                      </c:pt>
                      <c:pt idx="2432">
                        <c:v>2.2523842086901399E-3</c:v>
                      </c:pt>
                      <c:pt idx="2433">
                        <c:v>2.2251203639748101E-3</c:v>
                      </c:pt>
                      <c:pt idx="2434">
                        <c:v>2.1988337986208798E-3</c:v>
                      </c:pt>
                      <c:pt idx="2435">
                        <c:v>2.1737021405345502E-3</c:v>
                      </c:pt>
                      <c:pt idx="2436">
                        <c:v>2.1498572939390899E-3</c:v>
                      </c:pt>
                      <c:pt idx="2437">
                        <c:v>2.1273799141402999E-3</c:v>
                      </c:pt>
                      <c:pt idx="2438">
                        <c:v>2.1062999238861302E-3</c:v>
                      </c:pt>
                      <c:pt idx="2439">
                        <c:v>2.0865779678120098E-3</c:v>
                      </c:pt>
                      <c:pt idx="2440">
                        <c:v>2.0681149442583402E-3</c:v>
                      </c:pt>
                      <c:pt idx="2441">
                        <c:v>2.0507685646394E-3</c:v>
                      </c:pt>
                      <c:pt idx="2442">
                        <c:v>2.03435579148833E-3</c:v>
                      </c:pt>
                      <c:pt idx="2443">
                        <c:v>2.01866443923374E-3</c:v>
                      </c:pt>
                      <c:pt idx="2444">
                        <c:v>2.0034655550150702E-3</c:v>
                      </c:pt>
                      <c:pt idx="2445">
                        <c:v>1.9885265361154901E-3</c:v>
                      </c:pt>
                      <c:pt idx="2446">
                        <c:v>1.97362362955006E-3</c:v>
                      </c:pt>
                      <c:pt idx="2447">
                        <c:v>1.95855490640228E-3</c:v>
                      </c:pt>
                      <c:pt idx="2448">
                        <c:v>1.9431490511206101E-3</c:v>
                      </c:pt>
                      <c:pt idx="2449">
                        <c:v>1.92727324171928E-3</c:v>
                      </c:pt>
                      <c:pt idx="2450">
                        <c:v>1.91083836942469E-3</c:v>
                      </c:pt>
                      <c:pt idx="2451">
                        <c:v>1.89380063808558E-3</c:v>
                      </c:pt>
                      <c:pt idx="2452">
                        <c:v>1.8761612952128599E-3</c:v>
                      </c:pt>
                      <c:pt idx="2453">
                        <c:v>1.8579630050688E-3</c:v>
                      </c:pt>
                      <c:pt idx="2454">
                        <c:v>1.83928996278746E-3</c:v>
                      </c:pt>
                      <c:pt idx="2455">
                        <c:v>1.8202511087252399E-3</c:v>
                      </c:pt>
                      <c:pt idx="2456">
                        <c:v>1.8009708308178299E-3</c:v>
                      </c:pt>
                      <c:pt idx="2457">
                        <c:v>1.7815900505560799E-3</c:v>
                      </c:pt>
                      <c:pt idx="2458">
                        <c:v>1.7622550876881401E-3</c:v>
                      </c:pt>
                      <c:pt idx="2459">
                        <c:v>1.74310794928046E-3</c:v>
                      </c:pt>
                      <c:pt idx="2460">
                        <c:v>1.7242804624457201E-3</c:v>
                      </c:pt>
                      <c:pt idx="2461">
                        <c:v>1.70589117004567E-3</c:v>
                      </c:pt>
                      <c:pt idx="2462">
                        <c:v>1.68804061631345E-3</c:v>
                      </c:pt>
                      <c:pt idx="2463">
                        <c:v>1.67080989372764E-3</c:v>
                      </c:pt>
                      <c:pt idx="2464">
                        <c:v>1.65426142835581E-3</c:v>
                      </c:pt>
                      <c:pt idx="2465">
                        <c:v>1.6384388166857599E-3</c:v>
                      </c:pt>
                      <c:pt idx="2466">
                        <c:v>1.6233689677006299E-3</c:v>
                      </c:pt>
                      <c:pt idx="2467">
                        <c:v>1.60906424556519E-3</c:v>
                      </c:pt>
                      <c:pt idx="2468">
                        <c:v>1.5955240443168599E-3</c:v>
                      </c:pt>
                      <c:pt idx="2469">
                        <c:v>1.58273909378487E-3</c:v>
                      </c:pt>
                      <c:pt idx="2470">
                        <c:v>1.5706910632912799E-3</c:v>
                      </c:pt>
                      <c:pt idx="2471">
                        <c:v>1.55935569238453E-3</c:v>
                      </c:pt>
                      <c:pt idx="2472">
                        <c:v>1.5487087610156799E-3</c:v>
                      </c:pt>
                      <c:pt idx="2473">
                        <c:v>1.5387128687166401E-3</c:v>
                      </c:pt>
                      <c:pt idx="2474">
                        <c:v>1.5293252260786001E-3</c:v>
                      </c:pt>
                      <c:pt idx="2475">
                        <c:v>1.5205044901283201E-3</c:v>
                      </c:pt>
                      <c:pt idx="2476">
                        <c:v>1.51220815940868E-3</c:v>
                      </c:pt>
                      <c:pt idx="2477">
                        <c:v>1.5043920082006099E-3</c:v>
                      </c:pt>
                      <c:pt idx="2478">
                        <c:v>1.4970112331630699E-3</c:v>
                      </c:pt>
                      <c:pt idx="2479">
                        <c:v>1.4900214492985699E-3</c:v>
                      </c:pt>
                      <c:pt idx="2480">
                        <c:v>1.4833801227141701E-3</c:v>
                      </c:pt>
                      <c:pt idx="2481">
                        <c:v>1.47704636337427E-3</c:v>
                      </c:pt>
                      <c:pt idx="2482">
                        <c:v>1.47098213495357E-3</c:v>
                      </c:pt>
                      <c:pt idx="2483">
                        <c:v>1.4651528163312599E-3</c:v>
                      </c:pt>
                      <c:pt idx="2484">
                        <c:v>1.4595272203807501E-3</c:v>
                      </c:pt>
                      <c:pt idx="2485">
                        <c:v>1.45407773918967E-3</c:v>
                      </c:pt>
                      <c:pt idx="2486">
                        <c:v>1.44877750982543E-3</c:v>
                      </c:pt>
                      <c:pt idx="2487">
                        <c:v>1.44359917513093E-3</c:v>
                      </c:pt>
                      <c:pt idx="2488">
                        <c:v>1.43851281769291E-3</c:v>
                      </c:pt>
                      <c:pt idx="2489">
                        <c:v>1.4334831340973701E-3</c:v>
                      </c:pt>
                      <c:pt idx="2490">
                        <c:v>1.42846718384562E-3</c:v>
                      </c:pt>
                      <c:pt idx="2491">
                        <c:v>1.42341419668522E-3</c:v>
                      </c:pt>
                      <c:pt idx="2492">
                        <c:v>1.4182602200500201E-3</c:v>
                      </c:pt>
                      <c:pt idx="2493">
                        <c:v>1.4129210432067901E-3</c:v>
                      </c:pt>
                      <c:pt idx="2494">
                        <c:v>1.4072972668824099E-3</c:v>
                      </c:pt>
                      <c:pt idx="2495">
                        <c:v>1.4012803669613599E-3</c:v>
                      </c:pt>
                      <c:pt idx="2496">
                        <c:v>1.3947513860058599E-3</c:v>
                      </c:pt>
                      <c:pt idx="2497">
                        <c:v>1.38758439444591E-3</c:v>
                      </c:pt>
                      <c:pt idx="2498">
                        <c:v>1.37965224102833E-3</c:v>
                      </c:pt>
                      <c:pt idx="2499">
                        <c:v>1.3708328687245201E-3</c:v>
                      </c:pt>
                      <c:pt idx="2500">
                        <c:v>1.3610169319383601E-3</c:v>
                      </c:pt>
                      <c:pt idx="2501">
                        <c:v>1.3501131046506701E-3</c:v>
                      </c:pt>
                      <c:pt idx="2502">
                        <c:v>1.33805589625312E-3</c:v>
                      </c:pt>
                      <c:pt idx="2503">
                        <c:v>1.3248121189821001E-3</c:v>
                      </c:pt>
                      <c:pt idx="2504">
                        <c:v>1.3103844386119399E-3</c:v>
                      </c:pt>
                      <c:pt idx="2505">
                        <c:v>1.29481224698464E-3</c:v>
                      </c:pt>
                      <c:pt idx="2506">
                        <c:v>1.2781721651859499E-3</c:v>
                      </c:pt>
                      <c:pt idx="2507">
                        <c:v>1.2605757492785601E-3</c:v>
                      </c:pt>
                      <c:pt idx="2508">
                        <c:v>1.2421638203500901E-3</c:v>
                      </c:pt>
                      <c:pt idx="2509">
                        <c:v>1.22310055507116E-3</c:v>
                      </c:pt>
                      <c:pt idx="2510">
                        <c:v>1.2035677404855501E-3</c:v>
                      </c:pt>
                      <c:pt idx="2511">
                        <c:v>1.18375748902505E-3</c:v>
                      </c:pt>
                      <c:pt idx="2512">
                        <c:v>1.1638611639535801E-3</c:v>
                      </c:pt>
                      <c:pt idx="2513">
                        <c:v>1.1440634568223699E-3</c:v>
                      </c:pt>
                      <c:pt idx="2514">
                        <c:v>1.12453607306073E-3</c:v>
                      </c:pt>
                      <c:pt idx="2515">
                        <c:v>1.10543635608939E-3</c:v>
                      </c:pt>
                      <c:pt idx="2516">
                        <c:v>1.08689847842334E-3</c:v>
                      </c:pt>
                      <c:pt idx="2517">
                        <c:v>1.06902681798711E-3</c:v>
                      </c:pt>
                      <c:pt idx="2518">
                        <c:v>1.05190267729441E-3</c:v>
                      </c:pt>
                      <c:pt idx="2519">
                        <c:v>1.0355872409304901E-3</c:v>
                      </c:pt>
                      <c:pt idx="2520">
                        <c:v>1.02011977200257E-3</c:v>
                      </c:pt>
                      <c:pt idx="2521">
                        <c:v>1.00552000077613E-3</c:v>
                      </c:pt>
                      <c:pt idx="2522">
                        <c:v>9.9179100616080093E-4</c:v>
                      </c:pt>
                      <c:pt idx="2523">
                        <c:v>9.7892127176268896E-4</c:v>
                      </c:pt>
                      <c:pt idx="2524">
                        <c:v>9.6688800299116401E-4</c:v>
                      </c:pt>
                      <c:pt idx="2525">
                        <c:v>9.5565994807025499E-4</c:v>
                      </c:pt>
                      <c:pt idx="2526">
                        <c:v>9.4520047986906396E-4</c:v>
                      </c:pt>
                      <c:pt idx="2527">
                        <c:v>9.3546864526695798E-4</c:v>
                      </c:pt>
                      <c:pt idx="2528">
                        <c:v>9.2642146111375902E-4</c:v>
                      </c:pt>
                      <c:pt idx="2529">
                        <c:v>9.1801503812994896E-4</c:v>
                      </c:pt>
                      <c:pt idx="2530">
                        <c:v>9.1020675691662605E-4</c:v>
                      </c:pt>
                      <c:pt idx="2531">
                        <c:v>9.02955365504631E-4</c:v>
                      </c:pt>
                      <c:pt idx="2532">
                        <c:v>8.96221193131914E-4</c:v>
                      </c:pt>
                      <c:pt idx="2533">
                        <c:v>8.8996705592368905E-4</c:v>
                      </c:pt>
                      <c:pt idx="2534">
                        <c:v>8.8415632933794503E-4</c:v>
                      </c:pt>
                      <c:pt idx="2535">
                        <c:v>8.7875454993416899E-4</c:v>
                      </c:pt>
                      <c:pt idx="2536">
                        <c:v>8.7372826521785901E-4</c:v>
                      </c:pt>
                      <c:pt idx="2537">
                        <c:v>8.6904446535853298E-4</c:v>
                      </c:pt>
                      <c:pt idx="2538">
                        <c:v>8.6467025480293895E-4</c:v>
                      </c:pt>
                      <c:pt idx="2539">
                        <c:v>8.6057573053092398E-4</c:v>
                      </c:pt>
                      <c:pt idx="2540">
                        <c:v>8.5673106180984501E-4</c:v>
                      </c:pt>
                      <c:pt idx="2541">
                        <c:v>8.5309813695113798E-4</c:v>
                      </c:pt>
                      <c:pt idx="2542">
                        <c:v>8.4963897528047801E-4</c:v>
                      </c:pt>
                      <c:pt idx="2543">
                        <c:v>8.4632028826612605E-4</c:v>
                      </c:pt>
                      <c:pt idx="2544">
                        <c:v>8.4311074100711103E-4</c:v>
                      </c:pt>
                      <c:pt idx="2545">
                        <c:v>8.3998048394250005E-4</c:v>
                      </c:pt>
                      <c:pt idx="2546">
                        <c:v>8.3690249386376796E-4</c:v>
                      </c:pt>
                      <c:pt idx="2547">
                        <c:v>8.3385297418184104E-4</c:v>
                      </c:pt>
                      <c:pt idx="2548">
                        <c:v>8.3081278342324197E-4</c:v>
                      </c:pt>
                      <c:pt idx="2549">
                        <c:v>8.2777938590334796E-4</c:v>
                      </c:pt>
                      <c:pt idx="2550">
                        <c:v>8.2474079478120799E-4</c:v>
                      </c:pt>
                      <c:pt idx="2551">
                        <c:v>8.2167627195459895E-4</c:v>
                      </c:pt>
                      <c:pt idx="2552">
                        <c:v>8.1855491112661305E-4</c:v>
                      </c:pt>
                      <c:pt idx="2553">
                        <c:v>8.15407117295536E-4</c:v>
                      </c:pt>
                      <c:pt idx="2554">
                        <c:v>8.1223774475448697E-4</c:v>
                      </c:pt>
                      <c:pt idx="2555">
                        <c:v>8.0905429482354104E-4</c:v>
                      </c:pt>
                      <c:pt idx="2556">
                        <c:v>8.0586598055603102E-4</c:v>
                      </c:pt>
                      <c:pt idx="2557">
                        <c:v>8.0268365883043996E-4</c:v>
                      </c:pt>
                      <c:pt idx="2558">
                        <c:v>7.9951864973427499E-4</c:v>
                      </c:pt>
                      <c:pt idx="2559">
                        <c:v>7.9638273075658805E-4</c:v>
                      </c:pt>
                      <c:pt idx="2560">
                        <c:v>7.9328813903898905E-4</c:v>
                      </c:pt>
                      <c:pt idx="2561">
                        <c:v>7.9024695252317805E-4</c:v>
                      </c:pt>
                      <c:pt idx="2562">
                        <c:v>7.8727012264046198E-4</c:v>
                      </c:pt>
                      <c:pt idx="2563">
                        <c:v>7.8436782786268705E-4</c:v>
                      </c:pt>
                      <c:pt idx="2564">
                        <c:v>7.8154894811978805E-4</c:v>
                      </c:pt>
                      <c:pt idx="2565">
                        <c:v>7.7882064817647403E-4</c:v>
                      </c:pt>
                      <c:pt idx="2566">
                        <c:v>7.7618948661930902E-4</c:v>
                      </c:pt>
                      <c:pt idx="2567">
                        <c:v>7.7366007093608005E-4</c:v>
                      </c:pt>
                      <c:pt idx="2568">
                        <c:v>7.71241474834578E-4</c:v>
                      </c:pt>
                      <c:pt idx="2569">
                        <c:v>7.6893264882709205E-4</c:v>
                      </c:pt>
                      <c:pt idx="2570">
                        <c:v>7.6672801281557905E-4</c:v>
                      </c:pt>
                      <c:pt idx="2571">
                        <c:v>7.6462232594358404E-4</c:v>
                      </c:pt>
                      <c:pt idx="2572">
                        <c:v>7.6260759168696396E-4</c:v>
                      </c:pt>
                      <c:pt idx="2573">
                        <c:v>7.6067171992144601E-4</c:v>
                      </c:pt>
                      <c:pt idx="2574">
                        <c:v>7.5879588429124205E-4</c:v>
                      </c:pt>
                      <c:pt idx="2575">
                        <c:v>7.5695584956445895E-4</c:v>
                      </c:pt>
                      <c:pt idx="2576">
                        <c:v>7.5511885463059604E-4</c:v>
                      </c:pt>
                      <c:pt idx="2577">
                        <c:v>7.5324243238718801E-4</c:v>
                      </c:pt>
                      <c:pt idx="2578">
                        <c:v>7.5127303143736096E-4</c:v>
                      </c:pt>
                      <c:pt idx="2579">
                        <c:v>7.4914564159263405E-4</c:v>
                      </c:pt>
                      <c:pt idx="2580">
                        <c:v>7.4678360904263002E-4</c:v>
                      </c:pt>
                      <c:pt idx="2581">
                        <c:v>7.4409782815704304E-4</c:v>
                      </c:pt>
                      <c:pt idx="2582">
                        <c:v>7.4098798416029799E-4</c:v>
                      </c:pt>
                      <c:pt idx="2583">
                        <c:v>7.3734462692953695E-4</c:v>
                      </c:pt>
                      <c:pt idx="2584">
                        <c:v>7.3305149071398504E-4</c:v>
                      </c:pt>
                      <c:pt idx="2585">
                        <c:v>7.2798983266674096E-4</c:v>
                      </c:pt>
                      <c:pt idx="2586">
                        <c:v>7.2204277055342705E-4</c:v>
                      </c:pt>
                      <c:pt idx="2587">
                        <c:v>7.1509939848349595E-4</c:v>
                      </c:pt>
                      <c:pt idx="2588">
                        <c:v>7.0706280624244905E-4</c:v>
                      </c:pt>
                      <c:pt idx="2589">
                        <c:v>6.9785599337538796E-4</c:v>
                      </c:pt>
                      <c:pt idx="2590">
                        <c:v>6.8742553452987303E-4</c:v>
                      </c:pt>
                      <c:pt idx="2591">
                        <c:v>6.7574871512451505E-4</c:v>
                      </c:pt>
                      <c:pt idx="2592">
                        <c:v>6.6283516040085999E-4</c:v>
                      </c:pt>
                      <c:pt idx="2593">
                        <c:v>6.4872880746843998E-4</c:v>
                      </c:pt>
                      <c:pt idx="2594">
                        <c:v>6.3350782717050305E-4</c:v>
                      </c:pt>
                      <c:pt idx="2595">
                        <c:v>6.1728227053431297E-4</c:v>
                      </c:pt>
                      <c:pt idx="2596">
                        <c:v>6.0019060313355505E-4</c:v>
                      </c:pt>
                      <c:pt idx="2597">
                        <c:v>5.82393634338799E-4</c:v>
                      </c:pt>
                      <c:pt idx="2598">
                        <c:v>5.64068380132583E-4</c:v>
                      </c:pt>
                      <c:pt idx="2599">
                        <c:v>5.45398738660386E-4</c:v>
                      </c:pt>
                      <c:pt idx="2600">
                        <c:v>5.2656991291453797E-4</c:v>
                      </c:pt>
                      <c:pt idx="2601">
                        <c:v>5.0776007863607996E-4</c:v>
                      </c:pt>
                      <c:pt idx="2602">
                        <c:v>4.8913467297865404E-4</c:v>
                      </c:pt>
                      <c:pt idx="2603">
                        <c:v>4.7084076756445599E-4</c:v>
                      </c:pt>
                      <c:pt idx="2604">
                        <c:v>4.53004473380608E-4</c:v>
                      </c:pt>
                      <c:pt idx="2605">
                        <c:v>4.3572846841714901E-4</c:v>
                      </c:pt>
                      <c:pt idx="2606">
                        <c:v>4.1909127297265697E-4</c:v>
                      </c:pt>
                      <c:pt idx="2607">
                        <c:v>4.0314874287028198E-4</c:v>
                      </c:pt>
                      <c:pt idx="2608">
                        <c:v>3.8793622756280201E-4</c:v>
                      </c:pt>
                      <c:pt idx="2609">
                        <c:v>3.7347039041213902E-4</c:v>
                      </c:pt>
                      <c:pt idx="2610">
                        <c:v>3.5975245551033601E-4</c:v>
                      </c:pt>
                      <c:pt idx="2611">
                        <c:v>3.4677148615960899E-4</c:v>
                      </c:pt>
                      <c:pt idx="2612">
                        <c:v>3.3450570382798902E-4</c:v>
                      </c:pt>
                      <c:pt idx="2613">
                        <c:v>3.2292560297094298E-4</c:v>
                      </c:pt>
                      <c:pt idx="2614">
                        <c:v>3.11995672959379E-4</c:v>
                      </c:pt>
                      <c:pt idx="2615">
                        <c:v>3.01677950923904E-4</c:v>
                      </c:pt>
                      <c:pt idx="2616">
                        <c:v>2.91931936648494E-4</c:v>
                      </c:pt>
                      <c:pt idx="2617">
                        <c:v>2.82716573159969E-4</c:v>
                      </c:pt>
                      <c:pt idx="2618">
                        <c:v>2.7399087263038901E-4</c:v>
                      </c:pt>
                      <c:pt idx="2619">
                        <c:v>2.6571514327901102E-4</c:v>
                      </c:pt>
                      <c:pt idx="2620">
                        <c:v>2.5785238419299001E-4</c:v>
                      </c:pt>
                      <c:pt idx="2621">
                        <c:v>2.5036650208697602E-4</c:v>
                      </c:pt>
                      <c:pt idx="2622">
                        <c:v>2.4322942744493001E-4</c:v>
                      </c:pt>
                      <c:pt idx="2623">
                        <c:v>2.36405829467133E-4</c:v>
                      </c:pt>
                      <c:pt idx="2624">
                        <c:v>2.29864472631314E-4</c:v>
                      </c:pt>
                      <c:pt idx="2625">
                        <c:v>2.2357950677526599E-4</c:v>
                      </c:pt>
                      <c:pt idx="2626">
                        <c:v>2.1752518056288801E-4</c:v>
                      </c:pt>
                      <c:pt idx="2627">
                        <c:v>2.1167877924331099E-4</c:v>
                      </c:pt>
                      <c:pt idx="2628">
                        <c:v>2.06018528586166E-4</c:v>
                      </c:pt>
                      <c:pt idx="2629">
                        <c:v>2.00524037762345E-4</c:v>
                      </c:pt>
                      <c:pt idx="2630">
                        <c:v>1.9517570074616001E-4</c:v>
                      </c:pt>
                      <c:pt idx="2631">
                        <c:v>1.8995477592026201E-4</c:v>
                      </c:pt>
                      <c:pt idx="2632">
                        <c:v>1.8484357541624199E-4</c:v>
                      </c:pt>
                      <c:pt idx="2633">
                        <c:v>1.7982569995286999E-4</c:v>
                      </c:pt>
                      <c:pt idx="2634">
                        <c:v>1.74886626906704E-4</c:v>
                      </c:pt>
                      <c:pt idx="2635">
                        <c:v>1.7001392618522999E-4</c:v>
                      </c:pt>
                      <c:pt idx="2636">
                        <c:v>1.6519753326665201E-4</c:v>
                      </c:pt>
                      <c:pt idx="2637">
                        <c:v>1.6043016094704999E-4</c:v>
                      </c:pt>
                      <c:pt idx="2638">
                        <c:v>1.55707721204584E-4</c:v>
                      </c:pt>
                      <c:pt idx="2639">
                        <c:v>1.5102695759137399E-4</c:v>
                      </c:pt>
                      <c:pt idx="2640">
                        <c:v>1.46389101508093E-4</c:v>
                      </c:pt>
                      <c:pt idx="2641">
                        <c:v>1.4179664929188601E-4</c:v>
                      </c:pt>
                      <c:pt idx="2642">
                        <c:v>1.3725290879407901E-4</c:v>
                      </c:pt>
                      <c:pt idx="2643">
                        <c:v>1.3276338161942401E-4</c:v>
                      </c:pt>
                      <c:pt idx="2644">
                        <c:v>1.2833308776311099E-4</c:v>
                      </c:pt>
                      <c:pt idx="2645">
                        <c:v>1.2396690424320699E-4</c:v>
                      </c:pt>
                      <c:pt idx="2646">
                        <c:v>1.1966927898427401E-4</c:v>
                      </c:pt>
                      <c:pt idx="2647">
                        <c:v>1.1544349216253401E-4</c:v>
                      </c:pt>
                      <c:pt idx="2648">
                        <c:v>1.11292489422907E-4</c:v>
                      </c:pt>
                      <c:pt idx="2649">
                        <c:v>1.07218700935431E-4</c:v>
                      </c:pt>
                      <c:pt idx="2650">
                        <c:v>1.03224158742788E-4</c:v>
                      </c:pt>
                      <c:pt idx="2651" formatCode="0.00E+00">
                        <c:v>9.9311025235297696E-5</c:v>
                      </c:pt>
                      <c:pt idx="2652" formatCode="0.00E+00">
                        <c:v>9.5482041902715501E-5</c:v>
                      </c:pt>
                      <c:pt idx="2653" formatCode="0.00E+00">
                        <c:v>9.1741013847097E-5</c:v>
                      </c:pt>
                      <c:pt idx="2654" formatCode="0.00E+00">
                        <c:v>8.8092243260928595E-5</c:v>
                      </c:pt>
                      <c:pt idx="2655" formatCode="0.00E+00">
                        <c:v>8.4542468823232099E-5</c:v>
                      </c:pt>
                      <c:pt idx="2656" formatCode="0.00E+00">
                        <c:v>8.1100463837499801E-5</c:v>
                      </c:pt>
                      <c:pt idx="2657" formatCode="0.00E+00">
                        <c:v>7.7776671370167802E-5</c:v>
                      </c:pt>
                      <c:pt idx="2658" formatCode="0.00E+00">
                        <c:v>7.4584224698856706E-5</c:v>
                      </c:pt>
                      <c:pt idx="2659" formatCode="0.00E+00">
                        <c:v>7.1537287525035698E-5</c:v>
                      </c:pt>
                      <c:pt idx="2660" formatCode="0.00E+00">
                        <c:v>6.8651029879838598E-5</c:v>
                      </c:pt>
                      <c:pt idx="2661" formatCode="0.00E+00">
                        <c:v>6.5940892919072702E-5</c:v>
                      </c:pt>
                      <c:pt idx="2662" formatCode="0.00E+00">
                        <c:v>6.3421763505602696E-5</c:v>
                      </c:pt>
                      <c:pt idx="2663" formatCode="0.00E+00">
                        <c:v>6.11067031678881E-5</c:v>
                      </c:pt>
                      <c:pt idx="2664" formatCode="0.00E+00">
                        <c:v>5.9006218856134499E-5</c:v>
                      </c:pt>
                      <c:pt idx="2665" formatCode="0.00E+00">
                        <c:v>5.7126570755033101E-5</c:v>
                      </c:pt>
                      <c:pt idx="2666" formatCode="0.00E+00">
                        <c:v>5.5469649102079399E-5</c:v>
                      </c:pt>
                      <c:pt idx="2667" formatCode="0.00E+00">
                        <c:v>5.4032160117142703E-5</c:v>
                      </c:pt>
                      <c:pt idx="2668" formatCode="0.00E+00">
                        <c:v>5.2805805726669398E-5</c:v>
                      </c:pt>
                      <c:pt idx="2669" formatCode="0.00E+00">
                        <c:v>5.1777593994439697E-5</c:v>
                      </c:pt>
                      <c:pt idx="2670" formatCode="0.00E+00">
                        <c:v>5.0929654560935801E-5</c:v>
                      </c:pt>
                      <c:pt idx="2671" formatCode="0.00E+00">
                        <c:v>5.0240591977885101E-5</c:v>
                      </c:pt>
                      <c:pt idx="2672" formatCode="0.00E+00">
                        <c:v>4.96867855250302E-5</c:v>
                      </c:pt>
                      <c:pt idx="2673" formatCode="0.00E+00">
                        <c:v>4.9243994182510503E-5</c:v>
                      </c:pt>
                      <c:pt idx="2674" formatCode="0.00E+00">
                        <c:v>4.8887886391783101E-5</c:v>
                      </c:pt>
                      <c:pt idx="2675" formatCode="0.00E+00">
                        <c:v>4.8595699375658099E-5</c:v>
                      </c:pt>
                      <c:pt idx="2676" formatCode="0.00E+00">
                        <c:v>4.8346598257268501E-5</c:v>
                      </c:pt>
                      <c:pt idx="2677" formatCode="0.00E+00">
                        <c:v>4.8122953731956797E-5</c:v>
                      </c:pt>
                      <c:pt idx="2678" formatCode="0.00E+00">
                        <c:v>4.7911187093601797E-5</c:v>
                      </c:pt>
                      <c:pt idx="2679" formatCode="0.00E+00">
                        <c:v>4.7699676743273601E-5</c:v>
                      </c:pt>
                      <c:pt idx="2680" formatCode="0.00E+00">
                        <c:v>4.74804330279139E-5</c:v>
                      </c:pt>
                      <c:pt idx="2681" formatCode="0.00E+00">
                        <c:v>4.7248855147091999E-5</c:v>
                      </c:pt>
                      <c:pt idx="2682" formatCode="0.00E+00">
                        <c:v>4.7002225581978202E-5</c:v>
                      </c:pt>
                      <c:pt idx="2683" formatCode="0.00E+00">
                        <c:v>4.6739013886274198E-5</c:v>
                      </c:pt>
                      <c:pt idx="2684" formatCode="0.00E+00">
                        <c:v>4.6459375064405298E-5</c:v>
                      </c:pt>
                      <c:pt idx="2685" formatCode="0.00E+00">
                        <c:v>4.6163428764794202E-5</c:v>
                      </c:pt>
                      <c:pt idx="2686" formatCode="0.00E+00">
                        <c:v>4.58513767552717E-5</c:v>
                      </c:pt>
                      <c:pt idx="2687" formatCode="0.00E+00">
                        <c:v>4.5522910502039699E-5</c:v>
                      </c:pt>
                      <c:pt idx="2688" formatCode="0.00E+00">
                        <c:v>4.5177472755655401E-5</c:v>
                      </c:pt>
                      <c:pt idx="2689" formatCode="0.00E+00">
                        <c:v>4.4813239126158998E-5</c:v>
                      </c:pt>
                      <c:pt idx="2690" formatCode="0.00E+00">
                        <c:v>4.4428314750159003E-5</c:v>
                      </c:pt>
                      <c:pt idx="2691" formatCode="0.00E+00">
                        <c:v>4.4020226363155097E-5</c:v>
                      </c:pt>
                      <c:pt idx="2692" formatCode="0.00E+00">
                        <c:v>4.3585907114594902E-5</c:v>
                      </c:pt>
                      <c:pt idx="2693" formatCode="0.00E+00">
                        <c:v>4.3121900103303899E-5</c:v>
                      </c:pt>
                      <c:pt idx="2694" formatCode="0.00E+00">
                        <c:v>4.2623993051980702E-5</c:v>
                      </c:pt>
                      <c:pt idx="2695" formatCode="0.00E+00">
                        <c:v>4.2088332313591102E-5</c:v>
                      </c:pt>
                      <c:pt idx="2696" formatCode="0.00E+00">
                        <c:v>4.1510386952942901E-5</c:v>
                      </c:pt>
                      <c:pt idx="2697" formatCode="0.00E+00">
                        <c:v>4.0885472536744799E-5</c:v>
                      </c:pt>
                      <c:pt idx="2698" formatCode="0.00E+00">
                        <c:v>4.0208615606478403E-5</c:v>
                      </c:pt>
                      <c:pt idx="2699" formatCode="0.00E+00">
                        <c:v>3.94752085620418E-5</c:v>
                      </c:pt>
                      <c:pt idx="2700" formatCode="0.00E+00">
                        <c:v>3.8680943490529203E-5</c:v>
                      </c:pt>
                      <c:pt idx="2701" formatCode="0.00E+00">
                        <c:v>3.7822524467252401E-5</c:v>
                      </c:pt>
                      <c:pt idx="2702" formatCode="0.00E+00">
                        <c:v>3.6898163742945402E-5</c:v>
                      </c:pt>
                      <c:pt idx="2703" formatCode="0.00E+00">
                        <c:v>3.59071172081076E-5</c:v>
                      </c:pt>
                      <c:pt idx="2704" formatCode="0.00E+00">
                        <c:v>3.48518236235958E-5</c:v>
                      </c:pt>
                      <c:pt idx="2705" formatCode="0.00E+00">
                        <c:v>3.3737520114927499E-5</c:v>
                      </c:pt>
                      <c:pt idx="2706" formatCode="0.00E+00">
                        <c:v>3.2572789993347397E-5</c:v>
                      </c:pt>
                      <c:pt idx="2707" formatCode="0.00E+00">
                        <c:v>3.1369388065743897E-5</c:v>
                      </c:pt>
                      <c:pt idx="2708" formatCode="0.00E+00">
                        <c:v>3.01423126267262E-5</c:v>
                      </c:pt>
                      <c:pt idx="2709" formatCode="0.00E+00">
                        <c:v>2.8910908421717999E-5</c:v>
                      </c:pt>
                      <c:pt idx="2710" formatCode="0.00E+00">
                        <c:v>2.76998212794179E-5</c:v>
                      </c:pt>
                      <c:pt idx="2711" formatCode="0.00E+00">
                        <c:v>2.6527203051058699E-5</c:v>
                      </c:pt>
                      <c:pt idx="2712" formatCode="0.00E+00">
                        <c:v>2.5408084834118901E-5</c:v>
                      </c:pt>
                      <c:pt idx="2713" formatCode="0.00E+00">
                        <c:v>2.4360891233437799E-5</c:v>
                      </c:pt>
                      <c:pt idx="2714" formatCode="0.00E+00">
                        <c:v>2.3402329598159899E-5</c:v>
                      </c:pt>
                      <c:pt idx="2715" formatCode="0.00E+00">
                        <c:v>2.2542329717337999E-5</c:v>
                      </c:pt>
                      <c:pt idx="2716" formatCode="0.00E+00">
                        <c:v>2.1786390473204298E-5</c:v>
                      </c:pt>
                      <c:pt idx="2717" formatCode="0.00E+00">
                        <c:v>2.1134654451264901E-5</c:v>
                      </c:pt>
                      <c:pt idx="2718" formatCode="0.00E+00">
                        <c:v>2.05802038053055E-5</c:v>
                      </c:pt>
                      <c:pt idx="2719" formatCode="0.00E+00">
                        <c:v>2.0111292520325299E-5</c:v>
                      </c:pt>
                      <c:pt idx="2720" formatCode="0.00E+00">
                        <c:v>1.9710978111095799E-5</c:v>
                      </c:pt>
                      <c:pt idx="2721" formatCode="0.00E+00">
                        <c:v>1.9358027468768599E-5</c:v>
                      </c:pt>
                      <c:pt idx="2722" formatCode="0.00E+00">
                        <c:v>1.9028301567799E-5</c:v>
                      </c:pt>
                      <c:pt idx="2723" formatCode="0.00E+00">
                        <c:v>1.8696302560755199E-5</c:v>
                      </c:pt>
                      <c:pt idx="2724" formatCode="0.00E+00">
                        <c:v>1.8336790537924299E-5</c:v>
                      </c:pt>
                      <c:pt idx="2725" formatCode="0.00E+00">
                        <c:v>1.7926417007501701E-5</c:v>
                      </c:pt>
                      <c:pt idx="2726" formatCode="0.00E+00">
                        <c:v>1.74453990708722E-5</c:v>
                      </c:pt>
                      <c:pt idx="2727" formatCode="0.00E+00">
                        <c:v>1.6878461999721899E-5</c:v>
                      </c:pt>
                      <c:pt idx="2728" formatCode="0.00E+00">
                        <c:v>1.6216200709948399E-5</c:v>
                      </c:pt>
                      <c:pt idx="2729" formatCode="0.00E+00">
                        <c:v>1.54557611921348E-5</c:v>
                      </c:pt>
                      <c:pt idx="2730" formatCode="0.00E+00">
                        <c:v>1.46020350714326E-5</c:v>
                      </c:pt>
                      <c:pt idx="2731" formatCode="0.00E+00">
                        <c:v>1.36684194075214E-5</c:v>
                      </c:pt>
                      <c:pt idx="2732" formatCode="0.00E+00">
                        <c:v>1.26767024039115E-5</c:v>
                      </c:pt>
                      <c:pt idx="2733" formatCode="0.00E+00">
                        <c:v>1.1658393024015601E-5</c:v>
                      </c:pt>
                      <c:pt idx="2734" formatCode="0.00E+00">
                        <c:v>1.06545778981372E-5</c:v>
                      </c:pt>
                      <c:pt idx="2735" formatCode="0.00E+00">
                        <c:v>9.7165834596383796E-6</c:v>
                      </c:pt>
                      <c:pt idx="2736" formatCode="0.00E+00">
                        <c:v>8.9064506013893404E-6</c:v>
                      </c:pt>
                      <c:pt idx="2737" formatCode="0.00E+00">
                        <c:v>8.2965675790899893E-6</c:v>
                      </c:pt>
                      <c:pt idx="2738" formatCode="0.00E+00">
                        <c:v>7.9694645509353506E-6</c:v>
                      </c:pt>
                      <c:pt idx="2739" formatCode="0.00E+00">
                        <c:v>8.0174990418616893E-6</c:v>
                      </c:pt>
                      <c:pt idx="2740" formatCode="0.00E+00">
                        <c:v>8.5414327968785003E-6</c:v>
                      </c:pt>
                      <c:pt idx="2741" formatCode="0.00E+00">
                        <c:v>9.6480096878692607E-6</c:v>
                      </c:pt>
                      <c:pt idx="2742" formatCode="0.00E+00">
                        <c:v>1.14477117985527E-5</c:v>
                      </c:pt>
                      <c:pt idx="2743" formatCode="0.00E+00">
                        <c:v>1.4048664353873501E-5</c:v>
                      </c:pt>
                      <c:pt idx="2744" formatCode="0.00E+00">
                        <c:v>1.7553671887632902E-5</c:v>
                      </c:pt>
                      <c:pt idx="2745" formatCode="0.00E+00">
                        <c:v>2.2054995518618701E-5</c:v>
                      </c:pt>
                      <c:pt idx="2746" formatCode="0.00E+00">
                        <c:v>2.76284799480513E-5</c:v>
                      </c:pt>
                      <c:pt idx="2747" formatCode="0.00E+00">
                        <c:v>3.4328148001326303E-5</c:v>
                      </c:pt>
                      <c:pt idx="2748" formatCode="0.00E+00">
                        <c:v>4.2180865060433597E-5</c:v>
                      </c:pt>
                      <c:pt idx="2749" formatCode="0.00E+00">
                        <c:v>5.1185510421258101E-5</c:v>
                      </c:pt>
                      <c:pt idx="2750" formatCode="0.00E+00">
                        <c:v>6.1308351251916404E-5</c:v>
                      </c:pt>
                      <c:pt idx="2751" formatCode="0.00E+00">
                        <c:v>7.2483608288370605E-5</c:v>
                      </c:pt>
                      <c:pt idx="2752" formatCode="0.00E+00">
                        <c:v>8.4615025665160103E-5</c:v>
                      </c:pt>
                      <c:pt idx="2753" formatCode="0.00E+00">
                        <c:v>9.7580132485376996E-5</c:v>
                      </c:pt>
                      <c:pt idx="2754">
                        <c:v>1.11233050550571E-4</c:v>
                      </c:pt>
                      <c:pt idx="2755">
                        <c:v>1.25412128696548E-4</c:v>
                      </c:pt>
                      <c:pt idx="2756">
                        <c:v>1.39946672574976E-4</c:v>
                      </c:pt>
                      <c:pt idx="2757">
                        <c:v>1.5466391577154199E-4</c:v>
                      </c:pt>
                      <c:pt idx="2758">
                        <c:v>1.6939678106879801E-4</c:v>
                      </c:pt>
                      <c:pt idx="2759">
                        <c:v>1.8398942225736901E-4</c:v>
                      </c:pt>
                      <c:pt idx="2760">
                        <c:v>1.9830126154472301E-4</c:v>
                      </c:pt>
                      <c:pt idx="2761">
                        <c:v>2.1221328426066801E-4</c:v>
                      </c:pt>
                      <c:pt idx="2762">
                        <c:v>2.2562743351270699E-4</c:v>
                      </c:pt>
                      <c:pt idx="2763">
                        <c:v>2.3846846427461499E-4</c:v>
                      </c:pt>
                      <c:pt idx="2764">
                        <c:v>2.5068279928599401E-4</c:v>
                      </c:pt>
                      <c:pt idx="2765">
                        <c:v>2.6223756674759798E-4</c:v>
                      </c:pt>
                      <c:pt idx="2766">
                        <c:v>2.7311798047573703E-4</c:v>
                      </c:pt>
                      <c:pt idx="2767">
                        <c:v>2.8332450038211801E-4</c:v>
                      </c:pt>
                      <c:pt idx="2768">
                        <c:v>2.9287182660953201E-4</c:v>
                      </c:pt>
                      <c:pt idx="2769">
                        <c:v>3.01785570993645E-4</c:v>
                      </c:pt>
                      <c:pt idx="2770">
                        <c:v>3.1010060233179902E-4</c:v>
                      </c:pt>
                      <c:pt idx="2771">
                        <c:v>3.1785912957203299E-4</c:v>
                      </c:pt>
                      <c:pt idx="2772">
                        <c:v>3.2511234002036702E-4</c:v>
                      </c:pt>
                      <c:pt idx="2773">
                        <c:v>3.3191781655015701E-4</c:v>
                      </c:pt>
                      <c:pt idx="2774">
                        <c:v>3.3834126707082398E-4</c:v>
                      </c:pt>
                      <c:pt idx="2775">
                        <c:v>3.4445693055173699E-4</c:v>
                      </c:pt>
                      <c:pt idx="2776">
                        <c:v>3.50347686017355E-4</c:v>
                      </c:pt>
                      <c:pt idx="2777">
                        <c:v>3.5610765433879803E-4</c:v>
                      </c:pt>
                      <c:pt idx="2778">
                        <c:v>3.6184266687216602E-4</c:v>
                      </c:pt>
                      <c:pt idx="2779">
                        <c:v>3.6766997709736601E-4</c:v>
                      </c:pt>
                      <c:pt idx="2780">
                        <c:v>3.7371731150715002E-4</c:v>
                      </c:pt>
                      <c:pt idx="2781">
                        <c:v>3.8012184598434597E-4</c:v>
                      </c:pt>
                      <c:pt idx="2782">
                        <c:v>3.8702581067625598E-4</c:v>
                      </c:pt>
                      <c:pt idx="2783">
                        <c:v>3.94576359886014E-4</c:v>
                      </c:pt>
                      <c:pt idx="2784">
                        <c:v>4.0291869740433301E-4</c:v>
                      </c:pt>
                      <c:pt idx="2785">
                        <c:v>4.1219235940946299E-4</c:v>
                      </c:pt>
                      <c:pt idx="2786">
                        <c:v>4.2252640414675198E-4</c:v>
                      </c:pt>
                      <c:pt idx="2787">
                        <c:v>4.3403481179939802E-4</c:v>
                      </c:pt>
                      <c:pt idx="2788">
                        <c:v>4.4681482900019002E-4</c:v>
                      </c:pt>
                      <c:pt idx="2789">
                        <c:v>4.6094382241967799E-4</c:v>
                      </c:pt>
                      <c:pt idx="2790">
                        <c:v>4.7648003076804002E-4</c:v>
                      </c:pt>
                      <c:pt idx="2791">
                        <c:v>4.9346424587485595E-4</c:v>
                      </c:pt>
                      <c:pt idx="2792">
                        <c:v>5.1192404694934E-4</c:v>
                      </c:pt>
                      <c:pt idx="2793">
                        <c:v>5.3187992111923196E-4</c:v>
                      </c:pt>
                      <c:pt idx="2794">
                        <c:v>5.5334945080778798E-4</c:v>
                      </c:pt>
                      <c:pt idx="2795">
                        <c:v>5.7635707337235203E-4</c:v>
                      </c:pt>
                      <c:pt idx="2796">
                        <c:v>6.0094086610970696E-4</c:v>
                      </c:pt>
                      <c:pt idx="2797">
                        <c:v>6.2715963792548703E-4</c:v>
                      </c:pt>
                      <c:pt idx="2798">
                        <c:v>6.5509851555578904E-4</c:v>
                      </c:pt>
                      <c:pt idx="2799">
                        <c:v>6.8487503828188595E-4</c:v>
                      </c:pt>
                      <c:pt idx="2800">
                        <c:v>7.1664002391878801E-4</c:v>
                      </c:pt>
                      <c:pt idx="2801">
                        <c:v>7.50579247373691E-4</c:v>
                      </c:pt>
                      <c:pt idx="2802">
                        <c:v>7.8691407493869001E-4</c:v>
                      </c:pt>
                      <c:pt idx="2803">
                        <c:v>8.2589805458559802E-4</c:v>
                      </c:pt>
                      <c:pt idx="2804">
                        <c:v>8.6781718220377204E-4</c:v>
                      </c:pt>
                      <c:pt idx="2805">
                        <c:v>9.1298710953747E-4</c:v>
                      </c:pt>
                      <c:pt idx="2806">
                        <c:v>9.6174988005312903E-4</c:v>
                      </c:pt>
                      <c:pt idx="2807">
                        <c:v>1.0144707172901599E-3</c:v>
                      </c:pt>
                      <c:pt idx="2808">
                        <c:v>1.0715357704599801E-3</c:v>
                      </c:pt>
                      <c:pt idx="2809">
                        <c:v>1.1333487333390899E-3</c:v>
                      </c:pt>
                      <c:pt idx="2810">
                        <c:v>1.20032954642682E-3</c:v>
                      </c:pt>
                      <c:pt idx="2811">
                        <c:v>1.2729106053053E-3</c:v>
                      </c:pt>
                      <c:pt idx="2812">
                        <c:v>1.3515333431842499E-3</c:v>
                      </c:pt>
                      <c:pt idx="2813">
                        <c:v>1.4366444633803601E-3</c:v>
                      </c:pt>
                      <c:pt idx="2814">
                        <c:v>1.5286920983738699E-3</c:v>
                      </c:pt>
                      <c:pt idx="2815">
                        <c:v>1.62812208638216E-3</c:v>
                      </c:pt>
                      <c:pt idx="2816">
                        <c:v>1.73537298432107E-3</c:v>
                      </c:pt>
                      <c:pt idx="2817">
                        <c:v>1.8508715607514501E-3</c:v>
                      </c:pt>
                      <c:pt idx="2818">
                        <c:v>1.9750274891912798E-3</c:v>
                      </c:pt>
                      <c:pt idx="2819">
                        <c:v>2.10822837882044E-3</c:v>
                      </c:pt>
                      <c:pt idx="2820">
                        <c:v>2.2508346523906E-3</c:v>
                      </c:pt>
                      <c:pt idx="2821">
                        <c:v>2.4031740369758101E-3</c:v>
                      </c:pt>
                      <c:pt idx="2822">
                        <c:v>2.5655367397773199E-3</c:v>
                      </c:pt>
                      <c:pt idx="2823">
                        <c:v>2.7381699873110401E-3</c:v>
                      </c:pt>
                      <c:pt idx="2824">
                        <c:v>2.9212729188402898E-3</c:v>
                      </c:pt>
                      <c:pt idx="2825">
                        <c:v>3.1149920102482402E-3</c:v>
                      </c:pt>
                      <c:pt idx="2826">
                        <c:v>3.3194155255173198E-3</c:v>
                      </c:pt>
                      <c:pt idx="2827">
                        <c:v>3.53456964725175E-3</c:v>
                      </c:pt>
                      <c:pt idx="2828">
                        <c:v>3.7604137592835499E-3</c:v>
                      </c:pt>
                      <c:pt idx="2829">
                        <c:v>3.9968365179752401E-3</c:v>
                      </c:pt>
                      <c:pt idx="2830">
                        <c:v>4.2436535487967502E-3</c:v>
                      </c:pt>
                      <c:pt idx="2831">
                        <c:v>4.5006070014124997E-3</c:v>
                      </c:pt>
                      <c:pt idx="2832">
                        <c:v>4.76736295492124E-3</c:v>
                      </c:pt>
                      <c:pt idx="2833">
                        <c:v>5.0435115121414799E-3</c:v>
                      </c:pt>
                      <c:pt idx="2834">
                        <c:v>5.3285680191837801E-3</c:v>
                      </c:pt>
                      <c:pt idx="2835">
                        <c:v>5.6219754294201301E-3</c:v>
                      </c:pt>
                      <c:pt idx="2836">
                        <c:v>5.9231078122250602E-3</c:v>
                      </c:pt>
                      <c:pt idx="2837">
                        <c:v>6.23127448238542E-3</c:v>
                      </c:pt>
                      <c:pt idx="2838">
                        <c:v>6.5457255528397502E-3</c:v>
                      </c:pt>
                      <c:pt idx="2839">
                        <c:v>6.8656583294340098E-3</c:v>
                      </c:pt>
                      <c:pt idx="2840">
                        <c:v>7.1902239656567403E-3</c:v>
                      </c:pt>
                      <c:pt idx="2841">
                        <c:v>7.5185348654928904E-3</c:v>
                      </c:pt>
                      <c:pt idx="2842">
                        <c:v>7.8496724785478596E-3</c:v>
                      </c:pt>
                      <c:pt idx="2843">
                        <c:v>8.1826953048214392E-3</c:v>
                      </c:pt>
                      <c:pt idx="2844">
                        <c:v>8.5166467606571598E-3</c:v>
                      </c:pt>
                      <c:pt idx="2845">
                        <c:v>8.8505636834386291E-3</c:v>
                      </c:pt>
                      <c:pt idx="2846">
                        <c:v>9.1834818886662607E-3</c:v>
                      </c:pt>
                      <c:pt idx="2847">
                        <c:v>9.5144450979597495E-3</c:v>
                      </c:pt>
                      <c:pt idx="2848">
                        <c:v>9.8425104123589305E-3</c:v>
                      </c:pt>
                      <c:pt idx="2849">
                        <c:v>1.01667545368869E-2</c:v>
                      </c:pt>
                      <c:pt idx="2850">
                        <c:v>1.04862776619637E-2</c:v>
                      </c:pt>
                      <c:pt idx="2851">
                        <c:v>1.0800208898622101E-2</c:v>
                      </c:pt>
                      <c:pt idx="2852">
                        <c:v>1.1107710563127199E-2</c:v>
                      </c:pt>
                      <c:pt idx="2853">
                        <c:v>1.1407980451246301E-2</c:v>
                      </c:pt>
                      <c:pt idx="2854">
                        <c:v>1.17002543292532E-2</c:v>
                      </c:pt>
                      <c:pt idx="2855">
                        <c:v>1.19838087004257E-2</c:v>
                      </c:pt>
                      <c:pt idx="2856">
                        <c:v>1.22579634727632E-2</c:v>
                      </c:pt>
                      <c:pt idx="2857">
                        <c:v>1.25220836035037E-2</c:v>
                      </c:pt>
                      <c:pt idx="2858">
                        <c:v>1.27755806668719E-2</c:v>
                      </c:pt>
                      <c:pt idx="2859">
                        <c:v>1.3017915425114599E-2</c:v>
                      </c:pt>
                      <c:pt idx="2860">
                        <c:v>1.32486018461195E-2</c:v>
                      </c:pt>
                      <c:pt idx="2861">
                        <c:v>1.3467207112341799E-2</c:v>
                      </c:pt>
                      <c:pt idx="2862">
                        <c:v>1.36733538331749E-2</c:v>
                      </c:pt>
                      <c:pt idx="2863">
                        <c:v>1.38667217169009E-2</c:v>
                      </c:pt>
                      <c:pt idx="2864">
                        <c:v>1.40470490877544E-2</c:v>
                      </c:pt>
                      <c:pt idx="2865">
                        <c:v>1.42141324305543E-2</c:v>
                      </c:pt>
                      <c:pt idx="2866">
                        <c:v>1.43678295976208E-2</c:v>
                      </c:pt>
                      <c:pt idx="2867">
                        <c:v>1.45080540280756E-2</c:v>
                      </c:pt>
                      <c:pt idx="2868">
                        <c:v>1.4634773068700001E-2</c:v>
                      </c:pt>
                      <c:pt idx="2869">
                        <c:v>1.4748019527298701E-2</c:v>
                      </c:pt>
                      <c:pt idx="2870">
                        <c:v>1.4847871253043699E-2</c:v>
                      </c:pt>
                      <c:pt idx="2871">
                        <c:v>1.49344545209039E-2</c:v>
                      </c:pt>
                      <c:pt idx="2872">
                        <c:v>1.5007938217139799E-2</c:v>
                      </c:pt>
                      <c:pt idx="2873">
                        <c:v>1.5068529723916899E-2</c:v>
                      </c:pt>
                      <c:pt idx="2874">
                        <c:v>1.5116469174565699E-2</c:v>
                      </c:pt>
                      <c:pt idx="2875">
                        <c:v>1.51520245700901E-2</c:v>
                      </c:pt>
                      <c:pt idx="2876">
                        <c:v>1.5175486136828001E-2</c:v>
                      </c:pt>
                      <c:pt idx="2877">
                        <c:v>1.51871615076134E-2</c:v>
                      </c:pt>
                      <c:pt idx="2878">
                        <c:v>1.51873720341325E-2</c:v>
                      </c:pt>
                      <c:pt idx="2879">
                        <c:v>1.51764476488801E-2</c:v>
                      </c:pt>
                      <c:pt idx="2880">
                        <c:v>1.5154724212182599E-2</c:v>
                      </c:pt>
                      <c:pt idx="2881">
                        <c:v>1.51225406655727E-2</c:v>
                      </c:pt>
                      <c:pt idx="2882">
                        <c:v>1.50802377311803E-2</c:v>
                      </c:pt>
                      <c:pt idx="2883">
                        <c:v>1.50281567790668E-2</c:v>
                      </c:pt>
                      <c:pt idx="2884">
                        <c:v>1.49666395335627E-2</c:v>
                      </c:pt>
                      <c:pt idx="2885">
                        <c:v>1.4896028713498301E-2</c:v>
                      </c:pt>
                      <c:pt idx="2886">
                        <c:v>1.48166689720354E-2</c:v>
                      </c:pt>
                      <c:pt idx="2887">
                        <c:v>1.47289079226936E-2</c:v>
                      </c:pt>
                      <c:pt idx="2888">
                        <c:v>1.46330974667292E-2</c:v>
                      </c:pt>
                      <c:pt idx="2889">
                        <c:v>1.4529594788934201E-2</c:v>
                      </c:pt>
                      <c:pt idx="2890">
                        <c:v>1.44187635418362E-2</c:v>
                      </c:pt>
                      <c:pt idx="2891">
                        <c:v>1.4300974338294199E-2</c:v>
                      </c:pt>
                      <c:pt idx="2892">
                        <c:v>1.4176605114441699E-2</c:v>
                      </c:pt>
                      <c:pt idx="2893">
                        <c:v>1.4046040636159199E-2</c:v>
                      </c:pt>
                      <c:pt idx="2894">
                        <c:v>1.3909672343064601E-2</c:v>
                      </c:pt>
                      <c:pt idx="2895">
                        <c:v>1.37678964444072E-2</c:v>
                      </c:pt>
                      <c:pt idx="2896">
                        <c:v>1.36211131446177E-2</c:v>
                      </c:pt>
                      <c:pt idx="2897">
                        <c:v>1.3469724764570401E-2</c:v>
                      </c:pt>
                      <c:pt idx="2898">
                        <c:v>1.3314133022464199E-2</c:v>
                      </c:pt>
                      <c:pt idx="2899">
                        <c:v>1.3154737088081901E-2</c:v>
                      </c:pt>
                      <c:pt idx="2900">
                        <c:v>1.29919324545747E-2</c:v>
                      </c:pt>
                      <c:pt idx="2901">
                        <c:v>1.28261070635316E-2</c:v>
                      </c:pt>
                      <c:pt idx="2902">
                        <c:v>1.2657639393988099E-2</c:v>
                      </c:pt>
                      <c:pt idx="2903">
                        <c:v>1.2486895041218801E-2</c:v>
                      </c:pt>
                      <c:pt idx="2904">
                        <c:v>1.23142257605947E-2</c:v>
                      </c:pt>
                      <c:pt idx="2905">
                        <c:v>1.2139965313733301E-2</c:v>
                      </c:pt>
                      <c:pt idx="2906">
                        <c:v>1.1964427541291201E-2</c:v>
                      </c:pt>
                      <c:pt idx="2907">
                        <c:v>1.1787903725369701E-2</c:v>
                      </c:pt>
                      <c:pt idx="2908">
                        <c:v>1.16106744841792E-2</c:v>
                      </c:pt>
                      <c:pt idx="2909">
                        <c:v>1.14330029805039E-2</c:v>
                      </c:pt>
                      <c:pt idx="2910">
                        <c:v>1.1255127727543999E-2</c:v>
                      </c:pt>
                      <c:pt idx="2911">
                        <c:v>1.10772670287494E-2</c:v>
                      </c:pt>
                      <c:pt idx="2912">
                        <c:v>1.08996209019418E-2</c:v>
                      </c:pt>
                      <c:pt idx="2913">
                        <c:v>1.0722371539795199E-2</c:v>
                      </c:pt>
                      <c:pt idx="2914">
                        <c:v>1.05456845401159E-2</c:v>
                      </c:pt>
                      <c:pt idx="2915">
                        <c:v>1.0369710489374E-2</c:v>
                      </c:pt>
                      <c:pt idx="2916">
                        <c:v>1.0194585535931401E-2</c:v>
                      </c:pt>
                      <c:pt idx="2917">
                        <c:v>1.0020432136977699E-2</c:v>
                      </c:pt>
                      <c:pt idx="2918">
                        <c:v>9.8473590875517401E-3</c:v>
                      </c:pt>
                      <c:pt idx="2919">
                        <c:v>9.6754580282999592E-3</c:v>
                      </c:pt>
                      <c:pt idx="2920">
                        <c:v>9.5048119411105404E-3</c:v>
                      </c:pt>
                      <c:pt idx="2921">
                        <c:v>9.3354973329643192E-3</c:v>
                      </c:pt>
                      <c:pt idx="2922">
                        <c:v>9.1675765640482406E-3</c:v>
                      </c:pt>
                      <c:pt idx="2923">
                        <c:v>9.0010983164985001E-3</c:v>
                      </c:pt>
                      <c:pt idx="2924">
                        <c:v>8.8360996083692803E-3</c:v>
                      </c:pt>
                      <c:pt idx="2925">
                        <c:v>8.6726019188719406E-3</c:v>
                      </c:pt>
                      <c:pt idx="2926">
                        <c:v>8.5106209185156906E-3</c:v>
                      </c:pt>
                      <c:pt idx="2927">
                        <c:v>8.3501686486134302E-3</c:v>
                      </c:pt>
                      <c:pt idx="2928">
                        <c:v>8.1912448789875896E-3</c:v>
                      </c:pt>
                      <c:pt idx="2929">
                        <c:v>8.0338360051354796E-3</c:v>
                      </c:pt>
                      <c:pt idx="2930">
                        <c:v>7.8779283201483308E-3</c:v>
                      </c:pt>
                      <c:pt idx="2931">
                        <c:v>7.7235102588760103E-3</c:v>
                      </c:pt>
                      <c:pt idx="2932">
                        <c:v>7.5705559136001197E-3</c:v>
                      </c:pt>
                      <c:pt idx="2933">
                        <c:v>7.4190479261426303E-3</c:v>
                      </c:pt>
                      <c:pt idx="2934">
                        <c:v>7.2689747240798196E-3</c:v>
                      </c:pt>
                      <c:pt idx="2935">
                        <c:v>7.1203257267210499E-3</c:v>
                      </c:pt>
                      <c:pt idx="2936">
                        <c:v>6.9730987078923503E-3</c:v>
                      </c:pt>
                      <c:pt idx="2937">
                        <c:v>6.8272991206177304E-3</c:v>
                      </c:pt>
                      <c:pt idx="2938">
                        <c:v>6.6829403091530999E-3</c:v>
                      </c:pt>
                      <c:pt idx="2939">
                        <c:v>6.54004444946071E-3</c:v>
                      </c:pt>
                      <c:pt idx="2940">
                        <c:v>6.3986470826618604E-3</c:v>
                      </c:pt>
                      <c:pt idx="2941">
                        <c:v>6.2587893408093398E-3</c:v>
                      </c:pt>
                      <c:pt idx="2942">
                        <c:v>6.1205167305415599E-3</c:v>
                      </c:pt>
                      <c:pt idx="2943">
                        <c:v>5.9838793204749201E-3</c:v>
                      </c:pt>
                      <c:pt idx="2944">
                        <c:v>5.8489305161870302E-3</c:v>
                      </c:pt>
                      <c:pt idx="2945">
                        <c:v>5.7157205170910597E-3</c:v>
                      </c:pt>
                      <c:pt idx="2946">
                        <c:v>5.5842987237542897E-3</c:v>
                      </c:pt>
                      <c:pt idx="2947">
                        <c:v>5.4547086890472801E-3</c:v>
                      </c:pt>
                      <c:pt idx="2948">
                        <c:v>5.3269866966993004E-3</c:v>
                      </c:pt>
                      <c:pt idx="2949">
                        <c:v>5.2011627034841803E-3</c:v>
                      </c:pt>
                      <c:pt idx="2950">
                        <c:v>5.0772591256666401E-3</c:v>
                      </c:pt>
                      <c:pt idx="2951">
                        <c:v>4.9552912935637598E-3</c:v>
                      </c:pt>
                      <c:pt idx="2952">
                        <c:v>4.83526453123659E-3</c:v>
                      </c:pt>
                      <c:pt idx="2953">
                        <c:v>4.7171786026738403E-3</c:v>
                      </c:pt>
                      <c:pt idx="2954">
                        <c:v>4.6010298348675002E-3</c:v>
                      </c:pt>
                      <c:pt idx="2955">
                        <c:v>4.4868128789848699E-3</c:v>
                      </c:pt>
                      <c:pt idx="2956">
                        <c:v>4.37451824511837E-3</c:v>
                      </c:pt>
                      <c:pt idx="2957">
                        <c:v>4.2641366055549404E-3</c:v>
                      </c:pt>
                      <c:pt idx="2958">
                        <c:v>4.1556609223374697E-3</c:v>
                      </c:pt>
                      <c:pt idx="2959">
                        <c:v>4.0490844583617198E-3</c:v>
                      </c:pt>
                      <c:pt idx="2960">
                        <c:v>3.94440208552804E-3</c:v>
                      </c:pt>
                      <c:pt idx="2961">
                        <c:v>3.84161223475177E-3</c:v>
                      </c:pt>
                      <c:pt idx="2962">
                        <c:v>3.7407176868757002E-3</c:v>
                      </c:pt>
                      <c:pt idx="2963">
                        <c:v>3.6417189316270502E-3</c:v>
                      </c:pt>
                      <c:pt idx="2964">
                        <c:v>3.5446177166479202E-3</c:v>
                      </c:pt>
                      <c:pt idx="2965">
                        <c:v>3.44942128544395E-3</c:v>
                      </c:pt>
                      <c:pt idx="2966">
                        <c:v>3.35613091008403E-3</c:v>
                      </c:pt>
                      <c:pt idx="2967">
                        <c:v>3.26475212059922E-3</c:v>
                      </c:pt>
                      <c:pt idx="2968">
                        <c:v>3.1752879263057198E-3</c:v>
                      </c:pt>
                      <c:pt idx="2969">
                        <c:v>3.08774055681236E-3</c:v>
                      </c:pt>
                      <c:pt idx="2970">
                        <c:v>3.0021148723670902E-3</c:v>
                      </c:pt>
                      <c:pt idx="2971">
                        <c:v>2.9184077876675801E-3</c:v>
                      </c:pt>
                      <c:pt idx="2972">
                        <c:v>2.8366233081259899E-3</c:v>
                      </c:pt>
                      <c:pt idx="2973">
                        <c:v>2.7567655391200398E-3</c:v>
                      </c:pt>
                      <c:pt idx="2974">
                        <c:v>2.6788301359863499E-3</c:v>
                      </c:pt>
                      <c:pt idx="2975">
                        <c:v>2.6028135099784499E-3</c:v>
                      </c:pt>
                      <c:pt idx="2976">
                        <c:v>2.52871808738036E-3</c:v>
                      </c:pt>
                      <c:pt idx="2977">
                        <c:v>2.4565347092057599E-3</c:v>
                      </c:pt>
                      <c:pt idx="2978">
                        <c:v>2.3862481891138401E-3</c:v>
                      </c:pt>
                      <c:pt idx="2979">
                        <c:v>2.31783471181281E-3</c:v>
                      </c:pt>
                      <c:pt idx="2980">
                        <c:v>2.2512603234686899E-3</c:v>
                      </c:pt>
                      <c:pt idx="2981">
                        <c:v>2.1864794173050298E-3</c:v>
                      </c:pt>
                      <c:pt idx="2982">
                        <c:v>2.12343765058195E-3</c:v>
                      </c:pt>
                      <c:pt idx="2983">
                        <c:v>2.0620670846417601E-3</c:v>
                      </c:pt>
                      <c:pt idx="2984">
                        <c:v>2.0022911784611198E-3</c:v>
                      </c:pt>
                      <c:pt idx="2985">
                        <c:v>1.94402912011444E-3</c:v>
                      </c:pt>
                      <c:pt idx="2986">
                        <c:v>1.88718663546747E-3</c:v>
                      </c:pt>
                      <c:pt idx="2987">
                        <c:v>1.8316728362524201E-3</c:v>
                      </c:pt>
                      <c:pt idx="2988">
                        <c:v>1.7774023203915501E-3</c:v>
                      </c:pt>
                      <c:pt idx="2989">
                        <c:v>1.72430351486071E-3</c:v>
                      </c:pt>
                      <c:pt idx="2990">
                        <c:v>1.6723060618135E-3</c:v>
                      </c:pt>
                      <c:pt idx="2991">
                        <c:v>1.6213466983560599E-3</c:v>
                      </c:pt>
                      <c:pt idx="2992">
                        <c:v>1.57138455329175E-3</c:v>
                      </c:pt>
                      <c:pt idx="2993">
                        <c:v>1.5223834084669499E-3</c:v>
                      </c:pt>
                      <c:pt idx="2994">
                        <c:v>1.47430732187251E-3</c:v>
                      </c:pt>
                      <c:pt idx="2995">
                        <c:v>1.4271336785097099E-3</c:v>
                      </c:pt>
                      <c:pt idx="2996">
                        <c:v>1.3808315519900701E-3</c:v>
                      </c:pt>
                      <c:pt idx="2997">
                        <c:v>1.3353654312353799E-3</c:v>
                      </c:pt>
                      <c:pt idx="2998">
                        <c:v>1.2906958823214599E-3</c:v>
                      </c:pt>
                      <c:pt idx="2999">
                        <c:v>1.24676800770933E-3</c:v>
                      </c:pt>
                      <c:pt idx="3000">
                        <c:v>1.2035235389240399E-3</c:v>
                      </c:pt>
                      <c:pt idx="3001">
                        <c:v>1.1608905661221001E-3</c:v>
                      </c:pt>
                      <c:pt idx="3002">
                        <c:v>1.1187943837749001E-3</c:v>
                      </c:pt>
                      <c:pt idx="3003">
                        <c:v>1.0771569239443799E-3</c:v>
                      </c:pt>
                      <c:pt idx="3004">
                        <c:v>1.03589994209132E-3</c:v>
                      </c:pt>
                      <c:pt idx="3005">
                        <c:v>9.949520660610979E-4</c:v>
                      </c:pt>
                      <c:pt idx="3006">
                        <c:v>9.5424837031658099E-4</c:v>
                      </c:pt>
                      <c:pt idx="3007">
                        <c:v>9.1373719593797805E-4</c:v>
                      </c:pt>
                      <c:pt idx="3008">
                        <c:v>8.7337110974073501E-4</c:v>
                      </c:pt>
                      <c:pt idx="3009">
                        <c:v>8.33116970202585E-4</c:v>
                      </c:pt>
                      <c:pt idx="3010">
                        <c:v>7.9294777991973601E-4</c:v>
                      </c:pt>
                      <c:pt idx="3011">
                        <c:v>7.52844483912909E-4</c:v>
                      </c:pt>
                      <c:pt idx="3012">
                        <c:v>7.1278929516734502E-4</c:v>
                      </c:pt>
                      <c:pt idx="3013">
                        <c:v>6.7276432332741298E-4</c:v>
                      </c:pt>
                      <c:pt idx="3014">
                        <c:v>6.3275052322302801E-4</c:v>
                      </c:pt>
                      <c:pt idx="3015">
                        <c:v>5.9272033627272996E-4</c:v>
                      </c:pt>
                      <c:pt idx="3016">
                        <c:v>5.5264444705480596E-4</c:v>
                      </c:pt>
                      <c:pt idx="3017">
                        <c:v>5.1248640544042303E-4</c:v>
                      </c:pt>
                      <c:pt idx="3018">
                        <c:v>4.7220948135440498E-4</c:v>
                      </c:pt>
                      <c:pt idx="3019">
                        <c:v>4.3177066348260398E-4</c:v>
                      </c:pt>
                      <c:pt idx="3020">
                        <c:v>3.91133177148962E-4</c:v>
                      </c:pt>
                      <c:pt idx="3021">
                        <c:v>3.5026346174128102E-4</c:v>
                      </c:pt>
                      <c:pt idx="3022">
                        <c:v>3.0912828730228102E-4</c:v>
                      </c:pt>
                      <c:pt idx="3023">
                        <c:v>2.6770760896162001E-4</c:v>
                      </c:pt>
                      <c:pt idx="3024">
                        <c:v>2.2598395288068901E-4</c:v>
                      </c:pt>
                      <c:pt idx="3025">
                        <c:v>1.8395176363271399E-4</c:v>
                      </c:pt>
                      <c:pt idx="3026">
                        <c:v>1.4161453260457999E-4</c:v>
                      </c:pt>
                      <c:pt idx="3027" formatCode="0.00E+00">
                        <c:v>9.8976230864645606E-5</c:v>
                      </c:pt>
                      <c:pt idx="3028" formatCode="0.00E+00">
                        <c:v>5.6055808305017399E-5</c:v>
                      </c:pt>
                      <c:pt idx="3029" formatCode="0.00E+00">
                        <c:v>1.28717914270506E-5</c:v>
                      </c:pt>
                      <c:pt idx="3030" formatCode="0.00E+00">
                        <c:v>-3.05603136100387E-5</c:v>
                      </c:pt>
                      <c:pt idx="3031" formatCode="0.00E+00">
                        <c:v>-7.4208067499276505E-5</c:v>
                      </c:pt>
                      <c:pt idx="3032">
                        <c:v>-1.1804091349017E-4</c:v>
                      </c:pt>
                      <c:pt idx="3033">
                        <c:v>-1.6202688783376501E-4</c:v>
                      </c:pt>
                      <c:pt idx="3034">
                        <c:v>-2.06125210920841E-4</c:v>
                      </c:pt>
                      <c:pt idx="3035">
                        <c:v>-2.50282762146887E-4</c:v>
                      </c:pt>
                      <c:pt idx="3036">
                        <c:v>-2.94450386565718E-4</c:v>
                      </c:pt>
                      <c:pt idx="3037">
                        <c:v>-3.3855532478534699E-4</c:v>
                      </c:pt>
                      <c:pt idx="3038">
                        <c:v>-3.8251612624168497E-4</c:v>
                      </c:pt>
                      <c:pt idx="3039">
                        <c:v>-4.2624648926935899E-4</c:v>
                      </c:pt>
                      <c:pt idx="3040">
                        <c:v>-4.6963997112763701E-4</c:v>
                      </c:pt>
                      <c:pt idx="3041">
                        <c:v>-5.1257292700347505E-4</c:v>
                      </c:pt>
                      <c:pt idx="3042">
                        <c:v>-5.5491849259214205E-4</c:v>
                      </c:pt>
                      <c:pt idx="3043">
                        <c:v>-5.9654404398265298E-4</c:v>
                      </c:pt>
                      <c:pt idx="3044">
                        <c:v>-6.3730103997298602E-4</c:v>
                      </c:pt>
                      <c:pt idx="3045">
                        <c:v>-6.7704540979411404E-4</c:v>
                      </c:pt>
                      <c:pt idx="3046">
                        <c:v>-7.1564047105071604E-4</c:v>
                      </c:pt>
                      <c:pt idx="3047">
                        <c:v>-7.5294767851090101E-4</c:v>
                      </c:pt>
                      <c:pt idx="3048">
                        <c:v>-7.8883319417420695E-4</c:v>
                      </c:pt>
                      <c:pt idx="3049">
                        <c:v>-8.23181860761846E-4</c:v>
                      </c:pt>
                      <c:pt idx="3050">
                        <c:v>-8.55891223113214E-4</c:v>
                      </c:pt>
                      <c:pt idx="3051">
                        <c:v>-8.8686434414911904E-4</c:v>
                      </c:pt>
                      <c:pt idx="3052">
                        <c:v>-9.1600725492995902E-4</c:v>
                      </c:pt>
                      <c:pt idx="3053">
                        <c:v>-9.4324170525034298E-4</c:v>
                      </c:pt>
                      <c:pt idx="3054">
                        <c:v>-9.6849653466393E-4</c:v>
                      </c:pt>
                      <c:pt idx="3055">
                        <c:v>-9.9169430093876891E-4</c:v>
                      </c:pt>
                      <c:pt idx="3056">
                        <c:v>-1.01275804568429E-3</c:v>
                      </c:pt>
                      <c:pt idx="3057">
                        <c:v>-1.03161819531912E-3</c:v>
                      </c:pt>
                      <c:pt idx="3058">
                        <c:v>-1.0482045686412401E-3</c:v>
                      </c:pt>
                      <c:pt idx="3059">
                        <c:v>-1.0624389641380801E-3</c:v>
                      </c:pt>
                      <c:pt idx="3060">
                        <c:v>-1.07424573022243E-3</c:v>
                      </c:pt>
                      <c:pt idx="3061">
                        <c:v>-1.08354637782539E-3</c:v>
                      </c:pt>
                      <c:pt idx="3062">
                        <c:v>-1.0902767688064901E-3</c:v>
                      </c:pt>
                      <c:pt idx="3063">
                        <c:v>-1.0943746149888801E-3</c:v>
                      </c:pt>
                      <c:pt idx="3064">
                        <c:v>-1.09578469443747E-3</c:v>
                      </c:pt>
                      <c:pt idx="3065">
                        <c:v>-1.0944557770067899E-3</c:v>
                      </c:pt>
                      <c:pt idx="3066">
                        <c:v>-1.09035719986905E-3</c:v>
                      </c:pt>
                      <c:pt idx="3067">
                        <c:v>-1.0834737652863601E-3</c:v>
                      </c:pt>
                      <c:pt idx="3068">
                        <c:v>-1.0737984172248501E-3</c:v>
                      </c:pt>
                      <c:pt idx="3069">
                        <c:v>-1.06133732819524E-3</c:v>
                      </c:pt>
                      <c:pt idx="3070">
                        <c:v>-1.0461049271301699E-3</c:v>
                      </c:pt>
                      <c:pt idx="3071">
                        <c:v>-1.0281301207871801E-3</c:v>
                      </c:pt>
                      <c:pt idx="3072">
                        <c:v>-1.0074592885751701E-3</c:v>
                      </c:pt>
                      <c:pt idx="3073">
                        <c:v>-9.84143780029917E-4</c:v>
                      </c:pt>
                      <c:pt idx="3074">
                        <c:v>-9.58242289742122E-4</c:v>
                      </c:pt>
                      <c:pt idx="3075">
                        <c:v>-9.2982091040533102E-4</c:v>
                      </c:pt>
                      <c:pt idx="3076">
                        <c:v>-8.9894917037864296E-4</c:v>
                      </c:pt>
                      <c:pt idx="3077">
                        <c:v>-8.6570393546163795E-4</c:v>
                      </c:pt>
                      <c:pt idx="3078">
                        <c:v>-8.3017570900005696E-4</c:v>
                      </c:pt>
                      <c:pt idx="3079">
                        <c:v>-7.9245974911166498E-4</c:v>
                      </c:pt>
                      <c:pt idx="3080">
                        <c:v>-7.5265303084331504E-4</c:v>
                      </c:pt>
                      <c:pt idx="3081">
                        <c:v>-7.1085747211777702E-4</c:v>
                      </c:pt>
                      <c:pt idx="3082">
                        <c:v>-6.6717831689181101E-4</c:v>
                      </c:pt>
                      <c:pt idx="3083">
                        <c:v>-6.2172775978831601E-4</c:v>
                      </c:pt>
                      <c:pt idx="3084">
                        <c:v>-5.7462126787186096E-4</c:v>
                      </c:pt>
                      <c:pt idx="3085">
                        <c:v>-5.2597792171884996E-4</c:v>
                      </c:pt>
                      <c:pt idx="3086">
                        <c:v>-4.7593179180912301E-4</c:v>
                      </c:pt>
                      <c:pt idx="3087">
                        <c:v>-4.2461334565672602E-4</c:v>
                      </c:pt>
                      <c:pt idx="3088">
                        <c:v>-3.7215578998617401E-4</c:v>
                      </c:pt>
                      <c:pt idx="3089">
                        <c:v>-3.1869471358960099E-4</c:v>
                      </c:pt>
                      <c:pt idx="3090">
                        <c:v>-2.6436666409775198E-4</c:v>
                      </c:pt>
                      <c:pt idx="3091">
                        <c:v>-2.0930821796502299E-4</c:v>
                      </c:pt>
                      <c:pt idx="3092">
                        <c:v>-1.5365297136445599E-4</c:v>
                      </c:pt>
                      <c:pt idx="3093" formatCode="0.00E+00">
                        <c:v>-9.7534556966487706E-5</c:v>
                      </c:pt>
                      <c:pt idx="3094" formatCode="0.00E+00">
                        <c:v>-4.1079641177538903E-5</c:v>
                      </c:pt>
                      <c:pt idx="3095" formatCode="0.00E+00">
                        <c:v>1.55791461401322E-5</c:v>
                      </c:pt>
                      <c:pt idx="3096" formatCode="0.00E+00">
                        <c:v>7.2319293950647199E-5</c:v>
                      </c:pt>
                      <c:pt idx="3097">
                        <c:v>1.2902165508250099E-4</c:v>
                      </c:pt>
                      <c:pt idx="3098">
                        <c:v>1.8556863721257201E-4</c:v>
                      </c:pt>
                      <c:pt idx="3099">
                        <c:v>2.4184347550776399E-4</c:v>
                      </c:pt>
                      <c:pt idx="3100">
                        <c:v>2.97728399344746E-4</c:v>
                      </c:pt>
                      <c:pt idx="3101">
                        <c:v>3.5310308974863101E-4</c:v>
                      </c:pt>
                      <c:pt idx="3102">
                        <c:v>4.0784243985501499E-4</c:v>
                      </c:pt>
                      <c:pt idx="3103">
                        <c:v>4.6181669635858498E-4</c:v>
                      </c:pt>
                      <c:pt idx="3104">
                        <c:v>5.1489031975706398E-4</c:v>
                      </c:pt>
                      <c:pt idx="3105">
                        <c:v>5.6692370686365701E-4</c:v>
                      </c:pt>
                      <c:pt idx="3106">
                        <c:v>6.1777222955494704E-4</c:v>
                      </c:pt>
                      <c:pt idx="3107">
                        <c:v>6.67294386284485E-4</c:v>
                      </c:pt>
                      <c:pt idx="3108">
                        <c:v>7.1534215629839599E-4</c:v>
                      </c:pt>
                      <c:pt idx="3109">
                        <c:v>7.6176995539933997E-4</c:v>
                      </c:pt>
                      <c:pt idx="3110">
                        <c:v>8.0644426036168601E-4</c:v>
                      </c:pt>
                      <c:pt idx="3111">
                        <c:v>8.4924194253629102E-4</c:v>
                      </c:pt>
                      <c:pt idx="3112">
                        <c:v>8.90053013285585E-4</c:v>
                      </c:pt>
                      <c:pt idx="3113">
                        <c:v>9.2878198979495503E-4</c:v>
                      </c:pt>
                      <c:pt idx="3114">
                        <c:v>9.6534815378782404E-4</c:v>
                      </c:pt>
                      <c:pt idx="3115">
                        <c:v>9.9968422311288692E-4</c:v>
                      </c:pt>
                      <c:pt idx="3116">
                        <c:v>1.03173599918318E-3</c:v>
                      </c:pt>
                      <c:pt idx="3117">
                        <c:v>1.0614604096786601E-3</c:v>
                      </c:pt>
                      <c:pt idx="3118">
                        <c:v>1.0888231696687099E-3</c:v>
                      </c:pt>
                      <c:pt idx="3119">
                        <c:v>1.11379610480116E-3</c:v>
                      </c:pt>
                      <c:pt idx="3120">
                        <c:v>1.1363573569898801E-3</c:v>
                      </c:pt>
                      <c:pt idx="3121">
                        <c:v>1.1564911264703101E-3</c:v>
                      </c:pt>
                      <c:pt idx="3122">
                        <c:v>1.1741840498482501E-3</c:v>
                      </c:pt>
                      <c:pt idx="3123">
                        <c:v>1.18942970871518E-3</c:v>
                      </c:pt>
                      <c:pt idx="3124">
                        <c:v>1.20223267720538E-3</c:v>
                      </c:pt>
                      <c:pt idx="3125">
                        <c:v>1.21259567676793E-3</c:v>
                      </c:pt>
                      <c:pt idx="3126">
                        <c:v>1.22053959092329E-3</c:v>
                      </c:pt>
                      <c:pt idx="3127">
                        <c:v>1.2261022573763301E-3</c:v>
                      </c:pt>
                      <c:pt idx="3128">
                        <c:v>1.2293394540739699E-3</c:v>
                      </c:pt>
                      <c:pt idx="3129">
                        <c:v>1.2303262055999901E-3</c:v>
                      </c:pt>
                      <c:pt idx="3130">
                        <c:v>1.22915685822973E-3</c:v>
                      </c:pt>
                      <c:pt idx="3131">
                        <c:v>1.2259427482326499E-3</c:v>
                      </c:pt>
                      <c:pt idx="3132">
                        <c:v>1.2208103966843699E-3</c:v>
                      </c:pt>
                      <c:pt idx="3133">
                        <c:v>1.2138973943088499E-3</c:v>
                      </c:pt>
                      <c:pt idx="3134">
                        <c:v>1.20534776749315E-3</c:v>
                      </c:pt>
                      <c:pt idx="3135">
                        <c:v>1.19530602878145E-3</c:v>
                      </c:pt>
                      <c:pt idx="3136">
                        <c:v>1.1839130858665599E-3</c:v>
                      </c:pt>
                      <c:pt idx="3137">
                        <c:v>1.1713052935837401E-3</c:v>
                      </c:pt>
                      <c:pt idx="3138">
                        <c:v>1.15759985200595E-3</c:v>
                      </c:pt>
                      <c:pt idx="3139">
                        <c:v>1.1428994734436601E-3</c:v>
                      </c:pt>
                      <c:pt idx="3140">
                        <c:v>1.1272962434463699E-3</c:v>
                      </c:pt>
                      <c:pt idx="3141">
                        <c:v>1.1108697714391101E-3</c:v>
                      </c:pt>
                      <c:pt idx="3142">
                        <c:v>1.09368869559738E-3</c:v>
                      </c:pt>
                      <c:pt idx="3143">
                        <c:v>1.0758128378400001E-3</c:v>
                      </c:pt>
                      <c:pt idx="3144">
                        <c:v>1.05729513226847E-3</c:v>
                      </c:pt>
                      <c:pt idx="3145">
                        <c:v>1.0381845846358501E-3</c:v>
                      </c:pt>
                      <c:pt idx="3146">
                        <c:v>1.01852550682958E-3</c:v>
                      </c:pt>
                      <c:pt idx="3147">
                        <c:v>9.9836339613326394E-4</c:v>
                      </c:pt>
                      <c:pt idx="3148">
                        <c:v>9.7772981437229995E-4</c:v>
                      </c:pt>
                      <c:pt idx="3149">
                        <c:v>9.5665048374778095E-4</c:v>
                      </c:pt>
                      <c:pt idx="3150">
                        <c:v>9.3514587885089101E-4</c:v>
                      </c:pt>
                      <c:pt idx="3151">
                        <c:v>9.1322504096978696E-4</c:v>
                      </c:pt>
                      <c:pt idx="3152">
                        <c:v>8.9088583434586996E-4</c:v>
                      </c:pt>
                      <c:pt idx="3153">
                        <c:v>8.6811610961173001E-4</c:v>
                      </c:pt>
                      <c:pt idx="3154">
                        <c:v>8.4489398167266795E-4</c:v>
                      </c:pt>
                      <c:pt idx="3155">
                        <c:v>8.2118999646585704E-4</c:v>
                      </c:pt>
                      <c:pt idx="3156">
                        <c:v>7.9697308330701697E-4</c:v>
                      </c:pt>
                      <c:pt idx="3157">
                        <c:v>7.7222056198822397E-4</c:v>
                      </c:pt>
                      <c:pt idx="3158">
                        <c:v>7.4690906854419899E-4</c:v>
                      </c:pt>
                      <c:pt idx="3159">
                        <c:v>7.2102661190749098E-4</c:v>
                      </c:pt>
                      <c:pt idx="3160">
                        <c:v>6.9458555113618905E-4</c:v>
                      </c:pt>
                      <c:pt idx="3161">
                        <c:v>6.6762111791326603E-4</c:v>
                      </c:pt>
                      <c:pt idx="3162">
                        <c:v>6.4019150446655005E-4</c:v>
                      </c:pt>
                      <c:pt idx="3163">
                        <c:v>6.1237805332317596E-4</c:v>
                      </c:pt>
                      <c:pt idx="3164">
                        <c:v>5.8428301007133504E-4</c:v>
                      </c:pt>
                      <c:pt idx="3165">
                        <c:v>5.5602591514372797E-4</c:v>
                      </c:pt>
                      <c:pt idx="3166">
                        <c:v>5.2773858337131798E-4</c:v>
                      </c:pt>
                      <c:pt idx="3167">
                        <c:v>4.9955911368052095E-4</c:v>
                      </c:pt>
                      <c:pt idx="3168">
                        <c:v>4.7162627237489201E-4</c:v>
                      </c:pt>
                      <c:pt idx="3169">
                        <c:v>4.44072816952328E-4</c:v>
                      </c:pt>
                      <c:pt idx="3170">
                        <c:v>4.17021321437726E-4</c:v>
                      </c:pt>
                      <c:pt idx="3171">
                        <c:v>3.9057908431668103E-4</c:v>
                      </c:pt>
                      <c:pt idx="3172">
                        <c:v>3.6483714131048303E-4</c:v>
                      </c:pt>
                      <c:pt idx="3173">
                        <c:v>3.3986799857486401E-4</c:v>
                      </c:pt>
                      <c:pt idx="3174">
                        <c:v>3.1572481467744901E-4</c:v>
                      </c:pt>
                      <c:pt idx="3175">
                        <c:v>2.9244144450611101E-4</c:v>
                      </c:pt>
                      <c:pt idx="3176">
                        <c:v>2.7003316253890902E-4</c:v>
                      </c:pt>
                      <c:pt idx="3177">
                        <c:v>2.48496772171233E-4</c:v>
                      </c:pt>
                      <c:pt idx="3178">
                        <c:v>2.27811393467959E-4</c:v>
                      </c:pt>
                      <c:pt idx="3179">
                        <c:v>2.0793881839415099E-4</c:v>
                      </c:pt>
                      <c:pt idx="3180">
                        <c:v>1.88824049074865E-4</c:v>
                      </c:pt>
                      <c:pt idx="3181">
                        <c:v>1.7038854319766699E-4</c:v>
                      </c:pt>
                      <c:pt idx="3182">
                        <c:v>1.5254696359273201E-4</c:v>
                      </c:pt>
                      <c:pt idx="3183">
                        <c:v>1.3519767491456999E-4</c:v>
                      </c:pt>
                      <c:pt idx="3184">
                        <c:v>1.18224288788559E-4</c:v>
                      </c:pt>
                      <c:pt idx="3185">
                        <c:v>1.01498726077363E-4</c:v>
                      </c:pt>
                      <c:pt idx="3186" formatCode="0.00E+00">
                        <c:v>8.4884896396693807E-5</c:v>
                      </c:pt>
                      <c:pt idx="3187" formatCode="0.00E+00">
                        <c:v>6.8243964029177399E-5</c:v>
                      </c:pt>
                      <c:pt idx="3188" formatCode="0.00E+00">
                        <c:v>5.1439669546696901E-5</c:v>
                      </c:pt>
                      <c:pt idx="3189" formatCode="0.00E+00">
                        <c:v>3.43455985348696E-5</c:v>
                      </c:pt>
                      <c:pt idx="3190" formatCode="0.00E+00">
                        <c:v>1.6845139686135501E-5</c:v>
                      </c:pt>
                      <c:pt idx="3191" formatCode="0.00E+00">
                        <c:v>-1.1515687901595101E-6</c:v>
                      </c:pt>
                      <c:pt idx="3192" formatCode="0.00E+00">
                        <c:v>-1.97000723492744E-5</c:v>
                      </c:pt>
                      <c:pt idx="3193" formatCode="0.00E+00">
                        <c:v>-3.8828716256843002E-5</c:v>
                      </c:pt>
                      <c:pt idx="3194" formatCode="0.00E+00">
                        <c:v>-5.8533113513415197E-5</c:v>
                      </c:pt>
                      <c:pt idx="3195" formatCode="0.00E+00">
                        <c:v>-7.8774264733814597E-5</c:v>
                      </c:pt>
                      <c:pt idx="3196" formatCode="0.00E+00">
                        <c:v>-9.9480979055073805E-5</c:v>
                      </c:pt>
                      <c:pt idx="3197">
                        <c:v>-1.2055955600855E-4</c:v>
                      </c:pt>
                      <c:pt idx="3198">
                        <c:v>-1.4188595748906101E-4</c:v>
                      </c:pt>
                      <c:pt idx="3199">
                        <c:v>-1.6331363357471599E-4</c:v>
                      </c:pt>
                      <c:pt idx="3200">
                        <c:v>-1.8469287300677399E-4</c:v>
                      </c:pt>
                      <c:pt idx="3201">
                        <c:v>-2.05874380268378E-4</c:v>
                      </c:pt>
                      <c:pt idx="3202">
                        <c:v>-2.2671516137125401E-4</c:v>
                      </c:pt>
                      <c:pt idx="3203">
                        <c:v>-2.4709075615700701E-4</c:v>
                      </c:pt>
                      <c:pt idx="3204">
                        <c:v>-2.6689018736077001E-4</c:v>
                      </c:pt>
                      <c:pt idx="3205">
                        <c:v>-2.8601504808169399E-4</c:v>
                      </c:pt>
                      <c:pt idx="3206">
                        <c:v>-3.04394437046867E-4</c:v>
                      </c:pt>
                      <c:pt idx="3207">
                        <c:v>-3.2197815178498801E-4</c:v>
                      </c:pt>
                      <c:pt idx="3208">
                        <c:v>-3.3873718127409798E-4</c:v>
                      </c:pt>
                      <c:pt idx="3209">
                        <c:v>-3.54660194263932E-4</c:v>
                      </c:pt>
                      <c:pt idx="3210">
                        <c:v>-3.6975545450126099E-4</c:v>
                      </c:pt>
                      <c:pt idx="3211">
                        <c:v>-3.8403853728642901E-4</c:v>
                      </c:pt>
                      <c:pt idx="3212">
                        <c:v>-3.97524947284177E-4</c:v>
                      </c:pt>
                      <c:pt idx="3213">
                        <c:v>-4.1024087940931802E-4</c:v>
                      </c:pt>
                      <c:pt idx="3214">
                        <c:v>-4.22215817871068E-4</c:v>
                      </c:pt>
                      <c:pt idx="3215">
                        <c:v>-4.3347827601980499E-4</c:v>
                      </c:pt>
                      <c:pt idx="3216">
                        <c:v>-4.4405676992041498E-4</c:v>
                      </c:pt>
                      <c:pt idx="3217">
                        <c:v>-4.5397750454118498E-4</c:v>
                      </c:pt>
                      <c:pt idx="3218">
                        <c:v>-4.63264286935001E-4</c:v>
                      </c:pt>
                      <c:pt idx="3219">
                        <c:v>-4.7194767096826702E-4</c:v>
                      </c:pt>
                      <c:pt idx="3220">
                        <c:v>-4.8004867562926001E-4</c:v>
                      </c:pt>
                      <c:pt idx="3221">
                        <c:v>-4.8757927276339897E-4</c:v>
                      </c:pt>
                      <c:pt idx="3222">
                        <c:v>-4.9455666665137597E-4</c:v>
                      </c:pt>
                      <c:pt idx="3223">
                        <c:v>-5.0099716399347103E-4</c:v>
                      </c:pt>
                      <c:pt idx="3224">
                        <c:v>-5.0691669394908499E-4</c:v>
                      </c:pt>
                      <c:pt idx="3225">
                        <c:v>-5.1233112493508104E-4</c:v>
                      </c:pt>
                      <c:pt idx="3226">
                        <c:v>-5.1725700269223101E-4</c:v>
                      </c:pt>
                      <c:pt idx="3227">
                        <c:v>-5.2171207683142904E-4</c:v>
                      </c:pt>
                      <c:pt idx="3228">
                        <c:v>-5.2571460087376702E-4</c:v>
                      </c:pt>
                      <c:pt idx="3229">
                        <c:v>-5.2928497494600499E-4</c:v>
                      </c:pt>
                      <c:pt idx="3230">
                        <c:v>-5.3244559261636103E-4</c:v>
                      </c:pt>
                      <c:pt idx="3231">
                        <c:v>-5.3522179089066199E-4</c:v>
                      </c:pt>
                      <c:pt idx="3232">
                        <c:v>-5.3764186209938098E-4</c:v>
                      </c:pt>
                      <c:pt idx="3233">
                        <c:v>-5.3973751459023705E-4</c:v>
                      </c:pt>
                      <c:pt idx="3234">
                        <c:v>-5.4154573406262302E-4</c:v>
                      </c:pt>
                      <c:pt idx="3235">
                        <c:v>-5.4310615517226698E-4</c:v>
                      </c:pt>
                      <c:pt idx="3236">
                        <c:v>-5.4446234649440598E-4</c:v>
                      </c:pt>
                      <c:pt idx="3237">
                        <c:v>-5.4566059936624403E-4</c:v>
                      </c:pt>
                      <c:pt idx="3238">
                        <c:v>-5.4675125522708301E-4</c:v>
                      </c:pt>
                      <c:pt idx="3239">
                        <c:v>-5.4778552452960396E-4</c:v>
                      </c:pt>
                      <c:pt idx="3240">
                        <c:v>-5.4881532854960801E-4</c:v>
                      </c:pt>
                      <c:pt idx="3241">
                        <c:v>-5.4989141828932402E-4</c:v>
                      </c:pt>
                      <c:pt idx="3242">
                        <c:v>-5.5106300716853602E-4</c:v>
                      </c:pt>
                      <c:pt idx="3243">
                        <c:v>-5.5237549547502995E-4</c:v>
                      </c:pt>
                      <c:pt idx="3244">
                        <c:v>-5.5386767131505605E-4</c:v>
                      </c:pt>
                      <c:pt idx="3245">
                        <c:v>-5.5557162320334303E-4</c:v>
                      </c:pt>
                      <c:pt idx="3246">
                        <c:v>-5.5750985793034003E-4</c:v>
                      </c:pt>
                      <c:pt idx="3247">
                        <c:v>-5.5968870842895496E-4</c:v>
                      </c:pt>
                      <c:pt idx="3248">
                        <c:v>-5.6211134447690405E-4</c:v>
                      </c:pt>
                      <c:pt idx="3249">
                        <c:v>-5.6477150765836103E-4</c:v>
                      </c:pt>
                      <c:pt idx="3250">
                        <c:v>-5.6764290176714504E-4</c:v>
                      </c:pt>
                      <c:pt idx="3251">
                        <c:v>-5.7068469508380097E-4</c:v>
                      </c:pt>
                      <c:pt idx="3252">
                        <c:v>-5.7384145062873101E-4</c:v>
                      </c:pt>
                      <c:pt idx="3253">
                        <c:v>-5.7704243724086097E-4</c:v>
                      </c:pt>
                      <c:pt idx="3254">
                        <c:v>-5.8020442177175995E-4</c:v>
                      </c:pt>
                      <c:pt idx="3255">
                        <c:v>-5.83230936031627E-4</c:v>
                      </c:pt>
                      <c:pt idx="3256">
                        <c:v>-5.86012751518594E-4</c:v>
                      </c:pt>
                      <c:pt idx="3257">
                        <c:v>-5.8843291188774105E-4</c:v>
                      </c:pt>
                      <c:pt idx="3258">
                        <c:v>-5.9036910487543504E-4</c:v>
                      </c:pt>
                      <c:pt idx="3259">
                        <c:v>-5.9169678973745301E-4</c:v>
                      </c:pt>
                      <c:pt idx="3260">
                        <c:v>-5.9229543878517698E-4</c:v>
                      </c:pt>
                      <c:pt idx="3261">
                        <c:v>-5.9205250817777897E-4</c:v>
                      </c:pt>
                      <c:pt idx="3262">
                        <c:v>-5.9086768199720797E-4</c:v>
                      </c:pt>
                      <c:pt idx="3263">
                        <c:v>-5.8865541539437796E-4</c:v>
                      </c:pt>
                      <c:pt idx="3264">
                        <c:v>-5.8536257252118603E-4</c:v>
                      </c:pt>
                      <c:pt idx="3265">
                        <c:v>-5.8095914780999897E-4</c:v>
                      </c:pt>
                      <c:pt idx="3266">
                        <c:v>-5.7544229357515801E-4</c:v>
                      </c:pt>
                      <c:pt idx="3267">
                        <c:v>-5.6883905286825797E-4</c:v>
                      </c:pt>
                      <c:pt idx="3268">
                        <c:v>-5.6120494776987304E-4</c:v>
                      </c:pt>
                      <c:pt idx="3269">
                        <c:v>-5.52622793716105E-4</c:v>
                      </c:pt>
                      <c:pt idx="3270">
                        <c:v>-5.4319902500252898E-4</c:v>
                      </c:pt>
                      <c:pt idx="3271">
                        <c:v>-5.3305776401674698E-4</c:v>
                      </c:pt>
                      <c:pt idx="3272">
                        <c:v>-5.2233577045828405E-4</c:v>
                      </c:pt>
                      <c:pt idx="3273">
                        <c:v>-5.1117644091149504E-4</c:v>
                      </c:pt>
                      <c:pt idx="3274">
                        <c:v>-4.9972327979268E-4</c:v>
                      </c:pt>
                      <c:pt idx="3275">
                        <c:v>-4.8811573349190302E-4</c:v>
                      </c:pt>
                      <c:pt idx="3276">
                        <c:v>-4.76482394014065E-4</c:v>
                      </c:pt>
                      <c:pt idx="3277">
                        <c:v>-4.6494054582005398E-4</c:v>
                      </c:pt>
                      <c:pt idx="3278">
                        <c:v>-4.5359114980598E-4</c:v>
                      </c:pt>
                      <c:pt idx="3279">
                        <c:v>-4.42516272919533E-4</c:v>
                      </c:pt>
                      <c:pt idx="3280">
                        <c:v>-4.3179379704148102E-4</c:v>
                      </c:pt>
                      <c:pt idx="3281">
                        <c:v>-4.2148029186455001E-4</c:v>
                      </c:pt>
                      <c:pt idx="3282">
                        <c:v>-4.11617408253992E-4</c:v>
                      </c:pt>
                      <c:pt idx="3283">
                        <c:v>-4.0223458333512701E-4</c:v>
                      </c:pt>
                      <c:pt idx="3284">
                        <c:v>-3.9334968763484802E-4</c:v>
                      </c:pt>
                      <c:pt idx="3285">
                        <c:v>-3.8497128413141199E-4</c:v>
                      </c:pt>
                      <c:pt idx="3286">
                        <c:v>-3.7710107885778599E-4</c:v>
                      </c:pt>
                      <c:pt idx="3287">
                        <c:v>-3.6973565566120599E-4</c:v>
                      </c:pt>
                      <c:pt idx="3288">
                        <c:v>-3.62866424819699E-4</c:v>
                      </c:pt>
                      <c:pt idx="3289">
                        <c:v>-3.5648243352018598E-4</c:v>
                      </c:pt>
                      <c:pt idx="3290">
                        <c:v>-3.5057105781988E-4</c:v>
                      </c:pt>
                      <c:pt idx="3291">
                        <c:v>-3.4511886392310699E-4</c:v>
                      </c:pt>
                      <c:pt idx="3292">
                        <c:v>-3.4011380472471797E-4</c:v>
                      </c:pt>
                      <c:pt idx="3293">
                        <c:v>-3.3554336201991101E-4</c:v>
                      </c:pt>
                      <c:pt idx="3294">
                        <c:v>-3.3139751143865302E-4</c:v>
                      </c:pt>
                      <c:pt idx="3295">
                        <c:v>-3.27666785885145E-4</c:v>
                      </c:pt>
                      <c:pt idx="3296">
                        <c:v>-3.2434272651985798E-4</c:v>
                      </c:pt>
                      <c:pt idx="3297">
                        <c:v>-3.2141762002784201E-4</c:v>
                      </c:pt>
                      <c:pt idx="3298">
                        <c:v>-3.1888341931525001E-4</c:v>
                      </c:pt>
                      <c:pt idx="3299">
                        <c:v>-3.1673128867448303E-4</c:v>
                      </c:pt>
                      <c:pt idx="3300">
                        <c:v>-3.1495135794838198E-4</c:v>
                      </c:pt>
                      <c:pt idx="3301">
                        <c:v>-3.1353061508644002E-4</c:v>
                      </c:pt>
                      <c:pt idx="3302">
                        <c:v>-3.1245356877517499E-4</c:v>
                      </c:pt>
                      <c:pt idx="3303">
                        <c:v>-3.1170164164658998E-4</c:v>
                      </c:pt>
                      <c:pt idx="3304">
                        <c:v>-3.1125298313258601E-4</c:v>
                      </c:pt>
                      <c:pt idx="3305">
                        <c:v>-3.1108259742989902E-4</c:v>
                      </c:pt>
                      <c:pt idx="3306">
                        <c:v>-3.1116226505839898E-4</c:v>
                      </c:pt>
                      <c:pt idx="3307">
                        <c:v>-3.1146126607775598E-4</c:v>
                      </c:pt>
                      <c:pt idx="3308">
                        <c:v>-3.11946835389831E-4</c:v>
                      </c:pt>
                      <c:pt idx="3309">
                        <c:v>-3.1258513665491199E-4</c:v>
                      </c:pt>
                      <c:pt idx="3310">
                        <c:v>-3.1334169189479397E-4</c:v>
                      </c:pt>
                      <c:pt idx="3311">
                        <c:v>-3.1417447131599498E-4</c:v>
                      </c:pt>
                      <c:pt idx="3312">
                        <c:v>-3.1505419642507E-4</c:v>
                      </c:pt>
                      <c:pt idx="3313">
                        <c:v>-3.1595582964845202E-4</c:v>
                      </c:pt>
                      <c:pt idx="3314">
                        <c:v>-3.1685143417383501E-4</c:v>
                      </c:pt>
                      <c:pt idx="3315">
                        <c:v>-3.1771665403781398E-4</c:v>
                      </c:pt>
                      <c:pt idx="3316">
                        <c:v>-3.18532288796252E-4</c:v>
                      </c:pt>
                      <c:pt idx="3317">
                        <c:v>-3.1928479995201303E-4</c:v>
                      </c:pt>
                      <c:pt idx="3318">
                        <c:v>-3.1996850167672898E-4</c:v>
                      </c:pt>
                      <c:pt idx="3319">
                        <c:v>-3.2058693083154502E-4</c:v>
                      </c:pt>
                      <c:pt idx="3320">
                        <c:v>-3.21153889471791E-4</c:v>
                      </c:pt>
                      <c:pt idx="3321">
                        <c:v>-3.2169556245920198E-4</c:v>
                      </c:pt>
                      <c:pt idx="3322">
                        <c:v>-3.22250767260318E-4</c:v>
                      </c:pt>
                      <c:pt idx="3323">
                        <c:v>-3.22873609990294E-4</c:v>
                      </c:pt>
                      <c:pt idx="3324">
                        <c:v>-3.2363474005930702E-4</c:v>
                      </c:pt>
                      <c:pt idx="3325">
                        <c:v>-3.2462149522567599E-4</c:v>
                      </c:pt>
                      <c:pt idx="3326">
                        <c:v>-3.2593692346285401E-4</c:v>
                      </c:pt>
                      <c:pt idx="3327">
                        <c:v>-3.2769770706321598E-4</c:v>
                      </c:pt>
                      <c:pt idx="3328">
                        <c:v>-3.3003184832682502E-4</c:v>
                      </c:pt>
                      <c:pt idx="3329">
                        <c:v>-3.3307481339104201E-4</c:v>
                      </c:pt>
                      <c:pt idx="3330">
                        <c:v>-3.3696213585577498E-4</c:v>
                      </c:pt>
                      <c:pt idx="3331">
                        <c:v>-3.4182396596413301E-4</c:v>
                      </c:pt>
                      <c:pt idx="3332">
                        <c:v>-3.4777802945992498E-4</c:v>
                      </c:pt>
                      <c:pt idx="3333">
                        <c:v>-3.5492257332154798E-4</c:v>
                      </c:pt>
                      <c:pt idx="3334">
                        <c:v>-3.6332978530210299E-4</c:v>
                      </c:pt>
                      <c:pt idx="3335">
                        <c:v>-3.7304040454523601E-4</c:v>
                      </c:pt>
                      <c:pt idx="3336">
                        <c:v>-3.8405960896933998E-4</c:v>
                      </c:pt>
                      <c:pt idx="3337">
                        <c:v>-3.9635529922108301E-4</c:v>
                      </c:pt>
                      <c:pt idx="3338">
                        <c:v>-4.0985989715662101E-4</c:v>
                      </c:pt>
                      <c:pt idx="3339">
                        <c:v>-4.2446970293241097E-4</c:v>
                      </c:pt>
                      <c:pt idx="3340">
                        <c:v>-4.4004982327755201E-4</c:v>
                      </c:pt>
                      <c:pt idx="3341">
                        <c:v>-4.56440861451305E-4</c:v>
                      </c:pt>
                      <c:pt idx="3342">
                        <c:v>-4.7346571220409898E-4</c:v>
                      </c:pt>
                      <c:pt idx="3343">
                        <c:v>-4.9093682627286597E-4</c:v>
                      </c:pt>
                      <c:pt idx="3344">
                        <c:v>-5.0866584114376103E-4</c:v>
                      </c:pt>
                      <c:pt idx="3345">
                        <c:v>-5.2646793609108895E-4</c:v>
                      </c:pt>
                      <c:pt idx="3346">
                        <c:v>-5.4416924918661898E-4</c:v>
                      </c:pt>
                      <c:pt idx="3347">
                        <c:v>-5.6161144672013403E-4</c:v>
                      </c:pt>
                      <c:pt idx="3348">
                        <c:v>-5.7865534867395101E-4</c:v>
                      </c:pt>
                      <c:pt idx="3349">
                        <c:v>-5.9518291608697199E-4</c:v>
                      </c:pt>
                      <c:pt idx="3350">
                        <c:v>-6.1109852099578896E-4</c:v>
                      </c:pt>
                      <c:pt idx="3351">
                        <c:v>-6.2632818586711402E-4</c:v>
                      </c:pt>
                      <c:pt idx="3352">
                        <c:v>-6.4081820533866104E-4</c:v>
                      </c:pt>
                      <c:pt idx="3353">
                        <c:v>-6.5453458070855797E-4</c:v>
                      </c:pt>
                      <c:pt idx="3354">
                        <c:v>-6.6746038357236098E-4</c:v>
                      </c:pt>
                      <c:pt idx="3355">
                        <c:v>-6.7959396702424696E-4</c:v>
                      </c:pt>
                      <c:pt idx="3356">
                        <c:v>-6.9094755588206501E-4</c:v>
                      </c:pt>
                      <c:pt idx="3357">
                        <c:v>-7.0154543336250195E-4</c:v>
                      </c:pt>
                      <c:pt idx="3358">
                        <c:v>-7.1142265735645103E-4</c:v>
                      </c:pt>
                      <c:pt idx="3359">
                        <c:v>-7.2062438491686195E-4</c:v>
                      </c:pt>
                      <c:pt idx="3360">
                        <c:v>-7.2920459845457703E-4</c:v>
                      </c:pt>
                      <c:pt idx="3361">
                        <c:v>-7.3722865260198497E-4</c:v>
                      </c:pt>
                      <c:pt idx="3362">
                        <c:v>-7.4477005084664901E-4</c:v>
                      </c:pt>
                      <c:pt idx="3363">
                        <c:v>-7.5191237094952195E-4</c:v>
                      </c:pt>
                      <c:pt idx="3364">
                        <c:v>-7.5874932498808502E-4</c:v>
                      </c:pt>
                      <c:pt idx="3365">
                        <c:v>-7.6538424867557203E-4</c:v>
                      </c:pt>
                      <c:pt idx="3366">
                        <c:v>-7.7193056007775001E-4</c:v>
                      </c:pt>
                      <c:pt idx="3367">
                        <c:v>-7.7850956655391797E-4</c:v>
                      </c:pt>
                      <c:pt idx="3368">
                        <c:v>-7.8525056005627602E-4</c:v>
                      </c:pt>
                      <c:pt idx="3369">
                        <c:v>-7.9228890972526597E-4</c:v>
                      </c:pt>
                      <c:pt idx="3370">
                        <c:v>-7.9976044560977895E-4</c:v>
                      </c:pt>
                      <c:pt idx="3371">
                        <c:v>-8.0779873318438298E-4</c:v>
                      </c:pt>
                      <c:pt idx="3372">
                        <c:v>-8.1653024537027899E-4</c:v>
                      </c:pt>
                      <c:pt idx="3373">
                        <c:v>-8.2606542433161397E-4</c:v>
                      </c:pt>
                      <c:pt idx="3374">
                        <c:v>-8.3649741180587495E-4</c:v>
                      </c:pt>
                      <c:pt idx="3375">
                        <c:v>-8.4789517771489996E-4</c:v>
                      </c:pt>
                      <c:pt idx="3376">
                        <c:v>-8.6029926492156605E-4</c:v>
                      </c:pt>
                      <c:pt idx="3377">
                        <c:v>-8.7371855677367903E-4</c:v>
                      </c:pt>
                      <c:pt idx="3378">
                        <c:v>-8.8812756957630697E-4</c:v>
                      </c:pt>
                      <c:pt idx="3379">
                        <c:v>-9.0346840040372996E-4</c:v>
                      </c:pt>
                      <c:pt idx="3380">
                        <c:v>-9.1965276697891795E-4</c:v>
                      </c:pt>
                      <c:pt idx="3381">
                        <c:v>-9.3656413393123999E-4</c:v>
                      </c:pt>
                      <c:pt idx="3382">
                        <c:v>-9.5406356550883204E-4</c:v>
                      </c:pt>
                      <c:pt idx="3383">
                        <c:v>-9.7199841872426605E-4</c:v>
                      </c:pt>
                      <c:pt idx="3384">
                        <c:v>-9.9020476889305703E-4</c:v>
                      </c:pt>
                      <c:pt idx="3385">
                        <c:v>-1.00851087157144E-3</c:v>
                      </c:pt>
                      <c:pt idx="3386">
                        <c:v>-1.0267542748849301E-3</c:v>
                      </c:pt>
                      <c:pt idx="3387">
                        <c:v>-1.0447820193189E-3</c:v>
                      </c:pt>
                      <c:pt idx="3388">
                        <c:v>-1.0624569965397099E-3</c:v>
                      </c:pt>
                      <c:pt idx="3389">
                        <c:v>-1.0796605749326101E-3</c:v>
                      </c:pt>
                      <c:pt idx="3390">
                        <c:v>-1.09629479394941E-3</c:v>
                      </c:pt>
                      <c:pt idx="3391">
                        <c:v>-1.1122830113900601E-3</c:v>
                      </c:pt>
                      <c:pt idx="3392">
                        <c:v>-1.12756988442464E-3</c:v>
                      </c:pt>
                      <c:pt idx="3393">
                        <c:v>-1.14212025480466E-3</c:v>
                      </c:pt>
                      <c:pt idx="3394">
                        <c:v>-1.1559172290104801E-3</c:v>
                      </c:pt>
                      <c:pt idx="3395">
                        <c:v>-1.16896105764266E-3</c:v>
                      </c:pt>
                      <c:pt idx="3396">
                        <c:v>-1.1812673675259599E-3</c:v>
                      </c:pt>
                      <c:pt idx="3397">
                        <c:v>-1.1928610859398101E-3</c:v>
                      </c:pt>
                      <c:pt idx="3398">
                        <c:v>-1.2037776549720699E-3</c:v>
                      </c:pt>
                      <c:pt idx="3399">
                        <c:v>-1.2140600269838499E-3</c:v>
                      </c:pt>
                      <c:pt idx="3400">
                        <c:v>-1.22375635871565E-3</c:v>
                      </c:pt>
                      <c:pt idx="3401">
                        <c:v>-1.2329181577438099E-3</c:v>
                      </c:pt>
                      <c:pt idx="3402">
                        <c:v>-1.2415982147891201E-3</c:v>
                      </c:pt>
                      <c:pt idx="3403">
                        <c:v>-1.2498486831586701E-3</c:v>
                      </c:pt>
                      <c:pt idx="3404">
                        <c:v>-1.25771932666654E-3</c:v>
                      </c:pt>
                      <c:pt idx="3405">
                        <c:v>-1.2652563972401401E-3</c:v>
                      </c:pt>
                      <c:pt idx="3406">
                        <c:v>-1.27250090054462E-3</c:v>
                      </c:pt>
                      <c:pt idx="3407">
                        <c:v>-1.2794872382905101E-3</c:v>
                      </c:pt>
                      <c:pt idx="3408">
                        <c:v>-1.2862436562528601E-3</c:v>
                      </c:pt>
                      <c:pt idx="3409">
                        <c:v>-1.2927903651800199E-3</c:v>
                      </c:pt>
                      <c:pt idx="3410">
                        <c:v>-1.2991395789836301E-3</c:v>
                      </c:pt>
                      <c:pt idx="3411">
                        <c:v>-1.3052968128853301E-3</c:v>
                      </c:pt>
                      <c:pt idx="3412">
                        <c:v>-1.311260177149E-3</c:v>
                      </c:pt>
                      <c:pt idx="3413">
                        <c:v>-1.3170225686335499E-3</c:v>
                      </c:pt>
                      <c:pt idx="3414">
                        <c:v>-1.3225725500883099E-3</c:v>
                      </c:pt>
                      <c:pt idx="3415">
                        <c:v>-1.32789569829315E-3</c:v>
                      </c:pt>
                      <c:pt idx="3416">
                        <c:v>-1.3329762278575001E-3</c:v>
                      </c:pt>
                      <c:pt idx="3417">
                        <c:v>-1.3377975831099401E-3</c:v>
                      </c:pt>
                      <c:pt idx="3418">
                        <c:v>-1.34234641430592E-3</c:v>
                      </c:pt>
                      <c:pt idx="3419">
                        <c:v>-1.3466113742973201E-3</c:v>
                      </c:pt>
                      <c:pt idx="3420">
                        <c:v>-1.3505845267366399E-3</c:v>
                      </c:pt>
                      <c:pt idx="3421">
                        <c:v>-1.35426216241425E-3</c:v>
                      </c:pt>
                      <c:pt idx="3422">
                        <c:v>-1.3576451910344101E-3</c:v>
                      </c:pt>
                      <c:pt idx="3423">
                        <c:v>-1.3607387806994901E-3</c:v>
                      </c:pt>
                      <c:pt idx="3424">
                        <c:v>-1.3635532228710599E-3</c:v>
                      </c:pt>
                      <c:pt idx="3425">
                        <c:v>-1.36610218478984E-3</c:v>
                      </c:pt>
                      <c:pt idx="3426">
                        <c:v>-1.36840279116577E-3</c:v>
                      </c:pt>
                      <c:pt idx="3427">
                        <c:v>-1.3704747840968699E-3</c:v>
                      </c:pt>
                      <c:pt idx="3428">
                        <c:v>-1.3723403167559601E-3</c:v>
                      </c:pt>
                      <c:pt idx="3429">
                        <c:v>-1.3740225899013499E-3</c:v>
                      </c:pt>
                      <c:pt idx="3430">
                        <c:v>-1.37554569306546E-3</c:v>
                      </c:pt>
                      <c:pt idx="3431">
                        <c:v>-1.3769337509099799E-3</c:v>
                      </c:pt>
                      <c:pt idx="3432">
                        <c:v>-1.3782115806767099E-3</c:v>
                      </c:pt>
                      <c:pt idx="3433">
                        <c:v>-1.3794023606401001E-3</c:v>
                      </c:pt>
                      <c:pt idx="3434">
                        <c:v>-1.3805278059028799E-3</c:v>
                      </c:pt>
                      <c:pt idx="3435">
                        <c:v>-1.3816087232080001E-3</c:v>
                      </c:pt>
                      <c:pt idx="3436">
                        <c:v>-1.3826639281694501E-3</c:v>
                      </c:pt>
                      <c:pt idx="3437">
                        <c:v>-1.38370993345236E-3</c:v>
                      </c:pt>
                      <c:pt idx="3438">
                        <c:v>-1.38476127041141E-3</c:v>
                      </c:pt>
                      <c:pt idx="3439">
                        <c:v>-1.3858292190166101E-3</c:v>
                      </c:pt>
                      <c:pt idx="3440">
                        <c:v>-1.38692378608655E-3</c:v>
                      </c:pt>
                      <c:pt idx="3441">
                        <c:v>-1.38805219113452E-3</c:v>
                      </c:pt>
                      <c:pt idx="3442">
                        <c:v>-1.38921896756259E-3</c:v>
                      </c:pt>
                      <c:pt idx="3443">
                        <c:v>-1.39042714640901E-3</c:v>
                      </c:pt>
                      <c:pt idx="3444">
                        <c:v>-1.39167462200332E-3</c:v>
                      </c:pt>
                      <c:pt idx="3445">
                        <c:v>-1.3929599287214301E-3</c:v>
                      </c:pt>
                      <c:pt idx="3446">
                        <c:v>-1.3942806866933399E-3</c:v>
                      </c:pt>
                      <c:pt idx="3447">
                        <c:v>-1.3956346859508399E-3</c:v>
                      </c:pt>
                      <c:pt idx="3448">
                        <c:v>-1.3970211026873799E-3</c:v>
                      </c:pt>
                      <c:pt idx="3449">
                        <c:v>-1.39843922798166E-3</c:v>
                      </c:pt>
                      <c:pt idx="3450">
                        <c:v>-1.3998906070288E-3</c:v>
                      </c:pt>
                      <c:pt idx="3451">
                        <c:v>-1.40137875740084E-3</c:v>
                      </c:pt>
                      <c:pt idx="3452">
                        <c:v>-1.4029097544815199E-3</c:v>
                      </c:pt>
                      <c:pt idx="3453">
                        <c:v>-1.4044868586082001E-3</c:v>
                      </c:pt>
                      <c:pt idx="3454">
                        <c:v>-1.4061181912191499E-3</c:v>
                      </c:pt>
                      <c:pt idx="3455">
                        <c:v>-1.4078202442076801E-3</c:v>
                      </c:pt>
                      <c:pt idx="3456">
                        <c:v>-1.40960452396344E-3</c:v>
                      </c:pt>
                      <c:pt idx="3457">
                        <c:v>-1.4114802386363699E-3</c:v>
                      </c:pt>
                      <c:pt idx="3458">
                        <c:v>-1.4134540167586799E-3</c:v>
                      </c:pt>
                      <c:pt idx="3459">
                        <c:v>-1.4155304008518E-3</c:v>
                      </c:pt>
                      <c:pt idx="3460">
                        <c:v>-1.4177085447436199E-3</c:v>
                      </c:pt>
                      <c:pt idx="3461">
                        <c:v>-1.4199839706346799E-3</c:v>
                      </c:pt>
                      <c:pt idx="3462">
                        <c:v>-1.4223484143211201E-3</c:v>
                      </c:pt>
                      <c:pt idx="3463">
                        <c:v>-1.42478720409314E-3</c:v>
                      </c:pt>
                      <c:pt idx="3464">
                        <c:v>-1.42728244297329E-3</c:v>
                      </c:pt>
                      <c:pt idx="3465">
                        <c:v>-1.4298128253229299E-3</c:v>
                      </c:pt>
                      <c:pt idx="3466">
                        <c:v>-1.43235546170394E-3</c:v>
                      </c:pt>
                      <c:pt idx="3467">
                        <c:v>-1.4348862205831999E-3</c:v>
                      </c:pt>
                      <c:pt idx="3468">
                        <c:v>-1.4373806261870499E-3</c:v>
                      </c:pt>
                      <c:pt idx="3469">
                        <c:v>-1.4398155897864199E-3</c:v>
                      </c:pt>
                      <c:pt idx="3470">
                        <c:v>-1.44217061330605E-3</c:v>
                      </c:pt>
                      <c:pt idx="3471">
                        <c:v>-1.4444277452941099E-3</c:v>
                      </c:pt>
                      <c:pt idx="3472">
                        <c:v>-1.44657453935871E-3</c:v>
                      </c:pt>
                      <c:pt idx="3473">
                        <c:v>-1.44860220301612E-3</c:v>
                      </c:pt>
                      <c:pt idx="3474">
                        <c:v>-1.4505052271720699E-3</c:v>
                      </c:pt>
                      <c:pt idx="3475">
                        <c:v>-1.4522829896963299E-3</c:v>
                      </c:pt>
                      <c:pt idx="3476">
                        <c:v>-1.4539389796883199E-3</c:v>
                      </c:pt>
                      <c:pt idx="3477">
                        <c:v>-1.4554803327898401E-3</c:v>
                      </c:pt>
                      <c:pt idx="3478">
                        <c:v>-1.45691502413997E-3</c:v>
                      </c:pt>
                      <c:pt idx="3479">
                        <c:v>-1.4582538653608399E-3</c:v>
                      </c:pt>
                      <c:pt idx="3480">
                        <c:v>-1.45950844830682E-3</c:v>
                      </c:pt>
                      <c:pt idx="3481">
                        <c:v>-1.4606906626140801E-3</c:v>
                      </c:pt>
                      <c:pt idx="3482">
                        <c:v>-1.46181130760843E-3</c:v>
                      </c:pt>
                      <c:pt idx="3483">
                        <c:v>-1.4628795485447401E-3</c:v>
                      </c:pt>
                      <c:pt idx="3484">
                        <c:v>-1.46390210937285E-3</c:v>
                      </c:pt>
                      <c:pt idx="3485">
                        <c:v>-1.4648829504470501E-3</c:v>
                      </c:pt>
                      <c:pt idx="3486">
                        <c:v>-1.4658225601993701E-3</c:v>
                      </c:pt>
                      <c:pt idx="3487">
                        <c:v>-1.46671787358725E-3</c:v>
                      </c:pt>
                      <c:pt idx="3488">
                        <c:v>-1.46756233369089E-3</c:v>
                      </c:pt>
                      <c:pt idx="3489">
                        <c:v>-1.4683461437021801E-3</c:v>
                      </c:pt>
                      <c:pt idx="3490">
                        <c:v>-1.4690567002819501E-3</c:v>
                      </c:pt>
                      <c:pt idx="3491">
                        <c:v>-1.4696792568466401E-3</c:v>
                      </c:pt>
                      <c:pt idx="3492">
                        <c:v>-1.47019788861521E-3</c:v>
                      </c:pt>
                      <c:pt idx="3493">
                        <c:v>-1.4705962701510901E-3</c:v>
                      </c:pt>
                      <c:pt idx="3494">
                        <c:v>-1.47085645367555E-3</c:v>
                      </c:pt>
                      <c:pt idx="3495">
                        <c:v>-1.4709657437722099E-3</c:v>
                      </c:pt>
                      <c:pt idx="3496">
                        <c:v>-1.4709108716623E-3</c:v>
                      </c:pt>
                      <c:pt idx="3497">
                        <c:v>-1.4706941224290799E-3</c:v>
                      </c:pt>
                      <c:pt idx="3498">
                        <c:v>-1.4703164882014E-3</c:v>
                      </c:pt>
                      <c:pt idx="3499">
                        <c:v>-1.4697849277133599E-3</c:v>
                      </c:pt>
                      <c:pt idx="3500">
                        <c:v>-1.46911325196263E-3</c:v>
                      </c:pt>
                      <c:pt idx="3501">
                        <c:v>-1.46832177675938E-3</c:v>
                      </c:pt>
                      <c:pt idx="3502">
                        <c:v>-1.46743728845051E-3</c:v>
                      </c:pt>
                      <c:pt idx="3503">
                        <c:v>-1.4664923691523699E-3</c:v>
                      </c:pt>
                      <c:pt idx="3504">
                        <c:v>-1.46552400471588E-3</c:v>
                      </c:pt>
                      <c:pt idx="3505">
                        <c:v>-1.46457253600118E-3</c:v>
                      </c:pt>
                      <c:pt idx="3506">
                        <c:v>-1.4636799714199101E-3</c:v>
                      </c:pt>
                      <c:pt idx="3507">
                        <c:v>-1.4628885145412101E-3</c:v>
                      </c:pt>
                      <c:pt idx="3508">
                        <c:v>-1.4622386432798101E-3</c:v>
                      </c:pt>
                      <c:pt idx="3509">
                        <c:v>-1.46176852981888E-3</c:v>
                      </c:pt>
                      <c:pt idx="3510">
                        <c:v>-1.4615115669175101E-3</c:v>
                      </c:pt>
                      <c:pt idx="3511">
                        <c:v>-1.46149515379581E-3</c:v>
                      </c:pt>
                      <c:pt idx="3512">
                        <c:v>-1.46174062824005E-3</c:v>
                      </c:pt>
                      <c:pt idx="3513">
                        <c:v>-1.4622625075287801E-3</c:v>
                      </c:pt>
                      <c:pt idx="3514">
                        <c:v>-1.4630679941851599E-3</c:v>
                      </c:pt>
                      <c:pt idx="3515">
                        <c:v>-1.4641574489749E-3</c:v>
                      </c:pt>
                      <c:pt idx="3516">
                        <c:v>-1.4655239368081901E-3</c:v>
                      </c:pt>
                      <c:pt idx="3517">
                        <c:v>-1.46715685865929E-3</c:v>
                      </c:pt>
                      <c:pt idx="3518">
                        <c:v>-1.4690387752342999E-3</c:v>
                      </c:pt>
                      <c:pt idx="3519">
                        <c:v>-1.4711470428890999E-3</c:v>
                      </c:pt>
                      <c:pt idx="3520">
                        <c:v>-1.47345705330131E-3</c:v>
                      </c:pt>
                      <c:pt idx="3521">
                        <c:v>-1.4759418471794201E-3</c:v>
                      </c:pt>
                      <c:pt idx="3522">
                        <c:v>-1.47857426586251E-3</c:v>
                      </c:pt>
                      <c:pt idx="3523">
                        <c:v>-1.48132643477966E-3</c:v>
                      </c:pt>
                      <c:pt idx="3524">
                        <c:v>-1.4841711981772299E-3</c:v>
                      </c:pt>
                      <c:pt idx="3525">
                        <c:v>-1.4870829428936499E-3</c:v>
                      </c:pt>
                      <c:pt idx="3526">
                        <c:v>-1.4900379720242101E-3</c:v>
                      </c:pt>
                      <c:pt idx="3527">
                        <c:v>-1.49301459774876E-3</c:v>
                      </c:pt>
                      <c:pt idx="3528">
                        <c:v>-1.49599433537677E-3</c:v>
                      </c:pt>
                      <c:pt idx="3529">
                        <c:v>-1.4989613616366E-3</c:v>
                      </c:pt>
                      <c:pt idx="3530">
                        <c:v>-1.5019019240472399E-3</c:v>
                      </c:pt>
                      <c:pt idx="3531">
                        <c:v>-1.50480424461359E-3</c:v>
                      </c:pt>
                      <c:pt idx="3532">
                        <c:v>-1.5076589274623099E-3</c:v>
                      </c:pt>
                      <c:pt idx="3533">
                        <c:v>-1.51045942845655E-3</c:v>
                      </c:pt>
                      <c:pt idx="3534">
                        <c:v>-1.5132005658276501E-3</c:v>
                      </c:pt>
                      <c:pt idx="3535">
                        <c:v>-1.51587900128167E-3</c:v>
                      </c:pt>
                      <c:pt idx="3536">
                        <c:v>-1.5184925142548301E-3</c:v>
                      </c:pt>
                      <c:pt idx="3537">
                        <c:v>-1.5210417675219901E-3</c:v>
                      </c:pt>
                      <c:pt idx="3538">
                        <c:v>-1.5235297786127301E-3</c:v>
                      </c:pt>
                      <c:pt idx="3539">
                        <c:v>-1.5259632857234E-3</c:v>
                      </c:pt>
                      <c:pt idx="3540">
                        <c:v>-1.52835170466774E-3</c:v>
                      </c:pt>
                      <c:pt idx="3541">
                        <c:v>-1.53070845989778E-3</c:v>
                      </c:pt>
                      <c:pt idx="3542">
                        <c:v>-1.53305174901882E-3</c:v>
                      </c:pt>
                      <c:pt idx="3543">
                        <c:v>-1.5354050017795399E-3</c:v>
                      </c:pt>
                      <c:pt idx="3544">
                        <c:v>-1.53779792051884E-3</c:v>
                      </c:pt>
                      <c:pt idx="3545">
                        <c:v>-1.5402663717188E-3</c:v>
                      </c:pt>
                      <c:pt idx="3546">
                        <c:v>-1.5428538011860501E-3</c:v>
                      </c:pt>
                      <c:pt idx="3547">
                        <c:v>-1.5456107069129099E-3</c:v>
                      </c:pt>
                      <c:pt idx="3548">
                        <c:v>-1.5485969681334299E-3</c:v>
                      </c:pt>
                      <c:pt idx="3549">
                        <c:v>-1.55187969151874E-3</c:v>
                      </c:pt>
                      <c:pt idx="3550">
                        <c:v>-1.55553131784433E-3</c:v>
                      </c:pt>
                      <c:pt idx="3551">
                        <c:v>-1.5596302324151099E-3</c:v>
                      </c:pt>
                      <c:pt idx="3552">
                        <c:v>-1.5642580674238801E-3</c:v>
                      </c:pt>
                      <c:pt idx="3553">
                        <c:v>-1.5694965083543201E-3</c:v>
                      </c:pt>
                      <c:pt idx="3554">
                        <c:v>-1.57542412854301E-3</c:v>
                      </c:pt>
                      <c:pt idx="3555">
                        <c:v>-1.58211191234325E-3</c:v>
                      </c:pt>
                      <c:pt idx="3556">
                        <c:v>-1.5896189054868701E-3</c:v>
                      </c:pt>
                      <c:pt idx="3557">
                        <c:v>-1.59798881394815E-3</c:v>
                      </c:pt>
                      <c:pt idx="3558">
                        <c:v>-1.6072445245562601E-3</c:v>
                      </c:pt>
                      <c:pt idx="3559">
                        <c:v>-1.61738647740183E-3</c:v>
                      </c:pt>
                      <c:pt idx="3560">
                        <c:v>-1.62839022483124E-3</c:v>
                      </c:pt>
                      <c:pt idx="3561">
                        <c:v>-1.6402063504881001E-3</c:v>
                      </c:pt>
                      <c:pt idx="3562">
                        <c:v>-1.65276107566767E-3</c:v>
                      </c:pt>
                      <c:pt idx="3563">
                        <c:v>-1.6659589421289601E-3</c:v>
                      </c:pt>
                      <c:pt idx="3564">
                        <c:v>-1.679686537438E-3</c:v>
                      </c:pt>
                      <c:pt idx="3565">
                        <c:v>-1.6938174658012999E-3</c:v>
                      </c:pt>
                      <c:pt idx="3566">
                        <c:v>-1.7082177722259201E-3</c:v>
                      </c:pt>
                      <c:pt idx="3567">
                        <c:v>-1.72275203995532E-3</c:v>
                      </c:pt>
                      <c:pt idx="3568">
                        <c:v>-1.7372892805475699E-3</c:v>
                      </c:pt>
                      <c:pt idx="3569">
                        <c:v>-1.75170637596168E-3</c:v>
                      </c:pt>
                      <c:pt idx="3570">
                        <c:v>-1.76589391521193E-3</c:v>
                      </c:pt>
                      <c:pt idx="3571">
                        <c:v>-1.7797562863313401E-3</c:v>
                      </c:pt>
                      <c:pt idx="3572">
                        <c:v>-1.7932153854786799E-3</c:v>
                      </c:pt>
                      <c:pt idx="3573">
                        <c:v>-1.8062102037705999E-3</c:v>
                      </c:pt>
                      <c:pt idx="3574">
                        <c:v>-1.8186964791761799E-3</c:v>
                      </c:pt>
                      <c:pt idx="3575">
                        <c:v>-1.8306449292157601E-3</c:v>
                      </c:pt>
                      <c:pt idx="3576">
                        <c:v>-1.8420400407690601E-3</c:v>
                      </c:pt>
                      <c:pt idx="3577">
                        <c:v>-1.8528771978189201E-3</c:v>
                      </c:pt>
                      <c:pt idx="3578">
                        <c:v>-1.86316033705182E-3</c:v>
                      </c:pt>
                      <c:pt idx="3579">
                        <c:v>-1.8729013151497799E-3</c:v>
                      </c:pt>
                      <c:pt idx="3580">
                        <c:v>-1.88211741814841E-3</c:v>
                      </c:pt>
                      <c:pt idx="3581">
                        <c:v>-1.8908294168208399E-3</c:v>
                      </c:pt>
                      <c:pt idx="3582">
                        <c:v>-1.89906066389717E-3</c:v>
                      </c:pt>
                      <c:pt idx="3583">
                        <c:v>-1.90683630391297E-3</c:v>
                      </c:pt>
                      <c:pt idx="3584">
                        <c:v>-1.9141824598366E-3</c:v>
                      </c:pt>
                      <c:pt idx="3585">
                        <c:v>-1.9211255169541599E-3</c:v>
                      </c:pt>
                      <c:pt idx="3586">
                        <c:v>-1.92769264471391E-3</c:v>
                      </c:pt>
                      <c:pt idx="3587">
                        <c:v>-1.9339100700643799E-3</c:v>
                      </c:pt>
                      <c:pt idx="3588">
                        <c:v>-1.93980361487177E-3</c:v>
                      </c:pt>
                      <c:pt idx="3589">
                        <c:v>-1.9453983549528201E-3</c:v>
                      </c:pt>
                      <c:pt idx="3590">
                        <c:v>-1.9507182235509E-3</c:v>
                      </c:pt>
                      <c:pt idx="3591">
                        <c:v>-1.9557862529319299E-3</c:v>
                      </c:pt>
                      <c:pt idx="3592">
                        <c:v>-1.96062433990216E-3</c:v>
                      </c:pt>
                      <c:pt idx="3593">
                        <c:v>-1.9652533525219402E-3</c:v>
                      </c:pt>
                      <c:pt idx="3594">
                        <c:v>-1.9696924957945802E-3</c:v>
                      </c:pt>
                      <c:pt idx="3595">
                        <c:v>-1.97395950210804E-3</c:v>
                      </c:pt>
                      <c:pt idx="3596">
                        <c:v>-1.9780711461566901E-3</c:v>
                      </c:pt>
                      <c:pt idx="3597">
                        <c:v>-1.9820429193741001E-3</c:v>
                      </c:pt>
                      <c:pt idx="3598">
                        <c:v>-1.9858898462137399E-3</c:v>
                      </c:pt>
                      <c:pt idx="3599">
                        <c:v>-1.9896239278843699E-3</c:v>
                      </c:pt>
                      <c:pt idx="3600">
                        <c:v>-1.9932564084495E-3</c:v>
                      </c:pt>
                      <c:pt idx="3601">
                        <c:v>-1.9967978950238101E-3</c:v>
                      </c:pt>
                      <c:pt idx="3602">
                        <c:v>-2.00025798353092E-3</c:v>
                      </c:pt>
                      <c:pt idx="3603">
                        <c:v>-2.0036466544731501E-3</c:v>
                      </c:pt>
                      <c:pt idx="3604">
                        <c:v>-2.0069724347024599E-3</c:v>
                      </c:pt>
                      <c:pt idx="3605">
                        <c:v>-2.0102436575490999E-3</c:v>
                      </c:pt>
                      <c:pt idx="3606">
                        <c:v>-2.01346914629872E-3</c:v>
                      </c:pt>
                      <c:pt idx="3607">
                        <c:v>-2.01665828989331E-3</c:v>
                      </c:pt>
                      <c:pt idx="3608">
                        <c:v>-2.0198210424928302E-3</c:v>
                      </c:pt>
                      <c:pt idx="3609">
                        <c:v>-2.02296793652431E-3</c:v>
                      </c:pt>
                      <c:pt idx="3610">
                        <c:v>-2.02611029120005E-3</c:v>
                      </c:pt>
                      <c:pt idx="3611">
                        <c:v>-2.0292595520539402E-3</c:v>
                      </c:pt>
                      <c:pt idx="3612">
                        <c:v>-2.0324271345974398E-3</c:v>
                      </c:pt>
                      <c:pt idx="3613">
                        <c:v>-2.0356237931086099E-3</c:v>
                      </c:pt>
                      <c:pt idx="3614">
                        <c:v>-2.0388591509976801E-3</c:v>
                      </c:pt>
                      <c:pt idx="3615">
                        <c:v>-2.0421414021027898E-3</c:v>
                      </c:pt>
                      <c:pt idx="3616">
                        <c:v>-2.0454746022859301E-3</c:v>
                      </c:pt>
                      <c:pt idx="3617">
                        <c:v>-2.0488607356673799E-3</c:v>
                      </c:pt>
                      <c:pt idx="3618">
                        <c:v>-2.0522982954982501E-3</c:v>
                      </c:pt>
                      <c:pt idx="3619">
                        <c:v>-2.0557824410714701E-3</c:v>
                      </c:pt>
                      <c:pt idx="3620">
                        <c:v>-2.0593045379612698E-3</c:v>
                      </c:pt>
                      <c:pt idx="3621">
                        <c:v>-2.0628525551084102E-3</c:v>
                      </c:pt>
                      <c:pt idx="3622">
                        <c:v>-2.0664114302237102E-3</c:v>
                      </c:pt>
                      <c:pt idx="3623">
                        <c:v>-2.0699635488278601E-3</c:v>
                      </c:pt>
                      <c:pt idx="3624">
                        <c:v>-2.0734898681755202E-3</c:v>
                      </c:pt>
                      <c:pt idx="3625">
                        <c:v>-2.0769707471768799E-3</c:v>
                      </c:pt>
                      <c:pt idx="3626">
                        <c:v>-2.08038676731698E-3</c:v>
                      </c:pt>
                      <c:pt idx="3627">
                        <c:v>-2.0837195600976002E-3</c:v>
                      </c:pt>
                      <c:pt idx="3628">
                        <c:v>-2.0869539595803799E-3</c:v>
                      </c:pt>
                      <c:pt idx="3629">
                        <c:v>-2.0900781708015101E-3</c:v>
                      </c:pt>
                      <c:pt idx="3630">
                        <c:v>-2.0930861280956201E-3</c:v>
                      </c:pt>
                      <c:pt idx="3631">
                        <c:v>-2.0959759850089198E-3</c:v>
                      </c:pt>
                      <c:pt idx="3632">
                        <c:v>-2.0987507130441601E-3</c:v>
                      </c:pt>
                      <c:pt idx="3633">
                        <c:v>-2.1014186639362899E-3</c:v>
                      </c:pt>
                      <c:pt idx="3634">
                        <c:v>-2.1039924896332799E-3</c:v>
                      </c:pt>
                      <c:pt idx="3635">
                        <c:v>-2.1064886500747199E-3</c:v>
                      </c:pt>
                      <c:pt idx="3636">
                        <c:v>-2.1089255563504E-3</c:v>
                      </c:pt>
                      <c:pt idx="3637">
                        <c:v>-2.11132229205111E-3</c:v>
                      </c:pt>
                      <c:pt idx="3638">
                        <c:v>-2.11369802826876E-3</c:v>
                      </c:pt>
                      <c:pt idx="3639">
                        <c:v>-2.1160688255577398E-3</c:v>
                      </c:pt>
                      <c:pt idx="3640">
                        <c:v>-2.1184469430899802E-3</c:v>
                      </c:pt>
                      <c:pt idx="3641">
                        <c:v>-2.1208397043586099E-3</c:v>
                      </c:pt>
                      <c:pt idx="3642">
                        <c:v>-2.12324919438984E-3</c:v>
                      </c:pt>
                      <c:pt idx="3643">
                        <c:v>-2.1256718044020801E-3</c:v>
                      </c:pt>
                      <c:pt idx="3644">
                        <c:v>-2.1280984893665101E-3</c:v>
                      </c:pt>
                      <c:pt idx="3645">
                        <c:v>-2.1305155399469599E-3</c:v>
                      </c:pt>
                      <c:pt idx="3646">
                        <c:v>-2.1329051850143702E-3</c:v>
                      </c:pt>
                      <c:pt idx="3647">
                        <c:v>-2.1352478629509501E-3</c:v>
                      </c:pt>
                      <c:pt idx="3648">
                        <c:v>-2.1375230423224599E-3</c:v>
                      </c:pt>
                      <c:pt idx="3649">
                        <c:v>-2.1397112357511901E-3</c:v>
                      </c:pt>
                      <c:pt idx="3650">
                        <c:v>-2.14179505435887E-3</c:v>
                      </c:pt>
                      <c:pt idx="3651">
                        <c:v>-2.14376115301606E-3</c:v>
                      </c:pt>
                      <c:pt idx="3652">
                        <c:v>-2.1455996008894898E-3</c:v>
                      </c:pt>
                      <c:pt idx="3653">
                        <c:v>-2.1473054826626099E-3</c:v>
                      </c:pt>
                      <c:pt idx="3654">
                        <c:v>-2.1488792502441E-3</c:v>
                      </c:pt>
                      <c:pt idx="3655">
                        <c:v>-2.1503265958889499E-3</c:v>
                      </c:pt>
                      <c:pt idx="3656">
                        <c:v>-2.1516582711731199E-3</c:v>
                      </c:pt>
                      <c:pt idx="3657">
                        <c:v>-2.15288917273918E-3</c:v>
                      </c:pt>
                      <c:pt idx="3658">
                        <c:v>-2.1540378422110502E-3</c:v>
                      </c:pt>
                      <c:pt idx="3659">
                        <c:v>-2.1551252472578001E-3</c:v>
                      </c:pt>
                      <c:pt idx="3660">
                        <c:v>-2.1561740871992299E-3</c:v>
                      </c:pt>
                      <c:pt idx="3661">
                        <c:v>-2.15720809971655E-3</c:v>
                      </c:pt>
                      <c:pt idx="3662">
                        <c:v>-2.1582495964115401E-3</c:v>
                      </c:pt>
                      <c:pt idx="3663">
                        <c:v>-2.1593192845461798E-3</c:v>
                      </c:pt>
                      <c:pt idx="3664">
                        <c:v>-2.1604362503338101E-3</c:v>
                      </c:pt>
                      <c:pt idx="3665">
                        <c:v>-2.16161691951776E-3</c:v>
                      </c:pt>
                      <c:pt idx="3666">
                        <c:v>-2.1628748401603302E-3</c:v>
                      </c:pt>
                      <c:pt idx="3667">
                        <c:v>-2.1642213889928102E-3</c:v>
                      </c:pt>
                      <c:pt idx="3668">
                        <c:v>-2.16566443572972E-3</c:v>
                      </c:pt>
                      <c:pt idx="3669">
                        <c:v>-2.1672091918422901E-3</c:v>
                      </c:pt>
                      <c:pt idx="3670">
                        <c:v>-2.16885821434267E-3</c:v>
                      </c:pt>
                      <c:pt idx="3671">
                        <c:v>-2.17061237937288E-3</c:v>
                      </c:pt>
                      <c:pt idx="3672">
                        <c:v>-2.1724695287370401E-3</c:v>
                      </c:pt>
                      <c:pt idx="3673">
                        <c:v>-2.1744256283063299E-3</c:v>
                      </c:pt>
                      <c:pt idx="3674">
                        <c:v>-2.1764739759663498E-3</c:v>
                      </c:pt>
                      <c:pt idx="3675">
                        <c:v>-2.178606001745E-3</c:v>
                      </c:pt>
                      <c:pt idx="3676">
                        <c:v>-2.18080961769958E-3</c:v>
                      </c:pt>
                      <c:pt idx="3677">
                        <c:v>-2.18306956210991E-3</c:v>
                      </c:pt>
                      <c:pt idx="3678">
                        <c:v>-2.1853705530133299E-3</c:v>
                      </c:pt>
                      <c:pt idx="3679">
                        <c:v>-2.18769383320649E-3</c:v>
                      </c:pt>
                      <c:pt idx="3680">
                        <c:v>-2.19001719402255E-3</c:v>
                      </c:pt>
                      <c:pt idx="3681">
                        <c:v>-2.1923218876644399E-3</c:v>
                      </c:pt>
                      <c:pt idx="3682">
                        <c:v>-2.1945829576708702E-3</c:v>
                      </c:pt>
                      <c:pt idx="3683">
                        <c:v>-2.1967759650465902E-3</c:v>
                      </c:pt>
                      <c:pt idx="3684">
                        <c:v>-2.1988774627889501E-3</c:v>
                      </c:pt>
                      <c:pt idx="3685">
                        <c:v>-2.2008674843327501E-3</c:v>
                      </c:pt>
                      <c:pt idx="3686">
                        <c:v>-2.2027267226782999E-3</c:v>
                      </c:pt>
                      <c:pt idx="3687">
                        <c:v>-2.20444159897756E-3</c:v>
                      </c:pt>
                      <c:pt idx="3688">
                        <c:v>-2.2060041667263698E-3</c:v>
                      </c:pt>
                      <c:pt idx="3689">
                        <c:v>-2.2074125199074601E-3</c:v>
                      </c:pt>
                      <c:pt idx="3690">
                        <c:v>-2.2086715735857901E-3</c:v>
                      </c:pt>
                      <c:pt idx="3691">
                        <c:v>-2.2097924944078501E-3</c:v>
                      </c:pt>
                      <c:pt idx="3692">
                        <c:v>-2.2107926363136E-3</c:v>
                      </c:pt>
                      <c:pt idx="3693">
                        <c:v>-2.2116941581231502E-3</c:v>
                      </c:pt>
                      <c:pt idx="3694">
                        <c:v>-2.2125234533265899E-3</c:v>
                      </c:pt>
                      <c:pt idx="3695">
                        <c:v>-2.2133089289446801E-3</c:v>
                      </c:pt>
                      <c:pt idx="3696">
                        <c:v>-2.214081485568E-3</c:v>
                      </c:pt>
                      <c:pt idx="3697">
                        <c:v>-2.2148708019388199E-3</c:v>
                      </c:pt>
                      <c:pt idx="3698">
                        <c:v>-2.2157047062942399E-3</c:v>
                      </c:pt>
                      <c:pt idx="3699">
                        <c:v>-2.2166079505364401E-3</c:v>
                      </c:pt>
                      <c:pt idx="3700">
                        <c:v>-2.21760129993776E-3</c:v>
                      </c:pt>
                      <c:pt idx="3701">
                        <c:v>-2.2187005734969401E-3</c:v>
                      </c:pt>
                      <c:pt idx="3702">
                        <c:v>-2.2199149020603699E-3</c:v>
                      </c:pt>
                      <c:pt idx="3703">
                        <c:v>-2.2212489608520502E-3</c:v>
                      </c:pt>
                      <c:pt idx="3704">
                        <c:v>-2.2227018889648402E-3</c:v>
                      </c:pt>
                      <c:pt idx="3705">
                        <c:v>-2.2242679477616099E-3</c:v>
                      </c:pt>
                      <c:pt idx="3706">
                        <c:v>-2.2259373721305199E-3</c:v>
                      </c:pt>
                      <c:pt idx="3707">
                        <c:v>-2.2276968068864799E-3</c:v>
                      </c:pt>
                      <c:pt idx="3708">
                        <c:v>-2.22952928031413E-3</c:v>
                      </c:pt>
                      <c:pt idx="3709">
                        <c:v>-2.2314160403595E-3</c:v>
                      </c:pt>
                      <c:pt idx="3710">
                        <c:v>-2.23333739051579E-3</c:v>
                      </c:pt>
                      <c:pt idx="3711">
                        <c:v>-2.2352734896578601E-3</c:v>
                      </c:pt>
                      <c:pt idx="3712">
                        <c:v>-2.2372055440508598E-3</c:v>
                      </c:pt>
                      <c:pt idx="3713">
                        <c:v>-2.2391159405261798E-3</c:v>
                      </c:pt>
                      <c:pt idx="3714">
                        <c:v>-2.2409896107087901E-3</c:v>
                      </c:pt>
                      <c:pt idx="3715">
                        <c:v>-2.2428148580126502E-3</c:v>
                      </c:pt>
                      <c:pt idx="3716">
                        <c:v>-2.2445835385147199E-3</c:v>
                      </c:pt>
                      <c:pt idx="3717">
                        <c:v>-2.2462923744306401E-3</c:v>
                      </c:pt>
                      <c:pt idx="3718">
                        <c:v>-2.24794139362039E-3</c:v>
                      </c:pt>
                      <c:pt idx="3719">
                        <c:v>-2.2495348238822598E-3</c:v>
                      </c:pt>
                      <c:pt idx="3720">
                        <c:v>-2.25108067846237E-3</c:v>
                      </c:pt>
                      <c:pt idx="3721">
                        <c:v>-2.2525896278368898E-3</c:v>
                      </c:pt>
                      <c:pt idx="3722">
                        <c:v>-2.2540753126141398E-3</c:v>
                      </c:pt>
                      <c:pt idx="3723">
                        <c:v>-2.2555521587272098E-3</c:v>
                      </c:pt>
                      <c:pt idx="3724">
                        <c:v>-2.2570348846436502E-3</c:v>
                      </c:pt>
                      <c:pt idx="3725">
                        <c:v>-2.2585386258082499E-3</c:v>
                      </c:pt>
                      <c:pt idx="3726">
                        <c:v>-2.26007542330801E-3</c:v>
                      </c:pt>
                      <c:pt idx="3727">
                        <c:v>-2.2616545013374799E-3</c:v>
                      </c:pt>
                      <c:pt idx="3728">
                        <c:v>-2.2632813825101601E-3</c:v>
                      </c:pt>
                      <c:pt idx="3729">
                        <c:v>-2.26495843485009E-3</c:v>
                      </c:pt>
                      <c:pt idx="3730">
                        <c:v>-2.2666841814613899E-3</c:v>
                      </c:pt>
                      <c:pt idx="3731">
                        <c:v>-2.2684534863527399E-3</c:v>
                      </c:pt>
                      <c:pt idx="3732">
                        <c:v>-2.2702584457923699E-3</c:v>
                      </c:pt>
                      <c:pt idx="3733">
                        <c:v>-2.2720895222055502E-3</c:v>
                      </c:pt>
                      <c:pt idx="3734">
                        <c:v>-2.2739353483301398E-3</c:v>
                      </c:pt>
                      <c:pt idx="3735">
                        <c:v>-2.2757842321294301E-3</c:v>
                      </c:pt>
                      <c:pt idx="3736">
                        <c:v>-2.2776250925308E-3</c:v>
                      </c:pt>
                      <c:pt idx="3737">
                        <c:v>-2.2794487184806E-3</c:v>
                      </c:pt>
                      <c:pt idx="3738">
                        <c:v>-2.2812476538917399E-3</c:v>
                      </c:pt>
                      <c:pt idx="3739">
                        <c:v>-2.2830168401034002E-3</c:v>
                      </c:pt>
                      <c:pt idx="3740">
                        <c:v>-2.2847547962981901E-3</c:v>
                      </c:pt>
                      <c:pt idx="3741">
                        <c:v>-2.2864641477258699E-3</c:v>
                      </c:pt>
                      <c:pt idx="3742">
                        <c:v>-2.2881488818045298E-3</c:v>
                      </c:pt>
                      <c:pt idx="3743">
                        <c:v>-2.28981631763926E-3</c:v>
                      </c:pt>
                      <c:pt idx="3744">
                        <c:v>-2.29147587592067E-3</c:v>
                      </c:pt>
                      <c:pt idx="3745">
                        <c:v>-2.2931390098234901E-3</c:v>
                      </c:pt>
                      <c:pt idx="3746">
                        <c:v>-2.29481810623416E-3</c:v>
                      </c:pt>
                      <c:pt idx="3747">
                        <c:v>-2.2965258456839198E-3</c:v>
                      </c:pt>
                      <c:pt idx="3748">
                        <c:v>-2.2982743002594301E-3</c:v>
                      </c:pt>
                      <c:pt idx="3749">
                        <c:v>-2.30007568642161E-3</c:v>
                      </c:pt>
                      <c:pt idx="3750">
                        <c:v>-2.3019390649349001E-3</c:v>
                      </c:pt>
                      <c:pt idx="3751">
                        <c:v>-2.3038704058453499E-3</c:v>
                      </c:pt>
                      <c:pt idx="3752">
                        <c:v>-2.3058728959706501E-3</c:v>
                      </c:pt>
                      <c:pt idx="3753">
                        <c:v>-2.3079452355473499E-3</c:v>
                      </c:pt>
                      <c:pt idx="3754">
                        <c:v>-2.3100815805889201E-3</c:v>
                      </c:pt>
                      <c:pt idx="3755">
                        <c:v>-2.3122714291287402E-3</c:v>
                      </c:pt>
                      <c:pt idx="3756">
                        <c:v>-2.3144992711342299E-3</c:v>
                      </c:pt>
                      <c:pt idx="3757">
                        <c:v>-2.3167441513511299E-3</c:v>
                      </c:pt>
                      <c:pt idx="3758">
                        <c:v>-2.3189823067793001E-3</c:v>
                      </c:pt>
                      <c:pt idx="3759">
                        <c:v>-2.3211869624013802E-3</c:v>
                      </c:pt>
                      <c:pt idx="3760">
                        <c:v>-2.3233291152221498E-3</c:v>
                      </c:pt>
                      <c:pt idx="3761">
                        <c:v>-2.3253787509562199E-3</c:v>
                      </c:pt>
                      <c:pt idx="3762">
                        <c:v>-2.3273072028514199E-3</c:v>
                      </c:pt>
                      <c:pt idx="3763">
                        <c:v>-2.3290869927308998E-3</c:v>
                      </c:pt>
                      <c:pt idx="3764">
                        <c:v>-2.3306938186193598E-3</c:v>
                      </c:pt>
                      <c:pt idx="3765">
                        <c:v>-2.3321077873222798E-3</c:v>
                      </c:pt>
                      <c:pt idx="3766">
                        <c:v>-2.33331334819662E-3</c:v>
                      </c:pt>
                      <c:pt idx="3767">
                        <c:v>-2.3342990467245701E-3</c:v>
                      </c:pt>
                      <c:pt idx="3768">
                        <c:v>-2.3350555804947E-3</c:v>
                      </c:pt>
                      <c:pt idx="3769">
                        <c:v>-2.3355745228135802E-3</c:v>
                      </c:pt>
                      <c:pt idx="3770">
                        <c:v>-2.3358452716522398E-3</c:v>
                      </c:pt>
                      <c:pt idx="3771">
                        <c:v>-2.3358515469863298E-3</c:v>
                      </c:pt>
                      <c:pt idx="3772">
                        <c:v>-2.3355658053049802E-3</c:v>
                      </c:pt>
                      <c:pt idx="3773">
                        <c:v>-2.3349432334161999E-3</c:v>
                      </c:pt>
                      <c:pt idx="3774">
                        <c:v>-2.3339159074673502E-3</c:v>
                      </c:pt>
                      <c:pt idx="3775">
                        <c:v>-2.33238599948028E-3</c:v>
                      </c:pt>
                      <c:pt idx="3776">
                        <c:v>-2.33021850968592E-3</c:v>
                      </c:pt>
                      <c:pt idx="3777">
                        <c:v>-2.32723473688949E-3</c:v>
                      </c:pt>
                      <c:pt idx="3778">
                        <c:v>-2.3232054185747899E-3</c:v>
                      </c:pt>
                      <c:pt idx="3779">
                        <c:v>-2.3178481750947598E-3</c:v>
                      </c:pt>
                      <c:pt idx="3780">
                        <c:v>-2.3108266064951299E-3</c:v>
                      </c:pt>
                      <c:pt idx="3781">
                        <c:v>-2.3017525917047401E-3</c:v>
                      </c:pt>
                      <c:pt idx="3782">
                        <c:v>-2.2901929044479999E-3</c:v>
                      </c:pt>
                      <c:pt idx="3783">
                        <c:v>-2.2756836523868998E-3</c:v>
                      </c:pt>
                      <c:pt idx="3784">
                        <c:v>-2.25774307758312E-3</c:v>
                      </c:pt>
                      <c:pt idx="3785">
                        <c:v>-2.2358951343870699E-3</c:v>
                      </c:pt>
                      <c:pt idx="3786">
                        <c:v>-2.2096936656742002E-3</c:v>
                      </c:pt>
                      <c:pt idx="3787">
                        <c:v>-2.17874910051902E-3</c:v>
                      </c:pt>
                      <c:pt idx="3788">
                        <c:v>-2.1427558361535402E-3</c:v>
                      </c:pt>
                      <c:pt idx="3789">
                        <c:v>-2.1015165485657899E-3</c:v>
                      </c:pt>
                      <c:pt idx="3790">
                        <c:v>-2.0549618792097702E-3</c:v>
                      </c:pt>
                      <c:pt idx="3791">
                        <c:v>-2.0031649095510399E-3</c:v>
                      </c:pt>
                      <c:pt idx="3792">
                        <c:v>-1.9463472998197599E-3</c:v>
                      </c:pt>
                      <c:pt idx="3793">
                        <c:v>-1.8848761765448601E-3</c:v>
                      </c:pt>
                      <c:pt idx="3794">
                        <c:v>-1.8192516343732499E-3</c:v>
                      </c:pt>
                      <c:pt idx="3795">
                        <c:v>-1.7500880461777399E-3</c:v>
                      </c:pt>
                      <c:pt idx="3796">
                        <c:v>-1.67808900922188E-3</c:v>
                      </c:pt>
                      <c:pt idx="3797">
                        <c:v>-1.60401697962777E-3</c:v>
                      </c:pt>
                      <c:pt idx="3798">
                        <c:v>-1.5286570973151599E-3</c:v>
                      </c:pt>
                      <c:pt idx="3799">
                        <c:v>-1.45278589886612E-3</c:v>
                      </c:pt>
                      <c:pt idx="3800">
                        <c:v>-1.3771423582697401E-3</c:v>
                      </c:pt>
                      <c:pt idx="3801">
                        <c:v>-1.30240309556804E-3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B317-447E-9469-62AA0DB95C95}"/>
                  </c:ext>
                </c:extLst>
              </c15:ser>
            </c15:filteredScatterSeries>
            <c15:filteredScatterSeries>
              <c15:ser>
                <c:idx val="9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increase'!$H$1</c15:sqref>
                        </c15:formulaRef>
                      </c:ext>
                    </c:extLst>
                    <c:strCache>
                      <c:ptCount val="1"/>
                      <c:pt idx="0">
                        <c:v>RI</c:v>
                      </c:pt>
                    </c:strCache>
                  </c:strRef>
                </c:tx>
                <c:spPr>
                  <a:ln>
                    <a:solidFill>
                      <a:srgbClr val="FF000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increase'!$G$2:$G$5701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-0.38811576345131199</c:v>
                      </c:pt>
                      <c:pt idx="1">
                        <c:v>-0.38109816600602298</c:v>
                      </c:pt>
                      <c:pt idx="2">
                        <c:v>-0.37408056856073302</c:v>
                      </c:pt>
                      <c:pt idx="3">
                        <c:v>-0.367062971115443</c:v>
                      </c:pt>
                      <c:pt idx="4">
                        <c:v>-0.36004537367015299</c:v>
                      </c:pt>
                      <c:pt idx="5">
                        <c:v>-0.35302777622486398</c:v>
                      </c:pt>
                      <c:pt idx="6">
                        <c:v>-0.34601017877957402</c:v>
                      </c:pt>
                      <c:pt idx="7">
                        <c:v>-0.338992581334284</c:v>
                      </c:pt>
                      <c:pt idx="8">
                        <c:v>-0.33197498388899399</c:v>
                      </c:pt>
                      <c:pt idx="9">
                        <c:v>-0.32495738644370498</c:v>
                      </c:pt>
                      <c:pt idx="10">
                        <c:v>-0.31793978899841502</c:v>
                      </c:pt>
                      <c:pt idx="11">
                        <c:v>-0.310922191553125</c:v>
                      </c:pt>
                      <c:pt idx="12">
                        <c:v>-0.30390459410783499</c:v>
                      </c:pt>
                      <c:pt idx="13">
                        <c:v>-0.29688699666254598</c:v>
                      </c:pt>
                      <c:pt idx="14">
                        <c:v>-0.28986939921725602</c:v>
                      </c:pt>
                      <c:pt idx="15">
                        <c:v>-0.282851801771966</c:v>
                      </c:pt>
                      <c:pt idx="16">
                        <c:v>-0.27583420432667599</c:v>
                      </c:pt>
                      <c:pt idx="17">
                        <c:v>-0.26881660688138698</c:v>
                      </c:pt>
                      <c:pt idx="18">
                        <c:v>-0.26179900943609702</c:v>
                      </c:pt>
                      <c:pt idx="19">
                        <c:v>-0.25478141199080701</c:v>
                      </c:pt>
                      <c:pt idx="20">
                        <c:v>-0.24776381454551699</c:v>
                      </c:pt>
                      <c:pt idx="21">
                        <c:v>-0.240746217100228</c:v>
                      </c:pt>
                      <c:pt idx="22">
                        <c:v>-0.23372861965493799</c:v>
                      </c:pt>
                      <c:pt idx="23">
                        <c:v>-0.22671102220964801</c:v>
                      </c:pt>
                      <c:pt idx="24">
                        <c:v>-0.21969342476435799</c:v>
                      </c:pt>
                      <c:pt idx="25">
                        <c:v>-0.21267582731906901</c:v>
                      </c:pt>
                      <c:pt idx="26">
                        <c:v>-0.20565822987377899</c:v>
                      </c:pt>
                      <c:pt idx="27">
                        <c:v>-0.19864063242848901</c:v>
                      </c:pt>
                      <c:pt idx="28">
                        <c:v>-0.19162303498319899</c:v>
                      </c:pt>
                      <c:pt idx="29">
                        <c:v>-0.18460543753790901</c:v>
                      </c:pt>
                      <c:pt idx="30">
                        <c:v>-0.17758784009261999</c:v>
                      </c:pt>
                      <c:pt idx="31">
                        <c:v>-0.17057024264733001</c:v>
                      </c:pt>
                      <c:pt idx="32">
                        <c:v>-0.16355264520203999</c:v>
                      </c:pt>
                      <c:pt idx="33">
                        <c:v>-0.15653504775675001</c:v>
                      </c:pt>
                      <c:pt idx="34">
                        <c:v>-0.14951745031146099</c:v>
                      </c:pt>
                      <c:pt idx="35">
                        <c:v>-0.14249985286617101</c:v>
                      </c:pt>
                      <c:pt idx="36">
                        <c:v>-0.13548225542088099</c:v>
                      </c:pt>
                      <c:pt idx="37">
                        <c:v>-0.12846465797559101</c:v>
                      </c:pt>
                      <c:pt idx="38">
                        <c:v>-0.12144706053030201</c:v>
                      </c:pt>
                      <c:pt idx="39">
                        <c:v>-0.11442946308501201</c:v>
                      </c:pt>
                      <c:pt idx="40">
                        <c:v>-0.10741186563972201</c:v>
                      </c:pt>
                      <c:pt idx="41">
                        <c:v>-0.10039426819443199</c:v>
                      </c:pt>
                      <c:pt idx="42">
                        <c:v>-9.3376670749142701E-2</c:v>
                      </c:pt>
                      <c:pt idx="43">
                        <c:v>-8.6359073303852896E-2</c:v>
                      </c:pt>
                      <c:pt idx="44">
                        <c:v>-7.9341475858563201E-2</c:v>
                      </c:pt>
                      <c:pt idx="45">
                        <c:v>-7.2323878413273396E-2</c:v>
                      </c:pt>
                      <c:pt idx="46">
                        <c:v>-6.5306280967983604E-2</c:v>
                      </c:pt>
                      <c:pt idx="47">
                        <c:v>-5.8288683522693903E-2</c:v>
                      </c:pt>
                      <c:pt idx="48">
                        <c:v>-5.1271086077404097E-2</c:v>
                      </c:pt>
                      <c:pt idx="49">
                        <c:v>-4.4253488632114403E-2</c:v>
                      </c:pt>
                      <c:pt idx="50">
                        <c:v>-3.7235891186824598E-2</c:v>
                      </c:pt>
                      <c:pt idx="51">
                        <c:v>-3.02182937415349E-2</c:v>
                      </c:pt>
                      <c:pt idx="52">
                        <c:v>-2.3200696296245101E-2</c:v>
                      </c:pt>
                      <c:pt idx="53">
                        <c:v>-1.6183098850955299E-2</c:v>
                      </c:pt>
                      <c:pt idx="54">
                        <c:v>-9.16550140566561E-3</c:v>
                      </c:pt>
                      <c:pt idx="55">
                        <c:v>-2.14790396037587E-3</c:v>
                      </c:pt>
                      <c:pt idx="56">
                        <c:v>4.8696934849139098E-3</c:v>
                      </c:pt>
                      <c:pt idx="57">
                        <c:v>1.18872909302036E-2</c:v>
                      </c:pt>
                      <c:pt idx="58">
                        <c:v>1.8904888375493398E-2</c:v>
                      </c:pt>
                      <c:pt idx="59">
                        <c:v>2.59224858207831E-2</c:v>
                      </c:pt>
                      <c:pt idx="60">
                        <c:v>3.2940083266072902E-2</c:v>
                      </c:pt>
                      <c:pt idx="61">
                        <c:v>3.99576807113627E-2</c:v>
                      </c:pt>
                      <c:pt idx="62">
                        <c:v>4.6975278156652499E-2</c:v>
                      </c:pt>
                      <c:pt idx="63">
                        <c:v>5.39928756019422E-2</c:v>
                      </c:pt>
                      <c:pt idx="64">
                        <c:v>6.1010473047231902E-2</c:v>
                      </c:pt>
                      <c:pt idx="65">
                        <c:v>6.80280704925217E-2</c:v>
                      </c:pt>
                      <c:pt idx="66">
                        <c:v>7.5045667937811394E-2</c:v>
                      </c:pt>
                      <c:pt idx="67">
                        <c:v>8.20632653831012E-2</c:v>
                      </c:pt>
                      <c:pt idx="68">
                        <c:v>8.9080862828391005E-2</c:v>
                      </c:pt>
                      <c:pt idx="69">
                        <c:v>9.60984602736807E-2</c:v>
                      </c:pt>
                      <c:pt idx="70">
                        <c:v>0.10311605771897001</c:v>
                      </c:pt>
                      <c:pt idx="71">
                        <c:v>0.11013365516426001</c:v>
                      </c:pt>
                      <c:pt idx="72">
                        <c:v>0.11715125260955001</c:v>
                      </c:pt>
                      <c:pt idx="73">
                        <c:v>0.12416885005484</c:v>
                      </c:pt>
                      <c:pt idx="74">
                        <c:v>0.13118644750012901</c:v>
                      </c:pt>
                      <c:pt idx="75">
                        <c:v>0.13820404494541899</c:v>
                      </c:pt>
                      <c:pt idx="76">
                        <c:v>0.145221642390709</c:v>
                      </c:pt>
                      <c:pt idx="77">
                        <c:v>0.15223923983599899</c:v>
                      </c:pt>
                      <c:pt idx="78">
                        <c:v>0.159256837281289</c:v>
                      </c:pt>
                      <c:pt idx="79">
                        <c:v>0.16627443472657799</c:v>
                      </c:pt>
                      <c:pt idx="80">
                        <c:v>0.173292032171868</c:v>
                      </c:pt>
                      <c:pt idx="81">
                        <c:v>0.18030962961715799</c:v>
                      </c:pt>
                      <c:pt idx="82">
                        <c:v>0.187327227062448</c:v>
                      </c:pt>
                      <c:pt idx="83">
                        <c:v>0.19434482450773699</c:v>
                      </c:pt>
                      <c:pt idx="84">
                        <c:v>0.201362421953027</c:v>
                      </c:pt>
                      <c:pt idx="85">
                        <c:v>0.20838001939831699</c:v>
                      </c:pt>
                      <c:pt idx="86">
                        <c:v>0.215397616843606</c:v>
                      </c:pt>
                      <c:pt idx="87">
                        <c:v>0.22241521428889599</c:v>
                      </c:pt>
                      <c:pt idx="88">
                        <c:v>0.229432811734186</c:v>
                      </c:pt>
                      <c:pt idx="89">
                        <c:v>0.23645040917947599</c:v>
                      </c:pt>
                      <c:pt idx="90">
                        <c:v>0.243468006624766</c:v>
                      </c:pt>
                      <c:pt idx="91">
                        <c:v>0.25048560407005499</c:v>
                      </c:pt>
                      <c:pt idx="92">
                        <c:v>0.257503201515345</c:v>
                      </c:pt>
                      <c:pt idx="93">
                        <c:v>0.26452079896063502</c:v>
                      </c:pt>
                      <c:pt idx="94">
                        <c:v>0.27153839640592498</c:v>
                      </c:pt>
                      <c:pt idx="95">
                        <c:v>0.27855599385121399</c:v>
                      </c:pt>
                      <c:pt idx="96">
                        <c:v>0.285573591296504</c:v>
                      </c:pt>
                      <c:pt idx="97">
                        <c:v>0.29259118874179402</c:v>
                      </c:pt>
                      <c:pt idx="98">
                        <c:v>0.29960878618708398</c:v>
                      </c:pt>
                      <c:pt idx="99">
                        <c:v>0.30662638363237299</c:v>
                      </c:pt>
                      <c:pt idx="100">
                        <c:v>0.313643981077663</c:v>
                      </c:pt>
                      <c:pt idx="101">
                        <c:v>0.32066157852295302</c:v>
                      </c:pt>
                      <c:pt idx="102">
                        <c:v>0.32767917596824297</c:v>
                      </c:pt>
                      <c:pt idx="103">
                        <c:v>0.33469677341353199</c:v>
                      </c:pt>
                      <c:pt idx="104">
                        <c:v>0.341714370858822</c:v>
                      </c:pt>
                      <c:pt idx="105">
                        <c:v>0.34873196830411202</c:v>
                      </c:pt>
                      <c:pt idx="106">
                        <c:v>0.35574956574940197</c:v>
                      </c:pt>
                      <c:pt idx="107">
                        <c:v>0.36276716319469099</c:v>
                      </c:pt>
                      <c:pt idx="108">
                        <c:v>0.369784760639981</c:v>
                      </c:pt>
                      <c:pt idx="109">
                        <c:v>0.37680235808527102</c:v>
                      </c:pt>
                      <c:pt idx="110">
                        <c:v>0.38381995553056097</c:v>
                      </c:pt>
                      <c:pt idx="111">
                        <c:v>0.39083755297584999</c:v>
                      </c:pt>
                      <c:pt idx="112">
                        <c:v>0.39785515042114</c:v>
                      </c:pt>
                      <c:pt idx="113">
                        <c:v>0.40487274786643002</c:v>
                      </c:pt>
                      <c:pt idx="114">
                        <c:v>0.41189034531171997</c:v>
                      </c:pt>
                      <c:pt idx="115">
                        <c:v>0.41890794275700899</c:v>
                      </c:pt>
                      <c:pt idx="116">
                        <c:v>0.425925540202299</c:v>
                      </c:pt>
                      <c:pt idx="117">
                        <c:v>0.43294313764758902</c:v>
                      </c:pt>
                      <c:pt idx="118">
                        <c:v>0.43996073509287897</c:v>
                      </c:pt>
                      <c:pt idx="119">
                        <c:v>0.44697833253816799</c:v>
                      </c:pt>
                      <c:pt idx="120">
                        <c:v>0.453995929983458</c:v>
                      </c:pt>
                      <c:pt idx="121">
                        <c:v>0.46101352742874802</c:v>
                      </c:pt>
                      <c:pt idx="122">
                        <c:v>0.46803112487403797</c:v>
                      </c:pt>
                      <c:pt idx="123">
                        <c:v>0.47504872231932799</c:v>
                      </c:pt>
                      <c:pt idx="124">
                        <c:v>0.482066319764617</c:v>
                      </c:pt>
                      <c:pt idx="125">
                        <c:v>0.48908391720990702</c:v>
                      </c:pt>
                      <c:pt idx="126">
                        <c:v>0.49610151465519697</c:v>
                      </c:pt>
                      <c:pt idx="127">
                        <c:v>0.50311911210048599</c:v>
                      </c:pt>
                      <c:pt idx="128">
                        <c:v>0.51013670954577595</c:v>
                      </c:pt>
                      <c:pt idx="129">
                        <c:v>0.51715430699106602</c:v>
                      </c:pt>
                      <c:pt idx="130">
                        <c:v>0.52417190443635597</c:v>
                      </c:pt>
                      <c:pt idx="131">
                        <c:v>0.53118950188164604</c:v>
                      </c:pt>
                      <c:pt idx="132">
                        <c:v>0.538207099326935</c:v>
                      </c:pt>
                      <c:pt idx="133">
                        <c:v>0.54522469677222496</c:v>
                      </c:pt>
                      <c:pt idx="134">
                        <c:v>0.55224229421751503</c:v>
                      </c:pt>
                      <c:pt idx="135">
                        <c:v>0.55925989166280499</c:v>
                      </c:pt>
                      <c:pt idx="136">
                        <c:v>0.56627748910809395</c:v>
                      </c:pt>
                      <c:pt idx="137">
                        <c:v>0.57329508655338401</c:v>
                      </c:pt>
                      <c:pt idx="138">
                        <c:v>0.58031268399867397</c:v>
                      </c:pt>
                      <c:pt idx="139">
                        <c:v>0.58733028144396404</c:v>
                      </c:pt>
                      <c:pt idx="140">
                        <c:v>0.594347878889253</c:v>
                      </c:pt>
                      <c:pt idx="141">
                        <c:v>0.60136547633454296</c:v>
                      </c:pt>
                      <c:pt idx="142">
                        <c:v>0.60838307377983303</c:v>
                      </c:pt>
                      <c:pt idx="143">
                        <c:v>0.61540067122512299</c:v>
                      </c:pt>
                      <c:pt idx="144">
                        <c:v>0.62241826867041194</c:v>
                      </c:pt>
                      <c:pt idx="145">
                        <c:v>0.62943586611570201</c:v>
                      </c:pt>
                      <c:pt idx="146">
                        <c:v>0.63645346356099197</c:v>
                      </c:pt>
                      <c:pt idx="147">
                        <c:v>0.64347106100628204</c:v>
                      </c:pt>
                      <c:pt idx="148">
                        <c:v>0.650488658451571</c:v>
                      </c:pt>
                      <c:pt idx="149">
                        <c:v>0.65750625589686096</c:v>
                      </c:pt>
                      <c:pt idx="150">
                        <c:v>0.66452385334215103</c:v>
                      </c:pt>
                      <c:pt idx="151">
                        <c:v>0.67154145078744099</c:v>
                      </c:pt>
                      <c:pt idx="152">
                        <c:v>0.67855904823273006</c:v>
                      </c:pt>
                      <c:pt idx="153">
                        <c:v>0.68557664567802001</c:v>
                      </c:pt>
                      <c:pt idx="154">
                        <c:v>0.69259424312330997</c:v>
                      </c:pt>
                      <c:pt idx="155">
                        <c:v>0.69961184056860004</c:v>
                      </c:pt>
                      <c:pt idx="156">
                        <c:v>0.706629438013889</c:v>
                      </c:pt>
                      <c:pt idx="157">
                        <c:v>0.71364703545917896</c:v>
                      </c:pt>
                      <c:pt idx="158">
                        <c:v>0.72066463290446903</c:v>
                      </c:pt>
                      <c:pt idx="159">
                        <c:v>0.72768223034975898</c:v>
                      </c:pt>
                      <c:pt idx="160">
                        <c:v>0.73469982779504805</c:v>
                      </c:pt>
                      <c:pt idx="161">
                        <c:v>0.74171742524033801</c:v>
                      </c:pt>
                      <c:pt idx="162">
                        <c:v>0.74873502268562797</c:v>
                      </c:pt>
                      <c:pt idx="163">
                        <c:v>0.75575262013091804</c:v>
                      </c:pt>
                      <c:pt idx="164">
                        <c:v>0.762770217576207</c:v>
                      </c:pt>
                      <c:pt idx="165">
                        <c:v>0.76978781502149696</c:v>
                      </c:pt>
                      <c:pt idx="166">
                        <c:v>0.77680541246678703</c:v>
                      </c:pt>
                      <c:pt idx="167">
                        <c:v>0.78382300991207698</c:v>
                      </c:pt>
                      <c:pt idx="168">
                        <c:v>0.79084060735736605</c:v>
                      </c:pt>
                      <c:pt idx="169">
                        <c:v>0.79785820480265601</c:v>
                      </c:pt>
                      <c:pt idx="170">
                        <c:v>0.80487580224794597</c:v>
                      </c:pt>
                      <c:pt idx="171">
                        <c:v>0.81189339969323604</c:v>
                      </c:pt>
                      <c:pt idx="172">
                        <c:v>0.818910997138525</c:v>
                      </c:pt>
                      <c:pt idx="173">
                        <c:v>0.82592859458381496</c:v>
                      </c:pt>
                      <c:pt idx="174">
                        <c:v>0.83294619202910503</c:v>
                      </c:pt>
                      <c:pt idx="175">
                        <c:v>0.83996378947439498</c:v>
                      </c:pt>
                      <c:pt idx="176">
                        <c:v>0.84698138691968405</c:v>
                      </c:pt>
                      <c:pt idx="177">
                        <c:v>0.85399898436497401</c:v>
                      </c:pt>
                      <c:pt idx="178">
                        <c:v>0.86101658181026397</c:v>
                      </c:pt>
                      <c:pt idx="179">
                        <c:v>0.86803417925555404</c:v>
                      </c:pt>
                      <c:pt idx="180">
                        <c:v>0.875051776700843</c:v>
                      </c:pt>
                      <c:pt idx="181">
                        <c:v>0.88206937414613296</c:v>
                      </c:pt>
                      <c:pt idx="182">
                        <c:v>0.88908697159142303</c:v>
                      </c:pt>
                      <c:pt idx="183">
                        <c:v>0.89610456903671298</c:v>
                      </c:pt>
                      <c:pt idx="184">
                        <c:v>0.90312216648200305</c:v>
                      </c:pt>
                      <c:pt idx="185">
                        <c:v>0.91013976392729201</c:v>
                      </c:pt>
                      <c:pt idx="186">
                        <c:v>0.91715736137258197</c:v>
                      </c:pt>
                      <c:pt idx="187">
                        <c:v>0.92417495881787204</c:v>
                      </c:pt>
                      <c:pt idx="188">
                        <c:v>0.931192556263162</c:v>
                      </c:pt>
                      <c:pt idx="189">
                        <c:v>0.93821015370845096</c:v>
                      </c:pt>
                      <c:pt idx="190">
                        <c:v>0.94522775115374102</c:v>
                      </c:pt>
                      <c:pt idx="191">
                        <c:v>0.95224534859903098</c:v>
                      </c:pt>
                      <c:pt idx="192">
                        <c:v>0.95926294604432105</c:v>
                      </c:pt>
                      <c:pt idx="193">
                        <c:v>0.96628054348961001</c:v>
                      </c:pt>
                      <c:pt idx="194">
                        <c:v>0.97329814093489997</c:v>
                      </c:pt>
                      <c:pt idx="195">
                        <c:v>0.98031573838019004</c:v>
                      </c:pt>
                      <c:pt idx="196">
                        <c:v>0.98733333582548</c:v>
                      </c:pt>
                      <c:pt idx="197">
                        <c:v>0.99435093327076896</c:v>
                      </c:pt>
                      <c:pt idx="198">
                        <c:v>1.00136853071606</c:v>
                      </c:pt>
                      <c:pt idx="199">
                        <c:v>1.00838612816135</c:v>
                      </c:pt>
                      <c:pt idx="200">
                        <c:v>1.0154037256066399</c:v>
                      </c:pt>
                      <c:pt idx="201">
                        <c:v>1.0224213230519299</c:v>
                      </c:pt>
                      <c:pt idx="202">
                        <c:v>1.0294389204972201</c:v>
                      </c:pt>
                      <c:pt idx="203">
                        <c:v>1.03645651794251</c:v>
                      </c:pt>
                      <c:pt idx="204">
                        <c:v>1.0434741153878</c:v>
                      </c:pt>
                      <c:pt idx="205">
                        <c:v>1.05049171283309</c:v>
                      </c:pt>
                      <c:pt idx="206">
                        <c:v>1.0575093102783799</c:v>
                      </c:pt>
                      <c:pt idx="207">
                        <c:v>1.0645269077236701</c:v>
                      </c:pt>
                      <c:pt idx="208">
                        <c:v>1.07154450516896</c:v>
                      </c:pt>
                      <c:pt idx="209">
                        <c:v>1.07856210261425</c:v>
                      </c:pt>
                      <c:pt idx="210">
                        <c:v>1.08557970005954</c:v>
                      </c:pt>
                      <c:pt idx="211">
                        <c:v>1.0925972975048299</c:v>
                      </c:pt>
                      <c:pt idx="212">
                        <c:v>1.0996148949501201</c:v>
                      </c:pt>
                      <c:pt idx="213">
                        <c:v>1.1066324923954101</c:v>
                      </c:pt>
                      <c:pt idx="214">
                        <c:v>1.1136500898407</c:v>
                      </c:pt>
                      <c:pt idx="215">
                        <c:v>1.12066768728598</c:v>
                      </c:pt>
                      <c:pt idx="216">
                        <c:v>1.1276852847312699</c:v>
                      </c:pt>
                      <c:pt idx="217">
                        <c:v>1.1347028821765599</c:v>
                      </c:pt>
                      <c:pt idx="218">
                        <c:v>1.1417204796218501</c:v>
                      </c:pt>
                      <c:pt idx="219">
                        <c:v>1.14873807706714</c:v>
                      </c:pt>
                      <c:pt idx="220">
                        <c:v>1.15575567451243</c:v>
                      </c:pt>
                      <c:pt idx="221">
                        <c:v>1.16277327195772</c:v>
                      </c:pt>
                      <c:pt idx="222">
                        <c:v>1.1697908694030099</c:v>
                      </c:pt>
                      <c:pt idx="223">
                        <c:v>1.1768084668483001</c:v>
                      </c:pt>
                      <c:pt idx="224">
                        <c:v>1.1838260642935901</c:v>
                      </c:pt>
                      <c:pt idx="225">
                        <c:v>1.19084366173888</c:v>
                      </c:pt>
                      <c:pt idx="226">
                        <c:v>1.19786125918417</c:v>
                      </c:pt>
                      <c:pt idx="227">
                        <c:v>1.2048788566294599</c:v>
                      </c:pt>
                      <c:pt idx="228">
                        <c:v>1.2118964540747501</c:v>
                      </c:pt>
                      <c:pt idx="229">
                        <c:v>1.2189140515200401</c:v>
                      </c:pt>
                      <c:pt idx="230">
                        <c:v>1.22593164896533</c:v>
                      </c:pt>
                      <c:pt idx="231">
                        <c:v>1.23294924641062</c:v>
                      </c:pt>
                      <c:pt idx="232">
                        <c:v>1.2399668438559099</c:v>
                      </c:pt>
                      <c:pt idx="233">
                        <c:v>1.2469844413011999</c:v>
                      </c:pt>
                      <c:pt idx="234">
                        <c:v>1.2540020387464901</c:v>
                      </c:pt>
                      <c:pt idx="235">
                        <c:v>1.26101963619178</c:v>
                      </c:pt>
                      <c:pt idx="236">
                        <c:v>1.26803723363707</c:v>
                      </c:pt>
                      <c:pt idx="237">
                        <c:v>1.27505483108236</c:v>
                      </c:pt>
                      <c:pt idx="238">
                        <c:v>1.2820724285276499</c:v>
                      </c:pt>
                      <c:pt idx="239">
                        <c:v>1.2890900259729401</c:v>
                      </c:pt>
                      <c:pt idx="240">
                        <c:v>1.29610762341823</c:v>
                      </c:pt>
                      <c:pt idx="241">
                        <c:v>1.30312522086352</c:v>
                      </c:pt>
                      <c:pt idx="242">
                        <c:v>1.31014281830881</c:v>
                      </c:pt>
                      <c:pt idx="243">
                        <c:v>1.3171604157540999</c:v>
                      </c:pt>
                      <c:pt idx="244">
                        <c:v>1.3241780131993901</c:v>
                      </c:pt>
                      <c:pt idx="245">
                        <c:v>1.3311956106446801</c:v>
                      </c:pt>
                      <c:pt idx="246">
                        <c:v>1.33821320808997</c:v>
                      </c:pt>
                      <c:pt idx="247">
                        <c:v>1.34523080553526</c:v>
                      </c:pt>
                      <c:pt idx="248">
                        <c:v>1.3522484029805499</c:v>
                      </c:pt>
                      <c:pt idx="249">
                        <c:v>1.3592660004258399</c:v>
                      </c:pt>
                      <c:pt idx="250">
                        <c:v>1.3662835978711301</c:v>
                      </c:pt>
                      <c:pt idx="251">
                        <c:v>1.37330119531642</c:v>
                      </c:pt>
                      <c:pt idx="252">
                        <c:v>1.38031879276171</c:v>
                      </c:pt>
                      <c:pt idx="253">
                        <c:v>1.3873363902069999</c:v>
                      </c:pt>
                      <c:pt idx="254">
                        <c:v>1.3943539876522899</c:v>
                      </c:pt>
                      <c:pt idx="255">
                        <c:v>1.4013715850975801</c:v>
                      </c:pt>
                      <c:pt idx="256">
                        <c:v>1.4083891825428601</c:v>
                      </c:pt>
                      <c:pt idx="257">
                        <c:v>1.41540677998815</c:v>
                      </c:pt>
                      <c:pt idx="258">
                        <c:v>1.42242437743344</c:v>
                      </c:pt>
                      <c:pt idx="259">
                        <c:v>1.4294419748787299</c:v>
                      </c:pt>
                      <c:pt idx="260">
                        <c:v>1.4364595723240201</c:v>
                      </c:pt>
                      <c:pt idx="261">
                        <c:v>1.4434771697693101</c:v>
                      </c:pt>
                      <c:pt idx="262">
                        <c:v>1.4504947672146</c:v>
                      </c:pt>
                      <c:pt idx="263">
                        <c:v>1.45751236465989</c:v>
                      </c:pt>
                      <c:pt idx="264">
                        <c:v>1.4645299621051799</c:v>
                      </c:pt>
                      <c:pt idx="265">
                        <c:v>1.4715475595504699</c:v>
                      </c:pt>
                      <c:pt idx="266">
                        <c:v>1.4785651569957601</c:v>
                      </c:pt>
                      <c:pt idx="267">
                        <c:v>1.48558275444105</c:v>
                      </c:pt>
                      <c:pt idx="268">
                        <c:v>1.49260035188634</c:v>
                      </c:pt>
                      <c:pt idx="269">
                        <c:v>1.49961794933163</c:v>
                      </c:pt>
                      <c:pt idx="270">
                        <c:v>1.5066355467769199</c:v>
                      </c:pt>
                      <c:pt idx="271">
                        <c:v>1.5136531442222101</c:v>
                      </c:pt>
                      <c:pt idx="272">
                        <c:v>1.5206707416675</c:v>
                      </c:pt>
                      <c:pt idx="273">
                        <c:v>1.52768833911279</c:v>
                      </c:pt>
                      <c:pt idx="274">
                        <c:v>1.53470593655808</c:v>
                      </c:pt>
                      <c:pt idx="275">
                        <c:v>1.5417235340033699</c:v>
                      </c:pt>
                      <c:pt idx="276">
                        <c:v>1.5487411314486601</c:v>
                      </c:pt>
                      <c:pt idx="277">
                        <c:v>1.5557587288939501</c:v>
                      </c:pt>
                      <c:pt idx="278">
                        <c:v>1.56277632633924</c:v>
                      </c:pt>
                      <c:pt idx="279">
                        <c:v>1.56979392378453</c:v>
                      </c:pt>
                      <c:pt idx="280">
                        <c:v>1.5768115212298199</c:v>
                      </c:pt>
                      <c:pt idx="281">
                        <c:v>1.5838291186751099</c:v>
                      </c:pt>
                      <c:pt idx="282">
                        <c:v>1.5908467161204001</c:v>
                      </c:pt>
                      <c:pt idx="283">
                        <c:v>1.59786431356569</c:v>
                      </c:pt>
                      <c:pt idx="284">
                        <c:v>1.60488191101098</c:v>
                      </c:pt>
                      <c:pt idx="285">
                        <c:v>1.6118995084562699</c:v>
                      </c:pt>
                      <c:pt idx="286">
                        <c:v>1.6189171059015599</c:v>
                      </c:pt>
                      <c:pt idx="287">
                        <c:v>1.6259347033468501</c:v>
                      </c:pt>
                      <c:pt idx="288">
                        <c:v>1.63295230079214</c:v>
                      </c:pt>
                      <c:pt idx="289">
                        <c:v>1.63996989823743</c:v>
                      </c:pt>
                      <c:pt idx="290">
                        <c:v>1.64698749568272</c:v>
                      </c:pt>
                      <c:pt idx="291">
                        <c:v>1.6540050931280099</c:v>
                      </c:pt>
                      <c:pt idx="292">
                        <c:v>1.6610226905733001</c:v>
                      </c:pt>
                      <c:pt idx="293">
                        <c:v>1.6680402880185901</c:v>
                      </c:pt>
                      <c:pt idx="294">
                        <c:v>1.67505788546388</c:v>
                      </c:pt>
                      <c:pt idx="295">
                        <c:v>1.68207548290917</c:v>
                      </c:pt>
                      <c:pt idx="296">
                        <c:v>1.6890930803544599</c:v>
                      </c:pt>
                      <c:pt idx="297">
                        <c:v>1.6961106777997399</c:v>
                      </c:pt>
                      <c:pt idx="298">
                        <c:v>1.7031282752450301</c:v>
                      </c:pt>
                      <c:pt idx="299">
                        <c:v>1.71014587269032</c:v>
                      </c:pt>
                      <c:pt idx="300">
                        <c:v>1.71716347013561</c:v>
                      </c:pt>
                      <c:pt idx="301">
                        <c:v>1.7241810675809</c:v>
                      </c:pt>
                      <c:pt idx="302">
                        <c:v>1.7311986650261899</c:v>
                      </c:pt>
                      <c:pt idx="303">
                        <c:v>1.7382162624714801</c:v>
                      </c:pt>
                      <c:pt idx="304">
                        <c:v>1.74523385991677</c:v>
                      </c:pt>
                      <c:pt idx="305">
                        <c:v>1.75225145736206</c:v>
                      </c:pt>
                      <c:pt idx="306">
                        <c:v>1.75926905480735</c:v>
                      </c:pt>
                      <c:pt idx="307">
                        <c:v>1.7662866522526399</c:v>
                      </c:pt>
                      <c:pt idx="308">
                        <c:v>1.7733042496979301</c:v>
                      </c:pt>
                      <c:pt idx="309">
                        <c:v>1.7803218471432201</c:v>
                      </c:pt>
                      <c:pt idx="310">
                        <c:v>1.78733944458851</c:v>
                      </c:pt>
                      <c:pt idx="311">
                        <c:v>1.7943570420338</c:v>
                      </c:pt>
                      <c:pt idx="312">
                        <c:v>1.8013746394790899</c:v>
                      </c:pt>
                      <c:pt idx="313">
                        <c:v>1.8083922369243799</c:v>
                      </c:pt>
                      <c:pt idx="314">
                        <c:v>1.8154098343696701</c:v>
                      </c:pt>
                      <c:pt idx="315">
                        <c:v>1.82242743181496</c:v>
                      </c:pt>
                      <c:pt idx="316">
                        <c:v>1.82944502926025</c:v>
                      </c:pt>
                      <c:pt idx="317">
                        <c:v>1.8364626267055399</c:v>
                      </c:pt>
                      <c:pt idx="318">
                        <c:v>1.8434802241508299</c:v>
                      </c:pt>
                      <c:pt idx="319">
                        <c:v>1.8504978215961201</c:v>
                      </c:pt>
                      <c:pt idx="320">
                        <c:v>1.85751541904141</c:v>
                      </c:pt>
                      <c:pt idx="321">
                        <c:v>1.8645330164867</c:v>
                      </c:pt>
                      <c:pt idx="322">
                        <c:v>1.87155061393199</c:v>
                      </c:pt>
                      <c:pt idx="323">
                        <c:v>1.8785682113772799</c:v>
                      </c:pt>
                      <c:pt idx="324">
                        <c:v>1.8855858088225701</c:v>
                      </c:pt>
                      <c:pt idx="325">
                        <c:v>1.8926034062678601</c:v>
                      </c:pt>
                      <c:pt idx="326">
                        <c:v>1.89962100371315</c:v>
                      </c:pt>
                      <c:pt idx="327">
                        <c:v>1.90663860115844</c:v>
                      </c:pt>
                      <c:pt idx="328">
                        <c:v>1.9136561986037299</c:v>
                      </c:pt>
                      <c:pt idx="329">
                        <c:v>1.9206737960490201</c:v>
                      </c:pt>
                      <c:pt idx="330">
                        <c:v>1.9276913934943101</c:v>
                      </c:pt>
                      <c:pt idx="331">
                        <c:v>1.9347089909396</c:v>
                      </c:pt>
                      <c:pt idx="332">
                        <c:v>1.94172658838489</c:v>
                      </c:pt>
                      <c:pt idx="333">
                        <c:v>1.9487441858301799</c:v>
                      </c:pt>
                      <c:pt idx="334">
                        <c:v>1.9557617832754699</c:v>
                      </c:pt>
                      <c:pt idx="335">
                        <c:v>1.9627793807207601</c:v>
                      </c:pt>
                      <c:pt idx="336">
                        <c:v>1.96979697816605</c:v>
                      </c:pt>
                      <c:pt idx="337">
                        <c:v>1.97681457561134</c:v>
                      </c:pt>
                      <c:pt idx="338">
                        <c:v>1.98383217305662</c:v>
                      </c:pt>
                      <c:pt idx="339">
                        <c:v>1.9908497705019099</c:v>
                      </c:pt>
                      <c:pt idx="340">
                        <c:v>1.9978673679472001</c:v>
                      </c:pt>
                      <c:pt idx="341">
                        <c:v>2.0048849653924901</c:v>
                      </c:pt>
                      <c:pt idx="342">
                        <c:v>2.01190256283778</c:v>
                      </c:pt>
                      <c:pt idx="343">
                        <c:v>2.01892016028307</c:v>
                      </c:pt>
                      <c:pt idx="344">
                        <c:v>2.0259377577283599</c:v>
                      </c:pt>
                      <c:pt idx="345">
                        <c:v>2.0329553551736499</c:v>
                      </c:pt>
                      <c:pt idx="346">
                        <c:v>2.0399729526189398</c:v>
                      </c:pt>
                      <c:pt idx="347">
                        <c:v>2.0469905500642298</c:v>
                      </c:pt>
                      <c:pt idx="348">
                        <c:v>2.0540081475095202</c:v>
                      </c:pt>
                      <c:pt idx="349">
                        <c:v>2.0610257449548102</c:v>
                      </c:pt>
                      <c:pt idx="350">
                        <c:v>2.0680433424001001</c:v>
                      </c:pt>
                      <c:pt idx="351">
                        <c:v>2.0750609398453901</c:v>
                      </c:pt>
                      <c:pt idx="352">
                        <c:v>2.08207853729068</c:v>
                      </c:pt>
                      <c:pt idx="353">
                        <c:v>2.08909613473597</c:v>
                      </c:pt>
                      <c:pt idx="354">
                        <c:v>2.09611373218126</c:v>
                      </c:pt>
                      <c:pt idx="355">
                        <c:v>2.1031313296265499</c:v>
                      </c:pt>
                      <c:pt idx="356">
                        <c:v>2.1101489270718399</c:v>
                      </c:pt>
                      <c:pt idx="357">
                        <c:v>2.1171665245171298</c:v>
                      </c:pt>
                      <c:pt idx="358">
                        <c:v>2.1241841219624198</c:v>
                      </c:pt>
                      <c:pt idx="359">
                        <c:v>2.1312017194077102</c:v>
                      </c:pt>
                      <c:pt idx="360">
                        <c:v>2.1382193168530002</c:v>
                      </c:pt>
                      <c:pt idx="361">
                        <c:v>2.1452369142982901</c:v>
                      </c:pt>
                      <c:pt idx="362">
                        <c:v>2.1522545117435801</c:v>
                      </c:pt>
                      <c:pt idx="363">
                        <c:v>2.15927210918887</c:v>
                      </c:pt>
                      <c:pt idx="364">
                        <c:v>2.16628970663416</c:v>
                      </c:pt>
                      <c:pt idx="365">
                        <c:v>2.1733073040794499</c:v>
                      </c:pt>
                      <c:pt idx="366">
                        <c:v>2.1803249015247399</c:v>
                      </c:pt>
                      <c:pt idx="367">
                        <c:v>2.1873424989700299</c:v>
                      </c:pt>
                      <c:pt idx="368">
                        <c:v>2.1943600964153198</c:v>
                      </c:pt>
                      <c:pt idx="369">
                        <c:v>2.2013776938606102</c:v>
                      </c:pt>
                      <c:pt idx="370">
                        <c:v>2.2083952913059002</c:v>
                      </c:pt>
                      <c:pt idx="371">
                        <c:v>2.2154128887511901</c:v>
                      </c:pt>
                      <c:pt idx="372">
                        <c:v>2.2224304861964801</c:v>
                      </c:pt>
                      <c:pt idx="373">
                        <c:v>2.2294480836417701</c:v>
                      </c:pt>
                      <c:pt idx="374">
                        <c:v>2.23646568108706</c:v>
                      </c:pt>
                      <c:pt idx="375">
                        <c:v>2.24348327853235</c:v>
                      </c:pt>
                      <c:pt idx="376">
                        <c:v>2.2505008759776399</c:v>
                      </c:pt>
                      <c:pt idx="377">
                        <c:v>2.2575184734229299</c:v>
                      </c:pt>
                      <c:pt idx="378">
                        <c:v>2.2645360708682198</c:v>
                      </c:pt>
                      <c:pt idx="379">
                        <c:v>2.2715536683135</c:v>
                      </c:pt>
                      <c:pt idx="380">
                        <c:v>2.27857126575879</c:v>
                      </c:pt>
                      <c:pt idx="381">
                        <c:v>2.2855888632040799</c:v>
                      </c:pt>
                      <c:pt idx="382">
                        <c:v>2.2926064606493699</c:v>
                      </c:pt>
                      <c:pt idx="383">
                        <c:v>2.2996240580946599</c:v>
                      </c:pt>
                      <c:pt idx="384">
                        <c:v>2.3066416555399498</c:v>
                      </c:pt>
                      <c:pt idx="385">
                        <c:v>2.3136592529852398</c:v>
                      </c:pt>
                      <c:pt idx="386">
                        <c:v>2.3206768504305302</c:v>
                      </c:pt>
                      <c:pt idx="387">
                        <c:v>2.3276944478758201</c:v>
                      </c:pt>
                      <c:pt idx="388">
                        <c:v>2.3347120453211101</c:v>
                      </c:pt>
                      <c:pt idx="389">
                        <c:v>2.3417296427664001</c:v>
                      </c:pt>
                      <c:pt idx="390">
                        <c:v>2.34874724021169</c:v>
                      </c:pt>
                      <c:pt idx="391">
                        <c:v>2.35576483765698</c:v>
                      </c:pt>
                      <c:pt idx="392">
                        <c:v>2.3627824351022699</c:v>
                      </c:pt>
                      <c:pt idx="393">
                        <c:v>2.3698000325475599</c:v>
                      </c:pt>
                      <c:pt idx="394">
                        <c:v>2.3768176299928498</c:v>
                      </c:pt>
                      <c:pt idx="395">
                        <c:v>2.3838352274381398</c:v>
                      </c:pt>
                      <c:pt idx="396">
                        <c:v>2.3908528248834302</c:v>
                      </c:pt>
                      <c:pt idx="397">
                        <c:v>2.3978704223287202</c:v>
                      </c:pt>
                      <c:pt idx="398">
                        <c:v>2.4048880197740101</c:v>
                      </c:pt>
                      <c:pt idx="399">
                        <c:v>2.4119056172193001</c:v>
                      </c:pt>
                      <c:pt idx="400">
                        <c:v>2.41892321466459</c:v>
                      </c:pt>
                      <c:pt idx="401">
                        <c:v>2.42594081210988</c:v>
                      </c:pt>
                      <c:pt idx="402">
                        <c:v>2.43295840955517</c:v>
                      </c:pt>
                      <c:pt idx="403">
                        <c:v>2.4399760070004599</c:v>
                      </c:pt>
                      <c:pt idx="404">
                        <c:v>2.4469936044457499</c:v>
                      </c:pt>
                      <c:pt idx="405">
                        <c:v>2.4540112018910398</c:v>
                      </c:pt>
                      <c:pt idx="406">
                        <c:v>2.4610287993363298</c:v>
                      </c:pt>
                      <c:pt idx="407">
                        <c:v>2.4680463967816202</c:v>
                      </c:pt>
                      <c:pt idx="408">
                        <c:v>2.4750639942269101</c:v>
                      </c:pt>
                      <c:pt idx="409">
                        <c:v>2.4820815916722001</c:v>
                      </c:pt>
                      <c:pt idx="410">
                        <c:v>2.4890991891174901</c:v>
                      </c:pt>
                      <c:pt idx="411">
                        <c:v>2.49611678656278</c:v>
                      </c:pt>
                      <c:pt idx="412">
                        <c:v>2.50313438400807</c:v>
                      </c:pt>
                      <c:pt idx="413">
                        <c:v>2.5101519814533599</c:v>
                      </c:pt>
                      <c:pt idx="414">
                        <c:v>2.5171695788986499</c:v>
                      </c:pt>
                      <c:pt idx="415">
                        <c:v>2.5241871763439399</c:v>
                      </c:pt>
                      <c:pt idx="416">
                        <c:v>2.5312047737892298</c:v>
                      </c:pt>
                      <c:pt idx="417">
                        <c:v>2.5382223712345202</c:v>
                      </c:pt>
                      <c:pt idx="418">
                        <c:v>2.5452399686798102</c:v>
                      </c:pt>
                      <c:pt idx="419">
                        <c:v>2.5522575661250899</c:v>
                      </c:pt>
                      <c:pt idx="420">
                        <c:v>2.5592751635703799</c:v>
                      </c:pt>
                      <c:pt idx="421">
                        <c:v>2.5662927610156698</c:v>
                      </c:pt>
                      <c:pt idx="422">
                        <c:v>2.5733103584609598</c:v>
                      </c:pt>
                      <c:pt idx="423">
                        <c:v>2.5803279559062502</c:v>
                      </c:pt>
                      <c:pt idx="424">
                        <c:v>2.5873455533515402</c:v>
                      </c:pt>
                      <c:pt idx="425">
                        <c:v>2.5943631507968301</c:v>
                      </c:pt>
                      <c:pt idx="426">
                        <c:v>2.6013807482421201</c:v>
                      </c:pt>
                      <c:pt idx="427">
                        <c:v>2.60839834568741</c:v>
                      </c:pt>
                      <c:pt idx="428">
                        <c:v>2.6154159431327</c:v>
                      </c:pt>
                      <c:pt idx="429">
                        <c:v>2.6224335405779899</c:v>
                      </c:pt>
                      <c:pt idx="430">
                        <c:v>2.6294511380232799</c:v>
                      </c:pt>
                      <c:pt idx="431">
                        <c:v>2.6364687354685699</c:v>
                      </c:pt>
                      <c:pt idx="432">
                        <c:v>2.6434863329138598</c:v>
                      </c:pt>
                      <c:pt idx="433">
                        <c:v>2.6505039303591502</c:v>
                      </c:pt>
                      <c:pt idx="434">
                        <c:v>2.6575215278044402</c:v>
                      </c:pt>
                      <c:pt idx="435">
                        <c:v>2.6645391252497301</c:v>
                      </c:pt>
                      <c:pt idx="436">
                        <c:v>2.6715567226950201</c:v>
                      </c:pt>
                      <c:pt idx="437">
                        <c:v>2.67857432014031</c:v>
                      </c:pt>
                      <c:pt idx="438">
                        <c:v>2.6855919175856</c:v>
                      </c:pt>
                      <c:pt idx="439">
                        <c:v>2.69260951503089</c:v>
                      </c:pt>
                      <c:pt idx="440">
                        <c:v>2.6996271124761799</c:v>
                      </c:pt>
                      <c:pt idx="441">
                        <c:v>2.7066447099214699</c:v>
                      </c:pt>
                      <c:pt idx="442">
                        <c:v>2.7136623073667598</c:v>
                      </c:pt>
                      <c:pt idx="443">
                        <c:v>2.7206799048120498</c:v>
                      </c:pt>
                      <c:pt idx="444">
                        <c:v>2.7276975022573402</c:v>
                      </c:pt>
                      <c:pt idx="445">
                        <c:v>2.7347150997026302</c:v>
                      </c:pt>
                      <c:pt idx="446">
                        <c:v>2.7417326971479201</c:v>
                      </c:pt>
                      <c:pt idx="447">
                        <c:v>2.7487502945932101</c:v>
                      </c:pt>
                      <c:pt idx="448">
                        <c:v>2.7557678920385</c:v>
                      </c:pt>
                      <c:pt idx="449">
                        <c:v>2.76278548948379</c:v>
                      </c:pt>
                      <c:pt idx="450">
                        <c:v>2.7698030869290799</c:v>
                      </c:pt>
                      <c:pt idx="451">
                        <c:v>2.7768206843743699</c:v>
                      </c:pt>
                      <c:pt idx="452">
                        <c:v>2.7838382818196599</c:v>
                      </c:pt>
                      <c:pt idx="453">
                        <c:v>2.7908558792649498</c:v>
                      </c:pt>
                      <c:pt idx="454">
                        <c:v>2.7978734767102398</c:v>
                      </c:pt>
                      <c:pt idx="455">
                        <c:v>2.8048910741555302</c:v>
                      </c:pt>
                      <c:pt idx="456">
                        <c:v>2.8119086716008201</c:v>
                      </c:pt>
                      <c:pt idx="457">
                        <c:v>2.8189262690461101</c:v>
                      </c:pt>
                      <c:pt idx="458">
                        <c:v>2.8259438664914001</c:v>
                      </c:pt>
                      <c:pt idx="459">
                        <c:v>2.8329614639366798</c:v>
                      </c:pt>
                      <c:pt idx="460">
                        <c:v>2.8399790613819702</c:v>
                      </c:pt>
                      <c:pt idx="461">
                        <c:v>2.8469966588272602</c:v>
                      </c:pt>
                      <c:pt idx="462">
                        <c:v>2.8540142562725501</c:v>
                      </c:pt>
                      <c:pt idx="463">
                        <c:v>2.8610318537178401</c:v>
                      </c:pt>
                      <c:pt idx="464">
                        <c:v>2.86804945116313</c:v>
                      </c:pt>
                      <c:pt idx="465">
                        <c:v>2.87506704860842</c:v>
                      </c:pt>
                      <c:pt idx="466">
                        <c:v>2.88208464605371</c:v>
                      </c:pt>
                      <c:pt idx="467">
                        <c:v>2.8891022434989999</c:v>
                      </c:pt>
                      <c:pt idx="468">
                        <c:v>2.8961198409442899</c:v>
                      </c:pt>
                      <c:pt idx="469">
                        <c:v>2.9031374383895798</c:v>
                      </c:pt>
                      <c:pt idx="470">
                        <c:v>2.9101550358348698</c:v>
                      </c:pt>
                      <c:pt idx="471">
                        <c:v>2.9171726332801602</c:v>
                      </c:pt>
                      <c:pt idx="472">
                        <c:v>2.9241902307254501</c:v>
                      </c:pt>
                      <c:pt idx="473">
                        <c:v>2.9312078281707401</c:v>
                      </c:pt>
                      <c:pt idx="474">
                        <c:v>2.9382254256160301</c:v>
                      </c:pt>
                      <c:pt idx="475">
                        <c:v>2.94524302306132</c:v>
                      </c:pt>
                      <c:pt idx="476">
                        <c:v>2.95226062050661</c:v>
                      </c:pt>
                      <c:pt idx="477">
                        <c:v>2.9592782179518999</c:v>
                      </c:pt>
                      <c:pt idx="478">
                        <c:v>2.9662958153971899</c:v>
                      </c:pt>
                      <c:pt idx="479">
                        <c:v>2.9733134128424799</c:v>
                      </c:pt>
                      <c:pt idx="480">
                        <c:v>2.9803310102877698</c:v>
                      </c:pt>
                      <c:pt idx="481">
                        <c:v>2.9873486077330602</c:v>
                      </c:pt>
                      <c:pt idx="482">
                        <c:v>2.9943662051783502</c:v>
                      </c:pt>
                      <c:pt idx="483">
                        <c:v>3.0013838026236401</c:v>
                      </c:pt>
                      <c:pt idx="484">
                        <c:v>3.0084014000689301</c:v>
                      </c:pt>
                      <c:pt idx="485">
                        <c:v>3.01541899751422</c:v>
                      </c:pt>
                      <c:pt idx="486">
                        <c:v>3.02243659495951</c:v>
                      </c:pt>
                      <c:pt idx="487">
                        <c:v>3.0294541924048</c:v>
                      </c:pt>
                      <c:pt idx="488">
                        <c:v>3.0364717898500899</c:v>
                      </c:pt>
                      <c:pt idx="489">
                        <c:v>3.0434893872953799</c:v>
                      </c:pt>
                      <c:pt idx="490">
                        <c:v>3.0505069847406698</c:v>
                      </c:pt>
                      <c:pt idx="491">
                        <c:v>3.0575245821859598</c:v>
                      </c:pt>
                      <c:pt idx="492">
                        <c:v>3.0645421796312502</c:v>
                      </c:pt>
                      <c:pt idx="493">
                        <c:v>3.0715597770765402</c:v>
                      </c:pt>
                      <c:pt idx="494">
                        <c:v>3.0785773745218301</c:v>
                      </c:pt>
                      <c:pt idx="495">
                        <c:v>3.0855949719671201</c:v>
                      </c:pt>
                      <c:pt idx="496">
                        <c:v>3.09261256941241</c:v>
                      </c:pt>
                      <c:pt idx="497">
                        <c:v>3.0996301668577</c:v>
                      </c:pt>
                      <c:pt idx="498">
                        <c:v>3.1066477643029899</c:v>
                      </c:pt>
                      <c:pt idx="499">
                        <c:v>3.1136653617482799</c:v>
                      </c:pt>
                      <c:pt idx="500">
                        <c:v>3.1206829591935601</c:v>
                      </c:pt>
                      <c:pt idx="501">
                        <c:v>3.1277005566388598</c:v>
                      </c:pt>
                      <c:pt idx="502">
                        <c:v>3.13471815408414</c:v>
                      </c:pt>
                      <c:pt idx="503">
                        <c:v>3.14173575152943</c:v>
                      </c:pt>
                      <c:pt idx="504">
                        <c:v>3.1487533489747199</c:v>
                      </c:pt>
                      <c:pt idx="505">
                        <c:v>3.1557709464200099</c:v>
                      </c:pt>
                      <c:pt idx="506">
                        <c:v>3.1627885438652998</c:v>
                      </c:pt>
                      <c:pt idx="507">
                        <c:v>3.1698061413105898</c:v>
                      </c:pt>
                      <c:pt idx="508">
                        <c:v>3.1768237387558802</c:v>
                      </c:pt>
                      <c:pt idx="509">
                        <c:v>3.1838413362011702</c:v>
                      </c:pt>
                      <c:pt idx="510">
                        <c:v>3.1908589336464601</c:v>
                      </c:pt>
                      <c:pt idx="511">
                        <c:v>3.1978765310917501</c:v>
                      </c:pt>
                      <c:pt idx="512">
                        <c:v>3.20489412853704</c:v>
                      </c:pt>
                      <c:pt idx="513">
                        <c:v>3.21191172598233</c:v>
                      </c:pt>
                      <c:pt idx="514">
                        <c:v>3.2189293234276199</c:v>
                      </c:pt>
                      <c:pt idx="515">
                        <c:v>3.2259469208729099</c:v>
                      </c:pt>
                      <c:pt idx="516">
                        <c:v>3.2329645183181999</c:v>
                      </c:pt>
                      <c:pt idx="517">
                        <c:v>3.2399821157634898</c:v>
                      </c:pt>
                      <c:pt idx="518">
                        <c:v>3.2469997132087798</c:v>
                      </c:pt>
                      <c:pt idx="519">
                        <c:v>3.2540173106540702</c:v>
                      </c:pt>
                      <c:pt idx="520">
                        <c:v>3.2610349080993601</c:v>
                      </c:pt>
                      <c:pt idx="521">
                        <c:v>3.2680525055446501</c:v>
                      </c:pt>
                      <c:pt idx="522">
                        <c:v>3.2750701029899401</c:v>
                      </c:pt>
                      <c:pt idx="523">
                        <c:v>3.28208770043523</c:v>
                      </c:pt>
                      <c:pt idx="524">
                        <c:v>3.28910529788052</c:v>
                      </c:pt>
                      <c:pt idx="525">
                        <c:v>3.2961228953258099</c:v>
                      </c:pt>
                      <c:pt idx="526">
                        <c:v>3.3031404927710999</c:v>
                      </c:pt>
                      <c:pt idx="527">
                        <c:v>3.3101580902163898</c:v>
                      </c:pt>
                      <c:pt idx="528">
                        <c:v>3.3171756876616798</c:v>
                      </c:pt>
                      <c:pt idx="529">
                        <c:v>3.3241932851069702</c:v>
                      </c:pt>
                      <c:pt idx="530">
                        <c:v>3.3312108825522602</c:v>
                      </c:pt>
                      <c:pt idx="531">
                        <c:v>3.3382284799975501</c:v>
                      </c:pt>
                      <c:pt idx="532">
                        <c:v>3.3452460774428401</c:v>
                      </c:pt>
                      <c:pt idx="533">
                        <c:v>3.35226367488813</c:v>
                      </c:pt>
                      <c:pt idx="534">
                        <c:v>3.35928127233342</c:v>
                      </c:pt>
                      <c:pt idx="535">
                        <c:v>3.36629886977871</c:v>
                      </c:pt>
                      <c:pt idx="536">
                        <c:v>3.3733164672239999</c:v>
                      </c:pt>
                      <c:pt idx="537">
                        <c:v>3.3803340646692899</c:v>
                      </c:pt>
                      <c:pt idx="538">
                        <c:v>3.3873516621145798</c:v>
                      </c:pt>
                      <c:pt idx="539">
                        <c:v>3.39436925955986</c:v>
                      </c:pt>
                      <c:pt idx="540">
                        <c:v>3.4013868570051602</c:v>
                      </c:pt>
                      <c:pt idx="541">
                        <c:v>3.4084044544504399</c:v>
                      </c:pt>
                      <c:pt idx="542">
                        <c:v>3.4154220518957401</c:v>
                      </c:pt>
                      <c:pt idx="543">
                        <c:v>3.4224396493410199</c:v>
                      </c:pt>
                      <c:pt idx="544">
                        <c:v>3.4294572467863098</c:v>
                      </c:pt>
                      <c:pt idx="545">
                        <c:v>3.4364748442316002</c:v>
                      </c:pt>
                      <c:pt idx="546">
                        <c:v>3.4434924416768902</c:v>
                      </c:pt>
                      <c:pt idx="547">
                        <c:v>3.4505100391221801</c:v>
                      </c:pt>
                      <c:pt idx="548">
                        <c:v>3.4575276365674701</c:v>
                      </c:pt>
                      <c:pt idx="549">
                        <c:v>3.46454523401276</c:v>
                      </c:pt>
                      <c:pt idx="550">
                        <c:v>3.47156283145805</c:v>
                      </c:pt>
                      <c:pt idx="551">
                        <c:v>3.47858042890334</c:v>
                      </c:pt>
                      <c:pt idx="552">
                        <c:v>3.4855980263486299</c:v>
                      </c:pt>
                      <c:pt idx="553">
                        <c:v>3.4926156237939199</c:v>
                      </c:pt>
                      <c:pt idx="554">
                        <c:v>3.4996332212392098</c:v>
                      </c:pt>
                      <c:pt idx="555">
                        <c:v>3.5066508186844998</c:v>
                      </c:pt>
                      <c:pt idx="556">
                        <c:v>3.5136684161297902</c:v>
                      </c:pt>
                      <c:pt idx="557">
                        <c:v>3.5206860135750802</c:v>
                      </c:pt>
                      <c:pt idx="558">
                        <c:v>3.5277036110203701</c:v>
                      </c:pt>
                      <c:pt idx="559">
                        <c:v>3.5347212084656601</c:v>
                      </c:pt>
                      <c:pt idx="560">
                        <c:v>3.54173880591095</c:v>
                      </c:pt>
                      <c:pt idx="561">
                        <c:v>3.54875640335624</c:v>
                      </c:pt>
                      <c:pt idx="562">
                        <c:v>3.5557740008015299</c:v>
                      </c:pt>
                      <c:pt idx="563">
                        <c:v>3.5627915982468199</c:v>
                      </c:pt>
                      <c:pt idx="564">
                        <c:v>3.5698091956921099</c:v>
                      </c:pt>
                      <c:pt idx="565">
                        <c:v>3.5768267931373998</c:v>
                      </c:pt>
                      <c:pt idx="566">
                        <c:v>3.5838443905826902</c:v>
                      </c:pt>
                      <c:pt idx="567">
                        <c:v>3.5908619880279802</c:v>
                      </c:pt>
                      <c:pt idx="568">
                        <c:v>3.5978795854732701</c:v>
                      </c:pt>
                      <c:pt idx="569">
                        <c:v>3.6048971829185601</c:v>
                      </c:pt>
                      <c:pt idx="570">
                        <c:v>3.6119147803638501</c:v>
                      </c:pt>
                      <c:pt idx="571">
                        <c:v>3.61893237780914</c:v>
                      </c:pt>
                      <c:pt idx="572">
                        <c:v>3.62594997525443</c:v>
                      </c:pt>
                      <c:pt idx="573">
                        <c:v>3.6329675726997199</c:v>
                      </c:pt>
                      <c:pt idx="574">
                        <c:v>3.6399851701450099</c:v>
                      </c:pt>
                      <c:pt idx="575">
                        <c:v>3.6470027675902998</c:v>
                      </c:pt>
                      <c:pt idx="576">
                        <c:v>3.6540203650355898</c:v>
                      </c:pt>
                      <c:pt idx="577">
                        <c:v>3.6610379624808802</c:v>
                      </c:pt>
                      <c:pt idx="578">
                        <c:v>3.6680555599261702</c:v>
                      </c:pt>
                      <c:pt idx="579">
                        <c:v>3.6750731573714601</c:v>
                      </c:pt>
                      <c:pt idx="580">
                        <c:v>3.6820907548167399</c:v>
                      </c:pt>
                      <c:pt idx="581">
                        <c:v>3.68910835226204</c:v>
                      </c:pt>
                      <c:pt idx="582">
                        <c:v>3.6961259497073198</c:v>
                      </c:pt>
                      <c:pt idx="583">
                        <c:v>3.7031435471526102</c:v>
                      </c:pt>
                      <c:pt idx="584">
                        <c:v>3.7101611445979001</c:v>
                      </c:pt>
                      <c:pt idx="585">
                        <c:v>3.7171787420431901</c:v>
                      </c:pt>
                      <c:pt idx="586">
                        <c:v>3.7241963394884801</c:v>
                      </c:pt>
                      <c:pt idx="587">
                        <c:v>3.73121393693377</c:v>
                      </c:pt>
                      <c:pt idx="588">
                        <c:v>3.73823153437906</c:v>
                      </c:pt>
                      <c:pt idx="589">
                        <c:v>3.7452491318243499</c:v>
                      </c:pt>
                      <c:pt idx="590">
                        <c:v>3.7522667292696399</c:v>
                      </c:pt>
                      <c:pt idx="591">
                        <c:v>3.7592843267149298</c:v>
                      </c:pt>
                      <c:pt idx="592">
                        <c:v>3.7663019241602198</c:v>
                      </c:pt>
                      <c:pt idx="593">
                        <c:v>3.7733195216055102</c:v>
                      </c:pt>
                      <c:pt idx="594">
                        <c:v>3.7803371190508002</c:v>
                      </c:pt>
                      <c:pt idx="595">
                        <c:v>3.7873547164960901</c:v>
                      </c:pt>
                      <c:pt idx="596">
                        <c:v>3.7943723139413801</c:v>
                      </c:pt>
                      <c:pt idx="597">
                        <c:v>3.80138991138667</c:v>
                      </c:pt>
                      <c:pt idx="598">
                        <c:v>3.80840750883196</c:v>
                      </c:pt>
                      <c:pt idx="599">
                        <c:v>3.81542510627725</c:v>
                      </c:pt>
                      <c:pt idx="600">
                        <c:v>3.8224427037225399</c:v>
                      </c:pt>
                      <c:pt idx="601">
                        <c:v>3.8294603011678299</c:v>
                      </c:pt>
                      <c:pt idx="602">
                        <c:v>3.8364778986131198</c:v>
                      </c:pt>
                      <c:pt idx="603">
                        <c:v>3.8434954960584098</c:v>
                      </c:pt>
                      <c:pt idx="604">
                        <c:v>3.8505130935037002</c:v>
                      </c:pt>
                      <c:pt idx="605">
                        <c:v>3.8575306909489901</c:v>
                      </c:pt>
                      <c:pt idx="606">
                        <c:v>3.8645482883942801</c:v>
                      </c:pt>
                      <c:pt idx="607">
                        <c:v>3.8715658858395701</c:v>
                      </c:pt>
                      <c:pt idx="608">
                        <c:v>3.87858348328486</c:v>
                      </c:pt>
                      <c:pt idx="609">
                        <c:v>3.88560108073015</c:v>
                      </c:pt>
                      <c:pt idx="610">
                        <c:v>3.8926186781754399</c:v>
                      </c:pt>
                      <c:pt idx="611">
                        <c:v>3.8996362756207299</c:v>
                      </c:pt>
                      <c:pt idx="612">
                        <c:v>3.9066538730660199</c:v>
                      </c:pt>
                      <c:pt idx="613">
                        <c:v>3.9136714705113098</c:v>
                      </c:pt>
                      <c:pt idx="614">
                        <c:v>3.9206890679566002</c:v>
                      </c:pt>
                      <c:pt idx="615">
                        <c:v>3.9277066654018902</c:v>
                      </c:pt>
                      <c:pt idx="616">
                        <c:v>3.9347242628471801</c:v>
                      </c:pt>
                      <c:pt idx="617">
                        <c:v>3.9417418602924701</c:v>
                      </c:pt>
                      <c:pt idx="618">
                        <c:v>3.94875945773776</c:v>
                      </c:pt>
                      <c:pt idx="619">
                        <c:v>3.95577705518305</c:v>
                      </c:pt>
                      <c:pt idx="620">
                        <c:v>3.96279465262834</c:v>
                      </c:pt>
                      <c:pt idx="621">
                        <c:v>3.9698122500736202</c:v>
                      </c:pt>
                      <c:pt idx="622">
                        <c:v>3.9768298475189199</c:v>
                      </c:pt>
                      <c:pt idx="623">
                        <c:v>3.9838474449642001</c:v>
                      </c:pt>
                      <c:pt idx="624">
                        <c:v>3.99086504240949</c:v>
                      </c:pt>
                      <c:pt idx="625">
                        <c:v>3.99788263985478</c:v>
                      </c:pt>
                      <c:pt idx="626">
                        <c:v>4.0049002373000704</c:v>
                      </c:pt>
                      <c:pt idx="627">
                        <c:v>4.0119178347453603</c:v>
                      </c:pt>
                      <c:pt idx="628">
                        <c:v>4.0189354321906503</c:v>
                      </c:pt>
                      <c:pt idx="629">
                        <c:v>4.0259530296359403</c:v>
                      </c:pt>
                      <c:pt idx="630">
                        <c:v>4.0329706270812302</c:v>
                      </c:pt>
                      <c:pt idx="631">
                        <c:v>4.0399882245265202</c:v>
                      </c:pt>
                      <c:pt idx="632">
                        <c:v>4.0470058219718101</c:v>
                      </c:pt>
                      <c:pt idx="633">
                        <c:v>4.0540234194171001</c:v>
                      </c:pt>
                      <c:pt idx="634">
                        <c:v>4.0610410168623901</c:v>
                      </c:pt>
                      <c:pt idx="635">
                        <c:v>4.06805861430768</c:v>
                      </c:pt>
                      <c:pt idx="636">
                        <c:v>4.07507621175297</c:v>
                      </c:pt>
                      <c:pt idx="637">
                        <c:v>4.0820938091982599</c:v>
                      </c:pt>
                      <c:pt idx="638">
                        <c:v>4.0891114066435499</c:v>
                      </c:pt>
                      <c:pt idx="639">
                        <c:v>4.0961290040888398</c:v>
                      </c:pt>
                      <c:pt idx="640">
                        <c:v>4.1031466015341298</c:v>
                      </c:pt>
                      <c:pt idx="641">
                        <c:v>4.1101641989794198</c:v>
                      </c:pt>
                      <c:pt idx="642">
                        <c:v>4.1171817964247097</c:v>
                      </c:pt>
                      <c:pt idx="643">
                        <c:v>4.1241993938699997</c:v>
                      </c:pt>
                      <c:pt idx="644">
                        <c:v>4.1312169913152896</c:v>
                      </c:pt>
                      <c:pt idx="645">
                        <c:v>4.1382345887605796</c:v>
                      </c:pt>
                      <c:pt idx="646">
                        <c:v>4.1452521862058704</c:v>
                      </c:pt>
                      <c:pt idx="647">
                        <c:v>4.1522697836511604</c:v>
                      </c:pt>
                      <c:pt idx="648">
                        <c:v>4.1592873810964504</c:v>
                      </c:pt>
                      <c:pt idx="649">
                        <c:v>4.1663049785417403</c:v>
                      </c:pt>
                      <c:pt idx="650">
                        <c:v>4.1733225759870303</c:v>
                      </c:pt>
                      <c:pt idx="651">
                        <c:v>4.1803401734323202</c:v>
                      </c:pt>
                      <c:pt idx="652">
                        <c:v>4.1873577708776102</c:v>
                      </c:pt>
                      <c:pt idx="653">
                        <c:v>4.1943753683229001</c:v>
                      </c:pt>
                      <c:pt idx="654">
                        <c:v>4.2013929657681901</c:v>
                      </c:pt>
                      <c:pt idx="655">
                        <c:v>4.2084105632134801</c:v>
                      </c:pt>
                      <c:pt idx="656">
                        <c:v>4.21542816065877</c:v>
                      </c:pt>
                      <c:pt idx="657">
                        <c:v>4.22244575810406</c:v>
                      </c:pt>
                      <c:pt idx="658">
                        <c:v>4.2294633555493499</c:v>
                      </c:pt>
                      <c:pt idx="659">
                        <c:v>4.2364809529946399</c:v>
                      </c:pt>
                      <c:pt idx="660">
                        <c:v>4.2434985504399299</c:v>
                      </c:pt>
                      <c:pt idx="661">
                        <c:v>4.2505161478852198</c:v>
                      </c:pt>
                      <c:pt idx="662">
                        <c:v>4.2575337453305</c:v>
                      </c:pt>
                      <c:pt idx="663">
                        <c:v>4.2645513427757997</c:v>
                      </c:pt>
                      <c:pt idx="664">
                        <c:v>4.2715689402210799</c:v>
                      </c:pt>
                      <c:pt idx="665">
                        <c:v>4.2785865376663699</c:v>
                      </c:pt>
                      <c:pt idx="666">
                        <c:v>4.2856041351116598</c:v>
                      </c:pt>
                      <c:pt idx="667">
                        <c:v>4.2926217325569498</c:v>
                      </c:pt>
                      <c:pt idx="668">
                        <c:v>4.2996393300022397</c:v>
                      </c:pt>
                      <c:pt idx="669">
                        <c:v>4.3066569274475297</c:v>
                      </c:pt>
                      <c:pt idx="670">
                        <c:v>4.3136745248928197</c:v>
                      </c:pt>
                      <c:pt idx="671">
                        <c:v>4.3206921223381096</c:v>
                      </c:pt>
                      <c:pt idx="672">
                        <c:v>4.3277097197833996</c:v>
                      </c:pt>
                      <c:pt idx="673">
                        <c:v>4.3347273172286904</c:v>
                      </c:pt>
                      <c:pt idx="674">
                        <c:v>4.3417449146739804</c:v>
                      </c:pt>
                      <c:pt idx="675">
                        <c:v>4.3487625121192703</c:v>
                      </c:pt>
                      <c:pt idx="676">
                        <c:v>4.3557801095645603</c:v>
                      </c:pt>
                      <c:pt idx="677">
                        <c:v>4.3627977070098503</c:v>
                      </c:pt>
                      <c:pt idx="678">
                        <c:v>4.3698153044551402</c:v>
                      </c:pt>
                      <c:pt idx="679">
                        <c:v>4.3768329019004302</c:v>
                      </c:pt>
                      <c:pt idx="680">
                        <c:v>4.3838504993457201</c:v>
                      </c:pt>
                      <c:pt idx="681">
                        <c:v>4.3908680967910101</c:v>
                      </c:pt>
                      <c:pt idx="682">
                        <c:v>4.3978856942363</c:v>
                      </c:pt>
                      <c:pt idx="683">
                        <c:v>4.40490329168159</c:v>
                      </c:pt>
                      <c:pt idx="684">
                        <c:v>4.41192088912688</c:v>
                      </c:pt>
                      <c:pt idx="685">
                        <c:v>4.4189384865721699</c:v>
                      </c:pt>
                      <c:pt idx="686">
                        <c:v>4.4259560840174599</c:v>
                      </c:pt>
                      <c:pt idx="687">
                        <c:v>4.4329736814627498</c:v>
                      </c:pt>
                      <c:pt idx="688">
                        <c:v>4.4399912789080398</c:v>
                      </c:pt>
                      <c:pt idx="689">
                        <c:v>4.4470088763533298</c:v>
                      </c:pt>
                      <c:pt idx="690">
                        <c:v>4.4540264737986197</c:v>
                      </c:pt>
                      <c:pt idx="691">
                        <c:v>4.4610440712439097</c:v>
                      </c:pt>
                      <c:pt idx="692">
                        <c:v>4.4680616686891996</c:v>
                      </c:pt>
                      <c:pt idx="693">
                        <c:v>4.4750792661344896</c:v>
                      </c:pt>
                      <c:pt idx="694">
                        <c:v>4.4820968635797804</c:v>
                      </c:pt>
                      <c:pt idx="695">
                        <c:v>4.4891144610250704</c:v>
                      </c:pt>
                      <c:pt idx="696">
                        <c:v>4.4961320584703603</c:v>
                      </c:pt>
                      <c:pt idx="697">
                        <c:v>4.5031496559156503</c:v>
                      </c:pt>
                      <c:pt idx="698">
                        <c:v>4.5101672533609403</c:v>
                      </c:pt>
                      <c:pt idx="699">
                        <c:v>4.5171848508062302</c:v>
                      </c:pt>
                      <c:pt idx="700">
                        <c:v>4.5242024482515202</c:v>
                      </c:pt>
                      <c:pt idx="701">
                        <c:v>4.5312200456968101</c:v>
                      </c:pt>
                      <c:pt idx="702">
                        <c:v>4.5382376431421001</c:v>
                      </c:pt>
                      <c:pt idx="703">
                        <c:v>4.5452552405873803</c:v>
                      </c:pt>
                      <c:pt idx="704">
                        <c:v>4.5522728380326702</c:v>
                      </c:pt>
                      <c:pt idx="705">
                        <c:v>4.5592904354779602</c:v>
                      </c:pt>
                      <c:pt idx="706">
                        <c:v>4.5663080329232502</c:v>
                      </c:pt>
                      <c:pt idx="707">
                        <c:v>4.5733256303685401</c:v>
                      </c:pt>
                      <c:pt idx="708">
                        <c:v>4.5803432278138301</c:v>
                      </c:pt>
                      <c:pt idx="709">
                        <c:v>4.58736082525912</c:v>
                      </c:pt>
                      <c:pt idx="710">
                        <c:v>4.59437842270441</c:v>
                      </c:pt>
                      <c:pt idx="711">
                        <c:v>4.6013960201497</c:v>
                      </c:pt>
                      <c:pt idx="712">
                        <c:v>4.6084136175949899</c:v>
                      </c:pt>
                      <c:pt idx="713">
                        <c:v>4.6154312150402799</c:v>
                      </c:pt>
                      <c:pt idx="714">
                        <c:v>4.6224488124855698</c:v>
                      </c:pt>
                      <c:pt idx="715">
                        <c:v>4.6294664099308598</c:v>
                      </c:pt>
                      <c:pt idx="716">
                        <c:v>4.6364840073761497</c:v>
                      </c:pt>
                      <c:pt idx="717">
                        <c:v>4.6435016048214397</c:v>
                      </c:pt>
                      <c:pt idx="718">
                        <c:v>4.6505192022667297</c:v>
                      </c:pt>
                      <c:pt idx="719">
                        <c:v>4.6575367997120196</c:v>
                      </c:pt>
                      <c:pt idx="720">
                        <c:v>4.6645543971573096</c:v>
                      </c:pt>
                      <c:pt idx="721">
                        <c:v>4.6715719946026004</c:v>
                      </c:pt>
                      <c:pt idx="722">
                        <c:v>4.6785895920478904</c:v>
                      </c:pt>
                      <c:pt idx="723">
                        <c:v>4.6856071894931803</c:v>
                      </c:pt>
                      <c:pt idx="724">
                        <c:v>4.6926247869384703</c:v>
                      </c:pt>
                      <c:pt idx="725">
                        <c:v>4.6996423843837603</c:v>
                      </c:pt>
                      <c:pt idx="726">
                        <c:v>4.7066599818290502</c:v>
                      </c:pt>
                      <c:pt idx="727">
                        <c:v>4.7136775792743402</c:v>
                      </c:pt>
                      <c:pt idx="728">
                        <c:v>4.7206951767196301</c:v>
                      </c:pt>
                      <c:pt idx="729">
                        <c:v>4.7277127741649201</c:v>
                      </c:pt>
                      <c:pt idx="730">
                        <c:v>4.73473037161021</c:v>
                      </c:pt>
                      <c:pt idx="731">
                        <c:v>4.7417479690555</c:v>
                      </c:pt>
                      <c:pt idx="732">
                        <c:v>4.74876556650079</c:v>
                      </c:pt>
                      <c:pt idx="733">
                        <c:v>4.7557831639460799</c:v>
                      </c:pt>
                      <c:pt idx="734">
                        <c:v>4.7628007613913699</c:v>
                      </c:pt>
                      <c:pt idx="735">
                        <c:v>4.7698183588366598</c:v>
                      </c:pt>
                      <c:pt idx="736">
                        <c:v>4.7768359562819498</c:v>
                      </c:pt>
                      <c:pt idx="737">
                        <c:v>4.7838535537272397</c:v>
                      </c:pt>
                      <c:pt idx="738">
                        <c:v>4.7908711511725297</c:v>
                      </c:pt>
                      <c:pt idx="739">
                        <c:v>4.7978887486178197</c:v>
                      </c:pt>
                      <c:pt idx="740">
                        <c:v>4.8049063460631096</c:v>
                      </c:pt>
                      <c:pt idx="741">
                        <c:v>4.8119239435083996</c:v>
                      </c:pt>
                      <c:pt idx="742">
                        <c:v>4.8189415409536904</c:v>
                      </c:pt>
                      <c:pt idx="743">
                        <c:v>4.8259591383989804</c:v>
                      </c:pt>
                      <c:pt idx="744">
                        <c:v>4.8329767358442597</c:v>
                      </c:pt>
                      <c:pt idx="745">
                        <c:v>4.8399943332895603</c:v>
                      </c:pt>
                      <c:pt idx="746">
                        <c:v>4.8470119307348396</c:v>
                      </c:pt>
                      <c:pt idx="747">
                        <c:v>4.8540295281801402</c:v>
                      </c:pt>
                      <c:pt idx="748">
                        <c:v>4.8610471256254204</c:v>
                      </c:pt>
                      <c:pt idx="749">
                        <c:v>4.8680647230707104</c:v>
                      </c:pt>
                      <c:pt idx="750">
                        <c:v>4.8750823205160003</c:v>
                      </c:pt>
                      <c:pt idx="751">
                        <c:v>4.8820999179612903</c:v>
                      </c:pt>
                      <c:pt idx="752">
                        <c:v>4.8891175154065802</c:v>
                      </c:pt>
                      <c:pt idx="753">
                        <c:v>4.8961351128518702</c:v>
                      </c:pt>
                      <c:pt idx="754">
                        <c:v>4.9031527102971602</c:v>
                      </c:pt>
                      <c:pt idx="755">
                        <c:v>4.9101703077424501</c:v>
                      </c:pt>
                      <c:pt idx="756">
                        <c:v>4.9171879051877401</c:v>
                      </c:pt>
                      <c:pt idx="757">
                        <c:v>4.92420550263303</c:v>
                      </c:pt>
                      <c:pt idx="758">
                        <c:v>4.93122310007832</c:v>
                      </c:pt>
                      <c:pt idx="759">
                        <c:v>4.9382406975236099</c:v>
                      </c:pt>
                      <c:pt idx="760">
                        <c:v>4.9452582949688999</c:v>
                      </c:pt>
                      <c:pt idx="761">
                        <c:v>4.9522758924141899</c:v>
                      </c:pt>
                      <c:pt idx="762">
                        <c:v>4.9592934898594798</c:v>
                      </c:pt>
                      <c:pt idx="763">
                        <c:v>4.9663110873047698</c:v>
                      </c:pt>
                      <c:pt idx="764">
                        <c:v>4.9733286847500597</c:v>
                      </c:pt>
                      <c:pt idx="765">
                        <c:v>4.9803462821953497</c:v>
                      </c:pt>
                      <c:pt idx="766">
                        <c:v>4.9873638796406397</c:v>
                      </c:pt>
                      <c:pt idx="767">
                        <c:v>4.9943814770859296</c:v>
                      </c:pt>
                      <c:pt idx="768">
                        <c:v>5.0013990745312196</c:v>
                      </c:pt>
                      <c:pt idx="769">
                        <c:v>5.0084166719765104</c:v>
                      </c:pt>
                      <c:pt idx="770">
                        <c:v>5.0154342694218004</c:v>
                      </c:pt>
                      <c:pt idx="771">
                        <c:v>5.0224518668670903</c:v>
                      </c:pt>
                      <c:pt idx="772">
                        <c:v>5.0294694643123803</c:v>
                      </c:pt>
                      <c:pt idx="773">
                        <c:v>5.0364870617576702</c:v>
                      </c:pt>
                      <c:pt idx="774">
                        <c:v>5.0435046592029602</c:v>
                      </c:pt>
                      <c:pt idx="775">
                        <c:v>5.0505222566482502</c:v>
                      </c:pt>
                      <c:pt idx="776">
                        <c:v>5.0575398540935401</c:v>
                      </c:pt>
                      <c:pt idx="777">
                        <c:v>5.0645574515388301</c:v>
                      </c:pt>
                      <c:pt idx="778">
                        <c:v>5.07157504898412</c:v>
                      </c:pt>
                      <c:pt idx="779">
                        <c:v>5.07859264642941</c:v>
                      </c:pt>
                      <c:pt idx="780">
                        <c:v>5.0856102438747</c:v>
                      </c:pt>
                      <c:pt idx="781">
                        <c:v>5.0926278413199899</c:v>
                      </c:pt>
                      <c:pt idx="782">
                        <c:v>5.0996454387652799</c:v>
                      </c:pt>
                      <c:pt idx="783">
                        <c:v>5.1066630362105698</c:v>
                      </c:pt>
                      <c:pt idx="784">
                        <c:v>5.1136806336558598</c:v>
                      </c:pt>
                      <c:pt idx="785">
                        <c:v>5.12069823110114</c:v>
                      </c:pt>
                      <c:pt idx="786">
                        <c:v>5.1277158285464397</c:v>
                      </c:pt>
                      <c:pt idx="787">
                        <c:v>5.1347334259917199</c:v>
                      </c:pt>
                      <c:pt idx="788">
                        <c:v>5.1417510234370098</c:v>
                      </c:pt>
                      <c:pt idx="789">
                        <c:v>5.1487686208822998</c:v>
                      </c:pt>
                      <c:pt idx="790">
                        <c:v>5.1557862183275898</c:v>
                      </c:pt>
                      <c:pt idx="791">
                        <c:v>5.1628038157728797</c:v>
                      </c:pt>
                      <c:pt idx="792">
                        <c:v>5.1698214132181697</c:v>
                      </c:pt>
                      <c:pt idx="793">
                        <c:v>5.1768390106634596</c:v>
                      </c:pt>
                      <c:pt idx="794">
                        <c:v>5.1838566081087496</c:v>
                      </c:pt>
                      <c:pt idx="795">
                        <c:v>5.1908742055540404</c:v>
                      </c:pt>
                      <c:pt idx="796">
                        <c:v>5.1978918029993304</c:v>
                      </c:pt>
                      <c:pt idx="797">
                        <c:v>5.2049094004446204</c:v>
                      </c:pt>
                      <c:pt idx="798">
                        <c:v>5.2119269978899103</c:v>
                      </c:pt>
                      <c:pt idx="799">
                        <c:v>5.2189445953352003</c:v>
                      </c:pt>
                      <c:pt idx="800">
                        <c:v>5.2259621927804902</c:v>
                      </c:pt>
                      <c:pt idx="801">
                        <c:v>5.2329797902257802</c:v>
                      </c:pt>
                      <c:pt idx="802">
                        <c:v>5.2399973876710702</c:v>
                      </c:pt>
                      <c:pt idx="803">
                        <c:v>5.2470149851163601</c:v>
                      </c:pt>
                      <c:pt idx="804">
                        <c:v>5.2540325825616501</c:v>
                      </c:pt>
                      <c:pt idx="805">
                        <c:v>5.26105018000694</c:v>
                      </c:pt>
                      <c:pt idx="806">
                        <c:v>5.26806777745223</c:v>
                      </c:pt>
                      <c:pt idx="807">
                        <c:v>5.2750853748975199</c:v>
                      </c:pt>
                      <c:pt idx="808">
                        <c:v>5.2821029723428099</c:v>
                      </c:pt>
                      <c:pt idx="809">
                        <c:v>5.2891205697880999</c:v>
                      </c:pt>
                      <c:pt idx="810">
                        <c:v>5.2961381672333898</c:v>
                      </c:pt>
                      <c:pt idx="811">
                        <c:v>5.3031557646786798</c:v>
                      </c:pt>
                      <c:pt idx="812">
                        <c:v>5.3101733621239697</c:v>
                      </c:pt>
                      <c:pt idx="813">
                        <c:v>5.3171909595692597</c:v>
                      </c:pt>
                      <c:pt idx="814">
                        <c:v>5.3242085570145496</c:v>
                      </c:pt>
                      <c:pt idx="815">
                        <c:v>5.3312261544598396</c:v>
                      </c:pt>
                      <c:pt idx="816">
                        <c:v>5.3382437519051296</c:v>
                      </c:pt>
                      <c:pt idx="817">
                        <c:v>5.3452613493504204</c:v>
                      </c:pt>
                      <c:pt idx="818">
                        <c:v>5.3522789467957104</c:v>
                      </c:pt>
                      <c:pt idx="819">
                        <c:v>5.3592965442410003</c:v>
                      </c:pt>
                      <c:pt idx="820">
                        <c:v>5.3663141416862903</c:v>
                      </c:pt>
                      <c:pt idx="821">
                        <c:v>5.3733317391315802</c:v>
                      </c:pt>
                      <c:pt idx="822">
                        <c:v>5.3803493365768702</c:v>
                      </c:pt>
                      <c:pt idx="823">
                        <c:v>5.3873669340221602</c:v>
                      </c:pt>
                      <c:pt idx="824">
                        <c:v>5.3943845314674403</c:v>
                      </c:pt>
                      <c:pt idx="825">
                        <c:v>5.4014021289127401</c:v>
                      </c:pt>
                      <c:pt idx="826">
                        <c:v>5.4084197263580203</c:v>
                      </c:pt>
                      <c:pt idx="827">
                        <c:v>5.4154373238033102</c:v>
                      </c:pt>
                      <c:pt idx="828">
                        <c:v>5.4224549212486002</c:v>
                      </c:pt>
                      <c:pt idx="829">
                        <c:v>5.4294725186938901</c:v>
                      </c:pt>
                      <c:pt idx="830">
                        <c:v>5.4364901161391801</c:v>
                      </c:pt>
                      <c:pt idx="831">
                        <c:v>5.4435077135844701</c:v>
                      </c:pt>
                      <c:pt idx="832">
                        <c:v>5.45052531102976</c:v>
                      </c:pt>
                      <c:pt idx="833">
                        <c:v>5.45754290847505</c:v>
                      </c:pt>
                      <c:pt idx="834">
                        <c:v>5.4645605059203399</c:v>
                      </c:pt>
                      <c:pt idx="835">
                        <c:v>5.4715781033656299</c:v>
                      </c:pt>
                      <c:pt idx="836">
                        <c:v>5.4785957008109198</c:v>
                      </c:pt>
                      <c:pt idx="837">
                        <c:v>5.4856132982562098</c:v>
                      </c:pt>
                      <c:pt idx="838">
                        <c:v>5.4926308957014998</c:v>
                      </c:pt>
                      <c:pt idx="839">
                        <c:v>5.4996484931467897</c:v>
                      </c:pt>
                      <c:pt idx="840">
                        <c:v>5.5066660905920797</c:v>
                      </c:pt>
                      <c:pt idx="841">
                        <c:v>5.5136836880373696</c:v>
                      </c:pt>
                      <c:pt idx="842">
                        <c:v>5.5207012854826596</c:v>
                      </c:pt>
                      <c:pt idx="843">
                        <c:v>5.5277188829279504</c:v>
                      </c:pt>
                      <c:pt idx="844">
                        <c:v>5.5347364803732404</c:v>
                      </c:pt>
                      <c:pt idx="845">
                        <c:v>5.5417540778185304</c:v>
                      </c:pt>
                      <c:pt idx="846">
                        <c:v>5.5487716752638203</c:v>
                      </c:pt>
                      <c:pt idx="847">
                        <c:v>5.5557892727091103</c:v>
                      </c:pt>
                      <c:pt idx="848">
                        <c:v>5.5628068701544002</c:v>
                      </c:pt>
                      <c:pt idx="849">
                        <c:v>5.5698244675996902</c:v>
                      </c:pt>
                      <c:pt idx="850">
                        <c:v>5.5768420650449801</c:v>
                      </c:pt>
                      <c:pt idx="851">
                        <c:v>5.5838596624902701</c:v>
                      </c:pt>
                      <c:pt idx="852">
                        <c:v>5.5908772599355601</c:v>
                      </c:pt>
                      <c:pt idx="853">
                        <c:v>5.59789485738085</c:v>
                      </c:pt>
                      <c:pt idx="854">
                        <c:v>5.60491245482614</c:v>
                      </c:pt>
                      <c:pt idx="855">
                        <c:v>5.6119300522714299</c:v>
                      </c:pt>
                      <c:pt idx="856">
                        <c:v>5.6189476497167199</c:v>
                      </c:pt>
                      <c:pt idx="857">
                        <c:v>5.6259652471620099</c:v>
                      </c:pt>
                      <c:pt idx="858">
                        <c:v>5.6329828446072998</c:v>
                      </c:pt>
                      <c:pt idx="859">
                        <c:v>5.6400004420525898</c:v>
                      </c:pt>
                      <c:pt idx="860">
                        <c:v>5.6470180394978797</c:v>
                      </c:pt>
                      <c:pt idx="861">
                        <c:v>5.6540356369431697</c:v>
                      </c:pt>
                      <c:pt idx="862">
                        <c:v>5.6610532343884596</c:v>
                      </c:pt>
                      <c:pt idx="863">
                        <c:v>5.6680708318337496</c:v>
                      </c:pt>
                      <c:pt idx="864">
                        <c:v>5.6750884292790396</c:v>
                      </c:pt>
                      <c:pt idx="865">
                        <c:v>5.6821060267243304</c:v>
                      </c:pt>
                      <c:pt idx="866">
                        <c:v>5.6891236241696097</c:v>
                      </c:pt>
                      <c:pt idx="867">
                        <c:v>5.6961412216148997</c:v>
                      </c:pt>
                      <c:pt idx="868">
                        <c:v>5.7031588190602003</c:v>
                      </c:pt>
                      <c:pt idx="869">
                        <c:v>5.7101764165054796</c:v>
                      </c:pt>
                      <c:pt idx="870">
                        <c:v>5.7171940139507704</c:v>
                      </c:pt>
                      <c:pt idx="871">
                        <c:v>5.7242116113960604</c:v>
                      </c:pt>
                      <c:pt idx="872">
                        <c:v>5.7312292088413503</c:v>
                      </c:pt>
                      <c:pt idx="873">
                        <c:v>5.7382468062866403</c:v>
                      </c:pt>
                      <c:pt idx="874">
                        <c:v>5.7452644037319303</c:v>
                      </c:pt>
                      <c:pt idx="875">
                        <c:v>5.7522820011772202</c:v>
                      </c:pt>
                      <c:pt idx="876">
                        <c:v>5.7592995986225102</c:v>
                      </c:pt>
                      <c:pt idx="877">
                        <c:v>5.7663171960678001</c:v>
                      </c:pt>
                      <c:pt idx="878">
                        <c:v>5.7733347935130901</c:v>
                      </c:pt>
                      <c:pt idx="879">
                        <c:v>5.78035239095838</c:v>
                      </c:pt>
                      <c:pt idx="880">
                        <c:v>5.78736998840367</c:v>
                      </c:pt>
                      <c:pt idx="881">
                        <c:v>5.79438758584896</c:v>
                      </c:pt>
                      <c:pt idx="882">
                        <c:v>5.8014051832942499</c:v>
                      </c:pt>
                      <c:pt idx="883">
                        <c:v>5.8084227807395399</c:v>
                      </c:pt>
                      <c:pt idx="884">
                        <c:v>5.8154403781848298</c:v>
                      </c:pt>
                      <c:pt idx="885">
                        <c:v>5.8224579756301198</c:v>
                      </c:pt>
                      <c:pt idx="886">
                        <c:v>5.8294755730754098</c:v>
                      </c:pt>
                      <c:pt idx="887">
                        <c:v>5.8364931705206997</c:v>
                      </c:pt>
                      <c:pt idx="888">
                        <c:v>5.8435107679659897</c:v>
                      </c:pt>
                      <c:pt idx="889">
                        <c:v>5.8505283654112796</c:v>
                      </c:pt>
                      <c:pt idx="890">
                        <c:v>5.8575459628565696</c:v>
                      </c:pt>
                      <c:pt idx="891">
                        <c:v>5.8645635603018604</c:v>
                      </c:pt>
                      <c:pt idx="892">
                        <c:v>5.8715811577471504</c:v>
                      </c:pt>
                      <c:pt idx="893">
                        <c:v>5.8785987551924404</c:v>
                      </c:pt>
                      <c:pt idx="894">
                        <c:v>5.8856163526377303</c:v>
                      </c:pt>
                      <c:pt idx="895">
                        <c:v>5.8926339500830203</c:v>
                      </c:pt>
                      <c:pt idx="896">
                        <c:v>5.8996515475283102</c:v>
                      </c:pt>
                      <c:pt idx="897">
                        <c:v>5.9066691449736002</c:v>
                      </c:pt>
                      <c:pt idx="898">
                        <c:v>5.9136867424188901</c:v>
                      </c:pt>
                      <c:pt idx="899">
                        <c:v>5.9207043398641801</c:v>
                      </c:pt>
                      <c:pt idx="900">
                        <c:v>5.9277219373094701</c:v>
                      </c:pt>
                      <c:pt idx="901">
                        <c:v>5.93473953475476</c:v>
                      </c:pt>
                      <c:pt idx="902">
                        <c:v>5.94175713220005</c:v>
                      </c:pt>
                      <c:pt idx="903">
                        <c:v>5.9487747296453399</c:v>
                      </c:pt>
                      <c:pt idx="904">
                        <c:v>5.9557923270906299</c:v>
                      </c:pt>
                      <c:pt idx="905">
                        <c:v>5.9628099245359198</c:v>
                      </c:pt>
                      <c:pt idx="906">
                        <c:v>5.9698275219812098</c:v>
                      </c:pt>
                      <c:pt idx="907">
                        <c:v>5.97684511942649</c:v>
                      </c:pt>
                      <c:pt idx="908">
                        <c:v>5.98386271687178</c:v>
                      </c:pt>
                      <c:pt idx="909">
                        <c:v>5.9908803143170699</c:v>
                      </c:pt>
                      <c:pt idx="910">
                        <c:v>5.9978979117623599</c:v>
                      </c:pt>
                      <c:pt idx="911">
                        <c:v>6.0049155092076498</c:v>
                      </c:pt>
                      <c:pt idx="912">
                        <c:v>6.0119331066529398</c:v>
                      </c:pt>
                      <c:pt idx="913">
                        <c:v>6.0189507040982297</c:v>
                      </c:pt>
                      <c:pt idx="914">
                        <c:v>6.0259683015435197</c:v>
                      </c:pt>
                      <c:pt idx="915">
                        <c:v>6.0329858989888097</c:v>
                      </c:pt>
                      <c:pt idx="916">
                        <c:v>6.0400034964340996</c:v>
                      </c:pt>
                      <c:pt idx="917">
                        <c:v>6.0470210938793896</c:v>
                      </c:pt>
                      <c:pt idx="918">
                        <c:v>6.0540386913246804</c:v>
                      </c:pt>
                      <c:pt idx="919">
                        <c:v>6.0610562887699704</c:v>
                      </c:pt>
                      <c:pt idx="920">
                        <c:v>6.0680738862152603</c:v>
                      </c:pt>
                      <c:pt idx="921">
                        <c:v>6.0750914836605503</c:v>
                      </c:pt>
                      <c:pt idx="922">
                        <c:v>6.0821090811058403</c:v>
                      </c:pt>
                      <c:pt idx="923">
                        <c:v>6.0891266785511302</c:v>
                      </c:pt>
                      <c:pt idx="924">
                        <c:v>6.0961442759964202</c:v>
                      </c:pt>
                      <c:pt idx="925">
                        <c:v>6.1031618734417101</c:v>
                      </c:pt>
                      <c:pt idx="926">
                        <c:v>6.1101794708870001</c:v>
                      </c:pt>
                      <c:pt idx="927">
                        <c:v>6.11719706833229</c:v>
                      </c:pt>
                      <c:pt idx="928">
                        <c:v>6.12421466577758</c:v>
                      </c:pt>
                      <c:pt idx="929">
                        <c:v>6.13123226322287</c:v>
                      </c:pt>
                      <c:pt idx="930">
                        <c:v>6.1382498606681599</c:v>
                      </c:pt>
                      <c:pt idx="931">
                        <c:v>6.1452674581134499</c:v>
                      </c:pt>
                      <c:pt idx="932">
                        <c:v>6.1522850555587398</c:v>
                      </c:pt>
                      <c:pt idx="933">
                        <c:v>6.1593026530040298</c:v>
                      </c:pt>
                      <c:pt idx="934">
                        <c:v>6.1663202504493198</c:v>
                      </c:pt>
                      <c:pt idx="935">
                        <c:v>6.1733378478946097</c:v>
                      </c:pt>
                      <c:pt idx="936">
                        <c:v>6.1803554453398997</c:v>
                      </c:pt>
                      <c:pt idx="937">
                        <c:v>6.1873730427851896</c:v>
                      </c:pt>
                      <c:pt idx="938">
                        <c:v>6.1943906402304796</c:v>
                      </c:pt>
                      <c:pt idx="939">
                        <c:v>6.2014082376757704</c:v>
                      </c:pt>
                      <c:pt idx="940">
                        <c:v>6.2084258351210604</c:v>
                      </c:pt>
                      <c:pt idx="941">
                        <c:v>6.2154434325663503</c:v>
                      </c:pt>
                      <c:pt idx="942">
                        <c:v>6.2224610300116403</c:v>
                      </c:pt>
                      <c:pt idx="943">
                        <c:v>6.2294786274569303</c:v>
                      </c:pt>
                      <c:pt idx="944">
                        <c:v>6.2364962249022096</c:v>
                      </c:pt>
                      <c:pt idx="945">
                        <c:v>6.2435138223475102</c:v>
                      </c:pt>
                      <c:pt idx="946">
                        <c:v>6.2505314197928001</c:v>
                      </c:pt>
                      <c:pt idx="947">
                        <c:v>6.2575490172380901</c:v>
                      </c:pt>
                      <c:pt idx="948">
                        <c:v>6.2645666146833801</c:v>
                      </c:pt>
                      <c:pt idx="949">
                        <c:v>6.27158421212867</c:v>
                      </c:pt>
                      <c:pt idx="950">
                        <c:v>6.2786018095739502</c:v>
                      </c:pt>
                      <c:pt idx="951">
                        <c:v>6.2856194070192402</c:v>
                      </c:pt>
                      <c:pt idx="952">
                        <c:v>6.2926370044645301</c:v>
                      </c:pt>
                      <c:pt idx="953">
                        <c:v>6.2996546019098201</c:v>
                      </c:pt>
                      <c:pt idx="954">
                        <c:v>6.30667219935511</c:v>
                      </c:pt>
                      <c:pt idx="955">
                        <c:v>6.3136897968004</c:v>
                      </c:pt>
                      <c:pt idx="956">
                        <c:v>6.3207073942456899</c:v>
                      </c:pt>
                      <c:pt idx="957">
                        <c:v>6.3277249916909799</c:v>
                      </c:pt>
                      <c:pt idx="958">
                        <c:v>6.3347425891362699</c:v>
                      </c:pt>
                      <c:pt idx="959">
                        <c:v>6.3417601865815598</c:v>
                      </c:pt>
                      <c:pt idx="960">
                        <c:v>6.3487777840268498</c:v>
                      </c:pt>
                      <c:pt idx="961">
                        <c:v>6.3557953814721397</c:v>
                      </c:pt>
                      <c:pt idx="962">
                        <c:v>6.3628129789174297</c:v>
                      </c:pt>
                      <c:pt idx="963">
                        <c:v>6.3698305763627197</c:v>
                      </c:pt>
                      <c:pt idx="964">
                        <c:v>6.3768481738080096</c:v>
                      </c:pt>
                      <c:pt idx="965">
                        <c:v>6.3838657712532996</c:v>
                      </c:pt>
                      <c:pt idx="966">
                        <c:v>6.3908833686985904</c:v>
                      </c:pt>
                      <c:pt idx="967">
                        <c:v>6.3979009661438804</c:v>
                      </c:pt>
                      <c:pt idx="968">
                        <c:v>6.4049185635891703</c:v>
                      </c:pt>
                      <c:pt idx="969">
                        <c:v>6.4119361610344603</c:v>
                      </c:pt>
                      <c:pt idx="970">
                        <c:v>6.4189537584797502</c:v>
                      </c:pt>
                      <c:pt idx="971">
                        <c:v>6.4259713559250402</c:v>
                      </c:pt>
                      <c:pt idx="972">
                        <c:v>6.4329889533703302</c:v>
                      </c:pt>
                      <c:pt idx="973">
                        <c:v>6.4400065508156201</c:v>
                      </c:pt>
                      <c:pt idx="974">
                        <c:v>6.4470241482609101</c:v>
                      </c:pt>
                      <c:pt idx="975">
                        <c:v>6.4540417457062</c:v>
                      </c:pt>
                      <c:pt idx="976">
                        <c:v>6.46105934315149</c:v>
                      </c:pt>
                      <c:pt idx="977">
                        <c:v>6.46807694059678</c:v>
                      </c:pt>
                      <c:pt idx="978">
                        <c:v>6.4750945380420699</c:v>
                      </c:pt>
                      <c:pt idx="979">
                        <c:v>6.4821121354873599</c:v>
                      </c:pt>
                      <c:pt idx="980">
                        <c:v>6.4891297329326498</c:v>
                      </c:pt>
                      <c:pt idx="981">
                        <c:v>6.4961473303779398</c:v>
                      </c:pt>
                      <c:pt idx="982">
                        <c:v>6.5031649278232297</c:v>
                      </c:pt>
                      <c:pt idx="983">
                        <c:v>6.5101825252685197</c:v>
                      </c:pt>
                      <c:pt idx="984">
                        <c:v>6.5172001227138097</c:v>
                      </c:pt>
                      <c:pt idx="985">
                        <c:v>6.5242177201590996</c:v>
                      </c:pt>
                      <c:pt idx="986">
                        <c:v>6.5312353176043798</c:v>
                      </c:pt>
                      <c:pt idx="987">
                        <c:v>6.5382529150496698</c:v>
                      </c:pt>
                      <c:pt idx="988">
                        <c:v>6.5452705124949597</c:v>
                      </c:pt>
                      <c:pt idx="989">
                        <c:v>6.5522881099402497</c:v>
                      </c:pt>
                      <c:pt idx="990">
                        <c:v>6.5593057073855396</c:v>
                      </c:pt>
                      <c:pt idx="991">
                        <c:v>6.5663233048308296</c:v>
                      </c:pt>
                      <c:pt idx="992">
                        <c:v>6.5733409022761196</c:v>
                      </c:pt>
                      <c:pt idx="993">
                        <c:v>6.5803584997214104</c:v>
                      </c:pt>
                      <c:pt idx="994">
                        <c:v>6.5873760971667004</c:v>
                      </c:pt>
                      <c:pt idx="995">
                        <c:v>6.5943936946119903</c:v>
                      </c:pt>
                      <c:pt idx="996">
                        <c:v>6.6014112920572803</c:v>
                      </c:pt>
                      <c:pt idx="997">
                        <c:v>6.6084288895025702</c:v>
                      </c:pt>
                      <c:pt idx="998">
                        <c:v>6.6154464869478602</c:v>
                      </c:pt>
                      <c:pt idx="999">
                        <c:v>6.6224640843931502</c:v>
                      </c:pt>
                      <c:pt idx="1000">
                        <c:v>6.6294816818384401</c:v>
                      </c:pt>
                      <c:pt idx="1001">
                        <c:v>6.6364992792837301</c:v>
                      </c:pt>
                      <c:pt idx="1002">
                        <c:v>6.64351687672902</c:v>
                      </c:pt>
                      <c:pt idx="1003">
                        <c:v>6.65053447417431</c:v>
                      </c:pt>
                      <c:pt idx="1004">
                        <c:v>6.6575520716195999</c:v>
                      </c:pt>
                      <c:pt idx="1005">
                        <c:v>6.6645696690648899</c:v>
                      </c:pt>
                      <c:pt idx="1006">
                        <c:v>6.6715872665101799</c:v>
                      </c:pt>
                      <c:pt idx="1007">
                        <c:v>6.6786048639554698</c:v>
                      </c:pt>
                      <c:pt idx="1008">
                        <c:v>6.6856224614007598</c:v>
                      </c:pt>
                      <c:pt idx="1009">
                        <c:v>6.6926400588460497</c:v>
                      </c:pt>
                      <c:pt idx="1010">
                        <c:v>6.6996576562913397</c:v>
                      </c:pt>
                      <c:pt idx="1011">
                        <c:v>6.7066752537366296</c:v>
                      </c:pt>
                      <c:pt idx="1012">
                        <c:v>6.7136928511819196</c:v>
                      </c:pt>
                      <c:pt idx="1013">
                        <c:v>6.7207104486272096</c:v>
                      </c:pt>
                      <c:pt idx="1014">
                        <c:v>6.7277280460725004</c:v>
                      </c:pt>
                      <c:pt idx="1015">
                        <c:v>6.7347456435177904</c:v>
                      </c:pt>
                      <c:pt idx="1016">
                        <c:v>6.7417632409630803</c:v>
                      </c:pt>
                      <c:pt idx="1017">
                        <c:v>6.7487808384083703</c:v>
                      </c:pt>
                      <c:pt idx="1018">
                        <c:v>6.7557984358536602</c:v>
                      </c:pt>
                      <c:pt idx="1019">
                        <c:v>6.7628160332989502</c:v>
                      </c:pt>
                      <c:pt idx="1020">
                        <c:v>6.7698336307442402</c:v>
                      </c:pt>
                      <c:pt idx="1021">
                        <c:v>6.7768512281895301</c:v>
                      </c:pt>
                      <c:pt idx="1022">
                        <c:v>6.7838688256348201</c:v>
                      </c:pt>
                      <c:pt idx="1023">
                        <c:v>6.79088642308011</c:v>
                      </c:pt>
                      <c:pt idx="1024">
                        <c:v>6.7979040205254</c:v>
                      </c:pt>
                      <c:pt idx="1025">
                        <c:v>6.8049216179706802</c:v>
                      </c:pt>
                      <c:pt idx="1026">
                        <c:v>6.8119392154159701</c:v>
                      </c:pt>
                      <c:pt idx="1027">
                        <c:v>6.8189568128612699</c:v>
                      </c:pt>
                      <c:pt idx="1028">
                        <c:v>6.8259744103065501</c:v>
                      </c:pt>
                      <c:pt idx="1029">
                        <c:v>6.83299200775184</c:v>
                      </c:pt>
                      <c:pt idx="1030">
                        <c:v>6.84000960519713</c:v>
                      </c:pt>
                      <c:pt idx="1031">
                        <c:v>6.8470272026424199</c:v>
                      </c:pt>
                      <c:pt idx="1032">
                        <c:v>6.8540448000877099</c:v>
                      </c:pt>
                      <c:pt idx="1033">
                        <c:v>6.8610623975329998</c:v>
                      </c:pt>
                      <c:pt idx="1034">
                        <c:v>6.8680799949782898</c:v>
                      </c:pt>
                      <c:pt idx="1035">
                        <c:v>6.8750975924235798</c:v>
                      </c:pt>
                      <c:pt idx="1036">
                        <c:v>6.8821151898688697</c:v>
                      </c:pt>
                      <c:pt idx="1037">
                        <c:v>6.8891327873141597</c:v>
                      </c:pt>
                      <c:pt idx="1038">
                        <c:v>6.8961503847594496</c:v>
                      </c:pt>
                      <c:pt idx="1039">
                        <c:v>6.9031679822047396</c:v>
                      </c:pt>
                      <c:pt idx="1040">
                        <c:v>6.9101855796500304</c:v>
                      </c:pt>
                      <c:pt idx="1041">
                        <c:v>6.9172031770953204</c:v>
                      </c:pt>
                      <c:pt idx="1042">
                        <c:v>6.9242207745406104</c:v>
                      </c:pt>
                      <c:pt idx="1043">
                        <c:v>6.9312383719859003</c:v>
                      </c:pt>
                      <c:pt idx="1044">
                        <c:v>6.9382559694311903</c:v>
                      </c:pt>
                      <c:pt idx="1045">
                        <c:v>6.9452735668764802</c:v>
                      </c:pt>
                      <c:pt idx="1046">
                        <c:v>6.9522911643217702</c:v>
                      </c:pt>
                      <c:pt idx="1047">
                        <c:v>6.9593087617670601</c:v>
                      </c:pt>
                      <c:pt idx="1048">
                        <c:v>6.9663263592123501</c:v>
                      </c:pt>
                      <c:pt idx="1049">
                        <c:v>6.9733439566576401</c:v>
                      </c:pt>
                      <c:pt idx="1050">
                        <c:v>6.98036155410293</c:v>
                      </c:pt>
                      <c:pt idx="1051">
                        <c:v>6.98737915154822</c:v>
                      </c:pt>
                      <c:pt idx="1052">
                        <c:v>6.9943967489935099</c:v>
                      </c:pt>
                      <c:pt idx="1053">
                        <c:v>7.0014143464387999</c:v>
                      </c:pt>
                      <c:pt idx="1054">
                        <c:v>7.0084319438840899</c:v>
                      </c:pt>
                      <c:pt idx="1055">
                        <c:v>7.0154495413293798</c:v>
                      </c:pt>
                      <c:pt idx="1056">
                        <c:v>7.0224671387746698</c:v>
                      </c:pt>
                      <c:pt idx="1057">
                        <c:v>7.0294847362199597</c:v>
                      </c:pt>
                      <c:pt idx="1058">
                        <c:v>7.0365023336652497</c:v>
                      </c:pt>
                      <c:pt idx="1059">
                        <c:v>7.0435199311105396</c:v>
                      </c:pt>
                      <c:pt idx="1060">
                        <c:v>7.0505375285558296</c:v>
                      </c:pt>
                      <c:pt idx="1061">
                        <c:v>7.0575551260011196</c:v>
                      </c:pt>
                      <c:pt idx="1062">
                        <c:v>7.0645727234464104</c:v>
                      </c:pt>
                      <c:pt idx="1063">
                        <c:v>7.0715903208917004</c:v>
                      </c:pt>
                      <c:pt idx="1064">
                        <c:v>7.0786079183369903</c:v>
                      </c:pt>
                      <c:pt idx="1065">
                        <c:v>7.0856255157822696</c:v>
                      </c:pt>
                      <c:pt idx="1066">
                        <c:v>7.0926431132275702</c:v>
                      </c:pt>
                      <c:pt idx="1067">
                        <c:v>7.0996607106728602</c:v>
                      </c:pt>
                      <c:pt idx="1068">
                        <c:v>7.1066783081181502</c:v>
                      </c:pt>
                      <c:pt idx="1069">
                        <c:v>7.1136959055634303</c:v>
                      </c:pt>
                      <c:pt idx="1070">
                        <c:v>7.1207135030087203</c:v>
                      </c:pt>
                      <c:pt idx="1071">
                        <c:v>7.1277311004540103</c:v>
                      </c:pt>
                      <c:pt idx="1072">
                        <c:v>7.1347486978993002</c:v>
                      </c:pt>
                      <c:pt idx="1073">
                        <c:v>7.1417662953445902</c:v>
                      </c:pt>
                      <c:pt idx="1074">
                        <c:v>7.1487838927898801</c:v>
                      </c:pt>
                      <c:pt idx="1075">
                        <c:v>7.1558014902351701</c:v>
                      </c:pt>
                      <c:pt idx="1076">
                        <c:v>7.1628190876804601</c:v>
                      </c:pt>
                      <c:pt idx="1077">
                        <c:v>7.16983668512575</c:v>
                      </c:pt>
                      <c:pt idx="1078">
                        <c:v>7.17685428257104</c:v>
                      </c:pt>
                      <c:pt idx="1079">
                        <c:v>7.1838718800163299</c:v>
                      </c:pt>
                      <c:pt idx="1080">
                        <c:v>7.1908894774616199</c:v>
                      </c:pt>
                      <c:pt idx="1081">
                        <c:v>7.1979070749069098</c:v>
                      </c:pt>
                      <c:pt idx="1082">
                        <c:v>7.2049246723521998</c:v>
                      </c:pt>
                      <c:pt idx="1083">
                        <c:v>7.2119422697974898</c:v>
                      </c:pt>
                      <c:pt idx="1084">
                        <c:v>7.2189598672427797</c:v>
                      </c:pt>
                      <c:pt idx="1085">
                        <c:v>7.2259774646880697</c:v>
                      </c:pt>
                      <c:pt idx="1086">
                        <c:v>7.2329950621333596</c:v>
                      </c:pt>
                      <c:pt idx="1087">
                        <c:v>7.2400126595786496</c:v>
                      </c:pt>
                      <c:pt idx="1088">
                        <c:v>7.2470302570239404</c:v>
                      </c:pt>
                      <c:pt idx="1089">
                        <c:v>7.2540478544692304</c:v>
                      </c:pt>
                      <c:pt idx="1090">
                        <c:v>7.2610654519145204</c:v>
                      </c:pt>
                      <c:pt idx="1091">
                        <c:v>7.2680830493598103</c:v>
                      </c:pt>
                      <c:pt idx="1092">
                        <c:v>7.2751006468051003</c:v>
                      </c:pt>
                      <c:pt idx="1093">
                        <c:v>7.2821182442503902</c:v>
                      </c:pt>
                      <c:pt idx="1094">
                        <c:v>7.2891358416956802</c:v>
                      </c:pt>
                      <c:pt idx="1095">
                        <c:v>7.2961534391409701</c:v>
                      </c:pt>
                      <c:pt idx="1096">
                        <c:v>7.3031710365862601</c:v>
                      </c:pt>
                      <c:pt idx="1097">
                        <c:v>7.3101886340315501</c:v>
                      </c:pt>
                      <c:pt idx="1098">
                        <c:v>7.31720623147684</c:v>
                      </c:pt>
                      <c:pt idx="1099">
                        <c:v>7.32422382892213</c:v>
                      </c:pt>
                      <c:pt idx="1100">
                        <c:v>7.3312414263674199</c:v>
                      </c:pt>
                      <c:pt idx="1101">
                        <c:v>7.3382590238127099</c:v>
                      </c:pt>
                      <c:pt idx="1102">
                        <c:v>7.3452766212579998</c:v>
                      </c:pt>
                      <c:pt idx="1103">
                        <c:v>7.3522942187032898</c:v>
                      </c:pt>
                      <c:pt idx="1104">
                        <c:v>7.3593118161485798</c:v>
                      </c:pt>
                      <c:pt idx="1105">
                        <c:v>7.3663294135938697</c:v>
                      </c:pt>
                      <c:pt idx="1106">
                        <c:v>7.3733470110391597</c:v>
                      </c:pt>
                      <c:pt idx="1107">
                        <c:v>7.3803646084844496</c:v>
                      </c:pt>
                      <c:pt idx="1108">
                        <c:v>7.3873822059297298</c:v>
                      </c:pt>
                      <c:pt idx="1109">
                        <c:v>7.3943998033750198</c:v>
                      </c:pt>
                      <c:pt idx="1110">
                        <c:v>7.4014174008203097</c:v>
                      </c:pt>
                      <c:pt idx="1111">
                        <c:v>7.4084349982655997</c:v>
                      </c:pt>
                      <c:pt idx="1112">
                        <c:v>7.4154525957108897</c:v>
                      </c:pt>
                      <c:pt idx="1113">
                        <c:v>7.4224701931561796</c:v>
                      </c:pt>
                      <c:pt idx="1114">
                        <c:v>7.4294877906014696</c:v>
                      </c:pt>
                      <c:pt idx="1115">
                        <c:v>7.4365053880467604</c:v>
                      </c:pt>
                      <c:pt idx="1116">
                        <c:v>7.4435229854920504</c:v>
                      </c:pt>
                      <c:pt idx="1117">
                        <c:v>7.4505405829373403</c:v>
                      </c:pt>
                      <c:pt idx="1118">
                        <c:v>7.4575581803826303</c:v>
                      </c:pt>
                      <c:pt idx="1119">
                        <c:v>7.4645757778279203</c:v>
                      </c:pt>
                      <c:pt idx="1120">
                        <c:v>7.4715933752732102</c:v>
                      </c:pt>
                      <c:pt idx="1121">
                        <c:v>7.4786109727185002</c:v>
                      </c:pt>
                      <c:pt idx="1122">
                        <c:v>7.4856285701637901</c:v>
                      </c:pt>
                      <c:pt idx="1123">
                        <c:v>7.4926461676090801</c:v>
                      </c:pt>
                      <c:pt idx="1124">
                        <c:v>7.49966376505437</c:v>
                      </c:pt>
                      <c:pt idx="1125">
                        <c:v>7.50668136249966</c:v>
                      </c:pt>
                      <c:pt idx="1126">
                        <c:v>7.51369895994495</c:v>
                      </c:pt>
                      <c:pt idx="1127">
                        <c:v>7.5207165573902399</c:v>
                      </c:pt>
                      <c:pt idx="1128">
                        <c:v>7.5277341548355299</c:v>
                      </c:pt>
                      <c:pt idx="1129">
                        <c:v>7.5347517522808198</c:v>
                      </c:pt>
                      <c:pt idx="1130">
                        <c:v>7.5417693497261098</c:v>
                      </c:pt>
                      <c:pt idx="1131">
                        <c:v>7.5487869471713998</c:v>
                      </c:pt>
                      <c:pt idx="1132">
                        <c:v>7.5558045446166897</c:v>
                      </c:pt>
                      <c:pt idx="1133">
                        <c:v>7.5628221420619797</c:v>
                      </c:pt>
                      <c:pt idx="1134">
                        <c:v>7.5698397395072696</c:v>
                      </c:pt>
                      <c:pt idx="1135">
                        <c:v>7.5768573369525596</c:v>
                      </c:pt>
                      <c:pt idx="1136">
                        <c:v>7.5838749343978504</c:v>
                      </c:pt>
                      <c:pt idx="1137">
                        <c:v>7.5908925318431404</c:v>
                      </c:pt>
                      <c:pt idx="1138">
                        <c:v>7.5979101292884303</c:v>
                      </c:pt>
                      <c:pt idx="1139">
                        <c:v>7.6049277267337203</c:v>
                      </c:pt>
                      <c:pt idx="1140">
                        <c:v>7.6119453241790103</c:v>
                      </c:pt>
                      <c:pt idx="1141">
                        <c:v>7.6189629216243002</c:v>
                      </c:pt>
                      <c:pt idx="1142">
                        <c:v>7.6259805190695902</c:v>
                      </c:pt>
                      <c:pt idx="1143">
                        <c:v>7.6329981165148801</c:v>
                      </c:pt>
                      <c:pt idx="1144">
                        <c:v>7.6400157139601701</c:v>
                      </c:pt>
                      <c:pt idx="1145">
                        <c:v>7.6470333114054601</c:v>
                      </c:pt>
                      <c:pt idx="1146">
                        <c:v>7.65405090885075</c:v>
                      </c:pt>
                      <c:pt idx="1147">
                        <c:v>7.6610685062960302</c:v>
                      </c:pt>
                      <c:pt idx="1148">
                        <c:v>7.6680861037413299</c:v>
                      </c:pt>
                      <c:pt idx="1149">
                        <c:v>7.6751037011866199</c:v>
                      </c:pt>
                      <c:pt idx="1150">
                        <c:v>7.6821212986319001</c:v>
                      </c:pt>
                      <c:pt idx="1151">
                        <c:v>7.68913889607719</c:v>
                      </c:pt>
                      <c:pt idx="1152">
                        <c:v>7.69615649352248</c:v>
                      </c:pt>
                      <c:pt idx="1153">
                        <c:v>7.7031740909677699</c:v>
                      </c:pt>
                      <c:pt idx="1154">
                        <c:v>7.7101916884130599</c:v>
                      </c:pt>
                      <c:pt idx="1155">
                        <c:v>7.7172092858583499</c:v>
                      </c:pt>
                      <c:pt idx="1156">
                        <c:v>7.7242268833036398</c:v>
                      </c:pt>
                      <c:pt idx="1157">
                        <c:v>7.7312444807489298</c:v>
                      </c:pt>
                      <c:pt idx="1158">
                        <c:v>7.7382620781942197</c:v>
                      </c:pt>
                      <c:pt idx="1159">
                        <c:v>7.7452796756395097</c:v>
                      </c:pt>
                      <c:pt idx="1160">
                        <c:v>7.7522972730847997</c:v>
                      </c:pt>
                      <c:pt idx="1161">
                        <c:v>7.7593148705300896</c:v>
                      </c:pt>
                      <c:pt idx="1162">
                        <c:v>7.7663324679753796</c:v>
                      </c:pt>
                      <c:pt idx="1163">
                        <c:v>7.7733500654206704</c:v>
                      </c:pt>
                      <c:pt idx="1164">
                        <c:v>7.7803676628659604</c:v>
                      </c:pt>
                      <c:pt idx="1165">
                        <c:v>7.7873852603112503</c:v>
                      </c:pt>
                      <c:pt idx="1166">
                        <c:v>7.7944028577565403</c:v>
                      </c:pt>
                      <c:pt idx="1167">
                        <c:v>7.8014204552018303</c:v>
                      </c:pt>
                      <c:pt idx="1168">
                        <c:v>7.8084380526471202</c:v>
                      </c:pt>
                      <c:pt idx="1169">
                        <c:v>7.8154556500924102</c:v>
                      </c:pt>
                      <c:pt idx="1170">
                        <c:v>7.8224732475377001</c:v>
                      </c:pt>
                      <c:pt idx="1171">
                        <c:v>7.8294908449829901</c:v>
                      </c:pt>
                      <c:pt idx="1172">
                        <c:v>7.83650844242828</c:v>
                      </c:pt>
                      <c:pt idx="1173">
                        <c:v>7.84352603987357</c:v>
                      </c:pt>
                      <c:pt idx="1174">
                        <c:v>7.85054363731886</c:v>
                      </c:pt>
                      <c:pt idx="1175">
                        <c:v>7.8575612347641499</c:v>
                      </c:pt>
                      <c:pt idx="1176">
                        <c:v>7.8645788322094399</c:v>
                      </c:pt>
                      <c:pt idx="1177">
                        <c:v>7.8715964296547298</c:v>
                      </c:pt>
                      <c:pt idx="1178">
                        <c:v>7.8786140271000198</c:v>
                      </c:pt>
                      <c:pt idx="1179">
                        <c:v>7.8856316245453097</c:v>
                      </c:pt>
                      <c:pt idx="1180">
                        <c:v>7.8926492219905997</c:v>
                      </c:pt>
                      <c:pt idx="1181">
                        <c:v>7.8996668194358897</c:v>
                      </c:pt>
                      <c:pt idx="1182">
                        <c:v>7.9066844168811796</c:v>
                      </c:pt>
                      <c:pt idx="1183">
                        <c:v>7.9137020143264696</c:v>
                      </c:pt>
                      <c:pt idx="1184">
                        <c:v>7.9207196117717604</c:v>
                      </c:pt>
                      <c:pt idx="1185">
                        <c:v>7.9277372092170504</c:v>
                      </c:pt>
                      <c:pt idx="1186">
                        <c:v>7.9347548066623297</c:v>
                      </c:pt>
                      <c:pt idx="1187">
                        <c:v>7.9417724041076303</c:v>
                      </c:pt>
                      <c:pt idx="1188">
                        <c:v>7.9487900015529203</c:v>
                      </c:pt>
                      <c:pt idx="1189">
                        <c:v>7.9558075989982102</c:v>
                      </c:pt>
                      <c:pt idx="1190">
                        <c:v>7.9628251964434904</c:v>
                      </c:pt>
                      <c:pt idx="1191">
                        <c:v>7.9698427938887804</c:v>
                      </c:pt>
                      <c:pt idx="1192">
                        <c:v>7.9768603913340703</c:v>
                      </c:pt>
                      <c:pt idx="1193">
                        <c:v>7.9838779887793603</c:v>
                      </c:pt>
                      <c:pt idx="1194">
                        <c:v>7.9908955862246502</c:v>
                      </c:pt>
                      <c:pt idx="1195">
                        <c:v>7.9979131836699402</c:v>
                      </c:pt>
                      <c:pt idx="1196">
                        <c:v>8.0049307811152293</c:v>
                      </c:pt>
                      <c:pt idx="1197">
                        <c:v>8.0119483785605201</c:v>
                      </c:pt>
                      <c:pt idx="1198">
                        <c:v>8.0189659760058092</c:v>
                      </c:pt>
                      <c:pt idx="1199">
                        <c:v>8.0259835734511</c:v>
                      </c:pt>
                      <c:pt idx="1200">
                        <c:v>8.0330011708963909</c:v>
                      </c:pt>
                      <c:pt idx="1201">
                        <c:v>8.0400187683416799</c:v>
                      </c:pt>
                      <c:pt idx="1202">
                        <c:v>8.0470363657869708</c:v>
                      </c:pt>
                      <c:pt idx="1203">
                        <c:v>8.0540539632322599</c:v>
                      </c:pt>
                      <c:pt idx="1204">
                        <c:v>8.0610715606775507</c:v>
                      </c:pt>
                      <c:pt idx="1205">
                        <c:v>8.0680891581228398</c:v>
                      </c:pt>
                      <c:pt idx="1206">
                        <c:v>8.0751067555681306</c:v>
                      </c:pt>
                      <c:pt idx="1207">
                        <c:v>8.0821243530134197</c:v>
                      </c:pt>
                      <c:pt idx="1208">
                        <c:v>8.0891419504587105</c:v>
                      </c:pt>
                      <c:pt idx="1209">
                        <c:v>8.0961595479039996</c:v>
                      </c:pt>
                      <c:pt idx="1210">
                        <c:v>8.1031771453492905</c:v>
                      </c:pt>
                      <c:pt idx="1211">
                        <c:v>8.1101947427945795</c:v>
                      </c:pt>
                      <c:pt idx="1212">
                        <c:v>8.1172123402398704</c:v>
                      </c:pt>
                      <c:pt idx="1213">
                        <c:v>8.1242299376851594</c:v>
                      </c:pt>
                      <c:pt idx="1214">
                        <c:v>8.1312475351304503</c:v>
                      </c:pt>
                      <c:pt idx="1215">
                        <c:v>8.1382651325757394</c:v>
                      </c:pt>
                      <c:pt idx="1216">
                        <c:v>8.1452827300210302</c:v>
                      </c:pt>
                      <c:pt idx="1217">
                        <c:v>8.1523003274663193</c:v>
                      </c:pt>
                      <c:pt idx="1218">
                        <c:v>8.1593179249116101</c:v>
                      </c:pt>
                      <c:pt idx="1219">
                        <c:v>8.1663355223568992</c:v>
                      </c:pt>
                      <c:pt idx="1220">
                        <c:v>8.17335311980219</c:v>
                      </c:pt>
                      <c:pt idx="1221">
                        <c:v>8.1803707172474809</c:v>
                      </c:pt>
                      <c:pt idx="1222">
                        <c:v>8.18738831469277</c:v>
                      </c:pt>
                      <c:pt idx="1223">
                        <c:v>8.1944059121380608</c:v>
                      </c:pt>
                      <c:pt idx="1224">
                        <c:v>8.2014235095833499</c:v>
                      </c:pt>
                      <c:pt idx="1225">
                        <c:v>8.2084411070286407</c:v>
                      </c:pt>
                      <c:pt idx="1226">
                        <c:v>8.2154587044739298</c:v>
                      </c:pt>
                      <c:pt idx="1227">
                        <c:v>8.2224763019192206</c:v>
                      </c:pt>
                      <c:pt idx="1228">
                        <c:v>8.2294938993645008</c:v>
                      </c:pt>
                      <c:pt idx="1229">
                        <c:v>8.2365114968098005</c:v>
                      </c:pt>
                      <c:pt idx="1230">
                        <c:v>8.2435290942550896</c:v>
                      </c:pt>
                      <c:pt idx="1231">
                        <c:v>8.2505466917003805</c:v>
                      </c:pt>
                      <c:pt idx="1232">
                        <c:v>8.2575642891456607</c:v>
                      </c:pt>
                      <c:pt idx="1233">
                        <c:v>8.2645818865909497</c:v>
                      </c:pt>
                      <c:pt idx="1234">
                        <c:v>8.2715994840362406</c:v>
                      </c:pt>
                      <c:pt idx="1235">
                        <c:v>8.2786170814815296</c:v>
                      </c:pt>
                      <c:pt idx="1236">
                        <c:v>8.2856346789268205</c:v>
                      </c:pt>
                      <c:pt idx="1237">
                        <c:v>8.2926522763721096</c:v>
                      </c:pt>
                      <c:pt idx="1238">
                        <c:v>8.2996698738174004</c:v>
                      </c:pt>
                      <c:pt idx="1239">
                        <c:v>8.3066874712626895</c:v>
                      </c:pt>
                      <c:pt idx="1240">
                        <c:v>8.3137050687079803</c:v>
                      </c:pt>
                      <c:pt idx="1241">
                        <c:v>8.3207226661532694</c:v>
                      </c:pt>
                      <c:pt idx="1242">
                        <c:v>8.3277402635985602</c:v>
                      </c:pt>
                      <c:pt idx="1243">
                        <c:v>8.3347578610438493</c:v>
                      </c:pt>
                      <c:pt idx="1244">
                        <c:v>8.3417754584891401</c:v>
                      </c:pt>
                      <c:pt idx="1245">
                        <c:v>8.3487930559344292</c:v>
                      </c:pt>
                      <c:pt idx="1246">
                        <c:v>8.3558106533797201</c:v>
                      </c:pt>
                      <c:pt idx="1247">
                        <c:v>8.3628282508250091</c:v>
                      </c:pt>
                      <c:pt idx="1248">
                        <c:v>8.3698458482703</c:v>
                      </c:pt>
                      <c:pt idx="1249">
                        <c:v>8.3768634457155908</c:v>
                      </c:pt>
                      <c:pt idx="1250">
                        <c:v>8.3838810431608799</c:v>
                      </c:pt>
                      <c:pt idx="1251">
                        <c:v>8.3908986406061707</c:v>
                      </c:pt>
                      <c:pt idx="1252">
                        <c:v>8.3979162380514598</c:v>
                      </c:pt>
                      <c:pt idx="1253">
                        <c:v>8.4049338354967507</c:v>
                      </c:pt>
                      <c:pt idx="1254">
                        <c:v>8.4119514329420397</c:v>
                      </c:pt>
                      <c:pt idx="1255">
                        <c:v>8.4189690303873306</c:v>
                      </c:pt>
                      <c:pt idx="1256">
                        <c:v>8.4259866278326196</c:v>
                      </c:pt>
                      <c:pt idx="1257">
                        <c:v>8.4330042252779105</c:v>
                      </c:pt>
                      <c:pt idx="1258">
                        <c:v>8.4400218227231996</c:v>
                      </c:pt>
                      <c:pt idx="1259">
                        <c:v>8.4470394201684904</c:v>
                      </c:pt>
                      <c:pt idx="1260">
                        <c:v>8.4540570176137795</c:v>
                      </c:pt>
                      <c:pt idx="1261">
                        <c:v>8.4610746150590703</c:v>
                      </c:pt>
                      <c:pt idx="1262">
                        <c:v>8.4680922125043594</c:v>
                      </c:pt>
                      <c:pt idx="1263">
                        <c:v>8.4751098099496502</c:v>
                      </c:pt>
                      <c:pt idx="1264">
                        <c:v>8.4821274073949393</c:v>
                      </c:pt>
                      <c:pt idx="1265">
                        <c:v>8.4891450048402302</c:v>
                      </c:pt>
                      <c:pt idx="1266">
                        <c:v>8.4961626022855192</c:v>
                      </c:pt>
                      <c:pt idx="1267">
                        <c:v>8.5031801997307994</c:v>
                      </c:pt>
                      <c:pt idx="1268">
                        <c:v>8.5101977971760991</c:v>
                      </c:pt>
                      <c:pt idx="1269">
                        <c:v>8.51721539462139</c:v>
                      </c:pt>
                      <c:pt idx="1270">
                        <c:v>8.5242329920666808</c:v>
                      </c:pt>
                      <c:pt idx="1271">
                        <c:v>8.5312505895119592</c:v>
                      </c:pt>
                      <c:pt idx="1272">
                        <c:v>8.5382681869572501</c:v>
                      </c:pt>
                      <c:pt idx="1273">
                        <c:v>8.5452857844025392</c:v>
                      </c:pt>
                      <c:pt idx="1274">
                        <c:v>8.55230338184783</c:v>
                      </c:pt>
                      <c:pt idx="1275">
                        <c:v>8.5593209792931209</c:v>
                      </c:pt>
                      <c:pt idx="1276">
                        <c:v>8.5663385767384099</c:v>
                      </c:pt>
                      <c:pt idx="1277">
                        <c:v>8.5733561741837008</c:v>
                      </c:pt>
                      <c:pt idx="1278">
                        <c:v>8.5803737716289898</c:v>
                      </c:pt>
                      <c:pt idx="1279">
                        <c:v>8.5873913690742807</c:v>
                      </c:pt>
                      <c:pt idx="1280">
                        <c:v>8.5944089665195698</c:v>
                      </c:pt>
                      <c:pt idx="1281">
                        <c:v>8.6014265639648606</c:v>
                      </c:pt>
                      <c:pt idx="1282">
                        <c:v>8.6084441614101497</c:v>
                      </c:pt>
                      <c:pt idx="1283">
                        <c:v>8.6154617588554405</c:v>
                      </c:pt>
                      <c:pt idx="1284">
                        <c:v>8.6224793563007296</c:v>
                      </c:pt>
                      <c:pt idx="1285">
                        <c:v>8.6294969537460204</c:v>
                      </c:pt>
                      <c:pt idx="1286">
                        <c:v>8.6365145511913095</c:v>
                      </c:pt>
                      <c:pt idx="1287">
                        <c:v>8.6435321486366004</c:v>
                      </c:pt>
                      <c:pt idx="1288">
                        <c:v>8.6505497460818894</c:v>
                      </c:pt>
                      <c:pt idx="1289">
                        <c:v>8.6575673435271803</c:v>
                      </c:pt>
                      <c:pt idx="1290">
                        <c:v>8.6645849409724693</c:v>
                      </c:pt>
                      <c:pt idx="1291">
                        <c:v>8.6716025384177602</c:v>
                      </c:pt>
                      <c:pt idx="1292">
                        <c:v>8.6786201358630493</c:v>
                      </c:pt>
                      <c:pt idx="1293">
                        <c:v>8.6856377333083401</c:v>
                      </c:pt>
                      <c:pt idx="1294">
                        <c:v>8.6926553307536292</c:v>
                      </c:pt>
                      <c:pt idx="1295">
                        <c:v>8.69967292819892</c:v>
                      </c:pt>
                      <c:pt idx="1296">
                        <c:v>8.7066905256442109</c:v>
                      </c:pt>
                      <c:pt idx="1297">
                        <c:v>8.7137081230894999</c:v>
                      </c:pt>
                      <c:pt idx="1298">
                        <c:v>8.7207257205347908</c:v>
                      </c:pt>
                      <c:pt idx="1299">
                        <c:v>8.7277433179800799</c:v>
                      </c:pt>
                      <c:pt idx="1300">
                        <c:v>8.7347609154253707</c:v>
                      </c:pt>
                      <c:pt idx="1301">
                        <c:v>8.7417785128706598</c:v>
                      </c:pt>
                      <c:pt idx="1302">
                        <c:v>8.7487961103159506</c:v>
                      </c:pt>
                      <c:pt idx="1303">
                        <c:v>8.7558137077612397</c:v>
                      </c:pt>
                      <c:pt idx="1304">
                        <c:v>8.7628313052065305</c:v>
                      </c:pt>
                      <c:pt idx="1305">
                        <c:v>8.7698489026518196</c:v>
                      </c:pt>
                      <c:pt idx="1306">
                        <c:v>8.7768665000970998</c:v>
                      </c:pt>
                      <c:pt idx="1307">
                        <c:v>8.7838840975423995</c:v>
                      </c:pt>
                      <c:pt idx="1308">
                        <c:v>8.7909016949876904</c:v>
                      </c:pt>
                      <c:pt idx="1309">
                        <c:v>8.7979192924329794</c:v>
                      </c:pt>
                      <c:pt idx="1310">
                        <c:v>8.8049368898782596</c:v>
                      </c:pt>
                      <c:pt idx="1311">
                        <c:v>8.8119544873235505</c:v>
                      </c:pt>
                      <c:pt idx="1312">
                        <c:v>8.8189720847688395</c:v>
                      </c:pt>
                      <c:pt idx="1313">
                        <c:v>8.8259896822141304</c:v>
                      </c:pt>
                      <c:pt idx="1314">
                        <c:v>8.8330072796594301</c:v>
                      </c:pt>
                      <c:pt idx="1315">
                        <c:v>8.8400248771047103</c:v>
                      </c:pt>
                      <c:pt idx="1316">
                        <c:v>8.8470424745499994</c:v>
                      </c:pt>
                      <c:pt idx="1317">
                        <c:v>8.8540600719952902</c:v>
                      </c:pt>
                      <c:pt idx="1318">
                        <c:v>8.8610776694405793</c:v>
                      </c:pt>
                      <c:pt idx="1319">
                        <c:v>8.8680952668858701</c:v>
                      </c:pt>
                      <c:pt idx="1320">
                        <c:v>8.8751128643311592</c:v>
                      </c:pt>
                      <c:pt idx="1321">
                        <c:v>8.88213046177645</c:v>
                      </c:pt>
                      <c:pt idx="1322">
                        <c:v>8.8891480592217391</c:v>
                      </c:pt>
                      <c:pt idx="1323">
                        <c:v>8.89616565666703</c:v>
                      </c:pt>
                      <c:pt idx="1324">
                        <c:v>8.9031832541123208</c:v>
                      </c:pt>
                      <c:pt idx="1325">
                        <c:v>8.9102008515576099</c:v>
                      </c:pt>
                      <c:pt idx="1326">
                        <c:v>8.9172184490029007</c:v>
                      </c:pt>
                      <c:pt idx="1327">
                        <c:v>8.9242360464481898</c:v>
                      </c:pt>
                      <c:pt idx="1328">
                        <c:v>8.9312536438934806</c:v>
                      </c:pt>
                      <c:pt idx="1329">
                        <c:v>8.9382712413387697</c:v>
                      </c:pt>
                      <c:pt idx="1330">
                        <c:v>8.9452888387840606</c:v>
                      </c:pt>
                      <c:pt idx="1331">
                        <c:v>8.9523064362293496</c:v>
                      </c:pt>
                      <c:pt idx="1332">
                        <c:v>8.9593240336746405</c:v>
                      </c:pt>
                      <c:pt idx="1333">
                        <c:v>8.9663416311199295</c:v>
                      </c:pt>
                      <c:pt idx="1334">
                        <c:v>8.9733592285652204</c:v>
                      </c:pt>
                      <c:pt idx="1335">
                        <c:v>8.9803768260105095</c:v>
                      </c:pt>
                      <c:pt idx="1336">
                        <c:v>8.9873944234558003</c:v>
                      </c:pt>
                      <c:pt idx="1337">
                        <c:v>8.9944120209010894</c:v>
                      </c:pt>
                      <c:pt idx="1338">
                        <c:v>9.0014296183463802</c:v>
                      </c:pt>
                      <c:pt idx="1339">
                        <c:v>9.0084472157916693</c:v>
                      </c:pt>
                      <c:pt idx="1340">
                        <c:v>9.0154648132369601</c:v>
                      </c:pt>
                      <c:pt idx="1341">
                        <c:v>9.0224824106822492</c:v>
                      </c:pt>
                      <c:pt idx="1342">
                        <c:v>9.0295000081275401</c:v>
                      </c:pt>
                      <c:pt idx="1343">
                        <c:v>9.0365176055728291</c:v>
                      </c:pt>
                      <c:pt idx="1344">
                        <c:v>9.04353520301812</c:v>
                      </c:pt>
                      <c:pt idx="1345">
                        <c:v>9.0505528004634108</c:v>
                      </c:pt>
                      <c:pt idx="1346">
                        <c:v>9.0575703979086999</c:v>
                      </c:pt>
                      <c:pt idx="1347">
                        <c:v>9.0645879953539907</c:v>
                      </c:pt>
                      <c:pt idx="1348">
                        <c:v>9.0716055927992798</c:v>
                      </c:pt>
                      <c:pt idx="1349">
                        <c:v>9.0786231902445707</c:v>
                      </c:pt>
                      <c:pt idx="1350">
                        <c:v>9.0856407876898508</c:v>
                      </c:pt>
                      <c:pt idx="1351">
                        <c:v>9.0926583851351399</c:v>
                      </c:pt>
                      <c:pt idx="1352">
                        <c:v>9.0996759825804308</c:v>
                      </c:pt>
                      <c:pt idx="1353">
                        <c:v>9.1066935800257305</c:v>
                      </c:pt>
                      <c:pt idx="1354">
                        <c:v>9.1137111774710107</c:v>
                      </c:pt>
                      <c:pt idx="1355">
                        <c:v>9.1207287749162997</c:v>
                      </c:pt>
                      <c:pt idx="1356">
                        <c:v>9.1277463723615906</c:v>
                      </c:pt>
                      <c:pt idx="1357">
                        <c:v>9.1347639698068797</c:v>
                      </c:pt>
                      <c:pt idx="1358">
                        <c:v>9.1417815672521705</c:v>
                      </c:pt>
                      <c:pt idx="1359">
                        <c:v>9.1487991646974596</c:v>
                      </c:pt>
                      <c:pt idx="1360">
                        <c:v>9.1558167621427504</c:v>
                      </c:pt>
                      <c:pt idx="1361">
                        <c:v>9.1628343595880395</c:v>
                      </c:pt>
                      <c:pt idx="1362">
                        <c:v>9.1698519570333303</c:v>
                      </c:pt>
                      <c:pt idx="1363">
                        <c:v>9.1768695544786194</c:v>
                      </c:pt>
                      <c:pt idx="1364">
                        <c:v>9.1838871519239103</c:v>
                      </c:pt>
                      <c:pt idx="1365">
                        <c:v>9.1909047493691993</c:v>
                      </c:pt>
                      <c:pt idx="1366">
                        <c:v>9.1979223468144902</c:v>
                      </c:pt>
                      <c:pt idx="1367">
                        <c:v>9.2049399442597792</c:v>
                      </c:pt>
                      <c:pt idx="1368">
                        <c:v>9.2119575417050701</c:v>
                      </c:pt>
                      <c:pt idx="1369">
                        <c:v>9.2189751391503592</c:v>
                      </c:pt>
                      <c:pt idx="1370">
                        <c:v>9.22599273659565</c:v>
                      </c:pt>
                      <c:pt idx="1371">
                        <c:v>9.2330103340409408</c:v>
                      </c:pt>
                      <c:pt idx="1372">
                        <c:v>9.2400279314862299</c:v>
                      </c:pt>
                      <c:pt idx="1373">
                        <c:v>9.2470455289315208</c:v>
                      </c:pt>
                      <c:pt idx="1374">
                        <c:v>9.2540631263768098</c:v>
                      </c:pt>
                      <c:pt idx="1375">
                        <c:v>9.2610807238221007</c:v>
                      </c:pt>
                      <c:pt idx="1376">
                        <c:v>9.2680983212673897</c:v>
                      </c:pt>
                      <c:pt idx="1377">
                        <c:v>9.2751159187126806</c:v>
                      </c:pt>
                      <c:pt idx="1378">
                        <c:v>9.2821335161579697</c:v>
                      </c:pt>
                      <c:pt idx="1379">
                        <c:v>9.2891511136032605</c:v>
                      </c:pt>
                      <c:pt idx="1380">
                        <c:v>9.2961687110485496</c:v>
                      </c:pt>
                      <c:pt idx="1381">
                        <c:v>9.3031863084938404</c:v>
                      </c:pt>
                      <c:pt idx="1382">
                        <c:v>9.3102039059391295</c:v>
                      </c:pt>
                      <c:pt idx="1383">
                        <c:v>9.3172215033844203</c:v>
                      </c:pt>
                      <c:pt idx="1384">
                        <c:v>9.3242391008297094</c:v>
                      </c:pt>
                      <c:pt idx="1385">
                        <c:v>9.3312566982750003</c:v>
                      </c:pt>
                      <c:pt idx="1386">
                        <c:v>9.3382742957202893</c:v>
                      </c:pt>
                      <c:pt idx="1387">
                        <c:v>9.3452918931655802</c:v>
                      </c:pt>
                      <c:pt idx="1388">
                        <c:v>9.3523094906108692</c:v>
                      </c:pt>
                      <c:pt idx="1389">
                        <c:v>9.3593270880561494</c:v>
                      </c:pt>
                      <c:pt idx="1390">
                        <c:v>9.3663446855014492</c:v>
                      </c:pt>
                      <c:pt idx="1391">
                        <c:v>9.3733622829467294</c:v>
                      </c:pt>
                      <c:pt idx="1392">
                        <c:v>9.3803798803920309</c:v>
                      </c:pt>
                      <c:pt idx="1393">
                        <c:v>9.3873974778373093</c:v>
                      </c:pt>
                      <c:pt idx="1394">
                        <c:v>9.3944150752826108</c:v>
                      </c:pt>
                      <c:pt idx="1395">
                        <c:v>9.4014326727278998</c:v>
                      </c:pt>
                      <c:pt idx="1396">
                        <c:v>9.40845027017318</c:v>
                      </c:pt>
                      <c:pt idx="1397">
                        <c:v>9.4154678676184709</c:v>
                      </c:pt>
                      <c:pt idx="1398">
                        <c:v>9.4224854650637599</c:v>
                      </c:pt>
                      <c:pt idx="1399">
                        <c:v>9.4295030625090508</c:v>
                      </c:pt>
                      <c:pt idx="1400">
                        <c:v>9.4365206599543399</c:v>
                      </c:pt>
                      <c:pt idx="1401">
                        <c:v>9.4435382573996307</c:v>
                      </c:pt>
                      <c:pt idx="1402">
                        <c:v>9.4505558548449198</c:v>
                      </c:pt>
                      <c:pt idx="1403">
                        <c:v>9.4575734522902106</c:v>
                      </c:pt>
                      <c:pt idx="1404">
                        <c:v>9.4645910497354997</c:v>
                      </c:pt>
                      <c:pt idx="1405">
                        <c:v>9.4716086471807905</c:v>
                      </c:pt>
                      <c:pt idx="1406">
                        <c:v>9.4786262446260796</c:v>
                      </c:pt>
                      <c:pt idx="1407">
                        <c:v>9.4856438420713705</c:v>
                      </c:pt>
                      <c:pt idx="1408">
                        <c:v>9.4926614395166595</c:v>
                      </c:pt>
                      <c:pt idx="1409">
                        <c:v>9.4996790369619504</c:v>
                      </c:pt>
                      <c:pt idx="1410">
                        <c:v>9.5066966344072394</c:v>
                      </c:pt>
                      <c:pt idx="1411">
                        <c:v>9.5137142318525303</c:v>
                      </c:pt>
                      <c:pt idx="1412">
                        <c:v>9.5207318292978194</c:v>
                      </c:pt>
                      <c:pt idx="1413">
                        <c:v>9.5277494267431102</c:v>
                      </c:pt>
                      <c:pt idx="1414">
                        <c:v>9.5347670241883993</c:v>
                      </c:pt>
                      <c:pt idx="1415">
                        <c:v>9.5417846216336901</c:v>
                      </c:pt>
                      <c:pt idx="1416">
                        <c:v>9.5488022190789792</c:v>
                      </c:pt>
                      <c:pt idx="1417">
                        <c:v>9.55581981652427</c:v>
                      </c:pt>
                      <c:pt idx="1418">
                        <c:v>9.5628374139695609</c:v>
                      </c:pt>
                      <c:pt idx="1419">
                        <c:v>9.56985501141485</c:v>
                      </c:pt>
                      <c:pt idx="1420">
                        <c:v>9.5768726088601408</c:v>
                      </c:pt>
                      <c:pt idx="1421">
                        <c:v>9.5838902063054299</c:v>
                      </c:pt>
                      <c:pt idx="1422">
                        <c:v>9.5909078037507207</c:v>
                      </c:pt>
                      <c:pt idx="1423">
                        <c:v>9.5979254011960098</c:v>
                      </c:pt>
                      <c:pt idx="1424">
                        <c:v>9.6049429986413006</c:v>
                      </c:pt>
                      <c:pt idx="1425">
                        <c:v>9.6119605960865897</c:v>
                      </c:pt>
                      <c:pt idx="1426">
                        <c:v>9.6189781935318805</c:v>
                      </c:pt>
                      <c:pt idx="1427">
                        <c:v>9.6259957909771696</c:v>
                      </c:pt>
                      <c:pt idx="1428">
                        <c:v>9.6330133884224605</c:v>
                      </c:pt>
                      <c:pt idx="1429">
                        <c:v>9.6400309858677495</c:v>
                      </c:pt>
                      <c:pt idx="1430">
                        <c:v>9.6470485833130404</c:v>
                      </c:pt>
                      <c:pt idx="1431">
                        <c:v>9.6540661807583295</c:v>
                      </c:pt>
                      <c:pt idx="1432">
                        <c:v>9.6610837782036096</c:v>
                      </c:pt>
                      <c:pt idx="1433">
                        <c:v>9.6681013756489094</c:v>
                      </c:pt>
                      <c:pt idx="1434">
                        <c:v>9.6751189730942002</c:v>
                      </c:pt>
                      <c:pt idx="1435">
                        <c:v>9.6821365705394804</c:v>
                      </c:pt>
                      <c:pt idx="1436">
                        <c:v>9.6891541679847695</c:v>
                      </c:pt>
                      <c:pt idx="1437">
                        <c:v>9.6961717654300692</c:v>
                      </c:pt>
                      <c:pt idx="1438">
                        <c:v>9.7031893628753494</c:v>
                      </c:pt>
                      <c:pt idx="1439">
                        <c:v>9.7102069603206402</c:v>
                      </c:pt>
                      <c:pt idx="1440">
                        <c:v>9.7172245577659293</c:v>
                      </c:pt>
                      <c:pt idx="1441">
                        <c:v>9.7242421552112202</c:v>
                      </c:pt>
                      <c:pt idx="1442">
                        <c:v>9.7312597526565092</c:v>
                      </c:pt>
                      <c:pt idx="1443">
                        <c:v>9.7382773501018001</c:v>
                      </c:pt>
                      <c:pt idx="1444">
                        <c:v>9.7452949475470891</c:v>
                      </c:pt>
                      <c:pt idx="1445">
                        <c:v>9.75231254499238</c:v>
                      </c:pt>
                      <c:pt idx="1446">
                        <c:v>9.7593301424376708</c:v>
                      </c:pt>
                      <c:pt idx="1447">
                        <c:v>9.7663477398829599</c:v>
                      </c:pt>
                      <c:pt idx="1448">
                        <c:v>9.7733653373282507</c:v>
                      </c:pt>
                      <c:pt idx="1449">
                        <c:v>9.7803829347735398</c:v>
                      </c:pt>
                      <c:pt idx="1450">
                        <c:v>9.7874005322188307</c:v>
                      </c:pt>
                      <c:pt idx="1451">
                        <c:v>9.7944181296641197</c:v>
                      </c:pt>
                      <c:pt idx="1452">
                        <c:v>9.8014357271094106</c:v>
                      </c:pt>
                      <c:pt idx="1453">
                        <c:v>9.8084533245546996</c:v>
                      </c:pt>
                      <c:pt idx="1454">
                        <c:v>9.8154709219999905</c:v>
                      </c:pt>
                      <c:pt idx="1455">
                        <c:v>9.8224885194452796</c:v>
                      </c:pt>
                      <c:pt idx="1456">
                        <c:v>9.8295061168905704</c:v>
                      </c:pt>
                      <c:pt idx="1457">
                        <c:v>9.8365237143358595</c:v>
                      </c:pt>
                      <c:pt idx="1458">
                        <c:v>9.8435413117811503</c:v>
                      </c:pt>
                      <c:pt idx="1459">
                        <c:v>9.8505589092264394</c:v>
                      </c:pt>
                      <c:pt idx="1460">
                        <c:v>9.8575765066717302</c:v>
                      </c:pt>
                      <c:pt idx="1461">
                        <c:v>9.8645941041170193</c:v>
                      </c:pt>
                      <c:pt idx="1462">
                        <c:v>9.8716117015623102</c:v>
                      </c:pt>
                      <c:pt idx="1463">
                        <c:v>9.8786292990075992</c:v>
                      </c:pt>
                      <c:pt idx="1464">
                        <c:v>9.8856468964528901</c:v>
                      </c:pt>
                      <c:pt idx="1465">
                        <c:v>9.8926644938981791</c:v>
                      </c:pt>
                      <c:pt idx="1466">
                        <c:v>9.89968209134347</c:v>
                      </c:pt>
                      <c:pt idx="1467">
                        <c:v>9.9066996887887608</c:v>
                      </c:pt>
                      <c:pt idx="1468">
                        <c:v>9.9137172862340499</c:v>
                      </c:pt>
                      <c:pt idx="1469">
                        <c:v>9.9207348836793408</c:v>
                      </c:pt>
                      <c:pt idx="1470">
                        <c:v>9.9277524811246298</c:v>
                      </c:pt>
                      <c:pt idx="1471">
                        <c:v>9.93477007856991</c:v>
                      </c:pt>
                      <c:pt idx="1472">
                        <c:v>9.9417876760152097</c:v>
                      </c:pt>
                      <c:pt idx="1473">
                        <c:v>9.9488052734605006</c:v>
                      </c:pt>
                      <c:pt idx="1474">
                        <c:v>9.9558228709057808</c:v>
                      </c:pt>
                      <c:pt idx="1475">
                        <c:v>9.9628404683510698</c:v>
                      </c:pt>
                      <c:pt idx="1476">
                        <c:v>9.9698580657963696</c:v>
                      </c:pt>
                      <c:pt idx="1477">
                        <c:v>9.9768756632416604</c:v>
                      </c:pt>
                      <c:pt idx="1478">
                        <c:v>9.9838932606869406</c:v>
                      </c:pt>
                      <c:pt idx="1479">
                        <c:v>9.9909108581322297</c:v>
                      </c:pt>
                      <c:pt idx="1480">
                        <c:v>9.9979284555775205</c:v>
                      </c:pt>
                      <c:pt idx="1481">
                        <c:v>10.004946053022801</c:v>
                      </c:pt>
                      <c:pt idx="1482">
                        <c:v>10.0119636504681</c:v>
                      </c:pt>
                      <c:pt idx="1483">
                        <c:v>10.0189812479134</c:v>
                      </c:pt>
                      <c:pt idx="1484">
                        <c:v>10.0259988453587</c:v>
                      </c:pt>
                      <c:pt idx="1485">
                        <c:v>10.033016442804</c:v>
                      </c:pt>
                      <c:pt idx="1486">
                        <c:v>10.040034040249299</c:v>
                      </c:pt>
                      <c:pt idx="1487">
                        <c:v>10.047051637694601</c:v>
                      </c:pt>
                      <c:pt idx="1488">
                        <c:v>10.054069235139799</c:v>
                      </c:pt>
                      <c:pt idx="1489">
                        <c:v>10.061086832585101</c:v>
                      </c:pt>
                      <c:pt idx="1490">
                        <c:v>10.068104430030401</c:v>
                      </c:pt>
                      <c:pt idx="1491">
                        <c:v>10.0751220274757</c:v>
                      </c:pt>
                      <c:pt idx="1492">
                        <c:v>10.082139624921</c:v>
                      </c:pt>
                      <c:pt idx="1493">
                        <c:v>10.0891572223663</c:v>
                      </c:pt>
                      <c:pt idx="1494">
                        <c:v>10.096174819811599</c:v>
                      </c:pt>
                      <c:pt idx="1495">
                        <c:v>10.103192417256899</c:v>
                      </c:pt>
                      <c:pt idx="1496">
                        <c:v>10.110210014702201</c:v>
                      </c:pt>
                      <c:pt idx="1497">
                        <c:v>10.117227612147399</c:v>
                      </c:pt>
                      <c:pt idx="1498">
                        <c:v>10.124245209592701</c:v>
                      </c:pt>
                      <c:pt idx="1499">
                        <c:v>10.131262807038</c:v>
                      </c:pt>
                      <c:pt idx="1500">
                        <c:v>10.1382804044833</c:v>
                      </c:pt>
                      <c:pt idx="1501">
                        <c:v>10.1452980019286</c:v>
                      </c:pt>
                      <c:pt idx="1502">
                        <c:v>10.1523155993739</c:v>
                      </c:pt>
                      <c:pt idx="1503">
                        <c:v>10.159333196819199</c:v>
                      </c:pt>
                      <c:pt idx="1504">
                        <c:v>10.166350794264501</c:v>
                      </c:pt>
                      <c:pt idx="1505">
                        <c:v>10.173368391709801</c:v>
                      </c:pt>
                      <c:pt idx="1506">
                        <c:v>10.1803859891551</c:v>
                      </c:pt>
                      <c:pt idx="1507">
                        <c:v>10.187403586600301</c:v>
                      </c:pt>
                      <c:pt idx="1508">
                        <c:v>10.1944211840456</c:v>
                      </c:pt>
                      <c:pt idx="1509">
                        <c:v>10.2014387814909</c:v>
                      </c:pt>
                      <c:pt idx="1510">
                        <c:v>10.2084563789362</c:v>
                      </c:pt>
                      <c:pt idx="1511">
                        <c:v>10.215473976381499</c:v>
                      </c:pt>
                      <c:pt idx="1512">
                        <c:v>10.222491573826799</c:v>
                      </c:pt>
                      <c:pt idx="1513">
                        <c:v>10.229509171272101</c:v>
                      </c:pt>
                      <c:pt idx="1514">
                        <c:v>10.2365267687174</c:v>
                      </c:pt>
                      <c:pt idx="1515">
                        <c:v>10.2435443661627</c:v>
                      </c:pt>
                      <c:pt idx="1516">
                        <c:v>10.250561963608</c:v>
                      </c:pt>
                      <c:pt idx="1517">
                        <c:v>10.2575795610532</c:v>
                      </c:pt>
                      <c:pt idx="1518">
                        <c:v>10.2645971584985</c:v>
                      </c:pt>
                      <c:pt idx="1519">
                        <c:v>10.2716147559438</c:v>
                      </c:pt>
                      <c:pt idx="1520">
                        <c:v>10.278632353389099</c:v>
                      </c:pt>
                      <c:pt idx="1521">
                        <c:v>10.285649950834401</c:v>
                      </c:pt>
                      <c:pt idx="1522">
                        <c:v>10.292667548279701</c:v>
                      </c:pt>
                      <c:pt idx="1523">
                        <c:v>10.299685145725</c:v>
                      </c:pt>
                      <c:pt idx="1524">
                        <c:v>10.3067027431703</c:v>
                      </c:pt>
                      <c:pt idx="1525">
                        <c:v>10.3137203406156</c:v>
                      </c:pt>
                      <c:pt idx="1526">
                        <c:v>10.320737938060899</c:v>
                      </c:pt>
                      <c:pt idx="1527">
                        <c:v>10.3277555355061</c:v>
                      </c:pt>
                      <c:pt idx="1528">
                        <c:v>10.334773132951399</c:v>
                      </c:pt>
                      <c:pt idx="1529">
                        <c:v>10.341790730396699</c:v>
                      </c:pt>
                      <c:pt idx="1530">
                        <c:v>10.348808327842001</c:v>
                      </c:pt>
                      <c:pt idx="1531">
                        <c:v>10.3558259252873</c:v>
                      </c:pt>
                      <c:pt idx="1532">
                        <c:v>10.3628435227326</c:v>
                      </c:pt>
                      <c:pt idx="1533">
                        <c:v>10.3698611201779</c:v>
                      </c:pt>
                      <c:pt idx="1534">
                        <c:v>10.3768787176232</c:v>
                      </c:pt>
                      <c:pt idx="1535">
                        <c:v>10.383896315068499</c:v>
                      </c:pt>
                      <c:pt idx="1536">
                        <c:v>10.390913912513801</c:v>
                      </c:pt>
                      <c:pt idx="1537">
                        <c:v>10.397931509958999</c:v>
                      </c:pt>
                      <c:pt idx="1538">
                        <c:v>10.404949107404301</c:v>
                      </c:pt>
                      <c:pt idx="1539">
                        <c:v>10.411966704849601</c:v>
                      </c:pt>
                      <c:pt idx="1540">
                        <c:v>10.4189843022949</c:v>
                      </c:pt>
                      <c:pt idx="1541">
                        <c:v>10.4260018997402</c:v>
                      </c:pt>
                      <c:pt idx="1542">
                        <c:v>10.4330194971855</c:v>
                      </c:pt>
                      <c:pt idx="1543">
                        <c:v>10.440037094630799</c:v>
                      </c:pt>
                      <c:pt idx="1544">
                        <c:v>10.447054692076099</c:v>
                      </c:pt>
                      <c:pt idx="1545">
                        <c:v>10.454072289521401</c:v>
                      </c:pt>
                      <c:pt idx="1546">
                        <c:v>10.461089886966599</c:v>
                      </c:pt>
                      <c:pt idx="1547">
                        <c:v>10.468107484411901</c:v>
                      </c:pt>
                      <c:pt idx="1548">
                        <c:v>10.4751250818572</c:v>
                      </c:pt>
                      <c:pt idx="1549">
                        <c:v>10.4821426793025</c:v>
                      </c:pt>
                      <c:pt idx="1550">
                        <c:v>10.4891602767478</c:v>
                      </c:pt>
                      <c:pt idx="1551">
                        <c:v>10.4961778741931</c:v>
                      </c:pt>
                      <c:pt idx="1552">
                        <c:v>10.503195471638399</c:v>
                      </c:pt>
                      <c:pt idx="1553">
                        <c:v>10.510213069083701</c:v>
                      </c:pt>
                      <c:pt idx="1554">
                        <c:v>10.517230666529001</c:v>
                      </c:pt>
                      <c:pt idx="1555">
                        <c:v>10.5242482639743</c:v>
                      </c:pt>
                      <c:pt idx="1556">
                        <c:v>10.5312658614195</c:v>
                      </c:pt>
                      <c:pt idx="1557">
                        <c:v>10.5382834588648</c:v>
                      </c:pt>
                      <c:pt idx="1558">
                        <c:v>10.5453010563101</c:v>
                      </c:pt>
                      <c:pt idx="1559">
                        <c:v>10.5523186537554</c:v>
                      </c:pt>
                      <c:pt idx="1560">
                        <c:v>10.559336251200699</c:v>
                      </c:pt>
                      <c:pt idx="1561">
                        <c:v>10.566353848645999</c:v>
                      </c:pt>
                      <c:pt idx="1562">
                        <c:v>10.573371446091301</c:v>
                      </c:pt>
                      <c:pt idx="1563">
                        <c:v>10.5803890435366</c:v>
                      </c:pt>
                      <c:pt idx="1564">
                        <c:v>10.5874066409819</c:v>
                      </c:pt>
                      <c:pt idx="1565">
                        <c:v>10.5944242384272</c:v>
                      </c:pt>
                      <c:pt idx="1566">
                        <c:v>10.6014418358724</c:v>
                      </c:pt>
                      <c:pt idx="1567">
                        <c:v>10.6084594333177</c:v>
                      </c:pt>
                      <c:pt idx="1568">
                        <c:v>10.615477030763</c:v>
                      </c:pt>
                      <c:pt idx="1569">
                        <c:v>10.622494628208299</c:v>
                      </c:pt>
                      <c:pt idx="1570">
                        <c:v>10.629512225653601</c:v>
                      </c:pt>
                      <c:pt idx="1571">
                        <c:v>10.6365298230989</c:v>
                      </c:pt>
                      <c:pt idx="1572">
                        <c:v>10.6435474205442</c:v>
                      </c:pt>
                      <c:pt idx="1573">
                        <c:v>10.6505650179895</c:v>
                      </c:pt>
                      <c:pt idx="1574">
                        <c:v>10.6575826154348</c:v>
                      </c:pt>
                      <c:pt idx="1575">
                        <c:v>10.664600212880099</c:v>
                      </c:pt>
                      <c:pt idx="1576">
                        <c:v>10.6716178103253</c:v>
                      </c:pt>
                      <c:pt idx="1577">
                        <c:v>10.678635407770599</c:v>
                      </c:pt>
                      <c:pt idx="1578">
                        <c:v>10.685653005215899</c:v>
                      </c:pt>
                      <c:pt idx="1579">
                        <c:v>10.692670602661201</c:v>
                      </c:pt>
                      <c:pt idx="1580">
                        <c:v>10.6996882001065</c:v>
                      </c:pt>
                      <c:pt idx="1581">
                        <c:v>10.7067057975518</c:v>
                      </c:pt>
                      <c:pt idx="1582">
                        <c:v>10.7137233949971</c:v>
                      </c:pt>
                      <c:pt idx="1583">
                        <c:v>10.7207409924424</c:v>
                      </c:pt>
                      <c:pt idx="1584">
                        <c:v>10.727758589887699</c:v>
                      </c:pt>
                      <c:pt idx="1585">
                        <c:v>10.7347761873329</c:v>
                      </c:pt>
                      <c:pt idx="1586">
                        <c:v>10.741793784778199</c:v>
                      </c:pt>
                      <c:pt idx="1587">
                        <c:v>10.748811382223501</c:v>
                      </c:pt>
                      <c:pt idx="1588">
                        <c:v>10.7558289796688</c:v>
                      </c:pt>
                      <c:pt idx="1589">
                        <c:v>10.7628465771141</c:v>
                      </c:pt>
                      <c:pt idx="1590">
                        <c:v>10.7698641745594</c:v>
                      </c:pt>
                      <c:pt idx="1591">
                        <c:v>10.7768817720047</c:v>
                      </c:pt>
                      <c:pt idx="1592">
                        <c:v>10.783899369449999</c:v>
                      </c:pt>
                      <c:pt idx="1593">
                        <c:v>10.790916966895299</c:v>
                      </c:pt>
                      <c:pt idx="1594">
                        <c:v>10.797934564340601</c:v>
                      </c:pt>
                      <c:pt idx="1595">
                        <c:v>10.804952161785801</c:v>
                      </c:pt>
                      <c:pt idx="1596">
                        <c:v>10.811969759231101</c:v>
                      </c:pt>
                      <c:pt idx="1597">
                        <c:v>10.8189873566764</c:v>
                      </c:pt>
                      <c:pt idx="1598">
                        <c:v>10.8260049541217</c:v>
                      </c:pt>
                      <c:pt idx="1599">
                        <c:v>10.833022551567</c:v>
                      </c:pt>
                      <c:pt idx="1600">
                        <c:v>10.8400401490123</c:v>
                      </c:pt>
                      <c:pt idx="1601">
                        <c:v>10.847057746457599</c:v>
                      </c:pt>
                      <c:pt idx="1602">
                        <c:v>10.854075343902901</c:v>
                      </c:pt>
                      <c:pt idx="1603">
                        <c:v>10.8610929413482</c:v>
                      </c:pt>
                      <c:pt idx="1604">
                        <c:v>10.8681105387935</c:v>
                      </c:pt>
                      <c:pt idx="1605">
                        <c:v>10.8751281362387</c:v>
                      </c:pt>
                      <c:pt idx="1606">
                        <c:v>10.882145733684</c:v>
                      </c:pt>
                      <c:pt idx="1607">
                        <c:v>10.8891633311293</c:v>
                      </c:pt>
                      <c:pt idx="1608">
                        <c:v>10.8961809285746</c:v>
                      </c:pt>
                      <c:pt idx="1609">
                        <c:v>10.903198526019899</c:v>
                      </c:pt>
                      <c:pt idx="1610">
                        <c:v>10.910216123465201</c:v>
                      </c:pt>
                      <c:pt idx="1611">
                        <c:v>10.917233720910501</c:v>
                      </c:pt>
                      <c:pt idx="1612">
                        <c:v>10.9242513183558</c:v>
                      </c:pt>
                      <c:pt idx="1613">
                        <c:v>10.9312689158011</c:v>
                      </c:pt>
                      <c:pt idx="1614">
                        <c:v>10.9382865132464</c:v>
                      </c:pt>
                      <c:pt idx="1615">
                        <c:v>10.9453041106916</c:v>
                      </c:pt>
                      <c:pt idx="1616">
                        <c:v>10.9523217081369</c:v>
                      </c:pt>
                      <c:pt idx="1617">
                        <c:v>10.959339305582199</c:v>
                      </c:pt>
                      <c:pt idx="1618">
                        <c:v>10.966356903027499</c:v>
                      </c:pt>
                      <c:pt idx="1619">
                        <c:v>10.973374500472801</c:v>
                      </c:pt>
                      <c:pt idx="1620">
                        <c:v>10.9803920979181</c:v>
                      </c:pt>
                      <c:pt idx="1621">
                        <c:v>10.9874096953634</c:v>
                      </c:pt>
                      <c:pt idx="1622">
                        <c:v>10.9944272928087</c:v>
                      </c:pt>
                      <c:pt idx="1623">
                        <c:v>11.001444890254</c:v>
                      </c:pt>
                      <c:pt idx="1624">
                        <c:v>11.0084624876992</c:v>
                      </c:pt>
                      <c:pt idx="1625">
                        <c:v>11.0154800851445</c:v>
                      </c:pt>
                      <c:pt idx="1626">
                        <c:v>11.022497682589799</c:v>
                      </c:pt>
                      <c:pt idx="1627">
                        <c:v>11.029515280035101</c:v>
                      </c:pt>
                      <c:pt idx="1628">
                        <c:v>11.036532877480401</c:v>
                      </c:pt>
                      <c:pt idx="1629">
                        <c:v>11.0435504749257</c:v>
                      </c:pt>
                      <c:pt idx="1630">
                        <c:v>11.050568072371</c:v>
                      </c:pt>
                      <c:pt idx="1631">
                        <c:v>11.0575856698163</c:v>
                      </c:pt>
                      <c:pt idx="1632">
                        <c:v>11.064603267261599</c:v>
                      </c:pt>
                      <c:pt idx="1633">
                        <c:v>11.071620864706899</c:v>
                      </c:pt>
                      <c:pt idx="1634">
                        <c:v>11.078638462152099</c:v>
                      </c:pt>
                      <c:pt idx="1635">
                        <c:v>11.085656059597399</c:v>
                      </c:pt>
                      <c:pt idx="1636">
                        <c:v>11.092673657042701</c:v>
                      </c:pt>
                      <c:pt idx="1637">
                        <c:v>11.099691254488</c:v>
                      </c:pt>
                      <c:pt idx="1638">
                        <c:v>11.1067088519333</c:v>
                      </c:pt>
                      <c:pt idx="1639">
                        <c:v>11.1137264493786</c:v>
                      </c:pt>
                      <c:pt idx="1640">
                        <c:v>11.1207440468239</c:v>
                      </c:pt>
                      <c:pt idx="1641">
                        <c:v>11.127761644269199</c:v>
                      </c:pt>
                      <c:pt idx="1642">
                        <c:v>11.134779241714501</c:v>
                      </c:pt>
                      <c:pt idx="1643">
                        <c:v>11.141796839159801</c:v>
                      </c:pt>
                      <c:pt idx="1644">
                        <c:v>11.148814436605001</c:v>
                      </c:pt>
                      <c:pt idx="1645">
                        <c:v>11.155832034050301</c:v>
                      </c:pt>
                      <c:pt idx="1646">
                        <c:v>11.1628496314956</c:v>
                      </c:pt>
                      <c:pt idx="1647">
                        <c:v>11.1698672289409</c:v>
                      </c:pt>
                      <c:pt idx="1648">
                        <c:v>11.1768848263862</c:v>
                      </c:pt>
                      <c:pt idx="1649">
                        <c:v>11.183902423831499</c:v>
                      </c:pt>
                      <c:pt idx="1650">
                        <c:v>11.190920021276799</c:v>
                      </c:pt>
                      <c:pt idx="1651">
                        <c:v>11.197937618722101</c:v>
                      </c:pt>
                      <c:pt idx="1652">
                        <c:v>11.2049552161674</c:v>
                      </c:pt>
                      <c:pt idx="1653">
                        <c:v>11.2119728136127</c:v>
                      </c:pt>
                      <c:pt idx="1654">
                        <c:v>11.2189904110579</c:v>
                      </c:pt>
                      <c:pt idx="1655">
                        <c:v>11.2260080085032</c:v>
                      </c:pt>
                      <c:pt idx="1656">
                        <c:v>11.2330256059485</c:v>
                      </c:pt>
                      <c:pt idx="1657">
                        <c:v>11.2400432033938</c:v>
                      </c:pt>
                      <c:pt idx="1658">
                        <c:v>11.247060800839099</c:v>
                      </c:pt>
                      <c:pt idx="1659">
                        <c:v>11.254078398284401</c:v>
                      </c:pt>
                      <c:pt idx="1660">
                        <c:v>11.261095995729701</c:v>
                      </c:pt>
                      <c:pt idx="1661">
                        <c:v>11.268113593175</c:v>
                      </c:pt>
                      <c:pt idx="1662">
                        <c:v>11.2751311906203</c:v>
                      </c:pt>
                      <c:pt idx="1663">
                        <c:v>11.2821487880655</c:v>
                      </c:pt>
                      <c:pt idx="1664">
                        <c:v>11.2891663855108</c:v>
                      </c:pt>
                      <c:pt idx="1665">
                        <c:v>11.2961839829561</c:v>
                      </c:pt>
                      <c:pt idx="1666">
                        <c:v>11.303201580401399</c:v>
                      </c:pt>
                      <c:pt idx="1667">
                        <c:v>11.310219177846699</c:v>
                      </c:pt>
                      <c:pt idx="1668">
                        <c:v>11.317236775292001</c:v>
                      </c:pt>
                      <c:pt idx="1669">
                        <c:v>11.3242543727373</c:v>
                      </c:pt>
                      <c:pt idx="1670">
                        <c:v>11.3312719701826</c:v>
                      </c:pt>
                      <c:pt idx="1671">
                        <c:v>11.3382895676279</c:v>
                      </c:pt>
                      <c:pt idx="1672">
                        <c:v>11.3453071650732</c:v>
                      </c:pt>
                      <c:pt idx="1673">
                        <c:v>11.3523247625184</c:v>
                      </c:pt>
                      <c:pt idx="1674">
                        <c:v>11.3593423599637</c:v>
                      </c:pt>
                      <c:pt idx="1675">
                        <c:v>11.366359957408999</c:v>
                      </c:pt>
                      <c:pt idx="1676">
                        <c:v>11.373377554854301</c:v>
                      </c:pt>
                      <c:pt idx="1677">
                        <c:v>11.380395152299601</c:v>
                      </c:pt>
                      <c:pt idx="1678">
                        <c:v>11.3874127497449</c:v>
                      </c:pt>
                      <c:pt idx="1679">
                        <c:v>11.3944303471902</c:v>
                      </c:pt>
                      <c:pt idx="1680">
                        <c:v>11.4014479446355</c:v>
                      </c:pt>
                      <c:pt idx="1681">
                        <c:v>11.408465542080799</c:v>
                      </c:pt>
                      <c:pt idx="1682">
                        <c:v>11.415483139526099</c:v>
                      </c:pt>
                      <c:pt idx="1683">
                        <c:v>11.422500736971299</c:v>
                      </c:pt>
                      <c:pt idx="1684">
                        <c:v>11.429518334416599</c:v>
                      </c:pt>
                      <c:pt idx="1685">
                        <c:v>11.436535931861901</c:v>
                      </c:pt>
                      <c:pt idx="1686">
                        <c:v>11.4435535293072</c:v>
                      </c:pt>
                      <c:pt idx="1687">
                        <c:v>11.4505711267525</c:v>
                      </c:pt>
                      <c:pt idx="1688">
                        <c:v>11.4575887241978</c:v>
                      </c:pt>
                      <c:pt idx="1689">
                        <c:v>11.4646063216431</c:v>
                      </c:pt>
                      <c:pt idx="1690">
                        <c:v>11.471623919088399</c:v>
                      </c:pt>
                      <c:pt idx="1691">
                        <c:v>11.478641516533701</c:v>
                      </c:pt>
                      <c:pt idx="1692">
                        <c:v>11.485659113979001</c:v>
                      </c:pt>
                      <c:pt idx="1693">
                        <c:v>11.492676711424201</c:v>
                      </c:pt>
                      <c:pt idx="1694">
                        <c:v>11.499694308869501</c:v>
                      </c:pt>
                      <c:pt idx="1695">
                        <c:v>11.5067119063148</c:v>
                      </c:pt>
                      <c:pt idx="1696">
                        <c:v>11.5137295037601</c:v>
                      </c:pt>
                      <c:pt idx="1697">
                        <c:v>11.5207471012054</c:v>
                      </c:pt>
                      <c:pt idx="1698">
                        <c:v>11.527764698650699</c:v>
                      </c:pt>
                      <c:pt idx="1699">
                        <c:v>11.534782296095999</c:v>
                      </c:pt>
                      <c:pt idx="1700">
                        <c:v>11.541799893541301</c:v>
                      </c:pt>
                      <c:pt idx="1701">
                        <c:v>11.5488174909866</c:v>
                      </c:pt>
                      <c:pt idx="1702">
                        <c:v>11.555835088431801</c:v>
                      </c:pt>
                      <c:pt idx="1703">
                        <c:v>11.5628526858771</c:v>
                      </c:pt>
                      <c:pt idx="1704">
                        <c:v>11.5698702833224</c:v>
                      </c:pt>
                      <c:pt idx="1705">
                        <c:v>11.5768878807677</c:v>
                      </c:pt>
                      <c:pt idx="1706">
                        <c:v>11.583905478213</c:v>
                      </c:pt>
                      <c:pt idx="1707">
                        <c:v>11.590923075658299</c:v>
                      </c:pt>
                      <c:pt idx="1708">
                        <c:v>11.597940673103601</c:v>
                      </c:pt>
                      <c:pt idx="1709">
                        <c:v>11.604958270548901</c:v>
                      </c:pt>
                      <c:pt idx="1710">
                        <c:v>11.6119758679942</c:v>
                      </c:pt>
                      <c:pt idx="1711">
                        <c:v>11.6189934654395</c:v>
                      </c:pt>
                      <c:pt idx="1712">
                        <c:v>11.6260110628847</c:v>
                      </c:pt>
                      <c:pt idx="1713">
                        <c:v>11.63302866033</c:v>
                      </c:pt>
                      <c:pt idx="1714">
                        <c:v>11.6400462577753</c:v>
                      </c:pt>
                      <c:pt idx="1715">
                        <c:v>11.647063855220599</c:v>
                      </c:pt>
                      <c:pt idx="1716">
                        <c:v>11.654081452665899</c:v>
                      </c:pt>
                      <c:pt idx="1717">
                        <c:v>11.661099050111201</c:v>
                      </c:pt>
                      <c:pt idx="1718">
                        <c:v>11.6681166475565</c:v>
                      </c:pt>
                      <c:pt idx="1719">
                        <c:v>11.6751342450018</c:v>
                      </c:pt>
                      <c:pt idx="1720">
                        <c:v>11.6821518424471</c:v>
                      </c:pt>
                      <c:pt idx="1721">
                        <c:v>11.6891694398924</c:v>
                      </c:pt>
                      <c:pt idx="1722">
                        <c:v>11.6961870373376</c:v>
                      </c:pt>
                      <c:pt idx="1723">
                        <c:v>11.7032046347829</c:v>
                      </c:pt>
                      <c:pt idx="1724">
                        <c:v>11.710222232228199</c:v>
                      </c:pt>
                      <c:pt idx="1725">
                        <c:v>11.717239829673501</c:v>
                      </c:pt>
                      <c:pt idx="1726">
                        <c:v>11.7242574271188</c:v>
                      </c:pt>
                      <c:pt idx="1727">
                        <c:v>11.7312750245641</c:v>
                      </c:pt>
                      <c:pt idx="1728">
                        <c:v>11.7382926220094</c:v>
                      </c:pt>
                      <c:pt idx="1729">
                        <c:v>11.7453102194547</c:v>
                      </c:pt>
                      <c:pt idx="1730">
                        <c:v>11.752327816899999</c:v>
                      </c:pt>
                      <c:pt idx="1731">
                        <c:v>11.759345414345299</c:v>
                      </c:pt>
                      <c:pt idx="1732">
                        <c:v>11.766363011790499</c:v>
                      </c:pt>
                      <c:pt idx="1733">
                        <c:v>11.773380609235801</c:v>
                      </c:pt>
                      <c:pt idx="1734">
                        <c:v>11.780398206681101</c:v>
                      </c:pt>
                      <c:pt idx="1735">
                        <c:v>11.7874158041264</c:v>
                      </c:pt>
                      <c:pt idx="1736">
                        <c:v>11.7944334015717</c:v>
                      </c:pt>
                      <c:pt idx="1737">
                        <c:v>11.801450999017</c:v>
                      </c:pt>
                      <c:pt idx="1738">
                        <c:v>11.8084685964623</c:v>
                      </c:pt>
                      <c:pt idx="1739">
                        <c:v>11.815486193907599</c:v>
                      </c:pt>
                      <c:pt idx="1740">
                        <c:v>11.822503791352901</c:v>
                      </c:pt>
                      <c:pt idx="1741">
                        <c:v>11.829521388798099</c:v>
                      </c:pt>
                      <c:pt idx="1742">
                        <c:v>11.836538986243401</c:v>
                      </c:pt>
                      <c:pt idx="1743">
                        <c:v>11.8435565836887</c:v>
                      </c:pt>
                      <c:pt idx="1744">
                        <c:v>11.850574181134</c:v>
                      </c:pt>
                      <c:pt idx="1745">
                        <c:v>11.8575917785793</c:v>
                      </c:pt>
                      <c:pt idx="1746">
                        <c:v>11.8646093760246</c:v>
                      </c:pt>
                      <c:pt idx="1747">
                        <c:v>11.871626973469899</c:v>
                      </c:pt>
                      <c:pt idx="1748">
                        <c:v>11.878644570915201</c:v>
                      </c:pt>
                      <c:pt idx="1749">
                        <c:v>11.885662168360501</c:v>
                      </c:pt>
                      <c:pt idx="1750">
                        <c:v>11.8926797658058</c:v>
                      </c:pt>
                      <c:pt idx="1751">
                        <c:v>11.899697363251001</c:v>
                      </c:pt>
                      <c:pt idx="1752">
                        <c:v>11.9067149606963</c:v>
                      </c:pt>
                      <c:pt idx="1753">
                        <c:v>11.9137325581416</c:v>
                      </c:pt>
                      <c:pt idx="1754">
                        <c:v>11.9207501555869</c:v>
                      </c:pt>
                      <c:pt idx="1755">
                        <c:v>11.927767753032199</c:v>
                      </c:pt>
                      <c:pt idx="1756">
                        <c:v>11.934785350477499</c:v>
                      </c:pt>
                      <c:pt idx="1757">
                        <c:v>11.941802947922801</c:v>
                      </c:pt>
                      <c:pt idx="1758">
                        <c:v>11.9488205453681</c:v>
                      </c:pt>
                      <c:pt idx="1759">
                        <c:v>11.9558381428134</c:v>
                      </c:pt>
                      <c:pt idx="1760">
                        <c:v>11.9628557402587</c:v>
                      </c:pt>
                      <c:pt idx="1761">
                        <c:v>11.9698733377039</c:v>
                      </c:pt>
                      <c:pt idx="1762">
                        <c:v>11.9768909351492</c:v>
                      </c:pt>
                      <c:pt idx="1763">
                        <c:v>11.9839085325945</c:v>
                      </c:pt>
                      <c:pt idx="1764">
                        <c:v>11.990926130039799</c:v>
                      </c:pt>
                      <c:pt idx="1765">
                        <c:v>11.997943727485101</c:v>
                      </c:pt>
                      <c:pt idx="1766">
                        <c:v>12.004961324930401</c:v>
                      </c:pt>
                      <c:pt idx="1767">
                        <c:v>12.0119789223757</c:v>
                      </c:pt>
                      <c:pt idx="1768">
                        <c:v>12.018996519821</c:v>
                      </c:pt>
                      <c:pt idx="1769">
                        <c:v>12.0260141172663</c:v>
                      </c:pt>
                      <c:pt idx="1770">
                        <c:v>12.033031714711599</c:v>
                      </c:pt>
                      <c:pt idx="1771">
                        <c:v>12.0400493121568</c:v>
                      </c:pt>
                      <c:pt idx="1772">
                        <c:v>12.047066909602099</c:v>
                      </c:pt>
                      <c:pt idx="1773">
                        <c:v>12.054084507047399</c:v>
                      </c:pt>
                      <c:pt idx="1774">
                        <c:v>12.061102104492701</c:v>
                      </c:pt>
                      <c:pt idx="1775">
                        <c:v>12.068119701938</c:v>
                      </c:pt>
                      <c:pt idx="1776">
                        <c:v>12.0751372993833</c:v>
                      </c:pt>
                      <c:pt idx="1777">
                        <c:v>12.0821548968286</c:v>
                      </c:pt>
                      <c:pt idx="1778">
                        <c:v>12.0891724942739</c:v>
                      </c:pt>
                      <c:pt idx="1779">
                        <c:v>12.096190091719199</c:v>
                      </c:pt>
                      <c:pt idx="1780">
                        <c:v>12.1032076891644</c:v>
                      </c:pt>
                      <c:pt idx="1781">
                        <c:v>12.110225286609699</c:v>
                      </c:pt>
                      <c:pt idx="1782">
                        <c:v>12.117242884055001</c:v>
                      </c:pt>
                      <c:pt idx="1783">
                        <c:v>12.124260481500301</c:v>
                      </c:pt>
                      <c:pt idx="1784">
                        <c:v>12.1312780789456</c:v>
                      </c:pt>
                      <c:pt idx="1785">
                        <c:v>12.1382956763909</c:v>
                      </c:pt>
                      <c:pt idx="1786">
                        <c:v>12.1453132738362</c:v>
                      </c:pt>
                      <c:pt idx="1787">
                        <c:v>12.152330871281499</c:v>
                      </c:pt>
                      <c:pt idx="1788">
                        <c:v>12.159348468726799</c:v>
                      </c:pt>
                      <c:pt idx="1789">
                        <c:v>12.166366066172101</c:v>
                      </c:pt>
                      <c:pt idx="1790">
                        <c:v>12.173383663617299</c:v>
                      </c:pt>
                      <c:pt idx="1791">
                        <c:v>12.180401261062601</c:v>
                      </c:pt>
                      <c:pt idx="1792">
                        <c:v>12.1874188585079</c:v>
                      </c:pt>
                      <c:pt idx="1793">
                        <c:v>12.1944364559532</c:v>
                      </c:pt>
                      <c:pt idx="1794">
                        <c:v>12.2014540533985</c:v>
                      </c:pt>
                      <c:pt idx="1795">
                        <c:v>12.2084716508438</c:v>
                      </c:pt>
                      <c:pt idx="1796">
                        <c:v>12.215489248289099</c:v>
                      </c:pt>
                      <c:pt idx="1797">
                        <c:v>12.222506845734401</c:v>
                      </c:pt>
                      <c:pt idx="1798">
                        <c:v>12.229524443179701</c:v>
                      </c:pt>
                      <c:pt idx="1799">
                        <c:v>12.236542040625</c:v>
                      </c:pt>
                      <c:pt idx="1800">
                        <c:v>12.243559638070201</c:v>
                      </c:pt>
                      <c:pt idx="1801">
                        <c:v>12.2505772355155</c:v>
                      </c:pt>
                      <c:pt idx="1802">
                        <c:v>12.2575948329608</c:v>
                      </c:pt>
                      <c:pt idx="1803">
                        <c:v>12.2646124304061</c:v>
                      </c:pt>
                      <c:pt idx="1804">
                        <c:v>12.271630027851399</c:v>
                      </c:pt>
                      <c:pt idx="1805">
                        <c:v>12.278647625296699</c:v>
                      </c:pt>
                      <c:pt idx="1806">
                        <c:v>12.285665222742001</c:v>
                      </c:pt>
                      <c:pt idx="1807">
                        <c:v>12.2926828201873</c:v>
                      </c:pt>
                      <c:pt idx="1808">
                        <c:v>12.2997004176326</c:v>
                      </c:pt>
                      <c:pt idx="1809">
                        <c:v>12.3067180150779</c:v>
                      </c:pt>
                      <c:pt idx="1810">
                        <c:v>12.3137356125231</c:v>
                      </c:pt>
                      <c:pt idx="1811">
                        <c:v>12.3207532099684</c:v>
                      </c:pt>
                      <c:pt idx="1812">
                        <c:v>12.3277708074137</c:v>
                      </c:pt>
                      <c:pt idx="1813">
                        <c:v>12.334788404858999</c:v>
                      </c:pt>
                      <c:pt idx="1814">
                        <c:v>12.341806002304301</c:v>
                      </c:pt>
                      <c:pt idx="1815">
                        <c:v>12.348823599749601</c:v>
                      </c:pt>
                      <c:pt idx="1816">
                        <c:v>12.3558411971949</c:v>
                      </c:pt>
                      <c:pt idx="1817">
                        <c:v>12.3628587946402</c:v>
                      </c:pt>
                      <c:pt idx="1818">
                        <c:v>12.3698763920855</c:v>
                      </c:pt>
                      <c:pt idx="1819">
                        <c:v>12.3768939895307</c:v>
                      </c:pt>
                      <c:pt idx="1820">
                        <c:v>12.383911586976</c:v>
                      </c:pt>
                      <c:pt idx="1821">
                        <c:v>12.390929184421299</c:v>
                      </c:pt>
                      <c:pt idx="1822">
                        <c:v>12.397946781866599</c:v>
                      </c:pt>
                      <c:pt idx="1823">
                        <c:v>12.404964379311901</c:v>
                      </c:pt>
                      <c:pt idx="1824">
                        <c:v>12.4119819767572</c:v>
                      </c:pt>
                      <c:pt idx="1825">
                        <c:v>12.4189995742025</c:v>
                      </c:pt>
                      <c:pt idx="1826">
                        <c:v>12.4260171716478</c:v>
                      </c:pt>
                      <c:pt idx="1827">
                        <c:v>12.4330347690931</c:v>
                      </c:pt>
                      <c:pt idx="1828">
                        <c:v>12.440052366538399</c:v>
                      </c:pt>
                      <c:pt idx="1829">
                        <c:v>12.4470699639836</c:v>
                      </c:pt>
                      <c:pt idx="1830">
                        <c:v>12.454087561428899</c:v>
                      </c:pt>
                      <c:pt idx="1831">
                        <c:v>12.461105158874201</c:v>
                      </c:pt>
                      <c:pt idx="1832">
                        <c:v>12.468122756319501</c:v>
                      </c:pt>
                      <c:pt idx="1833">
                        <c:v>12.4751403537648</c:v>
                      </c:pt>
                      <c:pt idx="1834">
                        <c:v>12.4821579512101</c:v>
                      </c:pt>
                      <c:pt idx="1835">
                        <c:v>12.4891755486554</c:v>
                      </c:pt>
                      <c:pt idx="1836">
                        <c:v>12.496193146100699</c:v>
                      </c:pt>
                      <c:pt idx="1837">
                        <c:v>12.503210743545999</c:v>
                      </c:pt>
                      <c:pt idx="1838">
                        <c:v>12.510228340991301</c:v>
                      </c:pt>
                      <c:pt idx="1839">
                        <c:v>12.517245938436499</c:v>
                      </c:pt>
                      <c:pt idx="1840">
                        <c:v>12.524263535881801</c:v>
                      </c:pt>
                      <c:pt idx="1841">
                        <c:v>12.5312811333271</c:v>
                      </c:pt>
                      <c:pt idx="1842">
                        <c:v>12.5382987307724</c:v>
                      </c:pt>
                      <c:pt idx="1843">
                        <c:v>12.5453163282177</c:v>
                      </c:pt>
                      <c:pt idx="1844">
                        <c:v>12.552333925663</c:v>
                      </c:pt>
                      <c:pt idx="1845">
                        <c:v>12.559351523108299</c:v>
                      </c:pt>
                      <c:pt idx="1846">
                        <c:v>12.566369120553601</c:v>
                      </c:pt>
                      <c:pt idx="1847">
                        <c:v>12.573386717998901</c:v>
                      </c:pt>
                      <c:pt idx="1848">
                        <c:v>12.5804043154442</c:v>
                      </c:pt>
                      <c:pt idx="1849">
                        <c:v>12.5874219128894</c:v>
                      </c:pt>
                      <c:pt idx="1850">
                        <c:v>12.5944395103347</c:v>
                      </c:pt>
                      <c:pt idx="1851">
                        <c:v>12.60145710778</c:v>
                      </c:pt>
                      <c:pt idx="1852">
                        <c:v>12.6084747052253</c:v>
                      </c:pt>
                      <c:pt idx="1853">
                        <c:v>12.615492302670599</c:v>
                      </c:pt>
                      <c:pt idx="1854">
                        <c:v>12.622509900115899</c:v>
                      </c:pt>
                      <c:pt idx="1855">
                        <c:v>12.629527497561201</c:v>
                      </c:pt>
                      <c:pt idx="1856">
                        <c:v>12.6365450950065</c:v>
                      </c:pt>
                      <c:pt idx="1857">
                        <c:v>12.6435626924518</c:v>
                      </c:pt>
                      <c:pt idx="1858">
                        <c:v>12.650580289897</c:v>
                      </c:pt>
                      <c:pt idx="1859">
                        <c:v>12.6575978873423</c:v>
                      </c:pt>
                      <c:pt idx="1860">
                        <c:v>12.6646154847876</c:v>
                      </c:pt>
                      <c:pt idx="1861">
                        <c:v>12.6716330822329</c:v>
                      </c:pt>
                      <c:pt idx="1862">
                        <c:v>12.678650679678199</c:v>
                      </c:pt>
                      <c:pt idx="1863">
                        <c:v>12.685668277123501</c:v>
                      </c:pt>
                      <c:pt idx="1864">
                        <c:v>12.6926858745688</c:v>
                      </c:pt>
                      <c:pt idx="1865">
                        <c:v>12.6997034720141</c:v>
                      </c:pt>
                      <c:pt idx="1866">
                        <c:v>12.7067210694594</c:v>
                      </c:pt>
                      <c:pt idx="1867">
                        <c:v>12.7137386669047</c:v>
                      </c:pt>
                      <c:pt idx="1868">
                        <c:v>12.7207562643499</c:v>
                      </c:pt>
                      <c:pt idx="1869">
                        <c:v>12.7277738617952</c:v>
                      </c:pt>
                      <c:pt idx="1870">
                        <c:v>12.734791459240499</c:v>
                      </c:pt>
                      <c:pt idx="1871">
                        <c:v>12.741809056685801</c:v>
                      </c:pt>
                      <c:pt idx="1872">
                        <c:v>12.748826654131101</c:v>
                      </c:pt>
                      <c:pt idx="1873">
                        <c:v>12.7558442515764</c:v>
                      </c:pt>
                      <c:pt idx="1874">
                        <c:v>12.7628618490217</c:v>
                      </c:pt>
                      <c:pt idx="1875">
                        <c:v>12.769879446467</c:v>
                      </c:pt>
                      <c:pt idx="1876">
                        <c:v>12.7768970439123</c:v>
                      </c:pt>
                      <c:pt idx="1877">
                        <c:v>12.783914641357599</c:v>
                      </c:pt>
                      <c:pt idx="1878">
                        <c:v>12.7909322388028</c:v>
                      </c:pt>
                      <c:pt idx="1879">
                        <c:v>12.797949836248099</c:v>
                      </c:pt>
                      <c:pt idx="1880">
                        <c:v>12.804967433693401</c:v>
                      </c:pt>
                      <c:pt idx="1881">
                        <c:v>12.8119850311387</c:v>
                      </c:pt>
                      <c:pt idx="1882">
                        <c:v>12.819002628584</c:v>
                      </c:pt>
                      <c:pt idx="1883">
                        <c:v>12.8260202260293</c:v>
                      </c:pt>
                      <c:pt idx="1884">
                        <c:v>12.8330378234746</c:v>
                      </c:pt>
                      <c:pt idx="1885">
                        <c:v>12.840055420919899</c:v>
                      </c:pt>
                      <c:pt idx="1886">
                        <c:v>12.847073018365201</c:v>
                      </c:pt>
                      <c:pt idx="1887">
                        <c:v>12.854090615810501</c:v>
                      </c:pt>
                      <c:pt idx="1888">
                        <c:v>12.861108213255701</c:v>
                      </c:pt>
                      <c:pt idx="1889">
                        <c:v>12.868125810701001</c:v>
                      </c:pt>
                      <c:pt idx="1890">
                        <c:v>12.8751434081463</c:v>
                      </c:pt>
                      <c:pt idx="1891">
                        <c:v>12.8821610055916</c:v>
                      </c:pt>
                      <c:pt idx="1892">
                        <c:v>12.8891786030369</c:v>
                      </c:pt>
                      <c:pt idx="1893">
                        <c:v>12.8961962004822</c:v>
                      </c:pt>
                      <c:pt idx="1894">
                        <c:v>12.903213797927499</c:v>
                      </c:pt>
                      <c:pt idx="1895">
                        <c:v>12.910231395372801</c:v>
                      </c:pt>
                      <c:pt idx="1896">
                        <c:v>12.9172489928181</c:v>
                      </c:pt>
                      <c:pt idx="1897">
                        <c:v>12.9242665902634</c:v>
                      </c:pt>
                      <c:pt idx="1898">
                        <c:v>12.9312841877086</c:v>
                      </c:pt>
                      <c:pt idx="1899">
                        <c:v>12.9383017851539</c:v>
                      </c:pt>
                      <c:pt idx="1900">
                        <c:v>12.9453193825992</c:v>
                      </c:pt>
                      <c:pt idx="1901">
                        <c:v>12.9523369800445</c:v>
                      </c:pt>
                      <c:pt idx="1902">
                        <c:v>12.959354577489799</c:v>
                      </c:pt>
                      <c:pt idx="1903">
                        <c:v>12.966372174935101</c:v>
                      </c:pt>
                      <c:pt idx="1904">
                        <c:v>12.973389772380401</c:v>
                      </c:pt>
                      <c:pt idx="1905">
                        <c:v>12.9804073698257</c:v>
                      </c:pt>
                      <c:pt idx="1906">
                        <c:v>12.987424967271</c:v>
                      </c:pt>
                      <c:pt idx="1907">
                        <c:v>12.9944425647162</c:v>
                      </c:pt>
                      <c:pt idx="1908">
                        <c:v>13.0014601621615</c:v>
                      </c:pt>
                      <c:pt idx="1909">
                        <c:v>13.0084777596068</c:v>
                      </c:pt>
                      <c:pt idx="1910">
                        <c:v>13.015495357052099</c:v>
                      </c:pt>
                      <c:pt idx="1911">
                        <c:v>13.022512954497399</c:v>
                      </c:pt>
                      <c:pt idx="1912">
                        <c:v>13.029530551942701</c:v>
                      </c:pt>
                      <c:pt idx="1913">
                        <c:v>13.036548149388</c:v>
                      </c:pt>
                      <c:pt idx="1914">
                        <c:v>13.0435657468333</c:v>
                      </c:pt>
                      <c:pt idx="1915">
                        <c:v>13.0505833442786</c:v>
                      </c:pt>
                      <c:pt idx="1916">
                        <c:v>13.0576009417239</c:v>
                      </c:pt>
                      <c:pt idx="1917">
                        <c:v>13.0646185391691</c:v>
                      </c:pt>
                      <c:pt idx="1918">
                        <c:v>13.0716361366144</c:v>
                      </c:pt>
                      <c:pt idx="1919">
                        <c:v>13.078653734059699</c:v>
                      </c:pt>
                      <c:pt idx="1920">
                        <c:v>13.085671331505001</c:v>
                      </c:pt>
                      <c:pt idx="1921">
                        <c:v>13.092688928950301</c:v>
                      </c:pt>
                      <c:pt idx="1922">
                        <c:v>13.0997065263956</c:v>
                      </c:pt>
                      <c:pt idx="1923">
                        <c:v>13.1067241238409</c:v>
                      </c:pt>
                      <c:pt idx="1924">
                        <c:v>13.1137417212862</c:v>
                      </c:pt>
                      <c:pt idx="1925">
                        <c:v>13.120759318731499</c:v>
                      </c:pt>
                      <c:pt idx="1926">
                        <c:v>13.127776916176799</c:v>
                      </c:pt>
                      <c:pt idx="1927">
                        <c:v>13.134794513621999</c:v>
                      </c:pt>
                      <c:pt idx="1928">
                        <c:v>13.141812111067299</c:v>
                      </c:pt>
                      <c:pt idx="1929">
                        <c:v>13.148829708512601</c:v>
                      </c:pt>
                      <c:pt idx="1930">
                        <c:v>13.1558473059579</c:v>
                      </c:pt>
                      <c:pt idx="1931">
                        <c:v>13.1628649034032</c:v>
                      </c:pt>
                      <c:pt idx="1932">
                        <c:v>13.1698825008485</c:v>
                      </c:pt>
                      <c:pt idx="1933">
                        <c:v>13.1769000982938</c:v>
                      </c:pt>
                      <c:pt idx="1934">
                        <c:v>13.183917695739099</c:v>
                      </c:pt>
                      <c:pt idx="1935">
                        <c:v>13.190935293184401</c:v>
                      </c:pt>
                      <c:pt idx="1936">
                        <c:v>13.197952890629599</c:v>
                      </c:pt>
                      <c:pt idx="1937">
                        <c:v>13.204970488074901</c:v>
                      </c:pt>
                      <c:pt idx="1938">
                        <c:v>13.211988085520201</c:v>
                      </c:pt>
                      <c:pt idx="1939">
                        <c:v>13.2190056829655</c:v>
                      </c:pt>
                      <c:pt idx="1940">
                        <c:v>13.2260232804108</c:v>
                      </c:pt>
                      <c:pt idx="1941">
                        <c:v>13.2330408778561</c:v>
                      </c:pt>
                      <c:pt idx="1942">
                        <c:v>13.240058475301399</c:v>
                      </c:pt>
                      <c:pt idx="1943">
                        <c:v>13.247076072746699</c:v>
                      </c:pt>
                      <c:pt idx="1944">
                        <c:v>13.254093670192001</c:v>
                      </c:pt>
                      <c:pt idx="1945">
                        <c:v>13.2611112676373</c:v>
                      </c:pt>
                      <c:pt idx="1946">
                        <c:v>13.2681288650826</c:v>
                      </c:pt>
                      <c:pt idx="1947">
                        <c:v>13.2751464625278</c:v>
                      </c:pt>
                      <c:pt idx="1948">
                        <c:v>13.2821640599731</c:v>
                      </c:pt>
                      <c:pt idx="1949">
                        <c:v>13.2891816574184</c:v>
                      </c:pt>
                      <c:pt idx="1950">
                        <c:v>13.2961992548637</c:v>
                      </c:pt>
                      <c:pt idx="1951">
                        <c:v>13.303216852308999</c:v>
                      </c:pt>
                      <c:pt idx="1952">
                        <c:v>13.310234449754301</c:v>
                      </c:pt>
                      <c:pt idx="1953">
                        <c:v>13.317252047199601</c:v>
                      </c:pt>
                      <c:pt idx="1954">
                        <c:v>13.3242696446449</c:v>
                      </c:pt>
                      <c:pt idx="1955">
                        <c:v>13.3312872420902</c:v>
                      </c:pt>
                      <c:pt idx="1956">
                        <c:v>13.3383048395354</c:v>
                      </c:pt>
                      <c:pt idx="1957">
                        <c:v>13.3453224369807</c:v>
                      </c:pt>
                      <c:pt idx="1958">
                        <c:v>13.352340034426</c:v>
                      </c:pt>
                      <c:pt idx="1959">
                        <c:v>13.359357631871299</c:v>
                      </c:pt>
                      <c:pt idx="1960">
                        <c:v>13.366375229316599</c:v>
                      </c:pt>
                      <c:pt idx="1961">
                        <c:v>13.373392826761901</c:v>
                      </c:pt>
                      <c:pt idx="1962">
                        <c:v>13.3804104242072</c:v>
                      </c:pt>
                      <c:pt idx="1963">
                        <c:v>13.3874280216525</c:v>
                      </c:pt>
                      <c:pt idx="1964">
                        <c:v>13.3944456190978</c:v>
                      </c:pt>
                      <c:pt idx="1965">
                        <c:v>13.4014632165431</c:v>
                      </c:pt>
                      <c:pt idx="1966">
                        <c:v>13.4084808139883</c:v>
                      </c:pt>
                      <c:pt idx="1967">
                        <c:v>13.4154984114336</c:v>
                      </c:pt>
                      <c:pt idx="1968">
                        <c:v>13.422516008878899</c:v>
                      </c:pt>
                      <c:pt idx="1969">
                        <c:v>13.429533606324201</c:v>
                      </c:pt>
                      <c:pt idx="1970">
                        <c:v>13.436551203769501</c:v>
                      </c:pt>
                      <c:pt idx="1971">
                        <c:v>13.4435688012148</c:v>
                      </c:pt>
                      <c:pt idx="1972">
                        <c:v>13.4505863986601</c:v>
                      </c:pt>
                      <c:pt idx="1973">
                        <c:v>13.4576039961054</c:v>
                      </c:pt>
                      <c:pt idx="1974">
                        <c:v>13.464621593550699</c:v>
                      </c:pt>
                      <c:pt idx="1975">
                        <c:v>13.471639190995999</c:v>
                      </c:pt>
                      <c:pt idx="1976">
                        <c:v>13.478656788441199</c:v>
                      </c:pt>
                      <c:pt idx="1977">
                        <c:v>13.485674385886499</c:v>
                      </c:pt>
                      <c:pt idx="1978">
                        <c:v>13.492691983331801</c:v>
                      </c:pt>
                      <c:pt idx="1979">
                        <c:v>13.4997095807771</c:v>
                      </c:pt>
                      <c:pt idx="1980">
                        <c:v>13.5067271782224</c:v>
                      </c:pt>
                      <c:pt idx="1981">
                        <c:v>13.5137447756677</c:v>
                      </c:pt>
                      <c:pt idx="1982">
                        <c:v>13.520762373113</c:v>
                      </c:pt>
                      <c:pt idx="1983">
                        <c:v>13.527779970558299</c:v>
                      </c:pt>
                      <c:pt idx="1984">
                        <c:v>13.534797568003601</c:v>
                      </c:pt>
                      <c:pt idx="1985">
                        <c:v>13.541815165448799</c:v>
                      </c:pt>
                      <c:pt idx="1986">
                        <c:v>13.548832762894101</c:v>
                      </c:pt>
                      <c:pt idx="1987">
                        <c:v>13.5558503603394</c:v>
                      </c:pt>
                      <c:pt idx="1988">
                        <c:v>13.5628679577847</c:v>
                      </c:pt>
                      <c:pt idx="1989">
                        <c:v>13.56988555523</c:v>
                      </c:pt>
                      <c:pt idx="1990">
                        <c:v>13.5769031526753</c:v>
                      </c:pt>
                      <c:pt idx="1991">
                        <c:v>13.583920750120599</c:v>
                      </c:pt>
                      <c:pt idx="1992">
                        <c:v>13.590938347565899</c:v>
                      </c:pt>
                      <c:pt idx="1993">
                        <c:v>13.597955945011201</c:v>
                      </c:pt>
                      <c:pt idx="1994">
                        <c:v>13.6049735424565</c:v>
                      </c:pt>
                      <c:pt idx="1995">
                        <c:v>13.611991139901701</c:v>
                      </c:pt>
                      <c:pt idx="1996">
                        <c:v>13.619008737347</c:v>
                      </c:pt>
                      <c:pt idx="1997">
                        <c:v>13.6260263347923</c:v>
                      </c:pt>
                      <c:pt idx="1998">
                        <c:v>13.6330439322376</c:v>
                      </c:pt>
                      <c:pt idx="1999">
                        <c:v>13.6400615296829</c:v>
                      </c:pt>
                      <c:pt idx="2000">
                        <c:v>13.647079127128199</c:v>
                      </c:pt>
                      <c:pt idx="2001">
                        <c:v>13.654096724573501</c:v>
                      </c:pt>
                      <c:pt idx="2002">
                        <c:v>13.6611143220188</c:v>
                      </c:pt>
                      <c:pt idx="2003">
                        <c:v>13.6681319194641</c:v>
                      </c:pt>
                      <c:pt idx="2004">
                        <c:v>13.6751495169094</c:v>
                      </c:pt>
                      <c:pt idx="2005">
                        <c:v>13.6821671143546</c:v>
                      </c:pt>
                      <c:pt idx="2006">
                        <c:v>13.6891847117999</c:v>
                      </c:pt>
                      <c:pt idx="2007">
                        <c:v>13.6962023092452</c:v>
                      </c:pt>
                      <c:pt idx="2008">
                        <c:v>13.703219906690499</c:v>
                      </c:pt>
                      <c:pt idx="2009">
                        <c:v>13.710237504135799</c:v>
                      </c:pt>
                      <c:pt idx="2010">
                        <c:v>13.717255101581101</c:v>
                      </c:pt>
                      <c:pt idx="2011">
                        <c:v>13.7242726990264</c:v>
                      </c:pt>
                      <c:pt idx="2012">
                        <c:v>13.7312902964717</c:v>
                      </c:pt>
                      <c:pt idx="2013">
                        <c:v>13.738307893917</c:v>
                      </c:pt>
                      <c:pt idx="2014">
                        <c:v>13.7453254913623</c:v>
                      </c:pt>
                      <c:pt idx="2015">
                        <c:v>13.7523430888075</c:v>
                      </c:pt>
                      <c:pt idx="2016">
                        <c:v>13.7593606862528</c:v>
                      </c:pt>
                      <c:pt idx="2017">
                        <c:v>13.766378283698099</c:v>
                      </c:pt>
                      <c:pt idx="2018">
                        <c:v>13.773395881143401</c:v>
                      </c:pt>
                      <c:pt idx="2019">
                        <c:v>13.7804134785887</c:v>
                      </c:pt>
                      <c:pt idx="2020">
                        <c:v>13.787431076034</c:v>
                      </c:pt>
                      <c:pt idx="2021">
                        <c:v>13.7944486734793</c:v>
                      </c:pt>
                      <c:pt idx="2022">
                        <c:v>13.8014662709246</c:v>
                      </c:pt>
                      <c:pt idx="2023">
                        <c:v>13.808483868369899</c:v>
                      </c:pt>
                      <c:pt idx="2024">
                        <c:v>13.815501465815199</c:v>
                      </c:pt>
                      <c:pt idx="2025">
                        <c:v>13.822519063260399</c:v>
                      </c:pt>
                      <c:pt idx="2026">
                        <c:v>13.829536660705701</c:v>
                      </c:pt>
                      <c:pt idx="2027">
                        <c:v>13.836554258151001</c:v>
                      </c:pt>
                      <c:pt idx="2028">
                        <c:v>13.8435718555963</c:v>
                      </c:pt>
                      <c:pt idx="2029">
                        <c:v>13.8505894530416</c:v>
                      </c:pt>
                      <c:pt idx="2030">
                        <c:v>13.8576070504869</c:v>
                      </c:pt>
                      <c:pt idx="2031">
                        <c:v>13.8646246479322</c:v>
                      </c:pt>
                      <c:pt idx="2032">
                        <c:v>13.871642245377499</c:v>
                      </c:pt>
                      <c:pt idx="2033">
                        <c:v>13.878659842822801</c:v>
                      </c:pt>
                      <c:pt idx="2034">
                        <c:v>13.885677440267999</c:v>
                      </c:pt>
                      <c:pt idx="2035">
                        <c:v>13.892695037713301</c:v>
                      </c:pt>
                      <c:pt idx="2036">
                        <c:v>13.8997126351586</c:v>
                      </c:pt>
                      <c:pt idx="2037">
                        <c:v>13.9067302326039</c:v>
                      </c:pt>
                      <c:pt idx="2038">
                        <c:v>13.9137478300492</c:v>
                      </c:pt>
                      <c:pt idx="2039">
                        <c:v>13.9207654274945</c:v>
                      </c:pt>
                      <c:pt idx="2040">
                        <c:v>13.927783024939799</c:v>
                      </c:pt>
                      <c:pt idx="2041">
                        <c:v>13.934800622385101</c:v>
                      </c:pt>
                      <c:pt idx="2042">
                        <c:v>13.941818219830401</c:v>
                      </c:pt>
                      <c:pt idx="2043">
                        <c:v>13.9488358172757</c:v>
                      </c:pt>
                      <c:pt idx="2044">
                        <c:v>13.955853414720901</c:v>
                      </c:pt>
                      <c:pt idx="2045">
                        <c:v>13.9628710121662</c:v>
                      </c:pt>
                      <c:pt idx="2046">
                        <c:v>13.9698886096115</c:v>
                      </c:pt>
                      <c:pt idx="2047">
                        <c:v>13.9769062070568</c:v>
                      </c:pt>
                      <c:pt idx="2048">
                        <c:v>13.983923804502099</c:v>
                      </c:pt>
                      <c:pt idx="2049">
                        <c:v>13.990941401947399</c:v>
                      </c:pt>
                      <c:pt idx="2050">
                        <c:v>13.997958999392701</c:v>
                      </c:pt>
                      <c:pt idx="2051">
                        <c:v>14.004976596838</c:v>
                      </c:pt>
                      <c:pt idx="2052">
                        <c:v>14.0119941942833</c:v>
                      </c:pt>
                      <c:pt idx="2053">
                        <c:v>14.0190117917286</c:v>
                      </c:pt>
                      <c:pt idx="2054">
                        <c:v>14.0260293891738</c:v>
                      </c:pt>
                      <c:pt idx="2055">
                        <c:v>14.0330469866191</c:v>
                      </c:pt>
                      <c:pt idx="2056">
                        <c:v>14.0400645840644</c:v>
                      </c:pt>
                      <c:pt idx="2057">
                        <c:v>14.047082181509699</c:v>
                      </c:pt>
                      <c:pt idx="2058">
                        <c:v>14.054099778955001</c:v>
                      </c:pt>
                      <c:pt idx="2059">
                        <c:v>14.061117376400301</c:v>
                      </c:pt>
                      <c:pt idx="2060">
                        <c:v>14.0681349738456</c:v>
                      </c:pt>
                      <c:pt idx="2061">
                        <c:v>14.0751525712909</c:v>
                      </c:pt>
                      <c:pt idx="2062">
                        <c:v>14.0821701687362</c:v>
                      </c:pt>
                      <c:pt idx="2063">
                        <c:v>14.089187766181499</c:v>
                      </c:pt>
                      <c:pt idx="2064">
                        <c:v>14.0962053636267</c:v>
                      </c:pt>
                      <c:pt idx="2065">
                        <c:v>14.103222961071999</c:v>
                      </c:pt>
                      <c:pt idx="2066">
                        <c:v>14.110240558517299</c:v>
                      </c:pt>
                      <c:pt idx="2067">
                        <c:v>14.117258155962601</c:v>
                      </c:pt>
                      <c:pt idx="2068">
                        <c:v>14.1242757534079</c:v>
                      </c:pt>
                      <c:pt idx="2069">
                        <c:v>14.1312933508532</c:v>
                      </c:pt>
                      <c:pt idx="2070">
                        <c:v>14.1383109482985</c:v>
                      </c:pt>
                      <c:pt idx="2071">
                        <c:v>14.1453285457438</c:v>
                      </c:pt>
                      <c:pt idx="2072">
                        <c:v>14.152346143189099</c:v>
                      </c:pt>
                      <c:pt idx="2073">
                        <c:v>14.1593637406343</c:v>
                      </c:pt>
                      <c:pt idx="2074">
                        <c:v>14.166381338079599</c:v>
                      </c:pt>
                      <c:pt idx="2075">
                        <c:v>14.173398935524901</c:v>
                      </c:pt>
                      <c:pt idx="2076">
                        <c:v>14.180416532970201</c:v>
                      </c:pt>
                      <c:pt idx="2077">
                        <c:v>14.1874341304155</c:v>
                      </c:pt>
                      <c:pt idx="2078">
                        <c:v>14.1944517278608</c:v>
                      </c:pt>
                      <c:pt idx="2079">
                        <c:v>14.2014693253061</c:v>
                      </c:pt>
                      <c:pt idx="2080">
                        <c:v>14.208486922751399</c:v>
                      </c:pt>
                      <c:pt idx="2081">
                        <c:v>14.215504520196699</c:v>
                      </c:pt>
                      <c:pt idx="2082">
                        <c:v>14.222522117642001</c:v>
                      </c:pt>
                      <c:pt idx="2083">
                        <c:v>14.229539715087199</c:v>
                      </c:pt>
                      <c:pt idx="2084">
                        <c:v>14.236557312532501</c:v>
                      </c:pt>
                      <c:pt idx="2085">
                        <c:v>14.2435749099778</c:v>
                      </c:pt>
                      <c:pt idx="2086">
                        <c:v>14.2505925074231</c:v>
                      </c:pt>
                      <c:pt idx="2087">
                        <c:v>14.2576101048684</c:v>
                      </c:pt>
                      <c:pt idx="2088">
                        <c:v>14.2646277023137</c:v>
                      </c:pt>
                      <c:pt idx="2089">
                        <c:v>14.271645299758999</c:v>
                      </c:pt>
                      <c:pt idx="2090">
                        <c:v>14.278662897204301</c:v>
                      </c:pt>
                      <c:pt idx="2091">
                        <c:v>14.285680494649601</c:v>
                      </c:pt>
                      <c:pt idx="2092">
                        <c:v>14.2926980920949</c:v>
                      </c:pt>
                      <c:pt idx="2093">
                        <c:v>14.299715689540101</c:v>
                      </c:pt>
                      <c:pt idx="2094">
                        <c:v>14.3067332869854</c:v>
                      </c:pt>
                      <c:pt idx="2095">
                        <c:v>14.3137508844307</c:v>
                      </c:pt>
                      <c:pt idx="2096">
                        <c:v>14.320768481876</c:v>
                      </c:pt>
                      <c:pt idx="2097">
                        <c:v>14.327786079321299</c:v>
                      </c:pt>
                      <c:pt idx="2098">
                        <c:v>14.334803676766599</c:v>
                      </c:pt>
                      <c:pt idx="2099">
                        <c:v>14.341821274211901</c:v>
                      </c:pt>
                      <c:pt idx="2100">
                        <c:v>14.3488388716572</c:v>
                      </c:pt>
                      <c:pt idx="2101">
                        <c:v>14.3558564691025</c:v>
                      </c:pt>
                      <c:pt idx="2102">
                        <c:v>14.3628740665478</c:v>
                      </c:pt>
                      <c:pt idx="2103">
                        <c:v>14.369891663993</c:v>
                      </c:pt>
                      <c:pt idx="2104">
                        <c:v>14.3769092614383</c:v>
                      </c:pt>
                      <c:pt idx="2105">
                        <c:v>14.3839268588836</c:v>
                      </c:pt>
                      <c:pt idx="2106">
                        <c:v>14.390944456328899</c:v>
                      </c:pt>
                      <c:pt idx="2107">
                        <c:v>14.397962053774201</c:v>
                      </c:pt>
                      <c:pt idx="2108">
                        <c:v>14.404979651219501</c:v>
                      </c:pt>
                      <c:pt idx="2109">
                        <c:v>14.4119972486648</c:v>
                      </c:pt>
                      <c:pt idx="2110">
                        <c:v>14.4190148461101</c:v>
                      </c:pt>
                      <c:pt idx="2111">
                        <c:v>14.4260324435554</c:v>
                      </c:pt>
                      <c:pt idx="2112">
                        <c:v>14.4330500410006</c:v>
                      </c:pt>
                      <c:pt idx="2113">
                        <c:v>14.4400676384459</c:v>
                      </c:pt>
                      <c:pt idx="2114">
                        <c:v>14.447085235891199</c:v>
                      </c:pt>
                      <c:pt idx="2115">
                        <c:v>14.454102833336499</c:v>
                      </c:pt>
                      <c:pt idx="2116">
                        <c:v>14.461120430781801</c:v>
                      </c:pt>
                      <c:pt idx="2117">
                        <c:v>14.4681380282271</c:v>
                      </c:pt>
                      <c:pt idx="2118">
                        <c:v>14.4751556256724</c:v>
                      </c:pt>
                      <c:pt idx="2119">
                        <c:v>14.4821732231177</c:v>
                      </c:pt>
                      <c:pt idx="2120">
                        <c:v>14.489190820563</c:v>
                      </c:pt>
                      <c:pt idx="2121">
                        <c:v>14.496208418008299</c:v>
                      </c:pt>
                      <c:pt idx="2122">
                        <c:v>14.5032260154535</c:v>
                      </c:pt>
                      <c:pt idx="2123">
                        <c:v>14.510243612898799</c:v>
                      </c:pt>
                      <c:pt idx="2124">
                        <c:v>14.517261210344101</c:v>
                      </c:pt>
                      <c:pt idx="2125">
                        <c:v>14.524278807789401</c:v>
                      </c:pt>
                      <c:pt idx="2126">
                        <c:v>14.5312964052347</c:v>
                      </c:pt>
                      <c:pt idx="2127">
                        <c:v>14.53831400268</c:v>
                      </c:pt>
                      <c:pt idx="2128">
                        <c:v>14.5453316001253</c:v>
                      </c:pt>
                      <c:pt idx="2129">
                        <c:v>14.552349197570599</c:v>
                      </c:pt>
                      <c:pt idx="2130">
                        <c:v>14.559366795015899</c:v>
                      </c:pt>
                      <c:pt idx="2131">
                        <c:v>14.566384392461201</c:v>
                      </c:pt>
                      <c:pt idx="2132">
                        <c:v>14.573401989906399</c:v>
                      </c:pt>
                      <c:pt idx="2133">
                        <c:v>14.580419587351701</c:v>
                      </c:pt>
                      <c:pt idx="2134">
                        <c:v>14.587437184797</c:v>
                      </c:pt>
                      <c:pt idx="2135">
                        <c:v>14.5944547822423</c:v>
                      </c:pt>
                      <c:pt idx="2136">
                        <c:v>14.6014723796876</c:v>
                      </c:pt>
                      <c:pt idx="2137">
                        <c:v>14.6084899771329</c:v>
                      </c:pt>
                      <c:pt idx="2138">
                        <c:v>14.615507574578199</c:v>
                      </c:pt>
                      <c:pt idx="2139">
                        <c:v>14.622525172023501</c:v>
                      </c:pt>
                      <c:pt idx="2140">
                        <c:v>14.629542769468801</c:v>
                      </c:pt>
                      <c:pt idx="2141">
                        <c:v>14.6365603669141</c:v>
                      </c:pt>
                      <c:pt idx="2142">
                        <c:v>14.6435779643593</c:v>
                      </c:pt>
                      <c:pt idx="2143">
                        <c:v>14.6505955618046</c:v>
                      </c:pt>
                      <c:pt idx="2144">
                        <c:v>14.6576131592499</c:v>
                      </c:pt>
                      <c:pt idx="2145">
                        <c:v>14.6646307566952</c:v>
                      </c:pt>
                      <c:pt idx="2146">
                        <c:v>14.671648354140499</c:v>
                      </c:pt>
                      <c:pt idx="2147">
                        <c:v>14.678665951585799</c:v>
                      </c:pt>
                      <c:pt idx="2148">
                        <c:v>14.685683549031101</c:v>
                      </c:pt>
                      <c:pt idx="2149">
                        <c:v>14.6927011464764</c:v>
                      </c:pt>
                      <c:pt idx="2150">
                        <c:v>14.6997187439217</c:v>
                      </c:pt>
                      <c:pt idx="2151">
                        <c:v>14.7067363413669</c:v>
                      </c:pt>
                      <c:pt idx="2152">
                        <c:v>14.7137539388122</c:v>
                      </c:pt>
                      <c:pt idx="2153">
                        <c:v>14.7207715362575</c:v>
                      </c:pt>
                      <c:pt idx="2154">
                        <c:v>14.7277891337028</c:v>
                      </c:pt>
                      <c:pt idx="2155">
                        <c:v>14.734806731148099</c:v>
                      </c:pt>
                      <c:pt idx="2156">
                        <c:v>14.741824328593401</c:v>
                      </c:pt>
                      <c:pt idx="2157">
                        <c:v>14.7488419260387</c:v>
                      </c:pt>
                      <c:pt idx="2158">
                        <c:v>14.755859523484</c:v>
                      </c:pt>
                      <c:pt idx="2159">
                        <c:v>14.7628771209293</c:v>
                      </c:pt>
                      <c:pt idx="2160">
                        <c:v>14.7698947183746</c:v>
                      </c:pt>
                      <c:pt idx="2161">
                        <c:v>14.7769123158198</c:v>
                      </c:pt>
                      <c:pt idx="2162">
                        <c:v>14.7839299132651</c:v>
                      </c:pt>
                      <c:pt idx="2163">
                        <c:v>14.790947510710399</c:v>
                      </c:pt>
                      <c:pt idx="2164">
                        <c:v>14.797965108155701</c:v>
                      </c:pt>
                      <c:pt idx="2165">
                        <c:v>14.804982705601001</c:v>
                      </c:pt>
                      <c:pt idx="2166">
                        <c:v>14.8120003030463</c:v>
                      </c:pt>
                      <c:pt idx="2167">
                        <c:v>14.8190179004916</c:v>
                      </c:pt>
                      <c:pt idx="2168">
                        <c:v>14.8260354979369</c:v>
                      </c:pt>
                      <c:pt idx="2169">
                        <c:v>14.8330530953822</c:v>
                      </c:pt>
                      <c:pt idx="2170">
                        <c:v>14.840070692827499</c:v>
                      </c:pt>
                      <c:pt idx="2171">
                        <c:v>14.847088290272699</c:v>
                      </c:pt>
                      <c:pt idx="2172">
                        <c:v>14.854105887717999</c:v>
                      </c:pt>
                      <c:pt idx="2173">
                        <c:v>14.861123485163301</c:v>
                      </c:pt>
                      <c:pt idx="2174">
                        <c:v>14.8681410826086</c:v>
                      </c:pt>
                      <c:pt idx="2175">
                        <c:v>14.8751586800539</c:v>
                      </c:pt>
                      <c:pt idx="2176">
                        <c:v>14.8821762774992</c:v>
                      </c:pt>
                      <c:pt idx="2177">
                        <c:v>14.8891938749445</c:v>
                      </c:pt>
                      <c:pt idx="2178">
                        <c:v>14.896211472389799</c:v>
                      </c:pt>
                      <c:pt idx="2179">
                        <c:v>14.903229069835101</c:v>
                      </c:pt>
                      <c:pt idx="2180">
                        <c:v>14.910246667280401</c:v>
                      </c:pt>
                      <c:pt idx="2181">
                        <c:v>14.917264264725601</c:v>
                      </c:pt>
                      <c:pt idx="2182">
                        <c:v>14.924281862170901</c:v>
                      </c:pt>
                      <c:pt idx="2183">
                        <c:v>14.9312994596162</c:v>
                      </c:pt>
                      <c:pt idx="2184">
                        <c:v>14.9383170570615</c:v>
                      </c:pt>
                      <c:pt idx="2185">
                        <c:v>14.9453346545068</c:v>
                      </c:pt>
                      <c:pt idx="2186">
                        <c:v>14.952352251952099</c:v>
                      </c:pt>
                      <c:pt idx="2187">
                        <c:v>14.959369849397399</c:v>
                      </c:pt>
                      <c:pt idx="2188">
                        <c:v>14.966387446842701</c:v>
                      </c:pt>
                      <c:pt idx="2189">
                        <c:v>14.973405044288</c:v>
                      </c:pt>
                      <c:pt idx="2190">
                        <c:v>14.980422641733201</c:v>
                      </c:pt>
                      <c:pt idx="2191">
                        <c:v>14.9874402391785</c:v>
                      </c:pt>
                      <c:pt idx="2192">
                        <c:v>14.9944578366238</c:v>
                      </c:pt>
                      <c:pt idx="2193">
                        <c:v>15.0014754340691</c:v>
                      </c:pt>
                      <c:pt idx="2194">
                        <c:v>15.0084930315144</c:v>
                      </c:pt>
                      <c:pt idx="2195">
                        <c:v>15.015510628959699</c:v>
                      </c:pt>
                      <c:pt idx="2196">
                        <c:v>15.022528226405001</c:v>
                      </c:pt>
                      <c:pt idx="2197">
                        <c:v>15.029545823850301</c:v>
                      </c:pt>
                      <c:pt idx="2198">
                        <c:v>15.0365634212956</c:v>
                      </c:pt>
                      <c:pt idx="2199">
                        <c:v>15.0435810187409</c:v>
                      </c:pt>
                      <c:pt idx="2200">
                        <c:v>15.0505986161861</c:v>
                      </c:pt>
                      <c:pt idx="2201">
                        <c:v>15.0576162136314</c:v>
                      </c:pt>
                      <c:pt idx="2202">
                        <c:v>15.0646338110767</c:v>
                      </c:pt>
                      <c:pt idx="2203">
                        <c:v>15.071651408521999</c:v>
                      </c:pt>
                      <c:pt idx="2204">
                        <c:v>15.078669005967299</c:v>
                      </c:pt>
                      <c:pt idx="2205">
                        <c:v>15.085686603412601</c:v>
                      </c:pt>
                      <c:pt idx="2206">
                        <c:v>15.0927042008579</c:v>
                      </c:pt>
                      <c:pt idx="2207">
                        <c:v>15.0997217983032</c:v>
                      </c:pt>
                      <c:pt idx="2208">
                        <c:v>15.1067393957485</c:v>
                      </c:pt>
                      <c:pt idx="2209">
                        <c:v>15.1137569931938</c:v>
                      </c:pt>
                      <c:pt idx="2210">
                        <c:v>15.120774590639</c:v>
                      </c:pt>
                      <c:pt idx="2211">
                        <c:v>15.1277921880843</c:v>
                      </c:pt>
                      <c:pt idx="2212">
                        <c:v>15.134809785529599</c:v>
                      </c:pt>
                      <c:pt idx="2213">
                        <c:v>15.141827382974901</c:v>
                      </c:pt>
                      <c:pt idx="2214">
                        <c:v>15.148844980420201</c:v>
                      </c:pt>
                      <c:pt idx="2215">
                        <c:v>15.1558625778655</c:v>
                      </c:pt>
                      <c:pt idx="2216">
                        <c:v>15.1628801753108</c:v>
                      </c:pt>
                      <c:pt idx="2217">
                        <c:v>15.1698977727561</c:v>
                      </c:pt>
                      <c:pt idx="2218">
                        <c:v>15.176915370201399</c:v>
                      </c:pt>
                      <c:pt idx="2219">
                        <c:v>15.183932967646699</c:v>
                      </c:pt>
                      <c:pt idx="2220">
                        <c:v>15.190950565091899</c:v>
                      </c:pt>
                      <c:pt idx="2221">
                        <c:v>15.197968162537199</c:v>
                      </c:pt>
                      <c:pt idx="2222">
                        <c:v>15.204985759982501</c:v>
                      </c:pt>
                      <c:pt idx="2223">
                        <c:v>15.2120033574278</c:v>
                      </c:pt>
                      <c:pt idx="2224">
                        <c:v>15.2190209548731</c:v>
                      </c:pt>
                      <c:pt idx="2225">
                        <c:v>15.2260385523184</c:v>
                      </c:pt>
                      <c:pt idx="2226">
                        <c:v>15.2330561497637</c:v>
                      </c:pt>
                      <c:pt idx="2227">
                        <c:v>15.240073747208999</c:v>
                      </c:pt>
                      <c:pt idx="2228">
                        <c:v>15.247091344654301</c:v>
                      </c:pt>
                      <c:pt idx="2229">
                        <c:v>15.254108942099499</c:v>
                      </c:pt>
                      <c:pt idx="2230">
                        <c:v>15.261126539544801</c:v>
                      </c:pt>
                      <c:pt idx="2231">
                        <c:v>15.268144136990101</c:v>
                      </c:pt>
                      <c:pt idx="2232">
                        <c:v>15.2751617344354</c:v>
                      </c:pt>
                      <c:pt idx="2233">
                        <c:v>15.2821793318807</c:v>
                      </c:pt>
                      <c:pt idx="2234">
                        <c:v>15.289196929326</c:v>
                      </c:pt>
                      <c:pt idx="2235">
                        <c:v>15.296214526771299</c:v>
                      </c:pt>
                      <c:pt idx="2236">
                        <c:v>15.303232124216599</c:v>
                      </c:pt>
                      <c:pt idx="2237">
                        <c:v>15.310249721661901</c:v>
                      </c:pt>
                      <c:pt idx="2238">
                        <c:v>15.3172673191072</c:v>
                      </c:pt>
                      <c:pt idx="2239">
                        <c:v>15.324284916552401</c:v>
                      </c:pt>
                      <c:pt idx="2240">
                        <c:v>15.3313025139977</c:v>
                      </c:pt>
                      <c:pt idx="2241">
                        <c:v>15.338320111443</c:v>
                      </c:pt>
                      <c:pt idx="2242">
                        <c:v>15.3453377088883</c:v>
                      </c:pt>
                      <c:pt idx="2243">
                        <c:v>15.3523553063336</c:v>
                      </c:pt>
                      <c:pt idx="2244">
                        <c:v>15.359372903778899</c:v>
                      </c:pt>
                      <c:pt idx="2245">
                        <c:v>15.366390501224201</c:v>
                      </c:pt>
                      <c:pt idx="2246">
                        <c:v>15.373408098669501</c:v>
                      </c:pt>
                      <c:pt idx="2247">
                        <c:v>15.3804256961148</c:v>
                      </c:pt>
                      <c:pt idx="2248">
                        <c:v>15.3874432935601</c:v>
                      </c:pt>
                      <c:pt idx="2249">
                        <c:v>15.3944608910053</c:v>
                      </c:pt>
                      <c:pt idx="2250">
                        <c:v>15.4014784884506</c:v>
                      </c:pt>
                      <c:pt idx="2251">
                        <c:v>15.4084960858959</c:v>
                      </c:pt>
                      <c:pt idx="2252">
                        <c:v>15.415513683341199</c:v>
                      </c:pt>
                      <c:pt idx="2253">
                        <c:v>15.422531280786499</c:v>
                      </c:pt>
                      <c:pt idx="2254">
                        <c:v>15.429548878231801</c:v>
                      </c:pt>
                      <c:pt idx="2255">
                        <c:v>15.4365664756771</c:v>
                      </c:pt>
                      <c:pt idx="2256">
                        <c:v>15.4435840731224</c:v>
                      </c:pt>
                      <c:pt idx="2257">
                        <c:v>15.4506016705677</c:v>
                      </c:pt>
                      <c:pt idx="2258">
                        <c:v>15.457619268013</c:v>
                      </c:pt>
                      <c:pt idx="2259">
                        <c:v>15.4646368654582</c:v>
                      </c:pt>
                      <c:pt idx="2260">
                        <c:v>15.4716544629035</c:v>
                      </c:pt>
                      <c:pt idx="2261">
                        <c:v>15.478672060348799</c:v>
                      </c:pt>
                      <c:pt idx="2262">
                        <c:v>15.485689657794101</c:v>
                      </c:pt>
                      <c:pt idx="2263">
                        <c:v>15.492707255239401</c:v>
                      </c:pt>
                      <c:pt idx="2264">
                        <c:v>15.4997248526847</c:v>
                      </c:pt>
                      <c:pt idx="2265">
                        <c:v>15.50674245013</c:v>
                      </c:pt>
                      <c:pt idx="2266">
                        <c:v>15.5137600475753</c:v>
                      </c:pt>
                      <c:pt idx="2267">
                        <c:v>15.520777645020599</c:v>
                      </c:pt>
                      <c:pt idx="2268">
                        <c:v>15.5277952424658</c:v>
                      </c:pt>
                      <c:pt idx="2269">
                        <c:v>15.534812839911099</c:v>
                      </c:pt>
                      <c:pt idx="2270">
                        <c:v>15.541830437356399</c:v>
                      </c:pt>
                      <c:pt idx="2271">
                        <c:v>15.548848034801701</c:v>
                      </c:pt>
                      <c:pt idx="2272">
                        <c:v>15.555865632247</c:v>
                      </c:pt>
                      <c:pt idx="2273">
                        <c:v>15.5628832296923</c:v>
                      </c:pt>
                      <c:pt idx="2274">
                        <c:v>15.5699008271376</c:v>
                      </c:pt>
                      <c:pt idx="2275">
                        <c:v>15.5769184245829</c:v>
                      </c:pt>
                      <c:pt idx="2276">
                        <c:v>15.583936022028199</c:v>
                      </c:pt>
                      <c:pt idx="2277">
                        <c:v>15.590953619473501</c:v>
                      </c:pt>
                      <c:pt idx="2278">
                        <c:v>15.597971216918699</c:v>
                      </c:pt>
                      <c:pt idx="2279">
                        <c:v>15.604988814364001</c:v>
                      </c:pt>
                      <c:pt idx="2280">
                        <c:v>15.6120064118093</c:v>
                      </c:pt>
                      <c:pt idx="2281">
                        <c:v>15.6190240092546</c:v>
                      </c:pt>
                      <c:pt idx="2282">
                        <c:v>15.6260416066999</c:v>
                      </c:pt>
                      <c:pt idx="2283">
                        <c:v>15.6330592041452</c:v>
                      </c:pt>
                      <c:pt idx="2284">
                        <c:v>15.640076801590499</c:v>
                      </c:pt>
                      <c:pt idx="2285">
                        <c:v>15.647094399035799</c:v>
                      </c:pt>
                      <c:pt idx="2286">
                        <c:v>15.654111996481101</c:v>
                      </c:pt>
                      <c:pt idx="2287">
                        <c:v>15.6611295939264</c:v>
                      </c:pt>
                      <c:pt idx="2288">
                        <c:v>15.668147191371601</c:v>
                      </c:pt>
                      <c:pt idx="2289">
                        <c:v>15.6751647888169</c:v>
                      </c:pt>
                      <c:pt idx="2290">
                        <c:v>15.6821823862622</c:v>
                      </c:pt>
                      <c:pt idx="2291">
                        <c:v>15.6891999837075</c:v>
                      </c:pt>
                      <c:pt idx="2292">
                        <c:v>15.6962175811528</c:v>
                      </c:pt>
                      <c:pt idx="2293">
                        <c:v>15.703235178598099</c:v>
                      </c:pt>
                      <c:pt idx="2294">
                        <c:v>15.710252776043401</c:v>
                      </c:pt>
                      <c:pt idx="2295">
                        <c:v>15.7172703734887</c:v>
                      </c:pt>
                      <c:pt idx="2296">
                        <c:v>15.724287970934</c:v>
                      </c:pt>
                      <c:pt idx="2297">
                        <c:v>15.7313055683793</c:v>
                      </c:pt>
                      <c:pt idx="2298">
                        <c:v>15.7383231658245</c:v>
                      </c:pt>
                      <c:pt idx="2299">
                        <c:v>15.7453407632698</c:v>
                      </c:pt>
                      <c:pt idx="2300">
                        <c:v>15.7523583607151</c:v>
                      </c:pt>
                      <c:pt idx="2301">
                        <c:v>15.759375958160399</c:v>
                      </c:pt>
                      <c:pt idx="2302">
                        <c:v>15.766393555605701</c:v>
                      </c:pt>
                      <c:pt idx="2303">
                        <c:v>15.773411153051001</c:v>
                      </c:pt>
                      <c:pt idx="2304">
                        <c:v>15.7804287504963</c:v>
                      </c:pt>
                      <c:pt idx="2305">
                        <c:v>15.7874463479416</c:v>
                      </c:pt>
                      <c:pt idx="2306">
                        <c:v>15.7944639453869</c:v>
                      </c:pt>
                      <c:pt idx="2307">
                        <c:v>15.8014815428322</c:v>
                      </c:pt>
                      <c:pt idx="2308">
                        <c:v>15.8084991402774</c:v>
                      </c:pt>
                      <c:pt idx="2309">
                        <c:v>15.8155167377227</c:v>
                      </c:pt>
                      <c:pt idx="2310">
                        <c:v>15.822534335167999</c:v>
                      </c:pt>
                      <c:pt idx="2311">
                        <c:v>15.829551932613301</c:v>
                      </c:pt>
                      <c:pt idx="2312">
                        <c:v>15.8365695300586</c:v>
                      </c:pt>
                      <c:pt idx="2313">
                        <c:v>15.8435871275039</c:v>
                      </c:pt>
                      <c:pt idx="2314">
                        <c:v>15.8506047249492</c:v>
                      </c:pt>
                      <c:pt idx="2315">
                        <c:v>15.8576223223945</c:v>
                      </c:pt>
                      <c:pt idx="2316">
                        <c:v>15.864639919839799</c:v>
                      </c:pt>
                      <c:pt idx="2317">
                        <c:v>15.871657517285</c:v>
                      </c:pt>
                      <c:pt idx="2318">
                        <c:v>15.878675114730299</c:v>
                      </c:pt>
                      <c:pt idx="2319">
                        <c:v>15.885692712175601</c:v>
                      </c:pt>
                      <c:pt idx="2320">
                        <c:v>15.892710309620901</c:v>
                      </c:pt>
                      <c:pt idx="2321">
                        <c:v>15.8997279070662</c:v>
                      </c:pt>
                      <c:pt idx="2322">
                        <c:v>15.9067455045115</c:v>
                      </c:pt>
                      <c:pt idx="2323">
                        <c:v>15.9137631019568</c:v>
                      </c:pt>
                      <c:pt idx="2324">
                        <c:v>15.9207806994021</c:v>
                      </c:pt>
                      <c:pt idx="2325">
                        <c:v>15.927798296847399</c:v>
                      </c:pt>
                      <c:pt idx="2326">
                        <c:v>15.934815894292701</c:v>
                      </c:pt>
                      <c:pt idx="2327">
                        <c:v>15.941833491737899</c:v>
                      </c:pt>
                      <c:pt idx="2328">
                        <c:v>15.948851089183201</c:v>
                      </c:pt>
                      <c:pt idx="2329">
                        <c:v>15.9558686866285</c:v>
                      </c:pt>
                      <c:pt idx="2330">
                        <c:v>15.9628862840738</c:v>
                      </c:pt>
                      <c:pt idx="2331">
                        <c:v>15.9699038815191</c:v>
                      </c:pt>
                      <c:pt idx="2332">
                        <c:v>15.9769214789644</c:v>
                      </c:pt>
                      <c:pt idx="2333">
                        <c:v>15.983939076409699</c:v>
                      </c:pt>
                      <c:pt idx="2334">
                        <c:v>15.990956673855001</c:v>
                      </c:pt>
                      <c:pt idx="2335">
                        <c:v>15.997974271300301</c:v>
                      </c:pt>
                      <c:pt idx="2336">
                        <c:v>16.004991868745599</c:v>
                      </c:pt>
                      <c:pt idx="2337">
                        <c:v>16.012009466190801</c:v>
                      </c:pt>
                      <c:pt idx="2338">
                        <c:v>16.019027063636099</c:v>
                      </c:pt>
                      <c:pt idx="2339">
                        <c:v>16.0260446610814</c:v>
                      </c:pt>
                      <c:pt idx="2340">
                        <c:v>16.033062258526702</c:v>
                      </c:pt>
                      <c:pt idx="2341">
                        <c:v>16.040079855971999</c:v>
                      </c:pt>
                      <c:pt idx="2342">
                        <c:v>16.047097453417301</c:v>
                      </c:pt>
                      <c:pt idx="2343">
                        <c:v>16.054115050862599</c:v>
                      </c:pt>
                      <c:pt idx="2344">
                        <c:v>16.0611326483079</c:v>
                      </c:pt>
                      <c:pt idx="2345">
                        <c:v>16.068150245753198</c:v>
                      </c:pt>
                      <c:pt idx="2346">
                        <c:v>16.0751678431985</c:v>
                      </c:pt>
                      <c:pt idx="2347">
                        <c:v>16.082185440643698</c:v>
                      </c:pt>
                      <c:pt idx="2348">
                        <c:v>16.089203038089</c:v>
                      </c:pt>
                      <c:pt idx="2349">
                        <c:v>16.096220635534301</c:v>
                      </c:pt>
                      <c:pt idx="2350">
                        <c:v>16.103238232979599</c:v>
                      </c:pt>
                      <c:pt idx="2351">
                        <c:v>16.110255830424901</c:v>
                      </c:pt>
                      <c:pt idx="2352">
                        <c:v>16.117273427870199</c:v>
                      </c:pt>
                      <c:pt idx="2353">
                        <c:v>16.1242910253155</c:v>
                      </c:pt>
                      <c:pt idx="2354">
                        <c:v>16.131308622760798</c:v>
                      </c:pt>
                      <c:pt idx="2355">
                        <c:v>16.1383262202061</c:v>
                      </c:pt>
                      <c:pt idx="2356">
                        <c:v>16.145343817651302</c:v>
                      </c:pt>
                      <c:pt idx="2357">
                        <c:v>16.1523614150966</c:v>
                      </c:pt>
                      <c:pt idx="2358">
                        <c:v>16.159379012541901</c:v>
                      </c:pt>
                      <c:pt idx="2359">
                        <c:v>16.166396609987199</c:v>
                      </c:pt>
                      <c:pt idx="2360">
                        <c:v>16.173414207432501</c:v>
                      </c:pt>
                      <c:pt idx="2361">
                        <c:v>16.180431804877799</c:v>
                      </c:pt>
                      <c:pt idx="2362">
                        <c:v>16.1874494023231</c:v>
                      </c:pt>
                      <c:pt idx="2363">
                        <c:v>16.194466999768402</c:v>
                      </c:pt>
                      <c:pt idx="2364">
                        <c:v>16.2014845972137</c:v>
                      </c:pt>
                      <c:pt idx="2365">
                        <c:v>16.208502194659001</c:v>
                      </c:pt>
                      <c:pt idx="2366">
                        <c:v>16.2155197921042</c:v>
                      </c:pt>
                      <c:pt idx="2367">
                        <c:v>16.222537389549501</c:v>
                      </c:pt>
                      <c:pt idx="2368">
                        <c:v>16.229554986994799</c:v>
                      </c:pt>
                      <c:pt idx="2369">
                        <c:v>16.236572584440101</c:v>
                      </c:pt>
                      <c:pt idx="2370">
                        <c:v>16.243590181885398</c:v>
                      </c:pt>
                      <c:pt idx="2371">
                        <c:v>16.2506077793307</c:v>
                      </c:pt>
                      <c:pt idx="2372">
                        <c:v>16.257625376776002</c:v>
                      </c:pt>
                      <c:pt idx="2373">
                        <c:v>16.264642974221299</c:v>
                      </c:pt>
                      <c:pt idx="2374">
                        <c:v>16.271660571666601</c:v>
                      </c:pt>
                      <c:pt idx="2375">
                        <c:v>16.278678169111899</c:v>
                      </c:pt>
                      <c:pt idx="2376">
                        <c:v>16.285695766557101</c:v>
                      </c:pt>
                      <c:pt idx="2377">
                        <c:v>16.292713364002399</c:v>
                      </c:pt>
                      <c:pt idx="2378">
                        <c:v>16.2997309614477</c:v>
                      </c:pt>
                      <c:pt idx="2379">
                        <c:v>16.306748558892998</c:v>
                      </c:pt>
                      <c:pt idx="2380">
                        <c:v>16.3137661563383</c:v>
                      </c:pt>
                      <c:pt idx="2381">
                        <c:v>16.320783753783601</c:v>
                      </c:pt>
                      <c:pt idx="2382">
                        <c:v>16.327801351228899</c:v>
                      </c:pt>
                      <c:pt idx="2383">
                        <c:v>16.334818948674201</c:v>
                      </c:pt>
                      <c:pt idx="2384">
                        <c:v>16.341836546119499</c:v>
                      </c:pt>
                      <c:pt idx="2385">
                        <c:v>16.3488541435648</c:v>
                      </c:pt>
                      <c:pt idx="2386">
                        <c:v>16.355871741009999</c:v>
                      </c:pt>
                      <c:pt idx="2387">
                        <c:v>16.3628893384553</c:v>
                      </c:pt>
                      <c:pt idx="2388">
                        <c:v>16.369906935900602</c:v>
                      </c:pt>
                      <c:pt idx="2389">
                        <c:v>16.3769245333459</c:v>
                      </c:pt>
                      <c:pt idx="2390">
                        <c:v>16.383942130791201</c:v>
                      </c:pt>
                      <c:pt idx="2391">
                        <c:v>16.390959728236499</c:v>
                      </c:pt>
                      <c:pt idx="2392">
                        <c:v>16.397977325681801</c:v>
                      </c:pt>
                      <c:pt idx="2393">
                        <c:v>16.404994923127099</c:v>
                      </c:pt>
                      <c:pt idx="2394">
                        <c:v>16.4120125205724</c:v>
                      </c:pt>
                      <c:pt idx="2395">
                        <c:v>16.419030118017599</c:v>
                      </c:pt>
                      <c:pt idx="2396">
                        <c:v>16.4260477154629</c:v>
                      </c:pt>
                      <c:pt idx="2397">
                        <c:v>16.433065312908202</c:v>
                      </c:pt>
                      <c:pt idx="2398">
                        <c:v>16.4400829103535</c:v>
                      </c:pt>
                      <c:pt idx="2399">
                        <c:v>16.447100507798801</c:v>
                      </c:pt>
                      <c:pt idx="2400">
                        <c:v>16.454118105244099</c:v>
                      </c:pt>
                      <c:pt idx="2401">
                        <c:v>16.461135702689401</c:v>
                      </c:pt>
                      <c:pt idx="2402">
                        <c:v>16.468153300134698</c:v>
                      </c:pt>
                      <c:pt idx="2403">
                        <c:v>16.47517089758</c:v>
                      </c:pt>
                      <c:pt idx="2404">
                        <c:v>16.482188495025301</c:v>
                      </c:pt>
                      <c:pt idx="2405">
                        <c:v>16.4892060924705</c:v>
                      </c:pt>
                      <c:pt idx="2406">
                        <c:v>16.496223689915801</c:v>
                      </c:pt>
                      <c:pt idx="2407">
                        <c:v>16.503241287361099</c:v>
                      </c:pt>
                      <c:pt idx="2408">
                        <c:v>16.510258884806401</c:v>
                      </c:pt>
                      <c:pt idx="2409">
                        <c:v>16.517276482251699</c:v>
                      </c:pt>
                      <c:pt idx="2410">
                        <c:v>16.524294079697</c:v>
                      </c:pt>
                      <c:pt idx="2411">
                        <c:v>16.531311677142298</c:v>
                      </c:pt>
                      <c:pt idx="2412">
                        <c:v>16.5383292745876</c:v>
                      </c:pt>
                      <c:pt idx="2413">
                        <c:v>16.545346872032901</c:v>
                      </c:pt>
                      <c:pt idx="2414">
                        <c:v>16.552364469478199</c:v>
                      </c:pt>
                      <c:pt idx="2415">
                        <c:v>16.559382066923401</c:v>
                      </c:pt>
                      <c:pt idx="2416">
                        <c:v>16.566399664368699</c:v>
                      </c:pt>
                      <c:pt idx="2417">
                        <c:v>16.573417261814001</c:v>
                      </c:pt>
                      <c:pt idx="2418">
                        <c:v>16.580434859259299</c:v>
                      </c:pt>
                      <c:pt idx="2419">
                        <c:v>16.5874524567046</c:v>
                      </c:pt>
                      <c:pt idx="2420">
                        <c:v>16.594470054149902</c:v>
                      </c:pt>
                      <c:pt idx="2421">
                        <c:v>16.6014876515952</c:v>
                      </c:pt>
                      <c:pt idx="2422">
                        <c:v>16.608505249040501</c:v>
                      </c:pt>
                      <c:pt idx="2423">
                        <c:v>16.615522846485799</c:v>
                      </c:pt>
                      <c:pt idx="2424">
                        <c:v>16.622540443931101</c:v>
                      </c:pt>
                      <c:pt idx="2425">
                        <c:v>16.629558041376299</c:v>
                      </c:pt>
                      <c:pt idx="2426">
                        <c:v>16.636575638821601</c:v>
                      </c:pt>
                      <c:pt idx="2427">
                        <c:v>16.643593236266899</c:v>
                      </c:pt>
                      <c:pt idx="2428">
                        <c:v>16.6506108337122</c:v>
                      </c:pt>
                      <c:pt idx="2429">
                        <c:v>16.657628431157502</c:v>
                      </c:pt>
                      <c:pt idx="2430">
                        <c:v>16.6646460286028</c:v>
                      </c:pt>
                      <c:pt idx="2431">
                        <c:v>16.671663626048101</c:v>
                      </c:pt>
                      <c:pt idx="2432">
                        <c:v>16.678681223493399</c:v>
                      </c:pt>
                      <c:pt idx="2433">
                        <c:v>16.6856988209387</c:v>
                      </c:pt>
                      <c:pt idx="2434">
                        <c:v>16.692716418383899</c:v>
                      </c:pt>
                      <c:pt idx="2435">
                        <c:v>16.6997340158292</c:v>
                      </c:pt>
                      <c:pt idx="2436">
                        <c:v>16.706751613274498</c:v>
                      </c:pt>
                      <c:pt idx="2437">
                        <c:v>16.7137692107198</c:v>
                      </c:pt>
                      <c:pt idx="2438">
                        <c:v>16.720786808165101</c:v>
                      </c:pt>
                      <c:pt idx="2439">
                        <c:v>16.727804405610399</c:v>
                      </c:pt>
                      <c:pt idx="2440">
                        <c:v>16.734822003055701</c:v>
                      </c:pt>
                      <c:pt idx="2441">
                        <c:v>16.741839600500999</c:v>
                      </c:pt>
                      <c:pt idx="2442">
                        <c:v>16.7488571979463</c:v>
                      </c:pt>
                      <c:pt idx="2443">
                        <c:v>16.755874795391598</c:v>
                      </c:pt>
                      <c:pt idx="2444">
                        <c:v>16.7628923928368</c:v>
                      </c:pt>
                      <c:pt idx="2445">
                        <c:v>16.769909990282098</c:v>
                      </c:pt>
                      <c:pt idx="2446">
                        <c:v>16.7769275877274</c:v>
                      </c:pt>
                      <c:pt idx="2447">
                        <c:v>16.783945185172701</c:v>
                      </c:pt>
                      <c:pt idx="2448">
                        <c:v>16.790962782617999</c:v>
                      </c:pt>
                      <c:pt idx="2449">
                        <c:v>16.797980380063301</c:v>
                      </c:pt>
                      <c:pt idx="2450">
                        <c:v>16.804997977508599</c:v>
                      </c:pt>
                      <c:pt idx="2451">
                        <c:v>16.8120155749539</c:v>
                      </c:pt>
                      <c:pt idx="2452">
                        <c:v>16.819033172399202</c:v>
                      </c:pt>
                      <c:pt idx="2453">
                        <c:v>16.8260507698445</c:v>
                      </c:pt>
                      <c:pt idx="2454">
                        <c:v>16.833068367289702</c:v>
                      </c:pt>
                      <c:pt idx="2455">
                        <c:v>16.840085964735</c:v>
                      </c:pt>
                      <c:pt idx="2456">
                        <c:v>16.847103562180301</c:v>
                      </c:pt>
                      <c:pt idx="2457">
                        <c:v>16.854121159625599</c:v>
                      </c:pt>
                      <c:pt idx="2458">
                        <c:v>16.861138757070901</c:v>
                      </c:pt>
                      <c:pt idx="2459">
                        <c:v>16.868156354516199</c:v>
                      </c:pt>
                      <c:pt idx="2460">
                        <c:v>16.8751739519615</c:v>
                      </c:pt>
                      <c:pt idx="2461">
                        <c:v>16.882191549406802</c:v>
                      </c:pt>
                      <c:pt idx="2462">
                        <c:v>16.8892091468521</c:v>
                      </c:pt>
                      <c:pt idx="2463">
                        <c:v>16.896226744297401</c:v>
                      </c:pt>
                      <c:pt idx="2464">
                        <c:v>16.903244341742599</c:v>
                      </c:pt>
                      <c:pt idx="2465">
                        <c:v>16.910261939187901</c:v>
                      </c:pt>
                      <c:pt idx="2466">
                        <c:v>16.917279536633199</c:v>
                      </c:pt>
                      <c:pt idx="2467">
                        <c:v>16.9242971340785</c:v>
                      </c:pt>
                      <c:pt idx="2468">
                        <c:v>16.931314731523798</c:v>
                      </c:pt>
                      <c:pt idx="2469">
                        <c:v>16.9383323289691</c:v>
                      </c:pt>
                      <c:pt idx="2470">
                        <c:v>16.945349926414401</c:v>
                      </c:pt>
                      <c:pt idx="2471">
                        <c:v>16.952367523859699</c:v>
                      </c:pt>
                      <c:pt idx="2472">
                        <c:v>16.959385121305001</c:v>
                      </c:pt>
                      <c:pt idx="2473">
                        <c:v>16.966402718750199</c:v>
                      </c:pt>
                      <c:pt idx="2474">
                        <c:v>16.973420316195501</c:v>
                      </c:pt>
                      <c:pt idx="2475">
                        <c:v>16.980437913640799</c:v>
                      </c:pt>
                      <c:pt idx="2476">
                        <c:v>16.9874555110861</c:v>
                      </c:pt>
                      <c:pt idx="2477">
                        <c:v>16.994473108531398</c:v>
                      </c:pt>
                      <c:pt idx="2478">
                        <c:v>17.0014907059767</c:v>
                      </c:pt>
                      <c:pt idx="2479">
                        <c:v>17.008508303422001</c:v>
                      </c:pt>
                      <c:pt idx="2480">
                        <c:v>17.015525900867299</c:v>
                      </c:pt>
                      <c:pt idx="2481">
                        <c:v>17.022543498312601</c:v>
                      </c:pt>
                      <c:pt idx="2482">
                        <c:v>17.029561095757899</c:v>
                      </c:pt>
                      <c:pt idx="2483">
                        <c:v>17.036578693203101</c:v>
                      </c:pt>
                      <c:pt idx="2484">
                        <c:v>17.043596290648399</c:v>
                      </c:pt>
                      <c:pt idx="2485">
                        <c:v>17.0506138880937</c:v>
                      </c:pt>
                      <c:pt idx="2486">
                        <c:v>17.057631485539002</c:v>
                      </c:pt>
                      <c:pt idx="2487">
                        <c:v>17.0646490829843</c:v>
                      </c:pt>
                      <c:pt idx="2488">
                        <c:v>17.071666680429601</c:v>
                      </c:pt>
                      <c:pt idx="2489">
                        <c:v>17.078684277874899</c:v>
                      </c:pt>
                      <c:pt idx="2490">
                        <c:v>17.085701875320201</c:v>
                      </c:pt>
                      <c:pt idx="2491">
                        <c:v>17.092719472765499</c:v>
                      </c:pt>
                      <c:pt idx="2492">
                        <c:v>17.0997370702108</c:v>
                      </c:pt>
                      <c:pt idx="2493">
                        <c:v>17.106754667655999</c:v>
                      </c:pt>
                      <c:pt idx="2494">
                        <c:v>17.1137722651013</c:v>
                      </c:pt>
                      <c:pt idx="2495">
                        <c:v>17.120789862546602</c:v>
                      </c:pt>
                      <c:pt idx="2496">
                        <c:v>17.127807459991899</c:v>
                      </c:pt>
                      <c:pt idx="2497">
                        <c:v>17.134825057437201</c:v>
                      </c:pt>
                      <c:pt idx="2498">
                        <c:v>17.141842654882499</c:v>
                      </c:pt>
                      <c:pt idx="2499">
                        <c:v>17.1488602523278</c:v>
                      </c:pt>
                      <c:pt idx="2500">
                        <c:v>17.155877849773098</c:v>
                      </c:pt>
                      <c:pt idx="2501">
                        <c:v>17.1628954472184</c:v>
                      </c:pt>
                      <c:pt idx="2502">
                        <c:v>17.169913044663701</c:v>
                      </c:pt>
                      <c:pt idx="2503">
                        <c:v>17.1769306421089</c:v>
                      </c:pt>
                      <c:pt idx="2504">
                        <c:v>17.183948239554201</c:v>
                      </c:pt>
                      <c:pt idx="2505">
                        <c:v>17.190965836999499</c:v>
                      </c:pt>
                      <c:pt idx="2506">
                        <c:v>17.197983434444801</c:v>
                      </c:pt>
                      <c:pt idx="2507">
                        <c:v>17.205001031890099</c:v>
                      </c:pt>
                      <c:pt idx="2508">
                        <c:v>17.2120186293354</c:v>
                      </c:pt>
                      <c:pt idx="2509">
                        <c:v>17.219036226780698</c:v>
                      </c:pt>
                      <c:pt idx="2510">
                        <c:v>17.226053824226</c:v>
                      </c:pt>
                      <c:pt idx="2511">
                        <c:v>17.233071421671301</c:v>
                      </c:pt>
                      <c:pt idx="2512">
                        <c:v>17.240089019116599</c:v>
                      </c:pt>
                      <c:pt idx="2513">
                        <c:v>17.247106616561801</c:v>
                      </c:pt>
                      <c:pt idx="2514">
                        <c:v>17.254124214007099</c:v>
                      </c:pt>
                      <c:pt idx="2515">
                        <c:v>17.261141811452401</c:v>
                      </c:pt>
                      <c:pt idx="2516">
                        <c:v>17.268159408897699</c:v>
                      </c:pt>
                      <c:pt idx="2517">
                        <c:v>17.275177006343</c:v>
                      </c:pt>
                      <c:pt idx="2518">
                        <c:v>17.282194603788302</c:v>
                      </c:pt>
                      <c:pt idx="2519">
                        <c:v>17.2892122012336</c:v>
                      </c:pt>
                      <c:pt idx="2520">
                        <c:v>17.296229798678901</c:v>
                      </c:pt>
                      <c:pt idx="2521">
                        <c:v>17.303247396124199</c:v>
                      </c:pt>
                      <c:pt idx="2522">
                        <c:v>17.310264993569401</c:v>
                      </c:pt>
                      <c:pt idx="2523">
                        <c:v>17.317282591014699</c:v>
                      </c:pt>
                      <c:pt idx="2524">
                        <c:v>17.324300188460001</c:v>
                      </c:pt>
                      <c:pt idx="2525">
                        <c:v>17.331317785905298</c:v>
                      </c:pt>
                      <c:pt idx="2526">
                        <c:v>17.3383353833506</c:v>
                      </c:pt>
                      <c:pt idx="2527">
                        <c:v>17.345352980795901</c:v>
                      </c:pt>
                      <c:pt idx="2528">
                        <c:v>17.352370578241199</c:v>
                      </c:pt>
                      <c:pt idx="2529">
                        <c:v>17.359388175686501</c:v>
                      </c:pt>
                      <c:pt idx="2530">
                        <c:v>17.366405773131799</c:v>
                      </c:pt>
                      <c:pt idx="2531">
                        <c:v>17.3734233705771</c:v>
                      </c:pt>
                      <c:pt idx="2532">
                        <c:v>17.380440968022299</c:v>
                      </c:pt>
                      <c:pt idx="2533">
                        <c:v>17.3874585654676</c:v>
                      </c:pt>
                      <c:pt idx="2534">
                        <c:v>17.394476162912898</c:v>
                      </c:pt>
                      <c:pt idx="2535">
                        <c:v>17.4014937603582</c:v>
                      </c:pt>
                      <c:pt idx="2536">
                        <c:v>17.408511357803501</c:v>
                      </c:pt>
                      <c:pt idx="2537">
                        <c:v>17.415528955248799</c:v>
                      </c:pt>
                      <c:pt idx="2538">
                        <c:v>17.422546552694101</c:v>
                      </c:pt>
                      <c:pt idx="2539">
                        <c:v>17.429564150139399</c:v>
                      </c:pt>
                      <c:pt idx="2540">
                        <c:v>17.4365817475847</c:v>
                      </c:pt>
                      <c:pt idx="2541">
                        <c:v>17.443599345030002</c:v>
                      </c:pt>
                      <c:pt idx="2542">
                        <c:v>17.4506169424752</c:v>
                      </c:pt>
                      <c:pt idx="2543">
                        <c:v>17.457634539920502</c:v>
                      </c:pt>
                      <c:pt idx="2544">
                        <c:v>17.4646521373658</c:v>
                      </c:pt>
                      <c:pt idx="2545">
                        <c:v>17.471669734811101</c:v>
                      </c:pt>
                      <c:pt idx="2546">
                        <c:v>17.478687332256399</c:v>
                      </c:pt>
                      <c:pt idx="2547">
                        <c:v>17.485704929701701</c:v>
                      </c:pt>
                      <c:pt idx="2548">
                        <c:v>17.492722527146999</c:v>
                      </c:pt>
                      <c:pt idx="2549">
                        <c:v>17.4997401245923</c:v>
                      </c:pt>
                      <c:pt idx="2550">
                        <c:v>17.506757722037602</c:v>
                      </c:pt>
                      <c:pt idx="2551">
                        <c:v>17.5137753194829</c:v>
                      </c:pt>
                      <c:pt idx="2552">
                        <c:v>17.520792916928102</c:v>
                      </c:pt>
                      <c:pt idx="2553">
                        <c:v>17.5278105143734</c:v>
                      </c:pt>
                      <c:pt idx="2554">
                        <c:v>17.534828111818701</c:v>
                      </c:pt>
                      <c:pt idx="2555">
                        <c:v>17.541845709263999</c:v>
                      </c:pt>
                      <c:pt idx="2556">
                        <c:v>17.548863306709301</c:v>
                      </c:pt>
                      <c:pt idx="2557">
                        <c:v>17.555880904154598</c:v>
                      </c:pt>
                      <c:pt idx="2558">
                        <c:v>17.5628985015999</c:v>
                      </c:pt>
                      <c:pt idx="2559">
                        <c:v>17.569916099045201</c:v>
                      </c:pt>
                      <c:pt idx="2560">
                        <c:v>17.576933696490499</c:v>
                      </c:pt>
                      <c:pt idx="2561">
                        <c:v>17.583951293935701</c:v>
                      </c:pt>
                      <c:pt idx="2562">
                        <c:v>17.590968891380999</c:v>
                      </c:pt>
                      <c:pt idx="2563">
                        <c:v>17.597986488826301</c:v>
                      </c:pt>
                      <c:pt idx="2564">
                        <c:v>17.605004086271599</c:v>
                      </c:pt>
                      <c:pt idx="2565">
                        <c:v>17.6120216837169</c:v>
                      </c:pt>
                      <c:pt idx="2566">
                        <c:v>17.619039281162198</c:v>
                      </c:pt>
                      <c:pt idx="2567">
                        <c:v>17.6260568786075</c:v>
                      </c:pt>
                      <c:pt idx="2568">
                        <c:v>17.633074476052801</c:v>
                      </c:pt>
                      <c:pt idx="2569">
                        <c:v>17.640092073498099</c:v>
                      </c:pt>
                      <c:pt idx="2570">
                        <c:v>17.647109670943401</c:v>
                      </c:pt>
                      <c:pt idx="2571">
                        <c:v>17.654127268388599</c:v>
                      </c:pt>
                      <c:pt idx="2572">
                        <c:v>17.661144865833901</c:v>
                      </c:pt>
                      <c:pt idx="2573">
                        <c:v>17.668162463279199</c:v>
                      </c:pt>
                      <c:pt idx="2574">
                        <c:v>17.6751800607245</c:v>
                      </c:pt>
                      <c:pt idx="2575">
                        <c:v>17.682197658169802</c:v>
                      </c:pt>
                      <c:pt idx="2576">
                        <c:v>17.6892152556151</c:v>
                      </c:pt>
                      <c:pt idx="2577">
                        <c:v>17.696232853060401</c:v>
                      </c:pt>
                      <c:pt idx="2578">
                        <c:v>17.703250450505699</c:v>
                      </c:pt>
                      <c:pt idx="2579">
                        <c:v>17.710268047951001</c:v>
                      </c:pt>
                      <c:pt idx="2580">
                        <c:v>17.717285645396299</c:v>
                      </c:pt>
                      <c:pt idx="2581">
                        <c:v>17.724303242841501</c:v>
                      </c:pt>
                      <c:pt idx="2582">
                        <c:v>17.731320840286799</c:v>
                      </c:pt>
                      <c:pt idx="2583">
                        <c:v>17.7383384377321</c:v>
                      </c:pt>
                      <c:pt idx="2584">
                        <c:v>17.745356035177402</c:v>
                      </c:pt>
                      <c:pt idx="2585">
                        <c:v>17.7523736326227</c:v>
                      </c:pt>
                      <c:pt idx="2586">
                        <c:v>17.759391230068001</c:v>
                      </c:pt>
                      <c:pt idx="2587">
                        <c:v>17.766408827513299</c:v>
                      </c:pt>
                      <c:pt idx="2588">
                        <c:v>17.7734264249586</c:v>
                      </c:pt>
                      <c:pt idx="2589">
                        <c:v>17.780444022403898</c:v>
                      </c:pt>
                      <c:pt idx="2590">
                        <c:v>17.7874616198491</c:v>
                      </c:pt>
                      <c:pt idx="2591">
                        <c:v>17.794479217294398</c:v>
                      </c:pt>
                      <c:pt idx="2592">
                        <c:v>17.8014968147397</c:v>
                      </c:pt>
                      <c:pt idx="2593">
                        <c:v>17.808514412185001</c:v>
                      </c:pt>
                      <c:pt idx="2594">
                        <c:v>17.815532009630299</c:v>
                      </c:pt>
                      <c:pt idx="2595">
                        <c:v>17.822549607075601</c:v>
                      </c:pt>
                      <c:pt idx="2596">
                        <c:v>17.829567204520899</c:v>
                      </c:pt>
                      <c:pt idx="2597">
                        <c:v>17.8365848019662</c:v>
                      </c:pt>
                      <c:pt idx="2598">
                        <c:v>17.843602399411498</c:v>
                      </c:pt>
                      <c:pt idx="2599">
                        <c:v>17.8506199968568</c:v>
                      </c:pt>
                      <c:pt idx="2600">
                        <c:v>17.857637594301998</c:v>
                      </c:pt>
                      <c:pt idx="2601">
                        <c:v>17.8646551917473</c:v>
                      </c:pt>
                      <c:pt idx="2602">
                        <c:v>17.871672789192601</c:v>
                      </c:pt>
                      <c:pt idx="2603">
                        <c:v>17.878690386637899</c:v>
                      </c:pt>
                      <c:pt idx="2604">
                        <c:v>17.885707984083201</c:v>
                      </c:pt>
                      <c:pt idx="2605">
                        <c:v>17.892725581528499</c:v>
                      </c:pt>
                      <c:pt idx="2606">
                        <c:v>17.8997431789738</c:v>
                      </c:pt>
                      <c:pt idx="2607">
                        <c:v>17.906760776419102</c:v>
                      </c:pt>
                      <c:pt idx="2608">
                        <c:v>17.9137783738644</c:v>
                      </c:pt>
                      <c:pt idx="2609">
                        <c:v>17.920795971309701</c:v>
                      </c:pt>
                      <c:pt idx="2610">
                        <c:v>17.9278135687549</c:v>
                      </c:pt>
                      <c:pt idx="2611">
                        <c:v>17.934831166200201</c:v>
                      </c:pt>
                      <c:pt idx="2612">
                        <c:v>17.941848763645499</c:v>
                      </c:pt>
                      <c:pt idx="2613">
                        <c:v>17.948866361090801</c:v>
                      </c:pt>
                      <c:pt idx="2614">
                        <c:v>17.955883958536099</c:v>
                      </c:pt>
                      <c:pt idx="2615">
                        <c:v>17.9629015559814</c:v>
                      </c:pt>
                      <c:pt idx="2616">
                        <c:v>17.969919153426702</c:v>
                      </c:pt>
                      <c:pt idx="2617">
                        <c:v>17.976936750871999</c:v>
                      </c:pt>
                      <c:pt idx="2618">
                        <c:v>17.983954348317301</c:v>
                      </c:pt>
                      <c:pt idx="2619">
                        <c:v>17.990971945762599</c:v>
                      </c:pt>
                      <c:pt idx="2620">
                        <c:v>17.997989543207801</c:v>
                      </c:pt>
                      <c:pt idx="2621">
                        <c:v>18.005007140653099</c:v>
                      </c:pt>
                      <c:pt idx="2622">
                        <c:v>18.0120247380984</c:v>
                      </c:pt>
                      <c:pt idx="2623">
                        <c:v>18.019042335543698</c:v>
                      </c:pt>
                      <c:pt idx="2624">
                        <c:v>18.026059932989</c:v>
                      </c:pt>
                      <c:pt idx="2625">
                        <c:v>18.033077530434301</c:v>
                      </c:pt>
                      <c:pt idx="2626">
                        <c:v>18.040095127879599</c:v>
                      </c:pt>
                      <c:pt idx="2627">
                        <c:v>18.047112725324901</c:v>
                      </c:pt>
                      <c:pt idx="2628">
                        <c:v>18.054130322770199</c:v>
                      </c:pt>
                      <c:pt idx="2629">
                        <c:v>18.061147920215401</c:v>
                      </c:pt>
                      <c:pt idx="2630">
                        <c:v>18.068165517660699</c:v>
                      </c:pt>
                      <c:pt idx="2631">
                        <c:v>18.075183115106</c:v>
                      </c:pt>
                      <c:pt idx="2632">
                        <c:v>18.082200712551298</c:v>
                      </c:pt>
                      <c:pt idx="2633">
                        <c:v>18.0892183099966</c:v>
                      </c:pt>
                      <c:pt idx="2634">
                        <c:v>18.096235907441901</c:v>
                      </c:pt>
                      <c:pt idx="2635">
                        <c:v>18.103253504887199</c:v>
                      </c:pt>
                      <c:pt idx="2636">
                        <c:v>18.110271102332501</c:v>
                      </c:pt>
                      <c:pt idx="2637">
                        <c:v>18.117288699777799</c:v>
                      </c:pt>
                      <c:pt idx="2638">
                        <c:v>18.1243062972231</c:v>
                      </c:pt>
                      <c:pt idx="2639">
                        <c:v>18.131323894668299</c:v>
                      </c:pt>
                      <c:pt idx="2640">
                        <c:v>18.1383414921136</c:v>
                      </c:pt>
                      <c:pt idx="2641">
                        <c:v>18.145359089558902</c:v>
                      </c:pt>
                      <c:pt idx="2642">
                        <c:v>18.1523766870042</c:v>
                      </c:pt>
                      <c:pt idx="2643">
                        <c:v>18.159394284449501</c:v>
                      </c:pt>
                      <c:pt idx="2644">
                        <c:v>18.166411881894799</c:v>
                      </c:pt>
                      <c:pt idx="2645">
                        <c:v>18.173429479340101</c:v>
                      </c:pt>
                      <c:pt idx="2646">
                        <c:v>18.180447076785399</c:v>
                      </c:pt>
                      <c:pt idx="2647">
                        <c:v>18.1874646742307</c:v>
                      </c:pt>
                      <c:pt idx="2648">
                        <c:v>18.194482271676002</c:v>
                      </c:pt>
                      <c:pt idx="2649">
                        <c:v>18.2014998691212</c:v>
                      </c:pt>
                      <c:pt idx="2650">
                        <c:v>18.208517466566501</c:v>
                      </c:pt>
                      <c:pt idx="2651">
                        <c:v>18.215535064011799</c:v>
                      </c:pt>
                      <c:pt idx="2652">
                        <c:v>18.222552661457101</c:v>
                      </c:pt>
                      <c:pt idx="2653">
                        <c:v>18.229570258902399</c:v>
                      </c:pt>
                      <c:pt idx="2654">
                        <c:v>18.2365878563477</c:v>
                      </c:pt>
                      <c:pt idx="2655">
                        <c:v>18.243605453792998</c:v>
                      </c:pt>
                      <c:pt idx="2656">
                        <c:v>18.2506230512383</c:v>
                      </c:pt>
                      <c:pt idx="2657">
                        <c:v>18.257640648683601</c:v>
                      </c:pt>
                      <c:pt idx="2658">
                        <c:v>18.264658246128899</c:v>
                      </c:pt>
                      <c:pt idx="2659">
                        <c:v>18.271675843574101</c:v>
                      </c:pt>
                      <c:pt idx="2660">
                        <c:v>18.278693441019399</c:v>
                      </c:pt>
                      <c:pt idx="2661">
                        <c:v>18.285711038464701</c:v>
                      </c:pt>
                      <c:pt idx="2662">
                        <c:v>18.292728635909999</c:v>
                      </c:pt>
                      <c:pt idx="2663">
                        <c:v>18.2997462333553</c:v>
                      </c:pt>
                      <c:pt idx="2664">
                        <c:v>18.306763830800602</c:v>
                      </c:pt>
                      <c:pt idx="2665">
                        <c:v>18.3137814282459</c:v>
                      </c:pt>
                      <c:pt idx="2666">
                        <c:v>18.320799025691201</c:v>
                      </c:pt>
                      <c:pt idx="2667">
                        <c:v>18.327816623136499</c:v>
                      </c:pt>
                      <c:pt idx="2668">
                        <c:v>18.334834220581801</c:v>
                      </c:pt>
                      <c:pt idx="2669">
                        <c:v>18.341851818026999</c:v>
                      </c:pt>
                      <c:pt idx="2670">
                        <c:v>18.348869415472301</c:v>
                      </c:pt>
                      <c:pt idx="2671">
                        <c:v>18.355887012917599</c:v>
                      </c:pt>
                      <c:pt idx="2672">
                        <c:v>18.3629046103629</c:v>
                      </c:pt>
                      <c:pt idx="2673">
                        <c:v>18.369922207808202</c:v>
                      </c:pt>
                      <c:pt idx="2674">
                        <c:v>18.3769398052535</c:v>
                      </c:pt>
                      <c:pt idx="2675">
                        <c:v>18.383957402698801</c:v>
                      </c:pt>
                      <c:pt idx="2676">
                        <c:v>18.390975000144099</c:v>
                      </c:pt>
                      <c:pt idx="2677">
                        <c:v>18.397992597589401</c:v>
                      </c:pt>
                      <c:pt idx="2678">
                        <c:v>18.405010195034599</c:v>
                      </c:pt>
                      <c:pt idx="2679">
                        <c:v>18.412027792479901</c:v>
                      </c:pt>
                      <c:pt idx="2680">
                        <c:v>18.419045389925198</c:v>
                      </c:pt>
                      <c:pt idx="2681">
                        <c:v>18.4260629873705</c:v>
                      </c:pt>
                      <c:pt idx="2682">
                        <c:v>18.433080584815801</c:v>
                      </c:pt>
                      <c:pt idx="2683">
                        <c:v>18.440098182261099</c:v>
                      </c:pt>
                      <c:pt idx="2684">
                        <c:v>18.447115779706401</c:v>
                      </c:pt>
                      <c:pt idx="2685">
                        <c:v>18.454133377151699</c:v>
                      </c:pt>
                      <c:pt idx="2686">
                        <c:v>18.461150974597</c:v>
                      </c:pt>
                      <c:pt idx="2687">
                        <c:v>18.468168572042298</c:v>
                      </c:pt>
                      <c:pt idx="2688">
                        <c:v>18.4751861694875</c:v>
                      </c:pt>
                      <c:pt idx="2689">
                        <c:v>18.482203766932798</c:v>
                      </c:pt>
                      <c:pt idx="2690">
                        <c:v>18.4892213643781</c:v>
                      </c:pt>
                      <c:pt idx="2691">
                        <c:v>18.496238961823401</c:v>
                      </c:pt>
                      <c:pt idx="2692">
                        <c:v>18.503256559268699</c:v>
                      </c:pt>
                      <c:pt idx="2693">
                        <c:v>18.510274156714001</c:v>
                      </c:pt>
                      <c:pt idx="2694">
                        <c:v>18.517291754159299</c:v>
                      </c:pt>
                      <c:pt idx="2695">
                        <c:v>18.5243093516046</c:v>
                      </c:pt>
                      <c:pt idx="2696">
                        <c:v>18.531326949049902</c:v>
                      </c:pt>
                      <c:pt idx="2697">
                        <c:v>18.5383445464952</c:v>
                      </c:pt>
                      <c:pt idx="2698">
                        <c:v>18.545362143940402</c:v>
                      </c:pt>
                      <c:pt idx="2699">
                        <c:v>18.5523797413857</c:v>
                      </c:pt>
                      <c:pt idx="2700">
                        <c:v>18.559397338831001</c:v>
                      </c:pt>
                      <c:pt idx="2701">
                        <c:v>18.566414936276299</c:v>
                      </c:pt>
                      <c:pt idx="2702">
                        <c:v>18.573432533721601</c:v>
                      </c:pt>
                      <c:pt idx="2703">
                        <c:v>18.580450131166899</c:v>
                      </c:pt>
                      <c:pt idx="2704">
                        <c:v>18.5874677286122</c:v>
                      </c:pt>
                      <c:pt idx="2705">
                        <c:v>18.594485326057502</c:v>
                      </c:pt>
                      <c:pt idx="2706">
                        <c:v>18.6015029235028</c:v>
                      </c:pt>
                      <c:pt idx="2707">
                        <c:v>18.608520520948101</c:v>
                      </c:pt>
                      <c:pt idx="2708">
                        <c:v>18.6155381183933</c:v>
                      </c:pt>
                      <c:pt idx="2709">
                        <c:v>18.622555715838601</c:v>
                      </c:pt>
                      <c:pt idx="2710">
                        <c:v>18.629573313283899</c:v>
                      </c:pt>
                      <c:pt idx="2711">
                        <c:v>18.6365909107292</c:v>
                      </c:pt>
                      <c:pt idx="2712">
                        <c:v>18.643608508174498</c:v>
                      </c:pt>
                      <c:pt idx="2713">
                        <c:v>18.6506261056198</c:v>
                      </c:pt>
                      <c:pt idx="2714">
                        <c:v>18.657643703065101</c:v>
                      </c:pt>
                      <c:pt idx="2715">
                        <c:v>18.664661300510399</c:v>
                      </c:pt>
                      <c:pt idx="2716">
                        <c:v>18.671678897955701</c:v>
                      </c:pt>
                      <c:pt idx="2717">
                        <c:v>18.678696495400999</c:v>
                      </c:pt>
                      <c:pt idx="2718">
                        <c:v>18.685714092846201</c:v>
                      </c:pt>
                      <c:pt idx="2719">
                        <c:v>18.692731690291499</c:v>
                      </c:pt>
                      <c:pt idx="2720">
                        <c:v>18.6997492877368</c:v>
                      </c:pt>
                      <c:pt idx="2721">
                        <c:v>18.706766885182098</c:v>
                      </c:pt>
                      <c:pt idx="2722">
                        <c:v>18.7137844826274</c:v>
                      </c:pt>
                      <c:pt idx="2723">
                        <c:v>18.720802080072701</c:v>
                      </c:pt>
                      <c:pt idx="2724">
                        <c:v>18.727819677517999</c:v>
                      </c:pt>
                      <c:pt idx="2725">
                        <c:v>18.734837274963301</c:v>
                      </c:pt>
                      <c:pt idx="2726">
                        <c:v>18.741854872408599</c:v>
                      </c:pt>
                      <c:pt idx="2727">
                        <c:v>18.748872469853801</c:v>
                      </c:pt>
                      <c:pt idx="2728">
                        <c:v>18.755890067299099</c:v>
                      </c:pt>
                      <c:pt idx="2729">
                        <c:v>18.7629076647444</c:v>
                      </c:pt>
                      <c:pt idx="2730">
                        <c:v>18.769925262189702</c:v>
                      </c:pt>
                      <c:pt idx="2731">
                        <c:v>18.776942859635</c:v>
                      </c:pt>
                      <c:pt idx="2732">
                        <c:v>18.783960457080301</c:v>
                      </c:pt>
                      <c:pt idx="2733">
                        <c:v>18.790978054525599</c:v>
                      </c:pt>
                      <c:pt idx="2734">
                        <c:v>18.797995651970901</c:v>
                      </c:pt>
                      <c:pt idx="2735">
                        <c:v>18.805013249416199</c:v>
                      </c:pt>
                      <c:pt idx="2736">
                        <c:v>18.8120308468615</c:v>
                      </c:pt>
                      <c:pt idx="2737">
                        <c:v>18.819048444306699</c:v>
                      </c:pt>
                      <c:pt idx="2738">
                        <c:v>18.826066041752</c:v>
                      </c:pt>
                      <c:pt idx="2739">
                        <c:v>18.833083639197302</c:v>
                      </c:pt>
                      <c:pt idx="2740">
                        <c:v>18.8401012366426</c:v>
                      </c:pt>
                      <c:pt idx="2741">
                        <c:v>18.847118834087901</c:v>
                      </c:pt>
                      <c:pt idx="2742">
                        <c:v>18.854136431533199</c:v>
                      </c:pt>
                      <c:pt idx="2743">
                        <c:v>18.8611540289785</c:v>
                      </c:pt>
                      <c:pt idx="2744">
                        <c:v>18.868171626423798</c:v>
                      </c:pt>
                      <c:pt idx="2745">
                        <c:v>18.8751892238691</c:v>
                      </c:pt>
                      <c:pt idx="2746">
                        <c:v>18.882206821314401</c:v>
                      </c:pt>
                      <c:pt idx="2747">
                        <c:v>18.8892244187596</c:v>
                      </c:pt>
                      <c:pt idx="2748">
                        <c:v>18.896242016204901</c:v>
                      </c:pt>
                      <c:pt idx="2749">
                        <c:v>18.903259613650199</c:v>
                      </c:pt>
                      <c:pt idx="2750">
                        <c:v>18.910277211095501</c:v>
                      </c:pt>
                      <c:pt idx="2751">
                        <c:v>18.917294808540799</c:v>
                      </c:pt>
                      <c:pt idx="2752">
                        <c:v>18.9243124059861</c:v>
                      </c:pt>
                      <c:pt idx="2753">
                        <c:v>18.931330003431398</c:v>
                      </c:pt>
                      <c:pt idx="2754">
                        <c:v>18.9383476008767</c:v>
                      </c:pt>
                      <c:pt idx="2755">
                        <c:v>18.945365198322001</c:v>
                      </c:pt>
                      <c:pt idx="2756">
                        <c:v>18.9523827957672</c:v>
                      </c:pt>
                      <c:pt idx="2757">
                        <c:v>18.959400393212501</c:v>
                      </c:pt>
                      <c:pt idx="2758">
                        <c:v>18.966417990657799</c:v>
                      </c:pt>
                      <c:pt idx="2759">
                        <c:v>18.973435588103101</c:v>
                      </c:pt>
                      <c:pt idx="2760">
                        <c:v>18.980453185548399</c:v>
                      </c:pt>
                      <c:pt idx="2761">
                        <c:v>18.9874707829937</c:v>
                      </c:pt>
                      <c:pt idx="2762">
                        <c:v>18.994488380439002</c:v>
                      </c:pt>
                      <c:pt idx="2763">
                        <c:v>19.0015059778843</c:v>
                      </c:pt>
                      <c:pt idx="2764">
                        <c:v>19.008523575329601</c:v>
                      </c:pt>
                      <c:pt idx="2765">
                        <c:v>19.015541172774899</c:v>
                      </c:pt>
                      <c:pt idx="2766">
                        <c:v>19.022558770220101</c:v>
                      </c:pt>
                      <c:pt idx="2767">
                        <c:v>19.029576367665399</c:v>
                      </c:pt>
                      <c:pt idx="2768">
                        <c:v>19.036593965110701</c:v>
                      </c:pt>
                      <c:pt idx="2769">
                        <c:v>19.043611562555999</c:v>
                      </c:pt>
                      <c:pt idx="2770">
                        <c:v>19.0506291600013</c:v>
                      </c:pt>
                      <c:pt idx="2771">
                        <c:v>19.057646757446602</c:v>
                      </c:pt>
                      <c:pt idx="2772">
                        <c:v>19.064664354891899</c:v>
                      </c:pt>
                      <c:pt idx="2773">
                        <c:v>19.071681952337201</c:v>
                      </c:pt>
                      <c:pt idx="2774">
                        <c:v>19.078699549782499</c:v>
                      </c:pt>
                      <c:pt idx="2775">
                        <c:v>19.0857171472278</c:v>
                      </c:pt>
                      <c:pt idx="2776">
                        <c:v>19.092734744672999</c:v>
                      </c:pt>
                      <c:pt idx="2777">
                        <c:v>19.0997523421183</c:v>
                      </c:pt>
                      <c:pt idx="2778">
                        <c:v>19.106769939563598</c:v>
                      </c:pt>
                      <c:pt idx="2779">
                        <c:v>19.1137875370089</c:v>
                      </c:pt>
                      <c:pt idx="2780">
                        <c:v>19.120805134454201</c:v>
                      </c:pt>
                      <c:pt idx="2781">
                        <c:v>19.127822731899499</c:v>
                      </c:pt>
                      <c:pt idx="2782">
                        <c:v>19.134840329344801</c:v>
                      </c:pt>
                      <c:pt idx="2783">
                        <c:v>19.141857926790099</c:v>
                      </c:pt>
                      <c:pt idx="2784">
                        <c:v>19.1488755242354</c:v>
                      </c:pt>
                      <c:pt idx="2785">
                        <c:v>19.155893121680698</c:v>
                      </c:pt>
                      <c:pt idx="2786">
                        <c:v>19.1629107191259</c:v>
                      </c:pt>
                      <c:pt idx="2787">
                        <c:v>19.169928316571202</c:v>
                      </c:pt>
                      <c:pt idx="2788">
                        <c:v>19.1769459140165</c:v>
                      </c:pt>
                      <c:pt idx="2789">
                        <c:v>19.183963511461801</c:v>
                      </c:pt>
                      <c:pt idx="2790">
                        <c:v>19.190981108907099</c:v>
                      </c:pt>
                      <c:pt idx="2791">
                        <c:v>19.197998706352401</c:v>
                      </c:pt>
                      <c:pt idx="2792">
                        <c:v>19.205016303797699</c:v>
                      </c:pt>
                      <c:pt idx="2793">
                        <c:v>19.212033901243</c:v>
                      </c:pt>
                      <c:pt idx="2794">
                        <c:v>19.219051498688302</c:v>
                      </c:pt>
                      <c:pt idx="2795">
                        <c:v>19.2260690961335</c:v>
                      </c:pt>
                      <c:pt idx="2796">
                        <c:v>19.233086693578802</c:v>
                      </c:pt>
                      <c:pt idx="2797">
                        <c:v>19.2401042910241</c:v>
                      </c:pt>
                      <c:pt idx="2798">
                        <c:v>19.247121888469401</c:v>
                      </c:pt>
                      <c:pt idx="2799">
                        <c:v>19.254139485914699</c:v>
                      </c:pt>
                      <c:pt idx="2800">
                        <c:v>19.261157083360001</c:v>
                      </c:pt>
                      <c:pt idx="2801">
                        <c:v>19.268174680805298</c:v>
                      </c:pt>
                      <c:pt idx="2802">
                        <c:v>19.2751922782506</c:v>
                      </c:pt>
                      <c:pt idx="2803">
                        <c:v>19.282209875695902</c:v>
                      </c:pt>
                      <c:pt idx="2804">
                        <c:v>19.289227473141199</c:v>
                      </c:pt>
                      <c:pt idx="2805">
                        <c:v>19.296245070586501</c:v>
                      </c:pt>
                      <c:pt idx="2806">
                        <c:v>19.303262668031699</c:v>
                      </c:pt>
                      <c:pt idx="2807">
                        <c:v>19.310280265477001</c:v>
                      </c:pt>
                      <c:pt idx="2808">
                        <c:v>19.317297862922299</c:v>
                      </c:pt>
                      <c:pt idx="2809">
                        <c:v>19.3243154603676</c:v>
                      </c:pt>
                      <c:pt idx="2810">
                        <c:v>19.331333057812898</c:v>
                      </c:pt>
                      <c:pt idx="2811">
                        <c:v>19.3383506552582</c:v>
                      </c:pt>
                      <c:pt idx="2812">
                        <c:v>19.345368252703501</c:v>
                      </c:pt>
                      <c:pt idx="2813">
                        <c:v>19.352385850148799</c:v>
                      </c:pt>
                      <c:pt idx="2814">
                        <c:v>19.359403447594101</c:v>
                      </c:pt>
                      <c:pt idx="2815">
                        <c:v>19.366421045039299</c:v>
                      </c:pt>
                      <c:pt idx="2816">
                        <c:v>19.373438642484601</c:v>
                      </c:pt>
                      <c:pt idx="2817">
                        <c:v>19.380456239929899</c:v>
                      </c:pt>
                      <c:pt idx="2818">
                        <c:v>19.3874738373752</c:v>
                      </c:pt>
                      <c:pt idx="2819">
                        <c:v>19.394491434820502</c:v>
                      </c:pt>
                      <c:pt idx="2820">
                        <c:v>19.4015090322658</c:v>
                      </c:pt>
                      <c:pt idx="2821">
                        <c:v>19.408526629711101</c:v>
                      </c:pt>
                      <c:pt idx="2822">
                        <c:v>19.415544227156399</c:v>
                      </c:pt>
                      <c:pt idx="2823">
                        <c:v>19.422561824601701</c:v>
                      </c:pt>
                      <c:pt idx="2824">
                        <c:v>19.429579422046999</c:v>
                      </c:pt>
                      <c:pt idx="2825">
                        <c:v>19.436597019492201</c:v>
                      </c:pt>
                      <c:pt idx="2826">
                        <c:v>19.443614616937499</c:v>
                      </c:pt>
                      <c:pt idx="2827">
                        <c:v>19.4506322143828</c:v>
                      </c:pt>
                      <c:pt idx="2828">
                        <c:v>19.457649811828102</c:v>
                      </c:pt>
                      <c:pt idx="2829">
                        <c:v>19.4646674092734</c:v>
                      </c:pt>
                      <c:pt idx="2830">
                        <c:v>19.471685006718701</c:v>
                      </c:pt>
                      <c:pt idx="2831">
                        <c:v>19.478702604163999</c:v>
                      </c:pt>
                      <c:pt idx="2832">
                        <c:v>19.485720201609301</c:v>
                      </c:pt>
                      <c:pt idx="2833">
                        <c:v>19.492737799054598</c:v>
                      </c:pt>
                      <c:pt idx="2834">
                        <c:v>19.4997553964998</c:v>
                      </c:pt>
                      <c:pt idx="2835">
                        <c:v>19.506772993945098</c:v>
                      </c:pt>
                      <c:pt idx="2836">
                        <c:v>19.5137905913904</c:v>
                      </c:pt>
                      <c:pt idx="2837">
                        <c:v>19.520808188835701</c:v>
                      </c:pt>
                      <c:pt idx="2838">
                        <c:v>19.527825786280999</c:v>
                      </c:pt>
                      <c:pt idx="2839">
                        <c:v>19.534843383726301</c:v>
                      </c:pt>
                      <c:pt idx="2840">
                        <c:v>19.541860981171599</c:v>
                      </c:pt>
                      <c:pt idx="2841">
                        <c:v>19.5488785786169</c:v>
                      </c:pt>
                      <c:pt idx="2842">
                        <c:v>19.555896176062198</c:v>
                      </c:pt>
                      <c:pt idx="2843">
                        <c:v>19.5629137735075</c:v>
                      </c:pt>
                      <c:pt idx="2844">
                        <c:v>19.569931370952698</c:v>
                      </c:pt>
                      <c:pt idx="2845">
                        <c:v>19.576948968398</c:v>
                      </c:pt>
                      <c:pt idx="2846">
                        <c:v>19.583966565843301</c:v>
                      </c:pt>
                      <c:pt idx="2847">
                        <c:v>19.590984163288599</c:v>
                      </c:pt>
                      <c:pt idx="2848">
                        <c:v>19.598001760733901</c:v>
                      </c:pt>
                      <c:pt idx="2849">
                        <c:v>19.605019358179199</c:v>
                      </c:pt>
                      <c:pt idx="2850">
                        <c:v>19.6120369556245</c:v>
                      </c:pt>
                      <c:pt idx="2851">
                        <c:v>19.619054553069802</c:v>
                      </c:pt>
                      <c:pt idx="2852">
                        <c:v>19.6260721505151</c:v>
                      </c:pt>
                      <c:pt idx="2853">
                        <c:v>19.633089747960401</c:v>
                      </c:pt>
                      <c:pt idx="2854">
                        <c:v>19.6401073454056</c:v>
                      </c:pt>
                      <c:pt idx="2855">
                        <c:v>19.647124942850901</c:v>
                      </c:pt>
                      <c:pt idx="2856">
                        <c:v>19.654142540296199</c:v>
                      </c:pt>
                      <c:pt idx="2857">
                        <c:v>19.661160137741501</c:v>
                      </c:pt>
                      <c:pt idx="2858">
                        <c:v>19.668177735186799</c:v>
                      </c:pt>
                      <c:pt idx="2859">
                        <c:v>19.6751953326321</c:v>
                      </c:pt>
                      <c:pt idx="2860">
                        <c:v>19.682212930077402</c:v>
                      </c:pt>
                      <c:pt idx="2861">
                        <c:v>19.6892305275227</c:v>
                      </c:pt>
                      <c:pt idx="2862">
                        <c:v>19.696248124968001</c:v>
                      </c:pt>
                      <c:pt idx="2863">
                        <c:v>19.703265722413299</c:v>
                      </c:pt>
                      <c:pt idx="2864">
                        <c:v>19.710283319858501</c:v>
                      </c:pt>
                      <c:pt idx="2865">
                        <c:v>19.717300917303799</c:v>
                      </c:pt>
                      <c:pt idx="2866">
                        <c:v>19.7243185147491</c:v>
                      </c:pt>
                      <c:pt idx="2867">
                        <c:v>19.731336112194398</c:v>
                      </c:pt>
                      <c:pt idx="2868">
                        <c:v>19.7383537096397</c:v>
                      </c:pt>
                      <c:pt idx="2869">
                        <c:v>19.745371307085001</c:v>
                      </c:pt>
                      <c:pt idx="2870">
                        <c:v>19.752388904530299</c:v>
                      </c:pt>
                      <c:pt idx="2871">
                        <c:v>19.759406501975601</c:v>
                      </c:pt>
                      <c:pt idx="2872">
                        <c:v>19.766424099420899</c:v>
                      </c:pt>
                      <c:pt idx="2873">
                        <c:v>19.7734416968662</c:v>
                      </c:pt>
                      <c:pt idx="2874">
                        <c:v>19.780459294311399</c:v>
                      </c:pt>
                      <c:pt idx="2875">
                        <c:v>19.7874768917567</c:v>
                      </c:pt>
                      <c:pt idx="2876">
                        <c:v>19.794494489201998</c:v>
                      </c:pt>
                      <c:pt idx="2877">
                        <c:v>19.8015120866473</c:v>
                      </c:pt>
                      <c:pt idx="2878">
                        <c:v>19.808529684092601</c:v>
                      </c:pt>
                      <c:pt idx="2879">
                        <c:v>19.815547281537899</c:v>
                      </c:pt>
                      <c:pt idx="2880">
                        <c:v>19.822564878983201</c:v>
                      </c:pt>
                      <c:pt idx="2881">
                        <c:v>19.829582476428499</c:v>
                      </c:pt>
                      <c:pt idx="2882">
                        <c:v>19.8366000738738</c:v>
                      </c:pt>
                      <c:pt idx="2883">
                        <c:v>19.843617671319102</c:v>
                      </c:pt>
                      <c:pt idx="2884">
                        <c:v>19.8506352687643</c:v>
                      </c:pt>
                      <c:pt idx="2885">
                        <c:v>19.857652866209602</c:v>
                      </c:pt>
                      <c:pt idx="2886">
                        <c:v>19.8646704636549</c:v>
                      </c:pt>
                      <c:pt idx="2887">
                        <c:v>19.871688061100201</c:v>
                      </c:pt>
                      <c:pt idx="2888">
                        <c:v>19.878705658545499</c:v>
                      </c:pt>
                      <c:pt idx="2889">
                        <c:v>19.885723255990801</c:v>
                      </c:pt>
                      <c:pt idx="2890">
                        <c:v>19.892740853436099</c:v>
                      </c:pt>
                      <c:pt idx="2891">
                        <c:v>19.8997584508814</c:v>
                      </c:pt>
                      <c:pt idx="2892">
                        <c:v>19.906776048326702</c:v>
                      </c:pt>
                      <c:pt idx="2893">
                        <c:v>19.9137936457719</c:v>
                      </c:pt>
                      <c:pt idx="2894">
                        <c:v>19.920811243217202</c:v>
                      </c:pt>
                      <c:pt idx="2895">
                        <c:v>19.927828840662499</c:v>
                      </c:pt>
                      <c:pt idx="2896">
                        <c:v>19.934846438107801</c:v>
                      </c:pt>
                      <c:pt idx="2897">
                        <c:v>19.941864035553099</c:v>
                      </c:pt>
                      <c:pt idx="2898">
                        <c:v>19.9488816329984</c:v>
                      </c:pt>
                      <c:pt idx="2899">
                        <c:v>19.955899230443698</c:v>
                      </c:pt>
                      <c:pt idx="2900">
                        <c:v>19.962916827889</c:v>
                      </c:pt>
                      <c:pt idx="2901">
                        <c:v>19.969934425334301</c:v>
                      </c:pt>
                      <c:pt idx="2902">
                        <c:v>19.976952022779599</c:v>
                      </c:pt>
                      <c:pt idx="2903">
                        <c:v>19.983969620224801</c:v>
                      </c:pt>
                      <c:pt idx="2904">
                        <c:v>19.990987217670099</c:v>
                      </c:pt>
                      <c:pt idx="2905">
                        <c:v>19.998004815115401</c:v>
                      </c:pt>
                      <c:pt idx="2906">
                        <c:v>20.005022412560699</c:v>
                      </c:pt>
                      <c:pt idx="2907">
                        <c:v>20.012040010006</c:v>
                      </c:pt>
                      <c:pt idx="2908">
                        <c:v>20.019057607451298</c:v>
                      </c:pt>
                      <c:pt idx="2909">
                        <c:v>20.0260752048966</c:v>
                      </c:pt>
                      <c:pt idx="2910">
                        <c:v>20.033092802341901</c:v>
                      </c:pt>
                      <c:pt idx="2911">
                        <c:v>20.040110399787199</c:v>
                      </c:pt>
                      <c:pt idx="2912">
                        <c:v>20.047127997232501</c:v>
                      </c:pt>
                      <c:pt idx="2913">
                        <c:v>20.054145594677699</c:v>
                      </c:pt>
                      <c:pt idx="2914">
                        <c:v>20.061163192123001</c:v>
                      </c:pt>
                      <c:pt idx="2915">
                        <c:v>20.068180789568299</c:v>
                      </c:pt>
                      <c:pt idx="2916">
                        <c:v>20.0751983870136</c:v>
                      </c:pt>
                      <c:pt idx="2917">
                        <c:v>20.082215984458902</c:v>
                      </c:pt>
                      <c:pt idx="2918">
                        <c:v>20.0892335819042</c:v>
                      </c:pt>
                      <c:pt idx="2919">
                        <c:v>20.096251179349501</c:v>
                      </c:pt>
                      <c:pt idx="2920">
                        <c:v>20.103268776794799</c:v>
                      </c:pt>
                      <c:pt idx="2921">
                        <c:v>20.110286374240101</c:v>
                      </c:pt>
                      <c:pt idx="2922">
                        <c:v>20.117303971685299</c:v>
                      </c:pt>
                      <c:pt idx="2923">
                        <c:v>20.124321569130601</c:v>
                      </c:pt>
                      <c:pt idx="2924">
                        <c:v>20.131339166575899</c:v>
                      </c:pt>
                      <c:pt idx="2925">
                        <c:v>20.1383567640212</c:v>
                      </c:pt>
                      <c:pt idx="2926">
                        <c:v>20.145374361466502</c:v>
                      </c:pt>
                      <c:pt idx="2927">
                        <c:v>20.152391958911799</c:v>
                      </c:pt>
                      <c:pt idx="2928">
                        <c:v>20.159409556357101</c:v>
                      </c:pt>
                      <c:pt idx="2929">
                        <c:v>20.166427153802399</c:v>
                      </c:pt>
                      <c:pt idx="2930">
                        <c:v>20.1734447512477</c:v>
                      </c:pt>
                      <c:pt idx="2931">
                        <c:v>20.180462348692998</c:v>
                      </c:pt>
                      <c:pt idx="2932">
                        <c:v>20.1874799461382</c:v>
                      </c:pt>
                      <c:pt idx="2933">
                        <c:v>20.194497543583498</c:v>
                      </c:pt>
                      <c:pt idx="2934">
                        <c:v>20.2015151410288</c:v>
                      </c:pt>
                      <c:pt idx="2935">
                        <c:v>20.208532738474101</c:v>
                      </c:pt>
                      <c:pt idx="2936">
                        <c:v>20.215550335919399</c:v>
                      </c:pt>
                      <c:pt idx="2937">
                        <c:v>20.222567933364701</c:v>
                      </c:pt>
                      <c:pt idx="2938">
                        <c:v>20.229585530809999</c:v>
                      </c:pt>
                      <c:pt idx="2939">
                        <c:v>20.2366031282553</c:v>
                      </c:pt>
                      <c:pt idx="2940">
                        <c:v>20.243620725700598</c:v>
                      </c:pt>
                      <c:pt idx="2941">
                        <c:v>20.2506383231459</c:v>
                      </c:pt>
                      <c:pt idx="2942">
                        <c:v>20.257655920591102</c:v>
                      </c:pt>
                      <c:pt idx="2943">
                        <c:v>20.2646735180364</c:v>
                      </c:pt>
                      <c:pt idx="2944">
                        <c:v>20.271691115481701</c:v>
                      </c:pt>
                      <c:pt idx="2945">
                        <c:v>20.278708712926999</c:v>
                      </c:pt>
                      <c:pt idx="2946">
                        <c:v>20.285726310372301</c:v>
                      </c:pt>
                      <c:pt idx="2947">
                        <c:v>20.292743907817599</c:v>
                      </c:pt>
                      <c:pt idx="2948">
                        <c:v>20.2997615052629</c:v>
                      </c:pt>
                      <c:pt idx="2949">
                        <c:v>20.306779102708202</c:v>
                      </c:pt>
                      <c:pt idx="2950">
                        <c:v>20.3137967001535</c:v>
                      </c:pt>
                      <c:pt idx="2951">
                        <c:v>20.320814297598801</c:v>
                      </c:pt>
                      <c:pt idx="2952">
                        <c:v>20.327831895044</c:v>
                      </c:pt>
                      <c:pt idx="2953">
                        <c:v>20.334849492489301</c:v>
                      </c:pt>
                      <c:pt idx="2954">
                        <c:v>20.341867089934599</c:v>
                      </c:pt>
                      <c:pt idx="2955">
                        <c:v>20.348884687379901</c:v>
                      </c:pt>
                      <c:pt idx="2956">
                        <c:v>20.355902284825198</c:v>
                      </c:pt>
                      <c:pt idx="2957">
                        <c:v>20.3629198822705</c:v>
                      </c:pt>
                      <c:pt idx="2958">
                        <c:v>20.369937479715801</c:v>
                      </c:pt>
                      <c:pt idx="2959">
                        <c:v>20.376955077161099</c:v>
                      </c:pt>
                      <c:pt idx="2960">
                        <c:v>20.383972674606401</c:v>
                      </c:pt>
                      <c:pt idx="2961">
                        <c:v>20.390990272051699</c:v>
                      </c:pt>
                      <c:pt idx="2962">
                        <c:v>20.398007869496901</c:v>
                      </c:pt>
                      <c:pt idx="2963">
                        <c:v>20.405025466942199</c:v>
                      </c:pt>
                      <c:pt idx="2964">
                        <c:v>20.4120430643875</c:v>
                      </c:pt>
                      <c:pt idx="2965">
                        <c:v>20.419060661832798</c:v>
                      </c:pt>
                      <c:pt idx="2966">
                        <c:v>20.4260782592781</c:v>
                      </c:pt>
                      <c:pt idx="2967">
                        <c:v>20.433095856723401</c:v>
                      </c:pt>
                      <c:pt idx="2968">
                        <c:v>20.440113454168699</c:v>
                      </c:pt>
                      <c:pt idx="2969">
                        <c:v>20.447131051614001</c:v>
                      </c:pt>
                      <c:pt idx="2970">
                        <c:v>20.454148649059299</c:v>
                      </c:pt>
                      <c:pt idx="2971">
                        <c:v>20.461166246504501</c:v>
                      </c:pt>
                      <c:pt idx="2972">
                        <c:v>20.468183843949799</c:v>
                      </c:pt>
                      <c:pt idx="2973">
                        <c:v>20.4752014413951</c:v>
                      </c:pt>
                      <c:pt idx="2974">
                        <c:v>20.482219038840402</c:v>
                      </c:pt>
                      <c:pt idx="2975">
                        <c:v>20.4892366362857</c:v>
                      </c:pt>
                      <c:pt idx="2976">
                        <c:v>20.496254233731001</c:v>
                      </c:pt>
                      <c:pt idx="2977">
                        <c:v>20.503271831176299</c:v>
                      </c:pt>
                      <c:pt idx="2978">
                        <c:v>20.510289428621601</c:v>
                      </c:pt>
                      <c:pt idx="2979">
                        <c:v>20.517307026066899</c:v>
                      </c:pt>
                      <c:pt idx="2980">
                        <c:v>20.5243246235122</c:v>
                      </c:pt>
                      <c:pt idx="2981">
                        <c:v>20.531342220957399</c:v>
                      </c:pt>
                      <c:pt idx="2982">
                        <c:v>20.5383598184027</c:v>
                      </c:pt>
                      <c:pt idx="2983">
                        <c:v>20.545377415848002</c:v>
                      </c:pt>
                      <c:pt idx="2984">
                        <c:v>20.5523950132933</c:v>
                      </c:pt>
                      <c:pt idx="2985">
                        <c:v>20.559412610738601</c:v>
                      </c:pt>
                      <c:pt idx="2986">
                        <c:v>20.566430208183899</c:v>
                      </c:pt>
                      <c:pt idx="2987">
                        <c:v>20.573447805629201</c:v>
                      </c:pt>
                      <c:pt idx="2988">
                        <c:v>20.580465403074498</c:v>
                      </c:pt>
                      <c:pt idx="2989">
                        <c:v>20.5874830005198</c:v>
                      </c:pt>
                      <c:pt idx="2990">
                        <c:v>20.594500597965101</c:v>
                      </c:pt>
                      <c:pt idx="2991">
                        <c:v>20.6015181954103</c:v>
                      </c:pt>
                      <c:pt idx="2992">
                        <c:v>20.608535792855601</c:v>
                      </c:pt>
                      <c:pt idx="2993">
                        <c:v>20.615553390300899</c:v>
                      </c:pt>
                      <c:pt idx="2994">
                        <c:v>20.622570987746201</c:v>
                      </c:pt>
                      <c:pt idx="2995">
                        <c:v>20.629588585191499</c:v>
                      </c:pt>
                      <c:pt idx="2996">
                        <c:v>20.6366061826368</c:v>
                      </c:pt>
                      <c:pt idx="2997">
                        <c:v>20.643623780082098</c:v>
                      </c:pt>
                      <c:pt idx="2998">
                        <c:v>20.6506413775274</c:v>
                      </c:pt>
                      <c:pt idx="2999">
                        <c:v>20.657658974972701</c:v>
                      </c:pt>
                      <c:pt idx="3000">
                        <c:v>20.6646765724179</c:v>
                      </c:pt>
                      <c:pt idx="3001">
                        <c:v>20.671694169863201</c:v>
                      </c:pt>
                      <c:pt idx="3002">
                        <c:v>20.678711767308499</c:v>
                      </c:pt>
                      <c:pt idx="3003">
                        <c:v>20.685729364753801</c:v>
                      </c:pt>
                      <c:pt idx="3004">
                        <c:v>20.692746962199099</c:v>
                      </c:pt>
                      <c:pt idx="3005">
                        <c:v>20.6997645596444</c:v>
                      </c:pt>
                      <c:pt idx="3006">
                        <c:v>20.706782157089702</c:v>
                      </c:pt>
                      <c:pt idx="3007">
                        <c:v>20.713799754535</c:v>
                      </c:pt>
                      <c:pt idx="3008">
                        <c:v>20.720817351980301</c:v>
                      </c:pt>
                      <c:pt idx="3009">
                        <c:v>20.727834949425599</c:v>
                      </c:pt>
                      <c:pt idx="3010">
                        <c:v>20.734852546870801</c:v>
                      </c:pt>
                      <c:pt idx="3011">
                        <c:v>20.741870144316099</c:v>
                      </c:pt>
                      <c:pt idx="3012">
                        <c:v>20.748887741761401</c:v>
                      </c:pt>
                      <c:pt idx="3013">
                        <c:v>20.755905339206699</c:v>
                      </c:pt>
                      <c:pt idx="3014">
                        <c:v>20.762922936652</c:v>
                      </c:pt>
                      <c:pt idx="3015">
                        <c:v>20.769940534097302</c:v>
                      </c:pt>
                      <c:pt idx="3016">
                        <c:v>20.7769581315426</c:v>
                      </c:pt>
                      <c:pt idx="3017">
                        <c:v>20.783975728987901</c:v>
                      </c:pt>
                      <c:pt idx="3018">
                        <c:v>20.790993326433199</c:v>
                      </c:pt>
                      <c:pt idx="3019">
                        <c:v>20.7980109238785</c:v>
                      </c:pt>
                      <c:pt idx="3020">
                        <c:v>20.805028521323699</c:v>
                      </c:pt>
                      <c:pt idx="3021">
                        <c:v>20.812046118769</c:v>
                      </c:pt>
                      <c:pt idx="3022">
                        <c:v>20.819063716214298</c:v>
                      </c:pt>
                      <c:pt idx="3023">
                        <c:v>20.8260813136596</c:v>
                      </c:pt>
                      <c:pt idx="3024">
                        <c:v>20.833098911104901</c:v>
                      </c:pt>
                      <c:pt idx="3025">
                        <c:v>20.840116508550199</c:v>
                      </c:pt>
                      <c:pt idx="3026">
                        <c:v>20.847134105995501</c:v>
                      </c:pt>
                      <c:pt idx="3027">
                        <c:v>20.854151703440799</c:v>
                      </c:pt>
                      <c:pt idx="3028">
                        <c:v>20.8611693008861</c:v>
                      </c:pt>
                      <c:pt idx="3029">
                        <c:v>20.868186898331398</c:v>
                      </c:pt>
                      <c:pt idx="3030">
                        <c:v>20.8752044957766</c:v>
                      </c:pt>
                      <c:pt idx="3031">
                        <c:v>20.882222093221898</c:v>
                      </c:pt>
                      <c:pt idx="3032">
                        <c:v>20.8892396906672</c:v>
                      </c:pt>
                      <c:pt idx="3033">
                        <c:v>20.896257288112501</c:v>
                      </c:pt>
                      <c:pt idx="3034">
                        <c:v>20.903274885557799</c:v>
                      </c:pt>
                      <c:pt idx="3035">
                        <c:v>20.910292483003101</c:v>
                      </c:pt>
                      <c:pt idx="3036">
                        <c:v>20.917310080448399</c:v>
                      </c:pt>
                      <c:pt idx="3037">
                        <c:v>20.9243276778937</c:v>
                      </c:pt>
                      <c:pt idx="3038">
                        <c:v>20.931345275339002</c:v>
                      </c:pt>
                      <c:pt idx="3039">
                        <c:v>20.9383628727843</c:v>
                      </c:pt>
                      <c:pt idx="3040">
                        <c:v>20.945380470229502</c:v>
                      </c:pt>
                      <c:pt idx="3041">
                        <c:v>20.9523980676748</c:v>
                      </c:pt>
                      <c:pt idx="3042">
                        <c:v>20.959415665120101</c:v>
                      </c:pt>
                      <c:pt idx="3043">
                        <c:v>20.966433262565399</c:v>
                      </c:pt>
                      <c:pt idx="3044">
                        <c:v>20.973450860010701</c:v>
                      </c:pt>
                      <c:pt idx="3045">
                        <c:v>20.980468457455999</c:v>
                      </c:pt>
                      <c:pt idx="3046">
                        <c:v>20.9874860549013</c:v>
                      </c:pt>
                      <c:pt idx="3047">
                        <c:v>20.994503652346602</c:v>
                      </c:pt>
                      <c:pt idx="3048">
                        <c:v>21.001521249791899</c:v>
                      </c:pt>
                      <c:pt idx="3049">
                        <c:v>21.008538847237102</c:v>
                      </c:pt>
                      <c:pt idx="3050">
                        <c:v>21.015556444682399</c:v>
                      </c:pt>
                      <c:pt idx="3051">
                        <c:v>21.022574042127701</c:v>
                      </c:pt>
                      <c:pt idx="3052">
                        <c:v>21.029591639572999</c:v>
                      </c:pt>
                      <c:pt idx="3053">
                        <c:v>21.0366092370183</c:v>
                      </c:pt>
                      <c:pt idx="3054">
                        <c:v>21.043626834463598</c:v>
                      </c:pt>
                      <c:pt idx="3055">
                        <c:v>21.0506444319089</c:v>
                      </c:pt>
                      <c:pt idx="3056">
                        <c:v>21.057662029354201</c:v>
                      </c:pt>
                      <c:pt idx="3057">
                        <c:v>21.064679626799499</c:v>
                      </c:pt>
                      <c:pt idx="3058">
                        <c:v>21.071697224244801</c:v>
                      </c:pt>
                      <c:pt idx="3059">
                        <c:v>21.078714821689999</c:v>
                      </c:pt>
                      <c:pt idx="3060">
                        <c:v>21.085732419135301</c:v>
                      </c:pt>
                      <c:pt idx="3061">
                        <c:v>21.092750016580599</c:v>
                      </c:pt>
                      <c:pt idx="3062">
                        <c:v>21.0997676140259</c:v>
                      </c:pt>
                      <c:pt idx="3063">
                        <c:v>21.106785211471198</c:v>
                      </c:pt>
                      <c:pt idx="3064">
                        <c:v>21.1138028089165</c:v>
                      </c:pt>
                      <c:pt idx="3065">
                        <c:v>21.120820406361801</c:v>
                      </c:pt>
                      <c:pt idx="3066">
                        <c:v>21.127838003807099</c:v>
                      </c:pt>
                      <c:pt idx="3067">
                        <c:v>21.134855601252401</c:v>
                      </c:pt>
                      <c:pt idx="3068">
                        <c:v>21.141873198697699</c:v>
                      </c:pt>
                      <c:pt idx="3069">
                        <c:v>21.148890796142901</c:v>
                      </c:pt>
                      <c:pt idx="3070">
                        <c:v>21.155908393588199</c:v>
                      </c:pt>
                      <c:pt idx="3071">
                        <c:v>21.1629259910335</c:v>
                      </c:pt>
                      <c:pt idx="3072">
                        <c:v>21.169943588478802</c:v>
                      </c:pt>
                      <c:pt idx="3073">
                        <c:v>21.1769611859241</c:v>
                      </c:pt>
                      <c:pt idx="3074">
                        <c:v>21.183978783369401</c:v>
                      </c:pt>
                      <c:pt idx="3075">
                        <c:v>21.190996380814699</c:v>
                      </c:pt>
                      <c:pt idx="3076">
                        <c:v>21.198013978260001</c:v>
                      </c:pt>
                      <c:pt idx="3077">
                        <c:v>21.205031575705299</c:v>
                      </c:pt>
                      <c:pt idx="3078">
                        <c:v>21.2120491731506</c:v>
                      </c:pt>
                      <c:pt idx="3079">
                        <c:v>21.219066770595798</c:v>
                      </c:pt>
                      <c:pt idx="3080">
                        <c:v>21.2260843680411</c:v>
                      </c:pt>
                      <c:pt idx="3081">
                        <c:v>21.233101965486401</c:v>
                      </c:pt>
                      <c:pt idx="3082">
                        <c:v>21.240119562931699</c:v>
                      </c:pt>
                      <c:pt idx="3083">
                        <c:v>21.247137160377001</c:v>
                      </c:pt>
                      <c:pt idx="3084">
                        <c:v>21.254154757822299</c:v>
                      </c:pt>
                      <c:pt idx="3085">
                        <c:v>21.2611723552676</c:v>
                      </c:pt>
                      <c:pt idx="3086">
                        <c:v>21.268189952712898</c:v>
                      </c:pt>
                      <c:pt idx="3087">
                        <c:v>21.2752075501582</c:v>
                      </c:pt>
                      <c:pt idx="3088">
                        <c:v>21.282225147603398</c:v>
                      </c:pt>
                      <c:pt idx="3089">
                        <c:v>21.2892427450487</c:v>
                      </c:pt>
                      <c:pt idx="3090">
                        <c:v>21.296260342494001</c:v>
                      </c:pt>
                      <c:pt idx="3091">
                        <c:v>21.303277939939299</c:v>
                      </c:pt>
                      <c:pt idx="3092">
                        <c:v>21.310295537384601</c:v>
                      </c:pt>
                      <c:pt idx="3093">
                        <c:v>21.317313134829899</c:v>
                      </c:pt>
                      <c:pt idx="3094">
                        <c:v>21.3243307322752</c:v>
                      </c:pt>
                      <c:pt idx="3095">
                        <c:v>21.331348329720502</c:v>
                      </c:pt>
                      <c:pt idx="3096">
                        <c:v>21.3383659271658</c:v>
                      </c:pt>
                      <c:pt idx="3097">
                        <c:v>21.345383524611101</c:v>
                      </c:pt>
                      <c:pt idx="3098">
                        <c:v>21.3524011220563</c:v>
                      </c:pt>
                      <c:pt idx="3099">
                        <c:v>21.359418719501601</c:v>
                      </c:pt>
                      <c:pt idx="3100">
                        <c:v>21.366436316946899</c:v>
                      </c:pt>
                      <c:pt idx="3101">
                        <c:v>21.373453914392201</c:v>
                      </c:pt>
                      <c:pt idx="3102">
                        <c:v>21.380471511837499</c:v>
                      </c:pt>
                      <c:pt idx="3103">
                        <c:v>21.3874891092828</c:v>
                      </c:pt>
                      <c:pt idx="3104">
                        <c:v>21.394506706728102</c:v>
                      </c:pt>
                      <c:pt idx="3105">
                        <c:v>21.4015243041734</c:v>
                      </c:pt>
                      <c:pt idx="3106">
                        <c:v>21.408541901618701</c:v>
                      </c:pt>
                      <c:pt idx="3107">
                        <c:v>21.415559499063999</c:v>
                      </c:pt>
                      <c:pt idx="3108">
                        <c:v>21.422577096509201</c:v>
                      </c:pt>
                      <c:pt idx="3109">
                        <c:v>21.429594693954499</c:v>
                      </c:pt>
                      <c:pt idx="3110">
                        <c:v>21.436612291399801</c:v>
                      </c:pt>
                      <c:pt idx="3111">
                        <c:v>21.443629888845098</c:v>
                      </c:pt>
                      <c:pt idx="3112">
                        <c:v>21.4506474862904</c:v>
                      </c:pt>
                      <c:pt idx="3113">
                        <c:v>21.457665083735701</c:v>
                      </c:pt>
                      <c:pt idx="3114">
                        <c:v>21.464682681180999</c:v>
                      </c:pt>
                      <c:pt idx="3115">
                        <c:v>21.471700278626301</c:v>
                      </c:pt>
                      <c:pt idx="3116">
                        <c:v>21.478717876071599</c:v>
                      </c:pt>
                      <c:pt idx="3117">
                        <c:v>21.4857354735169</c:v>
                      </c:pt>
                      <c:pt idx="3118">
                        <c:v>21.492753070962099</c:v>
                      </c:pt>
                      <c:pt idx="3119">
                        <c:v>21.4997706684074</c:v>
                      </c:pt>
                      <c:pt idx="3120">
                        <c:v>21.506788265852698</c:v>
                      </c:pt>
                      <c:pt idx="3121">
                        <c:v>21.513805863298</c:v>
                      </c:pt>
                      <c:pt idx="3122">
                        <c:v>21.520823460743301</c:v>
                      </c:pt>
                      <c:pt idx="3123">
                        <c:v>21.527841058188599</c:v>
                      </c:pt>
                      <c:pt idx="3124">
                        <c:v>21.534858655633901</c:v>
                      </c:pt>
                      <c:pt idx="3125">
                        <c:v>21.541876253079199</c:v>
                      </c:pt>
                      <c:pt idx="3126">
                        <c:v>21.5488938505245</c:v>
                      </c:pt>
                      <c:pt idx="3127">
                        <c:v>21.555911447969699</c:v>
                      </c:pt>
                      <c:pt idx="3128">
                        <c:v>21.562929045415</c:v>
                      </c:pt>
                      <c:pt idx="3129">
                        <c:v>21.569946642860302</c:v>
                      </c:pt>
                      <c:pt idx="3130">
                        <c:v>21.5769642403056</c:v>
                      </c:pt>
                      <c:pt idx="3131">
                        <c:v>21.583981837750901</c:v>
                      </c:pt>
                      <c:pt idx="3132">
                        <c:v>21.590999435196199</c:v>
                      </c:pt>
                      <c:pt idx="3133">
                        <c:v>21.598017032641501</c:v>
                      </c:pt>
                      <c:pt idx="3134">
                        <c:v>21.605034630086799</c:v>
                      </c:pt>
                      <c:pt idx="3135">
                        <c:v>21.6120522275321</c:v>
                      </c:pt>
                      <c:pt idx="3136">
                        <c:v>21.619069824977402</c:v>
                      </c:pt>
                      <c:pt idx="3137">
                        <c:v>21.6260874224226</c:v>
                      </c:pt>
                      <c:pt idx="3138">
                        <c:v>21.633105019867902</c:v>
                      </c:pt>
                      <c:pt idx="3139">
                        <c:v>21.6401226173132</c:v>
                      </c:pt>
                      <c:pt idx="3140">
                        <c:v>21.647140214758501</c:v>
                      </c:pt>
                      <c:pt idx="3141">
                        <c:v>21.654157812203799</c:v>
                      </c:pt>
                      <c:pt idx="3142">
                        <c:v>21.6611754096491</c:v>
                      </c:pt>
                      <c:pt idx="3143">
                        <c:v>21.668193007094398</c:v>
                      </c:pt>
                      <c:pt idx="3144">
                        <c:v>21.6752106045397</c:v>
                      </c:pt>
                      <c:pt idx="3145">
                        <c:v>21.682228201985001</c:v>
                      </c:pt>
                      <c:pt idx="3146">
                        <c:v>21.689245799430299</c:v>
                      </c:pt>
                      <c:pt idx="3147">
                        <c:v>21.696263396875501</c:v>
                      </c:pt>
                      <c:pt idx="3148">
                        <c:v>21.703280994320799</c:v>
                      </c:pt>
                      <c:pt idx="3149">
                        <c:v>21.710298591766101</c:v>
                      </c:pt>
                      <c:pt idx="3150">
                        <c:v>21.717316189211399</c:v>
                      </c:pt>
                      <c:pt idx="3151">
                        <c:v>21.7243337866567</c:v>
                      </c:pt>
                      <c:pt idx="3152">
                        <c:v>21.731351384101998</c:v>
                      </c:pt>
                      <c:pt idx="3153">
                        <c:v>21.7383689815473</c:v>
                      </c:pt>
                      <c:pt idx="3154">
                        <c:v>21.745386578992601</c:v>
                      </c:pt>
                      <c:pt idx="3155">
                        <c:v>21.752404176437899</c:v>
                      </c:pt>
                      <c:pt idx="3156">
                        <c:v>21.759421773883201</c:v>
                      </c:pt>
                      <c:pt idx="3157">
                        <c:v>21.766439371328399</c:v>
                      </c:pt>
                      <c:pt idx="3158">
                        <c:v>21.773456968773701</c:v>
                      </c:pt>
                      <c:pt idx="3159">
                        <c:v>21.780474566218999</c:v>
                      </c:pt>
                      <c:pt idx="3160">
                        <c:v>21.7874921636643</c:v>
                      </c:pt>
                      <c:pt idx="3161">
                        <c:v>21.794509761109602</c:v>
                      </c:pt>
                      <c:pt idx="3162">
                        <c:v>21.8015273585549</c:v>
                      </c:pt>
                      <c:pt idx="3163">
                        <c:v>21.808544956000201</c:v>
                      </c:pt>
                      <c:pt idx="3164">
                        <c:v>21.815562553445499</c:v>
                      </c:pt>
                      <c:pt idx="3165">
                        <c:v>21.822580150890801</c:v>
                      </c:pt>
                      <c:pt idx="3166">
                        <c:v>21.829597748335999</c:v>
                      </c:pt>
                      <c:pt idx="3167">
                        <c:v>21.836615345781301</c:v>
                      </c:pt>
                      <c:pt idx="3168">
                        <c:v>21.843632943226599</c:v>
                      </c:pt>
                      <c:pt idx="3169">
                        <c:v>21.8506505406719</c:v>
                      </c:pt>
                      <c:pt idx="3170">
                        <c:v>21.857668138117202</c:v>
                      </c:pt>
                      <c:pt idx="3171">
                        <c:v>21.8646857355625</c:v>
                      </c:pt>
                      <c:pt idx="3172">
                        <c:v>21.871703333007801</c:v>
                      </c:pt>
                      <c:pt idx="3173">
                        <c:v>21.878720930453099</c:v>
                      </c:pt>
                      <c:pt idx="3174">
                        <c:v>21.8857385278984</c:v>
                      </c:pt>
                      <c:pt idx="3175">
                        <c:v>21.892756125343698</c:v>
                      </c:pt>
                      <c:pt idx="3176">
                        <c:v>21.899773722789</c:v>
                      </c:pt>
                      <c:pt idx="3177">
                        <c:v>21.906791320234198</c:v>
                      </c:pt>
                      <c:pt idx="3178">
                        <c:v>21.9138089176795</c:v>
                      </c:pt>
                      <c:pt idx="3179">
                        <c:v>21.920826515124801</c:v>
                      </c:pt>
                      <c:pt idx="3180">
                        <c:v>21.927844112570099</c:v>
                      </c:pt>
                      <c:pt idx="3181">
                        <c:v>21.934861710015401</c:v>
                      </c:pt>
                      <c:pt idx="3182">
                        <c:v>21.941879307460699</c:v>
                      </c:pt>
                      <c:pt idx="3183">
                        <c:v>21.948896904906</c:v>
                      </c:pt>
                      <c:pt idx="3184">
                        <c:v>21.955914502351298</c:v>
                      </c:pt>
                      <c:pt idx="3185">
                        <c:v>21.9629320997966</c:v>
                      </c:pt>
                      <c:pt idx="3186">
                        <c:v>21.969949697241798</c:v>
                      </c:pt>
                      <c:pt idx="3187">
                        <c:v>21.9769672946871</c:v>
                      </c:pt>
                      <c:pt idx="3188">
                        <c:v>21.983984892132401</c:v>
                      </c:pt>
                      <c:pt idx="3189">
                        <c:v>21.991002489577699</c:v>
                      </c:pt>
                      <c:pt idx="3190">
                        <c:v>21.998020087023001</c:v>
                      </c:pt>
                      <c:pt idx="3191">
                        <c:v>22.005037684468299</c:v>
                      </c:pt>
                      <c:pt idx="3192">
                        <c:v>22.0120552819136</c:v>
                      </c:pt>
                      <c:pt idx="3193">
                        <c:v>22.019072879358902</c:v>
                      </c:pt>
                      <c:pt idx="3194">
                        <c:v>22.0260904768042</c:v>
                      </c:pt>
                      <c:pt idx="3195">
                        <c:v>22.033108074249501</c:v>
                      </c:pt>
                      <c:pt idx="3196">
                        <c:v>22.0401256716947</c:v>
                      </c:pt>
                      <c:pt idx="3197">
                        <c:v>22.047143269140001</c:v>
                      </c:pt>
                      <c:pt idx="3198">
                        <c:v>22.054160866585299</c:v>
                      </c:pt>
                      <c:pt idx="3199">
                        <c:v>22.061178464030601</c:v>
                      </c:pt>
                      <c:pt idx="3200">
                        <c:v>22.068196061475899</c:v>
                      </c:pt>
                      <c:pt idx="3201">
                        <c:v>22.0752136589212</c:v>
                      </c:pt>
                      <c:pt idx="3202">
                        <c:v>22.082231256366502</c:v>
                      </c:pt>
                      <c:pt idx="3203">
                        <c:v>22.089248853811799</c:v>
                      </c:pt>
                      <c:pt idx="3204">
                        <c:v>22.096266451257101</c:v>
                      </c:pt>
                      <c:pt idx="3205">
                        <c:v>22.103284048702299</c:v>
                      </c:pt>
                      <c:pt idx="3206">
                        <c:v>22.110301646147601</c:v>
                      </c:pt>
                      <c:pt idx="3207">
                        <c:v>22.117319243592899</c:v>
                      </c:pt>
                      <c:pt idx="3208">
                        <c:v>22.1243368410382</c:v>
                      </c:pt>
                      <c:pt idx="3209">
                        <c:v>22.131354438483498</c:v>
                      </c:pt>
                      <c:pt idx="3210">
                        <c:v>22.1383720359288</c:v>
                      </c:pt>
                      <c:pt idx="3211">
                        <c:v>22.145389633374101</c:v>
                      </c:pt>
                      <c:pt idx="3212">
                        <c:v>22.152407230819399</c:v>
                      </c:pt>
                      <c:pt idx="3213">
                        <c:v>22.159424828264701</c:v>
                      </c:pt>
                      <c:pt idx="3214">
                        <c:v>22.166442425709999</c:v>
                      </c:pt>
                      <c:pt idx="3215">
                        <c:v>22.173460023155201</c:v>
                      </c:pt>
                      <c:pt idx="3216">
                        <c:v>22.180477620600499</c:v>
                      </c:pt>
                      <c:pt idx="3217">
                        <c:v>22.1874952180458</c:v>
                      </c:pt>
                      <c:pt idx="3218">
                        <c:v>22.194512815491102</c:v>
                      </c:pt>
                      <c:pt idx="3219">
                        <c:v>22.2015304129364</c:v>
                      </c:pt>
                      <c:pt idx="3220">
                        <c:v>22.208548010381701</c:v>
                      </c:pt>
                      <c:pt idx="3221">
                        <c:v>22.215565607826999</c:v>
                      </c:pt>
                      <c:pt idx="3222">
                        <c:v>22.222583205272301</c:v>
                      </c:pt>
                      <c:pt idx="3223">
                        <c:v>22.229600802717599</c:v>
                      </c:pt>
                      <c:pt idx="3224">
                        <c:v>22.2366184001629</c:v>
                      </c:pt>
                      <c:pt idx="3225">
                        <c:v>22.243635997608099</c:v>
                      </c:pt>
                      <c:pt idx="3226">
                        <c:v>22.2506535950534</c:v>
                      </c:pt>
                      <c:pt idx="3227">
                        <c:v>22.257671192498702</c:v>
                      </c:pt>
                      <c:pt idx="3228">
                        <c:v>22.264688789944</c:v>
                      </c:pt>
                      <c:pt idx="3229">
                        <c:v>22.271706387389301</c:v>
                      </c:pt>
                      <c:pt idx="3230">
                        <c:v>22.278723984834599</c:v>
                      </c:pt>
                      <c:pt idx="3231">
                        <c:v>22.285741582279901</c:v>
                      </c:pt>
                      <c:pt idx="3232">
                        <c:v>22.292759179725198</c:v>
                      </c:pt>
                      <c:pt idx="3233">
                        <c:v>22.2997767771705</c:v>
                      </c:pt>
                      <c:pt idx="3234">
                        <c:v>22.306794374615802</c:v>
                      </c:pt>
                      <c:pt idx="3235">
                        <c:v>22.313811972061</c:v>
                      </c:pt>
                      <c:pt idx="3236">
                        <c:v>22.320829569506301</c:v>
                      </c:pt>
                      <c:pt idx="3237">
                        <c:v>22.327847166951599</c:v>
                      </c:pt>
                      <c:pt idx="3238">
                        <c:v>22.334864764396901</c:v>
                      </c:pt>
                      <c:pt idx="3239">
                        <c:v>22.341882361842199</c:v>
                      </c:pt>
                      <c:pt idx="3240">
                        <c:v>22.3488999592875</c:v>
                      </c:pt>
                      <c:pt idx="3241">
                        <c:v>22.355917556732798</c:v>
                      </c:pt>
                      <c:pt idx="3242">
                        <c:v>22.3629351541781</c:v>
                      </c:pt>
                      <c:pt idx="3243">
                        <c:v>22.369952751623401</c:v>
                      </c:pt>
                      <c:pt idx="3244">
                        <c:v>22.3769703490686</c:v>
                      </c:pt>
                      <c:pt idx="3245">
                        <c:v>22.383987946513901</c:v>
                      </c:pt>
                      <c:pt idx="3246">
                        <c:v>22.391005543959199</c:v>
                      </c:pt>
                      <c:pt idx="3247">
                        <c:v>22.398023141404501</c:v>
                      </c:pt>
                      <c:pt idx="3248">
                        <c:v>22.405040738849799</c:v>
                      </c:pt>
                      <c:pt idx="3249">
                        <c:v>22.4120583362951</c:v>
                      </c:pt>
                      <c:pt idx="3250">
                        <c:v>22.419075933740402</c:v>
                      </c:pt>
                      <c:pt idx="3251">
                        <c:v>22.4260935311857</c:v>
                      </c:pt>
                      <c:pt idx="3252">
                        <c:v>22.433111128631001</c:v>
                      </c:pt>
                      <c:pt idx="3253">
                        <c:v>22.440128726076299</c:v>
                      </c:pt>
                      <c:pt idx="3254">
                        <c:v>22.447146323521601</c:v>
                      </c:pt>
                      <c:pt idx="3255">
                        <c:v>22.454163920966799</c:v>
                      </c:pt>
                      <c:pt idx="3256">
                        <c:v>22.461181518412101</c:v>
                      </c:pt>
                      <c:pt idx="3257">
                        <c:v>22.468199115857399</c:v>
                      </c:pt>
                      <c:pt idx="3258">
                        <c:v>22.4752167133027</c:v>
                      </c:pt>
                      <c:pt idx="3259">
                        <c:v>22.482234310748002</c:v>
                      </c:pt>
                      <c:pt idx="3260">
                        <c:v>22.4892519081933</c:v>
                      </c:pt>
                      <c:pt idx="3261">
                        <c:v>22.496269505638601</c:v>
                      </c:pt>
                      <c:pt idx="3262">
                        <c:v>22.503287103083899</c:v>
                      </c:pt>
                      <c:pt idx="3263">
                        <c:v>22.510304700529201</c:v>
                      </c:pt>
                      <c:pt idx="3264">
                        <c:v>22.517322297974399</c:v>
                      </c:pt>
                      <c:pt idx="3265">
                        <c:v>22.5243398954197</c:v>
                      </c:pt>
                      <c:pt idx="3266">
                        <c:v>22.531357492864998</c:v>
                      </c:pt>
                      <c:pt idx="3267">
                        <c:v>22.5383750903103</c:v>
                      </c:pt>
                      <c:pt idx="3268">
                        <c:v>22.545392687755601</c:v>
                      </c:pt>
                      <c:pt idx="3269">
                        <c:v>22.552410285200899</c:v>
                      </c:pt>
                      <c:pt idx="3270">
                        <c:v>22.559427882646201</c:v>
                      </c:pt>
                      <c:pt idx="3271">
                        <c:v>22.566445480091499</c:v>
                      </c:pt>
                      <c:pt idx="3272">
                        <c:v>22.5734630775368</c:v>
                      </c:pt>
                      <c:pt idx="3273">
                        <c:v>22.580480674982098</c:v>
                      </c:pt>
                      <c:pt idx="3274">
                        <c:v>22.5874982724273</c:v>
                      </c:pt>
                      <c:pt idx="3275">
                        <c:v>22.594515869872598</c:v>
                      </c:pt>
                      <c:pt idx="3276">
                        <c:v>22.6015334673179</c:v>
                      </c:pt>
                      <c:pt idx="3277">
                        <c:v>22.608551064763201</c:v>
                      </c:pt>
                      <c:pt idx="3278">
                        <c:v>22.615568662208499</c:v>
                      </c:pt>
                      <c:pt idx="3279">
                        <c:v>22.622586259653801</c:v>
                      </c:pt>
                      <c:pt idx="3280">
                        <c:v>22.629603857099099</c:v>
                      </c:pt>
                      <c:pt idx="3281">
                        <c:v>22.6366214545444</c:v>
                      </c:pt>
                      <c:pt idx="3282">
                        <c:v>22.643639051989702</c:v>
                      </c:pt>
                      <c:pt idx="3283">
                        <c:v>22.650656649435</c:v>
                      </c:pt>
                      <c:pt idx="3284">
                        <c:v>22.657674246880202</c:v>
                      </c:pt>
                      <c:pt idx="3285">
                        <c:v>22.6646918443255</c:v>
                      </c:pt>
                      <c:pt idx="3286">
                        <c:v>22.671709441770801</c:v>
                      </c:pt>
                      <c:pt idx="3287">
                        <c:v>22.678727039216099</c:v>
                      </c:pt>
                      <c:pt idx="3288">
                        <c:v>22.685744636661401</c:v>
                      </c:pt>
                      <c:pt idx="3289">
                        <c:v>22.692762234106699</c:v>
                      </c:pt>
                      <c:pt idx="3290">
                        <c:v>22.699779831552</c:v>
                      </c:pt>
                      <c:pt idx="3291">
                        <c:v>22.706797428997302</c:v>
                      </c:pt>
                      <c:pt idx="3292">
                        <c:v>22.7138150264426</c:v>
                      </c:pt>
                      <c:pt idx="3293">
                        <c:v>22.720832623887802</c:v>
                      </c:pt>
                      <c:pt idx="3294">
                        <c:v>22.7278502213331</c:v>
                      </c:pt>
                      <c:pt idx="3295">
                        <c:v>22.734867818778401</c:v>
                      </c:pt>
                      <c:pt idx="3296">
                        <c:v>22.741885416223699</c:v>
                      </c:pt>
                      <c:pt idx="3297">
                        <c:v>22.748903013669</c:v>
                      </c:pt>
                      <c:pt idx="3298">
                        <c:v>22.755920611114298</c:v>
                      </c:pt>
                      <c:pt idx="3299">
                        <c:v>22.7629382085596</c:v>
                      </c:pt>
                      <c:pt idx="3300">
                        <c:v>22.769955806004901</c:v>
                      </c:pt>
                      <c:pt idx="3301">
                        <c:v>22.776973403450199</c:v>
                      </c:pt>
                      <c:pt idx="3302">
                        <c:v>22.783991000895501</c:v>
                      </c:pt>
                      <c:pt idx="3303">
                        <c:v>22.791008598340699</c:v>
                      </c:pt>
                      <c:pt idx="3304">
                        <c:v>22.798026195786001</c:v>
                      </c:pt>
                      <c:pt idx="3305">
                        <c:v>22.805043793231299</c:v>
                      </c:pt>
                      <c:pt idx="3306">
                        <c:v>22.8120613906766</c:v>
                      </c:pt>
                      <c:pt idx="3307">
                        <c:v>22.819078988121898</c:v>
                      </c:pt>
                      <c:pt idx="3308">
                        <c:v>22.8260965855672</c:v>
                      </c:pt>
                      <c:pt idx="3309">
                        <c:v>22.833114183012501</c:v>
                      </c:pt>
                      <c:pt idx="3310">
                        <c:v>22.840131780457799</c:v>
                      </c:pt>
                      <c:pt idx="3311">
                        <c:v>22.847149377903101</c:v>
                      </c:pt>
                      <c:pt idx="3312">
                        <c:v>22.854166975348399</c:v>
                      </c:pt>
                      <c:pt idx="3313">
                        <c:v>22.861184572793601</c:v>
                      </c:pt>
                      <c:pt idx="3314">
                        <c:v>22.868202170238899</c:v>
                      </c:pt>
                      <c:pt idx="3315">
                        <c:v>22.8752197676842</c:v>
                      </c:pt>
                      <c:pt idx="3316">
                        <c:v>22.882237365129502</c:v>
                      </c:pt>
                      <c:pt idx="3317">
                        <c:v>22.8892549625748</c:v>
                      </c:pt>
                      <c:pt idx="3318">
                        <c:v>22.896272560020101</c:v>
                      </c:pt>
                      <c:pt idx="3319">
                        <c:v>22.903290157465399</c:v>
                      </c:pt>
                      <c:pt idx="3320">
                        <c:v>22.910307754910701</c:v>
                      </c:pt>
                      <c:pt idx="3321">
                        <c:v>22.917325352355999</c:v>
                      </c:pt>
                      <c:pt idx="3322">
                        <c:v>22.9243429498013</c:v>
                      </c:pt>
                      <c:pt idx="3323">
                        <c:v>22.931360547246499</c:v>
                      </c:pt>
                      <c:pt idx="3324">
                        <c:v>22.9383781446918</c:v>
                      </c:pt>
                      <c:pt idx="3325">
                        <c:v>22.945395742137102</c:v>
                      </c:pt>
                      <c:pt idx="3326">
                        <c:v>22.952413339582399</c:v>
                      </c:pt>
                      <c:pt idx="3327">
                        <c:v>22.959430937027701</c:v>
                      </c:pt>
                      <c:pt idx="3328">
                        <c:v>22.966448534472999</c:v>
                      </c:pt>
                      <c:pt idx="3329">
                        <c:v>22.9734661319183</c:v>
                      </c:pt>
                      <c:pt idx="3330">
                        <c:v>22.980483729363598</c:v>
                      </c:pt>
                      <c:pt idx="3331">
                        <c:v>22.9875013268089</c:v>
                      </c:pt>
                      <c:pt idx="3332">
                        <c:v>22.994518924254201</c:v>
                      </c:pt>
                      <c:pt idx="3333">
                        <c:v>23.0015365216994</c:v>
                      </c:pt>
                      <c:pt idx="3334">
                        <c:v>23.008554119144701</c:v>
                      </c:pt>
                      <c:pt idx="3335">
                        <c:v>23.015571716589999</c:v>
                      </c:pt>
                      <c:pt idx="3336">
                        <c:v>23.022589314035301</c:v>
                      </c:pt>
                      <c:pt idx="3337">
                        <c:v>23.029606911480599</c:v>
                      </c:pt>
                      <c:pt idx="3338">
                        <c:v>23.0366245089259</c:v>
                      </c:pt>
                      <c:pt idx="3339">
                        <c:v>23.043642106371198</c:v>
                      </c:pt>
                      <c:pt idx="3340">
                        <c:v>23.0506597038165</c:v>
                      </c:pt>
                      <c:pt idx="3341">
                        <c:v>23.057677301261801</c:v>
                      </c:pt>
                      <c:pt idx="3342">
                        <c:v>23.064694898707</c:v>
                      </c:pt>
                      <c:pt idx="3343">
                        <c:v>23.071712496152301</c:v>
                      </c:pt>
                      <c:pt idx="3344">
                        <c:v>23.078730093597599</c:v>
                      </c:pt>
                      <c:pt idx="3345">
                        <c:v>23.085747691042901</c:v>
                      </c:pt>
                      <c:pt idx="3346">
                        <c:v>23.092765288488199</c:v>
                      </c:pt>
                      <c:pt idx="3347">
                        <c:v>23.0997828859335</c:v>
                      </c:pt>
                      <c:pt idx="3348">
                        <c:v>23.106800483378802</c:v>
                      </c:pt>
                      <c:pt idx="3349">
                        <c:v>23.1138180808241</c:v>
                      </c:pt>
                      <c:pt idx="3350">
                        <c:v>23.120835678269401</c:v>
                      </c:pt>
                      <c:pt idx="3351">
                        <c:v>23.127853275714699</c:v>
                      </c:pt>
                      <c:pt idx="3352">
                        <c:v>23.134870873159901</c:v>
                      </c:pt>
                      <c:pt idx="3353">
                        <c:v>23.141888470605199</c:v>
                      </c:pt>
                      <c:pt idx="3354">
                        <c:v>23.148906068050501</c:v>
                      </c:pt>
                      <c:pt idx="3355">
                        <c:v>23.155923665495799</c:v>
                      </c:pt>
                      <c:pt idx="3356">
                        <c:v>23.1629412629411</c:v>
                      </c:pt>
                      <c:pt idx="3357">
                        <c:v>23.169958860386402</c:v>
                      </c:pt>
                      <c:pt idx="3358">
                        <c:v>23.176976457831699</c:v>
                      </c:pt>
                      <c:pt idx="3359">
                        <c:v>23.183994055277001</c:v>
                      </c:pt>
                      <c:pt idx="3360">
                        <c:v>23.191011652722299</c:v>
                      </c:pt>
                      <c:pt idx="3361">
                        <c:v>23.1980292501676</c:v>
                      </c:pt>
                      <c:pt idx="3362">
                        <c:v>23.205046847612799</c:v>
                      </c:pt>
                      <c:pt idx="3363">
                        <c:v>23.2120644450581</c:v>
                      </c:pt>
                      <c:pt idx="3364">
                        <c:v>23.219082042503398</c:v>
                      </c:pt>
                      <c:pt idx="3365">
                        <c:v>23.2260996399487</c:v>
                      </c:pt>
                      <c:pt idx="3366">
                        <c:v>23.233117237394001</c:v>
                      </c:pt>
                      <c:pt idx="3367">
                        <c:v>23.240134834839299</c:v>
                      </c:pt>
                      <c:pt idx="3368">
                        <c:v>23.247152432284601</c:v>
                      </c:pt>
                      <c:pt idx="3369">
                        <c:v>23.254170029729899</c:v>
                      </c:pt>
                      <c:pt idx="3370">
                        <c:v>23.2611876271752</c:v>
                      </c:pt>
                      <c:pt idx="3371">
                        <c:v>23.268205224620399</c:v>
                      </c:pt>
                      <c:pt idx="3372">
                        <c:v>23.2752228220657</c:v>
                      </c:pt>
                      <c:pt idx="3373">
                        <c:v>23.282240419511002</c:v>
                      </c:pt>
                      <c:pt idx="3374">
                        <c:v>23.2892580169563</c:v>
                      </c:pt>
                      <c:pt idx="3375">
                        <c:v>23.296275614401601</c:v>
                      </c:pt>
                      <c:pt idx="3376">
                        <c:v>23.303293211846899</c:v>
                      </c:pt>
                      <c:pt idx="3377">
                        <c:v>23.310310809292201</c:v>
                      </c:pt>
                      <c:pt idx="3378">
                        <c:v>23.317328406737499</c:v>
                      </c:pt>
                      <c:pt idx="3379">
                        <c:v>23.3243460041828</c:v>
                      </c:pt>
                      <c:pt idx="3380">
                        <c:v>23.331363601628102</c:v>
                      </c:pt>
                      <c:pt idx="3381">
                        <c:v>23.3383811990733</c:v>
                      </c:pt>
                      <c:pt idx="3382">
                        <c:v>23.345398796518602</c:v>
                      </c:pt>
                      <c:pt idx="3383">
                        <c:v>23.3524163939639</c:v>
                      </c:pt>
                      <c:pt idx="3384">
                        <c:v>23.359433991409201</c:v>
                      </c:pt>
                      <c:pt idx="3385">
                        <c:v>23.366451588854499</c:v>
                      </c:pt>
                      <c:pt idx="3386">
                        <c:v>23.373469186299801</c:v>
                      </c:pt>
                      <c:pt idx="3387">
                        <c:v>23.380486783745098</c:v>
                      </c:pt>
                      <c:pt idx="3388">
                        <c:v>23.3875043811904</c:v>
                      </c:pt>
                      <c:pt idx="3389">
                        <c:v>23.394521978635701</c:v>
                      </c:pt>
                      <c:pt idx="3390">
                        <c:v>23.401539576080999</c:v>
                      </c:pt>
                      <c:pt idx="3391">
                        <c:v>23.408557173526201</c:v>
                      </c:pt>
                      <c:pt idx="3392">
                        <c:v>23.415574770971499</c:v>
                      </c:pt>
                      <c:pt idx="3393">
                        <c:v>23.422592368416801</c:v>
                      </c:pt>
                      <c:pt idx="3394">
                        <c:v>23.429609965862099</c:v>
                      </c:pt>
                      <c:pt idx="3395">
                        <c:v>23.4366275633074</c:v>
                      </c:pt>
                      <c:pt idx="3396">
                        <c:v>23.443645160752698</c:v>
                      </c:pt>
                      <c:pt idx="3397">
                        <c:v>23.450662758198</c:v>
                      </c:pt>
                      <c:pt idx="3398">
                        <c:v>23.457680355643301</c:v>
                      </c:pt>
                      <c:pt idx="3399">
                        <c:v>23.464697953088599</c:v>
                      </c:pt>
                      <c:pt idx="3400">
                        <c:v>23.471715550533801</c:v>
                      </c:pt>
                      <c:pt idx="3401">
                        <c:v>23.478733147979099</c:v>
                      </c:pt>
                      <c:pt idx="3402">
                        <c:v>23.485750745424401</c:v>
                      </c:pt>
                      <c:pt idx="3403">
                        <c:v>23.492768342869699</c:v>
                      </c:pt>
                      <c:pt idx="3404">
                        <c:v>23.499785940315</c:v>
                      </c:pt>
                      <c:pt idx="3405">
                        <c:v>23.506803537760302</c:v>
                      </c:pt>
                      <c:pt idx="3406">
                        <c:v>23.5138211352056</c:v>
                      </c:pt>
                      <c:pt idx="3407">
                        <c:v>23.520838732650901</c:v>
                      </c:pt>
                      <c:pt idx="3408">
                        <c:v>23.527856330096199</c:v>
                      </c:pt>
                      <c:pt idx="3409">
                        <c:v>23.534873927541501</c:v>
                      </c:pt>
                      <c:pt idx="3410">
                        <c:v>23.541891524986799</c:v>
                      </c:pt>
                      <c:pt idx="3411">
                        <c:v>23.548909122432001</c:v>
                      </c:pt>
                      <c:pt idx="3412">
                        <c:v>23.555926719877299</c:v>
                      </c:pt>
                      <c:pt idx="3413">
                        <c:v>23.5629443173226</c:v>
                      </c:pt>
                      <c:pt idx="3414">
                        <c:v>23.569961914767902</c:v>
                      </c:pt>
                      <c:pt idx="3415">
                        <c:v>23.5769795122132</c:v>
                      </c:pt>
                      <c:pt idx="3416">
                        <c:v>23.583997109658501</c:v>
                      </c:pt>
                      <c:pt idx="3417">
                        <c:v>23.591014707103799</c:v>
                      </c:pt>
                      <c:pt idx="3418">
                        <c:v>23.598032304549101</c:v>
                      </c:pt>
                      <c:pt idx="3419">
                        <c:v>23.605049901994398</c:v>
                      </c:pt>
                      <c:pt idx="3420">
                        <c:v>23.6120674994396</c:v>
                      </c:pt>
                      <c:pt idx="3421">
                        <c:v>23.619085096884898</c:v>
                      </c:pt>
                      <c:pt idx="3422">
                        <c:v>23.6261026943302</c:v>
                      </c:pt>
                      <c:pt idx="3423">
                        <c:v>23.633120291775501</c:v>
                      </c:pt>
                      <c:pt idx="3424">
                        <c:v>23.640137889220799</c:v>
                      </c:pt>
                      <c:pt idx="3425">
                        <c:v>23.647155486666101</c:v>
                      </c:pt>
                      <c:pt idx="3426">
                        <c:v>23.654173084111399</c:v>
                      </c:pt>
                      <c:pt idx="3427">
                        <c:v>23.6611906815567</c:v>
                      </c:pt>
                      <c:pt idx="3428">
                        <c:v>23.668208279001998</c:v>
                      </c:pt>
                      <c:pt idx="3429">
                        <c:v>23.6752258764473</c:v>
                      </c:pt>
                      <c:pt idx="3430">
                        <c:v>23.682243473892498</c:v>
                      </c:pt>
                      <c:pt idx="3431">
                        <c:v>23.6892610713378</c:v>
                      </c:pt>
                      <c:pt idx="3432">
                        <c:v>23.696278668783101</c:v>
                      </c:pt>
                      <c:pt idx="3433">
                        <c:v>23.703296266228399</c:v>
                      </c:pt>
                      <c:pt idx="3434">
                        <c:v>23.710313863673701</c:v>
                      </c:pt>
                      <c:pt idx="3435">
                        <c:v>23.717331461118999</c:v>
                      </c:pt>
                      <c:pt idx="3436">
                        <c:v>23.7243490585643</c:v>
                      </c:pt>
                      <c:pt idx="3437">
                        <c:v>23.731366656009602</c:v>
                      </c:pt>
                      <c:pt idx="3438">
                        <c:v>23.7383842534549</c:v>
                      </c:pt>
                      <c:pt idx="3439">
                        <c:v>23.745401850900201</c:v>
                      </c:pt>
                      <c:pt idx="3440">
                        <c:v>23.7524194483454</c:v>
                      </c:pt>
                      <c:pt idx="3441">
                        <c:v>23.759437045790701</c:v>
                      </c:pt>
                      <c:pt idx="3442">
                        <c:v>23.766454643235999</c:v>
                      </c:pt>
                      <c:pt idx="3443">
                        <c:v>23.773472240681301</c:v>
                      </c:pt>
                      <c:pt idx="3444">
                        <c:v>23.780489838126599</c:v>
                      </c:pt>
                      <c:pt idx="3445">
                        <c:v>23.7875074355719</c:v>
                      </c:pt>
                      <c:pt idx="3446">
                        <c:v>23.794525033017202</c:v>
                      </c:pt>
                      <c:pt idx="3447">
                        <c:v>23.8015426304625</c:v>
                      </c:pt>
                      <c:pt idx="3448">
                        <c:v>23.808560227907801</c:v>
                      </c:pt>
                      <c:pt idx="3449">
                        <c:v>23.815577825352999</c:v>
                      </c:pt>
                      <c:pt idx="3450">
                        <c:v>23.822595422798301</c:v>
                      </c:pt>
                      <c:pt idx="3451">
                        <c:v>23.829613020243599</c:v>
                      </c:pt>
                      <c:pt idx="3452">
                        <c:v>23.8366306176889</c:v>
                      </c:pt>
                      <c:pt idx="3453">
                        <c:v>23.843648215134198</c:v>
                      </c:pt>
                      <c:pt idx="3454">
                        <c:v>23.8506658125795</c:v>
                      </c:pt>
                      <c:pt idx="3455">
                        <c:v>23.857683410024801</c:v>
                      </c:pt>
                      <c:pt idx="3456">
                        <c:v>23.864701007470099</c:v>
                      </c:pt>
                      <c:pt idx="3457">
                        <c:v>23.871718604915401</c:v>
                      </c:pt>
                      <c:pt idx="3458">
                        <c:v>23.878736202360699</c:v>
                      </c:pt>
                      <c:pt idx="3459">
                        <c:v>23.885753799805901</c:v>
                      </c:pt>
                      <c:pt idx="3460">
                        <c:v>23.892771397251199</c:v>
                      </c:pt>
                      <c:pt idx="3461">
                        <c:v>23.8997889946965</c:v>
                      </c:pt>
                      <c:pt idx="3462">
                        <c:v>23.906806592141798</c:v>
                      </c:pt>
                      <c:pt idx="3463">
                        <c:v>23.9138241895871</c:v>
                      </c:pt>
                      <c:pt idx="3464">
                        <c:v>23.920841787032401</c:v>
                      </c:pt>
                      <c:pt idx="3465">
                        <c:v>23.927859384477699</c:v>
                      </c:pt>
                      <c:pt idx="3466">
                        <c:v>23.934876981923001</c:v>
                      </c:pt>
                      <c:pt idx="3467">
                        <c:v>23.941894579368299</c:v>
                      </c:pt>
                      <c:pt idx="3468">
                        <c:v>23.9489121768136</c:v>
                      </c:pt>
                      <c:pt idx="3469">
                        <c:v>23.955929774258799</c:v>
                      </c:pt>
                      <c:pt idx="3470">
                        <c:v>23.9629473717041</c:v>
                      </c:pt>
                      <c:pt idx="3471">
                        <c:v>23.969964969149402</c:v>
                      </c:pt>
                      <c:pt idx="3472">
                        <c:v>23.9769825665947</c:v>
                      </c:pt>
                      <c:pt idx="3473">
                        <c:v>23.984000164040001</c:v>
                      </c:pt>
                      <c:pt idx="3474">
                        <c:v>23.991017761485299</c:v>
                      </c:pt>
                      <c:pt idx="3475">
                        <c:v>23.998035358930601</c:v>
                      </c:pt>
                      <c:pt idx="3476">
                        <c:v>24.005052956375899</c:v>
                      </c:pt>
                      <c:pt idx="3477">
                        <c:v>24.0120705538212</c:v>
                      </c:pt>
                      <c:pt idx="3478">
                        <c:v>24.019088151266502</c:v>
                      </c:pt>
                      <c:pt idx="3479">
                        <c:v>24.0261057487117</c:v>
                      </c:pt>
                      <c:pt idx="3480">
                        <c:v>24.033123346157002</c:v>
                      </c:pt>
                      <c:pt idx="3481">
                        <c:v>24.040140943602299</c:v>
                      </c:pt>
                      <c:pt idx="3482">
                        <c:v>24.047158541047601</c:v>
                      </c:pt>
                      <c:pt idx="3483">
                        <c:v>24.054176138492899</c:v>
                      </c:pt>
                      <c:pt idx="3484">
                        <c:v>24.0611937359382</c:v>
                      </c:pt>
                      <c:pt idx="3485">
                        <c:v>24.068211333383498</c:v>
                      </c:pt>
                      <c:pt idx="3486">
                        <c:v>24.0752289308288</c:v>
                      </c:pt>
                      <c:pt idx="3487">
                        <c:v>24.082246528274101</c:v>
                      </c:pt>
                      <c:pt idx="3488">
                        <c:v>24.089264125719399</c:v>
                      </c:pt>
                      <c:pt idx="3489">
                        <c:v>24.096281723164601</c:v>
                      </c:pt>
                      <c:pt idx="3490">
                        <c:v>24.103299320609899</c:v>
                      </c:pt>
                      <c:pt idx="3491">
                        <c:v>24.110316918055201</c:v>
                      </c:pt>
                      <c:pt idx="3492">
                        <c:v>24.117334515500499</c:v>
                      </c:pt>
                      <c:pt idx="3493">
                        <c:v>24.1243521129458</c:v>
                      </c:pt>
                      <c:pt idx="3494">
                        <c:v>24.131369710391098</c:v>
                      </c:pt>
                      <c:pt idx="3495">
                        <c:v>24.1383873078364</c:v>
                      </c:pt>
                      <c:pt idx="3496">
                        <c:v>24.145404905281701</c:v>
                      </c:pt>
                      <c:pt idx="3497">
                        <c:v>24.152422502726999</c:v>
                      </c:pt>
                      <c:pt idx="3498">
                        <c:v>24.159440100172201</c:v>
                      </c:pt>
                      <c:pt idx="3499">
                        <c:v>24.166457697617499</c:v>
                      </c:pt>
                      <c:pt idx="3500">
                        <c:v>24.173475295062801</c:v>
                      </c:pt>
                      <c:pt idx="3501">
                        <c:v>24.180492892508099</c:v>
                      </c:pt>
                      <c:pt idx="3502">
                        <c:v>24.1875104899534</c:v>
                      </c:pt>
                      <c:pt idx="3503">
                        <c:v>24.194528087398702</c:v>
                      </c:pt>
                      <c:pt idx="3504">
                        <c:v>24.201545684844</c:v>
                      </c:pt>
                      <c:pt idx="3505">
                        <c:v>24.208563282289301</c:v>
                      </c:pt>
                      <c:pt idx="3506">
                        <c:v>24.215580879734599</c:v>
                      </c:pt>
                      <c:pt idx="3507">
                        <c:v>24.222598477179901</c:v>
                      </c:pt>
                      <c:pt idx="3508">
                        <c:v>24.229616074625099</c:v>
                      </c:pt>
                      <c:pt idx="3509">
                        <c:v>24.236633672070401</c:v>
                      </c:pt>
                      <c:pt idx="3510">
                        <c:v>24.243651269515698</c:v>
                      </c:pt>
                      <c:pt idx="3511">
                        <c:v>24.250668866961</c:v>
                      </c:pt>
                      <c:pt idx="3512">
                        <c:v>24.257686464406301</c:v>
                      </c:pt>
                      <c:pt idx="3513">
                        <c:v>24.264704061851599</c:v>
                      </c:pt>
                      <c:pt idx="3514">
                        <c:v>24.271721659296901</c:v>
                      </c:pt>
                      <c:pt idx="3515">
                        <c:v>24.278739256742199</c:v>
                      </c:pt>
                      <c:pt idx="3516">
                        <c:v>24.2857568541875</c:v>
                      </c:pt>
                      <c:pt idx="3517">
                        <c:v>24.292774451632798</c:v>
                      </c:pt>
                      <c:pt idx="3518">
                        <c:v>24.299792049078</c:v>
                      </c:pt>
                      <c:pt idx="3519">
                        <c:v>24.306809646523298</c:v>
                      </c:pt>
                      <c:pt idx="3520">
                        <c:v>24.3138272439686</c:v>
                      </c:pt>
                      <c:pt idx="3521">
                        <c:v>24.320844841413901</c:v>
                      </c:pt>
                      <c:pt idx="3522">
                        <c:v>24.327862438859199</c:v>
                      </c:pt>
                      <c:pt idx="3523">
                        <c:v>24.334880036304501</c:v>
                      </c:pt>
                      <c:pt idx="3524">
                        <c:v>24.341897633749799</c:v>
                      </c:pt>
                      <c:pt idx="3525">
                        <c:v>24.3489152311951</c:v>
                      </c:pt>
                      <c:pt idx="3526">
                        <c:v>24.355932828640402</c:v>
                      </c:pt>
                      <c:pt idx="3527">
                        <c:v>24.3629504260857</c:v>
                      </c:pt>
                      <c:pt idx="3528">
                        <c:v>24.369968023530902</c:v>
                      </c:pt>
                      <c:pt idx="3529">
                        <c:v>24.3769856209762</c:v>
                      </c:pt>
                      <c:pt idx="3530">
                        <c:v>24.384003218421501</c:v>
                      </c:pt>
                      <c:pt idx="3531">
                        <c:v>24.391020815866799</c:v>
                      </c:pt>
                      <c:pt idx="3532">
                        <c:v>24.398038413312101</c:v>
                      </c:pt>
                      <c:pt idx="3533">
                        <c:v>24.405056010757399</c:v>
                      </c:pt>
                      <c:pt idx="3534">
                        <c:v>24.4120736082027</c:v>
                      </c:pt>
                      <c:pt idx="3535">
                        <c:v>24.419091205648002</c:v>
                      </c:pt>
                      <c:pt idx="3536">
                        <c:v>24.4261088030933</c:v>
                      </c:pt>
                      <c:pt idx="3537">
                        <c:v>24.433126400538502</c:v>
                      </c:pt>
                      <c:pt idx="3538">
                        <c:v>24.4401439979838</c:v>
                      </c:pt>
                      <c:pt idx="3539">
                        <c:v>24.447161595429101</c:v>
                      </c:pt>
                      <c:pt idx="3540">
                        <c:v>24.454179192874399</c:v>
                      </c:pt>
                      <c:pt idx="3541">
                        <c:v>24.461196790319701</c:v>
                      </c:pt>
                      <c:pt idx="3542">
                        <c:v>24.468214387764998</c:v>
                      </c:pt>
                      <c:pt idx="3543">
                        <c:v>24.4752319852103</c:v>
                      </c:pt>
                      <c:pt idx="3544">
                        <c:v>24.482249582655601</c:v>
                      </c:pt>
                      <c:pt idx="3545">
                        <c:v>24.489267180100899</c:v>
                      </c:pt>
                      <c:pt idx="3546">
                        <c:v>24.496284777546201</c:v>
                      </c:pt>
                      <c:pt idx="3547">
                        <c:v>24.503302374991399</c:v>
                      </c:pt>
                      <c:pt idx="3548">
                        <c:v>24.510319972436701</c:v>
                      </c:pt>
                      <c:pt idx="3549">
                        <c:v>24.517337569881999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increase'!$H$2:$H$5701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2.5350350391085898E-4</c:v>
                      </c:pt>
                      <c:pt idx="1">
                        <c:v>9.6575712232667703E-4</c:v>
                      </c:pt>
                      <c:pt idx="2">
                        <c:v>1.4508096039145E-3</c:v>
                      </c:pt>
                      <c:pt idx="3">
                        <c:v>1.53835539957275E-3</c:v>
                      </c:pt>
                      <c:pt idx="4">
                        <c:v>1.5424547569925799E-3</c:v>
                      </c:pt>
                      <c:pt idx="5">
                        <c:v>1.4343259130555799E-3</c:v>
                      </c:pt>
                      <c:pt idx="6">
                        <c:v>1.3261970691185801E-3</c:v>
                      </c:pt>
                      <c:pt idx="7">
                        <c:v>1.0885231017272699E-3</c:v>
                      </c:pt>
                      <c:pt idx="8">
                        <c:v>8.8463498282580005E-4</c:v>
                      </c:pt>
                      <c:pt idx="9">
                        <c:v>7.4945746127923999E-4</c:v>
                      </c:pt>
                      <c:pt idx="10">
                        <c:v>6.5959455268504096E-4</c:v>
                      </c:pt>
                      <c:pt idx="11">
                        <c:v>5.9869768624528296E-4</c:v>
                      </c:pt>
                      <c:pt idx="12">
                        <c:v>5.4552935610460099E-4</c:v>
                      </c:pt>
                      <c:pt idx="13">
                        <c:v>4.8591005533880601E-4</c:v>
                      </c:pt>
                      <c:pt idx="14">
                        <c:v>4.4231333302935898E-4</c:v>
                      </c:pt>
                      <c:pt idx="15">
                        <c:v>4.5234554377820198E-4</c:v>
                      </c:pt>
                      <c:pt idx="16">
                        <c:v>5.7343750036313904E-4</c:v>
                      </c:pt>
                      <c:pt idx="17">
                        <c:v>8.4462759132564104E-4</c:v>
                      </c:pt>
                      <c:pt idx="18">
                        <c:v>1.22981563562239E-3</c:v>
                      </c:pt>
                      <c:pt idx="19">
                        <c:v>1.65999846729569E-3</c:v>
                      </c:pt>
                      <c:pt idx="20">
                        <c:v>2.0923608106144199E-3</c:v>
                      </c:pt>
                      <c:pt idx="21">
                        <c:v>2.5032278714096001E-3</c:v>
                      </c:pt>
                      <c:pt idx="22">
                        <c:v>2.8691506933338699E-3</c:v>
                      </c:pt>
                      <c:pt idx="23">
                        <c:v>3.16293157431688E-3</c:v>
                      </c:pt>
                      <c:pt idx="24">
                        <c:v>3.2411222536497101E-3</c:v>
                      </c:pt>
                      <c:pt idx="25">
                        <c:v>3.2696884323944399E-3</c:v>
                      </c:pt>
                      <c:pt idx="26">
                        <c:v>3.1906072089954202E-3</c:v>
                      </c:pt>
                      <c:pt idx="27">
                        <c:v>3.1115259855964E-3</c:v>
                      </c:pt>
                      <c:pt idx="28">
                        <c:v>2.85530647277753E-3</c:v>
                      </c:pt>
                      <c:pt idx="29">
                        <c:v>2.5567092482404602E-3</c:v>
                      </c:pt>
                      <c:pt idx="30">
                        <c:v>2.25067636197806E-3</c:v>
                      </c:pt>
                      <c:pt idx="31">
                        <c:v>1.9546131879515601E-3</c:v>
                      </c:pt>
                      <c:pt idx="32">
                        <c:v>1.6735902734016899E-3</c:v>
                      </c:pt>
                      <c:pt idx="33">
                        <c:v>1.41881555670882E-3</c:v>
                      </c:pt>
                      <c:pt idx="34">
                        <c:v>1.18919830579836E-3</c:v>
                      </c:pt>
                      <c:pt idx="35">
                        <c:v>9.7957856339671908E-4</c:v>
                      </c:pt>
                      <c:pt idx="36">
                        <c:v>7.8581512009644303E-4</c:v>
                      </c:pt>
                      <c:pt idx="37">
                        <c:v>6.0863899251498003E-4</c:v>
                      </c:pt>
                      <c:pt idx="38">
                        <c:v>4.5321873072870598E-4</c:v>
                      </c:pt>
                      <c:pt idx="39">
                        <c:v>3.1307288887053801E-4</c:v>
                      </c:pt>
                      <c:pt idx="40">
                        <c:v>1.7271982382371199E-4</c:v>
                      </c:pt>
                      <c:pt idx="41" formatCode="0.00E+00">
                        <c:v>3.5392471052805502E-5</c:v>
                      </c:pt>
                      <c:pt idx="42" formatCode="0.00E+00">
                        <c:v>-8.51424819752838E-5</c:v>
                      </c:pt>
                      <c:pt idx="43">
                        <c:v>-1.94625194755929E-4</c:v>
                      </c:pt>
                      <c:pt idx="44">
                        <c:v>-2.9604322677256298E-4</c:v>
                      </c:pt>
                      <c:pt idx="45">
                        <c:v>-3.9275059251985803E-4</c:v>
                      </c:pt>
                      <c:pt idx="46">
                        <c:v>-4.8344861286249798E-4</c:v>
                      </c:pt>
                      <c:pt idx="47">
                        <c:v>-5.6745958104056601E-4</c:v>
                      </c:pt>
                      <c:pt idx="48">
                        <c:v>-6.4852801675427797E-4</c:v>
                      </c:pt>
                      <c:pt idx="49">
                        <c:v>-7.1803409918400095E-4</c:v>
                      </c:pt>
                      <c:pt idx="50">
                        <c:v>-7.7452621668987502E-4</c:v>
                      </c:pt>
                      <c:pt idx="51">
                        <c:v>-8.2440667456741101E-4</c:v>
                      </c:pt>
                      <c:pt idx="52">
                        <c:v>-8.6660823975881604E-4</c:v>
                      </c:pt>
                      <c:pt idx="53">
                        <c:v>-9.0555749167698198E-4</c:v>
                      </c:pt>
                      <c:pt idx="54">
                        <c:v>-9.4452532555628699E-4</c:v>
                      </c:pt>
                      <c:pt idx="55">
                        <c:v>-9.7854819157232797E-4</c:v>
                      </c:pt>
                      <c:pt idx="56">
                        <c:v>-1.0042426179614099E-3</c:v>
                      </c:pt>
                      <c:pt idx="57">
                        <c:v>-1.02679628623358E-3</c:v>
                      </c:pt>
                      <c:pt idx="58">
                        <c:v>-1.0446069098313899E-3</c:v>
                      </c:pt>
                      <c:pt idx="59">
                        <c:v>-1.0647332130378699E-3</c:v>
                      </c:pt>
                      <c:pt idx="60">
                        <c:v>-1.0843549421758001E-3</c:v>
                      </c:pt>
                      <c:pt idx="61">
                        <c:v>-1.0974388457068399E-3</c:v>
                      </c:pt>
                      <c:pt idx="62">
                        <c:v>-1.11220070291263E-3</c:v>
                      </c:pt>
                      <c:pt idx="63">
                        <c:v>-1.1252946618954601E-3</c:v>
                      </c:pt>
                      <c:pt idx="64">
                        <c:v>-1.12993194271297E-3</c:v>
                      </c:pt>
                      <c:pt idx="65">
                        <c:v>-1.1257455239565401E-3</c:v>
                      </c:pt>
                      <c:pt idx="66">
                        <c:v>-1.1189803375906699E-3</c:v>
                      </c:pt>
                      <c:pt idx="67">
                        <c:v>-1.1072874959394299E-3</c:v>
                      </c:pt>
                      <c:pt idx="68">
                        <c:v>-1.0876792694090201E-3</c:v>
                      </c:pt>
                      <c:pt idx="69">
                        <c:v>-1.0657730956106499E-3</c:v>
                      </c:pt>
                      <c:pt idx="70">
                        <c:v>-1.04976035585776E-3</c:v>
                      </c:pt>
                      <c:pt idx="71">
                        <c:v>-1.02723693653503E-3</c:v>
                      </c:pt>
                      <c:pt idx="72">
                        <c:v>-9.9233394359400802E-4</c:v>
                      </c:pt>
                      <c:pt idx="73">
                        <c:v>-9.5306729325155405E-4</c:v>
                      </c:pt>
                      <c:pt idx="74">
                        <c:v>-9.1969602047582504E-4</c:v>
                      </c:pt>
                      <c:pt idx="75">
                        <c:v>-8.8390177732072003E-4</c:v>
                      </c:pt>
                      <c:pt idx="76">
                        <c:v>-8.4267399598062203E-4</c:v>
                      </c:pt>
                      <c:pt idx="77">
                        <c:v>-8.0422969687428197E-4</c:v>
                      </c:pt>
                      <c:pt idx="78">
                        <c:v>-7.7311474705825801E-4</c:v>
                      </c:pt>
                      <c:pt idx="79">
                        <c:v>-7.4466276060320303E-4</c:v>
                      </c:pt>
                      <c:pt idx="80">
                        <c:v>-7.1368390382651299E-4</c:v>
                      </c:pt>
                      <c:pt idx="81">
                        <c:v>-6.8796154891311099E-4</c:v>
                      </c:pt>
                      <c:pt idx="82">
                        <c:v>-6.6908080917379704E-4</c:v>
                      </c:pt>
                      <c:pt idx="83">
                        <c:v>-6.5439252175160097E-4</c:v>
                      </c:pt>
                      <c:pt idx="84">
                        <c:v>-6.3907166678762897E-4</c:v>
                      </c:pt>
                      <c:pt idx="85">
                        <c:v>-6.2826853982453996E-4</c:v>
                      </c:pt>
                      <c:pt idx="86">
                        <c:v>-6.2068382195142003E-4</c:v>
                      </c:pt>
                      <c:pt idx="87">
                        <c:v>-6.1576856052478895E-4</c:v>
                      </c:pt>
                      <c:pt idx="88">
                        <c:v>-6.1045373088090599E-4</c:v>
                      </c:pt>
                      <c:pt idx="89">
                        <c:v>-6.1317025052099101E-4</c:v>
                      </c:pt>
                      <c:pt idx="90">
                        <c:v>-6.1588677016107495E-4</c:v>
                      </c:pt>
                      <c:pt idx="91">
                        <c:v>-6.22462097030326E-4</c:v>
                      </c:pt>
                      <c:pt idx="92">
                        <c:v>-6.4523927230083805E-4</c:v>
                      </c:pt>
                      <c:pt idx="93">
                        <c:v>-6.6283929828336299E-4</c:v>
                      </c:pt>
                      <c:pt idx="94">
                        <c:v>-6.8294256307574301E-4</c:v>
                      </c:pt>
                      <c:pt idx="95">
                        <c:v>-7.0252825233719802E-4</c:v>
                      </c:pt>
                      <c:pt idx="96">
                        <c:v>-7.2021537768508E-4</c:v>
                      </c:pt>
                      <c:pt idx="97">
                        <c:v>-7.3588696759380504E-4</c:v>
                      </c:pt>
                      <c:pt idx="98">
                        <c:v>-7.4880736141712397E-4</c:v>
                      </c:pt>
                      <c:pt idx="99">
                        <c:v>-7.6688880974193905E-4</c:v>
                      </c:pt>
                      <c:pt idx="100">
                        <c:v>-7.9276288852142801E-4</c:v>
                      </c:pt>
                      <c:pt idx="101">
                        <c:v>-8.1569450210061299E-4</c:v>
                      </c:pt>
                      <c:pt idx="102">
                        <c:v>-8.3617915783776395E-4</c:v>
                      </c:pt>
                      <c:pt idx="103">
                        <c:v>-8.5600140875279605E-4</c:v>
                      </c:pt>
                      <c:pt idx="104">
                        <c:v>-8.7365988706263899E-4</c:v>
                      </c:pt>
                      <c:pt idx="105">
                        <c:v>-8.9511570501712599E-4</c:v>
                      </c:pt>
                      <c:pt idx="106">
                        <c:v>-9.1400385687402295E-4</c:v>
                      </c:pt>
                      <c:pt idx="107">
                        <c:v>-9.2638134173851899E-4</c:v>
                      </c:pt>
                      <c:pt idx="108">
                        <c:v>-9.3686879885894697E-4</c:v>
                      </c:pt>
                      <c:pt idx="109">
                        <c:v>-9.5248572284147904E-4</c:v>
                      </c:pt>
                      <c:pt idx="110">
                        <c:v>-9.6223514048935299E-4</c:v>
                      </c:pt>
                      <c:pt idx="111">
                        <c:v>-9.6977387257920003E-4</c:v>
                      </c:pt>
                      <c:pt idx="112">
                        <c:v>-9.791471263892659E-4</c:v>
                      </c:pt>
                      <c:pt idx="113">
                        <c:v>-9.8869459983029397E-4</c:v>
                      </c:pt>
                      <c:pt idx="114">
                        <c:v>-1.0028554472263399E-3</c:v>
                      </c:pt>
                      <c:pt idx="115">
                        <c:v>-1.0180593161442601E-3</c:v>
                      </c:pt>
                      <c:pt idx="116">
                        <c:v>-1.0307536326680999E-3</c:v>
                      </c:pt>
                      <c:pt idx="117">
                        <c:v>-1.0353957128841E-3</c:v>
                      </c:pt>
                      <c:pt idx="118">
                        <c:v>-1.0372969199988801E-3</c:v>
                      </c:pt>
                      <c:pt idx="119">
                        <c:v>-1.0380438455374801E-3</c:v>
                      </c:pt>
                      <c:pt idx="120">
                        <c:v>-1.03949308125354E-3</c:v>
                      </c:pt>
                      <c:pt idx="121">
                        <c:v>-1.0395766106052701E-3</c:v>
                      </c:pt>
                      <c:pt idx="122">
                        <c:v>-1.039660139957E-3</c:v>
                      </c:pt>
                      <c:pt idx="123">
                        <c:v>-1.04019344573325E-3</c:v>
                      </c:pt>
                      <c:pt idx="124">
                        <c:v>-1.04053349936768E-3</c:v>
                      </c:pt>
                      <c:pt idx="125">
                        <c:v>-1.0408735530020999E-3</c:v>
                      </c:pt>
                      <c:pt idx="126">
                        <c:v>-1.0414765491317101E-3</c:v>
                      </c:pt>
                      <c:pt idx="127">
                        <c:v>-1.03782324104191E-3</c:v>
                      </c:pt>
                      <c:pt idx="128">
                        <c:v>-1.0370736546095401E-3</c:v>
                      </c:pt>
                      <c:pt idx="129">
                        <c:v>-1.03704710905569E-3</c:v>
                      </c:pt>
                      <c:pt idx="130">
                        <c:v>-1.0384893517754101E-3</c:v>
                      </c:pt>
                      <c:pt idx="131">
                        <c:v>-1.03993159449513E-3</c:v>
                      </c:pt>
                      <c:pt idx="132">
                        <c:v>-1.04284262548841E-3</c:v>
                      </c:pt>
                      <c:pt idx="133">
                        <c:v>-1.07076308471557E-3</c:v>
                      </c:pt>
                      <c:pt idx="134">
                        <c:v>-1.0545585638147899E-3</c:v>
                      </c:pt>
                      <c:pt idx="135">
                        <c:v>-1.0350046767007401E-3</c:v>
                      </c:pt>
                      <c:pt idx="136">
                        <c:v>-1.02664937287128E-3</c:v>
                      </c:pt>
                      <c:pt idx="137">
                        <c:v>-1.02276769103756E-3</c:v>
                      </c:pt>
                      <c:pt idx="138">
                        <c:v>-1.0211228202016899E-3</c:v>
                      </c:pt>
                      <c:pt idx="139">
                        <c:v>-1.0194779493658301E-3</c:v>
                      </c:pt>
                      <c:pt idx="140">
                        <c:v>-1.01833251965142E-3</c:v>
                      </c:pt>
                      <c:pt idx="141">
                        <c:v>-1.01288109093754E-3</c:v>
                      </c:pt>
                      <c:pt idx="142">
                        <c:v>-1.0093458909336201E-3</c:v>
                      </c:pt>
                      <c:pt idx="143">
                        <c:v>-1.00261949897617E-3</c:v>
                      </c:pt>
                      <c:pt idx="144">
                        <c:v>-1.0025878327896501E-3</c:v>
                      </c:pt>
                      <c:pt idx="145">
                        <c:v>-1.00310392923702E-3</c:v>
                      </c:pt>
                      <c:pt idx="146">
                        <c:v>-1.0036200256843999E-3</c:v>
                      </c:pt>
                      <c:pt idx="147">
                        <c:v>-1.0076274426247399E-3</c:v>
                      </c:pt>
                      <c:pt idx="148">
                        <c:v>-1.0112775313623E-3</c:v>
                      </c:pt>
                      <c:pt idx="149">
                        <c:v>-1.00984943993409E-3</c:v>
                      </c:pt>
                      <c:pt idx="150">
                        <c:v>-1.0100548103871899E-3</c:v>
                      </c:pt>
                      <c:pt idx="151">
                        <c:v>-1.0102601808402801E-3</c:v>
                      </c:pt>
                      <c:pt idx="152">
                        <c:v>-1.0101549028917599E-3</c:v>
                      </c:pt>
                      <c:pt idx="153">
                        <c:v>-1.0111915675432501E-3</c:v>
                      </c:pt>
                      <c:pt idx="154">
                        <c:v>-1.01222823219474E-3</c:v>
                      </c:pt>
                      <c:pt idx="155">
                        <c:v>-1.0161006486676301E-3</c:v>
                      </c:pt>
                      <c:pt idx="156">
                        <c:v>-1.0172193075645699E-3</c:v>
                      </c:pt>
                      <c:pt idx="157">
                        <c:v>-1.01763029599869E-3</c:v>
                      </c:pt>
                      <c:pt idx="158">
                        <c:v>-1.0180412844327999E-3</c:v>
                      </c:pt>
                      <c:pt idx="159">
                        <c:v>-1.0190925157965199E-3</c:v>
                      </c:pt>
                      <c:pt idx="160">
                        <c:v>-1.02140974016092E-3</c:v>
                      </c:pt>
                      <c:pt idx="161">
                        <c:v>-1.02720255983714E-3</c:v>
                      </c:pt>
                      <c:pt idx="162">
                        <c:v>-1.02642015391927E-3</c:v>
                      </c:pt>
                      <c:pt idx="163">
                        <c:v>-1.0230622979533299E-3</c:v>
                      </c:pt>
                      <c:pt idx="164">
                        <c:v>-1.0213534625725801E-3</c:v>
                      </c:pt>
                      <c:pt idx="165">
                        <c:v>-1.02146787759131E-3</c:v>
                      </c:pt>
                      <c:pt idx="166">
                        <c:v>-1.02158229261003E-3</c:v>
                      </c:pt>
                      <c:pt idx="167">
                        <c:v>-1.0254088674332799E-3</c:v>
                      </c:pt>
                      <c:pt idx="168">
                        <c:v>-1.0266896086121901E-3</c:v>
                      </c:pt>
                      <c:pt idx="169">
                        <c:v>-1.0287766851624601E-3</c:v>
                      </c:pt>
                      <c:pt idx="170">
                        <c:v>-1.0354247918871701E-3</c:v>
                      </c:pt>
                      <c:pt idx="171">
                        <c:v>-1.0367717240565399E-3</c:v>
                      </c:pt>
                      <c:pt idx="172">
                        <c:v>-1.0329638234049599E-3</c:v>
                      </c:pt>
                      <c:pt idx="173">
                        <c:v>-1.03182323475022E-3</c:v>
                      </c:pt>
                      <c:pt idx="174">
                        <c:v>-1.0326305662124501E-3</c:v>
                      </c:pt>
                      <c:pt idx="175">
                        <c:v>-1.03343789767467E-3</c:v>
                      </c:pt>
                      <c:pt idx="176">
                        <c:v>-1.03566916253788E-3</c:v>
                      </c:pt>
                      <c:pt idx="177">
                        <c:v>-1.0380125226823701E-3</c:v>
                      </c:pt>
                      <c:pt idx="178">
                        <c:v>-1.0429161435843901E-3</c:v>
                      </c:pt>
                      <c:pt idx="179">
                        <c:v>-1.04367532047825E-3</c:v>
                      </c:pt>
                      <c:pt idx="180">
                        <c:v>-1.0446341420415699E-3</c:v>
                      </c:pt>
                      <c:pt idx="181">
                        <c:v>-1.04667197544295E-3</c:v>
                      </c:pt>
                      <c:pt idx="182">
                        <c:v>-1.0483619822597001E-3</c:v>
                      </c:pt>
                      <c:pt idx="183">
                        <c:v>-1.0482750288345599E-3</c:v>
                      </c:pt>
                      <c:pt idx="184">
                        <c:v>-1.0480316845191001E-3</c:v>
                      </c:pt>
                      <c:pt idx="185">
                        <c:v>-1.04866566359729E-3</c:v>
                      </c:pt>
                      <c:pt idx="186">
                        <c:v>-1.04929964267547E-3</c:v>
                      </c:pt>
                      <c:pt idx="187">
                        <c:v>-1.0505685710109501E-3</c:v>
                      </c:pt>
                      <c:pt idx="188">
                        <c:v>-1.0528610063533499E-3</c:v>
                      </c:pt>
                      <c:pt idx="189">
                        <c:v>-1.0561840076066401E-3</c:v>
                      </c:pt>
                      <c:pt idx="190">
                        <c:v>-1.0591520501270399E-3</c:v>
                      </c:pt>
                      <c:pt idx="191">
                        <c:v>-1.0617606886601199E-3</c:v>
                      </c:pt>
                      <c:pt idx="192">
                        <c:v>-1.06465457498854E-3</c:v>
                      </c:pt>
                      <c:pt idx="193">
                        <c:v>-1.06602663179313E-3</c:v>
                      </c:pt>
                      <c:pt idx="194">
                        <c:v>-1.0649852339827399E-3</c:v>
                      </c:pt>
                      <c:pt idx="195">
                        <c:v>-1.0669026366404901E-3</c:v>
                      </c:pt>
                      <c:pt idx="196">
                        <c:v>-1.0688200392982401E-3</c:v>
                      </c:pt>
                      <c:pt idx="197">
                        <c:v>-1.0730489271477E-3</c:v>
                      </c:pt>
                      <c:pt idx="198">
                        <c:v>-1.0789612972188301E-3</c:v>
                      </c:pt>
                      <c:pt idx="199">
                        <c:v>-1.0840704772904E-3</c:v>
                      </c:pt>
                      <c:pt idx="200">
                        <c:v>-1.09069833204303E-3</c:v>
                      </c:pt>
                      <c:pt idx="201">
                        <c:v>-1.0916034850446299E-3</c:v>
                      </c:pt>
                      <c:pt idx="202">
                        <c:v>-1.0913132964141699E-3</c:v>
                      </c:pt>
                      <c:pt idx="203">
                        <c:v>-1.0910231077837201E-3</c:v>
                      </c:pt>
                      <c:pt idx="204">
                        <c:v>-1.08873754236E-3</c:v>
                      </c:pt>
                      <c:pt idx="205">
                        <c:v>-1.08962309216281E-3</c:v>
                      </c:pt>
                      <c:pt idx="206">
                        <c:v>-1.09050864196561E-3</c:v>
                      </c:pt>
                      <c:pt idx="207">
                        <c:v>-1.0940447640722501E-3</c:v>
                      </c:pt>
                      <c:pt idx="208">
                        <c:v>-1.0984187733689801E-3</c:v>
                      </c:pt>
                      <c:pt idx="209">
                        <c:v>-1.0966819070201399E-3</c:v>
                      </c:pt>
                      <c:pt idx="210">
                        <c:v>-1.0897148362809001E-3</c:v>
                      </c:pt>
                      <c:pt idx="211">
                        <c:v>-1.08933970108538E-3</c:v>
                      </c:pt>
                      <c:pt idx="212">
                        <c:v>-1.0894642628059899E-3</c:v>
                      </c:pt>
                      <c:pt idx="213">
                        <c:v>-1.0895888245266E-3</c:v>
                      </c:pt>
                      <c:pt idx="214">
                        <c:v>-1.09043635475443E-3</c:v>
                      </c:pt>
                      <c:pt idx="215">
                        <c:v>-1.09252904502666E-3</c:v>
                      </c:pt>
                      <c:pt idx="216">
                        <c:v>-1.09625148300049E-3</c:v>
                      </c:pt>
                      <c:pt idx="217">
                        <c:v>-1.0961155534361801E-3</c:v>
                      </c:pt>
                      <c:pt idx="218">
                        <c:v>-1.0959796238718699E-3</c:v>
                      </c:pt>
                      <c:pt idx="219">
                        <c:v>-1.0958012673116201E-3</c:v>
                      </c:pt>
                      <c:pt idx="220">
                        <c:v>-1.0963264511889899E-3</c:v>
                      </c:pt>
                      <c:pt idx="221">
                        <c:v>-1.09685163506637E-3</c:v>
                      </c:pt>
                      <c:pt idx="222">
                        <c:v>-1.1002353754113101E-3</c:v>
                      </c:pt>
                      <c:pt idx="223">
                        <c:v>-1.1049047832839801E-3</c:v>
                      </c:pt>
                      <c:pt idx="224">
                        <c:v>-1.10508650775905E-3</c:v>
                      </c:pt>
                      <c:pt idx="225">
                        <c:v>-1.1052682322341299E-3</c:v>
                      </c:pt>
                      <c:pt idx="226">
                        <c:v>-1.10566066914616E-3</c:v>
                      </c:pt>
                      <c:pt idx="227">
                        <c:v>-1.1065405135674701E-3</c:v>
                      </c:pt>
                      <c:pt idx="228">
                        <c:v>-1.1071909775315499E-3</c:v>
                      </c:pt>
                      <c:pt idx="229">
                        <c:v>-1.1086894301099901E-3</c:v>
                      </c:pt>
                      <c:pt idx="230">
                        <c:v>-1.1103220364040399E-3</c:v>
                      </c:pt>
                      <c:pt idx="231">
                        <c:v>-1.10924286059733E-3</c:v>
                      </c:pt>
                      <c:pt idx="232">
                        <c:v>-1.1087307768518899E-3</c:v>
                      </c:pt>
                      <c:pt idx="233">
                        <c:v>-1.1089629266898399E-3</c:v>
                      </c:pt>
                      <c:pt idx="234">
                        <c:v>-1.1091950765277901E-3</c:v>
                      </c:pt>
                      <c:pt idx="235">
                        <c:v>-1.1096811146802E-3</c:v>
                      </c:pt>
                      <c:pt idx="236">
                        <c:v>-1.1104768335390401E-3</c:v>
                      </c:pt>
                      <c:pt idx="237">
                        <c:v>-1.11127255239789E-3</c:v>
                      </c:pt>
                      <c:pt idx="238">
                        <c:v>-1.11336901714251E-3</c:v>
                      </c:pt>
                      <c:pt idx="239">
                        <c:v>-1.1099512950355701E-3</c:v>
                      </c:pt>
                      <c:pt idx="240">
                        <c:v>-1.1052419650142899E-3</c:v>
                      </c:pt>
                      <c:pt idx="241">
                        <c:v>-1.10535274714713E-3</c:v>
                      </c:pt>
                      <c:pt idx="242">
                        <c:v>-1.10546352927998E-3</c:v>
                      </c:pt>
                      <c:pt idx="243">
                        <c:v>-1.10667621673344E-3</c:v>
                      </c:pt>
                      <c:pt idx="244">
                        <c:v>-1.1067070433983201E-3</c:v>
                      </c:pt>
                      <c:pt idx="245">
                        <c:v>-1.1054463737450199E-3</c:v>
                      </c:pt>
                      <c:pt idx="246">
                        <c:v>-1.10519026312685E-3</c:v>
                      </c:pt>
                      <c:pt idx="247">
                        <c:v>-1.10493415250869E-3</c:v>
                      </c:pt>
                      <c:pt idx="248">
                        <c:v>-1.1029400818111099E-3</c:v>
                      </c:pt>
                      <c:pt idx="249">
                        <c:v>-1.1010841038174E-3</c:v>
                      </c:pt>
                      <c:pt idx="250">
                        <c:v>-1.1012369259837901E-3</c:v>
                      </c:pt>
                      <c:pt idx="251">
                        <c:v>-1.10138974815018E-3</c:v>
                      </c:pt>
                      <c:pt idx="252">
                        <c:v>-1.1031703995408001E-3</c:v>
                      </c:pt>
                      <c:pt idx="253">
                        <c:v>-1.10855240981943E-3</c:v>
                      </c:pt>
                      <c:pt idx="254">
                        <c:v>-1.1081745961008501E-3</c:v>
                      </c:pt>
                      <c:pt idx="255">
                        <c:v>-1.10488695621245E-3</c:v>
                      </c:pt>
                      <c:pt idx="256">
                        <c:v>-1.0989618946590199E-3</c:v>
                      </c:pt>
                      <c:pt idx="257">
                        <c:v>-1.09290865570814E-3</c:v>
                      </c:pt>
                      <c:pt idx="258">
                        <c:v>-1.0929485058535401E-3</c:v>
                      </c:pt>
                      <c:pt idx="259">
                        <c:v>-1.09298835599895E-3</c:v>
                      </c:pt>
                      <c:pt idx="260">
                        <c:v>-1.09337382918813E-3</c:v>
                      </c:pt>
                      <c:pt idx="261">
                        <c:v>-1.0952871553265701E-3</c:v>
                      </c:pt>
                      <c:pt idx="262">
                        <c:v>-1.09669726134624E-3</c:v>
                      </c:pt>
                      <c:pt idx="263">
                        <c:v>-1.0953896513269E-3</c:v>
                      </c:pt>
                      <c:pt idx="264">
                        <c:v>-1.0939686516498999E-3</c:v>
                      </c:pt>
                      <c:pt idx="265">
                        <c:v>-1.0916777015952601E-3</c:v>
                      </c:pt>
                      <c:pt idx="266">
                        <c:v>-1.0914860829015201E-3</c:v>
                      </c:pt>
                      <c:pt idx="267">
                        <c:v>-1.0918755406806699E-3</c:v>
                      </c:pt>
                      <c:pt idx="268">
                        <c:v>-1.0922649984598199E-3</c:v>
                      </c:pt>
                      <c:pt idx="269">
                        <c:v>-1.0994261382239201E-3</c:v>
                      </c:pt>
                      <c:pt idx="270">
                        <c:v>-1.09428006369347E-3</c:v>
                      </c:pt>
                      <c:pt idx="271">
                        <c:v>-1.08754221053499E-3</c:v>
                      </c:pt>
                      <c:pt idx="272">
                        <c:v>-1.0874850743080599E-3</c:v>
                      </c:pt>
                      <c:pt idx="273">
                        <c:v>-1.0842308432085399E-3</c:v>
                      </c:pt>
                      <c:pt idx="274">
                        <c:v>-1.0841955358656299E-3</c:v>
                      </c:pt>
                      <c:pt idx="275">
                        <c:v>-1.0845438851499901E-3</c:v>
                      </c:pt>
                      <c:pt idx="276">
                        <c:v>-1.08489223443435E-3</c:v>
                      </c:pt>
                      <c:pt idx="277">
                        <c:v>-1.08189794501626E-3</c:v>
                      </c:pt>
                      <c:pt idx="278">
                        <c:v>-1.08079038371189E-3</c:v>
                      </c:pt>
                      <c:pt idx="279">
                        <c:v>-1.07834633302752E-3</c:v>
                      </c:pt>
                      <c:pt idx="280">
                        <c:v>-1.07722092346725E-3</c:v>
                      </c:pt>
                      <c:pt idx="281">
                        <c:v>-1.0760955139069799E-3</c:v>
                      </c:pt>
                      <c:pt idx="282">
                        <c:v>-1.0732711019780701E-3</c:v>
                      </c:pt>
                      <c:pt idx="283">
                        <c:v>-1.07258621252533E-3</c:v>
                      </c:pt>
                      <c:pt idx="284">
                        <c:v>-1.0719013230725901E-3</c:v>
                      </c:pt>
                      <c:pt idx="285">
                        <c:v>-1.0680061824103399E-3</c:v>
                      </c:pt>
                      <c:pt idx="286">
                        <c:v>-1.06901919189805E-3</c:v>
                      </c:pt>
                      <c:pt idx="287">
                        <c:v>-1.0700322013857701E-3</c:v>
                      </c:pt>
                      <c:pt idx="288">
                        <c:v>-1.0724032306320601E-3</c:v>
                      </c:pt>
                      <c:pt idx="289">
                        <c:v>-1.0728852546551301E-3</c:v>
                      </c:pt>
                      <c:pt idx="290">
                        <c:v>-1.0717011406822801E-3</c:v>
                      </c:pt>
                      <c:pt idx="291">
                        <c:v>-1.07051702670944E-3</c:v>
                      </c:pt>
                      <c:pt idx="292">
                        <c:v>-1.07121325091937E-3</c:v>
                      </c:pt>
                      <c:pt idx="293">
                        <c:v>-1.0719094751293001E-3</c:v>
                      </c:pt>
                      <c:pt idx="294">
                        <c:v>-1.07381214152912E-3</c:v>
                      </c:pt>
                      <c:pt idx="295">
                        <c:v>-1.0751021855981301E-3</c:v>
                      </c:pt>
                      <c:pt idx="296">
                        <c:v>-1.0769097790413E-3</c:v>
                      </c:pt>
                      <c:pt idx="297">
                        <c:v>-1.0776584849853501E-3</c:v>
                      </c:pt>
                      <c:pt idx="298">
                        <c:v>-1.07988679220558E-3</c:v>
                      </c:pt>
                      <c:pt idx="299">
                        <c:v>-1.0877579714628799E-3</c:v>
                      </c:pt>
                      <c:pt idx="300">
                        <c:v>-1.0869142904517701E-3</c:v>
                      </c:pt>
                      <c:pt idx="301">
                        <c:v>-1.0825144607383599E-3</c:v>
                      </c:pt>
                      <c:pt idx="302">
                        <c:v>-1.0813805523591799E-3</c:v>
                      </c:pt>
                      <c:pt idx="303">
                        <c:v>-1.0820374296606099E-3</c:v>
                      </c:pt>
                      <c:pt idx="304">
                        <c:v>-1.0826943069620499E-3</c:v>
                      </c:pt>
                      <c:pt idx="305">
                        <c:v>-1.0843105885602099E-3</c:v>
                      </c:pt>
                      <c:pt idx="306">
                        <c:v>-1.08522731887952E-3</c:v>
                      </c:pt>
                      <c:pt idx="307">
                        <c:v>-1.0848195856100499E-3</c:v>
                      </c:pt>
                      <c:pt idx="308">
                        <c:v>-1.0804040568015601E-3</c:v>
                      </c:pt>
                      <c:pt idx="309">
                        <c:v>-1.0807420171088801E-3</c:v>
                      </c:pt>
                      <c:pt idx="310">
                        <c:v>-1.08107997741621E-3</c:v>
                      </c:pt>
                      <c:pt idx="311">
                        <c:v>-1.08182904792159E-3</c:v>
                      </c:pt>
                      <c:pt idx="312">
                        <c:v>-1.08316339154937E-3</c:v>
                      </c:pt>
                      <c:pt idx="313">
                        <c:v>-1.0844977351771401E-3</c:v>
                      </c:pt>
                      <c:pt idx="314">
                        <c:v>-1.0898933920245901E-3</c:v>
                      </c:pt>
                      <c:pt idx="315">
                        <c:v>-1.0830251623004999E-3</c:v>
                      </c:pt>
                      <c:pt idx="316">
                        <c:v>-1.08172580002303E-3</c:v>
                      </c:pt>
                      <c:pt idx="317">
                        <c:v>-1.08115241890013E-3</c:v>
                      </c:pt>
                      <c:pt idx="318">
                        <c:v>-1.08213056586253E-3</c:v>
                      </c:pt>
                      <c:pt idx="319">
                        <c:v>-1.0831087128249401E-3</c:v>
                      </c:pt>
                      <c:pt idx="320">
                        <c:v>-1.08528316957677E-3</c:v>
                      </c:pt>
                      <c:pt idx="321">
                        <c:v>-1.0922115883745199E-3</c:v>
                      </c:pt>
                      <c:pt idx="322">
                        <c:v>-1.09307953667229E-3</c:v>
                      </c:pt>
                      <c:pt idx="323">
                        <c:v>-1.09556667758504E-3</c:v>
                      </c:pt>
                      <c:pt idx="324">
                        <c:v>-1.09762922999609E-3</c:v>
                      </c:pt>
                      <c:pt idx="325">
                        <c:v>-1.0944389273008801E-3</c:v>
                      </c:pt>
                      <c:pt idx="326">
                        <c:v>-1.0929714195088301E-3</c:v>
                      </c:pt>
                      <c:pt idx="327">
                        <c:v>-1.09231252408878E-3</c:v>
                      </c:pt>
                      <c:pt idx="328">
                        <c:v>-1.09426133308404E-3</c:v>
                      </c:pt>
                      <c:pt idx="329">
                        <c:v>-1.0962101420793E-3</c:v>
                      </c:pt>
                      <c:pt idx="330">
                        <c:v>-1.1038202131618501E-3</c:v>
                      </c:pt>
                      <c:pt idx="331">
                        <c:v>-1.1020785157512499E-3</c:v>
                      </c:pt>
                      <c:pt idx="332">
                        <c:v>-1.10139543844328E-3</c:v>
                      </c:pt>
                      <c:pt idx="333">
                        <c:v>-1.10251883817479E-3</c:v>
                      </c:pt>
                      <c:pt idx="334">
                        <c:v>-1.1036422379063101E-3</c:v>
                      </c:pt>
                      <c:pt idx="335">
                        <c:v>-1.1091102014530599E-3</c:v>
                      </c:pt>
                      <c:pt idx="336">
                        <c:v>-1.11359837774592E-3</c:v>
                      </c:pt>
                      <c:pt idx="337">
                        <c:v>-1.1127558219733501E-3</c:v>
                      </c:pt>
                      <c:pt idx="338">
                        <c:v>-1.1123485173562401E-3</c:v>
                      </c:pt>
                      <c:pt idx="339">
                        <c:v>-1.11395167495998E-3</c:v>
                      </c:pt>
                      <c:pt idx="340">
                        <c:v>-1.1155548325637299E-3</c:v>
                      </c:pt>
                      <c:pt idx="341">
                        <c:v>-1.1178055344330199E-3</c:v>
                      </c:pt>
                      <c:pt idx="342">
                        <c:v>-1.11825388879899E-3</c:v>
                      </c:pt>
                      <c:pt idx="343">
                        <c:v>-1.1205766004199599E-3</c:v>
                      </c:pt>
                      <c:pt idx="344">
                        <c:v>-1.1259881844133E-3</c:v>
                      </c:pt>
                      <c:pt idx="345">
                        <c:v>-1.12764458173376E-3</c:v>
                      </c:pt>
                      <c:pt idx="346">
                        <c:v>-1.12483031107466E-3</c:v>
                      </c:pt>
                      <c:pt idx="347">
                        <c:v>-1.1247702085791999E-3</c:v>
                      </c:pt>
                      <c:pt idx="348">
                        <c:v>-1.1271632060082699E-3</c:v>
                      </c:pt>
                      <c:pt idx="349">
                        <c:v>-1.12955620343733E-3</c:v>
                      </c:pt>
                      <c:pt idx="350">
                        <c:v>-1.1302560727504899E-3</c:v>
                      </c:pt>
                      <c:pt idx="351">
                        <c:v>-1.1315004275335701E-3</c:v>
                      </c:pt>
                      <c:pt idx="352">
                        <c:v>-1.13218111515766E-3</c:v>
                      </c:pt>
                      <c:pt idx="353">
                        <c:v>-1.1269033671981699E-3</c:v>
                      </c:pt>
                      <c:pt idx="354">
                        <c:v>-1.1271927059128199E-3</c:v>
                      </c:pt>
                      <c:pt idx="355">
                        <c:v>-1.1274820446274701E-3</c:v>
                      </c:pt>
                      <c:pt idx="356">
                        <c:v>-1.1289651288784899E-3</c:v>
                      </c:pt>
                      <c:pt idx="357">
                        <c:v>-1.13199174970196E-3</c:v>
                      </c:pt>
                      <c:pt idx="358">
                        <c:v>-1.13264406370251E-3</c:v>
                      </c:pt>
                      <c:pt idx="359">
                        <c:v>-1.13784930723682E-3</c:v>
                      </c:pt>
                      <c:pt idx="360">
                        <c:v>-1.1422638105676201E-3</c:v>
                      </c:pt>
                      <c:pt idx="361">
                        <c:v>-1.1403820793087201E-3</c:v>
                      </c:pt>
                      <c:pt idx="362">
                        <c:v>-1.14051325939919E-3</c:v>
                      </c:pt>
                      <c:pt idx="363">
                        <c:v>-1.1406444394896501E-3</c:v>
                      </c:pt>
                      <c:pt idx="364">
                        <c:v>-1.1431876172907E-3</c:v>
                      </c:pt>
                      <c:pt idx="365">
                        <c:v>-1.14987669422781E-3</c:v>
                      </c:pt>
                      <c:pt idx="366">
                        <c:v>-1.15444972314932E-3</c:v>
                      </c:pt>
                      <c:pt idx="367">
                        <c:v>-1.1573194053701001E-3</c:v>
                      </c:pt>
                      <c:pt idx="368">
                        <c:v>-1.15632159002571E-3</c:v>
                      </c:pt>
                      <c:pt idx="369">
                        <c:v>-1.15688088324493E-3</c:v>
                      </c:pt>
                      <c:pt idx="370">
                        <c:v>-1.15744017646415E-3</c:v>
                      </c:pt>
                      <c:pt idx="371">
                        <c:v>-1.15914241260656E-3</c:v>
                      </c:pt>
                      <c:pt idx="372">
                        <c:v>-1.16046452075127E-3</c:v>
                      </c:pt>
                      <c:pt idx="373">
                        <c:v>-1.16346004298633E-3</c:v>
                      </c:pt>
                      <c:pt idx="374">
                        <c:v>-1.1677253051133401E-3</c:v>
                      </c:pt>
                      <c:pt idx="375">
                        <c:v>-1.17050020440748E-3</c:v>
                      </c:pt>
                      <c:pt idx="376">
                        <c:v>-1.1757119927853501E-3</c:v>
                      </c:pt>
                      <c:pt idx="377">
                        <c:v>-1.1741936251176001E-3</c:v>
                      </c:pt>
                      <c:pt idx="378">
                        <c:v>-1.17298144182519E-3</c:v>
                      </c:pt>
                      <c:pt idx="379">
                        <c:v>-1.1725206118537101E-3</c:v>
                      </c:pt>
                      <c:pt idx="380">
                        <c:v>-1.1731203108531201E-3</c:v>
                      </c:pt>
                      <c:pt idx="381">
                        <c:v>-1.1737200098525301E-3</c:v>
                      </c:pt>
                      <c:pt idx="382">
                        <c:v>-1.18064044187684E-3</c:v>
                      </c:pt>
                      <c:pt idx="383">
                        <c:v>-1.18317368134277E-3</c:v>
                      </c:pt>
                      <c:pt idx="384">
                        <c:v>-1.18265811973592E-3</c:v>
                      </c:pt>
                      <c:pt idx="385">
                        <c:v>-1.18242137814152E-3</c:v>
                      </c:pt>
                      <c:pt idx="386">
                        <c:v>-1.18232404655333E-3</c:v>
                      </c:pt>
                      <c:pt idx="387">
                        <c:v>-1.18285067887708E-3</c:v>
                      </c:pt>
                      <c:pt idx="388">
                        <c:v>-1.1833773112008301E-3</c:v>
                      </c:pt>
                      <c:pt idx="389">
                        <c:v>-1.1845279074365099E-3</c:v>
                      </c:pt>
                      <c:pt idx="390">
                        <c:v>-1.1897209998427099E-3</c:v>
                      </c:pt>
                      <c:pt idx="391">
                        <c:v>-1.19511725971443E-3</c:v>
                      </c:pt>
                      <c:pt idx="392">
                        <c:v>-1.19741662061061E-3</c:v>
                      </c:pt>
                      <c:pt idx="393">
                        <c:v>-1.1985259982590401E-3</c:v>
                      </c:pt>
                      <c:pt idx="394">
                        <c:v>-1.19963537590747E-3</c:v>
                      </c:pt>
                      <c:pt idx="395">
                        <c:v>-1.2026886593710299E-3</c:v>
                      </c:pt>
                      <c:pt idx="396">
                        <c:v>-1.2010462168387599E-3</c:v>
                      </c:pt>
                      <c:pt idx="397">
                        <c:v>-1.2005950100931299E-3</c:v>
                      </c:pt>
                      <c:pt idx="398">
                        <c:v>-1.2001438033475099E-3</c:v>
                      </c:pt>
                      <c:pt idx="399">
                        <c:v>-1.2011654071782799E-3</c:v>
                      </c:pt>
                      <c:pt idx="400">
                        <c:v>-1.2021870110090599E-3</c:v>
                      </c:pt>
                      <c:pt idx="401">
                        <c:v>-1.20565982836518E-3</c:v>
                      </c:pt>
                      <c:pt idx="402">
                        <c:v>-1.2084351000029899E-3</c:v>
                      </c:pt>
                      <c:pt idx="403">
                        <c:v>-1.21124168695443E-3</c:v>
                      </c:pt>
                      <c:pt idx="404">
                        <c:v>-1.22069660157285E-3</c:v>
                      </c:pt>
                      <c:pt idx="405">
                        <c:v>-1.2252177185815101E-3</c:v>
                      </c:pt>
                      <c:pt idx="406">
                        <c:v>-1.2247998057188199E-3</c:v>
                      </c:pt>
                      <c:pt idx="407">
                        <c:v>-1.2230796365072601E-3</c:v>
                      </c:pt>
                      <c:pt idx="408">
                        <c:v>-1.22316972118322E-3</c:v>
                      </c:pt>
                      <c:pt idx="409">
                        <c:v>-1.2232598058591899E-3</c:v>
                      </c:pt>
                      <c:pt idx="410">
                        <c:v>-1.2298472381278001E-3</c:v>
                      </c:pt>
                      <c:pt idx="411">
                        <c:v>-1.2378519631996E-3</c:v>
                      </c:pt>
                      <c:pt idx="412">
                        <c:v>-1.24397072900538E-3</c:v>
                      </c:pt>
                      <c:pt idx="413">
                        <c:v>-1.2445483117771499E-3</c:v>
                      </c:pt>
                      <c:pt idx="414">
                        <c:v>-1.2413366297421599E-3</c:v>
                      </c:pt>
                      <c:pt idx="415">
                        <c:v>-1.2410827203866699E-3</c:v>
                      </c:pt>
                      <c:pt idx="416">
                        <c:v>-1.2410756876112699E-3</c:v>
                      </c:pt>
                      <c:pt idx="417">
                        <c:v>-1.2414487912499599E-3</c:v>
                      </c:pt>
                      <c:pt idx="418">
                        <c:v>-1.2418218948886399E-3</c:v>
                      </c:pt>
                      <c:pt idx="419">
                        <c:v>-1.2425751349414099E-3</c:v>
                      </c:pt>
                      <c:pt idx="420">
                        <c:v>-1.2513985471929901E-3</c:v>
                      </c:pt>
                      <c:pt idx="421">
                        <c:v>-1.2505888867650099E-3</c:v>
                      </c:pt>
                      <c:pt idx="422">
                        <c:v>-1.24598731190042E-3</c:v>
                      </c:pt>
                      <c:pt idx="423">
                        <c:v>-1.24138573703583E-3</c:v>
                      </c:pt>
                      <c:pt idx="424">
                        <c:v>-1.24037876879278E-3</c:v>
                      </c:pt>
                      <c:pt idx="425">
                        <c:v>-1.24022891887238E-3</c:v>
                      </c:pt>
                      <c:pt idx="426">
                        <c:v>-1.24056941052167E-3</c:v>
                      </c:pt>
                      <c:pt idx="427">
                        <c:v>-1.24090990217097E-3</c:v>
                      </c:pt>
                      <c:pt idx="428">
                        <c:v>-1.24629121786131E-3</c:v>
                      </c:pt>
                      <c:pt idx="429">
                        <c:v>-1.25087657243747E-3</c:v>
                      </c:pt>
                      <c:pt idx="430">
                        <c:v>-1.25091012646951E-3</c:v>
                      </c:pt>
                      <c:pt idx="431">
                        <c:v>-1.2509436805015501E-3</c:v>
                      </c:pt>
                      <c:pt idx="432">
                        <c:v>-1.2513278368968799E-3</c:v>
                      </c:pt>
                      <c:pt idx="433">
                        <c:v>-1.2519969738413899E-3</c:v>
                      </c:pt>
                      <c:pt idx="434">
                        <c:v>-1.2526661107859099E-3</c:v>
                      </c:pt>
                      <c:pt idx="435">
                        <c:v>-1.2605300313317E-3</c:v>
                      </c:pt>
                      <c:pt idx="436">
                        <c:v>-1.26531588018865E-3</c:v>
                      </c:pt>
                      <c:pt idx="437">
                        <c:v>-1.2649901637336301E-3</c:v>
                      </c:pt>
                      <c:pt idx="438">
                        <c:v>-1.26389742463949E-3</c:v>
                      </c:pt>
                      <c:pt idx="439">
                        <c:v>-1.26417416327317E-3</c:v>
                      </c:pt>
                      <c:pt idx="440">
                        <c:v>-1.2644509019068401E-3</c:v>
                      </c:pt>
                      <c:pt idx="441">
                        <c:v>-1.26617296503378E-3</c:v>
                      </c:pt>
                      <c:pt idx="442">
                        <c:v>-1.2679543186655999E-3</c:v>
                      </c:pt>
                      <c:pt idx="443">
                        <c:v>-1.2697356722974199E-3</c:v>
                      </c:pt>
                      <c:pt idx="444">
                        <c:v>-1.2728466117189201E-3</c:v>
                      </c:pt>
                      <c:pt idx="445">
                        <c:v>-1.27174809676961E-3</c:v>
                      </c:pt>
                      <c:pt idx="446">
                        <c:v>-1.26727616489008E-3</c:v>
                      </c:pt>
                      <c:pt idx="447">
                        <c:v>-1.26364699288002E-3</c:v>
                      </c:pt>
                      <c:pt idx="448">
                        <c:v>-1.2627160701914901E-3</c:v>
                      </c:pt>
                      <c:pt idx="449">
                        <c:v>-1.26263496126792E-3</c:v>
                      </c:pt>
                      <c:pt idx="450">
                        <c:v>-1.2630969010801001E-3</c:v>
                      </c:pt>
                      <c:pt idx="451">
                        <c:v>-1.26355884089229E-3</c:v>
                      </c:pt>
                      <c:pt idx="452">
                        <c:v>-1.2651447902931299E-3</c:v>
                      </c:pt>
                      <c:pt idx="453">
                        <c:v>-1.2613582981574501E-3</c:v>
                      </c:pt>
                      <c:pt idx="454">
                        <c:v>-1.2591124296586599E-3</c:v>
                      </c:pt>
                      <c:pt idx="455">
                        <c:v>-1.25686656115987E-3</c:v>
                      </c:pt>
                      <c:pt idx="456">
                        <c:v>-1.25682428735765E-3</c:v>
                      </c:pt>
                      <c:pt idx="457">
                        <c:v>-1.25695963160221E-3</c:v>
                      </c:pt>
                      <c:pt idx="458">
                        <c:v>-1.25709497584676E-3</c:v>
                      </c:pt>
                      <c:pt idx="459">
                        <c:v>-1.2577815325875001E-3</c:v>
                      </c:pt>
                      <c:pt idx="460">
                        <c:v>-1.2584680893282299E-3</c:v>
                      </c:pt>
                      <c:pt idx="461">
                        <c:v>-1.26408813516076E-3</c:v>
                      </c:pt>
                      <c:pt idx="462">
                        <c:v>-1.26191321864217E-3</c:v>
                      </c:pt>
                      <c:pt idx="463">
                        <c:v>-1.25317406051339E-3</c:v>
                      </c:pt>
                      <c:pt idx="464">
                        <c:v>-1.25032372483072E-3</c:v>
                      </c:pt>
                      <c:pt idx="465">
                        <c:v>-1.25027832682102E-3</c:v>
                      </c:pt>
                      <c:pt idx="466">
                        <c:v>-1.2511169458820799E-3</c:v>
                      </c:pt>
                      <c:pt idx="467">
                        <c:v>-1.2519555649431399E-3</c:v>
                      </c:pt>
                      <c:pt idx="468">
                        <c:v>-1.2504606610471E-3</c:v>
                      </c:pt>
                      <c:pt idx="469">
                        <c:v>-1.25067773385036E-3</c:v>
                      </c:pt>
                      <c:pt idx="470">
                        <c:v>-1.25089480665362E-3</c:v>
                      </c:pt>
                      <c:pt idx="471">
                        <c:v>-1.25159258359464E-3</c:v>
                      </c:pt>
                      <c:pt idx="472">
                        <c:v>-1.25184517267821E-3</c:v>
                      </c:pt>
                      <c:pt idx="473">
                        <c:v>-1.2523884598875201E-3</c:v>
                      </c:pt>
                      <c:pt idx="474">
                        <c:v>-1.25315440595574E-3</c:v>
                      </c:pt>
                      <c:pt idx="475">
                        <c:v>-1.2523845841587501E-3</c:v>
                      </c:pt>
                      <c:pt idx="476">
                        <c:v>-1.2520479774391E-3</c:v>
                      </c:pt>
                      <c:pt idx="477">
                        <c:v>-1.2517113707194499E-3</c:v>
                      </c:pt>
                      <c:pt idx="478">
                        <c:v>-1.2494336063966301E-3</c:v>
                      </c:pt>
                      <c:pt idx="479">
                        <c:v>-1.2474832537445199E-3</c:v>
                      </c:pt>
                      <c:pt idx="480">
                        <c:v>-1.2472930745007699E-3</c:v>
                      </c:pt>
                      <c:pt idx="481">
                        <c:v>-1.2471028952570199E-3</c:v>
                      </c:pt>
                      <c:pt idx="482">
                        <c:v>-1.24461629270074E-3</c:v>
                      </c:pt>
                      <c:pt idx="483">
                        <c:v>-1.2397362514148401E-3</c:v>
                      </c:pt>
                      <c:pt idx="484">
                        <c:v>-1.2336942719363799E-3</c:v>
                      </c:pt>
                      <c:pt idx="485">
                        <c:v>-1.23227066499937E-3</c:v>
                      </c:pt>
                      <c:pt idx="486">
                        <c:v>-1.2311485157090599E-3</c:v>
                      </c:pt>
                      <c:pt idx="487">
                        <c:v>-1.2307449433716199E-3</c:v>
                      </c:pt>
                      <c:pt idx="488">
                        <c:v>-1.22771406687862E-3</c:v>
                      </c:pt>
                      <c:pt idx="489">
                        <c:v>-1.22021267439482E-3</c:v>
                      </c:pt>
                      <c:pt idx="490">
                        <c:v>-1.2173075241299299E-3</c:v>
                      </c:pt>
                      <c:pt idx="491">
                        <c:v>-1.21587560704533E-3</c:v>
                      </c:pt>
                      <c:pt idx="492">
                        <c:v>-1.21444368996074E-3</c:v>
                      </c:pt>
                      <c:pt idx="493">
                        <c:v>-1.21440721030345E-3</c:v>
                      </c:pt>
                      <c:pt idx="494">
                        <c:v>-1.2146493440292701E-3</c:v>
                      </c:pt>
                      <c:pt idx="495">
                        <c:v>-1.2148914777550901E-3</c:v>
                      </c:pt>
                      <c:pt idx="496">
                        <c:v>-1.2165447555647301E-3</c:v>
                      </c:pt>
                      <c:pt idx="497">
                        <c:v>-1.21403247380685E-3</c:v>
                      </c:pt>
                      <c:pt idx="498">
                        <c:v>-1.2122688211671001E-3</c:v>
                      </c:pt>
                      <c:pt idx="499">
                        <c:v>-1.2115748241248801E-3</c:v>
                      </c:pt>
                      <c:pt idx="500">
                        <c:v>-1.21164448238216E-3</c:v>
                      </c:pt>
                      <c:pt idx="501">
                        <c:v>-1.21171414063945E-3</c:v>
                      </c:pt>
                      <c:pt idx="502">
                        <c:v>-1.21585758111653E-3</c:v>
                      </c:pt>
                      <c:pt idx="503">
                        <c:v>-1.2190773875767199E-3</c:v>
                      </c:pt>
                      <c:pt idx="504">
                        <c:v>-1.2188518116612399E-3</c:v>
                      </c:pt>
                      <c:pt idx="505">
                        <c:v>-1.21552632722035E-3</c:v>
                      </c:pt>
                      <c:pt idx="506">
                        <c:v>-1.2128700306786001E-3</c:v>
                      </c:pt>
                      <c:pt idx="507">
                        <c:v>-1.2128693088114301E-3</c:v>
                      </c:pt>
                      <c:pt idx="508">
                        <c:v>-1.2128685869442601E-3</c:v>
                      </c:pt>
                      <c:pt idx="509">
                        <c:v>-1.21124614325187E-3</c:v>
                      </c:pt>
                      <c:pt idx="510">
                        <c:v>-1.2058735953029401E-3</c:v>
                      </c:pt>
                      <c:pt idx="511">
                        <c:v>-1.2054972422867001E-3</c:v>
                      </c:pt>
                      <c:pt idx="512">
                        <c:v>-1.2051208892704601E-3</c:v>
                      </c:pt>
                      <c:pt idx="513">
                        <c:v>-1.1984627430868999E-3</c:v>
                      </c:pt>
                      <c:pt idx="514">
                        <c:v>-1.19429965691236E-3</c:v>
                      </c:pt>
                      <c:pt idx="515">
                        <c:v>-1.1934460027130901E-3</c:v>
                      </c:pt>
                      <c:pt idx="516">
                        <c:v>-1.19342379000925E-3</c:v>
                      </c:pt>
                      <c:pt idx="517">
                        <c:v>-1.1935559381719199E-3</c:v>
                      </c:pt>
                      <c:pt idx="518">
                        <c:v>-1.1936880863345799E-3</c:v>
                      </c:pt>
                      <c:pt idx="519">
                        <c:v>-1.1935017066519299E-3</c:v>
                      </c:pt>
                      <c:pt idx="520">
                        <c:v>-1.1914362939759401E-3</c:v>
                      </c:pt>
                      <c:pt idx="521">
                        <c:v>-1.1862639537266501E-3</c:v>
                      </c:pt>
                      <c:pt idx="522">
                        <c:v>-1.1859704510687799E-3</c:v>
                      </c:pt>
                      <c:pt idx="523">
                        <c:v>-1.1861211184928601E-3</c:v>
                      </c:pt>
                      <c:pt idx="524">
                        <c:v>-1.1862717859169401E-3</c:v>
                      </c:pt>
                      <c:pt idx="525">
                        <c:v>-1.1902972277329101E-3</c:v>
                      </c:pt>
                      <c:pt idx="526">
                        <c:v>-1.1942367008506299E-3</c:v>
                      </c:pt>
                      <c:pt idx="527">
                        <c:v>-1.1948740014469999E-3</c:v>
                      </c:pt>
                      <c:pt idx="528">
                        <c:v>-1.1901330304194299E-3</c:v>
                      </c:pt>
                      <c:pt idx="529">
                        <c:v>-1.1817700770037601E-3</c:v>
                      </c:pt>
                      <c:pt idx="530">
                        <c:v>-1.18158294591499E-3</c:v>
                      </c:pt>
                      <c:pt idx="531">
                        <c:v>-1.1817190605982999E-3</c:v>
                      </c:pt>
                      <c:pt idx="532">
                        <c:v>-1.1818551752816101E-3</c:v>
                      </c:pt>
                      <c:pt idx="533">
                        <c:v>-1.1824745419172799E-3</c:v>
                      </c:pt>
                      <c:pt idx="534">
                        <c:v>-1.1852734120060501E-3</c:v>
                      </c:pt>
                      <c:pt idx="535">
                        <c:v>-1.1839208346834599E-3</c:v>
                      </c:pt>
                      <c:pt idx="536">
                        <c:v>-1.1792192685933099E-3</c:v>
                      </c:pt>
                      <c:pt idx="537">
                        <c:v>-1.1757081231699501E-3</c:v>
                      </c:pt>
                      <c:pt idx="538">
                        <c:v>-1.1749007718224399E-3</c:v>
                      </c:pt>
                      <c:pt idx="539">
                        <c:v>-1.1757525630072901E-3</c:v>
                      </c:pt>
                      <c:pt idx="540">
                        <c:v>-1.1766043541921499E-3</c:v>
                      </c:pt>
                      <c:pt idx="541">
                        <c:v>-1.1824487562750699E-3</c:v>
                      </c:pt>
                      <c:pt idx="542">
                        <c:v>-1.18545319247527E-3</c:v>
                      </c:pt>
                      <c:pt idx="543">
                        <c:v>-1.1830985850987399E-3</c:v>
                      </c:pt>
                      <c:pt idx="544">
                        <c:v>-1.17604008879582E-3</c:v>
                      </c:pt>
                      <c:pt idx="545">
                        <c:v>-1.1694799058818001E-3</c:v>
                      </c:pt>
                      <c:pt idx="546">
                        <c:v>-1.16954467558373E-3</c:v>
                      </c:pt>
                      <c:pt idx="547">
                        <c:v>-1.16960944528566E-3</c:v>
                      </c:pt>
                      <c:pt idx="548">
                        <c:v>-1.1702073568861E-3</c:v>
                      </c:pt>
                      <c:pt idx="549">
                        <c:v>-1.1700947986066699E-3</c:v>
                      </c:pt>
                      <c:pt idx="550">
                        <c:v>-1.16263086104338E-3</c:v>
                      </c:pt>
                      <c:pt idx="551">
                        <c:v>-1.1563134886627799E-3</c:v>
                      </c:pt>
                      <c:pt idx="552">
                        <c:v>-1.1542635295939099E-3</c:v>
                      </c:pt>
                      <c:pt idx="553">
                        <c:v>-1.1530400365167199E-3</c:v>
                      </c:pt>
                      <c:pt idx="554">
                        <c:v>-1.1526714356662399E-3</c:v>
                      </c:pt>
                      <c:pt idx="555">
                        <c:v>-1.1536937921200301E-3</c:v>
                      </c:pt>
                      <c:pt idx="556">
                        <c:v>-1.15471614857383E-3</c:v>
                      </c:pt>
                      <c:pt idx="557">
                        <c:v>-1.1572248473120999E-3</c:v>
                      </c:pt>
                      <c:pt idx="558">
                        <c:v>-1.15463236023759E-3</c:v>
                      </c:pt>
                      <c:pt idx="559">
                        <c:v>-1.14785008460535E-3</c:v>
                      </c:pt>
                      <c:pt idx="560">
                        <c:v>-1.14876217878897E-3</c:v>
                      </c:pt>
                      <c:pt idx="561">
                        <c:v>-1.1496742729725899E-3</c:v>
                      </c:pt>
                      <c:pt idx="562">
                        <c:v>-1.1517597891167199E-3</c:v>
                      </c:pt>
                      <c:pt idx="563">
                        <c:v>-1.15468204167611E-3</c:v>
                      </c:pt>
                      <c:pt idx="564">
                        <c:v>-1.1554301357831001E-3</c:v>
                      </c:pt>
                      <c:pt idx="565">
                        <c:v>-1.15617822989008E-3</c:v>
                      </c:pt>
                      <c:pt idx="566">
                        <c:v>-1.15625019726862E-3</c:v>
                      </c:pt>
                      <c:pt idx="567">
                        <c:v>-1.1517599231593101E-3</c:v>
                      </c:pt>
                      <c:pt idx="568">
                        <c:v>-1.1496527041939301E-3</c:v>
                      </c:pt>
                      <c:pt idx="569">
                        <c:v>-1.14804430742165E-3</c:v>
                      </c:pt>
                      <c:pt idx="570">
                        <c:v>-1.1431511009599099E-3</c:v>
                      </c:pt>
                      <c:pt idx="571">
                        <c:v>-1.1415527466792899E-3</c:v>
                      </c:pt>
                      <c:pt idx="572">
                        <c:v>-1.1413536464617701E-3</c:v>
                      </c:pt>
                      <c:pt idx="573">
                        <c:v>-1.14115454624425E-3</c:v>
                      </c:pt>
                      <c:pt idx="574">
                        <c:v>-1.13652512871297E-3</c:v>
                      </c:pt>
                      <c:pt idx="575">
                        <c:v>-1.13524873070985E-3</c:v>
                      </c:pt>
                      <c:pt idx="576">
                        <c:v>-1.1349776115547701E-3</c:v>
                      </c:pt>
                      <c:pt idx="577">
                        <c:v>-1.1347064923996799E-3</c:v>
                      </c:pt>
                      <c:pt idx="578">
                        <c:v>-1.13297099136967E-3</c:v>
                      </c:pt>
                      <c:pt idx="579">
                        <c:v>-1.1321318478638401E-3</c:v>
                      </c:pt>
                      <c:pt idx="580">
                        <c:v>-1.1312927043580199E-3</c:v>
                      </c:pt>
                      <c:pt idx="581">
                        <c:v>-1.1252605723928999E-3</c:v>
                      </c:pt>
                      <c:pt idx="582">
                        <c:v>-1.1252417755391599E-3</c:v>
                      </c:pt>
                      <c:pt idx="583">
                        <c:v>-1.1252229786854299E-3</c:v>
                      </c:pt>
                      <c:pt idx="584">
                        <c:v>-1.12368865871026E-3</c:v>
                      </c:pt>
                      <c:pt idx="585">
                        <c:v>-1.11874573513796E-3</c:v>
                      </c:pt>
                      <c:pt idx="586">
                        <c:v>-1.1191577723990501E-3</c:v>
                      </c:pt>
                      <c:pt idx="587">
                        <c:v>-1.1195698096601401E-3</c:v>
                      </c:pt>
                      <c:pt idx="588">
                        <c:v>-1.12072635780633E-3</c:v>
                      </c:pt>
                      <c:pt idx="589">
                        <c:v>-1.1210182829158701E-3</c:v>
                      </c:pt>
                      <c:pt idx="590">
                        <c:v>-1.12073723308439E-3</c:v>
                      </c:pt>
                      <c:pt idx="591">
                        <c:v>-1.1189248946002299E-3</c:v>
                      </c:pt>
                      <c:pt idx="592">
                        <c:v>-1.1174140573314601E-3</c:v>
                      </c:pt>
                      <c:pt idx="593">
                        <c:v>-1.11830012089747E-3</c:v>
                      </c:pt>
                      <c:pt idx="594">
                        <c:v>-1.11918618446348E-3</c:v>
                      </c:pt>
                      <c:pt idx="595">
                        <c:v>-1.1216116078005701E-3</c:v>
                      </c:pt>
                      <c:pt idx="596">
                        <c:v>-1.1245924342895501E-3</c:v>
                      </c:pt>
                      <c:pt idx="597">
                        <c:v>-1.11923743175326E-3</c:v>
                      </c:pt>
                      <c:pt idx="598">
                        <c:v>-1.1140155992688801E-3</c:v>
                      </c:pt>
                      <c:pt idx="599">
                        <c:v>-1.11040060677892E-3</c:v>
                      </c:pt>
                      <c:pt idx="600">
                        <c:v>-1.1086825605120399E-3</c:v>
                      </c:pt>
                      <c:pt idx="601">
                        <c:v>-1.1088757112329901E-3</c:v>
                      </c:pt>
                      <c:pt idx="602">
                        <c:v>-1.10906886195395E-3</c:v>
                      </c:pt>
                      <c:pt idx="603">
                        <c:v>-1.10843573490252E-3</c:v>
                      </c:pt>
                      <c:pt idx="604">
                        <c:v>-1.1025815091362599E-3</c:v>
                      </c:pt>
                      <c:pt idx="605">
                        <c:v>-1.09197693197008E-3</c:v>
                      </c:pt>
                      <c:pt idx="606">
                        <c:v>-1.09182068072018E-3</c:v>
                      </c:pt>
                      <c:pt idx="607">
                        <c:v>-1.0918116099635101E-3</c:v>
                      </c:pt>
                      <c:pt idx="608">
                        <c:v>-1.09180253920684E-3</c:v>
                      </c:pt>
                      <c:pt idx="609">
                        <c:v>-1.0889390026143199E-3</c:v>
                      </c:pt>
                      <c:pt idx="610">
                        <c:v>-1.0885058193454999E-3</c:v>
                      </c:pt>
                      <c:pt idx="611">
                        <c:v>-1.08614399258697E-3</c:v>
                      </c:pt>
                      <c:pt idx="612">
                        <c:v>-1.08459679249515E-3</c:v>
                      </c:pt>
                      <c:pt idx="613">
                        <c:v>-1.0846987874477401E-3</c:v>
                      </c:pt>
                      <c:pt idx="614">
                        <c:v>-1.08480078240032E-3</c:v>
                      </c:pt>
                      <c:pt idx="615">
                        <c:v>-1.08342817144821E-3</c:v>
                      </c:pt>
                      <c:pt idx="616">
                        <c:v>-1.0830056531894901E-3</c:v>
                      </c:pt>
                      <c:pt idx="617">
                        <c:v>-1.08341092088857E-3</c:v>
                      </c:pt>
                      <c:pt idx="618">
                        <c:v>-1.0838161885876501E-3</c:v>
                      </c:pt>
                      <c:pt idx="619">
                        <c:v>-1.08034837021713E-3</c:v>
                      </c:pt>
                      <c:pt idx="620">
                        <c:v>-1.07439077767374E-3</c:v>
                      </c:pt>
                      <c:pt idx="621">
                        <c:v>-1.0714103930055401E-3</c:v>
                      </c:pt>
                      <c:pt idx="622">
                        <c:v>-1.06716132241249E-3</c:v>
                      </c:pt>
                      <c:pt idx="623">
                        <c:v>-1.06338627812395E-3</c:v>
                      </c:pt>
                      <c:pt idx="624">
                        <c:v>-1.06269411759517E-3</c:v>
                      </c:pt>
                      <c:pt idx="625">
                        <c:v>-1.0620019570663801E-3</c:v>
                      </c:pt>
                      <c:pt idx="626">
                        <c:v>-1.0598712587935499E-3</c:v>
                      </c:pt>
                      <c:pt idx="627">
                        <c:v>-1.05424048428673E-3</c:v>
                      </c:pt>
                      <c:pt idx="628">
                        <c:v>-1.0479399940301699E-3</c:v>
                      </c:pt>
                      <c:pt idx="629">
                        <c:v>-1.0433812430119399E-3</c:v>
                      </c:pt>
                      <c:pt idx="630">
                        <c:v>-1.04283538028673E-3</c:v>
                      </c:pt>
                      <c:pt idx="631">
                        <c:v>-1.0426158420229999E-3</c:v>
                      </c:pt>
                      <c:pt idx="632">
                        <c:v>-1.04460935482435E-3</c:v>
                      </c:pt>
                      <c:pt idx="633">
                        <c:v>-1.04660286762569E-3</c:v>
                      </c:pt>
                      <c:pt idx="634">
                        <c:v>-1.04276550378117E-3</c:v>
                      </c:pt>
                      <c:pt idx="635">
                        <c:v>-1.03150285218218E-3</c:v>
                      </c:pt>
                      <c:pt idx="636">
                        <c:v>-1.0231290308616E-3</c:v>
                      </c:pt>
                      <c:pt idx="637">
                        <c:v>-1.02185180364303E-3</c:v>
                      </c:pt>
                      <c:pt idx="638">
                        <c:v>-1.02200571201621E-3</c:v>
                      </c:pt>
                      <c:pt idx="639">
                        <c:v>-1.0221596203893999E-3</c:v>
                      </c:pt>
                      <c:pt idx="640">
                        <c:v>-1.0233285833711799E-3</c:v>
                      </c:pt>
                      <c:pt idx="641">
                        <c:v>-1.0204582286857499E-3</c:v>
                      </c:pt>
                      <c:pt idx="642">
                        <c:v>-1.01707435061152E-3</c:v>
                      </c:pt>
                      <c:pt idx="643">
                        <c:v>-1.01602270848804E-3</c:v>
                      </c:pt>
                      <c:pt idx="644">
                        <c:v>-1.01497106636456E-3</c:v>
                      </c:pt>
                      <c:pt idx="645">
                        <c:v>-1.0149454393454699E-3</c:v>
                      </c:pt>
                      <c:pt idx="646">
                        <c:v>-1.0089013835203099E-3</c:v>
                      </c:pt>
                      <c:pt idx="647">
                        <c:v>-1.0052558929057301E-3</c:v>
                      </c:pt>
                      <c:pt idx="648">
                        <c:v>-1.0051762202529201E-3</c:v>
                      </c:pt>
                      <c:pt idx="649">
                        <c:v>-1.0008786636802301E-3</c:v>
                      </c:pt>
                      <c:pt idx="650">
                        <c:v>-9.942240932169521E-4</c:v>
                      </c:pt>
                      <c:pt idx="651">
                        <c:v>-9.8592281734092495E-4</c:v>
                      </c:pt>
                      <c:pt idx="652">
                        <c:v>-9.7639957240295498E-4</c:v>
                      </c:pt>
                      <c:pt idx="653">
                        <c:v>-9.7306332718212105E-4</c:v>
                      </c:pt>
                      <c:pt idx="654">
                        <c:v>-9.7176515188622796E-4</c:v>
                      </c:pt>
                      <c:pt idx="655">
                        <c:v>-9.73857061221314E-4</c:v>
                      </c:pt>
                      <c:pt idx="656">
                        <c:v>-9.7594897055640003E-4</c:v>
                      </c:pt>
                      <c:pt idx="657">
                        <c:v>-9.7493022355297002E-4</c:v>
                      </c:pt>
                      <c:pt idx="658">
                        <c:v>-9.7122977196042505E-4</c:v>
                      </c:pt>
                      <c:pt idx="659">
                        <c:v>-9.59951539314387E-4</c:v>
                      </c:pt>
                      <c:pt idx="660">
                        <c:v>-9.5891340650563095E-4</c:v>
                      </c:pt>
                      <c:pt idx="661">
                        <c:v>-9.5846338183184403E-4</c:v>
                      </c:pt>
                      <c:pt idx="662">
                        <c:v>-9.58013357158057E-4</c:v>
                      </c:pt>
                      <c:pt idx="663">
                        <c:v>-9.5756227532960798E-4</c:v>
                      </c:pt>
                      <c:pt idx="664">
                        <c:v>-9.5621729323339295E-4</c:v>
                      </c:pt>
                      <c:pt idx="665">
                        <c:v>-9.5139382523792598E-4</c:v>
                      </c:pt>
                      <c:pt idx="666">
                        <c:v>-9.4643683757337398E-4</c:v>
                      </c:pt>
                      <c:pt idx="667">
                        <c:v>-9.4473834948040195E-4</c:v>
                      </c:pt>
                      <c:pt idx="668">
                        <c:v>-9.4125957000587102E-4</c:v>
                      </c:pt>
                      <c:pt idx="669">
                        <c:v>-9.3631523064956895E-4</c:v>
                      </c:pt>
                      <c:pt idx="670">
                        <c:v>-9.3097902586534596E-4</c:v>
                      </c:pt>
                      <c:pt idx="671">
                        <c:v>-9.2798428407468703E-4</c:v>
                      </c:pt>
                      <c:pt idx="672">
                        <c:v>-9.2369835007633395E-4</c:v>
                      </c:pt>
                      <c:pt idx="673">
                        <c:v>-9.2320771320087802E-4</c:v>
                      </c:pt>
                      <c:pt idx="674">
                        <c:v>-9.2271707632542296E-4</c:v>
                      </c:pt>
                      <c:pt idx="675">
                        <c:v>-9.1748929158443396E-4</c:v>
                      </c:pt>
                      <c:pt idx="676">
                        <c:v>-9.0848530997580295E-4</c:v>
                      </c:pt>
                      <c:pt idx="677">
                        <c:v>-9.0637377057645597E-4</c:v>
                      </c:pt>
                      <c:pt idx="678">
                        <c:v>-9.0542652102468398E-4</c:v>
                      </c:pt>
                      <c:pt idx="679">
                        <c:v>-9.04719850933079E-4</c:v>
                      </c:pt>
                      <c:pt idx="680">
                        <c:v>-9.03039966470258E-4</c:v>
                      </c:pt>
                      <c:pt idx="681">
                        <c:v>-8.9360689229961898E-4</c:v>
                      </c:pt>
                      <c:pt idx="682">
                        <c:v>-8.8561944067521001E-4</c:v>
                      </c:pt>
                      <c:pt idx="683">
                        <c:v>-8.8296016779960604E-4</c:v>
                      </c:pt>
                      <c:pt idx="684">
                        <c:v>-8.8228633690432305E-4</c:v>
                      </c:pt>
                      <c:pt idx="685">
                        <c:v>-8.8217306830153499E-4</c:v>
                      </c:pt>
                      <c:pt idx="686">
                        <c:v>-8.8205979969874703E-4</c:v>
                      </c:pt>
                      <c:pt idx="687">
                        <c:v>-8.7793011431739102E-4</c:v>
                      </c:pt>
                      <c:pt idx="688">
                        <c:v>-8.6697639806715301E-4</c:v>
                      </c:pt>
                      <c:pt idx="689">
                        <c:v>-8.6373424457670102E-4</c:v>
                      </c:pt>
                      <c:pt idx="690">
                        <c:v>-8.6287267775838196E-4</c:v>
                      </c:pt>
                      <c:pt idx="691">
                        <c:v>-8.62011110940063E-4</c:v>
                      </c:pt>
                      <c:pt idx="692">
                        <c:v>-8.5877622965894595E-4</c:v>
                      </c:pt>
                      <c:pt idx="693">
                        <c:v>-8.5448621037235398E-4</c:v>
                      </c:pt>
                      <c:pt idx="694">
                        <c:v>-8.5258297504337303E-4</c:v>
                      </c:pt>
                      <c:pt idx="695">
                        <c:v>-8.4692786965632203E-4</c:v>
                      </c:pt>
                      <c:pt idx="696">
                        <c:v>-8.38310068732036E-4</c:v>
                      </c:pt>
                      <c:pt idx="697">
                        <c:v>-8.3119731295246797E-4</c:v>
                      </c:pt>
                      <c:pt idx="698">
                        <c:v>-8.2675073038825098E-4</c:v>
                      </c:pt>
                      <c:pt idx="699">
                        <c:v>-8.1659964597994195E-4</c:v>
                      </c:pt>
                      <c:pt idx="700">
                        <c:v>-8.1345096847728899E-4</c:v>
                      </c:pt>
                      <c:pt idx="701">
                        <c:v>-8.1194050163626099E-4</c:v>
                      </c:pt>
                      <c:pt idx="702">
                        <c:v>-8.1043003479523397E-4</c:v>
                      </c:pt>
                      <c:pt idx="703">
                        <c:v>-8.0892721766591597E-4</c:v>
                      </c:pt>
                      <c:pt idx="704">
                        <c:v>-8.0266160191883203E-4</c:v>
                      </c:pt>
                      <c:pt idx="705">
                        <c:v>-7.9911003737087702E-4</c:v>
                      </c:pt>
                      <c:pt idx="706">
                        <c:v>-7.9960803425576103E-4</c:v>
                      </c:pt>
                      <c:pt idx="707">
                        <c:v>-8.0010603114064396E-4</c:v>
                      </c:pt>
                      <c:pt idx="708">
                        <c:v>-8.01158400649964E-4</c:v>
                      </c:pt>
                      <c:pt idx="709">
                        <c:v>-8.0065170101981098E-4</c:v>
                      </c:pt>
                      <c:pt idx="710">
                        <c:v>-7.9863364617944804E-4</c:v>
                      </c:pt>
                      <c:pt idx="711">
                        <c:v>-7.9135629008159102E-4</c:v>
                      </c:pt>
                      <c:pt idx="712">
                        <c:v>-7.8316980025044199E-4</c:v>
                      </c:pt>
                      <c:pt idx="713">
                        <c:v>-7.8011723863243498E-4</c:v>
                      </c:pt>
                      <c:pt idx="714">
                        <c:v>-7.7890251684756804E-4</c:v>
                      </c:pt>
                      <c:pt idx="715">
                        <c:v>-7.7568233840296904E-4</c:v>
                      </c:pt>
                      <c:pt idx="716">
                        <c:v>-7.7317029033849099E-4</c:v>
                      </c:pt>
                      <c:pt idx="717">
                        <c:v>-7.7188045519492902E-4</c:v>
                      </c:pt>
                      <c:pt idx="718">
                        <c:v>-7.6656968076971299E-4</c:v>
                      </c:pt>
                      <c:pt idx="719">
                        <c:v>-7.6106813358212903E-4</c:v>
                      </c:pt>
                      <c:pt idx="720">
                        <c:v>-7.55811720971534E-4</c:v>
                      </c:pt>
                      <c:pt idx="721">
                        <c:v>-7.5061626270275805E-4</c:v>
                      </c:pt>
                      <c:pt idx="722">
                        <c:v>-7.4702081512733698E-4</c:v>
                      </c:pt>
                      <c:pt idx="723">
                        <c:v>-7.4456288072073705E-4</c:v>
                      </c:pt>
                      <c:pt idx="724">
                        <c:v>-7.4248733970146196E-4</c:v>
                      </c:pt>
                      <c:pt idx="725">
                        <c:v>-7.3940967203893699E-4</c:v>
                      </c:pt>
                      <c:pt idx="726">
                        <c:v>-7.3090970441673595E-4</c:v>
                      </c:pt>
                      <c:pt idx="727">
                        <c:v>-7.2088689610765695E-4</c:v>
                      </c:pt>
                      <c:pt idx="728">
                        <c:v>-7.1939498348038799E-4</c:v>
                      </c:pt>
                      <c:pt idx="729">
                        <c:v>-7.1915425903383904E-4</c:v>
                      </c:pt>
                      <c:pt idx="730">
                        <c:v>-7.1891353458728997E-4</c:v>
                      </c:pt>
                      <c:pt idx="731">
                        <c:v>-7.18124541745935E-4</c:v>
                      </c:pt>
                      <c:pt idx="732">
                        <c:v>-7.1682346095434501E-4</c:v>
                      </c:pt>
                      <c:pt idx="733">
                        <c:v>-7.1105022209368596E-4</c:v>
                      </c:pt>
                      <c:pt idx="734">
                        <c:v>-7.1149283327848602E-4</c:v>
                      </c:pt>
                      <c:pt idx="735">
                        <c:v>-7.1193544446328499E-4</c:v>
                      </c:pt>
                      <c:pt idx="736">
                        <c:v>-7.1302511383514698E-4</c:v>
                      </c:pt>
                      <c:pt idx="737">
                        <c:v>-7.0879322827333295E-4</c:v>
                      </c:pt>
                      <c:pt idx="738">
                        <c:v>-7.0513431243029903E-4</c:v>
                      </c:pt>
                      <c:pt idx="739">
                        <c:v>-7.0364296517273501E-4</c:v>
                      </c:pt>
                      <c:pt idx="740">
                        <c:v>-7.02151617915171E-4</c:v>
                      </c:pt>
                      <c:pt idx="741">
                        <c:v>-6.9688876023159903E-4</c:v>
                      </c:pt>
                      <c:pt idx="742">
                        <c:v>-6.8774258192912596E-4</c:v>
                      </c:pt>
                      <c:pt idx="743">
                        <c:v>-6.8091820236691899E-4</c:v>
                      </c:pt>
                      <c:pt idx="744">
                        <c:v>-6.8038791421437702E-4</c:v>
                      </c:pt>
                      <c:pt idx="745">
                        <c:v>-6.8028734647968599E-4</c:v>
                      </c:pt>
                      <c:pt idx="746">
                        <c:v>-6.8073486903650205E-4</c:v>
                      </c:pt>
                      <c:pt idx="747">
                        <c:v>-6.81182391593318E-4</c:v>
                      </c:pt>
                      <c:pt idx="748">
                        <c:v>-6.7531155925425104E-4</c:v>
                      </c:pt>
                      <c:pt idx="749">
                        <c:v>-6.7131310108850799E-4</c:v>
                      </c:pt>
                      <c:pt idx="750">
                        <c:v>-6.6936507925287401E-4</c:v>
                      </c:pt>
                      <c:pt idx="751">
                        <c:v>-6.7008624137995299E-4</c:v>
                      </c:pt>
                      <c:pt idx="752">
                        <c:v>-6.7080740350703198E-4</c:v>
                      </c:pt>
                      <c:pt idx="753">
                        <c:v>-6.7244462831531797E-4</c:v>
                      </c:pt>
                      <c:pt idx="754">
                        <c:v>-6.7018545854941904E-4</c:v>
                      </c:pt>
                      <c:pt idx="755">
                        <c:v>-6.6612809789058701E-4</c:v>
                      </c:pt>
                      <c:pt idx="756">
                        <c:v>-6.6365713090510002E-4</c:v>
                      </c:pt>
                      <c:pt idx="757">
                        <c:v>-6.6101082724704296E-4</c:v>
                      </c:pt>
                      <c:pt idx="758">
                        <c:v>-6.5469425950256705E-4</c:v>
                      </c:pt>
                      <c:pt idx="759">
                        <c:v>-6.5221619051740595E-4</c:v>
                      </c:pt>
                      <c:pt idx="760">
                        <c:v>-6.5123607996645395E-4</c:v>
                      </c:pt>
                      <c:pt idx="761">
                        <c:v>-6.5264046713288696E-4</c:v>
                      </c:pt>
                      <c:pt idx="762">
                        <c:v>-6.5404485429932096E-4</c:v>
                      </c:pt>
                      <c:pt idx="763">
                        <c:v>-6.4779140817648501E-4</c:v>
                      </c:pt>
                      <c:pt idx="764">
                        <c:v>-6.3706199173812496E-4</c:v>
                      </c:pt>
                      <c:pt idx="765">
                        <c:v>-6.3577550689041602E-4</c:v>
                      </c:pt>
                      <c:pt idx="766">
                        <c:v>-6.3448902204270698E-4</c:v>
                      </c:pt>
                      <c:pt idx="767">
                        <c:v>-6.3129964780698697E-4</c:v>
                      </c:pt>
                      <c:pt idx="768">
                        <c:v>-6.3003651695300899E-4</c:v>
                      </c:pt>
                      <c:pt idx="769">
                        <c:v>-6.2904315384260904E-4</c:v>
                      </c:pt>
                      <c:pt idx="770">
                        <c:v>-6.2910459835448403E-4</c:v>
                      </c:pt>
                      <c:pt idx="771">
                        <c:v>-6.2916604286636E-4</c:v>
                      </c:pt>
                      <c:pt idx="772">
                        <c:v>-6.2463684534192995E-4</c:v>
                      </c:pt>
                      <c:pt idx="773">
                        <c:v>-6.2058336920055703E-4</c:v>
                      </c:pt>
                      <c:pt idx="774">
                        <c:v>-6.15654707035057E-4</c:v>
                      </c:pt>
                      <c:pt idx="775">
                        <c:v>-6.1633824116556703E-4</c:v>
                      </c:pt>
                      <c:pt idx="776">
                        <c:v>-6.1702177529607803E-4</c:v>
                      </c:pt>
                      <c:pt idx="777">
                        <c:v>-6.1914738910317905E-4</c:v>
                      </c:pt>
                      <c:pt idx="778">
                        <c:v>-6.1918262889066797E-4</c:v>
                      </c:pt>
                      <c:pt idx="779">
                        <c:v>-6.1105050196134101E-4</c:v>
                      </c:pt>
                      <c:pt idx="780">
                        <c:v>-6.0246651594339897E-4</c:v>
                      </c:pt>
                      <c:pt idx="781">
                        <c:v>-5.982107753781E-4</c:v>
                      </c:pt>
                      <c:pt idx="782">
                        <c:v>-5.9762142388781504E-4</c:v>
                      </c:pt>
                      <c:pt idx="783">
                        <c:v>-5.9417261465160404E-4</c:v>
                      </c:pt>
                      <c:pt idx="784">
                        <c:v>-5.8827486304569899E-4</c:v>
                      </c:pt>
                      <c:pt idx="785">
                        <c:v>-5.8488550774422096E-4</c:v>
                      </c:pt>
                      <c:pt idx="786">
                        <c:v>-5.8236184164698604E-4</c:v>
                      </c:pt>
                      <c:pt idx="787">
                        <c:v>-5.7614229067675E-4</c:v>
                      </c:pt>
                      <c:pt idx="788">
                        <c:v>-5.7284856429906E-4</c:v>
                      </c:pt>
                      <c:pt idx="789">
                        <c:v>-5.7101600032463098E-4</c:v>
                      </c:pt>
                      <c:pt idx="790">
                        <c:v>-5.7173509323991901E-4</c:v>
                      </c:pt>
                      <c:pt idx="791">
                        <c:v>-5.7245418615520704E-4</c:v>
                      </c:pt>
                      <c:pt idx="792">
                        <c:v>-5.74290498119332E-4</c:v>
                      </c:pt>
                      <c:pt idx="793">
                        <c:v>-5.71523837839716E-4</c:v>
                      </c:pt>
                      <c:pt idx="794">
                        <c:v>-5.6554022721747E-4</c:v>
                      </c:pt>
                      <c:pt idx="795">
                        <c:v>-5.5932248368135398E-4</c:v>
                      </c:pt>
                      <c:pt idx="796">
                        <c:v>-5.5648275340117702E-4</c:v>
                      </c:pt>
                      <c:pt idx="797">
                        <c:v>-5.5439154300633998E-4</c:v>
                      </c:pt>
                      <c:pt idx="798">
                        <c:v>-5.5320284495163495E-4</c:v>
                      </c:pt>
                      <c:pt idx="799">
                        <c:v>-5.5176908812229995E-4</c:v>
                      </c:pt>
                      <c:pt idx="800">
                        <c:v>-5.49443977196387E-4</c:v>
                      </c:pt>
                      <c:pt idx="801">
                        <c:v>-5.4293817750957895E-4</c:v>
                      </c:pt>
                      <c:pt idx="802">
                        <c:v>-5.3755502808394804E-4</c:v>
                      </c:pt>
                      <c:pt idx="803">
                        <c:v>-5.3430973955160502E-4</c:v>
                      </c:pt>
                      <c:pt idx="804">
                        <c:v>-5.2426250900106596E-4</c:v>
                      </c:pt>
                      <c:pt idx="805">
                        <c:v>-5.2266909616013402E-4</c:v>
                      </c:pt>
                      <c:pt idx="806">
                        <c:v>-5.2291929032972895E-4</c:v>
                      </c:pt>
                      <c:pt idx="807">
                        <c:v>-5.2316948449932302E-4</c:v>
                      </c:pt>
                      <c:pt idx="808">
                        <c:v>-5.19586570026469E-4</c:v>
                      </c:pt>
                      <c:pt idx="809">
                        <c:v>-5.1016293521701503E-4</c:v>
                      </c:pt>
                      <c:pt idx="810">
                        <c:v>-5.0647549312316496E-4</c:v>
                      </c:pt>
                      <c:pt idx="811">
                        <c:v>-5.03987237690446E-4</c:v>
                      </c:pt>
                      <c:pt idx="812">
                        <c:v>-5.0294495275045802E-4</c:v>
                      </c:pt>
                      <c:pt idx="813">
                        <c:v>-4.9958968459970997E-4</c:v>
                      </c:pt>
                      <c:pt idx="814">
                        <c:v>-4.93832319320768E-4</c:v>
                      </c:pt>
                      <c:pt idx="815">
                        <c:v>-4.9369680462010097E-4</c:v>
                      </c:pt>
                      <c:pt idx="816">
                        <c:v>-4.9356128991943503E-4</c:v>
                      </c:pt>
                      <c:pt idx="817">
                        <c:v>-4.8974739607043102E-4</c:v>
                      </c:pt>
                      <c:pt idx="818">
                        <c:v>-4.8012995852002701E-4</c:v>
                      </c:pt>
                      <c:pt idx="819">
                        <c:v>-4.6970626723982599E-4</c:v>
                      </c:pt>
                      <c:pt idx="820">
                        <c:v>-4.6375186463213801E-4</c:v>
                      </c:pt>
                      <c:pt idx="821">
                        <c:v>-4.59799332999468E-4</c:v>
                      </c:pt>
                      <c:pt idx="822">
                        <c:v>-4.5498025366904401E-4</c:v>
                      </c:pt>
                      <c:pt idx="823">
                        <c:v>-4.4714563780840698E-4</c:v>
                      </c:pt>
                      <c:pt idx="824">
                        <c:v>-4.3919232492182602E-4</c:v>
                      </c:pt>
                      <c:pt idx="825">
                        <c:v>-4.2957194546622702E-4</c:v>
                      </c:pt>
                      <c:pt idx="826">
                        <c:v>-4.2481333538438201E-4</c:v>
                      </c:pt>
                      <c:pt idx="827">
                        <c:v>-4.2408727657683697E-4</c:v>
                      </c:pt>
                      <c:pt idx="828">
                        <c:v>-4.1861935805965702E-4</c:v>
                      </c:pt>
                      <c:pt idx="829">
                        <c:v>-4.1820103058566198E-4</c:v>
                      </c:pt>
                      <c:pt idx="830">
                        <c:v>-4.1800275031229998E-4</c:v>
                      </c:pt>
                      <c:pt idx="831">
                        <c:v>-4.1780447003893797E-4</c:v>
                      </c:pt>
                      <c:pt idx="832">
                        <c:v>-4.1397383488592698E-4</c:v>
                      </c:pt>
                      <c:pt idx="833">
                        <c:v>-4.1033112662095298E-4</c:v>
                      </c:pt>
                      <c:pt idx="834">
                        <c:v>-4.0928066884589499E-4</c:v>
                      </c:pt>
                      <c:pt idx="835">
                        <c:v>-3.95756476212508E-4</c:v>
                      </c:pt>
                      <c:pt idx="836">
                        <c:v>-3.9357640122728602E-4</c:v>
                      </c:pt>
                      <c:pt idx="837">
                        <c:v>-3.9297238739372198E-4</c:v>
                      </c:pt>
                      <c:pt idx="838">
                        <c:v>-3.9236837356015799E-4</c:v>
                      </c:pt>
                      <c:pt idx="839">
                        <c:v>-3.8736165800472901E-4</c:v>
                      </c:pt>
                      <c:pt idx="840">
                        <c:v>-3.80831573211008E-4</c:v>
                      </c:pt>
                      <c:pt idx="841">
                        <c:v>-3.7539084447153699E-4</c:v>
                      </c:pt>
                      <c:pt idx="842">
                        <c:v>-3.6716928890359103E-4</c:v>
                      </c:pt>
                      <c:pt idx="843">
                        <c:v>-3.6455034735149099E-4</c:v>
                      </c:pt>
                      <c:pt idx="844">
                        <c:v>-3.6392634823607299E-4</c:v>
                      </c:pt>
                      <c:pt idx="845">
                        <c:v>-3.6330234912065499E-4</c:v>
                      </c:pt>
                      <c:pt idx="846">
                        <c:v>-3.6003818113760602E-4</c:v>
                      </c:pt>
                      <c:pt idx="847">
                        <c:v>-3.4941402381894398E-4</c:v>
                      </c:pt>
                      <c:pt idx="848">
                        <c:v>-3.39280229556579E-4</c:v>
                      </c:pt>
                      <c:pt idx="849">
                        <c:v>-3.3750035639863003E-4</c:v>
                      </c:pt>
                      <c:pt idx="850">
                        <c:v>-3.3572048324068203E-4</c:v>
                      </c:pt>
                      <c:pt idx="851">
                        <c:v>-3.3347340708599798E-4</c:v>
                      </c:pt>
                      <c:pt idx="852">
                        <c:v>-3.3181390459850599E-4</c:v>
                      </c:pt>
                      <c:pt idx="853">
                        <c:v>-3.3015440211101401E-4</c:v>
                      </c:pt>
                      <c:pt idx="854">
                        <c:v>-3.27788638492621E-4</c:v>
                      </c:pt>
                      <c:pt idx="855">
                        <c:v>-3.2394895146866699E-4</c:v>
                      </c:pt>
                      <c:pt idx="856">
                        <c:v>-3.2021852424250102E-4</c:v>
                      </c:pt>
                      <c:pt idx="857">
                        <c:v>-3.1318808687890402E-4</c:v>
                      </c:pt>
                      <c:pt idx="858">
                        <c:v>-3.10557989797445E-4</c:v>
                      </c:pt>
                      <c:pt idx="859">
                        <c:v>-3.0932784470726998E-4</c:v>
                      </c:pt>
                      <c:pt idx="860">
                        <c:v>-3.01597030276991E-4</c:v>
                      </c:pt>
                      <c:pt idx="861">
                        <c:v>-2.94821277032056E-4</c:v>
                      </c:pt>
                      <c:pt idx="862">
                        <c:v>-2.9087873537588898E-4</c:v>
                      </c:pt>
                      <c:pt idx="863">
                        <c:v>-2.8379933680423202E-4</c:v>
                      </c:pt>
                      <c:pt idx="864">
                        <c:v>-2.7602335972220002E-4</c:v>
                      </c:pt>
                      <c:pt idx="865">
                        <c:v>-2.7218907343295399E-4</c:v>
                      </c:pt>
                      <c:pt idx="866">
                        <c:v>-2.7061206774884602E-4</c:v>
                      </c:pt>
                      <c:pt idx="867">
                        <c:v>-2.7076260571369802E-4</c:v>
                      </c:pt>
                      <c:pt idx="868">
                        <c:v>-2.70913143678549E-4</c:v>
                      </c:pt>
                      <c:pt idx="869">
                        <c:v>-2.7274213200222298E-4</c:v>
                      </c:pt>
                      <c:pt idx="870">
                        <c:v>-2.7085460063404598E-4</c:v>
                      </c:pt>
                      <c:pt idx="871">
                        <c:v>-2.63190125360674E-4</c:v>
                      </c:pt>
                      <c:pt idx="872">
                        <c:v>-2.5882365242957601E-4</c:v>
                      </c:pt>
                      <c:pt idx="873">
                        <c:v>-2.5592530180768101E-4</c:v>
                      </c:pt>
                      <c:pt idx="874">
                        <c:v>-2.5195086342154501E-4</c:v>
                      </c:pt>
                      <c:pt idx="875">
                        <c:v>-2.4350201609393601E-4</c:v>
                      </c:pt>
                      <c:pt idx="876">
                        <c:v>-2.4349831879324401E-4</c:v>
                      </c:pt>
                      <c:pt idx="877">
                        <c:v>-2.43494621492552E-4</c:v>
                      </c:pt>
                      <c:pt idx="878">
                        <c:v>-2.350262739391E-4</c:v>
                      </c:pt>
                      <c:pt idx="879">
                        <c:v>-2.2667974579662899E-4</c:v>
                      </c:pt>
                      <c:pt idx="880">
                        <c:v>-2.2202491086461399E-4</c:v>
                      </c:pt>
                      <c:pt idx="881">
                        <c:v>-2.2002474567283899E-4</c:v>
                      </c:pt>
                      <c:pt idx="882">
                        <c:v>-2.1916153693742499E-4</c:v>
                      </c:pt>
                      <c:pt idx="883">
                        <c:v>-2.1768154936362599E-4</c:v>
                      </c:pt>
                      <c:pt idx="884">
                        <c:v>-2.1402018811743801E-4</c:v>
                      </c:pt>
                      <c:pt idx="885">
                        <c:v>-2.0922676091194301E-4</c:v>
                      </c:pt>
                      <c:pt idx="886">
                        <c:v>-2.0857697559659001E-4</c:v>
                      </c:pt>
                      <c:pt idx="887">
                        <c:v>-2.0792719028123701E-4</c:v>
                      </c:pt>
                      <c:pt idx="888">
                        <c:v>-2.0592293453489799E-4</c:v>
                      </c:pt>
                      <c:pt idx="889">
                        <c:v>-2.04047185494911E-4</c:v>
                      </c:pt>
                      <c:pt idx="890">
                        <c:v>-2.0421163873383699E-4</c:v>
                      </c:pt>
                      <c:pt idx="891">
                        <c:v>-2.0437609197276299E-4</c:v>
                      </c:pt>
                      <c:pt idx="892">
                        <c:v>-2.0357697012428501E-4</c:v>
                      </c:pt>
                      <c:pt idx="893">
                        <c:v>-1.95417512669461E-4</c:v>
                      </c:pt>
                      <c:pt idx="894">
                        <c:v>-1.8669479547103401E-4</c:v>
                      </c:pt>
                      <c:pt idx="895">
                        <c:v>-1.8216437460824499E-4</c:v>
                      </c:pt>
                      <c:pt idx="896">
                        <c:v>-1.78300335363786E-4</c:v>
                      </c:pt>
                      <c:pt idx="897">
                        <c:v>-1.7290220234777201E-4</c:v>
                      </c:pt>
                      <c:pt idx="898">
                        <c:v>-1.6755858025491299E-4</c:v>
                      </c:pt>
                      <c:pt idx="899">
                        <c:v>-1.6502171413474299E-4</c:v>
                      </c:pt>
                      <c:pt idx="900">
                        <c:v>-1.64161208626429E-4</c:v>
                      </c:pt>
                      <c:pt idx="901">
                        <c:v>-1.6175186261154E-4</c:v>
                      </c:pt>
                      <c:pt idx="902">
                        <c:v>-1.5715904435233401E-4</c:v>
                      </c:pt>
                      <c:pt idx="903">
                        <c:v>-1.57493139209247E-4</c:v>
                      </c:pt>
                      <c:pt idx="904">
                        <c:v>-1.5782723406616099E-4</c:v>
                      </c:pt>
                      <c:pt idx="905">
                        <c:v>-1.5922580659141601E-4</c:v>
                      </c:pt>
                      <c:pt idx="906">
                        <c:v>-1.59757829666638E-4</c:v>
                      </c:pt>
                      <c:pt idx="907">
                        <c:v>-1.5748559732903301E-4</c:v>
                      </c:pt>
                      <c:pt idx="908">
                        <c:v>-1.5053223328714401E-4</c:v>
                      </c:pt>
                      <c:pt idx="909">
                        <c:v>-1.4502878908736799E-4</c:v>
                      </c:pt>
                      <c:pt idx="910">
                        <c:v>-1.4155200808270801E-4</c:v>
                      </c:pt>
                      <c:pt idx="911">
                        <c:v>-1.34242546640489E-4</c:v>
                      </c:pt>
                      <c:pt idx="912">
                        <c:v>-1.32191479540365E-4</c:v>
                      </c:pt>
                      <c:pt idx="913">
                        <c:v>-1.3184333438910501E-4</c:v>
                      </c:pt>
                      <c:pt idx="914">
                        <c:v>-1.3149518923784401E-4</c:v>
                      </c:pt>
                      <c:pt idx="915">
                        <c:v>-1.2810434385171501E-4</c:v>
                      </c:pt>
                      <c:pt idx="916">
                        <c:v>-1.19369218378692E-4</c:v>
                      </c:pt>
                      <c:pt idx="917">
                        <c:v>-1.1402839415754401E-4</c:v>
                      </c:pt>
                      <c:pt idx="918">
                        <c:v>-1.12675983679364E-4</c:v>
                      </c:pt>
                      <c:pt idx="919">
                        <c:v>-1.11580190127878E-4</c:v>
                      </c:pt>
                      <c:pt idx="920">
                        <c:v>-1.05255416148915E-4</c:v>
                      </c:pt>
                      <c:pt idx="921">
                        <c:v>-1.05060751600184E-4</c:v>
                      </c:pt>
                      <c:pt idx="922">
                        <c:v>-1.05034777151407E-4</c:v>
                      </c:pt>
                      <c:pt idx="923">
                        <c:v>-1.0500880270263E-4</c:v>
                      </c:pt>
                      <c:pt idx="924">
                        <c:v>-1.0084305349094299E-4</c:v>
                      </c:pt>
                      <c:pt idx="925">
                        <c:v>-1.00117410995216E-4</c:v>
                      </c:pt>
                      <c:pt idx="926">
                        <c:v>-1.00547427934976E-4</c:v>
                      </c:pt>
                      <c:pt idx="927">
                        <c:v>-1.00977444874736E-4</c:v>
                      </c:pt>
                      <c:pt idx="928">
                        <c:v>-1.02876415759801E-4</c:v>
                      </c:pt>
                      <c:pt idx="929">
                        <c:v>-1.0100735055716099E-4</c:v>
                      </c:pt>
                      <c:pt idx="930" formatCode="0.00E+00">
                        <c:v>-9.7481932692448201E-5</c:v>
                      </c:pt>
                      <c:pt idx="931" formatCode="0.00E+00">
                        <c:v>-9.2949017973936596E-5</c:v>
                      </c:pt>
                      <c:pt idx="932" formatCode="0.00E+00">
                        <c:v>-8.7376573820232295E-5</c:v>
                      </c:pt>
                      <c:pt idx="933" formatCode="0.00E+00">
                        <c:v>-8.0405149236544495E-5</c:v>
                      </c:pt>
                      <c:pt idx="934" formatCode="0.00E+00">
                        <c:v>-7.3150204688146196E-5</c:v>
                      </c:pt>
                      <c:pt idx="935" formatCode="0.00E+00">
                        <c:v>-7.2837211279337701E-5</c:v>
                      </c:pt>
                      <c:pt idx="936" formatCode="0.00E+00">
                        <c:v>-7.2375166028504798E-5</c:v>
                      </c:pt>
                      <c:pt idx="937" formatCode="0.00E+00">
                        <c:v>-7.2221907734863105E-5</c:v>
                      </c:pt>
                      <c:pt idx="938" formatCode="0.00E+00">
                        <c:v>-7.2616048570771195E-5</c:v>
                      </c:pt>
                      <c:pt idx="939" formatCode="0.00E+00">
                        <c:v>-7.3010189406679394E-5</c:v>
                      </c:pt>
                      <c:pt idx="940" formatCode="0.00E+00">
                        <c:v>-7.46111654429399E-5</c:v>
                      </c:pt>
                      <c:pt idx="941" formatCode="0.00E+00">
                        <c:v>-7.4964526185895998E-5</c:v>
                      </c:pt>
                      <c:pt idx="942" formatCode="0.00E+00">
                        <c:v>-7.1587676721114994E-5</c:v>
                      </c:pt>
                      <c:pt idx="943" formatCode="0.00E+00">
                        <c:v>-7.1253804010958495E-5</c:v>
                      </c:pt>
                      <c:pt idx="944" formatCode="0.00E+00">
                        <c:v>-7.0919931300801603E-5</c:v>
                      </c:pt>
                      <c:pt idx="945" formatCode="0.00E+00">
                        <c:v>-6.84445127922658E-5</c:v>
                      </c:pt>
                      <c:pt idx="946" formatCode="0.00E+00">
                        <c:v>-6.4899876808509997E-5</c:v>
                      </c:pt>
                      <c:pt idx="947" formatCode="0.00E+00">
                        <c:v>-6.32047114249069E-5</c:v>
                      </c:pt>
                      <c:pt idx="948" formatCode="0.00E+00">
                        <c:v>-6.1509546041303505E-5</c:v>
                      </c:pt>
                      <c:pt idx="949" formatCode="0.00E+00">
                        <c:v>-5.8057778386496497E-5</c:v>
                      </c:pt>
                      <c:pt idx="950" formatCode="0.00E+00">
                        <c:v>-5.5096485283882397E-5</c:v>
                      </c:pt>
                      <c:pt idx="951" formatCode="0.00E+00">
                        <c:v>-5.4172530071615103E-5</c:v>
                      </c:pt>
                      <c:pt idx="952" formatCode="0.00E+00">
                        <c:v>-5.3902946409371899E-5</c:v>
                      </c:pt>
                      <c:pt idx="953" formatCode="0.00E+00">
                        <c:v>-5.3633362747128803E-5</c:v>
                      </c:pt>
                      <c:pt idx="954" formatCode="0.00E+00">
                        <c:v>-4.7272108397060903E-5</c:v>
                      </c:pt>
                      <c:pt idx="955" formatCode="0.00E+00">
                        <c:v>-4.4296017135823397E-5</c:v>
                      </c:pt>
                      <c:pt idx="956" formatCode="0.00E+00">
                        <c:v>-4.3023280865512703E-5</c:v>
                      </c:pt>
                      <c:pt idx="957" formatCode="0.00E+00">
                        <c:v>-4.2619075007369402E-5</c:v>
                      </c:pt>
                      <c:pt idx="958" formatCode="0.00E+00">
                        <c:v>-4.5515831627326899E-5</c:v>
                      </c:pt>
                      <c:pt idx="959" formatCode="0.00E+00">
                        <c:v>-4.84125882472846E-5</c:v>
                      </c:pt>
                      <c:pt idx="960" formatCode="0.00E+00">
                        <c:v>-5.0949099071897898E-5</c:v>
                      </c:pt>
                      <c:pt idx="961" formatCode="0.00E+00">
                        <c:v>-4.9226078853797399E-5</c:v>
                      </c:pt>
                      <c:pt idx="962" formatCode="0.00E+00">
                        <c:v>-4.7503058635696703E-5</c:v>
                      </c:pt>
                      <c:pt idx="963" formatCode="0.00E+00">
                        <c:v>-4.6734753024647598E-5</c:v>
                      </c:pt>
                      <c:pt idx="964" formatCode="0.00E+00">
                        <c:v>-4.1266393163704597E-5</c:v>
                      </c:pt>
                      <c:pt idx="965" formatCode="0.00E+00">
                        <c:v>-4.0847741250812301E-5</c:v>
                      </c:pt>
                      <c:pt idx="966" formatCode="0.00E+00">
                        <c:v>-4.0993082740345498E-5</c:v>
                      </c:pt>
                      <c:pt idx="967" formatCode="0.00E+00">
                        <c:v>-4.1138424229878397E-5</c:v>
                      </c:pt>
                      <c:pt idx="968" formatCode="0.00E+00">
                        <c:v>-3.7531012112235203E-5</c:v>
                      </c:pt>
                      <c:pt idx="969" formatCode="0.00E+00">
                        <c:v>-2.8997826007829E-5</c:v>
                      </c:pt>
                      <c:pt idx="970" formatCode="0.00E+00">
                        <c:v>-2.7326260186619E-5</c:v>
                      </c:pt>
                      <c:pt idx="971" formatCode="0.00E+00">
                        <c:v>-2.6514138451817299E-5</c:v>
                      </c:pt>
                      <c:pt idx="972" formatCode="0.00E+00">
                        <c:v>-2.6287164029378199E-5</c:v>
                      </c:pt>
                      <c:pt idx="973" formatCode="0.00E+00">
                        <c:v>-2.6352763263120399E-5</c:v>
                      </c:pt>
                      <c:pt idx="974" formatCode="0.00E+00">
                        <c:v>-2.6418362496862798E-5</c:v>
                      </c:pt>
                      <c:pt idx="975" formatCode="0.00E+00">
                        <c:v>-3.1933750334094798E-5</c:v>
                      </c:pt>
                      <c:pt idx="976" formatCode="0.00E+00">
                        <c:v>-3.6358008329059603E-5</c:v>
                      </c:pt>
                      <c:pt idx="977" formatCode="0.00E+00">
                        <c:v>-3.3378331015657001E-5</c:v>
                      </c:pt>
                      <c:pt idx="978" formatCode="0.00E+00">
                        <c:v>-3.2219105174284901E-5</c:v>
                      </c:pt>
                      <c:pt idx="979" formatCode="0.00E+00">
                        <c:v>-3.1059879332912998E-5</c:v>
                      </c:pt>
                      <c:pt idx="980" formatCode="0.00E+00">
                        <c:v>-3.0987919660348797E-5</c:v>
                      </c:pt>
                      <c:pt idx="981" formatCode="0.00E+00">
                        <c:v>-3.1282106839555598E-5</c:v>
                      </c:pt>
                      <c:pt idx="982" formatCode="0.00E+00">
                        <c:v>-3.1576294018762601E-5</c:v>
                      </c:pt>
                      <c:pt idx="983" formatCode="0.00E+00">
                        <c:v>-3.2288433669027697E-5</c:v>
                      </c:pt>
                      <c:pt idx="984" formatCode="0.00E+00">
                        <c:v>-2.5865423381755999E-5</c:v>
                      </c:pt>
                      <c:pt idx="985" formatCode="0.00E+00">
                        <c:v>-1.87293157815112E-5</c:v>
                      </c:pt>
                      <c:pt idx="986" formatCode="0.00E+00">
                        <c:v>-1.9145722623702799E-5</c:v>
                      </c:pt>
                      <c:pt idx="987" formatCode="0.00E+00">
                        <c:v>-1.9562129465894501E-5</c:v>
                      </c:pt>
                      <c:pt idx="988" formatCode="0.00E+00">
                        <c:v>-2.1248707472614201E-5</c:v>
                      </c:pt>
                      <c:pt idx="989" formatCode="0.00E+00">
                        <c:v>-2.3547150295887399E-5</c:v>
                      </c:pt>
                      <c:pt idx="990" formatCode="0.00E+00">
                        <c:v>-2.31291459199776E-5</c:v>
                      </c:pt>
                      <c:pt idx="991" formatCode="0.00E+00">
                        <c:v>-2.3094793316561398E-5</c:v>
                      </c:pt>
                      <c:pt idx="992" formatCode="0.00E+00">
                        <c:v>-2.3060440713145298E-5</c:v>
                      </c:pt>
                      <c:pt idx="993" formatCode="0.00E+00">
                        <c:v>-2.29926300013817E-5</c:v>
                      </c:pt>
                      <c:pt idx="994" formatCode="0.00E+00">
                        <c:v>-2.2414633988143301E-5</c:v>
                      </c:pt>
                      <c:pt idx="995" formatCode="0.00E+00">
                        <c:v>-2.2396990156815901E-5</c:v>
                      </c:pt>
                      <c:pt idx="996" formatCode="0.00E+00">
                        <c:v>-2.3682550830772299E-5</c:v>
                      </c:pt>
                      <c:pt idx="997" formatCode="0.00E+00">
                        <c:v>-2.4968111504728901E-5</c:v>
                      </c:pt>
                      <c:pt idx="998" formatCode="0.00E+00">
                        <c:v>-2.6560771943176502E-5</c:v>
                      </c:pt>
                      <c:pt idx="999" formatCode="0.00E+00">
                        <c:v>-2.0854986927074299E-5</c:v>
                      </c:pt>
                      <c:pt idx="1000" formatCode="0.00E+00">
                        <c:v>-1.41613478136628E-5</c:v>
                      </c:pt>
                      <c:pt idx="1001" formatCode="0.00E+00">
                        <c:v>-1.15706022526313E-5</c:v>
                      </c:pt>
                      <c:pt idx="1002" formatCode="0.00E+00">
                        <c:v>-5.9304539317068203E-6</c:v>
                      </c:pt>
                      <c:pt idx="1003" formatCode="0.00E+00">
                        <c:v>-4.4339857624621497E-6</c:v>
                      </c:pt>
                      <c:pt idx="1004" formatCode="0.00E+00">
                        <c:v>-4.3516811722674897E-6</c:v>
                      </c:pt>
                      <c:pt idx="1005" formatCode="0.00E+00">
                        <c:v>-4.2693765820726501E-6</c:v>
                      </c:pt>
                      <c:pt idx="1006" formatCode="0.00E+00">
                        <c:v>-2.7174232735337998E-6</c:v>
                      </c:pt>
                      <c:pt idx="1007" formatCode="0.00E+00">
                        <c:v>-2.8439684014930399E-6</c:v>
                      </c:pt>
                      <c:pt idx="1008" formatCode="0.00E+00">
                        <c:v>-2.9705135294526599E-6</c:v>
                      </c:pt>
                      <c:pt idx="1009" formatCode="0.00E+00">
                        <c:v>-6.2139098793722598E-6</c:v>
                      </c:pt>
                      <c:pt idx="1010" formatCode="0.00E+00">
                        <c:v>-1.05350440738157E-5</c:v>
                      </c:pt>
                      <c:pt idx="1011" formatCode="0.00E+00">
                        <c:v>-9.8132680332590406E-6</c:v>
                      </c:pt>
                      <c:pt idx="1012" formatCode="0.00E+00">
                        <c:v>-1.06091132186577E-5</c:v>
                      </c:pt>
                      <c:pt idx="1013" formatCode="0.00E+00">
                        <c:v>-1.14049584040566E-5</c:v>
                      </c:pt>
                      <c:pt idx="1014" formatCode="0.00E+00">
                        <c:v>-9.4289206657810494E-6</c:v>
                      </c:pt>
                      <c:pt idx="1015" formatCode="0.00E+00">
                        <c:v>-1.4099065467283099E-6</c:v>
                      </c:pt>
                      <c:pt idx="1016" formatCode="0.00E+00">
                        <c:v>2.6388153570085802E-6</c:v>
                      </c:pt>
                      <c:pt idx="1017" formatCode="0.00E+00">
                        <c:v>2.73599822445475E-6</c:v>
                      </c:pt>
                      <c:pt idx="1018" formatCode="0.00E+00">
                        <c:v>2.7411952409560099E-6</c:v>
                      </c:pt>
                      <c:pt idx="1019" formatCode="0.00E+00">
                        <c:v>2.7463922574574501E-6</c:v>
                      </c:pt>
                      <c:pt idx="1020" formatCode="0.00E+00">
                        <c:v>6.2757653975917896E-6</c:v>
                      </c:pt>
                      <c:pt idx="1021" formatCode="0.00E+00">
                        <c:v>7.1017260427082402E-6</c:v>
                      </c:pt>
                      <c:pt idx="1022" formatCode="0.00E+00">
                        <c:v>8.7217654034330304E-6</c:v>
                      </c:pt>
                      <c:pt idx="1023" formatCode="0.00E+00">
                        <c:v>1.44861627968234E-5</c:v>
                      </c:pt>
                      <c:pt idx="1024" formatCode="0.00E+00">
                        <c:v>1.59688494911545E-5</c:v>
                      </c:pt>
                      <c:pt idx="1025" formatCode="0.00E+00">
                        <c:v>1.6283884477527399E-5</c:v>
                      </c:pt>
                      <c:pt idx="1026" formatCode="0.00E+00">
                        <c:v>1.46048845951356E-5</c:v>
                      </c:pt>
                      <c:pt idx="1027" formatCode="0.00E+00">
                        <c:v>1.2925884712744001E-5</c:v>
                      </c:pt>
                      <c:pt idx="1028" formatCode="0.00E+00">
                        <c:v>1.1728161889140601E-5</c:v>
                      </c:pt>
                      <c:pt idx="1029" formatCode="0.00E+00">
                        <c:v>1.0530439065537001E-5</c:v>
                      </c:pt>
                      <c:pt idx="1030" formatCode="0.00E+00">
                        <c:v>7.28867712537416E-6</c:v>
                      </c:pt>
                      <c:pt idx="1031" formatCode="0.00E+00">
                        <c:v>1.1665275608222501E-5</c:v>
                      </c:pt>
                      <c:pt idx="1032" formatCode="0.00E+00">
                        <c:v>1.6196182583257001E-5</c:v>
                      </c:pt>
                      <c:pt idx="1033" formatCode="0.00E+00">
                        <c:v>1.78979995980532E-5</c:v>
                      </c:pt>
                      <c:pt idx="1034" formatCode="0.00E+00">
                        <c:v>1.80525229826922E-5</c:v>
                      </c:pt>
                      <c:pt idx="1035" formatCode="0.00E+00">
                        <c:v>1.8207046367331599E-5</c:v>
                      </c:pt>
                      <c:pt idx="1036" formatCode="0.00E+00">
                        <c:v>2.0870895651674E-5</c:v>
                      </c:pt>
                      <c:pt idx="1037" formatCode="0.00E+00">
                        <c:v>2.8461789002311E-5</c:v>
                      </c:pt>
                      <c:pt idx="1038" formatCode="0.00E+00">
                        <c:v>3.1387329782357302E-5</c:v>
                      </c:pt>
                      <c:pt idx="1039" formatCode="0.00E+00">
                        <c:v>3.3697208173291803E-5</c:v>
                      </c:pt>
                      <c:pt idx="1040" formatCode="0.00E+00">
                        <c:v>3.3438562514628099E-5</c:v>
                      </c:pt>
                      <c:pt idx="1041" formatCode="0.00E+00">
                        <c:v>3.3179916855964497E-5</c:v>
                      </c:pt>
                      <c:pt idx="1042" formatCode="0.00E+00">
                        <c:v>3.1793155649758902E-5</c:v>
                      </c:pt>
                      <c:pt idx="1043" formatCode="0.00E+00">
                        <c:v>2.7698633850765899E-5</c:v>
                      </c:pt>
                      <c:pt idx="1044" formatCode="0.00E+00">
                        <c:v>2.5911654042135199E-5</c:v>
                      </c:pt>
                      <c:pt idx="1045" formatCode="0.00E+00">
                        <c:v>3.2544233397052098E-5</c:v>
                      </c:pt>
                      <c:pt idx="1046" formatCode="0.00E+00">
                        <c:v>3.2420996408431497E-5</c:v>
                      </c:pt>
                      <c:pt idx="1047" formatCode="0.00E+00">
                        <c:v>3.2297759419811201E-5</c:v>
                      </c:pt>
                      <c:pt idx="1048" formatCode="0.00E+00">
                        <c:v>3.1737747808974999E-5</c:v>
                      </c:pt>
                      <c:pt idx="1049" formatCode="0.00E+00">
                        <c:v>3.2137106475786E-5</c:v>
                      </c:pt>
                      <c:pt idx="1050" formatCode="0.00E+00">
                        <c:v>3.4258061281362502E-5</c:v>
                      </c:pt>
                      <c:pt idx="1051" formatCode="0.00E+00">
                        <c:v>3.7193628082191197E-5</c:v>
                      </c:pt>
                      <c:pt idx="1052" formatCode="0.00E+00">
                        <c:v>4.0779801401995801E-5</c:v>
                      </c:pt>
                      <c:pt idx="1053" formatCode="0.00E+00">
                        <c:v>4.8484795778323302E-5</c:v>
                      </c:pt>
                      <c:pt idx="1054" formatCode="0.00E+00">
                        <c:v>4.8632032528761502E-5</c:v>
                      </c:pt>
                      <c:pt idx="1055" formatCode="0.00E+00">
                        <c:v>4.8779269279199899E-5</c:v>
                      </c:pt>
                      <c:pt idx="1056" formatCode="0.00E+00">
                        <c:v>4.9568680102314903E-5</c:v>
                      </c:pt>
                      <c:pt idx="1057" formatCode="0.00E+00">
                        <c:v>5.17222284179106E-5</c:v>
                      </c:pt>
                      <c:pt idx="1058" formatCode="0.00E+00">
                        <c:v>5.4255796033986301E-5</c:v>
                      </c:pt>
                      <c:pt idx="1059" formatCode="0.00E+00">
                        <c:v>5.4500117172183601E-5</c:v>
                      </c:pt>
                      <c:pt idx="1060" formatCode="0.00E+00">
                        <c:v>5.4895332682602199E-5</c:v>
                      </c:pt>
                      <c:pt idx="1061" formatCode="0.00E+00">
                        <c:v>5.5693724919081398E-5</c:v>
                      </c:pt>
                      <c:pt idx="1062" formatCode="0.00E+00">
                        <c:v>5.5688588780116702E-5</c:v>
                      </c:pt>
                      <c:pt idx="1063" formatCode="0.00E+00">
                        <c:v>5.4760265921810502E-5</c:v>
                      </c:pt>
                      <c:pt idx="1064" formatCode="0.00E+00">
                        <c:v>5.3831943063504099E-5</c:v>
                      </c:pt>
                      <c:pt idx="1065" formatCode="0.00E+00">
                        <c:v>5.3407972809299701E-5</c:v>
                      </c:pt>
                      <c:pt idx="1066" formatCode="0.00E+00">
                        <c:v>5.2984002555095099E-5</c:v>
                      </c:pt>
                      <c:pt idx="1067" formatCode="0.00E+00">
                        <c:v>5.7063578229687397E-5</c:v>
                      </c:pt>
                      <c:pt idx="1068" formatCode="0.00E+00">
                        <c:v>6.4645167052196093E-5</c:v>
                      </c:pt>
                      <c:pt idx="1069" formatCode="0.00E+00">
                        <c:v>7.0727474781821594E-5</c:v>
                      </c:pt>
                      <c:pt idx="1070" formatCode="0.00E+00">
                        <c:v>7.0168387095461299E-5</c:v>
                      </c:pt>
                      <c:pt idx="1071" formatCode="0.00E+00">
                        <c:v>6.9609299409101005E-5</c:v>
                      </c:pt>
                      <c:pt idx="1072" formatCode="0.00E+00">
                        <c:v>6.8215541743688399E-5</c:v>
                      </c:pt>
                      <c:pt idx="1073" formatCode="0.00E+00">
                        <c:v>6.6300179690396201E-5</c:v>
                      </c:pt>
                      <c:pt idx="1074" formatCode="0.00E+00">
                        <c:v>6.4384817637103895E-5</c:v>
                      </c:pt>
                      <c:pt idx="1075" formatCode="0.00E+00">
                        <c:v>6.1173402828241106E-5</c:v>
                      </c:pt>
                      <c:pt idx="1076" formatCode="0.00E+00">
                        <c:v>6.28574675355566E-5</c:v>
                      </c:pt>
                      <c:pt idx="1077" formatCode="0.00E+00">
                        <c:v>6.3327304973146304E-5</c:v>
                      </c:pt>
                      <c:pt idx="1078" formatCode="0.00E+00">
                        <c:v>6.3102029306276406E-5</c:v>
                      </c:pt>
                      <c:pt idx="1079" formatCode="0.00E+00">
                        <c:v>6.2876753639406902E-5</c:v>
                      </c:pt>
                      <c:pt idx="1080" formatCode="0.00E+00">
                        <c:v>6.2775678806428501E-5</c:v>
                      </c:pt>
                      <c:pt idx="1081" formatCode="0.00E+00">
                        <c:v>6.3552078672582599E-5</c:v>
                      </c:pt>
                      <c:pt idx="1082" formatCode="0.00E+00">
                        <c:v>6.6154965537680601E-5</c:v>
                      </c:pt>
                      <c:pt idx="1083" formatCode="0.00E+00">
                        <c:v>6.8550425359216097E-5</c:v>
                      </c:pt>
                      <c:pt idx="1084" formatCode="0.00E+00">
                        <c:v>7.4395378635703596E-5</c:v>
                      </c:pt>
                      <c:pt idx="1085" formatCode="0.00E+00">
                        <c:v>7.46632146199035E-5</c:v>
                      </c:pt>
                      <c:pt idx="1086" formatCode="0.00E+00">
                        <c:v>7.4623407398060403E-5</c:v>
                      </c:pt>
                      <c:pt idx="1087" formatCode="0.00E+00">
                        <c:v>7.45836001762174E-5</c:v>
                      </c:pt>
                      <c:pt idx="1088" formatCode="0.00E+00">
                        <c:v>7.8033983635754001E-5</c:v>
                      </c:pt>
                      <c:pt idx="1089" formatCode="0.00E+00">
                        <c:v>7.8489258911635404E-5</c:v>
                      </c:pt>
                      <c:pt idx="1090" formatCode="0.00E+00">
                        <c:v>7.8291830595495499E-5</c:v>
                      </c:pt>
                      <c:pt idx="1091" formatCode="0.00E+00">
                        <c:v>7.8094402279355499E-5</c:v>
                      </c:pt>
                      <c:pt idx="1092" formatCode="0.00E+00">
                        <c:v>7.7688993055791399E-5</c:v>
                      </c:pt>
                      <c:pt idx="1093" formatCode="0.00E+00">
                        <c:v>7.7078584157039699E-5</c:v>
                      </c:pt>
                      <c:pt idx="1094" formatCode="0.00E+00">
                        <c:v>7.6468175258287999E-5</c:v>
                      </c:pt>
                      <c:pt idx="1095" formatCode="0.00E+00">
                        <c:v>6.9767314518044297E-5</c:v>
                      </c:pt>
                      <c:pt idx="1096" formatCode="0.00E+00">
                        <c:v>6.6397702809348406E-5</c:v>
                      </c:pt>
                      <c:pt idx="1097" formatCode="0.00E+00">
                        <c:v>6.6642261135160902E-5</c:v>
                      </c:pt>
                      <c:pt idx="1098" formatCode="0.00E+00">
                        <c:v>7.0850877359228103E-5</c:v>
                      </c:pt>
                      <c:pt idx="1099" formatCode="0.00E+00">
                        <c:v>7.3492163648446296E-5</c:v>
                      </c:pt>
                      <c:pt idx="1100" formatCode="0.00E+00">
                        <c:v>7.4911674006596603E-5</c:v>
                      </c:pt>
                      <c:pt idx="1101" formatCode="0.00E+00">
                        <c:v>7.6411586018580203E-5</c:v>
                      </c:pt>
                      <c:pt idx="1102" formatCode="0.00E+00">
                        <c:v>7.5776474433645894E-5</c:v>
                      </c:pt>
                      <c:pt idx="1103" formatCode="0.00E+00">
                        <c:v>7.5141362848712005E-5</c:v>
                      </c:pt>
                      <c:pt idx="1104" formatCode="0.00E+00">
                        <c:v>7.2220428646706003E-5</c:v>
                      </c:pt>
                      <c:pt idx="1105" formatCode="0.00E+00">
                        <c:v>7.1776014417896698E-5</c:v>
                      </c:pt>
                      <c:pt idx="1106" formatCode="0.00E+00">
                        <c:v>7.1331600189087203E-5</c:v>
                      </c:pt>
                      <c:pt idx="1107" formatCode="0.00E+00">
                        <c:v>7.1219255003003194E-5</c:v>
                      </c:pt>
                      <c:pt idx="1108" formatCode="0.00E+00">
                        <c:v>7.1106909816918995E-5</c:v>
                      </c:pt>
                      <c:pt idx="1109" formatCode="0.00E+00">
                        <c:v>6.9761290981085606E-5</c:v>
                      </c:pt>
                      <c:pt idx="1110" formatCode="0.00E+00">
                        <c:v>6.7125660212321504E-5</c:v>
                      </c:pt>
                      <c:pt idx="1111" formatCode="0.00E+00">
                        <c:v>6.5666881489958803E-5</c:v>
                      </c:pt>
                      <c:pt idx="1112" formatCode="0.00E+00">
                        <c:v>6.8889482158263399E-5</c:v>
                      </c:pt>
                      <c:pt idx="1113" formatCode="0.00E+00">
                        <c:v>7.1232838284912702E-5</c:v>
                      </c:pt>
                      <c:pt idx="1114" formatCode="0.00E+00">
                        <c:v>7.35761944115621E-5</c:v>
                      </c:pt>
                      <c:pt idx="1115" formatCode="0.00E+00">
                        <c:v>7.4600194394052E-5</c:v>
                      </c:pt>
                      <c:pt idx="1116" formatCode="0.00E+00">
                        <c:v>7.7282877697931596E-5</c:v>
                      </c:pt>
                      <c:pt idx="1117" formatCode="0.00E+00">
                        <c:v>7.83190375449505E-5</c:v>
                      </c:pt>
                      <c:pt idx="1118" formatCode="0.00E+00">
                        <c:v>7.7016809065518502E-5</c:v>
                      </c:pt>
                      <c:pt idx="1119" formatCode="0.00E+00">
                        <c:v>7.5714580586086694E-5</c:v>
                      </c:pt>
                      <c:pt idx="1120" formatCode="0.00E+00">
                        <c:v>8.0292369552048505E-5</c:v>
                      </c:pt>
                      <c:pt idx="1121" formatCode="0.00E+00">
                        <c:v>8.0441081226852201E-5</c:v>
                      </c:pt>
                      <c:pt idx="1122" formatCode="0.00E+00">
                        <c:v>7.9876118064783406E-5</c:v>
                      </c:pt>
                      <c:pt idx="1123" formatCode="0.00E+00">
                        <c:v>7.9311154902714706E-5</c:v>
                      </c:pt>
                      <c:pt idx="1124" formatCode="0.00E+00">
                        <c:v>7.8072639549538702E-5</c:v>
                      </c:pt>
                      <c:pt idx="1125" formatCode="0.00E+00">
                        <c:v>7.6834124196362806E-5</c:v>
                      </c:pt>
                      <c:pt idx="1126" formatCode="0.00E+00">
                        <c:v>6.7599628134761802E-5</c:v>
                      </c:pt>
                      <c:pt idx="1127" formatCode="0.00E+00">
                        <c:v>6.6626748256386304E-5</c:v>
                      </c:pt>
                      <c:pt idx="1128" formatCode="0.00E+00">
                        <c:v>7.0753045673274697E-5</c:v>
                      </c:pt>
                      <c:pt idx="1129" formatCode="0.00E+00">
                        <c:v>7.4412785196656601E-5</c:v>
                      </c:pt>
                      <c:pt idx="1130" formatCode="0.00E+00">
                        <c:v>7.7195873511940306E-5</c:v>
                      </c:pt>
                      <c:pt idx="1131" formatCode="0.00E+00">
                        <c:v>8.2632390732910197E-5</c:v>
                      </c:pt>
                      <c:pt idx="1132" formatCode="0.00E+00">
                        <c:v>8.24201987063138E-5</c:v>
                      </c:pt>
                      <c:pt idx="1133" formatCode="0.00E+00">
                        <c:v>8.2208006679717499E-5</c:v>
                      </c:pt>
                      <c:pt idx="1134" formatCode="0.00E+00">
                        <c:v>8.1221948077490701E-5</c:v>
                      </c:pt>
                      <c:pt idx="1135" formatCode="0.00E+00">
                        <c:v>8.1020339283560306E-5</c:v>
                      </c:pt>
                      <c:pt idx="1136" formatCode="0.00E+00">
                        <c:v>8.0818730489629802E-5</c:v>
                      </c:pt>
                      <c:pt idx="1137" formatCode="0.00E+00">
                        <c:v>7.9541931073250403E-5</c:v>
                      </c:pt>
                      <c:pt idx="1138" formatCode="0.00E+00">
                        <c:v>7.3687908631360895E-5</c:v>
                      </c:pt>
                      <c:pt idx="1139" formatCode="0.00E+00">
                        <c:v>6.8171367320544798E-5</c:v>
                      </c:pt>
                      <c:pt idx="1140" formatCode="0.00E+00">
                        <c:v>6.7475153689120905E-5</c:v>
                      </c:pt>
                      <c:pt idx="1141" formatCode="0.00E+00">
                        <c:v>6.6778940057697297E-5</c:v>
                      </c:pt>
                      <c:pt idx="1142" formatCode="0.00E+00">
                        <c:v>6.5212896732289103E-5</c:v>
                      </c:pt>
                      <c:pt idx="1143" formatCode="0.00E+00">
                        <c:v>6.8834521263431899E-5</c:v>
                      </c:pt>
                      <c:pt idx="1144" formatCode="0.00E+00">
                        <c:v>6.9646475134496502E-5</c:v>
                      </c:pt>
                      <c:pt idx="1145" formatCode="0.00E+00">
                        <c:v>7.04584290055612E-5</c:v>
                      </c:pt>
                      <c:pt idx="1146" formatCode="0.00E+00">
                        <c:v>7.2142298175742494E-5</c:v>
                      </c:pt>
                      <c:pt idx="1147" formatCode="0.00E+00">
                        <c:v>7.2825034957945699E-5</c:v>
                      </c:pt>
                      <c:pt idx="1148" formatCode="0.00E+00">
                        <c:v>7.3113591793789201E-5</c:v>
                      </c:pt>
                      <c:pt idx="1149" formatCode="0.00E+00">
                        <c:v>7.1835630661847499E-5</c:v>
                      </c:pt>
                      <c:pt idx="1150" formatCode="0.00E+00">
                        <c:v>7.0557669529905999E-5</c:v>
                      </c:pt>
                      <c:pt idx="1151" formatCode="0.00E+00">
                        <c:v>7.3523065248235899E-5</c:v>
                      </c:pt>
                      <c:pt idx="1152" formatCode="0.00E+00">
                        <c:v>7.3333233900956299E-5</c:v>
                      </c:pt>
                      <c:pt idx="1153" formatCode="0.00E+00">
                        <c:v>7.3143402553676605E-5</c:v>
                      </c:pt>
                      <c:pt idx="1154" formatCode="0.00E+00">
                        <c:v>7.0408945290524602E-5</c:v>
                      </c:pt>
                      <c:pt idx="1155" formatCode="0.00E+00">
                        <c:v>6.7491117056359202E-5</c:v>
                      </c:pt>
                      <c:pt idx="1156" formatCode="0.00E+00">
                        <c:v>6.5701462023784398E-5</c:v>
                      </c:pt>
                      <c:pt idx="1157" formatCode="0.00E+00">
                        <c:v>5.9498058875851201E-5</c:v>
                      </c:pt>
                      <c:pt idx="1158" formatCode="0.00E+00">
                        <c:v>5.3541094248588298E-5</c:v>
                      </c:pt>
                      <c:pt idx="1159" formatCode="0.00E+00">
                        <c:v>5.5855285312524E-5</c:v>
                      </c:pt>
                      <c:pt idx="1160" formatCode="0.00E+00">
                        <c:v>6.0913877996605701E-5</c:v>
                      </c:pt>
                      <c:pt idx="1161" formatCode="0.00E+00">
                        <c:v>6.3002002250637601E-5</c:v>
                      </c:pt>
                      <c:pt idx="1162" formatCode="0.00E+00">
                        <c:v>6.3066169337283801E-5</c:v>
                      </c:pt>
                      <c:pt idx="1163" formatCode="0.00E+00">
                        <c:v>6.3356876124069501E-5</c:v>
                      </c:pt>
                      <c:pt idx="1164" formatCode="0.00E+00">
                        <c:v>6.2639586475149702E-5</c:v>
                      </c:pt>
                      <c:pt idx="1165" formatCode="0.00E+00">
                        <c:v>6.1922296826229795E-5</c:v>
                      </c:pt>
                      <c:pt idx="1166" formatCode="0.00E+00">
                        <c:v>6.1900783109900494E-5</c:v>
                      </c:pt>
                      <c:pt idx="1167" formatCode="0.00E+00">
                        <c:v>6.2128065292101301E-5</c:v>
                      </c:pt>
                      <c:pt idx="1168" formatCode="0.00E+00">
                        <c:v>6.2021123535686802E-5</c:v>
                      </c:pt>
                      <c:pt idx="1169" formatCode="0.00E+00">
                        <c:v>6.1914181779272397E-5</c:v>
                      </c:pt>
                      <c:pt idx="1170" formatCode="0.00E+00">
                        <c:v>5.7121959104417398E-5</c:v>
                      </c:pt>
                      <c:pt idx="1171" formatCode="0.00E+00">
                        <c:v>5.1164147754107702E-5</c:v>
                      </c:pt>
                      <c:pt idx="1172" formatCode="0.00E+00">
                        <c:v>4.90616791873541E-5</c:v>
                      </c:pt>
                      <c:pt idx="1173" formatCode="0.00E+00">
                        <c:v>4.6373915778149403E-5</c:v>
                      </c:pt>
                      <c:pt idx="1174" formatCode="0.00E+00">
                        <c:v>4.8594243309334902E-5</c:v>
                      </c:pt>
                      <c:pt idx="1175" formatCode="0.00E+00">
                        <c:v>4.9942407859303897E-5</c:v>
                      </c:pt>
                      <c:pt idx="1176" formatCode="0.00E+00">
                        <c:v>5.1290572409272398E-5</c:v>
                      </c:pt>
                      <c:pt idx="1177" formatCode="0.00E+00">
                        <c:v>5.07368509649196E-5</c:v>
                      </c:pt>
                      <c:pt idx="1178" formatCode="0.00E+00">
                        <c:v>5.01831295205667E-5</c:v>
                      </c:pt>
                      <c:pt idx="1179" formatCode="0.00E+00">
                        <c:v>4.8812819398542602E-5</c:v>
                      </c:pt>
                      <c:pt idx="1180" formatCode="0.00E+00">
                        <c:v>4.4490476492522999E-5</c:v>
                      </c:pt>
                      <c:pt idx="1181" formatCode="0.00E+00">
                        <c:v>4.2426638703735303E-5</c:v>
                      </c:pt>
                      <c:pt idx="1182" formatCode="0.00E+00">
                        <c:v>4.84491830208588E-5</c:v>
                      </c:pt>
                      <c:pt idx="1183" formatCode="0.00E+00">
                        <c:v>4.75072741006847E-5</c:v>
                      </c:pt>
                      <c:pt idx="1184" formatCode="0.00E+00">
                        <c:v>4.6565365180510301E-5</c:v>
                      </c:pt>
                      <c:pt idx="1185" formatCode="0.00E+00">
                        <c:v>4.31588794923972E-5</c:v>
                      </c:pt>
                      <c:pt idx="1186" formatCode="0.00E+00">
                        <c:v>3.8902930645610103E-5</c:v>
                      </c:pt>
                      <c:pt idx="1187" formatCode="0.00E+00">
                        <c:v>3.47028131100965E-5</c:v>
                      </c:pt>
                      <c:pt idx="1188" formatCode="0.00E+00">
                        <c:v>2.7575909484907801E-5</c:v>
                      </c:pt>
                      <c:pt idx="1189" formatCode="0.00E+00">
                        <c:v>2.6428146371039301E-5</c:v>
                      </c:pt>
                      <c:pt idx="1190" formatCode="0.00E+00">
                        <c:v>2.8981568972518801E-5</c:v>
                      </c:pt>
                      <c:pt idx="1191" formatCode="0.00E+00">
                        <c:v>2.9787756315736501E-5</c:v>
                      </c:pt>
                      <c:pt idx="1192" formatCode="0.00E+00">
                        <c:v>2.9547398360453901E-5</c:v>
                      </c:pt>
                      <c:pt idx="1193" formatCode="0.00E+00">
                        <c:v>2.9307040405171199E-5</c:v>
                      </c:pt>
                      <c:pt idx="1194" formatCode="0.00E+00">
                        <c:v>2.8865974892325402E-5</c:v>
                      </c:pt>
                      <c:pt idx="1195" formatCode="0.00E+00">
                        <c:v>2.8424909379479401E-5</c:v>
                      </c:pt>
                      <c:pt idx="1196" formatCode="0.00E+00">
                        <c:v>2.6519180298009901E-5</c:v>
                      </c:pt>
                      <c:pt idx="1197" formatCode="0.00E+00">
                        <c:v>2.76173918305067E-5</c:v>
                      </c:pt>
                      <c:pt idx="1198" formatCode="0.00E+00">
                        <c:v>2.7254989335288199E-5</c:v>
                      </c:pt>
                      <c:pt idx="1199" formatCode="0.00E+00">
                        <c:v>2.68925868400698E-5</c:v>
                      </c:pt>
                      <c:pt idx="1200" formatCode="0.00E+00">
                        <c:v>2.2179019950524599E-5</c:v>
                      </c:pt>
                      <c:pt idx="1201" formatCode="0.00E+00">
                        <c:v>1.86078798092529E-5</c:v>
                      </c:pt>
                      <c:pt idx="1202" formatCode="0.00E+00">
                        <c:v>1.09436870350981E-5</c:v>
                      </c:pt>
                      <c:pt idx="1203" formatCode="0.00E+00">
                        <c:v>4.97983907127482E-6</c:v>
                      </c:pt>
                      <c:pt idx="1204" formatCode="0.00E+00">
                        <c:v>8.52883521871618E-6</c:v>
                      </c:pt>
                      <c:pt idx="1205" formatCode="0.00E+00">
                        <c:v>9.6377776491275903E-6</c:v>
                      </c:pt>
                      <c:pt idx="1206" formatCode="0.00E+00">
                        <c:v>9.2205384724146894E-6</c:v>
                      </c:pt>
                      <c:pt idx="1207" formatCode="0.00E+00">
                        <c:v>8.8032992957016005E-6</c:v>
                      </c:pt>
                      <c:pt idx="1208" formatCode="0.00E+00">
                        <c:v>7.6874548177600998E-6</c:v>
                      </c:pt>
                      <c:pt idx="1209" formatCode="0.00E+00">
                        <c:v>6.5716103398186E-6</c:v>
                      </c:pt>
                      <c:pt idx="1210" formatCode="0.00E+00">
                        <c:v>3.0655241111200801E-6</c:v>
                      </c:pt>
                      <c:pt idx="1211" formatCode="0.00E+00">
                        <c:v>-3.7165763335977197E-7</c:v>
                      </c:pt>
                      <c:pt idx="1212" formatCode="0.00E+00">
                        <c:v>1.4849643604077399E-6</c:v>
                      </c:pt>
                      <c:pt idx="1213" formatCode="0.00E+00">
                        <c:v>1.40244480324396E-6</c:v>
                      </c:pt>
                      <c:pt idx="1214" formatCode="0.00E+00">
                        <c:v>1.31992524608055E-6</c:v>
                      </c:pt>
                      <c:pt idx="1215" formatCode="0.00E+00">
                        <c:v>-1.3261945865700499E-6</c:v>
                      </c:pt>
                      <c:pt idx="1216" formatCode="0.00E+00">
                        <c:v>-1.6143991033277299E-6</c:v>
                      </c:pt>
                      <c:pt idx="1217" formatCode="0.00E+00">
                        <c:v>-6.9351533679305598E-6</c:v>
                      </c:pt>
                      <c:pt idx="1218" formatCode="0.00E+00">
                        <c:v>-1.34201805408257E-5</c:v>
                      </c:pt>
                      <c:pt idx="1219" formatCode="0.00E+00">
                        <c:v>-1.51272187390825E-5</c:v>
                      </c:pt>
                      <c:pt idx="1220" formatCode="0.00E+00">
                        <c:v>-1.4714688465908E-5</c:v>
                      </c:pt>
                      <c:pt idx="1221" formatCode="0.00E+00">
                        <c:v>-1.4302158192733499E-5</c:v>
                      </c:pt>
                      <c:pt idx="1222" formatCode="0.00E+00">
                        <c:v>-1.0921420190338899E-5</c:v>
                      </c:pt>
                      <c:pt idx="1223" formatCode="0.00E+00">
                        <c:v>-1.11418578136968E-5</c:v>
                      </c:pt>
                      <c:pt idx="1224" formatCode="0.00E+00">
                        <c:v>-1.1362295437054401E-5</c:v>
                      </c:pt>
                      <c:pt idx="1225" formatCode="0.00E+00">
                        <c:v>-1.39101439643952E-5</c:v>
                      </c:pt>
                      <c:pt idx="1226" formatCode="0.00E+00">
                        <c:v>-1.4506097335149301E-5</c:v>
                      </c:pt>
                      <c:pt idx="1227" formatCode="0.00E+00">
                        <c:v>-1.6506676282883898E-5</c:v>
                      </c:pt>
                      <c:pt idx="1228" formatCode="0.00E+00">
                        <c:v>-1.85072552306184E-5</c:v>
                      </c:pt>
                      <c:pt idx="1229" formatCode="0.00E+00">
                        <c:v>-2.2542283764720599E-5</c:v>
                      </c:pt>
                      <c:pt idx="1230" formatCode="0.00E+00">
                        <c:v>-2.3594816922559301E-5</c:v>
                      </c:pt>
                      <c:pt idx="1231" formatCode="0.00E+00">
                        <c:v>-2.47097688266198E-5</c:v>
                      </c:pt>
                      <c:pt idx="1232" formatCode="0.00E+00">
                        <c:v>-2.95166058545986E-5</c:v>
                      </c:pt>
                      <c:pt idx="1233" formatCode="0.00E+00">
                        <c:v>-3.3555341619299899E-5</c:v>
                      </c:pt>
                      <c:pt idx="1234" formatCode="0.00E+00">
                        <c:v>-3.37328125067323E-5</c:v>
                      </c:pt>
                      <c:pt idx="1235" formatCode="0.00E+00">
                        <c:v>-3.3663438705981E-5</c:v>
                      </c:pt>
                      <c:pt idx="1236" formatCode="0.00E+00">
                        <c:v>-3.10002742269809E-5</c:v>
                      </c:pt>
                      <c:pt idx="1237" formatCode="0.00E+00">
                        <c:v>-2.9504283813596801E-5</c:v>
                      </c:pt>
                      <c:pt idx="1238" formatCode="0.00E+00">
                        <c:v>-3.01523106656263E-5</c:v>
                      </c:pt>
                      <c:pt idx="1239" formatCode="0.00E+00">
                        <c:v>-3.0800337517656202E-5</c:v>
                      </c:pt>
                      <c:pt idx="1240" formatCode="0.00E+00">
                        <c:v>-3.2234797478566599E-5</c:v>
                      </c:pt>
                      <c:pt idx="1241" formatCode="0.00E+00">
                        <c:v>-3.3493415300358698E-5</c:v>
                      </c:pt>
                      <c:pt idx="1242" formatCode="0.00E+00">
                        <c:v>-3.4752033122150702E-5</c:v>
                      </c:pt>
                      <c:pt idx="1243" formatCode="0.00E+00">
                        <c:v>-3.8915000926376098E-5</c:v>
                      </c:pt>
                      <c:pt idx="1244" formatCode="0.00E+00">
                        <c:v>-4.1284699889460501E-5</c:v>
                      </c:pt>
                      <c:pt idx="1245" formatCode="0.00E+00">
                        <c:v>-4.2823687537798598E-5</c:v>
                      </c:pt>
                      <c:pt idx="1246" formatCode="0.00E+00">
                        <c:v>-4.90356391094322E-5</c:v>
                      </c:pt>
                      <c:pt idx="1247" formatCode="0.00E+00">
                        <c:v>-5.4336541387323999E-5</c:v>
                      </c:pt>
                      <c:pt idx="1248" formatCode="0.00E+00">
                        <c:v>-5.4519863104811801E-5</c:v>
                      </c:pt>
                      <c:pt idx="1249" formatCode="0.00E+00">
                        <c:v>-5.4703184822299698E-5</c:v>
                      </c:pt>
                      <c:pt idx="1250" formatCode="0.00E+00">
                        <c:v>-5.4243770601340201E-5</c:v>
                      </c:pt>
                      <c:pt idx="1251" formatCode="0.00E+00">
                        <c:v>-5.2094532758738702E-5</c:v>
                      </c:pt>
                      <c:pt idx="1252" formatCode="0.00E+00">
                        <c:v>-5.1079709530202397E-5</c:v>
                      </c:pt>
                      <c:pt idx="1253" formatCode="0.00E+00">
                        <c:v>-5.0818632294774698E-5</c:v>
                      </c:pt>
                      <c:pt idx="1254" formatCode="0.00E+00">
                        <c:v>-5.2539256146713398E-5</c:v>
                      </c:pt>
                      <c:pt idx="1255" formatCode="0.00E+00">
                        <c:v>-5.4259879998652198E-5</c:v>
                      </c:pt>
                      <c:pt idx="1256" formatCode="0.00E+00">
                        <c:v>-6.0676026707462298E-5</c:v>
                      </c:pt>
                      <c:pt idx="1257" formatCode="0.00E+00">
                        <c:v>-6.66201626373652E-5</c:v>
                      </c:pt>
                      <c:pt idx="1258" formatCode="0.00E+00">
                        <c:v>-6.6755522902718501E-5</c:v>
                      </c:pt>
                      <c:pt idx="1259" formatCode="0.00E+00">
                        <c:v>-6.6890883168072194E-5</c:v>
                      </c:pt>
                      <c:pt idx="1260" formatCode="0.00E+00">
                        <c:v>-6.8259537100076205E-5</c:v>
                      </c:pt>
                      <c:pt idx="1261" formatCode="0.00E+00">
                        <c:v>-6.9648257909454299E-5</c:v>
                      </c:pt>
                      <c:pt idx="1262" formatCode="0.00E+00">
                        <c:v>-7.1386485561686206E-5</c:v>
                      </c:pt>
                      <c:pt idx="1263" formatCode="0.00E+00">
                        <c:v>-7.3124713213918303E-5</c:v>
                      </c:pt>
                      <c:pt idx="1264" formatCode="0.00E+00">
                        <c:v>-7.3594730888585494E-5</c:v>
                      </c:pt>
                      <c:pt idx="1265" formatCode="0.00E+00">
                        <c:v>-6.8509264099369006E-5</c:v>
                      </c:pt>
                      <c:pt idx="1266" formatCode="0.00E+00">
                        <c:v>-6.7959300100475304E-5</c:v>
                      </c:pt>
                      <c:pt idx="1267" formatCode="0.00E+00">
                        <c:v>-6.7765629724915306E-5</c:v>
                      </c:pt>
                      <c:pt idx="1268" formatCode="0.00E+00">
                        <c:v>-6.7571959349355199E-5</c:v>
                      </c:pt>
                      <c:pt idx="1269" formatCode="0.00E+00">
                        <c:v>-6.76922703369534E-5</c:v>
                      </c:pt>
                      <c:pt idx="1270" formatCode="0.00E+00">
                        <c:v>-6.7812581324551505E-5</c:v>
                      </c:pt>
                      <c:pt idx="1271" formatCode="0.00E+00">
                        <c:v>-6.98152495767602E-5</c:v>
                      </c:pt>
                      <c:pt idx="1272" formatCode="0.00E+00">
                        <c:v>-7.3868672820901496E-5</c:v>
                      </c:pt>
                      <c:pt idx="1273" formatCode="0.00E+00">
                        <c:v>-7.2140490862428406E-5</c:v>
                      </c:pt>
                      <c:pt idx="1274" formatCode="0.00E+00">
                        <c:v>-7.1971374175792204E-5</c:v>
                      </c:pt>
                      <c:pt idx="1275" formatCode="0.00E+00">
                        <c:v>-7.1802257489156097E-5</c:v>
                      </c:pt>
                      <c:pt idx="1276" formatCode="0.00E+00">
                        <c:v>-7.1931013114456298E-5</c:v>
                      </c:pt>
                      <c:pt idx="1277" formatCode="0.00E+00">
                        <c:v>-7.2059768739756499E-5</c:v>
                      </c:pt>
                      <c:pt idx="1278" formatCode="0.00E+00">
                        <c:v>-7.2835924213255097E-5</c:v>
                      </c:pt>
                      <c:pt idx="1279" formatCode="0.00E+00">
                        <c:v>-7.1081307540056104E-5</c:v>
                      </c:pt>
                      <c:pt idx="1280" formatCode="0.00E+00">
                        <c:v>-6.6022516735060203E-5</c:v>
                      </c:pt>
                      <c:pt idx="1281" formatCode="0.00E+00">
                        <c:v>-6.1459511512986097E-5</c:v>
                      </c:pt>
                      <c:pt idx="1282" formatCode="0.00E+00">
                        <c:v>-6.1511995889957903E-5</c:v>
                      </c:pt>
                      <c:pt idx="1283" formatCode="0.00E+00">
                        <c:v>-6.1564480266929899E-5</c:v>
                      </c:pt>
                      <c:pt idx="1284" formatCode="0.00E+00">
                        <c:v>-6.1938279079846095E-5</c:v>
                      </c:pt>
                      <c:pt idx="1285" formatCode="0.00E+00">
                        <c:v>-6.9866719838289194E-5</c:v>
                      </c:pt>
                      <c:pt idx="1286" formatCode="0.00E+00">
                        <c:v>-7.7664719855099798E-5</c:v>
                      </c:pt>
                      <c:pt idx="1287" formatCode="0.00E+00">
                        <c:v>-7.8946508788659694E-5</c:v>
                      </c:pt>
                      <c:pt idx="1288" formatCode="0.00E+00">
                        <c:v>-7.4712181419819094E-5</c:v>
                      </c:pt>
                      <c:pt idx="1289" formatCode="0.00E+00">
                        <c:v>-7.0658367942133006E-5</c:v>
                      </c:pt>
                      <c:pt idx="1290" formatCode="0.00E+00">
                        <c:v>-6.7700970932101502E-5</c:v>
                      </c:pt>
                      <c:pt idx="1291" formatCode="0.00E+00">
                        <c:v>-6.6945563399337102E-5</c:v>
                      </c:pt>
                      <c:pt idx="1292" formatCode="0.00E+00">
                        <c:v>-6.4761540572215001E-5</c:v>
                      </c:pt>
                      <c:pt idx="1293" formatCode="0.00E+00">
                        <c:v>-6.2843022023920903E-5</c:v>
                      </c:pt>
                      <c:pt idx="1294" formatCode="0.00E+00">
                        <c:v>-6.2283126757065198E-5</c:v>
                      </c:pt>
                      <c:pt idx="1295" formatCode="0.00E+00">
                        <c:v>-6.1723231490209805E-5</c:v>
                      </c:pt>
                      <c:pt idx="1296" formatCode="0.00E+00">
                        <c:v>-5.7724199263360103E-5</c:v>
                      </c:pt>
                      <c:pt idx="1297" formatCode="0.00E+00">
                        <c:v>-5.5408575787555E-5</c:v>
                      </c:pt>
                      <c:pt idx="1298" formatCode="0.00E+00">
                        <c:v>-5.4583922262851702E-5</c:v>
                      </c:pt>
                      <c:pt idx="1299" formatCode="0.00E+00">
                        <c:v>-5.3759268738148703E-5</c:v>
                      </c:pt>
                      <c:pt idx="1300" formatCode="0.00E+00">
                        <c:v>-5.3867478706925999E-5</c:v>
                      </c:pt>
                      <c:pt idx="1301" formatCode="0.00E+00">
                        <c:v>-5.3975688675703403E-5</c:v>
                      </c:pt>
                      <c:pt idx="1302" formatCode="0.00E+00">
                        <c:v>-5.46616277051734E-5</c:v>
                      </c:pt>
                      <c:pt idx="1303" formatCode="0.00E+00">
                        <c:v>-5.5692907150173299E-5</c:v>
                      </c:pt>
                      <c:pt idx="1304" formatCode="0.00E+00">
                        <c:v>-4.6962290819677302E-5</c:v>
                      </c:pt>
                      <c:pt idx="1305" formatCode="0.00E+00">
                        <c:v>-4.1340818988727598E-5</c:v>
                      </c:pt>
                      <c:pt idx="1306" formatCode="0.00E+00">
                        <c:v>-4.0659195620807E-5</c:v>
                      </c:pt>
                      <c:pt idx="1307" formatCode="0.00E+00">
                        <c:v>-3.6468867571446701E-5</c:v>
                      </c:pt>
                      <c:pt idx="1308" formatCode="0.00E+00">
                        <c:v>-3.52635844613029E-5</c:v>
                      </c:pt>
                      <c:pt idx="1309" formatCode="0.00E+00">
                        <c:v>-3.5014872210645797E-5</c:v>
                      </c:pt>
                      <c:pt idx="1310" formatCode="0.00E+00">
                        <c:v>-3.2644335452038801E-5</c:v>
                      </c:pt>
                      <c:pt idx="1311" formatCode="0.00E+00">
                        <c:v>-3.1526516658821997E-5</c:v>
                      </c:pt>
                      <c:pt idx="1312" formatCode="0.00E+00">
                        <c:v>-3.1331371468854797E-5</c:v>
                      </c:pt>
                      <c:pt idx="1313" formatCode="0.00E+00">
                        <c:v>-3.1136226278887603E-5</c:v>
                      </c:pt>
                      <c:pt idx="1314" formatCode="0.00E+00">
                        <c:v>-3.2035336241132899E-5</c:v>
                      </c:pt>
                      <c:pt idx="1315" formatCode="0.00E+00">
                        <c:v>-3.2934446203378201E-5</c:v>
                      </c:pt>
                      <c:pt idx="1316" formatCode="0.00E+00">
                        <c:v>-3.4844543763956402E-5</c:v>
                      </c:pt>
                      <c:pt idx="1317" formatCode="0.00E+00">
                        <c:v>-3.5694198310423598E-5</c:v>
                      </c:pt>
                      <c:pt idx="1318" formatCode="0.00E+00">
                        <c:v>-2.4919994608372099E-5</c:v>
                      </c:pt>
                      <c:pt idx="1319" formatCode="0.00E+00">
                        <c:v>-2.1328539212574899E-5</c:v>
                      </c:pt>
                      <c:pt idx="1320" formatCode="0.00E+00">
                        <c:v>-1.7737083816778001E-5</c:v>
                      </c:pt>
                      <c:pt idx="1321" formatCode="0.00E+00">
                        <c:v>-1.41762245834669E-5</c:v>
                      </c:pt>
                      <c:pt idx="1322" formatCode="0.00E+00">
                        <c:v>-1.21896612170884E-5</c:v>
                      </c:pt>
                      <c:pt idx="1323" formatCode="0.00E+00">
                        <c:v>-1.1428515441129401E-5</c:v>
                      </c:pt>
                      <c:pt idx="1324" formatCode="0.00E+00">
                        <c:v>-1.06673696651701E-5</c:v>
                      </c:pt>
                      <c:pt idx="1325" formatCode="0.00E+00">
                        <c:v>-6.90732238536442E-6</c:v>
                      </c:pt>
                      <c:pt idx="1326" formatCode="0.00E+00">
                        <c:v>-4.2485384793209302E-6</c:v>
                      </c:pt>
                      <c:pt idx="1327" formatCode="0.00E+00">
                        <c:v>-2.67856523197956E-6</c:v>
                      </c:pt>
                      <c:pt idx="1328" formatCode="0.00E+00">
                        <c:v>-3.0075092967580799E-6</c:v>
                      </c:pt>
                      <c:pt idx="1329" formatCode="0.00E+00">
                        <c:v>-3.3364533615364E-6</c:v>
                      </c:pt>
                      <c:pt idx="1330" formatCode="0.00E+00">
                        <c:v>-5.8048443396710702E-6</c:v>
                      </c:pt>
                      <c:pt idx="1331" formatCode="0.00E+00">
                        <c:v>-3.3305321408350498E-6</c:v>
                      </c:pt>
                      <c:pt idx="1332" formatCode="0.00E+00">
                        <c:v>-2.2370053040396201E-6</c:v>
                      </c:pt>
                      <c:pt idx="1333" formatCode="0.00E+00">
                        <c:v>-1.14347846724418E-6</c:v>
                      </c:pt>
                      <c:pt idx="1334" formatCode="0.00E+00">
                        <c:v>5.9917649142380302E-6</c:v>
                      </c:pt>
                      <c:pt idx="1335" formatCode="0.00E+00">
                        <c:v>1.2456093669288199E-5</c:v>
                      </c:pt>
                      <c:pt idx="1336" formatCode="0.00E+00">
                        <c:v>1.5221923765755799E-5</c:v>
                      </c:pt>
                      <c:pt idx="1337" formatCode="0.00E+00">
                        <c:v>1.5604171832963499E-5</c:v>
                      </c:pt>
                      <c:pt idx="1338" formatCode="0.00E+00">
                        <c:v>1.5308639109934801E-5</c:v>
                      </c:pt>
                      <c:pt idx="1339" formatCode="0.00E+00">
                        <c:v>1.5013106386906E-5</c:v>
                      </c:pt>
                      <c:pt idx="1340" formatCode="0.00E+00">
                        <c:v>8.6934173592510695E-6</c:v>
                      </c:pt>
                      <c:pt idx="1341" formatCode="0.00E+00">
                        <c:v>6.3969491044406604E-6</c:v>
                      </c:pt>
                      <c:pt idx="1342" formatCode="0.00E+00">
                        <c:v>6.6632866382369103E-6</c:v>
                      </c:pt>
                      <c:pt idx="1343" formatCode="0.00E+00">
                        <c:v>6.0582080247600403E-6</c:v>
                      </c:pt>
                      <c:pt idx="1344" formatCode="0.00E+00">
                        <c:v>5.4531294112829797E-6</c:v>
                      </c:pt>
                      <c:pt idx="1345" formatCode="0.00E+00">
                        <c:v>9.4855149693189507E-6</c:v>
                      </c:pt>
                      <c:pt idx="1346" formatCode="0.00E+00">
                        <c:v>1.07597301627931E-5</c:v>
                      </c:pt>
                      <c:pt idx="1347" formatCode="0.00E+00">
                        <c:v>1.2033945356267201E-5</c:v>
                      </c:pt>
                      <c:pt idx="1348" formatCode="0.00E+00">
                        <c:v>1.35363022358426E-5</c:v>
                      </c:pt>
                      <c:pt idx="1349" formatCode="0.00E+00">
                        <c:v>2.02021551064356E-5</c:v>
                      </c:pt>
                      <c:pt idx="1350" formatCode="0.00E+00">
                        <c:v>2.2992825564477701E-5</c:v>
                      </c:pt>
                      <c:pt idx="1351" formatCode="0.00E+00">
                        <c:v>2.6229727019011402E-5</c:v>
                      </c:pt>
                      <c:pt idx="1352" formatCode="0.00E+00">
                        <c:v>2.7136956677400299E-5</c:v>
                      </c:pt>
                      <c:pt idx="1353" formatCode="0.00E+00">
                        <c:v>2.6143519951022701E-5</c:v>
                      </c:pt>
                      <c:pt idx="1354" formatCode="0.00E+00">
                        <c:v>2.5150083224645201E-5</c:v>
                      </c:pt>
                      <c:pt idx="1355" formatCode="0.00E+00">
                        <c:v>2.02933744536688E-5</c:v>
                      </c:pt>
                      <c:pt idx="1356" formatCode="0.00E+00">
                        <c:v>1.98383276061893E-5</c:v>
                      </c:pt>
                      <c:pt idx="1357" formatCode="0.00E+00">
                        <c:v>1.9383280758709799E-5</c:v>
                      </c:pt>
                      <c:pt idx="1358" formatCode="0.00E+00">
                        <c:v>1.6934992379602299E-5</c:v>
                      </c:pt>
                      <c:pt idx="1359" formatCode="0.00E+00">
                        <c:v>2.3330987666966101E-5</c:v>
                      </c:pt>
                      <c:pt idx="1360" formatCode="0.00E+00">
                        <c:v>2.7139914477335499E-5</c:v>
                      </c:pt>
                      <c:pt idx="1361" formatCode="0.00E+00">
                        <c:v>2.8474171842878901E-5</c:v>
                      </c:pt>
                      <c:pt idx="1362" formatCode="0.00E+00">
                        <c:v>2.9059400649479099E-5</c:v>
                      </c:pt>
                      <c:pt idx="1363" formatCode="0.00E+00">
                        <c:v>2.8988778238460299E-5</c:v>
                      </c:pt>
                      <c:pt idx="1364" formatCode="0.00E+00">
                        <c:v>2.8918155827441401E-5</c:v>
                      </c:pt>
                      <c:pt idx="1365" formatCode="0.00E+00">
                        <c:v>2.8814971852956999E-5</c:v>
                      </c:pt>
                      <c:pt idx="1366" formatCode="0.00E+00">
                        <c:v>2.8711787878472601E-5</c:v>
                      </c:pt>
                      <c:pt idx="1367" formatCode="0.00E+00">
                        <c:v>2.4996923291414602E-5</c:v>
                      </c:pt>
                      <c:pt idx="1368" formatCode="0.00E+00">
                        <c:v>1.92537138708127E-5</c:v>
                      </c:pt>
                      <c:pt idx="1369" formatCode="0.00E+00">
                        <c:v>1.90759998580841E-5</c:v>
                      </c:pt>
                      <c:pt idx="1370" formatCode="0.00E+00">
                        <c:v>1.48080071418136E-5</c:v>
                      </c:pt>
                      <c:pt idx="1371" formatCode="0.00E+00">
                        <c:v>1.7834216189299998E-5</c:v>
                      </c:pt>
                      <c:pt idx="1372" formatCode="0.00E+00">
                        <c:v>2.13354500724207E-5</c:v>
                      </c:pt>
                      <c:pt idx="1373" formatCode="0.00E+00">
                        <c:v>2.4836683955541099E-5</c:v>
                      </c:pt>
                      <c:pt idx="1374" formatCode="0.00E+00">
                        <c:v>2.6535022499602099E-5</c:v>
                      </c:pt>
                      <c:pt idx="1375" formatCode="0.00E+00">
                        <c:v>2.6631747601179699E-5</c:v>
                      </c:pt>
                      <c:pt idx="1376" formatCode="0.00E+00">
                        <c:v>2.62488262803449E-5</c:v>
                      </c:pt>
                      <c:pt idx="1377" formatCode="0.00E+00">
                        <c:v>2.58659049595103E-5</c:v>
                      </c:pt>
                      <c:pt idx="1378" formatCode="0.00E+00">
                        <c:v>2.5692599310299599E-5</c:v>
                      </c:pt>
                      <c:pt idx="1379" formatCode="0.00E+00">
                        <c:v>2.5519293661088899E-5</c:v>
                      </c:pt>
                      <c:pt idx="1380" formatCode="0.00E+00">
                        <c:v>2.1316361172878901E-5</c:v>
                      </c:pt>
                      <c:pt idx="1381" formatCode="0.00E+00">
                        <c:v>1.9842702669605401E-5</c:v>
                      </c:pt>
                      <c:pt idx="1382" formatCode="0.00E+00">
                        <c:v>1.9411886905849798E-5</c:v>
                      </c:pt>
                      <c:pt idx="1383" formatCode="0.00E+00">
                        <c:v>1.4010288329322901E-5</c:v>
                      </c:pt>
                      <c:pt idx="1384" formatCode="0.00E+00">
                        <c:v>1.22229442356102E-5</c:v>
                      </c:pt>
                      <c:pt idx="1385" formatCode="0.00E+00">
                        <c:v>1.2954569070955801E-5</c:v>
                      </c:pt>
                      <c:pt idx="1386" formatCode="0.00E+00">
                        <c:v>1.40009332620679E-5</c:v>
                      </c:pt>
                      <c:pt idx="1387" formatCode="0.00E+00">
                        <c:v>1.8659220427212899E-5</c:v>
                      </c:pt>
                      <c:pt idx="1388" formatCode="0.00E+00">
                        <c:v>2.5292562375762699E-5</c:v>
                      </c:pt>
                      <c:pt idx="1389" formatCode="0.00E+00">
                        <c:v>2.51069585247051E-5</c:v>
                      </c:pt>
                      <c:pt idx="1390" formatCode="0.00E+00">
                        <c:v>2.4921354673647399E-5</c:v>
                      </c:pt>
                      <c:pt idx="1391" formatCode="0.00E+00">
                        <c:v>2.40568676021968E-5</c:v>
                      </c:pt>
                      <c:pt idx="1392" formatCode="0.00E+00">
                        <c:v>1.9880323510264099E-5</c:v>
                      </c:pt>
                      <c:pt idx="1393" formatCode="0.00E+00">
                        <c:v>1.6355902862231401E-5</c:v>
                      </c:pt>
                      <c:pt idx="1394" formatCode="0.00E+00">
                        <c:v>1.20125721883318E-5</c:v>
                      </c:pt>
                      <c:pt idx="1395" formatCode="0.00E+00">
                        <c:v>1.6795218373799299E-5</c:v>
                      </c:pt>
                      <c:pt idx="1396" formatCode="0.00E+00">
                        <c:v>1.7780420730750199E-5</c:v>
                      </c:pt>
                      <c:pt idx="1397" formatCode="0.00E+00">
                        <c:v>1.8765623087701502E-5</c:v>
                      </c:pt>
                      <c:pt idx="1398" formatCode="0.00E+00">
                        <c:v>1.9026234282668099E-5</c:v>
                      </c:pt>
                      <c:pt idx="1399" formatCode="0.00E+00">
                        <c:v>1.8091804533334301E-5</c:v>
                      </c:pt>
                      <c:pt idx="1400" formatCode="0.00E+00">
                        <c:v>1.7157374784000701E-5</c:v>
                      </c:pt>
                      <c:pt idx="1401" formatCode="0.00E+00">
                        <c:v>1.9829664834719801E-5</c:v>
                      </c:pt>
                      <c:pt idx="1402" formatCode="0.00E+00">
                        <c:v>2.3948245318678899E-5</c:v>
                      </c:pt>
                      <c:pt idx="1403" formatCode="0.00E+00">
                        <c:v>2.5801855114546002E-5</c:v>
                      </c:pt>
                      <c:pt idx="1404" formatCode="0.00E+00">
                        <c:v>2.76554649104131E-5</c:v>
                      </c:pt>
                      <c:pt idx="1405" formatCode="0.00E+00">
                        <c:v>2.8338565726963399E-5</c:v>
                      </c:pt>
                      <c:pt idx="1406" formatCode="0.00E+00">
                        <c:v>2.75493506850892E-5</c:v>
                      </c:pt>
                      <c:pt idx="1407" formatCode="0.00E+00">
                        <c:v>2.6760135643215099E-5</c:v>
                      </c:pt>
                      <c:pt idx="1408" formatCode="0.00E+00">
                        <c:v>2.4250838903997501E-5</c:v>
                      </c:pt>
                      <c:pt idx="1409" formatCode="0.00E+00">
                        <c:v>2.4800175683869999E-5</c:v>
                      </c:pt>
                      <c:pt idx="1410" formatCode="0.00E+00">
                        <c:v>2.7270493834049701E-5</c:v>
                      </c:pt>
                      <c:pt idx="1411" formatCode="0.00E+00">
                        <c:v>2.8641708068202299E-5</c:v>
                      </c:pt>
                      <c:pt idx="1412" formatCode="0.00E+00">
                        <c:v>3.0523142357066699E-5</c:v>
                      </c:pt>
                      <c:pt idx="1413" formatCode="0.00E+00">
                        <c:v>3.33831975541746E-5</c:v>
                      </c:pt>
                      <c:pt idx="1414" formatCode="0.00E+00">
                        <c:v>3.4514721292389601E-5</c:v>
                      </c:pt>
                      <c:pt idx="1415" formatCode="0.00E+00">
                        <c:v>3.9968169652331098E-5</c:v>
                      </c:pt>
                      <c:pt idx="1416" formatCode="0.00E+00">
                        <c:v>4.7549209215917297E-5</c:v>
                      </c:pt>
                      <c:pt idx="1417" formatCode="0.00E+00">
                        <c:v>5.1763581101901297E-5</c:v>
                      </c:pt>
                      <c:pt idx="1418" formatCode="0.00E+00">
                        <c:v>5.4084517189780097E-5</c:v>
                      </c:pt>
                      <c:pt idx="1419" formatCode="0.00E+00">
                        <c:v>5.5296930269995802E-5</c:v>
                      </c:pt>
                      <c:pt idx="1420" formatCode="0.00E+00">
                        <c:v>5.5510950571583302E-5</c:v>
                      </c:pt>
                      <c:pt idx="1421" formatCode="0.00E+00">
                        <c:v>5.5724970873170999E-5</c:v>
                      </c:pt>
                      <c:pt idx="1422" formatCode="0.00E+00">
                        <c:v>5.6587877621797601E-5</c:v>
                      </c:pt>
                      <c:pt idx="1423" formatCode="0.00E+00">
                        <c:v>5.7822648713955502E-5</c:v>
                      </c:pt>
                      <c:pt idx="1424" formatCode="0.00E+00">
                        <c:v>5.9477113876527003E-5</c:v>
                      </c:pt>
                      <c:pt idx="1425" formatCode="0.00E+00">
                        <c:v>6.8368884879231297E-5</c:v>
                      </c:pt>
                      <c:pt idx="1426" formatCode="0.00E+00">
                        <c:v>7.7191292341213994E-5</c:v>
                      </c:pt>
                      <c:pt idx="1427" formatCode="0.00E+00">
                        <c:v>8.2136783014245606E-5</c:v>
                      </c:pt>
                      <c:pt idx="1428" formatCode="0.00E+00">
                        <c:v>8.8063943452759303E-5</c:v>
                      </c:pt>
                      <c:pt idx="1429" formatCode="0.00E+00">
                        <c:v>9.4621276112355704E-5</c:v>
                      </c:pt>
                      <c:pt idx="1430" formatCode="0.00E+00">
                        <c:v>9.5585873596990998E-5</c:v>
                      </c:pt>
                      <c:pt idx="1431" formatCode="0.00E+00">
                        <c:v>9.7622878339621895E-5</c:v>
                      </c:pt>
                      <c:pt idx="1432">
                        <c:v>1.09147334655706E-4</c:v>
                      </c:pt>
                      <c:pt idx="1433">
                        <c:v>1.12772082213782E-4</c:v>
                      </c:pt>
                      <c:pt idx="1434">
                        <c:v>1.16396829771858E-4</c:v>
                      </c:pt>
                      <c:pt idx="1435">
                        <c:v>1.21939313388058E-4</c:v>
                      </c:pt>
                      <c:pt idx="1436">
                        <c:v>1.30134622957209E-4</c:v>
                      </c:pt>
                      <c:pt idx="1437">
                        <c:v>1.31469158348799E-4</c:v>
                      </c:pt>
                      <c:pt idx="1438">
                        <c:v>1.33779442762304E-4</c:v>
                      </c:pt>
                      <c:pt idx="1439">
                        <c:v>1.40732432319352E-4</c:v>
                      </c:pt>
                      <c:pt idx="1440">
                        <c:v>1.5230174101155101E-4</c:v>
                      </c:pt>
                      <c:pt idx="1441">
                        <c:v>1.6404549848301101E-4</c:v>
                      </c:pt>
                      <c:pt idx="1442">
                        <c:v>1.7522824623783501E-4</c:v>
                      </c:pt>
                      <c:pt idx="1443">
                        <c:v>1.8671092721634101E-4</c:v>
                      </c:pt>
                      <c:pt idx="1444">
                        <c:v>1.94007081994892E-4</c:v>
                      </c:pt>
                      <c:pt idx="1445">
                        <c:v>1.9807377808930601E-4</c:v>
                      </c:pt>
                      <c:pt idx="1446">
                        <c:v>2.0067544474740599E-4</c:v>
                      </c:pt>
                      <c:pt idx="1447">
                        <c:v>2.0625333329877E-4</c:v>
                      </c:pt>
                      <c:pt idx="1448">
                        <c:v>2.1651777770769699E-4</c:v>
                      </c:pt>
                      <c:pt idx="1449">
                        <c:v>2.23218402830084E-4</c:v>
                      </c:pt>
                      <c:pt idx="1450">
                        <c:v>2.3039325794615899E-4</c:v>
                      </c:pt>
                      <c:pt idx="1451">
                        <c:v>2.3932964184443601E-4</c:v>
                      </c:pt>
                      <c:pt idx="1452">
                        <c:v>2.4737218398871802E-4</c:v>
                      </c:pt>
                      <c:pt idx="1453">
                        <c:v>2.5727436818887998E-4</c:v>
                      </c:pt>
                      <c:pt idx="1454">
                        <c:v>2.6787920352056401E-4</c:v>
                      </c:pt>
                      <c:pt idx="1455">
                        <c:v>2.8211810757876202E-4</c:v>
                      </c:pt>
                      <c:pt idx="1456">
                        <c:v>3.00698616450893E-4</c:v>
                      </c:pt>
                      <c:pt idx="1457">
                        <c:v>3.13589462623362E-4</c:v>
                      </c:pt>
                      <c:pt idx="1458">
                        <c:v>3.2145748508754298E-4</c:v>
                      </c:pt>
                      <c:pt idx="1459">
                        <c:v>3.3560005454907302E-4</c:v>
                      </c:pt>
                      <c:pt idx="1460">
                        <c:v>3.48697268695823E-4</c:v>
                      </c:pt>
                      <c:pt idx="1461">
                        <c:v>3.5971564425175099E-4</c:v>
                      </c:pt>
                      <c:pt idx="1462">
                        <c:v>3.74227544641017E-4</c:v>
                      </c:pt>
                      <c:pt idx="1463">
                        <c:v>3.9113465463891199E-4</c:v>
                      </c:pt>
                      <c:pt idx="1464">
                        <c:v>4.0572312355330602E-4</c:v>
                      </c:pt>
                      <c:pt idx="1465">
                        <c:v>4.1644466595707299E-4</c:v>
                      </c:pt>
                      <c:pt idx="1466">
                        <c:v>4.2685376851147401E-4</c:v>
                      </c:pt>
                      <c:pt idx="1467">
                        <c:v>4.4283225641459799E-4</c:v>
                      </c:pt>
                      <c:pt idx="1468">
                        <c:v>4.6368108554233197E-4</c:v>
                      </c:pt>
                      <c:pt idx="1469">
                        <c:v>4.8143352111763702E-4</c:v>
                      </c:pt>
                      <c:pt idx="1470">
                        <c:v>5.0092473871778999E-4</c:v>
                      </c:pt>
                      <c:pt idx="1471">
                        <c:v>5.2762600058731503E-4</c:v>
                      </c:pt>
                      <c:pt idx="1472">
                        <c:v>5.5503335119760596E-4</c:v>
                      </c:pt>
                      <c:pt idx="1473">
                        <c:v>5.7361207268208305E-4</c:v>
                      </c:pt>
                      <c:pt idx="1474">
                        <c:v>5.9085158835347497E-4</c:v>
                      </c:pt>
                      <c:pt idx="1475">
                        <c:v>6.10617596837797E-4</c:v>
                      </c:pt>
                      <c:pt idx="1476">
                        <c:v>6.2754452908630001E-4</c:v>
                      </c:pt>
                      <c:pt idx="1477">
                        <c:v>6.4780178078883803E-4</c:v>
                      </c:pt>
                      <c:pt idx="1478">
                        <c:v>6.7305863445785304E-4</c:v>
                      </c:pt>
                      <c:pt idx="1479">
                        <c:v>6.9521721842065703E-4</c:v>
                      </c:pt>
                      <c:pt idx="1480">
                        <c:v>7.1800744074195899E-4</c:v>
                      </c:pt>
                      <c:pt idx="1481">
                        <c:v>7.4544770763216998E-4</c:v>
                      </c:pt>
                      <c:pt idx="1482">
                        <c:v>7.7258021510041104E-4</c:v>
                      </c:pt>
                      <c:pt idx="1483">
                        <c:v>7.9827188178532502E-4</c:v>
                      </c:pt>
                      <c:pt idx="1484">
                        <c:v>8.2211862177285103E-4</c:v>
                      </c:pt>
                      <c:pt idx="1485">
                        <c:v>8.5244444824929505E-4</c:v>
                      </c:pt>
                      <c:pt idx="1486">
                        <c:v>8.8872841688383798E-4</c:v>
                      </c:pt>
                      <c:pt idx="1487">
                        <c:v>9.1896692890852802E-4</c:v>
                      </c:pt>
                      <c:pt idx="1488">
                        <c:v>9.4524270123586701E-4</c:v>
                      </c:pt>
                      <c:pt idx="1489">
                        <c:v>9.7693316078801889E-4</c:v>
                      </c:pt>
                      <c:pt idx="1490">
                        <c:v>1.0089622020730299E-3</c:v>
                      </c:pt>
                      <c:pt idx="1491">
                        <c:v>1.0313912289819801E-3</c:v>
                      </c:pt>
                      <c:pt idx="1492">
                        <c:v>1.05458755623241E-3</c:v>
                      </c:pt>
                      <c:pt idx="1493">
                        <c:v>1.08904483118009E-3</c:v>
                      </c:pt>
                      <c:pt idx="1494">
                        <c:v>1.1235960793354201E-3</c:v>
                      </c:pt>
                      <c:pt idx="1495">
                        <c:v>1.14883540447093E-3</c:v>
                      </c:pt>
                      <c:pt idx="1496">
                        <c:v>1.17656684514748E-3</c:v>
                      </c:pt>
                      <c:pt idx="1497">
                        <c:v>1.21050880237075E-3</c:v>
                      </c:pt>
                      <c:pt idx="1498">
                        <c:v>1.2448283723251899E-3</c:v>
                      </c:pt>
                      <c:pt idx="1499">
                        <c:v>1.27849777535834E-3</c:v>
                      </c:pt>
                      <c:pt idx="1500">
                        <c:v>1.31459392021539E-3</c:v>
                      </c:pt>
                      <c:pt idx="1501">
                        <c:v>1.3547271469484101E-3</c:v>
                      </c:pt>
                      <c:pt idx="1502">
                        <c:v>1.3885591120980801E-3</c:v>
                      </c:pt>
                      <c:pt idx="1503">
                        <c:v>1.4177994473741E-3</c:v>
                      </c:pt>
                      <c:pt idx="1504">
                        <c:v>1.4485972180315399E-3</c:v>
                      </c:pt>
                      <c:pt idx="1505">
                        <c:v>1.4800076975883701E-3</c:v>
                      </c:pt>
                      <c:pt idx="1506">
                        <c:v>1.5080083456651199E-3</c:v>
                      </c:pt>
                      <c:pt idx="1507">
                        <c:v>1.5360372118573299E-3</c:v>
                      </c:pt>
                      <c:pt idx="1508">
                        <c:v>1.5698537517842301E-3</c:v>
                      </c:pt>
                      <c:pt idx="1509">
                        <c:v>1.6009040654822899E-3</c:v>
                      </c:pt>
                      <c:pt idx="1510">
                        <c:v>1.6315852892867799E-3</c:v>
                      </c:pt>
                      <c:pt idx="1511">
                        <c:v>1.66533718355133E-3</c:v>
                      </c:pt>
                      <c:pt idx="1512">
                        <c:v>1.6968106740832499E-3</c:v>
                      </c:pt>
                      <c:pt idx="1513">
                        <c:v>1.7242132150555899E-3</c:v>
                      </c:pt>
                      <c:pt idx="1514">
                        <c:v>1.75446541551695E-3</c:v>
                      </c:pt>
                      <c:pt idx="1515">
                        <c:v>1.78986038625357E-3</c:v>
                      </c:pt>
                      <c:pt idx="1516">
                        <c:v>1.8229181212119901E-3</c:v>
                      </c:pt>
                      <c:pt idx="1517">
                        <c:v>1.85005906865358E-3</c:v>
                      </c:pt>
                      <c:pt idx="1518">
                        <c:v>1.87645326643744E-3</c:v>
                      </c:pt>
                      <c:pt idx="1519">
                        <c:v>1.9089770170082701E-3</c:v>
                      </c:pt>
                      <c:pt idx="1520">
                        <c:v>1.93785146989092E-3</c:v>
                      </c:pt>
                      <c:pt idx="1521">
                        <c:v>1.95645665014978E-3</c:v>
                      </c:pt>
                      <c:pt idx="1522">
                        <c:v>1.9789227966712998E-3</c:v>
                      </c:pt>
                      <c:pt idx="1523">
                        <c:v>2.0070917344368398E-3</c:v>
                      </c:pt>
                      <c:pt idx="1524">
                        <c:v>2.03488006672307E-3</c:v>
                      </c:pt>
                      <c:pt idx="1525">
                        <c:v>2.05765182964722E-3</c:v>
                      </c:pt>
                      <c:pt idx="1526">
                        <c:v>2.0818884008717898E-3</c:v>
                      </c:pt>
                      <c:pt idx="1527">
                        <c:v>2.1119242482196599E-3</c:v>
                      </c:pt>
                      <c:pt idx="1528">
                        <c:v>2.1387265987324001E-3</c:v>
                      </c:pt>
                      <c:pt idx="1529">
                        <c:v>2.1675646373718899E-3</c:v>
                      </c:pt>
                      <c:pt idx="1530">
                        <c:v>2.2005443246141498E-3</c:v>
                      </c:pt>
                      <c:pt idx="1531">
                        <c:v>2.2300394412262101E-3</c:v>
                      </c:pt>
                      <c:pt idx="1532">
                        <c:v>2.26164444415135E-3</c:v>
                      </c:pt>
                      <c:pt idx="1533">
                        <c:v>2.2953405927266801E-3</c:v>
                      </c:pt>
                      <c:pt idx="1534">
                        <c:v>2.3261616546251798E-3</c:v>
                      </c:pt>
                      <c:pt idx="1535">
                        <c:v>2.3538421470905898E-3</c:v>
                      </c:pt>
                      <c:pt idx="1536">
                        <c:v>2.3809963078800199E-3</c:v>
                      </c:pt>
                      <c:pt idx="1537">
                        <c:v>2.4083165021563701E-3</c:v>
                      </c:pt>
                      <c:pt idx="1538">
                        <c:v>2.4389011949800098E-3</c:v>
                      </c:pt>
                      <c:pt idx="1539">
                        <c:v>2.4798182430438298E-3</c:v>
                      </c:pt>
                      <c:pt idx="1540">
                        <c:v>2.5176662178095699E-3</c:v>
                      </c:pt>
                      <c:pt idx="1541">
                        <c:v>2.5555998186482598E-3</c:v>
                      </c:pt>
                      <c:pt idx="1542">
                        <c:v>2.60119223768678E-3</c:v>
                      </c:pt>
                      <c:pt idx="1543">
                        <c:v>2.6432469985986202E-3</c:v>
                      </c:pt>
                      <c:pt idx="1544">
                        <c:v>2.6843366660091301E-3</c:v>
                      </c:pt>
                      <c:pt idx="1545">
                        <c:v>2.7354712578908898E-3</c:v>
                      </c:pt>
                      <c:pt idx="1546">
                        <c:v>2.7921079237998299E-3</c:v>
                      </c:pt>
                      <c:pt idx="1547">
                        <c:v>2.84975856951887E-3</c:v>
                      </c:pt>
                      <c:pt idx="1548">
                        <c:v>2.9059334624554302E-3</c:v>
                      </c:pt>
                      <c:pt idx="1549">
                        <c:v>2.9639418216539102E-3</c:v>
                      </c:pt>
                      <c:pt idx="1550">
                        <c:v>3.03172025862183E-3</c:v>
                      </c:pt>
                      <c:pt idx="1551">
                        <c:v>3.09718731340424E-3</c:v>
                      </c:pt>
                      <c:pt idx="1552">
                        <c:v>3.1628124582395601E-3</c:v>
                      </c:pt>
                      <c:pt idx="1553">
                        <c:v>3.2360488630469998E-3</c:v>
                      </c:pt>
                      <c:pt idx="1554">
                        <c:v>3.3142899606060901E-3</c:v>
                      </c:pt>
                      <c:pt idx="1555">
                        <c:v>3.3967923850011001E-3</c:v>
                      </c:pt>
                      <c:pt idx="1556">
                        <c:v>3.4820182143459801E-3</c:v>
                      </c:pt>
                      <c:pt idx="1557">
                        <c:v>3.5713462057233398E-3</c:v>
                      </c:pt>
                      <c:pt idx="1558">
                        <c:v>3.6696053509924901E-3</c:v>
                      </c:pt>
                      <c:pt idx="1559">
                        <c:v>3.77709071385882E-3</c:v>
                      </c:pt>
                      <c:pt idx="1560">
                        <c:v>3.8829591486393899E-3</c:v>
                      </c:pt>
                      <c:pt idx="1561">
                        <c:v>3.9962840080664504E-3</c:v>
                      </c:pt>
                      <c:pt idx="1562">
                        <c:v>4.1199716028536698E-3</c:v>
                      </c:pt>
                      <c:pt idx="1563">
                        <c:v>4.2398974675984498E-3</c:v>
                      </c:pt>
                      <c:pt idx="1564">
                        <c:v>4.3642045180591104E-3</c:v>
                      </c:pt>
                      <c:pt idx="1565">
                        <c:v>4.4981436956328001E-3</c:v>
                      </c:pt>
                      <c:pt idx="1566">
                        <c:v>4.6355570542476101E-3</c:v>
                      </c:pt>
                      <c:pt idx="1567">
                        <c:v>4.7740927886017496E-3</c:v>
                      </c:pt>
                      <c:pt idx="1568">
                        <c:v>4.9163615277857597E-3</c:v>
                      </c:pt>
                      <c:pt idx="1569">
                        <c:v>5.0680586688401303E-3</c:v>
                      </c:pt>
                      <c:pt idx="1570">
                        <c:v>5.2246776762113504E-3</c:v>
                      </c:pt>
                      <c:pt idx="1571">
                        <c:v>5.3858081348200203E-3</c:v>
                      </c:pt>
                      <c:pt idx="1572">
                        <c:v>5.5516174717234702E-3</c:v>
                      </c:pt>
                      <c:pt idx="1573">
                        <c:v>5.7244024416410397E-3</c:v>
                      </c:pt>
                      <c:pt idx="1574">
                        <c:v>5.9044101670277099E-3</c:v>
                      </c:pt>
                      <c:pt idx="1575">
                        <c:v>6.0827661430403199E-3</c:v>
                      </c:pt>
                      <c:pt idx="1576">
                        <c:v>6.2656855579461997E-3</c:v>
                      </c:pt>
                      <c:pt idx="1577">
                        <c:v>6.4542794165937997E-3</c:v>
                      </c:pt>
                      <c:pt idx="1578">
                        <c:v>6.6479845528648503E-3</c:v>
                      </c:pt>
                      <c:pt idx="1579">
                        <c:v>6.8449104212208603E-3</c:v>
                      </c:pt>
                      <c:pt idx="1580">
                        <c:v>7.0388535753866596E-3</c:v>
                      </c:pt>
                      <c:pt idx="1581">
                        <c:v>7.2404300389029E-3</c:v>
                      </c:pt>
                      <c:pt idx="1582">
                        <c:v>7.4469596772462499E-3</c:v>
                      </c:pt>
                      <c:pt idx="1583">
                        <c:v>7.64758691609921E-3</c:v>
                      </c:pt>
                      <c:pt idx="1584">
                        <c:v>7.8503349532660204E-3</c:v>
                      </c:pt>
                      <c:pt idx="1585">
                        <c:v>8.0573356137808392E-3</c:v>
                      </c:pt>
                      <c:pt idx="1586">
                        <c:v>8.2653134710262404E-3</c:v>
                      </c:pt>
                      <c:pt idx="1587">
                        <c:v>8.4732768807021606E-3</c:v>
                      </c:pt>
                      <c:pt idx="1588">
                        <c:v>8.6772964588387892E-3</c:v>
                      </c:pt>
                      <c:pt idx="1589">
                        <c:v>8.8829034634584705E-3</c:v>
                      </c:pt>
                      <c:pt idx="1590">
                        <c:v>9.0948091630297205E-3</c:v>
                      </c:pt>
                      <c:pt idx="1591">
                        <c:v>9.3075900526558997E-3</c:v>
                      </c:pt>
                      <c:pt idx="1592">
                        <c:v>9.5177052234654506E-3</c:v>
                      </c:pt>
                      <c:pt idx="1593">
                        <c:v>9.7229757088773405E-3</c:v>
                      </c:pt>
                      <c:pt idx="1594">
                        <c:v>9.9273933327596008E-3</c:v>
                      </c:pt>
                      <c:pt idx="1595">
                        <c:v>1.0131173022688299E-2</c:v>
                      </c:pt>
                      <c:pt idx="1596">
                        <c:v>1.0324950560863E-2</c:v>
                      </c:pt>
                      <c:pt idx="1597">
                        <c:v>1.05118285103122E-2</c:v>
                      </c:pt>
                      <c:pt idx="1598">
                        <c:v>1.07006342239783E-2</c:v>
                      </c:pt>
                      <c:pt idx="1599">
                        <c:v>1.08855660384379E-2</c:v>
                      </c:pt>
                      <c:pt idx="1600">
                        <c:v>1.1057702726248401E-2</c:v>
                      </c:pt>
                      <c:pt idx="1601">
                        <c:v>1.12257443484793E-2</c:v>
                      </c:pt>
                      <c:pt idx="1602">
                        <c:v>1.13937436149468E-2</c:v>
                      </c:pt>
                      <c:pt idx="1603">
                        <c:v>1.15532321804288E-2</c:v>
                      </c:pt>
                      <c:pt idx="1604">
                        <c:v>1.1706355820124499E-2</c:v>
                      </c:pt>
                      <c:pt idx="1605">
                        <c:v>1.1854283575230801E-2</c:v>
                      </c:pt>
                      <c:pt idx="1606">
                        <c:v>1.1995352925437301E-2</c:v>
                      </c:pt>
                      <c:pt idx="1607">
                        <c:v>1.21272922809866E-2</c:v>
                      </c:pt>
                      <c:pt idx="1608">
                        <c:v>1.22509998817342E-2</c:v>
                      </c:pt>
                      <c:pt idx="1609">
                        <c:v>1.23708056949431E-2</c:v>
                      </c:pt>
                      <c:pt idx="1610">
                        <c:v>1.2486638157650699E-2</c:v>
                      </c:pt>
                      <c:pt idx="1611">
                        <c:v>1.2588529595950301E-2</c:v>
                      </c:pt>
                      <c:pt idx="1612">
                        <c:v>1.26757220334776E-2</c:v>
                      </c:pt>
                      <c:pt idx="1613">
                        <c:v>1.27571202090026E-2</c:v>
                      </c:pt>
                      <c:pt idx="1614">
                        <c:v>1.28319279198848E-2</c:v>
                      </c:pt>
                      <c:pt idx="1615">
                        <c:v>1.2899336287481701E-2</c:v>
                      </c:pt>
                      <c:pt idx="1616">
                        <c:v>1.2950298916491999E-2</c:v>
                      </c:pt>
                      <c:pt idx="1617">
                        <c:v>1.2993636333495699E-2</c:v>
                      </c:pt>
                      <c:pt idx="1618">
                        <c:v>1.3032149360571701E-2</c:v>
                      </c:pt>
                      <c:pt idx="1619">
                        <c:v>1.3053726946252101E-2</c:v>
                      </c:pt>
                      <c:pt idx="1620">
                        <c:v>1.3063177716011501E-2</c:v>
                      </c:pt>
                      <c:pt idx="1621">
                        <c:v>1.3064948795446899E-2</c:v>
                      </c:pt>
                      <c:pt idx="1622">
                        <c:v>1.3065400113758801E-2</c:v>
                      </c:pt>
                      <c:pt idx="1623">
                        <c:v>1.30560883598697E-2</c:v>
                      </c:pt>
                      <c:pt idx="1624">
                        <c:v>1.30467766059805E-2</c:v>
                      </c:pt>
                      <c:pt idx="1625">
                        <c:v>1.30210380791201E-2</c:v>
                      </c:pt>
                      <c:pt idx="1626">
                        <c:v>1.29890382556465E-2</c:v>
                      </c:pt>
                      <c:pt idx="1627">
                        <c:v>1.29439665545242E-2</c:v>
                      </c:pt>
                      <c:pt idx="1628">
                        <c:v>1.28839885283819E-2</c:v>
                      </c:pt>
                      <c:pt idx="1629">
                        <c:v>1.28150230037801E-2</c:v>
                      </c:pt>
                      <c:pt idx="1630">
                        <c:v>1.27459050225022E-2</c:v>
                      </c:pt>
                      <c:pt idx="1631">
                        <c:v>1.26668278872388E-2</c:v>
                      </c:pt>
                      <c:pt idx="1632">
                        <c:v>1.25761433098331E-2</c:v>
                      </c:pt>
                      <c:pt idx="1633">
                        <c:v>1.24806784005285E-2</c:v>
                      </c:pt>
                      <c:pt idx="1634">
                        <c:v>1.23807443710649E-2</c:v>
                      </c:pt>
                      <c:pt idx="1635">
                        <c:v>1.2271015335016001E-2</c:v>
                      </c:pt>
                      <c:pt idx="1636">
                        <c:v>1.2149790267446101E-2</c:v>
                      </c:pt>
                      <c:pt idx="1637">
                        <c:v>1.203046805701E-2</c:v>
                      </c:pt>
                      <c:pt idx="1638">
                        <c:v>1.19145644197286E-2</c:v>
                      </c:pt>
                      <c:pt idx="1639">
                        <c:v>1.17898424311436E-2</c:v>
                      </c:pt>
                      <c:pt idx="1640">
                        <c:v>1.1657764107907E-2</c:v>
                      </c:pt>
                      <c:pt idx="1641">
                        <c:v>1.15208427611349E-2</c:v>
                      </c:pt>
                      <c:pt idx="1642">
                        <c:v>1.13779258066651E-2</c:v>
                      </c:pt>
                      <c:pt idx="1643">
                        <c:v>1.1227889783433901E-2</c:v>
                      </c:pt>
                      <c:pt idx="1644">
                        <c:v>1.1076347904966999E-2</c:v>
                      </c:pt>
                      <c:pt idx="1645">
                        <c:v>1.0934238029349E-2</c:v>
                      </c:pt>
                      <c:pt idx="1646">
                        <c:v>1.07901291677739E-2</c:v>
                      </c:pt>
                      <c:pt idx="1647">
                        <c:v>1.06366643752512E-2</c:v>
                      </c:pt>
                      <c:pt idx="1648">
                        <c:v>1.0477911509020299E-2</c:v>
                      </c:pt>
                      <c:pt idx="1649">
                        <c:v>1.0318342688885601E-2</c:v>
                      </c:pt>
                      <c:pt idx="1650">
                        <c:v>1.0162380659237099E-2</c:v>
                      </c:pt>
                      <c:pt idx="1651">
                        <c:v>1.00032081892052E-2</c:v>
                      </c:pt>
                      <c:pt idx="1652">
                        <c:v>9.8490978674589894E-3</c:v>
                      </c:pt>
                      <c:pt idx="1653">
                        <c:v>9.7047760598780505E-3</c:v>
                      </c:pt>
                      <c:pt idx="1654">
                        <c:v>9.5654845399147006E-3</c:v>
                      </c:pt>
                      <c:pt idx="1655">
                        <c:v>9.4249471824441391E-3</c:v>
                      </c:pt>
                      <c:pt idx="1656">
                        <c:v>9.2797077310364795E-3</c:v>
                      </c:pt>
                      <c:pt idx="1657">
                        <c:v>9.1411090675905405E-3</c:v>
                      </c:pt>
                      <c:pt idx="1658">
                        <c:v>9.0094795234465595E-3</c:v>
                      </c:pt>
                      <c:pt idx="1659">
                        <c:v>8.8830168478327299E-3</c:v>
                      </c:pt>
                      <c:pt idx="1660">
                        <c:v>8.76128614053996E-3</c:v>
                      </c:pt>
                      <c:pt idx="1661">
                        <c:v>8.6484529455167995E-3</c:v>
                      </c:pt>
                      <c:pt idx="1662">
                        <c:v>8.5452790098820199E-3</c:v>
                      </c:pt>
                      <c:pt idx="1663">
                        <c:v>8.4470136065088099E-3</c:v>
                      </c:pt>
                      <c:pt idx="1664">
                        <c:v>8.3508094961241893E-3</c:v>
                      </c:pt>
                      <c:pt idx="1665">
                        <c:v>8.2631761328200593E-3</c:v>
                      </c:pt>
                      <c:pt idx="1666">
                        <c:v>8.1940516560524701E-3</c:v>
                      </c:pt>
                      <c:pt idx="1667">
                        <c:v>8.1393295789758003E-3</c:v>
                      </c:pt>
                      <c:pt idx="1668">
                        <c:v>8.0950731098402597E-3</c:v>
                      </c:pt>
                      <c:pt idx="1669">
                        <c:v>8.0671106867777793E-3</c:v>
                      </c:pt>
                      <c:pt idx="1670">
                        <c:v>8.0521200457259294E-3</c:v>
                      </c:pt>
                      <c:pt idx="1671">
                        <c:v>8.0446288195139392E-3</c:v>
                      </c:pt>
                      <c:pt idx="1672">
                        <c:v>8.0510649967924994E-3</c:v>
                      </c:pt>
                      <c:pt idx="1673">
                        <c:v>8.0786093203498808E-3</c:v>
                      </c:pt>
                      <c:pt idx="1674">
                        <c:v>8.1233397854922808E-3</c:v>
                      </c:pt>
                      <c:pt idx="1675">
                        <c:v>8.1822551137469106E-3</c:v>
                      </c:pt>
                      <c:pt idx="1676">
                        <c:v>8.26459054029266E-3</c:v>
                      </c:pt>
                      <c:pt idx="1677">
                        <c:v>8.3707228270602698E-3</c:v>
                      </c:pt>
                      <c:pt idx="1678">
                        <c:v>8.49466291510418E-3</c:v>
                      </c:pt>
                      <c:pt idx="1679">
                        <c:v>8.6378857335075807E-3</c:v>
                      </c:pt>
                      <c:pt idx="1680">
                        <c:v>8.7988601924659307E-3</c:v>
                      </c:pt>
                      <c:pt idx="1681">
                        <c:v>8.9853699142143292E-3</c:v>
                      </c:pt>
                      <c:pt idx="1682">
                        <c:v>9.2058029680620792E-3</c:v>
                      </c:pt>
                      <c:pt idx="1683">
                        <c:v>9.4513270043746992E-3</c:v>
                      </c:pt>
                      <c:pt idx="1684">
                        <c:v>9.7187292654945003E-3</c:v>
                      </c:pt>
                      <c:pt idx="1685">
                        <c:v>1.00177298996059E-2</c:v>
                      </c:pt>
                      <c:pt idx="1686">
                        <c:v>1.03530691861925E-2</c:v>
                      </c:pt>
                      <c:pt idx="1687">
                        <c:v>1.07152019660985E-2</c:v>
                      </c:pt>
                      <c:pt idx="1688">
                        <c:v>1.1109442269158E-2</c:v>
                      </c:pt>
                      <c:pt idx="1689">
                        <c:v>1.1541172345477999E-2</c:v>
                      </c:pt>
                      <c:pt idx="1690">
                        <c:v>1.2004086745443799E-2</c:v>
                      </c:pt>
                      <c:pt idx="1691">
                        <c:v>1.24994246612981E-2</c:v>
                      </c:pt>
                      <c:pt idx="1692">
                        <c:v>1.3025542195995001E-2</c:v>
                      </c:pt>
                      <c:pt idx="1693">
                        <c:v>1.3587025428639699E-2</c:v>
                      </c:pt>
                      <c:pt idx="1694">
                        <c:v>1.41947516956894E-2</c:v>
                      </c:pt>
                      <c:pt idx="1695">
                        <c:v>1.48392422593925E-2</c:v>
                      </c:pt>
                      <c:pt idx="1696">
                        <c:v>1.5522159969303499E-2</c:v>
                      </c:pt>
                      <c:pt idx="1697">
                        <c:v>1.62463789918087E-2</c:v>
                      </c:pt>
                      <c:pt idx="1698">
                        <c:v>1.70015445025085E-2</c:v>
                      </c:pt>
                      <c:pt idx="1699">
                        <c:v>1.7792144552423499E-2</c:v>
                      </c:pt>
                      <c:pt idx="1700">
                        <c:v>1.8630486616952099E-2</c:v>
                      </c:pt>
                      <c:pt idx="1701">
                        <c:v>1.9516606786482E-2</c:v>
                      </c:pt>
                      <c:pt idx="1702">
                        <c:v>2.0450325305135901E-2</c:v>
                      </c:pt>
                      <c:pt idx="1703">
                        <c:v>2.1425690000635399E-2</c:v>
                      </c:pt>
                      <c:pt idx="1704">
                        <c:v>2.24413114334059E-2</c:v>
                      </c:pt>
                      <c:pt idx="1705">
                        <c:v>2.34995623716782E-2</c:v>
                      </c:pt>
                      <c:pt idx="1706">
                        <c:v>2.45901967198182E-2</c:v>
                      </c:pt>
                      <c:pt idx="1707">
                        <c:v>2.5715521507706701E-2</c:v>
                      </c:pt>
                      <c:pt idx="1708">
                        <c:v>2.6884061315707801E-2</c:v>
                      </c:pt>
                      <c:pt idx="1709">
                        <c:v>2.8099558384580201E-2</c:v>
                      </c:pt>
                      <c:pt idx="1710">
                        <c:v>2.9365173583947499E-2</c:v>
                      </c:pt>
                      <c:pt idx="1711">
                        <c:v>3.0671442196709999E-2</c:v>
                      </c:pt>
                      <c:pt idx="1712">
                        <c:v>3.2008078462119199E-2</c:v>
                      </c:pt>
                      <c:pt idx="1713">
                        <c:v>3.3368998819456999E-2</c:v>
                      </c:pt>
                      <c:pt idx="1714">
                        <c:v>3.4752521771375902E-2</c:v>
                      </c:pt>
                      <c:pt idx="1715">
                        <c:v>3.6165974578497101E-2</c:v>
                      </c:pt>
                      <c:pt idx="1716">
                        <c:v>3.76275796978933E-2</c:v>
                      </c:pt>
                      <c:pt idx="1717">
                        <c:v>3.9140042690021797E-2</c:v>
                      </c:pt>
                      <c:pt idx="1718">
                        <c:v>4.0679604629440001E-2</c:v>
                      </c:pt>
                      <c:pt idx="1719">
                        <c:v>4.2246990906689798E-2</c:v>
                      </c:pt>
                      <c:pt idx="1720">
                        <c:v>4.3833435378155601E-2</c:v>
                      </c:pt>
                      <c:pt idx="1721">
                        <c:v>4.5427019985074403E-2</c:v>
                      </c:pt>
                      <c:pt idx="1722">
                        <c:v>4.7035487581129999E-2</c:v>
                      </c:pt>
                      <c:pt idx="1723">
                        <c:v>4.8668355595505697E-2</c:v>
                      </c:pt>
                      <c:pt idx="1724">
                        <c:v>5.0327803247748E-2</c:v>
                      </c:pt>
                      <c:pt idx="1725">
                        <c:v>5.2055463435313899E-2</c:v>
                      </c:pt>
                      <c:pt idx="1726">
                        <c:v>5.3798340017880003E-2</c:v>
                      </c:pt>
                      <c:pt idx="1727">
                        <c:v>5.54964797669436E-2</c:v>
                      </c:pt>
                      <c:pt idx="1728">
                        <c:v>5.7170066768267302E-2</c:v>
                      </c:pt>
                      <c:pt idx="1729">
                        <c:v>5.8826312447219697E-2</c:v>
                      </c:pt>
                      <c:pt idx="1730">
                        <c:v>6.04885029580031E-2</c:v>
                      </c:pt>
                      <c:pt idx="1731">
                        <c:v>6.2160264042580501E-2</c:v>
                      </c:pt>
                      <c:pt idx="1732">
                        <c:v>6.3832793038821306E-2</c:v>
                      </c:pt>
                      <c:pt idx="1733">
                        <c:v>6.5496013768077802E-2</c:v>
                      </c:pt>
                      <c:pt idx="1734">
                        <c:v>6.7145493588137095E-2</c:v>
                      </c:pt>
                      <c:pt idx="1735">
                        <c:v>6.8765890348250994E-2</c:v>
                      </c:pt>
                      <c:pt idx="1736">
                        <c:v>7.0350784396428001E-2</c:v>
                      </c:pt>
                      <c:pt idx="1737">
                        <c:v>7.1908835260540094E-2</c:v>
                      </c:pt>
                      <c:pt idx="1738">
                        <c:v>7.3440255992104894E-2</c:v>
                      </c:pt>
                      <c:pt idx="1739">
                        <c:v>7.4942601729065902E-2</c:v>
                      </c:pt>
                      <c:pt idx="1740">
                        <c:v>7.6522887353766694E-2</c:v>
                      </c:pt>
                      <c:pt idx="1741">
                        <c:v>7.8149139747814997E-2</c:v>
                      </c:pt>
                      <c:pt idx="1742">
                        <c:v>7.9640576939482205E-2</c:v>
                      </c:pt>
                      <c:pt idx="1743">
                        <c:v>8.1010669855148307E-2</c:v>
                      </c:pt>
                      <c:pt idx="1744">
                        <c:v>8.2303832817427605E-2</c:v>
                      </c:pt>
                      <c:pt idx="1745">
                        <c:v>8.3532751656082399E-2</c:v>
                      </c:pt>
                      <c:pt idx="1746">
                        <c:v>8.4721384917615702E-2</c:v>
                      </c:pt>
                      <c:pt idx="1747">
                        <c:v>8.5859437961415902E-2</c:v>
                      </c:pt>
                      <c:pt idx="1748">
                        <c:v>8.6946812716145294E-2</c:v>
                      </c:pt>
                      <c:pt idx="1749">
                        <c:v>8.7977506678685605E-2</c:v>
                      </c:pt>
                      <c:pt idx="1750">
                        <c:v>8.8941498273443095E-2</c:v>
                      </c:pt>
                      <c:pt idx="1751">
                        <c:v>8.9832275678256093E-2</c:v>
                      </c:pt>
                      <c:pt idx="1752">
                        <c:v>9.0651752672643401E-2</c:v>
                      </c:pt>
                      <c:pt idx="1753">
                        <c:v>9.1409907789769901E-2</c:v>
                      </c:pt>
                      <c:pt idx="1754">
                        <c:v>9.21053545584328E-2</c:v>
                      </c:pt>
                      <c:pt idx="1755">
                        <c:v>9.2759260985150402E-2</c:v>
                      </c:pt>
                      <c:pt idx="1756">
                        <c:v>9.3364636237463994E-2</c:v>
                      </c:pt>
                      <c:pt idx="1757">
                        <c:v>9.3872757563608106E-2</c:v>
                      </c:pt>
                      <c:pt idx="1758">
                        <c:v>9.4279297619022998E-2</c:v>
                      </c:pt>
                      <c:pt idx="1759">
                        <c:v>9.4609922531131596E-2</c:v>
                      </c:pt>
                      <c:pt idx="1760">
                        <c:v>9.4872641250821593E-2</c:v>
                      </c:pt>
                      <c:pt idx="1761">
                        <c:v>9.5064863699445099E-2</c:v>
                      </c:pt>
                      <c:pt idx="1762">
                        <c:v>9.5205524321974502E-2</c:v>
                      </c:pt>
                      <c:pt idx="1763">
                        <c:v>9.51901441150977E-2</c:v>
                      </c:pt>
                      <c:pt idx="1764">
                        <c:v>9.51747639082208E-2</c:v>
                      </c:pt>
                      <c:pt idx="1765">
                        <c:v>9.5125496236786899E-2</c:v>
                      </c:pt>
                      <c:pt idx="1766">
                        <c:v>9.4963447082078295E-2</c:v>
                      </c:pt>
                      <c:pt idx="1767">
                        <c:v>9.4740923837105806E-2</c:v>
                      </c:pt>
                      <c:pt idx="1768">
                        <c:v>9.4448077774071895E-2</c:v>
                      </c:pt>
                      <c:pt idx="1769">
                        <c:v>9.4082826579088702E-2</c:v>
                      </c:pt>
                      <c:pt idx="1770">
                        <c:v>9.3640815071892994E-2</c:v>
                      </c:pt>
                      <c:pt idx="1771">
                        <c:v>9.3107098060923696E-2</c:v>
                      </c:pt>
                      <c:pt idx="1772">
                        <c:v>9.2508706025943202E-2</c:v>
                      </c:pt>
                      <c:pt idx="1773">
                        <c:v>9.1874502274498504E-2</c:v>
                      </c:pt>
                      <c:pt idx="1774">
                        <c:v>9.1202847913033597E-2</c:v>
                      </c:pt>
                      <c:pt idx="1775">
                        <c:v>9.0489064522926599E-2</c:v>
                      </c:pt>
                      <c:pt idx="1776">
                        <c:v>8.9714036247267398E-2</c:v>
                      </c:pt>
                      <c:pt idx="1777">
                        <c:v>8.8875686807924695E-2</c:v>
                      </c:pt>
                      <c:pt idx="1778">
                        <c:v>8.7987604198984506E-2</c:v>
                      </c:pt>
                      <c:pt idx="1779">
                        <c:v>8.7053591580102202E-2</c:v>
                      </c:pt>
                      <c:pt idx="1780">
                        <c:v>8.6067503812324003E-2</c:v>
                      </c:pt>
                      <c:pt idx="1781">
                        <c:v>8.5045625587504406E-2</c:v>
                      </c:pt>
                      <c:pt idx="1782">
                        <c:v>8.4003948889924601E-2</c:v>
                      </c:pt>
                      <c:pt idx="1783">
                        <c:v>8.2921578021566897E-2</c:v>
                      </c:pt>
                      <c:pt idx="1784">
                        <c:v>8.1794187234208601E-2</c:v>
                      </c:pt>
                      <c:pt idx="1785">
                        <c:v>8.0611286845901894E-2</c:v>
                      </c:pt>
                      <c:pt idx="1786">
                        <c:v>7.9380344338051495E-2</c:v>
                      </c:pt>
                      <c:pt idx="1787">
                        <c:v>7.8130008857038594E-2</c:v>
                      </c:pt>
                      <c:pt idx="1788">
                        <c:v>7.6689369568816307E-2</c:v>
                      </c:pt>
                      <c:pt idx="1789">
                        <c:v>7.5251787875795298E-2</c:v>
                      </c:pt>
                      <c:pt idx="1790">
                        <c:v>7.3985923837092293E-2</c:v>
                      </c:pt>
                      <c:pt idx="1791">
                        <c:v>7.2692884408882302E-2</c:v>
                      </c:pt>
                      <c:pt idx="1792">
                        <c:v>7.1370952573761998E-2</c:v>
                      </c:pt>
                      <c:pt idx="1793">
                        <c:v>7.0037550929020101E-2</c:v>
                      </c:pt>
                      <c:pt idx="1794">
                        <c:v>6.8691057740066799E-2</c:v>
                      </c:pt>
                      <c:pt idx="1795">
                        <c:v>6.7321739654369703E-2</c:v>
                      </c:pt>
                      <c:pt idx="1796">
                        <c:v>6.5962015067934796E-2</c:v>
                      </c:pt>
                      <c:pt idx="1797">
                        <c:v>6.4622043728561299E-2</c:v>
                      </c:pt>
                      <c:pt idx="1798">
                        <c:v>6.3271956660524403E-2</c:v>
                      </c:pt>
                      <c:pt idx="1799">
                        <c:v>6.1918298686112497E-2</c:v>
                      </c:pt>
                      <c:pt idx="1800">
                        <c:v>6.0574309428066797E-2</c:v>
                      </c:pt>
                      <c:pt idx="1801">
                        <c:v>5.9233644065571502E-2</c:v>
                      </c:pt>
                      <c:pt idx="1802">
                        <c:v>5.7882055741241702E-2</c:v>
                      </c:pt>
                      <c:pt idx="1803">
                        <c:v>5.6529714961657998E-2</c:v>
                      </c:pt>
                      <c:pt idx="1804">
                        <c:v>5.52028790012885E-2</c:v>
                      </c:pt>
                      <c:pt idx="1805">
                        <c:v>5.3901939663383601E-2</c:v>
                      </c:pt>
                      <c:pt idx="1806">
                        <c:v>5.2595962235444903E-2</c:v>
                      </c:pt>
                      <c:pt idx="1807">
                        <c:v>5.1237514672216003E-2</c:v>
                      </c:pt>
                      <c:pt idx="1808">
                        <c:v>4.9897414608016999E-2</c:v>
                      </c:pt>
                      <c:pt idx="1809">
                        <c:v>4.8620570445609503E-2</c:v>
                      </c:pt>
                      <c:pt idx="1810">
                        <c:v>4.7360029290841002E-2</c:v>
                      </c:pt>
                      <c:pt idx="1811">
                        <c:v>4.6128417497115999E-2</c:v>
                      </c:pt>
                      <c:pt idx="1812">
                        <c:v>4.4924699315956801E-2</c:v>
                      </c:pt>
                      <c:pt idx="1813">
                        <c:v>4.3739746585296203E-2</c:v>
                      </c:pt>
                      <c:pt idx="1814">
                        <c:v>4.2573384288278802E-2</c:v>
                      </c:pt>
                      <c:pt idx="1815">
                        <c:v>4.1417159182447899E-2</c:v>
                      </c:pt>
                      <c:pt idx="1816">
                        <c:v>4.02667540002613E-2</c:v>
                      </c:pt>
                      <c:pt idx="1817">
                        <c:v>3.9130378898626597E-2</c:v>
                      </c:pt>
                      <c:pt idx="1818">
                        <c:v>3.8002632701431602E-2</c:v>
                      </c:pt>
                      <c:pt idx="1819">
                        <c:v>3.69154390710262E-2</c:v>
                      </c:pt>
                      <c:pt idx="1820">
                        <c:v>3.5894037154380699E-2</c:v>
                      </c:pt>
                      <c:pt idx="1821">
                        <c:v>3.48973144224725E-2</c:v>
                      </c:pt>
                      <c:pt idx="1822">
                        <c:v>3.3904268965086803E-2</c:v>
                      </c:pt>
                      <c:pt idx="1823">
                        <c:v>3.2922201576684497E-2</c:v>
                      </c:pt>
                      <c:pt idx="1824">
                        <c:v>3.1965791171903797E-2</c:v>
                      </c:pt>
                      <c:pt idx="1825">
                        <c:v>3.10343272579373E-2</c:v>
                      </c:pt>
                      <c:pt idx="1826">
                        <c:v>3.0123148282450701E-2</c:v>
                      </c:pt>
                      <c:pt idx="1827">
                        <c:v>2.92461241898451E-2</c:v>
                      </c:pt>
                      <c:pt idx="1828">
                        <c:v>2.8402198036318198E-2</c:v>
                      </c:pt>
                      <c:pt idx="1829">
                        <c:v>2.7573895338800999E-2</c:v>
                      </c:pt>
                      <c:pt idx="1830">
                        <c:v>2.6762938588741299E-2</c:v>
                      </c:pt>
                      <c:pt idx="1831">
                        <c:v>2.5973234325629101E-2</c:v>
                      </c:pt>
                      <c:pt idx="1832">
                        <c:v>2.52037803930228E-2</c:v>
                      </c:pt>
                      <c:pt idx="1833">
                        <c:v>2.4452423508200601E-2</c:v>
                      </c:pt>
                      <c:pt idx="1834">
                        <c:v>2.3729893424482399E-2</c:v>
                      </c:pt>
                      <c:pt idx="1835">
                        <c:v>2.3049612540196801E-2</c:v>
                      </c:pt>
                      <c:pt idx="1836">
                        <c:v>2.2393576083720002E-2</c:v>
                      </c:pt>
                      <c:pt idx="1837">
                        <c:v>2.17512352912363E-2</c:v>
                      </c:pt>
                      <c:pt idx="1838">
                        <c:v>2.11244963898598E-2</c:v>
                      </c:pt>
                      <c:pt idx="1839">
                        <c:v>2.05127106224012E-2</c:v>
                      </c:pt>
                      <c:pt idx="1840">
                        <c:v>1.99193240065021E-2</c:v>
                      </c:pt>
                      <c:pt idx="1841">
                        <c:v>1.9348972414613301E-2</c:v>
                      </c:pt>
                      <c:pt idx="1842">
                        <c:v>1.8808861588402E-2</c:v>
                      </c:pt>
                      <c:pt idx="1843">
                        <c:v>1.82898902987398E-2</c:v>
                      </c:pt>
                      <c:pt idx="1844">
                        <c:v>1.77830331979692E-2</c:v>
                      </c:pt>
                      <c:pt idx="1845">
                        <c:v>1.7295053146210299E-2</c:v>
                      </c:pt>
                      <c:pt idx="1846">
                        <c:v>1.6829050887091499E-2</c:v>
                      </c:pt>
                      <c:pt idx="1847">
                        <c:v>1.6379723102529799E-2</c:v>
                      </c:pt>
                      <c:pt idx="1848">
                        <c:v>1.5944455881637998E-2</c:v>
                      </c:pt>
                      <c:pt idx="1849">
                        <c:v>1.5530444608419401E-2</c:v>
                      </c:pt>
                      <c:pt idx="1850">
                        <c:v>1.51447768865285E-2</c:v>
                      </c:pt>
                      <c:pt idx="1851">
                        <c:v>1.47774877260042E-2</c:v>
                      </c:pt>
                      <c:pt idx="1852">
                        <c:v>1.4421259952155799E-2</c:v>
                      </c:pt>
                      <c:pt idx="1853">
                        <c:v>1.40760359119265E-2</c:v>
                      </c:pt>
                      <c:pt idx="1854">
                        <c:v>1.3742750941959699E-2</c:v>
                      </c:pt>
                      <c:pt idx="1855">
                        <c:v>1.34279727812339E-2</c:v>
                      </c:pt>
                      <c:pt idx="1856">
                        <c:v>1.31233053401214E-2</c:v>
                      </c:pt>
                      <c:pt idx="1857">
                        <c:v>1.28328230238836E-2</c:v>
                      </c:pt>
                      <c:pt idx="1858">
                        <c:v>1.25697815008799E-2</c:v>
                      </c:pt>
                      <c:pt idx="1859">
                        <c:v>1.23192834069517E-2</c:v>
                      </c:pt>
                      <c:pt idx="1860">
                        <c:v>1.20716497394446E-2</c:v>
                      </c:pt>
                      <c:pt idx="1861">
                        <c:v>1.18382759313691E-2</c:v>
                      </c:pt>
                      <c:pt idx="1862">
                        <c:v>1.16229921663457E-2</c:v>
                      </c:pt>
                      <c:pt idx="1863">
                        <c:v>1.1420889143422401E-2</c:v>
                      </c:pt>
                      <c:pt idx="1864">
                        <c:v>1.12310741114371E-2</c:v>
                      </c:pt>
                      <c:pt idx="1865">
                        <c:v>1.1059720602024099E-2</c:v>
                      </c:pt>
                      <c:pt idx="1866">
                        <c:v>1.0904732436588399E-2</c:v>
                      </c:pt>
                      <c:pt idx="1867">
                        <c:v>1.07568867250998E-2</c:v>
                      </c:pt>
                      <c:pt idx="1868">
                        <c:v>1.0616010148335899E-2</c:v>
                      </c:pt>
                      <c:pt idx="1869">
                        <c:v>1.0484372344441601E-2</c:v>
                      </c:pt>
                      <c:pt idx="1870">
                        <c:v>1.03611809772795E-2</c:v>
                      </c:pt>
                      <c:pt idx="1871">
                        <c:v>1.02505622829851E-2</c:v>
                      </c:pt>
                      <c:pt idx="1872">
                        <c:v>1.0153952358039E-2</c:v>
                      </c:pt>
                      <c:pt idx="1873">
                        <c:v>1.0069837703309501E-2</c:v>
                      </c:pt>
                      <c:pt idx="1874">
                        <c:v>9.9981552580808604E-3</c:v>
                      </c:pt>
                      <c:pt idx="1875">
                        <c:v>9.9393259949270198E-3</c:v>
                      </c:pt>
                      <c:pt idx="1876">
                        <c:v>9.8865963479349093E-3</c:v>
                      </c:pt>
                      <c:pt idx="1877">
                        <c:v>9.8388546667037904E-3</c:v>
                      </c:pt>
                      <c:pt idx="1878">
                        <c:v>9.8087940860598199E-3</c:v>
                      </c:pt>
                      <c:pt idx="1879">
                        <c:v>9.7884885559670794E-3</c:v>
                      </c:pt>
                      <c:pt idx="1880">
                        <c:v>9.7725449558332296E-3</c:v>
                      </c:pt>
                      <c:pt idx="1881">
                        <c:v>9.7745244750740007E-3</c:v>
                      </c:pt>
                      <c:pt idx="1882">
                        <c:v>9.7921105418844294E-3</c:v>
                      </c:pt>
                      <c:pt idx="1883">
                        <c:v>9.8084928698548794E-3</c:v>
                      </c:pt>
                      <c:pt idx="1884">
                        <c:v>9.8334886327968302E-3</c:v>
                      </c:pt>
                      <c:pt idx="1885">
                        <c:v>9.8760073188611207E-3</c:v>
                      </c:pt>
                      <c:pt idx="1886">
                        <c:v>9.9227132932707893E-3</c:v>
                      </c:pt>
                      <c:pt idx="1887">
                        <c:v>9.9795508626746403E-3</c:v>
                      </c:pt>
                      <c:pt idx="1888">
                        <c:v>1.0053118194748099E-2</c:v>
                      </c:pt>
                      <c:pt idx="1889">
                        <c:v>1.0135113998272501E-2</c:v>
                      </c:pt>
                      <c:pt idx="1890">
                        <c:v>1.0227351466054401E-2</c:v>
                      </c:pt>
                      <c:pt idx="1891">
                        <c:v>1.03337446766397E-2</c:v>
                      </c:pt>
                      <c:pt idx="1892">
                        <c:v>1.04543346936277E-2</c:v>
                      </c:pt>
                      <c:pt idx="1893">
                        <c:v>1.0583564053848801E-2</c:v>
                      </c:pt>
                      <c:pt idx="1894">
                        <c:v>1.0723632450984601E-2</c:v>
                      </c:pt>
                      <c:pt idx="1895">
                        <c:v>1.08771493189337E-2</c:v>
                      </c:pt>
                      <c:pt idx="1896">
                        <c:v>1.10451387296382E-2</c:v>
                      </c:pt>
                      <c:pt idx="1897">
                        <c:v>1.1225257767467099E-2</c:v>
                      </c:pt>
                      <c:pt idx="1898">
                        <c:v>1.14199101025882E-2</c:v>
                      </c:pt>
                      <c:pt idx="1899">
                        <c:v>1.16278912919067E-2</c:v>
                      </c:pt>
                      <c:pt idx="1900">
                        <c:v>1.18472314693393E-2</c:v>
                      </c:pt>
                      <c:pt idx="1901">
                        <c:v>1.2087149913713201E-2</c:v>
                      </c:pt>
                      <c:pt idx="1902">
                        <c:v>1.23462450936147E-2</c:v>
                      </c:pt>
                      <c:pt idx="1903">
                        <c:v>1.26179025560788E-2</c:v>
                      </c:pt>
                      <c:pt idx="1904">
                        <c:v>1.29096572029434E-2</c:v>
                      </c:pt>
                      <c:pt idx="1905">
                        <c:v>1.32201841507304E-2</c:v>
                      </c:pt>
                      <c:pt idx="1906">
                        <c:v>1.3540985110976801E-2</c:v>
                      </c:pt>
                      <c:pt idx="1907">
                        <c:v>1.38897654132092E-2</c:v>
                      </c:pt>
                      <c:pt idx="1908">
                        <c:v>1.4267068808238199E-2</c:v>
                      </c:pt>
                      <c:pt idx="1909">
                        <c:v>1.4655709251266901E-2</c:v>
                      </c:pt>
                      <c:pt idx="1910">
                        <c:v>1.5062378199762199E-2</c:v>
                      </c:pt>
                      <c:pt idx="1911">
                        <c:v>1.54988100896557E-2</c:v>
                      </c:pt>
                      <c:pt idx="1912">
                        <c:v>1.5959567635482199E-2</c:v>
                      </c:pt>
                      <c:pt idx="1913">
                        <c:v>1.6443951540282699E-2</c:v>
                      </c:pt>
                      <c:pt idx="1914">
                        <c:v>1.6966510701312401E-2</c:v>
                      </c:pt>
                      <c:pt idx="1915">
                        <c:v>1.7529827252768901E-2</c:v>
                      </c:pt>
                      <c:pt idx="1916">
                        <c:v>1.8122257864672298E-2</c:v>
                      </c:pt>
                      <c:pt idx="1917">
                        <c:v>1.8747975164317799E-2</c:v>
                      </c:pt>
                      <c:pt idx="1918">
                        <c:v>1.9414698411675198E-2</c:v>
                      </c:pt>
                      <c:pt idx="1919">
                        <c:v>2.01164704230378E-2</c:v>
                      </c:pt>
                      <c:pt idx="1920">
                        <c:v>2.08646801189919E-2</c:v>
                      </c:pt>
                      <c:pt idx="1921">
                        <c:v>2.1666745991964501E-2</c:v>
                      </c:pt>
                      <c:pt idx="1922">
                        <c:v>2.2505742253923801E-2</c:v>
                      </c:pt>
                      <c:pt idx="1923">
                        <c:v>2.3401987545040401E-2</c:v>
                      </c:pt>
                      <c:pt idx="1924">
                        <c:v>2.4372022840561801E-2</c:v>
                      </c:pt>
                      <c:pt idx="1925">
                        <c:v>2.5396685042335301E-2</c:v>
                      </c:pt>
                      <c:pt idx="1926">
                        <c:v>2.6479089211654299E-2</c:v>
                      </c:pt>
                      <c:pt idx="1927">
                        <c:v>2.7632828861217401E-2</c:v>
                      </c:pt>
                      <c:pt idx="1928">
                        <c:v>2.8864905256159298E-2</c:v>
                      </c:pt>
                      <c:pt idx="1929">
                        <c:v>3.01963900302256E-2</c:v>
                      </c:pt>
                      <c:pt idx="1930">
                        <c:v>3.1628602645833302E-2</c:v>
                      </c:pt>
                      <c:pt idx="1931">
                        <c:v>3.3160459301901299E-2</c:v>
                      </c:pt>
                      <c:pt idx="1932">
                        <c:v>3.4800875105792002E-2</c:v>
                      </c:pt>
                      <c:pt idx="1933">
                        <c:v>3.6542981244630998E-2</c:v>
                      </c:pt>
                      <c:pt idx="1934">
                        <c:v>3.8395544993896698E-2</c:v>
                      </c:pt>
                      <c:pt idx="1935">
                        <c:v>4.0379712964228098E-2</c:v>
                      </c:pt>
                      <c:pt idx="1936">
                        <c:v>4.2508345835359798E-2</c:v>
                      </c:pt>
                      <c:pt idx="1937">
                        <c:v>4.4797962518454602E-2</c:v>
                      </c:pt>
                      <c:pt idx="1938">
                        <c:v>4.7265334321185203E-2</c:v>
                      </c:pt>
                      <c:pt idx="1939">
                        <c:v>4.9942150805120301E-2</c:v>
                      </c:pt>
                      <c:pt idx="1940">
                        <c:v>5.2836361194937197E-2</c:v>
                      </c:pt>
                      <c:pt idx="1941">
                        <c:v>5.5869845877556203E-2</c:v>
                      </c:pt>
                      <c:pt idx="1942">
                        <c:v>5.90412084754839E-2</c:v>
                      </c:pt>
                      <c:pt idx="1943">
                        <c:v>6.2447737810653201E-2</c:v>
                      </c:pt>
                      <c:pt idx="1944">
                        <c:v>6.6130191003157701E-2</c:v>
                      </c:pt>
                      <c:pt idx="1945">
                        <c:v>7.0079636486192601E-2</c:v>
                      </c:pt>
                      <c:pt idx="1946">
                        <c:v>7.43410243191302E-2</c:v>
                      </c:pt>
                      <c:pt idx="1947">
                        <c:v>7.9036829131287803E-2</c:v>
                      </c:pt>
                      <c:pt idx="1948">
                        <c:v>8.39792654955447E-2</c:v>
                      </c:pt>
                      <c:pt idx="1949">
                        <c:v>8.9047991376453403E-2</c:v>
                      </c:pt>
                      <c:pt idx="1950">
                        <c:v>9.4486328613171605E-2</c:v>
                      </c:pt>
                      <c:pt idx="1951">
                        <c:v>0.100266968398669</c:v>
                      </c:pt>
                      <c:pt idx="1952">
                        <c:v>0.106336639903096</c:v>
                      </c:pt>
                      <c:pt idx="1953">
                        <c:v>0.112780177544305</c:v>
                      </c:pt>
                      <c:pt idx="1954">
                        <c:v>0.119640722185423</c:v>
                      </c:pt>
                      <c:pt idx="1955">
                        <c:v>0.12683893466760801</c:v>
                      </c:pt>
                      <c:pt idx="1956">
                        <c:v>0.13433794629554999</c:v>
                      </c:pt>
                      <c:pt idx="1957">
                        <c:v>0.142240308323138</c:v>
                      </c:pt>
                      <c:pt idx="1958">
                        <c:v>0.15065452068996199</c:v>
                      </c:pt>
                      <c:pt idx="1959">
                        <c:v>0.159579575512549</c:v>
                      </c:pt>
                      <c:pt idx="1960">
                        <c:v>0.16899985629869199</c:v>
                      </c:pt>
                      <c:pt idx="1961">
                        <c:v>0.17891774592586099</c:v>
                      </c:pt>
                      <c:pt idx="1962">
                        <c:v>0.18933329010314401</c:v>
                      </c:pt>
                      <c:pt idx="1963">
                        <c:v>0.200211241327826</c:v>
                      </c:pt>
                      <c:pt idx="1964">
                        <c:v>0.21144546778833001</c:v>
                      </c:pt>
                      <c:pt idx="1965">
                        <c:v>0.22310480353985401</c:v>
                      </c:pt>
                      <c:pt idx="1966">
                        <c:v>0.23530532055123099</c:v>
                      </c:pt>
                      <c:pt idx="1967">
                        <c:v>0.248048185554408</c:v>
                      </c:pt>
                      <c:pt idx="1968">
                        <c:v>0.261330006003193</c:v>
                      </c:pt>
                      <c:pt idx="1969">
                        <c:v>0.27521804452425702</c:v>
                      </c:pt>
                      <c:pt idx="1970">
                        <c:v>0.28971649631764301</c:v>
                      </c:pt>
                      <c:pt idx="1971">
                        <c:v>0.304542315615838</c:v>
                      </c:pt>
                      <c:pt idx="1972">
                        <c:v>0.31975330226583598</c:v>
                      </c:pt>
                      <c:pt idx="1973">
                        <c:v>0.335553831854013</c:v>
                      </c:pt>
                      <c:pt idx="1974">
                        <c:v>0.35173785475596597</c:v>
                      </c:pt>
                      <c:pt idx="1975">
                        <c:v>0.36826717130317799</c:v>
                      </c:pt>
                      <c:pt idx="1976">
                        <c:v>0.385311509072777</c:v>
                      </c:pt>
                      <c:pt idx="1977">
                        <c:v>0.40283123001918503</c:v>
                      </c:pt>
                      <c:pt idx="1978">
                        <c:v>0.42059279833357099</c:v>
                      </c:pt>
                      <c:pt idx="1979">
                        <c:v>0.438625781997108</c:v>
                      </c:pt>
                      <c:pt idx="1980">
                        <c:v>0.456891988996661</c:v>
                      </c:pt>
                      <c:pt idx="1981">
                        <c:v>0.475388444713707</c:v>
                      </c:pt>
                      <c:pt idx="1982">
                        <c:v>0.49425394974415499</c:v>
                      </c:pt>
                      <c:pt idx="1983">
                        <c:v>0.51348976353926001</c:v>
                      </c:pt>
                      <c:pt idx="1984">
                        <c:v>0.53305408538227605</c:v>
                      </c:pt>
                      <c:pt idx="1985">
                        <c:v>0.55301927728282696</c:v>
                      </c:pt>
                      <c:pt idx="1986">
                        <c:v>0.57307020361900696</c:v>
                      </c:pt>
                      <c:pt idx="1987">
                        <c:v>0.59271650930786302</c:v>
                      </c:pt>
                      <c:pt idx="1988">
                        <c:v>0.61210456569998595</c:v>
                      </c:pt>
                      <c:pt idx="1989">
                        <c:v>0.63169638961054797</c:v>
                      </c:pt>
                      <c:pt idx="1990">
                        <c:v>0.65144905616048898</c:v>
                      </c:pt>
                      <c:pt idx="1991">
                        <c:v>0.671196005054287</c:v>
                      </c:pt>
                      <c:pt idx="1992">
                        <c:v>0.69080030413771398</c:v>
                      </c:pt>
                      <c:pt idx="1993">
                        <c:v>0.71007120908561305</c:v>
                      </c:pt>
                      <c:pt idx="1994">
                        <c:v>0.72897995460875098</c:v>
                      </c:pt>
                      <c:pt idx="1995">
                        <c:v>0.74752000372779803</c:v>
                      </c:pt>
                      <c:pt idx="1996">
                        <c:v>0.76581895268288103</c:v>
                      </c:pt>
                      <c:pt idx="1997">
                        <c:v>0.78375512864821595</c:v>
                      </c:pt>
                      <c:pt idx="1998">
                        <c:v>0.80153675776183897</c:v>
                      </c:pt>
                      <c:pt idx="1999">
                        <c:v>0.81896463290351096</c:v>
                      </c:pt>
                      <c:pt idx="2000">
                        <c:v>0.83564016210401304</c:v>
                      </c:pt>
                      <c:pt idx="2001">
                        <c:v>0.85153214207139905</c:v>
                      </c:pt>
                      <c:pt idx="2002">
                        <c:v>0.86659445477818797</c:v>
                      </c:pt>
                      <c:pt idx="2003">
                        <c:v>0.88097319498196403</c:v>
                      </c:pt>
                      <c:pt idx="2004">
                        <c:v>0.89476945301604005</c:v>
                      </c:pt>
                      <c:pt idx="2005">
                        <c:v>0.90795359707003498</c:v>
                      </c:pt>
                      <c:pt idx="2006">
                        <c:v>0.92041714385191198</c:v>
                      </c:pt>
                      <c:pt idx="2007">
                        <c:v>0.93206552048518398</c:v>
                      </c:pt>
                      <c:pt idx="2008">
                        <c:v>0.94281176850208603</c:v>
                      </c:pt>
                      <c:pt idx="2009">
                        <c:v>0.95260927418962404</c:v>
                      </c:pt>
                      <c:pt idx="2010">
                        <c:v>0.96150784889870899</c:v>
                      </c:pt>
                      <c:pt idx="2011">
                        <c:v>0.96953246875735699</c:v>
                      </c:pt>
                      <c:pt idx="2012">
                        <c:v>0.97665756312594099</c:v>
                      </c:pt>
                      <c:pt idx="2013">
                        <c:v>0.98290176988515798</c:v>
                      </c:pt>
                      <c:pt idx="2014">
                        <c:v>0.98822891172063598</c:v>
                      </c:pt>
                      <c:pt idx="2015">
                        <c:v>0.99261164282285397</c:v>
                      </c:pt>
                      <c:pt idx="2016">
                        <c:v>0.99603637029681902</c:v>
                      </c:pt>
                      <c:pt idx="2017">
                        <c:v>0.99848662180884795</c:v>
                      </c:pt>
                      <c:pt idx="2018">
                        <c:v>1</c:v>
                      </c:pt>
                      <c:pt idx="2019">
                        <c:v>0.99980585185131998</c:v>
                      </c:pt>
                      <c:pt idx="2020">
                        <c:v>0.99961170370263996</c:v>
                      </c:pt>
                      <c:pt idx="2021">
                        <c:v>0.99907656600510397</c:v>
                      </c:pt>
                      <c:pt idx="2022">
                        <c:v>0.99694062202492895</c:v>
                      </c:pt>
                      <c:pt idx="2023">
                        <c:v>0.99390032463128497</c:v>
                      </c:pt>
                      <c:pt idx="2024">
                        <c:v>0.99002705201474295</c:v>
                      </c:pt>
                      <c:pt idx="2025">
                        <c:v>0.98536527442120403</c:v>
                      </c:pt>
                      <c:pt idx="2026">
                        <c:v>0.97989565833561398</c:v>
                      </c:pt>
                      <c:pt idx="2027">
                        <c:v>0.97364131891666705</c:v>
                      </c:pt>
                      <c:pt idx="2028">
                        <c:v>0.96661160947040703</c:v>
                      </c:pt>
                      <c:pt idx="2029">
                        <c:v>0.95877831151808701</c:v>
                      </c:pt>
                      <c:pt idx="2030">
                        <c:v>0.95018167851177004</c:v>
                      </c:pt>
                      <c:pt idx="2031">
                        <c:v>0.94091960621890602</c:v>
                      </c:pt>
                      <c:pt idx="2032">
                        <c:v>0.93115018494900004</c:v>
                      </c:pt>
                      <c:pt idx="2033">
                        <c:v>0.92089090443800803</c:v>
                      </c:pt>
                      <c:pt idx="2034">
                        <c:v>0.91001617136414703</c:v>
                      </c:pt>
                      <c:pt idx="2035">
                        <c:v>0.89848324095835297</c:v>
                      </c:pt>
                      <c:pt idx="2036">
                        <c:v>0.886373269135727</c:v>
                      </c:pt>
                      <c:pt idx="2037">
                        <c:v>0.87372199521896798</c:v>
                      </c:pt>
                      <c:pt idx="2038">
                        <c:v>0.86060353474024998</c:v>
                      </c:pt>
                      <c:pt idx="2039">
                        <c:v>0.84715424802134398</c:v>
                      </c:pt>
                      <c:pt idx="2040">
                        <c:v>0.83353538497357504</c:v>
                      </c:pt>
                      <c:pt idx="2041">
                        <c:v>0.81953761786689405</c:v>
                      </c:pt>
                      <c:pt idx="2042">
                        <c:v>0.80500963871745401</c:v>
                      </c:pt>
                      <c:pt idx="2043">
                        <c:v>0.79009817516497305</c:v>
                      </c:pt>
                      <c:pt idx="2044">
                        <c:v>0.77488680494165496</c:v>
                      </c:pt>
                      <c:pt idx="2045">
                        <c:v>0.75949713728284896</c:v>
                      </c:pt>
                      <c:pt idx="2046">
                        <c:v>0.74394112397722401</c:v>
                      </c:pt>
                      <c:pt idx="2047">
                        <c:v>0.72848614008592305</c:v>
                      </c:pt>
                      <c:pt idx="2048">
                        <c:v>0.71310436929125198</c:v>
                      </c:pt>
                      <c:pt idx="2049">
                        <c:v>0.69759179693936102</c:v>
                      </c:pt>
                      <c:pt idx="2050">
                        <c:v>0.68184279499642997</c:v>
                      </c:pt>
                      <c:pt idx="2051">
                        <c:v>0.66587993430537196</c:v>
                      </c:pt>
                      <c:pt idx="2052">
                        <c:v>0.64990311511799803</c:v>
                      </c:pt>
                      <c:pt idx="2053">
                        <c:v>0.63396083411676596</c:v>
                      </c:pt>
                      <c:pt idx="2054">
                        <c:v>0.61805615053015495</c:v>
                      </c:pt>
                      <c:pt idx="2055">
                        <c:v>0.60241291268825403</c:v>
                      </c:pt>
                      <c:pt idx="2056">
                        <c:v>0.586942661106712</c:v>
                      </c:pt>
                      <c:pt idx="2057">
                        <c:v>0.571362866236233</c:v>
                      </c:pt>
                      <c:pt idx="2058">
                        <c:v>0.55564881485802997</c:v>
                      </c:pt>
                      <c:pt idx="2059">
                        <c:v>0.54009532321723597</c:v>
                      </c:pt>
                      <c:pt idx="2060">
                        <c:v>0.52474243997455805</c:v>
                      </c:pt>
                      <c:pt idx="2061">
                        <c:v>0.50953396483754199</c:v>
                      </c:pt>
                      <c:pt idx="2062">
                        <c:v>0.49473728701931502</c:v>
                      </c:pt>
                      <c:pt idx="2063">
                        <c:v>0.48035120004451998</c:v>
                      </c:pt>
                      <c:pt idx="2064">
                        <c:v>0.46620403984845699</c:v>
                      </c:pt>
                      <c:pt idx="2065">
                        <c:v>0.452167170005569</c:v>
                      </c:pt>
                      <c:pt idx="2066">
                        <c:v>0.43815202204204301</c:v>
                      </c:pt>
                      <c:pt idx="2067">
                        <c:v>0.424328993533028</c:v>
                      </c:pt>
                      <c:pt idx="2068">
                        <c:v>0.410840598246351</c:v>
                      </c:pt>
                      <c:pt idx="2069">
                        <c:v>0.39762135037135199</c:v>
                      </c:pt>
                      <c:pt idx="2070">
                        <c:v>0.38477233758981899</c:v>
                      </c:pt>
                      <c:pt idx="2071">
                        <c:v>0.37224428201146298</c:v>
                      </c:pt>
                      <c:pt idx="2072">
                        <c:v>0.36008909149804902</c:v>
                      </c:pt>
                      <c:pt idx="2073">
                        <c:v>0.348220203434633</c:v>
                      </c:pt>
                      <c:pt idx="2074">
                        <c:v>0.33639555652846098</c:v>
                      </c:pt>
                      <c:pt idx="2075">
                        <c:v>0.32471366931503998</c:v>
                      </c:pt>
                      <c:pt idx="2076">
                        <c:v>0.313197142906187</c:v>
                      </c:pt>
                      <c:pt idx="2077">
                        <c:v>0.30211343607459401</c:v>
                      </c:pt>
                      <c:pt idx="2078">
                        <c:v>0.29161408562953101</c:v>
                      </c:pt>
                      <c:pt idx="2079">
                        <c:v>0.281428062435021</c:v>
                      </c:pt>
                      <c:pt idx="2080">
                        <c:v>0.27149017981193702</c:v>
                      </c:pt>
                      <c:pt idx="2081">
                        <c:v>0.26176729488579698</c:v>
                      </c:pt>
                      <c:pt idx="2082">
                        <c:v>0.25227875900491697</c:v>
                      </c:pt>
                      <c:pt idx="2083">
                        <c:v>0.24308237772590299</c:v>
                      </c:pt>
                      <c:pt idx="2084">
                        <c:v>0.23421098939388199</c:v>
                      </c:pt>
                      <c:pt idx="2085">
                        <c:v>0.225679444505582</c:v>
                      </c:pt>
                      <c:pt idx="2086">
                        <c:v>0.217474743945895</c:v>
                      </c:pt>
                      <c:pt idx="2087">
                        <c:v>0.209545778379993</c:v>
                      </c:pt>
                      <c:pt idx="2088">
                        <c:v>0.20182159264515101</c:v>
                      </c:pt>
                      <c:pt idx="2089">
                        <c:v>0.19426414952139201</c:v>
                      </c:pt>
                      <c:pt idx="2090">
                        <c:v>0.186955671359363</c:v>
                      </c:pt>
                      <c:pt idx="2091">
                        <c:v>0.17990056252321601</c:v>
                      </c:pt>
                      <c:pt idx="2092">
                        <c:v>0.173112720854845</c:v>
                      </c:pt>
                      <c:pt idx="2093">
                        <c:v>0.16668135051341301</c:v>
                      </c:pt>
                      <c:pt idx="2094">
                        <c:v>0.16052200174475501</c:v>
                      </c:pt>
                      <c:pt idx="2095">
                        <c:v>0.15453891195365199</c:v>
                      </c:pt>
                      <c:pt idx="2096">
                        <c:v>0.14865403760475199</c:v>
                      </c:pt>
                      <c:pt idx="2097">
                        <c:v>0.14296525161603499</c:v>
                      </c:pt>
                      <c:pt idx="2098">
                        <c:v>0.13753420044412901</c:v>
                      </c:pt>
                      <c:pt idx="2099">
                        <c:v>0.13231416392166501</c:v>
                      </c:pt>
                      <c:pt idx="2100">
                        <c:v>0.127280741322472</c:v>
                      </c:pt>
                      <c:pt idx="2101">
                        <c:v>0.122471967491093</c:v>
                      </c:pt>
                      <c:pt idx="2102">
                        <c:v>0.118014672158589</c:v>
                      </c:pt>
                      <c:pt idx="2103">
                        <c:v>0.11371314407822</c:v>
                      </c:pt>
                      <c:pt idx="2104">
                        <c:v>0.10943427654566699</c:v>
                      </c:pt>
                      <c:pt idx="2105">
                        <c:v>0.105308215157303</c:v>
                      </c:pt>
                      <c:pt idx="2106">
                        <c:v>0.101330098754249</c:v>
                      </c:pt>
                      <c:pt idx="2107">
                        <c:v>9.7464254401259595E-2</c:v>
                      </c:pt>
                      <c:pt idx="2108">
                        <c:v>9.3737768908119398E-2</c:v>
                      </c:pt>
                      <c:pt idx="2109">
                        <c:v>9.02198326124551E-2</c:v>
                      </c:pt>
                      <c:pt idx="2110">
                        <c:v>8.6879806468361007E-2</c:v>
                      </c:pt>
                      <c:pt idx="2111">
                        <c:v>8.3649898726289501E-2</c:v>
                      </c:pt>
                      <c:pt idx="2112">
                        <c:v>8.0500120700023201E-2</c:v>
                      </c:pt>
                      <c:pt idx="2113">
                        <c:v>7.7354014694898193E-2</c:v>
                      </c:pt>
                      <c:pt idx="2114">
                        <c:v>7.4291102578294604E-2</c:v>
                      </c:pt>
                      <c:pt idx="2115">
                        <c:v>7.1477487916812896E-2</c:v>
                      </c:pt>
                      <c:pt idx="2116">
                        <c:v>6.8862455439210199E-2</c:v>
                      </c:pt>
                      <c:pt idx="2117">
                        <c:v>6.63528487296626E-2</c:v>
                      </c:pt>
                      <c:pt idx="2118">
                        <c:v>6.3946193745596194E-2</c:v>
                      </c:pt>
                      <c:pt idx="2119">
                        <c:v>6.1630410717369299E-2</c:v>
                      </c:pt>
                      <c:pt idx="2120">
                        <c:v>5.9394638009523201E-2</c:v>
                      </c:pt>
                      <c:pt idx="2121">
                        <c:v>5.72394651862713E-2</c:v>
                      </c:pt>
                      <c:pt idx="2122">
                        <c:v>5.5170686208404297E-2</c:v>
                      </c:pt>
                      <c:pt idx="2123">
                        <c:v>5.3205873001012503E-2</c:v>
                      </c:pt>
                      <c:pt idx="2124">
                        <c:v>5.12873475319367E-2</c:v>
                      </c:pt>
                      <c:pt idx="2125">
                        <c:v>4.9442774624463302E-2</c:v>
                      </c:pt>
                      <c:pt idx="2126">
                        <c:v>4.7708486741012197E-2</c:v>
                      </c:pt>
                      <c:pt idx="2127">
                        <c:v>4.6025777109704097E-2</c:v>
                      </c:pt>
                      <c:pt idx="2128">
                        <c:v>4.4410910681248701E-2</c:v>
                      </c:pt>
                      <c:pt idx="2129">
                        <c:v>4.2866255345652297E-2</c:v>
                      </c:pt>
                      <c:pt idx="2130">
                        <c:v>4.1393840929899103E-2</c:v>
                      </c:pt>
                      <c:pt idx="2131">
                        <c:v>3.9994313075734297E-2</c:v>
                      </c:pt>
                      <c:pt idx="2132">
                        <c:v>3.8653793754705401E-2</c:v>
                      </c:pt>
                      <c:pt idx="2133">
                        <c:v>3.7360220838829401E-2</c:v>
                      </c:pt>
                      <c:pt idx="2134">
                        <c:v>3.6119282731462497E-2</c:v>
                      </c:pt>
                      <c:pt idx="2135">
                        <c:v>3.4921514863847702E-2</c:v>
                      </c:pt>
                      <c:pt idx="2136">
                        <c:v>3.3757411656786397E-2</c:v>
                      </c:pt>
                      <c:pt idx="2137">
                        <c:v>3.2641649514474499E-2</c:v>
                      </c:pt>
                      <c:pt idx="2138">
                        <c:v>3.15821238293661E-2</c:v>
                      </c:pt>
                      <c:pt idx="2139">
                        <c:v>3.05803083645526E-2</c:v>
                      </c:pt>
                      <c:pt idx="2140">
                        <c:v>2.9626946673705599E-2</c:v>
                      </c:pt>
                      <c:pt idx="2141">
                        <c:v>2.8700155462255201E-2</c:v>
                      </c:pt>
                      <c:pt idx="2142">
                        <c:v>2.7797643826009601E-2</c:v>
                      </c:pt>
                      <c:pt idx="2143">
                        <c:v>2.6933208430899601E-2</c:v>
                      </c:pt>
                      <c:pt idx="2144">
                        <c:v>2.6102193448855601E-2</c:v>
                      </c:pt>
                      <c:pt idx="2145">
                        <c:v>2.52976275821391E-2</c:v>
                      </c:pt>
                      <c:pt idx="2146">
                        <c:v>2.45347461023761E-2</c:v>
                      </c:pt>
                      <c:pt idx="2147">
                        <c:v>2.3806924599061099E-2</c:v>
                      </c:pt>
                      <c:pt idx="2148">
                        <c:v>2.3099341565122701E-2</c:v>
                      </c:pt>
                      <c:pt idx="2149">
                        <c:v>2.24220080204376E-2</c:v>
                      </c:pt>
                      <c:pt idx="2150">
                        <c:v>2.1768947526017299E-2</c:v>
                      </c:pt>
                      <c:pt idx="2151">
                        <c:v>2.11360046755436E-2</c:v>
                      </c:pt>
                      <c:pt idx="2152">
                        <c:v>2.05281699001757E-2</c:v>
                      </c:pt>
                      <c:pt idx="2153">
                        <c:v>1.9951012100625099E-2</c:v>
                      </c:pt>
                      <c:pt idx="2154">
                        <c:v>1.9404223761896901E-2</c:v>
                      </c:pt>
                      <c:pt idx="2155">
                        <c:v>1.8883089583783801E-2</c:v>
                      </c:pt>
                      <c:pt idx="2156">
                        <c:v>1.8376059420317999E-2</c:v>
                      </c:pt>
                      <c:pt idx="2157">
                        <c:v>1.7876759600238899E-2</c:v>
                      </c:pt>
                      <c:pt idx="2158">
                        <c:v>1.73999881392808E-2</c:v>
                      </c:pt>
                      <c:pt idx="2159">
                        <c:v>1.6940866863242501E-2</c:v>
                      </c:pt>
                      <c:pt idx="2160">
                        <c:v>1.6491111303890499E-2</c:v>
                      </c:pt>
                      <c:pt idx="2161">
                        <c:v>1.6067456812999498E-2</c:v>
                      </c:pt>
                      <c:pt idx="2162">
                        <c:v>1.5666303131157602E-2</c:v>
                      </c:pt>
                      <c:pt idx="2163">
                        <c:v>1.5272265625316001E-2</c:v>
                      </c:pt>
                      <c:pt idx="2164">
                        <c:v>1.4893490250779001E-2</c:v>
                      </c:pt>
                      <c:pt idx="2165">
                        <c:v>1.4534913522031999E-2</c:v>
                      </c:pt>
                      <c:pt idx="2166">
                        <c:v>1.41853767105183E-2</c:v>
                      </c:pt>
                      <c:pt idx="2167">
                        <c:v>1.3849571492197199E-2</c:v>
                      </c:pt>
                      <c:pt idx="2168">
                        <c:v>1.3528244981425099E-2</c:v>
                      </c:pt>
                      <c:pt idx="2169">
                        <c:v>1.32201316256153E-2</c:v>
                      </c:pt>
                      <c:pt idx="2170">
                        <c:v>1.2927863106705699E-2</c:v>
                      </c:pt>
                      <c:pt idx="2171">
                        <c:v>1.26435266715992E-2</c:v>
                      </c:pt>
                      <c:pt idx="2172">
                        <c:v>1.23600694173142E-2</c:v>
                      </c:pt>
                      <c:pt idx="2173">
                        <c:v>1.2084233233536299E-2</c:v>
                      </c:pt>
                      <c:pt idx="2174">
                        <c:v>1.18234013529164E-2</c:v>
                      </c:pt>
                      <c:pt idx="2175">
                        <c:v>1.15708864206192E-2</c:v>
                      </c:pt>
                      <c:pt idx="2176">
                        <c:v>1.13325786292808E-2</c:v>
                      </c:pt>
                      <c:pt idx="2177">
                        <c:v>1.1107355856153399E-2</c:v>
                      </c:pt>
                      <c:pt idx="2178">
                        <c:v>1.08858005514823E-2</c:v>
                      </c:pt>
                      <c:pt idx="2179">
                        <c:v>1.0675122895797501E-2</c:v>
                      </c:pt>
                      <c:pt idx="2180">
                        <c:v>1.0474172460385E-2</c:v>
                      </c:pt>
                      <c:pt idx="2181">
                        <c:v>1.0273927525613701E-2</c:v>
                      </c:pt>
                      <c:pt idx="2182">
                        <c:v>1.0077260110868E-2</c:v>
                      </c:pt>
                      <c:pt idx="2183">
                        <c:v>9.8909113054389194E-3</c:v>
                      </c:pt>
                      <c:pt idx="2184">
                        <c:v>9.7123096596634997E-3</c:v>
                      </c:pt>
                      <c:pt idx="2185">
                        <c:v>9.5440515116864601E-3</c:v>
                      </c:pt>
                      <c:pt idx="2186">
                        <c:v>9.3825714294787695E-3</c:v>
                      </c:pt>
                      <c:pt idx="2187">
                        <c:v>9.2177449367294804E-3</c:v>
                      </c:pt>
                      <c:pt idx="2188">
                        <c:v>9.0561279915373997E-3</c:v>
                      </c:pt>
                      <c:pt idx="2189">
                        <c:v>8.9052612776916399E-3</c:v>
                      </c:pt>
                      <c:pt idx="2190">
                        <c:v>8.7611218386763091E-3</c:v>
                      </c:pt>
                      <c:pt idx="2191">
                        <c:v>8.6229955588085598E-3</c:v>
                      </c:pt>
                      <c:pt idx="2192">
                        <c:v>8.4955818673950398E-3</c:v>
                      </c:pt>
                      <c:pt idx="2193">
                        <c:v>8.3697474506300995E-3</c:v>
                      </c:pt>
                      <c:pt idx="2194">
                        <c:v>8.2435998866601003E-3</c:v>
                      </c:pt>
                      <c:pt idx="2195">
                        <c:v>8.1232041464381101E-3</c:v>
                      </c:pt>
                      <c:pt idx="2196">
                        <c:v>8.0041592579566893E-3</c:v>
                      </c:pt>
                      <c:pt idx="2197">
                        <c:v>7.8829418364160797E-3</c:v>
                      </c:pt>
                      <c:pt idx="2198">
                        <c:v>7.7671984319102301E-3</c:v>
                      </c:pt>
                      <c:pt idx="2199">
                        <c:v>7.6614882108088202E-3</c:v>
                      </c:pt>
                      <c:pt idx="2200">
                        <c:v>7.5657326282791704E-3</c:v>
                      </c:pt>
                      <c:pt idx="2201">
                        <c:v>7.4745826773076904E-3</c:v>
                      </c:pt>
                      <c:pt idx="2202">
                        <c:v>7.3769881251282898E-3</c:v>
                      </c:pt>
                      <c:pt idx="2203">
                        <c:v>7.2794410057966403E-3</c:v>
                      </c:pt>
                      <c:pt idx="2204">
                        <c:v>7.19463228336523E-3</c:v>
                      </c:pt>
                      <c:pt idx="2205">
                        <c:v>7.1098113284092197E-3</c:v>
                      </c:pt>
                      <c:pt idx="2206">
                        <c:v>7.0192256318695198E-3</c:v>
                      </c:pt>
                      <c:pt idx="2207">
                        <c:v>6.9408604651712497E-3</c:v>
                      </c:pt>
                      <c:pt idx="2208">
                        <c:v>6.8642383969279002E-3</c:v>
                      </c:pt>
                      <c:pt idx="2209">
                        <c:v>6.7837227105352702E-3</c:v>
                      </c:pt>
                      <c:pt idx="2210">
                        <c:v>6.7078434354018697E-3</c:v>
                      </c:pt>
                      <c:pt idx="2211">
                        <c:v>6.6297602870430596E-3</c:v>
                      </c:pt>
                      <c:pt idx="2212">
                        <c:v>6.5515220468514001E-3</c:v>
                      </c:pt>
                      <c:pt idx="2213">
                        <c:v>6.4817425006339002E-3</c:v>
                      </c:pt>
                      <c:pt idx="2214">
                        <c:v>6.4149921698273497E-3</c:v>
                      </c:pt>
                      <c:pt idx="2215">
                        <c:v>6.3533321672036899E-3</c:v>
                      </c:pt>
                      <c:pt idx="2216">
                        <c:v>6.3020328463951501E-3</c:v>
                      </c:pt>
                      <c:pt idx="2217">
                        <c:v>6.2436321207002803E-3</c:v>
                      </c:pt>
                      <c:pt idx="2218">
                        <c:v>6.1773512639863503E-3</c:v>
                      </c:pt>
                      <c:pt idx="2219">
                        <c:v>6.1142045882504803E-3</c:v>
                      </c:pt>
                      <c:pt idx="2220">
                        <c:v>6.04757114601854E-3</c:v>
                      </c:pt>
                      <c:pt idx="2221">
                        <c:v>5.9847629427960403E-3</c:v>
                      </c:pt>
                      <c:pt idx="2222">
                        <c:v>5.93027276763336E-3</c:v>
                      </c:pt>
                      <c:pt idx="2223">
                        <c:v>5.8742374171767697E-3</c:v>
                      </c:pt>
                      <c:pt idx="2224">
                        <c:v>5.8223093977661901E-3</c:v>
                      </c:pt>
                      <c:pt idx="2225">
                        <c:v>5.7745770887748897E-3</c:v>
                      </c:pt>
                      <c:pt idx="2226">
                        <c:v>5.7229852149916901E-3</c:v>
                      </c:pt>
                      <c:pt idx="2227">
                        <c:v>5.6706255401434398E-3</c:v>
                      </c:pt>
                      <c:pt idx="2228">
                        <c:v>5.6220932410199504E-3</c:v>
                      </c:pt>
                      <c:pt idx="2229">
                        <c:v>5.5711419881816901E-3</c:v>
                      </c:pt>
                      <c:pt idx="2230">
                        <c:v>5.5249605731960104E-3</c:v>
                      </c:pt>
                      <c:pt idx="2231">
                        <c:v>5.4887985633756999E-3</c:v>
                      </c:pt>
                      <c:pt idx="2232">
                        <c:v>5.4417805072346503E-3</c:v>
                      </c:pt>
                      <c:pt idx="2233">
                        <c:v>5.3850364706652604E-3</c:v>
                      </c:pt>
                      <c:pt idx="2234">
                        <c:v>5.3377845115803596E-3</c:v>
                      </c:pt>
                      <c:pt idx="2235">
                        <c:v>5.2907002193704304E-3</c:v>
                      </c:pt>
                      <c:pt idx="2236">
                        <c:v>5.23887538140984E-3</c:v>
                      </c:pt>
                      <c:pt idx="2237">
                        <c:v>5.1958158057436301E-3</c:v>
                      </c:pt>
                      <c:pt idx="2238">
                        <c:v>5.1558083112997E-3</c:v>
                      </c:pt>
                      <c:pt idx="2239">
                        <c:v>5.1156923010574999E-3</c:v>
                      </c:pt>
                      <c:pt idx="2240">
                        <c:v>5.0784174793643399E-3</c:v>
                      </c:pt>
                      <c:pt idx="2241">
                        <c:v>5.0404019381093497E-3</c:v>
                      </c:pt>
                      <c:pt idx="2242">
                        <c:v>4.9970673360767099E-3</c:v>
                      </c:pt>
                      <c:pt idx="2243">
                        <c:v>4.9512354074490198E-3</c:v>
                      </c:pt>
                      <c:pt idx="2244">
                        <c:v>4.9060707951495298E-3</c:v>
                      </c:pt>
                      <c:pt idx="2245">
                        <c:v>4.8652953528482397E-3</c:v>
                      </c:pt>
                      <c:pt idx="2246">
                        <c:v>4.8297290032885401E-3</c:v>
                      </c:pt>
                      <c:pt idx="2247">
                        <c:v>4.7923845562922703E-3</c:v>
                      </c:pt>
                      <c:pt idx="2248">
                        <c:v>4.7509053537316799E-3</c:v>
                      </c:pt>
                      <c:pt idx="2249">
                        <c:v>4.7119487698954604E-3</c:v>
                      </c:pt>
                      <c:pt idx="2250">
                        <c:v>4.6730138289084204E-3</c:v>
                      </c:pt>
                      <c:pt idx="2251">
                        <c:v>4.6321145748742703E-3</c:v>
                      </c:pt>
                      <c:pt idx="2252">
                        <c:v>4.5998542429843102E-3</c:v>
                      </c:pt>
                      <c:pt idx="2253">
                        <c:v>4.5717504765524601E-3</c:v>
                      </c:pt>
                      <c:pt idx="2254">
                        <c:v>4.5379003306796799E-3</c:v>
                      </c:pt>
                      <c:pt idx="2255">
                        <c:v>4.5006801706232499E-3</c:v>
                      </c:pt>
                      <c:pt idx="2256">
                        <c:v>4.4645258992311899E-3</c:v>
                      </c:pt>
                      <c:pt idx="2257">
                        <c:v>4.42568896690387E-3</c:v>
                      </c:pt>
                      <c:pt idx="2258">
                        <c:v>4.3902975109316698E-3</c:v>
                      </c:pt>
                      <c:pt idx="2259">
                        <c:v>4.3534370941878502E-3</c:v>
                      </c:pt>
                      <c:pt idx="2260">
                        <c:v>4.3153221020132198E-3</c:v>
                      </c:pt>
                      <c:pt idx="2261">
                        <c:v>4.2875291842618497E-3</c:v>
                      </c:pt>
                      <c:pt idx="2262">
                        <c:v>4.26012050364275E-3</c:v>
                      </c:pt>
                      <c:pt idx="2263">
                        <c:v>4.2279086739566204E-3</c:v>
                      </c:pt>
                      <c:pt idx="2264">
                        <c:v>4.1985328817090604E-3</c:v>
                      </c:pt>
                      <c:pt idx="2265">
                        <c:v>4.1732650378046004E-3</c:v>
                      </c:pt>
                      <c:pt idx="2266">
                        <c:v>4.1406420940279399E-3</c:v>
                      </c:pt>
                      <c:pt idx="2267">
                        <c:v>4.1041809557639903E-3</c:v>
                      </c:pt>
                      <c:pt idx="2268">
                        <c:v>4.0744919024639798E-3</c:v>
                      </c:pt>
                      <c:pt idx="2269">
                        <c:v>4.0454232820826396E-3</c:v>
                      </c:pt>
                      <c:pt idx="2270">
                        <c:v>4.0161604881498499E-3</c:v>
                      </c:pt>
                      <c:pt idx="2271">
                        <c:v>3.9885571801673604E-3</c:v>
                      </c:pt>
                      <c:pt idx="2272">
                        <c:v>3.9575715092541701E-3</c:v>
                      </c:pt>
                      <c:pt idx="2273">
                        <c:v>3.9283929175179498E-3</c:v>
                      </c:pt>
                      <c:pt idx="2274">
                        <c:v>3.9027502624386398E-3</c:v>
                      </c:pt>
                      <c:pt idx="2275">
                        <c:v>3.8758056960781699E-3</c:v>
                      </c:pt>
                      <c:pt idx="2276">
                        <c:v>3.85458243783588E-3</c:v>
                      </c:pt>
                      <c:pt idx="2277">
                        <c:v>3.83530337514198E-3</c:v>
                      </c:pt>
                      <c:pt idx="2278">
                        <c:v>3.8102587472072301E-3</c:v>
                      </c:pt>
                      <c:pt idx="2279">
                        <c:v>3.7862823004515401E-3</c:v>
                      </c:pt>
                      <c:pt idx="2280">
                        <c:v>3.7622674698442201E-3</c:v>
                      </c:pt>
                      <c:pt idx="2281">
                        <c:v>3.7309128446851802E-3</c:v>
                      </c:pt>
                      <c:pt idx="2282">
                        <c:v>3.70140027604925E-3</c:v>
                      </c:pt>
                      <c:pt idx="2283">
                        <c:v>3.67922079416013E-3</c:v>
                      </c:pt>
                      <c:pt idx="2284">
                        <c:v>3.6555666644382001E-3</c:v>
                      </c:pt>
                      <c:pt idx="2285">
                        <c:v>3.6298927402497799E-3</c:v>
                      </c:pt>
                      <c:pt idx="2286">
                        <c:v>3.6087852168295602E-3</c:v>
                      </c:pt>
                      <c:pt idx="2287">
                        <c:v>3.5869972931706199E-3</c:v>
                      </c:pt>
                      <c:pt idx="2288">
                        <c:v>3.55912575522154E-3</c:v>
                      </c:pt>
                      <c:pt idx="2289">
                        <c:v>3.5341731580387902E-3</c:v>
                      </c:pt>
                      <c:pt idx="2290">
                        <c:v>3.5168710796839499E-3</c:v>
                      </c:pt>
                      <c:pt idx="2291">
                        <c:v>3.50072460822159E-3</c:v>
                      </c:pt>
                      <c:pt idx="2292">
                        <c:v>3.4820059216845601E-3</c:v>
                      </c:pt>
                      <c:pt idx="2293">
                        <c:v>3.4591187400973399E-3</c:v>
                      </c:pt>
                      <c:pt idx="2294">
                        <c:v>3.4316409769786799E-3</c:v>
                      </c:pt>
                      <c:pt idx="2295">
                        <c:v>3.4081911268848898E-3</c:v>
                      </c:pt>
                      <c:pt idx="2296">
                        <c:v>3.3856963525659999E-3</c:v>
                      </c:pt>
                      <c:pt idx="2297">
                        <c:v>3.3581569962106198E-3</c:v>
                      </c:pt>
                      <c:pt idx="2298">
                        <c:v>3.33880110422737E-3</c:v>
                      </c:pt>
                      <c:pt idx="2299">
                        <c:v>3.3277022323326502E-3</c:v>
                      </c:pt>
                      <c:pt idx="2300">
                        <c:v>3.3079585481753898E-3</c:v>
                      </c:pt>
                      <c:pt idx="2301">
                        <c:v>3.2846459758355301E-3</c:v>
                      </c:pt>
                      <c:pt idx="2302">
                        <c:v>3.2664524167521501E-3</c:v>
                      </c:pt>
                      <c:pt idx="2303">
                        <c:v>3.2425081674326201E-3</c:v>
                      </c:pt>
                      <c:pt idx="2304">
                        <c:v>3.21870933765963E-3</c:v>
                      </c:pt>
                      <c:pt idx="2305">
                        <c:v>3.1989252632137499E-3</c:v>
                      </c:pt>
                      <c:pt idx="2306">
                        <c:v>3.1727732514377901E-3</c:v>
                      </c:pt>
                      <c:pt idx="2307">
                        <c:v>3.1530698682543002E-3</c:v>
                      </c:pt>
                      <c:pt idx="2308">
                        <c:v>3.1346595371651901E-3</c:v>
                      </c:pt>
                      <c:pt idx="2309">
                        <c:v>3.1040471528783202E-3</c:v>
                      </c:pt>
                      <c:pt idx="2310">
                        <c:v>3.0812356908271402E-3</c:v>
                      </c:pt>
                      <c:pt idx="2311">
                        <c:v>3.06174898948601E-3</c:v>
                      </c:pt>
                      <c:pt idx="2312">
                        <c:v>3.0343281616035901E-3</c:v>
                      </c:pt>
                      <c:pt idx="2313">
                        <c:v>3.0153424317786101E-3</c:v>
                      </c:pt>
                      <c:pt idx="2314">
                        <c:v>2.99945907014308E-3</c:v>
                      </c:pt>
                      <c:pt idx="2315">
                        <c:v>2.9772286281676001E-3</c:v>
                      </c:pt>
                      <c:pt idx="2316">
                        <c:v>2.9530041476068399E-3</c:v>
                      </c:pt>
                      <c:pt idx="2317">
                        <c:v>2.9290611642423499E-3</c:v>
                      </c:pt>
                      <c:pt idx="2318">
                        <c:v>2.9050156279497399E-3</c:v>
                      </c:pt>
                      <c:pt idx="2319">
                        <c:v>2.87874217267153E-3</c:v>
                      </c:pt>
                      <c:pt idx="2320">
                        <c:v>2.84919548612985E-3</c:v>
                      </c:pt>
                      <c:pt idx="2321">
                        <c:v>2.8267326306936499E-3</c:v>
                      </c:pt>
                      <c:pt idx="2322">
                        <c:v>2.80930727047639E-3</c:v>
                      </c:pt>
                      <c:pt idx="2323">
                        <c:v>2.7897221832456501E-3</c:v>
                      </c:pt>
                      <c:pt idx="2324">
                        <c:v>2.7664949017732702E-3</c:v>
                      </c:pt>
                      <c:pt idx="2325">
                        <c:v>2.7414473848263398E-3</c:v>
                      </c:pt>
                      <c:pt idx="2326">
                        <c:v>2.7193431986435898E-3</c:v>
                      </c:pt>
                      <c:pt idx="2327">
                        <c:v>2.6919002084685498E-3</c:v>
                      </c:pt>
                      <c:pt idx="2328">
                        <c:v>2.6676140813209001E-3</c:v>
                      </c:pt>
                      <c:pt idx="2329">
                        <c:v>2.6490215689561501E-3</c:v>
                      </c:pt>
                      <c:pt idx="2330">
                        <c:v>2.6245444672681499E-3</c:v>
                      </c:pt>
                      <c:pt idx="2331">
                        <c:v>2.5965683846781102E-3</c:v>
                      </c:pt>
                      <c:pt idx="2332">
                        <c:v>2.5719940947341101E-3</c:v>
                      </c:pt>
                      <c:pt idx="2333">
                        <c:v>2.5466599204537598E-3</c:v>
                      </c:pt>
                      <c:pt idx="2334">
                        <c:v>2.5176584487325501E-3</c:v>
                      </c:pt>
                      <c:pt idx="2335">
                        <c:v>2.4921684154181399E-3</c:v>
                      </c:pt>
                      <c:pt idx="2336">
                        <c:v>2.4699222540276199E-3</c:v>
                      </c:pt>
                      <c:pt idx="2337">
                        <c:v>2.4537675867502698E-3</c:v>
                      </c:pt>
                      <c:pt idx="2338">
                        <c:v>2.4395364851036599E-3</c:v>
                      </c:pt>
                      <c:pt idx="2339">
                        <c:v>2.41290084441163E-3</c:v>
                      </c:pt>
                      <c:pt idx="2340">
                        <c:v>2.3817338317259E-3</c:v>
                      </c:pt>
                      <c:pt idx="2341">
                        <c:v>2.3585825525960199E-3</c:v>
                      </c:pt>
                      <c:pt idx="2342">
                        <c:v>2.33247160831431E-3</c:v>
                      </c:pt>
                      <c:pt idx="2343">
                        <c:v>2.3060458952920901E-3</c:v>
                      </c:pt>
                      <c:pt idx="2344">
                        <c:v>2.2825228685973602E-3</c:v>
                      </c:pt>
                      <c:pt idx="2345">
                        <c:v>2.2584630766006499E-3</c:v>
                      </c:pt>
                      <c:pt idx="2346">
                        <c:v>2.2394506208471901E-3</c:v>
                      </c:pt>
                      <c:pt idx="2347">
                        <c:v>2.2193932668418698E-3</c:v>
                      </c:pt>
                      <c:pt idx="2348">
                        <c:v>2.1950319757401702E-3</c:v>
                      </c:pt>
                      <c:pt idx="2349">
                        <c:v>2.17070790214525E-3</c:v>
                      </c:pt>
                      <c:pt idx="2350">
                        <c:v>2.1507964084249999E-3</c:v>
                      </c:pt>
                      <c:pt idx="2351">
                        <c:v>2.1286477446848498E-3</c:v>
                      </c:pt>
                      <c:pt idx="2352">
                        <c:v>2.1112635172049099E-3</c:v>
                      </c:pt>
                      <c:pt idx="2353">
                        <c:v>2.0965327898027301E-3</c:v>
                      </c:pt>
                      <c:pt idx="2354">
                        <c:v>2.0705292788686098E-3</c:v>
                      </c:pt>
                      <c:pt idx="2355">
                        <c:v>2.0430947207461E-3</c:v>
                      </c:pt>
                      <c:pt idx="2356">
                        <c:v>2.0201108028740601E-3</c:v>
                      </c:pt>
                      <c:pt idx="2357">
                        <c:v>1.9969880157545898E-3</c:v>
                      </c:pt>
                      <c:pt idx="2358">
                        <c:v>1.9749681908861499E-3</c:v>
                      </c:pt>
                      <c:pt idx="2359">
                        <c:v>1.9582686975646601E-3</c:v>
                      </c:pt>
                      <c:pt idx="2360">
                        <c:v>1.9436008629263499E-3</c:v>
                      </c:pt>
                      <c:pt idx="2361">
                        <c:v>1.92921371146566E-3</c:v>
                      </c:pt>
                      <c:pt idx="2362">
                        <c:v>1.9187680262858101E-3</c:v>
                      </c:pt>
                      <c:pt idx="2363">
                        <c:v>1.9041910817683501E-3</c:v>
                      </c:pt>
                      <c:pt idx="2364">
                        <c:v>1.8807201318103599E-3</c:v>
                      </c:pt>
                      <c:pt idx="2365">
                        <c:v>1.85891218550496E-3</c:v>
                      </c:pt>
                      <c:pt idx="2366">
                        <c:v>1.8418128380144E-3</c:v>
                      </c:pt>
                      <c:pt idx="2367">
                        <c:v>1.8264635802776501E-3</c:v>
                      </c:pt>
                      <c:pt idx="2368">
                        <c:v>1.8109790527026999E-3</c:v>
                      </c:pt>
                      <c:pt idx="2369">
                        <c:v>1.79312775690916E-3</c:v>
                      </c:pt>
                      <c:pt idx="2370">
                        <c:v>1.77518436349729E-3</c:v>
                      </c:pt>
                      <c:pt idx="2371">
                        <c:v>1.76438940309842E-3</c:v>
                      </c:pt>
                      <c:pt idx="2372">
                        <c:v>1.7509145648252999E-3</c:v>
                      </c:pt>
                      <c:pt idx="2373">
                        <c:v>1.7359193361559801E-3</c:v>
                      </c:pt>
                      <c:pt idx="2374">
                        <c:v>1.72528219853755E-3</c:v>
                      </c:pt>
                      <c:pt idx="2375">
                        <c:v>1.71270858999868E-3</c:v>
                      </c:pt>
                      <c:pt idx="2376">
                        <c:v>1.70133866287452E-3</c:v>
                      </c:pt>
                      <c:pt idx="2377">
                        <c:v>1.6908804443725399E-3</c:v>
                      </c:pt>
                      <c:pt idx="2378">
                        <c:v>1.6805272003045299E-3</c:v>
                      </c:pt>
                      <c:pt idx="2379">
                        <c:v>1.66608557421519E-3</c:v>
                      </c:pt>
                      <c:pt idx="2380">
                        <c:v>1.64839499115325E-3</c:v>
                      </c:pt>
                      <c:pt idx="2381">
                        <c:v>1.6297268290550199E-3</c:v>
                      </c:pt>
                      <c:pt idx="2382">
                        <c:v>1.62110230397091E-3</c:v>
                      </c:pt>
                      <c:pt idx="2383">
                        <c:v>1.6172848773217E-3</c:v>
                      </c:pt>
                      <c:pt idx="2384">
                        <c:v>1.6091547399050201E-3</c:v>
                      </c:pt>
                      <c:pt idx="2385">
                        <c:v>1.60626066615615E-3</c:v>
                      </c:pt>
                      <c:pt idx="2386">
                        <c:v>1.60078085445553E-3</c:v>
                      </c:pt>
                      <c:pt idx="2387">
                        <c:v>1.5891480304521799E-3</c:v>
                      </c:pt>
                      <c:pt idx="2388">
                        <c:v>1.58042114850014E-3</c:v>
                      </c:pt>
                      <c:pt idx="2389">
                        <c:v>1.5678292901190401E-3</c:v>
                      </c:pt>
                      <c:pt idx="2390">
                        <c:v>1.5527773049167401E-3</c:v>
                      </c:pt>
                      <c:pt idx="2391">
                        <c:v>1.5445755411358101E-3</c:v>
                      </c:pt>
                      <c:pt idx="2392">
                        <c:v>1.53721314791941E-3</c:v>
                      </c:pt>
                      <c:pt idx="2393">
                        <c:v>1.5298979118048E-3</c:v>
                      </c:pt>
                      <c:pt idx="2394">
                        <c:v>1.5231128923042299E-3</c:v>
                      </c:pt>
                      <c:pt idx="2395">
                        <c:v>1.51444608433841E-3</c:v>
                      </c:pt>
                      <c:pt idx="2396">
                        <c:v>1.50801733435381E-3</c:v>
                      </c:pt>
                      <c:pt idx="2397">
                        <c:v>1.5068741544086201E-3</c:v>
                      </c:pt>
                      <c:pt idx="2398">
                        <c:v>1.50303762464578E-3</c:v>
                      </c:pt>
                      <c:pt idx="2399">
                        <c:v>1.49418449634654E-3</c:v>
                      </c:pt>
                      <c:pt idx="2400">
                        <c:v>1.48793440189369E-3</c:v>
                      </c:pt>
                      <c:pt idx="2401">
                        <c:v>1.4830197979983301E-3</c:v>
                      </c:pt>
                      <c:pt idx="2402">
                        <c:v>1.4734453495759501E-3</c:v>
                      </c:pt>
                      <c:pt idx="2403">
                        <c:v>1.4623022431751701E-3</c:v>
                      </c:pt>
                      <c:pt idx="2404">
                        <c:v>1.4524538824917E-3</c:v>
                      </c:pt>
                      <c:pt idx="2405">
                        <c:v>1.4430264866352E-3</c:v>
                      </c:pt>
                      <c:pt idx="2406">
                        <c:v>1.4405552847122701E-3</c:v>
                      </c:pt>
                      <c:pt idx="2407">
                        <c:v>1.43900991721266E-3</c:v>
                      </c:pt>
                      <c:pt idx="2408">
                        <c:v>1.43547882180652E-3</c:v>
                      </c:pt>
                      <c:pt idx="2409">
                        <c:v>1.43226453912124E-3</c:v>
                      </c:pt>
                      <c:pt idx="2410">
                        <c:v>1.42905025643596E-3</c:v>
                      </c:pt>
                      <c:pt idx="2411">
                        <c:v>1.41704292452991E-3</c:v>
                      </c:pt>
                      <c:pt idx="2412">
                        <c:v>1.4140262006588601E-3</c:v>
                      </c:pt>
                      <c:pt idx="2413">
                        <c:v>1.4106140348911799E-3</c:v>
                      </c:pt>
                      <c:pt idx="2414">
                        <c:v>1.40254465602298E-3</c:v>
                      </c:pt>
                      <c:pt idx="2415">
                        <c:v>1.3964585682492E-3</c:v>
                      </c:pt>
                      <c:pt idx="2416">
                        <c:v>1.3830899650525701E-3</c:v>
                      </c:pt>
                      <c:pt idx="2417">
                        <c:v>1.37636690184378E-3</c:v>
                      </c:pt>
                      <c:pt idx="2418">
                        <c:v>1.3748468519410399E-3</c:v>
                      </c:pt>
                      <c:pt idx="2419">
                        <c:v>1.3684147475397999E-3</c:v>
                      </c:pt>
                      <c:pt idx="2420">
                        <c:v>1.36480521701231E-3</c:v>
                      </c:pt>
                      <c:pt idx="2421">
                        <c:v>1.3602469887808899E-3</c:v>
                      </c:pt>
                      <c:pt idx="2422">
                        <c:v>1.3545240593813099E-3</c:v>
                      </c:pt>
                      <c:pt idx="2423">
                        <c:v>1.3485922837830099E-3</c:v>
                      </c:pt>
                      <c:pt idx="2424">
                        <c:v>1.34087547287777E-3</c:v>
                      </c:pt>
                      <c:pt idx="2425">
                        <c:v>1.3285529487053499E-3</c:v>
                      </c:pt>
                      <c:pt idx="2426">
                        <c:v>1.3180112732957901E-3</c:v>
                      </c:pt>
                      <c:pt idx="2427">
                        <c:v>1.30983466421553E-3</c:v>
                      </c:pt>
                      <c:pt idx="2428">
                        <c:v>1.29970303153167E-3</c:v>
                      </c:pt>
                      <c:pt idx="2429">
                        <c:v>1.29485365317957E-3</c:v>
                      </c:pt>
                      <c:pt idx="2430">
                        <c:v>1.28967927060796E-3</c:v>
                      </c:pt>
                      <c:pt idx="2431">
                        <c:v>1.2849566447163099E-3</c:v>
                      </c:pt>
                      <c:pt idx="2432">
                        <c:v>1.2827420799978999E-3</c:v>
                      </c:pt>
                      <c:pt idx="2433">
                        <c:v>1.2805275152794899E-3</c:v>
                      </c:pt>
                      <c:pt idx="2434">
                        <c:v>1.2667203504294899E-3</c:v>
                      </c:pt>
                      <c:pt idx="2435">
                        <c:v>1.25833127405464E-3</c:v>
                      </c:pt>
                      <c:pt idx="2436">
                        <c:v>1.24753368595762E-3</c:v>
                      </c:pt>
                      <c:pt idx="2437">
                        <c:v>1.24017008187361E-3</c:v>
                      </c:pt>
                      <c:pt idx="2438">
                        <c:v>1.2343610893551301E-3</c:v>
                      </c:pt>
                      <c:pt idx="2439">
                        <c:v>1.2253697214628799E-3</c:v>
                      </c:pt>
                      <c:pt idx="2440">
                        <c:v>1.21594803602463E-3</c:v>
                      </c:pt>
                      <c:pt idx="2441">
                        <c:v>1.2077373054859401E-3</c:v>
                      </c:pt>
                      <c:pt idx="2442">
                        <c:v>1.20455652061771E-3</c:v>
                      </c:pt>
                      <c:pt idx="2443">
                        <c:v>1.20327397059146E-3</c:v>
                      </c:pt>
                      <c:pt idx="2444">
                        <c:v>1.2007362744924301E-3</c:v>
                      </c:pt>
                      <c:pt idx="2445">
                        <c:v>1.19019359275544E-3</c:v>
                      </c:pt>
                      <c:pt idx="2446">
                        <c:v>1.1792338678971799E-3</c:v>
                      </c:pt>
                      <c:pt idx="2447">
                        <c:v>1.1708614259533E-3</c:v>
                      </c:pt>
                      <c:pt idx="2448">
                        <c:v>1.15817582140621E-3</c:v>
                      </c:pt>
                      <c:pt idx="2449">
                        <c:v>1.15078428704479E-3</c:v>
                      </c:pt>
                      <c:pt idx="2450">
                        <c:v>1.14372727327674E-3</c:v>
                      </c:pt>
                      <c:pt idx="2451">
                        <c:v>1.13129596987132E-3</c:v>
                      </c:pt>
                      <c:pt idx="2452">
                        <c:v>1.1222618387329299E-3</c:v>
                      </c:pt>
                      <c:pt idx="2453">
                        <c:v>1.11757198822407E-3</c:v>
                      </c:pt>
                      <c:pt idx="2454">
                        <c:v>1.1126650425214699E-3</c:v>
                      </c:pt>
                      <c:pt idx="2455">
                        <c:v>1.1090574490242101E-3</c:v>
                      </c:pt>
                      <c:pt idx="2456">
                        <c:v>1.0996295793496999E-3</c:v>
                      </c:pt>
                      <c:pt idx="2457">
                        <c:v>1.08774500100016E-3</c:v>
                      </c:pt>
                      <c:pt idx="2458">
                        <c:v>1.0834998377275899E-3</c:v>
                      </c:pt>
                      <c:pt idx="2459">
                        <c:v>1.0725664002124301E-3</c:v>
                      </c:pt>
                      <c:pt idx="2460">
                        <c:v>1.06111607568838E-3</c:v>
                      </c:pt>
                      <c:pt idx="2461">
                        <c:v>1.0539557570782899E-3</c:v>
                      </c:pt>
                      <c:pt idx="2462">
                        <c:v>1.04170652892269E-3</c:v>
                      </c:pt>
                      <c:pt idx="2463">
                        <c:v>1.0342518943494701E-3</c:v>
                      </c:pt>
                      <c:pt idx="2464">
                        <c:v>1.02951836318737E-3</c:v>
                      </c:pt>
                      <c:pt idx="2465">
                        <c:v>1.02286566351409E-3</c:v>
                      </c:pt>
                      <c:pt idx="2466">
                        <c:v>1.01735442764996E-3</c:v>
                      </c:pt>
                      <c:pt idx="2467">
                        <c:v>1.01105378123325E-3</c:v>
                      </c:pt>
                      <c:pt idx="2468">
                        <c:v>1.0035518715967001E-3</c:v>
                      </c:pt>
                      <c:pt idx="2469">
                        <c:v>9.9569269515807309E-4</c:v>
                      </c:pt>
                      <c:pt idx="2470">
                        <c:v>9.83512794911419E-4</c:v>
                      </c:pt>
                      <c:pt idx="2471">
                        <c:v>9.6904597402006304E-4</c:v>
                      </c:pt>
                      <c:pt idx="2472">
                        <c:v>9.5973229648850403E-4</c:v>
                      </c:pt>
                      <c:pt idx="2473">
                        <c:v>9.52599453158264E-4</c:v>
                      </c:pt>
                      <c:pt idx="2474">
                        <c:v>9.4226064699603996E-4</c:v>
                      </c:pt>
                      <c:pt idx="2475">
                        <c:v>9.33884493744222E-4</c:v>
                      </c:pt>
                      <c:pt idx="2476">
                        <c:v>9.2611359049421505E-4</c:v>
                      </c:pt>
                      <c:pt idx="2477">
                        <c:v>9.1960462277332995E-4</c:v>
                      </c:pt>
                      <c:pt idx="2478">
                        <c:v>9.1882561108618096E-4</c:v>
                      </c:pt>
                      <c:pt idx="2479">
                        <c:v>9.1065056080621596E-4</c:v>
                      </c:pt>
                      <c:pt idx="2480">
                        <c:v>8.9704112310272995E-4</c:v>
                      </c:pt>
                      <c:pt idx="2481">
                        <c:v>8.8810043202582805E-4</c:v>
                      </c:pt>
                      <c:pt idx="2482">
                        <c:v>8.7855535551670304E-4</c:v>
                      </c:pt>
                      <c:pt idx="2483">
                        <c:v>8.6700923976844096E-4</c:v>
                      </c:pt>
                      <c:pt idx="2484">
                        <c:v>8.5736096120119399E-4</c:v>
                      </c:pt>
                      <c:pt idx="2485">
                        <c:v>8.4405313498305901E-4</c:v>
                      </c:pt>
                      <c:pt idx="2486">
                        <c:v>8.33196098736742E-4</c:v>
                      </c:pt>
                      <c:pt idx="2487">
                        <c:v>8.2630000502663696E-4</c:v>
                      </c:pt>
                      <c:pt idx="2488">
                        <c:v>8.1871377013272202E-4</c:v>
                      </c:pt>
                      <c:pt idx="2489">
                        <c:v>8.1808426534577395E-4</c:v>
                      </c:pt>
                      <c:pt idx="2490">
                        <c:v>8.0988755454392805E-4</c:v>
                      </c:pt>
                      <c:pt idx="2491">
                        <c:v>7.9689049316469102E-4</c:v>
                      </c:pt>
                      <c:pt idx="2492">
                        <c:v>7.9420417108559704E-4</c:v>
                      </c:pt>
                      <c:pt idx="2493">
                        <c:v>7.8108490359647903E-4</c:v>
                      </c:pt>
                      <c:pt idx="2494">
                        <c:v>7.6138501024552801E-4</c:v>
                      </c:pt>
                      <c:pt idx="2495">
                        <c:v>7.5287696012356603E-4</c:v>
                      </c:pt>
                      <c:pt idx="2496">
                        <c:v>7.4270333693282197E-4</c:v>
                      </c:pt>
                      <c:pt idx="2497">
                        <c:v>7.3113490368724703E-4</c:v>
                      </c:pt>
                      <c:pt idx="2498">
                        <c:v>7.2414605979421803E-4</c:v>
                      </c:pt>
                      <c:pt idx="2499">
                        <c:v>7.1494591788508102E-4</c:v>
                      </c:pt>
                      <c:pt idx="2500">
                        <c:v>7.0958304101026405E-4</c:v>
                      </c:pt>
                      <c:pt idx="2501">
                        <c:v>7.04333253886619E-4</c:v>
                      </c:pt>
                      <c:pt idx="2502">
                        <c:v>6.9179419801879301E-4</c:v>
                      </c:pt>
                      <c:pt idx="2503">
                        <c:v>6.8412108061633597E-4</c:v>
                      </c:pt>
                      <c:pt idx="2504">
                        <c:v>6.7646459207828505E-4</c:v>
                      </c:pt>
                      <c:pt idx="2505">
                        <c:v>6.6046647563571404E-4</c:v>
                      </c:pt>
                      <c:pt idx="2506">
                        <c:v>6.4723025072524996E-4</c:v>
                      </c:pt>
                      <c:pt idx="2507">
                        <c:v>6.3607297640681597E-4</c:v>
                      </c:pt>
                      <c:pt idx="2508">
                        <c:v>6.2246127448742198E-4</c:v>
                      </c:pt>
                      <c:pt idx="2509">
                        <c:v>6.1250148456427705E-4</c:v>
                      </c:pt>
                      <c:pt idx="2510">
                        <c:v>6.0227666974402099E-4</c:v>
                      </c:pt>
                      <c:pt idx="2511">
                        <c:v>5.9583805556302598E-4</c:v>
                      </c:pt>
                      <c:pt idx="2512">
                        <c:v>5.9454482272131698E-4</c:v>
                      </c:pt>
                      <c:pt idx="2513">
                        <c:v>5.8635482273082799E-4</c:v>
                      </c:pt>
                      <c:pt idx="2514">
                        <c:v>5.7246403238975598E-4</c:v>
                      </c:pt>
                      <c:pt idx="2515">
                        <c:v>5.6292603136088898E-4</c:v>
                      </c:pt>
                      <c:pt idx="2516">
                        <c:v>5.5127862072646403E-4</c:v>
                      </c:pt>
                      <c:pt idx="2517">
                        <c:v>5.3473396700284999E-4</c:v>
                      </c:pt>
                      <c:pt idx="2518">
                        <c:v>5.2438183692159299E-4</c:v>
                      </c:pt>
                      <c:pt idx="2519">
                        <c:v>5.1736025395657595E-4</c:v>
                      </c:pt>
                      <c:pt idx="2520">
                        <c:v>5.0742187745264199E-4</c:v>
                      </c:pt>
                      <c:pt idx="2521">
                        <c:v>4.9662223275954802E-4</c:v>
                      </c:pt>
                      <c:pt idx="2522">
                        <c:v>4.9036644927897795E-4</c:v>
                      </c:pt>
                      <c:pt idx="2523">
                        <c:v>4.8674891138364402E-4</c:v>
                      </c:pt>
                      <c:pt idx="2524">
                        <c:v>4.81559881519367E-4</c:v>
                      </c:pt>
                      <c:pt idx="2525">
                        <c:v>4.7030881000416499E-4</c:v>
                      </c:pt>
                      <c:pt idx="2526">
                        <c:v>4.6202591585033E-4</c:v>
                      </c:pt>
                      <c:pt idx="2527">
                        <c:v>4.5702163705374802E-4</c:v>
                      </c:pt>
                      <c:pt idx="2528">
                        <c:v>4.43416268694697E-4</c:v>
                      </c:pt>
                      <c:pt idx="2529">
                        <c:v>4.2947814207594802E-4</c:v>
                      </c:pt>
                      <c:pt idx="2530">
                        <c:v>4.2074424526373399E-4</c:v>
                      </c:pt>
                      <c:pt idx="2531">
                        <c:v>4.1060511764416798E-4</c:v>
                      </c:pt>
                      <c:pt idx="2532">
                        <c:v>4.0183284960809099E-4</c:v>
                      </c:pt>
                      <c:pt idx="2533">
                        <c:v>3.9335844308928001E-4</c:v>
                      </c:pt>
                      <c:pt idx="2534">
                        <c:v>3.8727392469795101E-4</c:v>
                      </c:pt>
                      <c:pt idx="2535">
                        <c:v>3.8604019786754601E-4</c:v>
                      </c:pt>
                      <c:pt idx="2536">
                        <c:v>3.84806471037141E-4</c:v>
                      </c:pt>
                      <c:pt idx="2537">
                        <c:v>3.7291095572759099E-4</c:v>
                      </c:pt>
                      <c:pt idx="2538">
                        <c:v>3.6354743694943403E-4</c:v>
                      </c:pt>
                      <c:pt idx="2539">
                        <c:v>3.55988815710756E-4</c:v>
                      </c:pt>
                      <c:pt idx="2540">
                        <c:v>3.4376456582413699E-4</c:v>
                      </c:pt>
                      <c:pt idx="2541">
                        <c:v>3.3383477925816502E-4</c:v>
                      </c:pt>
                      <c:pt idx="2542">
                        <c:v>3.2660807288011702E-4</c:v>
                      </c:pt>
                      <c:pt idx="2543">
                        <c:v>3.1638655069174599E-4</c:v>
                      </c:pt>
                      <c:pt idx="2544">
                        <c:v>3.0992247586819898E-4</c:v>
                      </c:pt>
                      <c:pt idx="2545">
                        <c:v>3.0524803948038499E-4</c:v>
                      </c:pt>
                      <c:pt idx="2546">
                        <c:v>2.9999891285859101E-4</c:v>
                      </c:pt>
                      <c:pt idx="2547">
                        <c:v>2.9671888281929799E-4</c:v>
                      </c:pt>
                      <c:pt idx="2548">
                        <c:v>2.90429165179164E-4</c:v>
                      </c:pt>
                      <c:pt idx="2549">
                        <c:v>2.8190643745586798E-4</c:v>
                      </c:pt>
                      <c:pt idx="2550">
                        <c:v>2.7955706287811102E-4</c:v>
                      </c:pt>
                      <c:pt idx="2551">
                        <c:v>2.7056731763551298E-4</c:v>
                      </c:pt>
                      <c:pt idx="2552">
                        <c:v>2.5790848934556201E-4</c:v>
                      </c:pt>
                      <c:pt idx="2553">
                        <c:v>2.54494885763077E-4</c:v>
                      </c:pt>
                      <c:pt idx="2554">
                        <c:v>2.4434198863943098E-4</c:v>
                      </c:pt>
                      <c:pt idx="2555">
                        <c:v>2.3338365776592599E-4</c:v>
                      </c:pt>
                      <c:pt idx="2556">
                        <c:v>2.31328956697437E-4</c:v>
                      </c:pt>
                      <c:pt idx="2557">
                        <c:v>2.3022445652910899E-4</c:v>
                      </c:pt>
                      <c:pt idx="2558">
                        <c:v>2.2495198051965601E-4</c:v>
                      </c:pt>
                      <c:pt idx="2559">
                        <c:v>2.21266547017611E-4</c:v>
                      </c:pt>
                      <c:pt idx="2560">
                        <c:v>2.13839466472916E-4</c:v>
                      </c:pt>
                      <c:pt idx="2561">
                        <c:v>2.0529926263087201E-4</c:v>
                      </c:pt>
                      <c:pt idx="2562">
                        <c:v>2.0164523410100301E-4</c:v>
                      </c:pt>
                      <c:pt idx="2563">
                        <c:v>1.9404431192349901E-4</c:v>
                      </c:pt>
                      <c:pt idx="2564">
                        <c:v>1.8582654447982599E-4</c:v>
                      </c:pt>
                      <c:pt idx="2565">
                        <c:v>1.82791208307617E-4</c:v>
                      </c:pt>
                      <c:pt idx="2566">
                        <c:v>1.77413625692331E-4</c:v>
                      </c:pt>
                      <c:pt idx="2567">
                        <c:v>1.70125831474779E-4</c:v>
                      </c:pt>
                      <c:pt idx="2568">
                        <c:v>1.66985776722749E-4</c:v>
                      </c:pt>
                      <c:pt idx="2569">
                        <c:v>1.62507209707845E-4</c:v>
                      </c:pt>
                      <c:pt idx="2570">
                        <c:v>1.5874248350930201E-4</c:v>
                      </c:pt>
                      <c:pt idx="2571">
                        <c:v>1.5836117881106899E-4</c:v>
                      </c:pt>
                      <c:pt idx="2572">
                        <c:v>1.5651202077724999E-4</c:v>
                      </c:pt>
                      <c:pt idx="2573">
                        <c:v>1.5195759676056599E-4</c:v>
                      </c:pt>
                      <c:pt idx="2574">
                        <c:v>1.4814515934975301E-4</c:v>
                      </c:pt>
                      <c:pt idx="2575">
                        <c:v>1.38951477904885E-4</c:v>
                      </c:pt>
                      <c:pt idx="2576">
                        <c:v>1.25823141496315E-4</c:v>
                      </c:pt>
                      <c:pt idx="2577">
                        <c:v>1.19986454605257E-4</c:v>
                      </c:pt>
                      <c:pt idx="2578">
                        <c:v>1.1281502343266301E-4</c:v>
                      </c:pt>
                      <c:pt idx="2579">
                        <c:v>1.07623089049621E-4</c:v>
                      </c:pt>
                      <c:pt idx="2580">
                        <c:v>1.07479250929133E-4</c:v>
                      </c:pt>
                      <c:pt idx="2581">
                        <c:v>1.07335412808645E-4</c:v>
                      </c:pt>
                      <c:pt idx="2582">
                        <c:v>1.05082298085278E-4</c:v>
                      </c:pt>
                      <c:pt idx="2583">
                        <c:v>1.04625709013729E-4</c:v>
                      </c:pt>
                      <c:pt idx="2584" formatCode="0.00E+00">
                        <c:v>9.8254356200187901E-5</c:v>
                      </c:pt>
                      <c:pt idx="2585" formatCode="0.00E+00">
                        <c:v>9.1710923804247605E-5</c:v>
                      </c:pt>
                      <c:pt idx="2586" formatCode="0.00E+00">
                        <c:v>8.9214644584878098E-5</c:v>
                      </c:pt>
                      <c:pt idx="2587" formatCode="0.00E+00">
                        <c:v>8.5710633030662995E-5</c:v>
                      </c:pt>
                      <c:pt idx="2588" formatCode="0.00E+00">
                        <c:v>7.8649052594683205E-5</c:v>
                      </c:pt>
                      <c:pt idx="2589" formatCode="0.00E+00">
                        <c:v>7.5002868397715605E-5</c:v>
                      </c:pt>
                      <c:pt idx="2590" formatCode="0.00E+00">
                        <c:v>6.9294656959176205E-5</c:v>
                      </c:pt>
                      <c:pt idx="2591" formatCode="0.00E+00">
                        <c:v>6.1356865446864496E-5</c:v>
                      </c:pt>
                      <c:pt idx="2592" formatCode="0.00E+00">
                        <c:v>5.9976494770358503E-5</c:v>
                      </c:pt>
                      <c:pt idx="2593" formatCode="0.00E+00">
                        <c:v>5.9399892677226502E-5</c:v>
                      </c:pt>
                      <c:pt idx="2594" formatCode="0.00E+00">
                        <c:v>5.9875480190138702E-5</c:v>
                      </c:pt>
                      <c:pt idx="2595" formatCode="0.00E+00">
                        <c:v>6.1600630370971899E-5</c:v>
                      </c:pt>
                      <c:pt idx="2596" formatCode="0.00E+00">
                        <c:v>6.1813104974857894E-5</c:v>
                      </c:pt>
                      <c:pt idx="2597" formatCode="0.00E+00">
                        <c:v>5.8885862900773597E-5</c:v>
                      </c:pt>
                      <c:pt idx="2598" formatCode="0.00E+00">
                        <c:v>5.5958620826689098E-5</c:v>
                      </c:pt>
                      <c:pt idx="2599" formatCode="0.00E+00">
                        <c:v>4.5465716250381297E-5</c:v>
                      </c:pt>
                      <c:pt idx="2600" formatCode="0.00E+00">
                        <c:v>3.9754048540179599E-5</c:v>
                      </c:pt>
                      <c:pt idx="2601" formatCode="0.00E+00">
                        <c:v>3.2143533128465603E-5</c:v>
                      </c:pt>
                      <c:pt idx="2602" formatCode="0.00E+00">
                        <c:v>3.0207076435062798E-5</c:v>
                      </c:pt>
                      <c:pt idx="2603" formatCode="0.00E+00">
                        <c:v>2.9837016151324001E-5</c:v>
                      </c:pt>
                      <c:pt idx="2604" formatCode="0.00E+00">
                        <c:v>2.9466955867584898E-5</c:v>
                      </c:pt>
                      <c:pt idx="2605" formatCode="0.00E+00">
                        <c:v>2.8792361512218E-5</c:v>
                      </c:pt>
                      <c:pt idx="2606" formatCode="0.00E+00">
                        <c:v>2.6900281432169402E-5</c:v>
                      </c:pt>
                      <c:pt idx="2607" formatCode="0.00E+00">
                        <c:v>2.4272781935632899E-5</c:v>
                      </c:pt>
                      <c:pt idx="2608" formatCode="0.00E+00">
                        <c:v>1.9492987660385201E-5</c:v>
                      </c:pt>
                      <c:pt idx="2609" formatCode="0.00E+00">
                        <c:v>1.5828226275636101E-5</c:v>
                      </c:pt>
                      <c:pt idx="2610" formatCode="0.00E+00">
                        <c:v>1.6584921093090702E-5</c:v>
                      </c:pt>
                      <c:pt idx="2611" formatCode="0.00E+00">
                        <c:v>1.56889954881507E-5</c:v>
                      </c:pt>
                      <c:pt idx="2612" formatCode="0.00E+00">
                        <c:v>1.47930698832105E-5</c:v>
                      </c:pt>
                      <c:pt idx="2613" formatCode="0.00E+00">
                        <c:v>9.9468573677297998E-6</c:v>
                      </c:pt>
                      <c:pt idx="2614" formatCode="0.00E+00">
                        <c:v>2.4269052825416601E-6</c:v>
                      </c:pt>
                      <c:pt idx="2615" formatCode="0.00E+00">
                        <c:v>-3.21193340340159E-6</c:v>
                      </c:pt>
                      <c:pt idx="2616" formatCode="0.00E+00">
                        <c:v>-4.64560298792934E-6</c:v>
                      </c:pt>
                      <c:pt idx="2617" formatCode="0.00E+00">
                        <c:v>-2.8065486790224699E-7</c:v>
                      </c:pt>
                      <c:pt idx="2618" formatCode="0.00E+00">
                        <c:v>2.1895926974972598E-6</c:v>
                      </c:pt>
                      <c:pt idx="2619" formatCode="0.00E+00">
                        <c:v>3.33421010931549E-6</c:v>
                      </c:pt>
                      <c:pt idx="2620" formatCode="0.00E+00">
                        <c:v>3.78436709365577E-6</c:v>
                      </c:pt>
                      <c:pt idx="2621" formatCode="0.00E+00">
                        <c:v>3.8872938642569701E-6</c:v>
                      </c:pt>
                      <c:pt idx="2622" formatCode="0.00E+00">
                        <c:v>-1.6991746391231501E-6</c:v>
                      </c:pt>
                      <c:pt idx="2623" formatCode="0.00E+00">
                        <c:v>-7.2856431425032597E-6</c:v>
                      </c:pt>
                      <c:pt idx="2624" formatCode="0.00E+00">
                        <c:v>-1.31107243523245E-5</c:v>
                      </c:pt>
                      <c:pt idx="2625" formatCode="0.00E+00">
                        <c:v>-1.2198855446466301E-5</c:v>
                      </c:pt>
                      <c:pt idx="2626" formatCode="0.00E+00">
                        <c:v>-9.3379281742913394E-6</c:v>
                      </c:pt>
                      <c:pt idx="2627" formatCode="0.00E+00">
                        <c:v>-6.1518706013892598E-6</c:v>
                      </c:pt>
                      <c:pt idx="2628" formatCode="0.00E+00">
                        <c:v>-4.7576430625347697E-6</c:v>
                      </c:pt>
                      <c:pt idx="2629" formatCode="0.00E+00">
                        <c:v>-8.0723595276863493E-6</c:v>
                      </c:pt>
                      <c:pt idx="2630" formatCode="0.00E+00">
                        <c:v>-1.13870759928377E-5</c:v>
                      </c:pt>
                      <c:pt idx="2631" formatCode="0.00E+00">
                        <c:v>-1.2112231962395699E-5</c:v>
                      </c:pt>
                      <c:pt idx="2632" formatCode="0.00E+00">
                        <c:v>-1.3698221835475401E-5</c:v>
                      </c:pt>
                      <c:pt idx="2633" formatCode="0.00E+00">
                        <c:v>-1.35719270893107E-5</c:v>
                      </c:pt>
                      <c:pt idx="2634" formatCode="0.00E+00">
                        <c:v>-1.44703836813048E-5</c:v>
                      </c:pt>
                      <c:pt idx="2635" formatCode="0.00E+00">
                        <c:v>-1.5368840273298799E-5</c:v>
                      </c:pt>
                      <c:pt idx="2636" formatCode="0.00E+00">
                        <c:v>-1.57784627348172E-5</c:v>
                      </c:pt>
                      <c:pt idx="2637" formatCode="0.00E+00">
                        <c:v>-1.6188085196335499E-5</c:v>
                      </c:pt>
                      <c:pt idx="2638" formatCode="0.00E+00">
                        <c:v>-2.63495803512202E-5</c:v>
                      </c:pt>
                      <c:pt idx="2639" formatCode="0.00E+00">
                        <c:v>-2.8797823682483801E-5</c:v>
                      </c:pt>
                      <c:pt idx="2640" formatCode="0.00E+00">
                        <c:v>-2.15676144536192E-5</c:v>
                      </c:pt>
                      <c:pt idx="2641" formatCode="0.00E+00">
                        <c:v>-1.3965880592587401E-5</c:v>
                      </c:pt>
                      <c:pt idx="2642" formatCode="0.00E+00">
                        <c:v>-1.13794404930744E-5</c:v>
                      </c:pt>
                      <c:pt idx="2643" formatCode="0.00E+00">
                        <c:v>-8.7930003935614299E-6</c:v>
                      </c:pt>
                      <c:pt idx="2644" formatCode="0.00E+00">
                        <c:v>-3.5513578713451898E-6</c:v>
                      </c:pt>
                      <c:pt idx="2645" formatCode="0.00E+00">
                        <c:v>-5.5320708616388102E-6</c:v>
                      </c:pt>
                      <c:pt idx="2646" formatCode="0.00E+00">
                        <c:v>-7.5127838519326098E-6</c:v>
                      </c:pt>
                      <c:pt idx="2647" formatCode="0.00E+00">
                        <c:v>-1.61740376785301E-5</c:v>
                      </c:pt>
                      <c:pt idx="2648" formatCode="0.00E+00">
                        <c:v>-4.5343586957425302E-6</c:v>
                      </c:pt>
                      <c:pt idx="2649" formatCode="0.00E+00">
                        <c:v>-1.8204937111317199E-6</c:v>
                      </c:pt>
                      <c:pt idx="2650" formatCode="0.00E+00">
                        <c:v>-5.3643212945994804E-7</c:v>
                      </c:pt>
                      <c:pt idx="2651" formatCode="0.00E+00">
                        <c:v>3.2727750742399298E-8</c:v>
                      </c:pt>
                      <c:pt idx="2652" formatCode="0.00E+00">
                        <c:v>6.0188763094456205E-7</c:v>
                      </c:pt>
                      <c:pt idx="2653" formatCode="0.00E+00">
                        <c:v>6.7287503438216404E-6</c:v>
                      </c:pt>
                      <c:pt idx="2654" formatCode="0.00E+00">
                        <c:v>1.04128268286616E-5</c:v>
                      </c:pt>
                      <c:pt idx="2655" formatCode="0.00E+00">
                        <c:v>1.40969033135016E-5</c:v>
                      </c:pt>
                      <c:pt idx="2656" formatCode="0.00E+00">
                        <c:v>1.9047330884848999E-5</c:v>
                      </c:pt>
                      <c:pt idx="2657" formatCode="0.00E+00">
                        <c:v>2.8637929492811299E-5</c:v>
                      </c:pt>
                      <c:pt idx="2658" formatCode="0.00E+00">
                        <c:v>3.03796992653027E-5</c:v>
                      </c:pt>
                      <c:pt idx="2659" formatCode="0.00E+00">
                        <c:v>3.0441941231044299E-5</c:v>
                      </c:pt>
                      <c:pt idx="2660" formatCode="0.00E+00">
                        <c:v>3.4235130500644897E-5</c:v>
                      </c:pt>
                      <c:pt idx="2661" formatCode="0.00E+00">
                        <c:v>3.6050405036352503E-5</c:v>
                      </c:pt>
                      <c:pt idx="2662" formatCode="0.00E+00">
                        <c:v>3.7865679572059999E-5</c:v>
                      </c:pt>
                      <c:pt idx="2663" formatCode="0.00E+00">
                        <c:v>5.1230881519558198E-5</c:v>
                      </c:pt>
                      <c:pt idx="2664" formatCode="0.00E+00">
                        <c:v>6.6792560764206697E-5</c:v>
                      </c:pt>
                      <c:pt idx="2665" formatCode="0.00E+00">
                        <c:v>7.93804461245032E-5</c:v>
                      </c:pt>
                      <c:pt idx="2666" formatCode="0.00E+00">
                        <c:v>9.5109121253815406E-5</c:v>
                      </c:pt>
                      <c:pt idx="2667">
                        <c:v>1.05479043987407E-4</c:v>
                      </c:pt>
                      <c:pt idx="2668">
                        <c:v>1.1287282705061599E-4</c:v>
                      </c:pt>
                      <c:pt idx="2669">
                        <c:v>1.2337441267011999E-4</c:v>
                      </c:pt>
                      <c:pt idx="2670">
                        <c:v>1.33294341693521E-4</c:v>
                      </c:pt>
                      <c:pt idx="2671">
                        <c:v>1.4901608640230699E-4</c:v>
                      </c:pt>
                      <c:pt idx="2672">
                        <c:v>1.67964227889757E-4</c:v>
                      </c:pt>
                      <c:pt idx="2673">
                        <c:v>1.8427550525848199E-4</c:v>
                      </c:pt>
                      <c:pt idx="2674">
                        <c:v>1.98713254792152E-4</c:v>
                      </c:pt>
                      <c:pt idx="2675">
                        <c:v>2.1690783509745599E-4</c:v>
                      </c:pt>
                      <c:pt idx="2676">
                        <c:v>2.4013682663833599E-4</c:v>
                      </c:pt>
                      <c:pt idx="2677">
                        <c:v>2.6586450863114099E-4</c:v>
                      </c:pt>
                      <c:pt idx="2678">
                        <c:v>2.9337032762683798E-4</c:v>
                      </c:pt>
                      <c:pt idx="2679">
                        <c:v>3.2290322250731101E-4</c:v>
                      </c:pt>
                      <c:pt idx="2680">
                        <c:v>3.5746260342843901E-4</c:v>
                      </c:pt>
                      <c:pt idx="2681">
                        <c:v>3.9289840089566701E-4</c:v>
                      </c:pt>
                      <c:pt idx="2682">
                        <c:v>4.2430307327287898E-4</c:v>
                      </c:pt>
                      <c:pt idx="2683">
                        <c:v>4.6078425370388201E-4</c:v>
                      </c:pt>
                      <c:pt idx="2684">
                        <c:v>5.0338236810890395E-4</c:v>
                      </c:pt>
                      <c:pt idx="2685">
                        <c:v>5.4489534899499305E-4</c:v>
                      </c:pt>
                      <c:pt idx="2686">
                        <c:v>5.9876404671125802E-4</c:v>
                      </c:pt>
                      <c:pt idx="2687">
                        <c:v>6.6006027204389497E-4</c:v>
                      </c:pt>
                      <c:pt idx="2688">
                        <c:v>7.2057212697432304E-4</c:v>
                      </c:pt>
                      <c:pt idx="2689">
                        <c:v>7.8821680184281199E-4</c:v>
                      </c:pt>
                      <c:pt idx="2690">
                        <c:v>8.61344427085258E-4</c:v>
                      </c:pt>
                      <c:pt idx="2691">
                        <c:v>9.3812278209527201E-4</c:v>
                      </c:pt>
                      <c:pt idx="2692">
                        <c:v>1.02049591873076E-3</c:v>
                      </c:pt>
                      <c:pt idx="2693">
                        <c:v>1.1114234985831299E-3</c:v>
                      </c:pt>
                      <c:pt idx="2694">
                        <c:v>1.2127281209223901E-3</c:v>
                      </c:pt>
                      <c:pt idx="2695">
                        <c:v>1.3222080587103899E-3</c:v>
                      </c:pt>
                      <c:pt idx="2696">
                        <c:v>1.4394069376605699E-3</c:v>
                      </c:pt>
                      <c:pt idx="2697">
                        <c:v>1.5693633430828701E-3</c:v>
                      </c:pt>
                      <c:pt idx="2698">
                        <c:v>1.71305884292404E-3</c:v>
                      </c:pt>
                      <c:pt idx="2699">
                        <c:v>1.8665020179238301E-3</c:v>
                      </c:pt>
                      <c:pt idx="2700">
                        <c:v>2.0361134307093701E-3</c:v>
                      </c:pt>
                      <c:pt idx="2701">
                        <c:v>2.2267376884167302E-3</c:v>
                      </c:pt>
                      <c:pt idx="2702">
                        <c:v>2.4256885970823298E-3</c:v>
                      </c:pt>
                      <c:pt idx="2703">
                        <c:v>2.6401034511150199E-3</c:v>
                      </c:pt>
                      <c:pt idx="2704">
                        <c:v>2.8679524643784502E-3</c:v>
                      </c:pt>
                      <c:pt idx="2705">
                        <c:v>3.1057535394271498E-3</c:v>
                      </c:pt>
                      <c:pt idx="2706">
                        <c:v>3.3702373319701201E-3</c:v>
                      </c:pt>
                      <c:pt idx="2707">
                        <c:v>3.6505221654826799E-3</c:v>
                      </c:pt>
                      <c:pt idx="2708">
                        <c:v>3.9484075883247901E-3</c:v>
                      </c:pt>
                      <c:pt idx="2709">
                        <c:v>4.2740345179719703E-3</c:v>
                      </c:pt>
                      <c:pt idx="2710">
                        <c:v>4.61890106336373E-3</c:v>
                      </c:pt>
                      <c:pt idx="2711">
                        <c:v>4.9858554250967798E-3</c:v>
                      </c:pt>
                      <c:pt idx="2712">
                        <c:v>5.3808111661109203E-3</c:v>
                      </c:pt>
                      <c:pt idx="2713">
                        <c:v>5.7928499263115701E-3</c:v>
                      </c:pt>
                      <c:pt idx="2714">
                        <c:v>6.2183453040591504E-3</c:v>
                      </c:pt>
                      <c:pt idx="2715">
                        <c:v>6.6669154788785399E-3</c:v>
                      </c:pt>
                      <c:pt idx="2716">
                        <c:v>7.1457209187520904E-3</c:v>
                      </c:pt>
                      <c:pt idx="2717">
                        <c:v>7.65070681386237E-3</c:v>
                      </c:pt>
                      <c:pt idx="2718">
                        <c:v>8.1798713596366607E-3</c:v>
                      </c:pt>
                      <c:pt idx="2719">
                        <c:v>8.7307959358920596E-3</c:v>
                      </c:pt>
                      <c:pt idx="2720">
                        <c:v>9.3024813540947202E-3</c:v>
                      </c:pt>
                      <c:pt idx="2721">
                        <c:v>9.9017262267474902E-3</c:v>
                      </c:pt>
                      <c:pt idx="2722">
                        <c:v>1.05261984552597E-2</c:v>
                      </c:pt>
                      <c:pt idx="2723">
                        <c:v>1.1178210946961E-2</c:v>
                      </c:pt>
                      <c:pt idx="2724">
                        <c:v>1.18529616879345E-2</c:v>
                      </c:pt>
                      <c:pt idx="2725">
                        <c:v>1.25504754162314E-2</c:v>
                      </c:pt>
                      <c:pt idx="2726">
                        <c:v>1.32705043042512E-2</c:v>
                      </c:pt>
                      <c:pt idx="2727">
                        <c:v>1.4012414145970599E-2</c:v>
                      </c:pt>
                      <c:pt idx="2728">
                        <c:v>1.4780960056463E-2</c:v>
                      </c:pt>
                      <c:pt idx="2729">
                        <c:v>1.5573423055770899E-2</c:v>
                      </c:pt>
                      <c:pt idx="2730">
                        <c:v>1.6386821706047799E-2</c:v>
                      </c:pt>
                      <c:pt idx="2731">
                        <c:v>1.7231059556180001E-2</c:v>
                      </c:pt>
                      <c:pt idx="2732">
                        <c:v>1.8102357611990201E-2</c:v>
                      </c:pt>
                      <c:pt idx="2733">
                        <c:v>1.89949024001629E-2</c:v>
                      </c:pt>
                      <c:pt idx="2734">
                        <c:v>1.9908340516915701E-2</c:v>
                      </c:pt>
                      <c:pt idx="2735">
                        <c:v>2.0845424474359501E-2</c:v>
                      </c:pt>
                      <c:pt idx="2736">
                        <c:v>2.1809539152955901E-2</c:v>
                      </c:pt>
                      <c:pt idx="2737">
                        <c:v>2.27981814642867E-2</c:v>
                      </c:pt>
                      <c:pt idx="2738">
                        <c:v>2.3813121969575999E-2</c:v>
                      </c:pt>
                      <c:pt idx="2739">
                        <c:v>2.48541241982063E-2</c:v>
                      </c:pt>
                      <c:pt idx="2740">
                        <c:v>2.5925291491428699E-2</c:v>
                      </c:pt>
                      <c:pt idx="2741">
                        <c:v>2.70275683591512E-2</c:v>
                      </c:pt>
                      <c:pt idx="2742">
                        <c:v>2.81572483565606E-2</c:v>
                      </c:pt>
                      <c:pt idx="2743">
                        <c:v>2.9317574053446701E-2</c:v>
                      </c:pt>
                      <c:pt idx="2744">
                        <c:v>3.0520891448151701E-2</c:v>
                      </c:pt>
                      <c:pt idx="2745">
                        <c:v>3.1760615157195297E-2</c:v>
                      </c:pt>
                      <c:pt idx="2746">
                        <c:v>3.3034853515023201E-2</c:v>
                      </c:pt>
                      <c:pt idx="2747">
                        <c:v>3.4345172281578101E-2</c:v>
                      </c:pt>
                      <c:pt idx="2748">
                        <c:v>3.5695546533943301E-2</c:v>
                      </c:pt>
                      <c:pt idx="2749">
                        <c:v>3.7092109521099599E-2</c:v>
                      </c:pt>
                      <c:pt idx="2750">
                        <c:v>3.8537330312102103E-2</c:v>
                      </c:pt>
                      <c:pt idx="2751">
                        <c:v>4.0036657931056902E-2</c:v>
                      </c:pt>
                      <c:pt idx="2752">
                        <c:v>4.16003544234037E-2</c:v>
                      </c:pt>
                      <c:pt idx="2753">
                        <c:v>4.3224360111588103E-2</c:v>
                      </c:pt>
                      <c:pt idx="2754">
                        <c:v>4.4913575122672598E-2</c:v>
                      </c:pt>
                      <c:pt idx="2755">
                        <c:v>4.6671565192478399E-2</c:v>
                      </c:pt>
                      <c:pt idx="2756">
                        <c:v>4.8493369423520498E-2</c:v>
                      </c:pt>
                      <c:pt idx="2757">
                        <c:v>5.0414832393830301E-2</c:v>
                      </c:pt>
                      <c:pt idx="2758">
                        <c:v>5.2452794608256199E-2</c:v>
                      </c:pt>
                      <c:pt idx="2759">
                        <c:v>5.4544340444245699E-2</c:v>
                      </c:pt>
                      <c:pt idx="2760">
                        <c:v>5.6695363175600401E-2</c:v>
                      </c:pt>
                      <c:pt idx="2761">
                        <c:v>5.89389054861763E-2</c:v>
                      </c:pt>
                      <c:pt idx="2762">
                        <c:v>6.1267384393168998E-2</c:v>
                      </c:pt>
                      <c:pt idx="2763">
                        <c:v>6.3697075852807997E-2</c:v>
                      </c:pt>
                      <c:pt idx="2764">
                        <c:v>6.6220125627424506E-2</c:v>
                      </c:pt>
                      <c:pt idx="2765">
                        <c:v>6.8844115102184897E-2</c:v>
                      </c:pt>
                      <c:pt idx="2766">
                        <c:v>7.1582670267111501E-2</c:v>
                      </c:pt>
                      <c:pt idx="2767">
                        <c:v>7.4462096877798006E-2</c:v>
                      </c:pt>
                      <c:pt idx="2768">
                        <c:v>7.7596582551946305E-2</c:v>
                      </c:pt>
                      <c:pt idx="2769">
                        <c:v>8.08280918483784E-2</c:v>
                      </c:pt>
                      <c:pt idx="2770">
                        <c:v>8.4003564961611196E-2</c:v>
                      </c:pt>
                      <c:pt idx="2771">
                        <c:v>8.72583666355113E-2</c:v>
                      </c:pt>
                      <c:pt idx="2772">
                        <c:v>9.0625050797807E-2</c:v>
                      </c:pt>
                      <c:pt idx="2773">
                        <c:v>9.4161201204407505E-2</c:v>
                      </c:pt>
                      <c:pt idx="2774">
                        <c:v>9.7804152614853507E-2</c:v>
                      </c:pt>
                      <c:pt idx="2775">
                        <c:v>0.101464971915449</c:v>
                      </c:pt>
                      <c:pt idx="2776">
                        <c:v>0.105195035487095</c:v>
                      </c:pt>
                      <c:pt idx="2777">
                        <c:v>0.10899719581733</c:v>
                      </c:pt>
                      <c:pt idx="2778">
                        <c:v>0.112851063895508</c:v>
                      </c:pt>
                      <c:pt idx="2779">
                        <c:v>0.11677420298110799</c:v>
                      </c:pt>
                      <c:pt idx="2780">
                        <c:v>0.120657077120263</c:v>
                      </c:pt>
                      <c:pt idx="2781">
                        <c:v>0.124594263272036</c:v>
                      </c:pt>
                      <c:pt idx="2782">
                        <c:v>0.12867696424932801</c:v>
                      </c:pt>
                      <c:pt idx="2783">
                        <c:v>0.13276960140613001</c:v>
                      </c:pt>
                      <c:pt idx="2784">
                        <c:v>0.136868298090049</c:v>
                      </c:pt>
                      <c:pt idx="2785">
                        <c:v>0.14097232387060199</c:v>
                      </c:pt>
                      <c:pt idx="2786">
                        <c:v>0.145069298788427</c:v>
                      </c:pt>
                      <c:pt idx="2787">
                        <c:v>0.14918687339926801</c:v>
                      </c:pt>
                      <c:pt idx="2788">
                        <c:v>0.15327425185982699</c:v>
                      </c:pt>
                      <c:pt idx="2789">
                        <c:v>0.15727088988007501</c:v>
                      </c:pt>
                      <c:pt idx="2790">
                        <c:v>0.161199698058791</c:v>
                      </c:pt>
                      <c:pt idx="2791">
                        <c:v>0.165064186153868</c:v>
                      </c:pt>
                      <c:pt idx="2792">
                        <c:v>0.16883220149366901</c:v>
                      </c:pt>
                      <c:pt idx="2793">
                        <c:v>0.17247701053721101</c:v>
                      </c:pt>
                      <c:pt idx="2794">
                        <c:v>0.176011941268192</c:v>
                      </c:pt>
                      <c:pt idx="2795">
                        <c:v>0.179423932620798</c:v>
                      </c:pt>
                      <c:pt idx="2796">
                        <c:v>0.18269301842065799</c:v>
                      </c:pt>
                      <c:pt idx="2797">
                        <c:v>0.185803175363775</c:v>
                      </c:pt>
                      <c:pt idx="2798">
                        <c:v>0.188758931918003</c:v>
                      </c:pt>
                      <c:pt idx="2799">
                        <c:v>0.191534085336829</c:v>
                      </c:pt>
                      <c:pt idx="2800">
                        <c:v>0.19415869024729099</c:v>
                      </c:pt>
                      <c:pt idx="2801">
                        <c:v>0.196608999308828</c:v>
                      </c:pt>
                      <c:pt idx="2802">
                        <c:v>0.198802245806602</c:v>
                      </c:pt>
                      <c:pt idx="2803">
                        <c:v>0.20075470321779099</c:v>
                      </c:pt>
                      <c:pt idx="2804">
                        <c:v>0.202480419670546</c:v>
                      </c:pt>
                      <c:pt idx="2805">
                        <c:v>0.20397480193842099</c:v>
                      </c:pt>
                      <c:pt idx="2806">
                        <c:v>0.205235993422382</c:v>
                      </c:pt>
                      <c:pt idx="2807">
                        <c:v>0.20625736188395499</c:v>
                      </c:pt>
                      <c:pt idx="2808">
                        <c:v>0.20703445900457601</c:v>
                      </c:pt>
                      <c:pt idx="2809">
                        <c:v>0.20755707225378101</c:v>
                      </c:pt>
                      <c:pt idx="2810">
                        <c:v>0.207633083042916</c:v>
                      </c:pt>
                      <c:pt idx="2811">
                        <c:v>0.20761343315934799</c:v>
                      </c:pt>
                      <c:pt idx="2812">
                        <c:v>0.20759378327577899</c:v>
                      </c:pt>
                      <c:pt idx="2813">
                        <c:v>0.20709206998747701</c:v>
                      </c:pt>
                      <c:pt idx="2814">
                        <c:v>0.20633441040452599</c:v>
                      </c:pt>
                      <c:pt idx="2815">
                        <c:v>0.205326479556316</c:v>
                      </c:pt>
                      <c:pt idx="2816">
                        <c:v>0.204068366278543</c:v>
                      </c:pt>
                      <c:pt idx="2817">
                        <c:v>0.20255344505339301</c:v>
                      </c:pt>
                      <c:pt idx="2818">
                        <c:v>0.200795848962285</c:v>
                      </c:pt>
                      <c:pt idx="2819">
                        <c:v>0.19879861663374801</c:v>
                      </c:pt>
                      <c:pt idx="2820">
                        <c:v>0.196546923491589</c:v>
                      </c:pt>
                      <c:pt idx="2821">
                        <c:v>0.194001124433726</c:v>
                      </c:pt>
                      <c:pt idx="2822">
                        <c:v>0.19124827693101601</c:v>
                      </c:pt>
                      <c:pt idx="2823">
                        <c:v>0.18833364180401899</c:v>
                      </c:pt>
                      <c:pt idx="2824">
                        <c:v>0.185204461278314</c:v>
                      </c:pt>
                      <c:pt idx="2825">
                        <c:v>0.18185728408858401</c:v>
                      </c:pt>
                      <c:pt idx="2826">
                        <c:v>0.178297999714706</c:v>
                      </c:pt>
                      <c:pt idx="2827">
                        <c:v>0.174539348349564</c:v>
                      </c:pt>
                      <c:pt idx="2828">
                        <c:v>0.17059173772728201</c:v>
                      </c:pt>
                      <c:pt idx="2829">
                        <c:v>0.16645002767471201</c:v>
                      </c:pt>
                      <c:pt idx="2830">
                        <c:v>0.162140212001921</c:v>
                      </c:pt>
                      <c:pt idx="2831">
                        <c:v>0.15768230857584201</c:v>
                      </c:pt>
                      <c:pt idx="2832">
                        <c:v>0.15303807438272601</c:v>
                      </c:pt>
                      <c:pt idx="2833">
                        <c:v>0.14819003783767201</c:v>
                      </c:pt>
                      <c:pt idx="2834">
                        <c:v>0.14321374695289901</c:v>
                      </c:pt>
                      <c:pt idx="2835">
                        <c:v>0.13811766053684901</c:v>
                      </c:pt>
                      <c:pt idx="2836">
                        <c:v>0.13287986618182299</c:v>
                      </c:pt>
                      <c:pt idx="2837">
                        <c:v>0.12747808718943501</c:v>
                      </c:pt>
                      <c:pt idx="2838">
                        <c:v>0.12205572531711199</c:v>
                      </c:pt>
                      <c:pt idx="2839">
                        <c:v>0.11661855169751199</c:v>
                      </c:pt>
                      <c:pt idx="2840">
                        <c:v>0.110970759704707</c:v>
                      </c:pt>
                      <c:pt idx="2841">
                        <c:v>0.105157636691197</c:v>
                      </c:pt>
                      <c:pt idx="2842">
                        <c:v>9.9209285255154905E-2</c:v>
                      </c:pt>
                      <c:pt idx="2843">
                        <c:v>9.3079254704479697E-2</c:v>
                      </c:pt>
                      <c:pt idx="2844">
                        <c:v>8.68634068595103E-2</c:v>
                      </c:pt>
                      <c:pt idx="2845">
                        <c:v>8.0550863146122698E-2</c:v>
                      </c:pt>
                      <c:pt idx="2846">
                        <c:v>7.4060050475817998E-2</c:v>
                      </c:pt>
                      <c:pt idx="2847">
                        <c:v>6.7607419090215906E-2</c:v>
                      </c:pt>
                      <c:pt idx="2848">
                        <c:v>6.1175153903935998E-2</c:v>
                      </c:pt>
                      <c:pt idx="2849">
                        <c:v>5.4620441365670701E-2</c:v>
                      </c:pt>
                      <c:pt idx="2850">
                        <c:v>4.79685077603942E-2</c:v>
                      </c:pt>
                      <c:pt idx="2851">
                        <c:v>4.1254280696300202E-2</c:v>
                      </c:pt>
                      <c:pt idx="2852">
                        <c:v>3.4495523358156401E-2</c:v>
                      </c:pt>
                      <c:pt idx="2853">
                        <c:v>2.77005313834656E-2</c:v>
                      </c:pt>
                      <c:pt idx="2854">
                        <c:v>2.08205014863082E-2</c:v>
                      </c:pt>
                      <c:pt idx="2855">
                        <c:v>1.3857908143468701E-2</c:v>
                      </c:pt>
                      <c:pt idx="2856">
                        <c:v>6.82208944591986E-3</c:v>
                      </c:pt>
                      <c:pt idx="2857">
                        <c:v>-3.2308623200920898E-4</c:v>
                      </c:pt>
                      <c:pt idx="2858">
                        <c:v>-7.5642250923525899E-3</c:v>
                      </c:pt>
                      <c:pt idx="2859">
                        <c:v>-1.49007773536415E-2</c:v>
                      </c:pt>
                      <c:pt idx="2860">
                        <c:v>-2.2360579986533999E-2</c:v>
                      </c:pt>
                      <c:pt idx="2861">
                        <c:v>-2.9925611342906201E-2</c:v>
                      </c:pt>
                      <c:pt idx="2862">
                        <c:v>-3.7600300583754201E-2</c:v>
                      </c:pt>
                      <c:pt idx="2863">
                        <c:v>-4.54785297331173E-2</c:v>
                      </c:pt>
                      <c:pt idx="2864">
                        <c:v>-5.3523496681153603E-2</c:v>
                      </c:pt>
                      <c:pt idx="2865">
                        <c:v>-6.1671953348333197E-2</c:v>
                      </c:pt>
                      <c:pt idx="2866">
                        <c:v>-7.0015461589635106E-2</c:v>
                      </c:pt>
                      <c:pt idx="2867">
                        <c:v>-7.8556853486003997E-2</c:v>
                      </c:pt>
                      <c:pt idx="2868">
                        <c:v>-8.7293105381633498E-2</c:v>
                      </c:pt>
                      <c:pt idx="2869">
                        <c:v>-9.6283946663081002E-2</c:v>
                      </c:pt>
                      <c:pt idx="2870">
                        <c:v>-0.10550375113023</c:v>
                      </c:pt>
                      <c:pt idx="2871">
                        <c:v>-0.11493862936128001</c:v>
                      </c:pt>
                      <c:pt idx="2872">
                        <c:v>-0.12456988080367699</c:v>
                      </c:pt>
                      <c:pt idx="2873">
                        <c:v>-0.13457713578887201</c:v>
                      </c:pt>
                      <c:pt idx="2874">
                        <c:v>-0.145107601572876</c:v>
                      </c:pt>
                      <c:pt idx="2875">
                        <c:v>-0.15607679553342599</c:v>
                      </c:pt>
                      <c:pt idx="2876">
                        <c:v>-0.167461158003158</c:v>
                      </c:pt>
                      <c:pt idx="2877">
                        <c:v>-0.17915236415625499</c:v>
                      </c:pt>
                      <c:pt idx="2878">
                        <c:v>-0.19114396677701301</c:v>
                      </c:pt>
                      <c:pt idx="2879">
                        <c:v>-0.203568468224362</c:v>
                      </c:pt>
                      <c:pt idx="2880">
                        <c:v>-0.216417926930245</c:v>
                      </c:pt>
                      <c:pt idx="2881">
                        <c:v>-0.229730114412421</c:v>
                      </c:pt>
                      <c:pt idx="2882">
                        <c:v>-0.243577248244949</c:v>
                      </c:pt>
                      <c:pt idx="2883">
                        <c:v>-0.25792180849631502</c:v>
                      </c:pt>
                      <c:pt idx="2884">
                        <c:v>-0.27273533083284901</c:v>
                      </c:pt>
                      <c:pt idx="2885">
                        <c:v>-0.28818005080227399</c:v>
                      </c:pt>
                      <c:pt idx="2886">
                        <c:v>-0.30419339946274998</c:v>
                      </c:pt>
                      <c:pt idx="2887">
                        <c:v>-0.32072310705851498</c:v>
                      </c:pt>
                      <c:pt idx="2888">
                        <c:v>-0.33794261354202498</c:v>
                      </c:pt>
                      <c:pt idx="2889">
                        <c:v>-0.35566790662660902</c:v>
                      </c:pt>
                      <c:pt idx="2890">
                        <c:v>-0.373947916999537</c:v>
                      </c:pt>
                      <c:pt idx="2891">
                        <c:v>-0.39314065767959</c:v>
                      </c:pt>
                      <c:pt idx="2892">
                        <c:v>-0.41309087782370402</c:v>
                      </c:pt>
                      <c:pt idx="2893">
                        <c:v>-0.433478163143735</c:v>
                      </c:pt>
                      <c:pt idx="2894">
                        <c:v>-0.45434252686207299</c:v>
                      </c:pt>
                      <c:pt idx="2895">
                        <c:v>-0.47576790695675097</c:v>
                      </c:pt>
                      <c:pt idx="2896">
                        <c:v>-0.49778678786060898</c:v>
                      </c:pt>
                      <c:pt idx="2897">
                        <c:v>-0.52039113929210901</c:v>
                      </c:pt>
                      <c:pt idx="2898">
                        <c:v>-0.54361258345354002</c:v>
                      </c:pt>
                      <c:pt idx="2899">
                        <c:v>-0.56732997329458801</c:v>
                      </c:pt>
                      <c:pt idx="2900">
                        <c:v>-0.59143684866260504</c:v>
                      </c:pt>
                      <c:pt idx="2901">
                        <c:v>-0.616049785442218</c:v>
                      </c:pt>
                      <c:pt idx="2902">
                        <c:v>-0.64145619760512695</c:v>
                      </c:pt>
                      <c:pt idx="2903">
                        <c:v>-0.66733531894318299</c:v>
                      </c:pt>
                      <c:pt idx="2904">
                        <c:v>-0.69339904482760195</c:v>
                      </c:pt>
                      <c:pt idx="2905">
                        <c:v>-0.71974042774827596</c:v>
                      </c:pt>
                      <c:pt idx="2906">
                        <c:v>-0.74631966660853399</c:v>
                      </c:pt>
                      <c:pt idx="2907">
                        <c:v>-0.77323475895277205</c:v>
                      </c:pt>
                      <c:pt idx="2908">
                        <c:v>-0.80036028534158699</c:v>
                      </c:pt>
                      <c:pt idx="2909">
                        <c:v>-0.82752420104840896</c:v>
                      </c:pt>
                      <c:pt idx="2910">
                        <c:v>-0.85485679769829603</c:v>
                      </c:pt>
                      <c:pt idx="2911">
                        <c:v>-0.88260322219267295</c:v>
                      </c:pt>
                      <c:pt idx="2912">
                        <c:v>-0.91041404429816697</c:v>
                      </c:pt>
                      <c:pt idx="2913">
                        <c:v>-0.93795425328082005</c:v>
                      </c:pt>
                      <c:pt idx="2914">
                        <c:v>-0.96527700323806398</c:v>
                      </c:pt>
                      <c:pt idx="2915">
                        <c:v>-0.99236186881333999</c:v>
                      </c:pt>
                      <c:pt idx="2916">
                        <c:v>-1.0193062580063801</c:v>
                      </c:pt>
                      <c:pt idx="2917">
                        <c:v>-1.04601238827674</c:v>
                      </c:pt>
                      <c:pt idx="2918">
                        <c:v>-1.0722333244068301</c:v>
                      </c:pt>
                      <c:pt idx="2919">
                        <c:v>-1.09814737691566</c:v>
                      </c:pt>
                      <c:pt idx="2920">
                        <c:v>-1.12400582752444</c:v>
                      </c:pt>
                      <c:pt idx="2921">
                        <c:v>-1.1493486742666199</c:v>
                      </c:pt>
                      <c:pt idx="2922">
                        <c:v>-1.1737814202038499</c:v>
                      </c:pt>
                      <c:pt idx="2923">
                        <c:v>-1.19756190379949</c:v>
                      </c:pt>
                      <c:pt idx="2924">
                        <c:v>-1.2206209138981301</c:v>
                      </c:pt>
                      <c:pt idx="2925">
                        <c:v>-1.24294761480565</c:v>
                      </c:pt>
                      <c:pt idx="2926">
                        <c:v>-1.2645533723462199</c:v>
                      </c:pt>
                      <c:pt idx="2927">
                        <c:v>-1.2853091807818999</c:v>
                      </c:pt>
                      <c:pt idx="2928">
                        <c:v>-1.3051760417301499</c:v>
                      </c:pt>
                      <c:pt idx="2929">
                        <c:v>-1.3239772535796199</c:v>
                      </c:pt>
                      <c:pt idx="2930">
                        <c:v>-1.3418110547628901</c:v>
                      </c:pt>
                      <c:pt idx="2931">
                        <c:v>-1.35890471596453</c:v>
                      </c:pt>
                      <c:pt idx="2932">
                        <c:v>-1.37503133114836</c:v>
                      </c:pt>
                      <c:pt idx="2933">
                        <c:v>-1.3898841142015099</c:v>
                      </c:pt>
                      <c:pt idx="2934">
                        <c:v>-1.40345661353442</c:v>
                      </c:pt>
                      <c:pt idx="2935">
                        <c:v>-1.4158802440902001</c:v>
                      </c:pt>
                      <c:pt idx="2936">
                        <c:v>-1.42709374106222</c:v>
                      </c:pt>
                      <c:pt idx="2937">
                        <c:v>-1.43704125651294</c:v>
                      </c:pt>
                      <c:pt idx="2938">
                        <c:v>-1.4457457749231299</c:v>
                      </c:pt>
                      <c:pt idx="2939">
                        <c:v>-1.4531769383962501</c:v>
                      </c:pt>
                      <c:pt idx="2940">
                        <c:v>-1.45931288796436</c:v>
                      </c:pt>
                      <c:pt idx="2941">
                        <c:v>-1.46416727930393</c:v>
                      </c:pt>
                      <c:pt idx="2942">
                        <c:v>-1.46772560811515</c:v>
                      </c:pt>
                      <c:pt idx="2943">
                        <c:v>-1.46997168897181</c:v>
                      </c:pt>
                      <c:pt idx="2944">
                        <c:v>-1.47089912154508</c:v>
                      </c:pt>
                      <c:pt idx="2945">
                        <c:v>-1.4705186458206501</c:v>
                      </c:pt>
                      <c:pt idx="2946">
                        <c:v>-1.46883843693622</c:v>
                      </c:pt>
                      <c:pt idx="2947">
                        <c:v>-1.4658725402336099</c:v>
                      </c:pt>
                      <c:pt idx="2948">
                        <c:v>-1.4616178415280101</c:v>
                      </c:pt>
                      <c:pt idx="2949">
                        <c:v>-1.45608554909199</c:v>
                      </c:pt>
                      <c:pt idx="2950">
                        <c:v>-1.4493116426891199</c:v>
                      </c:pt>
                      <c:pt idx="2951">
                        <c:v>-1.44128604983718</c:v>
                      </c:pt>
                      <c:pt idx="2952">
                        <c:v>-1.4320586472771299</c:v>
                      </c:pt>
                      <c:pt idx="2953">
                        <c:v>-1.42168676688462</c:v>
                      </c:pt>
                      <c:pt idx="2954">
                        <c:v>-1.4101477210298199</c:v>
                      </c:pt>
                      <c:pt idx="2955">
                        <c:v>-1.3974858880807901</c:v>
                      </c:pt>
                      <c:pt idx="2956">
                        <c:v>-1.38374167146688</c:v>
                      </c:pt>
                      <c:pt idx="2957">
                        <c:v>-1.3687232641471201</c:v>
                      </c:pt>
                      <c:pt idx="2958">
                        <c:v>-1.35256633443015</c:v>
                      </c:pt>
                      <c:pt idx="2959">
                        <c:v>-1.3356452406733501</c:v>
                      </c:pt>
                      <c:pt idx="2960">
                        <c:v>-1.3181302406639099</c:v>
                      </c:pt>
                      <c:pt idx="2961">
                        <c:v>-1.2997536197892501</c:v>
                      </c:pt>
                      <c:pt idx="2962">
                        <c:v>-1.2804251443522801</c:v>
                      </c:pt>
                      <c:pt idx="2963">
                        <c:v>-1.2603298517293799</c:v>
                      </c:pt>
                      <c:pt idx="2964">
                        <c:v>-1.23947631052211</c:v>
                      </c:pt>
                      <c:pt idx="2965">
                        <c:v>-1.2180035820586701</c:v>
                      </c:pt>
                      <c:pt idx="2966">
                        <c:v>-1.1958791192324401</c:v>
                      </c:pt>
                      <c:pt idx="2967">
                        <c:v>-1.1731739680258499</c:v>
                      </c:pt>
                      <c:pt idx="2968">
                        <c:v>-1.1499653550139799</c:v>
                      </c:pt>
                      <c:pt idx="2969">
                        <c:v>-1.12600698517817</c:v>
                      </c:pt>
                      <c:pt idx="2970">
                        <c:v>-1.10155325550893</c:v>
                      </c:pt>
                      <c:pt idx="2971">
                        <c:v>-1.07715256018173</c:v>
                      </c:pt>
                      <c:pt idx="2972">
                        <c:v>-1.0525551403461</c:v>
                      </c:pt>
                      <c:pt idx="2973">
                        <c:v>-1.02747967352</c:v>
                      </c:pt>
                      <c:pt idx="2974">
                        <c:v>-1.0022221431099101</c:v>
                      </c:pt>
                      <c:pt idx="2975">
                        <c:v>-0.97689774193489398</c:v>
                      </c:pt>
                      <c:pt idx="2976">
                        <c:v>-0.951484307052614</c:v>
                      </c:pt>
                      <c:pt idx="2977">
                        <c:v>-0.92597207516957103</c:v>
                      </c:pt>
                      <c:pt idx="2978">
                        <c:v>-0.90031039489382603</c:v>
                      </c:pt>
                      <c:pt idx="2979">
                        <c:v>-0.874376341414279</c:v>
                      </c:pt>
                      <c:pt idx="2980">
                        <c:v>-0.848714825712795</c:v>
                      </c:pt>
                      <c:pt idx="2981">
                        <c:v>-0.82345989502369699</c:v>
                      </c:pt>
                      <c:pt idx="2982">
                        <c:v>-0.79823044962643597</c:v>
                      </c:pt>
                      <c:pt idx="2983">
                        <c:v>-0.77315510305155499</c:v>
                      </c:pt>
                      <c:pt idx="2984">
                        <c:v>-0.74836841328522197</c:v>
                      </c:pt>
                      <c:pt idx="2985">
                        <c:v>-0.72382362773370201</c:v>
                      </c:pt>
                      <c:pt idx="2986">
                        <c:v>-0.69954182465751902</c:v>
                      </c:pt>
                      <c:pt idx="2987">
                        <c:v>-0.67555081677354201</c:v>
                      </c:pt>
                      <c:pt idx="2988">
                        <c:v>-0.65164210382536403</c:v>
                      </c:pt>
                      <c:pt idx="2989">
                        <c:v>-0.62792753252564104</c:v>
                      </c:pt>
                      <c:pt idx="2990">
                        <c:v>-0.60500133350320595</c:v>
                      </c:pt>
                      <c:pt idx="2991">
                        <c:v>-0.58267604741821399</c:v>
                      </c:pt>
                      <c:pt idx="2992">
                        <c:v>-0.56065523113790805</c:v>
                      </c:pt>
                      <c:pt idx="2993">
                        <c:v>-0.53911156853700803</c:v>
                      </c:pt>
                      <c:pt idx="2994">
                        <c:v>-0.51795859863932503</c:v>
                      </c:pt>
                      <c:pt idx="2995">
                        <c:v>-0.497300559490986</c:v>
                      </c:pt>
                      <c:pt idx="2996">
                        <c:v>-0.47715010362086002</c:v>
                      </c:pt>
                      <c:pt idx="2997">
                        <c:v>-0.45752972880544401</c:v>
                      </c:pt>
                      <c:pt idx="2998">
                        <c:v>-0.43838230990247601</c:v>
                      </c:pt>
                      <c:pt idx="2999">
                        <c:v>-0.419674890246031</c:v>
                      </c:pt>
                      <c:pt idx="3000">
                        <c:v>-0.40133878857123501</c:v>
                      </c:pt>
                      <c:pt idx="3001">
                        <c:v>-0.383490886731643</c:v>
                      </c:pt>
                      <c:pt idx="3002">
                        <c:v>-0.36642729314119599</c:v>
                      </c:pt>
                      <c:pt idx="3003">
                        <c:v>-0.35010337640822098</c:v>
                      </c:pt>
                      <c:pt idx="3004">
                        <c:v>-0.334191188775049</c:v>
                      </c:pt>
                      <c:pt idx="3005">
                        <c:v>-0.31875057902561599</c:v>
                      </c:pt>
                      <c:pt idx="3006">
                        <c:v>-0.30393774724432099</c:v>
                      </c:pt>
                      <c:pt idx="3007">
                        <c:v>-0.28957572861881598</c:v>
                      </c:pt>
                      <c:pt idx="3008">
                        <c:v>-0.27571642533206497</c:v>
                      </c:pt>
                      <c:pt idx="3009">
                        <c:v>-0.26244057667784199</c:v>
                      </c:pt>
                      <c:pt idx="3010">
                        <c:v>-0.24965693130226799</c:v>
                      </c:pt>
                      <c:pt idx="3011">
                        <c:v>-0.23735878245647399</c:v>
                      </c:pt>
                      <c:pt idx="3012">
                        <c:v>-0.22556880085212799</c:v>
                      </c:pt>
                      <c:pt idx="3013">
                        <c:v>-0.214242830275194</c:v>
                      </c:pt>
                      <c:pt idx="3014">
                        <c:v>-0.20339183268226199</c:v>
                      </c:pt>
                      <c:pt idx="3015">
                        <c:v>-0.193015679774794</c:v>
                      </c:pt>
                      <c:pt idx="3016">
                        <c:v>-0.18303099987298699</c:v>
                      </c:pt>
                      <c:pt idx="3017">
                        <c:v>-0.173498226919161</c:v>
                      </c:pt>
                      <c:pt idx="3018">
                        <c:v>-0.16424225296136</c:v>
                      </c:pt>
                      <c:pt idx="3019">
                        <c:v>-0.15537575743179</c:v>
                      </c:pt>
                      <c:pt idx="3020">
                        <c:v>-0.14703349040878599</c:v>
                      </c:pt>
                      <c:pt idx="3021">
                        <c:v>-0.139104013637524</c:v>
                      </c:pt>
                      <c:pt idx="3022">
                        <c:v>-0.131684921727966</c:v>
                      </c:pt>
                      <c:pt idx="3023">
                        <c:v>-0.124627688180962</c:v>
                      </c:pt>
                      <c:pt idx="3024">
                        <c:v>-0.11806349422372001</c:v>
                      </c:pt>
                      <c:pt idx="3025">
                        <c:v>-0.111830341821229</c:v>
                      </c:pt>
                      <c:pt idx="3026">
                        <c:v>-0.105776589084183</c:v>
                      </c:pt>
                      <c:pt idx="3027">
                        <c:v>-0.10007612237122</c:v>
                      </c:pt>
                      <c:pt idx="3028">
                        <c:v>-9.4656351038409497E-2</c:v>
                      </c:pt>
                      <c:pt idx="3029">
                        <c:v>-8.9494972059961903E-2</c:v>
                      </c:pt>
                      <c:pt idx="3030">
                        <c:v>-8.4654464220388206E-2</c:v>
                      </c:pt>
                      <c:pt idx="3031">
                        <c:v>-8.0117445577417401E-2</c:v>
                      </c:pt>
                      <c:pt idx="3032">
                        <c:v>-7.5831109612385802E-2</c:v>
                      </c:pt>
                      <c:pt idx="3033">
                        <c:v>-7.1784984391182902E-2</c:v>
                      </c:pt>
                      <c:pt idx="3034">
                        <c:v>-6.7968752311124994E-2</c:v>
                      </c:pt>
                      <c:pt idx="3035">
                        <c:v>-6.4369933669016305E-2</c:v>
                      </c:pt>
                      <c:pt idx="3036">
                        <c:v>-6.09915769137164E-2</c:v>
                      </c:pt>
                      <c:pt idx="3037">
                        <c:v>-5.7820681287953202E-2</c:v>
                      </c:pt>
                      <c:pt idx="3038">
                        <c:v>-5.4836290077000902E-2</c:v>
                      </c:pt>
                      <c:pt idx="3039">
                        <c:v>-5.2030734586292801E-2</c:v>
                      </c:pt>
                      <c:pt idx="3040">
                        <c:v>-4.9400920733496299E-2</c:v>
                      </c:pt>
                      <c:pt idx="3041">
                        <c:v>-4.6865656128237003E-2</c:v>
                      </c:pt>
                      <c:pt idx="3042">
                        <c:v>-4.4477479077464403E-2</c:v>
                      </c:pt>
                      <c:pt idx="3043">
                        <c:v>-4.2303109310415803E-2</c:v>
                      </c:pt>
                      <c:pt idx="3044">
                        <c:v>-4.0257155709947902E-2</c:v>
                      </c:pt>
                      <c:pt idx="3045">
                        <c:v>-3.8339303482765999E-2</c:v>
                      </c:pt>
                      <c:pt idx="3046">
                        <c:v>-3.65409390603742E-2</c:v>
                      </c:pt>
                      <c:pt idx="3047">
                        <c:v>-3.4860408204302598E-2</c:v>
                      </c:pt>
                      <c:pt idx="3048">
                        <c:v>-3.3287079825866497E-2</c:v>
                      </c:pt>
                      <c:pt idx="3049">
                        <c:v>-3.1812986921332602E-2</c:v>
                      </c:pt>
                      <c:pt idx="3050">
                        <c:v>-3.0434761232469298E-2</c:v>
                      </c:pt>
                      <c:pt idx="3051">
                        <c:v>-2.9133940759826601E-2</c:v>
                      </c:pt>
                      <c:pt idx="3052">
                        <c:v>-2.7915496551286698E-2</c:v>
                      </c:pt>
                      <c:pt idx="3053">
                        <c:v>-2.6779003060661E-2</c:v>
                      </c:pt>
                      <c:pt idx="3054">
                        <c:v>-2.5710388319962502E-2</c:v>
                      </c:pt>
                      <c:pt idx="3055">
                        <c:v>-2.4703872041246099E-2</c:v>
                      </c:pt>
                      <c:pt idx="3056">
                        <c:v>-2.37639133464961E-2</c:v>
                      </c:pt>
                      <c:pt idx="3057">
                        <c:v>-2.28756156019281E-2</c:v>
                      </c:pt>
                      <c:pt idx="3058">
                        <c:v>-2.2035528228459202E-2</c:v>
                      </c:pt>
                      <c:pt idx="3059">
                        <c:v>-2.125224502192E-2</c:v>
                      </c:pt>
                      <c:pt idx="3060">
                        <c:v>-2.0517346769905499E-2</c:v>
                      </c:pt>
                      <c:pt idx="3061">
                        <c:v>-1.9824501673040999E-2</c:v>
                      </c:pt>
                      <c:pt idx="3062">
                        <c:v>-1.9171046489009198E-2</c:v>
                      </c:pt>
                      <c:pt idx="3063">
                        <c:v>-1.8549178665722699E-2</c:v>
                      </c:pt>
                      <c:pt idx="3064">
                        <c:v>-1.7955222632684498E-2</c:v>
                      </c:pt>
                      <c:pt idx="3065">
                        <c:v>-1.7396531134807401E-2</c:v>
                      </c:pt>
                      <c:pt idx="3066">
                        <c:v>-1.68625506988959E-2</c:v>
                      </c:pt>
                      <c:pt idx="3067">
                        <c:v>-1.6356353386040599E-2</c:v>
                      </c:pt>
                      <c:pt idx="3068">
                        <c:v>-1.5880648132558899E-2</c:v>
                      </c:pt>
                      <c:pt idx="3069">
                        <c:v>-1.54235287863363E-2</c:v>
                      </c:pt>
                      <c:pt idx="3070">
                        <c:v>-1.4981869129221901E-2</c:v>
                      </c:pt>
                      <c:pt idx="3071">
                        <c:v>-1.4555831834684301E-2</c:v>
                      </c:pt>
                      <c:pt idx="3072">
                        <c:v>-1.4152449981185601E-2</c:v>
                      </c:pt>
                      <c:pt idx="3073">
                        <c:v>-1.3761921920707699E-2</c:v>
                      </c:pt>
                      <c:pt idx="3074">
                        <c:v>-1.3378816280601599E-2</c:v>
                      </c:pt>
                      <c:pt idx="3075">
                        <c:v>-1.3003926858701E-2</c:v>
                      </c:pt>
                      <c:pt idx="3076">
                        <c:v>-1.2646253570413501E-2</c:v>
                      </c:pt>
                      <c:pt idx="3077">
                        <c:v>-1.22997541770063E-2</c:v>
                      </c:pt>
                      <c:pt idx="3078">
                        <c:v>-1.1962752389450401E-2</c:v>
                      </c:pt>
                      <c:pt idx="3079">
                        <c:v>-1.16369812739002E-2</c:v>
                      </c:pt>
                      <c:pt idx="3080">
                        <c:v>-1.13075738467402E-2</c:v>
                      </c:pt>
                      <c:pt idx="3081">
                        <c:v>-1.0973602375050099E-2</c:v>
                      </c:pt>
                      <c:pt idx="3082">
                        <c:v>-1.0643599319547E-2</c:v>
                      </c:pt>
                      <c:pt idx="3083">
                        <c:v>-1.03280333711282E-2</c:v>
                      </c:pt>
                      <c:pt idx="3084">
                        <c:v>-1.0019136188110201E-2</c:v>
                      </c:pt>
                      <c:pt idx="3085">
                        <c:v>-9.7076945262111608E-3</c:v>
                      </c:pt>
                      <c:pt idx="3086">
                        <c:v>-9.39890412909874E-3</c:v>
                      </c:pt>
                      <c:pt idx="3087">
                        <c:v>-9.0916511554471093E-3</c:v>
                      </c:pt>
                      <c:pt idx="3088">
                        <c:v>-8.7723971997141006E-3</c:v>
                      </c:pt>
                      <c:pt idx="3089">
                        <c:v>-8.4497394172562898E-3</c:v>
                      </c:pt>
                      <c:pt idx="3090">
                        <c:v>-8.1295210394460096E-3</c:v>
                      </c:pt>
                      <c:pt idx="3091">
                        <c:v>-7.80631849318115E-3</c:v>
                      </c:pt>
                      <c:pt idx="3092">
                        <c:v>-7.4785213200375998E-3</c:v>
                      </c:pt>
                      <c:pt idx="3093">
                        <c:v>-7.1516142024146499E-3</c:v>
                      </c:pt>
                      <c:pt idx="3094">
                        <c:v>-6.82356032998775E-3</c:v>
                      </c:pt>
                      <c:pt idx="3095">
                        <c:v>-6.48896245392878E-3</c:v>
                      </c:pt>
                      <c:pt idx="3096">
                        <c:v>-6.14314934337602E-3</c:v>
                      </c:pt>
                      <c:pt idx="3097">
                        <c:v>-5.7863445185530804E-3</c:v>
                      </c:pt>
                      <c:pt idx="3098">
                        <c:v>-5.4277872393277797E-3</c:v>
                      </c:pt>
                      <c:pt idx="3099">
                        <c:v>-5.0662754462037904E-3</c:v>
                      </c:pt>
                      <c:pt idx="3100">
                        <c:v>-4.7019017253040699E-3</c:v>
                      </c:pt>
                      <c:pt idx="3101">
                        <c:v>-4.3322817870484597E-3</c:v>
                      </c:pt>
                      <c:pt idx="3102">
                        <c:v>-3.9583005839986902E-3</c:v>
                      </c:pt>
                      <c:pt idx="3103">
                        <c:v>-3.5778665506173099E-3</c:v>
                      </c:pt>
                      <c:pt idx="3104">
                        <c:v>-3.1802084815402698E-3</c:v>
                      </c:pt>
                      <c:pt idx="3105">
                        <c:v>-2.7716339558892899E-3</c:v>
                      </c:pt>
                      <c:pt idx="3106">
                        <c:v>-2.36383762981012E-3</c:v>
                      </c:pt>
                      <c:pt idx="3107">
                        <c:v>-1.9525148872456099E-3</c:v>
                      </c:pt>
                      <c:pt idx="3108">
                        <c:v>-1.53821984032992E-3</c:v>
                      </c:pt>
                      <c:pt idx="3109">
                        <c:v>-1.1182945637496901E-3</c:v>
                      </c:pt>
                      <c:pt idx="3110">
                        <c:v>-6.9421223577143399E-4</c:v>
                      </c:pt>
                      <c:pt idx="3111">
                        <c:v>-2.6614944658047098E-4</c:v>
                      </c:pt>
                      <c:pt idx="3112">
                        <c:v>1.67584762421552E-4</c:v>
                      </c:pt>
                      <c:pt idx="3113">
                        <c:v>6.0505041987778498E-4</c:v>
                      </c:pt>
                      <c:pt idx="3114">
                        <c:v>1.04624277051811E-3</c:v>
                      </c:pt>
                      <c:pt idx="3115">
                        <c:v>1.4906008414220301E-3</c:v>
                      </c:pt>
                      <c:pt idx="3116">
                        <c:v>1.93654757088402E-3</c:v>
                      </c:pt>
                      <c:pt idx="3117">
                        <c:v>2.3817303062831602E-3</c:v>
                      </c:pt>
                      <c:pt idx="3118">
                        <c:v>2.8254597633468798E-3</c:v>
                      </c:pt>
                      <c:pt idx="3119">
                        <c:v>3.2658140531102598E-3</c:v>
                      </c:pt>
                      <c:pt idx="3120">
                        <c:v>3.7039713869063402E-3</c:v>
                      </c:pt>
                      <c:pt idx="3121">
                        <c:v>4.1451070853719104E-3</c:v>
                      </c:pt>
                      <c:pt idx="3122">
                        <c:v>4.5879908188286404E-3</c:v>
                      </c:pt>
                      <c:pt idx="3123">
                        <c:v>5.0233351034195597E-3</c:v>
                      </c:pt>
                      <c:pt idx="3124">
                        <c:v>5.4531206641909103E-3</c:v>
                      </c:pt>
                      <c:pt idx="3125">
                        <c:v>5.8770376970385899E-3</c:v>
                      </c:pt>
                      <c:pt idx="3126">
                        <c:v>6.3007063144841901E-3</c:v>
                      </c:pt>
                      <c:pt idx="3127">
                        <c:v>6.7218081460216298E-3</c:v>
                      </c:pt>
                      <c:pt idx="3128">
                        <c:v>7.1273272579626202E-3</c:v>
                      </c:pt>
                      <c:pt idx="3129">
                        <c:v>7.5189309628524298E-3</c:v>
                      </c:pt>
                      <c:pt idx="3130">
                        <c:v>7.9004316200564795E-3</c:v>
                      </c:pt>
                      <c:pt idx="3131">
                        <c:v>8.2778004622309099E-3</c:v>
                      </c:pt>
                      <c:pt idx="3132">
                        <c:v>8.6531533987035097E-3</c:v>
                      </c:pt>
                      <c:pt idx="3133">
                        <c:v>9.0176055477576098E-3</c:v>
                      </c:pt>
                      <c:pt idx="3134">
                        <c:v>9.3682782229833408E-3</c:v>
                      </c:pt>
                      <c:pt idx="3135">
                        <c:v>9.7034818911817707E-3</c:v>
                      </c:pt>
                      <c:pt idx="3136">
                        <c:v>1.0021397847919999E-2</c:v>
                      </c:pt>
                      <c:pt idx="3137">
                        <c:v>1.0330558833836E-2</c:v>
                      </c:pt>
                      <c:pt idx="3138">
                        <c:v>1.0627865716422101E-2</c:v>
                      </c:pt>
                      <c:pt idx="3139">
                        <c:v>1.09114129231712E-2</c:v>
                      </c:pt>
                      <c:pt idx="3140">
                        <c:v>1.11827731830381E-2</c:v>
                      </c:pt>
                      <c:pt idx="3141">
                        <c:v>1.1443002465034199E-2</c:v>
                      </c:pt>
                      <c:pt idx="3142">
                        <c:v>1.16922437191529E-2</c:v>
                      </c:pt>
                      <c:pt idx="3143">
                        <c:v>1.19266169143752E-2</c:v>
                      </c:pt>
                      <c:pt idx="3144">
                        <c:v>1.21366621594315E-2</c:v>
                      </c:pt>
                      <c:pt idx="3145">
                        <c:v>1.23292728785957E-2</c:v>
                      </c:pt>
                      <c:pt idx="3146">
                        <c:v>1.2505983485236899E-2</c:v>
                      </c:pt>
                      <c:pt idx="3147">
                        <c:v>1.26690715446467E-2</c:v>
                      </c:pt>
                      <c:pt idx="3148">
                        <c:v>1.28215609930878E-2</c:v>
                      </c:pt>
                      <c:pt idx="3149">
                        <c:v>1.29595612996533E-2</c:v>
                      </c:pt>
                      <c:pt idx="3150">
                        <c:v>1.30856362291206E-2</c:v>
                      </c:pt>
                      <c:pt idx="3151">
                        <c:v>1.31924912492014E-2</c:v>
                      </c:pt>
                      <c:pt idx="3152">
                        <c:v>1.3279884838222501E-2</c:v>
                      </c:pt>
                      <c:pt idx="3153">
                        <c:v>1.3348240030439299E-2</c:v>
                      </c:pt>
                      <c:pt idx="3154">
                        <c:v>1.34024813644999E-2</c:v>
                      </c:pt>
                      <c:pt idx="3155">
                        <c:v>1.34449234532125E-2</c:v>
                      </c:pt>
                      <c:pt idx="3156">
                        <c:v>1.34764889465071E-2</c:v>
                      </c:pt>
                      <c:pt idx="3157">
                        <c:v>1.34872982695044E-2</c:v>
                      </c:pt>
                      <c:pt idx="3158">
                        <c:v>1.34917199055315E-2</c:v>
                      </c:pt>
                      <c:pt idx="3159">
                        <c:v>1.34806975954986E-2</c:v>
                      </c:pt>
                      <c:pt idx="3160">
                        <c:v>1.34696752854657E-2</c:v>
                      </c:pt>
                      <c:pt idx="3161">
                        <c:v>1.3429850253671501E-2</c:v>
                      </c:pt>
                      <c:pt idx="3162">
                        <c:v>1.33718188253335E-2</c:v>
                      </c:pt>
                      <c:pt idx="3163">
                        <c:v>1.33037087958829E-2</c:v>
                      </c:pt>
                      <c:pt idx="3164">
                        <c:v>1.3224919058365901E-2</c:v>
                      </c:pt>
                      <c:pt idx="3165">
                        <c:v>1.3139387087917599E-2</c:v>
                      </c:pt>
                      <c:pt idx="3166">
                        <c:v>1.30443496518156E-2</c:v>
                      </c:pt>
                      <c:pt idx="3167">
                        <c:v>1.2937113100337501E-2</c:v>
                      </c:pt>
                      <c:pt idx="3168">
                        <c:v>1.28173009160303E-2</c:v>
                      </c:pt>
                      <c:pt idx="3169">
                        <c:v>1.2681929915008701E-2</c:v>
                      </c:pt>
                      <c:pt idx="3170">
                        <c:v>1.2533962006152701E-2</c:v>
                      </c:pt>
                      <c:pt idx="3171">
                        <c:v>1.2378990920168999E-2</c:v>
                      </c:pt>
                      <c:pt idx="3172">
                        <c:v>1.22245249136763E-2</c:v>
                      </c:pt>
                      <c:pt idx="3173">
                        <c:v>1.2061122499375901E-2</c:v>
                      </c:pt>
                      <c:pt idx="3174">
                        <c:v>1.18849333622651E-2</c:v>
                      </c:pt>
                      <c:pt idx="3175">
                        <c:v>1.1706702639198201E-2</c:v>
                      </c:pt>
                      <c:pt idx="3176">
                        <c:v>1.15186275423633E-2</c:v>
                      </c:pt>
                      <c:pt idx="3177">
                        <c:v>1.1322082938470601E-2</c:v>
                      </c:pt>
                      <c:pt idx="3178">
                        <c:v>1.11208327956817E-2</c:v>
                      </c:pt>
                      <c:pt idx="3179">
                        <c:v>1.0911971036391599E-2</c:v>
                      </c:pt>
                      <c:pt idx="3180">
                        <c:v>1.06982006539797E-2</c:v>
                      </c:pt>
                      <c:pt idx="3181">
                        <c:v>1.04763412176968E-2</c:v>
                      </c:pt>
                      <c:pt idx="3182">
                        <c:v>1.02554786631757E-2</c:v>
                      </c:pt>
                      <c:pt idx="3183">
                        <c:v>1.0036921033811401E-2</c:v>
                      </c:pt>
                      <c:pt idx="3184">
                        <c:v>9.8155814619335195E-3</c:v>
                      </c:pt>
                      <c:pt idx="3185">
                        <c:v>9.5859409885038199E-3</c:v>
                      </c:pt>
                      <c:pt idx="3186">
                        <c:v>9.3491292786487597E-3</c:v>
                      </c:pt>
                      <c:pt idx="3187">
                        <c:v>9.1151112115734692E-3</c:v>
                      </c:pt>
                      <c:pt idx="3188">
                        <c:v>8.8824958721418993E-3</c:v>
                      </c:pt>
                      <c:pt idx="3189">
                        <c:v>8.6487148084529192E-3</c:v>
                      </c:pt>
                      <c:pt idx="3190">
                        <c:v>8.4110918753013408E-3</c:v>
                      </c:pt>
                      <c:pt idx="3191">
                        <c:v>8.1745846325108704E-3</c:v>
                      </c:pt>
                      <c:pt idx="3192">
                        <c:v>7.9420847724134703E-3</c:v>
                      </c:pt>
                      <c:pt idx="3193">
                        <c:v>7.7066699771105003E-3</c:v>
                      </c:pt>
                      <c:pt idx="3194">
                        <c:v>7.4704276276296297E-3</c:v>
                      </c:pt>
                      <c:pt idx="3195">
                        <c:v>7.2394738839831798E-3</c:v>
                      </c:pt>
                      <c:pt idx="3196">
                        <c:v>7.00635829954679E-3</c:v>
                      </c:pt>
                      <c:pt idx="3197">
                        <c:v>6.7712829794069496E-3</c:v>
                      </c:pt>
                      <c:pt idx="3198">
                        <c:v>6.5360483622114397E-3</c:v>
                      </c:pt>
                      <c:pt idx="3199">
                        <c:v>6.3090307478297003E-3</c:v>
                      </c:pt>
                      <c:pt idx="3200">
                        <c:v>6.08643301757812E-3</c:v>
                      </c:pt>
                      <c:pt idx="3201">
                        <c:v>5.8639514824887504E-3</c:v>
                      </c:pt>
                      <c:pt idx="3202">
                        <c:v>5.6430530542931501E-3</c:v>
                      </c:pt>
                      <c:pt idx="3203">
                        <c:v>5.4280888640180804E-3</c:v>
                      </c:pt>
                      <c:pt idx="3204">
                        <c:v>5.2144746556524596E-3</c:v>
                      </c:pt>
                      <c:pt idx="3205">
                        <c:v>4.9962468326064701E-3</c:v>
                      </c:pt>
                      <c:pt idx="3206">
                        <c:v>4.7842869859835296E-3</c:v>
                      </c:pt>
                      <c:pt idx="3207">
                        <c:v>4.5830541491456199E-3</c:v>
                      </c:pt>
                      <c:pt idx="3208">
                        <c:v>4.3841476399430401E-3</c:v>
                      </c:pt>
                      <c:pt idx="3209">
                        <c:v>4.1857776053012396E-3</c:v>
                      </c:pt>
                      <c:pt idx="3210">
                        <c:v>3.9953892479202297E-3</c:v>
                      </c:pt>
                      <c:pt idx="3211">
                        <c:v>3.8062058399159701E-3</c:v>
                      </c:pt>
                      <c:pt idx="3212">
                        <c:v>3.6219267529902801E-3</c:v>
                      </c:pt>
                      <c:pt idx="3213">
                        <c:v>3.4412794891057101E-3</c:v>
                      </c:pt>
                      <c:pt idx="3214">
                        <c:v>3.2616788770836501E-3</c:v>
                      </c:pt>
                      <c:pt idx="3215">
                        <c:v>3.08467041854831E-3</c:v>
                      </c:pt>
                      <c:pt idx="3216">
                        <c:v>2.9110253355493598E-3</c:v>
                      </c:pt>
                      <c:pt idx="3217">
                        <c:v>2.7474289545486499E-3</c:v>
                      </c:pt>
                      <c:pt idx="3218">
                        <c:v>2.5943120402071099E-3</c:v>
                      </c:pt>
                      <c:pt idx="3219">
                        <c:v>2.4424272329002998E-3</c:v>
                      </c:pt>
                      <c:pt idx="3220">
                        <c:v>2.2873981715893299E-3</c:v>
                      </c:pt>
                      <c:pt idx="3221">
                        <c:v>2.13488106933977E-3</c:v>
                      </c:pt>
                      <c:pt idx="3222">
                        <c:v>1.98844352186119E-3</c:v>
                      </c:pt>
                      <c:pt idx="3223">
                        <c:v>1.8450356132754201E-3</c:v>
                      </c:pt>
                      <c:pt idx="3224">
                        <c:v>1.7073284168994899E-3</c:v>
                      </c:pt>
                      <c:pt idx="3225">
                        <c:v>1.5800038773617999E-3</c:v>
                      </c:pt>
                      <c:pt idx="3226">
                        <c:v>1.4582544172401101E-3</c:v>
                      </c:pt>
                      <c:pt idx="3227">
                        <c:v>1.33745066815272E-3</c:v>
                      </c:pt>
                      <c:pt idx="3228">
                        <c:v>1.21854070138992E-3</c:v>
                      </c:pt>
                      <c:pt idx="3229">
                        <c:v>1.1027234545259699E-3</c:v>
                      </c:pt>
                      <c:pt idx="3230">
                        <c:v>9.8851878078863305E-4</c:v>
                      </c:pt>
                      <c:pt idx="3231">
                        <c:v>8.7667359969853596E-4</c:v>
                      </c:pt>
                      <c:pt idx="3232">
                        <c:v>7.6908916206521903E-4</c:v>
                      </c:pt>
                      <c:pt idx="3233">
                        <c:v>6.7462084165717496E-4</c:v>
                      </c:pt>
                      <c:pt idx="3234">
                        <c:v>5.8647381826625598E-4</c:v>
                      </c:pt>
                      <c:pt idx="3235">
                        <c:v>4.9679960319192102E-4</c:v>
                      </c:pt>
                      <c:pt idx="3236">
                        <c:v>4.1047533046071998E-4</c:v>
                      </c:pt>
                      <c:pt idx="3237">
                        <c:v>3.2471419545595397E-4</c:v>
                      </c:pt>
                      <c:pt idx="3238">
                        <c:v>2.3753524337990399E-4</c:v>
                      </c:pt>
                      <c:pt idx="3239">
                        <c:v>1.5534961029503301E-4</c:v>
                      </c:pt>
                      <c:pt idx="3240" formatCode="0.00E+00">
                        <c:v>8.0396853317576898E-5</c:v>
                      </c:pt>
                      <c:pt idx="3241" formatCode="0.00E+00">
                        <c:v>1.25092624872268E-5</c:v>
                      </c:pt>
                      <c:pt idx="3242" formatCode="0.00E+00">
                        <c:v>-5.3649121176600202E-5</c:v>
                      </c:pt>
                      <c:pt idx="3243">
                        <c:v>-1.1479035029683799E-4</c:v>
                      </c:pt>
                      <c:pt idx="3244">
                        <c:v>-1.7533596191452E-4</c:v>
                      </c:pt>
                      <c:pt idx="3245">
                        <c:v>-2.33280506210953E-4</c:v>
                      </c:pt>
                      <c:pt idx="3246">
                        <c:v>-2.8651655648242801E-4</c:v>
                      </c:pt>
                      <c:pt idx="3247">
                        <c:v>-3.4337782516888202E-4</c:v>
                      </c:pt>
                      <c:pt idx="3248">
                        <c:v>-3.9295122597437398E-4</c:v>
                      </c:pt>
                      <c:pt idx="3249">
                        <c:v>-4.3862445683527098E-4</c:v>
                      </c:pt>
                      <c:pt idx="3250">
                        <c:v>-4.7628806260132799E-4</c:v>
                      </c:pt>
                      <c:pt idx="3251">
                        <c:v>-5.0995419910452395E-4</c:v>
                      </c:pt>
                      <c:pt idx="3252">
                        <c:v>-5.4213141681259697E-4</c:v>
                      </c:pt>
                      <c:pt idx="3253">
                        <c:v>-5.7537429748599604E-4</c:v>
                      </c:pt>
                      <c:pt idx="3254">
                        <c:v>-6.0975985142776095E-4</c:v>
                      </c:pt>
                      <c:pt idx="3255">
                        <c:v>-6.42292082999755E-4</c:v>
                      </c:pt>
                      <c:pt idx="3256">
                        <c:v>-6.6919497246008795E-4</c:v>
                      </c:pt>
                      <c:pt idx="3257">
                        <c:v>-6.8835984028006204E-4</c:v>
                      </c:pt>
                      <c:pt idx="3258">
                        <c:v>-7.0442896927830898E-4</c:v>
                      </c:pt>
                      <c:pt idx="3259">
                        <c:v>-7.1874419858154097E-4</c:v>
                      </c:pt>
                      <c:pt idx="3260">
                        <c:v>-7.2996242097523396E-4</c:v>
                      </c:pt>
                      <c:pt idx="3261">
                        <c:v>-7.4128025461891295E-4</c:v>
                      </c:pt>
                      <c:pt idx="3262">
                        <c:v>-7.4795007847412904E-4</c:v>
                      </c:pt>
                      <c:pt idx="3263">
                        <c:v>-7.5224201905828704E-4</c:v>
                      </c:pt>
                      <c:pt idx="3264">
                        <c:v>-7.5626589121634302E-4</c:v>
                      </c:pt>
                      <c:pt idx="3265">
                        <c:v>-7.5671007930795198E-4</c:v>
                      </c:pt>
                      <c:pt idx="3266">
                        <c:v>-7.5715426739955997E-4</c:v>
                      </c:pt>
                      <c:pt idx="3267">
                        <c:v>-7.5208904102764499E-4</c:v>
                      </c:pt>
                      <c:pt idx="3268">
                        <c:v>-7.3677284027119996E-4</c:v>
                      </c:pt>
                      <c:pt idx="3269">
                        <c:v>-7.2039839320792902E-4</c:v>
                      </c:pt>
                      <c:pt idx="3270">
                        <c:v>-7.0891471091251803E-4</c:v>
                      </c:pt>
                      <c:pt idx="3271">
                        <c:v>-6.9427702540013E-4</c:v>
                      </c:pt>
                      <c:pt idx="3272">
                        <c:v>-6.7510886109329097E-4</c:v>
                      </c:pt>
                      <c:pt idx="3273">
                        <c:v>-6.5376238576701404E-4</c:v>
                      </c:pt>
                      <c:pt idx="3274">
                        <c:v>-6.3184458051450702E-4</c:v>
                      </c:pt>
                      <c:pt idx="3275">
                        <c:v>-6.0644244835572202E-4</c:v>
                      </c:pt>
                      <c:pt idx="3276">
                        <c:v>-5.7313003884720902E-4</c:v>
                      </c:pt>
                      <c:pt idx="3277">
                        <c:v>-5.3654572732489696E-4</c:v>
                      </c:pt>
                      <c:pt idx="3278">
                        <c:v>-4.9779235040525401E-4</c:v>
                      </c:pt>
                      <c:pt idx="3279">
                        <c:v>-4.5109976101591597E-4</c:v>
                      </c:pt>
                      <c:pt idx="3280">
                        <c:v>-4.0594345503561002E-4</c:v>
                      </c:pt>
                      <c:pt idx="3281">
                        <c:v>-3.6556831885373501E-4</c:v>
                      </c:pt>
                      <c:pt idx="3282">
                        <c:v>-3.2111422689972303E-4</c:v>
                      </c:pt>
                      <c:pt idx="3283">
                        <c:v>-2.6982794551895598E-4</c:v>
                      </c:pt>
                      <c:pt idx="3284">
                        <c:v>-2.11841083446434E-4</c:v>
                      </c:pt>
                      <c:pt idx="3285">
                        <c:v>-1.4993728007581299E-4</c:v>
                      </c:pt>
                      <c:pt idx="3286" formatCode="0.00E+00">
                        <c:v>-8.3805966781524697E-5</c:v>
                      </c:pt>
                      <c:pt idx="3287" formatCode="0.00E+00">
                        <c:v>-1.8983410372421199E-5</c:v>
                      </c:pt>
                      <c:pt idx="3288" formatCode="0.00E+00">
                        <c:v>4.32907735507917E-5</c:v>
                      </c:pt>
                      <c:pt idx="3289">
                        <c:v>1.11745680122006E-4</c:v>
                      </c:pt>
                      <c:pt idx="3290">
                        <c:v>1.86228369720943E-4</c:v>
                      </c:pt>
                      <c:pt idx="3291">
                        <c:v>2.6076308125641198E-4</c:v>
                      </c:pt>
                      <c:pt idx="3292">
                        <c:v>3.37999399805611E-4</c:v>
                      </c:pt>
                      <c:pt idx="3293">
                        <c:v>4.2757586972370102E-4</c:v>
                      </c:pt>
                      <c:pt idx="3294">
                        <c:v>5.1989990534549301E-4</c:v>
                      </c:pt>
                      <c:pt idx="3295">
                        <c:v>6.1176522897051801E-4</c:v>
                      </c:pt>
                      <c:pt idx="3296">
                        <c:v>7.0132328649166796E-4</c:v>
                      </c:pt>
                      <c:pt idx="3297">
                        <c:v>7.9337191172515497E-4</c:v>
                      </c:pt>
                      <c:pt idx="3298">
                        <c:v>8.9309720913947595E-4</c:v>
                      </c:pt>
                      <c:pt idx="3299">
                        <c:v>9.8963975098608609E-4</c:v>
                      </c:pt>
                      <c:pt idx="3300">
                        <c:v>1.0949280321639399E-3</c:v>
                      </c:pt>
                      <c:pt idx="3301">
                        <c:v>1.2122359110081501E-3</c:v>
                      </c:pt>
                      <c:pt idx="3302">
                        <c:v>1.32476525556092E-3</c:v>
                      </c:pt>
                      <c:pt idx="3303">
                        <c:v>1.4372963775908E-3</c:v>
                      </c:pt>
                      <c:pt idx="3304">
                        <c:v>1.55207851966978E-3</c:v>
                      </c:pt>
                      <c:pt idx="3305">
                        <c:v>1.66645611757213E-3</c:v>
                      </c:pt>
                      <c:pt idx="3306">
                        <c:v>1.7865665016751401E-3</c:v>
                      </c:pt>
                      <c:pt idx="3307">
                        <c:v>1.9118559767978E-3</c:v>
                      </c:pt>
                      <c:pt idx="3308">
                        <c:v>2.0431179225769399E-3</c:v>
                      </c:pt>
                      <c:pt idx="3309">
                        <c:v>2.1808229866387501E-3</c:v>
                      </c:pt>
                      <c:pt idx="3310">
                        <c:v>2.3204069239910899E-3</c:v>
                      </c:pt>
                      <c:pt idx="3311">
                        <c:v>2.46114221848295E-3</c:v>
                      </c:pt>
                      <c:pt idx="3312">
                        <c:v>2.59947467051104E-3</c:v>
                      </c:pt>
                      <c:pt idx="3313">
                        <c:v>2.7432183717574299E-3</c:v>
                      </c:pt>
                      <c:pt idx="3314">
                        <c:v>2.8926425630485899E-3</c:v>
                      </c:pt>
                      <c:pt idx="3315">
                        <c:v>3.03847714603534E-3</c:v>
                      </c:pt>
                      <c:pt idx="3316">
                        <c:v>3.1927218833212598E-3</c:v>
                      </c:pt>
                      <c:pt idx="3317">
                        <c:v>3.3548570674396799E-3</c:v>
                      </c:pt>
                      <c:pt idx="3318">
                        <c:v>3.5170624034842699E-3</c:v>
                      </c:pt>
                      <c:pt idx="3319">
                        <c:v>3.6790191438313001E-3</c:v>
                      </c:pt>
                      <c:pt idx="3320">
                        <c:v>3.84241393838763E-3</c:v>
                      </c:pt>
                      <c:pt idx="3321">
                        <c:v>4.0045611503489202E-3</c:v>
                      </c:pt>
                      <c:pt idx="3322">
                        <c:v>4.1700546287479498E-3</c:v>
                      </c:pt>
                      <c:pt idx="3323">
                        <c:v>4.3419775676421498E-3</c:v>
                      </c:pt>
                      <c:pt idx="3324">
                        <c:v>4.5211609127399502E-3</c:v>
                      </c:pt>
                      <c:pt idx="3325">
                        <c:v>4.7071462207311102E-3</c:v>
                      </c:pt>
                      <c:pt idx="3326">
                        <c:v>4.8928768829704598E-3</c:v>
                      </c:pt>
                      <c:pt idx="3327">
                        <c:v>5.07715759937339E-3</c:v>
                      </c:pt>
                      <c:pt idx="3328">
                        <c:v>5.2622408302938498E-3</c:v>
                      </c:pt>
                      <c:pt idx="3329">
                        <c:v>5.4465274974959304E-3</c:v>
                      </c:pt>
                      <c:pt idx="3330">
                        <c:v>5.6362187647780101E-3</c:v>
                      </c:pt>
                      <c:pt idx="3331">
                        <c:v>5.8295272528730404E-3</c:v>
                      </c:pt>
                      <c:pt idx="3332">
                        <c:v>6.0289501876389798E-3</c:v>
                      </c:pt>
                      <c:pt idx="3333">
                        <c:v>6.2347747229139399E-3</c:v>
                      </c:pt>
                      <c:pt idx="3334">
                        <c:v>6.4453853241133998E-3</c:v>
                      </c:pt>
                      <c:pt idx="3335">
                        <c:v>6.6522348601616701E-3</c:v>
                      </c:pt>
                      <c:pt idx="3336">
                        <c:v>6.8543308868397601E-3</c:v>
                      </c:pt>
                      <c:pt idx="3337">
                        <c:v>7.0589018178062101E-3</c:v>
                      </c:pt>
                      <c:pt idx="3338">
                        <c:v>7.2652093596841504E-3</c:v>
                      </c:pt>
                      <c:pt idx="3339">
                        <c:v>7.4819352331064303E-3</c:v>
                      </c:pt>
                      <c:pt idx="3340">
                        <c:v>7.7028768922007499E-3</c:v>
                      </c:pt>
                      <c:pt idx="3341">
                        <c:v>7.9216233754584604E-3</c:v>
                      </c:pt>
                      <c:pt idx="3342">
                        <c:v>8.14366612115861E-3</c:v>
                      </c:pt>
                      <c:pt idx="3343">
                        <c:v>8.3654177377344204E-3</c:v>
                      </c:pt>
                      <c:pt idx="3344">
                        <c:v>8.5889785204835405E-3</c:v>
                      </c:pt>
                      <c:pt idx="3345">
                        <c:v>8.81427803554935E-3</c:v>
                      </c:pt>
                      <c:pt idx="3346">
                        <c:v>9.0383792297524107E-3</c:v>
                      </c:pt>
                      <c:pt idx="3347">
                        <c:v>9.2637000091212209E-3</c:v>
                      </c:pt>
                      <c:pt idx="3348">
                        <c:v>9.4959539738384106E-3</c:v>
                      </c:pt>
                      <c:pt idx="3349">
                        <c:v>9.7311851312504808E-3</c:v>
                      </c:pt>
                      <c:pt idx="3350">
                        <c:v>9.9691460947548497E-3</c:v>
                      </c:pt>
                      <c:pt idx="3351">
                        <c:v>1.0208074171861699E-2</c:v>
                      </c:pt>
                      <c:pt idx="3352">
                        <c:v>1.0442413712063401E-2</c:v>
                      </c:pt>
                      <c:pt idx="3353">
                        <c:v>1.0676748206067401E-2</c:v>
                      </c:pt>
                      <c:pt idx="3354">
                        <c:v>1.091533150482E-2</c:v>
                      </c:pt>
                      <c:pt idx="3355">
                        <c:v>1.11579816460974E-2</c:v>
                      </c:pt>
                      <c:pt idx="3356">
                        <c:v>1.1404563896689E-2</c:v>
                      </c:pt>
                      <c:pt idx="3357">
                        <c:v>1.1651588673280099E-2</c:v>
                      </c:pt>
                      <c:pt idx="3358">
                        <c:v>1.1895441748558701E-2</c:v>
                      </c:pt>
                      <c:pt idx="3359">
                        <c:v>1.21372722967313E-2</c:v>
                      </c:pt>
                      <c:pt idx="3360">
                        <c:v>1.23807701407705E-2</c:v>
                      </c:pt>
                      <c:pt idx="3361">
                        <c:v>1.26274515993427E-2</c:v>
                      </c:pt>
                      <c:pt idx="3362">
                        <c:v>1.2873624473360001E-2</c:v>
                      </c:pt>
                      <c:pt idx="3363">
                        <c:v>1.3120927245445601E-2</c:v>
                      </c:pt>
                      <c:pt idx="3364">
                        <c:v>1.33674136644873E-2</c:v>
                      </c:pt>
                      <c:pt idx="3365">
                        <c:v>1.36165210557791E-2</c:v>
                      </c:pt>
                      <c:pt idx="3366">
                        <c:v>1.3871709515605299E-2</c:v>
                      </c:pt>
                      <c:pt idx="3367">
                        <c:v>1.41297513043507E-2</c:v>
                      </c:pt>
                      <c:pt idx="3368">
                        <c:v>1.4384511631420301E-2</c:v>
                      </c:pt>
                      <c:pt idx="3369">
                        <c:v>1.46378844019696E-2</c:v>
                      </c:pt>
                      <c:pt idx="3370">
                        <c:v>1.48820711097272E-2</c:v>
                      </c:pt>
                      <c:pt idx="3371">
                        <c:v>1.51223006893394E-2</c:v>
                      </c:pt>
                      <c:pt idx="3372">
                        <c:v>1.53624105909923E-2</c:v>
                      </c:pt>
                      <c:pt idx="3373">
                        <c:v>1.56004586525213E-2</c:v>
                      </c:pt>
                      <c:pt idx="3374">
                        <c:v>1.5840828700228699E-2</c:v>
                      </c:pt>
                      <c:pt idx="3375">
                        <c:v>1.6077949423571099E-2</c:v>
                      </c:pt>
                      <c:pt idx="3376">
                        <c:v>1.6312012191765101E-2</c:v>
                      </c:pt>
                      <c:pt idx="3377">
                        <c:v>1.6542341194562601E-2</c:v>
                      </c:pt>
                      <c:pt idx="3378">
                        <c:v>1.67624110849065E-2</c:v>
                      </c:pt>
                      <c:pt idx="3379">
                        <c:v>1.6969793058725001E-2</c:v>
                      </c:pt>
                      <c:pt idx="3380">
                        <c:v>1.7166737082537201E-2</c:v>
                      </c:pt>
                      <c:pt idx="3381">
                        <c:v>1.7368237145543999E-2</c:v>
                      </c:pt>
                      <c:pt idx="3382">
                        <c:v>1.7684136873647699E-2</c:v>
                      </c:pt>
                      <c:pt idx="3383">
                        <c:v>1.7974816800321401E-2</c:v>
                      </c:pt>
                      <c:pt idx="3384">
                        <c:v>1.8035016396382299E-2</c:v>
                      </c:pt>
                      <c:pt idx="3385">
                        <c:v>1.80749457613932E-2</c:v>
                      </c:pt>
                      <c:pt idx="3386">
                        <c:v>1.82081492622739E-2</c:v>
                      </c:pt>
                      <c:pt idx="3387">
                        <c:v>1.8340606286325199E-2</c:v>
                      </c:pt>
                      <c:pt idx="3388">
                        <c:v>1.8444656447215001E-2</c:v>
                      </c:pt>
                      <c:pt idx="3389">
                        <c:v>1.8538049486091099E-2</c:v>
                      </c:pt>
                      <c:pt idx="3390">
                        <c:v>1.8617164414006002E-2</c:v>
                      </c:pt>
                      <c:pt idx="3391">
                        <c:v>1.8670575413058599E-2</c:v>
                      </c:pt>
                      <c:pt idx="3392">
                        <c:v>1.8687670257876699E-2</c:v>
                      </c:pt>
                      <c:pt idx="3393">
                        <c:v>1.8695550814969601E-2</c:v>
                      </c:pt>
                      <c:pt idx="3394">
                        <c:v>1.8686514683036601E-2</c:v>
                      </c:pt>
                      <c:pt idx="3395">
                        <c:v>1.86774785511035E-2</c:v>
                      </c:pt>
                      <c:pt idx="3396">
                        <c:v>1.8630689087161301E-2</c:v>
                      </c:pt>
                      <c:pt idx="3397">
                        <c:v>1.8556317223132501E-2</c:v>
                      </c:pt>
                      <c:pt idx="3398">
                        <c:v>1.8459646312853101E-2</c:v>
                      </c:pt>
                      <c:pt idx="3399">
                        <c:v>1.8342074572938301E-2</c:v>
                      </c:pt>
                      <c:pt idx="3400">
                        <c:v>1.8202641866750802E-2</c:v>
                      </c:pt>
                      <c:pt idx="3401">
                        <c:v>1.80390180029627E-2</c:v>
                      </c:pt>
                      <c:pt idx="3402">
                        <c:v>1.7847974667985999E-2</c:v>
                      </c:pt>
                      <c:pt idx="3403">
                        <c:v>1.7634944462386701E-2</c:v>
                      </c:pt>
                      <c:pt idx="3404">
                        <c:v>1.74077187862311E-2</c:v>
                      </c:pt>
                      <c:pt idx="3405">
                        <c:v>1.7159916087106101E-2</c:v>
                      </c:pt>
                      <c:pt idx="3406">
                        <c:v>1.6886784052461301E-2</c:v>
                      </c:pt>
                      <c:pt idx="3407">
                        <c:v>1.6594873613178299E-2</c:v>
                      </c:pt>
                      <c:pt idx="3408">
                        <c:v>1.62821608533734E-2</c:v>
                      </c:pt>
                      <c:pt idx="3409">
                        <c:v>1.5956360002168699E-2</c:v>
                      </c:pt>
                      <c:pt idx="3410">
                        <c:v>1.5617110147911201E-2</c:v>
                      </c:pt>
                      <c:pt idx="3411">
                        <c:v>1.52596153145667E-2</c:v>
                      </c:pt>
                      <c:pt idx="3412">
                        <c:v>1.48907543045182E-2</c:v>
                      </c:pt>
                      <c:pt idx="3413">
                        <c:v>1.4516377077948501E-2</c:v>
                      </c:pt>
                      <c:pt idx="3414">
                        <c:v>1.41265997597516E-2</c:v>
                      </c:pt>
                      <c:pt idx="3415">
                        <c:v>1.3725776110661E-2</c:v>
                      </c:pt>
                      <c:pt idx="3416">
                        <c:v>1.3316407205876801E-2</c:v>
                      </c:pt>
                      <c:pt idx="3417">
                        <c:v>1.28922222010099E-2</c:v>
                      </c:pt>
                      <c:pt idx="3418">
                        <c:v>1.2465650692917701E-2</c:v>
                      </c:pt>
                      <c:pt idx="3419">
                        <c:v>1.20357954606855E-2</c:v>
                      </c:pt>
                      <c:pt idx="3420">
                        <c:v>1.1599090379953599E-2</c:v>
                      </c:pt>
                      <c:pt idx="3421">
                        <c:v>1.11591522990664E-2</c:v>
                      </c:pt>
                      <c:pt idx="3422">
                        <c:v>1.0719127599156201E-2</c:v>
                      </c:pt>
                      <c:pt idx="3423">
                        <c:v>1.0279621269952501E-2</c:v>
                      </c:pt>
                      <c:pt idx="3424">
                        <c:v>9.8352390265745403E-3</c:v>
                      </c:pt>
                      <c:pt idx="3425">
                        <c:v>9.3926227761176699E-3</c:v>
                      </c:pt>
                      <c:pt idx="3426">
                        <c:v>8.95196570749952E-3</c:v>
                      </c:pt>
                      <c:pt idx="3427">
                        <c:v>8.5144402531010105E-3</c:v>
                      </c:pt>
                      <c:pt idx="3428">
                        <c:v>8.0869704866465501E-3</c:v>
                      </c:pt>
                      <c:pt idx="3429">
                        <c:v>7.6605284077077597E-3</c:v>
                      </c:pt>
                      <c:pt idx="3430">
                        <c:v>7.2385737848461099E-3</c:v>
                      </c:pt>
                      <c:pt idx="3431">
                        <c:v>6.8253388483174304E-3</c:v>
                      </c:pt>
                      <c:pt idx="3432">
                        <c:v>6.4201136677997997E-3</c:v>
                      </c:pt>
                      <c:pt idx="3433">
                        <c:v>6.0221328963485704E-3</c:v>
                      </c:pt>
                      <c:pt idx="3434">
                        <c:v>5.6347874435165998E-3</c:v>
                      </c:pt>
                      <c:pt idx="3435">
                        <c:v>5.2582291366674496E-3</c:v>
                      </c:pt>
                      <c:pt idx="3436">
                        <c:v>4.89167911771826E-3</c:v>
                      </c:pt>
                      <c:pt idx="3437">
                        <c:v>4.5364367066848803E-3</c:v>
                      </c:pt>
                      <c:pt idx="3438">
                        <c:v>4.1917537551502699E-3</c:v>
                      </c:pt>
                      <c:pt idx="3439">
                        <c:v>3.8590131279386498E-3</c:v>
                      </c:pt>
                      <c:pt idx="3440">
                        <c:v>3.5351793094778199E-3</c:v>
                      </c:pt>
                      <c:pt idx="3441">
                        <c:v>3.2228507615052102E-3</c:v>
                      </c:pt>
                      <c:pt idx="3442">
                        <c:v>2.9250078092183098E-3</c:v>
                      </c:pt>
                      <c:pt idx="3443">
                        <c:v>2.6423980244161599E-3</c:v>
                      </c:pt>
                      <c:pt idx="3444">
                        <c:v>2.36715856885767E-3</c:v>
                      </c:pt>
                      <c:pt idx="3445">
                        <c:v>2.1034353978594601E-3</c:v>
                      </c:pt>
                      <c:pt idx="3446">
                        <c:v>1.8536554666864001E-3</c:v>
                      </c:pt>
                      <c:pt idx="3447">
                        <c:v>1.6142408987046199E-3</c:v>
                      </c:pt>
                      <c:pt idx="3448">
                        <c:v>1.38548952666962E-3</c:v>
                      </c:pt>
                      <c:pt idx="3449">
                        <c:v>1.16502138302295E-3</c:v>
                      </c:pt>
                      <c:pt idx="3450">
                        <c:v>9.5669452468169101E-4</c:v>
                      </c:pt>
                      <c:pt idx="3451">
                        <c:v>7.5746803290064203E-4</c:v>
                      </c:pt>
                      <c:pt idx="3452">
                        <c:v>5.6993941358934104E-4</c:v>
                      </c:pt>
                      <c:pt idx="3453">
                        <c:v>3.9501008100376397E-4</c:v>
                      </c:pt>
                      <c:pt idx="3454">
                        <c:v>2.25019366127507E-4</c:v>
                      </c:pt>
                      <c:pt idx="3455" formatCode="0.00E+00">
                        <c:v>6.0169763354566399E-5</c:v>
                      </c:pt>
                      <c:pt idx="3456" formatCode="0.00E+00">
                        <c:v>-9.3813683184774301E-5</c:v>
                      </c:pt>
                      <c:pt idx="3457">
                        <c:v>-2.3478544055985099E-4</c:v>
                      </c:pt>
                      <c:pt idx="3458">
                        <c:v>-3.6427738029628002E-4</c:v>
                      </c:pt>
                      <c:pt idx="3459">
                        <c:v>-4.9055861290177804E-4</c:v>
                      </c:pt>
                      <c:pt idx="3460">
                        <c:v>-6.1319873729929499E-4</c:v>
                      </c:pt>
                      <c:pt idx="3461">
                        <c:v>-7.2455894669699698E-4</c:v>
                      </c:pt>
                      <c:pt idx="3462">
                        <c:v>-8.2963235985662796E-4</c:v>
                      </c:pt>
                      <c:pt idx="3463">
                        <c:v>-9.2931009194511605E-4</c:v>
                      </c:pt>
                      <c:pt idx="3464">
                        <c:v>-1.02202303176451E-3</c:v>
                      </c:pt>
                      <c:pt idx="3465">
                        <c:v>-1.1110411387514399E-3</c:v>
                      </c:pt>
                      <c:pt idx="3466">
                        <c:v>-1.1981987116490699E-3</c:v>
                      </c:pt>
                      <c:pt idx="3467">
                        <c:v>-1.2780767274161E-3</c:v>
                      </c:pt>
                      <c:pt idx="3468">
                        <c:v>-1.3481147050730701E-3</c:v>
                      </c:pt>
                      <c:pt idx="3469">
                        <c:v>-1.41788359888403E-3</c:v>
                      </c:pt>
                      <c:pt idx="3470">
                        <c:v>-1.4862661895698201E-3</c:v>
                      </c:pt>
                      <c:pt idx="3471">
                        <c:v>-1.5462077951588599E-3</c:v>
                      </c:pt>
                      <c:pt idx="3472">
                        <c:v>-1.5993186545959601E-3</c:v>
                      </c:pt>
                      <c:pt idx="3473">
                        <c:v>-1.6492255603255E-3</c:v>
                      </c:pt>
                      <c:pt idx="3474">
                        <c:v>-1.7058607154674199E-3</c:v>
                      </c:pt>
                      <c:pt idx="3475">
                        <c:v>-1.75969676965148E-3</c:v>
                      </c:pt>
                      <c:pt idx="3476">
                        <c:v>-1.805158699721E-3</c:v>
                      </c:pt>
                      <c:pt idx="3477">
                        <c:v>-1.8477849617083899E-3</c:v>
                      </c:pt>
                      <c:pt idx="3478">
                        <c:v>-1.87994294187218E-3</c:v>
                      </c:pt>
                      <c:pt idx="3479">
                        <c:v>-1.90540395675016E-3</c:v>
                      </c:pt>
                      <c:pt idx="3480">
                        <c:v>-1.9319943710747901E-3</c:v>
                      </c:pt>
                      <c:pt idx="3481">
                        <c:v>-1.9652992003089801E-3</c:v>
                      </c:pt>
                      <c:pt idx="3482">
                        <c:v>-1.9961130295911502E-3</c:v>
                      </c:pt>
                      <c:pt idx="3483">
                        <c:v>-2.02566641545056E-3</c:v>
                      </c:pt>
                      <c:pt idx="3484">
                        <c:v>-2.0553101406020498E-3</c:v>
                      </c:pt>
                      <c:pt idx="3485">
                        <c:v>-2.08209247913917E-3</c:v>
                      </c:pt>
                      <c:pt idx="3486">
                        <c:v>-2.1094773447551999E-3</c:v>
                      </c:pt>
                      <c:pt idx="3487">
                        <c:v>-2.1284491452709998E-3</c:v>
                      </c:pt>
                      <c:pt idx="3488">
                        <c:v>-2.1449377474255901E-3</c:v>
                      </c:pt>
                      <c:pt idx="3489">
                        <c:v>-2.1667605451048898E-3</c:v>
                      </c:pt>
                      <c:pt idx="3490">
                        <c:v>-2.19231058041646E-3</c:v>
                      </c:pt>
                      <c:pt idx="3491">
                        <c:v>-2.2131067679151501E-3</c:v>
                      </c:pt>
                      <c:pt idx="3492">
                        <c:v>-2.2283623636628102E-3</c:v>
                      </c:pt>
                      <c:pt idx="3493">
                        <c:v>-2.24100366880526E-3</c:v>
                      </c:pt>
                      <c:pt idx="3494">
                        <c:v>-2.2509156581212398E-3</c:v>
                      </c:pt>
                      <c:pt idx="3495">
                        <c:v>-2.2665599232061999E-3</c:v>
                      </c:pt>
                      <c:pt idx="3496">
                        <c:v>-2.2797552338950401E-3</c:v>
                      </c:pt>
                      <c:pt idx="3497">
                        <c:v>-2.29098787395754E-3</c:v>
                      </c:pt>
                      <c:pt idx="3498">
                        <c:v>-2.30539335330535E-3</c:v>
                      </c:pt>
                      <c:pt idx="3499">
                        <c:v>-2.3213239798199801E-3</c:v>
                      </c:pt>
                      <c:pt idx="3500">
                        <c:v>-2.3351429761657E-3</c:v>
                      </c:pt>
                      <c:pt idx="3501">
                        <c:v>-2.3429028419016599E-3</c:v>
                      </c:pt>
                      <c:pt idx="3502">
                        <c:v>-2.3487260964350702E-3</c:v>
                      </c:pt>
                      <c:pt idx="3503">
                        <c:v>-2.3573504117236901E-3</c:v>
                      </c:pt>
                      <c:pt idx="3504">
                        <c:v>-2.3712243041748302E-3</c:v>
                      </c:pt>
                      <c:pt idx="3505">
                        <c:v>-2.38627891380548E-3</c:v>
                      </c:pt>
                      <c:pt idx="3506">
                        <c:v>-2.3969387362577201E-3</c:v>
                      </c:pt>
                      <c:pt idx="3507">
                        <c:v>-2.3973716942446198E-3</c:v>
                      </c:pt>
                      <c:pt idx="3508">
                        <c:v>-2.4011641085597501E-3</c:v>
                      </c:pt>
                      <c:pt idx="3509">
                        <c:v>-2.4049565228748799E-3</c:v>
                      </c:pt>
                      <c:pt idx="3510">
                        <c:v>-2.4130308493665199E-3</c:v>
                      </c:pt>
                      <c:pt idx="3511">
                        <c:v>-2.4157749554381599E-3</c:v>
                      </c:pt>
                      <c:pt idx="3512">
                        <c:v>-2.4275053452953799E-3</c:v>
                      </c:pt>
                      <c:pt idx="3513">
                        <c:v>-2.4451953998566901E-3</c:v>
                      </c:pt>
                      <c:pt idx="3514">
                        <c:v>-2.45289717146384E-3</c:v>
                      </c:pt>
                      <c:pt idx="3515">
                        <c:v>-2.4578976724488602E-3</c:v>
                      </c:pt>
                      <c:pt idx="3516">
                        <c:v>-2.4592480275556399E-3</c:v>
                      </c:pt>
                      <c:pt idx="3517">
                        <c:v>-2.46059838266243E-3</c:v>
                      </c:pt>
                      <c:pt idx="3518">
                        <c:v>-2.46439192481895E-3</c:v>
                      </c:pt>
                      <c:pt idx="3519">
                        <c:v>-2.47570869510725E-3</c:v>
                      </c:pt>
                      <c:pt idx="3520">
                        <c:v>-2.4865249837136799E-3</c:v>
                      </c:pt>
                      <c:pt idx="3521">
                        <c:v>-2.4860865792113501E-3</c:v>
                      </c:pt>
                      <c:pt idx="3522">
                        <c:v>-2.48656364566672E-3</c:v>
                      </c:pt>
                      <c:pt idx="3523">
                        <c:v>-2.4870407121220899E-3</c:v>
                      </c:pt>
                      <c:pt idx="3524">
                        <c:v>-2.4879914298357301E-3</c:v>
                      </c:pt>
                      <c:pt idx="3525">
                        <c:v>-2.4941403714064401E-3</c:v>
                      </c:pt>
                      <c:pt idx="3526">
                        <c:v>-2.5057402356294502E-3</c:v>
                      </c:pt>
                      <c:pt idx="3527">
                        <c:v>-2.5137897439500502E-3</c:v>
                      </c:pt>
                      <c:pt idx="3528">
                        <c:v>-2.5141442343641798E-3</c:v>
                      </c:pt>
                      <c:pt idx="3529">
                        <c:v>-2.5126858722532802E-3</c:v>
                      </c:pt>
                      <c:pt idx="3530">
                        <c:v>-2.5121094689558999E-3</c:v>
                      </c:pt>
                      <c:pt idx="3531">
                        <c:v>-2.5126977462523901E-3</c:v>
                      </c:pt>
                      <c:pt idx="3532">
                        <c:v>-2.5132860235488699E-3</c:v>
                      </c:pt>
                      <c:pt idx="3533">
                        <c:v>-2.5209273741590302E-3</c:v>
                      </c:pt>
                      <c:pt idx="3534">
                        <c:v>-2.5264809351934398E-3</c:v>
                      </c:pt>
                      <c:pt idx="3535">
                        <c:v>-2.5311941224064002E-3</c:v>
                      </c:pt>
                      <c:pt idx="3536">
                        <c:v>-2.53255009127049E-3</c:v>
                      </c:pt>
                      <c:pt idx="3537">
                        <c:v>-2.52783680235553E-3</c:v>
                      </c:pt>
                      <c:pt idx="3538">
                        <c:v>-2.52721400078808E-3</c:v>
                      </c:pt>
                      <c:pt idx="3539">
                        <c:v>-2.5280291993728101E-3</c:v>
                      </c:pt>
                      <c:pt idx="3540">
                        <c:v>-2.5288443979575499E-3</c:v>
                      </c:pt>
                      <c:pt idx="3541">
                        <c:v>-2.5390075704175702E-3</c:v>
                      </c:pt>
                      <c:pt idx="3542">
                        <c:v>-2.5512126770961601E-3</c:v>
                      </c:pt>
                      <c:pt idx="3543">
                        <c:v>-2.5581286486617998E-3</c:v>
                      </c:pt>
                      <c:pt idx="3544">
                        <c:v>-2.5533222831569799E-3</c:v>
                      </c:pt>
                      <c:pt idx="3545">
                        <c:v>-2.5527809698325699E-3</c:v>
                      </c:pt>
                      <c:pt idx="3546">
                        <c:v>-2.5527438466883402E-3</c:v>
                      </c:pt>
                      <c:pt idx="3547">
                        <c:v>-2.5557778718560899E-3</c:v>
                      </c:pt>
                      <c:pt idx="3548">
                        <c:v>-2.55881189702384E-3</c:v>
                      </c:pt>
                      <c:pt idx="3549">
                        <c:v>-2.56114305884524E-3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B317-447E-9469-62AA0DB95C95}"/>
                  </c:ext>
                </c:extLst>
              </c15:ser>
            </c15:filteredScatterSeries>
          </c:ext>
        </c:extLst>
      </c:scatterChart>
      <c:scatterChart>
        <c:scatterStyle val="smoothMarker"/>
        <c:varyColors val="0"/>
        <c:ser>
          <c:idx val="1"/>
          <c:order val="5"/>
          <c:tx>
            <c:strRef>
              <c:f>'Figure 2a BSA sup75 increase'!$E$1</c:f>
              <c:strCache>
                <c:ptCount val="1"/>
                <c:pt idx="0">
                  <c:v>UV</c:v>
                </c:pt>
              </c:strCache>
            </c:strRef>
          </c:tx>
          <c:spPr>
            <a:ln w="19050" cap="rnd">
              <a:solidFill>
                <a:srgbClr val="8238BA"/>
              </a:solidFill>
              <a:prstDash val="sysDash"/>
              <a:round/>
            </a:ln>
            <a:effectLst/>
          </c:spPr>
          <c:marker>
            <c:symbol val="none"/>
          </c:marker>
          <c:xVal>
            <c:numRef>
              <c:f>'Figure 2a BSA sup75 increase'!$D$2:$D$6105</c:f>
              <c:numCache>
                <c:formatCode>General</c:formatCode>
                <c:ptCount val="6104"/>
                <c:pt idx="0">
                  <c:v>0</c:v>
                </c:pt>
                <c:pt idx="1">
                  <c:v>6.5518267122686999E-3</c:v>
                </c:pt>
                <c:pt idx="2">
                  <c:v>1.31036534245374E-2</c:v>
                </c:pt>
                <c:pt idx="3">
                  <c:v>1.9655480136806101E-2</c:v>
                </c:pt>
                <c:pt idx="4">
                  <c:v>2.62073068490748E-2</c:v>
                </c:pt>
                <c:pt idx="5">
                  <c:v>3.2759133561343502E-2</c:v>
                </c:pt>
                <c:pt idx="6">
                  <c:v>3.9310960273612201E-2</c:v>
                </c:pt>
                <c:pt idx="7">
                  <c:v>4.58627869858809E-2</c:v>
                </c:pt>
                <c:pt idx="8">
                  <c:v>5.2414613698149599E-2</c:v>
                </c:pt>
                <c:pt idx="9">
                  <c:v>5.8966440410418298E-2</c:v>
                </c:pt>
                <c:pt idx="10">
                  <c:v>6.5518267122687004E-2</c:v>
                </c:pt>
                <c:pt idx="11">
                  <c:v>7.2070093834955704E-2</c:v>
                </c:pt>
                <c:pt idx="12">
                  <c:v>7.8621920547224403E-2</c:v>
                </c:pt>
                <c:pt idx="13">
                  <c:v>8.5173747259493102E-2</c:v>
                </c:pt>
                <c:pt idx="14">
                  <c:v>9.1725573971761801E-2</c:v>
                </c:pt>
                <c:pt idx="15">
                  <c:v>9.82774006840305E-2</c:v>
                </c:pt>
                <c:pt idx="16">
                  <c:v>0.104829227396299</c:v>
                </c:pt>
                <c:pt idx="17">
                  <c:v>0.111381054108568</c:v>
                </c:pt>
                <c:pt idx="18">
                  <c:v>0.117932880820837</c:v>
                </c:pt>
                <c:pt idx="19">
                  <c:v>0.124484707533105</c:v>
                </c:pt>
                <c:pt idx="20">
                  <c:v>0.13103653424537401</c:v>
                </c:pt>
                <c:pt idx="21">
                  <c:v>0.13758836095764301</c:v>
                </c:pt>
                <c:pt idx="22">
                  <c:v>0.14414018766991099</c:v>
                </c:pt>
                <c:pt idx="23">
                  <c:v>0.15069201438218</c:v>
                </c:pt>
                <c:pt idx="24">
                  <c:v>0.157243841094449</c:v>
                </c:pt>
                <c:pt idx="25">
                  <c:v>0.163795667806718</c:v>
                </c:pt>
                <c:pt idx="26">
                  <c:v>0.17034749451898601</c:v>
                </c:pt>
                <c:pt idx="27">
                  <c:v>0.17689932123125501</c:v>
                </c:pt>
                <c:pt idx="28">
                  <c:v>0.18345114794352399</c:v>
                </c:pt>
                <c:pt idx="29">
                  <c:v>0.190002974655792</c:v>
                </c:pt>
                <c:pt idx="30">
                  <c:v>0.196554801368061</c:v>
                </c:pt>
                <c:pt idx="31">
                  <c:v>0.20310662808033</c:v>
                </c:pt>
                <c:pt idx="32">
                  <c:v>0.20965845479259801</c:v>
                </c:pt>
                <c:pt idx="33">
                  <c:v>0.21621028150486701</c:v>
                </c:pt>
                <c:pt idx="34">
                  <c:v>0.22276210821713599</c:v>
                </c:pt>
                <c:pt idx="35">
                  <c:v>0.22931393492940499</c:v>
                </c:pt>
                <c:pt idx="36">
                  <c:v>0.235865761641673</c:v>
                </c:pt>
                <c:pt idx="37">
                  <c:v>0.242417588353942</c:v>
                </c:pt>
                <c:pt idx="38">
                  <c:v>0.24896941506621101</c:v>
                </c:pt>
                <c:pt idx="39">
                  <c:v>0.25552124177847901</c:v>
                </c:pt>
                <c:pt idx="40">
                  <c:v>0.26207306849074802</c:v>
                </c:pt>
                <c:pt idx="41">
                  <c:v>0.26862489520301702</c:v>
                </c:pt>
                <c:pt idx="42">
                  <c:v>0.27517672191528503</c:v>
                </c:pt>
                <c:pt idx="43">
                  <c:v>0.28172854862755398</c:v>
                </c:pt>
                <c:pt idx="44">
                  <c:v>0.28828037533982298</c:v>
                </c:pt>
                <c:pt idx="45">
                  <c:v>0.29483220205209199</c:v>
                </c:pt>
                <c:pt idx="46">
                  <c:v>0.30138402876435999</c:v>
                </c:pt>
                <c:pt idx="47">
                  <c:v>0.30793585547662899</c:v>
                </c:pt>
                <c:pt idx="48">
                  <c:v>0.314487682188898</c:v>
                </c:pt>
                <c:pt idx="49">
                  <c:v>0.321039508901166</c:v>
                </c:pt>
                <c:pt idx="50">
                  <c:v>0.32759133561343501</c:v>
                </c:pt>
                <c:pt idx="51">
                  <c:v>0.33414316232570401</c:v>
                </c:pt>
                <c:pt idx="52">
                  <c:v>0.34069498903797202</c:v>
                </c:pt>
                <c:pt idx="53">
                  <c:v>0.34724681575024102</c:v>
                </c:pt>
                <c:pt idx="54">
                  <c:v>0.35379864246251003</c:v>
                </c:pt>
                <c:pt idx="55">
                  <c:v>0.36035046917477898</c:v>
                </c:pt>
                <c:pt idx="56">
                  <c:v>0.36690229588704698</c:v>
                </c:pt>
                <c:pt idx="57">
                  <c:v>0.37345412259931599</c:v>
                </c:pt>
                <c:pt idx="58">
                  <c:v>0.38000594931158499</c:v>
                </c:pt>
                <c:pt idx="59">
                  <c:v>0.38655777602385299</c:v>
                </c:pt>
                <c:pt idx="60">
                  <c:v>0.393109602736122</c:v>
                </c:pt>
                <c:pt idx="61">
                  <c:v>0.399661429448391</c:v>
                </c:pt>
                <c:pt idx="62">
                  <c:v>0.40621325616065901</c:v>
                </c:pt>
                <c:pt idx="63">
                  <c:v>0.41276508287292801</c:v>
                </c:pt>
                <c:pt idx="64">
                  <c:v>0.41931690958519702</c:v>
                </c:pt>
                <c:pt idx="65">
                  <c:v>0.42586873629746602</c:v>
                </c:pt>
                <c:pt idx="66">
                  <c:v>0.43242056300973403</c:v>
                </c:pt>
                <c:pt idx="67">
                  <c:v>0.43897238972200298</c:v>
                </c:pt>
                <c:pt idx="68">
                  <c:v>0.44552421643427198</c:v>
                </c:pt>
                <c:pt idx="69">
                  <c:v>0.45207604314653999</c:v>
                </c:pt>
                <c:pt idx="70">
                  <c:v>0.45862786985880899</c:v>
                </c:pt>
                <c:pt idx="71">
                  <c:v>0.46517969657107799</c:v>
                </c:pt>
                <c:pt idx="72">
                  <c:v>0.471731523283346</c:v>
                </c:pt>
                <c:pt idx="73">
                  <c:v>0.478283349995615</c:v>
                </c:pt>
                <c:pt idx="74">
                  <c:v>0.48483517670788401</c:v>
                </c:pt>
                <c:pt idx="75">
                  <c:v>0.49138700342015301</c:v>
                </c:pt>
                <c:pt idx="76">
                  <c:v>0.49793883013242102</c:v>
                </c:pt>
                <c:pt idx="77">
                  <c:v>0.50449065684468997</c:v>
                </c:pt>
                <c:pt idx="78">
                  <c:v>0.51104248355695903</c:v>
                </c:pt>
                <c:pt idx="79">
                  <c:v>0.51759431026922698</c:v>
                </c:pt>
                <c:pt idx="80">
                  <c:v>0.52414613698149604</c:v>
                </c:pt>
                <c:pt idx="81">
                  <c:v>0.53069796369376498</c:v>
                </c:pt>
                <c:pt idx="82">
                  <c:v>0.53724979040603305</c:v>
                </c:pt>
                <c:pt idx="83">
                  <c:v>0.54380161711830199</c:v>
                </c:pt>
                <c:pt idx="84">
                  <c:v>0.55035344383057105</c:v>
                </c:pt>
                <c:pt idx="85">
                  <c:v>0.55690527054284</c:v>
                </c:pt>
                <c:pt idx="86">
                  <c:v>0.56345709725510795</c:v>
                </c:pt>
                <c:pt idx="87">
                  <c:v>0.57000892396737701</c:v>
                </c:pt>
                <c:pt idx="88">
                  <c:v>0.57656075067964596</c:v>
                </c:pt>
                <c:pt idx="89">
                  <c:v>0.58311257739191402</c:v>
                </c:pt>
                <c:pt idx="90">
                  <c:v>0.58966440410418297</c:v>
                </c:pt>
                <c:pt idx="91">
                  <c:v>0.59621623081645203</c:v>
                </c:pt>
                <c:pt idx="92">
                  <c:v>0.60276805752872098</c:v>
                </c:pt>
                <c:pt idx="93">
                  <c:v>0.60931988424098904</c:v>
                </c:pt>
                <c:pt idx="94">
                  <c:v>0.61587171095325799</c:v>
                </c:pt>
                <c:pt idx="95">
                  <c:v>0.62242353766552705</c:v>
                </c:pt>
                <c:pt idx="96">
                  <c:v>0.628975364377795</c:v>
                </c:pt>
                <c:pt idx="97">
                  <c:v>0.63552719109006395</c:v>
                </c:pt>
                <c:pt idx="98">
                  <c:v>0.64207901780233301</c:v>
                </c:pt>
                <c:pt idx="99">
                  <c:v>0.64863084451460096</c:v>
                </c:pt>
                <c:pt idx="100">
                  <c:v>0.65518267122687002</c:v>
                </c:pt>
                <c:pt idx="101">
                  <c:v>0.66173449793913897</c:v>
                </c:pt>
                <c:pt idx="102">
                  <c:v>0.66828632465140703</c:v>
                </c:pt>
                <c:pt idx="103">
                  <c:v>0.67483815136367598</c:v>
                </c:pt>
                <c:pt idx="104">
                  <c:v>0.68138997807594504</c:v>
                </c:pt>
                <c:pt idx="105">
                  <c:v>0.68794180478821398</c:v>
                </c:pt>
                <c:pt idx="106">
                  <c:v>0.69449363150048204</c:v>
                </c:pt>
                <c:pt idx="107">
                  <c:v>0.70104545821275099</c:v>
                </c:pt>
                <c:pt idx="108">
                  <c:v>0.70759728492502005</c:v>
                </c:pt>
                <c:pt idx="109">
                  <c:v>0.714149111637288</c:v>
                </c:pt>
                <c:pt idx="110">
                  <c:v>0.72070093834955695</c:v>
                </c:pt>
                <c:pt idx="111">
                  <c:v>0.72725276506182601</c:v>
                </c:pt>
                <c:pt idx="112">
                  <c:v>0.73380459177409396</c:v>
                </c:pt>
                <c:pt idx="113">
                  <c:v>0.74035641848636302</c:v>
                </c:pt>
                <c:pt idx="114">
                  <c:v>0.74690824519863197</c:v>
                </c:pt>
                <c:pt idx="115">
                  <c:v>0.75346007191090103</c:v>
                </c:pt>
                <c:pt idx="116">
                  <c:v>0.76001189862316898</c:v>
                </c:pt>
                <c:pt idx="117">
                  <c:v>0.76656372533543804</c:v>
                </c:pt>
                <c:pt idx="118">
                  <c:v>0.77311555204770699</c:v>
                </c:pt>
                <c:pt idx="119">
                  <c:v>0.77966737875997505</c:v>
                </c:pt>
                <c:pt idx="120">
                  <c:v>0.786219205472244</c:v>
                </c:pt>
                <c:pt idx="121">
                  <c:v>0.79277103218451295</c:v>
                </c:pt>
                <c:pt idx="122">
                  <c:v>0.79932285889678101</c:v>
                </c:pt>
                <c:pt idx="123">
                  <c:v>0.80587468560904996</c:v>
                </c:pt>
                <c:pt idx="124">
                  <c:v>0.81242651232131902</c:v>
                </c:pt>
                <c:pt idx="125">
                  <c:v>0.81897833903358797</c:v>
                </c:pt>
                <c:pt idx="126">
                  <c:v>0.82553016574585603</c:v>
                </c:pt>
                <c:pt idx="127">
                  <c:v>0.83208199245812497</c:v>
                </c:pt>
                <c:pt idx="128">
                  <c:v>0.83863381917039403</c:v>
                </c:pt>
                <c:pt idx="129">
                  <c:v>0.84518564588266198</c:v>
                </c:pt>
                <c:pt idx="130">
                  <c:v>0.85173747259493104</c:v>
                </c:pt>
                <c:pt idx="131">
                  <c:v>0.85828929930719999</c:v>
                </c:pt>
                <c:pt idx="132">
                  <c:v>0.86484112601946905</c:v>
                </c:pt>
                <c:pt idx="133">
                  <c:v>0.871392952731737</c:v>
                </c:pt>
                <c:pt idx="134">
                  <c:v>0.87794477944400595</c:v>
                </c:pt>
                <c:pt idx="135">
                  <c:v>0.88449660615627501</c:v>
                </c:pt>
                <c:pt idx="136">
                  <c:v>0.89104843286854296</c:v>
                </c:pt>
                <c:pt idx="137">
                  <c:v>0.89760025958081202</c:v>
                </c:pt>
                <c:pt idx="138">
                  <c:v>0.90415208629308097</c:v>
                </c:pt>
                <c:pt idx="139">
                  <c:v>0.91070391300534903</c:v>
                </c:pt>
                <c:pt idx="140">
                  <c:v>0.91725573971761798</c:v>
                </c:pt>
                <c:pt idx="141">
                  <c:v>0.92380756642988704</c:v>
                </c:pt>
                <c:pt idx="142">
                  <c:v>0.93035939314215499</c:v>
                </c:pt>
                <c:pt idx="143">
                  <c:v>0.93691121985442405</c:v>
                </c:pt>
                <c:pt idx="144">
                  <c:v>0.943463046566693</c:v>
                </c:pt>
                <c:pt idx="145">
                  <c:v>0.95001487327896195</c:v>
                </c:pt>
                <c:pt idx="146">
                  <c:v>0.95656669999123001</c:v>
                </c:pt>
                <c:pt idx="147">
                  <c:v>0.96311852670349896</c:v>
                </c:pt>
                <c:pt idx="148">
                  <c:v>0.96967035341576802</c:v>
                </c:pt>
                <c:pt idx="149">
                  <c:v>0.97622218012803597</c:v>
                </c:pt>
                <c:pt idx="150">
                  <c:v>0.98277400684030503</c:v>
                </c:pt>
                <c:pt idx="151">
                  <c:v>0.98932583355257397</c:v>
                </c:pt>
                <c:pt idx="152">
                  <c:v>0.99587766026484204</c:v>
                </c:pt>
                <c:pt idx="153">
                  <c:v>1.00242948697711</c:v>
                </c:pt>
                <c:pt idx="154">
                  <c:v>1.0089813136893799</c:v>
                </c:pt>
                <c:pt idx="155">
                  <c:v>1.0155331404016501</c:v>
                </c:pt>
                <c:pt idx="156">
                  <c:v>1.0220849671139201</c:v>
                </c:pt>
                <c:pt idx="157">
                  <c:v>1.02863679382619</c:v>
                </c:pt>
                <c:pt idx="158">
                  <c:v>1.03518862053845</c:v>
                </c:pt>
                <c:pt idx="159">
                  <c:v>1.0417404472507199</c:v>
                </c:pt>
                <c:pt idx="160">
                  <c:v>1.0482922739629901</c:v>
                </c:pt>
                <c:pt idx="161">
                  <c:v>1.05484410067526</c:v>
                </c:pt>
                <c:pt idx="162">
                  <c:v>1.06139592738753</c:v>
                </c:pt>
                <c:pt idx="163">
                  <c:v>1.0679477540997999</c:v>
                </c:pt>
                <c:pt idx="164">
                  <c:v>1.0744995808120701</c:v>
                </c:pt>
                <c:pt idx="165">
                  <c:v>1.08105140752434</c:v>
                </c:pt>
                <c:pt idx="166">
                  <c:v>1.0876032342366</c:v>
                </c:pt>
                <c:pt idx="167">
                  <c:v>1.0941550609488699</c:v>
                </c:pt>
                <c:pt idx="168">
                  <c:v>1.1007068876611401</c:v>
                </c:pt>
                <c:pt idx="169">
                  <c:v>1.1072587143734101</c:v>
                </c:pt>
                <c:pt idx="170">
                  <c:v>1.11381054108568</c:v>
                </c:pt>
                <c:pt idx="171">
                  <c:v>1.12036236779795</c:v>
                </c:pt>
                <c:pt idx="172">
                  <c:v>1.1269141945102199</c:v>
                </c:pt>
                <c:pt idx="173">
                  <c:v>1.1334660212224901</c:v>
                </c:pt>
                <c:pt idx="174">
                  <c:v>1.14001784793475</c:v>
                </c:pt>
                <c:pt idx="175">
                  <c:v>1.14656967464702</c:v>
                </c:pt>
                <c:pt idx="176">
                  <c:v>1.1531215013592899</c:v>
                </c:pt>
                <c:pt idx="177">
                  <c:v>1.1596733280715601</c:v>
                </c:pt>
                <c:pt idx="178">
                  <c:v>1.16622515478383</c:v>
                </c:pt>
                <c:pt idx="179">
                  <c:v>1.1727769814961</c:v>
                </c:pt>
                <c:pt idx="180">
                  <c:v>1.1793288082083699</c:v>
                </c:pt>
                <c:pt idx="181">
                  <c:v>1.1858806349206401</c:v>
                </c:pt>
                <c:pt idx="182">
                  <c:v>1.1924324616329001</c:v>
                </c:pt>
                <c:pt idx="183">
                  <c:v>1.19898428834517</c:v>
                </c:pt>
                <c:pt idx="184">
                  <c:v>1.20553611505744</c:v>
                </c:pt>
                <c:pt idx="185">
                  <c:v>1.2120879417697099</c:v>
                </c:pt>
                <c:pt idx="186">
                  <c:v>1.2186397684819801</c:v>
                </c:pt>
                <c:pt idx="187">
                  <c:v>1.22519159519425</c:v>
                </c:pt>
                <c:pt idx="188">
                  <c:v>1.23174342190652</c:v>
                </c:pt>
                <c:pt idx="189">
                  <c:v>1.2382952486187799</c:v>
                </c:pt>
                <c:pt idx="190">
                  <c:v>1.2448470753310501</c:v>
                </c:pt>
                <c:pt idx="191">
                  <c:v>1.25139890204332</c:v>
                </c:pt>
                <c:pt idx="192">
                  <c:v>1.25795072875559</c:v>
                </c:pt>
                <c:pt idx="193">
                  <c:v>1.2645025554678599</c:v>
                </c:pt>
                <c:pt idx="194">
                  <c:v>1.2710543821801299</c:v>
                </c:pt>
                <c:pt idx="195">
                  <c:v>1.2776062088924001</c:v>
                </c:pt>
                <c:pt idx="196">
                  <c:v>1.28415803560467</c:v>
                </c:pt>
                <c:pt idx="197">
                  <c:v>1.29070986231693</c:v>
                </c:pt>
                <c:pt idx="198">
                  <c:v>1.2972616890291999</c:v>
                </c:pt>
                <c:pt idx="199">
                  <c:v>1.3038135157414701</c:v>
                </c:pt>
                <c:pt idx="200">
                  <c:v>1.31036534245374</c:v>
                </c:pt>
                <c:pt idx="201">
                  <c:v>1.31691716916601</c:v>
                </c:pt>
                <c:pt idx="202">
                  <c:v>1.3234689958782799</c:v>
                </c:pt>
                <c:pt idx="203">
                  <c:v>1.3300208225905501</c:v>
                </c:pt>
                <c:pt idx="204">
                  <c:v>1.3365726493028101</c:v>
                </c:pt>
                <c:pt idx="205">
                  <c:v>1.34312447601508</c:v>
                </c:pt>
                <c:pt idx="206">
                  <c:v>1.34967630272735</c:v>
                </c:pt>
                <c:pt idx="207">
                  <c:v>1.3562281294396199</c:v>
                </c:pt>
                <c:pt idx="208">
                  <c:v>1.3627799561518901</c:v>
                </c:pt>
                <c:pt idx="209">
                  <c:v>1.36933178286416</c:v>
                </c:pt>
                <c:pt idx="210">
                  <c:v>1.37588360957643</c:v>
                </c:pt>
                <c:pt idx="211">
                  <c:v>1.3824354362886999</c:v>
                </c:pt>
                <c:pt idx="212">
                  <c:v>1.3889872630009601</c:v>
                </c:pt>
                <c:pt idx="213">
                  <c:v>1.39553908971323</c:v>
                </c:pt>
                <c:pt idx="214">
                  <c:v>1.4020909164255</c:v>
                </c:pt>
                <c:pt idx="215">
                  <c:v>1.4086427431377699</c:v>
                </c:pt>
                <c:pt idx="216">
                  <c:v>1.4151945698500401</c:v>
                </c:pt>
                <c:pt idx="217">
                  <c:v>1.4217463965623101</c:v>
                </c:pt>
                <c:pt idx="218">
                  <c:v>1.42829822327458</c:v>
                </c:pt>
                <c:pt idx="219">
                  <c:v>1.43485004998685</c:v>
                </c:pt>
                <c:pt idx="220">
                  <c:v>1.4414018766991099</c:v>
                </c:pt>
                <c:pt idx="221">
                  <c:v>1.4479537034113801</c:v>
                </c:pt>
                <c:pt idx="222">
                  <c:v>1.45450553012365</c:v>
                </c:pt>
                <c:pt idx="223">
                  <c:v>1.46105735683592</c:v>
                </c:pt>
                <c:pt idx="224">
                  <c:v>1.4676091835481899</c:v>
                </c:pt>
                <c:pt idx="225">
                  <c:v>1.4741610102604601</c:v>
                </c:pt>
                <c:pt idx="226">
                  <c:v>1.48071283697273</c:v>
                </c:pt>
                <c:pt idx="227">
                  <c:v>1.487264663685</c:v>
                </c:pt>
                <c:pt idx="228">
                  <c:v>1.4938164903972599</c:v>
                </c:pt>
                <c:pt idx="229">
                  <c:v>1.5003683171095299</c:v>
                </c:pt>
                <c:pt idx="230">
                  <c:v>1.5069201438218001</c:v>
                </c:pt>
                <c:pt idx="231">
                  <c:v>1.51347197053407</c:v>
                </c:pt>
                <c:pt idx="232">
                  <c:v>1.52002379724634</c:v>
                </c:pt>
                <c:pt idx="233">
                  <c:v>1.5265756239586099</c:v>
                </c:pt>
                <c:pt idx="234">
                  <c:v>1.5331274506708801</c:v>
                </c:pt>
                <c:pt idx="235">
                  <c:v>1.53967927738314</c:v>
                </c:pt>
                <c:pt idx="236">
                  <c:v>1.54623110409541</c:v>
                </c:pt>
                <c:pt idx="237">
                  <c:v>1.5527829308076799</c:v>
                </c:pt>
                <c:pt idx="238">
                  <c:v>1.5593347575199501</c:v>
                </c:pt>
                <c:pt idx="239">
                  <c:v>1.56588658423222</c:v>
                </c:pt>
                <c:pt idx="240">
                  <c:v>1.57243841094449</c:v>
                </c:pt>
                <c:pt idx="241">
                  <c:v>1.5789902376567599</c:v>
                </c:pt>
                <c:pt idx="242">
                  <c:v>1.5855420643690299</c:v>
                </c:pt>
                <c:pt idx="243">
                  <c:v>1.5920938910812901</c:v>
                </c:pt>
                <c:pt idx="244">
                  <c:v>1.59864571779356</c:v>
                </c:pt>
                <c:pt idx="245">
                  <c:v>1.60519754450583</c:v>
                </c:pt>
                <c:pt idx="246">
                  <c:v>1.6117493712180999</c:v>
                </c:pt>
                <c:pt idx="247">
                  <c:v>1.6183011979303701</c:v>
                </c:pt>
                <c:pt idx="248">
                  <c:v>1.62485302464264</c:v>
                </c:pt>
                <c:pt idx="249">
                  <c:v>1.63140485135491</c:v>
                </c:pt>
                <c:pt idx="250">
                  <c:v>1.6379566780671799</c:v>
                </c:pt>
                <c:pt idx="251">
                  <c:v>1.6445085047794401</c:v>
                </c:pt>
                <c:pt idx="252">
                  <c:v>1.6510603314917101</c:v>
                </c:pt>
                <c:pt idx="253">
                  <c:v>1.65761215820398</c:v>
                </c:pt>
                <c:pt idx="254">
                  <c:v>1.6641639849162499</c:v>
                </c:pt>
                <c:pt idx="255">
                  <c:v>1.6707158116285199</c:v>
                </c:pt>
                <c:pt idx="256">
                  <c:v>1.6772676383407901</c:v>
                </c:pt>
                <c:pt idx="257">
                  <c:v>1.68381946505306</c:v>
                </c:pt>
                <c:pt idx="258">
                  <c:v>1.69037129176532</c:v>
                </c:pt>
                <c:pt idx="259">
                  <c:v>1.6969231184775899</c:v>
                </c:pt>
                <c:pt idx="260">
                  <c:v>1.7034749451898601</c:v>
                </c:pt>
                <c:pt idx="261">
                  <c:v>1.71002677190213</c:v>
                </c:pt>
                <c:pt idx="262">
                  <c:v>1.7165785986144</c:v>
                </c:pt>
                <c:pt idx="263">
                  <c:v>1.7231304253266699</c:v>
                </c:pt>
                <c:pt idx="264">
                  <c:v>1.7296822520389401</c:v>
                </c:pt>
                <c:pt idx="265">
                  <c:v>1.7362340787512101</c:v>
                </c:pt>
                <c:pt idx="266">
                  <c:v>1.74278590546347</c:v>
                </c:pt>
                <c:pt idx="267">
                  <c:v>1.74933773217574</c:v>
                </c:pt>
                <c:pt idx="268">
                  <c:v>1.7558895588880099</c:v>
                </c:pt>
                <c:pt idx="269">
                  <c:v>1.7624413856002801</c:v>
                </c:pt>
                <c:pt idx="270">
                  <c:v>1.76899321231255</c:v>
                </c:pt>
                <c:pt idx="271">
                  <c:v>1.77554503902482</c:v>
                </c:pt>
                <c:pt idx="272">
                  <c:v>1.7820968657370899</c:v>
                </c:pt>
                <c:pt idx="273">
                  <c:v>1.7886486924493601</c:v>
                </c:pt>
                <c:pt idx="274">
                  <c:v>1.79520051916162</c:v>
                </c:pt>
                <c:pt idx="275">
                  <c:v>1.80175234587389</c:v>
                </c:pt>
                <c:pt idx="276">
                  <c:v>1.8083041725861599</c:v>
                </c:pt>
                <c:pt idx="277">
                  <c:v>1.8148559992984299</c:v>
                </c:pt>
                <c:pt idx="278">
                  <c:v>1.8214078260107001</c:v>
                </c:pt>
                <c:pt idx="279">
                  <c:v>1.82795965272297</c:v>
                </c:pt>
                <c:pt idx="280">
                  <c:v>1.83451147943524</c:v>
                </c:pt>
                <c:pt idx="281">
                  <c:v>1.8410633061474999</c:v>
                </c:pt>
                <c:pt idx="282">
                  <c:v>1.8476151328597701</c:v>
                </c:pt>
                <c:pt idx="283">
                  <c:v>1.85416695957204</c:v>
                </c:pt>
                <c:pt idx="284">
                  <c:v>1.86071878628431</c:v>
                </c:pt>
                <c:pt idx="285">
                  <c:v>1.8672706129965799</c:v>
                </c:pt>
                <c:pt idx="286">
                  <c:v>1.8738224397088501</c:v>
                </c:pt>
                <c:pt idx="287">
                  <c:v>1.88037426642112</c:v>
                </c:pt>
                <c:pt idx="288">
                  <c:v>1.88692609313339</c:v>
                </c:pt>
                <c:pt idx="289">
                  <c:v>1.8934779198456499</c:v>
                </c:pt>
                <c:pt idx="290">
                  <c:v>1.9000297465579199</c:v>
                </c:pt>
                <c:pt idx="291">
                  <c:v>1.9065815732701901</c:v>
                </c:pt>
                <c:pt idx="292">
                  <c:v>1.91313339998246</c:v>
                </c:pt>
                <c:pt idx="293">
                  <c:v>1.91968522669473</c:v>
                </c:pt>
                <c:pt idx="294">
                  <c:v>1.9262370534069999</c:v>
                </c:pt>
                <c:pt idx="295">
                  <c:v>1.9327888801192701</c:v>
                </c:pt>
                <c:pt idx="296">
                  <c:v>1.93934070683154</c:v>
                </c:pt>
                <c:pt idx="297">
                  <c:v>1.9458925335438</c:v>
                </c:pt>
                <c:pt idx="298">
                  <c:v>1.9524443602560699</c:v>
                </c:pt>
                <c:pt idx="299">
                  <c:v>1.9589961869683401</c:v>
                </c:pt>
                <c:pt idx="300">
                  <c:v>1.9655480136806101</c:v>
                </c:pt>
                <c:pt idx="301">
                  <c:v>1.97209984039288</c:v>
                </c:pt>
                <c:pt idx="302">
                  <c:v>1.9786516671051499</c:v>
                </c:pt>
                <c:pt idx="303">
                  <c:v>1.9852034938174199</c:v>
                </c:pt>
                <c:pt idx="304">
                  <c:v>1.9917553205296801</c:v>
                </c:pt>
                <c:pt idx="305">
                  <c:v>1.99830714724195</c:v>
                </c:pt>
                <c:pt idx="306">
                  <c:v>2.00485897395422</c:v>
                </c:pt>
                <c:pt idx="307">
                  <c:v>2.0114108006664901</c:v>
                </c:pt>
                <c:pt idx="308">
                  <c:v>2.0179626273787599</c:v>
                </c:pt>
                <c:pt idx="309">
                  <c:v>2.02451445409103</c:v>
                </c:pt>
                <c:pt idx="310">
                  <c:v>2.0310662808033002</c:v>
                </c:pt>
                <c:pt idx="311">
                  <c:v>2.0376181075155699</c:v>
                </c:pt>
                <c:pt idx="312">
                  <c:v>2.0441699342278299</c:v>
                </c:pt>
                <c:pt idx="313">
                  <c:v>2.0507217609401001</c:v>
                </c:pt>
                <c:pt idx="314">
                  <c:v>2.0572735876523698</c:v>
                </c:pt>
                <c:pt idx="315">
                  <c:v>2.06382541436464</c:v>
                </c:pt>
                <c:pt idx="316">
                  <c:v>2.0703772410769101</c:v>
                </c:pt>
                <c:pt idx="317">
                  <c:v>2.0769290677891799</c:v>
                </c:pt>
                <c:pt idx="318">
                  <c:v>2.08348089450145</c:v>
                </c:pt>
                <c:pt idx="319">
                  <c:v>2.0900327212137202</c:v>
                </c:pt>
                <c:pt idx="320">
                  <c:v>2.0965845479259801</c:v>
                </c:pt>
                <c:pt idx="321">
                  <c:v>2.1031363746382499</c:v>
                </c:pt>
                <c:pt idx="322">
                  <c:v>2.10968820135052</c:v>
                </c:pt>
                <c:pt idx="323">
                  <c:v>2.1162400280627902</c:v>
                </c:pt>
                <c:pt idx="324">
                  <c:v>2.1227918547750599</c:v>
                </c:pt>
                <c:pt idx="325">
                  <c:v>2.1293436814873301</c:v>
                </c:pt>
                <c:pt idx="326">
                  <c:v>2.1358955081995998</c:v>
                </c:pt>
                <c:pt idx="327">
                  <c:v>2.1424473349118598</c:v>
                </c:pt>
                <c:pt idx="328">
                  <c:v>2.14899916162413</c:v>
                </c:pt>
                <c:pt idx="329">
                  <c:v>2.1555509883364001</c:v>
                </c:pt>
                <c:pt idx="330">
                  <c:v>2.1621028150486699</c:v>
                </c:pt>
                <c:pt idx="331">
                  <c:v>2.16865464176094</c:v>
                </c:pt>
                <c:pt idx="332">
                  <c:v>2.1752064684732102</c:v>
                </c:pt>
                <c:pt idx="333">
                  <c:v>2.1817582951854799</c:v>
                </c:pt>
                <c:pt idx="334">
                  <c:v>2.1883101218977501</c:v>
                </c:pt>
                <c:pt idx="335">
                  <c:v>2.19486194861001</c:v>
                </c:pt>
                <c:pt idx="336">
                  <c:v>2.2014137753222802</c:v>
                </c:pt>
                <c:pt idx="337">
                  <c:v>2.2079656020345499</c:v>
                </c:pt>
                <c:pt idx="338">
                  <c:v>2.2145174287468201</c:v>
                </c:pt>
                <c:pt idx="339">
                  <c:v>2.2210692554590898</c:v>
                </c:pt>
                <c:pt idx="340">
                  <c:v>2.22762108217136</c:v>
                </c:pt>
                <c:pt idx="341">
                  <c:v>2.2341729088836302</c:v>
                </c:pt>
                <c:pt idx="342">
                  <c:v>2.2407247355958999</c:v>
                </c:pt>
                <c:pt idx="343">
                  <c:v>2.2472765623081599</c:v>
                </c:pt>
                <c:pt idx="344">
                  <c:v>2.25382838902043</c:v>
                </c:pt>
                <c:pt idx="345">
                  <c:v>2.2603802157327002</c:v>
                </c:pt>
                <c:pt idx="346">
                  <c:v>2.2669320424449699</c:v>
                </c:pt>
                <c:pt idx="347">
                  <c:v>2.2734838691572401</c:v>
                </c:pt>
                <c:pt idx="348">
                  <c:v>2.2800356958695098</c:v>
                </c:pt>
                <c:pt idx="349">
                  <c:v>2.28658752258178</c:v>
                </c:pt>
                <c:pt idx="350">
                  <c:v>2.2931393492940502</c:v>
                </c:pt>
                <c:pt idx="351">
                  <c:v>2.2996911760063101</c:v>
                </c:pt>
                <c:pt idx="352">
                  <c:v>2.3062430027185798</c:v>
                </c:pt>
                <c:pt idx="353">
                  <c:v>2.31279482943085</c:v>
                </c:pt>
                <c:pt idx="354">
                  <c:v>2.3193466561431202</c:v>
                </c:pt>
                <c:pt idx="355">
                  <c:v>2.3258984828553899</c:v>
                </c:pt>
                <c:pt idx="356">
                  <c:v>2.3324503095676601</c:v>
                </c:pt>
                <c:pt idx="357">
                  <c:v>2.3390021362799298</c:v>
                </c:pt>
                <c:pt idx="358">
                  <c:v>2.3455539629921902</c:v>
                </c:pt>
                <c:pt idx="359">
                  <c:v>2.3521057897044599</c:v>
                </c:pt>
                <c:pt idx="360">
                  <c:v>2.3586576164167301</c:v>
                </c:pt>
                <c:pt idx="361">
                  <c:v>2.3652094431289998</c:v>
                </c:pt>
                <c:pt idx="362">
                  <c:v>2.37176126984127</c:v>
                </c:pt>
                <c:pt idx="363">
                  <c:v>2.3783130965535402</c:v>
                </c:pt>
                <c:pt idx="364">
                  <c:v>2.3848649232658099</c:v>
                </c:pt>
                <c:pt idx="365">
                  <c:v>2.3914167499780801</c:v>
                </c:pt>
                <c:pt idx="366">
                  <c:v>2.39796857669034</c:v>
                </c:pt>
                <c:pt idx="367">
                  <c:v>2.4045204034026102</c:v>
                </c:pt>
                <c:pt idx="368">
                  <c:v>2.4110722301148799</c:v>
                </c:pt>
                <c:pt idx="369">
                  <c:v>2.4176240568271501</c:v>
                </c:pt>
                <c:pt idx="370">
                  <c:v>2.4241758835394198</c:v>
                </c:pt>
                <c:pt idx="371">
                  <c:v>2.43072771025169</c:v>
                </c:pt>
                <c:pt idx="372">
                  <c:v>2.4372795369639602</c:v>
                </c:pt>
                <c:pt idx="373">
                  <c:v>2.4438313636762299</c:v>
                </c:pt>
                <c:pt idx="374">
                  <c:v>2.4503831903884898</c:v>
                </c:pt>
                <c:pt idx="375">
                  <c:v>2.45693501710076</c:v>
                </c:pt>
                <c:pt idx="376">
                  <c:v>2.4634868438130302</c:v>
                </c:pt>
                <c:pt idx="377">
                  <c:v>2.4700386705252999</c:v>
                </c:pt>
                <c:pt idx="378">
                  <c:v>2.4765904972375701</c:v>
                </c:pt>
                <c:pt idx="379">
                  <c:v>2.4831423239498398</c:v>
                </c:pt>
                <c:pt idx="380">
                  <c:v>2.48969415066211</c:v>
                </c:pt>
                <c:pt idx="381">
                  <c:v>2.4962459773743801</c:v>
                </c:pt>
                <c:pt idx="382">
                  <c:v>2.5027978040866401</c:v>
                </c:pt>
                <c:pt idx="383">
                  <c:v>2.5093496307989098</c:v>
                </c:pt>
                <c:pt idx="384">
                  <c:v>2.51590145751118</c:v>
                </c:pt>
                <c:pt idx="385">
                  <c:v>2.5224532842234502</c:v>
                </c:pt>
                <c:pt idx="386">
                  <c:v>2.5290051109357199</c:v>
                </c:pt>
                <c:pt idx="387">
                  <c:v>2.5355569376479901</c:v>
                </c:pt>
                <c:pt idx="388">
                  <c:v>2.5421087643602598</c:v>
                </c:pt>
                <c:pt idx="389">
                  <c:v>2.5486605910725202</c:v>
                </c:pt>
                <c:pt idx="390">
                  <c:v>2.5552124177847899</c:v>
                </c:pt>
                <c:pt idx="391">
                  <c:v>2.5617642444970601</c:v>
                </c:pt>
                <c:pt idx="392">
                  <c:v>2.5683160712093298</c:v>
                </c:pt>
                <c:pt idx="393">
                  <c:v>2.5748678979216</c:v>
                </c:pt>
                <c:pt idx="394">
                  <c:v>2.5814197246338701</c:v>
                </c:pt>
                <c:pt idx="395">
                  <c:v>2.5879715513461399</c:v>
                </c:pt>
                <c:pt idx="396">
                  <c:v>2.59452337805841</c:v>
                </c:pt>
                <c:pt idx="397">
                  <c:v>2.60107520477067</c:v>
                </c:pt>
                <c:pt idx="398">
                  <c:v>2.6076270314829402</c:v>
                </c:pt>
                <c:pt idx="399">
                  <c:v>2.6141788581952099</c:v>
                </c:pt>
                <c:pt idx="400">
                  <c:v>2.6207306849074801</c:v>
                </c:pt>
                <c:pt idx="401">
                  <c:v>2.6272825116197498</c:v>
                </c:pt>
                <c:pt idx="402">
                  <c:v>2.63383433833202</c:v>
                </c:pt>
                <c:pt idx="403">
                  <c:v>2.6403861650442901</c:v>
                </c:pt>
                <c:pt idx="404">
                  <c:v>2.6469379917565599</c:v>
                </c:pt>
                <c:pt idx="405">
                  <c:v>2.6534898184688198</c:v>
                </c:pt>
                <c:pt idx="406">
                  <c:v>2.66004164518109</c:v>
                </c:pt>
                <c:pt idx="407">
                  <c:v>2.6665934718933602</c:v>
                </c:pt>
                <c:pt idx="408">
                  <c:v>2.6731452986056299</c:v>
                </c:pt>
                <c:pt idx="409">
                  <c:v>2.6796971253179001</c:v>
                </c:pt>
                <c:pt idx="410">
                  <c:v>2.6862489520301698</c:v>
                </c:pt>
                <c:pt idx="411">
                  <c:v>2.6928007787424399</c:v>
                </c:pt>
                <c:pt idx="412">
                  <c:v>2.6993526054546999</c:v>
                </c:pt>
                <c:pt idx="413">
                  <c:v>2.7059044321669701</c:v>
                </c:pt>
                <c:pt idx="414">
                  <c:v>2.7124562588792398</c:v>
                </c:pt>
                <c:pt idx="415">
                  <c:v>2.71900808559151</c:v>
                </c:pt>
                <c:pt idx="416">
                  <c:v>2.7255599123037801</c:v>
                </c:pt>
                <c:pt idx="417">
                  <c:v>2.7321117390160499</c:v>
                </c:pt>
                <c:pt idx="418">
                  <c:v>2.73866356572832</c:v>
                </c:pt>
                <c:pt idx="419">
                  <c:v>2.7452153924405902</c:v>
                </c:pt>
                <c:pt idx="420">
                  <c:v>2.7517672191528502</c:v>
                </c:pt>
                <c:pt idx="421">
                  <c:v>2.7583190458651199</c:v>
                </c:pt>
                <c:pt idx="422">
                  <c:v>2.7648708725773901</c:v>
                </c:pt>
                <c:pt idx="423">
                  <c:v>2.7714226992896598</c:v>
                </c:pt>
                <c:pt idx="424">
                  <c:v>2.77797452600193</c:v>
                </c:pt>
                <c:pt idx="425">
                  <c:v>2.7845263527142001</c:v>
                </c:pt>
                <c:pt idx="426">
                  <c:v>2.7910781794264699</c:v>
                </c:pt>
                <c:pt idx="427">
                  <c:v>2.79763000613874</c:v>
                </c:pt>
                <c:pt idx="428">
                  <c:v>2.804181832851</c:v>
                </c:pt>
                <c:pt idx="429">
                  <c:v>2.8107336595632701</c:v>
                </c:pt>
                <c:pt idx="430">
                  <c:v>2.8172854862755399</c:v>
                </c:pt>
                <c:pt idx="431">
                  <c:v>2.82383731298781</c:v>
                </c:pt>
                <c:pt idx="432">
                  <c:v>2.8303891397000802</c:v>
                </c:pt>
                <c:pt idx="433">
                  <c:v>2.8369409664123499</c:v>
                </c:pt>
                <c:pt idx="434">
                  <c:v>2.8434927931246201</c:v>
                </c:pt>
                <c:pt idx="435">
                  <c:v>2.8500446198368801</c:v>
                </c:pt>
                <c:pt idx="436">
                  <c:v>2.8565964465491498</c:v>
                </c:pt>
                <c:pt idx="437">
                  <c:v>2.86314827326142</c:v>
                </c:pt>
                <c:pt idx="438">
                  <c:v>2.8697000999736901</c:v>
                </c:pt>
                <c:pt idx="439">
                  <c:v>2.8762519266859599</c:v>
                </c:pt>
                <c:pt idx="440">
                  <c:v>2.88280375339823</c:v>
                </c:pt>
                <c:pt idx="441">
                  <c:v>2.8893555801105002</c:v>
                </c:pt>
                <c:pt idx="442">
                  <c:v>2.8959074068227699</c:v>
                </c:pt>
                <c:pt idx="443">
                  <c:v>2.9024592335350299</c:v>
                </c:pt>
                <c:pt idx="444">
                  <c:v>2.9090110602473001</c:v>
                </c:pt>
                <c:pt idx="445">
                  <c:v>2.9155628869595702</c:v>
                </c:pt>
                <c:pt idx="446">
                  <c:v>2.9221147136718399</c:v>
                </c:pt>
                <c:pt idx="447">
                  <c:v>2.9286665403841101</c:v>
                </c:pt>
                <c:pt idx="448">
                  <c:v>2.9352183670963798</c:v>
                </c:pt>
                <c:pt idx="449">
                  <c:v>2.94177019380865</c:v>
                </c:pt>
                <c:pt idx="450">
                  <c:v>2.9483220205209202</c:v>
                </c:pt>
                <c:pt idx="451">
                  <c:v>2.9548738472331801</c:v>
                </c:pt>
                <c:pt idx="452">
                  <c:v>2.9614256739454499</c:v>
                </c:pt>
                <c:pt idx="453">
                  <c:v>2.96797750065772</c:v>
                </c:pt>
                <c:pt idx="454">
                  <c:v>2.9745293273699902</c:v>
                </c:pt>
                <c:pt idx="455">
                  <c:v>2.9810811540822599</c:v>
                </c:pt>
                <c:pt idx="456">
                  <c:v>2.9876329807945301</c:v>
                </c:pt>
                <c:pt idx="457">
                  <c:v>2.9941848075067998</c:v>
                </c:pt>
                <c:pt idx="458">
                  <c:v>3.0007366342190598</c:v>
                </c:pt>
                <c:pt idx="459">
                  <c:v>3.00728846093133</c:v>
                </c:pt>
                <c:pt idx="460">
                  <c:v>3.0138402876436001</c:v>
                </c:pt>
                <c:pt idx="461">
                  <c:v>3.0203921143558699</c:v>
                </c:pt>
                <c:pt idx="462">
                  <c:v>3.02694394106814</c:v>
                </c:pt>
                <c:pt idx="463">
                  <c:v>3.0334957677804102</c:v>
                </c:pt>
                <c:pt idx="464">
                  <c:v>3.0400475944926799</c:v>
                </c:pt>
                <c:pt idx="465">
                  <c:v>3.0465994212049501</c:v>
                </c:pt>
                <c:pt idx="466">
                  <c:v>3.05315124791721</c:v>
                </c:pt>
                <c:pt idx="467">
                  <c:v>3.0597030746294802</c:v>
                </c:pt>
                <c:pt idx="468">
                  <c:v>3.0662549013417499</c:v>
                </c:pt>
                <c:pt idx="469">
                  <c:v>3.0728067280540201</c:v>
                </c:pt>
                <c:pt idx="470">
                  <c:v>3.0793585547662898</c:v>
                </c:pt>
                <c:pt idx="471">
                  <c:v>3.08591038147856</c:v>
                </c:pt>
                <c:pt idx="472">
                  <c:v>3.0924622081908302</c:v>
                </c:pt>
                <c:pt idx="473">
                  <c:v>3.0990140349030999</c:v>
                </c:pt>
                <c:pt idx="474">
                  <c:v>3.1055658616153599</c:v>
                </c:pt>
                <c:pt idx="475">
                  <c:v>3.11211768832763</c:v>
                </c:pt>
                <c:pt idx="476">
                  <c:v>3.1186695150399002</c:v>
                </c:pt>
                <c:pt idx="477">
                  <c:v>3.1252213417521699</c:v>
                </c:pt>
                <c:pt idx="478">
                  <c:v>3.1317731684644401</c:v>
                </c:pt>
                <c:pt idx="479">
                  <c:v>3.1383249951767098</c:v>
                </c:pt>
                <c:pt idx="480">
                  <c:v>3.14487682188898</c:v>
                </c:pt>
                <c:pt idx="481">
                  <c:v>3.1514286486012399</c:v>
                </c:pt>
                <c:pt idx="482">
                  <c:v>3.1579804753135101</c:v>
                </c:pt>
                <c:pt idx="483">
                  <c:v>3.1645323020257798</c:v>
                </c:pt>
                <c:pt idx="484">
                  <c:v>3.17108412873805</c:v>
                </c:pt>
                <c:pt idx="485">
                  <c:v>3.1776359554503202</c:v>
                </c:pt>
                <c:pt idx="486">
                  <c:v>3.1841877821625899</c:v>
                </c:pt>
                <c:pt idx="487">
                  <c:v>3.1907396088748601</c:v>
                </c:pt>
                <c:pt idx="488">
                  <c:v>3.1972914355871298</c:v>
                </c:pt>
                <c:pt idx="489">
                  <c:v>3.2038432622993902</c:v>
                </c:pt>
                <c:pt idx="490">
                  <c:v>3.2103950890116599</c:v>
                </c:pt>
                <c:pt idx="491">
                  <c:v>3.2169469157239301</c:v>
                </c:pt>
                <c:pt idx="492">
                  <c:v>3.2234987424361998</c:v>
                </c:pt>
                <c:pt idx="493">
                  <c:v>3.23005056914847</c:v>
                </c:pt>
                <c:pt idx="494">
                  <c:v>3.2366023958607402</c:v>
                </c:pt>
                <c:pt idx="495">
                  <c:v>3.2431542225730099</c:v>
                </c:pt>
                <c:pt idx="496">
                  <c:v>3.2497060492852801</c:v>
                </c:pt>
                <c:pt idx="497">
                  <c:v>3.25625787599754</c:v>
                </c:pt>
                <c:pt idx="498">
                  <c:v>3.2628097027098102</c:v>
                </c:pt>
                <c:pt idx="499">
                  <c:v>3.2693615294220799</c:v>
                </c:pt>
                <c:pt idx="500">
                  <c:v>3.2759133561343501</c:v>
                </c:pt>
                <c:pt idx="501">
                  <c:v>3.2824651828466198</c:v>
                </c:pt>
                <c:pt idx="502">
                  <c:v>3.28901700955889</c:v>
                </c:pt>
                <c:pt idx="503">
                  <c:v>3.2955688362711602</c:v>
                </c:pt>
                <c:pt idx="504">
                  <c:v>3.3021206629834299</c:v>
                </c:pt>
                <c:pt idx="505">
                  <c:v>3.3086724896956898</c:v>
                </c:pt>
                <c:pt idx="506">
                  <c:v>3.31522431640796</c:v>
                </c:pt>
                <c:pt idx="507">
                  <c:v>3.3217761431202302</c:v>
                </c:pt>
                <c:pt idx="508">
                  <c:v>3.3283279698324999</c:v>
                </c:pt>
                <c:pt idx="509">
                  <c:v>3.3348797965447701</c:v>
                </c:pt>
                <c:pt idx="510">
                  <c:v>3.3414316232570398</c:v>
                </c:pt>
                <c:pt idx="511">
                  <c:v>3.34798344996931</c:v>
                </c:pt>
                <c:pt idx="512">
                  <c:v>3.3545352766815801</c:v>
                </c:pt>
                <c:pt idx="513">
                  <c:v>3.3610871033938401</c:v>
                </c:pt>
                <c:pt idx="514">
                  <c:v>3.3676389301061098</c:v>
                </c:pt>
                <c:pt idx="515">
                  <c:v>3.37419075681838</c:v>
                </c:pt>
                <c:pt idx="516">
                  <c:v>3.3807425835306502</c:v>
                </c:pt>
                <c:pt idx="517">
                  <c:v>3.3872944102429199</c:v>
                </c:pt>
                <c:pt idx="518">
                  <c:v>3.3938462369551901</c:v>
                </c:pt>
                <c:pt idx="519">
                  <c:v>3.4003980636674598</c:v>
                </c:pt>
                <c:pt idx="520">
                  <c:v>3.4069498903797202</c:v>
                </c:pt>
                <c:pt idx="521">
                  <c:v>3.4135017170919899</c:v>
                </c:pt>
                <c:pt idx="522">
                  <c:v>3.4200535438042601</c:v>
                </c:pt>
                <c:pt idx="523">
                  <c:v>3.4266053705165298</c:v>
                </c:pt>
                <c:pt idx="524">
                  <c:v>3.4331571972288</c:v>
                </c:pt>
                <c:pt idx="525">
                  <c:v>3.4397090239410701</c:v>
                </c:pt>
                <c:pt idx="526">
                  <c:v>3.4462608506533399</c:v>
                </c:pt>
                <c:pt idx="527">
                  <c:v>3.45281267736561</c:v>
                </c:pt>
                <c:pt idx="528">
                  <c:v>3.45936450407787</c:v>
                </c:pt>
                <c:pt idx="529">
                  <c:v>3.4659163307901402</c:v>
                </c:pt>
                <c:pt idx="530">
                  <c:v>3.4724681575024099</c:v>
                </c:pt>
                <c:pt idx="531">
                  <c:v>3.4790199842146801</c:v>
                </c:pt>
                <c:pt idx="532">
                  <c:v>3.4855718109269498</c:v>
                </c:pt>
                <c:pt idx="533">
                  <c:v>3.49212363763922</c:v>
                </c:pt>
                <c:pt idx="534">
                  <c:v>3.4986754643514901</c:v>
                </c:pt>
                <c:pt idx="535">
                  <c:v>3.5052272910637501</c:v>
                </c:pt>
                <c:pt idx="536">
                  <c:v>3.5117791177760198</c:v>
                </c:pt>
                <c:pt idx="537">
                  <c:v>3.51833094448829</c:v>
                </c:pt>
                <c:pt idx="538">
                  <c:v>3.5248827712005601</c:v>
                </c:pt>
                <c:pt idx="539">
                  <c:v>3.5314345979128299</c:v>
                </c:pt>
                <c:pt idx="540">
                  <c:v>3.5379864246251</c:v>
                </c:pt>
                <c:pt idx="541">
                  <c:v>3.5445382513373702</c:v>
                </c:pt>
                <c:pt idx="542">
                  <c:v>3.5510900780496399</c:v>
                </c:pt>
                <c:pt idx="543">
                  <c:v>3.5576419047618999</c:v>
                </c:pt>
                <c:pt idx="544">
                  <c:v>3.5641937314741701</c:v>
                </c:pt>
                <c:pt idx="545">
                  <c:v>3.5707455581864398</c:v>
                </c:pt>
                <c:pt idx="546">
                  <c:v>3.57729738489871</c:v>
                </c:pt>
                <c:pt idx="547">
                  <c:v>3.5838492116109801</c:v>
                </c:pt>
                <c:pt idx="548">
                  <c:v>3.5904010383232499</c:v>
                </c:pt>
                <c:pt idx="549">
                  <c:v>3.59695286503552</c:v>
                </c:pt>
                <c:pt idx="550">
                  <c:v>3.6035046917477902</c:v>
                </c:pt>
                <c:pt idx="551">
                  <c:v>3.6100565184600502</c:v>
                </c:pt>
                <c:pt idx="552">
                  <c:v>3.6166083451723199</c:v>
                </c:pt>
                <c:pt idx="553">
                  <c:v>3.6231601718845901</c:v>
                </c:pt>
                <c:pt idx="554">
                  <c:v>3.6297119985968598</c:v>
                </c:pt>
                <c:pt idx="555">
                  <c:v>3.6362638253091299</c:v>
                </c:pt>
                <c:pt idx="556">
                  <c:v>3.6428156520214001</c:v>
                </c:pt>
                <c:pt idx="557">
                  <c:v>3.6493674787336698</c:v>
                </c:pt>
                <c:pt idx="558">
                  <c:v>3.65591930544594</c:v>
                </c:pt>
                <c:pt idx="559">
                  <c:v>3.6624711321582</c:v>
                </c:pt>
                <c:pt idx="560">
                  <c:v>3.6690229588704701</c:v>
                </c:pt>
                <c:pt idx="561">
                  <c:v>3.6755747855827399</c:v>
                </c:pt>
                <c:pt idx="562">
                  <c:v>3.68212661229501</c:v>
                </c:pt>
                <c:pt idx="563">
                  <c:v>3.6886784390072802</c:v>
                </c:pt>
                <c:pt idx="564">
                  <c:v>3.6952302657195499</c:v>
                </c:pt>
                <c:pt idx="565">
                  <c:v>3.7017820924318201</c:v>
                </c:pt>
                <c:pt idx="566">
                  <c:v>3.7083339191440801</c:v>
                </c:pt>
                <c:pt idx="567">
                  <c:v>3.7148857458563498</c:v>
                </c:pt>
                <c:pt idx="568">
                  <c:v>3.72143757256862</c:v>
                </c:pt>
                <c:pt idx="569">
                  <c:v>3.7279893992808901</c:v>
                </c:pt>
                <c:pt idx="570">
                  <c:v>3.7345412259931599</c:v>
                </c:pt>
                <c:pt idx="571">
                  <c:v>3.74109305270543</c:v>
                </c:pt>
                <c:pt idx="572">
                  <c:v>3.7476448794177002</c:v>
                </c:pt>
                <c:pt idx="573">
                  <c:v>3.7541967061299699</c:v>
                </c:pt>
                <c:pt idx="574">
                  <c:v>3.7607485328422299</c:v>
                </c:pt>
                <c:pt idx="575">
                  <c:v>3.7673003595545</c:v>
                </c:pt>
                <c:pt idx="576">
                  <c:v>3.7738521862667702</c:v>
                </c:pt>
                <c:pt idx="577">
                  <c:v>3.7804040129790399</c:v>
                </c:pt>
                <c:pt idx="578">
                  <c:v>3.7869558396913101</c:v>
                </c:pt>
                <c:pt idx="579">
                  <c:v>3.7935076664035798</c:v>
                </c:pt>
                <c:pt idx="580">
                  <c:v>3.80005949311585</c:v>
                </c:pt>
                <c:pt idx="581">
                  <c:v>3.8066113198281202</c:v>
                </c:pt>
                <c:pt idx="582">
                  <c:v>3.8131631465403801</c:v>
                </c:pt>
                <c:pt idx="583">
                  <c:v>3.8197149732526499</c:v>
                </c:pt>
                <c:pt idx="584">
                  <c:v>3.82626679996492</c:v>
                </c:pt>
                <c:pt idx="585">
                  <c:v>3.8328186266771902</c:v>
                </c:pt>
                <c:pt idx="586">
                  <c:v>3.8393704533894599</c:v>
                </c:pt>
                <c:pt idx="587">
                  <c:v>3.8459222801017301</c:v>
                </c:pt>
                <c:pt idx="588">
                  <c:v>3.8524741068139998</c:v>
                </c:pt>
                <c:pt idx="589">
                  <c:v>3.8590259335262602</c:v>
                </c:pt>
                <c:pt idx="590">
                  <c:v>3.8655777602385299</c:v>
                </c:pt>
                <c:pt idx="591">
                  <c:v>3.8721295869508001</c:v>
                </c:pt>
                <c:pt idx="592">
                  <c:v>3.8786814136630698</c:v>
                </c:pt>
                <c:pt idx="593">
                  <c:v>3.88523324037534</c:v>
                </c:pt>
                <c:pt idx="594">
                  <c:v>3.8917850670876102</c:v>
                </c:pt>
                <c:pt idx="595">
                  <c:v>3.8983368937998799</c:v>
                </c:pt>
                <c:pt idx="596">
                  <c:v>3.9048887205121501</c:v>
                </c:pt>
                <c:pt idx="597">
                  <c:v>3.91144054722441</c:v>
                </c:pt>
                <c:pt idx="598">
                  <c:v>3.9179923739366802</c:v>
                </c:pt>
                <c:pt idx="599">
                  <c:v>3.9245442006489499</c:v>
                </c:pt>
                <c:pt idx="600">
                  <c:v>3.9310960273612201</c:v>
                </c:pt>
                <c:pt idx="601">
                  <c:v>3.9376478540734898</c:v>
                </c:pt>
                <c:pt idx="602">
                  <c:v>3.94419968078576</c:v>
                </c:pt>
                <c:pt idx="603">
                  <c:v>3.9507515074980302</c:v>
                </c:pt>
                <c:pt idx="604">
                  <c:v>3.9573033342102999</c:v>
                </c:pt>
                <c:pt idx="605">
                  <c:v>3.9638551609225599</c:v>
                </c:pt>
                <c:pt idx="606">
                  <c:v>3.97040698763483</c:v>
                </c:pt>
                <c:pt idx="607">
                  <c:v>3.9769588143471002</c:v>
                </c:pt>
                <c:pt idx="608">
                  <c:v>3.9835106410593699</c:v>
                </c:pt>
                <c:pt idx="609">
                  <c:v>3.9900624677716401</c:v>
                </c:pt>
                <c:pt idx="610">
                  <c:v>3.9966142944839098</c:v>
                </c:pt>
                <c:pt idx="611">
                  <c:v>4.0031661211961804</c:v>
                </c:pt>
                <c:pt idx="612">
                  <c:v>4.0097179479084399</c:v>
                </c:pt>
                <c:pt idx="613">
                  <c:v>4.0162697746207101</c:v>
                </c:pt>
                <c:pt idx="614">
                  <c:v>4.0228216013329803</c:v>
                </c:pt>
                <c:pt idx="615">
                  <c:v>4.0293734280452496</c:v>
                </c:pt>
                <c:pt idx="616">
                  <c:v>4.0359252547575197</c:v>
                </c:pt>
                <c:pt idx="617">
                  <c:v>4.0424770814697899</c:v>
                </c:pt>
                <c:pt idx="618">
                  <c:v>4.0490289081820601</c:v>
                </c:pt>
                <c:pt idx="619">
                  <c:v>4.0555807348943302</c:v>
                </c:pt>
                <c:pt idx="620">
                  <c:v>4.0621325616066004</c:v>
                </c:pt>
                <c:pt idx="621">
                  <c:v>4.0686843883188599</c:v>
                </c:pt>
                <c:pt idx="622">
                  <c:v>4.0752362150311301</c:v>
                </c:pt>
                <c:pt idx="623">
                  <c:v>4.0817880417434003</c:v>
                </c:pt>
                <c:pt idx="624">
                  <c:v>4.0883398684556704</c:v>
                </c:pt>
                <c:pt idx="625">
                  <c:v>4.0948916951679397</c:v>
                </c:pt>
                <c:pt idx="626">
                  <c:v>4.1014435218802099</c:v>
                </c:pt>
                <c:pt idx="627">
                  <c:v>4.1079953485924801</c:v>
                </c:pt>
                <c:pt idx="628">
                  <c:v>4.1145471753047396</c:v>
                </c:pt>
                <c:pt idx="629">
                  <c:v>4.1210990020170097</c:v>
                </c:pt>
                <c:pt idx="630">
                  <c:v>4.1276508287292799</c:v>
                </c:pt>
                <c:pt idx="631">
                  <c:v>4.1342026554415501</c:v>
                </c:pt>
                <c:pt idx="632">
                  <c:v>4.1407544821538202</c:v>
                </c:pt>
                <c:pt idx="633">
                  <c:v>4.1473063088660904</c:v>
                </c:pt>
                <c:pt idx="634">
                  <c:v>4.1538581355783597</c:v>
                </c:pt>
                <c:pt idx="635">
                  <c:v>4.1604099622906201</c:v>
                </c:pt>
                <c:pt idx="636">
                  <c:v>4.1669617890028903</c:v>
                </c:pt>
                <c:pt idx="637">
                  <c:v>4.1735136157151604</c:v>
                </c:pt>
                <c:pt idx="638">
                  <c:v>4.1800654424274297</c:v>
                </c:pt>
                <c:pt idx="639">
                  <c:v>4.1866172691396999</c:v>
                </c:pt>
                <c:pt idx="640">
                  <c:v>4.1931690958519701</c:v>
                </c:pt>
                <c:pt idx="641">
                  <c:v>4.1997209225642402</c:v>
                </c:pt>
                <c:pt idx="642">
                  <c:v>4.2062727492765104</c:v>
                </c:pt>
                <c:pt idx="643">
                  <c:v>4.2128245759887797</c:v>
                </c:pt>
                <c:pt idx="644">
                  <c:v>4.2193764027010401</c:v>
                </c:pt>
                <c:pt idx="645">
                  <c:v>4.2259282294133103</c:v>
                </c:pt>
                <c:pt idx="646">
                  <c:v>4.2324800561255804</c:v>
                </c:pt>
                <c:pt idx="647">
                  <c:v>4.2390318828378497</c:v>
                </c:pt>
                <c:pt idx="648">
                  <c:v>4.2455837095501199</c:v>
                </c:pt>
                <c:pt idx="649">
                  <c:v>4.25213553626239</c:v>
                </c:pt>
                <c:pt idx="650">
                  <c:v>4.2586873629746602</c:v>
                </c:pt>
                <c:pt idx="651">
                  <c:v>4.2652391896869197</c:v>
                </c:pt>
                <c:pt idx="652">
                  <c:v>4.2717910163991899</c:v>
                </c:pt>
                <c:pt idx="653">
                  <c:v>4.2783428431114601</c:v>
                </c:pt>
                <c:pt idx="654">
                  <c:v>4.2848946698237302</c:v>
                </c:pt>
                <c:pt idx="655">
                  <c:v>4.2914464965360004</c:v>
                </c:pt>
                <c:pt idx="656">
                  <c:v>4.2979983232482697</c:v>
                </c:pt>
                <c:pt idx="657">
                  <c:v>4.3045501499605399</c:v>
                </c:pt>
                <c:pt idx="658">
                  <c:v>4.3111019766728003</c:v>
                </c:pt>
                <c:pt idx="659">
                  <c:v>4.3176538033850704</c:v>
                </c:pt>
                <c:pt idx="660">
                  <c:v>4.3242056300973397</c:v>
                </c:pt>
                <c:pt idx="661">
                  <c:v>4.3307574568096099</c:v>
                </c:pt>
                <c:pt idx="662">
                  <c:v>4.3373092835218801</c:v>
                </c:pt>
                <c:pt idx="663">
                  <c:v>4.3438611102341502</c:v>
                </c:pt>
                <c:pt idx="664">
                  <c:v>4.3504129369464204</c:v>
                </c:pt>
                <c:pt idx="665">
                  <c:v>4.3569647636586897</c:v>
                </c:pt>
                <c:pt idx="666">
                  <c:v>4.3635165903709501</c:v>
                </c:pt>
                <c:pt idx="667">
                  <c:v>4.3700684170832202</c:v>
                </c:pt>
                <c:pt idx="668">
                  <c:v>4.3766202437954904</c:v>
                </c:pt>
                <c:pt idx="669">
                  <c:v>4.3831720705077597</c:v>
                </c:pt>
                <c:pt idx="670">
                  <c:v>4.3897238972200299</c:v>
                </c:pt>
                <c:pt idx="671">
                  <c:v>4.3962757239323</c:v>
                </c:pt>
                <c:pt idx="672">
                  <c:v>4.4028275506445702</c:v>
                </c:pt>
                <c:pt idx="673">
                  <c:v>4.4093793773568404</c:v>
                </c:pt>
                <c:pt idx="674">
                  <c:v>4.4159312040690999</c:v>
                </c:pt>
                <c:pt idx="675">
                  <c:v>4.4224830307813701</c:v>
                </c:pt>
                <c:pt idx="676">
                  <c:v>4.4290348574936402</c:v>
                </c:pt>
                <c:pt idx="677">
                  <c:v>4.4355866842059104</c:v>
                </c:pt>
                <c:pt idx="678">
                  <c:v>4.4421385109181797</c:v>
                </c:pt>
                <c:pt idx="679">
                  <c:v>4.4486903376304499</c:v>
                </c:pt>
                <c:pt idx="680">
                  <c:v>4.45524216434272</c:v>
                </c:pt>
                <c:pt idx="681">
                  <c:v>4.4617939910549804</c:v>
                </c:pt>
                <c:pt idx="682">
                  <c:v>4.4683458177672497</c:v>
                </c:pt>
                <c:pt idx="683">
                  <c:v>4.4748976444795199</c:v>
                </c:pt>
                <c:pt idx="684">
                  <c:v>4.48144947119179</c:v>
                </c:pt>
                <c:pt idx="685">
                  <c:v>4.4880012979040602</c:v>
                </c:pt>
                <c:pt idx="686">
                  <c:v>4.4945531246163304</c:v>
                </c:pt>
                <c:pt idx="687">
                  <c:v>4.5011049513285997</c:v>
                </c:pt>
                <c:pt idx="688">
                  <c:v>4.5076567780408698</c:v>
                </c:pt>
                <c:pt idx="689">
                  <c:v>4.5142086047531302</c:v>
                </c:pt>
                <c:pt idx="690">
                  <c:v>4.5207604314654004</c:v>
                </c:pt>
                <c:pt idx="691">
                  <c:v>4.5273122581776697</c:v>
                </c:pt>
                <c:pt idx="692">
                  <c:v>4.5338640848899399</c:v>
                </c:pt>
                <c:pt idx="693">
                  <c:v>4.54041591160221</c:v>
                </c:pt>
                <c:pt idx="694">
                  <c:v>4.5469677383144802</c:v>
                </c:pt>
                <c:pt idx="695">
                  <c:v>4.5535195650267504</c:v>
                </c:pt>
                <c:pt idx="696">
                  <c:v>4.5600713917390197</c:v>
                </c:pt>
                <c:pt idx="697">
                  <c:v>4.5666232184512801</c:v>
                </c:pt>
                <c:pt idx="698">
                  <c:v>4.5731750451635502</c:v>
                </c:pt>
                <c:pt idx="699">
                  <c:v>4.5797268718758204</c:v>
                </c:pt>
                <c:pt idx="700">
                  <c:v>4.5862786985880897</c:v>
                </c:pt>
                <c:pt idx="701">
                  <c:v>4.5928305253003598</c:v>
                </c:pt>
                <c:pt idx="702">
                  <c:v>4.59938235201263</c:v>
                </c:pt>
                <c:pt idx="703">
                  <c:v>4.6059341787249002</c:v>
                </c:pt>
                <c:pt idx="704">
                  <c:v>4.6124860054371597</c:v>
                </c:pt>
                <c:pt idx="705">
                  <c:v>4.6190378321494299</c:v>
                </c:pt>
                <c:pt idx="706">
                  <c:v>4.6255896588617</c:v>
                </c:pt>
                <c:pt idx="707">
                  <c:v>4.6321414855739702</c:v>
                </c:pt>
                <c:pt idx="708">
                  <c:v>4.6386933122862404</c:v>
                </c:pt>
                <c:pt idx="709">
                  <c:v>4.6452451389985097</c:v>
                </c:pt>
                <c:pt idx="710">
                  <c:v>4.6517969657107798</c:v>
                </c:pt>
                <c:pt idx="711">
                  <c:v>4.65834879242305</c:v>
                </c:pt>
                <c:pt idx="712">
                  <c:v>4.6649006191353104</c:v>
                </c:pt>
                <c:pt idx="713">
                  <c:v>4.6714524458475797</c:v>
                </c:pt>
                <c:pt idx="714">
                  <c:v>4.6780042725598499</c:v>
                </c:pt>
                <c:pt idx="715">
                  <c:v>4.68455609927212</c:v>
                </c:pt>
                <c:pt idx="716">
                  <c:v>4.6911079259843902</c:v>
                </c:pt>
                <c:pt idx="717">
                  <c:v>4.6976597526966604</c:v>
                </c:pt>
                <c:pt idx="718">
                  <c:v>4.7042115794089296</c:v>
                </c:pt>
                <c:pt idx="719">
                  <c:v>4.7107634061211998</c:v>
                </c:pt>
                <c:pt idx="720">
                  <c:v>4.7173152328334602</c:v>
                </c:pt>
                <c:pt idx="721">
                  <c:v>4.7238670595457304</c:v>
                </c:pt>
                <c:pt idx="722">
                  <c:v>4.7304188862579997</c:v>
                </c:pt>
                <c:pt idx="723">
                  <c:v>4.7369707129702698</c:v>
                </c:pt>
                <c:pt idx="724">
                  <c:v>4.74352253968254</c:v>
                </c:pt>
                <c:pt idx="725">
                  <c:v>4.7500743663948102</c:v>
                </c:pt>
                <c:pt idx="726">
                  <c:v>4.7566261931070803</c:v>
                </c:pt>
                <c:pt idx="727">
                  <c:v>4.7631780198193496</c:v>
                </c:pt>
                <c:pt idx="728">
                  <c:v>4.76972984653161</c:v>
                </c:pt>
                <c:pt idx="729">
                  <c:v>4.7762816732438802</c:v>
                </c:pt>
                <c:pt idx="730">
                  <c:v>4.7828334999561504</c:v>
                </c:pt>
                <c:pt idx="731">
                  <c:v>4.7893853266684197</c:v>
                </c:pt>
                <c:pt idx="732">
                  <c:v>4.7959371533806898</c:v>
                </c:pt>
                <c:pt idx="733">
                  <c:v>4.80248898009296</c:v>
                </c:pt>
                <c:pt idx="734">
                  <c:v>4.8090408068052302</c:v>
                </c:pt>
                <c:pt idx="735">
                  <c:v>4.8155926335175003</c:v>
                </c:pt>
                <c:pt idx="736">
                  <c:v>4.8221444602297598</c:v>
                </c:pt>
                <c:pt idx="737">
                  <c:v>4.82869628694203</c:v>
                </c:pt>
                <c:pt idx="738">
                  <c:v>4.8352481136543002</c:v>
                </c:pt>
                <c:pt idx="739">
                  <c:v>4.8417999403665704</c:v>
                </c:pt>
                <c:pt idx="740">
                  <c:v>4.8483517670788396</c:v>
                </c:pt>
                <c:pt idx="741">
                  <c:v>4.8549035937911098</c:v>
                </c:pt>
                <c:pt idx="742">
                  <c:v>4.86145542050338</c:v>
                </c:pt>
                <c:pt idx="743">
                  <c:v>4.8680072472156404</c:v>
                </c:pt>
                <c:pt idx="744">
                  <c:v>4.8745590739279097</c:v>
                </c:pt>
                <c:pt idx="745">
                  <c:v>4.8811109006401798</c:v>
                </c:pt>
                <c:pt idx="746">
                  <c:v>4.88766272735245</c:v>
                </c:pt>
                <c:pt idx="747">
                  <c:v>4.8942145540647202</c:v>
                </c:pt>
                <c:pt idx="748">
                  <c:v>4.9007663807769903</c:v>
                </c:pt>
                <c:pt idx="749">
                  <c:v>4.9073182074892596</c:v>
                </c:pt>
                <c:pt idx="750">
                  <c:v>4.9138700342015298</c:v>
                </c:pt>
                <c:pt idx="751">
                  <c:v>4.9204218609137902</c:v>
                </c:pt>
                <c:pt idx="752">
                  <c:v>4.9269736876260604</c:v>
                </c:pt>
                <c:pt idx="753">
                  <c:v>4.9335255143383296</c:v>
                </c:pt>
                <c:pt idx="754">
                  <c:v>4.9400773410505998</c:v>
                </c:pt>
                <c:pt idx="755">
                  <c:v>4.94662916776287</c:v>
                </c:pt>
                <c:pt idx="756">
                  <c:v>4.9531809944751402</c:v>
                </c:pt>
                <c:pt idx="757">
                  <c:v>4.9597328211874103</c:v>
                </c:pt>
                <c:pt idx="758">
                  <c:v>4.9662846478996698</c:v>
                </c:pt>
                <c:pt idx="759">
                  <c:v>4.97283647461194</c:v>
                </c:pt>
                <c:pt idx="760">
                  <c:v>4.9793883013242102</c:v>
                </c:pt>
                <c:pt idx="761">
                  <c:v>4.9859401280364803</c:v>
                </c:pt>
                <c:pt idx="762">
                  <c:v>4.9924919547487496</c:v>
                </c:pt>
                <c:pt idx="763">
                  <c:v>4.9990437814610198</c:v>
                </c:pt>
                <c:pt idx="764">
                  <c:v>5.00559560817329</c:v>
                </c:pt>
                <c:pt idx="765">
                  <c:v>5.0121474348855601</c:v>
                </c:pt>
                <c:pt idx="766">
                  <c:v>5.0186992615978303</c:v>
                </c:pt>
                <c:pt idx="767">
                  <c:v>5.0252510883100898</c:v>
                </c:pt>
                <c:pt idx="768">
                  <c:v>5.03180291502236</c:v>
                </c:pt>
                <c:pt idx="769">
                  <c:v>5.0383547417346302</c:v>
                </c:pt>
                <c:pt idx="770">
                  <c:v>5.0449065684469003</c:v>
                </c:pt>
                <c:pt idx="771">
                  <c:v>5.0514583951591696</c:v>
                </c:pt>
                <c:pt idx="772">
                  <c:v>5.0580102218714398</c:v>
                </c:pt>
                <c:pt idx="773">
                  <c:v>5.06456204858371</c:v>
                </c:pt>
                <c:pt idx="774">
                  <c:v>5.0711138752959801</c:v>
                </c:pt>
                <c:pt idx="775">
                  <c:v>5.0776657020082396</c:v>
                </c:pt>
                <c:pt idx="776">
                  <c:v>5.0842175287205098</c:v>
                </c:pt>
                <c:pt idx="777">
                  <c:v>5.09076935543278</c:v>
                </c:pt>
                <c:pt idx="778">
                  <c:v>5.0973211821450501</c:v>
                </c:pt>
                <c:pt idx="779">
                  <c:v>5.1038730088573203</c:v>
                </c:pt>
                <c:pt idx="780">
                  <c:v>5.1104248355695896</c:v>
                </c:pt>
                <c:pt idx="781">
                  <c:v>5.1169766622818598</c:v>
                </c:pt>
                <c:pt idx="782">
                  <c:v>5.1235284889941202</c:v>
                </c:pt>
                <c:pt idx="783">
                  <c:v>5.1300803157063903</c:v>
                </c:pt>
                <c:pt idx="784">
                  <c:v>5.1366321424186596</c:v>
                </c:pt>
                <c:pt idx="785">
                  <c:v>5.1431839691309298</c:v>
                </c:pt>
                <c:pt idx="786">
                  <c:v>5.1497357958432</c:v>
                </c:pt>
                <c:pt idx="787">
                  <c:v>5.1562876225554701</c:v>
                </c:pt>
                <c:pt idx="788">
                  <c:v>5.1628394492677403</c:v>
                </c:pt>
                <c:pt idx="789">
                  <c:v>5.1693912759800096</c:v>
                </c:pt>
                <c:pt idx="790">
                  <c:v>5.17594310269227</c:v>
                </c:pt>
                <c:pt idx="791">
                  <c:v>5.1824949294045402</c:v>
                </c:pt>
                <c:pt idx="792">
                  <c:v>5.1890467561168103</c:v>
                </c:pt>
                <c:pt idx="793">
                  <c:v>5.1955985828290796</c:v>
                </c:pt>
                <c:pt idx="794">
                  <c:v>5.2021504095413498</c:v>
                </c:pt>
                <c:pt idx="795">
                  <c:v>5.2087022362536199</c:v>
                </c:pt>
                <c:pt idx="796">
                  <c:v>5.2152540629658901</c:v>
                </c:pt>
                <c:pt idx="797">
                  <c:v>5.2218058896781496</c:v>
                </c:pt>
                <c:pt idx="798">
                  <c:v>5.2283577163904198</c:v>
                </c:pt>
                <c:pt idx="799">
                  <c:v>5.23490954310269</c:v>
                </c:pt>
                <c:pt idx="800">
                  <c:v>5.2414613698149601</c:v>
                </c:pt>
                <c:pt idx="801">
                  <c:v>5.2480131965272303</c:v>
                </c:pt>
                <c:pt idx="802">
                  <c:v>5.2545650232394996</c:v>
                </c:pt>
                <c:pt idx="803">
                  <c:v>5.2611168499517698</c:v>
                </c:pt>
                <c:pt idx="804">
                  <c:v>5.2676686766640399</c:v>
                </c:pt>
                <c:pt idx="805">
                  <c:v>5.2742205033763003</c:v>
                </c:pt>
                <c:pt idx="806">
                  <c:v>5.2807723300885696</c:v>
                </c:pt>
                <c:pt idx="807">
                  <c:v>5.2873241568008398</c:v>
                </c:pt>
                <c:pt idx="808">
                  <c:v>5.29387598351311</c:v>
                </c:pt>
                <c:pt idx="809">
                  <c:v>5.3004278102253801</c:v>
                </c:pt>
                <c:pt idx="810">
                  <c:v>5.3069796369376503</c:v>
                </c:pt>
                <c:pt idx="811">
                  <c:v>5.3135314636499196</c:v>
                </c:pt>
                <c:pt idx="812">
                  <c:v>5.32008329036218</c:v>
                </c:pt>
                <c:pt idx="813">
                  <c:v>5.3266351170744501</c:v>
                </c:pt>
                <c:pt idx="814">
                  <c:v>5.3331869437867203</c:v>
                </c:pt>
                <c:pt idx="815">
                  <c:v>5.3397387704989896</c:v>
                </c:pt>
                <c:pt idx="816">
                  <c:v>5.3462905972112598</c:v>
                </c:pt>
                <c:pt idx="817">
                  <c:v>5.3528424239235299</c:v>
                </c:pt>
                <c:pt idx="818">
                  <c:v>5.3593942506358001</c:v>
                </c:pt>
                <c:pt idx="819">
                  <c:v>5.3659460773480703</c:v>
                </c:pt>
                <c:pt idx="820">
                  <c:v>5.3724979040603396</c:v>
                </c:pt>
                <c:pt idx="821">
                  <c:v>5.3790497307726</c:v>
                </c:pt>
                <c:pt idx="822">
                  <c:v>5.3856015574848701</c:v>
                </c:pt>
                <c:pt idx="823">
                  <c:v>5.3921533841971403</c:v>
                </c:pt>
                <c:pt idx="824">
                  <c:v>5.3987052109094096</c:v>
                </c:pt>
                <c:pt idx="825">
                  <c:v>5.4052570376216797</c:v>
                </c:pt>
                <c:pt idx="826">
                  <c:v>5.4118088643339499</c:v>
                </c:pt>
                <c:pt idx="827">
                  <c:v>5.4183606910462201</c:v>
                </c:pt>
                <c:pt idx="828">
                  <c:v>5.4249125177584796</c:v>
                </c:pt>
                <c:pt idx="829">
                  <c:v>5.4314643444707498</c:v>
                </c:pt>
                <c:pt idx="830">
                  <c:v>5.4380161711830199</c:v>
                </c:pt>
                <c:pt idx="831">
                  <c:v>5.4445679978952901</c:v>
                </c:pt>
                <c:pt idx="832">
                  <c:v>5.4511198246075603</c:v>
                </c:pt>
                <c:pt idx="833">
                  <c:v>5.4576716513198296</c:v>
                </c:pt>
                <c:pt idx="834">
                  <c:v>5.4642234780320997</c:v>
                </c:pt>
                <c:pt idx="835">
                  <c:v>5.4707753047443601</c:v>
                </c:pt>
                <c:pt idx="836">
                  <c:v>5.4773271314566303</c:v>
                </c:pt>
                <c:pt idx="837">
                  <c:v>5.4838789581688996</c:v>
                </c:pt>
                <c:pt idx="838">
                  <c:v>5.4904307848811698</c:v>
                </c:pt>
                <c:pt idx="839">
                  <c:v>5.4969826115934399</c:v>
                </c:pt>
                <c:pt idx="840">
                  <c:v>5.5035344383057101</c:v>
                </c:pt>
                <c:pt idx="841">
                  <c:v>5.5100862650179803</c:v>
                </c:pt>
                <c:pt idx="842">
                  <c:v>5.5166380917302504</c:v>
                </c:pt>
                <c:pt idx="843">
                  <c:v>5.5231899184425197</c:v>
                </c:pt>
                <c:pt idx="844">
                  <c:v>5.5297417451547801</c:v>
                </c:pt>
                <c:pt idx="845">
                  <c:v>5.5362935718670503</c:v>
                </c:pt>
                <c:pt idx="846">
                  <c:v>5.5428453985793196</c:v>
                </c:pt>
                <c:pt idx="847">
                  <c:v>5.5493972252915897</c:v>
                </c:pt>
                <c:pt idx="848">
                  <c:v>5.5559490520038599</c:v>
                </c:pt>
                <c:pt idx="849">
                  <c:v>5.5625008787161301</c:v>
                </c:pt>
                <c:pt idx="850">
                  <c:v>5.5690527054284003</c:v>
                </c:pt>
                <c:pt idx="851">
                  <c:v>5.5756045321406598</c:v>
                </c:pt>
                <c:pt idx="852">
                  <c:v>5.5821563588529299</c:v>
                </c:pt>
                <c:pt idx="853">
                  <c:v>5.5887081855652001</c:v>
                </c:pt>
                <c:pt idx="854">
                  <c:v>5.5952600122774703</c:v>
                </c:pt>
                <c:pt idx="855">
                  <c:v>5.6018118389897396</c:v>
                </c:pt>
                <c:pt idx="856">
                  <c:v>5.6083636657020097</c:v>
                </c:pt>
                <c:pt idx="857">
                  <c:v>5.6149154924142799</c:v>
                </c:pt>
                <c:pt idx="858">
                  <c:v>5.6214673191265403</c:v>
                </c:pt>
                <c:pt idx="859">
                  <c:v>5.6280191458388096</c:v>
                </c:pt>
                <c:pt idx="860">
                  <c:v>5.6345709725510797</c:v>
                </c:pt>
                <c:pt idx="861">
                  <c:v>5.6411227992633499</c:v>
                </c:pt>
                <c:pt idx="862">
                  <c:v>5.6476746259756201</c:v>
                </c:pt>
                <c:pt idx="863">
                  <c:v>5.6542264526878903</c:v>
                </c:pt>
                <c:pt idx="864">
                  <c:v>5.6607782794001604</c:v>
                </c:pt>
                <c:pt idx="865">
                  <c:v>5.6673301061124297</c:v>
                </c:pt>
                <c:pt idx="866">
                  <c:v>5.6738819328246999</c:v>
                </c:pt>
                <c:pt idx="867">
                  <c:v>5.6804337595369603</c:v>
                </c:pt>
                <c:pt idx="868">
                  <c:v>5.6869855862492296</c:v>
                </c:pt>
                <c:pt idx="869">
                  <c:v>5.6935374129614997</c:v>
                </c:pt>
                <c:pt idx="870">
                  <c:v>5.7000892396737699</c:v>
                </c:pt>
                <c:pt idx="871">
                  <c:v>5.7066410663860401</c:v>
                </c:pt>
                <c:pt idx="872">
                  <c:v>5.7131928930983102</c:v>
                </c:pt>
                <c:pt idx="873">
                  <c:v>5.7197447198105804</c:v>
                </c:pt>
                <c:pt idx="874">
                  <c:v>5.7262965465228399</c:v>
                </c:pt>
                <c:pt idx="875">
                  <c:v>5.7328483732351101</c:v>
                </c:pt>
                <c:pt idx="876">
                  <c:v>5.7394001999473803</c:v>
                </c:pt>
                <c:pt idx="877">
                  <c:v>5.7459520266596504</c:v>
                </c:pt>
                <c:pt idx="878">
                  <c:v>5.7525038533719197</c:v>
                </c:pt>
                <c:pt idx="879">
                  <c:v>5.7590556800841899</c:v>
                </c:pt>
                <c:pt idx="880">
                  <c:v>5.7656075067964601</c:v>
                </c:pt>
                <c:pt idx="881">
                  <c:v>5.7721593335087196</c:v>
                </c:pt>
                <c:pt idx="882">
                  <c:v>5.7787111602209897</c:v>
                </c:pt>
                <c:pt idx="883">
                  <c:v>5.7852629869332599</c:v>
                </c:pt>
                <c:pt idx="884">
                  <c:v>5.7918148136455301</c:v>
                </c:pt>
                <c:pt idx="885">
                  <c:v>5.7983666403578003</c:v>
                </c:pt>
                <c:pt idx="886">
                  <c:v>5.8049184670700704</c:v>
                </c:pt>
                <c:pt idx="887">
                  <c:v>5.8114702937823397</c:v>
                </c:pt>
                <c:pt idx="888">
                  <c:v>5.8180221204946099</c:v>
                </c:pt>
                <c:pt idx="889">
                  <c:v>5.82457394720688</c:v>
                </c:pt>
                <c:pt idx="890">
                  <c:v>5.8311257739191404</c:v>
                </c:pt>
                <c:pt idx="891">
                  <c:v>5.8376776006314097</c:v>
                </c:pt>
                <c:pt idx="892">
                  <c:v>5.8442294273436799</c:v>
                </c:pt>
                <c:pt idx="893">
                  <c:v>5.8507812540559501</c:v>
                </c:pt>
                <c:pt idx="894">
                  <c:v>5.8573330807682202</c:v>
                </c:pt>
                <c:pt idx="895">
                  <c:v>5.8638849074804904</c:v>
                </c:pt>
                <c:pt idx="896">
                  <c:v>5.8704367341927597</c:v>
                </c:pt>
                <c:pt idx="897">
                  <c:v>5.8769885609050201</c:v>
                </c:pt>
                <c:pt idx="898">
                  <c:v>5.8835403876172903</c:v>
                </c:pt>
                <c:pt idx="899">
                  <c:v>5.8900922143295604</c:v>
                </c:pt>
                <c:pt idx="900">
                  <c:v>5.8966440410418297</c:v>
                </c:pt>
                <c:pt idx="901">
                  <c:v>5.9031958677540999</c:v>
                </c:pt>
                <c:pt idx="902">
                  <c:v>5.90974769446637</c:v>
                </c:pt>
                <c:pt idx="903">
                  <c:v>5.9162995211786402</c:v>
                </c:pt>
                <c:pt idx="904">
                  <c:v>5.9228513478909104</c:v>
                </c:pt>
                <c:pt idx="905">
                  <c:v>5.9294031746031699</c:v>
                </c:pt>
                <c:pt idx="906">
                  <c:v>5.9359550013154401</c:v>
                </c:pt>
                <c:pt idx="907">
                  <c:v>5.9425068280277102</c:v>
                </c:pt>
                <c:pt idx="908">
                  <c:v>5.9490586547399804</c:v>
                </c:pt>
                <c:pt idx="909">
                  <c:v>5.9556104814522497</c:v>
                </c:pt>
                <c:pt idx="910">
                  <c:v>5.9621623081645199</c:v>
                </c:pt>
                <c:pt idx="911">
                  <c:v>5.96871413487679</c:v>
                </c:pt>
                <c:pt idx="912">
                  <c:v>5.9752659615890602</c:v>
                </c:pt>
                <c:pt idx="913">
                  <c:v>5.9818177883013197</c:v>
                </c:pt>
                <c:pt idx="914">
                  <c:v>5.9883696150135899</c:v>
                </c:pt>
                <c:pt idx="915">
                  <c:v>5.9949214417258601</c:v>
                </c:pt>
                <c:pt idx="916">
                  <c:v>6.0014732684381302</c:v>
                </c:pt>
                <c:pt idx="917">
                  <c:v>6.0080250951504004</c:v>
                </c:pt>
                <c:pt idx="918">
                  <c:v>6.0145769218626697</c:v>
                </c:pt>
                <c:pt idx="919">
                  <c:v>6.0211287485749398</c:v>
                </c:pt>
                <c:pt idx="920">
                  <c:v>6.02768057528721</c:v>
                </c:pt>
                <c:pt idx="921">
                  <c:v>6.0342324019994704</c:v>
                </c:pt>
                <c:pt idx="922">
                  <c:v>6.0407842287117397</c:v>
                </c:pt>
                <c:pt idx="923">
                  <c:v>6.0473360554240099</c:v>
                </c:pt>
                <c:pt idx="924">
                  <c:v>6.05388788213628</c:v>
                </c:pt>
                <c:pt idx="925">
                  <c:v>6.0604397088485502</c:v>
                </c:pt>
                <c:pt idx="926">
                  <c:v>6.0669915355608204</c:v>
                </c:pt>
                <c:pt idx="927">
                  <c:v>6.0735433622730897</c:v>
                </c:pt>
                <c:pt idx="928">
                  <c:v>6.0800951889853501</c:v>
                </c:pt>
                <c:pt idx="929">
                  <c:v>6.0866470156976202</c:v>
                </c:pt>
                <c:pt idx="930">
                  <c:v>6.0931988424098904</c:v>
                </c:pt>
                <c:pt idx="931">
                  <c:v>6.0997506691221597</c:v>
                </c:pt>
                <c:pt idx="932">
                  <c:v>6.1063024958344299</c:v>
                </c:pt>
                <c:pt idx="933">
                  <c:v>6.1128543225467</c:v>
                </c:pt>
                <c:pt idx="934">
                  <c:v>6.1194061492589702</c:v>
                </c:pt>
                <c:pt idx="935">
                  <c:v>6.1259579759712404</c:v>
                </c:pt>
                <c:pt idx="936">
                  <c:v>6.1325098026834999</c:v>
                </c:pt>
                <c:pt idx="937">
                  <c:v>6.13906162939577</c:v>
                </c:pt>
                <c:pt idx="938">
                  <c:v>6.1456134561080402</c:v>
                </c:pt>
                <c:pt idx="939">
                  <c:v>6.1521652828203104</c:v>
                </c:pt>
                <c:pt idx="940">
                  <c:v>6.1587171095325797</c:v>
                </c:pt>
                <c:pt idx="941">
                  <c:v>6.1652689362448498</c:v>
                </c:pt>
                <c:pt idx="942">
                  <c:v>6.17182076295712</c:v>
                </c:pt>
                <c:pt idx="943">
                  <c:v>6.1783725896693804</c:v>
                </c:pt>
                <c:pt idx="944">
                  <c:v>6.1849244163816497</c:v>
                </c:pt>
                <c:pt idx="945">
                  <c:v>6.1914762430939199</c:v>
                </c:pt>
                <c:pt idx="946">
                  <c:v>6.19802806980619</c:v>
                </c:pt>
                <c:pt idx="947">
                  <c:v>6.2045798965184602</c:v>
                </c:pt>
                <c:pt idx="948">
                  <c:v>6.2111317232307304</c:v>
                </c:pt>
                <c:pt idx="949">
                  <c:v>6.2176835499429997</c:v>
                </c:pt>
                <c:pt idx="950">
                  <c:v>6.2242353766552698</c:v>
                </c:pt>
                <c:pt idx="951">
                  <c:v>6.2307872033675302</c:v>
                </c:pt>
                <c:pt idx="952">
                  <c:v>6.2373390300798004</c:v>
                </c:pt>
                <c:pt idx="953">
                  <c:v>6.2438908567920697</c:v>
                </c:pt>
                <c:pt idx="954">
                  <c:v>6.2504426835043398</c:v>
                </c:pt>
                <c:pt idx="955">
                  <c:v>6.25699451021661</c:v>
                </c:pt>
                <c:pt idx="956">
                  <c:v>6.2635463369288802</c:v>
                </c:pt>
                <c:pt idx="957">
                  <c:v>6.2700981636411504</c:v>
                </c:pt>
                <c:pt idx="958">
                  <c:v>6.2766499903534196</c:v>
                </c:pt>
                <c:pt idx="959">
                  <c:v>6.28320181706568</c:v>
                </c:pt>
                <c:pt idx="960">
                  <c:v>6.2897536437779502</c:v>
                </c:pt>
                <c:pt idx="961">
                  <c:v>6.2963054704902204</c:v>
                </c:pt>
                <c:pt idx="962">
                  <c:v>6.3028572972024897</c:v>
                </c:pt>
                <c:pt idx="963">
                  <c:v>6.3094091239147598</c:v>
                </c:pt>
                <c:pt idx="964">
                  <c:v>6.31596095062703</c:v>
                </c:pt>
                <c:pt idx="965">
                  <c:v>6.3225127773393002</c:v>
                </c:pt>
                <c:pt idx="966">
                  <c:v>6.3290646040515597</c:v>
                </c:pt>
                <c:pt idx="967">
                  <c:v>6.3356164307638299</c:v>
                </c:pt>
                <c:pt idx="968">
                  <c:v>6.3421682574761</c:v>
                </c:pt>
                <c:pt idx="969">
                  <c:v>6.3487200841883702</c:v>
                </c:pt>
                <c:pt idx="970">
                  <c:v>6.3552719109006404</c:v>
                </c:pt>
                <c:pt idx="971">
                  <c:v>6.3618237376129096</c:v>
                </c:pt>
                <c:pt idx="972">
                  <c:v>6.3683755643251798</c:v>
                </c:pt>
                <c:pt idx="973">
                  <c:v>6.37492739103745</c:v>
                </c:pt>
                <c:pt idx="974">
                  <c:v>6.3814792177497104</c:v>
                </c:pt>
                <c:pt idx="975">
                  <c:v>6.3880310444619797</c:v>
                </c:pt>
                <c:pt idx="976">
                  <c:v>6.3945828711742498</c:v>
                </c:pt>
                <c:pt idx="977">
                  <c:v>6.40113469788652</c:v>
                </c:pt>
                <c:pt idx="978">
                  <c:v>6.4076865245987902</c:v>
                </c:pt>
                <c:pt idx="979">
                  <c:v>6.4142383513110603</c:v>
                </c:pt>
                <c:pt idx="980">
                  <c:v>6.4207901780233296</c:v>
                </c:pt>
                <c:pt idx="981">
                  <c:v>6.4273420047355998</c:v>
                </c:pt>
                <c:pt idx="982">
                  <c:v>6.4338938314478602</c:v>
                </c:pt>
                <c:pt idx="983">
                  <c:v>6.4404456581601304</c:v>
                </c:pt>
                <c:pt idx="984">
                  <c:v>6.4469974848723997</c:v>
                </c:pt>
                <c:pt idx="985">
                  <c:v>6.4535493115846698</c:v>
                </c:pt>
                <c:pt idx="986">
                  <c:v>6.46010113829694</c:v>
                </c:pt>
                <c:pt idx="987">
                  <c:v>6.4666529650092102</c:v>
                </c:pt>
                <c:pt idx="988">
                  <c:v>6.4732047917214803</c:v>
                </c:pt>
                <c:pt idx="989">
                  <c:v>6.4797566184337398</c:v>
                </c:pt>
                <c:pt idx="990">
                  <c:v>6.48630844514601</c:v>
                </c:pt>
                <c:pt idx="991">
                  <c:v>6.4928602718582802</c:v>
                </c:pt>
                <c:pt idx="992">
                  <c:v>6.4994120985705504</c:v>
                </c:pt>
                <c:pt idx="993">
                  <c:v>6.5059639252828196</c:v>
                </c:pt>
                <c:pt idx="994">
                  <c:v>6.5125157519950898</c:v>
                </c:pt>
                <c:pt idx="995">
                  <c:v>6.51906757870736</c:v>
                </c:pt>
                <c:pt idx="996">
                  <c:v>6.5256194054196301</c:v>
                </c:pt>
                <c:pt idx="997">
                  <c:v>6.5321712321318897</c:v>
                </c:pt>
                <c:pt idx="998">
                  <c:v>6.5387230588441598</c:v>
                </c:pt>
                <c:pt idx="999">
                  <c:v>6.54527488555643</c:v>
                </c:pt>
                <c:pt idx="1000">
                  <c:v>6.5518267122687002</c:v>
                </c:pt>
                <c:pt idx="1001">
                  <c:v>6.5583785389809703</c:v>
                </c:pt>
                <c:pt idx="1002">
                  <c:v>6.5649303656932396</c:v>
                </c:pt>
                <c:pt idx="1003">
                  <c:v>6.5714821924055098</c:v>
                </c:pt>
                <c:pt idx="1004">
                  <c:v>6.57803401911778</c:v>
                </c:pt>
                <c:pt idx="1005">
                  <c:v>6.5845858458300501</c:v>
                </c:pt>
                <c:pt idx="1006">
                  <c:v>6.5911376725423096</c:v>
                </c:pt>
                <c:pt idx="1007">
                  <c:v>6.5976894992545798</c:v>
                </c:pt>
                <c:pt idx="1008">
                  <c:v>6.60424132596685</c:v>
                </c:pt>
                <c:pt idx="1009">
                  <c:v>6.6107931526791202</c:v>
                </c:pt>
                <c:pt idx="1010">
                  <c:v>6.6173449793913903</c:v>
                </c:pt>
                <c:pt idx="1011">
                  <c:v>6.6238968061036596</c:v>
                </c:pt>
                <c:pt idx="1012">
                  <c:v>6.63044863281592</c:v>
                </c:pt>
                <c:pt idx="1013">
                  <c:v>6.6370004595281902</c:v>
                </c:pt>
                <c:pt idx="1014">
                  <c:v>6.6435522862404603</c:v>
                </c:pt>
                <c:pt idx="1015">
                  <c:v>6.6501041129527296</c:v>
                </c:pt>
                <c:pt idx="1016">
                  <c:v>6.6566559396649998</c:v>
                </c:pt>
                <c:pt idx="1017">
                  <c:v>6.66320776637727</c:v>
                </c:pt>
                <c:pt idx="1018">
                  <c:v>6.6697595930895401</c:v>
                </c:pt>
                <c:pt idx="1019">
                  <c:v>6.6763114198018103</c:v>
                </c:pt>
                <c:pt idx="1020">
                  <c:v>6.6828632465140698</c:v>
                </c:pt>
                <c:pt idx="1021">
                  <c:v>6.68941507322634</c:v>
                </c:pt>
                <c:pt idx="1022">
                  <c:v>6.6959668999386102</c:v>
                </c:pt>
                <c:pt idx="1023">
                  <c:v>6.7025187266508803</c:v>
                </c:pt>
                <c:pt idx="1024">
                  <c:v>6.7090705533631496</c:v>
                </c:pt>
                <c:pt idx="1025">
                  <c:v>6.7156223800754198</c:v>
                </c:pt>
                <c:pt idx="1026">
                  <c:v>6.72217420678769</c:v>
                </c:pt>
                <c:pt idx="1027">
                  <c:v>6.7287260334999601</c:v>
                </c:pt>
                <c:pt idx="1028">
                  <c:v>6.7352778602122303</c:v>
                </c:pt>
                <c:pt idx="1029">
                  <c:v>6.7418296869244898</c:v>
                </c:pt>
                <c:pt idx="1030">
                  <c:v>6.74838151363676</c:v>
                </c:pt>
                <c:pt idx="1031">
                  <c:v>6.7549333403490301</c:v>
                </c:pt>
                <c:pt idx="1032">
                  <c:v>6.7614851670613003</c:v>
                </c:pt>
                <c:pt idx="1033">
                  <c:v>6.7680369937735696</c:v>
                </c:pt>
                <c:pt idx="1034">
                  <c:v>6.7745888204858398</c:v>
                </c:pt>
                <c:pt idx="1035">
                  <c:v>6.7811406471981002</c:v>
                </c:pt>
                <c:pt idx="1036">
                  <c:v>6.7876924739103703</c:v>
                </c:pt>
                <c:pt idx="1037">
                  <c:v>6.7942443006226396</c:v>
                </c:pt>
                <c:pt idx="1038">
                  <c:v>6.8007961273349098</c:v>
                </c:pt>
                <c:pt idx="1039">
                  <c:v>6.80734795404718</c:v>
                </c:pt>
                <c:pt idx="1040">
                  <c:v>6.8138997807594501</c:v>
                </c:pt>
                <c:pt idx="1041">
                  <c:v>6.8204516074717203</c:v>
                </c:pt>
                <c:pt idx="1042">
                  <c:v>6.8270034341839896</c:v>
                </c:pt>
                <c:pt idx="1043">
                  <c:v>6.83355526089625</c:v>
                </c:pt>
                <c:pt idx="1044">
                  <c:v>6.8401070876085202</c:v>
                </c:pt>
                <c:pt idx="1045">
                  <c:v>6.8466589143207903</c:v>
                </c:pt>
                <c:pt idx="1046">
                  <c:v>6.8532107410330596</c:v>
                </c:pt>
                <c:pt idx="1047">
                  <c:v>6.8597625677453298</c:v>
                </c:pt>
                <c:pt idx="1048">
                  <c:v>6.8663143944575999</c:v>
                </c:pt>
                <c:pt idx="1049">
                  <c:v>6.8728662211698701</c:v>
                </c:pt>
                <c:pt idx="1050">
                  <c:v>6.8794180478821403</c:v>
                </c:pt>
                <c:pt idx="1051">
                  <c:v>6.8859698745944096</c:v>
                </c:pt>
                <c:pt idx="1052">
                  <c:v>6.89252170130667</c:v>
                </c:pt>
                <c:pt idx="1053">
                  <c:v>6.8990735280189401</c:v>
                </c:pt>
                <c:pt idx="1054">
                  <c:v>6.9056253547312103</c:v>
                </c:pt>
                <c:pt idx="1055">
                  <c:v>6.9121771814434796</c:v>
                </c:pt>
                <c:pt idx="1056">
                  <c:v>6.9187290081557498</c:v>
                </c:pt>
                <c:pt idx="1057">
                  <c:v>6.9252808348680199</c:v>
                </c:pt>
                <c:pt idx="1058">
                  <c:v>6.9318326615802803</c:v>
                </c:pt>
                <c:pt idx="1059">
                  <c:v>6.9383844882925603</c:v>
                </c:pt>
                <c:pt idx="1060">
                  <c:v>6.9449363150048198</c:v>
                </c:pt>
                <c:pt idx="1061">
                  <c:v>6.95148814171709</c:v>
                </c:pt>
                <c:pt idx="1062">
                  <c:v>6.9580399684293601</c:v>
                </c:pt>
                <c:pt idx="1063">
                  <c:v>6.9645917951416303</c:v>
                </c:pt>
                <c:pt idx="1064">
                  <c:v>6.9711436218538996</c:v>
                </c:pt>
                <c:pt idx="1065">
                  <c:v>6.9776954485661697</c:v>
                </c:pt>
                <c:pt idx="1066">
                  <c:v>6.9842472752784301</c:v>
                </c:pt>
                <c:pt idx="1067">
                  <c:v>6.9907991019907003</c:v>
                </c:pt>
                <c:pt idx="1068">
                  <c:v>6.9973509287029696</c:v>
                </c:pt>
                <c:pt idx="1069">
                  <c:v>7.0039027554152398</c:v>
                </c:pt>
                <c:pt idx="1070">
                  <c:v>7.0104545821275099</c:v>
                </c:pt>
                <c:pt idx="1071">
                  <c:v>7.0170064088397801</c:v>
                </c:pt>
                <c:pt idx="1072">
                  <c:v>7.0235582355520503</c:v>
                </c:pt>
                <c:pt idx="1073">
                  <c:v>7.0301100622643196</c:v>
                </c:pt>
                <c:pt idx="1074">
                  <c:v>7.03666188897658</c:v>
                </c:pt>
                <c:pt idx="1075">
                  <c:v>7.0432137156888501</c:v>
                </c:pt>
                <c:pt idx="1076">
                  <c:v>7.0497655424011203</c:v>
                </c:pt>
                <c:pt idx="1077">
                  <c:v>7.0563173691133896</c:v>
                </c:pt>
                <c:pt idx="1078">
                  <c:v>7.0628691958256598</c:v>
                </c:pt>
                <c:pt idx="1079">
                  <c:v>7.0694210225379299</c:v>
                </c:pt>
                <c:pt idx="1080">
                  <c:v>7.0759728492502001</c:v>
                </c:pt>
                <c:pt idx="1081">
                  <c:v>7.0825246759624703</c:v>
                </c:pt>
                <c:pt idx="1082">
                  <c:v>7.0890765026747404</c:v>
                </c:pt>
                <c:pt idx="1083">
                  <c:v>7.0956283293869999</c:v>
                </c:pt>
                <c:pt idx="1084">
                  <c:v>7.1021801560992701</c:v>
                </c:pt>
                <c:pt idx="1085">
                  <c:v>7.1087319828115403</c:v>
                </c:pt>
                <c:pt idx="1086">
                  <c:v>7.1152838095238096</c:v>
                </c:pt>
                <c:pt idx="1087">
                  <c:v>7.1218356362360797</c:v>
                </c:pt>
                <c:pt idx="1088">
                  <c:v>7.1283874629483499</c:v>
                </c:pt>
                <c:pt idx="1089">
                  <c:v>7.1349392896606103</c:v>
                </c:pt>
                <c:pt idx="1090">
                  <c:v>7.1414911163728796</c:v>
                </c:pt>
                <c:pt idx="1091">
                  <c:v>7.1480429430851498</c:v>
                </c:pt>
                <c:pt idx="1092">
                  <c:v>7.1545947697974199</c:v>
                </c:pt>
                <c:pt idx="1093">
                  <c:v>7.1611465965096901</c:v>
                </c:pt>
                <c:pt idx="1094">
                  <c:v>7.1676984232219603</c:v>
                </c:pt>
                <c:pt idx="1095">
                  <c:v>7.1742502499342304</c:v>
                </c:pt>
                <c:pt idx="1096">
                  <c:v>7.1808020766464997</c:v>
                </c:pt>
                <c:pt idx="1097">
                  <c:v>7.1873539033587699</c:v>
                </c:pt>
                <c:pt idx="1098">
                  <c:v>7.1939057300710303</c:v>
                </c:pt>
                <c:pt idx="1099">
                  <c:v>7.2004575567832996</c:v>
                </c:pt>
                <c:pt idx="1100">
                  <c:v>7.2070093834955697</c:v>
                </c:pt>
                <c:pt idx="1101">
                  <c:v>7.2135612102078399</c:v>
                </c:pt>
                <c:pt idx="1102">
                  <c:v>7.2201130369201101</c:v>
                </c:pt>
                <c:pt idx="1103">
                  <c:v>7.2266648636323803</c:v>
                </c:pt>
                <c:pt idx="1104">
                  <c:v>7.2332166903446504</c:v>
                </c:pt>
                <c:pt idx="1105">
                  <c:v>7.2397685170569099</c:v>
                </c:pt>
                <c:pt idx="1106">
                  <c:v>7.2463203437691801</c:v>
                </c:pt>
                <c:pt idx="1107">
                  <c:v>7.2528721704814503</c:v>
                </c:pt>
                <c:pt idx="1108">
                  <c:v>7.2594239971937196</c:v>
                </c:pt>
                <c:pt idx="1109">
                  <c:v>7.2659758239059897</c:v>
                </c:pt>
                <c:pt idx="1110">
                  <c:v>7.2725276506182599</c:v>
                </c:pt>
                <c:pt idx="1111">
                  <c:v>7.2790794773305301</c:v>
                </c:pt>
                <c:pt idx="1112">
                  <c:v>7.2856313040428002</c:v>
                </c:pt>
                <c:pt idx="1113">
                  <c:v>7.2921831307550598</c:v>
                </c:pt>
                <c:pt idx="1114">
                  <c:v>7.2987349574673299</c:v>
                </c:pt>
                <c:pt idx="1115">
                  <c:v>7.3052867841796001</c:v>
                </c:pt>
                <c:pt idx="1116">
                  <c:v>7.3118386108918703</c:v>
                </c:pt>
                <c:pt idx="1117">
                  <c:v>7.3183904376041404</c:v>
                </c:pt>
                <c:pt idx="1118">
                  <c:v>7.3249422643164097</c:v>
                </c:pt>
                <c:pt idx="1119">
                  <c:v>7.3314940910286799</c:v>
                </c:pt>
                <c:pt idx="1120">
                  <c:v>7.3380459177409501</c:v>
                </c:pt>
                <c:pt idx="1121">
                  <c:v>7.3445977444532096</c:v>
                </c:pt>
                <c:pt idx="1122">
                  <c:v>7.3511495711654797</c:v>
                </c:pt>
                <c:pt idx="1123">
                  <c:v>7.3577013978777499</c:v>
                </c:pt>
                <c:pt idx="1124">
                  <c:v>7.3642532245900201</c:v>
                </c:pt>
                <c:pt idx="1125">
                  <c:v>7.3708050513022902</c:v>
                </c:pt>
                <c:pt idx="1126">
                  <c:v>7.3773568780145604</c:v>
                </c:pt>
                <c:pt idx="1127">
                  <c:v>7.3839087047268199</c:v>
                </c:pt>
                <c:pt idx="1128">
                  <c:v>7.3904605314390901</c:v>
                </c:pt>
                <c:pt idx="1129">
                  <c:v>7.3970123581513603</c:v>
                </c:pt>
                <c:pt idx="1130">
                  <c:v>7.4035641848636304</c:v>
                </c:pt>
                <c:pt idx="1131">
                  <c:v>7.4101160115758997</c:v>
                </c:pt>
                <c:pt idx="1132">
                  <c:v>7.4166678382881699</c:v>
                </c:pt>
                <c:pt idx="1133">
                  <c:v>7.4232196650004401</c:v>
                </c:pt>
                <c:pt idx="1134">
                  <c:v>7.4297714917127102</c:v>
                </c:pt>
                <c:pt idx="1135">
                  <c:v>7.4363233184249804</c:v>
                </c:pt>
                <c:pt idx="1136">
                  <c:v>7.4428751451372399</c:v>
                </c:pt>
                <c:pt idx="1137">
                  <c:v>7.4494269718495101</c:v>
                </c:pt>
                <c:pt idx="1138">
                  <c:v>7.4559787985617803</c:v>
                </c:pt>
                <c:pt idx="1139">
                  <c:v>7.4625306252740504</c:v>
                </c:pt>
                <c:pt idx="1140">
                  <c:v>7.4690824519863197</c:v>
                </c:pt>
                <c:pt idx="1141">
                  <c:v>7.4756342786985899</c:v>
                </c:pt>
                <c:pt idx="1142">
                  <c:v>7.48218610541086</c:v>
                </c:pt>
                <c:pt idx="1143">
                  <c:v>7.4887379321231302</c:v>
                </c:pt>
                <c:pt idx="1144">
                  <c:v>7.4952897588353897</c:v>
                </c:pt>
                <c:pt idx="1145">
                  <c:v>7.5018415855476599</c:v>
                </c:pt>
                <c:pt idx="1146">
                  <c:v>7.5083934122599301</c:v>
                </c:pt>
                <c:pt idx="1147">
                  <c:v>7.5149452389722002</c:v>
                </c:pt>
                <c:pt idx="1148">
                  <c:v>7.5214970656844704</c:v>
                </c:pt>
                <c:pt idx="1149">
                  <c:v>7.5280488923967397</c:v>
                </c:pt>
                <c:pt idx="1150">
                  <c:v>7.5346007191090001</c:v>
                </c:pt>
                <c:pt idx="1151">
                  <c:v>7.5411525458212703</c:v>
                </c:pt>
                <c:pt idx="1152">
                  <c:v>7.5477043725335404</c:v>
                </c:pt>
                <c:pt idx="1153">
                  <c:v>7.5542561992458097</c:v>
                </c:pt>
                <c:pt idx="1154">
                  <c:v>7.5608080259580799</c:v>
                </c:pt>
                <c:pt idx="1155">
                  <c:v>7.5673598526703501</c:v>
                </c:pt>
                <c:pt idx="1156">
                  <c:v>7.5739116793826202</c:v>
                </c:pt>
                <c:pt idx="1157">
                  <c:v>7.5804635060948904</c:v>
                </c:pt>
                <c:pt idx="1158">
                  <c:v>7.5870153328071597</c:v>
                </c:pt>
                <c:pt idx="1159">
                  <c:v>7.5935671595194201</c:v>
                </c:pt>
                <c:pt idx="1160">
                  <c:v>7.6001189862316902</c:v>
                </c:pt>
                <c:pt idx="1161">
                  <c:v>7.6066708129439604</c:v>
                </c:pt>
                <c:pt idx="1162">
                  <c:v>7.6132226396562297</c:v>
                </c:pt>
                <c:pt idx="1163">
                  <c:v>7.6197744663684999</c:v>
                </c:pt>
                <c:pt idx="1164">
                  <c:v>7.62632629308077</c:v>
                </c:pt>
                <c:pt idx="1165">
                  <c:v>7.6328781197930402</c:v>
                </c:pt>
                <c:pt idx="1166">
                  <c:v>7.6394299465053104</c:v>
                </c:pt>
                <c:pt idx="1167">
                  <c:v>7.6459817732175699</c:v>
                </c:pt>
                <c:pt idx="1168">
                  <c:v>7.6525335999298401</c:v>
                </c:pt>
                <c:pt idx="1169">
                  <c:v>7.6590854266421102</c:v>
                </c:pt>
                <c:pt idx="1170">
                  <c:v>7.6656372533543804</c:v>
                </c:pt>
                <c:pt idx="1171">
                  <c:v>7.6721890800666497</c:v>
                </c:pt>
                <c:pt idx="1172">
                  <c:v>7.6787409067789199</c:v>
                </c:pt>
                <c:pt idx="1173">
                  <c:v>7.68529273349119</c:v>
                </c:pt>
                <c:pt idx="1174">
                  <c:v>7.6918445602034504</c:v>
                </c:pt>
                <c:pt idx="1175">
                  <c:v>7.6983963869157197</c:v>
                </c:pt>
                <c:pt idx="1176">
                  <c:v>7.7049482136279899</c:v>
                </c:pt>
                <c:pt idx="1177">
                  <c:v>7.71150004034026</c:v>
                </c:pt>
                <c:pt idx="1178">
                  <c:v>7.7180518670525302</c:v>
                </c:pt>
                <c:pt idx="1179">
                  <c:v>7.7246036937648004</c:v>
                </c:pt>
                <c:pt idx="1180">
                  <c:v>7.7311555204770697</c:v>
                </c:pt>
                <c:pt idx="1181">
                  <c:v>7.7377073471893398</c:v>
                </c:pt>
                <c:pt idx="1182">
                  <c:v>7.7442591739016002</c:v>
                </c:pt>
                <c:pt idx="1183">
                  <c:v>7.7508110006138704</c:v>
                </c:pt>
                <c:pt idx="1184">
                  <c:v>7.7573628273261397</c:v>
                </c:pt>
                <c:pt idx="1185">
                  <c:v>7.7639146540384099</c:v>
                </c:pt>
                <c:pt idx="1186">
                  <c:v>7.77046648075068</c:v>
                </c:pt>
                <c:pt idx="1187">
                  <c:v>7.7770183074629502</c:v>
                </c:pt>
                <c:pt idx="1188">
                  <c:v>7.7835701341752204</c:v>
                </c:pt>
                <c:pt idx="1189">
                  <c:v>7.7901219608874896</c:v>
                </c:pt>
                <c:pt idx="1190">
                  <c:v>7.79667378759975</c:v>
                </c:pt>
                <c:pt idx="1191">
                  <c:v>7.8032256143120202</c:v>
                </c:pt>
                <c:pt idx="1192">
                  <c:v>7.8097774410242904</c:v>
                </c:pt>
                <c:pt idx="1193">
                  <c:v>7.8163292677365597</c:v>
                </c:pt>
                <c:pt idx="1194">
                  <c:v>7.8228810944488298</c:v>
                </c:pt>
                <c:pt idx="1195">
                  <c:v>7.8294329211611</c:v>
                </c:pt>
                <c:pt idx="1196">
                  <c:v>7.8359847478733702</c:v>
                </c:pt>
                <c:pt idx="1197">
                  <c:v>7.8425365745856297</c:v>
                </c:pt>
                <c:pt idx="1198">
                  <c:v>7.8490884012978999</c:v>
                </c:pt>
                <c:pt idx="1199">
                  <c:v>7.85564022801017</c:v>
                </c:pt>
                <c:pt idx="1200">
                  <c:v>7.8621920547224402</c:v>
                </c:pt>
                <c:pt idx="1201">
                  <c:v>7.8687438814347104</c:v>
                </c:pt>
                <c:pt idx="1202">
                  <c:v>7.8752957081469797</c:v>
                </c:pt>
                <c:pt idx="1203">
                  <c:v>7.8818475348592498</c:v>
                </c:pt>
                <c:pt idx="1204">
                  <c:v>7.88839936157152</c:v>
                </c:pt>
                <c:pt idx="1205">
                  <c:v>7.8949511882837804</c:v>
                </c:pt>
                <c:pt idx="1206">
                  <c:v>7.9015030149960497</c:v>
                </c:pt>
                <c:pt idx="1207">
                  <c:v>7.9080548417083198</c:v>
                </c:pt>
                <c:pt idx="1208">
                  <c:v>7.91460666842059</c:v>
                </c:pt>
                <c:pt idx="1209">
                  <c:v>7.9211584951328602</c:v>
                </c:pt>
                <c:pt idx="1210">
                  <c:v>7.9277103218451304</c:v>
                </c:pt>
                <c:pt idx="1211">
                  <c:v>7.9342621485573996</c:v>
                </c:pt>
                <c:pt idx="1212">
                  <c:v>7.9408139752696698</c:v>
                </c:pt>
                <c:pt idx="1213">
                  <c:v>7.9473658019819302</c:v>
                </c:pt>
                <c:pt idx="1214">
                  <c:v>7.9539176286942004</c:v>
                </c:pt>
                <c:pt idx="1215">
                  <c:v>7.9604694554064697</c:v>
                </c:pt>
                <c:pt idx="1216">
                  <c:v>7.9670212821187398</c:v>
                </c:pt>
                <c:pt idx="1217">
                  <c:v>7.97357310883101</c:v>
                </c:pt>
                <c:pt idx="1218">
                  <c:v>7.9801249355432802</c:v>
                </c:pt>
                <c:pt idx="1219">
                  <c:v>7.9866767622555503</c:v>
                </c:pt>
                <c:pt idx="1220">
                  <c:v>7.9932285889678099</c:v>
                </c:pt>
                <c:pt idx="1221">
                  <c:v>7.99978041568008</c:v>
                </c:pt>
                <c:pt idx="1222">
                  <c:v>8.0063322423923502</c:v>
                </c:pt>
                <c:pt idx="1223">
                  <c:v>8.0128840691046204</c:v>
                </c:pt>
                <c:pt idx="1224">
                  <c:v>8.0194358958168905</c:v>
                </c:pt>
                <c:pt idx="1225">
                  <c:v>8.0259877225291607</c:v>
                </c:pt>
                <c:pt idx="1226">
                  <c:v>8.0325395492414309</c:v>
                </c:pt>
                <c:pt idx="1227">
                  <c:v>8.0390913759536993</c:v>
                </c:pt>
                <c:pt idx="1228">
                  <c:v>8.0456432026659606</c:v>
                </c:pt>
                <c:pt idx="1229">
                  <c:v>8.0521950293782307</c:v>
                </c:pt>
                <c:pt idx="1230">
                  <c:v>8.0587468560904991</c:v>
                </c:pt>
                <c:pt idx="1231">
                  <c:v>8.0652986828027693</c:v>
                </c:pt>
                <c:pt idx="1232">
                  <c:v>8.0718505095150395</c:v>
                </c:pt>
                <c:pt idx="1233">
                  <c:v>8.0784023362273096</c:v>
                </c:pt>
                <c:pt idx="1234">
                  <c:v>8.0849541629395798</c:v>
                </c:pt>
                <c:pt idx="1235">
                  <c:v>8.09150598965185</c:v>
                </c:pt>
                <c:pt idx="1236">
                  <c:v>8.0980578163641201</c:v>
                </c:pt>
                <c:pt idx="1237">
                  <c:v>8.1046096430763797</c:v>
                </c:pt>
                <c:pt idx="1238">
                  <c:v>8.1111614697886498</c:v>
                </c:pt>
                <c:pt idx="1239">
                  <c:v>8.11771329650092</c:v>
                </c:pt>
                <c:pt idx="1240">
                  <c:v>8.1242651232131902</c:v>
                </c:pt>
                <c:pt idx="1241">
                  <c:v>8.1308169499254603</c:v>
                </c:pt>
                <c:pt idx="1242">
                  <c:v>8.1373687766377305</c:v>
                </c:pt>
                <c:pt idx="1243">
                  <c:v>8.1439206033500007</c:v>
                </c:pt>
                <c:pt idx="1244">
                  <c:v>8.1504724300622602</c:v>
                </c:pt>
                <c:pt idx="1245">
                  <c:v>8.1570242567745304</c:v>
                </c:pt>
                <c:pt idx="1246">
                  <c:v>8.1635760834868005</c:v>
                </c:pt>
                <c:pt idx="1247">
                  <c:v>8.1701279101990707</c:v>
                </c:pt>
                <c:pt idx="1248">
                  <c:v>8.1766797369113409</c:v>
                </c:pt>
                <c:pt idx="1249">
                  <c:v>8.1832315636236093</c:v>
                </c:pt>
                <c:pt idx="1250">
                  <c:v>8.1897833903358794</c:v>
                </c:pt>
                <c:pt idx="1251">
                  <c:v>8.1963352170481407</c:v>
                </c:pt>
                <c:pt idx="1252">
                  <c:v>8.2028870437604091</c:v>
                </c:pt>
                <c:pt idx="1253">
                  <c:v>8.2094388704726793</c:v>
                </c:pt>
                <c:pt idx="1254">
                  <c:v>8.2159906971849495</c:v>
                </c:pt>
                <c:pt idx="1255">
                  <c:v>8.2225425238972196</c:v>
                </c:pt>
                <c:pt idx="1256">
                  <c:v>8.2290943506094898</c:v>
                </c:pt>
                <c:pt idx="1257">
                  <c:v>8.23564617732176</c:v>
                </c:pt>
                <c:pt idx="1258">
                  <c:v>8.2421980040340301</c:v>
                </c:pt>
                <c:pt idx="1259">
                  <c:v>8.2487498307463003</c:v>
                </c:pt>
                <c:pt idx="1260">
                  <c:v>8.2553016574585598</c:v>
                </c:pt>
                <c:pt idx="1261">
                  <c:v>8.26185348417083</c:v>
                </c:pt>
                <c:pt idx="1262">
                  <c:v>8.2684053108831002</c:v>
                </c:pt>
                <c:pt idx="1263">
                  <c:v>8.2749571375953703</c:v>
                </c:pt>
                <c:pt idx="1264">
                  <c:v>8.2815089643076405</c:v>
                </c:pt>
                <c:pt idx="1265">
                  <c:v>8.2880607910199107</c:v>
                </c:pt>
                <c:pt idx="1266">
                  <c:v>8.2946126177321808</c:v>
                </c:pt>
                <c:pt idx="1267">
                  <c:v>8.3011644444444403</c:v>
                </c:pt>
                <c:pt idx="1268">
                  <c:v>8.3077162711567105</c:v>
                </c:pt>
                <c:pt idx="1269">
                  <c:v>8.3142680978689807</c:v>
                </c:pt>
                <c:pt idx="1270">
                  <c:v>8.3208199245812509</c:v>
                </c:pt>
                <c:pt idx="1271">
                  <c:v>8.3273717512935193</c:v>
                </c:pt>
                <c:pt idx="1272">
                  <c:v>8.3339235780057894</c:v>
                </c:pt>
                <c:pt idx="1273">
                  <c:v>8.3404754047180596</c:v>
                </c:pt>
                <c:pt idx="1274">
                  <c:v>8.3470272314303209</c:v>
                </c:pt>
                <c:pt idx="1275">
                  <c:v>8.3535790581425893</c:v>
                </c:pt>
                <c:pt idx="1276">
                  <c:v>8.3601308848548594</c:v>
                </c:pt>
                <c:pt idx="1277">
                  <c:v>8.3666827115671296</c:v>
                </c:pt>
                <c:pt idx="1278">
                  <c:v>8.3732345382793998</c:v>
                </c:pt>
                <c:pt idx="1279">
                  <c:v>8.37978636499167</c:v>
                </c:pt>
                <c:pt idx="1280">
                  <c:v>8.3863381917039401</c:v>
                </c:pt>
                <c:pt idx="1281">
                  <c:v>8.3928900184161996</c:v>
                </c:pt>
                <c:pt idx="1282">
                  <c:v>8.3994418451284698</c:v>
                </c:pt>
                <c:pt idx="1283">
                  <c:v>8.40599367184074</c:v>
                </c:pt>
                <c:pt idx="1284">
                  <c:v>8.4125454985530101</c:v>
                </c:pt>
                <c:pt idx="1285">
                  <c:v>8.4190973252652803</c:v>
                </c:pt>
                <c:pt idx="1286">
                  <c:v>8.4256491519775505</c:v>
                </c:pt>
                <c:pt idx="1287">
                  <c:v>8.4322009786898207</c:v>
                </c:pt>
                <c:pt idx="1288">
                  <c:v>8.4387528054020908</c:v>
                </c:pt>
                <c:pt idx="1289">
                  <c:v>8.4453046321143592</c:v>
                </c:pt>
                <c:pt idx="1290">
                  <c:v>8.4518564588266205</c:v>
                </c:pt>
                <c:pt idx="1291">
                  <c:v>8.4584082855388907</c:v>
                </c:pt>
                <c:pt idx="1292">
                  <c:v>8.4649601122511609</c:v>
                </c:pt>
                <c:pt idx="1293">
                  <c:v>8.4715119389634292</c:v>
                </c:pt>
                <c:pt idx="1294">
                  <c:v>8.4780637656756994</c:v>
                </c:pt>
                <c:pt idx="1295">
                  <c:v>8.4846155923879696</c:v>
                </c:pt>
                <c:pt idx="1296">
                  <c:v>8.4911674191002398</c:v>
                </c:pt>
                <c:pt idx="1297">
                  <c:v>8.4977192458124993</c:v>
                </c:pt>
                <c:pt idx="1298">
                  <c:v>8.5042710725247694</c:v>
                </c:pt>
                <c:pt idx="1299">
                  <c:v>8.5108228992370396</c:v>
                </c:pt>
                <c:pt idx="1300">
                  <c:v>8.5173747259493098</c:v>
                </c:pt>
                <c:pt idx="1301">
                  <c:v>8.5239265526615799</c:v>
                </c:pt>
                <c:pt idx="1302">
                  <c:v>8.5304783793738501</c:v>
                </c:pt>
                <c:pt idx="1303">
                  <c:v>8.5370302060861203</c:v>
                </c:pt>
                <c:pt idx="1304">
                  <c:v>8.5435820327983798</c:v>
                </c:pt>
                <c:pt idx="1305">
                  <c:v>8.55013385951065</c:v>
                </c:pt>
                <c:pt idx="1306">
                  <c:v>8.5566856862229201</c:v>
                </c:pt>
                <c:pt idx="1307">
                  <c:v>8.5632375129351903</c:v>
                </c:pt>
                <c:pt idx="1308">
                  <c:v>8.5697893396474605</c:v>
                </c:pt>
                <c:pt idx="1309">
                  <c:v>8.5763411663597307</c:v>
                </c:pt>
                <c:pt idx="1310">
                  <c:v>8.5828929930720008</c:v>
                </c:pt>
                <c:pt idx="1311">
                  <c:v>8.5894448197842692</c:v>
                </c:pt>
                <c:pt idx="1312">
                  <c:v>8.5959966464965394</c:v>
                </c:pt>
                <c:pt idx="1313">
                  <c:v>8.6025484732088007</c:v>
                </c:pt>
                <c:pt idx="1314">
                  <c:v>8.6091002999210708</c:v>
                </c:pt>
                <c:pt idx="1315">
                  <c:v>8.6156521266333392</c:v>
                </c:pt>
                <c:pt idx="1316">
                  <c:v>8.6222039533456094</c:v>
                </c:pt>
                <c:pt idx="1317">
                  <c:v>8.6287557800578796</c:v>
                </c:pt>
                <c:pt idx="1318">
                  <c:v>8.6353076067701497</c:v>
                </c:pt>
                <c:pt idx="1319">
                  <c:v>8.6418594334824199</c:v>
                </c:pt>
                <c:pt idx="1320">
                  <c:v>8.6484112601946794</c:v>
                </c:pt>
                <c:pt idx="1321">
                  <c:v>8.6549630869069496</c:v>
                </c:pt>
                <c:pt idx="1322">
                  <c:v>8.6615149136192198</c:v>
                </c:pt>
                <c:pt idx="1323">
                  <c:v>8.6680667403314899</c:v>
                </c:pt>
                <c:pt idx="1324">
                  <c:v>8.6746185670437601</c:v>
                </c:pt>
                <c:pt idx="1325">
                  <c:v>8.6811703937560303</c:v>
                </c:pt>
                <c:pt idx="1326">
                  <c:v>8.6877222204683004</c:v>
                </c:pt>
                <c:pt idx="1327">
                  <c:v>8.6942740471805706</c:v>
                </c:pt>
                <c:pt idx="1328">
                  <c:v>8.7008258738928408</c:v>
                </c:pt>
                <c:pt idx="1329">
                  <c:v>8.7073777006051003</c:v>
                </c:pt>
                <c:pt idx="1330">
                  <c:v>8.7139295273173705</c:v>
                </c:pt>
                <c:pt idx="1331">
                  <c:v>8.7204813540296406</c:v>
                </c:pt>
                <c:pt idx="1332">
                  <c:v>8.7270331807419108</c:v>
                </c:pt>
                <c:pt idx="1333">
                  <c:v>8.7335850074541792</c:v>
                </c:pt>
                <c:pt idx="1334">
                  <c:v>8.7401368341664494</c:v>
                </c:pt>
                <c:pt idx="1335">
                  <c:v>8.7466886608787195</c:v>
                </c:pt>
                <c:pt idx="1336">
                  <c:v>8.7532404875909808</c:v>
                </c:pt>
                <c:pt idx="1337">
                  <c:v>8.7597923143032492</c:v>
                </c:pt>
                <c:pt idx="1338">
                  <c:v>8.7663441410155194</c:v>
                </c:pt>
                <c:pt idx="1339">
                  <c:v>8.7728959677277896</c:v>
                </c:pt>
                <c:pt idx="1340">
                  <c:v>8.7794477944400597</c:v>
                </c:pt>
                <c:pt idx="1341">
                  <c:v>8.7859996211523299</c:v>
                </c:pt>
                <c:pt idx="1342">
                  <c:v>8.7925514478646001</c:v>
                </c:pt>
                <c:pt idx="1343">
                  <c:v>8.7991032745768702</c:v>
                </c:pt>
                <c:pt idx="1344">
                  <c:v>8.8056551012891298</c:v>
                </c:pt>
                <c:pt idx="1345">
                  <c:v>8.8122069280013999</c:v>
                </c:pt>
                <c:pt idx="1346">
                  <c:v>8.8187587547136701</c:v>
                </c:pt>
                <c:pt idx="1347">
                  <c:v>8.8253105814259403</c:v>
                </c:pt>
                <c:pt idx="1348">
                  <c:v>8.8318624081382104</c:v>
                </c:pt>
                <c:pt idx="1349">
                  <c:v>8.8384142348504806</c:v>
                </c:pt>
                <c:pt idx="1350">
                  <c:v>8.8449660615627508</c:v>
                </c:pt>
                <c:pt idx="1351">
                  <c:v>8.8515178882750192</c:v>
                </c:pt>
                <c:pt idx="1352">
                  <c:v>8.8580697149872805</c:v>
                </c:pt>
                <c:pt idx="1353">
                  <c:v>8.8646215416995506</c:v>
                </c:pt>
                <c:pt idx="1354">
                  <c:v>8.8711733684118208</c:v>
                </c:pt>
                <c:pt idx="1355">
                  <c:v>8.8777251951240892</c:v>
                </c:pt>
                <c:pt idx="1356">
                  <c:v>8.8842770218363594</c:v>
                </c:pt>
                <c:pt idx="1357">
                  <c:v>8.8908288485486295</c:v>
                </c:pt>
                <c:pt idx="1358">
                  <c:v>8.8973806752608997</c:v>
                </c:pt>
                <c:pt idx="1359">
                  <c:v>8.9039325019731592</c:v>
                </c:pt>
                <c:pt idx="1360">
                  <c:v>8.9104843286854294</c:v>
                </c:pt>
                <c:pt idx="1361">
                  <c:v>8.9170361553976996</c:v>
                </c:pt>
                <c:pt idx="1362">
                  <c:v>8.9235879821099697</c:v>
                </c:pt>
                <c:pt idx="1363">
                  <c:v>8.9301398088222399</c:v>
                </c:pt>
                <c:pt idx="1364">
                  <c:v>8.9366916355345101</c:v>
                </c:pt>
                <c:pt idx="1365">
                  <c:v>8.9432434622467802</c:v>
                </c:pt>
                <c:pt idx="1366">
                  <c:v>8.9497952889590504</c:v>
                </c:pt>
                <c:pt idx="1367">
                  <c:v>8.9563471156713099</c:v>
                </c:pt>
                <c:pt idx="1368">
                  <c:v>8.9628989423835801</c:v>
                </c:pt>
                <c:pt idx="1369">
                  <c:v>8.9694507690958503</c:v>
                </c:pt>
                <c:pt idx="1370">
                  <c:v>8.9760025958081204</c:v>
                </c:pt>
                <c:pt idx="1371">
                  <c:v>8.9825544225203906</c:v>
                </c:pt>
                <c:pt idx="1372">
                  <c:v>8.9891062492326608</c:v>
                </c:pt>
                <c:pt idx="1373">
                  <c:v>8.9956580759449292</c:v>
                </c:pt>
                <c:pt idx="1374">
                  <c:v>9.0022099026571993</c:v>
                </c:pt>
                <c:pt idx="1375">
                  <c:v>9.0087617293694606</c:v>
                </c:pt>
                <c:pt idx="1376">
                  <c:v>9.0153135560817308</c:v>
                </c:pt>
                <c:pt idx="1377">
                  <c:v>9.0218653827939992</c:v>
                </c:pt>
                <c:pt idx="1378">
                  <c:v>9.0284172095062694</c:v>
                </c:pt>
                <c:pt idx="1379">
                  <c:v>9.0349690362185395</c:v>
                </c:pt>
                <c:pt idx="1380">
                  <c:v>9.0415208629308097</c:v>
                </c:pt>
                <c:pt idx="1381">
                  <c:v>9.0480726896430799</c:v>
                </c:pt>
                <c:pt idx="1382">
                  <c:v>9.0546245163553394</c:v>
                </c:pt>
                <c:pt idx="1383">
                  <c:v>9.0611763430676096</c:v>
                </c:pt>
                <c:pt idx="1384">
                  <c:v>9.0677281697798797</c:v>
                </c:pt>
                <c:pt idx="1385">
                  <c:v>9.0742799964921499</c:v>
                </c:pt>
                <c:pt idx="1386">
                  <c:v>9.0808318232044201</c:v>
                </c:pt>
                <c:pt idx="1387">
                  <c:v>9.0873836499166902</c:v>
                </c:pt>
                <c:pt idx="1388">
                  <c:v>9.0939354766289604</c:v>
                </c:pt>
                <c:pt idx="1389">
                  <c:v>9.1004873033412199</c:v>
                </c:pt>
                <c:pt idx="1390">
                  <c:v>9.1070391300534901</c:v>
                </c:pt>
                <c:pt idx="1391">
                  <c:v>9.1135909567657603</c:v>
                </c:pt>
                <c:pt idx="1392">
                  <c:v>9.1201427834780304</c:v>
                </c:pt>
                <c:pt idx="1393">
                  <c:v>9.1266946101903006</c:v>
                </c:pt>
                <c:pt idx="1394">
                  <c:v>9.1332464369025708</c:v>
                </c:pt>
                <c:pt idx="1395">
                  <c:v>9.1397982636148392</c:v>
                </c:pt>
                <c:pt idx="1396">
                  <c:v>9.1463500903271093</c:v>
                </c:pt>
                <c:pt idx="1397">
                  <c:v>9.1529019170393795</c:v>
                </c:pt>
                <c:pt idx="1398">
                  <c:v>9.1594537437516408</c:v>
                </c:pt>
                <c:pt idx="1399">
                  <c:v>9.1660055704639092</c:v>
                </c:pt>
                <c:pt idx="1400">
                  <c:v>9.1725573971761794</c:v>
                </c:pt>
                <c:pt idx="1401">
                  <c:v>9.1791092238884495</c:v>
                </c:pt>
                <c:pt idx="1402">
                  <c:v>9.1856610506007197</c:v>
                </c:pt>
                <c:pt idx="1403">
                  <c:v>9.1922128773129899</c:v>
                </c:pt>
                <c:pt idx="1404">
                  <c:v>9.19876470402526</c:v>
                </c:pt>
                <c:pt idx="1405">
                  <c:v>9.2053165307375195</c:v>
                </c:pt>
                <c:pt idx="1406">
                  <c:v>9.2118683574497897</c:v>
                </c:pt>
                <c:pt idx="1407">
                  <c:v>9.2184201841620599</c:v>
                </c:pt>
                <c:pt idx="1408">
                  <c:v>9.2249720108743301</c:v>
                </c:pt>
                <c:pt idx="1409">
                  <c:v>9.2315238375866002</c:v>
                </c:pt>
                <c:pt idx="1410">
                  <c:v>9.2380756642988704</c:v>
                </c:pt>
                <c:pt idx="1411">
                  <c:v>9.2446274910111406</c:v>
                </c:pt>
                <c:pt idx="1412">
                  <c:v>9.2511793177234001</c:v>
                </c:pt>
                <c:pt idx="1413">
                  <c:v>9.2577311444356702</c:v>
                </c:pt>
                <c:pt idx="1414">
                  <c:v>9.2642829711479404</c:v>
                </c:pt>
                <c:pt idx="1415">
                  <c:v>9.2708347978602106</c:v>
                </c:pt>
                <c:pt idx="1416">
                  <c:v>9.2773866245724808</c:v>
                </c:pt>
                <c:pt idx="1417">
                  <c:v>9.2839384512847491</c:v>
                </c:pt>
                <c:pt idx="1418">
                  <c:v>9.2904902779970193</c:v>
                </c:pt>
                <c:pt idx="1419">
                  <c:v>9.2970421047092895</c:v>
                </c:pt>
                <c:pt idx="1420">
                  <c:v>9.3035939314215508</c:v>
                </c:pt>
                <c:pt idx="1421">
                  <c:v>9.3101457581338192</c:v>
                </c:pt>
                <c:pt idx="1422">
                  <c:v>9.3166975848460893</c:v>
                </c:pt>
                <c:pt idx="1423">
                  <c:v>9.3232494115583595</c:v>
                </c:pt>
                <c:pt idx="1424">
                  <c:v>9.3298012382706297</c:v>
                </c:pt>
                <c:pt idx="1425">
                  <c:v>9.3363530649828999</c:v>
                </c:pt>
                <c:pt idx="1426">
                  <c:v>9.34290489169517</c:v>
                </c:pt>
                <c:pt idx="1427">
                  <c:v>9.3494567184074402</c:v>
                </c:pt>
                <c:pt idx="1428">
                  <c:v>9.3560085451197104</c:v>
                </c:pt>
                <c:pt idx="1429">
                  <c:v>9.3625603718319699</c:v>
                </c:pt>
                <c:pt idx="1430">
                  <c:v>9.36911219854424</c:v>
                </c:pt>
                <c:pt idx="1431">
                  <c:v>9.3756640252565102</c:v>
                </c:pt>
                <c:pt idx="1432">
                  <c:v>9.3822158519687804</c:v>
                </c:pt>
                <c:pt idx="1433">
                  <c:v>9.3887676786810506</c:v>
                </c:pt>
                <c:pt idx="1434">
                  <c:v>9.3953195053933207</c:v>
                </c:pt>
                <c:pt idx="1435">
                  <c:v>9.4018713321055891</c:v>
                </c:pt>
                <c:pt idx="1436">
                  <c:v>9.4084231588178504</c:v>
                </c:pt>
                <c:pt idx="1437">
                  <c:v>9.4149749855301206</c:v>
                </c:pt>
                <c:pt idx="1438">
                  <c:v>9.4215268122423907</c:v>
                </c:pt>
                <c:pt idx="1439">
                  <c:v>9.4280786389546591</c:v>
                </c:pt>
                <c:pt idx="1440">
                  <c:v>9.4346304656669293</c:v>
                </c:pt>
                <c:pt idx="1441">
                  <c:v>9.4411822923791995</c:v>
                </c:pt>
                <c:pt idx="1442">
                  <c:v>9.4477341190914697</c:v>
                </c:pt>
                <c:pt idx="1443">
                  <c:v>9.4542859458037398</c:v>
                </c:pt>
                <c:pt idx="1444">
                  <c:v>9.46083777251601</c:v>
                </c:pt>
                <c:pt idx="1445">
                  <c:v>9.4673895992282695</c:v>
                </c:pt>
                <c:pt idx="1446">
                  <c:v>9.4739414259405397</c:v>
                </c:pt>
                <c:pt idx="1447">
                  <c:v>9.4804932526528098</c:v>
                </c:pt>
                <c:pt idx="1448">
                  <c:v>9.48704507936508</c:v>
                </c:pt>
                <c:pt idx="1449">
                  <c:v>9.4935969060773502</c:v>
                </c:pt>
                <c:pt idx="1450">
                  <c:v>9.5001487327896204</c:v>
                </c:pt>
                <c:pt idx="1451">
                  <c:v>9.5067005595018905</c:v>
                </c:pt>
                <c:pt idx="1452">
                  <c:v>9.51325238621415</c:v>
                </c:pt>
                <c:pt idx="1453">
                  <c:v>9.5198042129264202</c:v>
                </c:pt>
                <c:pt idx="1454">
                  <c:v>9.5263560396386904</c:v>
                </c:pt>
                <c:pt idx="1455">
                  <c:v>9.5329078663509605</c:v>
                </c:pt>
                <c:pt idx="1456">
                  <c:v>9.5394596930632307</c:v>
                </c:pt>
                <c:pt idx="1457">
                  <c:v>9.5460115197755009</c:v>
                </c:pt>
                <c:pt idx="1458">
                  <c:v>9.5525633464877693</c:v>
                </c:pt>
                <c:pt idx="1459">
                  <c:v>9.5591151732000306</c:v>
                </c:pt>
                <c:pt idx="1460">
                  <c:v>9.5656669999123007</c:v>
                </c:pt>
                <c:pt idx="1461">
                  <c:v>9.5722188266245691</c:v>
                </c:pt>
                <c:pt idx="1462">
                  <c:v>9.5787706533368393</c:v>
                </c:pt>
                <c:pt idx="1463">
                  <c:v>9.5853224800491095</c:v>
                </c:pt>
                <c:pt idx="1464">
                  <c:v>9.5918743067613796</c:v>
                </c:pt>
                <c:pt idx="1465">
                  <c:v>9.5984261334736498</c:v>
                </c:pt>
                <c:pt idx="1466">
                  <c:v>9.6049779601859093</c:v>
                </c:pt>
                <c:pt idx="1467">
                  <c:v>9.6115297868981795</c:v>
                </c:pt>
                <c:pt idx="1468">
                  <c:v>9.6180816136104497</c:v>
                </c:pt>
                <c:pt idx="1469">
                  <c:v>9.6246334403227198</c:v>
                </c:pt>
                <c:pt idx="1470">
                  <c:v>9.63118526703499</c:v>
                </c:pt>
                <c:pt idx="1471">
                  <c:v>9.6377370937472602</c:v>
                </c:pt>
                <c:pt idx="1472">
                  <c:v>9.6442889204595303</c:v>
                </c:pt>
                <c:pt idx="1473">
                  <c:v>9.6508407471718005</c:v>
                </c:pt>
                <c:pt idx="1474">
                  <c:v>9.6573925738840707</c:v>
                </c:pt>
                <c:pt idx="1475">
                  <c:v>9.6639444005963302</c:v>
                </c:pt>
                <c:pt idx="1476">
                  <c:v>9.6704962273086004</c:v>
                </c:pt>
                <c:pt idx="1477">
                  <c:v>9.6770480540208705</c:v>
                </c:pt>
                <c:pt idx="1478">
                  <c:v>9.6835998807331407</c:v>
                </c:pt>
                <c:pt idx="1479">
                  <c:v>9.6901517074454109</c:v>
                </c:pt>
                <c:pt idx="1480">
                  <c:v>9.6967035341576793</c:v>
                </c:pt>
                <c:pt idx="1481">
                  <c:v>9.7032553608699494</c:v>
                </c:pt>
                <c:pt idx="1482">
                  <c:v>9.7098071875822107</c:v>
                </c:pt>
                <c:pt idx="1483">
                  <c:v>9.7163590142944791</c:v>
                </c:pt>
                <c:pt idx="1484">
                  <c:v>9.7229108410067493</c:v>
                </c:pt>
                <c:pt idx="1485">
                  <c:v>9.7294626677190195</c:v>
                </c:pt>
                <c:pt idx="1486">
                  <c:v>9.7360144944312896</c:v>
                </c:pt>
                <c:pt idx="1487">
                  <c:v>9.7425663211435598</c:v>
                </c:pt>
                <c:pt idx="1488">
                  <c:v>9.74911814785583</c:v>
                </c:pt>
                <c:pt idx="1489">
                  <c:v>9.7556699745680895</c:v>
                </c:pt>
                <c:pt idx="1490">
                  <c:v>9.7622218012803597</c:v>
                </c:pt>
                <c:pt idx="1491">
                  <c:v>9.7687736279926298</c:v>
                </c:pt>
                <c:pt idx="1492">
                  <c:v>9.7753254547049</c:v>
                </c:pt>
                <c:pt idx="1493">
                  <c:v>9.7818772814171702</c:v>
                </c:pt>
                <c:pt idx="1494">
                  <c:v>9.7884291081294403</c:v>
                </c:pt>
                <c:pt idx="1495">
                  <c:v>9.7949809348417105</c:v>
                </c:pt>
                <c:pt idx="1496">
                  <c:v>9.8015327615539807</c:v>
                </c:pt>
                <c:pt idx="1497">
                  <c:v>9.8080845882662508</c:v>
                </c:pt>
                <c:pt idx="1498">
                  <c:v>9.8146364149785104</c:v>
                </c:pt>
                <c:pt idx="1499">
                  <c:v>9.8211882416907805</c:v>
                </c:pt>
                <c:pt idx="1500">
                  <c:v>9.8277400684030507</c:v>
                </c:pt>
                <c:pt idx="1501">
                  <c:v>9.8342918951153209</c:v>
                </c:pt>
                <c:pt idx="1502">
                  <c:v>9.8408437218275893</c:v>
                </c:pt>
                <c:pt idx="1503">
                  <c:v>9.8473955485398594</c:v>
                </c:pt>
                <c:pt idx="1504">
                  <c:v>9.8539473752521296</c:v>
                </c:pt>
                <c:pt idx="1505">
                  <c:v>9.8604992019643891</c:v>
                </c:pt>
                <c:pt idx="1506">
                  <c:v>9.8670510286766593</c:v>
                </c:pt>
                <c:pt idx="1507">
                  <c:v>9.8736028553889295</c:v>
                </c:pt>
                <c:pt idx="1508">
                  <c:v>9.8801546821011996</c:v>
                </c:pt>
                <c:pt idx="1509">
                  <c:v>9.8867065088134698</c:v>
                </c:pt>
                <c:pt idx="1510">
                  <c:v>9.89325833552574</c:v>
                </c:pt>
                <c:pt idx="1511">
                  <c:v>9.8998101622380101</c:v>
                </c:pt>
                <c:pt idx="1512">
                  <c:v>9.9063619889502696</c:v>
                </c:pt>
                <c:pt idx="1513">
                  <c:v>9.9129138156625398</c:v>
                </c:pt>
                <c:pt idx="1514">
                  <c:v>9.91946564237481</c:v>
                </c:pt>
                <c:pt idx="1515">
                  <c:v>9.9260174690870802</c:v>
                </c:pt>
                <c:pt idx="1516">
                  <c:v>9.9325692957993503</c:v>
                </c:pt>
                <c:pt idx="1517">
                  <c:v>9.9391211225116205</c:v>
                </c:pt>
                <c:pt idx="1518">
                  <c:v>9.9456729492238907</c:v>
                </c:pt>
                <c:pt idx="1519">
                  <c:v>9.9522247759361608</c:v>
                </c:pt>
                <c:pt idx="1520">
                  <c:v>9.9587766026484292</c:v>
                </c:pt>
                <c:pt idx="1521">
                  <c:v>9.9653284293606905</c:v>
                </c:pt>
                <c:pt idx="1522">
                  <c:v>9.9718802560729607</c:v>
                </c:pt>
                <c:pt idx="1523">
                  <c:v>9.9784320827852309</c:v>
                </c:pt>
                <c:pt idx="1524">
                  <c:v>9.9849839094974993</c:v>
                </c:pt>
                <c:pt idx="1525">
                  <c:v>9.9915357362097694</c:v>
                </c:pt>
                <c:pt idx="1526">
                  <c:v>9.9980875629220396</c:v>
                </c:pt>
                <c:pt idx="1527">
                  <c:v>10.004639389634301</c:v>
                </c:pt>
                <c:pt idx="1528">
                  <c:v>10.011191216346599</c:v>
                </c:pt>
                <c:pt idx="1529">
                  <c:v>10.0177430430588</c:v>
                </c:pt>
                <c:pt idx="1530">
                  <c:v>10.024294869771101</c:v>
                </c:pt>
                <c:pt idx="1531">
                  <c:v>10.030846696483399</c:v>
                </c:pt>
                <c:pt idx="1532">
                  <c:v>10.0373985231957</c:v>
                </c:pt>
                <c:pt idx="1533">
                  <c:v>10.043950349907901</c:v>
                </c:pt>
                <c:pt idx="1534">
                  <c:v>10.050502176620199</c:v>
                </c:pt>
                <c:pt idx="1535">
                  <c:v>10.0570540033325</c:v>
                </c:pt>
                <c:pt idx="1536">
                  <c:v>10.0636058300447</c:v>
                </c:pt>
                <c:pt idx="1537">
                  <c:v>10.070157656757001</c:v>
                </c:pt>
                <c:pt idx="1538">
                  <c:v>10.076709483469299</c:v>
                </c:pt>
                <c:pt idx="1539">
                  <c:v>10.0832613101815</c:v>
                </c:pt>
                <c:pt idx="1540">
                  <c:v>10.089813136893801</c:v>
                </c:pt>
                <c:pt idx="1541">
                  <c:v>10.096364963606099</c:v>
                </c:pt>
                <c:pt idx="1542">
                  <c:v>10.1029167903183</c:v>
                </c:pt>
                <c:pt idx="1543">
                  <c:v>10.109468617030601</c:v>
                </c:pt>
                <c:pt idx="1544">
                  <c:v>10.116020443742901</c:v>
                </c:pt>
                <c:pt idx="1545">
                  <c:v>10.1225722704551</c:v>
                </c:pt>
                <c:pt idx="1546">
                  <c:v>10.1291240971674</c:v>
                </c:pt>
                <c:pt idx="1547">
                  <c:v>10.135675923879701</c:v>
                </c:pt>
                <c:pt idx="1548">
                  <c:v>10.142227750591999</c:v>
                </c:pt>
                <c:pt idx="1549">
                  <c:v>10.1487795773042</c:v>
                </c:pt>
                <c:pt idx="1550">
                  <c:v>10.155331404016501</c:v>
                </c:pt>
                <c:pt idx="1551">
                  <c:v>10.161883230728799</c:v>
                </c:pt>
                <c:pt idx="1552">
                  <c:v>10.168435057441</c:v>
                </c:pt>
                <c:pt idx="1553">
                  <c:v>10.1749868841533</c:v>
                </c:pt>
                <c:pt idx="1554">
                  <c:v>10.181538710865601</c:v>
                </c:pt>
                <c:pt idx="1555">
                  <c:v>10.1880905375778</c:v>
                </c:pt>
                <c:pt idx="1556">
                  <c:v>10.1946423642901</c:v>
                </c:pt>
                <c:pt idx="1557">
                  <c:v>10.201194191002401</c:v>
                </c:pt>
                <c:pt idx="1558">
                  <c:v>10.2077460177146</c:v>
                </c:pt>
                <c:pt idx="1559">
                  <c:v>10.2142978444269</c:v>
                </c:pt>
                <c:pt idx="1560">
                  <c:v>10.220849671139201</c:v>
                </c:pt>
                <c:pt idx="1561">
                  <c:v>10.2274014978514</c:v>
                </c:pt>
                <c:pt idx="1562">
                  <c:v>10.2339533245637</c:v>
                </c:pt>
                <c:pt idx="1563">
                  <c:v>10.240505151276</c:v>
                </c:pt>
                <c:pt idx="1564">
                  <c:v>10.247056977988199</c:v>
                </c:pt>
                <c:pt idx="1565">
                  <c:v>10.2536088047005</c:v>
                </c:pt>
                <c:pt idx="1566">
                  <c:v>10.2601606314128</c:v>
                </c:pt>
                <c:pt idx="1567">
                  <c:v>10.266712458125101</c:v>
                </c:pt>
                <c:pt idx="1568">
                  <c:v>10.2732642848373</c:v>
                </c:pt>
                <c:pt idx="1569">
                  <c:v>10.2798161115496</c:v>
                </c:pt>
                <c:pt idx="1570">
                  <c:v>10.2863679382619</c:v>
                </c:pt>
                <c:pt idx="1571">
                  <c:v>10.2929197649741</c:v>
                </c:pt>
                <c:pt idx="1572">
                  <c:v>10.2994715916864</c:v>
                </c:pt>
                <c:pt idx="1573">
                  <c:v>10.3060234183987</c:v>
                </c:pt>
                <c:pt idx="1574">
                  <c:v>10.312575245110899</c:v>
                </c:pt>
                <c:pt idx="1575">
                  <c:v>10.3191270718232</c:v>
                </c:pt>
                <c:pt idx="1576">
                  <c:v>10.3256788985355</c:v>
                </c:pt>
                <c:pt idx="1577">
                  <c:v>10.332230725247699</c:v>
                </c:pt>
                <c:pt idx="1578">
                  <c:v>10.33878255196</c:v>
                </c:pt>
                <c:pt idx="1579">
                  <c:v>10.3453343786723</c:v>
                </c:pt>
                <c:pt idx="1580">
                  <c:v>10.351886205384501</c:v>
                </c:pt>
                <c:pt idx="1581">
                  <c:v>10.358438032096799</c:v>
                </c:pt>
                <c:pt idx="1582">
                  <c:v>10.3649898588091</c:v>
                </c:pt>
                <c:pt idx="1583">
                  <c:v>10.3715416855214</c:v>
                </c:pt>
                <c:pt idx="1584">
                  <c:v>10.378093512233599</c:v>
                </c:pt>
                <c:pt idx="1585">
                  <c:v>10.3846453389459</c:v>
                </c:pt>
                <c:pt idx="1586">
                  <c:v>10.3911971656582</c:v>
                </c:pt>
                <c:pt idx="1587">
                  <c:v>10.397748992370399</c:v>
                </c:pt>
                <c:pt idx="1588">
                  <c:v>10.4043008190827</c:v>
                </c:pt>
                <c:pt idx="1589">
                  <c:v>10.410852645795</c:v>
                </c:pt>
                <c:pt idx="1590">
                  <c:v>10.417404472507201</c:v>
                </c:pt>
                <c:pt idx="1591">
                  <c:v>10.423956299219499</c:v>
                </c:pt>
                <c:pt idx="1592">
                  <c:v>10.4305081259318</c:v>
                </c:pt>
                <c:pt idx="1593">
                  <c:v>10.437059952644001</c:v>
                </c:pt>
                <c:pt idx="1594">
                  <c:v>10.443611779356299</c:v>
                </c:pt>
                <c:pt idx="1595">
                  <c:v>10.4501636060686</c:v>
                </c:pt>
                <c:pt idx="1596">
                  <c:v>10.456715432780801</c:v>
                </c:pt>
                <c:pt idx="1597">
                  <c:v>10.463267259493101</c:v>
                </c:pt>
                <c:pt idx="1598">
                  <c:v>10.469819086205399</c:v>
                </c:pt>
                <c:pt idx="1599">
                  <c:v>10.4763709129177</c:v>
                </c:pt>
                <c:pt idx="1600">
                  <c:v>10.482922739629901</c:v>
                </c:pt>
                <c:pt idx="1601">
                  <c:v>10.489474566342199</c:v>
                </c:pt>
                <c:pt idx="1602">
                  <c:v>10.4960263930545</c:v>
                </c:pt>
                <c:pt idx="1603">
                  <c:v>10.502578219766701</c:v>
                </c:pt>
                <c:pt idx="1604">
                  <c:v>10.509130046478999</c:v>
                </c:pt>
                <c:pt idx="1605">
                  <c:v>10.5156818731913</c:v>
                </c:pt>
                <c:pt idx="1606">
                  <c:v>10.5222336999035</c:v>
                </c:pt>
                <c:pt idx="1607">
                  <c:v>10.528785526615801</c:v>
                </c:pt>
                <c:pt idx="1608">
                  <c:v>10.535337353328099</c:v>
                </c:pt>
                <c:pt idx="1609">
                  <c:v>10.5418891800403</c:v>
                </c:pt>
                <c:pt idx="1610">
                  <c:v>10.548441006752601</c:v>
                </c:pt>
                <c:pt idx="1611">
                  <c:v>10.554992833464899</c:v>
                </c:pt>
                <c:pt idx="1612">
                  <c:v>10.5615446601771</c:v>
                </c:pt>
                <c:pt idx="1613">
                  <c:v>10.568096486889401</c:v>
                </c:pt>
                <c:pt idx="1614">
                  <c:v>10.574648313601701</c:v>
                </c:pt>
                <c:pt idx="1615">
                  <c:v>10.581200140313999</c:v>
                </c:pt>
                <c:pt idx="1616">
                  <c:v>10.5877519670262</c:v>
                </c:pt>
                <c:pt idx="1617">
                  <c:v>10.594303793738501</c:v>
                </c:pt>
                <c:pt idx="1618">
                  <c:v>10.600855620450799</c:v>
                </c:pt>
                <c:pt idx="1619">
                  <c:v>10.607407447163</c:v>
                </c:pt>
                <c:pt idx="1620">
                  <c:v>10.613959273875301</c:v>
                </c:pt>
                <c:pt idx="1621">
                  <c:v>10.620511100587599</c:v>
                </c:pt>
                <c:pt idx="1622">
                  <c:v>10.6270629272998</c:v>
                </c:pt>
                <c:pt idx="1623">
                  <c:v>10.6336147540121</c:v>
                </c:pt>
                <c:pt idx="1624">
                  <c:v>10.640166580724401</c:v>
                </c:pt>
                <c:pt idx="1625">
                  <c:v>10.6467184074366</c:v>
                </c:pt>
                <c:pt idx="1626">
                  <c:v>10.6532702341489</c:v>
                </c:pt>
                <c:pt idx="1627">
                  <c:v>10.659822060861201</c:v>
                </c:pt>
                <c:pt idx="1628">
                  <c:v>10.6663738875734</c:v>
                </c:pt>
                <c:pt idx="1629">
                  <c:v>10.6729257142857</c:v>
                </c:pt>
                <c:pt idx="1630">
                  <c:v>10.679477540998001</c:v>
                </c:pt>
                <c:pt idx="1631">
                  <c:v>10.686029367710301</c:v>
                </c:pt>
                <c:pt idx="1632">
                  <c:v>10.6925811944225</c:v>
                </c:pt>
                <c:pt idx="1633">
                  <c:v>10.6991330211348</c:v>
                </c:pt>
                <c:pt idx="1634">
                  <c:v>10.705684847847101</c:v>
                </c:pt>
                <c:pt idx="1635">
                  <c:v>10.7122366745593</c:v>
                </c:pt>
                <c:pt idx="1636">
                  <c:v>10.7187885012716</c:v>
                </c:pt>
                <c:pt idx="1637">
                  <c:v>10.725340327983901</c:v>
                </c:pt>
                <c:pt idx="1638">
                  <c:v>10.7318921546961</c:v>
                </c:pt>
                <c:pt idx="1639">
                  <c:v>10.7384439814084</c:v>
                </c:pt>
                <c:pt idx="1640">
                  <c:v>10.7449958081207</c:v>
                </c:pt>
                <c:pt idx="1641">
                  <c:v>10.7515476348329</c:v>
                </c:pt>
                <c:pt idx="1642">
                  <c:v>10.7580994615452</c:v>
                </c:pt>
                <c:pt idx="1643">
                  <c:v>10.7646512882575</c:v>
                </c:pt>
                <c:pt idx="1644">
                  <c:v>10.771203114969699</c:v>
                </c:pt>
                <c:pt idx="1645">
                  <c:v>10.777754941682</c:v>
                </c:pt>
                <c:pt idx="1646">
                  <c:v>10.7843067683943</c:v>
                </c:pt>
                <c:pt idx="1647">
                  <c:v>10.790858595106499</c:v>
                </c:pt>
                <c:pt idx="1648">
                  <c:v>10.7974104218188</c:v>
                </c:pt>
                <c:pt idx="1649">
                  <c:v>10.8039622485311</c:v>
                </c:pt>
                <c:pt idx="1650">
                  <c:v>10.8105140752434</c:v>
                </c:pt>
                <c:pt idx="1651">
                  <c:v>10.817065901955599</c:v>
                </c:pt>
                <c:pt idx="1652">
                  <c:v>10.8236177286679</c:v>
                </c:pt>
                <c:pt idx="1653">
                  <c:v>10.8301695553802</c:v>
                </c:pt>
                <c:pt idx="1654">
                  <c:v>10.836721382092399</c:v>
                </c:pt>
                <c:pt idx="1655">
                  <c:v>10.8432732088047</c:v>
                </c:pt>
                <c:pt idx="1656">
                  <c:v>10.849825035517</c:v>
                </c:pt>
                <c:pt idx="1657">
                  <c:v>10.856376862229199</c:v>
                </c:pt>
                <c:pt idx="1658">
                  <c:v>10.8629286889415</c:v>
                </c:pt>
                <c:pt idx="1659">
                  <c:v>10.8694805156538</c:v>
                </c:pt>
                <c:pt idx="1660">
                  <c:v>10.876032342366001</c:v>
                </c:pt>
                <c:pt idx="1661">
                  <c:v>10.882584169078299</c:v>
                </c:pt>
                <c:pt idx="1662">
                  <c:v>10.8891359957906</c:v>
                </c:pt>
                <c:pt idx="1663">
                  <c:v>10.8956878225029</c:v>
                </c:pt>
                <c:pt idx="1664">
                  <c:v>10.902239649215099</c:v>
                </c:pt>
                <c:pt idx="1665">
                  <c:v>10.9087914759274</c:v>
                </c:pt>
                <c:pt idx="1666">
                  <c:v>10.9153433026397</c:v>
                </c:pt>
                <c:pt idx="1667">
                  <c:v>10.921895129351901</c:v>
                </c:pt>
                <c:pt idx="1668">
                  <c:v>10.928446956064199</c:v>
                </c:pt>
                <c:pt idx="1669">
                  <c:v>10.9349987827765</c:v>
                </c:pt>
                <c:pt idx="1670">
                  <c:v>10.941550609488701</c:v>
                </c:pt>
                <c:pt idx="1671">
                  <c:v>10.948102436200999</c:v>
                </c:pt>
                <c:pt idx="1672">
                  <c:v>10.9546542629133</c:v>
                </c:pt>
                <c:pt idx="1673">
                  <c:v>10.961206089625501</c:v>
                </c:pt>
                <c:pt idx="1674">
                  <c:v>10.967757916337799</c:v>
                </c:pt>
                <c:pt idx="1675">
                  <c:v>10.9743097430501</c:v>
                </c:pt>
                <c:pt idx="1676">
                  <c:v>10.9808615697623</c:v>
                </c:pt>
                <c:pt idx="1677">
                  <c:v>10.987413396474601</c:v>
                </c:pt>
                <c:pt idx="1678">
                  <c:v>10.993965223186899</c:v>
                </c:pt>
                <c:pt idx="1679">
                  <c:v>11.0005170498991</c:v>
                </c:pt>
                <c:pt idx="1680">
                  <c:v>11.007068876611401</c:v>
                </c:pt>
                <c:pt idx="1681">
                  <c:v>11.013620703323699</c:v>
                </c:pt>
                <c:pt idx="1682">
                  <c:v>11.020172530036</c:v>
                </c:pt>
                <c:pt idx="1683">
                  <c:v>11.026724356748201</c:v>
                </c:pt>
                <c:pt idx="1684">
                  <c:v>11.033276183460501</c:v>
                </c:pt>
                <c:pt idx="1685">
                  <c:v>11.039828010172799</c:v>
                </c:pt>
                <c:pt idx="1686">
                  <c:v>11.046379836885</c:v>
                </c:pt>
                <c:pt idx="1687">
                  <c:v>11.052931663597301</c:v>
                </c:pt>
                <c:pt idx="1688">
                  <c:v>11.059483490309599</c:v>
                </c:pt>
                <c:pt idx="1689">
                  <c:v>11.0660353170218</c:v>
                </c:pt>
                <c:pt idx="1690">
                  <c:v>11.072587143734101</c:v>
                </c:pt>
                <c:pt idx="1691">
                  <c:v>11.079138970446399</c:v>
                </c:pt>
                <c:pt idx="1692">
                  <c:v>11.0856907971586</c:v>
                </c:pt>
                <c:pt idx="1693">
                  <c:v>11.0922426238709</c:v>
                </c:pt>
                <c:pt idx="1694">
                  <c:v>11.098794450583201</c:v>
                </c:pt>
                <c:pt idx="1695">
                  <c:v>11.1053462772954</c:v>
                </c:pt>
                <c:pt idx="1696">
                  <c:v>11.1118981040077</c:v>
                </c:pt>
                <c:pt idx="1697">
                  <c:v>11.118449930720001</c:v>
                </c:pt>
                <c:pt idx="1698">
                  <c:v>11.125001757432299</c:v>
                </c:pt>
                <c:pt idx="1699">
                  <c:v>11.1315535841445</c:v>
                </c:pt>
                <c:pt idx="1700">
                  <c:v>11.138105410856801</c:v>
                </c:pt>
                <c:pt idx="1701">
                  <c:v>11.144657237569101</c:v>
                </c:pt>
                <c:pt idx="1702">
                  <c:v>11.1512090642813</c:v>
                </c:pt>
                <c:pt idx="1703">
                  <c:v>11.1577608909936</c:v>
                </c:pt>
                <c:pt idx="1704">
                  <c:v>11.164312717705901</c:v>
                </c:pt>
                <c:pt idx="1705">
                  <c:v>11.1708645444181</c:v>
                </c:pt>
                <c:pt idx="1706">
                  <c:v>11.1774163711304</c:v>
                </c:pt>
                <c:pt idx="1707">
                  <c:v>11.183968197842701</c:v>
                </c:pt>
                <c:pt idx="1708">
                  <c:v>11.1905200245549</c:v>
                </c:pt>
                <c:pt idx="1709">
                  <c:v>11.1970718512672</c:v>
                </c:pt>
                <c:pt idx="1710">
                  <c:v>11.2036236779795</c:v>
                </c:pt>
                <c:pt idx="1711">
                  <c:v>11.2101755046917</c:v>
                </c:pt>
                <c:pt idx="1712">
                  <c:v>11.216727331404</c:v>
                </c:pt>
                <c:pt idx="1713">
                  <c:v>11.2232791581163</c:v>
                </c:pt>
                <c:pt idx="1714">
                  <c:v>11.229830984828601</c:v>
                </c:pt>
                <c:pt idx="1715">
                  <c:v>11.2363828115408</c:v>
                </c:pt>
                <c:pt idx="1716">
                  <c:v>11.2429346382531</c:v>
                </c:pt>
                <c:pt idx="1717">
                  <c:v>11.249486464965401</c:v>
                </c:pt>
                <c:pt idx="1718">
                  <c:v>11.2560382916776</c:v>
                </c:pt>
                <c:pt idx="1719">
                  <c:v>11.2625901183899</c:v>
                </c:pt>
                <c:pt idx="1720">
                  <c:v>11.2691419451022</c:v>
                </c:pt>
                <c:pt idx="1721">
                  <c:v>11.275693771814399</c:v>
                </c:pt>
                <c:pt idx="1722">
                  <c:v>11.2822455985267</c:v>
                </c:pt>
                <c:pt idx="1723">
                  <c:v>11.288797425239</c:v>
                </c:pt>
                <c:pt idx="1724">
                  <c:v>11.295349251951199</c:v>
                </c:pt>
                <c:pt idx="1725">
                  <c:v>11.3019010786635</c:v>
                </c:pt>
                <c:pt idx="1726">
                  <c:v>11.3084529053758</c:v>
                </c:pt>
                <c:pt idx="1727">
                  <c:v>11.315004732087999</c:v>
                </c:pt>
                <c:pt idx="1728">
                  <c:v>11.3215565588003</c:v>
                </c:pt>
                <c:pt idx="1729">
                  <c:v>11.3281083855126</c:v>
                </c:pt>
                <c:pt idx="1730">
                  <c:v>11.3346602122249</c:v>
                </c:pt>
                <c:pt idx="1731">
                  <c:v>11.341212038937099</c:v>
                </c:pt>
                <c:pt idx="1732">
                  <c:v>11.3477638656494</c:v>
                </c:pt>
                <c:pt idx="1733">
                  <c:v>11.3543156923617</c:v>
                </c:pt>
                <c:pt idx="1734">
                  <c:v>11.360867519073899</c:v>
                </c:pt>
                <c:pt idx="1735">
                  <c:v>11.3674193457862</c:v>
                </c:pt>
                <c:pt idx="1736">
                  <c:v>11.3739711724985</c:v>
                </c:pt>
                <c:pt idx="1737">
                  <c:v>11.380522999210701</c:v>
                </c:pt>
                <c:pt idx="1738">
                  <c:v>11.387074825922999</c:v>
                </c:pt>
                <c:pt idx="1739">
                  <c:v>11.3936266526353</c:v>
                </c:pt>
                <c:pt idx="1740">
                  <c:v>11.400178479347501</c:v>
                </c:pt>
                <c:pt idx="1741">
                  <c:v>11.406730306059799</c:v>
                </c:pt>
                <c:pt idx="1742">
                  <c:v>11.4132821327721</c:v>
                </c:pt>
                <c:pt idx="1743">
                  <c:v>11.419833959484301</c:v>
                </c:pt>
                <c:pt idx="1744">
                  <c:v>11.426385786196599</c:v>
                </c:pt>
                <c:pt idx="1745">
                  <c:v>11.4329376129089</c:v>
                </c:pt>
                <c:pt idx="1746">
                  <c:v>11.4394894396212</c:v>
                </c:pt>
                <c:pt idx="1747">
                  <c:v>11.446041266333401</c:v>
                </c:pt>
                <c:pt idx="1748">
                  <c:v>11.452593093045699</c:v>
                </c:pt>
                <c:pt idx="1749">
                  <c:v>11.459144919758</c:v>
                </c:pt>
                <c:pt idx="1750">
                  <c:v>11.465696746470201</c:v>
                </c:pt>
                <c:pt idx="1751">
                  <c:v>11.472248573182499</c:v>
                </c:pt>
                <c:pt idx="1752">
                  <c:v>11.4788003998948</c:v>
                </c:pt>
                <c:pt idx="1753">
                  <c:v>11.485352226607001</c:v>
                </c:pt>
                <c:pt idx="1754">
                  <c:v>11.491904053319301</c:v>
                </c:pt>
                <c:pt idx="1755">
                  <c:v>11.498455880031599</c:v>
                </c:pt>
                <c:pt idx="1756">
                  <c:v>11.5050077067438</c:v>
                </c:pt>
                <c:pt idx="1757">
                  <c:v>11.511559533456101</c:v>
                </c:pt>
                <c:pt idx="1758">
                  <c:v>11.518111360168399</c:v>
                </c:pt>
                <c:pt idx="1759">
                  <c:v>11.5246631868806</c:v>
                </c:pt>
                <c:pt idx="1760">
                  <c:v>11.531215013592901</c:v>
                </c:pt>
                <c:pt idx="1761">
                  <c:v>11.537766840305199</c:v>
                </c:pt>
                <c:pt idx="1762">
                  <c:v>11.5443186670174</c:v>
                </c:pt>
                <c:pt idx="1763">
                  <c:v>11.5508704937297</c:v>
                </c:pt>
                <c:pt idx="1764">
                  <c:v>11.557422320442001</c:v>
                </c:pt>
                <c:pt idx="1765">
                  <c:v>11.563974147154299</c:v>
                </c:pt>
                <c:pt idx="1766">
                  <c:v>11.5705259738665</c:v>
                </c:pt>
                <c:pt idx="1767">
                  <c:v>11.577077800578801</c:v>
                </c:pt>
                <c:pt idx="1768">
                  <c:v>11.583629627291099</c:v>
                </c:pt>
                <c:pt idx="1769">
                  <c:v>11.5901814540033</c:v>
                </c:pt>
                <c:pt idx="1770">
                  <c:v>11.596733280715601</c:v>
                </c:pt>
                <c:pt idx="1771">
                  <c:v>11.603285107427901</c:v>
                </c:pt>
                <c:pt idx="1772">
                  <c:v>11.6098369341401</c:v>
                </c:pt>
                <c:pt idx="1773">
                  <c:v>11.6163887608524</c:v>
                </c:pt>
                <c:pt idx="1774">
                  <c:v>11.622940587564701</c:v>
                </c:pt>
                <c:pt idx="1775">
                  <c:v>11.6294924142769</c:v>
                </c:pt>
                <c:pt idx="1776">
                  <c:v>11.6360442409892</c:v>
                </c:pt>
                <c:pt idx="1777">
                  <c:v>11.642596067701501</c:v>
                </c:pt>
                <c:pt idx="1778">
                  <c:v>11.649147894413799</c:v>
                </c:pt>
                <c:pt idx="1779">
                  <c:v>11.655699721126</c:v>
                </c:pt>
                <c:pt idx="1780">
                  <c:v>11.6622515478383</c:v>
                </c:pt>
                <c:pt idx="1781">
                  <c:v>11.668803374550601</c:v>
                </c:pt>
                <c:pt idx="1782">
                  <c:v>11.6753552012628</c:v>
                </c:pt>
                <c:pt idx="1783">
                  <c:v>11.6819070279751</c:v>
                </c:pt>
                <c:pt idx="1784">
                  <c:v>11.688458854687401</c:v>
                </c:pt>
                <c:pt idx="1785">
                  <c:v>11.6950106813996</c:v>
                </c:pt>
                <c:pt idx="1786">
                  <c:v>11.7015625081119</c:v>
                </c:pt>
                <c:pt idx="1787">
                  <c:v>11.7081143348242</c:v>
                </c:pt>
                <c:pt idx="1788">
                  <c:v>11.7146661615364</c:v>
                </c:pt>
                <c:pt idx="1789">
                  <c:v>11.7212179882487</c:v>
                </c:pt>
                <c:pt idx="1790">
                  <c:v>11.727769814961</c:v>
                </c:pt>
                <c:pt idx="1791">
                  <c:v>11.734321641673199</c:v>
                </c:pt>
                <c:pt idx="1792">
                  <c:v>11.7408734683855</c:v>
                </c:pt>
                <c:pt idx="1793">
                  <c:v>11.7474252950978</c:v>
                </c:pt>
                <c:pt idx="1794">
                  <c:v>11.753977121809999</c:v>
                </c:pt>
                <c:pt idx="1795">
                  <c:v>11.7605289485223</c:v>
                </c:pt>
                <c:pt idx="1796">
                  <c:v>11.7670807752346</c:v>
                </c:pt>
                <c:pt idx="1797">
                  <c:v>11.7736326019469</c:v>
                </c:pt>
                <c:pt idx="1798">
                  <c:v>11.7801844286591</c:v>
                </c:pt>
                <c:pt idx="1799">
                  <c:v>11.7867362553714</c:v>
                </c:pt>
                <c:pt idx="1800">
                  <c:v>11.7932880820837</c:v>
                </c:pt>
                <c:pt idx="1801">
                  <c:v>11.799839908795899</c:v>
                </c:pt>
                <c:pt idx="1802">
                  <c:v>11.8063917355082</c:v>
                </c:pt>
                <c:pt idx="1803">
                  <c:v>11.8129435622205</c:v>
                </c:pt>
                <c:pt idx="1804">
                  <c:v>11.819495388932699</c:v>
                </c:pt>
                <c:pt idx="1805">
                  <c:v>11.826047215645</c:v>
                </c:pt>
                <c:pt idx="1806">
                  <c:v>11.8325990423573</c:v>
                </c:pt>
                <c:pt idx="1807">
                  <c:v>11.839150869069501</c:v>
                </c:pt>
                <c:pt idx="1808">
                  <c:v>11.845702695781799</c:v>
                </c:pt>
                <c:pt idx="1809">
                  <c:v>11.8522545224941</c:v>
                </c:pt>
                <c:pt idx="1810">
                  <c:v>11.858806349206301</c:v>
                </c:pt>
                <c:pt idx="1811">
                  <c:v>11.865358175918599</c:v>
                </c:pt>
                <c:pt idx="1812">
                  <c:v>11.8719100026309</c:v>
                </c:pt>
                <c:pt idx="1813">
                  <c:v>11.8784618293432</c:v>
                </c:pt>
                <c:pt idx="1814">
                  <c:v>11.885013656055399</c:v>
                </c:pt>
                <c:pt idx="1815">
                  <c:v>11.8915654827677</c:v>
                </c:pt>
                <c:pt idx="1816">
                  <c:v>11.89811730948</c:v>
                </c:pt>
                <c:pt idx="1817">
                  <c:v>11.904669136192201</c:v>
                </c:pt>
                <c:pt idx="1818">
                  <c:v>11.911220962904499</c:v>
                </c:pt>
                <c:pt idx="1819">
                  <c:v>11.9177727896168</c:v>
                </c:pt>
                <c:pt idx="1820">
                  <c:v>11.924324616329001</c:v>
                </c:pt>
                <c:pt idx="1821">
                  <c:v>11.930876443041299</c:v>
                </c:pt>
                <c:pt idx="1822">
                  <c:v>11.9374282697536</c:v>
                </c:pt>
                <c:pt idx="1823">
                  <c:v>11.943980096465801</c:v>
                </c:pt>
                <c:pt idx="1824">
                  <c:v>11.950531923178101</c:v>
                </c:pt>
                <c:pt idx="1825">
                  <c:v>11.957083749890399</c:v>
                </c:pt>
                <c:pt idx="1826">
                  <c:v>11.9636355766026</c:v>
                </c:pt>
                <c:pt idx="1827">
                  <c:v>11.970187403314901</c:v>
                </c:pt>
                <c:pt idx="1828">
                  <c:v>11.976739230027199</c:v>
                </c:pt>
                <c:pt idx="1829">
                  <c:v>11.9832910567395</c:v>
                </c:pt>
                <c:pt idx="1830">
                  <c:v>11.989842883451701</c:v>
                </c:pt>
                <c:pt idx="1831">
                  <c:v>11.996394710163999</c:v>
                </c:pt>
                <c:pt idx="1832">
                  <c:v>12.0029465368763</c:v>
                </c:pt>
                <c:pt idx="1833">
                  <c:v>12.0094983635885</c:v>
                </c:pt>
                <c:pt idx="1834">
                  <c:v>12.016050190300801</c:v>
                </c:pt>
                <c:pt idx="1835">
                  <c:v>12.022602017013099</c:v>
                </c:pt>
                <c:pt idx="1836">
                  <c:v>12.0291538437253</c:v>
                </c:pt>
                <c:pt idx="1837">
                  <c:v>12.035705670437601</c:v>
                </c:pt>
                <c:pt idx="1838">
                  <c:v>12.042257497149899</c:v>
                </c:pt>
                <c:pt idx="1839">
                  <c:v>12.0488093238621</c:v>
                </c:pt>
                <c:pt idx="1840">
                  <c:v>12.0553611505744</c:v>
                </c:pt>
                <c:pt idx="1841">
                  <c:v>12.061912977286701</c:v>
                </c:pt>
                <c:pt idx="1842">
                  <c:v>12.0684648039989</c:v>
                </c:pt>
                <c:pt idx="1843">
                  <c:v>12.0750166307112</c:v>
                </c:pt>
                <c:pt idx="1844">
                  <c:v>12.081568457423501</c:v>
                </c:pt>
                <c:pt idx="1845">
                  <c:v>12.088120284135799</c:v>
                </c:pt>
                <c:pt idx="1846">
                  <c:v>12.094672110848</c:v>
                </c:pt>
                <c:pt idx="1847">
                  <c:v>12.101223937560301</c:v>
                </c:pt>
                <c:pt idx="1848">
                  <c:v>12.107775764272599</c:v>
                </c:pt>
                <c:pt idx="1849">
                  <c:v>12.1143275909848</c:v>
                </c:pt>
                <c:pt idx="1850">
                  <c:v>12.1208794176971</c:v>
                </c:pt>
                <c:pt idx="1851">
                  <c:v>12.127431244409401</c:v>
                </c:pt>
                <c:pt idx="1852">
                  <c:v>12.1339830711216</c:v>
                </c:pt>
                <c:pt idx="1853">
                  <c:v>12.1405348978339</c:v>
                </c:pt>
                <c:pt idx="1854">
                  <c:v>12.147086724546201</c:v>
                </c:pt>
                <c:pt idx="1855">
                  <c:v>12.1536385512584</c:v>
                </c:pt>
                <c:pt idx="1856">
                  <c:v>12.1601903779707</c:v>
                </c:pt>
                <c:pt idx="1857">
                  <c:v>12.166742204683</c:v>
                </c:pt>
                <c:pt idx="1858">
                  <c:v>12.1732940313952</c:v>
                </c:pt>
                <c:pt idx="1859">
                  <c:v>12.1798458581075</c:v>
                </c:pt>
                <c:pt idx="1860">
                  <c:v>12.1863976848198</c:v>
                </c:pt>
                <c:pt idx="1861">
                  <c:v>12.192949511532101</c:v>
                </c:pt>
                <c:pt idx="1862">
                  <c:v>12.1995013382443</c:v>
                </c:pt>
                <c:pt idx="1863">
                  <c:v>12.2060531649566</c:v>
                </c:pt>
                <c:pt idx="1864">
                  <c:v>12.212604991668901</c:v>
                </c:pt>
                <c:pt idx="1865">
                  <c:v>12.2191568183811</c:v>
                </c:pt>
                <c:pt idx="1866">
                  <c:v>12.2257086450934</c:v>
                </c:pt>
                <c:pt idx="1867">
                  <c:v>12.2322604718057</c:v>
                </c:pt>
                <c:pt idx="1868">
                  <c:v>12.2388122985179</c:v>
                </c:pt>
                <c:pt idx="1869">
                  <c:v>12.2453641252302</c:v>
                </c:pt>
                <c:pt idx="1870">
                  <c:v>12.2519159519425</c:v>
                </c:pt>
                <c:pt idx="1871">
                  <c:v>12.258467778654699</c:v>
                </c:pt>
                <c:pt idx="1872">
                  <c:v>12.265019605367</c:v>
                </c:pt>
                <c:pt idx="1873">
                  <c:v>12.2715714320793</c:v>
                </c:pt>
                <c:pt idx="1874">
                  <c:v>12.278123258791499</c:v>
                </c:pt>
                <c:pt idx="1875">
                  <c:v>12.2846750855038</c:v>
                </c:pt>
                <c:pt idx="1876">
                  <c:v>12.2912269122161</c:v>
                </c:pt>
                <c:pt idx="1877">
                  <c:v>12.2977787389284</c:v>
                </c:pt>
                <c:pt idx="1878">
                  <c:v>12.304330565640599</c:v>
                </c:pt>
                <c:pt idx="1879">
                  <c:v>12.3108823923529</c:v>
                </c:pt>
                <c:pt idx="1880">
                  <c:v>12.3174342190652</c:v>
                </c:pt>
                <c:pt idx="1881">
                  <c:v>12.323986045777399</c:v>
                </c:pt>
                <c:pt idx="1882">
                  <c:v>12.3305378724897</c:v>
                </c:pt>
                <c:pt idx="1883">
                  <c:v>12.337089699202</c:v>
                </c:pt>
                <c:pt idx="1884">
                  <c:v>12.343641525914199</c:v>
                </c:pt>
                <c:pt idx="1885">
                  <c:v>12.3501933526265</c:v>
                </c:pt>
                <c:pt idx="1886">
                  <c:v>12.3567451793388</c:v>
                </c:pt>
                <c:pt idx="1887">
                  <c:v>12.363297006051001</c:v>
                </c:pt>
                <c:pt idx="1888">
                  <c:v>12.369848832763299</c:v>
                </c:pt>
                <c:pt idx="1889">
                  <c:v>12.3764006594756</c:v>
                </c:pt>
                <c:pt idx="1890">
                  <c:v>12.382952486187801</c:v>
                </c:pt>
                <c:pt idx="1891">
                  <c:v>12.389504312900099</c:v>
                </c:pt>
                <c:pt idx="1892">
                  <c:v>12.3960561396124</c:v>
                </c:pt>
                <c:pt idx="1893">
                  <c:v>12.4026079663247</c:v>
                </c:pt>
                <c:pt idx="1894">
                  <c:v>12.409159793036901</c:v>
                </c:pt>
                <c:pt idx="1895">
                  <c:v>12.415711619749199</c:v>
                </c:pt>
                <c:pt idx="1896">
                  <c:v>12.4222634464615</c:v>
                </c:pt>
                <c:pt idx="1897">
                  <c:v>12.428815273173701</c:v>
                </c:pt>
                <c:pt idx="1898">
                  <c:v>12.435367099885999</c:v>
                </c:pt>
                <c:pt idx="1899">
                  <c:v>12.4419189265983</c:v>
                </c:pt>
                <c:pt idx="1900">
                  <c:v>12.448470753310501</c:v>
                </c:pt>
                <c:pt idx="1901">
                  <c:v>12.455022580022799</c:v>
                </c:pt>
                <c:pt idx="1902">
                  <c:v>12.4615744067351</c:v>
                </c:pt>
                <c:pt idx="1903">
                  <c:v>12.4681262334473</c:v>
                </c:pt>
                <c:pt idx="1904">
                  <c:v>12.474678060159601</c:v>
                </c:pt>
                <c:pt idx="1905">
                  <c:v>12.481229886871899</c:v>
                </c:pt>
                <c:pt idx="1906">
                  <c:v>12.4877817135841</c:v>
                </c:pt>
                <c:pt idx="1907">
                  <c:v>12.494333540296401</c:v>
                </c:pt>
                <c:pt idx="1908">
                  <c:v>12.500885367008699</c:v>
                </c:pt>
                <c:pt idx="1909">
                  <c:v>12.507437193721</c:v>
                </c:pt>
                <c:pt idx="1910">
                  <c:v>12.5139890204332</c:v>
                </c:pt>
                <c:pt idx="1911">
                  <c:v>12.520540847145501</c:v>
                </c:pt>
                <c:pt idx="1912">
                  <c:v>12.527092673857799</c:v>
                </c:pt>
                <c:pt idx="1913">
                  <c:v>12.53364450057</c:v>
                </c:pt>
                <c:pt idx="1914">
                  <c:v>12.540196327282301</c:v>
                </c:pt>
                <c:pt idx="1915">
                  <c:v>12.546748153994599</c:v>
                </c:pt>
                <c:pt idx="1916">
                  <c:v>12.5532999807068</c:v>
                </c:pt>
                <c:pt idx="1917">
                  <c:v>12.559851807419101</c:v>
                </c:pt>
                <c:pt idx="1918">
                  <c:v>12.566403634131399</c:v>
                </c:pt>
                <c:pt idx="1919">
                  <c:v>12.5729554608436</c:v>
                </c:pt>
                <c:pt idx="1920">
                  <c:v>12.5795072875559</c:v>
                </c:pt>
                <c:pt idx="1921">
                  <c:v>12.586059114268201</c:v>
                </c:pt>
                <c:pt idx="1922">
                  <c:v>12.5926109409804</c:v>
                </c:pt>
                <c:pt idx="1923">
                  <c:v>12.5991627676927</c:v>
                </c:pt>
                <c:pt idx="1924">
                  <c:v>12.605714594405001</c:v>
                </c:pt>
                <c:pt idx="1925">
                  <c:v>12.6122664211172</c:v>
                </c:pt>
                <c:pt idx="1926">
                  <c:v>12.6188182478295</c:v>
                </c:pt>
                <c:pt idx="1927">
                  <c:v>12.6253700745418</c:v>
                </c:pt>
                <c:pt idx="1928">
                  <c:v>12.631921901254101</c:v>
                </c:pt>
                <c:pt idx="1929">
                  <c:v>12.6384737279663</c:v>
                </c:pt>
                <c:pt idx="1930">
                  <c:v>12.6450255546786</c:v>
                </c:pt>
                <c:pt idx="1931">
                  <c:v>12.651577381390901</c:v>
                </c:pt>
                <c:pt idx="1932">
                  <c:v>12.6581292081031</c:v>
                </c:pt>
                <c:pt idx="1933">
                  <c:v>12.6646810348154</c:v>
                </c:pt>
                <c:pt idx="1934">
                  <c:v>12.671232861527701</c:v>
                </c:pt>
                <c:pt idx="1935">
                  <c:v>12.6777846882399</c:v>
                </c:pt>
                <c:pt idx="1936">
                  <c:v>12.6843365149522</c:v>
                </c:pt>
                <c:pt idx="1937">
                  <c:v>12.6908883416645</c:v>
                </c:pt>
                <c:pt idx="1938">
                  <c:v>12.6974401683767</c:v>
                </c:pt>
                <c:pt idx="1939">
                  <c:v>12.703991995089</c:v>
                </c:pt>
                <c:pt idx="1940">
                  <c:v>12.7105438218013</c:v>
                </c:pt>
                <c:pt idx="1941">
                  <c:v>12.717095648513499</c:v>
                </c:pt>
                <c:pt idx="1942">
                  <c:v>12.7236474752258</c:v>
                </c:pt>
                <c:pt idx="1943">
                  <c:v>12.7301993019381</c:v>
                </c:pt>
                <c:pt idx="1944">
                  <c:v>12.7367511286504</c:v>
                </c:pt>
                <c:pt idx="1945">
                  <c:v>12.7433029553626</c:v>
                </c:pt>
                <c:pt idx="1946">
                  <c:v>12.7498547820749</c:v>
                </c:pt>
                <c:pt idx="1947">
                  <c:v>12.7564066087872</c:v>
                </c:pt>
                <c:pt idx="1948">
                  <c:v>12.762958435499399</c:v>
                </c:pt>
                <c:pt idx="1949">
                  <c:v>12.7695102622117</c:v>
                </c:pt>
                <c:pt idx="1950">
                  <c:v>12.776062088924</c:v>
                </c:pt>
                <c:pt idx="1951">
                  <c:v>12.782613915636199</c:v>
                </c:pt>
                <c:pt idx="1952">
                  <c:v>12.7891657423485</c:v>
                </c:pt>
                <c:pt idx="1953">
                  <c:v>12.7957175690608</c:v>
                </c:pt>
                <c:pt idx="1954">
                  <c:v>12.802269395772999</c:v>
                </c:pt>
                <c:pt idx="1955">
                  <c:v>12.8088212224853</c:v>
                </c:pt>
                <c:pt idx="1956">
                  <c:v>12.8153730491976</c:v>
                </c:pt>
                <c:pt idx="1957">
                  <c:v>12.821924875909801</c:v>
                </c:pt>
                <c:pt idx="1958">
                  <c:v>12.828476702622099</c:v>
                </c:pt>
                <c:pt idx="1959">
                  <c:v>12.8350285293344</c:v>
                </c:pt>
                <c:pt idx="1960">
                  <c:v>12.8415803560467</c:v>
                </c:pt>
                <c:pt idx="1961">
                  <c:v>12.848132182758899</c:v>
                </c:pt>
                <c:pt idx="1962">
                  <c:v>12.8546840094712</c:v>
                </c:pt>
                <c:pt idx="1963">
                  <c:v>12.8612358361835</c:v>
                </c:pt>
                <c:pt idx="1964">
                  <c:v>12.867787662895701</c:v>
                </c:pt>
                <c:pt idx="1965">
                  <c:v>12.874339489607999</c:v>
                </c:pt>
                <c:pt idx="1966">
                  <c:v>12.8808913163203</c:v>
                </c:pt>
                <c:pt idx="1967">
                  <c:v>12.887443143032501</c:v>
                </c:pt>
                <c:pt idx="1968">
                  <c:v>12.893994969744799</c:v>
                </c:pt>
                <c:pt idx="1969">
                  <c:v>12.9005467964571</c:v>
                </c:pt>
                <c:pt idx="1970">
                  <c:v>12.907098623169301</c:v>
                </c:pt>
                <c:pt idx="1971">
                  <c:v>12.913650449881599</c:v>
                </c:pt>
                <c:pt idx="1972">
                  <c:v>12.9202022765939</c:v>
                </c:pt>
                <c:pt idx="1973">
                  <c:v>12.9267541033061</c:v>
                </c:pt>
                <c:pt idx="1974">
                  <c:v>12.933305930018401</c:v>
                </c:pt>
                <c:pt idx="1975">
                  <c:v>12.939857756730699</c:v>
                </c:pt>
                <c:pt idx="1976">
                  <c:v>12.946409583443</c:v>
                </c:pt>
                <c:pt idx="1977">
                  <c:v>12.952961410155201</c:v>
                </c:pt>
                <c:pt idx="1978">
                  <c:v>12.959513236867499</c:v>
                </c:pt>
                <c:pt idx="1979">
                  <c:v>12.9660650635798</c:v>
                </c:pt>
                <c:pt idx="1980">
                  <c:v>12.972616890292</c:v>
                </c:pt>
                <c:pt idx="1981">
                  <c:v>12.979168717004301</c:v>
                </c:pt>
                <c:pt idx="1982">
                  <c:v>12.985720543716599</c:v>
                </c:pt>
                <c:pt idx="1983">
                  <c:v>12.9922723704288</c:v>
                </c:pt>
                <c:pt idx="1984">
                  <c:v>12.998824197141101</c:v>
                </c:pt>
                <c:pt idx="1985">
                  <c:v>13.005376023853399</c:v>
                </c:pt>
                <c:pt idx="1986">
                  <c:v>13.0119278505656</c:v>
                </c:pt>
                <c:pt idx="1987">
                  <c:v>13.018479677277901</c:v>
                </c:pt>
                <c:pt idx="1988">
                  <c:v>13.025031503990199</c:v>
                </c:pt>
                <c:pt idx="1989">
                  <c:v>13.0315833307024</c:v>
                </c:pt>
                <c:pt idx="1990">
                  <c:v>13.0381351574147</c:v>
                </c:pt>
                <c:pt idx="1991">
                  <c:v>13.044686984127001</c:v>
                </c:pt>
                <c:pt idx="1992">
                  <c:v>13.051238810839299</c:v>
                </c:pt>
                <c:pt idx="1993">
                  <c:v>13.0577906375515</c:v>
                </c:pt>
                <c:pt idx="1994">
                  <c:v>13.064342464263801</c:v>
                </c:pt>
                <c:pt idx="1995">
                  <c:v>13.070894290976099</c:v>
                </c:pt>
                <c:pt idx="1996">
                  <c:v>13.0774461176883</c:v>
                </c:pt>
                <c:pt idx="1997">
                  <c:v>13.0839979444006</c:v>
                </c:pt>
                <c:pt idx="1998">
                  <c:v>13.090549771112901</c:v>
                </c:pt>
                <c:pt idx="1999">
                  <c:v>13.0971015978251</c:v>
                </c:pt>
                <c:pt idx="2000">
                  <c:v>13.1036534245374</c:v>
                </c:pt>
                <c:pt idx="2001">
                  <c:v>13.110205251249701</c:v>
                </c:pt>
                <c:pt idx="2002">
                  <c:v>13.1167570779619</c:v>
                </c:pt>
                <c:pt idx="2003">
                  <c:v>13.1233089046742</c:v>
                </c:pt>
                <c:pt idx="2004">
                  <c:v>13.129860731386501</c:v>
                </c:pt>
                <c:pt idx="2005">
                  <c:v>13.1364125580987</c:v>
                </c:pt>
                <c:pt idx="2006">
                  <c:v>13.142964384811</c:v>
                </c:pt>
                <c:pt idx="2007">
                  <c:v>13.1495162115233</c:v>
                </c:pt>
                <c:pt idx="2008">
                  <c:v>13.156068038235601</c:v>
                </c:pt>
                <c:pt idx="2009">
                  <c:v>13.1626198649478</c:v>
                </c:pt>
                <c:pt idx="2010">
                  <c:v>13.1691716916601</c:v>
                </c:pt>
                <c:pt idx="2011">
                  <c:v>13.175723518372401</c:v>
                </c:pt>
                <c:pt idx="2012">
                  <c:v>13.1822753450846</c:v>
                </c:pt>
                <c:pt idx="2013">
                  <c:v>13.1888271717969</c:v>
                </c:pt>
                <c:pt idx="2014">
                  <c:v>13.1953789985092</c:v>
                </c:pt>
                <c:pt idx="2015">
                  <c:v>13.2019308252214</c:v>
                </c:pt>
                <c:pt idx="2016">
                  <c:v>13.2084826519337</c:v>
                </c:pt>
                <c:pt idx="2017">
                  <c:v>13.215034478646</c:v>
                </c:pt>
                <c:pt idx="2018">
                  <c:v>13.221586305358199</c:v>
                </c:pt>
                <c:pt idx="2019">
                  <c:v>13.2281381320705</c:v>
                </c:pt>
                <c:pt idx="2020">
                  <c:v>13.2346899587828</c:v>
                </c:pt>
                <c:pt idx="2021">
                  <c:v>13.241241785494999</c:v>
                </c:pt>
                <c:pt idx="2022">
                  <c:v>13.2477936122073</c:v>
                </c:pt>
                <c:pt idx="2023">
                  <c:v>13.2543454389196</c:v>
                </c:pt>
                <c:pt idx="2024">
                  <c:v>13.260897265631799</c:v>
                </c:pt>
                <c:pt idx="2025">
                  <c:v>13.2674490923441</c:v>
                </c:pt>
                <c:pt idx="2026">
                  <c:v>13.2740009190564</c:v>
                </c:pt>
                <c:pt idx="2027">
                  <c:v>13.2805527457687</c:v>
                </c:pt>
                <c:pt idx="2028">
                  <c:v>13.287104572480899</c:v>
                </c:pt>
                <c:pt idx="2029">
                  <c:v>13.2936563991932</c:v>
                </c:pt>
                <c:pt idx="2030">
                  <c:v>13.3002082259055</c:v>
                </c:pt>
                <c:pt idx="2031">
                  <c:v>13.306760052617699</c:v>
                </c:pt>
                <c:pt idx="2032">
                  <c:v>13.31331187933</c:v>
                </c:pt>
                <c:pt idx="2033">
                  <c:v>13.3198637060423</c:v>
                </c:pt>
                <c:pt idx="2034">
                  <c:v>13.326415532754501</c:v>
                </c:pt>
                <c:pt idx="2035">
                  <c:v>13.332967359466799</c:v>
                </c:pt>
                <c:pt idx="2036">
                  <c:v>13.3395191861791</c:v>
                </c:pt>
                <c:pt idx="2037">
                  <c:v>13.346071012891301</c:v>
                </c:pt>
                <c:pt idx="2038">
                  <c:v>13.352622839603599</c:v>
                </c:pt>
                <c:pt idx="2039">
                  <c:v>13.3591746663159</c:v>
                </c:pt>
                <c:pt idx="2040">
                  <c:v>13.3657264930282</c:v>
                </c:pt>
                <c:pt idx="2041">
                  <c:v>13.372278319740399</c:v>
                </c:pt>
                <c:pt idx="2042">
                  <c:v>13.3788301464527</c:v>
                </c:pt>
                <c:pt idx="2043">
                  <c:v>13.385381973165</c:v>
                </c:pt>
                <c:pt idx="2044">
                  <c:v>13.391933799877201</c:v>
                </c:pt>
                <c:pt idx="2045">
                  <c:v>13.398485626589499</c:v>
                </c:pt>
                <c:pt idx="2046">
                  <c:v>13.4050374533018</c:v>
                </c:pt>
                <c:pt idx="2047">
                  <c:v>13.411589280014001</c:v>
                </c:pt>
                <c:pt idx="2048">
                  <c:v>13.418141106726299</c:v>
                </c:pt>
                <c:pt idx="2049">
                  <c:v>13.4246929334386</c:v>
                </c:pt>
                <c:pt idx="2050">
                  <c:v>13.4312447601508</c:v>
                </c:pt>
                <c:pt idx="2051">
                  <c:v>13.437796586863101</c:v>
                </c:pt>
                <c:pt idx="2052">
                  <c:v>13.444348413575399</c:v>
                </c:pt>
                <c:pt idx="2053">
                  <c:v>13.4509002402876</c:v>
                </c:pt>
                <c:pt idx="2054">
                  <c:v>13.457452066999901</c:v>
                </c:pt>
                <c:pt idx="2055">
                  <c:v>13.464003893712199</c:v>
                </c:pt>
                <c:pt idx="2056">
                  <c:v>13.4705557204245</c:v>
                </c:pt>
                <c:pt idx="2057">
                  <c:v>13.477107547136701</c:v>
                </c:pt>
                <c:pt idx="2058">
                  <c:v>13.483659373848999</c:v>
                </c:pt>
                <c:pt idx="2059">
                  <c:v>13.4902112005613</c:v>
                </c:pt>
                <c:pt idx="2060">
                  <c:v>13.4967630272735</c:v>
                </c:pt>
                <c:pt idx="2061">
                  <c:v>13.503314853985801</c:v>
                </c:pt>
                <c:pt idx="2062">
                  <c:v>13.509866680698099</c:v>
                </c:pt>
                <c:pt idx="2063">
                  <c:v>13.5164185074103</c:v>
                </c:pt>
                <c:pt idx="2064">
                  <c:v>13.522970334122601</c:v>
                </c:pt>
                <c:pt idx="2065">
                  <c:v>13.529522160834899</c:v>
                </c:pt>
                <c:pt idx="2066">
                  <c:v>13.5360739875471</c:v>
                </c:pt>
                <c:pt idx="2067">
                  <c:v>13.5426258142594</c:v>
                </c:pt>
                <c:pt idx="2068">
                  <c:v>13.549177640971701</c:v>
                </c:pt>
                <c:pt idx="2069">
                  <c:v>13.5557294676839</c:v>
                </c:pt>
                <c:pt idx="2070">
                  <c:v>13.5622812943962</c:v>
                </c:pt>
                <c:pt idx="2071">
                  <c:v>13.568833121108501</c:v>
                </c:pt>
                <c:pt idx="2072">
                  <c:v>13.5753849478207</c:v>
                </c:pt>
                <c:pt idx="2073">
                  <c:v>13.581936774533</c:v>
                </c:pt>
                <c:pt idx="2074">
                  <c:v>13.588488601245301</c:v>
                </c:pt>
                <c:pt idx="2075">
                  <c:v>13.595040427957599</c:v>
                </c:pt>
                <c:pt idx="2076">
                  <c:v>13.6015922546698</c:v>
                </c:pt>
                <c:pt idx="2077">
                  <c:v>13.6081440813821</c:v>
                </c:pt>
                <c:pt idx="2078">
                  <c:v>13.614695908094401</c:v>
                </c:pt>
                <c:pt idx="2079">
                  <c:v>13.6212477348066</c:v>
                </c:pt>
                <c:pt idx="2080">
                  <c:v>13.6277995615189</c:v>
                </c:pt>
                <c:pt idx="2081">
                  <c:v>13.634351388231201</c:v>
                </c:pt>
                <c:pt idx="2082">
                  <c:v>13.6409032149434</c:v>
                </c:pt>
                <c:pt idx="2083">
                  <c:v>13.6474550416557</c:v>
                </c:pt>
                <c:pt idx="2084">
                  <c:v>13.654006868368</c:v>
                </c:pt>
                <c:pt idx="2085">
                  <c:v>13.6605586950802</c:v>
                </c:pt>
                <c:pt idx="2086">
                  <c:v>13.6671105217925</c:v>
                </c:pt>
                <c:pt idx="2087">
                  <c:v>13.6736623485048</c:v>
                </c:pt>
                <c:pt idx="2088">
                  <c:v>13.680214175216999</c:v>
                </c:pt>
                <c:pt idx="2089">
                  <c:v>13.6867660019293</c:v>
                </c:pt>
                <c:pt idx="2090">
                  <c:v>13.6933178286416</c:v>
                </c:pt>
                <c:pt idx="2091">
                  <c:v>13.699869655353901</c:v>
                </c:pt>
                <c:pt idx="2092">
                  <c:v>13.7064214820661</c:v>
                </c:pt>
                <c:pt idx="2093">
                  <c:v>13.7129733087784</c:v>
                </c:pt>
                <c:pt idx="2094">
                  <c:v>13.7195251354907</c:v>
                </c:pt>
                <c:pt idx="2095">
                  <c:v>13.7260769622029</c:v>
                </c:pt>
                <c:pt idx="2096">
                  <c:v>13.7326287889152</c:v>
                </c:pt>
                <c:pt idx="2097">
                  <c:v>13.7391806156275</c:v>
                </c:pt>
                <c:pt idx="2098">
                  <c:v>13.745732442339699</c:v>
                </c:pt>
                <c:pt idx="2099">
                  <c:v>13.752284269052</c:v>
                </c:pt>
                <c:pt idx="2100">
                  <c:v>13.7588360957643</c:v>
                </c:pt>
                <c:pt idx="2101">
                  <c:v>13.765387922476499</c:v>
                </c:pt>
                <c:pt idx="2102">
                  <c:v>13.7719397491888</c:v>
                </c:pt>
                <c:pt idx="2103">
                  <c:v>13.7784915759011</c:v>
                </c:pt>
                <c:pt idx="2104">
                  <c:v>13.785043402613301</c:v>
                </c:pt>
                <c:pt idx="2105">
                  <c:v>13.791595229325599</c:v>
                </c:pt>
                <c:pt idx="2106">
                  <c:v>13.7981470560379</c:v>
                </c:pt>
                <c:pt idx="2107">
                  <c:v>13.8046988827502</c:v>
                </c:pt>
                <c:pt idx="2108">
                  <c:v>13.811250709462399</c:v>
                </c:pt>
                <c:pt idx="2109">
                  <c:v>13.8178025361747</c:v>
                </c:pt>
                <c:pt idx="2110">
                  <c:v>13.824354362887</c:v>
                </c:pt>
                <c:pt idx="2111">
                  <c:v>13.830906189599199</c:v>
                </c:pt>
                <c:pt idx="2112">
                  <c:v>13.8374580163115</c:v>
                </c:pt>
                <c:pt idx="2113">
                  <c:v>13.8440098430238</c:v>
                </c:pt>
                <c:pt idx="2114">
                  <c:v>13.850561669736001</c:v>
                </c:pt>
                <c:pt idx="2115">
                  <c:v>13.857113496448299</c:v>
                </c:pt>
                <c:pt idx="2116">
                  <c:v>13.8636653231606</c:v>
                </c:pt>
                <c:pt idx="2117">
                  <c:v>13.870217149872801</c:v>
                </c:pt>
                <c:pt idx="2118">
                  <c:v>13.876768976585099</c:v>
                </c:pt>
                <c:pt idx="2119">
                  <c:v>13.8833208032974</c:v>
                </c:pt>
                <c:pt idx="2120">
                  <c:v>13.8898726300096</c:v>
                </c:pt>
                <c:pt idx="2121">
                  <c:v>13.896424456721901</c:v>
                </c:pt>
                <c:pt idx="2122">
                  <c:v>13.902976283434199</c:v>
                </c:pt>
                <c:pt idx="2123">
                  <c:v>13.9095281101465</c:v>
                </c:pt>
                <c:pt idx="2124">
                  <c:v>13.916079936858701</c:v>
                </c:pt>
                <c:pt idx="2125">
                  <c:v>13.922631763570999</c:v>
                </c:pt>
                <c:pt idx="2126">
                  <c:v>13.9291835902833</c:v>
                </c:pt>
                <c:pt idx="2127">
                  <c:v>13.935735416995501</c:v>
                </c:pt>
                <c:pt idx="2128">
                  <c:v>13.942287243707799</c:v>
                </c:pt>
                <c:pt idx="2129">
                  <c:v>13.9488390704201</c:v>
                </c:pt>
                <c:pt idx="2130">
                  <c:v>13.9553908971323</c:v>
                </c:pt>
                <c:pt idx="2131">
                  <c:v>13.961942723844601</c:v>
                </c:pt>
                <c:pt idx="2132">
                  <c:v>13.968494550556899</c:v>
                </c:pt>
                <c:pt idx="2133">
                  <c:v>13.9750463772691</c:v>
                </c:pt>
                <c:pt idx="2134">
                  <c:v>13.981598203981401</c:v>
                </c:pt>
                <c:pt idx="2135">
                  <c:v>13.988150030693699</c:v>
                </c:pt>
                <c:pt idx="2136">
                  <c:v>13.9947018574059</c:v>
                </c:pt>
                <c:pt idx="2137">
                  <c:v>14.0012536841182</c:v>
                </c:pt>
                <c:pt idx="2138">
                  <c:v>14.007805510830501</c:v>
                </c:pt>
                <c:pt idx="2139">
                  <c:v>14.014357337542799</c:v>
                </c:pt>
                <c:pt idx="2140">
                  <c:v>14.020909164255</c:v>
                </c:pt>
                <c:pt idx="2141">
                  <c:v>14.027460990967301</c:v>
                </c:pt>
                <c:pt idx="2142">
                  <c:v>14.034012817679599</c:v>
                </c:pt>
                <c:pt idx="2143">
                  <c:v>14.0405646443918</c:v>
                </c:pt>
                <c:pt idx="2144">
                  <c:v>14.047116471104101</c:v>
                </c:pt>
                <c:pt idx="2145">
                  <c:v>14.053668297816399</c:v>
                </c:pt>
                <c:pt idx="2146">
                  <c:v>14.0602201245286</c:v>
                </c:pt>
                <c:pt idx="2147">
                  <c:v>14.0667719512409</c:v>
                </c:pt>
                <c:pt idx="2148">
                  <c:v>14.073323777953201</c:v>
                </c:pt>
                <c:pt idx="2149">
                  <c:v>14.0798756046654</c:v>
                </c:pt>
                <c:pt idx="2150">
                  <c:v>14.0864274313777</c:v>
                </c:pt>
                <c:pt idx="2151">
                  <c:v>14.092979258090001</c:v>
                </c:pt>
                <c:pt idx="2152">
                  <c:v>14.0995310848022</c:v>
                </c:pt>
                <c:pt idx="2153">
                  <c:v>14.1060829115145</c:v>
                </c:pt>
                <c:pt idx="2154">
                  <c:v>14.1126347382268</c:v>
                </c:pt>
                <c:pt idx="2155">
                  <c:v>14.119186564939101</c:v>
                </c:pt>
                <c:pt idx="2156">
                  <c:v>14.1257383916513</c:v>
                </c:pt>
                <c:pt idx="2157">
                  <c:v>14.1322902183636</c:v>
                </c:pt>
                <c:pt idx="2158">
                  <c:v>14.138842045075901</c:v>
                </c:pt>
                <c:pt idx="2159">
                  <c:v>14.1453938717881</c:v>
                </c:pt>
                <c:pt idx="2160">
                  <c:v>14.1519456985004</c:v>
                </c:pt>
                <c:pt idx="2161">
                  <c:v>14.158497525212701</c:v>
                </c:pt>
                <c:pt idx="2162">
                  <c:v>14.1650493519249</c:v>
                </c:pt>
                <c:pt idx="2163">
                  <c:v>14.1716011786372</c:v>
                </c:pt>
                <c:pt idx="2164">
                  <c:v>14.1781530053495</c:v>
                </c:pt>
                <c:pt idx="2165">
                  <c:v>14.1847048320617</c:v>
                </c:pt>
                <c:pt idx="2166">
                  <c:v>14.191256658774</c:v>
                </c:pt>
                <c:pt idx="2167">
                  <c:v>14.1978084854863</c:v>
                </c:pt>
                <c:pt idx="2168">
                  <c:v>14.204360312198499</c:v>
                </c:pt>
                <c:pt idx="2169">
                  <c:v>14.2109121389108</c:v>
                </c:pt>
                <c:pt idx="2170">
                  <c:v>14.2174639656231</c:v>
                </c:pt>
                <c:pt idx="2171">
                  <c:v>14.2240157923354</c:v>
                </c:pt>
                <c:pt idx="2172">
                  <c:v>14.2305676190476</c:v>
                </c:pt>
                <c:pt idx="2173">
                  <c:v>14.2371194457599</c:v>
                </c:pt>
                <c:pt idx="2174">
                  <c:v>14.2436712724722</c:v>
                </c:pt>
                <c:pt idx="2175">
                  <c:v>14.250223099184399</c:v>
                </c:pt>
                <c:pt idx="2176">
                  <c:v>14.2567749258967</c:v>
                </c:pt>
                <c:pt idx="2177">
                  <c:v>14.263326752609</c:v>
                </c:pt>
                <c:pt idx="2178">
                  <c:v>14.269878579321199</c:v>
                </c:pt>
                <c:pt idx="2179">
                  <c:v>14.2764304060335</c:v>
                </c:pt>
                <c:pt idx="2180">
                  <c:v>14.2829822327458</c:v>
                </c:pt>
                <c:pt idx="2181">
                  <c:v>14.289534059457999</c:v>
                </c:pt>
                <c:pt idx="2182">
                  <c:v>14.2960858861703</c:v>
                </c:pt>
                <c:pt idx="2183">
                  <c:v>14.3026377128826</c:v>
                </c:pt>
                <c:pt idx="2184">
                  <c:v>14.309189539594801</c:v>
                </c:pt>
                <c:pt idx="2185">
                  <c:v>14.315741366307099</c:v>
                </c:pt>
                <c:pt idx="2186">
                  <c:v>14.3222931930194</c:v>
                </c:pt>
                <c:pt idx="2187">
                  <c:v>14.328845019731601</c:v>
                </c:pt>
                <c:pt idx="2188">
                  <c:v>14.335396846443899</c:v>
                </c:pt>
                <c:pt idx="2189">
                  <c:v>14.3419486731562</c:v>
                </c:pt>
                <c:pt idx="2190">
                  <c:v>14.3485004998685</c:v>
                </c:pt>
                <c:pt idx="2191">
                  <c:v>14.355052326580701</c:v>
                </c:pt>
                <c:pt idx="2192">
                  <c:v>14.361604153292999</c:v>
                </c:pt>
                <c:pt idx="2193">
                  <c:v>14.3681559800053</c:v>
                </c:pt>
                <c:pt idx="2194">
                  <c:v>14.374707806717501</c:v>
                </c:pt>
                <c:pt idx="2195">
                  <c:v>14.381259633429799</c:v>
                </c:pt>
                <c:pt idx="2196">
                  <c:v>14.3878114601421</c:v>
                </c:pt>
                <c:pt idx="2197">
                  <c:v>14.394363286854301</c:v>
                </c:pt>
                <c:pt idx="2198">
                  <c:v>14.400915113566599</c:v>
                </c:pt>
                <c:pt idx="2199">
                  <c:v>14.4074669402789</c:v>
                </c:pt>
                <c:pt idx="2200">
                  <c:v>14.4140187669911</c:v>
                </c:pt>
                <c:pt idx="2201">
                  <c:v>14.420570593703401</c:v>
                </c:pt>
                <c:pt idx="2202">
                  <c:v>14.427122420415699</c:v>
                </c:pt>
                <c:pt idx="2203">
                  <c:v>14.4336742471279</c:v>
                </c:pt>
                <c:pt idx="2204">
                  <c:v>14.440226073840201</c:v>
                </c:pt>
                <c:pt idx="2205">
                  <c:v>14.446777900552499</c:v>
                </c:pt>
                <c:pt idx="2206">
                  <c:v>14.4533297272648</c:v>
                </c:pt>
                <c:pt idx="2207">
                  <c:v>14.459881553977</c:v>
                </c:pt>
                <c:pt idx="2208">
                  <c:v>14.466433380689301</c:v>
                </c:pt>
                <c:pt idx="2209">
                  <c:v>14.472985207401599</c:v>
                </c:pt>
                <c:pt idx="2210">
                  <c:v>14.4795370341138</c:v>
                </c:pt>
                <c:pt idx="2211">
                  <c:v>14.486088860826101</c:v>
                </c:pt>
                <c:pt idx="2212">
                  <c:v>14.492640687538399</c:v>
                </c:pt>
                <c:pt idx="2213">
                  <c:v>14.4991925142506</c:v>
                </c:pt>
                <c:pt idx="2214">
                  <c:v>14.505744340962901</c:v>
                </c:pt>
                <c:pt idx="2215">
                  <c:v>14.512296167675199</c:v>
                </c:pt>
                <c:pt idx="2216">
                  <c:v>14.5188479943874</c:v>
                </c:pt>
                <c:pt idx="2217">
                  <c:v>14.5253998210997</c:v>
                </c:pt>
                <c:pt idx="2218">
                  <c:v>14.531951647812001</c:v>
                </c:pt>
                <c:pt idx="2219">
                  <c:v>14.5385034745242</c:v>
                </c:pt>
                <c:pt idx="2220">
                  <c:v>14.5450553012365</c:v>
                </c:pt>
                <c:pt idx="2221">
                  <c:v>14.551607127948801</c:v>
                </c:pt>
                <c:pt idx="2222">
                  <c:v>14.558158954661099</c:v>
                </c:pt>
                <c:pt idx="2223">
                  <c:v>14.5647107813733</c:v>
                </c:pt>
                <c:pt idx="2224">
                  <c:v>14.5712626080856</c:v>
                </c:pt>
                <c:pt idx="2225">
                  <c:v>14.577814434797901</c:v>
                </c:pt>
                <c:pt idx="2226">
                  <c:v>14.5843662615101</c:v>
                </c:pt>
                <c:pt idx="2227">
                  <c:v>14.5909180882224</c:v>
                </c:pt>
                <c:pt idx="2228">
                  <c:v>14.597469914934701</c:v>
                </c:pt>
                <c:pt idx="2229">
                  <c:v>14.6040217416469</c:v>
                </c:pt>
                <c:pt idx="2230">
                  <c:v>14.6105735683592</c:v>
                </c:pt>
                <c:pt idx="2231">
                  <c:v>14.617125395071501</c:v>
                </c:pt>
                <c:pt idx="2232">
                  <c:v>14.6236772217837</c:v>
                </c:pt>
                <c:pt idx="2233">
                  <c:v>14.630229048496</c:v>
                </c:pt>
                <c:pt idx="2234">
                  <c:v>14.6367808752083</c:v>
                </c:pt>
                <c:pt idx="2235">
                  <c:v>14.6433327019205</c:v>
                </c:pt>
                <c:pt idx="2236">
                  <c:v>14.6498845286328</c:v>
                </c:pt>
                <c:pt idx="2237">
                  <c:v>14.6564363553451</c:v>
                </c:pt>
                <c:pt idx="2238">
                  <c:v>14.662988182057401</c:v>
                </c:pt>
                <c:pt idx="2239">
                  <c:v>14.6695400087696</c:v>
                </c:pt>
                <c:pt idx="2240">
                  <c:v>14.6760918354819</c:v>
                </c:pt>
                <c:pt idx="2241">
                  <c:v>14.6826436621942</c:v>
                </c:pt>
                <c:pt idx="2242">
                  <c:v>14.6891954889064</c:v>
                </c:pt>
                <c:pt idx="2243">
                  <c:v>14.6957473156187</c:v>
                </c:pt>
                <c:pt idx="2244">
                  <c:v>14.702299142331</c:v>
                </c:pt>
                <c:pt idx="2245">
                  <c:v>14.708850969043199</c:v>
                </c:pt>
                <c:pt idx="2246">
                  <c:v>14.7154027957555</c:v>
                </c:pt>
                <c:pt idx="2247">
                  <c:v>14.7219546224678</c:v>
                </c:pt>
                <c:pt idx="2248">
                  <c:v>14.728506449179999</c:v>
                </c:pt>
                <c:pt idx="2249">
                  <c:v>14.7350582758923</c:v>
                </c:pt>
                <c:pt idx="2250">
                  <c:v>14.7416101026046</c:v>
                </c:pt>
                <c:pt idx="2251">
                  <c:v>14.748161929316799</c:v>
                </c:pt>
                <c:pt idx="2252">
                  <c:v>14.7547137560291</c:v>
                </c:pt>
                <c:pt idx="2253">
                  <c:v>14.7612655827414</c:v>
                </c:pt>
                <c:pt idx="2254">
                  <c:v>14.7678174094537</c:v>
                </c:pt>
                <c:pt idx="2255">
                  <c:v>14.774369236165899</c:v>
                </c:pt>
                <c:pt idx="2256">
                  <c:v>14.7809210628782</c:v>
                </c:pt>
                <c:pt idx="2257">
                  <c:v>14.7874728895905</c:v>
                </c:pt>
                <c:pt idx="2258">
                  <c:v>14.794024716302699</c:v>
                </c:pt>
                <c:pt idx="2259">
                  <c:v>14.800576543015</c:v>
                </c:pt>
                <c:pt idx="2260">
                  <c:v>14.8071283697273</c:v>
                </c:pt>
                <c:pt idx="2261">
                  <c:v>14.813680196439501</c:v>
                </c:pt>
                <c:pt idx="2262">
                  <c:v>14.820232023151799</c:v>
                </c:pt>
                <c:pt idx="2263">
                  <c:v>14.8267838498641</c:v>
                </c:pt>
                <c:pt idx="2264">
                  <c:v>14.833335676576301</c:v>
                </c:pt>
                <c:pt idx="2265">
                  <c:v>14.839887503288599</c:v>
                </c:pt>
                <c:pt idx="2266">
                  <c:v>14.8464393300009</c:v>
                </c:pt>
                <c:pt idx="2267">
                  <c:v>14.852991156713101</c:v>
                </c:pt>
                <c:pt idx="2268">
                  <c:v>14.859542983425399</c:v>
                </c:pt>
                <c:pt idx="2269">
                  <c:v>14.8660948101377</c:v>
                </c:pt>
                <c:pt idx="2270">
                  <c:v>14.87264663685</c:v>
                </c:pt>
                <c:pt idx="2271">
                  <c:v>14.879198463562201</c:v>
                </c:pt>
                <c:pt idx="2272">
                  <c:v>14.885750290274499</c:v>
                </c:pt>
                <c:pt idx="2273">
                  <c:v>14.8923021169868</c:v>
                </c:pt>
                <c:pt idx="2274">
                  <c:v>14.898853943699001</c:v>
                </c:pt>
                <c:pt idx="2275">
                  <c:v>14.905405770411299</c:v>
                </c:pt>
                <c:pt idx="2276">
                  <c:v>14.9119575971236</c:v>
                </c:pt>
                <c:pt idx="2277">
                  <c:v>14.9185094238358</c:v>
                </c:pt>
                <c:pt idx="2278">
                  <c:v>14.925061250548101</c:v>
                </c:pt>
                <c:pt idx="2279">
                  <c:v>14.931613077260399</c:v>
                </c:pt>
                <c:pt idx="2280">
                  <c:v>14.9381649039726</c:v>
                </c:pt>
                <c:pt idx="2281">
                  <c:v>14.944716730684901</c:v>
                </c:pt>
                <c:pt idx="2282">
                  <c:v>14.951268557397199</c:v>
                </c:pt>
                <c:pt idx="2283">
                  <c:v>14.9578203841094</c:v>
                </c:pt>
                <c:pt idx="2284">
                  <c:v>14.964372210821701</c:v>
                </c:pt>
                <c:pt idx="2285">
                  <c:v>14.970924037533999</c:v>
                </c:pt>
                <c:pt idx="2286">
                  <c:v>14.9774758642463</c:v>
                </c:pt>
                <c:pt idx="2287">
                  <c:v>14.9840276909585</c:v>
                </c:pt>
                <c:pt idx="2288">
                  <c:v>14.990579517670801</c:v>
                </c:pt>
                <c:pt idx="2289">
                  <c:v>14.997131344383099</c:v>
                </c:pt>
                <c:pt idx="2290">
                  <c:v>15.0036831710953</c:v>
                </c:pt>
                <c:pt idx="2291">
                  <c:v>15.010234997807601</c:v>
                </c:pt>
                <c:pt idx="2292">
                  <c:v>15.016786824519899</c:v>
                </c:pt>
                <c:pt idx="2293">
                  <c:v>15.0233386512321</c:v>
                </c:pt>
                <c:pt idx="2294">
                  <c:v>15.0298904779444</c:v>
                </c:pt>
                <c:pt idx="2295">
                  <c:v>15.036442304656701</c:v>
                </c:pt>
                <c:pt idx="2296">
                  <c:v>15.0429941313689</c:v>
                </c:pt>
                <c:pt idx="2297">
                  <c:v>15.0495459580812</c:v>
                </c:pt>
                <c:pt idx="2298">
                  <c:v>15.056097784793501</c:v>
                </c:pt>
                <c:pt idx="2299">
                  <c:v>15.0626496115057</c:v>
                </c:pt>
                <c:pt idx="2300">
                  <c:v>15.069201438218</c:v>
                </c:pt>
                <c:pt idx="2301">
                  <c:v>15.075753264930301</c:v>
                </c:pt>
                <c:pt idx="2302">
                  <c:v>15.0823050916425</c:v>
                </c:pt>
                <c:pt idx="2303">
                  <c:v>15.0888569183548</c:v>
                </c:pt>
                <c:pt idx="2304">
                  <c:v>15.0954087450671</c:v>
                </c:pt>
                <c:pt idx="2305">
                  <c:v>15.101960571779401</c:v>
                </c:pt>
                <c:pt idx="2306">
                  <c:v>15.1085123984916</c:v>
                </c:pt>
                <c:pt idx="2307">
                  <c:v>15.1150642252039</c:v>
                </c:pt>
                <c:pt idx="2308">
                  <c:v>15.121616051916201</c:v>
                </c:pt>
                <c:pt idx="2309">
                  <c:v>15.1281678786284</c:v>
                </c:pt>
                <c:pt idx="2310">
                  <c:v>15.1347197053407</c:v>
                </c:pt>
                <c:pt idx="2311">
                  <c:v>15.141271532053</c:v>
                </c:pt>
                <c:pt idx="2312">
                  <c:v>15.1478233587652</c:v>
                </c:pt>
                <c:pt idx="2313">
                  <c:v>15.1543751854775</c:v>
                </c:pt>
                <c:pt idx="2314">
                  <c:v>15.1609270121898</c:v>
                </c:pt>
                <c:pt idx="2315">
                  <c:v>15.167478838901999</c:v>
                </c:pt>
                <c:pt idx="2316">
                  <c:v>15.1740306656143</c:v>
                </c:pt>
                <c:pt idx="2317">
                  <c:v>15.1805824923266</c:v>
                </c:pt>
                <c:pt idx="2318">
                  <c:v>15.187134319038799</c:v>
                </c:pt>
                <c:pt idx="2319">
                  <c:v>15.1936861457511</c:v>
                </c:pt>
                <c:pt idx="2320">
                  <c:v>15.2002379724634</c:v>
                </c:pt>
                <c:pt idx="2321">
                  <c:v>15.2067897991757</c:v>
                </c:pt>
                <c:pt idx="2322">
                  <c:v>15.2133416258879</c:v>
                </c:pt>
                <c:pt idx="2323">
                  <c:v>15.2198934526002</c:v>
                </c:pt>
                <c:pt idx="2324">
                  <c:v>15.2264452793125</c:v>
                </c:pt>
                <c:pt idx="2325">
                  <c:v>15.232997106024699</c:v>
                </c:pt>
                <c:pt idx="2326">
                  <c:v>15.239548932737</c:v>
                </c:pt>
                <c:pt idx="2327">
                  <c:v>15.2461007594493</c:v>
                </c:pt>
                <c:pt idx="2328">
                  <c:v>15.252652586161499</c:v>
                </c:pt>
                <c:pt idx="2329">
                  <c:v>15.2592044128738</c:v>
                </c:pt>
                <c:pt idx="2330">
                  <c:v>15.2657562395861</c:v>
                </c:pt>
                <c:pt idx="2331">
                  <c:v>15.272308066298301</c:v>
                </c:pt>
                <c:pt idx="2332">
                  <c:v>15.278859893010599</c:v>
                </c:pt>
                <c:pt idx="2333">
                  <c:v>15.2854117197229</c:v>
                </c:pt>
                <c:pt idx="2334">
                  <c:v>15.291963546435101</c:v>
                </c:pt>
                <c:pt idx="2335">
                  <c:v>15.298515373147399</c:v>
                </c:pt>
                <c:pt idx="2336">
                  <c:v>15.3050671998597</c:v>
                </c:pt>
                <c:pt idx="2337">
                  <c:v>15.311619026572</c:v>
                </c:pt>
                <c:pt idx="2338">
                  <c:v>15.318170853284199</c:v>
                </c:pt>
                <c:pt idx="2339">
                  <c:v>15.3247226799965</c:v>
                </c:pt>
                <c:pt idx="2340">
                  <c:v>15.3312745067088</c:v>
                </c:pt>
                <c:pt idx="2341">
                  <c:v>15.337826333421001</c:v>
                </c:pt>
                <c:pt idx="2342">
                  <c:v>15.344378160133299</c:v>
                </c:pt>
                <c:pt idx="2343">
                  <c:v>15.3509299868456</c:v>
                </c:pt>
                <c:pt idx="2344">
                  <c:v>15.357481813557801</c:v>
                </c:pt>
                <c:pt idx="2345">
                  <c:v>15.364033640270099</c:v>
                </c:pt>
                <c:pt idx="2346">
                  <c:v>15.3705854669824</c:v>
                </c:pt>
                <c:pt idx="2347">
                  <c:v>15.3771372936946</c:v>
                </c:pt>
                <c:pt idx="2348">
                  <c:v>15.383689120406901</c:v>
                </c:pt>
                <c:pt idx="2349">
                  <c:v>15.390240947119199</c:v>
                </c:pt>
                <c:pt idx="2350">
                  <c:v>15.3967927738314</c:v>
                </c:pt>
                <c:pt idx="2351">
                  <c:v>15.403344600543701</c:v>
                </c:pt>
                <c:pt idx="2352">
                  <c:v>15.409896427255999</c:v>
                </c:pt>
                <c:pt idx="2353">
                  <c:v>15.4164482539683</c:v>
                </c:pt>
                <c:pt idx="2354">
                  <c:v>15.423000080680501</c:v>
                </c:pt>
                <c:pt idx="2355">
                  <c:v>15.429551907392799</c:v>
                </c:pt>
                <c:pt idx="2356">
                  <c:v>15.4361037341051</c:v>
                </c:pt>
                <c:pt idx="2357">
                  <c:v>15.4426555608173</c:v>
                </c:pt>
                <c:pt idx="2358">
                  <c:v>15.449207387529601</c:v>
                </c:pt>
                <c:pt idx="2359">
                  <c:v>15.455759214241899</c:v>
                </c:pt>
                <c:pt idx="2360">
                  <c:v>15.4623110409541</c:v>
                </c:pt>
                <c:pt idx="2361">
                  <c:v>15.468862867666401</c:v>
                </c:pt>
                <c:pt idx="2362">
                  <c:v>15.475414694378699</c:v>
                </c:pt>
                <c:pt idx="2363">
                  <c:v>15.4819665210909</c:v>
                </c:pt>
                <c:pt idx="2364">
                  <c:v>15.4885183478032</c:v>
                </c:pt>
                <c:pt idx="2365">
                  <c:v>15.495070174515501</c:v>
                </c:pt>
                <c:pt idx="2366">
                  <c:v>15.5016220012277</c:v>
                </c:pt>
                <c:pt idx="2367">
                  <c:v>15.50817382794</c:v>
                </c:pt>
                <c:pt idx="2368">
                  <c:v>15.514725654652301</c:v>
                </c:pt>
                <c:pt idx="2369">
                  <c:v>15.521277481364599</c:v>
                </c:pt>
                <c:pt idx="2370">
                  <c:v>15.5278293080768</c:v>
                </c:pt>
                <c:pt idx="2371">
                  <c:v>15.534381134789101</c:v>
                </c:pt>
                <c:pt idx="2372">
                  <c:v>15.540932961501399</c:v>
                </c:pt>
                <c:pt idx="2373">
                  <c:v>15.5474847882136</c:v>
                </c:pt>
                <c:pt idx="2374">
                  <c:v>15.5540366149259</c:v>
                </c:pt>
                <c:pt idx="2375">
                  <c:v>15.560588441638201</c:v>
                </c:pt>
                <c:pt idx="2376">
                  <c:v>15.5671402683504</c:v>
                </c:pt>
                <c:pt idx="2377">
                  <c:v>15.5736920950627</c:v>
                </c:pt>
                <c:pt idx="2378">
                  <c:v>15.580243921775001</c:v>
                </c:pt>
                <c:pt idx="2379">
                  <c:v>15.5867957484872</c:v>
                </c:pt>
                <c:pt idx="2380">
                  <c:v>15.5933475751995</c:v>
                </c:pt>
                <c:pt idx="2381">
                  <c:v>15.5998994019118</c:v>
                </c:pt>
                <c:pt idx="2382">
                  <c:v>15.606451228624</c:v>
                </c:pt>
                <c:pt idx="2383">
                  <c:v>15.6130030553363</c:v>
                </c:pt>
                <c:pt idx="2384">
                  <c:v>15.6195548820486</c:v>
                </c:pt>
                <c:pt idx="2385">
                  <c:v>15.626106708760901</c:v>
                </c:pt>
                <c:pt idx="2386">
                  <c:v>15.6326585354731</c:v>
                </c:pt>
                <c:pt idx="2387">
                  <c:v>15.6392103621854</c:v>
                </c:pt>
                <c:pt idx="2388">
                  <c:v>15.645762188897701</c:v>
                </c:pt>
                <c:pt idx="2389">
                  <c:v>15.6523140156099</c:v>
                </c:pt>
                <c:pt idx="2390">
                  <c:v>15.6588658423222</c:v>
                </c:pt>
                <c:pt idx="2391">
                  <c:v>15.6654176690345</c:v>
                </c:pt>
                <c:pt idx="2392">
                  <c:v>15.6719694957467</c:v>
                </c:pt>
                <c:pt idx="2393">
                  <c:v>15.678521322459</c:v>
                </c:pt>
                <c:pt idx="2394">
                  <c:v>15.6850731491713</c:v>
                </c:pt>
                <c:pt idx="2395">
                  <c:v>15.691624975883499</c:v>
                </c:pt>
                <c:pt idx="2396">
                  <c:v>15.6981768025958</c:v>
                </c:pt>
                <c:pt idx="2397">
                  <c:v>15.7047286293081</c:v>
                </c:pt>
                <c:pt idx="2398">
                  <c:v>15.711280456020299</c:v>
                </c:pt>
                <c:pt idx="2399">
                  <c:v>15.7178322827326</c:v>
                </c:pt>
                <c:pt idx="2400">
                  <c:v>15.7243841094449</c:v>
                </c:pt>
                <c:pt idx="2401">
                  <c:v>15.7309359361572</c:v>
                </c:pt>
                <c:pt idx="2402">
                  <c:v>15.737487762869399</c:v>
                </c:pt>
                <c:pt idx="2403">
                  <c:v>15.7440395895817</c:v>
                </c:pt>
                <c:pt idx="2404">
                  <c:v>15.750591416294</c:v>
                </c:pt>
                <c:pt idx="2405">
                  <c:v>15.757143243006199</c:v>
                </c:pt>
                <c:pt idx="2406">
                  <c:v>15.7636950697185</c:v>
                </c:pt>
                <c:pt idx="2407">
                  <c:v>15.7702468964308</c:v>
                </c:pt>
                <c:pt idx="2408">
                  <c:v>15.776798723142999</c:v>
                </c:pt>
                <c:pt idx="2409">
                  <c:v>15.7833505498553</c:v>
                </c:pt>
                <c:pt idx="2410">
                  <c:v>15.7899023765676</c:v>
                </c:pt>
                <c:pt idx="2411">
                  <c:v>15.796454203279801</c:v>
                </c:pt>
                <c:pt idx="2412">
                  <c:v>15.803006029992099</c:v>
                </c:pt>
                <c:pt idx="2413">
                  <c:v>15.8095578567044</c:v>
                </c:pt>
                <c:pt idx="2414">
                  <c:v>15.816109683416601</c:v>
                </c:pt>
                <c:pt idx="2415">
                  <c:v>15.822661510128899</c:v>
                </c:pt>
                <c:pt idx="2416">
                  <c:v>15.8292133368412</c:v>
                </c:pt>
                <c:pt idx="2417">
                  <c:v>15.8357651635534</c:v>
                </c:pt>
                <c:pt idx="2418">
                  <c:v>15.842316990265701</c:v>
                </c:pt>
                <c:pt idx="2419">
                  <c:v>15.848868816977999</c:v>
                </c:pt>
                <c:pt idx="2420">
                  <c:v>15.8554206436903</c:v>
                </c:pt>
                <c:pt idx="2421">
                  <c:v>15.861972470402501</c:v>
                </c:pt>
                <c:pt idx="2422">
                  <c:v>15.868524297114799</c:v>
                </c:pt>
                <c:pt idx="2423">
                  <c:v>15.8750761238271</c:v>
                </c:pt>
                <c:pt idx="2424">
                  <c:v>15.881627950539301</c:v>
                </c:pt>
                <c:pt idx="2425">
                  <c:v>15.888179777251599</c:v>
                </c:pt>
                <c:pt idx="2426">
                  <c:v>15.8947316039639</c:v>
                </c:pt>
                <c:pt idx="2427">
                  <c:v>15.9012834306761</c:v>
                </c:pt>
                <c:pt idx="2428">
                  <c:v>15.907835257388401</c:v>
                </c:pt>
                <c:pt idx="2429">
                  <c:v>15.914387084100699</c:v>
                </c:pt>
                <c:pt idx="2430">
                  <c:v>15.9209389108129</c:v>
                </c:pt>
                <c:pt idx="2431">
                  <c:v>15.927490737525201</c:v>
                </c:pt>
                <c:pt idx="2432">
                  <c:v>15.934042564237499</c:v>
                </c:pt>
                <c:pt idx="2433">
                  <c:v>15.9405943909498</c:v>
                </c:pt>
                <c:pt idx="2434">
                  <c:v>15.947146217662</c:v>
                </c:pt>
                <c:pt idx="2435">
                  <c:v>15.953698044374301</c:v>
                </c:pt>
                <c:pt idx="2436">
                  <c:v>15.960249871086599</c:v>
                </c:pt>
                <c:pt idx="2437">
                  <c:v>15.9668016977988</c:v>
                </c:pt>
                <c:pt idx="2438">
                  <c:v>15.973353524511101</c:v>
                </c:pt>
                <c:pt idx="2439">
                  <c:v>15.979905351223399</c:v>
                </c:pt>
                <c:pt idx="2440">
                  <c:v>15.9864571779356</c:v>
                </c:pt>
                <c:pt idx="2441">
                  <c:v>15.993009004647901</c:v>
                </c:pt>
                <c:pt idx="2442">
                  <c:v>15.999560831360199</c:v>
                </c:pt>
                <c:pt idx="2443">
                  <c:v>16.0061126580724</c:v>
                </c:pt>
                <c:pt idx="2444">
                  <c:v>16.0126644847847</c:v>
                </c:pt>
                <c:pt idx="2445">
                  <c:v>16.019216311497001</c:v>
                </c:pt>
                <c:pt idx="2446">
                  <c:v>16.025768138209202</c:v>
                </c:pt>
                <c:pt idx="2447">
                  <c:v>16.032319964921498</c:v>
                </c:pt>
                <c:pt idx="2448">
                  <c:v>16.038871791633799</c:v>
                </c:pt>
                <c:pt idx="2449">
                  <c:v>16.045423618346</c:v>
                </c:pt>
                <c:pt idx="2450">
                  <c:v>16.0519754450583</c:v>
                </c:pt>
                <c:pt idx="2451">
                  <c:v>16.0585272717706</c:v>
                </c:pt>
                <c:pt idx="2452">
                  <c:v>16.065079098482901</c:v>
                </c:pt>
                <c:pt idx="2453">
                  <c:v>16.071630925195102</c:v>
                </c:pt>
                <c:pt idx="2454">
                  <c:v>16.078182751907399</c:v>
                </c:pt>
                <c:pt idx="2455">
                  <c:v>16.084734578619699</c:v>
                </c:pt>
                <c:pt idx="2456">
                  <c:v>16.0912864053319</c:v>
                </c:pt>
                <c:pt idx="2457">
                  <c:v>16.0978382320442</c:v>
                </c:pt>
                <c:pt idx="2458">
                  <c:v>16.104390058756501</c:v>
                </c:pt>
                <c:pt idx="2459">
                  <c:v>16.110941885468701</c:v>
                </c:pt>
                <c:pt idx="2460">
                  <c:v>16.117493712180998</c:v>
                </c:pt>
                <c:pt idx="2461">
                  <c:v>16.124045538893299</c:v>
                </c:pt>
                <c:pt idx="2462">
                  <c:v>16.1305973656055</c:v>
                </c:pt>
                <c:pt idx="2463">
                  <c:v>16.1371491923178</c:v>
                </c:pt>
                <c:pt idx="2464">
                  <c:v>16.1437010190301</c:v>
                </c:pt>
                <c:pt idx="2465">
                  <c:v>16.150252845742301</c:v>
                </c:pt>
                <c:pt idx="2466">
                  <c:v>16.156804672454602</c:v>
                </c:pt>
                <c:pt idx="2467">
                  <c:v>16.163356499166898</c:v>
                </c:pt>
                <c:pt idx="2468">
                  <c:v>16.169908325879199</c:v>
                </c:pt>
                <c:pt idx="2469">
                  <c:v>16.1764601525914</c:v>
                </c:pt>
                <c:pt idx="2470">
                  <c:v>16.1830119793037</c:v>
                </c:pt>
                <c:pt idx="2471">
                  <c:v>16.189563806016</c:v>
                </c:pt>
                <c:pt idx="2472">
                  <c:v>16.196115632728201</c:v>
                </c:pt>
                <c:pt idx="2473">
                  <c:v>16.202667459440502</c:v>
                </c:pt>
                <c:pt idx="2474">
                  <c:v>16.209219286152798</c:v>
                </c:pt>
                <c:pt idx="2475">
                  <c:v>16.215771112864999</c:v>
                </c:pt>
                <c:pt idx="2476">
                  <c:v>16.2223229395773</c:v>
                </c:pt>
                <c:pt idx="2477">
                  <c:v>16.2288747662896</c:v>
                </c:pt>
                <c:pt idx="2478">
                  <c:v>16.235426593001801</c:v>
                </c:pt>
                <c:pt idx="2479">
                  <c:v>16.241978419714101</c:v>
                </c:pt>
                <c:pt idx="2480">
                  <c:v>16.248530246426402</c:v>
                </c:pt>
                <c:pt idx="2481">
                  <c:v>16.255082073138599</c:v>
                </c:pt>
                <c:pt idx="2482">
                  <c:v>16.261633899850899</c:v>
                </c:pt>
                <c:pt idx="2483">
                  <c:v>16.2681857265632</c:v>
                </c:pt>
                <c:pt idx="2484">
                  <c:v>16.2747375532755</c:v>
                </c:pt>
                <c:pt idx="2485">
                  <c:v>16.281289379987701</c:v>
                </c:pt>
                <c:pt idx="2486">
                  <c:v>16.287841206700001</c:v>
                </c:pt>
                <c:pt idx="2487">
                  <c:v>16.294393033412302</c:v>
                </c:pt>
                <c:pt idx="2488">
                  <c:v>16.300944860124499</c:v>
                </c:pt>
                <c:pt idx="2489">
                  <c:v>16.307496686836799</c:v>
                </c:pt>
                <c:pt idx="2490">
                  <c:v>16.3140485135491</c:v>
                </c:pt>
                <c:pt idx="2491">
                  <c:v>16.320600340261301</c:v>
                </c:pt>
                <c:pt idx="2492">
                  <c:v>16.327152166973601</c:v>
                </c:pt>
                <c:pt idx="2493">
                  <c:v>16.333703993685901</c:v>
                </c:pt>
                <c:pt idx="2494">
                  <c:v>16.340255820398099</c:v>
                </c:pt>
                <c:pt idx="2495">
                  <c:v>16.346807647110399</c:v>
                </c:pt>
                <c:pt idx="2496">
                  <c:v>16.353359473822699</c:v>
                </c:pt>
                <c:pt idx="2497">
                  <c:v>16.3599113005349</c:v>
                </c:pt>
                <c:pt idx="2498">
                  <c:v>16.366463127247201</c:v>
                </c:pt>
                <c:pt idx="2499">
                  <c:v>16.373014953959501</c:v>
                </c:pt>
                <c:pt idx="2500">
                  <c:v>16.379566780671801</c:v>
                </c:pt>
                <c:pt idx="2501">
                  <c:v>16.386118607383999</c:v>
                </c:pt>
                <c:pt idx="2502">
                  <c:v>16.392670434096299</c:v>
                </c:pt>
                <c:pt idx="2503">
                  <c:v>16.3992222608086</c:v>
                </c:pt>
                <c:pt idx="2504">
                  <c:v>16.4057740875208</c:v>
                </c:pt>
                <c:pt idx="2505">
                  <c:v>16.412325914233101</c:v>
                </c:pt>
                <c:pt idx="2506">
                  <c:v>16.418877740945401</c:v>
                </c:pt>
                <c:pt idx="2507">
                  <c:v>16.425429567657599</c:v>
                </c:pt>
                <c:pt idx="2508">
                  <c:v>16.431981394369899</c:v>
                </c:pt>
                <c:pt idx="2509">
                  <c:v>16.438533221082199</c:v>
                </c:pt>
                <c:pt idx="2510">
                  <c:v>16.4450850477944</c:v>
                </c:pt>
                <c:pt idx="2511">
                  <c:v>16.451636874506701</c:v>
                </c:pt>
                <c:pt idx="2512">
                  <c:v>16.458188701219001</c:v>
                </c:pt>
                <c:pt idx="2513">
                  <c:v>16.464740527931198</c:v>
                </c:pt>
                <c:pt idx="2514">
                  <c:v>16.471292354643499</c:v>
                </c:pt>
                <c:pt idx="2515">
                  <c:v>16.477844181355799</c:v>
                </c:pt>
                <c:pt idx="2516">
                  <c:v>16.484396008068099</c:v>
                </c:pt>
                <c:pt idx="2517">
                  <c:v>16.4909478347803</c:v>
                </c:pt>
                <c:pt idx="2518">
                  <c:v>16.497499661492601</c:v>
                </c:pt>
                <c:pt idx="2519">
                  <c:v>16.504051488204901</c:v>
                </c:pt>
                <c:pt idx="2520">
                  <c:v>16.510603314917098</c:v>
                </c:pt>
                <c:pt idx="2521">
                  <c:v>16.517155141629399</c:v>
                </c:pt>
                <c:pt idx="2522">
                  <c:v>16.523706968341699</c:v>
                </c:pt>
                <c:pt idx="2523">
                  <c:v>16.5302587950539</c:v>
                </c:pt>
                <c:pt idx="2524">
                  <c:v>16.5368106217662</c:v>
                </c:pt>
                <c:pt idx="2525">
                  <c:v>16.543362448478501</c:v>
                </c:pt>
                <c:pt idx="2526">
                  <c:v>16.549914275190702</c:v>
                </c:pt>
                <c:pt idx="2527">
                  <c:v>16.556466101902998</c:v>
                </c:pt>
                <c:pt idx="2528">
                  <c:v>16.563017928615299</c:v>
                </c:pt>
                <c:pt idx="2529">
                  <c:v>16.5695697553275</c:v>
                </c:pt>
                <c:pt idx="2530">
                  <c:v>16.5761215820398</c:v>
                </c:pt>
                <c:pt idx="2531">
                  <c:v>16.5826734087521</c:v>
                </c:pt>
                <c:pt idx="2532">
                  <c:v>16.589225235464401</c:v>
                </c:pt>
                <c:pt idx="2533">
                  <c:v>16.595777062176602</c:v>
                </c:pt>
                <c:pt idx="2534">
                  <c:v>16.602328888888898</c:v>
                </c:pt>
                <c:pt idx="2535">
                  <c:v>16.608880715601199</c:v>
                </c:pt>
                <c:pt idx="2536">
                  <c:v>16.6154325423134</c:v>
                </c:pt>
                <c:pt idx="2537">
                  <c:v>16.6219843690257</c:v>
                </c:pt>
                <c:pt idx="2538">
                  <c:v>16.628536195738</c:v>
                </c:pt>
                <c:pt idx="2539">
                  <c:v>16.635088022450201</c:v>
                </c:pt>
                <c:pt idx="2540">
                  <c:v>16.641639849162502</c:v>
                </c:pt>
                <c:pt idx="2541">
                  <c:v>16.648191675874799</c:v>
                </c:pt>
                <c:pt idx="2542">
                  <c:v>16.654743502586999</c:v>
                </c:pt>
                <c:pt idx="2543">
                  <c:v>16.6612953292993</c:v>
                </c:pt>
                <c:pt idx="2544">
                  <c:v>16.6678471560116</c:v>
                </c:pt>
                <c:pt idx="2545">
                  <c:v>16.674398982723801</c:v>
                </c:pt>
                <c:pt idx="2546">
                  <c:v>16.680950809436101</c:v>
                </c:pt>
                <c:pt idx="2547">
                  <c:v>16.687502636148398</c:v>
                </c:pt>
                <c:pt idx="2548">
                  <c:v>16.694054462860599</c:v>
                </c:pt>
                <c:pt idx="2549">
                  <c:v>16.700606289572899</c:v>
                </c:pt>
                <c:pt idx="2550">
                  <c:v>16.7071581162852</c:v>
                </c:pt>
                <c:pt idx="2551">
                  <c:v>16.7137099429975</c:v>
                </c:pt>
                <c:pt idx="2552">
                  <c:v>16.720261769709701</c:v>
                </c:pt>
                <c:pt idx="2553">
                  <c:v>16.726813596422001</c:v>
                </c:pt>
                <c:pt idx="2554">
                  <c:v>16.733365423134298</c:v>
                </c:pt>
                <c:pt idx="2555">
                  <c:v>16.739917249846499</c:v>
                </c:pt>
                <c:pt idx="2556">
                  <c:v>16.7464690765588</c:v>
                </c:pt>
                <c:pt idx="2557">
                  <c:v>16.7530209032711</c:v>
                </c:pt>
                <c:pt idx="2558">
                  <c:v>16.759572729983301</c:v>
                </c:pt>
                <c:pt idx="2559">
                  <c:v>16.766124556695601</c:v>
                </c:pt>
                <c:pt idx="2560">
                  <c:v>16.772676383407902</c:v>
                </c:pt>
                <c:pt idx="2561">
                  <c:v>16.779228210120099</c:v>
                </c:pt>
                <c:pt idx="2562">
                  <c:v>16.785780036832399</c:v>
                </c:pt>
                <c:pt idx="2563">
                  <c:v>16.7923318635447</c:v>
                </c:pt>
                <c:pt idx="2564">
                  <c:v>16.798883690257</c:v>
                </c:pt>
                <c:pt idx="2565">
                  <c:v>16.805435516969201</c:v>
                </c:pt>
                <c:pt idx="2566">
                  <c:v>16.811987343681501</c:v>
                </c:pt>
                <c:pt idx="2567">
                  <c:v>16.818539170393802</c:v>
                </c:pt>
                <c:pt idx="2568">
                  <c:v>16.825090997105999</c:v>
                </c:pt>
                <c:pt idx="2569">
                  <c:v>16.831642823818299</c:v>
                </c:pt>
                <c:pt idx="2570">
                  <c:v>16.8381946505306</c:v>
                </c:pt>
                <c:pt idx="2571">
                  <c:v>16.844746477242801</c:v>
                </c:pt>
                <c:pt idx="2572">
                  <c:v>16.851298303955101</c:v>
                </c:pt>
                <c:pt idx="2573">
                  <c:v>16.857850130667401</c:v>
                </c:pt>
                <c:pt idx="2574">
                  <c:v>16.864401957379599</c:v>
                </c:pt>
                <c:pt idx="2575">
                  <c:v>16.870953784091899</c:v>
                </c:pt>
                <c:pt idx="2576">
                  <c:v>16.877505610804199</c:v>
                </c:pt>
                <c:pt idx="2577">
                  <c:v>16.8840574375164</c:v>
                </c:pt>
                <c:pt idx="2578">
                  <c:v>16.890609264228701</c:v>
                </c:pt>
                <c:pt idx="2579">
                  <c:v>16.897161090941001</c:v>
                </c:pt>
                <c:pt idx="2580">
                  <c:v>16.903712917653198</c:v>
                </c:pt>
                <c:pt idx="2581">
                  <c:v>16.910264744365499</c:v>
                </c:pt>
                <c:pt idx="2582">
                  <c:v>16.916816571077799</c:v>
                </c:pt>
                <c:pt idx="2583">
                  <c:v>16.923368397790099</c:v>
                </c:pt>
                <c:pt idx="2584">
                  <c:v>16.9299202245023</c:v>
                </c:pt>
                <c:pt idx="2585">
                  <c:v>16.936472051214601</c:v>
                </c:pt>
                <c:pt idx="2586">
                  <c:v>16.943023877926901</c:v>
                </c:pt>
                <c:pt idx="2587">
                  <c:v>16.949575704639098</c:v>
                </c:pt>
                <c:pt idx="2588">
                  <c:v>16.956127531351399</c:v>
                </c:pt>
                <c:pt idx="2589">
                  <c:v>16.962679358063699</c:v>
                </c:pt>
                <c:pt idx="2590">
                  <c:v>16.9692311847759</c:v>
                </c:pt>
                <c:pt idx="2591">
                  <c:v>16.9757830114882</c:v>
                </c:pt>
                <c:pt idx="2592">
                  <c:v>16.982334838200501</c:v>
                </c:pt>
                <c:pt idx="2593">
                  <c:v>16.988886664912702</c:v>
                </c:pt>
                <c:pt idx="2594">
                  <c:v>16.995438491624999</c:v>
                </c:pt>
                <c:pt idx="2595">
                  <c:v>17.001990318337299</c:v>
                </c:pt>
                <c:pt idx="2596">
                  <c:v>17.0085421450495</c:v>
                </c:pt>
                <c:pt idx="2597">
                  <c:v>17.0150939717618</c:v>
                </c:pt>
                <c:pt idx="2598">
                  <c:v>17.021645798474101</c:v>
                </c:pt>
                <c:pt idx="2599">
                  <c:v>17.028197625186401</c:v>
                </c:pt>
                <c:pt idx="2600">
                  <c:v>17.034749451898598</c:v>
                </c:pt>
                <c:pt idx="2601">
                  <c:v>17.041301278610899</c:v>
                </c:pt>
                <c:pt idx="2602">
                  <c:v>17.047853105323199</c:v>
                </c:pt>
                <c:pt idx="2603">
                  <c:v>17.0544049320354</c:v>
                </c:pt>
                <c:pt idx="2604">
                  <c:v>17.0609567587477</c:v>
                </c:pt>
                <c:pt idx="2605">
                  <c:v>17.067508585460001</c:v>
                </c:pt>
                <c:pt idx="2606">
                  <c:v>17.074060412172201</c:v>
                </c:pt>
                <c:pt idx="2607">
                  <c:v>17.080612238884498</c:v>
                </c:pt>
                <c:pt idx="2608">
                  <c:v>17.087164065596799</c:v>
                </c:pt>
                <c:pt idx="2609">
                  <c:v>17.093715892309</c:v>
                </c:pt>
                <c:pt idx="2610">
                  <c:v>17.1002677190213</c:v>
                </c:pt>
                <c:pt idx="2611">
                  <c:v>17.1068195457336</c:v>
                </c:pt>
                <c:pt idx="2612">
                  <c:v>17.113371372445801</c:v>
                </c:pt>
                <c:pt idx="2613">
                  <c:v>17.119923199158102</c:v>
                </c:pt>
                <c:pt idx="2614">
                  <c:v>17.126475025870398</c:v>
                </c:pt>
                <c:pt idx="2615">
                  <c:v>17.133026852582699</c:v>
                </c:pt>
                <c:pt idx="2616">
                  <c:v>17.1395786792949</c:v>
                </c:pt>
                <c:pt idx="2617">
                  <c:v>17.1461305060072</c:v>
                </c:pt>
                <c:pt idx="2618">
                  <c:v>17.1526823327195</c:v>
                </c:pt>
                <c:pt idx="2619">
                  <c:v>17.159234159431701</c:v>
                </c:pt>
                <c:pt idx="2620">
                  <c:v>17.165785986144002</c:v>
                </c:pt>
                <c:pt idx="2621">
                  <c:v>17.172337812856298</c:v>
                </c:pt>
                <c:pt idx="2622">
                  <c:v>17.178889639568499</c:v>
                </c:pt>
                <c:pt idx="2623">
                  <c:v>17.1854414662808</c:v>
                </c:pt>
                <c:pt idx="2624">
                  <c:v>17.1919932929931</c:v>
                </c:pt>
                <c:pt idx="2625">
                  <c:v>17.198545119705301</c:v>
                </c:pt>
                <c:pt idx="2626">
                  <c:v>17.205096946417601</c:v>
                </c:pt>
                <c:pt idx="2627">
                  <c:v>17.211648773129902</c:v>
                </c:pt>
                <c:pt idx="2628">
                  <c:v>17.218200599842099</c:v>
                </c:pt>
                <c:pt idx="2629">
                  <c:v>17.224752426554399</c:v>
                </c:pt>
                <c:pt idx="2630">
                  <c:v>17.2313042532667</c:v>
                </c:pt>
                <c:pt idx="2631">
                  <c:v>17.237856079979</c:v>
                </c:pt>
                <c:pt idx="2632">
                  <c:v>17.244407906691201</c:v>
                </c:pt>
                <c:pt idx="2633">
                  <c:v>17.250959733403501</c:v>
                </c:pt>
                <c:pt idx="2634">
                  <c:v>17.257511560115798</c:v>
                </c:pt>
                <c:pt idx="2635">
                  <c:v>17.264063386827999</c:v>
                </c:pt>
                <c:pt idx="2636">
                  <c:v>17.270615213540299</c:v>
                </c:pt>
                <c:pt idx="2637">
                  <c:v>17.2771670402526</c:v>
                </c:pt>
                <c:pt idx="2638">
                  <c:v>17.283718866964801</c:v>
                </c:pt>
                <c:pt idx="2639">
                  <c:v>17.290270693677101</c:v>
                </c:pt>
                <c:pt idx="2640">
                  <c:v>17.296822520389401</c:v>
                </c:pt>
                <c:pt idx="2641">
                  <c:v>17.303374347101599</c:v>
                </c:pt>
                <c:pt idx="2642">
                  <c:v>17.309926173813899</c:v>
                </c:pt>
                <c:pt idx="2643">
                  <c:v>17.3164780005262</c:v>
                </c:pt>
                <c:pt idx="2644">
                  <c:v>17.3230298272384</c:v>
                </c:pt>
                <c:pt idx="2645">
                  <c:v>17.329581653950701</c:v>
                </c:pt>
                <c:pt idx="2646">
                  <c:v>17.336133480663001</c:v>
                </c:pt>
                <c:pt idx="2647">
                  <c:v>17.342685307375302</c:v>
                </c:pt>
                <c:pt idx="2648">
                  <c:v>17.349237134087499</c:v>
                </c:pt>
                <c:pt idx="2649">
                  <c:v>17.355788960799799</c:v>
                </c:pt>
                <c:pt idx="2650">
                  <c:v>17.3623407875121</c:v>
                </c:pt>
                <c:pt idx="2651">
                  <c:v>17.368892614224301</c:v>
                </c:pt>
                <c:pt idx="2652">
                  <c:v>17.375444440936601</c:v>
                </c:pt>
                <c:pt idx="2653">
                  <c:v>17.381996267648901</c:v>
                </c:pt>
                <c:pt idx="2654">
                  <c:v>17.388548094361099</c:v>
                </c:pt>
                <c:pt idx="2655">
                  <c:v>17.395099921073399</c:v>
                </c:pt>
                <c:pt idx="2656">
                  <c:v>17.401651747785699</c:v>
                </c:pt>
                <c:pt idx="2657">
                  <c:v>17.4082035744979</c:v>
                </c:pt>
                <c:pt idx="2658">
                  <c:v>17.414755401210201</c:v>
                </c:pt>
                <c:pt idx="2659">
                  <c:v>17.421307227922501</c:v>
                </c:pt>
                <c:pt idx="2660">
                  <c:v>17.427859054634698</c:v>
                </c:pt>
                <c:pt idx="2661">
                  <c:v>17.434410881346999</c:v>
                </c:pt>
                <c:pt idx="2662">
                  <c:v>17.440962708059299</c:v>
                </c:pt>
                <c:pt idx="2663">
                  <c:v>17.4475145347715</c:v>
                </c:pt>
                <c:pt idx="2664">
                  <c:v>17.4540663614838</c:v>
                </c:pt>
                <c:pt idx="2665">
                  <c:v>17.460618188196101</c:v>
                </c:pt>
                <c:pt idx="2666">
                  <c:v>17.467170014908401</c:v>
                </c:pt>
                <c:pt idx="2667">
                  <c:v>17.473721841620598</c:v>
                </c:pt>
                <c:pt idx="2668">
                  <c:v>17.480273668332899</c:v>
                </c:pt>
                <c:pt idx="2669">
                  <c:v>17.486825495045199</c:v>
                </c:pt>
                <c:pt idx="2670">
                  <c:v>17.4933773217574</c:v>
                </c:pt>
                <c:pt idx="2671">
                  <c:v>17.4999291484697</c:v>
                </c:pt>
                <c:pt idx="2672">
                  <c:v>17.506480975182001</c:v>
                </c:pt>
                <c:pt idx="2673">
                  <c:v>17.513032801894202</c:v>
                </c:pt>
                <c:pt idx="2674">
                  <c:v>17.519584628606498</c:v>
                </c:pt>
                <c:pt idx="2675">
                  <c:v>17.526136455318799</c:v>
                </c:pt>
                <c:pt idx="2676">
                  <c:v>17.532688282031</c:v>
                </c:pt>
                <c:pt idx="2677">
                  <c:v>17.5392401087433</c:v>
                </c:pt>
                <c:pt idx="2678">
                  <c:v>17.5457919354556</c:v>
                </c:pt>
                <c:pt idx="2679">
                  <c:v>17.552343762167801</c:v>
                </c:pt>
                <c:pt idx="2680">
                  <c:v>17.558895588880102</c:v>
                </c:pt>
                <c:pt idx="2681">
                  <c:v>17.565447415592399</c:v>
                </c:pt>
                <c:pt idx="2682">
                  <c:v>17.571999242304699</c:v>
                </c:pt>
                <c:pt idx="2683">
                  <c:v>17.5785510690169</c:v>
                </c:pt>
                <c:pt idx="2684">
                  <c:v>17.5851028957292</c:v>
                </c:pt>
                <c:pt idx="2685">
                  <c:v>17.591654722441501</c:v>
                </c:pt>
                <c:pt idx="2686">
                  <c:v>17.598206549153701</c:v>
                </c:pt>
                <c:pt idx="2687">
                  <c:v>17.604758375865998</c:v>
                </c:pt>
                <c:pt idx="2688">
                  <c:v>17.611310202578299</c:v>
                </c:pt>
                <c:pt idx="2689">
                  <c:v>17.617862029290499</c:v>
                </c:pt>
                <c:pt idx="2690">
                  <c:v>17.6244138560028</c:v>
                </c:pt>
                <c:pt idx="2691">
                  <c:v>17.6309656827151</c:v>
                </c:pt>
                <c:pt idx="2692">
                  <c:v>17.637517509427301</c:v>
                </c:pt>
                <c:pt idx="2693">
                  <c:v>17.644069336139601</c:v>
                </c:pt>
                <c:pt idx="2694">
                  <c:v>17.650621162851898</c:v>
                </c:pt>
                <c:pt idx="2695">
                  <c:v>17.657172989564199</c:v>
                </c:pt>
                <c:pt idx="2696">
                  <c:v>17.6637248162764</c:v>
                </c:pt>
                <c:pt idx="2697">
                  <c:v>17.6702766429887</c:v>
                </c:pt>
                <c:pt idx="2698">
                  <c:v>17.676828469701</c:v>
                </c:pt>
                <c:pt idx="2699">
                  <c:v>17.683380296413201</c:v>
                </c:pt>
                <c:pt idx="2700">
                  <c:v>17.689932123125502</c:v>
                </c:pt>
                <c:pt idx="2701">
                  <c:v>17.696483949837798</c:v>
                </c:pt>
                <c:pt idx="2702">
                  <c:v>17.703035776549999</c:v>
                </c:pt>
                <c:pt idx="2703">
                  <c:v>17.7095876032623</c:v>
                </c:pt>
                <c:pt idx="2704">
                  <c:v>17.7161394299746</c:v>
                </c:pt>
                <c:pt idx="2705">
                  <c:v>17.722691256686801</c:v>
                </c:pt>
                <c:pt idx="2706">
                  <c:v>17.729243083399101</c:v>
                </c:pt>
                <c:pt idx="2707">
                  <c:v>17.735794910111402</c:v>
                </c:pt>
                <c:pt idx="2708">
                  <c:v>17.742346736823599</c:v>
                </c:pt>
                <c:pt idx="2709">
                  <c:v>17.748898563535899</c:v>
                </c:pt>
                <c:pt idx="2710">
                  <c:v>17.7554503902482</c:v>
                </c:pt>
                <c:pt idx="2711">
                  <c:v>17.7620022169605</c:v>
                </c:pt>
                <c:pt idx="2712">
                  <c:v>17.768554043672701</c:v>
                </c:pt>
                <c:pt idx="2713">
                  <c:v>17.775105870385001</c:v>
                </c:pt>
                <c:pt idx="2714">
                  <c:v>17.781657697097302</c:v>
                </c:pt>
                <c:pt idx="2715">
                  <c:v>17.788209523809499</c:v>
                </c:pt>
                <c:pt idx="2716">
                  <c:v>17.794761350521799</c:v>
                </c:pt>
                <c:pt idx="2717">
                  <c:v>17.8013131772341</c:v>
                </c:pt>
                <c:pt idx="2718">
                  <c:v>17.807865003946301</c:v>
                </c:pt>
                <c:pt idx="2719">
                  <c:v>17.814416830658601</c:v>
                </c:pt>
                <c:pt idx="2720">
                  <c:v>17.820968657370901</c:v>
                </c:pt>
                <c:pt idx="2721">
                  <c:v>17.827520484083099</c:v>
                </c:pt>
                <c:pt idx="2722">
                  <c:v>17.834072310795399</c:v>
                </c:pt>
                <c:pt idx="2723">
                  <c:v>17.840624137507699</c:v>
                </c:pt>
                <c:pt idx="2724">
                  <c:v>17.8471759642199</c:v>
                </c:pt>
                <c:pt idx="2725">
                  <c:v>17.853727790932201</c:v>
                </c:pt>
                <c:pt idx="2726">
                  <c:v>17.860279617644501</c:v>
                </c:pt>
                <c:pt idx="2727">
                  <c:v>17.866831444356698</c:v>
                </c:pt>
                <c:pt idx="2728">
                  <c:v>17.873383271068999</c:v>
                </c:pt>
                <c:pt idx="2729">
                  <c:v>17.879935097781299</c:v>
                </c:pt>
                <c:pt idx="2730">
                  <c:v>17.8864869244936</c:v>
                </c:pt>
                <c:pt idx="2731">
                  <c:v>17.8930387512058</c:v>
                </c:pt>
                <c:pt idx="2732">
                  <c:v>17.899590577918101</c:v>
                </c:pt>
                <c:pt idx="2733">
                  <c:v>17.906142404630401</c:v>
                </c:pt>
                <c:pt idx="2734">
                  <c:v>17.912694231342599</c:v>
                </c:pt>
                <c:pt idx="2735">
                  <c:v>17.919246058054899</c:v>
                </c:pt>
                <c:pt idx="2736">
                  <c:v>17.925797884767199</c:v>
                </c:pt>
                <c:pt idx="2737">
                  <c:v>17.9323497114794</c:v>
                </c:pt>
                <c:pt idx="2738">
                  <c:v>17.938901538191701</c:v>
                </c:pt>
                <c:pt idx="2739">
                  <c:v>17.945453364904001</c:v>
                </c:pt>
                <c:pt idx="2740">
                  <c:v>17.952005191616198</c:v>
                </c:pt>
                <c:pt idx="2741">
                  <c:v>17.958557018328499</c:v>
                </c:pt>
                <c:pt idx="2742">
                  <c:v>17.965108845040799</c:v>
                </c:pt>
                <c:pt idx="2743">
                  <c:v>17.971660671753</c:v>
                </c:pt>
                <c:pt idx="2744">
                  <c:v>17.9782124984653</c:v>
                </c:pt>
                <c:pt idx="2745">
                  <c:v>17.984764325177601</c:v>
                </c:pt>
                <c:pt idx="2746">
                  <c:v>17.991316151889901</c:v>
                </c:pt>
                <c:pt idx="2747">
                  <c:v>17.997867978602098</c:v>
                </c:pt>
                <c:pt idx="2748">
                  <c:v>18.004419805314399</c:v>
                </c:pt>
                <c:pt idx="2749">
                  <c:v>18.010971632026699</c:v>
                </c:pt>
                <c:pt idx="2750">
                  <c:v>18.0175234587389</c:v>
                </c:pt>
                <c:pt idx="2751">
                  <c:v>18.0240752854512</c:v>
                </c:pt>
                <c:pt idx="2752">
                  <c:v>18.030627112163501</c:v>
                </c:pt>
                <c:pt idx="2753">
                  <c:v>18.037178938875702</c:v>
                </c:pt>
                <c:pt idx="2754">
                  <c:v>18.043730765587998</c:v>
                </c:pt>
                <c:pt idx="2755">
                  <c:v>18.050282592300299</c:v>
                </c:pt>
                <c:pt idx="2756">
                  <c:v>18.0568344190125</c:v>
                </c:pt>
                <c:pt idx="2757">
                  <c:v>18.0633862457248</c:v>
                </c:pt>
                <c:pt idx="2758">
                  <c:v>18.0699380724371</c:v>
                </c:pt>
                <c:pt idx="2759">
                  <c:v>18.076489899149301</c:v>
                </c:pt>
                <c:pt idx="2760">
                  <c:v>18.083041725861602</c:v>
                </c:pt>
                <c:pt idx="2761">
                  <c:v>18.089593552573898</c:v>
                </c:pt>
                <c:pt idx="2762">
                  <c:v>18.096145379286199</c:v>
                </c:pt>
                <c:pt idx="2763">
                  <c:v>18.1026972059984</c:v>
                </c:pt>
                <c:pt idx="2764">
                  <c:v>18.1092490327107</c:v>
                </c:pt>
                <c:pt idx="2765">
                  <c:v>18.115800859423</c:v>
                </c:pt>
                <c:pt idx="2766">
                  <c:v>18.122352686135201</c:v>
                </c:pt>
                <c:pt idx="2767">
                  <c:v>18.128904512847502</c:v>
                </c:pt>
                <c:pt idx="2768">
                  <c:v>18.135456339559799</c:v>
                </c:pt>
                <c:pt idx="2769">
                  <c:v>18.142008166271999</c:v>
                </c:pt>
                <c:pt idx="2770">
                  <c:v>18.1485599929843</c:v>
                </c:pt>
                <c:pt idx="2771">
                  <c:v>18.1551118196966</c:v>
                </c:pt>
                <c:pt idx="2772">
                  <c:v>18.161663646408801</c:v>
                </c:pt>
                <c:pt idx="2773">
                  <c:v>18.168215473121101</c:v>
                </c:pt>
                <c:pt idx="2774">
                  <c:v>18.174767299833398</c:v>
                </c:pt>
                <c:pt idx="2775">
                  <c:v>18.181319126545599</c:v>
                </c:pt>
                <c:pt idx="2776">
                  <c:v>18.187870953257899</c:v>
                </c:pt>
                <c:pt idx="2777">
                  <c:v>18.1944227799702</c:v>
                </c:pt>
                <c:pt idx="2778">
                  <c:v>18.2009746066825</c:v>
                </c:pt>
                <c:pt idx="2779">
                  <c:v>18.207526433394701</c:v>
                </c:pt>
                <c:pt idx="2780">
                  <c:v>18.214078260107001</c:v>
                </c:pt>
                <c:pt idx="2781">
                  <c:v>18.220630086819298</c:v>
                </c:pt>
                <c:pt idx="2782">
                  <c:v>18.227181913531499</c:v>
                </c:pt>
                <c:pt idx="2783">
                  <c:v>18.2337337402438</c:v>
                </c:pt>
                <c:pt idx="2784">
                  <c:v>18.2402855669561</c:v>
                </c:pt>
                <c:pt idx="2785">
                  <c:v>18.246837393668301</c:v>
                </c:pt>
                <c:pt idx="2786">
                  <c:v>18.253389220380601</c:v>
                </c:pt>
                <c:pt idx="2787">
                  <c:v>18.259941047092902</c:v>
                </c:pt>
                <c:pt idx="2788">
                  <c:v>18.266492873805099</c:v>
                </c:pt>
                <c:pt idx="2789">
                  <c:v>18.273044700517399</c:v>
                </c:pt>
                <c:pt idx="2790">
                  <c:v>18.2795965272297</c:v>
                </c:pt>
                <c:pt idx="2791">
                  <c:v>18.286148353941901</c:v>
                </c:pt>
                <c:pt idx="2792">
                  <c:v>18.292700180654201</c:v>
                </c:pt>
                <c:pt idx="2793">
                  <c:v>18.299252007366501</c:v>
                </c:pt>
                <c:pt idx="2794">
                  <c:v>18.305803834078802</c:v>
                </c:pt>
                <c:pt idx="2795">
                  <c:v>18.312355660790999</c:v>
                </c:pt>
                <c:pt idx="2796">
                  <c:v>18.318907487503299</c:v>
                </c:pt>
                <c:pt idx="2797">
                  <c:v>18.3254593142156</c:v>
                </c:pt>
                <c:pt idx="2798">
                  <c:v>18.332011140927801</c:v>
                </c:pt>
                <c:pt idx="2799">
                  <c:v>18.338562967640101</c:v>
                </c:pt>
                <c:pt idx="2800">
                  <c:v>18.345114794352401</c:v>
                </c:pt>
                <c:pt idx="2801">
                  <c:v>18.351666621064599</c:v>
                </c:pt>
                <c:pt idx="2802">
                  <c:v>18.358218447776899</c:v>
                </c:pt>
                <c:pt idx="2803">
                  <c:v>18.364770274489199</c:v>
                </c:pt>
                <c:pt idx="2804">
                  <c:v>18.3713221012014</c:v>
                </c:pt>
                <c:pt idx="2805">
                  <c:v>18.377873927913701</c:v>
                </c:pt>
                <c:pt idx="2806">
                  <c:v>18.384425754626001</c:v>
                </c:pt>
                <c:pt idx="2807">
                  <c:v>18.390977581338198</c:v>
                </c:pt>
                <c:pt idx="2808">
                  <c:v>18.397529408050499</c:v>
                </c:pt>
                <c:pt idx="2809">
                  <c:v>18.404081234762799</c:v>
                </c:pt>
                <c:pt idx="2810">
                  <c:v>18.410633061475</c:v>
                </c:pt>
                <c:pt idx="2811">
                  <c:v>18.4171848881873</c:v>
                </c:pt>
                <c:pt idx="2812">
                  <c:v>18.423736714899601</c:v>
                </c:pt>
                <c:pt idx="2813">
                  <c:v>18.430288541611901</c:v>
                </c:pt>
                <c:pt idx="2814">
                  <c:v>18.436840368324098</c:v>
                </c:pt>
                <c:pt idx="2815">
                  <c:v>18.443392195036399</c:v>
                </c:pt>
                <c:pt idx="2816">
                  <c:v>18.449944021748699</c:v>
                </c:pt>
                <c:pt idx="2817">
                  <c:v>18.4564958484609</c:v>
                </c:pt>
                <c:pt idx="2818">
                  <c:v>18.4630476751732</c:v>
                </c:pt>
                <c:pt idx="2819">
                  <c:v>18.469599501885501</c:v>
                </c:pt>
                <c:pt idx="2820">
                  <c:v>18.476151328597702</c:v>
                </c:pt>
                <c:pt idx="2821">
                  <c:v>18.482703155309999</c:v>
                </c:pt>
                <c:pt idx="2822">
                  <c:v>18.489254982022299</c:v>
                </c:pt>
                <c:pt idx="2823">
                  <c:v>18.4958068087345</c:v>
                </c:pt>
                <c:pt idx="2824">
                  <c:v>18.5023586354468</c:v>
                </c:pt>
                <c:pt idx="2825">
                  <c:v>18.508910462159101</c:v>
                </c:pt>
                <c:pt idx="2826">
                  <c:v>18.515462288871301</c:v>
                </c:pt>
                <c:pt idx="2827">
                  <c:v>18.522014115583598</c:v>
                </c:pt>
                <c:pt idx="2828">
                  <c:v>18.528565942295899</c:v>
                </c:pt>
                <c:pt idx="2829">
                  <c:v>18.535117769008199</c:v>
                </c:pt>
                <c:pt idx="2830">
                  <c:v>18.5416695957204</c:v>
                </c:pt>
                <c:pt idx="2831">
                  <c:v>18.5482214224327</c:v>
                </c:pt>
                <c:pt idx="2832">
                  <c:v>18.554773249145001</c:v>
                </c:pt>
                <c:pt idx="2833">
                  <c:v>18.561325075857201</c:v>
                </c:pt>
                <c:pt idx="2834">
                  <c:v>18.567876902569498</c:v>
                </c:pt>
                <c:pt idx="2835">
                  <c:v>18.574428729281799</c:v>
                </c:pt>
                <c:pt idx="2836">
                  <c:v>18.580980555994</c:v>
                </c:pt>
                <c:pt idx="2837">
                  <c:v>18.5875323827063</c:v>
                </c:pt>
                <c:pt idx="2838">
                  <c:v>18.5940842094186</c:v>
                </c:pt>
                <c:pt idx="2839">
                  <c:v>18.600636036130801</c:v>
                </c:pt>
                <c:pt idx="2840">
                  <c:v>18.607187862843102</c:v>
                </c:pt>
                <c:pt idx="2841">
                  <c:v>18.613739689555398</c:v>
                </c:pt>
                <c:pt idx="2842">
                  <c:v>18.620291516267599</c:v>
                </c:pt>
                <c:pt idx="2843">
                  <c:v>18.6268433429799</c:v>
                </c:pt>
                <c:pt idx="2844">
                  <c:v>18.6333951696922</c:v>
                </c:pt>
                <c:pt idx="2845">
                  <c:v>18.6399469964045</c:v>
                </c:pt>
                <c:pt idx="2846">
                  <c:v>18.646498823116701</c:v>
                </c:pt>
                <c:pt idx="2847">
                  <c:v>18.653050649829002</c:v>
                </c:pt>
                <c:pt idx="2848">
                  <c:v>18.659602476541298</c:v>
                </c:pt>
                <c:pt idx="2849">
                  <c:v>18.666154303253499</c:v>
                </c:pt>
                <c:pt idx="2850">
                  <c:v>18.6727061299658</c:v>
                </c:pt>
                <c:pt idx="2851">
                  <c:v>18.6792579566781</c:v>
                </c:pt>
                <c:pt idx="2852">
                  <c:v>18.685809783390301</c:v>
                </c:pt>
                <c:pt idx="2853">
                  <c:v>18.692361610102601</c:v>
                </c:pt>
                <c:pt idx="2854">
                  <c:v>18.698913436814902</c:v>
                </c:pt>
                <c:pt idx="2855">
                  <c:v>18.705465263527099</c:v>
                </c:pt>
                <c:pt idx="2856">
                  <c:v>18.712017090239399</c:v>
                </c:pt>
                <c:pt idx="2857">
                  <c:v>18.7185689169517</c:v>
                </c:pt>
                <c:pt idx="2858">
                  <c:v>18.725120743663901</c:v>
                </c:pt>
                <c:pt idx="2859">
                  <c:v>18.731672570376201</c:v>
                </c:pt>
                <c:pt idx="2860">
                  <c:v>18.738224397088501</c:v>
                </c:pt>
                <c:pt idx="2861">
                  <c:v>18.744776223800802</c:v>
                </c:pt>
                <c:pt idx="2862">
                  <c:v>18.751328050512999</c:v>
                </c:pt>
                <c:pt idx="2863">
                  <c:v>18.757879877225299</c:v>
                </c:pt>
                <c:pt idx="2864">
                  <c:v>18.7644317039376</c:v>
                </c:pt>
                <c:pt idx="2865">
                  <c:v>18.770983530649801</c:v>
                </c:pt>
                <c:pt idx="2866">
                  <c:v>18.777535357362101</c:v>
                </c:pt>
                <c:pt idx="2867">
                  <c:v>18.784087184074401</c:v>
                </c:pt>
                <c:pt idx="2868">
                  <c:v>18.790639010786599</c:v>
                </c:pt>
                <c:pt idx="2869">
                  <c:v>18.797190837498899</c:v>
                </c:pt>
                <c:pt idx="2870">
                  <c:v>18.8037426642112</c:v>
                </c:pt>
                <c:pt idx="2871">
                  <c:v>18.8102944909234</c:v>
                </c:pt>
                <c:pt idx="2872">
                  <c:v>18.816846317635701</c:v>
                </c:pt>
                <c:pt idx="2873">
                  <c:v>18.823398144348001</c:v>
                </c:pt>
                <c:pt idx="2874">
                  <c:v>18.829949971060199</c:v>
                </c:pt>
                <c:pt idx="2875">
                  <c:v>18.836501797772499</c:v>
                </c:pt>
                <c:pt idx="2876">
                  <c:v>18.843053624484799</c:v>
                </c:pt>
                <c:pt idx="2877">
                  <c:v>18.849605451197</c:v>
                </c:pt>
                <c:pt idx="2878">
                  <c:v>18.856157277909301</c:v>
                </c:pt>
                <c:pt idx="2879">
                  <c:v>18.862709104621601</c:v>
                </c:pt>
                <c:pt idx="2880">
                  <c:v>18.869260931333901</c:v>
                </c:pt>
                <c:pt idx="2881">
                  <c:v>18.875812758046099</c:v>
                </c:pt>
                <c:pt idx="2882">
                  <c:v>18.882364584758399</c:v>
                </c:pt>
                <c:pt idx="2883">
                  <c:v>18.888916411470699</c:v>
                </c:pt>
                <c:pt idx="2884">
                  <c:v>18.8954682381829</c:v>
                </c:pt>
                <c:pt idx="2885">
                  <c:v>18.902020064895201</c:v>
                </c:pt>
                <c:pt idx="2886">
                  <c:v>18.908571891607501</c:v>
                </c:pt>
                <c:pt idx="2887">
                  <c:v>18.915123718319698</c:v>
                </c:pt>
                <c:pt idx="2888">
                  <c:v>18.921675545031999</c:v>
                </c:pt>
                <c:pt idx="2889">
                  <c:v>18.928227371744299</c:v>
                </c:pt>
                <c:pt idx="2890">
                  <c:v>18.9347791984565</c:v>
                </c:pt>
                <c:pt idx="2891">
                  <c:v>18.9413310251688</c:v>
                </c:pt>
                <c:pt idx="2892">
                  <c:v>18.947882851881101</c:v>
                </c:pt>
                <c:pt idx="2893">
                  <c:v>18.954434678593401</c:v>
                </c:pt>
                <c:pt idx="2894">
                  <c:v>18.960986505305598</c:v>
                </c:pt>
                <c:pt idx="2895">
                  <c:v>18.967538332017899</c:v>
                </c:pt>
                <c:pt idx="2896">
                  <c:v>18.974090158730199</c:v>
                </c:pt>
                <c:pt idx="2897">
                  <c:v>18.9806419854424</c:v>
                </c:pt>
                <c:pt idx="2898">
                  <c:v>18.9871938121547</c:v>
                </c:pt>
                <c:pt idx="2899">
                  <c:v>18.993745638867001</c:v>
                </c:pt>
                <c:pt idx="2900">
                  <c:v>19.000297465579202</c:v>
                </c:pt>
                <c:pt idx="2901">
                  <c:v>19.006849292291498</c:v>
                </c:pt>
                <c:pt idx="2902">
                  <c:v>19.013401119003799</c:v>
                </c:pt>
                <c:pt idx="2903">
                  <c:v>19.019952945716</c:v>
                </c:pt>
                <c:pt idx="2904">
                  <c:v>19.0265047724283</c:v>
                </c:pt>
                <c:pt idx="2905">
                  <c:v>19.0330565991406</c:v>
                </c:pt>
                <c:pt idx="2906">
                  <c:v>19.039608425852801</c:v>
                </c:pt>
                <c:pt idx="2907">
                  <c:v>19.046160252565102</c:v>
                </c:pt>
                <c:pt idx="2908">
                  <c:v>19.052712079277399</c:v>
                </c:pt>
                <c:pt idx="2909">
                  <c:v>19.059263905989599</c:v>
                </c:pt>
                <c:pt idx="2910">
                  <c:v>19.0658157327019</c:v>
                </c:pt>
                <c:pt idx="2911">
                  <c:v>19.0723675594142</c:v>
                </c:pt>
                <c:pt idx="2912">
                  <c:v>19.078919386126501</c:v>
                </c:pt>
                <c:pt idx="2913">
                  <c:v>19.085471212838701</c:v>
                </c:pt>
                <c:pt idx="2914">
                  <c:v>19.092023039551002</c:v>
                </c:pt>
                <c:pt idx="2915">
                  <c:v>19.098574866263299</c:v>
                </c:pt>
                <c:pt idx="2916">
                  <c:v>19.105126692975499</c:v>
                </c:pt>
                <c:pt idx="2917">
                  <c:v>19.1116785196878</c:v>
                </c:pt>
                <c:pt idx="2918">
                  <c:v>19.1182303464001</c:v>
                </c:pt>
                <c:pt idx="2919">
                  <c:v>19.124782173112301</c:v>
                </c:pt>
                <c:pt idx="2920">
                  <c:v>19.131333999824601</c:v>
                </c:pt>
                <c:pt idx="2921">
                  <c:v>19.137885826536898</c:v>
                </c:pt>
                <c:pt idx="2922">
                  <c:v>19.144437653249099</c:v>
                </c:pt>
                <c:pt idx="2923">
                  <c:v>19.1509894799614</c:v>
                </c:pt>
                <c:pt idx="2924">
                  <c:v>19.1575413066737</c:v>
                </c:pt>
                <c:pt idx="2925">
                  <c:v>19.164093133386</c:v>
                </c:pt>
                <c:pt idx="2926">
                  <c:v>19.170644960098201</c:v>
                </c:pt>
                <c:pt idx="2927">
                  <c:v>19.177196786810502</c:v>
                </c:pt>
                <c:pt idx="2928">
                  <c:v>19.183748613522798</c:v>
                </c:pt>
                <c:pt idx="2929">
                  <c:v>19.190300440234999</c:v>
                </c:pt>
                <c:pt idx="2930">
                  <c:v>19.1968522669473</c:v>
                </c:pt>
                <c:pt idx="2931">
                  <c:v>19.2034040936596</c:v>
                </c:pt>
                <c:pt idx="2932">
                  <c:v>19.209955920371801</c:v>
                </c:pt>
                <c:pt idx="2933">
                  <c:v>19.216507747084101</c:v>
                </c:pt>
                <c:pt idx="2934">
                  <c:v>19.223059573796402</c:v>
                </c:pt>
                <c:pt idx="2935">
                  <c:v>19.229611400508599</c:v>
                </c:pt>
                <c:pt idx="2936">
                  <c:v>19.236163227220899</c:v>
                </c:pt>
                <c:pt idx="2937">
                  <c:v>19.2427150539332</c:v>
                </c:pt>
                <c:pt idx="2938">
                  <c:v>19.249266880645401</c:v>
                </c:pt>
                <c:pt idx="2939">
                  <c:v>19.255818707357701</c:v>
                </c:pt>
                <c:pt idx="2940">
                  <c:v>19.262370534070001</c:v>
                </c:pt>
                <c:pt idx="2941">
                  <c:v>19.268922360782199</c:v>
                </c:pt>
                <c:pt idx="2942">
                  <c:v>19.275474187494499</c:v>
                </c:pt>
                <c:pt idx="2943">
                  <c:v>19.282026014206799</c:v>
                </c:pt>
                <c:pt idx="2944">
                  <c:v>19.2885778409191</c:v>
                </c:pt>
                <c:pt idx="2945">
                  <c:v>19.295129667631301</c:v>
                </c:pt>
                <c:pt idx="2946">
                  <c:v>19.301681494343601</c:v>
                </c:pt>
                <c:pt idx="2947">
                  <c:v>19.308233321055901</c:v>
                </c:pt>
                <c:pt idx="2948">
                  <c:v>19.314785147768099</c:v>
                </c:pt>
                <c:pt idx="2949">
                  <c:v>19.321336974480399</c:v>
                </c:pt>
                <c:pt idx="2950">
                  <c:v>19.327888801192699</c:v>
                </c:pt>
                <c:pt idx="2951">
                  <c:v>19.3344406279049</c:v>
                </c:pt>
                <c:pt idx="2952">
                  <c:v>19.340992454617201</c:v>
                </c:pt>
                <c:pt idx="2953">
                  <c:v>19.347544281329501</c:v>
                </c:pt>
                <c:pt idx="2954">
                  <c:v>19.354096108041698</c:v>
                </c:pt>
                <c:pt idx="2955">
                  <c:v>19.360647934753999</c:v>
                </c:pt>
                <c:pt idx="2956">
                  <c:v>19.367199761466299</c:v>
                </c:pt>
                <c:pt idx="2957">
                  <c:v>19.3737515881786</c:v>
                </c:pt>
                <c:pt idx="2958">
                  <c:v>19.3803034148908</c:v>
                </c:pt>
                <c:pt idx="2959">
                  <c:v>19.386855241603101</c:v>
                </c:pt>
                <c:pt idx="2960">
                  <c:v>19.393407068315401</c:v>
                </c:pt>
                <c:pt idx="2961">
                  <c:v>19.399958895027599</c:v>
                </c:pt>
                <c:pt idx="2962">
                  <c:v>19.406510721739899</c:v>
                </c:pt>
                <c:pt idx="2963">
                  <c:v>19.413062548452199</c:v>
                </c:pt>
                <c:pt idx="2964">
                  <c:v>19.4196143751644</c:v>
                </c:pt>
                <c:pt idx="2965">
                  <c:v>19.426166201876701</c:v>
                </c:pt>
                <c:pt idx="2966">
                  <c:v>19.432718028589001</c:v>
                </c:pt>
                <c:pt idx="2967">
                  <c:v>19.439269855301202</c:v>
                </c:pt>
                <c:pt idx="2968">
                  <c:v>19.445821682013499</c:v>
                </c:pt>
                <c:pt idx="2969">
                  <c:v>19.452373508725799</c:v>
                </c:pt>
                <c:pt idx="2970">
                  <c:v>19.458925335438</c:v>
                </c:pt>
                <c:pt idx="2971">
                  <c:v>19.4654771621503</c:v>
                </c:pt>
                <c:pt idx="2972">
                  <c:v>19.472028988862601</c:v>
                </c:pt>
                <c:pt idx="2973">
                  <c:v>19.478580815574801</c:v>
                </c:pt>
                <c:pt idx="2974">
                  <c:v>19.485132642287098</c:v>
                </c:pt>
                <c:pt idx="2975">
                  <c:v>19.491684468999399</c:v>
                </c:pt>
                <c:pt idx="2976">
                  <c:v>19.498236295711699</c:v>
                </c:pt>
                <c:pt idx="2977">
                  <c:v>19.5047881224239</c:v>
                </c:pt>
                <c:pt idx="2978">
                  <c:v>19.5113399491362</c:v>
                </c:pt>
                <c:pt idx="2979">
                  <c:v>19.517891775848501</c:v>
                </c:pt>
                <c:pt idx="2980">
                  <c:v>19.524443602560702</c:v>
                </c:pt>
                <c:pt idx="2981">
                  <c:v>19.530995429272998</c:v>
                </c:pt>
                <c:pt idx="2982">
                  <c:v>19.537547255985299</c:v>
                </c:pt>
                <c:pt idx="2983">
                  <c:v>19.5440990826975</c:v>
                </c:pt>
                <c:pt idx="2984">
                  <c:v>19.5506509094098</c:v>
                </c:pt>
                <c:pt idx="2985">
                  <c:v>19.5572027361221</c:v>
                </c:pt>
                <c:pt idx="2986">
                  <c:v>19.563754562834301</c:v>
                </c:pt>
                <c:pt idx="2987">
                  <c:v>19.570306389546602</c:v>
                </c:pt>
                <c:pt idx="2988">
                  <c:v>19.576858216258898</c:v>
                </c:pt>
                <c:pt idx="2989">
                  <c:v>19.583410042971099</c:v>
                </c:pt>
                <c:pt idx="2990">
                  <c:v>19.5899618696834</c:v>
                </c:pt>
                <c:pt idx="2991">
                  <c:v>19.5965136963957</c:v>
                </c:pt>
                <c:pt idx="2992">
                  <c:v>19.603065523108</c:v>
                </c:pt>
                <c:pt idx="2993">
                  <c:v>19.609617349820201</c:v>
                </c:pt>
                <c:pt idx="2994">
                  <c:v>19.616169176532502</c:v>
                </c:pt>
                <c:pt idx="2995">
                  <c:v>19.622721003244799</c:v>
                </c:pt>
                <c:pt idx="2996">
                  <c:v>19.629272829956999</c:v>
                </c:pt>
                <c:pt idx="2997">
                  <c:v>19.6358246566693</c:v>
                </c:pt>
                <c:pt idx="2998">
                  <c:v>19.6423764833816</c:v>
                </c:pt>
                <c:pt idx="2999">
                  <c:v>19.648928310093801</c:v>
                </c:pt>
                <c:pt idx="3000">
                  <c:v>19.655480136806101</c:v>
                </c:pt>
                <c:pt idx="3001">
                  <c:v>19.662031963518402</c:v>
                </c:pt>
                <c:pt idx="3002">
                  <c:v>19.668583790230599</c:v>
                </c:pt>
                <c:pt idx="3003">
                  <c:v>19.675135616942899</c:v>
                </c:pt>
                <c:pt idx="3004">
                  <c:v>19.6816874436552</c:v>
                </c:pt>
                <c:pt idx="3005">
                  <c:v>19.688239270367401</c:v>
                </c:pt>
                <c:pt idx="3006">
                  <c:v>19.694791097079701</c:v>
                </c:pt>
                <c:pt idx="3007">
                  <c:v>19.701342923792001</c:v>
                </c:pt>
                <c:pt idx="3008">
                  <c:v>19.707894750504298</c:v>
                </c:pt>
                <c:pt idx="3009">
                  <c:v>19.714446577216499</c:v>
                </c:pt>
                <c:pt idx="3010">
                  <c:v>19.7209984039288</c:v>
                </c:pt>
                <c:pt idx="3011">
                  <c:v>19.7275502306411</c:v>
                </c:pt>
                <c:pt idx="3012">
                  <c:v>19.734102057353301</c:v>
                </c:pt>
                <c:pt idx="3013">
                  <c:v>19.740653884065601</c:v>
                </c:pt>
                <c:pt idx="3014">
                  <c:v>19.747205710777902</c:v>
                </c:pt>
                <c:pt idx="3015">
                  <c:v>19.753757537490099</c:v>
                </c:pt>
                <c:pt idx="3016">
                  <c:v>19.760309364202399</c:v>
                </c:pt>
                <c:pt idx="3017">
                  <c:v>19.7668611909147</c:v>
                </c:pt>
                <c:pt idx="3018">
                  <c:v>19.773413017626901</c:v>
                </c:pt>
                <c:pt idx="3019">
                  <c:v>19.779964844339201</c:v>
                </c:pt>
                <c:pt idx="3020">
                  <c:v>19.786516671051501</c:v>
                </c:pt>
                <c:pt idx="3021">
                  <c:v>19.793068497763699</c:v>
                </c:pt>
                <c:pt idx="3022">
                  <c:v>19.799620324475999</c:v>
                </c:pt>
                <c:pt idx="3023">
                  <c:v>19.806172151188299</c:v>
                </c:pt>
                <c:pt idx="3024">
                  <c:v>19.8127239779006</c:v>
                </c:pt>
                <c:pt idx="3025">
                  <c:v>19.819275804612801</c:v>
                </c:pt>
                <c:pt idx="3026">
                  <c:v>19.825827631325101</c:v>
                </c:pt>
                <c:pt idx="3027">
                  <c:v>19.832379458037401</c:v>
                </c:pt>
                <c:pt idx="3028">
                  <c:v>19.838931284749599</c:v>
                </c:pt>
                <c:pt idx="3029">
                  <c:v>19.845483111461899</c:v>
                </c:pt>
                <c:pt idx="3030">
                  <c:v>19.852034938174199</c:v>
                </c:pt>
                <c:pt idx="3031">
                  <c:v>19.8585867648864</c:v>
                </c:pt>
                <c:pt idx="3032">
                  <c:v>19.865138591598701</c:v>
                </c:pt>
                <c:pt idx="3033">
                  <c:v>19.871690418311001</c:v>
                </c:pt>
                <c:pt idx="3034">
                  <c:v>19.878242245023198</c:v>
                </c:pt>
                <c:pt idx="3035">
                  <c:v>19.884794071735499</c:v>
                </c:pt>
                <c:pt idx="3036">
                  <c:v>19.891345898447799</c:v>
                </c:pt>
                <c:pt idx="3037">
                  <c:v>19.89789772516</c:v>
                </c:pt>
                <c:pt idx="3038">
                  <c:v>19.9044495518723</c:v>
                </c:pt>
                <c:pt idx="3039">
                  <c:v>19.911001378584601</c:v>
                </c:pt>
                <c:pt idx="3040">
                  <c:v>19.917553205296901</c:v>
                </c:pt>
                <c:pt idx="3041">
                  <c:v>19.924105032009098</c:v>
                </c:pt>
                <c:pt idx="3042">
                  <c:v>19.930656858721399</c:v>
                </c:pt>
                <c:pt idx="3043">
                  <c:v>19.937208685433699</c:v>
                </c:pt>
                <c:pt idx="3044">
                  <c:v>19.9437605121459</c:v>
                </c:pt>
                <c:pt idx="3045">
                  <c:v>19.9503123388582</c:v>
                </c:pt>
                <c:pt idx="3046">
                  <c:v>19.956864165570501</c:v>
                </c:pt>
                <c:pt idx="3047">
                  <c:v>19.963415992282702</c:v>
                </c:pt>
                <c:pt idx="3048">
                  <c:v>19.969967818994999</c:v>
                </c:pt>
                <c:pt idx="3049">
                  <c:v>19.976519645707299</c:v>
                </c:pt>
                <c:pt idx="3050">
                  <c:v>19.9830714724195</c:v>
                </c:pt>
                <c:pt idx="3051">
                  <c:v>19.9896232991318</c:v>
                </c:pt>
                <c:pt idx="3052">
                  <c:v>19.996175125844101</c:v>
                </c:pt>
                <c:pt idx="3053">
                  <c:v>20.002726952556301</c:v>
                </c:pt>
                <c:pt idx="3054">
                  <c:v>20.009278779268602</c:v>
                </c:pt>
                <c:pt idx="3055">
                  <c:v>20.015830605980899</c:v>
                </c:pt>
                <c:pt idx="3056">
                  <c:v>20.022382432693099</c:v>
                </c:pt>
                <c:pt idx="3057">
                  <c:v>20.0289342594054</c:v>
                </c:pt>
                <c:pt idx="3058">
                  <c:v>20.0354860861177</c:v>
                </c:pt>
                <c:pt idx="3059">
                  <c:v>20.042037912830001</c:v>
                </c:pt>
                <c:pt idx="3060">
                  <c:v>20.048589739542201</c:v>
                </c:pt>
                <c:pt idx="3061">
                  <c:v>20.055141566254498</c:v>
                </c:pt>
                <c:pt idx="3062">
                  <c:v>20.061693392966799</c:v>
                </c:pt>
                <c:pt idx="3063">
                  <c:v>20.068245219679</c:v>
                </c:pt>
                <c:pt idx="3064">
                  <c:v>20.0747970463913</c:v>
                </c:pt>
                <c:pt idx="3065">
                  <c:v>20.0813488731036</c:v>
                </c:pt>
                <c:pt idx="3066">
                  <c:v>20.087900699815801</c:v>
                </c:pt>
                <c:pt idx="3067">
                  <c:v>20.094452526528102</c:v>
                </c:pt>
                <c:pt idx="3068">
                  <c:v>20.101004353240398</c:v>
                </c:pt>
                <c:pt idx="3069">
                  <c:v>20.107556179952599</c:v>
                </c:pt>
                <c:pt idx="3070">
                  <c:v>20.1141080066649</c:v>
                </c:pt>
                <c:pt idx="3071">
                  <c:v>20.1206598333772</c:v>
                </c:pt>
                <c:pt idx="3072">
                  <c:v>20.127211660089401</c:v>
                </c:pt>
                <c:pt idx="3073">
                  <c:v>20.133763486801701</c:v>
                </c:pt>
                <c:pt idx="3074">
                  <c:v>20.140315313514002</c:v>
                </c:pt>
                <c:pt idx="3075">
                  <c:v>20.146867140226298</c:v>
                </c:pt>
                <c:pt idx="3076">
                  <c:v>20.153418966938499</c:v>
                </c:pt>
                <c:pt idx="3077">
                  <c:v>20.1599707936508</c:v>
                </c:pt>
                <c:pt idx="3078">
                  <c:v>20.1665226203631</c:v>
                </c:pt>
                <c:pt idx="3079">
                  <c:v>20.173074447075301</c:v>
                </c:pt>
                <c:pt idx="3080">
                  <c:v>20.179626273787601</c:v>
                </c:pt>
                <c:pt idx="3081">
                  <c:v>20.186178100499902</c:v>
                </c:pt>
                <c:pt idx="3082">
                  <c:v>20.192729927212099</c:v>
                </c:pt>
                <c:pt idx="3083">
                  <c:v>20.199281753924399</c:v>
                </c:pt>
                <c:pt idx="3084">
                  <c:v>20.2058335806367</c:v>
                </c:pt>
                <c:pt idx="3085">
                  <c:v>20.212385407348901</c:v>
                </c:pt>
                <c:pt idx="3086">
                  <c:v>20.218937234061201</c:v>
                </c:pt>
                <c:pt idx="3087">
                  <c:v>20.225489060773501</c:v>
                </c:pt>
                <c:pt idx="3088">
                  <c:v>20.232040887485699</c:v>
                </c:pt>
                <c:pt idx="3089">
                  <c:v>20.238592714197999</c:v>
                </c:pt>
                <c:pt idx="3090">
                  <c:v>20.245144540910299</c:v>
                </c:pt>
                <c:pt idx="3091">
                  <c:v>20.2516963676226</c:v>
                </c:pt>
                <c:pt idx="3092">
                  <c:v>20.258248194334801</c:v>
                </c:pt>
                <c:pt idx="3093">
                  <c:v>20.264800021047101</c:v>
                </c:pt>
                <c:pt idx="3094">
                  <c:v>20.271351847759401</c:v>
                </c:pt>
                <c:pt idx="3095">
                  <c:v>20.277903674471599</c:v>
                </c:pt>
                <c:pt idx="3096">
                  <c:v>20.284455501183899</c:v>
                </c:pt>
                <c:pt idx="3097">
                  <c:v>20.2910073278962</c:v>
                </c:pt>
                <c:pt idx="3098">
                  <c:v>20.2975591546084</c:v>
                </c:pt>
                <c:pt idx="3099">
                  <c:v>20.304110981320701</c:v>
                </c:pt>
                <c:pt idx="3100">
                  <c:v>20.310662808033001</c:v>
                </c:pt>
                <c:pt idx="3101">
                  <c:v>20.317214634745199</c:v>
                </c:pt>
                <c:pt idx="3102">
                  <c:v>20.323766461457499</c:v>
                </c:pt>
                <c:pt idx="3103">
                  <c:v>20.330318288169799</c:v>
                </c:pt>
                <c:pt idx="3104">
                  <c:v>20.336870114882</c:v>
                </c:pt>
                <c:pt idx="3105">
                  <c:v>20.343421941594301</c:v>
                </c:pt>
                <c:pt idx="3106">
                  <c:v>20.349973768306601</c:v>
                </c:pt>
                <c:pt idx="3107">
                  <c:v>20.356525595018901</c:v>
                </c:pt>
                <c:pt idx="3108">
                  <c:v>20.363077421731099</c:v>
                </c:pt>
                <c:pt idx="3109">
                  <c:v>20.369629248443399</c:v>
                </c:pt>
                <c:pt idx="3110">
                  <c:v>20.376181075155699</c:v>
                </c:pt>
                <c:pt idx="3111">
                  <c:v>20.3827329018679</c:v>
                </c:pt>
                <c:pt idx="3112">
                  <c:v>20.389284728580201</c:v>
                </c:pt>
                <c:pt idx="3113">
                  <c:v>20.395836555292501</c:v>
                </c:pt>
                <c:pt idx="3114">
                  <c:v>20.402388382004698</c:v>
                </c:pt>
                <c:pt idx="3115">
                  <c:v>20.408940208716999</c:v>
                </c:pt>
                <c:pt idx="3116">
                  <c:v>20.415492035429299</c:v>
                </c:pt>
                <c:pt idx="3117">
                  <c:v>20.4220438621415</c:v>
                </c:pt>
                <c:pt idx="3118">
                  <c:v>20.4285956888538</c:v>
                </c:pt>
                <c:pt idx="3119">
                  <c:v>20.435147515566101</c:v>
                </c:pt>
                <c:pt idx="3120">
                  <c:v>20.441699342278302</c:v>
                </c:pt>
                <c:pt idx="3121">
                  <c:v>20.448251168990598</c:v>
                </c:pt>
                <c:pt idx="3122">
                  <c:v>20.454802995702899</c:v>
                </c:pt>
                <c:pt idx="3123">
                  <c:v>20.461354822415199</c:v>
                </c:pt>
                <c:pt idx="3124">
                  <c:v>20.4679066491274</c:v>
                </c:pt>
                <c:pt idx="3125">
                  <c:v>20.4744584758397</c:v>
                </c:pt>
                <c:pt idx="3126">
                  <c:v>20.481010302552001</c:v>
                </c:pt>
                <c:pt idx="3127">
                  <c:v>20.487562129264202</c:v>
                </c:pt>
                <c:pt idx="3128">
                  <c:v>20.494113955976498</c:v>
                </c:pt>
                <c:pt idx="3129">
                  <c:v>20.500665782688799</c:v>
                </c:pt>
                <c:pt idx="3130">
                  <c:v>20.507217609401</c:v>
                </c:pt>
                <c:pt idx="3131">
                  <c:v>20.5137694361133</c:v>
                </c:pt>
                <c:pt idx="3132">
                  <c:v>20.5203212628256</c:v>
                </c:pt>
                <c:pt idx="3133">
                  <c:v>20.526873089537801</c:v>
                </c:pt>
                <c:pt idx="3134">
                  <c:v>20.533424916250102</c:v>
                </c:pt>
                <c:pt idx="3135">
                  <c:v>20.539976742962399</c:v>
                </c:pt>
                <c:pt idx="3136">
                  <c:v>20.546528569674599</c:v>
                </c:pt>
                <c:pt idx="3137">
                  <c:v>20.5530803963869</c:v>
                </c:pt>
                <c:pt idx="3138">
                  <c:v>20.5596322230992</c:v>
                </c:pt>
                <c:pt idx="3139">
                  <c:v>20.566184049811501</c:v>
                </c:pt>
                <c:pt idx="3140">
                  <c:v>20.572735876523701</c:v>
                </c:pt>
                <c:pt idx="3141">
                  <c:v>20.579287703236002</c:v>
                </c:pt>
                <c:pt idx="3142">
                  <c:v>20.585839529948299</c:v>
                </c:pt>
                <c:pt idx="3143">
                  <c:v>20.592391356660499</c:v>
                </c:pt>
                <c:pt idx="3144">
                  <c:v>20.5989431833728</c:v>
                </c:pt>
                <c:pt idx="3145">
                  <c:v>20.6054950100851</c:v>
                </c:pt>
                <c:pt idx="3146">
                  <c:v>20.612046836797301</c:v>
                </c:pt>
                <c:pt idx="3147">
                  <c:v>20.618598663509601</c:v>
                </c:pt>
                <c:pt idx="3148">
                  <c:v>20.625150490221898</c:v>
                </c:pt>
                <c:pt idx="3149">
                  <c:v>20.631702316934099</c:v>
                </c:pt>
                <c:pt idx="3150">
                  <c:v>20.6382541436464</c:v>
                </c:pt>
                <c:pt idx="3151">
                  <c:v>20.6448059703587</c:v>
                </c:pt>
                <c:pt idx="3152">
                  <c:v>20.651357797070901</c:v>
                </c:pt>
                <c:pt idx="3153">
                  <c:v>20.657909623783201</c:v>
                </c:pt>
                <c:pt idx="3154">
                  <c:v>20.664461450495502</c:v>
                </c:pt>
                <c:pt idx="3155">
                  <c:v>20.671013277207699</c:v>
                </c:pt>
                <c:pt idx="3156">
                  <c:v>20.677565103919999</c:v>
                </c:pt>
                <c:pt idx="3157">
                  <c:v>20.6841169306323</c:v>
                </c:pt>
                <c:pt idx="3158">
                  <c:v>20.6906687573446</c:v>
                </c:pt>
                <c:pt idx="3159">
                  <c:v>20.697220584056801</c:v>
                </c:pt>
                <c:pt idx="3160">
                  <c:v>20.703772410769101</c:v>
                </c:pt>
                <c:pt idx="3161">
                  <c:v>20.710324237481402</c:v>
                </c:pt>
                <c:pt idx="3162">
                  <c:v>20.716876064193599</c:v>
                </c:pt>
                <c:pt idx="3163">
                  <c:v>20.723427890905899</c:v>
                </c:pt>
                <c:pt idx="3164">
                  <c:v>20.7299797176182</c:v>
                </c:pt>
                <c:pt idx="3165">
                  <c:v>20.736531544330401</c:v>
                </c:pt>
                <c:pt idx="3166">
                  <c:v>20.743083371042701</c:v>
                </c:pt>
                <c:pt idx="3167">
                  <c:v>20.749635197755001</c:v>
                </c:pt>
                <c:pt idx="3168">
                  <c:v>20.756187024467199</c:v>
                </c:pt>
                <c:pt idx="3169">
                  <c:v>20.762738851179499</c:v>
                </c:pt>
                <c:pt idx="3170">
                  <c:v>20.769290677891799</c:v>
                </c:pt>
                <c:pt idx="3171">
                  <c:v>20.7758425046041</c:v>
                </c:pt>
                <c:pt idx="3172">
                  <c:v>20.782394331316301</c:v>
                </c:pt>
                <c:pt idx="3173">
                  <c:v>20.788946158028601</c:v>
                </c:pt>
                <c:pt idx="3174">
                  <c:v>20.795497984740901</c:v>
                </c:pt>
                <c:pt idx="3175">
                  <c:v>20.802049811453099</c:v>
                </c:pt>
                <c:pt idx="3176">
                  <c:v>20.808601638165399</c:v>
                </c:pt>
                <c:pt idx="3177">
                  <c:v>20.815153464877699</c:v>
                </c:pt>
                <c:pt idx="3178">
                  <c:v>20.8217052915899</c:v>
                </c:pt>
                <c:pt idx="3179">
                  <c:v>20.828257118302201</c:v>
                </c:pt>
                <c:pt idx="3180">
                  <c:v>20.834808945014501</c:v>
                </c:pt>
                <c:pt idx="3181">
                  <c:v>20.841360771726698</c:v>
                </c:pt>
                <c:pt idx="3182">
                  <c:v>20.847912598438999</c:v>
                </c:pt>
                <c:pt idx="3183">
                  <c:v>20.854464425151299</c:v>
                </c:pt>
                <c:pt idx="3184">
                  <c:v>20.8610162518635</c:v>
                </c:pt>
                <c:pt idx="3185">
                  <c:v>20.8675680785758</c:v>
                </c:pt>
                <c:pt idx="3186">
                  <c:v>20.874119905288101</c:v>
                </c:pt>
                <c:pt idx="3187">
                  <c:v>20.880671732000401</c:v>
                </c:pt>
                <c:pt idx="3188">
                  <c:v>20.887223558712599</c:v>
                </c:pt>
                <c:pt idx="3189">
                  <c:v>20.893775385424899</c:v>
                </c:pt>
                <c:pt idx="3190">
                  <c:v>20.900327212137199</c:v>
                </c:pt>
                <c:pt idx="3191">
                  <c:v>20.9068790388494</c:v>
                </c:pt>
                <c:pt idx="3192">
                  <c:v>20.913430865561701</c:v>
                </c:pt>
                <c:pt idx="3193">
                  <c:v>20.919982692274001</c:v>
                </c:pt>
                <c:pt idx="3194">
                  <c:v>20.926534518986202</c:v>
                </c:pt>
                <c:pt idx="3195">
                  <c:v>20.933086345698499</c:v>
                </c:pt>
                <c:pt idx="3196">
                  <c:v>20.939638172410799</c:v>
                </c:pt>
                <c:pt idx="3197">
                  <c:v>20.946189999123</c:v>
                </c:pt>
                <c:pt idx="3198">
                  <c:v>20.9527418258353</c:v>
                </c:pt>
                <c:pt idx="3199">
                  <c:v>20.959293652547601</c:v>
                </c:pt>
                <c:pt idx="3200">
                  <c:v>20.965845479259801</c:v>
                </c:pt>
                <c:pt idx="3201">
                  <c:v>20.972397305972098</c:v>
                </c:pt>
                <c:pt idx="3202">
                  <c:v>20.978949132684399</c:v>
                </c:pt>
                <c:pt idx="3203">
                  <c:v>20.9855009593966</c:v>
                </c:pt>
                <c:pt idx="3204">
                  <c:v>20.9920527861089</c:v>
                </c:pt>
                <c:pt idx="3205">
                  <c:v>20.9986046128212</c:v>
                </c:pt>
                <c:pt idx="3206">
                  <c:v>21.005156439533501</c:v>
                </c:pt>
                <c:pt idx="3207">
                  <c:v>21.011708266245702</c:v>
                </c:pt>
                <c:pt idx="3208">
                  <c:v>21.018260092957998</c:v>
                </c:pt>
                <c:pt idx="3209">
                  <c:v>21.024811919670299</c:v>
                </c:pt>
                <c:pt idx="3210">
                  <c:v>21.0313637463825</c:v>
                </c:pt>
                <c:pt idx="3211">
                  <c:v>21.0379155730948</c:v>
                </c:pt>
                <c:pt idx="3212">
                  <c:v>21.0444673998071</c:v>
                </c:pt>
                <c:pt idx="3213">
                  <c:v>21.051019226519301</c:v>
                </c:pt>
                <c:pt idx="3214">
                  <c:v>21.057571053231602</c:v>
                </c:pt>
                <c:pt idx="3215">
                  <c:v>21.064122879943898</c:v>
                </c:pt>
                <c:pt idx="3216">
                  <c:v>21.070674706656099</c:v>
                </c:pt>
                <c:pt idx="3217">
                  <c:v>21.0772265333684</c:v>
                </c:pt>
                <c:pt idx="3218">
                  <c:v>21.0837783600807</c:v>
                </c:pt>
                <c:pt idx="3219">
                  <c:v>21.090330186792901</c:v>
                </c:pt>
                <c:pt idx="3220">
                  <c:v>21.096882013505201</c:v>
                </c:pt>
                <c:pt idx="3221">
                  <c:v>21.103433840217502</c:v>
                </c:pt>
                <c:pt idx="3222">
                  <c:v>21.109985666929798</c:v>
                </c:pt>
                <c:pt idx="3223">
                  <c:v>21.116537493641999</c:v>
                </c:pt>
                <c:pt idx="3224">
                  <c:v>21.1230893203543</c:v>
                </c:pt>
                <c:pt idx="3225">
                  <c:v>21.1296411470666</c:v>
                </c:pt>
                <c:pt idx="3226">
                  <c:v>21.136192973778801</c:v>
                </c:pt>
                <c:pt idx="3227">
                  <c:v>21.142744800491101</c:v>
                </c:pt>
                <c:pt idx="3228">
                  <c:v>21.149296627203402</c:v>
                </c:pt>
                <c:pt idx="3229">
                  <c:v>21.155848453915599</c:v>
                </c:pt>
                <c:pt idx="3230">
                  <c:v>21.162400280627899</c:v>
                </c:pt>
                <c:pt idx="3231">
                  <c:v>21.1689521073402</c:v>
                </c:pt>
                <c:pt idx="3232">
                  <c:v>21.175503934052401</c:v>
                </c:pt>
                <c:pt idx="3233">
                  <c:v>21.182055760764701</c:v>
                </c:pt>
                <c:pt idx="3234">
                  <c:v>21.188607587477001</c:v>
                </c:pt>
                <c:pt idx="3235">
                  <c:v>21.195159414189199</c:v>
                </c:pt>
                <c:pt idx="3236">
                  <c:v>21.201711240901499</c:v>
                </c:pt>
                <c:pt idx="3237">
                  <c:v>21.2082630676138</c:v>
                </c:pt>
                <c:pt idx="3238">
                  <c:v>21.2148148943261</c:v>
                </c:pt>
                <c:pt idx="3239">
                  <c:v>21.221366721038301</c:v>
                </c:pt>
                <c:pt idx="3240">
                  <c:v>21.227918547750601</c:v>
                </c:pt>
                <c:pt idx="3241">
                  <c:v>21.234470374462902</c:v>
                </c:pt>
                <c:pt idx="3242">
                  <c:v>21.241022201175099</c:v>
                </c:pt>
                <c:pt idx="3243">
                  <c:v>21.247574027887399</c:v>
                </c:pt>
                <c:pt idx="3244">
                  <c:v>21.2541258545997</c:v>
                </c:pt>
                <c:pt idx="3245">
                  <c:v>21.2606776813119</c:v>
                </c:pt>
                <c:pt idx="3246">
                  <c:v>21.267229508024201</c:v>
                </c:pt>
                <c:pt idx="3247">
                  <c:v>21.273781334736501</c:v>
                </c:pt>
                <c:pt idx="3248">
                  <c:v>21.280333161448699</c:v>
                </c:pt>
                <c:pt idx="3249">
                  <c:v>21.286884988160999</c:v>
                </c:pt>
                <c:pt idx="3250">
                  <c:v>21.293436814873299</c:v>
                </c:pt>
                <c:pt idx="3251">
                  <c:v>21.2999886415855</c:v>
                </c:pt>
                <c:pt idx="3252">
                  <c:v>21.306540468297801</c:v>
                </c:pt>
                <c:pt idx="3253">
                  <c:v>21.313092295010101</c:v>
                </c:pt>
                <c:pt idx="3254">
                  <c:v>21.319644121722401</c:v>
                </c:pt>
                <c:pt idx="3255">
                  <c:v>21.326195948434599</c:v>
                </c:pt>
                <c:pt idx="3256">
                  <c:v>21.332747775146899</c:v>
                </c:pt>
                <c:pt idx="3257">
                  <c:v>21.339299601859199</c:v>
                </c:pt>
                <c:pt idx="3258">
                  <c:v>21.3458514285714</c:v>
                </c:pt>
                <c:pt idx="3259">
                  <c:v>21.352403255283701</c:v>
                </c:pt>
                <c:pt idx="3260">
                  <c:v>21.358955081996001</c:v>
                </c:pt>
                <c:pt idx="3261">
                  <c:v>21.365506908708198</c:v>
                </c:pt>
                <c:pt idx="3262">
                  <c:v>21.372058735420499</c:v>
                </c:pt>
                <c:pt idx="3263">
                  <c:v>21.378610562132799</c:v>
                </c:pt>
                <c:pt idx="3264">
                  <c:v>21.385162388845</c:v>
                </c:pt>
                <c:pt idx="3265">
                  <c:v>21.3917142155573</c:v>
                </c:pt>
                <c:pt idx="3266">
                  <c:v>21.398266042269601</c:v>
                </c:pt>
                <c:pt idx="3267">
                  <c:v>21.404817868981802</c:v>
                </c:pt>
                <c:pt idx="3268">
                  <c:v>21.411369695694098</c:v>
                </c:pt>
                <c:pt idx="3269">
                  <c:v>21.417921522406399</c:v>
                </c:pt>
                <c:pt idx="3270">
                  <c:v>21.424473349118699</c:v>
                </c:pt>
                <c:pt idx="3271">
                  <c:v>21.4310251758309</c:v>
                </c:pt>
                <c:pt idx="3272">
                  <c:v>21.4375770025432</c:v>
                </c:pt>
                <c:pt idx="3273">
                  <c:v>21.444128829255501</c:v>
                </c:pt>
                <c:pt idx="3274">
                  <c:v>21.450680655967702</c:v>
                </c:pt>
                <c:pt idx="3275">
                  <c:v>21.457232482679998</c:v>
                </c:pt>
                <c:pt idx="3276">
                  <c:v>21.463784309392299</c:v>
                </c:pt>
                <c:pt idx="3277">
                  <c:v>21.4703361361045</c:v>
                </c:pt>
                <c:pt idx="3278">
                  <c:v>21.4768879628168</c:v>
                </c:pt>
                <c:pt idx="3279">
                  <c:v>21.4834397895291</c:v>
                </c:pt>
                <c:pt idx="3280">
                  <c:v>21.489991616241301</c:v>
                </c:pt>
                <c:pt idx="3281">
                  <c:v>21.496543442953602</c:v>
                </c:pt>
                <c:pt idx="3282">
                  <c:v>21.503095269665899</c:v>
                </c:pt>
                <c:pt idx="3283">
                  <c:v>21.509647096378099</c:v>
                </c:pt>
                <c:pt idx="3284">
                  <c:v>21.5161989230904</c:v>
                </c:pt>
                <c:pt idx="3285">
                  <c:v>21.5227507498027</c:v>
                </c:pt>
                <c:pt idx="3286">
                  <c:v>21.529302576515001</c:v>
                </c:pt>
                <c:pt idx="3287">
                  <c:v>21.535854403227201</c:v>
                </c:pt>
                <c:pt idx="3288">
                  <c:v>21.542406229939498</c:v>
                </c:pt>
                <c:pt idx="3289">
                  <c:v>21.548958056651799</c:v>
                </c:pt>
                <c:pt idx="3290">
                  <c:v>21.555509883364</c:v>
                </c:pt>
                <c:pt idx="3291">
                  <c:v>21.5620617100763</c:v>
                </c:pt>
                <c:pt idx="3292">
                  <c:v>21.5686135367886</c:v>
                </c:pt>
                <c:pt idx="3293">
                  <c:v>21.575165363500801</c:v>
                </c:pt>
                <c:pt idx="3294">
                  <c:v>21.581717190213102</c:v>
                </c:pt>
                <c:pt idx="3295">
                  <c:v>21.588269016925398</c:v>
                </c:pt>
                <c:pt idx="3296">
                  <c:v>21.594820843637599</c:v>
                </c:pt>
                <c:pt idx="3297">
                  <c:v>21.6013726703499</c:v>
                </c:pt>
                <c:pt idx="3298">
                  <c:v>21.6079244970622</c:v>
                </c:pt>
                <c:pt idx="3299">
                  <c:v>21.614476323774401</c:v>
                </c:pt>
                <c:pt idx="3300">
                  <c:v>21.621028150486701</c:v>
                </c:pt>
                <c:pt idx="3301">
                  <c:v>21.627579977199002</c:v>
                </c:pt>
                <c:pt idx="3302">
                  <c:v>21.634131803911199</c:v>
                </c:pt>
                <c:pt idx="3303">
                  <c:v>21.640683630623499</c:v>
                </c:pt>
                <c:pt idx="3304">
                  <c:v>21.6472354573358</c:v>
                </c:pt>
                <c:pt idx="3305">
                  <c:v>21.6537872840481</c:v>
                </c:pt>
                <c:pt idx="3306">
                  <c:v>21.660339110760301</c:v>
                </c:pt>
                <c:pt idx="3307">
                  <c:v>21.666890937472601</c:v>
                </c:pt>
                <c:pt idx="3308">
                  <c:v>21.673442764184902</c:v>
                </c:pt>
                <c:pt idx="3309">
                  <c:v>21.679994590897099</c:v>
                </c:pt>
                <c:pt idx="3310">
                  <c:v>21.686546417609399</c:v>
                </c:pt>
                <c:pt idx="3311">
                  <c:v>21.6930982443217</c:v>
                </c:pt>
                <c:pt idx="3312">
                  <c:v>21.699650071033901</c:v>
                </c:pt>
                <c:pt idx="3313">
                  <c:v>21.706201897746201</c:v>
                </c:pt>
                <c:pt idx="3314">
                  <c:v>21.712753724458501</c:v>
                </c:pt>
                <c:pt idx="3315">
                  <c:v>21.719305551170699</c:v>
                </c:pt>
                <c:pt idx="3316">
                  <c:v>21.725857377882999</c:v>
                </c:pt>
                <c:pt idx="3317">
                  <c:v>21.732409204595299</c:v>
                </c:pt>
                <c:pt idx="3318">
                  <c:v>21.7389610313075</c:v>
                </c:pt>
                <c:pt idx="3319">
                  <c:v>21.745512858019801</c:v>
                </c:pt>
                <c:pt idx="3320">
                  <c:v>21.752064684732101</c:v>
                </c:pt>
                <c:pt idx="3321">
                  <c:v>21.758616511444401</c:v>
                </c:pt>
                <c:pt idx="3322">
                  <c:v>21.765168338156599</c:v>
                </c:pt>
                <c:pt idx="3323">
                  <c:v>21.771720164868899</c:v>
                </c:pt>
                <c:pt idx="3324">
                  <c:v>21.7782719915812</c:v>
                </c:pt>
                <c:pt idx="3325">
                  <c:v>21.7848238182934</c:v>
                </c:pt>
                <c:pt idx="3326">
                  <c:v>21.791375645005701</c:v>
                </c:pt>
                <c:pt idx="3327">
                  <c:v>21.797927471718001</c:v>
                </c:pt>
                <c:pt idx="3328">
                  <c:v>21.804479298430198</c:v>
                </c:pt>
                <c:pt idx="3329">
                  <c:v>21.811031125142499</c:v>
                </c:pt>
                <c:pt idx="3330">
                  <c:v>21.817582951854799</c:v>
                </c:pt>
                <c:pt idx="3331">
                  <c:v>21.824134778567</c:v>
                </c:pt>
                <c:pt idx="3332">
                  <c:v>21.8306866052793</c:v>
                </c:pt>
                <c:pt idx="3333">
                  <c:v>21.837238431991601</c:v>
                </c:pt>
                <c:pt idx="3334">
                  <c:v>21.843790258703802</c:v>
                </c:pt>
                <c:pt idx="3335">
                  <c:v>21.850342085416099</c:v>
                </c:pt>
                <c:pt idx="3336">
                  <c:v>21.856893912128399</c:v>
                </c:pt>
                <c:pt idx="3337">
                  <c:v>21.863445738840699</c:v>
                </c:pt>
                <c:pt idx="3338">
                  <c:v>21.8699975655529</c:v>
                </c:pt>
                <c:pt idx="3339">
                  <c:v>21.876549392265201</c:v>
                </c:pt>
                <c:pt idx="3340">
                  <c:v>21.883101218977501</c:v>
                </c:pt>
                <c:pt idx="3341">
                  <c:v>21.889653045689698</c:v>
                </c:pt>
                <c:pt idx="3342">
                  <c:v>21.896204872401999</c:v>
                </c:pt>
                <c:pt idx="3343">
                  <c:v>21.902756699114299</c:v>
                </c:pt>
                <c:pt idx="3344">
                  <c:v>21.9093085258265</c:v>
                </c:pt>
                <c:pt idx="3345">
                  <c:v>21.9158603525388</c:v>
                </c:pt>
                <c:pt idx="3346">
                  <c:v>21.922412179251101</c:v>
                </c:pt>
                <c:pt idx="3347">
                  <c:v>21.928964005963302</c:v>
                </c:pt>
                <c:pt idx="3348">
                  <c:v>21.935515832675598</c:v>
                </c:pt>
                <c:pt idx="3349">
                  <c:v>21.942067659387899</c:v>
                </c:pt>
                <c:pt idx="3350">
                  <c:v>21.9486194861001</c:v>
                </c:pt>
                <c:pt idx="3351">
                  <c:v>21.9551713128124</c:v>
                </c:pt>
                <c:pt idx="3352">
                  <c:v>21.9617231395247</c:v>
                </c:pt>
                <c:pt idx="3353">
                  <c:v>21.968274966237001</c:v>
                </c:pt>
                <c:pt idx="3354">
                  <c:v>21.974826792949202</c:v>
                </c:pt>
                <c:pt idx="3355">
                  <c:v>21.981378619661498</c:v>
                </c:pt>
                <c:pt idx="3356">
                  <c:v>21.987930446373799</c:v>
                </c:pt>
                <c:pt idx="3357">
                  <c:v>21.994482273086</c:v>
                </c:pt>
                <c:pt idx="3358">
                  <c:v>22.0010340997983</c:v>
                </c:pt>
                <c:pt idx="3359">
                  <c:v>22.0075859265106</c:v>
                </c:pt>
                <c:pt idx="3360">
                  <c:v>22.014137753222801</c:v>
                </c:pt>
                <c:pt idx="3361">
                  <c:v>22.020689579935102</c:v>
                </c:pt>
                <c:pt idx="3362">
                  <c:v>22.027241406647398</c:v>
                </c:pt>
                <c:pt idx="3363">
                  <c:v>22.033793233359599</c:v>
                </c:pt>
                <c:pt idx="3364">
                  <c:v>22.0403450600719</c:v>
                </c:pt>
                <c:pt idx="3365">
                  <c:v>22.0468968867842</c:v>
                </c:pt>
                <c:pt idx="3366">
                  <c:v>22.053448713496401</c:v>
                </c:pt>
                <c:pt idx="3367">
                  <c:v>22.060000540208701</c:v>
                </c:pt>
                <c:pt idx="3368">
                  <c:v>22.066552366921002</c:v>
                </c:pt>
                <c:pt idx="3369">
                  <c:v>22.073104193633299</c:v>
                </c:pt>
                <c:pt idx="3370">
                  <c:v>22.079656020345499</c:v>
                </c:pt>
                <c:pt idx="3371">
                  <c:v>22.0862078470578</c:v>
                </c:pt>
                <c:pt idx="3372">
                  <c:v>22.0927596737701</c:v>
                </c:pt>
                <c:pt idx="3373">
                  <c:v>22.099311500482301</c:v>
                </c:pt>
                <c:pt idx="3374">
                  <c:v>22.105863327194601</c:v>
                </c:pt>
                <c:pt idx="3375">
                  <c:v>22.112415153906898</c:v>
                </c:pt>
                <c:pt idx="3376">
                  <c:v>22.118966980619099</c:v>
                </c:pt>
                <c:pt idx="3377">
                  <c:v>22.1255188073314</c:v>
                </c:pt>
                <c:pt idx="3378">
                  <c:v>22.1320706340437</c:v>
                </c:pt>
                <c:pt idx="3379">
                  <c:v>22.138622460755901</c:v>
                </c:pt>
                <c:pt idx="3380">
                  <c:v>22.145174287468201</c:v>
                </c:pt>
                <c:pt idx="3381">
                  <c:v>22.151726114180502</c:v>
                </c:pt>
                <c:pt idx="3382">
                  <c:v>22.158277940892699</c:v>
                </c:pt>
                <c:pt idx="3383">
                  <c:v>22.164829767604999</c:v>
                </c:pt>
                <c:pt idx="3384">
                  <c:v>22.1713815943173</c:v>
                </c:pt>
                <c:pt idx="3385">
                  <c:v>22.1779334210295</c:v>
                </c:pt>
                <c:pt idx="3386">
                  <c:v>22.184485247741801</c:v>
                </c:pt>
                <c:pt idx="3387">
                  <c:v>22.191037074454101</c:v>
                </c:pt>
                <c:pt idx="3388">
                  <c:v>22.197588901166402</c:v>
                </c:pt>
                <c:pt idx="3389">
                  <c:v>22.204140727878599</c:v>
                </c:pt>
                <c:pt idx="3390">
                  <c:v>22.210692554590899</c:v>
                </c:pt>
                <c:pt idx="3391">
                  <c:v>22.2172443813032</c:v>
                </c:pt>
                <c:pt idx="3392">
                  <c:v>22.223796208015401</c:v>
                </c:pt>
                <c:pt idx="3393">
                  <c:v>22.230348034727701</c:v>
                </c:pt>
                <c:pt idx="3394">
                  <c:v>22.236899861440001</c:v>
                </c:pt>
                <c:pt idx="3395">
                  <c:v>22.243451688152199</c:v>
                </c:pt>
                <c:pt idx="3396">
                  <c:v>22.250003514864499</c:v>
                </c:pt>
                <c:pt idx="3397">
                  <c:v>22.256555341576799</c:v>
                </c:pt>
                <c:pt idx="3398">
                  <c:v>22.263107168289</c:v>
                </c:pt>
                <c:pt idx="3399">
                  <c:v>22.269658995001301</c:v>
                </c:pt>
                <c:pt idx="3400">
                  <c:v>22.276210821713601</c:v>
                </c:pt>
                <c:pt idx="3401">
                  <c:v>22.282762648425901</c:v>
                </c:pt>
                <c:pt idx="3402">
                  <c:v>22.289314475138099</c:v>
                </c:pt>
                <c:pt idx="3403">
                  <c:v>22.295866301850399</c:v>
                </c:pt>
                <c:pt idx="3404">
                  <c:v>22.302418128562699</c:v>
                </c:pt>
                <c:pt idx="3405">
                  <c:v>22.3089699552749</c:v>
                </c:pt>
                <c:pt idx="3406">
                  <c:v>22.315521781987201</c:v>
                </c:pt>
                <c:pt idx="3407">
                  <c:v>22.322073608699501</c:v>
                </c:pt>
                <c:pt idx="3408">
                  <c:v>22.328625435411698</c:v>
                </c:pt>
                <c:pt idx="3409">
                  <c:v>22.335177262123999</c:v>
                </c:pt>
                <c:pt idx="3410">
                  <c:v>22.341729088836299</c:v>
                </c:pt>
                <c:pt idx="3411">
                  <c:v>22.3482809155485</c:v>
                </c:pt>
                <c:pt idx="3412">
                  <c:v>22.3548327422608</c:v>
                </c:pt>
                <c:pt idx="3413">
                  <c:v>22.361384568973101</c:v>
                </c:pt>
                <c:pt idx="3414">
                  <c:v>22.367936395685302</c:v>
                </c:pt>
                <c:pt idx="3415">
                  <c:v>22.374488222397598</c:v>
                </c:pt>
                <c:pt idx="3416">
                  <c:v>22.381040049109899</c:v>
                </c:pt>
                <c:pt idx="3417">
                  <c:v>22.387591875822199</c:v>
                </c:pt>
                <c:pt idx="3418">
                  <c:v>22.3941437025344</c:v>
                </c:pt>
                <c:pt idx="3419">
                  <c:v>22.4006955292467</c:v>
                </c:pt>
                <c:pt idx="3420">
                  <c:v>22.407247355959001</c:v>
                </c:pt>
                <c:pt idx="3421">
                  <c:v>22.413799182671202</c:v>
                </c:pt>
                <c:pt idx="3422">
                  <c:v>22.420351009383499</c:v>
                </c:pt>
                <c:pt idx="3423">
                  <c:v>22.426902836095799</c:v>
                </c:pt>
                <c:pt idx="3424">
                  <c:v>22.433454662808</c:v>
                </c:pt>
                <c:pt idx="3425">
                  <c:v>22.4400064895203</c:v>
                </c:pt>
                <c:pt idx="3426">
                  <c:v>22.446558316232601</c:v>
                </c:pt>
                <c:pt idx="3427">
                  <c:v>22.453110142944801</c:v>
                </c:pt>
                <c:pt idx="3428">
                  <c:v>22.459661969657098</c:v>
                </c:pt>
                <c:pt idx="3429">
                  <c:v>22.466213796369399</c:v>
                </c:pt>
                <c:pt idx="3430">
                  <c:v>22.4727656230816</c:v>
                </c:pt>
                <c:pt idx="3431">
                  <c:v>22.4793174497939</c:v>
                </c:pt>
                <c:pt idx="3432">
                  <c:v>22.4858692765062</c:v>
                </c:pt>
                <c:pt idx="3433">
                  <c:v>22.492421103218401</c:v>
                </c:pt>
                <c:pt idx="3434">
                  <c:v>22.498972929930702</c:v>
                </c:pt>
                <c:pt idx="3435">
                  <c:v>22.505524756642998</c:v>
                </c:pt>
                <c:pt idx="3436">
                  <c:v>22.512076583355299</c:v>
                </c:pt>
                <c:pt idx="3437">
                  <c:v>22.5186284100675</c:v>
                </c:pt>
                <c:pt idx="3438">
                  <c:v>22.5251802367798</c:v>
                </c:pt>
                <c:pt idx="3439">
                  <c:v>22.5317320634921</c:v>
                </c:pt>
                <c:pt idx="3440">
                  <c:v>22.538283890204301</c:v>
                </c:pt>
                <c:pt idx="3441">
                  <c:v>22.544835716916602</c:v>
                </c:pt>
                <c:pt idx="3442">
                  <c:v>22.551387543628898</c:v>
                </c:pt>
                <c:pt idx="3443">
                  <c:v>22.557939370341099</c:v>
                </c:pt>
                <c:pt idx="3444">
                  <c:v>22.5644911970534</c:v>
                </c:pt>
                <c:pt idx="3445">
                  <c:v>22.5710430237657</c:v>
                </c:pt>
                <c:pt idx="3446">
                  <c:v>22.577594850477901</c:v>
                </c:pt>
                <c:pt idx="3447">
                  <c:v>22.584146677190201</c:v>
                </c:pt>
                <c:pt idx="3448">
                  <c:v>22.590698503902502</c:v>
                </c:pt>
                <c:pt idx="3449">
                  <c:v>22.597250330614699</c:v>
                </c:pt>
                <c:pt idx="3450">
                  <c:v>22.603802157326999</c:v>
                </c:pt>
                <c:pt idx="3451">
                  <c:v>22.6103539840393</c:v>
                </c:pt>
                <c:pt idx="3452">
                  <c:v>22.6169058107516</c:v>
                </c:pt>
                <c:pt idx="3453">
                  <c:v>22.623457637463801</c:v>
                </c:pt>
                <c:pt idx="3454">
                  <c:v>22.630009464176101</c:v>
                </c:pt>
                <c:pt idx="3455">
                  <c:v>22.636561290888402</c:v>
                </c:pt>
                <c:pt idx="3456">
                  <c:v>22.643113117600599</c:v>
                </c:pt>
                <c:pt idx="3457">
                  <c:v>22.649664944312899</c:v>
                </c:pt>
                <c:pt idx="3458">
                  <c:v>22.6562167710252</c:v>
                </c:pt>
                <c:pt idx="3459">
                  <c:v>22.662768597737401</c:v>
                </c:pt>
                <c:pt idx="3460">
                  <c:v>22.669320424449701</c:v>
                </c:pt>
                <c:pt idx="3461">
                  <c:v>22.675872251162001</c:v>
                </c:pt>
                <c:pt idx="3462">
                  <c:v>22.682424077874199</c:v>
                </c:pt>
                <c:pt idx="3463">
                  <c:v>22.688975904586499</c:v>
                </c:pt>
                <c:pt idx="3464">
                  <c:v>22.6955277312988</c:v>
                </c:pt>
                <c:pt idx="3465">
                  <c:v>22.702079558011</c:v>
                </c:pt>
                <c:pt idx="3466">
                  <c:v>22.708631384723301</c:v>
                </c:pt>
                <c:pt idx="3467">
                  <c:v>22.715183211435601</c:v>
                </c:pt>
                <c:pt idx="3468">
                  <c:v>22.721735038147902</c:v>
                </c:pt>
                <c:pt idx="3469">
                  <c:v>22.728286864860099</c:v>
                </c:pt>
                <c:pt idx="3470">
                  <c:v>22.734838691572399</c:v>
                </c:pt>
                <c:pt idx="3471">
                  <c:v>22.7413905182847</c:v>
                </c:pt>
                <c:pt idx="3472">
                  <c:v>22.7479423449969</c:v>
                </c:pt>
                <c:pt idx="3473">
                  <c:v>22.754494171709201</c:v>
                </c:pt>
                <c:pt idx="3474">
                  <c:v>22.761045998421501</c:v>
                </c:pt>
                <c:pt idx="3475">
                  <c:v>22.767597825133699</c:v>
                </c:pt>
                <c:pt idx="3476">
                  <c:v>22.774149651845999</c:v>
                </c:pt>
                <c:pt idx="3477">
                  <c:v>22.780701478558299</c:v>
                </c:pt>
                <c:pt idx="3478">
                  <c:v>22.7872533052705</c:v>
                </c:pt>
                <c:pt idx="3479">
                  <c:v>22.793805131982801</c:v>
                </c:pt>
                <c:pt idx="3480">
                  <c:v>22.800356958695101</c:v>
                </c:pt>
                <c:pt idx="3481">
                  <c:v>22.806908785407298</c:v>
                </c:pt>
                <c:pt idx="3482">
                  <c:v>22.813460612119599</c:v>
                </c:pt>
                <c:pt idx="3483">
                  <c:v>22.820012438831899</c:v>
                </c:pt>
                <c:pt idx="3484">
                  <c:v>22.826564265544199</c:v>
                </c:pt>
                <c:pt idx="3485">
                  <c:v>22.8331160922564</c:v>
                </c:pt>
                <c:pt idx="3486">
                  <c:v>22.839667918968701</c:v>
                </c:pt>
                <c:pt idx="3487">
                  <c:v>22.846219745681001</c:v>
                </c:pt>
                <c:pt idx="3488">
                  <c:v>22.852771572393198</c:v>
                </c:pt>
                <c:pt idx="3489">
                  <c:v>22.859323399105499</c:v>
                </c:pt>
                <c:pt idx="3490">
                  <c:v>22.865875225817799</c:v>
                </c:pt>
                <c:pt idx="3491">
                  <c:v>22.87242705253</c:v>
                </c:pt>
                <c:pt idx="3492">
                  <c:v>22.8789788792423</c:v>
                </c:pt>
                <c:pt idx="3493">
                  <c:v>22.885530705954601</c:v>
                </c:pt>
                <c:pt idx="3494">
                  <c:v>22.892082532666802</c:v>
                </c:pt>
                <c:pt idx="3495">
                  <c:v>22.898634359379098</c:v>
                </c:pt>
                <c:pt idx="3496">
                  <c:v>22.905186186091399</c:v>
                </c:pt>
                <c:pt idx="3497">
                  <c:v>22.9117380128036</c:v>
                </c:pt>
                <c:pt idx="3498">
                  <c:v>22.9182898395159</c:v>
                </c:pt>
                <c:pt idx="3499">
                  <c:v>22.9248416662282</c:v>
                </c:pt>
                <c:pt idx="3500">
                  <c:v>22.931393492940501</c:v>
                </c:pt>
                <c:pt idx="3501">
                  <c:v>22.937945319652702</c:v>
                </c:pt>
                <c:pt idx="3502">
                  <c:v>22.944497146364998</c:v>
                </c:pt>
                <c:pt idx="3503">
                  <c:v>22.951048973077299</c:v>
                </c:pt>
                <c:pt idx="3504">
                  <c:v>22.9576007997895</c:v>
                </c:pt>
                <c:pt idx="3505">
                  <c:v>22.9641526265018</c:v>
                </c:pt>
                <c:pt idx="3506">
                  <c:v>22.9707044532141</c:v>
                </c:pt>
                <c:pt idx="3507">
                  <c:v>22.977256279926301</c:v>
                </c:pt>
                <c:pt idx="3508">
                  <c:v>22.983808106638602</c:v>
                </c:pt>
                <c:pt idx="3509">
                  <c:v>22.990359933350899</c:v>
                </c:pt>
                <c:pt idx="3510">
                  <c:v>22.996911760063099</c:v>
                </c:pt>
                <c:pt idx="3511">
                  <c:v>23.0034635867754</c:v>
                </c:pt>
                <c:pt idx="3512">
                  <c:v>23.0100154134877</c:v>
                </c:pt>
                <c:pt idx="3513">
                  <c:v>23.016567240199901</c:v>
                </c:pt>
                <c:pt idx="3514">
                  <c:v>23.023119066912201</c:v>
                </c:pt>
                <c:pt idx="3515">
                  <c:v>23.029670893624498</c:v>
                </c:pt>
                <c:pt idx="3516">
                  <c:v>23.036222720336799</c:v>
                </c:pt>
                <c:pt idx="3517">
                  <c:v>23.042774547049</c:v>
                </c:pt>
                <c:pt idx="3518">
                  <c:v>23.0493263737613</c:v>
                </c:pt>
                <c:pt idx="3519">
                  <c:v>23.0558782004736</c:v>
                </c:pt>
                <c:pt idx="3520">
                  <c:v>23.062430027185801</c:v>
                </c:pt>
                <c:pt idx="3521">
                  <c:v>23.068981853898102</c:v>
                </c:pt>
                <c:pt idx="3522">
                  <c:v>23.075533680610398</c:v>
                </c:pt>
                <c:pt idx="3523">
                  <c:v>23.082085507322599</c:v>
                </c:pt>
                <c:pt idx="3524">
                  <c:v>23.0886373340349</c:v>
                </c:pt>
                <c:pt idx="3525">
                  <c:v>23.0951891607472</c:v>
                </c:pt>
                <c:pt idx="3526">
                  <c:v>23.101740987459401</c:v>
                </c:pt>
                <c:pt idx="3527">
                  <c:v>23.108292814171701</c:v>
                </c:pt>
                <c:pt idx="3528">
                  <c:v>23.114844640884002</c:v>
                </c:pt>
                <c:pt idx="3529">
                  <c:v>23.121396467596199</c:v>
                </c:pt>
                <c:pt idx="3530">
                  <c:v>23.127948294308499</c:v>
                </c:pt>
                <c:pt idx="3531">
                  <c:v>23.1345001210208</c:v>
                </c:pt>
                <c:pt idx="3532">
                  <c:v>23.141051947733001</c:v>
                </c:pt>
                <c:pt idx="3533">
                  <c:v>23.147603774445301</c:v>
                </c:pt>
                <c:pt idx="3534">
                  <c:v>23.154155601157601</c:v>
                </c:pt>
                <c:pt idx="3535">
                  <c:v>23.160707427869902</c:v>
                </c:pt>
                <c:pt idx="3536">
                  <c:v>23.167259254582099</c:v>
                </c:pt>
                <c:pt idx="3537">
                  <c:v>23.173811081294399</c:v>
                </c:pt>
                <c:pt idx="3538">
                  <c:v>23.1803629080067</c:v>
                </c:pt>
                <c:pt idx="3539">
                  <c:v>23.186914734718901</c:v>
                </c:pt>
                <c:pt idx="3540">
                  <c:v>23.193466561431201</c:v>
                </c:pt>
                <c:pt idx="3541">
                  <c:v>23.200018388143501</c:v>
                </c:pt>
                <c:pt idx="3542">
                  <c:v>23.206570214855699</c:v>
                </c:pt>
                <c:pt idx="3543">
                  <c:v>23.213122041567999</c:v>
                </c:pt>
                <c:pt idx="3544">
                  <c:v>23.219673868280299</c:v>
                </c:pt>
                <c:pt idx="3545">
                  <c:v>23.2262256949925</c:v>
                </c:pt>
                <c:pt idx="3546">
                  <c:v>23.232777521704801</c:v>
                </c:pt>
                <c:pt idx="3547">
                  <c:v>23.239329348417101</c:v>
                </c:pt>
                <c:pt idx="3548">
                  <c:v>23.245881175129401</c:v>
                </c:pt>
                <c:pt idx="3549">
                  <c:v>23.252433001841599</c:v>
                </c:pt>
                <c:pt idx="3550">
                  <c:v>23.258984828553899</c:v>
                </c:pt>
                <c:pt idx="3551">
                  <c:v>23.2655366552662</c:v>
                </c:pt>
                <c:pt idx="3552">
                  <c:v>23.2720884819784</c:v>
                </c:pt>
                <c:pt idx="3553">
                  <c:v>23.278640308690701</c:v>
                </c:pt>
                <c:pt idx="3554">
                  <c:v>23.285192135403001</c:v>
                </c:pt>
                <c:pt idx="3555">
                  <c:v>23.291743962115198</c:v>
                </c:pt>
                <c:pt idx="3556">
                  <c:v>23.298295788827499</c:v>
                </c:pt>
                <c:pt idx="3557">
                  <c:v>23.304847615539799</c:v>
                </c:pt>
                <c:pt idx="3558">
                  <c:v>23.311399442252</c:v>
                </c:pt>
                <c:pt idx="3559">
                  <c:v>23.3179512689643</c:v>
                </c:pt>
                <c:pt idx="3560">
                  <c:v>23.324503095676601</c:v>
                </c:pt>
                <c:pt idx="3561">
                  <c:v>23.331054922388802</c:v>
                </c:pt>
                <c:pt idx="3562">
                  <c:v>23.337606749101099</c:v>
                </c:pt>
                <c:pt idx="3563">
                  <c:v>23.344158575813399</c:v>
                </c:pt>
                <c:pt idx="3564">
                  <c:v>23.3507104025256</c:v>
                </c:pt>
                <c:pt idx="3565">
                  <c:v>23.3572622292379</c:v>
                </c:pt>
                <c:pt idx="3566">
                  <c:v>23.363814055950201</c:v>
                </c:pt>
                <c:pt idx="3567">
                  <c:v>23.370365882662501</c:v>
                </c:pt>
                <c:pt idx="3568">
                  <c:v>23.376917709374698</c:v>
                </c:pt>
                <c:pt idx="3569">
                  <c:v>23.383469536086999</c:v>
                </c:pt>
                <c:pt idx="3570">
                  <c:v>23.390021362799299</c:v>
                </c:pt>
                <c:pt idx="3571">
                  <c:v>23.3965731895115</c:v>
                </c:pt>
                <c:pt idx="3572">
                  <c:v>23.4031250162238</c:v>
                </c:pt>
                <c:pt idx="3573">
                  <c:v>23.409676842936101</c:v>
                </c:pt>
                <c:pt idx="3574">
                  <c:v>23.416228669648302</c:v>
                </c:pt>
                <c:pt idx="3575">
                  <c:v>23.422780496360598</c:v>
                </c:pt>
                <c:pt idx="3576">
                  <c:v>23.429332323072899</c:v>
                </c:pt>
                <c:pt idx="3577">
                  <c:v>23.4358841497851</c:v>
                </c:pt>
                <c:pt idx="3578">
                  <c:v>23.4424359764974</c:v>
                </c:pt>
                <c:pt idx="3579">
                  <c:v>23.4489878032097</c:v>
                </c:pt>
                <c:pt idx="3580">
                  <c:v>23.455539629921901</c:v>
                </c:pt>
                <c:pt idx="3581">
                  <c:v>23.462091456634202</c:v>
                </c:pt>
                <c:pt idx="3582">
                  <c:v>23.468643283346498</c:v>
                </c:pt>
                <c:pt idx="3583">
                  <c:v>23.475195110058799</c:v>
                </c:pt>
                <c:pt idx="3584">
                  <c:v>23.481746936771</c:v>
                </c:pt>
                <c:pt idx="3585">
                  <c:v>23.4882987634833</c:v>
                </c:pt>
                <c:pt idx="3586">
                  <c:v>23.4948505901956</c:v>
                </c:pt>
                <c:pt idx="3587">
                  <c:v>23.501402416907801</c:v>
                </c:pt>
                <c:pt idx="3588">
                  <c:v>23.507954243620102</c:v>
                </c:pt>
                <c:pt idx="3589">
                  <c:v>23.514506070332398</c:v>
                </c:pt>
                <c:pt idx="3590">
                  <c:v>23.521057897044599</c:v>
                </c:pt>
                <c:pt idx="3591">
                  <c:v>23.5276097237569</c:v>
                </c:pt>
                <c:pt idx="3592">
                  <c:v>23.5341615504692</c:v>
                </c:pt>
                <c:pt idx="3593">
                  <c:v>23.540713377181401</c:v>
                </c:pt>
                <c:pt idx="3594">
                  <c:v>23.547265203893701</c:v>
                </c:pt>
                <c:pt idx="3595">
                  <c:v>23.553817030606002</c:v>
                </c:pt>
                <c:pt idx="3596">
                  <c:v>23.560368857318199</c:v>
                </c:pt>
                <c:pt idx="3597">
                  <c:v>23.566920684030499</c:v>
                </c:pt>
                <c:pt idx="3598">
                  <c:v>23.5734725107428</c:v>
                </c:pt>
                <c:pt idx="3599">
                  <c:v>23.5800243374551</c:v>
                </c:pt>
                <c:pt idx="3600">
                  <c:v>23.586576164167301</c:v>
                </c:pt>
                <c:pt idx="3601">
                  <c:v>23.593127990879601</c:v>
                </c:pt>
                <c:pt idx="3602">
                  <c:v>23.599679817591898</c:v>
                </c:pt>
                <c:pt idx="3603">
                  <c:v>23.606231644304099</c:v>
                </c:pt>
                <c:pt idx="3604">
                  <c:v>23.6127834710164</c:v>
                </c:pt>
                <c:pt idx="3605">
                  <c:v>23.6193352977287</c:v>
                </c:pt>
                <c:pt idx="3606">
                  <c:v>23.625887124440901</c:v>
                </c:pt>
                <c:pt idx="3607">
                  <c:v>23.632438951153201</c:v>
                </c:pt>
                <c:pt idx="3608">
                  <c:v>23.638990777865502</c:v>
                </c:pt>
                <c:pt idx="3609">
                  <c:v>23.645542604577699</c:v>
                </c:pt>
                <c:pt idx="3610">
                  <c:v>23.652094431289999</c:v>
                </c:pt>
                <c:pt idx="3611">
                  <c:v>23.6586462580023</c:v>
                </c:pt>
                <c:pt idx="3612">
                  <c:v>23.6651980847145</c:v>
                </c:pt>
                <c:pt idx="3613">
                  <c:v>23.671749911426801</c:v>
                </c:pt>
                <c:pt idx="3614">
                  <c:v>23.678301738139101</c:v>
                </c:pt>
                <c:pt idx="3615">
                  <c:v>23.684853564851402</c:v>
                </c:pt>
                <c:pt idx="3616">
                  <c:v>23.691405391563599</c:v>
                </c:pt>
                <c:pt idx="3617">
                  <c:v>23.697957218275899</c:v>
                </c:pt>
                <c:pt idx="3618">
                  <c:v>23.7045090449882</c:v>
                </c:pt>
                <c:pt idx="3619">
                  <c:v>23.711060871700401</c:v>
                </c:pt>
                <c:pt idx="3620">
                  <c:v>23.717612698412701</c:v>
                </c:pt>
                <c:pt idx="3621">
                  <c:v>23.724164525125001</c:v>
                </c:pt>
                <c:pt idx="3622">
                  <c:v>23.730716351837199</c:v>
                </c:pt>
                <c:pt idx="3623">
                  <c:v>23.737268178549499</c:v>
                </c:pt>
                <c:pt idx="3624">
                  <c:v>23.743820005261799</c:v>
                </c:pt>
                <c:pt idx="3625">
                  <c:v>23.750371831974</c:v>
                </c:pt>
                <c:pt idx="3626">
                  <c:v>23.756923658686301</c:v>
                </c:pt>
                <c:pt idx="3627">
                  <c:v>23.763475485398601</c:v>
                </c:pt>
                <c:pt idx="3628">
                  <c:v>23.770027312110798</c:v>
                </c:pt>
                <c:pt idx="3629">
                  <c:v>23.776579138823099</c:v>
                </c:pt>
                <c:pt idx="3630">
                  <c:v>23.783130965535399</c:v>
                </c:pt>
                <c:pt idx="3631">
                  <c:v>23.789682792247699</c:v>
                </c:pt>
                <c:pt idx="3632">
                  <c:v>23.7962346189599</c:v>
                </c:pt>
                <c:pt idx="3633">
                  <c:v>23.802786445672201</c:v>
                </c:pt>
                <c:pt idx="3634">
                  <c:v>23.809338272384501</c:v>
                </c:pt>
                <c:pt idx="3635">
                  <c:v>23.815890099096698</c:v>
                </c:pt>
                <c:pt idx="3636">
                  <c:v>23.822441925808999</c:v>
                </c:pt>
                <c:pt idx="3637">
                  <c:v>23.828993752521299</c:v>
                </c:pt>
                <c:pt idx="3638">
                  <c:v>23.8355455792335</c:v>
                </c:pt>
                <c:pt idx="3639">
                  <c:v>23.8420974059458</c:v>
                </c:pt>
                <c:pt idx="3640">
                  <c:v>23.848649232658101</c:v>
                </c:pt>
                <c:pt idx="3641">
                  <c:v>23.855201059370302</c:v>
                </c:pt>
                <c:pt idx="3642">
                  <c:v>23.861752886082598</c:v>
                </c:pt>
                <c:pt idx="3643">
                  <c:v>23.868304712794899</c:v>
                </c:pt>
                <c:pt idx="3644">
                  <c:v>23.8748565395071</c:v>
                </c:pt>
                <c:pt idx="3645">
                  <c:v>23.8814083662194</c:v>
                </c:pt>
                <c:pt idx="3646">
                  <c:v>23.8879601929317</c:v>
                </c:pt>
                <c:pt idx="3647">
                  <c:v>23.894512019644001</c:v>
                </c:pt>
                <c:pt idx="3648">
                  <c:v>23.901063846356202</c:v>
                </c:pt>
                <c:pt idx="3649">
                  <c:v>23.907615673068499</c:v>
                </c:pt>
                <c:pt idx="3650">
                  <c:v>23.914167499780799</c:v>
                </c:pt>
                <c:pt idx="3651">
                  <c:v>23.920719326493</c:v>
                </c:pt>
                <c:pt idx="3652">
                  <c:v>23.9272711532053</c:v>
                </c:pt>
                <c:pt idx="3653">
                  <c:v>23.933822979917601</c:v>
                </c:pt>
                <c:pt idx="3654">
                  <c:v>23.940374806629801</c:v>
                </c:pt>
                <c:pt idx="3655">
                  <c:v>23.946926633342098</c:v>
                </c:pt>
                <c:pt idx="3656">
                  <c:v>23.953478460054399</c:v>
                </c:pt>
                <c:pt idx="3657">
                  <c:v>23.9600302867666</c:v>
                </c:pt>
                <c:pt idx="3658">
                  <c:v>23.9665821134789</c:v>
                </c:pt>
                <c:pt idx="3659">
                  <c:v>23.9731339401912</c:v>
                </c:pt>
                <c:pt idx="3660">
                  <c:v>23.979685766903401</c:v>
                </c:pt>
                <c:pt idx="3661">
                  <c:v>23.986237593615702</c:v>
                </c:pt>
                <c:pt idx="3662">
                  <c:v>23.992789420327998</c:v>
                </c:pt>
                <c:pt idx="3663">
                  <c:v>23.999341247040199</c:v>
                </c:pt>
                <c:pt idx="3664">
                  <c:v>24.0058930737525</c:v>
                </c:pt>
                <c:pt idx="3665">
                  <c:v>24.0124449004648</c:v>
                </c:pt>
                <c:pt idx="3666">
                  <c:v>24.0189967271771</c:v>
                </c:pt>
                <c:pt idx="3667">
                  <c:v>24.025548553889301</c:v>
                </c:pt>
                <c:pt idx="3668">
                  <c:v>24.032100380601602</c:v>
                </c:pt>
                <c:pt idx="3669">
                  <c:v>24.038652207313898</c:v>
                </c:pt>
                <c:pt idx="3670">
                  <c:v>24.045204034026099</c:v>
                </c:pt>
                <c:pt idx="3671">
                  <c:v>24.0517558607384</c:v>
                </c:pt>
                <c:pt idx="3672">
                  <c:v>24.0583076874507</c:v>
                </c:pt>
                <c:pt idx="3673">
                  <c:v>24.064859514162901</c:v>
                </c:pt>
                <c:pt idx="3674">
                  <c:v>24.071411340875201</c:v>
                </c:pt>
                <c:pt idx="3675">
                  <c:v>24.077963167587502</c:v>
                </c:pt>
                <c:pt idx="3676">
                  <c:v>24.084514994299699</c:v>
                </c:pt>
                <c:pt idx="3677">
                  <c:v>24.091066821011999</c:v>
                </c:pt>
                <c:pt idx="3678">
                  <c:v>24.0976186477243</c:v>
                </c:pt>
                <c:pt idx="3679">
                  <c:v>24.1041704744366</c:v>
                </c:pt>
                <c:pt idx="3680">
                  <c:v>24.110722301148801</c:v>
                </c:pt>
                <c:pt idx="3681">
                  <c:v>24.117274127861101</c:v>
                </c:pt>
                <c:pt idx="3682">
                  <c:v>24.123825954573402</c:v>
                </c:pt>
                <c:pt idx="3683">
                  <c:v>24.130377781285599</c:v>
                </c:pt>
                <c:pt idx="3684">
                  <c:v>24.136929607997899</c:v>
                </c:pt>
                <c:pt idx="3685">
                  <c:v>24.1434814347102</c:v>
                </c:pt>
                <c:pt idx="3686">
                  <c:v>24.150033261422401</c:v>
                </c:pt>
                <c:pt idx="3687">
                  <c:v>24.156585088134701</c:v>
                </c:pt>
                <c:pt idx="3688">
                  <c:v>24.163136914847001</c:v>
                </c:pt>
                <c:pt idx="3689">
                  <c:v>24.169688741559199</c:v>
                </c:pt>
                <c:pt idx="3690">
                  <c:v>24.176240568271499</c:v>
                </c:pt>
                <c:pt idx="3691">
                  <c:v>24.1827923949838</c:v>
                </c:pt>
                <c:pt idx="3692">
                  <c:v>24.189344221696</c:v>
                </c:pt>
                <c:pt idx="3693">
                  <c:v>24.195896048408301</c:v>
                </c:pt>
                <c:pt idx="3694">
                  <c:v>24.202447875120601</c:v>
                </c:pt>
                <c:pt idx="3695">
                  <c:v>24.208999701832902</c:v>
                </c:pt>
                <c:pt idx="3696">
                  <c:v>24.215551528545099</c:v>
                </c:pt>
                <c:pt idx="3697">
                  <c:v>24.222103355257399</c:v>
                </c:pt>
                <c:pt idx="3698">
                  <c:v>24.2286551819697</c:v>
                </c:pt>
                <c:pt idx="3699">
                  <c:v>24.2352070086819</c:v>
                </c:pt>
                <c:pt idx="3700">
                  <c:v>24.241758835394201</c:v>
                </c:pt>
                <c:pt idx="3701">
                  <c:v>24.248310662106501</c:v>
                </c:pt>
                <c:pt idx="3702">
                  <c:v>24.254862488818699</c:v>
                </c:pt>
                <c:pt idx="3703">
                  <c:v>24.261414315530999</c:v>
                </c:pt>
                <c:pt idx="3704">
                  <c:v>24.267966142243299</c:v>
                </c:pt>
                <c:pt idx="3705">
                  <c:v>24.2745179689555</c:v>
                </c:pt>
                <c:pt idx="3706">
                  <c:v>24.281069795667801</c:v>
                </c:pt>
                <c:pt idx="3707">
                  <c:v>24.287621622380101</c:v>
                </c:pt>
                <c:pt idx="3708">
                  <c:v>24.294173449092298</c:v>
                </c:pt>
                <c:pt idx="3709">
                  <c:v>24.300725275804599</c:v>
                </c:pt>
                <c:pt idx="3710">
                  <c:v>24.307277102516899</c:v>
                </c:pt>
                <c:pt idx="3711">
                  <c:v>24.3138289292291</c:v>
                </c:pt>
                <c:pt idx="3712">
                  <c:v>24.3203807559414</c:v>
                </c:pt>
                <c:pt idx="3713">
                  <c:v>24.326932582653701</c:v>
                </c:pt>
                <c:pt idx="3714">
                  <c:v>24.333484409366001</c:v>
                </c:pt>
                <c:pt idx="3715">
                  <c:v>24.340036236078198</c:v>
                </c:pt>
                <c:pt idx="3716">
                  <c:v>24.346588062790499</c:v>
                </c:pt>
                <c:pt idx="3717">
                  <c:v>24.353139889502799</c:v>
                </c:pt>
                <c:pt idx="3718">
                  <c:v>24.359691716215</c:v>
                </c:pt>
                <c:pt idx="3719">
                  <c:v>24.3662435429273</c:v>
                </c:pt>
                <c:pt idx="3720">
                  <c:v>24.372795369639601</c:v>
                </c:pt>
                <c:pt idx="3721">
                  <c:v>24.379347196351802</c:v>
                </c:pt>
                <c:pt idx="3722">
                  <c:v>24.385899023064098</c:v>
                </c:pt>
                <c:pt idx="3723">
                  <c:v>24.392450849776399</c:v>
                </c:pt>
                <c:pt idx="3724">
                  <c:v>24.3990026764886</c:v>
                </c:pt>
                <c:pt idx="3725">
                  <c:v>24.4055545032009</c:v>
                </c:pt>
                <c:pt idx="3726">
                  <c:v>24.4121063299132</c:v>
                </c:pt>
                <c:pt idx="3727">
                  <c:v>24.418658156625401</c:v>
                </c:pt>
                <c:pt idx="3728">
                  <c:v>24.425209983337702</c:v>
                </c:pt>
                <c:pt idx="3729">
                  <c:v>24.431761810049998</c:v>
                </c:pt>
                <c:pt idx="3730">
                  <c:v>24.438313636762299</c:v>
                </c:pt>
                <c:pt idx="3731">
                  <c:v>24.4448654634745</c:v>
                </c:pt>
                <c:pt idx="3732">
                  <c:v>24.4514172901868</c:v>
                </c:pt>
                <c:pt idx="3733">
                  <c:v>24.4579691168991</c:v>
                </c:pt>
                <c:pt idx="3734">
                  <c:v>24.464520943611301</c:v>
                </c:pt>
                <c:pt idx="3735">
                  <c:v>24.471072770323602</c:v>
                </c:pt>
                <c:pt idx="3736">
                  <c:v>24.477624597035899</c:v>
                </c:pt>
                <c:pt idx="3737">
                  <c:v>24.484176423748099</c:v>
                </c:pt>
                <c:pt idx="3738">
                  <c:v>24.4907282504604</c:v>
                </c:pt>
                <c:pt idx="3739">
                  <c:v>24.4972800771727</c:v>
                </c:pt>
                <c:pt idx="3740">
                  <c:v>24.503831903884901</c:v>
                </c:pt>
                <c:pt idx="3741">
                  <c:v>24.510383730597201</c:v>
                </c:pt>
                <c:pt idx="3742">
                  <c:v>24.516935557309498</c:v>
                </c:pt>
                <c:pt idx="3743">
                  <c:v>24.523487384021799</c:v>
                </c:pt>
                <c:pt idx="3744">
                  <c:v>24.530039210734</c:v>
                </c:pt>
                <c:pt idx="3745">
                  <c:v>24.5365910374463</c:v>
                </c:pt>
                <c:pt idx="3746">
                  <c:v>24.5431428641586</c:v>
                </c:pt>
                <c:pt idx="3747">
                  <c:v>24.549694690870801</c:v>
                </c:pt>
                <c:pt idx="3748">
                  <c:v>24.556246517583102</c:v>
                </c:pt>
                <c:pt idx="3749">
                  <c:v>24.562798344295398</c:v>
                </c:pt>
                <c:pt idx="3750">
                  <c:v>24.569350171007599</c:v>
                </c:pt>
                <c:pt idx="3751">
                  <c:v>24.5759019977199</c:v>
                </c:pt>
                <c:pt idx="3752">
                  <c:v>24.5824538244322</c:v>
                </c:pt>
                <c:pt idx="3753">
                  <c:v>24.589005651144401</c:v>
                </c:pt>
                <c:pt idx="3754">
                  <c:v>24.595557477856701</c:v>
                </c:pt>
                <c:pt idx="3755">
                  <c:v>24.602109304569002</c:v>
                </c:pt>
                <c:pt idx="3756">
                  <c:v>24.608661131281199</c:v>
                </c:pt>
                <c:pt idx="3757">
                  <c:v>24.615212957993499</c:v>
                </c:pt>
                <c:pt idx="3758">
                  <c:v>24.6217647847058</c:v>
                </c:pt>
                <c:pt idx="3759">
                  <c:v>24.628316611418001</c:v>
                </c:pt>
                <c:pt idx="3760">
                  <c:v>24.634868438130301</c:v>
                </c:pt>
                <c:pt idx="3761">
                  <c:v>24.641420264842601</c:v>
                </c:pt>
                <c:pt idx="3762">
                  <c:v>24.647972091554902</c:v>
                </c:pt>
                <c:pt idx="3763">
                  <c:v>24.654523918267099</c:v>
                </c:pt>
                <c:pt idx="3764">
                  <c:v>24.661075744979399</c:v>
                </c:pt>
                <c:pt idx="3765">
                  <c:v>24.6676275716917</c:v>
                </c:pt>
                <c:pt idx="3766">
                  <c:v>24.674179398403901</c:v>
                </c:pt>
                <c:pt idx="3767">
                  <c:v>24.680731225116201</c:v>
                </c:pt>
                <c:pt idx="3768">
                  <c:v>24.687283051828501</c:v>
                </c:pt>
                <c:pt idx="3769">
                  <c:v>24.693834878540699</c:v>
                </c:pt>
                <c:pt idx="3770">
                  <c:v>24.700386705252999</c:v>
                </c:pt>
                <c:pt idx="3771">
                  <c:v>24.706938531965299</c:v>
                </c:pt>
                <c:pt idx="3772">
                  <c:v>24.7134903586775</c:v>
                </c:pt>
                <c:pt idx="3773">
                  <c:v>24.720042185389801</c:v>
                </c:pt>
                <c:pt idx="3774">
                  <c:v>24.726594012102101</c:v>
                </c:pt>
                <c:pt idx="3775">
                  <c:v>24.733145838814298</c:v>
                </c:pt>
                <c:pt idx="3776">
                  <c:v>24.739697665526599</c:v>
                </c:pt>
                <c:pt idx="3777">
                  <c:v>24.746249492238899</c:v>
                </c:pt>
                <c:pt idx="3778">
                  <c:v>24.7528013189512</c:v>
                </c:pt>
                <c:pt idx="3779">
                  <c:v>24.7593531456634</c:v>
                </c:pt>
                <c:pt idx="3780">
                  <c:v>24.765904972375701</c:v>
                </c:pt>
                <c:pt idx="3781">
                  <c:v>24.772456799088001</c:v>
                </c:pt>
                <c:pt idx="3782">
                  <c:v>24.779008625800198</c:v>
                </c:pt>
                <c:pt idx="3783">
                  <c:v>24.785560452512499</c:v>
                </c:pt>
                <c:pt idx="3784">
                  <c:v>24.792112279224799</c:v>
                </c:pt>
                <c:pt idx="3785">
                  <c:v>24.798664105937</c:v>
                </c:pt>
                <c:pt idx="3786">
                  <c:v>24.8052159326493</c:v>
                </c:pt>
                <c:pt idx="3787">
                  <c:v>24.811767759361601</c:v>
                </c:pt>
                <c:pt idx="3788">
                  <c:v>24.818319586073802</c:v>
                </c:pt>
                <c:pt idx="3789">
                  <c:v>24.824871412786099</c:v>
                </c:pt>
                <c:pt idx="3790">
                  <c:v>24.831423239498399</c:v>
                </c:pt>
                <c:pt idx="3791">
                  <c:v>24.8379750662106</c:v>
                </c:pt>
                <c:pt idx="3792">
                  <c:v>24.8445268929229</c:v>
                </c:pt>
                <c:pt idx="3793">
                  <c:v>24.851078719635201</c:v>
                </c:pt>
                <c:pt idx="3794">
                  <c:v>24.857630546347401</c:v>
                </c:pt>
                <c:pt idx="3795">
                  <c:v>24.864182373059698</c:v>
                </c:pt>
                <c:pt idx="3796">
                  <c:v>24.870734199771999</c:v>
                </c:pt>
                <c:pt idx="3797">
                  <c:v>24.877286026484299</c:v>
                </c:pt>
                <c:pt idx="3798">
                  <c:v>24.8838378531965</c:v>
                </c:pt>
                <c:pt idx="3799">
                  <c:v>24.8903896799088</c:v>
                </c:pt>
                <c:pt idx="3800">
                  <c:v>24.896941506621101</c:v>
                </c:pt>
                <c:pt idx="3801">
                  <c:v>24.903493333333302</c:v>
                </c:pt>
              </c:numCache>
            </c:numRef>
          </c:xVal>
          <c:yVal>
            <c:numRef>
              <c:f>'Figure 2a BSA sup75 increase'!$F$2:$F$6105</c:f>
              <c:numCache>
                <c:formatCode>General</c:formatCode>
                <c:ptCount val="6104"/>
                <c:pt idx="0">
                  <c:v>2.561155857083906E-2</c:v>
                </c:pt>
                <c:pt idx="1">
                  <c:v>2.5672311082212185E-2</c:v>
                </c:pt>
                <c:pt idx="2">
                  <c:v>2.5738941316269803E-2</c:v>
                </c:pt>
                <c:pt idx="3">
                  <c:v>2.5812500691719378E-2</c:v>
                </c:pt>
                <c:pt idx="4">
                  <c:v>2.5894126449154502E-2</c:v>
                </c:pt>
                <c:pt idx="5">
                  <c:v>2.598499487440549E-2</c:v>
                </c:pt>
                <c:pt idx="6">
                  <c:v>2.6086263366133521E-2</c:v>
                </c:pt>
                <c:pt idx="7">
                  <c:v>2.6199002963454541E-2</c:v>
                </c:pt>
                <c:pt idx="8">
                  <c:v>2.632412457894507E-2</c:v>
                </c:pt>
                <c:pt idx="9">
                  <c:v>2.6462303648803271E-2</c:v>
                </c:pt>
                <c:pt idx="10">
                  <c:v>2.6613908387595902E-2</c:v>
                </c:pt>
                <c:pt idx="11">
                  <c:v>2.6778937370952782E-2</c:v>
                </c:pt>
                <c:pt idx="12">
                  <c:v>2.6956971973543343E-2</c:v>
                </c:pt>
                <c:pt idx="13">
                  <c:v>2.7147148309298912E-2</c:v>
                </c:pt>
                <c:pt idx="14">
                  <c:v>2.7348151878752221E-2</c:v>
                </c:pt>
                <c:pt idx="15">
                  <c:v>2.7558236852534033E-2</c:v>
                </c:pt>
                <c:pt idx="16">
                  <c:v>2.777527017044721E-2</c:v>
                </c:pt>
                <c:pt idx="17">
                  <c:v>2.799679801351471E-2</c:v>
                </c:pt>
                <c:pt idx="18">
                  <c:v>2.82201305090439E-2</c:v>
                </c:pt>
                <c:pt idx="19">
                  <c:v>2.8442439367983231E-2</c:v>
                </c:pt>
                <c:pt idx="20">
                  <c:v>2.866086170704844E-2</c:v>
                </c:pt>
                <c:pt idx="21">
                  <c:v>2.8872602971440151E-2</c:v>
                </c:pt>
                <c:pt idx="22">
                  <c:v>2.9075032755075742E-2</c:v>
                </c:pt>
                <c:pt idx="23">
                  <c:v>2.9265768279694172E-2</c:v>
                </c:pt>
                <c:pt idx="24">
                  <c:v>2.9442741124608859E-2</c:v>
                </c:pt>
                <c:pt idx="25">
                  <c:v>2.960424478400463E-2</c:v>
                </c:pt>
                <c:pt idx="26">
                  <c:v>2.9748962499229162E-2</c:v>
                </c:pt>
                <c:pt idx="27">
                  <c:v>2.9875976222627061E-2</c:v>
                </c:pt>
                <c:pt idx="28">
                  <c:v>2.9984758501252231E-2</c:v>
                </c:pt>
                <c:pt idx="29">
                  <c:v>3.007514973201407E-2</c:v>
                </c:pt>
                <c:pt idx="30">
                  <c:v>3.0147324148624199E-2</c:v>
                </c:pt>
                <c:pt idx="31">
                  <c:v>3.020174788572165E-2</c:v>
                </c:pt>
                <c:pt idx="32">
                  <c:v>3.0239132909636923E-2</c:v>
                </c:pt>
                <c:pt idx="33">
                  <c:v>3.026038939231037E-2</c:v>
                </c:pt>
                <c:pt idx="34">
                  <c:v>3.0266579109505091E-2</c:v>
                </c:pt>
                <c:pt idx="35">
                  <c:v>3.0258871810112643E-2</c:v>
                </c:pt>
                <c:pt idx="36">
                  <c:v>3.023850546385979E-2</c:v>
                </c:pt>
                <c:pt idx="37">
                  <c:v>3.0206751533806121E-2</c:v>
                </c:pt>
                <c:pt idx="38">
                  <c:v>3.0164885384844593E-2</c:v>
                </c:pt>
                <c:pt idx="39">
                  <c:v>3.0114161506953632E-2</c:v>
                </c:pt>
                <c:pt idx="40">
                  <c:v>3.0055793539150191E-2</c:v>
                </c:pt>
                <c:pt idx="41">
                  <c:v>2.9990938721010191E-2</c:v>
                </c:pt>
                <c:pt idx="42">
                  <c:v>2.9920685732352612E-2</c:v>
                </c:pt>
                <c:pt idx="43">
                  <c:v>2.9846045717705331E-2</c:v>
                </c:pt>
                <c:pt idx="44">
                  <c:v>2.976794635264671E-2</c:v>
                </c:pt>
                <c:pt idx="45">
                  <c:v>2.968722808345714E-2</c:v>
                </c:pt>
                <c:pt idx="46">
                  <c:v>2.9604642910393442E-2</c:v>
                </c:pt>
                <c:pt idx="47">
                  <c:v>2.9520855510618022E-2</c:v>
                </c:pt>
                <c:pt idx="48">
                  <c:v>2.943644571613302E-2</c:v>
                </c:pt>
                <c:pt idx="49">
                  <c:v>2.93519125572166E-2</c:v>
                </c:pt>
                <c:pt idx="50">
                  <c:v>2.9267680207539733E-2</c:v>
                </c:pt>
                <c:pt idx="51">
                  <c:v>2.9184105104472651E-2</c:v>
                </c:pt>
                <c:pt idx="52">
                  <c:v>2.9101484028665182E-2</c:v>
                </c:pt>
                <c:pt idx="53">
                  <c:v>2.902006248075124E-2</c:v>
                </c:pt>
                <c:pt idx="54">
                  <c:v>2.8940042591086332E-2</c:v>
                </c:pt>
                <c:pt idx="55">
                  <c:v>2.8861590760123481E-2</c:v>
                </c:pt>
                <c:pt idx="56">
                  <c:v>2.8784844320398281E-2</c:v>
                </c:pt>
                <c:pt idx="57">
                  <c:v>2.8709916749472202E-2</c:v>
                </c:pt>
                <c:pt idx="58">
                  <c:v>2.8636901193188232E-2</c:v>
                </c:pt>
                <c:pt idx="59">
                  <c:v>2.85658723040038E-2</c:v>
                </c:pt>
                <c:pt idx="60">
                  <c:v>2.8496886505967052E-2</c:v>
                </c:pt>
                <c:pt idx="61">
                  <c:v>2.842998119762629E-2</c:v>
                </c:pt>
                <c:pt idx="62">
                  <c:v>2.8365173254904192E-2</c:v>
                </c:pt>
                <c:pt idx="63">
                  <c:v>2.830245691072341E-2</c:v>
                </c:pt>
                <c:pt idx="64">
                  <c:v>2.8241802285148481E-2</c:v>
                </c:pt>
                <c:pt idx="65">
                  <c:v>2.8183155177140901E-2</c:v>
                </c:pt>
                <c:pt idx="66">
                  <c:v>2.8126438313221473E-2</c:v>
                </c:pt>
                <c:pt idx="67">
                  <c:v>2.8071554388325853E-2</c:v>
                </c:pt>
                <c:pt idx="68">
                  <c:v>2.8018390827067821E-2</c:v>
                </c:pt>
                <c:pt idx="69">
                  <c:v>2.7966826005163991E-2</c:v>
                </c:pt>
                <c:pt idx="70">
                  <c:v>2.7916736456238572E-2</c:v>
                </c:pt>
                <c:pt idx="71">
                  <c:v>2.786800447114068E-2</c:v>
                </c:pt>
                <c:pt idx="72">
                  <c:v>2.7820525337914442E-2</c:v>
                </c:pt>
                <c:pt idx="73">
                  <c:v>2.7774213559117421E-2</c:v>
                </c:pt>
                <c:pt idx="74">
                  <c:v>2.7729007466751072E-2</c:v>
                </c:pt>
                <c:pt idx="75">
                  <c:v>2.7684871822243173E-2</c:v>
                </c:pt>
                <c:pt idx="76">
                  <c:v>2.764179819405229E-2</c:v>
                </c:pt>
                <c:pt idx="77">
                  <c:v>2.7599803195705121E-2</c:v>
                </c:pt>
                <c:pt idx="78">
                  <c:v>2.7558924930910292E-2</c:v>
                </c:pt>
                <c:pt idx="79">
                  <c:v>2.7519217894219582E-2</c:v>
                </c:pt>
                <c:pt idx="80">
                  <c:v>2.7480746548478943E-2</c:v>
                </c:pt>
                <c:pt idx="81">
                  <c:v>2.7443578608435382E-2</c:v>
                </c:pt>
                <c:pt idx="82">
                  <c:v>2.7407778822476421E-2</c:v>
                </c:pt>
                <c:pt idx="83">
                  <c:v>2.7373403467397091E-2</c:v>
                </c:pt>
                <c:pt idx="84">
                  <c:v>2.7340496003769321E-2</c:v>
                </c:pt>
                <c:pt idx="85">
                  <c:v>2.73090840759442E-2</c:v>
                </c:pt>
                <c:pt idx="86">
                  <c:v>2.7279177873051241E-2</c:v>
                </c:pt>
                <c:pt idx="87">
                  <c:v>2.725076978402375E-2</c:v>
                </c:pt>
                <c:pt idx="88">
                  <c:v>2.7223835142913311E-2</c:v>
                </c:pt>
                <c:pt idx="89">
                  <c:v>2.7198333747790033E-2</c:v>
                </c:pt>
                <c:pt idx="90">
                  <c:v>2.7174211848096701E-2</c:v>
                </c:pt>
                <c:pt idx="91">
                  <c:v>2.715140432203891E-2</c:v>
                </c:pt>
                <c:pt idx="92">
                  <c:v>2.7129836827389672E-2</c:v>
                </c:pt>
                <c:pt idx="93">
                  <c:v>2.7109427656616891E-2</c:v>
                </c:pt>
                <c:pt idx="94">
                  <c:v>2.709008920551681E-2</c:v>
                </c:pt>
                <c:pt idx="95">
                  <c:v>2.7071728966842363E-2</c:v>
                </c:pt>
                <c:pt idx="96">
                  <c:v>2.7054249996590101E-2</c:v>
                </c:pt>
                <c:pt idx="97">
                  <c:v>2.7037550992330711E-2</c:v>
                </c:pt>
                <c:pt idx="98">
                  <c:v>2.7021526112735783E-2</c:v>
                </c:pt>
                <c:pt idx="99">
                  <c:v>2.7006064626026501E-2</c:v>
                </c:pt>
                <c:pt idx="100">
                  <c:v>2.6991050586859671E-2</c:v>
                </c:pt>
                <c:pt idx="101">
                  <c:v>2.6976362741193232E-2</c:v>
                </c:pt>
                <c:pt idx="102">
                  <c:v>2.696187485896059E-2</c:v>
                </c:pt>
                <c:pt idx="103">
                  <c:v>2.6947456687282541E-2</c:v>
                </c:pt>
                <c:pt idx="104">
                  <c:v>2.6932975676394581E-2</c:v>
                </c:pt>
                <c:pt idx="105">
                  <c:v>2.6918299564465582E-2</c:v>
                </c:pt>
                <c:pt idx="106">
                  <c:v>2.690329980161257E-2</c:v>
                </c:pt>
                <c:pt idx="107">
                  <c:v>2.6887817529476443E-2</c:v>
                </c:pt>
                <c:pt idx="108">
                  <c:v>2.6871785477106652E-2</c:v>
                </c:pt>
                <c:pt idx="109">
                  <c:v>2.6855114308303781E-2</c:v>
                </c:pt>
                <c:pt idx="110">
                  <c:v>2.6837740365363252E-2</c:v>
                </c:pt>
                <c:pt idx="111">
                  <c:v>2.6819620631541891E-2</c:v>
                </c:pt>
                <c:pt idx="112">
                  <c:v>2.6800737774948132E-2</c:v>
                </c:pt>
                <c:pt idx="113">
                  <c:v>2.6781109398784711E-2</c:v>
                </c:pt>
                <c:pt idx="114">
                  <c:v>2.67607848134645E-2</c:v>
                </c:pt>
                <c:pt idx="115">
                  <c:v>2.673984460403292E-2</c:v>
                </c:pt>
                <c:pt idx="116">
                  <c:v>2.6718392105073582E-2</c:v>
                </c:pt>
                <c:pt idx="117">
                  <c:v>2.6696551896029021E-2</c:v>
                </c:pt>
                <c:pt idx="118">
                  <c:v>2.6674471327326331E-2</c:v>
                </c:pt>
                <c:pt idx="119">
                  <c:v>2.6652307031829831E-2</c:v>
                </c:pt>
                <c:pt idx="120">
                  <c:v>2.6630214002763181E-2</c:v>
                </c:pt>
                <c:pt idx="121">
                  <c:v>2.660834411767872E-2</c:v>
                </c:pt>
                <c:pt idx="122">
                  <c:v>2.658683861211953E-2</c:v>
                </c:pt>
                <c:pt idx="123">
                  <c:v>2.6565824309735551E-2</c:v>
                </c:pt>
                <c:pt idx="124">
                  <c:v>2.6545410528118433E-2</c:v>
                </c:pt>
                <c:pt idx="125">
                  <c:v>2.652568688523612E-2</c:v>
                </c:pt>
                <c:pt idx="126">
                  <c:v>2.650671808502577E-2</c:v>
                </c:pt>
                <c:pt idx="127">
                  <c:v>2.6488543954193193E-2</c:v>
                </c:pt>
                <c:pt idx="128">
                  <c:v>2.6471188912404502E-2</c:v>
                </c:pt>
                <c:pt idx="129">
                  <c:v>2.6454663290741663E-2</c:v>
                </c:pt>
                <c:pt idx="130">
                  <c:v>2.6438964125948483E-2</c:v>
                </c:pt>
                <c:pt idx="131">
                  <c:v>2.6424083871432712E-2</c:v>
                </c:pt>
                <c:pt idx="132">
                  <c:v>2.6410011201338551E-2</c:v>
                </c:pt>
                <c:pt idx="133">
                  <c:v>2.6396727066863312E-2</c:v>
                </c:pt>
                <c:pt idx="134">
                  <c:v>2.6384205923772341E-2</c:v>
                </c:pt>
                <c:pt idx="135">
                  <c:v>2.6372421441875203E-2</c:v>
                </c:pt>
                <c:pt idx="136">
                  <c:v>2.636134118449221E-2</c:v>
                </c:pt>
                <c:pt idx="137">
                  <c:v>2.635092587555702E-2</c:v>
                </c:pt>
                <c:pt idx="138">
                  <c:v>2.6341133185378642E-2</c:v>
                </c:pt>
                <c:pt idx="139">
                  <c:v>2.633192104044231E-2</c:v>
                </c:pt>
                <c:pt idx="140">
                  <c:v>2.6323250000903312E-2</c:v>
                </c:pt>
                <c:pt idx="141">
                  <c:v>2.6315077107698412E-2</c:v>
                </c:pt>
                <c:pt idx="142">
                  <c:v>2.6307360417380962E-2</c:v>
                </c:pt>
                <c:pt idx="143">
                  <c:v>2.63000529929577E-2</c:v>
                </c:pt>
                <c:pt idx="144">
                  <c:v>2.6293114248704692E-2</c:v>
                </c:pt>
                <c:pt idx="145">
                  <c:v>2.6286504455118643E-2</c:v>
                </c:pt>
                <c:pt idx="146">
                  <c:v>2.628018565520401E-2</c:v>
                </c:pt>
                <c:pt idx="147">
                  <c:v>2.627412792714201E-2</c:v>
                </c:pt>
                <c:pt idx="148">
                  <c:v>2.6268301077204861E-2</c:v>
                </c:pt>
                <c:pt idx="149">
                  <c:v>2.6262682533040801E-2</c:v>
                </c:pt>
                <c:pt idx="150">
                  <c:v>2.6257257388907402E-2</c:v>
                </c:pt>
                <c:pt idx="151">
                  <c:v>2.6252013400132612E-2</c:v>
                </c:pt>
                <c:pt idx="152">
                  <c:v>2.624694359089242E-2</c:v>
                </c:pt>
                <c:pt idx="153">
                  <c:v>2.6242051105135642E-2</c:v>
                </c:pt>
                <c:pt idx="154">
                  <c:v>2.6237339401591793E-2</c:v>
                </c:pt>
                <c:pt idx="155">
                  <c:v>2.6232811553128753E-2</c:v>
                </c:pt>
                <c:pt idx="156">
                  <c:v>2.6228478980902612E-2</c:v>
                </c:pt>
                <c:pt idx="157">
                  <c:v>2.622434811611743E-2</c:v>
                </c:pt>
                <c:pt idx="158">
                  <c:v>2.6220427369233003E-2</c:v>
                </c:pt>
                <c:pt idx="159">
                  <c:v>2.621673225514182E-2</c:v>
                </c:pt>
                <c:pt idx="160">
                  <c:v>2.6213270861916632E-2</c:v>
                </c:pt>
                <c:pt idx="161">
                  <c:v>2.6210044045821512E-2</c:v>
                </c:pt>
                <c:pt idx="162">
                  <c:v>2.6207057648157003E-2</c:v>
                </c:pt>
                <c:pt idx="163">
                  <c:v>2.6204314014877012E-2</c:v>
                </c:pt>
                <c:pt idx="164">
                  <c:v>2.6201814162319231E-2</c:v>
                </c:pt>
                <c:pt idx="165">
                  <c:v>2.6199558427350771E-2</c:v>
                </c:pt>
                <c:pt idx="166">
                  <c:v>2.619753598671521E-2</c:v>
                </c:pt>
                <c:pt idx="167">
                  <c:v>2.6195737899892341E-2</c:v>
                </c:pt>
                <c:pt idx="168">
                  <c:v>2.619415357362943E-2</c:v>
                </c:pt>
                <c:pt idx="169">
                  <c:v>2.6192769717724423E-2</c:v>
                </c:pt>
                <c:pt idx="170">
                  <c:v>2.619156954438745E-2</c:v>
                </c:pt>
                <c:pt idx="171">
                  <c:v>2.6190534380757972E-2</c:v>
                </c:pt>
                <c:pt idx="172">
                  <c:v>2.6189642653261503E-2</c:v>
                </c:pt>
                <c:pt idx="173">
                  <c:v>2.6188871672028081E-2</c:v>
                </c:pt>
                <c:pt idx="174">
                  <c:v>2.618820140050147E-2</c:v>
                </c:pt>
                <c:pt idx="175">
                  <c:v>2.6187602043258873E-2</c:v>
                </c:pt>
                <c:pt idx="176">
                  <c:v>2.6187044154403483E-2</c:v>
                </c:pt>
                <c:pt idx="177">
                  <c:v>2.618650221230473E-2</c:v>
                </c:pt>
                <c:pt idx="178">
                  <c:v>2.6185950866370652E-2</c:v>
                </c:pt>
                <c:pt idx="179">
                  <c:v>2.6185368169911603E-2</c:v>
                </c:pt>
                <c:pt idx="180">
                  <c:v>2.6184735214705421E-2</c:v>
                </c:pt>
                <c:pt idx="181">
                  <c:v>2.6184036758020991E-2</c:v>
                </c:pt>
                <c:pt idx="182">
                  <c:v>2.618326087041176E-2</c:v>
                </c:pt>
                <c:pt idx="183">
                  <c:v>2.6182399813164142E-2</c:v>
                </c:pt>
                <c:pt idx="184">
                  <c:v>2.618144867207128E-2</c:v>
                </c:pt>
                <c:pt idx="185">
                  <c:v>2.6180405194620771E-2</c:v>
                </c:pt>
                <c:pt idx="186">
                  <c:v>2.6179269222437143E-2</c:v>
                </c:pt>
                <c:pt idx="187">
                  <c:v>2.617804222634957E-2</c:v>
                </c:pt>
                <c:pt idx="188">
                  <c:v>2.617672654526362E-2</c:v>
                </c:pt>
                <c:pt idx="189">
                  <c:v>2.6175325188498362E-2</c:v>
                </c:pt>
                <c:pt idx="190">
                  <c:v>2.6173843103070582E-2</c:v>
                </c:pt>
                <c:pt idx="191">
                  <c:v>2.6172287300292862E-2</c:v>
                </c:pt>
                <c:pt idx="192">
                  <c:v>2.617065928052115E-2</c:v>
                </c:pt>
                <c:pt idx="193">
                  <c:v>2.6168959565104691E-2</c:v>
                </c:pt>
                <c:pt idx="194">
                  <c:v>2.6167193644366121E-2</c:v>
                </c:pt>
                <c:pt idx="195">
                  <c:v>2.616536706742504E-2</c:v>
                </c:pt>
                <c:pt idx="196">
                  <c:v>2.616348721412963E-2</c:v>
                </c:pt>
                <c:pt idx="197">
                  <c:v>2.616156328262121E-2</c:v>
                </c:pt>
                <c:pt idx="198">
                  <c:v>2.6159605546133741E-2</c:v>
                </c:pt>
                <c:pt idx="199">
                  <c:v>2.6157625377427562E-2</c:v>
                </c:pt>
                <c:pt idx="200">
                  <c:v>2.6155635104501251E-2</c:v>
                </c:pt>
                <c:pt idx="201">
                  <c:v>2.6153646608597581E-2</c:v>
                </c:pt>
                <c:pt idx="202">
                  <c:v>2.6151670707783212E-2</c:v>
                </c:pt>
                <c:pt idx="203">
                  <c:v>2.614971621312516E-2</c:v>
                </c:pt>
                <c:pt idx="204">
                  <c:v>2.6147790677298312E-2</c:v>
                </c:pt>
                <c:pt idx="205">
                  <c:v>2.6145898601490331E-2</c:v>
                </c:pt>
                <c:pt idx="206">
                  <c:v>2.6144041893090431E-2</c:v>
                </c:pt>
                <c:pt idx="207">
                  <c:v>2.614222005081741E-2</c:v>
                </c:pt>
                <c:pt idx="208">
                  <c:v>2.6140429078961622E-2</c:v>
                </c:pt>
                <c:pt idx="209">
                  <c:v>2.613866281768313E-2</c:v>
                </c:pt>
                <c:pt idx="210">
                  <c:v>2.6136914271949703E-2</c:v>
                </c:pt>
                <c:pt idx="211">
                  <c:v>2.6135174951728062E-2</c:v>
                </c:pt>
                <c:pt idx="212">
                  <c:v>2.6133435580691523E-2</c:v>
                </c:pt>
                <c:pt idx="213">
                  <c:v>2.6131686405402171E-2</c:v>
                </c:pt>
                <c:pt idx="214">
                  <c:v>2.6129917212978943E-2</c:v>
                </c:pt>
                <c:pt idx="215">
                  <c:v>2.6128117414705193E-2</c:v>
                </c:pt>
                <c:pt idx="216">
                  <c:v>2.6126275908345001E-2</c:v>
                </c:pt>
                <c:pt idx="217">
                  <c:v>2.6124381165310323E-2</c:v>
                </c:pt>
                <c:pt idx="218">
                  <c:v>2.612242069478931E-2</c:v>
                </c:pt>
                <c:pt idx="219">
                  <c:v>2.612038133687768E-2</c:v>
                </c:pt>
                <c:pt idx="220">
                  <c:v>2.611824995918869E-2</c:v>
                </c:pt>
                <c:pt idx="221">
                  <c:v>2.6116011974340311E-2</c:v>
                </c:pt>
                <c:pt idx="222">
                  <c:v>2.6113654405500702E-2</c:v>
                </c:pt>
                <c:pt idx="223">
                  <c:v>2.6111165429205031E-2</c:v>
                </c:pt>
                <c:pt idx="224">
                  <c:v>2.6108535514301541E-2</c:v>
                </c:pt>
                <c:pt idx="225">
                  <c:v>2.6105757962380762E-2</c:v>
                </c:pt>
                <c:pt idx="226">
                  <c:v>2.6102830775289642E-2</c:v>
                </c:pt>
                <c:pt idx="227">
                  <c:v>2.6099756977430031E-2</c:v>
                </c:pt>
                <c:pt idx="228">
                  <c:v>2.6096544408155661E-2</c:v>
                </c:pt>
                <c:pt idx="229">
                  <c:v>2.6093207023497732E-2</c:v>
                </c:pt>
                <c:pt idx="230">
                  <c:v>2.608976827947072E-2</c:v>
                </c:pt>
                <c:pt idx="231">
                  <c:v>2.6086250234798252E-2</c:v>
                </c:pt>
                <c:pt idx="232">
                  <c:v>2.60826743440839E-2</c:v>
                </c:pt>
                <c:pt idx="233">
                  <c:v>2.607906863347266E-2</c:v>
                </c:pt>
                <c:pt idx="234">
                  <c:v>2.6075464507962571E-2</c:v>
                </c:pt>
                <c:pt idx="235">
                  <c:v>2.607189334105537E-2</c:v>
                </c:pt>
                <c:pt idx="236">
                  <c:v>2.6068385636270931E-2</c:v>
                </c:pt>
                <c:pt idx="237">
                  <c:v>2.606497062971223E-2</c:v>
                </c:pt>
                <c:pt idx="238">
                  <c:v>2.6061674790126641E-2</c:v>
                </c:pt>
                <c:pt idx="239">
                  <c:v>2.6058520122829491E-2</c:v>
                </c:pt>
                <c:pt idx="240">
                  <c:v>2.605552501698892E-2</c:v>
                </c:pt>
                <c:pt idx="241">
                  <c:v>2.6052705987844701E-2</c:v>
                </c:pt>
                <c:pt idx="242">
                  <c:v>2.6050075202413873E-2</c:v>
                </c:pt>
                <c:pt idx="243">
                  <c:v>2.6047641168941611E-2</c:v>
                </c:pt>
                <c:pt idx="244">
                  <c:v>2.6045409002908682E-2</c:v>
                </c:pt>
                <c:pt idx="245">
                  <c:v>2.6043380621168573E-2</c:v>
                </c:pt>
                <c:pt idx="246">
                  <c:v>2.604155592672884E-2</c:v>
                </c:pt>
                <c:pt idx="247">
                  <c:v>2.6039932413026611E-2</c:v>
                </c:pt>
                <c:pt idx="248">
                  <c:v>2.6038505962642282E-2</c:v>
                </c:pt>
                <c:pt idx="249">
                  <c:v>2.6037270359874701E-2</c:v>
                </c:pt>
                <c:pt idx="250">
                  <c:v>2.603621946342494E-2</c:v>
                </c:pt>
                <c:pt idx="251">
                  <c:v>2.6035346077611841E-2</c:v>
                </c:pt>
                <c:pt idx="252">
                  <c:v>2.6034642525106542E-2</c:v>
                </c:pt>
                <c:pt idx="253">
                  <c:v>2.6034102071137672E-2</c:v>
                </c:pt>
                <c:pt idx="254">
                  <c:v>2.6033716097846781E-2</c:v>
                </c:pt>
                <c:pt idx="255">
                  <c:v>2.6033474630661482E-2</c:v>
                </c:pt>
                <c:pt idx="256">
                  <c:v>2.6033371149369652E-2</c:v>
                </c:pt>
                <c:pt idx="257">
                  <c:v>2.603339871956506E-2</c:v>
                </c:pt>
                <c:pt idx="258">
                  <c:v>2.6033550726859932E-2</c:v>
                </c:pt>
                <c:pt idx="259">
                  <c:v>2.6033820505773943E-2</c:v>
                </c:pt>
                <c:pt idx="260">
                  <c:v>2.6034201656578382E-2</c:v>
                </c:pt>
                <c:pt idx="261">
                  <c:v>2.6034688382803442E-2</c:v>
                </c:pt>
                <c:pt idx="262">
                  <c:v>2.6035275158486061E-2</c:v>
                </c:pt>
                <c:pt idx="263">
                  <c:v>2.6035955617934002E-2</c:v>
                </c:pt>
                <c:pt idx="264">
                  <c:v>2.6036724187671702E-2</c:v>
                </c:pt>
                <c:pt idx="265">
                  <c:v>2.6037574779619911E-2</c:v>
                </c:pt>
                <c:pt idx="266">
                  <c:v>2.603850065467516E-2</c:v>
                </c:pt>
                <c:pt idx="267">
                  <c:v>2.6039493917563373E-2</c:v>
                </c:pt>
                <c:pt idx="268">
                  <c:v>2.6040545529018071E-2</c:v>
                </c:pt>
                <c:pt idx="269">
                  <c:v>2.6041644528599552E-2</c:v>
                </c:pt>
                <c:pt idx="270">
                  <c:v>2.6042777719440562E-2</c:v>
                </c:pt>
                <c:pt idx="271">
                  <c:v>2.6043929337355422E-2</c:v>
                </c:pt>
                <c:pt idx="272">
                  <c:v>2.60450820191921E-2</c:v>
                </c:pt>
                <c:pt idx="273">
                  <c:v>2.604621653858482E-2</c:v>
                </c:pt>
                <c:pt idx="274">
                  <c:v>2.6047312614296662E-2</c:v>
                </c:pt>
                <c:pt idx="275">
                  <c:v>2.604834862146153E-2</c:v>
                </c:pt>
                <c:pt idx="276">
                  <c:v>2.6049301818520582E-2</c:v>
                </c:pt>
                <c:pt idx="277">
                  <c:v>2.605015316124595E-2</c:v>
                </c:pt>
                <c:pt idx="278">
                  <c:v>2.6050884053471453E-2</c:v>
                </c:pt>
                <c:pt idx="279">
                  <c:v>2.6051478307261261E-2</c:v>
                </c:pt>
                <c:pt idx="280">
                  <c:v>2.6051921901716332E-2</c:v>
                </c:pt>
                <c:pt idx="281">
                  <c:v>2.6052203744656003E-2</c:v>
                </c:pt>
                <c:pt idx="282">
                  <c:v>2.605231364198491E-2</c:v>
                </c:pt>
                <c:pt idx="283">
                  <c:v>2.6052246368127252E-2</c:v>
                </c:pt>
                <c:pt idx="284">
                  <c:v>2.6051997940534703E-2</c:v>
                </c:pt>
                <c:pt idx="285">
                  <c:v>2.60515657812481E-2</c:v>
                </c:pt>
                <c:pt idx="286">
                  <c:v>2.605094754602329E-2</c:v>
                </c:pt>
                <c:pt idx="287">
                  <c:v>2.6050140677205531E-2</c:v>
                </c:pt>
                <c:pt idx="288">
                  <c:v>2.6049142442924281E-2</c:v>
                </c:pt>
                <c:pt idx="289">
                  <c:v>2.604794993271152E-2</c:v>
                </c:pt>
                <c:pt idx="290">
                  <c:v>2.6046560037079933E-2</c:v>
                </c:pt>
                <c:pt idx="291">
                  <c:v>2.60449696905822E-2</c:v>
                </c:pt>
                <c:pt idx="292">
                  <c:v>2.604317628831743E-2</c:v>
                </c:pt>
                <c:pt idx="293">
                  <c:v>2.6041178076836591E-2</c:v>
                </c:pt>
                <c:pt idx="294">
                  <c:v>2.6038974812031782E-2</c:v>
                </c:pt>
                <c:pt idx="295">
                  <c:v>2.603656869142151E-2</c:v>
                </c:pt>
                <c:pt idx="296">
                  <c:v>2.6033964576706661E-2</c:v>
                </c:pt>
                <c:pt idx="297">
                  <c:v>2.6031169924133422E-2</c:v>
                </c:pt>
                <c:pt idx="298">
                  <c:v>2.6028195365917172E-2</c:v>
                </c:pt>
                <c:pt idx="299">
                  <c:v>2.602505409793876E-2</c:v>
                </c:pt>
                <c:pt idx="300">
                  <c:v>2.6021761110644363E-2</c:v>
                </c:pt>
                <c:pt idx="301">
                  <c:v>2.6018333946953222E-2</c:v>
                </c:pt>
                <c:pt idx="302">
                  <c:v>2.601479134441094E-2</c:v>
                </c:pt>
                <c:pt idx="303">
                  <c:v>2.6011152570893023E-2</c:v>
                </c:pt>
                <c:pt idx="304">
                  <c:v>2.600743725133875E-2</c:v>
                </c:pt>
                <c:pt idx="305">
                  <c:v>2.6003664393439232E-2</c:v>
                </c:pt>
                <c:pt idx="306">
                  <c:v>2.5999852285297106E-2</c:v>
                </c:pt>
                <c:pt idx="307">
                  <c:v>2.5996018277836399E-2</c:v>
                </c:pt>
                <c:pt idx="308">
                  <c:v>2.5992179158103548E-2</c:v>
                </c:pt>
                <c:pt idx="309">
                  <c:v>2.5988352253980225E-2</c:v>
                </c:pt>
                <c:pt idx="310">
                  <c:v>2.5984554198905052E-2</c:v>
                </c:pt>
                <c:pt idx="311">
                  <c:v>2.598080214229043E-2</c:v>
                </c:pt>
                <c:pt idx="312">
                  <c:v>2.5977113982751088E-2</c:v>
                </c:pt>
                <c:pt idx="313">
                  <c:v>2.5973507301230225E-2</c:v>
                </c:pt>
                <c:pt idx="314">
                  <c:v>2.5970000099853334E-2</c:v>
                </c:pt>
                <c:pt idx="315">
                  <c:v>2.5966611418960443E-2</c:v>
                </c:pt>
                <c:pt idx="316">
                  <c:v>2.5963359332256363E-2</c:v>
                </c:pt>
                <c:pt idx="317">
                  <c:v>2.5960260878175188E-2</c:v>
                </c:pt>
                <c:pt idx="318">
                  <c:v>2.5957330612754355E-2</c:v>
                </c:pt>
                <c:pt idx="319">
                  <c:v>2.595458009995184E-2</c:v>
                </c:pt>
                <c:pt idx="320">
                  <c:v>2.5952017270265509E-2</c:v>
                </c:pt>
                <c:pt idx="321">
                  <c:v>2.5949645204456383E-2</c:v>
                </c:pt>
                <c:pt idx="322">
                  <c:v>2.5947462869182064E-2</c:v>
                </c:pt>
                <c:pt idx="323">
                  <c:v>2.5945463957086308E-2</c:v>
                </c:pt>
                <c:pt idx="324">
                  <c:v>2.5943637257562893E-2</c:v>
                </c:pt>
                <c:pt idx="325">
                  <c:v>2.5941967314748206E-2</c:v>
                </c:pt>
                <c:pt idx="326">
                  <c:v>2.594043450079233E-2</c:v>
                </c:pt>
                <c:pt idx="327">
                  <c:v>2.5939016089194529E-2</c:v>
                </c:pt>
                <c:pt idx="328">
                  <c:v>2.5937686986911321E-2</c:v>
                </c:pt>
                <c:pt idx="329">
                  <c:v>2.5936421017321687E-2</c:v>
                </c:pt>
                <c:pt idx="330">
                  <c:v>2.59351914128329E-2</c:v>
                </c:pt>
                <c:pt idx="331">
                  <c:v>2.5933971159817604E-2</c:v>
                </c:pt>
                <c:pt idx="332">
                  <c:v>2.5932735531960616E-2</c:v>
                </c:pt>
                <c:pt idx="333">
                  <c:v>2.5931461766428378E-2</c:v>
                </c:pt>
                <c:pt idx="334">
                  <c:v>2.593013003962346E-2</c:v>
                </c:pt>
                <c:pt idx="335">
                  <c:v>2.5928724279740238E-2</c:v>
                </c:pt>
                <c:pt idx="336">
                  <c:v>2.5927232104171759E-2</c:v>
                </c:pt>
                <c:pt idx="337">
                  <c:v>2.5925646922915206E-2</c:v>
                </c:pt>
                <c:pt idx="338">
                  <c:v>2.5923966821257999E-2</c:v>
                </c:pt>
                <c:pt idx="339">
                  <c:v>2.5922195020903E-2</c:v>
                </c:pt>
                <c:pt idx="340">
                  <c:v>2.5920340840790413E-2</c:v>
                </c:pt>
                <c:pt idx="341">
                  <c:v>2.5918418180776906E-2</c:v>
                </c:pt>
                <c:pt idx="342">
                  <c:v>2.5916445669921948E-2</c:v>
                </c:pt>
                <c:pt idx="343">
                  <c:v>2.5914446261730634E-2</c:v>
                </c:pt>
                <c:pt idx="344">
                  <c:v>2.5912444224648359E-2</c:v>
                </c:pt>
                <c:pt idx="345">
                  <c:v>2.5910465581495713E-2</c:v>
                </c:pt>
                <c:pt idx="346">
                  <c:v>2.590853662421113E-2</c:v>
                </c:pt>
                <c:pt idx="347">
                  <c:v>2.5906682984052794E-2</c:v>
                </c:pt>
                <c:pt idx="348">
                  <c:v>2.590492567992957E-2</c:v>
                </c:pt>
                <c:pt idx="349">
                  <c:v>2.5903282520773476E-2</c:v>
                </c:pt>
                <c:pt idx="350">
                  <c:v>2.5901765859911458E-2</c:v>
                </c:pt>
                <c:pt idx="351">
                  <c:v>2.5900383503775791E-2</c:v>
                </c:pt>
                <c:pt idx="352">
                  <c:v>2.589913791014423E-2</c:v>
                </c:pt>
                <c:pt idx="353">
                  <c:v>2.5898025865217097E-2</c:v>
                </c:pt>
                <c:pt idx="354">
                  <c:v>2.589703933653489E-2</c:v>
                </c:pt>
                <c:pt idx="355">
                  <c:v>2.5896166946301424E-2</c:v>
                </c:pt>
                <c:pt idx="356">
                  <c:v>2.5895394546777476E-2</c:v>
                </c:pt>
                <c:pt idx="357">
                  <c:v>2.5894706972828547E-2</c:v>
                </c:pt>
                <c:pt idx="358">
                  <c:v>2.5894088754193939E-2</c:v>
                </c:pt>
                <c:pt idx="359">
                  <c:v>2.5893524876337264E-2</c:v>
                </c:pt>
                <c:pt idx="360">
                  <c:v>2.5893001643593153E-2</c:v>
                </c:pt>
                <c:pt idx="361">
                  <c:v>2.5892507186948625E-2</c:v>
                </c:pt>
                <c:pt idx="362">
                  <c:v>2.5892031907551669E-2</c:v>
                </c:pt>
                <c:pt idx="363">
                  <c:v>2.5891568429493358E-2</c:v>
                </c:pt>
                <c:pt idx="364">
                  <c:v>2.5891111075923689E-2</c:v>
                </c:pt>
                <c:pt idx="365">
                  <c:v>2.5890655556612876E-2</c:v>
                </c:pt>
                <c:pt idx="366">
                  <c:v>2.5890198994454841E-2</c:v>
                </c:pt>
                <c:pt idx="367">
                  <c:v>2.5889739265222114E-2</c:v>
                </c:pt>
                <c:pt idx="368">
                  <c:v>2.5889274814391541E-2</c:v>
                </c:pt>
                <c:pt idx="369">
                  <c:v>2.5888804836535835E-2</c:v>
                </c:pt>
                <c:pt idx="370">
                  <c:v>2.5888329255087793E-2</c:v>
                </c:pt>
                <c:pt idx="371">
                  <c:v>2.58878487653975E-2</c:v>
                </c:pt>
                <c:pt idx="372">
                  <c:v>2.5887364708746485E-2</c:v>
                </c:pt>
                <c:pt idx="373">
                  <c:v>2.5886881013616837E-2</c:v>
                </c:pt>
                <c:pt idx="374">
                  <c:v>2.5886402964065369E-2</c:v>
                </c:pt>
                <c:pt idx="375">
                  <c:v>2.5885937617240607E-2</c:v>
                </c:pt>
                <c:pt idx="376">
                  <c:v>2.5885494386253035E-2</c:v>
                </c:pt>
                <c:pt idx="377">
                  <c:v>2.5885082523051588E-2</c:v>
                </c:pt>
                <c:pt idx="378">
                  <c:v>2.588471320013495E-2</c:v>
                </c:pt>
                <c:pt idx="379">
                  <c:v>2.5884398249420633E-2</c:v>
                </c:pt>
                <c:pt idx="380">
                  <c:v>2.5884149291881018E-2</c:v>
                </c:pt>
                <c:pt idx="381">
                  <c:v>2.5883975703133791E-2</c:v>
                </c:pt>
                <c:pt idx="382">
                  <c:v>2.5883884611534062E-2</c:v>
                </c:pt>
                <c:pt idx="383">
                  <c:v>2.5883879111883647E-2</c:v>
                </c:pt>
                <c:pt idx="384">
                  <c:v>2.5883958936994137E-2</c:v>
                </c:pt>
                <c:pt idx="385">
                  <c:v>2.5884119708036016E-2</c:v>
                </c:pt>
                <c:pt idx="386">
                  <c:v>2.5884352325709188E-2</c:v>
                </c:pt>
                <c:pt idx="387">
                  <c:v>2.5884642914400735E-2</c:v>
                </c:pt>
                <c:pt idx="388">
                  <c:v>2.588497433928285E-2</c:v>
                </c:pt>
                <c:pt idx="389">
                  <c:v>2.5885327187064811E-2</c:v>
                </c:pt>
                <c:pt idx="390">
                  <c:v>2.5885680312958202E-2</c:v>
                </c:pt>
                <c:pt idx="391">
                  <c:v>2.5886011099305384E-2</c:v>
                </c:pt>
                <c:pt idx="392">
                  <c:v>2.5886296923113322E-2</c:v>
                </c:pt>
                <c:pt idx="393">
                  <c:v>2.588651775177557E-2</c:v>
                </c:pt>
                <c:pt idx="394">
                  <c:v>2.5886654835959793E-2</c:v>
                </c:pt>
                <c:pt idx="395">
                  <c:v>2.5886692258927785E-2</c:v>
                </c:pt>
                <c:pt idx="396">
                  <c:v>2.588661842841531E-2</c:v>
                </c:pt>
                <c:pt idx="397">
                  <c:v>2.5886421820136622E-2</c:v>
                </c:pt>
                <c:pt idx="398">
                  <c:v>2.588609560327098E-2</c:v>
                </c:pt>
                <c:pt idx="399">
                  <c:v>2.5885634894641709E-2</c:v>
                </c:pt>
                <c:pt idx="400">
                  <c:v>2.5885036231498116E-2</c:v>
                </c:pt>
                <c:pt idx="401">
                  <c:v>2.5884296626311379E-2</c:v>
                </c:pt>
                <c:pt idx="402">
                  <c:v>2.5883414762259454E-2</c:v>
                </c:pt>
                <c:pt idx="403">
                  <c:v>2.5882389360978662E-2</c:v>
                </c:pt>
                <c:pt idx="404">
                  <c:v>2.5881219216104701E-2</c:v>
                </c:pt>
                <c:pt idx="405">
                  <c:v>2.587990298205578E-2</c:v>
                </c:pt>
                <c:pt idx="406">
                  <c:v>2.5878440278089214E-2</c:v>
                </c:pt>
                <c:pt idx="407">
                  <c:v>2.5876831222241697E-2</c:v>
                </c:pt>
                <c:pt idx="408">
                  <c:v>2.5875077878773557E-2</c:v>
                </c:pt>
                <c:pt idx="409">
                  <c:v>2.5873185680649072E-2</c:v>
                </c:pt>
                <c:pt idx="410">
                  <c:v>2.5871163317547498E-2</c:v>
                </c:pt>
                <c:pt idx="411">
                  <c:v>2.58690233485037E-2</c:v>
                </c:pt>
                <c:pt idx="412">
                  <c:v>2.5866782612230348E-2</c:v>
                </c:pt>
                <c:pt idx="413">
                  <c:v>2.5864461793443459E-2</c:v>
                </c:pt>
                <c:pt idx="414">
                  <c:v>2.5862085237535828E-2</c:v>
                </c:pt>
                <c:pt idx="415">
                  <c:v>2.5859680718280931E-2</c:v>
                </c:pt>
                <c:pt idx="416">
                  <c:v>2.585727654633501E-2</c:v>
                </c:pt>
                <c:pt idx="417">
                  <c:v>2.5854902385303854E-2</c:v>
                </c:pt>
                <c:pt idx="418">
                  <c:v>2.5852587470457631E-2</c:v>
                </c:pt>
                <c:pt idx="419">
                  <c:v>2.5850358623679223E-2</c:v>
                </c:pt>
                <c:pt idx="420">
                  <c:v>2.5848238462333147E-2</c:v>
                </c:pt>
                <c:pt idx="421">
                  <c:v>2.584624605408346E-2</c:v>
                </c:pt>
                <c:pt idx="422">
                  <c:v>2.5844394916647837E-2</c:v>
                </c:pt>
                <c:pt idx="423">
                  <c:v>2.5842692476570291E-2</c:v>
                </c:pt>
                <c:pt idx="424">
                  <c:v>2.5841139683825176E-2</c:v>
                </c:pt>
                <c:pt idx="425">
                  <c:v>2.5839730746370377E-2</c:v>
                </c:pt>
                <c:pt idx="426">
                  <c:v>2.5838453763363273E-2</c:v>
                </c:pt>
                <c:pt idx="427">
                  <c:v>2.5837291198048343E-2</c:v>
                </c:pt>
                <c:pt idx="428">
                  <c:v>2.5836220828853812E-2</c:v>
                </c:pt>
                <c:pt idx="429">
                  <c:v>2.5835217470918336E-2</c:v>
                </c:pt>
                <c:pt idx="430">
                  <c:v>2.5834254873515844E-2</c:v>
                </c:pt>
                <c:pt idx="431">
                  <c:v>2.5833305740312916E-2</c:v>
                </c:pt>
                <c:pt idx="432">
                  <c:v>2.5832344080160431E-2</c:v>
                </c:pt>
                <c:pt idx="433">
                  <c:v>2.5831346712696285E-2</c:v>
                </c:pt>
                <c:pt idx="434">
                  <c:v>2.5830294981349811E-2</c:v>
                </c:pt>
                <c:pt idx="435">
                  <c:v>2.5829175041053299E-2</c:v>
                </c:pt>
                <c:pt idx="436">
                  <c:v>2.5827978634651808E-2</c:v>
                </c:pt>
                <c:pt idx="437">
                  <c:v>2.5826703203464918E-2</c:v>
                </c:pt>
                <c:pt idx="438">
                  <c:v>2.5825351560229137E-2</c:v>
                </c:pt>
                <c:pt idx="439">
                  <c:v>2.5823931513044393E-2</c:v>
                </c:pt>
                <c:pt idx="440">
                  <c:v>2.5822454657732044E-2</c:v>
                </c:pt>
                <c:pt idx="441">
                  <c:v>2.5820936079350727E-2</c:v>
                </c:pt>
                <c:pt idx="442">
                  <c:v>2.5819392905141542E-2</c:v>
                </c:pt>
                <c:pt idx="443">
                  <c:v>2.5817843276089922E-2</c:v>
                </c:pt>
                <c:pt idx="444">
                  <c:v>2.5816305913812804E-2</c:v>
                </c:pt>
                <c:pt idx="445">
                  <c:v>2.5814798059997809E-2</c:v>
                </c:pt>
                <c:pt idx="446">
                  <c:v>2.5813335606355396E-2</c:v>
                </c:pt>
                <c:pt idx="447">
                  <c:v>2.5811931503892448E-2</c:v>
                </c:pt>
                <c:pt idx="448">
                  <c:v>2.5810595941443935E-2</c:v>
                </c:pt>
                <c:pt idx="449">
                  <c:v>2.5809335472662127E-2</c:v>
                </c:pt>
                <c:pt idx="450">
                  <c:v>2.5808154067334683E-2</c:v>
                </c:pt>
                <c:pt idx="451">
                  <c:v>2.5807052151415502E-2</c:v>
                </c:pt>
                <c:pt idx="452">
                  <c:v>2.5806027615582341E-2</c:v>
                </c:pt>
                <c:pt idx="453">
                  <c:v>2.580507598817617E-2</c:v>
                </c:pt>
                <c:pt idx="454">
                  <c:v>2.5804190482551705E-2</c:v>
                </c:pt>
                <c:pt idx="455">
                  <c:v>2.58033620440777E-2</c:v>
                </c:pt>
                <c:pt idx="456">
                  <c:v>2.5802580351106233E-2</c:v>
                </c:pt>
                <c:pt idx="457">
                  <c:v>2.58018334207002E-2</c:v>
                </c:pt>
                <c:pt idx="458">
                  <c:v>2.5801108698650852E-2</c:v>
                </c:pt>
                <c:pt idx="459">
                  <c:v>2.5800391816124556E-2</c:v>
                </c:pt>
                <c:pt idx="460">
                  <c:v>2.5799668806013518E-2</c:v>
                </c:pt>
                <c:pt idx="461">
                  <c:v>2.5798925754925362E-2</c:v>
                </c:pt>
                <c:pt idx="462">
                  <c:v>2.5798148612068438E-2</c:v>
                </c:pt>
                <c:pt idx="463">
                  <c:v>2.5797322688041361E-2</c:v>
                </c:pt>
                <c:pt idx="464">
                  <c:v>2.5796433675381022E-2</c:v>
                </c:pt>
                <c:pt idx="465">
                  <c:v>2.5795468760789482E-2</c:v>
                </c:pt>
                <c:pt idx="466">
                  <c:v>2.5794415059635416E-2</c:v>
                </c:pt>
                <c:pt idx="467">
                  <c:v>2.5793260406678734E-2</c:v>
                </c:pt>
                <c:pt idx="468">
                  <c:v>2.5791993409282954E-2</c:v>
                </c:pt>
                <c:pt idx="469">
                  <c:v>2.5790603638257789E-2</c:v>
                </c:pt>
                <c:pt idx="470">
                  <c:v>2.5789081749335606E-2</c:v>
                </c:pt>
                <c:pt idx="471">
                  <c:v>2.5787420138190929E-2</c:v>
                </c:pt>
                <c:pt idx="472">
                  <c:v>2.5785613839862366E-2</c:v>
                </c:pt>
                <c:pt idx="473">
                  <c:v>2.5783659684507285E-2</c:v>
                </c:pt>
                <c:pt idx="474">
                  <c:v>2.5781556672812969E-2</c:v>
                </c:pt>
                <c:pt idx="475">
                  <c:v>2.5779307045216256E-2</c:v>
                </c:pt>
                <c:pt idx="476">
                  <c:v>2.5776915014769915E-2</c:v>
                </c:pt>
                <c:pt idx="477">
                  <c:v>2.5774387306018685E-2</c:v>
                </c:pt>
                <c:pt idx="478">
                  <c:v>2.5771731931117002E-2</c:v>
                </c:pt>
                <c:pt idx="479">
                  <c:v>2.5768958654802526E-2</c:v>
                </c:pt>
                <c:pt idx="480">
                  <c:v>2.5766078521343994E-2</c:v>
                </c:pt>
                <c:pt idx="481">
                  <c:v>2.5763102071067571E-2</c:v>
                </c:pt>
                <c:pt idx="482">
                  <c:v>2.5760040731399977E-2</c:v>
                </c:pt>
                <c:pt idx="483">
                  <c:v>2.575690555872772E-2</c:v>
                </c:pt>
                <c:pt idx="484">
                  <c:v>2.5753707060256179E-2</c:v>
                </c:pt>
                <c:pt idx="485">
                  <c:v>2.575045520999613E-2</c:v>
                </c:pt>
                <c:pt idx="486">
                  <c:v>2.5747159660186696E-2</c:v>
                </c:pt>
                <c:pt idx="487">
                  <c:v>2.5743830310546906E-2</c:v>
                </c:pt>
                <c:pt idx="488">
                  <c:v>2.5740477697882912E-2</c:v>
                </c:pt>
                <c:pt idx="489">
                  <c:v>2.5737112512498352E-2</c:v>
                </c:pt>
                <c:pt idx="490">
                  <c:v>2.5733746537354087E-2</c:v>
                </c:pt>
                <c:pt idx="491">
                  <c:v>2.5730392716219311E-2</c:v>
                </c:pt>
                <c:pt idx="492">
                  <c:v>2.5727064135739438E-2</c:v>
                </c:pt>
                <c:pt idx="493">
                  <c:v>2.5723775291833277E-2</c:v>
                </c:pt>
                <c:pt idx="494">
                  <c:v>2.5720542000587786E-2</c:v>
                </c:pt>
                <c:pt idx="495">
                  <c:v>2.5717378384911213E-2</c:v>
                </c:pt>
                <c:pt idx="496">
                  <c:v>2.5714297588727571E-2</c:v>
                </c:pt>
                <c:pt idx="497">
                  <c:v>2.571131465079856E-2</c:v>
                </c:pt>
                <c:pt idx="498">
                  <c:v>2.5708442458777497E-2</c:v>
                </c:pt>
                <c:pt idx="499">
                  <c:v>2.5705692395904683E-2</c:v>
                </c:pt>
                <c:pt idx="500">
                  <c:v>2.5703074496007589E-2</c:v>
                </c:pt>
                <c:pt idx="501">
                  <c:v>2.5700597880149351E-2</c:v>
                </c:pt>
                <c:pt idx="502">
                  <c:v>2.5698270401218897E-2</c:v>
                </c:pt>
                <c:pt idx="503">
                  <c:v>2.569609892371472E-2</c:v>
                </c:pt>
                <c:pt idx="504">
                  <c:v>2.5694088474442527E-2</c:v>
                </c:pt>
                <c:pt idx="505">
                  <c:v>2.5692245918208297E-2</c:v>
                </c:pt>
                <c:pt idx="506">
                  <c:v>2.5690576520377702E-2</c:v>
                </c:pt>
                <c:pt idx="507">
                  <c:v>2.5689085244153326E-2</c:v>
                </c:pt>
                <c:pt idx="508">
                  <c:v>2.5687775263362848E-2</c:v>
                </c:pt>
                <c:pt idx="509">
                  <c:v>2.568664828225321E-2</c:v>
                </c:pt>
                <c:pt idx="510">
                  <c:v>2.5685704178912503E-2</c:v>
                </c:pt>
                <c:pt idx="511">
                  <c:v>2.5684939932707304E-2</c:v>
                </c:pt>
                <c:pt idx="512">
                  <c:v>2.5684349631417452E-2</c:v>
                </c:pt>
                <c:pt idx="513">
                  <c:v>2.5683925709463977E-2</c:v>
                </c:pt>
                <c:pt idx="514">
                  <c:v>2.5683658396897509E-2</c:v>
                </c:pt>
                <c:pt idx="515">
                  <c:v>2.5683535333197675E-2</c:v>
                </c:pt>
                <c:pt idx="516">
                  <c:v>2.5683542588381087E-2</c:v>
                </c:pt>
                <c:pt idx="517">
                  <c:v>2.568366396463418E-2</c:v>
                </c:pt>
                <c:pt idx="518">
                  <c:v>2.5683883733319087E-2</c:v>
                </c:pt>
                <c:pt idx="519">
                  <c:v>2.5684185469284866E-2</c:v>
                </c:pt>
                <c:pt idx="520">
                  <c:v>2.5684552595029431E-2</c:v>
                </c:pt>
                <c:pt idx="521">
                  <c:v>2.5684968362220981E-2</c:v>
                </c:pt>
                <c:pt idx="522">
                  <c:v>2.5685415581339244E-2</c:v>
                </c:pt>
                <c:pt idx="523">
                  <c:v>2.5685879318888501E-2</c:v>
                </c:pt>
                <c:pt idx="524">
                  <c:v>2.5686343482173767E-2</c:v>
                </c:pt>
                <c:pt idx="525">
                  <c:v>2.5686792367478298E-2</c:v>
                </c:pt>
                <c:pt idx="526">
                  <c:v>2.5687209903630052E-2</c:v>
                </c:pt>
                <c:pt idx="527">
                  <c:v>2.5687580455293638E-2</c:v>
                </c:pt>
                <c:pt idx="528">
                  <c:v>2.5687888946617367E-2</c:v>
                </c:pt>
                <c:pt idx="529">
                  <c:v>2.5688121673728703E-2</c:v>
                </c:pt>
                <c:pt idx="530">
                  <c:v>2.5688266125646727E-2</c:v>
                </c:pt>
                <c:pt idx="531">
                  <c:v>2.5688312310952213E-2</c:v>
                </c:pt>
                <c:pt idx="532">
                  <c:v>2.5688252568697643E-2</c:v>
                </c:pt>
                <c:pt idx="533">
                  <c:v>2.5688082347679525E-2</c:v>
                </c:pt>
                <c:pt idx="534">
                  <c:v>2.5687802604671541E-2</c:v>
                </c:pt>
                <c:pt idx="535">
                  <c:v>2.5687417661722868E-2</c:v>
                </c:pt>
                <c:pt idx="536">
                  <c:v>2.568693646408959E-2</c:v>
                </c:pt>
                <c:pt idx="537">
                  <c:v>2.5686371541857836E-2</c:v>
                </c:pt>
                <c:pt idx="538">
                  <c:v>2.5685738785861674E-2</c:v>
                </c:pt>
                <c:pt idx="539">
                  <c:v>2.568505697454803E-2</c:v>
                </c:pt>
                <c:pt idx="540">
                  <c:v>2.5684348091865934E-2</c:v>
                </c:pt>
                <c:pt idx="541">
                  <c:v>2.568363499621043E-2</c:v>
                </c:pt>
                <c:pt idx="542">
                  <c:v>2.568294124140599E-2</c:v>
                </c:pt>
                <c:pt idx="543">
                  <c:v>2.5682289101425122E-2</c:v>
                </c:pt>
                <c:pt idx="544">
                  <c:v>2.5681698886824415E-2</c:v>
                </c:pt>
                <c:pt idx="545">
                  <c:v>2.5681188149451535E-2</c:v>
                </c:pt>
                <c:pt idx="546">
                  <c:v>2.5680770118708788E-2</c:v>
                </c:pt>
                <c:pt idx="547">
                  <c:v>2.5680452994618942E-2</c:v>
                </c:pt>
                <c:pt idx="548">
                  <c:v>2.5680240473570336E-2</c:v>
                </c:pt>
                <c:pt idx="549">
                  <c:v>2.5680130232281537E-2</c:v>
                </c:pt>
                <c:pt idx="550">
                  <c:v>2.5680114939174464E-2</c:v>
                </c:pt>
                <c:pt idx="551">
                  <c:v>2.5680182598302164E-2</c:v>
                </c:pt>
                <c:pt idx="552">
                  <c:v>2.5680315788186782E-2</c:v>
                </c:pt>
                <c:pt idx="553">
                  <c:v>2.5680495518936797E-2</c:v>
                </c:pt>
                <c:pt idx="554">
                  <c:v>2.5680701355142967E-2</c:v>
                </c:pt>
                <c:pt idx="555">
                  <c:v>2.5680911544181645E-2</c:v>
                </c:pt>
                <c:pt idx="556">
                  <c:v>2.5681104748455981E-2</c:v>
                </c:pt>
                <c:pt idx="557">
                  <c:v>2.5681260230656703E-2</c:v>
                </c:pt>
                <c:pt idx="558">
                  <c:v>2.5681360710353433E-2</c:v>
                </c:pt>
                <c:pt idx="559">
                  <c:v>2.5681390948581375E-2</c:v>
                </c:pt>
                <c:pt idx="560">
                  <c:v>2.56813384255512E-2</c:v>
                </c:pt>
                <c:pt idx="561">
                  <c:v>2.568119326793673E-2</c:v>
                </c:pt>
                <c:pt idx="562">
                  <c:v>2.5680947810947905E-2</c:v>
                </c:pt>
                <c:pt idx="563">
                  <c:v>2.5680595887003482E-2</c:v>
                </c:pt>
                <c:pt idx="564">
                  <c:v>2.5680132549699742E-2</c:v>
                </c:pt>
                <c:pt idx="565">
                  <c:v>2.5679554923277958E-2</c:v>
                </c:pt>
                <c:pt idx="566">
                  <c:v>2.5678859752509473E-2</c:v>
                </c:pt>
                <c:pt idx="567">
                  <c:v>2.5678044099163792E-2</c:v>
                </c:pt>
                <c:pt idx="568">
                  <c:v>2.567710453560508E-2</c:v>
                </c:pt>
                <c:pt idx="569">
                  <c:v>2.5676036998743046E-2</c:v>
                </c:pt>
                <c:pt idx="570">
                  <c:v>2.5674837784122731E-2</c:v>
                </c:pt>
                <c:pt idx="571">
                  <c:v>2.5673503178967695E-2</c:v>
                </c:pt>
                <c:pt idx="572">
                  <c:v>2.5672029369320219E-2</c:v>
                </c:pt>
                <c:pt idx="573">
                  <c:v>2.5670413493306638E-2</c:v>
                </c:pt>
                <c:pt idx="574">
                  <c:v>2.5668652944686794E-2</c:v>
                </c:pt>
                <c:pt idx="575">
                  <c:v>2.566674635826504E-2</c:v>
                </c:pt>
                <c:pt idx="576">
                  <c:v>2.5664693967976923E-2</c:v>
                </c:pt>
                <c:pt idx="577">
                  <c:v>2.5662496870294139E-2</c:v>
                </c:pt>
                <c:pt idx="578">
                  <c:v>2.5660158110931995E-2</c:v>
                </c:pt>
                <c:pt idx="579">
                  <c:v>2.5657681575841727E-2</c:v>
                </c:pt>
                <c:pt idx="580">
                  <c:v>2.5655072804113648E-2</c:v>
                </c:pt>
                <c:pt idx="581">
                  <c:v>2.5652339834812472E-2</c:v>
                </c:pt>
                <c:pt idx="582">
                  <c:v>2.564949253565689E-2</c:v>
                </c:pt>
                <c:pt idx="583">
                  <c:v>2.5646543013736769E-2</c:v>
                </c:pt>
                <c:pt idx="584">
                  <c:v>2.5643505316611932E-2</c:v>
                </c:pt>
                <c:pt idx="585">
                  <c:v>2.5640395608706377E-2</c:v>
                </c:pt>
                <c:pt idx="586">
                  <c:v>2.5637231628056409E-2</c:v>
                </c:pt>
                <c:pt idx="587">
                  <c:v>2.5634032746377565E-2</c:v>
                </c:pt>
                <c:pt idx="588">
                  <c:v>2.563081944319872E-2</c:v>
                </c:pt>
                <c:pt idx="589">
                  <c:v>2.5627613116901475E-2</c:v>
                </c:pt>
                <c:pt idx="590">
                  <c:v>2.5624435335507692E-2</c:v>
                </c:pt>
                <c:pt idx="591">
                  <c:v>2.5621306452316188E-2</c:v>
                </c:pt>
                <c:pt idx="592">
                  <c:v>2.5618246744194481E-2</c:v>
                </c:pt>
                <c:pt idx="593">
                  <c:v>2.5615274547970017E-2</c:v>
                </c:pt>
                <c:pt idx="594">
                  <c:v>2.5612405698081552E-2</c:v>
                </c:pt>
                <c:pt idx="595">
                  <c:v>2.5609654778743676E-2</c:v>
                </c:pt>
                <c:pt idx="596">
                  <c:v>2.5607030709205402E-2</c:v>
                </c:pt>
                <c:pt idx="597">
                  <c:v>2.560454019598795E-2</c:v>
                </c:pt>
                <c:pt idx="598">
                  <c:v>2.5602187521479199E-2</c:v>
                </c:pt>
                <c:pt idx="599">
                  <c:v>2.5599974440586197E-2</c:v>
                </c:pt>
                <c:pt idx="600">
                  <c:v>2.559790011828552E-2</c:v>
                </c:pt>
                <c:pt idx="601">
                  <c:v>2.5595963657569092E-2</c:v>
                </c:pt>
                <c:pt idx="602">
                  <c:v>2.5594162854053151E-2</c:v>
                </c:pt>
                <c:pt idx="603">
                  <c:v>2.5592495416862936E-2</c:v>
                </c:pt>
                <c:pt idx="604">
                  <c:v>2.5590959406465528E-2</c:v>
                </c:pt>
                <c:pt idx="605">
                  <c:v>2.5589553803366444E-2</c:v>
                </c:pt>
                <c:pt idx="606">
                  <c:v>2.5588278816851804E-2</c:v>
                </c:pt>
                <c:pt idx="607">
                  <c:v>2.5587134696226307E-2</c:v>
                </c:pt>
                <c:pt idx="608">
                  <c:v>2.5586122873003742E-2</c:v>
                </c:pt>
                <c:pt idx="609">
                  <c:v>2.5585245254173574E-2</c:v>
                </c:pt>
                <c:pt idx="610">
                  <c:v>2.5584501448549655E-2</c:v>
                </c:pt>
                <c:pt idx="611">
                  <c:v>2.5583890708024866E-2</c:v>
                </c:pt>
                <c:pt idx="612">
                  <c:v>2.5583410488141979E-2</c:v>
                </c:pt>
                <c:pt idx="613">
                  <c:v>2.5583055961156131E-2</c:v>
                </c:pt>
                <c:pt idx="614">
                  <c:v>2.5582820404479688E-2</c:v>
                </c:pt>
                <c:pt idx="615">
                  <c:v>2.5582694087836807E-2</c:v>
                </c:pt>
                <c:pt idx="616">
                  <c:v>2.5582664725760967E-2</c:v>
                </c:pt>
                <c:pt idx="617">
                  <c:v>2.5582717697349013E-2</c:v>
                </c:pt>
                <c:pt idx="618">
                  <c:v>2.5582837154882077E-2</c:v>
                </c:pt>
                <c:pt idx="619">
                  <c:v>2.5583005351058639E-2</c:v>
                </c:pt>
                <c:pt idx="620">
                  <c:v>2.5583202934418653E-2</c:v>
                </c:pt>
                <c:pt idx="621">
                  <c:v>2.5583409493672923E-2</c:v>
                </c:pt>
                <c:pt idx="622">
                  <c:v>2.5583602589088775E-2</c:v>
                </c:pt>
                <c:pt idx="623">
                  <c:v>2.5583758272023496E-2</c:v>
                </c:pt>
                <c:pt idx="624">
                  <c:v>2.5583850233267293E-2</c:v>
                </c:pt>
                <c:pt idx="625">
                  <c:v>2.5583848725656246E-2</c:v>
                </c:pt>
                <c:pt idx="626">
                  <c:v>2.558371941870859E-2</c:v>
                </c:pt>
                <c:pt idx="627">
                  <c:v>2.5583422328699645E-2</c:v>
                </c:pt>
                <c:pt idx="628">
                  <c:v>2.5582910097233687E-2</c:v>
                </c:pt>
                <c:pt idx="629">
                  <c:v>2.5582127488142141E-2</c:v>
                </c:pt>
                <c:pt idx="630">
                  <c:v>2.5581010844467931E-2</c:v>
                </c:pt>
                <c:pt idx="631">
                  <c:v>2.5579487171421129E-2</c:v>
                </c:pt>
                <c:pt idx="632">
                  <c:v>2.5577475152866656E-2</c:v>
                </c:pt>
                <c:pt idx="633">
                  <c:v>2.557488543853258E-2</c:v>
                </c:pt>
                <c:pt idx="634">
                  <c:v>2.5571623056120305E-2</c:v>
                </c:pt>
                <c:pt idx="635">
                  <c:v>2.5567590556204823E-2</c:v>
                </c:pt>
                <c:pt idx="636">
                  <c:v>2.5562691004767463E-2</c:v>
                </c:pt>
                <c:pt idx="637">
                  <c:v>2.5556833036201272E-2</c:v>
                </c:pt>
                <c:pt idx="638">
                  <c:v>2.5549934630887637E-2</c:v>
                </c:pt>
                <c:pt idx="639">
                  <c:v>2.5541930454160602E-2</c:v>
                </c:pt>
                <c:pt idx="640">
                  <c:v>2.5532777494203844E-2</c:v>
                </c:pt>
                <c:pt idx="641">
                  <c:v>2.5522457138631303E-2</c:v>
                </c:pt>
                <c:pt idx="642">
                  <c:v>2.5510979984917581E-2</c:v>
                </c:pt>
                <c:pt idx="643">
                  <c:v>2.5498386776306409E-2</c:v>
                </c:pt>
                <c:pt idx="644">
                  <c:v>2.548474955256181E-2</c:v>
                </c:pt>
                <c:pt idx="645">
                  <c:v>2.5470171110479563E-2</c:v>
                </c:pt>
                <c:pt idx="646">
                  <c:v>2.5454779623835078E-2</c:v>
                </c:pt>
                <c:pt idx="647">
                  <c:v>2.5438724373102389E-2</c:v>
                </c:pt>
                <c:pt idx="648">
                  <c:v>2.5422169357074729E-2</c:v>
                </c:pt>
                <c:pt idx="649">
                  <c:v>2.5405285920568291E-2</c:v>
                </c:pt>
                <c:pt idx="650">
                  <c:v>2.5388243376024928E-2</c:v>
                </c:pt>
                <c:pt idx="651">
                  <c:v>2.5371203717510331E-2</c:v>
                </c:pt>
                <c:pt idx="652">
                  <c:v>2.5354313259755738E-2</c:v>
                </c:pt>
                <c:pt idx="653">
                  <c:v>2.5337700085612955E-2</c:v>
                </c:pt>
                <c:pt idx="654">
                  <c:v>2.5321469435811959E-2</c:v>
                </c:pt>
                <c:pt idx="655">
                  <c:v>2.530570212609674E-2</c:v>
                </c:pt>
                <c:pt idx="656">
                  <c:v>2.5290454493204328E-2</c:v>
                </c:pt>
                <c:pt idx="657">
                  <c:v>2.5275761685075733E-2</c:v>
                </c:pt>
                <c:pt idx="658">
                  <c:v>2.526163912598724E-2</c:v>
                </c:pt>
                <c:pt idx="659">
                  <c:v>2.5248087126700763E-2</c:v>
                </c:pt>
                <c:pt idx="660">
                  <c:v>2.5235093855051224E-2</c:v>
                </c:pt>
                <c:pt idx="661">
                  <c:v>2.5222641201486679E-2</c:v>
                </c:pt>
                <c:pt idx="662">
                  <c:v>2.5210707811529117E-2</c:v>
                </c:pt>
                <c:pt idx="663">
                  <c:v>2.5199270976005578E-2</c:v>
                </c:pt>
                <c:pt idx="664">
                  <c:v>2.5188308242344363E-2</c:v>
                </c:pt>
                <c:pt idx="665">
                  <c:v>2.5177802262771252E-2</c:v>
                </c:pt>
                <c:pt idx="666">
                  <c:v>2.5167738395408281E-2</c:v>
                </c:pt>
                <c:pt idx="667">
                  <c:v>2.5158104922792069E-2</c:v>
                </c:pt>
                <c:pt idx="668">
                  <c:v>2.5148892703484936E-2</c:v>
                </c:pt>
                <c:pt idx="669">
                  <c:v>2.5140093913928317E-2</c:v>
                </c:pt>
                <c:pt idx="670">
                  <c:v>2.5131700943370857E-2</c:v>
                </c:pt>
                <c:pt idx="671">
                  <c:v>2.5123705554416443E-2</c:v>
                </c:pt>
                <c:pt idx="672">
                  <c:v>2.5116098101367581E-2</c:v>
                </c:pt>
                <c:pt idx="673">
                  <c:v>2.5108867281038786E-2</c:v>
                </c:pt>
                <c:pt idx="674">
                  <c:v>2.51019999787724E-2</c:v>
                </c:pt>
                <c:pt idx="675">
                  <c:v>2.5095480507438261E-2</c:v>
                </c:pt>
                <c:pt idx="676">
                  <c:v>2.5089291535574005E-2</c:v>
                </c:pt>
                <c:pt idx="677">
                  <c:v>2.5083412951258006E-2</c:v>
                </c:pt>
                <c:pt idx="678">
                  <c:v>2.5077824588639507E-2</c:v>
                </c:pt>
                <c:pt idx="679">
                  <c:v>2.5072505907495657E-2</c:v>
                </c:pt>
                <c:pt idx="680">
                  <c:v>2.5067437029905045E-2</c:v>
                </c:pt>
                <c:pt idx="681">
                  <c:v>2.5062598944967925E-2</c:v>
                </c:pt>
                <c:pt idx="682">
                  <c:v>2.5057974604395183E-2</c:v>
                </c:pt>
                <c:pt idx="683">
                  <c:v>2.5053550146064519E-2</c:v>
                </c:pt>
                <c:pt idx="684">
                  <c:v>2.5049312810073509E-2</c:v>
                </c:pt>
                <c:pt idx="685">
                  <c:v>2.5045253583189483E-2</c:v>
                </c:pt>
                <c:pt idx="686">
                  <c:v>2.5041368015475067E-2</c:v>
                </c:pt>
                <c:pt idx="687">
                  <c:v>2.5037653613549787E-2</c:v>
                </c:pt>
                <c:pt idx="688">
                  <c:v>2.5034109959079617E-2</c:v>
                </c:pt>
                <c:pt idx="689">
                  <c:v>2.5030737776101014E-2</c:v>
                </c:pt>
                <c:pt idx="690">
                  <c:v>2.5027538935305911E-2</c:v>
                </c:pt>
                <c:pt idx="691">
                  <c:v>2.5024512402393836E-2</c:v>
                </c:pt>
                <c:pt idx="692">
                  <c:v>2.5021656367003854E-2</c:v>
                </c:pt>
                <c:pt idx="693">
                  <c:v>2.5018966503996997E-2</c:v>
                </c:pt>
                <c:pt idx="694">
                  <c:v>2.5016435613838841E-2</c:v>
                </c:pt>
                <c:pt idx="695">
                  <c:v>2.5014053682689844E-2</c:v>
                </c:pt>
                <c:pt idx="696">
                  <c:v>2.5011808755361166E-2</c:v>
                </c:pt>
                <c:pt idx="697">
                  <c:v>2.5009687188209839E-2</c:v>
                </c:pt>
                <c:pt idx="698">
                  <c:v>2.5007674597046285E-2</c:v>
                </c:pt>
                <c:pt idx="699">
                  <c:v>2.5005757818792006E-2</c:v>
                </c:pt>
                <c:pt idx="700">
                  <c:v>2.5003924910944535E-2</c:v>
                </c:pt>
                <c:pt idx="701">
                  <c:v>2.500216787340493E-2</c:v>
                </c:pt>
                <c:pt idx="702">
                  <c:v>2.5000478286604687E-2</c:v>
                </c:pt>
                <c:pt idx="703">
                  <c:v>2.499885354508646E-2</c:v>
                </c:pt>
                <c:pt idx="704">
                  <c:v>2.4997293813801457E-2</c:v>
                </c:pt>
                <c:pt idx="705">
                  <c:v>2.4995801857500628E-2</c:v>
                </c:pt>
                <c:pt idx="706">
                  <c:v>2.499438217256229E-2</c:v>
                </c:pt>
                <c:pt idx="707">
                  <c:v>2.4993039901934525E-2</c:v>
                </c:pt>
                <c:pt idx="708">
                  <c:v>2.4991779817997752E-2</c:v>
                </c:pt>
                <c:pt idx="709">
                  <c:v>2.4990605195793839E-2</c:v>
                </c:pt>
                <c:pt idx="710">
                  <c:v>2.4989516978379197E-2</c:v>
                </c:pt>
                <c:pt idx="711">
                  <c:v>2.4988512758216723E-2</c:v>
                </c:pt>
                <c:pt idx="712">
                  <c:v>2.4987586816691713E-2</c:v>
                </c:pt>
                <c:pt idx="713">
                  <c:v>2.4986728527256096E-2</c:v>
                </c:pt>
                <c:pt idx="714">
                  <c:v>2.4985924111986253E-2</c:v>
                </c:pt>
                <c:pt idx="715">
                  <c:v>2.4985156967691702E-2</c:v>
                </c:pt>
                <c:pt idx="716">
                  <c:v>2.4984407752236246E-2</c:v>
                </c:pt>
                <c:pt idx="717">
                  <c:v>2.4983656288731289E-2</c:v>
                </c:pt>
                <c:pt idx="718">
                  <c:v>2.4982880506243067E-2</c:v>
                </c:pt>
                <c:pt idx="719">
                  <c:v>2.4982058691950821E-2</c:v>
                </c:pt>
                <c:pt idx="720">
                  <c:v>2.4981169362196035E-2</c:v>
                </c:pt>
                <c:pt idx="721">
                  <c:v>2.4980193583002738E-2</c:v>
                </c:pt>
                <c:pt idx="722">
                  <c:v>2.497911548534032E-2</c:v>
                </c:pt>
                <c:pt idx="723">
                  <c:v>2.4977922154195756E-2</c:v>
                </c:pt>
                <c:pt idx="724">
                  <c:v>2.4976605205312155E-2</c:v>
                </c:pt>
                <c:pt idx="725">
                  <c:v>2.4975160607119622E-2</c:v>
                </c:pt>
                <c:pt idx="726">
                  <c:v>2.4973589413394715E-2</c:v>
                </c:pt>
                <c:pt idx="727">
                  <c:v>2.4971896872059397E-2</c:v>
                </c:pt>
                <c:pt idx="728">
                  <c:v>2.4970092535302947E-2</c:v>
                </c:pt>
                <c:pt idx="729">
                  <c:v>2.4968189422386888E-2</c:v>
                </c:pt>
                <c:pt idx="730">
                  <c:v>2.4966203541455356E-2</c:v>
                </c:pt>
                <c:pt idx="731">
                  <c:v>2.4964152194001058E-2</c:v>
                </c:pt>
                <c:pt idx="732">
                  <c:v>2.4962054757484062E-2</c:v>
                </c:pt>
                <c:pt idx="733">
                  <c:v>2.4959931562396294E-2</c:v>
                </c:pt>
                <c:pt idx="734">
                  <c:v>2.4957801427489358E-2</c:v>
                </c:pt>
                <c:pt idx="735">
                  <c:v>2.4955682936657533E-2</c:v>
                </c:pt>
                <c:pt idx="736">
                  <c:v>2.4953592093819879E-2</c:v>
                </c:pt>
                <c:pt idx="737">
                  <c:v>2.4951542783233676E-2</c:v>
                </c:pt>
                <c:pt idx="738">
                  <c:v>2.4949547432644867E-2</c:v>
                </c:pt>
                <c:pt idx="739">
                  <c:v>2.4947613946808229E-2</c:v>
                </c:pt>
                <c:pt idx="740">
                  <c:v>2.4945748979339006E-2</c:v>
                </c:pt>
                <c:pt idx="741">
                  <c:v>2.4943958025747837E-2</c:v>
                </c:pt>
                <c:pt idx="742">
                  <c:v>2.4942245437024162E-2</c:v>
                </c:pt>
                <c:pt idx="743">
                  <c:v>2.494061553218101E-2</c:v>
                </c:pt>
                <c:pt idx="744">
                  <c:v>2.4939072760402709E-2</c:v>
                </c:pt>
                <c:pt idx="745">
                  <c:v>2.4937622517264991E-2</c:v>
                </c:pt>
                <c:pt idx="746">
                  <c:v>2.4936271967432953E-2</c:v>
                </c:pt>
                <c:pt idx="747">
                  <c:v>2.4935030055449888E-2</c:v>
                </c:pt>
                <c:pt idx="748">
                  <c:v>2.4933908399911182E-2</c:v>
                </c:pt>
                <c:pt idx="749">
                  <c:v>2.4932921215516251E-2</c:v>
                </c:pt>
                <c:pt idx="750">
                  <c:v>2.4932085659471494E-2</c:v>
                </c:pt>
                <c:pt idx="751">
                  <c:v>2.4931422101840028E-2</c:v>
                </c:pt>
                <c:pt idx="752">
                  <c:v>2.4930953580777012E-2</c:v>
                </c:pt>
                <c:pt idx="753">
                  <c:v>2.493070673636736E-2</c:v>
                </c:pt>
                <c:pt idx="754">
                  <c:v>2.4930711415612594E-2</c:v>
                </c:pt>
                <c:pt idx="755">
                  <c:v>2.4931000956370603E-2</c:v>
                </c:pt>
                <c:pt idx="756">
                  <c:v>2.4931612088616415E-2</c:v>
                </c:pt>
                <c:pt idx="757">
                  <c:v>2.4932585505955004E-2</c:v>
                </c:pt>
                <c:pt idx="758">
                  <c:v>2.4933965286035538E-2</c:v>
                </c:pt>
                <c:pt idx="759">
                  <c:v>2.4935799121169524E-2</c:v>
                </c:pt>
                <c:pt idx="760">
                  <c:v>2.4938144758627927E-2</c:v>
                </c:pt>
                <c:pt idx="761">
                  <c:v>2.4941051916032336E-2</c:v>
                </c:pt>
                <c:pt idx="762">
                  <c:v>2.4944568465041596E-2</c:v>
                </c:pt>
                <c:pt idx="763">
                  <c:v>2.4948746413365766E-2</c:v>
                </c:pt>
                <c:pt idx="764">
                  <c:v>2.4953634277328253E-2</c:v>
                </c:pt>
                <c:pt idx="765">
                  <c:v>2.4959273849945368E-2</c:v>
                </c:pt>
                <c:pt idx="766">
                  <c:v>2.4965697501722492E-2</c:v>
                </c:pt>
                <c:pt idx="767">
                  <c:v>2.4972924112378104E-2</c:v>
                </c:pt>
                <c:pt idx="768">
                  <c:v>2.4980955602987527E-2</c:v>
                </c:pt>
                <c:pt idx="769">
                  <c:v>2.4989776388785415E-2</c:v>
                </c:pt>
                <c:pt idx="770">
                  <c:v>2.499935021077087E-2</c:v>
                </c:pt>
                <c:pt idx="771">
                  <c:v>2.5009620616065997E-2</c:v>
                </c:pt>
                <c:pt idx="772">
                  <c:v>2.50205106962464E-2</c:v>
                </c:pt>
                <c:pt idx="773">
                  <c:v>2.5031924315317807E-2</c:v>
                </c:pt>
                <c:pt idx="774">
                  <c:v>2.5043749029443615E-2</c:v>
                </c:pt>
                <c:pt idx="775">
                  <c:v>2.5055855702476287E-2</c:v>
                </c:pt>
                <c:pt idx="776">
                  <c:v>2.5068118873606948E-2</c:v>
                </c:pt>
                <c:pt idx="777">
                  <c:v>2.5080404398087473E-2</c:v>
                </c:pt>
                <c:pt idx="778">
                  <c:v>2.509258276354338E-2</c:v>
                </c:pt>
                <c:pt idx="779">
                  <c:v>2.5104527005395439E-2</c:v>
                </c:pt>
                <c:pt idx="780">
                  <c:v>2.5116125022923142E-2</c:v>
                </c:pt>
                <c:pt idx="781">
                  <c:v>2.5127279382813273E-2</c:v>
                </c:pt>
                <c:pt idx="782">
                  <c:v>2.5137908245112004E-2</c:v>
                </c:pt>
                <c:pt idx="783">
                  <c:v>2.5147948085632005E-2</c:v>
                </c:pt>
                <c:pt idx="784">
                  <c:v>2.5157353681839814E-2</c:v>
                </c:pt>
                <c:pt idx="785">
                  <c:v>2.5166097302415494E-2</c:v>
                </c:pt>
                <c:pt idx="786">
                  <c:v>2.5174166427139991E-2</c:v>
                </c:pt>
                <c:pt idx="787">
                  <c:v>2.5181562299641802E-2</c:v>
                </c:pt>
                <c:pt idx="788">
                  <c:v>2.5188299693933165E-2</c:v>
                </c:pt>
                <c:pt idx="789">
                  <c:v>2.5194402552842759E-2</c:v>
                </c:pt>
                <c:pt idx="790">
                  <c:v>2.5199903169032142E-2</c:v>
                </c:pt>
                <c:pt idx="791">
                  <c:v>2.5204839631301001E-2</c:v>
                </c:pt>
                <c:pt idx="792">
                  <c:v>2.5209255044990116E-2</c:v>
                </c:pt>
                <c:pt idx="793">
                  <c:v>2.5213195920792568E-2</c:v>
                </c:pt>
                <c:pt idx="794">
                  <c:v>2.5216710261089431E-2</c:v>
                </c:pt>
                <c:pt idx="795">
                  <c:v>2.5219846465704292E-2</c:v>
                </c:pt>
                <c:pt idx="796">
                  <c:v>2.5222652529705906E-2</c:v>
                </c:pt>
                <c:pt idx="797">
                  <c:v>2.5225176787936357E-2</c:v>
                </c:pt>
                <c:pt idx="798">
                  <c:v>2.5227464270960506E-2</c:v>
                </c:pt>
                <c:pt idx="799">
                  <c:v>2.5229556621895272E-2</c:v>
                </c:pt>
                <c:pt idx="800">
                  <c:v>2.5231491840225141E-2</c:v>
                </c:pt>
                <c:pt idx="801">
                  <c:v>2.5233302476397042E-2</c:v>
                </c:pt>
                <c:pt idx="802">
                  <c:v>2.523501623614182E-2</c:v>
                </c:pt>
                <c:pt idx="803">
                  <c:v>2.5236656072166231E-2</c:v>
                </c:pt>
                <c:pt idx="804">
                  <c:v>2.5238238132493259E-2</c:v>
                </c:pt>
                <c:pt idx="805">
                  <c:v>2.5239773478565583E-2</c:v>
                </c:pt>
                <c:pt idx="806">
                  <c:v>2.5241268857962039E-2</c:v>
                </c:pt>
                <c:pt idx="807">
                  <c:v>2.5242726820036875E-2</c:v>
                </c:pt>
                <c:pt idx="808">
                  <c:v>2.5244146131679288E-2</c:v>
                </c:pt>
                <c:pt idx="809">
                  <c:v>2.5245523791343507E-2</c:v>
                </c:pt>
                <c:pt idx="810">
                  <c:v>2.5246854832132796E-2</c:v>
                </c:pt>
                <c:pt idx="811">
                  <c:v>2.5248133195305788E-2</c:v>
                </c:pt>
                <c:pt idx="812">
                  <c:v>2.5249351524308662E-2</c:v>
                </c:pt>
                <c:pt idx="813">
                  <c:v>2.5250503805708452E-2</c:v>
                </c:pt>
                <c:pt idx="814">
                  <c:v>2.5251584850027025E-2</c:v>
                </c:pt>
                <c:pt idx="815">
                  <c:v>2.525258934184569E-2</c:v>
                </c:pt>
                <c:pt idx="816">
                  <c:v>2.5253513643889957E-2</c:v>
                </c:pt>
                <c:pt idx="817">
                  <c:v>2.5254353265324114E-2</c:v>
                </c:pt>
                <c:pt idx="818">
                  <c:v>2.5255105682144903E-2</c:v>
                </c:pt>
                <c:pt idx="819">
                  <c:v>2.5255769714161467E-2</c:v>
                </c:pt>
                <c:pt idx="820">
                  <c:v>2.5256345366611005E-2</c:v>
                </c:pt>
                <c:pt idx="821">
                  <c:v>2.5256834470295572E-2</c:v>
                </c:pt>
                <c:pt idx="822">
                  <c:v>2.5257240377889942E-2</c:v>
                </c:pt>
                <c:pt idx="823">
                  <c:v>2.525756692272791E-2</c:v>
                </c:pt>
                <c:pt idx="824">
                  <c:v>2.5257821871073532E-2</c:v>
                </c:pt>
                <c:pt idx="825">
                  <c:v>2.5258015136137412E-2</c:v>
                </c:pt>
                <c:pt idx="826">
                  <c:v>2.5258158338525381E-2</c:v>
                </c:pt>
                <c:pt idx="827">
                  <c:v>2.5258265081785705E-2</c:v>
                </c:pt>
                <c:pt idx="828">
                  <c:v>2.5258350094314298E-2</c:v>
                </c:pt>
                <c:pt idx="829">
                  <c:v>2.5258429170309564E-2</c:v>
                </c:pt>
                <c:pt idx="830">
                  <c:v>2.5258518294578786E-2</c:v>
                </c:pt>
                <c:pt idx="831">
                  <c:v>2.5258633203819901E-2</c:v>
                </c:pt>
                <c:pt idx="832">
                  <c:v>2.5258788824207103E-2</c:v>
                </c:pt>
                <c:pt idx="833">
                  <c:v>2.5258998538269458E-2</c:v>
                </c:pt>
                <c:pt idx="834">
                  <c:v>2.5259273656170034E-2</c:v>
                </c:pt>
                <c:pt idx="835">
                  <c:v>2.525962276077268E-2</c:v>
                </c:pt>
                <c:pt idx="836">
                  <c:v>2.5260052122437093E-2</c:v>
                </c:pt>
                <c:pt idx="837">
                  <c:v>2.526056492907762E-2</c:v>
                </c:pt>
                <c:pt idx="838">
                  <c:v>2.5261160857867927E-2</c:v>
                </c:pt>
                <c:pt idx="839">
                  <c:v>2.5261836307993862E-2</c:v>
                </c:pt>
                <c:pt idx="840">
                  <c:v>2.5262583607023773E-2</c:v>
                </c:pt>
                <c:pt idx="841">
                  <c:v>2.5263391631722209E-2</c:v>
                </c:pt>
                <c:pt idx="842">
                  <c:v>2.5264245628431516E-2</c:v>
                </c:pt>
                <c:pt idx="843">
                  <c:v>2.5265127015938554E-2</c:v>
                </c:pt>
                <c:pt idx="844">
                  <c:v>2.526601375781282E-2</c:v>
                </c:pt>
                <c:pt idx="845">
                  <c:v>2.5266881428729054E-2</c:v>
                </c:pt>
                <c:pt idx="846">
                  <c:v>2.5267701608536339E-2</c:v>
                </c:pt>
                <c:pt idx="847">
                  <c:v>2.5268444386494015E-2</c:v>
                </c:pt>
                <c:pt idx="848">
                  <c:v>2.5269078678444128E-2</c:v>
                </c:pt>
                <c:pt idx="849">
                  <c:v>2.5269574615954138E-2</c:v>
                </c:pt>
                <c:pt idx="850">
                  <c:v>2.5269905030740416E-2</c:v>
                </c:pt>
                <c:pt idx="851">
                  <c:v>2.5270045514849286E-2</c:v>
                </c:pt>
                <c:pt idx="852">
                  <c:v>2.5269976322627681E-2</c:v>
                </c:pt>
                <c:pt idx="853">
                  <c:v>2.5269683302060003E-2</c:v>
                </c:pt>
                <c:pt idx="854">
                  <c:v>2.5269158782617526E-2</c:v>
                </c:pt>
                <c:pt idx="855">
                  <c:v>2.5268401914836012E-2</c:v>
                </c:pt>
                <c:pt idx="856">
                  <c:v>2.5267417571361753E-2</c:v>
                </c:pt>
                <c:pt idx="857">
                  <c:v>2.5266217021997158E-2</c:v>
                </c:pt>
                <c:pt idx="858">
                  <c:v>2.5264816009718364E-2</c:v>
                </c:pt>
                <c:pt idx="859">
                  <c:v>2.5263234778192301E-2</c:v>
                </c:pt>
                <c:pt idx="860">
                  <c:v>2.5261495621423258E-2</c:v>
                </c:pt>
                <c:pt idx="861">
                  <c:v>2.5259621634651345E-2</c:v>
                </c:pt>
                <c:pt idx="862">
                  <c:v>2.5257634501660613E-2</c:v>
                </c:pt>
                <c:pt idx="863">
                  <c:v>2.5255554134533776E-2</c:v>
                </c:pt>
                <c:pt idx="864">
                  <c:v>2.5253396708999554E-2</c:v>
                </c:pt>
                <c:pt idx="865">
                  <c:v>2.5251174964093893E-2</c:v>
                </c:pt>
                <c:pt idx="866">
                  <c:v>2.5248897102259537E-2</c:v>
                </c:pt>
                <c:pt idx="867">
                  <c:v>2.5246568964693013E-2</c:v>
                </c:pt>
                <c:pt idx="868">
                  <c:v>2.5244192601881273E-2</c:v>
                </c:pt>
                <c:pt idx="869">
                  <c:v>2.524176677797773E-2</c:v>
                </c:pt>
                <c:pt idx="870">
                  <c:v>2.5239290086812742E-2</c:v>
                </c:pt>
                <c:pt idx="871">
                  <c:v>2.5236759814841359E-2</c:v>
                </c:pt>
                <c:pt idx="872">
                  <c:v>2.5234173102892971E-2</c:v>
                </c:pt>
                <c:pt idx="873">
                  <c:v>2.5231528192520117E-2</c:v>
                </c:pt>
                <c:pt idx="874">
                  <c:v>2.5228824687053099E-2</c:v>
                </c:pt>
                <c:pt idx="875">
                  <c:v>2.5226063739820653E-2</c:v>
                </c:pt>
                <c:pt idx="876">
                  <c:v>2.5223249781729542E-2</c:v>
                </c:pt>
                <c:pt idx="877">
                  <c:v>2.5220389549487701E-2</c:v>
                </c:pt>
                <c:pt idx="878">
                  <c:v>2.5217491707992198E-2</c:v>
                </c:pt>
                <c:pt idx="879">
                  <c:v>2.521456623272984E-2</c:v>
                </c:pt>
                <c:pt idx="880">
                  <c:v>2.5211626429362685E-2</c:v>
                </c:pt>
                <c:pt idx="881">
                  <c:v>2.5208689572232271E-2</c:v>
                </c:pt>
                <c:pt idx="882">
                  <c:v>2.52057703502814E-2</c:v>
                </c:pt>
                <c:pt idx="883">
                  <c:v>2.520288558054035E-2</c:v>
                </c:pt>
                <c:pt idx="884">
                  <c:v>2.5200047759865566E-2</c:v>
                </c:pt>
                <c:pt idx="885">
                  <c:v>2.5197263735915427E-2</c:v>
                </c:pt>
                <c:pt idx="886">
                  <c:v>2.5194542495282395E-2</c:v>
                </c:pt>
                <c:pt idx="887">
                  <c:v>2.5191889937386372E-2</c:v>
                </c:pt>
                <c:pt idx="888">
                  <c:v>2.5189313054734874E-2</c:v>
                </c:pt>
                <c:pt idx="889">
                  <c:v>2.5186813660703078E-2</c:v>
                </c:pt>
                <c:pt idx="890">
                  <c:v>2.5184389046503851E-2</c:v>
                </c:pt>
                <c:pt idx="891">
                  <c:v>2.5182034114498729E-2</c:v>
                </c:pt>
                <c:pt idx="892">
                  <c:v>2.5179740226854184E-2</c:v>
                </c:pt>
                <c:pt idx="893">
                  <c:v>2.5177497435600826E-2</c:v>
                </c:pt>
                <c:pt idx="894">
                  <c:v>2.517529621713958E-2</c:v>
                </c:pt>
                <c:pt idx="895">
                  <c:v>2.5173125903392313E-2</c:v>
                </c:pt>
                <c:pt idx="896">
                  <c:v>2.5170976754568281E-2</c:v>
                </c:pt>
                <c:pt idx="897">
                  <c:v>2.5168840013331393E-2</c:v>
                </c:pt>
                <c:pt idx="898">
                  <c:v>2.5166709048130228E-2</c:v>
                </c:pt>
                <c:pt idx="899">
                  <c:v>2.516457973036219E-2</c:v>
                </c:pt>
                <c:pt idx="900">
                  <c:v>2.516244955637938E-2</c:v>
                </c:pt>
                <c:pt idx="901">
                  <c:v>2.5160318538785583E-2</c:v>
                </c:pt>
                <c:pt idx="902">
                  <c:v>2.5158188305016142E-2</c:v>
                </c:pt>
                <c:pt idx="903">
                  <c:v>2.5156062273524599E-2</c:v>
                </c:pt>
                <c:pt idx="904">
                  <c:v>2.515394439514039E-2</c:v>
                </c:pt>
                <c:pt idx="905">
                  <c:v>2.5151839489861313E-2</c:v>
                </c:pt>
                <c:pt idx="906">
                  <c:v>2.5149752916539113E-2</c:v>
                </c:pt>
                <c:pt idx="907">
                  <c:v>2.5147690338539256E-2</c:v>
                </c:pt>
                <c:pt idx="908">
                  <c:v>2.5145657715836559E-2</c:v>
                </c:pt>
                <c:pt idx="909">
                  <c:v>2.5143661442327742E-2</c:v>
                </c:pt>
                <c:pt idx="910">
                  <c:v>2.5141708527556487E-2</c:v>
                </c:pt>
                <c:pt idx="911">
                  <c:v>2.5139806817664933E-2</c:v>
                </c:pt>
                <c:pt idx="912">
                  <c:v>2.5137964583065175E-2</c:v>
                </c:pt>
                <c:pt idx="913">
                  <c:v>2.5136190591862888E-2</c:v>
                </c:pt>
                <c:pt idx="914">
                  <c:v>2.5134494427090204E-2</c:v>
                </c:pt>
                <c:pt idx="915">
                  <c:v>2.5132883702213768E-2</c:v>
                </c:pt>
                <c:pt idx="916">
                  <c:v>2.5131365383167632E-2</c:v>
                </c:pt>
                <c:pt idx="917">
                  <c:v>2.5129945806354019E-2</c:v>
                </c:pt>
                <c:pt idx="918">
                  <c:v>2.5128628169773206E-2</c:v>
                </c:pt>
                <c:pt idx="919">
                  <c:v>2.5127411696078385E-2</c:v>
                </c:pt>
                <c:pt idx="920">
                  <c:v>2.51262930724791E-2</c:v>
                </c:pt>
                <c:pt idx="921">
                  <c:v>2.5125264186882719E-2</c:v>
                </c:pt>
                <c:pt idx="922">
                  <c:v>2.5124312649530096E-2</c:v>
                </c:pt>
                <c:pt idx="923">
                  <c:v>2.5123422548681319E-2</c:v>
                </c:pt>
                <c:pt idx="924">
                  <c:v>2.5122574811777022E-2</c:v>
                </c:pt>
                <c:pt idx="925">
                  <c:v>2.5121748231419862E-2</c:v>
                </c:pt>
                <c:pt idx="926">
                  <c:v>2.5120920637677163E-2</c:v>
                </c:pt>
                <c:pt idx="927">
                  <c:v>2.512007099921806E-2</c:v>
                </c:pt>
                <c:pt idx="928">
                  <c:v>2.5119180586796505E-2</c:v>
                </c:pt>
                <c:pt idx="929">
                  <c:v>2.5118234282336966E-2</c:v>
                </c:pt>
                <c:pt idx="930">
                  <c:v>2.5117222141202031E-2</c:v>
                </c:pt>
                <c:pt idx="931">
                  <c:v>2.5116139976433895E-2</c:v>
                </c:pt>
                <c:pt idx="932">
                  <c:v>2.5114989709859266E-2</c:v>
                </c:pt>
                <c:pt idx="933">
                  <c:v>2.5113779665951009E-2</c:v>
                </c:pt>
                <c:pt idx="934">
                  <c:v>2.5112522895689757E-2</c:v>
                </c:pt>
                <c:pt idx="935">
                  <c:v>2.5111238752671763E-2</c:v>
                </c:pt>
                <c:pt idx="936">
                  <c:v>2.5109949168126929E-2</c:v>
                </c:pt>
                <c:pt idx="937">
                  <c:v>2.5108678083393916E-2</c:v>
                </c:pt>
                <c:pt idx="938">
                  <c:v>2.5107448998521548E-2</c:v>
                </c:pt>
                <c:pt idx="939">
                  <c:v>2.5106284056539769E-2</c:v>
                </c:pt>
                <c:pt idx="940">
                  <c:v>2.510520179538564E-2</c:v>
                </c:pt>
                <c:pt idx="941">
                  <c:v>2.5104215260153672E-2</c:v>
                </c:pt>
                <c:pt idx="942">
                  <c:v>2.5103334602260049E-2</c:v>
                </c:pt>
                <c:pt idx="943">
                  <c:v>2.5102564480866032E-2</c:v>
                </c:pt>
                <c:pt idx="944">
                  <c:v>2.5101904439521136E-2</c:v>
                </c:pt>
                <c:pt idx="945">
                  <c:v>2.5101349925389562E-2</c:v>
                </c:pt>
                <c:pt idx="946">
                  <c:v>2.5100892132811144E-2</c:v>
                </c:pt>
                <c:pt idx="947">
                  <c:v>2.5100519604003523E-2</c:v>
                </c:pt>
                <c:pt idx="948">
                  <c:v>2.5100218877156889E-2</c:v>
                </c:pt>
                <c:pt idx="949">
                  <c:v>2.5099974837579354E-2</c:v>
                </c:pt>
                <c:pt idx="950">
                  <c:v>2.509977034248868E-2</c:v>
                </c:pt>
                <c:pt idx="951">
                  <c:v>2.5099588988353422E-2</c:v>
                </c:pt>
                <c:pt idx="952">
                  <c:v>2.509941279895533E-2</c:v>
                </c:pt>
                <c:pt idx="953">
                  <c:v>2.5099223125160601E-2</c:v>
                </c:pt>
                <c:pt idx="954">
                  <c:v>2.5099000347307117E-2</c:v>
                </c:pt>
                <c:pt idx="955">
                  <c:v>2.5098723957450643E-2</c:v>
                </c:pt>
                <c:pt idx="956">
                  <c:v>2.5098373422520762E-2</c:v>
                </c:pt>
                <c:pt idx="957">
                  <c:v>2.5097927873503133E-2</c:v>
                </c:pt>
                <c:pt idx="958">
                  <c:v>2.509736716199152E-2</c:v>
                </c:pt>
                <c:pt idx="959">
                  <c:v>2.509667151077799E-2</c:v>
                </c:pt>
                <c:pt idx="960">
                  <c:v>2.5095824360821882E-2</c:v>
                </c:pt>
                <c:pt idx="961">
                  <c:v>2.5094811702481633E-2</c:v>
                </c:pt>
                <c:pt idx="962">
                  <c:v>2.5093623279841343E-2</c:v>
                </c:pt>
                <c:pt idx="963">
                  <c:v>2.5092252858923022E-2</c:v>
                </c:pt>
                <c:pt idx="964">
                  <c:v>2.5090698525069195E-2</c:v>
                </c:pt>
                <c:pt idx="965">
                  <c:v>2.5088964296648624E-2</c:v>
                </c:pt>
                <c:pt idx="966">
                  <c:v>2.5087058345210422E-2</c:v>
                </c:pt>
                <c:pt idx="967">
                  <c:v>2.5084993003317884E-2</c:v>
                </c:pt>
                <c:pt idx="968">
                  <c:v>2.5082784900353251E-2</c:v>
                </c:pt>
                <c:pt idx="969">
                  <c:v>2.5080454357064907E-2</c:v>
                </c:pt>
                <c:pt idx="970">
                  <c:v>2.5078023713516757E-2</c:v>
                </c:pt>
                <c:pt idx="971">
                  <c:v>2.5075517520351656E-2</c:v>
                </c:pt>
                <c:pt idx="972">
                  <c:v>2.5072960800593593E-2</c:v>
                </c:pt>
                <c:pt idx="973">
                  <c:v>2.5070378388584259E-2</c:v>
                </c:pt>
                <c:pt idx="974">
                  <c:v>2.5067794536763565E-2</c:v>
                </c:pt>
                <c:pt idx="975">
                  <c:v>2.5065232423581836E-2</c:v>
                </c:pt>
                <c:pt idx="976">
                  <c:v>2.5062713344275726E-2</c:v>
                </c:pt>
                <c:pt idx="977">
                  <c:v>2.5060255913985946E-2</c:v>
                </c:pt>
                <c:pt idx="978">
                  <c:v>2.5057875629595858E-2</c:v>
                </c:pt>
                <c:pt idx="979">
                  <c:v>2.5055586055269016E-2</c:v>
                </c:pt>
                <c:pt idx="980">
                  <c:v>2.5053397765479681E-2</c:v>
                </c:pt>
                <c:pt idx="981">
                  <c:v>2.5051318218066859E-2</c:v>
                </c:pt>
                <c:pt idx="982">
                  <c:v>2.5049351727815184E-2</c:v>
                </c:pt>
                <c:pt idx="983">
                  <c:v>2.5047500436364563E-2</c:v>
                </c:pt>
                <c:pt idx="984">
                  <c:v>2.5045763507951919E-2</c:v>
                </c:pt>
                <c:pt idx="985">
                  <c:v>2.5044139170291059E-2</c:v>
                </c:pt>
                <c:pt idx="986">
                  <c:v>2.5042624155537298E-2</c:v>
                </c:pt>
                <c:pt idx="987">
                  <c:v>2.5041215273406116E-2</c:v>
                </c:pt>
                <c:pt idx="988">
                  <c:v>2.5039908858633095E-2</c:v>
                </c:pt>
                <c:pt idx="989">
                  <c:v>2.5038700893047668E-2</c:v>
                </c:pt>
                <c:pt idx="990">
                  <c:v>2.5037587164877424E-2</c:v>
                </c:pt>
                <c:pt idx="991">
                  <c:v>2.5036563489044913E-2</c:v>
                </c:pt>
                <c:pt idx="992">
                  <c:v>2.5035625661967653E-2</c:v>
                </c:pt>
                <c:pt idx="993">
                  <c:v>2.5034767343552304E-2</c:v>
                </c:pt>
                <c:pt idx="994">
                  <c:v>2.5033980423303761E-2</c:v>
                </c:pt>
                <c:pt idx="995">
                  <c:v>2.5033257209116394E-2</c:v>
                </c:pt>
                <c:pt idx="996">
                  <c:v>2.5032588475774827E-2</c:v>
                </c:pt>
                <c:pt idx="997">
                  <c:v>2.5031963593123801E-2</c:v>
                </c:pt>
                <c:pt idx="998">
                  <c:v>2.5031370725980478E-2</c:v>
                </c:pt>
                <c:pt idx="999">
                  <c:v>2.5030797450943776E-2</c:v>
                </c:pt>
                <c:pt idx="1000">
                  <c:v>2.5030230958960786E-2</c:v>
                </c:pt>
                <c:pt idx="1001">
                  <c:v>2.5029658623175098E-2</c:v>
                </c:pt>
                <c:pt idx="1002">
                  <c:v>2.5029069188438884E-2</c:v>
                </c:pt>
                <c:pt idx="1003">
                  <c:v>2.5028452153367641E-2</c:v>
                </c:pt>
                <c:pt idx="1004">
                  <c:v>2.5027799607525252E-2</c:v>
                </c:pt>
                <c:pt idx="1005">
                  <c:v>2.5027106105936558E-2</c:v>
                </c:pt>
                <c:pt idx="1006">
                  <c:v>2.5026368414437027E-2</c:v>
                </c:pt>
                <c:pt idx="1007">
                  <c:v>2.5025585220137612E-2</c:v>
                </c:pt>
                <c:pt idx="1008">
                  <c:v>2.5024758118261915E-2</c:v>
                </c:pt>
                <c:pt idx="1009">
                  <c:v>2.5023891998312158E-2</c:v>
                </c:pt>
                <c:pt idx="1010">
                  <c:v>2.5022993354596505E-2</c:v>
                </c:pt>
                <c:pt idx="1011">
                  <c:v>2.5022069948414744E-2</c:v>
                </c:pt>
                <c:pt idx="1012">
                  <c:v>2.5021130607656525E-2</c:v>
                </c:pt>
                <c:pt idx="1013">
                  <c:v>2.5020184316109188E-2</c:v>
                </c:pt>
                <c:pt idx="1014">
                  <c:v>2.5019240120957433E-2</c:v>
                </c:pt>
                <c:pt idx="1015">
                  <c:v>2.5018305435108929E-2</c:v>
                </c:pt>
                <c:pt idx="1016">
                  <c:v>2.5017387727497065E-2</c:v>
                </c:pt>
                <c:pt idx="1017">
                  <c:v>2.5016491038282858E-2</c:v>
                </c:pt>
                <c:pt idx="1018">
                  <c:v>2.5015615784624835E-2</c:v>
                </c:pt>
                <c:pt idx="1019">
                  <c:v>2.501476217793739E-2</c:v>
                </c:pt>
                <c:pt idx="1020">
                  <c:v>2.5013926824796494E-2</c:v>
                </c:pt>
                <c:pt idx="1021">
                  <c:v>2.5013103980554782E-2</c:v>
                </c:pt>
                <c:pt idx="1022">
                  <c:v>2.501228483266961E-2</c:v>
                </c:pt>
                <c:pt idx="1023">
                  <c:v>2.5011458494172512E-2</c:v>
                </c:pt>
                <c:pt idx="1024">
                  <c:v>2.5010611771013106E-2</c:v>
                </c:pt>
                <c:pt idx="1025">
                  <c:v>2.5009730555906037E-2</c:v>
                </c:pt>
                <c:pt idx="1026">
                  <c:v>2.5008800298339968E-2</c:v>
                </c:pt>
                <c:pt idx="1027">
                  <c:v>2.5007806587461361E-2</c:v>
                </c:pt>
                <c:pt idx="1028">
                  <c:v>2.5006736105492297E-2</c:v>
                </c:pt>
                <c:pt idx="1029">
                  <c:v>2.5005577370483149E-2</c:v>
                </c:pt>
                <c:pt idx="1030">
                  <c:v>2.5004320367853557E-2</c:v>
                </c:pt>
                <c:pt idx="1031">
                  <c:v>2.5002957533458908E-2</c:v>
                </c:pt>
                <c:pt idx="1032">
                  <c:v>2.5001482996101769E-2</c:v>
                </c:pt>
                <c:pt idx="1033">
                  <c:v>2.4999894608842436E-2</c:v>
                </c:pt>
                <c:pt idx="1034">
                  <c:v>2.4998192969818953E-2</c:v>
                </c:pt>
                <c:pt idx="1035">
                  <c:v>2.499638141679715E-2</c:v>
                </c:pt>
                <c:pt idx="1036">
                  <c:v>2.4994465950406795E-2</c:v>
                </c:pt>
                <c:pt idx="1037">
                  <c:v>2.4992455345022264E-2</c:v>
                </c:pt>
                <c:pt idx="1038">
                  <c:v>2.4990360656733723E-2</c:v>
                </c:pt>
                <c:pt idx="1039">
                  <c:v>2.4988195441594044E-2</c:v>
                </c:pt>
                <c:pt idx="1040">
                  <c:v>2.4985976014335328E-2</c:v>
                </c:pt>
                <c:pt idx="1041">
                  <c:v>2.4983720140657386E-2</c:v>
                </c:pt>
                <c:pt idx="1042">
                  <c:v>2.4981446884051219E-2</c:v>
                </c:pt>
                <c:pt idx="1043">
                  <c:v>2.4979176769953728E-2</c:v>
                </c:pt>
                <c:pt idx="1044">
                  <c:v>2.4976929469240971E-2</c:v>
                </c:pt>
                <c:pt idx="1045">
                  <c:v>2.4974723864574788E-2</c:v>
                </c:pt>
                <c:pt idx="1046">
                  <c:v>2.4972578667536004E-2</c:v>
                </c:pt>
                <c:pt idx="1047">
                  <c:v>2.4970510732031347E-2</c:v>
                </c:pt>
                <c:pt idx="1048">
                  <c:v>2.4968533298149395E-2</c:v>
                </c:pt>
                <c:pt idx="1049">
                  <c:v>2.4966656283473349E-2</c:v>
                </c:pt>
                <c:pt idx="1050">
                  <c:v>2.4964886374755482E-2</c:v>
                </c:pt>
                <c:pt idx="1051">
                  <c:v>2.4963223593338635E-2</c:v>
                </c:pt>
                <c:pt idx="1052">
                  <c:v>2.4961665098213806E-2</c:v>
                </c:pt>
                <c:pt idx="1053">
                  <c:v>2.4960204833727736E-2</c:v>
                </c:pt>
                <c:pt idx="1054">
                  <c:v>2.4958832390365757E-2</c:v>
                </c:pt>
                <c:pt idx="1055">
                  <c:v>2.4957534649519747E-2</c:v>
                </c:pt>
                <c:pt idx="1056">
                  <c:v>2.4956298252421967E-2</c:v>
                </c:pt>
                <c:pt idx="1057">
                  <c:v>2.4955108754433075E-2</c:v>
                </c:pt>
                <c:pt idx="1058">
                  <c:v>2.4953952068556759E-2</c:v>
                </c:pt>
                <c:pt idx="1059">
                  <c:v>2.4952814831407072E-2</c:v>
                </c:pt>
                <c:pt idx="1060">
                  <c:v>2.4951686514081643E-2</c:v>
                </c:pt>
                <c:pt idx="1061">
                  <c:v>2.4950558380278421E-2</c:v>
                </c:pt>
                <c:pt idx="1062">
                  <c:v>2.4949424742651032E-2</c:v>
                </c:pt>
                <c:pt idx="1063">
                  <c:v>2.4948282083495546E-2</c:v>
                </c:pt>
                <c:pt idx="1064">
                  <c:v>2.4947129774936232E-2</c:v>
                </c:pt>
                <c:pt idx="1065">
                  <c:v>2.4945968678455936E-2</c:v>
                </c:pt>
                <c:pt idx="1066">
                  <c:v>2.4944800807763793E-2</c:v>
                </c:pt>
                <c:pt idx="1067">
                  <c:v>2.4943629839163445E-2</c:v>
                </c:pt>
                <c:pt idx="1068">
                  <c:v>2.4942459803179811E-2</c:v>
                </c:pt>
                <c:pt idx="1069">
                  <c:v>2.4941294137932703E-2</c:v>
                </c:pt>
                <c:pt idx="1070">
                  <c:v>2.494013628639611E-2</c:v>
                </c:pt>
                <c:pt idx="1071">
                  <c:v>2.4938988916861651E-2</c:v>
                </c:pt>
                <c:pt idx="1072">
                  <c:v>2.4937853631437853E-2</c:v>
                </c:pt>
                <c:pt idx="1073">
                  <c:v>2.493673104592084E-2</c:v>
                </c:pt>
                <c:pt idx="1074">
                  <c:v>2.493562066823567E-2</c:v>
                </c:pt>
                <c:pt idx="1075">
                  <c:v>2.4934522607295628E-2</c:v>
                </c:pt>
                <c:pt idx="1076">
                  <c:v>2.4933436481851558E-2</c:v>
                </c:pt>
                <c:pt idx="1077">
                  <c:v>2.4932362376356466E-2</c:v>
                </c:pt>
                <c:pt idx="1078">
                  <c:v>2.4931301375023491E-2</c:v>
                </c:pt>
                <c:pt idx="1079">
                  <c:v>2.4930254078022528E-2</c:v>
                </c:pt>
                <c:pt idx="1080">
                  <c:v>2.4929222674006959E-2</c:v>
                </c:pt>
                <c:pt idx="1081">
                  <c:v>2.4928210629178927E-2</c:v>
                </c:pt>
                <c:pt idx="1082">
                  <c:v>2.4927221581811855E-2</c:v>
                </c:pt>
                <c:pt idx="1083">
                  <c:v>2.4926259824249973E-2</c:v>
                </c:pt>
                <c:pt idx="1084">
                  <c:v>2.4925328730457618E-2</c:v>
                </c:pt>
                <c:pt idx="1085">
                  <c:v>2.4924430481332371E-2</c:v>
                </c:pt>
                <c:pt idx="1086">
                  <c:v>2.4923566094629729E-2</c:v>
                </c:pt>
                <c:pt idx="1087">
                  <c:v>2.4922735085633644E-2</c:v>
                </c:pt>
                <c:pt idx="1088">
                  <c:v>2.4921935029235391E-2</c:v>
                </c:pt>
                <c:pt idx="1089">
                  <c:v>2.4921160717180417E-2</c:v>
                </c:pt>
                <c:pt idx="1090">
                  <c:v>2.4920404333393632E-2</c:v>
                </c:pt>
                <c:pt idx="1091">
                  <c:v>2.4919655709960846E-2</c:v>
                </c:pt>
                <c:pt idx="1092">
                  <c:v>2.4918902524773273E-2</c:v>
                </c:pt>
                <c:pt idx="1093">
                  <c:v>2.4918130352072441E-2</c:v>
                </c:pt>
                <c:pt idx="1094">
                  <c:v>2.4917323594658997E-2</c:v>
                </c:pt>
                <c:pt idx="1095">
                  <c:v>2.4916466254995353E-2</c:v>
                </c:pt>
                <c:pt idx="1096">
                  <c:v>2.4915541270460785E-2</c:v>
                </c:pt>
                <c:pt idx="1097">
                  <c:v>2.491453315144012E-2</c:v>
                </c:pt>
                <c:pt idx="1098">
                  <c:v>2.4913428203419904E-2</c:v>
                </c:pt>
                <c:pt idx="1099">
                  <c:v>2.4912214026732524E-2</c:v>
                </c:pt>
                <c:pt idx="1100">
                  <c:v>2.4910880960852616E-2</c:v>
                </c:pt>
                <c:pt idx="1101">
                  <c:v>2.4909421738604717E-2</c:v>
                </c:pt>
                <c:pt idx="1102">
                  <c:v>2.4907831941081E-2</c:v>
                </c:pt>
                <c:pt idx="1103">
                  <c:v>2.4906110548017897E-2</c:v>
                </c:pt>
                <c:pt idx="1104">
                  <c:v>2.4904259370138588E-2</c:v>
                </c:pt>
                <c:pt idx="1105">
                  <c:v>2.4902283469297543E-2</c:v>
                </c:pt>
                <c:pt idx="1106">
                  <c:v>2.4900191004885462E-2</c:v>
                </c:pt>
                <c:pt idx="1107">
                  <c:v>2.4897991266266368E-2</c:v>
                </c:pt>
                <c:pt idx="1108">
                  <c:v>2.4895697572355636E-2</c:v>
                </c:pt>
                <c:pt idx="1109">
                  <c:v>2.4893325406514434E-2</c:v>
                </c:pt>
                <c:pt idx="1110">
                  <c:v>2.4890891772791485E-2</c:v>
                </c:pt>
                <c:pt idx="1111">
                  <c:v>2.4888415063351918E-2</c:v>
                </c:pt>
                <c:pt idx="1112">
                  <c:v>2.4885914068640123E-2</c:v>
                </c:pt>
                <c:pt idx="1113">
                  <c:v>2.4883408957629676E-2</c:v>
                </c:pt>
                <c:pt idx="1114">
                  <c:v>2.4880919246759607E-2</c:v>
                </c:pt>
                <c:pt idx="1115">
                  <c:v>2.4878463667294022E-2</c:v>
                </c:pt>
                <c:pt idx="1116">
                  <c:v>2.4876059402080951E-2</c:v>
                </c:pt>
                <c:pt idx="1117">
                  <c:v>2.4873721792660956E-2</c:v>
                </c:pt>
                <c:pt idx="1118">
                  <c:v>2.4871464785732798E-2</c:v>
                </c:pt>
                <c:pt idx="1119">
                  <c:v>2.4869298851317605E-2</c:v>
                </c:pt>
                <c:pt idx="1120">
                  <c:v>2.4867231689759406E-2</c:v>
                </c:pt>
                <c:pt idx="1121">
                  <c:v>2.4865267985659668E-2</c:v>
                </c:pt>
                <c:pt idx="1122">
                  <c:v>2.4863407276394897E-2</c:v>
                </c:pt>
                <c:pt idx="1123">
                  <c:v>2.4861647775930994E-2</c:v>
                </c:pt>
                <c:pt idx="1124">
                  <c:v>2.4859984526202809E-2</c:v>
                </c:pt>
                <c:pt idx="1125">
                  <c:v>2.4858409846481591E-2</c:v>
                </c:pt>
                <c:pt idx="1126">
                  <c:v>2.4856913457520249E-2</c:v>
                </c:pt>
                <c:pt idx="1127">
                  <c:v>2.4855483498600336E-2</c:v>
                </c:pt>
                <c:pt idx="1128">
                  <c:v>2.4854106052668603E-2</c:v>
                </c:pt>
                <c:pt idx="1129">
                  <c:v>2.4852766747356644E-2</c:v>
                </c:pt>
                <c:pt idx="1130">
                  <c:v>2.485145100851566E-2</c:v>
                </c:pt>
                <c:pt idx="1131">
                  <c:v>2.48501438737996E-2</c:v>
                </c:pt>
                <c:pt idx="1132">
                  <c:v>2.4848831211429046E-2</c:v>
                </c:pt>
                <c:pt idx="1133">
                  <c:v>2.4847500800389093E-2</c:v>
                </c:pt>
                <c:pt idx="1134">
                  <c:v>2.4846141431449916E-2</c:v>
                </c:pt>
                <c:pt idx="1135">
                  <c:v>2.4844744179184117E-2</c:v>
                </c:pt>
                <c:pt idx="1136">
                  <c:v>2.484330149833169E-2</c:v>
                </c:pt>
                <c:pt idx="1137">
                  <c:v>2.4841809047441127E-2</c:v>
                </c:pt>
                <c:pt idx="1138">
                  <c:v>2.4840266043629586E-2</c:v>
                </c:pt>
                <c:pt idx="1139">
                  <c:v>2.4838674414325242E-2</c:v>
                </c:pt>
                <c:pt idx="1140">
                  <c:v>2.4837039391346013E-2</c:v>
                </c:pt>
                <c:pt idx="1141">
                  <c:v>2.4835369448454315E-2</c:v>
                </c:pt>
                <c:pt idx="1142">
                  <c:v>2.4833675929512283E-2</c:v>
                </c:pt>
                <c:pt idx="1143">
                  <c:v>2.4831972553165334E-2</c:v>
                </c:pt>
                <c:pt idx="1144">
                  <c:v>2.4830275139933595E-2</c:v>
                </c:pt>
                <c:pt idx="1145">
                  <c:v>2.4828601342473083E-2</c:v>
                </c:pt>
                <c:pt idx="1146">
                  <c:v>2.4826969279639441E-2</c:v>
                </c:pt>
                <c:pt idx="1147">
                  <c:v>2.4825396348763181E-2</c:v>
                </c:pt>
                <c:pt idx="1148">
                  <c:v>2.4823898824061684E-2</c:v>
                </c:pt>
                <c:pt idx="1149">
                  <c:v>2.4822490479547935E-2</c:v>
                </c:pt>
                <c:pt idx="1150">
                  <c:v>2.4821182328574037E-2</c:v>
                </c:pt>
                <c:pt idx="1151">
                  <c:v>2.4819981655080002E-2</c:v>
                </c:pt>
                <c:pt idx="1152">
                  <c:v>2.4818891876085228E-2</c:v>
                </c:pt>
                <c:pt idx="1153">
                  <c:v>2.4817912696714007E-2</c:v>
                </c:pt>
                <c:pt idx="1154">
                  <c:v>2.481703982314078E-2</c:v>
                </c:pt>
                <c:pt idx="1155">
                  <c:v>2.4816265384757567E-2</c:v>
                </c:pt>
                <c:pt idx="1156">
                  <c:v>2.4815578376455358E-2</c:v>
                </c:pt>
                <c:pt idx="1157">
                  <c:v>2.4814965480806837E-2</c:v>
                </c:pt>
                <c:pt idx="1158">
                  <c:v>2.4814410570808763E-2</c:v>
                </c:pt>
                <c:pt idx="1159">
                  <c:v>2.4813895703375055E-2</c:v>
                </c:pt>
                <c:pt idx="1160">
                  <c:v>2.481340238773444E-2</c:v>
                </c:pt>
                <c:pt idx="1161">
                  <c:v>2.4812912081695723E-2</c:v>
                </c:pt>
                <c:pt idx="1162">
                  <c:v>2.4812406737701E-2</c:v>
                </c:pt>
                <c:pt idx="1163">
                  <c:v>2.4811869304868752E-2</c:v>
                </c:pt>
                <c:pt idx="1164">
                  <c:v>2.4811283488063798E-2</c:v>
                </c:pt>
                <c:pt idx="1165">
                  <c:v>2.4810635866266518E-2</c:v>
                </c:pt>
                <c:pt idx="1166">
                  <c:v>2.4809914391136289E-2</c:v>
                </c:pt>
                <c:pt idx="1167">
                  <c:v>2.4809109710053096E-2</c:v>
                </c:pt>
                <c:pt idx="1168">
                  <c:v>2.4808215325961565E-2</c:v>
                </c:pt>
                <c:pt idx="1169">
                  <c:v>2.4807227299715136E-2</c:v>
                </c:pt>
                <c:pt idx="1170">
                  <c:v>2.4806144434898154E-2</c:v>
                </c:pt>
                <c:pt idx="1171">
                  <c:v>2.4804968599927455E-2</c:v>
                </c:pt>
                <c:pt idx="1172">
                  <c:v>2.4803704025093097E-2</c:v>
                </c:pt>
                <c:pt idx="1173">
                  <c:v>2.4802357350131334E-2</c:v>
                </c:pt>
                <c:pt idx="1174">
                  <c:v>2.4800938342495724E-2</c:v>
                </c:pt>
                <c:pt idx="1175">
                  <c:v>2.4799458817863735E-2</c:v>
                </c:pt>
                <c:pt idx="1176">
                  <c:v>2.4797932388248657E-2</c:v>
                </c:pt>
                <c:pt idx="1177">
                  <c:v>2.4796373863739653E-2</c:v>
                </c:pt>
                <c:pt idx="1178">
                  <c:v>2.4794799028053864E-2</c:v>
                </c:pt>
                <c:pt idx="1179">
                  <c:v>2.4793223565478618E-2</c:v>
                </c:pt>
                <c:pt idx="1180">
                  <c:v>2.479166298698059E-2</c:v>
                </c:pt>
                <c:pt idx="1181">
                  <c:v>2.4790130713922109E-2</c:v>
                </c:pt>
                <c:pt idx="1182">
                  <c:v>2.4788637881186473E-2</c:v>
                </c:pt>
                <c:pt idx="1183">
                  <c:v>2.4787194331170673E-2</c:v>
                </c:pt>
                <c:pt idx="1184">
                  <c:v>2.4785805855824485E-2</c:v>
                </c:pt>
                <c:pt idx="1185">
                  <c:v>2.4784475330933448E-2</c:v>
                </c:pt>
                <c:pt idx="1186">
                  <c:v>2.4783201571838491E-2</c:v>
                </c:pt>
                <c:pt idx="1187">
                  <c:v>2.4781979470818803E-2</c:v>
                </c:pt>
                <c:pt idx="1188">
                  <c:v>2.4780800571438385E-2</c:v>
                </c:pt>
                <c:pt idx="1189">
                  <c:v>2.4779651224223074E-2</c:v>
                </c:pt>
                <c:pt idx="1190">
                  <c:v>2.4778516644919247E-2</c:v>
                </c:pt>
                <c:pt idx="1191">
                  <c:v>2.4777379156187246E-2</c:v>
                </c:pt>
                <c:pt idx="1192">
                  <c:v>2.4776219450070889E-2</c:v>
                </c:pt>
                <c:pt idx="1193">
                  <c:v>2.4775017642411676E-2</c:v>
                </c:pt>
                <c:pt idx="1194">
                  <c:v>2.4773754328888131E-2</c:v>
                </c:pt>
                <c:pt idx="1195">
                  <c:v>2.477241144495251E-2</c:v>
                </c:pt>
                <c:pt idx="1196">
                  <c:v>2.4770973902046883E-2</c:v>
                </c:pt>
                <c:pt idx="1197">
                  <c:v>2.476942863432777E-2</c:v>
                </c:pt>
                <c:pt idx="1198">
                  <c:v>2.4767767361020505E-2</c:v>
                </c:pt>
                <c:pt idx="1199">
                  <c:v>2.4765986195974594E-2</c:v>
                </c:pt>
                <c:pt idx="1200">
                  <c:v>2.4764085397455973E-2</c:v>
                </c:pt>
                <c:pt idx="1201">
                  <c:v>2.476207097271926E-2</c:v>
                </c:pt>
                <c:pt idx="1202">
                  <c:v>2.4759953092103569E-2</c:v>
                </c:pt>
                <c:pt idx="1203">
                  <c:v>2.4757745508465344E-2</c:v>
                </c:pt>
                <c:pt idx="1204">
                  <c:v>2.4755465311122906E-2</c:v>
                </c:pt>
                <c:pt idx="1205">
                  <c:v>2.4753131116347624E-2</c:v>
                </c:pt>
                <c:pt idx="1206">
                  <c:v>2.4750762088169877E-2</c:v>
                </c:pt>
                <c:pt idx="1207">
                  <c:v>2.4748379477500124E-2</c:v>
                </c:pt>
                <c:pt idx="1208">
                  <c:v>2.4746002604808637E-2</c:v>
                </c:pt>
                <c:pt idx="1209">
                  <c:v>2.4743648774691842E-2</c:v>
                </c:pt>
                <c:pt idx="1210">
                  <c:v>2.474133251286505E-2</c:v>
                </c:pt>
                <c:pt idx="1211">
                  <c:v>2.4739065095496927E-2</c:v>
                </c:pt>
                <c:pt idx="1212">
                  <c:v>2.4736854046802037E-2</c:v>
                </c:pt>
                <c:pt idx="1213">
                  <c:v>2.4734702894818411E-2</c:v>
                </c:pt>
                <c:pt idx="1214">
                  <c:v>2.4732611633831104E-2</c:v>
                </c:pt>
                <c:pt idx="1215">
                  <c:v>2.4730576963924333E-2</c:v>
                </c:pt>
                <c:pt idx="1216">
                  <c:v>2.4728592473261649E-2</c:v>
                </c:pt>
                <c:pt idx="1217">
                  <c:v>2.4726649931226662E-2</c:v>
                </c:pt>
                <c:pt idx="1218">
                  <c:v>2.4724739483730183E-2</c:v>
                </c:pt>
                <c:pt idx="1219">
                  <c:v>2.4722850463717215E-2</c:v>
                </c:pt>
                <c:pt idx="1220">
                  <c:v>2.472097323419313E-2</c:v>
                </c:pt>
                <c:pt idx="1221">
                  <c:v>2.471910061156625E-2</c:v>
                </c:pt>
                <c:pt idx="1222">
                  <c:v>2.4717227353168912E-2</c:v>
                </c:pt>
                <c:pt idx="1223">
                  <c:v>2.4715351782384858E-2</c:v>
                </c:pt>
                <c:pt idx="1224">
                  <c:v>2.4713475315139673E-2</c:v>
                </c:pt>
                <c:pt idx="1225">
                  <c:v>2.4711603162557459E-2</c:v>
                </c:pt>
                <c:pt idx="1226">
                  <c:v>2.4709744992483584E-2</c:v>
                </c:pt>
                <c:pt idx="1227">
                  <c:v>2.4707914586081601E-2</c:v>
                </c:pt>
                <c:pt idx="1228">
                  <c:v>2.4706128545598751E-2</c:v>
                </c:pt>
                <c:pt idx="1229">
                  <c:v>2.4704405984554107E-2</c:v>
                </c:pt>
                <c:pt idx="1230">
                  <c:v>2.4702766889511684E-2</c:v>
                </c:pt>
                <c:pt idx="1231">
                  <c:v>2.4701233699999801E-2</c:v>
                </c:pt>
                <c:pt idx="1232">
                  <c:v>2.469982808823017E-2</c:v>
                </c:pt>
                <c:pt idx="1233">
                  <c:v>2.4698570646818647E-2</c:v>
                </c:pt>
                <c:pt idx="1234">
                  <c:v>2.4697479362360684E-2</c:v>
                </c:pt>
                <c:pt idx="1235">
                  <c:v>2.4696568758079258E-2</c:v>
                </c:pt>
                <c:pt idx="1236">
                  <c:v>2.4695850141986588E-2</c:v>
                </c:pt>
                <c:pt idx="1237">
                  <c:v>2.4695330832920442E-2</c:v>
                </c:pt>
                <c:pt idx="1238">
                  <c:v>2.4695013440309752E-2</c:v>
                </c:pt>
                <c:pt idx="1239">
                  <c:v>2.4694897069740415E-2</c:v>
                </c:pt>
                <c:pt idx="1240">
                  <c:v>2.4694976493303638E-2</c:v>
                </c:pt>
                <c:pt idx="1241">
                  <c:v>2.4695242780014743E-2</c:v>
                </c:pt>
                <c:pt idx="1242">
                  <c:v>2.4695684433838849E-2</c:v>
                </c:pt>
                <c:pt idx="1243">
                  <c:v>2.4696285369821783E-2</c:v>
                </c:pt>
                <c:pt idx="1244">
                  <c:v>2.4697029790212072E-2</c:v>
                </c:pt>
                <c:pt idx="1245">
                  <c:v>2.4697900357796558E-2</c:v>
                </c:pt>
                <c:pt idx="1246">
                  <c:v>2.4698878204342273E-2</c:v>
                </c:pt>
                <c:pt idx="1247">
                  <c:v>2.469994409098851E-2</c:v>
                </c:pt>
                <c:pt idx="1248">
                  <c:v>2.4701078184422177E-2</c:v>
                </c:pt>
                <c:pt idx="1249">
                  <c:v>2.4702260864771664E-2</c:v>
                </c:pt>
                <c:pt idx="1250">
                  <c:v>2.4703472829980467E-2</c:v>
                </c:pt>
                <c:pt idx="1251">
                  <c:v>2.4704694159258841E-2</c:v>
                </c:pt>
                <c:pt idx="1252">
                  <c:v>2.4705906965387173E-2</c:v>
                </c:pt>
                <c:pt idx="1253">
                  <c:v>2.4707093593951117E-2</c:v>
                </c:pt>
                <c:pt idx="1254">
                  <c:v>2.470823742219504E-2</c:v>
                </c:pt>
                <c:pt idx="1255">
                  <c:v>2.4709322886355179E-2</c:v>
                </c:pt>
                <c:pt idx="1256">
                  <c:v>2.4710335915732753E-2</c:v>
                </c:pt>
                <c:pt idx="1257">
                  <c:v>2.4711263956130394E-2</c:v>
                </c:pt>
                <c:pt idx="1258">
                  <c:v>2.4712096093734457E-2</c:v>
                </c:pt>
                <c:pt idx="1259">
                  <c:v>2.4712823079897216E-2</c:v>
                </c:pt>
                <c:pt idx="1260">
                  <c:v>2.4713436679570763E-2</c:v>
                </c:pt>
                <c:pt idx="1261">
                  <c:v>2.4713929993641793E-2</c:v>
                </c:pt>
                <c:pt idx="1262">
                  <c:v>2.471429547389483E-2</c:v>
                </c:pt>
                <c:pt idx="1263">
                  <c:v>2.4714525605751648E-2</c:v>
                </c:pt>
                <c:pt idx="1264">
                  <c:v>2.4714611536983521E-2</c:v>
                </c:pt>
                <c:pt idx="1265">
                  <c:v>2.4714541998521515E-2</c:v>
                </c:pt>
                <c:pt idx="1266">
                  <c:v>2.4714303312815409E-2</c:v>
                </c:pt>
                <c:pt idx="1267">
                  <c:v>2.471387928357759E-2</c:v>
                </c:pt>
                <c:pt idx="1268">
                  <c:v>2.4713250269335355E-2</c:v>
                </c:pt>
                <c:pt idx="1269">
                  <c:v>2.4712393358441675E-2</c:v>
                </c:pt>
                <c:pt idx="1270">
                  <c:v>2.4711284602795192E-2</c:v>
                </c:pt>
                <c:pt idx="1271">
                  <c:v>2.470989866304742E-2</c:v>
                </c:pt>
                <c:pt idx="1272">
                  <c:v>2.4708210779446883E-2</c:v>
                </c:pt>
                <c:pt idx="1273">
                  <c:v>2.4706198543781577E-2</c:v>
                </c:pt>
                <c:pt idx="1274">
                  <c:v>2.470384378482831E-2</c:v>
                </c:pt>
                <c:pt idx="1275">
                  <c:v>2.4701133473918179E-2</c:v>
                </c:pt>
                <c:pt idx="1276">
                  <c:v>2.4698062572529444E-2</c:v>
                </c:pt>
                <c:pt idx="1277">
                  <c:v>2.469463435965015E-2</c:v>
                </c:pt>
                <c:pt idx="1278">
                  <c:v>2.4690861149763418E-2</c:v>
                </c:pt>
                <c:pt idx="1279">
                  <c:v>2.4686764972809302E-2</c:v>
                </c:pt>
                <c:pt idx="1280">
                  <c:v>2.4682377430894908E-2</c:v>
                </c:pt>
                <c:pt idx="1281">
                  <c:v>2.4677738896751969E-2</c:v>
                </c:pt>
                <c:pt idx="1282">
                  <c:v>2.4672896634337565E-2</c:v>
                </c:pt>
                <c:pt idx="1283">
                  <c:v>2.4667903956735744E-2</c:v>
                </c:pt>
                <c:pt idx="1284">
                  <c:v>2.4662817125189637E-2</c:v>
                </c:pt>
                <c:pt idx="1285">
                  <c:v>2.4657693821479466E-2</c:v>
                </c:pt>
                <c:pt idx="1286">
                  <c:v>2.4652592555798165E-2</c:v>
                </c:pt>
                <c:pt idx="1287">
                  <c:v>2.4647569350530234E-2</c:v>
                </c:pt>
                <c:pt idx="1288">
                  <c:v>2.4642675676327597E-2</c:v>
                </c:pt>
                <c:pt idx="1289">
                  <c:v>2.463795795267943E-2</c:v>
                </c:pt>
                <c:pt idx="1290">
                  <c:v>2.4633455398328272E-2</c:v>
                </c:pt>
                <c:pt idx="1291">
                  <c:v>2.4629199680310042E-2</c:v>
                </c:pt>
                <c:pt idx="1292">
                  <c:v>2.462521485743108E-2</c:v>
                </c:pt>
                <c:pt idx="1293">
                  <c:v>2.4621515159336808E-2</c:v>
                </c:pt>
                <c:pt idx="1294">
                  <c:v>2.4618107264626987E-2</c:v>
                </c:pt>
                <c:pt idx="1295">
                  <c:v>2.4614989943266836E-2</c:v>
                </c:pt>
                <c:pt idx="1296">
                  <c:v>2.4612153275042143E-2</c:v>
                </c:pt>
                <c:pt idx="1297">
                  <c:v>2.4609582667615926E-2</c:v>
                </c:pt>
                <c:pt idx="1298">
                  <c:v>2.4607256230554795E-2</c:v>
                </c:pt>
                <c:pt idx="1299">
                  <c:v>2.4605146822530816E-2</c:v>
                </c:pt>
                <c:pt idx="1300">
                  <c:v>2.4603222995085099E-2</c:v>
                </c:pt>
                <c:pt idx="1301">
                  <c:v>2.4601448390085729E-2</c:v>
                </c:pt>
                <c:pt idx="1302">
                  <c:v>2.4599785441049151E-2</c:v>
                </c:pt>
                <c:pt idx="1303">
                  <c:v>2.4598194816830739E-2</c:v>
                </c:pt>
                <c:pt idx="1304">
                  <c:v>2.4596636865602917E-2</c:v>
                </c:pt>
                <c:pt idx="1305">
                  <c:v>2.4595072852991916E-2</c:v>
                </c:pt>
                <c:pt idx="1306">
                  <c:v>2.4593466243778866E-2</c:v>
                </c:pt>
                <c:pt idx="1307">
                  <c:v>2.4591784123968057E-2</c:v>
                </c:pt>
                <c:pt idx="1308">
                  <c:v>2.4589998716790282E-2</c:v>
                </c:pt>
                <c:pt idx="1309">
                  <c:v>2.4588088221573382E-2</c:v>
                </c:pt>
                <c:pt idx="1310">
                  <c:v>2.458603794649266E-2</c:v>
                </c:pt>
                <c:pt idx="1311">
                  <c:v>2.4583841397252261E-2</c:v>
                </c:pt>
                <c:pt idx="1312">
                  <c:v>2.4581500447862826E-2</c:v>
                </c:pt>
                <c:pt idx="1313">
                  <c:v>2.4579025681744294E-2</c:v>
                </c:pt>
                <c:pt idx="1314">
                  <c:v>2.4576436320816904E-2</c:v>
                </c:pt>
                <c:pt idx="1315">
                  <c:v>2.4573758344025927E-2</c:v>
                </c:pt>
                <c:pt idx="1316">
                  <c:v>2.4571024736259817E-2</c:v>
                </c:pt>
                <c:pt idx="1317">
                  <c:v>2.4568274182436706E-2</c:v>
                </c:pt>
                <c:pt idx="1318">
                  <c:v>2.4565548318242196E-2</c:v>
                </c:pt>
                <c:pt idx="1319">
                  <c:v>2.4562890719056412E-2</c:v>
                </c:pt>
                <c:pt idx="1320">
                  <c:v>2.4560342381213175E-2</c:v>
                </c:pt>
                <c:pt idx="1321">
                  <c:v>2.4557942869217458E-2</c:v>
                </c:pt>
                <c:pt idx="1322">
                  <c:v>2.455572642036177E-2</c:v>
                </c:pt>
                <c:pt idx="1323">
                  <c:v>2.4553720482496402E-2</c:v>
                </c:pt>
                <c:pt idx="1324">
                  <c:v>2.4551944158909031E-2</c:v>
                </c:pt>
                <c:pt idx="1325">
                  <c:v>2.4550407537324331E-2</c:v>
                </c:pt>
                <c:pt idx="1326">
                  <c:v>2.4549110800286496E-2</c:v>
                </c:pt>
                <c:pt idx="1327">
                  <c:v>2.4548044649654526E-2</c:v>
                </c:pt>
                <c:pt idx="1328">
                  <c:v>2.4547191677595247E-2</c:v>
                </c:pt>
                <c:pt idx="1329">
                  <c:v>2.4546527324319486E-2</c:v>
                </c:pt>
                <c:pt idx="1330">
                  <c:v>2.4546020940024567E-2</c:v>
                </c:pt>
                <c:pt idx="1331">
                  <c:v>2.4545637017547077E-2</c:v>
                </c:pt>
                <c:pt idx="1332">
                  <c:v>2.454534007742367E-2</c:v>
                </c:pt>
                <c:pt idx="1333">
                  <c:v>2.4545094938170298E-2</c:v>
                </c:pt>
                <c:pt idx="1334">
                  <c:v>2.4544868223468734E-2</c:v>
                </c:pt>
                <c:pt idx="1335">
                  <c:v>2.4544630827473695E-2</c:v>
                </c:pt>
                <c:pt idx="1336">
                  <c:v>2.4544358004231721E-2</c:v>
                </c:pt>
                <c:pt idx="1337">
                  <c:v>2.4544031467656578E-2</c:v>
                </c:pt>
                <c:pt idx="1338">
                  <c:v>2.4543638965002439E-2</c:v>
                </c:pt>
                <c:pt idx="1339">
                  <c:v>2.4543173968446675E-2</c:v>
                </c:pt>
                <c:pt idx="1340">
                  <c:v>2.4542634746129804E-2</c:v>
                </c:pt>
                <c:pt idx="1341">
                  <c:v>2.454202387904228E-2</c:v>
                </c:pt>
                <c:pt idx="1342">
                  <c:v>2.4541346452144668E-2</c:v>
                </c:pt>
                <c:pt idx="1343">
                  <c:v>2.4540609284751744E-2</c:v>
                </c:pt>
                <c:pt idx="1344">
                  <c:v>2.4539818901596077E-2</c:v>
                </c:pt>
                <c:pt idx="1345">
                  <c:v>2.4538980902208473E-2</c:v>
                </c:pt>
                <c:pt idx="1346">
                  <c:v>2.4538098420757808E-2</c:v>
                </c:pt>
                <c:pt idx="1347">
                  <c:v>2.4537173579163331E-2</c:v>
                </c:pt>
                <c:pt idx="1348">
                  <c:v>2.4536206584243665E-2</c:v>
                </c:pt>
                <c:pt idx="1349">
                  <c:v>2.4535195671350873E-2</c:v>
                </c:pt>
                <c:pt idx="1350">
                  <c:v>2.4534138231204181E-2</c:v>
                </c:pt>
                <c:pt idx="1351">
                  <c:v>2.453303072929269E-2</c:v>
                </c:pt>
                <c:pt idx="1352">
                  <c:v>2.4531871402606924E-2</c:v>
                </c:pt>
                <c:pt idx="1353">
                  <c:v>2.453066091927119E-2</c:v>
                </c:pt>
                <c:pt idx="1354">
                  <c:v>2.4529402818150612E-2</c:v>
                </c:pt>
                <c:pt idx="1355">
                  <c:v>2.4528103472277074E-2</c:v>
                </c:pt>
                <c:pt idx="1356">
                  <c:v>2.4526772925670081E-2</c:v>
                </c:pt>
                <c:pt idx="1357">
                  <c:v>2.4525424175058999E-2</c:v>
                </c:pt>
                <c:pt idx="1358">
                  <c:v>2.4524073371590422E-2</c:v>
                </c:pt>
                <c:pt idx="1359">
                  <c:v>2.4522739296658332E-2</c:v>
                </c:pt>
                <c:pt idx="1360">
                  <c:v>2.4521441459928472E-2</c:v>
                </c:pt>
                <c:pt idx="1361">
                  <c:v>2.4520198934542489E-2</c:v>
                </c:pt>
                <c:pt idx="1362">
                  <c:v>2.4519029505310163E-2</c:v>
                </c:pt>
                <c:pt idx="1363">
                  <c:v>2.4517948547161893E-2</c:v>
                </c:pt>
                <c:pt idx="1364">
                  <c:v>2.4516967074195244E-2</c:v>
                </c:pt>
                <c:pt idx="1365">
                  <c:v>2.4516091719410927E-2</c:v>
                </c:pt>
                <c:pt idx="1366">
                  <c:v>2.4515323460427358E-2</c:v>
                </c:pt>
                <c:pt idx="1367">
                  <c:v>2.4514657625837412E-2</c:v>
                </c:pt>
                <c:pt idx="1368">
                  <c:v>2.4514086667726809E-2</c:v>
                </c:pt>
                <c:pt idx="1369">
                  <c:v>2.4513598067618759E-2</c:v>
                </c:pt>
                <c:pt idx="1370">
                  <c:v>2.4513176228117498E-2</c:v>
                </c:pt>
                <c:pt idx="1371">
                  <c:v>2.4512803824656364E-2</c:v>
                </c:pt>
                <c:pt idx="1372">
                  <c:v>2.4512461973982911E-2</c:v>
                </c:pt>
                <c:pt idx="1373">
                  <c:v>2.4512133159711878E-2</c:v>
                </c:pt>
                <c:pt idx="1374">
                  <c:v>2.4511801690748992E-2</c:v>
                </c:pt>
                <c:pt idx="1375">
                  <c:v>2.4511454023024376E-2</c:v>
                </c:pt>
                <c:pt idx="1376">
                  <c:v>2.4511079247936319E-2</c:v>
                </c:pt>
                <c:pt idx="1377">
                  <c:v>2.4510669454657519E-2</c:v>
                </c:pt>
                <c:pt idx="1378">
                  <c:v>2.4510219992804328E-2</c:v>
                </c:pt>
                <c:pt idx="1379">
                  <c:v>2.4509728455418191E-2</c:v>
                </c:pt>
                <c:pt idx="1380">
                  <c:v>2.4509195217509914E-2</c:v>
                </c:pt>
                <c:pt idx="1381">
                  <c:v>2.4508620710525474E-2</c:v>
                </c:pt>
                <c:pt idx="1382">
                  <c:v>2.4508005927785952E-2</c:v>
                </c:pt>
                <c:pt idx="1383">
                  <c:v>2.4507354304360771E-2</c:v>
                </c:pt>
                <c:pt idx="1384">
                  <c:v>2.4506669149478404E-2</c:v>
                </c:pt>
                <c:pt idx="1385">
                  <c:v>2.4505953361833355E-2</c:v>
                </c:pt>
                <c:pt idx="1386">
                  <c:v>2.4505209920753352E-2</c:v>
                </c:pt>
                <c:pt idx="1387">
                  <c:v>2.450444123789295E-2</c:v>
                </c:pt>
                <c:pt idx="1388">
                  <c:v>2.4503649901405477E-2</c:v>
                </c:pt>
                <c:pt idx="1389">
                  <c:v>2.4502837599340892E-2</c:v>
                </c:pt>
                <c:pt idx="1390">
                  <c:v>2.4502006063283427E-2</c:v>
                </c:pt>
                <c:pt idx="1391">
                  <c:v>2.4501158044091937E-2</c:v>
                </c:pt>
                <c:pt idx="1392">
                  <c:v>2.4500295707209716E-2</c:v>
                </c:pt>
                <c:pt idx="1393">
                  <c:v>2.4499421795304475E-2</c:v>
                </c:pt>
                <c:pt idx="1394">
                  <c:v>2.4498537593081911E-2</c:v>
                </c:pt>
                <c:pt idx="1395">
                  <c:v>2.4497643696827436E-2</c:v>
                </c:pt>
                <c:pt idx="1396">
                  <c:v>2.4496739273768272E-2</c:v>
                </c:pt>
                <c:pt idx="1397">
                  <c:v>2.4495823747002946E-2</c:v>
                </c:pt>
                <c:pt idx="1398">
                  <c:v>2.4494894598456815E-2</c:v>
                </c:pt>
                <c:pt idx="1399">
                  <c:v>2.4493949142987921E-2</c:v>
                </c:pt>
                <c:pt idx="1400">
                  <c:v>2.4492984219261767E-2</c:v>
                </c:pt>
                <c:pt idx="1401">
                  <c:v>2.449199583788857E-2</c:v>
                </c:pt>
                <c:pt idx="1402">
                  <c:v>2.4490980027098212E-2</c:v>
                </c:pt>
                <c:pt idx="1403">
                  <c:v>2.4489932891741752E-2</c:v>
                </c:pt>
                <c:pt idx="1404">
                  <c:v>2.4488850626517733E-2</c:v>
                </c:pt>
                <c:pt idx="1405">
                  <c:v>2.4487729966985804E-2</c:v>
                </c:pt>
                <c:pt idx="1406">
                  <c:v>2.448656728419623E-2</c:v>
                </c:pt>
                <c:pt idx="1407">
                  <c:v>2.4485359321408596E-2</c:v>
                </c:pt>
                <c:pt idx="1408">
                  <c:v>2.4484102922650592E-2</c:v>
                </c:pt>
                <c:pt idx="1409">
                  <c:v>2.4482794967023307E-2</c:v>
                </c:pt>
                <c:pt idx="1410">
                  <c:v>2.4481432563384458E-2</c:v>
                </c:pt>
                <c:pt idx="1411">
                  <c:v>2.4480012605032034E-2</c:v>
                </c:pt>
                <c:pt idx="1412">
                  <c:v>2.4478531802871965E-2</c:v>
                </c:pt>
                <c:pt idx="1413">
                  <c:v>2.4476986924569108E-2</c:v>
                </c:pt>
                <c:pt idx="1414">
                  <c:v>2.4475375900690079E-2</c:v>
                </c:pt>
                <c:pt idx="1415">
                  <c:v>2.4473697428112E-2</c:v>
                </c:pt>
                <c:pt idx="1416">
                  <c:v>2.4471952414769717E-2</c:v>
                </c:pt>
                <c:pt idx="1417">
                  <c:v>2.4470140629276948E-2</c:v>
                </c:pt>
                <c:pt idx="1418">
                  <c:v>2.4468266437159509E-2</c:v>
                </c:pt>
                <c:pt idx="1419">
                  <c:v>2.4466335479726646E-2</c:v>
                </c:pt>
                <c:pt idx="1420">
                  <c:v>2.4464355631161117E-2</c:v>
                </c:pt>
                <c:pt idx="1421">
                  <c:v>2.44623361462314E-2</c:v>
                </c:pt>
                <c:pt idx="1422">
                  <c:v>2.4460287660698795E-2</c:v>
                </c:pt>
                <c:pt idx="1423">
                  <c:v>2.4458221301357358E-2</c:v>
                </c:pt>
                <c:pt idx="1424">
                  <c:v>2.4456148857794433E-2</c:v>
                </c:pt>
                <c:pt idx="1425">
                  <c:v>2.4454080881889228E-2</c:v>
                </c:pt>
                <c:pt idx="1426">
                  <c:v>2.4452026149651085E-2</c:v>
                </c:pt>
                <c:pt idx="1427">
                  <c:v>2.4449993186895846E-2</c:v>
                </c:pt>
                <c:pt idx="1428">
                  <c:v>2.4447988625949661E-2</c:v>
                </c:pt>
                <c:pt idx="1429">
                  <c:v>2.444601721509479E-2</c:v>
                </c:pt>
                <c:pt idx="1430">
                  <c:v>2.4444081797666616E-2</c:v>
                </c:pt>
                <c:pt idx="1431">
                  <c:v>2.4442184820783985E-2</c:v>
                </c:pt>
                <c:pt idx="1432">
                  <c:v>2.4440326162763593E-2</c:v>
                </c:pt>
                <c:pt idx="1433">
                  <c:v>2.4438503801293646E-2</c:v>
                </c:pt>
                <c:pt idx="1434">
                  <c:v>2.4436716776432936E-2</c:v>
                </c:pt>
                <c:pt idx="1435">
                  <c:v>2.4434964161005778E-2</c:v>
                </c:pt>
                <c:pt idx="1436">
                  <c:v>2.4433245303817418E-2</c:v>
                </c:pt>
                <c:pt idx="1437">
                  <c:v>2.4431560563272638E-2</c:v>
                </c:pt>
                <c:pt idx="1438">
                  <c:v>2.4429909271062561E-2</c:v>
                </c:pt>
                <c:pt idx="1439">
                  <c:v>2.4428292353722833E-2</c:v>
                </c:pt>
                <c:pt idx="1440">
                  <c:v>2.4426711298436113E-2</c:v>
                </c:pt>
                <c:pt idx="1441">
                  <c:v>2.4425167239977463E-2</c:v>
                </c:pt>
                <c:pt idx="1442">
                  <c:v>2.4423660910256391E-2</c:v>
                </c:pt>
                <c:pt idx="1443">
                  <c:v>2.4422192385616243E-2</c:v>
                </c:pt>
                <c:pt idx="1444">
                  <c:v>2.4420760224044009E-2</c:v>
                </c:pt>
                <c:pt idx="1445">
                  <c:v>2.4419361737703919E-2</c:v>
                </c:pt>
                <c:pt idx="1446">
                  <c:v>2.4417993121969774E-2</c:v>
                </c:pt>
                <c:pt idx="1447">
                  <c:v>2.4416649903362026E-2</c:v>
                </c:pt>
                <c:pt idx="1448">
                  <c:v>2.4415325519068075E-2</c:v>
                </c:pt>
                <c:pt idx="1449">
                  <c:v>2.4414012186426484E-2</c:v>
                </c:pt>
                <c:pt idx="1450">
                  <c:v>2.4412701292183779E-2</c:v>
                </c:pt>
                <c:pt idx="1451">
                  <c:v>2.4411384321802541E-2</c:v>
                </c:pt>
                <c:pt idx="1452">
                  <c:v>2.4410051779546721E-2</c:v>
                </c:pt>
                <c:pt idx="1453">
                  <c:v>2.4408695174385341E-2</c:v>
                </c:pt>
                <c:pt idx="1454">
                  <c:v>2.4407307041417824E-2</c:v>
                </c:pt>
                <c:pt idx="1455">
                  <c:v>2.4405881629428888E-2</c:v>
                </c:pt>
                <c:pt idx="1456">
                  <c:v>2.4404414180452132E-2</c:v>
                </c:pt>
                <c:pt idx="1457">
                  <c:v>2.4402902772547173E-2</c:v>
                </c:pt>
                <c:pt idx="1458">
                  <c:v>2.4401347188595341E-2</c:v>
                </c:pt>
                <c:pt idx="1459">
                  <c:v>2.439975045436233E-2</c:v>
                </c:pt>
                <c:pt idx="1460">
                  <c:v>2.4398119122074274E-2</c:v>
                </c:pt>
                <c:pt idx="1461">
                  <c:v>2.4396462809590232E-2</c:v>
                </c:pt>
                <c:pt idx="1462">
                  <c:v>2.4394794757253337E-2</c:v>
                </c:pt>
                <c:pt idx="1463">
                  <c:v>2.439313192487496E-2</c:v>
                </c:pt>
                <c:pt idx="1464">
                  <c:v>2.4391495198243476E-2</c:v>
                </c:pt>
                <c:pt idx="1465">
                  <c:v>2.4389908703415362E-2</c:v>
                </c:pt>
                <c:pt idx="1466">
                  <c:v>2.4388402980695466E-2</c:v>
                </c:pt>
                <c:pt idx="1467">
                  <c:v>2.4387012552164973E-2</c:v>
                </c:pt>
                <c:pt idx="1468">
                  <c:v>2.438577704111225E-2</c:v>
                </c:pt>
                <c:pt idx="1469">
                  <c:v>2.4384741865430722E-2</c:v>
                </c:pt>
                <c:pt idx="1470">
                  <c:v>2.4383958383202255E-2</c:v>
                </c:pt>
                <c:pt idx="1471">
                  <c:v>2.4383484584023136E-2</c:v>
                </c:pt>
                <c:pt idx="1472">
                  <c:v>2.4383384942038126E-2</c:v>
                </c:pt>
                <c:pt idx="1473">
                  <c:v>2.438373105113114E-2</c:v>
                </c:pt>
                <c:pt idx="1474">
                  <c:v>2.438459844449678E-2</c:v>
                </c:pt>
                <c:pt idx="1475">
                  <c:v>2.4386068214018543E-2</c:v>
                </c:pt>
                <c:pt idx="1476">
                  <c:v>2.4388224638578822E-2</c:v>
                </c:pt>
                <c:pt idx="1477">
                  <c:v>2.4391152003671764E-2</c:v>
                </c:pt>
                <c:pt idx="1478">
                  <c:v>2.4394930801534476E-2</c:v>
                </c:pt>
                <c:pt idx="1479">
                  <c:v>2.4399633429644404E-2</c:v>
                </c:pt>
                <c:pt idx="1480">
                  <c:v>2.4405321581008829E-2</c:v>
                </c:pt>
                <c:pt idx="1481">
                  <c:v>2.4412040471841357E-2</c:v>
                </c:pt>
                <c:pt idx="1482">
                  <c:v>2.4419815140506746E-2</c:v>
                </c:pt>
                <c:pt idx="1483">
                  <c:v>2.4428647323207407E-2</c:v>
                </c:pt>
                <c:pt idx="1484">
                  <c:v>2.443851296389998E-2</c:v>
                </c:pt>
                <c:pt idx="1485">
                  <c:v>2.4449360379343768E-2</c:v>
                </c:pt>
                <c:pt idx="1486">
                  <c:v>2.446111373380986E-2</c:v>
                </c:pt>
                <c:pt idx="1487">
                  <c:v>2.4473673200658033E-2</c:v>
                </c:pt>
                <c:pt idx="1488">
                  <c:v>2.4486918589312904E-2</c:v>
                </c:pt>
                <c:pt idx="1489">
                  <c:v>2.4500714248216926E-2</c:v>
                </c:pt>
                <c:pt idx="1490">
                  <c:v>2.4514915546924528E-2</c:v>
                </c:pt>
                <c:pt idx="1491">
                  <c:v>2.4529376188466682E-2</c:v>
                </c:pt>
                <c:pt idx="1492">
                  <c:v>2.454395286253707E-2</c:v>
                </c:pt>
                <c:pt idx="1493">
                  <c:v>2.4558514150623892E-2</c:v>
                </c:pt>
                <c:pt idx="1494">
                  <c:v>2.4572945859005411E-2</c:v>
                </c:pt>
                <c:pt idx="1495">
                  <c:v>2.4587155327936202E-2</c:v>
                </c:pt>
                <c:pt idx="1496">
                  <c:v>2.4601077262287392E-2</c:v>
                </c:pt>
                <c:pt idx="1497">
                  <c:v>2.4614675476561942E-2</c:v>
                </c:pt>
                <c:pt idx="1498">
                  <c:v>2.462794409488105E-2</c:v>
                </c:pt>
                <c:pt idx="1499">
                  <c:v>2.4640907613319888E-2</c:v>
                </c:pt>
                <c:pt idx="1500">
                  <c:v>2.4653619529925407E-2</c:v>
                </c:pt>
                <c:pt idx="1501">
                  <c:v>2.4666159667054405E-2</c:v>
                </c:pt>
                <c:pt idx="1502">
                  <c:v>2.4678629319255577E-2</c:v>
                </c:pt>
                <c:pt idx="1503">
                  <c:v>2.4691145859404077E-2</c:v>
                </c:pt>
                <c:pt idx="1504">
                  <c:v>2.4703836421434738E-2</c:v>
                </c:pt>
                <c:pt idx="1505">
                  <c:v>2.4716830955296712E-2</c:v>
                </c:pt>
                <c:pt idx="1506">
                  <c:v>2.4730254615826681E-2</c:v>
                </c:pt>
                <c:pt idx="1507">
                  <c:v>2.4744221300081169E-2</c:v>
                </c:pt>
                <c:pt idx="1508">
                  <c:v>2.4758827096190966E-2</c:v>
                </c:pt>
                <c:pt idx="1509">
                  <c:v>2.4774146519462477E-2</c:v>
                </c:pt>
                <c:pt idx="1510">
                  <c:v>2.4790229237233379E-2</c:v>
                </c:pt>
                <c:pt idx="1511">
                  <c:v>2.4807099774819923E-2</c:v>
                </c:pt>
                <c:pt idx="1512">
                  <c:v>2.4824757608413905E-2</c:v>
                </c:pt>
                <c:pt idx="1513">
                  <c:v>2.4843181498030366E-2</c:v>
                </c:pt>
                <c:pt idx="1514">
                  <c:v>2.4862333979410345E-2</c:v>
                </c:pt>
                <c:pt idx="1515">
                  <c:v>2.4882168531254103E-2</c:v>
                </c:pt>
                <c:pt idx="1516">
                  <c:v>2.4902634685860049E-2</c:v>
                </c:pt>
                <c:pt idx="1517">
                  <c:v>2.492368387390935E-2</c:v>
                </c:pt>
                <c:pt idx="1518">
                  <c:v>2.4945275623058941E-2</c:v>
                </c:pt>
                <c:pt idx="1519">
                  <c:v>2.4967381300472453E-2</c:v>
                </c:pt>
                <c:pt idx="1520">
                  <c:v>2.4989983393566357E-2</c:v>
                </c:pt>
                <c:pt idx="1521">
                  <c:v>2.5013079785300551E-2</c:v>
                </c:pt>
                <c:pt idx="1522">
                  <c:v>2.503668007317077E-2</c:v>
                </c:pt>
                <c:pt idx="1523">
                  <c:v>2.5060802787710803E-2</c:v>
                </c:pt>
                <c:pt idx="1524">
                  <c:v>2.5085471276881949E-2</c:v>
                </c:pt>
                <c:pt idx="1525">
                  <c:v>2.5110712066549395E-2</c:v>
                </c:pt>
                <c:pt idx="1526">
                  <c:v>2.5136549329771048E-2</c:v>
                </c:pt>
                <c:pt idx="1527">
                  <c:v>2.5163003129176974E-2</c:v>
                </c:pt>
                <c:pt idx="1528">
                  <c:v>2.5190087782062963E-2</c:v>
                </c:pt>
                <c:pt idx="1529">
                  <c:v>2.5217810207548302E-2</c:v>
                </c:pt>
                <c:pt idx="1530">
                  <c:v>2.5246170326180109E-2</c:v>
                </c:pt>
                <c:pt idx="1531">
                  <c:v>2.5275164130765599E-2</c:v>
                </c:pt>
                <c:pt idx="1532">
                  <c:v>2.5304782069390724E-2</c:v>
                </c:pt>
                <c:pt idx="1533">
                  <c:v>2.533501146939296E-2</c:v>
                </c:pt>
                <c:pt idx="1534">
                  <c:v>2.5365837771134568E-2</c:v>
                </c:pt>
                <c:pt idx="1535">
                  <c:v>2.5397244227288573E-2</c:v>
                </c:pt>
                <c:pt idx="1536">
                  <c:v>2.5429212662215227E-2</c:v>
                </c:pt>
                <c:pt idx="1537">
                  <c:v>2.5461723326116889E-2</c:v>
                </c:pt>
                <c:pt idx="1538">
                  <c:v>2.5494753242795643E-2</c:v>
                </c:pt>
                <c:pt idx="1539">
                  <c:v>2.5528275391471074E-2</c:v>
                </c:pt>
                <c:pt idx="1540">
                  <c:v>2.55622600327833E-2</c:v>
                </c:pt>
                <c:pt idx="1541">
                  <c:v>2.5596673235131543E-2</c:v>
                </c:pt>
                <c:pt idx="1542">
                  <c:v>2.5631476988797121E-2</c:v>
                </c:pt>
                <c:pt idx="1543">
                  <c:v>2.5666628810135747E-2</c:v>
                </c:pt>
                <c:pt idx="1544">
                  <c:v>2.5702082319300826E-2</c:v>
                </c:pt>
                <c:pt idx="1545">
                  <c:v>2.573778691044749E-2</c:v>
                </c:pt>
                <c:pt idx="1546">
                  <c:v>2.5773690420201244E-2</c:v>
                </c:pt>
                <c:pt idx="1547">
                  <c:v>2.5809736569641091E-2</c:v>
                </c:pt>
                <c:pt idx="1548">
                  <c:v>2.5845866250144213E-2</c:v>
                </c:pt>
                <c:pt idx="1549">
                  <c:v>2.5882015771761711E-2</c:v>
                </c:pt>
                <c:pt idx="1550">
                  <c:v>2.5918119187838602E-2</c:v>
                </c:pt>
                <c:pt idx="1551">
                  <c:v>2.5954108608392559E-2</c:v>
                </c:pt>
                <c:pt idx="1552">
                  <c:v>2.5989915378973105E-2</c:v>
                </c:pt>
                <c:pt idx="1553">
                  <c:v>2.6025472675143671E-2</c:v>
                </c:pt>
                <c:pt idx="1554">
                  <c:v>2.6060717971460503E-2</c:v>
                </c:pt>
                <c:pt idx="1555">
                  <c:v>2.609559596178895E-2</c:v>
                </c:pt>
                <c:pt idx="1556">
                  <c:v>2.6130062634805471E-2</c:v>
                </c:pt>
                <c:pt idx="1557">
                  <c:v>2.6164088335083532E-2</c:v>
                </c:pt>
                <c:pt idx="1558">
                  <c:v>2.6197659617796121E-2</c:v>
                </c:pt>
                <c:pt idx="1559">
                  <c:v>2.623078091632634E-2</c:v>
                </c:pt>
                <c:pt idx="1560">
                  <c:v>2.6263472762493682E-2</c:v>
                </c:pt>
                <c:pt idx="1561">
                  <c:v>2.6295770265320741E-2</c:v>
                </c:pt>
                <c:pt idx="1562">
                  <c:v>2.6327722305673002E-2</c:v>
                </c:pt>
                <c:pt idx="1563">
                  <c:v>2.6359383975760483E-2</c:v>
                </c:pt>
                <c:pt idx="1564">
                  <c:v>2.639081257590721E-2</c:v>
                </c:pt>
                <c:pt idx="1565">
                  <c:v>2.6422062252397512E-2</c:v>
                </c:pt>
                <c:pt idx="1566">
                  <c:v>2.6453179548520892E-2</c:v>
                </c:pt>
                <c:pt idx="1567">
                  <c:v>2.6484199711946321E-2</c:v>
                </c:pt>
                <c:pt idx="1568">
                  <c:v>2.6515144299359462E-2</c:v>
                </c:pt>
                <c:pt idx="1569">
                  <c:v>2.654602207409059E-2</c:v>
                </c:pt>
                <c:pt idx="1570">
                  <c:v>2.6576828899702892E-2</c:v>
                </c:pt>
                <c:pt idx="1571">
                  <c:v>2.6607551353675183E-2</c:v>
                </c:pt>
                <c:pt idx="1572">
                  <c:v>2.6638170234464281E-2</c:v>
                </c:pt>
                <c:pt idx="1573">
                  <c:v>2.6668666121000842E-2</c:v>
                </c:pt>
                <c:pt idx="1574">
                  <c:v>2.6699025440437601E-2</c:v>
                </c:pt>
                <c:pt idx="1575">
                  <c:v>2.6729244583456623E-2</c:v>
                </c:pt>
                <c:pt idx="1576">
                  <c:v>2.6759333960765082E-2</c:v>
                </c:pt>
                <c:pt idx="1577">
                  <c:v>2.6789321027556681E-2</c:v>
                </c:pt>
                <c:pt idx="1578">
                  <c:v>2.6819251350322652E-2</c:v>
                </c:pt>
                <c:pt idx="1579">
                  <c:v>2.6849188688411161E-2</c:v>
                </c:pt>
                <c:pt idx="1580">
                  <c:v>2.6879214154579383E-2</c:v>
                </c:pt>
                <c:pt idx="1581">
                  <c:v>2.6909423830470611E-2</c:v>
                </c:pt>
                <c:pt idx="1582">
                  <c:v>2.6939927100378701E-2</c:v>
                </c:pt>
                <c:pt idx="1583">
                  <c:v>2.6970842665604781E-2</c:v>
                </c:pt>
                <c:pt idx="1584">
                  <c:v>2.7002296785447511E-2</c:v>
                </c:pt>
                <c:pt idx="1585">
                  <c:v>2.7034421844128232E-2</c:v>
                </c:pt>
                <c:pt idx="1586">
                  <c:v>2.7067355778631633E-2</c:v>
                </c:pt>
                <c:pt idx="1587">
                  <c:v>2.7101240550833471E-2</c:v>
                </c:pt>
                <c:pt idx="1588">
                  <c:v>2.7136222246360222E-2</c:v>
                </c:pt>
                <c:pt idx="1589">
                  <c:v>2.717244987624234E-2</c:v>
                </c:pt>
                <c:pt idx="1590">
                  <c:v>2.7210076370336431E-2</c:v>
                </c:pt>
                <c:pt idx="1591">
                  <c:v>2.7249257920086711E-2</c:v>
                </c:pt>
                <c:pt idx="1592">
                  <c:v>2.7290155412756381E-2</c:v>
                </c:pt>
                <c:pt idx="1593">
                  <c:v>2.7332932801667313E-2</c:v>
                </c:pt>
                <c:pt idx="1594">
                  <c:v>2.737775644160332E-2</c:v>
                </c:pt>
                <c:pt idx="1595">
                  <c:v>2.7424793570692621E-2</c:v>
                </c:pt>
                <c:pt idx="1596">
                  <c:v>2.74742108859472E-2</c:v>
                </c:pt>
                <c:pt idx="1597">
                  <c:v>2.752617440328196E-2</c:v>
                </c:pt>
                <c:pt idx="1598">
                  <c:v>2.7580848599221823E-2</c:v>
                </c:pt>
                <c:pt idx="1599">
                  <c:v>2.7638394321359783E-2</c:v>
                </c:pt>
                <c:pt idx="1600">
                  <c:v>2.7698969652015862E-2</c:v>
                </c:pt>
                <c:pt idx="1601">
                  <c:v>2.7762723204966862E-2</c:v>
                </c:pt>
                <c:pt idx="1602">
                  <c:v>2.7829811014499703E-2</c:v>
                </c:pt>
                <c:pt idx="1603">
                  <c:v>2.790038522301266E-2</c:v>
                </c:pt>
                <c:pt idx="1604">
                  <c:v>2.7974594337492113E-2</c:v>
                </c:pt>
                <c:pt idx="1605">
                  <c:v>2.8052583374076692E-2</c:v>
                </c:pt>
                <c:pt idx="1606">
                  <c:v>2.8134495302470551E-2</c:v>
                </c:pt>
                <c:pt idx="1607">
                  <c:v>2.8220470151456453E-2</c:v>
                </c:pt>
                <c:pt idx="1608">
                  <c:v>2.8310643589216311E-2</c:v>
                </c:pt>
                <c:pt idx="1609">
                  <c:v>2.8405145925867591E-2</c:v>
                </c:pt>
                <c:pt idx="1610">
                  <c:v>2.8504101117685112E-2</c:v>
                </c:pt>
                <c:pt idx="1611">
                  <c:v>2.8607625324108571E-2</c:v>
                </c:pt>
                <c:pt idx="1612">
                  <c:v>2.8715824324747872E-2</c:v>
                </c:pt>
                <c:pt idx="1613">
                  <c:v>2.8828792421854561E-2</c:v>
                </c:pt>
                <c:pt idx="1614">
                  <c:v>2.8946611235892691E-2</c:v>
                </c:pt>
                <c:pt idx="1615">
                  <c:v>2.9069347971900111E-2</c:v>
                </c:pt>
                <c:pt idx="1616">
                  <c:v>2.9197054592269824E-2</c:v>
                </c:pt>
                <c:pt idx="1617">
                  <c:v>2.9329766683495483E-2</c:v>
                </c:pt>
                <c:pt idx="1618">
                  <c:v>2.946750315797177E-2</c:v>
                </c:pt>
                <c:pt idx="1619">
                  <c:v>2.9610266269681312E-2</c:v>
                </c:pt>
                <c:pt idx="1620">
                  <c:v>2.9758041201197582E-2</c:v>
                </c:pt>
                <c:pt idx="1621">
                  <c:v>2.9910796293317519E-2</c:v>
                </c:pt>
                <c:pt idx="1622">
                  <c:v>3.0068483236759713E-2</c:v>
                </c:pt>
                <c:pt idx="1623">
                  <c:v>3.0231036863357173E-2</c:v>
                </c:pt>
                <c:pt idx="1624">
                  <c:v>3.0398373978751132E-2</c:v>
                </c:pt>
                <c:pt idx="1625">
                  <c:v>3.0570394255086793E-2</c:v>
                </c:pt>
                <c:pt idx="1626">
                  <c:v>3.0746980348348971E-2</c:v>
                </c:pt>
                <c:pt idx="1627">
                  <c:v>3.0927991972647572E-2</c:v>
                </c:pt>
                <c:pt idx="1628">
                  <c:v>3.111327098289288E-2</c:v>
                </c:pt>
                <c:pt idx="1629">
                  <c:v>3.1302646065392091E-2</c:v>
                </c:pt>
                <c:pt idx="1630">
                  <c:v>3.1495923706167654E-2</c:v>
                </c:pt>
                <c:pt idx="1631">
                  <c:v>3.1692886295958872E-2</c:v>
                </c:pt>
                <c:pt idx="1632">
                  <c:v>3.1893295978696314E-2</c:v>
                </c:pt>
                <c:pt idx="1633">
                  <c:v>3.2096894281847033E-2</c:v>
                </c:pt>
                <c:pt idx="1634">
                  <c:v>3.2303403889905311E-2</c:v>
                </c:pt>
                <c:pt idx="1635">
                  <c:v>3.2512530294976819E-2</c:v>
                </c:pt>
                <c:pt idx="1636">
                  <c:v>3.2723962134353482E-2</c:v>
                </c:pt>
                <c:pt idx="1637">
                  <c:v>3.2937376220243723E-2</c:v>
                </c:pt>
                <c:pt idx="1638">
                  <c:v>3.3152438462739221E-2</c:v>
                </c:pt>
                <c:pt idx="1639">
                  <c:v>3.3368806349941743E-2</c:v>
                </c:pt>
                <c:pt idx="1640">
                  <c:v>3.3586131229687601E-2</c:v>
                </c:pt>
                <c:pt idx="1641">
                  <c:v>3.3804059939714463E-2</c:v>
                </c:pt>
                <c:pt idx="1642">
                  <c:v>3.4022236464681561E-2</c:v>
                </c:pt>
                <c:pt idx="1643">
                  <c:v>3.424029669855929E-2</c:v>
                </c:pt>
                <c:pt idx="1644">
                  <c:v>3.4457879446452164E-2</c:v>
                </c:pt>
                <c:pt idx="1645">
                  <c:v>3.4674630377296234E-2</c:v>
                </c:pt>
                <c:pt idx="1646">
                  <c:v>3.4890187294729862E-2</c:v>
                </c:pt>
                <c:pt idx="1647">
                  <c:v>3.5104186613610401E-2</c:v>
                </c:pt>
                <c:pt idx="1648">
                  <c:v>3.5316263443652601E-2</c:v>
                </c:pt>
                <c:pt idx="1649">
                  <c:v>3.5526051626653898E-2</c:v>
                </c:pt>
                <c:pt idx="1650">
                  <c:v>3.5733184247062205E-2</c:v>
                </c:pt>
                <c:pt idx="1651">
                  <c:v>3.5937293911998403E-2</c:v>
                </c:pt>
                <c:pt idx="1652">
                  <c:v>3.6138013897252401E-2</c:v>
                </c:pt>
                <c:pt idx="1653">
                  <c:v>3.6334978232385004E-2</c:v>
                </c:pt>
                <c:pt idx="1654">
                  <c:v>3.6527822418325202E-2</c:v>
                </c:pt>
                <c:pt idx="1655">
                  <c:v>3.67161787011209E-2</c:v>
                </c:pt>
                <c:pt idx="1656">
                  <c:v>3.6899687646760104E-2</c:v>
                </c:pt>
                <c:pt idx="1657">
                  <c:v>3.7077999186600902E-2</c:v>
                </c:pt>
                <c:pt idx="1658">
                  <c:v>3.7250761579950803E-2</c:v>
                </c:pt>
                <c:pt idx="1659">
                  <c:v>3.74176277316998E-2</c:v>
                </c:pt>
                <c:pt idx="1660">
                  <c:v>3.7578254502627001E-2</c:v>
                </c:pt>
                <c:pt idx="1661">
                  <c:v>3.7732305544999199E-2</c:v>
                </c:pt>
                <c:pt idx="1662">
                  <c:v>3.7879452253992002E-2</c:v>
                </c:pt>
                <c:pt idx="1663">
                  <c:v>3.8019375632576805E-2</c:v>
                </c:pt>
                <c:pt idx="1664">
                  <c:v>3.8151768255318401E-2</c:v>
                </c:pt>
                <c:pt idx="1665">
                  <c:v>3.82763381464944E-2</c:v>
                </c:pt>
                <c:pt idx="1666">
                  <c:v>3.8392810956455199E-2</c:v>
                </c:pt>
                <c:pt idx="1667">
                  <c:v>3.8500930817476603E-2</c:v>
                </c:pt>
                <c:pt idx="1668">
                  <c:v>3.8600465766978398E-2</c:v>
                </c:pt>
                <c:pt idx="1669">
                  <c:v>3.8691219875629304E-2</c:v>
                </c:pt>
                <c:pt idx="1670">
                  <c:v>3.87730220530745E-2</c:v>
                </c:pt>
                <c:pt idx="1671">
                  <c:v>3.8845730957288799E-2</c:v>
                </c:pt>
                <c:pt idx="1672">
                  <c:v>3.8909236108929102E-2</c:v>
                </c:pt>
                <c:pt idx="1673">
                  <c:v>3.89634574505228E-2</c:v>
                </c:pt>
                <c:pt idx="1674">
                  <c:v>3.9008346872909203E-2</c:v>
                </c:pt>
                <c:pt idx="1675">
                  <c:v>3.90438849207186E-2</c:v>
                </c:pt>
                <c:pt idx="1676">
                  <c:v>3.9070080084652806E-2</c:v>
                </c:pt>
                <c:pt idx="1677">
                  <c:v>3.9086966911361001E-2</c:v>
                </c:pt>
                <c:pt idx="1678">
                  <c:v>3.9094603882234603E-2</c:v>
                </c:pt>
                <c:pt idx="1679">
                  <c:v>3.9093071958239398E-2</c:v>
                </c:pt>
                <c:pt idx="1680">
                  <c:v>3.9082473485029003E-2</c:v>
                </c:pt>
                <c:pt idx="1681">
                  <c:v>3.9062931523369301E-2</c:v>
                </c:pt>
                <c:pt idx="1682">
                  <c:v>3.90345881983497E-2</c:v>
                </c:pt>
                <c:pt idx="1683">
                  <c:v>3.8997603462125704E-2</c:v>
                </c:pt>
                <c:pt idx="1684">
                  <c:v>3.8952149744294902E-2</c:v>
                </c:pt>
                <c:pt idx="1685">
                  <c:v>3.88984278567579E-2</c:v>
                </c:pt>
                <c:pt idx="1686">
                  <c:v>3.8836652175249502E-2</c:v>
                </c:pt>
                <c:pt idx="1687">
                  <c:v>3.8767052040950101E-2</c:v>
                </c:pt>
                <c:pt idx="1688">
                  <c:v>3.8689872078707201E-2</c:v>
                </c:pt>
                <c:pt idx="1689">
                  <c:v>3.8605370900077401E-2</c:v>
                </c:pt>
                <c:pt idx="1690">
                  <c:v>3.8513821130313201E-2</c:v>
                </c:pt>
                <c:pt idx="1691">
                  <c:v>3.8415508573757404E-2</c:v>
                </c:pt>
                <c:pt idx="1692">
                  <c:v>3.8310734041381002E-2</c:v>
                </c:pt>
                <c:pt idx="1693">
                  <c:v>3.81998107073689E-2</c:v>
                </c:pt>
                <c:pt idx="1694">
                  <c:v>3.8083064786301003E-2</c:v>
                </c:pt>
                <c:pt idx="1695">
                  <c:v>3.7960836704804803E-2</c:v>
                </c:pt>
                <c:pt idx="1696">
                  <c:v>3.7833480257147403E-2</c:v>
                </c:pt>
                <c:pt idx="1697">
                  <c:v>3.77013626780867E-2</c:v>
                </c:pt>
                <c:pt idx="1698">
                  <c:v>3.7564865041144903E-2</c:v>
                </c:pt>
                <c:pt idx="1699">
                  <c:v>3.7424381269022401E-2</c:v>
                </c:pt>
                <c:pt idx="1700">
                  <c:v>3.72803187776354E-2</c:v>
                </c:pt>
                <c:pt idx="1701">
                  <c:v>3.7133088126238202E-2</c:v>
                </c:pt>
                <c:pt idx="1702">
                  <c:v>3.6983118166629803E-2</c:v>
                </c:pt>
                <c:pt idx="1703">
                  <c:v>3.6830854405397698E-2</c:v>
                </c:pt>
                <c:pt idx="1704">
                  <c:v>3.6676743117674403E-2</c:v>
                </c:pt>
                <c:pt idx="1705">
                  <c:v>3.6521237982420698E-2</c:v>
                </c:pt>
                <c:pt idx="1706">
                  <c:v>3.6364799026472605E-2</c:v>
                </c:pt>
                <c:pt idx="1707">
                  <c:v>3.6207889108464703E-2</c:v>
                </c:pt>
                <c:pt idx="1708">
                  <c:v>3.60509786268726E-2</c:v>
                </c:pt>
                <c:pt idx="1709">
                  <c:v>3.5894542037169401E-2</c:v>
                </c:pt>
                <c:pt idx="1710">
                  <c:v>3.5739056028464403E-2</c:v>
                </c:pt>
                <c:pt idx="1711">
                  <c:v>3.5585002758215301E-2</c:v>
                </c:pt>
                <c:pt idx="1712">
                  <c:v>3.5432876104041403E-2</c:v>
                </c:pt>
                <c:pt idx="1713">
                  <c:v>3.5283178694015704E-2</c:v>
                </c:pt>
                <c:pt idx="1714">
                  <c:v>3.5136416530058202E-2</c:v>
                </c:pt>
                <c:pt idx="1715">
                  <c:v>3.4993104254117204E-2</c:v>
                </c:pt>
                <c:pt idx="1716">
                  <c:v>3.4853759724972781E-2</c:v>
                </c:pt>
                <c:pt idx="1717">
                  <c:v>3.4718918136642116E-2</c:v>
                </c:pt>
                <c:pt idx="1718">
                  <c:v>3.4589133747492749E-2</c:v>
                </c:pt>
                <c:pt idx="1719">
                  <c:v>3.4464966825901951E-2</c:v>
                </c:pt>
                <c:pt idx="1720">
                  <c:v>3.4346988776332091E-2</c:v>
                </c:pt>
                <c:pt idx="1721">
                  <c:v>3.4235787253068639E-2</c:v>
                </c:pt>
                <c:pt idx="1722">
                  <c:v>3.4131974375232181E-2</c:v>
                </c:pt>
                <c:pt idx="1723">
                  <c:v>3.4036178535872402E-2</c:v>
                </c:pt>
                <c:pt idx="1724">
                  <c:v>3.3949038610121829E-2</c:v>
                </c:pt>
                <c:pt idx="1725">
                  <c:v>3.3871222643287235E-2</c:v>
                </c:pt>
                <c:pt idx="1726">
                  <c:v>3.3803428625269132E-2</c:v>
                </c:pt>
                <c:pt idx="1727">
                  <c:v>3.3746364981274368E-2</c:v>
                </c:pt>
                <c:pt idx="1728">
                  <c:v>3.3700767061103434E-2</c:v>
                </c:pt>
                <c:pt idx="1729">
                  <c:v>3.366739816792471E-2</c:v>
                </c:pt>
                <c:pt idx="1730">
                  <c:v>3.3647036140527393E-2</c:v>
                </c:pt>
                <c:pt idx="1731">
                  <c:v>3.3640486129377853E-2</c:v>
                </c:pt>
                <c:pt idx="1732">
                  <c:v>3.3648572142778534E-2</c:v>
                </c:pt>
                <c:pt idx="1733">
                  <c:v>3.3672134708676305E-2</c:v>
                </c:pt>
                <c:pt idx="1734">
                  <c:v>3.3712033769841249E-2</c:v>
                </c:pt>
                <c:pt idx="1735">
                  <c:v>3.3769136748211817E-2</c:v>
                </c:pt>
                <c:pt idx="1736">
                  <c:v>3.3844326782017098E-2</c:v>
                </c:pt>
                <c:pt idx="1737">
                  <c:v>3.3938491931542421E-2</c:v>
                </c:pt>
                <c:pt idx="1738">
                  <c:v>3.4052526848474964E-2</c:v>
                </c:pt>
                <c:pt idx="1739">
                  <c:v>3.4187328275607415E-2</c:v>
                </c:pt>
                <c:pt idx="1740">
                  <c:v>3.4343795891518043E-2</c:v>
                </c:pt>
                <c:pt idx="1741">
                  <c:v>3.4522828045498423E-2</c:v>
                </c:pt>
                <c:pt idx="1742">
                  <c:v>3.4725320835970873E-2</c:v>
                </c:pt>
                <c:pt idx="1743">
                  <c:v>3.4952167959788408E-2</c:v>
                </c:pt>
                <c:pt idx="1744">
                  <c:v>3.5204259316402801E-2</c:v>
                </c:pt>
                <c:pt idx="1745">
                  <c:v>3.5482482047577701E-2</c:v>
                </c:pt>
                <c:pt idx="1746">
                  <c:v>3.57877163481813E-2</c:v>
                </c:pt>
                <c:pt idx="1747">
                  <c:v>3.6120836015895899E-2</c:v>
                </c:pt>
                <c:pt idx="1748">
                  <c:v>3.6482704208586202E-2</c:v>
                </c:pt>
                <c:pt idx="1749">
                  <c:v>3.6874176855608502E-2</c:v>
                </c:pt>
                <c:pt idx="1750">
                  <c:v>3.7296094249228702E-2</c:v>
                </c:pt>
                <c:pt idx="1751">
                  <c:v>3.77492804508687E-2</c:v>
                </c:pt>
                <c:pt idx="1752">
                  <c:v>3.8234538501307404E-2</c:v>
                </c:pt>
                <c:pt idx="1753">
                  <c:v>3.87526441704747E-2</c:v>
                </c:pt>
                <c:pt idx="1754">
                  <c:v>3.9304341255534198E-2</c:v>
                </c:pt>
                <c:pt idx="1755">
                  <c:v>3.9890337589892702E-2</c:v>
                </c:pt>
                <c:pt idx="1756">
                  <c:v>4.05112937955594E-2</c:v>
                </c:pt>
                <c:pt idx="1757">
                  <c:v>4.1167819831306504E-2</c:v>
                </c:pt>
                <c:pt idx="1758">
                  <c:v>4.1860470622871002E-2</c:v>
                </c:pt>
                <c:pt idx="1759">
                  <c:v>4.2589739377128899E-2</c:v>
                </c:pt>
                <c:pt idx="1760">
                  <c:v>4.33560542213638E-2</c:v>
                </c:pt>
                <c:pt idx="1761">
                  <c:v>4.4159766856365801E-2</c:v>
                </c:pt>
                <c:pt idx="1762">
                  <c:v>4.5001156275796803E-2</c:v>
                </c:pt>
                <c:pt idx="1763">
                  <c:v>4.5880422887117397E-2</c:v>
                </c:pt>
                <c:pt idx="1764">
                  <c:v>4.6797689576230206E-2</c:v>
                </c:pt>
                <c:pt idx="1765">
                  <c:v>4.77529980088972E-2</c:v>
                </c:pt>
                <c:pt idx="1766">
                  <c:v>4.8746300705372697E-2</c:v>
                </c:pt>
                <c:pt idx="1767">
                  <c:v>4.9777471757339202E-2</c:v>
                </c:pt>
                <c:pt idx="1768">
                  <c:v>5.0846292831562001E-2</c:v>
                </c:pt>
                <c:pt idx="1769">
                  <c:v>5.1952459100823502E-2</c:v>
                </c:pt>
                <c:pt idx="1770">
                  <c:v>5.3095583868646906E-2</c:v>
                </c:pt>
                <c:pt idx="1771">
                  <c:v>5.4275180748124305E-2</c:v>
                </c:pt>
                <c:pt idx="1772">
                  <c:v>5.54906626307285E-2</c:v>
                </c:pt>
                <c:pt idx="1773">
                  <c:v>5.6741350084280703E-2</c:v>
                </c:pt>
                <c:pt idx="1774">
                  <c:v>5.8026461166473302E-2</c:v>
                </c:pt>
                <c:pt idx="1775">
                  <c:v>5.93451047854993E-2</c:v>
                </c:pt>
                <c:pt idx="1776">
                  <c:v>6.0696280353199399E-2</c:v>
                </c:pt>
                <c:pt idx="1777">
                  <c:v>6.2078869637454799E-2</c:v>
                </c:pt>
                <c:pt idx="1778">
                  <c:v>6.3491652285545208E-2</c:v>
                </c:pt>
                <c:pt idx="1779">
                  <c:v>6.4933294242838599E-2</c:v>
                </c:pt>
                <c:pt idx="1780">
                  <c:v>6.6402349425274593E-2</c:v>
                </c:pt>
                <c:pt idx="1781">
                  <c:v>6.7897261856713909E-2</c:v>
                </c:pt>
                <c:pt idx="1782">
                  <c:v>6.9416369161494296E-2</c:v>
                </c:pt>
                <c:pt idx="1783">
                  <c:v>7.0957906051339892E-2</c:v>
                </c:pt>
                <c:pt idx="1784">
                  <c:v>7.25200085045732E-2</c:v>
                </c:pt>
                <c:pt idx="1785">
                  <c:v>7.4100718465493001E-2</c:v>
                </c:pt>
                <c:pt idx="1786">
                  <c:v>7.5697986694153896E-2</c:v>
                </c:pt>
                <c:pt idx="1787">
                  <c:v>7.7309678246345701E-2</c:v>
                </c:pt>
                <c:pt idx="1788">
                  <c:v>7.8933580720712604E-2</c:v>
                </c:pt>
                <c:pt idx="1789">
                  <c:v>8.0567392677973804E-2</c:v>
                </c:pt>
                <c:pt idx="1790">
                  <c:v>8.2208737218446501E-2</c:v>
                </c:pt>
                <c:pt idx="1791">
                  <c:v>8.3855169858378098E-2</c:v>
                </c:pt>
                <c:pt idx="1792">
                  <c:v>8.5504179004092101E-2</c:v>
                </c:pt>
                <c:pt idx="1793">
                  <c:v>8.7153196365703206E-2</c:v>
                </c:pt>
                <c:pt idx="1794">
                  <c:v>8.8799591016361895E-2</c:v>
                </c:pt>
                <c:pt idx="1795">
                  <c:v>9.0440676346092014E-2</c:v>
                </c:pt>
                <c:pt idx="1796">
                  <c:v>9.2073731639074091E-2</c:v>
                </c:pt>
                <c:pt idx="1797">
                  <c:v>9.3696004706652014E-2</c:v>
                </c:pt>
                <c:pt idx="1798">
                  <c:v>9.5304711956191307E-2</c:v>
                </c:pt>
                <c:pt idx="1799">
                  <c:v>9.6897055800181209E-2</c:v>
                </c:pt>
                <c:pt idx="1800">
                  <c:v>9.8470243144591296E-2</c:v>
                </c:pt>
                <c:pt idx="1801">
                  <c:v>0.1000214803849602</c:v>
                </c:pt>
                <c:pt idx="1802">
                  <c:v>0.1015479921467789</c:v>
                </c:pt>
                <c:pt idx="1803">
                  <c:v>0.10304703574761109</c:v>
                </c:pt>
                <c:pt idx="1804">
                  <c:v>0.10451589822914781</c:v>
                </c:pt>
                <c:pt idx="1805">
                  <c:v>0.1059519217907009</c:v>
                </c:pt>
                <c:pt idx="1806">
                  <c:v>0.10735250378936981</c:v>
                </c:pt>
                <c:pt idx="1807">
                  <c:v>0.10871510734944501</c:v>
                </c:pt>
                <c:pt idx="1808">
                  <c:v>0.1100372731850443</c:v>
                </c:pt>
                <c:pt idx="1809">
                  <c:v>0.11131661739677259</c:v>
                </c:pt>
                <c:pt idx="1810">
                  <c:v>0.11255085273843779</c:v>
                </c:pt>
                <c:pt idx="1811">
                  <c:v>0.1137377851022533</c:v>
                </c:pt>
                <c:pt idx="1812">
                  <c:v>0.11487532550773311</c:v>
                </c:pt>
                <c:pt idx="1813">
                  <c:v>0.11596149400960371</c:v>
                </c:pt>
                <c:pt idx="1814">
                  <c:v>0.11699442086407019</c:v>
                </c:pt>
                <c:pt idx="1815">
                  <c:v>0.11797235689909771</c:v>
                </c:pt>
                <c:pt idx="1816">
                  <c:v>0.1188936728053295</c:v>
                </c:pt>
                <c:pt idx="1817">
                  <c:v>0.1197568667754618</c:v>
                </c:pt>
                <c:pt idx="1818">
                  <c:v>0.1205605580605856</c:v>
                </c:pt>
                <c:pt idx="1819">
                  <c:v>0.12130349911139451</c:v>
                </c:pt>
                <c:pt idx="1820">
                  <c:v>0.12198457439529581</c:v>
                </c:pt>
                <c:pt idx="1821">
                  <c:v>0.12260279756948039</c:v>
                </c:pt>
                <c:pt idx="1822">
                  <c:v>0.12315732573094421</c:v>
                </c:pt>
                <c:pt idx="1823">
                  <c:v>0.12364744485916832</c:v>
                </c:pt>
                <c:pt idx="1824">
                  <c:v>0.12407257920698639</c:v>
                </c:pt>
                <c:pt idx="1825">
                  <c:v>0.12443229572535369</c:v>
                </c:pt>
                <c:pt idx="1826">
                  <c:v>0.1247262941531867</c:v>
                </c:pt>
                <c:pt idx="1827">
                  <c:v>0.1249544200935942</c:v>
                </c:pt>
                <c:pt idx="1828">
                  <c:v>0.12511666042341299</c:v>
                </c:pt>
                <c:pt idx="1829">
                  <c:v>0.12521313513002699</c:v>
                </c:pt>
                <c:pt idx="1830">
                  <c:v>0.12524410585472601</c:v>
                </c:pt>
                <c:pt idx="1831">
                  <c:v>0.125209981245192</c:v>
                </c:pt>
                <c:pt idx="1832">
                  <c:v>0.125111299816348</c:v>
                </c:pt>
                <c:pt idx="1833">
                  <c:v>0.12494872961346179</c:v>
                </c:pt>
                <c:pt idx="1834">
                  <c:v>0.12472307737349669</c:v>
                </c:pt>
                <c:pt idx="1835">
                  <c:v>0.12443527903920731</c:v>
                </c:pt>
                <c:pt idx="1836">
                  <c:v>0.12408639676589181</c:v>
                </c:pt>
                <c:pt idx="1837">
                  <c:v>0.12367761572138131</c:v>
                </c:pt>
                <c:pt idx="1838">
                  <c:v>0.1232102412622679</c:v>
                </c:pt>
                <c:pt idx="1839">
                  <c:v>0.1226856828621338</c:v>
                </c:pt>
                <c:pt idx="1840">
                  <c:v>0.12210544586050909</c:v>
                </c:pt>
                <c:pt idx="1841">
                  <c:v>0.12147113815850441</c:v>
                </c:pt>
                <c:pt idx="1842">
                  <c:v>0.12078446453038269</c:v>
                </c:pt>
                <c:pt idx="1843">
                  <c:v>0.1200472034004425</c:v>
                </c:pt>
                <c:pt idx="1844">
                  <c:v>0.1192612017515606</c:v>
                </c:pt>
                <c:pt idx="1845">
                  <c:v>0.11842836497415821</c:v>
                </c:pt>
                <c:pt idx="1846">
                  <c:v>0.11755064366824891</c:v>
                </c:pt>
                <c:pt idx="1847">
                  <c:v>0.11663002904636871</c:v>
                </c:pt>
                <c:pt idx="1848">
                  <c:v>0.1156685503740254</c:v>
                </c:pt>
                <c:pt idx="1849">
                  <c:v>0.1146682525257727</c:v>
                </c:pt>
                <c:pt idx="1850">
                  <c:v>0.11363119744478381</c:v>
                </c:pt>
                <c:pt idx="1851">
                  <c:v>0.11255945748431059</c:v>
                </c:pt>
                <c:pt idx="1852">
                  <c:v>0.11145511249643419</c:v>
                </c:pt>
                <c:pt idx="1853">
                  <c:v>0.1103202440779299</c:v>
                </c:pt>
                <c:pt idx="1854">
                  <c:v>0.10915693066359392</c:v>
                </c:pt>
                <c:pt idx="1855">
                  <c:v>0.10796725396851109</c:v>
                </c:pt>
                <c:pt idx="1856">
                  <c:v>0.1067532886688384</c:v>
                </c:pt>
                <c:pt idx="1857">
                  <c:v>0.10551710644977511</c:v>
                </c:pt>
                <c:pt idx="1858">
                  <c:v>0.1042607717610706</c:v>
                </c:pt>
                <c:pt idx="1859">
                  <c:v>0.10298633865337151</c:v>
                </c:pt>
                <c:pt idx="1860">
                  <c:v>0.1016958460956181</c:v>
                </c:pt>
                <c:pt idx="1861">
                  <c:v>0.1003913136458332</c:v>
                </c:pt>
                <c:pt idx="1862">
                  <c:v>9.9074737704184596E-2</c:v>
                </c:pt>
                <c:pt idx="1863">
                  <c:v>9.7748083216034704E-2</c:v>
                </c:pt>
                <c:pt idx="1864">
                  <c:v>9.6413279874896701E-2</c:v>
                </c:pt>
                <c:pt idx="1865">
                  <c:v>9.5072210019797099E-2</c:v>
                </c:pt>
                <c:pt idx="1866">
                  <c:v>9.3726703665010708E-2</c:v>
                </c:pt>
                <c:pt idx="1867">
                  <c:v>9.2378535448971205E-2</c:v>
                </c:pt>
                <c:pt idx="1868">
                  <c:v>9.1029417929185508E-2</c:v>
                </c:pt>
                <c:pt idx="1869">
                  <c:v>8.9680996322982515E-2</c:v>
                </c:pt>
                <c:pt idx="1870">
                  <c:v>8.8334849968250695E-2</c:v>
                </c:pt>
                <c:pt idx="1871">
                  <c:v>8.6992487606104299E-2</c:v>
                </c:pt>
                <c:pt idx="1872">
                  <c:v>8.5655343673579992E-2</c:v>
                </c:pt>
                <c:pt idx="1873">
                  <c:v>8.4324783469613307E-2</c:v>
                </c:pt>
                <c:pt idx="1874">
                  <c:v>8.3002101924628507E-2</c:v>
                </c:pt>
                <c:pt idx="1875">
                  <c:v>8.1688526493074301E-2</c:v>
                </c:pt>
                <c:pt idx="1876">
                  <c:v>8.0385218437811504E-2</c:v>
                </c:pt>
                <c:pt idx="1877">
                  <c:v>7.9093274329200297E-2</c:v>
                </c:pt>
                <c:pt idx="1878">
                  <c:v>7.7813730012378998E-2</c:v>
                </c:pt>
                <c:pt idx="1879">
                  <c:v>7.6547562817367493E-2</c:v>
                </c:pt>
                <c:pt idx="1880">
                  <c:v>7.5295690665659498E-2</c:v>
                </c:pt>
                <c:pt idx="1881">
                  <c:v>7.40589730360217E-2</c:v>
                </c:pt>
                <c:pt idx="1882">
                  <c:v>7.2838217516369097E-2</c:v>
                </c:pt>
                <c:pt idx="1883">
                  <c:v>7.1634179729455294E-2</c:v>
                </c:pt>
                <c:pt idx="1884">
                  <c:v>7.0447557292589807E-2</c:v>
                </c:pt>
                <c:pt idx="1885">
                  <c:v>6.9278999673904704E-2</c:v>
                </c:pt>
                <c:pt idx="1886">
                  <c:v>6.8129109222007794E-2</c:v>
                </c:pt>
                <c:pt idx="1887">
                  <c:v>6.6998436117580912E-2</c:v>
                </c:pt>
                <c:pt idx="1888">
                  <c:v>6.5887484400904195E-2</c:v>
                </c:pt>
                <c:pt idx="1889">
                  <c:v>6.4796712393931005E-2</c:v>
                </c:pt>
                <c:pt idx="1890">
                  <c:v>6.3726529729392495E-2</c:v>
                </c:pt>
                <c:pt idx="1891">
                  <c:v>6.2677304769238606E-2</c:v>
                </c:pt>
                <c:pt idx="1892">
                  <c:v>6.1649365112591004E-2</c:v>
                </c:pt>
                <c:pt idx="1893">
                  <c:v>6.0642996464698104E-2</c:v>
                </c:pt>
                <c:pt idx="1894">
                  <c:v>5.9658442788765503E-2</c:v>
                </c:pt>
                <c:pt idx="1895">
                  <c:v>5.8695906852770603E-2</c:v>
                </c:pt>
                <c:pt idx="1896">
                  <c:v>5.7755554353805402E-2</c:v>
                </c:pt>
                <c:pt idx="1897">
                  <c:v>5.6837510622087202E-2</c:v>
                </c:pt>
                <c:pt idx="1898">
                  <c:v>5.59418618900063E-2</c:v>
                </c:pt>
                <c:pt idx="1899">
                  <c:v>5.5068656974958496E-2</c:v>
                </c:pt>
                <c:pt idx="1900">
                  <c:v>5.4217906353048802E-2</c:v>
                </c:pt>
                <c:pt idx="1901">
                  <c:v>5.3389581747765001E-2</c:v>
                </c:pt>
                <c:pt idx="1902">
                  <c:v>5.25836154053353E-2</c:v>
                </c:pt>
                <c:pt idx="1903">
                  <c:v>5.1799903944231701E-2</c:v>
                </c:pt>
                <c:pt idx="1904">
                  <c:v>5.1038309620368399E-2</c:v>
                </c:pt>
                <c:pt idx="1905">
                  <c:v>5.0298662971803403E-2</c:v>
                </c:pt>
                <c:pt idx="1906">
                  <c:v>4.9580765194324306E-2</c:v>
                </c:pt>
                <c:pt idx="1907">
                  <c:v>4.8884389822994402E-2</c:v>
                </c:pt>
                <c:pt idx="1908">
                  <c:v>4.8209284332314903E-2</c:v>
                </c:pt>
                <c:pt idx="1909">
                  <c:v>4.7555174577765202E-2</c:v>
                </c:pt>
                <c:pt idx="1910">
                  <c:v>4.6921774139702097E-2</c:v>
                </c:pt>
                <c:pt idx="1911">
                  <c:v>4.6308775898180998E-2</c:v>
                </c:pt>
                <c:pt idx="1912">
                  <c:v>4.5715860073920797E-2</c:v>
                </c:pt>
                <c:pt idx="1913">
                  <c:v>4.5142702420563396E-2</c:v>
                </c:pt>
                <c:pt idx="1914">
                  <c:v>4.4588969549774898E-2</c:v>
                </c:pt>
                <c:pt idx="1915">
                  <c:v>4.4054324425926397E-2</c:v>
                </c:pt>
                <c:pt idx="1916">
                  <c:v>4.3538424440378601E-2</c:v>
                </c:pt>
                <c:pt idx="1917">
                  <c:v>4.3040928424522798E-2</c:v>
                </c:pt>
                <c:pt idx="1918">
                  <c:v>4.2561497463151299E-2</c:v>
                </c:pt>
                <c:pt idx="1919">
                  <c:v>4.2099791415966398E-2</c:v>
                </c:pt>
                <c:pt idx="1920">
                  <c:v>4.1655475614464199E-2</c:v>
                </c:pt>
                <c:pt idx="1921">
                  <c:v>4.1228222021613602E-2</c:v>
                </c:pt>
                <c:pt idx="1922">
                  <c:v>4.08177085771338E-2</c:v>
                </c:pt>
                <c:pt idx="1923">
                  <c:v>4.0423619503333202E-2</c:v>
                </c:pt>
                <c:pt idx="1924">
                  <c:v>4.0045644324962403E-2</c:v>
                </c:pt>
                <c:pt idx="1925">
                  <c:v>3.9683479071556504E-2</c:v>
                </c:pt>
                <c:pt idx="1926">
                  <c:v>3.9336825138581499E-2</c:v>
                </c:pt>
                <c:pt idx="1927">
                  <c:v>3.9005387941735803E-2</c:v>
                </c:pt>
                <c:pt idx="1928">
                  <c:v>3.8688873087219904E-2</c:v>
                </c:pt>
                <c:pt idx="1929">
                  <c:v>3.8386984727961704E-2</c:v>
                </c:pt>
                <c:pt idx="1930">
                  <c:v>3.8099422888841099E-2</c:v>
                </c:pt>
                <c:pt idx="1931">
                  <c:v>3.7825885832283204E-2</c:v>
                </c:pt>
                <c:pt idx="1932">
                  <c:v>3.7566063595708001E-2</c:v>
                </c:pt>
                <c:pt idx="1933">
                  <c:v>3.7319640068053203E-2</c:v>
                </c:pt>
                <c:pt idx="1934">
                  <c:v>3.70862874475247E-2</c:v>
                </c:pt>
                <c:pt idx="1935">
                  <c:v>3.6865674136155699E-2</c:v>
                </c:pt>
                <c:pt idx="1936">
                  <c:v>3.6657461953628699E-2</c:v>
                </c:pt>
                <c:pt idx="1937">
                  <c:v>3.6461316185975798E-2</c:v>
                </c:pt>
                <c:pt idx="1938">
                  <c:v>3.62769053069706E-2</c:v>
                </c:pt>
                <c:pt idx="1939">
                  <c:v>3.6103902021042904E-2</c:v>
                </c:pt>
                <c:pt idx="1940">
                  <c:v>3.59419984825428E-2</c:v>
                </c:pt>
                <c:pt idx="1941">
                  <c:v>3.5790904148899905E-2</c:v>
                </c:pt>
                <c:pt idx="1942">
                  <c:v>3.5650352073503699E-2</c:v>
                </c:pt>
                <c:pt idx="1943">
                  <c:v>3.5520104230943497E-2</c:v>
                </c:pt>
                <c:pt idx="1944">
                  <c:v>3.5399950658910703E-2</c:v>
                </c:pt>
                <c:pt idx="1945">
                  <c:v>3.5289712505603504E-2</c:v>
                </c:pt>
                <c:pt idx="1946">
                  <c:v>3.5189242352665899E-2</c:v>
                </c:pt>
                <c:pt idx="1947">
                  <c:v>3.5098423430216401E-2</c:v>
                </c:pt>
                <c:pt idx="1948">
                  <c:v>3.5017163824826301E-2</c:v>
                </c:pt>
                <c:pt idx="1949">
                  <c:v>3.4945395591043135E-2</c:v>
                </c:pt>
                <c:pt idx="1950">
                  <c:v>3.4883068434530304E-2</c:v>
                </c:pt>
                <c:pt idx="1951">
                  <c:v>3.483014676164134E-2</c:v>
                </c:pt>
                <c:pt idx="1952">
                  <c:v>3.4786607595140684E-2</c:v>
                </c:pt>
                <c:pt idx="1953">
                  <c:v>3.4752438728158121E-2</c:v>
                </c:pt>
                <c:pt idx="1954">
                  <c:v>3.4727633344437972E-2</c:v>
                </c:pt>
                <c:pt idx="1955">
                  <c:v>3.4712189563724093E-2</c:v>
                </c:pt>
                <c:pt idx="1956">
                  <c:v>3.4706112448354864E-2</c:v>
                </c:pt>
                <c:pt idx="1957">
                  <c:v>3.4709409901104563E-2</c:v>
                </c:pt>
                <c:pt idx="1958">
                  <c:v>3.472209949143186E-2</c:v>
                </c:pt>
                <c:pt idx="1959">
                  <c:v>3.4744203984289734E-2</c:v>
                </c:pt>
                <c:pt idx="1960">
                  <c:v>3.4775756405072571E-2</c:v>
                </c:pt>
                <c:pt idx="1961">
                  <c:v>3.4816804059077514E-2</c:v>
                </c:pt>
                <c:pt idx="1962">
                  <c:v>3.4867404195577503E-2</c:v>
                </c:pt>
                <c:pt idx="1963">
                  <c:v>3.4927627342520161E-2</c:v>
                </c:pt>
                <c:pt idx="1964">
                  <c:v>3.4997562708463673E-2</c:v>
                </c:pt>
                <c:pt idx="1965">
                  <c:v>3.50773200252118E-2</c:v>
                </c:pt>
                <c:pt idx="1966">
                  <c:v>3.5167026198437402E-2</c:v>
                </c:pt>
                <c:pt idx="1967">
                  <c:v>3.5266832400182503E-2</c:v>
                </c:pt>
                <c:pt idx="1968">
                  <c:v>3.5376914166297499E-2</c:v>
                </c:pt>
                <c:pt idx="1969">
                  <c:v>3.5497470899274103E-2</c:v>
                </c:pt>
                <c:pt idx="1970">
                  <c:v>3.5628732182608001E-2</c:v>
                </c:pt>
                <c:pt idx="1971">
                  <c:v>3.5770955290737205E-2</c:v>
                </c:pt>
                <c:pt idx="1972">
                  <c:v>3.5924428869584898E-2</c:v>
                </c:pt>
                <c:pt idx="1973">
                  <c:v>3.6089476219947597E-2</c:v>
                </c:pt>
                <c:pt idx="1974">
                  <c:v>3.6266452145870702E-2</c:v>
                </c:pt>
                <c:pt idx="1975">
                  <c:v>3.6455748965953903E-2</c:v>
                </c:pt>
                <c:pt idx="1976">
                  <c:v>3.66578017196897E-2</c:v>
                </c:pt>
                <c:pt idx="1977">
                  <c:v>3.6873084499642904E-2</c:v>
                </c:pt>
                <c:pt idx="1978">
                  <c:v>3.7102118218330801E-2</c:v>
                </c:pt>
                <c:pt idx="1979">
                  <c:v>3.7345475142733203E-2</c:v>
                </c:pt>
                <c:pt idx="1980">
                  <c:v>3.7603781627875102E-2</c:v>
                </c:pt>
                <c:pt idx="1981">
                  <c:v>3.7877724745504299E-2</c:v>
                </c:pt>
                <c:pt idx="1982">
                  <c:v>3.8168055895713301E-2</c:v>
                </c:pt>
                <c:pt idx="1983">
                  <c:v>3.8475597845871304E-2</c:v>
                </c:pt>
                <c:pt idx="1984">
                  <c:v>3.8801247440050105E-2</c:v>
                </c:pt>
                <c:pt idx="1985">
                  <c:v>3.9145986057915805E-2</c:v>
                </c:pt>
                <c:pt idx="1986">
                  <c:v>3.95108890372435E-2</c:v>
                </c:pt>
                <c:pt idx="1987">
                  <c:v>3.9897123614913599E-2</c:v>
                </c:pt>
                <c:pt idx="1988">
                  <c:v>4.0305962423273702E-2</c:v>
                </c:pt>
                <c:pt idx="1989">
                  <c:v>4.0738795127034905E-2</c:v>
                </c:pt>
                <c:pt idx="1990">
                  <c:v>4.1197124739325006E-2</c:v>
                </c:pt>
                <c:pt idx="1991">
                  <c:v>4.1682582153661205E-2</c:v>
                </c:pt>
                <c:pt idx="1992">
                  <c:v>4.2196937640019402E-2</c:v>
                </c:pt>
                <c:pt idx="1993">
                  <c:v>4.27421062172888E-2</c:v>
                </c:pt>
                <c:pt idx="1994">
                  <c:v>4.3320164298760705E-2</c:v>
                </c:pt>
                <c:pt idx="1995">
                  <c:v>4.3933355180528502E-2</c:v>
                </c:pt>
                <c:pt idx="1996">
                  <c:v>4.45840979259342E-2</c:v>
                </c:pt>
                <c:pt idx="1997">
                  <c:v>4.5275005033222904E-2</c:v>
                </c:pt>
                <c:pt idx="1998">
                  <c:v>4.6008894318301297E-2</c:v>
                </c:pt>
                <c:pt idx="1999">
                  <c:v>4.6788803579634705E-2</c:v>
                </c:pt>
                <c:pt idx="2000">
                  <c:v>4.76180052364608E-2</c:v>
                </c:pt>
                <c:pt idx="2001">
                  <c:v>4.8500022907556402E-2</c:v>
                </c:pt>
                <c:pt idx="2002">
                  <c:v>4.94386443576076E-2</c:v>
                </c:pt>
                <c:pt idx="2003">
                  <c:v>5.0437935000013506E-2</c:v>
                </c:pt>
                <c:pt idx="2004">
                  <c:v>5.1502255537287503E-2</c:v>
                </c:pt>
                <c:pt idx="2005">
                  <c:v>5.26362749130104E-2</c:v>
                </c:pt>
                <c:pt idx="2006">
                  <c:v>5.3844980669330106E-2</c:v>
                </c:pt>
                <c:pt idx="2007">
                  <c:v>5.5133690705254104E-2</c:v>
                </c:pt>
                <c:pt idx="2008">
                  <c:v>5.65080599172526E-2</c:v>
                </c:pt>
                <c:pt idx="2009">
                  <c:v>5.7974089565154402E-2</c:v>
                </c:pt>
                <c:pt idx="2010">
                  <c:v>5.9538132555793599E-2</c:v>
                </c:pt>
                <c:pt idx="2011">
                  <c:v>6.1206892590478602E-2</c:v>
                </c:pt>
                <c:pt idx="2012">
                  <c:v>6.2987433057742709E-2</c:v>
                </c:pt>
                <c:pt idx="2013">
                  <c:v>6.48871726290116E-2</c:v>
                </c:pt>
                <c:pt idx="2014">
                  <c:v>6.6913881962297E-2</c:v>
                </c:pt>
                <c:pt idx="2015">
                  <c:v>6.9075684109629304E-2</c:v>
                </c:pt>
                <c:pt idx="2016">
                  <c:v>7.1381046908648493E-2</c:v>
                </c:pt>
                <c:pt idx="2017">
                  <c:v>7.3838775507538298E-2</c:v>
                </c:pt>
                <c:pt idx="2018">
                  <c:v>7.6458003376123795E-2</c:v>
                </c:pt>
                <c:pt idx="2019">
                  <c:v>7.9248180575507809E-2</c:v>
                </c:pt>
                <c:pt idx="2020">
                  <c:v>8.2219061881657007E-2</c:v>
                </c:pt>
                <c:pt idx="2021">
                  <c:v>8.5380684408637803E-2</c:v>
                </c:pt>
                <c:pt idx="2022">
                  <c:v>8.8743345697632592E-2</c:v>
                </c:pt>
                <c:pt idx="2023">
                  <c:v>9.2317586870141494E-2</c:v>
                </c:pt>
                <c:pt idx="2024">
                  <c:v>9.6114154553124498E-2</c:v>
                </c:pt>
                <c:pt idx="2025">
                  <c:v>0.1001439722244831</c:v>
                </c:pt>
                <c:pt idx="2026">
                  <c:v>0.10441811328180731</c:v>
                </c:pt>
                <c:pt idx="2027">
                  <c:v>0.10894775381784891</c:v>
                </c:pt>
                <c:pt idx="2028">
                  <c:v>0.1137441282209502</c:v>
                </c:pt>
                <c:pt idx="2029">
                  <c:v>0.11881849041611969</c:v>
                </c:pt>
                <c:pt idx="2030">
                  <c:v>0.12418205927532619</c:v>
                </c:pt>
                <c:pt idx="2031">
                  <c:v>0.129845970504983</c:v>
                </c:pt>
                <c:pt idx="2032">
                  <c:v>0.13582121661719301</c:v>
                </c:pt>
                <c:pt idx="2033">
                  <c:v>0.14211858965590501</c:v>
                </c:pt>
                <c:pt idx="2034">
                  <c:v>0.148748621777782</c:v>
                </c:pt>
                <c:pt idx="2035">
                  <c:v>0.155721524440807</c:v>
                </c:pt>
                <c:pt idx="2036">
                  <c:v>0.16304712582528499</c:v>
                </c:pt>
                <c:pt idx="2037">
                  <c:v>0.17073479716075798</c:v>
                </c:pt>
                <c:pt idx="2038">
                  <c:v>0.178793402865635</c:v>
                </c:pt>
                <c:pt idx="2039">
                  <c:v>0.18723121659152001</c:v>
                </c:pt>
                <c:pt idx="2040">
                  <c:v>0.196055852851764</c:v>
                </c:pt>
                <c:pt idx="2041">
                  <c:v>0.205274215878157</c:v>
                </c:pt>
                <c:pt idx="2042">
                  <c:v>0.21489241149750199</c:v>
                </c:pt>
                <c:pt idx="2043">
                  <c:v>0.224915675110722</c:v>
                </c:pt>
                <c:pt idx="2044">
                  <c:v>0.23534831574280199</c:v>
                </c:pt>
                <c:pt idx="2045">
                  <c:v>0.246193638222098</c:v>
                </c:pt>
                <c:pt idx="2046">
                  <c:v>0.25745388092998001</c:v>
                </c:pt>
                <c:pt idx="2047">
                  <c:v>0.26913013214759202</c:v>
                </c:pt>
                <c:pt idx="2048">
                  <c:v>0.28122227034055702</c:v>
                </c:pt>
                <c:pt idx="2049">
                  <c:v>0.29372891017914804</c:v>
                </c:pt>
                <c:pt idx="2050">
                  <c:v>0.30664733848840603</c:v>
                </c:pt>
                <c:pt idx="2051">
                  <c:v>0.31997345927520904</c:v>
                </c:pt>
                <c:pt idx="2052">
                  <c:v>0.33370174473400704</c:v>
                </c:pt>
                <c:pt idx="2053">
                  <c:v>0.34782519142997204</c:v>
                </c:pt>
                <c:pt idx="2054">
                  <c:v>0.36233528221094202</c:v>
                </c:pt>
                <c:pt idx="2055">
                  <c:v>0.377221954784075</c:v>
                </c:pt>
                <c:pt idx="2056">
                  <c:v>0.392473574453716</c:v>
                </c:pt>
                <c:pt idx="2057">
                  <c:v>0.40807691711702604</c:v>
                </c:pt>
                <c:pt idx="2058">
                  <c:v>0.42401715533635503</c:v>
                </c:pt>
                <c:pt idx="2059">
                  <c:v>0.44027784914762103</c:v>
                </c:pt>
                <c:pt idx="2060">
                  <c:v>0.45684094492043603</c:v>
                </c:pt>
                <c:pt idx="2061">
                  <c:v>0.47368677787265501</c:v>
                </c:pt>
                <c:pt idx="2062">
                  <c:v>0.49079408243170902</c:v>
                </c:pt>
                <c:pt idx="2063">
                  <c:v>0.50814000661355496</c:v>
                </c:pt>
                <c:pt idx="2064">
                  <c:v>0.52570013097536805</c:v>
                </c:pt>
                <c:pt idx="2065">
                  <c:v>0.54344849964561204</c:v>
                </c:pt>
                <c:pt idx="2066">
                  <c:v>0.56135765271397897</c:v>
                </c:pt>
                <c:pt idx="2067">
                  <c:v>0.57939866942015206</c:v>
                </c:pt>
                <c:pt idx="2068">
                  <c:v>0.59754122869358206</c:v>
                </c:pt>
                <c:pt idx="2069">
                  <c:v>0.61575366727733705</c:v>
                </c:pt>
                <c:pt idx="2070">
                  <c:v>0.63400304826952303</c:v>
                </c:pt>
                <c:pt idx="2071">
                  <c:v>0.65225524380016398</c:v>
                </c:pt>
                <c:pt idx="2072">
                  <c:v>0.67047503428497301</c:v>
                </c:pt>
                <c:pt idx="2073">
                  <c:v>0.68862622467955303</c:v>
                </c:pt>
                <c:pt idx="2074">
                  <c:v>0.70667174863958304</c:v>
                </c:pt>
                <c:pt idx="2075">
                  <c:v>0.72457380221846801</c:v>
                </c:pt>
                <c:pt idx="2076">
                  <c:v>0.74229398877546604</c:v>
                </c:pt>
                <c:pt idx="2077">
                  <c:v>0.75979347817200504</c:v>
                </c:pt>
                <c:pt idx="2078">
                  <c:v>0.77703315802922401</c:v>
                </c:pt>
                <c:pt idx="2079">
                  <c:v>0.79397380921979699</c:v>
                </c:pt>
                <c:pt idx="2080">
                  <c:v>0.81057629425264</c:v>
                </c:pt>
                <c:pt idx="2081">
                  <c:v>0.82680173316201</c:v>
                </c:pt>
                <c:pt idx="2082">
                  <c:v>0.84261170242762307</c:v>
                </c:pt>
                <c:pt idx="2083">
                  <c:v>0.85796842718493105</c:v>
                </c:pt>
                <c:pt idx="2084">
                  <c:v>0.87283498160346806</c:v>
                </c:pt>
                <c:pt idx="2085">
                  <c:v>0.88717547941969399</c:v>
                </c:pt>
                <c:pt idx="2086">
                  <c:v>0.90095526666471204</c:v>
                </c:pt>
                <c:pt idx="2087">
                  <c:v>0.91414110945947502</c:v>
                </c:pt>
                <c:pt idx="2088">
                  <c:v>0.926701368881091</c:v>
                </c:pt>
                <c:pt idx="2089">
                  <c:v>0.93860617225647403</c:v>
                </c:pt>
                <c:pt idx="2090">
                  <c:v>0.94982756099364907</c:v>
                </c:pt>
                <c:pt idx="2091">
                  <c:v>0.96033963842421899</c:v>
                </c:pt>
                <c:pt idx="2092">
                  <c:v>0.97011869250814198</c:v>
                </c:pt>
                <c:pt idx="2093">
                  <c:v>0.97914330986526499</c:v>
                </c:pt>
                <c:pt idx="2094">
                  <c:v>0.98739447344684905</c:v>
                </c:pt>
                <c:pt idx="2095">
                  <c:v>0.99485564094233503</c:v>
                </c:pt>
                <c:pt idx="2096">
                  <c:v>1.0015128017163759</c:v>
                </c:pt>
                <c:pt idx="2097">
                  <c:v>1.007354519256775</c:v>
                </c:pt>
                <c:pt idx="2098">
                  <c:v>1.012371964031634</c:v>
                </c:pt>
                <c:pt idx="2099">
                  <c:v>1.01655892489003</c:v>
                </c:pt>
                <c:pt idx="2100">
                  <c:v>1.019911799470373</c:v>
                </c:pt>
                <c:pt idx="2101">
                  <c:v>1.022429573417271</c:v>
                </c:pt>
                <c:pt idx="2102">
                  <c:v>1.0241137808073351</c:v>
                </c:pt>
                <c:pt idx="2103">
                  <c:v>1.0249684430867669</c:v>
                </c:pt>
                <c:pt idx="2104">
                  <c:v>1.0249999999999999</c:v>
                </c:pt>
                <c:pt idx="2105">
                  <c:v>1.0242172279552659</c:v>
                </c:pt>
                <c:pt idx="2106">
                  <c:v>1.0226311346413579</c:v>
                </c:pt>
                <c:pt idx="2107">
                  <c:v>1.0202548497543369</c:v>
                </c:pt>
                <c:pt idx="2108">
                  <c:v>1.017103508650691</c:v>
                </c:pt>
                <c:pt idx="2109">
                  <c:v>1.013194120809237</c:v>
                </c:pt>
                <c:pt idx="2110">
                  <c:v>1.0085454357327399</c:v>
                </c:pt>
                <c:pt idx="2111">
                  <c:v>1.0031778001931129</c:v>
                </c:pt>
                <c:pt idx="2112">
                  <c:v>0.99711301410447306</c:v>
                </c:pt>
                <c:pt idx="2113">
                  <c:v>0.99037418947992206</c:v>
                </c:pt>
                <c:pt idx="2114">
                  <c:v>0.98298560389645706</c:v>
                </c:pt>
                <c:pt idx="2115">
                  <c:v>0.974972559015167</c:v>
                </c:pt>
                <c:pt idx="2116">
                  <c:v>0.96636123649678207</c:v>
                </c:pt>
                <c:pt idx="2117">
                  <c:v>0.95717855591290202</c:v>
                </c:pt>
                <c:pt idx="2118">
                  <c:v>0.94745204580176801</c:v>
                </c:pt>
                <c:pt idx="2119">
                  <c:v>0.93720971385789598</c:v>
                </c:pt>
                <c:pt idx="2120">
                  <c:v>0.92647992199076101</c:v>
                </c:pt>
                <c:pt idx="2121">
                  <c:v>0.91529127509743102</c:v>
                </c:pt>
                <c:pt idx="2122">
                  <c:v>0.90367250882222805</c:v>
                </c:pt>
                <c:pt idx="2123">
                  <c:v>0.89165238270435898</c:v>
                </c:pt>
                <c:pt idx="2124">
                  <c:v>0.87925959633964601</c:v>
                </c:pt>
                <c:pt idx="2125">
                  <c:v>0.86652269300950602</c:v>
                </c:pt>
                <c:pt idx="2126">
                  <c:v>0.853469974107678</c:v>
                </c:pt>
                <c:pt idx="2127">
                  <c:v>0.84012944540072998</c:v>
                </c:pt>
                <c:pt idx="2128">
                  <c:v>0.82652874417781608</c:v>
                </c:pt>
                <c:pt idx="2129">
                  <c:v>0.81269506766925503</c:v>
                </c:pt>
                <c:pt idx="2130">
                  <c:v>0.79865512954191298</c:v>
                </c:pt>
                <c:pt idx="2131">
                  <c:v>0.78443510935884497</c:v>
                </c:pt>
                <c:pt idx="2132">
                  <c:v>0.77006060565219503</c:v>
                </c:pt>
                <c:pt idx="2133">
                  <c:v>0.75555659507730699</c:v>
                </c:pt>
                <c:pt idx="2134">
                  <c:v>0.74094739453286307</c:v>
                </c:pt>
                <c:pt idx="2135">
                  <c:v>0.72625662712077899</c:v>
                </c:pt>
                <c:pt idx="2136">
                  <c:v>0.71150718821027403</c:v>
                </c:pt>
                <c:pt idx="2137">
                  <c:v>0.69672122348755605</c:v>
                </c:pt>
                <c:pt idx="2138">
                  <c:v>0.68192010494344801</c:v>
                </c:pt>
                <c:pt idx="2139">
                  <c:v>0.66712440783924498</c:v>
                </c:pt>
                <c:pt idx="2140">
                  <c:v>0.65235389333556204</c:v>
                </c:pt>
                <c:pt idx="2141">
                  <c:v>0.637627493466704</c:v>
                </c:pt>
                <c:pt idx="2142">
                  <c:v>0.62296329706986397</c:v>
                </c:pt>
                <c:pt idx="2143">
                  <c:v>0.60837854651657697</c:v>
                </c:pt>
                <c:pt idx="2144">
                  <c:v>0.59388963494049807</c:v>
                </c:pt>
                <c:pt idx="2145">
                  <c:v>0.57951209915796398</c:v>
                </c:pt>
                <c:pt idx="2146">
                  <c:v>0.56526061571657205</c:v>
                </c:pt>
                <c:pt idx="2147">
                  <c:v>0.55114900857415505</c:v>
                </c:pt>
                <c:pt idx="2148">
                  <c:v>0.53719025403698406</c:v>
                </c:pt>
                <c:pt idx="2149">
                  <c:v>0.52339647589586102</c:v>
                </c:pt>
                <c:pt idx="2150">
                  <c:v>0.50977896438317905</c:v>
                </c:pt>
                <c:pt idx="2151">
                  <c:v>0.49634818257593299</c:v>
                </c:pt>
                <c:pt idx="2152">
                  <c:v>0.48311376487624802</c:v>
                </c:pt>
                <c:pt idx="2153">
                  <c:v>0.47008454665302002</c:v>
                </c:pt>
                <c:pt idx="2154">
                  <c:v>0.45726857241911401</c:v>
                </c:pt>
                <c:pt idx="2155">
                  <c:v>0.44467310693841</c:v>
                </c:pt>
                <c:pt idx="2156">
                  <c:v>0.43230466252192301</c:v>
                </c:pt>
                <c:pt idx="2157">
                  <c:v>0.42016900598511203</c:v>
                </c:pt>
                <c:pt idx="2158">
                  <c:v>0.40827118921762001</c:v>
                </c:pt>
                <c:pt idx="2159">
                  <c:v>0.39661557281108101</c:v>
                </c:pt>
                <c:pt idx="2160">
                  <c:v>0.38520584155045401</c:v>
                </c:pt>
                <c:pt idx="2161">
                  <c:v>0.37404502917708904</c:v>
                </c:pt>
                <c:pt idx="2162">
                  <c:v>0.36313553709376101</c:v>
                </c:pt>
                <c:pt idx="2163">
                  <c:v>0.35247916773704302</c:v>
                </c:pt>
                <c:pt idx="2164">
                  <c:v>0.34207714591824001</c:v>
                </c:pt>
                <c:pt idx="2165">
                  <c:v>0.33193013749789801</c:v>
                </c:pt>
                <c:pt idx="2166">
                  <c:v>0.32203827816158204</c:v>
                </c:pt>
                <c:pt idx="2167">
                  <c:v>0.31240119308207803</c:v>
                </c:pt>
                <c:pt idx="2168">
                  <c:v>0.30301803163979402</c:v>
                </c:pt>
                <c:pt idx="2169">
                  <c:v>0.29388748868086201</c:v>
                </c:pt>
                <c:pt idx="2170">
                  <c:v>0.28500782955923903</c:v>
                </c:pt>
                <c:pt idx="2171">
                  <c:v>0.27637691977303103</c:v>
                </c:pt>
                <c:pt idx="2172">
                  <c:v>0.26799225223774603</c:v>
                </c:pt>
                <c:pt idx="2173">
                  <c:v>0.25985097799763102</c:v>
                </c:pt>
                <c:pt idx="2174">
                  <c:v>0.251949931321857</c:v>
                </c:pt>
                <c:pt idx="2175">
                  <c:v>0.24428565169159699</c:v>
                </c:pt>
                <c:pt idx="2176">
                  <c:v>0.23685442327440298</c:v>
                </c:pt>
                <c:pt idx="2177">
                  <c:v>0.22965230024387601</c:v>
                </c:pt>
                <c:pt idx="2178">
                  <c:v>0.22267512523562999</c:v>
                </c:pt>
                <c:pt idx="2179">
                  <c:v>0.21591855852506001</c:v>
                </c:pt>
                <c:pt idx="2180">
                  <c:v>0.209378105820826</c:v>
                </c:pt>
                <c:pt idx="2181">
                  <c:v>0.203049142783405</c:v>
                </c:pt>
                <c:pt idx="2182">
                  <c:v>0.196926927225448</c:v>
                </c:pt>
                <c:pt idx="2183">
                  <c:v>0.19100662782292999</c:v>
                </c:pt>
                <c:pt idx="2184">
                  <c:v>0.185283348856837</c:v>
                </c:pt>
                <c:pt idx="2185">
                  <c:v>0.17975214025317698</c:v>
                </c:pt>
                <c:pt idx="2186">
                  <c:v>0.174408021098165</c:v>
                </c:pt>
                <c:pt idx="2187">
                  <c:v>0.16924599775754198</c:v>
                </c:pt>
                <c:pt idx="2188">
                  <c:v>0.16426106833721899</c:v>
                </c:pt>
                <c:pt idx="2189">
                  <c:v>0.15944824541994199</c:v>
                </c:pt>
                <c:pt idx="2190">
                  <c:v>0.15480256878784798</c:v>
                </c:pt>
                <c:pt idx="2191">
                  <c:v>0.15031911856014998</c:v>
                </c:pt>
                <c:pt idx="2192">
                  <c:v>0.14599301997633399</c:v>
                </c:pt>
                <c:pt idx="2193">
                  <c:v>0.141819450750023</c:v>
                </c:pt>
                <c:pt idx="2194">
                  <c:v>0.13779365568493099</c:v>
                </c:pt>
                <c:pt idx="2195">
                  <c:v>0.13391094317124999</c:v>
                </c:pt>
                <c:pt idx="2196">
                  <c:v>0.13016669651142801</c:v>
                </c:pt>
                <c:pt idx="2197">
                  <c:v>0.126556384016105</c:v>
                </c:pt>
                <c:pt idx="2198">
                  <c:v>0.1230755528048593</c:v>
                </c:pt>
                <c:pt idx="2199">
                  <c:v>0.1197198364034768</c:v>
                </c:pt>
                <c:pt idx="2200">
                  <c:v>0.1164849630871605</c:v>
                </c:pt>
                <c:pt idx="2201">
                  <c:v>0.1133667517564759</c:v>
                </c:pt>
                <c:pt idx="2202">
                  <c:v>0.11036111182497049</c:v>
                </c:pt>
                <c:pt idx="2203">
                  <c:v>0.10746406002134701</c:v>
                </c:pt>
                <c:pt idx="2204">
                  <c:v>0.10467171536584</c:v>
                </c:pt>
                <c:pt idx="2205">
                  <c:v>0.10198029799439201</c:v>
                </c:pt>
                <c:pt idx="2206">
                  <c:v>9.9386138088796705E-2</c:v>
                </c:pt>
                <c:pt idx="2207">
                  <c:v>9.6885706843378189E-2</c:v>
                </c:pt>
                <c:pt idx="2208">
                  <c:v>9.4475529362806093E-2</c:v>
                </c:pt>
                <c:pt idx="2209">
                  <c:v>9.2152240411512709E-2</c:v>
                </c:pt>
                <c:pt idx="2210">
                  <c:v>8.9912659501679815E-2</c:v>
                </c:pt>
                <c:pt idx="2211">
                  <c:v>8.7753680889975705E-2</c:v>
                </c:pt>
                <c:pt idx="2212">
                  <c:v>8.5672318605209297E-2</c:v>
                </c:pt>
                <c:pt idx="2213">
                  <c:v>8.3665702066286707E-2</c:v>
                </c:pt>
                <c:pt idx="2214">
                  <c:v>8.17310696352299E-2</c:v>
                </c:pt>
                <c:pt idx="2215">
                  <c:v>7.9865771347780695E-2</c:v>
                </c:pt>
                <c:pt idx="2216">
                  <c:v>7.8067264446313303E-2</c:v>
                </c:pt>
                <c:pt idx="2217">
                  <c:v>7.6333109704610491E-2</c:v>
                </c:pt>
                <c:pt idx="2218">
                  <c:v>7.4660961498112702E-2</c:v>
                </c:pt>
                <c:pt idx="2219">
                  <c:v>7.3048571986416802E-2</c:v>
                </c:pt>
                <c:pt idx="2220">
                  <c:v>7.1493785982659791E-2</c:v>
                </c:pt>
                <c:pt idx="2221">
                  <c:v>6.9994523324617391E-2</c:v>
                </c:pt>
                <c:pt idx="2222">
                  <c:v>6.8548787386797899E-2</c:v>
                </c:pt>
                <c:pt idx="2223">
                  <c:v>6.7154656892037506E-2</c:v>
                </c:pt>
                <c:pt idx="2224">
                  <c:v>6.5810280113627495E-2</c:v>
                </c:pt>
                <c:pt idx="2225">
                  <c:v>6.4513876882569002E-2</c:v>
                </c:pt>
                <c:pt idx="2226">
                  <c:v>6.3263725596474002E-2</c:v>
                </c:pt>
                <c:pt idx="2227">
                  <c:v>6.2058168424056905E-2</c:v>
                </c:pt>
                <c:pt idx="2228">
                  <c:v>6.0895603847959903E-2</c:v>
                </c:pt>
                <c:pt idx="2229">
                  <c:v>5.9774488235169301E-2</c:v>
                </c:pt>
                <c:pt idx="2230">
                  <c:v>5.8693336017767904E-2</c:v>
                </c:pt>
                <c:pt idx="2231">
                  <c:v>5.7650714422708998E-2</c:v>
                </c:pt>
                <c:pt idx="2232">
                  <c:v>5.6645241732714E-2</c:v>
                </c:pt>
                <c:pt idx="2233">
                  <c:v>5.5675584665375699E-2</c:v>
                </c:pt>
                <c:pt idx="2234">
                  <c:v>5.4740460224724397E-2</c:v>
                </c:pt>
                <c:pt idx="2235">
                  <c:v>5.3838633144664999E-2</c:v>
                </c:pt>
                <c:pt idx="2236">
                  <c:v>5.2968910345533901E-2</c:v>
                </c:pt>
                <c:pt idx="2237">
                  <c:v>5.2130143707141502E-2</c:v>
                </c:pt>
                <c:pt idx="2238">
                  <c:v>5.13212248009976E-2</c:v>
                </c:pt>
                <c:pt idx="2239">
                  <c:v>5.0541087634714002E-2</c:v>
                </c:pt>
                <c:pt idx="2240">
                  <c:v>4.9788708858573505E-2</c:v>
                </c:pt>
                <c:pt idx="2241">
                  <c:v>4.9063098544126299E-2</c:v>
                </c:pt>
                <c:pt idx="2242">
                  <c:v>4.8363303320658205E-2</c:v>
                </c:pt>
                <c:pt idx="2243">
                  <c:v>4.7688405220515498E-2</c:v>
                </c:pt>
                <c:pt idx="2244">
                  <c:v>4.7037519118630203E-2</c:v>
                </c:pt>
                <c:pt idx="2245">
                  <c:v>4.6409796411592999E-2</c:v>
                </c:pt>
                <c:pt idx="2246">
                  <c:v>4.5804421307816902E-2</c:v>
                </c:pt>
                <c:pt idx="2247">
                  <c:v>4.5220607820906297E-2</c:v>
                </c:pt>
                <c:pt idx="2248">
                  <c:v>4.4657602687515105E-2</c:v>
                </c:pt>
                <c:pt idx="2249">
                  <c:v>4.4114674817804803E-2</c:v>
                </c:pt>
                <c:pt idx="2250">
                  <c:v>4.3591121652771E-2</c:v>
                </c:pt>
                <c:pt idx="2251">
                  <c:v>4.3086266364834799E-2</c:v>
                </c:pt>
                <c:pt idx="2252">
                  <c:v>4.25994517818436E-2</c:v>
                </c:pt>
                <c:pt idx="2253">
                  <c:v>4.2130044749918501E-2</c:v>
                </c:pt>
                <c:pt idx="2254">
                  <c:v>4.1677429520253502E-2</c:v>
                </c:pt>
                <c:pt idx="2255">
                  <c:v>4.12410124409021E-2</c:v>
                </c:pt>
                <c:pt idx="2256">
                  <c:v>4.0820216571079204E-2</c:v>
                </c:pt>
                <c:pt idx="2257">
                  <c:v>4.0414481911026999E-2</c:v>
                </c:pt>
                <c:pt idx="2258">
                  <c:v>4.0023265447471104E-2</c:v>
                </c:pt>
                <c:pt idx="2259">
                  <c:v>3.9646039998486704E-2</c:v>
                </c:pt>
                <c:pt idx="2260">
                  <c:v>3.9282298123889399E-2</c:v>
                </c:pt>
                <c:pt idx="2261">
                  <c:v>3.89315462459532E-2</c:v>
                </c:pt>
                <c:pt idx="2262">
                  <c:v>3.85933131130499E-2</c:v>
                </c:pt>
                <c:pt idx="2263">
                  <c:v>3.8267142997743399E-2</c:v>
                </c:pt>
                <c:pt idx="2264">
                  <c:v>3.7952599070413498E-2</c:v>
                </c:pt>
                <c:pt idx="2265">
                  <c:v>3.7649260060639303E-2</c:v>
                </c:pt>
                <c:pt idx="2266">
                  <c:v>3.7356718957576002E-2</c:v>
                </c:pt>
                <c:pt idx="2267">
                  <c:v>3.7074591071299803E-2</c:v>
                </c:pt>
                <c:pt idx="2268">
                  <c:v>3.68025062687002E-2</c:v>
                </c:pt>
                <c:pt idx="2269">
                  <c:v>3.65401064671887E-2</c:v>
                </c:pt>
                <c:pt idx="2270">
                  <c:v>3.62870557733612E-2</c:v>
                </c:pt>
                <c:pt idx="2271">
                  <c:v>3.60430378830814E-2</c:v>
                </c:pt>
                <c:pt idx="2272">
                  <c:v>3.5807741694010201E-2</c:v>
                </c:pt>
                <c:pt idx="2273">
                  <c:v>3.55808714843893E-2</c:v>
                </c:pt>
                <c:pt idx="2274">
                  <c:v>3.5362149341906804E-2</c:v>
                </c:pt>
                <c:pt idx="2275">
                  <c:v>3.5151306508088002E-2</c:v>
                </c:pt>
                <c:pt idx="2276">
                  <c:v>3.4948082785068051E-2</c:v>
                </c:pt>
                <c:pt idx="2277">
                  <c:v>3.4752233266398223E-2</c:v>
                </c:pt>
                <c:pt idx="2278">
                  <c:v>3.4563515766338399E-2</c:v>
                </c:pt>
                <c:pt idx="2279">
                  <c:v>3.4381687842940149E-2</c:v>
                </c:pt>
                <c:pt idx="2280">
                  <c:v>3.4206519616524232E-2</c:v>
                </c:pt>
                <c:pt idx="2281">
                  <c:v>3.4037785028302348E-2</c:v>
                </c:pt>
                <c:pt idx="2282">
                  <c:v>3.3875256505810275E-2</c:v>
                </c:pt>
                <c:pt idx="2283">
                  <c:v>3.3718708397648664E-2</c:v>
                </c:pt>
                <c:pt idx="2284">
                  <c:v>3.356791609997023E-2</c:v>
                </c:pt>
                <c:pt idx="2285">
                  <c:v>3.3422654519884187E-2</c:v>
                </c:pt>
                <c:pt idx="2286">
                  <c:v>3.3282697485292993E-2</c:v>
                </c:pt>
                <c:pt idx="2287">
                  <c:v>3.3147829194934142E-2</c:v>
                </c:pt>
                <c:pt idx="2288">
                  <c:v>3.301783217454804E-2</c:v>
                </c:pt>
                <c:pt idx="2289">
                  <c:v>3.289249060279209E-2</c:v>
                </c:pt>
                <c:pt idx="2290">
                  <c:v>3.277159954981286E-2</c:v>
                </c:pt>
                <c:pt idx="2291">
                  <c:v>3.2654957378226213E-2</c:v>
                </c:pt>
                <c:pt idx="2292">
                  <c:v>3.254237067652907E-2</c:v>
                </c:pt>
                <c:pt idx="2293">
                  <c:v>3.2433654084740401E-2</c:v>
                </c:pt>
                <c:pt idx="2294">
                  <c:v>3.2328634265354608E-2</c:v>
                </c:pt>
                <c:pt idx="2295">
                  <c:v>3.2227146063018575E-2</c:v>
                </c:pt>
                <c:pt idx="2296">
                  <c:v>3.2129029503126759E-2</c:v>
                </c:pt>
                <c:pt idx="2297">
                  <c:v>3.2034132904844664E-2</c:v>
                </c:pt>
                <c:pt idx="2298">
                  <c:v>3.1942311351177893E-2</c:v>
                </c:pt>
                <c:pt idx="2299">
                  <c:v>3.1853427831173703E-2</c:v>
                </c:pt>
                <c:pt idx="2300">
                  <c:v>3.1767350161511394E-2</c:v>
                </c:pt>
                <c:pt idx="2301">
                  <c:v>3.1683951769942223E-2</c:v>
                </c:pt>
                <c:pt idx="2302">
                  <c:v>3.1603114878314374E-2</c:v>
                </c:pt>
                <c:pt idx="2303">
                  <c:v>3.1524729163024123E-2</c:v>
                </c:pt>
                <c:pt idx="2304">
                  <c:v>3.1448697843553412E-2</c:v>
                </c:pt>
                <c:pt idx="2305">
                  <c:v>3.1374933063604574E-2</c:v>
                </c:pt>
                <c:pt idx="2306">
                  <c:v>3.1303350801620708E-2</c:v>
                </c:pt>
                <c:pt idx="2307">
                  <c:v>3.1233881488201921E-2</c:v>
                </c:pt>
                <c:pt idx="2308">
                  <c:v>3.1166465225904171E-2</c:v>
                </c:pt>
                <c:pt idx="2309">
                  <c:v>3.1101044396568883E-2</c:v>
                </c:pt>
                <c:pt idx="2310">
                  <c:v>3.103756639322567E-2</c:v>
                </c:pt>
                <c:pt idx="2311">
                  <c:v>3.0975979061388471E-2</c:v>
                </c:pt>
                <c:pt idx="2312">
                  <c:v>3.0916230069254372E-2</c:v>
                </c:pt>
                <c:pt idx="2313">
                  <c:v>3.0858262091957311E-2</c:v>
                </c:pt>
                <c:pt idx="2314">
                  <c:v>3.0802012295274132E-2</c:v>
                </c:pt>
                <c:pt idx="2315">
                  <c:v>3.0747411274039172E-2</c:v>
                </c:pt>
                <c:pt idx="2316">
                  <c:v>3.069438585128046E-2</c:v>
                </c:pt>
                <c:pt idx="2317">
                  <c:v>3.0642859220835702E-2</c:v>
                </c:pt>
                <c:pt idx="2318">
                  <c:v>3.0592753983799729E-2</c:v>
                </c:pt>
                <c:pt idx="2319">
                  <c:v>3.0543996529609572E-2</c:v>
                </c:pt>
                <c:pt idx="2320">
                  <c:v>3.0496520805329431E-2</c:v>
                </c:pt>
                <c:pt idx="2321">
                  <c:v>3.045026475779386E-2</c:v>
                </c:pt>
                <c:pt idx="2322">
                  <c:v>3.0405170117664269E-2</c:v>
                </c:pt>
                <c:pt idx="2323">
                  <c:v>3.0361189933149339E-2</c:v>
                </c:pt>
                <c:pt idx="2324">
                  <c:v>3.031828037369054E-2</c:v>
                </c:pt>
                <c:pt idx="2325">
                  <c:v>3.0276397109086091E-2</c:v>
                </c:pt>
                <c:pt idx="2326">
                  <c:v>3.0235493750162521E-2</c:v>
                </c:pt>
                <c:pt idx="2327">
                  <c:v>3.0195516021391762E-2</c:v>
                </c:pt>
                <c:pt idx="2328">
                  <c:v>3.0156402945104983E-2</c:v>
                </c:pt>
                <c:pt idx="2329">
                  <c:v>3.011808200119874E-2</c:v>
                </c:pt>
                <c:pt idx="2330">
                  <c:v>3.0080470716308812E-2</c:v>
                </c:pt>
                <c:pt idx="2331">
                  <c:v>3.0043476230017421E-2</c:v>
                </c:pt>
                <c:pt idx="2332">
                  <c:v>3.0006999028945242E-2</c:v>
                </c:pt>
                <c:pt idx="2333">
                  <c:v>2.9970941911982692E-2</c:v>
                </c:pt>
                <c:pt idx="2334">
                  <c:v>2.9935211254489003E-2</c:v>
                </c:pt>
                <c:pt idx="2335">
                  <c:v>2.9899723951548801E-2</c:v>
                </c:pt>
                <c:pt idx="2336">
                  <c:v>2.9864413490393753E-2</c:v>
                </c:pt>
                <c:pt idx="2337">
                  <c:v>2.982923101519859E-2</c:v>
                </c:pt>
                <c:pt idx="2338">
                  <c:v>2.9794148558928892E-2</c:v>
                </c:pt>
                <c:pt idx="2339">
                  <c:v>2.975916219207958E-2</c:v>
                </c:pt>
                <c:pt idx="2340">
                  <c:v>2.9724284723754591E-2</c:v>
                </c:pt>
                <c:pt idx="2341">
                  <c:v>2.9689542495357941E-2</c:v>
                </c:pt>
                <c:pt idx="2342">
                  <c:v>2.9654972995560882E-2</c:v>
                </c:pt>
                <c:pt idx="2343">
                  <c:v>2.962061544565775E-2</c:v>
                </c:pt>
                <c:pt idx="2344">
                  <c:v>2.9586506511972931E-2</c:v>
                </c:pt>
                <c:pt idx="2345">
                  <c:v>2.9552677927106162E-2</c:v>
                </c:pt>
                <c:pt idx="2346">
                  <c:v>2.9519146743485911E-2</c:v>
                </c:pt>
                <c:pt idx="2347">
                  <c:v>2.9485914822208942E-2</c:v>
                </c:pt>
                <c:pt idx="2348">
                  <c:v>2.9452971021516949E-2</c:v>
                </c:pt>
                <c:pt idx="2349">
                  <c:v>2.9420292457323083E-2</c:v>
                </c:pt>
                <c:pt idx="2350">
                  <c:v>2.9387847902222451E-2</c:v>
                </c:pt>
                <c:pt idx="2351">
                  <c:v>2.9355603434042612E-2</c:v>
                </c:pt>
                <c:pt idx="2352">
                  <c:v>2.9323526784140651E-2</c:v>
                </c:pt>
                <c:pt idx="2353">
                  <c:v>2.9291591581686829E-2</c:v>
                </c:pt>
                <c:pt idx="2354">
                  <c:v>2.9259785717701391E-2</c:v>
                </c:pt>
                <c:pt idx="2355">
                  <c:v>2.9228116829518452E-2</c:v>
                </c:pt>
                <c:pt idx="2356">
                  <c:v>2.919660835481145E-2</c:v>
                </c:pt>
                <c:pt idx="2357">
                  <c:v>2.9165293479388271E-2</c:v>
                </c:pt>
                <c:pt idx="2358">
                  <c:v>2.913421952298087E-2</c:v>
                </c:pt>
                <c:pt idx="2359">
                  <c:v>2.9103446227062763E-2</c:v>
                </c:pt>
                <c:pt idx="2360">
                  <c:v>2.9073032040988631E-2</c:v>
                </c:pt>
                <c:pt idx="2361">
                  <c:v>2.9043028341781643E-2</c:v>
                </c:pt>
                <c:pt idx="2362">
                  <c:v>2.9013475261882551E-2</c:v>
                </c:pt>
                <c:pt idx="2363">
                  <c:v>2.8984394600829261E-2</c:v>
                </c:pt>
                <c:pt idx="2364">
                  <c:v>2.8955790220968902E-2</c:v>
                </c:pt>
                <c:pt idx="2365">
                  <c:v>2.8927636055291691E-2</c:v>
                </c:pt>
                <c:pt idx="2366">
                  <c:v>2.8899884038306282E-2</c:v>
                </c:pt>
                <c:pt idx="2367">
                  <c:v>2.887246484226804E-2</c:v>
                </c:pt>
                <c:pt idx="2368">
                  <c:v>2.8845291174778853E-2</c:v>
                </c:pt>
                <c:pt idx="2369">
                  <c:v>2.8818263867212812E-2</c:v>
                </c:pt>
                <c:pt idx="2370">
                  <c:v>2.8791280795072913E-2</c:v>
                </c:pt>
                <c:pt idx="2371">
                  <c:v>2.876425066277365E-2</c:v>
                </c:pt>
                <c:pt idx="2372">
                  <c:v>2.8737089940656851E-2</c:v>
                </c:pt>
                <c:pt idx="2373">
                  <c:v>2.8709739962269061E-2</c:v>
                </c:pt>
                <c:pt idx="2374">
                  <c:v>2.8682164928735012E-2</c:v>
                </c:pt>
                <c:pt idx="2375">
                  <c:v>2.865436043145058E-2</c:v>
                </c:pt>
                <c:pt idx="2376">
                  <c:v>2.8626358154976772E-2</c:v>
                </c:pt>
                <c:pt idx="2377">
                  <c:v>2.8598208474941721E-2</c:v>
                </c:pt>
                <c:pt idx="2378">
                  <c:v>2.8569993899316401E-2</c:v>
                </c:pt>
                <c:pt idx="2379">
                  <c:v>2.8541816671868982E-2</c:v>
                </c:pt>
                <c:pt idx="2380">
                  <c:v>2.8513783491959242E-2</c:v>
                </c:pt>
                <c:pt idx="2381">
                  <c:v>2.8486013960925743E-2</c:v>
                </c:pt>
                <c:pt idx="2382">
                  <c:v>2.845862380906191E-2</c:v>
                </c:pt>
                <c:pt idx="2383">
                  <c:v>2.8431709272262112E-2</c:v>
                </c:pt>
                <c:pt idx="2384">
                  <c:v>2.8405346437140003E-2</c:v>
                </c:pt>
                <c:pt idx="2385">
                  <c:v>2.837959286646163E-2</c:v>
                </c:pt>
                <c:pt idx="2386">
                  <c:v>2.8354476502158263E-2</c:v>
                </c:pt>
                <c:pt idx="2387">
                  <c:v>2.8329987564078733E-2</c:v>
                </c:pt>
                <c:pt idx="2388">
                  <c:v>2.830608608941159E-2</c:v>
                </c:pt>
                <c:pt idx="2389">
                  <c:v>2.8282706757180712E-2</c:v>
                </c:pt>
                <c:pt idx="2390">
                  <c:v>2.8259766701381063E-2</c:v>
                </c:pt>
                <c:pt idx="2391">
                  <c:v>2.8237156101346653E-2</c:v>
                </c:pt>
                <c:pt idx="2392">
                  <c:v>2.8214747061087453E-2</c:v>
                </c:pt>
                <c:pt idx="2393">
                  <c:v>2.8192415506715911E-2</c:v>
                </c:pt>
                <c:pt idx="2394">
                  <c:v>2.8170040812466351E-2</c:v>
                </c:pt>
                <c:pt idx="2395">
                  <c:v>2.8147515811736551E-2</c:v>
                </c:pt>
                <c:pt idx="2396">
                  <c:v>2.8124756428082542E-2</c:v>
                </c:pt>
                <c:pt idx="2397">
                  <c:v>2.8101694312375972E-2</c:v>
                </c:pt>
                <c:pt idx="2398">
                  <c:v>2.8078293509663121E-2</c:v>
                </c:pt>
                <c:pt idx="2399">
                  <c:v>2.8054553627315373E-2</c:v>
                </c:pt>
                <c:pt idx="2400">
                  <c:v>2.8030504869968831E-2</c:v>
                </c:pt>
                <c:pt idx="2401">
                  <c:v>2.8006207002626422E-2</c:v>
                </c:pt>
                <c:pt idx="2402">
                  <c:v>2.798174878043802E-2</c:v>
                </c:pt>
                <c:pt idx="2403">
                  <c:v>2.795723015915497E-2</c:v>
                </c:pt>
                <c:pt idx="2404">
                  <c:v>2.793275866151566E-2</c:v>
                </c:pt>
                <c:pt idx="2405">
                  <c:v>2.7908447181227942E-2</c:v>
                </c:pt>
                <c:pt idx="2406">
                  <c:v>2.788440229455947E-2</c:v>
                </c:pt>
                <c:pt idx="2407">
                  <c:v>2.786071504285003E-2</c:v>
                </c:pt>
                <c:pt idx="2408">
                  <c:v>2.783745439179542E-2</c:v>
                </c:pt>
                <c:pt idx="2409">
                  <c:v>2.7814661666928541E-2</c:v>
                </c:pt>
                <c:pt idx="2410">
                  <c:v>2.7792349462889002E-2</c:v>
                </c:pt>
                <c:pt idx="2411">
                  <c:v>2.777049990890346E-2</c:v>
                </c:pt>
                <c:pt idx="2412">
                  <c:v>2.7749054369453553E-2</c:v>
                </c:pt>
                <c:pt idx="2413">
                  <c:v>2.7727922048009713E-2</c:v>
                </c:pt>
                <c:pt idx="2414">
                  <c:v>2.7706990831377981E-2</c:v>
                </c:pt>
                <c:pt idx="2415">
                  <c:v>2.7686127041282413E-2</c:v>
                </c:pt>
                <c:pt idx="2416">
                  <c:v>2.7665182598908322E-2</c:v>
                </c:pt>
                <c:pt idx="2417">
                  <c:v>2.7644001857891971E-2</c:v>
                </c:pt>
                <c:pt idx="2418">
                  <c:v>2.7622429421166272E-2</c:v>
                </c:pt>
                <c:pt idx="2419">
                  <c:v>2.7600319382799263E-2</c:v>
                </c:pt>
                <c:pt idx="2420">
                  <c:v>2.7577543267262323E-2</c:v>
                </c:pt>
                <c:pt idx="2421">
                  <c:v>2.7553996941092312E-2</c:v>
                </c:pt>
                <c:pt idx="2422">
                  <c:v>2.752960793920764E-2</c:v>
                </c:pt>
                <c:pt idx="2423">
                  <c:v>2.7504348140479092E-2</c:v>
                </c:pt>
                <c:pt idx="2424">
                  <c:v>2.747822340871469E-2</c:v>
                </c:pt>
                <c:pt idx="2425">
                  <c:v>2.7451276950230512E-2</c:v>
                </c:pt>
                <c:pt idx="2426">
                  <c:v>2.742360441502226E-2</c:v>
                </c:pt>
                <c:pt idx="2427">
                  <c:v>2.7395344236399902E-2</c:v>
                </c:pt>
                <c:pt idx="2428">
                  <c:v>2.736667428812236E-2</c:v>
                </c:pt>
                <c:pt idx="2429">
                  <c:v>2.7337804376243731E-2</c:v>
                </c:pt>
                <c:pt idx="2430">
                  <c:v>2.73089681645509E-2</c:v>
                </c:pt>
                <c:pt idx="2431">
                  <c:v>2.728041233134516E-2</c:v>
                </c:pt>
                <c:pt idx="2432">
                  <c:v>2.7252384208690143E-2</c:v>
                </c:pt>
                <c:pt idx="2433">
                  <c:v>2.7225120363974811E-2</c:v>
                </c:pt>
                <c:pt idx="2434">
                  <c:v>2.719883379862088E-2</c:v>
                </c:pt>
                <c:pt idx="2435">
                  <c:v>2.717370214053455E-2</c:v>
                </c:pt>
                <c:pt idx="2436">
                  <c:v>2.7149857293939091E-2</c:v>
                </c:pt>
                <c:pt idx="2437">
                  <c:v>2.7127379914140302E-2</c:v>
                </c:pt>
                <c:pt idx="2438">
                  <c:v>2.7106299923886131E-2</c:v>
                </c:pt>
                <c:pt idx="2439">
                  <c:v>2.7086577967812012E-2</c:v>
                </c:pt>
                <c:pt idx="2440">
                  <c:v>2.7068114944258342E-2</c:v>
                </c:pt>
                <c:pt idx="2441">
                  <c:v>2.7050768564639401E-2</c:v>
                </c:pt>
                <c:pt idx="2442">
                  <c:v>2.7034355791488333E-2</c:v>
                </c:pt>
                <c:pt idx="2443">
                  <c:v>2.7018664439233741E-2</c:v>
                </c:pt>
                <c:pt idx="2444">
                  <c:v>2.7003465555015073E-2</c:v>
                </c:pt>
                <c:pt idx="2445">
                  <c:v>2.6988526536115491E-2</c:v>
                </c:pt>
                <c:pt idx="2446">
                  <c:v>2.697362362955006E-2</c:v>
                </c:pt>
                <c:pt idx="2447">
                  <c:v>2.6958554906402282E-2</c:v>
                </c:pt>
                <c:pt idx="2448">
                  <c:v>2.6943149051120611E-2</c:v>
                </c:pt>
                <c:pt idx="2449">
                  <c:v>2.6927273241719282E-2</c:v>
                </c:pt>
                <c:pt idx="2450">
                  <c:v>2.6910838369424692E-2</c:v>
                </c:pt>
                <c:pt idx="2451">
                  <c:v>2.689380063808558E-2</c:v>
                </c:pt>
                <c:pt idx="2452">
                  <c:v>2.687616129521286E-2</c:v>
                </c:pt>
                <c:pt idx="2453">
                  <c:v>2.6857963005068802E-2</c:v>
                </c:pt>
                <c:pt idx="2454">
                  <c:v>2.6839289962787463E-2</c:v>
                </c:pt>
                <c:pt idx="2455">
                  <c:v>2.682025110872524E-2</c:v>
                </c:pt>
                <c:pt idx="2456">
                  <c:v>2.6800970830817832E-2</c:v>
                </c:pt>
                <c:pt idx="2457">
                  <c:v>2.6781590050556081E-2</c:v>
                </c:pt>
                <c:pt idx="2458">
                  <c:v>2.676225508768814E-2</c:v>
                </c:pt>
                <c:pt idx="2459">
                  <c:v>2.6743107949280462E-2</c:v>
                </c:pt>
                <c:pt idx="2460">
                  <c:v>2.672428046244572E-2</c:v>
                </c:pt>
                <c:pt idx="2461">
                  <c:v>2.6705891170045671E-2</c:v>
                </c:pt>
                <c:pt idx="2462">
                  <c:v>2.6688040616313451E-2</c:v>
                </c:pt>
                <c:pt idx="2463">
                  <c:v>2.6670809893727641E-2</c:v>
                </c:pt>
                <c:pt idx="2464">
                  <c:v>2.6654261428355811E-2</c:v>
                </c:pt>
                <c:pt idx="2465">
                  <c:v>2.6638438816685761E-2</c:v>
                </c:pt>
                <c:pt idx="2466">
                  <c:v>2.6623368967700633E-2</c:v>
                </c:pt>
                <c:pt idx="2467">
                  <c:v>2.6609064245565191E-2</c:v>
                </c:pt>
                <c:pt idx="2468">
                  <c:v>2.6595524044316862E-2</c:v>
                </c:pt>
                <c:pt idx="2469">
                  <c:v>2.658273909378487E-2</c:v>
                </c:pt>
                <c:pt idx="2470">
                  <c:v>2.6570691063291282E-2</c:v>
                </c:pt>
                <c:pt idx="2471">
                  <c:v>2.6559355692384531E-2</c:v>
                </c:pt>
                <c:pt idx="2472">
                  <c:v>2.6548708761015682E-2</c:v>
                </c:pt>
                <c:pt idx="2473">
                  <c:v>2.6538712868716643E-2</c:v>
                </c:pt>
                <c:pt idx="2474">
                  <c:v>2.65293252260786E-2</c:v>
                </c:pt>
                <c:pt idx="2475">
                  <c:v>2.652050449012832E-2</c:v>
                </c:pt>
                <c:pt idx="2476">
                  <c:v>2.6512208159408683E-2</c:v>
                </c:pt>
                <c:pt idx="2477">
                  <c:v>2.6504392008200612E-2</c:v>
                </c:pt>
                <c:pt idx="2478">
                  <c:v>2.6497011233163073E-2</c:v>
                </c:pt>
                <c:pt idx="2479">
                  <c:v>2.6490021449298573E-2</c:v>
                </c:pt>
                <c:pt idx="2480">
                  <c:v>2.6483380122714173E-2</c:v>
                </c:pt>
                <c:pt idx="2481">
                  <c:v>2.6477046363374272E-2</c:v>
                </c:pt>
                <c:pt idx="2482">
                  <c:v>2.6470982134953573E-2</c:v>
                </c:pt>
                <c:pt idx="2483">
                  <c:v>2.6465152816331262E-2</c:v>
                </c:pt>
                <c:pt idx="2484">
                  <c:v>2.6459527220380752E-2</c:v>
                </c:pt>
                <c:pt idx="2485">
                  <c:v>2.6454077739189671E-2</c:v>
                </c:pt>
                <c:pt idx="2486">
                  <c:v>2.6448777509825432E-2</c:v>
                </c:pt>
                <c:pt idx="2487">
                  <c:v>2.6443599175130932E-2</c:v>
                </c:pt>
                <c:pt idx="2488">
                  <c:v>2.6438512817692911E-2</c:v>
                </c:pt>
                <c:pt idx="2489">
                  <c:v>2.6433483134097373E-2</c:v>
                </c:pt>
                <c:pt idx="2490">
                  <c:v>2.642846718384562E-2</c:v>
                </c:pt>
                <c:pt idx="2491">
                  <c:v>2.6423414196685223E-2</c:v>
                </c:pt>
                <c:pt idx="2492">
                  <c:v>2.6418260220050022E-2</c:v>
                </c:pt>
                <c:pt idx="2493">
                  <c:v>2.6412921043206791E-2</c:v>
                </c:pt>
                <c:pt idx="2494">
                  <c:v>2.6407297266882412E-2</c:v>
                </c:pt>
                <c:pt idx="2495">
                  <c:v>2.640128036696136E-2</c:v>
                </c:pt>
                <c:pt idx="2496">
                  <c:v>2.639475138600586E-2</c:v>
                </c:pt>
                <c:pt idx="2497">
                  <c:v>2.6387584394445912E-2</c:v>
                </c:pt>
                <c:pt idx="2498">
                  <c:v>2.6379652241028333E-2</c:v>
                </c:pt>
                <c:pt idx="2499">
                  <c:v>2.637083286872452E-2</c:v>
                </c:pt>
                <c:pt idx="2500">
                  <c:v>2.6361016931938361E-2</c:v>
                </c:pt>
                <c:pt idx="2501">
                  <c:v>2.6350113104650671E-2</c:v>
                </c:pt>
                <c:pt idx="2502">
                  <c:v>2.6338055896253123E-2</c:v>
                </c:pt>
                <c:pt idx="2503">
                  <c:v>2.6324812118982101E-2</c:v>
                </c:pt>
                <c:pt idx="2504">
                  <c:v>2.6310384438611941E-2</c:v>
                </c:pt>
                <c:pt idx="2505">
                  <c:v>2.6294812246984642E-2</c:v>
                </c:pt>
                <c:pt idx="2506">
                  <c:v>2.6278172165185951E-2</c:v>
                </c:pt>
                <c:pt idx="2507">
                  <c:v>2.6260575749278561E-2</c:v>
                </c:pt>
                <c:pt idx="2508">
                  <c:v>2.6242163820350092E-2</c:v>
                </c:pt>
                <c:pt idx="2509">
                  <c:v>2.6223100555071162E-2</c:v>
                </c:pt>
                <c:pt idx="2510">
                  <c:v>2.6203567740485552E-2</c:v>
                </c:pt>
                <c:pt idx="2511">
                  <c:v>2.6183757489025052E-2</c:v>
                </c:pt>
                <c:pt idx="2512">
                  <c:v>2.616386116395358E-2</c:v>
                </c:pt>
                <c:pt idx="2513">
                  <c:v>2.614406345682237E-2</c:v>
                </c:pt>
                <c:pt idx="2514">
                  <c:v>2.6124536073060731E-2</c:v>
                </c:pt>
                <c:pt idx="2515">
                  <c:v>2.610543635608939E-2</c:v>
                </c:pt>
                <c:pt idx="2516">
                  <c:v>2.608689847842334E-2</c:v>
                </c:pt>
                <c:pt idx="2517">
                  <c:v>2.6069026817987111E-2</c:v>
                </c:pt>
                <c:pt idx="2518">
                  <c:v>2.605190267729441E-2</c:v>
                </c:pt>
                <c:pt idx="2519">
                  <c:v>2.603558724093049E-2</c:v>
                </c:pt>
                <c:pt idx="2520">
                  <c:v>2.6020119772002571E-2</c:v>
                </c:pt>
                <c:pt idx="2521">
                  <c:v>2.600552000077613E-2</c:v>
                </c:pt>
                <c:pt idx="2522">
                  <c:v>2.5991791006160801E-2</c:v>
                </c:pt>
                <c:pt idx="2523">
                  <c:v>2.5978921271762691E-2</c:v>
                </c:pt>
                <c:pt idx="2524">
                  <c:v>2.5966888002991167E-2</c:v>
                </c:pt>
                <c:pt idx="2525">
                  <c:v>2.5955659948070257E-2</c:v>
                </c:pt>
                <c:pt idx="2526">
                  <c:v>2.5945200479869066E-2</c:v>
                </c:pt>
                <c:pt idx="2527">
                  <c:v>2.5935468645266961E-2</c:v>
                </c:pt>
                <c:pt idx="2528">
                  <c:v>2.592642146111376E-2</c:v>
                </c:pt>
                <c:pt idx="2529">
                  <c:v>2.591801503812995E-2</c:v>
                </c:pt>
                <c:pt idx="2530">
                  <c:v>2.5910206756916628E-2</c:v>
                </c:pt>
                <c:pt idx="2531">
                  <c:v>2.5902955365504632E-2</c:v>
                </c:pt>
                <c:pt idx="2532">
                  <c:v>2.5896221193131914E-2</c:v>
                </c:pt>
                <c:pt idx="2533">
                  <c:v>2.5889967055923689E-2</c:v>
                </c:pt>
                <c:pt idx="2534">
                  <c:v>2.5884156329337948E-2</c:v>
                </c:pt>
                <c:pt idx="2535">
                  <c:v>2.5878754549934171E-2</c:v>
                </c:pt>
                <c:pt idx="2536">
                  <c:v>2.587372826521786E-2</c:v>
                </c:pt>
                <c:pt idx="2537">
                  <c:v>2.5869044465358534E-2</c:v>
                </c:pt>
                <c:pt idx="2538">
                  <c:v>2.5864670254802942E-2</c:v>
                </c:pt>
                <c:pt idx="2539">
                  <c:v>2.5860575730530924E-2</c:v>
                </c:pt>
                <c:pt idx="2540">
                  <c:v>2.5856731061809846E-2</c:v>
                </c:pt>
                <c:pt idx="2541">
                  <c:v>2.5853098136951139E-2</c:v>
                </c:pt>
                <c:pt idx="2542">
                  <c:v>2.5849638975280479E-2</c:v>
                </c:pt>
                <c:pt idx="2543">
                  <c:v>2.5846320288266129E-2</c:v>
                </c:pt>
                <c:pt idx="2544">
                  <c:v>2.5843110741007112E-2</c:v>
                </c:pt>
                <c:pt idx="2545">
                  <c:v>2.5839980483942503E-2</c:v>
                </c:pt>
                <c:pt idx="2546">
                  <c:v>2.5836902493863768E-2</c:v>
                </c:pt>
                <c:pt idx="2547">
                  <c:v>2.5833852974181844E-2</c:v>
                </c:pt>
                <c:pt idx="2548">
                  <c:v>2.5830812783423245E-2</c:v>
                </c:pt>
                <c:pt idx="2549">
                  <c:v>2.582777938590335E-2</c:v>
                </c:pt>
                <c:pt idx="2550">
                  <c:v>2.5824740794781208E-2</c:v>
                </c:pt>
                <c:pt idx="2551">
                  <c:v>2.5821676271954599E-2</c:v>
                </c:pt>
                <c:pt idx="2552">
                  <c:v>2.5818554911126616E-2</c:v>
                </c:pt>
                <c:pt idx="2553">
                  <c:v>2.5815407117295536E-2</c:v>
                </c:pt>
                <c:pt idx="2554">
                  <c:v>2.5812237744754489E-2</c:v>
                </c:pt>
                <c:pt idx="2555">
                  <c:v>2.5809054294823542E-2</c:v>
                </c:pt>
                <c:pt idx="2556">
                  <c:v>2.5805865980556033E-2</c:v>
                </c:pt>
                <c:pt idx="2557">
                  <c:v>2.5802683658830441E-2</c:v>
                </c:pt>
                <c:pt idx="2558">
                  <c:v>2.5799518649734277E-2</c:v>
                </c:pt>
                <c:pt idx="2559">
                  <c:v>2.579638273075659E-2</c:v>
                </c:pt>
                <c:pt idx="2560">
                  <c:v>2.579328813903899E-2</c:v>
                </c:pt>
                <c:pt idx="2561">
                  <c:v>2.5790246952523181E-2</c:v>
                </c:pt>
                <c:pt idx="2562">
                  <c:v>2.5787270122640465E-2</c:v>
                </c:pt>
                <c:pt idx="2563">
                  <c:v>2.5784367827862687E-2</c:v>
                </c:pt>
                <c:pt idx="2564">
                  <c:v>2.5781548948119789E-2</c:v>
                </c:pt>
                <c:pt idx="2565">
                  <c:v>2.5778820648176475E-2</c:v>
                </c:pt>
                <c:pt idx="2566">
                  <c:v>2.5776189486619309E-2</c:v>
                </c:pt>
                <c:pt idx="2567">
                  <c:v>2.577366007093608E-2</c:v>
                </c:pt>
                <c:pt idx="2568">
                  <c:v>2.5771241474834578E-2</c:v>
                </c:pt>
                <c:pt idx="2569">
                  <c:v>2.5768932648827094E-2</c:v>
                </c:pt>
                <c:pt idx="2570">
                  <c:v>2.5766728012815581E-2</c:v>
                </c:pt>
                <c:pt idx="2571">
                  <c:v>2.5764622325943586E-2</c:v>
                </c:pt>
                <c:pt idx="2572">
                  <c:v>2.5762607591686967E-2</c:v>
                </c:pt>
                <c:pt idx="2573">
                  <c:v>2.5760671719921448E-2</c:v>
                </c:pt>
                <c:pt idx="2574">
                  <c:v>2.5758795884291242E-2</c:v>
                </c:pt>
                <c:pt idx="2575">
                  <c:v>2.5756955849564462E-2</c:v>
                </c:pt>
                <c:pt idx="2576">
                  <c:v>2.5755118854630596E-2</c:v>
                </c:pt>
                <c:pt idx="2577">
                  <c:v>2.5753242432387191E-2</c:v>
                </c:pt>
                <c:pt idx="2578">
                  <c:v>2.5751273031437361E-2</c:v>
                </c:pt>
                <c:pt idx="2579">
                  <c:v>2.5749145641592634E-2</c:v>
                </c:pt>
                <c:pt idx="2580">
                  <c:v>2.5746783609042631E-2</c:v>
                </c:pt>
                <c:pt idx="2581">
                  <c:v>2.5744097828157043E-2</c:v>
                </c:pt>
                <c:pt idx="2582">
                  <c:v>2.5740987984160298E-2</c:v>
                </c:pt>
                <c:pt idx="2583">
                  <c:v>2.5737344626929538E-2</c:v>
                </c:pt>
                <c:pt idx="2584">
                  <c:v>2.5733051490713987E-2</c:v>
                </c:pt>
                <c:pt idx="2585">
                  <c:v>2.5727989832666741E-2</c:v>
                </c:pt>
                <c:pt idx="2586">
                  <c:v>2.5722042770553427E-2</c:v>
                </c:pt>
                <c:pt idx="2587">
                  <c:v>2.5715099398483498E-2</c:v>
                </c:pt>
                <c:pt idx="2588">
                  <c:v>2.5707062806242451E-2</c:v>
                </c:pt>
                <c:pt idx="2589">
                  <c:v>2.5697855993375391E-2</c:v>
                </c:pt>
                <c:pt idx="2590">
                  <c:v>2.5687425534529875E-2</c:v>
                </c:pt>
                <c:pt idx="2591">
                  <c:v>2.5675748715124517E-2</c:v>
                </c:pt>
                <c:pt idx="2592">
                  <c:v>2.5662835160400861E-2</c:v>
                </c:pt>
                <c:pt idx="2593">
                  <c:v>2.5648728807468442E-2</c:v>
                </c:pt>
                <c:pt idx="2594">
                  <c:v>2.5633507827170506E-2</c:v>
                </c:pt>
                <c:pt idx="2595">
                  <c:v>2.5617282270534315E-2</c:v>
                </c:pt>
                <c:pt idx="2596">
                  <c:v>2.5600190603133555E-2</c:v>
                </c:pt>
                <c:pt idx="2597">
                  <c:v>2.5582393634338799E-2</c:v>
                </c:pt>
                <c:pt idx="2598">
                  <c:v>2.5564068380132584E-2</c:v>
                </c:pt>
                <c:pt idx="2599">
                  <c:v>2.5545398738660387E-2</c:v>
                </c:pt>
                <c:pt idx="2600">
                  <c:v>2.5526569912914538E-2</c:v>
                </c:pt>
                <c:pt idx="2601">
                  <c:v>2.5507760078636081E-2</c:v>
                </c:pt>
                <c:pt idx="2602">
                  <c:v>2.5489134672978656E-2</c:v>
                </c:pt>
                <c:pt idx="2603">
                  <c:v>2.5470840767564458E-2</c:v>
                </c:pt>
                <c:pt idx="2604">
                  <c:v>2.545300447338061E-2</c:v>
                </c:pt>
                <c:pt idx="2605">
                  <c:v>2.543572846841715E-2</c:v>
                </c:pt>
                <c:pt idx="2606">
                  <c:v>2.541909127297266E-2</c:v>
                </c:pt>
                <c:pt idx="2607">
                  <c:v>2.5403148742870283E-2</c:v>
                </c:pt>
                <c:pt idx="2608">
                  <c:v>2.5387936227562802E-2</c:v>
                </c:pt>
                <c:pt idx="2609">
                  <c:v>2.5373470390412139E-2</c:v>
                </c:pt>
                <c:pt idx="2610">
                  <c:v>2.5359752455510337E-2</c:v>
                </c:pt>
                <c:pt idx="2611">
                  <c:v>2.534677148615961E-2</c:v>
                </c:pt>
                <c:pt idx="2612">
                  <c:v>2.5334505703827989E-2</c:v>
                </c:pt>
                <c:pt idx="2613">
                  <c:v>2.5322925602970944E-2</c:v>
                </c:pt>
                <c:pt idx="2614">
                  <c:v>2.531199567295938E-2</c:v>
                </c:pt>
                <c:pt idx="2615">
                  <c:v>2.5301677950923904E-2</c:v>
                </c:pt>
                <c:pt idx="2616">
                  <c:v>2.5291931936648495E-2</c:v>
                </c:pt>
                <c:pt idx="2617">
                  <c:v>2.5282716573159971E-2</c:v>
                </c:pt>
                <c:pt idx="2618">
                  <c:v>2.5273990872630391E-2</c:v>
                </c:pt>
                <c:pt idx="2619">
                  <c:v>2.5265715143279011E-2</c:v>
                </c:pt>
                <c:pt idx="2620">
                  <c:v>2.5257852384192991E-2</c:v>
                </c:pt>
                <c:pt idx="2621">
                  <c:v>2.5250366502086976E-2</c:v>
                </c:pt>
                <c:pt idx="2622">
                  <c:v>2.5243229427444933E-2</c:v>
                </c:pt>
                <c:pt idx="2623">
                  <c:v>2.5236405829467134E-2</c:v>
                </c:pt>
                <c:pt idx="2624">
                  <c:v>2.5229864472631314E-2</c:v>
                </c:pt>
                <c:pt idx="2625">
                  <c:v>2.5223579506775267E-2</c:v>
                </c:pt>
                <c:pt idx="2626">
                  <c:v>2.5217525180562889E-2</c:v>
                </c:pt>
                <c:pt idx="2627">
                  <c:v>2.5211678779243313E-2</c:v>
                </c:pt>
                <c:pt idx="2628">
                  <c:v>2.5206018528586168E-2</c:v>
                </c:pt>
                <c:pt idx="2629">
                  <c:v>2.5200524037762347E-2</c:v>
                </c:pt>
                <c:pt idx="2630">
                  <c:v>2.5195175700746163E-2</c:v>
                </c:pt>
                <c:pt idx="2631">
                  <c:v>2.5189954775920263E-2</c:v>
                </c:pt>
                <c:pt idx="2632">
                  <c:v>2.5184843575416244E-2</c:v>
                </c:pt>
                <c:pt idx="2633">
                  <c:v>2.5179825699952873E-2</c:v>
                </c:pt>
                <c:pt idx="2634">
                  <c:v>2.5174886626906704E-2</c:v>
                </c:pt>
                <c:pt idx="2635">
                  <c:v>2.5170013926185231E-2</c:v>
                </c:pt>
                <c:pt idx="2636">
                  <c:v>2.5165197533266653E-2</c:v>
                </c:pt>
                <c:pt idx="2637">
                  <c:v>2.5160430160947052E-2</c:v>
                </c:pt>
                <c:pt idx="2638">
                  <c:v>2.5155707721204585E-2</c:v>
                </c:pt>
                <c:pt idx="2639">
                  <c:v>2.5151026957591374E-2</c:v>
                </c:pt>
                <c:pt idx="2640">
                  <c:v>2.5146389101508095E-2</c:v>
                </c:pt>
                <c:pt idx="2641">
                  <c:v>2.5141796649291889E-2</c:v>
                </c:pt>
                <c:pt idx="2642">
                  <c:v>2.513725290879408E-2</c:v>
                </c:pt>
                <c:pt idx="2643">
                  <c:v>2.5132763381619426E-2</c:v>
                </c:pt>
                <c:pt idx="2644">
                  <c:v>2.5128333087763112E-2</c:v>
                </c:pt>
                <c:pt idx="2645">
                  <c:v>2.5123966904243209E-2</c:v>
                </c:pt>
                <c:pt idx="2646">
                  <c:v>2.5119669278984274E-2</c:v>
                </c:pt>
                <c:pt idx="2647">
                  <c:v>2.5115443492162534E-2</c:v>
                </c:pt>
                <c:pt idx="2648">
                  <c:v>2.5111292489422909E-2</c:v>
                </c:pt>
                <c:pt idx="2649">
                  <c:v>2.5107218700935432E-2</c:v>
                </c:pt>
                <c:pt idx="2650">
                  <c:v>2.510322415874279E-2</c:v>
                </c:pt>
                <c:pt idx="2651">
                  <c:v>2.5099311025235299E-2</c:v>
                </c:pt>
                <c:pt idx="2652">
                  <c:v>2.5095482041902716E-2</c:v>
                </c:pt>
                <c:pt idx="2653">
                  <c:v>2.5091741013847098E-2</c:v>
                </c:pt>
                <c:pt idx="2654">
                  <c:v>2.5088092243260932E-2</c:v>
                </c:pt>
                <c:pt idx="2655">
                  <c:v>2.5084542468823235E-2</c:v>
                </c:pt>
                <c:pt idx="2656">
                  <c:v>2.5081100463837502E-2</c:v>
                </c:pt>
                <c:pt idx="2657">
                  <c:v>2.5077776671370171E-2</c:v>
                </c:pt>
                <c:pt idx="2658">
                  <c:v>2.5074584224698857E-2</c:v>
                </c:pt>
                <c:pt idx="2659">
                  <c:v>2.5071537287525036E-2</c:v>
                </c:pt>
                <c:pt idx="2660">
                  <c:v>2.5068651029879839E-2</c:v>
                </c:pt>
                <c:pt idx="2661">
                  <c:v>2.5065940892919074E-2</c:v>
                </c:pt>
                <c:pt idx="2662">
                  <c:v>2.5063421763505605E-2</c:v>
                </c:pt>
                <c:pt idx="2663">
                  <c:v>2.5061106703167888E-2</c:v>
                </c:pt>
                <c:pt idx="2664">
                  <c:v>2.5059006218856136E-2</c:v>
                </c:pt>
                <c:pt idx="2665">
                  <c:v>2.5057126570755036E-2</c:v>
                </c:pt>
                <c:pt idx="2666">
                  <c:v>2.5055469649102081E-2</c:v>
                </c:pt>
                <c:pt idx="2667">
                  <c:v>2.5054032160117146E-2</c:v>
                </c:pt>
                <c:pt idx="2668">
                  <c:v>2.505280580572667E-2</c:v>
                </c:pt>
                <c:pt idx="2669">
                  <c:v>2.5051777593994441E-2</c:v>
                </c:pt>
                <c:pt idx="2670">
                  <c:v>2.5050929654560936E-2</c:v>
                </c:pt>
                <c:pt idx="2671">
                  <c:v>2.5050240591977885E-2</c:v>
                </c:pt>
                <c:pt idx="2672">
                  <c:v>2.5049686785525032E-2</c:v>
                </c:pt>
                <c:pt idx="2673">
                  <c:v>2.5049243994182513E-2</c:v>
                </c:pt>
                <c:pt idx="2674">
                  <c:v>2.5048887886391785E-2</c:v>
                </c:pt>
                <c:pt idx="2675">
                  <c:v>2.5048595699375658E-2</c:v>
                </c:pt>
                <c:pt idx="2676">
                  <c:v>2.5048346598257269E-2</c:v>
                </c:pt>
                <c:pt idx="2677">
                  <c:v>2.5048122953731957E-2</c:v>
                </c:pt>
                <c:pt idx="2678">
                  <c:v>2.5047911187093604E-2</c:v>
                </c:pt>
                <c:pt idx="2679">
                  <c:v>2.5047699676743276E-2</c:v>
                </c:pt>
                <c:pt idx="2680">
                  <c:v>2.5047480433027916E-2</c:v>
                </c:pt>
                <c:pt idx="2681">
                  <c:v>2.5047248855147093E-2</c:v>
                </c:pt>
                <c:pt idx="2682">
                  <c:v>2.5047002225581979E-2</c:v>
                </c:pt>
                <c:pt idx="2683">
                  <c:v>2.5046739013886276E-2</c:v>
                </c:pt>
                <c:pt idx="2684">
                  <c:v>2.5046459375064407E-2</c:v>
                </c:pt>
                <c:pt idx="2685">
                  <c:v>2.5046163428764794E-2</c:v>
                </c:pt>
                <c:pt idx="2686">
                  <c:v>2.5045851376755274E-2</c:v>
                </c:pt>
                <c:pt idx="2687">
                  <c:v>2.5045522910502042E-2</c:v>
                </c:pt>
                <c:pt idx="2688">
                  <c:v>2.5045177472755656E-2</c:v>
                </c:pt>
                <c:pt idx="2689">
                  <c:v>2.5044813239126159E-2</c:v>
                </c:pt>
                <c:pt idx="2690">
                  <c:v>2.504442831475016E-2</c:v>
                </c:pt>
                <c:pt idx="2691">
                  <c:v>2.5044020226363158E-2</c:v>
                </c:pt>
                <c:pt idx="2692">
                  <c:v>2.5043585907114595E-2</c:v>
                </c:pt>
                <c:pt idx="2693">
                  <c:v>2.5043121900103306E-2</c:v>
                </c:pt>
                <c:pt idx="2694">
                  <c:v>2.5042623993051981E-2</c:v>
                </c:pt>
                <c:pt idx="2695">
                  <c:v>2.5042088332313594E-2</c:v>
                </c:pt>
                <c:pt idx="2696">
                  <c:v>2.5041510386952945E-2</c:v>
                </c:pt>
                <c:pt idx="2697">
                  <c:v>2.5040885472536745E-2</c:v>
                </c:pt>
                <c:pt idx="2698">
                  <c:v>2.504020861560648E-2</c:v>
                </c:pt>
                <c:pt idx="2699">
                  <c:v>2.5039475208562045E-2</c:v>
                </c:pt>
                <c:pt idx="2700">
                  <c:v>2.5038680943490529E-2</c:v>
                </c:pt>
                <c:pt idx="2701">
                  <c:v>2.5037822524467252E-2</c:v>
                </c:pt>
                <c:pt idx="2702">
                  <c:v>2.5036898163742948E-2</c:v>
                </c:pt>
                <c:pt idx="2703">
                  <c:v>2.5035907117208107E-2</c:v>
                </c:pt>
                <c:pt idx="2704">
                  <c:v>2.5034851823623597E-2</c:v>
                </c:pt>
                <c:pt idx="2705">
                  <c:v>2.5033737520114927E-2</c:v>
                </c:pt>
                <c:pt idx="2706">
                  <c:v>2.5032572789993348E-2</c:v>
                </c:pt>
                <c:pt idx="2707">
                  <c:v>2.5031369388065744E-2</c:v>
                </c:pt>
                <c:pt idx="2708">
                  <c:v>2.5030142312626728E-2</c:v>
                </c:pt>
                <c:pt idx="2709">
                  <c:v>2.5028910908421718E-2</c:v>
                </c:pt>
                <c:pt idx="2710">
                  <c:v>2.502769982127942E-2</c:v>
                </c:pt>
                <c:pt idx="2711">
                  <c:v>2.5026527203051058E-2</c:v>
                </c:pt>
                <c:pt idx="2712">
                  <c:v>2.5025408084834121E-2</c:v>
                </c:pt>
                <c:pt idx="2713">
                  <c:v>2.502436089123344E-2</c:v>
                </c:pt>
                <c:pt idx="2714">
                  <c:v>2.5023402329598161E-2</c:v>
                </c:pt>
                <c:pt idx="2715">
                  <c:v>2.5022542329717339E-2</c:v>
                </c:pt>
                <c:pt idx="2716">
                  <c:v>2.5021786390473207E-2</c:v>
                </c:pt>
                <c:pt idx="2717">
                  <c:v>2.5021134654451268E-2</c:v>
                </c:pt>
                <c:pt idx="2718">
                  <c:v>2.5020580203805307E-2</c:v>
                </c:pt>
                <c:pt idx="2719">
                  <c:v>2.5020111292520325E-2</c:v>
                </c:pt>
                <c:pt idx="2720">
                  <c:v>2.5019710978111096E-2</c:v>
                </c:pt>
                <c:pt idx="2721">
                  <c:v>2.5019358027468769E-2</c:v>
                </c:pt>
                <c:pt idx="2722">
                  <c:v>2.5019028301567801E-2</c:v>
                </c:pt>
                <c:pt idx="2723">
                  <c:v>2.5018696302560758E-2</c:v>
                </c:pt>
                <c:pt idx="2724">
                  <c:v>2.5018336790537925E-2</c:v>
                </c:pt>
                <c:pt idx="2725">
                  <c:v>2.5017926417007504E-2</c:v>
                </c:pt>
                <c:pt idx="2726">
                  <c:v>2.5017445399070873E-2</c:v>
                </c:pt>
                <c:pt idx="2727">
                  <c:v>2.5016878461999723E-2</c:v>
                </c:pt>
                <c:pt idx="2728">
                  <c:v>2.501621620070995E-2</c:v>
                </c:pt>
                <c:pt idx="2729">
                  <c:v>2.5015455761192136E-2</c:v>
                </c:pt>
                <c:pt idx="2730">
                  <c:v>2.5014602035071436E-2</c:v>
                </c:pt>
                <c:pt idx="2731">
                  <c:v>2.5013668419407522E-2</c:v>
                </c:pt>
                <c:pt idx="2732">
                  <c:v>2.5012676702403914E-2</c:v>
                </c:pt>
                <c:pt idx="2733">
                  <c:v>2.5011658393024019E-2</c:v>
                </c:pt>
                <c:pt idx="2734">
                  <c:v>2.5010654577898139E-2</c:v>
                </c:pt>
                <c:pt idx="2735">
                  <c:v>2.500971658345964E-2</c:v>
                </c:pt>
                <c:pt idx="2736">
                  <c:v>2.500890645060139E-2</c:v>
                </c:pt>
                <c:pt idx="2737">
                  <c:v>2.5008296567579091E-2</c:v>
                </c:pt>
                <c:pt idx="2738">
                  <c:v>2.5007969464550937E-2</c:v>
                </c:pt>
                <c:pt idx="2739">
                  <c:v>2.5008017499041864E-2</c:v>
                </c:pt>
                <c:pt idx="2740">
                  <c:v>2.500854143279688E-2</c:v>
                </c:pt>
                <c:pt idx="2741">
                  <c:v>2.5009648009687871E-2</c:v>
                </c:pt>
                <c:pt idx="2742">
                  <c:v>2.5011447711798553E-2</c:v>
                </c:pt>
                <c:pt idx="2743">
                  <c:v>2.5014048664353875E-2</c:v>
                </c:pt>
                <c:pt idx="2744">
                  <c:v>2.5017553671887634E-2</c:v>
                </c:pt>
                <c:pt idx="2745">
                  <c:v>2.5022054995518621E-2</c:v>
                </c:pt>
                <c:pt idx="2746">
                  <c:v>2.5027628479948053E-2</c:v>
                </c:pt>
                <c:pt idx="2747">
                  <c:v>2.5034328148001328E-2</c:v>
                </c:pt>
                <c:pt idx="2748">
                  <c:v>2.5042180865060434E-2</c:v>
                </c:pt>
                <c:pt idx="2749">
                  <c:v>2.5051185510421261E-2</c:v>
                </c:pt>
                <c:pt idx="2750">
                  <c:v>2.5061308351251917E-2</c:v>
                </c:pt>
                <c:pt idx="2751">
                  <c:v>2.5072483608288371E-2</c:v>
                </c:pt>
                <c:pt idx="2752">
                  <c:v>2.5084615025665162E-2</c:v>
                </c:pt>
                <c:pt idx="2753">
                  <c:v>2.5097580132485378E-2</c:v>
                </c:pt>
                <c:pt idx="2754">
                  <c:v>2.5111233050550571E-2</c:v>
                </c:pt>
                <c:pt idx="2755">
                  <c:v>2.512541212869655E-2</c:v>
                </c:pt>
                <c:pt idx="2756">
                  <c:v>2.5139946672574978E-2</c:v>
                </c:pt>
                <c:pt idx="2757">
                  <c:v>2.5154663915771543E-2</c:v>
                </c:pt>
                <c:pt idx="2758">
                  <c:v>2.51693967810688E-2</c:v>
                </c:pt>
                <c:pt idx="2759">
                  <c:v>2.5183989422257372E-2</c:v>
                </c:pt>
                <c:pt idx="2760">
                  <c:v>2.5198301261544723E-2</c:v>
                </c:pt>
                <c:pt idx="2761">
                  <c:v>2.5212213284260668E-2</c:v>
                </c:pt>
                <c:pt idx="2762">
                  <c:v>2.5225627433512709E-2</c:v>
                </c:pt>
                <c:pt idx="2763">
                  <c:v>2.5238468464274615E-2</c:v>
                </c:pt>
                <c:pt idx="2764">
                  <c:v>2.5250682799285995E-2</c:v>
                </c:pt>
                <c:pt idx="2765">
                  <c:v>2.52622375667476E-2</c:v>
                </c:pt>
                <c:pt idx="2766">
                  <c:v>2.527311798047574E-2</c:v>
                </c:pt>
                <c:pt idx="2767">
                  <c:v>2.5283324500382121E-2</c:v>
                </c:pt>
                <c:pt idx="2768">
                  <c:v>2.5292871826609532E-2</c:v>
                </c:pt>
                <c:pt idx="2769">
                  <c:v>2.5301785570993645E-2</c:v>
                </c:pt>
                <c:pt idx="2770">
                  <c:v>2.5310100602331801E-2</c:v>
                </c:pt>
                <c:pt idx="2771">
                  <c:v>2.5317859129572035E-2</c:v>
                </c:pt>
                <c:pt idx="2772">
                  <c:v>2.532511234002037E-2</c:v>
                </c:pt>
                <c:pt idx="2773">
                  <c:v>2.533191781655016E-2</c:v>
                </c:pt>
                <c:pt idx="2774">
                  <c:v>2.5338341267070824E-2</c:v>
                </c:pt>
                <c:pt idx="2775">
                  <c:v>2.5344456930551738E-2</c:v>
                </c:pt>
                <c:pt idx="2776">
                  <c:v>2.5350347686017356E-2</c:v>
                </c:pt>
                <c:pt idx="2777">
                  <c:v>2.5356107654338801E-2</c:v>
                </c:pt>
                <c:pt idx="2778">
                  <c:v>2.5361842666872168E-2</c:v>
                </c:pt>
                <c:pt idx="2779">
                  <c:v>2.5367669977097367E-2</c:v>
                </c:pt>
                <c:pt idx="2780">
                  <c:v>2.537371731150715E-2</c:v>
                </c:pt>
                <c:pt idx="2781">
                  <c:v>2.5380121845984347E-2</c:v>
                </c:pt>
                <c:pt idx="2782">
                  <c:v>2.5387025810676256E-2</c:v>
                </c:pt>
                <c:pt idx="2783">
                  <c:v>2.5394576359886015E-2</c:v>
                </c:pt>
                <c:pt idx="2784">
                  <c:v>2.5402918697404336E-2</c:v>
                </c:pt>
                <c:pt idx="2785">
                  <c:v>2.5412192359409464E-2</c:v>
                </c:pt>
                <c:pt idx="2786">
                  <c:v>2.5422526404146752E-2</c:v>
                </c:pt>
                <c:pt idx="2787">
                  <c:v>2.54340348117994E-2</c:v>
                </c:pt>
                <c:pt idx="2788">
                  <c:v>2.5446814829000193E-2</c:v>
                </c:pt>
                <c:pt idx="2789">
                  <c:v>2.5460943822419681E-2</c:v>
                </c:pt>
                <c:pt idx="2790">
                  <c:v>2.547648003076804E-2</c:v>
                </c:pt>
                <c:pt idx="2791">
                  <c:v>2.5493464245874856E-2</c:v>
                </c:pt>
                <c:pt idx="2792">
                  <c:v>2.5511924046949342E-2</c:v>
                </c:pt>
                <c:pt idx="2793">
                  <c:v>2.5531879921119233E-2</c:v>
                </c:pt>
                <c:pt idx="2794">
                  <c:v>2.555334945080779E-2</c:v>
                </c:pt>
                <c:pt idx="2795">
                  <c:v>2.5576357073372354E-2</c:v>
                </c:pt>
                <c:pt idx="2796">
                  <c:v>2.5600940866109707E-2</c:v>
                </c:pt>
                <c:pt idx="2797">
                  <c:v>2.5627159637925487E-2</c:v>
                </c:pt>
                <c:pt idx="2798">
                  <c:v>2.565509851555579E-2</c:v>
                </c:pt>
                <c:pt idx="2799">
                  <c:v>2.5684875038281887E-2</c:v>
                </c:pt>
                <c:pt idx="2800">
                  <c:v>2.571664002391879E-2</c:v>
                </c:pt>
                <c:pt idx="2801">
                  <c:v>2.5750579247373694E-2</c:v>
                </c:pt>
                <c:pt idx="2802">
                  <c:v>2.5786914074938692E-2</c:v>
                </c:pt>
                <c:pt idx="2803">
                  <c:v>2.58258980545856E-2</c:v>
                </c:pt>
                <c:pt idx="2804">
                  <c:v>2.5867817182203774E-2</c:v>
                </c:pt>
                <c:pt idx="2805">
                  <c:v>2.5912987109537471E-2</c:v>
                </c:pt>
                <c:pt idx="2806">
                  <c:v>2.596174988005313E-2</c:v>
                </c:pt>
                <c:pt idx="2807">
                  <c:v>2.6014470717290163E-2</c:v>
                </c:pt>
                <c:pt idx="2808">
                  <c:v>2.607153577045998E-2</c:v>
                </c:pt>
                <c:pt idx="2809">
                  <c:v>2.6133348733339092E-2</c:v>
                </c:pt>
                <c:pt idx="2810">
                  <c:v>2.6200329546426822E-2</c:v>
                </c:pt>
                <c:pt idx="2811">
                  <c:v>2.6272910605305302E-2</c:v>
                </c:pt>
                <c:pt idx="2812">
                  <c:v>2.6351533343184252E-2</c:v>
                </c:pt>
                <c:pt idx="2813">
                  <c:v>2.6436644463380361E-2</c:v>
                </c:pt>
                <c:pt idx="2814">
                  <c:v>2.6528692098373871E-2</c:v>
                </c:pt>
                <c:pt idx="2815">
                  <c:v>2.6628122086382162E-2</c:v>
                </c:pt>
                <c:pt idx="2816">
                  <c:v>2.6735372984321073E-2</c:v>
                </c:pt>
                <c:pt idx="2817">
                  <c:v>2.6850871560751451E-2</c:v>
                </c:pt>
                <c:pt idx="2818">
                  <c:v>2.697502748919128E-2</c:v>
                </c:pt>
                <c:pt idx="2819">
                  <c:v>2.7108228378820442E-2</c:v>
                </c:pt>
                <c:pt idx="2820">
                  <c:v>2.7250834652390601E-2</c:v>
                </c:pt>
                <c:pt idx="2821">
                  <c:v>2.740317403697581E-2</c:v>
                </c:pt>
                <c:pt idx="2822">
                  <c:v>2.7565536739777321E-2</c:v>
                </c:pt>
                <c:pt idx="2823">
                  <c:v>2.7738169987311042E-2</c:v>
                </c:pt>
                <c:pt idx="2824">
                  <c:v>2.7921272918840292E-2</c:v>
                </c:pt>
                <c:pt idx="2825">
                  <c:v>2.8114992010248242E-2</c:v>
                </c:pt>
                <c:pt idx="2826">
                  <c:v>2.8319415525517321E-2</c:v>
                </c:pt>
                <c:pt idx="2827">
                  <c:v>2.8534569647251751E-2</c:v>
                </c:pt>
                <c:pt idx="2828">
                  <c:v>2.8760413759283551E-2</c:v>
                </c:pt>
                <c:pt idx="2829">
                  <c:v>2.8996836517975241E-2</c:v>
                </c:pt>
                <c:pt idx="2830">
                  <c:v>2.9243653548796752E-2</c:v>
                </c:pt>
                <c:pt idx="2831">
                  <c:v>2.95006070014125E-2</c:v>
                </c:pt>
                <c:pt idx="2832">
                  <c:v>2.9767362954921241E-2</c:v>
                </c:pt>
                <c:pt idx="2833">
                  <c:v>3.004351151214148E-2</c:v>
                </c:pt>
                <c:pt idx="2834">
                  <c:v>3.032856801918378E-2</c:v>
                </c:pt>
                <c:pt idx="2835">
                  <c:v>3.0621975429420131E-2</c:v>
                </c:pt>
                <c:pt idx="2836">
                  <c:v>3.0923107812225063E-2</c:v>
                </c:pt>
                <c:pt idx="2837">
                  <c:v>3.123127448238542E-2</c:v>
                </c:pt>
                <c:pt idx="2838">
                  <c:v>3.154572555283975E-2</c:v>
                </c:pt>
                <c:pt idx="2839">
                  <c:v>3.1865658329434013E-2</c:v>
                </c:pt>
                <c:pt idx="2840">
                  <c:v>3.2190223965656739E-2</c:v>
                </c:pt>
                <c:pt idx="2841">
                  <c:v>3.2518534865492894E-2</c:v>
                </c:pt>
                <c:pt idx="2842">
                  <c:v>3.2849672478547864E-2</c:v>
                </c:pt>
                <c:pt idx="2843">
                  <c:v>3.3182695304821444E-2</c:v>
                </c:pt>
                <c:pt idx="2844">
                  <c:v>3.3516646760657159E-2</c:v>
                </c:pt>
                <c:pt idx="2845">
                  <c:v>3.3850563683438632E-2</c:v>
                </c:pt>
                <c:pt idx="2846">
                  <c:v>3.418348188866626E-2</c:v>
                </c:pt>
                <c:pt idx="2847">
                  <c:v>3.4514445097959749E-2</c:v>
                </c:pt>
                <c:pt idx="2848">
                  <c:v>3.4842510412358932E-2</c:v>
                </c:pt>
                <c:pt idx="2849">
                  <c:v>3.5166754536886904E-2</c:v>
                </c:pt>
                <c:pt idx="2850">
                  <c:v>3.5486277661963703E-2</c:v>
                </c:pt>
                <c:pt idx="2851">
                  <c:v>3.58002088986221E-2</c:v>
                </c:pt>
                <c:pt idx="2852">
                  <c:v>3.6107710563127199E-2</c:v>
                </c:pt>
                <c:pt idx="2853">
                  <c:v>3.6407980451246304E-2</c:v>
                </c:pt>
                <c:pt idx="2854">
                  <c:v>3.6700254329253203E-2</c:v>
                </c:pt>
                <c:pt idx="2855">
                  <c:v>3.6983808700425704E-2</c:v>
                </c:pt>
                <c:pt idx="2856">
                  <c:v>3.7257963472763202E-2</c:v>
                </c:pt>
                <c:pt idx="2857">
                  <c:v>3.7522083603503703E-2</c:v>
                </c:pt>
                <c:pt idx="2858">
                  <c:v>3.7775580666871901E-2</c:v>
                </c:pt>
                <c:pt idx="2859">
                  <c:v>3.8017915425114603E-2</c:v>
                </c:pt>
                <c:pt idx="2860">
                  <c:v>3.8248601846119501E-2</c:v>
                </c:pt>
                <c:pt idx="2861">
                  <c:v>3.8467207112341799E-2</c:v>
                </c:pt>
                <c:pt idx="2862">
                  <c:v>3.8673353833174898E-2</c:v>
                </c:pt>
                <c:pt idx="2863">
                  <c:v>3.88667217169009E-2</c:v>
                </c:pt>
                <c:pt idx="2864">
                  <c:v>3.9047049087754401E-2</c:v>
                </c:pt>
                <c:pt idx="2865">
                  <c:v>3.9214132430554299E-2</c:v>
                </c:pt>
                <c:pt idx="2866">
                  <c:v>3.93678295976208E-2</c:v>
                </c:pt>
                <c:pt idx="2867">
                  <c:v>3.9508054028075598E-2</c:v>
                </c:pt>
                <c:pt idx="2868">
                  <c:v>3.9634773068700002E-2</c:v>
                </c:pt>
                <c:pt idx="2869">
                  <c:v>3.97480195272987E-2</c:v>
                </c:pt>
                <c:pt idx="2870">
                  <c:v>3.9847871253043704E-2</c:v>
                </c:pt>
                <c:pt idx="2871">
                  <c:v>3.9934454520903898E-2</c:v>
                </c:pt>
                <c:pt idx="2872">
                  <c:v>4.0007938217139799E-2</c:v>
                </c:pt>
                <c:pt idx="2873">
                  <c:v>4.0068529723916904E-2</c:v>
                </c:pt>
                <c:pt idx="2874">
                  <c:v>4.0116469174565697E-2</c:v>
                </c:pt>
                <c:pt idx="2875">
                  <c:v>4.0152024570090102E-2</c:v>
                </c:pt>
                <c:pt idx="2876">
                  <c:v>4.0175486136828004E-2</c:v>
                </c:pt>
                <c:pt idx="2877">
                  <c:v>4.0187161507613402E-2</c:v>
                </c:pt>
                <c:pt idx="2878">
                  <c:v>4.0187372034132501E-2</c:v>
                </c:pt>
                <c:pt idx="2879">
                  <c:v>4.01764476488801E-2</c:v>
                </c:pt>
                <c:pt idx="2880">
                  <c:v>4.0154724212182601E-2</c:v>
                </c:pt>
                <c:pt idx="2881">
                  <c:v>4.0122540665572699E-2</c:v>
                </c:pt>
                <c:pt idx="2882">
                  <c:v>4.0080237731180302E-2</c:v>
                </c:pt>
                <c:pt idx="2883">
                  <c:v>4.0028156779066799E-2</c:v>
                </c:pt>
                <c:pt idx="2884">
                  <c:v>3.9966639533562699E-2</c:v>
                </c:pt>
                <c:pt idx="2885">
                  <c:v>3.9896028713498302E-2</c:v>
                </c:pt>
                <c:pt idx="2886">
                  <c:v>3.9816668972035403E-2</c:v>
                </c:pt>
                <c:pt idx="2887">
                  <c:v>3.9728907922693603E-2</c:v>
                </c:pt>
                <c:pt idx="2888">
                  <c:v>3.9633097466729203E-2</c:v>
                </c:pt>
                <c:pt idx="2889">
                  <c:v>3.9529594788934204E-2</c:v>
                </c:pt>
                <c:pt idx="2890">
                  <c:v>3.9418763541836203E-2</c:v>
                </c:pt>
                <c:pt idx="2891">
                  <c:v>3.9300974338294201E-2</c:v>
                </c:pt>
                <c:pt idx="2892">
                  <c:v>3.9176605114441702E-2</c:v>
                </c:pt>
                <c:pt idx="2893">
                  <c:v>3.9046040636159199E-2</c:v>
                </c:pt>
                <c:pt idx="2894">
                  <c:v>3.8909672343064604E-2</c:v>
                </c:pt>
                <c:pt idx="2895">
                  <c:v>3.8767896444407202E-2</c:v>
                </c:pt>
                <c:pt idx="2896">
                  <c:v>3.8621113144617705E-2</c:v>
                </c:pt>
                <c:pt idx="2897">
                  <c:v>3.8469724764570404E-2</c:v>
                </c:pt>
                <c:pt idx="2898">
                  <c:v>3.8314133022464197E-2</c:v>
                </c:pt>
                <c:pt idx="2899">
                  <c:v>3.8154737088081904E-2</c:v>
                </c:pt>
                <c:pt idx="2900">
                  <c:v>3.7991932454574703E-2</c:v>
                </c:pt>
                <c:pt idx="2901">
                  <c:v>3.7826107063531601E-2</c:v>
                </c:pt>
                <c:pt idx="2902">
                  <c:v>3.7657639393988099E-2</c:v>
                </c:pt>
                <c:pt idx="2903">
                  <c:v>3.7486895041218798E-2</c:v>
                </c:pt>
                <c:pt idx="2904">
                  <c:v>3.7314225760594705E-2</c:v>
                </c:pt>
                <c:pt idx="2905">
                  <c:v>3.71399653137333E-2</c:v>
                </c:pt>
                <c:pt idx="2906">
                  <c:v>3.69644275412912E-2</c:v>
                </c:pt>
                <c:pt idx="2907">
                  <c:v>3.6787903725369706E-2</c:v>
                </c:pt>
                <c:pt idx="2908">
                  <c:v>3.66106744841792E-2</c:v>
                </c:pt>
                <c:pt idx="2909">
                  <c:v>3.6433002980503899E-2</c:v>
                </c:pt>
                <c:pt idx="2910">
                  <c:v>3.6255127727544002E-2</c:v>
                </c:pt>
                <c:pt idx="2911">
                  <c:v>3.6077267028749402E-2</c:v>
                </c:pt>
                <c:pt idx="2912">
                  <c:v>3.5899620901941799E-2</c:v>
                </c:pt>
                <c:pt idx="2913">
                  <c:v>3.5722371539795197E-2</c:v>
                </c:pt>
                <c:pt idx="2914">
                  <c:v>3.5545684540115904E-2</c:v>
                </c:pt>
                <c:pt idx="2915">
                  <c:v>3.5369710489373998E-2</c:v>
                </c:pt>
                <c:pt idx="2916">
                  <c:v>3.5194585535931404E-2</c:v>
                </c:pt>
                <c:pt idx="2917">
                  <c:v>3.5020432136977697E-2</c:v>
                </c:pt>
                <c:pt idx="2918">
                  <c:v>3.4847359087551738E-2</c:v>
                </c:pt>
                <c:pt idx="2919">
                  <c:v>3.4675458028299959E-2</c:v>
                </c:pt>
                <c:pt idx="2920">
                  <c:v>3.450481194111054E-2</c:v>
                </c:pt>
                <c:pt idx="2921">
                  <c:v>3.4335497332964322E-2</c:v>
                </c:pt>
                <c:pt idx="2922">
                  <c:v>3.4167576564048244E-2</c:v>
                </c:pt>
                <c:pt idx="2923">
                  <c:v>3.4001098316498501E-2</c:v>
                </c:pt>
                <c:pt idx="2924">
                  <c:v>3.383609960836928E-2</c:v>
                </c:pt>
                <c:pt idx="2925">
                  <c:v>3.367260191887194E-2</c:v>
                </c:pt>
                <c:pt idx="2926">
                  <c:v>3.3510620918515692E-2</c:v>
                </c:pt>
                <c:pt idx="2927">
                  <c:v>3.3350168648613433E-2</c:v>
                </c:pt>
                <c:pt idx="2928">
                  <c:v>3.3191244878987593E-2</c:v>
                </c:pt>
                <c:pt idx="2929">
                  <c:v>3.3033836005135479E-2</c:v>
                </c:pt>
                <c:pt idx="2930">
                  <c:v>3.2877928320148332E-2</c:v>
                </c:pt>
                <c:pt idx="2931">
                  <c:v>3.2723510258876015E-2</c:v>
                </c:pt>
                <c:pt idx="2932">
                  <c:v>3.257055591360012E-2</c:v>
                </c:pt>
                <c:pt idx="2933">
                  <c:v>3.2419047926142634E-2</c:v>
                </c:pt>
                <c:pt idx="2934">
                  <c:v>3.2268974724079823E-2</c:v>
                </c:pt>
                <c:pt idx="2935">
                  <c:v>3.212032572672105E-2</c:v>
                </c:pt>
                <c:pt idx="2936">
                  <c:v>3.1973098707892354E-2</c:v>
                </c:pt>
                <c:pt idx="2937">
                  <c:v>3.1827299120617734E-2</c:v>
                </c:pt>
                <c:pt idx="2938">
                  <c:v>3.1682940309153099E-2</c:v>
                </c:pt>
                <c:pt idx="2939">
                  <c:v>3.1540044449460708E-2</c:v>
                </c:pt>
                <c:pt idx="2940">
                  <c:v>3.1398647082661865E-2</c:v>
                </c:pt>
                <c:pt idx="2941">
                  <c:v>3.1258789340809341E-2</c:v>
                </c:pt>
                <c:pt idx="2942">
                  <c:v>3.1120516730541562E-2</c:v>
                </c:pt>
                <c:pt idx="2943">
                  <c:v>3.0983879320474923E-2</c:v>
                </c:pt>
                <c:pt idx="2944">
                  <c:v>3.0848930516187031E-2</c:v>
                </c:pt>
                <c:pt idx="2945">
                  <c:v>3.0715720517091059E-2</c:v>
                </c:pt>
                <c:pt idx="2946">
                  <c:v>3.0584298723754292E-2</c:v>
                </c:pt>
                <c:pt idx="2947">
                  <c:v>3.0454708689047282E-2</c:v>
                </c:pt>
                <c:pt idx="2948">
                  <c:v>3.0326986696699303E-2</c:v>
                </c:pt>
                <c:pt idx="2949">
                  <c:v>3.0201162703484181E-2</c:v>
                </c:pt>
                <c:pt idx="2950">
                  <c:v>3.0077259125666642E-2</c:v>
                </c:pt>
                <c:pt idx="2951">
                  <c:v>2.9955291293563762E-2</c:v>
                </c:pt>
                <c:pt idx="2952">
                  <c:v>2.983526453123659E-2</c:v>
                </c:pt>
                <c:pt idx="2953">
                  <c:v>2.9717178602673842E-2</c:v>
                </c:pt>
                <c:pt idx="2954">
                  <c:v>2.9601029834867502E-2</c:v>
                </c:pt>
                <c:pt idx="2955">
                  <c:v>2.9486812878984872E-2</c:v>
                </c:pt>
                <c:pt idx="2956">
                  <c:v>2.9374518245118372E-2</c:v>
                </c:pt>
                <c:pt idx="2957">
                  <c:v>2.9264136605554943E-2</c:v>
                </c:pt>
                <c:pt idx="2958">
                  <c:v>2.915566092233747E-2</c:v>
                </c:pt>
                <c:pt idx="2959">
                  <c:v>2.9049084458361719E-2</c:v>
                </c:pt>
                <c:pt idx="2960">
                  <c:v>2.8944402085528041E-2</c:v>
                </c:pt>
                <c:pt idx="2961">
                  <c:v>2.8841612234751773E-2</c:v>
                </c:pt>
                <c:pt idx="2962">
                  <c:v>2.8740717686875701E-2</c:v>
                </c:pt>
                <c:pt idx="2963">
                  <c:v>2.864171893162705E-2</c:v>
                </c:pt>
                <c:pt idx="2964">
                  <c:v>2.8544617716647923E-2</c:v>
                </c:pt>
                <c:pt idx="2965">
                  <c:v>2.8449421285443952E-2</c:v>
                </c:pt>
                <c:pt idx="2966">
                  <c:v>2.8356130910084033E-2</c:v>
                </c:pt>
                <c:pt idx="2967">
                  <c:v>2.8264752120599222E-2</c:v>
                </c:pt>
                <c:pt idx="2968">
                  <c:v>2.817528792630572E-2</c:v>
                </c:pt>
                <c:pt idx="2969">
                  <c:v>2.808774055681236E-2</c:v>
                </c:pt>
                <c:pt idx="2970">
                  <c:v>2.800211487236709E-2</c:v>
                </c:pt>
                <c:pt idx="2971">
                  <c:v>2.7918407787667583E-2</c:v>
                </c:pt>
                <c:pt idx="2972">
                  <c:v>2.7836623308125991E-2</c:v>
                </c:pt>
                <c:pt idx="2973">
                  <c:v>2.7756765539120043E-2</c:v>
                </c:pt>
                <c:pt idx="2974">
                  <c:v>2.7678830135986352E-2</c:v>
                </c:pt>
                <c:pt idx="2975">
                  <c:v>2.7602813509978452E-2</c:v>
                </c:pt>
                <c:pt idx="2976">
                  <c:v>2.7528718087380361E-2</c:v>
                </c:pt>
                <c:pt idx="2977">
                  <c:v>2.7456534709205761E-2</c:v>
                </c:pt>
                <c:pt idx="2978">
                  <c:v>2.7386248189113841E-2</c:v>
                </c:pt>
                <c:pt idx="2979">
                  <c:v>2.7317834711812813E-2</c:v>
                </c:pt>
                <c:pt idx="2980">
                  <c:v>2.7251260323468692E-2</c:v>
                </c:pt>
                <c:pt idx="2981">
                  <c:v>2.718647941730503E-2</c:v>
                </c:pt>
                <c:pt idx="2982">
                  <c:v>2.712343765058195E-2</c:v>
                </c:pt>
                <c:pt idx="2983">
                  <c:v>2.7062067084641761E-2</c:v>
                </c:pt>
                <c:pt idx="2984">
                  <c:v>2.7002291178461122E-2</c:v>
                </c:pt>
                <c:pt idx="2985">
                  <c:v>2.6944029120114441E-2</c:v>
                </c:pt>
                <c:pt idx="2986">
                  <c:v>2.6887186635467471E-2</c:v>
                </c:pt>
                <c:pt idx="2987">
                  <c:v>2.6831672836252422E-2</c:v>
                </c:pt>
                <c:pt idx="2988">
                  <c:v>2.6777402320391552E-2</c:v>
                </c:pt>
                <c:pt idx="2989">
                  <c:v>2.6724303514860711E-2</c:v>
                </c:pt>
                <c:pt idx="2990">
                  <c:v>2.6672306061813502E-2</c:v>
                </c:pt>
                <c:pt idx="2991">
                  <c:v>2.6621346698356061E-2</c:v>
                </c:pt>
                <c:pt idx="2992">
                  <c:v>2.6571384553291753E-2</c:v>
                </c:pt>
                <c:pt idx="2993">
                  <c:v>2.6522383408466951E-2</c:v>
                </c:pt>
                <c:pt idx="2994">
                  <c:v>2.647430732187251E-2</c:v>
                </c:pt>
                <c:pt idx="2995">
                  <c:v>2.6427133678509712E-2</c:v>
                </c:pt>
                <c:pt idx="2996">
                  <c:v>2.6380831551990072E-2</c:v>
                </c:pt>
                <c:pt idx="2997">
                  <c:v>2.633536543123538E-2</c:v>
                </c:pt>
                <c:pt idx="2998">
                  <c:v>2.6290695882321462E-2</c:v>
                </c:pt>
                <c:pt idx="2999">
                  <c:v>2.624676800770933E-2</c:v>
                </c:pt>
                <c:pt idx="3000">
                  <c:v>2.620352353892404E-2</c:v>
                </c:pt>
                <c:pt idx="3001">
                  <c:v>2.61608905661221E-2</c:v>
                </c:pt>
                <c:pt idx="3002">
                  <c:v>2.6118794383774901E-2</c:v>
                </c:pt>
                <c:pt idx="3003">
                  <c:v>2.607715692394438E-2</c:v>
                </c:pt>
                <c:pt idx="3004">
                  <c:v>2.6035899942091323E-2</c:v>
                </c:pt>
                <c:pt idx="3005">
                  <c:v>2.5994952066061099E-2</c:v>
                </c:pt>
                <c:pt idx="3006">
                  <c:v>2.5954248370316582E-2</c:v>
                </c:pt>
                <c:pt idx="3007">
                  <c:v>2.591373719593798E-2</c:v>
                </c:pt>
                <c:pt idx="3008">
                  <c:v>2.5873371109740737E-2</c:v>
                </c:pt>
                <c:pt idx="3009">
                  <c:v>2.5833116970202588E-2</c:v>
                </c:pt>
                <c:pt idx="3010">
                  <c:v>2.5792947779919737E-2</c:v>
                </c:pt>
                <c:pt idx="3011">
                  <c:v>2.575284448391291E-2</c:v>
                </c:pt>
                <c:pt idx="3012">
                  <c:v>2.5712789295167345E-2</c:v>
                </c:pt>
                <c:pt idx="3013">
                  <c:v>2.5672764323327414E-2</c:v>
                </c:pt>
                <c:pt idx="3014">
                  <c:v>2.563275052322303E-2</c:v>
                </c:pt>
                <c:pt idx="3015">
                  <c:v>2.5592720336272731E-2</c:v>
                </c:pt>
                <c:pt idx="3016">
                  <c:v>2.5552644447054806E-2</c:v>
                </c:pt>
                <c:pt idx="3017">
                  <c:v>2.5512486405440425E-2</c:v>
                </c:pt>
                <c:pt idx="3018">
                  <c:v>2.5472209481354407E-2</c:v>
                </c:pt>
                <c:pt idx="3019">
                  <c:v>2.5431770663482605E-2</c:v>
                </c:pt>
                <c:pt idx="3020">
                  <c:v>2.5391133177148962E-2</c:v>
                </c:pt>
                <c:pt idx="3021">
                  <c:v>2.5350263461741282E-2</c:v>
                </c:pt>
                <c:pt idx="3022">
                  <c:v>2.5309128287302283E-2</c:v>
                </c:pt>
                <c:pt idx="3023">
                  <c:v>2.5267707608961621E-2</c:v>
                </c:pt>
                <c:pt idx="3024">
                  <c:v>2.5225983952880691E-2</c:v>
                </c:pt>
                <c:pt idx="3025">
                  <c:v>2.5183951763632716E-2</c:v>
                </c:pt>
                <c:pt idx="3026">
                  <c:v>2.5141614532604582E-2</c:v>
                </c:pt>
                <c:pt idx="3027">
                  <c:v>2.5098976230864645E-2</c:v>
                </c:pt>
                <c:pt idx="3028">
                  <c:v>2.5056055808305017E-2</c:v>
                </c:pt>
                <c:pt idx="3029">
                  <c:v>2.5012871791427051E-2</c:v>
                </c:pt>
                <c:pt idx="3030">
                  <c:v>2.4969439686389962E-2</c:v>
                </c:pt>
                <c:pt idx="3031">
                  <c:v>2.4925791932500725E-2</c:v>
                </c:pt>
                <c:pt idx="3032">
                  <c:v>2.4881959086509833E-2</c:v>
                </c:pt>
                <c:pt idx="3033">
                  <c:v>2.4837973112166237E-2</c:v>
                </c:pt>
                <c:pt idx="3034">
                  <c:v>2.479387478907916E-2</c:v>
                </c:pt>
                <c:pt idx="3035">
                  <c:v>2.4749717237853113E-2</c:v>
                </c:pt>
                <c:pt idx="3036">
                  <c:v>2.4705549613434283E-2</c:v>
                </c:pt>
                <c:pt idx="3037">
                  <c:v>2.4661444675214653E-2</c:v>
                </c:pt>
                <c:pt idx="3038">
                  <c:v>2.4617483873758315E-2</c:v>
                </c:pt>
                <c:pt idx="3039">
                  <c:v>2.4573753510730642E-2</c:v>
                </c:pt>
                <c:pt idx="3040">
                  <c:v>2.4530360028872364E-2</c:v>
                </c:pt>
                <c:pt idx="3041">
                  <c:v>2.4487427072996525E-2</c:v>
                </c:pt>
                <c:pt idx="3042">
                  <c:v>2.4445081507407859E-2</c:v>
                </c:pt>
                <c:pt idx="3043">
                  <c:v>2.440345595601735E-2</c:v>
                </c:pt>
                <c:pt idx="3044">
                  <c:v>2.4362698960027015E-2</c:v>
                </c:pt>
                <c:pt idx="3045">
                  <c:v>2.4322954590205888E-2</c:v>
                </c:pt>
                <c:pt idx="3046">
                  <c:v>2.4284359528949286E-2</c:v>
                </c:pt>
                <c:pt idx="3047">
                  <c:v>2.4247052321489101E-2</c:v>
                </c:pt>
                <c:pt idx="3048">
                  <c:v>2.4211166805825794E-2</c:v>
                </c:pt>
                <c:pt idx="3049">
                  <c:v>2.4176818139238155E-2</c:v>
                </c:pt>
                <c:pt idx="3050">
                  <c:v>2.4144108776886788E-2</c:v>
                </c:pt>
                <c:pt idx="3051">
                  <c:v>2.4113135655850881E-2</c:v>
                </c:pt>
                <c:pt idx="3052">
                  <c:v>2.4083992745070042E-2</c:v>
                </c:pt>
                <c:pt idx="3053">
                  <c:v>2.405675829474966E-2</c:v>
                </c:pt>
                <c:pt idx="3054">
                  <c:v>2.4031503465336071E-2</c:v>
                </c:pt>
                <c:pt idx="3055">
                  <c:v>2.4008305699061233E-2</c:v>
                </c:pt>
                <c:pt idx="3056">
                  <c:v>2.3987241954315713E-2</c:v>
                </c:pt>
                <c:pt idx="3057">
                  <c:v>2.3968381804680881E-2</c:v>
                </c:pt>
                <c:pt idx="3058">
                  <c:v>2.3951795431358763E-2</c:v>
                </c:pt>
                <c:pt idx="3059">
                  <c:v>2.3937561035861921E-2</c:v>
                </c:pt>
                <c:pt idx="3060">
                  <c:v>2.3925754269777572E-2</c:v>
                </c:pt>
                <c:pt idx="3061">
                  <c:v>2.3916453622174611E-2</c:v>
                </c:pt>
                <c:pt idx="3062">
                  <c:v>2.390972323119351E-2</c:v>
                </c:pt>
                <c:pt idx="3063">
                  <c:v>2.390562538501112E-2</c:v>
                </c:pt>
                <c:pt idx="3064">
                  <c:v>2.3904215305562533E-2</c:v>
                </c:pt>
                <c:pt idx="3065">
                  <c:v>2.3905544222993211E-2</c:v>
                </c:pt>
                <c:pt idx="3066">
                  <c:v>2.3909642800130953E-2</c:v>
                </c:pt>
                <c:pt idx="3067">
                  <c:v>2.3916526234713641E-2</c:v>
                </c:pt>
                <c:pt idx="3068">
                  <c:v>2.3926201582775152E-2</c:v>
                </c:pt>
                <c:pt idx="3069">
                  <c:v>2.3938662671804761E-2</c:v>
                </c:pt>
                <c:pt idx="3070">
                  <c:v>2.3953895072869831E-2</c:v>
                </c:pt>
                <c:pt idx="3071">
                  <c:v>2.397186987921282E-2</c:v>
                </c:pt>
                <c:pt idx="3072">
                  <c:v>2.3992540711424832E-2</c:v>
                </c:pt>
                <c:pt idx="3073">
                  <c:v>2.4015856219970086E-2</c:v>
                </c:pt>
                <c:pt idx="3074">
                  <c:v>2.4041757710257881E-2</c:v>
                </c:pt>
                <c:pt idx="3075">
                  <c:v>2.4070179089594669E-2</c:v>
                </c:pt>
                <c:pt idx="3076">
                  <c:v>2.410105082962136E-2</c:v>
                </c:pt>
                <c:pt idx="3077">
                  <c:v>2.4134296064538364E-2</c:v>
                </c:pt>
                <c:pt idx="3078">
                  <c:v>2.4169824290999946E-2</c:v>
                </c:pt>
                <c:pt idx="3079">
                  <c:v>2.4207540250888337E-2</c:v>
                </c:pt>
                <c:pt idx="3080">
                  <c:v>2.4247346969156685E-2</c:v>
                </c:pt>
                <c:pt idx="3081">
                  <c:v>2.4289142527882224E-2</c:v>
                </c:pt>
                <c:pt idx="3082">
                  <c:v>2.4332821683108189E-2</c:v>
                </c:pt>
                <c:pt idx="3083">
                  <c:v>2.4378272240211687E-2</c:v>
                </c:pt>
                <c:pt idx="3084">
                  <c:v>2.442537873212814E-2</c:v>
                </c:pt>
                <c:pt idx="3085">
                  <c:v>2.447402207828115E-2</c:v>
                </c:pt>
                <c:pt idx="3086">
                  <c:v>2.4524068208190877E-2</c:v>
                </c:pt>
                <c:pt idx="3087">
                  <c:v>2.4575386654343275E-2</c:v>
                </c:pt>
                <c:pt idx="3088">
                  <c:v>2.4627844210013829E-2</c:v>
                </c:pt>
                <c:pt idx="3089">
                  <c:v>2.4681305286410399E-2</c:v>
                </c:pt>
                <c:pt idx="3090">
                  <c:v>2.473563333590225E-2</c:v>
                </c:pt>
                <c:pt idx="3091">
                  <c:v>2.4790691782034979E-2</c:v>
                </c:pt>
                <c:pt idx="3092">
                  <c:v>2.4846347028635547E-2</c:v>
                </c:pt>
                <c:pt idx="3093">
                  <c:v>2.4902465443033515E-2</c:v>
                </c:pt>
                <c:pt idx="3094">
                  <c:v>2.4958920358822464E-2</c:v>
                </c:pt>
                <c:pt idx="3095">
                  <c:v>2.5015579146140134E-2</c:v>
                </c:pt>
                <c:pt idx="3096">
                  <c:v>2.5072319293950648E-2</c:v>
                </c:pt>
                <c:pt idx="3097">
                  <c:v>2.5129021655082504E-2</c:v>
                </c:pt>
                <c:pt idx="3098">
                  <c:v>2.5185568637212573E-2</c:v>
                </c:pt>
                <c:pt idx="3099">
                  <c:v>2.5241843475507765E-2</c:v>
                </c:pt>
                <c:pt idx="3100">
                  <c:v>2.5297728399344747E-2</c:v>
                </c:pt>
                <c:pt idx="3101">
                  <c:v>2.5353103089748634E-2</c:v>
                </c:pt>
                <c:pt idx="3102">
                  <c:v>2.5407842439855017E-2</c:v>
                </c:pt>
                <c:pt idx="3103">
                  <c:v>2.5461816696358587E-2</c:v>
                </c:pt>
                <c:pt idx="3104">
                  <c:v>2.5514890319757066E-2</c:v>
                </c:pt>
                <c:pt idx="3105">
                  <c:v>2.556692370686366E-2</c:v>
                </c:pt>
                <c:pt idx="3106">
                  <c:v>2.5617772229554948E-2</c:v>
                </c:pt>
                <c:pt idx="3107">
                  <c:v>2.5667294386284487E-2</c:v>
                </c:pt>
                <c:pt idx="3108">
                  <c:v>2.5715342156298397E-2</c:v>
                </c:pt>
                <c:pt idx="3109">
                  <c:v>2.576176995539934E-2</c:v>
                </c:pt>
                <c:pt idx="3110">
                  <c:v>2.5806444260361688E-2</c:v>
                </c:pt>
                <c:pt idx="3111">
                  <c:v>2.5849241942536294E-2</c:v>
                </c:pt>
                <c:pt idx="3112">
                  <c:v>2.5890053013285588E-2</c:v>
                </c:pt>
                <c:pt idx="3113">
                  <c:v>2.5928781989794956E-2</c:v>
                </c:pt>
                <c:pt idx="3114">
                  <c:v>2.5965348153787825E-2</c:v>
                </c:pt>
                <c:pt idx="3115">
                  <c:v>2.5999684223112888E-2</c:v>
                </c:pt>
                <c:pt idx="3116">
                  <c:v>2.6031735999183181E-2</c:v>
                </c:pt>
                <c:pt idx="3117">
                  <c:v>2.6061460409678661E-2</c:v>
                </c:pt>
                <c:pt idx="3118">
                  <c:v>2.608882316966871E-2</c:v>
                </c:pt>
                <c:pt idx="3119">
                  <c:v>2.6113796104801162E-2</c:v>
                </c:pt>
                <c:pt idx="3120">
                  <c:v>2.6136357356989881E-2</c:v>
                </c:pt>
                <c:pt idx="3121">
                  <c:v>2.615649112647031E-2</c:v>
                </c:pt>
                <c:pt idx="3122">
                  <c:v>2.617418404984825E-2</c:v>
                </c:pt>
                <c:pt idx="3123">
                  <c:v>2.618942970871518E-2</c:v>
                </c:pt>
                <c:pt idx="3124">
                  <c:v>2.6202232677205381E-2</c:v>
                </c:pt>
                <c:pt idx="3125">
                  <c:v>2.6212595676767932E-2</c:v>
                </c:pt>
                <c:pt idx="3126">
                  <c:v>2.6220539590923291E-2</c:v>
                </c:pt>
                <c:pt idx="3127">
                  <c:v>2.622610225737633E-2</c:v>
                </c:pt>
                <c:pt idx="3128">
                  <c:v>2.622933945407397E-2</c:v>
                </c:pt>
                <c:pt idx="3129">
                  <c:v>2.623032620559999E-2</c:v>
                </c:pt>
                <c:pt idx="3130">
                  <c:v>2.622915685822973E-2</c:v>
                </c:pt>
                <c:pt idx="3131">
                  <c:v>2.6225942748232652E-2</c:v>
                </c:pt>
                <c:pt idx="3132">
                  <c:v>2.622081039668437E-2</c:v>
                </c:pt>
                <c:pt idx="3133">
                  <c:v>2.6213897394308853E-2</c:v>
                </c:pt>
                <c:pt idx="3134">
                  <c:v>2.6205347767493153E-2</c:v>
                </c:pt>
                <c:pt idx="3135">
                  <c:v>2.6195306028781451E-2</c:v>
                </c:pt>
                <c:pt idx="3136">
                  <c:v>2.618391308586656E-2</c:v>
                </c:pt>
                <c:pt idx="3137">
                  <c:v>2.6171305293583743E-2</c:v>
                </c:pt>
                <c:pt idx="3138">
                  <c:v>2.6157599852005952E-2</c:v>
                </c:pt>
                <c:pt idx="3139">
                  <c:v>2.614289947344366E-2</c:v>
                </c:pt>
                <c:pt idx="3140">
                  <c:v>2.6127296243446372E-2</c:v>
                </c:pt>
                <c:pt idx="3141">
                  <c:v>2.6110869771439112E-2</c:v>
                </c:pt>
                <c:pt idx="3142">
                  <c:v>2.6093688695597382E-2</c:v>
                </c:pt>
                <c:pt idx="3143">
                  <c:v>2.6075812837840003E-2</c:v>
                </c:pt>
                <c:pt idx="3144">
                  <c:v>2.6057295132268472E-2</c:v>
                </c:pt>
                <c:pt idx="3145">
                  <c:v>2.6038184584635853E-2</c:v>
                </c:pt>
                <c:pt idx="3146">
                  <c:v>2.6018525506829582E-2</c:v>
                </c:pt>
                <c:pt idx="3147">
                  <c:v>2.5998363396133265E-2</c:v>
                </c:pt>
                <c:pt idx="3148">
                  <c:v>2.59777298143723E-2</c:v>
                </c:pt>
                <c:pt idx="3149">
                  <c:v>2.5956650483747783E-2</c:v>
                </c:pt>
                <c:pt idx="3150">
                  <c:v>2.5935145878850891E-2</c:v>
                </c:pt>
                <c:pt idx="3151">
                  <c:v>2.5913225040969788E-2</c:v>
                </c:pt>
                <c:pt idx="3152">
                  <c:v>2.5890885834345873E-2</c:v>
                </c:pt>
                <c:pt idx="3153">
                  <c:v>2.5868116109611733E-2</c:v>
                </c:pt>
                <c:pt idx="3154">
                  <c:v>2.5844893981672671E-2</c:v>
                </c:pt>
                <c:pt idx="3155">
                  <c:v>2.5821189996465859E-2</c:v>
                </c:pt>
                <c:pt idx="3156">
                  <c:v>2.5796973083307018E-2</c:v>
                </c:pt>
                <c:pt idx="3157">
                  <c:v>2.5772220561988225E-2</c:v>
                </c:pt>
                <c:pt idx="3158">
                  <c:v>2.57469090685442E-2</c:v>
                </c:pt>
                <c:pt idx="3159">
                  <c:v>2.5721026611907491E-2</c:v>
                </c:pt>
                <c:pt idx="3160">
                  <c:v>2.5694585551136191E-2</c:v>
                </c:pt>
                <c:pt idx="3161">
                  <c:v>2.5667621117913268E-2</c:v>
                </c:pt>
                <c:pt idx="3162">
                  <c:v>2.5640191504466552E-2</c:v>
                </c:pt>
                <c:pt idx="3163">
                  <c:v>2.5612378053323177E-2</c:v>
                </c:pt>
                <c:pt idx="3164">
                  <c:v>2.5584283010071335E-2</c:v>
                </c:pt>
                <c:pt idx="3165">
                  <c:v>2.5556025915143728E-2</c:v>
                </c:pt>
                <c:pt idx="3166">
                  <c:v>2.5527738583371318E-2</c:v>
                </c:pt>
                <c:pt idx="3167">
                  <c:v>2.5499559113680521E-2</c:v>
                </c:pt>
                <c:pt idx="3168">
                  <c:v>2.5471626272374894E-2</c:v>
                </c:pt>
                <c:pt idx="3169">
                  <c:v>2.544407281695233E-2</c:v>
                </c:pt>
                <c:pt idx="3170">
                  <c:v>2.5417021321437729E-2</c:v>
                </c:pt>
                <c:pt idx="3171">
                  <c:v>2.5390579084316682E-2</c:v>
                </c:pt>
                <c:pt idx="3172">
                  <c:v>2.5364837141310485E-2</c:v>
                </c:pt>
                <c:pt idx="3173">
                  <c:v>2.5339867998574864E-2</c:v>
                </c:pt>
                <c:pt idx="3174">
                  <c:v>2.5315724814677452E-2</c:v>
                </c:pt>
                <c:pt idx="3175">
                  <c:v>2.5292441444506111E-2</c:v>
                </c:pt>
                <c:pt idx="3176">
                  <c:v>2.527003316253891E-2</c:v>
                </c:pt>
                <c:pt idx="3177">
                  <c:v>2.5248496772171235E-2</c:v>
                </c:pt>
                <c:pt idx="3178">
                  <c:v>2.5227811393467959E-2</c:v>
                </c:pt>
                <c:pt idx="3179">
                  <c:v>2.5207938818394154E-2</c:v>
                </c:pt>
                <c:pt idx="3180">
                  <c:v>2.5188824049074868E-2</c:v>
                </c:pt>
                <c:pt idx="3181">
                  <c:v>2.5170388543197669E-2</c:v>
                </c:pt>
                <c:pt idx="3182">
                  <c:v>2.5152546963592735E-2</c:v>
                </c:pt>
                <c:pt idx="3183">
                  <c:v>2.513519767491457E-2</c:v>
                </c:pt>
                <c:pt idx="3184">
                  <c:v>2.5118224288788561E-2</c:v>
                </c:pt>
                <c:pt idx="3185">
                  <c:v>2.5101498726077365E-2</c:v>
                </c:pt>
                <c:pt idx="3186">
                  <c:v>2.5084884896396695E-2</c:v>
                </c:pt>
                <c:pt idx="3187">
                  <c:v>2.506824396402918E-2</c:v>
                </c:pt>
                <c:pt idx="3188">
                  <c:v>2.5051439669546698E-2</c:v>
                </c:pt>
                <c:pt idx="3189">
                  <c:v>2.503434559853487E-2</c:v>
                </c:pt>
                <c:pt idx="3190">
                  <c:v>2.5016845139686137E-2</c:v>
                </c:pt>
                <c:pt idx="3191">
                  <c:v>2.4998848431209843E-2</c:v>
                </c:pt>
                <c:pt idx="3192">
                  <c:v>2.4980299927650728E-2</c:v>
                </c:pt>
                <c:pt idx="3193">
                  <c:v>2.4961171283743158E-2</c:v>
                </c:pt>
                <c:pt idx="3194">
                  <c:v>2.4941466886486584E-2</c:v>
                </c:pt>
                <c:pt idx="3195">
                  <c:v>2.4921225735266186E-2</c:v>
                </c:pt>
                <c:pt idx="3196">
                  <c:v>2.4900519020944929E-2</c:v>
                </c:pt>
                <c:pt idx="3197">
                  <c:v>2.487944044399145E-2</c:v>
                </c:pt>
                <c:pt idx="3198">
                  <c:v>2.485811404251094E-2</c:v>
                </c:pt>
                <c:pt idx="3199">
                  <c:v>2.4836686366425286E-2</c:v>
                </c:pt>
                <c:pt idx="3200">
                  <c:v>2.4815307126993227E-2</c:v>
                </c:pt>
                <c:pt idx="3201">
                  <c:v>2.4794125619731624E-2</c:v>
                </c:pt>
                <c:pt idx="3202">
                  <c:v>2.4773284838628746E-2</c:v>
                </c:pt>
                <c:pt idx="3203">
                  <c:v>2.4752909243842994E-2</c:v>
                </c:pt>
                <c:pt idx="3204">
                  <c:v>2.473310981263923E-2</c:v>
                </c:pt>
                <c:pt idx="3205">
                  <c:v>2.4713984951918306E-2</c:v>
                </c:pt>
                <c:pt idx="3206">
                  <c:v>2.4695605562953134E-2</c:v>
                </c:pt>
                <c:pt idx="3207">
                  <c:v>2.4678021848215013E-2</c:v>
                </c:pt>
                <c:pt idx="3208">
                  <c:v>2.4661262818725903E-2</c:v>
                </c:pt>
                <c:pt idx="3209">
                  <c:v>2.464533980573607E-2</c:v>
                </c:pt>
                <c:pt idx="3210">
                  <c:v>2.4630244545498739E-2</c:v>
                </c:pt>
                <c:pt idx="3211">
                  <c:v>2.4615961462713571E-2</c:v>
                </c:pt>
                <c:pt idx="3212">
                  <c:v>2.4602475052715823E-2</c:v>
                </c:pt>
                <c:pt idx="3213">
                  <c:v>2.4589759120590683E-2</c:v>
                </c:pt>
                <c:pt idx="3214">
                  <c:v>2.4577784182128932E-2</c:v>
                </c:pt>
                <c:pt idx="3215">
                  <c:v>2.4566521723980196E-2</c:v>
                </c:pt>
                <c:pt idx="3216">
                  <c:v>2.4555943230079588E-2</c:v>
                </c:pt>
                <c:pt idx="3217">
                  <c:v>2.4546022495458817E-2</c:v>
                </c:pt>
                <c:pt idx="3218">
                  <c:v>2.4536735713065E-2</c:v>
                </c:pt>
                <c:pt idx="3219">
                  <c:v>2.4528052329031734E-2</c:v>
                </c:pt>
                <c:pt idx="3220">
                  <c:v>2.451995132437074E-2</c:v>
                </c:pt>
                <c:pt idx="3221">
                  <c:v>2.4512420727236601E-2</c:v>
                </c:pt>
                <c:pt idx="3222">
                  <c:v>2.4505443333348625E-2</c:v>
                </c:pt>
                <c:pt idx="3223">
                  <c:v>2.449900283600653E-2</c:v>
                </c:pt>
                <c:pt idx="3224">
                  <c:v>2.4493083306050916E-2</c:v>
                </c:pt>
                <c:pt idx="3225">
                  <c:v>2.448766887506492E-2</c:v>
                </c:pt>
                <c:pt idx="3226">
                  <c:v>2.4482742997307769E-2</c:v>
                </c:pt>
                <c:pt idx="3227">
                  <c:v>2.4478287923168571E-2</c:v>
                </c:pt>
                <c:pt idx="3228">
                  <c:v>2.4474285399126234E-2</c:v>
                </c:pt>
                <c:pt idx="3229">
                  <c:v>2.4470715025053998E-2</c:v>
                </c:pt>
                <c:pt idx="3230">
                  <c:v>2.446755440738364E-2</c:v>
                </c:pt>
                <c:pt idx="3231">
                  <c:v>2.446477820910934E-2</c:v>
                </c:pt>
                <c:pt idx="3232">
                  <c:v>2.4462358137900621E-2</c:v>
                </c:pt>
                <c:pt idx="3233">
                  <c:v>2.4460262485409764E-2</c:v>
                </c:pt>
                <c:pt idx="3234">
                  <c:v>2.4458454265937377E-2</c:v>
                </c:pt>
                <c:pt idx="3235">
                  <c:v>2.4456893844827736E-2</c:v>
                </c:pt>
                <c:pt idx="3236">
                  <c:v>2.4455537653505596E-2</c:v>
                </c:pt>
                <c:pt idx="3237">
                  <c:v>2.4454339400633757E-2</c:v>
                </c:pt>
                <c:pt idx="3238">
                  <c:v>2.4453248744772917E-2</c:v>
                </c:pt>
                <c:pt idx="3239">
                  <c:v>2.4452214475470399E-2</c:v>
                </c:pt>
                <c:pt idx="3240">
                  <c:v>2.4451184671450393E-2</c:v>
                </c:pt>
                <c:pt idx="3241">
                  <c:v>2.4450108581710678E-2</c:v>
                </c:pt>
                <c:pt idx="3242">
                  <c:v>2.4448936992831464E-2</c:v>
                </c:pt>
                <c:pt idx="3243">
                  <c:v>2.4447624504524972E-2</c:v>
                </c:pt>
                <c:pt idx="3244">
                  <c:v>2.4446132328684946E-2</c:v>
                </c:pt>
                <c:pt idx="3245">
                  <c:v>2.4444428376796657E-2</c:v>
                </c:pt>
                <c:pt idx="3246">
                  <c:v>2.4442490142069662E-2</c:v>
                </c:pt>
                <c:pt idx="3247">
                  <c:v>2.4440311291571048E-2</c:v>
                </c:pt>
                <c:pt idx="3248">
                  <c:v>2.4437888655523099E-2</c:v>
                </c:pt>
                <c:pt idx="3249">
                  <c:v>2.4435228492341639E-2</c:v>
                </c:pt>
                <c:pt idx="3250">
                  <c:v>2.4432357098232858E-2</c:v>
                </c:pt>
                <c:pt idx="3251">
                  <c:v>2.44293153049162E-2</c:v>
                </c:pt>
                <c:pt idx="3252">
                  <c:v>2.4426158549371271E-2</c:v>
                </c:pt>
                <c:pt idx="3253">
                  <c:v>2.442295756275914E-2</c:v>
                </c:pt>
                <c:pt idx="3254">
                  <c:v>2.4419795578228241E-2</c:v>
                </c:pt>
                <c:pt idx="3255">
                  <c:v>2.4416769063968374E-2</c:v>
                </c:pt>
                <c:pt idx="3256">
                  <c:v>2.4413987248481407E-2</c:v>
                </c:pt>
                <c:pt idx="3257">
                  <c:v>2.4411567088112259E-2</c:v>
                </c:pt>
                <c:pt idx="3258">
                  <c:v>2.4409630895124566E-2</c:v>
                </c:pt>
                <c:pt idx="3259">
                  <c:v>2.440830321026255E-2</c:v>
                </c:pt>
                <c:pt idx="3260">
                  <c:v>2.4407704561214823E-2</c:v>
                </c:pt>
                <c:pt idx="3261">
                  <c:v>2.4407947491822221E-2</c:v>
                </c:pt>
                <c:pt idx="3262">
                  <c:v>2.4409132318002794E-2</c:v>
                </c:pt>
                <c:pt idx="3263">
                  <c:v>2.4411344584605622E-2</c:v>
                </c:pt>
                <c:pt idx="3264">
                  <c:v>2.4414637427478816E-2</c:v>
                </c:pt>
                <c:pt idx="3265">
                  <c:v>2.4419040852190002E-2</c:v>
                </c:pt>
                <c:pt idx="3266">
                  <c:v>2.4424557706424842E-2</c:v>
                </c:pt>
                <c:pt idx="3267">
                  <c:v>2.4431160947131745E-2</c:v>
                </c:pt>
                <c:pt idx="3268">
                  <c:v>2.4438795052230129E-2</c:v>
                </c:pt>
                <c:pt idx="3269">
                  <c:v>2.4447377206283896E-2</c:v>
                </c:pt>
                <c:pt idx="3270">
                  <c:v>2.4456800974997472E-2</c:v>
                </c:pt>
                <c:pt idx="3271">
                  <c:v>2.4466942235983256E-2</c:v>
                </c:pt>
                <c:pt idx="3272">
                  <c:v>2.4477664229541719E-2</c:v>
                </c:pt>
                <c:pt idx="3273">
                  <c:v>2.4488823559088508E-2</c:v>
                </c:pt>
                <c:pt idx="3274">
                  <c:v>2.4500276720207322E-2</c:v>
                </c:pt>
                <c:pt idx="3275">
                  <c:v>2.4511884266508098E-2</c:v>
                </c:pt>
                <c:pt idx="3276">
                  <c:v>2.4523517605985937E-2</c:v>
                </c:pt>
                <c:pt idx="3277">
                  <c:v>2.4535059454179949E-2</c:v>
                </c:pt>
                <c:pt idx="3278">
                  <c:v>2.4546408850194022E-2</c:v>
                </c:pt>
                <c:pt idx="3279">
                  <c:v>2.4557483727080467E-2</c:v>
                </c:pt>
                <c:pt idx="3280">
                  <c:v>2.456820620295852E-2</c:v>
                </c:pt>
                <c:pt idx="3281">
                  <c:v>2.4578519708135453E-2</c:v>
                </c:pt>
                <c:pt idx="3282">
                  <c:v>2.4588382591746009E-2</c:v>
                </c:pt>
                <c:pt idx="3283">
                  <c:v>2.4597765416664873E-2</c:v>
                </c:pt>
                <c:pt idx="3284">
                  <c:v>2.4606650312365152E-2</c:v>
                </c:pt>
                <c:pt idx="3285">
                  <c:v>2.4615028715868591E-2</c:v>
                </c:pt>
                <c:pt idx="3286">
                  <c:v>2.4622898921142215E-2</c:v>
                </c:pt>
                <c:pt idx="3287">
                  <c:v>2.4630264344338796E-2</c:v>
                </c:pt>
                <c:pt idx="3288">
                  <c:v>2.4637133575180301E-2</c:v>
                </c:pt>
                <c:pt idx="3289">
                  <c:v>2.4643517566479815E-2</c:v>
                </c:pt>
                <c:pt idx="3290">
                  <c:v>2.464942894218012E-2</c:v>
                </c:pt>
                <c:pt idx="3291">
                  <c:v>2.4654881136076893E-2</c:v>
                </c:pt>
                <c:pt idx="3292">
                  <c:v>2.4659886195275284E-2</c:v>
                </c:pt>
                <c:pt idx="3293">
                  <c:v>2.466445663798009E-2</c:v>
                </c:pt>
                <c:pt idx="3294">
                  <c:v>2.4668602488561349E-2</c:v>
                </c:pt>
                <c:pt idx="3295">
                  <c:v>2.4672333214114855E-2</c:v>
                </c:pt>
                <c:pt idx="3296">
                  <c:v>2.4675657273480145E-2</c:v>
                </c:pt>
                <c:pt idx="3297">
                  <c:v>2.4678582379972159E-2</c:v>
                </c:pt>
                <c:pt idx="3298">
                  <c:v>2.468111658068475E-2</c:v>
                </c:pt>
                <c:pt idx="3299">
                  <c:v>2.4683268711325517E-2</c:v>
                </c:pt>
                <c:pt idx="3300">
                  <c:v>2.4685048642051618E-2</c:v>
                </c:pt>
                <c:pt idx="3301">
                  <c:v>2.4686469384913562E-2</c:v>
                </c:pt>
                <c:pt idx="3302">
                  <c:v>2.4687546431224828E-2</c:v>
                </c:pt>
                <c:pt idx="3303">
                  <c:v>2.468829835835341E-2</c:v>
                </c:pt>
                <c:pt idx="3304">
                  <c:v>2.4688747016867414E-2</c:v>
                </c:pt>
                <c:pt idx="3305">
                  <c:v>2.4688917402570103E-2</c:v>
                </c:pt>
                <c:pt idx="3306">
                  <c:v>2.4688837734941602E-2</c:v>
                </c:pt>
                <c:pt idx="3307">
                  <c:v>2.4688538733922245E-2</c:v>
                </c:pt>
                <c:pt idx="3308">
                  <c:v>2.4688053164610171E-2</c:v>
                </c:pt>
                <c:pt idx="3309">
                  <c:v>2.4687414863345088E-2</c:v>
                </c:pt>
                <c:pt idx="3310">
                  <c:v>2.4686658308105208E-2</c:v>
                </c:pt>
                <c:pt idx="3311">
                  <c:v>2.4685825528684008E-2</c:v>
                </c:pt>
                <c:pt idx="3312">
                  <c:v>2.4684945803574932E-2</c:v>
                </c:pt>
                <c:pt idx="3313">
                  <c:v>2.4684044170351551E-2</c:v>
                </c:pt>
                <c:pt idx="3314">
                  <c:v>2.4683148565826166E-2</c:v>
                </c:pt>
                <c:pt idx="3315">
                  <c:v>2.4682283345962189E-2</c:v>
                </c:pt>
                <c:pt idx="3316">
                  <c:v>2.4681467711203751E-2</c:v>
                </c:pt>
                <c:pt idx="3317">
                  <c:v>2.4680715200047987E-2</c:v>
                </c:pt>
                <c:pt idx="3318">
                  <c:v>2.4680031498323273E-2</c:v>
                </c:pt>
                <c:pt idx="3319">
                  <c:v>2.4679413069168456E-2</c:v>
                </c:pt>
                <c:pt idx="3320">
                  <c:v>2.4678846110528209E-2</c:v>
                </c:pt>
                <c:pt idx="3321">
                  <c:v>2.46783044375408E-2</c:v>
                </c:pt>
                <c:pt idx="3322">
                  <c:v>2.4677749232739684E-2</c:v>
                </c:pt>
                <c:pt idx="3323">
                  <c:v>2.4677126390009706E-2</c:v>
                </c:pt>
                <c:pt idx="3324">
                  <c:v>2.4676365259940693E-2</c:v>
                </c:pt>
                <c:pt idx="3325">
                  <c:v>2.4675378504774324E-2</c:v>
                </c:pt>
                <c:pt idx="3326">
                  <c:v>2.4674063076537148E-2</c:v>
                </c:pt>
                <c:pt idx="3327">
                  <c:v>2.4672302292936786E-2</c:v>
                </c:pt>
                <c:pt idx="3328">
                  <c:v>2.4669968151673178E-2</c:v>
                </c:pt>
                <c:pt idx="3329">
                  <c:v>2.466692518660896E-2</c:v>
                </c:pt>
                <c:pt idx="3330">
                  <c:v>2.4663037864144227E-2</c:v>
                </c:pt>
                <c:pt idx="3331">
                  <c:v>2.4658176034035868E-2</c:v>
                </c:pt>
                <c:pt idx="3332">
                  <c:v>2.4652221970540077E-2</c:v>
                </c:pt>
                <c:pt idx="3333">
                  <c:v>2.4645077426678454E-2</c:v>
                </c:pt>
                <c:pt idx="3334">
                  <c:v>2.4636670214697898E-2</c:v>
                </c:pt>
                <c:pt idx="3335">
                  <c:v>2.4626959595454766E-2</c:v>
                </c:pt>
                <c:pt idx="3336">
                  <c:v>2.4615940391030662E-2</c:v>
                </c:pt>
                <c:pt idx="3337">
                  <c:v>2.4603644700778918E-2</c:v>
                </c:pt>
                <c:pt idx="3338">
                  <c:v>2.459014010284338E-2</c:v>
                </c:pt>
                <c:pt idx="3339">
                  <c:v>2.4575530297067591E-2</c:v>
                </c:pt>
                <c:pt idx="3340">
                  <c:v>2.455995017672245E-2</c:v>
                </c:pt>
                <c:pt idx="3341">
                  <c:v>2.4543559138548696E-2</c:v>
                </c:pt>
                <c:pt idx="3342">
                  <c:v>2.4526534287795901E-2</c:v>
                </c:pt>
                <c:pt idx="3343">
                  <c:v>2.4509063173727134E-2</c:v>
                </c:pt>
                <c:pt idx="3344">
                  <c:v>2.4491334158856241E-2</c:v>
                </c:pt>
                <c:pt idx="3345">
                  <c:v>2.4473532063908912E-2</c:v>
                </c:pt>
                <c:pt idx="3346">
                  <c:v>2.4455830750813382E-2</c:v>
                </c:pt>
                <c:pt idx="3347">
                  <c:v>2.4438388553279868E-2</c:v>
                </c:pt>
                <c:pt idx="3348">
                  <c:v>2.442134465132605E-2</c:v>
                </c:pt>
                <c:pt idx="3349">
                  <c:v>2.4404817083913028E-2</c:v>
                </c:pt>
                <c:pt idx="3350">
                  <c:v>2.4388901479004212E-2</c:v>
                </c:pt>
                <c:pt idx="3351">
                  <c:v>2.4373671814132886E-2</c:v>
                </c:pt>
                <c:pt idx="3352">
                  <c:v>2.4359181794661341E-2</c:v>
                </c:pt>
                <c:pt idx="3353">
                  <c:v>2.4345465419291442E-2</c:v>
                </c:pt>
                <c:pt idx="3354">
                  <c:v>2.4332539616427642E-2</c:v>
                </c:pt>
                <c:pt idx="3355">
                  <c:v>2.4320406032975753E-2</c:v>
                </c:pt>
                <c:pt idx="3356">
                  <c:v>2.4309052444117938E-2</c:v>
                </c:pt>
                <c:pt idx="3357">
                  <c:v>2.4298454566637498E-2</c:v>
                </c:pt>
                <c:pt idx="3358">
                  <c:v>2.4288577342643551E-2</c:v>
                </c:pt>
                <c:pt idx="3359">
                  <c:v>2.427937561508314E-2</c:v>
                </c:pt>
                <c:pt idx="3360">
                  <c:v>2.4270795401545423E-2</c:v>
                </c:pt>
                <c:pt idx="3361">
                  <c:v>2.4262771347398016E-2</c:v>
                </c:pt>
                <c:pt idx="3362">
                  <c:v>2.4255229949153353E-2</c:v>
                </c:pt>
                <c:pt idx="3363">
                  <c:v>2.424808762905048E-2</c:v>
                </c:pt>
                <c:pt idx="3364">
                  <c:v>2.4241250675011917E-2</c:v>
                </c:pt>
                <c:pt idx="3365">
                  <c:v>2.4234615751324431E-2</c:v>
                </c:pt>
                <c:pt idx="3366">
                  <c:v>2.4228069439922253E-2</c:v>
                </c:pt>
                <c:pt idx="3367">
                  <c:v>2.4221490433446083E-2</c:v>
                </c:pt>
                <c:pt idx="3368">
                  <c:v>2.4214749439943725E-2</c:v>
                </c:pt>
                <c:pt idx="3369">
                  <c:v>2.4207711090274735E-2</c:v>
                </c:pt>
                <c:pt idx="3370">
                  <c:v>2.4200239554390223E-2</c:v>
                </c:pt>
                <c:pt idx="3371">
                  <c:v>2.4192201266815618E-2</c:v>
                </c:pt>
                <c:pt idx="3372">
                  <c:v>2.4183469754629722E-2</c:v>
                </c:pt>
                <c:pt idx="3373">
                  <c:v>2.4173934575668389E-2</c:v>
                </c:pt>
                <c:pt idx="3374">
                  <c:v>2.4163502588194125E-2</c:v>
                </c:pt>
                <c:pt idx="3375">
                  <c:v>2.4152104822285102E-2</c:v>
                </c:pt>
                <c:pt idx="3376">
                  <c:v>2.4139700735078436E-2</c:v>
                </c:pt>
                <c:pt idx="3377">
                  <c:v>2.4126281443226323E-2</c:v>
                </c:pt>
                <c:pt idx="3378">
                  <c:v>2.4111872430423696E-2</c:v>
                </c:pt>
                <c:pt idx="3379">
                  <c:v>2.4096531599596273E-2</c:v>
                </c:pt>
                <c:pt idx="3380">
                  <c:v>2.4080347233021084E-2</c:v>
                </c:pt>
                <c:pt idx="3381">
                  <c:v>2.4063435866068763E-2</c:v>
                </c:pt>
                <c:pt idx="3382">
                  <c:v>2.4045936434491169E-2</c:v>
                </c:pt>
                <c:pt idx="3383">
                  <c:v>2.4028001581275736E-2</c:v>
                </c:pt>
                <c:pt idx="3384">
                  <c:v>2.4009795231106943E-2</c:v>
                </c:pt>
                <c:pt idx="3385">
                  <c:v>2.3991489128428561E-2</c:v>
                </c:pt>
                <c:pt idx="3386">
                  <c:v>2.3973245725115073E-2</c:v>
                </c:pt>
                <c:pt idx="3387">
                  <c:v>2.39552179806811E-2</c:v>
                </c:pt>
                <c:pt idx="3388">
                  <c:v>2.3937543003460293E-2</c:v>
                </c:pt>
                <c:pt idx="3389">
                  <c:v>2.392033942506739E-2</c:v>
                </c:pt>
                <c:pt idx="3390">
                  <c:v>2.3903705206050591E-2</c:v>
                </c:pt>
                <c:pt idx="3391">
                  <c:v>2.388771698860994E-2</c:v>
                </c:pt>
                <c:pt idx="3392">
                  <c:v>2.3872430115575362E-2</c:v>
                </c:pt>
                <c:pt idx="3393">
                  <c:v>2.3857879745195341E-2</c:v>
                </c:pt>
                <c:pt idx="3394">
                  <c:v>2.3844082770989521E-2</c:v>
                </c:pt>
                <c:pt idx="3395">
                  <c:v>2.383103894235734E-2</c:v>
                </c:pt>
                <c:pt idx="3396">
                  <c:v>2.3818732632474041E-2</c:v>
                </c:pt>
                <c:pt idx="3397">
                  <c:v>2.3807138914060191E-2</c:v>
                </c:pt>
                <c:pt idx="3398">
                  <c:v>2.3796222345027932E-2</c:v>
                </c:pt>
                <c:pt idx="3399">
                  <c:v>2.3785939973016153E-2</c:v>
                </c:pt>
                <c:pt idx="3400">
                  <c:v>2.3776243641284351E-2</c:v>
                </c:pt>
                <c:pt idx="3401">
                  <c:v>2.3767081842256191E-2</c:v>
                </c:pt>
                <c:pt idx="3402">
                  <c:v>2.3758401785210881E-2</c:v>
                </c:pt>
                <c:pt idx="3403">
                  <c:v>2.3750151316841332E-2</c:v>
                </c:pt>
                <c:pt idx="3404">
                  <c:v>2.3742280673333463E-2</c:v>
                </c:pt>
                <c:pt idx="3405">
                  <c:v>2.3734743602759862E-2</c:v>
                </c:pt>
                <c:pt idx="3406">
                  <c:v>2.3727499099455381E-2</c:v>
                </c:pt>
                <c:pt idx="3407">
                  <c:v>2.372051276170949E-2</c:v>
                </c:pt>
                <c:pt idx="3408">
                  <c:v>2.3713756343747141E-2</c:v>
                </c:pt>
                <c:pt idx="3409">
                  <c:v>2.3707209634819981E-2</c:v>
                </c:pt>
                <c:pt idx="3410">
                  <c:v>2.3700860421016372E-2</c:v>
                </c:pt>
                <c:pt idx="3411">
                  <c:v>2.3694703187114672E-2</c:v>
                </c:pt>
                <c:pt idx="3412">
                  <c:v>2.3688739822851003E-2</c:v>
                </c:pt>
                <c:pt idx="3413">
                  <c:v>2.368297743136645E-2</c:v>
                </c:pt>
                <c:pt idx="3414">
                  <c:v>2.3677427449911692E-2</c:v>
                </c:pt>
                <c:pt idx="3415">
                  <c:v>2.367210430170685E-2</c:v>
                </c:pt>
                <c:pt idx="3416">
                  <c:v>2.3667023772142502E-2</c:v>
                </c:pt>
                <c:pt idx="3417">
                  <c:v>2.3662202416890061E-2</c:v>
                </c:pt>
                <c:pt idx="3418">
                  <c:v>2.3657653585694081E-2</c:v>
                </c:pt>
                <c:pt idx="3419">
                  <c:v>2.3653388625702682E-2</c:v>
                </c:pt>
                <c:pt idx="3420">
                  <c:v>2.3649415473263363E-2</c:v>
                </c:pt>
                <c:pt idx="3421">
                  <c:v>2.3645737837585751E-2</c:v>
                </c:pt>
                <c:pt idx="3422">
                  <c:v>2.364235480896559E-2</c:v>
                </c:pt>
                <c:pt idx="3423">
                  <c:v>2.363926121930051E-2</c:v>
                </c:pt>
                <c:pt idx="3424">
                  <c:v>2.3636446777128943E-2</c:v>
                </c:pt>
                <c:pt idx="3425">
                  <c:v>2.3633897815210161E-2</c:v>
                </c:pt>
                <c:pt idx="3426">
                  <c:v>2.3631597208834232E-2</c:v>
                </c:pt>
                <c:pt idx="3427">
                  <c:v>2.3629525215903131E-2</c:v>
                </c:pt>
                <c:pt idx="3428">
                  <c:v>2.362765968324404E-2</c:v>
                </c:pt>
                <c:pt idx="3429">
                  <c:v>2.3625977410098652E-2</c:v>
                </c:pt>
                <c:pt idx="3430">
                  <c:v>2.362445430693454E-2</c:v>
                </c:pt>
                <c:pt idx="3431">
                  <c:v>2.3623066249090021E-2</c:v>
                </c:pt>
                <c:pt idx="3432">
                  <c:v>2.3621788419323293E-2</c:v>
                </c:pt>
                <c:pt idx="3433">
                  <c:v>2.3620597639359902E-2</c:v>
                </c:pt>
                <c:pt idx="3434">
                  <c:v>2.3619472194097123E-2</c:v>
                </c:pt>
                <c:pt idx="3435">
                  <c:v>2.3618391276792002E-2</c:v>
                </c:pt>
                <c:pt idx="3436">
                  <c:v>2.3617336071830551E-2</c:v>
                </c:pt>
                <c:pt idx="3437">
                  <c:v>2.3616290066547641E-2</c:v>
                </c:pt>
                <c:pt idx="3438">
                  <c:v>2.3615238729588591E-2</c:v>
                </c:pt>
                <c:pt idx="3439">
                  <c:v>2.3614170780983393E-2</c:v>
                </c:pt>
                <c:pt idx="3440">
                  <c:v>2.3613076213913453E-2</c:v>
                </c:pt>
                <c:pt idx="3441">
                  <c:v>2.3611947808865483E-2</c:v>
                </c:pt>
                <c:pt idx="3442">
                  <c:v>2.3610781032437411E-2</c:v>
                </c:pt>
                <c:pt idx="3443">
                  <c:v>2.3609572853590992E-2</c:v>
                </c:pt>
                <c:pt idx="3444">
                  <c:v>2.3608325377996682E-2</c:v>
                </c:pt>
                <c:pt idx="3445">
                  <c:v>2.3607040071278573E-2</c:v>
                </c:pt>
                <c:pt idx="3446">
                  <c:v>2.3605719313306663E-2</c:v>
                </c:pt>
                <c:pt idx="3447">
                  <c:v>2.360436531404916E-2</c:v>
                </c:pt>
                <c:pt idx="3448">
                  <c:v>2.360297889731262E-2</c:v>
                </c:pt>
                <c:pt idx="3449">
                  <c:v>2.3601560772018342E-2</c:v>
                </c:pt>
                <c:pt idx="3450">
                  <c:v>2.3600109392971202E-2</c:v>
                </c:pt>
                <c:pt idx="3451">
                  <c:v>2.3598621242599163E-2</c:v>
                </c:pt>
                <c:pt idx="3452">
                  <c:v>2.3597090245518482E-2</c:v>
                </c:pt>
                <c:pt idx="3453">
                  <c:v>2.35955131413918E-2</c:v>
                </c:pt>
                <c:pt idx="3454">
                  <c:v>2.3593881808780852E-2</c:v>
                </c:pt>
                <c:pt idx="3455">
                  <c:v>2.3592179755792322E-2</c:v>
                </c:pt>
                <c:pt idx="3456">
                  <c:v>2.3590395476036561E-2</c:v>
                </c:pt>
                <c:pt idx="3457">
                  <c:v>2.3588519761363631E-2</c:v>
                </c:pt>
                <c:pt idx="3458">
                  <c:v>2.3586545983241322E-2</c:v>
                </c:pt>
                <c:pt idx="3459">
                  <c:v>2.35844695991482E-2</c:v>
                </c:pt>
                <c:pt idx="3460">
                  <c:v>2.3582291455256383E-2</c:v>
                </c:pt>
                <c:pt idx="3461">
                  <c:v>2.3580016029365321E-2</c:v>
                </c:pt>
                <c:pt idx="3462">
                  <c:v>2.3577651585678882E-2</c:v>
                </c:pt>
                <c:pt idx="3463">
                  <c:v>2.3575212795906863E-2</c:v>
                </c:pt>
                <c:pt idx="3464">
                  <c:v>2.3572717557026713E-2</c:v>
                </c:pt>
                <c:pt idx="3465">
                  <c:v>2.3570187174677071E-2</c:v>
                </c:pt>
                <c:pt idx="3466">
                  <c:v>2.3567644538296063E-2</c:v>
                </c:pt>
                <c:pt idx="3467">
                  <c:v>2.3565113779416801E-2</c:v>
                </c:pt>
                <c:pt idx="3468">
                  <c:v>2.3562619373812953E-2</c:v>
                </c:pt>
                <c:pt idx="3469">
                  <c:v>2.3560184410213583E-2</c:v>
                </c:pt>
                <c:pt idx="3470">
                  <c:v>2.355782938669395E-2</c:v>
                </c:pt>
                <c:pt idx="3471">
                  <c:v>2.3555572254705892E-2</c:v>
                </c:pt>
                <c:pt idx="3472">
                  <c:v>2.3553425460641292E-2</c:v>
                </c:pt>
                <c:pt idx="3473">
                  <c:v>2.355139779698388E-2</c:v>
                </c:pt>
                <c:pt idx="3474">
                  <c:v>2.3549494772827931E-2</c:v>
                </c:pt>
                <c:pt idx="3475">
                  <c:v>2.354771701030367E-2</c:v>
                </c:pt>
                <c:pt idx="3476">
                  <c:v>2.3546061020311683E-2</c:v>
                </c:pt>
                <c:pt idx="3477">
                  <c:v>2.3544519667210162E-2</c:v>
                </c:pt>
                <c:pt idx="3478">
                  <c:v>2.3543084975860031E-2</c:v>
                </c:pt>
                <c:pt idx="3479">
                  <c:v>2.3541746134639163E-2</c:v>
                </c:pt>
                <c:pt idx="3480">
                  <c:v>2.3540491551693181E-2</c:v>
                </c:pt>
                <c:pt idx="3481">
                  <c:v>2.3539309337385923E-2</c:v>
                </c:pt>
                <c:pt idx="3482">
                  <c:v>2.3538188692391573E-2</c:v>
                </c:pt>
                <c:pt idx="3483">
                  <c:v>2.353712045145526E-2</c:v>
                </c:pt>
                <c:pt idx="3484">
                  <c:v>2.3536097890627151E-2</c:v>
                </c:pt>
                <c:pt idx="3485">
                  <c:v>2.353511704955295E-2</c:v>
                </c:pt>
                <c:pt idx="3486">
                  <c:v>2.353417743980063E-2</c:v>
                </c:pt>
                <c:pt idx="3487">
                  <c:v>2.3533282126412751E-2</c:v>
                </c:pt>
                <c:pt idx="3488">
                  <c:v>2.3532437666309112E-2</c:v>
                </c:pt>
                <c:pt idx="3489">
                  <c:v>2.353165385629782E-2</c:v>
                </c:pt>
                <c:pt idx="3490">
                  <c:v>2.3530943299718051E-2</c:v>
                </c:pt>
                <c:pt idx="3491">
                  <c:v>2.3530320743153362E-2</c:v>
                </c:pt>
                <c:pt idx="3492">
                  <c:v>2.3529802111384793E-2</c:v>
                </c:pt>
                <c:pt idx="3493">
                  <c:v>2.3529403729848911E-2</c:v>
                </c:pt>
                <c:pt idx="3494">
                  <c:v>2.352914354632445E-2</c:v>
                </c:pt>
                <c:pt idx="3495">
                  <c:v>2.3529034256227793E-2</c:v>
                </c:pt>
                <c:pt idx="3496">
                  <c:v>2.3529089128337701E-2</c:v>
                </c:pt>
                <c:pt idx="3497">
                  <c:v>2.3529305877570923E-2</c:v>
                </c:pt>
                <c:pt idx="3498">
                  <c:v>2.3529683511798603E-2</c:v>
                </c:pt>
                <c:pt idx="3499">
                  <c:v>2.3530215072286642E-2</c:v>
                </c:pt>
                <c:pt idx="3500">
                  <c:v>2.3530886748037372E-2</c:v>
                </c:pt>
                <c:pt idx="3501">
                  <c:v>2.3531678223240621E-2</c:v>
                </c:pt>
                <c:pt idx="3502">
                  <c:v>2.3532562711549493E-2</c:v>
                </c:pt>
                <c:pt idx="3503">
                  <c:v>2.3533507630847633E-2</c:v>
                </c:pt>
                <c:pt idx="3504">
                  <c:v>2.3534475995284122E-2</c:v>
                </c:pt>
                <c:pt idx="3505">
                  <c:v>2.3535427463998823E-2</c:v>
                </c:pt>
                <c:pt idx="3506">
                  <c:v>2.3536320028580093E-2</c:v>
                </c:pt>
                <c:pt idx="3507">
                  <c:v>2.3537111485458791E-2</c:v>
                </c:pt>
                <c:pt idx="3508">
                  <c:v>2.3537761356720192E-2</c:v>
                </c:pt>
                <c:pt idx="3509">
                  <c:v>2.3538231470181123E-2</c:v>
                </c:pt>
                <c:pt idx="3510">
                  <c:v>2.353848843308249E-2</c:v>
                </c:pt>
                <c:pt idx="3511">
                  <c:v>2.3538504846204192E-2</c:v>
                </c:pt>
                <c:pt idx="3512">
                  <c:v>2.3538259371759952E-2</c:v>
                </c:pt>
                <c:pt idx="3513">
                  <c:v>2.353773749247122E-2</c:v>
                </c:pt>
                <c:pt idx="3514">
                  <c:v>2.3536932005814842E-2</c:v>
                </c:pt>
                <c:pt idx="3515">
                  <c:v>2.3535842551025102E-2</c:v>
                </c:pt>
                <c:pt idx="3516">
                  <c:v>2.3534476063191812E-2</c:v>
                </c:pt>
                <c:pt idx="3517">
                  <c:v>2.3532843141340711E-2</c:v>
                </c:pt>
                <c:pt idx="3518">
                  <c:v>2.3530961224765702E-2</c:v>
                </c:pt>
                <c:pt idx="3519">
                  <c:v>2.35288529571109E-2</c:v>
                </c:pt>
                <c:pt idx="3520">
                  <c:v>2.3526542946698693E-2</c:v>
                </c:pt>
                <c:pt idx="3521">
                  <c:v>2.3524058152820583E-2</c:v>
                </c:pt>
                <c:pt idx="3522">
                  <c:v>2.3521425734137492E-2</c:v>
                </c:pt>
                <c:pt idx="3523">
                  <c:v>2.351867356522034E-2</c:v>
                </c:pt>
                <c:pt idx="3524">
                  <c:v>2.351582880182277E-2</c:v>
                </c:pt>
                <c:pt idx="3525">
                  <c:v>2.3512917057106352E-2</c:v>
                </c:pt>
                <c:pt idx="3526">
                  <c:v>2.3509962027975791E-2</c:v>
                </c:pt>
                <c:pt idx="3527">
                  <c:v>2.350698540225124E-2</c:v>
                </c:pt>
                <c:pt idx="3528">
                  <c:v>2.3504005664623233E-2</c:v>
                </c:pt>
                <c:pt idx="3529">
                  <c:v>2.3501038638363402E-2</c:v>
                </c:pt>
                <c:pt idx="3530">
                  <c:v>2.349809807595276E-2</c:v>
                </c:pt>
                <c:pt idx="3531">
                  <c:v>2.349519575538641E-2</c:v>
                </c:pt>
                <c:pt idx="3532">
                  <c:v>2.3492341072537691E-2</c:v>
                </c:pt>
                <c:pt idx="3533">
                  <c:v>2.3489540571543451E-2</c:v>
                </c:pt>
                <c:pt idx="3534">
                  <c:v>2.348679943417235E-2</c:v>
                </c:pt>
                <c:pt idx="3535">
                  <c:v>2.3484120998718331E-2</c:v>
                </c:pt>
                <c:pt idx="3536">
                  <c:v>2.3481507485745172E-2</c:v>
                </c:pt>
                <c:pt idx="3537">
                  <c:v>2.347895823247801E-2</c:v>
                </c:pt>
                <c:pt idx="3538">
                  <c:v>2.3476470221387272E-2</c:v>
                </c:pt>
                <c:pt idx="3539">
                  <c:v>2.34740367142766E-2</c:v>
                </c:pt>
                <c:pt idx="3540">
                  <c:v>2.347164829533226E-2</c:v>
                </c:pt>
                <c:pt idx="3541">
                  <c:v>2.3469291540102223E-2</c:v>
                </c:pt>
                <c:pt idx="3542">
                  <c:v>2.3466948250981182E-2</c:v>
                </c:pt>
                <c:pt idx="3543">
                  <c:v>2.3464594998220463E-2</c:v>
                </c:pt>
                <c:pt idx="3544">
                  <c:v>2.3462202079481163E-2</c:v>
                </c:pt>
                <c:pt idx="3545">
                  <c:v>2.3459733628281201E-2</c:v>
                </c:pt>
                <c:pt idx="3546">
                  <c:v>2.345714619881395E-2</c:v>
                </c:pt>
                <c:pt idx="3547">
                  <c:v>2.3454389293087092E-2</c:v>
                </c:pt>
                <c:pt idx="3548">
                  <c:v>2.3451403031866571E-2</c:v>
                </c:pt>
                <c:pt idx="3549">
                  <c:v>2.3448120308481261E-2</c:v>
                </c:pt>
                <c:pt idx="3550">
                  <c:v>2.3444468682155672E-2</c:v>
                </c:pt>
                <c:pt idx="3551">
                  <c:v>2.3440369767584891E-2</c:v>
                </c:pt>
                <c:pt idx="3552">
                  <c:v>2.343574193257612E-2</c:v>
                </c:pt>
                <c:pt idx="3553">
                  <c:v>2.3430503491645681E-2</c:v>
                </c:pt>
                <c:pt idx="3554">
                  <c:v>2.3424575871456993E-2</c:v>
                </c:pt>
                <c:pt idx="3555">
                  <c:v>2.3417888087656751E-2</c:v>
                </c:pt>
                <c:pt idx="3556">
                  <c:v>2.3410381094513131E-2</c:v>
                </c:pt>
                <c:pt idx="3557">
                  <c:v>2.3402011186051851E-2</c:v>
                </c:pt>
                <c:pt idx="3558">
                  <c:v>2.3392755475443741E-2</c:v>
                </c:pt>
                <c:pt idx="3559">
                  <c:v>2.338261352259817E-2</c:v>
                </c:pt>
                <c:pt idx="3560">
                  <c:v>2.3371609775168761E-2</c:v>
                </c:pt>
                <c:pt idx="3561">
                  <c:v>2.3359793649511903E-2</c:v>
                </c:pt>
                <c:pt idx="3562">
                  <c:v>2.3347238924332332E-2</c:v>
                </c:pt>
                <c:pt idx="3563">
                  <c:v>2.3334041057871041E-2</c:v>
                </c:pt>
                <c:pt idx="3564">
                  <c:v>2.3320313462562001E-2</c:v>
                </c:pt>
                <c:pt idx="3565">
                  <c:v>2.3306182534198701E-2</c:v>
                </c:pt>
                <c:pt idx="3566">
                  <c:v>2.3291782227774081E-2</c:v>
                </c:pt>
                <c:pt idx="3567">
                  <c:v>2.327724796004468E-2</c:v>
                </c:pt>
                <c:pt idx="3568">
                  <c:v>2.3262710719452431E-2</c:v>
                </c:pt>
                <c:pt idx="3569">
                  <c:v>2.3248293624038321E-2</c:v>
                </c:pt>
                <c:pt idx="3570">
                  <c:v>2.323410608478807E-2</c:v>
                </c:pt>
                <c:pt idx="3571">
                  <c:v>2.322024371366866E-2</c:v>
                </c:pt>
                <c:pt idx="3572">
                  <c:v>2.320678461452132E-2</c:v>
                </c:pt>
                <c:pt idx="3573">
                  <c:v>2.3193789796229401E-2</c:v>
                </c:pt>
                <c:pt idx="3574">
                  <c:v>2.3181303520823822E-2</c:v>
                </c:pt>
                <c:pt idx="3575">
                  <c:v>2.3169355070784242E-2</c:v>
                </c:pt>
                <c:pt idx="3576">
                  <c:v>2.315795995923094E-2</c:v>
                </c:pt>
                <c:pt idx="3577">
                  <c:v>2.3147122802181081E-2</c:v>
                </c:pt>
                <c:pt idx="3578">
                  <c:v>2.3136839662948182E-2</c:v>
                </c:pt>
                <c:pt idx="3579">
                  <c:v>2.312709868485022E-2</c:v>
                </c:pt>
                <c:pt idx="3580">
                  <c:v>2.3117882581851591E-2</c:v>
                </c:pt>
                <c:pt idx="3581">
                  <c:v>2.3109170583179163E-2</c:v>
                </c:pt>
                <c:pt idx="3582">
                  <c:v>2.310093933610283E-2</c:v>
                </c:pt>
                <c:pt idx="3583">
                  <c:v>2.3093163696087032E-2</c:v>
                </c:pt>
                <c:pt idx="3584">
                  <c:v>2.3085817540163402E-2</c:v>
                </c:pt>
                <c:pt idx="3585">
                  <c:v>2.3078874483045842E-2</c:v>
                </c:pt>
                <c:pt idx="3586">
                  <c:v>2.3072307355286092E-2</c:v>
                </c:pt>
                <c:pt idx="3587">
                  <c:v>2.3066089929935623E-2</c:v>
                </c:pt>
                <c:pt idx="3588">
                  <c:v>2.3060196385128233E-2</c:v>
                </c:pt>
                <c:pt idx="3589">
                  <c:v>2.305460164504718E-2</c:v>
                </c:pt>
                <c:pt idx="3590">
                  <c:v>2.3049281776449101E-2</c:v>
                </c:pt>
                <c:pt idx="3591">
                  <c:v>2.3044213747068071E-2</c:v>
                </c:pt>
                <c:pt idx="3592">
                  <c:v>2.3039375660097842E-2</c:v>
                </c:pt>
                <c:pt idx="3593">
                  <c:v>2.3034746647478063E-2</c:v>
                </c:pt>
                <c:pt idx="3594">
                  <c:v>2.303030750420542E-2</c:v>
                </c:pt>
                <c:pt idx="3595">
                  <c:v>2.3026040497891961E-2</c:v>
                </c:pt>
                <c:pt idx="3596">
                  <c:v>2.3021928853843313E-2</c:v>
                </c:pt>
                <c:pt idx="3597">
                  <c:v>2.30179570806259E-2</c:v>
                </c:pt>
                <c:pt idx="3598">
                  <c:v>2.3014110153786262E-2</c:v>
                </c:pt>
                <c:pt idx="3599">
                  <c:v>2.3010376072115632E-2</c:v>
                </c:pt>
                <c:pt idx="3600">
                  <c:v>2.3006743591550503E-2</c:v>
                </c:pt>
                <c:pt idx="3601">
                  <c:v>2.3003202104976191E-2</c:v>
                </c:pt>
                <c:pt idx="3602">
                  <c:v>2.299974201646908E-2</c:v>
                </c:pt>
                <c:pt idx="3603">
                  <c:v>2.2996353345526851E-2</c:v>
                </c:pt>
                <c:pt idx="3604">
                  <c:v>2.2993027565297541E-2</c:v>
                </c:pt>
                <c:pt idx="3605">
                  <c:v>2.2989756342450901E-2</c:v>
                </c:pt>
                <c:pt idx="3606">
                  <c:v>2.2986530853701281E-2</c:v>
                </c:pt>
                <c:pt idx="3607">
                  <c:v>2.2983341710106693E-2</c:v>
                </c:pt>
                <c:pt idx="3608">
                  <c:v>2.2980178957507171E-2</c:v>
                </c:pt>
                <c:pt idx="3609">
                  <c:v>2.2977032063475691E-2</c:v>
                </c:pt>
                <c:pt idx="3610">
                  <c:v>2.297388970879995E-2</c:v>
                </c:pt>
                <c:pt idx="3611">
                  <c:v>2.2970740447946062E-2</c:v>
                </c:pt>
                <c:pt idx="3612">
                  <c:v>2.2967572865402561E-2</c:v>
                </c:pt>
                <c:pt idx="3613">
                  <c:v>2.2964376206891391E-2</c:v>
                </c:pt>
                <c:pt idx="3614">
                  <c:v>2.2961140849002321E-2</c:v>
                </c:pt>
                <c:pt idx="3615">
                  <c:v>2.2957858597897212E-2</c:v>
                </c:pt>
                <c:pt idx="3616">
                  <c:v>2.295452539771407E-2</c:v>
                </c:pt>
                <c:pt idx="3617">
                  <c:v>2.2951139264332621E-2</c:v>
                </c:pt>
                <c:pt idx="3618">
                  <c:v>2.294770170450175E-2</c:v>
                </c:pt>
                <c:pt idx="3619">
                  <c:v>2.2944217558928531E-2</c:v>
                </c:pt>
                <c:pt idx="3620">
                  <c:v>2.2940695462038731E-2</c:v>
                </c:pt>
                <c:pt idx="3621">
                  <c:v>2.293714744489159E-2</c:v>
                </c:pt>
                <c:pt idx="3622">
                  <c:v>2.293358856977629E-2</c:v>
                </c:pt>
                <c:pt idx="3623">
                  <c:v>2.2930036451172142E-2</c:v>
                </c:pt>
                <c:pt idx="3624">
                  <c:v>2.2926510131824483E-2</c:v>
                </c:pt>
                <c:pt idx="3625">
                  <c:v>2.2923029252823121E-2</c:v>
                </c:pt>
                <c:pt idx="3626">
                  <c:v>2.2919613232683021E-2</c:v>
                </c:pt>
                <c:pt idx="3627">
                  <c:v>2.29162804399024E-2</c:v>
                </c:pt>
                <c:pt idx="3628">
                  <c:v>2.2913046040419622E-2</c:v>
                </c:pt>
                <c:pt idx="3629">
                  <c:v>2.2909921829198491E-2</c:v>
                </c:pt>
                <c:pt idx="3630">
                  <c:v>2.2906913871904383E-2</c:v>
                </c:pt>
                <c:pt idx="3631">
                  <c:v>2.290402401499108E-2</c:v>
                </c:pt>
                <c:pt idx="3632">
                  <c:v>2.290124928695584E-2</c:v>
                </c:pt>
                <c:pt idx="3633">
                  <c:v>2.2898581336063713E-2</c:v>
                </c:pt>
                <c:pt idx="3634">
                  <c:v>2.2896007510366721E-2</c:v>
                </c:pt>
                <c:pt idx="3635">
                  <c:v>2.2893511349925282E-2</c:v>
                </c:pt>
                <c:pt idx="3636">
                  <c:v>2.2891074443649601E-2</c:v>
                </c:pt>
                <c:pt idx="3637">
                  <c:v>2.288867770794889E-2</c:v>
                </c:pt>
                <c:pt idx="3638">
                  <c:v>2.2886301971731242E-2</c:v>
                </c:pt>
                <c:pt idx="3639">
                  <c:v>2.2883931174442262E-2</c:v>
                </c:pt>
                <c:pt idx="3640">
                  <c:v>2.2881553056910021E-2</c:v>
                </c:pt>
                <c:pt idx="3641">
                  <c:v>2.2879160295641392E-2</c:v>
                </c:pt>
                <c:pt idx="3642">
                  <c:v>2.2876750805610163E-2</c:v>
                </c:pt>
                <c:pt idx="3643">
                  <c:v>2.2874328195597923E-2</c:v>
                </c:pt>
                <c:pt idx="3644">
                  <c:v>2.287190151063349E-2</c:v>
                </c:pt>
                <c:pt idx="3645">
                  <c:v>2.286948446005304E-2</c:v>
                </c:pt>
                <c:pt idx="3646">
                  <c:v>2.2867094814985632E-2</c:v>
                </c:pt>
                <c:pt idx="3647">
                  <c:v>2.2864752137049051E-2</c:v>
                </c:pt>
                <c:pt idx="3648">
                  <c:v>2.2862476957677541E-2</c:v>
                </c:pt>
                <c:pt idx="3649">
                  <c:v>2.286028876424881E-2</c:v>
                </c:pt>
                <c:pt idx="3650">
                  <c:v>2.2858204945641131E-2</c:v>
                </c:pt>
                <c:pt idx="3651">
                  <c:v>2.2856238846983942E-2</c:v>
                </c:pt>
                <c:pt idx="3652">
                  <c:v>2.2854400399110512E-2</c:v>
                </c:pt>
                <c:pt idx="3653">
                  <c:v>2.2852694517337391E-2</c:v>
                </c:pt>
                <c:pt idx="3654">
                  <c:v>2.2851120749755902E-2</c:v>
                </c:pt>
                <c:pt idx="3655">
                  <c:v>2.2849673404111051E-2</c:v>
                </c:pt>
                <c:pt idx="3656">
                  <c:v>2.2848341728826882E-2</c:v>
                </c:pt>
                <c:pt idx="3657">
                  <c:v>2.2847110827260823E-2</c:v>
                </c:pt>
                <c:pt idx="3658">
                  <c:v>2.2845962157788953E-2</c:v>
                </c:pt>
                <c:pt idx="3659">
                  <c:v>2.2844874752742203E-2</c:v>
                </c:pt>
                <c:pt idx="3660">
                  <c:v>2.2843825912800771E-2</c:v>
                </c:pt>
                <c:pt idx="3661">
                  <c:v>2.2842791900283453E-2</c:v>
                </c:pt>
                <c:pt idx="3662">
                  <c:v>2.2841750403588462E-2</c:v>
                </c:pt>
                <c:pt idx="3663">
                  <c:v>2.2840680715453823E-2</c:v>
                </c:pt>
                <c:pt idx="3664">
                  <c:v>2.283956374966619E-2</c:v>
                </c:pt>
                <c:pt idx="3665">
                  <c:v>2.2838383080482243E-2</c:v>
                </c:pt>
                <c:pt idx="3666">
                  <c:v>2.2837125159839673E-2</c:v>
                </c:pt>
                <c:pt idx="3667">
                  <c:v>2.283577861100719E-2</c:v>
                </c:pt>
                <c:pt idx="3668">
                  <c:v>2.2834335564270281E-2</c:v>
                </c:pt>
                <c:pt idx="3669">
                  <c:v>2.2832790808157713E-2</c:v>
                </c:pt>
                <c:pt idx="3670">
                  <c:v>2.283114178565733E-2</c:v>
                </c:pt>
                <c:pt idx="3671">
                  <c:v>2.2829387620627122E-2</c:v>
                </c:pt>
                <c:pt idx="3672">
                  <c:v>2.2827530471262961E-2</c:v>
                </c:pt>
                <c:pt idx="3673">
                  <c:v>2.282557437169367E-2</c:v>
                </c:pt>
                <c:pt idx="3674">
                  <c:v>2.282352602403365E-2</c:v>
                </c:pt>
                <c:pt idx="3675">
                  <c:v>2.2821393998255002E-2</c:v>
                </c:pt>
                <c:pt idx="3676">
                  <c:v>2.281919038230042E-2</c:v>
                </c:pt>
                <c:pt idx="3677">
                  <c:v>2.2816930437890091E-2</c:v>
                </c:pt>
                <c:pt idx="3678">
                  <c:v>2.2814629446986673E-2</c:v>
                </c:pt>
                <c:pt idx="3679">
                  <c:v>2.2812306166793511E-2</c:v>
                </c:pt>
                <c:pt idx="3680">
                  <c:v>2.2809982805977451E-2</c:v>
                </c:pt>
                <c:pt idx="3681">
                  <c:v>2.2807678112335562E-2</c:v>
                </c:pt>
                <c:pt idx="3682">
                  <c:v>2.2805417042329131E-2</c:v>
                </c:pt>
                <c:pt idx="3683">
                  <c:v>2.2803224034953412E-2</c:v>
                </c:pt>
                <c:pt idx="3684">
                  <c:v>2.280112253721105E-2</c:v>
                </c:pt>
                <c:pt idx="3685">
                  <c:v>2.2799132515667252E-2</c:v>
                </c:pt>
                <c:pt idx="3686">
                  <c:v>2.27972732773217E-2</c:v>
                </c:pt>
                <c:pt idx="3687">
                  <c:v>2.2795558401022441E-2</c:v>
                </c:pt>
                <c:pt idx="3688">
                  <c:v>2.2793995833273632E-2</c:v>
                </c:pt>
                <c:pt idx="3689">
                  <c:v>2.2792587480092542E-2</c:v>
                </c:pt>
                <c:pt idx="3690">
                  <c:v>2.2791328426414213E-2</c:v>
                </c:pt>
                <c:pt idx="3691">
                  <c:v>2.2790207505592151E-2</c:v>
                </c:pt>
                <c:pt idx="3692">
                  <c:v>2.2789207363686403E-2</c:v>
                </c:pt>
                <c:pt idx="3693">
                  <c:v>2.2788305841876851E-2</c:v>
                </c:pt>
                <c:pt idx="3694">
                  <c:v>2.2787476546673412E-2</c:v>
                </c:pt>
                <c:pt idx="3695">
                  <c:v>2.2786691071055323E-2</c:v>
                </c:pt>
                <c:pt idx="3696">
                  <c:v>2.2785918514432003E-2</c:v>
                </c:pt>
                <c:pt idx="3697">
                  <c:v>2.278512919806118E-2</c:v>
                </c:pt>
                <c:pt idx="3698">
                  <c:v>2.2784295293705761E-2</c:v>
                </c:pt>
                <c:pt idx="3699">
                  <c:v>2.2783392049463561E-2</c:v>
                </c:pt>
                <c:pt idx="3700">
                  <c:v>2.278239870006224E-2</c:v>
                </c:pt>
                <c:pt idx="3701">
                  <c:v>2.278129942650306E-2</c:v>
                </c:pt>
                <c:pt idx="3702">
                  <c:v>2.2780085097939631E-2</c:v>
                </c:pt>
                <c:pt idx="3703">
                  <c:v>2.2778751039147952E-2</c:v>
                </c:pt>
                <c:pt idx="3704">
                  <c:v>2.2777298111035162E-2</c:v>
                </c:pt>
                <c:pt idx="3705">
                  <c:v>2.2775732052238391E-2</c:v>
                </c:pt>
                <c:pt idx="3706">
                  <c:v>2.2774062627869483E-2</c:v>
                </c:pt>
                <c:pt idx="3707">
                  <c:v>2.2772303193113522E-2</c:v>
                </c:pt>
                <c:pt idx="3708">
                  <c:v>2.2770470719685871E-2</c:v>
                </c:pt>
                <c:pt idx="3709">
                  <c:v>2.2768583959640501E-2</c:v>
                </c:pt>
                <c:pt idx="3710">
                  <c:v>2.2766662609484213E-2</c:v>
                </c:pt>
                <c:pt idx="3711">
                  <c:v>2.2764726510342143E-2</c:v>
                </c:pt>
                <c:pt idx="3712">
                  <c:v>2.2762794455949142E-2</c:v>
                </c:pt>
                <c:pt idx="3713">
                  <c:v>2.276088405947382E-2</c:v>
                </c:pt>
                <c:pt idx="3714">
                  <c:v>2.275901038929121E-2</c:v>
                </c:pt>
                <c:pt idx="3715">
                  <c:v>2.2757185141987352E-2</c:v>
                </c:pt>
                <c:pt idx="3716">
                  <c:v>2.2755416461485281E-2</c:v>
                </c:pt>
                <c:pt idx="3717">
                  <c:v>2.2753707625569362E-2</c:v>
                </c:pt>
                <c:pt idx="3718">
                  <c:v>2.2752058606379612E-2</c:v>
                </c:pt>
                <c:pt idx="3719">
                  <c:v>2.2750465176117743E-2</c:v>
                </c:pt>
                <c:pt idx="3720">
                  <c:v>2.2748919321537633E-2</c:v>
                </c:pt>
                <c:pt idx="3721">
                  <c:v>2.2747410372163112E-2</c:v>
                </c:pt>
                <c:pt idx="3722">
                  <c:v>2.2745924687385861E-2</c:v>
                </c:pt>
                <c:pt idx="3723">
                  <c:v>2.2744447841272792E-2</c:v>
                </c:pt>
                <c:pt idx="3724">
                  <c:v>2.274296511535635E-2</c:v>
                </c:pt>
                <c:pt idx="3725">
                  <c:v>2.2741461374191752E-2</c:v>
                </c:pt>
                <c:pt idx="3726">
                  <c:v>2.2739924576691991E-2</c:v>
                </c:pt>
                <c:pt idx="3727">
                  <c:v>2.2738345498662521E-2</c:v>
                </c:pt>
                <c:pt idx="3728">
                  <c:v>2.273671861748984E-2</c:v>
                </c:pt>
                <c:pt idx="3729">
                  <c:v>2.273504156514991E-2</c:v>
                </c:pt>
                <c:pt idx="3730">
                  <c:v>2.2733315818538612E-2</c:v>
                </c:pt>
                <c:pt idx="3731">
                  <c:v>2.2731546513647262E-2</c:v>
                </c:pt>
                <c:pt idx="3732">
                  <c:v>2.2729741554207632E-2</c:v>
                </c:pt>
                <c:pt idx="3733">
                  <c:v>2.272791047779445E-2</c:v>
                </c:pt>
                <c:pt idx="3734">
                  <c:v>2.2726064651669861E-2</c:v>
                </c:pt>
                <c:pt idx="3735">
                  <c:v>2.2724215767870572E-2</c:v>
                </c:pt>
                <c:pt idx="3736">
                  <c:v>2.2722374907469201E-2</c:v>
                </c:pt>
                <c:pt idx="3737">
                  <c:v>2.27205512815194E-2</c:v>
                </c:pt>
                <c:pt idx="3738">
                  <c:v>2.2718752346108262E-2</c:v>
                </c:pt>
                <c:pt idx="3739">
                  <c:v>2.2716983159896603E-2</c:v>
                </c:pt>
                <c:pt idx="3740">
                  <c:v>2.2715245203701811E-2</c:v>
                </c:pt>
                <c:pt idx="3741">
                  <c:v>2.2713535852274133E-2</c:v>
                </c:pt>
                <c:pt idx="3742">
                  <c:v>2.2711851118195472E-2</c:v>
                </c:pt>
                <c:pt idx="3743">
                  <c:v>2.2710183682360743E-2</c:v>
                </c:pt>
                <c:pt idx="3744">
                  <c:v>2.2708524124079331E-2</c:v>
                </c:pt>
                <c:pt idx="3745">
                  <c:v>2.2706860990176513E-2</c:v>
                </c:pt>
                <c:pt idx="3746">
                  <c:v>2.270518189376584E-2</c:v>
                </c:pt>
                <c:pt idx="3747">
                  <c:v>2.2703474154316082E-2</c:v>
                </c:pt>
                <c:pt idx="3748">
                  <c:v>2.270172569974057E-2</c:v>
                </c:pt>
                <c:pt idx="3749">
                  <c:v>2.2699924313578392E-2</c:v>
                </c:pt>
                <c:pt idx="3750">
                  <c:v>2.2698060935065101E-2</c:v>
                </c:pt>
                <c:pt idx="3751">
                  <c:v>2.2696129594154651E-2</c:v>
                </c:pt>
                <c:pt idx="3752">
                  <c:v>2.2694127104029353E-2</c:v>
                </c:pt>
                <c:pt idx="3753">
                  <c:v>2.269205476445265E-2</c:v>
                </c:pt>
                <c:pt idx="3754">
                  <c:v>2.2689918419411082E-2</c:v>
                </c:pt>
                <c:pt idx="3755">
                  <c:v>2.2687728570871261E-2</c:v>
                </c:pt>
                <c:pt idx="3756">
                  <c:v>2.2685500728865771E-2</c:v>
                </c:pt>
                <c:pt idx="3757">
                  <c:v>2.2683255848648873E-2</c:v>
                </c:pt>
                <c:pt idx="3758">
                  <c:v>2.2681017693220701E-2</c:v>
                </c:pt>
                <c:pt idx="3759">
                  <c:v>2.2678813037598621E-2</c:v>
                </c:pt>
                <c:pt idx="3760">
                  <c:v>2.2676670884777851E-2</c:v>
                </c:pt>
                <c:pt idx="3761">
                  <c:v>2.2674621249043781E-2</c:v>
                </c:pt>
                <c:pt idx="3762">
                  <c:v>2.2672692797148581E-2</c:v>
                </c:pt>
                <c:pt idx="3763">
                  <c:v>2.2670913007269103E-2</c:v>
                </c:pt>
                <c:pt idx="3764">
                  <c:v>2.266930618138064E-2</c:v>
                </c:pt>
                <c:pt idx="3765">
                  <c:v>2.2667892212677721E-2</c:v>
                </c:pt>
                <c:pt idx="3766">
                  <c:v>2.266668665180338E-2</c:v>
                </c:pt>
                <c:pt idx="3767">
                  <c:v>2.2665700953275431E-2</c:v>
                </c:pt>
                <c:pt idx="3768">
                  <c:v>2.2664944419505301E-2</c:v>
                </c:pt>
                <c:pt idx="3769">
                  <c:v>2.2664425477186421E-2</c:v>
                </c:pt>
                <c:pt idx="3770">
                  <c:v>2.2664154728347763E-2</c:v>
                </c:pt>
                <c:pt idx="3771">
                  <c:v>2.266414845301367E-2</c:v>
                </c:pt>
                <c:pt idx="3772">
                  <c:v>2.2664434194695021E-2</c:v>
                </c:pt>
                <c:pt idx="3773">
                  <c:v>2.2665056766583803E-2</c:v>
                </c:pt>
                <c:pt idx="3774">
                  <c:v>2.2666084092532651E-2</c:v>
                </c:pt>
                <c:pt idx="3775">
                  <c:v>2.2667614000519722E-2</c:v>
                </c:pt>
                <c:pt idx="3776">
                  <c:v>2.2669781490314081E-2</c:v>
                </c:pt>
                <c:pt idx="3777">
                  <c:v>2.267276526311051E-2</c:v>
                </c:pt>
                <c:pt idx="3778">
                  <c:v>2.267679458142521E-2</c:v>
                </c:pt>
                <c:pt idx="3779">
                  <c:v>2.2682151824905242E-2</c:v>
                </c:pt>
                <c:pt idx="3780">
                  <c:v>2.2689173393504871E-2</c:v>
                </c:pt>
                <c:pt idx="3781">
                  <c:v>2.269824740829526E-2</c:v>
                </c:pt>
                <c:pt idx="3782">
                  <c:v>2.2709807095552002E-2</c:v>
                </c:pt>
                <c:pt idx="3783">
                  <c:v>2.2724316347613103E-2</c:v>
                </c:pt>
                <c:pt idx="3784">
                  <c:v>2.2742256922416881E-2</c:v>
                </c:pt>
                <c:pt idx="3785">
                  <c:v>2.2764104865612932E-2</c:v>
                </c:pt>
                <c:pt idx="3786">
                  <c:v>2.2790306334325799E-2</c:v>
                </c:pt>
                <c:pt idx="3787">
                  <c:v>2.2821250899480981E-2</c:v>
                </c:pt>
                <c:pt idx="3788">
                  <c:v>2.2857244163846463E-2</c:v>
                </c:pt>
                <c:pt idx="3789">
                  <c:v>2.289848345143421E-2</c:v>
                </c:pt>
                <c:pt idx="3790">
                  <c:v>2.2945038120790233E-2</c:v>
                </c:pt>
                <c:pt idx="3791">
                  <c:v>2.2996835090448961E-2</c:v>
                </c:pt>
                <c:pt idx="3792">
                  <c:v>2.3053652700180241E-2</c:v>
                </c:pt>
                <c:pt idx="3793">
                  <c:v>2.3115123823455142E-2</c:v>
                </c:pt>
                <c:pt idx="3794">
                  <c:v>2.3180748365626752E-2</c:v>
                </c:pt>
                <c:pt idx="3795">
                  <c:v>2.3249911953822262E-2</c:v>
                </c:pt>
                <c:pt idx="3796">
                  <c:v>2.3321910990778121E-2</c:v>
                </c:pt>
                <c:pt idx="3797">
                  <c:v>2.339598302037223E-2</c:v>
                </c:pt>
                <c:pt idx="3798">
                  <c:v>2.3471342902684843E-2</c:v>
                </c:pt>
                <c:pt idx="3799">
                  <c:v>2.3547214101133883E-2</c:v>
                </c:pt>
                <c:pt idx="3800">
                  <c:v>2.362285764173026E-2</c:v>
                </c:pt>
                <c:pt idx="3801">
                  <c:v>2.3697596904431961E-2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B317-447E-9469-62AA0DB95C95}"/>
            </c:ext>
          </c:extLst>
        </c:ser>
        <c:ser>
          <c:idx val="2"/>
          <c:order val="6"/>
          <c:tx>
            <c:strRef>
              <c:f>'Figure 2a BSA sup75 increase'!$H$1</c:f>
              <c:strCache>
                <c:ptCount val="1"/>
                <c:pt idx="0">
                  <c:v>RI</c:v>
                </c:pt>
              </c:strCache>
            </c:strRef>
          </c:tx>
          <c:spPr>
            <a:ln w="19050" cap="rnd">
              <a:solidFill>
                <a:srgbClr val="C0000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'Figure 2a BSA sup75 increase'!$G$2:$G$5701</c:f>
              <c:numCache>
                <c:formatCode>General</c:formatCode>
                <c:ptCount val="5700"/>
                <c:pt idx="0">
                  <c:v>-0.38811576345131199</c:v>
                </c:pt>
                <c:pt idx="1">
                  <c:v>-0.38109816600602298</c:v>
                </c:pt>
                <c:pt idx="2">
                  <c:v>-0.37408056856073302</c:v>
                </c:pt>
                <c:pt idx="3">
                  <c:v>-0.367062971115443</c:v>
                </c:pt>
                <c:pt idx="4">
                  <c:v>-0.36004537367015299</c:v>
                </c:pt>
                <c:pt idx="5">
                  <c:v>-0.35302777622486398</c:v>
                </c:pt>
                <c:pt idx="6">
                  <c:v>-0.34601017877957402</c:v>
                </c:pt>
                <c:pt idx="7">
                  <c:v>-0.338992581334284</c:v>
                </c:pt>
                <c:pt idx="8">
                  <c:v>-0.33197498388899399</c:v>
                </c:pt>
                <c:pt idx="9">
                  <c:v>-0.32495738644370498</c:v>
                </c:pt>
                <c:pt idx="10">
                  <c:v>-0.31793978899841502</c:v>
                </c:pt>
                <c:pt idx="11">
                  <c:v>-0.310922191553125</c:v>
                </c:pt>
                <c:pt idx="12">
                  <c:v>-0.30390459410783499</c:v>
                </c:pt>
                <c:pt idx="13">
                  <c:v>-0.29688699666254598</c:v>
                </c:pt>
                <c:pt idx="14">
                  <c:v>-0.28986939921725602</c:v>
                </c:pt>
                <c:pt idx="15">
                  <c:v>-0.282851801771966</c:v>
                </c:pt>
                <c:pt idx="16">
                  <c:v>-0.27583420432667599</c:v>
                </c:pt>
                <c:pt idx="17">
                  <c:v>-0.26881660688138698</c:v>
                </c:pt>
                <c:pt idx="18">
                  <c:v>-0.26179900943609702</c:v>
                </c:pt>
                <c:pt idx="19">
                  <c:v>-0.25478141199080701</c:v>
                </c:pt>
                <c:pt idx="20">
                  <c:v>-0.24776381454551699</c:v>
                </c:pt>
                <c:pt idx="21">
                  <c:v>-0.240746217100228</c:v>
                </c:pt>
                <c:pt idx="22">
                  <c:v>-0.23372861965493799</c:v>
                </c:pt>
                <c:pt idx="23">
                  <c:v>-0.22671102220964801</c:v>
                </c:pt>
                <c:pt idx="24">
                  <c:v>-0.21969342476435799</c:v>
                </c:pt>
                <c:pt idx="25">
                  <c:v>-0.21267582731906901</c:v>
                </c:pt>
                <c:pt idx="26">
                  <c:v>-0.20565822987377899</c:v>
                </c:pt>
                <c:pt idx="27">
                  <c:v>-0.19864063242848901</c:v>
                </c:pt>
                <c:pt idx="28">
                  <c:v>-0.19162303498319899</c:v>
                </c:pt>
                <c:pt idx="29">
                  <c:v>-0.18460543753790901</c:v>
                </c:pt>
                <c:pt idx="30">
                  <c:v>-0.17758784009261999</c:v>
                </c:pt>
                <c:pt idx="31">
                  <c:v>-0.17057024264733001</c:v>
                </c:pt>
                <c:pt idx="32">
                  <c:v>-0.16355264520203999</c:v>
                </c:pt>
                <c:pt idx="33">
                  <c:v>-0.15653504775675001</c:v>
                </c:pt>
                <c:pt idx="34">
                  <c:v>-0.14951745031146099</c:v>
                </c:pt>
                <c:pt idx="35">
                  <c:v>-0.14249985286617101</c:v>
                </c:pt>
                <c:pt idx="36">
                  <c:v>-0.13548225542088099</c:v>
                </c:pt>
                <c:pt idx="37">
                  <c:v>-0.12846465797559101</c:v>
                </c:pt>
                <c:pt idx="38">
                  <c:v>-0.12144706053030201</c:v>
                </c:pt>
                <c:pt idx="39">
                  <c:v>-0.11442946308501201</c:v>
                </c:pt>
                <c:pt idx="40">
                  <c:v>-0.10741186563972201</c:v>
                </c:pt>
                <c:pt idx="41">
                  <c:v>-0.10039426819443199</c:v>
                </c:pt>
                <c:pt idx="42">
                  <c:v>-9.3376670749142701E-2</c:v>
                </c:pt>
                <c:pt idx="43">
                  <c:v>-8.6359073303852896E-2</c:v>
                </c:pt>
                <c:pt idx="44">
                  <c:v>-7.9341475858563201E-2</c:v>
                </c:pt>
                <c:pt idx="45">
                  <c:v>-7.2323878413273396E-2</c:v>
                </c:pt>
                <c:pt idx="46">
                  <c:v>-6.5306280967983604E-2</c:v>
                </c:pt>
                <c:pt idx="47">
                  <c:v>-5.8288683522693903E-2</c:v>
                </c:pt>
                <c:pt idx="48">
                  <c:v>-5.1271086077404097E-2</c:v>
                </c:pt>
                <c:pt idx="49">
                  <c:v>-4.4253488632114403E-2</c:v>
                </c:pt>
                <c:pt idx="50">
                  <c:v>-3.7235891186824598E-2</c:v>
                </c:pt>
                <c:pt idx="51">
                  <c:v>-3.02182937415349E-2</c:v>
                </c:pt>
                <c:pt idx="52">
                  <c:v>-2.3200696296245101E-2</c:v>
                </c:pt>
                <c:pt idx="53">
                  <c:v>-1.6183098850955299E-2</c:v>
                </c:pt>
                <c:pt idx="54">
                  <c:v>-9.16550140566561E-3</c:v>
                </c:pt>
                <c:pt idx="55">
                  <c:v>-2.14790396037587E-3</c:v>
                </c:pt>
                <c:pt idx="56">
                  <c:v>4.8696934849139098E-3</c:v>
                </c:pt>
                <c:pt idx="57">
                  <c:v>1.18872909302036E-2</c:v>
                </c:pt>
                <c:pt idx="58">
                  <c:v>1.8904888375493398E-2</c:v>
                </c:pt>
                <c:pt idx="59">
                  <c:v>2.59224858207831E-2</c:v>
                </c:pt>
                <c:pt idx="60">
                  <c:v>3.2940083266072902E-2</c:v>
                </c:pt>
                <c:pt idx="61">
                  <c:v>3.99576807113627E-2</c:v>
                </c:pt>
                <c:pt idx="62">
                  <c:v>4.6975278156652499E-2</c:v>
                </c:pt>
                <c:pt idx="63">
                  <c:v>5.39928756019422E-2</c:v>
                </c:pt>
                <c:pt idx="64">
                  <c:v>6.1010473047231902E-2</c:v>
                </c:pt>
                <c:pt idx="65">
                  <c:v>6.80280704925217E-2</c:v>
                </c:pt>
                <c:pt idx="66">
                  <c:v>7.5045667937811394E-2</c:v>
                </c:pt>
                <c:pt idx="67">
                  <c:v>8.20632653831012E-2</c:v>
                </c:pt>
                <c:pt idx="68">
                  <c:v>8.9080862828391005E-2</c:v>
                </c:pt>
                <c:pt idx="69">
                  <c:v>9.60984602736807E-2</c:v>
                </c:pt>
                <c:pt idx="70">
                  <c:v>0.10311605771897001</c:v>
                </c:pt>
                <c:pt idx="71">
                  <c:v>0.11013365516426001</c:v>
                </c:pt>
                <c:pt idx="72">
                  <c:v>0.11715125260955001</c:v>
                </c:pt>
                <c:pt idx="73">
                  <c:v>0.12416885005484</c:v>
                </c:pt>
                <c:pt idx="74">
                  <c:v>0.13118644750012901</c:v>
                </c:pt>
                <c:pt idx="75">
                  <c:v>0.13820404494541899</c:v>
                </c:pt>
                <c:pt idx="76">
                  <c:v>0.145221642390709</c:v>
                </c:pt>
                <c:pt idx="77">
                  <c:v>0.15223923983599899</c:v>
                </c:pt>
                <c:pt idx="78">
                  <c:v>0.159256837281289</c:v>
                </c:pt>
                <c:pt idx="79">
                  <c:v>0.16627443472657799</c:v>
                </c:pt>
                <c:pt idx="80">
                  <c:v>0.173292032171868</c:v>
                </c:pt>
                <c:pt idx="81">
                  <c:v>0.18030962961715799</c:v>
                </c:pt>
                <c:pt idx="82">
                  <c:v>0.187327227062448</c:v>
                </c:pt>
                <c:pt idx="83">
                  <c:v>0.19434482450773699</c:v>
                </c:pt>
                <c:pt idx="84">
                  <c:v>0.201362421953027</c:v>
                </c:pt>
                <c:pt idx="85">
                  <c:v>0.20838001939831699</c:v>
                </c:pt>
                <c:pt idx="86">
                  <c:v>0.215397616843606</c:v>
                </c:pt>
                <c:pt idx="87">
                  <c:v>0.22241521428889599</c:v>
                </c:pt>
                <c:pt idx="88">
                  <c:v>0.229432811734186</c:v>
                </c:pt>
                <c:pt idx="89">
                  <c:v>0.23645040917947599</c:v>
                </c:pt>
                <c:pt idx="90">
                  <c:v>0.243468006624766</c:v>
                </c:pt>
                <c:pt idx="91">
                  <c:v>0.25048560407005499</c:v>
                </c:pt>
                <c:pt idx="92">
                  <c:v>0.257503201515345</c:v>
                </c:pt>
                <c:pt idx="93">
                  <c:v>0.26452079896063502</c:v>
                </c:pt>
                <c:pt idx="94">
                  <c:v>0.27153839640592498</c:v>
                </c:pt>
                <c:pt idx="95">
                  <c:v>0.27855599385121399</c:v>
                </c:pt>
                <c:pt idx="96">
                  <c:v>0.285573591296504</c:v>
                </c:pt>
                <c:pt idx="97">
                  <c:v>0.29259118874179402</c:v>
                </c:pt>
                <c:pt idx="98">
                  <c:v>0.29960878618708398</c:v>
                </c:pt>
                <c:pt idx="99">
                  <c:v>0.30662638363237299</c:v>
                </c:pt>
                <c:pt idx="100">
                  <c:v>0.313643981077663</c:v>
                </c:pt>
                <c:pt idx="101">
                  <c:v>0.32066157852295302</c:v>
                </c:pt>
                <c:pt idx="102">
                  <c:v>0.32767917596824297</c:v>
                </c:pt>
                <c:pt idx="103">
                  <c:v>0.33469677341353199</c:v>
                </c:pt>
                <c:pt idx="104">
                  <c:v>0.341714370858822</c:v>
                </c:pt>
                <c:pt idx="105">
                  <c:v>0.34873196830411202</c:v>
                </c:pt>
                <c:pt idx="106">
                  <c:v>0.35574956574940197</c:v>
                </c:pt>
                <c:pt idx="107">
                  <c:v>0.36276716319469099</c:v>
                </c:pt>
                <c:pt idx="108">
                  <c:v>0.369784760639981</c:v>
                </c:pt>
                <c:pt idx="109">
                  <c:v>0.37680235808527102</c:v>
                </c:pt>
                <c:pt idx="110">
                  <c:v>0.38381995553056097</c:v>
                </c:pt>
                <c:pt idx="111">
                  <c:v>0.39083755297584999</c:v>
                </c:pt>
                <c:pt idx="112">
                  <c:v>0.39785515042114</c:v>
                </c:pt>
                <c:pt idx="113">
                  <c:v>0.40487274786643002</c:v>
                </c:pt>
                <c:pt idx="114">
                  <c:v>0.41189034531171997</c:v>
                </c:pt>
                <c:pt idx="115">
                  <c:v>0.41890794275700899</c:v>
                </c:pt>
                <c:pt idx="116">
                  <c:v>0.425925540202299</c:v>
                </c:pt>
                <c:pt idx="117">
                  <c:v>0.43294313764758902</c:v>
                </c:pt>
                <c:pt idx="118">
                  <c:v>0.43996073509287897</c:v>
                </c:pt>
                <c:pt idx="119">
                  <c:v>0.44697833253816799</c:v>
                </c:pt>
                <c:pt idx="120">
                  <c:v>0.453995929983458</c:v>
                </c:pt>
                <c:pt idx="121">
                  <c:v>0.46101352742874802</c:v>
                </c:pt>
                <c:pt idx="122">
                  <c:v>0.46803112487403797</c:v>
                </c:pt>
                <c:pt idx="123">
                  <c:v>0.47504872231932799</c:v>
                </c:pt>
                <c:pt idx="124">
                  <c:v>0.482066319764617</c:v>
                </c:pt>
                <c:pt idx="125">
                  <c:v>0.48908391720990702</c:v>
                </c:pt>
                <c:pt idx="126">
                  <c:v>0.49610151465519697</c:v>
                </c:pt>
                <c:pt idx="127">
                  <c:v>0.50311911210048599</c:v>
                </c:pt>
                <c:pt idx="128">
                  <c:v>0.51013670954577595</c:v>
                </c:pt>
                <c:pt idx="129">
                  <c:v>0.51715430699106602</c:v>
                </c:pt>
                <c:pt idx="130">
                  <c:v>0.52417190443635597</c:v>
                </c:pt>
                <c:pt idx="131">
                  <c:v>0.53118950188164604</c:v>
                </c:pt>
                <c:pt idx="132">
                  <c:v>0.538207099326935</c:v>
                </c:pt>
                <c:pt idx="133">
                  <c:v>0.54522469677222496</c:v>
                </c:pt>
                <c:pt idx="134">
                  <c:v>0.55224229421751503</c:v>
                </c:pt>
                <c:pt idx="135">
                  <c:v>0.55925989166280499</c:v>
                </c:pt>
                <c:pt idx="136">
                  <c:v>0.56627748910809395</c:v>
                </c:pt>
                <c:pt idx="137">
                  <c:v>0.57329508655338401</c:v>
                </c:pt>
                <c:pt idx="138">
                  <c:v>0.58031268399867397</c:v>
                </c:pt>
                <c:pt idx="139">
                  <c:v>0.58733028144396404</c:v>
                </c:pt>
                <c:pt idx="140">
                  <c:v>0.594347878889253</c:v>
                </c:pt>
                <c:pt idx="141">
                  <c:v>0.60136547633454296</c:v>
                </c:pt>
                <c:pt idx="142">
                  <c:v>0.60838307377983303</c:v>
                </c:pt>
                <c:pt idx="143">
                  <c:v>0.61540067122512299</c:v>
                </c:pt>
                <c:pt idx="144">
                  <c:v>0.62241826867041194</c:v>
                </c:pt>
                <c:pt idx="145">
                  <c:v>0.62943586611570201</c:v>
                </c:pt>
                <c:pt idx="146">
                  <c:v>0.63645346356099197</c:v>
                </c:pt>
                <c:pt idx="147">
                  <c:v>0.64347106100628204</c:v>
                </c:pt>
                <c:pt idx="148">
                  <c:v>0.650488658451571</c:v>
                </c:pt>
                <c:pt idx="149">
                  <c:v>0.65750625589686096</c:v>
                </c:pt>
                <c:pt idx="150">
                  <c:v>0.66452385334215103</c:v>
                </c:pt>
                <c:pt idx="151">
                  <c:v>0.67154145078744099</c:v>
                </c:pt>
                <c:pt idx="152">
                  <c:v>0.67855904823273006</c:v>
                </c:pt>
                <c:pt idx="153">
                  <c:v>0.68557664567802001</c:v>
                </c:pt>
                <c:pt idx="154">
                  <c:v>0.69259424312330997</c:v>
                </c:pt>
                <c:pt idx="155">
                  <c:v>0.69961184056860004</c:v>
                </c:pt>
                <c:pt idx="156">
                  <c:v>0.706629438013889</c:v>
                </c:pt>
                <c:pt idx="157">
                  <c:v>0.71364703545917896</c:v>
                </c:pt>
                <c:pt idx="158">
                  <c:v>0.72066463290446903</c:v>
                </c:pt>
                <c:pt idx="159">
                  <c:v>0.72768223034975898</c:v>
                </c:pt>
                <c:pt idx="160">
                  <c:v>0.73469982779504805</c:v>
                </c:pt>
                <c:pt idx="161">
                  <c:v>0.74171742524033801</c:v>
                </c:pt>
                <c:pt idx="162">
                  <c:v>0.74873502268562797</c:v>
                </c:pt>
                <c:pt idx="163">
                  <c:v>0.75575262013091804</c:v>
                </c:pt>
                <c:pt idx="164">
                  <c:v>0.762770217576207</c:v>
                </c:pt>
                <c:pt idx="165">
                  <c:v>0.76978781502149696</c:v>
                </c:pt>
                <c:pt idx="166">
                  <c:v>0.77680541246678703</c:v>
                </c:pt>
                <c:pt idx="167">
                  <c:v>0.78382300991207698</c:v>
                </c:pt>
                <c:pt idx="168">
                  <c:v>0.79084060735736605</c:v>
                </c:pt>
                <c:pt idx="169">
                  <c:v>0.79785820480265601</c:v>
                </c:pt>
                <c:pt idx="170">
                  <c:v>0.80487580224794597</c:v>
                </c:pt>
                <c:pt idx="171">
                  <c:v>0.81189339969323604</c:v>
                </c:pt>
                <c:pt idx="172">
                  <c:v>0.818910997138525</c:v>
                </c:pt>
                <c:pt idx="173">
                  <c:v>0.82592859458381496</c:v>
                </c:pt>
                <c:pt idx="174">
                  <c:v>0.83294619202910503</c:v>
                </c:pt>
                <c:pt idx="175">
                  <c:v>0.83996378947439498</c:v>
                </c:pt>
                <c:pt idx="176">
                  <c:v>0.84698138691968405</c:v>
                </c:pt>
                <c:pt idx="177">
                  <c:v>0.85399898436497401</c:v>
                </c:pt>
                <c:pt idx="178">
                  <c:v>0.86101658181026397</c:v>
                </c:pt>
                <c:pt idx="179">
                  <c:v>0.86803417925555404</c:v>
                </c:pt>
                <c:pt idx="180">
                  <c:v>0.875051776700843</c:v>
                </c:pt>
                <c:pt idx="181">
                  <c:v>0.88206937414613296</c:v>
                </c:pt>
                <c:pt idx="182">
                  <c:v>0.88908697159142303</c:v>
                </c:pt>
                <c:pt idx="183">
                  <c:v>0.89610456903671298</c:v>
                </c:pt>
                <c:pt idx="184">
                  <c:v>0.90312216648200305</c:v>
                </c:pt>
                <c:pt idx="185">
                  <c:v>0.91013976392729201</c:v>
                </c:pt>
                <c:pt idx="186">
                  <c:v>0.91715736137258197</c:v>
                </c:pt>
                <c:pt idx="187">
                  <c:v>0.92417495881787204</c:v>
                </c:pt>
                <c:pt idx="188">
                  <c:v>0.931192556263162</c:v>
                </c:pt>
                <c:pt idx="189">
                  <c:v>0.93821015370845096</c:v>
                </c:pt>
                <c:pt idx="190">
                  <c:v>0.94522775115374102</c:v>
                </c:pt>
                <c:pt idx="191">
                  <c:v>0.95224534859903098</c:v>
                </c:pt>
                <c:pt idx="192">
                  <c:v>0.95926294604432105</c:v>
                </c:pt>
                <c:pt idx="193">
                  <c:v>0.96628054348961001</c:v>
                </c:pt>
                <c:pt idx="194">
                  <c:v>0.97329814093489997</c:v>
                </c:pt>
                <c:pt idx="195">
                  <c:v>0.98031573838019004</c:v>
                </c:pt>
                <c:pt idx="196">
                  <c:v>0.98733333582548</c:v>
                </c:pt>
                <c:pt idx="197">
                  <c:v>0.99435093327076896</c:v>
                </c:pt>
                <c:pt idx="198">
                  <c:v>1.00136853071606</c:v>
                </c:pt>
                <c:pt idx="199">
                  <c:v>1.00838612816135</c:v>
                </c:pt>
                <c:pt idx="200">
                  <c:v>1.0154037256066399</c:v>
                </c:pt>
                <c:pt idx="201">
                  <c:v>1.0224213230519299</c:v>
                </c:pt>
                <c:pt idx="202">
                  <c:v>1.0294389204972201</c:v>
                </c:pt>
                <c:pt idx="203">
                  <c:v>1.03645651794251</c:v>
                </c:pt>
                <c:pt idx="204">
                  <c:v>1.0434741153878</c:v>
                </c:pt>
                <c:pt idx="205">
                  <c:v>1.05049171283309</c:v>
                </c:pt>
                <c:pt idx="206">
                  <c:v>1.0575093102783799</c:v>
                </c:pt>
                <c:pt idx="207">
                  <c:v>1.0645269077236701</c:v>
                </c:pt>
                <c:pt idx="208">
                  <c:v>1.07154450516896</c:v>
                </c:pt>
                <c:pt idx="209">
                  <c:v>1.07856210261425</c:v>
                </c:pt>
                <c:pt idx="210">
                  <c:v>1.08557970005954</c:v>
                </c:pt>
                <c:pt idx="211">
                  <c:v>1.0925972975048299</c:v>
                </c:pt>
                <c:pt idx="212">
                  <c:v>1.0996148949501201</c:v>
                </c:pt>
                <c:pt idx="213">
                  <c:v>1.1066324923954101</c:v>
                </c:pt>
                <c:pt idx="214">
                  <c:v>1.1136500898407</c:v>
                </c:pt>
                <c:pt idx="215">
                  <c:v>1.12066768728598</c:v>
                </c:pt>
                <c:pt idx="216">
                  <c:v>1.1276852847312699</c:v>
                </c:pt>
                <c:pt idx="217">
                  <c:v>1.1347028821765599</c:v>
                </c:pt>
                <c:pt idx="218">
                  <c:v>1.1417204796218501</c:v>
                </c:pt>
                <c:pt idx="219">
                  <c:v>1.14873807706714</c:v>
                </c:pt>
                <c:pt idx="220">
                  <c:v>1.15575567451243</c:v>
                </c:pt>
                <c:pt idx="221">
                  <c:v>1.16277327195772</c:v>
                </c:pt>
                <c:pt idx="222">
                  <c:v>1.1697908694030099</c:v>
                </c:pt>
                <c:pt idx="223">
                  <c:v>1.1768084668483001</c:v>
                </c:pt>
                <c:pt idx="224">
                  <c:v>1.1838260642935901</c:v>
                </c:pt>
                <c:pt idx="225">
                  <c:v>1.19084366173888</c:v>
                </c:pt>
                <c:pt idx="226">
                  <c:v>1.19786125918417</c:v>
                </c:pt>
                <c:pt idx="227">
                  <c:v>1.2048788566294599</c:v>
                </c:pt>
                <c:pt idx="228">
                  <c:v>1.2118964540747501</c:v>
                </c:pt>
                <c:pt idx="229">
                  <c:v>1.2189140515200401</c:v>
                </c:pt>
                <c:pt idx="230">
                  <c:v>1.22593164896533</c:v>
                </c:pt>
                <c:pt idx="231">
                  <c:v>1.23294924641062</c:v>
                </c:pt>
                <c:pt idx="232">
                  <c:v>1.2399668438559099</c:v>
                </c:pt>
                <c:pt idx="233">
                  <c:v>1.2469844413011999</c:v>
                </c:pt>
                <c:pt idx="234">
                  <c:v>1.2540020387464901</c:v>
                </c:pt>
                <c:pt idx="235">
                  <c:v>1.26101963619178</c:v>
                </c:pt>
                <c:pt idx="236">
                  <c:v>1.26803723363707</c:v>
                </c:pt>
                <c:pt idx="237">
                  <c:v>1.27505483108236</c:v>
                </c:pt>
                <c:pt idx="238">
                  <c:v>1.2820724285276499</c:v>
                </c:pt>
                <c:pt idx="239">
                  <c:v>1.2890900259729401</c:v>
                </c:pt>
                <c:pt idx="240">
                  <c:v>1.29610762341823</c:v>
                </c:pt>
                <c:pt idx="241">
                  <c:v>1.30312522086352</c:v>
                </c:pt>
                <c:pt idx="242">
                  <c:v>1.31014281830881</c:v>
                </c:pt>
                <c:pt idx="243">
                  <c:v>1.3171604157540999</c:v>
                </c:pt>
                <c:pt idx="244">
                  <c:v>1.3241780131993901</c:v>
                </c:pt>
                <c:pt idx="245">
                  <c:v>1.3311956106446801</c:v>
                </c:pt>
                <c:pt idx="246">
                  <c:v>1.33821320808997</c:v>
                </c:pt>
                <c:pt idx="247">
                  <c:v>1.34523080553526</c:v>
                </c:pt>
                <c:pt idx="248">
                  <c:v>1.3522484029805499</c:v>
                </c:pt>
                <c:pt idx="249">
                  <c:v>1.3592660004258399</c:v>
                </c:pt>
                <c:pt idx="250">
                  <c:v>1.3662835978711301</c:v>
                </c:pt>
                <c:pt idx="251">
                  <c:v>1.37330119531642</c:v>
                </c:pt>
                <c:pt idx="252">
                  <c:v>1.38031879276171</c:v>
                </c:pt>
                <c:pt idx="253">
                  <c:v>1.3873363902069999</c:v>
                </c:pt>
                <c:pt idx="254">
                  <c:v>1.3943539876522899</c:v>
                </c:pt>
                <c:pt idx="255">
                  <c:v>1.4013715850975801</c:v>
                </c:pt>
                <c:pt idx="256">
                  <c:v>1.4083891825428601</c:v>
                </c:pt>
                <c:pt idx="257">
                  <c:v>1.41540677998815</c:v>
                </c:pt>
                <c:pt idx="258">
                  <c:v>1.42242437743344</c:v>
                </c:pt>
                <c:pt idx="259">
                  <c:v>1.4294419748787299</c:v>
                </c:pt>
                <c:pt idx="260">
                  <c:v>1.4364595723240201</c:v>
                </c:pt>
                <c:pt idx="261">
                  <c:v>1.4434771697693101</c:v>
                </c:pt>
                <c:pt idx="262">
                  <c:v>1.4504947672146</c:v>
                </c:pt>
                <c:pt idx="263">
                  <c:v>1.45751236465989</c:v>
                </c:pt>
                <c:pt idx="264">
                  <c:v>1.4645299621051799</c:v>
                </c:pt>
                <c:pt idx="265">
                  <c:v>1.4715475595504699</c:v>
                </c:pt>
                <c:pt idx="266">
                  <c:v>1.4785651569957601</c:v>
                </c:pt>
                <c:pt idx="267">
                  <c:v>1.48558275444105</c:v>
                </c:pt>
                <c:pt idx="268">
                  <c:v>1.49260035188634</c:v>
                </c:pt>
                <c:pt idx="269">
                  <c:v>1.49961794933163</c:v>
                </c:pt>
                <c:pt idx="270">
                  <c:v>1.5066355467769199</c:v>
                </c:pt>
                <c:pt idx="271">
                  <c:v>1.5136531442222101</c:v>
                </c:pt>
                <c:pt idx="272">
                  <c:v>1.5206707416675</c:v>
                </c:pt>
                <c:pt idx="273">
                  <c:v>1.52768833911279</c:v>
                </c:pt>
                <c:pt idx="274">
                  <c:v>1.53470593655808</c:v>
                </c:pt>
                <c:pt idx="275">
                  <c:v>1.5417235340033699</c:v>
                </c:pt>
                <c:pt idx="276">
                  <c:v>1.5487411314486601</c:v>
                </c:pt>
                <c:pt idx="277">
                  <c:v>1.5557587288939501</c:v>
                </c:pt>
                <c:pt idx="278">
                  <c:v>1.56277632633924</c:v>
                </c:pt>
                <c:pt idx="279">
                  <c:v>1.56979392378453</c:v>
                </c:pt>
                <c:pt idx="280">
                  <c:v>1.5768115212298199</c:v>
                </c:pt>
                <c:pt idx="281">
                  <c:v>1.5838291186751099</c:v>
                </c:pt>
                <c:pt idx="282">
                  <c:v>1.5908467161204001</c:v>
                </c:pt>
                <c:pt idx="283">
                  <c:v>1.59786431356569</c:v>
                </c:pt>
                <c:pt idx="284">
                  <c:v>1.60488191101098</c:v>
                </c:pt>
                <c:pt idx="285">
                  <c:v>1.6118995084562699</c:v>
                </c:pt>
                <c:pt idx="286">
                  <c:v>1.6189171059015599</c:v>
                </c:pt>
                <c:pt idx="287">
                  <c:v>1.6259347033468501</c:v>
                </c:pt>
                <c:pt idx="288">
                  <c:v>1.63295230079214</c:v>
                </c:pt>
                <c:pt idx="289">
                  <c:v>1.63996989823743</c:v>
                </c:pt>
                <c:pt idx="290">
                  <c:v>1.64698749568272</c:v>
                </c:pt>
                <c:pt idx="291">
                  <c:v>1.6540050931280099</c:v>
                </c:pt>
                <c:pt idx="292">
                  <c:v>1.6610226905733001</c:v>
                </c:pt>
                <c:pt idx="293">
                  <c:v>1.6680402880185901</c:v>
                </c:pt>
                <c:pt idx="294">
                  <c:v>1.67505788546388</c:v>
                </c:pt>
                <c:pt idx="295">
                  <c:v>1.68207548290917</c:v>
                </c:pt>
                <c:pt idx="296">
                  <c:v>1.6890930803544599</c:v>
                </c:pt>
                <c:pt idx="297">
                  <c:v>1.6961106777997399</c:v>
                </c:pt>
                <c:pt idx="298">
                  <c:v>1.7031282752450301</c:v>
                </c:pt>
                <c:pt idx="299">
                  <c:v>1.71014587269032</c:v>
                </c:pt>
                <c:pt idx="300">
                  <c:v>1.71716347013561</c:v>
                </c:pt>
                <c:pt idx="301">
                  <c:v>1.7241810675809</c:v>
                </c:pt>
                <c:pt idx="302">
                  <c:v>1.7311986650261899</c:v>
                </c:pt>
                <c:pt idx="303">
                  <c:v>1.7382162624714801</c:v>
                </c:pt>
                <c:pt idx="304">
                  <c:v>1.74523385991677</c:v>
                </c:pt>
                <c:pt idx="305">
                  <c:v>1.75225145736206</c:v>
                </c:pt>
                <c:pt idx="306">
                  <c:v>1.75926905480735</c:v>
                </c:pt>
                <c:pt idx="307">
                  <c:v>1.7662866522526399</c:v>
                </c:pt>
                <c:pt idx="308">
                  <c:v>1.7733042496979301</c:v>
                </c:pt>
                <c:pt idx="309">
                  <c:v>1.7803218471432201</c:v>
                </c:pt>
                <c:pt idx="310">
                  <c:v>1.78733944458851</c:v>
                </c:pt>
                <c:pt idx="311">
                  <c:v>1.7943570420338</c:v>
                </c:pt>
                <c:pt idx="312">
                  <c:v>1.8013746394790899</c:v>
                </c:pt>
                <c:pt idx="313">
                  <c:v>1.8083922369243799</c:v>
                </c:pt>
                <c:pt idx="314">
                  <c:v>1.8154098343696701</c:v>
                </c:pt>
                <c:pt idx="315">
                  <c:v>1.82242743181496</c:v>
                </c:pt>
                <c:pt idx="316">
                  <c:v>1.82944502926025</c:v>
                </c:pt>
                <c:pt idx="317">
                  <c:v>1.8364626267055399</c:v>
                </c:pt>
                <c:pt idx="318">
                  <c:v>1.8434802241508299</c:v>
                </c:pt>
                <c:pt idx="319">
                  <c:v>1.8504978215961201</c:v>
                </c:pt>
                <c:pt idx="320">
                  <c:v>1.85751541904141</c:v>
                </c:pt>
                <c:pt idx="321">
                  <c:v>1.8645330164867</c:v>
                </c:pt>
                <c:pt idx="322">
                  <c:v>1.87155061393199</c:v>
                </c:pt>
                <c:pt idx="323">
                  <c:v>1.8785682113772799</c:v>
                </c:pt>
                <c:pt idx="324">
                  <c:v>1.8855858088225701</c:v>
                </c:pt>
                <c:pt idx="325">
                  <c:v>1.8926034062678601</c:v>
                </c:pt>
                <c:pt idx="326">
                  <c:v>1.89962100371315</c:v>
                </c:pt>
                <c:pt idx="327">
                  <c:v>1.90663860115844</c:v>
                </c:pt>
                <c:pt idx="328">
                  <c:v>1.9136561986037299</c:v>
                </c:pt>
                <c:pt idx="329">
                  <c:v>1.9206737960490201</c:v>
                </c:pt>
                <c:pt idx="330">
                  <c:v>1.9276913934943101</c:v>
                </c:pt>
                <c:pt idx="331">
                  <c:v>1.9347089909396</c:v>
                </c:pt>
                <c:pt idx="332">
                  <c:v>1.94172658838489</c:v>
                </c:pt>
                <c:pt idx="333">
                  <c:v>1.9487441858301799</c:v>
                </c:pt>
                <c:pt idx="334">
                  <c:v>1.9557617832754699</c:v>
                </c:pt>
                <c:pt idx="335">
                  <c:v>1.9627793807207601</c:v>
                </c:pt>
                <c:pt idx="336">
                  <c:v>1.96979697816605</c:v>
                </c:pt>
                <c:pt idx="337">
                  <c:v>1.97681457561134</c:v>
                </c:pt>
                <c:pt idx="338">
                  <c:v>1.98383217305662</c:v>
                </c:pt>
                <c:pt idx="339">
                  <c:v>1.9908497705019099</c:v>
                </c:pt>
                <c:pt idx="340">
                  <c:v>1.9978673679472001</c:v>
                </c:pt>
                <c:pt idx="341">
                  <c:v>2.0048849653924901</c:v>
                </c:pt>
                <c:pt idx="342">
                  <c:v>2.01190256283778</c:v>
                </c:pt>
                <c:pt idx="343">
                  <c:v>2.01892016028307</c:v>
                </c:pt>
                <c:pt idx="344">
                  <c:v>2.0259377577283599</c:v>
                </c:pt>
                <c:pt idx="345">
                  <c:v>2.0329553551736499</c:v>
                </c:pt>
                <c:pt idx="346">
                  <c:v>2.0399729526189398</c:v>
                </c:pt>
                <c:pt idx="347">
                  <c:v>2.0469905500642298</c:v>
                </c:pt>
                <c:pt idx="348">
                  <c:v>2.0540081475095202</c:v>
                </c:pt>
                <c:pt idx="349">
                  <c:v>2.0610257449548102</c:v>
                </c:pt>
                <c:pt idx="350">
                  <c:v>2.0680433424001001</c:v>
                </c:pt>
                <c:pt idx="351">
                  <c:v>2.0750609398453901</c:v>
                </c:pt>
                <c:pt idx="352">
                  <c:v>2.08207853729068</c:v>
                </c:pt>
                <c:pt idx="353">
                  <c:v>2.08909613473597</c:v>
                </c:pt>
                <c:pt idx="354">
                  <c:v>2.09611373218126</c:v>
                </c:pt>
                <c:pt idx="355">
                  <c:v>2.1031313296265499</c:v>
                </c:pt>
                <c:pt idx="356">
                  <c:v>2.1101489270718399</c:v>
                </c:pt>
                <c:pt idx="357">
                  <c:v>2.1171665245171298</c:v>
                </c:pt>
                <c:pt idx="358">
                  <c:v>2.1241841219624198</c:v>
                </c:pt>
                <c:pt idx="359">
                  <c:v>2.1312017194077102</c:v>
                </c:pt>
                <c:pt idx="360">
                  <c:v>2.1382193168530002</c:v>
                </c:pt>
                <c:pt idx="361">
                  <c:v>2.1452369142982901</c:v>
                </c:pt>
                <c:pt idx="362">
                  <c:v>2.1522545117435801</c:v>
                </c:pt>
                <c:pt idx="363">
                  <c:v>2.15927210918887</c:v>
                </c:pt>
                <c:pt idx="364">
                  <c:v>2.16628970663416</c:v>
                </c:pt>
                <c:pt idx="365">
                  <c:v>2.1733073040794499</c:v>
                </c:pt>
                <c:pt idx="366">
                  <c:v>2.1803249015247399</c:v>
                </c:pt>
                <c:pt idx="367">
                  <c:v>2.1873424989700299</c:v>
                </c:pt>
                <c:pt idx="368">
                  <c:v>2.1943600964153198</c:v>
                </c:pt>
                <c:pt idx="369">
                  <c:v>2.2013776938606102</c:v>
                </c:pt>
                <c:pt idx="370">
                  <c:v>2.2083952913059002</c:v>
                </c:pt>
                <c:pt idx="371">
                  <c:v>2.2154128887511901</c:v>
                </c:pt>
                <c:pt idx="372">
                  <c:v>2.2224304861964801</c:v>
                </c:pt>
                <c:pt idx="373">
                  <c:v>2.2294480836417701</c:v>
                </c:pt>
                <c:pt idx="374">
                  <c:v>2.23646568108706</c:v>
                </c:pt>
                <c:pt idx="375">
                  <c:v>2.24348327853235</c:v>
                </c:pt>
                <c:pt idx="376">
                  <c:v>2.2505008759776399</c:v>
                </c:pt>
                <c:pt idx="377">
                  <c:v>2.2575184734229299</c:v>
                </c:pt>
                <c:pt idx="378">
                  <c:v>2.2645360708682198</c:v>
                </c:pt>
                <c:pt idx="379">
                  <c:v>2.2715536683135</c:v>
                </c:pt>
                <c:pt idx="380">
                  <c:v>2.27857126575879</c:v>
                </c:pt>
                <c:pt idx="381">
                  <c:v>2.2855888632040799</c:v>
                </c:pt>
                <c:pt idx="382">
                  <c:v>2.2926064606493699</c:v>
                </c:pt>
                <c:pt idx="383">
                  <c:v>2.2996240580946599</c:v>
                </c:pt>
                <c:pt idx="384">
                  <c:v>2.3066416555399498</c:v>
                </c:pt>
                <c:pt idx="385">
                  <c:v>2.3136592529852398</c:v>
                </c:pt>
                <c:pt idx="386">
                  <c:v>2.3206768504305302</c:v>
                </c:pt>
                <c:pt idx="387">
                  <c:v>2.3276944478758201</c:v>
                </c:pt>
                <c:pt idx="388">
                  <c:v>2.3347120453211101</c:v>
                </c:pt>
                <c:pt idx="389">
                  <c:v>2.3417296427664001</c:v>
                </c:pt>
                <c:pt idx="390">
                  <c:v>2.34874724021169</c:v>
                </c:pt>
                <c:pt idx="391">
                  <c:v>2.35576483765698</c:v>
                </c:pt>
                <c:pt idx="392">
                  <c:v>2.3627824351022699</c:v>
                </c:pt>
                <c:pt idx="393">
                  <c:v>2.3698000325475599</c:v>
                </c:pt>
                <c:pt idx="394">
                  <c:v>2.3768176299928498</c:v>
                </c:pt>
                <c:pt idx="395">
                  <c:v>2.3838352274381398</c:v>
                </c:pt>
                <c:pt idx="396">
                  <c:v>2.3908528248834302</c:v>
                </c:pt>
                <c:pt idx="397">
                  <c:v>2.3978704223287202</c:v>
                </c:pt>
                <c:pt idx="398">
                  <c:v>2.4048880197740101</c:v>
                </c:pt>
                <c:pt idx="399">
                  <c:v>2.4119056172193001</c:v>
                </c:pt>
                <c:pt idx="400">
                  <c:v>2.41892321466459</c:v>
                </c:pt>
                <c:pt idx="401">
                  <c:v>2.42594081210988</c:v>
                </c:pt>
                <c:pt idx="402">
                  <c:v>2.43295840955517</c:v>
                </c:pt>
                <c:pt idx="403">
                  <c:v>2.4399760070004599</c:v>
                </c:pt>
                <c:pt idx="404">
                  <c:v>2.4469936044457499</c:v>
                </c:pt>
                <c:pt idx="405">
                  <c:v>2.4540112018910398</c:v>
                </c:pt>
                <c:pt idx="406">
                  <c:v>2.4610287993363298</c:v>
                </c:pt>
                <c:pt idx="407">
                  <c:v>2.4680463967816202</c:v>
                </c:pt>
                <c:pt idx="408">
                  <c:v>2.4750639942269101</c:v>
                </c:pt>
                <c:pt idx="409">
                  <c:v>2.4820815916722001</c:v>
                </c:pt>
                <c:pt idx="410">
                  <c:v>2.4890991891174901</c:v>
                </c:pt>
                <c:pt idx="411">
                  <c:v>2.49611678656278</c:v>
                </c:pt>
                <c:pt idx="412">
                  <c:v>2.50313438400807</c:v>
                </c:pt>
                <c:pt idx="413">
                  <c:v>2.5101519814533599</c:v>
                </c:pt>
                <c:pt idx="414">
                  <c:v>2.5171695788986499</c:v>
                </c:pt>
                <c:pt idx="415">
                  <c:v>2.5241871763439399</c:v>
                </c:pt>
                <c:pt idx="416">
                  <c:v>2.5312047737892298</c:v>
                </c:pt>
                <c:pt idx="417">
                  <c:v>2.5382223712345202</c:v>
                </c:pt>
                <c:pt idx="418">
                  <c:v>2.5452399686798102</c:v>
                </c:pt>
                <c:pt idx="419">
                  <c:v>2.5522575661250899</c:v>
                </c:pt>
                <c:pt idx="420">
                  <c:v>2.5592751635703799</c:v>
                </c:pt>
                <c:pt idx="421">
                  <c:v>2.5662927610156698</c:v>
                </c:pt>
                <c:pt idx="422">
                  <c:v>2.5733103584609598</c:v>
                </c:pt>
                <c:pt idx="423">
                  <c:v>2.5803279559062502</c:v>
                </c:pt>
                <c:pt idx="424">
                  <c:v>2.5873455533515402</c:v>
                </c:pt>
                <c:pt idx="425">
                  <c:v>2.5943631507968301</c:v>
                </c:pt>
                <c:pt idx="426">
                  <c:v>2.6013807482421201</c:v>
                </c:pt>
                <c:pt idx="427">
                  <c:v>2.60839834568741</c:v>
                </c:pt>
                <c:pt idx="428">
                  <c:v>2.6154159431327</c:v>
                </c:pt>
                <c:pt idx="429">
                  <c:v>2.6224335405779899</c:v>
                </c:pt>
                <c:pt idx="430">
                  <c:v>2.6294511380232799</c:v>
                </c:pt>
                <c:pt idx="431">
                  <c:v>2.6364687354685699</c:v>
                </c:pt>
                <c:pt idx="432">
                  <c:v>2.6434863329138598</c:v>
                </c:pt>
                <c:pt idx="433">
                  <c:v>2.6505039303591502</c:v>
                </c:pt>
                <c:pt idx="434">
                  <c:v>2.6575215278044402</c:v>
                </c:pt>
                <c:pt idx="435">
                  <c:v>2.6645391252497301</c:v>
                </c:pt>
                <c:pt idx="436">
                  <c:v>2.6715567226950201</c:v>
                </c:pt>
                <c:pt idx="437">
                  <c:v>2.67857432014031</c:v>
                </c:pt>
                <c:pt idx="438">
                  <c:v>2.6855919175856</c:v>
                </c:pt>
                <c:pt idx="439">
                  <c:v>2.69260951503089</c:v>
                </c:pt>
                <c:pt idx="440">
                  <c:v>2.6996271124761799</c:v>
                </c:pt>
                <c:pt idx="441">
                  <c:v>2.7066447099214699</c:v>
                </c:pt>
                <c:pt idx="442">
                  <c:v>2.7136623073667598</c:v>
                </c:pt>
                <c:pt idx="443">
                  <c:v>2.7206799048120498</c:v>
                </c:pt>
                <c:pt idx="444">
                  <c:v>2.7276975022573402</c:v>
                </c:pt>
                <c:pt idx="445">
                  <c:v>2.7347150997026302</c:v>
                </c:pt>
                <c:pt idx="446">
                  <c:v>2.7417326971479201</c:v>
                </c:pt>
                <c:pt idx="447">
                  <c:v>2.7487502945932101</c:v>
                </c:pt>
                <c:pt idx="448">
                  <c:v>2.7557678920385</c:v>
                </c:pt>
                <c:pt idx="449">
                  <c:v>2.76278548948379</c:v>
                </c:pt>
                <c:pt idx="450">
                  <c:v>2.7698030869290799</c:v>
                </c:pt>
                <c:pt idx="451">
                  <c:v>2.7768206843743699</c:v>
                </c:pt>
                <c:pt idx="452">
                  <c:v>2.7838382818196599</c:v>
                </c:pt>
                <c:pt idx="453">
                  <c:v>2.7908558792649498</c:v>
                </c:pt>
                <c:pt idx="454">
                  <c:v>2.7978734767102398</c:v>
                </c:pt>
                <c:pt idx="455">
                  <c:v>2.8048910741555302</c:v>
                </c:pt>
                <c:pt idx="456">
                  <c:v>2.8119086716008201</c:v>
                </c:pt>
                <c:pt idx="457">
                  <c:v>2.8189262690461101</c:v>
                </c:pt>
                <c:pt idx="458">
                  <c:v>2.8259438664914001</c:v>
                </c:pt>
                <c:pt idx="459">
                  <c:v>2.8329614639366798</c:v>
                </c:pt>
                <c:pt idx="460">
                  <c:v>2.8399790613819702</c:v>
                </c:pt>
                <c:pt idx="461">
                  <c:v>2.8469966588272602</c:v>
                </c:pt>
                <c:pt idx="462">
                  <c:v>2.8540142562725501</c:v>
                </c:pt>
                <c:pt idx="463">
                  <c:v>2.8610318537178401</c:v>
                </c:pt>
                <c:pt idx="464">
                  <c:v>2.86804945116313</c:v>
                </c:pt>
                <c:pt idx="465">
                  <c:v>2.87506704860842</c:v>
                </c:pt>
                <c:pt idx="466">
                  <c:v>2.88208464605371</c:v>
                </c:pt>
                <c:pt idx="467">
                  <c:v>2.8891022434989999</c:v>
                </c:pt>
                <c:pt idx="468">
                  <c:v>2.8961198409442899</c:v>
                </c:pt>
                <c:pt idx="469">
                  <c:v>2.9031374383895798</c:v>
                </c:pt>
                <c:pt idx="470">
                  <c:v>2.9101550358348698</c:v>
                </c:pt>
                <c:pt idx="471">
                  <c:v>2.9171726332801602</c:v>
                </c:pt>
                <c:pt idx="472">
                  <c:v>2.9241902307254501</c:v>
                </c:pt>
                <c:pt idx="473">
                  <c:v>2.9312078281707401</c:v>
                </c:pt>
                <c:pt idx="474">
                  <c:v>2.9382254256160301</c:v>
                </c:pt>
                <c:pt idx="475">
                  <c:v>2.94524302306132</c:v>
                </c:pt>
                <c:pt idx="476">
                  <c:v>2.95226062050661</c:v>
                </c:pt>
                <c:pt idx="477">
                  <c:v>2.9592782179518999</c:v>
                </c:pt>
                <c:pt idx="478">
                  <c:v>2.9662958153971899</c:v>
                </c:pt>
                <c:pt idx="479">
                  <c:v>2.9733134128424799</c:v>
                </c:pt>
                <c:pt idx="480">
                  <c:v>2.9803310102877698</c:v>
                </c:pt>
                <c:pt idx="481">
                  <c:v>2.9873486077330602</c:v>
                </c:pt>
                <c:pt idx="482">
                  <c:v>2.9943662051783502</c:v>
                </c:pt>
                <c:pt idx="483">
                  <c:v>3.0013838026236401</c:v>
                </c:pt>
                <c:pt idx="484">
                  <c:v>3.0084014000689301</c:v>
                </c:pt>
                <c:pt idx="485">
                  <c:v>3.01541899751422</c:v>
                </c:pt>
                <c:pt idx="486">
                  <c:v>3.02243659495951</c:v>
                </c:pt>
                <c:pt idx="487">
                  <c:v>3.0294541924048</c:v>
                </c:pt>
                <c:pt idx="488">
                  <c:v>3.0364717898500899</c:v>
                </c:pt>
                <c:pt idx="489">
                  <c:v>3.0434893872953799</c:v>
                </c:pt>
                <c:pt idx="490">
                  <c:v>3.0505069847406698</c:v>
                </c:pt>
                <c:pt idx="491">
                  <c:v>3.0575245821859598</c:v>
                </c:pt>
                <c:pt idx="492">
                  <c:v>3.0645421796312502</c:v>
                </c:pt>
                <c:pt idx="493">
                  <c:v>3.0715597770765402</c:v>
                </c:pt>
                <c:pt idx="494">
                  <c:v>3.0785773745218301</c:v>
                </c:pt>
                <c:pt idx="495">
                  <c:v>3.0855949719671201</c:v>
                </c:pt>
                <c:pt idx="496">
                  <c:v>3.09261256941241</c:v>
                </c:pt>
                <c:pt idx="497">
                  <c:v>3.0996301668577</c:v>
                </c:pt>
                <c:pt idx="498">
                  <c:v>3.1066477643029899</c:v>
                </c:pt>
                <c:pt idx="499">
                  <c:v>3.1136653617482799</c:v>
                </c:pt>
                <c:pt idx="500">
                  <c:v>3.1206829591935601</c:v>
                </c:pt>
                <c:pt idx="501">
                  <c:v>3.1277005566388598</c:v>
                </c:pt>
                <c:pt idx="502">
                  <c:v>3.13471815408414</c:v>
                </c:pt>
                <c:pt idx="503">
                  <c:v>3.14173575152943</c:v>
                </c:pt>
                <c:pt idx="504">
                  <c:v>3.1487533489747199</c:v>
                </c:pt>
                <c:pt idx="505">
                  <c:v>3.1557709464200099</c:v>
                </c:pt>
                <c:pt idx="506">
                  <c:v>3.1627885438652998</c:v>
                </c:pt>
                <c:pt idx="507">
                  <c:v>3.1698061413105898</c:v>
                </c:pt>
                <c:pt idx="508">
                  <c:v>3.1768237387558802</c:v>
                </c:pt>
                <c:pt idx="509">
                  <c:v>3.1838413362011702</c:v>
                </c:pt>
                <c:pt idx="510">
                  <c:v>3.1908589336464601</c:v>
                </c:pt>
                <c:pt idx="511">
                  <c:v>3.1978765310917501</c:v>
                </c:pt>
                <c:pt idx="512">
                  <c:v>3.20489412853704</c:v>
                </c:pt>
                <c:pt idx="513">
                  <c:v>3.21191172598233</c:v>
                </c:pt>
                <c:pt idx="514">
                  <c:v>3.2189293234276199</c:v>
                </c:pt>
                <c:pt idx="515">
                  <c:v>3.2259469208729099</c:v>
                </c:pt>
                <c:pt idx="516">
                  <c:v>3.2329645183181999</c:v>
                </c:pt>
                <c:pt idx="517">
                  <c:v>3.2399821157634898</c:v>
                </c:pt>
                <c:pt idx="518">
                  <c:v>3.2469997132087798</c:v>
                </c:pt>
                <c:pt idx="519">
                  <c:v>3.2540173106540702</c:v>
                </c:pt>
                <c:pt idx="520">
                  <c:v>3.2610349080993601</c:v>
                </c:pt>
                <c:pt idx="521">
                  <c:v>3.2680525055446501</c:v>
                </c:pt>
                <c:pt idx="522">
                  <c:v>3.2750701029899401</c:v>
                </c:pt>
                <c:pt idx="523">
                  <c:v>3.28208770043523</c:v>
                </c:pt>
                <c:pt idx="524">
                  <c:v>3.28910529788052</c:v>
                </c:pt>
                <c:pt idx="525">
                  <c:v>3.2961228953258099</c:v>
                </c:pt>
                <c:pt idx="526">
                  <c:v>3.3031404927710999</c:v>
                </c:pt>
                <c:pt idx="527">
                  <c:v>3.3101580902163898</c:v>
                </c:pt>
                <c:pt idx="528">
                  <c:v>3.3171756876616798</c:v>
                </c:pt>
                <c:pt idx="529">
                  <c:v>3.3241932851069702</c:v>
                </c:pt>
                <c:pt idx="530">
                  <c:v>3.3312108825522602</c:v>
                </c:pt>
                <c:pt idx="531">
                  <c:v>3.3382284799975501</c:v>
                </c:pt>
                <c:pt idx="532">
                  <c:v>3.3452460774428401</c:v>
                </c:pt>
                <c:pt idx="533">
                  <c:v>3.35226367488813</c:v>
                </c:pt>
                <c:pt idx="534">
                  <c:v>3.35928127233342</c:v>
                </c:pt>
                <c:pt idx="535">
                  <c:v>3.36629886977871</c:v>
                </c:pt>
                <c:pt idx="536">
                  <c:v>3.3733164672239999</c:v>
                </c:pt>
                <c:pt idx="537">
                  <c:v>3.3803340646692899</c:v>
                </c:pt>
                <c:pt idx="538">
                  <c:v>3.3873516621145798</c:v>
                </c:pt>
                <c:pt idx="539">
                  <c:v>3.39436925955986</c:v>
                </c:pt>
                <c:pt idx="540">
                  <c:v>3.4013868570051602</c:v>
                </c:pt>
                <c:pt idx="541">
                  <c:v>3.4084044544504399</c:v>
                </c:pt>
                <c:pt idx="542">
                  <c:v>3.4154220518957401</c:v>
                </c:pt>
                <c:pt idx="543">
                  <c:v>3.4224396493410199</c:v>
                </c:pt>
                <c:pt idx="544">
                  <c:v>3.4294572467863098</c:v>
                </c:pt>
                <c:pt idx="545">
                  <c:v>3.4364748442316002</c:v>
                </c:pt>
                <c:pt idx="546">
                  <c:v>3.4434924416768902</c:v>
                </c:pt>
                <c:pt idx="547">
                  <c:v>3.4505100391221801</c:v>
                </c:pt>
                <c:pt idx="548">
                  <c:v>3.4575276365674701</c:v>
                </c:pt>
                <c:pt idx="549">
                  <c:v>3.46454523401276</c:v>
                </c:pt>
                <c:pt idx="550">
                  <c:v>3.47156283145805</c:v>
                </c:pt>
                <c:pt idx="551">
                  <c:v>3.47858042890334</c:v>
                </c:pt>
                <c:pt idx="552">
                  <c:v>3.4855980263486299</c:v>
                </c:pt>
                <c:pt idx="553">
                  <c:v>3.4926156237939199</c:v>
                </c:pt>
                <c:pt idx="554">
                  <c:v>3.4996332212392098</c:v>
                </c:pt>
                <c:pt idx="555">
                  <c:v>3.5066508186844998</c:v>
                </c:pt>
                <c:pt idx="556">
                  <c:v>3.5136684161297902</c:v>
                </c:pt>
                <c:pt idx="557">
                  <c:v>3.5206860135750802</c:v>
                </c:pt>
                <c:pt idx="558">
                  <c:v>3.5277036110203701</c:v>
                </c:pt>
                <c:pt idx="559">
                  <c:v>3.5347212084656601</c:v>
                </c:pt>
                <c:pt idx="560">
                  <c:v>3.54173880591095</c:v>
                </c:pt>
                <c:pt idx="561">
                  <c:v>3.54875640335624</c:v>
                </c:pt>
                <c:pt idx="562">
                  <c:v>3.5557740008015299</c:v>
                </c:pt>
                <c:pt idx="563">
                  <c:v>3.5627915982468199</c:v>
                </c:pt>
                <c:pt idx="564">
                  <c:v>3.5698091956921099</c:v>
                </c:pt>
                <c:pt idx="565">
                  <c:v>3.5768267931373998</c:v>
                </c:pt>
                <c:pt idx="566">
                  <c:v>3.5838443905826902</c:v>
                </c:pt>
                <c:pt idx="567">
                  <c:v>3.5908619880279802</c:v>
                </c:pt>
                <c:pt idx="568">
                  <c:v>3.5978795854732701</c:v>
                </c:pt>
                <c:pt idx="569">
                  <c:v>3.6048971829185601</c:v>
                </c:pt>
                <c:pt idx="570">
                  <c:v>3.6119147803638501</c:v>
                </c:pt>
                <c:pt idx="571">
                  <c:v>3.61893237780914</c:v>
                </c:pt>
                <c:pt idx="572">
                  <c:v>3.62594997525443</c:v>
                </c:pt>
                <c:pt idx="573">
                  <c:v>3.6329675726997199</c:v>
                </c:pt>
                <c:pt idx="574">
                  <c:v>3.6399851701450099</c:v>
                </c:pt>
                <c:pt idx="575">
                  <c:v>3.6470027675902998</c:v>
                </c:pt>
                <c:pt idx="576">
                  <c:v>3.6540203650355898</c:v>
                </c:pt>
                <c:pt idx="577">
                  <c:v>3.6610379624808802</c:v>
                </c:pt>
                <c:pt idx="578">
                  <c:v>3.6680555599261702</c:v>
                </c:pt>
                <c:pt idx="579">
                  <c:v>3.6750731573714601</c:v>
                </c:pt>
                <c:pt idx="580">
                  <c:v>3.6820907548167399</c:v>
                </c:pt>
                <c:pt idx="581">
                  <c:v>3.68910835226204</c:v>
                </c:pt>
                <c:pt idx="582">
                  <c:v>3.6961259497073198</c:v>
                </c:pt>
                <c:pt idx="583">
                  <c:v>3.7031435471526102</c:v>
                </c:pt>
                <c:pt idx="584">
                  <c:v>3.7101611445979001</c:v>
                </c:pt>
                <c:pt idx="585">
                  <c:v>3.7171787420431901</c:v>
                </c:pt>
                <c:pt idx="586">
                  <c:v>3.7241963394884801</c:v>
                </c:pt>
                <c:pt idx="587">
                  <c:v>3.73121393693377</c:v>
                </c:pt>
                <c:pt idx="588">
                  <c:v>3.73823153437906</c:v>
                </c:pt>
                <c:pt idx="589">
                  <c:v>3.7452491318243499</c:v>
                </c:pt>
                <c:pt idx="590">
                  <c:v>3.7522667292696399</c:v>
                </c:pt>
                <c:pt idx="591">
                  <c:v>3.7592843267149298</c:v>
                </c:pt>
                <c:pt idx="592">
                  <c:v>3.7663019241602198</c:v>
                </c:pt>
                <c:pt idx="593">
                  <c:v>3.7733195216055102</c:v>
                </c:pt>
                <c:pt idx="594">
                  <c:v>3.7803371190508002</c:v>
                </c:pt>
                <c:pt idx="595">
                  <c:v>3.7873547164960901</c:v>
                </c:pt>
                <c:pt idx="596">
                  <c:v>3.7943723139413801</c:v>
                </c:pt>
                <c:pt idx="597">
                  <c:v>3.80138991138667</c:v>
                </c:pt>
                <c:pt idx="598">
                  <c:v>3.80840750883196</c:v>
                </c:pt>
                <c:pt idx="599">
                  <c:v>3.81542510627725</c:v>
                </c:pt>
                <c:pt idx="600">
                  <c:v>3.8224427037225399</c:v>
                </c:pt>
                <c:pt idx="601">
                  <c:v>3.8294603011678299</c:v>
                </c:pt>
                <c:pt idx="602">
                  <c:v>3.8364778986131198</c:v>
                </c:pt>
                <c:pt idx="603">
                  <c:v>3.8434954960584098</c:v>
                </c:pt>
                <c:pt idx="604">
                  <c:v>3.8505130935037002</c:v>
                </c:pt>
                <c:pt idx="605">
                  <c:v>3.8575306909489901</c:v>
                </c:pt>
                <c:pt idx="606">
                  <c:v>3.8645482883942801</c:v>
                </c:pt>
                <c:pt idx="607">
                  <c:v>3.8715658858395701</c:v>
                </c:pt>
                <c:pt idx="608">
                  <c:v>3.87858348328486</c:v>
                </c:pt>
                <c:pt idx="609">
                  <c:v>3.88560108073015</c:v>
                </c:pt>
                <c:pt idx="610">
                  <c:v>3.8926186781754399</c:v>
                </c:pt>
                <c:pt idx="611">
                  <c:v>3.8996362756207299</c:v>
                </c:pt>
                <c:pt idx="612">
                  <c:v>3.9066538730660199</c:v>
                </c:pt>
                <c:pt idx="613">
                  <c:v>3.9136714705113098</c:v>
                </c:pt>
                <c:pt idx="614">
                  <c:v>3.9206890679566002</c:v>
                </c:pt>
                <c:pt idx="615">
                  <c:v>3.9277066654018902</c:v>
                </c:pt>
                <c:pt idx="616">
                  <c:v>3.9347242628471801</c:v>
                </c:pt>
                <c:pt idx="617">
                  <c:v>3.9417418602924701</c:v>
                </c:pt>
                <c:pt idx="618">
                  <c:v>3.94875945773776</c:v>
                </c:pt>
                <c:pt idx="619">
                  <c:v>3.95577705518305</c:v>
                </c:pt>
                <c:pt idx="620">
                  <c:v>3.96279465262834</c:v>
                </c:pt>
                <c:pt idx="621">
                  <c:v>3.9698122500736202</c:v>
                </c:pt>
                <c:pt idx="622">
                  <c:v>3.9768298475189199</c:v>
                </c:pt>
                <c:pt idx="623">
                  <c:v>3.9838474449642001</c:v>
                </c:pt>
                <c:pt idx="624">
                  <c:v>3.99086504240949</c:v>
                </c:pt>
                <c:pt idx="625">
                  <c:v>3.99788263985478</c:v>
                </c:pt>
                <c:pt idx="626">
                  <c:v>4.0049002373000704</c:v>
                </c:pt>
                <c:pt idx="627">
                  <c:v>4.0119178347453603</c:v>
                </c:pt>
                <c:pt idx="628">
                  <c:v>4.0189354321906503</c:v>
                </c:pt>
                <c:pt idx="629">
                  <c:v>4.0259530296359403</c:v>
                </c:pt>
                <c:pt idx="630">
                  <c:v>4.0329706270812302</c:v>
                </c:pt>
                <c:pt idx="631">
                  <c:v>4.0399882245265202</c:v>
                </c:pt>
                <c:pt idx="632">
                  <c:v>4.0470058219718101</c:v>
                </c:pt>
                <c:pt idx="633">
                  <c:v>4.0540234194171001</c:v>
                </c:pt>
                <c:pt idx="634">
                  <c:v>4.0610410168623901</c:v>
                </c:pt>
                <c:pt idx="635">
                  <c:v>4.06805861430768</c:v>
                </c:pt>
                <c:pt idx="636">
                  <c:v>4.07507621175297</c:v>
                </c:pt>
                <c:pt idx="637">
                  <c:v>4.0820938091982599</c:v>
                </c:pt>
                <c:pt idx="638">
                  <c:v>4.0891114066435499</c:v>
                </c:pt>
                <c:pt idx="639">
                  <c:v>4.0961290040888398</c:v>
                </c:pt>
                <c:pt idx="640">
                  <c:v>4.1031466015341298</c:v>
                </c:pt>
                <c:pt idx="641">
                  <c:v>4.1101641989794198</c:v>
                </c:pt>
                <c:pt idx="642">
                  <c:v>4.1171817964247097</c:v>
                </c:pt>
                <c:pt idx="643">
                  <c:v>4.1241993938699997</c:v>
                </c:pt>
                <c:pt idx="644">
                  <c:v>4.1312169913152896</c:v>
                </c:pt>
                <c:pt idx="645">
                  <c:v>4.1382345887605796</c:v>
                </c:pt>
                <c:pt idx="646">
                  <c:v>4.1452521862058704</c:v>
                </c:pt>
                <c:pt idx="647">
                  <c:v>4.1522697836511604</c:v>
                </c:pt>
                <c:pt idx="648">
                  <c:v>4.1592873810964504</c:v>
                </c:pt>
                <c:pt idx="649">
                  <c:v>4.1663049785417403</c:v>
                </c:pt>
                <c:pt idx="650">
                  <c:v>4.1733225759870303</c:v>
                </c:pt>
                <c:pt idx="651">
                  <c:v>4.1803401734323202</c:v>
                </c:pt>
                <c:pt idx="652">
                  <c:v>4.1873577708776102</c:v>
                </c:pt>
                <c:pt idx="653">
                  <c:v>4.1943753683229001</c:v>
                </c:pt>
                <c:pt idx="654">
                  <c:v>4.2013929657681901</c:v>
                </c:pt>
                <c:pt idx="655">
                  <c:v>4.2084105632134801</c:v>
                </c:pt>
                <c:pt idx="656">
                  <c:v>4.21542816065877</c:v>
                </c:pt>
                <c:pt idx="657">
                  <c:v>4.22244575810406</c:v>
                </c:pt>
                <c:pt idx="658">
                  <c:v>4.2294633555493499</c:v>
                </c:pt>
                <c:pt idx="659">
                  <c:v>4.2364809529946399</c:v>
                </c:pt>
                <c:pt idx="660">
                  <c:v>4.2434985504399299</c:v>
                </c:pt>
                <c:pt idx="661">
                  <c:v>4.2505161478852198</c:v>
                </c:pt>
                <c:pt idx="662">
                  <c:v>4.2575337453305</c:v>
                </c:pt>
                <c:pt idx="663">
                  <c:v>4.2645513427757997</c:v>
                </c:pt>
                <c:pt idx="664">
                  <c:v>4.2715689402210799</c:v>
                </c:pt>
                <c:pt idx="665">
                  <c:v>4.2785865376663699</c:v>
                </c:pt>
                <c:pt idx="666">
                  <c:v>4.2856041351116598</c:v>
                </c:pt>
                <c:pt idx="667">
                  <c:v>4.2926217325569498</c:v>
                </c:pt>
                <c:pt idx="668">
                  <c:v>4.2996393300022397</c:v>
                </c:pt>
                <c:pt idx="669">
                  <c:v>4.3066569274475297</c:v>
                </c:pt>
                <c:pt idx="670">
                  <c:v>4.3136745248928197</c:v>
                </c:pt>
                <c:pt idx="671">
                  <c:v>4.3206921223381096</c:v>
                </c:pt>
                <c:pt idx="672">
                  <c:v>4.3277097197833996</c:v>
                </c:pt>
                <c:pt idx="673">
                  <c:v>4.3347273172286904</c:v>
                </c:pt>
                <c:pt idx="674">
                  <c:v>4.3417449146739804</c:v>
                </c:pt>
                <c:pt idx="675">
                  <c:v>4.3487625121192703</c:v>
                </c:pt>
                <c:pt idx="676">
                  <c:v>4.3557801095645603</c:v>
                </c:pt>
                <c:pt idx="677">
                  <c:v>4.3627977070098503</c:v>
                </c:pt>
                <c:pt idx="678">
                  <c:v>4.3698153044551402</c:v>
                </c:pt>
                <c:pt idx="679">
                  <c:v>4.3768329019004302</c:v>
                </c:pt>
                <c:pt idx="680">
                  <c:v>4.3838504993457201</c:v>
                </c:pt>
                <c:pt idx="681">
                  <c:v>4.3908680967910101</c:v>
                </c:pt>
                <c:pt idx="682">
                  <c:v>4.3978856942363</c:v>
                </c:pt>
                <c:pt idx="683">
                  <c:v>4.40490329168159</c:v>
                </c:pt>
                <c:pt idx="684">
                  <c:v>4.41192088912688</c:v>
                </c:pt>
                <c:pt idx="685">
                  <c:v>4.4189384865721699</c:v>
                </c:pt>
                <c:pt idx="686">
                  <c:v>4.4259560840174599</c:v>
                </c:pt>
                <c:pt idx="687">
                  <c:v>4.4329736814627498</c:v>
                </c:pt>
                <c:pt idx="688">
                  <c:v>4.4399912789080398</c:v>
                </c:pt>
                <c:pt idx="689">
                  <c:v>4.4470088763533298</c:v>
                </c:pt>
                <c:pt idx="690">
                  <c:v>4.4540264737986197</c:v>
                </c:pt>
                <c:pt idx="691">
                  <c:v>4.4610440712439097</c:v>
                </c:pt>
                <c:pt idx="692">
                  <c:v>4.4680616686891996</c:v>
                </c:pt>
                <c:pt idx="693">
                  <c:v>4.4750792661344896</c:v>
                </c:pt>
                <c:pt idx="694">
                  <c:v>4.4820968635797804</c:v>
                </c:pt>
                <c:pt idx="695">
                  <c:v>4.4891144610250704</c:v>
                </c:pt>
                <c:pt idx="696">
                  <c:v>4.4961320584703603</c:v>
                </c:pt>
                <c:pt idx="697">
                  <c:v>4.5031496559156503</c:v>
                </c:pt>
                <c:pt idx="698">
                  <c:v>4.5101672533609403</c:v>
                </c:pt>
                <c:pt idx="699">
                  <c:v>4.5171848508062302</c:v>
                </c:pt>
                <c:pt idx="700">
                  <c:v>4.5242024482515202</c:v>
                </c:pt>
                <c:pt idx="701">
                  <c:v>4.5312200456968101</c:v>
                </c:pt>
                <c:pt idx="702">
                  <c:v>4.5382376431421001</c:v>
                </c:pt>
                <c:pt idx="703">
                  <c:v>4.5452552405873803</c:v>
                </c:pt>
                <c:pt idx="704">
                  <c:v>4.5522728380326702</c:v>
                </c:pt>
                <c:pt idx="705">
                  <c:v>4.5592904354779602</c:v>
                </c:pt>
                <c:pt idx="706">
                  <c:v>4.5663080329232502</c:v>
                </c:pt>
                <c:pt idx="707">
                  <c:v>4.5733256303685401</c:v>
                </c:pt>
                <c:pt idx="708">
                  <c:v>4.5803432278138301</c:v>
                </c:pt>
                <c:pt idx="709">
                  <c:v>4.58736082525912</c:v>
                </c:pt>
                <c:pt idx="710">
                  <c:v>4.59437842270441</c:v>
                </c:pt>
                <c:pt idx="711">
                  <c:v>4.6013960201497</c:v>
                </c:pt>
                <c:pt idx="712">
                  <c:v>4.6084136175949899</c:v>
                </c:pt>
                <c:pt idx="713">
                  <c:v>4.6154312150402799</c:v>
                </c:pt>
                <c:pt idx="714">
                  <c:v>4.6224488124855698</c:v>
                </c:pt>
                <c:pt idx="715">
                  <c:v>4.6294664099308598</c:v>
                </c:pt>
                <c:pt idx="716">
                  <c:v>4.6364840073761497</c:v>
                </c:pt>
                <c:pt idx="717">
                  <c:v>4.6435016048214397</c:v>
                </c:pt>
                <c:pt idx="718">
                  <c:v>4.6505192022667297</c:v>
                </c:pt>
                <c:pt idx="719">
                  <c:v>4.6575367997120196</c:v>
                </c:pt>
                <c:pt idx="720">
                  <c:v>4.6645543971573096</c:v>
                </c:pt>
                <c:pt idx="721">
                  <c:v>4.6715719946026004</c:v>
                </c:pt>
                <c:pt idx="722">
                  <c:v>4.6785895920478904</c:v>
                </c:pt>
                <c:pt idx="723">
                  <c:v>4.6856071894931803</c:v>
                </c:pt>
                <c:pt idx="724">
                  <c:v>4.6926247869384703</c:v>
                </c:pt>
                <c:pt idx="725">
                  <c:v>4.6996423843837603</c:v>
                </c:pt>
                <c:pt idx="726">
                  <c:v>4.7066599818290502</c:v>
                </c:pt>
                <c:pt idx="727">
                  <c:v>4.7136775792743402</c:v>
                </c:pt>
                <c:pt idx="728">
                  <c:v>4.7206951767196301</c:v>
                </c:pt>
                <c:pt idx="729">
                  <c:v>4.7277127741649201</c:v>
                </c:pt>
                <c:pt idx="730">
                  <c:v>4.73473037161021</c:v>
                </c:pt>
                <c:pt idx="731">
                  <c:v>4.7417479690555</c:v>
                </c:pt>
                <c:pt idx="732">
                  <c:v>4.74876556650079</c:v>
                </c:pt>
                <c:pt idx="733">
                  <c:v>4.7557831639460799</c:v>
                </c:pt>
                <c:pt idx="734">
                  <c:v>4.7628007613913699</c:v>
                </c:pt>
                <c:pt idx="735">
                  <c:v>4.7698183588366598</c:v>
                </c:pt>
                <c:pt idx="736">
                  <c:v>4.7768359562819498</c:v>
                </c:pt>
                <c:pt idx="737">
                  <c:v>4.7838535537272397</c:v>
                </c:pt>
                <c:pt idx="738">
                  <c:v>4.7908711511725297</c:v>
                </c:pt>
                <c:pt idx="739">
                  <c:v>4.7978887486178197</c:v>
                </c:pt>
                <c:pt idx="740">
                  <c:v>4.8049063460631096</c:v>
                </c:pt>
                <c:pt idx="741">
                  <c:v>4.8119239435083996</c:v>
                </c:pt>
                <c:pt idx="742">
                  <c:v>4.8189415409536904</c:v>
                </c:pt>
                <c:pt idx="743">
                  <c:v>4.8259591383989804</c:v>
                </c:pt>
                <c:pt idx="744">
                  <c:v>4.8329767358442597</c:v>
                </c:pt>
                <c:pt idx="745">
                  <c:v>4.8399943332895603</c:v>
                </c:pt>
                <c:pt idx="746">
                  <c:v>4.8470119307348396</c:v>
                </c:pt>
                <c:pt idx="747">
                  <c:v>4.8540295281801402</c:v>
                </c:pt>
                <c:pt idx="748">
                  <c:v>4.8610471256254204</c:v>
                </c:pt>
                <c:pt idx="749">
                  <c:v>4.8680647230707104</c:v>
                </c:pt>
                <c:pt idx="750">
                  <c:v>4.8750823205160003</c:v>
                </c:pt>
                <c:pt idx="751">
                  <c:v>4.8820999179612903</c:v>
                </c:pt>
                <c:pt idx="752">
                  <c:v>4.8891175154065802</c:v>
                </c:pt>
                <c:pt idx="753">
                  <c:v>4.8961351128518702</c:v>
                </c:pt>
                <c:pt idx="754">
                  <c:v>4.9031527102971602</c:v>
                </c:pt>
                <c:pt idx="755">
                  <c:v>4.9101703077424501</c:v>
                </c:pt>
                <c:pt idx="756">
                  <c:v>4.9171879051877401</c:v>
                </c:pt>
                <c:pt idx="757">
                  <c:v>4.92420550263303</c:v>
                </c:pt>
                <c:pt idx="758">
                  <c:v>4.93122310007832</c:v>
                </c:pt>
                <c:pt idx="759">
                  <c:v>4.9382406975236099</c:v>
                </c:pt>
                <c:pt idx="760">
                  <c:v>4.9452582949688999</c:v>
                </c:pt>
                <c:pt idx="761">
                  <c:v>4.9522758924141899</c:v>
                </c:pt>
                <c:pt idx="762">
                  <c:v>4.9592934898594798</c:v>
                </c:pt>
                <c:pt idx="763">
                  <c:v>4.9663110873047698</c:v>
                </c:pt>
                <c:pt idx="764">
                  <c:v>4.9733286847500597</c:v>
                </c:pt>
                <c:pt idx="765">
                  <c:v>4.9803462821953497</c:v>
                </c:pt>
                <c:pt idx="766">
                  <c:v>4.9873638796406397</c:v>
                </c:pt>
                <c:pt idx="767">
                  <c:v>4.9943814770859296</c:v>
                </c:pt>
                <c:pt idx="768">
                  <c:v>5.0013990745312196</c:v>
                </c:pt>
                <c:pt idx="769">
                  <c:v>5.0084166719765104</c:v>
                </c:pt>
                <c:pt idx="770">
                  <c:v>5.0154342694218004</c:v>
                </c:pt>
                <c:pt idx="771">
                  <c:v>5.0224518668670903</c:v>
                </c:pt>
                <c:pt idx="772">
                  <c:v>5.0294694643123803</c:v>
                </c:pt>
                <c:pt idx="773">
                  <c:v>5.0364870617576702</c:v>
                </c:pt>
                <c:pt idx="774">
                  <c:v>5.0435046592029602</c:v>
                </c:pt>
                <c:pt idx="775">
                  <c:v>5.0505222566482502</c:v>
                </c:pt>
                <c:pt idx="776">
                  <c:v>5.0575398540935401</c:v>
                </c:pt>
                <c:pt idx="777">
                  <c:v>5.0645574515388301</c:v>
                </c:pt>
                <c:pt idx="778">
                  <c:v>5.07157504898412</c:v>
                </c:pt>
                <c:pt idx="779">
                  <c:v>5.07859264642941</c:v>
                </c:pt>
                <c:pt idx="780">
                  <c:v>5.0856102438747</c:v>
                </c:pt>
                <c:pt idx="781">
                  <c:v>5.0926278413199899</c:v>
                </c:pt>
                <c:pt idx="782">
                  <c:v>5.0996454387652799</c:v>
                </c:pt>
                <c:pt idx="783">
                  <c:v>5.1066630362105698</c:v>
                </c:pt>
                <c:pt idx="784">
                  <c:v>5.1136806336558598</c:v>
                </c:pt>
                <c:pt idx="785">
                  <c:v>5.12069823110114</c:v>
                </c:pt>
                <c:pt idx="786">
                  <c:v>5.1277158285464397</c:v>
                </c:pt>
                <c:pt idx="787">
                  <c:v>5.1347334259917199</c:v>
                </c:pt>
                <c:pt idx="788">
                  <c:v>5.1417510234370098</c:v>
                </c:pt>
                <c:pt idx="789">
                  <c:v>5.1487686208822998</c:v>
                </c:pt>
                <c:pt idx="790">
                  <c:v>5.1557862183275898</c:v>
                </c:pt>
                <c:pt idx="791">
                  <c:v>5.1628038157728797</c:v>
                </c:pt>
                <c:pt idx="792">
                  <c:v>5.1698214132181697</c:v>
                </c:pt>
                <c:pt idx="793">
                  <c:v>5.1768390106634596</c:v>
                </c:pt>
                <c:pt idx="794">
                  <c:v>5.1838566081087496</c:v>
                </c:pt>
                <c:pt idx="795">
                  <c:v>5.1908742055540404</c:v>
                </c:pt>
                <c:pt idx="796">
                  <c:v>5.1978918029993304</c:v>
                </c:pt>
                <c:pt idx="797">
                  <c:v>5.2049094004446204</c:v>
                </c:pt>
                <c:pt idx="798">
                  <c:v>5.2119269978899103</c:v>
                </c:pt>
                <c:pt idx="799">
                  <c:v>5.2189445953352003</c:v>
                </c:pt>
                <c:pt idx="800">
                  <c:v>5.2259621927804902</c:v>
                </c:pt>
                <c:pt idx="801">
                  <c:v>5.2329797902257802</c:v>
                </c:pt>
                <c:pt idx="802">
                  <c:v>5.2399973876710702</c:v>
                </c:pt>
                <c:pt idx="803">
                  <c:v>5.2470149851163601</c:v>
                </c:pt>
                <c:pt idx="804">
                  <c:v>5.2540325825616501</c:v>
                </c:pt>
                <c:pt idx="805">
                  <c:v>5.26105018000694</c:v>
                </c:pt>
                <c:pt idx="806">
                  <c:v>5.26806777745223</c:v>
                </c:pt>
                <c:pt idx="807">
                  <c:v>5.2750853748975199</c:v>
                </c:pt>
                <c:pt idx="808">
                  <c:v>5.2821029723428099</c:v>
                </c:pt>
                <c:pt idx="809">
                  <c:v>5.2891205697880999</c:v>
                </c:pt>
                <c:pt idx="810">
                  <c:v>5.2961381672333898</c:v>
                </c:pt>
                <c:pt idx="811">
                  <c:v>5.3031557646786798</c:v>
                </c:pt>
                <c:pt idx="812">
                  <c:v>5.3101733621239697</c:v>
                </c:pt>
                <c:pt idx="813">
                  <c:v>5.3171909595692597</c:v>
                </c:pt>
                <c:pt idx="814">
                  <c:v>5.3242085570145496</c:v>
                </c:pt>
                <c:pt idx="815">
                  <c:v>5.3312261544598396</c:v>
                </c:pt>
                <c:pt idx="816">
                  <c:v>5.3382437519051296</c:v>
                </c:pt>
                <c:pt idx="817">
                  <c:v>5.3452613493504204</c:v>
                </c:pt>
                <c:pt idx="818">
                  <c:v>5.3522789467957104</c:v>
                </c:pt>
                <c:pt idx="819">
                  <c:v>5.3592965442410003</c:v>
                </c:pt>
                <c:pt idx="820">
                  <c:v>5.3663141416862903</c:v>
                </c:pt>
                <c:pt idx="821">
                  <c:v>5.3733317391315802</c:v>
                </c:pt>
                <c:pt idx="822">
                  <c:v>5.3803493365768702</c:v>
                </c:pt>
                <c:pt idx="823">
                  <c:v>5.3873669340221602</c:v>
                </c:pt>
                <c:pt idx="824">
                  <c:v>5.3943845314674403</c:v>
                </c:pt>
                <c:pt idx="825">
                  <c:v>5.4014021289127401</c:v>
                </c:pt>
                <c:pt idx="826">
                  <c:v>5.4084197263580203</c:v>
                </c:pt>
                <c:pt idx="827">
                  <c:v>5.4154373238033102</c:v>
                </c:pt>
                <c:pt idx="828">
                  <c:v>5.4224549212486002</c:v>
                </c:pt>
                <c:pt idx="829">
                  <c:v>5.4294725186938901</c:v>
                </c:pt>
                <c:pt idx="830">
                  <c:v>5.4364901161391801</c:v>
                </c:pt>
                <c:pt idx="831">
                  <c:v>5.4435077135844701</c:v>
                </c:pt>
                <c:pt idx="832">
                  <c:v>5.45052531102976</c:v>
                </c:pt>
                <c:pt idx="833">
                  <c:v>5.45754290847505</c:v>
                </c:pt>
                <c:pt idx="834">
                  <c:v>5.4645605059203399</c:v>
                </c:pt>
                <c:pt idx="835">
                  <c:v>5.4715781033656299</c:v>
                </c:pt>
                <c:pt idx="836">
                  <c:v>5.4785957008109198</c:v>
                </c:pt>
                <c:pt idx="837">
                  <c:v>5.4856132982562098</c:v>
                </c:pt>
                <c:pt idx="838">
                  <c:v>5.4926308957014998</c:v>
                </c:pt>
                <c:pt idx="839">
                  <c:v>5.4996484931467897</c:v>
                </c:pt>
                <c:pt idx="840">
                  <c:v>5.5066660905920797</c:v>
                </c:pt>
                <c:pt idx="841">
                  <c:v>5.5136836880373696</c:v>
                </c:pt>
                <c:pt idx="842">
                  <c:v>5.5207012854826596</c:v>
                </c:pt>
                <c:pt idx="843">
                  <c:v>5.5277188829279504</c:v>
                </c:pt>
                <c:pt idx="844">
                  <c:v>5.5347364803732404</c:v>
                </c:pt>
                <c:pt idx="845">
                  <c:v>5.5417540778185304</c:v>
                </c:pt>
                <c:pt idx="846">
                  <c:v>5.5487716752638203</c:v>
                </c:pt>
                <c:pt idx="847">
                  <c:v>5.5557892727091103</c:v>
                </c:pt>
                <c:pt idx="848">
                  <c:v>5.5628068701544002</c:v>
                </c:pt>
                <c:pt idx="849">
                  <c:v>5.5698244675996902</c:v>
                </c:pt>
                <c:pt idx="850">
                  <c:v>5.5768420650449801</c:v>
                </c:pt>
                <c:pt idx="851">
                  <c:v>5.5838596624902701</c:v>
                </c:pt>
                <c:pt idx="852">
                  <c:v>5.5908772599355601</c:v>
                </c:pt>
                <c:pt idx="853">
                  <c:v>5.59789485738085</c:v>
                </c:pt>
                <c:pt idx="854">
                  <c:v>5.60491245482614</c:v>
                </c:pt>
                <c:pt idx="855">
                  <c:v>5.6119300522714299</c:v>
                </c:pt>
                <c:pt idx="856">
                  <c:v>5.6189476497167199</c:v>
                </c:pt>
                <c:pt idx="857">
                  <c:v>5.6259652471620099</c:v>
                </c:pt>
                <c:pt idx="858">
                  <c:v>5.6329828446072998</c:v>
                </c:pt>
                <c:pt idx="859">
                  <c:v>5.6400004420525898</c:v>
                </c:pt>
                <c:pt idx="860">
                  <c:v>5.6470180394978797</c:v>
                </c:pt>
                <c:pt idx="861">
                  <c:v>5.6540356369431697</c:v>
                </c:pt>
                <c:pt idx="862">
                  <c:v>5.6610532343884596</c:v>
                </c:pt>
                <c:pt idx="863">
                  <c:v>5.6680708318337496</c:v>
                </c:pt>
                <c:pt idx="864">
                  <c:v>5.6750884292790396</c:v>
                </c:pt>
                <c:pt idx="865">
                  <c:v>5.6821060267243304</c:v>
                </c:pt>
                <c:pt idx="866">
                  <c:v>5.6891236241696097</c:v>
                </c:pt>
                <c:pt idx="867">
                  <c:v>5.6961412216148997</c:v>
                </c:pt>
                <c:pt idx="868">
                  <c:v>5.7031588190602003</c:v>
                </c:pt>
                <c:pt idx="869">
                  <c:v>5.7101764165054796</c:v>
                </c:pt>
                <c:pt idx="870">
                  <c:v>5.7171940139507704</c:v>
                </c:pt>
                <c:pt idx="871">
                  <c:v>5.7242116113960604</c:v>
                </c:pt>
                <c:pt idx="872">
                  <c:v>5.7312292088413503</c:v>
                </c:pt>
                <c:pt idx="873">
                  <c:v>5.7382468062866403</c:v>
                </c:pt>
                <c:pt idx="874">
                  <c:v>5.7452644037319303</c:v>
                </c:pt>
                <c:pt idx="875">
                  <c:v>5.7522820011772202</c:v>
                </c:pt>
                <c:pt idx="876">
                  <c:v>5.7592995986225102</c:v>
                </c:pt>
                <c:pt idx="877">
                  <c:v>5.7663171960678001</c:v>
                </c:pt>
                <c:pt idx="878">
                  <c:v>5.7733347935130901</c:v>
                </c:pt>
                <c:pt idx="879">
                  <c:v>5.78035239095838</c:v>
                </c:pt>
                <c:pt idx="880">
                  <c:v>5.78736998840367</c:v>
                </c:pt>
                <c:pt idx="881">
                  <c:v>5.79438758584896</c:v>
                </c:pt>
                <c:pt idx="882">
                  <c:v>5.8014051832942499</c:v>
                </c:pt>
                <c:pt idx="883">
                  <c:v>5.8084227807395399</c:v>
                </c:pt>
                <c:pt idx="884">
                  <c:v>5.8154403781848298</c:v>
                </c:pt>
                <c:pt idx="885">
                  <c:v>5.8224579756301198</c:v>
                </c:pt>
                <c:pt idx="886">
                  <c:v>5.8294755730754098</c:v>
                </c:pt>
                <c:pt idx="887">
                  <c:v>5.8364931705206997</c:v>
                </c:pt>
                <c:pt idx="888">
                  <c:v>5.8435107679659897</c:v>
                </c:pt>
                <c:pt idx="889">
                  <c:v>5.8505283654112796</c:v>
                </c:pt>
                <c:pt idx="890">
                  <c:v>5.8575459628565696</c:v>
                </c:pt>
                <c:pt idx="891">
                  <c:v>5.8645635603018604</c:v>
                </c:pt>
                <c:pt idx="892">
                  <c:v>5.8715811577471504</c:v>
                </c:pt>
                <c:pt idx="893">
                  <c:v>5.8785987551924404</c:v>
                </c:pt>
                <c:pt idx="894">
                  <c:v>5.8856163526377303</c:v>
                </c:pt>
                <c:pt idx="895">
                  <c:v>5.8926339500830203</c:v>
                </c:pt>
                <c:pt idx="896">
                  <c:v>5.8996515475283102</c:v>
                </c:pt>
                <c:pt idx="897">
                  <c:v>5.9066691449736002</c:v>
                </c:pt>
                <c:pt idx="898">
                  <c:v>5.9136867424188901</c:v>
                </c:pt>
                <c:pt idx="899">
                  <c:v>5.9207043398641801</c:v>
                </c:pt>
                <c:pt idx="900">
                  <c:v>5.9277219373094701</c:v>
                </c:pt>
                <c:pt idx="901">
                  <c:v>5.93473953475476</c:v>
                </c:pt>
                <c:pt idx="902">
                  <c:v>5.94175713220005</c:v>
                </c:pt>
                <c:pt idx="903">
                  <c:v>5.9487747296453399</c:v>
                </c:pt>
                <c:pt idx="904">
                  <c:v>5.9557923270906299</c:v>
                </c:pt>
                <c:pt idx="905">
                  <c:v>5.9628099245359198</c:v>
                </c:pt>
                <c:pt idx="906">
                  <c:v>5.9698275219812098</c:v>
                </c:pt>
                <c:pt idx="907">
                  <c:v>5.97684511942649</c:v>
                </c:pt>
                <c:pt idx="908">
                  <c:v>5.98386271687178</c:v>
                </c:pt>
                <c:pt idx="909">
                  <c:v>5.9908803143170699</c:v>
                </c:pt>
                <c:pt idx="910">
                  <c:v>5.9978979117623599</c:v>
                </c:pt>
                <c:pt idx="911">
                  <c:v>6.0049155092076498</c:v>
                </c:pt>
                <c:pt idx="912">
                  <c:v>6.0119331066529398</c:v>
                </c:pt>
                <c:pt idx="913">
                  <c:v>6.0189507040982297</c:v>
                </c:pt>
                <c:pt idx="914">
                  <c:v>6.0259683015435197</c:v>
                </c:pt>
                <c:pt idx="915">
                  <c:v>6.0329858989888097</c:v>
                </c:pt>
                <c:pt idx="916">
                  <c:v>6.0400034964340996</c:v>
                </c:pt>
                <c:pt idx="917">
                  <c:v>6.0470210938793896</c:v>
                </c:pt>
                <c:pt idx="918">
                  <c:v>6.0540386913246804</c:v>
                </c:pt>
                <c:pt idx="919">
                  <c:v>6.0610562887699704</c:v>
                </c:pt>
                <c:pt idx="920">
                  <c:v>6.0680738862152603</c:v>
                </c:pt>
                <c:pt idx="921">
                  <c:v>6.0750914836605503</c:v>
                </c:pt>
                <c:pt idx="922">
                  <c:v>6.0821090811058403</c:v>
                </c:pt>
                <c:pt idx="923">
                  <c:v>6.0891266785511302</c:v>
                </c:pt>
                <c:pt idx="924">
                  <c:v>6.0961442759964202</c:v>
                </c:pt>
                <c:pt idx="925">
                  <c:v>6.1031618734417101</c:v>
                </c:pt>
                <c:pt idx="926">
                  <c:v>6.1101794708870001</c:v>
                </c:pt>
                <c:pt idx="927">
                  <c:v>6.11719706833229</c:v>
                </c:pt>
                <c:pt idx="928">
                  <c:v>6.12421466577758</c:v>
                </c:pt>
                <c:pt idx="929">
                  <c:v>6.13123226322287</c:v>
                </c:pt>
                <c:pt idx="930">
                  <c:v>6.1382498606681599</c:v>
                </c:pt>
                <c:pt idx="931">
                  <c:v>6.1452674581134499</c:v>
                </c:pt>
                <c:pt idx="932">
                  <c:v>6.1522850555587398</c:v>
                </c:pt>
                <c:pt idx="933">
                  <c:v>6.1593026530040298</c:v>
                </c:pt>
                <c:pt idx="934">
                  <c:v>6.1663202504493198</c:v>
                </c:pt>
                <c:pt idx="935">
                  <c:v>6.1733378478946097</c:v>
                </c:pt>
                <c:pt idx="936">
                  <c:v>6.1803554453398997</c:v>
                </c:pt>
                <c:pt idx="937">
                  <c:v>6.1873730427851896</c:v>
                </c:pt>
                <c:pt idx="938">
                  <c:v>6.1943906402304796</c:v>
                </c:pt>
                <c:pt idx="939">
                  <c:v>6.2014082376757704</c:v>
                </c:pt>
                <c:pt idx="940">
                  <c:v>6.2084258351210604</c:v>
                </c:pt>
                <c:pt idx="941">
                  <c:v>6.2154434325663503</c:v>
                </c:pt>
                <c:pt idx="942">
                  <c:v>6.2224610300116403</c:v>
                </c:pt>
                <c:pt idx="943">
                  <c:v>6.2294786274569303</c:v>
                </c:pt>
                <c:pt idx="944">
                  <c:v>6.2364962249022096</c:v>
                </c:pt>
                <c:pt idx="945">
                  <c:v>6.2435138223475102</c:v>
                </c:pt>
                <c:pt idx="946">
                  <c:v>6.2505314197928001</c:v>
                </c:pt>
                <c:pt idx="947">
                  <c:v>6.2575490172380901</c:v>
                </c:pt>
                <c:pt idx="948">
                  <c:v>6.2645666146833801</c:v>
                </c:pt>
                <c:pt idx="949">
                  <c:v>6.27158421212867</c:v>
                </c:pt>
                <c:pt idx="950">
                  <c:v>6.2786018095739502</c:v>
                </c:pt>
                <c:pt idx="951">
                  <c:v>6.2856194070192402</c:v>
                </c:pt>
                <c:pt idx="952">
                  <c:v>6.2926370044645301</c:v>
                </c:pt>
                <c:pt idx="953">
                  <c:v>6.2996546019098201</c:v>
                </c:pt>
                <c:pt idx="954">
                  <c:v>6.30667219935511</c:v>
                </c:pt>
                <c:pt idx="955">
                  <c:v>6.3136897968004</c:v>
                </c:pt>
                <c:pt idx="956">
                  <c:v>6.3207073942456899</c:v>
                </c:pt>
                <c:pt idx="957">
                  <c:v>6.3277249916909799</c:v>
                </c:pt>
                <c:pt idx="958">
                  <c:v>6.3347425891362699</c:v>
                </c:pt>
                <c:pt idx="959">
                  <c:v>6.3417601865815598</c:v>
                </c:pt>
                <c:pt idx="960">
                  <c:v>6.3487777840268498</c:v>
                </c:pt>
                <c:pt idx="961">
                  <c:v>6.3557953814721397</c:v>
                </c:pt>
                <c:pt idx="962">
                  <c:v>6.3628129789174297</c:v>
                </c:pt>
                <c:pt idx="963">
                  <c:v>6.3698305763627197</c:v>
                </c:pt>
                <c:pt idx="964">
                  <c:v>6.3768481738080096</c:v>
                </c:pt>
                <c:pt idx="965">
                  <c:v>6.3838657712532996</c:v>
                </c:pt>
                <c:pt idx="966">
                  <c:v>6.3908833686985904</c:v>
                </c:pt>
                <c:pt idx="967">
                  <c:v>6.3979009661438804</c:v>
                </c:pt>
                <c:pt idx="968">
                  <c:v>6.4049185635891703</c:v>
                </c:pt>
                <c:pt idx="969">
                  <c:v>6.4119361610344603</c:v>
                </c:pt>
                <c:pt idx="970">
                  <c:v>6.4189537584797502</c:v>
                </c:pt>
                <c:pt idx="971">
                  <c:v>6.4259713559250402</c:v>
                </c:pt>
                <c:pt idx="972">
                  <c:v>6.4329889533703302</c:v>
                </c:pt>
                <c:pt idx="973">
                  <c:v>6.4400065508156201</c:v>
                </c:pt>
                <c:pt idx="974">
                  <c:v>6.4470241482609101</c:v>
                </c:pt>
                <c:pt idx="975">
                  <c:v>6.4540417457062</c:v>
                </c:pt>
                <c:pt idx="976">
                  <c:v>6.46105934315149</c:v>
                </c:pt>
                <c:pt idx="977">
                  <c:v>6.46807694059678</c:v>
                </c:pt>
                <c:pt idx="978">
                  <c:v>6.4750945380420699</c:v>
                </c:pt>
                <c:pt idx="979">
                  <c:v>6.4821121354873599</c:v>
                </c:pt>
                <c:pt idx="980">
                  <c:v>6.4891297329326498</c:v>
                </c:pt>
                <c:pt idx="981">
                  <c:v>6.4961473303779398</c:v>
                </c:pt>
                <c:pt idx="982">
                  <c:v>6.5031649278232297</c:v>
                </c:pt>
                <c:pt idx="983">
                  <c:v>6.5101825252685197</c:v>
                </c:pt>
                <c:pt idx="984">
                  <c:v>6.5172001227138097</c:v>
                </c:pt>
                <c:pt idx="985">
                  <c:v>6.5242177201590996</c:v>
                </c:pt>
                <c:pt idx="986">
                  <c:v>6.5312353176043798</c:v>
                </c:pt>
                <c:pt idx="987">
                  <c:v>6.5382529150496698</c:v>
                </c:pt>
                <c:pt idx="988">
                  <c:v>6.5452705124949597</c:v>
                </c:pt>
                <c:pt idx="989">
                  <c:v>6.5522881099402497</c:v>
                </c:pt>
                <c:pt idx="990">
                  <c:v>6.5593057073855396</c:v>
                </c:pt>
                <c:pt idx="991">
                  <c:v>6.5663233048308296</c:v>
                </c:pt>
                <c:pt idx="992">
                  <c:v>6.5733409022761196</c:v>
                </c:pt>
                <c:pt idx="993">
                  <c:v>6.5803584997214104</c:v>
                </c:pt>
                <c:pt idx="994">
                  <c:v>6.5873760971667004</c:v>
                </c:pt>
                <c:pt idx="995">
                  <c:v>6.5943936946119903</c:v>
                </c:pt>
                <c:pt idx="996">
                  <c:v>6.6014112920572803</c:v>
                </c:pt>
                <c:pt idx="997">
                  <c:v>6.6084288895025702</c:v>
                </c:pt>
                <c:pt idx="998">
                  <c:v>6.6154464869478602</c:v>
                </c:pt>
                <c:pt idx="999">
                  <c:v>6.6224640843931502</c:v>
                </c:pt>
                <c:pt idx="1000">
                  <c:v>6.6294816818384401</c:v>
                </c:pt>
                <c:pt idx="1001">
                  <c:v>6.6364992792837301</c:v>
                </c:pt>
                <c:pt idx="1002">
                  <c:v>6.64351687672902</c:v>
                </c:pt>
                <c:pt idx="1003">
                  <c:v>6.65053447417431</c:v>
                </c:pt>
                <c:pt idx="1004">
                  <c:v>6.6575520716195999</c:v>
                </c:pt>
                <c:pt idx="1005">
                  <c:v>6.6645696690648899</c:v>
                </c:pt>
                <c:pt idx="1006">
                  <c:v>6.6715872665101799</c:v>
                </c:pt>
                <c:pt idx="1007">
                  <c:v>6.6786048639554698</c:v>
                </c:pt>
                <c:pt idx="1008">
                  <c:v>6.6856224614007598</c:v>
                </c:pt>
                <c:pt idx="1009">
                  <c:v>6.6926400588460497</c:v>
                </c:pt>
                <c:pt idx="1010">
                  <c:v>6.6996576562913397</c:v>
                </c:pt>
                <c:pt idx="1011">
                  <c:v>6.7066752537366296</c:v>
                </c:pt>
                <c:pt idx="1012">
                  <c:v>6.7136928511819196</c:v>
                </c:pt>
                <c:pt idx="1013">
                  <c:v>6.7207104486272096</c:v>
                </c:pt>
                <c:pt idx="1014">
                  <c:v>6.7277280460725004</c:v>
                </c:pt>
                <c:pt idx="1015">
                  <c:v>6.7347456435177904</c:v>
                </c:pt>
                <c:pt idx="1016">
                  <c:v>6.7417632409630803</c:v>
                </c:pt>
                <c:pt idx="1017">
                  <c:v>6.7487808384083703</c:v>
                </c:pt>
                <c:pt idx="1018">
                  <c:v>6.7557984358536602</c:v>
                </c:pt>
                <c:pt idx="1019">
                  <c:v>6.7628160332989502</c:v>
                </c:pt>
                <c:pt idx="1020">
                  <c:v>6.7698336307442402</c:v>
                </c:pt>
                <c:pt idx="1021">
                  <c:v>6.7768512281895301</c:v>
                </c:pt>
                <c:pt idx="1022">
                  <c:v>6.7838688256348201</c:v>
                </c:pt>
                <c:pt idx="1023">
                  <c:v>6.79088642308011</c:v>
                </c:pt>
                <c:pt idx="1024">
                  <c:v>6.7979040205254</c:v>
                </c:pt>
                <c:pt idx="1025">
                  <c:v>6.8049216179706802</c:v>
                </c:pt>
                <c:pt idx="1026">
                  <c:v>6.8119392154159701</c:v>
                </c:pt>
                <c:pt idx="1027">
                  <c:v>6.8189568128612699</c:v>
                </c:pt>
                <c:pt idx="1028">
                  <c:v>6.8259744103065501</c:v>
                </c:pt>
                <c:pt idx="1029">
                  <c:v>6.83299200775184</c:v>
                </c:pt>
                <c:pt idx="1030">
                  <c:v>6.84000960519713</c:v>
                </c:pt>
                <c:pt idx="1031">
                  <c:v>6.8470272026424199</c:v>
                </c:pt>
                <c:pt idx="1032">
                  <c:v>6.8540448000877099</c:v>
                </c:pt>
                <c:pt idx="1033">
                  <c:v>6.8610623975329998</c:v>
                </c:pt>
                <c:pt idx="1034">
                  <c:v>6.8680799949782898</c:v>
                </c:pt>
                <c:pt idx="1035">
                  <c:v>6.8750975924235798</c:v>
                </c:pt>
                <c:pt idx="1036">
                  <c:v>6.8821151898688697</c:v>
                </c:pt>
                <c:pt idx="1037">
                  <c:v>6.8891327873141597</c:v>
                </c:pt>
                <c:pt idx="1038">
                  <c:v>6.8961503847594496</c:v>
                </c:pt>
                <c:pt idx="1039">
                  <c:v>6.9031679822047396</c:v>
                </c:pt>
                <c:pt idx="1040">
                  <c:v>6.9101855796500304</c:v>
                </c:pt>
                <c:pt idx="1041">
                  <c:v>6.9172031770953204</c:v>
                </c:pt>
                <c:pt idx="1042">
                  <c:v>6.9242207745406104</c:v>
                </c:pt>
                <c:pt idx="1043">
                  <c:v>6.9312383719859003</c:v>
                </c:pt>
                <c:pt idx="1044">
                  <c:v>6.9382559694311903</c:v>
                </c:pt>
                <c:pt idx="1045">
                  <c:v>6.9452735668764802</c:v>
                </c:pt>
                <c:pt idx="1046">
                  <c:v>6.9522911643217702</c:v>
                </c:pt>
                <c:pt idx="1047">
                  <c:v>6.9593087617670601</c:v>
                </c:pt>
                <c:pt idx="1048">
                  <c:v>6.9663263592123501</c:v>
                </c:pt>
                <c:pt idx="1049">
                  <c:v>6.9733439566576401</c:v>
                </c:pt>
                <c:pt idx="1050">
                  <c:v>6.98036155410293</c:v>
                </c:pt>
                <c:pt idx="1051">
                  <c:v>6.98737915154822</c:v>
                </c:pt>
                <c:pt idx="1052">
                  <c:v>6.9943967489935099</c:v>
                </c:pt>
                <c:pt idx="1053">
                  <c:v>7.0014143464387999</c:v>
                </c:pt>
                <c:pt idx="1054">
                  <c:v>7.0084319438840899</c:v>
                </c:pt>
                <c:pt idx="1055">
                  <c:v>7.0154495413293798</c:v>
                </c:pt>
                <c:pt idx="1056">
                  <c:v>7.0224671387746698</c:v>
                </c:pt>
                <c:pt idx="1057">
                  <c:v>7.0294847362199597</c:v>
                </c:pt>
                <c:pt idx="1058">
                  <c:v>7.0365023336652497</c:v>
                </c:pt>
                <c:pt idx="1059">
                  <c:v>7.0435199311105396</c:v>
                </c:pt>
                <c:pt idx="1060">
                  <c:v>7.0505375285558296</c:v>
                </c:pt>
                <c:pt idx="1061">
                  <c:v>7.0575551260011196</c:v>
                </c:pt>
                <c:pt idx="1062">
                  <c:v>7.0645727234464104</c:v>
                </c:pt>
                <c:pt idx="1063">
                  <c:v>7.0715903208917004</c:v>
                </c:pt>
                <c:pt idx="1064">
                  <c:v>7.0786079183369903</c:v>
                </c:pt>
                <c:pt idx="1065">
                  <c:v>7.0856255157822696</c:v>
                </c:pt>
                <c:pt idx="1066">
                  <c:v>7.0926431132275702</c:v>
                </c:pt>
                <c:pt idx="1067">
                  <c:v>7.0996607106728602</c:v>
                </c:pt>
                <c:pt idx="1068">
                  <c:v>7.1066783081181502</c:v>
                </c:pt>
                <c:pt idx="1069">
                  <c:v>7.1136959055634303</c:v>
                </c:pt>
                <c:pt idx="1070">
                  <c:v>7.1207135030087203</c:v>
                </c:pt>
                <c:pt idx="1071">
                  <c:v>7.1277311004540103</c:v>
                </c:pt>
                <c:pt idx="1072">
                  <c:v>7.1347486978993002</c:v>
                </c:pt>
                <c:pt idx="1073">
                  <c:v>7.1417662953445902</c:v>
                </c:pt>
                <c:pt idx="1074">
                  <c:v>7.1487838927898801</c:v>
                </c:pt>
                <c:pt idx="1075">
                  <c:v>7.1558014902351701</c:v>
                </c:pt>
                <c:pt idx="1076">
                  <c:v>7.1628190876804601</c:v>
                </c:pt>
                <c:pt idx="1077">
                  <c:v>7.16983668512575</c:v>
                </c:pt>
                <c:pt idx="1078">
                  <c:v>7.17685428257104</c:v>
                </c:pt>
                <c:pt idx="1079">
                  <c:v>7.1838718800163299</c:v>
                </c:pt>
                <c:pt idx="1080">
                  <c:v>7.1908894774616199</c:v>
                </c:pt>
                <c:pt idx="1081">
                  <c:v>7.1979070749069098</c:v>
                </c:pt>
                <c:pt idx="1082">
                  <c:v>7.2049246723521998</c:v>
                </c:pt>
                <c:pt idx="1083">
                  <c:v>7.2119422697974898</c:v>
                </c:pt>
                <c:pt idx="1084">
                  <c:v>7.2189598672427797</c:v>
                </c:pt>
                <c:pt idx="1085">
                  <c:v>7.2259774646880697</c:v>
                </c:pt>
                <c:pt idx="1086">
                  <c:v>7.2329950621333596</c:v>
                </c:pt>
                <c:pt idx="1087">
                  <c:v>7.2400126595786496</c:v>
                </c:pt>
                <c:pt idx="1088">
                  <c:v>7.2470302570239404</c:v>
                </c:pt>
                <c:pt idx="1089">
                  <c:v>7.2540478544692304</c:v>
                </c:pt>
                <c:pt idx="1090">
                  <c:v>7.2610654519145204</c:v>
                </c:pt>
                <c:pt idx="1091">
                  <c:v>7.2680830493598103</c:v>
                </c:pt>
                <c:pt idx="1092">
                  <c:v>7.2751006468051003</c:v>
                </c:pt>
                <c:pt idx="1093">
                  <c:v>7.2821182442503902</c:v>
                </c:pt>
                <c:pt idx="1094">
                  <c:v>7.2891358416956802</c:v>
                </c:pt>
                <c:pt idx="1095">
                  <c:v>7.2961534391409701</c:v>
                </c:pt>
                <c:pt idx="1096">
                  <c:v>7.3031710365862601</c:v>
                </c:pt>
                <c:pt idx="1097">
                  <c:v>7.3101886340315501</c:v>
                </c:pt>
                <c:pt idx="1098">
                  <c:v>7.31720623147684</c:v>
                </c:pt>
                <c:pt idx="1099">
                  <c:v>7.32422382892213</c:v>
                </c:pt>
                <c:pt idx="1100">
                  <c:v>7.3312414263674199</c:v>
                </c:pt>
                <c:pt idx="1101">
                  <c:v>7.3382590238127099</c:v>
                </c:pt>
                <c:pt idx="1102">
                  <c:v>7.3452766212579998</c:v>
                </c:pt>
                <c:pt idx="1103">
                  <c:v>7.3522942187032898</c:v>
                </c:pt>
                <c:pt idx="1104">
                  <c:v>7.3593118161485798</c:v>
                </c:pt>
                <c:pt idx="1105">
                  <c:v>7.3663294135938697</c:v>
                </c:pt>
                <c:pt idx="1106">
                  <c:v>7.3733470110391597</c:v>
                </c:pt>
                <c:pt idx="1107">
                  <c:v>7.3803646084844496</c:v>
                </c:pt>
                <c:pt idx="1108">
                  <c:v>7.3873822059297298</c:v>
                </c:pt>
                <c:pt idx="1109">
                  <c:v>7.3943998033750198</c:v>
                </c:pt>
                <c:pt idx="1110">
                  <c:v>7.4014174008203097</c:v>
                </c:pt>
                <c:pt idx="1111">
                  <c:v>7.4084349982655997</c:v>
                </c:pt>
                <c:pt idx="1112">
                  <c:v>7.4154525957108897</c:v>
                </c:pt>
                <c:pt idx="1113">
                  <c:v>7.4224701931561796</c:v>
                </c:pt>
                <c:pt idx="1114">
                  <c:v>7.4294877906014696</c:v>
                </c:pt>
                <c:pt idx="1115">
                  <c:v>7.4365053880467604</c:v>
                </c:pt>
                <c:pt idx="1116">
                  <c:v>7.4435229854920504</c:v>
                </c:pt>
                <c:pt idx="1117">
                  <c:v>7.4505405829373403</c:v>
                </c:pt>
                <c:pt idx="1118">
                  <c:v>7.4575581803826303</c:v>
                </c:pt>
                <c:pt idx="1119">
                  <c:v>7.4645757778279203</c:v>
                </c:pt>
                <c:pt idx="1120">
                  <c:v>7.4715933752732102</c:v>
                </c:pt>
                <c:pt idx="1121">
                  <c:v>7.4786109727185002</c:v>
                </c:pt>
                <c:pt idx="1122">
                  <c:v>7.4856285701637901</c:v>
                </c:pt>
                <c:pt idx="1123">
                  <c:v>7.4926461676090801</c:v>
                </c:pt>
                <c:pt idx="1124">
                  <c:v>7.49966376505437</c:v>
                </c:pt>
                <c:pt idx="1125">
                  <c:v>7.50668136249966</c:v>
                </c:pt>
                <c:pt idx="1126">
                  <c:v>7.51369895994495</c:v>
                </c:pt>
                <c:pt idx="1127">
                  <c:v>7.5207165573902399</c:v>
                </c:pt>
                <c:pt idx="1128">
                  <c:v>7.5277341548355299</c:v>
                </c:pt>
                <c:pt idx="1129">
                  <c:v>7.5347517522808198</c:v>
                </c:pt>
                <c:pt idx="1130">
                  <c:v>7.5417693497261098</c:v>
                </c:pt>
                <c:pt idx="1131">
                  <c:v>7.5487869471713998</c:v>
                </c:pt>
                <c:pt idx="1132">
                  <c:v>7.5558045446166897</c:v>
                </c:pt>
                <c:pt idx="1133">
                  <c:v>7.5628221420619797</c:v>
                </c:pt>
                <c:pt idx="1134">
                  <c:v>7.5698397395072696</c:v>
                </c:pt>
                <c:pt idx="1135">
                  <c:v>7.5768573369525596</c:v>
                </c:pt>
                <c:pt idx="1136">
                  <c:v>7.5838749343978504</c:v>
                </c:pt>
                <c:pt idx="1137">
                  <c:v>7.5908925318431404</c:v>
                </c:pt>
                <c:pt idx="1138">
                  <c:v>7.5979101292884303</c:v>
                </c:pt>
                <c:pt idx="1139">
                  <c:v>7.6049277267337203</c:v>
                </c:pt>
                <c:pt idx="1140">
                  <c:v>7.6119453241790103</c:v>
                </c:pt>
                <c:pt idx="1141">
                  <c:v>7.6189629216243002</c:v>
                </c:pt>
                <c:pt idx="1142">
                  <c:v>7.6259805190695902</c:v>
                </c:pt>
                <c:pt idx="1143">
                  <c:v>7.6329981165148801</c:v>
                </c:pt>
                <c:pt idx="1144">
                  <c:v>7.6400157139601701</c:v>
                </c:pt>
                <c:pt idx="1145">
                  <c:v>7.6470333114054601</c:v>
                </c:pt>
                <c:pt idx="1146">
                  <c:v>7.65405090885075</c:v>
                </c:pt>
                <c:pt idx="1147">
                  <c:v>7.6610685062960302</c:v>
                </c:pt>
                <c:pt idx="1148">
                  <c:v>7.6680861037413299</c:v>
                </c:pt>
                <c:pt idx="1149">
                  <c:v>7.6751037011866199</c:v>
                </c:pt>
                <c:pt idx="1150">
                  <c:v>7.6821212986319001</c:v>
                </c:pt>
                <c:pt idx="1151">
                  <c:v>7.68913889607719</c:v>
                </c:pt>
                <c:pt idx="1152">
                  <c:v>7.69615649352248</c:v>
                </c:pt>
                <c:pt idx="1153">
                  <c:v>7.7031740909677699</c:v>
                </c:pt>
                <c:pt idx="1154">
                  <c:v>7.7101916884130599</c:v>
                </c:pt>
                <c:pt idx="1155">
                  <c:v>7.7172092858583499</c:v>
                </c:pt>
                <c:pt idx="1156">
                  <c:v>7.7242268833036398</c:v>
                </c:pt>
                <c:pt idx="1157">
                  <c:v>7.7312444807489298</c:v>
                </c:pt>
                <c:pt idx="1158">
                  <c:v>7.7382620781942197</c:v>
                </c:pt>
                <c:pt idx="1159">
                  <c:v>7.7452796756395097</c:v>
                </c:pt>
                <c:pt idx="1160">
                  <c:v>7.7522972730847997</c:v>
                </c:pt>
                <c:pt idx="1161">
                  <c:v>7.7593148705300896</c:v>
                </c:pt>
                <c:pt idx="1162">
                  <c:v>7.7663324679753796</c:v>
                </c:pt>
                <c:pt idx="1163">
                  <c:v>7.7733500654206704</c:v>
                </c:pt>
                <c:pt idx="1164">
                  <c:v>7.7803676628659604</c:v>
                </c:pt>
                <c:pt idx="1165">
                  <c:v>7.7873852603112503</c:v>
                </c:pt>
                <c:pt idx="1166">
                  <c:v>7.7944028577565403</c:v>
                </c:pt>
                <c:pt idx="1167">
                  <c:v>7.8014204552018303</c:v>
                </c:pt>
                <c:pt idx="1168">
                  <c:v>7.8084380526471202</c:v>
                </c:pt>
                <c:pt idx="1169">
                  <c:v>7.8154556500924102</c:v>
                </c:pt>
                <c:pt idx="1170">
                  <c:v>7.8224732475377001</c:v>
                </c:pt>
                <c:pt idx="1171">
                  <c:v>7.8294908449829901</c:v>
                </c:pt>
                <c:pt idx="1172">
                  <c:v>7.83650844242828</c:v>
                </c:pt>
                <c:pt idx="1173">
                  <c:v>7.84352603987357</c:v>
                </c:pt>
                <c:pt idx="1174">
                  <c:v>7.85054363731886</c:v>
                </c:pt>
                <c:pt idx="1175">
                  <c:v>7.8575612347641499</c:v>
                </c:pt>
                <c:pt idx="1176">
                  <c:v>7.8645788322094399</c:v>
                </c:pt>
                <c:pt idx="1177">
                  <c:v>7.8715964296547298</c:v>
                </c:pt>
                <c:pt idx="1178">
                  <c:v>7.8786140271000198</c:v>
                </c:pt>
                <c:pt idx="1179">
                  <c:v>7.8856316245453097</c:v>
                </c:pt>
                <c:pt idx="1180">
                  <c:v>7.8926492219905997</c:v>
                </c:pt>
                <c:pt idx="1181">
                  <c:v>7.8996668194358897</c:v>
                </c:pt>
                <c:pt idx="1182">
                  <c:v>7.9066844168811796</c:v>
                </c:pt>
                <c:pt idx="1183">
                  <c:v>7.9137020143264696</c:v>
                </c:pt>
                <c:pt idx="1184">
                  <c:v>7.9207196117717604</c:v>
                </c:pt>
                <c:pt idx="1185">
                  <c:v>7.9277372092170504</c:v>
                </c:pt>
                <c:pt idx="1186">
                  <c:v>7.9347548066623297</c:v>
                </c:pt>
                <c:pt idx="1187">
                  <c:v>7.9417724041076303</c:v>
                </c:pt>
                <c:pt idx="1188">
                  <c:v>7.9487900015529203</c:v>
                </c:pt>
                <c:pt idx="1189">
                  <c:v>7.9558075989982102</c:v>
                </c:pt>
                <c:pt idx="1190">
                  <c:v>7.9628251964434904</c:v>
                </c:pt>
                <c:pt idx="1191">
                  <c:v>7.9698427938887804</c:v>
                </c:pt>
                <c:pt idx="1192">
                  <c:v>7.9768603913340703</c:v>
                </c:pt>
                <c:pt idx="1193">
                  <c:v>7.9838779887793603</c:v>
                </c:pt>
                <c:pt idx="1194">
                  <c:v>7.9908955862246502</c:v>
                </c:pt>
                <c:pt idx="1195">
                  <c:v>7.9979131836699402</c:v>
                </c:pt>
                <c:pt idx="1196">
                  <c:v>8.0049307811152293</c:v>
                </c:pt>
                <c:pt idx="1197">
                  <c:v>8.0119483785605201</c:v>
                </c:pt>
                <c:pt idx="1198">
                  <c:v>8.0189659760058092</c:v>
                </c:pt>
                <c:pt idx="1199">
                  <c:v>8.0259835734511</c:v>
                </c:pt>
                <c:pt idx="1200">
                  <c:v>8.0330011708963909</c:v>
                </c:pt>
                <c:pt idx="1201">
                  <c:v>8.0400187683416799</c:v>
                </c:pt>
                <c:pt idx="1202">
                  <c:v>8.0470363657869708</c:v>
                </c:pt>
                <c:pt idx="1203">
                  <c:v>8.0540539632322599</c:v>
                </c:pt>
                <c:pt idx="1204">
                  <c:v>8.0610715606775507</c:v>
                </c:pt>
                <c:pt idx="1205">
                  <c:v>8.0680891581228398</c:v>
                </c:pt>
                <c:pt idx="1206">
                  <c:v>8.0751067555681306</c:v>
                </c:pt>
                <c:pt idx="1207">
                  <c:v>8.0821243530134197</c:v>
                </c:pt>
                <c:pt idx="1208">
                  <c:v>8.0891419504587105</c:v>
                </c:pt>
                <c:pt idx="1209">
                  <c:v>8.0961595479039996</c:v>
                </c:pt>
                <c:pt idx="1210">
                  <c:v>8.1031771453492905</c:v>
                </c:pt>
                <c:pt idx="1211">
                  <c:v>8.1101947427945795</c:v>
                </c:pt>
                <c:pt idx="1212">
                  <c:v>8.1172123402398704</c:v>
                </c:pt>
                <c:pt idx="1213">
                  <c:v>8.1242299376851594</c:v>
                </c:pt>
                <c:pt idx="1214">
                  <c:v>8.1312475351304503</c:v>
                </c:pt>
                <c:pt idx="1215">
                  <c:v>8.1382651325757394</c:v>
                </c:pt>
                <c:pt idx="1216">
                  <c:v>8.1452827300210302</c:v>
                </c:pt>
                <c:pt idx="1217">
                  <c:v>8.1523003274663193</c:v>
                </c:pt>
                <c:pt idx="1218">
                  <c:v>8.1593179249116101</c:v>
                </c:pt>
                <c:pt idx="1219">
                  <c:v>8.1663355223568992</c:v>
                </c:pt>
                <c:pt idx="1220">
                  <c:v>8.17335311980219</c:v>
                </c:pt>
                <c:pt idx="1221">
                  <c:v>8.1803707172474809</c:v>
                </c:pt>
                <c:pt idx="1222">
                  <c:v>8.18738831469277</c:v>
                </c:pt>
                <c:pt idx="1223">
                  <c:v>8.1944059121380608</c:v>
                </c:pt>
                <c:pt idx="1224">
                  <c:v>8.2014235095833499</c:v>
                </c:pt>
                <c:pt idx="1225">
                  <c:v>8.2084411070286407</c:v>
                </c:pt>
                <c:pt idx="1226">
                  <c:v>8.2154587044739298</c:v>
                </c:pt>
                <c:pt idx="1227">
                  <c:v>8.2224763019192206</c:v>
                </c:pt>
                <c:pt idx="1228">
                  <c:v>8.2294938993645008</c:v>
                </c:pt>
                <c:pt idx="1229">
                  <c:v>8.2365114968098005</c:v>
                </c:pt>
                <c:pt idx="1230">
                  <c:v>8.2435290942550896</c:v>
                </c:pt>
                <c:pt idx="1231">
                  <c:v>8.2505466917003805</c:v>
                </c:pt>
                <c:pt idx="1232">
                  <c:v>8.2575642891456607</c:v>
                </c:pt>
                <c:pt idx="1233">
                  <c:v>8.2645818865909497</c:v>
                </c:pt>
                <c:pt idx="1234">
                  <c:v>8.2715994840362406</c:v>
                </c:pt>
                <c:pt idx="1235">
                  <c:v>8.2786170814815296</c:v>
                </c:pt>
                <c:pt idx="1236">
                  <c:v>8.2856346789268205</c:v>
                </c:pt>
                <c:pt idx="1237">
                  <c:v>8.2926522763721096</c:v>
                </c:pt>
                <c:pt idx="1238">
                  <c:v>8.2996698738174004</c:v>
                </c:pt>
                <c:pt idx="1239">
                  <c:v>8.3066874712626895</c:v>
                </c:pt>
                <c:pt idx="1240">
                  <c:v>8.3137050687079803</c:v>
                </c:pt>
                <c:pt idx="1241">
                  <c:v>8.3207226661532694</c:v>
                </c:pt>
                <c:pt idx="1242">
                  <c:v>8.3277402635985602</c:v>
                </c:pt>
                <c:pt idx="1243">
                  <c:v>8.3347578610438493</c:v>
                </c:pt>
                <c:pt idx="1244">
                  <c:v>8.3417754584891401</c:v>
                </c:pt>
                <c:pt idx="1245">
                  <c:v>8.3487930559344292</c:v>
                </c:pt>
                <c:pt idx="1246">
                  <c:v>8.3558106533797201</c:v>
                </c:pt>
                <c:pt idx="1247">
                  <c:v>8.3628282508250091</c:v>
                </c:pt>
                <c:pt idx="1248">
                  <c:v>8.3698458482703</c:v>
                </c:pt>
                <c:pt idx="1249">
                  <c:v>8.3768634457155908</c:v>
                </c:pt>
                <c:pt idx="1250">
                  <c:v>8.3838810431608799</c:v>
                </c:pt>
                <c:pt idx="1251">
                  <c:v>8.3908986406061707</c:v>
                </c:pt>
                <c:pt idx="1252">
                  <c:v>8.3979162380514598</c:v>
                </c:pt>
                <c:pt idx="1253">
                  <c:v>8.4049338354967507</c:v>
                </c:pt>
                <c:pt idx="1254">
                  <c:v>8.4119514329420397</c:v>
                </c:pt>
                <c:pt idx="1255">
                  <c:v>8.4189690303873306</c:v>
                </c:pt>
                <c:pt idx="1256">
                  <c:v>8.4259866278326196</c:v>
                </c:pt>
                <c:pt idx="1257">
                  <c:v>8.4330042252779105</c:v>
                </c:pt>
                <c:pt idx="1258">
                  <c:v>8.4400218227231996</c:v>
                </c:pt>
                <c:pt idx="1259">
                  <c:v>8.4470394201684904</c:v>
                </c:pt>
                <c:pt idx="1260">
                  <c:v>8.4540570176137795</c:v>
                </c:pt>
                <c:pt idx="1261">
                  <c:v>8.4610746150590703</c:v>
                </c:pt>
                <c:pt idx="1262">
                  <c:v>8.4680922125043594</c:v>
                </c:pt>
                <c:pt idx="1263">
                  <c:v>8.4751098099496502</c:v>
                </c:pt>
                <c:pt idx="1264">
                  <c:v>8.4821274073949393</c:v>
                </c:pt>
                <c:pt idx="1265">
                  <c:v>8.4891450048402302</c:v>
                </c:pt>
                <c:pt idx="1266">
                  <c:v>8.4961626022855192</c:v>
                </c:pt>
                <c:pt idx="1267">
                  <c:v>8.5031801997307994</c:v>
                </c:pt>
                <c:pt idx="1268">
                  <c:v>8.5101977971760991</c:v>
                </c:pt>
                <c:pt idx="1269">
                  <c:v>8.51721539462139</c:v>
                </c:pt>
                <c:pt idx="1270">
                  <c:v>8.5242329920666808</c:v>
                </c:pt>
                <c:pt idx="1271">
                  <c:v>8.5312505895119592</c:v>
                </c:pt>
                <c:pt idx="1272">
                  <c:v>8.5382681869572501</c:v>
                </c:pt>
                <c:pt idx="1273">
                  <c:v>8.5452857844025392</c:v>
                </c:pt>
                <c:pt idx="1274">
                  <c:v>8.55230338184783</c:v>
                </c:pt>
                <c:pt idx="1275">
                  <c:v>8.5593209792931209</c:v>
                </c:pt>
                <c:pt idx="1276">
                  <c:v>8.5663385767384099</c:v>
                </c:pt>
                <c:pt idx="1277">
                  <c:v>8.5733561741837008</c:v>
                </c:pt>
                <c:pt idx="1278">
                  <c:v>8.5803737716289898</c:v>
                </c:pt>
                <c:pt idx="1279">
                  <c:v>8.5873913690742807</c:v>
                </c:pt>
                <c:pt idx="1280">
                  <c:v>8.5944089665195698</c:v>
                </c:pt>
                <c:pt idx="1281">
                  <c:v>8.6014265639648606</c:v>
                </c:pt>
                <c:pt idx="1282">
                  <c:v>8.6084441614101497</c:v>
                </c:pt>
                <c:pt idx="1283">
                  <c:v>8.6154617588554405</c:v>
                </c:pt>
                <c:pt idx="1284">
                  <c:v>8.6224793563007296</c:v>
                </c:pt>
                <c:pt idx="1285">
                  <c:v>8.6294969537460204</c:v>
                </c:pt>
                <c:pt idx="1286">
                  <c:v>8.6365145511913095</c:v>
                </c:pt>
                <c:pt idx="1287">
                  <c:v>8.6435321486366004</c:v>
                </c:pt>
                <c:pt idx="1288">
                  <c:v>8.6505497460818894</c:v>
                </c:pt>
                <c:pt idx="1289">
                  <c:v>8.6575673435271803</c:v>
                </c:pt>
                <c:pt idx="1290">
                  <c:v>8.6645849409724693</c:v>
                </c:pt>
                <c:pt idx="1291">
                  <c:v>8.6716025384177602</c:v>
                </c:pt>
                <c:pt idx="1292">
                  <c:v>8.6786201358630493</c:v>
                </c:pt>
                <c:pt idx="1293">
                  <c:v>8.6856377333083401</c:v>
                </c:pt>
                <c:pt idx="1294">
                  <c:v>8.6926553307536292</c:v>
                </c:pt>
                <c:pt idx="1295">
                  <c:v>8.69967292819892</c:v>
                </c:pt>
                <c:pt idx="1296">
                  <c:v>8.7066905256442109</c:v>
                </c:pt>
                <c:pt idx="1297">
                  <c:v>8.7137081230894999</c:v>
                </c:pt>
                <c:pt idx="1298">
                  <c:v>8.7207257205347908</c:v>
                </c:pt>
                <c:pt idx="1299">
                  <c:v>8.7277433179800799</c:v>
                </c:pt>
                <c:pt idx="1300">
                  <c:v>8.7347609154253707</c:v>
                </c:pt>
                <c:pt idx="1301">
                  <c:v>8.7417785128706598</c:v>
                </c:pt>
                <c:pt idx="1302">
                  <c:v>8.7487961103159506</c:v>
                </c:pt>
                <c:pt idx="1303">
                  <c:v>8.7558137077612397</c:v>
                </c:pt>
                <c:pt idx="1304">
                  <c:v>8.7628313052065305</c:v>
                </c:pt>
                <c:pt idx="1305">
                  <c:v>8.7698489026518196</c:v>
                </c:pt>
                <c:pt idx="1306">
                  <c:v>8.7768665000970998</c:v>
                </c:pt>
                <c:pt idx="1307">
                  <c:v>8.7838840975423995</c:v>
                </c:pt>
                <c:pt idx="1308">
                  <c:v>8.7909016949876904</c:v>
                </c:pt>
                <c:pt idx="1309">
                  <c:v>8.7979192924329794</c:v>
                </c:pt>
                <c:pt idx="1310">
                  <c:v>8.8049368898782596</c:v>
                </c:pt>
                <c:pt idx="1311">
                  <c:v>8.8119544873235505</c:v>
                </c:pt>
                <c:pt idx="1312">
                  <c:v>8.8189720847688395</c:v>
                </c:pt>
                <c:pt idx="1313">
                  <c:v>8.8259896822141304</c:v>
                </c:pt>
                <c:pt idx="1314">
                  <c:v>8.8330072796594301</c:v>
                </c:pt>
                <c:pt idx="1315">
                  <c:v>8.8400248771047103</c:v>
                </c:pt>
                <c:pt idx="1316">
                  <c:v>8.8470424745499994</c:v>
                </c:pt>
                <c:pt idx="1317">
                  <c:v>8.8540600719952902</c:v>
                </c:pt>
                <c:pt idx="1318">
                  <c:v>8.8610776694405793</c:v>
                </c:pt>
                <c:pt idx="1319">
                  <c:v>8.8680952668858701</c:v>
                </c:pt>
                <c:pt idx="1320">
                  <c:v>8.8751128643311592</c:v>
                </c:pt>
                <c:pt idx="1321">
                  <c:v>8.88213046177645</c:v>
                </c:pt>
                <c:pt idx="1322">
                  <c:v>8.8891480592217391</c:v>
                </c:pt>
                <c:pt idx="1323">
                  <c:v>8.89616565666703</c:v>
                </c:pt>
                <c:pt idx="1324">
                  <c:v>8.9031832541123208</c:v>
                </c:pt>
                <c:pt idx="1325">
                  <c:v>8.9102008515576099</c:v>
                </c:pt>
                <c:pt idx="1326">
                  <c:v>8.9172184490029007</c:v>
                </c:pt>
                <c:pt idx="1327">
                  <c:v>8.9242360464481898</c:v>
                </c:pt>
                <c:pt idx="1328">
                  <c:v>8.9312536438934806</c:v>
                </c:pt>
                <c:pt idx="1329">
                  <c:v>8.9382712413387697</c:v>
                </c:pt>
                <c:pt idx="1330">
                  <c:v>8.9452888387840606</c:v>
                </c:pt>
                <c:pt idx="1331">
                  <c:v>8.9523064362293496</c:v>
                </c:pt>
                <c:pt idx="1332">
                  <c:v>8.9593240336746405</c:v>
                </c:pt>
                <c:pt idx="1333">
                  <c:v>8.9663416311199295</c:v>
                </c:pt>
                <c:pt idx="1334">
                  <c:v>8.9733592285652204</c:v>
                </c:pt>
                <c:pt idx="1335">
                  <c:v>8.9803768260105095</c:v>
                </c:pt>
                <c:pt idx="1336">
                  <c:v>8.9873944234558003</c:v>
                </c:pt>
                <c:pt idx="1337">
                  <c:v>8.9944120209010894</c:v>
                </c:pt>
                <c:pt idx="1338">
                  <c:v>9.0014296183463802</c:v>
                </c:pt>
                <c:pt idx="1339">
                  <c:v>9.0084472157916693</c:v>
                </c:pt>
                <c:pt idx="1340">
                  <c:v>9.0154648132369601</c:v>
                </c:pt>
                <c:pt idx="1341">
                  <c:v>9.0224824106822492</c:v>
                </c:pt>
                <c:pt idx="1342">
                  <c:v>9.0295000081275401</c:v>
                </c:pt>
                <c:pt idx="1343">
                  <c:v>9.0365176055728291</c:v>
                </c:pt>
                <c:pt idx="1344">
                  <c:v>9.04353520301812</c:v>
                </c:pt>
                <c:pt idx="1345">
                  <c:v>9.0505528004634108</c:v>
                </c:pt>
                <c:pt idx="1346">
                  <c:v>9.0575703979086999</c:v>
                </c:pt>
                <c:pt idx="1347">
                  <c:v>9.0645879953539907</c:v>
                </c:pt>
                <c:pt idx="1348">
                  <c:v>9.0716055927992798</c:v>
                </c:pt>
                <c:pt idx="1349">
                  <c:v>9.0786231902445707</c:v>
                </c:pt>
                <c:pt idx="1350">
                  <c:v>9.0856407876898508</c:v>
                </c:pt>
                <c:pt idx="1351">
                  <c:v>9.0926583851351399</c:v>
                </c:pt>
                <c:pt idx="1352">
                  <c:v>9.0996759825804308</c:v>
                </c:pt>
                <c:pt idx="1353">
                  <c:v>9.1066935800257305</c:v>
                </c:pt>
                <c:pt idx="1354">
                  <c:v>9.1137111774710107</c:v>
                </c:pt>
                <c:pt idx="1355">
                  <c:v>9.1207287749162997</c:v>
                </c:pt>
                <c:pt idx="1356">
                  <c:v>9.1277463723615906</c:v>
                </c:pt>
                <c:pt idx="1357">
                  <c:v>9.1347639698068797</c:v>
                </c:pt>
                <c:pt idx="1358">
                  <c:v>9.1417815672521705</c:v>
                </c:pt>
                <c:pt idx="1359">
                  <c:v>9.1487991646974596</c:v>
                </c:pt>
                <c:pt idx="1360">
                  <c:v>9.1558167621427504</c:v>
                </c:pt>
                <c:pt idx="1361">
                  <c:v>9.1628343595880395</c:v>
                </c:pt>
                <c:pt idx="1362">
                  <c:v>9.1698519570333303</c:v>
                </c:pt>
                <c:pt idx="1363">
                  <c:v>9.1768695544786194</c:v>
                </c:pt>
                <c:pt idx="1364">
                  <c:v>9.1838871519239103</c:v>
                </c:pt>
                <c:pt idx="1365">
                  <c:v>9.1909047493691993</c:v>
                </c:pt>
                <c:pt idx="1366">
                  <c:v>9.1979223468144902</c:v>
                </c:pt>
                <c:pt idx="1367">
                  <c:v>9.2049399442597792</c:v>
                </c:pt>
                <c:pt idx="1368">
                  <c:v>9.2119575417050701</c:v>
                </c:pt>
                <c:pt idx="1369">
                  <c:v>9.2189751391503592</c:v>
                </c:pt>
                <c:pt idx="1370">
                  <c:v>9.22599273659565</c:v>
                </c:pt>
                <c:pt idx="1371">
                  <c:v>9.2330103340409408</c:v>
                </c:pt>
                <c:pt idx="1372">
                  <c:v>9.2400279314862299</c:v>
                </c:pt>
                <c:pt idx="1373">
                  <c:v>9.2470455289315208</c:v>
                </c:pt>
                <c:pt idx="1374">
                  <c:v>9.2540631263768098</c:v>
                </c:pt>
                <c:pt idx="1375">
                  <c:v>9.2610807238221007</c:v>
                </c:pt>
                <c:pt idx="1376">
                  <c:v>9.2680983212673897</c:v>
                </c:pt>
                <c:pt idx="1377">
                  <c:v>9.2751159187126806</c:v>
                </c:pt>
                <c:pt idx="1378">
                  <c:v>9.2821335161579697</c:v>
                </c:pt>
                <c:pt idx="1379">
                  <c:v>9.2891511136032605</c:v>
                </c:pt>
                <c:pt idx="1380">
                  <c:v>9.2961687110485496</c:v>
                </c:pt>
                <c:pt idx="1381">
                  <c:v>9.3031863084938404</c:v>
                </c:pt>
                <c:pt idx="1382">
                  <c:v>9.3102039059391295</c:v>
                </c:pt>
                <c:pt idx="1383">
                  <c:v>9.3172215033844203</c:v>
                </c:pt>
                <c:pt idx="1384">
                  <c:v>9.3242391008297094</c:v>
                </c:pt>
                <c:pt idx="1385">
                  <c:v>9.3312566982750003</c:v>
                </c:pt>
                <c:pt idx="1386">
                  <c:v>9.3382742957202893</c:v>
                </c:pt>
                <c:pt idx="1387">
                  <c:v>9.3452918931655802</c:v>
                </c:pt>
                <c:pt idx="1388">
                  <c:v>9.3523094906108692</c:v>
                </c:pt>
                <c:pt idx="1389">
                  <c:v>9.3593270880561494</c:v>
                </c:pt>
                <c:pt idx="1390">
                  <c:v>9.3663446855014492</c:v>
                </c:pt>
                <c:pt idx="1391">
                  <c:v>9.3733622829467294</c:v>
                </c:pt>
                <c:pt idx="1392">
                  <c:v>9.3803798803920309</c:v>
                </c:pt>
                <c:pt idx="1393">
                  <c:v>9.3873974778373093</c:v>
                </c:pt>
                <c:pt idx="1394">
                  <c:v>9.3944150752826108</c:v>
                </c:pt>
                <c:pt idx="1395">
                  <c:v>9.4014326727278998</c:v>
                </c:pt>
                <c:pt idx="1396">
                  <c:v>9.40845027017318</c:v>
                </c:pt>
                <c:pt idx="1397">
                  <c:v>9.4154678676184709</c:v>
                </c:pt>
                <c:pt idx="1398">
                  <c:v>9.4224854650637599</c:v>
                </c:pt>
                <c:pt idx="1399">
                  <c:v>9.4295030625090508</c:v>
                </c:pt>
                <c:pt idx="1400">
                  <c:v>9.4365206599543399</c:v>
                </c:pt>
                <c:pt idx="1401">
                  <c:v>9.4435382573996307</c:v>
                </c:pt>
                <c:pt idx="1402">
                  <c:v>9.4505558548449198</c:v>
                </c:pt>
                <c:pt idx="1403">
                  <c:v>9.4575734522902106</c:v>
                </c:pt>
                <c:pt idx="1404">
                  <c:v>9.4645910497354997</c:v>
                </c:pt>
                <c:pt idx="1405">
                  <c:v>9.4716086471807905</c:v>
                </c:pt>
                <c:pt idx="1406">
                  <c:v>9.4786262446260796</c:v>
                </c:pt>
                <c:pt idx="1407">
                  <c:v>9.4856438420713705</c:v>
                </c:pt>
                <c:pt idx="1408">
                  <c:v>9.4926614395166595</c:v>
                </c:pt>
                <c:pt idx="1409">
                  <c:v>9.4996790369619504</c:v>
                </c:pt>
                <c:pt idx="1410">
                  <c:v>9.5066966344072394</c:v>
                </c:pt>
                <c:pt idx="1411">
                  <c:v>9.5137142318525303</c:v>
                </c:pt>
                <c:pt idx="1412">
                  <c:v>9.5207318292978194</c:v>
                </c:pt>
                <c:pt idx="1413">
                  <c:v>9.5277494267431102</c:v>
                </c:pt>
                <c:pt idx="1414">
                  <c:v>9.5347670241883993</c:v>
                </c:pt>
                <c:pt idx="1415">
                  <c:v>9.5417846216336901</c:v>
                </c:pt>
                <c:pt idx="1416">
                  <c:v>9.5488022190789792</c:v>
                </c:pt>
                <c:pt idx="1417">
                  <c:v>9.55581981652427</c:v>
                </c:pt>
                <c:pt idx="1418">
                  <c:v>9.5628374139695609</c:v>
                </c:pt>
                <c:pt idx="1419">
                  <c:v>9.56985501141485</c:v>
                </c:pt>
                <c:pt idx="1420">
                  <c:v>9.5768726088601408</c:v>
                </c:pt>
                <c:pt idx="1421">
                  <c:v>9.5838902063054299</c:v>
                </c:pt>
                <c:pt idx="1422">
                  <c:v>9.5909078037507207</c:v>
                </c:pt>
                <c:pt idx="1423">
                  <c:v>9.5979254011960098</c:v>
                </c:pt>
                <c:pt idx="1424">
                  <c:v>9.6049429986413006</c:v>
                </c:pt>
                <c:pt idx="1425">
                  <c:v>9.6119605960865897</c:v>
                </c:pt>
                <c:pt idx="1426">
                  <c:v>9.6189781935318805</c:v>
                </c:pt>
                <c:pt idx="1427">
                  <c:v>9.6259957909771696</c:v>
                </c:pt>
                <c:pt idx="1428">
                  <c:v>9.6330133884224605</c:v>
                </c:pt>
                <c:pt idx="1429">
                  <c:v>9.6400309858677495</c:v>
                </c:pt>
                <c:pt idx="1430">
                  <c:v>9.6470485833130404</c:v>
                </c:pt>
                <c:pt idx="1431">
                  <c:v>9.6540661807583295</c:v>
                </c:pt>
                <c:pt idx="1432">
                  <c:v>9.6610837782036096</c:v>
                </c:pt>
                <c:pt idx="1433">
                  <c:v>9.6681013756489094</c:v>
                </c:pt>
                <c:pt idx="1434">
                  <c:v>9.6751189730942002</c:v>
                </c:pt>
                <c:pt idx="1435">
                  <c:v>9.6821365705394804</c:v>
                </c:pt>
                <c:pt idx="1436">
                  <c:v>9.6891541679847695</c:v>
                </c:pt>
                <c:pt idx="1437">
                  <c:v>9.6961717654300692</c:v>
                </c:pt>
                <c:pt idx="1438">
                  <c:v>9.7031893628753494</c:v>
                </c:pt>
                <c:pt idx="1439">
                  <c:v>9.7102069603206402</c:v>
                </c:pt>
                <c:pt idx="1440">
                  <c:v>9.7172245577659293</c:v>
                </c:pt>
                <c:pt idx="1441">
                  <c:v>9.7242421552112202</c:v>
                </c:pt>
                <c:pt idx="1442">
                  <c:v>9.7312597526565092</c:v>
                </c:pt>
                <c:pt idx="1443">
                  <c:v>9.7382773501018001</c:v>
                </c:pt>
                <c:pt idx="1444">
                  <c:v>9.7452949475470891</c:v>
                </c:pt>
                <c:pt idx="1445">
                  <c:v>9.75231254499238</c:v>
                </c:pt>
                <c:pt idx="1446">
                  <c:v>9.7593301424376708</c:v>
                </c:pt>
                <c:pt idx="1447">
                  <c:v>9.7663477398829599</c:v>
                </c:pt>
                <c:pt idx="1448">
                  <c:v>9.7733653373282507</c:v>
                </c:pt>
                <c:pt idx="1449">
                  <c:v>9.7803829347735398</c:v>
                </c:pt>
                <c:pt idx="1450">
                  <c:v>9.7874005322188307</c:v>
                </c:pt>
                <c:pt idx="1451">
                  <c:v>9.7944181296641197</c:v>
                </c:pt>
                <c:pt idx="1452">
                  <c:v>9.8014357271094106</c:v>
                </c:pt>
                <c:pt idx="1453">
                  <c:v>9.8084533245546996</c:v>
                </c:pt>
                <c:pt idx="1454">
                  <c:v>9.8154709219999905</c:v>
                </c:pt>
                <c:pt idx="1455">
                  <c:v>9.8224885194452796</c:v>
                </c:pt>
                <c:pt idx="1456">
                  <c:v>9.8295061168905704</c:v>
                </c:pt>
                <c:pt idx="1457">
                  <c:v>9.8365237143358595</c:v>
                </c:pt>
                <c:pt idx="1458">
                  <c:v>9.8435413117811503</c:v>
                </c:pt>
                <c:pt idx="1459">
                  <c:v>9.8505589092264394</c:v>
                </c:pt>
                <c:pt idx="1460">
                  <c:v>9.8575765066717302</c:v>
                </c:pt>
                <c:pt idx="1461">
                  <c:v>9.8645941041170193</c:v>
                </c:pt>
                <c:pt idx="1462">
                  <c:v>9.8716117015623102</c:v>
                </c:pt>
                <c:pt idx="1463">
                  <c:v>9.8786292990075992</c:v>
                </c:pt>
                <c:pt idx="1464">
                  <c:v>9.8856468964528901</c:v>
                </c:pt>
                <c:pt idx="1465">
                  <c:v>9.8926644938981791</c:v>
                </c:pt>
                <c:pt idx="1466">
                  <c:v>9.89968209134347</c:v>
                </c:pt>
                <c:pt idx="1467">
                  <c:v>9.9066996887887608</c:v>
                </c:pt>
                <c:pt idx="1468">
                  <c:v>9.9137172862340499</c:v>
                </c:pt>
                <c:pt idx="1469">
                  <c:v>9.9207348836793408</c:v>
                </c:pt>
                <c:pt idx="1470">
                  <c:v>9.9277524811246298</c:v>
                </c:pt>
                <c:pt idx="1471">
                  <c:v>9.93477007856991</c:v>
                </c:pt>
                <c:pt idx="1472">
                  <c:v>9.9417876760152097</c:v>
                </c:pt>
                <c:pt idx="1473">
                  <c:v>9.9488052734605006</c:v>
                </c:pt>
                <c:pt idx="1474">
                  <c:v>9.9558228709057808</c:v>
                </c:pt>
                <c:pt idx="1475">
                  <c:v>9.9628404683510698</c:v>
                </c:pt>
                <c:pt idx="1476">
                  <c:v>9.9698580657963696</c:v>
                </c:pt>
                <c:pt idx="1477">
                  <c:v>9.9768756632416604</c:v>
                </c:pt>
                <c:pt idx="1478">
                  <c:v>9.9838932606869406</c:v>
                </c:pt>
                <c:pt idx="1479">
                  <c:v>9.9909108581322297</c:v>
                </c:pt>
                <c:pt idx="1480">
                  <c:v>9.9979284555775205</c:v>
                </c:pt>
                <c:pt idx="1481">
                  <c:v>10.004946053022801</c:v>
                </c:pt>
                <c:pt idx="1482">
                  <c:v>10.0119636504681</c:v>
                </c:pt>
                <c:pt idx="1483">
                  <c:v>10.0189812479134</c:v>
                </c:pt>
                <c:pt idx="1484">
                  <c:v>10.0259988453587</c:v>
                </c:pt>
                <c:pt idx="1485">
                  <c:v>10.033016442804</c:v>
                </c:pt>
                <c:pt idx="1486">
                  <c:v>10.040034040249299</c:v>
                </c:pt>
                <c:pt idx="1487">
                  <c:v>10.047051637694601</c:v>
                </c:pt>
                <c:pt idx="1488">
                  <c:v>10.054069235139799</c:v>
                </c:pt>
                <c:pt idx="1489">
                  <c:v>10.061086832585101</c:v>
                </c:pt>
                <c:pt idx="1490">
                  <c:v>10.068104430030401</c:v>
                </c:pt>
                <c:pt idx="1491">
                  <c:v>10.0751220274757</c:v>
                </c:pt>
                <c:pt idx="1492">
                  <c:v>10.082139624921</c:v>
                </c:pt>
                <c:pt idx="1493">
                  <c:v>10.0891572223663</c:v>
                </c:pt>
                <c:pt idx="1494">
                  <c:v>10.096174819811599</c:v>
                </c:pt>
                <c:pt idx="1495">
                  <c:v>10.103192417256899</c:v>
                </c:pt>
                <c:pt idx="1496">
                  <c:v>10.110210014702201</c:v>
                </c:pt>
                <c:pt idx="1497">
                  <c:v>10.117227612147399</c:v>
                </c:pt>
                <c:pt idx="1498">
                  <c:v>10.124245209592701</c:v>
                </c:pt>
                <c:pt idx="1499">
                  <c:v>10.131262807038</c:v>
                </c:pt>
                <c:pt idx="1500">
                  <c:v>10.1382804044833</c:v>
                </c:pt>
                <c:pt idx="1501">
                  <c:v>10.1452980019286</c:v>
                </c:pt>
                <c:pt idx="1502">
                  <c:v>10.1523155993739</c:v>
                </c:pt>
                <c:pt idx="1503">
                  <c:v>10.159333196819199</c:v>
                </c:pt>
                <c:pt idx="1504">
                  <c:v>10.166350794264501</c:v>
                </c:pt>
                <c:pt idx="1505">
                  <c:v>10.173368391709801</c:v>
                </c:pt>
                <c:pt idx="1506">
                  <c:v>10.1803859891551</c:v>
                </c:pt>
                <c:pt idx="1507">
                  <c:v>10.187403586600301</c:v>
                </c:pt>
                <c:pt idx="1508">
                  <c:v>10.1944211840456</c:v>
                </c:pt>
                <c:pt idx="1509">
                  <c:v>10.2014387814909</c:v>
                </c:pt>
                <c:pt idx="1510">
                  <c:v>10.2084563789362</c:v>
                </c:pt>
                <c:pt idx="1511">
                  <c:v>10.215473976381499</c:v>
                </c:pt>
                <c:pt idx="1512">
                  <c:v>10.222491573826799</c:v>
                </c:pt>
                <c:pt idx="1513">
                  <c:v>10.229509171272101</c:v>
                </c:pt>
                <c:pt idx="1514">
                  <c:v>10.2365267687174</c:v>
                </c:pt>
                <c:pt idx="1515">
                  <c:v>10.2435443661627</c:v>
                </c:pt>
                <c:pt idx="1516">
                  <c:v>10.250561963608</c:v>
                </c:pt>
                <c:pt idx="1517">
                  <c:v>10.2575795610532</c:v>
                </c:pt>
                <c:pt idx="1518">
                  <c:v>10.2645971584985</c:v>
                </c:pt>
                <c:pt idx="1519">
                  <c:v>10.2716147559438</c:v>
                </c:pt>
                <c:pt idx="1520">
                  <c:v>10.278632353389099</c:v>
                </c:pt>
                <c:pt idx="1521">
                  <c:v>10.285649950834401</c:v>
                </c:pt>
                <c:pt idx="1522">
                  <c:v>10.292667548279701</c:v>
                </c:pt>
                <c:pt idx="1523">
                  <c:v>10.299685145725</c:v>
                </c:pt>
                <c:pt idx="1524">
                  <c:v>10.3067027431703</c:v>
                </c:pt>
                <c:pt idx="1525">
                  <c:v>10.3137203406156</c:v>
                </c:pt>
                <c:pt idx="1526">
                  <c:v>10.320737938060899</c:v>
                </c:pt>
                <c:pt idx="1527">
                  <c:v>10.3277555355061</c:v>
                </c:pt>
                <c:pt idx="1528">
                  <c:v>10.334773132951399</c:v>
                </c:pt>
                <c:pt idx="1529">
                  <c:v>10.341790730396699</c:v>
                </c:pt>
                <c:pt idx="1530">
                  <c:v>10.348808327842001</c:v>
                </c:pt>
                <c:pt idx="1531">
                  <c:v>10.3558259252873</c:v>
                </c:pt>
                <c:pt idx="1532">
                  <c:v>10.3628435227326</c:v>
                </c:pt>
                <c:pt idx="1533">
                  <c:v>10.3698611201779</c:v>
                </c:pt>
                <c:pt idx="1534">
                  <c:v>10.3768787176232</c:v>
                </c:pt>
                <c:pt idx="1535">
                  <c:v>10.383896315068499</c:v>
                </c:pt>
                <c:pt idx="1536">
                  <c:v>10.390913912513801</c:v>
                </c:pt>
                <c:pt idx="1537">
                  <c:v>10.397931509958999</c:v>
                </c:pt>
                <c:pt idx="1538">
                  <c:v>10.404949107404301</c:v>
                </c:pt>
                <c:pt idx="1539">
                  <c:v>10.411966704849601</c:v>
                </c:pt>
                <c:pt idx="1540">
                  <c:v>10.4189843022949</c:v>
                </c:pt>
                <c:pt idx="1541">
                  <c:v>10.4260018997402</c:v>
                </c:pt>
                <c:pt idx="1542">
                  <c:v>10.4330194971855</c:v>
                </c:pt>
                <c:pt idx="1543">
                  <c:v>10.440037094630799</c:v>
                </c:pt>
                <c:pt idx="1544">
                  <c:v>10.447054692076099</c:v>
                </c:pt>
                <c:pt idx="1545">
                  <c:v>10.454072289521401</c:v>
                </c:pt>
                <c:pt idx="1546">
                  <c:v>10.461089886966599</c:v>
                </c:pt>
                <c:pt idx="1547">
                  <c:v>10.468107484411901</c:v>
                </c:pt>
                <c:pt idx="1548">
                  <c:v>10.4751250818572</c:v>
                </c:pt>
                <c:pt idx="1549">
                  <c:v>10.4821426793025</c:v>
                </c:pt>
                <c:pt idx="1550">
                  <c:v>10.4891602767478</c:v>
                </c:pt>
                <c:pt idx="1551">
                  <c:v>10.4961778741931</c:v>
                </c:pt>
                <c:pt idx="1552">
                  <c:v>10.503195471638399</c:v>
                </c:pt>
                <c:pt idx="1553">
                  <c:v>10.510213069083701</c:v>
                </c:pt>
                <c:pt idx="1554">
                  <c:v>10.517230666529001</c:v>
                </c:pt>
                <c:pt idx="1555">
                  <c:v>10.5242482639743</c:v>
                </c:pt>
                <c:pt idx="1556">
                  <c:v>10.5312658614195</c:v>
                </c:pt>
                <c:pt idx="1557">
                  <c:v>10.5382834588648</c:v>
                </c:pt>
                <c:pt idx="1558">
                  <c:v>10.5453010563101</c:v>
                </c:pt>
                <c:pt idx="1559">
                  <c:v>10.5523186537554</c:v>
                </c:pt>
                <c:pt idx="1560">
                  <c:v>10.559336251200699</c:v>
                </c:pt>
                <c:pt idx="1561">
                  <c:v>10.566353848645999</c:v>
                </c:pt>
                <c:pt idx="1562">
                  <c:v>10.573371446091301</c:v>
                </c:pt>
                <c:pt idx="1563">
                  <c:v>10.5803890435366</c:v>
                </c:pt>
                <c:pt idx="1564">
                  <c:v>10.5874066409819</c:v>
                </c:pt>
                <c:pt idx="1565">
                  <c:v>10.5944242384272</c:v>
                </c:pt>
                <c:pt idx="1566">
                  <c:v>10.6014418358724</c:v>
                </c:pt>
                <c:pt idx="1567">
                  <c:v>10.6084594333177</c:v>
                </c:pt>
                <c:pt idx="1568">
                  <c:v>10.615477030763</c:v>
                </c:pt>
                <c:pt idx="1569">
                  <c:v>10.622494628208299</c:v>
                </c:pt>
                <c:pt idx="1570">
                  <c:v>10.629512225653601</c:v>
                </c:pt>
                <c:pt idx="1571">
                  <c:v>10.6365298230989</c:v>
                </c:pt>
                <c:pt idx="1572">
                  <c:v>10.6435474205442</c:v>
                </c:pt>
                <c:pt idx="1573">
                  <c:v>10.6505650179895</c:v>
                </c:pt>
                <c:pt idx="1574">
                  <c:v>10.6575826154348</c:v>
                </c:pt>
                <c:pt idx="1575">
                  <c:v>10.664600212880099</c:v>
                </c:pt>
                <c:pt idx="1576">
                  <c:v>10.6716178103253</c:v>
                </c:pt>
                <c:pt idx="1577">
                  <c:v>10.678635407770599</c:v>
                </c:pt>
                <c:pt idx="1578">
                  <c:v>10.685653005215899</c:v>
                </c:pt>
                <c:pt idx="1579">
                  <c:v>10.692670602661201</c:v>
                </c:pt>
                <c:pt idx="1580">
                  <c:v>10.6996882001065</c:v>
                </c:pt>
                <c:pt idx="1581">
                  <c:v>10.7067057975518</c:v>
                </c:pt>
                <c:pt idx="1582">
                  <c:v>10.7137233949971</c:v>
                </c:pt>
                <c:pt idx="1583">
                  <c:v>10.7207409924424</c:v>
                </c:pt>
                <c:pt idx="1584">
                  <c:v>10.727758589887699</c:v>
                </c:pt>
                <c:pt idx="1585">
                  <c:v>10.7347761873329</c:v>
                </c:pt>
                <c:pt idx="1586">
                  <c:v>10.741793784778199</c:v>
                </c:pt>
                <c:pt idx="1587">
                  <c:v>10.748811382223501</c:v>
                </c:pt>
                <c:pt idx="1588">
                  <c:v>10.7558289796688</c:v>
                </c:pt>
                <c:pt idx="1589">
                  <c:v>10.7628465771141</c:v>
                </c:pt>
                <c:pt idx="1590">
                  <c:v>10.7698641745594</c:v>
                </c:pt>
                <c:pt idx="1591">
                  <c:v>10.7768817720047</c:v>
                </c:pt>
                <c:pt idx="1592">
                  <c:v>10.783899369449999</c:v>
                </c:pt>
                <c:pt idx="1593">
                  <c:v>10.790916966895299</c:v>
                </c:pt>
                <c:pt idx="1594">
                  <c:v>10.797934564340601</c:v>
                </c:pt>
                <c:pt idx="1595">
                  <c:v>10.804952161785801</c:v>
                </c:pt>
                <c:pt idx="1596">
                  <c:v>10.811969759231101</c:v>
                </c:pt>
                <c:pt idx="1597">
                  <c:v>10.8189873566764</c:v>
                </c:pt>
                <c:pt idx="1598">
                  <c:v>10.8260049541217</c:v>
                </c:pt>
                <c:pt idx="1599">
                  <c:v>10.833022551567</c:v>
                </c:pt>
                <c:pt idx="1600">
                  <c:v>10.8400401490123</c:v>
                </c:pt>
                <c:pt idx="1601">
                  <c:v>10.847057746457599</c:v>
                </c:pt>
                <c:pt idx="1602">
                  <c:v>10.854075343902901</c:v>
                </c:pt>
                <c:pt idx="1603">
                  <c:v>10.8610929413482</c:v>
                </c:pt>
                <c:pt idx="1604">
                  <c:v>10.8681105387935</c:v>
                </c:pt>
                <c:pt idx="1605">
                  <c:v>10.8751281362387</c:v>
                </c:pt>
                <c:pt idx="1606">
                  <c:v>10.882145733684</c:v>
                </c:pt>
                <c:pt idx="1607">
                  <c:v>10.8891633311293</c:v>
                </c:pt>
                <c:pt idx="1608">
                  <c:v>10.8961809285746</c:v>
                </c:pt>
                <c:pt idx="1609">
                  <c:v>10.903198526019899</c:v>
                </c:pt>
                <c:pt idx="1610">
                  <c:v>10.910216123465201</c:v>
                </c:pt>
                <c:pt idx="1611">
                  <c:v>10.917233720910501</c:v>
                </c:pt>
                <c:pt idx="1612">
                  <c:v>10.9242513183558</c:v>
                </c:pt>
                <c:pt idx="1613">
                  <c:v>10.9312689158011</c:v>
                </c:pt>
                <c:pt idx="1614">
                  <c:v>10.9382865132464</c:v>
                </c:pt>
                <c:pt idx="1615">
                  <c:v>10.9453041106916</c:v>
                </c:pt>
                <c:pt idx="1616">
                  <c:v>10.9523217081369</c:v>
                </c:pt>
                <c:pt idx="1617">
                  <c:v>10.959339305582199</c:v>
                </c:pt>
                <c:pt idx="1618">
                  <c:v>10.966356903027499</c:v>
                </c:pt>
                <c:pt idx="1619">
                  <c:v>10.973374500472801</c:v>
                </c:pt>
                <c:pt idx="1620">
                  <c:v>10.9803920979181</c:v>
                </c:pt>
                <c:pt idx="1621">
                  <c:v>10.9874096953634</c:v>
                </c:pt>
                <c:pt idx="1622">
                  <c:v>10.9944272928087</c:v>
                </c:pt>
                <c:pt idx="1623">
                  <c:v>11.001444890254</c:v>
                </c:pt>
                <c:pt idx="1624">
                  <c:v>11.0084624876992</c:v>
                </c:pt>
                <c:pt idx="1625">
                  <c:v>11.0154800851445</c:v>
                </c:pt>
                <c:pt idx="1626">
                  <c:v>11.022497682589799</c:v>
                </c:pt>
                <c:pt idx="1627">
                  <c:v>11.029515280035101</c:v>
                </c:pt>
                <c:pt idx="1628">
                  <c:v>11.036532877480401</c:v>
                </c:pt>
                <c:pt idx="1629">
                  <c:v>11.0435504749257</c:v>
                </c:pt>
                <c:pt idx="1630">
                  <c:v>11.050568072371</c:v>
                </c:pt>
                <c:pt idx="1631">
                  <c:v>11.0575856698163</c:v>
                </c:pt>
                <c:pt idx="1632">
                  <c:v>11.064603267261599</c:v>
                </c:pt>
                <c:pt idx="1633">
                  <c:v>11.071620864706899</c:v>
                </c:pt>
                <c:pt idx="1634">
                  <c:v>11.078638462152099</c:v>
                </c:pt>
                <c:pt idx="1635">
                  <c:v>11.085656059597399</c:v>
                </c:pt>
                <c:pt idx="1636">
                  <c:v>11.092673657042701</c:v>
                </c:pt>
                <c:pt idx="1637">
                  <c:v>11.099691254488</c:v>
                </c:pt>
                <c:pt idx="1638">
                  <c:v>11.1067088519333</c:v>
                </c:pt>
                <c:pt idx="1639">
                  <c:v>11.1137264493786</c:v>
                </c:pt>
                <c:pt idx="1640">
                  <c:v>11.1207440468239</c:v>
                </c:pt>
                <c:pt idx="1641">
                  <c:v>11.127761644269199</c:v>
                </c:pt>
                <c:pt idx="1642">
                  <c:v>11.134779241714501</c:v>
                </c:pt>
                <c:pt idx="1643">
                  <c:v>11.141796839159801</c:v>
                </c:pt>
                <c:pt idx="1644">
                  <c:v>11.148814436605001</c:v>
                </c:pt>
                <c:pt idx="1645">
                  <c:v>11.155832034050301</c:v>
                </c:pt>
                <c:pt idx="1646">
                  <c:v>11.1628496314956</c:v>
                </c:pt>
                <c:pt idx="1647">
                  <c:v>11.1698672289409</c:v>
                </c:pt>
                <c:pt idx="1648">
                  <c:v>11.1768848263862</c:v>
                </c:pt>
                <c:pt idx="1649">
                  <c:v>11.183902423831499</c:v>
                </c:pt>
                <c:pt idx="1650">
                  <c:v>11.190920021276799</c:v>
                </c:pt>
                <c:pt idx="1651">
                  <c:v>11.197937618722101</c:v>
                </c:pt>
                <c:pt idx="1652">
                  <c:v>11.2049552161674</c:v>
                </c:pt>
                <c:pt idx="1653">
                  <c:v>11.2119728136127</c:v>
                </c:pt>
                <c:pt idx="1654">
                  <c:v>11.2189904110579</c:v>
                </c:pt>
                <c:pt idx="1655">
                  <c:v>11.2260080085032</c:v>
                </c:pt>
                <c:pt idx="1656">
                  <c:v>11.2330256059485</c:v>
                </c:pt>
                <c:pt idx="1657">
                  <c:v>11.2400432033938</c:v>
                </c:pt>
                <c:pt idx="1658">
                  <c:v>11.247060800839099</c:v>
                </c:pt>
                <c:pt idx="1659">
                  <c:v>11.254078398284401</c:v>
                </c:pt>
                <c:pt idx="1660">
                  <c:v>11.261095995729701</c:v>
                </c:pt>
                <c:pt idx="1661">
                  <c:v>11.268113593175</c:v>
                </c:pt>
                <c:pt idx="1662">
                  <c:v>11.2751311906203</c:v>
                </c:pt>
                <c:pt idx="1663">
                  <c:v>11.2821487880655</c:v>
                </c:pt>
                <c:pt idx="1664">
                  <c:v>11.2891663855108</c:v>
                </c:pt>
                <c:pt idx="1665">
                  <c:v>11.2961839829561</c:v>
                </c:pt>
                <c:pt idx="1666">
                  <c:v>11.303201580401399</c:v>
                </c:pt>
                <c:pt idx="1667">
                  <c:v>11.310219177846699</c:v>
                </c:pt>
                <c:pt idx="1668">
                  <c:v>11.317236775292001</c:v>
                </c:pt>
                <c:pt idx="1669">
                  <c:v>11.3242543727373</c:v>
                </c:pt>
                <c:pt idx="1670">
                  <c:v>11.3312719701826</c:v>
                </c:pt>
                <c:pt idx="1671">
                  <c:v>11.3382895676279</c:v>
                </c:pt>
                <c:pt idx="1672">
                  <c:v>11.3453071650732</c:v>
                </c:pt>
                <c:pt idx="1673">
                  <c:v>11.3523247625184</c:v>
                </c:pt>
                <c:pt idx="1674">
                  <c:v>11.3593423599637</c:v>
                </c:pt>
                <c:pt idx="1675">
                  <c:v>11.366359957408999</c:v>
                </c:pt>
                <c:pt idx="1676">
                  <c:v>11.373377554854301</c:v>
                </c:pt>
                <c:pt idx="1677">
                  <c:v>11.380395152299601</c:v>
                </c:pt>
                <c:pt idx="1678">
                  <c:v>11.3874127497449</c:v>
                </c:pt>
                <c:pt idx="1679">
                  <c:v>11.3944303471902</c:v>
                </c:pt>
                <c:pt idx="1680">
                  <c:v>11.4014479446355</c:v>
                </c:pt>
                <c:pt idx="1681">
                  <c:v>11.408465542080799</c:v>
                </c:pt>
                <c:pt idx="1682">
                  <c:v>11.415483139526099</c:v>
                </c:pt>
                <c:pt idx="1683">
                  <c:v>11.422500736971299</c:v>
                </c:pt>
                <c:pt idx="1684">
                  <c:v>11.429518334416599</c:v>
                </c:pt>
                <c:pt idx="1685">
                  <c:v>11.436535931861901</c:v>
                </c:pt>
                <c:pt idx="1686">
                  <c:v>11.4435535293072</c:v>
                </c:pt>
                <c:pt idx="1687">
                  <c:v>11.4505711267525</c:v>
                </c:pt>
                <c:pt idx="1688">
                  <c:v>11.4575887241978</c:v>
                </c:pt>
                <c:pt idx="1689">
                  <c:v>11.4646063216431</c:v>
                </c:pt>
                <c:pt idx="1690">
                  <c:v>11.471623919088399</c:v>
                </c:pt>
                <c:pt idx="1691">
                  <c:v>11.478641516533701</c:v>
                </c:pt>
                <c:pt idx="1692">
                  <c:v>11.485659113979001</c:v>
                </c:pt>
                <c:pt idx="1693">
                  <c:v>11.492676711424201</c:v>
                </c:pt>
                <c:pt idx="1694">
                  <c:v>11.499694308869501</c:v>
                </c:pt>
                <c:pt idx="1695">
                  <c:v>11.5067119063148</c:v>
                </c:pt>
                <c:pt idx="1696">
                  <c:v>11.5137295037601</c:v>
                </c:pt>
                <c:pt idx="1697">
                  <c:v>11.5207471012054</c:v>
                </c:pt>
                <c:pt idx="1698">
                  <c:v>11.527764698650699</c:v>
                </c:pt>
                <c:pt idx="1699">
                  <c:v>11.534782296095999</c:v>
                </c:pt>
                <c:pt idx="1700">
                  <c:v>11.541799893541301</c:v>
                </c:pt>
                <c:pt idx="1701">
                  <c:v>11.5488174909866</c:v>
                </c:pt>
                <c:pt idx="1702">
                  <c:v>11.555835088431801</c:v>
                </c:pt>
                <c:pt idx="1703">
                  <c:v>11.5628526858771</c:v>
                </c:pt>
                <c:pt idx="1704">
                  <c:v>11.5698702833224</c:v>
                </c:pt>
                <c:pt idx="1705">
                  <c:v>11.5768878807677</c:v>
                </c:pt>
                <c:pt idx="1706">
                  <c:v>11.583905478213</c:v>
                </c:pt>
                <c:pt idx="1707">
                  <c:v>11.590923075658299</c:v>
                </c:pt>
                <c:pt idx="1708">
                  <c:v>11.597940673103601</c:v>
                </c:pt>
                <c:pt idx="1709">
                  <c:v>11.604958270548901</c:v>
                </c:pt>
                <c:pt idx="1710">
                  <c:v>11.6119758679942</c:v>
                </c:pt>
                <c:pt idx="1711">
                  <c:v>11.6189934654395</c:v>
                </c:pt>
                <c:pt idx="1712">
                  <c:v>11.6260110628847</c:v>
                </c:pt>
                <c:pt idx="1713">
                  <c:v>11.63302866033</c:v>
                </c:pt>
                <c:pt idx="1714">
                  <c:v>11.6400462577753</c:v>
                </c:pt>
                <c:pt idx="1715">
                  <c:v>11.647063855220599</c:v>
                </c:pt>
                <c:pt idx="1716">
                  <c:v>11.654081452665899</c:v>
                </c:pt>
                <c:pt idx="1717">
                  <c:v>11.661099050111201</c:v>
                </c:pt>
                <c:pt idx="1718">
                  <c:v>11.6681166475565</c:v>
                </c:pt>
                <c:pt idx="1719">
                  <c:v>11.6751342450018</c:v>
                </c:pt>
                <c:pt idx="1720">
                  <c:v>11.6821518424471</c:v>
                </c:pt>
                <c:pt idx="1721">
                  <c:v>11.6891694398924</c:v>
                </c:pt>
                <c:pt idx="1722">
                  <c:v>11.6961870373376</c:v>
                </c:pt>
                <c:pt idx="1723">
                  <c:v>11.7032046347829</c:v>
                </c:pt>
                <c:pt idx="1724">
                  <c:v>11.710222232228199</c:v>
                </c:pt>
                <c:pt idx="1725">
                  <c:v>11.717239829673501</c:v>
                </c:pt>
                <c:pt idx="1726">
                  <c:v>11.7242574271188</c:v>
                </c:pt>
                <c:pt idx="1727">
                  <c:v>11.7312750245641</c:v>
                </c:pt>
                <c:pt idx="1728">
                  <c:v>11.7382926220094</c:v>
                </c:pt>
                <c:pt idx="1729">
                  <c:v>11.7453102194547</c:v>
                </c:pt>
                <c:pt idx="1730">
                  <c:v>11.752327816899999</c:v>
                </c:pt>
                <c:pt idx="1731">
                  <c:v>11.759345414345299</c:v>
                </c:pt>
                <c:pt idx="1732">
                  <c:v>11.766363011790499</c:v>
                </c:pt>
                <c:pt idx="1733">
                  <c:v>11.773380609235801</c:v>
                </c:pt>
                <c:pt idx="1734">
                  <c:v>11.780398206681101</c:v>
                </c:pt>
                <c:pt idx="1735">
                  <c:v>11.7874158041264</c:v>
                </c:pt>
                <c:pt idx="1736">
                  <c:v>11.7944334015717</c:v>
                </c:pt>
                <c:pt idx="1737">
                  <c:v>11.801450999017</c:v>
                </c:pt>
                <c:pt idx="1738">
                  <c:v>11.8084685964623</c:v>
                </c:pt>
                <c:pt idx="1739">
                  <c:v>11.815486193907599</c:v>
                </c:pt>
                <c:pt idx="1740">
                  <c:v>11.822503791352901</c:v>
                </c:pt>
                <c:pt idx="1741">
                  <c:v>11.829521388798099</c:v>
                </c:pt>
                <c:pt idx="1742">
                  <c:v>11.836538986243401</c:v>
                </c:pt>
                <c:pt idx="1743">
                  <c:v>11.8435565836887</c:v>
                </c:pt>
                <c:pt idx="1744">
                  <c:v>11.850574181134</c:v>
                </c:pt>
                <c:pt idx="1745">
                  <c:v>11.8575917785793</c:v>
                </c:pt>
                <c:pt idx="1746">
                  <c:v>11.8646093760246</c:v>
                </c:pt>
                <c:pt idx="1747">
                  <c:v>11.871626973469899</c:v>
                </c:pt>
                <c:pt idx="1748">
                  <c:v>11.878644570915201</c:v>
                </c:pt>
                <c:pt idx="1749">
                  <c:v>11.885662168360501</c:v>
                </c:pt>
                <c:pt idx="1750">
                  <c:v>11.8926797658058</c:v>
                </c:pt>
                <c:pt idx="1751">
                  <c:v>11.899697363251001</c:v>
                </c:pt>
                <c:pt idx="1752">
                  <c:v>11.9067149606963</c:v>
                </c:pt>
                <c:pt idx="1753">
                  <c:v>11.9137325581416</c:v>
                </c:pt>
                <c:pt idx="1754">
                  <c:v>11.9207501555869</c:v>
                </c:pt>
                <c:pt idx="1755">
                  <c:v>11.927767753032199</c:v>
                </c:pt>
                <c:pt idx="1756">
                  <c:v>11.934785350477499</c:v>
                </c:pt>
                <c:pt idx="1757">
                  <c:v>11.941802947922801</c:v>
                </c:pt>
                <c:pt idx="1758">
                  <c:v>11.9488205453681</c:v>
                </c:pt>
                <c:pt idx="1759">
                  <c:v>11.9558381428134</c:v>
                </c:pt>
                <c:pt idx="1760">
                  <c:v>11.9628557402587</c:v>
                </c:pt>
                <c:pt idx="1761">
                  <c:v>11.9698733377039</c:v>
                </c:pt>
                <c:pt idx="1762">
                  <c:v>11.9768909351492</c:v>
                </c:pt>
                <c:pt idx="1763">
                  <c:v>11.9839085325945</c:v>
                </c:pt>
                <c:pt idx="1764">
                  <c:v>11.990926130039799</c:v>
                </c:pt>
                <c:pt idx="1765">
                  <c:v>11.997943727485101</c:v>
                </c:pt>
                <c:pt idx="1766">
                  <c:v>12.004961324930401</c:v>
                </c:pt>
                <c:pt idx="1767">
                  <c:v>12.0119789223757</c:v>
                </c:pt>
                <c:pt idx="1768">
                  <c:v>12.018996519821</c:v>
                </c:pt>
                <c:pt idx="1769">
                  <c:v>12.0260141172663</c:v>
                </c:pt>
                <c:pt idx="1770">
                  <c:v>12.033031714711599</c:v>
                </c:pt>
                <c:pt idx="1771">
                  <c:v>12.0400493121568</c:v>
                </c:pt>
                <c:pt idx="1772">
                  <c:v>12.047066909602099</c:v>
                </c:pt>
                <c:pt idx="1773">
                  <c:v>12.054084507047399</c:v>
                </c:pt>
                <c:pt idx="1774">
                  <c:v>12.061102104492701</c:v>
                </c:pt>
                <c:pt idx="1775">
                  <c:v>12.068119701938</c:v>
                </c:pt>
                <c:pt idx="1776">
                  <c:v>12.0751372993833</c:v>
                </c:pt>
                <c:pt idx="1777">
                  <c:v>12.0821548968286</c:v>
                </c:pt>
                <c:pt idx="1778">
                  <c:v>12.0891724942739</c:v>
                </c:pt>
                <c:pt idx="1779">
                  <c:v>12.096190091719199</c:v>
                </c:pt>
                <c:pt idx="1780">
                  <c:v>12.1032076891644</c:v>
                </c:pt>
                <c:pt idx="1781">
                  <c:v>12.110225286609699</c:v>
                </c:pt>
                <c:pt idx="1782">
                  <c:v>12.117242884055001</c:v>
                </c:pt>
                <c:pt idx="1783">
                  <c:v>12.124260481500301</c:v>
                </c:pt>
                <c:pt idx="1784">
                  <c:v>12.1312780789456</c:v>
                </c:pt>
                <c:pt idx="1785">
                  <c:v>12.1382956763909</c:v>
                </c:pt>
                <c:pt idx="1786">
                  <c:v>12.1453132738362</c:v>
                </c:pt>
                <c:pt idx="1787">
                  <c:v>12.152330871281499</c:v>
                </c:pt>
                <c:pt idx="1788">
                  <c:v>12.159348468726799</c:v>
                </c:pt>
                <c:pt idx="1789">
                  <c:v>12.166366066172101</c:v>
                </c:pt>
                <c:pt idx="1790">
                  <c:v>12.173383663617299</c:v>
                </c:pt>
                <c:pt idx="1791">
                  <c:v>12.180401261062601</c:v>
                </c:pt>
                <c:pt idx="1792">
                  <c:v>12.1874188585079</c:v>
                </c:pt>
                <c:pt idx="1793">
                  <c:v>12.1944364559532</c:v>
                </c:pt>
                <c:pt idx="1794">
                  <c:v>12.2014540533985</c:v>
                </c:pt>
                <c:pt idx="1795">
                  <c:v>12.2084716508438</c:v>
                </c:pt>
                <c:pt idx="1796">
                  <c:v>12.215489248289099</c:v>
                </c:pt>
                <c:pt idx="1797">
                  <c:v>12.222506845734401</c:v>
                </c:pt>
                <c:pt idx="1798">
                  <c:v>12.229524443179701</c:v>
                </c:pt>
                <c:pt idx="1799">
                  <c:v>12.236542040625</c:v>
                </c:pt>
                <c:pt idx="1800">
                  <c:v>12.243559638070201</c:v>
                </c:pt>
                <c:pt idx="1801">
                  <c:v>12.2505772355155</c:v>
                </c:pt>
                <c:pt idx="1802">
                  <c:v>12.2575948329608</c:v>
                </c:pt>
                <c:pt idx="1803">
                  <c:v>12.2646124304061</c:v>
                </c:pt>
                <c:pt idx="1804">
                  <c:v>12.271630027851399</c:v>
                </c:pt>
                <c:pt idx="1805">
                  <c:v>12.278647625296699</c:v>
                </c:pt>
                <c:pt idx="1806">
                  <c:v>12.285665222742001</c:v>
                </c:pt>
                <c:pt idx="1807">
                  <c:v>12.2926828201873</c:v>
                </c:pt>
                <c:pt idx="1808">
                  <c:v>12.2997004176326</c:v>
                </c:pt>
                <c:pt idx="1809">
                  <c:v>12.3067180150779</c:v>
                </c:pt>
                <c:pt idx="1810">
                  <c:v>12.3137356125231</c:v>
                </c:pt>
                <c:pt idx="1811">
                  <c:v>12.3207532099684</c:v>
                </c:pt>
                <c:pt idx="1812">
                  <c:v>12.3277708074137</c:v>
                </c:pt>
                <c:pt idx="1813">
                  <c:v>12.334788404858999</c:v>
                </c:pt>
                <c:pt idx="1814">
                  <c:v>12.341806002304301</c:v>
                </c:pt>
                <c:pt idx="1815">
                  <c:v>12.348823599749601</c:v>
                </c:pt>
                <c:pt idx="1816">
                  <c:v>12.3558411971949</c:v>
                </c:pt>
                <c:pt idx="1817">
                  <c:v>12.3628587946402</c:v>
                </c:pt>
                <c:pt idx="1818">
                  <c:v>12.3698763920855</c:v>
                </c:pt>
                <c:pt idx="1819">
                  <c:v>12.3768939895307</c:v>
                </c:pt>
                <c:pt idx="1820">
                  <c:v>12.383911586976</c:v>
                </c:pt>
                <c:pt idx="1821">
                  <c:v>12.390929184421299</c:v>
                </c:pt>
                <c:pt idx="1822">
                  <c:v>12.397946781866599</c:v>
                </c:pt>
                <c:pt idx="1823">
                  <c:v>12.404964379311901</c:v>
                </c:pt>
                <c:pt idx="1824">
                  <c:v>12.4119819767572</c:v>
                </c:pt>
                <c:pt idx="1825">
                  <c:v>12.4189995742025</c:v>
                </c:pt>
                <c:pt idx="1826">
                  <c:v>12.4260171716478</c:v>
                </c:pt>
                <c:pt idx="1827">
                  <c:v>12.4330347690931</c:v>
                </c:pt>
                <c:pt idx="1828">
                  <c:v>12.440052366538399</c:v>
                </c:pt>
                <c:pt idx="1829">
                  <c:v>12.4470699639836</c:v>
                </c:pt>
                <c:pt idx="1830">
                  <c:v>12.454087561428899</c:v>
                </c:pt>
                <c:pt idx="1831">
                  <c:v>12.461105158874201</c:v>
                </c:pt>
                <c:pt idx="1832">
                  <c:v>12.468122756319501</c:v>
                </c:pt>
                <c:pt idx="1833">
                  <c:v>12.4751403537648</c:v>
                </c:pt>
                <c:pt idx="1834">
                  <c:v>12.4821579512101</c:v>
                </c:pt>
                <c:pt idx="1835">
                  <c:v>12.4891755486554</c:v>
                </c:pt>
                <c:pt idx="1836">
                  <c:v>12.496193146100699</c:v>
                </c:pt>
                <c:pt idx="1837">
                  <c:v>12.503210743545999</c:v>
                </c:pt>
                <c:pt idx="1838">
                  <c:v>12.510228340991301</c:v>
                </c:pt>
                <c:pt idx="1839">
                  <c:v>12.517245938436499</c:v>
                </c:pt>
                <c:pt idx="1840">
                  <c:v>12.524263535881801</c:v>
                </c:pt>
                <c:pt idx="1841">
                  <c:v>12.5312811333271</c:v>
                </c:pt>
                <c:pt idx="1842">
                  <c:v>12.5382987307724</c:v>
                </c:pt>
                <c:pt idx="1843">
                  <c:v>12.5453163282177</c:v>
                </c:pt>
                <c:pt idx="1844">
                  <c:v>12.552333925663</c:v>
                </c:pt>
                <c:pt idx="1845">
                  <c:v>12.559351523108299</c:v>
                </c:pt>
                <c:pt idx="1846">
                  <c:v>12.566369120553601</c:v>
                </c:pt>
                <c:pt idx="1847">
                  <c:v>12.573386717998901</c:v>
                </c:pt>
                <c:pt idx="1848">
                  <c:v>12.5804043154442</c:v>
                </c:pt>
                <c:pt idx="1849">
                  <c:v>12.5874219128894</c:v>
                </c:pt>
                <c:pt idx="1850">
                  <c:v>12.5944395103347</c:v>
                </c:pt>
                <c:pt idx="1851">
                  <c:v>12.60145710778</c:v>
                </c:pt>
                <c:pt idx="1852">
                  <c:v>12.6084747052253</c:v>
                </c:pt>
                <c:pt idx="1853">
                  <c:v>12.615492302670599</c:v>
                </c:pt>
                <c:pt idx="1854">
                  <c:v>12.622509900115899</c:v>
                </c:pt>
                <c:pt idx="1855">
                  <c:v>12.629527497561201</c:v>
                </c:pt>
                <c:pt idx="1856">
                  <c:v>12.6365450950065</c:v>
                </c:pt>
                <c:pt idx="1857">
                  <c:v>12.6435626924518</c:v>
                </c:pt>
                <c:pt idx="1858">
                  <c:v>12.650580289897</c:v>
                </c:pt>
                <c:pt idx="1859">
                  <c:v>12.6575978873423</c:v>
                </c:pt>
                <c:pt idx="1860">
                  <c:v>12.6646154847876</c:v>
                </c:pt>
                <c:pt idx="1861">
                  <c:v>12.6716330822329</c:v>
                </c:pt>
                <c:pt idx="1862">
                  <c:v>12.678650679678199</c:v>
                </c:pt>
                <c:pt idx="1863">
                  <c:v>12.685668277123501</c:v>
                </c:pt>
                <c:pt idx="1864">
                  <c:v>12.6926858745688</c:v>
                </c:pt>
                <c:pt idx="1865">
                  <c:v>12.6997034720141</c:v>
                </c:pt>
                <c:pt idx="1866">
                  <c:v>12.7067210694594</c:v>
                </c:pt>
                <c:pt idx="1867">
                  <c:v>12.7137386669047</c:v>
                </c:pt>
                <c:pt idx="1868">
                  <c:v>12.7207562643499</c:v>
                </c:pt>
                <c:pt idx="1869">
                  <c:v>12.7277738617952</c:v>
                </c:pt>
                <c:pt idx="1870">
                  <c:v>12.734791459240499</c:v>
                </c:pt>
                <c:pt idx="1871">
                  <c:v>12.741809056685801</c:v>
                </c:pt>
                <c:pt idx="1872">
                  <c:v>12.748826654131101</c:v>
                </c:pt>
                <c:pt idx="1873">
                  <c:v>12.7558442515764</c:v>
                </c:pt>
                <c:pt idx="1874">
                  <c:v>12.7628618490217</c:v>
                </c:pt>
                <c:pt idx="1875">
                  <c:v>12.769879446467</c:v>
                </c:pt>
                <c:pt idx="1876">
                  <c:v>12.7768970439123</c:v>
                </c:pt>
                <c:pt idx="1877">
                  <c:v>12.783914641357599</c:v>
                </c:pt>
                <c:pt idx="1878">
                  <c:v>12.7909322388028</c:v>
                </c:pt>
                <c:pt idx="1879">
                  <c:v>12.797949836248099</c:v>
                </c:pt>
                <c:pt idx="1880">
                  <c:v>12.804967433693401</c:v>
                </c:pt>
                <c:pt idx="1881">
                  <c:v>12.8119850311387</c:v>
                </c:pt>
                <c:pt idx="1882">
                  <c:v>12.819002628584</c:v>
                </c:pt>
                <c:pt idx="1883">
                  <c:v>12.8260202260293</c:v>
                </c:pt>
                <c:pt idx="1884">
                  <c:v>12.8330378234746</c:v>
                </c:pt>
                <c:pt idx="1885">
                  <c:v>12.840055420919899</c:v>
                </c:pt>
                <c:pt idx="1886">
                  <c:v>12.847073018365201</c:v>
                </c:pt>
                <c:pt idx="1887">
                  <c:v>12.854090615810501</c:v>
                </c:pt>
                <c:pt idx="1888">
                  <c:v>12.861108213255701</c:v>
                </c:pt>
                <c:pt idx="1889">
                  <c:v>12.868125810701001</c:v>
                </c:pt>
                <c:pt idx="1890">
                  <c:v>12.8751434081463</c:v>
                </c:pt>
                <c:pt idx="1891">
                  <c:v>12.8821610055916</c:v>
                </c:pt>
                <c:pt idx="1892">
                  <c:v>12.8891786030369</c:v>
                </c:pt>
                <c:pt idx="1893">
                  <c:v>12.8961962004822</c:v>
                </c:pt>
                <c:pt idx="1894">
                  <c:v>12.903213797927499</c:v>
                </c:pt>
                <c:pt idx="1895">
                  <c:v>12.910231395372801</c:v>
                </c:pt>
                <c:pt idx="1896">
                  <c:v>12.9172489928181</c:v>
                </c:pt>
                <c:pt idx="1897">
                  <c:v>12.9242665902634</c:v>
                </c:pt>
                <c:pt idx="1898">
                  <c:v>12.9312841877086</c:v>
                </c:pt>
                <c:pt idx="1899">
                  <c:v>12.9383017851539</c:v>
                </c:pt>
                <c:pt idx="1900">
                  <c:v>12.9453193825992</c:v>
                </c:pt>
                <c:pt idx="1901">
                  <c:v>12.9523369800445</c:v>
                </c:pt>
                <c:pt idx="1902">
                  <c:v>12.959354577489799</c:v>
                </c:pt>
                <c:pt idx="1903">
                  <c:v>12.966372174935101</c:v>
                </c:pt>
                <c:pt idx="1904">
                  <c:v>12.973389772380401</c:v>
                </c:pt>
                <c:pt idx="1905">
                  <c:v>12.9804073698257</c:v>
                </c:pt>
                <c:pt idx="1906">
                  <c:v>12.987424967271</c:v>
                </c:pt>
                <c:pt idx="1907">
                  <c:v>12.9944425647162</c:v>
                </c:pt>
                <c:pt idx="1908">
                  <c:v>13.0014601621615</c:v>
                </c:pt>
                <c:pt idx="1909">
                  <c:v>13.0084777596068</c:v>
                </c:pt>
                <c:pt idx="1910">
                  <c:v>13.015495357052099</c:v>
                </c:pt>
                <c:pt idx="1911">
                  <c:v>13.022512954497399</c:v>
                </c:pt>
                <c:pt idx="1912">
                  <c:v>13.029530551942701</c:v>
                </c:pt>
                <c:pt idx="1913">
                  <c:v>13.036548149388</c:v>
                </c:pt>
                <c:pt idx="1914">
                  <c:v>13.0435657468333</c:v>
                </c:pt>
                <c:pt idx="1915">
                  <c:v>13.0505833442786</c:v>
                </c:pt>
                <c:pt idx="1916">
                  <c:v>13.0576009417239</c:v>
                </c:pt>
                <c:pt idx="1917">
                  <c:v>13.0646185391691</c:v>
                </c:pt>
                <c:pt idx="1918">
                  <c:v>13.0716361366144</c:v>
                </c:pt>
                <c:pt idx="1919">
                  <c:v>13.078653734059699</c:v>
                </c:pt>
                <c:pt idx="1920">
                  <c:v>13.085671331505001</c:v>
                </c:pt>
                <c:pt idx="1921">
                  <c:v>13.092688928950301</c:v>
                </c:pt>
                <c:pt idx="1922">
                  <c:v>13.0997065263956</c:v>
                </c:pt>
                <c:pt idx="1923">
                  <c:v>13.1067241238409</c:v>
                </c:pt>
                <c:pt idx="1924">
                  <c:v>13.1137417212862</c:v>
                </c:pt>
                <c:pt idx="1925">
                  <c:v>13.120759318731499</c:v>
                </c:pt>
                <c:pt idx="1926">
                  <c:v>13.127776916176799</c:v>
                </c:pt>
                <c:pt idx="1927">
                  <c:v>13.134794513621999</c:v>
                </c:pt>
                <c:pt idx="1928">
                  <c:v>13.141812111067299</c:v>
                </c:pt>
                <c:pt idx="1929">
                  <c:v>13.148829708512601</c:v>
                </c:pt>
                <c:pt idx="1930">
                  <c:v>13.1558473059579</c:v>
                </c:pt>
                <c:pt idx="1931">
                  <c:v>13.1628649034032</c:v>
                </c:pt>
                <c:pt idx="1932">
                  <c:v>13.1698825008485</c:v>
                </c:pt>
                <c:pt idx="1933">
                  <c:v>13.1769000982938</c:v>
                </c:pt>
                <c:pt idx="1934">
                  <c:v>13.183917695739099</c:v>
                </c:pt>
                <c:pt idx="1935">
                  <c:v>13.190935293184401</c:v>
                </c:pt>
                <c:pt idx="1936">
                  <c:v>13.197952890629599</c:v>
                </c:pt>
                <c:pt idx="1937">
                  <c:v>13.204970488074901</c:v>
                </c:pt>
                <c:pt idx="1938">
                  <c:v>13.211988085520201</c:v>
                </c:pt>
                <c:pt idx="1939">
                  <c:v>13.2190056829655</c:v>
                </c:pt>
                <c:pt idx="1940">
                  <c:v>13.2260232804108</c:v>
                </c:pt>
                <c:pt idx="1941">
                  <c:v>13.2330408778561</c:v>
                </c:pt>
                <c:pt idx="1942">
                  <c:v>13.240058475301399</c:v>
                </c:pt>
                <c:pt idx="1943">
                  <c:v>13.247076072746699</c:v>
                </c:pt>
                <c:pt idx="1944">
                  <c:v>13.254093670192001</c:v>
                </c:pt>
                <c:pt idx="1945">
                  <c:v>13.2611112676373</c:v>
                </c:pt>
                <c:pt idx="1946">
                  <c:v>13.2681288650826</c:v>
                </c:pt>
                <c:pt idx="1947">
                  <c:v>13.2751464625278</c:v>
                </c:pt>
                <c:pt idx="1948">
                  <c:v>13.2821640599731</c:v>
                </c:pt>
                <c:pt idx="1949">
                  <c:v>13.2891816574184</c:v>
                </c:pt>
                <c:pt idx="1950">
                  <c:v>13.2961992548637</c:v>
                </c:pt>
                <c:pt idx="1951">
                  <c:v>13.303216852308999</c:v>
                </c:pt>
                <c:pt idx="1952">
                  <c:v>13.310234449754301</c:v>
                </c:pt>
                <c:pt idx="1953">
                  <c:v>13.317252047199601</c:v>
                </c:pt>
                <c:pt idx="1954">
                  <c:v>13.3242696446449</c:v>
                </c:pt>
                <c:pt idx="1955">
                  <c:v>13.3312872420902</c:v>
                </c:pt>
                <c:pt idx="1956">
                  <c:v>13.3383048395354</c:v>
                </c:pt>
                <c:pt idx="1957">
                  <c:v>13.3453224369807</c:v>
                </c:pt>
                <c:pt idx="1958">
                  <c:v>13.352340034426</c:v>
                </c:pt>
                <c:pt idx="1959">
                  <c:v>13.359357631871299</c:v>
                </c:pt>
                <c:pt idx="1960">
                  <c:v>13.366375229316599</c:v>
                </c:pt>
                <c:pt idx="1961">
                  <c:v>13.373392826761901</c:v>
                </c:pt>
                <c:pt idx="1962">
                  <c:v>13.3804104242072</c:v>
                </c:pt>
                <c:pt idx="1963">
                  <c:v>13.3874280216525</c:v>
                </c:pt>
                <c:pt idx="1964">
                  <c:v>13.3944456190978</c:v>
                </c:pt>
                <c:pt idx="1965">
                  <c:v>13.4014632165431</c:v>
                </c:pt>
                <c:pt idx="1966">
                  <c:v>13.4084808139883</c:v>
                </c:pt>
                <c:pt idx="1967">
                  <c:v>13.4154984114336</c:v>
                </c:pt>
                <c:pt idx="1968">
                  <c:v>13.422516008878899</c:v>
                </c:pt>
                <c:pt idx="1969">
                  <c:v>13.429533606324201</c:v>
                </c:pt>
                <c:pt idx="1970">
                  <c:v>13.436551203769501</c:v>
                </c:pt>
                <c:pt idx="1971">
                  <c:v>13.4435688012148</c:v>
                </c:pt>
                <c:pt idx="1972">
                  <c:v>13.4505863986601</c:v>
                </c:pt>
                <c:pt idx="1973">
                  <c:v>13.4576039961054</c:v>
                </c:pt>
                <c:pt idx="1974">
                  <c:v>13.464621593550699</c:v>
                </c:pt>
                <c:pt idx="1975">
                  <c:v>13.471639190995999</c:v>
                </c:pt>
                <c:pt idx="1976">
                  <c:v>13.478656788441199</c:v>
                </c:pt>
                <c:pt idx="1977">
                  <c:v>13.485674385886499</c:v>
                </c:pt>
                <c:pt idx="1978">
                  <c:v>13.492691983331801</c:v>
                </c:pt>
                <c:pt idx="1979">
                  <c:v>13.4997095807771</c:v>
                </c:pt>
                <c:pt idx="1980">
                  <c:v>13.5067271782224</c:v>
                </c:pt>
                <c:pt idx="1981">
                  <c:v>13.5137447756677</c:v>
                </c:pt>
                <c:pt idx="1982">
                  <c:v>13.520762373113</c:v>
                </c:pt>
                <c:pt idx="1983">
                  <c:v>13.527779970558299</c:v>
                </c:pt>
                <c:pt idx="1984">
                  <c:v>13.534797568003601</c:v>
                </c:pt>
                <c:pt idx="1985">
                  <c:v>13.541815165448799</c:v>
                </c:pt>
                <c:pt idx="1986">
                  <c:v>13.548832762894101</c:v>
                </c:pt>
                <c:pt idx="1987">
                  <c:v>13.5558503603394</c:v>
                </c:pt>
                <c:pt idx="1988">
                  <c:v>13.5628679577847</c:v>
                </c:pt>
                <c:pt idx="1989">
                  <c:v>13.56988555523</c:v>
                </c:pt>
                <c:pt idx="1990">
                  <c:v>13.5769031526753</c:v>
                </c:pt>
                <c:pt idx="1991">
                  <c:v>13.583920750120599</c:v>
                </c:pt>
                <c:pt idx="1992">
                  <c:v>13.590938347565899</c:v>
                </c:pt>
                <c:pt idx="1993">
                  <c:v>13.597955945011201</c:v>
                </c:pt>
                <c:pt idx="1994">
                  <c:v>13.6049735424565</c:v>
                </c:pt>
                <c:pt idx="1995">
                  <c:v>13.611991139901701</c:v>
                </c:pt>
                <c:pt idx="1996">
                  <c:v>13.619008737347</c:v>
                </c:pt>
                <c:pt idx="1997">
                  <c:v>13.6260263347923</c:v>
                </c:pt>
                <c:pt idx="1998">
                  <c:v>13.6330439322376</c:v>
                </c:pt>
                <c:pt idx="1999">
                  <c:v>13.6400615296829</c:v>
                </c:pt>
                <c:pt idx="2000">
                  <c:v>13.647079127128199</c:v>
                </c:pt>
                <c:pt idx="2001">
                  <c:v>13.654096724573501</c:v>
                </c:pt>
                <c:pt idx="2002">
                  <c:v>13.6611143220188</c:v>
                </c:pt>
                <c:pt idx="2003">
                  <c:v>13.6681319194641</c:v>
                </c:pt>
                <c:pt idx="2004">
                  <c:v>13.6751495169094</c:v>
                </c:pt>
                <c:pt idx="2005">
                  <c:v>13.6821671143546</c:v>
                </c:pt>
                <c:pt idx="2006">
                  <c:v>13.6891847117999</c:v>
                </c:pt>
                <c:pt idx="2007">
                  <c:v>13.6962023092452</c:v>
                </c:pt>
                <c:pt idx="2008">
                  <c:v>13.703219906690499</c:v>
                </c:pt>
                <c:pt idx="2009">
                  <c:v>13.710237504135799</c:v>
                </c:pt>
                <c:pt idx="2010">
                  <c:v>13.717255101581101</c:v>
                </c:pt>
                <c:pt idx="2011">
                  <c:v>13.7242726990264</c:v>
                </c:pt>
                <c:pt idx="2012">
                  <c:v>13.7312902964717</c:v>
                </c:pt>
                <c:pt idx="2013">
                  <c:v>13.738307893917</c:v>
                </c:pt>
                <c:pt idx="2014">
                  <c:v>13.7453254913623</c:v>
                </c:pt>
                <c:pt idx="2015">
                  <c:v>13.7523430888075</c:v>
                </c:pt>
                <c:pt idx="2016">
                  <c:v>13.7593606862528</c:v>
                </c:pt>
                <c:pt idx="2017">
                  <c:v>13.766378283698099</c:v>
                </c:pt>
                <c:pt idx="2018">
                  <c:v>13.773395881143401</c:v>
                </c:pt>
                <c:pt idx="2019">
                  <c:v>13.7804134785887</c:v>
                </c:pt>
                <c:pt idx="2020">
                  <c:v>13.787431076034</c:v>
                </c:pt>
                <c:pt idx="2021">
                  <c:v>13.7944486734793</c:v>
                </c:pt>
                <c:pt idx="2022">
                  <c:v>13.8014662709246</c:v>
                </c:pt>
                <c:pt idx="2023">
                  <c:v>13.808483868369899</c:v>
                </c:pt>
                <c:pt idx="2024">
                  <c:v>13.815501465815199</c:v>
                </c:pt>
                <c:pt idx="2025">
                  <c:v>13.822519063260399</c:v>
                </c:pt>
                <c:pt idx="2026">
                  <c:v>13.829536660705701</c:v>
                </c:pt>
                <c:pt idx="2027">
                  <c:v>13.836554258151001</c:v>
                </c:pt>
                <c:pt idx="2028">
                  <c:v>13.8435718555963</c:v>
                </c:pt>
                <c:pt idx="2029">
                  <c:v>13.8505894530416</c:v>
                </c:pt>
                <c:pt idx="2030">
                  <c:v>13.8576070504869</c:v>
                </c:pt>
                <c:pt idx="2031">
                  <c:v>13.8646246479322</c:v>
                </c:pt>
                <c:pt idx="2032">
                  <c:v>13.871642245377499</c:v>
                </c:pt>
                <c:pt idx="2033">
                  <c:v>13.878659842822801</c:v>
                </c:pt>
                <c:pt idx="2034">
                  <c:v>13.885677440267999</c:v>
                </c:pt>
                <c:pt idx="2035">
                  <c:v>13.892695037713301</c:v>
                </c:pt>
                <c:pt idx="2036">
                  <c:v>13.8997126351586</c:v>
                </c:pt>
                <c:pt idx="2037">
                  <c:v>13.9067302326039</c:v>
                </c:pt>
                <c:pt idx="2038">
                  <c:v>13.9137478300492</c:v>
                </c:pt>
                <c:pt idx="2039">
                  <c:v>13.9207654274945</c:v>
                </c:pt>
                <c:pt idx="2040">
                  <c:v>13.927783024939799</c:v>
                </c:pt>
                <c:pt idx="2041">
                  <c:v>13.934800622385101</c:v>
                </c:pt>
                <c:pt idx="2042">
                  <c:v>13.941818219830401</c:v>
                </c:pt>
                <c:pt idx="2043">
                  <c:v>13.9488358172757</c:v>
                </c:pt>
                <c:pt idx="2044">
                  <c:v>13.955853414720901</c:v>
                </c:pt>
                <c:pt idx="2045">
                  <c:v>13.9628710121662</c:v>
                </c:pt>
                <c:pt idx="2046">
                  <c:v>13.9698886096115</c:v>
                </c:pt>
                <c:pt idx="2047">
                  <c:v>13.9769062070568</c:v>
                </c:pt>
                <c:pt idx="2048">
                  <c:v>13.983923804502099</c:v>
                </c:pt>
                <c:pt idx="2049">
                  <c:v>13.990941401947399</c:v>
                </c:pt>
                <c:pt idx="2050">
                  <c:v>13.997958999392701</c:v>
                </c:pt>
                <c:pt idx="2051">
                  <c:v>14.004976596838</c:v>
                </c:pt>
                <c:pt idx="2052">
                  <c:v>14.0119941942833</c:v>
                </c:pt>
                <c:pt idx="2053">
                  <c:v>14.0190117917286</c:v>
                </c:pt>
                <c:pt idx="2054">
                  <c:v>14.0260293891738</c:v>
                </c:pt>
                <c:pt idx="2055">
                  <c:v>14.0330469866191</c:v>
                </c:pt>
                <c:pt idx="2056">
                  <c:v>14.0400645840644</c:v>
                </c:pt>
                <c:pt idx="2057">
                  <c:v>14.047082181509699</c:v>
                </c:pt>
                <c:pt idx="2058">
                  <c:v>14.054099778955001</c:v>
                </c:pt>
                <c:pt idx="2059">
                  <c:v>14.061117376400301</c:v>
                </c:pt>
                <c:pt idx="2060">
                  <c:v>14.0681349738456</c:v>
                </c:pt>
                <c:pt idx="2061">
                  <c:v>14.0751525712909</c:v>
                </c:pt>
                <c:pt idx="2062">
                  <c:v>14.0821701687362</c:v>
                </c:pt>
                <c:pt idx="2063">
                  <c:v>14.089187766181499</c:v>
                </c:pt>
                <c:pt idx="2064">
                  <c:v>14.0962053636267</c:v>
                </c:pt>
                <c:pt idx="2065">
                  <c:v>14.103222961071999</c:v>
                </c:pt>
                <c:pt idx="2066">
                  <c:v>14.110240558517299</c:v>
                </c:pt>
                <c:pt idx="2067">
                  <c:v>14.117258155962601</c:v>
                </c:pt>
                <c:pt idx="2068">
                  <c:v>14.1242757534079</c:v>
                </c:pt>
                <c:pt idx="2069">
                  <c:v>14.1312933508532</c:v>
                </c:pt>
                <c:pt idx="2070">
                  <c:v>14.1383109482985</c:v>
                </c:pt>
                <c:pt idx="2071">
                  <c:v>14.1453285457438</c:v>
                </c:pt>
                <c:pt idx="2072">
                  <c:v>14.152346143189099</c:v>
                </c:pt>
                <c:pt idx="2073">
                  <c:v>14.1593637406343</c:v>
                </c:pt>
                <c:pt idx="2074">
                  <c:v>14.166381338079599</c:v>
                </c:pt>
                <c:pt idx="2075">
                  <c:v>14.173398935524901</c:v>
                </c:pt>
                <c:pt idx="2076">
                  <c:v>14.180416532970201</c:v>
                </c:pt>
                <c:pt idx="2077">
                  <c:v>14.1874341304155</c:v>
                </c:pt>
                <c:pt idx="2078">
                  <c:v>14.1944517278608</c:v>
                </c:pt>
                <c:pt idx="2079">
                  <c:v>14.2014693253061</c:v>
                </c:pt>
                <c:pt idx="2080">
                  <c:v>14.208486922751399</c:v>
                </c:pt>
                <c:pt idx="2081">
                  <c:v>14.215504520196699</c:v>
                </c:pt>
                <c:pt idx="2082">
                  <c:v>14.222522117642001</c:v>
                </c:pt>
                <c:pt idx="2083">
                  <c:v>14.229539715087199</c:v>
                </c:pt>
                <c:pt idx="2084">
                  <c:v>14.236557312532501</c:v>
                </c:pt>
                <c:pt idx="2085">
                  <c:v>14.2435749099778</c:v>
                </c:pt>
                <c:pt idx="2086">
                  <c:v>14.2505925074231</c:v>
                </c:pt>
                <c:pt idx="2087">
                  <c:v>14.2576101048684</c:v>
                </c:pt>
                <c:pt idx="2088">
                  <c:v>14.2646277023137</c:v>
                </c:pt>
                <c:pt idx="2089">
                  <c:v>14.271645299758999</c:v>
                </c:pt>
                <c:pt idx="2090">
                  <c:v>14.278662897204301</c:v>
                </c:pt>
                <c:pt idx="2091">
                  <c:v>14.285680494649601</c:v>
                </c:pt>
                <c:pt idx="2092">
                  <c:v>14.2926980920949</c:v>
                </c:pt>
                <c:pt idx="2093">
                  <c:v>14.299715689540101</c:v>
                </c:pt>
                <c:pt idx="2094">
                  <c:v>14.3067332869854</c:v>
                </c:pt>
                <c:pt idx="2095">
                  <c:v>14.3137508844307</c:v>
                </c:pt>
                <c:pt idx="2096">
                  <c:v>14.320768481876</c:v>
                </c:pt>
                <c:pt idx="2097">
                  <c:v>14.327786079321299</c:v>
                </c:pt>
                <c:pt idx="2098">
                  <c:v>14.334803676766599</c:v>
                </c:pt>
                <c:pt idx="2099">
                  <c:v>14.341821274211901</c:v>
                </c:pt>
                <c:pt idx="2100">
                  <c:v>14.3488388716572</c:v>
                </c:pt>
                <c:pt idx="2101">
                  <c:v>14.3558564691025</c:v>
                </c:pt>
                <c:pt idx="2102">
                  <c:v>14.3628740665478</c:v>
                </c:pt>
                <c:pt idx="2103">
                  <c:v>14.369891663993</c:v>
                </c:pt>
                <c:pt idx="2104">
                  <c:v>14.3769092614383</c:v>
                </c:pt>
                <c:pt idx="2105">
                  <c:v>14.3839268588836</c:v>
                </c:pt>
                <c:pt idx="2106">
                  <c:v>14.390944456328899</c:v>
                </c:pt>
                <c:pt idx="2107">
                  <c:v>14.397962053774201</c:v>
                </c:pt>
                <c:pt idx="2108">
                  <c:v>14.404979651219501</c:v>
                </c:pt>
                <c:pt idx="2109">
                  <c:v>14.4119972486648</c:v>
                </c:pt>
                <c:pt idx="2110">
                  <c:v>14.4190148461101</c:v>
                </c:pt>
                <c:pt idx="2111">
                  <c:v>14.4260324435554</c:v>
                </c:pt>
                <c:pt idx="2112">
                  <c:v>14.4330500410006</c:v>
                </c:pt>
                <c:pt idx="2113">
                  <c:v>14.4400676384459</c:v>
                </c:pt>
                <c:pt idx="2114">
                  <c:v>14.447085235891199</c:v>
                </c:pt>
                <c:pt idx="2115">
                  <c:v>14.454102833336499</c:v>
                </c:pt>
                <c:pt idx="2116">
                  <c:v>14.461120430781801</c:v>
                </c:pt>
                <c:pt idx="2117">
                  <c:v>14.4681380282271</c:v>
                </c:pt>
                <c:pt idx="2118">
                  <c:v>14.4751556256724</c:v>
                </c:pt>
                <c:pt idx="2119">
                  <c:v>14.4821732231177</c:v>
                </c:pt>
                <c:pt idx="2120">
                  <c:v>14.489190820563</c:v>
                </c:pt>
                <c:pt idx="2121">
                  <c:v>14.496208418008299</c:v>
                </c:pt>
                <c:pt idx="2122">
                  <c:v>14.5032260154535</c:v>
                </c:pt>
                <c:pt idx="2123">
                  <c:v>14.510243612898799</c:v>
                </c:pt>
                <c:pt idx="2124">
                  <c:v>14.517261210344101</c:v>
                </c:pt>
                <c:pt idx="2125">
                  <c:v>14.524278807789401</c:v>
                </c:pt>
                <c:pt idx="2126">
                  <c:v>14.5312964052347</c:v>
                </c:pt>
                <c:pt idx="2127">
                  <c:v>14.53831400268</c:v>
                </c:pt>
                <c:pt idx="2128">
                  <c:v>14.5453316001253</c:v>
                </c:pt>
                <c:pt idx="2129">
                  <c:v>14.552349197570599</c:v>
                </c:pt>
                <c:pt idx="2130">
                  <c:v>14.559366795015899</c:v>
                </c:pt>
                <c:pt idx="2131">
                  <c:v>14.566384392461201</c:v>
                </c:pt>
                <c:pt idx="2132">
                  <c:v>14.573401989906399</c:v>
                </c:pt>
                <c:pt idx="2133">
                  <c:v>14.580419587351701</c:v>
                </c:pt>
                <c:pt idx="2134">
                  <c:v>14.587437184797</c:v>
                </c:pt>
                <c:pt idx="2135">
                  <c:v>14.5944547822423</c:v>
                </c:pt>
                <c:pt idx="2136">
                  <c:v>14.6014723796876</c:v>
                </c:pt>
                <c:pt idx="2137">
                  <c:v>14.6084899771329</c:v>
                </c:pt>
                <c:pt idx="2138">
                  <c:v>14.615507574578199</c:v>
                </c:pt>
                <c:pt idx="2139">
                  <c:v>14.622525172023501</c:v>
                </c:pt>
                <c:pt idx="2140">
                  <c:v>14.629542769468801</c:v>
                </c:pt>
                <c:pt idx="2141">
                  <c:v>14.6365603669141</c:v>
                </c:pt>
                <c:pt idx="2142">
                  <c:v>14.6435779643593</c:v>
                </c:pt>
                <c:pt idx="2143">
                  <c:v>14.6505955618046</c:v>
                </c:pt>
                <c:pt idx="2144">
                  <c:v>14.6576131592499</c:v>
                </c:pt>
                <c:pt idx="2145">
                  <c:v>14.6646307566952</c:v>
                </c:pt>
                <c:pt idx="2146">
                  <c:v>14.671648354140499</c:v>
                </c:pt>
                <c:pt idx="2147">
                  <c:v>14.678665951585799</c:v>
                </c:pt>
                <c:pt idx="2148">
                  <c:v>14.685683549031101</c:v>
                </c:pt>
                <c:pt idx="2149">
                  <c:v>14.6927011464764</c:v>
                </c:pt>
                <c:pt idx="2150">
                  <c:v>14.6997187439217</c:v>
                </c:pt>
                <c:pt idx="2151">
                  <c:v>14.7067363413669</c:v>
                </c:pt>
                <c:pt idx="2152">
                  <c:v>14.7137539388122</c:v>
                </c:pt>
                <c:pt idx="2153">
                  <c:v>14.7207715362575</c:v>
                </c:pt>
                <c:pt idx="2154">
                  <c:v>14.7277891337028</c:v>
                </c:pt>
                <c:pt idx="2155">
                  <c:v>14.734806731148099</c:v>
                </c:pt>
                <c:pt idx="2156">
                  <c:v>14.741824328593401</c:v>
                </c:pt>
                <c:pt idx="2157">
                  <c:v>14.7488419260387</c:v>
                </c:pt>
                <c:pt idx="2158">
                  <c:v>14.755859523484</c:v>
                </c:pt>
                <c:pt idx="2159">
                  <c:v>14.7628771209293</c:v>
                </c:pt>
                <c:pt idx="2160">
                  <c:v>14.7698947183746</c:v>
                </c:pt>
                <c:pt idx="2161">
                  <c:v>14.7769123158198</c:v>
                </c:pt>
                <c:pt idx="2162">
                  <c:v>14.7839299132651</c:v>
                </c:pt>
                <c:pt idx="2163">
                  <c:v>14.790947510710399</c:v>
                </c:pt>
                <c:pt idx="2164">
                  <c:v>14.797965108155701</c:v>
                </c:pt>
                <c:pt idx="2165">
                  <c:v>14.804982705601001</c:v>
                </c:pt>
                <c:pt idx="2166">
                  <c:v>14.8120003030463</c:v>
                </c:pt>
                <c:pt idx="2167">
                  <c:v>14.8190179004916</c:v>
                </c:pt>
                <c:pt idx="2168">
                  <c:v>14.8260354979369</c:v>
                </c:pt>
                <c:pt idx="2169">
                  <c:v>14.8330530953822</c:v>
                </c:pt>
                <c:pt idx="2170">
                  <c:v>14.840070692827499</c:v>
                </c:pt>
                <c:pt idx="2171">
                  <c:v>14.847088290272699</c:v>
                </c:pt>
                <c:pt idx="2172">
                  <c:v>14.854105887717999</c:v>
                </c:pt>
                <c:pt idx="2173">
                  <c:v>14.861123485163301</c:v>
                </c:pt>
                <c:pt idx="2174">
                  <c:v>14.8681410826086</c:v>
                </c:pt>
                <c:pt idx="2175">
                  <c:v>14.8751586800539</c:v>
                </c:pt>
                <c:pt idx="2176">
                  <c:v>14.8821762774992</c:v>
                </c:pt>
                <c:pt idx="2177">
                  <c:v>14.8891938749445</c:v>
                </c:pt>
                <c:pt idx="2178">
                  <c:v>14.896211472389799</c:v>
                </c:pt>
                <c:pt idx="2179">
                  <c:v>14.903229069835101</c:v>
                </c:pt>
                <c:pt idx="2180">
                  <c:v>14.910246667280401</c:v>
                </c:pt>
                <c:pt idx="2181">
                  <c:v>14.917264264725601</c:v>
                </c:pt>
                <c:pt idx="2182">
                  <c:v>14.924281862170901</c:v>
                </c:pt>
                <c:pt idx="2183">
                  <c:v>14.9312994596162</c:v>
                </c:pt>
                <c:pt idx="2184">
                  <c:v>14.9383170570615</c:v>
                </c:pt>
                <c:pt idx="2185">
                  <c:v>14.9453346545068</c:v>
                </c:pt>
                <c:pt idx="2186">
                  <c:v>14.952352251952099</c:v>
                </c:pt>
                <c:pt idx="2187">
                  <c:v>14.959369849397399</c:v>
                </c:pt>
                <c:pt idx="2188">
                  <c:v>14.966387446842701</c:v>
                </c:pt>
                <c:pt idx="2189">
                  <c:v>14.973405044288</c:v>
                </c:pt>
                <c:pt idx="2190">
                  <c:v>14.980422641733201</c:v>
                </c:pt>
                <c:pt idx="2191">
                  <c:v>14.9874402391785</c:v>
                </c:pt>
                <c:pt idx="2192">
                  <c:v>14.9944578366238</c:v>
                </c:pt>
                <c:pt idx="2193">
                  <c:v>15.0014754340691</c:v>
                </c:pt>
                <c:pt idx="2194">
                  <c:v>15.0084930315144</c:v>
                </c:pt>
                <c:pt idx="2195">
                  <c:v>15.015510628959699</c:v>
                </c:pt>
                <c:pt idx="2196">
                  <c:v>15.022528226405001</c:v>
                </c:pt>
                <c:pt idx="2197">
                  <c:v>15.029545823850301</c:v>
                </c:pt>
                <c:pt idx="2198">
                  <c:v>15.0365634212956</c:v>
                </c:pt>
                <c:pt idx="2199">
                  <c:v>15.0435810187409</c:v>
                </c:pt>
                <c:pt idx="2200">
                  <c:v>15.0505986161861</c:v>
                </c:pt>
                <c:pt idx="2201">
                  <c:v>15.0576162136314</c:v>
                </c:pt>
                <c:pt idx="2202">
                  <c:v>15.0646338110767</c:v>
                </c:pt>
                <c:pt idx="2203">
                  <c:v>15.071651408521999</c:v>
                </c:pt>
                <c:pt idx="2204">
                  <c:v>15.078669005967299</c:v>
                </c:pt>
                <c:pt idx="2205">
                  <c:v>15.085686603412601</c:v>
                </c:pt>
                <c:pt idx="2206">
                  <c:v>15.0927042008579</c:v>
                </c:pt>
                <c:pt idx="2207">
                  <c:v>15.0997217983032</c:v>
                </c:pt>
                <c:pt idx="2208">
                  <c:v>15.1067393957485</c:v>
                </c:pt>
                <c:pt idx="2209">
                  <c:v>15.1137569931938</c:v>
                </c:pt>
                <c:pt idx="2210">
                  <c:v>15.120774590639</c:v>
                </c:pt>
                <c:pt idx="2211">
                  <c:v>15.1277921880843</c:v>
                </c:pt>
                <c:pt idx="2212">
                  <c:v>15.134809785529599</c:v>
                </c:pt>
                <c:pt idx="2213">
                  <c:v>15.141827382974901</c:v>
                </c:pt>
                <c:pt idx="2214">
                  <c:v>15.148844980420201</c:v>
                </c:pt>
                <c:pt idx="2215">
                  <c:v>15.1558625778655</c:v>
                </c:pt>
                <c:pt idx="2216">
                  <c:v>15.1628801753108</c:v>
                </c:pt>
                <c:pt idx="2217">
                  <c:v>15.1698977727561</c:v>
                </c:pt>
                <c:pt idx="2218">
                  <c:v>15.176915370201399</c:v>
                </c:pt>
                <c:pt idx="2219">
                  <c:v>15.183932967646699</c:v>
                </c:pt>
                <c:pt idx="2220">
                  <c:v>15.190950565091899</c:v>
                </c:pt>
                <c:pt idx="2221">
                  <c:v>15.197968162537199</c:v>
                </c:pt>
                <c:pt idx="2222">
                  <c:v>15.204985759982501</c:v>
                </c:pt>
                <c:pt idx="2223">
                  <c:v>15.2120033574278</c:v>
                </c:pt>
                <c:pt idx="2224">
                  <c:v>15.2190209548731</c:v>
                </c:pt>
                <c:pt idx="2225">
                  <c:v>15.2260385523184</c:v>
                </c:pt>
                <c:pt idx="2226">
                  <c:v>15.2330561497637</c:v>
                </c:pt>
                <c:pt idx="2227">
                  <c:v>15.240073747208999</c:v>
                </c:pt>
                <c:pt idx="2228">
                  <c:v>15.247091344654301</c:v>
                </c:pt>
                <c:pt idx="2229">
                  <c:v>15.254108942099499</c:v>
                </c:pt>
                <c:pt idx="2230">
                  <c:v>15.261126539544801</c:v>
                </c:pt>
                <c:pt idx="2231">
                  <c:v>15.268144136990101</c:v>
                </c:pt>
                <c:pt idx="2232">
                  <c:v>15.2751617344354</c:v>
                </c:pt>
                <c:pt idx="2233">
                  <c:v>15.2821793318807</c:v>
                </c:pt>
                <c:pt idx="2234">
                  <c:v>15.289196929326</c:v>
                </c:pt>
                <c:pt idx="2235">
                  <c:v>15.296214526771299</c:v>
                </c:pt>
                <c:pt idx="2236">
                  <c:v>15.303232124216599</c:v>
                </c:pt>
                <c:pt idx="2237">
                  <c:v>15.310249721661901</c:v>
                </c:pt>
                <c:pt idx="2238">
                  <c:v>15.3172673191072</c:v>
                </c:pt>
                <c:pt idx="2239">
                  <c:v>15.324284916552401</c:v>
                </c:pt>
                <c:pt idx="2240">
                  <c:v>15.3313025139977</c:v>
                </c:pt>
                <c:pt idx="2241">
                  <c:v>15.338320111443</c:v>
                </c:pt>
                <c:pt idx="2242">
                  <c:v>15.3453377088883</c:v>
                </c:pt>
                <c:pt idx="2243">
                  <c:v>15.3523553063336</c:v>
                </c:pt>
                <c:pt idx="2244">
                  <c:v>15.359372903778899</c:v>
                </c:pt>
                <c:pt idx="2245">
                  <c:v>15.366390501224201</c:v>
                </c:pt>
                <c:pt idx="2246">
                  <c:v>15.373408098669501</c:v>
                </c:pt>
                <c:pt idx="2247">
                  <c:v>15.3804256961148</c:v>
                </c:pt>
                <c:pt idx="2248">
                  <c:v>15.3874432935601</c:v>
                </c:pt>
                <c:pt idx="2249">
                  <c:v>15.3944608910053</c:v>
                </c:pt>
                <c:pt idx="2250">
                  <c:v>15.4014784884506</c:v>
                </c:pt>
                <c:pt idx="2251">
                  <c:v>15.4084960858959</c:v>
                </c:pt>
                <c:pt idx="2252">
                  <c:v>15.415513683341199</c:v>
                </c:pt>
                <c:pt idx="2253">
                  <c:v>15.422531280786499</c:v>
                </c:pt>
                <c:pt idx="2254">
                  <c:v>15.429548878231801</c:v>
                </c:pt>
                <c:pt idx="2255">
                  <c:v>15.4365664756771</c:v>
                </c:pt>
                <c:pt idx="2256">
                  <c:v>15.4435840731224</c:v>
                </c:pt>
                <c:pt idx="2257">
                  <c:v>15.4506016705677</c:v>
                </c:pt>
                <c:pt idx="2258">
                  <c:v>15.457619268013</c:v>
                </c:pt>
                <c:pt idx="2259">
                  <c:v>15.4646368654582</c:v>
                </c:pt>
                <c:pt idx="2260">
                  <c:v>15.4716544629035</c:v>
                </c:pt>
                <c:pt idx="2261">
                  <c:v>15.478672060348799</c:v>
                </c:pt>
                <c:pt idx="2262">
                  <c:v>15.485689657794101</c:v>
                </c:pt>
                <c:pt idx="2263">
                  <c:v>15.492707255239401</c:v>
                </c:pt>
                <c:pt idx="2264">
                  <c:v>15.4997248526847</c:v>
                </c:pt>
                <c:pt idx="2265">
                  <c:v>15.50674245013</c:v>
                </c:pt>
                <c:pt idx="2266">
                  <c:v>15.5137600475753</c:v>
                </c:pt>
                <c:pt idx="2267">
                  <c:v>15.520777645020599</c:v>
                </c:pt>
                <c:pt idx="2268">
                  <c:v>15.5277952424658</c:v>
                </c:pt>
                <c:pt idx="2269">
                  <c:v>15.534812839911099</c:v>
                </c:pt>
                <c:pt idx="2270">
                  <c:v>15.541830437356399</c:v>
                </c:pt>
                <c:pt idx="2271">
                  <c:v>15.548848034801701</c:v>
                </c:pt>
                <c:pt idx="2272">
                  <c:v>15.555865632247</c:v>
                </c:pt>
                <c:pt idx="2273">
                  <c:v>15.5628832296923</c:v>
                </c:pt>
                <c:pt idx="2274">
                  <c:v>15.5699008271376</c:v>
                </c:pt>
                <c:pt idx="2275">
                  <c:v>15.5769184245829</c:v>
                </c:pt>
                <c:pt idx="2276">
                  <c:v>15.583936022028199</c:v>
                </c:pt>
                <c:pt idx="2277">
                  <c:v>15.590953619473501</c:v>
                </c:pt>
                <c:pt idx="2278">
                  <c:v>15.597971216918699</c:v>
                </c:pt>
                <c:pt idx="2279">
                  <c:v>15.604988814364001</c:v>
                </c:pt>
                <c:pt idx="2280">
                  <c:v>15.6120064118093</c:v>
                </c:pt>
                <c:pt idx="2281">
                  <c:v>15.6190240092546</c:v>
                </c:pt>
                <c:pt idx="2282">
                  <c:v>15.6260416066999</c:v>
                </c:pt>
                <c:pt idx="2283">
                  <c:v>15.6330592041452</c:v>
                </c:pt>
                <c:pt idx="2284">
                  <c:v>15.640076801590499</c:v>
                </c:pt>
                <c:pt idx="2285">
                  <c:v>15.647094399035799</c:v>
                </c:pt>
                <c:pt idx="2286">
                  <c:v>15.654111996481101</c:v>
                </c:pt>
                <c:pt idx="2287">
                  <c:v>15.6611295939264</c:v>
                </c:pt>
                <c:pt idx="2288">
                  <c:v>15.668147191371601</c:v>
                </c:pt>
                <c:pt idx="2289">
                  <c:v>15.6751647888169</c:v>
                </c:pt>
                <c:pt idx="2290">
                  <c:v>15.6821823862622</c:v>
                </c:pt>
                <c:pt idx="2291">
                  <c:v>15.6891999837075</c:v>
                </c:pt>
                <c:pt idx="2292">
                  <c:v>15.6962175811528</c:v>
                </c:pt>
                <c:pt idx="2293">
                  <c:v>15.703235178598099</c:v>
                </c:pt>
                <c:pt idx="2294">
                  <c:v>15.710252776043401</c:v>
                </c:pt>
                <c:pt idx="2295">
                  <c:v>15.7172703734887</c:v>
                </c:pt>
                <c:pt idx="2296">
                  <c:v>15.724287970934</c:v>
                </c:pt>
                <c:pt idx="2297">
                  <c:v>15.7313055683793</c:v>
                </c:pt>
                <c:pt idx="2298">
                  <c:v>15.7383231658245</c:v>
                </c:pt>
                <c:pt idx="2299">
                  <c:v>15.7453407632698</c:v>
                </c:pt>
                <c:pt idx="2300">
                  <c:v>15.7523583607151</c:v>
                </c:pt>
                <c:pt idx="2301">
                  <c:v>15.759375958160399</c:v>
                </c:pt>
                <c:pt idx="2302">
                  <c:v>15.766393555605701</c:v>
                </c:pt>
                <c:pt idx="2303">
                  <c:v>15.773411153051001</c:v>
                </c:pt>
                <c:pt idx="2304">
                  <c:v>15.7804287504963</c:v>
                </c:pt>
                <c:pt idx="2305">
                  <c:v>15.7874463479416</c:v>
                </c:pt>
                <c:pt idx="2306">
                  <c:v>15.7944639453869</c:v>
                </c:pt>
                <c:pt idx="2307">
                  <c:v>15.8014815428322</c:v>
                </c:pt>
                <c:pt idx="2308">
                  <c:v>15.8084991402774</c:v>
                </c:pt>
                <c:pt idx="2309">
                  <c:v>15.8155167377227</c:v>
                </c:pt>
                <c:pt idx="2310">
                  <c:v>15.822534335167999</c:v>
                </c:pt>
                <c:pt idx="2311">
                  <c:v>15.829551932613301</c:v>
                </c:pt>
                <c:pt idx="2312">
                  <c:v>15.8365695300586</c:v>
                </c:pt>
                <c:pt idx="2313">
                  <c:v>15.8435871275039</c:v>
                </c:pt>
                <c:pt idx="2314">
                  <c:v>15.8506047249492</c:v>
                </c:pt>
                <c:pt idx="2315">
                  <c:v>15.8576223223945</c:v>
                </c:pt>
                <c:pt idx="2316">
                  <c:v>15.864639919839799</c:v>
                </c:pt>
                <c:pt idx="2317">
                  <c:v>15.871657517285</c:v>
                </c:pt>
                <c:pt idx="2318">
                  <c:v>15.878675114730299</c:v>
                </c:pt>
                <c:pt idx="2319">
                  <c:v>15.885692712175601</c:v>
                </c:pt>
                <c:pt idx="2320">
                  <c:v>15.892710309620901</c:v>
                </c:pt>
                <c:pt idx="2321">
                  <c:v>15.8997279070662</c:v>
                </c:pt>
                <c:pt idx="2322">
                  <c:v>15.9067455045115</c:v>
                </c:pt>
                <c:pt idx="2323">
                  <c:v>15.9137631019568</c:v>
                </c:pt>
                <c:pt idx="2324">
                  <c:v>15.9207806994021</c:v>
                </c:pt>
                <c:pt idx="2325">
                  <c:v>15.927798296847399</c:v>
                </c:pt>
                <c:pt idx="2326">
                  <c:v>15.934815894292701</c:v>
                </c:pt>
                <c:pt idx="2327">
                  <c:v>15.941833491737899</c:v>
                </c:pt>
                <c:pt idx="2328">
                  <c:v>15.948851089183201</c:v>
                </c:pt>
                <c:pt idx="2329">
                  <c:v>15.9558686866285</c:v>
                </c:pt>
                <c:pt idx="2330">
                  <c:v>15.9628862840738</c:v>
                </c:pt>
                <c:pt idx="2331">
                  <c:v>15.9699038815191</c:v>
                </c:pt>
                <c:pt idx="2332">
                  <c:v>15.9769214789644</c:v>
                </c:pt>
                <c:pt idx="2333">
                  <c:v>15.983939076409699</c:v>
                </c:pt>
                <c:pt idx="2334">
                  <c:v>15.990956673855001</c:v>
                </c:pt>
                <c:pt idx="2335">
                  <c:v>15.997974271300301</c:v>
                </c:pt>
                <c:pt idx="2336">
                  <c:v>16.004991868745599</c:v>
                </c:pt>
                <c:pt idx="2337">
                  <c:v>16.012009466190801</c:v>
                </c:pt>
                <c:pt idx="2338">
                  <c:v>16.019027063636099</c:v>
                </c:pt>
                <c:pt idx="2339">
                  <c:v>16.0260446610814</c:v>
                </c:pt>
                <c:pt idx="2340">
                  <c:v>16.033062258526702</c:v>
                </c:pt>
                <c:pt idx="2341">
                  <c:v>16.040079855971999</c:v>
                </c:pt>
                <c:pt idx="2342">
                  <c:v>16.047097453417301</c:v>
                </c:pt>
                <c:pt idx="2343">
                  <c:v>16.054115050862599</c:v>
                </c:pt>
                <c:pt idx="2344">
                  <c:v>16.0611326483079</c:v>
                </c:pt>
                <c:pt idx="2345">
                  <c:v>16.068150245753198</c:v>
                </c:pt>
                <c:pt idx="2346">
                  <c:v>16.0751678431985</c:v>
                </c:pt>
                <c:pt idx="2347">
                  <c:v>16.082185440643698</c:v>
                </c:pt>
                <c:pt idx="2348">
                  <c:v>16.089203038089</c:v>
                </c:pt>
                <c:pt idx="2349">
                  <c:v>16.096220635534301</c:v>
                </c:pt>
                <c:pt idx="2350">
                  <c:v>16.103238232979599</c:v>
                </c:pt>
                <c:pt idx="2351">
                  <c:v>16.110255830424901</c:v>
                </c:pt>
                <c:pt idx="2352">
                  <c:v>16.117273427870199</c:v>
                </c:pt>
                <c:pt idx="2353">
                  <c:v>16.1242910253155</c:v>
                </c:pt>
                <c:pt idx="2354">
                  <c:v>16.131308622760798</c:v>
                </c:pt>
                <c:pt idx="2355">
                  <c:v>16.1383262202061</c:v>
                </c:pt>
                <c:pt idx="2356">
                  <c:v>16.145343817651302</c:v>
                </c:pt>
                <c:pt idx="2357">
                  <c:v>16.1523614150966</c:v>
                </c:pt>
                <c:pt idx="2358">
                  <c:v>16.159379012541901</c:v>
                </c:pt>
                <c:pt idx="2359">
                  <c:v>16.166396609987199</c:v>
                </c:pt>
                <c:pt idx="2360">
                  <c:v>16.173414207432501</c:v>
                </c:pt>
                <c:pt idx="2361">
                  <c:v>16.180431804877799</c:v>
                </c:pt>
                <c:pt idx="2362">
                  <c:v>16.1874494023231</c:v>
                </c:pt>
                <c:pt idx="2363">
                  <c:v>16.194466999768402</c:v>
                </c:pt>
                <c:pt idx="2364">
                  <c:v>16.2014845972137</c:v>
                </c:pt>
                <c:pt idx="2365">
                  <c:v>16.208502194659001</c:v>
                </c:pt>
                <c:pt idx="2366">
                  <c:v>16.2155197921042</c:v>
                </c:pt>
                <c:pt idx="2367">
                  <c:v>16.222537389549501</c:v>
                </c:pt>
                <c:pt idx="2368">
                  <c:v>16.229554986994799</c:v>
                </c:pt>
                <c:pt idx="2369">
                  <c:v>16.236572584440101</c:v>
                </c:pt>
                <c:pt idx="2370">
                  <c:v>16.243590181885398</c:v>
                </c:pt>
                <c:pt idx="2371">
                  <c:v>16.2506077793307</c:v>
                </c:pt>
                <c:pt idx="2372">
                  <c:v>16.257625376776002</c:v>
                </c:pt>
                <c:pt idx="2373">
                  <c:v>16.264642974221299</c:v>
                </c:pt>
                <c:pt idx="2374">
                  <c:v>16.271660571666601</c:v>
                </c:pt>
                <c:pt idx="2375">
                  <c:v>16.278678169111899</c:v>
                </c:pt>
                <c:pt idx="2376">
                  <c:v>16.285695766557101</c:v>
                </c:pt>
                <c:pt idx="2377">
                  <c:v>16.292713364002399</c:v>
                </c:pt>
                <c:pt idx="2378">
                  <c:v>16.2997309614477</c:v>
                </c:pt>
                <c:pt idx="2379">
                  <c:v>16.306748558892998</c:v>
                </c:pt>
                <c:pt idx="2380">
                  <c:v>16.3137661563383</c:v>
                </c:pt>
                <c:pt idx="2381">
                  <c:v>16.320783753783601</c:v>
                </c:pt>
                <c:pt idx="2382">
                  <c:v>16.327801351228899</c:v>
                </c:pt>
                <c:pt idx="2383">
                  <c:v>16.334818948674201</c:v>
                </c:pt>
                <c:pt idx="2384">
                  <c:v>16.341836546119499</c:v>
                </c:pt>
                <c:pt idx="2385">
                  <c:v>16.3488541435648</c:v>
                </c:pt>
                <c:pt idx="2386">
                  <c:v>16.355871741009999</c:v>
                </c:pt>
                <c:pt idx="2387">
                  <c:v>16.3628893384553</c:v>
                </c:pt>
                <c:pt idx="2388">
                  <c:v>16.369906935900602</c:v>
                </c:pt>
                <c:pt idx="2389">
                  <c:v>16.3769245333459</c:v>
                </c:pt>
                <c:pt idx="2390">
                  <c:v>16.383942130791201</c:v>
                </c:pt>
                <c:pt idx="2391">
                  <c:v>16.390959728236499</c:v>
                </c:pt>
                <c:pt idx="2392">
                  <c:v>16.397977325681801</c:v>
                </c:pt>
                <c:pt idx="2393">
                  <c:v>16.404994923127099</c:v>
                </c:pt>
                <c:pt idx="2394">
                  <c:v>16.4120125205724</c:v>
                </c:pt>
                <c:pt idx="2395">
                  <c:v>16.419030118017599</c:v>
                </c:pt>
                <c:pt idx="2396">
                  <c:v>16.4260477154629</c:v>
                </c:pt>
                <c:pt idx="2397">
                  <c:v>16.433065312908202</c:v>
                </c:pt>
                <c:pt idx="2398">
                  <c:v>16.4400829103535</c:v>
                </c:pt>
                <c:pt idx="2399">
                  <c:v>16.447100507798801</c:v>
                </c:pt>
                <c:pt idx="2400">
                  <c:v>16.454118105244099</c:v>
                </c:pt>
                <c:pt idx="2401">
                  <c:v>16.461135702689401</c:v>
                </c:pt>
                <c:pt idx="2402">
                  <c:v>16.468153300134698</c:v>
                </c:pt>
                <c:pt idx="2403">
                  <c:v>16.47517089758</c:v>
                </c:pt>
                <c:pt idx="2404">
                  <c:v>16.482188495025301</c:v>
                </c:pt>
                <c:pt idx="2405">
                  <c:v>16.4892060924705</c:v>
                </c:pt>
                <c:pt idx="2406">
                  <c:v>16.496223689915801</c:v>
                </c:pt>
                <c:pt idx="2407">
                  <c:v>16.503241287361099</c:v>
                </c:pt>
                <c:pt idx="2408">
                  <c:v>16.510258884806401</c:v>
                </c:pt>
                <c:pt idx="2409">
                  <c:v>16.517276482251699</c:v>
                </c:pt>
                <c:pt idx="2410">
                  <c:v>16.524294079697</c:v>
                </c:pt>
                <c:pt idx="2411">
                  <c:v>16.531311677142298</c:v>
                </c:pt>
                <c:pt idx="2412">
                  <c:v>16.5383292745876</c:v>
                </c:pt>
                <c:pt idx="2413">
                  <c:v>16.545346872032901</c:v>
                </c:pt>
                <c:pt idx="2414">
                  <c:v>16.552364469478199</c:v>
                </c:pt>
                <c:pt idx="2415">
                  <c:v>16.559382066923401</c:v>
                </c:pt>
                <c:pt idx="2416">
                  <c:v>16.566399664368699</c:v>
                </c:pt>
                <c:pt idx="2417">
                  <c:v>16.573417261814001</c:v>
                </c:pt>
                <c:pt idx="2418">
                  <c:v>16.580434859259299</c:v>
                </c:pt>
                <c:pt idx="2419">
                  <c:v>16.5874524567046</c:v>
                </c:pt>
                <c:pt idx="2420">
                  <c:v>16.594470054149902</c:v>
                </c:pt>
                <c:pt idx="2421">
                  <c:v>16.6014876515952</c:v>
                </c:pt>
                <c:pt idx="2422">
                  <c:v>16.608505249040501</c:v>
                </c:pt>
                <c:pt idx="2423">
                  <c:v>16.615522846485799</c:v>
                </c:pt>
                <c:pt idx="2424">
                  <c:v>16.622540443931101</c:v>
                </c:pt>
                <c:pt idx="2425">
                  <c:v>16.629558041376299</c:v>
                </c:pt>
                <c:pt idx="2426">
                  <c:v>16.636575638821601</c:v>
                </c:pt>
                <c:pt idx="2427">
                  <c:v>16.643593236266899</c:v>
                </c:pt>
                <c:pt idx="2428">
                  <c:v>16.6506108337122</c:v>
                </c:pt>
                <c:pt idx="2429">
                  <c:v>16.657628431157502</c:v>
                </c:pt>
                <c:pt idx="2430">
                  <c:v>16.6646460286028</c:v>
                </c:pt>
                <c:pt idx="2431">
                  <c:v>16.671663626048101</c:v>
                </c:pt>
                <c:pt idx="2432">
                  <c:v>16.678681223493399</c:v>
                </c:pt>
                <c:pt idx="2433">
                  <c:v>16.6856988209387</c:v>
                </c:pt>
                <c:pt idx="2434">
                  <c:v>16.692716418383899</c:v>
                </c:pt>
                <c:pt idx="2435">
                  <c:v>16.6997340158292</c:v>
                </c:pt>
                <c:pt idx="2436">
                  <c:v>16.706751613274498</c:v>
                </c:pt>
                <c:pt idx="2437">
                  <c:v>16.7137692107198</c:v>
                </c:pt>
                <c:pt idx="2438">
                  <c:v>16.720786808165101</c:v>
                </c:pt>
                <c:pt idx="2439">
                  <c:v>16.727804405610399</c:v>
                </c:pt>
                <c:pt idx="2440">
                  <c:v>16.734822003055701</c:v>
                </c:pt>
                <c:pt idx="2441">
                  <c:v>16.741839600500999</c:v>
                </c:pt>
                <c:pt idx="2442">
                  <c:v>16.7488571979463</c:v>
                </c:pt>
                <c:pt idx="2443">
                  <c:v>16.755874795391598</c:v>
                </c:pt>
                <c:pt idx="2444">
                  <c:v>16.7628923928368</c:v>
                </c:pt>
                <c:pt idx="2445">
                  <c:v>16.769909990282098</c:v>
                </c:pt>
                <c:pt idx="2446">
                  <c:v>16.7769275877274</c:v>
                </c:pt>
                <c:pt idx="2447">
                  <c:v>16.783945185172701</c:v>
                </c:pt>
                <c:pt idx="2448">
                  <c:v>16.790962782617999</c:v>
                </c:pt>
                <c:pt idx="2449">
                  <c:v>16.797980380063301</c:v>
                </c:pt>
                <c:pt idx="2450">
                  <c:v>16.804997977508599</c:v>
                </c:pt>
                <c:pt idx="2451">
                  <c:v>16.8120155749539</c:v>
                </c:pt>
                <c:pt idx="2452">
                  <c:v>16.819033172399202</c:v>
                </c:pt>
                <c:pt idx="2453">
                  <c:v>16.8260507698445</c:v>
                </c:pt>
                <c:pt idx="2454">
                  <c:v>16.833068367289702</c:v>
                </c:pt>
                <c:pt idx="2455">
                  <c:v>16.840085964735</c:v>
                </c:pt>
                <c:pt idx="2456">
                  <c:v>16.847103562180301</c:v>
                </c:pt>
                <c:pt idx="2457">
                  <c:v>16.854121159625599</c:v>
                </c:pt>
                <c:pt idx="2458">
                  <c:v>16.861138757070901</c:v>
                </c:pt>
                <c:pt idx="2459">
                  <c:v>16.868156354516199</c:v>
                </c:pt>
                <c:pt idx="2460">
                  <c:v>16.8751739519615</c:v>
                </c:pt>
                <c:pt idx="2461">
                  <c:v>16.882191549406802</c:v>
                </c:pt>
                <c:pt idx="2462">
                  <c:v>16.8892091468521</c:v>
                </c:pt>
                <c:pt idx="2463">
                  <c:v>16.896226744297401</c:v>
                </c:pt>
                <c:pt idx="2464">
                  <c:v>16.903244341742599</c:v>
                </c:pt>
                <c:pt idx="2465">
                  <c:v>16.910261939187901</c:v>
                </c:pt>
                <c:pt idx="2466">
                  <c:v>16.917279536633199</c:v>
                </c:pt>
                <c:pt idx="2467">
                  <c:v>16.9242971340785</c:v>
                </c:pt>
                <c:pt idx="2468">
                  <c:v>16.931314731523798</c:v>
                </c:pt>
                <c:pt idx="2469">
                  <c:v>16.9383323289691</c:v>
                </c:pt>
                <c:pt idx="2470">
                  <c:v>16.945349926414401</c:v>
                </c:pt>
                <c:pt idx="2471">
                  <c:v>16.952367523859699</c:v>
                </c:pt>
                <c:pt idx="2472">
                  <c:v>16.959385121305001</c:v>
                </c:pt>
                <c:pt idx="2473">
                  <c:v>16.966402718750199</c:v>
                </c:pt>
                <c:pt idx="2474">
                  <c:v>16.973420316195501</c:v>
                </c:pt>
                <c:pt idx="2475">
                  <c:v>16.980437913640799</c:v>
                </c:pt>
                <c:pt idx="2476">
                  <c:v>16.9874555110861</c:v>
                </c:pt>
                <c:pt idx="2477">
                  <c:v>16.994473108531398</c:v>
                </c:pt>
                <c:pt idx="2478">
                  <c:v>17.0014907059767</c:v>
                </c:pt>
                <c:pt idx="2479">
                  <c:v>17.008508303422001</c:v>
                </c:pt>
                <c:pt idx="2480">
                  <c:v>17.015525900867299</c:v>
                </c:pt>
                <c:pt idx="2481">
                  <c:v>17.022543498312601</c:v>
                </c:pt>
                <c:pt idx="2482">
                  <c:v>17.029561095757899</c:v>
                </c:pt>
                <c:pt idx="2483">
                  <c:v>17.036578693203101</c:v>
                </c:pt>
                <c:pt idx="2484">
                  <c:v>17.043596290648399</c:v>
                </c:pt>
                <c:pt idx="2485">
                  <c:v>17.0506138880937</c:v>
                </c:pt>
                <c:pt idx="2486">
                  <c:v>17.057631485539002</c:v>
                </c:pt>
                <c:pt idx="2487">
                  <c:v>17.0646490829843</c:v>
                </c:pt>
                <c:pt idx="2488">
                  <c:v>17.071666680429601</c:v>
                </c:pt>
                <c:pt idx="2489">
                  <c:v>17.078684277874899</c:v>
                </c:pt>
                <c:pt idx="2490">
                  <c:v>17.085701875320201</c:v>
                </c:pt>
                <c:pt idx="2491">
                  <c:v>17.092719472765499</c:v>
                </c:pt>
                <c:pt idx="2492">
                  <c:v>17.0997370702108</c:v>
                </c:pt>
                <c:pt idx="2493">
                  <c:v>17.106754667655999</c:v>
                </c:pt>
                <c:pt idx="2494">
                  <c:v>17.1137722651013</c:v>
                </c:pt>
                <c:pt idx="2495">
                  <c:v>17.120789862546602</c:v>
                </c:pt>
                <c:pt idx="2496">
                  <c:v>17.127807459991899</c:v>
                </c:pt>
                <c:pt idx="2497">
                  <c:v>17.134825057437201</c:v>
                </c:pt>
                <c:pt idx="2498">
                  <c:v>17.141842654882499</c:v>
                </c:pt>
                <c:pt idx="2499">
                  <c:v>17.1488602523278</c:v>
                </c:pt>
                <c:pt idx="2500">
                  <c:v>17.155877849773098</c:v>
                </c:pt>
                <c:pt idx="2501">
                  <c:v>17.1628954472184</c:v>
                </c:pt>
                <c:pt idx="2502">
                  <c:v>17.169913044663701</c:v>
                </c:pt>
                <c:pt idx="2503">
                  <c:v>17.1769306421089</c:v>
                </c:pt>
                <c:pt idx="2504">
                  <c:v>17.183948239554201</c:v>
                </c:pt>
                <c:pt idx="2505">
                  <c:v>17.190965836999499</c:v>
                </c:pt>
                <c:pt idx="2506">
                  <c:v>17.197983434444801</c:v>
                </c:pt>
                <c:pt idx="2507">
                  <c:v>17.205001031890099</c:v>
                </c:pt>
                <c:pt idx="2508">
                  <c:v>17.2120186293354</c:v>
                </c:pt>
                <c:pt idx="2509">
                  <c:v>17.219036226780698</c:v>
                </c:pt>
                <c:pt idx="2510">
                  <c:v>17.226053824226</c:v>
                </c:pt>
                <c:pt idx="2511">
                  <c:v>17.233071421671301</c:v>
                </c:pt>
                <c:pt idx="2512">
                  <c:v>17.240089019116599</c:v>
                </c:pt>
                <c:pt idx="2513">
                  <c:v>17.247106616561801</c:v>
                </c:pt>
                <c:pt idx="2514">
                  <c:v>17.254124214007099</c:v>
                </c:pt>
                <c:pt idx="2515">
                  <c:v>17.261141811452401</c:v>
                </c:pt>
                <c:pt idx="2516">
                  <c:v>17.268159408897699</c:v>
                </c:pt>
                <c:pt idx="2517">
                  <c:v>17.275177006343</c:v>
                </c:pt>
                <c:pt idx="2518">
                  <c:v>17.282194603788302</c:v>
                </c:pt>
                <c:pt idx="2519">
                  <c:v>17.2892122012336</c:v>
                </c:pt>
                <c:pt idx="2520">
                  <c:v>17.296229798678901</c:v>
                </c:pt>
                <c:pt idx="2521">
                  <c:v>17.303247396124199</c:v>
                </c:pt>
                <c:pt idx="2522">
                  <c:v>17.310264993569401</c:v>
                </c:pt>
                <c:pt idx="2523">
                  <c:v>17.317282591014699</c:v>
                </c:pt>
                <c:pt idx="2524">
                  <c:v>17.324300188460001</c:v>
                </c:pt>
                <c:pt idx="2525">
                  <c:v>17.331317785905298</c:v>
                </c:pt>
                <c:pt idx="2526">
                  <c:v>17.3383353833506</c:v>
                </c:pt>
                <c:pt idx="2527">
                  <c:v>17.345352980795901</c:v>
                </c:pt>
                <c:pt idx="2528">
                  <c:v>17.352370578241199</c:v>
                </c:pt>
                <c:pt idx="2529">
                  <c:v>17.359388175686501</c:v>
                </c:pt>
                <c:pt idx="2530">
                  <c:v>17.366405773131799</c:v>
                </c:pt>
                <c:pt idx="2531">
                  <c:v>17.3734233705771</c:v>
                </c:pt>
                <c:pt idx="2532">
                  <c:v>17.380440968022299</c:v>
                </c:pt>
                <c:pt idx="2533">
                  <c:v>17.3874585654676</c:v>
                </c:pt>
                <c:pt idx="2534">
                  <c:v>17.394476162912898</c:v>
                </c:pt>
                <c:pt idx="2535">
                  <c:v>17.4014937603582</c:v>
                </c:pt>
                <c:pt idx="2536">
                  <c:v>17.408511357803501</c:v>
                </c:pt>
                <c:pt idx="2537">
                  <c:v>17.415528955248799</c:v>
                </c:pt>
                <c:pt idx="2538">
                  <c:v>17.422546552694101</c:v>
                </c:pt>
                <c:pt idx="2539">
                  <c:v>17.429564150139399</c:v>
                </c:pt>
                <c:pt idx="2540">
                  <c:v>17.4365817475847</c:v>
                </c:pt>
                <c:pt idx="2541">
                  <c:v>17.443599345030002</c:v>
                </c:pt>
                <c:pt idx="2542">
                  <c:v>17.4506169424752</c:v>
                </c:pt>
                <c:pt idx="2543">
                  <c:v>17.457634539920502</c:v>
                </c:pt>
                <c:pt idx="2544">
                  <c:v>17.4646521373658</c:v>
                </c:pt>
                <c:pt idx="2545">
                  <c:v>17.471669734811101</c:v>
                </c:pt>
                <c:pt idx="2546">
                  <c:v>17.478687332256399</c:v>
                </c:pt>
                <c:pt idx="2547">
                  <c:v>17.485704929701701</c:v>
                </c:pt>
                <c:pt idx="2548">
                  <c:v>17.492722527146999</c:v>
                </c:pt>
                <c:pt idx="2549">
                  <c:v>17.4997401245923</c:v>
                </c:pt>
                <c:pt idx="2550">
                  <c:v>17.506757722037602</c:v>
                </c:pt>
                <c:pt idx="2551">
                  <c:v>17.5137753194829</c:v>
                </c:pt>
                <c:pt idx="2552">
                  <c:v>17.520792916928102</c:v>
                </c:pt>
                <c:pt idx="2553">
                  <c:v>17.5278105143734</c:v>
                </c:pt>
                <c:pt idx="2554">
                  <c:v>17.534828111818701</c:v>
                </c:pt>
                <c:pt idx="2555">
                  <c:v>17.541845709263999</c:v>
                </c:pt>
                <c:pt idx="2556">
                  <c:v>17.548863306709301</c:v>
                </c:pt>
                <c:pt idx="2557">
                  <c:v>17.555880904154598</c:v>
                </c:pt>
                <c:pt idx="2558">
                  <c:v>17.5628985015999</c:v>
                </c:pt>
                <c:pt idx="2559">
                  <c:v>17.569916099045201</c:v>
                </c:pt>
                <c:pt idx="2560">
                  <c:v>17.576933696490499</c:v>
                </c:pt>
                <c:pt idx="2561">
                  <c:v>17.583951293935701</c:v>
                </c:pt>
                <c:pt idx="2562">
                  <c:v>17.590968891380999</c:v>
                </c:pt>
                <c:pt idx="2563">
                  <c:v>17.597986488826301</c:v>
                </c:pt>
                <c:pt idx="2564">
                  <c:v>17.605004086271599</c:v>
                </c:pt>
                <c:pt idx="2565">
                  <c:v>17.6120216837169</c:v>
                </c:pt>
                <c:pt idx="2566">
                  <c:v>17.619039281162198</c:v>
                </c:pt>
                <c:pt idx="2567">
                  <c:v>17.6260568786075</c:v>
                </c:pt>
                <c:pt idx="2568">
                  <c:v>17.633074476052801</c:v>
                </c:pt>
                <c:pt idx="2569">
                  <c:v>17.640092073498099</c:v>
                </c:pt>
                <c:pt idx="2570">
                  <c:v>17.647109670943401</c:v>
                </c:pt>
                <c:pt idx="2571">
                  <c:v>17.654127268388599</c:v>
                </c:pt>
                <c:pt idx="2572">
                  <c:v>17.661144865833901</c:v>
                </c:pt>
                <c:pt idx="2573">
                  <c:v>17.668162463279199</c:v>
                </c:pt>
                <c:pt idx="2574">
                  <c:v>17.6751800607245</c:v>
                </c:pt>
                <c:pt idx="2575">
                  <c:v>17.682197658169802</c:v>
                </c:pt>
                <c:pt idx="2576">
                  <c:v>17.6892152556151</c:v>
                </c:pt>
                <c:pt idx="2577">
                  <c:v>17.696232853060401</c:v>
                </c:pt>
                <c:pt idx="2578">
                  <c:v>17.703250450505699</c:v>
                </c:pt>
                <c:pt idx="2579">
                  <c:v>17.710268047951001</c:v>
                </c:pt>
                <c:pt idx="2580">
                  <c:v>17.717285645396299</c:v>
                </c:pt>
                <c:pt idx="2581">
                  <c:v>17.724303242841501</c:v>
                </c:pt>
                <c:pt idx="2582">
                  <c:v>17.731320840286799</c:v>
                </c:pt>
                <c:pt idx="2583">
                  <c:v>17.7383384377321</c:v>
                </c:pt>
                <c:pt idx="2584">
                  <c:v>17.745356035177402</c:v>
                </c:pt>
                <c:pt idx="2585">
                  <c:v>17.7523736326227</c:v>
                </c:pt>
                <c:pt idx="2586">
                  <c:v>17.759391230068001</c:v>
                </c:pt>
                <c:pt idx="2587">
                  <c:v>17.766408827513299</c:v>
                </c:pt>
                <c:pt idx="2588">
                  <c:v>17.7734264249586</c:v>
                </c:pt>
                <c:pt idx="2589">
                  <c:v>17.780444022403898</c:v>
                </c:pt>
                <c:pt idx="2590">
                  <c:v>17.7874616198491</c:v>
                </c:pt>
                <c:pt idx="2591">
                  <c:v>17.794479217294398</c:v>
                </c:pt>
                <c:pt idx="2592">
                  <c:v>17.8014968147397</c:v>
                </c:pt>
                <c:pt idx="2593">
                  <c:v>17.808514412185001</c:v>
                </c:pt>
                <c:pt idx="2594">
                  <c:v>17.815532009630299</c:v>
                </c:pt>
                <c:pt idx="2595">
                  <c:v>17.822549607075601</c:v>
                </c:pt>
                <c:pt idx="2596">
                  <c:v>17.829567204520899</c:v>
                </c:pt>
                <c:pt idx="2597">
                  <c:v>17.8365848019662</c:v>
                </c:pt>
                <c:pt idx="2598">
                  <c:v>17.843602399411498</c:v>
                </c:pt>
                <c:pt idx="2599">
                  <c:v>17.8506199968568</c:v>
                </c:pt>
                <c:pt idx="2600">
                  <c:v>17.857637594301998</c:v>
                </c:pt>
                <c:pt idx="2601">
                  <c:v>17.8646551917473</c:v>
                </c:pt>
                <c:pt idx="2602">
                  <c:v>17.871672789192601</c:v>
                </c:pt>
                <c:pt idx="2603">
                  <c:v>17.878690386637899</c:v>
                </c:pt>
                <c:pt idx="2604">
                  <c:v>17.885707984083201</c:v>
                </c:pt>
                <c:pt idx="2605">
                  <c:v>17.892725581528499</c:v>
                </c:pt>
                <c:pt idx="2606">
                  <c:v>17.8997431789738</c:v>
                </c:pt>
                <c:pt idx="2607">
                  <c:v>17.906760776419102</c:v>
                </c:pt>
                <c:pt idx="2608">
                  <c:v>17.9137783738644</c:v>
                </c:pt>
                <c:pt idx="2609">
                  <c:v>17.920795971309701</c:v>
                </c:pt>
                <c:pt idx="2610">
                  <c:v>17.9278135687549</c:v>
                </c:pt>
                <c:pt idx="2611">
                  <c:v>17.934831166200201</c:v>
                </c:pt>
                <c:pt idx="2612">
                  <c:v>17.941848763645499</c:v>
                </c:pt>
                <c:pt idx="2613">
                  <c:v>17.948866361090801</c:v>
                </c:pt>
                <c:pt idx="2614">
                  <c:v>17.955883958536099</c:v>
                </c:pt>
                <c:pt idx="2615">
                  <c:v>17.9629015559814</c:v>
                </c:pt>
                <c:pt idx="2616">
                  <c:v>17.969919153426702</c:v>
                </c:pt>
                <c:pt idx="2617">
                  <c:v>17.976936750871999</c:v>
                </c:pt>
                <c:pt idx="2618">
                  <c:v>17.983954348317301</c:v>
                </c:pt>
                <c:pt idx="2619">
                  <c:v>17.990971945762599</c:v>
                </c:pt>
                <c:pt idx="2620">
                  <c:v>17.997989543207801</c:v>
                </c:pt>
                <c:pt idx="2621">
                  <c:v>18.005007140653099</c:v>
                </c:pt>
                <c:pt idx="2622">
                  <c:v>18.0120247380984</c:v>
                </c:pt>
                <c:pt idx="2623">
                  <c:v>18.019042335543698</c:v>
                </c:pt>
                <c:pt idx="2624">
                  <c:v>18.026059932989</c:v>
                </c:pt>
                <c:pt idx="2625">
                  <c:v>18.033077530434301</c:v>
                </c:pt>
                <c:pt idx="2626">
                  <c:v>18.040095127879599</c:v>
                </c:pt>
                <c:pt idx="2627">
                  <c:v>18.047112725324901</c:v>
                </c:pt>
                <c:pt idx="2628">
                  <c:v>18.054130322770199</c:v>
                </c:pt>
                <c:pt idx="2629">
                  <c:v>18.061147920215401</c:v>
                </c:pt>
                <c:pt idx="2630">
                  <c:v>18.068165517660699</c:v>
                </c:pt>
                <c:pt idx="2631">
                  <c:v>18.075183115106</c:v>
                </c:pt>
                <c:pt idx="2632">
                  <c:v>18.082200712551298</c:v>
                </c:pt>
                <c:pt idx="2633">
                  <c:v>18.0892183099966</c:v>
                </c:pt>
                <c:pt idx="2634">
                  <c:v>18.096235907441901</c:v>
                </c:pt>
                <c:pt idx="2635">
                  <c:v>18.103253504887199</c:v>
                </c:pt>
                <c:pt idx="2636">
                  <c:v>18.110271102332501</c:v>
                </c:pt>
                <c:pt idx="2637">
                  <c:v>18.117288699777799</c:v>
                </c:pt>
                <c:pt idx="2638">
                  <c:v>18.1243062972231</c:v>
                </c:pt>
                <c:pt idx="2639">
                  <c:v>18.131323894668299</c:v>
                </c:pt>
                <c:pt idx="2640">
                  <c:v>18.1383414921136</c:v>
                </c:pt>
                <c:pt idx="2641">
                  <c:v>18.145359089558902</c:v>
                </c:pt>
                <c:pt idx="2642">
                  <c:v>18.1523766870042</c:v>
                </c:pt>
                <c:pt idx="2643">
                  <c:v>18.159394284449501</c:v>
                </c:pt>
                <c:pt idx="2644">
                  <c:v>18.166411881894799</c:v>
                </c:pt>
                <c:pt idx="2645">
                  <c:v>18.173429479340101</c:v>
                </c:pt>
                <c:pt idx="2646">
                  <c:v>18.180447076785399</c:v>
                </c:pt>
                <c:pt idx="2647">
                  <c:v>18.1874646742307</c:v>
                </c:pt>
                <c:pt idx="2648">
                  <c:v>18.194482271676002</c:v>
                </c:pt>
                <c:pt idx="2649">
                  <c:v>18.2014998691212</c:v>
                </c:pt>
                <c:pt idx="2650">
                  <c:v>18.208517466566501</c:v>
                </c:pt>
                <c:pt idx="2651">
                  <c:v>18.215535064011799</c:v>
                </c:pt>
                <c:pt idx="2652">
                  <c:v>18.222552661457101</c:v>
                </c:pt>
                <c:pt idx="2653">
                  <c:v>18.229570258902399</c:v>
                </c:pt>
                <c:pt idx="2654">
                  <c:v>18.2365878563477</c:v>
                </c:pt>
                <c:pt idx="2655">
                  <c:v>18.243605453792998</c:v>
                </c:pt>
                <c:pt idx="2656">
                  <c:v>18.2506230512383</c:v>
                </c:pt>
                <c:pt idx="2657">
                  <c:v>18.257640648683601</c:v>
                </c:pt>
                <c:pt idx="2658">
                  <c:v>18.264658246128899</c:v>
                </c:pt>
                <c:pt idx="2659">
                  <c:v>18.271675843574101</c:v>
                </c:pt>
                <c:pt idx="2660">
                  <c:v>18.278693441019399</c:v>
                </c:pt>
                <c:pt idx="2661">
                  <c:v>18.285711038464701</c:v>
                </c:pt>
                <c:pt idx="2662">
                  <c:v>18.292728635909999</c:v>
                </c:pt>
                <c:pt idx="2663">
                  <c:v>18.2997462333553</c:v>
                </c:pt>
                <c:pt idx="2664">
                  <c:v>18.306763830800602</c:v>
                </c:pt>
                <c:pt idx="2665">
                  <c:v>18.3137814282459</c:v>
                </c:pt>
                <c:pt idx="2666">
                  <c:v>18.320799025691201</c:v>
                </c:pt>
                <c:pt idx="2667">
                  <c:v>18.327816623136499</c:v>
                </c:pt>
                <c:pt idx="2668">
                  <c:v>18.334834220581801</c:v>
                </c:pt>
                <c:pt idx="2669">
                  <c:v>18.341851818026999</c:v>
                </c:pt>
                <c:pt idx="2670">
                  <c:v>18.348869415472301</c:v>
                </c:pt>
                <c:pt idx="2671">
                  <c:v>18.355887012917599</c:v>
                </c:pt>
                <c:pt idx="2672">
                  <c:v>18.3629046103629</c:v>
                </c:pt>
                <c:pt idx="2673">
                  <c:v>18.369922207808202</c:v>
                </c:pt>
                <c:pt idx="2674">
                  <c:v>18.3769398052535</c:v>
                </c:pt>
                <c:pt idx="2675">
                  <c:v>18.383957402698801</c:v>
                </c:pt>
                <c:pt idx="2676">
                  <c:v>18.390975000144099</c:v>
                </c:pt>
                <c:pt idx="2677">
                  <c:v>18.397992597589401</c:v>
                </c:pt>
                <c:pt idx="2678">
                  <c:v>18.405010195034599</c:v>
                </c:pt>
                <c:pt idx="2679">
                  <c:v>18.412027792479901</c:v>
                </c:pt>
                <c:pt idx="2680">
                  <c:v>18.419045389925198</c:v>
                </c:pt>
                <c:pt idx="2681">
                  <c:v>18.4260629873705</c:v>
                </c:pt>
                <c:pt idx="2682">
                  <c:v>18.433080584815801</c:v>
                </c:pt>
                <c:pt idx="2683">
                  <c:v>18.440098182261099</c:v>
                </c:pt>
                <c:pt idx="2684">
                  <c:v>18.447115779706401</c:v>
                </c:pt>
                <c:pt idx="2685">
                  <c:v>18.454133377151699</c:v>
                </c:pt>
                <c:pt idx="2686">
                  <c:v>18.461150974597</c:v>
                </c:pt>
                <c:pt idx="2687">
                  <c:v>18.468168572042298</c:v>
                </c:pt>
                <c:pt idx="2688">
                  <c:v>18.4751861694875</c:v>
                </c:pt>
                <c:pt idx="2689">
                  <c:v>18.482203766932798</c:v>
                </c:pt>
                <c:pt idx="2690">
                  <c:v>18.4892213643781</c:v>
                </c:pt>
                <c:pt idx="2691">
                  <c:v>18.496238961823401</c:v>
                </c:pt>
                <c:pt idx="2692">
                  <c:v>18.503256559268699</c:v>
                </c:pt>
                <c:pt idx="2693">
                  <c:v>18.510274156714001</c:v>
                </c:pt>
                <c:pt idx="2694">
                  <c:v>18.517291754159299</c:v>
                </c:pt>
                <c:pt idx="2695">
                  <c:v>18.5243093516046</c:v>
                </c:pt>
                <c:pt idx="2696">
                  <c:v>18.531326949049902</c:v>
                </c:pt>
                <c:pt idx="2697">
                  <c:v>18.5383445464952</c:v>
                </c:pt>
                <c:pt idx="2698">
                  <c:v>18.545362143940402</c:v>
                </c:pt>
                <c:pt idx="2699">
                  <c:v>18.5523797413857</c:v>
                </c:pt>
                <c:pt idx="2700">
                  <c:v>18.559397338831001</c:v>
                </c:pt>
                <c:pt idx="2701">
                  <c:v>18.566414936276299</c:v>
                </c:pt>
                <c:pt idx="2702">
                  <c:v>18.573432533721601</c:v>
                </c:pt>
                <c:pt idx="2703">
                  <c:v>18.580450131166899</c:v>
                </c:pt>
                <c:pt idx="2704">
                  <c:v>18.5874677286122</c:v>
                </c:pt>
                <c:pt idx="2705">
                  <c:v>18.594485326057502</c:v>
                </c:pt>
                <c:pt idx="2706">
                  <c:v>18.6015029235028</c:v>
                </c:pt>
                <c:pt idx="2707">
                  <c:v>18.608520520948101</c:v>
                </c:pt>
                <c:pt idx="2708">
                  <c:v>18.6155381183933</c:v>
                </c:pt>
                <c:pt idx="2709">
                  <c:v>18.622555715838601</c:v>
                </c:pt>
                <c:pt idx="2710">
                  <c:v>18.629573313283899</c:v>
                </c:pt>
                <c:pt idx="2711">
                  <c:v>18.6365909107292</c:v>
                </c:pt>
                <c:pt idx="2712">
                  <c:v>18.643608508174498</c:v>
                </c:pt>
                <c:pt idx="2713">
                  <c:v>18.6506261056198</c:v>
                </c:pt>
                <c:pt idx="2714">
                  <c:v>18.657643703065101</c:v>
                </c:pt>
                <c:pt idx="2715">
                  <c:v>18.664661300510399</c:v>
                </c:pt>
                <c:pt idx="2716">
                  <c:v>18.671678897955701</c:v>
                </c:pt>
                <c:pt idx="2717">
                  <c:v>18.678696495400999</c:v>
                </c:pt>
                <c:pt idx="2718">
                  <c:v>18.685714092846201</c:v>
                </c:pt>
                <c:pt idx="2719">
                  <c:v>18.692731690291499</c:v>
                </c:pt>
                <c:pt idx="2720">
                  <c:v>18.6997492877368</c:v>
                </c:pt>
                <c:pt idx="2721">
                  <c:v>18.706766885182098</c:v>
                </c:pt>
                <c:pt idx="2722">
                  <c:v>18.7137844826274</c:v>
                </c:pt>
                <c:pt idx="2723">
                  <c:v>18.720802080072701</c:v>
                </c:pt>
                <c:pt idx="2724">
                  <c:v>18.727819677517999</c:v>
                </c:pt>
                <c:pt idx="2725">
                  <c:v>18.734837274963301</c:v>
                </c:pt>
                <c:pt idx="2726">
                  <c:v>18.741854872408599</c:v>
                </c:pt>
                <c:pt idx="2727">
                  <c:v>18.748872469853801</c:v>
                </c:pt>
                <c:pt idx="2728">
                  <c:v>18.755890067299099</c:v>
                </c:pt>
                <c:pt idx="2729">
                  <c:v>18.7629076647444</c:v>
                </c:pt>
                <c:pt idx="2730">
                  <c:v>18.769925262189702</c:v>
                </c:pt>
                <c:pt idx="2731">
                  <c:v>18.776942859635</c:v>
                </c:pt>
                <c:pt idx="2732">
                  <c:v>18.783960457080301</c:v>
                </c:pt>
                <c:pt idx="2733">
                  <c:v>18.790978054525599</c:v>
                </c:pt>
                <c:pt idx="2734">
                  <c:v>18.797995651970901</c:v>
                </c:pt>
                <c:pt idx="2735">
                  <c:v>18.805013249416199</c:v>
                </c:pt>
                <c:pt idx="2736">
                  <c:v>18.8120308468615</c:v>
                </c:pt>
                <c:pt idx="2737">
                  <c:v>18.819048444306699</c:v>
                </c:pt>
                <c:pt idx="2738">
                  <c:v>18.826066041752</c:v>
                </c:pt>
                <c:pt idx="2739">
                  <c:v>18.833083639197302</c:v>
                </c:pt>
                <c:pt idx="2740">
                  <c:v>18.8401012366426</c:v>
                </c:pt>
                <c:pt idx="2741">
                  <c:v>18.847118834087901</c:v>
                </c:pt>
                <c:pt idx="2742">
                  <c:v>18.854136431533199</c:v>
                </c:pt>
                <c:pt idx="2743">
                  <c:v>18.8611540289785</c:v>
                </c:pt>
                <c:pt idx="2744">
                  <c:v>18.868171626423798</c:v>
                </c:pt>
                <c:pt idx="2745">
                  <c:v>18.8751892238691</c:v>
                </c:pt>
                <c:pt idx="2746">
                  <c:v>18.882206821314401</c:v>
                </c:pt>
                <c:pt idx="2747">
                  <c:v>18.8892244187596</c:v>
                </c:pt>
                <c:pt idx="2748">
                  <c:v>18.896242016204901</c:v>
                </c:pt>
                <c:pt idx="2749">
                  <c:v>18.903259613650199</c:v>
                </c:pt>
                <c:pt idx="2750">
                  <c:v>18.910277211095501</c:v>
                </c:pt>
                <c:pt idx="2751">
                  <c:v>18.917294808540799</c:v>
                </c:pt>
                <c:pt idx="2752">
                  <c:v>18.9243124059861</c:v>
                </c:pt>
                <c:pt idx="2753">
                  <c:v>18.931330003431398</c:v>
                </c:pt>
                <c:pt idx="2754">
                  <c:v>18.9383476008767</c:v>
                </c:pt>
                <c:pt idx="2755">
                  <c:v>18.945365198322001</c:v>
                </c:pt>
                <c:pt idx="2756">
                  <c:v>18.9523827957672</c:v>
                </c:pt>
                <c:pt idx="2757">
                  <c:v>18.959400393212501</c:v>
                </c:pt>
                <c:pt idx="2758">
                  <c:v>18.966417990657799</c:v>
                </c:pt>
                <c:pt idx="2759">
                  <c:v>18.973435588103101</c:v>
                </c:pt>
                <c:pt idx="2760">
                  <c:v>18.980453185548399</c:v>
                </c:pt>
                <c:pt idx="2761">
                  <c:v>18.9874707829937</c:v>
                </c:pt>
                <c:pt idx="2762">
                  <c:v>18.994488380439002</c:v>
                </c:pt>
                <c:pt idx="2763">
                  <c:v>19.0015059778843</c:v>
                </c:pt>
                <c:pt idx="2764">
                  <c:v>19.008523575329601</c:v>
                </c:pt>
                <c:pt idx="2765">
                  <c:v>19.015541172774899</c:v>
                </c:pt>
                <c:pt idx="2766">
                  <c:v>19.022558770220101</c:v>
                </c:pt>
                <c:pt idx="2767">
                  <c:v>19.029576367665399</c:v>
                </c:pt>
                <c:pt idx="2768">
                  <c:v>19.036593965110701</c:v>
                </c:pt>
                <c:pt idx="2769">
                  <c:v>19.043611562555999</c:v>
                </c:pt>
                <c:pt idx="2770">
                  <c:v>19.0506291600013</c:v>
                </c:pt>
                <c:pt idx="2771">
                  <c:v>19.057646757446602</c:v>
                </c:pt>
                <c:pt idx="2772">
                  <c:v>19.064664354891899</c:v>
                </c:pt>
                <c:pt idx="2773">
                  <c:v>19.071681952337201</c:v>
                </c:pt>
                <c:pt idx="2774">
                  <c:v>19.078699549782499</c:v>
                </c:pt>
                <c:pt idx="2775">
                  <c:v>19.0857171472278</c:v>
                </c:pt>
                <c:pt idx="2776">
                  <c:v>19.092734744672999</c:v>
                </c:pt>
                <c:pt idx="2777">
                  <c:v>19.0997523421183</c:v>
                </c:pt>
                <c:pt idx="2778">
                  <c:v>19.106769939563598</c:v>
                </c:pt>
                <c:pt idx="2779">
                  <c:v>19.1137875370089</c:v>
                </c:pt>
                <c:pt idx="2780">
                  <c:v>19.120805134454201</c:v>
                </c:pt>
                <c:pt idx="2781">
                  <c:v>19.127822731899499</c:v>
                </c:pt>
                <c:pt idx="2782">
                  <c:v>19.134840329344801</c:v>
                </c:pt>
                <c:pt idx="2783">
                  <c:v>19.141857926790099</c:v>
                </c:pt>
                <c:pt idx="2784">
                  <c:v>19.1488755242354</c:v>
                </c:pt>
                <c:pt idx="2785">
                  <c:v>19.155893121680698</c:v>
                </c:pt>
                <c:pt idx="2786">
                  <c:v>19.1629107191259</c:v>
                </c:pt>
                <c:pt idx="2787">
                  <c:v>19.169928316571202</c:v>
                </c:pt>
                <c:pt idx="2788">
                  <c:v>19.1769459140165</c:v>
                </c:pt>
                <c:pt idx="2789">
                  <c:v>19.183963511461801</c:v>
                </c:pt>
                <c:pt idx="2790">
                  <c:v>19.190981108907099</c:v>
                </c:pt>
                <c:pt idx="2791">
                  <c:v>19.197998706352401</c:v>
                </c:pt>
                <c:pt idx="2792">
                  <c:v>19.205016303797699</c:v>
                </c:pt>
                <c:pt idx="2793">
                  <c:v>19.212033901243</c:v>
                </c:pt>
                <c:pt idx="2794">
                  <c:v>19.219051498688302</c:v>
                </c:pt>
                <c:pt idx="2795">
                  <c:v>19.2260690961335</c:v>
                </c:pt>
                <c:pt idx="2796">
                  <c:v>19.233086693578802</c:v>
                </c:pt>
                <c:pt idx="2797">
                  <c:v>19.2401042910241</c:v>
                </c:pt>
                <c:pt idx="2798">
                  <c:v>19.247121888469401</c:v>
                </c:pt>
                <c:pt idx="2799">
                  <c:v>19.254139485914699</c:v>
                </c:pt>
                <c:pt idx="2800">
                  <c:v>19.261157083360001</c:v>
                </c:pt>
                <c:pt idx="2801">
                  <c:v>19.268174680805298</c:v>
                </c:pt>
                <c:pt idx="2802">
                  <c:v>19.2751922782506</c:v>
                </c:pt>
                <c:pt idx="2803">
                  <c:v>19.282209875695902</c:v>
                </c:pt>
                <c:pt idx="2804">
                  <c:v>19.289227473141199</c:v>
                </c:pt>
                <c:pt idx="2805">
                  <c:v>19.296245070586501</c:v>
                </c:pt>
                <c:pt idx="2806">
                  <c:v>19.303262668031699</c:v>
                </c:pt>
                <c:pt idx="2807">
                  <c:v>19.310280265477001</c:v>
                </c:pt>
                <c:pt idx="2808">
                  <c:v>19.317297862922299</c:v>
                </c:pt>
                <c:pt idx="2809">
                  <c:v>19.3243154603676</c:v>
                </c:pt>
                <c:pt idx="2810">
                  <c:v>19.331333057812898</c:v>
                </c:pt>
                <c:pt idx="2811">
                  <c:v>19.3383506552582</c:v>
                </c:pt>
                <c:pt idx="2812">
                  <c:v>19.345368252703501</c:v>
                </c:pt>
                <c:pt idx="2813">
                  <c:v>19.352385850148799</c:v>
                </c:pt>
                <c:pt idx="2814">
                  <c:v>19.359403447594101</c:v>
                </c:pt>
                <c:pt idx="2815">
                  <c:v>19.366421045039299</c:v>
                </c:pt>
                <c:pt idx="2816">
                  <c:v>19.373438642484601</c:v>
                </c:pt>
                <c:pt idx="2817">
                  <c:v>19.380456239929899</c:v>
                </c:pt>
                <c:pt idx="2818">
                  <c:v>19.3874738373752</c:v>
                </c:pt>
                <c:pt idx="2819">
                  <c:v>19.394491434820502</c:v>
                </c:pt>
                <c:pt idx="2820">
                  <c:v>19.4015090322658</c:v>
                </c:pt>
                <c:pt idx="2821">
                  <c:v>19.408526629711101</c:v>
                </c:pt>
                <c:pt idx="2822">
                  <c:v>19.415544227156399</c:v>
                </c:pt>
                <c:pt idx="2823">
                  <c:v>19.422561824601701</c:v>
                </c:pt>
                <c:pt idx="2824">
                  <c:v>19.429579422046999</c:v>
                </c:pt>
                <c:pt idx="2825">
                  <c:v>19.436597019492201</c:v>
                </c:pt>
                <c:pt idx="2826">
                  <c:v>19.443614616937499</c:v>
                </c:pt>
                <c:pt idx="2827">
                  <c:v>19.4506322143828</c:v>
                </c:pt>
                <c:pt idx="2828">
                  <c:v>19.457649811828102</c:v>
                </c:pt>
                <c:pt idx="2829">
                  <c:v>19.4646674092734</c:v>
                </c:pt>
                <c:pt idx="2830">
                  <c:v>19.471685006718701</c:v>
                </c:pt>
                <c:pt idx="2831">
                  <c:v>19.478702604163999</c:v>
                </c:pt>
                <c:pt idx="2832">
                  <c:v>19.485720201609301</c:v>
                </c:pt>
                <c:pt idx="2833">
                  <c:v>19.492737799054598</c:v>
                </c:pt>
                <c:pt idx="2834">
                  <c:v>19.4997553964998</c:v>
                </c:pt>
                <c:pt idx="2835">
                  <c:v>19.506772993945098</c:v>
                </c:pt>
                <c:pt idx="2836">
                  <c:v>19.5137905913904</c:v>
                </c:pt>
                <c:pt idx="2837">
                  <c:v>19.520808188835701</c:v>
                </c:pt>
                <c:pt idx="2838">
                  <c:v>19.527825786280999</c:v>
                </c:pt>
                <c:pt idx="2839">
                  <c:v>19.534843383726301</c:v>
                </c:pt>
                <c:pt idx="2840">
                  <c:v>19.541860981171599</c:v>
                </c:pt>
                <c:pt idx="2841">
                  <c:v>19.5488785786169</c:v>
                </c:pt>
                <c:pt idx="2842">
                  <c:v>19.555896176062198</c:v>
                </c:pt>
                <c:pt idx="2843">
                  <c:v>19.5629137735075</c:v>
                </c:pt>
                <c:pt idx="2844">
                  <c:v>19.569931370952698</c:v>
                </c:pt>
                <c:pt idx="2845">
                  <c:v>19.576948968398</c:v>
                </c:pt>
                <c:pt idx="2846">
                  <c:v>19.583966565843301</c:v>
                </c:pt>
                <c:pt idx="2847">
                  <c:v>19.590984163288599</c:v>
                </c:pt>
                <c:pt idx="2848">
                  <c:v>19.598001760733901</c:v>
                </c:pt>
                <c:pt idx="2849">
                  <c:v>19.605019358179199</c:v>
                </c:pt>
                <c:pt idx="2850">
                  <c:v>19.6120369556245</c:v>
                </c:pt>
                <c:pt idx="2851">
                  <c:v>19.619054553069802</c:v>
                </c:pt>
                <c:pt idx="2852">
                  <c:v>19.6260721505151</c:v>
                </c:pt>
                <c:pt idx="2853">
                  <c:v>19.633089747960401</c:v>
                </c:pt>
                <c:pt idx="2854">
                  <c:v>19.6401073454056</c:v>
                </c:pt>
                <c:pt idx="2855">
                  <c:v>19.647124942850901</c:v>
                </c:pt>
                <c:pt idx="2856">
                  <c:v>19.654142540296199</c:v>
                </c:pt>
                <c:pt idx="2857">
                  <c:v>19.661160137741501</c:v>
                </c:pt>
                <c:pt idx="2858">
                  <c:v>19.668177735186799</c:v>
                </c:pt>
                <c:pt idx="2859">
                  <c:v>19.6751953326321</c:v>
                </c:pt>
                <c:pt idx="2860">
                  <c:v>19.682212930077402</c:v>
                </c:pt>
                <c:pt idx="2861">
                  <c:v>19.6892305275227</c:v>
                </c:pt>
                <c:pt idx="2862">
                  <c:v>19.696248124968001</c:v>
                </c:pt>
                <c:pt idx="2863">
                  <c:v>19.703265722413299</c:v>
                </c:pt>
                <c:pt idx="2864">
                  <c:v>19.710283319858501</c:v>
                </c:pt>
                <c:pt idx="2865">
                  <c:v>19.717300917303799</c:v>
                </c:pt>
                <c:pt idx="2866">
                  <c:v>19.7243185147491</c:v>
                </c:pt>
                <c:pt idx="2867">
                  <c:v>19.731336112194398</c:v>
                </c:pt>
                <c:pt idx="2868">
                  <c:v>19.7383537096397</c:v>
                </c:pt>
                <c:pt idx="2869">
                  <c:v>19.745371307085001</c:v>
                </c:pt>
                <c:pt idx="2870">
                  <c:v>19.752388904530299</c:v>
                </c:pt>
                <c:pt idx="2871">
                  <c:v>19.759406501975601</c:v>
                </c:pt>
                <c:pt idx="2872">
                  <c:v>19.766424099420899</c:v>
                </c:pt>
                <c:pt idx="2873">
                  <c:v>19.7734416968662</c:v>
                </c:pt>
                <c:pt idx="2874">
                  <c:v>19.780459294311399</c:v>
                </c:pt>
                <c:pt idx="2875">
                  <c:v>19.7874768917567</c:v>
                </c:pt>
                <c:pt idx="2876">
                  <c:v>19.794494489201998</c:v>
                </c:pt>
                <c:pt idx="2877">
                  <c:v>19.8015120866473</c:v>
                </c:pt>
                <c:pt idx="2878">
                  <c:v>19.808529684092601</c:v>
                </c:pt>
                <c:pt idx="2879">
                  <c:v>19.815547281537899</c:v>
                </c:pt>
                <c:pt idx="2880">
                  <c:v>19.822564878983201</c:v>
                </c:pt>
                <c:pt idx="2881">
                  <c:v>19.829582476428499</c:v>
                </c:pt>
                <c:pt idx="2882">
                  <c:v>19.8366000738738</c:v>
                </c:pt>
                <c:pt idx="2883">
                  <c:v>19.843617671319102</c:v>
                </c:pt>
                <c:pt idx="2884">
                  <c:v>19.8506352687643</c:v>
                </c:pt>
                <c:pt idx="2885">
                  <c:v>19.857652866209602</c:v>
                </c:pt>
                <c:pt idx="2886">
                  <c:v>19.8646704636549</c:v>
                </c:pt>
                <c:pt idx="2887">
                  <c:v>19.871688061100201</c:v>
                </c:pt>
                <c:pt idx="2888">
                  <c:v>19.878705658545499</c:v>
                </c:pt>
                <c:pt idx="2889">
                  <c:v>19.885723255990801</c:v>
                </c:pt>
                <c:pt idx="2890">
                  <c:v>19.892740853436099</c:v>
                </c:pt>
                <c:pt idx="2891">
                  <c:v>19.8997584508814</c:v>
                </c:pt>
                <c:pt idx="2892">
                  <c:v>19.906776048326702</c:v>
                </c:pt>
                <c:pt idx="2893">
                  <c:v>19.9137936457719</c:v>
                </c:pt>
                <c:pt idx="2894">
                  <c:v>19.920811243217202</c:v>
                </c:pt>
                <c:pt idx="2895">
                  <c:v>19.927828840662499</c:v>
                </c:pt>
                <c:pt idx="2896">
                  <c:v>19.934846438107801</c:v>
                </c:pt>
                <c:pt idx="2897">
                  <c:v>19.941864035553099</c:v>
                </c:pt>
                <c:pt idx="2898">
                  <c:v>19.9488816329984</c:v>
                </c:pt>
                <c:pt idx="2899">
                  <c:v>19.955899230443698</c:v>
                </c:pt>
                <c:pt idx="2900">
                  <c:v>19.962916827889</c:v>
                </c:pt>
                <c:pt idx="2901">
                  <c:v>19.969934425334301</c:v>
                </c:pt>
                <c:pt idx="2902">
                  <c:v>19.976952022779599</c:v>
                </c:pt>
                <c:pt idx="2903">
                  <c:v>19.983969620224801</c:v>
                </c:pt>
                <c:pt idx="2904">
                  <c:v>19.990987217670099</c:v>
                </c:pt>
                <c:pt idx="2905">
                  <c:v>19.998004815115401</c:v>
                </c:pt>
                <c:pt idx="2906">
                  <c:v>20.005022412560699</c:v>
                </c:pt>
                <c:pt idx="2907">
                  <c:v>20.012040010006</c:v>
                </c:pt>
                <c:pt idx="2908">
                  <c:v>20.019057607451298</c:v>
                </c:pt>
                <c:pt idx="2909">
                  <c:v>20.0260752048966</c:v>
                </c:pt>
                <c:pt idx="2910">
                  <c:v>20.033092802341901</c:v>
                </c:pt>
                <c:pt idx="2911">
                  <c:v>20.040110399787199</c:v>
                </c:pt>
                <c:pt idx="2912">
                  <c:v>20.047127997232501</c:v>
                </c:pt>
                <c:pt idx="2913">
                  <c:v>20.054145594677699</c:v>
                </c:pt>
                <c:pt idx="2914">
                  <c:v>20.061163192123001</c:v>
                </c:pt>
                <c:pt idx="2915">
                  <c:v>20.068180789568299</c:v>
                </c:pt>
                <c:pt idx="2916">
                  <c:v>20.0751983870136</c:v>
                </c:pt>
                <c:pt idx="2917">
                  <c:v>20.082215984458902</c:v>
                </c:pt>
                <c:pt idx="2918">
                  <c:v>20.0892335819042</c:v>
                </c:pt>
                <c:pt idx="2919">
                  <c:v>20.096251179349501</c:v>
                </c:pt>
                <c:pt idx="2920">
                  <c:v>20.103268776794799</c:v>
                </c:pt>
                <c:pt idx="2921">
                  <c:v>20.110286374240101</c:v>
                </c:pt>
                <c:pt idx="2922">
                  <c:v>20.117303971685299</c:v>
                </c:pt>
                <c:pt idx="2923">
                  <c:v>20.124321569130601</c:v>
                </c:pt>
                <c:pt idx="2924">
                  <c:v>20.131339166575899</c:v>
                </c:pt>
                <c:pt idx="2925">
                  <c:v>20.1383567640212</c:v>
                </c:pt>
                <c:pt idx="2926">
                  <c:v>20.145374361466502</c:v>
                </c:pt>
                <c:pt idx="2927">
                  <c:v>20.152391958911799</c:v>
                </c:pt>
                <c:pt idx="2928">
                  <c:v>20.159409556357101</c:v>
                </c:pt>
                <c:pt idx="2929">
                  <c:v>20.166427153802399</c:v>
                </c:pt>
                <c:pt idx="2930">
                  <c:v>20.1734447512477</c:v>
                </c:pt>
                <c:pt idx="2931">
                  <c:v>20.180462348692998</c:v>
                </c:pt>
                <c:pt idx="2932">
                  <c:v>20.1874799461382</c:v>
                </c:pt>
                <c:pt idx="2933">
                  <c:v>20.194497543583498</c:v>
                </c:pt>
                <c:pt idx="2934">
                  <c:v>20.2015151410288</c:v>
                </c:pt>
                <c:pt idx="2935">
                  <c:v>20.208532738474101</c:v>
                </c:pt>
                <c:pt idx="2936">
                  <c:v>20.215550335919399</c:v>
                </c:pt>
                <c:pt idx="2937">
                  <c:v>20.222567933364701</c:v>
                </c:pt>
                <c:pt idx="2938">
                  <c:v>20.229585530809999</c:v>
                </c:pt>
                <c:pt idx="2939">
                  <c:v>20.2366031282553</c:v>
                </c:pt>
                <c:pt idx="2940">
                  <c:v>20.243620725700598</c:v>
                </c:pt>
                <c:pt idx="2941">
                  <c:v>20.2506383231459</c:v>
                </c:pt>
                <c:pt idx="2942">
                  <c:v>20.257655920591102</c:v>
                </c:pt>
                <c:pt idx="2943">
                  <c:v>20.2646735180364</c:v>
                </c:pt>
                <c:pt idx="2944">
                  <c:v>20.271691115481701</c:v>
                </c:pt>
                <c:pt idx="2945">
                  <c:v>20.278708712926999</c:v>
                </c:pt>
                <c:pt idx="2946">
                  <c:v>20.285726310372301</c:v>
                </c:pt>
                <c:pt idx="2947">
                  <c:v>20.292743907817599</c:v>
                </c:pt>
                <c:pt idx="2948">
                  <c:v>20.2997615052629</c:v>
                </c:pt>
                <c:pt idx="2949">
                  <c:v>20.306779102708202</c:v>
                </c:pt>
                <c:pt idx="2950">
                  <c:v>20.3137967001535</c:v>
                </c:pt>
                <c:pt idx="2951">
                  <c:v>20.320814297598801</c:v>
                </c:pt>
                <c:pt idx="2952">
                  <c:v>20.327831895044</c:v>
                </c:pt>
                <c:pt idx="2953">
                  <c:v>20.334849492489301</c:v>
                </c:pt>
                <c:pt idx="2954">
                  <c:v>20.341867089934599</c:v>
                </c:pt>
                <c:pt idx="2955">
                  <c:v>20.348884687379901</c:v>
                </c:pt>
                <c:pt idx="2956">
                  <c:v>20.355902284825198</c:v>
                </c:pt>
                <c:pt idx="2957">
                  <c:v>20.3629198822705</c:v>
                </c:pt>
                <c:pt idx="2958">
                  <c:v>20.369937479715801</c:v>
                </c:pt>
                <c:pt idx="2959">
                  <c:v>20.376955077161099</c:v>
                </c:pt>
                <c:pt idx="2960">
                  <c:v>20.383972674606401</c:v>
                </c:pt>
                <c:pt idx="2961">
                  <c:v>20.390990272051699</c:v>
                </c:pt>
                <c:pt idx="2962">
                  <c:v>20.398007869496901</c:v>
                </c:pt>
                <c:pt idx="2963">
                  <c:v>20.405025466942199</c:v>
                </c:pt>
                <c:pt idx="2964">
                  <c:v>20.4120430643875</c:v>
                </c:pt>
                <c:pt idx="2965">
                  <c:v>20.419060661832798</c:v>
                </c:pt>
                <c:pt idx="2966">
                  <c:v>20.4260782592781</c:v>
                </c:pt>
                <c:pt idx="2967">
                  <c:v>20.433095856723401</c:v>
                </c:pt>
                <c:pt idx="2968">
                  <c:v>20.440113454168699</c:v>
                </c:pt>
                <c:pt idx="2969">
                  <c:v>20.447131051614001</c:v>
                </c:pt>
                <c:pt idx="2970">
                  <c:v>20.454148649059299</c:v>
                </c:pt>
                <c:pt idx="2971">
                  <c:v>20.461166246504501</c:v>
                </c:pt>
                <c:pt idx="2972">
                  <c:v>20.468183843949799</c:v>
                </c:pt>
                <c:pt idx="2973">
                  <c:v>20.4752014413951</c:v>
                </c:pt>
                <c:pt idx="2974">
                  <c:v>20.482219038840402</c:v>
                </c:pt>
                <c:pt idx="2975">
                  <c:v>20.4892366362857</c:v>
                </c:pt>
                <c:pt idx="2976">
                  <c:v>20.496254233731001</c:v>
                </c:pt>
                <c:pt idx="2977">
                  <c:v>20.503271831176299</c:v>
                </c:pt>
                <c:pt idx="2978">
                  <c:v>20.510289428621601</c:v>
                </c:pt>
                <c:pt idx="2979">
                  <c:v>20.517307026066899</c:v>
                </c:pt>
                <c:pt idx="2980">
                  <c:v>20.5243246235122</c:v>
                </c:pt>
                <c:pt idx="2981">
                  <c:v>20.531342220957399</c:v>
                </c:pt>
                <c:pt idx="2982">
                  <c:v>20.5383598184027</c:v>
                </c:pt>
                <c:pt idx="2983">
                  <c:v>20.545377415848002</c:v>
                </c:pt>
                <c:pt idx="2984">
                  <c:v>20.5523950132933</c:v>
                </c:pt>
                <c:pt idx="2985">
                  <c:v>20.559412610738601</c:v>
                </c:pt>
                <c:pt idx="2986">
                  <c:v>20.566430208183899</c:v>
                </c:pt>
                <c:pt idx="2987">
                  <c:v>20.573447805629201</c:v>
                </c:pt>
                <c:pt idx="2988">
                  <c:v>20.580465403074498</c:v>
                </c:pt>
                <c:pt idx="2989">
                  <c:v>20.5874830005198</c:v>
                </c:pt>
                <c:pt idx="2990">
                  <c:v>20.594500597965101</c:v>
                </c:pt>
                <c:pt idx="2991">
                  <c:v>20.6015181954103</c:v>
                </c:pt>
                <c:pt idx="2992">
                  <c:v>20.608535792855601</c:v>
                </c:pt>
                <c:pt idx="2993">
                  <c:v>20.615553390300899</c:v>
                </c:pt>
                <c:pt idx="2994">
                  <c:v>20.622570987746201</c:v>
                </c:pt>
                <c:pt idx="2995">
                  <c:v>20.629588585191499</c:v>
                </c:pt>
                <c:pt idx="2996">
                  <c:v>20.6366061826368</c:v>
                </c:pt>
                <c:pt idx="2997">
                  <c:v>20.643623780082098</c:v>
                </c:pt>
                <c:pt idx="2998">
                  <c:v>20.6506413775274</c:v>
                </c:pt>
                <c:pt idx="2999">
                  <c:v>20.657658974972701</c:v>
                </c:pt>
                <c:pt idx="3000">
                  <c:v>20.6646765724179</c:v>
                </c:pt>
                <c:pt idx="3001">
                  <c:v>20.671694169863201</c:v>
                </c:pt>
                <c:pt idx="3002">
                  <c:v>20.678711767308499</c:v>
                </c:pt>
                <c:pt idx="3003">
                  <c:v>20.685729364753801</c:v>
                </c:pt>
                <c:pt idx="3004">
                  <c:v>20.692746962199099</c:v>
                </c:pt>
                <c:pt idx="3005">
                  <c:v>20.6997645596444</c:v>
                </c:pt>
                <c:pt idx="3006">
                  <c:v>20.706782157089702</c:v>
                </c:pt>
                <c:pt idx="3007">
                  <c:v>20.713799754535</c:v>
                </c:pt>
                <c:pt idx="3008">
                  <c:v>20.720817351980301</c:v>
                </c:pt>
                <c:pt idx="3009">
                  <c:v>20.727834949425599</c:v>
                </c:pt>
                <c:pt idx="3010">
                  <c:v>20.734852546870801</c:v>
                </c:pt>
                <c:pt idx="3011">
                  <c:v>20.741870144316099</c:v>
                </c:pt>
                <c:pt idx="3012">
                  <c:v>20.748887741761401</c:v>
                </c:pt>
                <c:pt idx="3013">
                  <c:v>20.755905339206699</c:v>
                </c:pt>
                <c:pt idx="3014">
                  <c:v>20.762922936652</c:v>
                </c:pt>
                <c:pt idx="3015">
                  <c:v>20.769940534097302</c:v>
                </c:pt>
                <c:pt idx="3016">
                  <c:v>20.7769581315426</c:v>
                </c:pt>
                <c:pt idx="3017">
                  <c:v>20.783975728987901</c:v>
                </c:pt>
                <c:pt idx="3018">
                  <c:v>20.790993326433199</c:v>
                </c:pt>
                <c:pt idx="3019">
                  <c:v>20.7980109238785</c:v>
                </c:pt>
                <c:pt idx="3020">
                  <c:v>20.805028521323699</c:v>
                </c:pt>
                <c:pt idx="3021">
                  <c:v>20.812046118769</c:v>
                </c:pt>
                <c:pt idx="3022">
                  <c:v>20.819063716214298</c:v>
                </c:pt>
                <c:pt idx="3023">
                  <c:v>20.8260813136596</c:v>
                </c:pt>
                <c:pt idx="3024">
                  <c:v>20.833098911104901</c:v>
                </c:pt>
                <c:pt idx="3025">
                  <c:v>20.840116508550199</c:v>
                </c:pt>
                <c:pt idx="3026">
                  <c:v>20.847134105995501</c:v>
                </c:pt>
                <c:pt idx="3027">
                  <c:v>20.854151703440799</c:v>
                </c:pt>
                <c:pt idx="3028">
                  <c:v>20.8611693008861</c:v>
                </c:pt>
                <c:pt idx="3029">
                  <c:v>20.868186898331398</c:v>
                </c:pt>
                <c:pt idx="3030">
                  <c:v>20.8752044957766</c:v>
                </c:pt>
                <c:pt idx="3031">
                  <c:v>20.882222093221898</c:v>
                </c:pt>
                <c:pt idx="3032">
                  <c:v>20.8892396906672</c:v>
                </c:pt>
                <c:pt idx="3033">
                  <c:v>20.896257288112501</c:v>
                </c:pt>
                <c:pt idx="3034">
                  <c:v>20.903274885557799</c:v>
                </c:pt>
                <c:pt idx="3035">
                  <c:v>20.910292483003101</c:v>
                </c:pt>
                <c:pt idx="3036">
                  <c:v>20.917310080448399</c:v>
                </c:pt>
                <c:pt idx="3037">
                  <c:v>20.9243276778937</c:v>
                </c:pt>
                <c:pt idx="3038">
                  <c:v>20.931345275339002</c:v>
                </c:pt>
                <c:pt idx="3039">
                  <c:v>20.9383628727843</c:v>
                </c:pt>
                <c:pt idx="3040">
                  <c:v>20.945380470229502</c:v>
                </c:pt>
                <c:pt idx="3041">
                  <c:v>20.9523980676748</c:v>
                </c:pt>
                <c:pt idx="3042">
                  <c:v>20.959415665120101</c:v>
                </c:pt>
                <c:pt idx="3043">
                  <c:v>20.966433262565399</c:v>
                </c:pt>
                <c:pt idx="3044">
                  <c:v>20.973450860010701</c:v>
                </c:pt>
                <c:pt idx="3045">
                  <c:v>20.980468457455999</c:v>
                </c:pt>
                <c:pt idx="3046">
                  <c:v>20.9874860549013</c:v>
                </c:pt>
                <c:pt idx="3047">
                  <c:v>20.994503652346602</c:v>
                </c:pt>
                <c:pt idx="3048">
                  <c:v>21.001521249791899</c:v>
                </c:pt>
                <c:pt idx="3049">
                  <c:v>21.008538847237102</c:v>
                </c:pt>
                <c:pt idx="3050">
                  <c:v>21.015556444682399</c:v>
                </c:pt>
                <c:pt idx="3051">
                  <c:v>21.022574042127701</c:v>
                </c:pt>
                <c:pt idx="3052">
                  <c:v>21.029591639572999</c:v>
                </c:pt>
                <c:pt idx="3053">
                  <c:v>21.0366092370183</c:v>
                </c:pt>
                <c:pt idx="3054">
                  <c:v>21.043626834463598</c:v>
                </c:pt>
                <c:pt idx="3055">
                  <c:v>21.0506444319089</c:v>
                </c:pt>
                <c:pt idx="3056">
                  <c:v>21.057662029354201</c:v>
                </c:pt>
                <c:pt idx="3057">
                  <c:v>21.064679626799499</c:v>
                </c:pt>
                <c:pt idx="3058">
                  <c:v>21.071697224244801</c:v>
                </c:pt>
                <c:pt idx="3059">
                  <c:v>21.078714821689999</c:v>
                </c:pt>
                <c:pt idx="3060">
                  <c:v>21.085732419135301</c:v>
                </c:pt>
                <c:pt idx="3061">
                  <c:v>21.092750016580599</c:v>
                </c:pt>
                <c:pt idx="3062">
                  <c:v>21.0997676140259</c:v>
                </c:pt>
                <c:pt idx="3063">
                  <c:v>21.106785211471198</c:v>
                </c:pt>
                <c:pt idx="3064">
                  <c:v>21.1138028089165</c:v>
                </c:pt>
                <c:pt idx="3065">
                  <c:v>21.120820406361801</c:v>
                </c:pt>
                <c:pt idx="3066">
                  <c:v>21.127838003807099</c:v>
                </c:pt>
                <c:pt idx="3067">
                  <c:v>21.134855601252401</c:v>
                </c:pt>
                <c:pt idx="3068">
                  <c:v>21.141873198697699</c:v>
                </c:pt>
                <c:pt idx="3069">
                  <c:v>21.148890796142901</c:v>
                </c:pt>
                <c:pt idx="3070">
                  <c:v>21.155908393588199</c:v>
                </c:pt>
                <c:pt idx="3071">
                  <c:v>21.1629259910335</c:v>
                </c:pt>
                <c:pt idx="3072">
                  <c:v>21.169943588478802</c:v>
                </c:pt>
                <c:pt idx="3073">
                  <c:v>21.1769611859241</c:v>
                </c:pt>
                <c:pt idx="3074">
                  <c:v>21.183978783369401</c:v>
                </c:pt>
                <c:pt idx="3075">
                  <c:v>21.190996380814699</c:v>
                </c:pt>
                <c:pt idx="3076">
                  <c:v>21.198013978260001</c:v>
                </c:pt>
                <c:pt idx="3077">
                  <c:v>21.205031575705299</c:v>
                </c:pt>
                <c:pt idx="3078">
                  <c:v>21.2120491731506</c:v>
                </c:pt>
                <c:pt idx="3079">
                  <c:v>21.219066770595798</c:v>
                </c:pt>
                <c:pt idx="3080">
                  <c:v>21.2260843680411</c:v>
                </c:pt>
                <c:pt idx="3081">
                  <c:v>21.233101965486401</c:v>
                </c:pt>
                <c:pt idx="3082">
                  <c:v>21.240119562931699</c:v>
                </c:pt>
                <c:pt idx="3083">
                  <c:v>21.247137160377001</c:v>
                </c:pt>
                <c:pt idx="3084">
                  <c:v>21.254154757822299</c:v>
                </c:pt>
                <c:pt idx="3085">
                  <c:v>21.2611723552676</c:v>
                </c:pt>
                <c:pt idx="3086">
                  <c:v>21.268189952712898</c:v>
                </c:pt>
                <c:pt idx="3087">
                  <c:v>21.2752075501582</c:v>
                </c:pt>
                <c:pt idx="3088">
                  <c:v>21.282225147603398</c:v>
                </c:pt>
                <c:pt idx="3089">
                  <c:v>21.2892427450487</c:v>
                </c:pt>
                <c:pt idx="3090">
                  <c:v>21.296260342494001</c:v>
                </c:pt>
                <c:pt idx="3091">
                  <c:v>21.303277939939299</c:v>
                </c:pt>
                <c:pt idx="3092">
                  <c:v>21.310295537384601</c:v>
                </c:pt>
                <c:pt idx="3093">
                  <c:v>21.317313134829899</c:v>
                </c:pt>
                <c:pt idx="3094">
                  <c:v>21.3243307322752</c:v>
                </c:pt>
                <c:pt idx="3095">
                  <c:v>21.331348329720502</c:v>
                </c:pt>
                <c:pt idx="3096">
                  <c:v>21.3383659271658</c:v>
                </c:pt>
                <c:pt idx="3097">
                  <c:v>21.345383524611101</c:v>
                </c:pt>
                <c:pt idx="3098">
                  <c:v>21.3524011220563</c:v>
                </c:pt>
                <c:pt idx="3099">
                  <c:v>21.359418719501601</c:v>
                </c:pt>
                <c:pt idx="3100">
                  <c:v>21.366436316946899</c:v>
                </c:pt>
                <c:pt idx="3101">
                  <c:v>21.373453914392201</c:v>
                </c:pt>
                <c:pt idx="3102">
                  <c:v>21.380471511837499</c:v>
                </c:pt>
                <c:pt idx="3103">
                  <c:v>21.3874891092828</c:v>
                </c:pt>
                <c:pt idx="3104">
                  <c:v>21.394506706728102</c:v>
                </c:pt>
                <c:pt idx="3105">
                  <c:v>21.4015243041734</c:v>
                </c:pt>
                <c:pt idx="3106">
                  <c:v>21.408541901618701</c:v>
                </c:pt>
                <c:pt idx="3107">
                  <c:v>21.415559499063999</c:v>
                </c:pt>
                <c:pt idx="3108">
                  <c:v>21.422577096509201</c:v>
                </c:pt>
                <c:pt idx="3109">
                  <c:v>21.429594693954499</c:v>
                </c:pt>
                <c:pt idx="3110">
                  <c:v>21.436612291399801</c:v>
                </c:pt>
                <c:pt idx="3111">
                  <c:v>21.443629888845098</c:v>
                </c:pt>
                <c:pt idx="3112">
                  <c:v>21.4506474862904</c:v>
                </c:pt>
                <c:pt idx="3113">
                  <c:v>21.457665083735701</c:v>
                </c:pt>
                <c:pt idx="3114">
                  <c:v>21.464682681180999</c:v>
                </c:pt>
                <c:pt idx="3115">
                  <c:v>21.471700278626301</c:v>
                </c:pt>
                <c:pt idx="3116">
                  <c:v>21.478717876071599</c:v>
                </c:pt>
                <c:pt idx="3117">
                  <c:v>21.4857354735169</c:v>
                </c:pt>
                <c:pt idx="3118">
                  <c:v>21.492753070962099</c:v>
                </c:pt>
                <c:pt idx="3119">
                  <c:v>21.4997706684074</c:v>
                </c:pt>
                <c:pt idx="3120">
                  <c:v>21.506788265852698</c:v>
                </c:pt>
                <c:pt idx="3121">
                  <c:v>21.513805863298</c:v>
                </c:pt>
                <c:pt idx="3122">
                  <c:v>21.520823460743301</c:v>
                </c:pt>
                <c:pt idx="3123">
                  <c:v>21.527841058188599</c:v>
                </c:pt>
                <c:pt idx="3124">
                  <c:v>21.534858655633901</c:v>
                </c:pt>
                <c:pt idx="3125">
                  <c:v>21.541876253079199</c:v>
                </c:pt>
                <c:pt idx="3126">
                  <c:v>21.5488938505245</c:v>
                </c:pt>
                <c:pt idx="3127">
                  <c:v>21.555911447969699</c:v>
                </c:pt>
                <c:pt idx="3128">
                  <c:v>21.562929045415</c:v>
                </c:pt>
                <c:pt idx="3129">
                  <c:v>21.569946642860302</c:v>
                </c:pt>
                <c:pt idx="3130">
                  <c:v>21.5769642403056</c:v>
                </c:pt>
                <c:pt idx="3131">
                  <c:v>21.583981837750901</c:v>
                </c:pt>
                <c:pt idx="3132">
                  <c:v>21.590999435196199</c:v>
                </c:pt>
                <c:pt idx="3133">
                  <c:v>21.598017032641501</c:v>
                </c:pt>
                <c:pt idx="3134">
                  <c:v>21.605034630086799</c:v>
                </c:pt>
                <c:pt idx="3135">
                  <c:v>21.6120522275321</c:v>
                </c:pt>
                <c:pt idx="3136">
                  <c:v>21.619069824977402</c:v>
                </c:pt>
                <c:pt idx="3137">
                  <c:v>21.6260874224226</c:v>
                </c:pt>
                <c:pt idx="3138">
                  <c:v>21.633105019867902</c:v>
                </c:pt>
                <c:pt idx="3139">
                  <c:v>21.6401226173132</c:v>
                </c:pt>
                <c:pt idx="3140">
                  <c:v>21.647140214758501</c:v>
                </c:pt>
                <c:pt idx="3141">
                  <c:v>21.654157812203799</c:v>
                </c:pt>
                <c:pt idx="3142">
                  <c:v>21.6611754096491</c:v>
                </c:pt>
                <c:pt idx="3143">
                  <c:v>21.668193007094398</c:v>
                </c:pt>
                <c:pt idx="3144">
                  <c:v>21.6752106045397</c:v>
                </c:pt>
                <c:pt idx="3145">
                  <c:v>21.682228201985001</c:v>
                </c:pt>
                <c:pt idx="3146">
                  <c:v>21.689245799430299</c:v>
                </c:pt>
                <c:pt idx="3147">
                  <c:v>21.696263396875501</c:v>
                </c:pt>
                <c:pt idx="3148">
                  <c:v>21.703280994320799</c:v>
                </c:pt>
                <c:pt idx="3149">
                  <c:v>21.710298591766101</c:v>
                </c:pt>
                <c:pt idx="3150">
                  <c:v>21.717316189211399</c:v>
                </c:pt>
                <c:pt idx="3151">
                  <c:v>21.7243337866567</c:v>
                </c:pt>
                <c:pt idx="3152">
                  <c:v>21.731351384101998</c:v>
                </c:pt>
                <c:pt idx="3153">
                  <c:v>21.7383689815473</c:v>
                </c:pt>
                <c:pt idx="3154">
                  <c:v>21.745386578992601</c:v>
                </c:pt>
                <c:pt idx="3155">
                  <c:v>21.752404176437899</c:v>
                </c:pt>
                <c:pt idx="3156">
                  <c:v>21.759421773883201</c:v>
                </c:pt>
                <c:pt idx="3157">
                  <c:v>21.766439371328399</c:v>
                </c:pt>
                <c:pt idx="3158">
                  <c:v>21.773456968773701</c:v>
                </c:pt>
                <c:pt idx="3159">
                  <c:v>21.780474566218999</c:v>
                </c:pt>
                <c:pt idx="3160">
                  <c:v>21.7874921636643</c:v>
                </c:pt>
                <c:pt idx="3161">
                  <c:v>21.794509761109602</c:v>
                </c:pt>
                <c:pt idx="3162">
                  <c:v>21.8015273585549</c:v>
                </c:pt>
                <c:pt idx="3163">
                  <c:v>21.808544956000201</c:v>
                </c:pt>
                <c:pt idx="3164">
                  <c:v>21.815562553445499</c:v>
                </c:pt>
                <c:pt idx="3165">
                  <c:v>21.822580150890801</c:v>
                </c:pt>
                <c:pt idx="3166">
                  <c:v>21.829597748335999</c:v>
                </c:pt>
                <c:pt idx="3167">
                  <c:v>21.836615345781301</c:v>
                </c:pt>
                <c:pt idx="3168">
                  <c:v>21.843632943226599</c:v>
                </c:pt>
                <c:pt idx="3169">
                  <c:v>21.8506505406719</c:v>
                </c:pt>
                <c:pt idx="3170">
                  <c:v>21.857668138117202</c:v>
                </c:pt>
                <c:pt idx="3171">
                  <c:v>21.8646857355625</c:v>
                </c:pt>
                <c:pt idx="3172">
                  <c:v>21.871703333007801</c:v>
                </c:pt>
                <c:pt idx="3173">
                  <c:v>21.878720930453099</c:v>
                </c:pt>
                <c:pt idx="3174">
                  <c:v>21.8857385278984</c:v>
                </c:pt>
                <c:pt idx="3175">
                  <c:v>21.892756125343698</c:v>
                </c:pt>
                <c:pt idx="3176">
                  <c:v>21.899773722789</c:v>
                </c:pt>
                <c:pt idx="3177">
                  <c:v>21.906791320234198</c:v>
                </c:pt>
                <c:pt idx="3178">
                  <c:v>21.9138089176795</c:v>
                </c:pt>
                <c:pt idx="3179">
                  <c:v>21.920826515124801</c:v>
                </c:pt>
                <c:pt idx="3180">
                  <c:v>21.927844112570099</c:v>
                </c:pt>
                <c:pt idx="3181">
                  <c:v>21.934861710015401</c:v>
                </c:pt>
                <c:pt idx="3182">
                  <c:v>21.941879307460699</c:v>
                </c:pt>
                <c:pt idx="3183">
                  <c:v>21.948896904906</c:v>
                </c:pt>
                <c:pt idx="3184">
                  <c:v>21.955914502351298</c:v>
                </c:pt>
                <c:pt idx="3185">
                  <c:v>21.9629320997966</c:v>
                </c:pt>
                <c:pt idx="3186">
                  <c:v>21.969949697241798</c:v>
                </c:pt>
                <c:pt idx="3187">
                  <c:v>21.9769672946871</c:v>
                </c:pt>
                <c:pt idx="3188">
                  <c:v>21.983984892132401</c:v>
                </c:pt>
                <c:pt idx="3189">
                  <c:v>21.991002489577699</c:v>
                </c:pt>
                <c:pt idx="3190">
                  <c:v>21.998020087023001</c:v>
                </c:pt>
                <c:pt idx="3191">
                  <c:v>22.005037684468299</c:v>
                </c:pt>
                <c:pt idx="3192">
                  <c:v>22.0120552819136</c:v>
                </c:pt>
                <c:pt idx="3193">
                  <c:v>22.019072879358902</c:v>
                </c:pt>
                <c:pt idx="3194">
                  <c:v>22.0260904768042</c:v>
                </c:pt>
                <c:pt idx="3195">
                  <c:v>22.033108074249501</c:v>
                </c:pt>
                <c:pt idx="3196">
                  <c:v>22.0401256716947</c:v>
                </c:pt>
                <c:pt idx="3197">
                  <c:v>22.047143269140001</c:v>
                </c:pt>
                <c:pt idx="3198">
                  <c:v>22.054160866585299</c:v>
                </c:pt>
                <c:pt idx="3199">
                  <c:v>22.061178464030601</c:v>
                </c:pt>
                <c:pt idx="3200">
                  <c:v>22.068196061475899</c:v>
                </c:pt>
                <c:pt idx="3201">
                  <c:v>22.0752136589212</c:v>
                </c:pt>
                <c:pt idx="3202">
                  <c:v>22.082231256366502</c:v>
                </c:pt>
                <c:pt idx="3203">
                  <c:v>22.089248853811799</c:v>
                </c:pt>
                <c:pt idx="3204">
                  <c:v>22.096266451257101</c:v>
                </c:pt>
                <c:pt idx="3205">
                  <c:v>22.103284048702299</c:v>
                </c:pt>
                <c:pt idx="3206">
                  <c:v>22.110301646147601</c:v>
                </c:pt>
                <c:pt idx="3207">
                  <c:v>22.117319243592899</c:v>
                </c:pt>
                <c:pt idx="3208">
                  <c:v>22.1243368410382</c:v>
                </c:pt>
                <c:pt idx="3209">
                  <c:v>22.131354438483498</c:v>
                </c:pt>
                <c:pt idx="3210">
                  <c:v>22.1383720359288</c:v>
                </c:pt>
                <c:pt idx="3211">
                  <c:v>22.145389633374101</c:v>
                </c:pt>
                <c:pt idx="3212">
                  <c:v>22.152407230819399</c:v>
                </c:pt>
                <c:pt idx="3213">
                  <c:v>22.159424828264701</c:v>
                </c:pt>
                <c:pt idx="3214">
                  <c:v>22.166442425709999</c:v>
                </c:pt>
                <c:pt idx="3215">
                  <c:v>22.173460023155201</c:v>
                </c:pt>
                <c:pt idx="3216">
                  <c:v>22.180477620600499</c:v>
                </c:pt>
                <c:pt idx="3217">
                  <c:v>22.1874952180458</c:v>
                </c:pt>
                <c:pt idx="3218">
                  <c:v>22.194512815491102</c:v>
                </c:pt>
                <c:pt idx="3219">
                  <c:v>22.2015304129364</c:v>
                </c:pt>
                <c:pt idx="3220">
                  <c:v>22.208548010381701</c:v>
                </c:pt>
                <c:pt idx="3221">
                  <c:v>22.215565607826999</c:v>
                </c:pt>
                <c:pt idx="3222">
                  <c:v>22.222583205272301</c:v>
                </c:pt>
                <c:pt idx="3223">
                  <c:v>22.229600802717599</c:v>
                </c:pt>
                <c:pt idx="3224">
                  <c:v>22.2366184001629</c:v>
                </c:pt>
                <c:pt idx="3225">
                  <c:v>22.243635997608099</c:v>
                </c:pt>
                <c:pt idx="3226">
                  <c:v>22.2506535950534</c:v>
                </c:pt>
                <c:pt idx="3227">
                  <c:v>22.257671192498702</c:v>
                </c:pt>
                <c:pt idx="3228">
                  <c:v>22.264688789944</c:v>
                </c:pt>
                <c:pt idx="3229">
                  <c:v>22.271706387389301</c:v>
                </c:pt>
                <c:pt idx="3230">
                  <c:v>22.278723984834599</c:v>
                </c:pt>
                <c:pt idx="3231">
                  <c:v>22.285741582279901</c:v>
                </c:pt>
                <c:pt idx="3232">
                  <c:v>22.292759179725198</c:v>
                </c:pt>
                <c:pt idx="3233">
                  <c:v>22.2997767771705</c:v>
                </c:pt>
                <c:pt idx="3234">
                  <c:v>22.306794374615802</c:v>
                </c:pt>
                <c:pt idx="3235">
                  <c:v>22.313811972061</c:v>
                </c:pt>
                <c:pt idx="3236">
                  <c:v>22.320829569506301</c:v>
                </c:pt>
                <c:pt idx="3237">
                  <c:v>22.327847166951599</c:v>
                </c:pt>
                <c:pt idx="3238">
                  <c:v>22.334864764396901</c:v>
                </c:pt>
                <c:pt idx="3239">
                  <c:v>22.341882361842199</c:v>
                </c:pt>
                <c:pt idx="3240">
                  <c:v>22.3488999592875</c:v>
                </c:pt>
                <c:pt idx="3241">
                  <c:v>22.355917556732798</c:v>
                </c:pt>
                <c:pt idx="3242">
                  <c:v>22.3629351541781</c:v>
                </c:pt>
                <c:pt idx="3243">
                  <c:v>22.369952751623401</c:v>
                </c:pt>
                <c:pt idx="3244">
                  <c:v>22.3769703490686</c:v>
                </c:pt>
                <c:pt idx="3245">
                  <c:v>22.383987946513901</c:v>
                </c:pt>
                <c:pt idx="3246">
                  <c:v>22.391005543959199</c:v>
                </c:pt>
                <c:pt idx="3247">
                  <c:v>22.398023141404501</c:v>
                </c:pt>
                <c:pt idx="3248">
                  <c:v>22.405040738849799</c:v>
                </c:pt>
                <c:pt idx="3249">
                  <c:v>22.4120583362951</c:v>
                </c:pt>
                <c:pt idx="3250">
                  <c:v>22.419075933740402</c:v>
                </c:pt>
                <c:pt idx="3251">
                  <c:v>22.4260935311857</c:v>
                </c:pt>
                <c:pt idx="3252">
                  <c:v>22.433111128631001</c:v>
                </c:pt>
                <c:pt idx="3253">
                  <c:v>22.440128726076299</c:v>
                </c:pt>
                <c:pt idx="3254">
                  <c:v>22.447146323521601</c:v>
                </c:pt>
                <c:pt idx="3255">
                  <c:v>22.454163920966799</c:v>
                </c:pt>
                <c:pt idx="3256">
                  <c:v>22.461181518412101</c:v>
                </c:pt>
                <c:pt idx="3257">
                  <c:v>22.468199115857399</c:v>
                </c:pt>
                <c:pt idx="3258">
                  <c:v>22.4752167133027</c:v>
                </c:pt>
                <c:pt idx="3259">
                  <c:v>22.482234310748002</c:v>
                </c:pt>
                <c:pt idx="3260">
                  <c:v>22.4892519081933</c:v>
                </c:pt>
                <c:pt idx="3261">
                  <c:v>22.496269505638601</c:v>
                </c:pt>
                <c:pt idx="3262">
                  <c:v>22.503287103083899</c:v>
                </c:pt>
                <c:pt idx="3263">
                  <c:v>22.510304700529201</c:v>
                </c:pt>
                <c:pt idx="3264">
                  <c:v>22.517322297974399</c:v>
                </c:pt>
                <c:pt idx="3265">
                  <c:v>22.5243398954197</c:v>
                </c:pt>
                <c:pt idx="3266">
                  <c:v>22.531357492864998</c:v>
                </c:pt>
                <c:pt idx="3267">
                  <c:v>22.5383750903103</c:v>
                </c:pt>
                <c:pt idx="3268">
                  <c:v>22.545392687755601</c:v>
                </c:pt>
                <c:pt idx="3269">
                  <c:v>22.552410285200899</c:v>
                </c:pt>
                <c:pt idx="3270">
                  <c:v>22.559427882646201</c:v>
                </c:pt>
                <c:pt idx="3271">
                  <c:v>22.566445480091499</c:v>
                </c:pt>
                <c:pt idx="3272">
                  <c:v>22.5734630775368</c:v>
                </c:pt>
                <c:pt idx="3273">
                  <c:v>22.580480674982098</c:v>
                </c:pt>
                <c:pt idx="3274">
                  <c:v>22.5874982724273</c:v>
                </c:pt>
                <c:pt idx="3275">
                  <c:v>22.594515869872598</c:v>
                </c:pt>
                <c:pt idx="3276">
                  <c:v>22.6015334673179</c:v>
                </c:pt>
                <c:pt idx="3277">
                  <c:v>22.608551064763201</c:v>
                </c:pt>
                <c:pt idx="3278">
                  <c:v>22.615568662208499</c:v>
                </c:pt>
                <c:pt idx="3279">
                  <c:v>22.622586259653801</c:v>
                </c:pt>
                <c:pt idx="3280">
                  <c:v>22.629603857099099</c:v>
                </c:pt>
                <c:pt idx="3281">
                  <c:v>22.6366214545444</c:v>
                </c:pt>
                <c:pt idx="3282">
                  <c:v>22.643639051989702</c:v>
                </c:pt>
                <c:pt idx="3283">
                  <c:v>22.650656649435</c:v>
                </c:pt>
                <c:pt idx="3284">
                  <c:v>22.657674246880202</c:v>
                </c:pt>
                <c:pt idx="3285">
                  <c:v>22.6646918443255</c:v>
                </c:pt>
                <c:pt idx="3286">
                  <c:v>22.671709441770801</c:v>
                </c:pt>
                <c:pt idx="3287">
                  <c:v>22.678727039216099</c:v>
                </c:pt>
                <c:pt idx="3288">
                  <c:v>22.685744636661401</c:v>
                </c:pt>
                <c:pt idx="3289">
                  <c:v>22.692762234106699</c:v>
                </c:pt>
                <c:pt idx="3290">
                  <c:v>22.699779831552</c:v>
                </c:pt>
                <c:pt idx="3291">
                  <c:v>22.706797428997302</c:v>
                </c:pt>
                <c:pt idx="3292">
                  <c:v>22.7138150264426</c:v>
                </c:pt>
                <c:pt idx="3293">
                  <c:v>22.720832623887802</c:v>
                </c:pt>
                <c:pt idx="3294">
                  <c:v>22.7278502213331</c:v>
                </c:pt>
                <c:pt idx="3295">
                  <c:v>22.734867818778401</c:v>
                </c:pt>
                <c:pt idx="3296">
                  <c:v>22.741885416223699</c:v>
                </c:pt>
                <c:pt idx="3297">
                  <c:v>22.748903013669</c:v>
                </c:pt>
                <c:pt idx="3298">
                  <c:v>22.755920611114298</c:v>
                </c:pt>
                <c:pt idx="3299">
                  <c:v>22.7629382085596</c:v>
                </c:pt>
                <c:pt idx="3300">
                  <c:v>22.769955806004901</c:v>
                </c:pt>
                <c:pt idx="3301">
                  <c:v>22.776973403450199</c:v>
                </c:pt>
                <c:pt idx="3302">
                  <c:v>22.783991000895501</c:v>
                </c:pt>
                <c:pt idx="3303">
                  <c:v>22.791008598340699</c:v>
                </c:pt>
                <c:pt idx="3304">
                  <c:v>22.798026195786001</c:v>
                </c:pt>
                <c:pt idx="3305">
                  <c:v>22.805043793231299</c:v>
                </c:pt>
                <c:pt idx="3306">
                  <c:v>22.8120613906766</c:v>
                </c:pt>
                <c:pt idx="3307">
                  <c:v>22.819078988121898</c:v>
                </c:pt>
                <c:pt idx="3308">
                  <c:v>22.8260965855672</c:v>
                </c:pt>
                <c:pt idx="3309">
                  <c:v>22.833114183012501</c:v>
                </c:pt>
                <c:pt idx="3310">
                  <c:v>22.840131780457799</c:v>
                </c:pt>
                <c:pt idx="3311">
                  <c:v>22.847149377903101</c:v>
                </c:pt>
                <c:pt idx="3312">
                  <c:v>22.854166975348399</c:v>
                </c:pt>
                <c:pt idx="3313">
                  <c:v>22.861184572793601</c:v>
                </c:pt>
                <c:pt idx="3314">
                  <c:v>22.868202170238899</c:v>
                </c:pt>
                <c:pt idx="3315">
                  <c:v>22.8752197676842</c:v>
                </c:pt>
                <c:pt idx="3316">
                  <c:v>22.882237365129502</c:v>
                </c:pt>
                <c:pt idx="3317">
                  <c:v>22.8892549625748</c:v>
                </c:pt>
                <c:pt idx="3318">
                  <c:v>22.896272560020101</c:v>
                </c:pt>
                <c:pt idx="3319">
                  <c:v>22.903290157465399</c:v>
                </c:pt>
                <c:pt idx="3320">
                  <c:v>22.910307754910701</c:v>
                </c:pt>
                <c:pt idx="3321">
                  <c:v>22.917325352355999</c:v>
                </c:pt>
                <c:pt idx="3322">
                  <c:v>22.9243429498013</c:v>
                </c:pt>
                <c:pt idx="3323">
                  <c:v>22.931360547246499</c:v>
                </c:pt>
                <c:pt idx="3324">
                  <c:v>22.9383781446918</c:v>
                </c:pt>
                <c:pt idx="3325">
                  <c:v>22.945395742137102</c:v>
                </c:pt>
                <c:pt idx="3326">
                  <c:v>22.952413339582399</c:v>
                </c:pt>
                <c:pt idx="3327">
                  <c:v>22.959430937027701</c:v>
                </c:pt>
                <c:pt idx="3328">
                  <c:v>22.966448534472999</c:v>
                </c:pt>
                <c:pt idx="3329">
                  <c:v>22.9734661319183</c:v>
                </c:pt>
                <c:pt idx="3330">
                  <c:v>22.980483729363598</c:v>
                </c:pt>
                <c:pt idx="3331">
                  <c:v>22.9875013268089</c:v>
                </c:pt>
                <c:pt idx="3332">
                  <c:v>22.994518924254201</c:v>
                </c:pt>
                <c:pt idx="3333">
                  <c:v>23.0015365216994</c:v>
                </c:pt>
                <c:pt idx="3334">
                  <c:v>23.008554119144701</c:v>
                </c:pt>
                <c:pt idx="3335">
                  <c:v>23.015571716589999</c:v>
                </c:pt>
                <c:pt idx="3336">
                  <c:v>23.022589314035301</c:v>
                </c:pt>
                <c:pt idx="3337">
                  <c:v>23.029606911480599</c:v>
                </c:pt>
                <c:pt idx="3338">
                  <c:v>23.0366245089259</c:v>
                </c:pt>
                <c:pt idx="3339">
                  <c:v>23.043642106371198</c:v>
                </c:pt>
                <c:pt idx="3340">
                  <c:v>23.0506597038165</c:v>
                </c:pt>
                <c:pt idx="3341">
                  <c:v>23.057677301261801</c:v>
                </c:pt>
                <c:pt idx="3342">
                  <c:v>23.064694898707</c:v>
                </c:pt>
                <c:pt idx="3343">
                  <c:v>23.071712496152301</c:v>
                </c:pt>
                <c:pt idx="3344">
                  <c:v>23.078730093597599</c:v>
                </c:pt>
                <c:pt idx="3345">
                  <c:v>23.085747691042901</c:v>
                </c:pt>
                <c:pt idx="3346">
                  <c:v>23.092765288488199</c:v>
                </c:pt>
                <c:pt idx="3347">
                  <c:v>23.0997828859335</c:v>
                </c:pt>
                <c:pt idx="3348">
                  <c:v>23.106800483378802</c:v>
                </c:pt>
                <c:pt idx="3349">
                  <c:v>23.1138180808241</c:v>
                </c:pt>
                <c:pt idx="3350">
                  <c:v>23.120835678269401</c:v>
                </c:pt>
                <c:pt idx="3351">
                  <c:v>23.127853275714699</c:v>
                </c:pt>
                <c:pt idx="3352">
                  <c:v>23.134870873159901</c:v>
                </c:pt>
                <c:pt idx="3353">
                  <c:v>23.141888470605199</c:v>
                </c:pt>
                <c:pt idx="3354">
                  <c:v>23.148906068050501</c:v>
                </c:pt>
                <c:pt idx="3355">
                  <c:v>23.155923665495799</c:v>
                </c:pt>
                <c:pt idx="3356">
                  <c:v>23.1629412629411</c:v>
                </c:pt>
                <c:pt idx="3357">
                  <c:v>23.169958860386402</c:v>
                </c:pt>
                <c:pt idx="3358">
                  <c:v>23.176976457831699</c:v>
                </c:pt>
                <c:pt idx="3359">
                  <c:v>23.183994055277001</c:v>
                </c:pt>
                <c:pt idx="3360">
                  <c:v>23.191011652722299</c:v>
                </c:pt>
                <c:pt idx="3361">
                  <c:v>23.1980292501676</c:v>
                </c:pt>
                <c:pt idx="3362">
                  <c:v>23.205046847612799</c:v>
                </c:pt>
                <c:pt idx="3363">
                  <c:v>23.2120644450581</c:v>
                </c:pt>
                <c:pt idx="3364">
                  <c:v>23.219082042503398</c:v>
                </c:pt>
                <c:pt idx="3365">
                  <c:v>23.2260996399487</c:v>
                </c:pt>
                <c:pt idx="3366">
                  <c:v>23.233117237394001</c:v>
                </c:pt>
                <c:pt idx="3367">
                  <c:v>23.240134834839299</c:v>
                </c:pt>
                <c:pt idx="3368">
                  <c:v>23.247152432284601</c:v>
                </c:pt>
                <c:pt idx="3369">
                  <c:v>23.254170029729899</c:v>
                </c:pt>
                <c:pt idx="3370">
                  <c:v>23.2611876271752</c:v>
                </c:pt>
                <c:pt idx="3371">
                  <c:v>23.268205224620399</c:v>
                </c:pt>
                <c:pt idx="3372">
                  <c:v>23.2752228220657</c:v>
                </c:pt>
                <c:pt idx="3373">
                  <c:v>23.282240419511002</c:v>
                </c:pt>
                <c:pt idx="3374">
                  <c:v>23.2892580169563</c:v>
                </c:pt>
                <c:pt idx="3375">
                  <c:v>23.296275614401601</c:v>
                </c:pt>
                <c:pt idx="3376">
                  <c:v>23.303293211846899</c:v>
                </c:pt>
                <c:pt idx="3377">
                  <c:v>23.310310809292201</c:v>
                </c:pt>
                <c:pt idx="3378">
                  <c:v>23.317328406737499</c:v>
                </c:pt>
                <c:pt idx="3379">
                  <c:v>23.3243460041828</c:v>
                </c:pt>
                <c:pt idx="3380">
                  <c:v>23.331363601628102</c:v>
                </c:pt>
                <c:pt idx="3381">
                  <c:v>23.3383811990733</c:v>
                </c:pt>
                <c:pt idx="3382">
                  <c:v>23.345398796518602</c:v>
                </c:pt>
                <c:pt idx="3383">
                  <c:v>23.3524163939639</c:v>
                </c:pt>
                <c:pt idx="3384">
                  <c:v>23.359433991409201</c:v>
                </c:pt>
                <c:pt idx="3385">
                  <c:v>23.366451588854499</c:v>
                </c:pt>
                <c:pt idx="3386">
                  <c:v>23.373469186299801</c:v>
                </c:pt>
                <c:pt idx="3387">
                  <c:v>23.380486783745098</c:v>
                </c:pt>
                <c:pt idx="3388">
                  <c:v>23.3875043811904</c:v>
                </c:pt>
                <c:pt idx="3389">
                  <c:v>23.394521978635701</c:v>
                </c:pt>
                <c:pt idx="3390">
                  <c:v>23.401539576080999</c:v>
                </c:pt>
                <c:pt idx="3391">
                  <c:v>23.408557173526201</c:v>
                </c:pt>
                <c:pt idx="3392">
                  <c:v>23.415574770971499</c:v>
                </c:pt>
                <c:pt idx="3393">
                  <c:v>23.422592368416801</c:v>
                </c:pt>
                <c:pt idx="3394">
                  <c:v>23.429609965862099</c:v>
                </c:pt>
                <c:pt idx="3395">
                  <c:v>23.4366275633074</c:v>
                </c:pt>
                <c:pt idx="3396">
                  <c:v>23.443645160752698</c:v>
                </c:pt>
                <c:pt idx="3397">
                  <c:v>23.450662758198</c:v>
                </c:pt>
                <c:pt idx="3398">
                  <c:v>23.457680355643301</c:v>
                </c:pt>
                <c:pt idx="3399">
                  <c:v>23.464697953088599</c:v>
                </c:pt>
                <c:pt idx="3400">
                  <c:v>23.471715550533801</c:v>
                </c:pt>
                <c:pt idx="3401">
                  <c:v>23.478733147979099</c:v>
                </c:pt>
                <c:pt idx="3402">
                  <c:v>23.485750745424401</c:v>
                </c:pt>
                <c:pt idx="3403">
                  <c:v>23.492768342869699</c:v>
                </c:pt>
                <c:pt idx="3404">
                  <c:v>23.499785940315</c:v>
                </c:pt>
                <c:pt idx="3405">
                  <c:v>23.506803537760302</c:v>
                </c:pt>
                <c:pt idx="3406">
                  <c:v>23.5138211352056</c:v>
                </c:pt>
                <c:pt idx="3407">
                  <c:v>23.520838732650901</c:v>
                </c:pt>
                <c:pt idx="3408">
                  <c:v>23.527856330096199</c:v>
                </c:pt>
                <c:pt idx="3409">
                  <c:v>23.534873927541501</c:v>
                </c:pt>
                <c:pt idx="3410">
                  <c:v>23.541891524986799</c:v>
                </c:pt>
                <c:pt idx="3411">
                  <c:v>23.548909122432001</c:v>
                </c:pt>
                <c:pt idx="3412">
                  <c:v>23.555926719877299</c:v>
                </c:pt>
                <c:pt idx="3413">
                  <c:v>23.5629443173226</c:v>
                </c:pt>
                <c:pt idx="3414">
                  <c:v>23.569961914767902</c:v>
                </c:pt>
                <c:pt idx="3415">
                  <c:v>23.5769795122132</c:v>
                </c:pt>
                <c:pt idx="3416">
                  <c:v>23.583997109658501</c:v>
                </c:pt>
                <c:pt idx="3417">
                  <c:v>23.591014707103799</c:v>
                </c:pt>
                <c:pt idx="3418">
                  <c:v>23.598032304549101</c:v>
                </c:pt>
                <c:pt idx="3419">
                  <c:v>23.605049901994398</c:v>
                </c:pt>
                <c:pt idx="3420">
                  <c:v>23.6120674994396</c:v>
                </c:pt>
                <c:pt idx="3421">
                  <c:v>23.619085096884898</c:v>
                </c:pt>
                <c:pt idx="3422">
                  <c:v>23.6261026943302</c:v>
                </c:pt>
                <c:pt idx="3423">
                  <c:v>23.633120291775501</c:v>
                </c:pt>
                <c:pt idx="3424">
                  <c:v>23.640137889220799</c:v>
                </c:pt>
                <c:pt idx="3425">
                  <c:v>23.647155486666101</c:v>
                </c:pt>
                <c:pt idx="3426">
                  <c:v>23.654173084111399</c:v>
                </c:pt>
                <c:pt idx="3427">
                  <c:v>23.6611906815567</c:v>
                </c:pt>
                <c:pt idx="3428">
                  <c:v>23.668208279001998</c:v>
                </c:pt>
                <c:pt idx="3429">
                  <c:v>23.6752258764473</c:v>
                </c:pt>
                <c:pt idx="3430">
                  <c:v>23.682243473892498</c:v>
                </c:pt>
                <c:pt idx="3431">
                  <c:v>23.6892610713378</c:v>
                </c:pt>
                <c:pt idx="3432">
                  <c:v>23.696278668783101</c:v>
                </c:pt>
                <c:pt idx="3433">
                  <c:v>23.703296266228399</c:v>
                </c:pt>
                <c:pt idx="3434">
                  <c:v>23.710313863673701</c:v>
                </c:pt>
                <c:pt idx="3435">
                  <c:v>23.717331461118999</c:v>
                </c:pt>
                <c:pt idx="3436">
                  <c:v>23.7243490585643</c:v>
                </c:pt>
                <c:pt idx="3437">
                  <c:v>23.731366656009602</c:v>
                </c:pt>
                <c:pt idx="3438">
                  <c:v>23.7383842534549</c:v>
                </c:pt>
                <c:pt idx="3439">
                  <c:v>23.745401850900201</c:v>
                </c:pt>
                <c:pt idx="3440">
                  <c:v>23.7524194483454</c:v>
                </c:pt>
                <c:pt idx="3441">
                  <c:v>23.759437045790701</c:v>
                </c:pt>
                <c:pt idx="3442">
                  <c:v>23.766454643235999</c:v>
                </c:pt>
                <c:pt idx="3443">
                  <c:v>23.773472240681301</c:v>
                </c:pt>
                <c:pt idx="3444">
                  <c:v>23.780489838126599</c:v>
                </c:pt>
                <c:pt idx="3445">
                  <c:v>23.7875074355719</c:v>
                </c:pt>
                <c:pt idx="3446">
                  <c:v>23.794525033017202</c:v>
                </c:pt>
                <c:pt idx="3447">
                  <c:v>23.8015426304625</c:v>
                </c:pt>
                <c:pt idx="3448">
                  <c:v>23.808560227907801</c:v>
                </c:pt>
                <c:pt idx="3449">
                  <c:v>23.815577825352999</c:v>
                </c:pt>
                <c:pt idx="3450">
                  <c:v>23.822595422798301</c:v>
                </c:pt>
                <c:pt idx="3451">
                  <c:v>23.829613020243599</c:v>
                </c:pt>
                <c:pt idx="3452">
                  <c:v>23.8366306176889</c:v>
                </c:pt>
                <c:pt idx="3453">
                  <c:v>23.843648215134198</c:v>
                </c:pt>
                <c:pt idx="3454">
                  <c:v>23.8506658125795</c:v>
                </c:pt>
                <c:pt idx="3455">
                  <c:v>23.857683410024801</c:v>
                </c:pt>
                <c:pt idx="3456">
                  <c:v>23.864701007470099</c:v>
                </c:pt>
                <c:pt idx="3457">
                  <c:v>23.871718604915401</c:v>
                </c:pt>
                <c:pt idx="3458">
                  <c:v>23.878736202360699</c:v>
                </c:pt>
                <c:pt idx="3459">
                  <c:v>23.885753799805901</c:v>
                </c:pt>
                <c:pt idx="3460">
                  <c:v>23.892771397251199</c:v>
                </c:pt>
                <c:pt idx="3461">
                  <c:v>23.8997889946965</c:v>
                </c:pt>
                <c:pt idx="3462">
                  <c:v>23.906806592141798</c:v>
                </c:pt>
                <c:pt idx="3463">
                  <c:v>23.9138241895871</c:v>
                </c:pt>
                <c:pt idx="3464">
                  <c:v>23.920841787032401</c:v>
                </c:pt>
                <c:pt idx="3465">
                  <c:v>23.927859384477699</c:v>
                </c:pt>
                <c:pt idx="3466">
                  <c:v>23.934876981923001</c:v>
                </c:pt>
                <c:pt idx="3467">
                  <c:v>23.941894579368299</c:v>
                </c:pt>
                <c:pt idx="3468">
                  <c:v>23.9489121768136</c:v>
                </c:pt>
                <c:pt idx="3469">
                  <c:v>23.955929774258799</c:v>
                </c:pt>
                <c:pt idx="3470">
                  <c:v>23.9629473717041</c:v>
                </c:pt>
                <c:pt idx="3471">
                  <c:v>23.969964969149402</c:v>
                </c:pt>
                <c:pt idx="3472">
                  <c:v>23.9769825665947</c:v>
                </c:pt>
                <c:pt idx="3473">
                  <c:v>23.984000164040001</c:v>
                </c:pt>
                <c:pt idx="3474">
                  <c:v>23.991017761485299</c:v>
                </c:pt>
                <c:pt idx="3475">
                  <c:v>23.998035358930601</c:v>
                </c:pt>
                <c:pt idx="3476">
                  <c:v>24.005052956375899</c:v>
                </c:pt>
                <c:pt idx="3477">
                  <c:v>24.0120705538212</c:v>
                </c:pt>
                <c:pt idx="3478">
                  <c:v>24.019088151266502</c:v>
                </c:pt>
                <c:pt idx="3479">
                  <c:v>24.0261057487117</c:v>
                </c:pt>
                <c:pt idx="3480">
                  <c:v>24.033123346157002</c:v>
                </c:pt>
                <c:pt idx="3481">
                  <c:v>24.040140943602299</c:v>
                </c:pt>
                <c:pt idx="3482">
                  <c:v>24.047158541047601</c:v>
                </c:pt>
                <c:pt idx="3483">
                  <c:v>24.054176138492899</c:v>
                </c:pt>
                <c:pt idx="3484">
                  <c:v>24.0611937359382</c:v>
                </c:pt>
                <c:pt idx="3485">
                  <c:v>24.068211333383498</c:v>
                </c:pt>
                <c:pt idx="3486">
                  <c:v>24.0752289308288</c:v>
                </c:pt>
                <c:pt idx="3487">
                  <c:v>24.082246528274101</c:v>
                </c:pt>
                <c:pt idx="3488">
                  <c:v>24.089264125719399</c:v>
                </c:pt>
                <c:pt idx="3489">
                  <c:v>24.096281723164601</c:v>
                </c:pt>
                <c:pt idx="3490">
                  <c:v>24.103299320609899</c:v>
                </c:pt>
                <c:pt idx="3491">
                  <c:v>24.110316918055201</c:v>
                </c:pt>
                <c:pt idx="3492">
                  <c:v>24.117334515500499</c:v>
                </c:pt>
                <c:pt idx="3493">
                  <c:v>24.1243521129458</c:v>
                </c:pt>
                <c:pt idx="3494">
                  <c:v>24.131369710391098</c:v>
                </c:pt>
                <c:pt idx="3495">
                  <c:v>24.1383873078364</c:v>
                </c:pt>
                <c:pt idx="3496">
                  <c:v>24.145404905281701</c:v>
                </c:pt>
                <c:pt idx="3497">
                  <c:v>24.152422502726999</c:v>
                </c:pt>
                <c:pt idx="3498">
                  <c:v>24.159440100172201</c:v>
                </c:pt>
                <c:pt idx="3499">
                  <c:v>24.166457697617499</c:v>
                </c:pt>
                <c:pt idx="3500">
                  <c:v>24.173475295062801</c:v>
                </c:pt>
                <c:pt idx="3501">
                  <c:v>24.180492892508099</c:v>
                </c:pt>
                <c:pt idx="3502">
                  <c:v>24.1875104899534</c:v>
                </c:pt>
                <c:pt idx="3503">
                  <c:v>24.194528087398702</c:v>
                </c:pt>
                <c:pt idx="3504">
                  <c:v>24.201545684844</c:v>
                </c:pt>
                <c:pt idx="3505">
                  <c:v>24.208563282289301</c:v>
                </c:pt>
                <c:pt idx="3506">
                  <c:v>24.215580879734599</c:v>
                </c:pt>
                <c:pt idx="3507">
                  <c:v>24.222598477179901</c:v>
                </c:pt>
                <c:pt idx="3508">
                  <c:v>24.229616074625099</c:v>
                </c:pt>
                <c:pt idx="3509">
                  <c:v>24.236633672070401</c:v>
                </c:pt>
                <c:pt idx="3510">
                  <c:v>24.243651269515698</c:v>
                </c:pt>
                <c:pt idx="3511">
                  <c:v>24.250668866961</c:v>
                </c:pt>
                <c:pt idx="3512">
                  <c:v>24.257686464406301</c:v>
                </c:pt>
                <c:pt idx="3513">
                  <c:v>24.264704061851599</c:v>
                </c:pt>
                <c:pt idx="3514">
                  <c:v>24.271721659296901</c:v>
                </c:pt>
                <c:pt idx="3515">
                  <c:v>24.278739256742199</c:v>
                </c:pt>
                <c:pt idx="3516">
                  <c:v>24.2857568541875</c:v>
                </c:pt>
                <c:pt idx="3517">
                  <c:v>24.292774451632798</c:v>
                </c:pt>
                <c:pt idx="3518">
                  <c:v>24.299792049078</c:v>
                </c:pt>
                <c:pt idx="3519">
                  <c:v>24.306809646523298</c:v>
                </c:pt>
                <c:pt idx="3520">
                  <c:v>24.3138272439686</c:v>
                </c:pt>
                <c:pt idx="3521">
                  <c:v>24.320844841413901</c:v>
                </c:pt>
                <c:pt idx="3522">
                  <c:v>24.327862438859199</c:v>
                </c:pt>
                <c:pt idx="3523">
                  <c:v>24.334880036304501</c:v>
                </c:pt>
                <c:pt idx="3524">
                  <c:v>24.341897633749799</c:v>
                </c:pt>
                <c:pt idx="3525">
                  <c:v>24.3489152311951</c:v>
                </c:pt>
                <c:pt idx="3526">
                  <c:v>24.355932828640402</c:v>
                </c:pt>
                <c:pt idx="3527">
                  <c:v>24.3629504260857</c:v>
                </c:pt>
                <c:pt idx="3528">
                  <c:v>24.369968023530902</c:v>
                </c:pt>
                <c:pt idx="3529">
                  <c:v>24.3769856209762</c:v>
                </c:pt>
                <c:pt idx="3530">
                  <c:v>24.384003218421501</c:v>
                </c:pt>
                <c:pt idx="3531">
                  <c:v>24.391020815866799</c:v>
                </c:pt>
                <c:pt idx="3532">
                  <c:v>24.398038413312101</c:v>
                </c:pt>
                <c:pt idx="3533">
                  <c:v>24.405056010757399</c:v>
                </c:pt>
                <c:pt idx="3534">
                  <c:v>24.4120736082027</c:v>
                </c:pt>
                <c:pt idx="3535">
                  <c:v>24.419091205648002</c:v>
                </c:pt>
                <c:pt idx="3536">
                  <c:v>24.4261088030933</c:v>
                </c:pt>
                <c:pt idx="3537">
                  <c:v>24.433126400538502</c:v>
                </c:pt>
                <c:pt idx="3538">
                  <c:v>24.4401439979838</c:v>
                </c:pt>
                <c:pt idx="3539">
                  <c:v>24.447161595429101</c:v>
                </c:pt>
                <c:pt idx="3540">
                  <c:v>24.454179192874399</c:v>
                </c:pt>
                <c:pt idx="3541">
                  <c:v>24.461196790319701</c:v>
                </c:pt>
                <c:pt idx="3542">
                  <c:v>24.468214387764998</c:v>
                </c:pt>
                <c:pt idx="3543">
                  <c:v>24.4752319852103</c:v>
                </c:pt>
                <c:pt idx="3544">
                  <c:v>24.482249582655601</c:v>
                </c:pt>
                <c:pt idx="3545">
                  <c:v>24.489267180100899</c:v>
                </c:pt>
                <c:pt idx="3546">
                  <c:v>24.496284777546201</c:v>
                </c:pt>
                <c:pt idx="3547">
                  <c:v>24.503302374991399</c:v>
                </c:pt>
                <c:pt idx="3548">
                  <c:v>24.510319972436701</c:v>
                </c:pt>
                <c:pt idx="3549">
                  <c:v>24.517337569881999</c:v>
                </c:pt>
              </c:numCache>
            </c:numRef>
          </c:xVal>
          <c:yVal>
            <c:numRef>
              <c:f>'Figure 2a BSA sup75 increase'!$H$2:$H$5701</c:f>
              <c:numCache>
                <c:formatCode>General</c:formatCode>
                <c:ptCount val="5700"/>
                <c:pt idx="0">
                  <c:v>2.5350350391085898E-4</c:v>
                </c:pt>
                <c:pt idx="1">
                  <c:v>9.6575712232667703E-4</c:v>
                </c:pt>
                <c:pt idx="2">
                  <c:v>1.4508096039145E-3</c:v>
                </c:pt>
                <c:pt idx="3">
                  <c:v>1.53835539957275E-3</c:v>
                </c:pt>
                <c:pt idx="4">
                  <c:v>1.5424547569925799E-3</c:v>
                </c:pt>
                <c:pt idx="5">
                  <c:v>1.4343259130555799E-3</c:v>
                </c:pt>
                <c:pt idx="6">
                  <c:v>1.3261970691185801E-3</c:v>
                </c:pt>
                <c:pt idx="7">
                  <c:v>1.0885231017272699E-3</c:v>
                </c:pt>
                <c:pt idx="8">
                  <c:v>8.8463498282580005E-4</c:v>
                </c:pt>
                <c:pt idx="9">
                  <c:v>7.4945746127923999E-4</c:v>
                </c:pt>
                <c:pt idx="10">
                  <c:v>6.5959455268504096E-4</c:v>
                </c:pt>
                <c:pt idx="11">
                  <c:v>5.9869768624528296E-4</c:v>
                </c:pt>
                <c:pt idx="12">
                  <c:v>5.4552935610460099E-4</c:v>
                </c:pt>
                <c:pt idx="13">
                  <c:v>4.8591005533880601E-4</c:v>
                </c:pt>
                <c:pt idx="14">
                  <c:v>4.4231333302935898E-4</c:v>
                </c:pt>
                <c:pt idx="15">
                  <c:v>4.5234554377820198E-4</c:v>
                </c:pt>
                <c:pt idx="16">
                  <c:v>5.7343750036313904E-4</c:v>
                </c:pt>
                <c:pt idx="17">
                  <c:v>8.4462759132564104E-4</c:v>
                </c:pt>
                <c:pt idx="18">
                  <c:v>1.22981563562239E-3</c:v>
                </c:pt>
                <c:pt idx="19">
                  <c:v>1.65999846729569E-3</c:v>
                </c:pt>
                <c:pt idx="20">
                  <c:v>2.0923608106144199E-3</c:v>
                </c:pt>
                <c:pt idx="21">
                  <c:v>2.5032278714096001E-3</c:v>
                </c:pt>
                <c:pt idx="22">
                  <c:v>2.8691506933338699E-3</c:v>
                </c:pt>
                <c:pt idx="23">
                  <c:v>3.16293157431688E-3</c:v>
                </c:pt>
                <c:pt idx="24">
                  <c:v>3.2411222536497101E-3</c:v>
                </c:pt>
                <c:pt idx="25">
                  <c:v>3.2696884323944399E-3</c:v>
                </c:pt>
                <c:pt idx="26">
                  <c:v>3.1906072089954202E-3</c:v>
                </c:pt>
                <c:pt idx="27">
                  <c:v>3.1115259855964E-3</c:v>
                </c:pt>
                <c:pt idx="28">
                  <c:v>2.85530647277753E-3</c:v>
                </c:pt>
                <c:pt idx="29">
                  <c:v>2.5567092482404602E-3</c:v>
                </c:pt>
                <c:pt idx="30">
                  <c:v>2.25067636197806E-3</c:v>
                </c:pt>
                <c:pt idx="31">
                  <c:v>1.9546131879515601E-3</c:v>
                </c:pt>
                <c:pt idx="32">
                  <c:v>1.6735902734016899E-3</c:v>
                </c:pt>
                <c:pt idx="33">
                  <c:v>1.41881555670882E-3</c:v>
                </c:pt>
                <c:pt idx="34">
                  <c:v>1.18919830579836E-3</c:v>
                </c:pt>
                <c:pt idx="35">
                  <c:v>9.7957856339671908E-4</c:v>
                </c:pt>
                <c:pt idx="36">
                  <c:v>7.8581512009644303E-4</c:v>
                </c:pt>
                <c:pt idx="37">
                  <c:v>6.0863899251498003E-4</c:v>
                </c:pt>
                <c:pt idx="38">
                  <c:v>4.5321873072870598E-4</c:v>
                </c:pt>
                <c:pt idx="39">
                  <c:v>3.1307288887053801E-4</c:v>
                </c:pt>
                <c:pt idx="40">
                  <c:v>1.7271982382371199E-4</c:v>
                </c:pt>
                <c:pt idx="41" formatCode="0.00E+00">
                  <c:v>3.5392471052805502E-5</c:v>
                </c:pt>
                <c:pt idx="42" formatCode="0.00E+00">
                  <c:v>-8.51424819752838E-5</c:v>
                </c:pt>
                <c:pt idx="43">
                  <c:v>-1.94625194755929E-4</c:v>
                </c:pt>
                <c:pt idx="44">
                  <c:v>-2.9604322677256298E-4</c:v>
                </c:pt>
                <c:pt idx="45">
                  <c:v>-3.9275059251985803E-4</c:v>
                </c:pt>
                <c:pt idx="46">
                  <c:v>-4.8344861286249798E-4</c:v>
                </c:pt>
                <c:pt idx="47">
                  <c:v>-5.6745958104056601E-4</c:v>
                </c:pt>
                <c:pt idx="48">
                  <c:v>-6.4852801675427797E-4</c:v>
                </c:pt>
                <c:pt idx="49">
                  <c:v>-7.1803409918400095E-4</c:v>
                </c:pt>
                <c:pt idx="50">
                  <c:v>-7.7452621668987502E-4</c:v>
                </c:pt>
                <c:pt idx="51">
                  <c:v>-8.2440667456741101E-4</c:v>
                </c:pt>
                <c:pt idx="52">
                  <c:v>-8.6660823975881604E-4</c:v>
                </c:pt>
                <c:pt idx="53">
                  <c:v>-9.0555749167698198E-4</c:v>
                </c:pt>
                <c:pt idx="54">
                  <c:v>-9.4452532555628699E-4</c:v>
                </c:pt>
                <c:pt idx="55">
                  <c:v>-9.7854819157232797E-4</c:v>
                </c:pt>
                <c:pt idx="56">
                  <c:v>-1.0042426179614099E-3</c:v>
                </c:pt>
                <c:pt idx="57">
                  <c:v>-1.02679628623358E-3</c:v>
                </c:pt>
                <c:pt idx="58">
                  <c:v>-1.0446069098313899E-3</c:v>
                </c:pt>
                <c:pt idx="59">
                  <c:v>-1.0647332130378699E-3</c:v>
                </c:pt>
                <c:pt idx="60">
                  <c:v>-1.0843549421758001E-3</c:v>
                </c:pt>
                <c:pt idx="61">
                  <c:v>-1.0974388457068399E-3</c:v>
                </c:pt>
                <c:pt idx="62">
                  <c:v>-1.11220070291263E-3</c:v>
                </c:pt>
                <c:pt idx="63">
                  <c:v>-1.1252946618954601E-3</c:v>
                </c:pt>
                <c:pt idx="64">
                  <c:v>-1.12993194271297E-3</c:v>
                </c:pt>
                <c:pt idx="65">
                  <c:v>-1.1257455239565401E-3</c:v>
                </c:pt>
                <c:pt idx="66">
                  <c:v>-1.1189803375906699E-3</c:v>
                </c:pt>
                <c:pt idx="67">
                  <c:v>-1.1072874959394299E-3</c:v>
                </c:pt>
                <c:pt idx="68">
                  <c:v>-1.0876792694090201E-3</c:v>
                </c:pt>
                <c:pt idx="69">
                  <c:v>-1.0657730956106499E-3</c:v>
                </c:pt>
                <c:pt idx="70">
                  <c:v>-1.04976035585776E-3</c:v>
                </c:pt>
                <c:pt idx="71">
                  <c:v>-1.02723693653503E-3</c:v>
                </c:pt>
                <c:pt idx="72">
                  <c:v>-9.9233394359400802E-4</c:v>
                </c:pt>
                <c:pt idx="73">
                  <c:v>-9.5306729325155405E-4</c:v>
                </c:pt>
                <c:pt idx="74">
                  <c:v>-9.1969602047582504E-4</c:v>
                </c:pt>
                <c:pt idx="75">
                  <c:v>-8.8390177732072003E-4</c:v>
                </c:pt>
                <c:pt idx="76">
                  <c:v>-8.4267399598062203E-4</c:v>
                </c:pt>
                <c:pt idx="77">
                  <c:v>-8.0422969687428197E-4</c:v>
                </c:pt>
                <c:pt idx="78">
                  <c:v>-7.7311474705825801E-4</c:v>
                </c:pt>
                <c:pt idx="79">
                  <c:v>-7.4466276060320303E-4</c:v>
                </c:pt>
                <c:pt idx="80">
                  <c:v>-7.1368390382651299E-4</c:v>
                </c:pt>
                <c:pt idx="81">
                  <c:v>-6.8796154891311099E-4</c:v>
                </c:pt>
                <c:pt idx="82">
                  <c:v>-6.6908080917379704E-4</c:v>
                </c:pt>
                <c:pt idx="83">
                  <c:v>-6.5439252175160097E-4</c:v>
                </c:pt>
                <c:pt idx="84">
                  <c:v>-6.3907166678762897E-4</c:v>
                </c:pt>
                <c:pt idx="85">
                  <c:v>-6.2826853982453996E-4</c:v>
                </c:pt>
                <c:pt idx="86">
                  <c:v>-6.2068382195142003E-4</c:v>
                </c:pt>
                <c:pt idx="87">
                  <c:v>-6.1576856052478895E-4</c:v>
                </c:pt>
                <c:pt idx="88">
                  <c:v>-6.1045373088090599E-4</c:v>
                </c:pt>
                <c:pt idx="89">
                  <c:v>-6.1317025052099101E-4</c:v>
                </c:pt>
                <c:pt idx="90">
                  <c:v>-6.1588677016107495E-4</c:v>
                </c:pt>
                <c:pt idx="91">
                  <c:v>-6.22462097030326E-4</c:v>
                </c:pt>
                <c:pt idx="92">
                  <c:v>-6.4523927230083805E-4</c:v>
                </c:pt>
                <c:pt idx="93">
                  <c:v>-6.6283929828336299E-4</c:v>
                </c:pt>
                <c:pt idx="94">
                  <c:v>-6.8294256307574301E-4</c:v>
                </c:pt>
                <c:pt idx="95">
                  <c:v>-7.0252825233719802E-4</c:v>
                </c:pt>
                <c:pt idx="96">
                  <c:v>-7.2021537768508E-4</c:v>
                </c:pt>
                <c:pt idx="97">
                  <c:v>-7.3588696759380504E-4</c:v>
                </c:pt>
                <c:pt idx="98">
                  <c:v>-7.4880736141712397E-4</c:v>
                </c:pt>
                <c:pt idx="99">
                  <c:v>-7.6688880974193905E-4</c:v>
                </c:pt>
                <c:pt idx="100">
                  <c:v>-7.9276288852142801E-4</c:v>
                </c:pt>
                <c:pt idx="101">
                  <c:v>-8.1569450210061299E-4</c:v>
                </c:pt>
                <c:pt idx="102">
                  <c:v>-8.3617915783776395E-4</c:v>
                </c:pt>
                <c:pt idx="103">
                  <c:v>-8.5600140875279605E-4</c:v>
                </c:pt>
                <c:pt idx="104">
                  <c:v>-8.7365988706263899E-4</c:v>
                </c:pt>
                <c:pt idx="105">
                  <c:v>-8.9511570501712599E-4</c:v>
                </c:pt>
                <c:pt idx="106">
                  <c:v>-9.1400385687402295E-4</c:v>
                </c:pt>
                <c:pt idx="107">
                  <c:v>-9.2638134173851899E-4</c:v>
                </c:pt>
                <c:pt idx="108">
                  <c:v>-9.3686879885894697E-4</c:v>
                </c:pt>
                <c:pt idx="109">
                  <c:v>-9.5248572284147904E-4</c:v>
                </c:pt>
                <c:pt idx="110">
                  <c:v>-9.6223514048935299E-4</c:v>
                </c:pt>
                <c:pt idx="111">
                  <c:v>-9.6977387257920003E-4</c:v>
                </c:pt>
                <c:pt idx="112">
                  <c:v>-9.791471263892659E-4</c:v>
                </c:pt>
                <c:pt idx="113">
                  <c:v>-9.8869459983029397E-4</c:v>
                </c:pt>
                <c:pt idx="114">
                  <c:v>-1.0028554472263399E-3</c:v>
                </c:pt>
                <c:pt idx="115">
                  <c:v>-1.0180593161442601E-3</c:v>
                </c:pt>
                <c:pt idx="116">
                  <c:v>-1.0307536326680999E-3</c:v>
                </c:pt>
                <c:pt idx="117">
                  <c:v>-1.0353957128841E-3</c:v>
                </c:pt>
                <c:pt idx="118">
                  <c:v>-1.0372969199988801E-3</c:v>
                </c:pt>
                <c:pt idx="119">
                  <c:v>-1.0380438455374801E-3</c:v>
                </c:pt>
                <c:pt idx="120">
                  <c:v>-1.03949308125354E-3</c:v>
                </c:pt>
                <c:pt idx="121">
                  <c:v>-1.0395766106052701E-3</c:v>
                </c:pt>
                <c:pt idx="122">
                  <c:v>-1.039660139957E-3</c:v>
                </c:pt>
                <c:pt idx="123">
                  <c:v>-1.04019344573325E-3</c:v>
                </c:pt>
                <c:pt idx="124">
                  <c:v>-1.04053349936768E-3</c:v>
                </c:pt>
                <c:pt idx="125">
                  <c:v>-1.0408735530020999E-3</c:v>
                </c:pt>
                <c:pt idx="126">
                  <c:v>-1.0414765491317101E-3</c:v>
                </c:pt>
                <c:pt idx="127">
                  <c:v>-1.03782324104191E-3</c:v>
                </c:pt>
                <c:pt idx="128">
                  <c:v>-1.0370736546095401E-3</c:v>
                </c:pt>
                <c:pt idx="129">
                  <c:v>-1.03704710905569E-3</c:v>
                </c:pt>
                <c:pt idx="130">
                  <c:v>-1.0384893517754101E-3</c:v>
                </c:pt>
                <c:pt idx="131">
                  <c:v>-1.03993159449513E-3</c:v>
                </c:pt>
                <c:pt idx="132">
                  <c:v>-1.04284262548841E-3</c:v>
                </c:pt>
                <c:pt idx="133">
                  <c:v>-1.07076308471557E-3</c:v>
                </c:pt>
                <c:pt idx="134">
                  <c:v>-1.0545585638147899E-3</c:v>
                </c:pt>
                <c:pt idx="135">
                  <c:v>-1.0350046767007401E-3</c:v>
                </c:pt>
                <c:pt idx="136">
                  <c:v>-1.02664937287128E-3</c:v>
                </c:pt>
                <c:pt idx="137">
                  <c:v>-1.02276769103756E-3</c:v>
                </c:pt>
                <c:pt idx="138">
                  <c:v>-1.0211228202016899E-3</c:v>
                </c:pt>
                <c:pt idx="139">
                  <c:v>-1.0194779493658301E-3</c:v>
                </c:pt>
                <c:pt idx="140">
                  <c:v>-1.01833251965142E-3</c:v>
                </c:pt>
                <c:pt idx="141">
                  <c:v>-1.01288109093754E-3</c:v>
                </c:pt>
                <c:pt idx="142">
                  <c:v>-1.0093458909336201E-3</c:v>
                </c:pt>
                <c:pt idx="143">
                  <c:v>-1.00261949897617E-3</c:v>
                </c:pt>
                <c:pt idx="144">
                  <c:v>-1.0025878327896501E-3</c:v>
                </c:pt>
                <c:pt idx="145">
                  <c:v>-1.00310392923702E-3</c:v>
                </c:pt>
                <c:pt idx="146">
                  <c:v>-1.0036200256843999E-3</c:v>
                </c:pt>
                <c:pt idx="147">
                  <c:v>-1.0076274426247399E-3</c:v>
                </c:pt>
                <c:pt idx="148">
                  <c:v>-1.0112775313623E-3</c:v>
                </c:pt>
                <c:pt idx="149">
                  <c:v>-1.00984943993409E-3</c:v>
                </c:pt>
                <c:pt idx="150">
                  <c:v>-1.0100548103871899E-3</c:v>
                </c:pt>
                <c:pt idx="151">
                  <c:v>-1.0102601808402801E-3</c:v>
                </c:pt>
                <c:pt idx="152">
                  <c:v>-1.0101549028917599E-3</c:v>
                </c:pt>
                <c:pt idx="153">
                  <c:v>-1.0111915675432501E-3</c:v>
                </c:pt>
                <c:pt idx="154">
                  <c:v>-1.01222823219474E-3</c:v>
                </c:pt>
                <c:pt idx="155">
                  <c:v>-1.0161006486676301E-3</c:v>
                </c:pt>
                <c:pt idx="156">
                  <c:v>-1.0172193075645699E-3</c:v>
                </c:pt>
                <c:pt idx="157">
                  <c:v>-1.01763029599869E-3</c:v>
                </c:pt>
                <c:pt idx="158">
                  <c:v>-1.0180412844327999E-3</c:v>
                </c:pt>
                <c:pt idx="159">
                  <c:v>-1.0190925157965199E-3</c:v>
                </c:pt>
                <c:pt idx="160">
                  <c:v>-1.02140974016092E-3</c:v>
                </c:pt>
                <c:pt idx="161">
                  <c:v>-1.02720255983714E-3</c:v>
                </c:pt>
                <c:pt idx="162">
                  <c:v>-1.02642015391927E-3</c:v>
                </c:pt>
                <c:pt idx="163">
                  <c:v>-1.0230622979533299E-3</c:v>
                </c:pt>
                <c:pt idx="164">
                  <c:v>-1.0213534625725801E-3</c:v>
                </c:pt>
                <c:pt idx="165">
                  <c:v>-1.02146787759131E-3</c:v>
                </c:pt>
                <c:pt idx="166">
                  <c:v>-1.02158229261003E-3</c:v>
                </c:pt>
                <c:pt idx="167">
                  <c:v>-1.0254088674332799E-3</c:v>
                </c:pt>
                <c:pt idx="168">
                  <c:v>-1.0266896086121901E-3</c:v>
                </c:pt>
                <c:pt idx="169">
                  <c:v>-1.0287766851624601E-3</c:v>
                </c:pt>
                <c:pt idx="170">
                  <c:v>-1.0354247918871701E-3</c:v>
                </c:pt>
                <c:pt idx="171">
                  <c:v>-1.0367717240565399E-3</c:v>
                </c:pt>
                <c:pt idx="172">
                  <c:v>-1.0329638234049599E-3</c:v>
                </c:pt>
                <c:pt idx="173">
                  <c:v>-1.03182323475022E-3</c:v>
                </c:pt>
                <c:pt idx="174">
                  <c:v>-1.0326305662124501E-3</c:v>
                </c:pt>
                <c:pt idx="175">
                  <c:v>-1.03343789767467E-3</c:v>
                </c:pt>
                <c:pt idx="176">
                  <c:v>-1.03566916253788E-3</c:v>
                </c:pt>
                <c:pt idx="177">
                  <c:v>-1.0380125226823701E-3</c:v>
                </c:pt>
                <c:pt idx="178">
                  <c:v>-1.0429161435843901E-3</c:v>
                </c:pt>
                <c:pt idx="179">
                  <c:v>-1.04367532047825E-3</c:v>
                </c:pt>
                <c:pt idx="180">
                  <c:v>-1.0446341420415699E-3</c:v>
                </c:pt>
                <c:pt idx="181">
                  <c:v>-1.04667197544295E-3</c:v>
                </c:pt>
                <c:pt idx="182">
                  <c:v>-1.0483619822597001E-3</c:v>
                </c:pt>
                <c:pt idx="183">
                  <c:v>-1.0482750288345599E-3</c:v>
                </c:pt>
                <c:pt idx="184">
                  <c:v>-1.0480316845191001E-3</c:v>
                </c:pt>
                <c:pt idx="185">
                  <c:v>-1.04866566359729E-3</c:v>
                </c:pt>
                <c:pt idx="186">
                  <c:v>-1.04929964267547E-3</c:v>
                </c:pt>
                <c:pt idx="187">
                  <c:v>-1.0505685710109501E-3</c:v>
                </c:pt>
                <c:pt idx="188">
                  <c:v>-1.0528610063533499E-3</c:v>
                </c:pt>
                <c:pt idx="189">
                  <c:v>-1.0561840076066401E-3</c:v>
                </c:pt>
                <c:pt idx="190">
                  <c:v>-1.0591520501270399E-3</c:v>
                </c:pt>
                <c:pt idx="191">
                  <c:v>-1.0617606886601199E-3</c:v>
                </c:pt>
                <c:pt idx="192">
                  <c:v>-1.06465457498854E-3</c:v>
                </c:pt>
                <c:pt idx="193">
                  <c:v>-1.06602663179313E-3</c:v>
                </c:pt>
                <c:pt idx="194">
                  <c:v>-1.0649852339827399E-3</c:v>
                </c:pt>
                <c:pt idx="195">
                  <c:v>-1.0669026366404901E-3</c:v>
                </c:pt>
                <c:pt idx="196">
                  <c:v>-1.0688200392982401E-3</c:v>
                </c:pt>
                <c:pt idx="197">
                  <c:v>-1.0730489271477E-3</c:v>
                </c:pt>
                <c:pt idx="198">
                  <c:v>-1.0789612972188301E-3</c:v>
                </c:pt>
                <c:pt idx="199">
                  <c:v>-1.0840704772904E-3</c:v>
                </c:pt>
                <c:pt idx="200">
                  <c:v>-1.09069833204303E-3</c:v>
                </c:pt>
                <c:pt idx="201">
                  <c:v>-1.0916034850446299E-3</c:v>
                </c:pt>
                <c:pt idx="202">
                  <c:v>-1.0913132964141699E-3</c:v>
                </c:pt>
                <c:pt idx="203">
                  <c:v>-1.0910231077837201E-3</c:v>
                </c:pt>
                <c:pt idx="204">
                  <c:v>-1.08873754236E-3</c:v>
                </c:pt>
                <c:pt idx="205">
                  <c:v>-1.08962309216281E-3</c:v>
                </c:pt>
                <c:pt idx="206">
                  <c:v>-1.09050864196561E-3</c:v>
                </c:pt>
                <c:pt idx="207">
                  <c:v>-1.0940447640722501E-3</c:v>
                </c:pt>
                <c:pt idx="208">
                  <c:v>-1.0984187733689801E-3</c:v>
                </c:pt>
                <c:pt idx="209">
                  <c:v>-1.0966819070201399E-3</c:v>
                </c:pt>
                <c:pt idx="210">
                  <c:v>-1.0897148362809001E-3</c:v>
                </c:pt>
                <c:pt idx="211">
                  <c:v>-1.08933970108538E-3</c:v>
                </c:pt>
                <c:pt idx="212">
                  <c:v>-1.0894642628059899E-3</c:v>
                </c:pt>
                <c:pt idx="213">
                  <c:v>-1.0895888245266E-3</c:v>
                </c:pt>
                <c:pt idx="214">
                  <c:v>-1.09043635475443E-3</c:v>
                </c:pt>
                <c:pt idx="215">
                  <c:v>-1.09252904502666E-3</c:v>
                </c:pt>
                <c:pt idx="216">
                  <c:v>-1.09625148300049E-3</c:v>
                </c:pt>
                <c:pt idx="217">
                  <c:v>-1.0961155534361801E-3</c:v>
                </c:pt>
                <c:pt idx="218">
                  <c:v>-1.0959796238718699E-3</c:v>
                </c:pt>
                <c:pt idx="219">
                  <c:v>-1.0958012673116201E-3</c:v>
                </c:pt>
                <c:pt idx="220">
                  <c:v>-1.0963264511889899E-3</c:v>
                </c:pt>
                <c:pt idx="221">
                  <c:v>-1.09685163506637E-3</c:v>
                </c:pt>
                <c:pt idx="222">
                  <c:v>-1.1002353754113101E-3</c:v>
                </c:pt>
                <c:pt idx="223">
                  <c:v>-1.1049047832839801E-3</c:v>
                </c:pt>
                <c:pt idx="224">
                  <c:v>-1.10508650775905E-3</c:v>
                </c:pt>
                <c:pt idx="225">
                  <c:v>-1.1052682322341299E-3</c:v>
                </c:pt>
                <c:pt idx="226">
                  <c:v>-1.10566066914616E-3</c:v>
                </c:pt>
                <c:pt idx="227">
                  <c:v>-1.1065405135674701E-3</c:v>
                </c:pt>
                <c:pt idx="228">
                  <c:v>-1.1071909775315499E-3</c:v>
                </c:pt>
                <c:pt idx="229">
                  <c:v>-1.1086894301099901E-3</c:v>
                </c:pt>
                <c:pt idx="230">
                  <c:v>-1.1103220364040399E-3</c:v>
                </c:pt>
                <c:pt idx="231">
                  <c:v>-1.10924286059733E-3</c:v>
                </c:pt>
                <c:pt idx="232">
                  <c:v>-1.1087307768518899E-3</c:v>
                </c:pt>
                <c:pt idx="233">
                  <c:v>-1.1089629266898399E-3</c:v>
                </c:pt>
                <c:pt idx="234">
                  <c:v>-1.1091950765277901E-3</c:v>
                </c:pt>
                <c:pt idx="235">
                  <c:v>-1.1096811146802E-3</c:v>
                </c:pt>
                <c:pt idx="236">
                  <c:v>-1.1104768335390401E-3</c:v>
                </c:pt>
                <c:pt idx="237">
                  <c:v>-1.11127255239789E-3</c:v>
                </c:pt>
                <c:pt idx="238">
                  <c:v>-1.11336901714251E-3</c:v>
                </c:pt>
                <c:pt idx="239">
                  <c:v>-1.1099512950355701E-3</c:v>
                </c:pt>
                <c:pt idx="240">
                  <c:v>-1.1052419650142899E-3</c:v>
                </c:pt>
                <c:pt idx="241">
                  <c:v>-1.10535274714713E-3</c:v>
                </c:pt>
                <c:pt idx="242">
                  <c:v>-1.10546352927998E-3</c:v>
                </c:pt>
                <c:pt idx="243">
                  <c:v>-1.10667621673344E-3</c:v>
                </c:pt>
                <c:pt idx="244">
                  <c:v>-1.1067070433983201E-3</c:v>
                </c:pt>
                <c:pt idx="245">
                  <c:v>-1.1054463737450199E-3</c:v>
                </c:pt>
                <c:pt idx="246">
                  <c:v>-1.10519026312685E-3</c:v>
                </c:pt>
                <c:pt idx="247">
                  <c:v>-1.10493415250869E-3</c:v>
                </c:pt>
                <c:pt idx="248">
                  <c:v>-1.1029400818111099E-3</c:v>
                </c:pt>
                <c:pt idx="249">
                  <c:v>-1.1010841038174E-3</c:v>
                </c:pt>
                <c:pt idx="250">
                  <c:v>-1.1012369259837901E-3</c:v>
                </c:pt>
                <c:pt idx="251">
                  <c:v>-1.10138974815018E-3</c:v>
                </c:pt>
                <c:pt idx="252">
                  <c:v>-1.1031703995408001E-3</c:v>
                </c:pt>
                <c:pt idx="253">
                  <c:v>-1.10855240981943E-3</c:v>
                </c:pt>
                <c:pt idx="254">
                  <c:v>-1.1081745961008501E-3</c:v>
                </c:pt>
                <c:pt idx="255">
                  <c:v>-1.10488695621245E-3</c:v>
                </c:pt>
                <c:pt idx="256">
                  <c:v>-1.0989618946590199E-3</c:v>
                </c:pt>
                <c:pt idx="257">
                  <c:v>-1.09290865570814E-3</c:v>
                </c:pt>
                <c:pt idx="258">
                  <c:v>-1.0929485058535401E-3</c:v>
                </c:pt>
                <c:pt idx="259">
                  <c:v>-1.09298835599895E-3</c:v>
                </c:pt>
                <c:pt idx="260">
                  <c:v>-1.09337382918813E-3</c:v>
                </c:pt>
                <c:pt idx="261">
                  <c:v>-1.0952871553265701E-3</c:v>
                </c:pt>
                <c:pt idx="262">
                  <c:v>-1.09669726134624E-3</c:v>
                </c:pt>
                <c:pt idx="263">
                  <c:v>-1.0953896513269E-3</c:v>
                </c:pt>
                <c:pt idx="264">
                  <c:v>-1.0939686516498999E-3</c:v>
                </c:pt>
                <c:pt idx="265">
                  <c:v>-1.0916777015952601E-3</c:v>
                </c:pt>
                <c:pt idx="266">
                  <c:v>-1.0914860829015201E-3</c:v>
                </c:pt>
                <c:pt idx="267">
                  <c:v>-1.0918755406806699E-3</c:v>
                </c:pt>
                <c:pt idx="268">
                  <c:v>-1.0922649984598199E-3</c:v>
                </c:pt>
                <c:pt idx="269">
                  <c:v>-1.0994261382239201E-3</c:v>
                </c:pt>
                <c:pt idx="270">
                  <c:v>-1.09428006369347E-3</c:v>
                </c:pt>
                <c:pt idx="271">
                  <c:v>-1.08754221053499E-3</c:v>
                </c:pt>
                <c:pt idx="272">
                  <c:v>-1.0874850743080599E-3</c:v>
                </c:pt>
                <c:pt idx="273">
                  <c:v>-1.0842308432085399E-3</c:v>
                </c:pt>
                <c:pt idx="274">
                  <c:v>-1.0841955358656299E-3</c:v>
                </c:pt>
                <c:pt idx="275">
                  <c:v>-1.0845438851499901E-3</c:v>
                </c:pt>
                <c:pt idx="276">
                  <c:v>-1.08489223443435E-3</c:v>
                </c:pt>
                <c:pt idx="277">
                  <c:v>-1.08189794501626E-3</c:v>
                </c:pt>
                <c:pt idx="278">
                  <c:v>-1.08079038371189E-3</c:v>
                </c:pt>
                <c:pt idx="279">
                  <c:v>-1.07834633302752E-3</c:v>
                </c:pt>
                <c:pt idx="280">
                  <c:v>-1.07722092346725E-3</c:v>
                </c:pt>
                <c:pt idx="281">
                  <c:v>-1.0760955139069799E-3</c:v>
                </c:pt>
                <c:pt idx="282">
                  <c:v>-1.0732711019780701E-3</c:v>
                </c:pt>
                <c:pt idx="283">
                  <c:v>-1.07258621252533E-3</c:v>
                </c:pt>
                <c:pt idx="284">
                  <c:v>-1.0719013230725901E-3</c:v>
                </c:pt>
                <c:pt idx="285">
                  <c:v>-1.0680061824103399E-3</c:v>
                </c:pt>
                <c:pt idx="286">
                  <c:v>-1.06901919189805E-3</c:v>
                </c:pt>
                <c:pt idx="287">
                  <c:v>-1.0700322013857701E-3</c:v>
                </c:pt>
                <c:pt idx="288">
                  <c:v>-1.0724032306320601E-3</c:v>
                </c:pt>
                <c:pt idx="289">
                  <c:v>-1.0728852546551301E-3</c:v>
                </c:pt>
                <c:pt idx="290">
                  <c:v>-1.0717011406822801E-3</c:v>
                </c:pt>
                <c:pt idx="291">
                  <c:v>-1.07051702670944E-3</c:v>
                </c:pt>
                <c:pt idx="292">
                  <c:v>-1.07121325091937E-3</c:v>
                </c:pt>
                <c:pt idx="293">
                  <c:v>-1.0719094751293001E-3</c:v>
                </c:pt>
                <c:pt idx="294">
                  <c:v>-1.07381214152912E-3</c:v>
                </c:pt>
                <c:pt idx="295">
                  <c:v>-1.0751021855981301E-3</c:v>
                </c:pt>
                <c:pt idx="296">
                  <c:v>-1.0769097790413E-3</c:v>
                </c:pt>
                <c:pt idx="297">
                  <c:v>-1.0776584849853501E-3</c:v>
                </c:pt>
                <c:pt idx="298">
                  <c:v>-1.07988679220558E-3</c:v>
                </c:pt>
                <c:pt idx="299">
                  <c:v>-1.0877579714628799E-3</c:v>
                </c:pt>
                <c:pt idx="300">
                  <c:v>-1.0869142904517701E-3</c:v>
                </c:pt>
                <c:pt idx="301">
                  <c:v>-1.0825144607383599E-3</c:v>
                </c:pt>
                <c:pt idx="302">
                  <c:v>-1.0813805523591799E-3</c:v>
                </c:pt>
                <c:pt idx="303">
                  <c:v>-1.0820374296606099E-3</c:v>
                </c:pt>
                <c:pt idx="304">
                  <c:v>-1.0826943069620499E-3</c:v>
                </c:pt>
                <c:pt idx="305">
                  <c:v>-1.0843105885602099E-3</c:v>
                </c:pt>
                <c:pt idx="306">
                  <c:v>-1.08522731887952E-3</c:v>
                </c:pt>
                <c:pt idx="307">
                  <c:v>-1.0848195856100499E-3</c:v>
                </c:pt>
                <c:pt idx="308">
                  <c:v>-1.0804040568015601E-3</c:v>
                </c:pt>
                <c:pt idx="309">
                  <c:v>-1.0807420171088801E-3</c:v>
                </c:pt>
                <c:pt idx="310">
                  <c:v>-1.08107997741621E-3</c:v>
                </c:pt>
                <c:pt idx="311">
                  <c:v>-1.08182904792159E-3</c:v>
                </c:pt>
                <c:pt idx="312">
                  <c:v>-1.08316339154937E-3</c:v>
                </c:pt>
                <c:pt idx="313">
                  <c:v>-1.0844977351771401E-3</c:v>
                </c:pt>
                <c:pt idx="314">
                  <c:v>-1.0898933920245901E-3</c:v>
                </c:pt>
                <c:pt idx="315">
                  <c:v>-1.0830251623004999E-3</c:v>
                </c:pt>
                <c:pt idx="316">
                  <c:v>-1.08172580002303E-3</c:v>
                </c:pt>
                <c:pt idx="317">
                  <c:v>-1.08115241890013E-3</c:v>
                </c:pt>
                <c:pt idx="318">
                  <c:v>-1.08213056586253E-3</c:v>
                </c:pt>
                <c:pt idx="319">
                  <c:v>-1.0831087128249401E-3</c:v>
                </c:pt>
                <c:pt idx="320">
                  <c:v>-1.08528316957677E-3</c:v>
                </c:pt>
                <c:pt idx="321">
                  <c:v>-1.0922115883745199E-3</c:v>
                </c:pt>
                <c:pt idx="322">
                  <c:v>-1.09307953667229E-3</c:v>
                </c:pt>
                <c:pt idx="323">
                  <c:v>-1.09556667758504E-3</c:v>
                </c:pt>
                <c:pt idx="324">
                  <c:v>-1.09762922999609E-3</c:v>
                </c:pt>
                <c:pt idx="325">
                  <c:v>-1.0944389273008801E-3</c:v>
                </c:pt>
                <c:pt idx="326">
                  <c:v>-1.0929714195088301E-3</c:v>
                </c:pt>
                <c:pt idx="327">
                  <c:v>-1.09231252408878E-3</c:v>
                </c:pt>
                <c:pt idx="328">
                  <c:v>-1.09426133308404E-3</c:v>
                </c:pt>
                <c:pt idx="329">
                  <c:v>-1.0962101420793E-3</c:v>
                </c:pt>
                <c:pt idx="330">
                  <c:v>-1.1038202131618501E-3</c:v>
                </c:pt>
                <c:pt idx="331">
                  <c:v>-1.1020785157512499E-3</c:v>
                </c:pt>
                <c:pt idx="332">
                  <c:v>-1.10139543844328E-3</c:v>
                </c:pt>
                <c:pt idx="333">
                  <c:v>-1.10251883817479E-3</c:v>
                </c:pt>
                <c:pt idx="334">
                  <c:v>-1.1036422379063101E-3</c:v>
                </c:pt>
                <c:pt idx="335">
                  <c:v>-1.1091102014530599E-3</c:v>
                </c:pt>
                <c:pt idx="336">
                  <c:v>-1.11359837774592E-3</c:v>
                </c:pt>
                <c:pt idx="337">
                  <c:v>-1.1127558219733501E-3</c:v>
                </c:pt>
                <c:pt idx="338">
                  <c:v>-1.1123485173562401E-3</c:v>
                </c:pt>
                <c:pt idx="339">
                  <c:v>-1.11395167495998E-3</c:v>
                </c:pt>
                <c:pt idx="340">
                  <c:v>-1.1155548325637299E-3</c:v>
                </c:pt>
                <c:pt idx="341">
                  <c:v>-1.1178055344330199E-3</c:v>
                </c:pt>
                <c:pt idx="342">
                  <c:v>-1.11825388879899E-3</c:v>
                </c:pt>
                <c:pt idx="343">
                  <c:v>-1.1205766004199599E-3</c:v>
                </c:pt>
                <c:pt idx="344">
                  <c:v>-1.1259881844133E-3</c:v>
                </c:pt>
                <c:pt idx="345">
                  <c:v>-1.12764458173376E-3</c:v>
                </c:pt>
                <c:pt idx="346">
                  <c:v>-1.12483031107466E-3</c:v>
                </c:pt>
                <c:pt idx="347">
                  <c:v>-1.1247702085791999E-3</c:v>
                </c:pt>
                <c:pt idx="348">
                  <c:v>-1.1271632060082699E-3</c:v>
                </c:pt>
                <c:pt idx="349">
                  <c:v>-1.12955620343733E-3</c:v>
                </c:pt>
                <c:pt idx="350">
                  <c:v>-1.1302560727504899E-3</c:v>
                </c:pt>
                <c:pt idx="351">
                  <c:v>-1.1315004275335701E-3</c:v>
                </c:pt>
                <c:pt idx="352">
                  <c:v>-1.13218111515766E-3</c:v>
                </c:pt>
                <c:pt idx="353">
                  <c:v>-1.1269033671981699E-3</c:v>
                </c:pt>
                <c:pt idx="354">
                  <c:v>-1.1271927059128199E-3</c:v>
                </c:pt>
                <c:pt idx="355">
                  <c:v>-1.1274820446274701E-3</c:v>
                </c:pt>
                <c:pt idx="356">
                  <c:v>-1.1289651288784899E-3</c:v>
                </c:pt>
                <c:pt idx="357">
                  <c:v>-1.13199174970196E-3</c:v>
                </c:pt>
                <c:pt idx="358">
                  <c:v>-1.13264406370251E-3</c:v>
                </c:pt>
                <c:pt idx="359">
                  <c:v>-1.13784930723682E-3</c:v>
                </c:pt>
                <c:pt idx="360">
                  <c:v>-1.1422638105676201E-3</c:v>
                </c:pt>
                <c:pt idx="361">
                  <c:v>-1.1403820793087201E-3</c:v>
                </c:pt>
                <c:pt idx="362">
                  <c:v>-1.14051325939919E-3</c:v>
                </c:pt>
                <c:pt idx="363">
                  <c:v>-1.1406444394896501E-3</c:v>
                </c:pt>
                <c:pt idx="364">
                  <c:v>-1.1431876172907E-3</c:v>
                </c:pt>
                <c:pt idx="365">
                  <c:v>-1.14987669422781E-3</c:v>
                </c:pt>
                <c:pt idx="366">
                  <c:v>-1.15444972314932E-3</c:v>
                </c:pt>
                <c:pt idx="367">
                  <c:v>-1.1573194053701001E-3</c:v>
                </c:pt>
                <c:pt idx="368">
                  <c:v>-1.15632159002571E-3</c:v>
                </c:pt>
                <c:pt idx="369">
                  <c:v>-1.15688088324493E-3</c:v>
                </c:pt>
                <c:pt idx="370">
                  <c:v>-1.15744017646415E-3</c:v>
                </c:pt>
                <c:pt idx="371">
                  <c:v>-1.15914241260656E-3</c:v>
                </c:pt>
                <c:pt idx="372">
                  <c:v>-1.16046452075127E-3</c:v>
                </c:pt>
                <c:pt idx="373">
                  <c:v>-1.16346004298633E-3</c:v>
                </c:pt>
                <c:pt idx="374">
                  <c:v>-1.1677253051133401E-3</c:v>
                </c:pt>
                <c:pt idx="375">
                  <c:v>-1.17050020440748E-3</c:v>
                </c:pt>
                <c:pt idx="376">
                  <c:v>-1.1757119927853501E-3</c:v>
                </c:pt>
                <c:pt idx="377">
                  <c:v>-1.1741936251176001E-3</c:v>
                </c:pt>
                <c:pt idx="378">
                  <c:v>-1.17298144182519E-3</c:v>
                </c:pt>
                <c:pt idx="379">
                  <c:v>-1.1725206118537101E-3</c:v>
                </c:pt>
                <c:pt idx="380">
                  <c:v>-1.1731203108531201E-3</c:v>
                </c:pt>
                <c:pt idx="381">
                  <c:v>-1.1737200098525301E-3</c:v>
                </c:pt>
                <c:pt idx="382">
                  <c:v>-1.18064044187684E-3</c:v>
                </c:pt>
                <c:pt idx="383">
                  <c:v>-1.18317368134277E-3</c:v>
                </c:pt>
                <c:pt idx="384">
                  <c:v>-1.18265811973592E-3</c:v>
                </c:pt>
                <c:pt idx="385">
                  <c:v>-1.18242137814152E-3</c:v>
                </c:pt>
                <c:pt idx="386">
                  <c:v>-1.18232404655333E-3</c:v>
                </c:pt>
                <c:pt idx="387">
                  <c:v>-1.18285067887708E-3</c:v>
                </c:pt>
                <c:pt idx="388">
                  <c:v>-1.1833773112008301E-3</c:v>
                </c:pt>
                <c:pt idx="389">
                  <c:v>-1.1845279074365099E-3</c:v>
                </c:pt>
                <c:pt idx="390">
                  <c:v>-1.1897209998427099E-3</c:v>
                </c:pt>
                <c:pt idx="391">
                  <c:v>-1.19511725971443E-3</c:v>
                </c:pt>
                <c:pt idx="392">
                  <c:v>-1.19741662061061E-3</c:v>
                </c:pt>
                <c:pt idx="393">
                  <c:v>-1.1985259982590401E-3</c:v>
                </c:pt>
                <c:pt idx="394">
                  <c:v>-1.19963537590747E-3</c:v>
                </c:pt>
                <c:pt idx="395">
                  <c:v>-1.2026886593710299E-3</c:v>
                </c:pt>
                <c:pt idx="396">
                  <c:v>-1.2010462168387599E-3</c:v>
                </c:pt>
                <c:pt idx="397">
                  <c:v>-1.2005950100931299E-3</c:v>
                </c:pt>
                <c:pt idx="398">
                  <c:v>-1.2001438033475099E-3</c:v>
                </c:pt>
                <c:pt idx="399">
                  <c:v>-1.2011654071782799E-3</c:v>
                </c:pt>
                <c:pt idx="400">
                  <c:v>-1.2021870110090599E-3</c:v>
                </c:pt>
                <c:pt idx="401">
                  <c:v>-1.20565982836518E-3</c:v>
                </c:pt>
                <c:pt idx="402">
                  <c:v>-1.2084351000029899E-3</c:v>
                </c:pt>
                <c:pt idx="403">
                  <c:v>-1.21124168695443E-3</c:v>
                </c:pt>
                <c:pt idx="404">
                  <c:v>-1.22069660157285E-3</c:v>
                </c:pt>
                <c:pt idx="405">
                  <c:v>-1.2252177185815101E-3</c:v>
                </c:pt>
                <c:pt idx="406">
                  <c:v>-1.2247998057188199E-3</c:v>
                </c:pt>
                <c:pt idx="407">
                  <c:v>-1.2230796365072601E-3</c:v>
                </c:pt>
                <c:pt idx="408">
                  <c:v>-1.22316972118322E-3</c:v>
                </c:pt>
                <c:pt idx="409">
                  <c:v>-1.2232598058591899E-3</c:v>
                </c:pt>
                <c:pt idx="410">
                  <c:v>-1.2298472381278001E-3</c:v>
                </c:pt>
                <c:pt idx="411">
                  <c:v>-1.2378519631996E-3</c:v>
                </c:pt>
                <c:pt idx="412">
                  <c:v>-1.24397072900538E-3</c:v>
                </c:pt>
                <c:pt idx="413">
                  <c:v>-1.2445483117771499E-3</c:v>
                </c:pt>
                <c:pt idx="414">
                  <c:v>-1.2413366297421599E-3</c:v>
                </c:pt>
                <c:pt idx="415">
                  <c:v>-1.2410827203866699E-3</c:v>
                </c:pt>
                <c:pt idx="416">
                  <c:v>-1.2410756876112699E-3</c:v>
                </c:pt>
                <c:pt idx="417">
                  <c:v>-1.2414487912499599E-3</c:v>
                </c:pt>
                <c:pt idx="418">
                  <c:v>-1.2418218948886399E-3</c:v>
                </c:pt>
                <c:pt idx="419">
                  <c:v>-1.2425751349414099E-3</c:v>
                </c:pt>
                <c:pt idx="420">
                  <c:v>-1.2513985471929901E-3</c:v>
                </c:pt>
                <c:pt idx="421">
                  <c:v>-1.2505888867650099E-3</c:v>
                </c:pt>
                <c:pt idx="422">
                  <c:v>-1.24598731190042E-3</c:v>
                </c:pt>
                <c:pt idx="423">
                  <c:v>-1.24138573703583E-3</c:v>
                </c:pt>
                <c:pt idx="424">
                  <c:v>-1.24037876879278E-3</c:v>
                </c:pt>
                <c:pt idx="425">
                  <c:v>-1.24022891887238E-3</c:v>
                </c:pt>
                <c:pt idx="426">
                  <c:v>-1.24056941052167E-3</c:v>
                </c:pt>
                <c:pt idx="427">
                  <c:v>-1.24090990217097E-3</c:v>
                </c:pt>
                <c:pt idx="428">
                  <c:v>-1.24629121786131E-3</c:v>
                </c:pt>
                <c:pt idx="429">
                  <c:v>-1.25087657243747E-3</c:v>
                </c:pt>
                <c:pt idx="430">
                  <c:v>-1.25091012646951E-3</c:v>
                </c:pt>
                <c:pt idx="431">
                  <c:v>-1.2509436805015501E-3</c:v>
                </c:pt>
                <c:pt idx="432">
                  <c:v>-1.2513278368968799E-3</c:v>
                </c:pt>
                <c:pt idx="433">
                  <c:v>-1.2519969738413899E-3</c:v>
                </c:pt>
                <c:pt idx="434">
                  <c:v>-1.2526661107859099E-3</c:v>
                </c:pt>
                <c:pt idx="435">
                  <c:v>-1.2605300313317E-3</c:v>
                </c:pt>
                <c:pt idx="436">
                  <c:v>-1.26531588018865E-3</c:v>
                </c:pt>
                <c:pt idx="437">
                  <c:v>-1.2649901637336301E-3</c:v>
                </c:pt>
                <c:pt idx="438">
                  <c:v>-1.26389742463949E-3</c:v>
                </c:pt>
                <c:pt idx="439">
                  <c:v>-1.26417416327317E-3</c:v>
                </c:pt>
                <c:pt idx="440">
                  <c:v>-1.2644509019068401E-3</c:v>
                </c:pt>
                <c:pt idx="441">
                  <c:v>-1.26617296503378E-3</c:v>
                </c:pt>
                <c:pt idx="442">
                  <c:v>-1.2679543186655999E-3</c:v>
                </c:pt>
                <c:pt idx="443">
                  <c:v>-1.2697356722974199E-3</c:v>
                </c:pt>
                <c:pt idx="444">
                  <c:v>-1.2728466117189201E-3</c:v>
                </c:pt>
                <c:pt idx="445">
                  <c:v>-1.27174809676961E-3</c:v>
                </c:pt>
                <c:pt idx="446">
                  <c:v>-1.26727616489008E-3</c:v>
                </c:pt>
                <c:pt idx="447">
                  <c:v>-1.26364699288002E-3</c:v>
                </c:pt>
                <c:pt idx="448">
                  <c:v>-1.2627160701914901E-3</c:v>
                </c:pt>
                <c:pt idx="449">
                  <c:v>-1.26263496126792E-3</c:v>
                </c:pt>
                <c:pt idx="450">
                  <c:v>-1.2630969010801001E-3</c:v>
                </c:pt>
                <c:pt idx="451">
                  <c:v>-1.26355884089229E-3</c:v>
                </c:pt>
                <c:pt idx="452">
                  <c:v>-1.2651447902931299E-3</c:v>
                </c:pt>
                <c:pt idx="453">
                  <c:v>-1.2613582981574501E-3</c:v>
                </c:pt>
                <c:pt idx="454">
                  <c:v>-1.2591124296586599E-3</c:v>
                </c:pt>
                <c:pt idx="455">
                  <c:v>-1.25686656115987E-3</c:v>
                </c:pt>
                <c:pt idx="456">
                  <c:v>-1.25682428735765E-3</c:v>
                </c:pt>
                <c:pt idx="457">
                  <c:v>-1.25695963160221E-3</c:v>
                </c:pt>
                <c:pt idx="458">
                  <c:v>-1.25709497584676E-3</c:v>
                </c:pt>
                <c:pt idx="459">
                  <c:v>-1.2577815325875001E-3</c:v>
                </c:pt>
                <c:pt idx="460">
                  <c:v>-1.2584680893282299E-3</c:v>
                </c:pt>
                <c:pt idx="461">
                  <c:v>-1.26408813516076E-3</c:v>
                </c:pt>
                <c:pt idx="462">
                  <c:v>-1.26191321864217E-3</c:v>
                </c:pt>
                <c:pt idx="463">
                  <c:v>-1.25317406051339E-3</c:v>
                </c:pt>
                <c:pt idx="464">
                  <c:v>-1.25032372483072E-3</c:v>
                </c:pt>
                <c:pt idx="465">
                  <c:v>-1.25027832682102E-3</c:v>
                </c:pt>
                <c:pt idx="466">
                  <c:v>-1.2511169458820799E-3</c:v>
                </c:pt>
                <c:pt idx="467">
                  <c:v>-1.2519555649431399E-3</c:v>
                </c:pt>
                <c:pt idx="468">
                  <c:v>-1.2504606610471E-3</c:v>
                </c:pt>
                <c:pt idx="469">
                  <c:v>-1.25067773385036E-3</c:v>
                </c:pt>
                <c:pt idx="470">
                  <c:v>-1.25089480665362E-3</c:v>
                </c:pt>
                <c:pt idx="471">
                  <c:v>-1.25159258359464E-3</c:v>
                </c:pt>
                <c:pt idx="472">
                  <c:v>-1.25184517267821E-3</c:v>
                </c:pt>
                <c:pt idx="473">
                  <c:v>-1.2523884598875201E-3</c:v>
                </c:pt>
                <c:pt idx="474">
                  <c:v>-1.25315440595574E-3</c:v>
                </c:pt>
                <c:pt idx="475">
                  <c:v>-1.2523845841587501E-3</c:v>
                </c:pt>
                <c:pt idx="476">
                  <c:v>-1.2520479774391E-3</c:v>
                </c:pt>
                <c:pt idx="477">
                  <c:v>-1.2517113707194499E-3</c:v>
                </c:pt>
                <c:pt idx="478">
                  <c:v>-1.2494336063966301E-3</c:v>
                </c:pt>
                <c:pt idx="479">
                  <c:v>-1.2474832537445199E-3</c:v>
                </c:pt>
                <c:pt idx="480">
                  <c:v>-1.2472930745007699E-3</c:v>
                </c:pt>
                <c:pt idx="481">
                  <c:v>-1.2471028952570199E-3</c:v>
                </c:pt>
                <c:pt idx="482">
                  <c:v>-1.24461629270074E-3</c:v>
                </c:pt>
                <c:pt idx="483">
                  <c:v>-1.2397362514148401E-3</c:v>
                </c:pt>
                <c:pt idx="484">
                  <c:v>-1.2336942719363799E-3</c:v>
                </c:pt>
                <c:pt idx="485">
                  <c:v>-1.23227066499937E-3</c:v>
                </c:pt>
                <c:pt idx="486">
                  <c:v>-1.2311485157090599E-3</c:v>
                </c:pt>
                <c:pt idx="487">
                  <c:v>-1.2307449433716199E-3</c:v>
                </c:pt>
                <c:pt idx="488">
                  <c:v>-1.22771406687862E-3</c:v>
                </c:pt>
                <c:pt idx="489">
                  <c:v>-1.22021267439482E-3</c:v>
                </c:pt>
                <c:pt idx="490">
                  <c:v>-1.2173075241299299E-3</c:v>
                </c:pt>
                <c:pt idx="491">
                  <c:v>-1.21587560704533E-3</c:v>
                </c:pt>
                <c:pt idx="492">
                  <c:v>-1.21444368996074E-3</c:v>
                </c:pt>
                <c:pt idx="493">
                  <c:v>-1.21440721030345E-3</c:v>
                </c:pt>
                <c:pt idx="494">
                  <c:v>-1.2146493440292701E-3</c:v>
                </c:pt>
                <c:pt idx="495">
                  <c:v>-1.2148914777550901E-3</c:v>
                </c:pt>
                <c:pt idx="496">
                  <c:v>-1.2165447555647301E-3</c:v>
                </c:pt>
                <c:pt idx="497">
                  <c:v>-1.21403247380685E-3</c:v>
                </c:pt>
                <c:pt idx="498">
                  <c:v>-1.2122688211671001E-3</c:v>
                </c:pt>
                <c:pt idx="499">
                  <c:v>-1.2115748241248801E-3</c:v>
                </c:pt>
                <c:pt idx="500">
                  <c:v>-1.21164448238216E-3</c:v>
                </c:pt>
                <c:pt idx="501">
                  <c:v>-1.21171414063945E-3</c:v>
                </c:pt>
                <c:pt idx="502">
                  <c:v>-1.21585758111653E-3</c:v>
                </c:pt>
                <c:pt idx="503">
                  <c:v>-1.2190773875767199E-3</c:v>
                </c:pt>
                <c:pt idx="504">
                  <c:v>-1.2188518116612399E-3</c:v>
                </c:pt>
                <c:pt idx="505">
                  <c:v>-1.21552632722035E-3</c:v>
                </c:pt>
                <c:pt idx="506">
                  <c:v>-1.2128700306786001E-3</c:v>
                </c:pt>
                <c:pt idx="507">
                  <c:v>-1.2128693088114301E-3</c:v>
                </c:pt>
                <c:pt idx="508">
                  <c:v>-1.2128685869442601E-3</c:v>
                </c:pt>
                <c:pt idx="509">
                  <c:v>-1.21124614325187E-3</c:v>
                </c:pt>
                <c:pt idx="510">
                  <c:v>-1.2058735953029401E-3</c:v>
                </c:pt>
                <c:pt idx="511">
                  <c:v>-1.2054972422867001E-3</c:v>
                </c:pt>
                <c:pt idx="512">
                  <c:v>-1.2051208892704601E-3</c:v>
                </c:pt>
                <c:pt idx="513">
                  <c:v>-1.1984627430868999E-3</c:v>
                </c:pt>
                <c:pt idx="514">
                  <c:v>-1.19429965691236E-3</c:v>
                </c:pt>
                <c:pt idx="515">
                  <c:v>-1.1934460027130901E-3</c:v>
                </c:pt>
                <c:pt idx="516">
                  <c:v>-1.19342379000925E-3</c:v>
                </c:pt>
                <c:pt idx="517">
                  <c:v>-1.1935559381719199E-3</c:v>
                </c:pt>
                <c:pt idx="518">
                  <c:v>-1.1936880863345799E-3</c:v>
                </c:pt>
                <c:pt idx="519">
                  <c:v>-1.1935017066519299E-3</c:v>
                </c:pt>
                <c:pt idx="520">
                  <c:v>-1.1914362939759401E-3</c:v>
                </c:pt>
                <c:pt idx="521">
                  <c:v>-1.1862639537266501E-3</c:v>
                </c:pt>
                <c:pt idx="522">
                  <c:v>-1.1859704510687799E-3</c:v>
                </c:pt>
                <c:pt idx="523">
                  <c:v>-1.1861211184928601E-3</c:v>
                </c:pt>
                <c:pt idx="524">
                  <c:v>-1.1862717859169401E-3</c:v>
                </c:pt>
                <c:pt idx="525">
                  <c:v>-1.1902972277329101E-3</c:v>
                </c:pt>
                <c:pt idx="526">
                  <c:v>-1.1942367008506299E-3</c:v>
                </c:pt>
                <c:pt idx="527">
                  <c:v>-1.1948740014469999E-3</c:v>
                </c:pt>
                <c:pt idx="528">
                  <c:v>-1.1901330304194299E-3</c:v>
                </c:pt>
                <c:pt idx="529">
                  <c:v>-1.1817700770037601E-3</c:v>
                </c:pt>
                <c:pt idx="530">
                  <c:v>-1.18158294591499E-3</c:v>
                </c:pt>
                <c:pt idx="531">
                  <c:v>-1.1817190605982999E-3</c:v>
                </c:pt>
                <c:pt idx="532">
                  <c:v>-1.1818551752816101E-3</c:v>
                </c:pt>
                <c:pt idx="533">
                  <c:v>-1.1824745419172799E-3</c:v>
                </c:pt>
                <c:pt idx="534">
                  <c:v>-1.1852734120060501E-3</c:v>
                </c:pt>
                <c:pt idx="535">
                  <c:v>-1.1839208346834599E-3</c:v>
                </c:pt>
                <c:pt idx="536">
                  <c:v>-1.1792192685933099E-3</c:v>
                </c:pt>
                <c:pt idx="537">
                  <c:v>-1.1757081231699501E-3</c:v>
                </c:pt>
                <c:pt idx="538">
                  <c:v>-1.1749007718224399E-3</c:v>
                </c:pt>
                <c:pt idx="539">
                  <c:v>-1.1757525630072901E-3</c:v>
                </c:pt>
                <c:pt idx="540">
                  <c:v>-1.1766043541921499E-3</c:v>
                </c:pt>
                <c:pt idx="541">
                  <c:v>-1.1824487562750699E-3</c:v>
                </c:pt>
                <c:pt idx="542">
                  <c:v>-1.18545319247527E-3</c:v>
                </c:pt>
                <c:pt idx="543">
                  <c:v>-1.1830985850987399E-3</c:v>
                </c:pt>
                <c:pt idx="544">
                  <c:v>-1.17604008879582E-3</c:v>
                </c:pt>
                <c:pt idx="545">
                  <c:v>-1.1694799058818001E-3</c:v>
                </c:pt>
                <c:pt idx="546">
                  <c:v>-1.16954467558373E-3</c:v>
                </c:pt>
                <c:pt idx="547">
                  <c:v>-1.16960944528566E-3</c:v>
                </c:pt>
                <c:pt idx="548">
                  <c:v>-1.1702073568861E-3</c:v>
                </c:pt>
                <c:pt idx="549">
                  <c:v>-1.1700947986066699E-3</c:v>
                </c:pt>
                <c:pt idx="550">
                  <c:v>-1.16263086104338E-3</c:v>
                </c:pt>
                <c:pt idx="551">
                  <c:v>-1.1563134886627799E-3</c:v>
                </c:pt>
                <c:pt idx="552">
                  <c:v>-1.1542635295939099E-3</c:v>
                </c:pt>
                <c:pt idx="553">
                  <c:v>-1.1530400365167199E-3</c:v>
                </c:pt>
                <c:pt idx="554">
                  <c:v>-1.1526714356662399E-3</c:v>
                </c:pt>
                <c:pt idx="555">
                  <c:v>-1.1536937921200301E-3</c:v>
                </c:pt>
                <c:pt idx="556">
                  <c:v>-1.15471614857383E-3</c:v>
                </c:pt>
                <c:pt idx="557">
                  <c:v>-1.1572248473120999E-3</c:v>
                </c:pt>
                <c:pt idx="558">
                  <c:v>-1.15463236023759E-3</c:v>
                </c:pt>
                <c:pt idx="559">
                  <c:v>-1.14785008460535E-3</c:v>
                </c:pt>
                <c:pt idx="560">
                  <c:v>-1.14876217878897E-3</c:v>
                </c:pt>
                <c:pt idx="561">
                  <c:v>-1.1496742729725899E-3</c:v>
                </c:pt>
                <c:pt idx="562">
                  <c:v>-1.1517597891167199E-3</c:v>
                </c:pt>
                <c:pt idx="563">
                  <c:v>-1.15468204167611E-3</c:v>
                </c:pt>
                <c:pt idx="564">
                  <c:v>-1.1554301357831001E-3</c:v>
                </c:pt>
                <c:pt idx="565">
                  <c:v>-1.15617822989008E-3</c:v>
                </c:pt>
                <c:pt idx="566">
                  <c:v>-1.15625019726862E-3</c:v>
                </c:pt>
                <c:pt idx="567">
                  <c:v>-1.1517599231593101E-3</c:v>
                </c:pt>
                <c:pt idx="568">
                  <c:v>-1.1496527041939301E-3</c:v>
                </c:pt>
                <c:pt idx="569">
                  <c:v>-1.14804430742165E-3</c:v>
                </c:pt>
                <c:pt idx="570">
                  <c:v>-1.1431511009599099E-3</c:v>
                </c:pt>
                <c:pt idx="571">
                  <c:v>-1.1415527466792899E-3</c:v>
                </c:pt>
                <c:pt idx="572">
                  <c:v>-1.1413536464617701E-3</c:v>
                </c:pt>
                <c:pt idx="573">
                  <c:v>-1.14115454624425E-3</c:v>
                </c:pt>
                <c:pt idx="574">
                  <c:v>-1.13652512871297E-3</c:v>
                </c:pt>
                <c:pt idx="575">
                  <c:v>-1.13524873070985E-3</c:v>
                </c:pt>
                <c:pt idx="576">
                  <c:v>-1.1349776115547701E-3</c:v>
                </c:pt>
                <c:pt idx="577">
                  <c:v>-1.1347064923996799E-3</c:v>
                </c:pt>
                <c:pt idx="578">
                  <c:v>-1.13297099136967E-3</c:v>
                </c:pt>
                <c:pt idx="579">
                  <c:v>-1.1321318478638401E-3</c:v>
                </c:pt>
                <c:pt idx="580">
                  <c:v>-1.1312927043580199E-3</c:v>
                </c:pt>
                <c:pt idx="581">
                  <c:v>-1.1252605723928999E-3</c:v>
                </c:pt>
                <c:pt idx="582">
                  <c:v>-1.1252417755391599E-3</c:v>
                </c:pt>
                <c:pt idx="583">
                  <c:v>-1.1252229786854299E-3</c:v>
                </c:pt>
                <c:pt idx="584">
                  <c:v>-1.12368865871026E-3</c:v>
                </c:pt>
                <c:pt idx="585">
                  <c:v>-1.11874573513796E-3</c:v>
                </c:pt>
                <c:pt idx="586">
                  <c:v>-1.1191577723990501E-3</c:v>
                </c:pt>
                <c:pt idx="587">
                  <c:v>-1.1195698096601401E-3</c:v>
                </c:pt>
                <c:pt idx="588">
                  <c:v>-1.12072635780633E-3</c:v>
                </c:pt>
                <c:pt idx="589">
                  <c:v>-1.1210182829158701E-3</c:v>
                </c:pt>
                <c:pt idx="590">
                  <c:v>-1.12073723308439E-3</c:v>
                </c:pt>
                <c:pt idx="591">
                  <c:v>-1.1189248946002299E-3</c:v>
                </c:pt>
                <c:pt idx="592">
                  <c:v>-1.1174140573314601E-3</c:v>
                </c:pt>
                <c:pt idx="593">
                  <c:v>-1.11830012089747E-3</c:v>
                </c:pt>
                <c:pt idx="594">
                  <c:v>-1.11918618446348E-3</c:v>
                </c:pt>
                <c:pt idx="595">
                  <c:v>-1.1216116078005701E-3</c:v>
                </c:pt>
                <c:pt idx="596">
                  <c:v>-1.1245924342895501E-3</c:v>
                </c:pt>
                <c:pt idx="597">
                  <c:v>-1.11923743175326E-3</c:v>
                </c:pt>
                <c:pt idx="598">
                  <c:v>-1.1140155992688801E-3</c:v>
                </c:pt>
                <c:pt idx="599">
                  <c:v>-1.11040060677892E-3</c:v>
                </c:pt>
                <c:pt idx="600">
                  <c:v>-1.1086825605120399E-3</c:v>
                </c:pt>
                <c:pt idx="601">
                  <c:v>-1.1088757112329901E-3</c:v>
                </c:pt>
                <c:pt idx="602">
                  <c:v>-1.10906886195395E-3</c:v>
                </c:pt>
                <c:pt idx="603">
                  <c:v>-1.10843573490252E-3</c:v>
                </c:pt>
                <c:pt idx="604">
                  <c:v>-1.1025815091362599E-3</c:v>
                </c:pt>
                <c:pt idx="605">
                  <c:v>-1.09197693197008E-3</c:v>
                </c:pt>
                <c:pt idx="606">
                  <c:v>-1.09182068072018E-3</c:v>
                </c:pt>
                <c:pt idx="607">
                  <c:v>-1.0918116099635101E-3</c:v>
                </c:pt>
                <c:pt idx="608">
                  <c:v>-1.09180253920684E-3</c:v>
                </c:pt>
                <c:pt idx="609">
                  <c:v>-1.0889390026143199E-3</c:v>
                </c:pt>
                <c:pt idx="610">
                  <c:v>-1.0885058193454999E-3</c:v>
                </c:pt>
                <c:pt idx="611">
                  <c:v>-1.08614399258697E-3</c:v>
                </c:pt>
                <c:pt idx="612">
                  <c:v>-1.08459679249515E-3</c:v>
                </c:pt>
                <c:pt idx="613">
                  <c:v>-1.0846987874477401E-3</c:v>
                </c:pt>
                <c:pt idx="614">
                  <c:v>-1.08480078240032E-3</c:v>
                </c:pt>
                <c:pt idx="615">
                  <c:v>-1.08342817144821E-3</c:v>
                </c:pt>
                <c:pt idx="616">
                  <c:v>-1.0830056531894901E-3</c:v>
                </c:pt>
                <c:pt idx="617">
                  <c:v>-1.08341092088857E-3</c:v>
                </c:pt>
                <c:pt idx="618">
                  <c:v>-1.0838161885876501E-3</c:v>
                </c:pt>
                <c:pt idx="619">
                  <c:v>-1.08034837021713E-3</c:v>
                </c:pt>
                <c:pt idx="620">
                  <c:v>-1.07439077767374E-3</c:v>
                </c:pt>
                <c:pt idx="621">
                  <c:v>-1.0714103930055401E-3</c:v>
                </c:pt>
                <c:pt idx="622">
                  <c:v>-1.06716132241249E-3</c:v>
                </c:pt>
                <c:pt idx="623">
                  <c:v>-1.06338627812395E-3</c:v>
                </c:pt>
                <c:pt idx="624">
                  <c:v>-1.06269411759517E-3</c:v>
                </c:pt>
                <c:pt idx="625">
                  <c:v>-1.0620019570663801E-3</c:v>
                </c:pt>
                <c:pt idx="626">
                  <c:v>-1.0598712587935499E-3</c:v>
                </c:pt>
                <c:pt idx="627">
                  <c:v>-1.05424048428673E-3</c:v>
                </c:pt>
                <c:pt idx="628">
                  <c:v>-1.0479399940301699E-3</c:v>
                </c:pt>
                <c:pt idx="629">
                  <c:v>-1.0433812430119399E-3</c:v>
                </c:pt>
                <c:pt idx="630">
                  <c:v>-1.04283538028673E-3</c:v>
                </c:pt>
                <c:pt idx="631">
                  <c:v>-1.0426158420229999E-3</c:v>
                </c:pt>
                <c:pt idx="632">
                  <c:v>-1.04460935482435E-3</c:v>
                </c:pt>
                <c:pt idx="633">
                  <c:v>-1.04660286762569E-3</c:v>
                </c:pt>
                <c:pt idx="634">
                  <c:v>-1.04276550378117E-3</c:v>
                </c:pt>
                <c:pt idx="635">
                  <c:v>-1.03150285218218E-3</c:v>
                </c:pt>
                <c:pt idx="636">
                  <c:v>-1.0231290308616E-3</c:v>
                </c:pt>
                <c:pt idx="637">
                  <c:v>-1.02185180364303E-3</c:v>
                </c:pt>
                <c:pt idx="638">
                  <c:v>-1.02200571201621E-3</c:v>
                </c:pt>
                <c:pt idx="639">
                  <c:v>-1.0221596203893999E-3</c:v>
                </c:pt>
                <c:pt idx="640">
                  <c:v>-1.0233285833711799E-3</c:v>
                </c:pt>
                <c:pt idx="641">
                  <c:v>-1.0204582286857499E-3</c:v>
                </c:pt>
                <c:pt idx="642">
                  <c:v>-1.01707435061152E-3</c:v>
                </c:pt>
                <c:pt idx="643">
                  <c:v>-1.01602270848804E-3</c:v>
                </c:pt>
                <c:pt idx="644">
                  <c:v>-1.01497106636456E-3</c:v>
                </c:pt>
                <c:pt idx="645">
                  <c:v>-1.0149454393454699E-3</c:v>
                </c:pt>
                <c:pt idx="646">
                  <c:v>-1.0089013835203099E-3</c:v>
                </c:pt>
                <c:pt idx="647">
                  <c:v>-1.0052558929057301E-3</c:v>
                </c:pt>
                <c:pt idx="648">
                  <c:v>-1.0051762202529201E-3</c:v>
                </c:pt>
                <c:pt idx="649">
                  <c:v>-1.0008786636802301E-3</c:v>
                </c:pt>
                <c:pt idx="650">
                  <c:v>-9.942240932169521E-4</c:v>
                </c:pt>
                <c:pt idx="651">
                  <c:v>-9.8592281734092495E-4</c:v>
                </c:pt>
                <c:pt idx="652">
                  <c:v>-9.7639957240295498E-4</c:v>
                </c:pt>
                <c:pt idx="653">
                  <c:v>-9.7306332718212105E-4</c:v>
                </c:pt>
                <c:pt idx="654">
                  <c:v>-9.7176515188622796E-4</c:v>
                </c:pt>
                <c:pt idx="655">
                  <c:v>-9.73857061221314E-4</c:v>
                </c:pt>
                <c:pt idx="656">
                  <c:v>-9.7594897055640003E-4</c:v>
                </c:pt>
                <c:pt idx="657">
                  <c:v>-9.7493022355297002E-4</c:v>
                </c:pt>
                <c:pt idx="658">
                  <c:v>-9.7122977196042505E-4</c:v>
                </c:pt>
                <c:pt idx="659">
                  <c:v>-9.59951539314387E-4</c:v>
                </c:pt>
                <c:pt idx="660">
                  <c:v>-9.5891340650563095E-4</c:v>
                </c:pt>
                <c:pt idx="661">
                  <c:v>-9.5846338183184403E-4</c:v>
                </c:pt>
                <c:pt idx="662">
                  <c:v>-9.58013357158057E-4</c:v>
                </c:pt>
                <c:pt idx="663">
                  <c:v>-9.5756227532960798E-4</c:v>
                </c:pt>
                <c:pt idx="664">
                  <c:v>-9.5621729323339295E-4</c:v>
                </c:pt>
                <c:pt idx="665">
                  <c:v>-9.5139382523792598E-4</c:v>
                </c:pt>
                <c:pt idx="666">
                  <c:v>-9.4643683757337398E-4</c:v>
                </c:pt>
                <c:pt idx="667">
                  <c:v>-9.4473834948040195E-4</c:v>
                </c:pt>
                <c:pt idx="668">
                  <c:v>-9.4125957000587102E-4</c:v>
                </c:pt>
                <c:pt idx="669">
                  <c:v>-9.3631523064956895E-4</c:v>
                </c:pt>
                <c:pt idx="670">
                  <c:v>-9.3097902586534596E-4</c:v>
                </c:pt>
                <c:pt idx="671">
                  <c:v>-9.2798428407468703E-4</c:v>
                </c:pt>
                <c:pt idx="672">
                  <c:v>-9.2369835007633395E-4</c:v>
                </c:pt>
                <c:pt idx="673">
                  <c:v>-9.2320771320087802E-4</c:v>
                </c:pt>
                <c:pt idx="674">
                  <c:v>-9.2271707632542296E-4</c:v>
                </c:pt>
                <c:pt idx="675">
                  <c:v>-9.1748929158443396E-4</c:v>
                </c:pt>
                <c:pt idx="676">
                  <c:v>-9.0848530997580295E-4</c:v>
                </c:pt>
                <c:pt idx="677">
                  <c:v>-9.0637377057645597E-4</c:v>
                </c:pt>
                <c:pt idx="678">
                  <c:v>-9.0542652102468398E-4</c:v>
                </c:pt>
                <c:pt idx="679">
                  <c:v>-9.04719850933079E-4</c:v>
                </c:pt>
                <c:pt idx="680">
                  <c:v>-9.03039966470258E-4</c:v>
                </c:pt>
                <c:pt idx="681">
                  <c:v>-8.9360689229961898E-4</c:v>
                </c:pt>
                <c:pt idx="682">
                  <c:v>-8.8561944067521001E-4</c:v>
                </c:pt>
                <c:pt idx="683">
                  <c:v>-8.8296016779960604E-4</c:v>
                </c:pt>
                <c:pt idx="684">
                  <c:v>-8.8228633690432305E-4</c:v>
                </c:pt>
                <c:pt idx="685">
                  <c:v>-8.8217306830153499E-4</c:v>
                </c:pt>
                <c:pt idx="686">
                  <c:v>-8.8205979969874703E-4</c:v>
                </c:pt>
                <c:pt idx="687">
                  <c:v>-8.7793011431739102E-4</c:v>
                </c:pt>
                <c:pt idx="688">
                  <c:v>-8.6697639806715301E-4</c:v>
                </c:pt>
                <c:pt idx="689">
                  <c:v>-8.6373424457670102E-4</c:v>
                </c:pt>
                <c:pt idx="690">
                  <c:v>-8.6287267775838196E-4</c:v>
                </c:pt>
                <c:pt idx="691">
                  <c:v>-8.62011110940063E-4</c:v>
                </c:pt>
                <c:pt idx="692">
                  <c:v>-8.5877622965894595E-4</c:v>
                </c:pt>
                <c:pt idx="693">
                  <c:v>-8.5448621037235398E-4</c:v>
                </c:pt>
                <c:pt idx="694">
                  <c:v>-8.5258297504337303E-4</c:v>
                </c:pt>
                <c:pt idx="695">
                  <c:v>-8.4692786965632203E-4</c:v>
                </c:pt>
                <c:pt idx="696">
                  <c:v>-8.38310068732036E-4</c:v>
                </c:pt>
                <c:pt idx="697">
                  <c:v>-8.3119731295246797E-4</c:v>
                </c:pt>
                <c:pt idx="698">
                  <c:v>-8.2675073038825098E-4</c:v>
                </c:pt>
                <c:pt idx="699">
                  <c:v>-8.1659964597994195E-4</c:v>
                </c:pt>
                <c:pt idx="700">
                  <c:v>-8.1345096847728899E-4</c:v>
                </c:pt>
                <c:pt idx="701">
                  <c:v>-8.1194050163626099E-4</c:v>
                </c:pt>
                <c:pt idx="702">
                  <c:v>-8.1043003479523397E-4</c:v>
                </c:pt>
                <c:pt idx="703">
                  <c:v>-8.0892721766591597E-4</c:v>
                </c:pt>
                <c:pt idx="704">
                  <c:v>-8.0266160191883203E-4</c:v>
                </c:pt>
                <c:pt idx="705">
                  <c:v>-7.9911003737087702E-4</c:v>
                </c:pt>
                <c:pt idx="706">
                  <c:v>-7.9960803425576103E-4</c:v>
                </c:pt>
                <c:pt idx="707">
                  <c:v>-8.0010603114064396E-4</c:v>
                </c:pt>
                <c:pt idx="708">
                  <c:v>-8.01158400649964E-4</c:v>
                </c:pt>
                <c:pt idx="709">
                  <c:v>-8.0065170101981098E-4</c:v>
                </c:pt>
                <c:pt idx="710">
                  <c:v>-7.9863364617944804E-4</c:v>
                </c:pt>
                <c:pt idx="711">
                  <c:v>-7.9135629008159102E-4</c:v>
                </c:pt>
                <c:pt idx="712">
                  <c:v>-7.8316980025044199E-4</c:v>
                </c:pt>
                <c:pt idx="713">
                  <c:v>-7.8011723863243498E-4</c:v>
                </c:pt>
                <c:pt idx="714">
                  <c:v>-7.7890251684756804E-4</c:v>
                </c:pt>
                <c:pt idx="715">
                  <c:v>-7.7568233840296904E-4</c:v>
                </c:pt>
                <c:pt idx="716">
                  <c:v>-7.7317029033849099E-4</c:v>
                </c:pt>
                <c:pt idx="717">
                  <c:v>-7.7188045519492902E-4</c:v>
                </c:pt>
                <c:pt idx="718">
                  <c:v>-7.6656968076971299E-4</c:v>
                </c:pt>
                <c:pt idx="719">
                  <c:v>-7.6106813358212903E-4</c:v>
                </c:pt>
                <c:pt idx="720">
                  <c:v>-7.55811720971534E-4</c:v>
                </c:pt>
                <c:pt idx="721">
                  <c:v>-7.5061626270275805E-4</c:v>
                </c:pt>
                <c:pt idx="722">
                  <c:v>-7.4702081512733698E-4</c:v>
                </c:pt>
                <c:pt idx="723">
                  <c:v>-7.4456288072073705E-4</c:v>
                </c:pt>
                <c:pt idx="724">
                  <c:v>-7.4248733970146196E-4</c:v>
                </c:pt>
                <c:pt idx="725">
                  <c:v>-7.3940967203893699E-4</c:v>
                </c:pt>
                <c:pt idx="726">
                  <c:v>-7.3090970441673595E-4</c:v>
                </c:pt>
                <c:pt idx="727">
                  <c:v>-7.2088689610765695E-4</c:v>
                </c:pt>
                <c:pt idx="728">
                  <c:v>-7.1939498348038799E-4</c:v>
                </c:pt>
                <c:pt idx="729">
                  <c:v>-7.1915425903383904E-4</c:v>
                </c:pt>
                <c:pt idx="730">
                  <c:v>-7.1891353458728997E-4</c:v>
                </c:pt>
                <c:pt idx="731">
                  <c:v>-7.18124541745935E-4</c:v>
                </c:pt>
                <c:pt idx="732">
                  <c:v>-7.1682346095434501E-4</c:v>
                </c:pt>
                <c:pt idx="733">
                  <c:v>-7.1105022209368596E-4</c:v>
                </c:pt>
                <c:pt idx="734">
                  <c:v>-7.1149283327848602E-4</c:v>
                </c:pt>
                <c:pt idx="735">
                  <c:v>-7.1193544446328499E-4</c:v>
                </c:pt>
                <c:pt idx="736">
                  <c:v>-7.1302511383514698E-4</c:v>
                </c:pt>
                <c:pt idx="737">
                  <c:v>-7.0879322827333295E-4</c:v>
                </c:pt>
                <c:pt idx="738">
                  <c:v>-7.0513431243029903E-4</c:v>
                </c:pt>
                <c:pt idx="739">
                  <c:v>-7.0364296517273501E-4</c:v>
                </c:pt>
                <c:pt idx="740">
                  <c:v>-7.02151617915171E-4</c:v>
                </c:pt>
                <c:pt idx="741">
                  <c:v>-6.9688876023159903E-4</c:v>
                </c:pt>
                <c:pt idx="742">
                  <c:v>-6.8774258192912596E-4</c:v>
                </c:pt>
                <c:pt idx="743">
                  <c:v>-6.8091820236691899E-4</c:v>
                </c:pt>
                <c:pt idx="744">
                  <c:v>-6.8038791421437702E-4</c:v>
                </c:pt>
                <c:pt idx="745">
                  <c:v>-6.8028734647968599E-4</c:v>
                </c:pt>
                <c:pt idx="746">
                  <c:v>-6.8073486903650205E-4</c:v>
                </c:pt>
                <c:pt idx="747">
                  <c:v>-6.81182391593318E-4</c:v>
                </c:pt>
                <c:pt idx="748">
                  <c:v>-6.7531155925425104E-4</c:v>
                </c:pt>
                <c:pt idx="749">
                  <c:v>-6.7131310108850799E-4</c:v>
                </c:pt>
                <c:pt idx="750">
                  <c:v>-6.6936507925287401E-4</c:v>
                </c:pt>
                <c:pt idx="751">
                  <c:v>-6.7008624137995299E-4</c:v>
                </c:pt>
                <c:pt idx="752">
                  <c:v>-6.7080740350703198E-4</c:v>
                </c:pt>
                <c:pt idx="753">
                  <c:v>-6.7244462831531797E-4</c:v>
                </c:pt>
                <c:pt idx="754">
                  <c:v>-6.7018545854941904E-4</c:v>
                </c:pt>
                <c:pt idx="755">
                  <c:v>-6.6612809789058701E-4</c:v>
                </c:pt>
                <c:pt idx="756">
                  <c:v>-6.6365713090510002E-4</c:v>
                </c:pt>
                <c:pt idx="757">
                  <c:v>-6.6101082724704296E-4</c:v>
                </c:pt>
                <c:pt idx="758">
                  <c:v>-6.5469425950256705E-4</c:v>
                </c:pt>
                <c:pt idx="759">
                  <c:v>-6.5221619051740595E-4</c:v>
                </c:pt>
                <c:pt idx="760">
                  <c:v>-6.5123607996645395E-4</c:v>
                </c:pt>
                <c:pt idx="761">
                  <c:v>-6.5264046713288696E-4</c:v>
                </c:pt>
                <c:pt idx="762">
                  <c:v>-6.5404485429932096E-4</c:v>
                </c:pt>
                <c:pt idx="763">
                  <c:v>-6.4779140817648501E-4</c:v>
                </c:pt>
                <c:pt idx="764">
                  <c:v>-6.3706199173812496E-4</c:v>
                </c:pt>
                <c:pt idx="765">
                  <c:v>-6.3577550689041602E-4</c:v>
                </c:pt>
                <c:pt idx="766">
                  <c:v>-6.3448902204270698E-4</c:v>
                </c:pt>
                <c:pt idx="767">
                  <c:v>-6.3129964780698697E-4</c:v>
                </c:pt>
                <c:pt idx="768">
                  <c:v>-6.3003651695300899E-4</c:v>
                </c:pt>
                <c:pt idx="769">
                  <c:v>-6.2904315384260904E-4</c:v>
                </c:pt>
                <c:pt idx="770">
                  <c:v>-6.2910459835448403E-4</c:v>
                </c:pt>
                <c:pt idx="771">
                  <c:v>-6.2916604286636E-4</c:v>
                </c:pt>
                <c:pt idx="772">
                  <c:v>-6.2463684534192995E-4</c:v>
                </c:pt>
                <c:pt idx="773">
                  <c:v>-6.2058336920055703E-4</c:v>
                </c:pt>
                <c:pt idx="774">
                  <c:v>-6.15654707035057E-4</c:v>
                </c:pt>
                <c:pt idx="775">
                  <c:v>-6.1633824116556703E-4</c:v>
                </c:pt>
                <c:pt idx="776">
                  <c:v>-6.1702177529607803E-4</c:v>
                </c:pt>
                <c:pt idx="777">
                  <c:v>-6.1914738910317905E-4</c:v>
                </c:pt>
                <c:pt idx="778">
                  <c:v>-6.1918262889066797E-4</c:v>
                </c:pt>
                <c:pt idx="779">
                  <c:v>-6.1105050196134101E-4</c:v>
                </c:pt>
                <c:pt idx="780">
                  <c:v>-6.0246651594339897E-4</c:v>
                </c:pt>
                <c:pt idx="781">
                  <c:v>-5.982107753781E-4</c:v>
                </c:pt>
                <c:pt idx="782">
                  <c:v>-5.9762142388781504E-4</c:v>
                </c:pt>
                <c:pt idx="783">
                  <c:v>-5.9417261465160404E-4</c:v>
                </c:pt>
                <c:pt idx="784">
                  <c:v>-5.8827486304569899E-4</c:v>
                </c:pt>
                <c:pt idx="785">
                  <c:v>-5.8488550774422096E-4</c:v>
                </c:pt>
                <c:pt idx="786">
                  <c:v>-5.8236184164698604E-4</c:v>
                </c:pt>
                <c:pt idx="787">
                  <c:v>-5.7614229067675E-4</c:v>
                </c:pt>
                <c:pt idx="788">
                  <c:v>-5.7284856429906E-4</c:v>
                </c:pt>
                <c:pt idx="789">
                  <c:v>-5.7101600032463098E-4</c:v>
                </c:pt>
                <c:pt idx="790">
                  <c:v>-5.7173509323991901E-4</c:v>
                </c:pt>
                <c:pt idx="791">
                  <c:v>-5.7245418615520704E-4</c:v>
                </c:pt>
                <c:pt idx="792">
                  <c:v>-5.74290498119332E-4</c:v>
                </c:pt>
                <c:pt idx="793">
                  <c:v>-5.71523837839716E-4</c:v>
                </c:pt>
                <c:pt idx="794">
                  <c:v>-5.6554022721747E-4</c:v>
                </c:pt>
                <c:pt idx="795">
                  <c:v>-5.5932248368135398E-4</c:v>
                </c:pt>
                <c:pt idx="796">
                  <c:v>-5.5648275340117702E-4</c:v>
                </c:pt>
                <c:pt idx="797">
                  <c:v>-5.5439154300633998E-4</c:v>
                </c:pt>
                <c:pt idx="798">
                  <c:v>-5.5320284495163495E-4</c:v>
                </c:pt>
                <c:pt idx="799">
                  <c:v>-5.5176908812229995E-4</c:v>
                </c:pt>
                <c:pt idx="800">
                  <c:v>-5.49443977196387E-4</c:v>
                </c:pt>
                <c:pt idx="801">
                  <c:v>-5.4293817750957895E-4</c:v>
                </c:pt>
                <c:pt idx="802">
                  <c:v>-5.3755502808394804E-4</c:v>
                </c:pt>
                <c:pt idx="803">
                  <c:v>-5.3430973955160502E-4</c:v>
                </c:pt>
                <c:pt idx="804">
                  <c:v>-5.2426250900106596E-4</c:v>
                </c:pt>
                <c:pt idx="805">
                  <c:v>-5.2266909616013402E-4</c:v>
                </c:pt>
                <c:pt idx="806">
                  <c:v>-5.2291929032972895E-4</c:v>
                </c:pt>
                <c:pt idx="807">
                  <c:v>-5.2316948449932302E-4</c:v>
                </c:pt>
                <c:pt idx="808">
                  <c:v>-5.19586570026469E-4</c:v>
                </c:pt>
                <c:pt idx="809">
                  <c:v>-5.1016293521701503E-4</c:v>
                </c:pt>
                <c:pt idx="810">
                  <c:v>-5.0647549312316496E-4</c:v>
                </c:pt>
                <c:pt idx="811">
                  <c:v>-5.03987237690446E-4</c:v>
                </c:pt>
                <c:pt idx="812">
                  <c:v>-5.0294495275045802E-4</c:v>
                </c:pt>
                <c:pt idx="813">
                  <c:v>-4.9958968459970997E-4</c:v>
                </c:pt>
                <c:pt idx="814">
                  <c:v>-4.93832319320768E-4</c:v>
                </c:pt>
                <c:pt idx="815">
                  <c:v>-4.9369680462010097E-4</c:v>
                </c:pt>
                <c:pt idx="816">
                  <c:v>-4.9356128991943503E-4</c:v>
                </c:pt>
                <c:pt idx="817">
                  <c:v>-4.8974739607043102E-4</c:v>
                </c:pt>
                <c:pt idx="818">
                  <c:v>-4.8012995852002701E-4</c:v>
                </c:pt>
                <c:pt idx="819">
                  <c:v>-4.6970626723982599E-4</c:v>
                </c:pt>
                <c:pt idx="820">
                  <c:v>-4.6375186463213801E-4</c:v>
                </c:pt>
                <c:pt idx="821">
                  <c:v>-4.59799332999468E-4</c:v>
                </c:pt>
                <c:pt idx="822">
                  <c:v>-4.5498025366904401E-4</c:v>
                </c:pt>
                <c:pt idx="823">
                  <c:v>-4.4714563780840698E-4</c:v>
                </c:pt>
                <c:pt idx="824">
                  <c:v>-4.3919232492182602E-4</c:v>
                </c:pt>
                <c:pt idx="825">
                  <c:v>-4.2957194546622702E-4</c:v>
                </c:pt>
                <c:pt idx="826">
                  <c:v>-4.2481333538438201E-4</c:v>
                </c:pt>
                <c:pt idx="827">
                  <c:v>-4.2408727657683697E-4</c:v>
                </c:pt>
                <c:pt idx="828">
                  <c:v>-4.1861935805965702E-4</c:v>
                </c:pt>
                <c:pt idx="829">
                  <c:v>-4.1820103058566198E-4</c:v>
                </c:pt>
                <c:pt idx="830">
                  <c:v>-4.1800275031229998E-4</c:v>
                </c:pt>
                <c:pt idx="831">
                  <c:v>-4.1780447003893797E-4</c:v>
                </c:pt>
                <c:pt idx="832">
                  <c:v>-4.1397383488592698E-4</c:v>
                </c:pt>
                <c:pt idx="833">
                  <c:v>-4.1033112662095298E-4</c:v>
                </c:pt>
                <c:pt idx="834">
                  <c:v>-4.0928066884589499E-4</c:v>
                </c:pt>
                <c:pt idx="835">
                  <c:v>-3.95756476212508E-4</c:v>
                </c:pt>
                <c:pt idx="836">
                  <c:v>-3.9357640122728602E-4</c:v>
                </c:pt>
                <c:pt idx="837">
                  <c:v>-3.9297238739372198E-4</c:v>
                </c:pt>
                <c:pt idx="838">
                  <c:v>-3.9236837356015799E-4</c:v>
                </c:pt>
                <c:pt idx="839">
                  <c:v>-3.8736165800472901E-4</c:v>
                </c:pt>
                <c:pt idx="840">
                  <c:v>-3.80831573211008E-4</c:v>
                </c:pt>
                <c:pt idx="841">
                  <c:v>-3.7539084447153699E-4</c:v>
                </c:pt>
                <c:pt idx="842">
                  <c:v>-3.6716928890359103E-4</c:v>
                </c:pt>
                <c:pt idx="843">
                  <c:v>-3.6455034735149099E-4</c:v>
                </c:pt>
                <c:pt idx="844">
                  <c:v>-3.6392634823607299E-4</c:v>
                </c:pt>
                <c:pt idx="845">
                  <c:v>-3.6330234912065499E-4</c:v>
                </c:pt>
                <c:pt idx="846">
                  <c:v>-3.6003818113760602E-4</c:v>
                </c:pt>
                <c:pt idx="847">
                  <c:v>-3.4941402381894398E-4</c:v>
                </c:pt>
                <c:pt idx="848">
                  <c:v>-3.39280229556579E-4</c:v>
                </c:pt>
                <c:pt idx="849">
                  <c:v>-3.3750035639863003E-4</c:v>
                </c:pt>
                <c:pt idx="850">
                  <c:v>-3.3572048324068203E-4</c:v>
                </c:pt>
                <c:pt idx="851">
                  <c:v>-3.3347340708599798E-4</c:v>
                </c:pt>
                <c:pt idx="852">
                  <c:v>-3.3181390459850599E-4</c:v>
                </c:pt>
                <c:pt idx="853">
                  <c:v>-3.3015440211101401E-4</c:v>
                </c:pt>
                <c:pt idx="854">
                  <c:v>-3.27788638492621E-4</c:v>
                </c:pt>
                <c:pt idx="855">
                  <c:v>-3.2394895146866699E-4</c:v>
                </c:pt>
                <c:pt idx="856">
                  <c:v>-3.2021852424250102E-4</c:v>
                </c:pt>
                <c:pt idx="857">
                  <c:v>-3.1318808687890402E-4</c:v>
                </c:pt>
                <c:pt idx="858">
                  <c:v>-3.10557989797445E-4</c:v>
                </c:pt>
                <c:pt idx="859">
                  <c:v>-3.0932784470726998E-4</c:v>
                </c:pt>
                <c:pt idx="860">
                  <c:v>-3.01597030276991E-4</c:v>
                </c:pt>
                <c:pt idx="861">
                  <c:v>-2.94821277032056E-4</c:v>
                </c:pt>
                <c:pt idx="862">
                  <c:v>-2.9087873537588898E-4</c:v>
                </c:pt>
                <c:pt idx="863">
                  <c:v>-2.8379933680423202E-4</c:v>
                </c:pt>
                <c:pt idx="864">
                  <c:v>-2.7602335972220002E-4</c:v>
                </c:pt>
                <c:pt idx="865">
                  <c:v>-2.7218907343295399E-4</c:v>
                </c:pt>
                <c:pt idx="866">
                  <c:v>-2.7061206774884602E-4</c:v>
                </c:pt>
                <c:pt idx="867">
                  <c:v>-2.7076260571369802E-4</c:v>
                </c:pt>
                <c:pt idx="868">
                  <c:v>-2.70913143678549E-4</c:v>
                </c:pt>
                <c:pt idx="869">
                  <c:v>-2.7274213200222298E-4</c:v>
                </c:pt>
                <c:pt idx="870">
                  <c:v>-2.7085460063404598E-4</c:v>
                </c:pt>
                <c:pt idx="871">
                  <c:v>-2.63190125360674E-4</c:v>
                </c:pt>
                <c:pt idx="872">
                  <c:v>-2.5882365242957601E-4</c:v>
                </c:pt>
                <c:pt idx="873">
                  <c:v>-2.5592530180768101E-4</c:v>
                </c:pt>
                <c:pt idx="874">
                  <c:v>-2.5195086342154501E-4</c:v>
                </c:pt>
                <c:pt idx="875">
                  <c:v>-2.4350201609393601E-4</c:v>
                </c:pt>
                <c:pt idx="876">
                  <c:v>-2.4349831879324401E-4</c:v>
                </c:pt>
                <c:pt idx="877">
                  <c:v>-2.43494621492552E-4</c:v>
                </c:pt>
                <c:pt idx="878">
                  <c:v>-2.350262739391E-4</c:v>
                </c:pt>
                <c:pt idx="879">
                  <c:v>-2.2667974579662899E-4</c:v>
                </c:pt>
                <c:pt idx="880">
                  <c:v>-2.2202491086461399E-4</c:v>
                </c:pt>
                <c:pt idx="881">
                  <c:v>-2.2002474567283899E-4</c:v>
                </c:pt>
                <c:pt idx="882">
                  <c:v>-2.1916153693742499E-4</c:v>
                </c:pt>
                <c:pt idx="883">
                  <c:v>-2.1768154936362599E-4</c:v>
                </c:pt>
                <c:pt idx="884">
                  <c:v>-2.1402018811743801E-4</c:v>
                </c:pt>
                <c:pt idx="885">
                  <c:v>-2.0922676091194301E-4</c:v>
                </c:pt>
                <c:pt idx="886">
                  <c:v>-2.0857697559659001E-4</c:v>
                </c:pt>
                <c:pt idx="887">
                  <c:v>-2.0792719028123701E-4</c:v>
                </c:pt>
                <c:pt idx="888">
                  <c:v>-2.0592293453489799E-4</c:v>
                </c:pt>
                <c:pt idx="889">
                  <c:v>-2.04047185494911E-4</c:v>
                </c:pt>
                <c:pt idx="890">
                  <c:v>-2.0421163873383699E-4</c:v>
                </c:pt>
                <c:pt idx="891">
                  <c:v>-2.0437609197276299E-4</c:v>
                </c:pt>
                <c:pt idx="892">
                  <c:v>-2.0357697012428501E-4</c:v>
                </c:pt>
                <c:pt idx="893">
                  <c:v>-1.95417512669461E-4</c:v>
                </c:pt>
                <c:pt idx="894">
                  <c:v>-1.8669479547103401E-4</c:v>
                </c:pt>
                <c:pt idx="895">
                  <c:v>-1.8216437460824499E-4</c:v>
                </c:pt>
                <c:pt idx="896">
                  <c:v>-1.78300335363786E-4</c:v>
                </c:pt>
                <c:pt idx="897">
                  <c:v>-1.7290220234777201E-4</c:v>
                </c:pt>
                <c:pt idx="898">
                  <c:v>-1.6755858025491299E-4</c:v>
                </c:pt>
                <c:pt idx="899">
                  <c:v>-1.6502171413474299E-4</c:v>
                </c:pt>
                <c:pt idx="900">
                  <c:v>-1.64161208626429E-4</c:v>
                </c:pt>
                <c:pt idx="901">
                  <c:v>-1.6175186261154E-4</c:v>
                </c:pt>
                <c:pt idx="902">
                  <c:v>-1.5715904435233401E-4</c:v>
                </c:pt>
                <c:pt idx="903">
                  <c:v>-1.57493139209247E-4</c:v>
                </c:pt>
                <c:pt idx="904">
                  <c:v>-1.5782723406616099E-4</c:v>
                </c:pt>
                <c:pt idx="905">
                  <c:v>-1.5922580659141601E-4</c:v>
                </c:pt>
                <c:pt idx="906">
                  <c:v>-1.59757829666638E-4</c:v>
                </c:pt>
                <c:pt idx="907">
                  <c:v>-1.5748559732903301E-4</c:v>
                </c:pt>
                <c:pt idx="908">
                  <c:v>-1.5053223328714401E-4</c:v>
                </c:pt>
                <c:pt idx="909">
                  <c:v>-1.4502878908736799E-4</c:v>
                </c:pt>
                <c:pt idx="910">
                  <c:v>-1.4155200808270801E-4</c:v>
                </c:pt>
                <c:pt idx="911">
                  <c:v>-1.34242546640489E-4</c:v>
                </c:pt>
                <c:pt idx="912">
                  <c:v>-1.32191479540365E-4</c:v>
                </c:pt>
                <c:pt idx="913">
                  <c:v>-1.3184333438910501E-4</c:v>
                </c:pt>
                <c:pt idx="914">
                  <c:v>-1.3149518923784401E-4</c:v>
                </c:pt>
                <c:pt idx="915">
                  <c:v>-1.2810434385171501E-4</c:v>
                </c:pt>
                <c:pt idx="916">
                  <c:v>-1.19369218378692E-4</c:v>
                </c:pt>
                <c:pt idx="917">
                  <c:v>-1.1402839415754401E-4</c:v>
                </c:pt>
                <c:pt idx="918">
                  <c:v>-1.12675983679364E-4</c:v>
                </c:pt>
                <c:pt idx="919">
                  <c:v>-1.11580190127878E-4</c:v>
                </c:pt>
                <c:pt idx="920">
                  <c:v>-1.05255416148915E-4</c:v>
                </c:pt>
                <c:pt idx="921">
                  <c:v>-1.05060751600184E-4</c:v>
                </c:pt>
                <c:pt idx="922">
                  <c:v>-1.05034777151407E-4</c:v>
                </c:pt>
                <c:pt idx="923">
                  <c:v>-1.0500880270263E-4</c:v>
                </c:pt>
                <c:pt idx="924">
                  <c:v>-1.0084305349094299E-4</c:v>
                </c:pt>
                <c:pt idx="925">
                  <c:v>-1.00117410995216E-4</c:v>
                </c:pt>
                <c:pt idx="926">
                  <c:v>-1.00547427934976E-4</c:v>
                </c:pt>
                <c:pt idx="927">
                  <c:v>-1.00977444874736E-4</c:v>
                </c:pt>
                <c:pt idx="928">
                  <c:v>-1.02876415759801E-4</c:v>
                </c:pt>
                <c:pt idx="929">
                  <c:v>-1.0100735055716099E-4</c:v>
                </c:pt>
                <c:pt idx="930" formatCode="0.00E+00">
                  <c:v>-9.7481932692448201E-5</c:v>
                </c:pt>
                <c:pt idx="931" formatCode="0.00E+00">
                  <c:v>-9.2949017973936596E-5</c:v>
                </c:pt>
                <c:pt idx="932" formatCode="0.00E+00">
                  <c:v>-8.7376573820232295E-5</c:v>
                </c:pt>
                <c:pt idx="933" formatCode="0.00E+00">
                  <c:v>-8.0405149236544495E-5</c:v>
                </c:pt>
                <c:pt idx="934" formatCode="0.00E+00">
                  <c:v>-7.3150204688146196E-5</c:v>
                </c:pt>
                <c:pt idx="935" formatCode="0.00E+00">
                  <c:v>-7.2837211279337701E-5</c:v>
                </c:pt>
                <c:pt idx="936" formatCode="0.00E+00">
                  <c:v>-7.2375166028504798E-5</c:v>
                </c:pt>
                <c:pt idx="937" formatCode="0.00E+00">
                  <c:v>-7.2221907734863105E-5</c:v>
                </c:pt>
                <c:pt idx="938" formatCode="0.00E+00">
                  <c:v>-7.2616048570771195E-5</c:v>
                </c:pt>
                <c:pt idx="939" formatCode="0.00E+00">
                  <c:v>-7.3010189406679394E-5</c:v>
                </c:pt>
                <c:pt idx="940" formatCode="0.00E+00">
                  <c:v>-7.46111654429399E-5</c:v>
                </c:pt>
                <c:pt idx="941" formatCode="0.00E+00">
                  <c:v>-7.4964526185895998E-5</c:v>
                </c:pt>
                <c:pt idx="942" formatCode="0.00E+00">
                  <c:v>-7.1587676721114994E-5</c:v>
                </c:pt>
                <c:pt idx="943" formatCode="0.00E+00">
                  <c:v>-7.1253804010958495E-5</c:v>
                </c:pt>
                <c:pt idx="944" formatCode="0.00E+00">
                  <c:v>-7.0919931300801603E-5</c:v>
                </c:pt>
                <c:pt idx="945" formatCode="0.00E+00">
                  <c:v>-6.84445127922658E-5</c:v>
                </c:pt>
                <c:pt idx="946" formatCode="0.00E+00">
                  <c:v>-6.4899876808509997E-5</c:v>
                </c:pt>
                <c:pt idx="947" formatCode="0.00E+00">
                  <c:v>-6.32047114249069E-5</c:v>
                </c:pt>
                <c:pt idx="948" formatCode="0.00E+00">
                  <c:v>-6.1509546041303505E-5</c:v>
                </c:pt>
                <c:pt idx="949" formatCode="0.00E+00">
                  <c:v>-5.8057778386496497E-5</c:v>
                </c:pt>
                <c:pt idx="950" formatCode="0.00E+00">
                  <c:v>-5.5096485283882397E-5</c:v>
                </c:pt>
                <c:pt idx="951" formatCode="0.00E+00">
                  <c:v>-5.4172530071615103E-5</c:v>
                </c:pt>
                <c:pt idx="952" formatCode="0.00E+00">
                  <c:v>-5.3902946409371899E-5</c:v>
                </c:pt>
                <c:pt idx="953" formatCode="0.00E+00">
                  <c:v>-5.3633362747128803E-5</c:v>
                </c:pt>
                <c:pt idx="954" formatCode="0.00E+00">
                  <c:v>-4.7272108397060903E-5</c:v>
                </c:pt>
                <c:pt idx="955" formatCode="0.00E+00">
                  <c:v>-4.4296017135823397E-5</c:v>
                </c:pt>
                <c:pt idx="956" formatCode="0.00E+00">
                  <c:v>-4.3023280865512703E-5</c:v>
                </c:pt>
                <c:pt idx="957" formatCode="0.00E+00">
                  <c:v>-4.2619075007369402E-5</c:v>
                </c:pt>
                <c:pt idx="958" formatCode="0.00E+00">
                  <c:v>-4.5515831627326899E-5</c:v>
                </c:pt>
                <c:pt idx="959" formatCode="0.00E+00">
                  <c:v>-4.84125882472846E-5</c:v>
                </c:pt>
                <c:pt idx="960" formatCode="0.00E+00">
                  <c:v>-5.0949099071897898E-5</c:v>
                </c:pt>
                <c:pt idx="961" formatCode="0.00E+00">
                  <c:v>-4.9226078853797399E-5</c:v>
                </c:pt>
                <c:pt idx="962" formatCode="0.00E+00">
                  <c:v>-4.7503058635696703E-5</c:v>
                </c:pt>
                <c:pt idx="963" formatCode="0.00E+00">
                  <c:v>-4.6734753024647598E-5</c:v>
                </c:pt>
                <c:pt idx="964" formatCode="0.00E+00">
                  <c:v>-4.1266393163704597E-5</c:v>
                </c:pt>
                <c:pt idx="965" formatCode="0.00E+00">
                  <c:v>-4.0847741250812301E-5</c:v>
                </c:pt>
                <c:pt idx="966" formatCode="0.00E+00">
                  <c:v>-4.0993082740345498E-5</c:v>
                </c:pt>
                <c:pt idx="967" formatCode="0.00E+00">
                  <c:v>-4.1138424229878397E-5</c:v>
                </c:pt>
                <c:pt idx="968" formatCode="0.00E+00">
                  <c:v>-3.7531012112235203E-5</c:v>
                </c:pt>
                <c:pt idx="969" formatCode="0.00E+00">
                  <c:v>-2.8997826007829E-5</c:v>
                </c:pt>
                <c:pt idx="970" formatCode="0.00E+00">
                  <c:v>-2.7326260186619E-5</c:v>
                </c:pt>
                <c:pt idx="971" formatCode="0.00E+00">
                  <c:v>-2.6514138451817299E-5</c:v>
                </c:pt>
                <c:pt idx="972" formatCode="0.00E+00">
                  <c:v>-2.6287164029378199E-5</c:v>
                </c:pt>
                <c:pt idx="973" formatCode="0.00E+00">
                  <c:v>-2.6352763263120399E-5</c:v>
                </c:pt>
                <c:pt idx="974" formatCode="0.00E+00">
                  <c:v>-2.6418362496862798E-5</c:v>
                </c:pt>
                <c:pt idx="975" formatCode="0.00E+00">
                  <c:v>-3.1933750334094798E-5</c:v>
                </c:pt>
                <c:pt idx="976" formatCode="0.00E+00">
                  <c:v>-3.6358008329059603E-5</c:v>
                </c:pt>
                <c:pt idx="977" formatCode="0.00E+00">
                  <c:v>-3.3378331015657001E-5</c:v>
                </c:pt>
                <c:pt idx="978" formatCode="0.00E+00">
                  <c:v>-3.2219105174284901E-5</c:v>
                </c:pt>
                <c:pt idx="979" formatCode="0.00E+00">
                  <c:v>-3.1059879332912998E-5</c:v>
                </c:pt>
                <c:pt idx="980" formatCode="0.00E+00">
                  <c:v>-3.0987919660348797E-5</c:v>
                </c:pt>
                <c:pt idx="981" formatCode="0.00E+00">
                  <c:v>-3.1282106839555598E-5</c:v>
                </c:pt>
                <c:pt idx="982" formatCode="0.00E+00">
                  <c:v>-3.1576294018762601E-5</c:v>
                </c:pt>
                <c:pt idx="983" formatCode="0.00E+00">
                  <c:v>-3.2288433669027697E-5</c:v>
                </c:pt>
                <c:pt idx="984" formatCode="0.00E+00">
                  <c:v>-2.5865423381755999E-5</c:v>
                </c:pt>
                <c:pt idx="985" formatCode="0.00E+00">
                  <c:v>-1.87293157815112E-5</c:v>
                </c:pt>
                <c:pt idx="986" formatCode="0.00E+00">
                  <c:v>-1.9145722623702799E-5</c:v>
                </c:pt>
                <c:pt idx="987" formatCode="0.00E+00">
                  <c:v>-1.9562129465894501E-5</c:v>
                </c:pt>
                <c:pt idx="988" formatCode="0.00E+00">
                  <c:v>-2.1248707472614201E-5</c:v>
                </c:pt>
                <c:pt idx="989" formatCode="0.00E+00">
                  <c:v>-2.3547150295887399E-5</c:v>
                </c:pt>
                <c:pt idx="990" formatCode="0.00E+00">
                  <c:v>-2.31291459199776E-5</c:v>
                </c:pt>
                <c:pt idx="991" formatCode="0.00E+00">
                  <c:v>-2.3094793316561398E-5</c:v>
                </c:pt>
                <c:pt idx="992" formatCode="0.00E+00">
                  <c:v>-2.3060440713145298E-5</c:v>
                </c:pt>
                <c:pt idx="993" formatCode="0.00E+00">
                  <c:v>-2.29926300013817E-5</c:v>
                </c:pt>
                <c:pt idx="994" formatCode="0.00E+00">
                  <c:v>-2.2414633988143301E-5</c:v>
                </c:pt>
                <c:pt idx="995" formatCode="0.00E+00">
                  <c:v>-2.2396990156815901E-5</c:v>
                </c:pt>
                <c:pt idx="996" formatCode="0.00E+00">
                  <c:v>-2.3682550830772299E-5</c:v>
                </c:pt>
                <c:pt idx="997" formatCode="0.00E+00">
                  <c:v>-2.4968111504728901E-5</c:v>
                </c:pt>
                <c:pt idx="998" formatCode="0.00E+00">
                  <c:v>-2.6560771943176502E-5</c:v>
                </c:pt>
                <c:pt idx="999" formatCode="0.00E+00">
                  <c:v>-2.0854986927074299E-5</c:v>
                </c:pt>
                <c:pt idx="1000" formatCode="0.00E+00">
                  <c:v>-1.41613478136628E-5</c:v>
                </c:pt>
                <c:pt idx="1001" formatCode="0.00E+00">
                  <c:v>-1.15706022526313E-5</c:v>
                </c:pt>
                <c:pt idx="1002" formatCode="0.00E+00">
                  <c:v>-5.9304539317068203E-6</c:v>
                </c:pt>
                <c:pt idx="1003" formatCode="0.00E+00">
                  <c:v>-4.4339857624621497E-6</c:v>
                </c:pt>
                <c:pt idx="1004" formatCode="0.00E+00">
                  <c:v>-4.3516811722674897E-6</c:v>
                </c:pt>
                <c:pt idx="1005" formatCode="0.00E+00">
                  <c:v>-4.2693765820726501E-6</c:v>
                </c:pt>
                <c:pt idx="1006" formatCode="0.00E+00">
                  <c:v>-2.7174232735337998E-6</c:v>
                </c:pt>
                <c:pt idx="1007" formatCode="0.00E+00">
                  <c:v>-2.8439684014930399E-6</c:v>
                </c:pt>
                <c:pt idx="1008" formatCode="0.00E+00">
                  <c:v>-2.9705135294526599E-6</c:v>
                </c:pt>
                <c:pt idx="1009" formatCode="0.00E+00">
                  <c:v>-6.2139098793722598E-6</c:v>
                </c:pt>
                <c:pt idx="1010" formatCode="0.00E+00">
                  <c:v>-1.05350440738157E-5</c:v>
                </c:pt>
                <c:pt idx="1011" formatCode="0.00E+00">
                  <c:v>-9.8132680332590406E-6</c:v>
                </c:pt>
                <c:pt idx="1012" formatCode="0.00E+00">
                  <c:v>-1.06091132186577E-5</c:v>
                </c:pt>
                <c:pt idx="1013" formatCode="0.00E+00">
                  <c:v>-1.14049584040566E-5</c:v>
                </c:pt>
                <c:pt idx="1014" formatCode="0.00E+00">
                  <c:v>-9.4289206657810494E-6</c:v>
                </c:pt>
                <c:pt idx="1015" formatCode="0.00E+00">
                  <c:v>-1.4099065467283099E-6</c:v>
                </c:pt>
                <c:pt idx="1016" formatCode="0.00E+00">
                  <c:v>2.6388153570085802E-6</c:v>
                </c:pt>
                <c:pt idx="1017" formatCode="0.00E+00">
                  <c:v>2.73599822445475E-6</c:v>
                </c:pt>
                <c:pt idx="1018" formatCode="0.00E+00">
                  <c:v>2.7411952409560099E-6</c:v>
                </c:pt>
                <c:pt idx="1019" formatCode="0.00E+00">
                  <c:v>2.7463922574574501E-6</c:v>
                </c:pt>
                <c:pt idx="1020" formatCode="0.00E+00">
                  <c:v>6.2757653975917896E-6</c:v>
                </c:pt>
                <c:pt idx="1021" formatCode="0.00E+00">
                  <c:v>7.1017260427082402E-6</c:v>
                </c:pt>
                <c:pt idx="1022" formatCode="0.00E+00">
                  <c:v>8.7217654034330304E-6</c:v>
                </c:pt>
                <c:pt idx="1023" formatCode="0.00E+00">
                  <c:v>1.44861627968234E-5</c:v>
                </c:pt>
                <c:pt idx="1024" formatCode="0.00E+00">
                  <c:v>1.59688494911545E-5</c:v>
                </c:pt>
                <c:pt idx="1025" formatCode="0.00E+00">
                  <c:v>1.6283884477527399E-5</c:v>
                </c:pt>
                <c:pt idx="1026" formatCode="0.00E+00">
                  <c:v>1.46048845951356E-5</c:v>
                </c:pt>
                <c:pt idx="1027" formatCode="0.00E+00">
                  <c:v>1.2925884712744001E-5</c:v>
                </c:pt>
                <c:pt idx="1028" formatCode="0.00E+00">
                  <c:v>1.1728161889140601E-5</c:v>
                </c:pt>
                <c:pt idx="1029" formatCode="0.00E+00">
                  <c:v>1.0530439065537001E-5</c:v>
                </c:pt>
                <c:pt idx="1030" formatCode="0.00E+00">
                  <c:v>7.28867712537416E-6</c:v>
                </c:pt>
                <c:pt idx="1031" formatCode="0.00E+00">
                  <c:v>1.1665275608222501E-5</c:v>
                </c:pt>
                <c:pt idx="1032" formatCode="0.00E+00">
                  <c:v>1.6196182583257001E-5</c:v>
                </c:pt>
                <c:pt idx="1033" formatCode="0.00E+00">
                  <c:v>1.78979995980532E-5</c:v>
                </c:pt>
                <c:pt idx="1034" formatCode="0.00E+00">
                  <c:v>1.80525229826922E-5</c:v>
                </c:pt>
                <c:pt idx="1035" formatCode="0.00E+00">
                  <c:v>1.8207046367331599E-5</c:v>
                </c:pt>
                <c:pt idx="1036" formatCode="0.00E+00">
                  <c:v>2.0870895651674E-5</c:v>
                </c:pt>
                <c:pt idx="1037" formatCode="0.00E+00">
                  <c:v>2.8461789002311E-5</c:v>
                </c:pt>
                <c:pt idx="1038" formatCode="0.00E+00">
                  <c:v>3.1387329782357302E-5</c:v>
                </c:pt>
                <c:pt idx="1039" formatCode="0.00E+00">
                  <c:v>3.3697208173291803E-5</c:v>
                </c:pt>
                <c:pt idx="1040" formatCode="0.00E+00">
                  <c:v>3.3438562514628099E-5</c:v>
                </c:pt>
                <c:pt idx="1041" formatCode="0.00E+00">
                  <c:v>3.3179916855964497E-5</c:v>
                </c:pt>
                <c:pt idx="1042" formatCode="0.00E+00">
                  <c:v>3.1793155649758902E-5</c:v>
                </c:pt>
                <c:pt idx="1043" formatCode="0.00E+00">
                  <c:v>2.7698633850765899E-5</c:v>
                </c:pt>
                <c:pt idx="1044" formatCode="0.00E+00">
                  <c:v>2.5911654042135199E-5</c:v>
                </c:pt>
                <c:pt idx="1045" formatCode="0.00E+00">
                  <c:v>3.2544233397052098E-5</c:v>
                </c:pt>
                <c:pt idx="1046" formatCode="0.00E+00">
                  <c:v>3.2420996408431497E-5</c:v>
                </c:pt>
                <c:pt idx="1047" formatCode="0.00E+00">
                  <c:v>3.2297759419811201E-5</c:v>
                </c:pt>
                <c:pt idx="1048" formatCode="0.00E+00">
                  <c:v>3.1737747808974999E-5</c:v>
                </c:pt>
                <c:pt idx="1049" formatCode="0.00E+00">
                  <c:v>3.2137106475786E-5</c:v>
                </c:pt>
                <c:pt idx="1050" formatCode="0.00E+00">
                  <c:v>3.4258061281362502E-5</c:v>
                </c:pt>
                <c:pt idx="1051" formatCode="0.00E+00">
                  <c:v>3.7193628082191197E-5</c:v>
                </c:pt>
                <c:pt idx="1052" formatCode="0.00E+00">
                  <c:v>4.0779801401995801E-5</c:v>
                </c:pt>
                <c:pt idx="1053" formatCode="0.00E+00">
                  <c:v>4.8484795778323302E-5</c:v>
                </c:pt>
                <c:pt idx="1054" formatCode="0.00E+00">
                  <c:v>4.8632032528761502E-5</c:v>
                </c:pt>
                <c:pt idx="1055" formatCode="0.00E+00">
                  <c:v>4.8779269279199899E-5</c:v>
                </c:pt>
                <c:pt idx="1056" formatCode="0.00E+00">
                  <c:v>4.9568680102314903E-5</c:v>
                </c:pt>
                <c:pt idx="1057" formatCode="0.00E+00">
                  <c:v>5.17222284179106E-5</c:v>
                </c:pt>
                <c:pt idx="1058" formatCode="0.00E+00">
                  <c:v>5.4255796033986301E-5</c:v>
                </c:pt>
                <c:pt idx="1059" formatCode="0.00E+00">
                  <c:v>5.4500117172183601E-5</c:v>
                </c:pt>
                <c:pt idx="1060" formatCode="0.00E+00">
                  <c:v>5.4895332682602199E-5</c:v>
                </c:pt>
                <c:pt idx="1061" formatCode="0.00E+00">
                  <c:v>5.5693724919081398E-5</c:v>
                </c:pt>
                <c:pt idx="1062" formatCode="0.00E+00">
                  <c:v>5.5688588780116702E-5</c:v>
                </c:pt>
                <c:pt idx="1063" formatCode="0.00E+00">
                  <c:v>5.4760265921810502E-5</c:v>
                </c:pt>
                <c:pt idx="1064" formatCode="0.00E+00">
                  <c:v>5.3831943063504099E-5</c:v>
                </c:pt>
                <c:pt idx="1065" formatCode="0.00E+00">
                  <c:v>5.3407972809299701E-5</c:v>
                </c:pt>
                <c:pt idx="1066" formatCode="0.00E+00">
                  <c:v>5.2984002555095099E-5</c:v>
                </c:pt>
                <c:pt idx="1067" formatCode="0.00E+00">
                  <c:v>5.7063578229687397E-5</c:v>
                </c:pt>
                <c:pt idx="1068" formatCode="0.00E+00">
                  <c:v>6.4645167052196093E-5</c:v>
                </c:pt>
                <c:pt idx="1069" formatCode="0.00E+00">
                  <c:v>7.0727474781821594E-5</c:v>
                </c:pt>
                <c:pt idx="1070" formatCode="0.00E+00">
                  <c:v>7.0168387095461299E-5</c:v>
                </c:pt>
                <c:pt idx="1071" formatCode="0.00E+00">
                  <c:v>6.9609299409101005E-5</c:v>
                </c:pt>
                <c:pt idx="1072" formatCode="0.00E+00">
                  <c:v>6.8215541743688399E-5</c:v>
                </c:pt>
                <c:pt idx="1073" formatCode="0.00E+00">
                  <c:v>6.6300179690396201E-5</c:v>
                </c:pt>
                <c:pt idx="1074" formatCode="0.00E+00">
                  <c:v>6.4384817637103895E-5</c:v>
                </c:pt>
                <c:pt idx="1075" formatCode="0.00E+00">
                  <c:v>6.1173402828241106E-5</c:v>
                </c:pt>
                <c:pt idx="1076" formatCode="0.00E+00">
                  <c:v>6.28574675355566E-5</c:v>
                </c:pt>
                <c:pt idx="1077" formatCode="0.00E+00">
                  <c:v>6.3327304973146304E-5</c:v>
                </c:pt>
                <c:pt idx="1078" formatCode="0.00E+00">
                  <c:v>6.3102029306276406E-5</c:v>
                </c:pt>
                <c:pt idx="1079" formatCode="0.00E+00">
                  <c:v>6.2876753639406902E-5</c:v>
                </c:pt>
                <c:pt idx="1080" formatCode="0.00E+00">
                  <c:v>6.2775678806428501E-5</c:v>
                </c:pt>
                <c:pt idx="1081" formatCode="0.00E+00">
                  <c:v>6.3552078672582599E-5</c:v>
                </c:pt>
                <c:pt idx="1082" formatCode="0.00E+00">
                  <c:v>6.6154965537680601E-5</c:v>
                </c:pt>
                <c:pt idx="1083" formatCode="0.00E+00">
                  <c:v>6.8550425359216097E-5</c:v>
                </c:pt>
                <c:pt idx="1084" formatCode="0.00E+00">
                  <c:v>7.4395378635703596E-5</c:v>
                </c:pt>
                <c:pt idx="1085" formatCode="0.00E+00">
                  <c:v>7.46632146199035E-5</c:v>
                </c:pt>
                <c:pt idx="1086" formatCode="0.00E+00">
                  <c:v>7.4623407398060403E-5</c:v>
                </c:pt>
                <c:pt idx="1087" formatCode="0.00E+00">
                  <c:v>7.45836001762174E-5</c:v>
                </c:pt>
                <c:pt idx="1088" formatCode="0.00E+00">
                  <c:v>7.8033983635754001E-5</c:v>
                </c:pt>
                <c:pt idx="1089" formatCode="0.00E+00">
                  <c:v>7.8489258911635404E-5</c:v>
                </c:pt>
                <c:pt idx="1090" formatCode="0.00E+00">
                  <c:v>7.8291830595495499E-5</c:v>
                </c:pt>
                <c:pt idx="1091" formatCode="0.00E+00">
                  <c:v>7.8094402279355499E-5</c:v>
                </c:pt>
                <c:pt idx="1092" formatCode="0.00E+00">
                  <c:v>7.7688993055791399E-5</c:v>
                </c:pt>
                <c:pt idx="1093" formatCode="0.00E+00">
                  <c:v>7.7078584157039699E-5</c:v>
                </c:pt>
                <c:pt idx="1094" formatCode="0.00E+00">
                  <c:v>7.6468175258287999E-5</c:v>
                </c:pt>
                <c:pt idx="1095" formatCode="0.00E+00">
                  <c:v>6.9767314518044297E-5</c:v>
                </c:pt>
                <c:pt idx="1096" formatCode="0.00E+00">
                  <c:v>6.6397702809348406E-5</c:v>
                </c:pt>
                <c:pt idx="1097" formatCode="0.00E+00">
                  <c:v>6.6642261135160902E-5</c:v>
                </c:pt>
                <c:pt idx="1098" formatCode="0.00E+00">
                  <c:v>7.0850877359228103E-5</c:v>
                </c:pt>
                <c:pt idx="1099" formatCode="0.00E+00">
                  <c:v>7.3492163648446296E-5</c:v>
                </c:pt>
                <c:pt idx="1100" formatCode="0.00E+00">
                  <c:v>7.4911674006596603E-5</c:v>
                </c:pt>
                <c:pt idx="1101" formatCode="0.00E+00">
                  <c:v>7.6411586018580203E-5</c:v>
                </c:pt>
                <c:pt idx="1102" formatCode="0.00E+00">
                  <c:v>7.5776474433645894E-5</c:v>
                </c:pt>
                <c:pt idx="1103" formatCode="0.00E+00">
                  <c:v>7.5141362848712005E-5</c:v>
                </c:pt>
                <c:pt idx="1104" formatCode="0.00E+00">
                  <c:v>7.2220428646706003E-5</c:v>
                </c:pt>
                <c:pt idx="1105" formatCode="0.00E+00">
                  <c:v>7.1776014417896698E-5</c:v>
                </c:pt>
                <c:pt idx="1106" formatCode="0.00E+00">
                  <c:v>7.1331600189087203E-5</c:v>
                </c:pt>
                <c:pt idx="1107" formatCode="0.00E+00">
                  <c:v>7.1219255003003194E-5</c:v>
                </c:pt>
                <c:pt idx="1108" formatCode="0.00E+00">
                  <c:v>7.1106909816918995E-5</c:v>
                </c:pt>
                <c:pt idx="1109" formatCode="0.00E+00">
                  <c:v>6.9761290981085606E-5</c:v>
                </c:pt>
                <c:pt idx="1110" formatCode="0.00E+00">
                  <c:v>6.7125660212321504E-5</c:v>
                </c:pt>
                <c:pt idx="1111" formatCode="0.00E+00">
                  <c:v>6.5666881489958803E-5</c:v>
                </c:pt>
                <c:pt idx="1112" formatCode="0.00E+00">
                  <c:v>6.8889482158263399E-5</c:v>
                </c:pt>
                <c:pt idx="1113" formatCode="0.00E+00">
                  <c:v>7.1232838284912702E-5</c:v>
                </c:pt>
                <c:pt idx="1114" formatCode="0.00E+00">
                  <c:v>7.35761944115621E-5</c:v>
                </c:pt>
                <c:pt idx="1115" formatCode="0.00E+00">
                  <c:v>7.4600194394052E-5</c:v>
                </c:pt>
                <c:pt idx="1116" formatCode="0.00E+00">
                  <c:v>7.7282877697931596E-5</c:v>
                </c:pt>
                <c:pt idx="1117" formatCode="0.00E+00">
                  <c:v>7.83190375449505E-5</c:v>
                </c:pt>
                <c:pt idx="1118" formatCode="0.00E+00">
                  <c:v>7.7016809065518502E-5</c:v>
                </c:pt>
                <c:pt idx="1119" formatCode="0.00E+00">
                  <c:v>7.5714580586086694E-5</c:v>
                </c:pt>
                <c:pt idx="1120" formatCode="0.00E+00">
                  <c:v>8.0292369552048505E-5</c:v>
                </c:pt>
                <c:pt idx="1121" formatCode="0.00E+00">
                  <c:v>8.0441081226852201E-5</c:v>
                </c:pt>
                <c:pt idx="1122" formatCode="0.00E+00">
                  <c:v>7.9876118064783406E-5</c:v>
                </c:pt>
                <c:pt idx="1123" formatCode="0.00E+00">
                  <c:v>7.9311154902714706E-5</c:v>
                </c:pt>
                <c:pt idx="1124" formatCode="0.00E+00">
                  <c:v>7.8072639549538702E-5</c:v>
                </c:pt>
                <c:pt idx="1125" formatCode="0.00E+00">
                  <c:v>7.6834124196362806E-5</c:v>
                </c:pt>
                <c:pt idx="1126" formatCode="0.00E+00">
                  <c:v>6.7599628134761802E-5</c:v>
                </c:pt>
                <c:pt idx="1127" formatCode="0.00E+00">
                  <c:v>6.6626748256386304E-5</c:v>
                </c:pt>
                <c:pt idx="1128" formatCode="0.00E+00">
                  <c:v>7.0753045673274697E-5</c:v>
                </c:pt>
                <c:pt idx="1129" formatCode="0.00E+00">
                  <c:v>7.4412785196656601E-5</c:v>
                </c:pt>
                <c:pt idx="1130" formatCode="0.00E+00">
                  <c:v>7.7195873511940306E-5</c:v>
                </c:pt>
                <c:pt idx="1131" formatCode="0.00E+00">
                  <c:v>8.2632390732910197E-5</c:v>
                </c:pt>
                <c:pt idx="1132" formatCode="0.00E+00">
                  <c:v>8.24201987063138E-5</c:v>
                </c:pt>
                <c:pt idx="1133" formatCode="0.00E+00">
                  <c:v>8.2208006679717499E-5</c:v>
                </c:pt>
                <c:pt idx="1134" formatCode="0.00E+00">
                  <c:v>8.1221948077490701E-5</c:v>
                </c:pt>
                <c:pt idx="1135" formatCode="0.00E+00">
                  <c:v>8.1020339283560306E-5</c:v>
                </c:pt>
                <c:pt idx="1136" formatCode="0.00E+00">
                  <c:v>8.0818730489629802E-5</c:v>
                </c:pt>
                <c:pt idx="1137" formatCode="0.00E+00">
                  <c:v>7.9541931073250403E-5</c:v>
                </c:pt>
                <c:pt idx="1138" formatCode="0.00E+00">
                  <c:v>7.3687908631360895E-5</c:v>
                </c:pt>
                <c:pt idx="1139" formatCode="0.00E+00">
                  <c:v>6.8171367320544798E-5</c:v>
                </c:pt>
                <c:pt idx="1140" formatCode="0.00E+00">
                  <c:v>6.7475153689120905E-5</c:v>
                </c:pt>
                <c:pt idx="1141" formatCode="0.00E+00">
                  <c:v>6.6778940057697297E-5</c:v>
                </c:pt>
                <c:pt idx="1142" formatCode="0.00E+00">
                  <c:v>6.5212896732289103E-5</c:v>
                </c:pt>
                <c:pt idx="1143" formatCode="0.00E+00">
                  <c:v>6.8834521263431899E-5</c:v>
                </c:pt>
                <c:pt idx="1144" formatCode="0.00E+00">
                  <c:v>6.9646475134496502E-5</c:v>
                </c:pt>
                <c:pt idx="1145" formatCode="0.00E+00">
                  <c:v>7.04584290055612E-5</c:v>
                </c:pt>
                <c:pt idx="1146" formatCode="0.00E+00">
                  <c:v>7.2142298175742494E-5</c:v>
                </c:pt>
                <c:pt idx="1147" formatCode="0.00E+00">
                  <c:v>7.2825034957945699E-5</c:v>
                </c:pt>
                <c:pt idx="1148" formatCode="0.00E+00">
                  <c:v>7.3113591793789201E-5</c:v>
                </c:pt>
                <c:pt idx="1149" formatCode="0.00E+00">
                  <c:v>7.1835630661847499E-5</c:v>
                </c:pt>
                <c:pt idx="1150" formatCode="0.00E+00">
                  <c:v>7.0557669529905999E-5</c:v>
                </c:pt>
                <c:pt idx="1151" formatCode="0.00E+00">
                  <c:v>7.3523065248235899E-5</c:v>
                </c:pt>
                <c:pt idx="1152" formatCode="0.00E+00">
                  <c:v>7.3333233900956299E-5</c:v>
                </c:pt>
                <c:pt idx="1153" formatCode="0.00E+00">
                  <c:v>7.3143402553676605E-5</c:v>
                </c:pt>
                <c:pt idx="1154" formatCode="0.00E+00">
                  <c:v>7.0408945290524602E-5</c:v>
                </c:pt>
                <c:pt idx="1155" formatCode="0.00E+00">
                  <c:v>6.7491117056359202E-5</c:v>
                </c:pt>
                <c:pt idx="1156" formatCode="0.00E+00">
                  <c:v>6.5701462023784398E-5</c:v>
                </c:pt>
                <c:pt idx="1157" formatCode="0.00E+00">
                  <c:v>5.9498058875851201E-5</c:v>
                </c:pt>
                <c:pt idx="1158" formatCode="0.00E+00">
                  <c:v>5.3541094248588298E-5</c:v>
                </c:pt>
                <c:pt idx="1159" formatCode="0.00E+00">
                  <c:v>5.5855285312524E-5</c:v>
                </c:pt>
                <c:pt idx="1160" formatCode="0.00E+00">
                  <c:v>6.0913877996605701E-5</c:v>
                </c:pt>
                <c:pt idx="1161" formatCode="0.00E+00">
                  <c:v>6.3002002250637601E-5</c:v>
                </c:pt>
                <c:pt idx="1162" formatCode="0.00E+00">
                  <c:v>6.3066169337283801E-5</c:v>
                </c:pt>
                <c:pt idx="1163" formatCode="0.00E+00">
                  <c:v>6.3356876124069501E-5</c:v>
                </c:pt>
                <c:pt idx="1164" formatCode="0.00E+00">
                  <c:v>6.2639586475149702E-5</c:v>
                </c:pt>
                <c:pt idx="1165" formatCode="0.00E+00">
                  <c:v>6.1922296826229795E-5</c:v>
                </c:pt>
                <c:pt idx="1166" formatCode="0.00E+00">
                  <c:v>6.1900783109900494E-5</c:v>
                </c:pt>
                <c:pt idx="1167" formatCode="0.00E+00">
                  <c:v>6.2128065292101301E-5</c:v>
                </c:pt>
                <c:pt idx="1168" formatCode="0.00E+00">
                  <c:v>6.2021123535686802E-5</c:v>
                </c:pt>
                <c:pt idx="1169" formatCode="0.00E+00">
                  <c:v>6.1914181779272397E-5</c:v>
                </c:pt>
                <c:pt idx="1170" formatCode="0.00E+00">
                  <c:v>5.7121959104417398E-5</c:v>
                </c:pt>
                <c:pt idx="1171" formatCode="0.00E+00">
                  <c:v>5.1164147754107702E-5</c:v>
                </c:pt>
                <c:pt idx="1172" formatCode="0.00E+00">
                  <c:v>4.90616791873541E-5</c:v>
                </c:pt>
                <c:pt idx="1173" formatCode="0.00E+00">
                  <c:v>4.6373915778149403E-5</c:v>
                </c:pt>
                <c:pt idx="1174" formatCode="0.00E+00">
                  <c:v>4.8594243309334902E-5</c:v>
                </c:pt>
                <c:pt idx="1175" formatCode="0.00E+00">
                  <c:v>4.9942407859303897E-5</c:v>
                </c:pt>
                <c:pt idx="1176" formatCode="0.00E+00">
                  <c:v>5.1290572409272398E-5</c:v>
                </c:pt>
                <c:pt idx="1177" formatCode="0.00E+00">
                  <c:v>5.07368509649196E-5</c:v>
                </c:pt>
                <c:pt idx="1178" formatCode="0.00E+00">
                  <c:v>5.01831295205667E-5</c:v>
                </c:pt>
                <c:pt idx="1179" formatCode="0.00E+00">
                  <c:v>4.8812819398542602E-5</c:v>
                </c:pt>
                <c:pt idx="1180" formatCode="0.00E+00">
                  <c:v>4.4490476492522999E-5</c:v>
                </c:pt>
                <c:pt idx="1181" formatCode="0.00E+00">
                  <c:v>4.2426638703735303E-5</c:v>
                </c:pt>
                <c:pt idx="1182" formatCode="0.00E+00">
                  <c:v>4.84491830208588E-5</c:v>
                </c:pt>
                <c:pt idx="1183" formatCode="0.00E+00">
                  <c:v>4.75072741006847E-5</c:v>
                </c:pt>
                <c:pt idx="1184" formatCode="0.00E+00">
                  <c:v>4.6565365180510301E-5</c:v>
                </c:pt>
                <c:pt idx="1185" formatCode="0.00E+00">
                  <c:v>4.31588794923972E-5</c:v>
                </c:pt>
                <c:pt idx="1186" formatCode="0.00E+00">
                  <c:v>3.8902930645610103E-5</c:v>
                </c:pt>
                <c:pt idx="1187" formatCode="0.00E+00">
                  <c:v>3.47028131100965E-5</c:v>
                </c:pt>
                <c:pt idx="1188" formatCode="0.00E+00">
                  <c:v>2.7575909484907801E-5</c:v>
                </c:pt>
                <c:pt idx="1189" formatCode="0.00E+00">
                  <c:v>2.6428146371039301E-5</c:v>
                </c:pt>
                <c:pt idx="1190" formatCode="0.00E+00">
                  <c:v>2.8981568972518801E-5</c:v>
                </c:pt>
                <c:pt idx="1191" formatCode="0.00E+00">
                  <c:v>2.9787756315736501E-5</c:v>
                </c:pt>
                <c:pt idx="1192" formatCode="0.00E+00">
                  <c:v>2.9547398360453901E-5</c:v>
                </c:pt>
                <c:pt idx="1193" formatCode="0.00E+00">
                  <c:v>2.9307040405171199E-5</c:v>
                </c:pt>
                <c:pt idx="1194" formatCode="0.00E+00">
                  <c:v>2.8865974892325402E-5</c:v>
                </c:pt>
                <c:pt idx="1195" formatCode="0.00E+00">
                  <c:v>2.8424909379479401E-5</c:v>
                </c:pt>
                <c:pt idx="1196" formatCode="0.00E+00">
                  <c:v>2.6519180298009901E-5</c:v>
                </c:pt>
                <c:pt idx="1197" formatCode="0.00E+00">
                  <c:v>2.76173918305067E-5</c:v>
                </c:pt>
                <c:pt idx="1198" formatCode="0.00E+00">
                  <c:v>2.7254989335288199E-5</c:v>
                </c:pt>
                <c:pt idx="1199" formatCode="0.00E+00">
                  <c:v>2.68925868400698E-5</c:v>
                </c:pt>
                <c:pt idx="1200" formatCode="0.00E+00">
                  <c:v>2.2179019950524599E-5</c:v>
                </c:pt>
                <c:pt idx="1201" formatCode="0.00E+00">
                  <c:v>1.86078798092529E-5</c:v>
                </c:pt>
                <c:pt idx="1202" formatCode="0.00E+00">
                  <c:v>1.09436870350981E-5</c:v>
                </c:pt>
                <c:pt idx="1203" formatCode="0.00E+00">
                  <c:v>4.97983907127482E-6</c:v>
                </c:pt>
                <c:pt idx="1204" formatCode="0.00E+00">
                  <c:v>8.52883521871618E-6</c:v>
                </c:pt>
                <c:pt idx="1205" formatCode="0.00E+00">
                  <c:v>9.6377776491275903E-6</c:v>
                </c:pt>
                <c:pt idx="1206" formatCode="0.00E+00">
                  <c:v>9.2205384724146894E-6</c:v>
                </c:pt>
                <c:pt idx="1207" formatCode="0.00E+00">
                  <c:v>8.8032992957016005E-6</c:v>
                </c:pt>
                <c:pt idx="1208" formatCode="0.00E+00">
                  <c:v>7.6874548177600998E-6</c:v>
                </c:pt>
                <c:pt idx="1209" formatCode="0.00E+00">
                  <c:v>6.5716103398186E-6</c:v>
                </c:pt>
                <c:pt idx="1210" formatCode="0.00E+00">
                  <c:v>3.0655241111200801E-6</c:v>
                </c:pt>
                <c:pt idx="1211" formatCode="0.00E+00">
                  <c:v>-3.7165763335977197E-7</c:v>
                </c:pt>
                <c:pt idx="1212" formatCode="0.00E+00">
                  <c:v>1.4849643604077399E-6</c:v>
                </c:pt>
                <c:pt idx="1213" formatCode="0.00E+00">
                  <c:v>1.40244480324396E-6</c:v>
                </c:pt>
                <c:pt idx="1214" formatCode="0.00E+00">
                  <c:v>1.31992524608055E-6</c:v>
                </c:pt>
                <c:pt idx="1215" formatCode="0.00E+00">
                  <c:v>-1.3261945865700499E-6</c:v>
                </c:pt>
                <c:pt idx="1216" formatCode="0.00E+00">
                  <c:v>-1.6143991033277299E-6</c:v>
                </c:pt>
                <c:pt idx="1217" formatCode="0.00E+00">
                  <c:v>-6.9351533679305598E-6</c:v>
                </c:pt>
                <c:pt idx="1218" formatCode="0.00E+00">
                  <c:v>-1.34201805408257E-5</c:v>
                </c:pt>
                <c:pt idx="1219" formatCode="0.00E+00">
                  <c:v>-1.51272187390825E-5</c:v>
                </c:pt>
                <c:pt idx="1220" formatCode="0.00E+00">
                  <c:v>-1.4714688465908E-5</c:v>
                </c:pt>
                <c:pt idx="1221" formatCode="0.00E+00">
                  <c:v>-1.4302158192733499E-5</c:v>
                </c:pt>
                <c:pt idx="1222" formatCode="0.00E+00">
                  <c:v>-1.0921420190338899E-5</c:v>
                </c:pt>
                <c:pt idx="1223" formatCode="0.00E+00">
                  <c:v>-1.11418578136968E-5</c:v>
                </c:pt>
                <c:pt idx="1224" formatCode="0.00E+00">
                  <c:v>-1.1362295437054401E-5</c:v>
                </c:pt>
                <c:pt idx="1225" formatCode="0.00E+00">
                  <c:v>-1.39101439643952E-5</c:v>
                </c:pt>
                <c:pt idx="1226" formatCode="0.00E+00">
                  <c:v>-1.4506097335149301E-5</c:v>
                </c:pt>
                <c:pt idx="1227" formatCode="0.00E+00">
                  <c:v>-1.6506676282883898E-5</c:v>
                </c:pt>
                <c:pt idx="1228" formatCode="0.00E+00">
                  <c:v>-1.85072552306184E-5</c:v>
                </c:pt>
                <c:pt idx="1229" formatCode="0.00E+00">
                  <c:v>-2.2542283764720599E-5</c:v>
                </c:pt>
                <c:pt idx="1230" formatCode="0.00E+00">
                  <c:v>-2.3594816922559301E-5</c:v>
                </c:pt>
                <c:pt idx="1231" formatCode="0.00E+00">
                  <c:v>-2.47097688266198E-5</c:v>
                </c:pt>
                <c:pt idx="1232" formatCode="0.00E+00">
                  <c:v>-2.95166058545986E-5</c:v>
                </c:pt>
                <c:pt idx="1233" formatCode="0.00E+00">
                  <c:v>-3.3555341619299899E-5</c:v>
                </c:pt>
                <c:pt idx="1234" formatCode="0.00E+00">
                  <c:v>-3.37328125067323E-5</c:v>
                </c:pt>
                <c:pt idx="1235" formatCode="0.00E+00">
                  <c:v>-3.3663438705981E-5</c:v>
                </c:pt>
                <c:pt idx="1236" formatCode="0.00E+00">
                  <c:v>-3.10002742269809E-5</c:v>
                </c:pt>
                <c:pt idx="1237" formatCode="0.00E+00">
                  <c:v>-2.9504283813596801E-5</c:v>
                </c:pt>
                <c:pt idx="1238" formatCode="0.00E+00">
                  <c:v>-3.01523106656263E-5</c:v>
                </c:pt>
                <c:pt idx="1239" formatCode="0.00E+00">
                  <c:v>-3.0800337517656202E-5</c:v>
                </c:pt>
                <c:pt idx="1240" formatCode="0.00E+00">
                  <c:v>-3.2234797478566599E-5</c:v>
                </c:pt>
                <c:pt idx="1241" formatCode="0.00E+00">
                  <c:v>-3.3493415300358698E-5</c:v>
                </c:pt>
                <c:pt idx="1242" formatCode="0.00E+00">
                  <c:v>-3.4752033122150702E-5</c:v>
                </c:pt>
                <c:pt idx="1243" formatCode="0.00E+00">
                  <c:v>-3.8915000926376098E-5</c:v>
                </c:pt>
                <c:pt idx="1244" formatCode="0.00E+00">
                  <c:v>-4.1284699889460501E-5</c:v>
                </c:pt>
                <c:pt idx="1245" formatCode="0.00E+00">
                  <c:v>-4.2823687537798598E-5</c:v>
                </c:pt>
                <c:pt idx="1246" formatCode="0.00E+00">
                  <c:v>-4.90356391094322E-5</c:v>
                </c:pt>
                <c:pt idx="1247" formatCode="0.00E+00">
                  <c:v>-5.4336541387323999E-5</c:v>
                </c:pt>
                <c:pt idx="1248" formatCode="0.00E+00">
                  <c:v>-5.4519863104811801E-5</c:v>
                </c:pt>
                <c:pt idx="1249" formatCode="0.00E+00">
                  <c:v>-5.4703184822299698E-5</c:v>
                </c:pt>
                <c:pt idx="1250" formatCode="0.00E+00">
                  <c:v>-5.4243770601340201E-5</c:v>
                </c:pt>
                <c:pt idx="1251" formatCode="0.00E+00">
                  <c:v>-5.2094532758738702E-5</c:v>
                </c:pt>
                <c:pt idx="1252" formatCode="0.00E+00">
                  <c:v>-5.1079709530202397E-5</c:v>
                </c:pt>
                <c:pt idx="1253" formatCode="0.00E+00">
                  <c:v>-5.0818632294774698E-5</c:v>
                </c:pt>
                <c:pt idx="1254" formatCode="0.00E+00">
                  <c:v>-5.2539256146713398E-5</c:v>
                </c:pt>
                <c:pt idx="1255" formatCode="0.00E+00">
                  <c:v>-5.4259879998652198E-5</c:v>
                </c:pt>
                <c:pt idx="1256" formatCode="0.00E+00">
                  <c:v>-6.0676026707462298E-5</c:v>
                </c:pt>
                <c:pt idx="1257" formatCode="0.00E+00">
                  <c:v>-6.66201626373652E-5</c:v>
                </c:pt>
                <c:pt idx="1258" formatCode="0.00E+00">
                  <c:v>-6.6755522902718501E-5</c:v>
                </c:pt>
                <c:pt idx="1259" formatCode="0.00E+00">
                  <c:v>-6.6890883168072194E-5</c:v>
                </c:pt>
                <c:pt idx="1260" formatCode="0.00E+00">
                  <c:v>-6.8259537100076205E-5</c:v>
                </c:pt>
                <c:pt idx="1261" formatCode="0.00E+00">
                  <c:v>-6.9648257909454299E-5</c:v>
                </c:pt>
                <c:pt idx="1262" formatCode="0.00E+00">
                  <c:v>-7.1386485561686206E-5</c:v>
                </c:pt>
                <c:pt idx="1263" formatCode="0.00E+00">
                  <c:v>-7.3124713213918303E-5</c:v>
                </c:pt>
                <c:pt idx="1264" formatCode="0.00E+00">
                  <c:v>-7.3594730888585494E-5</c:v>
                </c:pt>
                <c:pt idx="1265" formatCode="0.00E+00">
                  <c:v>-6.8509264099369006E-5</c:v>
                </c:pt>
                <c:pt idx="1266" formatCode="0.00E+00">
                  <c:v>-6.7959300100475304E-5</c:v>
                </c:pt>
                <c:pt idx="1267" formatCode="0.00E+00">
                  <c:v>-6.7765629724915306E-5</c:v>
                </c:pt>
                <c:pt idx="1268" formatCode="0.00E+00">
                  <c:v>-6.7571959349355199E-5</c:v>
                </c:pt>
                <c:pt idx="1269" formatCode="0.00E+00">
                  <c:v>-6.76922703369534E-5</c:v>
                </c:pt>
                <c:pt idx="1270" formatCode="0.00E+00">
                  <c:v>-6.7812581324551505E-5</c:v>
                </c:pt>
                <c:pt idx="1271" formatCode="0.00E+00">
                  <c:v>-6.98152495767602E-5</c:v>
                </c:pt>
                <c:pt idx="1272" formatCode="0.00E+00">
                  <c:v>-7.3868672820901496E-5</c:v>
                </c:pt>
                <c:pt idx="1273" formatCode="0.00E+00">
                  <c:v>-7.2140490862428406E-5</c:v>
                </c:pt>
                <c:pt idx="1274" formatCode="0.00E+00">
                  <c:v>-7.1971374175792204E-5</c:v>
                </c:pt>
                <c:pt idx="1275" formatCode="0.00E+00">
                  <c:v>-7.1802257489156097E-5</c:v>
                </c:pt>
                <c:pt idx="1276" formatCode="0.00E+00">
                  <c:v>-7.1931013114456298E-5</c:v>
                </c:pt>
                <c:pt idx="1277" formatCode="0.00E+00">
                  <c:v>-7.2059768739756499E-5</c:v>
                </c:pt>
                <c:pt idx="1278" formatCode="0.00E+00">
                  <c:v>-7.2835924213255097E-5</c:v>
                </c:pt>
                <c:pt idx="1279" formatCode="0.00E+00">
                  <c:v>-7.1081307540056104E-5</c:v>
                </c:pt>
                <c:pt idx="1280" formatCode="0.00E+00">
                  <c:v>-6.6022516735060203E-5</c:v>
                </c:pt>
                <c:pt idx="1281" formatCode="0.00E+00">
                  <c:v>-6.1459511512986097E-5</c:v>
                </c:pt>
                <c:pt idx="1282" formatCode="0.00E+00">
                  <c:v>-6.1511995889957903E-5</c:v>
                </c:pt>
                <c:pt idx="1283" formatCode="0.00E+00">
                  <c:v>-6.1564480266929899E-5</c:v>
                </c:pt>
                <c:pt idx="1284" formatCode="0.00E+00">
                  <c:v>-6.1938279079846095E-5</c:v>
                </c:pt>
                <c:pt idx="1285" formatCode="0.00E+00">
                  <c:v>-6.9866719838289194E-5</c:v>
                </c:pt>
                <c:pt idx="1286" formatCode="0.00E+00">
                  <c:v>-7.7664719855099798E-5</c:v>
                </c:pt>
                <c:pt idx="1287" formatCode="0.00E+00">
                  <c:v>-7.8946508788659694E-5</c:v>
                </c:pt>
                <c:pt idx="1288" formatCode="0.00E+00">
                  <c:v>-7.4712181419819094E-5</c:v>
                </c:pt>
                <c:pt idx="1289" formatCode="0.00E+00">
                  <c:v>-7.0658367942133006E-5</c:v>
                </c:pt>
                <c:pt idx="1290" formatCode="0.00E+00">
                  <c:v>-6.7700970932101502E-5</c:v>
                </c:pt>
                <c:pt idx="1291" formatCode="0.00E+00">
                  <c:v>-6.6945563399337102E-5</c:v>
                </c:pt>
                <c:pt idx="1292" formatCode="0.00E+00">
                  <c:v>-6.4761540572215001E-5</c:v>
                </c:pt>
                <c:pt idx="1293" formatCode="0.00E+00">
                  <c:v>-6.2843022023920903E-5</c:v>
                </c:pt>
                <c:pt idx="1294" formatCode="0.00E+00">
                  <c:v>-6.2283126757065198E-5</c:v>
                </c:pt>
                <c:pt idx="1295" formatCode="0.00E+00">
                  <c:v>-6.1723231490209805E-5</c:v>
                </c:pt>
                <c:pt idx="1296" formatCode="0.00E+00">
                  <c:v>-5.7724199263360103E-5</c:v>
                </c:pt>
                <c:pt idx="1297" formatCode="0.00E+00">
                  <c:v>-5.5408575787555E-5</c:v>
                </c:pt>
                <c:pt idx="1298" formatCode="0.00E+00">
                  <c:v>-5.4583922262851702E-5</c:v>
                </c:pt>
                <c:pt idx="1299" formatCode="0.00E+00">
                  <c:v>-5.3759268738148703E-5</c:v>
                </c:pt>
                <c:pt idx="1300" formatCode="0.00E+00">
                  <c:v>-5.3867478706925999E-5</c:v>
                </c:pt>
                <c:pt idx="1301" formatCode="0.00E+00">
                  <c:v>-5.3975688675703403E-5</c:v>
                </c:pt>
                <c:pt idx="1302" formatCode="0.00E+00">
                  <c:v>-5.46616277051734E-5</c:v>
                </c:pt>
                <c:pt idx="1303" formatCode="0.00E+00">
                  <c:v>-5.5692907150173299E-5</c:v>
                </c:pt>
                <c:pt idx="1304" formatCode="0.00E+00">
                  <c:v>-4.6962290819677302E-5</c:v>
                </c:pt>
                <c:pt idx="1305" formatCode="0.00E+00">
                  <c:v>-4.1340818988727598E-5</c:v>
                </c:pt>
                <c:pt idx="1306" formatCode="0.00E+00">
                  <c:v>-4.0659195620807E-5</c:v>
                </c:pt>
                <c:pt idx="1307" formatCode="0.00E+00">
                  <c:v>-3.6468867571446701E-5</c:v>
                </c:pt>
                <c:pt idx="1308" formatCode="0.00E+00">
                  <c:v>-3.52635844613029E-5</c:v>
                </c:pt>
                <c:pt idx="1309" formatCode="0.00E+00">
                  <c:v>-3.5014872210645797E-5</c:v>
                </c:pt>
                <c:pt idx="1310" formatCode="0.00E+00">
                  <c:v>-3.2644335452038801E-5</c:v>
                </c:pt>
                <c:pt idx="1311" formatCode="0.00E+00">
                  <c:v>-3.1526516658821997E-5</c:v>
                </c:pt>
                <c:pt idx="1312" formatCode="0.00E+00">
                  <c:v>-3.1331371468854797E-5</c:v>
                </c:pt>
                <c:pt idx="1313" formatCode="0.00E+00">
                  <c:v>-3.1136226278887603E-5</c:v>
                </c:pt>
                <c:pt idx="1314" formatCode="0.00E+00">
                  <c:v>-3.2035336241132899E-5</c:v>
                </c:pt>
                <c:pt idx="1315" formatCode="0.00E+00">
                  <c:v>-3.2934446203378201E-5</c:v>
                </c:pt>
                <c:pt idx="1316" formatCode="0.00E+00">
                  <c:v>-3.4844543763956402E-5</c:v>
                </c:pt>
                <c:pt idx="1317" formatCode="0.00E+00">
                  <c:v>-3.5694198310423598E-5</c:v>
                </c:pt>
                <c:pt idx="1318" formatCode="0.00E+00">
                  <c:v>-2.4919994608372099E-5</c:v>
                </c:pt>
                <c:pt idx="1319" formatCode="0.00E+00">
                  <c:v>-2.1328539212574899E-5</c:v>
                </c:pt>
                <c:pt idx="1320" formatCode="0.00E+00">
                  <c:v>-1.7737083816778001E-5</c:v>
                </c:pt>
                <c:pt idx="1321" formatCode="0.00E+00">
                  <c:v>-1.41762245834669E-5</c:v>
                </c:pt>
                <c:pt idx="1322" formatCode="0.00E+00">
                  <c:v>-1.21896612170884E-5</c:v>
                </c:pt>
                <c:pt idx="1323" formatCode="0.00E+00">
                  <c:v>-1.1428515441129401E-5</c:v>
                </c:pt>
                <c:pt idx="1324" formatCode="0.00E+00">
                  <c:v>-1.06673696651701E-5</c:v>
                </c:pt>
                <c:pt idx="1325" formatCode="0.00E+00">
                  <c:v>-6.90732238536442E-6</c:v>
                </c:pt>
                <c:pt idx="1326" formatCode="0.00E+00">
                  <c:v>-4.2485384793209302E-6</c:v>
                </c:pt>
                <c:pt idx="1327" formatCode="0.00E+00">
                  <c:v>-2.67856523197956E-6</c:v>
                </c:pt>
                <c:pt idx="1328" formatCode="0.00E+00">
                  <c:v>-3.0075092967580799E-6</c:v>
                </c:pt>
                <c:pt idx="1329" formatCode="0.00E+00">
                  <c:v>-3.3364533615364E-6</c:v>
                </c:pt>
                <c:pt idx="1330" formatCode="0.00E+00">
                  <c:v>-5.8048443396710702E-6</c:v>
                </c:pt>
                <c:pt idx="1331" formatCode="0.00E+00">
                  <c:v>-3.3305321408350498E-6</c:v>
                </c:pt>
                <c:pt idx="1332" formatCode="0.00E+00">
                  <c:v>-2.2370053040396201E-6</c:v>
                </c:pt>
                <c:pt idx="1333" formatCode="0.00E+00">
                  <c:v>-1.14347846724418E-6</c:v>
                </c:pt>
                <c:pt idx="1334" formatCode="0.00E+00">
                  <c:v>5.9917649142380302E-6</c:v>
                </c:pt>
                <c:pt idx="1335" formatCode="0.00E+00">
                  <c:v>1.2456093669288199E-5</c:v>
                </c:pt>
                <c:pt idx="1336" formatCode="0.00E+00">
                  <c:v>1.5221923765755799E-5</c:v>
                </c:pt>
                <c:pt idx="1337" formatCode="0.00E+00">
                  <c:v>1.5604171832963499E-5</c:v>
                </c:pt>
                <c:pt idx="1338" formatCode="0.00E+00">
                  <c:v>1.5308639109934801E-5</c:v>
                </c:pt>
                <c:pt idx="1339" formatCode="0.00E+00">
                  <c:v>1.5013106386906E-5</c:v>
                </c:pt>
                <c:pt idx="1340" formatCode="0.00E+00">
                  <c:v>8.6934173592510695E-6</c:v>
                </c:pt>
                <c:pt idx="1341" formatCode="0.00E+00">
                  <c:v>6.3969491044406604E-6</c:v>
                </c:pt>
                <c:pt idx="1342" formatCode="0.00E+00">
                  <c:v>6.6632866382369103E-6</c:v>
                </c:pt>
                <c:pt idx="1343" formatCode="0.00E+00">
                  <c:v>6.0582080247600403E-6</c:v>
                </c:pt>
                <c:pt idx="1344" formatCode="0.00E+00">
                  <c:v>5.4531294112829797E-6</c:v>
                </c:pt>
                <c:pt idx="1345" formatCode="0.00E+00">
                  <c:v>9.4855149693189507E-6</c:v>
                </c:pt>
                <c:pt idx="1346" formatCode="0.00E+00">
                  <c:v>1.07597301627931E-5</c:v>
                </c:pt>
                <c:pt idx="1347" formatCode="0.00E+00">
                  <c:v>1.2033945356267201E-5</c:v>
                </c:pt>
                <c:pt idx="1348" formatCode="0.00E+00">
                  <c:v>1.35363022358426E-5</c:v>
                </c:pt>
                <c:pt idx="1349" formatCode="0.00E+00">
                  <c:v>2.02021551064356E-5</c:v>
                </c:pt>
                <c:pt idx="1350" formatCode="0.00E+00">
                  <c:v>2.2992825564477701E-5</c:v>
                </c:pt>
                <c:pt idx="1351" formatCode="0.00E+00">
                  <c:v>2.6229727019011402E-5</c:v>
                </c:pt>
                <c:pt idx="1352" formatCode="0.00E+00">
                  <c:v>2.7136956677400299E-5</c:v>
                </c:pt>
                <c:pt idx="1353" formatCode="0.00E+00">
                  <c:v>2.6143519951022701E-5</c:v>
                </c:pt>
                <c:pt idx="1354" formatCode="0.00E+00">
                  <c:v>2.5150083224645201E-5</c:v>
                </c:pt>
                <c:pt idx="1355" formatCode="0.00E+00">
                  <c:v>2.02933744536688E-5</c:v>
                </c:pt>
                <c:pt idx="1356" formatCode="0.00E+00">
                  <c:v>1.98383276061893E-5</c:v>
                </c:pt>
                <c:pt idx="1357" formatCode="0.00E+00">
                  <c:v>1.9383280758709799E-5</c:v>
                </c:pt>
                <c:pt idx="1358" formatCode="0.00E+00">
                  <c:v>1.6934992379602299E-5</c:v>
                </c:pt>
                <c:pt idx="1359" formatCode="0.00E+00">
                  <c:v>2.3330987666966101E-5</c:v>
                </c:pt>
                <c:pt idx="1360" formatCode="0.00E+00">
                  <c:v>2.7139914477335499E-5</c:v>
                </c:pt>
                <c:pt idx="1361" formatCode="0.00E+00">
                  <c:v>2.8474171842878901E-5</c:v>
                </c:pt>
                <c:pt idx="1362" formatCode="0.00E+00">
                  <c:v>2.9059400649479099E-5</c:v>
                </c:pt>
                <c:pt idx="1363" formatCode="0.00E+00">
                  <c:v>2.8988778238460299E-5</c:v>
                </c:pt>
                <c:pt idx="1364" formatCode="0.00E+00">
                  <c:v>2.8918155827441401E-5</c:v>
                </c:pt>
                <c:pt idx="1365" formatCode="0.00E+00">
                  <c:v>2.8814971852956999E-5</c:v>
                </c:pt>
                <c:pt idx="1366" formatCode="0.00E+00">
                  <c:v>2.8711787878472601E-5</c:v>
                </c:pt>
                <c:pt idx="1367" formatCode="0.00E+00">
                  <c:v>2.4996923291414602E-5</c:v>
                </c:pt>
                <c:pt idx="1368" formatCode="0.00E+00">
                  <c:v>1.92537138708127E-5</c:v>
                </c:pt>
                <c:pt idx="1369" formatCode="0.00E+00">
                  <c:v>1.90759998580841E-5</c:v>
                </c:pt>
                <c:pt idx="1370" formatCode="0.00E+00">
                  <c:v>1.48080071418136E-5</c:v>
                </c:pt>
                <c:pt idx="1371" formatCode="0.00E+00">
                  <c:v>1.7834216189299998E-5</c:v>
                </c:pt>
                <c:pt idx="1372" formatCode="0.00E+00">
                  <c:v>2.13354500724207E-5</c:v>
                </c:pt>
                <c:pt idx="1373" formatCode="0.00E+00">
                  <c:v>2.4836683955541099E-5</c:v>
                </c:pt>
                <c:pt idx="1374" formatCode="0.00E+00">
                  <c:v>2.6535022499602099E-5</c:v>
                </c:pt>
                <c:pt idx="1375" formatCode="0.00E+00">
                  <c:v>2.6631747601179699E-5</c:v>
                </c:pt>
                <c:pt idx="1376" formatCode="0.00E+00">
                  <c:v>2.62488262803449E-5</c:v>
                </c:pt>
                <c:pt idx="1377" formatCode="0.00E+00">
                  <c:v>2.58659049595103E-5</c:v>
                </c:pt>
                <c:pt idx="1378" formatCode="0.00E+00">
                  <c:v>2.5692599310299599E-5</c:v>
                </c:pt>
                <c:pt idx="1379" formatCode="0.00E+00">
                  <c:v>2.5519293661088899E-5</c:v>
                </c:pt>
                <c:pt idx="1380" formatCode="0.00E+00">
                  <c:v>2.1316361172878901E-5</c:v>
                </c:pt>
                <c:pt idx="1381" formatCode="0.00E+00">
                  <c:v>1.9842702669605401E-5</c:v>
                </c:pt>
                <c:pt idx="1382" formatCode="0.00E+00">
                  <c:v>1.9411886905849798E-5</c:v>
                </c:pt>
                <c:pt idx="1383" formatCode="0.00E+00">
                  <c:v>1.4010288329322901E-5</c:v>
                </c:pt>
                <c:pt idx="1384" formatCode="0.00E+00">
                  <c:v>1.22229442356102E-5</c:v>
                </c:pt>
                <c:pt idx="1385" formatCode="0.00E+00">
                  <c:v>1.2954569070955801E-5</c:v>
                </c:pt>
                <c:pt idx="1386" formatCode="0.00E+00">
                  <c:v>1.40009332620679E-5</c:v>
                </c:pt>
                <c:pt idx="1387" formatCode="0.00E+00">
                  <c:v>1.8659220427212899E-5</c:v>
                </c:pt>
                <c:pt idx="1388" formatCode="0.00E+00">
                  <c:v>2.5292562375762699E-5</c:v>
                </c:pt>
                <c:pt idx="1389" formatCode="0.00E+00">
                  <c:v>2.51069585247051E-5</c:v>
                </c:pt>
                <c:pt idx="1390" formatCode="0.00E+00">
                  <c:v>2.4921354673647399E-5</c:v>
                </c:pt>
                <c:pt idx="1391" formatCode="0.00E+00">
                  <c:v>2.40568676021968E-5</c:v>
                </c:pt>
                <c:pt idx="1392" formatCode="0.00E+00">
                  <c:v>1.9880323510264099E-5</c:v>
                </c:pt>
                <c:pt idx="1393" formatCode="0.00E+00">
                  <c:v>1.6355902862231401E-5</c:v>
                </c:pt>
                <c:pt idx="1394" formatCode="0.00E+00">
                  <c:v>1.20125721883318E-5</c:v>
                </c:pt>
                <c:pt idx="1395" formatCode="0.00E+00">
                  <c:v>1.6795218373799299E-5</c:v>
                </c:pt>
                <c:pt idx="1396" formatCode="0.00E+00">
                  <c:v>1.7780420730750199E-5</c:v>
                </c:pt>
                <c:pt idx="1397" formatCode="0.00E+00">
                  <c:v>1.8765623087701502E-5</c:v>
                </c:pt>
                <c:pt idx="1398" formatCode="0.00E+00">
                  <c:v>1.9026234282668099E-5</c:v>
                </c:pt>
                <c:pt idx="1399" formatCode="0.00E+00">
                  <c:v>1.8091804533334301E-5</c:v>
                </c:pt>
                <c:pt idx="1400" formatCode="0.00E+00">
                  <c:v>1.7157374784000701E-5</c:v>
                </c:pt>
                <c:pt idx="1401" formatCode="0.00E+00">
                  <c:v>1.9829664834719801E-5</c:v>
                </c:pt>
                <c:pt idx="1402" formatCode="0.00E+00">
                  <c:v>2.3948245318678899E-5</c:v>
                </c:pt>
                <c:pt idx="1403" formatCode="0.00E+00">
                  <c:v>2.5801855114546002E-5</c:v>
                </c:pt>
                <c:pt idx="1404" formatCode="0.00E+00">
                  <c:v>2.76554649104131E-5</c:v>
                </c:pt>
                <c:pt idx="1405" formatCode="0.00E+00">
                  <c:v>2.8338565726963399E-5</c:v>
                </c:pt>
                <c:pt idx="1406" formatCode="0.00E+00">
                  <c:v>2.75493506850892E-5</c:v>
                </c:pt>
                <c:pt idx="1407" formatCode="0.00E+00">
                  <c:v>2.6760135643215099E-5</c:v>
                </c:pt>
                <c:pt idx="1408" formatCode="0.00E+00">
                  <c:v>2.4250838903997501E-5</c:v>
                </c:pt>
                <c:pt idx="1409" formatCode="0.00E+00">
                  <c:v>2.4800175683869999E-5</c:v>
                </c:pt>
                <c:pt idx="1410" formatCode="0.00E+00">
                  <c:v>2.7270493834049701E-5</c:v>
                </c:pt>
                <c:pt idx="1411" formatCode="0.00E+00">
                  <c:v>2.8641708068202299E-5</c:v>
                </c:pt>
                <c:pt idx="1412" formatCode="0.00E+00">
                  <c:v>3.0523142357066699E-5</c:v>
                </c:pt>
                <c:pt idx="1413" formatCode="0.00E+00">
                  <c:v>3.33831975541746E-5</c:v>
                </c:pt>
                <c:pt idx="1414" formatCode="0.00E+00">
                  <c:v>3.4514721292389601E-5</c:v>
                </c:pt>
                <c:pt idx="1415" formatCode="0.00E+00">
                  <c:v>3.9968169652331098E-5</c:v>
                </c:pt>
                <c:pt idx="1416" formatCode="0.00E+00">
                  <c:v>4.7549209215917297E-5</c:v>
                </c:pt>
                <c:pt idx="1417" formatCode="0.00E+00">
                  <c:v>5.1763581101901297E-5</c:v>
                </c:pt>
                <c:pt idx="1418" formatCode="0.00E+00">
                  <c:v>5.4084517189780097E-5</c:v>
                </c:pt>
                <c:pt idx="1419" formatCode="0.00E+00">
                  <c:v>5.5296930269995802E-5</c:v>
                </c:pt>
                <c:pt idx="1420" formatCode="0.00E+00">
                  <c:v>5.5510950571583302E-5</c:v>
                </c:pt>
                <c:pt idx="1421" formatCode="0.00E+00">
                  <c:v>5.5724970873170999E-5</c:v>
                </c:pt>
                <c:pt idx="1422" formatCode="0.00E+00">
                  <c:v>5.6587877621797601E-5</c:v>
                </c:pt>
                <c:pt idx="1423" formatCode="0.00E+00">
                  <c:v>5.7822648713955502E-5</c:v>
                </c:pt>
                <c:pt idx="1424" formatCode="0.00E+00">
                  <c:v>5.9477113876527003E-5</c:v>
                </c:pt>
                <c:pt idx="1425" formatCode="0.00E+00">
                  <c:v>6.8368884879231297E-5</c:v>
                </c:pt>
                <c:pt idx="1426" formatCode="0.00E+00">
                  <c:v>7.7191292341213994E-5</c:v>
                </c:pt>
                <c:pt idx="1427" formatCode="0.00E+00">
                  <c:v>8.2136783014245606E-5</c:v>
                </c:pt>
                <c:pt idx="1428" formatCode="0.00E+00">
                  <c:v>8.8063943452759303E-5</c:v>
                </c:pt>
                <c:pt idx="1429" formatCode="0.00E+00">
                  <c:v>9.4621276112355704E-5</c:v>
                </c:pt>
                <c:pt idx="1430" formatCode="0.00E+00">
                  <c:v>9.5585873596990998E-5</c:v>
                </c:pt>
                <c:pt idx="1431" formatCode="0.00E+00">
                  <c:v>9.7622878339621895E-5</c:v>
                </c:pt>
                <c:pt idx="1432">
                  <c:v>1.09147334655706E-4</c:v>
                </c:pt>
                <c:pt idx="1433">
                  <c:v>1.12772082213782E-4</c:v>
                </c:pt>
                <c:pt idx="1434">
                  <c:v>1.16396829771858E-4</c:v>
                </c:pt>
                <c:pt idx="1435">
                  <c:v>1.21939313388058E-4</c:v>
                </c:pt>
                <c:pt idx="1436">
                  <c:v>1.30134622957209E-4</c:v>
                </c:pt>
                <c:pt idx="1437">
                  <c:v>1.31469158348799E-4</c:v>
                </c:pt>
                <c:pt idx="1438">
                  <c:v>1.33779442762304E-4</c:v>
                </c:pt>
                <c:pt idx="1439">
                  <c:v>1.40732432319352E-4</c:v>
                </c:pt>
                <c:pt idx="1440">
                  <c:v>1.5230174101155101E-4</c:v>
                </c:pt>
                <c:pt idx="1441">
                  <c:v>1.6404549848301101E-4</c:v>
                </c:pt>
                <c:pt idx="1442">
                  <c:v>1.7522824623783501E-4</c:v>
                </c:pt>
                <c:pt idx="1443">
                  <c:v>1.8671092721634101E-4</c:v>
                </c:pt>
                <c:pt idx="1444">
                  <c:v>1.94007081994892E-4</c:v>
                </c:pt>
                <c:pt idx="1445">
                  <c:v>1.9807377808930601E-4</c:v>
                </c:pt>
                <c:pt idx="1446">
                  <c:v>2.0067544474740599E-4</c:v>
                </c:pt>
                <c:pt idx="1447">
                  <c:v>2.0625333329877E-4</c:v>
                </c:pt>
                <c:pt idx="1448">
                  <c:v>2.1651777770769699E-4</c:v>
                </c:pt>
                <c:pt idx="1449">
                  <c:v>2.23218402830084E-4</c:v>
                </c:pt>
                <c:pt idx="1450">
                  <c:v>2.3039325794615899E-4</c:v>
                </c:pt>
                <c:pt idx="1451">
                  <c:v>2.3932964184443601E-4</c:v>
                </c:pt>
                <c:pt idx="1452">
                  <c:v>2.4737218398871802E-4</c:v>
                </c:pt>
                <c:pt idx="1453">
                  <c:v>2.5727436818887998E-4</c:v>
                </c:pt>
                <c:pt idx="1454">
                  <c:v>2.6787920352056401E-4</c:v>
                </c:pt>
                <c:pt idx="1455">
                  <c:v>2.8211810757876202E-4</c:v>
                </c:pt>
                <c:pt idx="1456">
                  <c:v>3.00698616450893E-4</c:v>
                </c:pt>
                <c:pt idx="1457">
                  <c:v>3.13589462623362E-4</c:v>
                </c:pt>
                <c:pt idx="1458">
                  <c:v>3.2145748508754298E-4</c:v>
                </c:pt>
                <c:pt idx="1459">
                  <c:v>3.3560005454907302E-4</c:v>
                </c:pt>
                <c:pt idx="1460">
                  <c:v>3.48697268695823E-4</c:v>
                </c:pt>
                <c:pt idx="1461">
                  <c:v>3.5971564425175099E-4</c:v>
                </c:pt>
                <c:pt idx="1462">
                  <c:v>3.74227544641017E-4</c:v>
                </c:pt>
                <c:pt idx="1463">
                  <c:v>3.9113465463891199E-4</c:v>
                </c:pt>
                <c:pt idx="1464">
                  <c:v>4.0572312355330602E-4</c:v>
                </c:pt>
                <c:pt idx="1465">
                  <c:v>4.1644466595707299E-4</c:v>
                </c:pt>
                <c:pt idx="1466">
                  <c:v>4.2685376851147401E-4</c:v>
                </c:pt>
                <c:pt idx="1467">
                  <c:v>4.4283225641459799E-4</c:v>
                </c:pt>
                <c:pt idx="1468">
                  <c:v>4.6368108554233197E-4</c:v>
                </c:pt>
                <c:pt idx="1469">
                  <c:v>4.8143352111763702E-4</c:v>
                </c:pt>
                <c:pt idx="1470">
                  <c:v>5.0092473871778999E-4</c:v>
                </c:pt>
                <c:pt idx="1471">
                  <c:v>5.2762600058731503E-4</c:v>
                </c:pt>
                <c:pt idx="1472">
                  <c:v>5.5503335119760596E-4</c:v>
                </c:pt>
                <c:pt idx="1473">
                  <c:v>5.7361207268208305E-4</c:v>
                </c:pt>
                <c:pt idx="1474">
                  <c:v>5.9085158835347497E-4</c:v>
                </c:pt>
                <c:pt idx="1475">
                  <c:v>6.10617596837797E-4</c:v>
                </c:pt>
                <c:pt idx="1476">
                  <c:v>6.2754452908630001E-4</c:v>
                </c:pt>
                <c:pt idx="1477">
                  <c:v>6.4780178078883803E-4</c:v>
                </c:pt>
                <c:pt idx="1478">
                  <c:v>6.7305863445785304E-4</c:v>
                </c:pt>
                <c:pt idx="1479">
                  <c:v>6.9521721842065703E-4</c:v>
                </c:pt>
                <c:pt idx="1480">
                  <c:v>7.1800744074195899E-4</c:v>
                </c:pt>
                <c:pt idx="1481">
                  <c:v>7.4544770763216998E-4</c:v>
                </c:pt>
                <c:pt idx="1482">
                  <c:v>7.7258021510041104E-4</c:v>
                </c:pt>
                <c:pt idx="1483">
                  <c:v>7.9827188178532502E-4</c:v>
                </c:pt>
                <c:pt idx="1484">
                  <c:v>8.2211862177285103E-4</c:v>
                </c:pt>
                <c:pt idx="1485">
                  <c:v>8.5244444824929505E-4</c:v>
                </c:pt>
                <c:pt idx="1486">
                  <c:v>8.8872841688383798E-4</c:v>
                </c:pt>
                <c:pt idx="1487">
                  <c:v>9.1896692890852802E-4</c:v>
                </c:pt>
                <c:pt idx="1488">
                  <c:v>9.4524270123586701E-4</c:v>
                </c:pt>
                <c:pt idx="1489">
                  <c:v>9.7693316078801889E-4</c:v>
                </c:pt>
                <c:pt idx="1490">
                  <c:v>1.0089622020730299E-3</c:v>
                </c:pt>
                <c:pt idx="1491">
                  <c:v>1.0313912289819801E-3</c:v>
                </c:pt>
                <c:pt idx="1492">
                  <c:v>1.05458755623241E-3</c:v>
                </c:pt>
                <c:pt idx="1493">
                  <c:v>1.08904483118009E-3</c:v>
                </c:pt>
                <c:pt idx="1494">
                  <c:v>1.1235960793354201E-3</c:v>
                </c:pt>
                <c:pt idx="1495">
                  <c:v>1.14883540447093E-3</c:v>
                </c:pt>
                <c:pt idx="1496">
                  <c:v>1.17656684514748E-3</c:v>
                </c:pt>
                <c:pt idx="1497">
                  <c:v>1.21050880237075E-3</c:v>
                </c:pt>
                <c:pt idx="1498">
                  <c:v>1.2448283723251899E-3</c:v>
                </c:pt>
                <c:pt idx="1499">
                  <c:v>1.27849777535834E-3</c:v>
                </c:pt>
                <c:pt idx="1500">
                  <c:v>1.31459392021539E-3</c:v>
                </c:pt>
                <c:pt idx="1501">
                  <c:v>1.3547271469484101E-3</c:v>
                </c:pt>
                <c:pt idx="1502">
                  <c:v>1.3885591120980801E-3</c:v>
                </c:pt>
                <c:pt idx="1503">
                  <c:v>1.4177994473741E-3</c:v>
                </c:pt>
                <c:pt idx="1504">
                  <c:v>1.4485972180315399E-3</c:v>
                </c:pt>
                <c:pt idx="1505">
                  <c:v>1.4800076975883701E-3</c:v>
                </c:pt>
                <c:pt idx="1506">
                  <c:v>1.5080083456651199E-3</c:v>
                </c:pt>
                <c:pt idx="1507">
                  <c:v>1.5360372118573299E-3</c:v>
                </c:pt>
                <c:pt idx="1508">
                  <c:v>1.5698537517842301E-3</c:v>
                </c:pt>
                <c:pt idx="1509">
                  <c:v>1.6009040654822899E-3</c:v>
                </c:pt>
                <c:pt idx="1510">
                  <c:v>1.6315852892867799E-3</c:v>
                </c:pt>
                <c:pt idx="1511">
                  <c:v>1.66533718355133E-3</c:v>
                </c:pt>
                <c:pt idx="1512">
                  <c:v>1.6968106740832499E-3</c:v>
                </c:pt>
                <c:pt idx="1513">
                  <c:v>1.7242132150555899E-3</c:v>
                </c:pt>
                <c:pt idx="1514">
                  <c:v>1.75446541551695E-3</c:v>
                </c:pt>
                <c:pt idx="1515">
                  <c:v>1.78986038625357E-3</c:v>
                </c:pt>
                <c:pt idx="1516">
                  <c:v>1.8229181212119901E-3</c:v>
                </c:pt>
                <c:pt idx="1517">
                  <c:v>1.85005906865358E-3</c:v>
                </c:pt>
                <c:pt idx="1518">
                  <c:v>1.87645326643744E-3</c:v>
                </c:pt>
                <c:pt idx="1519">
                  <c:v>1.9089770170082701E-3</c:v>
                </c:pt>
                <c:pt idx="1520">
                  <c:v>1.93785146989092E-3</c:v>
                </c:pt>
                <c:pt idx="1521">
                  <c:v>1.95645665014978E-3</c:v>
                </c:pt>
                <c:pt idx="1522">
                  <c:v>1.9789227966712998E-3</c:v>
                </c:pt>
                <c:pt idx="1523">
                  <c:v>2.0070917344368398E-3</c:v>
                </c:pt>
                <c:pt idx="1524">
                  <c:v>2.03488006672307E-3</c:v>
                </c:pt>
                <c:pt idx="1525">
                  <c:v>2.05765182964722E-3</c:v>
                </c:pt>
                <c:pt idx="1526">
                  <c:v>2.0818884008717898E-3</c:v>
                </c:pt>
                <c:pt idx="1527">
                  <c:v>2.1119242482196599E-3</c:v>
                </c:pt>
                <c:pt idx="1528">
                  <c:v>2.1387265987324001E-3</c:v>
                </c:pt>
                <c:pt idx="1529">
                  <c:v>2.1675646373718899E-3</c:v>
                </c:pt>
                <c:pt idx="1530">
                  <c:v>2.2005443246141498E-3</c:v>
                </c:pt>
                <c:pt idx="1531">
                  <c:v>2.2300394412262101E-3</c:v>
                </c:pt>
                <c:pt idx="1532">
                  <c:v>2.26164444415135E-3</c:v>
                </c:pt>
                <c:pt idx="1533">
                  <c:v>2.2953405927266801E-3</c:v>
                </c:pt>
                <c:pt idx="1534">
                  <c:v>2.3261616546251798E-3</c:v>
                </c:pt>
                <c:pt idx="1535">
                  <c:v>2.3538421470905898E-3</c:v>
                </c:pt>
                <c:pt idx="1536">
                  <c:v>2.3809963078800199E-3</c:v>
                </c:pt>
                <c:pt idx="1537">
                  <c:v>2.4083165021563701E-3</c:v>
                </c:pt>
                <c:pt idx="1538">
                  <c:v>2.4389011949800098E-3</c:v>
                </c:pt>
                <c:pt idx="1539">
                  <c:v>2.4798182430438298E-3</c:v>
                </c:pt>
                <c:pt idx="1540">
                  <c:v>2.5176662178095699E-3</c:v>
                </c:pt>
                <c:pt idx="1541">
                  <c:v>2.5555998186482598E-3</c:v>
                </c:pt>
                <c:pt idx="1542">
                  <c:v>2.60119223768678E-3</c:v>
                </c:pt>
                <c:pt idx="1543">
                  <c:v>2.6432469985986202E-3</c:v>
                </c:pt>
                <c:pt idx="1544">
                  <c:v>2.6843366660091301E-3</c:v>
                </c:pt>
                <c:pt idx="1545">
                  <c:v>2.7354712578908898E-3</c:v>
                </c:pt>
                <c:pt idx="1546">
                  <c:v>2.7921079237998299E-3</c:v>
                </c:pt>
                <c:pt idx="1547">
                  <c:v>2.84975856951887E-3</c:v>
                </c:pt>
                <c:pt idx="1548">
                  <c:v>2.9059334624554302E-3</c:v>
                </c:pt>
                <c:pt idx="1549">
                  <c:v>2.9639418216539102E-3</c:v>
                </c:pt>
                <c:pt idx="1550">
                  <c:v>3.03172025862183E-3</c:v>
                </c:pt>
                <c:pt idx="1551">
                  <c:v>3.09718731340424E-3</c:v>
                </c:pt>
                <c:pt idx="1552">
                  <c:v>3.1628124582395601E-3</c:v>
                </c:pt>
                <c:pt idx="1553">
                  <c:v>3.2360488630469998E-3</c:v>
                </c:pt>
                <c:pt idx="1554">
                  <c:v>3.3142899606060901E-3</c:v>
                </c:pt>
                <c:pt idx="1555">
                  <c:v>3.3967923850011001E-3</c:v>
                </c:pt>
                <c:pt idx="1556">
                  <c:v>3.4820182143459801E-3</c:v>
                </c:pt>
                <c:pt idx="1557">
                  <c:v>3.5713462057233398E-3</c:v>
                </c:pt>
                <c:pt idx="1558">
                  <c:v>3.6696053509924901E-3</c:v>
                </c:pt>
                <c:pt idx="1559">
                  <c:v>3.77709071385882E-3</c:v>
                </c:pt>
                <c:pt idx="1560">
                  <c:v>3.8829591486393899E-3</c:v>
                </c:pt>
                <c:pt idx="1561">
                  <c:v>3.9962840080664504E-3</c:v>
                </c:pt>
                <c:pt idx="1562">
                  <c:v>4.1199716028536698E-3</c:v>
                </c:pt>
                <c:pt idx="1563">
                  <c:v>4.2398974675984498E-3</c:v>
                </c:pt>
                <c:pt idx="1564">
                  <c:v>4.3642045180591104E-3</c:v>
                </c:pt>
                <c:pt idx="1565">
                  <c:v>4.4981436956328001E-3</c:v>
                </c:pt>
                <c:pt idx="1566">
                  <c:v>4.6355570542476101E-3</c:v>
                </c:pt>
                <c:pt idx="1567">
                  <c:v>4.7740927886017496E-3</c:v>
                </c:pt>
                <c:pt idx="1568">
                  <c:v>4.9163615277857597E-3</c:v>
                </c:pt>
                <c:pt idx="1569">
                  <c:v>5.0680586688401303E-3</c:v>
                </c:pt>
                <c:pt idx="1570">
                  <c:v>5.2246776762113504E-3</c:v>
                </c:pt>
                <c:pt idx="1571">
                  <c:v>5.3858081348200203E-3</c:v>
                </c:pt>
                <c:pt idx="1572">
                  <c:v>5.5516174717234702E-3</c:v>
                </c:pt>
                <c:pt idx="1573">
                  <c:v>5.7244024416410397E-3</c:v>
                </c:pt>
                <c:pt idx="1574">
                  <c:v>5.9044101670277099E-3</c:v>
                </c:pt>
                <c:pt idx="1575">
                  <c:v>6.0827661430403199E-3</c:v>
                </c:pt>
                <c:pt idx="1576">
                  <c:v>6.2656855579461997E-3</c:v>
                </c:pt>
                <c:pt idx="1577">
                  <c:v>6.4542794165937997E-3</c:v>
                </c:pt>
                <c:pt idx="1578">
                  <c:v>6.6479845528648503E-3</c:v>
                </c:pt>
                <c:pt idx="1579">
                  <c:v>6.8449104212208603E-3</c:v>
                </c:pt>
                <c:pt idx="1580">
                  <c:v>7.0388535753866596E-3</c:v>
                </c:pt>
                <c:pt idx="1581">
                  <c:v>7.2404300389029E-3</c:v>
                </c:pt>
                <c:pt idx="1582">
                  <c:v>7.4469596772462499E-3</c:v>
                </c:pt>
                <c:pt idx="1583">
                  <c:v>7.64758691609921E-3</c:v>
                </c:pt>
                <c:pt idx="1584">
                  <c:v>7.8503349532660204E-3</c:v>
                </c:pt>
                <c:pt idx="1585">
                  <c:v>8.0573356137808392E-3</c:v>
                </c:pt>
                <c:pt idx="1586">
                  <c:v>8.2653134710262404E-3</c:v>
                </c:pt>
                <c:pt idx="1587">
                  <c:v>8.4732768807021606E-3</c:v>
                </c:pt>
                <c:pt idx="1588">
                  <c:v>8.6772964588387892E-3</c:v>
                </c:pt>
                <c:pt idx="1589">
                  <c:v>8.8829034634584705E-3</c:v>
                </c:pt>
                <c:pt idx="1590">
                  <c:v>9.0948091630297205E-3</c:v>
                </c:pt>
                <c:pt idx="1591">
                  <c:v>9.3075900526558997E-3</c:v>
                </c:pt>
                <c:pt idx="1592">
                  <c:v>9.5177052234654506E-3</c:v>
                </c:pt>
                <c:pt idx="1593">
                  <c:v>9.7229757088773405E-3</c:v>
                </c:pt>
                <c:pt idx="1594">
                  <c:v>9.9273933327596008E-3</c:v>
                </c:pt>
                <c:pt idx="1595">
                  <c:v>1.0131173022688299E-2</c:v>
                </c:pt>
                <c:pt idx="1596">
                  <c:v>1.0324950560863E-2</c:v>
                </c:pt>
                <c:pt idx="1597">
                  <c:v>1.05118285103122E-2</c:v>
                </c:pt>
                <c:pt idx="1598">
                  <c:v>1.07006342239783E-2</c:v>
                </c:pt>
                <c:pt idx="1599">
                  <c:v>1.08855660384379E-2</c:v>
                </c:pt>
                <c:pt idx="1600">
                  <c:v>1.1057702726248401E-2</c:v>
                </c:pt>
                <c:pt idx="1601">
                  <c:v>1.12257443484793E-2</c:v>
                </c:pt>
                <c:pt idx="1602">
                  <c:v>1.13937436149468E-2</c:v>
                </c:pt>
                <c:pt idx="1603">
                  <c:v>1.15532321804288E-2</c:v>
                </c:pt>
                <c:pt idx="1604">
                  <c:v>1.1706355820124499E-2</c:v>
                </c:pt>
                <c:pt idx="1605">
                  <c:v>1.1854283575230801E-2</c:v>
                </c:pt>
                <c:pt idx="1606">
                  <c:v>1.1995352925437301E-2</c:v>
                </c:pt>
                <c:pt idx="1607">
                  <c:v>1.21272922809866E-2</c:v>
                </c:pt>
                <c:pt idx="1608">
                  <c:v>1.22509998817342E-2</c:v>
                </c:pt>
                <c:pt idx="1609">
                  <c:v>1.23708056949431E-2</c:v>
                </c:pt>
                <c:pt idx="1610">
                  <c:v>1.2486638157650699E-2</c:v>
                </c:pt>
                <c:pt idx="1611">
                  <c:v>1.2588529595950301E-2</c:v>
                </c:pt>
                <c:pt idx="1612">
                  <c:v>1.26757220334776E-2</c:v>
                </c:pt>
                <c:pt idx="1613">
                  <c:v>1.27571202090026E-2</c:v>
                </c:pt>
                <c:pt idx="1614">
                  <c:v>1.28319279198848E-2</c:v>
                </c:pt>
                <c:pt idx="1615">
                  <c:v>1.2899336287481701E-2</c:v>
                </c:pt>
                <c:pt idx="1616">
                  <c:v>1.2950298916491999E-2</c:v>
                </c:pt>
                <c:pt idx="1617">
                  <c:v>1.2993636333495699E-2</c:v>
                </c:pt>
                <c:pt idx="1618">
                  <c:v>1.3032149360571701E-2</c:v>
                </c:pt>
                <c:pt idx="1619">
                  <c:v>1.3053726946252101E-2</c:v>
                </c:pt>
                <c:pt idx="1620">
                  <c:v>1.3063177716011501E-2</c:v>
                </c:pt>
                <c:pt idx="1621">
                  <c:v>1.3064948795446899E-2</c:v>
                </c:pt>
                <c:pt idx="1622">
                  <c:v>1.3065400113758801E-2</c:v>
                </c:pt>
                <c:pt idx="1623">
                  <c:v>1.30560883598697E-2</c:v>
                </c:pt>
                <c:pt idx="1624">
                  <c:v>1.30467766059805E-2</c:v>
                </c:pt>
                <c:pt idx="1625">
                  <c:v>1.30210380791201E-2</c:v>
                </c:pt>
                <c:pt idx="1626">
                  <c:v>1.29890382556465E-2</c:v>
                </c:pt>
                <c:pt idx="1627">
                  <c:v>1.29439665545242E-2</c:v>
                </c:pt>
                <c:pt idx="1628">
                  <c:v>1.28839885283819E-2</c:v>
                </c:pt>
                <c:pt idx="1629">
                  <c:v>1.28150230037801E-2</c:v>
                </c:pt>
                <c:pt idx="1630">
                  <c:v>1.27459050225022E-2</c:v>
                </c:pt>
                <c:pt idx="1631">
                  <c:v>1.26668278872388E-2</c:v>
                </c:pt>
                <c:pt idx="1632">
                  <c:v>1.25761433098331E-2</c:v>
                </c:pt>
                <c:pt idx="1633">
                  <c:v>1.24806784005285E-2</c:v>
                </c:pt>
                <c:pt idx="1634">
                  <c:v>1.23807443710649E-2</c:v>
                </c:pt>
                <c:pt idx="1635">
                  <c:v>1.2271015335016001E-2</c:v>
                </c:pt>
                <c:pt idx="1636">
                  <c:v>1.2149790267446101E-2</c:v>
                </c:pt>
                <c:pt idx="1637">
                  <c:v>1.203046805701E-2</c:v>
                </c:pt>
                <c:pt idx="1638">
                  <c:v>1.19145644197286E-2</c:v>
                </c:pt>
                <c:pt idx="1639">
                  <c:v>1.17898424311436E-2</c:v>
                </c:pt>
                <c:pt idx="1640">
                  <c:v>1.1657764107907E-2</c:v>
                </c:pt>
                <c:pt idx="1641">
                  <c:v>1.15208427611349E-2</c:v>
                </c:pt>
                <c:pt idx="1642">
                  <c:v>1.13779258066651E-2</c:v>
                </c:pt>
                <c:pt idx="1643">
                  <c:v>1.1227889783433901E-2</c:v>
                </c:pt>
                <c:pt idx="1644">
                  <c:v>1.1076347904966999E-2</c:v>
                </c:pt>
                <c:pt idx="1645">
                  <c:v>1.0934238029349E-2</c:v>
                </c:pt>
                <c:pt idx="1646">
                  <c:v>1.07901291677739E-2</c:v>
                </c:pt>
                <c:pt idx="1647">
                  <c:v>1.06366643752512E-2</c:v>
                </c:pt>
                <c:pt idx="1648">
                  <c:v>1.0477911509020299E-2</c:v>
                </c:pt>
                <c:pt idx="1649">
                  <c:v>1.0318342688885601E-2</c:v>
                </c:pt>
                <c:pt idx="1650">
                  <c:v>1.0162380659237099E-2</c:v>
                </c:pt>
                <c:pt idx="1651">
                  <c:v>1.00032081892052E-2</c:v>
                </c:pt>
                <c:pt idx="1652">
                  <c:v>9.8490978674589894E-3</c:v>
                </c:pt>
                <c:pt idx="1653">
                  <c:v>9.7047760598780505E-3</c:v>
                </c:pt>
                <c:pt idx="1654">
                  <c:v>9.5654845399147006E-3</c:v>
                </c:pt>
                <c:pt idx="1655">
                  <c:v>9.4249471824441391E-3</c:v>
                </c:pt>
                <c:pt idx="1656">
                  <c:v>9.2797077310364795E-3</c:v>
                </c:pt>
                <c:pt idx="1657">
                  <c:v>9.1411090675905405E-3</c:v>
                </c:pt>
                <c:pt idx="1658">
                  <c:v>9.0094795234465595E-3</c:v>
                </c:pt>
                <c:pt idx="1659">
                  <c:v>8.8830168478327299E-3</c:v>
                </c:pt>
                <c:pt idx="1660">
                  <c:v>8.76128614053996E-3</c:v>
                </c:pt>
                <c:pt idx="1661">
                  <c:v>8.6484529455167995E-3</c:v>
                </c:pt>
                <c:pt idx="1662">
                  <c:v>8.5452790098820199E-3</c:v>
                </c:pt>
                <c:pt idx="1663">
                  <c:v>8.4470136065088099E-3</c:v>
                </c:pt>
                <c:pt idx="1664">
                  <c:v>8.3508094961241893E-3</c:v>
                </c:pt>
                <c:pt idx="1665">
                  <c:v>8.2631761328200593E-3</c:v>
                </c:pt>
                <c:pt idx="1666">
                  <c:v>8.1940516560524701E-3</c:v>
                </c:pt>
                <c:pt idx="1667">
                  <c:v>8.1393295789758003E-3</c:v>
                </c:pt>
                <c:pt idx="1668">
                  <c:v>8.0950731098402597E-3</c:v>
                </c:pt>
                <c:pt idx="1669">
                  <c:v>8.0671106867777793E-3</c:v>
                </c:pt>
                <c:pt idx="1670">
                  <c:v>8.0521200457259294E-3</c:v>
                </c:pt>
                <c:pt idx="1671">
                  <c:v>8.0446288195139392E-3</c:v>
                </c:pt>
                <c:pt idx="1672">
                  <c:v>8.0510649967924994E-3</c:v>
                </c:pt>
                <c:pt idx="1673">
                  <c:v>8.0786093203498808E-3</c:v>
                </c:pt>
                <c:pt idx="1674">
                  <c:v>8.1233397854922808E-3</c:v>
                </c:pt>
                <c:pt idx="1675">
                  <c:v>8.1822551137469106E-3</c:v>
                </c:pt>
                <c:pt idx="1676">
                  <c:v>8.26459054029266E-3</c:v>
                </c:pt>
                <c:pt idx="1677">
                  <c:v>8.3707228270602698E-3</c:v>
                </c:pt>
                <c:pt idx="1678">
                  <c:v>8.49466291510418E-3</c:v>
                </c:pt>
                <c:pt idx="1679">
                  <c:v>8.6378857335075807E-3</c:v>
                </c:pt>
                <c:pt idx="1680">
                  <c:v>8.7988601924659307E-3</c:v>
                </c:pt>
                <c:pt idx="1681">
                  <c:v>8.9853699142143292E-3</c:v>
                </c:pt>
                <c:pt idx="1682">
                  <c:v>9.2058029680620792E-3</c:v>
                </c:pt>
                <c:pt idx="1683">
                  <c:v>9.4513270043746992E-3</c:v>
                </c:pt>
                <c:pt idx="1684">
                  <c:v>9.7187292654945003E-3</c:v>
                </c:pt>
                <c:pt idx="1685">
                  <c:v>1.00177298996059E-2</c:v>
                </c:pt>
                <c:pt idx="1686">
                  <c:v>1.03530691861925E-2</c:v>
                </c:pt>
                <c:pt idx="1687">
                  <c:v>1.07152019660985E-2</c:v>
                </c:pt>
                <c:pt idx="1688">
                  <c:v>1.1109442269158E-2</c:v>
                </c:pt>
                <c:pt idx="1689">
                  <c:v>1.1541172345477999E-2</c:v>
                </c:pt>
                <c:pt idx="1690">
                  <c:v>1.2004086745443799E-2</c:v>
                </c:pt>
                <c:pt idx="1691">
                  <c:v>1.24994246612981E-2</c:v>
                </c:pt>
                <c:pt idx="1692">
                  <c:v>1.3025542195995001E-2</c:v>
                </c:pt>
                <c:pt idx="1693">
                  <c:v>1.3587025428639699E-2</c:v>
                </c:pt>
                <c:pt idx="1694">
                  <c:v>1.41947516956894E-2</c:v>
                </c:pt>
                <c:pt idx="1695">
                  <c:v>1.48392422593925E-2</c:v>
                </c:pt>
                <c:pt idx="1696">
                  <c:v>1.5522159969303499E-2</c:v>
                </c:pt>
                <c:pt idx="1697">
                  <c:v>1.62463789918087E-2</c:v>
                </c:pt>
                <c:pt idx="1698">
                  <c:v>1.70015445025085E-2</c:v>
                </c:pt>
                <c:pt idx="1699">
                  <c:v>1.7792144552423499E-2</c:v>
                </c:pt>
                <c:pt idx="1700">
                  <c:v>1.8630486616952099E-2</c:v>
                </c:pt>
                <c:pt idx="1701">
                  <c:v>1.9516606786482E-2</c:v>
                </c:pt>
                <c:pt idx="1702">
                  <c:v>2.0450325305135901E-2</c:v>
                </c:pt>
                <c:pt idx="1703">
                  <c:v>2.1425690000635399E-2</c:v>
                </c:pt>
                <c:pt idx="1704">
                  <c:v>2.24413114334059E-2</c:v>
                </c:pt>
                <c:pt idx="1705">
                  <c:v>2.34995623716782E-2</c:v>
                </c:pt>
                <c:pt idx="1706">
                  <c:v>2.45901967198182E-2</c:v>
                </c:pt>
                <c:pt idx="1707">
                  <c:v>2.5715521507706701E-2</c:v>
                </c:pt>
                <c:pt idx="1708">
                  <c:v>2.6884061315707801E-2</c:v>
                </c:pt>
                <c:pt idx="1709">
                  <c:v>2.8099558384580201E-2</c:v>
                </c:pt>
                <c:pt idx="1710">
                  <c:v>2.9365173583947499E-2</c:v>
                </c:pt>
                <c:pt idx="1711">
                  <c:v>3.0671442196709999E-2</c:v>
                </c:pt>
                <c:pt idx="1712">
                  <c:v>3.2008078462119199E-2</c:v>
                </c:pt>
                <c:pt idx="1713">
                  <c:v>3.3368998819456999E-2</c:v>
                </c:pt>
                <c:pt idx="1714">
                  <c:v>3.4752521771375902E-2</c:v>
                </c:pt>
                <c:pt idx="1715">
                  <c:v>3.6165974578497101E-2</c:v>
                </c:pt>
                <c:pt idx="1716">
                  <c:v>3.76275796978933E-2</c:v>
                </c:pt>
                <c:pt idx="1717">
                  <c:v>3.9140042690021797E-2</c:v>
                </c:pt>
                <c:pt idx="1718">
                  <c:v>4.0679604629440001E-2</c:v>
                </c:pt>
                <c:pt idx="1719">
                  <c:v>4.2246990906689798E-2</c:v>
                </c:pt>
                <c:pt idx="1720">
                  <c:v>4.3833435378155601E-2</c:v>
                </c:pt>
                <c:pt idx="1721">
                  <c:v>4.5427019985074403E-2</c:v>
                </c:pt>
                <c:pt idx="1722">
                  <c:v>4.7035487581129999E-2</c:v>
                </c:pt>
                <c:pt idx="1723">
                  <c:v>4.8668355595505697E-2</c:v>
                </c:pt>
                <c:pt idx="1724">
                  <c:v>5.0327803247748E-2</c:v>
                </c:pt>
                <c:pt idx="1725">
                  <c:v>5.2055463435313899E-2</c:v>
                </c:pt>
                <c:pt idx="1726">
                  <c:v>5.3798340017880003E-2</c:v>
                </c:pt>
                <c:pt idx="1727">
                  <c:v>5.54964797669436E-2</c:v>
                </c:pt>
                <c:pt idx="1728">
                  <c:v>5.7170066768267302E-2</c:v>
                </c:pt>
                <c:pt idx="1729">
                  <c:v>5.8826312447219697E-2</c:v>
                </c:pt>
                <c:pt idx="1730">
                  <c:v>6.04885029580031E-2</c:v>
                </c:pt>
                <c:pt idx="1731">
                  <c:v>6.2160264042580501E-2</c:v>
                </c:pt>
                <c:pt idx="1732">
                  <c:v>6.3832793038821306E-2</c:v>
                </c:pt>
                <c:pt idx="1733">
                  <c:v>6.5496013768077802E-2</c:v>
                </c:pt>
                <c:pt idx="1734">
                  <c:v>6.7145493588137095E-2</c:v>
                </c:pt>
                <c:pt idx="1735">
                  <c:v>6.8765890348250994E-2</c:v>
                </c:pt>
                <c:pt idx="1736">
                  <c:v>7.0350784396428001E-2</c:v>
                </c:pt>
                <c:pt idx="1737">
                  <c:v>7.1908835260540094E-2</c:v>
                </c:pt>
                <c:pt idx="1738">
                  <c:v>7.3440255992104894E-2</c:v>
                </c:pt>
                <c:pt idx="1739">
                  <c:v>7.4942601729065902E-2</c:v>
                </c:pt>
                <c:pt idx="1740">
                  <c:v>7.6522887353766694E-2</c:v>
                </c:pt>
                <c:pt idx="1741">
                  <c:v>7.8149139747814997E-2</c:v>
                </c:pt>
                <c:pt idx="1742">
                  <c:v>7.9640576939482205E-2</c:v>
                </c:pt>
                <c:pt idx="1743">
                  <c:v>8.1010669855148307E-2</c:v>
                </c:pt>
                <c:pt idx="1744">
                  <c:v>8.2303832817427605E-2</c:v>
                </c:pt>
                <c:pt idx="1745">
                  <c:v>8.3532751656082399E-2</c:v>
                </c:pt>
                <c:pt idx="1746">
                  <c:v>8.4721384917615702E-2</c:v>
                </c:pt>
                <c:pt idx="1747">
                  <c:v>8.5859437961415902E-2</c:v>
                </c:pt>
                <c:pt idx="1748">
                  <c:v>8.6946812716145294E-2</c:v>
                </c:pt>
                <c:pt idx="1749">
                  <c:v>8.7977506678685605E-2</c:v>
                </c:pt>
                <c:pt idx="1750">
                  <c:v>8.8941498273443095E-2</c:v>
                </c:pt>
                <c:pt idx="1751">
                  <c:v>8.9832275678256093E-2</c:v>
                </c:pt>
                <c:pt idx="1752">
                  <c:v>9.0651752672643401E-2</c:v>
                </c:pt>
                <c:pt idx="1753">
                  <c:v>9.1409907789769901E-2</c:v>
                </c:pt>
                <c:pt idx="1754">
                  <c:v>9.21053545584328E-2</c:v>
                </c:pt>
                <c:pt idx="1755">
                  <c:v>9.2759260985150402E-2</c:v>
                </c:pt>
                <c:pt idx="1756">
                  <c:v>9.3364636237463994E-2</c:v>
                </c:pt>
                <c:pt idx="1757">
                  <c:v>9.3872757563608106E-2</c:v>
                </c:pt>
                <c:pt idx="1758">
                  <c:v>9.4279297619022998E-2</c:v>
                </c:pt>
                <c:pt idx="1759">
                  <c:v>9.4609922531131596E-2</c:v>
                </c:pt>
                <c:pt idx="1760">
                  <c:v>9.4872641250821593E-2</c:v>
                </c:pt>
                <c:pt idx="1761">
                  <c:v>9.5064863699445099E-2</c:v>
                </c:pt>
                <c:pt idx="1762">
                  <c:v>9.5205524321974502E-2</c:v>
                </c:pt>
                <c:pt idx="1763">
                  <c:v>9.51901441150977E-2</c:v>
                </c:pt>
                <c:pt idx="1764">
                  <c:v>9.51747639082208E-2</c:v>
                </c:pt>
                <c:pt idx="1765">
                  <c:v>9.5125496236786899E-2</c:v>
                </c:pt>
                <c:pt idx="1766">
                  <c:v>9.4963447082078295E-2</c:v>
                </c:pt>
                <c:pt idx="1767">
                  <c:v>9.4740923837105806E-2</c:v>
                </c:pt>
                <c:pt idx="1768">
                  <c:v>9.4448077774071895E-2</c:v>
                </c:pt>
                <c:pt idx="1769">
                  <c:v>9.4082826579088702E-2</c:v>
                </c:pt>
                <c:pt idx="1770">
                  <c:v>9.3640815071892994E-2</c:v>
                </c:pt>
                <c:pt idx="1771">
                  <c:v>9.3107098060923696E-2</c:v>
                </c:pt>
                <c:pt idx="1772">
                  <c:v>9.2508706025943202E-2</c:v>
                </c:pt>
                <c:pt idx="1773">
                  <c:v>9.1874502274498504E-2</c:v>
                </c:pt>
                <c:pt idx="1774">
                  <c:v>9.1202847913033597E-2</c:v>
                </c:pt>
                <c:pt idx="1775">
                  <c:v>9.0489064522926599E-2</c:v>
                </c:pt>
                <c:pt idx="1776">
                  <c:v>8.9714036247267398E-2</c:v>
                </c:pt>
                <c:pt idx="1777">
                  <c:v>8.8875686807924695E-2</c:v>
                </c:pt>
                <c:pt idx="1778">
                  <c:v>8.7987604198984506E-2</c:v>
                </c:pt>
                <c:pt idx="1779">
                  <c:v>8.7053591580102202E-2</c:v>
                </c:pt>
                <c:pt idx="1780">
                  <c:v>8.6067503812324003E-2</c:v>
                </c:pt>
                <c:pt idx="1781">
                  <c:v>8.5045625587504406E-2</c:v>
                </c:pt>
                <c:pt idx="1782">
                  <c:v>8.4003948889924601E-2</c:v>
                </c:pt>
                <c:pt idx="1783">
                  <c:v>8.2921578021566897E-2</c:v>
                </c:pt>
                <c:pt idx="1784">
                  <c:v>8.1794187234208601E-2</c:v>
                </c:pt>
                <c:pt idx="1785">
                  <c:v>8.0611286845901894E-2</c:v>
                </c:pt>
                <c:pt idx="1786">
                  <c:v>7.9380344338051495E-2</c:v>
                </c:pt>
                <c:pt idx="1787">
                  <c:v>7.8130008857038594E-2</c:v>
                </c:pt>
                <c:pt idx="1788">
                  <c:v>7.6689369568816307E-2</c:v>
                </c:pt>
                <c:pt idx="1789">
                  <c:v>7.5251787875795298E-2</c:v>
                </c:pt>
                <c:pt idx="1790">
                  <c:v>7.3985923837092293E-2</c:v>
                </c:pt>
                <c:pt idx="1791">
                  <c:v>7.2692884408882302E-2</c:v>
                </c:pt>
                <c:pt idx="1792">
                  <c:v>7.1370952573761998E-2</c:v>
                </c:pt>
                <c:pt idx="1793">
                  <c:v>7.0037550929020101E-2</c:v>
                </c:pt>
                <c:pt idx="1794">
                  <c:v>6.8691057740066799E-2</c:v>
                </c:pt>
                <c:pt idx="1795">
                  <c:v>6.7321739654369703E-2</c:v>
                </c:pt>
                <c:pt idx="1796">
                  <c:v>6.5962015067934796E-2</c:v>
                </c:pt>
                <c:pt idx="1797">
                  <c:v>6.4622043728561299E-2</c:v>
                </c:pt>
                <c:pt idx="1798">
                  <c:v>6.3271956660524403E-2</c:v>
                </c:pt>
                <c:pt idx="1799">
                  <c:v>6.1918298686112497E-2</c:v>
                </c:pt>
                <c:pt idx="1800">
                  <c:v>6.0574309428066797E-2</c:v>
                </c:pt>
                <c:pt idx="1801">
                  <c:v>5.9233644065571502E-2</c:v>
                </c:pt>
                <c:pt idx="1802">
                  <c:v>5.7882055741241702E-2</c:v>
                </c:pt>
                <c:pt idx="1803">
                  <c:v>5.6529714961657998E-2</c:v>
                </c:pt>
                <c:pt idx="1804">
                  <c:v>5.52028790012885E-2</c:v>
                </c:pt>
                <c:pt idx="1805">
                  <c:v>5.3901939663383601E-2</c:v>
                </c:pt>
                <c:pt idx="1806">
                  <c:v>5.2595962235444903E-2</c:v>
                </c:pt>
                <c:pt idx="1807">
                  <c:v>5.1237514672216003E-2</c:v>
                </c:pt>
                <c:pt idx="1808">
                  <c:v>4.9897414608016999E-2</c:v>
                </c:pt>
                <c:pt idx="1809">
                  <c:v>4.8620570445609503E-2</c:v>
                </c:pt>
                <c:pt idx="1810">
                  <c:v>4.7360029290841002E-2</c:v>
                </c:pt>
                <c:pt idx="1811">
                  <c:v>4.6128417497115999E-2</c:v>
                </c:pt>
                <c:pt idx="1812">
                  <c:v>4.4924699315956801E-2</c:v>
                </c:pt>
                <c:pt idx="1813">
                  <c:v>4.3739746585296203E-2</c:v>
                </c:pt>
                <c:pt idx="1814">
                  <c:v>4.2573384288278802E-2</c:v>
                </c:pt>
                <c:pt idx="1815">
                  <c:v>4.1417159182447899E-2</c:v>
                </c:pt>
                <c:pt idx="1816">
                  <c:v>4.02667540002613E-2</c:v>
                </c:pt>
                <c:pt idx="1817">
                  <c:v>3.9130378898626597E-2</c:v>
                </c:pt>
                <c:pt idx="1818">
                  <c:v>3.8002632701431602E-2</c:v>
                </c:pt>
                <c:pt idx="1819">
                  <c:v>3.69154390710262E-2</c:v>
                </c:pt>
                <c:pt idx="1820">
                  <c:v>3.5894037154380699E-2</c:v>
                </c:pt>
                <c:pt idx="1821">
                  <c:v>3.48973144224725E-2</c:v>
                </c:pt>
                <c:pt idx="1822">
                  <c:v>3.3904268965086803E-2</c:v>
                </c:pt>
                <c:pt idx="1823">
                  <c:v>3.2922201576684497E-2</c:v>
                </c:pt>
                <c:pt idx="1824">
                  <c:v>3.1965791171903797E-2</c:v>
                </c:pt>
                <c:pt idx="1825">
                  <c:v>3.10343272579373E-2</c:v>
                </c:pt>
                <c:pt idx="1826">
                  <c:v>3.0123148282450701E-2</c:v>
                </c:pt>
                <c:pt idx="1827">
                  <c:v>2.92461241898451E-2</c:v>
                </c:pt>
                <c:pt idx="1828">
                  <c:v>2.8402198036318198E-2</c:v>
                </c:pt>
                <c:pt idx="1829">
                  <c:v>2.7573895338800999E-2</c:v>
                </c:pt>
                <c:pt idx="1830">
                  <c:v>2.6762938588741299E-2</c:v>
                </c:pt>
                <c:pt idx="1831">
                  <c:v>2.5973234325629101E-2</c:v>
                </c:pt>
                <c:pt idx="1832">
                  <c:v>2.52037803930228E-2</c:v>
                </c:pt>
                <c:pt idx="1833">
                  <c:v>2.4452423508200601E-2</c:v>
                </c:pt>
                <c:pt idx="1834">
                  <c:v>2.3729893424482399E-2</c:v>
                </c:pt>
                <c:pt idx="1835">
                  <c:v>2.3049612540196801E-2</c:v>
                </c:pt>
                <c:pt idx="1836">
                  <c:v>2.2393576083720002E-2</c:v>
                </c:pt>
                <c:pt idx="1837">
                  <c:v>2.17512352912363E-2</c:v>
                </c:pt>
                <c:pt idx="1838">
                  <c:v>2.11244963898598E-2</c:v>
                </c:pt>
                <c:pt idx="1839">
                  <c:v>2.05127106224012E-2</c:v>
                </c:pt>
                <c:pt idx="1840">
                  <c:v>1.99193240065021E-2</c:v>
                </c:pt>
                <c:pt idx="1841">
                  <c:v>1.9348972414613301E-2</c:v>
                </c:pt>
                <c:pt idx="1842">
                  <c:v>1.8808861588402E-2</c:v>
                </c:pt>
                <c:pt idx="1843">
                  <c:v>1.82898902987398E-2</c:v>
                </c:pt>
                <c:pt idx="1844">
                  <c:v>1.77830331979692E-2</c:v>
                </c:pt>
                <c:pt idx="1845">
                  <c:v>1.7295053146210299E-2</c:v>
                </c:pt>
                <c:pt idx="1846">
                  <c:v>1.6829050887091499E-2</c:v>
                </c:pt>
                <c:pt idx="1847">
                  <c:v>1.6379723102529799E-2</c:v>
                </c:pt>
                <c:pt idx="1848">
                  <c:v>1.5944455881637998E-2</c:v>
                </c:pt>
                <c:pt idx="1849">
                  <c:v>1.5530444608419401E-2</c:v>
                </c:pt>
                <c:pt idx="1850">
                  <c:v>1.51447768865285E-2</c:v>
                </c:pt>
                <c:pt idx="1851">
                  <c:v>1.47774877260042E-2</c:v>
                </c:pt>
                <c:pt idx="1852">
                  <c:v>1.4421259952155799E-2</c:v>
                </c:pt>
                <c:pt idx="1853">
                  <c:v>1.40760359119265E-2</c:v>
                </c:pt>
                <c:pt idx="1854">
                  <c:v>1.3742750941959699E-2</c:v>
                </c:pt>
                <c:pt idx="1855">
                  <c:v>1.34279727812339E-2</c:v>
                </c:pt>
                <c:pt idx="1856">
                  <c:v>1.31233053401214E-2</c:v>
                </c:pt>
                <c:pt idx="1857">
                  <c:v>1.28328230238836E-2</c:v>
                </c:pt>
                <c:pt idx="1858">
                  <c:v>1.25697815008799E-2</c:v>
                </c:pt>
                <c:pt idx="1859">
                  <c:v>1.23192834069517E-2</c:v>
                </c:pt>
                <c:pt idx="1860">
                  <c:v>1.20716497394446E-2</c:v>
                </c:pt>
                <c:pt idx="1861">
                  <c:v>1.18382759313691E-2</c:v>
                </c:pt>
                <c:pt idx="1862">
                  <c:v>1.16229921663457E-2</c:v>
                </c:pt>
                <c:pt idx="1863">
                  <c:v>1.1420889143422401E-2</c:v>
                </c:pt>
                <c:pt idx="1864">
                  <c:v>1.12310741114371E-2</c:v>
                </c:pt>
                <c:pt idx="1865">
                  <c:v>1.1059720602024099E-2</c:v>
                </c:pt>
                <c:pt idx="1866">
                  <c:v>1.0904732436588399E-2</c:v>
                </c:pt>
                <c:pt idx="1867">
                  <c:v>1.07568867250998E-2</c:v>
                </c:pt>
                <c:pt idx="1868">
                  <c:v>1.0616010148335899E-2</c:v>
                </c:pt>
                <c:pt idx="1869">
                  <c:v>1.0484372344441601E-2</c:v>
                </c:pt>
                <c:pt idx="1870">
                  <c:v>1.03611809772795E-2</c:v>
                </c:pt>
                <c:pt idx="1871">
                  <c:v>1.02505622829851E-2</c:v>
                </c:pt>
                <c:pt idx="1872">
                  <c:v>1.0153952358039E-2</c:v>
                </c:pt>
                <c:pt idx="1873">
                  <c:v>1.0069837703309501E-2</c:v>
                </c:pt>
                <c:pt idx="1874">
                  <c:v>9.9981552580808604E-3</c:v>
                </c:pt>
                <c:pt idx="1875">
                  <c:v>9.9393259949270198E-3</c:v>
                </c:pt>
                <c:pt idx="1876">
                  <c:v>9.8865963479349093E-3</c:v>
                </c:pt>
                <c:pt idx="1877">
                  <c:v>9.8388546667037904E-3</c:v>
                </c:pt>
                <c:pt idx="1878">
                  <c:v>9.8087940860598199E-3</c:v>
                </c:pt>
                <c:pt idx="1879">
                  <c:v>9.7884885559670794E-3</c:v>
                </c:pt>
                <c:pt idx="1880">
                  <c:v>9.7725449558332296E-3</c:v>
                </c:pt>
                <c:pt idx="1881">
                  <c:v>9.7745244750740007E-3</c:v>
                </c:pt>
                <c:pt idx="1882">
                  <c:v>9.7921105418844294E-3</c:v>
                </c:pt>
                <c:pt idx="1883">
                  <c:v>9.8084928698548794E-3</c:v>
                </c:pt>
                <c:pt idx="1884">
                  <c:v>9.8334886327968302E-3</c:v>
                </c:pt>
                <c:pt idx="1885">
                  <c:v>9.8760073188611207E-3</c:v>
                </c:pt>
                <c:pt idx="1886">
                  <c:v>9.9227132932707893E-3</c:v>
                </c:pt>
                <c:pt idx="1887">
                  <c:v>9.9795508626746403E-3</c:v>
                </c:pt>
                <c:pt idx="1888">
                  <c:v>1.0053118194748099E-2</c:v>
                </c:pt>
                <c:pt idx="1889">
                  <c:v>1.0135113998272501E-2</c:v>
                </c:pt>
                <c:pt idx="1890">
                  <c:v>1.0227351466054401E-2</c:v>
                </c:pt>
                <c:pt idx="1891">
                  <c:v>1.03337446766397E-2</c:v>
                </c:pt>
                <c:pt idx="1892">
                  <c:v>1.04543346936277E-2</c:v>
                </c:pt>
                <c:pt idx="1893">
                  <c:v>1.0583564053848801E-2</c:v>
                </c:pt>
                <c:pt idx="1894">
                  <c:v>1.0723632450984601E-2</c:v>
                </c:pt>
                <c:pt idx="1895">
                  <c:v>1.08771493189337E-2</c:v>
                </c:pt>
                <c:pt idx="1896">
                  <c:v>1.10451387296382E-2</c:v>
                </c:pt>
                <c:pt idx="1897">
                  <c:v>1.1225257767467099E-2</c:v>
                </c:pt>
                <c:pt idx="1898">
                  <c:v>1.14199101025882E-2</c:v>
                </c:pt>
                <c:pt idx="1899">
                  <c:v>1.16278912919067E-2</c:v>
                </c:pt>
                <c:pt idx="1900">
                  <c:v>1.18472314693393E-2</c:v>
                </c:pt>
                <c:pt idx="1901">
                  <c:v>1.2087149913713201E-2</c:v>
                </c:pt>
                <c:pt idx="1902">
                  <c:v>1.23462450936147E-2</c:v>
                </c:pt>
                <c:pt idx="1903">
                  <c:v>1.26179025560788E-2</c:v>
                </c:pt>
                <c:pt idx="1904">
                  <c:v>1.29096572029434E-2</c:v>
                </c:pt>
                <c:pt idx="1905">
                  <c:v>1.32201841507304E-2</c:v>
                </c:pt>
                <c:pt idx="1906">
                  <c:v>1.3540985110976801E-2</c:v>
                </c:pt>
                <c:pt idx="1907">
                  <c:v>1.38897654132092E-2</c:v>
                </c:pt>
                <c:pt idx="1908">
                  <c:v>1.4267068808238199E-2</c:v>
                </c:pt>
                <c:pt idx="1909">
                  <c:v>1.4655709251266901E-2</c:v>
                </c:pt>
                <c:pt idx="1910">
                  <c:v>1.5062378199762199E-2</c:v>
                </c:pt>
                <c:pt idx="1911">
                  <c:v>1.54988100896557E-2</c:v>
                </c:pt>
                <c:pt idx="1912">
                  <c:v>1.5959567635482199E-2</c:v>
                </c:pt>
                <c:pt idx="1913">
                  <c:v>1.6443951540282699E-2</c:v>
                </c:pt>
                <c:pt idx="1914">
                  <c:v>1.6966510701312401E-2</c:v>
                </c:pt>
                <c:pt idx="1915">
                  <c:v>1.7529827252768901E-2</c:v>
                </c:pt>
                <c:pt idx="1916">
                  <c:v>1.8122257864672298E-2</c:v>
                </c:pt>
                <c:pt idx="1917">
                  <c:v>1.8747975164317799E-2</c:v>
                </c:pt>
                <c:pt idx="1918">
                  <c:v>1.9414698411675198E-2</c:v>
                </c:pt>
                <c:pt idx="1919">
                  <c:v>2.01164704230378E-2</c:v>
                </c:pt>
                <c:pt idx="1920">
                  <c:v>2.08646801189919E-2</c:v>
                </c:pt>
                <c:pt idx="1921">
                  <c:v>2.1666745991964501E-2</c:v>
                </c:pt>
                <c:pt idx="1922">
                  <c:v>2.2505742253923801E-2</c:v>
                </c:pt>
                <c:pt idx="1923">
                  <c:v>2.3401987545040401E-2</c:v>
                </c:pt>
                <c:pt idx="1924">
                  <c:v>2.4372022840561801E-2</c:v>
                </c:pt>
                <c:pt idx="1925">
                  <c:v>2.5396685042335301E-2</c:v>
                </c:pt>
                <c:pt idx="1926">
                  <c:v>2.6479089211654299E-2</c:v>
                </c:pt>
                <c:pt idx="1927">
                  <c:v>2.7632828861217401E-2</c:v>
                </c:pt>
                <c:pt idx="1928">
                  <c:v>2.8864905256159298E-2</c:v>
                </c:pt>
                <c:pt idx="1929">
                  <c:v>3.01963900302256E-2</c:v>
                </c:pt>
                <c:pt idx="1930">
                  <c:v>3.1628602645833302E-2</c:v>
                </c:pt>
                <c:pt idx="1931">
                  <c:v>3.3160459301901299E-2</c:v>
                </c:pt>
                <c:pt idx="1932">
                  <c:v>3.4800875105792002E-2</c:v>
                </c:pt>
                <c:pt idx="1933">
                  <c:v>3.6542981244630998E-2</c:v>
                </c:pt>
                <c:pt idx="1934">
                  <c:v>3.8395544993896698E-2</c:v>
                </c:pt>
                <c:pt idx="1935">
                  <c:v>4.0379712964228098E-2</c:v>
                </c:pt>
                <c:pt idx="1936">
                  <c:v>4.2508345835359798E-2</c:v>
                </c:pt>
                <c:pt idx="1937">
                  <c:v>4.4797962518454602E-2</c:v>
                </c:pt>
                <c:pt idx="1938">
                  <c:v>4.7265334321185203E-2</c:v>
                </c:pt>
                <c:pt idx="1939">
                  <c:v>4.9942150805120301E-2</c:v>
                </c:pt>
                <c:pt idx="1940">
                  <c:v>5.2836361194937197E-2</c:v>
                </c:pt>
                <c:pt idx="1941">
                  <c:v>5.5869845877556203E-2</c:v>
                </c:pt>
                <c:pt idx="1942">
                  <c:v>5.90412084754839E-2</c:v>
                </c:pt>
                <c:pt idx="1943">
                  <c:v>6.2447737810653201E-2</c:v>
                </c:pt>
                <c:pt idx="1944">
                  <c:v>6.6130191003157701E-2</c:v>
                </c:pt>
                <c:pt idx="1945">
                  <c:v>7.0079636486192601E-2</c:v>
                </c:pt>
                <c:pt idx="1946">
                  <c:v>7.43410243191302E-2</c:v>
                </c:pt>
                <c:pt idx="1947">
                  <c:v>7.9036829131287803E-2</c:v>
                </c:pt>
                <c:pt idx="1948">
                  <c:v>8.39792654955447E-2</c:v>
                </c:pt>
                <c:pt idx="1949">
                  <c:v>8.9047991376453403E-2</c:v>
                </c:pt>
                <c:pt idx="1950">
                  <c:v>9.4486328613171605E-2</c:v>
                </c:pt>
                <c:pt idx="1951">
                  <c:v>0.100266968398669</c:v>
                </c:pt>
                <c:pt idx="1952">
                  <c:v>0.106336639903096</c:v>
                </c:pt>
                <c:pt idx="1953">
                  <c:v>0.112780177544305</c:v>
                </c:pt>
                <c:pt idx="1954">
                  <c:v>0.119640722185423</c:v>
                </c:pt>
                <c:pt idx="1955">
                  <c:v>0.12683893466760801</c:v>
                </c:pt>
                <c:pt idx="1956">
                  <c:v>0.13433794629554999</c:v>
                </c:pt>
                <c:pt idx="1957">
                  <c:v>0.142240308323138</c:v>
                </c:pt>
                <c:pt idx="1958">
                  <c:v>0.15065452068996199</c:v>
                </c:pt>
                <c:pt idx="1959">
                  <c:v>0.159579575512549</c:v>
                </c:pt>
                <c:pt idx="1960">
                  <c:v>0.16899985629869199</c:v>
                </c:pt>
                <c:pt idx="1961">
                  <c:v>0.17891774592586099</c:v>
                </c:pt>
                <c:pt idx="1962">
                  <c:v>0.18933329010314401</c:v>
                </c:pt>
                <c:pt idx="1963">
                  <c:v>0.200211241327826</c:v>
                </c:pt>
                <c:pt idx="1964">
                  <c:v>0.21144546778833001</c:v>
                </c:pt>
                <c:pt idx="1965">
                  <c:v>0.22310480353985401</c:v>
                </c:pt>
                <c:pt idx="1966">
                  <c:v>0.23530532055123099</c:v>
                </c:pt>
                <c:pt idx="1967">
                  <c:v>0.248048185554408</c:v>
                </c:pt>
                <c:pt idx="1968">
                  <c:v>0.261330006003193</c:v>
                </c:pt>
                <c:pt idx="1969">
                  <c:v>0.27521804452425702</c:v>
                </c:pt>
                <c:pt idx="1970">
                  <c:v>0.28971649631764301</c:v>
                </c:pt>
                <c:pt idx="1971">
                  <c:v>0.304542315615838</c:v>
                </c:pt>
                <c:pt idx="1972">
                  <c:v>0.31975330226583598</c:v>
                </c:pt>
                <c:pt idx="1973">
                  <c:v>0.335553831854013</c:v>
                </c:pt>
                <c:pt idx="1974">
                  <c:v>0.35173785475596597</c:v>
                </c:pt>
                <c:pt idx="1975">
                  <c:v>0.36826717130317799</c:v>
                </c:pt>
                <c:pt idx="1976">
                  <c:v>0.385311509072777</c:v>
                </c:pt>
                <c:pt idx="1977">
                  <c:v>0.40283123001918503</c:v>
                </c:pt>
                <c:pt idx="1978">
                  <c:v>0.42059279833357099</c:v>
                </c:pt>
                <c:pt idx="1979">
                  <c:v>0.438625781997108</c:v>
                </c:pt>
                <c:pt idx="1980">
                  <c:v>0.456891988996661</c:v>
                </c:pt>
                <c:pt idx="1981">
                  <c:v>0.475388444713707</c:v>
                </c:pt>
                <c:pt idx="1982">
                  <c:v>0.49425394974415499</c:v>
                </c:pt>
                <c:pt idx="1983">
                  <c:v>0.51348976353926001</c:v>
                </c:pt>
                <c:pt idx="1984">
                  <c:v>0.53305408538227605</c:v>
                </c:pt>
                <c:pt idx="1985">
                  <c:v>0.55301927728282696</c:v>
                </c:pt>
                <c:pt idx="1986">
                  <c:v>0.57307020361900696</c:v>
                </c:pt>
                <c:pt idx="1987">
                  <c:v>0.59271650930786302</c:v>
                </c:pt>
                <c:pt idx="1988">
                  <c:v>0.61210456569998595</c:v>
                </c:pt>
                <c:pt idx="1989">
                  <c:v>0.63169638961054797</c:v>
                </c:pt>
                <c:pt idx="1990">
                  <c:v>0.65144905616048898</c:v>
                </c:pt>
                <c:pt idx="1991">
                  <c:v>0.671196005054287</c:v>
                </c:pt>
                <c:pt idx="1992">
                  <c:v>0.69080030413771398</c:v>
                </c:pt>
                <c:pt idx="1993">
                  <c:v>0.71007120908561305</c:v>
                </c:pt>
                <c:pt idx="1994">
                  <c:v>0.72897995460875098</c:v>
                </c:pt>
                <c:pt idx="1995">
                  <c:v>0.74752000372779803</c:v>
                </c:pt>
                <c:pt idx="1996">
                  <c:v>0.76581895268288103</c:v>
                </c:pt>
                <c:pt idx="1997">
                  <c:v>0.78375512864821595</c:v>
                </c:pt>
                <c:pt idx="1998">
                  <c:v>0.80153675776183897</c:v>
                </c:pt>
                <c:pt idx="1999">
                  <c:v>0.81896463290351096</c:v>
                </c:pt>
                <c:pt idx="2000">
                  <c:v>0.83564016210401304</c:v>
                </c:pt>
                <c:pt idx="2001">
                  <c:v>0.85153214207139905</c:v>
                </c:pt>
                <c:pt idx="2002">
                  <c:v>0.86659445477818797</c:v>
                </c:pt>
                <c:pt idx="2003">
                  <c:v>0.88097319498196403</c:v>
                </c:pt>
                <c:pt idx="2004">
                  <c:v>0.89476945301604005</c:v>
                </c:pt>
                <c:pt idx="2005">
                  <c:v>0.90795359707003498</c:v>
                </c:pt>
                <c:pt idx="2006">
                  <c:v>0.92041714385191198</c:v>
                </c:pt>
                <c:pt idx="2007">
                  <c:v>0.93206552048518398</c:v>
                </c:pt>
                <c:pt idx="2008">
                  <c:v>0.94281176850208603</c:v>
                </c:pt>
                <c:pt idx="2009">
                  <c:v>0.95260927418962404</c:v>
                </c:pt>
                <c:pt idx="2010">
                  <c:v>0.96150784889870899</c:v>
                </c:pt>
                <c:pt idx="2011">
                  <c:v>0.96953246875735699</c:v>
                </c:pt>
                <c:pt idx="2012">
                  <c:v>0.97665756312594099</c:v>
                </c:pt>
                <c:pt idx="2013">
                  <c:v>0.98290176988515798</c:v>
                </c:pt>
                <c:pt idx="2014">
                  <c:v>0.98822891172063598</c:v>
                </c:pt>
                <c:pt idx="2015">
                  <c:v>0.99261164282285397</c:v>
                </c:pt>
                <c:pt idx="2016">
                  <c:v>0.99603637029681902</c:v>
                </c:pt>
                <c:pt idx="2017">
                  <c:v>0.99848662180884795</c:v>
                </c:pt>
                <c:pt idx="2018">
                  <c:v>1</c:v>
                </c:pt>
                <c:pt idx="2019">
                  <c:v>0.99980585185131998</c:v>
                </c:pt>
                <c:pt idx="2020">
                  <c:v>0.99961170370263996</c:v>
                </c:pt>
                <c:pt idx="2021">
                  <c:v>0.99907656600510397</c:v>
                </c:pt>
                <c:pt idx="2022">
                  <c:v>0.99694062202492895</c:v>
                </c:pt>
                <c:pt idx="2023">
                  <c:v>0.99390032463128497</c:v>
                </c:pt>
                <c:pt idx="2024">
                  <c:v>0.99002705201474295</c:v>
                </c:pt>
                <c:pt idx="2025">
                  <c:v>0.98536527442120403</c:v>
                </c:pt>
                <c:pt idx="2026">
                  <c:v>0.97989565833561398</c:v>
                </c:pt>
                <c:pt idx="2027">
                  <c:v>0.97364131891666705</c:v>
                </c:pt>
                <c:pt idx="2028">
                  <c:v>0.96661160947040703</c:v>
                </c:pt>
                <c:pt idx="2029">
                  <c:v>0.95877831151808701</c:v>
                </c:pt>
                <c:pt idx="2030">
                  <c:v>0.95018167851177004</c:v>
                </c:pt>
                <c:pt idx="2031">
                  <c:v>0.94091960621890602</c:v>
                </c:pt>
                <c:pt idx="2032">
                  <c:v>0.93115018494900004</c:v>
                </c:pt>
                <c:pt idx="2033">
                  <c:v>0.92089090443800803</c:v>
                </c:pt>
                <c:pt idx="2034">
                  <c:v>0.91001617136414703</c:v>
                </c:pt>
                <c:pt idx="2035">
                  <c:v>0.89848324095835297</c:v>
                </c:pt>
                <c:pt idx="2036">
                  <c:v>0.886373269135727</c:v>
                </c:pt>
                <c:pt idx="2037">
                  <c:v>0.87372199521896798</c:v>
                </c:pt>
                <c:pt idx="2038">
                  <c:v>0.86060353474024998</c:v>
                </c:pt>
                <c:pt idx="2039">
                  <c:v>0.84715424802134398</c:v>
                </c:pt>
                <c:pt idx="2040">
                  <c:v>0.83353538497357504</c:v>
                </c:pt>
                <c:pt idx="2041">
                  <c:v>0.81953761786689405</c:v>
                </c:pt>
                <c:pt idx="2042">
                  <c:v>0.80500963871745401</c:v>
                </c:pt>
                <c:pt idx="2043">
                  <c:v>0.79009817516497305</c:v>
                </c:pt>
                <c:pt idx="2044">
                  <c:v>0.77488680494165496</c:v>
                </c:pt>
                <c:pt idx="2045">
                  <c:v>0.75949713728284896</c:v>
                </c:pt>
                <c:pt idx="2046">
                  <c:v>0.74394112397722401</c:v>
                </c:pt>
                <c:pt idx="2047">
                  <c:v>0.72848614008592305</c:v>
                </c:pt>
                <c:pt idx="2048">
                  <c:v>0.71310436929125198</c:v>
                </c:pt>
                <c:pt idx="2049">
                  <c:v>0.69759179693936102</c:v>
                </c:pt>
                <c:pt idx="2050">
                  <c:v>0.68184279499642997</c:v>
                </c:pt>
                <c:pt idx="2051">
                  <c:v>0.66587993430537196</c:v>
                </c:pt>
                <c:pt idx="2052">
                  <c:v>0.64990311511799803</c:v>
                </c:pt>
                <c:pt idx="2053">
                  <c:v>0.63396083411676596</c:v>
                </c:pt>
                <c:pt idx="2054">
                  <c:v>0.61805615053015495</c:v>
                </c:pt>
                <c:pt idx="2055">
                  <c:v>0.60241291268825403</c:v>
                </c:pt>
                <c:pt idx="2056">
                  <c:v>0.586942661106712</c:v>
                </c:pt>
                <c:pt idx="2057">
                  <c:v>0.571362866236233</c:v>
                </c:pt>
                <c:pt idx="2058">
                  <c:v>0.55564881485802997</c:v>
                </c:pt>
                <c:pt idx="2059">
                  <c:v>0.54009532321723597</c:v>
                </c:pt>
                <c:pt idx="2060">
                  <c:v>0.52474243997455805</c:v>
                </c:pt>
                <c:pt idx="2061">
                  <c:v>0.50953396483754199</c:v>
                </c:pt>
                <c:pt idx="2062">
                  <c:v>0.49473728701931502</c:v>
                </c:pt>
                <c:pt idx="2063">
                  <c:v>0.48035120004451998</c:v>
                </c:pt>
                <c:pt idx="2064">
                  <c:v>0.46620403984845699</c:v>
                </c:pt>
                <c:pt idx="2065">
                  <c:v>0.452167170005569</c:v>
                </c:pt>
                <c:pt idx="2066">
                  <c:v>0.43815202204204301</c:v>
                </c:pt>
                <c:pt idx="2067">
                  <c:v>0.424328993533028</c:v>
                </c:pt>
                <c:pt idx="2068">
                  <c:v>0.410840598246351</c:v>
                </c:pt>
                <c:pt idx="2069">
                  <c:v>0.39762135037135199</c:v>
                </c:pt>
                <c:pt idx="2070">
                  <c:v>0.38477233758981899</c:v>
                </c:pt>
                <c:pt idx="2071">
                  <c:v>0.37224428201146298</c:v>
                </c:pt>
                <c:pt idx="2072">
                  <c:v>0.36008909149804902</c:v>
                </c:pt>
                <c:pt idx="2073">
                  <c:v>0.348220203434633</c:v>
                </c:pt>
                <c:pt idx="2074">
                  <c:v>0.33639555652846098</c:v>
                </c:pt>
                <c:pt idx="2075">
                  <c:v>0.32471366931503998</c:v>
                </c:pt>
                <c:pt idx="2076">
                  <c:v>0.313197142906187</c:v>
                </c:pt>
                <c:pt idx="2077">
                  <c:v>0.30211343607459401</c:v>
                </c:pt>
                <c:pt idx="2078">
                  <c:v>0.29161408562953101</c:v>
                </c:pt>
                <c:pt idx="2079">
                  <c:v>0.281428062435021</c:v>
                </c:pt>
                <c:pt idx="2080">
                  <c:v>0.27149017981193702</c:v>
                </c:pt>
                <c:pt idx="2081">
                  <c:v>0.26176729488579698</c:v>
                </c:pt>
                <c:pt idx="2082">
                  <c:v>0.25227875900491697</c:v>
                </c:pt>
                <c:pt idx="2083">
                  <c:v>0.24308237772590299</c:v>
                </c:pt>
                <c:pt idx="2084">
                  <c:v>0.23421098939388199</c:v>
                </c:pt>
                <c:pt idx="2085">
                  <c:v>0.225679444505582</c:v>
                </c:pt>
                <c:pt idx="2086">
                  <c:v>0.217474743945895</c:v>
                </c:pt>
                <c:pt idx="2087">
                  <c:v>0.209545778379993</c:v>
                </c:pt>
                <c:pt idx="2088">
                  <c:v>0.20182159264515101</c:v>
                </c:pt>
                <c:pt idx="2089">
                  <c:v>0.19426414952139201</c:v>
                </c:pt>
                <c:pt idx="2090">
                  <c:v>0.186955671359363</c:v>
                </c:pt>
                <c:pt idx="2091">
                  <c:v>0.17990056252321601</c:v>
                </c:pt>
                <c:pt idx="2092">
                  <c:v>0.173112720854845</c:v>
                </c:pt>
                <c:pt idx="2093">
                  <c:v>0.16668135051341301</c:v>
                </c:pt>
                <c:pt idx="2094">
                  <c:v>0.16052200174475501</c:v>
                </c:pt>
                <c:pt idx="2095">
                  <c:v>0.15453891195365199</c:v>
                </c:pt>
                <c:pt idx="2096">
                  <c:v>0.14865403760475199</c:v>
                </c:pt>
                <c:pt idx="2097">
                  <c:v>0.14296525161603499</c:v>
                </c:pt>
                <c:pt idx="2098">
                  <c:v>0.13753420044412901</c:v>
                </c:pt>
                <c:pt idx="2099">
                  <c:v>0.13231416392166501</c:v>
                </c:pt>
                <c:pt idx="2100">
                  <c:v>0.127280741322472</c:v>
                </c:pt>
                <c:pt idx="2101">
                  <c:v>0.122471967491093</c:v>
                </c:pt>
                <c:pt idx="2102">
                  <c:v>0.118014672158589</c:v>
                </c:pt>
                <c:pt idx="2103">
                  <c:v>0.11371314407822</c:v>
                </c:pt>
                <c:pt idx="2104">
                  <c:v>0.10943427654566699</c:v>
                </c:pt>
                <c:pt idx="2105">
                  <c:v>0.105308215157303</c:v>
                </c:pt>
                <c:pt idx="2106">
                  <c:v>0.101330098754249</c:v>
                </c:pt>
                <c:pt idx="2107">
                  <c:v>9.7464254401259595E-2</c:v>
                </c:pt>
                <c:pt idx="2108">
                  <c:v>9.3737768908119398E-2</c:v>
                </c:pt>
                <c:pt idx="2109">
                  <c:v>9.02198326124551E-2</c:v>
                </c:pt>
                <c:pt idx="2110">
                  <c:v>8.6879806468361007E-2</c:v>
                </c:pt>
                <c:pt idx="2111">
                  <c:v>8.3649898726289501E-2</c:v>
                </c:pt>
                <c:pt idx="2112">
                  <c:v>8.0500120700023201E-2</c:v>
                </c:pt>
                <c:pt idx="2113">
                  <c:v>7.7354014694898193E-2</c:v>
                </c:pt>
                <c:pt idx="2114">
                  <c:v>7.4291102578294604E-2</c:v>
                </c:pt>
                <c:pt idx="2115">
                  <c:v>7.1477487916812896E-2</c:v>
                </c:pt>
                <c:pt idx="2116">
                  <c:v>6.8862455439210199E-2</c:v>
                </c:pt>
                <c:pt idx="2117">
                  <c:v>6.63528487296626E-2</c:v>
                </c:pt>
                <c:pt idx="2118">
                  <c:v>6.3946193745596194E-2</c:v>
                </c:pt>
                <c:pt idx="2119">
                  <c:v>6.1630410717369299E-2</c:v>
                </c:pt>
                <c:pt idx="2120">
                  <c:v>5.9394638009523201E-2</c:v>
                </c:pt>
                <c:pt idx="2121">
                  <c:v>5.72394651862713E-2</c:v>
                </c:pt>
                <c:pt idx="2122">
                  <c:v>5.5170686208404297E-2</c:v>
                </c:pt>
                <c:pt idx="2123">
                  <c:v>5.3205873001012503E-2</c:v>
                </c:pt>
                <c:pt idx="2124">
                  <c:v>5.12873475319367E-2</c:v>
                </c:pt>
                <c:pt idx="2125">
                  <c:v>4.9442774624463302E-2</c:v>
                </c:pt>
                <c:pt idx="2126">
                  <c:v>4.7708486741012197E-2</c:v>
                </c:pt>
                <c:pt idx="2127">
                  <c:v>4.6025777109704097E-2</c:v>
                </c:pt>
                <c:pt idx="2128">
                  <c:v>4.4410910681248701E-2</c:v>
                </c:pt>
                <c:pt idx="2129">
                  <c:v>4.2866255345652297E-2</c:v>
                </c:pt>
                <c:pt idx="2130">
                  <c:v>4.1393840929899103E-2</c:v>
                </c:pt>
                <c:pt idx="2131">
                  <c:v>3.9994313075734297E-2</c:v>
                </c:pt>
                <c:pt idx="2132">
                  <c:v>3.8653793754705401E-2</c:v>
                </c:pt>
                <c:pt idx="2133">
                  <c:v>3.7360220838829401E-2</c:v>
                </c:pt>
                <c:pt idx="2134">
                  <c:v>3.6119282731462497E-2</c:v>
                </c:pt>
                <c:pt idx="2135">
                  <c:v>3.4921514863847702E-2</c:v>
                </c:pt>
                <c:pt idx="2136">
                  <c:v>3.3757411656786397E-2</c:v>
                </c:pt>
                <c:pt idx="2137">
                  <c:v>3.2641649514474499E-2</c:v>
                </c:pt>
                <c:pt idx="2138">
                  <c:v>3.15821238293661E-2</c:v>
                </c:pt>
                <c:pt idx="2139">
                  <c:v>3.05803083645526E-2</c:v>
                </c:pt>
                <c:pt idx="2140">
                  <c:v>2.9626946673705599E-2</c:v>
                </c:pt>
                <c:pt idx="2141">
                  <c:v>2.8700155462255201E-2</c:v>
                </c:pt>
                <c:pt idx="2142">
                  <c:v>2.7797643826009601E-2</c:v>
                </c:pt>
                <c:pt idx="2143">
                  <c:v>2.6933208430899601E-2</c:v>
                </c:pt>
                <c:pt idx="2144">
                  <c:v>2.6102193448855601E-2</c:v>
                </c:pt>
                <c:pt idx="2145">
                  <c:v>2.52976275821391E-2</c:v>
                </c:pt>
                <c:pt idx="2146">
                  <c:v>2.45347461023761E-2</c:v>
                </c:pt>
                <c:pt idx="2147">
                  <c:v>2.3806924599061099E-2</c:v>
                </c:pt>
                <c:pt idx="2148">
                  <c:v>2.3099341565122701E-2</c:v>
                </c:pt>
                <c:pt idx="2149">
                  <c:v>2.24220080204376E-2</c:v>
                </c:pt>
                <c:pt idx="2150">
                  <c:v>2.1768947526017299E-2</c:v>
                </c:pt>
                <c:pt idx="2151">
                  <c:v>2.11360046755436E-2</c:v>
                </c:pt>
                <c:pt idx="2152">
                  <c:v>2.05281699001757E-2</c:v>
                </c:pt>
                <c:pt idx="2153">
                  <c:v>1.9951012100625099E-2</c:v>
                </c:pt>
                <c:pt idx="2154">
                  <c:v>1.9404223761896901E-2</c:v>
                </c:pt>
                <c:pt idx="2155">
                  <c:v>1.8883089583783801E-2</c:v>
                </c:pt>
                <c:pt idx="2156">
                  <c:v>1.8376059420317999E-2</c:v>
                </c:pt>
                <c:pt idx="2157">
                  <c:v>1.7876759600238899E-2</c:v>
                </c:pt>
                <c:pt idx="2158">
                  <c:v>1.73999881392808E-2</c:v>
                </c:pt>
                <c:pt idx="2159">
                  <c:v>1.6940866863242501E-2</c:v>
                </c:pt>
                <c:pt idx="2160">
                  <c:v>1.6491111303890499E-2</c:v>
                </c:pt>
                <c:pt idx="2161">
                  <c:v>1.6067456812999498E-2</c:v>
                </c:pt>
                <c:pt idx="2162">
                  <c:v>1.5666303131157602E-2</c:v>
                </c:pt>
                <c:pt idx="2163">
                  <c:v>1.5272265625316001E-2</c:v>
                </c:pt>
                <c:pt idx="2164">
                  <c:v>1.4893490250779001E-2</c:v>
                </c:pt>
                <c:pt idx="2165">
                  <c:v>1.4534913522031999E-2</c:v>
                </c:pt>
                <c:pt idx="2166">
                  <c:v>1.41853767105183E-2</c:v>
                </c:pt>
                <c:pt idx="2167">
                  <c:v>1.3849571492197199E-2</c:v>
                </c:pt>
                <c:pt idx="2168">
                  <c:v>1.3528244981425099E-2</c:v>
                </c:pt>
                <c:pt idx="2169">
                  <c:v>1.32201316256153E-2</c:v>
                </c:pt>
                <c:pt idx="2170">
                  <c:v>1.2927863106705699E-2</c:v>
                </c:pt>
                <c:pt idx="2171">
                  <c:v>1.26435266715992E-2</c:v>
                </c:pt>
                <c:pt idx="2172">
                  <c:v>1.23600694173142E-2</c:v>
                </c:pt>
                <c:pt idx="2173">
                  <c:v>1.2084233233536299E-2</c:v>
                </c:pt>
                <c:pt idx="2174">
                  <c:v>1.18234013529164E-2</c:v>
                </c:pt>
                <c:pt idx="2175">
                  <c:v>1.15708864206192E-2</c:v>
                </c:pt>
                <c:pt idx="2176">
                  <c:v>1.13325786292808E-2</c:v>
                </c:pt>
                <c:pt idx="2177">
                  <c:v>1.1107355856153399E-2</c:v>
                </c:pt>
                <c:pt idx="2178">
                  <c:v>1.08858005514823E-2</c:v>
                </c:pt>
                <c:pt idx="2179">
                  <c:v>1.0675122895797501E-2</c:v>
                </c:pt>
                <c:pt idx="2180">
                  <c:v>1.0474172460385E-2</c:v>
                </c:pt>
                <c:pt idx="2181">
                  <c:v>1.0273927525613701E-2</c:v>
                </c:pt>
                <c:pt idx="2182">
                  <c:v>1.0077260110868E-2</c:v>
                </c:pt>
                <c:pt idx="2183">
                  <c:v>9.8909113054389194E-3</c:v>
                </c:pt>
                <c:pt idx="2184">
                  <c:v>9.7123096596634997E-3</c:v>
                </c:pt>
                <c:pt idx="2185">
                  <c:v>9.5440515116864601E-3</c:v>
                </c:pt>
                <c:pt idx="2186">
                  <c:v>9.3825714294787695E-3</c:v>
                </c:pt>
                <c:pt idx="2187">
                  <c:v>9.2177449367294804E-3</c:v>
                </c:pt>
                <c:pt idx="2188">
                  <c:v>9.0561279915373997E-3</c:v>
                </c:pt>
                <c:pt idx="2189">
                  <c:v>8.9052612776916399E-3</c:v>
                </c:pt>
                <c:pt idx="2190">
                  <c:v>8.7611218386763091E-3</c:v>
                </c:pt>
                <c:pt idx="2191">
                  <c:v>8.6229955588085598E-3</c:v>
                </c:pt>
                <c:pt idx="2192">
                  <c:v>8.4955818673950398E-3</c:v>
                </c:pt>
                <c:pt idx="2193">
                  <c:v>8.3697474506300995E-3</c:v>
                </c:pt>
                <c:pt idx="2194">
                  <c:v>8.2435998866601003E-3</c:v>
                </c:pt>
                <c:pt idx="2195">
                  <c:v>8.1232041464381101E-3</c:v>
                </c:pt>
                <c:pt idx="2196">
                  <c:v>8.0041592579566893E-3</c:v>
                </c:pt>
                <c:pt idx="2197">
                  <c:v>7.8829418364160797E-3</c:v>
                </c:pt>
                <c:pt idx="2198">
                  <c:v>7.7671984319102301E-3</c:v>
                </c:pt>
                <c:pt idx="2199">
                  <c:v>7.6614882108088202E-3</c:v>
                </c:pt>
                <c:pt idx="2200">
                  <c:v>7.5657326282791704E-3</c:v>
                </c:pt>
                <c:pt idx="2201">
                  <c:v>7.4745826773076904E-3</c:v>
                </c:pt>
                <c:pt idx="2202">
                  <c:v>7.3769881251282898E-3</c:v>
                </c:pt>
                <c:pt idx="2203">
                  <c:v>7.2794410057966403E-3</c:v>
                </c:pt>
                <c:pt idx="2204">
                  <c:v>7.19463228336523E-3</c:v>
                </c:pt>
                <c:pt idx="2205">
                  <c:v>7.1098113284092197E-3</c:v>
                </c:pt>
                <c:pt idx="2206">
                  <c:v>7.0192256318695198E-3</c:v>
                </c:pt>
                <c:pt idx="2207">
                  <c:v>6.9408604651712497E-3</c:v>
                </c:pt>
                <c:pt idx="2208">
                  <c:v>6.8642383969279002E-3</c:v>
                </c:pt>
                <c:pt idx="2209">
                  <c:v>6.7837227105352702E-3</c:v>
                </c:pt>
                <c:pt idx="2210">
                  <c:v>6.7078434354018697E-3</c:v>
                </c:pt>
                <c:pt idx="2211">
                  <c:v>6.6297602870430596E-3</c:v>
                </c:pt>
                <c:pt idx="2212">
                  <c:v>6.5515220468514001E-3</c:v>
                </c:pt>
                <c:pt idx="2213">
                  <c:v>6.4817425006339002E-3</c:v>
                </c:pt>
                <c:pt idx="2214">
                  <c:v>6.4149921698273497E-3</c:v>
                </c:pt>
                <c:pt idx="2215">
                  <c:v>6.3533321672036899E-3</c:v>
                </c:pt>
                <c:pt idx="2216">
                  <c:v>6.3020328463951501E-3</c:v>
                </c:pt>
                <c:pt idx="2217">
                  <c:v>6.2436321207002803E-3</c:v>
                </c:pt>
                <c:pt idx="2218">
                  <c:v>6.1773512639863503E-3</c:v>
                </c:pt>
                <c:pt idx="2219">
                  <c:v>6.1142045882504803E-3</c:v>
                </c:pt>
                <c:pt idx="2220">
                  <c:v>6.04757114601854E-3</c:v>
                </c:pt>
                <c:pt idx="2221">
                  <c:v>5.9847629427960403E-3</c:v>
                </c:pt>
                <c:pt idx="2222">
                  <c:v>5.93027276763336E-3</c:v>
                </c:pt>
                <c:pt idx="2223">
                  <c:v>5.8742374171767697E-3</c:v>
                </c:pt>
                <c:pt idx="2224">
                  <c:v>5.8223093977661901E-3</c:v>
                </c:pt>
                <c:pt idx="2225">
                  <c:v>5.7745770887748897E-3</c:v>
                </c:pt>
                <c:pt idx="2226">
                  <c:v>5.7229852149916901E-3</c:v>
                </c:pt>
                <c:pt idx="2227">
                  <c:v>5.6706255401434398E-3</c:v>
                </c:pt>
                <c:pt idx="2228">
                  <c:v>5.6220932410199504E-3</c:v>
                </c:pt>
                <c:pt idx="2229">
                  <c:v>5.5711419881816901E-3</c:v>
                </c:pt>
                <c:pt idx="2230">
                  <c:v>5.5249605731960104E-3</c:v>
                </c:pt>
                <c:pt idx="2231">
                  <c:v>5.4887985633756999E-3</c:v>
                </c:pt>
                <c:pt idx="2232">
                  <c:v>5.4417805072346503E-3</c:v>
                </c:pt>
                <c:pt idx="2233">
                  <c:v>5.3850364706652604E-3</c:v>
                </c:pt>
                <c:pt idx="2234">
                  <c:v>5.3377845115803596E-3</c:v>
                </c:pt>
                <c:pt idx="2235">
                  <c:v>5.2907002193704304E-3</c:v>
                </c:pt>
                <c:pt idx="2236">
                  <c:v>5.23887538140984E-3</c:v>
                </c:pt>
                <c:pt idx="2237">
                  <c:v>5.1958158057436301E-3</c:v>
                </c:pt>
                <c:pt idx="2238">
                  <c:v>5.1558083112997E-3</c:v>
                </c:pt>
                <c:pt idx="2239">
                  <c:v>5.1156923010574999E-3</c:v>
                </c:pt>
                <c:pt idx="2240">
                  <c:v>5.0784174793643399E-3</c:v>
                </c:pt>
                <c:pt idx="2241">
                  <c:v>5.0404019381093497E-3</c:v>
                </c:pt>
                <c:pt idx="2242">
                  <c:v>4.9970673360767099E-3</c:v>
                </c:pt>
                <c:pt idx="2243">
                  <c:v>4.9512354074490198E-3</c:v>
                </c:pt>
                <c:pt idx="2244">
                  <c:v>4.9060707951495298E-3</c:v>
                </c:pt>
                <c:pt idx="2245">
                  <c:v>4.8652953528482397E-3</c:v>
                </c:pt>
                <c:pt idx="2246">
                  <c:v>4.8297290032885401E-3</c:v>
                </c:pt>
                <c:pt idx="2247">
                  <c:v>4.7923845562922703E-3</c:v>
                </c:pt>
                <c:pt idx="2248">
                  <c:v>4.7509053537316799E-3</c:v>
                </c:pt>
                <c:pt idx="2249">
                  <c:v>4.7119487698954604E-3</c:v>
                </c:pt>
                <c:pt idx="2250">
                  <c:v>4.6730138289084204E-3</c:v>
                </c:pt>
                <c:pt idx="2251">
                  <c:v>4.6321145748742703E-3</c:v>
                </c:pt>
                <c:pt idx="2252">
                  <c:v>4.5998542429843102E-3</c:v>
                </c:pt>
                <c:pt idx="2253">
                  <c:v>4.5717504765524601E-3</c:v>
                </c:pt>
                <c:pt idx="2254">
                  <c:v>4.5379003306796799E-3</c:v>
                </c:pt>
                <c:pt idx="2255">
                  <c:v>4.5006801706232499E-3</c:v>
                </c:pt>
                <c:pt idx="2256">
                  <c:v>4.4645258992311899E-3</c:v>
                </c:pt>
                <c:pt idx="2257">
                  <c:v>4.42568896690387E-3</c:v>
                </c:pt>
                <c:pt idx="2258">
                  <c:v>4.3902975109316698E-3</c:v>
                </c:pt>
                <c:pt idx="2259">
                  <c:v>4.3534370941878502E-3</c:v>
                </c:pt>
                <c:pt idx="2260">
                  <c:v>4.3153221020132198E-3</c:v>
                </c:pt>
                <c:pt idx="2261">
                  <c:v>4.2875291842618497E-3</c:v>
                </c:pt>
                <c:pt idx="2262">
                  <c:v>4.26012050364275E-3</c:v>
                </c:pt>
                <c:pt idx="2263">
                  <c:v>4.2279086739566204E-3</c:v>
                </c:pt>
                <c:pt idx="2264">
                  <c:v>4.1985328817090604E-3</c:v>
                </c:pt>
                <c:pt idx="2265">
                  <c:v>4.1732650378046004E-3</c:v>
                </c:pt>
                <c:pt idx="2266">
                  <c:v>4.1406420940279399E-3</c:v>
                </c:pt>
                <c:pt idx="2267">
                  <c:v>4.1041809557639903E-3</c:v>
                </c:pt>
                <c:pt idx="2268">
                  <c:v>4.0744919024639798E-3</c:v>
                </c:pt>
                <c:pt idx="2269">
                  <c:v>4.0454232820826396E-3</c:v>
                </c:pt>
                <c:pt idx="2270">
                  <c:v>4.0161604881498499E-3</c:v>
                </c:pt>
                <c:pt idx="2271">
                  <c:v>3.9885571801673604E-3</c:v>
                </c:pt>
                <c:pt idx="2272">
                  <c:v>3.9575715092541701E-3</c:v>
                </c:pt>
                <c:pt idx="2273">
                  <c:v>3.9283929175179498E-3</c:v>
                </c:pt>
                <c:pt idx="2274">
                  <c:v>3.9027502624386398E-3</c:v>
                </c:pt>
                <c:pt idx="2275">
                  <c:v>3.8758056960781699E-3</c:v>
                </c:pt>
                <c:pt idx="2276">
                  <c:v>3.85458243783588E-3</c:v>
                </c:pt>
                <c:pt idx="2277">
                  <c:v>3.83530337514198E-3</c:v>
                </c:pt>
                <c:pt idx="2278">
                  <c:v>3.8102587472072301E-3</c:v>
                </c:pt>
                <c:pt idx="2279">
                  <c:v>3.7862823004515401E-3</c:v>
                </c:pt>
                <c:pt idx="2280">
                  <c:v>3.7622674698442201E-3</c:v>
                </c:pt>
                <c:pt idx="2281">
                  <c:v>3.7309128446851802E-3</c:v>
                </c:pt>
                <c:pt idx="2282">
                  <c:v>3.70140027604925E-3</c:v>
                </c:pt>
                <c:pt idx="2283">
                  <c:v>3.67922079416013E-3</c:v>
                </c:pt>
                <c:pt idx="2284">
                  <c:v>3.6555666644382001E-3</c:v>
                </c:pt>
                <c:pt idx="2285">
                  <c:v>3.6298927402497799E-3</c:v>
                </c:pt>
                <c:pt idx="2286">
                  <c:v>3.6087852168295602E-3</c:v>
                </c:pt>
                <c:pt idx="2287">
                  <c:v>3.5869972931706199E-3</c:v>
                </c:pt>
                <c:pt idx="2288">
                  <c:v>3.55912575522154E-3</c:v>
                </c:pt>
                <c:pt idx="2289">
                  <c:v>3.5341731580387902E-3</c:v>
                </c:pt>
                <c:pt idx="2290">
                  <c:v>3.5168710796839499E-3</c:v>
                </c:pt>
                <c:pt idx="2291">
                  <c:v>3.50072460822159E-3</c:v>
                </c:pt>
                <c:pt idx="2292">
                  <c:v>3.4820059216845601E-3</c:v>
                </c:pt>
                <c:pt idx="2293">
                  <c:v>3.4591187400973399E-3</c:v>
                </c:pt>
                <c:pt idx="2294">
                  <c:v>3.4316409769786799E-3</c:v>
                </c:pt>
                <c:pt idx="2295">
                  <c:v>3.4081911268848898E-3</c:v>
                </c:pt>
                <c:pt idx="2296">
                  <c:v>3.3856963525659999E-3</c:v>
                </c:pt>
                <c:pt idx="2297">
                  <c:v>3.3581569962106198E-3</c:v>
                </c:pt>
                <c:pt idx="2298">
                  <c:v>3.33880110422737E-3</c:v>
                </c:pt>
                <c:pt idx="2299">
                  <c:v>3.3277022323326502E-3</c:v>
                </c:pt>
                <c:pt idx="2300">
                  <c:v>3.3079585481753898E-3</c:v>
                </c:pt>
                <c:pt idx="2301">
                  <c:v>3.2846459758355301E-3</c:v>
                </c:pt>
                <c:pt idx="2302">
                  <c:v>3.2664524167521501E-3</c:v>
                </c:pt>
                <c:pt idx="2303">
                  <c:v>3.2425081674326201E-3</c:v>
                </c:pt>
                <c:pt idx="2304">
                  <c:v>3.21870933765963E-3</c:v>
                </c:pt>
                <c:pt idx="2305">
                  <c:v>3.1989252632137499E-3</c:v>
                </c:pt>
                <c:pt idx="2306">
                  <c:v>3.1727732514377901E-3</c:v>
                </c:pt>
                <c:pt idx="2307">
                  <c:v>3.1530698682543002E-3</c:v>
                </c:pt>
                <c:pt idx="2308">
                  <c:v>3.1346595371651901E-3</c:v>
                </c:pt>
                <c:pt idx="2309">
                  <c:v>3.1040471528783202E-3</c:v>
                </c:pt>
                <c:pt idx="2310">
                  <c:v>3.0812356908271402E-3</c:v>
                </c:pt>
                <c:pt idx="2311">
                  <c:v>3.06174898948601E-3</c:v>
                </c:pt>
                <c:pt idx="2312">
                  <c:v>3.0343281616035901E-3</c:v>
                </c:pt>
                <c:pt idx="2313">
                  <c:v>3.0153424317786101E-3</c:v>
                </c:pt>
                <c:pt idx="2314">
                  <c:v>2.99945907014308E-3</c:v>
                </c:pt>
                <c:pt idx="2315">
                  <c:v>2.9772286281676001E-3</c:v>
                </c:pt>
                <c:pt idx="2316">
                  <c:v>2.9530041476068399E-3</c:v>
                </c:pt>
                <c:pt idx="2317">
                  <c:v>2.9290611642423499E-3</c:v>
                </c:pt>
                <c:pt idx="2318">
                  <c:v>2.9050156279497399E-3</c:v>
                </c:pt>
                <c:pt idx="2319">
                  <c:v>2.87874217267153E-3</c:v>
                </c:pt>
                <c:pt idx="2320">
                  <c:v>2.84919548612985E-3</c:v>
                </c:pt>
                <c:pt idx="2321">
                  <c:v>2.8267326306936499E-3</c:v>
                </c:pt>
                <c:pt idx="2322">
                  <c:v>2.80930727047639E-3</c:v>
                </c:pt>
                <c:pt idx="2323">
                  <c:v>2.7897221832456501E-3</c:v>
                </c:pt>
                <c:pt idx="2324">
                  <c:v>2.7664949017732702E-3</c:v>
                </c:pt>
                <c:pt idx="2325">
                  <c:v>2.7414473848263398E-3</c:v>
                </c:pt>
                <c:pt idx="2326">
                  <c:v>2.7193431986435898E-3</c:v>
                </c:pt>
                <c:pt idx="2327">
                  <c:v>2.6919002084685498E-3</c:v>
                </c:pt>
                <c:pt idx="2328">
                  <c:v>2.6676140813209001E-3</c:v>
                </c:pt>
                <c:pt idx="2329">
                  <c:v>2.6490215689561501E-3</c:v>
                </c:pt>
                <c:pt idx="2330">
                  <c:v>2.6245444672681499E-3</c:v>
                </c:pt>
                <c:pt idx="2331">
                  <c:v>2.5965683846781102E-3</c:v>
                </c:pt>
                <c:pt idx="2332">
                  <c:v>2.5719940947341101E-3</c:v>
                </c:pt>
                <c:pt idx="2333">
                  <c:v>2.5466599204537598E-3</c:v>
                </c:pt>
                <c:pt idx="2334">
                  <c:v>2.5176584487325501E-3</c:v>
                </c:pt>
                <c:pt idx="2335">
                  <c:v>2.4921684154181399E-3</c:v>
                </c:pt>
                <c:pt idx="2336">
                  <c:v>2.4699222540276199E-3</c:v>
                </c:pt>
                <c:pt idx="2337">
                  <c:v>2.4537675867502698E-3</c:v>
                </c:pt>
                <c:pt idx="2338">
                  <c:v>2.4395364851036599E-3</c:v>
                </c:pt>
                <c:pt idx="2339">
                  <c:v>2.41290084441163E-3</c:v>
                </c:pt>
                <c:pt idx="2340">
                  <c:v>2.3817338317259E-3</c:v>
                </c:pt>
                <c:pt idx="2341">
                  <c:v>2.3585825525960199E-3</c:v>
                </c:pt>
                <c:pt idx="2342">
                  <c:v>2.33247160831431E-3</c:v>
                </c:pt>
                <c:pt idx="2343">
                  <c:v>2.3060458952920901E-3</c:v>
                </c:pt>
                <c:pt idx="2344">
                  <c:v>2.2825228685973602E-3</c:v>
                </c:pt>
                <c:pt idx="2345">
                  <c:v>2.2584630766006499E-3</c:v>
                </c:pt>
                <c:pt idx="2346">
                  <c:v>2.2394506208471901E-3</c:v>
                </c:pt>
                <c:pt idx="2347">
                  <c:v>2.2193932668418698E-3</c:v>
                </c:pt>
                <c:pt idx="2348">
                  <c:v>2.1950319757401702E-3</c:v>
                </c:pt>
                <c:pt idx="2349">
                  <c:v>2.17070790214525E-3</c:v>
                </c:pt>
                <c:pt idx="2350">
                  <c:v>2.1507964084249999E-3</c:v>
                </c:pt>
                <c:pt idx="2351">
                  <c:v>2.1286477446848498E-3</c:v>
                </c:pt>
                <c:pt idx="2352">
                  <c:v>2.1112635172049099E-3</c:v>
                </c:pt>
                <c:pt idx="2353">
                  <c:v>2.0965327898027301E-3</c:v>
                </c:pt>
                <c:pt idx="2354">
                  <c:v>2.0705292788686098E-3</c:v>
                </c:pt>
                <c:pt idx="2355">
                  <c:v>2.0430947207461E-3</c:v>
                </c:pt>
                <c:pt idx="2356">
                  <c:v>2.0201108028740601E-3</c:v>
                </c:pt>
                <c:pt idx="2357">
                  <c:v>1.9969880157545898E-3</c:v>
                </c:pt>
                <c:pt idx="2358">
                  <c:v>1.9749681908861499E-3</c:v>
                </c:pt>
                <c:pt idx="2359">
                  <c:v>1.9582686975646601E-3</c:v>
                </c:pt>
                <c:pt idx="2360">
                  <c:v>1.9436008629263499E-3</c:v>
                </c:pt>
                <c:pt idx="2361">
                  <c:v>1.92921371146566E-3</c:v>
                </c:pt>
                <c:pt idx="2362">
                  <c:v>1.9187680262858101E-3</c:v>
                </c:pt>
                <c:pt idx="2363">
                  <c:v>1.9041910817683501E-3</c:v>
                </c:pt>
                <c:pt idx="2364">
                  <c:v>1.8807201318103599E-3</c:v>
                </c:pt>
                <c:pt idx="2365">
                  <c:v>1.85891218550496E-3</c:v>
                </c:pt>
                <c:pt idx="2366">
                  <c:v>1.8418128380144E-3</c:v>
                </c:pt>
                <c:pt idx="2367">
                  <c:v>1.8264635802776501E-3</c:v>
                </c:pt>
                <c:pt idx="2368">
                  <c:v>1.8109790527026999E-3</c:v>
                </c:pt>
                <c:pt idx="2369">
                  <c:v>1.79312775690916E-3</c:v>
                </c:pt>
                <c:pt idx="2370">
                  <c:v>1.77518436349729E-3</c:v>
                </c:pt>
                <c:pt idx="2371">
                  <c:v>1.76438940309842E-3</c:v>
                </c:pt>
                <c:pt idx="2372">
                  <c:v>1.7509145648252999E-3</c:v>
                </c:pt>
                <c:pt idx="2373">
                  <c:v>1.7359193361559801E-3</c:v>
                </c:pt>
                <c:pt idx="2374">
                  <c:v>1.72528219853755E-3</c:v>
                </c:pt>
                <c:pt idx="2375">
                  <c:v>1.71270858999868E-3</c:v>
                </c:pt>
                <c:pt idx="2376">
                  <c:v>1.70133866287452E-3</c:v>
                </c:pt>
                <c:pt idx="2377">
                  <c:v>1.6908804443725399E-3</c:v>
                </c:pt>
                <c:pt idx="2378">
                  <c:v>1.6805272003045299E-3</c:v>
                </c:pt>
                <c:pt idx="2379">
                  <c:v>1.66608557421519E-3</c:v>
                </c:pt>
                <c:pt idx="2380">
                  <c:v>1.64839499115325E-3</c:v>
                </c:pt>
                <c:pt idx="2381">
                  <c:v>1.6297268290550199E-3</c:v>
                </c:pt>
                <c:pt idx="2382">
                  <c:v>1.62110230397091E-3</c:v>
                </c:pt>
                <c:pt idx="2383">
                  <c:v>1.6172848773217E-3</c:v>
                </c:pt>
                <c:pt idx="2384">
                  <c:v>1.6091547399050201E-3</c:v>
                </c:pt>
                <c:pt idx="2385">
                  <c:v>1.60626066615615E-3</c:v>
                </c:pt>
                <c:pt idx="2386">
                  <c:v>1.60078085445553E-3</c:v>
                </c:pt>
                <c:pt idx="2387">
                  <c:v>1.5891480304521799E-3</c:v>
                </c:pt>
                <c:pt idx="2388">
                  <c:v>1.58042114850014E-3</c:v>
                </c:pt>
                <c:pt idx="2389">
                  <c:v>1.5678292901190401E-3</c:v>
                </c:pt>
                <c:pt idx="2390">
                  <c:v>1.5527773049167401E-3</c:v>
                </c:pt>
                <c:pt idx="2391">
                  <c:v>1.5445755411358101E-3</c:v>
                </c:pt>
                <c:pt idx="2392">
                  <c:v>1.53721314791941E-3</c:v>
                </c:pt>
                <c:pt idx="2393">
                  <c:v>1.5298979118048E-3</c:v>
                </c:pt>
                <c:pt idx="2394">
                  <c:v>1.5231128923042299E-3</c:v>
                </c:pt>
                <c:pt idx="2395">
                  <c:v>1.51444608433841E-3</c:v>
                </c:pt>
                <c:pt idx="2396">
                  <c:v>1.50801733435381E-3</c:v>
                </c:pt>
                <c:pt idx="2397">
                  <c:v>1.5068741544086201E-3</c:v>
                </c:pt>
                <c:pt idx="2398">
                  <c:v>1.50303762464578E-3</c:v>
                </c:pt>
                <c:pt idx="2399">
                  <c:v>1.49418449634654E-3</c:v>
                </c:pt>
                <c:pt idx="2400">
                  <c:v>1.48793440189369E-3</c:v>
                </c:pt>
                <c:pt idx="2401">
                  <c:v>1.4830197979983301E-3</c:v>
                </c:pt>
                <c:pt idx="2402">
                  <c:v>1.4734453495759501E-3</c:v>
                </c:pt>
                <c:pt idx="2403">
                  <c:v>1.4623022431751701E-3</c:v>
                </c:pt>
                <c:pt idx="2404">
                  <c:v>1.4524538824917E-3</c:v>
                </c:pt>
                <c:pt idx="2405">
                  <c:v>1.4430264866352E-3</c:v>
                </c:pt>
                <c:pt idx="2406">
                  <c:v>1.4405552847122701E-3</c:v>
                </c:pt>
                <c:pt idx="2407">
                  <c:v>1.43900991721266E-3</c:v>
                </c:pt>
                <c:pt idx="2408">
                  <c:v>1.43547882180652E-3</c:v>
                </c:pt>
                <c:pt idx="2409">
                  <c:v>1.43226453912124E-3</c:v>
                </c:pt>
                <c:pt idx="2410">
                  <c:v>1.42905025643596E-3</c:v>
                </c:pt>
                <c:pt idx="2411">
                  <c:v>1.41704292452991E-3</c:v>
                </c:pt>
                <c:pt idx="2412">
                  <c:v>1.4140262006588601E-3</c:v>
                </c:pt>
                <c:pt idx="2413">
                  <c:v>1.4106140348911799E-3</c:v>
                </c:pt>
                <c:pt idx="2414">
                  <c:v>1.40254465602298E-3</c:v>
                </c:pt>
                <c:pt idx="2415">
                  <c:v>1.3964585682492E-3</c:v>
                </c:pt>
                <c:pt idx="2416">
                  <c:v>1.3830899650525701E-3</c:v>
                </c:pt>
                <c:pt idx="2417">
                  <c:v>1.37636690184378E-3</c:v>
                </c:pt>
                <c:pt idx="2418">
                  <c:v>1.3748468519410399E-3</c:v>
                </c:pt>
                <c:pt idx="2419">
                  <c:v>1.3684147475397999E-3</c:v>
                </c:pt>
                <c:pt idx="2420">
                  <c:v>1.36480521701231E-3</c:v>
                </c:pt>
                <c:pt idx="2421">
                  <c:v>1.3602469887808899E-3</c:v>
                </c:pt>
                <c:pt idx="2422">
                  <c:v>1.3545240593813099E-3</c:v>
                </c:pt>
                <c:pt idx="2423">
                  <c:v>1.3485922837830099E-3</c:v>
                </c:pt>
                <c:pt idx="2424">
                  <c:v>1.34087547287777E-3</c:v>
                </c:pt>
                <c:pt idx="2425">
                  <c:v>1.3285529487053499E-3</c:v>
                </c:pt>
                <c:pt idx="2426">
                  <c:v>1.3180112732957901E-3</c:v>
                </c:pt>
                <c:pt idx="2427">
                  <c:v>1.30983466421553E-3</c:v>
                </c:pt>
                <c:pt idx="2428">
                  <c:v>1.29970303153167E-3</c:v>
                </c:pt>
                <c:pt idx="2429">
                  <c:v>1.29485365317957E-3</c:v>
                </c:pt>
                <c:pt idx="2430">
                  <c:v>1.28967927060796E-3</c:v>
                </c:pt>
                <c:pt idx="2431">
                  <c:v>1.2849566447163099E-3</c:v>
                </c:pt>
                <c:pt idx="2432">
                  <c:v>1.2827420799978999E-3</c:v>
                </c:pt>
                <c:pt idx="2433">
                  <c:v>1.2805275152794899E-3</c:v>
                </c:pt>
                <c:pt idx="2434">
                  <c:v>1.2667203504294899E-3</c:v>
                </c:pt>
                <c:pt idx="2435">
                  <c:v>1.25833127405464E-3</c:v>
                </c:pt>
                <c:pt idx="2436">
                  <c:v>1.24753368595762E-3</c:v>
                </c:pt>
                <c:pt idx="2437">
                  <c:v>1.24017008187361E-3</c:v>
                </c:pt>
                <c:pt idx="2438">
                  <c:v>1.2343610893551301E-3</c:v>
                </c:pt>
                <c:pt idx="2439">
                  <c:v>1.2253697214628799E-3</c:v>
                </c:pt>
                <c:pt idx="2440">
                  <c:v>1.21594803602463E-3</c:v>
                </c:pt>
                <c:pt idx="2441">
                  <c:v>1.2077373054859401E-3</c:v>
                </c:pt>
                <c:pt idx="2442">
                  <c:v>1.20455652061771E-3</c:v>
                </c:pt>
                <c:pt idx="2443">
                  <c:v>1.20327397059146E-3</c:v>
                </c:pt>
                <c:pt idx="2444">
                  <c:v>1.2007362744924301E-3</c:v>
                </c:pt>
                <c:pt idx="2445">
                  <c:v>1.19019359275544E-3</c:v>
                </c:pt>
                <c:pt idx="2446">
                  <c:v>1.1792338678971799E-3</c:v>
                </c:pt>
                <c:pt idx="2447">
                  <c:v>1.1708614259533E-3</c:v>
                </c:pt>
                <c:pt idx="2448">
                  <c:v>1.15817582140621E-3</c:v>
                </c:pt>
                <c:pt idx="2449">
                  <c:v>1.15078428704479E-3</c:v>
                </c:pt>
                <c:pt idx="2450">
                  <c:v>1.14372727327674E-3</c:v>
                </c:pt>
                <c:pt idx="2451">
                  <c:v>1.13129596987132E-3</c:v>
                </c:pt>
                <c:pt idx="2452">
                  <c:v>1.1222618387329299E-3</c:v>
                </c:pt>
                <c:pt idx="2453">
                  <c:v>1.11757198822407E-3</c:v>
                </c:pt>
                <c:pt idx="2454">
                  <c:v>1.1126650425214699E-3</c:v>
                </c:pt>
                <c:pt idx="2455">
                  <c:v>1.1090574490242101E-3</c:v>
                </c:pt>
                <c:pt idx="2456">
                  <c:v>1.0996295793496999E-3</c:v>
                </c:pt>
                <c:pt idx="2457">
                  <c:v>1.08774500100016E-3</c:v>
                </c:pt>
                <c:pt idx="2458">
                  <c:v>1.0834998377275899E-3</c:v>
                </c:pt>
                <c:pt idx="2459">
                  <c:v>1.0725664002124301E-3</c:v>
                </c:pt>
                <c:pt idx="2460">
                  <c:v>1.06111607568838E-3</c:v>
                </c:pt>
                <c:pt idx="2461">
                  <c:v>1.0539557570782899E-3</c:v>
                </c:pt>
                <c:pt idx="2462">
                  <c:v>1.04170652892269E-3</c:v>
                </c:pt>
                <c:pt idx="2463">
                  <c:v>1.0342518943494701E-3</c:v>
                </c:pt>
                <c:pt idx="2464">
                  <c:v>1.02951836318737E-3</c:v>
                </c:pt>
                <c:pt idx="2465">
                  <c:v>1.02286566351409E-3</c:v>
                </c:pt>
                <c:pt idx="2466">
                  <c:v>1.01735442764996E-3</c:v>
                </c:pt>
                <c:pt idx="2467">
                  <c:v>1.01105378123325E-3</c:v>
                </c:pt>
                <c:pt idx="2468">
                  <c:v>1.0035518715967001E-3</c:v>
                </c:pt>
                <c:pt idx="2469">
                  <c:v>9.9569269515807309E-4</c:v>
                </c:pt>
                <c:pt idx="2470">
                  <c:v>9.83512794911419E-4</c:v>
                </c:pt>
                <c:pt idx="2471">
                  <c:v>9.6904597402006304E-4</c:v>
                </c:pt>
                <c:pt idx="2472">
                  <c:v>9.5973229648850403E-4</c:v>
                </c:pt>
                <c:pt idx="2473">
                  <c:v>9.52599453158264E-4</c:v>
                </c:pt>
                <c:pt idx="2474">
                  <c:v>9.4226064699603996E-4</c:v>
                </c:pt>
                <c:pt idx="2475">
                  <c:v>9.33884493744222E-4</c:v>
                </c:pt>
                <c:pt idx="2476">
                  <c:v>9.2611359049421505E-4</c:v>
                </c:pt>
                <c:pt idx="2477">
                  <c:v>9.1960462277332995E-4</c:v>
                </c:pt>
                <c:pt idx="2478">
                  <c:v>9.1882561108618096E-4</c:v>
                </c:pt>
                <c:pt idx="2479">
                  <c:v>9.1065056080621596E-4</c:v>
                </c:pt>
                <c:pt idx="2480">
                  <c:v>8.9704112310272995E-4</c:v>
                </c:pt>
                <c:pt idx="2481">
                  <c:v>8.8810043202582805E-4</c:v>
                </c:pt>
                <c:pt idx="2482">
                  <c:v>8.7855535551670304E-4</c:v>
                </c:pt>
                <c:pt idx="2483">
                  <c:v>8.6700923976844096E-4</c:v>
                </c:pt>
                <c:pt idx="2484">
                  <c:v>8.5736096120119399E-4</c:v>
                </c:pt>
                <c:pt idx="2485">
                  <c:v>8.4405313498305901E-4</c:v>
                </c:pt>
                <c:pt idx="2486">
                  <c:v>8.33196098736742E-4</c:v>
                </c:pt>
                <c:pt idx="2487">
                  <c:v>8.2630000502663696E-4</c:v>
                </c:pt>
                <c:pt idx="2488">
                  <c:v>8.1871377013272202E-4</c:v>
                </c:pt>
                <c:pt idx="2489">
                  <c:v>8.1808426534577395E-4</c:v>
                </c:pt>
                <c:pt idx="2490">
                  <c:v>8.0988755454392805E-4</c:v>
                </c:pt>
                <c:pt idx="2491">
                  <c:v>7.9689049316469102E-4</c:v>
                </c:pt>
                <c:pt idx="2492">
                  <c:v>7.9420417108559704E-4</c:v>
                </c:pt>
                <c:pt idx="2493">
                  <c:v>7.8108490359647903E-4</c:v>
                </c:pt>
                <c:pt idx="2494">
                  <c:v>7.6138501024552801E-4</c:v>
                </c:pt>
                <c:pt idx="2495">
                  <c:v>7.5287696012356603E-4</c:v>
                </c:pt>
                <c:pt idx="2496">
                  <c:v>7.4270333693282197E-4</c:v>
                </c:pt>
                <c:pt idx="2497">
                  <c:v>7.3113490368724703E-4</c:v>
                </c:pt>
                <c:pt idx="2498">
                  <c:v>7.2414605979421803E-4</c:v>
                </c:pt>
                <c:pt idx="2499">
                  <c:v>7.1494591788508102E-4</c:v>
                </c:pt>
                <c:pt idx="2500">
                  <c:v>7.0958304101026405E-4</c:v>
                </c:pt>
                <c:pt idx="2501">
                  <c:v>7.04333253886619E-4</c:v>
                </c:pt>
                <c:pt idx="2502">
                  <c:v>6.9179419801879301E-4</c:v>
                </c:pt>
                <c:pt idx="2503">
                  <c:v>6.8412108061633597E-4</c:v>
                </c:pt>
                <c:pt idx="2504">
                  <c:v>6.7646459207828505E-4</c:v>
                </c:pt>
                <c:pt idx="2505">
                  <c:v>6.6046647563571404E-4</c:v>
                </c:pt>
                <c:pt idx="2506">
                  <c:v>6.4723025072524996E-4</c:v>
                </c:pt>
                <c:pt idx="2507">
                  <c:v>6.3607297640681597E-4</c:v>
                </c:pt>
                <c:pt idx="2508">
                  <c:v>6.2246127448742198E-4</c:v>
                </c:pt>
                <c:pt idx="2509">
                  <c:v>6.1250148456427705E-4</c:v>
                </c:pt>
                <c:pt idx="2510">
                  <c:v>6.0227666974402099E-4</c:v>
                </c:pt>
                <c:pt idx="2511">
                  <c:v>5.9583805556302598E-4</c:v>
                </c:pt>
                <c:pt idx="2512">
                  <c:v>5.9454482272131698E-4</c:v>
                </c:pt>
                <c:pt idx="2513">
                  <c:v>5.8635482273082799E-4</c:v>
                </c:pt>
                <c:pt idx="2514">
                  <c:v>5.7246403238975598E-4</c:v>
                </c:pt>
                <c:pt idx="2515">
                  <c:v>5.6292603136088898E-4</c:v>
                </c:pt>
                <c:pt idx="2516">
                  <c:v>5.5127862072646403E-4</c:v>
                </c:pt>
                <c:pt idx="2517">
                  <c:v>5.3473396700284999E-4</c:v>
                </c:pt>
                <c:pt idx="2518">
                  <c:v>5.2438183692159299E-4</c:v>
                </c:pt>
                <c:pt idx="2519">
                  <c:v>5.1736025395657595E-4</c:v>
                </c:pt>
                <c:pt idx="2520">
                  <c:v>5.0742187745264199E-4</c:v>
                </c:pt>
                <c:pt idx="2521">
                  <c:v>4.9662223275954802E-4</c:v>
                </c:pt>
                <c:pt idx="2522">
                  <c:v>4.9036644927897795E-4</c:v>
                </c:pt>
                <c:pt idx="2523">
                  <c:v>4.8674891138364402E-4</c:v>
                </c:pt>
                <c:pt idx="2524">
                  <c:v>4.81559881519367E-4</c:v>
                </c:pt>
                <c:pt idx="2525">
                  <c:v>4.7030881000416499E-4</c:v>
                </c:pt>
                <c:pt idx="2526">
                  <c:v>4.6202591585033E-4</c:v>
                </c:pt>
                <c:pt idx="2527">
                  <c:v>4.5702163705374802E-4</c:v>
                </c:pt>
                <c:pt idx="2528">
                  <c:v>4.43416268694697E-4</c:v>
                </c:pt>
                <c:pt idx="2529">
                  <c:v>4.2947814207594802E-4</c:v>
                </c:pt>
                <c:pt idx="2530">
                  <c:v>4.2074424526373399E-4</c:v>
                </c:pt>
                <c:pt idx="2531">
                  <c:v>4.1060511764416798E-4</c:v>
                </c:pt>
                <c:pt idx="2532">
                  <c:v>4.0183284960809099E-4</c:v>
                </c:pt>
                <c:pt idx="2533">
                  <c:v>3.9335844308928001E-4</c:v>
                </c:pt>
                <c:pt idx="2534">
                  <c:v>3.8727392469795101E-4</c:v>
                </c:pt>
                <c:pt idx="2535">
                  <c:v>3.8604019786754601E-4</c:v>
                </c:pt>
                <c:pt idx="2536">
                  <c:v>3.84806471037141E-4</c:v>
                </c:pt>
                <c:pt idx="2537">
                  <c:v>3.7291095572759099E-4</c:v>
                </c:pt>
                <c:pt idx="2538">
                  <c:v>3.6354743694943403E-4</c:v>
                </c:pt>
                <c:pt idx="2539">
                  <c:v>3.55988815710756E-4</c:v>
                </c:pt>
                <c:pt idx="2540">
                  <c:v>3.4376456582413699E-4</c:v>
                </c:pt>
                <c:pt idx="2541">
                  <c:v>3.3383477925816502E-4</c:v>
                </c:pt>
                <c:pt idx="2542">
                  <c:v>3.2660807288011702E-4</c:v>
                </c:pt>
                <c:pt idx="2543">
                  <c:v>3.1638655069174599E-4</c:v>
                </c:pt>
                <c:pt idx="2544">
                  <c:v>3.0992247586819898E-4</c:v>
                </c:pt>
                <c:pt idx="2545">
                  <c:v>3.0524803948038499E-4</c:v>
                </c:pt>
                <c:pt idx="2546">
                  <c:v>2.9999891285859101E-4</c:v>
                </c:pt>
                <c:pt idx="2547">
                  <c:v>2.9671888281929799E-4</c:v>
                </c:pt>
                <c:pt idx="2548">
                  <c:v>2.90429165179164E-4</c:v>
                </c:pt>
                <c:pt idx="2549">
                  <c:v>2.8190643745586798E-4</c:v>
                </c:pt>
                <c:pt idx="2550">
                  <c:v>2.7955706287811102E-4</c:v>
                </c:pt>
                <c:pt idx="2551">
                  <c:v>2.7056731763551298E-4</c:v>
                </c:pt>
                <c:pt idx="2552">
                  <c:v>2.5790848934556201E-4</c:v>
                </c:pt>
                <c:pt idx="2553">
                  <c:v>2.54494885763077E-4</c:v>
                </c:pt>
                <c:pt idx="2554">
                  <c:v>2.4434198863943098E-4</c:v>
                </c:pt>
                <c:pt idx="2555">
                  <c:v>2.3338365776592599E-4</c:v>
                </c:pt>
                <c:pt idx="2556">
                  <c:v>2.31328956697437E-4</c:v>
                </c:pt>
                <c:pt idx="2557">
                  <c:v>2.3022445652910899E-4</c:v>
                </c:pt>
                <c:pt idx="2558">
                  <c:v>2.2495198051965601E-4</c:v>
                </c:pt>
                <c:pt idx="2559">
                  <c:v>2.21266547017611E-4</c:v>
                </c:pt>
                <c:pt idx="2560">
                  <c:v>2.13839466472916E-4</c:v>
                </c:pt>
                <c:pt idx="2561">
                  <c:v>2.0529926263087201E-4</c:v>
                </c:pt>
                <c:pt idx="2562">
                  <c:v>2.0164523410100301E-4</c:v>
                </c:pt>
                <c:pt idx="2563">
                  <c:v>1.9404431192349901E-4</c:v>
                </c:pt>
                <c:pt idx="2564">
                  <c:v>1.8582654447982599E-4</c:v>
                </c:pt>
                <c:pt idx="2565">
                  <c:v>1.82791208307617E-4</c:v>
                </c:pt>
                <c:pt idx="2566">
                  <c:v>1.77413625692331E-4</c:v>
                </c:pt>
                <c:pt idx="2567">
                  <c:v>1.70125831474779E-4</c:v>
                </c:pt>
                <c:pt idx="2568">
                  <c:v>1.66985776722749E-4</c:v>
                </c:pt>
                <c:pt idx="2569">
                  <c:v>1.62507209707845E-4</c:v>
                </c:pt>
                <c:pt idx="2570">
                  <c:v>1.5874248350930201E-4</c:v>
                </c:pt>
                <c:pt idx="2571">
                  <c:v>1.5836117881106899E-4</c:v>
                </c:pt>
                <c:pt idx="2572">
                  <c:v>1.5651202077724999E-4</c:v>
                </c:pt>
                <c:pt idx="2573">
                  <c:v>1.5195759676056599E-4</c:v>
                </c:pt>
                <c:pt idx="2574">
                  <c:v>1.4814515934975301E-4</c:v>
                </c:pt>
                <c:pt idx="2575">
                  <c:v>1.38951477904885E-4</c:v>
                </c:pt>
                <c:pt idx="2576">
                  <c:v>1.25823141496315E-4</c:v>
                </c:pt>
                <c:pt idx="2577">
                  <c:v>1.19986454605257E-4</c:v>
                </c:pt>
                <c:pt idx="2578">
                  <c:v>1.1281502343266301E-4</c:v>
                </c:pt>
                <c:pt idx="2579">
                  <c:v>1.07623089049621E-4</c:v>
                </c:pt>
                <c:pt idx="2580">
                  <c:v>1.07479250929133E-4</c:v>
                </c:pt>
                <c:pt idx="2581">
                  <c:v>1.07335412808645E-4</c:v>
                </c:pt>
                <c:pt idx="2582">
                  <c:v>1.05082298085278E-4</c:v>
                </c:pt>
                <c:pt idx="2583">
                  <c:v>1.04625709013729E-4</c:v>
                </c:pt>
                <c:pt idx="2584" formatCode="0.00E+00">
                  <c:v>9.8254356200187901E-5</c:v>
                </c:pt>
                <c:pt idx="2585" formatCode="0.00E+00">
                  <c:v>9.1710923804247605E-5</c:v>
                </c:pt>
                <c:pt idx="2586" formatCode="0.00E+00">
                  <c:v>8.9214644584878098E-5</c:v>
                </c:pt>
                <c:pt idx="2587" formatCode="0.00E+00">
                  <c:v>8.5710633030662995E-5</c:v>
                </c:pt>
                <c:pt idx="2588" formatCode="0.00E+00">
                  <c:v>7.8649052594683205E-5</c:v>
                </c:pt>
                <c:pt idx="2589" formatCode="0.00E+00">
                  <c:v>7.5002868397715605E-5</c:v>
                </c:pt>
                <c:pt idx="2590" formatCode="0.00E+00">
                  <c:v>6.9294656959176205E-5</c:v>
                </c:pt>
                <c:pt idx="2591" formatCode="0.00E+00">
                  <c:v>6.1356865446864496E-5</c:v>
                </c:pt>
                <c:pt idx="2592" formatCode="0.00E+00">
                  <c:v>5.9976494770358503E-5</c:v>
                </c:pt>
                <c:pt idx="2593" formatCode="0.00E+00">
                  <c:v>5.9399892677226502E-5</c:v>
                </c:pt>
                <c:pt idx="2594" formatCode="0.00E+00">
                  <c:v>5.9875480190138702E-5</c:v>
                </c:pt>
                <c:pt idx="2595" formatCode="0.00E+00">
                  <c:v>6.1600630370971899E-5</c:v>
                </c:pt>
                <c:pt idx="2596" formatCode="0.00E+00">
                  <c:v>6.1813104974857894E-5</c:v>
                </c:pt>
                <c:pt idx="2597" formatCode="0.00E+00">
                  <c:v>5.8885862900773597E-5</c:v>
                </c:pt>
                <c:pt idx="2598" formatCode="0.00E+00">
                  <c:v>5.5958620826689098E-5</c:v>
                </c:pt>
                <c:pt idx="2599" formatCode="0.00E+00">
                  <c:v>4.5465716250381297E-5</c:v>
                </c:pt>
                <c:pt idx="2600" formatCode="0.00E+00">
                  <c:v>3.9754048540179599E-5</c:v>
                </c:pt>
                <c:pt idx="2601" formatCode="0.00E+00">
                  <c:v>3.2143533128465603E-5</c:v>
                </c:pt>
                <c:pt idx="2602" formatCode="0.00E+00">
                  <c:v>3.0207076435062798E-5</c:v>
                </c:pt>
                <c:pt idx="2603" formatCode="0.00E+00">
                  <c:v>2.9837016151324001E-5</c:v>
                </c:pt>
                <c:pt idx="2604" formatCode="0.00E+00">
                  <c:v>2.9466955867584898E-5</c:v>
                </c:pt>
                <c:pt idx="2605" formatCode="0.00E+00">
                  <c:v>2.8792361512218E-5</c:v>
                </c:pt>
                <c:pt idx="2606" formatCode="0.00E+00">
                  <c:v>2.6900281432169402E-5</c:v>
                </c:pt>
                <c:pt idx="2607" formatCode="0.00E+00">
                  <c:v>2.4272781935632899E-5</c:v>
                </c:pt>
                <c:pt idx="2608" formatCode="0.00E+00">
                  <c:v>1.9492987660385201E-5</c:v>
                </c:pt>
                <c:pt idx="2609" formatCode="0.00E+00">
                  <c:v>1.5828226275636101E-5</c:v>
                </c:pt>
                <c:pt idx="2610" formatCode="0.00E+00">
                  <c:v>1.6584921093090702E-5</c:v>
                </c:pt>
                <c:pt idx="2611" formatCode="0.00E+00">
                  <c:v>1.56889954881507E-5</c:v>
                </c:pt>
                <c:pt idx="2612" formatCode="0.00E+00">
                  <c:v>1.47930698832105E-5</c:v>
                </c:pt>
                <c:pt idx="2613" formatCode="0.00E+00">
                  <c:v>9.9468573677297998E-6</c:v>
                </c:pt>
                <c:pt idx="2614" formatCode="0.00E+00">
                  <c:v>2.4269052825416601E-6</c:v>
                </c:pt>
                <c:pt idx="2615" formatCode="0.00E+00">
                  <c:v>-3.21193340340159E-6</c:v>
                </c:pt>
                <c:pt idx="2616" formatCode="0.00E+00">
                  <c:v>-4.64560298792934E-6</c:v>
                </c:pt>
                <c:pt idx="2617" formatCode="0.00E+00">
                  <c:v>-2.8065486790224699E-7</c:v>
                </c:pt>
                <c:pt idx="2618" formatCode="0.00E+00">
                  <c:v>2.1895926974972598E-6</c:v>
                </c:pt>
                <c:pt idx="2619" formatCode="0.00E+00">
                  <c:v>3.33421010931549E-6</c:v>
                </c:pt>
                <c:pt idx="2620" formatCode="0.00E+00">
                  <c:v>3.78436709365577E-6</c:v>
                </c:pt>
                <c:pt idx="2621" formatCode="0.00E+00">
                  <c:v>3.8872938642569701E-6</c:v>
                </c:pt>
                <c:pt idx="2622" formatCode="0.00E+00">
                  <c:v>-1.6991746391231501E-6</c:v>
                </c:pt>
                <c:pt idx="2623" formatCode="0.00E+00">
                  <c:v>-7.2856431425032597E-6</c:v>
                </c:pt>
                <c:pt idx="2624" formatCode="0.00E+00">
                  <c:v>-1.31107243523245E-5</c:v>
                </c:pt>
                <c:pt idx="2625" formatCode="0.00E+00">
                  <c:v>-1.2198855446466301E-5</c:v>
                </c:pt>
                <c:pt idx="2626" formatCode="0.00E+00">
                  <c:v>-9.3379281742913394E-6</c:v>
                </c:pt>
                <c:pt idx="2627" formatCode="0.00E+00">
                  <c:v>-6.1518706013892598E-6</c:v>
                </c:pt>
                <c:pt idx="2628" formatCode="0.00E+00">
                  <c:v>-4.7576430625347697E-6</c:v>
                </c:pt>
                <c:pt idx="2629" formatCode="0.00E+00">
                  <c:v>-8.0723595276863493E-6</c:v>
                </c:pt>
                <c:pt idx="2630" formatCode="0.00E+00">
                  <c:v>-1.13870759928377E-5</c:v>
                </c:pt>
                <c:pt idx="2631" formatCode="0.00E+00">
                  <c:v>-1.2112231962395699E-5</c:v>
                </c:pt>
                <c:pt idx="2632" formatCode="0.00E+00">
                  <c:v>-1.3698221835475401E-5</c:v>
                </c:pt>
                <c:pt idx="2633" formatCode="0.00E+00">
                  <c:v>-1.35719270893107E-5</c:v>
                </c:pt>
                <c:pt idx="2634" formatCode="0.00E+00">
                  <c:v>-1.44703836813048E-5</c:v>
                </c:pt>
                <c:pt idx="2635" formatCode="0.00E+00">
                  <c:v>-1.5368840273298799E-5</c:v>
                </c:pt>
                <c:pt idx="2636" formatCode="0.00E+00">
                  <c:v>-1.57784627348172E-5</c:v>
                </c:pt>
                <c:pt idx="2637" formatCode="0.00E+00">
                  <c:v>-1.6188085196335499E-5</c:v>
                </c:pt>
                <c:pt idx="2638" formatCode="0.00E+00">
                  <c:v>-2.63495803512202E-5</c:v>
                </c:pt>
                <c:pt idx="2639" formatCode="0.00E+00">
                  <c:v>-2.8797823682483801E-5</c:v>
                </c:pt>
                <c:pt idx="2640" formatCode="0.00E+00">
                  <c:v>-2.15676144536192E-5</c:v>
                </c:pt>
                <c:pt idx="2641" formatCode="0.00E+00">
                  <c:v>-1.3965880592587401E-5</c:v>
                </c:pt>
                <c:pt idx="2642" formatCode="0.00E+00">
                  <c:v>-1.13794404930744E-5</c:v>
                </c:pt>
                <c:pt idx="2643" formatCode="0.00E+00">
                  <c:v>-8.7930003935614299E-6</c:v>
                </c:pt>
                <c:pt idx="2644" formatCode="0.00E+00">
                  <c:v>-3.5513578713451898E-6</c:v>
                </c:pt>
                <c:pt idx="2645" formatCode="0.00E+00">
                  <c:v>-5.5320708616388102E-6</c:v>
                </c:pt>
                <c:pt idx="2646" formatCode="0.00E+00">
                  <c:v>-7.5127838519326098E-6</c:v>
                </c:pt>
                <c:pt idx="2647" formatCode="0.00E+00">
                  <c:v>-1.61740376785301E-5</c:v>
                </c:pt>
                <c:pt idx="2648" formatCode="0.00E+00">
                  <c:v>-4.5343586957425302E-6</c:v>
                </c:pt>
                <c:pt idx="2649" formatCode="0.00E+00">
                  <c:v>-1.8204937111317199E-6</c:v>
                </c:pt>
                <c:pt idx="2650" formatCode="0.00E+00">
                  <c:v>-5.3643212945994804E-7</c:v>
                </c:pt>
                <c:pt idx="2651" formatCode="0.00E+00">
                  <c:v>3.2727750742399298E-8</c:v>
                </c:pt>
                <c:pt idx="2652" formatCode="0.00E+00">
                  <c:v>6.0188763094456205E-7</c:v>
                </c:pt>
                <c:pt idx="2653" formatCode="0.00E+00">
                  <c:v>6.7287503438216404E-6</c:v>
                </c:pt>
                <c:pt idx="2654" formatCode="0.00E+00">
                  <c:v>1.04128268286616E-5</c:v>
                </c:pt>
                <c:pt idx="2655" formatCode="0.00E+00">
                  <c:v>1.40969033135016E-5</c:v>
                </c:pt>
                <c:pt idx="2656" formatCode="0.00E+00">
                  <c:v>1.9047330884848999E-5</c:v>
                </c:pt>
                <c:pt idx="2657" formatCode="0.00E+00">
                  <c:v>2.8637929492811299E-5</c:v>
                </c:pt>
                <c:pt idx="2658" formatCode="0.00E+00">
                  <c:v>3.03796992653027E-5</c:v>
                </c:pt>
                <c:pt idx="2659" formatCode="0.00E+00">
                  <c:v>3.0441941231044299E-5</c:v>
                </c:pt>
                <c:pt idx="2660" formatCode="0.00E+00">
                  <c:v>3.4235130500644897E-5</c:v>
                </c:pt>
                <c:pt idx="2661" formatCode="0.00E+00">
                  <c:v>3.6050405036352503E-5</c:v>
                </c:pt>
                <c:pt idx="2662" formatCode="0.00E+00">
                  <c:v>3.7865679572059999E-5</c:v>
                </c:pt>
                <c:pt idx="2663" formatCode="0.00E+00">
                  <c:v>5.1230881519558198E-5</c:v>
                </c:pt>
                <c:pt idx="2664" formatCode="0.00E+00">
                  <c:v>6.6792560764206697E-5</c:v>
                </c:pt>
                <c:pt idx="2665" formatCode="0.00E+00">
                  <c:v>7.93804461245032E-5</c:v>
                </c:pt>
                <c:pt idx="2666" formatCode="0.00E+00">
                  <c:v>9.5109121253815406E-5</c:v>
                </c:pt>
                <c:pt idx="2667">
                  <c:v>1.05479043987407E-4</c:v>
                </c:pt>
                <c:pt idx="2668">
                  <c:v>1.1287282705061599E-4</c:v>
                </c:pt>
                <c:pt idx="2669">
                  <c:v>1.2337441267011999E-4</c:v>
                </c:pt>
                <c:pt idx="2670">
                  <c:v>1.33294341693521E-4</c:v>
                </c:pt>
                <c:pt idx="2671">
                  <c:v>1.4901608640230699E-4</c:v>
                </c:pt>
                <c:pt idx="2672">
                  <c:v>1.67964227889757E-4</c:v>
                </c:pt>
                <c:pt idx="2673">
                  <c:v>1.8427550525848199E-4</c:v>
                </c:pt>
                <c:pt idx="2674">
                  <c:v>1.98713254792152E-4</c:v>
                </c:pt>
                <c:pt idx="2675">
                  <c:v>2.1690783509745599E-4</c:v>
                </c:pt>
                <c:pt idx="2676">
                  <c:v>2.4013682663833599E-4</c:v>
                </c:pt>
                <c:pt idx="2677">
                  <c:v>2.6586450863114099E-4</c:v>
                </c:pt>
                <c:pt idx="2678">
                  <c:v>2.9337032762683798E-4</c:v>
                </c:pt>
                <c:pt idx="2679">
                  <c:v>3.2290322250731101E-4</c:v>
                </c:pt>
                <c:pt idx="2680">
                  <c:v>3.5746260342843901E-4</c:v>
                </c:pt>
                <c:pt idx="2681">
                  <c:v>3.9289840089566701E-4</c:v>
                </c:pt>
                <c:pt idx="2682">
                  <c:v>4.2430307327287898E-4</c:v>
                </c:pt>
                <c:pt idx="2683">
                  <c:v>4.6078425370388201E-4</c:v>
                </c:pt>
                <c:pt idx="2684">
                  <c:v>5.0338236810890395E-4</c:v>
                </c:pt>
                <c:pt idx="2685">
                  <c:v>5.4489534899499305E-4</c:v>
                </c:pt>
                <c:pt idx="2686">
                  <c:v>5.9876404671125802E-4</c:v>
                </c:pt>
                <c:pt idx="2687">
                  <c:v>6.6006027204389497E-4</c:v>
                </c:pt>
                <c:pt idx="2688">
                  <c:v>7.2057212697432304E-4</c:v>
                </c:pt>
                <c:pt idx="2689">
                  <c:v>7.8821680184281199E-4</c:v>
                </c:pt>
                <c:pt idx="2690">
                  <c:v>8.61344427085258E-4</c:v>
                </c:pt>
                <c:pt idx="2691">
                  <c:v>9.3812278209527201E-4</c:v>
                </c:pt>
                <c:pt idx="2692">
                  <c:v>1.02049591873076E-3</c:v>
                </c:pt>
                <c:pt idx="2693">
                  <c:v>1.1114234985831299E-3</c:v>
                </c:pt>
                <c:pt idx="2694">
                  <c:v>1.2127281209223901E-3</c:v>
                </c:pt>
                <c:pt idx="2695">
                  <c:v>1.3222080587103899E-3</c:v>
                </c:pt>
                <c:pt idx="2696">
                  <c:v>1.4394069376605699E-3</c:v>
                </c:pt>
                <c:pt idx="2697">
                  <c:v>1.5693633430828701E-3</c:v>
                </c:pt>
                <c:pt idx="2698">
                  <c:v>1.71305884292404E-3</c:v>
                </c:pt>
                <c:pt idx="2699">
                  <c:v>1.8665020179238301E-3</c:v>
                </c:pt>
                <c:pt idx="2700">
                  <c:v>2.0361134307093701E-3</c:v>
                </c:pt>
                <c:pt idx="2701">
                  <c:v>2.2267376884167302E-3</c:v>
                </c:pt>
                <c:pt idx="2702">
                  <c:v>2.4256885970823298E-3</c:v>
                </c:pt>
                <c:pt idx="2703">
                  <c:v>2.6401034511150199E-3</c:v>
                </c:pt>
                <c:pt idx="2704">
                  <c:v>2.8679524643784502E-3</c:v>
                </c:pt>
                <c:pt idx="2705">
                  <c:v>3.1057535394271498E-3</c:v>
                </c:pt>
                <c:pt idx="2706">
                  <c:v>3.3702373319701201E-3</c:v>
                </c:pt>
                <c:pt idx="2707">
                  <c:v>3.6505221654826799E-3</c:v>
                </c:pt>
                <c:pt idx="2708">
                  <c:v>3.9484075883247901E-3</c:v>
                </c:pt>
                <c:pt idx="2709">
                  <c:v>4.2740345179719703E-3</c:v>
                </c:pt>
                <c:pt idx="2710">
                  <c:v>4.61890106336373E-3</c:v>
                </c:pt>
                <c:pt idx="2711">
                  <c:v>4.9858554250967798E-3</c:v>
                </c:pt>
                <c:pt idx="2712">
                  <c:v>5.3808111661109203E-3</c:v>
                </c:pt>
                <c:pt idx="2713">
                  <c:v>5.7928499263115701E-3</c:v>
                </c:pt>
                <c:pt idx="2714">
                  <c:v>6.2183453040591504E-3</c:v>
                </c:pt>
                <c:pt idx="2715">
                  <c:v>6.6669154788785399E-3</c:v>
                </c:pt>
                <c:pt idx="2716">
                  <c:v>7.1457209187520904E-3</c:v>
                </c:pt>
                <c:pt idx="2717">
                  <c:v>7.65070681386237E-3</c:v>
                </c:pt>
                <c:pt idx="2718">
                  <c:v>8.1798713596366607E-3</c:v>
                </c:pt>
                <c:pt idx="2719">
                  <c:v>8.7307959358920596E-3</c:v>
                </c:pt>
                <c:pt idx="2720">
                  <c:v>9.3024813540947202E-3</c:v>
                </c:pt>
                <c:pt idx="2721">
                  <c:v>9.9017262267474902E-3</c:v>
                </c:pt>
                <c:pt idx="2722">
                  <c:v>1.05261984552597E-2</c:v>
                </c:pt>
                <c:pt idx="2723">
                  <c:v>1.1178210946961E-2</c:v>
                </c:pt>
                <c:pt idx="2724">
                  <c:v>1.18529616879345E-2</c:v>
                </c:pt>
                <c:pt idx="2725">
                  <c:v>1.25504754162314E-2</c:v>
                </c:pt>
                <c:pt idx="2726">
                  <c:v>1.32705043042512E-2</c:v>
                </c:pt>
                <c:pt idx="2727">
                  <c:v>1.4012414145970599E-2</c:v>
                </c:pt>
                <c:pt idx="2728">
                  <c:v>1.4780960056463E-2</c:v>
                </c:pt>
                <c:pt idx="2729">
                  <c:v>1.5573423055770899E-2</c:v>
                </c:pt>
                <c:pt idx="2730">
                  <c:v>1.6386821706047799E-2</c:v>
                </c:pt>
                <c:pt idx="2731">
                  <c:v>1.7231059556180001E-2</c:v>
                </c:pt>
                <c:pt idx="2732">
                  <c:v>1.8102357611990201E-2</c:v>
                </c:pt>
                <c:pt idx="2733">
                  <c:v>1.89949024001629E-2</c:v>
                </c:pt>
                <c:pt idx="2734">
                  <c:v>1.9908340516915701E-2</c:v>
                </c:pt>
                <c:pt idx="2735">
                  <c:v>2.0845424474359501E-2</c:v>
                </c:pt>
                <c:pt idx="2736">
                  <c:v>2.1809539152955901E-2</c:v>
                </c:pt>
                <c:pt idx="2737">
                  <c:v>2.27981814642867E-2</c:v>
                </c:pt>
                <c:pt idx="2738">
                  <c:v>2.3813121969575999E-2</c:v>
                </c:pt>
                <c:pt idx="2739">
                  <c:v>2.48541241982063E-2</c:v>
                </c:pt>
                <c:pt idx="2740">
                  <c:v>2.5925291491428699E-2</c:v>
                </c:pt>
                <c:pt idx="2741">
                  <c:v>2.70275683591512E-2</c:v>
                </c:pt>
                <c:pt idx="2742">
                  <c:v>2.81572483565606E-2</c:v>
                </c:pt>
                <c:pt idx="2743">
                  <c:v>2.9317574053446701E-2</c:v>
                </c:pt>
                <c:pt idx="2744">
                  <c:v>3.0520891448151701E-2</c:v>
                </c:pt>
                <c:pt idx="2745">
                  <c:v>3.1760615157195297E-2</c:v>
                </c:pt>
                <c:pt idx="2746">
                  <c:v>3.3034853515023201E-2</c:v>
                </c:pt>
                <c:pt idx="2747">
                  <c:v>3.4345172281578101E-2</c:v>
                </c:pt>
                <c:pt idx="2748">
                  <c:v>3.5695546533943301E-2</c:v>
                </c:pt>
                <c:pt idx="2749">
                  <c:v>3.7092109521099599E-2</c:v>
                </c:pt>
                <c:pt idx="2750">
                  <c:v>3.8537330312102103E-2</c:v>
                </c:pt>
                <c:pt idx="2751">
                  <c:v>4.0036657931056902E-2</c:v>
                </c:pt>
                <c:pt idx="2752">
                  <c:v>4.16003544234037E-2</c:v>
                </c:pt>
                <c:pt idx="2753">
                  <c:v>4.3224360111588103E-2</c:v>
                </c:pt>
                <c:pt idx="2754">
                  <c:v>4.4913575122672598E-2</c:v>
                </c:pt>
                <c:pt idx="2755">
                  <c:v>4.6671565192478399E-2</c:v>
                </c:pt>
                <c:pt idx="2756">
                  <c:v>4.8493369423520498E-2</c:v>
                </c:pt>
                <c:pt idx="2757">
                  <c:v>5.0414832393830301E-2</c:v>
                </c:pt>
                <c:pt idx="2758">
                  <c:v>5.2452794608256199E-2</c:v>
                </c:pt>
                <c:pt idx="2759">
                  <c:v>5.4544340444245699E-2</c:v>
                </c:pt>
                <c:pt idx="2760">
                  <c:v>5.6695363175600401E-2</c:v>
                </c:pt>
                <c:pt idx="2761">
                  <c:v>5.89389054861763E-2</c:v>
                </c:pt>
                <c:pt idx="2762">
                  <c:v>6.1267384393168998E-2</c:v>
                </c:pt>
                <c:pt idx="2763">
                  <c:v>6.3697075852807997E-2</c:v>
                </c:pt>
                <c:pt idx="2764">
                  <c:v>6.6220125627424506E-2</c:v>
                </c:pt>
                <c:pt idx="2765">
                  <c:v>6.8844115102184897E-2</c:v>
                </c:pt>
                <c:pt idx="2766">
                  <c:v>7.1582670267111501E-2</c:v>
                </c:pt>
                <c:pt idx="2767">
                  <c:v>7.4462096877798006E-2</c:v>
                </c:pt>
                <c:pt idx="2768">
                  <c:v>7.7596582551946305E-2</c:v>
                </c:pt>
                <c:pt idx="2769">
                  <c:v>8.08280918483784E-2</c:v>
                </c:pt>
                <c:pt idx="2770">
                  <c:v>8.4003564961611196E-2</c:v>
                </c:pt>
                <c:pt idx="2771">
                  <c:v>8.72583666355113E-2</c:v>
                </c:pt>
                <c:pt idx="2772">
                  <c:v>9.0625050797807E-2</c:v>
                </c:pt>
                <c:pt idx="2773">
                  <c:v>9.4161201204407505E-2</c:v>
                </c:pt>
                <c:pt idx="2774">
                  <c:v>9.7804152614853507E-2</c:v>
                </c:pt>
                <c:pt idx="2775">
                  <c:v>0.101464971915449</c:v>
                </c:pt>
                <c:pt idx="2776">
                  <c:v>0.105195035487095</c:v>
                </c:pt>
                <c:pt idx="2777">
                  <c:v>0.10899719581733</c:v>
                </c:pt>
                <c:pt idx="2778">
                  <c:v>0.112851063895508</c:v>
                </c:pt>
                <c:pt idx="2779">
                  <c:v>0.11677420298110799</c:v>
                </c:pt>
                <c:pt idx="2780">
                  <c:v>0.120657077120263</c:v>
                </c:pt>
                <c:pt idx="2781">
                  <c:v>0.124594263272036</c:v>
                </c:pt>
                <c:pt idx="2782">
                  <c:v>0.12867696424932801</c:v>
                </c:pt>
                <c:pt idx="2783">
                  <c:v>0.13276960140613001</c:v>
                </c:pt>
                <c:pt idx="2784">
                  <c:v>0.136868298090049</c:v>
                </c:pt>
                <c:pt idx="2785">
                  <c:v>0.14097232387060199</c:v>
                </c:pt>
                <c:pt idx="2786">
                  <c:v>0.145069298788427</c:v>
                </c:pt>
                <c:pt idx="2787">
                  <c:v>0.14918687339926801</c:v>
                </c:pt>
                <c:pt idx="2788">
                  <c:v>0.15327425185982699</c:v>
                </c:pt>
                <c:pt idx="2789">
                  <c:v>0.15727088988007501</c:v>
                </c:pt>
                <c:pt idx="2790">
                  <c:v>0.161199698058791</c:v>
                </c:pt>
                <c:pt idx="2791">
                  <c:v>0.165064186153868</c:v>
                </c:pt>
                <c:pt idx="2792">
                  <c:v>0.16883220149366901</c:v>
                </c:pt>
                <c:pt idx="2793">
                  <c:v>0.17247701053721101</c:v>
                </c:pt>
                <c:pt idx="2794">
                  <c:v>0.176011941268192</c:v>
                </c:pt>
                <c:pt idx="2795">
                  <c:v>0.179423932620798</c:v>
                </c:pt>
                <c:pt idx="2796">
                  <c:v>0.18269301842065799</c:v>
                </c:pt>
                <c:pt idx="2797">
                  <c:v>0.185803175363775</c:v>
                </c:pt>
                <c:pt idx="2798">
                  <c:v>0.188758931918003</c:v>
                </c:pt>
                <c:pt idx="2799">
                  <c:v>0.191534085336829</c:v>
                </c:pt>
                <c:pt idx="2800">
                  <c:v>0.19415869024729099</c:v>
                </c:pt>
                <c:pt idx="2801">
                  <c:v>0.196608999308828</c:v>
                </c:pt>
                <c:pt idx="2802">
                  <c:v>0.198802245806602</c:v>
                </c:pt>
                <c:pt idx="2803">
                  <c:v>0.20075470321779099</c:v>
                </c:pt>
                <c:pt idx="2804">
                  <c:v>0.202480419670546</c:v>
                </c:pt>
                <c:pt idx="2805">
                  <c:v>0.20397480193842099</c:v>
                </c:pt>
                <c:pt idx="2806">
                  <c:v>0.205235993422382</c:v>
                </c:pt>
                <c:pt idx="2807">
                  <c:v>0.20625736188395499</c:v>
                </c:pt>
                <c:pt idx="2808">
                  <c:v>0.20703445900457601</c:v>
                </c:pt>
                <c:pt idx="2809">
                  <c:v>0.20755707225378101</c:v>
                </c:pt>
                <c:pt idx="2810">
                  <c:v>0.207633083042916</c:v>
                </c:pt>
                <c:pt idx="2811">
                  <c:v>0.20761343315934799</c:v>
                </c:pt>
                <c:pt idx="2812">
                  <c:v>0.20759378327577899</c:v>
                </c:pt>
                <c:pt idx="2813">
                  <c:v>0.20709206998747701</c:v>
                </c:pt>
                <c:pt idx="2814">
                  <c:v>0.20633441040452599</c:v>
                </c:pt>
                <c:pt idx="2815">
                  <c:v>0.205326479556316</c:v>
                </c:pt>
                <c:pt idx="2816">
                  <c:v>0.204068366278543</c:v>
                </c:pt>
                <c:pt idx="2817">
                  <c:v>0.20255344505339301</c:v>
                </c:pt>
                <c:pt idx="2818">
                  <c:v>0.200795848962285</c:v>
                </c:pt>
                <c:pt idx="2819">
                  <c:v>0.19879861663374801</c:v>
                </c:pt>
                <c:pt idx="2820">
                  <c:v>0.196546923491589</c:v>
                </c:pt>
                <c:pt idx="2821">
                  <c:v>0.194001124433726</c:v>
                </c:pt>
                <c:pt idx="2822">
                  <c:v>0.19124827693101601</c:v>
                </c:pt>
                <c:pt idx="2823">
                  <c:v>0.18833364180401899</c:v>
                </c:pt>
                <c:pt idx="2824">
                  <c:v>0.185204461278314</c:v>
                </c:pt>
                <c:pt idx="2825">
                  <c:v>0.18185728408858401</c:v>
                </c:pt>
                <c:pt idx="2826">
                  <c:v>0.178297999714706</c:v>
                </c:pt>
                <c:pt idx="2827">
                  <c:v>0.174539348349564</c:v>
                </c:pt>
                <c:pt idx="2828">
                  <c:v>0.17059173772728201</c:v>
                </c:pt>
                <c:pt idx="2829">
                  <c:v>0.16645002767471201</c:v>
                </c:pt>
                <c:pt idx="2830">
                  <c:v>0.162140212001921</c:v>
                </c:pt>
                <c:pt idx="2831">
                  <c:v>0.15768230857584201</c:v>
                </c:pt>
                <c:pt idx="2832">
                  <c:v>0.15303807438272601</c:v>
                </c:pt>
                <c:pt idx="2833">
                  <c:v>0.14819003783767201</c:v>
                </c:pt>
                <c:pt idx="2834">
                  <c:v>0.14321374695289901</c:v>
                </c:pt>
                <c:pt idx="2835">
                  <c:v>0.13811766053684901</c:v>
                </c:pt>
                <c:pt idx="2836">
                  <c:v>0.13287986618182299</c:v>
                </c:pt>
                <c:pt idx="2837">
                  <c:v>0.12747808718943501</c:v>
                </c:pt>
                <c:pt idx="2838">
                  <c:v>0.12205572531711199</c:v>
                </c:pt>
                <c:pt idx="2839">
                  <c:v>0.11661855169751199</c:v>
                </c:pt>
                <c:pt idx="2840">
                  <c:v>0.110970759704707</c:v>
                </c:pt>
                <c:pt idx="2841">
                  <c:v>0.105157636691197</c:v>
                </c:pt>
                <c:pt idx="2842">
                  <c:v>9.9209285255154905E-2</c:v>
                </c:pt>
                <c:pt idx="2843">
                  <c:v>9.3079254704479697E-2</c:v>
                </c:pt>
                <c:pt idx="2844">
                  <c:v>8.68634068595103E-2</c:v>
                </c:pt>
                <c:pt idx="2845">
                  <c:v>8.0550863146122698E-2</c:v>
                </c:pt>
                <c:pt idx="2846">
                  <c:v>7.4060050475817998E-2</c:v>
                </c:pt>
                <c:pt idx="2847">
                  <c:v>6.7607419090215906E-2</c:v>
                </c:pt>
                <c:pt idx="2848">
                  <c:v>6.1175153903935998E-2</c:v>
                </c:pt>
                <c:pt idx="2849">
                  <c:v>5.4620441365670701E-2</c:v>
                </c:pt>
                <c:pt idx="2850">
                  <c:v>4.79685077603942E-2</c:v>
                </c:pt>
                <c:pt idx="2851">
                  <c:v>4.1254280696300202E-2</c:v>
                </c:pt>
                <c:pt idx="2852">
                  <c:v>3.4495523358156401E-2</c:v>
                </c:pt>
                <c:pt idx="2853">
                  <c:v>2.77005313834656E-2</c:v>
                </c:pt>
                <c:pt idx="2854">
                  <c:v>2.08205014863082E-2</c:v>
                </c:pt>
                <c:pt idx="2855">
                  <c:v>1.3857908143468701E-2</c:v>
                </c:pt>
                <c:pt idx="2856">
                  <c:v>6.82208944591986E-3</c:v>
                </c:pt>
                <c:pt idx="2857">
                  <c:v>-3.2308623200920898E-4</c:v>
                </c:pt>
                <c:pt idx="2858">
                  <c:v>-7.5642250923525899E-3</c:v>
                </c:pt>
                <c:pt idx="2859">
                  <c:v>-1.49007773536415E-2</c:v>
                </c:pt>
                <c:pt idx="2860">
                  <c:v>-2.2360579986533999E-2</c:v>
                </c:pt>
                <c:pt idx="2861">
                  <c:v>-2.9925611342906201E-2</c:v>
                </c:pt>
                <c:pt idx="2862">
                  <c:v>-3.7600300583754201E-2</c:v>
                </c:pt>
                <c:pt idx="2863">
                  <c:v>-4.54785297331173E-2</c:v>
                </c:pt>
                <c:pt idx="2864">
                  <c:v>-5.3523496681153603E-2</c:v>
                </c:pt>
                <c:pt idx="2865">
                  <c:v>-6.1671953348333197E-2</c:v>
                </c:pt>
                <c:pt idx="2866">
                  <c:v>-7.0015461589635106E-2</c:v>
                </c:pt>
                <c:pt idx="2867">
                  <c:v>-7.8556853486003997E-2</c:v>
                </c:pt>
                <c:pt idx="2868">
                  <c:v>-8.7293105381633498E-2</c:v>
                </c:pt>
                <c:pt idx="2869">
                  <c:v>-9.6283946663081002E-2</c:v>
                </c:pt>
                <c:pt idx="2870">
                  <c:v>-0.10550375113023</c:v>
                </c:pt>
                <c:pt idx="2871">
                  <c:v>-0.11493862936128001</c:v>
                </c:pt>
                <c:pt idx="2872">
                  <c:v>-0.12456988080367699</c:v>
                </c:pt>
                <c:pt idx="2873">
                  <c:v>-0.13457713578887201</c:v>
                </c:pt>
                <c:pt idx="2874">
                  <c:v>-0.145107601572876</c:v>
                </c:pt>
                <c:pt idx="2875">
                  <c:v>-0.15607679553342599</c:v>
                </c:pt>
                <c:pt idx="2876">
                  <c:v>-0.167461158003158</c:v>
                </c:pt>
                <c:pt idx="2877">
                  <c:v>-0.17915236415625499</c:v>
                </c:pt>
                <c:pt idx="2878">
                  <c:v>-0.19114396677701301</c:v>
                </c:pt>
                <c:pt idx="2879">
                  <c:v>-0.203568468224362</c:v>
                </c:pt>
                <c:pt idx="2880">
                  <c:v>-0.216417926930245</c:v>
                </c:pt>
                <c:pt idx="2881">
                  <c:v>-0.229730114412421</c:v>
                </c:pt>
                <c:pt idx="2882">
                  <c:v>-0.243577248244949</c:v>
                </c:pt>
                <c:pt idx="2883">
                  <c:v>-0.25792180849631502</c:v>
                </c:pt>
                <c:pt idx="2884">
                  <c:v>-0.27273533083284901</c:v>
                </c:pt>
                <c:pt idx="2885">
                  <c:v>-0.28818005080227399</c:v>
                </c:pt>
                <c:pt idx="2886">
                  <c:v>-0.30419339946274998</c:v>
                </c:pt>
                <c:pt idx="2887">
                  <c:v>-0.32072310705851498</c:v>
                </c:pt>
                <c:pt idx="2888">
                  <c:v>-0.33794261354202498</c:v>
                </c:pt>
                <c:pt idx="2889">
                  <c:v>-0.35566790662660902</c:v>
                </c:pt>
                <c:pt idx="2890">
                  <c:v>-0.373947916999537</c:v>
                </c:pt>
                <c:pt idx="2891">
                  <c:v>-0.39314065767959</c:v>
                </c:pt>
                <c:pt idx="2892">
                  <c:v>-0.41309087782370402</c:v>
                </c:pt>
                <c:pt idx="2893">
                  <c:v>-0.433478163143735</c:v>
                </c:pt>
                <c:pt idx="2894">
                  <c:v>-0.45434252686207299</c:v>
                </c:pt>
                <c:pt idx="2895">
                  <c:v>-0.47576790695675097</c:v>
                </c:pt>
                <c:pt idx="2896">
                  <c:v>-0.49778678786060898</c:v>
                </c:pt>
                <c:pt idx="2897">
                  <c:v>-0.52039113929210901</c:v>
                </c:pt>
                <c:pt idx="2898">
                  <c:v>-0.54361258345354002</c:v>
                </c:pt>
                <c:pt idx="2899">
                  <c:v>-0.56732997329458801</c:v>
                </c:pt>
                <c:pt idx="2900">
                  <c:v>-0.59143684866260504</c:v>
                </c:pt>
                <c:pt idx="2901">
                  <c:v>-0.616049785442218</c:v>
                </c:pt>
                <c:pt idx="2902">
                  <c:v>-0.64145619760512695</c:v>
                </c:pt>
                <c:pt idx="2903">
                  <c:v>-0.66733531894318299</c:v>
                </c:pt>
                <c:pt idx="2904">
                  <c:v>-0.69339904482760195</c:v>
                </c:pt>
                <c:pt idx="2905">
                  <c:v>-0.71974042774827596</c:v>
                </c:pt>
                <c:pt idx="2906">
                  <c:v>-0.74631966660853399</c:v>
                </c:pt>
                <c:pt idx="2907">
                  <c:v>-0.77323475895277205</c:v>
                </c:pt>
                <c:pt idx="2908">
                  <c:v>-0.80036028534158699</c:v>
                </c:pt>
                <c:pt idx="2909">
                  <c:v>-0.82752420104840896</c:v>
                </c:pt>
                <c:pt idx="2910">
                  <c:v>-0.85485679769829603</c:v>
                </c:pt>
                <c:pt idx="2911">
                  <c:v>-0.88260322219267295</c:v>
                </c:pt>
                <c:pt idx="2912">
                  <c:v>-0.91041404429816697</c:v>
                </c:pt>
                <c:pt idx="2913">
                  <c:v>-0.93795425328082005</c:v>
                </c:pt>
                <c:pt idx="2914">
                  <c:v>-0.96527700323806398</c:v>
                </c:pt>
                <c:pt idx="2915">
                  <c:v>-0.99236186881333999</c:v>
                </c:pt>
                <c:pt idx="2916">
                  <c:v>-1.0193062580063801</c:v>
                </c:pt>
                <c:pt idx="2917">
                  <c:v>-1.04601238827674</c:v>
                </c:pt>
                <c:pt idx="2918">
                  <c:v>-1.0722333244068301</c:v>
                </c:pt>
                <c:pt idx="2919">
                  <c:v>-1.09814737691566</c:v>
                </c:pt>
                <c:pt idx="2920">
                  <c:v>-1.12400582752444</c:v>
                </c:pt>
                <c:pt idx="2921">
                  <c:v>-1.1493486742666199</c:v>
                </c:pt>
                <c:pt idx="2922">
                  <c:v>-1.1737814202038499</c:v>
                </c:pt>
                <c:pt idx="2923">
                  <c:v>-1.19756190379949</c:v>
                </c:pt>
                <c:pt idx="2924">
                  <c:v>-1.2206209138981301</c:v>
                </c:pt>
                <c:pt idx="2925">
                  <c:v>-1.24294761480565</c:v>
                </c:pt>
                <c:pt idx="2926">
                  <c:v>-1.2645533723462199</c:v>
                </c:pt>
                <c:pt idx="2927">
                  <c:v>-1.2853091807818999</c:v>
                </c:pt>
                <c:pt idx="2928">
                  <c:v>-1.3051760417301499</c:v>
                </c:pt>
                <c:pt idx="2929">
                  <c:v>-1.3239772535796199</c:v>
                </c:pt>
                <c:pt idx="2930">
                  <c:v>-1.3418110547628901</c:v>
                </c:pt>
                <c:pt idx="2931">
                  <c:v>-1.35890471596453</c:v>
                </c:pt>
                <c:pt idx="2932">
                  <c:v>-1.37503133114836</c:v>
                </c:pt>
                <c:pt idx="2933">
                  <c:v>-1.3898841142015099</c:v>
                </c:pt>
                <c:pt idx="2934">
                  <c:v>-1.40345661353442</c:v>
                </c:pt>
                <c:pt idx="2935">
                  <c:v>-1.4158802440902001</c:v>
                </c:pt>
                <c:pt idx="2936">
                  <c:v>-1.42709374106222</c:v>
                </c:pt>
                <c:pt idx="2937">
                  <c:v>-1.43704125651294</c:v>
                </c:pt>
                <c:pt idx="2938">
                  <c:v>-1.4457457749231299</c:v>
                </c:pt>
                <c:pt idx="2939">
                  <c:v>-1.4531769383962501</c:v>
                </c:pt>
                <c:pt idx="2940">
                  <c:v>-1.45931288796436</c:v>
                </c:pt>
                <c:pt idx="2941">
                  <c:v>-1.46416727930393</c:v>
                </c:pt>
                <c:pt idx="2942">
                  <c:v>-1.46772560811515</c:v>
                </c:pt>
                <c:pt idx="2943">
                  <c:v>-1.46997168897181</c:v>
                </c:pt>
                <c:pt idx="2944">
                  <c:v>-1.47089912154508</c:v>
                </c:pt>
                <c:pt idx="2945">
                  <c:v>-1.4705186458206501</c:v>
                </c:pt>
                <c:pt idx="2946">
                  <c:v>-1.46883843693622</c:v>
                </c:pt>
                <c:pt idx="2947">
                  <c:v>-1.4658725402336099</c:v>
                </c:pt>
                <c:pt idx="2948">
                  <c:v>-1.4616178415280101</c:v>
                </c:pt>
                <c:pt idx="2949">
                  <c:v>-1.45608554909199</c:v>
                </c:pt>
                <c:pt idx="2950">
                  <c:v>-1.4493116426891199</c:v>
                </c:pt>
                <c:pt idx="2951">
                  <c:v>-1.44128604983718</c:v>
                </c:pt>
                <c:pt idx="2952">
                  <c:v>-1.4320586472771299</c:v>
                </c:pt>
                <c:pt idx="2953">
                  <c:v>-1.42168676688462</c:v>
                </c:pt>
                <c:pt idx="2954">
                  <c:v>-1.4101477210298199</c:v>
                </c:pt>
                <c:pt idx="2955">
                  <c:v>-1.3974858880807901</c:v>
                </c:pt>
                <c:pt idx="2956">
                  <c:v>-1.38374167146688</c:v>
                </c:pt>
                <c:pt idx="2957">
                  <c:v>-1.3687232641471201</c:v>
                </c:pt>
                <c:pt idx="2958">
                  <c:v>-1.35256633443015</c:v>
                </c:pt>
                <c:pt idx="2959">
                  <c:v>-1.3356452406733501</c:v>
                </c:pt>
                <c:pt idx="2960">
                  <c:v>-1.3181302406639099</c:v>
                </c:pt>
                <c:pt idx="2961">
                  <c:v>-1.2997536197892501</c:v>
                </c:pt>
                <c:pt idx="2962">
                  <c:v>-1.2804251443522801</c:v>
                </c:pt>
                <c:pt idx="2963">
                  <c:v>-1.2603298517293799</c:v>
                </c:pt>
                <c:pt idx="2964">
                  <c:v>-1.23947631052211</c:v>
                </c:pt>
                <c:pt idx="2965">
                  <c:v>-1.2180035820586701</c:v>
                </c:pt>
                <c:pt idx="2966">
                  <c:v>-1.1958791192324401</c:v>
                </c:pt>
                <c:pt idx="2967">
                  <c:v>-1.1731739680258499</c:v>
                </c:pt>
                <c:pt idx="2968">
                  <c:v>-1.1499653550139799</c:v>
                </c:pt>
                <c:pt idx="2969">
                  <c:v>-1.12600698517817</c:v>
                </c:pt>
                <c:pt idx="2970">
                  <c:v>-1.10155325550893</c:v>
                </c:pt>
                <c:pt idx="2971">
                  <c:v>-1.07715256018173</c:v>
                </c:pt>
                <c:pt idx="2972">
                  <c:v>-1.0525551403461</c:v>
                </c:pt>
                <c:pt idx="2973">
                  <c:v>-1.02747967352</c:v>
                </c:pt>
                <c:pt idx="2974">
                  <c:v>-1.0022221431099101</c:v>
                </c:pt>
                <c:pt idx="2975">
                  <c:v>-0.97689774193489398</c:v>
                </c:pt>
                <c:pt idx="2976">
                  <c:v>-0.951484307052614</c:v>
                </c:pt>
                <c:pt idx="2977">
                  <c:v>-0.92597207516957103</c:v>
                </c:pt>
                <c:pt idx="2978">
                  <c:v>-0.90031039489382603</c:v>
                </c:pt>
                <c:pt idx="2979">
                  <c:v>-0.874376341414279</c:v>
                </c:pt>
                <c:pt idx="2980">
                  <c:v>-0.848714825712795</c:v>
                </c:pt>
                <c:pt idx="2981">
                  <c:v>-0.82345989502369699</c:v>
                </c:pt>
                <c:pt idx="2982">
                  <c:v>-0.79823044962643597</c:v>
                </c:pt>
                <c:pt idx="2983">
                  <c:v>-0.77315510305155499</c:v>
                </c:pt>
                <c:pt idx="2984">
                  <c:v>-0.74836841328522197</c:v>
                </c:pt>
                <c:pt idx="2985">
                  <c:v>-0.72382362773370201</c:v>
                </c:pt>
                <c:pt idx="2986">
                  <c:v>-0.69954182465751902</c:v>
                </c:pt>
                <c:pt idx="2987">
                  <c:v>-0.67555081677354201</c:v>
                </c:pt>
                <c:pt idx="2988">
                  <c:v>-0.65164210382536403</c:v>
                </c:pt>
                <c:pt idx="2989">
                  <c:v>-0.62792753252564104</c:v>
                </c:pt>
                <c:pt idx="2990">
                  <c:v>-0.60500133350320595</c:v>
                </c:pt>
                <c:pt idx="2991">
                  <c:v>-0.58267604741821399</c:v>
                </c:pt>
                <c:pt idx="2992">
                  <c:v>-0.56065523113790805</c:v>
                </c:pt>
                <c:pt idx="2993">
                  <c:v>-0.53911156853700803</c:v>
                </c:pt>
                <c:pt idx="2994">
                  <c:v>-0.51795859863932503</c:v>
                </c:pt>
                <c:pt idx="2995">
                  <c:v>-0.497300559490986</c:v>
                </c:pt>
                <c:pt idx="2996">
                  <c:v>-0.47715010362086002</c:v>
                </c:pt>
                <c:pt idx="2997">
                  <c:v>-0.45752972880544401</c:v>
                </c:pt>
                <c:pt idx="2998">
                  <c:v>-0.43838230990247601</c:v>
                </c:pt>
                <c:pt idx="2999">
                  <c:v>-0.419674890246031</c:v>
                </c:pt>
                <c:pt idx="3000">
                  <c:v>-0.40133878857123501</c:v>
                </c:pt>
                <c:pt idx="3001">
                  <c:v>-0.383490886731643</c:v>
                </c:pt>
                <c:pt idx="3002">
                  <c:v>-0.36642729314119599</c:v>
                </c:pt>
                <c:pt idx="3003">
                  <c:v>-0.35010337640822098</c:v>
                </c:pt>
                <c:pt idx="3004">
                  <c:v>-0.334191188775049</c:v>
                </c:pt>
                <c:pt idx="3005">
                  <c:v>-0.31875057902561599</c:v>
                </c:pt>
                <c:pt idx="3006">
                  <c:v>-0.30393774724432099</c:v>
                </c:pt>
                <c:pt idx="3007">
                  <c:v>-0.28957572861881598</c:v>
                </c:pt>
                <c:pt idx="3008">
                  <c:v>-0.27571642533206497</c:v>
                </c:pt>
                <c:pt idx="3009">
                  <c:v>-0.26244057667784199</c:v>
                </c:pt>
                <c:pt idx="3010">
                  <c:v>-0.24965693130226799</c:v>
                </c:pt>
                <c:pt idx="3011">
                  <c:v>-0.23735878245647399</c:v>
                </c:pt>
                <c:pt idx="3012">
                  <c:v>-0.22556880085212799</c:v>
                </c:pt>
                <c:pt idx="3013">
                  <c:v>-0.214242830275194</c:v>
                </c:pt>
                <c:pt idx="3014">
                  <c:v>-0.20339183268226199</c:v>
                </c:pt>
                <c:pt idx="3015">
                  <c:v>-0.193015679774794</c:v>
                </c:pt>
                <c:pt idx="3016">
                  <c:v>-0.18303099987298699</c:v>
                </c:pt>
                <c:pt idx="3017">
                  <c:v>-0.173498226919161</c:v>
                </c:pt>
                <c:pt idx="3018">
                  <c:v>-0.16424225296136</c:v>
                </c:pt>
                <c:pt idx="3019">
                  <c:v>-0.15537575743179</c:v>
                </c:pt>
                <c:pt idx="3020">
                  <c:v>-0.14703349040878599</c:v>
                </c:pt>
                <c:pt idx="3021">
                  <c:v>-0.139104013637524</c:v>
                </c:pt>
                <c:pt idx="3022">
                  <c:v>-0.131684921727966</c:v>
                </c:pt>
                <c:pt idx="3023">
                  <c:v>-0.124627688180962</c:v>
                </c:pt>
                <c:pt idx="3024">
                  <c:v>-0.11806349422372001</c:v>
                </c:pt>
                <c:pt idx="3025">
                  <c:v>-0.111830341821229</c:v>
                </c:pt>
                <c:pt idx="3026">
                  <c:v>-0.105776589084183</c:v>
                </c:pt>
                <c:pt idx="3027">
                  <c:v>-0.10007612237122</c:v>
                </c:pt>
                <c:pt idx="3028">
                  <c:v>-9.4656351038409497E-2</c:v>
                </c:pt>
                <c:pt idx="3029">
                  <c:v>-8.9494972059961903E-2</c:v>
                </c:pt>
                <c:pt idx="3030">
                  <c:v>-8.4654464220388206E-2</c:v>
                </c:pt>
                <c:pt idx="3031">
                  <c:v>-8.0117445577417401E-2</c:v>
                </c:pt>
                <c:pt idx="3032">
                  <c:v>-7.5831109612385802E-2</c:v>
                </c:pt>
                <c:pt idx="3033">
                  <c:v>-7.1784984391182902E-2</c:v>
                </c:pt>
                <c:pt idx="3034">
                  <c:v>-6.7968752311124994E-2</c:v>
                </c:pt>
                <c:pt idx="3035">
                  <c:v>-6.4369933669016305E-2</c:v>
                </c:pt>
                <c:pt idx="3036">
                  <c:v>-6.09915769137164E-2</c:v>
                </c:pt>
                <c:pt idx="3037">
                  <c:v>-5.7820681287953202E-2</c:v>
                </c:pt>
                <c:pt idx="3038">
                  <c:v>-5.4836290077000902E-2</c:v>
                </c:pt>
                <c:pt idx="3039">
                  <c:v>-5.2030734586292801E-2</c:v>
                </c:pt>
                <c:pt idx="3040">
                  <c:v>-4.9400920733496299E-2</c:v>
                </c:pt>
                <c:pt idx="3041">
                  <c:v>-4.6865656128237003E-2</c:v>
                </c:pt>
                <c:pt idx="3042">
                  <c:v>-4.4477479077464403E-2</c:v>
                </c:pt>
                <c:pt idx="3043">
                  <c:v>-4.2303109310415803E-2</c:v>
                </c:pt>
                <c:pt idx="3044">
                  <c:v>-4.0257155709947902E-2</c:v>
                </c:pt>
                <c:pt idx="3045">
                  <c:v>-3.8339303482765999E-2</c:v>
                </c:pt>
                <c:pt idx="3046">
                  <c:v>-3.65409390603742E-2</c:v>
                </c:pt>
                <c:pt idx="3047">
                  <c:v>-3.4860408204302598E-2</c:v>
                </c:pt>
                <c:pt idx="3048">
                  <c:v>-3.3287079825866497E-2</c:v>
                </c:pt>
                <c:pt idx="3049">
                  <c:v>-3.1812986921332602E-2</c:v>
                </c:pt>
                <c:pt idx="3050">
                  <c:v>-3.0434761232469298E-2</c:v>
                </c:pt>
                <c:pt idx="3051">
                  <c:v>-2.9133940759826601E-2</c:v>
                </c:pt>
                <c:pt idx="3052">
                  <c:v>-2.7915496551286698E-2</c:v>
                </c:pt>
                <c:pt idx="3053">
                  <c:v>-2.6779003060661E-2</c:v>
                </c:pt>
                <c:pt idx="3054">
                  <c:v>-2.5710388319962502E-2</c:v>
                </c:pt>
                <c:pt idx="3055">
                  <c:v>-2.4703872041246099E-2</c:v>
                </c:pt>
                <c:pt idx="3056">
                  <c:v>-2.37639133464961E-2</c:v>
                </c:pt>
                <c:pt idx="3057">
                  <c:v>-2.28756156019281E-2</c:v>
                </c:pt>
                <c:pt idx="3058">
                  <c:v>-2.2035528228459202E-2</c:v>
                </c:pt>
                <c:pt idx="3059">
                  <c:v>-2.125224502192E-2</c:v>
                </c:pt>
                <c:pt idx="3060">
                  <c:v>-2.0517346769905499E-2</c:v>
                </c:pt>
                <c:pt idx="3061">
                  <c:v>-1.9824501673040999E-2</c:v>
                </c:pt>
                <c:pt idx="3062">
                  <c:v>-1.9171046489009198E-2</c:v>
                </c:pt>
                <c:pt idx="3063">
                  <c:v>-1.8549178665722699E-2</c:v>
                </c:pt>
                <c:pt idx="3064">
                  <c:v>-1.7955222632684498E-2</c:v>
                </c:pt>
                <c:pt idx="3065">
                  <c:v>-1.7396531134807401E-2</c:v>
                </c:pt>
                <c:pt idx="3066">
                  <c:v>-1.68625506988959E-2</c:v>
                </c:pt>
                <c:pt idx="3067">
                  <c:v>-1.6356353386040599E-2</c:v>
                </c:pt>
                <c:pt idx="3068">
                  <c:v>-1.5880648132558899E-2</c:v>
                </c:pt>
                <c:pt idx="3069">
                  <c:v>-1.54235287863363E-2</c:v>
                </c:pt>
                <c:pt idx="3070">
                  <c:v>-1.4981869129221901E-2</c:v>
                </c:pt>
                <c:pt idx="3071">
                  <c:v>-1.4555831834684301E-2</c:v>
                </c:pt>
                <c:pt idx="3072">
                  <c:v>-1.4152449981185601E-2</c:v>
                </c:pt>
                <c:pt idx="3073">
                  <c:v>-1.3761921920707699E-2</c:v>
                </c:pt>
                <c:pt idx="3074">
                  <c:v>-1.3378816280601599E-2</c:v>
                </c:pt>
                <c:pt idx="3075">
                  <c:v>-1.3003926858701E-2</c:v>
                </c:pt>
                <c:pt idx="3076">
                  <c:v>-1.2646253570413501E-2</c:v>
                </c:pt>
                <c:pt idx="3077">
                  <c:v>-1.22997541770063E-2</c:v>
                </c:pt>
                <c:pt idx="3078">
                  <c:v>-1.1962752389450401E-2</c:v>
                </c:pt>
                <c:pt idx="3079">
                  <c:v>-1.16369812739002E-2</c:v>
                </c:pt>
                <c:pt idx="3080">
                  <c:v>-1.13075738467402E-2</c:v>
                </c:pt>
                <c:pt idx="3081">
                  <c:v>-1.0973602375050099E-2</c:v>
                </c:pt>
                <c:pt idx="3082">
                  <c:v>-1.0643599319547E-2</c:v>
                </c:pt>
                <c:pt idx="3083">
                  <c:v>-1.03280333711282E-2</c:v>
                </c:pt>
                <c:pt idx="3084">
                  <c:v>-1.0019136188110201E-2</c:v>
                </c:pt>
                <c:pt idx="3085">
                  <c:v>-9.7076945262111608E-3</c:v>
                </c:pt>
                <c:pt idx="3086">
                  <c:v>-9.39890412909874E-3</c:v>
                </c:pt>
                <c:pt idx="3087">
                  <c:v>-9.0916511554471093E-3</c:v>
                </c:pt>
                <c:pt idx="3088">
                  <c:v>-8.7723971997141006E-3</c:v>
                </c:pt>
                <c:pt idx="3089">
                  <c:v>-8.4497394172562898E-3</c:v>
                </c:pt>
                <c:pt idx="3090">
                  <c:v>-8.1295210394460096E-3</c:v>
                </c:pt>
                <c:pt idx="3091">
                  <c:v>-7.80631849318115E-3</c:v>
                </c:pt>
                <c:pt idx="3092">
                  <c:v>-7.4785213200375998E-3</c:v>
                </c:pt>
                <c:pt idx="3093">
                  <c:v>-7.1516142024146499E-3</c:v>
                </c:pt>
                <c:pt idx="3094">
                  <c:v>-6.82356032998775E-3</c:v>
                </c:pt>
                <c:pt idx="3095">
                  <c:v>-6.48896245392878E-3</c:v>
                </c:pt>
                <c:pt idx="3096">
                  <c:v>-6.14314934337602E-3</c:v>
                </c:pt>
                <c:pt idx="3097">
                  <c:v>-5.7863445185530804E-3</c:v>
                </c:pt>
                <c:pt idx="3098">
                  <c:v>-5.4277872393277797E-3</c:v>
                </c:pt>
                <c:pt idx="3099">
                  <c:v>-5.0662754462037904E-3</c:v>
                </c:pt>
                <c:pt idx="3100">
                  <c:v>-4.7019017253040699E-3</c:v>
                </c:pt>
                <c:pt idx="3101">
                  <c:v>-4.3322817870484597E-3</c:v>
                </c:pt>
                <c:pt idx="3102">
                  <c:v>-3.9583005839986902E-3</c:v>
                </c:pt>
                <c:pt idx="3103">
                  <c:v>-3.5778665506173099E-3</c:v>
                </c:pt>
                <c:pt idx="3104">
                  <c:v>-3.1802084815402698E-3</c:v>
                </c:pt>
                <c:pt idx="3105">
                  <c:v>-2.7716339558892899E-3</c:v>
                </c:pt>
                <c:pt idx="3106">
                  <c:v>-2.36383762981012E-3</c:v>
                </c:pt>
                <c:pt idx="3107">
                  <c:v>-1.9525148872456099E-3</c:v>
                </c:pt>
                <c:pt idx="3108">
                  <c:v>-1.53821984032992E-3</c:v>
                </c:pt>
                <c:pt idx="3109">
                  <c:v>-1.1182945637496901E-3</c:v>
                </c:pt>
                <c:pt idx="3110">
                  <c:v>-6.9421223577143399E-4</c:v>
                </c:pt>
                <c:pt idx="3111">
                  <c:v>-2.6614944658047098E-4</c:v>
                </c:pt>
                <c:pt idx="3112">
                  <c:v>1.67584762421552E-4</c:v>
                </c:pt>
                <c:pt idx="3113">
                  <c:v>6.0505041987778498E-4</c:v>
                </c:pt>
                <c:pt idx="3114">
                  <c:v>1.04624277051811E-3</c:v>
                </c:pt>
                <c:pt idx="3115">
                  <c:v>1.4906008414220301E-3</c:v>
                </c:pt>
                <c:pt idx="3116">
                  <c:v>1.93654757088402E-3</c:v>
                </c:pt>
                <c:pt idx="3117">
                  <c:v>2.3817303062831602E-3</c:v>
                </c:pt>
                <c:pt idx="3118">
                  <c:v>2.8254597633468798E-3</c:v>
                </c:pt>
                <c:pt idx="3119">
                  <c:v>3.2658140531102598E-3</c:v>
                </c:pt>
                <c:pt idx="3120">
                  <c:v>3.7039713869063402E-3</c:v>
                </c:pt>
                <c:pt idx="3121">
                  <c:v>4.1451070853719104E-3</c:v>
                </c:pt>
                <c:pt idx="3122">
                  <c:v>4.5879908188286404E-3</c:v>
                </c:pt>
                <c:pt idx="3123">
                  <c:v>5.0233351034195597E-3</c:v>
                </c:pt>
                <c:pt idx="3124">
                  <c:v>5.4531206641909103E-3</c:v>
                </c:pt>
                <c:pt idx="3125">
                  <c:v>5.8770376970385899E-3</c:v>
                </c:pt>
                <c:pt idx="3126">
                  <c:v>6.3007063144841901E-3</c:v>
                </c:pt>
                <c:pt idx="3127">
                  <c:v>6.7218081460216298E-3</c:v>
                </c:pt>
                <c:pt idx="3128">
                  <c:v>7.1273272579626202E-3</c:v>
                </c:pt>
                <c:pt idx="3129">
                  <c:v>7.5189309628524298E-3</c:v>
                </c:pt>
                <c:pt idx="3130">
                  <c:v>7.9004316200564795E-3</c:v>
                </c:pt>
                <c:pt idx="3131">
                  <c:v>8.2778004622309099E-3</c:v>
                </c:pt>
                <c:pt idx="3132">
                  <c:v>8.6531533987035097E-3</c:v>
                </c:pt>
                <c:pt idx="3133">
                  <c:v>9.0176055477576098E-3</c:v>
                </c:pt>
                <c:pt idx="3134">
                  <c:v>9.3682782229833408E-3</c:v>
                </c:pt>
                <c:pt idx="3135">
                  <c:v>9.7034818911817707E-3</c:v>
                </c:pt>
                <c:pt idx="3136">
                  <c:v>1.0021397847919999E-2</c:v>
                </c:pt>
                <c:pt idx="3137">
                  <c:v>1.0330558833836E-2</c:v>
                </c:pt>
                <c:pt idx="3138">
                  <c:v>1.0627865716422101E-2</c:v>
                </c:pt>
                <c:pt idx="3139">
                  <c:v>1.09114129231712E-2</c:v>
                </c:pt>
                <c:pt idx="3140">
                  <c:v>1.11827731830381E-2</c:v>
                </c:pt>
                <c:pt idx="3141">
                  <c:v>1.1443002465034199E-2</c:v>
                </c:pt>
                <c:pt idx="3142">
                  <c:v>1.16922437191529E-2</c:v>
                </c:pt>
                <c:pt idx="3143">
                  <c:v>1.19266169143752E-2</c:v>
                </c:pt>
                <c:pt idx="3144">
                  <c:v>1.21366621594315E-2</c:v>
                </c:pt>
                <c:pt idx="3145">
                  <c:v>1.23292728785957E-2</c:v>
                </c:pt>
                <c:pt idx="3146">
                  <c:v>1.2505983485236899E-2</c:v>
                </c:pt>
                <c:pt idx="3147">
                  <c:v>1.26690715446467E-2</c:v>
                </c:pt>
                <c:pt idx="3148">
                  <c:v>1.28215609930878E-2</c:v>
                </c:pt>
                <c:pt idx="3149">
                  <c:v>1.29595612996533E-2</c:v>
                </c:pt>
                <c:pt idx="3150">
                  <c:v>1.30856362291206E-2</c:v>
                </c:pt>
                <c:pt idx="3151">
                  <c:v>1.31924912492014E-2</c:v>
                </c:pt>
                <c:pt idx="3152">
                  <c:v>1.3279884838222501E-2</c:v>
                </c:pt>
                <c:pt idx="3153">
                  <c:v>1.3348240030439299E-2</c:v>
                </c:pt>
                <c:pt idx="3154">
                  <c:v>1.34024813644999E-2</c:v>
                </c:pt>
                <c:pt idx="3155">
                  <c:v>1.34449234532125E-2</c:v>
                </c:pt>
                <c:pt idx="3156">
                  <c:v>1.34764889465071E-2</c:v>
                </c:pt>
                <c:pt idx="3157">
                  <c:v>1.34872982695044E-2</c:v>
                </c:pt>
                <c:pt idx="3158">
                  <c:v>1.34917199055315E-2</c:v>
                </c:pt>
                <c:pt idx="3159">
                  <c:v>1.34806975954986E-2</c:v>
                </c:pt>
                <c:pt idx="3160">
                  <c:v>1.34696752854657E-2</c:v>
                </c:pt>
                <c:pt idx="3161">
                  <c:v>1.3429850253671501E-2</c:v>
                </c:pt>
                <c:pt idx="3162">
                  <c:v>1.33718188253335E-2</c:v>
                </c:pt>
                <c:pt idx="3163">
                  <c:v>1.33037087958829E-2</c:v>
                </c:pt>
                <c:pt idx="3164">
                  <c:v>1.3224919058365901E-2</c:v>
                </c:pt>
                <c:pt idx="3165">
                  <c:v>1.3139387087917599E-2</c:v>
                </c:pt>
                <c:pt idx="3166">
                  <c:v>1.30443496518156E-2</c:v>
                </c:pt>
                <c:pt idx="3167">
                  <c:v>1.2937113100337501E-2</c:v>
                </c:pt>
                <c:pt idx="3168">
                  <c:v>1.28173009160303E-2</c:v>
                </c:pt>
                <c:pt idx="3169">
                  <c:v>1.2681929915008701E-2</c:v>
                </c:pt>
                <c:pt idx="3170">
                  <c:v>1.2533962006152701E-2</c:v>
                </c:pt>
                <c:pt idx="3171">
                  <c:v>1.2378990920168999E-2</c:v>
                </c:pt>
                <c:pt idx="3172">
                  <c:v>1.22245249136763E-2</c:v>
                </c:pt>
                <c:pt idx="3173">
                  <c:v>1.2061122499375901E-2</c:v>
                </c:pt>
                <c:pt idx="3174">
                  <c:v>1.18849333622651E-2</c:v>
                </c:pt>
                <c:pt idx="3175">
                  <c:v>1.1706702639198201E-2</c:v>
                </c:pt>
                <c:pt idx="3176">
                  <c:v>1.15186275423633E-2</c:v>
                </c:pt>
                <c:pt idx="3177">
                  <c:v>1.1322082938470601E-2</c:v>
                </c:pt>
                <c:pt idx="3178">
                  <c:v>1.11208327956817E-2</c:v>
                </c:pt>
                <c:pt idx="3179">
                  <c:v>1.0911971036391599E-2</c:v>
                </c:pt>
                <c:pt idx="3180">
                  <c:v>1.06982006539797E-2</c:v>
                </c:pt>
                <c:pt idx="3181">
                  <c:v>1.04763412176968E-2</c:v>
                </c:pt>
                <c:pt idx="3182">
                  <c:v>1.02554786631757E-2</c:v>
                </c:pt>
                <c:pt idx="3183">
                  <c:v>1.0036921033811401E-2</c:v>
                </c:pt>
                <c:pt idx="3184">
                  <c:v>9.8155814619335195E-3</c:v>
                </c:pt>
                <c:pt idx="3185">
                  <c:v>9.5859409885038199E-3</c:v>
                </c:pt>
                <c:pt idx="3186">
                  <c:v>9.3491292786487597E-3</c:v>
                </c:pt>
                <c:pt idx="3187">
                  <c:v>9.1151112115734692E-3</c:v>
                </c:pt>
                <c:pt idx="3188">
                  <c:v>8.8824958721418993E-3</c:v>
                </c:pt>
                <c:pt idx="3189">
                  <c:v>8.6487148084529192E-3</c:v>
                </c:pt>
                <c:pt idx="3190">
                  <c:v>8.4110918753013408E-3</c:v>
                </c:pt>
                <c:pt idx="3191">
                  <c:v>8.1745846325108704E-3</c:v>
                </c:pt>
                <c:pt idx="3192">
                  <c:v>7.9420847724134703E-3</c:v>
                </c:pt>
                <c:pt idx="3193">
                  <c:v>7.7066699771105003E-3</c:v>
                </c:pt>
                <c:pt idx="3194">
                  <c:v>7.4704276276296297E-3</c:v>
                </c:pt>
                <c:pt idx="3195">
                  <c:v>7.2394738839831798E-3</c:v>
                </c:pt>
                <c:pt idx="3196">
                  <c:v>7.00635829954679E-3</c:v>
                </c:pt>
                <c:pt idx="3197">
                  <c:v>6.7712829794069496E-3</c:v>
                </c:pt>
                <c:pt idx="3198">
                  <c:v>6.5360483622114397E-3</c:v>
                </c:pt>
                <c:pt idx="3199">
                  <c:v>6.3090307478297003E-3</c:v>
                </c:pt>
                <c:pt idx="3200">
                  <c:v>6.08643301757812E-3</c:v>
                </c:pt>
                <c:pt idx="3201">
                  <c:v>5.8639514824887504E-3</c:v>
                </c:pt>
                <c:pt idx="3202">
                  <c:v>5.6430530542931501E-3</c:v>
                </c:pt>
                <c:pt idx="3203">
                  <c:v>5.4280888640180804E-3</c:v>
                </c:pt>
                <c:pt idx="3204">
                  <c:v>5.2144746556524596E-3</c:v>
                </c:pt>
                <c:pt idx="3205">
                  <c:v>4.9962468326064701E-3</c:v>
                </c:pt>
                <c:pt idx="3206">
                  <c:v>4.7842869859835296E-3</c:v>
                </c:pt>
                <c:pt idx="3207">
                  <c:v>4.5830541491456199E-3</c:v>
                </c:pt>
                <c:pt idx="3208">
                  <c:v>4.3841476399430401E-3</c:v>
                </c:pt>
                <c:pt idx="3209">
                  <c:v>4.1857776053012396E-3</c:v>
                </c:pt>
                <c:pt idx="3210">
                  <c:v>3.9953892479202297E-3</c:v>
                </c:pt>
                <c:pt idx="3211">
                  <c:v>3.8062058399159701E-3</c:v>
                </c:pt>
                <c:pt idx="3212">
                  <c:v>3.6219267529902801E-3</c:v>
                </c:pt>
                <c:pt idx="3213">
                  <c:v>3.4412794891057101E-3</c:v>
                </c:pt>
                <c:pt idx="3214">
                  <c:v>3.2616788770836501E-3</c:v>
                </c:pt>
                <c:pt idx="3215">
                  <c:v>3.08467041854831E-3</c:v>
                </c:pt>
                <c:pt idx="3216">
                  <c:v>2.9110253355493598E-3</c:v>
                </c:pt>
                <c:pt idx="3217">
                  <c:v>2.7474289545486499E-3</c:v>
                </c:pt>
                <c:pt idx="3218">
                  <c:v>2.5943120402071099E-3</c:v>
                </c:pt>
                <c:pt idx="3219">
                  <c:v>2.4424272329002998E-3</c:v>
                </c:pt>
                <c:pt idx="3220">
                  <c:v>2.2873981715893299E-3</c:v>
                </c:pt>
                <c:pt idx="3221">
                  <c:v>2.13488106933977E-3</c:v>
                </c:pt>
                <c:pt idx="3222">
                  <c:v>1.98844352186119E-3</c:v>
                </c:pt>
                <c:pt idx="3223">
                  <c:v>1.8450356132754201E-3</c:v>
                </c:pt>
                <c:pt idx="3224">
                  <c:v>1.7073284168994899E-3</c:v>
                </c:pt>
                <c:pt idx="3225">
                  <c:v>1.5800038773617999E-3</c:v>
                </c:pt>
                <c:pt idx="3226">
                  <c:v>1.4582544172401101E-3</c:v>
                </c:pt>
                <c:pt idx="3227">
                  <c:v>1.33745066815272E-3</c:v>
                </c:pt>
                <c:pt idx="3228">
                  <c:v>1.21854070138992E-3</c:v>
                </c:pt>
                <c:pt idx="3229">
                  <c:v>1.1027234545259699E-3</c:v>
                </c:pt>
                <c:pt idx="3230">
                  <c:v>9.8851878078863305E-4</c:v>
                </c:pt>
                <c:pt idx="3231">
                  <c:v>8.7667359969853596E-4</c:v>
                </c:pt>
                <c:pt idx="3232">
                  <c:v>7.6908916206521903E-4</c:v>
                </c:pt>
                <c:pt idx="3233">
                  <c:v>6.7462084165717496E-4</c:v>
                </c:pt>
                <c:pt idx="3234">
                  <c:v>5.8647381826625598E-4</c:v>
                </c:pt>
                <c:pt idx="3235">
                  <c:v>4.9679960319192102E-4</c:v>
                </c:pt>
                <c:pt idx="3236">
                  <c:v>4.1047533046071998E-4</c:v>
                </c:pt>
                <c:pt idx="3237">
                  <c:v>3.2471419545595397E-4</c:v>
                </c:pt>
                <c:pt idx="3238">
                  <c:v>2.3753524337990399E-4</c:v>
                </c:pt>
                <c:pt idx="3239">
                  <c:v>1.5534961029503301E-4</c:v>
                </c:pt>
                <c:pt idx="3240" formatCode="0.00E+00">
                  <c:v>8.0396853317576898E-5</c:v>
                </c:pt>
                <c:pt idx="3241" formatCode="0.00E+00">
                  <c:v>1.25092624872268E-5</c:v>
                </c:pt>
                <c:pt idx="3242" formatCode="0.00E+00">
                  <c:v>-5.3649121176600202E-5</c:v>
                </c:pt>
                <c:pt idx="3243">
                  <c:v>-1.1479035029683799E-4</c:v>
                </c:pt>
                <c:pt idx="3244">
                  <c:v>-1.7533596191452E-4</c:v>
                </c:pt>
                <c:pt idx="3245">
                  <c:v>-2.33280506210953E-4</c:v>
                </c:pt>
                <c:pt idx="3246">
                  <c:v>-2.8651655648242801E-4</c:v>
                </c:pt>
                <c:pt idx="3247">
                  <c:v>-3.4337782516888202E-4</c:v>
                </c:pt>
                <c:pt idx="3248">
                  <c:v>-3.9295122597437398E-4</c:v>
                </c:pt>
                <c:pt idx="3249">
                  <c:v>-4.3862445683527098E-4</c:v>
                </c:pt>
                <c:pt idx="3250">
                  <c:v>-4.7628806260132799E-4</c:v>
                </c:pt>
                <c:pt idx="3251">
                  <c:v>-5.0995419910452395E-4</c:v>
                </c:pt>
                <c:pt idx="3252">
                  <c:v>-5.4213141681259697E-4</c:v>
                </c:pt>
                <c:pt idx="3253">
                  <c:v>-5.7537429748599604E-4</c:v>
                </c:pt>
                <c:pt idx="3254">
                  <c:v>-6.0975985142776095E-4</c:v>
                </c:pt>
                <c:pt idx="3255">
                  <c:v>-6.42292082999755E-4</c:v>
                </c:pt>
                <c:pt idx="3256">
                  <c:v>-6.6919497246008795E-4</c:v>
                </c:pt>
                <c:pt idx="3257">
                  <c:v>-6.8835984028006204E-4</c:v>
                </c:pt>
                <c:pt idx="3258">
                  <c:v>-7.0442896927830898E-4</c:v>
                </c:pt>
                <c:pt idx="3259">
                  <c:v>-7.1874419858154097E-4</c:v>
                </c:pt>
                <c:pt idx="3260">
                  <c:v>-7.2996242097523396E-4</c:v>
                </c:pt>
                <c:pt idx="3261">
                  <c:v>-7.4128025461891295E-4</c:v>
                </c:pt>
                <c:pt idx="3262">
                  <c:v>-7.4795007847412904E-4</c:v>
                </c:pt>
                <c:pt idx="3263">
                  <c:v>-7.5224201905828704E-4</c:v>
                </c:pt>
                <c:pt idx="3264">
                  <c:v>-7.5626589121634302E-4</c:v>
                </c:pt>
                <c:pt idx="3265">
                  <c:v>-7.5671007930795198E-4</c:v>
                </c:pt>
                <c:pt idx="3266">
                  <c:v>-7.5715426739955997E-4</c:v>
                </c:pt>
                <c:pt idx="3267">
                  <c:v>-7.5208904102764499E-4</c:v>
                </c:pt>
                <c:pt idx="3268">
                  <c:v>-7.3677284027119996E-4</c:v>
                </c:pt>
                <c:pt idx="3269">
                  <c:v>-7.2039839320792902E-4</c:v>
                </c:pt>
                <c:pt idx="3270">
                  <c:v>-7.0891471091251803E-4</c:v>
                </c:pt>
                <c:pt idx="3271">
                  <c:v>-6.9427702540013E-4</c:v>
                </c:pt>
                <c:pt idx="3272">
                  <c:v>-6.7510886109329097E-4</c:v>
                </c:pt>
                <c:pt idx="3273">
                  <c:v>-6.5376238576701404E-4</c:v>
                </c:pt>
                <c:pt idx="3274">
                  <c:v>-6.3184458051450702E-4</c:v>
                </c:pt>
                <c:pt idx="3275">
                  <c:v>-6.0644244835572202E-4</c:v>
                </c:pt>
                <c:pt idx="3276">
                  <c:v>-5.7313003884720902E-4</c:v>
                </c:pt>
                <c:pt idx="3277">
                  <c:v>-5.3654572732489696E-4</c:v>
                </c:pt>
                <c:pt idx="3278">
                  <c:v>-4.9779235040525401E-4</c:v>
                </c:pt>
                <c:pt idx="3279">
                  <c:v>-4.5109976101591597E-4</c:v>
                </c:pt>
                <c:pt idx="3280">
                  <c:v>-4.0594345503561002E-4</c:v>
                </c:pt>
                <c:pt idx="3281">
                  <c:v>-3.6556831885373501E-4</c:v>
                </c:pt>
                <c:pt idx="3282">
                  <c:v>-3.2111422689972303E-4</c:v>
                </c:pt>
                <c:pt idx="3283">
                  <c:v>-2.6982794551895598E-4</c:v>
                </c:pt>
                <c:pt idx="3284">
                  <c:v>-2.11841083446434E-4</c:v>
                </c:pt>
                <c:pt idx="3285">
                  <c:v>-1.4993728007581299E-4</c:v>
                </c:pt>
                <c:pt idx="3286" formatCode="0.00E+00">
                  <c:v>-8.3805966781524697E-5</c:v>
                </c:pt>
                <c:pt idx="3287" formatCode="0.00E+00">
                  <c:v>-1.8983410372421199E-5</c:v>
                </c:pt>
                <c:pt idx="3288" formatCode="0.00E+00">
                  <c:v>4.32907735507917E-5</c:v>
                </c:pt>
                <c:pt idx="3289">
                  <c:v>1.11745680122006E-4</c:v>
                </c:pt>
                <c:pt idx="3290">
                  <c:v>1.86228369720943E-4</c:v>
                </c:pt>
                <c:pt idx="3291">
                  <c:v>2.6076308125641198E-4</c:v>
                </c:pt>
                <c:pt idx="3292">
                  <c:v>3.37999399805611E-4</c:v>
                </c:pt>
                <c:pt idx="3293">
                  <c:v>4.2757586972370102E-4</c:v>
                </c:pt>
                <c:pt idx="3294">
                  <c:v>5.1989990534549301E-4</c:v>
                </c:pt>
                <c:pt idx="3295">
                  <c:v>6.1176522897051801E-4</c:v>
                </c:pt>
                <c:pt idx="3296">
                  <c:v>7.0132328649166796E-4</c:v>
                </c:pt>
                <c:pt idx="3297">
                  <c:v>7.9337191172515497E-4</c:v>
                </c:pt>
                <c:pt idx="3298">
                  <c:v>8.9309720913947595E-4</c:v>
                </c:pt>
                <c:pt idx="3299">
                  <c:v>9.8963975098608609E-4</c:v>
                </c:pt>
                <c:pt idx="3300">
                  <c:v>1.0949280321639399E-3</c:v>
                </c:pt>
                <c:pt idx="3301">
                  <c:v>1.2122359110081501E-3</c:v>
                </c:pt>
                <c:pt idx="3302">
                  <c:v>1.32476525556092E-3</c:v>
                </c:pt>
                <c:pt idx="3303">
                  <c:v>1.4372963775908E-3</c:v>
                </c:pt>
                <c:pt idx="3304">
                  <c:v>1.55207851966978E-3</c:v>
                </c:pt>
                <c:pt idx="3305">
                  <c:v>1.66645611757213E-3</c:v>
                </c:pt>
                <c:pt idx="3306">
                  <c:v>1.7865665016751401E-3</c:v>
                </c:pt>
                <c:pt idx="3307">
                  <c:v>1.9118559767978E-3</c:v>
                </c:pt>
                <c:pt idx="3308">
                  <c:v>2.0431179225769399E-3</c:v>
                </c:pt>
                <c:pt idx="3309">
                  <c:v>2.1808229866387501E-3</c:v>
                </c:pt>
                <c:pt idx="3310">
                  <c:v>2.3204069239910899E-3</c:v>
                </c:pt>
                <c:pt idx="3311">
                  <c:v>2.46114221848295E-3</c:v>
                </c:pt>
                <c:pt idx="3312">
                  <c:v>2.59947467051104E-3</c:v>
                </c:pt>
                <c:pt idx="3313">
                  <c:v>2.7432183717574299E-3</c:v>
                </c:pt>
                <c:pt idx="3314">
                  <c:v>2.8926425630485899E-3</c:v>
                </c:pt>
                <c:pt idx="3315">
                  <c:v>3.03847714603534E-3</c:v>
                </c:pt>
                <c:pt idx="3316">
                  <c:v>3.1927218833212598E-3</c:v>
                </c:pt>
                <c:pt idx="3317">
                  <c:v>3.3548570674396799E-3</c:v>
                </c:pt>
                <c:pt idx="3318">
                  <c:v>3.5170624034842699E-3</c:v>
                </c:pt>
                <c:pt idx="3319">
                  <c:v>3.6790191438313001E-3</c:v>
                </c:pt>
                <c:pt idx="3320">
                  <c:v>3.84241393838763E-3</c:v>
                </c:pt>
                <c:pt idx="3321">
                  <c:v>4.0045611503489202E-3</c:v>
                </c:pt>
                <c:pt idx="3322">
                  <c:v>4.1700546287479498E-3</c:v>
                </c:pt>
                <c:pt idx="3323">
                  <c:v>4.3419775676421498E-3</c:v>
                </c:pt>
                <c:pt idx="3324">
                  <c:v>4.5211609127399502E-3</c:v>
                </c:pt>
                <c:pt idx="3325">
                  <c:v>4.7071462207311102E-3</c:v>
                </c:pt>
                <c:pt idx="3326">
                  <c:v>4.8928768829704598E-3</c:v>
                </c:pt>
                <c:pt idx="3327">
                  <c:v>5.07715759937339E-3</c:v>
                </c:pt>
                <c:pt idx="3328">
                  <c:v>5.2622408302938498E-3</c:v>
                </c:pt>
                <c:pt idx="3329">
                  <c:v>5.4465274974959304E-3</c:v>
                </c:pt>
                <c:pt idx="3330">
                  <c:v>5.6362187647780101E-3</c:v>
                </c:pt>
                <c:pt idx="3331">
                  <c:v>5.8295272528730404E-3</c:v>
                </c:pt>
                <c:pt idx="3332">
                  <c:v>6.0289501876389798E-3</c:v>
                </c:pt>
                <c:pt idx="3333">
                  <c:v>6.2347747229139399E-3</c:v>
                </c:pt>
                <c:pt idx="3334">
                  <c:v>6.4453853241133998E-3</c:v>
                </c:pt>
                <c:pt idx="3335">
                  <c:v>6.6522348601616701E-3</c:v>
                </c:pt>
                <c:pt idx="3336">
                  <c:v>6.8543308868397601E-3</c:v>
                </c:pt>
                <c:pt idx="3337">
                  <c:v>7.0589018178062101E-3</c:v>
                </c:pt>
                <c:pt idx="3338">
                  <c:v>7.2652093596841504E-3</c:v>
                </c:pt>
                <c:pt idx="3339">
                  <c:v>7.4819352331064303E-3</c:v>
                </c:pt>
                <c:pt idx="3340">
                  <c:v>7.7028768922007499E-3</c:v>
                </c:pt>
                <c:pt idx="3341">
                  <c:v>7.9216233754584604E-3</c:v>
                </c:pt>
                <c:pt idx="3342">
                  <c:v>8.14366612115861E-3</c:v>
                </c:pt>
                <c:pt idx="3343">
                  <c:v>8.3654177377344204E-3</c:v>
                </c:pt>
                <c:pt idx="3344">
                  <c:v>8.5889785204835405E-3</c:v>
                </c:pt>
                <c:pt idx="3345">
                  <c:v>8.81427803554935E-3</c:v>
                </c:pt>
                <c:pt idx="3346">
                  <c:v>9.0383792297524107E-3</c:v>
                </c:pt>
                <c:pt idx="3347">
                  <c:v>9.2637000091212209E-3</c:v>
                </c:pt>
                <c:pt idx="3348">
                  <c:v>9.4959539738384106E-3</c:v>
                </c:pt>
                <c:pt idx="3349">
                  <c:v>9.7311851312504808E-3</c:v>
                </c:pt>
                <c:pt idx="3350">
                  <c:v>9.9691460947548497E-3</c:v>
                </c:pt>
                <c:pt idx="3351">
                  <c:v>1.0208074171861699E-2</c:v>
                </c:pt>
                <c:pt idx="3352">
                  <c:v>1.0442413712063401E-2</c:v>
                </c:pt>
                <c:pt idx="3353">
                  <c:v>1.0676748206067401E-2</c:v>
                </c:pt>
                <c:pt idx="3354">
                  <c:v>1.091533150482E-2</c:v>
                </c:pt>
                <c:pt idx="3355">
                  <c:v>1.11579816460974E-2</c:v>
                </c:pt>
                <c:pt idx="3356">
                  <c:v>1.1404563896689E-2</c:v>
                </c:pt>
                <c:pt idx="3357">
                  <c:v>1.1651588673280099E-2</c:v>
                </c:pt>
                <c:pt idx="3358">
                  <c:v>1.1895441748558701E-2</c:v>
                </c:pt>
                <c:pt idx="3359">
                  <c:v>1.21372722967313E-2</c:v>
                </c:pt>
                <c:pt idx="3360">
                  <c:v>1.23807701407705E-2</c:v>
                </c:pt>
                <c:pt idx="3361">
                  <c:v>1.26274515993427E-2</c:v>
                </c:pt>
                <c:pt idx="3362">
                  <c:v>1.2873624473360001E-2</c:v>
                </c:pt>
                <c:pt idx="3363">
                  <c:v>1.3120927245445601E-2</c:v>
                </c:pt>
                <c:pt idx="3364">
                  <c:v>1.33674136644873E-2</c:v>
                </c:pt>
                <c:pt idx="3365">
                  <c:v>1.36165210557791E-2</c:v>
                </c:pt>
                <c:pt idx="3366">
                  <c:v>1.3871709515605299E-2</c:v>
                </c:pt>
                <c:pt idx="3367">
                  <c:v>1.41297513043507E-2</c:v>
                </c:pt>
                <c:pt idx="3368">
                  <c:v>1.4384511631420301E-2</c:v>
                </c:pt>
                <c:pt idx="3369">
                  <c:v>1.46378844019696E-2</c:v>
                </c:pt>
                <c:pt idx="3370">
                  <c:v>1.48820711097272E-2</c:v>
                </c:pt>
                <c:pt idx="3371">
                  <c:v>1.51223006893394E-2</c:v>
                </c:pt>
                <c:pt idx="3372">
                  <c:v>1.53624105909923E-2</c:v>
                </c:pt>
                <c:pt idx="3373">
                  <c:v>1.56004586525213E-2</c:v>
                </c:pt>
                <c:pt idx="3374">
                  <c:v>1.5840828700228699E-2</c:v>
                </c:pt>
                <c:pt idx="3375">
                  <c:v>1.6077949423571099E-2</c:v>
                </c:pt>
                <c:pt idx="3376">
                  <c:v>1.6312012191765101E-2</c:v>
                </c:pt>
                <c:pt idx="3377">
                  <c:v>1.6542341194562601E-2</c:v>
                </c:pt>
                <c:pt idx="3378">
                  <c:v>1.67624110849065E-2</c:v>
                </c:pt>
                <c:pt idx="3379">
                  <c:v>1.6969793058725001E-2</c:v>
                </c:pt>
                <c:pt idx="3380">
                  <c:v>1.7166737082537201E-2</c:v>
                </c:pt>
                <c:pt idx="3381">
                  <c:v>1.7368237145543999E-2</c:v>
                </c:pt>
                <c:pt idx="3382">
                  <c:v>1.7684136873647699E-2</c:v>
                </c:pt>
                <c:pt idx="3383">
                  <c:v>1.7974816800321401E-2</c:v>
                </c:pt>
                <c:pt idx="3384">
                  <c:v>1.8035016396382299E-2</c:v>
                </c:pt>
                <c:pt idx="3385">
                  <c:v>1.80749457613932E-2</c:v>
                </c:pt>
                <c:pt idx="3386">
                  <c:v>1.82081492622739E-2</c:v>
                </c:pt>
                <c:pt idx="3387">
                  <c:v>1.8340606286325199E-2</c:v>
                </c:pt>
                <c:pt idx="3388">
                  <c:v>1.8444656447215001E-2</c:v>
                </c:pt>
                <c:pt idx="3389">
                  <c:v>1.8538049486091099E-2</c:v>
                </c:pt>
                <c:pt idx="3390">
                  <c:v>1.8617164414006002E-2</c:v>
                </c:pt>
                <c:pt idx="3391">
                  <c:v>1.8670575413058599E-2</c:v>
                </c:pt>
                <c:pt idx="3392">
                  <c:v>1.8687670257876699E-2</c:v>
                </c:pt>
                <c:pt idx="3393">
                  <c:v>1.8695550814969601E-2</c:v>
                </c:pt>
                <c:pt idx="3394">
                  <c:v>1.8686514683036601E-2</c:v>
                </c:pt>
                <c:pt idx="3395">
                  <c:v>1.86774785511035E-2</c:v>
                </c:pt>
                <c:pt idx="3396">
                  <c:v>1.8630689087161301E-2</c:v>
                </c:pt>
                <c:pt idx="3397">
                  <c:v>1.8556317223132501E-2</c:v>
                </c:pt>
                <c:pt idx="3398">
                  <c:v>1.8459646312853101E-2</c:v>
                </c:pt>
                <c:pt idx="3399">
                  <c:v>1.8342074572938301E-2</c:v>
                </c:pt>
                <c:pt idx="3400">
                  <c:v>1.8202641866750802E-2</c:v>
                </c:pt>
                <c:pt idx="3401">
                  <c:v>1.80390180029627E-2</c:v>
                </c:pt>
                <c:pt idx="3402">
                  <c:v>1.7847974667985999E-2</c:v>
                </c:pt>
                <c:pt idx="3403">
                  <c:v>1.7634944462386701E-2</c:v>
                </c:pt>
                <c:pt idx="3404">
                  <c:v>1.74077187862311E-2</c:v>
                </c:pt>
                <c:pt idx="3405">
                  <c:v>1.7159916087106101E-2</c:v>
                </c:pt>
                <c:pt idx="3406">
                  <c:v>1.6886784052461301E-2</c:v>
                </c:pt>
                <c:pt idx="3407">
                  <c:v>1.6594873613178299E-2</c:v>
                </c:pt>
                <c:pt idx="3408">
                  <c:v>1.62821608533734E-2</c:v>
                </c:pt>
                <c:pt idx="3409">
                  <c:v>1.5956360002168699E-2</c:v>
                </c:pt>
                <c:pt idx="3410">
                  <c:v>1.5617110147911201E-2</c:v>
                </c:pt>
                <c:pt idx="3411">
                  <c:v>1.52596153145667E-2</c:v>
                </c:pt>
                <c:pt idx="3412">
                  <c:v>1.48907543045182E-2</c:v>
                </c:pt>
                <c:pt idx="3413">
                  <c:v>1.4516377077948501E-2</c:v>
                </c:pt>
                <c:pt idx="3414">
                  <c:v>1.41265997597516E-2</c:v>
                </c:pt>
                <c:pt idx="3415">
                  <c:v>1.3725776110661E-2</c:v>
                </c:pt>
                <c:pt idx="3416">
                  <c:v>1.3316407205876801E-2</c:v>
                </c:pt>
                <c:pt idx="3417">
                  <c:v>1.28922222010099E-2</c:v>
                </c:pt>
                <c:pt idx="3418">
                  <c:v>1.2465650692917701E-2</c:v>
                </c:pt>
                <c:pt idx="3419">
                  <c:v>1.20357954606855E-2</c:v>
                </c:pt>
                <c:pt idx="3420">
                  <c:v>1.1599090379953599E-2</c:v>
                </c:pt>
                <c:pt idx="3421">
                  <c:v>1.11591522990664E-2</c:v>
                </c:pt>
                <c:pt idx="3422">
                  <c:v>1.0719127599156201E-2</c:v>
                </c:pt>
                <c:pt idx="3423">
                  <c:v>1.0279621269952501E-2</c:v>
                </c:pt>
                <c:pt idx="3424">
                  <c:v>9.8352390265745403E-3</c:v>
                </c:pt>
                <c:pt idx="3425">
                  <c:v>9.3926227761176699E-3</c:v>
                </c:pt>
                <c:pt idx="3426">
                  <c:v>8.95196570749952E-3</c:v>
                </c:pt>
                <c:pt idx="3427">
                  <c:v>8.5144402531010105E-3</c:v>
                </c:pt>
                <c:pt idx="3428">
                  <c:v>8.0869704866465501E-3</c:v>
                </c:pt>
                <c:pt idx="3429">
                  <c:v>7.6605284077077597E-3</c:v>
                </c:pt>
                <c:pt idx="3430">
                  <c:v>7.2385737848461099E-3</c:v>
                </c:pt>
                <c:pt idx="3431">
                  <c:v>6.8253388483174304E-3</c:v>
                </c:pt>
                <c:pt idx="3432">
                  <c:v>6.4201136677997997E-3</c:v>
                </c:pt>
                <c:pt idx="3433">
                  <c:v>6.0221328963485704E-3</c:v>
                </c:pt>
                <c:pt idx="3434">
                  <c:v>5.6347874435165998E-3</c:v>
                </c:pt>
                <c:pt idx="3435">
                  <c:v>5.2582291366674496E-3</c:v>
                </c:pt>
                <c:pt idx="3436">
                  <c:v>4.89167911771826E-3</c:v>
                </c:pt>
                <c:pt idx="3437">
                  <c:v>4.5364367066848803E-3</c:v>
                </c:pt>
                <c:pt idx="3438">
                  <c:v>4.1917537551502699E-3</c:v>
                </c:pt>
                <c:pt idx="3439">
                  <c:v>3.8590131279386498E-3</c:v>
                </c:pt>
                <c:pt idx="3440">
                  <c:v>3.5351793094778199E-3</c:v>
                </c:pt>
                <c:pt idx="3441">
                  <c:v>3.2228507615052102E-3</c:v>
                </c:pt>
                <c:pt idx="3442">
                  <c:v>2.9250078092183098E-3</c:v>
                </c:pt>
                <c:pt idx="3443">
                  <c:v>2.6423980244161599E-3</c:v>
                </c:pt>
                <c:pt idx="3444">
                  <c:v>2.36715856885767E-3</c:v>
                </c:pt>
                <c:pt idx="3445">
                  <c:v>2.1034353978594601E-3</c:v>
                </c:pt>
                <c:pt idx="3446">
                  <c:v>1.8536554666864001E-3</c:v>
                </c:pt>
                <c:pt idx="3447">
                  <c:v>1.6142408987046199E-3</c:v>
                </c:pt>
                <c:pt idx="3448">
                  <c:v>1.38548952666962E-3</c:v>
                </c:pt>
                <c:pt idx="3449">
                  <c:v>1.16502138302295E-3</c:v>
                </c:pt>
                <c:pt idx="3450">
                  <c:v>9.5669452468169101E-4</c:v>
                </c:pt>
                <c:pt idx="3451">
                  <c:v>7.5746803290064203E-4</c:v>
                </c:pt>
                <c:pt idx="3452">
                  <c:v>5.6993941358934104E-4</c:v>
                </c:pt>
                <c:pt idx="3453">
                  <c:v>3.9501008100376397E-4</c:v>
                </c:pt>
                <c:pt idx="3454">
                  <c:v>2.25019366127507E-4</c:v>
                </c:pt>
                <c:pt idx="3455" formatCode="0.00E+00">
                  <c:v>6.0169763354566399E-5</c:v>
                </c:pt>
                <c:pt idx="3456" formatCode="0.00E+00">
                  <c:v>-9.3813683184774301E-5</c:v>
                </c:pt>
                <c:pt idx="3457">
                  <c:v>-2.3478544055985099E-4</c:v>
                </c:pt>
                <c:pt idx="3458">
                  <c:v>-3.6427738029628002E-4</c:v>
                </c:pt>
                <c:pt idx="3459">
                  <c:v>-4.9055861290177804E-4</c:v>
                </c:pt>
                <c:pt idx="3460">
                  <c:v>-6.1319873729929499E-4</c:v>
                </c:pt>
                <c:pt idx="3461">
                  <c:v>-7.2455894669699698E-4</c:v>
                </c:pt>
                <c:pt idx="3462">
                  <c:v>-8.2963235985662796E-4</c:v>
                </c:pt>
                <c:pt idx="3463">
                  <c:v>-9.2931009194511605E-4</c:v>
                </c:pt>
                <c:pt idx="3464">
                  <c:v>-1.02202303176451E-3</c:v>
                </c:pt>
                <c:pt idx="3465">
                  <c:v>-1.1110411387514399E-3</c:v>
                </c:pt>
                <c:pt idx="3466">
                  <c:v>-1.1981987116490699E-3</c:v>
                </c:pt>
                <c:pt idx="3467">
                  <c:v>-1.2780767274161E-3</c:v>
                </c:pt>
                <c:pt idx="3468">
                  <c:v>-1.3481147050730701E-3</c:v>
                </c:pt>
                <c:pt idx="3469">
                  <c:v>-1.41788359888403E-3</c:v>
                </c:pt>
                <c:pt idx="3470">
                  <c:v>-1.4862661895698201E-3</c:v>
                </c:pt>
                <c:pt idx="3471">
                  <c:v>-1.5462077951588599E-3</c:v>
                </c:pt>
                <c:pt idx="3472">
                  <c:v>-1.5993186545959601E-3</c:v>
                </c:pt>
                <c:pt idx="3473">
                  <c:v>-1.6492255603255E-3</c:v>
                </c:pt>
                <c:pt idx="3474">
                  <c:v>-1.7058607154674199E-3</c:v>
                </c:pt>
                <c:pt idx="3475">
                  <c:v>-1.75969676965148E-3</c:v>
                </c:pt>
                <c:pt idx="3476">
                  <c:v>-1.805158699721E-3</c:v>
                </c:pt>
                <c:pt idx="3477">
                  <c:v>-1.8477849617083899E-3</c:v>
                </c:pt>
                <c:pt idx="3478">
                  <c:v>-1.87994294187218E-3</c:v>
                </c:pt>
                <c:pt idx="3479">
                  <c:v>-1.90540395675016E-3</c:v>
                </c:pt>
                <c:pt idx="3480">
                  <c:v>-1.9319943710747901E-3</c:v>
                </c:pt>
                <c:pt idx="3481">
                  <c:v>-1.9652992003089801E-3</c:v>
                </c:pt>
                <c:pt idx="3482">
                  <c:v>-1.9961130295911502E-3</c:v>
                </c:pt>
                <c:pt idx="3483">
                  <c:v>-2.02566641545056E-3</c:v>
                </c:pt>
                <c:pt idx="3484">
                  <c:v>-2.0553101406020498E-3</c:v>
                </c:pt>
                <c:pt idx="3485">
                  <c:v>-2.08209247913917E-3</c:v>
                </c:pt>
                <c:pt idx="3486">
                  <c:v>-2.1094773447551999E-3</c:v>
                </c:pt>
                <c:pt idx="3487">
                  <c:v>-2.1284491452709998E-3</c:v>
                </c:pt>
                <c:pt idx="3488">
                  <c:v>-2.1449377474255901E-3</c:v>
                </c:pt>
                <c:pt idx="3489">
                  <c:v>-2.1667605451048898E-3</c:v>
                </c:pt>
                <c:pt idx="3490">
                  <c:v>-2.19231058041646E-3</c:v>
                </c:pt>
                <c:pt idx="3491">
                  <c:v>-2.2131067679151501E-3</c:v>
                </c:pt>
                <c:pt idx="3492">
                  <c:v>-2.2283623636628102E-3</c:v>
                </c:pt>
                <c:pt idx="3493">
                  <c:v>-2.24100366880526E-3</c:v>
                </c:pt>
                <c:pt idx="3494">
                  <c:v>-2.2509156581212398E-3</c:v>
                </c:pt>
                <c:pt idx="3495">
                  <c:v>-2.2665599232061999E-3</c:v>
                </c:pt>
                <c:pt idx="3496">
                  <c:v>-2.2797552338950401E-3</c:v>
                </c:pt>
                <c:pt idx="3497">
                  <c:v>-2.29098787395754E-3</c:v>
                </c:pt>
                <c:pt idx="3498">
                  <c:v>-2.30539335330535E-3</c:v>
                </c:pt>
                <c:pt idx="3499">
                  <c:v>-2.3213239798199801E-3</c:v>
                </c:pt>
                <c:pt idx="3500">
                  <c:v>-2.3351429761657E-3</c:v>
                </c:pt>
                <c:pt idx="3501">
                  <c:v>-2.3429028419016599E-3</c:v>
                </c:pt>
                <c:pt idx="3502">
                  <c:v>-2.3487260964350702E-3</c:v>
                </c:pt>
                <c:pt idx="3503">
                  <c:v>-2.3573504117236901E-3</c:v>
                </c:pt>
                <c:pt idx="3504">
                  <c:v>-2.3712243041748302E-3</c:v>
                </c:pt>
                <c:pt idx="3505">
                  <c:v>-2.38627891380548E-3</c:v>
                </c:pt>
                <c:pt idx="3506">
                  <c:v>-2.3969387362577201E-3</c:v>
                </c:pt>
                <c:pt idx="3507">
                  <c:v>-2.3973716942446198E-3</c:v>
                </c:pt>
                <c:pt idx="3508">
                  <c:v>-2.4011641085597501E-3</c:v>
                </c:pt>
                <c:pt idx="3509">
                  <c:v>-2.4049565228748799E-3</c:v>
                </c:pt>
                <c:pt idx="3510">
                  <c:v>-2.4130308493665199E-3</c:v>
                </c:pt>
                <c:pt idx="3511">
                  <c:v>-2.4157749554381599E-3</c:v>
                </c:pt>
                <c:pt idx="3512">
                  <c:v>-2.4275053452953799E-3</c:v>
                </c:pt>
                <c:pt idx="3513">
                  <c:v>-2.4451953998566901E-3</c:v>
                </c:pt>
                <c:pt idx="3514">
                  <c:v>-2.45289717146384E-3</c:v>
                </c:pt>
                <c:pt idx="3515">
                  <c:v>-2.4578976724488602E-3</c:v>
                </c:pt>
                <c:pt idx="3516">
                  <c:v>-2.4592480275556399E-3</c:v>
                </c:pt>
                <c:pt idx="3517">
                  <c:v>-2.46059838266243E-3</c:v>
                </c:pt>
                <c:pt idx="3518">
                  <c:v>-2.46439192481895E-3</c:v>
                </c:pt>
                <c:pt idx="3519">
                  <c:v>-2.47570869510725E-3</c:v>
                </c:pt>
                <c:pt idx="3520">
                  <c:v>-2.4865249837136799E-3</c:v>
                </c:pt>
                <c:pt idx="3521">
                  <c:v>-2.4860865792113501E-3</c:v>
                </c:pt>
                <c:pt idx="3522">
                  <c:v>-2.48656364566672E-3</c:v>
                </c:pt>
                <c:pt idx="3523">
                  <c:v>-2.4870407121220899E-3</c:v>
                </c:pt>
                <c:pt idx="3524">
                  <c:v>-2.4879914298357301E-3</c:v>
                </c:pt>
                <c:pt idx="3525">
                  <c:v>-2.4941403714064401E-3</c:v>
                </c:pt>
                <c:pt idx="3526">
                  <c:v>-2.5057402356294502E-3</c:v>
                </c:pt>
                <c:pt idx="3527">
                  <c:v>-2.5137897439500502E-3</c:v>
                </c:pt>
                <c:pt idx="3528">
                  <c:v>-2.5141442343641798E-3</c:v>
                </c:pt>
                <c:pt idx="3529">
                  <c:v>-2.5126858722532802E-3</c:v>
                </c:pt>
                <c:pt idx="3530">
                  <c:v>-2.5121094689558999E-3</c:v>
                </c:pt>
                <c:pt idx="3531">
                  <c:v>-2.5126977462523901E-3</c:v>
                </c:pt>
                <c:pt idx="3532">
                  <c:v>-2.5132860235488699E-3</c:v>
                </c:pt>
                <c:pt idx="3533">
                  <c:v>-2.5209273741590302E-3</c:v>
                </c:pt>
                <c:pt idx="3534">
                  <c:v>-2.5264809351934398E-3</c:v>
                </c:pt>
                <c:pt idx="3535">
                  <c:v>-2.5311941224064002E-3</c:v>
                </c:pt>
                <c:pt idx="3536">
                  <c:v>-2.53255009127049E-3</c:v>
                </c:pt>
                <c:pt idx="3537">
                  <c:v>-2.52783680235553E-3</c:v>
                </c:pt>
                <c:pt idx="3538">
                  <c:v>-2.52721400078808E-3</c:v>
                </c:pt>
                <c:pt idx="3539">
                  <c:v>-2.5280291993728101E-3</c:v>
                </c:pt>
                <c:pt idx="3540">
                  <c:v>-2.5288443979575499E-3</c:v>
                </c:pt>
                <c:pt idx="3541">
                  <c:v>-2.5390075704175702E-3</c:v>
                </c:pt>
                <c:pt idx="3542">
                  <c:v>-2.5512126770961601E-3</c:v>
                </c:pt>
                <c:pt idx="3543">
                  <c:v>-2.5581286486617998E-3</c:v>
                </c:pt>
                <c:pt idx="3544">
                  <c:v>-2.5533222831569799E-3</c:v>
                </c:pt>
                <c:pt idx="3545">
                  <c:v>-2.5527809698325699E-3</c:v>
                </c:pt>
                <c:pt idx="3546">
                  <c:v>-2.5527438466883402E-3</c:v>
                </c:pt>
                <c:pt idx="3547">
                  <c:v>-2.5557778718560899E-3</c:v>
                </c:pt>
                <c:pt idx="3548">
                  <c:v>-2.55881189702384E-3</c:v>
                </c:pt>
                <c:pt idx="3549">
                  <c:v>-2.56114305884524E-3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B317-447E-9469-62AA0DB95C95}"/>
            </c:ext>
          </c:extLst>
        </c:ser>
        <c:ser>
          <c:idx val="0"/>
          <c:order val="8"/>
          <c:tx>
            <c:strRef>
              <c:f>'Figure 2a BSA sup75 increase'!$B$1</c:f>
              <c:strCache>
                <c:ptCount val="1"/>
                <c:pt idx="0">
                  <c:v>LS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'Figure 2a BSA sup75 increase'!$A$2:$A$6105</c:f>
              <c:numCache>
                <c:formatCode>General</c:formatCode>
                <c:ptCount val="6104"/>
                <c:pt idx="0">
                  <c:v>-0.27000274797784901</c:v>
                </c:pt>
                <c:pt idx="1">
                  <c:v>-0.26345092126558101</c:v>
                </c:pt>
                <c:pt idx="2">
                  <c:v>-0.256899094553312</c:v>
                </c:pt>
                <c:pt idx="3">
                  <c:v>-0.250347267841043</c:v>
                </c:pt>
                <c:pt idx="4">
                  <c:v>-0.24379544112877499</c:v>
                </c:pt>
                <c:pt idx="5">
                  <c:v>-0.23724361441650599</c:v>
                </c:pt>
                <c:pt idx="6">
                  <c:v>-0.23069178770423701</c:v>
                </c:pt>
                <c:pt idx="7">
                  <c:v>-0.22413996099196901</c:v>
                </c:pt>
                <c:pt idx="8">
                  <c:v>-0.2175881342797</c:v>
                </c:pt>
                <c:pt idx="9">
                  <c:v>-0.211036307567431</c:v>
                </c:pt>
                <c:pt idx="10">
                  <c:v>-0.20448448085516199</c:v>
                </c:pt>
                <c:pt idx="11">
                  <c:v>-0.19793265414289399</c:v>
                </c:pt>
                <c:pt idx="12">
                  <c:v>-0.19138082743062501</c:v>
                </c:pt>
                <c:pt idx="13">
                  <c:v>-0.18482900071835601</c:v>
                </c:pt>
                <c:pt idx="14">
                  <c:v>-0.178277174006088</c:v>
                </c:pt>
                <c:pt idx="15">
                  <c:v>-0.171725347293819</c:v>
                </c:pt>
                <c:pt idx="16">
                  <c:v>-0.16517352058154999</c:v>
                </c:pt>
                <c:pt idx="17">
                  <c:v>-0.15862169386928199</c:v>
                </c:pt>
                <c:pt idx="18">
                  <c:v>-0.15206986715701301</c:v>
                </c:pt>
                <c:pt idx="19">
                  <c:v>-0.14551804044474401</c:v>
                </c:pt>
                <c:pt idx="20">
                  <c:v>-0.138966213732475</c:v>
                </c:pt>
                <c:pt idx="21">
                  <c:v>-0.132414387020207</c:v>
                </c:pt>
                <c:pt idx="22">
                  <c:v>-0.12586256030793799</c:v>
                </c:pt>
                <c:pt idx="23">
                  <c:v>-0.119310733595669</c:v>
                </c:pt>
                <c:pt idx="24">
                  <c:v>-0.112758906883401</c:v>
                </c:pt>
                <c:pt idx="25">
                  <c:v>-0.10620708017113201</c:v>
                </c:pt>
                <c:pt idx="26">
                  <c:v>-9.9655253458863294E-2</c:v>
                </c:pt>
                <c:pt idx="27">
                  <c:v>-9.3103426746594498E-2</c:v>
                </c:pt>
                <c:pt idx="28">
                  <c:v>-8.6551600034325799E-2</c:v>
                </c:pt>
                <c:pt idx="29">
                  <c:v>-7.9999773322057197E-2</c:v>
                </c:pt>
                <c:pt idx="30">
                  <c:v>-7.3447946609788498E-2</c:v>
                </c:pt>
                <c:pt idx="31">
                  <c:v>-6.6896119897519798E-2</c:v>
                </c:pt>
                <c:pt idx="32">
                  <c:v>-6.0344293185251099E-2</c:v>
                </c:pt>
                <c:pt idx="33">
                  <c:v>-5.3792466472982303E-2</c:v>
                </c:pt>
                <c:pt idx="34">
                  <c:v>-4.7240639760713597E-2</c:v>
                </c:pt>
                <c:pt idx="35">
                  <c:v>-4.0688813048444898E-2</c:v>
                </c:pt>
                <c:pt idx="36">
                  <c:v>-3.4136986336176199E-2</c:v>
                </c:pt>
                <c:pt idx="37">
                  <c:v>-2.75851596239075E-2</c:v>
                </c:pt>
                <c:pt idx="38">
                  <c:v>-2.1033332911638902E-2</c:v>
                </c:pt>
                <c:pt idx="39">
                  <c:v>-1.4481506199370201E-2</c:v>
                </c:pt>
                <c:pt idx="40">
                  <c:v>-7.9296794871014601E-3</c:v>
                </c:pt>
                <c:pt idx="41">
                  <c:v>-1.37785277483276E-3</c:v>
                </c:pt>
                <c:pt idx="42">
                  <c:v>5.1739739374359502E-3</c:v>
                </c:pt>
                <c:pt idx="43">
                  <c:v>1.17258006497047E-2</c:v>
                </c:pt>
                <c:pt idx="44">
                  <c:v>1.82776273619734E-2</c:v>
                </c:pt>
                <c:pt idx="45">
                  <c:v>2.4829454074242099E-2</c:v>
                </c:pt>
                <c:pt idx="46">
                  <c:v>3.1381280786510798E-2</c:v>
                </c:pt>
                <c:pt idx="47">
                  <c:v>3.7933107498779498E-2</c:v>
                </c:pt>
                <c:pt idx="48">
                  <c:v>4.4484934211048197E-2</c:v>
                </c:pt>
                <c:pt idx="49">
                  <c:v>5.1036760923316798E-2</c:v>
                </c:pt>
                <c:pt idx="50">
                  <c:v>5.7588587635585498E-2</c:v>
                </c:pt>
                <c:pt idx="51">
                  <c:v>6.4140414347854197E-2</c:v>
                </c:pt>
                <c:pt idx="52">
                  <c:v>7.0692241060123007E-2</c:v>
                </c:pt>
                <c:pt idx="53">
                  <c:v>7.7244067772391706E-2</c:v>
                </c:pt>
                <c:pt idx="54">
                  <c:v>8.3795894484660405E-2</c:v>
                </c:pt>
                <c:pt idx="55">
                  <c:v>9.0347721196929104E-2</c:v>
                </c:pt>
                <c:pt idx="56">
                  <c:v>9.6899547909197803E-2</c:v>
                </c:pt>
                <c:pt idx="57">
                  <c:v>0.103451374621466</c:v>
                </c:pt>
                <c:pt idx="58">
                  <c:v>0.11000320133373501</c:v>
                </c:pt>
                <c:pt idx="59">
                  <c:v>0.116555028046004</c:v>
                </c:pt>
                <c:pt idx="60">
                  <c:v>0.123106854758273</c:v>
                </c:pt>
                <c:pt idx="61">
                  <c:v>0.12965868147054099</c:v>
                </c:pt>
                <c:pt idx="62">
                  <c:v>0.13621050818281</c:v>
                </c:pt>
                <c:pt idx="63">
                  <c:v>0.142762334895079</c:v>
                </c:pt>
                <c:pt idx="64">
                  <c:v>0.14931416160734701</c:v>
                </c:pt>
                <c:pt idx="65">
                  <c:v>0.15586598831961601</c:v>
                </c:pt>
                <c:pt idx="66">
                  <c:v>0.16241781503188499</c:v>
                </c:pt>
                <c:pt idx="67">
                  <c:v>0.16896964174415299</c:v>
                </c:pt>
                <c:pt idx="68">
                  <c:v>0.175521468456422</c:v>
                </c:pt>
                <c:pt idx="69">
                  <c:v>0.182073295168691</c:v>
                </c:pt>
                <c:pt idx="70">
                  <c:v>0.18862512188096001</c:v>
                </c:pt>
                <c:pt idx="71">
                  <c:v>0.19517694859322801</c:v>
                </c:pt>
                <c:pt idx="72">
                  <c:v>0.20172877530549699</c:v>
                </c:pt>
                <c:pt idx="73">
                  <c:v>0.20828060201776599</c:v>
                </c:pt>
                <c:pt idx="74">
                  <c:v>0.214832428730034</c:v>
                </c:pt>
                <c:pt idx="75">
                  <c:v>0.221384255442303</c:v>
                </c:pt>
                <c:pt idx="76">
                  <c:v>0.22793608215457201</c:v>
                </c:pt>
                <c:pt idx="77">
                  <c:v>0.23448790886684001</c:v>
                </c:pt>
                <c:pt idx="78">
                  <c:v>0.24103973557910899</c:v>
                </c:pt>
                <c:pt idx="79">
                  <c:v>0.24759156229137799</c:v>
                </c:pt>
                <c:pt idx="80">
                  <c:v>0.25414338900364702</c:v>
                </c:pt>
                <c:pt idx="81">
                  <c:v>0.26069521571591497</c:v>
                </c:pt>
                <c:pt idx="82">
                  <c:v>0.26724704242818398</c:v>
                </c:pt>
                <c:pt idx="83">
                  <c:v>0.27379886914045298</c:v>
                </c:pt>
                <c:pt idx="84">
                  <c:v>0.28035069585272099</c:v>
                </c:pt>
                <c:pt idx="85">
                  <c:v>0.28690252256498999</c:v>
                </c:pt>
                <c:pt idx="86">
                  <c:v>0.293454349277259</c:v>
                </c:pt>
                <c:pt idx="87">
                  <c:v>0.300006175989527</c:v>
                </c:pt>
                <c:pt idx="88">
                  <c:v>0.30655800270179601</c:v>
                </c:pt>
                <c:pt idx="89">
                  <c:v>0.31310982941406501</c:v>
                </c:pt>
                <c:pt idx="90">
                  <c:v>0.31966165612633402</c:v>
                </c:pt>
                <c:pt idx="91">
                  <c:v>0.32621348283860202</c:v>
                </c:pt>
                <c:pt idx="92">
                  <c:v>0.33276530955087102</c:v>
                </c:pt>
                <c:pt idx="93">
                  <c:v>0.33931713626313997</c:v>
                </c:pt>
                <c:pt idx="94">
                  <c:v>0.34586896297540798</c:v>
                </c:pt>
                <c:pt idx="95">
                  <c:v>0.35242078968767698</c:v>
                </c:pt>
                <c:pt idx="96">
                  <c:v>0.35897261639994599</c:v>
                </c:pt>
                <c:pt idx="97">
                  <c:v>0.36552444311221399</c:v>
                </c:pt>
                <c:pt idx="98">
                  <c:v>0.372076269824483</c:v>
                </c:pt>
                <c:pt idx="99">
                  <c:v>0.378628096536752</c:v>
                </c:pt>
                <c:pt idx="100">
                  <c:v>0.38517992324902101</c:v>
                </c:pt>
                <c:pt idx="101">
                  <c:v>0.39173174996128901</c:v>
                </c:pt>
                <c:pt idx="102">
                  <c:v>0.39828357667355802</c:v>
                </c:pt>
                <c:pt idx="103">
                  <c:v>0.40483540338582702</c:v>
                </c:pt>
                <c:pt idx="104">
                  <c:v>0.41138723009809502</c:v>
                </c:pt>
                <c:pt idx="105">
                  <c:v>0.41793905681036397</c:v>
                </c:pt>
                <c:pt idx="106">
                  <c:v>0.42449088352263298</c:v>
                </c:pt>
                <c:pt idx="107">
                  <c:v>0.43104271023490198</c:v>
                </c:pt>
                <c:pt idx="108">
                  <c:v>0.43759453694716999</c:v>
                </c:pt>
                <c:pt idx="109">
                  <c:v>0.44414636365943899</c:v>
                </c:pt>
                <c:pt idx="110">
                  <c:v>0.450698190371708</c:v>
                </c:pt>
                <c:pt idx="111">
                  <c:v>0.457250017083976</c:v>
                </c:pt>
                <c:pt idx="112">
                  <c:v>0.46380184379624501</c:v>
                </c:pt>
                <c:pt idx="113">
                  <c:v>0.47035367050851401</c:v>
                </c:pt>
                <c:pt idx="114">
                  <c:v>0.47690549722078202</c:v>
                </c:pt>
                <c:pt idx="115">
                  <c:v>0.48345732393305102</c:v>
                </c:pt>
                <c:pt idx="116">
                  <c:v>0.49000915064532002</c:v>
                </c:pt>
                <c:pt idx="117">
                  <c:v>0.49656097735758897</c:v>
                </c:pt>
                <c:pt idx="118">
                  <c:v>0.50311280406985703</c:v>
                </c:pt>
                <c:pt idx="119">
                  <c:v>0.50966463078212598</c:v>
                </c:pt>
                <c:pt idx="120">
                  <c:v>0.51621645749439504</c:v>
                </c:pt>
                <c:pt idx="121">
                  <c:v>0.52276828420666299</c:v>
                </c:pt>
                <c:pt idx="122">
                  <c:v>0.52932011091893205</c:v>
                </c:pt>
                <c:pt idx="123">
                  <c:v>0.535871937631201</c:v>
                </c:pt>
                <c:pt idx="124">
                  <c:v>0.54242376434346895</c:v>
                </c:pt>
                <c:pt idx="125">
                  <c:v>0.54897559105573801</c:v>
                </c:pt>
                <c:pt idx="126">
                  <c:v>0.55552741776800696</c:v>
                </c:pt>
                <c:pt idx="127">
                  <c:v>0.56207924448027502</c:v>
                </c:pt>
                <c:pt idx="128">
                  <c:v>0.56863107119254397</c:v>
                </c:pt>
                <c:pt idx="129">
                  <c:v>0.57518289790481303</c:v>
                </c:pt>
                <c:pt idx="130">
                  <c:v>0.58173472461708098</c:v>
                </c:pt>
                <c:pt idx="131">
                  <c:v>0.58828655132935004</c:v>
                </c:pt>
                <c:pt idx="132">
                  <c:v>0.59483837804161899</c:v>
                </c:pt>
                <c:pt idx="133">
                  <c:v>0.60139020475388805</c:v>
                </c:pt>
                <c:pt idx="134">
                  <c:v>0.607942031466156</c:v>
                </c:pt>
                <c:pt idx="135">
                  <c:v>0.61449385817842495</c:v>
                </c:pt>
                <c:pt idx="136">
                  <c:v>0.62104568489069401</c:v>
                </c:pt>
                <c:pt idx="137">
                  <c:v>0.62759751160296295</c:v>
                </c:pt>
                <c:pt idx="138">
                  <c:v>0.63414933831523101</c:v>
                </c:pt>
                <c:pt idx="139">
                  <c:v>0.64070116502749996</c:v>
                </c:pt>
                <c:pt idx="140">
                  <c:v>0.64725299173976902</c:v>
                </c:pt>
                <c:pt idx="141">
                  <c:v>0.65380481845203697</c:v>
                </c:pt>
                <c:pt idx="142">
                  <c:v>0.66035664516430603</c:v>
                </c:pt>
                <c:pt idx="143">
                  <c:v>0.66690847187657498</c:v>
                </c:pt>
                <c:pt idx="144">
                  <c:v>0.67346029858884404</c:v>
                </c:pt>
                <c:pt idx="145">
                  <c:v>0.68001212530111199</c:v>
                </c:pt>
                <c:pt idx="146">
                  <c:v>0.68656395201338105</c:v>
                </c:pt>
                <c:pt idx="147">
                  <c:v>0.69311577872565</c:v>
                </c:pt>
                <c:pt idx="148">
                  <c:v>0.69966760543791795</c:v>
                </c:pt>
                <c:pt idx="149">
                  <c:v>0.70621943215018701</c:v>
                </c:pt>
                <c:pt idx="150">
                  <c:v>0.71277125886245596</c:v>
                </c:pt>
                <c:pt idx="151">
                  <c:v>0.71932308557472402</c:v>
                </c:pt>
                <c:pt idx="152">
                  <c:v>0.72587491228699297</c:v>
                </c:pt>
                <c:pt idx="153">
                  <c:v>0.73242673899926203</c:v>
                </c:pt>
                <c:pt idx="154">
                  <c:v>0.73897856571152998</c:v>
                </c:pt>
                <c:pt idx="155">
                  <c:v>0.74553039242379904</c:v>
                </c:pt>
                <c:pt idx="156">
                  <c:v>0.75208221913606799</c:v>
                </c:pt>
                <c:pt idx="157">
                  <c:v>0.75863404584833705</c:v>
                </c:pt>
                <c:pt idx="158">
                  <c:v>0.765185872560605</c:v>
                </c:pt>
                <c:pt idx="159">
                  <c:v>0.77173769927287394</c:v>
                </c:pt>
                <c:pt idx="160">
                  <c:v>0.778289525985143</c:v>
                </c:pt>
                <c:pt idx="161">
                  <c:v>0.78484135269741095</c:v>
                </c:pt>
                <c:pt idx="162">
                  <c:v>0.79139317940968001</c:v>
                </c:pt>
                <c:pt idx="163">
                  <c:v>0.79794500612194896</c:v>
                </c:pt>
                <c:pt idx="164">
                  <c:v>0.80449683283421702</c:v>
                </c:pt>
                <c:pt idx="165">
                  <c:v>0.81104865954648597</c:v>
                </c:pt>
                <c:pt idx="166">
                  <c:v>0.81760048625875503</c:v>
                </c:pt>
                <c:pt idx="167">
                  <c:v>0.82415231297102298</c:v>
                </c:pt>
                <c:pt idx="168">
                  <c:v>0.83070413968329204</c:v>
                </c:pt>
                <c:pt idx="169">
                  <c:v>0.83725596639556099</c:v>
                </c:pt>
                <c:pt idx="170">
                  <c:v>0.84380779310783005</c:v>
                </c:pt>
                <c:pt idx="171">
                  <c:v>0.850359619820098</c:v>
                </c:pt>
                <c:pt idx="172">
                  <c:v>0.85691144653236695</c:v>
                </c:pt>
                <c:pt idx="173">
                  <c:v>0.86346327324463601</c:v>
                </c:pt>
                <c:pt idx="174">
                  <c:v>0.87001509995690396</c:v>
                </c:pt>
                <c:pt idx="175">
                  <c:v>0.87656692666917302</c:v>
                </c:pt>
                <c:pt idx="176">
                  <c:v>0.88311875338144197</c:v>
                </c:pt>
                <c:pt idx="177">
                  <c:v>0.88967058009371103</c:v>
                </c:pt>
                <c:pt idx="178">
                  <c:v>0.89622240680597898</c:v>
                </c:pt>
                <c:pt idx="179">
                  <c:v>0.90277423351824804</c:v>
                </c:pt>
                <c:pt idx="180">
                  <c:v>0.90932606023051699</c:v>
                </c:pt>
                <c:pt idx="181">
                  <c:v>0.91587788694278605</c:v>
                </c:pt>
                <c:pt idx="182">
                  <c:v>0.922429713655054</c:v>
                </c:pt>
                <c:pt idx="183">
                  <c:v>0.92898154036732306</c:v>
                </c:pt>
                <c:pt idx="184">
                  <c:v>0.935533367079592</c:v>
                </c:pt>
                <c:pt idx="185">
                  <c:v>0.94208519379185995</c:v>
                </c:pt>
                <c:pt idx="186">
                  <c:v>0.94863702050412901</c:v>
                </c:pt>
                <c:pt idx="187">
                  <c:v>0.95518884721639796</c:v>
                </c:pt>
                <c:pt idx="188">
                  <c:v>0.96174067392866602</c:v>
                </c:pt>
                <c:pt idx="189">
                  <c:v>0.96829250064093497</c:v>
                </c:pt>
                <c:pt idx="190">
                  <c:v>0.97484432735320403</c:v>
                </c:pt>
                <c:pt idx="191">
                  <c:v>0.98139615406547198</c:v>
                </c:pt>
                <c:pt idx="192">
                  <c:v>0.98794798077774104</c:v>
                </c:pt>
                <c:pt idx="193">
                  <c:v>0.99449980749000999</c:v>
                </c:pt>
                <c:pt idx="194">
                  <c:v>1.0010516342022799</c:v>
                </c:pt>
                <c:pt idx="195">
                  <c:v>1.0076034609145501</c:v>
                </c:pt>
                <c:pt idx="196">
                  <c:v>1.0141552876268201</c:v>
                </c:pt>
                <c:pt idx="197">
                  <c:v>1.02070711433908</c:v>
                </c:pt>
                <c:pt idx="198">
                  <c:v>1.02725894105135</c:v>
                </c:pt>
                <c:pt idx="199">
                  <c:v>1.0338107677636199</c:v>
                </c:pt>
                <c:pt idx="200">
                  <c:v>1.0403625944758901</c:v>
                </c:pt>
                <c:pt idx="201">
                  <c:v>1.04691442118816</c:v>
                </c:pt>
                <c:pt idx="202">
                  <c:v>1.05346624790043</c:v>
                </c:pt>
                <c:pt idx="203">
                  <c:v>1.0600180746126999</c:v>
                </c:pt>
                <c:pt idx="204">
                  <c:v>1.0665699013249701</c:v>
                </c:pt>
                <c:pt idx="205">
                  <c:v>1.07312172803723</c:v>
                </c:pt>
                <c:pt idx="206">
                  <c:v>1.0796735547495</c:v>
                </c:pt>
                <c:pt idx="207">
                  <c:v>1.0862253814617699</c:v>
                </c:pt>
                <c:pt idx="208">
                  <c:v>1.0927772081740399</c:v>
                </c:pt>
                <c:pt idx="209">
                  <c:v>1.0993290348863101</c:v>
                </c:pt>
                <c:pt idx="210">
                  <c:v>1.10588086159858</c:v>
                </c:pt>
                <c:pt idx="211">
                  <c:v>1.11243268831085</c:v>
                </c:pt>
                <c:pt idx="212">
                  <c:v>1.1189845150231199</c:v>
                </c:pt>
                <c:pt idx="213">
                  <c:v>1.1255363417353801</c:v>
                </c:pt>
                <c:pt idx="214">
                  <c:v>1.13208816844765</c:v>
                </c:pt>
                <c:pt idx="215">
                  <c:v>1.13863999515992</c:v>
                </c:pt>
                <c:pt idx="216">
                  <c:v>1.1451918218721899</c:v>
                </c:pt>
                <c:pt idx="217">
                  <c:v>1.1517436485844601</c:v>
                </c:pt>
                <c:pt idx="218">
                  <c:v>1.15829547529673</c:v>
                </c:pt>
                <c:pt idx="219">
                  <c:v>1.164847302009</c:v>
                </c:pt>
                <c:pt idx="220">
                  <c:v>1.17139912872126</c:v>
                </c:pt>
                <c:pt idx="221">
                  <c:v>1.1779509554335299</c:v>
                </c:pt>
                <c:pt idx="222">
                  <c:v>1.1845027821458001</c:v>
                </c:pt>
                <c:pt idx="223">
                  <c:v>1.19105460885807</c:v>
                </c:pt>
                <c:pt idx="224">
                  <c:v>1.19760643557034</c:v>
                </c:pt>
                <c:pt idx="225">
                  <c:v>1.2041582622826099</c:v>
                </c:pt>
                <c:pt idx="226">
                  <c:v>1.2107100889948801</c:v>
                </c:pt>
                <c:pt idx="227">
                  <c:v>1.21726191570715</c:v>
                </c:pt>
                <c:pt idx="228">
                  <c:v>1.22381374241941</c:v>
                </c:pt>
                <c:pt idx="229">
                  <c:v>1.2303655691316799</c:v>
                </c:pt>
                <c:pt idx="230">
                  <c:v>1.2369173958439501</c:v>
                </c:pt>
                <c:pt idx="231">
                  <c:v>1.2434692225562201</c:v>
                </c:pt>
                <c:pt idx="232">
                  <c:v>1.25002104926849</c:v>
                </c:pt>
                <c:pt idx="233">
                  <c:v>1.25657287598076</c:v>
                </c:pt>
                <c:pt idx="234">
                  <c:v>1.2631247026930299</c:v>
                </c:pt>
                <c:pt idx="235">
                  <c:v>1.2696765294053001</c:v>
                </c:pt>
                <c:pt idx="236">
                  <c:v>1.27622835611756</c:v>
                </c:pt>
                <c:pt idx="237">
                  <c:v>1.28278018282983</c:v>
                </c:pt>
                <c:pt idx="238">
                  <c:v>1.2893320095420999</c:v>
                </c:pt>
                <c:pt idx="239">
                  <c:v>1.2958838362543701</c:v>
                </c:pt>
                <c:pt idx="240">
                  <c:v>1.30243566296664</c:v>
                </c:pt>
                <c:pt idx="241">
                  <c:v>1.30898748967891</c:v>
                </c:pt>
                <c:pt idx="242">
                  <c:v>1.3155393163911799</c:v>
                </c:pt>
                <c:pt idx="243">
                  <c:v>1.3220911431034399</c:v>
                </c:pt>
                <c:pt idx="244">
                  <c:v>1.3286429698157101</c:v>
                </c:pt>
                <c:pt idx="245">
                  <c:v>1.33519479652798</c:v>
                </c:pt>
                <c:pt idx="246">
                  <c:v>1.34174662324025</c:v>
                </c:pt>
                <c:pt idx="247">
                  <c:v>1.3482984499525199</c:v>
                </c:pt>
                <c:pt idx="248">
                  <c:v>1.3548502766647901</c:v>
                </c:pt>
                <c:pt idx="249">
                  <c:v>1.36140210337706</c:v>
                </c:pt>
                <c:pt idx="250">
                  <c:v>1.36795393008933</c:v>
                </c:pt>
                <c:pt idx="251">
                  <c:v>1.3745057568015899</c:v>
                </c:pt>
                <c:pt idx="252">
                  <c:v>1.3810575835138601</c:v>
                </c:pt>
                <c:pt idx="253">
                  <c:v>1.38760941022613</c:v>
                </c:pt>
                <c:pt idx="254">
                  <c:v>1.3941612369384</c:v>
                </c:pt>
                <c:pt idx="255">
                  <c:v>1.4007130636506699</c:v>
                </c:pt>
                <c:pt idx="256">
                  <c:v>1.4072648903629399</c:v>
                </c:pt>
                <c:pt idx="257">
                  <c:v>1.4138167170752101</c:v>
                </c:pt>
                <c:pt idx="258">
                  <c:v>1.42036854378748</c:v>
                </c:pt>
                <c:pt idx="259">
                  <c:v>1.42692037049974</c:v>
                </c:pt>
                <c:pt idx="260">
                  <c:v>1.4334721972120099</c:v>
                </c:pt>
                <c:pt idx="261">
                  <c:v>1.4400240239242801</c:v>
                </c:pt>
                <c:pt idx="262">
                  <c:v>1.44657585063655</c:v>
                </c:pt>
                <c:pt idx="263">
                  <c:v>1.45312767734882</c:v>
                </c:pt>
                <c:pt idx="264">
                  <c:v>1.4596795040610899</c:v>
                </c:pt>
                <c:pt idx="265">
                  <c:v>1.4662313307733601</c:v>
                </c:pt>
                <c:pt idx="266">
                  <c:v>1.47278315748563</c:v>
                </c:pt>
                <c:pt idx="267">
                  <c:v>1.47933498419789</c:v>
                </c:pt>
                <c:pt idx="268">
                  <c:v>1.4858868109101599</c:v>
                </c:pt>
                <c:pt idx="269">
                  <c:v>1.4924386376224299</c:v>
                </c:pt>
                <c:pt idx="270">
                  <c:v>1.4989904643347001</c:v>
                </c:pt>
                <c:pt idx="271">
                  <c:v>1.50554229104697</c:v>
                </c:pt>
                <c:pt idx="272">
                  <c:v>1.51209411775924</c:v>
                </c:pt>
                <c:pt idx="273">
                  <c:v>1.5186459444715099</c:v>
                </c:pt>
                <c:pt idx="274">
                  <c:v>1.5251977711837701</c:v>
                </c:pt>
                <c:pt idx="275">
                  <c:v>1.53174959789604</c:v>
                </c:pt>
                <c:pt idx="276">
                  <c:v>1.53830142460831</c:v>
                </c:pt>
                <c:pt idx="277">
                  <c:v>1.5448532513205799</c:v>
                </c:pt>
                <c:pt idx="278">
                  <c:v>1.5514050780328501</c:v>
                </c:pt>
                <c:pt idx="279">
                  <c:v>1.5579569047451201</c:v>
                </c:pt>
                <c:pt idx="280">
                  <c:v>1.56450873145739</c:v>
                </c:pt>
                <c:pt idx="281">
                  <c:v>1.5710605581696599</c:v>
                </c:pt>
                <c:pt idx="282">
                  <c:v>1.5776123848819199</c:v>
                </c:pt>
                <c:pt idx="283">
                  <c:v>1.5841642115941901</c:v>
                </c:pt>
                <c:pt idx="284">
                  <c:v>1.59071603830646</c:v>
                </c:pt>
                <c:pt idx="285">
                  <c:v>1.59726786501873</c:v>
                </c:pt>
                <c:pt idx="286">
                  <c:v>1.6038196917309999</c:v>
                </c:pt>
                <c:pt idx="287">
                  <c:v>1.6103715184432701</c:v>
                </c:pt>
                <c:pt idx="288">
                  <c:v>1.61692334515554</c:v>
                </c:pt>
                <c:pt idx="289">
                  <c:v>1.6234751718678</c:v>
                </c:pt>
                <c:pt idx="290">
                  <c:v>1.6300269985800699</c:v>
                </c:pt>
                <c:pt idx="291">
                  <c:v>1.6365788252923399</c:v>
                </c:pt>
                <c:pt idx="292">
                  <c:v>1.6431306520046101</c:v>
                </c:pt>
                <c:pt idx="293">
                  <c:v>1.64968247871688</c:v>
                </c:pt>
                <c:pt idx="294">
                  <c:v>1.65623430542915</c:v>
                </c:pt>
                <c:pt idx="295">
                  <c:v>1.6627861321414199</c:v>
                </c:pt>
                <c:pt idx="296">
                  <c:v>1.6693379588536901</c:v>
                </c:pt>
                <c:pt idx="297">
                  <c:v>1.67588978556595</c:v>
                </c:pt>
                <c:pt idx="298">
                  <c:v>1.68244161227822</c:v>
                </c:pt>
                <c:pt idx="299">
                  <c:v>1.6889934389904899</c:v>
                </c:pt>
                <c:pt idx="300">
                  <c:v>1.6955452657027601</c:v>
                </c:pt>
                <c:pt idx="301">
                  <c:v>1.70209709241503</c:v>
                </c:pt>
                <c:pt idx="302">
                  <c:v>1.7086489191273</c:v>
                </c:pt>
                <c:pt idx="303">
                  <c:v>1.7152007458395699</c:v>
                </c:pt>
                <c:pt idx="304">
                  <c:v>1.7217525725518401</c:v>
                </c:pt>
                <c:pt idx="305">
                  <c:v>1.7283043992641001</c:v>
                </c:pt>
                <c:pt idx="306">
                  <c:v>1.73485622597637</c:v>
                </c:pt>
                <c:pt idx="307">
                  <c:v>1.74140805268864</c:v>
                </c:pt>
                <c:pt idx="308">
                  <c:v>1.7479598794009099</c:v>
                </c:pt>
                <c:pt idx="309">
                  <c:v>1.7545117061131801</c:v>
                </c:pt>
                <c:pt idx="310">
                  <c:v>1.76106353282545</c:v>
                </c:pt>
                <c:pt idx="311">
                  <c:v>1.76761535953772</c:v>
                </c:pt>
                <c:pt idx="312">
                  <c:v>1.7741671862499799</c:v>
                </c:pt>
                <c:pt idx="313">
                  <c:v>1.7807190129622501</c:v>
                </c:pt>
                <c:pt idx="314">
                  <c:v>1.7872708396745201</c:v>
                </c:pt>
                <c:pt idx="315">
                  <c:v>1.79382266638679</c:v>
                </c:pt>
                <c:pt idx="316">
                  <c:v>1.8003744930990599</c:v>
                </c:pt>
                <c:pt idx="317">
                  <c:v>1.8069263198113299</c:v>
                </c:pt>
                <c:pt idx="318">
                  <c:v>1.8134781465236001</c:v>
                </c:pt>
                <c:pt idx="319">
                  <c:v>1.82002997323587</c:v>
                </c:pt>
                <c:pt idx="320">
                  <c:v>1.82658179994813</c:v>
                </c:pt>
                <c:pt idx="321">
                  <c:v>1.8331336266603999</c:v>
                </c:pt>
                <c:pt idx="322">
                  <c:v>1.8396854533726701</c:v>
                </c:pt>
                <c:pt idx="323">
                  <c:v>1.84623728008494</c:v>
                </c:pt>
                <c:pt idx="324">
                  <c:v>1.85278910679721</c:v>
                </c:pt>
                <c:pt idx="325">
                  <c:v>1.8593409335094799</c:v>
                </c:pt>
                <c:pt idx="326">
                  <c:v>1.8658927602217501</c:v>
                </c:pt>
                <c:pt idx="327">
                  <c:v>1.87244458693402</c:v>
                </c:pt>
                <c:pt idx="328">
                  <c:v>1.87899641364628</c:v>
                </c:pt>
                <c:pt idx="329">
                  <c:v>1.88554824035855</c:v>
                </c:pt>
                <c:pt idx="330">
                  <c:v>1.8921000670708199</c:v>
                </c:pt>
                <c:pt idx="331">
                  <c:v>1.8986518937830901</c:v>
                </c:pt>
                <c:pt idx="332">
                  <c:v>1.90520372049536</c:v>
                </c:pt>
                <c:pt idx="333">
                  <c:v>1.91175554720763</c:v>
                </c:pt>
                <c:pt idx="334">
                  <c:v>1.9183073739198999</c:v>
                </c:pt>
                <c:pt idx="335">
                  <c:v>1.9248592006321701</c:v>
                </c:pt>
                <c:pt idx="336">
                  <c:v>1.93141102734443</c:v>
                </c:pt>
                <c:pt idx="337">
                  <c:v>1.9379628540567</c:v>
                </c:pt>
                <c:pt idx="338">
                  <c:v>1.9445146807689699</c:v>
                </c:pt>
                <c:pt idx="339">
                  <c:v>1.9510665074812401</c:v>
                </c:pt>
                <c:pt idx="340">
                  <c:v>1.9576183341935101</c:v>
                </c:pt>
                <c:pt idx="341">
                  <c:v>1.96417016090578</c:v>
                </c:pt>
                <c:pt idx="342">
                  <c:v>1.97072198761805</c:v>
                </c:pt>
                <c:pt idx="343">
                  <c:v>1.9772738143303099</c:v>
                </c:pt>
                <c:pt idx="344">
                  <c:v>1.9838256410425801</c:v>
                </c:pt>
                <c:pt idx="345">
                  <c:v>1.99037746775485</c:v>
                </c:pt>
                <c:pt idx="346">
                  <c:v>1.99692929446712</c:v>
                </c:pt>
                <c:pt idx="347">
                  <c:v>2.0034811211793899</c:v>
                </c:pt>
                <c:pt idx="348">
                  <c:v>2.0100329478916601</c:v>
                </c:pt>
                <c:pt idx="349">
                  <c:v>2.0165847746039298</c:v>
                </c:pt>
                <c:pt idx="350">
                  <c:v>2.0231366013162</c:v>
                </c:pt>
                <c:pt idx="351">
                  <c:v>2.0296884280284599</c:v>
                </c:pt>
                <c:pt idx="352">
                  <c:v>2.0362402547407301</c:v>
                </c:pt>
                <c:pt idx="353">
                  <c:v>2.0427920814529998</c:v>
                </c:pt>
                <c:pt idx="354">
                  <c:v>2.04934390816527</c:v>
                </c:pt>
                <c:pt idx="355">
                  <c:v>2.0558957348775402</c:v>
                </c:pt>
                <c:pt idx="356">
                  <c:v>2.0624475615898099</c:v>
                </c:pt>
                <c:pt idx="357">
                  <c:v>2.0689993883020801</c:v>
                </c:pt>
                <c:pt idx="358">
                  <c:v>2.0755512150143498</c:v>
                </c:pt>
                <c:pt idx="359">
                  <c:v>2.0821030417266102</c:v>
                </c:pt>
                <c:pt idx="360">
                  <c:v>2.0886548684388799</c:v>
                </c:pt>
                <c:pt idx="361">
                  <c:v>2.0952066951511501</c:v>
                </c:pt>
                <c:pt idx="362">
                  <c:v>2.1017585218634198</c:v>
                </c:pt>
                <c:pt idx="363">
                  <c:v>2.10831034857569</c:v>
                </c:pt>
                <c:pt idx="364">
                  <c:v>2.1148621752879602</c:v>
                </c:pt>
                <c:pt idx="365">
                  <c:v>2.1214140020002299</c:v>
                </c:pt>
                <c:pt idx="366">
                  <c:v>2.1279658287125001</c:v>
                </c:pt>
                <c:pt idx="367">
                  <c:v>2.13451765542476</c:v>
                </c:pt>
                <c:pt idx="368">
                  <c:v>2.1410694821370302</c:v>
                </c:pt>
                <c:pt idx="369">
                  <c:v>2.1476213088492999</c:v>
                </c:pt>
                <c:pt idx="370">
                  <c:v>2.1541731355615701</c:v>
                </c:pt>
                <c:pt idx="371">
                  <c:v>2.1607249622738398</c:v>
                </c:pt>
                <c:pt idx="372">
                  <c:v>2.16727678898611</c:v>
                </c:pt>
                <c:pt idx="373">
                  <c:v>2.1738286156983802</c:v>
                </c:pt>
                <c:pt idx="374">
                  <c:v>2.1803804424106401</c:v>
                </c:pt>
                <c:pt idx="375">
                  <c:v>2.1869322691229098</c:v>
                </c:pt>
                <c:pt idx="376">
                  <c:v>2.19348409583518</c:v>
                </c:pt>
                <c:pt idx="377">
                  <c:v>2.2000359225474502</c:v>
                </c:pt>
                <c:pt idx="378">
                  <c:v>2.2065877492597199</c:v>
                </c:pt>
                <c:pt idx="379">
                  <c:v>2.2131395759719901</c:v>
                </c:pt>
                <c:pt idx="380">
                  <c:v>2.2196914026842598</c:v>
                </c:pt>
                <c:pt idx="381">
                  <c:v>2.22624322939653</c:v>
                </c:pt>
                <c:pt idx="382">
                  <c:v>2.2327950561087899</c:v>
                </c:pt>
                <c:pt idx="383">
                  <c:v>2.2393468828210601</c:v>
                </c:pt>
                <c:pt idx="384">
                  <c:v>2.2458987095333298</c:v>
                </c:pt>
                <c:pt idx="385">
                  <c:v>2.2524505362456</c:v>
                </c:pt>
                <c:pt idx="386">
                  <c:v>2.2590023629578702</c:v>
                </c:pt>
                <c:pt idx="387">
                  <c:v>2.2655541896701399</c:v>
                </c:pt>
                <c:pt idx="388">
                  <c:v>2.2721060163824101</c:v>
                </c:pt>
                <c:pt idx="389">
                  <c:v>2.2786578430946798</c:v>
                </c:pt>
                <c:pt idx="390">
                  <c:v>2.2852096698069402</c:v>
                </c:pt>
                <c:pt idx="391">
                  <c:v>2.2917614965192099</c:v>
                </c:pt>
                <c:pt idx="392">
                  <c:v>2.2983133232314801</c:v>
                </c:pt>
                <c:pt idx="393">
                  <c:v>2.3048651499437498</c:v>
                </c:pt>
                <c:pt idx="394">
                  <c:v>2.31141697665602</c:v>
                </c:pt>
                <c:pt idx="395">
                  <c:v>2.3179688033682901</c:v>
                </c:pt>
                <c:pt idx="396">
                  <c:v>2.3245206300805599</c:v>
                </c:pt>
                <c:pt idx="397">
                  <c:v>2.3310724567928198</c:v>
                </c:pt>
                <c:pt idx="398">
                  <c:v>2.33762428350509</c:v>
                </c:pt>
                <c:pt idx="399">
                  <c:v>2.3441761102173602</c:v>
                </c:pt>
                <c:pt idx="400">
                  <c:v>2.3507279369296299</c:v>
                </c:pt>
                <c:pt idx="401">
                  <c:v>2.3572797636419001</c:v>
                </c:pt>
                <c:pt idx="402">
                  <c:v>2.3638315903541698</c:v>
                </c:pt>
                <c:pt idx="403">
                  <c:v>2.37038341706644</c:v>
                </c:pt>
                <c:pt idx="404">
                  <c:v>2.3769352437787101</c:v>
                </c:pt>
                <c:pt idx="405">
                  <c:v>2.3834870704909701</c:v>
                </c:pt>
                <c:pt idx="406">
                  <c:v>2.3900388972032398</c:v>
                </c:pt>
                <c:pt idx="407">
                  <c:v>2.39659072391551</c:v>
                </c:pt>
                <c:pt idx="408">
                  <c:v>2.4031425506277801</c:v>
                </c:pt>
                <c:pt idx="409">
                  <c:v>2.4096943773400499</c:v>
                </c:pt>
                <c:pt idx="410">
                  <c:v>2.41624620405232</c:v>
                </c:pt>
                <c:pt idx="411">
                  <c:v>2.4227980307645902</c:v>
                </c:pt>
                <c:pt idx="412">
                  <c:v>2.4293498574768599</c:v>
                </c:pt>
                <c:pt idx="413">
                  <c:v>2.4359016841891199</c:v>
                </c:pt>
                <c:pt idx="414">
                  <c:v>2.4424535109013901</c:v>
                </c:pt>
                <c:pt idx="415">
                  <c:v>2.4490053376136598</c:v>
                </c:pt>
                <c:pt idx="416">
                  <c:v>2.45555716432593</c:v>
                </c:pt>
                <c:pt idx="417">
                  <c:v>2.4621089910382001</c:v>
                </c:pt>
                <c:pt idx="418">
                  <c:v>2.4686608177504699</c:v>
                </c:pt>
                <c:pt idx="419">
                  <c:v>2.47521264446274</c:v>
                </c:pt>
                <c:pt idx="420">
                  <c:v>2.481764471175</c:v>
                </c:pt>
                <c:pt idx="421">
                  <c:v>2.4883162978872702</c:v>
                </c:pt>
                <c:pt idx="422">
                  <c:v>2.4948681245995399</c:v>
                </c:pt>
                <c:pt idx="423">
                  <c:v>2.5014199513118101</c:v>
                </c:pt>
                <c:pt idx="424">
                  <c:v>2.5079717780240798</c:v>
                </c:pt>
                <c:pt idx="425">
                  <c:v>2.5145236047363499</c:v>
                </c:pt>
                <c:pt idx="426">
                  <c:v>2.5210754314486201</c:v>
                </c:pt>
                <c:pt idx="427">
                  <c:v>2.5276272581608898</c:v>
                </c:pt>
                <c:pt idx="428">
                  <c:v>2.5341790848731498</c:v>
                </c:pt>
                <c:pt idx="429">
                  <c:v>2.54073091158542</c:v>
                </c:pt>
                <c:pt idx="430">
                  <c:v>2.5472827382976901</c:v>
                </c:pt>
                <c:pt idx="431">
                  <c:v>2.5538345650099599</c:v>
                </c:pt>
                <c:pt idx="432">
                  <c:v>2.56038639172223</c:v>
                </c:pt>
                <c:pt idx="433">
                  <c:v>2.5669382184345002</c:v>
                </c:pt>
                <c:pt idx="434">
                  <c:v>2.5734900451467699</c:v>
                </c:pt>
                <c:pt idx="435">
                  <c:v>2.5800418718590401</c:v>
                </c:pt>
                <c:pt idx="436">
                  <c:v>2.5865936985713001</c:v>
                </c:pt>
                <c:pt idx="437">
                  <c:v>2.5931455252835698</c:v>
                </c:pt>
                <c:pt idx="438">
                  <c:v>2.59969735199584</c:v>
                </c:pt>
                <c:pt idx="439">
                  <c:v>2.6062491787081101</c:v>
                </c:pt>
                <c:pt idx="440">
                  <c:v>2.6128010054203799</c:v>
                </c:pt>
                <c:pt idx="441">
                  <c:v>2.61935283213265</c:v>
                </c:pt>
                <c:pt idx="442">
                  <c:v>2.6259046588449202</c:v>
                </c:pt>
                <c:pt idx="443">
                  <c:v>2.6324564855571801</c:v>
                </c:pt>
                <c:pt idx="444">
                  <c:v>2.6390083122694499</c:v>
                </c:pt>
                <c:pt idx="445">
                  <c:v>2.64556013898172</c:v>
                </c:pt>
                <c:pt idx="446">
                  <c:v>2.6521119656939902</c:v>
                </c:pt>
                <c:pt idx="447">
                  <c:v>2.6586637924062599</c:v>
                </c:pt>
                <c:pt idx="448">
                  <c:v>2.6652156191185301</c:v>
                </c:pt>
                <c:pt idx="449">
                  <c:v>2.6717674458307998</c:v>
                </c:pt>
                <c:pt idx="450">
                  <c:v>2.67831927254307</c:v>
                </c:pt>
                <c:pt idx="451">
                  <c:v>2.68487109925533</c:v>
                </c:pt>
                <c:pt idx="452">
                  <c:v>2.6914229259676001</c:v>
                </c:pt>
                <c:pt idx="453">
                  <c:v>2.6979747526798699</c:v>
                </c:pt>
                <c:pt idx="454">
                  <c:v>2.70452657939214</c:v>
                </c:pt>
                <c:pt idx="455">
                  <c:v>2.7110784061044102</c:v>
                </c:pt>
                <c:pt idx="456">
                  <c:v>2.7176302328166799</c:v>
                </c:pt>
                <c:pt idx="457">
                  <c:v>2.7241820595289501</c:v>
                </c:pt>
                <c:pt idx="458">
                  <c:v>2.7307338862412198</c:v>
                </c:pt>
                <c:pt idx="459">
                  <c:v>2.7372857129534802</c:v>
                </c:pt>
                <c:pt idx="460">
                  <c:v>2.7438375396657499</c:v>
                </c:pt>
                <c:pt idx="461">
                  <c:v>2.7503893663780201</c:v>
                </c:pt>
                <c:pt idx="462">
                  <c:v>2.7569411930902898</c:v>
                </c:pt>
                <c:pt idx="463">
                  <c:v>2.76349301980256</c:v>
                </c:pt>
                <c:pt idx="464">
                  <c:v>2.7700448465148302</c:v>
                </c:pt>
                <c:pt idx="465">
                  <c:v>2.7765966732270999</c:v>
                </c:pt>
                <c:pt idx="466">
                  <c:v>2.7831484999393701</c:v>
                </c:pt>
                <c:pt idx="467">
                  <c:v>2.78970032665163</c:v>
                </c:pt>
                <c:pt idx="468">
                  <c:v>2.7962521533639002</c:v>
                </c:pt>
                <c:pt idx="469">
                  <c:v>2.8028039800761699</c:v>
                </c:pt>
                <c:pt idx="470">
                  <c:v>2.8093558067884401</c:v>
                </c:pt>
                <c:pt idx="471">
                  <c:v>2.8159076335007098</c:v>
                </c:pt>
                <c:pt idx="472">
                  <c:v>2.82245946021298</c:v>
                </c:pt>
                <c:pt idx="473">
                  <c:v>2.8290112869252502</c:v>
                </c:pt>
                <c:pt idx="474">
                  <c:v>2.8355631136375101</c:v>
                </c:pt>
                <c:pt idx="475">
                  <c:v>2.8421149403497799</c:v>
                </c:pt>
                <c:pt idx="476">
                  <c:v>2.84866676706205</c:v>
                </c:pt>
                <c:pt idx="477">
                  <c:v>2.8552185937743202</c:v>
                </c:pt>
                <c:pt idx="478">
                  <c:v>2.8617704204865899</c:v>
                </c:pt>
                <c:pt idx="479">
                  <c:v>2.8683222471988601</c:v>
                </c:pt>
                <c:pt idx="480">
                  <c:v>2.8748740739111298</c:v>
                </c:pt>
                <c:pt idx="481">
                  <c:v>2.8814259006234</c:v>
                </c:pt>
                <c:pt idx="482">
                  <c:v>2.8879777273356599</c:v>
                </c:pt>
                <c:pt idx="483">
                  <c:v>2.8945295540479301</c:v>
                </c:pt>
                <c:pt idx="484">
                  <c:v>2.9010813807601998</c:v>
                </c:pt>
                <c:pt idx="485">
                  <c:v>2.90763320747247</c:v>
                </c:pt>
                <c:pt idx="486">
                  <c:v>2.9141850341847402</c:v>
                </c:pt>
                <c:pt idx="487">
                  <c:v>2.9207368608970099</c:v>
                </c:pt>
                <c:pt idx="488">
                  <c:v>2.9272886876092801</c:v>
                </c:pt>
                <c:pt idx="489">
                  <c:v>2.9338405143215498</c:v>
                </c:pt>
                <c:pt idx="490">
                  <c:v>2.9403923410338102</c:v>
                </c:pt>
                <c:pt idx="491">
                  <c:v>2.9469441677460799</c:v>
                </c:pt>
                <c:pt idx="492">
                  <c:v>2.9534959944583501</c:v>
                </c:pt>
                <c:pt idx="493">
                  <c:v>2.9600478211706198</c:v>
                </c:pt>
                <c:pt idx="494">
                  <c:v>2.96659964788289</c:v>
                </c:pt>
                <c:pt idx="495">
                  <c:v>2.9731514745951602</c:v>
                </c:pt>
                <c:pt idx="496">
                  <c:v>2.9797033013074299</c:v>
                </c:pt>
                <c:pt idx="497">
                  <c:v>2.9862551280197001</c:v>
                </c:pt>
                <c:pt idx="498">
                  <c:v>2.99280695473196</c:v>
                </c:pt>
                <c:pt idx="499">
                  <c:v>2.9993587814442302</c:v>
                </c:pt>
                <c:pt idx="500">
                  <c:v>3.0059106081564999</c:v>
                </c:pt>
                <c:pt idx="501">
                  <c:v>3.0124624348687701</c:v>
                </c:pt>
                <c:pt idx="502">
                  <c:v>3.0190142615810398</c:v>
                </c:pt>
                <c:pt idx="503">
                  <c:v>3.02556608829331</c:v>
                </c:pt>
                <c:pt idx="504">
                  <c:v>3.0321179150055801</c:v>
                </c:pt>
                <c:pt idx="505">
                  <c:v>3.0386697417178401</c:v>
                </c:pt>
                <c:pt idx="506">
                  <c:v>3.0452215684301098</c:v>
                </c:pt>
                <c:pt idx="507">
                  <c:v>3.05177339514238</c:v>
                </c:pt>
                <c:pt idx="508">
                  <c:v>3.0583252218546502</c:v>
                </c:pt>
                <c:pt idx="509">
                  <c:v>3.0648770485669199</c:v>
                </c:pt>
                <c:pt idx="510">
                  <c:v>3.0714288752791901</c:v>
                </c:pt>
                <c:pt idx="511">
                  <c:v>3.0779807019914598</c:v>
                </c:pt>
                <c:pt idx="512">
                  <c:v>3.08453252870373</c:v>
                </c:pt>
                <c:pt idx="513">
                  <c:v>3.0910843554159899</c:v>
                </c:pt>
                <c:pt idx="514">
                  <c:v>3.0976361821282601</c:v>
                </c:pt>
                <c:pt idx="515">
                  <c:v>3.1041880088405298</c:v>
                </c:pt>
                <c:pt idx="516">
                  <c:v>3.1107398355528</c:v>
                </c:pt>
                <c:pt idx="517">
                  <c:v>3.1172916622650702</c:v>
                </c:pt>
                <c:pt idx="518">
                  <c:v>3.1238434889773399</c:v>
                </c:pt>
                <c:pt idx="519">
                  <c:v>3.13039531568961</c:v>
                </c:pt>
                <c:pt idx="520">
                  <c:v>3.13694714240187</c:v>
                </c:pt>
                <c:pt idx="521">
                  <c:v>3.1434989691141402</c:v>
                </c:pt>
                <c:pt idx="522">
                  <c:v>3.1500507958264099</c:v>
                </c:pt>
                <c:pt idx="523">
                  <c:v>3.1566026225386801</c:v>
                </c:pt>
                <c:pt idx="524">
                  <c:v>3.1631544492509498</c:v>
                </c:pt>
                <c:pt idx="525">
                  <c:v>3.16970627596322</c:v>
                </c:pt>
                <c:pt idx="526">
                  <c:v>3.1762581026754901</c:v>
                </c:pt>
                <c:pt idx="527">
                  <c:v>3.1828099293877599</c:v>
                </c:pt>
                <c:pt idx="528">
                  <c:v>3.1893617561000198</c:v>
                </c:pt>
                <c:pt idx="529">
                  <c:v>3.19591358281229</c:v>
                </c:pt>
                <c:pt idx="530">
                  <c:v>3.2024654095245602</c:v>
                </c:pt>
                <c:pt idx="531">
                  <c:v>3.2090172362368299</c:v>
                </c:pt>
                <c:pt idx="532">
                  <c:v>3.2155690629491001</c:v>
                </c:pt>
                <c:pt idx="533">
                  <c:v>3.2221208896613698</c:v>
                </c:pt>
                <c:pt idx="534">
                  <c:v>3.22867271637364</c:v>
                </c:pt>
                <c:pt idx="535">
                  <c:v>3.2352245430859101</c:v>
                </c:pt>
                <c:pt idx="536">
                  <c:v>3.2417763697981701</c:v>
                </c:pt>
                <c:pt idx="537">
                  <c:v>3.2483281965104398</c:v>
                </c:pt>
                <c:pt idx="538">
                  <c:v>3.25488002322271</c:v>
                </c:pt>
                <c:pt idx="539">
                  <c:v>3.2614318499349801</c:v>
                </c:pt>
                <c:pt idx="540">
                  <c:v>3.2679836766472499</c:v>
                </c:pt>
                <c:pt idx="541">
                  <c:v>3.27453550335952</c:v>
                </c:pt>
                <c:pt idx="542">
                  <c:v>3.2810873300717902</c:v>
                </c:pt>
                <c:pt idx="543">
                  <c:v>3.2876391567840502</c:v>
                </c:pt>
                <c:pt idx="544">
                  <c:v>3.2941909834963199</c:v>
                </c:pt>
                <c:pt idx="545">
                  <c:v>3.3007428102085901</c:v>
                </c:pt>
                <c:pt idx="546">
                  <c:v>3.3072946369208598</c:v>
                </c:pt>
                <c:pt idx="547">
                  <c:v>3.31384646363313</c:v>
                </c:pt>
                <c:pt idx="548">
                  <c:v>3.3203982903454001</c:v>
                </c:pt>
                <c:pt idx="549">
                  <c:v>3.3269501170576699</c:v>
                </c:pt>
                <c:pt idx="550">
                  <c:v>3.33350194376994</c:v>
                </c:pt>
                <c:pt idx="551">
                  <c:v>3.3400537704822</c:v>
                </c:pt>
                <c:pt idx="552">
                  <c:v>3.3466055971944701</c:v>
                </c:pt>
                <c:pt idx="553">
                  <c:v>3.3531574239067399</c:v>
                </c:pt>
                <c:pt idx="554">
                  <c:v>3.35970925061901</c:v>
                </c:pt>
                <c:pt idx="555">
                  <c:v>3.3662610773312802</c:v>
                </c:pt>
                <c:pt idx="556">
                  <c:v>3.3728129040435499</c:v>
                </c:pt>
                <c:pt idx="557">
                  <c:v>3.3793647307558201</c:v>
                </c:pt>
                <c:pt idx="558">
                  <c:v>3.3859165574680898</c:v>
                </c:pt>
                <c:pt idx="559">
                  <c:v>3.3924683841803498</c:v>
                </c:pt>
                <c:pt idx="560">
                  <c:v>3.39902021089262</c:v>
                </c:pt>
                <c:pt idx="561">
                  <c:v>3.4055720376048901</c:v>
                </c:pt>
                <c:pt idx="562">
                  <c:v>3.4121238643171599</c:v>
                </c:pt>
                <c:pt idx="563">
                  <c:v>3.41867569102943</c:v>
                </c:pt>
                <c:pt idx="564">
                  <c:v>3.4252275177417002</c:v>
                </c:pt>
                <c:pt idx="565">
                  <c:v>3.4317793444539699</c:v>
                </c:pt>
                <c:pt idx="566">
                  <c:v>3.4383311711662299</c:v>
                </c:pt>
                <c:pt idx="567">
                  <c:v>3.4448829978785001</c:v>
                </c:pt>
                <c:pt idx="568">
                  <c:v>3.4514348245907698</c:v>
                </c:pt>
                <c:pt idx="569">
                  <c:v>3.4579866513030399</c:v>
                </c:pt>
                <c:pt idx="570">
                  <c:v>3.4645384780153101</c:v>
                </c:pt>
                <c:pt idx="571">
                  <c:v>3.4710903047275798</c:v>
                </c:pt>
                <c:pt idx="572">
                  <c:v>3.47764213143985</c:v>
                </c:pt>
                <c:pt idx="573">
                  <c:v>3.4841939581521202</c:v>
                </c:pt>
                <c:pt idx="574">
                  <c:v>3.4907457848643801</c:v>
                </c:pt>
                <c:pt idx="575">
                  <c:v>3.4972976115766499</c:v>
                </c:pt>
                <c:pt idx="576">
                  <c:v>3.50384943828892</c:v>
                </c:pt>
                <c:pt idx="577">
                  <c:v>3.5104012650011902</c:v>
                </c:pt>
                <c:pt idx="578">
                  <c:v>3.5169530917134599</c:v>
                </c:pt>
                <c:pt idx="579">
                  <c:v>3.5235049184257301</c:v>
                </c:pt>
                <c:pt idx="580">
                  <c:v>3.5300567451379998</c:v>
                </c:pt>
                <c:pt idx="581">
                  <c:v>3.53660857185027</c:v>
                </c:pt>
                <c:pt idx="582">
                  <c:v>3.54316039856253</c:v>
                </c:pt>
                <c:pt idx="583">
                  <c:v>3.5497122252748001</c:v>
                </c:pt>
                <c:pt idx="584">
                  <c:v>3.5562640519870699</c:v>
                </c:pt>
                <c:pt idx="585">
                  <c:v>3.56281587869934</c:v>
                </c:pt>
                <c:pt idx="586">
                  <c:v>3.5693677054116102</c:v>
                </c:pt>
                <c:pt idx="587">
                  <c:v>3.5759195321238799</c:v>
                </c:pt>
                <c:pt idx="588">
                  <c:v>3.5824713588361501</c:v>
                </c:pt>
                <c:pt idx="589">
                  <c:v>3.58902318554841</c:v>
                </c:pt>
                <c:pt idx="590">
                  <c:v>3.5955750122606802</c:v>
                </c:pt>
                <c:pt idx="591">
                  <c:v>3.6021268389729499</c:v>
                </c:pt>
                <c:pt idx="592">
                  <c:v>3.6086786656852201</c:v>
                </c:pt>
                <c:pt idx="593">
                  <c:v>3.6152304923974898</c:v>
                </c:pt>
                <c:pt idx="594">
                  <c:v>3.62178231910976</c:v>
                </c:pt>
                <c:pt idx="595">
                  <c:v>3.6283341458220302</c:v>
                </c:pt>
                <c:pt idx="596">
                  <c:v>3.6348859725342999</c:v>
                </c:pt>
                <c:pt idx="597">
                  <c:v>3.6414377992465599</c:v>
                </c:pt>
                <c:pt idx="598">
                  <c:v>3.64798962595883</c:v>
                </c:pt>
                <c:pt idx="599">
                  <c:v>3.6545414526711002</c:v>
                </c:pt>
                <c:pt idx="600">
                  <c:v>3.6610932793833699</c:v>
                </c:pt>
                <c:pt idx="601">
                  <c:v>3.6676451060956401</c:v>
                </c:pt>
                <c:pt idx="602">
                  <c:v>3.6741969328079098</c:v>
                </c:pt>
                <c:pt idx="603">
                  <c:v>3.68074875952018</c:v>
                </c:pt>
                <c:pt idx="604">
                  <c:v>3.6873005862324502</c:v>
                </c:pt>
                <c:pt idx="605">
                  <c:v>3.6938524129447101</c:v>
                </c:pt>
                <c:pt idx="606">
                  <c:v>3.7004042396569798</c:v>
                </c:pt>
                <c:pt idx="607">
                  <c:v>3.70695606636925</c:v>
                </c:pt>
                <c:pt idx="608">
                  <c:v>3.7135078930815202</c:v>
                </c:pt>
                <c:pt idx="609">
                  <c:v>3.7200597197937899</c:v>
                </c:pt>
                <c:pt idx="610">
                  <c:v>3.7266115465060601</c:v>
                </c:pt>
                <c:pt idx="611">
                  <c:v>3.7331633732183298</c:v>
                </c:pt>
                <c:pt idx="612">
                  <c:v>3.7397151999306</c:v>
                </c:pt>
                <c:pt idx="613">
                  <c:v>3.7462670266428599</c:v>
                </c:pt>
                <c:pt idx="614">
                  <c:v>3.7528188533551301</c:v>
                </c:pt>
                <c:pt idx="615">
                  <c:v>3.7593706800673998</c:v>
                </c:pt>
                <c:pt idx="616">
                  <c:v>3.76592250677967</c:v>
                </c:pt>
                <c:pt idx="617">
                  <c:v>3.7724743334919402</c:v>
                </c:pt>
                <c:pt idx="618">
                  <c:v>3.7790261602042099</c:v>
                </c:pt>
                <c:pt idx="619">
                  <c:v>3.7855779869164801</c:v>
                </c:pt>
                <c:pt idx="620">
                  <c:v>3.79212981362874</c:v>
                </c:pt>
                <c:pt idx="621">
                  <c:v>3.7986816403410102</c:v>
                </c:pt>
                <c:pt idx="622">
                  <c:v>3.8052334670532799</c:v>
                </c:pt>
                <c:pt idx="623">
                  <c:v>3.8117852937655501</c:v>
                </c:pt>
                <c:pt idx="624">
                  <c:v>3.8183371204778198</c:v>
                </c:pt>
                <c:pt idx="625">
                  <c:v>3.82488894719009</c:v>
                </c:pt>
                <c:pt idx="626">
                  <c:v>3.8314407739023602</c:v>
                </c:pt>
                <c:pt idx="627">
                  <c:v>3.8379926006146299</c:v>
                </c:pt>
                <c:pt idx="628">
                  <c:v>3.8445444273268898</c:v>
                </c:pt>
                <c:pt idx="629">
                  <c:v>3.85109625403916</c:v>
                </c:pt>
                <c:pt idx="630">
                  <c:v>3.8576480807514302</c:v>
                </c:pt>
                <c:pt idx="631">
                  <c:v>3.8641999074636999</c:v>
                </c:pt>
                <c:pt idx="632">
                  <c:v>3.8707517341759701</c:v>
                </c:pt>
                <c:pt idx="633">
                  <c:v>3.8773035608882398</c:v>
                </c:pt>
                <c:pt idx="634">
                  <c:v>3.88385538760051</c:v>
                </c:pt>
                <c:pt idx="635">
                  <c:v>3.8904072143127801</c:v>
                </c:pt>
                <c:pt idx="636">
                  <c:v>3.8969590410250499</c:v>
                </c:pt>
                <c:pt idx="637">
                  <c:v>3.9035108677373098</c:v>
                </c:pt>
                <c:pt idx="638">
                  <c:v>3.91006269444958</c:v>
                </c:pt>
                <c:pt idx="639">
                  <c:v>3.9166145211618502</c:v>
                </c:pt>
                <c:pt idx="640">
                  <c:v>3.9231663478741199</c:v>
                </c:pt>
                <c:pt idx="641">
                  <c:v>3.9297181745863901</c:v>
                </c:pt>
                <c:pt idx="642">
                  <c:v>3.9362700012986598</c:v>
                </c:pt>
                <c:pt idx="643">
                  <c:v>3.9428218280109202</c:v>
                </c:pt>
                <c:pt idx="644">
                  <c:v>3.9493736547231899</c:v>
                </c:pt>
                <c:pt idx="645">
                  <c:v>3.9559254814354601</c:v>
                </c:pt>
                <c:pt idx="646">
                  <c:v>3.9624773081477298</c:v>
                </c:pt>
                <c:pt idx="647">
                  <c:v>3.96902913486</c:v>
                </c:pt>
                <c:pt idx="648">
                  <c:v>3.9755809615722701</c:v>
                </c:pt>
                <c:pt idx="649">
                  <c:v>3.9821327882845399</c:v>
                </c:pt>
                <c:pt idx="650">
                  <c:v>3.98868461499681</c:v>
                </c:pt>
                <c:pt idx="651">
                  <c:v>3.9952364417090802</c:v>
                </c:pt>
                <c:pt idx="652">
                  <c:v>4.0017882684213397</c:v>
                </c:pt>
                <c:pt idx="653">
                  <c:v>4.0083400951336099</c:v>
                </c:pt>
                <c:pt idx="654">
                  <c:v>4.0148919218458801</c:v>
                </c:pt>
                <c:pt idx="655">
                  <c:v>4.0214437485581502</c:v>
                </c:pt>
                <c:pt idx="656">
                  <c:v>4.0279955752704204</c:v>
                </c:pt>
                <c:pt idx="657">
                  <c:v>4.0345474019826897</c:v>
                </c:pt>
                <c:pt idx="658">
                  <c:v>4.0410992286949599</c:v>
                </c:pt>
                <c:pt idx="659">
                  <c:v>4.0476510554072203</c:v>
                </c:pt>
                <c:pt idx="660">
                  <c:v>4.0542028821194904</c:v>
                </c:pt>
                <c:pt idx="661">
                  <c:v>4.0607547088317597</c:v>
                </c:pt>
                <c:pt idx="662">
                  <c:v>4.0673065355440299</c:v>
                </c:pt>
                <c:pt idx="663">
                  <c:v>4.0738583622563</c:v>
                </c:pt>
                <c:pt idx="664">
                  <c:v>4.0804101889685702</c:v>
                </c:pt>
                <c:pt idx="665">
                  <c:v>4.0869620156808404</c:v>
                </c:pt>
                <c:pt idx="666">
                  <c:v>4.0935138423931097</c:v>
                </c:pt>
                <c:pt idx="667">
                  <c:v>4.1000656691053701</c:v>
                </c:pt>
                <c:pt idx="668">
                  <c:v>4.1066174958176402</c:v>
                </c:pt>
                <c:pt idx="669">
                  <c:v>4.1131693225299104</c:v>
                </c:pt>
                <c:pt idx="670">
                  <c:v>4.1197211492421797</c:v>
                </c:pt>
                <c:pt idx="671">
                  <c:v>4.1262729759544499</c:v>
                </c:pt>
                <c:pt idx="672">
                  <c:v>4.13282480266672</c:v>
                </c:pt>
                <c:pt idx="673">
                  <c:v>4.1393766293789902</c:v>
                </c:pt>
                <c:pt idx="674">
                  <c:v>4.1459284560912604</c:v>
                </c:pt>
                <c:pt idx="675">
                  <c:v>4.1524802828035199</c:v>
                </c:pt>
                <c:pt idx="676">
                  <c:v>4.1590321095157901</c:v>
                </c:pt>
                <c:pt idx="677">
                  <c:v>4.1655839362280602</c:v>
                </c:pt>
                <c:pt idx="678">
                  <c:v>4.1721357629403304</c:v>
                </c:pt>
                <c:pt idx="679">
                  <c:v>4.1786875896525997</c:v>
                </c:pt>
                <c:pt idx="680">
                  <c:v>4.1852394163648698</c:v>
                </c:pt>
                <c:pt idx="681">
                  <c:v>4.19179124307714</c:v>
                </c:pt>
                <c:pt idx="682">
                  <c:v>4.1983430697894004</c:v>
                </c:pt>
                <c:pt idx="683">
                  <c:v>4.2048948965016697</c:v>
                </c:pt>
                <c:pt idx="684">
                  <c:v>4.2114467232139399</c:v>
                </c:pt>
                <c:pt idx="685">
                  <c:v>4.21799854992621</c:v>
                </c:pt>
                <c:pt idx="686">
                  <c:v>4.2245503766384802</c:v>
                </c:pt>
                <c:pt idx="687">
                  <c:v>4.2311022033507504</c:v>
                </c:pt>
                <c:pt idx="688">
                  <c:v>4.2376540300630197</c:v>
                </c:pt>
                <c:pt idx="689">
                  <c:v>4.2442058567752898</c:v>
                </c:pt>
                <c:pt idx="690">
                  <c:v>4.2507576834875502</c:v>
                </c:pt>
                <c:pt idx="691">
                  <c:v>4.2573095101998204</c:v>
                </c:pt>
                <c:pt idx="692">
                  <c:v>4.2638613369120897</c:v>
                </c:pt>
                <c:pt idx="693">
                  <c:v>4.2704131636243599</c:v>
                </c:pt>
                <c:pt idx="694">
                  <c:v>4.27696499033663</c:v>
                </c:pt>
                <c:pt idx="695">
                  <c:v>4.2835168170489002</c:v>
                </c:pt>
                <c:pt idx="696">
                  <c:v>4.2900686437611704</c:v>
                </c:pt>
                <c:pt idx="697">
                  <c:v>4.2966204704734396</c:v>
                </c:pt>
                <c:pt idx="698">
                  <c:v>4.3031722971857</c:v>
                </c:pt>
                <c:pt idx="699">
                  <c:v>4.3097241238979702</c:v>
                </c:pt>
                <c:pt idx="700">
                  <c:v>4.3162759506102404</c:v>
                </c:pt>
                <c:pt idx="701">
                  <c:v>4.3228277773225097</c:v>
                </c:pt>
                <c:pt idx="702">
                  <c:v>4.3293796040347798</c:v>
                </c:pt>
                <c:pt idx="703">
                  <c:v>4.33593143074705</c:v>
                </c:pt>
                <c:pt idx="704">
                  <c:v>4.3424832574593202</c:v>
                </c:pt>
                <c:pt idx="705">
                  <c:v>4.3490350841715797</c:v>
                </c:pt>
                <c:pt idx="706">
                  <c:v>4.3555869108838499</c:v>
                </c:pt>
                <c:pt idx="707">
                  <c:v>4.36213873759612</c:v>
                </c:pt>
                <c:pt idx="708">
                  <c:v>4.3686905643083902</c:v>
                </c:pt>
                <c:pt idx="709">
                  <c:v>4.3752423910206604</c:v>
                </c:pt>
                <c:pt idx="710">
                  <c:v>4.3817942177329297</c:v>
                </c:pt>
                <c:pt idx="711">
                  <c:v>4.3883460444451998</c:v>
                </c:pt>
                <c:pt idx="712">
                  <c:v>4.39489787115747</c:v>
                </c:pt>
                <c:pt idx="713">
                  <c:v>4.4014496978697304</c:v>
                </c:pt>
                <c:pt idx="714">
                  <c:v>4.4080015245819997</c:v>
                </c:pt>
                <c:pt idx="715">
                  <c:v>4.4145533512942698</c:v>
                </c:pt>
                <c:pt idx="716">
                  <c:v>4.42110517800654</c:v>
                </c:pt>
                <c:pt idx="717">
                  <c:v>4.4276570047188102</c:v>
                </c:pt>
                <c:pt idx="718">
                  <c:v>4.4342088314310804</c:v>
                </c:pt>
                <c:pt idx="719">
                  <c:v>4.4407606581433496</c:v>
                </c:pt>
                <c:pt idx="720">
                  <c:v>4.4473124848556198</c:v>
                </c:pt>
                <c:pt idx="721">
                  <c:v>4.4538643115678802</c:v>
                </c:pt>
                <c:pt idx="722">
                  <c:v>4.4604161382801504</c:v>
                </c:pt>
                <c:pt idx="723">
                  <c:v>4.4669679649924197</c:v>
                </c:pt>
                <c:pt idx="724">
                  <c:v>4.4735197917046898</c:v>
                </c:pt>
                <c:pt idx="725">
                  <c:v>4.48007161841696</c:v>
                </c:pt>
                <c:pt idx="726">
                  <c:v>4.4866234451292302</c:v>
                </c:pt>
                <c:pt idx="727">
                  <c:v>4.4931752718415003</c:v>
                </c:pt>
                <c:pt idx="728">
                  <c:v>4.4997270985537599</c:v>
                </c:pt>
                <c:pt idx="729">
                  <c:v>4.50627892526603</c:v>
                </c:pt>
                <c:pt idx="730">
                  <c:v>4.5128307519783002</c:v>
                </c:pt>
                <c:pt idx="731">
                  <c:v>4.5193825786905704</c:v>
                </c:pt>
                <c:pt idx="732">
                  <c:v>4.5259344054028396</c:v>
                </c:pt>
                <c:pt idx="733">
                  <c:v>4.5324862321151098</c:v>
                </c:pt>
                <c:pt idx="734">
                  <c:v>4.53903805882738</c:v>
                </c:pt>
                <c:pt idx="735">
                  <c:v>4.5455898855396502</c:v>
                </c:pt>
                <c:pt idx="736">
                  <c:v>4.5521417122519097</c:v>
                </c:pt>
                <c:pt idx="737">
                  <c:v>4.5586935389641798</c:v>
                </c:pt>
                <c:pt idx="738">
                  <c:v>4.56524536567645</c:v>
                </c:pt>
                <c:pt idx="739">
                  <c:v>4.5717971923887202</c:v>
                </c:pt>
                <c:pt idx="740">
                  <c:v>4.5783490191009903</c:v>
                </c:pt>
                <c:pt idx="741">
                  <c:v>4.5849008458132596</c:v>
                </c:pt>
                <c:pt idx="742">
                  <c:v>4.5914526725255298</c:v>
                </c:pt>
                <c:pt idx="743">
                  <c:v>4.5980044992378</c:v>
                </c:pt>
                <c:pt idx="744">
                  <c:v>4.6045563259500604</c:v>
                </c:pt>
                <c:pt idx="745">
                  <c:v>4.6111081526623297</c:v>
                </c:pt>
                <c:pt idx="746">
                  <c:v>4.6176599793745998</c:v>
                </c:pt>
                <c:pt idx="747">
                  <c:v>4.62421180608687</c:v>
                </c:pt>
                <c:pt idx="748">
                  <c:v>4.6307636327991402</c:v>
                </c:pt>
                <c:pt idx="749">
                  <c:v>4.6373154595114103</c:v>
                </c:pt>
                <c:pt idx="750">
                  <c:v>4.6438672862236796</c:v>
                </c:pt>
                <c:pt idx="751">
                  <c:v>4.65041911293594</c:v>
                </c:pt>
                <c:pt idx="752">
                  <c:v>4.6569709396482102</c:v>
                </c:pt>
                <c:pt idx="753">
                  <c:v>4.6635227663604804</c:v>
                </c:pt>
                <c:pt idx="754">
                  <c:v>4.6700745930727496</c:v>
                </c:pt>
                <c:pt idx="755">
                  <c:v>4.6766264197850198</c:v>
                </c:pt>
                <c:pt idx="756">
                  <c:v>4.68317824649729</c:v>
                </c:pt>
                <c:pt idx="757">
                  <c:v>4.6897300732095601</c:v>
                </c:pt>
                <c:pt idx="758">
                  <c:v>4.6962818999218303</c:v>
                </c:pt>
                <c:pt idx="759">
                  <c:v>4.7028337266340898</c:v>
                </c:pt>
                <c:pt idx="760">
                  <c:v>4.70938555334636</c:v>
                </c:pt>
                <c:pt idx="761">
                  <c:v>4.7159373800586302</c:v>
                </c:pt>
                <c:pt idx="762">
                  <c:v>4.7224892067709003</c:v>
                </c:pt>
                <c:pt idx="763">
                  <c:v>4.7290410334831696</c:v>
                </c:pt>
                <c:pt idx="764">
                  <c:v>4.7355928601954398</c:v>
                </c:pt>
                <c:pt idx="765">
                  <c:v>4.74214468690771</c:v>
                </c:pt>
                <c:pt idx="766">
                  <c:v>4.7486965136199801</c:v>
                </c:pt>
                <c:pt idx="767">
                  <c:v>4.7552483403322396</c:v>
                </c:pt>
                <c:pt idx="768">
                  <c:v>4.7618001670445098</c:v>
                </c:pt>
                <c:pt idx="769">
                  <c:v>4.76835199375678</c:v>
                </c:pt>
                <c:pt idx="770">
                  <c:v>4.7749038204690502</c:v>
                </c:pt>
                <c:pt idx="771">
                  <c:v>4.7814556471813203</c:v>
                </c:pt>
                <c:pt idx="772">
                  <c:v>4.7880074738935896</c:v>
                </c:pt>
                <c:pt idx="773">
                  <c:v>4.7945593006058598</c:v>
                </c:pt>
                <c:pt idx="774">
                  <c:v>4.8011111273181202</c:v>
                </c:pt>
                <c:pt idx="775">
                  <c:v>4.8076629540303903</c:v>
                </c:pt>
                <c:pt idx="776">
                  <c:v>4.8142147807426596</c:v>
                </c:pt>
                <c:pt idx="777">
                  <c:v>4.8207666074549298</c:v>
                </c:pt>
                <c:pt idx="778">
                  <c:v>4.8273184341672</c:v>
                </c:pt>
                <c:pt idx="779">
                  <c:v>4.8338702608794701</c:v>
                </c:pt>
                <c:pt idx="780">
                  <c:v>4.8404220875917403</c:v>
                </c:pt>
                <c:pt idx="781">
                  <c:v>4.8469739143040096</c:v>
                </c:pt>
                <c:pt idx="782">
                  <c:v>4.85352574101627</c:v>
                </c:pt>
                <c:pt idx="783">
                  <c:v>4.8600775677285402</c:v>
                </c:pt>
                <c:pt idx="784">
                  <c:v>4.8666293944408103</c:v>
                </c:pt>
                <c:pt idx="785">
                  <c:v>4.8731812211530796</c:v>
                </c:pt>
                <c:pt idx="786">
                  <c:v>4.8797330478653498</c:v>
                </c:pt>
                <c:pt idx="787">
                  <c:v>4.88628487457762</c:v>
                </c:pt>
                <c:pt idx="788">
                  <c:v>4.8928367012898901</c:v>
                </c:pt>
                <c:pt idx="789">
                  <c:v>4.8993885280021603</c:v>
                </c:pt>
                <c:pt idx="790">
                  <c:v>4.9059403547144198</c:v>
                </c:pt>
                <c:pt idx="791">
                  <c:v>4.91249218142669</c:v>
                </c:pt>
                <c:pt idx="792">
                  <c:v>4.9190440081389601</c:v>
                </c:pt>
                <c:pt idx="793">
                  <c:v>4.9255958348512303</c:v>
                </c:pt>
                <c:pt idx="794">
                  <c:v>4.9321476615634996</c:v>
                </c:pt>
                <c:pt idx="795">
                  <c:v>4.9386994882757698</c:v>
                </c:pt>
                <c:pt idx="796">
                  <c:v>4.9452513149880399</c:v>
                </c:pt>
                <c:pt idx="797">
                  <c:v>4.9518031417003003</c:v>
                </c:pt>
                <c:pt idx="798">
                  <c:v>4.9583549684125696</c:v>
                </c:pt>
                <c:pt idx="799">
                  <c:v>4.9649067951248398</c:v>
                </c:pt>
                <c:pt idx="800">
                  <c:v>4.97145862183711</c:v>
                </c:pt>
                <c:pt idx="801">
                  <c:v>4.9780104485493801</c:v>
                </c:pt>
                <c:pt idx="802">
                  <c:v>4.9845622752616503</c:v>
                </c:pt>
                <c:pt idx="803">
                  <c:v>4.9911141019739196</c:v>
                </c:pt>
                <c:pt idx="804">
                  <c:v>4.9976659286861898</c:v>
                </c:pt>
                <c:pt idx="805">
                  <c:v>5.0042177553984502</c:v>
                </c:pt>
                <c:pt idx="806">
                  <c:v>5.0107695821107203</c:v>
                </c:pt>
                <c:pt idx="807">
                  <c:v>5.0173214088229896</c:v>
                </c:pt>
                <c:pt idx="808">
                  <c:v>5.0238732355352598</c:v>
                </c:pt>
                <c:pt idx="809">
                  <c:v>5.0304250622475299</c:v>
                </c:pt>
                <c:pt idx="810">
                  <c:v>5.0369768889598001</c:v>
                </c:pt>
                <c:pt idx="811">
                  <c:v>5.0435287156720703</c:v>
                </c:pt>
                <c:pt idx="812">
                  <c:v>5.0500805423843396</c:v>
                </c:pt>
                <c:pt idx="813">
                  <c:v>5.0566323690966</c:v>
                </c:pt>
                <c:pt idx="814">
                  <c:v>5.0631841958088701</c:v>
                </c:pt>
                <c:pt idx="815">
                  <c:v>5.0697360225211403</c:v>
                </c:pt>
                <c:pt idx="816">
                  <c:v>5.0762878492334096</c:v>
                </c:pt>
                <c:pt idx="817">
                  <c:v>5.0828396759456798</c:v>
                </c:pt>
                <c:pt idx="818">
                  <c:v>5.0893915026579499</c:v>
                </c:pt>
                <c:pt idx="819">
                  <c:v>5.0959433293702201</c:v>
                </c:pt>
                <c:pt idx="820">
                  <c:v>5.1024951560824903</c:v>
                </c:pt>
                <c:pt idx="821">
                  <c:v>5.1090469827947498</c:v>
                </c:pt>
                <c:pt idx="822">
                  <c:v>5.11559880950702</c:v>
                </c:pt>
                <c:pt idx="823">
                  <c:v>5.1221506362192901</c:v>
                </c:pt>
                <c:pt idx="824">
                  <c:v>5.1287024629315603</c:v>
                </c:pt>
                <c:pt idx="825">
                  <c:v>5.1352542896438296</c:v>
                </c:pt>
                <c:pt idx="826">
                  <c:v>5.1418061163560997</c:v>
                </c:pt>
                <c:pt idx="827">
                  <c:v>5.1483579430683699</c:v>
                </c:pt>
                <c:pt idx="828">
                  <c:v>5.1549097697806303</c:v>
                </c:pt>
                <c:pt idx="829">
                  <c:v>5.1614615964928996</c:v>
                </c:pt>
                <c:pt idx="830">
                  <c:v>5.1680134232051698</c:v>
                </c:pt>
                <c:pt idx="831">
                  <c:v>5.1745652499174399</c:v>
                </c:pt>
                <c:pt idx="832">
                  <c:v>5.1811170766297101</c:v>
                </c:pt>
                <c:pt idx="833">
                  <c:v>5.1876689033419803</c:v>
                </c:pt>
                <c:pt idx="834">
                  <c:v>5.1942207300542496</c:v>
                </c:pt>
                <c:pt idx="835">
                  <c:v>5.2007725567665197</c:v>
                </c:pt>
                <c:pt idx="836">
                  <c:v>5.2073243834787801</c:v>
                </c:pt>
                <c:pt idx="837">
                  <c:v>5.2138762101910503</c:v>
                </c:pt>
                <c:pt idx="838">
                  <c:v>5.2204280369033196</c:v>
                </c:pt>
                <c:pt idx="839">
                  <c:v>5.2269798636155897</c:v>
                </c:pt>
                <c:pt idx="840">
                  <c:v>5.2335316903278599</c:v>
                </c:pt>
                <c:pt idx="841">
                  <c:v>5.2400835170401301</c:v>
                </c:pt>
                <c:pt idx="842">
                  <c:v>5.2466353437524003</c:v>
                </c:pt>
                <c:pt idx="843">
                  <c:v>5.2531871704646598</c:v>
                </c:pt>
                <c:pt idx="844">
                  <c:v>5.2597389971769299</c:v>
                </c:pt>
                <c:pt idx="845">
                  <c:v>5.2662908238892001</c:v>
                </c:pt>
                <c:pt idx="846">
                  <c:v>5.2728426506014703</c:v>
                </c:pt>
                <c:pt idx="847">
                  <c:v>5.2793944773137396</c:v>
                </c:pt>
                <c:pt idx="848">
                  <c:v>5.2859463040260097</c:v>
                </c:pt>
                <c:pt idx="849">
                  <c:v>5.2924981307382799</c:v>
                </c:pt>
                <c:pt idx="850">
                  <c:v>5.2990499574505501</c:v>
                </c:pt>
                <c:pt idx="851">
                  <c:v>5.3056017841628096</c:v>
                </c:pt>
                <c:pt idx="852">
                  <c:v>5.3121536108750798</c:v>
                </c:pt>
                <c:pt idx="853">
                  <c:v>5.3187054375873499</c:v>
                </c:pt>
                <c:pt idx="854">
                  <c:v>5.3252572642996201</c:v>
                </c:pt>
                <c:pt idx="855">
                  <c:v>5.3318090910118903</c:v>
                </c:pt>
                <c:pt idx="856">
                  <c:v>5.3383609177241604</c:v>
                </c:pt>
                <c:pt idx="857">
                  <c:v>5.3449127444364297</c:v>
                </c:pt>
                <c:pt idx="858">
                  <c:v>5.3514645711486999</c:v>
                </c:pt>
                <c:pt idx="859">
                  <c:v>5.3580163978609603</c:v>
                </c:pt>
                <c:pt idx="860">
                  <c:v>5.3645682245732296</c:v>
                </c:pt>
                <c:pt idx="861">
                  <c:v>5.3711200512854997</c:v>
                </c:pt>
                <c:pt idx="862">
                  <c:v>5.3776718779977699</c:v>
                </c:pt>
                <c:pt idx="863">
                  <c:v>5.3842237047100401</c:v>
                </c:pt>
                <c:pt idx="864">
                  <c:v>5.3907755314223103</c:v>
                </c:pt>
                <c:pt idx="865">
                  <c:v>5.3973273581345804</c:v>
                </c:pt>
                <c:pt idx="866">
                  <c:v>5.4038791848468497</c:v>
                </c:pt>
                <c:pt idx="867">
                  <c:v>5.4104310115591101</c:v>
                </c:pt>
                <c:pt idx="868">
                  <c:v>5.4169828382713803</c:v>
                </c:pt>
                <c:pt idx="869">
                  <c:v>5.4235346649836504</c:v>
                </c:pt>
                <c:pt idx="870">
                  <c:v>5.4300864916959197</c:v>
                </c:pt>
                <c:pt idx="871">
                  <c:v>5.4366383184081899</c:v>
                </c:pt>
                <c:pt idx="872">
                  <c:v>5.4431901451204601</c:v>
                </c:pt>
                <c:pt idx="873">
                  <c:v>5.4497419718327302</c:v>
                </c:pt>
                <c:pt idx="874">
                  <c:v>5.4562937985450004</c:v>
                </c:pt>
                <c:pt idx="875">
                  <c:v>5.4628456252572599</c:v>
                </c:pt>
                <c:pt idx="876">
                  <c:v>5.4693974519695301</c:v>
                </c:pt>
                <c:pt idx="877">
                  <c:v>5.4759492786818003</c:v>
                </c:pt>
                <c:pt idx="878">
                  <c:v>5.4825011053940704</c:v>
                </c:pt>
                <c:pt idx="879">
                  <c:v>5.4890529321063397</c:v>
                </c:pt>
                <c:pt idx="880">
                  <c:v>5.4956047588186099</c:v>
                </c:pt>
                <c:pt idx="881">
                  <c:v>5.5021565855308801</c:v>
                </c:pt>
                <c:pt idx="882">
                  <c:v>5.5087084122431396</c:v>
                </c:pt>
                <c:pt idx="883">
                  <c:v>5.5152602389554097</c:v>
                </c:pt>
                <c:pt idx="884">
                  <c:v>5.5218120656676799</c:v>
                </c:pt>
                <c:pt idx="885">
                  <c:v>5.5283638923799501</c:v>
                </c:pt>
                <c:pt idx="886">
                  <c:v>5.5349157190922202</c:v>
                </c:pt>
                <c:pt idx="887">
                  <c:v>5.5414675458044904</c:v>
                </c:pt>
                <c:pt idx="888">
                  <c:v>5.5480193725167597</c:v>
                </c:pt>
                <c:pt idx="889">
                  <c:v>5.5545711992290299</c:v>
                </c:pt>
                <c:pt idx="890">
                  <c:v>5.5611230259412903</c:v>
                </c:pt>
                <c:pt idx="891">
                  <c:v>5.5676748526535604</c:v>
                </c:pt>
                <c:pt idx="892">
                  <c:v>5.5742266793658297</c:v>
                </c:pt>
                <c:pt idx="893">
                  <c:v>5.5807785060780999</c:v>
                </c:pt>
                <c:pt idx="894">
                  <c:v>5.5873303327903701</c:v>
                </c:pt>
                <c:pt idx="895">
                  <c:v>5.5938821595026402</c:v>
                </c:pt>
                <c:pt idx="896">
                  <c:v>5.6004339862149104</c:v>
                </c:pt>
                <c:pt idx="897">
                  <c:v>5.6069858129271797</c:v>
                </c:pt>
                <c:pt idx="898">
                  <c:v>5.6135376396394401</c:v>
                </c:pt>
                <c:pt idx="899">
                  <c:v>5.6200894663517103</c:v>
                </c:pt>
                <c:pt idx="900">
                  <c:v>5.6266412930639804</c:v>
                </c:pt>
                <c:pt idx="901">
                  <c:v>5.6331931197762497</c:v>
                </c:pt>
                <c:pt idx="902">
                  <c:v>5.6397449464885199</c:v>
                </c:pt>
                <c:pt idx="903">
                  <c:v>5.64629677320079</c:v>
                </c:pt>
                <c:pt idx="904">
                  <c:v>5.6528485999130602</c:v>
                </c:pt>
                <c:pt idx="905">
                  <c:v>5.6594004266253197</c:v>
                </c:pt>
                <c:pt idx="906">
                  <c:v>5.6659522533375899</c:v>
                </c:pt>
                <c:pt idx="907">
                  <c:v>5.6725040800498601</c:v>
                </c:pt>
                <c:pt idx="908">
                  <c:v>5.6790559067621302</c:v>
                </c:pt>
                <c:pt idx="909">
                  <c:v>5.6856077334744004</c:v>
                </c:pt>
                <c:pt idx="910">
                  <c:v>5.6921595601866697</c:v>
                </c:pt>
                <c:pt idx="911">
                  <c:v>5.6987113868989399</c:v>
                </c:pt>
                <c:pt idx="912">
                  <c:v>5.70526321361121</c:v>
                </c:pt>
                <c:pt idx="913">
                  <c:v>5.7118150403234704</c:v>
                </c:pt>
                <c:pt idx="914">
                  <c:v>5.7183668670357397</c:v>
                </c:pt>
                <c:pt idx="915">
                  <c:v>5.7249186937480099</c:v>
                </c:pt>
                <c:pt idx="916">
                  <c:v>5.73147052046028</c:v>
                </c:pt>
                <c:pt idx="917">
                  <c:v>5.7380223471725502</c:v>
                </c:pt>
                <c:pt idx="918">
                  <c:v>5.7445741738848204</c:v>
                </c:pt>
                <c:pt idx="919">
                  <c:v>5.7511260005970897</c:v>
                </c:pt>
                <c:pt idx="920">
                  <c:v>5.7576778273093598</c:v>
                </c:pt>
                <c:pt idx="921">
                  <c:v>5.7642296540216202</c:v>
                </c:pt>
                <c:pt idx="922">
                  <c:v>5.7707814807338904</c:v>
                </c:pt>
                <c:pt idx="923">
                  <c:v>5.7773333074461597</c:v>
                </c:pt>
                <c:pt idx="924">
                  <c:v>5.7838851341584299</c:v>
                </c:pt>
                <c:pt idx="925">
                  <c:v>5.7904369608707</c:v>
                </c:pt>
                <c:pt idx="926">
                  <c:v>5.7969887875829702</c:v>
                </c:pt>
                <c:pt idx="927">
                  <c:v>5.8035406142952404</c:v>
                </c:pt>
                <c:pt idx="928">
                  <c:v>5.8100924410074999</c:v>
                </c:pt>
                <c:pt idx="929">
                  <c:v>5.8166442677197701</c:v>
                </c:pt>
                <c:pt idx="930">
                  <c:v>5.8231960944320402</c:v>
                </c:pt>
                <c:pt idx="931">
                  <c:v>5.8297479211443104</c:v>
                </c:pt>
                <c:pt idx="932">
                  <c:v>5.8362997478565797</c:v>
                </c:pt>
                <c:pt idx="933">
                  <c:v>5.8428515745688498</c:v>
                </c:pt>
                <c:pt idx="934">
                  <c:v>5.84940340128112</c:v>
                </c:pt>
                <c:pt idx="935">
                  <c:v>5.8559552279933902</c:v>
                </c:pt>
                <c:pt idx="936">
                  <c:v>5.8625070547056497</c:v>
                </c:pt>
                <c:pt idx="937">
                  <c:v>5.8690588814179199</c:v>
                </c:pt>
                <c:pt idx="938">
                  <c:v>5.87561070813019</c:v>
                </c:pt>
                <c:pt idx="939">
                  <c:v>5.8821625348424602</c:v>
                </c:pt>
                <c:pt idx="940">
                  <c:v>5.8887143615547304</c:v>
                </c:pt>
                <c:pt idx="941">
                  <c:v>5.8952661882669997</c:v>
                </c:pt>
                <c:pt idx="942">
                  <c:v>5.9018180149792698</c:v>
                </c:pt>
                <c:pt idx="943">
                  <c:v>5.90836984169154</c:v>
                </c:pt>
                <c:pt idx="944">
                  <c:v>5.9149216684038004</c:v>
                </c:pt>
                <c:pt idx="945">
                  <c:v>5.9214734951160697</c:v>
                </c:pt>
                <c:pt idx="946">
                  <c:v>5.9280253218283399</c:v>
                </c:pt>
                <c:pt idx="947">
                  <c:v>5.93457714854061</c:v>
                </c:pt>
                <c:pt idx="948">
                  <c:v>5.9411289752528802</c:v>
                </c:pt>
                <c:pt idx="949">
                  <c:v>5.9476808019651504</c:v>
                </c:pt>
                <c:pt idx="950">
                  <c:v>5.9542326286774196</c:v>
                </c:pt>
                <c:pt idx="951">
                  <c:v>5.96078445538968</c:v>
                </c:pt>
                <c:pt idx="952">
                  <c:v>5.9673362821019502</c:v>
                </c:pt>
                <c:pt idx="953">
                  <c:v>5.9738881088142204</c:v>
                </c:pt>
                <c:pt idx="954">
                  <c:v>5.9804399355264897</c:v>
                </c:pt>
                <c:pt idx="955">
                  <c:v>5.9869917622387598</c:v>
                </c:pt>
                <c:pt idx="956">
                  <c:v>5.99354358895103</c:v>
                </c:pt>
                <c:pt idx="957">
                  <c:v>6.0000954156633002</c:v>
                </c:pt>
                <c:pt idx="958">
                  <c:v>6.0066472423755704</c:v>
                </c:pt>
                <c:pt idx="959">
                  <c:v>6.0131990690878299</c:v>
                </c:pt>
                <c:pt idx="960">
                  <c:v>6.0197508958001</c:v>
                </c:pt>
                <c:pt idx="961">
                  <c:v>6.0263027225123702</c:v>
                </c:pt>
                <c:pt idx="962">
                  <c:v>6.0328545492246404</c:v>
                </c:pt>
                <c:pt idx="963">
                  <c:v>6.0394063759369097</c:v>
                </c:pt>
                <c:pt idx="964">
                  <c:v>6.0459582026491798</c:v>
                </c:pt>
                <c:pt idx="965">
                  <c:v>6.05251002936145</c:v>
                </c:pt>
                <c:pt idx="966">
                  <c:v>6.0590618560737202</c:v>
                </c:pt>
                <c:pt idx="967">
                  <c:v>6.0656136827859797</c:v>
                </c:pt>
                <c:pt idx="968">
                  <c:v>6.0721655094982498</c:v>
                </c:pt>
                <c:pt idx="969">
                  <c:v>6.07871733621052</c:v>
                </c:pt>
                <c:pt idx="970">
                  <c:v>6.0852691629227902</c:v>
                </c:pt>
                <c:pt idx="971">
                  <c:v>6.0918209896350604</c:v>
                </c:pt>
                <c:pt idx="972">
                  <c:v>6.0983728163473296</c:v>
                </c:pt>
                <c:pt idx="973">
                  <c:v>6.1049246430595998</c:v>
                </c:pt>
                <c:pt idx="974">
                  <c:v>6.1114764697718602</c:v>
                </c:pt>
                <c:pt idx="975">
                  <c:v>6.1180282964841304</c:v>
                </c:pt>
                <c:pt idx="976">
                  <c:v>6.1245801231963997</c:v>
                </c:pt>
                <c:pt idx="977">
                  <c:v>6.1311319499086698</c:v>
                </c:pt>
                <c:pt idx="978">
                  <c:v>6.13768377662094</c:v>
                </c:pt>
                <c:pt idx="979">
                  <c:v>6.1442356033332102</c:v>
                </c:pt>
                <c:pt idx="980">
                  <c:v>6.1507874300454803</c:v>
                </c:pt>
                <c:pt idx="981">
                  <c:v>6.1573392567577496</c:v>
                </c:pt>
                <c:pt idx="982">
                  <c:v>6.16389108347001</c:v>
                </c:pt>
                <c:pt idx="983">
                  <c:v>6.1704429101822802</c:v>
                </c:pt>
                <c:pt idx="984">
                  <c:v>6.1769947368945504</c:v>
                </c:pt>
                <c:pt idx="985">
                  <c:v>6.1835465636068196</c:v>
                </c:pt>
                <c:pt idx="986">
                  <c:v>6.1900983903190898</c:v>
                </c:pt>
                <c:pt idx="987">
                  <c:v>6.19665021703136</c:v>
                </c:pt>
                <c:pt idx="988">
                  <c:v>6.2032020437436302</c:v>
                </c:pt>
                <c:pt idx="989">
                  <c:v>6.2097538704559003</c:v>
                </c:pt>
                <c:pt idx="990">
                  <c:v>6.2163056971681598</c:v>
                </c:pt>
                <c:pt idx="991">
                  <c:v>6.22285752388043</c:v>
                </c:pt>
                <c:pt idx="992">
                  <c:v>6.2294093505927002</c:v>
                </c:pt>
                <c:pt idx="993">
                  <c:v>6.2359611773049703</c:v>
                </c:pt>
                <c:pt idx="994">
                  <c:v>6.2425130040172396</c:v>
                </c:pt>
                <c:pt idx="995">
                  <c:v>6.2490648307295098</c:v>
                </c:pt>
                <c:pt idx="996">
                  <c:v>6.25561665744178</c:v>
                </c:pt>
                <c:pt idx="997">
                  <c:v>6.2621684841540501</c:v>
                </c:pt>
                <c:pt idx="998">
                  <c:v>6.2687203108663097</c:v>
                </c:pt>
                <c:pt idx="999">
                  <c:v>6.2752721375785798</c:v>
                </c:pt>
                <c:pt idx="1000">
                  <c:v>6.28182396429085</c:v>
                </c:pt>
                <c:pt idx="1001">
                  <c:v>6.2883757910031202</c:v>
                </c:pt>
                <c:pt idx="1002">
                  <c:v>6.2949276177153903</c:v>
                </c:pt>
                <c:pt idx="1003">
                  <c:v>6.3014794444276596</c:v>
                </c:pt>
                <c:pt idx="1004">
                  <c:v>6.3080312711399298</c:v>
                </c:pt>
                <c:pt idx="1005">
                  <c:v>6.3145830978521902</c:v>
                </c:pt>
                <c:pt idx="1006">
                  <c:v>6.3211349245644604</c:v>
                </c:pt>
                <c:pt idx="1007">
                  <c:v>6.3276867512767296</c:v>
                </c:pt>
                <c:pt idx="1008">
                  <c:v>6.3342385779889998</c:v>
                </c:pt>
                <c:pt idx="1009">
                  <c:v>6.34079040470127</c:v>
                </c:pt>
                <c:pt idx="1010">
                  <c:v>6.3473422314135401</c:v>
                </c:pt>
                <c:pt idx="1011">
                  <c:v>6.3538940581258103</c:v>
                </c:pt>
                <c:pt idx="1012">
                  <c:v>6.3604458848380698</c:v>
                </c:pt>
                <c:pt idx="1013">
                  <c:v>6.36699771155034</c:v>
                </c:pt>
                <c:pt idx="1014">
                  <c:v>6.3735495382626102</c:v>
                </c:pt>
                <c:pt idx="1015">
                  <c:v>6.3801013649748803</c:v>
                </c:pt>
                <c:pt idx="1016">
                  <c:v>6.3866531916871496</c:v>
                </c:pt>
                <c:pt idx="1017">
                  <c:v>6.3932050183994198</c:v>
                </c:pt>
                <c:pt idx="1018">
                  <c:v>6.39975684511169</c:v>
                </c:pt>
                <c:pt idx="1019">
                  <c:v>6.4063086718239601</c:v>
                </c:pt>
                <c:pt idx="1020">
                  <c:v>6.4128604985362303</c:v>
                </c:pt>
                <c:pt idx="1021">
                  <c:v>6.4194123252484898</c:v>
                </c:pt>
                <c:pt idx="1022">
                  <c:v>6.42596415196076</c:v>
                </c:pt>
                <c:pt idx="1023">
                  <c:v>6.4325159786730302</c:v>
                </c:pt>
                <c:pt idx="1024">
                  <c:v>6.4390678053853003</c:v>
                </c:pt>
                <c:pt idx="1025">
                  <c:v>6.4456196320975696</c:v>
                </c:pt>
                <c:pt idx="1026">
                  <c:v>6.4521714588098398</c:v>
                </c:pt>
                <c:pt idx="1027">
                  <c:v>6.4587232855221099</c:v>
                </c:pt>
                <c:pt idx="1028">
                  <c:v>6.4652751122343703</c:v>
                </c:pt>
                <c:pt idx="1029">
                  <c:v>6.4718269389466396</c:v>
                </c:pt>
                <c:pt idx="1030">
                  <c:v>6.4783787656589098</c:v>
                </c:pt>
                <c:pt idx="1031">
                  <c:v>6.48493059237118</c:v>
                </c:pt>
                <c:pt idx="1032">
                  <c:v>6.4914824190834501</c:v>
                </c:pt>
                <c:pt idx="1033">
                  <c:v>6.4980342457957203</c:v>
                </c:pt>
                <c:pt idx="1034">
                  <c:v>6.5045860725079896</c:v>
                </c:pt>
                <c:pt idx="1035">
                  <c:v>6.51113789922025</c:v>
                </c:pt>
                <c:pt idx="1036">
                  <c:v>6.5176897259325202</c:v>
                </c:pt>
                <c:pt idx="1037">
                  <c:v>6.5242415526447903</c:v>
                </c:pt>
                <c:pt idx="1038">
                  <c:v>6.5307933793570596</c:v>
                </c:pt>
                <c:pt idx="1039">
                  <c:v>6.5373452060693298</c:v>
                </c:pt>
                <c:pt idx="1040">
                  <c:v>6.5438970327816</c:v>
                </c:pt>
                <c:pt idx="1041">
                  <c:v>6.5504488594938701</c:v>
                </c:pt>
                <c:pt idx="1042">
                  <c:v>6.5570006862061403</c:v>
                </c:pt>
                <c:pt idx="1043">
                  <c:v>6.5635525129184096</c:v>
                </c:pt>
                <c:pt idx="1044">
                  <c:v>6.57010433963067</c:v>
                </c:pt>
                <c:pt idx="1045">
                  <c:v>6.5766561663429401</c:v>
                </c:pt>
                <c:pt idx="1046">
                  <c:v>6.5832079930552103</c:v>
                </c:pt>
                <c:pt idx="1047">
                  <c:v>6.5897598197674796</c:v>
                </c:pt>
                <c:pt idx="1048">
                  <c:v>6.5963116464797498</c:v>
                </c:pt>
                <c:pt idx="1049">
                  <c:v>6.6028634731920199</c:v>
                </c:pt>
                <c:pt idx="1050">
                  <c:v>6.6094152999042901</c:v>
                </c:pt>
                <c:pt idx="1051">
                  <c:v>6.6159671266165603</c:v>
                </c:pt>
                <c:pt idx="1052">
                  <c:v>6.6225189533288198</c:v>
                </c:pt>
                <c:pt idx="1053">
                  <c:v>6.62907078004109</c:v>
                </c:pt>
                <c:pt idx="1054">
                  <c:v>6.6356226067533601</c:v>
                </c:pt>
                <c:pt idx="1055">
                  <c:v>6.6421744334656303</c:v>
                </c:pt>
                <c:pt idx="1056">
                  <c:v>6.6487262601778996</c:v>
                </c:pt>
                <c:pt idx="1057">
                  <c:v>6.6552780868901698</c:v>
                </c:pt>
                <c:pt idx="1058">
                  <c:v>6.6618299136024399</c:v>
                </c:pt>
                <c:pt idx="1059">
                  <c:v>6.6683817403147003</c:v>
                </c:pt>
                <c:pt idx="1060">
                  <c:v>6.6749335670269696</c:v>
                </c:pt>
                <c:pt idx="1061">
                  <c:v>6.6814853937392398</c:v>
                </c:pt>
                <c:pt idx="1062">
                  <c:v>6.6880372204515099</c:v>
                </c:pt>
                <c:pt idx="1063">
                  <c:v>6.6945890471637801</c:v>
                </c:pt>
                <c:pt idx="1064">
                  <c:v>6.7011408738760503</c:v>
                </c:pt>
                <c:pt idx="1065">
                  <c:v>6.7076927005883196</c:v>
                </c:pt>
                <c:pt idx="1066">
                  <c:v>6.71424452730058</c:v>
                </c:pt>
                <c:pt idx="1067">
                  <c:v>6.7207963540128501</c:v>
                </c:pt>
                <c:pt idx="1068">
                  <c:v>6.7273481807251203</c:v>
                </c:pt>
                <c:pt idx="1069">
                  <c:v>6.7339000074373896</c:v>
                </c:pt>
                <c:pt idx="1070">
                  <c:v>6.7404518341496598</c:v>
                </c:pt>
                <c:pt idx="1071">
                  <c:v>6.7470036608619299</c:v>
                </c:pt>
                <c:pt idx="1072">
                  <c:v>6.7535554875742001</c:v>
                </c:pt>
                <c:pt idx="1073">
                  <c:v>6.7601073142864703</c:v>
                </c:pt>
                <c:pt idx="1074">
                  <c:v>6.7666591409987404</c:v>
                </c:pt>
                <c:pt idx="1075">
                  <c:v>6.773210967711</c:v>
                </c:pt>
                <c:pt idx="1076">
                  <c:v>6.7797627944232701</c:v>
                </c:pt>
                <c:pt idx="1077">
                  <c:v>6.7863146211355403</c:v>
                </c:pt>
                <c:pt idx="1078">
                  <c:v>6.7928664478478096</c:v>
                </c:pt>
                <c:pt idx="1079">
                  <c:v>6.7994182745600797</c:v>
                </c:pt>
                <c:pt idx="1080">
                  <c:v>6.8059701012723499</c:v>
                </c:pt>
                <c:pt idx="1081">
                  <c:v>6.8125219279846201</c:v>
                </c:pt>
                <c:pt idx="1082">
                  <c:v>6.8190737546968796</c:v>
                </c:pt>
                <c:pt idx="1083">
                  <c:v>6.8256255814091498</c:v>
                </c:pt>
                <c:pt idx="1084">
                  <c:v>6.8321774081214199</c:v>
                </c:pt>
                <c:pt idx="1085">
                  <c:v>6.8387292348336901</c:v>
                </c:pt>
                <c:pt idx="1086">
                  <c:v>6.8452810615459603</c:v>
                </c:pt>
                <c:pt idx="1087">
                  <c:v>6.8518328882582296</c:v>
                </c:pt>
                <c:pt idx="1088">
                  <c:v>6.8583847149704997</c:v>
                </c:pt>
                <c:pt idx="1089">
                  <c:v>6.8649365416827699</c:v>
                </c:pt>
                <c:pt idx="1090">
                  <c:v>6.8714883683950303</c:v>
                </c:pt>
                <c:pt idx="1091">
                  <c:v>6.8780401951072996</c:v>
                </c:pt>
                <c:pt idx="1092">
                  <c:v>6.8845920218195698</c:v>
                </c:pt>
                <c:pt idx="1093">
                  <c:v>6.8911438485318399</c:v>
                </c:pt>
                <c:pt idx="1094">
                  <c:v>6.8976956752441101</c:v>
                </c:pt>
                <c:pt idx="1095">
                  <c:v>6.9042475019563803</c:v>
                </c:pt>
                <c:pt idx="1096">
                  <c:v>6.9107993286686504</c:v>
                </c:pt>
                <c:pt idx="1097">
                  <c:v>6.9173511553809197</c:v>
                </c:pt>
                <c:pt idx="1098">
                  <c:v>6.9239029820931801</c:v>
                </c:pt>
                <c:pt idx="1099">
                  <c:v>6.9304548088054503</c:v>
                </c:pt>
                <c:pt idx="1100">
                  <c:v>6.9370066355177196</c:v>
                </c:pt>
                <c:pt idx="1101">
                  <c:v>6.9435584622299897</c:v>
                </c:pt>
                <c:pt idx="1102">
                  <c:v>6.9501102889422599</c:v>
                </c:pt>
                <c:pt idx="1103">
                  <c:v>6.9566621156545301</c:v>
                </c:pt>
                <c:pt idx="1104">
                  <c:v>6.9632139423668002</c:v>
                </c:pt>
                <c:pt idx="1105">
                  <c:v>6.9697657690790598</c:v>
                </c:pt>
                <c:pt idx="1106">
                  <c:v>6.9763175957913299</c:v>
                </c:pt>
                <c:pt idx="1107">
                  <c:v>6.9828694225036001</c:v>
                </c:pt>
                <c:pt idx="1108">
                  <c:v>6.9894212492158703</c:v>
                </c:pt>
                <c:pt idx="1109">
                  <c:v>6.9959730759281404</c:v>
                </c:pt>
                <c:pt idx="1110">
                  <c:v>7.0025249026404097</c:v>
                </c:pt>
                <c:pt idx="1111">
                  <c:v>7.0090767293526799</c:v>
                </c:pt>
                <c:pt idx="1112">
                  <c:v>7.0156285560649501</c:v>
                </c:pt>
                <c:pt idx="1113">
                  <c:v>7.0221803827772096</c:v>
                </c:pt>
                <c:pt idx="1114">
                  <c:v>7.0287322094894797</c:v>
                </c:pt>
                <c:pt idx="1115">
                  <c:v>7.0352840362017499</c:v>
                </c:pt>
                <c:pt idx="1116">
                  <c:v>7.0418358629140201</c:v>
                </c:pt>
                <c:pt idx="1117">
                  <c:v>7.0483876896262903</c:v>
                </c:pt>
                <c:pt idx="1118">
                  <c:v>7.0549395163385604</c:v>
                </c:pt>
                <c:pt idx="1119">
                  <c:v>7.0614913430508297</c:v>
                </c:pt>
                <c:pt idx="1120">
                  <c:v>7.0680431697630999</c:v>
                </c:pt>
                <c:pt idx="1121">
                  <c:v>7.0745949964753603</c:v>
                </c:pt>
                <c:pt idx="1122">
                  <c:v>7.0811468231876296</c:v>
                </c:pt>
                <c:pt idx="1123">
                  <c:v>7.0876986498998997</c:v>
                </c:pt>
                <c:pt idx="1124">
                  <c:v>7.0942504766121699</c:v>
                </c:pt>
                <c:pt idx="1125">
                  <c:v>7.1008023033244401</c:v>
                </c:pt>
                <c:pt idx="1126">
                  <c:v>7.1073541300367102</c:v>
                </c:pt>
                <c:pt idx="1127">
                  <c:v>7.1139059567489804</c:v>
                </c:pt>
                <c:pt idx="1128">
                  <c:v>7.1204577834612399</c:v>
                </c:pt>
                <c:pt idx="1129">
                  <c:v>7.1270096101735101</c:v>
                </c:pt>
                <c:pt idx="1130">
                  <c:v>7.1335614368857803</c:v>
                </c:pt>
                <c:pt idx="1131">
                  <c:v>7.1401132635980504</c:v>
                </c:pt>
                <c:pt idx="1132">
                  <c:v>7.1466650903103197</c:v>
                </c:pt>
                <c:pt idx="1133">
                  <c:v>7.1532169170225899</c:v>
                </c:pt>
                <c:pt idx="1134">
                  <c:v>7.1597687437348601</c:v>
                </c:pt>
                <c:pt idx="1135">
                  <c:v>7.1663205704471302</c:v>
                </c:pt>
                <c:pt idx="1136">
                  <c:v>7.1728723971593897</c:v>
                </c:pt>
                <c:pt idx="1137">
                  <c:v>7.1794242238716599</c:v>
                </c:pt>
                <c:pt idx="1138">
                  <c:v>7.1859760505839301</c:v>
                </c:pt>
                <c:pt idx="1139">
                  <c:v>7.1925278772962002</c:v>
                </c:pt>
                <c:pt idx="1140">
                  <c:v>7.1990797040084704</c:v>
                </c:pt>
                <c:pt idx="1141">
                  <c:v>7.2056315307207397</c:v>
                </c:pt>
                <c:pt idx="1142">
                  <c:v>7.2121833574330001</c:v>
                </c:pt>
                <c:pt idx="1143">
                  <c:v>7.21873518414528</c:v>
                </c:pt>
                <c:pt idx="1144">
                  <c:v>7.2252870108575404</c:v>
                </c:pt>
                <c:pt idx="1145">
                  <c:v>7.2318388375698097</c:v>
                </c:pt>
                <c:pt idx="1146">
                  <c:v>7.2383906642820799</c:v>
                </c:pt>
                <c:pt idx="1147">
                  <c:v>7.2449424909943501</c:v>
                </c:pt>
                <c:pt idx="1148">
                  <c:v>7.2514943177066202</c:v>
                </c:pt>
                <c:pt idx="1149">
                  <c:v>7.2580461444188904</c:v>
                </c:pt>
                <c:pt idx="1150">
                  <c:v>7.2645979711311597</c:v>
                </c:pt>
                <c:pt idx="1151">
                  <c:v>7.2711497978434201</c:v>
                </c:pt>
                <c:pt idx="1152">
                  <c:v>7.2777016245556903</c:v>
                </c:pt>
                <c:pt idx="1153">
                  <c:v>7.2842534512679604</c:v>
                </c:pt>
                <c:pt idx="1154">
                  <c:v>7.2908052779802297</c:v>
                </c:pt>
                <c:pt idx="1155">
                  <c:v>7.2973571046924999</c:v>
                </c:pt>
                <c:pt idx="1156">
                  <c:v>7.30390893140477</c:v>
                </c:pt>
                <c:pt idx="1157">
                  <c:v>7.3104607581170402</c:v>
                </c:pt>
                <c:pt idx="1158">
                  <c:v>7.3170125848293104</c:v>
                </c:pt>
                <c:pt idx="1159">
                  <c:v>7.3235644115415699</c:v>
                </c:pt>
                <c:pt idx="1160">
                  <c:v>7.3301162382538401</c:v>
                </c:pt>
                <c:pt idx="1161">
                  <c:v>7.3366680649661102</c:v>
                </c:pt>
                <c:pt idx="1162">
                  <c:v>7.3432198916783804</c:v>
                </c:pt>
                <c:pt idx="1163">
                  <c:v>7.3497717183906497</c:v>
                </c:pt>
                <c:pt idx="1164">
                  <c:v>7.3563235451029199</c:v>
                </c:pt>
                <c:pt idx="1165">
                  <c:v>7.36287537181519</c:v>
                </c:pt>
                <c:pt idx="1166">
                  <c:v>7.3694271985274602</c:v>
                </c:pt>
                <c:pt idx="1167">
                  <c:v>7.3759790252397197</c:v>
                </c:pt>
                <c:pt idx="1168">
                  <c:v>7.3825308519519899</c:v>
                </c:pt>
                <c:pt idx="1169">
                  <c:v>7.3890826786642601</c:v>
                </c:pt>
                <c:pt idx="1170">
                  <c:v>7.3956345053765302</c:v>
                </c:pt>
                <c:pt idx="1171">
                  <c:v>7.4021863320888004</c:v>
                </c:pt>
                <c:pt idx="1172">
                  <c:v>7.4087381588010697</c:v>
                </c:pt>
                <c:pt idx="1173">
                  <c:v>7.4152899855133398</c:v>
                </c:pt>
                <c:pt idx="1174">
                  <c:v>7.42184181222561</c:v>
                </c:pt>
                <c:pt idx="1175">
                  <c:v>7.4283936389378704</c:v>
                </c:pt>
                <c:pt idx="1176">
                  <c:v>7.4349454656501397</c:v>
                </c:pt>
                <c:pt idx="1177">
                  <c:v>7.4414972923624099</c:v>
                </c:pt>
                <c:pt idx="1178">
                  <c:v>7.44804911907468</c:v>
                </c:pt>
                <c:pt idx="1179">
                  <c:v>7.4546009457869502</c:v>
                </c:pt>
                <c:pt idx="1180">
                  <c:v>7.4611527724992204</c:v>
                </c:pt>
                <c:pt idx="1181">
                  <c:v>7.4677045992114897</c:v>
                </c:pt>
                <c:pt idx="1182">
                  <c:v>7.4742564259237501</c:v>
                </c:pt>
                <c:pt idx="1183">
                  <c:v>7.4808082526360202</c:v>
                </c:pt>
                <c:pt idx="1184">
                  <c:v>7.4873600793482904</c:v>
                </c:pt>
                <c:pt idx="1185">
                  <c:v>7.4939119060605597</c:v>
                </c:pt>
                <c:pt idx="1186">
                  <c:v>7.5004637327728299</c:v>
                </c:pt>
                <c:pt idx="1187">
                  <c:v>7.5070155594851</c:v>
                </c:pt>
                <c:pt idx="1188">
                  <c:v>7.5135673861973702</c:v>
                </c:pt>
                <c:pt idx="1189">
                  <c:v>7.5201192129096404</c:v>
                </c:pt>
                <c:pt idx="1190">
                  <c:v>7.5266710396218999</c:v>
                </c:pt>
                <c:pt idx="1191">
                  <c:v>7.53322286633417</c:v>
                </c:pt>
                <c:pt idx="1192">
                  <c:v>7.5397746930464402</c:v>
                </c:pt>
                <c:pt idx="1193">
                  <c:v>7.5463265197587104</c:v>
                </c:pt>
                <c:pt idx="1194">
                  <c:v>7.5528783464709797</c:v>
                </c:pt>
                <c:pt idx="1195">
                  <c:v>7.5594301731832498</c:v>
                </c:pt>
                <c:pt idx="1196">
                  <c:v>7.56598199989552</c:v>
                </c:pt>
                <c:pt idx="1197">
                  <c:v>7.5725338266077804</c:v>
                </c:pt>
                <c:pt idx="1198">
                  <c:v>7.5790856533200497</c:v>
                </c:pt>
                <c:pt idx="1199">
                  <c:v>7.5856374800323199</c:v>
                </c:pt>
                <c:pt idx="1200">
                  <c:v>7.59218930674459</c:v>
                </c:pt>
                <c:pt idx="1201">
                  <c:v>7.5987411334568602</c:v>
                </c:pt>
                <c:pt idx="1202">
                  <c:v>7.6052929601691304</c:v>
                </c:pt>
                <c:pt idx="1203">
                  <c:v>7.6118447868813996</c:v>
                </c:pt>
                <c:pt idx="1204">
                  <c:v>7.6183966135936698</c:v>
                </c:pt>
                <c:pt idx="1205">
                  <c:v>7.6249484403059302</c:v>
                </c:pt>
                <c:pt idx="1206">
                  <c:v>7.6315002670182004</c:v>
                </c:pt>
                <c:pt idx="1207">
                  <c:v>7.6380520937304697</c:v>
                </c:pt>
                <c:pt idx="1208">
                  <c:v>7.6446039204427398</c:v>
                </c:pt>
                <c:pt idx="1209">
                  <c:v>7.65115574715501</c:v>
                </c:pt>
                <c:pt idx="1210">
                  <c:v>7.6577075738672802</c:v>
                </c:pt>
                <c:pt idx="1211">
                  <c:v>7.6642594005795504</c:v>
                </c:pt>
                <c:pt idx="1212">
                  <c:v>7.6708112272918196</c:v>
                </c:pt>
                <c:pt idx="1213">
                  <c:v>7.67736305400408</c:v>
                </c:pt>
                <c:pt idx="1214">
                  <c:v>7.6839148807163502</c:v>
                </c:pt>
                <c:pt idx="1215">
                  <c:v>7.6904667074286204</c:v>
                </c:pt>
                <c:pt idx="1216">
                  <c:v>7.6970185341408897</c:v>
                </c:pt>
                <c:pt idx="1217">
                  <c:v>7.7035703608531598</c:v>
                </c:pt>
                <c:pt idx="1218">
                  <c:v>7.71012218756543</c:v>
                </c:pt>
                <c:pt idx="1219">
                  <c:v>7.7166740142777002</c:v>
                </c:pt>
                <c:pt idx="1220">
                  <c:v>7.7232258409899597</c:v>
                </c:pt>
                <c:pt idx="1221">
                  <c:v>7.7297776677022298</c:v>
                </c:pt>
                <c:pt idx="1222">
                  <c:v>7.7363294944145</c:v>
                </c:pt>
                <c:pt idx="1223">
                  <c:v>7.7428813211267702</c:v>
                </c:pt>
                <c:pt idx="1224">
                  <c:v>7.7494331478390404</c:v>
                </c:pt>
                <c:pt idx="1225">
                  <c:v>7.7559849745513096</c:v>
                </c:pt>
                <c:pt idx="1226">
                  <c:v>7.7625368012635798</c:v>
                </c:pt>
                <c:pt idx="1227">
                  <c:v>7.76908862797585</c:v>
                </c:pt>
                <c:pt idx="1228">
                  <c:v>7.7756404546881202</c:v>
                </c:pt>
                <c:pt idx="1229">
                  <c:v>7.7821922814003797</c:v>
                </c:pt>
                <c:pt idx="1230">
                  <c:v>7.7887441081126498</c:v>
                </c:pt>
                <c:pt idx="1231">
                  <c:v>7.79529593482492</c:v>
                </c:pt>
                <c:pt idx="1232">
                  <c:v>7.8018477615371902</c:v>
                </c:pt>
                <c:pt idx="1233">
                  <c:v>7.8083995882494603</c:v>
                </c:pt>
                <c:pt idx="1234">
                  <c:v>7.8149514149617296</c:v>
                </c:pt>
                <c:pt idx="1235">
                  <c:v>7.8215032416739998</c:v>
                </c:pt>
                <c:pt idx="1236">
                  <c:v>7.8280550683862602</c:v>
                </c:pt>
                <c:pt idx="1237">
                  <c:v>7.8346068950985304</c:v>
                </c:pt>
                <c:pt idx="1238">
                  <c:v>7.8411587218107996</c:v>
                </c:pt>
                <c:pt idx="1239">
                  <c:v>7.8477105485230698</c:v>
                </c:pt>
                <c:pt idx="1240">
                  <c:v>7.85426237523534</c:v>
                </c:pt>
                <c:pt idx="1241">
                  <c:v>7.8608142019476102</c:v>
                </c:pt>
                <c:pt idx="1242">
                  <c:v>7.8673660286598803</c:v>
                </c:pt>
                <c:pt idx="1243">
                  <c:v>7.8739178553721398</c:v>
                </c:pt>
                <c:pt idx="1244">
                  <c:v>7.88046968208441</c:v>
                </c:pt>
                <c:pt idx="1245">
                  <c:v>7.8870215087966802</c:v>
                </c:pt>
                <c:pt idx="1246">
                  <c:v>7.8935733355089504</c:v>
                </c:pt>
                <c:pt idx="1247">
                  <c:v>7.9001251622212196</c:v>
                </c:pt>
                <c:pt idx="1248">
                  <c:v>7.9066769889334898</c:v>
                </c:pt>
                <c:pt idx="1249">
                  <c:v>7.91322881564576</c:v>
                </c:pt>
                <c:pt idx="1250">
                  <c:v>7.9197806423580301</c:v>
                </c:pt>
                <c:pt idx="1251">
                  <c:v>7.9263324690703003</c:v>
                </c:pt>
                <c:pt idx="1252">
                  <c:v>7.9328842957825598</c:v>
                </c:pt>
                <c:pt idx="1253">
                  <c:v>7.93943612249483</c:v>
                </c:pt>
                <c:pt idx="1254">
                  <c:v>7.9459879492071002</c:v>
                </c:pt>
                <c:pt idx="1255">
                  <c:v>7.9525397759193703</c:v>
                </c:pt>
                <c:pt idx="1256">
                  <c:v>7.9590916026316396</c:v>
                </c:pt>
                <c:pt idx="1257">
                  <c:v>7.9656434293439098</c:v>
                </c:pt>
                <c:pt idx="1258">
                  <c:v>7.97219525605618</c:v>
                </c:pt>
                <c:pt idx="1259">
                  <c:v>7.9787470827684404</c:v>
                </c:pt>
                <c:pt idx="1260">
                  <c:v>7.9852989094807096</c:v>
                </c:pt>
                <c:pt idx="1261">
                  <c:v>7.9918507361929798</c:v>
                </c:pt>
                <c:pt idx="1262">
                  <c:v>7.99840256290525</c:v>
                </c:pt>
                <c:pt idx="1263">
                  <c:v>8.0049543896175201</c:v>
                </c:pt>
                <c:pt idx="1264">
                  <c:v>8.0115062163297903</c:v>
                </c:pt>
                <c:pt idx="1265">
                  <c:v>8.0180580430420605</c:v>
                </c:pt>
                <c:pt idx="1266">
                  <c:v>8.0246098697543307</c:v>
                </c:pt>
                <c:pt idx="1267">
                  <c:v>8.0311616964665902</c:v>
                </c:pt>
                <c:pt idx="1268">
                  <c:v>8.0377135231788603</c:v>
                </c:pt>
                <c:pt idx="1269">
                  <c:v>8.0442653498911305</c:v>
                </c:pt>
                <c:pt idx="1270">
                  <c:v>8.0508171766034007</c:v>
                </c:pt>
                <c:pt idx="1271">
                  <c:v>8.0573690033156709</c:v>
                </c:pt>
                <c:pt idx="1272">
                  <c:v>8.0639208300279392</c:v>
                </c:pt>
                <c:pt idx="1273">
                  <c:v>8.0704726567402094</c:v>
                </c:pt>
                <c:pt idx="1274">
                  <c:v>8.0770244834524707</c:v>
                </c:pt>
                <c:pt idx="1275">
                  <c:v>8.0835763101647409</c:v>
                </c:pt>
                <c:pt idx="1276">
                  <c:v>8.0901281368770093</c:v>
                </c:pt>
                <c:pt idx="1277">
                  <c:v>8.0966799635892794</c:v>
                </c:pt>
                <c:pt idx="1278">
                  <c:v>8.1032317903015496</c:v>
                </c:pt>
                <c:pt idx="1279">
                  <c:v>8.1097836170138198</c:v>
                </c:pt>
                <c:pt idx="1280">
                  <c:v>8.1163354437260899</c:v>
                </c:pt>
                <c:pt idx="1281">
                  <c:v>8.1228872704383601</c:v>
                </c:pt>
                <c:pt idx="1282">
                  <c:v>8.1294390971506303</c:v>
                </c:pt>
                <c:pt idx="1283">
                  <c:v>8.1359909238628898</c:v>
                </c:pt>
                <c:pt idx="1284">
                  <c:v>8.14254275057516</c:v>
                </c:pt>
                <c:pt idx="1285">
                  <c:v>8.1490945772874301</c:v>
                </c:pt>
                <c:pt idx="1286">
                  <c:v>8.1556464039997003</c:v>
                </c:pt>
                <c:pt idx="1287">
                  <c:v>8.1621982307119705</c:v>
                </c:pt>
                <c:pt idx="1288">
                  <c:v>8.1687500574242407</c:v>
                </c:pt>
                <c:pt idx="1289">
                  <c:v>8.1753018841365108</c:v>
                </c:pt>
                <c:pt idx="1290">
                  <c:v>8.1818537108487703</c:v>
                </c:pt>
                <c:pt idx="1291">
                  <c:v>8.1884055375610405</c:v>
                </c:pt>
                <c:pt idx="1292">
                  <c:v>8.1949573642733107</c:v>
                </c:pt>
                <c:pt idx="1293">
                  <c:v>8.2015091909855808</c:v>
                </c:pt>
                <c:pt idx="1294">
                  <c:v>8.2080610176978492</c:v>
                </c:pt>
                <c:pt idx="1295">
                  <c:v>8.2146128444101194</c:v>
                </c:pt>
                <c:pt idx="1296">
                  <c:v>8.2211646711223896</c:v>
                </c:pt>
                <c:pt idx="1297">
                  <c:v>8.2277164978346509</c:v>
                </c:pt>
                <c:pt idx="1298">
                  <c:v>8.2342683245469193</c:v>
                </c:pt>
                <c:pt idx="1299">
                  <c:v>8.2408201512591894</c:v>
                </c:pt>
                <c:pt idx="1300">
                  <c:v>8.2473719779714596</c:v>
                </c:pt>
                <c:pt idx="1301">
                  <c:v>8.2539238046837298</c:v>
                </c:pt>
                <c:pt idx="1302">
                  <c:v>8.2604756313959999</c:v>
                </c:pt>
                <c:pt idx="1303">
                  <c:v>8.2670274581082701</c:v>
                </c:pt>
                <c:pt idx="1304">
                  <c:v>8.2735792848205403</c:v>
                </c:pt>
                <c:pt idx="1305">
                  <c:v>8.2801311115328105</c:v>
                </c:pt>
                <c:pt idx="1306">
                  <c:v>8.28668293824507</c:v>
                </c:pt>
                <c:pt idx="1307">
                  <c:v>8.2932347649573401</c:v>
                </c:pt>
                <c:pt idx="1308">
                  <c:v>8.2997865916696103</c:v>
                </c:pt>
                <c:pt idx="1309">
                  <c:v>8.3063384183818805</c:v>
                </c:pt>
                <c:pt idx="1310">
                  <c:v>8.3128902450941506</c:v>
                </c:pt>
                <c:pt idx="1311">
                  <c:v>8.3194420718064208</c:v>
                </c:pt>
                <c:pt idx="1312">
                  <c:v>8.3259938985186892</c:v>
                </c:pt>
                <c:pt idx="1313">
                  <c:v>8.3325457252309505</c:v>
                </c:pt>
                <c:pt idx="1314">
                  <c:v>8.3390975519432207</c:v>
                </c:pt>
                <c:pt idx="1315">
                  <c:v>8.3456493786554908</c:v>
                </c:pt>
                <c:pt idx="1316">
                  <c:v>8.3522012053677592</c:v>
                </c:pt>
                <c:pt idx="1317">
                  <c:v>8.3587530320800294</c:v>
                </c:pt>
                <c:pt idx="1318">
                  <c:v>8.3653048587922996</c:v>
                </c:pt>
                <c:pt idx="1319">
                  <c:v>8.3718566855045697</c:v>
                </c:pt>
                <c:pt idx="1320">
                  <c:v>8.3784085122168293</c:v>
                </c:pt>
                <c:pt idx="1321">
                  <c:v>8.3849603389290994</c:v>
                </c:pt>
                <c:pt idx="1322">
                  <c:v>8.3915121656413696</c:v>
                </c:pt>
                <c:pt idx="1323">
                  <c:v>8.3980639923536398</c:v>
                </c:pt>
                <c:pt idx="1324">
                  <c:v>8.4046158190659099</c:v>
                </c:pt>
                <c:pt idx="1325">
                  <c:v>8.4111676457781801</c:v>
                </c:pt>
                <c:pt idx="1326">
                  <c:v>8.4177194724904503</c:v>
                </c:pt>
                <c:pt idx="1327">
                  <c:v>8.4242712992027098</c:v>
                </c:pt>
                <c:pt idx="1328">
                  <c:v>8.43082312591498</c:v>
                </c:pt>
                <c:pt idx="1329">
                  <c:v>8.4373749526272501</c:v>
                </c:pt>
                <c:pt idx="1330">
                  <c:v>8.4439267793395203</c:v>
                </c:pt>
                <c:pt idx="1331">
                  <c:v>8.4504786060517905</c:v>
                </c:pt>
                <c:pt idx="1332">
                  <c:v>8.4570304327640606</c:v>
                </c:pt>
                <c:pt idx="1333">
                  <c:v>8.4635822594763308</c:v>
                </c:pt>
                <c:pt idx="1334">
                  <c:v>8.4701340861885992</c:v>
                </c:pt>
                <c:pt idx="1335">
                  <c:v>8.4766859129008694</c:v>
                </c:pt>
                <c:pt idx="1336">
                  <c:v>8.4832377396131307</c:v>
                </c:pt>
                <c:pt idx="1337">
                  <c:v>8.4897895663254008</c:v>
                </c:pt>
                <c:pt idx="1338">
                  <c:v>8.4963413930376692</c:v>
                </c:pt>
                <c:pt idx="1339">
                  <c:v>8.5028932197499394</c:v>
                </c:pt>
                <c:pt idx="1340">
                  <c:v>8.5094450464622096</c:v>
                </c:pt>
                <c:pt idx="1341">
                  <c:v>8.5159968731744797</c:v>
                </c:pt>
                <c:pt idx="1342">
                  <c:v>8.5225486998867499</c:v>
                </c:pt>
                <c:pt idx="1343">
                  <c:v>8.5291005265990094</c:v>
                </c:pt>
                <c:pt idx="1344">
                  <c:v>8.5356523533112796</c:v>
                </c:pt>
                <c:pt idx="1345">
                  <c:v>8.5422041800235498</c:v>
                </c:pt>
                <c:pt idx="1346">
                  <c:v>8.5487560067358199</c:v>
                </c:pt>
                <c:pt idx="1347">
                  <c:v>8.5553078334480901</c:v>
                </c:pt>
                <c:pt idx="1348">
                  <c:v>8.5618596601603603</c:v>
                </c:pt>
                <c:pt idx="1349">
                  <c:v>8.5684114868726304</c:v>
                </c:pt>
                <c:pt idx="1350">
                  <c:v>8.5749633135848899</c:v>
                </c:pt>
                <c:pt idx="1351">
                  <c:v>8.5815151402971708</c:v>
                </c:pt>
                <c:pt idx="1352">
                  <c:v>8.5880669670094303</c:v>
                </c:pt>
                <c:pt idx="1353">
                  <c:v>8.5946187937217005</c:v>
                </c:pt>
                <c:pt idx="1354">
                  <c:v>8.6011706204339706</c:v>
                </c:pt>
                <c:pt idx="1355">
                  <c:v>8.6077224471462408</c:v>
                </c:pt>
                <c:pt idx="1356">
                  <c:v>8.6142742738585092</c:v>
                </c:pt>
                <c:pt idx="1357">
                  <c:v>8.6208261005707794</c:v>
                </c:pt>
                <c:pt idx="1358">
                  <c:v>8.6273779272830495</c:v>
                </c:pt>
                <c:pt idx="1359">
                  <c:v>8.6339297539953108</c:v>
                </c:pt>
                <c:pt idx="1360">
                  <c:v>8.6404815807075792</c:v>
                </c:pt>
                <c:pt idx="1361">
                  <c:v>8.6470334074198494</c:v>
                </c:pt>
                <c:pt idx="1362">
                  <c:v>8.6535852341321196</c:v>
                </c:pt>
                <c:pt idx="1363">
                  <c:v>8.6601370608443897</c:v>
                </c:pt>
                <c:pt idx="1364">
                  <c:v>8.6666888875566599</c:v>
                </c:pt>
                <c:pt idx="1365">
                  <c:v>8.6732407142689301</c:v>
                </c:pt>
                <c:pt idx="1366">
                  <c:v>8.6797925409812002</c:v>
                </c:pt>
                <c:pt idx="1367">
                  <c:v>8.6863443676934597</c:v>
                </c:pt>
                <c:pt idx="1368">
                  <c:v>8.6928961944057299</c:v>
                </c:pt>
                <c:pt idx="1369">
                  <c:v>8.6994480211180001</c:v>
                </c:pt>
                <c:pt idx="1370">
                  <c:v>8.7059998478302703</c:v>
                </c:pt>
                <c:pt idx="1371">
                  <c:v>8.7125516745425404</c:v>
                </c:pt>
                <c:pt idx="1372">
                  <c:v>8.7191035012548106</c:v>
                </c:pt>
                <c:pt idx="1373">
                  <c:v>8.7256553279670808</c:v>
                </c:pt>
                <c:pt idx="1374">
                  <c:v>8.7322071546793492</c:v>
                </c:pt>
                <c:pt idx="1375">
                  <c:v>8.7387589813916104</c:v>
                </c:pt>
                <c:pt idx="1376">
                  <c:v>8.7453108081038806</c:v>
                </c:pt>
                <c:pt idx="1377">
                  <c:v>8.7518626348161508</c:v>
                </c:pt>
                <c:pt idx="1378">
                  <c:v>8.7584144615284192</c:v>
                </c:pt>
                <c:pt idx="1379">
                  <c:v>8.7649662882406894</c:v>
                </c:pt>
                <c:pt idx="1380">
                  <c:v>8.7715181149529595</c:v>
                </c:pt>
                <c:pt idx="1381">
                  <c:v>8.7780699416652297</c:v>
                </c:pt>
                <c:pt idx="1382">
                  <c:v>8.7846217683774999</c:v>
                </c:pt>
                <c:pt idx="1383">
                  <c:v>8.7911735950897594</c:v>
                </c:pt>
                <c:pt idx="1384">
                  <c:v>8.7977254218020295</c:v>
                </c:pt>
                <c:pt idx="1385">
                  <c:v>8.8042772485142997</c:v>
                </c:pt>
                <c:pt idx="1386">
                  <c:v>8.8108290752265699</c:v>
                </c:pt>
                <c:pt idx="1387">
                  <c:v>8.8173809019388401</c:v>
                </c:pt>
                <c:pt idx="1388">
                  <c:v>8.8239327286511102</c:v>
                </c:pt>
                <c:pt idx="1389">
                  <c:v>8.8304845553633804</c:v>
                </c:pt>
                <c:pt idx="1390">
                  <c:v>8.8370363820756399</c:v>
                </c:pt>
                <c:pt idx="1391">
                  <c:v>8.8435882087879101</c:v>
                </c:pt>
                <c:pt idx="1392">
                  <c:v>8.8501400355001802</c:v>
                </c:pt>
                <c:pt idx="1393">
                  <c:v>8.8566918622124504</c:v>
                </c:pt>
                <c:pt idx="1394">
                  <c:v>8.8632436889247206</c:v>
                </c:pt>
                <c:pt idx="1395">
                  <c:v>8.8697955156369908</c:v>
                </c:pt>
                <c:pt idx="1396">
                  <c:v>8.8763473423492592</c:v>
                </c:pt>
                <c:pt idx="1397">
                  <c:v>8.8828991690615293</c:v>
                </c:pt>
                <c:pt idx="1398">
                  <c:v>8.8894509957737906</c:v>
                </c:pt>
                <c:pt idx="1399">
                  <c:v>8.8960028224860608</c:v>
                </c:pt>
                <c:pt idx="1400">
                  <c:v>8.9025546491983292</c:v>
                </c:pt>
                <c:pt idx="1401">
                  <c:v>8.9091064759105993</c:v>
                </c:pt>
                <c:pt idx="1402">
                  <c:v>8.9156583026228695</c:v>
                </c:pt>
                <c:pt idx="1403">
                  <c:v>8.9222101293351397</c:v>
                </c:pt>
                <c:pt idx="1404">
                  <c:v>8.9287619560474099</c:v>
                </c:pt>
                <c:pt idx="1405">
                  <c:v>8.9353137827596694</c:v>
                </c:pt>
                <c:pt idx="1406">
                  <c:v>8.9418656094719395</c:v>
                </c:pt>
                <c:pt idx="1407">
                  <c:v>8.9484174361842097</c:v>
                </c:pt>
                <c:pt idx="1408">
                  <c:v>8.9549692628964799</c:v>
                </c:pt>
                <c:pt idx="1409">
                  <c:v>8.96152108960875</c:v>
                </c:pt>
                <c:pt idx="1410">
                  <c:v>8.9680729163210202</c:v>
                </c:pt>
                <c:pt idx="1411">
                  <c:v>8.9746247430332904</c:v>
                </c:pt>
                <c:pt idx="1412">
                  <c:v>8.9811765697455606</c:v>
                </c:pt>
                <c:pt idx="1413">
                  <c:v>8.9877283964578201</c:v>
                </c:pt>
                <c:pt idx="1414">
                  <c:v>8.9942802231700902</c:v>
                </c:pt>
                <c:pt idx="1415">
                  <c:v>9.0008320498823604</c:v>
                </c:pt>
                <c:pt idx="1416">
                  <c:v>9.0073838765946306</c:v>
                </c:pt>
                <c:pt idx="1417">
                  <c:v>9.0139357033069007</c:v>
                </c:pt>
                <c:pt idx="1418">
                  <c:v>9.0204875300191691</c:v>
                </c:pt>
                <c:pt idx="1419">
                  <c:v>9.0270393567314393</c:v>
                </c:pt>
                <c:pt idx="1420">
                  <c:v>9.0335911834437006</c:v>
                </c:pt>
                <c:pt idx="1421">
                  <c:v>9.0401430101559708</c:v>
                </c:pt>
                <c:pt idx="1422">
                  <c:v>9.0466948368682392</c:v>
                </c:pt>
                <c:pt idx="1423">
                  <c:v>9.0532466635805093</c:v>
                </c:pt>
                <c:pt idx="1424">
                  <c:v>9.0597984902927795</c:v>
                </c:pt>
                <c:pt idx="1425">
                  <c:v>9.0663503170050497</c:v>
                </c:pt>
                <c:pt idx="1426">
                  <c:v>9.0729021437173198</c:v>
                </c:pt>
                <c:pt idx="1427">
                  <c:v>9.07945397042959</c:v>
                </c:pt>
                <c:pt idx="1428">
                  <c:v>9.0860057971418495</c:v>
                </c:pt>
                <c:pt idx="1429">
                  <c:v>9.0925576238541197</c:v>
                </c:pt>
                <c:pt idx="1430">
                  <c:v>9.0991094505663899</c:v>
                </c:pt>
                <c:pt idx="1431">
                  <c:v>9.10566127727866</c:v>
                </c:pt>
                <c:pt idx="1432">
                  <c:v>9.1122131039909302</c:v>
                </c:pt>
                <c:pt idx="1433">
                  <c:v>9.1187649307032004</c:v>
                </c:pt>
                <c:pt idx="1434">
                  <c:v>9.1253167574154705</c:v>
                </c:pt>
                <c:pt idx="1435">
                  <c:v>9.1318685841277407</c:v>
                </c:pt>
                <c:pt idx="1436">
                  <c:v>9.1384204108400002</c:v>
                </c:pt>
                <c:pt idx="1437">
                  <c:v>9.1449722375522704</c:v>
                </c:pt>
                <c:pt idx="1438">
                  <c:v>9.1515240642645406</c:v>
                </c:pt>
                <c:pt idx="1439">
                  <c:v>9.1580758909768107</c:v>
                </c:pt>
                <c:pt idx="1440">
                  <c:v>9.1646277176890791</c:v>
                </c:pt>
                <c:pt idx="1441">
                  <c:v>9.1711795444013493</c:v>
                </c:pt>
                <c:pt idx="1442">
                  <c:v>9.1777313711136195</c:v>
                </c:pt>
                <c:pt idx="1443">
                  <c:v>9.1842831978258808</c:v>
                </c:pt>
                <c:pt idx="1444">
                  <c:v>9.1908350245381492</c:v>
                </c:pt>
                <c:pt idx="1445">
                  <c:v>9.1973868512504193</c:v>
                </c:pt>
                <c:pt idx="1446">
                  <c:v>9.2039386779626895</c:v>
                </c:pt>
                <c:pt idx="1447">
                  <c:v>9.2104905046749597</c:v>
                </c:pt>
                <c:pt idx="1448">
                  <c:v>9.2170423313872298</c:v>
                </c:pt>
                <c:pt idx="1449">
                  <c:v>9.2235941580995</c:v>
                </c:pt>
                <c:pt idx="1450">
                  <c:v>9.2301459848117702</c:v>
                </c:pt>
                <c:pt idx="1451">
                  <c:v>9.2366978115240297</c:v>
                </c:pt>
                <c:pt idx="1452">
                  <c:v>9.2432496382362999</c:v>
                </c:pt>
                <c:pt idx="1453">
                  <c:v>9.24980146494857</c:v>
                </c:pt>
                <c:pt idx="1454">
                  <c:v>9.2563532916608402</c:v>
                </c:pt>
                <c:pt idx="1455">
                  <c:v>9.2629051183731104</c:v>
                </c:pt>
                <c:pt idx="1456">
                  <c:v>9.2694569450853805</c:v>
                </c:pt>
                <c:pt idx="1457">
                  <c:v>9.2760087717976507</c:v>
                </c:pt>
                <c:pt idx="1458">
                  <c:v>9.2825605985099209</c:v>
                </c:pt>
                <c:pt idx="1459">
                  <c:v>9.2891124252221804</c:v>
                </c:pt>
                <c:pt idx="1460">
                  <c:v>9.2956642519344506</c:v>
                </c:pt>
                <c:pt idx="1461">
                  <c:v>9.3022160786467207</c:v>
                </c:pt>
                <c:pt idx="1462">
                  <c:v>9.3087679053589891</c:v>
                </c:pt>
                <c:pt idx="1463">
                  <c:v>9.3153197320712593</c:v>
                </c:pt>
                <c:pt idx="1464">
                  <c:v>9.3218715587835295</c:v>
                </c:pt>
                <c:pt idx="1465">
                  <c:v>9.3284233854957996</c:v>
                </c:pt>
                <c:pt idx="1466">
                  <c:v>9.3349752122080591</c:v>
                </c:pt>
                <c:pt idx="1467">
                  <c:v>9.3415270389203293</c:v>
                </c:pt>
                <c:pt idx="1468">
                  <c:v>9.3480788656325995</c:v>
                </c:pt>
                <c:pt idx="1469">
                  <c:v>9.3546306923448697</c:v>
                </c:pt>
                <c:pt idx="1470">
                  <c:v>9.3611825190571398</c:v>
                </c:pt>
                <c:pt idx="1471">
                  <c:v>9.36773434576941</c:v>
                </c:pt>
                <c:pt idx="1472">
                  <c:v>9.3742861724816802</c:v>
                </c:pt>
                <c:pt idx="1473">
                  <c:v>9.3808379991939503</c:v>
                </c:pt>
                <c:pt idx="1474">
                  <c:v>9.3873898259062205</c:v>
                </c:pt>
                <c:pt idx="1475">
                  <c:v>9.39394165261848</c:v>
                </c:pt>
                <c:pt idx="1476">
                  <c:v>9.4004934793307502</c:v>
                </c:pt>
                <c:pt idx="1477">
                  <c:v>9.4070453060430204</c:v>
                </c:pt>
                <c:pt idx="1478">
                  <c:v>9.4135971327552905</c:v>
                </c:pt>
                <c:pt idx="1479">
                  <c:v>9.4201489594675607</c:v>
                </c:pt>
                <c:pt idx="1480">
                  <c:v>9.4267007861798309</c:v>
                </c:pt>
                <c:pt idx="1481">
                  <c:v>9.4332526128920993</c:v>
                </c:pt>
                <c:pt idx="1482">
                  <c:v>9.4398044396043606</c:v>
                </c:pt>
                <c:pt idx="1483">
                  <c:v>9.4463562663166307</c:v>
                </c:pt>
                <c:pt idx="1484">
                  <c:v>9.4529080930288991</c:v>
                </c:pt>
                <c:pt idx="1485">
                  <c:v>9.4594599197411693</c:v>
                </c:pt>
                <c:pt idx="1486">
                  <c:v>9.4660117464534395</c:v>
                </c:pt>
                <c:pt idx="1487">
                  <c:v>9.4725635731657096</c:v>
                </c:pt>
                <c:pt idx="1488">
                  <c:v>9.4791153998779798</c:v>
                </c:pt>
                <c:pt idx="1489">
                  <c:v>9.48566722659025</c:v>
                </c:pt>
                <c:pt idx="1490">
                  <c:v>9.4922190533025201</c:v>
                </c:pt>
                <c:pt idx="1491">
                  <c:v>9.4987708800147796</c:v>
                </c:pt>
                <c:pt idx="1492">
                  <c:v>9.5053227067270498</c:v>
                </c:pt>
                <c:pt idx="1493">
                  <c:v>9.51187453343932</c:v>
                </c:pt>
                <c:pt idx="1494">
                  <c:v>9.5184263601515902</c:v>
                </c:pt>
                <c:pt idx="1495">
                  <c:v>9.5249781868638603</c:v>
                </c:pt>
                <c:pt idx="1496">
                  <c:v>9.5315300135761305</c:v>
                </c:pt>
                <c:pt idx="1497">
                  <c:v>9.5380818402884007</c:v>
                </c:pt>
                <c:pt idx="1498">
                  <c:v>9.5446336670006602</c:v>
                </c:pt>
                <c:pt idx="1499">
                  <c:v>9.5511854937129304</c:v>
                </c:pt>
                <c:pt idx="1500">
                  <c:v>9.5577373204252005</c:v>
                </c:pt>
                <c:pt idx="1501">
                  <c:v>9.5642891471374707</c:v>
                </c:pt>
                <c:pt idx="1502">
                  <c:v>9.5708409738497409</c:v>
                </c:pt>
                <c:pt idx="1503">
                  <c:v>9.5773928005620093</c:v>
                </c:pt>
                <c:pt idx="1504">
                  <c:v>9.5839446272742794</c:v>
                </c:pt>
                <c:pt idx="1505">
                  <c:v>9.5904964539865407</c:v>
                </c:pt>
                <c:pt idx="1506">
                  <c:v>9.5970482806988109</c:v>
                </c:pt>
                <c:pt idx="1507">
                  <c:v>9.6036001074110793</c:v>
                </c:pt>
                <c:pt idx="1508">
                  <c:v>9.6101519341233494</c:v>
                </c:pt>
                <c:pt idx="1509">
                  <c:v>9.6167037608356196</c:v>
                </c:pt>
                <c:pt idx="1510">
                  <c:v>9.6232555875478898</c:v>
                </c:pt>
                <c:pt idx="1511">
                  <c:v>9.62980741426016</c:v>
                </c:pt>
                <c:pt idx="1512">
                  <c:v>9.6363592409724195</c:v>
                </c:pt>
                <c:pt idx="1513">
                  <c:v>9.6429110676847003</c:v>
                </c:pt>
                <c:pt idx="1514">
                  <c:v>9.6494628943969598</c:v>
                </c:pt>
                <c:pt idx="1515">
                  <c:v>9.65601472110923</c:v>
                </c:pt>
                <c:pt idx="1516">
                  <c:v>9.6625665478215002</c:v>
                </c:pt>
                <c:pt idx="1517">
                  <c:v>9.6691183745337703</c:v>
                </c:pt>
                <c:pt idx="1518">
                  <c:v>9.6756702012460405</c:v>
                </c:pt>
                <c:pt idx="1519">
                  <c:v>9.6822220279583107</c:v>
                </c:pt>
                <c:pt idx="1520">
                  <c:v>9.6887738546705808</c:v>
                </c:pt>
                <c:pt idx="1521">
                  <c:v>9.6953256813828403</c:v>
                </c:pt>
                <c:pt idx="1522">
                  <c:v>9.7018775080951105</c:v>
                </c:pt>
                <c:pt idx="1523">
                  <c:v>9.7084293348073807</c:v>
                </c:pt>
                <c:pt idx="1524">
                  <c:v>9.7149811615196509</c:v>
                </c:pt>
                <c:pt idx="1525">
                  <c:v>9.7215329882319192</c:v>
                </c:pt>
                <c:pt idx="1526">
                  <c:v>9.7280848149441894</c:v>
                </c:pt>
                <c:pt idx="1527">
                  <c:v>9.7346366416564596</c:v>
                </c:pt>
                <c:pt idx="1528">
                  <c:v>9.7411884683687298</c:v>
                </c:pt>
                <c:pt idx="1529">
                  <c:v>9.7477402950809893</c:v>
                </c:pt>
                <c:pt idx="1530">
                  <c:v>9.7542921217932594</c:v>
                </c:pt>
                <c:pt idx="1531">
                  <c:v>9.7608439485055296</c:v>
                </c:pt>
                <c:pt idx="1532">
                  <c:v>9.7673957752177998</c:v>
                </c:pt>
                <c:pt idx="1533">
                  <c:v>9.77394760193007</c:v>
                </c:pt>
                <c:pt idx="1534">
                  <c:v>9.7804994286423401</c:v>
                </c:pt>
                <c:pt idx="1535">
                  <c:v>9.7870512553545996</c:v>
                </c:pt>
                <c:pt idx="1536">
                  <c:v>9.7936030820668698</c:v>
                </c:pt>
                <c:pt idx="1537">
                  <c:v>9.80015490877914</c:v>
                </c:pt>
                <c:pt idx="1538">
                  <c:v>9.8067067354914101</c:v>
                </c:pt>
                <c:pt idx="1539">
                  <c:v>9.8132585622036803</c:v>
                </c:pt>
                <c:pt idx="1540">
                  <c:v>9.8198103889159505</c:v>
                </c:pt>
                <c:pt idx="1541">
                  <c:v>9.8263622156282207</c:v>
                </c:pt>
                <c:pt idx="1542">
                  <c:v>9.8329140423404908</c:v>
                </c:pt>
                <c:pt idx="1543">
                  <c:v>9.8394658690527592</c:v>
                </c:pt>
                <c:pt idx="1544">
                  <c:v>9.8460176957650205</c:v>
                </c:pt>
                <c:pt idx="1545">
                  <c:v>9.8525695224772907</c:v>
                </c:pt>
                <c:pt idx="1546">
                  <c:v>9.8591213491895608</c:v>
                </c:pt>
                <c:pt idx="1547">
                  <c:v>9.8656731759018292</c:v>
                </c:pt>
                <c:pt idx="1548">
                  <c:v>9.8722250026140994</c:v>
                </c:pt>
                <c:pt idx="1549">
                  <c:v>9.8787768293263696</c:v>
                </c:pt>
                <c:pt idx="1550">
                  <c:v>9.8853286560386397</c:v>
                </c:pt>
                <c:pt idx="1551">
                  <c:v>9.8918804827509099</c:v>
                </c:pt>
                <c:pt idx="1552">
                  <c:v>9.8984323094631694</c:v>
                </c:pt>
                <c:pt idx="1553">
                  <c:v>9.9049841361754396</c:v>
                </c:pt>
                <c:pt idx="1554">
                  <c:v>9.9115359628877098</c:v>
                </c:pt>
                <c:pt idx="1555">
                  <c:v>9.9180877895999799</c:v>
                </c:pt>
                <c:pt idx="1556">
                  <c:v>9.9246396163122501</c:v>
                </c:pt>
                <c:pt idx="1557">
                  <c:v>9.9311914430245203</c:v>
                </c:pt>
                <c:pt idx="1558">
                  <c:v>9.9377432697367798</c:v>
                </c:pt>
                <c:pt idx="1559">
                  <c:v>9.94429509644905</c:v>
                </c:pt>
                <c:pt idx="1560">
                  <c:v>9.9508469231613201</c:v>
                </c:pt>
                <c:pt idx="1561">
                  <c:v>9.9573987498735903</c:v>
                </c:pt>
                <c:pt idx="1562">
                  <c:v>9.9639505765858605</c:v>
                </c:pt>
                <c:pt idx="1563">
                  <c:v>9.9705024032981306</c:v>
                </c:pt>
                <c:pt idx="1564">
                  <c:v>9.9770542300104008</c:v>
                </c:pt>
                <c:pt idx="1565">
                  <c:v>9.9836060567226692</c:v>
                </c:pt>
                <c:pt idx="1566">
                  <c:v>9.9901578834349394</c:v>
                </c:pt>
                <c:pt idx="1567">
                  <c:v>9.9967097101472007</c:v>
                </c:pt>
                <c:pt idx="1568">
                  <c:v>10.003261536859499</c:v>
                </c:pt>
                <c:pt idx="1569">
                  <c:v>10.0098133635717</c:v>
                </c:pt>
                <c:pt idx="1570">
                  <c:v>10.016365190284001</c:v>
                </c:pt>
                <c:pt idx="1571">
                  <c:v>10.022917016996301</c:v>
                </c:pt>
                <c:pt idx="1572">
                  <c:v>10.0294688437085</c:v>
                </c:pt>
                <c:pt idx="1573">
                  <c:v>10.0360206704208</c:v>
                </c:pt>
                <c:pt idx="1574">
                  <c:v>10.042572497133101</c:v>
                </c:pt>
                <c:pt idx="1575">
                  <c:v>10.049124323845399</c:v>
                </c:pt>
                <c:pt idx="1576">
                  <c:v>10.0556761505576</c:v>
                </c:pt>
                <c:pt idx="1577">
                  <c:v>10.062227977269901</c:v>
                </c:pt>
                <c:pt idx="1578">
                  <c:v>10.068779803982199</c:v>
                </c:pt>
                <c:pt idx="1579">
                  <c:v>10.0753316306944</c:v>
                </c:pt>
                <c:pt idx="1580">
                  <c:v>10.0818834574067</c:v>
                </c:pt>
                <c:pt idx="1581">
                  <c:v>10.088435284119001</c:v>
                </c:pt>
                <c:pt idx="1582">
                  <c:v>10.0949871108312</c:v>
                </c:pt>
                <c:pt idx="1583">
                  <c:v>10.1015389375435</c:v>
                </c:pt>
                <c:pt idx="1584">
                  <c:v>10.108090764255801</c:v>
                </c:pt>
                <c:pt idx="1585">
                  <c:v>10.114642590968</c:v>
                </c:pt>
                <c:pt idx="1586">
                  <c:v>10.1211944176803</c:v>
                </c:pt>
                <c:pt idx="1587">
                  <c:v>10.127746244392601</c:v>
                </c:pt>
                <c:pt idx="1588">
                  <c:v>10.1342980711048</c:v>
                </c:pt>
                <c:pt idx="1589">
                  <c:v>10.1408498978171</c:v>
                </c:pt>
                <c:pt idx="1590">
                  <c:v>10.1474017245294</c:v>
                </c:pt>
                <c:pt idx="1591">
                  <c:v>10.153953551241701</c:v>
                </c:pt>
                <c:pt idx="1592">
                  <c:v>10.1605053779539</c:v>
                </c:pt>
                <c:pt idx="1593">
                  <c:v>10.1670572046662</c:v>
                </c:pt>
                <c:pt idx="1594">
                  <c:v>10.173609031378501</c:v>
                </c:pt>
                <c:pt idx="1595">
                  <c:v>10.1801608580907</c:v>
                </c:pt>
                <c:pt idx="1596">
                  <c:v>10.186712684803</c:v>
                </c:pt>
                <c:pt idx="1597">
                  <c:v>10.1932645115153</c:v>
                </c:pt>
                <c:pt idx="1598">
                  <c:v>10.1998163382275</c:v>
                </c:pt>
                <c:pt idx="1599">
                  <c:v>10.2063681649398</c:v>
                </c:pt>
                <c:pt idx="1600">
                  <c:v>10.2129199916521</c:v>
                </c:pt>
                <c:pt idx="1601">
                  <c:v>10.219471818364299</c:v>
                </c:pt>
                <c:pt idx="1602">
                  <c:v>10.2260236450766</c:v>
                </c:pt>
                <c:pt idx="1603">
                  <c:v>10.2325754717889</c:v>
                </c:pt>
                <c:pt idx="1604">
                  <c:v>10.239127298501099</c:v>
                </c:pt>
                <c:pt idx="1605">
                  <c:v>10.2456791252134</c:v>
                </c:pt>
                <c:pt idx="1606">
                  <c:v>10.2522309519257</c:v>
                </c:pt>
                <c:pt idx="1607">
                  <c:v>10.258782778638</c:v>
                </c:pt>
                <c:pt idx="1608">
                  <c:v>10.265334605350199</c:v>
                </c:pt>
                <c:pt idx="1609">
                  <c:v>10.2718864320625</c:v>
                </c:pt>
                <c:pt idx="1610">
                  <c:v>10.2784382587748</c:v>
                </c:pt>
                <c:pt idx="1611">
                  <c:v>10.284990085486999</c:v>
                </c:pt>
                <c:pt idx="1612">
                  <c:v>10.2915419121993</c:v>
                </c:pt>
                <c:pt idx="1613">
                  <c:v>10.2980937389116</c:v>
                </c:pt>
                <c:pt idx="1614">
                  <c:v>10.304645565623799</c:v>
                </c:pt>
                <c:pt idx="1615">
                  <c:v>10.3111973923361</c:v>
                </c:pt>
                <c:pt idx="1616">
                  <c:v>10.3177492190484</c:v>
                </c:pt>
                <c:pt idx="1617">
                  <c:v>10.324301045760601</c:v>
                </c:pt>
                <c:pt idx="1618">
                  <c:v>10.330852872472899</c:v>
                </c:pt>
                <c:pt idx="1619">
                  <c:v>10.3374046991852</c:v>
                </c:pt>
                <c:pt idx="1620">
                  <c:v>10.343956525897401</c:v>
                </c:pt>
                <c:pt idx="1621">
                  <c:v>10.350508352609699</c:v>
                </c:pt>
                <c:pt idx="1622">
                  <c:v>10.357060179322</c:v>
                </c:pt>
                <c:pt idx="1623">
                  <c:v>10.3636120060343</c:v>
                </c:pt>
                <c:pt idx="1624">
                  <c:v>10.370163832746501</c:v>
                </c:pt>
                <c:pt idx="1625">
                  <c:v>10.376715659458799</c:v>
                </c:pt>
                <c:pt idx="1626">
                  <c:v>10.3832674861711</c:v>
                </c:pt>
                <c:pt idx="1627">
                  <c:v>10.389819312883301</c:v>
                </c:pt>
                <c:pt idx="1628">
                  <c:v>10.396371139595599</c:v>
                </c:pt>
                <c:pt idx="1629">
                  <c:v>10.4029229663079</c:v>
                </c:pt>
                <c:pt idx="1630">
                  <c:v>10.409474793020101</c:v>
                </c:pt>
                <c:pt idx="1631">
                  <c:v>10.416026619732399</c:v>
                </c:pt>
                <c:pt idx="1632">
                  <c:v>10.4225784464447</c:v>
                </c:pt>
                <c:pt idx="1633">
                  <c:v>10.4291302731569</c:v>
                </c:pt>
                <c:pt idx="1634">
                  <c:v>10.435682099869201</c:v>
                </c:pt>
                <c:pt idx="1635">
                  <c:v>10.442233926581499</c:v>
                </c:pt>
                <c:pt idx="1636">
                  <c:v>10.4487857532937</c:v>
                </c:pt>
                <c:pt idx="1637">
                  <c:v>10.455337580006001</c:v>
                </c:pt>
                <c:pt idx="1638">
                  <c:v>10.461889406718299</c:v>
                </c:pt>
                <c:pt idx="1639">
                  <c:v>10.4684412334306</c:v>
                </c:pt>
                <c:pt idx="1640">
                  <c:v>10.474993060142801</c:v>
                </c:pt>
                <c:pt idx="1641">
                  <c:v>10.481544886855101</c:v>
                </c:pt>
                <c:pt idx="1642">
                  <c:v>10.488096713567399</c:v>
                </c:pt>
                <c:pt idx="1643">
                  <c:v>10.4946485402796</c:v>
                </c:pt>
                <c:pt idx="1644">
                  <c:v>10.501200366991901</c:v>
                </c:pt>
                <c:pt idx="1645">
                  <c:v>10.507752193704199</c:v>
                </c:pt>
                <c:pt idx="1646">
                  <c:v>10.5143040204164</c:v>
                </c:pt>
                <c:pt idx="1647">
                  <c:v>10.520855847128701</c:v>
                </c:pt>
                <c:pt idx="1648">
                  <c:v>10.527407673840999</c:v>
                </c:pt>
                <c:pt idx="1649">
                  <c:v>10.5339595005532</c:v>
                </c:pt>
                <c:pt idx="1650">
                  <c:v>10.5405113272655</c:v>
                </c:pt>
                <c:pt idx="1651">
                  <c:v>10.547063153977801</c:v>
                </c:pt>
                <c:pt idx="1652">
                  <c:v>10.55361498069</c:v>
                </c:pt>
                <c:pt idx="1653">
                  <c:v>10.5601668074023</c:v>
                </c:pt>
                <c:pt idx="1654">
                  <c:v>10.566718634114601</c:v>
                </c:pt>
                <c:pt idx="1655">
                  <c:v>10.5732704608268</c:v>
                </c:pt>
                <c:pt idx="1656">
                  <c:v>10.5798222875391</c:v>
                </c:pt>
                <c:pt idx="1657">
                  <c:v>10.586374114251401</c:v>
                </c:pt>
                <c:pt idx="1658">
                  <c:v>10.592925940963701</c:v>
                </c:pt>
                <c:pt idx="1659">
                  <c:v>10.5994777676759</c:v>
                </c:pt>
                <c:pt idx="1660">
                  <c:v>10.6060295943882</c:v>
                </c:pt>
                <c:pt idx="1661">
                  <c:v>10.612581421100501</c:v>
                </c:pt>
                <c:pt idx="1662">
                  <c:v>10.6191332478127</c:v>
                </c:pt>
                <c:pt idx="1663">
                  <c:v>10.625685074525</c:v>
                </c:pt>
                <c:pt idx="1664">
                  <c:v>10.632236901237301</c:v>
                </c:pt>
                <c:pt idx="1665">
                  <c:v>10.6387887279495</c:v>
                </c:pt>
                <c:pt idx="1666">
                  <c:v>10.6453405546618</c:v>
                </c:pt>
                <c:pt idx="1667">
                  <c:v>10.6518923813741</c:v>
                </c:pt>
                <c:pt idx="1668">
                  <c:v>10.6584442080863</c:v>
                </c:pt>
                <c:pt idx="1669">
                  <c:v>10.6649960347986</c:v>
                </c:pt>
                <c:pt idx="1670">
                  <c:v>10.6715478615109</c:v>
                </c:pt>
                <c:pt idx="1671">
                  <c:v>10.678099688223099</c:v>
                </c:pt>
                <c:pt idx="1672">
                  <c:v>10.6846515149354</c:v>
                </c:pt>
                <c:pt idx="1673">
                  <c:v>10.6912033416477</c:v>
                </c:pt>
                <c:pt idx="1674">
                  <c:v>10.697755168360001</c:v>
                </c:pt>
                <c:pt idx="1675">
                  <c:v>10.7043069950722</c:v>
                </c:pt>
                <c:pt idx="1676">
                  <c:v>10.7108588217845</c:v>
                </c:pt>
                <c:pt idx="1677">
                  <c:v>10.7174106484968</c:v>
                </c:pt>
                <c:pt idx="1678">
                  <c:v>10.723962475208999</c:v>
                </c:pt>
                <c:pt idx="1679">
                  <c:v>10.7305143019213</c:v>
                </c:pt>
                <c:pt idx="1680">
                  <c:v>10.7370661286336</c:v>
                </c:pt>
                <c:pt idx="1681">
                  <c:v>10.743617955345799</c:v>
                </c:pt>
                <c:pt idx="1682">
                  <c:v>10.7501697820581</c:v>
                </c:pt>
                <c:pt idx="1683">
                  <c:v>10.7567216087704</c:v>
                </c:pt>
                <c:pt idx="1684">
                  <c:v>10.763273435482599</c:v>
                </c:pt>
                <c:pt idx="1685">
                  <c:v>10.7698252621949</c:v>
                </c:pt>
                <c:pt idx="1686">
                  <c:v>10.7763770889072</c:v>
                </c:pt>
                <c:pt idx="1687">
                  <c:v>10.782928915619401</c:v>
                </c:pt>
                <c:pt idx="1688">
                  <c:v>10.789480742331699</c:v>
                </c:pt>
                <c:pt idx="1689">
                  <c:v>10.796032569044</c:v>
                </c:pt>
                <c:pt idx="1690">
                  <c:v>10.8025843957563</c:v>
                </c:pt>
                <c:pt idx="1691">
                  <c:v>10.809136222468499</c:v>
                </c:pt>
                <c:pt idx="1692">
                  <c:v>10.8156880491808</c:v>
                </c:pt>
                <c:pt idx="1693">
                  <c:v>10.8222398758931</c:v>
                </c:pt>
                <c:pt idx="1694">
                  <c:v>10.828791702605301</c:v>
                </c:pt>
                <c:pt idx="1695">
                  <c:v>10.835343529317599</c:v>
                </c:pt>
                <c:pt idx="1696">
                  <c:v>10.8418953560299</c:v>
                </c:pt>
                <c:pt idx="1697">
                  <c:v>10.848447182742101</c:v>
                </c:pt>
                <c:pt idx="1698">
                  <c:v>10.854999009454399</c:v>
                </c:pt>
                <c:pt idx="1699">
                  <c:v>10.8615508361667</c:v>
                </c:pt>
                <c:pt idx="1700">
                  <c:v>10.868102662878901</c:v>
                </c:pt>
                <c:pt idx="1701">
                  <c:v>10.874654489591199</c:v>
                </c:pt>
                <c:pt idx="1702">
                  <c:v>10.8812063163035</c:v>
                </c:pt>
                <c:pt idx="1703">
                  <c:v>10.8877581430157</c:v>
                </c:pt>
                <c:pt idx="1704">
                  <c:v>10.894309969728001</c:v>
                </c:pt>
                <c:pt idx="1705">
                  <c:v>10.900861796440299</c:v>
                </c:pt>
                <c:pt idx="1706">
                  <c:v>10.9074136231526</c:v>
                </c:pt>
                <c:pt idx="1707">
                  <c:v>10.913965449864801</c:v>
                </c:pt>
                <c:pt idx="1708">
                  <c:v>10.920517276577099</c:v>
                </c:pt>
                <c:pt idx="1709">
                  <c:v>10.9270691032894</c:v>
                </c:pt>
                <c:pt idx="1710">
                  <c:v>10.933620930001601</c:v>
                </c:pt>
                <c:pt idx="1711">
                  <c:v>10.940172756713901</c:v>
                </c:pt>
                <c:pt idx="1712">
                  <c:v>10.946724583426199</c:v>
                </c:pt>
                <c:pt idx="1713">
                  <c:v>10.9532764101384</c:v>
                </c:pt>
                <c:pt idx="1714">
                  <c:v>10.959828236850701</c:v>
                </c:pt>
                <c:pt idx="1715">
                  <c:v>10.966380063562999</c:v>
                </c:pt>
                <c:pt idx="1716">
                  <c:v>10.9729318902752</c:v>
                </c:pt>
                <c:pt idx="1717">
                  <c:v>10.979483716987501</c:v>
                </c:pt>
                <c:pt idx="1718">
                  <c:v>10.986035543699799</c:v>
                </c:pt>
                <c:pt idx="1719">
                  <c:v>10.992587370412</c:v>
                </c:pt>
                <c:pt idx="1720">
                  <c:v>10.9991391971243</c:v>
                </c:pt>
                <c:pt idx="1721">
                  <c:v>11.005691023836601</c:v>
                </c:pt>
                <c:pt idx="1722">
                  <c:v>11.012242850548899</c:v>
                </c:pt>
                <c:pt idx="1723">
                  <c:v>11.0187946772611</c:v>
                </c:pt>
                <c:pt idx="1724">
                  <c:v>11.025346503973401</c:v>
                </c:pt>
                <c:pt idx="1725">
                  <c:v>11.031898330685699</c:v>
                </c:pt>
                <c:pt idx="1726">
                  <c:v>11.0384501573979</c:v>
                </c:pt>
                <c:pt idx="1727">
                  <c:v>11.045001984110201</c:v>
                </c:pt>
                <c:pt idx="1728">
                  <c:v>11.051553810822501</c:v>
                </c:pt>
                <c:pt idx="1729">
                  <c:v>11.0581056375347</c:v>
                </c:pt>
                <c:pt idx="1730">
                  <c:v>11.064657464247</c:v>
                </c:pt>
                <c:pt idx="1731">
                  <c:v>11.071209290959301</c:v>
                </c:pt>
                <c:pt idx="1732">
                  <c:v>11.0777611176715</c:v>
                </c:pt>
                <c:pt idx="1733">
                  <c:v>11.0843129443838</c:v>
                </c:pt>
                <c:pt idx="1734">
                  <c:v>11.090864771096101</c:v>
                </c:pt>
                <c:pt idx="1735">
                  <c:v>11.0974165978083</c:v>
                </c:pt>
                <c:pt idx="1736">
                  <c:v>11.1039684245206</c:v>
                </c:pt>
                <c:pt idx="1737">
                  <c:v>11.1105202512329</c:v>
                </c:pt>
                <c:pt idx="1738">
                  <c:v>11.117072077945201</c:v>
                </c:pt>
                <c:pt idx="1739">
                  <c:v>11.1236239046574</c:v>
                </c:pt>
                <c:pt idx="1740">
                  <c:v>11.1301757313697</c:v>
                </c:pt>
                <c:pt idx="1741">
                  <c:v>11.136727558082001</c:v>
                </c:pt>
                <c:pt idx="1742">
                  <c:v>11.1432793847942</c:v>
                </c:pt>
                <c:pt idx="1743">
                  <c:v>11.1498312115065</c:v>
                </c:pt>
                <c:pt idx="1744">
                  <c:v>11.156383038218801</c:v>
                </c:pt>
                <c:pt idx="1745">
                  <c:v>11.162934864931</c:v>
                </c:pt>
                <c:pt idx="1746">
                  <c:v>11.1694866916433</c:v>
                </c:pt>
                <c:pt idx="1747">
                  <c:v>11.1760385183556</c:v>
                </c:pt>
                <c:pt idx="1748">
                  <c:v>11.182590345067799</c:v>
                </c:pt>
                <c:pt idx="1749">
                  <c:v>11.1891421717801</c:v>
                </c:pt>
                <c:pt idx="1750">
                  <c:v>11.1956939984924</c:v>
                </c:pt>
                <c:pt idx="1751">
                  <c:v>11.202245825204599</c:v>
                </c:pt>
                <c:pt idx="1752">
                  <c:v>11.2087976519169</c:v>
                </c:pt>
                <c:pt idx="1753">
                  <c:v>11.2153494786292</c:v>
                </c:pt>
                <c:pt idx="1754">
                  <c:v>11.2219013053415</c:v>
                </c:pt>
                <c:pt idx="1755">
                  <c:v>11.2284531320537</c:v>
                </c:pt>
                <c:pt idx="1756">
                  <c:v>11.235004958766</c:v>
                </c:pt>
                <c:pt idx="1757">
                  <c:v>11.2415567854783</c:v>
                </c:pt>
                <c:pt idx="1758">
                  <c:v>11.248108612190499</c:v>
                </c:pt>
                <c:pt idx="1759">
                  <c:v>11.2546604389028</c:v>
                </c:pt>
                <c:pt idx="1760">
                  <c:v>11.2612122656151</c:v>
                </c:pt>
                <c:pt idx="1761">
                  <c:v>11.267764092327299</c:v>
                </c:pt>
                <c:pt idx="1762">
                  <c:v>11.2743159190396</c:v>
                </c:pt>
                <c:pt idx="1763">
                  <c:v>11.2808677457519</c:v>
                </c:pt>
                <c:pt idx="1764">
                  <c:v>11.287419572464101</c:v>
                </c:pt>
                <c:pt idx="1765">
                  <c:v>11.293971399176399</c:v>
                </c:pt>
                <c:pt idx="1766">
                  <c:v>11.3005232258887</c:v>
                </c:pt>
                <c:pt idx="1767">
                  <c:v>11.307075052600901</c:v>
                </c:pt>
                <c:pt idx="1768">
                  <c:v>11.313626879313199</c:v>
                </c:pt>
                <c:pt idx="1769">
                  <c:v>11.3201787060255</c:v>
                </c:pt>
                <c:pt idx="1770">
                  <c:v>11.3267305327378</c:v>
                </c:pt>
                <c:pt idx="1771">
                  <c:v>11.333282359449999</c:v>
                </c:pt>
                <c:pt idx="1772">
                  <c:v>11.3398341861623</c:v>
                </c:pt>
                <c:pt idx="1773">
                  <c:v>11.3463860128746</c:v>
                </c:pt>
                <c:pt idx="1774">
                  <c:v>11.352937839586801</c:v>
                </c:pt>
                <c:pt idx="1775">
                  <c:v>11.359489666299099</c:v>
                </c:pt>
                <c:pt idx="1776">
                  <c:v>11.3660414930114</c:v>
                </c:pt>
                <c:pt idx="1777">
                  <c:v>11.372593319723601</c:v>
                </c:pt>
                <c:pt idx="1778">
                  <c:v>11.379145146435899</c:v>
                </c:pt>
                <c:pt idx="1779">
                  <c:v>11.3856969731482</c:v>
                </c:pt>
                <c:pt idx="1780">
                  <c:v>11.392248799860401</c:v>
                </c:pt>
                <c:pt idx="1781">
                  <c:v>11.398800626572701</c:v>
                </c:pt>
                <c:pt idx="1782">
                  <c:v>11.405352453284999</c:v>
                </c:pt>
                <c:pt idx="1783">
                  <c:v>11.4119042799972</c:v>
                </c:pt>
                <c:pt idx="1784">
                  <c:v>11.418456106709501</c:v>
                </c:pt>
                <c:pt idx="1785">
                  <c:v>11.425007933421799</c:v>
                </c:pt>
                <c:pt idx="1786">
                  <c:v>11.4315597601341</c:v>
                </c:pt>
                <c:pt idx="1787">
                  <c:v>11.438111586846301</c:v>
                </c:pt>
                <c:pt idx="1788">
                  <c:v>11.444663413558599</c:v>
                </c:pt>
                <c:pt idx="1789">
                  <c:v>11.4512152402709</c:v>
                </c:pt>
                <c:pt idx="1790">
                  <c:v>11.4577670669831</c:v>
                </c:pt>
                <c:pt idx="1791">
                  <c:v>11.464318893695401</c:v>
                </c:pt>
                <c:pt idx="1792">
                  <c:v>11.470870720407699</c:v>
                </c:pt>
                <c:pt idx="1793">
                  <c:v>11.4774225471199</c:v>
                </c:pt>
                <c:pt idx="1794">
                  <c:v>11.483974373832201</c:v>
                </c:pt>
                <c:pt idx="1795">
                  <c:v>11.490526200544499</c:v>
                </c:pt>
                <c:pt idx="1796">
                  <c:v>11.4970780272567</c:v>
                </c:pt>
                <c:pt idx="1797">
                  <c:v>11.503629853969001</c:v>
                </c:pt>
                <c:pt idx="1798">
                  <c:v>11.510181680681301</c:v>
                </c:pt>
                <c:pt idx="1799">
                  <c:v>11.5167335073935</c:v>
                </c:pt>
                <c:pt idx="1800">
                  <c:v>11.5232853341058</c:v>
                </c:pt>
                <c:pt idx="1801">
                  <c:v>11.529837160818101</c:v>
                </c:pt>
                <c:pt idx="1802">
                  <c:v>11.536388987530399</c:v>
                </c:pt>
                <c:pt idx="1803">
                  <c:v>11.5429408142426</c:v>
                </c:pt>
                <c:pt idx="1804">
                  <c:v>11.549492640954901</c:v>
                </c:pt>
                <c:pt idx="1805">
                  <c:v>11.556044467667199</c:v>
                </c:pt>
                <c:pt idx="1806">
                  <c:v>11.5625962943794</c:v>
                </c:pt>
                <c:pt idx="1807">
                  <c:v>11.5691481210917</c:v>
                </c:pt>
                <c:pt idx="1808">
                  <c:v>11.575699947804001</c:v>
                </c:pt>
                <c:pt idx="1809">
                  <c:v>11.5822517745162</c:v>
                </c:pt>
                <c:pt idx="1810">
                  <c:v>11.5888036012285</c:v>
                </c:pt>
                <c:pt idx="1811">
                  <c:v>11.595355427940801</c:v>
                </c:pt>
                <c:pt idx="1812">
                  <c:v>11.601907254653</c:v>
                </c:pt>
                <c:pt idx="1813">
                  <c:v>11.6084590813653</c:v>
                </c:pt>
                <c:pt idx="1814">
                  <c:v>11.615010908077601</c:v>
                </c:pt>
                <c:pt idx="1815">
                  <c:v>11.6215627347898</c:v>
                </c:pt>
                <c:pt idx="1816">
                  <c:v>11.6281145615021</c:v>
                </c:pt>
                <c:pt idx="1817">
                  <c:v>11.6346663882144</c:v>
                </c:pt>
                <c:pt idx="1818">
                  <c:v>11.641218214926599</c:v>
                </c:pt>
                <c:pt idx="1819">
                  <c:v>11.6477700416389</c:v>
                </c:pt>
                <c:pt idx="1820">
                  <c:v>11.6543218683512</c:v>
                </c:pt>
                <c:pt idx="1821">
                  <c:v>11.660873695063501</c:v>
                </c:pt>
                <c:pt idx="1822">
                  <c:v>11.6674255217757</c:v>
                </c:pt>
                <c:pt idx="1823">
                  <c:v>11.673977348488</c:v>
                </c:pt>
                <c:pt idx="1824">
                  <c:v>11.6805291752003</c:v>
                </c:pt>
                <c:pt idx="1825">
                  <c:v>11.6870810019125</c:v>
                </c:pt>
                <c:pt idx="1826">
                  <c:v>11.6936328286248</c:v>
                </c:pt>
                <c:pt idx="1827">
                  <c:v>11.7001846553371</c:v>
                </c:pt>
                <c:pt idx="1828">
                  <c:v>11.706736482049299</c:v>
                </c:pt>
                <c:pt idx="1829">
                  <c:v>11.7132883087616</c:v>
                </c:pt>
                <c:pt idx="1830">
                  <c:v>11.7198401354739</c:v>
                </c:pt>
                <c:pt idx="1831">
                  <c:v>11.726391962186099</c:v>
                </c:pt>
                <c:pt idx="1832">
                  <c:v>11.7329437888984</c:v>
                </c:pt>
                <c:pt idx="1833">
                  <c:v>11.7394956156107</c:v>
                </c:pt>
                <c:pt idx="1834">
                  <c:v>11.746047442322901</c:v>
                </c:pt>
                <c:pt idx="1835">
                  <c:v>11.752599269035199</c:v>
                </c:pt>
                <c:pt idx="1836">
                  <c:v>11.7591510957475</c:v>
                </c:pt>
                <c:pt idx="1837">
                  <c:v>11.7657029224598</c:v>
                </c:pt>
                <c:pt idx="1838">
                  <c:v>11.772254749171999</c:v>
                </c:pt>
                <c:pt idx="1839">
                  <c:v>11.7788065758843</c:v>
                </c:pt>
                <c:pt idx="1840">
                  <c:v>11.7853584025966</c:v>
                </c:pt>
                <c:pt idx="1841">
                  <c:v>11.791910229308799</c:v>
                </c:pt>
                <c:pt idx="1842">
                  <c:v>11.7984620560211</c:v>
                </c:pt>
                <c:pt idx="1843">
                  <c:v>11.8050138827334</c:v>
                </c:pt>
                <c:pt idx="1844">
                  <c:v>11.811565709445601</c:v>
                </c:pt>
                <c:pt idx="1845">
                  <c:v>11.818117536157899</c:v>
                </c:pt>
                <c:pt idx="1846">
                  <c:v>11.8246693628702</c:v>
                </c:pt>
                <c:pt idx="1847">
                  <c:v>11.831221189582401</c:v>
                </c:pt>
                <c:pt idx="1848">
                  <c:v>11.837773016294699</c:v>
                </c:pt>
                <c:pt idx="1849">
                  <c:v>11.844324843007</c:v>
                </c:pt>
                <c:pt idx="1850">
                  <c:v>11.850876669719201</c:v>
                </c:pt>
                <c:pt idx="1851">
                  <c:v>11.857428496431501</c:v>
                </c:pt>
                <c:pt idx="1852">
                  <c:v>11.863980323143799</c:v>
                </c:pt>
                <c:pt idx="1853">
                  <c:v>11.8705321498561</c:v>
                </c:pt>
                <c:pt idx="1854">
                  <c:v>11.877083976568301</c:v>
                </c:pt>
                <c:pt idx="1855">
                  <c:v>11.883635803280599</c:v>
                </c:pt>
                <c:pt idx="1856">
                  <c:v>11.8901876299929</c:v>
                </c:pt>
                <c:pt idx="1857">
                  <c:v>11.896739456705101</c:v>
                </c:pt>
                <c:pt idx="1858">
                  <c:v>11.903291283417399</c:v>
                </c:pt>
                <c:pt idx="1859">
                  <c:v>11.9098431101297</c:v>
                </c:pt>
                <c:pt idx="1860">
                  <c:v>11.9163949368419</c:v>
                </c:pt>
                <c:pt idx="1861">
                  <c:v>11.922946763554201</c:v>
                </c:pt>
                <c:pt idx="1862">
                  <c:v>11.929498590266499</c:v>
                </c:pt>
                <c:pt idx="1863">
                  <c:v>11.9360504169787</c:v>
                </c:pt>
                <c:pt idx="1864">
                  <c:v>11.942602243691001</c:v>
                </c:pt>
                <c:pt idx="1865">
                  <c:v>11.949154070403299</c:v>
                </c:pt>
                <c:pt idx="1866">
                  <c:v>11.9557058971155</c:v>
                </c:pt>
                <c:pt idx="1867">
                  <c:v>11.962257723827801</c:v>
                </c:pt>
                <c:pt idx="1868">
                  <c:v>11.968809550540101</c:v>
                </c:pt>
                <c:pt idx="1869">
                  <c:v>11.975361377252399</c:v>
                </c:pt>
                <c:pt idx="1870">
                  <c:v>11.9819132039646</c:v>
                </c:pt>
                <c:pt idx="1871">
                  <c:v>11.988465030676901</c:v>
                </c:pt>
                <c:pt idx="1872">
                  <c:v>11.995016857389199</c:v>
                </c:pt>
                <c:pt idx="1873">
                  <c:v>12.0015686841014</c:v>
                </c:pt>
                <c:pt idx="1874">
                  <c:v>12.008120510813701</c:v>
                </c:pt>
                <c:pt idx="1875">
                  <c:v>12.014672337525999</c:v>
                </c:pt>
                <c:pt idx="1876">
                  <c:v>12.0212241642382</c:v>
                </c:pt>
                <c:pt idx="1877">
                  <c:v>12.0277759909505</c:v>
                </c:pt>
                <c:pt idx="1878">
                  <c:v>12.034327817662801</c:v>
                </c:pt>
                <c:pt idx="1879">
                  <c:v>12.040879644375</c:v>
                </c:pt>
                <c:pt idx="1880">
                  <c:v>12.0474314710873</c:v>
                </c:pt>
                <c:pt idx="1881">
                  <c:v>12.053983297799601</c:v>
                </c:pt>
                <c:pt idx="1882">
                  <c:v>12.0605351245118</c:v>
                </c:pt>
                <c:pt idx="1883">
                  <c:v>12.0670869512241</c:v>
                </c:pt>
                <c:pt idx="1884">
                  <c:v>12.073638777936401</c:v>
                </c:pt>
                <c:pt idx="1885">
                  <c:v>12.0801906046486</c:v>
                </c:pt>
                <c:pt idx="1886">
                  <c:v>12.0867424313609</c:v>
                </c:pt>
                <c:pt idx="1887">
                  <c:v>12.0932942580732</c:v>
                </c:pt>
                <c:pt idx="1888">
                  <c:v>12.099846084785501</c:v>
                </c:pt>
                <c:pt idx="1889">
                  <c:v>12.1063979114977</c:v>
                </c:pt>
                <c:pt idx="1890">
                  <c:v>12.11294973821</c:v>
                </c:pt>
                <c:pt idx="1891">
                  <c:v>12.119501564922301</c:v>
                </c:pt>
                <c:pt idx="1892">
                  <c:v>12.1260533916345</c:v>
                </c:pt>
                <c:pt idx="1893">
                  <c:v>12.1326052183468</c:v>
                </c:pt>
                <c:pt idx="1894">
                  <c:v>12.1391570450591</c:v>
                </c:pt>
                <c:pt idx="1895">
                  <c:v>12.1457088717713</c:v>
                </c:pt>
                <c:pt idx="1896">
                  <c:v>12.1522606984836</c:v>
                </c:pt>
                <c:pt idx="1897">
                  <c:v>12.1588125251959</c:v>
                </c:pt>
                <c:pt idx="1898">
                  <c:v>12.165364351908099</c:v>
                </c:pt>
                <c:pt idx="1899">
                  <c:v>12.1719161786204</c:v>
                </c:pt>
                <c:pt idx="1900">
                  <c:v>12.1784680053327</c:v>
                </c:pt>
                <c:pt idx="1901">
                  <c:v>12.185019832045</c:v>
                </c:pt>
                <c:pt idx="1902">
                  <c:v>12.1915716587572</c:v>
                </c:pt>
                <c:pt idx="1903">
                  <c:v>12.1981234854695</c:v>
                </c:pt>
                <c:pt idx="1904">
                  <c:v>12.2046753121818</c:v>
                </c:pt>
                <c:pt idx="1905">
                  <c:v>12.211227138893999</c:v>
                </c:pt>
                <c:pt idx="1906">
                  <c:v>12.2177789656063</c:v>
                </c:pt>
                <c:pt idx="1907">
                  <c:v>12.2243307923186</c:v>
                </c:pt>
                <c:pt idx="1908">
                  <c:v>12.230882619030799</c:v>
                </c:pt>
                <c:pt idx="1909">
                  <c:v>12.2374344457431</c:v>
                </c:pt>
                <c:pt idx="1910">
                  <c:v>12.2439862724554</c:v>
                </c:pt>
                <c:pt idx="1911">
                  <c:v>12.250538099167599</c:v>
                </c:pt>
                <c:pt idx="1912">
                  <c:v>12.2570899258799</c:v>
                </c:pt>
                <c:pt idx="1913">
                  <c:v>12.2636417525922</c:v>
                </c:pt>
                <c:pt idx="1914">
                  <c:v>12.270193579304401</c:v>
                </c:pt>
                <c:pt idx="1915">
                  <c:v>12.276745406016699</c:v>
                </c:pt>
                <c:pt idx="1916">
                  <c:v>12.283297232729</c:v>
                </c:pt>
                <c:pt idx="1917">
                  <c:v>12.289849059441201</c:v>
                </c:pt>
                <c:pt idx="1918">
                  <c:v>12.296400886153499</c:v>
                </c:pt>
                <c:pt idx="1919">
                  <c:v>12.3029527128658</c:v>
                </c:pt>
                <c:pt idx="1920">
                  <c:v>12.3095045395781</c:v>
                </c:pt>
                <c:pt idx="1921">
                  <c:v>12.316056366290301</c:v>
                </c:pt>
                <c:pt idx="1922">
                  <c:v>12.322608193002599</c:v>
                </c:pt>
                <c:pt idx="1923">
                  <c:v>12.3291600197149</c:v>
                </c:pt>
                <c:pt idx="1924">
                  <c:v>12.335711846427101</c:v>
                </c:pt>
                <c:pt idx="1925">
                  <c:v>12.342263673139399</c:v>
                </c:pt>
                <c:pt idx="1926">
                  <c:v>12.3488154998517</c:v>
                </c:pt>
                <c:pt idx="1927">
                  <c:v>12.355367326563901</c:v>
                </c:pt>
                <c:pt idx="1928">
                  <c:v>12.361919153276199</c:v>
                </c:pt>
                <c:pt idx="1929">
                  <c:v>12.3684709799885</c:v>
                </c:pt>
                <c:pt idx="1930">
                  <c:v>12.3750228067007</c:v>
                </c:pt>
                <c:pt idx="1931">
                  <c:v>12.381574633413001</c:v>
                </c:pt>
                <c:pt idx="1932">
                  <c:v>12.388126460125299</c:v>
                </c:pt>
                <c:pt idx="1933">
                  <c:v>12.3946782868375</c:v>
                </c:pt>
                <c:pt idx="1934">
                  <c:v>12.401230113549801</c:v>
                </c:pt>
                <c:pt idx="1935">
                  <c:v>12.407781940262099</c:v>
                </c:pt>
                <c:pt idx="1936">
                  <c:v>12.4143337669744</c:v>
                </c:pt>
                <c:pt idx="1937">
                  <c:v>12.420885593686601</c:v>
                </c:pt>
                <c:pt idx="1938">
                  <c:v>12.427437420398901</c:v>
                </c:pt>
                <c:pt idx="1939">
                  <c:v>12.433989247111199</c:v>
                </c:pt>
                <c:pt idx="1940">
                  <c:v>12.4405410738234</c:v>
                </c:pt>
                <c:pt idx="1941">
                  <c:v>12.447092900535701</c:v>
                </c:pt>
                <c:pt idx="1942">
                  <c:v>12.453644727247999</c:v>
                </c:pt>
                <c:pt idx="1943">
                  <c:v>12.4601965539602</c:v>
                </c:pt>
                <c:pt idx="1944">
                  <c:v>12.466748380672501</c:v>
                </c:pt>
                <c:pt idx="1945">
                  <c:v>12.473300207384799</c:v>
                </c:pt>
                <c:pt idx="1946">
                  <c:v>12.479852034097</c:v>
                </c:pt>
                <c:pt idx="1947">
                  <c:v>12.4864038608093</c:v>
                </c:pt>
                <c:pt idx="1948">
                  <c:v>12.492955687521601</c:v>
                </c:pt>
                <c:pt idx="1949">
                  <c:v>12.4995075142338</c:v>
                </c:pt>
                <c:pt idx="1950">
                  <c:v>12.5060593409461</c:v>
                </c:pt>
                <c:pt idx="1951">
                  <c:v>12.512611167658401</c:v>
                </c:pt>
                <c:pt idx="1952">
                  <c:v>12.519162994370699</c:v>
                </c:pt>
                <c:pt idx="1953">
                  <c:v>12.5257148210829</c:v>
                </c:pt>
                <c:pt idx="1954">
                  <c:v>12.5322666477952</c:v>
                </c:pt>
                <c:pt idx="1955">
                  <c:v>12.538818474507501</c:v>
                </c:pt>
                <c:pt idx="1956">
                  <c:v>12.5453703012197</c:v>
                </c:pt>
                <c:pt idx="1957">
                  <c:v>12.551922127932</c:v>
                </c:pt>
                <c:pt idx="1958">
                  <c:v>12.558473954644301</c:v>
                </c:pt>
                <c:pt idx="1959">
                  <c:v>12.5650257813565</c:v>
                </c:pt>
                <c:pt idx="1960">
                  <c:v>12.5715776080688</c:v>
                </c:pt>
                <c:pt idx="1961">
                  <c:v>12.578129434781101</c:v>
                </c:pt>
                <c:pt idx="1962">
                  <c:v>12.5846812614933</c:v>
                </c:pt>
                <c:pt idx="1963">
                  <c:v>12.5912330882056</c:v>
                </c:pt>
                <c:pt idx="1964">
                  <c:v>12.5977849149179</c:v>
                </c:pt>
                <c:pt idx="1965">
                  <c:v>12.6043367416301</c:v>
                </c:pt>
                <c:pt idx="1966">
                  <c:v>12.6108885683424</c:v>
                </c:pt>
                <c:pt idx="1967">
                  <c:v>12.6174403950547</c:v>
                </c:pt>
                <c:pt idx="1968">
                  <c:v>12.623992221767001</c:v>
                </c:pt>
                <c:pt idx="1969">
                  <c:v>12.6305440484792</c:v>
                </c:pt>
                <c:pt idx="1970">
                  <c:v>12.6370958751915</c:v>
                </c:pt>
                <c:pt idx="1971">
                  <c:v>12.6436477019038</c:v>
                </c:pt>
                <c:pt idx="1972">
                  <c:v>12.650199528616</c:v>
                </c:pt>
                <c:pt idx="1973">
                  <c:v>12.6567513553283</c:v>
                </c:pt>
                <c:pt idx="1974">
                  <c:v>12.6633031820406</c:v>
                </c:pt>
                <c:pt idx="1975">
                  <c:v>12.669855008752799</c:v>
                </c:pt>
                <c:pt idx="1976">
                  <c:v>12.6764068354651</c:v>
                </c:pt>
                <c:pt idx="1977">
                  <c:v>12.6829586621774</c:v>
                </c:pt>
                <c:pt idx="1978">
                  <c:v>12.689510488889599</c:v>
                </c:pt>
                <c:pt idx="1979">
                  <c:v>12.6960623156019</c:v>
                </c:pt>
                <c:pt idx="1980">
                  <c:v>12.7026141423142</c:v>
                </c:pt>
                <c:pt idx="1981">
                  <c:v>12.709165969026399</c:v>
                </c:pt>
                <c:pt idx="1982">
                  <c:v>12.7157177957387</c:v>
                </c:pt>
                <c:pt idx="1983">
                  <c:v>12.722269622451</c:v>
                </c:pt>
                <c:pt idx="1984">
                  <c:v>12.7288214491633</c:v>
                </c:pt>
                <c:pt idx="1985">
                  <c:v>12.735373275875499</c:v>
                </c:pt>
                <c:pt idx="1986">
                  <c:v>12.7419251025878</c:v>
                </c:pt>
                <c:pt idx="1987">
                  <c:v>12.7484769293001</c:v>
                </c:pt>
                <c:pt idx="1988">
                  <c:v>12.755028756012299</c:v>
                </c:pt>
                <c:pt idx="1989">
                  <c:v>12.7615805827246</c:v>
                </c:pt>
                <c:pt idx="1990">
                  <c:v>12.7681324094369</c:v>
                </c:pt>
                <c:pt idx="1991">
                  <c:v>12.774684236149101</c:v>
                </c:pt>
                <c:pt idx="1992">
                  <c:v>12.781236062861399</c:v>
                </c:pt>
                <c:pt idx="1993">
                  <c:v>12.7877878895737</c:v>
                </c:pt>
                <c:pt idx="1994">
                  <c:v>12.794339716285901</c:v>
                </c:pt>
                <c:pt idx="1995">
                  <c:v>12.800891542998199</c:v>
                </c:pt>
                <c:pt idx="1996">
                  <c:v>12.8074433697105</c:v>
                </c:pt>
                <c:pt idx="1997">
                  <c:v>12.813995196422701</c:v>
                </c:pt>
                <c:pt idx="1998">
                  <c:v>12.820547023134999</c:v>
                </c:pt>
                <c:pt idx="1999">
                  <c:v>12.8270988498473</c:v>
                </c:pt>
                <c:pt idx="2000">
                  <c:v>12.8336506765596</c:v>
                </c:pt>
                <c:pt idx="2001">
                  <c:v>12.840202503271801</c:v>
                </c:pt>
                <c:pt idx="2002">
                  <c:v>12.846754329984099</c:v>
                </c:pt>
                <c:pt idx="2003">
                  <c:v>12.8533061566964</c:v>
                </c:pt>
                <c:pt idx="2004">
                  <c:v>12.859857983408601</c:v>
                </c:pt>
                <c:pt idx="2005">
                  <c:v>12.866409810120899</c:v>
                </c:pt>
                <c:pt idx="2006">
                  <c:v>12.8729616368332</c:v>
                </c:pt>
                <c:pt idx="2007">
                  <c:v>12.8795134635454</c:v>
                </c:pt>
                <c:pt idx="2008">
                  <c:v>12.886065290257701</c:v>
                </c:pt>
                <c:pt idx="2009">
                  <c:v>12.892617116969999</c:v>
                </c:pt>
                <c:pt idx="2010">
                  <c:v>12.8991689436822</c:v>
                </c:pt>
                <c:pt idx="2011">
                  <c:v>12.905720770394501</c:v>
                </c:pt>
                <c:pt idx="2012">
                  <c:v>12.912272597106799</c:v>
                </c:pt>
                <c:pt idx="2013">
                  <c:v>12.918824423819</c:v>
                </c:pt>
                <c:pt idx="2014">
                  <c:v>12.925376250531301</c:v>
                </c:pt>
                <c:pt idx="2015">
                  <c:v>12.931928077243599</c:v>
                </c:pt>
                <c:pt idx="2016">
                  <c:v>12.9384799039559</c:v>
                </c:pt>
                <c:pt idx="2017">
                  <c:v>12.9450317306681</c:v>
                </c:pt>
                <c:pt idx="2018">
                  <c:v>12.951583557380401</c:v>
                </c:pt>
                <c:pt idx="2019">
                  <c:v>12.958135384092699</c:v>
                </c:pt>
                <c:pt idx="2020">
                  <c:v>12.9646872108049</c:v>
                </c:pt>
                <c:pt idx="2021">
                  <c:v>12.971239037517201</c:v>
                </c:pt>
                <c:pt idx="2022">
                  <c:v>12.977790864229499</c:v>
                </c:pt>
                <c:pt idx="2023">
                  <c:v>12.9843426909417</c:v>
                </c:pt>
                <c:pt idx="2024">
                  <c:v>12.990894517654</c:v>
                </c:pt>
                <c:pt idx="2025">
                  <c:v>12.997446344366301</c:v>
                </c:pt>
                <c:pt idx="2026">
                  <c:v>13.0039981710785</c:v>
                </c:pt>
                <c:pt idx="2027">
                  <c:v>13.0105499977908</c:v>
                </c:pt>
                <c:pt idx="2028">
                  <c:v>13.017101824503101</c:v>
                </c:pt>
                <c:pt idx="2029">
                  <c:v>13.0236536512153</c:v>
                </c:pt>
                <c:pt idx="2030">
                  <c:v>13.0302054779276</c:v>
                </c:pt>
                <c:pt idx="2031">
                  <c:v>13.036757304639901</c:v>
                </c:pt>
                <c:pt idx="2032">
                  <c:v>13.0433091313521</c:v>
                </c:pt>
                <c:pt idx="2033">
                  <c:v>13.0498609580644</c:v>
                </c:pt>
                <c:pt idx="2034">
                  <c:v>13.0564127847767</c:v>
                </c:pt>
                <c:pt idx="2035">
                  <c:v>13.062964611489001</c:v>
                </c:pt>
                <c:pt idx="2036">
                  <c:v>13.0695164382012</c:v>
                </c:pt>
                <c:pt idx="2037">
                  <c:v>13.0760682649135</c:v>
                </c:pt>
                <c:pt idx="2038">
                  <c:v>13.082620091625801</c:v>
                </c:pt>
                <c:pt idx="2039">
                  <c:v>13.089171918338</c:v>
                </c:pt>
                <c:pt idx="2040">
                  <c:v>13.0957237450503</c:v>
                </c:pt>
                <c:pt idx="2041">
                  <c:v>13.1022755717626</c:v>
                </c:pt>
                <c:pt idx="2042">
                  <c:v>13.1088273984748</c:v>
                </c:pt>
                <c:pt idx="2043">
                  <c:v>13.1153792251871</c:v>
                </c:pt>
                <c:pt idx="2044">
                  <c:v>13.1219310518994</c:v>
                </c:pt>
                <c:pt idx="2045">
                  <c:v>13.128482878611599</c:v>
                </c:pt>
                <c:pt idx="2046">
                  <c:v>13.1350347053239</c:v>
                </c:pt>
                <c:pt idx="2047">
                  <c:v>13.1415865320362</c:v>
                </c:pt>
                <c:pt idx="2048">
                  <c:v>13.148138358748399</c:v>
                </c:pt>
                <c:pt idx="2049">
                  <c:v>13.1546901854607</c:v>
                </c:pt>
                <c:pt idx="2050">
                  <c:v>13.161242012173</c:v>
                </c:pt>
                <c:pt idx="2051">
                  <c:v>13.1677938388853</c:v>
                </c:pt>
                <c:pt idx="2052">
                  <c:v>13.1743456655975</c:v>
                </c:pt>
                <c:pt idx="2053">
                  <c:v>13.1808974923098</c:v>
                </c:pt>
                <c:pt idx="2054">
                  <c:v>13.1874493190221</c:v>
                </c:pt>
                <c:pt idx="2055">
                  <c:v>13.194001145734299</c:v>
                </c:pt>
                <c:pt idx="2056">
                  <c:v>13.2005529724466</c:v>
                </c:pt>
                <c:pt idx="2057">
                  <c:v>13.2071047991589</c:v>
                </c:pt>
                <c:pt idx="2058">
                  <c:v>13.213656625871099</c:v>
                </c:pt>
                <c:pt idx="2059">
                  <c:v>13.2202084525834</c:v>
                </c:pt>
                <c:pt idx="2060">
                  <c:v>13.2267602792957</c:v>
                </c:pt>
                <c:pt idx="2061">
                  <c:v>13.233312106007901</c:v>
                </c:pt>
                <c:pt idx="2062">
                  <c:v>13.239863932720199</c:v>
                </c:pt>
                <c:pt idx="2063">
                  <c:v>13.2464157594325</c:v>
                </c:pt>
                <c:pt idx="2064">
                  <c:v>13.252967586144701</c:v>
                </c:pt>
                <c:pt idx="2065">
                  <c:v>13.259519412856999</c:v>
                </c:pt>
                <c:pt idx="2066">
                  <c:v>13.2660712395693</c:v>
                </c:pt>
                <c:pt idx="2067">
                  <c:v>13.2726230662816</c:v>
                </c:pt>
                <c:pt idx="2068">
                  <c:v>13.279174892993799</c:v>
                </c:pt>
                <c:pt idx="2069">
                  <c:v>13.2857267197061</c:v>
                </c:pt>
                <c:pt idx="2070">
                  <c:v>13.2922785464184</c:v>
                </c:pt>
                <c:pt idx="2071">
                  <c:v>13.298830373130601</c:v>
                </c:pt>
                <c:pt idx="2072">
                  <c:v>13.305382199842899</c:v>
                </c:pt>
                <c:pt idx="2073">
                  <c:v>13.3119340265552</c:v>
                </c:pt>
                <c:pt idx="2074">
                  <c:v>13.318485853267401</c:v>
                </c:pt>
                <c:pt idx="2075">
                  <c:v>13.325037679979699</c:v>
                </c:pt>
                <c:pt idx="2076">
                  <c:v>13.331589506692</c:v>
                </c:pt>
                <c:pt idx="2077">
                  <c:v>13.3381413334042</c:v>
                </c:pt>
                <c:pt idx="2078">
                  <c:v>13.344693160116501</c:v>
                </c:pt>
                <c:pt idx="2079">
                  <c:v>13.351244986828799</c:v>
                </c:pt>
                <c:pt idx="2080">
                  <c:v>13.357796813541</c:v>
                </c:pt>
                <c:pt idx="2081">
                  <c:v>13.364348640253301</c:v>
                </c:pt>
                <c:pt idx="2082">
                  <c:v>13.370900466965599</c:v>
                </c:pt>
                <c:pt idx="2083">
                  <c:v>13.3774522936779</c:v>
                </c:pt>
                <c:pt idx="2084">
                  <c:v>13.384004120390101</c:v>
                </c:pt>
                <c:pt idx="2085">
                  <c:v>13.390555947102399</c:v>
                </c:pt>
                <c:pt idx="2086">
                  <c:v>13.3971077738147</c:v>
                </c:pt>
                <c:pt idx="2087">
                  <c:v>13.4036596005269</c:v>
                </c:pt>
                <c:pt idx="2088">
                  <c:v>13.410211427239201</c:v>
                </c:pt>
                <c:pt idx="2089">
                  <c:v>13.416763253951499</c:v>
                </c:pt>
                <c:pt idx="2090">
                  <c:v>13.4233150806637</c:v>
                </c:pt>
                <c:pt idx="2091">
                  <c:v>13.429866907376001</c:v>
                </c:pt>
                <c:pt idx="2092">
                  <c:v>13.436418734088299</c:v>
                </c:pt>
                <c:pt idx="2093">
                  <c:v>13.4429705608005</c:v>
                </c:pt>
                <c:pt idx="2094">
                  <c:v>13.4495223875128</c:v>
                </c:pt>
                <c:pt idx="2095">
                  <c:v>13.456074214225101</c:v>
                </c:pt>
                <c:pt idx="2096">
                  <c:v>13.4626260409373</c:v>
                </c:pt>
                <c:pt idx="2097">
                  <c:v>13.4691778676496</c:v>
                </c:pt>
                <c:pt idx="2098">
                  <c:v>13.475729694361901</c:v>
                </c:pt>
                <c:pt idx="2099">
                  <c:v>13.482281521074199</c:v>
                </c:pt>
                <c:pt idx="2100">
                  <c:v>13.4888333477864</c:v>
                </c:pt>
                <c:pt idx="2101">
                  <c:v>13.495385174498701</c:v>
                </c:pt>
                <c:pt idx="2102">
                  <c:v>13.501937001210999</c:v>
                </c:pt>
                <c:pt idx="2103">
                  <c:v>13.5084888279232</c:v>
                </c:pt>
                <c:pt idx="2104">
                  <c:v>13.5150406546355</c:v>
                </c:pt>
                <c:pt idx="2105">
                  <c:v>13.521592481347801</c:v>
                </c:pt>
                <c:pt idx="2106">
                  <c:v>13.52814430806</c:v>
                </c:pt>
                <c:pt idx="2107">
                  <c:v>13.5346961347723</c:v>
                </c:pt>
                <c:pt idx="2108">
                  <c:v>13.541247961484601</c:v>
                </c:pt>
                <c:pt idx="2109">
                  <c:v>13.5477997881968</c:v>
                </c:pt>
                <c:pt idx="2110">
                  <c:v>13.5543516149091</c:v>
                </c:pt>
                <c:pt idx="2111">
                  <c:v>13.5609034416214</c:v>
                </c:pt>
                <c:pt idx="2112">
                  <c:v>13.5674552683336</c:v>
                </c:pt>
                <c:pt idx="2113">
                  <c:v>13.5740070950459</c:v>
                </c:pt>
                <c:pt idx="2114">
                  <c:v>13.5805589217582</c:v>
                </c:pt>
                <c:pt idx="2115">
                  <c:v>13.587110748470501</c:v>
                </c:pt>
                <c:pt idx="2116">
                  <c:v>13.5936625751827</c:v>
                </c:pt>
                <c:pt idx="2117">
                  <c:v>13.600214401895</c:v>
                </c:pt>
                <c:pt idx="2118">
                  <c:v>13.606766228607301</c:v>
                </c:pt>
                <c:pt idx="2119">
                  <c:v>13.6133180553195</c:v>
                </c:pt>
                <c:pt idx="2120">
                  <c:v>13.6198698820318</c:v>
                </c:pt>
                <c:pt idx="2121">
                  <c:v>13.6264217087441</c:v>
                </c:pt>
                <c:pt idx="2122">
                  <c:v>13.6329735354563</c:v>
                </c:pt>
                <c:pt idx="2123">
                  <c:v>13.6395253621686</c:v>
                </c:pt>
                <c:pt idx="2124">
                  <c:v>13.6460771888809</c:v>
                </c:pt>
                <c:pt idx="2125">
                  <c:v>13.652629015593099</c:v>
                </c:pt>
                <c:pt idx="2126">
                  <c:v>13.6591808423054</c:v>
                </c:pt>
                <c:pt idx="2127">
                  <c:v>13.6657326690177</c:v>
                </c:pt>
                <c:pt idx="2128">
                  <c:v>13.672284495729899</c:v>
                </c:pt>
                <c:pt idx="2129">
                  <c:v>13.6788363224422</c:v>
                </c:pt>
                <c:pt idx="2130">
                  <c:v>13.6853881491545</c:v>
                </c:pt>
                <c:pt idx="2131">
                  <c:v>13.6919399758668</c:v>
                </c:pt>
                <c:pt idx="2132">
                  <c:v>13.698491802578999</c:v>
                </c:pt>
                <c:pt idx="2133">
                  <c:v>13.7050436292913</c:v>
                </c:pt>
                <c:pt idx="2134">
                  <c:v>13.7115954560036</c:v>
                </c:pt>
                <c:pt idx="2135">
                  <c:v>13.718147282715799</c:v>
                </c:pt>
                <c:pt idx="2136">
                  <c:v>13.7246991094281</c:v>
                </c:pt>
                <c:pt idx="2137">
                  <c:v>13.7312509361404</c:v>
                </c:pt>
                <c:pt idx="2138">
                  <c:v>13.737802762852599</c:v>
                </c:pt>
                <c:pt idx="2139">
                  <c:v>13.7443545895649</c:v>
                </c:pt>
                <c:pt idx="2140">
                  <c:v>13.7509064162772</c:v>
                </c:pt>
                <c:pt idx="2141">
                  <c:v>13.757458242989401</c:v>
                </c:pt>
                <c:pt idx="2142">
                  <c:v>13.764010069701699</c:v>
                </c:pt>
                <c:pt idx="2143">
                  <c:v>13.770561896414</c:v>
                </c:pt>
                <c:pt idx="2144">
                  <c:v>13.777113723126201</c:v>
                </c:pt>
                <c:pt idx="2145">
                  <c:v>13.783665549838499</c:v>
                </c:pt>
                <c:pt idx="2146">
                  <c:v>13.7902173765508</c:v>
                </c:pt>
                <c:pt idx="2147">
                  <c:v>13.7967692032631</c:v>
                </c:pt>
                <c:pt idx="2148">
                  <c:v>13.803321029975301</c:v>
                </c:pt>
                <c:pt idx="2149">
                  <c:v>13.809872856687599</c:v>
                </c:pt>
                <c:pt idx="2150">
                  <c:v>13.8164246833999</c:v>
                </c:pt>
                <c:pt idx="2151">
                  <c:v>13.822976510112101</c:v>
                </c:pt>
                <c:pt idx="2152">
                  <c:v>13.829528336824399</c:v>
                </c:pt>
                <c:pt idx="2153">
                  <c:v>13.8360801635367</c:v>
                </c:pt>
                <c:pt idx="2154">
                  <c:v>13.842631990248901</c:v>
                </c:pt>
                <c:pt idx="2155">
                  <c:v>13.849183816961199</c:v>
                </c:pt>
                <c:pt idx="2156">
                  <c:v>13.8557356436735</c:v>
                </c:pt>
                <c:pt idx="2157">
                  <c:v>13.8622874703857</c:v>
                </c:pt>
                <c:pt idx="2158">
                  <c:v>13.868839297098001</c:v>
                </c:pt>
                <c:pt idx="2159">
                  <c:v>13.875391123810299</c:v>
                </c:pt>
                <c:pt idx="2160">
                  <c:v>13.8819429505225</c:v>
                </c:pt>
                <c:pt idx="2161">
                  <c:v>13.888494777234801</c:v>
                </c:pt>
                <c:pt idx="2162">
                  <c:v>13.895046603947099</c:v>
                </c:pt>
                <c:pt idx="2163">
                  <c:v>13.9015984306593</c:v>
                </c:pt>
                <c:pt idx="2164">
                  <c:v>13.9081502573716</c:v>
                </c:pt>
                <c:pt idx="2165">
                  <c:v>13.914702084083901</c:v>
                </c:pt>
                <c:pt idx="2166">
                  <c:v>13.921253910796199</c:v>
                </c:pt>
                <c:pt idx="2167">
                  <c:v>13.9278057375084</c:v>
                </c:pt>
                <c:pt idx="2168">
                  <c:v>13.934357564220701</c:v>
                </c:pt>
                <c:pt idx="2169">
                  <c:v>13.940909390932999</c:v>
                </c:pt>
                <c:pt idx="2170">
                  <c:v>13.9474612176452</c:v>
                </c:pt>
                <c:pt idx="2171">
                  <c:v>13.954013044357501</c:v>
                </c:pt>
                <c:pt idx="2172">
                  <c:v>13.960564871069799</c:v>
                </c:pt>
                <c:pt idx="2173">
                  <c:v>13.967116697782</c:v>
                </c:pt>
                <c:pt idx="2174">
                  <c:v>13.9736685244943</c:v>
                </c:pt>
                <c:pt idx="2175">
                  <c:v>13.980220351206601</c:v>
                </c:pt>
                <c:pt idx="2176">
                  <c:v>13.9867721779188</c:v>
                </c:pt>
                <c:pt idx="2177">
                  <c:v>13.9933240046311</c:v>
                </c:pt>
                <c:pt idx="2178">
                  <c:v>13.999875831343401</c:v>
                </c:pt>
                <c:pt idx="2179">
                  <c:v>14.0064276580556</c:v>
                </c:pt>
                <c:pt idx="2180">
                  <c:v>14.0129794847679</c:v>
                </c:pt>
                <c:pt idx="2181">
                  <c:v>14.0195313114802</c:v>
                </c:pt>
                <c:pt idx="2182">
                  <c:v>14.026083138192501</c:v>
                </c:pt>
                <c:pt idx="2183">
                  <c:v>14.0326349649047</c:v>
                </c:pt>
                <c:pt idx="2184">
                  <c:v>14.039186791617</c:v>
                </c:pt>
                <c:pt idx="2185">
                  <c:v>14.045738618329301</c:v>
                </c:pt>
                <c:pt idx="2186">
                  <c:v>14.0522904450415</c:v>
                </c:pt>
                <c:pt idx="2187">
                  <c:v>14.0588422717538</c:v>
                </c:pt>
                <c:pt idx="2188">
                  <c:v>14.065394098466101</c:v>
                </c:pt>
                <c:pt idx="2189">
                  <c:v>14.0719459251783</c:v>
                </c:pt>
                <c:pt idx="2190">
                  <c:v>14.0784977518906</c:v>
                </c:pt>
                <c:pt idx="2191">
                  <c:v>14.0850495786029</c:v>
                </c:pt>
                <c:pt idx="2192">
                  <c:v>14.0916014053151</c:v>
                </c:pt>
                <c:pt idx="2193">
                  <c:v>14.0981532320274</c:v>
                </c:pt>
                <c:pt idx="2194">
                  <c:v>14.1047050587397</c:v>
                </c:pt>
                <c:pt idx="2195">
                  <c:v>14.111256885452001</c:v>
                </c:pt>
                <c:pt idx="2196">
                  <c:v>14.1178087121642</c:v>
                </c:pt>
                <c:pt idx="2197">
                  <c:v>14.1243605388765</c:v>
                </c:pt>
                <c:pt idx="2198">
                  <c:v>14.1309123655888</c:v>
                </c:pt>
                <c:pt idx="2199">
                  <c:v>14.137464192301</c:v>
                </c:pt>
                <c:pt idx="2200">
                  <c:v>14.1440160190133</c:v>
                </c:pt>
                <c:pt idx="2201">
                  <c:v>14.1505678457256</c:v>
                </c:pt>
                <c:pt idx="2202">
                  <c:v>14.157119672437799</c:v>
                </c:pt>
                <c:pt idx="2203">
                  <c:v>14.1636714991501</c:v>
                </c:pt>
                <c:pt idx="2204">
                  <c:v>14.1702233258624</c:v>
                </c:pt>
                <c:pt idx="2205">
                  <c:v>14.176775152574599</c:v>
                </c:pt>
                <c:pt idx="2206">
                  <c:v>14.1833269792869</c:v>
                </c:pt>
                <c:pt idx="2207">
                  <c:v>14.1898788059992</c:v>
                </c:pt>
                <c:pt idx="2208">
                  <c:v>14.196430632711399</c:v>
                </c:pt>
                <c:pt idx="2209">
                  <c:v>14.2029824594237</c:v>
                </c:pt>
                <c:pt idx="2210">
                  <c:v>14.209534286136</c:v>
                </c:pt>
                <c:pt idx="2211">
                  <c:v>14.216086112848201</c:v>
                </c:pt>
                <c:pt idx="2212">
                  <c:v>14.222637939560499</c:v>
                </c:pt>
                <c:pt idx="2213">
                  <c:v>14.2291897662728</c:v>
                </c:pt>
                <c:pt idx="2214">
                  <c:v>14.2357415929851</c:v>
                </c:pt>
                <c:pt idx="2215">
                  <c:v>14.242293419697299</c:v>
                </c:pt>
                <c:pt idx="2216">
                  <c:v>14.2488452464096</c:v>
                </c:pt>
                <c:pt idx="2217">
                  <c:v>14.2553970731219</c:v>
                </c:pt>
                <c:pt idx="2218">
                  <c:v>14.261948899834101</c:v>
                </c:pt>
                <c:pt idx="2219">
                  <c:v>14.268500726546399</c:v>
                </c:pt>
                <c:pt idx="2220">
                  <c:v>14.2750525532587</c:v>
                </c:pt>
                <c:pt idx="2221">
                  <c:v>14.281604379970901</c:v>
                </c:pt>
                <c:pt idx="2222">
                  <c:v>14.288156206683199</c:v>
                </c:pt>
                <c:pt idx="2223">
                  <c:v>14.2947080333955</c:v>
                </c:pt>
                <c:pt idx="2224">
                  <c:v>14.301259860107701</c:v>
                </c:pt>
                <c:pt idx="2225">
                  <c:v>14.307811686819999</c:v>
                </c:pt>
                <c:pt idx="2226">
                  <c:v>14.3143635135323</c:v>
                </c:pt>
                <c:pt idx="2227">
                  <c:v>14.3209153402445</c:v>
                </c:pt>
                <c:pt idx="2228">
                  <c:v>14.327467166956801</c:v>
                </c:pt>
                <c:pt idx="2229">
                  <c:v>14.334018993669099</c:v>
                </c:pt>
                <c:pt idx="2230">
                  <c:v>14.3405708203814</c:v>
                </c:pt>
                <c:pt idx="2231">
                  <c:v>14.347122647093601</c:v>
                </c:pt>
                <c:pt idx="2232">
                  <c:v>14.353674473805899</c:v>
                </c:pt>
                <c:pt idx="2233">
                  <c:v>14.3602263005182</c:v>
                </c:pt>
                <c:pt idx="2234">
                  <c:v>14.3667781272304</c:v>
                </c:pt>
                <c:pt idx="2235">
                  <c:v>14.373329953942701</c:v>
                </c:pt>
                <c:pt idx="2236">
                  <c:v>14.379881780654999</c:v>
                </c:pt>
                <c:pt idx="2237">
                  <c:v>14.3864336073672</c:v>
                </c:pt>
                <c:pt idx="2238">
                  <c:v>14.392985434079501</c:v>
                </c:pt>
                <c:pt idx="2239">
                  <c:v>14.399537260791799</c:v>
                </c:pt>
                <c:pt idx="2240">
                  <c:v>14.406089087504</c:v>
                </c:pt>
                <c:pt idx="2241">
                  <c:v>14.412640914216301</c:v>
                </c:pt>
                <c:pt idx="2242">
                  <c:v>14.419192740928599</c:v>
                </c:pt>
                <c:pt idx="2243">
                  <c:v>14.4257445676408</c:v>
                </c:pt>
                <c:pt idx="2244">
                  <c:v>14.4322963943531</c:v>
                </c:pt>
                <c:pt idx="2245">
                  <c:v>14.438848221065401</c:v>
                </c:pt>
                <c:pt idx="2246">
                  <c:v>14.445400047777699</c:v>
                </c:pt>
                <c:pt idx="2247">
                  <c:v>14.4519518744899</c:v>
                </c:pt>
                <c:pt idx="2248">
                  <c:v>14.458503701202201</c:v>
                </c:pt>
                <c:pt idx="2249">
                  <c:v>14.465055527914499</c:v>
                </c:pt>
                <c:pt idx="2250">
                  <c:v>14.4716073546267</c:v>
                </c:pt>
                <c:pt idx="2251">
                  <c:v>14.478159181339</c:v>
                </c:pt>
                <c:pt idx="2252">
                  <c:v>14.484711008051301</c:v>
                </c:pt>
                <c:pt idx="2253">
                  <c:v>14.4912628347635</c:v>
                </c:pt>
                <c:pt idx="2254">
                  <c:v>14.4978146614758</c:v>
                </c:pt>
                <c:pt idx="2255">
                  <c:v>14.504366488188101</c:v>
                </c:pt>
                <c:pt idx="2256">
                  <c:v>14.5109183149003</c:v>
                </c:pt>
                <c:pt idx="2257">
                  <c:v>14.5174701416126</c:v>
                </c:pt>
                <c:pt idx="2258">
                  <c:v>14.524021968324901</c:v>
                </c:pt>
                <c:pt idx="2259">
                  <c:v>14.5305737950371</c:v>
                </c:pt>
                <c:pt idx="2260">
                  <c:v>14.5371256217494</c:v>
                </c:pt>
                <c:pt idx="2261">
                  <c:v>14.5436774484617</c:v>
                </c:pt>
                <c:pt idx="2262">
                  <c:v>14.550229275174001</c:v>
                </c:pt>
                <c:pt idx="2263">
                  <c:v>14.5567811018862</c:v>
                </c:pt>
                <c:pt idx="2264">
                  <c:v>14.5633329285985</c:v>
                </c:pt>
                <c:pt idx="2265">
                  <c:v>14.569884755310801</c:v>
                </c:pt>
                <c:pt idx="2266">
                  <c:v>14.576436582023</c:v>
                </c:pt>
                <c:pt idx="2267">
                  <c:v>14.5829884087353</c:v>
                </c:pt>
                <c:pt idx="2268">
                  <c:v>14.5895402354476</c:v>
                </c:pt>
                <c:pt idx="2269">
                  <c:v>14.5960920621598</c:v>
                </c:pt>
                <c:pt idx="2270">
                  <c:v>14.6026438888721</c:v>
                </c:pt>
                <c:pt idx="2271">
                  <c:v>14.6091957155844</c:v>
                </c:pt>
                <c:pt idx="2272">
                  <c:v>14.615747542296599</c:v>
                </c:pt>
                <c:pt idx="2273">
                  <c:v>14.6222993690089</c:v>
                </c:pt>
                <c:pt idx="2274">
                  <c:v>14.6288511957212</c:v>
                </c:pt>
                <c:pt idx="2275">
                  <c:v>14.635403022433399</c:v>
                </c:pt>
                <c:pt idx="2276">
                  <c:v>14.6419548491457</c:v>
                </c:pt>
                <c:pt idx="2277">
                  <c:v>14.648506675858</c:v>
                </c:pt>
                <c:pt idx="2278">
                  <c:v>14.655058502570199</c:v>
                </c:pt>
                <c:pt idx="2279">
                  <c:v>14.6616103292825</c:v>
                </c:pt>
                <c:pt idx="2280">
                  <c:v>14.6681621559948</c:v>
                </c:pt>
                <c:pt idx="2281">
                  <c:v>14.6747139827071</c:v>
                </c:pt>
                <c:pt idx="2282">
                  <c:v>14.681265809419299</c:v>
                </c:pt>
                <c:pt idx="2283">
                  <c:v>14.6878176361316</c:v>
                </c:pt>
                <c:pt idx="2284">
                  <c:v>14.6943694628439</c:v>
                </c:pt>
                <c:pt idx="2285">
                  <c:v>14.700921289556099</c:v>
                </c:pt>
                <c:pt idx="2286">
                  <c:v>14.7074731162684</c:v>
                </c:pt>
                <c:pt idx="2287">
                  <c:v>14.7140249429807</c:v>
                </c:pt>
                <c:pt idx="2288">
                  <c:v>14.720576769692901</c:v>
                </c:pt>
                <c:pt idx="2289">
                  <c:v>14.727128596405199</c:v>
                </c:pt>
                <c:pt idx="2290">
                  <c:v>14.7336804231175</c:v>
                </c:pt>
                <c:pt idx="2291">
                  <c:v>14.740232249829701</c:v>
                </c:pt>
                <c:pt idx="2292">
                  <c:v>14.746784076541999</c:v>
                </c:pt>
                <c:pt idx="2293">
                  <c:v>14.7533359032543</c:v>
                </c:pt>
                <c:pt idx="2294">
                  <c:v>14.7598877299666</c:v>
                </c:pt>
                <c:pt idx="2295">
                  <c:v>14.766439556678799</c:v>
                </c:pt>
                <c:pt idx="2296">
                  <c:v>14.7729913833911</c:v>
                </c:pt>
                <c:pt idx="2297">
                  <c:v>14.7795432101034</c:v>
                </c:pt>
                <c:pt idx="2298">
                  <c:v>14.786095036815601</c:v>
                </c:pt>
                <c:pt idx="2299">
                  <c:v>14.792646863527899</c:v>
                </c:pt>
                <c:pt idx="2300">
                  <c:v>14.7991986902402</c:v>
                </c:pt>
                <c:pt idx="2301">
                  <c:v>14.805750516952401</c:v>
                </c:pt>
                <c:pt idx="2302">
                  <c:v>14.812302343664699</c:v>
                </c:pt>
                <c:pt idx="2303">
                  <c:v>14.818854170377</c:v>
                </c:pt>
                <c:pt idx="2304">
                  <c:v>14.8254059970892</c:v>
                </c:pt>
                <c:pt idx="2305">
                  <c:v>14.831957823801501</c:v>
                </c:pt>
                <c:pt idx="2306">
                  <c:v>14.838509650513799</c:v>
                </c:pt>
                <c:pt idx="2307">
                  <c:v>14.845061477226</c:v>
                </c:pt>
                <c:pt idx="2308">
                  <c:v>14.851613303938301</c:v>
                </c:pt>
                <c:pt idx="2309">
                  <c:v>14.858165130650599</c:v>
                </c:pt>
                <c:pt idx="2310">
                  <c:v>14.8647169573628</c:v>
                </c:pt>
                <c:pt idx="2311">
                  <c:v>14.871268784075101</c:v>
                </c:pt>
                <c:pt idx="2312">
                  <c:v>14.877820610787399</c:v>
                </c:pt>
                <c:pt idx="2313">
                  <c:v>14.8843724374997</c:v>
                </c:pt>
                <c:pt idx="2314">
                  <c:v>14.8909242642119</c:v>
                </c:pt>
                <c:pt idx="2315">
                  <c:v>14.897476090924201</c:v>
                </c:pt>
                <c:pt idx="2316">
                  <c:v>14.904027917636499</c:v>
                </c:pt>
                <c:pt idx="2317">
                  <c:v>14.9105797443487</c:v>
                </c:pt>
                <c:pt idx="2318">
                  <c:v>14.917131571061001</c:v>
                </c:pt>
                <c:pt idx="2319">
                  <c:v>14.923683397773299</c:v>
                </c:pt>
                <c:pt idx="2320">
                  <c:v>14.9302352244855</c:v>
                </c:pt>
                <c:pt idx="2321">
                  <c:v>14.9367870511978</c:v>
                </c:pt>
                <c:pt idx="2322">
                  <c:v>14.943338877910101</c:v>
                </c:pt>
                <c:pt idx="2323">
                  <c:v>14.9498907046223</c:v>
                </c:pt>
                <c:pt idx="2324">
                  <c:v>14.9564425313346</c:v>
                </c:pt>
                <c:pt idx="2325">
                  <c:v>14.962994358046901</c:v>
                </c:pt>
                <c:pt idx="2326">
                  <c:v>14.9695461847591</c:v>
                </c:pt>
                <c:pt idx="2327">
                  <c:v>14.9760980114714</c:v>
                </c:pt>
                <c:pt idx="2328">
                  <c:v>14.982649838183701</c:v>
                </c:pt>
                <c:pt idx="2329">
                  <c:v>14.989201664895999</c:v>
                </c:pt>
                <c:pt idx="2330">
                  <c:v>14.9957534916082</c:v>
                </c:pt>
                <c:pt idx="2331">
                  <c:v>15.0023053183205</c:v>
                </c:pt>
                <c:pt idx="2332">
                  <c:v>15.008857145032801</c:v>
                </c:pt>
                <c:pt idx="2333">
                  <c:v>15.015408971745</c:v>
                </c:pt>
                <c:pt idx="2334">
                  <c:v>15.0219607984573</c:v>
                </c:pt>
                <c:pt idx="2335">
                  <c:v>15.028512625169601</c:v>
                </c:pt>
                <c:pt idx="2336">
                  <c:v>15.0350644518818</c:v>
                </c:pt>
                <c:pt idx="2337">
                  <c:v>15.0416162785941</c:v>
                </c:pt>
                <c:pt idx="2338">
                  <c:v>15.0481681053064</c:v>
                </c:pt>
                <c:pt idx="2339">
                  <c:v>15.0547199320186</c:v>
                </c:pt>
                <c:pt idx="2340">
                  <c:v>15.0612717587309</c:v>
                </c:pt>
                <c:pt idx="2341">
                  <c:v>15.0678235854432</c:v>
                </c:pt>
                <c:pt idx="2342">
                  <c:v>15.074375412155399</c:v>
                </c:pt>
                <c:pt idx="2343">
                  <c:v>15.0809272388677</c:v>
                </c:pt>
                <c:pt idx="2344">
                  <c:v>15.08747906558</c:v>
                </c:pt>
                <c:pt idx="2345">
                  <c:v>15.094030892292301</c:v>
                </c:pt>
                <c:pt idx="2346">
                  <c:v>15.1005827190045</c:v>
                </c:pt>
                <c:pt idx="2347">
                  <c:v>15.1071345457168</c:v>
                </c:pt>
                <c:pt idx="2348">
                  <c:v>15.1136863724291</c:v>
                </c:pt>
                <c:pt idx="2349">
                  <c:v>15.1202381991413</c:v>
                </c:pt>
                <c:pt idx="2350">
                  <c:v>15.1267900258536</c:v>
                </c:pt>
                <c:pt idx="2351">
                  <c:v>15.1333418525659</c:v>
                </c:pt>
                <c:pt idx="2352">
                  <c:v>15.139893679278099</c:v>
                </c:pt>
                <c:pt idx="2353">
                  <c:v>15.1464455059904</c:v>
                </c:pt>
                <c:pt idx="2354">
                  <c:v>15.1529973327027</c:v>
                </c:pt>
                <c:pt idx="2355">
                  <c:v>15.159549159414899</c:v>
                </c:pt>
                <c:pt idx="2356">
                  <c:v>15.1661009861272</c:v>
                </c:pt>
                <c:pt idx="2357">
                  <c:v>15.1726528128395</c:v>
                </c:pt>
                <c:pt idx="2358">
                  <c:v>15.179204639551701</c:v>
                </c:pt>
                <c:pt idx="2359">
                  <c:v>15.185756466263999</c:v>
                </c:pt>
                <c:pt idx="2360">
                  <c:v>15.1923082929763</c:v>
                </c:pt>
                <c:pt idx="2361">
                  <c:v>15.1988601196886</c:v>
                </c:pt>
                <c:pt idx="2362">
                  <c:v>15.205411946400799</c:v>
                </c:pt>
                <c:pt idx="2363">
                  <c:v>15.2119637731131</c:v>
                </c:pt>
                <c:pt idx="2364">
                  <c:v>15.2185155998254</c:v>
                </c:pt>
                <c:pt idx="2365">
                  <c:v>15.225067426537599</c:v>
                </c:pt>
                <c:pt idx="2366">
                  <c:v>15.2316192532499</c:v>
                </c:pt>
                <c:pt idx="2367">
                  <c:v>15.2381710799622</c:v>
                </c:pt>
                <c:pt idx="2368">
                  <c:v>15.244722906674401</c:v>
                </c:pt>
                <c:pt idx="2369">
                  <c:v>15.251274733386699</c:v>
                </c:pt>
                <c:pt idx="2370">
                  <c:v>15.257826560099</c:v>
                </c:pt>
                <c:pt idx="2371">
                  <c:v>15.264378386811201</c:v>
                </c:pt>
                <c:pt idx="2372">
                  <c:v>15.270930213523499</c:v>
                </c:pt>
                <c:pt idx="2373">
                  <c:v>15.2774820402358</c:v>
                </c:pt>
                <c:pt idx="2374">
                  <c:v>15.284033866948</c:v>
                </c:pt>
                <c:pt idx="2375">
                  <c:v>15.290585693660301</c:v>
                </c:pt>
                <c:pt idx="2376">
                  <c:v>15.297137520372599</c:v>
                </c:pt>
                <c:pt idx="2377">
                  <c:v>15.3036893470849</c:v>
                </c:pt>
                <c:pt idx="2378">
                  <c:v>15.310241173797101</c:v>
                </c:pt>
                <c:pt idx="2379">
                  <c:v>15.316793000509399</c:v>
                </c:pt>
                <c:pt idx="2380">
                  <c:v>15.3233448272217</c:v>
                </c:pt>
                <c:pt idx="2381">
                  <c:v>15.329896653933901</c:v>
                </c:pt>
                <c:pt idx="2382">
                  <c:v>15.336448480646199</c:v>
                </c:pt>
                <c:pt idx="2383">
                  <c:v>15.3430003073585</c:v>
                </c:pt>
                <c:pt idx="2384">
                  <c:v>15.3495521340707</c:v>
                </c:pt>
                <c:pt idx="2385">
                  <c:v>15.356103960783001</c:v>
                </c:pt>
                <c:pt idx="2386">
                  <c:v>15.362655787495299</c:v>
                </c:pt>
                <c:pt idx="2387">
                  <c:v>15.3692076142075</c:v>
                </c:pt>
                <c:pt idx="2388">
                  <c:v>15.375759440919801</c:v>
                </c:pt>
                <c:pt idx="2389">
                  <c:v>15.382311267632099</c:v>
                </c:pt>
                <c:pt idx="2390">
                  <c:v>15.3888630943443</c:v>
                </c:pt>
                <c:pt idx="2391">
                  <c:v>15.3954149210566</c:v>
                </c:pt>
                <c:pt idx="2392">
                  <c:v>15.401966747768901</c:v>
                </c:pt>
                <c:pt idx="2393">
                  <c:v>15.4085185744811</c:v>
                </c:pt>
                <c:pt idx="2394">
                  <c:v>15.4150704011934</c:v>
                </c:pt>
                <c:pt idx="2395">
                  <c:v>15.421622227905701</c:v>
                </c:pt>
                <c:pt idx="2396">
                  <c:v>15.428174054617999</c:v>
                </c:pt>
                <c:pt idx="2397">
                  <c:v>15.4347258813302</c:v>
                </c:pt>
                <c:pt idx="2398">
                  <c:v>15.441277708042501</c:v>
                </c:pt>
                <c:pt idx="2399">
                  <c:v>15.447829534754799</c:v>
                </c:pt>
                <c:pt idx="2400">
                  <c:v>15.454381361467</c:v>
                </c:pt>
                <c:pt idx="2401">
                  <c:v>15.4609331881793</c:v>
                </c:pt>
                <c:pt idx="2402">
                  <c:v>15.467485014891601</c:v>
                </c:pt>
                <c:pt idx="2403">
                  <c:v>15.4740368416038</c:v>
                </c:pt>
                <c:pt idx="2404">
                  <c:v>15.4805886683161</c:v>
                </c:pt>
                <c:pt idx="2405">
                  <c:v>15.487140495028401</c:v>
                </c:pt>
                <c:pt idx="2406">
                  <c:v>15.4936923217406</c:v>
                </c:pt>
                <c:pt idx="2407">
                  <c:v>15.5002441484529</c:v>
                </c:pt>
                <c:pt idx="2408">
                  <c:v>15.5067959751652</c:v>
                </c:pt>
                <c:pt idx="2409">
                  <c:v>15.5133478018774</c:v>
                </c:pt>
                <c:pt idx="2410">
                  <c:v>15.5198996285897</c:v>
                </c:pt>
                <c:pt idx="2411">
                  <c:v>15.526451455302</c:v>
                </c:pt>
                <c:pt idx="2412">
                  <c:v>15.533003282014301</c:v>
                </c:pt>
                <c:pt idx="2413">
                  <c:v>15.5395551087265</c:v>
                </c:pt>
                <c:pt idx="2414">
                  <c:v>15.5461069354388</c:v>
                </c:pt>
                <c:pt idx="2415">
                  <c:v>15.552658762151101</c:v>
                </c:pt>
                <c:pt idx="2416">
                  <c:v>15.5592105888633</c:v>
                </c:pt>
                <c:pt idx="2417">
                  <c:v>15.5657624155756</c:v>
                </c:pt>
                <c:pt idx="2418">
                  <c:v>15.5723142422879</c:v>
                </c:pt>
                <c:pt idx="2419">
                  <c:v>15.5788660690001</c:v>
                </c:pt>
                <c:pt idx="2420">
                  <c:v>15.5854178957124</c:v>
                </c:pt>
                <c:pt idx="2421">
                  <c:v>15.5919697224247</c:v>
                </c:pt>
                <c:pt idx="2422">
                  <c:v>15.598521549136899</c:v>
                </c:pt>
                <c:pt idx="2423">
                  <c:v>15.6050733758492</c:v>
                </c:pt>
                <c:pt idx="2424">
                  <c:v>15.6116252025615</c:v>
                </c:pt>
                <c:pt idx="2425">
                  <c:v>15.6181770292738</c:v>
                </c:pt>
                <c:pt idx="2426">
                  <c:v>15.624728855986</c:v>
                </c:pt>
                <c:pt idx="2427">
                  <c:v>15.6312806826983</c:v>
                </c:pt>
                <c:pt idx="2428">
                  <c:v>15.6378325094106</c:v>
                </c:pt>
                <c:pt idx="2429">
                  <c:v>15.644384336122799</c:v>
                </c:pt>
                <c:pt idx="2430">
                  <c:v>15.6509361628351</c:v>
                </c:pt>
                <c:pt idx="2431">
                  <c:v>15.6574879895474</c:v>
                </c:pt>
                <c:pt idx="2432">
                  <c:v>15.664039816259599</c:v>
                </c:pt>
                <c:pt idx="2433">
                  <c:v>15.6705916429719</c:v>
                </c:pt>
                <c:pt idx="2434">
                  <c:v>15.6771434696842</c:v>
                </c:pt>
                <c:pt idx="2435">
                  <c:v>15.683695296396399</c:v>
                </c:pt>
                <c:pt idx="2436">
                  <c:v>15.6902471231087</c:v>
                </c:pt>
                <c:pt idx="2437">
                  <c:v>15.696798949821</c:v>
                </c:pt>
                <c:pt idx="2438">
                  <c:v>15.703350776533201</c:v>
                </c:pt>
                <c:pt idx="2439">
                  <c:v>15.709902603245499</c:v>
                </c:pt>
                <c:pt idx="2440">
                  <c:v>15.7164544299578</c:v>
                </c:pt>
                <c:pt idx="2441">
                  <c:v>15.723006256670001</c:v>
                </c:pt>
                <c:pt idx="2442">
                  <c:v>15.729558083382299</c:v>
                </c:pt>
                <c:pt idx="2443">
                  <c:v>15.7361099100946</c:v>
                </c:pt>
                <c:pt idx="2444">
                  <c:v>15.7426617368069</c:v>
                </c:pt>
                <c:pt idx="2445">
                  <c:v>15.749213563519101</c:v>
                </c:pt>
                <c:pt idx="2446">
                  <c:v>15.755765390231399</c:v>
                </c:pt>
                <c:pt idx="2447">
                  <c:v>15.7623172169437</c:v>
                </c:pt>
                <c:pt idx="2448">
                  <c:v>15.768869043655901</c:v>
                </c:pt>
                <c:pt idx="2449">
                  <c:v>15.775420870368199</c:v>
                </c:pt>
                <c:pt idx="2450">
                  <c:v>15.7819726970805</c:v>
                </c:pt>
                <c:pt idx="2451">
                  <c:v>15.788524523792701</c:v>
                </c:pt>
                <c:pt idx="2452">
                  <c:v>15.795076350504999</c:v>
                </c:pt>
                <c:pt idx="2453">
                  <c:v>15.8016281772173</c:v>
                </c:pt>
                <c:pt idx="2454">
                  <c:v>15.8081800039295</c:v>
                </c:pt>
                <c:pt idx="2455">
                  <c:v>15.814731830641801</c:v>
                </c:pt>
                <c:pt idx="2456">
                  <c:v>15.821283657354099</c:v>
                </c:pt>
                <c:pt idx="2457">
                  <c:v>15.8278354840663</c:v>
                </c:pt>
                <c:pt idx="2458">
                  <c:v>15.834387310778601</c:v>
                </c:pt>
                <c:pt idx="2459">
                  <c:v>15.840939137490899</c:v>
                </c:pt>
                <c:pt idx="2460">
                  <c:v>15.8474909642032</c:v>
                </c:pt>
                <c:pt idx="2461">
                  <c:v>15.8540427909154</c:v>
                </c:pt>
                <c:pt idx="2462">
                  <c:v>15.860594617627701</c:v>
                </c:pt>
                <c:pt idx="2463">
                  <c:v>15.867146444339999</c:v>
                </c:pt>
                <c:pt idx="2464">
                  <c:v>15.8736982710522</c:v>
                </c:pt>
                <c:pt idx="2465">
                  <c:v>15.880250097764501</c:v>
                </c:pt>
                <c:pt idx="2466">
                  <c:v>15.886801924476799</c:v>
                </c:pt>
                <c:pt idx="2467">
                  <c:v>15.893353751189</c:v>
                </c:pt>
                <c:pt idx="2468">
                  <c:v>15.899905577901301</c:v>
                </c:pt>
                <c:pt idx="2469">
                  <c:v>15.906457404613599</c:v>
                </c:pt>
                <c:pt idx="2470">
                  <c:v>15.9130092313258</c:v>
                </c:pt>
                <c:pt idx="2471">
                  <c:v>15.9195610580381</c:v>
                </c:pt>
                <c:pt idx="2472">
                  <c:v>15.926112884750401</c:v>
                </c:pt>
                <c:pt idx="2473">
                  <c:v>15.9326647114626</c:v>
                </c:pt>
                <c:pt idx="2474">
                  <c:v>15.9392165381749</c:v>
                </c:pt>
                <c:pt idx="2475">
                  <c:v>15.945768364887201</c:v>
                </c:pt>
                <c:pt idx="2476">
                  <c:v>15.952320191599499</c:v>
                </c:pt>
                <c:pt idx="2477">
                  <c:v>15.9588720183117</c:v>
                </c:pt>
                <c:pt idx="2478">
                  <c:v>15.965423845024</c:v>
                </c:pt>
                <c:pt idx="2479">
                  <c:v>15.971975671736301</c:v>
                </c:pt>
                <c:pt idx="2480">
                  <c:v>15.9785274984485</c:v>
                </c:pt>
                <c:pt idx="2481">
                  <c:v>15.9850793251608</c:v>
                </c:pt>
                <c:pt idx="2482">
                  <c:v>15.991631151873101</c:v>
                </c:pt>
                <c:pt idx="2483">
                  <c:v>15.9981829785853</c:v>
                </c:pt>
                <c:pt idx="2484">
                  <c:v>16.004734805297598</c:v>
                </c:pt>
                <c:pt idx="2485">
                  <c:v>16.011286632009899</c:v>
                </c:pt>
                <c:pt idx="2486">
                  <c:v>16.0178384587221</c:v>
                </c:pt>
                <c:pt idx="2487">
                  <c:v>16.0243902854344</c:v>
                </c:pt>
                <c:pt idx="2488">
                  <c:v>16.0309421121467</c:v>
                </c:pt>
                <c:pt idx="2489">
                  <c:v>16.037493938858901</c:v>
                </c:pt>
                <c:pt idx="2490">
                  <c:v>16.044045765571202</c:v>
                </c:pt>
                <c:pt idx="2491">
                  <c:v>16.050597592283498</c:v>
                </c:pt>
                <c:pt idx="2492">
                  <c:v>16.057149418995799</c:v>
                </c:pt>
                <c:pt idx="2493">
                  <c:v>16.063701245708</c:v>
                </c:pt>
                <c:pt idx="2494">
                  <c:v>16.0702530724203</c:v>
                </c:pt>
                <c:pt idx="2495">
                  <c:v>16.0768048991326</c:v>
                </c:pt>
                <c:pt idx="2496">
                  <c:v>16.083356725844801</c:v>
                </c:pt>
                <c:pt idx="2497">
                  <c:v>16.089908552557102</c:v>
                </c:pt>
                <c:pt idx="2498">
                  <c:v>16.096460379269399</c:v>
                </c:pt>
                <c:pt idx="2499">
                  <c:v>16.103012205981599</c:v>
                </c:pt>
                <c:pt idx="2500">
                  <c:v>16.1095640326939</c:v>
                </c:pt>
                <c:pt idx="2501">
                  <c:v>16.1161158594062</c:v>
                </c:pt>
                <c:pt idx="2502">
                  <c:v>16.122667686118401</c:v>
                </c:pt>
                <c:pt idx="2503">
                  <c:v>16.129219512830701</c:v>
                </c:pt>
                <c:pt idx="2504">
                  <c:v>16.135771339542998</c:v>
                </c:pt>
                <c:pt idx="2505">
                  <c:v>16.142323166255199</c:v>
                </c:pt>
                <c:pt idx="2506">
                  <c:v>16.1488749929675</c:v>
                </c:pt>
                <c:pt idx="2507">
                  <c:v>16.1554268196798</c:v>
                </c:pt>
                <c:pt idx="2508">
                  <c:v>16.1619786463921</c:v>
                </c:pt>
                <c:pt idx="2509">
                  <c:v>16.168530473104301</c:v>
                </c:pt>
                <c:pt idx="2510">
                  <c:v>16.175082299816602</c:v>
                </c:pt>
                <c:pt idx="2511">
                  <c:v>16.181634126528898</c:v>
                </c:pt>
                <c:pt idx="2512">
                  <c:v>16.188185953241099</c:v>
                </c:pt>
                <c:pt idx="2513">
                  <c:v>16.1947377799534</c:v>
                </c:pt>
                <c:pt idx="2514">
                  <c:v>16.2012896066657</c:v>
                </c:pt>
                <c:pt idx="2515">
                  <c:v>16.207841433377901</c:v>
                </c:pt>
                <c:pt idx="2516">
                  <c:v>16.214393260090201</c:v>
                </c:pt>
                <c:pt idx="2517">
                  <c:v>16.220945086802502</c:v>
                </c:pt>
                <c:pt idx="2518">
                  <c:v>16.227496913514699</c:v>
                </c:pt>
                <c:pt idx="2519">
                  <c:v>16.234048740226999</c:v>
                </c:pt>
                <c:pt idx="2520">
                  <c:v>16.2406005669393</c:v>
                </c:pt>
                <c:pt idx="2521">
                  <c:v>16.247152393651501</c:v>
                </c:pt>
                <c:pt idx="2522">
                  <c:v>16.253704220363801</c:v>
                </c:pt>
                <c:pt idx="2523">
                  <c:v>16.260256047076101</c:v>
                </c:pt>
                <c:pt idx="2524">
                  <c:v>16.266807873788299</c:v>
                </c:pt>
                <c:pt idx="2525">
                  <c:v>16.273359700500599</c:v>
                </c:pt>
                <c:pt idx="2526">
                  <c:v>16.279911527212899</c:v>
                </c:pt>
                <c:pt idx="2527">
                  <c:v>16.2864633539252</c:v>
                </c:pt>
                <c:pt idx="2528">
                  <c:v>16.293015180637401</c:v>
                </c:pt>
                <c:pt idx="2529">
                  <c:v>16.299567007349701</c:v>
                </c:pt>
                <c:pt idx="2530">
                  <c:v>16.306118834062001</c:v>
                </c:pt>
                <c:pt idx="2531">
                  <c:v>16.312670660774199</c:v>
                </c:pt>
                <c:pt idx="2532">
                  <c:v>16.319222487486499</c:v>
                </c:pt>
                <c:pt idx="2533">
                  <c:v>16.325774314198799</c:v>
                </c:pt>
                <c:pt idx="2534">
                  <c:v>16.332326140911</c:v>
                </c:pt>
                <c:pt idx="2535">
                  <c:v>16.338877967623301</c:v>
                </c:pt>
                <c:pt idx="2536">
                  <c:v>16.345429794335601</c:v>
                </c:pt>
                <c:pt idx="2537">
                  <c:v>16.351981621047798</c:v>
                </c:pt>
                <c:pt idx="2538">
                  <c:v>16.358533447760099</c:v>
                </c:pt>
                <c:pt idx="2539">
                  <c:v>16.365085274472399</c:v>
                </c:pt>
                <c:pt idx="2540">
                  <c:v>16.3716371011846</c:v>
                </c:pt>
                <c:pt idx="2541">
                  <c:v>16.3781889278969</c:v>
                </c:pt>
                <c:pt idx="2542">
                  <c:v>16.384740754609201</c:v>
                </c:pt>
                <c:pt idx="2543">
                  <c:v>16.391292581321501</c:v>
                </c:pt>
                <c:pt idx="2544">
                  <c:v>16.397844408033698</c:v>
                </c:pt>
                <c:pt idx="2545">
                  <c:v>16.404396234745999</c:v>
                </c:pt>
                <c:pt idx="2546">
                  <c:v>16.410948061458299</c:v>
                </c:pt>
                <c:pt idx="2547">
                  <c:v>16.4174998881705</c:v>
                </c:pt>
                <c:pt idx="2548">
                  <c:v>16.4240517148828</c:v>
                </c:pt>
                <c:pt idx="2549">
                  <c:v>16.430603541595101</c:v>
                </c:pt>
                <c:pt idx="2550">
                  <c:v>16.437155368307302</c:v>
                </c:pt>
                <c:pt idx="2551">
                  <c:v>16.443707195019599</c:v>
                </c:pt>
                <c:pt idx="2552">
                  <c:v>16.450259021731899</c:v>
                </c:pt>
                <c:pt idx="2553">
                  <c:v>16.4568108484441</c:v>
                </c:pt>
                <c:pt idx="2554">
                  <c:v>16.4633626751564</c:v>
                </c:pt>
                <c:pt idx="2555">
                  <c:v>16.469914501868701</c:v>
                </c:pt>
                <c:pt idx="2556">
                  <c:v>16.476466328581001</c:v>
                </c:pt>
                <c:pt idx="2557">
                  <c:v>16.483018155293198</c:v>
                </c:pt>
                <c:pt idx="2558">
                  <c:v>16.489569982005499</c:v>
                </c:pt>
                <c:pt idx="2559">
                  <c:v>16.496121808717799</c:v>
                </c:pt>
                <c:pt idx="2560">
                  <c:v>16.50267363543</c:v>
                </c:pt>
                <c:pt idx="2561">
                  <c:v>16.5092254621423</c:v>
                </c:pt>
                <c:pt idx="2562">
                  <c:v>16.515777288854601</c:v>
                </c:pt>
                <c:pt idx="2563">
                  <c:v>16.522329115566802</c:v>
                </c:pt>
                <c:pt idx="2564">
                  <c:v>16.528880942279098</c:v>
                </c:pt>
                <c:pt idx="2565">
                  <c:v>16.535432768991399</c:v>
                </c:pt>
                <c:pt idx="2566">
                  <c:v>16.5419845957036</c:v>
                </c:pt>
                <c:pt idx="2567">
                  <c:v>16.5485364224159</c:v>
                </c:pt>
                <c:pt idx="2568">
                  <c:v>16.5550882491282</c:v>
                </c:pt>
                <c:pt idx="2569">
                  <c:v>16.561640075840401</c:v>
                </c:pt>
                <c:pt idx="2570">
                  <c:v>16.568191902552702</c:v>
                </c:pt>
                <c:pt idx="2571">
                  <c:v>16.574743729264998</c:v>
                </c:pt>
                <c:pt idx="2572">
                  <c:v>16.581295555977199</c:v>
                </c:pt>
                <c:pt idx="2573">
                  <c:v>16.5878473826895</c:v>
                </c:pt>
                <c:pt idx="2574">
                  <c:v>16.5943992094018</c:v>
                </c:pt>
                <c:pt idx="2575">
                  <c:v>16.6009510361141</c:v>
                </c:pt>
                <c:pt idx="2576">
                  <c:v>16.607502862826301</c:v>
                </c:pt>
                <c:pt idx="2577">
                  <c:v>16.614054689538602</c:v>
                </c:pt>
                <c:pt idx="2578">
                  <c:v>16.620606516250898</c:v>
                </c:pt>
                <c:pt idx="2579">
                  <c:v>16.627158342963099</c:v>
                </c:pt>
                <c:pt idx="2580">
                  <c:v>16.6337101696754</c:v>
                </c:pt>
                <c:pt idx="2581">
                  <c:v>16.6402619963877</c:v>
                </c:pt>
                <c:pt idx="2582">
                  <c:v>16.646813823099901</c:v>
                </c:pt>
                <c:pt idx="2583">
                  <c:v>16.653365649812201</c:v>
                </c:pt>
                <c:pt idx="2584">
                  <c:v>16.659917476524502</c:v>
                </c:pt>
                <c:pt idx="2585">
                  <c:v>16.666469303236699</c:v>
                </c:pt>
                <c:pt idx="2586">
                  <c:v>16.673021129948999</c:v>
                </c:pt>
                <c:pt idx="2587">
                  <c:v>16.6795729566613</c:v>
                </c:pt>
                <c:pt idx="2588">
                  <c:v>16.686124783373501</c:v>
                </c:pt>
                <c:pt idx="2589">
                  <c:v>16.692676610085801</c:v>
                </c:pt>
                <c:pt idx="2590">
                  <c:v>16.699228436798101</c:v>
                </c:pt>
                <c:pt idx="2591">
                  <c:v>16.705780263510398</c:v>
                </c:pt>
                <c:pt idx="2592">
                  <c:v>16.712332090222599</c:v>
                </c:pt>
                <c:pt idx="2593">
                  <c:v>16.7188839169349</c:v>
                </c:pt>
                <c:pt idx="2594">
                  <c:v>16.7254357436472</c:v>
                </c:pt>
                <c:pt idx="2595">
                  <c:v>16.731987570359401</c:v>
                </c:pt>
                <c:pt idx="2596">
                  <c:v>16.738539397071701</c:v>
                </c:pt>
                <c:pt idx="2597">
                  <c:v>16.745091223784001</c:v>
                </c:pt>
                <c:pt idx="2598">
                  <c:v>16.751643050496199</c:v>
                </c:pt>
                <c:pt idx="2599">
                  <c:v>16.758194877208499</c:v>
                </c:pt>
                <c:pt idx="2600">
                  <c:v>16.7647467039208</c:v>
                </c:pt>
                <c:pt idx="2601">
                  <c:v>16.771298530633</c:v>
                </c:pt>
                <c:pt idx="2602">
                  <c:v>16.777850357345301</c:v>
                </c:pt>
                <c:pt idx="2603">
                  <c:v>16.784402184057601</c:v>
                </c:pt>
                <c:pt idx="2604">
                  <c:v>16.790954010769799</c:v>
                </c:pt>
                <c:pt idx="2605">
                  <c:v>16.797505837482099</c:v>
                </c:pt>
                <c:pt idx="2606">
                  <c:v>16.804057664194399</c:v>
                </c:pt>
                <c:pt idx="2607">
                  <c:v>16.8106094909067</c:v>
                </c:pt>
                <c:pt idx="2608">
                  <c:v>16.817161317618901</c:v>
                </c:pt>
                <c:pt idx="2609">
                  <c:v>16.823713144331201</c:v>
                </c:pt>
                <c:pt idx="2610">
                  <c:v>16.830264971043501</c:v>
                </c:pt>
                <c:pt idx="2611">
                  <c:v>16.836816797755699</c:v>
                </c:pt>
                <c:pt idx="2612">
                  <c:v>16.843368624467999</c:v>
                </c:pt>
                <c:pt idx="2613">
                  <c:v>16.849920451180299</c:v>
                </c:pt>
                <c:pt idx="2614">
                  <c:v>16.8564722778925</c:v>
                </c:pt>
                <c:pt idx="2615">
                  <c:v>16.863024104604801</c:v>
                </c:pt>
                <c:pt idx="2616">
                  <c:v>16.869575931317101</c:v>
                </c:pt>
                <c:pt idx="2617">
                  <c:v>16.876127758029298</c:v>
                </c:pt>
                <c:pt idx="2618">
                  <c:v>16.882679584741599</c:v>
                </c:pt>
                <c:pt idx="2619">
                  <c:v>16.889231411453899</c:v>
                </c:pt>
                <c:pt idx="2620">
                  <c:v>16.8957832381661</c:v>
                </c:pt>
                <c:pt idx="2621">
                  <c:v>16.9023350648784</c:v>
                </c:pt>
                <c:pt idx="2622">
                  <c:v>16.908886891590701</c:v>
                </c:pt>
                <c:pt idx="2623">
                  <c:v>16.915438718303001</c:v>
                </c:pt>
                <c:pt idx="2624">
                  <c:v>16.921990545015198</c:v>
                </c:pt>
                <c:pt idx="2625">
                  <c:v>16.928542371727499</c:v>
                </c:pt>
                <c:pt idx="2626">
                  <c:v>16.935094198439799</c:v>
                </c:pt>
                <c:pt idx="2627">
                  <c:v>16.941646025152</c:v>
                </c:pt>
                <c:pt idx="2628">
                  <c:v>16.9481978518643</c:v>
                </c:pt>
                <c:pt idx="2629">
                  <c:v>16.954749678576601</c:v>
                </c:pt>
                <c:pt idx="2630">
                  <c:v>16.961301505288802</c:v>
                </c:pt>
                <c:pt idx="2631">
                  <c:v>16.967853332001098</c:v>
                </c:pt>
                <c:pt idx="2632">
                  <c:v>16.974405158713399</c:v>
                </c:pt>
                <c:pt idx="2633">
                  <c:v>16.9809569854256</c:v>
                </c:pt>
                <c:pt idx="2634">
                  <c:v>16.9875088121379</c:v>
                </c:pt>
                <c:pt idx="2635">
                  <c:v>16.9940606388502</c:v>
                </c:pt>
                <c:pt idx="2636">
                  <c:v>17.000612465562401</c:v>
                </c:pt>
                <c:pt idx="2637">
                  <c:v>17.007164292274702</c:v>
                </c:pt>
                <c:pt idx="2638">
                  <c:v>17.013716118986999</c:v>
                </c:pt>
                <c:pt idx="2639">
                  <c:v>17.020267945699299</c:v>
                </c:pt>
                <c:pt idx="2640">
                  <c:v>17.0268197724115</c:v>
                </c:pt>
                <c:pt idx="2641">
                  <c:v>17.0333715991238</c:v>
                </c:pt>
                <c:pt idx="2642">
                  <c:v>17.039923425836101</c:v>
                </c:pt>
                <c:pt idx="2643">
                  <c:v>17.046475252548301</c:v>
                </c:pt>
                <c:pt idx="2644">
                  <c:v>17.053027079260598</c:v>
                </c:pt>
                <c:pt idx="2645">
                  <c:v>17.059578905972899</c:v>
                </c:pt>
                <c:pt idx="2646">
                  <c:v>17.0661307326851</c:v>
                </c:pt>
                <c:pt idx="2647">
                  <c:v>17.0726825593974</c:v>
                </c:pt>
                <c:pt idx="2648">
                  <c:v>17.0792343861097</c:v>
                </c:pt>
                <c:pt idx="2649">
                  <c:v>17.085786212821901</c:v>
                </c:pt>
                <c:pt idx="2650">
                  <c:v>17.092338039534201</c:v>
                </c:pt>
                <c:pt idx="2651">
                  <c:v>17.098889866246498</c:v>
                </c:pt>
                <c:pt idx="2652">
                  <c:v>17.105441692958699</c:v>
                </c:pt>
                <c:pt idx="2653">
                  <c:v>17.111993519671</c:v>
                </c:pt>
                <c:pt idx="2654">
                  <c:v>17.1185453463833</c:v>
                </c:pt>
                <c:pt idx="2655">
                  <c:v>17.1250971730956</c:v>
                </c:pt>
                <c:pt idx="2656">
                  <c:v>17.131648999807801</c:v>
                </c:pt>
                <c:pt idx="2657">
                  <c:v>17.138200826520102</c:v>
                </c:pt>
                <c:pt idx="2658">
                  <c:v>17.144752653232398</c:v>
                </c:pt>
                <c:pt idx="2659">
                  <c:v>17.151304479944599</c:v>
                </c:pt>
                <c:pt idx="2660">
                  <c:v>17.1578563066569</c:v>
                </c:pt>
                <c:pt idx="2661">
                  <c:v>17.1644081333692</c:v>
                </c:pt>
                <c:pt idx="2662">
                  <c:v>17.170959960081401</c:v>
                </c:pt>
                <c:pt idx="2663">
                  <c:v>17.177511786793701</c:v>
                </c:pt>
                <c:pt idx="2664">
                  <c:v>17.184063613506002</c:v>
                </c:pt>
                <c:pt idx="2665">
                  <c:v>17.190615440218199</c:v>
                </c:pt>
                <c:pt idx="2666">
                  <c:v>17.197167266930499</c:v>
                </c:pt>
                <c:pt idx="2667">
                  <c:v>17.2037190936428</c:v>
                </c:pt>
                <c:pt idx="2668">
                  <c:v>17.210270920355001</c:v>
                </c:pt>
                <c:pt idx="2669">
                  <c:v>17.216822747067301</c:v>
                </c:pt>
                <c:pt idx="2670">
                  <c:v>17.223374573779601</c:v>
                </c:pt>
                <c:pt idx="2671">
                  <c:v>17.229926400491799</c:v>
                </c:pt>
                <c:pt idx="2672">
                  <c:v>17.236478227204099</c:v>
                </c:pt>
                <c:pt idx="2673">
                  <c:v>17.243030053916399</c:v>
                </c:pt>
                <c:pt idx="2674">
                  <c:v>17.2495818806287</c:v>
                </c:pt>
                <c:pt idx="2675">
                  <c:v>17.256133707340901</c:v>
                </c:pt>
                <c:pt idx="2676">
                  <c:v>17.262685534053201</c:v>
                </c:pt>
                <c:pt idx="2677">
                  <c:v>17.269237360765501</c:v>
                </c:pt>
                <c:pt idx="2678">
                  <c:v>17.275789187477699</c:v>
                </c:pt>
                <c:pt idx="2679">
                  <c:v>17.282341014189999</c:v>
                </c:pt>
                <c:pt idx="2680">
                  <c:v>17.288892840902299</c:v>
                </c:pt>
                <c:pt idx="2681">
                  <c:v>17.2954446676145</c:v>
                </c:pt>
                <c:pt idx="2682">
                  <c:v>17.301996494326801</c:v>
                </c:pt>
                <c:pt idx="2683">
                  <c:v>17.308548321039101</c:v>
                </c:pt>
                <c:pt idx="2684">
                  <c:v>17.315100147751298</c:v>
                </c:pt>
                <c:pt idx="2685">
                  <c:v>17.321651974463599</c:v>
                </c:pt>
                <c:pt idx="2686">
                  <c:v>17.328203801175899</c:v>
                </c:pt>
                <c:pt idx="2687">
                  <c:v>17.3347556278882</c:v>
                </c:pt>
                <c:pt idx="2688">
                  <c:v>17.3413074546004</c:v>
                </c:pt>
                <c:pt idx="2689">
                  <c:v>17.347859281312701</c:v>
                </c:pt>
                <c:pt idx="2690">
                  <c:v>17.354411108025001</c:v>
                </c:pt>
                <c:pt idx="2691">
                  <c:v>17.360962934737199</c:v>
                </c:pt>
                <c:pt idx="2692">
                  <c:v>17.367514761449499</c:v>
                </c:pt>
                <c:pt idx="2693">
                  <c:v>17.374066588161799</c:v>
                </c:pt>
                <c:pt idx="2694">
                  <c:v>17.380618414874</c:v>
                </c:pt>
                <c:pt idx="2695">
                  <c:v>17.387170241586301</c:v>
                </c:pt>
                <c:pt idx="2696">
                  <c:v>17.393722068298601</c:v>
                </c:pt>
                <c:pt idx="2697">
                  <c:v>17.400273895010798</c:v>
                </c:pt>
                <c:pt idx="2698">
                  <c:v>17.406825721723099</c:v>
                </c:pt>
                <c:pt idx="2699">
                  <c:v>17.413377548435399</c:v>
                </c:pt>
                <c:pt idx="2700">
                  <c:v>17.4199293751476</c:v>
                </c:pt>
                <c:pt idx="2701">
                  <c:v>17.4264812018599</c:v>
                </c:pt>
                <c:pt idx="2702">
                  <c:v>17.433033028572201</c:v>
                </c:pt>
                <c:pt idx="2703">
                  <c:v>17.439584855284401</c:v>
                </c:pt>
                <c:pt idx="2704">
                  <c:v>17.446136681996698</c:v>
                </c:pt>
                <c:pt idx="2705">
                  <c:v>17.452688508708999</c:v>
                </c:pt>
                <c:pt idx="2706">
                  <c:v>17.459240335421299</c:v>
                </c:pt>
                <c:pt idx="2707">
                  <c:v>17.4657921621335</c:v>
                </c:pt>
                <c:pt idx="2708">
                  <c:v>17.4723439888458</c:v>
                </c:pt>
                <c:pt idx="2709">
                  <c:v>17.478895815558101</c:v>
                </c:pt>
                <c:pt idx="2710">
                  <c:v>17.485447642270302</c:v>
                </c:pt>
                <c:pt idx="2711">
                  <c:v>17.491999468982598</c:v>
                </c:pt>
                <c:pt idx="2712">
                  <c:v>17.498551295694899</c:v>
                </c:pt>
                <c:pt idx="2713">
                  <c:v>17.5051031224071</c:v>
                </c:pt>
                <c:pt idx="2714">
                  <c:v>17.5116549491194</c:v>
                </c:pt>
                <c:pt idx="2715">
                  <c:v>17.5182067758317</c:v>
                </c:pt>
                <c:pt idx="2716">
                  <c:v>17.524758602543901</c:v>
                </c:pt>
                <c:pt idx="2717">
                  <c:v>17.531310429256202</c:v>
                </c:pt>
                <c:pt idx="2718">
                  <c:v>17.537862255968498</c:v>
                </c:pt>
                <c:pt idx="2719">
                  <c:v>17.544414082680699</c:v>
                </c:pt>
                <c:pt idx="2720">
                  <c:v>17.550965909393</c:v>
                </c:pt>
                <c:pt idx="2721">
                  <c:v>17.5575177361053</c:v>
                </c:pt>
                <c:pt idx="2722">
                  <c:v>17.5640695628176</c:v>
                </c:pt>
                <c:pt idx="2723">
                  <c:v>17.570621389529801</c:v>
                </c:pt>
                <c:pt idx="2724">
                  <c:v>17.577173216242102</c:v>
                </c:pt>
                <c:pt idx="2725">
                  <c:v>17.583725042954399</c:v>
                </c:pt>
                <c:pt idx="2726">
                  <c:v>17.590276869666599</c:v>
                </c:pt>
                <c:pt idx="2727">
                  <c:v>17.5968286963789</c:v>
                </c:pt>
                <c:pt idx="2728">
                  <c:v>17.6033805230912</c:v>
                </c:pt>
                <c:pt idx="2729">
                  <c:v>17.609932349803401</c:v>
                </c:pt>
                <c:pt idx="2730">
                  <c:v>17.616484176515701</c:v>
                </c:pt>
                <c:pt idx="2731">
                  <c:v>17.623036003227998</c:v>
                </c:pt>
                <c:pt idx="2732">
                  <c:v>17.629587829940199</c:v>
                </c:pt>
                <c:pt idx="2733">
                  <c:v>17.636139656652499</c:v>
                </c:pt>
                <c:pt idx="2734">
                  <c:v>17.6426914833648</c:v>
                </c:pt>
                <c:pt idx="2735">
                  <c:v>17.649243310077001</c:v>
                </c:pt>
                <c:pt idx="2736">
                  <c:v>17.655795136789301</c:v>
                </c:pt>
                <c:pt idx="2737">
                  <c:v>17.662346963501601</c:v>
                </c:pt>
                <c:pt idx="2738">
                  <c:v>17.668898790213898</c:v>
                </c:pt>
                <c:pt idx="2739">
                  <c:v>17.675450616926099</c:v>
                </c:pt>
                <c:pt idx="2740">
                  <c:v>17.6820024436384</c:v>
                </c:pt>
                <c:pt idx="2741">
                  <c:v>17.6885542703507</c:v>
                </c:pt>
                <c:pt idx="2742">
                  <c:v>17.695106097062901</c:v>
                </c:pt>
                <c:pt idx="2743">
                  <c:v>17.701657923775201</c:v>
                </c:pt>
                <c:pt idx="2744">
                  <c:v>17.708209750487502</c:v>
                </c:pt>
                <c:pt idx="2745">
                  <c:v>17.714761577199699</c:v>
                </c:pt>
                <c:pt idx="2746">
                  <c:v>17.721313403911999</c:v>
                </c:pt>
                <c:pt idx="2747">
                  <c:v>17.7278652306243</c:v>
                </c:pt>
                <c:pt idx="2748">
                  <c:v>17.734417057336501</c:v>
                </c:pt>
                <c:pt idx="2749">
                  <c:v>17.740968884048801</c:v>
                </c:pt>
                <c:pt idx="2750">
                  <c:v>17.747520710761101</c:v>
                </c:pt>
                <c:pt idx="2751">
                  <c:v>17.754072537473299</c:v>
                </c:pt>
                <c:pt idx="2752">
                  <c:v>17.760624364185599</c:v>
                </c:pt>
                <c:pt idx="2753">
                  <c:v>17.767176190897899</c:v>
                </c:pt>
                <c:pt idx="2754">
                  <c:v>17.7737280176102</c:v>
                </c:pt>
                <c:pt idx="2755">
                  <c:v>17.780279844322401</c:v>
                </c:pt>
                <c:pt idx="2756">
                  <c:v>17.786831671034701</c:v>
                </c:pt>
                <c:pt idx="2757">
                  <c:v>17.793383497747001</c:v>
                </c:pt>
                <c:pt idx="2758">
                  <c:v>17.799935324459199</c:v>
                </c:pt>
                <c:pt idx="2759">
                  <c:v>17.806487151171499</c:v>
                </c:pt>
                <c:pt idx="2760">
                  <c:v>17.813038977883799</c:v>
                </c:pt>
                <c:pt idx="2761">
                  <c:v>17.819590804596</c:v>
                </c:pt>
                <c:pt idx="2762">
                  <c:v>17.826142631308301</c:v>
                </c:pt>
                <c:pt idx="2763">
                  <c:v>17.832694458020601</c:v>
                </c:pt>
                <c:pt idx="2764">
                  <c:v>17.839246284732798</c:v>
                </c:pt>
                <c:pt idx="2765">
                  <c:v>17.845798111445099</c:v>
                </c:pt>
                <c:pt idx="2766">
                  <c:v>17.852349938157399</c:v>
                </c:pt>
                <c:pt idx="2767">
                  <c:v>17.8589017648696</c:v>
                </c:pt>
                <c:pt idx="2768">
                  <c:v>17.8654535915819</c:v>
                </c:pt>
                <c:pt idx="2769">
                  <c:v>17.872005418294201</c:v>
                </c:pt>
                <c:pt idx="2770">
                  <c:v>17.878557245006501</c:v>
                </c:pt>
                <c:pt idx="2771">
                  <c:v>17.885109071718698</c:v>
                </c:pt>
                <c:pt idx="2772">
                  <c:v>17.891660898430999</c:v>
                </c:pt>
                <c:pt idx="2773">
                  <c:v>17.898212725143299</c:v>
                </c:pt>
                <c:pt idx="2774">
                  <c:v>17.9047645518555</c:v>
                </c:pt>
                <c:pt idx="2775">
                  <c:v>17.9113163785678</c:v>
                </c:pt>
                <c:pt idx="2776">
                  <c:v>17.917868205280101</c:v>
                </c:pt>
                <c:pt idx="2777">
                  <c:v>17.924420031992302</c:v>
                </c:pt>
                <c:pt idx="2778">
                  <c:v>17.930971858704599</c:v>
                </c:pt>
                <c:pt idx="2779">
                  <c:v>17.937523685416899</c:v>
                </c:pt>
                <c:pt idx="2780">
                  <c:v>17.9440755121291</c:v>
                </c:pt>
                <c:pt idx="2781">
                  <c:v>17.9506273388414</c:v>
                </c:pt>
                <c:pt idx="2782">
                  <c:v>17.957179165553701</c:v>
                </c:pt>
                <c:pt idx="2783">
                  <c:v>17.963730992265901</c:v>
                </c:pt>
                <c:pt idx="2784">
                  <c:v>17.970282818978198</c:v>
                </c:pt>
                <c:pt idx="2785">
                  <c:v>17.976834645690499</c:v>
                </c:pt>
                <c:pt idx="2786">
                  <c:v>17.983386472402799</c:v>
                </c:pt>
                <c:pt idx="2787">
                  <c:v>17.989938299115</c:v>
                </c:pt>
                <c:pt idx="2788">
                  <c:v>17.9964901258273</c:v>
                </c:pt>
                <c:pt idx="2789">
                  <c:v>18.003041952539601</c:v>
                </c:pt>
                <c:pt idx="2790">
                  <c:v>18.009593779251801</c:v>
                </c:pt>
                <c:pt idx="2791">
                  <c:v>18.016145605964098</c:v>
                </c:pt>
                <c:pt idx="2792">
                  <c:v>18.022697432676399</c:v>
                </c:pt>
                <c:pt idx="2793">
                  <c:v>18.0292492593886</c:v>
                </c:pt>
                <c:pt idx="2794">
                  <c:v>18.0358010861009</c:v>
                </c:pt>
                <c:pt idx="2795">
                  <c:v>18.0423529128132</c:v>
                </c:pt>
                <c:pt idx="2796">
                  <c:v>18.048904739525401</c:v>
                </c:pt>
                <c:pt idx="2797">
                  <c:v>18.055456566237702</c:v>
                </c:pt>
                <c:pt idx="2798">
                  <c:v>18.062008392949998</c:v>
                </c:pt>
                <c:pt idx="2799">
                  <c:v>18.068560219662199</c:v>
                </c:pt>
                <c:pt idx="2800">
                  <c:v>18.0751120463745</c:v>
                </c:pt>
                <c:pt idx="2801">
                  <c:v>18.0816638730868</c:v>
                </c:pt>
                <c:pt idx="2802">
                  <c:v>18.088215699799001</c:v>
                </c:pt>
                <c:pt idx="2803">
                  <c:v>18.094767526511301</c:v>
                </c:pt>
                <c:pt idx="2804">
                  <c:v>18.101319353223602</c:v>
                </c:pt>
                <c:pt idx="2805">
                  <c:v>18.107871179935898</c:v>
                </c:pt>
                <c:pt idx="2806">
                  <c:v>18.114423006648099</c:v>
                </c:pt>
                <c:pt idx="2807">
                  <c:v>18.1209748333604</c:v>
                </c:pt>
                <c:pt idx="2808">
                  <c:v>18.1275266600727</c:v>
                </c:pt>
                <c:pt idx="2809">
                  <c:v>18.134078486784901</c:v>
                </c:pt>
                <c:pt idx="2810">
                  <c:v>18.140630313497201</c:v>
                </c:pt>
                <c:pt idx="2811">
                  <c:v>18.147182140209502</c:v>
                </c:pt>
                <c:pt idx="2812">
                  <c:v>18.153733966921699</c:v>
                </c:pt>
                <c:pt idx="2813">
                  <c:v>18.160285793633999</c:v>
                </c:pt>
                <c:pt idx="2814">
                  <c:v>18.1668376203463</c:v>
                </c:pt>
                <c:pt idx="2815">
                  <c:v>18.173389447058501</c:v>
                </c:pt>
                <c:pt idx="2816">
                  <c:v>18.179941273770801</c:v>
                </c:pt>
                <c:pt idx="2817">
                  <c:v>18.186493100483101</c:v>
                </c:pt>
                <c:pt idx="2818">
                  <c:v>18.193044927195299</c:v>
                </c:pt>
                <c:pt idx="2819">
                  <c:v>18.199596753907599</c:v>
                </c:pt>
                <c:pt idx="2820">
                  <c:v>18.206148580619899</c:v>
                </c:pt>
                <c:pt idx="2821">
                  <c:v>18.2127004073322</c:v>
                </c:pt>
                <c:pt idx="2822">
                  <c:v>18.219252234044401</c:v>
                </c:pt>
                <c:pt idx="2823">
                  <c:v>18.225804060756701</c:v>
                </c:pt>
                <c:pt idx="2824">
                  <c:v>18.232355887469001</c:v>
                </c:pt>
                <c:pt idx="2825">
                  <c:v>18.238907714181199</c:v>
                </c:pt>
                <c:pt idx="2826">
                  <c:v>18.245459540893499</c:v>
                </c:pt>
                <c:pt idx="2827">
                  <c:v>18.2520113676058</c:v>
                </c:pt>
                <c:pt idx="2828">
                  <c:v>18.258563194318</c:v>
                </c:pt>
                <c:pt idx="2829">
                  <c:v>18.265115021030301</c:v>
                </c:pt>
                <c:pt idx="2830">
                  <c:v>18.271666847742601</c:v>
                </c:pt>
                <c:pt idx="2831">
                  <c:v>18.278218674454799</c:v>
                </c:pt>
                <c:pt idx="2832">
                  <c:v>18.284770501167099</c:v>
                </c:pt>
                <c:pt idx="2833">
                  <c:v>18.291322327879399</c:v>
                </c:pt>
                <c:pt idx="2834">
                  <c:v>18.2978741545917</c:v>
                </c:pt>
                <c:pt idx="2835">
                  <c:v>18.304425981303901</c:v>
                </c:pt>
                <c:pt idx="2836">
                  <c:v>18.310977808016201</c:v>
                </c:pt>
                <c:pt idx="2837">
                  <c:v>18.317529634728501</c:v>
                </c:pt>
                <c:pt idx="2838">
                  <c:v>18.324081461440699</c:v>
                </c:pt>
                <c:pt idx="2839">
                  <c:v>18.330633288152999</c:v>
                </c:pt>
                <c:pt idx="2840">
                  <c:v>18.337185114865299</c:v>
                </c:pt>
                <c:pt idx="2841">
                  <c:v>18.3437369415775</c:v>
                </c:pt>
                <c:pt idx="2842">
                  <c:v>18.350288768289801</c:v>
                </c:pt>
                <c:pt idx="2843">
                  <c:v>18.356840595002101</c:v>
                </c:pt>
                <c:pt idx="2844">
                  <c:v>18.363392421714298</c:v>
                </c:pt>
                <c:pt idx="2845">
                  <c:v>18.369944248426599</c:v>
                </c:pt>
                <c:pt idx="2846">
                  <c:v>18.376496075138899</c:v>
                </c:pt>
                <c:pt idx="2847">
                  <c:v>18.3830479018511</c:v>
                </c:pt>
                <c:pt idx="2848">
                  <c:v>18.3895997285634</c:v>
                </c:pt>
                <c:pt idx="2849">
                  <c:v>18.396151555275701</c:v>
                </c:pt>
                <c:pt idx="2850">
                  <c:v>18.402703381987902</c:v>
                </c:pt>
                <c:pt idx="2851">
                  <c:v>18.409255208700198</c:v>
                </c:pt>
                <c:pt idx="2852">
                  <c:v>18.415807035412499</c:v>
                </c:pt>
                <c:pt idx="2853">
                  <c:v>18.422358862124799</c:v>
                </c:pt>
                <c:pt idx="2854">
                  <c:v>18.428910688837</c:v>
                </c:pt>
                <c:pt idx="2855">
                  <c:v>18.4354625155493</c:v>
                </c:pt>
                <c:pt idx="2856">
                  <c:v>18.442014342261601</c:v>
                </c:pt>
                <c:pt idx="2857">
                  <c:v>18.448566168973802</c:v>
                </c:pt>
                <c:pt idx="2858">
                  <c:v>18.455117995686098</c:v>
                </c:pt>
                <c:pt idx="2859">
                  <c:v>18.461669822398399</c:v>
                </c:pt>
                <c:pt idx="2860">
                  <c:v>18.4682216491106</c:v>
                </c:pt>
                <c:pt idx="2861">
                  <c:v>18.4747734758229</c:v>
                </c:pt>
                <c:pt idx="2862">
                  <c:v>18.4813253025352</c:v>
                </c:pt>
                <c:pt idx="2863">
                  <c:v>18.487877129247401</c:v>
                </c:pt>
                <c:pt idx="2864">
                  <c:v>18.494428955959702</c:v>
                </c:pt>
                <c:pt idx="2865">
                  <c:v>18.500980782671999</c:v>
                </c:pt>
                <c:pt idx="2866">
                  <c:v>18.507532609384199</c:v>
                </c:pt>
                <c:pt idx="2867">
                  <c:v>18.5140844360965</c:v>
                </c:pt>
                <c:pt idx="2868">
                  <c:v>18.5206362628088</c:v>
                </c:pt>
                <c:pt idx="2869">
                  <c:v>18.527188089521101</c:v>
                </c:pt>
                <c:pt idx="2870">
                  <c:v>18.533739916233301</c:v>
                </c:pt>
                <c:pt idx="2871">
                  <c:v>18.540291742945598</c:v>
                </c:pt>
                <c:pt idx="2872">
                  <c:v>18.546843569657899</c:v>
                </c:pt>
                <c:pt idx="2873">
                  <c:v>18.553395396370099</c:v>
                </c:pt>
                <c:pt idx="2874">
                  <c:v>18.5599472230824</c:v>
                </c:pt>
                <c:pt idx="2875">
                  <c:v>18.5664990497947</c:v>
                </c:pt>
                <c:pt idx="2876">
                  <c:v>18.573050876506901</c:v>
                </c:pt>
                <c:pt idx="2877">
                  <c:v>18.579602703219201</c:v>
                </c:pt>
                <c:pt idx="2878">
                  <c:v>18.586154529931498</c:v>
                </c:pt>
                <c:pt idx="2879">
                  <c:v>18.592706356643699</c:v>
                </c:pt>
                <c:pt idx="2880">
                  <c:v>18.599258183356</c:v>
                </c:pt>
                <c:pt idx="2881">
                  <c:v>18.6058100100683</c:v>
                </c:pt>
                <c:pt idx="2882">
                  <c:v>18.612361836780501</c:v>
                </c:pt>
                <c:pt idx="2883">
                  <c:v>18.618913663492801</c:v>
                </c:pt>
                <c:pt idx="2884">
                  <c:v>18.625465490205102</c:v>
                </c:pt>
                <c:pt idx="2885">
                  <c:v>18.632017316917398</c:v>
                </c:pt>
                <c:pt idx="2886">
                  <c:v>18.638569143629599</c:v>
                </c:pt>
                <c:pt idx="2887">
                  <c:v>18.6451209703419</c:v>
                </c:pt>
                <c:pt idx="2888">
                  <c:v>18.6516727970542</c:v>
                </c:pt>
                <c:pt idx="2889">
                  <c:v>18.658224623766401</c:v>
                </c:pt>
                <c:pt idx="2890">
                  <c:v>18.664776450478701</c:v>
                </c:pt>
                <c:pt idx="2891">
                  <c:v>18.671328277191002</c:v>
                </c:pt>
                <c:pt idx="2892">
                  <c:v>18.677880103903199</c:v>
                </c:pt>
                <c:pt idx="2893">
                  <c:v>18.684431930615499</c:v>
                </c:pt>
                <c:pt idx="2894">
                  <c:v>18.6909837573278</c:v>
                </c:pt>
                <c:pt idx="2895">
                  <c:v>18.697535584040001</c:v>
                </c:pt>
                <c:pt idx="2896">
                  <c:v>18.704087410752301</c:v>
                </c:pt>
                <c:pt idx="2897">
                  <c:v>18.710639237464601</c:v>
                </c:pt>
                <c:pt idx="2898">
                  <c:v>18.717191064176799</c:v>
                </c:pt>
                <c:pt idx="2899">
                  <c:v>18.723742890889099</c:v>
                </c:pt>
                <c:pt idx="2900">
                  <c:v>18.730294717601399</c:v>
                </c:pt>
                <c:pt idx="2901">
                  <c:v>18.7368465443137</c:v>
                </c:pt>
                <c:pt idx="2902">
                  <c:v>18.743398371025901</c:v>
                </c:pt>
                <c:pt idx="2903">
                  <c:v>18.749950197738201</c:v>
                </c:pt>
                <c:pt idx="2904">
                  <c:v>18.756502024450501</c:v>
                </c:pt>
                <c:pt idx="2905">
                  <c:v>18.763053851162699</c:v>
                </c:pt>
                <c:pt idx="2906">
                  <c:v>18.769605677874999</c:v>
                </c:pt>
                <c:pt idx="2907">
                  <c:v>18.776157504587299</c:v>
                </c:pt>
                <c:pt idx="2908">
                  <c:v>18.7827093312995</c:v>
                </c:pt>
                <c:pt idx="2909">
                  <c:v>18.789261158011801</c:v>
                </c:pt>
                <c:pt idx="2910">
                  <c:v>18.795812984724101</c:v>
                </c:pt>
                <c:pt idx="2911">
                  <c:v>18.802364811436298</c:v>
                </c:pt>
                <c:pt idx="2912">
                  <c:v>18.808916638148599</c:v>
                </c:pt>
                <c:pt idx="2913">
                  <c:v>18.815468464860899</c:v>
                </c:pt>
                <c:pt idx="2914">
                  <c:v>18.8220202915731</c:v>
                </c:pt>
                <c:pt idx="2915">
                  <c:v>18.8285721182854</c:v>
                </c:pt>
                <c:pt idx="2916">
                  <c:v>18.835123944997701</c:v>
                </c:pt>
                <c:pt idx="2917">
                  <c:v>18.841675771710001</c:v>
                </c:pt>
                <c:pt idx="2918">
                  <c:v>18.848227598422199</c:v>
                </c:pt>
                <c:pt idx="2919">
                  <c:v>18.854779425134499</c:v>
                </c:pt>
                <c:pt idx="2920">
                  <c:v>18.861331251846799</c:v>
                </c:pt>
                <c:pt idx="2921">
                  <c:v>18.867883078559</c:v>
                </c:pt>
                <c:pt idx="2922">
                  <c:v>18.874434905271301</c:v>
                </c:pt>
                <c:pt idx="2923">
                  <c:v>18.880986731983601</c:v>
                </c:pt>
                <c:pt idx="2924">
                  <c:v>18.887538558695798</c:v>
                </c:pt>
                <c:pt idx="2925">
                  <c:v>18.894090385408099</c:v>
                </c:pt>
                <c:pt idx="2926">
                  <c:v>18.900642212120399</c:v>
                </c:pt>
                <c:pt idx="2927">
                  <c:v>18.9071940388326</c:v>
                </c:pt>
                <c:pt idx="2928">
                  <c:v>18.9137458655449</c:v>
                </c:pt>
                <c:pt idx="2929">
                  <c:v>18.920297692257201</c:v>
                </c:pt>
                <c:pt idx="2930">
                  <c:v>18.926849518969401</c:v>
                </c:pt>
                <c:pt idx="2931">
                  <c:v>18.933401345681698</c:v>
                </c:pt>
                <c:pt idx="2932">
                  <c:v>18.939953172393999</c:v>
                </c:pt>
                <c:pt idx="2933">
                  <c:v>18.9465049991062</c:v>
                </c:pt>
                <c:pt idx="2934">
                  <c:v>18.9530568258185</c:v>
                </c:pt>
                <c:pt idx="2935">
                  <c:v>18.9596086525308</c:v>
                </c:pt>
                <c:pt idx="2936">
                  <c:v>18.966160479243101</c:v>
                </c:pt>
                <c:pt idx="2937">
                  <c:v>18.972712305955302</c:v>
                </c:pt>
                <c:pt idx="2938">
                  <c:v>18.979264132667598</c:v>
                </c:pt>
                <c:pt idx="2939">
                  <c:v>18.985815959379899</c:v>
                </c:pt>
                <c:pt idx="2940">
                  <c:v>18.9923677860921</c:v>
                </c:pt>
                <c:pt idx="2941">
                  <c:v>18.9989196128044</c:v>
                </c:pt>
                <c:pt idx="2942">
                  <c:v>19.0054714395167</c:v>
                </c:pt>
                <c:pt idx="2943">
                  <c:v>19.012023266228901</c:v>
                </c:pt>
                <c:pt idx="2944">
                  <c:v>19.018575092941202</c:v>
                </c:pt>
                <c:pt idx="2945">
                  <c:v>19.025126919653498</c:v>
                </c:pt>
                <c:pt idx="2946">
                  <c:v>19.031678746365699</c:v>
                </c:pt>
                <c:pt idx="2947">
                  <c:v>19.038230573078</c:v>
                </c:pt>
                <c:pt idx="2948">
                  <c:v>19.0447823997903</c:v>
                </c:pt>
                <c:pt idx="2949">
                  <c:v>19.051334226502501</c:v>
                </c:pt>
                <c:pt idx="2950">
                  <c:v>19.057886053214801</c:v>
                </c:pt>
                <c:pt idx="2951">
                  <c:v>19.064437879927102</c:v>
                </c:pt>
                <c:pt idx="2952">
                  <c:v>19.070989706639399</c:v>
                </c:pt>
                <c:pt idx="2953">
                  <c:v>19.077541533351599</c:v>
                </c:pt>
                <c:pt idx="2954">
                  <c:v>19.0840933600639</c:v>
                </c:pt>
                <c:pt idx="2955">
                  <c:v>19.0906451867762</c:v>
                </c:pt>
                <c:pt idx="2956">
                  <c:v>19.097197013488401</c:v>
                </c:pt>
                <c:pt idx="2957">
                  <c:v>19.103748840200701</c:v>
                </c:pt>
                <c:pt idx="2958">
                  <c:v>19.110300666912998</c:v>
                </c:pt>
                <c:pt idx="2959">
                  <c:v>19.116852493625199</c:v>
                </c:pt>
                <c:pt idx="2960">
                  <c:v>19.123404320337499</c:v>
                </c:pt>
                <c:pt idx="2961">
                  <c:v>19.1299561470498</c:v>
                </c:pt>
                <c:pt idx="2962">
                  <c:v>19.136507973762001</c:v>
                </c:pt>
                <c:pt idx="2963">
                  <c:v>19.143059800474301</c:v>
                </c:pt>
                <c:pt idx="2964">
                  <c:v>19.149611627186601</c:v>
                </c:pt>
                <c:pt idx="2965">
                  <c:v>19.156163453898799</c:v>
                </c:pt>
                <c:pt idx="2966">
                  <c:v>19.162715280611099</c:v>
                </c:pt>
                <c:pt idx="2967">
                  <c:v>19.1692671073234</c:v>
                </c:pt>
                <c:pt idx="2968">
                  <c:v>19.1758189340357</c:v>
                </c:pt>
                <c:pt idx="2969">
                  <c:v>19.182370760747901</c:v>
                </c:pt>
                <c:pt idx="2970">
                  <c:v>19.188922587460201</c:v>
                </c:pt>
                <c:pt idx="2971">
                  <c:v>19.195474414172502</c:v>
                </c:pt>
                <c:pt idx="2972">
                  <c:v>19.202026240884699</c:v>
                </c:pt>
                <c:pt idx="2973">
                  <c:v>19.208578067596999</c:v>
                </c:pt>
                <c:pt idx="2974">
                  <c:v>19.2151298943093</c:v>
                </c:pt>
                <c:pt idx="2975">
                  <c:v>19.221681721021501</c:v>
                </c:pt>
                <c:pt idx="2976">
                  <c:v>19.228233547733801</c:v>
                </c:pt>
                <c:pt idx="2977">
                  <c:v>19.234785374446101</c:v>
                </c:pt>
                <c:pt idx="2978">
                  <c:v>19.241337201158299</c:v>
                </c:pt>
                <c:pt idx="2979">
                  <c:v>19.247889027870599</c:v>
                </c:pt>
                <c:pt idx="2980">
                  <c:v>19.254440854582899</c:v>
                </c:pt>
                <c:pt idx="2981">
                  <c:v>19.2609926812951</c:v>
                </c:pt>
                <c:pt idx="2982">
                  <c:v>19.267544508007401</c:v>
                </c:pt>
                <c:pt idx="2983">
                  <c:v>19.274096334719701</c:v>
                </c:pt>
                <c:pt idx="2984">
                  <c:v>19.280648161432001</c:v>
                </c:pt>
                <c:pt idx="2985">
                  <c:v>19.287199988144199</c:v>
                </c:pt>
                <c:pt idx="2986">
                  <c:v>19.293751814856499</c:v>
                </c:pt>
                <c:pt idx="2987">
                  <c:v>19.300303641568799</c:v>
                </c:pt>
                <c:pt idx="2988">
                  <c:v>19.306855468281</c:v>
                </c:pt>
                <c:pt idx="2989">
                  <c:v>19.313407294993301</c:v>
                </c:pt>
                <c:pt idx="2990">
                  <c:v>19.319959121705601</c:v>
                </c:pt>
                <c:pt idx="2991">
                  <c:v>19.326510948417798</c:v>
                </c:pt>
                <c:pt idx="2992">
                  <c:v>19.333062775130099</c:v>
                </c:pt>
                <c:pt idx="2993">
                  <c:v>19.339614601842399</c:v>
                </c:pt>
                <c:pt idx="2994">
                  <c:v>19.3461664285546</c:v>
                </c:pt>
                <c:pt idx="2995">
                  <c:v>19.3527182552669</c:v>
                </c:pt>
                <c:pt idx="2996">
                  <c:v>19.359270081979201</c:v>
                </c:pt>
                <c:pt idx="2997">
                  <c:v>19.365821908691402</c:v>
                </c:pt>
                <c:pt idx="2998">
                  <c:v>19.372373735403698</c:v>
                </c:pt>
                <c:pt idx="2999">
                  <c:v>19.378925562115999</c:v>
                </c:pt>
                <c:pt idx="3000">
                  <c:v>19.385477388828299</c:v>
                </c:pt>
                <c:pt idx="3001">
                  <c:v>19.3920292155405</c:v>
                </c:pt>
                <c:pt idx="3002">
                  <c:v>19.3985810422528</c:v>
                </c:pt>
                <c:pt idx="3003">
                  <c:v>19.405132868965101</c:v>
                </c:pt>
                <c:pt idx="3004">
                  <c:v>19.411684695677302</c:v>
                </c:pt>
                <c:pt idx="3005">
                  <c:v>19.418236522389599</c:v>
                </c:pt>
                <c:pt idx="3006">
                  <c:v>19.424788349101899</c:v>
                </c:pt>
                <c:pt idx="3007">
                  <c:v>19.4313401758141</c:v>
                </c:pt>
                <c:pt idx="3008">
                  <c:v>19.4378920025264</c:v>
                </c:pt>
                <c:pt idx="3009">
                  <c:v>19.444443829238701</c:v>
                </c:pt>
                <c:pt idx="3010">
                  <c:v>19.450995655950901</c:v>
                </c:pt>
                <c:pt idx="3011">
                  <c:v>19.457547482663202</c:v>
                </c:pt>
                <c:pt idx="3012">
                  <c:v>19.464099309375499</c:v>
                </c:pt>
                <c:pt idx="3013">
                  <c:v>19.470651136087699</c:v>
                </c:pt>
                <c:pt idx="3014">
                  <c:v>19.4772029628</c:v>
                </c:pt>
                <c:pt idx="3015">
                  <c:v>19.4837547895123</c:v>
                </c:pt>
                <c:pt idx="3016">
                  <c:v>19.490306616224601</c:v>
                </c:pt>
                <c:pt idx="3017">
                  <c:v>19.496858442936801</c:v>
                </c:pt>
                <c:pt idx="3018">
                  <c:v>19.503410269649098</c:v>
                </c:pt>
                <c:pt idx="3019">
                  <c:v>19.509962096361399</c:v>
                </c:pt>
                <c:pt idx="3020">
                  <c:v>19.5165139230736</c:v>
                </c:pt>
                <c:pt idx="3021">
                  <c:v>19.5230657497859</c:v>
                </c:pt>
                <c:pt idx="3022">
                  <c:v>19.5296175764982</c:v>
                </c:pt>
                <c:pt idx="3023">
                  <c:v>19.536169403210401</c:v>
                </c:pt>
                <c:pt idx="3024">
                  <c:v>19.542721229922702</c:v>
                </c:pt>
                <c:pt idx="3025">
                  <c:v>19.549273056634998</c:v>
                </c:pt>
                <c:pt idx="3026">
                  <c:v>19.555824883347199</c:v>
                </c:pt>
                <c:pt idx="3027">
                  <c:v>19.5623767100595</c:v>
                </c:pt>
                <c:pt idx="3028">
                  <c:v>19.5689285367718</c:v>
                </c:pt>
                <c:pt idx="3029">
                  <c:v>19.575480363484001</c:v>
                </c:pt>
                <c:pt idx="3030">
                  <c:v>19.582032190196301</c:v>
                </c:pt>
                <c:pt idx="3031">
                  <c:v>19.588584016908602</c:v>
                </c:pt>
                <c:pt idx="3032">
                  <c:v>19.595135843620898</c:v>
                </c:pt>
                <c:pt idx="3033">
                  <c:v>19.601687670333099</c:v>
                </c:pt>
                <c:pt idx="3034">
                  <c:v>19.6082394970454</c:v>
                </c:pt>
                <c:pt idx="3035">
                  <c:v>19.6147913237577</c:v>
                </c:pt>
                <c:pt idx="3036">
                  <c:v>19.621343150469901</c:v>
                </c:pt>
                <c:pt idx="3037">
                  <c:v>19.627894977182201</c:v>
                </c:pt>
                <c:pt idx="3038">
                  <c:v>19.634446803894502</c:v>
                </c:pt>
                <c:pt idx="3039">
                  <c:v>19.640998630606699</c:v>
                </c:pt>
                <c:pt idx="3040">
                  <c:v>19.647550457318999</c:v>
                </c:pt>
                <c:pt idx="3041">
                  <c:v>19.6541022840313</c:v>
                </c:pt>
                <c:pt idx="3042">
                  <c:v>19.660654110743501</c:v>
                </c:pt>
                <c:pt idx="3043">
                  <c:v>19.667205937455801</c:v>
                </c:pt>
                <c:pt idx="3044">
                  <c:v>19.673757764168101</c:v>
                </c:pt>
                <c:pt idx="3045">
                  <c:v>19.680309590880299</c:v>
                </c:pt>
                <c:pt idx="3046">
                  <c:v>19.686861417592599</c:v>
                </c:pt>
                <c:pt idx="3047">
                  <c:v>19.693413244304899</c:v>
                </c:pt>
                <c:pt idx="3048">
                  <c:v>19.6999650710171</c:v>
                </c:pt>
                <c:pt idx="3049">
                  <c:v>19.706516897729401</c:v>
                </c:pt>
                <c:pt idx="3050">
                  <c:v>19.713068724441701</c:v>
                </c:pt>
                <c:pt idx="3051">
                  <c:v>19.719620551154001</c:v>
                </c:pt>
                <c:pt idx="3052">
                  <c:v>19.726172377866199</c:v>
                </c:pt>
                <c:pt idx="3053">
                  <c:v>19.732724204578499</c:v>
                </c:pt>
                <c:pt idx="3054">
                  <c:v>19.7392760312908</c:v>
                </c:pt>
                <c:pt idx="3055">
                  <c:v>19.745827858003</c:v>
                </c:pt>
                <c:pt idx="3056">
                  <c:v>19.752379684715301</c:v>
                </c:pt>
                <c:pt idx="3057">
                  <c:v>19.758931511427601</c:v>
                </c:pt>
                <c:pt idx="3058">
                  <c:v>19.765483338139799</c:v>
                </c:pt>
                <c:pt idx="3059">
                  <c:v>19.772035164852099</c:v>
                </c:pt>
                <c:pt idx="3060">
                  <c:v>19.778586991564399</c:v>
                </c:pt>
                <c:pt idx="3061">
                  <c:v>19.7851388182766</c:v>
                </c:pt>
                <c:pt idx="3062">
                  <c:v>19.791690644988901</c:v>
                </c:pt>
                <c:pt idx="3063">
                  <c:v>19.798242471701201</c:v>
                </c:pt>
                <c:pt idx="3064">
                  <c:v>19.804794298413501</c:v>
                </c:pt>
                <c:pt idx="3065">
                  <c:v>19.811346125125699</c:v>
                </c:pt>
                <c:pt idx="3066">
                  <c:v>19.817897951837999</c:v>
                </c:pt>
                <c:pt idx="3067">
                  <c:v>19.824449778550299</c:v>
                </c:pt>
                <c:pt idx="3068">
                  <c:v>19.8310016052625</c:v>
                </c:pt>
                <c:pt idx="3069">
                  <c:v>19.837553431974801</c:v>
                </c:pt>
                <c:pt idx="3070">
                  <c:v>19.844105258687101</c:v>
                </c:pt>
                <c:pt idx="3071">
                  <c:v>19.850657085399298</c:v>
                </c:pt>
                <c:pt idx="3072">
                  <c:v>19.857208912111599</c:v>
                </c:pt>
                <c:pt idx="3073">
                  <c:v>19.863760738823899</c:v>
                </c:pt>
                <c:pt idx="3074">
                  <c:v>19.8703125655361</c:v>
                </c:pt>
                <c:pt idx="3075">
                  <c:v>19.8768643922484</c:v>
                </c:pt>
                <c:pt idx="3076">
                  <c:v>19.883416218960701</c:v>
                </c:pt>
                <c:pt idx="3077">
                  <c:v>19.889968045672902</c:v>
                </c:pt>
                <c:pt idx="3078">
                  <c:v>19.896519872385198</c:v>
                </c:pt>
                <c:pt idx="3079">
                  <c:v>19.903071699097499</c:v>
                </c:pt>
                <c:pt idx="3080">
                  <c:v>19.909623525809799</c:v>
                </c:pt>
                <c:pt idx="3081">
                  <c:v>19.916175352522</c:v>
                </c:pt>
                <c:pt idx="3082">
                  <c:v>19.9227271792343</c:v>
                </c:pt>
                <c:pt idx="3083">
                  <c:v>19.929279005946601</c:v>
                </c:pt>
                <c:pt idx="3084">
                  <c:v>19.935830832658802</c:v>
                </c:pt>
                <c:pt idx="3085">
                  <c:v>19.942382659371098</c:v>
                </c:pt>
                <c:pt idx="3086">
                  <c:v>19.948934486083399</c:v>
                </c:pt>
                <c:pt idx="3087">
                  <c:v>19.9554863127956</c:v>
                </c:pt>
                <c:pt idx="3088">
                  <c:v>19.9620381395079</c:v>
                </c:pt>
                <c:pt idx="3089">
                  <c:v>19.9685899662202</c:v>
                </c:pt>
                <c:pt idx="3090">
                  <c:v>19.975141792932401</c:v>
                </c:pt>
                <c:pt idx="3091">
                  <c:v>19.981693619644702</c:v>
                </c:pt>
                <c:pt idx="3092">
                  <c:v>19.988245446356999</c:v>
                </c:pt>
                <c:pt idx="3093">
                  <c:v>19.994797273069199</c:v>
                </c:pt>
                <c:pt idx="3094">
                  <c:v>20.0013490997815</c:v>
                </c:pt>
                <c:pt idx="3095">
                  <c:v>20.0079009264938</c:v>
                </c:pt>
                <c:pt idx="3096">
                  <c:v>20.014452753206001</c:v>
                </c:pt>
                <c:pt idx="3097">
                  <c:v>20.021004579918301</c:v>
                </c:pt>
                <c:pt idx="3098">
                  <c:v>20.027556406630602</c:v>
                </c:pt>
                <c:pt idx="3099">
                  <c:v>20.034108233342899</c:v>
                </c:pt>
                <c:pt idx="3100">
                  <c:v>20.040660060055099</c:v>
                </c:pt>
                <c:pt idx="3101">
                  <c:v>20.0472118867674</c:v>
                </c:pt>
                <c:pt idx="3102">
                  <c:v>20.0537637134797</c:v>
                </c:pt>
                <c:pt idx="3103">
                  <c:v>20.060315540191901</c:v>
                </c:pt>
                <c:pt idx="3104">
                  <c:v>20.066867366904201</c:v>
                </c:pt>
                <c:pt idx="3105">
                  <c:v>20.073419193616498</c:v>
                </c:pt>
                <c:pt idx="3106">
                  <c:v>20.079971020328699</c:v>
                </c:pt>
                <c:pt idx="3107">
                  <c:v>20.086522847041</c:v>
                </c:pt>
                <c:pt idx="3108">
                  <c:v>20.0930746737533</c:v>
                </c:pt>
                <c:pt idx="3109">
                  <c:v>20.099626500465501</c:v>
                </c:pt>
                <c:pt idx="3110">
                  <c:v>20.106178327177801</c:v>
                </c:pt>
                <c:pt idx="3111">
                  <c:v>20.112730153890102</c:v>
                </c:pt>
                <c:pt idx="3112">
                  <c:v>20.119281980602299</c:v>
                </c:pt>
                <c:pt idx="3113">
                  <c:v>20.125833807314599</c:v>
                </c:pt>
                <c:pt idx="3114">
                  <c:v>20.1323856340269</c:v>
                </c:pt>
                <c:pt idx="3115">
                  <c:v>20.1389374607392</c:v>
                </c:pt>
                <c:pt idx="3116">
                  <c:v>20.145489287451401</c:v>
                </c:pt>
                <c:pt idx="3117">
                  <c:v>20.152041114163701</c:v>
                </c:pt>
                <c:pt idx="3118">
                  <c:v>20.158592940876002</c:v>
                </c:pt>
                <c:pt idx="3119">
                  <c:v>20.165144767588199</c:v>
                </c:pt>
                <c:pt idx="3120">
                  <c:v>20.171696594300499</c:v>
                </c:pt>
                <c:pt idx="3121">
                  <c:v>20.1782484210128</c:v>
                </c:pt>
                <c:pt idx="3122">
                  <c:v>20.184800247725001</c:v>
                </c:pt>
                <c:pt idx="3123">
                  <c:v>20.191352074437301</c:v>
                </c:pt>
                <c:pt idx="3124">
                  <c:v>20.197903901149601</c:v>
                </c:pt>
                <c:pt idx="3125">
                  <c:v>20.204455727861799</c:v>
                </c:pt>
                <c:pt idx="3126">
                  <c:v>20.211007554574099</c:v>
                </c:pt>
                <c:pt idx="3127">
                  <c:v>20.217559381286399</c:v>
                </c:pt>
                <c:pt idx="3128">
                  <c:v>20.2241112079986</c:v>
                </c:pt>
                <c:pt idx="3129">
                  <c:v>20.230663034710901</c:v>
                </c:pt>
                <c:pt idx="3130">
                  <c:v>20.237214861423201</c:v>
                </c:pt>
                <c:pt idx="3131">
                  <c:v>20.243766688135501</c:v>
                </c:pt>
                <c:pt idx="3132">
                  <c:v>20.250318514847699</c:v>
                </c:pt>
                <c:pt idx="3133">
                  <c:v>20.256870341559999</c:v>
                </c:pt>
                <c:pt idx="3134">
                  <c:v>20.263422168272299</c:v>
                </c:pt>
                <c:pt idx="3135">
                  <c:v>20.2699739949845</c:v>
                </c:pt>
                <c:pt idx="3136">
                  <c:v>20.276525821696801</c:v>
                </c:pt>
                <c:pt idx="3137">
                  <c:v>20.283077648409101</c:v>
                </c:pt>
                <c:pt idx="3138">
                  <c:v>20.289629475121298</c:v>
                </c:pt>
                <c:pt idx="3139">
                  <c:v>20.296181301833599</c:v>
                </c:pt>
                <c:pt idx="3140">
                  <c:v>20.302733128545899</c:v>
                </c:pt>
                <c:pt idx="3141">
                  <c:v>20.3092849552581</c:v>
                </c:pt>
                <c:pt idx="3142">
                  <c:v>20.3158367819704</c:v>
                </c:pt>
                <c:pt idx="3143">
                  <c:v>20.322388608682701</c:v>
                </c:pt>
                <c:pt idx="3144">
                  <c:v>20.328940435394902</c:v>
                </c:pt>
                <c:pt idx="3145">
                  <c:v>20.335492262107199</c:v>
                </c:pt>
                <c:pt idx="3146">
                  <c:v>20.342044088819499</c:v>
                </c:pt>
                <c:pt idx="3147">
                  <c:v>20.348595915531799</c:v>
                </c:pt>
                <c:pt idx="3148">
                  <c:v>20.355147742244</c:v>
                </c:pt>
                <c:pt idx="3149">
                  <c:v>20.361699568956301</c:v>
                </c:pt>
                <c:pt idx="3150">
                  <c:v>20.368251395668601</c:v>
                </c:pt>
                <c:pt idx="3151">
                  <c:v>20.374803222380802</c:v>
                </c:pt>
                <c:pt idx="3152">
                  <c:v>20.381355049093099</c:v>
                </c:pt>
                <c:pt idx="3153">
                  <c:v>20.387906875805399</c:v>
                </c:pt>
                <c:pt idx="3154">
                  <c:v>20.3944587025176</c:v>
                </c:pt>
                <c:pt idx="3155">
                  <c:v>20.4010105292299</c:v>
                </c:pt>
                <c:pt idx="3156">
                  <c:v>20.407562355942201</c:v>
                </c:pt>
                <c:pt idx="3157">
                  <c:v>20.414114182654401</c:v>
                </c:pt>
                <c:pt idx="3158">
                  <c:v>20.420666009366698</c:v>
                </c:pt>
                <c:pt idx="3159">
                  <c:v>20.427217836078999</c:v>
                </c:pt>
                <c:pt idx="3160">
                  <c:v>20.4337696627912</c:v>
                </c:pt>
                <c:pt idx="3161">
                  <c:v>20.4403214895035</c:v>
                </c:pt>
                <c:pt idx="3162">
                  <c:v>20.4468733162158</c:v>
                </c:pt>
                <c:pt idx="3163">
                  <c:v>20.453425142928101</c:v>
                </c:pt>
                <c:pt idx="3164">
                  <c:v>20.459976969640302</c:v>
                </c:pt>
                <c:pt idx="3165">
                  <c:v>20.466528796352598</c:v>
                </c:pt>
                <c:pt idx="3166">
                  <c:v>20.473080623064899</c:v>
                </c:pt>
                <c:pt idx="3167">
                  <c:v>20.4796324497771</c:v>
                </c:pt>
                <c:pt idx="3168">
                  <c:v>20.4861842764894</c:v>
                </c:pt>
                <c:pt idx="3169">
                  <c:v>20.4927361032017</c:v>
                </c:pt>
                <c:pt idx="3170">
                  <c:v>20.499287929913901</c:v>
                </c:pt>
                <c:pt idx="3171">
                  <c:v>20.505839756626202</c:v>
                </c:pt>
                <c:pt idx="3172">
                  <c:v>20.512391583338498</c:v>
                </c:pt>
                <c:pt idx="3173">
                  <c:v>20.518943410050699</c:v>
                </c:pt>
                <c:pt idx="3174">
                  <c:v>20.525495236763</c:v>
                </c:pt>
                <c:pt idx="3175">
                  <c:v>20.5320470634753</c:v>
                </c:pt>
                <c:pt idx="3176">
                  <c:v>20.538598890187501</c:v>
                </c:pt>
                <c:pt idx="3177">
                  <c:v>20.545150716899801</c:v>
                </c:pt>
                <c:pt idx="3178">
                  <c:v>20.551702543612102</c:v>
                </c:pt>
                <c:pt idx="3179">
                  <c:v>20.558254370324299</c:v>
                </c:pt>
                <c:pt idx="3180">
                  <c:v>20.564806197036599</c:v>
                </c:pt>
                <c:pt idx="3181">
                  <c:v>20.5713580237489</c:v>
                </c:pt>
                <c:pt idx="3182">
                  <c:v>20.5779098504612</c:v>
                </c:pt>
                <c:pt idx="3183">
                  <c:v>20.584461677173401</c:v>
                </c:pt>
                <c:pt idx="3184">
                  <c:v>20.591013503885701</c:v>
                </c:pt>
                <c:pt idx="3185">
                  <c:v>20.597565330598002</c:v>
                </c:pt>
                <c:pt idx="3186">
                  <c:v>20.604117157310199</c:v>
                </c:pt>
                <c:pt idx="3187">
                  <c:v>20.610668984022499</c:v>
                </c:pt>
                <c:pt idx="3188">
                  <c:v>20.6172208107348</c:v>
                </c:pt>
                <c:pt idx="3189">
                  <c:v>20.623772637447001</c:v>
                </c:pt>
                <c:pt idx="3190">
                  <c:v>20.630324464159301</c:v>
                </c:pt>
                <c:pt idx="3191">
                  <c:v>20.636876290871601</c:v>
                </c:pt>
                <c:pt idx="3192">
                  <c:v>20.643428117583799</c:v>
                </c:pt>
                <c:pt idx="3193">
                  <c:v>20.649979944296099</c:v>
                </c:pt>
                <c:pt idx="3194">
                  <c:v>20.6565317710084</c:v>
                </c:pt>
                <c:pt idx="3195">
                  <c:v>20.6630835977206</c:v>
                </c:pt>
                <c:pt idx="3196">
                  <c:v>20.669635424432901</c:v>
                </c:pt>
                <c:pt idx="3197">
                  <c:v>20.676187251145201</c:v>
                </c:pt>
                <c:pt idx="3198">
                  <c:v>20.682739077857502</c:v>
                </c:pt>
                <c:pt idx="3199">
                  <c:v>20.689290904569699</c:v>
                </c:pt>
                <c:pt idx="3200">
                  <c:v>20.695842731281999</c:v>
                </c:pt>
                <c:pt idx="3201">
                  <c:v>20.7023945579943</c:v>
                </c:pt>
                <c:pt idx="3202">
                  <c:v>20.708946384706501</c:v>
                </c:pt>
                <c:pt idx="3203">
                  <c:v>20.715498211418801</c:v>
                </c:pt>
                <c:pt idx="3204">
                  <c:v>20.722050038131101</c:v>
                </c:pt>
                <c:pt idx="3205">
                  <c:v>20.728601864843299</c:v>
                </c:pt>
                <c:pt idx="3206">
                  <c:v>20.735153691555599</c:v>
                </c:pt>
                <c:pt idx="3207">
                  <c:v>20.741705518267899</c:v>
                </c:pt>
                <c:pt idx="3208">
                  <c:v>20.7482573449801</c:v>
                </c:pt>
                <c:pt idx="3209">
                  <c:v>20.754809171692401</c:v>
                </c:pt>
                <c:pt idx="3210">
                  <c:v>20.761360998404701</c:v>
                </c:pt>
                <c:pt idx="3211">
                  <c:v>20.767912825116898</c:v>
                </c:pt>
                <c:pt idx="3212">
                  <c:v>20.774464651829199</c:v>
                </c:pt>
                <c:pt idx="3213">
                  <c:v>20.781016478541499</c:v>
                </c:pt>
                <c:pt idx="3214">
                  <c:v>20.787568305253799</c:v>
                </c:pt>
                <c:pt idx="3215">
                  <c:v>20.794120131966</c:v>
                </c:pt>
                <c:pt idx="3216">
                  <c:v>20.800671958678301</c:v>
                </c:pt>
                <c:pt idx="3217">
                  <c:v>20.807223785390601</c:v>
                </c:pt>
                <c:pt idx="3218">
                  <c:v>20.813775612102798</c:v>
                </c:pt>
                <c:pt idx="3219">
                  <c:v>20.820327438815099</c:v>
                </c:pt>
                <c:pt idx="3220">
                  <c:v>20.826879265527399</c:v>
                </c:pt>
                <c:pt idx="3221">
                  <c:v>20.8334310922396</c:v>
                </c:pt>
                <c:pt idx="3222">
                  <c:v>20.8399829189519</c:v>
                </c:pt>
                <c:pt idx="3223">
                  <c:v>20.846534745664201</c:v>
                </c:pt>
                <c:pt idx="3224">
                  <c:v>20.853086572376402</c:v>
                </c:pt>
                <c:pt idx="3225">
                  <c:v>20.859638399088698</c:v>
                </c:pt>
                <c:pt idx="3226">
                  <c:v>20.866190225800999</c:v>
                </c:pt>
                <c:pt idx="3227">
                  <c:v>20.8727420525132</c:v>
                </c:pt>
                <c:pt idx="3228">
                  <c:v>20.8792938792255</c:v>
                </c:pt>
                <c:pt idx="3229">
                  <c:v>20.8858457059378</c:v>
                </c:pt>
                <c:pt idx="3230">
                  <c:v>20.892397532650101</c:v>
                </c:pt>
                <c:pt idx="3231">
                  <c:v>20.898949359362302</c:v>
                </c:pt>
                <c:pt idx="3232">
                  <c:v>20.905501186074599</c:v>
                </c:pt>
                <c:pt idx="3233">
                  <c:v>20.912053012786899</c:v>
                </c:pt>
                <c:pt idx="3234">
                  <c:v>20.9186048394991</c:v>
                </c:pt>
                <c:pt idx="3235">
                  <c:v>20.9251566662114</c:v>
                </c:pt>
                <c:pt idx="3236">
                  <c:v>20.931708492923701</c:v>
                </c:pt>
                <c:pt idx="3237">
                  <c:v>20.938260319635901</c:v>
                </c:pt>
                <c:pt idx="3238">
                  <c:v>20.944812146348202</c:v>
                </c:pt>
                <c:pt idx="3239">
                  <c:v>20.951363973060499</c:v>
                </c:pt>
                <c:pt idx="3240">
                  <c:v>20.957915799772699</c:v>
                </c:pt>
                <c:pt idx="3241">
                  <c:v>20.964467626485</c:v>
                </c:pt>
                <c:pt idx="3242">
                  <c:v>20.9710194531973</c:v>
                </c:pt>
                <c:pt idx="3243">
                  <c:v>20.977571279909501</c:v>
                </c:pt>
                <c:pt idx="3244">
                  <c:v>20.984123106621801</c:v>
                </c:pt>
                <c:pt idx="3245">
                  <c:v>20.990674933334098</c:v>
                </c:pt>
                <c:pt idx="3246">
                  <c:v>20.997226760046399</c:v>
                </c:pt>
                <c:pt idx="3247">
                  <c:v>21.0037785867586</c:v>
                </c:pt>
                <c:pt idx="3248">
                  <c:v>21.0103304134709</c:v>
                </c:pt>
                <c:pt idx="3249">
                  <c:v>21.0168822401832</c:v>
                </c:pt>
                <c:pt idx="3250">
                  <c:v>21.023434066895401</c:v>
                </c:pt>
                <c:pt idx="3251">
                  <c:v>21.029985893607702</c:v>
                </c:pt>
                <c:pt idx="3252">
                  <c:v>21.036537720319998</c:v>
                </c:pt>
                <c:pt idx="3253">
                  <c:v>21.043089547032199</c:v>
                </c:pt>
                <c:pt idx="3254">
                  <c:v>21.0496413737445</c:v>
                </c:pt>
                <c:pt idx="3255">
                  <c:v>21.0561932004568</c:v>
                </c:pt>
                <c:pt idx="3256">
                  <c:v>21.062745027169001</c:v>
                </c:pt>
                <c:pt idx="3257">
                  <c:v>21.069296853881301</c:v>
                </c:pt>
                <c:pt idx="3258">
                  <c:v>21.075848680593602</c:v>
                </c:pt>
                <c:pt idx="3259">
                  <c:v>21.082400507305799</c:v>
                </c:pt>
                <c:pt idx="3260">
                  <c:v>21.088952334018099</c:v>
                </c:pt>
                <c:pt idx="3261">
                  <c:v>21.0955041607304</c:v>
                </c:pt>
                <c:pt idx="3262">
                  <c:v>21.1020559874427</c:v>
                </c:pt>
                <c:pt idx="3263">
                  <c:v>21.108607814154901</c:v>
                </c:pt>
                <c:pt idx="3264">
                  <c:v>21.115159640867201</c:v>
                </c:pt>
                <c:pt idx="3265">
                  <c:v>21.121711467579502</c:v>
                </c:pt>
                <c:pt idx="3266">
                  <c:v>21.128263294291699</c:v>
                </c:pt>
                <c:pt idx="3267">
                  <c:v>21.134815121003999</c:v>
                </c:pt>
                <c:pt idx="3268">
                  <c:v>21.1413669477163</c:v>
                </c:pt>
                <c:pt idx="3269">
                  <c:v>21.147918774428501</c:v>
                </c:pt>
                <c:pt idx="3270">
                  <c:v>21.154470601140801</c:v>
                </c:pt>
                <c:pt idx="3271">
                  <c:v>21.161022427853101</c:v>
                </c:pt>
                <c:pt idx="3272">
                  <c:v>21.167574254565299</c:v>
                </c:pt>
                <c:pt idx="3273">
                  <c:v>21.174126081277599</c:v>
                </c:pt>
                <c:pt idx="3274">
                  <c:v>21.180677907989899</c:v>
                </c:pt>
                <c:pt idx="3275">
                  <c:v>21.1872297347021</c:v>
                </c:pt>
                <c:pt idx="3276">
                  <c:v>21.193781561414401</c:v>
                </c:pt>
                <c:pt idx="3277">
                  <c:v>21.200333388126701</c:v>
                </c:pt>
                <c:pt idx="3278">
                  <c:v>21.206885214839001</c:v>
                </c:pt>
                <c:pt idx="3279">
                  <c:v>21.213437041551199</c:v>
                </c:pt>
                <c:pt idx="3280">
                  <c:v>21.219988868263499</c:v>
                </c:pt>
                <c:pt idx="3281">
                  <c:v>21.2265406949758</c:v>
                </c:pt>
                <c:pt idx="3282">
                  <c:v>21.233092521688</c:v>
                </c:pt>
                <c:pt idx="3283">
                  <c:v>21.239644348400301</c:v>
                </c:pt>
                <c:pt idx="3284">
                  <c:v>21.246196175112601</c:v>
                </c:pt>
                <c:pt idx="3285">
                  <c:v>21.252748001824799</c:v>
                </c:pt>
                <c:pt idx="3286">
                  <c:v>21.259299828537099</c:v>
                </c:pt>
                <c:pt idx="3287">
                  <c:v>21.265851655249399</c:v>
                </c:pt>
                <c:pt idx="3288">
                  <c:v>21.2724034819616</c:v>
                </c:pt>
                <c:pt idx="3289">
                  <c:v>21.278955308673901</c:v>
                </c:pt>
                <c:pt idx="3290">
                  <c:v>21.285507135386201</c:v>
                </c:pt>
                <c:pt idx="3291">
                  <c:v>21.292058962098402</c:v>
                </c:pt>
                <c:pt idx="3292">
                  <c:v>21.298610788810699</c:v>
                </c:pt>
                <c:pt idx="3293">
                  <c:v>21.305162615522999</c:v>
                </c:pt>
                <c:pt idx="3294">
                  <c:v>21.3117144422352</c:v>
                </c:pt>
                <c:pt idx="3295">
                  <c:v>21.3182662689475</c:v>
                </c:pt>
                <c:pt idx="3296">
                  <c:v>21.324818095659801</c:v>
                </c:pt>
                <c:pt idx="3297">
                  <c:v>21.331369922372101</c:v>
                </c:pt>
                <c:pt idx="3298">
                  <c:v>21.337921749084298</c:v>
                </c:pt>
                <c:pt idx="3299">
                  <c:v>21.344473575796599</c:v>
                </c:pt>
                <c:pt idx="3300">
                  <c:v>21.351025402508899</c:v>
                </c:pt>
                <c:pt idx="3301">
                  <c:v>21.3575772292211</c:v>
                </c:pt>
                <c:pt idx="3302">
                  <c:v>21.3641290559334</c:v>
                </c:pt>
                <c:pt idx="3303">
                  <c:v>21.370680882645701</c:v>
                </c:pt>
                <c:pt idx="3304">
                  <c:v>21.377232709357902</c:v>
                </c:pt>
                <c:pt idx="3305">
                  <c:v>21.383784536070198</c:v>
                </c:pt>
                <c:pt idx="3306">
                  <c:v>21.390336362782499</c:v>
                </c:pt>
                <c:pt idx="3307">
                  <c:v>21.3968881894947</c:v>
                </c:pt>
                <c:pt idx="3308">
                  <c:v>21.403440016207</c:v>
                </c:pt>
                <c:pt idx="3309">
                  <c:v>21.4099918429193</c:v>
                </c:pt>
                <c:pt idx="3310">
                  <c:v>21.416543669631601</c:v>
                </c:pt>
                <c:pt idx="3311">
                  <c:v>21.423095496343802</c:v>
                </c:pt>
                <c:pt idx="3312">
                  <c:v>21.429647323056098</c:v>
                </c:pt>
                <c:pt idx="3313">
                  <c:v>21.436199149768399</c:v>
                </c:pt>
                <c:pt idx="3314">
                  <c:v>21.4427509764806</c:v>
                </c:pt>
                <c:pt idx="3315">
                  <c:v>21.4493028031929</c:v>
                </c:pt>
                <c:pt idx="3316">
                  <c:v>21.4558546299052</c:v>
                </c:pt>
                <c:pt idx="3317">
                  <c:v>21.462406456617401</c:v>
                </c:pt>
                <c:pt idx="3318">
                  <c:v>21.468958283329702</c:v>
                </c:pt>
                <c:pt idx="3319">
                  <c:v>21.475510110041999</c:v>
                </c:pt>
                <c:pt idx="3320">
                  <c:v>21.482061936754199</c:v>
                </c:pt>
                <c:pt idx="3321">
                  <c:v>21.4886137634665</c:v>
                </c:pt>
                <c:pt idx="3322">
                  <c:v>21.4951655901788</c:v>
                </c:pt>
                <c:pt idx="3323">
                  <c:v>21.501717416891001</c:v>
                </c:pt>
                <c:pt idx="3324">
                  <c:v>21.508269243603301</c:v>
                </c:pt>
                <c:pt idx="3325">
                  <c:v>21.514821070315602</c:v>
                </c:pt>
                <c:pt idx="3326">
                  <c:v>21.521372897027799</c:v>
                </c:pt>
                <c:pt idx="3327">
                  <c:v>21.527924723740099</c:v>
                </c:pt>
                <c:pt idx="3328">
                  <c:v>21.5344765504524</c:v>
                </c:pt>
                <c:pt idx="3329">
                  <c:v>21.5410283771647</c:v>
                </c:pt>
                <c:pt idx="3330">
                  <c:v>21.547580203876901</c:v>
                </c:pt>
                <c:pt idx="3331">
                  <c:v>21.554132030589201</c:v>
                </c:pt>
                <c:pt idx="3332">
                  <c:v>21.560683857301498</c:v>
                </c:pt>
                <c:pt idx="3333">
                  <c:v>21.567235684013699</c:v>
                </c:pt>
                <c:pt idx="3334">
                  <c:v>21.573787510726</c:v>
                </c:pt>
                <c:pt idx="3335">
                  <c:v>21.5803393374383</c:v>
                </c:pt>
                <c:pt idx="3336">
                  <c:v>21.586891164150501</c:v>
                </c:pt>
                <c:pt idx="3337">
                  <c:v>21.593442990862801</c:v>
                </c:pt>
                <c:pt idx="3338">
                  <c:v>21.599994817575102</c:v>
                </c:pt>
                <c:pt idx="3339">
                  <c:v>21.606546644287299</c:v>
                </c:pt>
                <c:pt idx="3340">
                  <c:v>21.613098470999599</c:v>
                </c:pt>
                <c:pt idx="3341">
                  <c:v>21.6196502977119</c:v>
                </c:pt>
                <c:pt idx="3342">
                  <c:v>21.6262021244242</c:v>
                </c:pt>
                <c:pt idx="3343">
                  <c:v>21.632753951136401</c:v>
                </c:pt>
                <c:pt idx="3344">
                  <c:v>21.639305777848701</c:v>
                </c:pt>
                <c:pt idx="3345">
                  <c:v>21.645857604561002</c:v>
                </c:pt>
                <c:pt idx="3346">
                  <c:v>21.652409431273199</c:v>
                </c:pt>
                <c:pt idx="3347">
                  <c:v>21.658961257985499</c:v>
                </c:pt>
                <c:pt idx="3348">
                  <c:v>21.6655130846978</c:v>
                </c:pt>
                <c:pt idx="3349">
                  <c:v>21.672064911410001</c:v>
                </c:pt>
                <c:pt idx="3350">
                  <c:v>21.678616738122301</c:v>
                </c:pt>
                <c:pt idx="3351">
                  <c:v>21.685168564834601</c:v>
                </c:pt>
                <c:pt idx="3352">
                  <c:v>21.691720391546799</c:v>
                </c:pt>
                <c:pt idx="3353">
                  <c:v>21.698272218259099</c:v>
                </c:pt>
                <c:pt idx="3354">
                  <c:v>21.704824044971399</c:v>
                </c:pt>
                <c:pt idx="3355">
                  <c:v>21.7113758716836</c:v>
                </c:pt>
                <c:pt idx="3356">
                  <c:v>21.717927698395901</c:v>
                </c:pt>
                <c:pt idx="3357">
                  <c:v>21.724479525108201</c:v>
                </c:pt>
                <c:pt idx="3358">
                  <c:v>21.731031351820398</c:v>
                </c:pt>
                <c:pt idx="3359">
                  <c:v>21.737583178532699</c:v>
                </c:pt>
                <c:pt idx="3360">
                  <c:v>21.744135005244999</c:v>
                </c:pt>
                <c:pt idx="3361">
                  <c:v>21.750686831957299</c:v>
                </c:pt>
                <c:pt idx="3362">
                  <c:v>21.7572386586695</c:v>
                </c:pt>
                <c:pt idx="3363">
                  <c:v>21.763790485381801</c:v>
                </c:pt>
                <c:pt idx="3364">
                  <c:v>21.770342312094101</c:v>
                </c:pt>
                <c:pt idx="3365">
                  <c:v>21.776894138806298</c:v>
                </c:pt>
                <c:pt idx="3366">
                  <c:v>21.783445965518599</c:v>
                </c:pt>
                <c:pt idx="3367">
                  <c:v>21.789997792230899</c:v>
                </c:pt>
                <c:pt idx="3368">
                  <c:v>21.7965496189431</c:v>
                </c:pt>
                <c:pt idx="3369">
                  <c:v>21.8031014456554</c:v>
                </c:pt>
                <c:pt idx="3370">
                  <c:v>21.809653272367701</c:v>
                </c:pt>
                <c:pt idx="3371">
                  <c:v>21.816205099079902</c:v>
                </c:pt>
                <c:pt idx="3372">
                  <c:v>21.822756925792199</c:v>
                </c:pt>
                <c:pt idx="3373">
                  <c:v>21.829308752504499</c:v>
                </c:pt>
                <c:pt idx="3374">
                  <c:v>21.8358605792167</c:v>
                </c:pt>
                <c:pt idx="3375">
                  <c:v>21.842412405929</c:v>
                </c:pt>
                <c:pt idx="3376">
                  <c:v>21.8489642326413</c:v>
                </c:pt>
                <c:pt idx="3377">
                  <c:v>21.855516059353601</c:v>
                </c:pt>
                <c:pt idx="3378">
                  <c:v>21.862067886065802</c:v>
                </c:pt>
                <c:pt idx="3379">
                  <c:v>21.868619712778099</c:v>
                </c:pt>
                <c:pt idx="3380">
                  <c:v>21.875171539490399</c:v>
                </c:pt>
                <c:pt idx="3381">
                  <c:v>21.8817233662026</c:v>
                </c:pt>
                <c:pt idx="3382">
                  <c:v>21.8882751929149</c:v>
                </c:pt>
                <c:pt idx="3383">
                  <c:v>21.894827019627201</c:v>
                </c:pt>
                <c:pt idx="3384">
                  <c:v>21.901378846339401</c:v>
                </c:pt>
                <c:pt idx="3385">
                  <c:v>21.907930673051698</c:v>
                </c:pt>
                <c:pt idx="3386">
                  <c:v>21.914482499763999</c:v>
                </c:pt>
                <c:pt idx="3387">
                  <c:v>21.9210343264762</c:v>
                </c:pt>
                <c:pt idx="3388">
                  <c:v>21.9275861531885</c:v>
                </c:pt>
                <c:pt idx="3389">
                  <c:v>21.9341379799008</c:v>
                </c:pt>
                <c:pt idx="3390">
                  <c:v>21.940689806613001</c:v>
                </c:pt>
                <c:pt idx="3391">
                  <c:v>21.947241633325302</c:v>
                </c:pt>
                <c:pt idx="3392">
                  <c:v>21.953793460037598</c:v>
                </c:pt>
                <c:pt idx="3393">
                  <c:v>21.960345286749899</c:v>
                </c:pt>
                <c:pt idx="3394">
                  <c:v>21.9668971134621</c:v>
                </c:pt>
                <c:pt idx="3395">
                  <c:v>21.9734489401744</c:v>
                </c:pt>
                <c:pt idx="3396">
                  <c:v>21.9800007668867</c:v>
                </c:pt>
                <c:pt idx="3397">
                  <c:v>21.986552593598901</c:v>
                </c:pt>
                <c:pt idx="3398">
                  <c:v>21.993104420311202</c:v>
                </c:pt>
                <c:pt idx="3399">
                  <c:v>21.999656247023498</c:v>
                </c:pt>
                <c:pt idx="3400">
                  <c:v>22.006208073735699</c:v>
                </c:pt>
                <c:pt idx="3401">
                  <c:v>22.012759900448</c:v>
                </c:pt>
                <c:pt idx="3402">
                  <c:v>22.0193117271603</c:v>
                </c:pt>
                <c:pt idx="3403">
                  <c:v>22.025863553872501</c:v>
                </c:pt>
                <c:pt idx="3404">
                  <c:v>22.032415380584801</c:v>
                </c:pt>
                <c:pt idx="3405">
                  <c:v>22.038967207297102</c:v>
                </c:pt>
                <c:pt idx="3406">
                  <c:v>22.045519034009299</c:v>
                </c:pt>
                <c:pt idx="3407">
                  <c:v>22.052070860721599</c:v>
                </c:pt>
                <c:pt idx="3408">
                  <c:v>22.0586226874339</c:v>
                </c:pt>
                <c:pt idx="3409">
                  <c:v>22.0651745141462</c:v>
                </c:pt>
                <c:pt idx="3410">
                  <c:v>22.071726340858401</c:v>
                </c:pt>
                <c:pt idx="3411">
                  <c:v>22.078278167570701</c:v>
                </c:pt>
                <c:pt idx="3412">
                  <c:v>22.084829994283002</c:v>
                </c:pt>
                <c:pt idx="3413">
                  <c:v>22.091381820995199</c:v>
                </c:pt>
                <c:pt idx="3414">
                  <c:v>22.097933647707499</c:v>
                </c:pt>
                <c:pt idx="3415">
                  <c:v>22.1044854744198</c:v>
                </c:pt>
                <c:pt idx="3416">
                  <c:v>22.111037301132001</c:v>
                </c:pt>
                <c:pt idx="3417">
                  <c:v>22.117589127844301</c:v>
                </c:pt>
                <c:pt idx="3418">
                  <c:v>22.124140954556601</c:v>
                </c:pt>
                <c:pt idx="3419">
                  <c:v>22.130692781268799</c:v>
                </c:pt>
                <c:pt idx="3420">
                  <c:v>22.137244607981099</c:v>
                </c:pt>
                <c:pt idx="3421">
                  <c:v>22.1437964346934</c:v>
                </c:pt>
                <c:pt idx="3422">
                  <c:v>22.1503482614056</c:v>
                </c:pt>
                <c:pt idx="3423">
                  <c:v>22.156900088117901</c:v>
                </c:pt>
                <c:pt idx="3424">
                  <c:v>22.163451914830201</c:v>
                </c:pt>
                <c:pt idx="3425">
                  <c:v>22.170003741542502</c:v>
                </c:pt>
                <c:pt idx="3426">
                  <c:v>22.176555568254699</c:v>
                </c:pt>
                <c:pt idx="3427">
                  <c:v>22.183107394966999</c:v>
                </c:pt>
                <c:pt idx="3428">
                  <c:v>22.1896592216793</c:v>
                </c:pt>
                <c:pt idx="3429">
                  <c:v>22.1962110483915</c:v>
                </c:pt>
                <c:pt idx="3430">
                  <c:v>22.202762875103801</c:v>
                </c:pt>
                <c:pt idx="3431">
                  <c:v>22.209314701816101</c:v>
                </c:pt>
                <c:pt idx="3432">
                  <c:v>22.215866528528299</c:v>
                </c:pt>
                <c:pt idx="3433">
                  <c:v>22.222418355240599</c:v>
                </c:pt>
                <c:pt idx="3434">
                  <c:v>22.228970181952899</c:v>
                </c:pt>
                <c:pt idx="3435">
                  <c:v>22.2355220086651</c:v>
                </c:pt>
                <c:pt idx="3436">
                  <c:v>22.242073835377401</c:v>
                </c:pt>
                <c:pt idx="3437">
                  <c:v>22.248625662089701</c:v>
                </c:pt>
                <c:pt idx="3438">
                  <c:v>22.255177488801898</c:v>
                </c:pt>
                <c:pt idx="3439">
                  <c:v>22.261729315514199</c:v>
                </c:pt>
                <c:pt idx="3440">
                  <c:v>22.268281142226499</c:v>
                </c:pt>
                <c:pt idx="3441">
                  <c:v>22.2748329689387</c:v>
                </c:pt>
                <c:pt idx="3442">
                  <c:v>22.281384795651</c:v>
                </c:pt>
                <c:pt idx="3443">
                  <c:v>22.287936622363301</c:v>
                </c:pt>
                <c:pt idx="3444">
                  <c:v>22.294488449075601</c:v>
                </c:pt>
                <c:pt idx="3445">
                  <c:v>22.301040275787798</c:v>
                </c:pt>
                <c:pt idx="3446">
                  <c:v>22.307592102500099</c:v>
                </c:pt>
                <c:pt idx="3447">
                  <c:v>22.314143929212399</c:v>
                </c:pt>
                <c:pt idx="3448">
                  <c:v>22.3206957559246</c:v>
                </c:pt>
                <c:pt idx="3449">
                  <c:v>22.3272475826369</c:v>
                </c:pt>
                <c:pt idx="3450">
                  <c:v>22.333799409349201</c:v>
                </c:pt>
                <c:pt idx="3451">
                  <c:v>22.340351236061402</c:v>
                </c:pt>
                <c:pt idx="3452">
                  <c:v>22.346903062773698</c:v>
                </c:pt>
                <c:pt idx="3453">
                  <c:v>22.353454889485999</c:v>
                </c:pt>
                <c:pt idx="3454">
                  <c:v>22.3600067161982</c:v>
                </c:pt>
                <c:pt idx="3455">
                  <c:v>22.3665585429105</c:v>
                </c:pt>
                <c:pt idx="3456">
                  <c:v>22.3731103696228</c:v>
                </c:pt>
                <c:pt idx="3457">
                  <c:v>22.379662196335001</c:v>
                </c:pt>
                <c:pt idx="3458">
                  <c:v>22.386214023047302</c:v>
                </c:pt>
                <c:pt idx="3459">
                  <c:v>22.392765849759598</c:v>
                </c:pt>
                <c:pt idx="3460">
                  <c:v>22.399317676471899</c:v>
                </c:pt>
                <c:pt idx="3461">
                  <c:v>22.4058695031841</c:v>
                </c:pt>
                <c:pt idx="3462">
                  <c:v>22.4124213298964</c:v>
                </c:pt>
                <c:pt idx="3463">
                  <c:v>22.4189731566087</c:v>
                </c:pt>
                <c:pt idx="3464">
                  <c:v>22.425524983320901</c:v>
                </c:pt>
                <c:pt idx="3465">
                  <c:v>22.432076810033202</c:v>
                </c:pt>
                <c:pt idx="3466">
                  <c:v>22.438628636745499</c:v>
                </c:pt>
                <c:pt idx="3467">
                  <c:v>22.445180463457699</c:v>
                </c:pt>
                <c:pt idx="3468">
                  <c:v>22.45173229017</c:v>
                </c:pt>
                <c:pt idx="3469">
                  <c:v>22.4582841168823</c:v>
                </c:pt>
                <c:pt idx="3470">
                  <c:v>22.464835943594501</c:v>
                </c:pt>
                <c:pt idx="3471">
                  <c:v>22.471387770306801</c:v>
                </c:pt>
                <c:pt idx="3472">
                  <c:v>22.477939597019098</c:v>
                </c:pt>
                <c:pt idx="3473">
                  <c:v>22.484491423731399</c:v>
                </c:pt>
                <c:pt idx="3474">
                  <c:v>22.4910432504436</c:v>
                </c:pt>
                <c:pt idx="3475">
                  <c:v>22.4975950771559</c:v>
                </c:pt>
                <c:pt idx="3476">
                  <c:v>22.5041469038682</c:v>
                </c:pt>
                <c:pt idx="3477">
                  <c:v>22.510698730580401</c:v>
                </c:pt>
                <c:pt idx="3478">
                  <c:v>22.517250557292702</c:v>
                </c:pt>
                <c:pt idx="3479">
                  <c:v>22.523802384004998</c:v>
                </c:pt>
                <c:pt idx="3480">
                  <c:v>22.530354210717199</c:v>
                </c:pt>
                <c:pt idx="3481">
                  <c:v>22.5369060374295</c:v>
                </c:pt>
                <c:pt idx="3482">
                  <c:v>22.5434578641418</c:v>
                </c:pt>
                <c:pt idx="3483">
                  <c:v>22.550009690854001</c:v>
                </c:pt>
                <c:pt idx="3484">
                  <c:v>22.556561517566301</c:v>
                </c:pt>
                <c:pt idx="3485">
                  <c:v>22.563113344278602</c:v>
                </c:pt>
                <c:pt idx="3486">
                  <c:v>22.569665170990799</c:v>
                </c:pt>
                <c:pt idx="3487">
                  <c:v>22.576216997703099</c:v>
                </c:pt>
                <c:pt idx="3488">
                  <c:v>22.5827688244154</c:v>
                </c:pt>
                <c:pt idx="3489">
                  <c:v>22.589320651127601</c:v>
                </c:pt>
                <c:pt idx="3490">
                  <c:v>22.595872477839901</c:v>
                </c:pt>
                <c:pt idx="3491">
                  <c:v>22.602424304552201</c:v>
                </c:pt>
                <c:pt idx="3492">
                  <c:v>22.608976131264502</c:v>
                </c:pt>
                <c:pt idx="3493">
                  <c:v>22.615527957976699</c:v>
                </c:pt>
                <c:pt idx="3494">
                  <c:v>22.622079784688999</c:v>
                </c:pt>
                <c:pt idx="3495">
                  <c:v>22.6286316114013</c:v>
                </c:pt>
                <c:pt idx="3496">
                  <c:v>22.635183438113501</c:v>
                </c:pt>
                <c:pt idx="3497">
                  <c:v>22.641735264825801</c:v>
                </c:pt>
                <c:pt idx="3498">
                  <c:v>22.648287091538101</c:v>
                </c:pt>
                <c:pt idx="3499">
                  <c:v>22.654838918250299</c:v>
                </c:pt>
                <c:pt idx="3500">
                  <c:v>22.661390744962599</c:v>
                </c:pt>
                <c:pt idx="3501">
                  <c:v>22.667942571674899</c:v>
                </c:pt>
                <c:pt idx="3502">
                  <c:v>22.6744943983871</c:v>
                </c:pt>
                <c:pt idx="3503">
                  <c:v>22.681046225099401</c:v>
                </c:pt>
                <c:pt idx="3504">
                  <c:v>22.687598051811701</c:v>
                </c:pt>
                <c:pt idx="3505">
                  <c:v>22.694149878523898</c:v>
                </c:pt>
                <c:pt idx="3506">
                  <c:v>22.700701705236199</c:v>
                </c:pt>
                <c:pt idx="3507">
                  <c:v>22.707253531948499</c:v>
                </c:pt>
                <c:pt idx="3508">
                  <c:v>22.7138053586608</c:v>
                </c:pt>
                <c:pt idx="3509">
                  <c:v>22.720357185373</c:v>
                </c:pt>
                <c:pt idx="3510">
                  <c:v>22.726909012085301</c:v>
                </c:pt>
                <c:pt idx="3511">
                  <c:v>22.733460838797601</c:v>
                </c:pt>
                <c:pt idx="3512">
                  <c:v>22.740012665509798</c:v>
                </c:pt>
                <c:pt idx="3513">
                  <c:v>22.746564492222099</c:v>
                </c:pt>
                <c:pt idx="3514">
                  <c:v>22.753116318934399</c:v>
                </c:pt>
                <c:pt idx="3515">
                  <c:v>22.7596681456466</c:v>
                </c:pt>
                <c:pt idx="3516">
                  <c:v>22.7662199723589</c:v>
                </c:pt>
                <c:pt idx="3517">
                  <c:v>22.772771799071201</c:v>
                </c:pt>
                <c:pt idx="3518">
                  <c:v>22.779323625783402</c:v>
                </c:pt>
                <c:pt idx="3519">
                  <c:v>22.785875452495699</c:v>
                </c:pt>
                <c:pt idx="3520">
                  <c:v>22.792427279207999</c:v>
                </c:pt>
                <c:pt idx="3521">
                  <c:v>22.7989791059202</c:v>
                </c:pt>
                <c:pt idx="3522">
                  <c:v>22.8055309326325</c:v>
                </c:pt>
                <c:pt idx="3523">
                  <c:v>22.812082759344801</c:v>
                </c:pt>
                <c:pt idx="3524">
                  <c:v>22.818634586057001</c:v>
                </c:pt>
                <c:pt idx="3525">
                  <c:v>22.825186412769298</c:v>
                </c:pt>
                <c:pt idx="3526">
                  <c:v>22.831738239481599</c:v>
                </c:pt>
                <c:pt idx="3527">
                  <c:v>22.838290066193899</c:v>
                </c:pt>
                <c:pt idx="3528">
                  <c:v>22.8448418929061</c:v>
                </c:pt>
                <c:pt idx="3529">
                  <c:v>22.8513937196184</c:v>
                </c:pt>
                <c:pt idx="3530">
                  <c:v>22.857945546330701</c:v>
                </c:pt>
                <c:pt idx="3531">
                  <c:v>22.864497373042902</c:v>
                </c:pt>
                <c:pt idx="3532">
                  <c:v>22.871049199755198</c:v>
                </c:pt>
                <c:pt idx="3533">
                  <c:v>22.877601026467499</c:v>
                </c:pt>
                <c:pt idx="3534">
                  <c:v>22.8841528531797</c:v>
                </c:pt>
                <c:pt idx="3535">
                  <c:v>22.890704679892</c:v>
                </c:pt>
                <c:pt idx="3536">
                  <c:v>22.8972565066043</c:v>
                </c:pt>
                <c:pt idx="3537">
                  <c:v>22.903808333316501</c:v>
                </c:pt>
                <c:pt idx="3538">
                  <c:v>22.910360160028802</c:v>
                </c:pt>
                <c:pt idx="3539">
                  <c:v>22.916911986741098</c:v>
                </c:pt>
                <c:pt idx="3540">
                  <c:v>22.923463813453399</c:v>
                </c:pt>
                <c:pt idx="3541">
                  <c:v>22.9300156401656</c:v>
                </c:pt>
                <c:pt idx="3542">
                  <c:v>22.9365674668779</c:v>
                </c:pt>
                <c:pt idx="3543">
                  <c:v>22.9431192935902</c:v>
                </c:pt>
                <c:pt idx="3544">
                  <c:v>22.949671120302401</c:v>
                </c:pt>
                <c:pt idx="3545">
                  <c:v>22.956222947014702</c:v>
                </c:pt>
                <c:pt idx="3546">
                  <c:v>22.962774773726998</c:v>
                </c:pt>
                <c:pt idx="3547">
                  <c:v>22.969326600439199</c:v>
                </c:pt>
                <c:pt idx="3548">
                  <c:v>22.9758784271515</c:v>
                </c:pt>
                <c:pt idx="3549">
                  <c:v>22.9824302538638</c:v>
                </c:pt>
                <c:pt idx="3550">
                  <c:v>22.988982080576001</c:v>
                </c:pt>
                <c:pt idx="3551">
                  <c:v>22.995533907288301</c:v>
                </c:pt>
                <c:pt idx="3552">
                  <c:v>23.002085734000602</c:v>
                </c:pt>
                <c:pt idx="3553">
                  <c:v>23.008637560712799</c:v>
                </c:pt>
                <c:pt idx="3554">
                  <c:v>23.015189387425099</c:v>
                </c:pt>
                <c:pt idx="3555">
                  <c:v>23.0217412141374</c:v>
                </c:pt>
                <c:pt idx="3556">
                  <c:v>23.0282930408497</c:v>
                </c:pt>
                <c:pt idx="3557">
                  <c:v>23.034844867561901</c:v>
                </c:pt>
                <c:pt idx="3558">
                  <c:v>23.041396694274201</c:v>
                </c:pt>
                <c:pt idx="3559">
                  <c:v>23.047948520986498</c:v>
                </c:pt>
                <c:pt idx="3560">
                  <c:v>23.054500347698699</c:v>
                </c:pt>
                <c:pt idx="3561">
                  <c:v>23.061052174411</c:v>
                </c:pt>
                <c:pt idx="3562">
                  <c:v>23.0676040011233</c:v>
                </c:pt>
                <c:pt idx="3563">
                  <c:v>23.074155827835501</c:v>
                </c:pt>
                <c:pt idx="3564">
                  <c:v>23.080707654547801</c:v>
                </c:pt>
                <c:pt idx="3565">
                  <c:v>23.087259481260102</c:v>
                </c:pt>
                <c:pt idx="3566">
                  <c:v>23.093811307972299</c:v>
                </c:pt>
                <c:pt idx="3567">
                  <c:v>23.100363134684599</c:v>
                </c:pt>
                <c:pt idx="3568">
                  <c:v>23.1069149613969</c:v>
                </c:pt>
                <c:pt idx="3569">
                  <c:v>23.1134667881091</c:v>
                </c:pt>
                <c:pt idx="3570">
                  <c:v>23.120018614821401</c:v>
                </c:pt>
                <c:pt idx="3571">
                  <c:v>23.126570441533701</c:v>
                </c:pt>
                <c:pt idx="3572">
                  <c:v>23.133122268245899</c:v>
                </c:pt>
                <c:pt idx="3573">
                  <c:v>23.139674094958199</c:v>
                </c:pt>
                <c:pt idx="3574">
                  <c:v>23.146225921670499</c:v>
                </c:pt>
                <c:pt idx="3575">
                  <c:v>23.1527777483828</c:v>
                </c:pt>
                <c:pt idx="3576">
                  <c:v>23.159329575095001</c:v>
                </c:pt>
                <c:pt idx="3577">
                  <c:v>23.165881401807301</c:v>
                </c:pt>
                <c:pt idx="3578">
                  <c:v>23.172433228519601</c:v>
                </c:pt>
                <c:pt idx="3579">
                  <c:v>23.178985055231799</c:v>
                </c:pt>
                <c:pt idx="3580">
                  <c:v>23.185536881944099</c:v>
                </c:pt>
                <c:pt idx="3581">
                  <c:v>23.192088708656399</c:v>
                </c:pt>
                <c:pt idx="3582">
                  <c:v>23.1986405353686</c:v>
                </c:pt>
                <c:pt idx="3583">
                  <c:v>23.205192362080901</c:v>
                </c:pt>
                <c:pt idx="3584">
                  <c:v>23.211744188793201</c:v>
                </c:pt>
                <c:pt idx="3585">
                  <c:v>23.218296015505398</c:v>
                </c:pt>
                <c:pt idx="3586">
                  <c:v>23.224847842217699</c:v>
                </c:pt>
                <c:pt idx="3587">
                  <c:v>23.231399668929999</c:v>
                </c:pt>
                <c:pt idx="3588">
                  <c:v>23.2379514956422</c:v>
                </c:pt>
                <c:pt idx="3589">
                  <c:v>23.2445033223545</c:v>
                </c:pt>
                <c:pt idx="3590">
                  <c:v>23.251055149066801</c:v>
                </c:pt>
                <c:pt idx="3591">
                  <c:v>23.257606975779101</c:v>
                </c:pt>
                <c:pt idx="3592">
                  <c:v>23.264158802491298</c:v>
                </c:pt>
                <c:pt idx="3593">
                  <c:v>23.270710629203599</c:v>
                </c:pt>
                <c:pt idx="3594">
                  <c:v>23.277262455915899</c:v>
                </c:pt>
                <c:pt idx="3595">
                  <c:v>23.2838142826281</c:v>
                </c:pt>
                <c:pt idx="3596">
                  <c:v>23.2903661093404</c:v>
                </c:pt>
                <c:pt idx="3597">
                  <c:v>23.296917936052701</c:v>
                </c:pt>
                <c:pt idx="3598">
                  <c:v>23.303469762764902</c:v>
                </c:pt>
                <c:pt idx="3599">
                  <c:v>23.310021589477198</c:v>
                </c:pt>
                <c:pt idx="3600">
                  <c:v>23.316573416189499</c:v>
                </c:pt>
                <c:pt idx="3601">
                  <c:v>23.3231252429017</c:v>
                </c:pt>
                <c:pt idx="3602">
                  <c:v>23.329677069614</c:v>
                </c:pt>
                <c:pt idx="3603">
                  <c:v>23.3362288963263</c:v>
                </c:pt>
                <c:pt idx="3604">
                  <c:v>23.342780723038501</c:v>
                </c:pt>
                <c:pt idx="3605">
                  <c:v>23.349332549750802</c:v>
                </c:pt>
                <c:pt idx="3606">
                  <c:v>23.355884376463099</c:v>
                </c:pt>
                <c:pt idx="3607">
                  <c:v>23.362436203175399</c:v>
                </c:pt>
                <c:pt idx="3608">
                  <c:v>23.3689880298876</c:v>
                </c:pt>
                <c:pt idx="3609">
                  <c:v>23.3755398565999</c:v>
                </c:pt>
                <c:pt idx="3610">
                  <c:v>23.382091683312201</c:v>
                </c:pt>
                <c:pt idx="3611">
                  <c:v>23.388643510024401</c:v>
                </c:pt>
                <c:pt idx="3612">
                  <c:v>23.395195336736698</c:v>
                </c:pt>
                <c:pt idx="3613">
                  <c:v>23.401747163448999</c:v>
                </c:pt>
                <c:pt idx="3614">
                  <c:v>23.4082989901612</c:v>
                </c:pt>
                <c:pt idx="3615">
                  <c:v>23.4148508168735</c:v>
                </c:pt>
                <c:pt idx="3616">
                  <c:v>23.4214026435858</c:v>
                </c:pt>
                <c:pt idx="3617">
                  <c:v>23.427954470298001</c:v>
                </c:pt>
                <c:pt idx="3618">
                  <c:v>23.434506297010302</c:v>
                </c:pt>
                <c:pt idx="3619">
                  <c:v>23.441058123722598</c:v>
                </c:pt>
                <c:pt idx="3620">
                  <c:v>23.447609950434799</c:v>
                </c:pt>
                <c:pt idx="3621">
                  <c:v>23.4541617771471</c:v>
                </c:pt>
                <c:pt idx="3622">
                  <c:v>23.4607136038594</c:v>
                </c:pt>
                <c:pt idx="3623">
                  <c:v>23.4672654305717</c:v>
                </c:pt>
                <c:pt idx="3624">
                  <c:v>23.473817257283901</c:v>
                </c:pt>
                <c:pt idx="3625">
                  <c:v>23.480369083996202</c:v>
                </c:pt>
                <c:pt idx="3626">
                  <c:v>23.486920910708498</c:v>
                </c:pt>
                <c:pt idx="3627">
                  <c:v>23.493472737420699</c:v>
                </c:pt>
                <c:pt idx="3628">
                  <c:v>23.500024564133</c:v>
                </c:pt>
                <c:pt idx="3629">
                  <c:v>23.5065763908453</c:v>
                </c:pt>
                <c:pt idx="3630">
                  <c:v>23.513128217557501</c:v>
                </c:pt>
                <c:pt idx="3631">
                  <c:v>23.519680044269801</c:v>
                </c:pt>
                <c:pt idx="3632">
                  <c:v>23.526231870982102</c:v>
                </c:pt>
                <c:pt idx="3633">
                  <c:v>23.532783697694299</c:v>
                </c:pt>
                <c:pt idx="3634">
                  <c:v>23.539335524406599</c:v>
                </c:pt>
                <c:pt idx="3635">
                  <c:v>23.5458873511189</c:v>
                </c:pt>
                <c:pt idx="3636">
                  <c:v>23.552439177831101</c:v>
                </c:pt>
                <c:pt idx="3637">
                  <c:v>23.558991004543401</c:v>
                </c:pt>
                <c:pt idx="3638">
                  <c:v>23.565542831255701</c:v>
                </c:pt>
                <c:pt idx="3639">
                  <c:v>23.572094657968002</c:v>
                </c:pt>
                <c:pt idx="3640">
                  <c:v>23.578646484680199</c:v>
                </c:pt>
                <c:pt idx="3641">
                  <c:v>23.585198311392499</c:v>
                </c:pt>
                <c:pt idx="3642">
                  <c:v>23.5917501381048</c:v>
                </c:pt>
                <c:pt idx="3643">
                  <c:v>23.598301964817001</c:v>
                </c:pt>
                <c:pt idx="3644">
                  <c:v>23.604853791529301</c:v>
                </c:pt>
                <c:pt idx="3645">
                  <c:v>23.611405618241601</c:v>
                </c:pt>
                <c:pt idx="3646">
                  <c:v>23.617957444953799</c:v>
                </c:pt>
                <c:pt idx="3647">
                  <c:v>23.624509271666099</c:v>
                </c:pt>
                <c:pt idx="3648">
                  <c:v>23.6310610983784</c:v>
                </c:pt>
                <c:pt idx="3649">
                  <c:v>23.6376129250906</c:v>
                </c:pt>
                <c:pt idx="3650">
                  <c:v>23.644164751802901</c:v>
                </c:pt>
                <c:pt idx="3651">
                  <c:v>23.650716578515201</c:v>
                </c:pt>
                <c:pt idx="3652">
                  <c:v>23.657268405227398</c:v>
                </c:pt>
                <c:pt idx="3653">
                  <c:v>23.663820231939699</c:v>
                </c:pt>
                <c:pt idx="3654">
                  <c:v>23.670372058651999</c:v>
                </c:pt>
                <c:pt idx="3655">
                  <c:v>23.6769238853642</c:v>
                </c:pt>
                <c:pt idx="3656">
                  <c:v>23.6834757120765</c:v>
                </c:pt>
                <c:pt idx="3657">
                  <c:v>23.690027538788801</c:v>
                </c:pt>
                <c:pt idx="3658">
                  <c:v>23.696579365501101</c:v>
                </c:pt>
                <c:pt idx="3659">
                  <c:v>23.703131192213299</c:v>
                </c:pt>
                <c:pt idx="3660">
                  <c:v>23.709683018925599</c:v>
                </c:pt>
                <c:pt idx="3661">
                  <c:v>23.716234845637899</c:v>
                </c:pt>
                <c:pt idx="3662">
                  <c:v>23.7227866723501</c:v>
                </c:pt>
                <c:pt idx="3663">
                  <c:v>23.729338499062401</c:v>
                </c:pt>
                <c:pt idx="3664">
                  <c:v>23.735890325774701</c:v>
                </c:pt>
                <c:pt idx="3665">
                  <c:v>23.742442152486898</c:v>
                </c:pt>
                <c:pt idx="3666">
                  <c:v>23.748993979199199</c:v>
                </c:pt>
                <c:pt idx="3667">
                  <c:v>23.755545805911499</c:v>
                </c:pt>
                <c:pt idx="3668">
                  <c:v>23.7620976326237</c:v>
                </c:pt>
                <c:pt idx="3669">
                  <c:v>23.768649459336</c:v>
                </c:pt>
                <c:pt idx="3670">
                  <c:v>23.775201286048301</c:v>
                </c:pt>
                <c:pt idx="3671">
                  <c:v>23.781753112760601</c:v>
                </c:pt>
                <c:pt idx="3672">
                  <c:v>23.788304939472798</c:v>
                </c:pt>
                <c:pt idx="3673">
                  <c:v>23.794856766185099</c:v>
                </c:pt>
                <c:pt idx="3674">
                  <c:v>23.801408592897399</c:v>
                </c:pt>
                <c:pt idx="3675">
                  <c:v>23.8079604196096</c:v>
                </c:pt>
                <c:pt idx="3676">
                  <c:v>23.8145122463219</c:v>
                </c:pt>
                <c:pt idx="3677">
                  <c:v>23.821064073034201</c:v>
                </c:pt>
                <c:pt idx="3678">
                  <c:v>23.827615899746402</c:v>
                </c:pt>
                <c:pt idx="3679">
                  <c:v>23.834167726458698</c:v>
                </c:pt>
                <c:pt idx="3680">
                  <c:v>23.840719553170999</c:v>
                </c:pt>
                <c:pt idx="3681">
                  <c:v>23.8472713798832</c:v>
                </c:pt>
                <c:pt idx="3682">
                  <c:v>23.8538232065955</c:v>
                </c:pt>
                <c:pt idx="3683">
                  <c:v>23.8603750333078</c:v>
                </c:pt>
                <c:pt idx="3684">
                  <c:v>23.866926860020001</c:v>
                </c:pt>
                <c:pt idx="3685">
                  <c:v>23.873478686732302</c:v>
                </c:pt>
                <c:pt idx="3686">
                  <c:v>23.880030513444598</c:v>
                </c:pt>
                <c:pt idx="3687">
                  <c:v>23.886582340156799</c:v>
                </c:pt>
                <c:pt idx="3688">
                  <c:v>23.8931341668691</c:v>
                </c:pt>
                <c:pt idx="3689">
                  <c:v>23.8996859935814</c:v>
                </c:pt>
                <c:pt idx="3690">
                  <c:v>23.9062378202937</c:v>
                </c:pt>
                <c:pt idx="3691">
                  <c:v>23.912789647005901</c:v>
                </c:pt>
                <c:pt idx="3692">
                  <c:v>23.919341473718202</c:v>
                </c:pt>
                <c:pt idx="3693">
                  <c:v>23.925893300430499</c:v>
                </c:pt>
                <c:pt idx="3694">
                  <c:v>23.932445127142699</c:v>
                </c:pt>
                <c:pt idx="3695">
                  <c:v>23.938996953855</c:v>
                </c:pt>
                <c:pt idx="3696">
                  <c:v>23.9455487805673</c:v>
                </c:pt>
                <c:pt idx="3697">
                  <c:v>23.952100607279501</c:v>
                </c:pt>
                <c:pt idx="3698">
                  <c:v>23.958652433991801</c:v>
                </c:pt>
                <c:pt idx="3699">
                  <c:v>23.965204260704098</c:v>
                </c:pt>
                <c:pt idx="3700">
                  <c:v>23.971756087416299</c:v>
                </c:pt>
                <c:pt idx="3701">
                  <c:v>23.9783079141286</c:v>
                </c:pt>
                <c:pt idx="3702">
                  <c:v>23.9848597408409</c:v>
                </c:pt>
                <c:pt idx="3703">
                  <c:v>23.9914115675532</c:v>
                </c:pt>
                <c:pt idx="3704">
                  <c:v>23.997963394265401</c:v>
                </c:pt>
                <c:pt idx="3705">
                  <c:v>24.004515220977702</c:v>
                </c:pt>
                <c:pt idx="3706">
                  <c:v>24.011067047689998</c:v>
                </c:pt>
                <c:pt idx="3707">
                  <c:v>24.017618874402199</c:v>
                </c:pt>
                <c:pt idx="3708">
                  <c:v>24.0241707011145</c:v>
                </c:pt>
                <c:pt idx="3709">
                  <c:v>24.0307225278268</c:v>
                </c:pt>
                <c:pt idx="3710">
                  <c:v>24.037274354539001</c:v>
                </c:pt>
                <c:pt idx="3711">
                  <c:v>24.043826181251301</c:v>
                </c:pt>
                <c:pt idx="3712">
                  <c:v>24.050378007963602</c:v>
                </c:pt>
                <c:pt idx="3713">
                  <c:v>24.056929834675799</c:v>
                </c:pt>
                <c:pt idx="3714">
                  <c:v>24.063481661388099</c:v>
                </c:pt>
                <c:pt idx="3715">
                  <c:v>24.0700334881004</c:v>
                </c:pt>
                <c:pt idx="3716">
                  <c:v>24.076585314812601</c:v>
                </c:pt>
                <c:pt idx="3717">
                  <c:v>24.083137141524901</c:v>
                </c:pt>
                <c:pt idx="3718">
                  <c:v>24.089688968237201</c:v>
                </c:pt>
                <c:pt idx="3719">
                  <c:v>24.096240794949399</c:v>
                </c:pt>
                <c:pt idx="3720">
                  <c:v>24.102792621661699</c:v>
                </c:pt>
                <c:pt idx="3721">
                  <c:v>24.109344448373999</c:v>
                </c:pt>
                <c:pt idx="3722">
                  <c:v>24.1158962750863</c:v>
                </c:pt>
                <c:pt idx="3723">
                  <c:v>24.122448101798501</c:v>
                </c:pt>
                <c:pt idx="3724">
                  <c:v>24.128999928510801</c:v>
                </c:pt>
                <c:pt idx="3725">
                  <c:v>24.135551755223101</c:v>
                </c:pt>
                <c:pt idx="3726">
                  <c:v>24.142103581935299</c:v>
                </c:pt>
                <c:pt idx="3727">
                  <c:v>24.148655408647599</c:v>
                </c:pt>
                <c:pt idx="3728">
                  <c:v>24.155207235359899</c:v>
                </c:pt>
                <c:pt idx="3729">
                  <c:v>24.1617590620721</c:v>
                </c:pt>
                <c:pt idx="3730">
                  <c:v>24.168310888784401</c:v>
                </c:pt>
                <c:pt idx="3731">
                  <c:v>24.174862715496701</c:v>
                </c:pt>
                <c:pt idx="3732">
                  <c:v>24.181414542208898</c:v>
                </c:pt>
                <c:pt idx="3733">
                  <c:v>24.187966368921199</c:v>
                </c:pt>
                <c:pt idx="3734">
                  <c:v>24.194518195633499</c:v>
                </c:pt>
                <c:pt idx="3735">
                  <c:v>24.2010700223457</c:v>
                </c:pt>
                <c:pt idx="3736">
                  <c:v>24.207621849058</c:v>
                </c:pt>
                <c:pt idx="3737">
                  <c:v>24.214173675770301</c:v>
                </c:pt>
                <c:pt idx="3738">
                  <c:v>24.220725502482601</c:v>
                </c:pt>
                <c:pt idx="3739">
                  <c:v>24.227277329194798</c:v>
                </c:pt>
                <c:pt idx="3740">
                  <c:v>24.233829155907099</c:v>
                </c:pt>
                <c:pt idx="3741">
                  <c:v>24.240380982619399</c:v>
                </c:pt>
                <c:pt idx="3742">
                  <c:v>24.2469328093316</c:v>
                </c:pt>
                <c:pt idx="3743">
                  <c:v>24.2534846360439</c:v>
                </c:pt>
                <c:pt idx="3744">
                  <c:v>24.260036462756201</c:v>
                </c:pt>
                <c:pt idx="3745">
                  <c:v>24.266588289468402</c:v>
                </c:pt>
                <c:pt idx="3746">
                  <c:v>24.273140116180699</c:v>
                </c:pt>
                <c:pt idx="3747">
                  <c:v>24.279691942892999</c:v>
                </c:pt>
                <c:pt idx="3748">
                  <c:v>24.2862437696052</c:v>
                </c:pt>
                <c:pt idx="3749">
                  <c:v>24.2927955963175</c:v>
                </c:pt>
                <c:pt idx="3750">
                  <c:v>24.299347423029801</c:v>
                </c:pt>
                <c:pt idx="3751">
                  <c:v>24.305899249742001</c:v>
                </c:pt>
                <c:pt idx="3752">
                  <c:v>24.312451076454298</c:v>
                </c:pt>
                <c:pt idx="3753">
                  <c:v>24.319002903166599</c:v>
                </c:pt>
                <c:pt idx="3754">
                  <c:v>24.325554729878899</c:v>
                </c:pt>
                <c:pt idx="3755">
                  <c:v>24.3321065565911</c:v>
                </c:pt>
                <c:pt idx="3756">
                  <c:v>24.3386583833034</c:v>
                </c:pt>
                <c:pt idx="3757">
                  <c:v>24.345210210015701</c:v>
                </c:pt>
                <c:pt idx="3758">
                  <c:v>24.351762036727902</c:v>
                </c:pt>
                <c:pt idx="3759">
                  <c:v>24.358313863440198</c:v>
                </c:pt>
                <c:pt idx="3760">
                  <c:v>24.364865690152499</c:v>
                </c:pt>
                <c:pt idx="3761">
                  <c:v>24.3714175168647</c:v>
                </c:pt>
                <c:pt idx="3762">
                  <c:v>24.377969343577</c:v>
                </c:pt>
                <c:pt idx="3763">
                  <c:v>24.3845211702893</c:v>
                </c:pt>
                <c:pt idx="3764">
                  <c:v>24.391072997001501</c:v>
                </c:pt>
                <c:pt idx="3765">
                  <c:v>24.397624823713802</c:v>
                </c:pt>
                <c:pt idx="3766">
                  <c:v>24.404176650426098</c:v>
                </c:pt>
                <c:pt idx="3767">
                  <c:v>24.410728477138299</c:v>
                </c:pt>
                <c:pt idx="3768">
                  <c:v>24.4172803038506</c:v>
                </c:pt>
                <c:pt idx="3769">
                  <c:v>24.4238321305629</c:v>
                </c:pt>
                <c:pt idx="3770">
                  <c:v>24.4303839572752</c:v>
                </c:pt>
                <c:pt idx="3771">
                  <c:v>24.436935783987401</c:v>
                </c:pt>
                <c:pt idx="3772">
                  <c:v>24.443487610699702</c:v>
                </c:pt>
                <c:pt idx="3773">
                  <c:v>24.450039437411998</c:v>
                </c:pt>
                <c:pt idx="3774">
                  <c:v>24.456591264124199</c:v>
                </c:pt>
                <c:pt idx="3775">
                  <c:v>24.4631430908365</c:v>
                </c:pt>
                <c:pt idx="3776">
                  <c:v>24.4696949175488</c:v>
                </c:pt>
                <c:pt idx="3777">
                  <c:v>24.476246744261001</c:v>
                </c:pt>
                <c:pt idx="3778">
                  <c:v>24.482798570973301</c:v>
                </c:pt>
                <c:pt idx="3779">
                  <c:v>24.489350397685602</c:v>
                </c:pt>
                <c:pt idx="3780">
                  <c:v>24.495902224397799</c:v>
                </c:pt>
                <c:pt idx="3781">
                  <c:v>24.502454051110099</c:v>
                </c:pt>
                <c:pt idx="3782">
                  <c:v>24.5090058778224</c:v>
                </c:pt>
                <c:pt idx="3783">
                  <c:v>24.515557704534601</c:v>
                </c:pt>
                <c:pt idx="3784">
                  <c:v>24.522109531246901</c:v>
                </c:pt>
                <c:pt idx="3785">
                  <c:v>24.528661357959201</c:v>
                </c:pt>
                <c:pt idx="3786">
                  <c:v>24.535213184671498</c:v>
                </c:pt>
                <c:pt idx="3787">
                  <c:v>24.541765011383699</c:v>
                </c:pt>
                <c:pt idx="3788">
                  <c:v>24.548316838096</c:v>
                </c:pt>
                <c:pt idx="3789">
                  <c:v>24.5548686648083</c:v>
                </c:pt>
                <c:pt idx="3790">
                  <c:v>24.561420491520501</c:v>
                </c:pt>
                <c:pt idx="3791">
                  <c:v>24.567972318232801</c:v>
                </c:pt>
                <c:pt idx="3792">
                  <c:v>24.574524144945102</c:v>
                </c:pt>
                <c:pt idx="3793">
                  <c:v>24.581075971657299</c:v>
                </c:pt>
                <c:pt idx="3794">
                  <c:v>24.587627798369599</c:v>
                </c:pt>
                <c:pt idx="3795">
                  <c:v>24.5941796250819</c:v>
                </c:pt>
                <c:pt idx="3796">
                  <c:v>24.6007314517941</c:v>
                </c:pt>
                <c:pt idx="3797">
                  <c:v>24.607283278506401</c:v>
                </c:pt>
                <c:pt idx="3798">
                  <c:v>24.613835105218701</c:v>
                </c:pt>
                <c:pt idx="3799">
                  <c:v>24.620386931930899</c:v>
                </c:pt>
                <c:pt idx="3800">
                  <c:v>24.626938758643199</c:v>
                </c:pt>
                <c:pt idx="3801">
                  <c:v>24.633490585355499</c:v>
                </c:pt>
              </c:numCache>
            </c:numRef>
          </c:xVal>
          <c:yVal>
            <c:numRef>
              <c:f>'Figure 2a BSA sup75 increase'!$C$2:$C$6105</c:f>
              <c:numCache>
                <c:formatCode>General</c:formatCode>
                <c:ptCount val="6104"/>
                <c:pt idx="0">
                  <c:v>5.4056094949116409E-2</c:v>
                </c:pt>
                <c:pt idx="1">
                  <c:v>5.4762080795004393E-2</c:v>
                </c:pt>
                <c:pt idx="2">
                  <c:v>5.5520804735627149E-2</c:v>
                </c:pt>
                <c:pt idx="3">
                  <c:v>5.6323353502790566E-2</c:v>
                </c:pt>
                <c:pt idx="4">
                  <c:v>5.7157593034770283E-2</c:v>
                </c:pt>
                <c:pt idx="5">
                  <c:v>5.8007866375192403E-2</c:v>
                </c:pt>
                <c:pt idx="6">
                  <c:v>5.8854972018860099E-2</c:v>
                </c:pt>
                <c:pt idx="7">
                  <c:v>5.9676511269301194E-2</c:v>
                </c:pt>
                <c:pt idx="8">
                  <c:v>6.04477839838993E-2</c:v>
                </c:pt>
                <c:pt idx="9">
                  <c:v>6.1143051964601E-2</c:v>
                </c:pt>
                <c:pt idx="10">
                  <c:v>6.1737178816761704E-2</c:v>
                </c:pt>
                <c:pt idx="11">
                  <c:v>6.2207474138653407E-2</c:v>
                </c:pt>
                <c:pt idx="12">
                  <c:v>6.2535527269846708E-2</c:v>
                </c:pt>
                <c:pt idx="13">
                  <c:v>6.2708797312907502E-2</c:v>
                </c:pt>
                <c:pt idx="14">
                  <c:v>6.2721738553661407E-2</c:v>
                </c:pt>
                <c:pt idx="15">
                  <c:v>6.2576361029789002E-2</c:v>
                </c:pt>
                <c:pt idx="16">
                  <c:v>6.2282087051799905E-2</c:v>
                </c:pt>
                <c:pt idx="17">
                  <c:v>6.1854930868704805E-2</c:v>
                </c:pt>
                <c:pt idx="18">
                  <c:v>6.1316131508222502E-2</c:v>
                </c:pt>
                <c:pt idx="19">
                  <c:v>6.0690416430431701E-2</c:v>
                </c:pt>
                <c:pt idx="20">
                  <c:v>6.0004155122610106E-2</c:v>
                </c:pt>
                <c:pt idx="21">
                  <c:v>5.9283594002059695E-2</c:v>
                </c:pt>
                <c:pt idx="22">
                  <c:v>5.8553351643767945E-2</c:v>
                </c:pt>
                <c:pt idx="23">
                  <c:v>5.78352715034543E-2</c:v>
                </c:pt>
                <c:pt idx="24">
                  <c:v>5.7147702875765753E-2</c:v>
                </c:pt>
                <c:pt idx="25">
                  <c:v>5.6505148662639559E-2</c:v>
                </c:pt>
                <c:pt idx="26">
                  <c:v>5.5918257306314313E-2</c:v>
                </c:pt>
                <c:pt idx="27">
                  <c:v>5.5394080482674871E-2</c:v>
                </c:pt>
                <c:pt idx="28">
                  <c:v>5.4936545031013244E-2</c:v>
                </c:pt>
                <c:pt idx="29">
                  <c:v>5.4547038718482412E-2</c:v>
                </c:pt>
                <c:pt idx="30">
                  <c:v>5.4225060777454495E-2</c:v>
                </c:pt>
                <c:pt idx="31">
                  <c:v>5.3968912970943805E-2</c:v>
                </c:pt>
                <c:pt idx="32">
                  <c:v>5.3776466458145392E-2</c:v>
                </c:pt>
                <c:pt idx="33">
                  <c:v>5.3646093395067131E-2</c:v>
                </c:pt>
                <c:pt idx="34">
                  <c:v>5.3577468294671832E-2</c:v>
                </c:pt>
                <c:pt idx="35">
                  <c:v>5.3574625053388246E-2</c:v>
                </c:pt>
                <c:pt idx="36">
                  <c:v>5.3646046491094633E-2</c:v>
                </c:pt>
                <c:pt idx="37">
                  <c:v>5.380870300705811E-2</c:v>
                </c:pt>
                <c:pt idx="38">
                  <c:v>5.4091073816856981E-2</c:v>
                </c:pt>
                <c:pt idx="39">
                  <c:v>5.4537239056548871E-2</c:v>
                </c:pt>
                <c:pt idx="40">
                  <c:v>5.5211304826906796E-2</c:v>
                </c:pt>
                <c:pt idx="41">
                  <c:v>5.6201813616580214E-2</c:v>
                </c:pt>
                <c:pt idx="42">
                  <c:v>5.7626544849808142E-2</c:v>
                </c:pt>
                <c:pt idx="43">
                  <c:v>5.9634734679520782E-2</c:v>
                </c:pt>
                <c:pt idx="44">
                  <c:v>6.2408297216857901E-2</c:v>
                </c:pt>
                <c:pt idx="45">
                  <c:v>6.616016999634361E-2</c:v>
                </c:pt>
                <c:pt idx="46">
                  <c:v>7.1129301475720108E-2</c:v>
                </c:pt>
                <c:pt idx="47">
                  <c:v>7.7572225830315103E-2</c:v>
                </c:pt>
                <c:pt idx="48">
                  <c:v>8.57504889326616E-2</c:v>
                </c:pt>
                <c:pt idx="49">
                  <c:v>9.5915232143130497E-2</c:v>
                </c:pt>
                <c:pt idx="50">
                  <c:v>0.10828939086130671</c:v>
                </c:pt>
                <c:pt idx="51">
                  <c:v>0.1230500493266698</c:v>
                </c:pt>
                <c:pt idx="52">
                  <c:v>0.14031114166019371</c:v>
                </c:pt>
                <c:pt idx="53">
                  <c:v>0.160110474635004</c:v>
                </c:pt>
                <c:pt idx="54">
                  <c:v>0.18240109732141102</c:v>
                </c:pt>
                <c:pt idx="55">
                  <c:v>0.20704900309045998</c:v>
                </c:pt>
                <c:pt idx="56">
                  <c:v>0.23383629444644499</c:v>
                </c:pt>
                <c:pt idx="57">
                  <c:v>0.26247012614626702</c:v>
                </c:pt>
                <c:pt idx="58">
                  <c:v>0.29259549779056199</c:v>
                </c:pt>
                <c:pt idx="59">
                  <c:v>0.32381053861908898</c:v>
                </c:pt>
                <c:pt idx="60">
                  <c:v>0.35568211952538697</c:v>
                </c:pt>
                <c:pt idx="61">
                  <c:v>0.387759769171719</c:v>
                </c:pt>
                <c:pt idx="62">
                  <c:v>0.41958670605649601</c:v>
                </c:pt>
                <c:pt idx="63">
                  <c:v>0.45070856862433101</c:v>
                </c:pt>
                <c:pt idx="64">
                  <c:v>0.48067949470976301</c:v>
                </c:pt>
                <c:pt idx="65">
                  <c:v>0.50906714937527797</c:v>
                </c:pt>
                <c:pt idx="66">
                  <c:v>0.53545797508598703</c:v>
                </c:pt>
                <c:pt idx="67">
                  <c:v>0.55946455952707808</c:v>
                </c:pt>
                <c:pt idx="68">
                  <c:v>0.58073477479691604</c:v>
                </c:pt>
                <c:pt idx="69">
                  <c:v>0.59896389192512101</c:v>
                </c:pt>
                <c:pt idx="70">
                  <c:v>0.613907759405528</c:v>
                </c:pt>
                <c:pt idx="71">
                  <c:v>0.62539590005636703</c:v>
                </c:pt>
                <c:pt idx="72">
                  <c:v>0.63334273050933709</c:v>
                </c:pt>
                <c:pt idx="73">
                  <c:v>0.63775421311043501</c:v>
                </c:pt>
                <c:pt idx="74">
                  <c:v>0.63872942635485708</c:v>
                </c:pt>
                <c:pt idx="75">
                  <c:v>0.63645608236642603</c:v>
                </c:pt>
                <c:pt idx="76">
                  <c:v>0.63120005513850608</c:v>
                </c:pt>
                <c:pt idx="77">
                  <c:v>0.62329010560032705</c:v>
                </c:pt>
                <c:pt idx="78">
                  <c:v>0.613099162638017</c:v>
                </c:pt>
                <c:pt idx="79">
                  <c:v>0.60102380112681608</c:v>
                </c:pt>
                <c:pt idx="80">
                  <c:v>0.587464300375516</c:v>
                </c:pt>
                <c:pt idx="81">
                  <c:v>0.57280682732060506</c:v>
                </c:pt>
                <c:pt idx="82">
                  <c:v>0.55740839393670905</c:v>
                </c:pt>
                <c:pt idx="83">
                  <c:v>0.54158627842844798</c:v>
                </c:pt>
                <c:pt idx="84">
                  <c:v>0.52561149980849797</c:v>
                </c:pt>
                <c:pt idx="85">
                  <c:v>0.50970615634663496</c:v>
                </c:pt>
                <c:pt idx="86">
                  <c:v>0.49404464858829</c:v>
                </c:pt>
                <c:pt idx="87">
                  <c:v>0.47875713345319898</c:v>
                </c:pt>
                <c:pt idx="88">
                  <c:v>0.46393405792547299</c:v>
                </c:pt>
                <c:pt idx="89">
                  <c:v>0.44963137878975001</c:v>
                </c:pt>
                <c:pt idx="90">
                  <c:v>0.43587804371491301</c:v>
                </c:pt>
                <c:pt idx="91">
                  <c:v>0.42268383055608899</c:v>
                </c:pt>
                <c:pt idx="92">
                  <c:v>0.41003894748213998</c:v>
                </c:pt>
                <c:pt idx="93">
                  <c:v>0.397923334532785</c:v>
                </c:pt>
                <c:pt idx="94">
                  <c:v>0.38630980467063197</c:v>
                </c:pt>
                <c:pt idx="95">
                  <c:v>0.375166346708038</c:v>
                </c:pt>
                <c:pt idx="96">
                  <c:v>0.36446347402447099</c:v>
                </c:pt>
                <c:pt idx="97">
                  <c:v>0.35417459693736197</c:v>
                </c:pt>
                <c:pt idx="98">
                  <c:v>0.344275829175266</c:v>
                </c:pt>
                <c:pt idx="99">
                  <c:v>0.33475073550779599</c:v>
                </c:pt>
                <c:pt idx="100">
                  <c:v>0.32558744768937098</c:v>
                </c:pt>
                <c:pt idx="101">
                  <c:v>0.31677996953417698</c:v>
                </c:pt>
                <c:pt idx="102">
                  <c:v>0.308324677682207</c:v>
                </c:pt>
                <c:pt idx="103">
                  <c:v>0.300219285453725</c:v>
                </c:pt>
                <c:pt idx="104">
                  <c:v>0.29246162827859601</c:v>
                </c:pt>
                <c:pt idx="105">
                  <c:v>0.28504668387050203</c:v>
                </c:pt>
                <c:pt idx="106">
                  <c:v>0.27796469684321301</c:v>
                </c:pt>
                <c:pt idx="107">
                  <c:v>0.27120295290160701</c:v>
                </c:pt>
                <c:pt idx="108">
                  <c:v>0.26474589528092102</c:v>
                </c:pt>
                <c:pt idx="109">
                  <c:v>0.25857738783867601</c:v>
                </c:pt>
                <c:pt idx="110">
                  <c:v>0.25268092294694899</c:v>
                </c:pt>
                <c:pt idx="111">
                  <c:v>0.24704366927753602</c:v>
                </c:pt>
                <c:pt idx="112">
                  <c:v>0.24165337660074099</c:v>
                </c:pt>
                <c:pt idx="113">
                  <c:v>0.23649927471611698</c:v>
                </c:pt>
                <c:pt idx="114">
                  <c:v>0.23157256019727601</c:v>
                </c:pt>
                <c:pt idx="115">
                  <c:v>0.22686504450365103</c:v>
                </c:pt>
                <c:pt idx="116">
                  <c:v>0.22236894604357299</c:v>
                </c:pt>
                <c:pt idx="117">
                  <c:v>0.21807453554136602</c:v>
                </c:pt>
                <c:pt idx="118">
                  <c:v>0.21396738077845101</c:v>
                </c:pt>
                <c:pt idx="119">
                  <c:v>0.21003540701578399</c:v>
                </c:pt>
                <c:pt idx="120">
                  <c:v>0.20626633913512799</c:v>
                </c:pt>
                <c:pt idx="121">
                  <c:v>0.20265053653259002</c:v>
                </c:pt>
                <c:pt idx="122">
                  <c:v>0.199176829879602</c:v>
                </c:pt>
                <c:pt idx="123">
                  <c:v>0.19583869719603303</c:v>
                </c:pt>
                <c:pt idx="124">
                  <c:v>0.19263079433981201</c:v>
                </c:pt>
                <c:pt idx="125">
                  <c:v>0.189549398600245</c:v>
                </c:pt>
                <c:pt idx="126">
                  <c:v>0.18658751124060702</c:v>
                </c:pt>
                <c:pt idx="127">
                  <c:v>0.183735449591241</c:v>
                </c:pt>
                <c:pt idx="128">
                  <c:v>0.180980539771815</c:v>
                </c:pt>
                <c:pt idx="129">
                  <c:v>0.178305928617565</c:v>
                </c:pt>
                <c:pt idx="130">
                  <c:v>0.17569095809232999</c:v>
                </c:pt>
                <c:pt idx="131">
                  <c:v>0.173114202882475</c:v>
                </c:pt>
                <c:pt idx="132">
                  <c:v>0.170553143788823</c:v>
                </c:pt>
                <c:pt idx="133">
                  <c:v>0.16799056139538199</c:v>
                </c:pt>
                <c:pt idx="134">
                  <c:v>0.165416609555748</c:v>
                </c:pt>
                <c:pt idx="135">
                  <c:v>0.162830839817975</c:v>
                </c:pt>
                <c:pt idx="136">
                  <c:v>0.160241728735978</c:v>
                </c:pt>
                <c:pt idx="137">
                  <c:v>0.15766754012064399</c:v>
                </c:pt>
                <c:pt idx="138">
                  <c:v>0.15513447960889501</c:v>
                </c:pt>
                <c:pt idx="139">
                  <c:v>0.15267216627833802</c:v>
                </c:pt>
                <c:pt idx="140">
                  <c:v>0.150310932651676</c:v>
                </c:pt>
                <c:pt idx="141">
                  <c:v>0.14807326696470141</c:v>
                </c:pt>
                <c:pt idx="142">
                  <c:v>0.14597504430991531</c:v>
                </c:pt>
                <c:pt idx="143">
                  <c:v>0.14402226247535521</c:v>
                </c:pt>
                <c:pt idx="144">
                  <c:v>0.14221081149549952</c:v>
                </c:pt>
                <c:pt idx="145">
                  <c:v>0.140527289176821</c:v>
                </c:pt>
                <c:pt idx="146">
                  <c:v>0.1389521169670537</c:v>
                </c:pt>
                <c:pt idx="147">
                  <c:v>0.13746296432094951</c:v>
                </c:pt>
                <c:pt idx="148">
                  <c:v>0.13603683637621561</c:v>
                </c:pt>
                <c:pt idx="149">
                  <c:v>0.1346540795166779</c:v>
                </c:pt>
                <c:pt idx="150">
                  <c:v>0.1332994551910622</c:v>
                </c:pt>
                <c:pt idx="151">
                  <c:v>0.13196305809348841</c:v>
                </c:pt>
                <c:pt idx="152">
                  <c:v>0.13064096520371699</c:v>
                </c:pt>
                <c:pt idx="153">
                  <c:v>0.12933259455829621</c:v>
                </c:pt>
                <c:pt idx="154">
                  <c:v>0.12803988813896611</c:v>
                </c:pt>
                <c:pt idx="155">
                  <c:v>0.12676572649806181</c:v>
                </c:pt>
                <c:pt idx="156">
                  <c:v>0.1255124915401824</c:v>
                </c:pt>
                <c:pt idx="157">
                  <c:v>0.12428193511606871</c:v>
                </c:pt>
                <c:pt idx="158">
                  <c:v>0.1230748887436212</c:v>
                </c:pt>
                <c:pt idx="159">
                  <c:v>0.1218913801341312</c:v>
                </c:pt>
                <c:pt idx="160">
                  <c:v>0.12073047861484471</c:v>
                </c:pt>
                <c:pt idx="161">
                  <c:v>0.119592115982041</c:v>
                </c:pt>
                <c:pt idx="162">
                  <c:v>0.11847692033600971</c:v>
                </c:pt>
                <c:pt idx="163">
                  <c:v>0.1173870165231445</c:v>
                </c:pt>
                <c:pt idx="164">
                  <c:v>0.1163242352151259</c:v>
                </c:pt>
                <c:pt idx="165">
                  <c:v>0.11529233700424671</c:v>
                </c:pt>
                <c:pt idx="166">
                  <c:v>0.11429504579467731</c:v>
                </c:pt>
                <c:pt idx="167">
                  <c:v>0.11333595585991101</c:v>
                </c:pt>
                <c:pt idx="168">
                  <c:v>0.11241756137358891</c:v>
                </c:pt>
                <c:pt idx="169">
                  <c:v>0.1115409721283786</c:v>
                </c:pt>
                <c:pt idx="170">
                  <c:v>0.11070610656193891</c:v>
                </c:pt>
                <c:pt idx="171">
                  <c:v>0.10991136468404281</c:v>
                </c:pt>
                <c:pt idx="172">
                  <c:v>0.1091533390438454</c:v>
                </c:pt>
                <c:pt idx="173">
                  <c:v>0.10842794588750221</c:v>
                </c:pt>
                <c:pt idx="174">
                  <c:v>0.10772875569318341</c:v>
                </c:pt>
                <c:pt idx="175">
                  <c:v>0.1070494278908663</c:v>
                </c:pt>
                <c:pt idx="176">
                  <c:v>0.10638329104278821</c:v>
                </c:pt>
                <c:pt idx="177">
                  <c:v>0.105723355562586</c:v>
                </c:pt>
                <c:pt idx="178">
                  <c:v>0.1050625202376627</c:v>
                </c:pt>
                <c:pt idx="179">
                  <c:v>0.1043939325447875</c:v>
                </c:pt>
                <c:pt idx="180">
                  <c:v>0.10371105958405549</c:v>
                </c:pt>
                <c:pt idx="181">
                  <c:v>0.10300818661135441</c:v>
                </c:pt>
                <c:pt idx="182">
                  <c:v>0.10228056485046699</c:v>
                </c:pt>
                <c:pt idx="183">
                  <c:v>0.10152529367587601</c:v>
                </c:pt>
                <c:pt idx="184">
                  <c:v>0.1007414895064916</c:v>
                </c:pt>
                <c:pt idx="185">
                  <c:v>9.9931124135924393E-2</c:v>
                </c:pt>
                <c:pt idx="186">
                  <c:v>9.9099401263151601E-2</c:v>
                </c:pt>
                <c:pt idx="187">
                  <c:v>9.8254906191560798E-2</c:v>
                </c:pt>
                <c:pt idx="188">
                  <c:v>9.7409075993803301E-2</c:v>
                </c:pt>
                <c:pt idx="189">
                  <c:v>9.6575156573869808E-2</c:v>
                </c:pt>
                <c:pt idx="190">
                  <c:v>9.5768459873371209E-2</c:v>
                </c:pt>
                <c:pt idx="191">
                  <c:v>9.5004394310107598E-2</c:v>
                </c:pt>
                <c:pt idx="192">
                  <c:v>9.4297120331901504E-2</c:v>
                </c:pt>
                <c:pt idx="193">
                  <c:v>9.3658278336866504E-2</c:v>
                </c:pt>
                <c:pt idx="194">
                  <c:v>9.3095654383252402E-2</c:v>
                </c:pt>
                <c:pt idx="195">
                  <c:v>9.2612368763537206E-2</c:v>
                </c:pt>
                <c:pt idx="196">
                  <c:v>9.2206380104409499E-2</c:v>
                </c:pt>
                <c:pt idx="197">
                  <c:v>9.1870528502814006E-2</c:v>
                </c:pt>
                <c:pt idx="198">
                  <c:v>9.1593119876466803E-2</c:v>
                </c:pt>
                <c:pt idx="199">
                  <c:v>9.1358940261786203E-2</c:v>
                </c:pt>
                <c:pt idx="200">
                  <c:v>9.1150366491704798E-2</c:v>
                </c:pt>
                <c:pt idx="201">
                  <c:v>9.0949071795534298E-2</c:v>
                </c:pt>
                <c:pt idx="202">
                  <c:v>9.0737599609837905E-2</c:v>
                </c:pt>
                <c:pt idx="203">
                  <c:v>9.0500497586754602E-2</c:v>
                </c:pt>
                <c:pt idx="204">
                  <c:v>9.0225789983615801E-2</c:v>
                </c:pt>
                <c:pt idx="205">
                  <c:v>8.9905874268643104E-2</c:v>
                </c:pt>
                <c:pt idx="206">
                  <c:v>8.9537703954672102E-2</c:v>
                </c:pt>
                <c:pt idx="207">
                  <c:v>8.9122713688609412E-2</c:v>
                </c:pt>
                <c:pt idx="208">
                  <c:v>8.8666215923506597E-2</c:v>
                </c:pt>
                <c:pt idx="209">
                  <c:v>8.8176566865586309E-2</c:v>
                </c:pt>
                <c:pt idx="210">
                  <c:v>8.7663429293847211E-2</c:v>
                </c:pt>
                <c:pt idx="211">
                  <c:v>8.7137543684419311E-2</c:v>
                </c:pt>
                <c:pt idx="212">
                  <c:v>8.6609215813613999E-2</c:v>
                </c:pt>
                <c:pt idx="213">
                  <c:v>8.6087934070509797E-2</c:v>
                </c:pt>
                <c:pt idx="214">
                  <c:v>8.5581676096345302E-2</c:v>
                </c:pt>
                <c:pt idx="215">
                  <c:v>8.5096987884492506E-2</c:v>
                </c:pt>
                <c:pt idx="216">
                  <c:v>8.4639819173308095E-2</c:v>
                </c:pt>
                <c:pt idx="217">
                  <c:v>8.4215900227395196E-2</c:v>
                </c:pt>
                <c:pt idx="218">
                  <c:v>8.38306225902785E-2</c:v>
                </c:pt>
                <c:pt idx="219">
                  <c:v>8.3488695335825702E-2</c:v>
                </c:pt>
                <c:pt idx="220">
                  <c:v>8.3193865511445003E-2</c:v>
                </c:pt>
                <c:pt idx="221">
                  <c:v>8.2948338785225603E-2</c:v>
                </c:pt>
                <c:pt idx="222">
                  <c:v>8.2751861469005594E-2</c:v>
                </c:pt>
                <c:pt idx="223">
                  <c:v>8.2600368117199605E-2</c:v>
                </c:pt>
                <c:pt idx="224">
                  <c:v>8.2486944057843806E-2</c:v>
                </c:pt>
                <c:pt idx="225">
                  <c:v>8.2400874105300601E-2</c:v>
                </c:pt>
                <c:pt idx="226">
                  <c:v>8.2328878371296793E-2</c:v>
                </c:pt>
                <c:pt idx="227">
                  <c:v>8.2256094151612696E-2</c:v>
                </c:pt>
                <c:pt idx="228">
                  <c:v>8.2167795979652597E-2</c:v>
                </c:pt>
                <c:pt idx="229">
                  <c:v>8.2051131494778995E-2</c:v>
                </c:pt>
                <c:pt idx="230">
                  <c:v>8.1896265923307399E-2</c:v>
                </c:pt>
                <c:pt idx="231">
                  <c:v>8.16971472395049E-2</c:v>
                </c:pt>
                <c:pt idx="232">
                  <c:v>8.1452392524382911E-2</c:v>
                </c:pt>
                <c:pt idx="233">
                  <c:v>8.1164106372283801E-2</c:v>
                </c:pt>
                <c:pt idx="234">
                  <c:v>8.0837339000446998E-2</c:v>
                </c:pt>
                <c:pt idx="235">
                  <c:v>8.0478841651490496E-2</c:v>
                </c:pt>
                <c:pt idx="236">
                  <c:v>8.0095848102188102E-2</c:v>
                </c:pt>
                <c:pt idx="237">
                  <c:v>7.9695544610728197E-2</c:v>
                </c:pt>
                <c:pt idx="238">
                  <c:v>7.9284033650723701E-2</c:v>
                </c:pt>
                <c:pt idx="239">
                  <c:v>7.886607889983091E-2</c:v>
                </c:pt>
                <c:pt idx="240">
                  <c:v>7.8445431606440408E-2</c:v>
                </c:pt>
                <c:pt idx="241">
                  <c:v>7.8024853646814607E-2</c:v>
                </c:pt>
                <c:pt idx="242">
                  <c:v>7.7606881318806303E-2</c:v>
                </c:pt>
                <c:pt idx="243">
                  <c:v>7.7193718815291607E-2</c:v>
                </c:pt>
                <c:pt idx="244">
                  <c:v>7.6787888368963705E-2</c:v>
                </c:pt>
                <c:pt idx="245">
                  <c:v>7.6392499028248795E-2</c:v>
                </c:pt>
                <c:pt idx="246">
                  <c:v>7.6010912849571607E-2</c:v>
                </c:pt>
                <c:pt idx="247">
                  <c:v>7.5646468980330603E-2</c:v>
                </c:pt>
                <c:pt idx="248">
                  <c:v>7.5302317523314899E-2</c:v>
                </c:pt>
                <c:pt idx="249">
                  <c:v>7.4980829400823595E-2</c:v>
                </c:pt>
                <c:pt idx="250">
                  <c:v>7.4683401111236308E-2</c:v>
                </c:pt>
                <c:pt idx="251">
                  <c:v>7.4410014074247008E-2</c:v>
                </c:pt>
                <c:pt idx="252">
                  <c:v>7.4159555300019109E-2</c:v>
                </c:pt>
                <c:pt idx="253">
                  <c:v>7.3929582877519204E-2</c:v>
                </c:pt>
                <c:pt idx="254">
                  <c:v>7.3716684714343006E-2</c:v>
                </c:pt>
                <c:pt idx="255">
                  <c:v>7.3516586908235801E-2</c:v>
                </c:pt>
                <c:pt idx="256">
                  <c:v>7.3324806740637002E-2</c:v>
                </c:pt>
                <c:pt idx="257">
                  <c:v>7.3136837133525701E-2</c:v>
                </c:pt>
                <c:pt idx="258">
                  <c:v>7.2948935133139797E-2</c:v>
                </c:pt>
                <c:pt idx="259">
                  <c:v>7.2758233722722207E-2</c:v>
                </c:pt>
                <c:pt idx="260">
                  <c:v>7.2562767117273108E-2</c:v>
                </c:pt>
                <c:pt idx="261">
                  <c:v>7.2361721168190202E-2</c:v>
                </c:pt>
                <c:pt idx="262">
                  <c:v>7.2154846862083608E-2</c:v>
                </c:pt>
                <c:pt idx="263">
                  <c:v>7.1941826018072502E-2</c:v>
                </c:pt>
                <c:pt idx="264">
                  <c:v>7.1721769093833002E-2</c:v>
                </c:pt>
                <c:pt idx="265">
                  <c:v>7.1492899912822899E-2</c:v>
                </c:pt>
                <c:pt idx="266">
                  <c:v>7.1252147234332999E-2</c:v>
                </c:pt>
                <c:pt idx="267">
                  <c:v>7.0995499055604011E-2</c:v>
                </c:pt>
                <c:pt idx="268">
                  <c:v>7.0718364220358501E-2</c:v>
                </c:pt>
                <c:pt idx="269">
                  <c:v>7.0416841611341804E-2</c:v>
                </c:pt>
                <c:pt idx="270">
                  <c:v>7.0088617720605095E-2</c:v>
                </c:pt>
                <c:pt idx="271">
                  <c:v>6.9733874412472308E-2</c:v>
                </c:pt>
                <c:pt idx="272">
                  <c:v>6.9356082775160199E-2</c:v>
                </c:pt>
                <c:pt idx="273">
                  <c:v>6.8962187386113802E-2</c:v>
                </c:pt>
                <c:pt idx="274">
                  <c:v>6.8562343796876507E-2</c:v>
                </c:pt>
                <c:pt idx="275">
                  <c:v>6.8169002263927705E-2</c:v>
                </c:pt>
                <c:pt idx="276">
                  <c:v>6.7795387786345904E-2</c:v>
                </c:pt>
                <c:pt idx="277">
                  <c:v>6.7454664474585299E-2</c:v>
                </c:pt>
                <c:pt idx="278">
                  <c:v>6.7157599950626506E-2</c:v>
                </c:pt>
                <c:pt idx="279">
                  <c:v>6.6911697447327098E-2</c:v>
                </c:pt>
                <c:pt idx="280">
                  <c:v>6.6720195063784307E-2</c:v>
                </c:pt>
                <c:pt idx="281">
                  <c:v>6.6581806185774306E-2</c:v>
                </c:pt>
                <c:pt idx="282">
                  <c:v>6.6491286439283301E-2</c:v>
                </c:pt>
                <c:pt idx="283">
                  <c:v>6.6440232477264299E-2</c:v>
                </c:pt>
                <c:pt idx="284">
                  <c:v>6.6418024958657798E-2</c:v>
                </c:pt>
                <c:pt idx="285">
                  <c:v>6.6413240120838699E-2</c:v>
                </c:pt>
                <c:pt idx="286">
                  <c:v>6.6414942265433208E-2</c:v>
                </c:pt>
                <c:pt idx="287">
                  <c:v>6.6413872432189797E-2</c:v>
                </c:pt>
                <c:pt idx="288">
                  <c:v>6.6403180979880502E-2</c:v>
                </c:pt>
                <c:pt idx="289">
                  <c:v>6.6379012599989698E-2</c:v>
                </c:pt>
                <c:pt idx="290">
                  <c:v>6.6340268891384599E-2</c:v>
                </c:pt>
                <c:pt idx="291">
                  <c:v>6.62886503683707E-2</c:v>
                </c:pt>
                <c:pt idx="292">
                  <c:v>6.6228138839608E-2</c:v>
                </c:pt>
                <c:pt idx="293">
                  <c:v>6.6164016155730906E-2</c:v>
                </c:pt>
                <c:pt idx="294">
                  <c:v>6.6102032254133303E-2</c:v>
                </c:pt>
                <c:pt idx="295">
                  <c:v>6.6047591892273799E-2</c:v>
                </c:pt>
                <c:pt idx="296">
                  <c:v>6.6004866082880406E-2</c:v>
                </c:pt>
                <c:pt idx="297">
                  <c:v>6.5976332723737499E-2</c:v>
                </c:pt>
                <c:pt idx="298">
                  <c:v>6.5962276410526502E-2</c:v>
                </c:pt>
                <c:pt idx="299">
                  <c:v>6.5960944738638505E-2</c:v>
                </c:pt>
                <c:pt idx="300">
                  <c:v>6.5968710227912897E-2</c:v>
                </c:pt>
                <c:pt idx="301">
                  <c:v>6.5980400749728399E-2</c:v>
                </c:pt>
                <c:pt idx="302">
                  <c:v>6.5989859889364011E-2</c:v>
                </c:pt>
                <c:pt idx="303">
                  <c:v>6.5990302979735307E-2</c:v>
                </c:pt>
                <c:pt idx="304">
                  <c:v>6.5974999754447802E-2</c:v>
                </c:pt>
                <c:pt idx="305">
                  <c:v>6.5937813486143804E-2</c:v>
                </c:pt>
                <c:pt idx="306">
                  <c:v>6.5873240452676798E-2</c:v>
                </c:pt>
                <c:pt idx="307">
                  <c:v>6.5776741020317997E-2</c:v>
                </c:pt>
                <c:pt idx="308">
                  <c:v>6.5645054984307005E-2</c:v>
                </c:pt>
                <c:pt idx="309">
                  <c:v>6.5476403249464105E-2</c:v>
                </c:pt>
                <c:pt idx="310">
                  <c:v>6.5270184678877005E-2</c:v>
                </c:pt>
                <c:pt idx="311">
                  <c:v>6.502780670849731E-2</c:v>
                </c:pt>
                <c:pt idx="312">
                  <c:v>6.4752570659756897E-2</c:v>
                </c:pt>
                <c:pt idx="313">
                  <c:v>6.4449583194433599E-2</c:v>
                </c:pt>
                <c:pt idx="314">
                  <c:v>6.4125549394951201E-2</c:v>
                </c:pt>
                <c:pt idx="315">
                  <c:v>6.3788422814575099E-2</c:v>
                </c:pt>
                <c:pt idx="316">
                  <c:v>6.3446765867856997E-2</c:v>
                </c:pt>
                <c:pt idx="317">
                  <c:v>6.3109067620155904E-2</c:v>
                </c:pt>
                <c:pt idx="318">
                  <c:v>6.278299225463671E-2</c:v>
                </c:pt>
                <c:pt idx="319">
                  <c:v>6.2475326990320802E-2</c:v>
                </c:pt>
                <c:pt idx="320">
                  <c:v>6.2190847366315499E-2</c:v>
                </c:pt>
                <c:pt idx="321">
                  <c:v>6.1932473000362802E-2</c:v>
                </c:pt>
                <c:pt idx="322">
                  <c:v>6.1701140547186901E-2</c:v>
                </c:pt>
                <c:pt idx="323">
                  <c:v>6.1496293717908004E-2</c:v>
                </c:pt>
                <c:pt idx="324">
                  <c:v>6.1316128523180899E-2</c:v>
                </c:pt>
                <c:pt idx="325">
                  <c:v>6.1158031543978704E-2</c:v>
                </c:pt>
                <c:pt idx="326">
                  <c:v>6.1018933580703101E-2</c:v>
                </c:pt>
                <c:pt idx="327">
                  <c:v>6.0895748606832403E-2</c:v>
                </c:pt>
                <c:pt idx="328">
                  <c:v>6.0785580192027205E-2</c:v>
                </c:pt>
                <c:pt idx="329">
                  <c:v>6.0686021373365505E-2</c:v>
                </c:pt>
                <c:pt idx="330">
                  <c:v>6.0595312972288103E-2</c:v>
                </c:pt>
                <c:pt idx="331">
                  <c:v>6.0512406800956903E-2</c:v>
                </c:pt>
                <c:pt idx="332">
                  <c:v>6.04368554418592E-2</c:v>
                </c:pt>
                <c:pt idx="333">
                  <c:v>6.0368749859230506E-2</c:v>
                </c:pt>
                <c:pt idx="334">
                  <c:v>6.0308824103088E-2</c:v>
                </c:pt>
                <c:pt idx="335">
                  <c:v>6.0258118057747501E-2</c:v>
                </c:pt>
                <c:pt idx="336">
                  <c:v>6.0217950060888502E-2</c:v>
                </c:pt>
                <c:pt idx="337">
                  <c:v>6.0189783977827101E-2</c:v>
                </c:pt>
                <c:pt idx="338">
                  <c:v>6.01752845038067E-2</c:v>
                </c:pt>
                <c:pt idx="339">
                  <c:v>6.0176440056811303E-2</c:v>
                </c:pt>
                <c:pt idx="340">
                  <c:v>6.0195660198580102E-2</c:v>
                </c:pt>
                <c:pt idx="341">
                  <c:v>6.0235988520258403E-2</c:v>
                </c:pt>
                <c:pt idx="342">
                  <c:v>6.0300872154984003E-2</c:v>
                </c:pt>
                <c:pt idx="343">
                  <c:v>6.0394543454435602E-2</c:v>
                </c:pt>
                <c:pt idx="344">
                  <c:v>6.0521340977938501E-2</c:v>
                </c:pt>
                <c:pt idx="345">
                  <c:v>6.0685263655713001E-2</c:v>
                </c:pt>
                <c:pt idx="346">
                  <c:v>6.0889057647206105E-2</c:v>
                </c:pt>
                <c:pt idx="347">
                  <c:v>6.1133364215224605E-2</c:v>
                </c:pt>
                <c:pt idx="348">
                  <c:v>6.1415823804719799E-2</c:v>
                </c:pt>
                <c:pt idx="349">
                  <c:v>6.1730215779029707E-2</c:v>
                </c:pt>
                <c:pt idx="350">
                  <c:v>6.2066067101148904E-2</c:v>
                </c:pt>
                <c:pt idx="351">
                  <c:v>6.2409015811664803E-2</c:v>
                </c:pt>
                <c:pt idx="352">
                  <c:v>6.2740967874260908E-2</c:v>
                </c:pt>
                <c:pt idx="353">
                  <c:v>6.30419724015399E-2</c:v>
                </c:pt>
                <c:pt idx="354">
                  <c:v>6.3292057387818998E-2</c:v>
                </c:pt>
                <c:pt idx="355">
                  <c:v>6.3473073503892696E-2</c:v>
                </c:pt>
                <c:pt idx="356">
                  <c:v>6.3570608702429102E-2</c:v>
                </c:pt>
                <c:pt idx="357">
                  <c:v>6.3575797310304202E-2</c:v>
                </c:pt>
                <c:pt idx="358">
                  <c:v>6.3485968262779802E-2</c:v>
                </c:pt>
                <c:pt idx="359">
                  <c:v>6.3305051704916099E-2</c:v>
                </c:pt>
                <c:pt idx="360">
                  <c:v>6.3042987247049001E-2</c:v>
                </c:pt>
                <c:pt idx="361">
                  <c:v>6.2714838843901499E-2</c:v>
                </c:pt>
                <c:pt idx="362">
                  <c:v>6.2339269815235E-2</c:v>
                </c:pt>
                <c:pt idx="363">
                  <c:v>6.1936942532560803E-2</c:v>
                </c:pt>
                <c:pt idx="364">
                  <c:v>6.1528919248726104E-2</c:v>
                </c:pt>
                <c:pt idx="365">
                  <c:v>6.1135366051617707E-2</c:v>
                </c:pt>
                <c:pt idx="366">
                  <c:v>6.0774272050932707E-2</c:v>
                </c:pt>
                <c:pt idx="367">
                  <c:v>6.0460519153144307E-2</c:v>
                </c:pt>
                <c:pt idx="368">
                  <c:v>6.0205211022669701E-2</c:v>
                </c:pt>
                <c:pt idx="369">
                  <c:v>6.0015409110263603E-2</c:v>
                </c:pt>
                <c:pt idx="370">
                  <c:v>5.989387292377344E-2</c:v>
                </c:pt>
                <c:pt idx="371">
                  <c:v>5.9839064162019381E-2</c:v>
                </c:pt>
                <c:pt idx="372">
                  <c:v>5.9845481742352553E-2</c:v>
                </c:pt>
                <c:pt idx="373">
                  <c:v>5.9903964115710952E-2</c:v>
                </c:pt>
                <c:pt idx="374">
                  <c:v>6.0002795223099106E-2</c:v>
                </c:pt>
                <c:pt idx="375">
                  <c:v>6.0128322507889902E-2</c:v>
                </c:pt>
                <c:pt idx="376">
                  <c:v>6.0266045138615602E-2</c:v>
                </c:pt>
                <c:pt idx="377">
                  <c:v>6.0401689200186404E-2</c:v>
                </c:pt>
                <c:pt idx="378">
                  <c:v>6.0522155024663099E-2</c:v>
                </c:pt>
                <c:pt idx="379">
                  <c:v>6.0616365686175504E-2</c:v>
                </c:pt>
                <c:pt idx="380">
                  <c:v>6.0675845977993206E-2</c:v>
                </c:pt>
                <c:pt idx="381">
                  <c:v>6.0694905818392104E-2</c:v>
                </c:pt>
                <c:pt idx="382">
                  <c:v>6.0671030703294E-2</c:v>
                </c:pt>
                <c:pt idx="383">
                  <c:v>6.0604382678245999E-2</c:v>
                </c:pt>
                <c:pt idx="384">
                  <c:v>6.0497563138822104E-2</c:v>
                </c:pt>
                <c:pt idx="385">
                  <c:v>6.0355122995626606E-2</c:v>
                </c:pt>
                <c:pt idx="386">
                  <c:v>6.0183164008790702E-2</c:v>
                </c:pt>
                <c:pt idx="387">
                  <c:v>5.9988646270024662E-2</c:v>
                </c:pt>
                <c:pt idx="388">
                  <c:v>5.9779289956856885E-2</c:v>
                </c:pt>
                <c:pt idx="389">
                  <c:v>5.956326704493127E-2</c:v>
                </c:pt>
                <c:pt idx="390">
                  <c:v>5.9348434439468842E-2</c:v>
                </c:pt>
                <c:pt idx="391">
                  <c:v>5.9141918728409702E-2</c:v>
                </c:pt>
                <c:pt idx="392">
                  <c:v>5.89499318381227E-2</c:v>
                </c:pt>
                <c:pt idx="393">
                  <c:v>5.8777336603141689E-2</c:v>
                </c:pt>
                <c:pt idx="394">
                  <c:v>5.8627763127741171E-2</c:v>
                </c:pt>
                <c:pt idx="395">
                  <c:v>5.8502719409841704E-2</c:v>
                </c:pt>
                <c:pt idx="396">
                  <c:v>5.8402466576654981E-2</c:v>
                </c:pt>
                <c:pt idx="397">
                  <c:v>5.8325955992755522E-2</c:v>
                </c:pt>
                <c:pt idx="398">
                  <c:v>5.8271085842988526E-2</c:v>
                </c:pt>
                <c:pt idx="399">
                  <c:v>5.8234878374396205E-2</c:v>
                </c:pt>
                <c:pt idx="400">
                  <c:v>5.8213783543780623E-2</c:v>
                </c:pt>
                <c:pt idx="401">
                  <c:v>5.8203834646912839E-2</c:v>
                </c:pt>
                <c:pt idx="402">
                  <c:v>5.8200943990304857E-2</c:v>
                </c:pt>
                <c:pt idx="403">
                  <c:v>5.820095162768258E-2</c:v>
                </c:pt>
                <c:pt idx="404">
                  <c:v>5.8199923194272446E-2</c:v>
                </c:pt>
                <c:pt idx="405">
                  <c:v>5.8194086108772865E-2</c:v>
                </c:pt>
                <c:pt idx="406">
                  <c:v>5.8180369576621219E-2</c:v>
                </c:pt>
                <c:pt idx="407">
                  <c:v>5.8156738782575684E-2</c:v>
                </c:pt>
                <c:pt idx="408">
                  <c:v>5.8122190286827073E-2</c:v>
                </c:pt>
                <c:pt idx="409">
                  <c:v>5.8076881788702801E-2</c:v>
                </c:pt>
                <c:pt idx="410">
                  <c:v>5.8022110709137792E-2</c:v>
                </c:pt>
                <c:pt idx="411">
                  <c:v>5.79600592792896E-2</c:v>
                </c:pt>
                <c:pt idx="412">
                  <c:v>5.7893823280787633E-2</c:v>
                </c:pt>
                <c:pt idx="413">
                  <c:v>5.7826720289745434E-2</c:v>
                </c:pt>
                <c:pt idx="414">
                  <c:v>5.7761990100521229E-2</c:v>
                </c:pt>
                <c:pt idx="415">
                  <c:v>5.7702350651181566E-2</c:v>
                </c:pt>
                <c:pt idx="416">
                  <c:v>5.7649754437601251E-2</c:v>
                </c:pt>
                <c:pt idx="417">
                  <c:v>5.7605405997539584E-2</c:v>
                </c:pt>
                <c:pt idx="418">
                  <c:v>5.7569164635932479E-2</c:v>
                </c:pt>
                <c:pt idx="419">
                  <c:v>5.7540310686600642E-2</c:v>
                </c:pt>
                <c:pt idx="420">
                  <c:v>5.751740221229755E-2</c:v>
                </c:pt>
                <c:pt idx="421">
                  <c:v>5.7498456817142433E-2</c:v>
                </c:pt>
                <c:pt idx="422">
                  <c:v>5.7481194861429399E-2</c:v>
                </c:pt>
                <c:pt idx="423">
                  <c:v>5.7463403702980573E-2</c:v>
                </c:pt>
                <c:pt idx="424">
                  <c:v>5.7443122740347616E-2</c:v>
                </c:pt>
                <c:pt idx="425">
                  <c:v>5.7418789008326435E-2</c:v>
                </c:pt>
                <c:pt idx="426">
                  <c:v>5.7389424420151804E-2</c:v>
                </c:pt>
                <c:pt idx="427">
                  <c:v>5.7354725006000612E-2</c:v>
                </c:pt>
                <c:pt idx="428">
                  <c:v>5.7314994202717989E-2</c:v>
                </c:pt>
                <c:pt idx="429">
                  <c:v>5.7270981131287146E-2</c:v>
                </c:pt>
                <c:pt idx="430">
                  <c:v>5.7223747644843906E-2</c:v>
                </c:pt>
                <c:pt idx="431">
                  <c:v>5.7174456935967982E-2</c:v>
                </c:pt>
                <c:pt idx="432">
                  <c:v>5.7124011242287845E-2</c:v>
                </c:pt>
                <c:pt idx="433">
                  <c:v>5.7073106099689415E-2</c:v>
                </c:pt>
                <c:pt idx="434">
                  <c:v>5.7022051165978763E-2</c:v>
                </c:pt>
                <c:pt idx="435">
                  <c:v>5.6970871616117524E-2</c:v>
                </c:pt>
                <c:pt idx="436">
                  <c:v>5.6919324134089143E-2</c:v>
                </c:pt>
                <c:pt idx="437">
                  <c:v>5.6866967856728852E-2</c:v>
                </c:pt>
                <c:pt idx="438">
                  <c:v>5.6813353443456047E-2</c:v>
                </c:pt>
                <c:pt idx="439">
                  <c:v>5.6757927364288384E-2</c:v>
                </c:pt>
                <c:pt idx="440">
                  <c:v>5.6700061307729525E-2</c:v>
                </c:pt>
                <c:pt idx="441">
                  <c:v>5.6639051075674546E-2</c:v>
                </c:pt>
                <c:pt idx="442">
                  <c:v>5.6574105384301583E-2</c:v>
                </c:pt>
                <c:pt idx="443">
                  <c:v>5.6504630196669882E-2</c:v>
                </c:pt>
                <c:pt idx="444">
                  <c:v>5.6430200110368221E-2</c:v>
                </c:pt>
                <c:pt idx="445">
                  <c:v>5.6350802490305392E-2</c:v>
                </c:pt>
                <c:pt idx="446">
                  <c:v>5.626717121459722E-2</c:v>
                </c:pt>
                <c:pt idx="447">
                  <c:v>5.618055766451438E-2</c:v>
                </c:pt>
                <c:pt idx="448">
                  <c:v>5.6093147057569022E-2</c:v>
                </c:pt>
                <c:pt idx="449">
                  <c:v>5.6007968815498479E-2</c:v>
                </c:pt>
                <c:pt idx="450">
                  <c:v>5.5928633527703171E-2</c:v>
                </c:pt>
                <c:pt idx="451">
                  <c:v>5.5859082521629549E-2</c:v>
                </c:pt>
                <c:pt idx="452">
                  <c:v>5.5803241008785802E-2</c:v>
                </c:pt>
                <c:pt idx="453">
                  <c:v>5.5764646380013716E-2</c:v>
                </c:pt>
                <c:pt idx="454">
                  <c:v>5.5746255628709912E-2</c:v>
                </c:pt>
                <c:pt idx="455">
                  <c:v>5.5750287578841179E-2</c:v>
                </c:pt>
                <c:pt idx="456">
                  <c:v>5.5777859747020202E-2</c:v>
                </c:pt>
                <c:pt idx="457">
                  <c:v>5.5829102795269925E-2</c:v>
                </c:pt>
                <c:pt idx="458">
                  <c:v>5.5903016580604765E-2</c:v>
                </c:pt>
                <c:pt idx="459">
                  <c:v>5.5998102919341791E-2</c:v>
                </c:pt>
                <c:pt idx="460">
                  <c:v>5.6112057718423515E-2</c:v>
                </c:pt>
                <c:pt idx="461">
                  <c:v>5.6241986112381556E-2</c:v>
                </c:pt>
                <c:pt idx="462">
                  <c:v>5.6384544861159146E-2</c:v>
                </c:pt>
                <c:pt idx="463">
                  <c:v>5.6536010546710293E-2</c:v>
                </c:pt>
                <c:pt idx="464">
                  <c:v>5.6692422369312642E-2</c:v>
                </c:pt>
                <c:pt idx="465">
                  <c:v>5.6849804883985423E-2</c:v>
                </c:pt>
                <c:pt idx="466">
                  <c:v>5.7004010459966344E-2</c:v>
                </c:pt>
                <c:pt idx="467">
                  <c:v>5.7151210801837396E-2</c:v>
                </c:pt>
                <c:pt idx="468">
                  <c:v>5.7287846664701693E-2</c:v>
                </c:pt>
                <c:pt idx="469">
                  <c:v>5.7410802110931393E-2</c:v>
                </c:pt>
                <c:pt idx="470">
                  <c:v>5.7517305133910124E-2</c:v>
                </c:pt>
                <c:pt idx="471">
                  <c:v>5.7604912341237324E-2</c:v>
                </c:pt>
                <c:pt idx="472">
                  <c:v>5.7671391188586711E-2</c:v>
                </c:pt>
                <c:pt idx="473">
                  <c:v>5.7714690717677722E-2</c:v>
                </c:pt>
                <c:pt idx="474">
                  <c:v>5.7732888493424436E-2</c:v>
                </c:pt>
                <c:pt idx="475">
                  <c:v>5.772426830954671E-2</c:v>
                </c:pt>
                <c:pt idx="476">
                  <c:v>5.768738325863363E-2</c:v>
                </c:pt>
                <c:pt idx="477">
                  <c:v>5.762139874102596E-2</c:v>
                </c:pt>
                <c:pt idx="478">
                  <c:v>5.7526468925872924E-2</c:v>
                </c:pt>
                <c:pt idx="479">
                  <c:v>5.7403952874991081E-2</c:v>
                </c:pt>
                <c:pt idx="480">
                  <c:v>5.7256635437749524E-2</c:v>
                </c:pt>
                <c:pt idx="481">
                  <c:v>5.7088822334859672E-2</c:v>
                </c:pt>
                <c:pt idx="482">
                  <c:v>5.6906127597943001E-2</c:v>
                </c:pt>
                <c:pt idx="483">
                  <c:v>5.6715223313308791E-2</c:v>
                </c:pt>
                <c:pt idx="484">
                  <c:v>5.6522978566505552E-2</c:v>
                </c:pt>
                <c:pt idx="485">
                  <c:v>5.6336303707529942E-2</c:v>
                </c:pt>
                <c:pt idx="486">
                  <c:v>5.6161343097581709E-2</c:v>
                </c:pt>
                <c:pt idx="487">
                  <c:v>5.6003089263505723E-2</c:v>
                </c:pt>
                <c:pt idx="488">
                  <c:v>5.5864998154387793E-2</c:v>
                </c:pt>
                <c:pt idx="489">
                  <c:v>5.5748966165007255E-2</c:v>
                </c:pt>
                <c:pt idx="490">
                  <c:v>5.565526336588425E-2</c:v>
                </c:pt>
                <c:pt idx="491">
                  <c:v>5.5582912819065015E-2</c:v>
                </c:pt>
                <c:pt idx="492">
                  <c:v>5.5529828732546041E-2</c:v>
                </c:pt>
                <c:pt idx="493">
                  <c:v>5.54933535821375E-2</c:v>
                </c:pt>
                <c:pt idx="494">
                  <c:v>5.5470365290053496E-2</c:v>
                </c:pt>
                <c:pt idx="495">
                  <c:v>5.5457654897140433E-2</c:v>
                </c:pt>
                <c:pt idx="496">
                  <c:v>5.545212734092092E-2</c:v>
                </c:pt>
                <c:pt idx="497">
                  <c:v>5.5451025148056395E-2</c:v>
                </c:pt>
                <c:pt idx="498">
                  <c:v>5.545177458843617E-2</c:v>
                </c:pt>
                <c:pt idx="499">
                  <c:v>5.5452075589214764E-2</c:v>
                </c:pt>
                <c:pt idx="500">
                  <c:v>5.5450064686395802E-2</c:v>
                </c:pt>
                <c:pt idx="501">
                  <c:v>5.544374219336938E-2</c:v>
                </c:pt>
                <c:pt idx="502">
                  <c:v>5.543089472278509E-2</c:v>
                </c:pt>
                <c:pt idx="503">
                  <c:v>5.5409109809777174E-2</c:v>
                </c:pt>
                <c:pt idx="504">
                  <c:v>5.5375570231071924E-2</c:v>
                </c:pt>
                <c:pt idx="505">
                  <c:v>5.532762668025909E-2</c:v>
                </c:pt>
                <c:pt idx="506">
                  <c:v>5.5262884275610775E-2</c:v>
                </c:pt>
                <c:pt idx="507">
                  <c:v>5.517964122612351E-2</c:v>
                </c:pt>
                <c:pt idx="508">
                  <c:v>5.5077330354049513E-2</c:v>
                </c:pt>
                <c:pt idx="509">
                  <c:v>5.4956848093088602E-2</c:v>
                </c:pt>
                <c:pt idx="510">
                  <c:v>5.4820683643759964E-2</c:v>
                </c:pt>
                <c:pt idx="511">
                  <c:v>5.4672983724223939E-2</c:v>
                </c:pt>
                <c:pt idx="512">
                  <c:v>5.451912056007923E-2</c:v>
                </c:pt>
                <c:pt idx="513">
                  <c:v>5.4365749508730014E-2</c:v>
                </c:pt>
                <c:pt idx="514">
                  <c:v>5.421977745641663E-2</c:v>
                </c:pt>
                <c:pt idx="515">
                  <c:v>5.408777004315158E-2</c:v>
                </c:pt>
                <c:pt idx="516">
                  <c:v>5.3975340109976282E-2</c:v>
                </c:pt>
                <c:pt idx="517">
                  <c:v>5.3886378971969753E-2</c:v>
                </c:pt>
                <c:pt idx="518">
                  <c:v>5.3822706405816073E-2</c:v>
                </c:pt>
                <c:pt idx="519">
                  <c:v>5.3783979075044432E-2</c:v>
                </c:pt>
                <c:pt idx="520">
                  <c:v>5.3767597105304453E-2</c:v>
                </c:pt>
                <c:pt idx="521">
                  <c:v>5.3769097149315132E-2</c:v>
                </c:pt>
                <c:pt idx="522">
                  <c:v>5.3782799478428414E-2</c:v>
                </c:pt>
                <c:pt idx="523">
                  <c:v>5.380224204369384E-2</c:v>
                </c:pt>
                <c:pt idx="524">
                  <c:v>5.3820905114665203E-2</c:v>
                </c:pt>
                <c:pt idx="525">
                  <c:v>5.3832992835618654E-2</c:v>
                </c:pt>
                <c:pt idx="526">
                  <c:v>5.3833912172344844E-2</c:v>
                </c:pt>
                <c:pt idx="527">
                  <c:v>5.3820583754331366E-2</c:v>
                </c:pt>
                <c:pt idx="528">
                  <c:v>5.3791686998490885E-2</c:v>
                </c:pt>
                <c:pt idx="529">
                  <c:v>5.3747717673281174E-2</c:v>
                </c:pt>
                <c:pt idx="530">
                  <c:v>5.3690696044358964E-2</c:v>
                </c:pt>
                <c:pt idx="531">
                  <c:v>5.3623975383096274E-2</c:v>
                </c:pt>
                <c:pt idx="532">
                  <c:v>5.3552207195065142E-2</c:v>
                </c:pt>
                <c:pt idx="533">
                  <c:v>5.3480340445263112E-2</c:v>
                </c:pt>
                <c:pt idx="534">
                  <c:v>5.3413490522908849E-2</c:v>
                </c:pt>
                <c:pt idx="535">
                  <c:v>5.3356361479965225E-2</c:v>
                </c:pt>
                <c:pt idx="536">
                  <c:v>5.3312958837661593E-2</c:v>
                </c:pt>
                <c:pt idx="537">
                  <c:v>5.328641991092211E-2</c:v>
                </c:pt>
                <c:pt idx="538">
                  <c:v>5.3278528793364692E-2</c:v>
                </c:pt>
                <c:pt idx="539">
                  <c:v>5.328958690790609E-2</c:v>
                </c:pt>
                <c:pt idx="540">
                  <c:v>5.3318456743835042E-2</c:v>
                </c:pt>
                <c:pt idx="541">
                  <c:v>5.3362613189808152E-2</c:v>
                </c:pt>
                <c:pt idx="542">
                  <c:v>5.3418286276565835E-2</c:v>
                </c:pt>
                <c:pt idx="543">
                  <c:v>5.3480846680258425E-2</c:v>
                </c:pt>
                <c:pt idx="544">
                  <c:v>5.3545157758466855E-2</c:v>
                </c:pt>
                <c:pt idx="545">
                  <c:v>5.3606179636843672E-2</c:v>
                </c:pt>
                <c:pt idx="546">
                  <c:v>5.3659254309443384E-2</c:v>
                </c:pt>
                <c:pt idx="547">
                  <c:v>5.3700526120870826E-2</c:v>
                </c:pt>
                <c:pt idx="548">
                  <c:v>5.3727262668549353E-2</c:v>
                </c:pt>
                <c:pt idx="549">
                  <c:v>5.3737960537687944E-2</c:v>
                </c:pt>
                <c:pt idx="550">
                  <c:v>5.3732214120091215E-2</c:v>
                </c:pt>
                <c:pt idx="551">
                  <c:v>5.3710687916035664E-2</c:v>
                </c:pt>
                <c:pt idx="552">
                  <c:v>5.3674830741328776E-2</c:v>
                </c:pt>
                <c:pt idx="553">
                  <c:v>5.3626608386197046E-2</c:v>
                </c:pt>
                <c:pt idx="554">
                  <c:v>5.3568283917512741E-2</c:v>
                </c:pt>
                <c:pt idx="555">
                  <c:v>5.3502164556762113E-2</c:v>
                </c:pt>
                <c:pt idx="556">
                  <c:v>5.3430423079604716E-2</c:v>
                </c:pt>
                <c:pt idx="557">
                  <c:v>5.335520008490547E-2</c:v>
                </c:pt>
                <c:pt idx="558">
                  <c:v>5.3278438485385472E-2</c:v>
                </c:pt>
                <c:pt idx="559">
                  <c:v>5.3201973477483351E-2</c:v>
                </c:pt>
                <c:pt idx="560">
                  <c:v>5.3127555820805542E-2</c:v>
                </c:pt>
                <c:pt idx="561">
                  <c:v>5.3056827778747935E-2</c:v>
                </c:pt>
                <c:pt idx="562">
                  <c:v>5.2991290333626512E-2</c:v>
                </c:pt>
                <c:pt idx="563">
                  <c:v>5.293225526994659E-2</c:v>
                </c:pt>
                <c:pt idx="564">
                  <c:v>5.2880631160542431E-2</c:v>
                </c:pt>
                <c:pt idx="565">
                  <c:v>5.2836929091209732E-2</c:v>
                </c:pt>
                <c:pt idx="566">
                  <c:v>5.2801310865498254E-2</c:v>
                </c:pt>
                <c:pt idx="567">
                  <c:v>5.2773591301935451E-2</c:v>
                </c:pt>
                <c:pt idx="568">
                  <c:v>5.2753387284436556E-2</c:v>
                </c:pt>
                <c:pt idx="569">
                  <c:v>5.2740362435559074E-2</c:v>
                </c:pt>
                <c:pt idx="570">
                  <c:v>5.2734455673841142E-2</c:v>
                </c:pt>
                <c:pt idx="571">
                  <c:v>5.2735806667341921E-2</c:v>
                </c:pt>
                <c:pt idx="572">
                  <c:v>5.2745221945639575E-2</c:v>
                </c:pt>
                <c:pt idx="573">
                  <c:v>5.2763795430497681E-2</c:v>
                </c:pt>
                <c:pt idx="574">
                  <c:v>5.2792647394519561E-2</c:v>
                </c:pt>
                <c:pt idx="575">
                  <c:v>5.2832588588933041E-2</c:v>
                </c:pt>
                <c:pt idx="576">
                  <c:v>5.2883538079743671E-2</c:v>
                </c:pt>
                <c:pt idx="577">
                  <c:v>5.2944316530332505E-2</c:v>
                </c:pt>
                <c:pt idx="578">
                  <c:v>5.3012314342579671E-2</c:v>
                </c:pt>
                <c:pt idx="579">
                  <c:v>5.3083542217031043E-2</c:v>
                </c:pt>
                <c:pt idx="580">
                  <c:v>5.3153022453890392E-2</c:v>
                </c:pt>
                <c:pt idx="581">
                  <c:v>5.321506795371788E-2</c:v>
                </c:pt>
                <c:pt idx="582">
                  <c:v>5.326406675166425E-2</c:v>
                </c:pt>
                <c:pt idx="583">
                  <c:v>5.3295137418072264E-2</c:v>
                </c:pt>
                <c:pt idx="584">
                  <c:v>5.3304582348416042E-2</c:v>
                </c:pt>
                <c:pt idx="585">
                  <c:v>5.3290630149455745E-2</c:v>
                </c:pt>
                <c:pt idx="586">
                  <c:v>5.325335615516192E-2</c:v>
                </c:pt>
                <c:pt idx="587">
                  <c:v>5.3194649768429164E-2</c:v>
                </c:pt>
                <c:pt idx="588">
                  <c:v>5.3117948264203275E-2</c:v>
                </c:pt>
                <c:pt idx="589">
                  <c:v>5.3027693142334471E-2</c:v>
                </c:pt>
                <c:pt idx="590">
                  <c:v>5.2928961922670582E-2</c:v>
                </c:pt>
                <c:pt idx="591">
                  <c:v>5.2826903693090746E-2</c:v>
                </c:pt>
                <c:pt idx="592">
                  <c:v>5.2726320128148395E-2</c:v>
                </c:pt>
                <c:pt idx="593">
                  <c:v>5.2631353807714561E-2</c:v>
                </c:pt>
                <c:pt idx="594">
                  <c:v>5.2545212923307875E-2</c:v>
                </c:pt>
                <c:pt idx="595">
                  <c:v>5.2470296819957532E-2</c:v>
                </c:pt>
                <c:pt idx="596">
                  <c:v>5.2407978479469493E-2</c:v>
                </c:pt>
                <c:pt idx="597">
                  <c:v>5.2358839737012143E-2</c:v>
                </c:pt>
                <c:pt idx="598">
                  <c:v>5.2322672732605491E-2</c:v>
                </c:pt>
                <c:pt idx="599">
                  <c:v>5.229891807535194E-2</c:v>
                </c:pt>
                <c:pt idx="600">
                  <c:v>5.2286719943800686E-2</c:v>
                </c:pt>
                <c:pt idx="601">
                  <c:v>5.2285169873142336E-2</c:v>
                </c:pt>
                <c:pt idx="602">
                  <c:v>5.2293343017221695E-2</c:v>
                </c:pt>
                <c:pt idx="603">
                  <c:v>5.2310619547960492E-2</c:v>
                </c:pt>
                <c:pt idx="604">
                  <c:v>5.2336431218032532E-2</c:v>
                </c:pt>
                <c:pt idx="605">
                  <c:v>5.237026267477931E-2</c:v>
                </c:pt>
                <c:pt idx="606">
                  <c:v>5.2411469513178995E-2</c:v>
                </c:pt>
                <c:pt idx="607">
                  <c:v>5.2459138053031824E-2</c:v>
                </c:pt>
                <c:pt idx="608">
                  <c:v>5.2511997830298113E-2</c:v>
                </c:pt>
                <c:pt idx="609">
                  <c:v>5.2568290065637575E-2</c:v>
                </c:pt>
                <c:pt idx="610">
                  <c:v>5.2625803921123163E-2</c:v>
                </c:pt>
                <c:pt idx="611">
                  <c:v>5.2682080310040992E-2</c:v>
                </c:pt>
                <c:pt idx="612">
                  <c:v>5.2734357587316864E-2</c:v>
                </c:pt>
                <c:pt idx="613">
                  <c:v>5.2780024258871801E-2</c:v>
                </c:pt>
                <c:pt idx="614">
                  <c:v>5.2816914094646235E-2</c:v>
                </c:pt>
                <c:pt idx="615">
                  <c:v>5.2843326159529261E-2</c:v>
                </c:pt>
                <c:pt idx="616">
                  <c:v>5.2858456606659672E-2</c:v>
                </c:pt>
                <c:pt idx="617">
                  <c:v>5.2862154531480021E-2</c:v>
                </c:pt>
                <c:pt idx="618">
                  <c:v>5.285479151211759E-2</c:v>
                </c:pt>
                <c:pt idx="619">
                  <c:v>5.2837180528334353E-2</c:v>
                </c:pt>
                <c:pt idx="620">
                  <c:v>5.2810342684241313E-2</c:v>
                </c:pt>
                <c:pt idx="621">
                  <c:v>5.2775032778343084E-2</c:v>
                </c:pt>
                <c:pt idx="622">
                  <c:v>5.2732113805900066E-2</c:v>
                </c:pt>
                <c:pt idx="623">
                  <c:v>5.2682074830240323E-2</c:v>
                </c:pt>
                <c:pt idx="624">
                  <c:v>5.2625237926802702E-2</c:v>
                </c:pt>
                <c:pt idx="625">
                  <c:v>5.2561790429389021E-2</c:v>
                </c:pt>
                <c:pt idx="626">
                  <c:v>5.2492072150034423E-2</c:v>
                </c:pt>
                <c:pt idx="627">
                  <c:v>5.2416892691927244E-2</c:v>
                </c:pt>
                <c:pt idx="628">
                  <c:v>5.2337673226131191E-2</c:v>
                </c:pt>
                <c:pt idx="629">
                  <c:v>5.2256496833316693E-2</c:v>
                </c:pt>
                <c:pt idx="630">
                  <c:v>5.2176044795659453E-2</c:v>
                </c:pt>
                <c:pt idx="631">
                  <c:v>5.2099479966971202E-2</c:v>
                </c:pt>
                <c:pt idx="632">
                  <c:v>5.2030258619846351E-2</c:v>
                </c:pt>
                <c:pt idx="633">
                  <c:v>5.1971745036788281E-2</c:v>
                </c:pt>
                <c:pt idx="634">
                  <c:v>5.1927024376004535E-2</c:v>
                </c:pt>
                <c:pt idx="635">
                  <c:v>5.1898448805891714E-2</c:v>
                </c:pt>
                <c:pt idx="636">
                  <c:v>5.188746439819155E-2</c:v>
                </c:pt>
                <c:pt idx="637">
                  <c:v>5.1894487637987062E-2</c:v>
                </c:pt>
                <c:pt idx="638">
                  <c:v>5.19188728732713E-2</c:v>
                </c:pt>
                <c:pt idx="639">
                  <c:v>5.19590035478526E-2</c:v>
                </c:pt>
                <c:pt idx="640">
                  <c:v>5.2012572926112666E-2</c:v>
                </c:pt>
                <c:pt idx="641">
                  <c:v>5.2076787339687472E-2</c:v>
                </c:pt>
                <c:pt idx="642">
                  <c:v>5.2148615010112004E-2</c:v>
                </c:pt>
                <c:pt idx="643">
                  <c:v>5.222504438434869E-2</c:v>
                </c:pt>
                <c:pt idx="644">
                  <c:v>5.2303247672033371E-2</c:v>
                </c:pt>
                <c:pt idx="645">
                  <c:v>5.2380726929311242E-2</c:v>
                </c:pt>
                <c:pt idx="646">
                  <c:v>5.2455283258047082E-2</c:v>
                </c:pt>
                <c:pt idx="647">
                  <c:v>5.2524879573184975E-2</c:v>
                </c:pt>
                <c:pt idx="648">
                  <c:v>5.2587581452622816E-2</c:v>
                </c:pt>
                <c:pt idx="649">
                  <c:v>5.2641396031939812E-2</c:v>
                </c:pt>
                <c:pt idx="650">
                  <c:v>5.2684287058553811E-2</c:v>
                </c:pt>
                <c:pt idx="651">
                  <c:v>5.2714140273717305E-2</c:v>
                </c:pt>
                <c:pt idx="652">
                  <c:v>5.272911279007203E-2</c:v>
                </c:pt>
                <c:pt idx="653">
                  <c:v>5.2727814039916415E-2</c:v>
                </c:pt>
                <c:pt idx="654">
                  <c:v>5.2709545152336543E-2</c:v>
                </c:pt>
                <c:pt idx="655">
                  <c:v>5.2674677831868452E-2</c:v>
                </c:pt>
                <c:pt idx="656">
                  <c:v>5.2624794742312402E-2</c:v>
                </c:pt>
                <c:pt idx="657">
                  <c:v>5.2562659459630665E-2</c:v>
                </c:pt>
                <c:pt idx="658">
                  <c:v>5.2492528623647623E-2</c:v>
                </c:pt>
                <c:pt idx="659">
                  <c:v>5.2419548480436153E-2</c:v>
                </c:pt>
                <c:pt idx="660">
                  <c:v>5.2349362500009052E-2</c:v>
                </c:pt>
                <c:pt idx="661">
                  <c:v>5.228757093679938E-2</c:v>
                </c:pt>
                <c:pt idx="662">
                  <c:v>5.223913067480887E-2</c:v>
                </c:pt>
                <c:pt idx="663">
                  <c:v>5.2207764299905715E-2</c:v>
                </c:pt>
                <c:pt idx="664">
                  <c:v>5.2195538352237204E-2</c:v>
                </c:pt>
                <c:pt idx="665">
                  <c:v>5.220243921541453E-2</c:v>
                </c:pt>
                <c:pt idx="666">
                  <c:v>5.2226489881074853E-2</c:v>
                </c:pt>
                <c:pt idx="667">
                  <c:v>5.2263834163621389E-2</c:v>
                </c:pt>
                <c:pt idx="668">
                  <c:v>5.2309127962700194E-2</c:v>
                </c:pt>
                <c:pt idx="669">
                  <c:v>5.235610150043158E-2</c:v>
                </c:pt>
                <c:pt idx="670">
                  <c:v>5.2398161059921303E-2</c:v>
                </c:pt>
                <c:pt idx="671">
                  <c:v>5.2429015950955934E-2</c:v>
                </c:pt>
                <c:pt idx="672">
                  <c:v>5.2443217778102416E-2</c:v>
                </c:pt>
                <c:pt idx="673">
                  <c:v>5.243659889273862E-2</c:v>
                </c:pt>
                <c:pt idx="674">
                  <c:v>5.240671436052078E-2</c:v>
                </c:pt>
                <c:pt idx="675">
                  <c:v>5.2352882308819293E-2</c:v>
                </c:pt>
                <c:pt idx="676">
                  <c:v>5.2276212523993913E-2</c:v>
                </c:pt>
                <c:pt idx="677">
                  <c:v>5.2179467487684733E-2</c:v>
                </c:pt>
                <c:pt idx="678">
                  <c:v>5.2066807583457074E-2</c:v>
                </c:pt>
                <c:pt idx="679">
                  <c:v>5.1943384563425295E-2</c:v>
                </c:pt>
                <c:pt idx="680">
                  <c:v>5.1814903470129292E-2</c:v>
                </c:pt>
                <c:pt idx="681">
                  <c:v>5.1687142168432183E-2</c:v>
                </c:pt>
                <c:pt idx="682">
                  <c:v>5.1565526260213011E-2</c:v>
                </c:pt>
                <c:pt idx="683">
                  <c:v>5.1454828107828213E-2</c:v>
                </c:pt>
                <c:pt idx="684">
                  <c:v>5.1358943478930462E-2</c:v>
                </c:pt>
                <c:pt idx="685">
                  <c:v>5.128076347473226E-2</c:v>
                </c:pt>
                <c:pt idx="686">
                  <c:v>5.1222225846800411E-2</c:v>
                </c:pt>
                <c:pt idx="687">
                  <c:v>5.1184395651203994E-2</c:v>
                </c:pt>
                <c:pt idx="688">
                  <c:v>5.1168029752666662E-2</c:v>
                </c:pt>
                <c:pt idx="689">
                  <c:v>5.1173265189707731E-2</c:v>
                </c:pt>
                <c:pt idx="690">
                  <c:v>5.1199918509629849E-2</c:v>
                </c:pt>
                <c:pt idx="691">
                  <c:v>5.1247528185961691E-2</c:v>
                </c:pt>
                <c:pt idx="692">
                  <c:v>5.1314959908267919E-2</c:v>
                </c:pt>
                <c:pt idx="693">
                  <c:v>5.140085036969403E-2</c:v>
                </c:pt>
                <c:pt idx="694">
                  <c:v>5.1503191539414656E-2</c:v>
                </c:pt>
                <c:pt idx="695">
                  <c:v>5.161935962655928E-2</c:v>
                </c:pt>
                <c:pt idx="696">
                  <c:v>5.1746309456868873E-2</c:v>
                </c:pt>
                <c:pt idx="697">
                  <c:v>5.1880885139688283E-2</c:v>
                </c:pt>
                <c:pt idx="698">
                  <c:v>5.201988675152977E-2</c:v>
                </c:pt>
                <c:pt idx="699">
                  <c:v>5.2160773274757391E-2</c:v>
                </c:pt>
                <c:pt idx="700">
                  <c:v>5.2301811818251095E-2</c:v>
                </c:pt>
                <c:pt idx="701">
                  <c:v>5.2442044778626601E-2</c:v>
                </c:pt>
                <c:pt idx="702">
                  <c:v>5.2581108261160664E-2</c:v>
                </c:pt>
                <c:pt idx="703">
                  <c:v>5.2718858761932795E-2</c:v>
                </c:pt>
                <c:pt idx="704">
                  <c:v>5.2854814765705263E-2</c:v>
                </c:pt>
                <c:pt idx="705">
                  <c:v>5.298806302881514E-2</c:v>
                </c:pt>
                <c:pt idx="706">
                  <c:v>5.3116619747624653E-2</c:v>
                </c:pt>
                <c:pt idx="707">
                  <c:v>5.3237653716246766E-2</c:v>
                </c:pt>
                <c:pt idx="708">
                  <c:v>5.3347689039272735E-2</c:v>
                </c:pt>
                <c:pt idx="709">
                  <c:v>5.344346378580473E-2</c:v>
                </c:pt>
                <c:pt idx="710">
                  <c:v>5.3522427847611631E-2</c:v>
                </c:pt>
                <c:pt idx="711">
                  <c:v>5.3583289548398055E-2</c:v>
                </c:pt>
                <c:pt idx="712">
                  <c:v>5.3626364303153221E-2</c:v>
                </c:pt>
                <c:pt idx="713">
                  <c:v>5.3653489121003782E-2</c:v>
                </c:pt>
                <c:pt idx="714">
                  <c:v>5.3667753421825594E-2</c:v>
                </c:pt>
                <c:pt idx="715">
                  <c:v>5.3672936186690695E-2</c:v>
                </c:pt>
                <c:pt idx="716">
                  <c:v>5.3672883354589175E-2</c:v>
                </c:pt>
                <c:pt idx="717">
                  <c:v>5.3671128284716971E-2</c:v>
                </c:pt>
                <c:pt idx="718">
                  <c:v>5.3670700905842396E-2</c:v>
                </c:pt>
                <c:pt idx="719">
                  <c:v>5.3674042237076926E-2</c:v>
                </c:pt>
                <c:pt idx="720">
                  <c:v>5.3683336594865863E-2</c:v>
                </c:pt>
                <c:pt idx="721">
                  <c:v>5.370062076953281E-2</c:v>
                </c:pt>
                <c:pt idx="722">
                  <c:v>5.3727901348738415E-2</c:v>
                </c:pt>
                <c:pt idx="723">
                  <c:v>5.376689121891632E-2</c:v>
                </c:pt>
                <c:pt idx="724">
                  <c:v>5.381853506097059E-2</c:v>
                </c:pt>
                <c:pt idx="725">
                  <c:v>5.3882413304490832E-2</c:v>
                </c:pt>
                <c:pt idx="726">
                  <c:v>5.3956179304735161E-2</c:v>
                </c:pt>
                <c:pt idx="727">
                  <c:v>5.4035244590351535E-2</c:v>
                </c:pt>
                <c:pt idx="728">
                  <c:v>5.4112929964091436E-2</c:v>
                </c:pt>
                <c:pt idx="729">
                  <c:v>5.4180896855032371E-2</c:v>
                </c:pt>
                <c:pt idx="730">
                  <c:v>5.4230372357957961E-2</c:v>
                </c:pt>
                <c:pt idx="731">
                  <c:v>5.4253216390984134E-2</c:v>
                </c:pt>
                <c:pt idx="732">
                  <c:v>5.4243160327092851E-2</c:v>
                </c:pt>
                <c:pt idx="733">
                  <c:v>5.4196692032080863E-2</c:v>
                </c:pt>
                <c:pt idx="734">
                  <c:v>5.4113477249751199E-2</c:v>
                </c:pt>
                <c:pt idx="735">
                  <c:v>5.3996502175587213E-2</c:v>
                </c:pt>
                <c:pt idx="736">
                  <c:v>5.3851553152093126E-2</c:v>
                </c:pt>
                <c:pt idx="737">
                  <c:v>5.3686177684826981E-2</c:v>
                </c:pt>
                <c:pt idx="738">
                  <c:v>5.3508899572731514E-2</c:v>
                </c:pt>
                <c:pt idx="739">
                  <c:v>5.3328169333399143E-2</c:v>
                </c:pt>
                <c:pt idx="740">
                  <c:v>5.3151876204669796E-2</c:v>
                </c:pt>
                <c:pt idx="741">
                  <c:v>5.2986806781897842E-2</c:v>
                </c:pt>
                <c:pt idx="742">
                  <c:v>5.283822582007433E-2</c:v>
                </c:pt>
                <c:pt idx="743">
                  <c:v>5.2710175550332181E-2</c:v>
                </c:pt>
                <c:pt idx="744">
                  <c:v>5.2605373627958182E-2</c:v>
                </c:pt>
                <c:pt idx="745">
                  <c:v>5.2525473315102371E-2</c:v>
                </c:pt>
                <c:pt idx="746">
                  <c:v>5.2471040977859686E-2</c:v>
                </c:pt>
                <c:pt idx="747">
                  <c:v>5.244176228507972E-2</c:v>
                </c:pt>
                <c:pt idx="748">
                  <c:v>5.2436766424149982E-2</c:v>
                </c:pt>
                <c:pt idx="749">
                  <c:v>5.2454417647503762E-2</c:v>
                </c:pt>
                <c:pt idx="750">
                  <c:v>5.2492691886794535E-2</c:v>
                </c:pt>
                <c:pt idx="751">
                  <c:v>5.2549387430841456E-2</c:v>
                </c:pt>
                <c:pt idx="752">
                  <c:v>5.2622075908379855E-2</c:v>
                </c:pt>
                <c:pt idx="753">
                  <c:v>5.2708182464328894E-2</c:v>
                </c:pt>
                <c:pt idx="754">
                  <c:v>5.2805092866260492E-2</c:v>
                </c:pt>
                <c:pt idx="755">
                  <c:v>5.2910672244505144E-2</c:v>
                </c:pt>
                <c:pt idx="756">
                  <c:v>5.3022680844493193E-2</c:v>
                </c:pt>
                <c:pt idx="757">
                  <c:v>5.3139129604101554E-2</c:v>
                </c:pt>
                <c:pt idx="758">
                  <c:v>5.3258264900653454E-2</c:v>
                </c:pt>
                <c:pt idx="759">
                  <c:v>5.3378477789186425E-2</c:v>
                </c:pt>
                <c:pt idx="760">
                  <c:v>5.3498265014614466E-2</c:v>
                </c:pt>
                <c:pt idx="761">
                  <c:v>5.3616050416351514E-2</c:v>
                </c:pt>
                <c:pt idx="762">
                  <c:v>5.373001432034806E-2</c:v>
                </c:pt>
                <c:pt idx="763">
                  <c:v>5.3838028371600996E-2</c:v>
                </c:pt>
                <c:pt idx="764">
                  <c:v>5.3937481448703153E-2</c:v>
                </c:pt>
                <c:pt idx="765">
                  <c:v>5.4024950640152371E-2</c:v>
                </c:pt>
                <c:pt idx="766">
                  <c:v>5.4097068804471994E-2</c:v>
                </c:pt>
                <c:pt idx="767">
                  <c:v>5.4149981871710093E-2</c:v>
                </c:pt>
                <c:pt idx="768">
                  <c:v>5.4179766715097347E-2</c:v>
                </c:pt>
                <c:pt idx="769">
                  <c:v>5.4183140484666693E-2</c:v>
                </c:pt>
                <c:pt idx="770">
                  <c:v>5.4156927550952826E-2</c:v>
                </c:pt>
                <c:pt idx="771">
                  <c:v>5.4099376383669052E-2</c:v>
                </c:pt>
                <c:pt idx="772">
                  <c:v>5.4010003870214061E-2</c:v>
                </c:pt>
                <c:pt idx="773">
                  <c:v>5.3889589870090675E-2</c:v>
                </c:pt>
                <c:pt idx="774">
                  <c:v>5.3740695997899192E-2</c:v>
                </c:pt>
                <c:pt idx="775">
                  <c:v>5.3566978053808091E-2</c:v>
                </c:pt>
                <c:pt idx="776">
                  <c:v>5.337299979358745E-2</c:v>
                </c:pt>
                <c:pt idx="777">
                  <c:v>5.3163938461907902E-2</c:v>
                </c:pt>
                <c:pt idx="778">
                  <c:v>5.2944984034483993E-2</c:v>
                </c:pt>
                <c:pt idx="779">
                  <c:v>5.2721175191027585E-2</c:v>
                </c:pt>
                <c:pt idx="780">
                  <c:v>5.2497025645633182E-2</c:v>
                </c:pt>
                <c:pt idx="781">
                  <c:v>5.2276221595065002E-2</c:v>
                </c:pt>
                <c:pt idx="782">
                  <c:v>5.2061657491754745E-2</c:v>
                </c:pt>
                <c:pt idx="783">
                  <c:v>5.1855199958772774E-2</c:v>
                </c:pt>
                <c:pt idx="784">
                  <c:v>5.1658273314230764E-2</c:v>
                </c:pt>
                <c:pt idx="785">
                  <c:v>5.147180421839595E-2</c:v>
                </c:pt>
                <c:pt idx="786">
                  <c:v>5.129652655963484E-2</c:v>
                </c:pt>
                <c:pt idx="787">
                  <c:v>5.1133184352386125E-2</c:v>
                </c:pt>
                <c:pt idx="788">
                  <c:v>5.0982723937058189E-2</c:v>
                </c:pt>
                <c:pt idx="789">
                  <c:v>5.0846498324961853E-2</c:v>
                </c:pt>
                <c:pt idx="790">
                  <c:v>5.0726094831854869E-2</c:v>
                </c:pt>
                <c:pt idx="791">
                  <c:v>5.0623514777280131E-2</c:v>
                </c:pt>
                <c:pt idx="792">
                  <c:v>5.0541086213063711E-2</c:v>
                </c:pt>
                <c:pt idx="793">
                  <c:v>5.0481173612091604E-2</c:v>
                </c:pt>
                <c:pt idx="794">
                  <c:v>5.0445885264418983E-2</c:v>
                </c:pt>
                <c:pt idx="795">
                  <c:v>5.0436742384502596E-2</c:v>
                </c:pt>
                <c:pt idx="796">
                  <c:v>5.0454363786031534E-2</c:v>
                </c:pt>
                <c:pt idx="797">
                  <c:v>5.0498236929583343E-2</c:v>
                </c:pt>
                <c:pt idx="798">
                  <c:v>5.0566072477445004E-2</c:v>
                </c:pt>
                <c:pt idx="799">
                  <c:v>5.0654025988582395E-2</c:v>
                </c:pt>
                <c:pt idx="800">
                  <c:v>5.075711240560285E-2</c:v>
                </c:pt>
                <c:pt idx="801">
                  <c:v>5.0868819912132608E-2</c:v>
                </c:pt>
                <c:pt idx="802">
                  <c:v>5.0981823061029018E-2</c:v>
                </c:pt>
                <c:pt idx="803">
                  <c:v>5.108846994798999E-2</c:v>
                </c:pt>
                <c:pt idx="804">
                  <c:v>5.1181585805301272E-2</c:v>
                </c:pt>
                <c:pt idx="805">
                  <c:v>5.1255142110555076E-2</c:v>
                </c:pt>
                <c:pt idx="806">
                  <c:v>5.1304838852230882E-2</c:v>
                </c:pt>
                <c:pt idx="807">
                  <c:v>5.1328663297878996E-2</c:v>
                </c:pt>
                <c:pt idx="808">
                  <c:v>5.1326997427110922E-2</c:v>
                </c:pt>
                <c:pt idx="809">
                  <c:v>5.1302579815998194E-2</c:v>
                </c:pt>
                <c:pt idx="810">
                  <c:v>5.1260082876472352E-2</c:v>
                </c:pt>
                <c:pt idx="811">
                  <c:v>5.1205496572935903E-2</c:v>
                </c:pt>
                <c:pt idx="812">
                  <c:v>5.1145325466017542E-2</c:v>
                </c:pt>
                <c:pt idx="813">
                  <c:v>5.1085562862247906E-2</c:v>
                </c:pt>
                <c:pt idx="814">
                  <c:v>5.1031180764372436E-2</c:v>
                </c:pt>
                <c:pt idx="815">
                  <c:v>5.0985507512246696E-2</c:v>
                </c:pt>
                <c:pt idx="816">
                  <c:v>5.0949960941017079E-2</c:v>
                </c:pt>
                <c:pt idx="817">
                  <c:v>5.0924178175612421E-2</c:v>
                </c:pt>
                <c:pt idx="818">
                  <c:v>5.0906456409243163E-2</c:v>
                </c:pt>
                <c:pt idx="819">
                  <c:v>5.0894345508804721E-2</c:v>
                </c:pt>
                <c:pt idx="820">
                  <c:v>5.0885394182287949E-2</c:v>
                </c:pt>
                <c:pt idx="821">
                  <c:v>5.0877764519258878E-2</c:v>
                </c:pt>
                <c:pt idx="822">
                  <c:v>5.0870728895365133E-2</c:v>
                </c:pt>
                <c:pt idx="823">
                  <c:v>5.0864839453478194E-2</c:v>
                </c:pt>
                <c:pt idx="824">
                  <c:v>5.0861973836229327E-2</c:v>
                </c:pt>
                <c:pt idx="825">
                  <c:v>5.0864865112113494E-2</c:v>
                </c:pt>
                <c:pt idx="826">
                  <c:v>5.0876513017598664E-2</c:v>
                </c:pt>
                <c:pt idx="827">
                  <c:v>5.0899540975662093E-2</c:v>
                </c:pt>
                <c:pt idx="828">
                  <c:v>5.0935626318678547E-2</c:v>
                </c:pt>
                <c:pt idx="829">
                  <c:v>5.0985017169212908E-2</c:v>
                </c:pt>
                <c:pt idx="830">
                  <c:v>5.1046334810609391E-2</c:v>
                </c:pt>
                <c:pt idx="831">
                  <c:v>5.111669364686857E-2</c:v>
                </c:pt>
                <c:pt idx="832">
                  <c:v>5.1192022299103676E-2</c:v>
                </c:pt>
                <c:pt idx="833">
                  <c:v>5.1267617403451614E-2</c:v>
                </c:pt>
                <c:pt idx="834">
                  <c:v>5.1338802475154093E-2</c:v>
                </c:pt>
                <c:pt idx="835">
                  <c:v>5.1401454008368541E-2</c:v>
                </c:pt>
                <c:pt idx="836">
                  <c:v>5.1452619398250611E-2</c:v>
                </c:pt>
                <c:pt idx="837">
                  <c:v>5.1490579490340332E-2</c:v>
                </c:pt>
                <c:pt idx="838">
                  <c:v>5.151491509943646E-2</c:v>
                </c:pt>
                <c:pt idx="839">
                  <c:v>5.152654001182741E-2</c:v>
                </c:pt>
                <c:pt idx="840">
                  <c:v>5.152722595893601E-2</c:v>
                </c:pt>
                <c:pt idx="841">
                  <c:v>5.1519501540086124E-2</c:v>
                </c:pt>
                <c:pt idx="842">
                  <c:v>5.1505991682597382E-2</c:v>
                </c:pt>
                <c:pt idx="843">
                  <c:v>5.1489878761064721E-2</c:v>
                </c:pt>
                <c:pt idx="844">
                  <c:v>5.1474403488919296E-2</c:v>
                </c:pt>
                <c:pt idx="845">
                  <c:v>5.146282658332621E-2</c:v>
                </c:pt>
                <c:pt idx="846">
                  <c:v>5.1458459612495414E-2</c:v>
                </c:pt>
                <c:pt idx="847">
                  <c:v>5.1464496395267935E-2</c:v>
                </c:pt>
                <c:pt idx="848">
                  <c:v>5.1483753760221219E-2</c:v>
                </c:pt>
                <c:pt idx="849">
                  <c:v>5.1518403946631174E-2</c:v>
                </c:pt>
                <c:pt idx="850">
                  <c:v>5.1569644506200621E-2</c:v>
                </c:pt>
                <c:pt idx="851">
                  <c:v>5.1637161743683026E-2</c:v>
                </c:pt>
                <c:pt idx="852">
                  <c:v>5.1718765248315285E-2</c:v>
                </c:pt>
                <c:pt idx="853">
                  <c:v>5.1810570367111133E-2</c:v>
                </c:pt>
                <c:pt idx="854">
                  <c:v>5.1906891170824712E-2</c:v>
                </c:pt>
                <c:pt idx="855">
                  <c:v>5.2000802693371651E-2</c:v>
                </c:pt>
                <c:pt idx="856">
                  <c:v>5.2084899255412175E-2</c:v>
                </c:pt>
                <c:pt idx="857">
                  <c:v>5.2152217659078494E-2</c:v>
                </c:pt>
                <c:pt idx="858">
                  <c:v>5.2197161100408014E-2</c:v>
                </c:pt>
                <c:pt idx="859">
                  <c:v>5.2216113666744161E-2</c:v>
                </c:pt>
                <c:pt idx="860">
                  <c:v>5.220806949686712E-2</c:v>
                </c:pt>
                <c:pt idx="861">
                  <c:v>5.2174647990824774E-2</c:v>
                </c:pt>
                <c:pt idx="862">
                  <c:v>5.211992147711033E-2</c:v>
                </c:pt>
                <c:pt idx="863">
                  <c:v>5.2049610599374879E-2</c:v>
                </c:pt>
                <c:pt idx="864">
                  <c:v>5.1970638693115995E-2</c:v>
                </c:pt>
                <c:pt idx="865">
                  <c:v>5.1890210049478351E-2</c:v>
                </c:pt>
                <c:pt idx="866">
                  <c:v>5.1814995986274426E-2</c:v>
                </c:pt>
                <c:pt idx="867">
                  <c:v>5.1750730193296922E-2</c:v>
                </c:pt>
                <c:pt idx="868">
                  <c:v>5.1701677988426585E-2</c:v>
                </c:pt>
                <c:pt idx="869">
                  <c:v>5.1670395127870992E-2</c:v>
                </c:pt>
                <c:pt idx="870">
                  <c:v>5.1657632816076444E-2</c:v>
                </c:pt>
                <c:pt idx="871">
                  <c:v>5.1662538294374741E-2</c:v>
                </c:pt>
                <c:pt idx="872">
                  <c:v>5.1682733670483733E-2</c:v>
                </c:pt>
                <c:pt idx="873">
                  <c:v>5.1714743145462753E-2</c:v>
                </c:pt>
                <c:pt idx="874">
                  <c:v>5.1754308769554426E-2</c:v>
                </c:pt>
                <c:pt idx="875">
                  <c:v>5.179678442890704E-2</c:v>
                </c:pt>
                <c:pt idx="876">
                  <c:v>5.1837574424946062E-2</c:v>
                </c:pt>
                <c:pt idx="877">
                  <c:v>5.1872552257722145E-2</c:v>
                </c:pt>
                <c:pt idx="878">
                  <c:v>5.1898396067569755E-2</c:v>
                </c:pt>
                <c:pt idx="879">
                  <c:v>5.1912893376012771E-2</c:v>
                </c:pt>
                <c:pt idx="880">
                  <c:v>5.19151065249795E-2</c:v>
                </c:pt>
                <c:pt idx="881">
                  <c:v>5.1905246499994326E-2</c:v>
                </c:pt>
                <c:pt idx="882">
                  <c:v>5.1884533237717162E-2</c:v>
                </c:pt>
                <c:pt idx="883">
                  <c:v>5.1854869965276343E-2</c:v>
                </c:pt>
                <c:pt idx="884">
                  <c:v>5.1818526526883936E-2</c:v>
                </c:pt>
                <c:pt idx="885">
                  <c:v>5.1777776534224385E-2</c:v>
                </c:pt>
                <c:pt idx="886">
                  <c:v>5.1734677028591872E-2</c:v>
                </c:pt>
                <c:pt idx="887">
                  <c:v>5.1690847997067392E-2</c:v>
                </c:pt>
                <c:pt idx="888">
                  <c:v>5.1647471072588845E-2</c:v>
                </c:pt>
                <c:pt idx="889">
                  <c:v>5.1605353993111364E-2</c:v>
                </c:pt>
                <c:pt idx="890">
                  <c:v>5.1565114617266095E-2</c:v>
                </c:pt>
                <c:pt idx="891">
                  <c:v>5.152732364125584E-2</c:v>
                </c:pt>
                <c:pt idx="892">
                  <c:v>5.1492985345753403E-2</c:v>
                </c:pt>
                <c:pt idx="893">
                  <c:v>5.1463154338247073E-2</c:v>
                </c:pt>
                <c:pt idx="894">
                  <c:v>5.1439227937194555E-2</c:v>
                </c:pt>
                <c:pt idx="895">
                  <c:v>5.1422913854159424E-2</c:v>
                </c:pt>
                <c:pt idx="896">
                  <c:v>5.1415748413599471E-2</c:v>
                </c:pt>
                <c:pt idx="897">
                  <c:v>5.1419466921646305E-2</c:v>
                </c:pt>
                <c:pt idx="898">
                  <c:v>5.1435569026965874E-2</c:v>
                </c:pt>
                <c:pt idx="899">
                  <c:v>5.1465084154935531E-2</c:v>
                </c:pt>
                <c:pt idx="900">
                  <c:v>5.1508403956351471E-2</c:v>
                </c:pt>
                <c:pt idx="901">
                  <c:v>5.1565242194453825E-2</c:v>
                </c:pt>
                <c:pt idx="902">
                  <c:v>5.1634518542955331E-2</c:v>
                </c:pt>
                <c:pt idx="903">
                  <c:v>5.1714381105595814E-2</c:v>
                </c:pt>
                <c:pt idx="904">
                  <c:v>5.1802182881500583E-2</c:v>
                </c:pt>
                <c:pt idx="905">
                  <c:v>5.1894819189138984E-2</c:v>
                </c:pt>
                <c:pt idx="906">
                  <c:v>5.1988667893866441E-2</c:v>
                </c:pt>
                <c:pt idx="907">
                  <c:v>5.2079855869506433E-2</c:v>
                </c:pt>
                <c:pt idx="908">
                  <c:v>5.2164444500730316E-2</c:v>
                </c:pt>
                <c:pt idx="909">
                  <c:v>5.223864703301459E-2</c:v>
                </c:pt>
                <c:pt idx="910">
                  <c:v>5.2299067911610791E-2</c:v>
                </c:pt>
                <c:pt idx="911">
                  <c:v>5.2342584924747491E-2</c:v>
                </c:pt>
                <c:pt idx="912">
                  <c:v>5.2367027733074265E-2</c:v>
                </c:pt>
                <c:pt idx="913">
                  <c:v>5.237080054726366E-2</c:v>
                </c:pt>
                <c:pt idx="914">
                  <c:v>5.2353104492275836E-2</c:v>
                </c:pt>
                <c:pt idx="915">
                  <c:v>5.231379888131818E-2</c:v>
                </c:pt>
                <c:pt idx="916">
                  <c:v>5.2253489767543362E-2</c:v>
                </c:pt>
                <c:pt idx="917">
                  <c:v>5.2173353473347166E-2</c:v>
                </c:pt>
                <c:pt idx="918">
                  <c:v>5.2075229117583471E-2</c:v>
                </c:pt>
                <c:pt idx="919">
                  <c:v>5.1961733000204596E-2</c:v>
                </c:pt>
                <c:pt idx="920">
                  <c:v>5.1836034976962493E-2</c:v>
                </c:pt>
                <c:pt idx="921">
                  <c:v>5.1702029834614305E-2</c:v>
                </c:pt>
                <c:pt idx="922">
                  <c:v>5.1564018720855344E-2</c:v>
                </c:pt>
                <c:pt idx="923">
                  <c:v>5.1427040939683193E-2</c:v>
                </c:pt>
                <c:pt idx="924">
                  <c:v>5.129650338586194E-2</c:v>
                </c:pt>
                <c:pt idx="925">
                  <c:v>5.1177944588717633E-2</c:v>
                </c:pt>
                <c:pt idx="926">
                  <c:v>5.1076626347860504E-2</c:v>
                </c:pt>
                <c:pt idx="927">
                  <c:v>5.0997182477596222E-2</c:v>
                </c:pt>
                <c:pt idx="928">
                  <c:v>5.0943414848762678E-2</c:v>
                </c:pt>
                <c:pt idx="929">
                  <c:v>5.0917856285822197E-2</c:v>
                </c:pt>
                <c:pt idx="930">
                  <c:v>5.092151647784178E-2</c:v>
                </c:pt>
                <c:pt idx="931">
                  <c:v>5.0953729494246952E-2</c:v>
                </c:pt>
                <c:pt idx="932">
                  <c:v>5.1012134304867583E-2</c:v>
                </c:pt>
                <c:pt idx="933">
                  <c:v>5.1092809003952341E-2</c:v>
                </c:pt>
                <c:pt idx="934">
                  <c:v>5.1190479000328783E-2</c:v>
                </c:pt>
                <c:pt idx="935">
                  <c:v>5.1298847769763713E-2</c:v>
                </c:pt>
                <c:pt idx="936">
                  <c:v>5.1411513057112085E-2</c:v>
                </c:pt>
                <c:pt idx="937">
                  <c:v>5.1522183575693971E-2</c:v>
                </c:pt>
                <c:pt idx="938">
                  <c:v>5.1625423906369976E-2</c:v>
                </c:pt>
                <c:pt idx="939">
                  <c:v>5.171708992825317E-2</c:v>
                </c:pt>
                <c:pt idx="940">
                  <c:v>5.179473895451147E-2</c:v>
                </c:pt>
                <c:pt idx="941">
                  <c:v>5.1857646696867543E-2</c:v>
                </c:pt>
                <c:pt idx="942">
                  <c:v>5.1906617974918384E-2</c:v>
                </c:pt>
                <c:pt idx="943">
                  <c:v>5.1943578778678563E-2</c:v>
                </c:pt>
                <c:pt idx="944">
                  <c:v>5.1970812281066439E-2</c:v>
                </c:pt>
                <c:pt idx="945">
                  <c:v>5.1990387713244886E-2</c:v>
                </c:pt>
                <c:pt idx="946">
                  <c:v>5.2003557291198814E-2</c:v>
                </c:pt>
                <c:pt idx="947">
                  <c:v>5.201005053088583E-2</c:v>
                </c:pt>
                <c:pt idx="948">
                  <c:v>5.2008936069494562E-2</c:v>
                </c:pt>
                <c:pt idx="949">
                  <c:v>5.1997989847183075E-2</c:v>
                </c:pt>
                <c:pt idx="950">
                  <c:v>5.197451550690016E-2</c:v>
                </c:pt>
                <c:pt idx="951">
                  <c:v>5.1935667202003141E-2</c:v>
                </c:pt>
                <c:pt idx="952">
                  <c:v>5.1879287152694992E-2</c:v>
                </c:pt>
                <c:pt idx="953">
                  <c:v>5.1804322243528315E-2</c:v>
                </c:pt>
                <c:pt idx="954">
                  <c:v>5.1711032966016583E-2</c:v>
                </c:pt>
                <c:pt idx="955">
                  <c:v>5.160109368957036E-2</c:v>
                </c:pt>
                <c:pt idx="956">
                  <c:v>5.1477386372830704E-2</c:v>
                </c:pt>
                <c:pt idx="957">
                  <c:v>5.1343648304717243E-2</c:v>
                </c:pt>
                <c:pt idx="958">
                  <c:v>5.1204099838652033E-2</c:v>
                </c:pt>
                <c:pt idx="959">
                  <c:v>5.1063015616300132E-2</c:v>
                </c:pt>
                <c:pt idx="960">
                  <c:v>5.0924188266615954E-2</c:v>
                </c:pt>
                <c:pt idx="961">
                  <c:v>5.0790862870791299E-2</c:v>
                </c:pt>
                <c:pt idx="962">
                  <c:v>5.0665565201964267E-2</c:v>
                </c:pt>
                <c:pt idx="963">
                  <c:v>5.0549988448808918E-2</c:v>
                </c:pt>
                <c:pt idx="964">
                  <c:v>5.0445080609708808E-2</c:v>
                </c:pt>
                <c:pt idx="965">
                  <c:v>5.0351210120301367E-2</c:v>
                </c:pt>
                <c:pt idx="966">
                  <c:v>5.026831868886885E-2</c:v>
                </c:pt>
                <c:pt idx="967">
                  <c:v>5.019622870699883E-2</c:v>
                </c:pt>
                <c:pt idx="968">
                  <c:v>5.0134829386028978E-2</c:v>
                </c:pt>
                <c:pt idx="969">
                  <c:v>5.0084043620425941E-2</c:v>
                </c:pt>
                <c:pt idx="970">
                  <c:v>5.0043963103728002E-2</c:v>
                </c:pt>
                <c:pt idx="971">
                  <c:v>5.0014517997803029E-2</c:v>
                </c:pt>
                <c:pt idx="972">
                  <c:v>4.9995804429799277E-2</c:v>
                </c:pt>
                <c:pt idx="973">
                  <c:v>4.9987687228283346E-2</c:v>
                </c:pt>
                <c:pt idx="974">
                  <c:v>4.9989749881836555E-2</c:v>
                </c:pt>
                <c:pt idx="975">
                  <c:v>5.0001381189302266E-2</c:v>
                </c:pt>
                <c:pt idx="976">
                  <c:v>5.0021751313206179E-2</c:v>
                </c:pt>
                <c:pt idx="977">
                  <c:v>5.0049890464307474E-2</c:v>
                </c:pt>
                <c:pt idx="978">
                  <c:v>5.0084888848583045E-2</c:v>
                </c:pt>
                <c:pt idx="979">
                  <c:v>5.0126073665124331E-2</c:v>
                </c:pt>
                <c:pt idx="980">
                  <c:v>5.0172924406382761E-2</c:v>
                </c:pt>
                <c:pt idx="981">
                  <c:v>5.0225096648291882E-2</c:v>
                </c:pt>
                <c:pt idx="982">
                  <c:v>5.0282238784201364E-2</c:v>
                </c:pt>
                <c:pt idx="983">
                  <c:v>5.0343986433502186E-2</c:v>
                </c:pt>
                <c:pt idx="984">
                  <c:v>5.0409468001771381E-2</c:v>
                </c:pt>
                <c:pt idx="985">
                  <c:v>5.0477190695578086E-2</c:v>
                </c:pt>
                <c:pt idx="986">
                  <c:v>5.0544981236427859E-2</c:v>
                </c:pt>
                <c:pt idx="987">
                  <c:v>5.0610055794253442E-2</c:v>
                </c:pt>
                <c:pt idx="988">
                  <c:v>5.066926549104895E-2</c:v>
                </c:pt>
                <c:pt idx="989">
                  <c:v>5.0719509585496571E-2</c:v>
                </c:pt>
                <c:pt idx="990">
                  <c:v>5.0758059626520573E-2</c:v>
                </c:pt>
                <c:pt idx="991">
                  <c:v>5.0783026726266618E-2</c:v>
                </c:pt>
                <c:pt idx="992">
                  <c:v>5.079347118264211E-2</c:v>
                </c:pt>
                <c:pt idx="993">
                  <c:v>5.0789891363218514E-2</c:v>
                </c:pt>
                <c:pt idx="994">
                  <c:v>5.0774075216072828E-2</c:v>
                </c:pt>
                <c:pt idx="995">
                  <c:v>5.0748966715949501E-2</c:v>
                </c:pt>
                <c:pt idx="996">
                  <c:v>5.0718534359439911E-2</c:v>
                </c:pt>
                <c:pt idx="997">
                  <c:v>5.0687178635596561E-2</c:v>
                </c:pt>
                <c:pt idx="998">
                  <c:v>5.0659745358257013E-2</c:v>
                </c:pt>
                <c:pt idx="999">
                  <c:v>5.0640929653737815E-2</c:v>
                </c:pt>
                <c:pt idx="1000">
                  <c:v>5.0634823944155145E-2</c:v>
                </c:pt>
                <c:pt idx="1001">
                  <c:v>5.06445167027837E-2</c:v>
                </c:pt>
                <c:pt idx="1002">
                  <c:v>5.0671596971701427E-2</c:v>
                </c:pt>
                <c:pt idx="1003">
                  <c:v>5.0716070378531992E-2</c:v>
                </c:pt>
                <c:pt idx="1004">
                  <c:v>5.0776005027148532E-2</c:v>
                </c:pt>
                <c:pt idx="1005">
                  <c:v>5.0847593631115094E-2</c:v>
                </c:pt>
                <c:pt idx="1006">
                  <c:v>5.0925472083043086E-2</c:v>
                </c:pt>
                <c:pt idx="1007">
                  <c:v>5.1003214747243474E-2</c:v>
                </c:pt>
                <c:pt idx="1008">
                  <c:v>5.1074047676197443E-2</c:v>
                </c:pt>
                <c:pt idx="1009">
                  <c:v>5.113167021742851E-2</c:v>
                </c:pt>
                <c:pt idx="1010">
                  <c:v>5.1170907165154406E-2</c:v>
                </c:pt>
                <c:pt idx="1011">
                  <c:v>5.1188589105796066E-2</c:v>
                </c:pt>
                <c:pt idx="1012">
                  <c:v>5.1183575801114156E-2</c:v>
                </c:pt>
                <c:pt idx="1013">
                  <c:v>5.1156864163684493E-2</c:v>
                </c:pt>
                <c:pt idx="1014">
                  <c:v>5.1111323830788563E-2</c:v>
                </c:pt>
                <c:pt idx="1015">
                  <c:v>5.1051124859116004E-2</c:v>
                </c:pt>
                <c:pt idx="1016">
                  <c:v>5.0981133018567527E-2</c:v>
                </c:pt>
                <c:pt idx="1017">
                  <c:v>5.0906145964927166E-2</c:v>
                </c:pt>
                <c:pt idx="1018">
                  <c:v>5.0830565171858209E-2</c:v>
                </c:pt>
                <c:pt idx="1019">
                  <c:v>5.0757920680273828E-2</c:v>
                </c:pt>
                <c:pt idx="1020">
                  <c:v>5.0690801570804904E-2</c:v>
                </c:pt>
                <c:pt idx="1021">
                  <c:v>5.0630875497804137E-2</c:v>
                </c:pt>
                <c:pt idx="1022">
                  <c:v>5.0579096247566846E-2</c:v>
                </c:pt>
                <c:pt idx="1023">
                  <c:v>5.0535896862741417E-2</c:v>
                </c:pt>
                <c:pt idx="1024">
                  <c:v>5.0501530548216822E-2</c:v>
                </c:pt>
                <c:pt idx="1025">
                  <c:v>5.0476067204583253E-2</c:v>
                </c:pt>
                <c:pt idx="1026">
                  <c:v>5.0459333114972089E-2</c:v>
                </c:pt>
                <c:pt idx="1027">
                  <c:v>5.0450957964751457E-2</c:v>
                </c:pt>
                <c:pt idx="1028">
                  <c:v>5.0450169479234357E-2</c:v>
                </c:pt>
                <c:pt idx="1029">
                  <c:v>5.0455862688127733E-2</c:v>
                </c:pt>
                <c:pt idx="1030">
                  <c:v>5.0466505653107167E-2</c:v>
                </c:pt>
                <c:pt idx="1031">
                  <c:v>5.0480262246396797E-2</c:v>
                </c:pt>
                <c:pt idx="1032">
                  <c:v>5.0495010939506126E-2</c:v>
                </c:pt>
                <c:pt idx="1033">
                  <c:v>5.0508657023456534E-2</c:v>
                </c:pt>
                <c:pt idx="1034">
                  <c:v>5.0519318887107791E-2</c:v>
                </c:pt>
                <c:pt idx="1035">
                  <c:v>5.052544734522809E-2</c:v>
                </c:pt>
                <c:pt idx="1036">
                  <c:v>5.0526038999580809E-2</c:v>
                </c:pt>
                <c:pt idx="1037">
                  <c:v>5.0520658804116748E-2</c:v>
                </c:pt>
                <c:pt idx="1038">
                  <c:v>5.0509510524107681E-2</c:v>
                </c:pt>
                <c:pt idx="1039">
                  <c:v>5.0493386740743905E-2</c:v>
                </c:pt>
                <c:pt idx="1040">
                  <c:v>5.0473562471315521E-2</c:v>
                </c:pt>
                <c:pt idx="1041">
                  <c:v>5.0451658318799761E-2</c:v>
                </c:pt>
                <c:pt idx="1042">
                  <c:v>5.0429643753444095E-2</c:v>
                </c:pt>
                <c:pt idx="1043">
                  <c:v>5.0409527696203972E-2</c:v>
                </c:pt>
                <c:pt idx="1044">
                  <c:v>5.0393323757131687E-2</c:v>
                </c:pt>
                <c:pt idx="1045">
                  <c:v>5.0382880316425301E-2</c:v>
                </c:pt>
                <c:pt idx="1046">
                  <c:v>5.0379716466576768E-2</c:v>
                </c:pt>
                <c:pt idx="1047">
                  <c:v>5.0384801857144876E-2</c:v>
                </c:pt>
                <c:pt idx="1048">
                  <c:v>5.0398518125134975E-2</c:v>
                </c:pt>
                <c:pt idx="1049">
                  <c:v>5.0420370263451281E-2</c:v>
                </c:pt>
                <c:pt idx="1050">
                  <c:v>5.0449223465908223E-2</c:v>
                </c:pt>
                <c:pt idx="1051">
                  <c:v>5.0483226915267333E-2</c:v>
                </c:pt>
                <c:pt idx="1052">
                  <c:v>5.0520041315581805E-2</c:v>
                </c:pt>
                <c:pt idx="1053">
                  <c:v>5.055704333166245E-2</c:v>
                </c:pt>
                <c:pt idx="1054">
                  <c:v>5.0591716015379457E-2</c:v>
                </c:pt>
                <c:pt idx="1055">
                  <c:v>5.0621981721235144E-2</c:v>
                </c:pt>
                <c:pt idx="1056">
                  <c:v>5.0646389153064991E-2</c:v>
                </c:pt>
                <c:pt idx="1057">
                  <c:v>5.0664312713814746E-2</c:v>
                </c:pt>
                <c:pt idx="1058">
                  <c:v>5.0675800416426831E-2</c:v>
                </c:pt>
                <c:pt idx="1059">
                  <c:v>5.0681478314612782E-2</c:v>
                </c:pt>
                <c:pt idx="1060">
                  <c:v>5.0682283718485058E-2</c:v>
                </c:pt>
                <c:pt idx="1061">
                  <c:v>5.0679076897925418E-2</c:v>
                </c:pt>
                <c:pt idx="1062">
                  <c:v>5.0672501209245741E-2</c:v>
                </c:pt>
                <c:pt idx="1063">
                  <c:v>5.0662959036009883E-2</c:v>
                </c:pt>
                <c:pt idx="1064">
                  <c:v>5.065055794354513E-2</c:v>
                </c:pt>
                <c:pt idx="1065">
                  <c:v>5.0635329517428343E-2</c:v>
                </c:pt>
                <c:pt idx="1066">
                  <c:v>5.0617579949144391E-2</c:v>
                </c:pt>
                <c:pt idx="1067">
                  <c:v>5.0598161472732661E-2</c:v>
                </c:pt>
                <c:pt idx="1068">
                  <c:v>5.0578682288015063E-2</c:v>
                </c:pt>
                <c:pt idx="1069">
                  <c:v>5.0561478792640425E-2</c:v>
                </c:pt>
                <c:pt idx="1070">
                  <c:v>5.0549428168222013E-2</c:v>
                </c:pt>
                <c:pt idx="1071">
                  <c:v>5.0545700438386638E-2</c:v>
                </c:pt>
                <c:pt idx="1072">
                  <c:v>5.0553103460012093E-2</c:v>
                </c:pt>
                <c:pt idx="1073">
                  <c:v>5.057352843158712E-2</c:v>
                </c:pt>
                <c:pt idx="1074">
                  <c:v>5.0607467799302752E-2</c:v>
                </c:pt>
                <c:pt idx="1075">
                  <c:v>5.0653615472977663E-2</c:v>
                </c:pt>
                <c:pt idx="1076">
                  <c:v>5.0708851904653948E-2</c:v>
                </c:pt>
                <c:pt idx="1077">
                  <c:v>5.0768369888524789E-2</c:v>
                </c:pt>
                <c:pt idx="1078">
                  <c:v>5.0826211629982535E-2</c:v>
                </c:pt>
                <c:pt idx="1079">
                  <c:v>5.08761065541724E-2</c:v>
                </c:pt>
                <c:pt idx="1080">
                  <c:v>5.0912037854092165E-2</c:v>
                </c:pt>
                <c:pt idx="1081">
                  <c:v>5.0929009686875228E-2</c:v>
                </c:pt>
                <c:pt idx="1082">
                  <c:v>5.0923773971860556E-2</c:v>
                </c:pt>
                <c:pt idx="1083">
                  <c:v>5.0894940843217967E-2</c:v>
                </c:pt>
                <c:pt idx="1084">
                  <c:v>5.0843470758144008E-2</c:v>
                </c:pt>
                <c:pt idx="1085">
                  <c:v>5.0772530441767556E-2</c:v>
                </c:pt>
                <c:pt idx="1086">
                  <c:v>5.0687099176434873E-2</c:v>
                </c:pt>
                <c:pt idx="1087">
                  <c:v>5.0593469288007967E-2</c:v>
                </c:pt>
                <c:pt idx="1088">
                  <c:v>5.0498661604143825E-2</c:v>
                </c:pt>
                <c:pt idx="1089">
                  <c:v>5.0409807159807828E-2</c:v>
                </c:pt>
                <c:pt idx="1090">
                  <c:v>5.033354388572326E-2</c:v>
                </c:pt>
                <c:pt idx="1091">
                  <c:v>5.0275434635219295E-2</c:v>
                </c:pt>
                <c:pt idx="1092">
                  <c:v>5.0239443992064432E-2</c:v>
                </c:pt>
                <c:pt idx="1093">
                  <c:v>5.0227725147732723E-2</c:v>
                </c:pt>
                <c:pt idx="1094">
                  <c:v>5.0240550700736138E-2</c:v>
                </c:pt>
                <c:pt idx="1095">
                  <c:v>5.0276259970235521E-2</c:v>
                </c:pt>
                <c:pt idx="1096">
                  <c:v>5.033170863942709E-2</c:v>
                </c:pt>
                <c:pt idx="1097">
                  <c:v>5.0402575356579694E-2</c:v>
                </c:pt>
                <c:pt idx="1098">
                  <c:v>5.0483724830846288E-2</c:v>
                </c:pt>
                <c:pt idx="1099">
                  <c:v>5.056961777056853E-2</c:v>
                </c:pt>
                <c:pt idx="1100">
                  <c:v>5.0654906114084935E-2</c:v>
                </c:pt>
                <c:pt idx="1101">
                  <c:v>5.0734689985908098E-2</c:v>
                </c:pt>
                <c:pt idx="1102">
                  <c:v>5.0804846682194434E-2</c:v>
                </c:pt>
                <c:pt idx="1103">
                  <c:v>5.0862329017782308E-2</c:v>
                </c:pt>
                <c:pt idx="1104">
                  <c:v>5.090530744319606E-2</c:v>
                </c:pt>
                <c:pt idx="1105">
                  <c:v>5.093327425231433E-2</c:v>
                </c:pt>
                <c:pt idx="1106">
                  <c:v>5.0947040395147539E-2</c:v>
                </c:pt>
                <c:pt idx="1107">
                  <c:v>5.0948547857333583E-2</c:v>
                </c:pt>
                <c:pt idx="1108">
                  <c:v>5.0940525315975885E-2</c:v>
                </c:pt>
                <c:pt idx="1109">
                  <c:v>5.0926408659122673E-2</c:v>
                </c:pt>
                <c:pt idx="1110">
                  <c:v>5.0909676939615831E-2</c:v>
                </c:pt>
                <c:pt idx="1111">
                  <c:v>5.0893525829436473E-2</c:v>
                </c:pt>
                <c:pt idx="1112">
                  <c:v>5.0880359474781166E-2</c:v>
                </c:pt>
                <c:pt idx="1113">
                  <c:v>5.0871681158075173E-2</c:v>
                </c:pt>
                <c:pt idx="1114">
                  <c:v>5.0868046995223556E-2</c:v>
                </c:pt>
                <c:pt idx="1115">
                  <c:v>5.0869007616317838E-2</c:v>
                </c:pt>
                <c:pt idx="1116">
                  <c:v>5.0873276271945572E-2</c:v>
                </c:pt>
                <c:pt idx="1117">
                  <c:v>5.0879159991263648E-2</c:v>
                </c:pt>
                <c:pt idx="1118">
                  <c:v>5.0884895984486159E-2</c:v>
                </c:pt>
                <c:pt idx="1119">
                  <c:v>5.08890603092267E-2</c:v>
                </c:pt>
                <c:pt idx="1120">
                  <c:v>5.0890568012394277E-2</c:v>
                </c:pt>
                <c:pt idx="1121">
                  <c:v>5.0889238584053142E-2</c:v>
                </c:pt>
                <c:pt idx="1122">
                  <c:v>5.0885391718022005E-2</c:v>
                </c:pt>
                <c:pt idx="1123">
                  <c:v>5.0879743547274585E-2</c:v>
                </c:pt>
                <c:pt idx="1124">
                  <c:v>5.0873269607289447E-2</c:v>
                </c:pt>
                <c:pt idx="1125">
                  <c:v>5.0866607903162366E-2</c:v>
                </c:pt>
                <c:pt idx="1126">
                  <c:v>5.0860248312002497E-2</c:v>
                </c:pt>
                <c:pt idx="1127">
                  <c:v>5.0854284802716386E-2</c:v>
                </c:pt>
                <c:pt idx="1128">
                  <c:v>5.0848438931935559E-2</c:v>
                </c:pt>
                <c:pt idx="1129">
                  <c:v>5.0842222743942844E-2</c:v>
                </c:pt>
                <c:pt idx="1130">
                  <c:v>5.0835113530175967E-2</c:v>
                </c:pt>
                <c:pt idx="1131">
                  <c:v>5.0826828073585906E-2</c:v>
                </c:pt>
                <c:pt idx="1132">
                  <c:v>5.0817546654139102E-2</c:v>
                </c:pt>
                <c:pt idx="1133">
                  <c:v>5.0807987239435186E-2</c:v>
                </c:pt>
                <c:pt idx="1134">
                  <c:v>5.0799329276830889E-2</c:v>
                </c:pt>
                <c:pt idx="1135">
                  <c:v>5.0793069068419107E-2</c:v>
                </c:pt>
                <c:pt idx="1136">
                  <c:v>5.0790929731028445E-2</c:v>
                </c:pt>
                <c:pt idx="1137">
                  <c:v>5.079447798339011E-2</c:v>
                </c:pt>
                <c:pt idx="1138">
                  <c:v>5.0804832782480304E-2</c:v>
                </c:pt>
                <c:pt idx="1139">
                  <c:v>5.0822441185682882E-2</c:v>
                </c:pt>
                <c:pt idx="1140">
                  <c:v>5.0846923862366236E-2</c:v>
                </c:pt>
                <c:pt idx="1141">
                  <c:v>5.0877125975412975E-2</c:v>
                </c:pt>
                <c:pt idx="1142">
                  <c:v>5.0911242588507322E-2</c:v>
                </c:pt>
                <c:pt idx="1143">
                  <c:v>5.0947166695999274E-2</c:v>
                </c:pt>
                <c:pt idx="1144">
                  <c:v>5.0982845616294466E-2</c:v>
                </c:pt>
                <c:pt idx="1145">
                  <c:v>5.1016679527102773E-2</c:v>
                </c:pt>
                <c:pt idx="1146">
                  <c:v>5.1047829300299524E-2</c:v>
                </c:pt>
                <c:pt idx="1147">
                  <c:v>5.1076376216805532E-2</c:v>
                </c:pt>
                <c:pt idx="1148">
                  <c:v>5.1103499010160661E-2</c:v>
                </c:pt>
                <c:pt idx="1149">
                  <c:v>5.1131292020650171E-2</c:v>
                </c:pt>
                <c:pt idx="1150">
                  <c:v>5.1162490841600905E-2</c:v>
                </c:pt>
                <c:pt idx="1151">
                  <c:v>5.1200179023942131E-2</c:v>
                </c:pt>
                <c:pt idx="1152">
                  <c:v>5.1247427612599782E-2</c:v>
                </c:pt>
                <c:pt idx="1153">
                  <c:v>5.1306884615022474E-2</c:v>
                </c:pt>
                <c:pt idx="1154">
                  <c:v>5.1380552774891973E-2</c:v>
                </c:pt>
                <c:pt idx="1155">
                  <c:v>5.1469542972215745E-2</c:v>
                </c:pt>
                <c:pt idx="1156">
                  <c:v>5.1574074519388481E-2</c:v>
                </c:pt>
                <c:pt idx="1157">
                  <c:v>5.1693276348016411E-2</c:v>
                </c:pt>
                <c:pt idx="1158">
                  <c:v>5.1825504721908985E-2</c:v>
                </c:pt>
                <c:pt idx="1159">
                  <c:v>5.1968269711915704E-2</c:v>
                </c:pt>
                <c:pt idx="1160">
                  <c:v>5.211831806063507E-2</c:v>
                </c:pt>
                <c:pt idx="1161">
                  <c:v>5.227176350617263E-2</c:v>
                </c:pt>
                <c:pt idx="1162">
                  <c:v>5.2424044731108205E-2</c:v>
                </c:pt>
                <c:pt idx="1163">
                  <c:v>5.2570309247141254E-2</c:v>
                </c:pt>
                <c:pt idx="1164">
                  <c:v>5.2705464138313673E-2</c:v>
                </c:pt>
                <c:pt idx="1165">
                  <c:v>5.2824484700666544E-2</c:v>
                </c:pt>
                <c:pt idx="1166">
                  <c:v>5.2922707707707295E-2</c:v>
                </c:pt>
                <c:pt idx="1167">
                  <c:v>5.2996175478827685E-2</c:v>
                </c:pt>
                <c:pt idx="1168">
                  <c:v>5.304200144650794E-2</c:v>
                </c:pt>
                <c:pt idx="1169">
                  <c:v>5.3058542108455301E-2</c:v>
                </c:pt>
                <c:pt idx="1170">
                  <c:v>5.3045692150711504E-2</c:v>
                </c:pt>
                <c:pt idx="1171">
                  <c:v>5.3004860931672872E-2</c:v>
                </c:pt>
                <c:pt idx="1172">
                  <c:v>5.2938890486564499E-2</c:v>
                </c:pt>
                <c:pt idx="1173">
                  <c:v>5.2851885064697561E-2</c:v>
                </c:pt>
                <c:pt idx="1174">
                  <c:v>5.2748880687283235E-2</c:v>
                </c:pt>
                <c:pt idx="1175">
                  <c:v>5.2635510660220271E-2</c:v>
                </c:pt>
                <c:pt idx="1176">
                  <c:v>5.2517639406105064E-2</c:v>
                </c:pt>
                <c:pt idx="1177">
                  <c:v>5.2400884656987251E-2</c:v>
                </c:pt>
                <c:pt idx="1178">
                  <c:v>5.229049875236004E-2</c:v>
                </c:pt>
                <c:pt idx="1179">
                  <c:v>5.2191033366621703E-2</c:v>
                </c:pt>
                <c:pt idx="1180">
                  <c:v>5.2106053195377242E-2</c:v>
                </c:pt>
                <c:pt idx="1181">
                  <c:v>5.2038081541699324E-2</c:v>
                </c:pt>
                <c:pt idx="1182">
                  <c:v>5.1988614508022481E-2</c:v>
                </c:pt>
                <c:pt idx="1183">
                  <c:v>5.1958249989376495E-2</c:v>
                </c:pt>
                <c:pt idx="1184">
                  <c:v>5.1946639823705384E-2</c:v>
                </c:pt>
                <c:pt idx="1185">
                  <c:v>5.1952959094173641E-2</c:v>
                </c:pt>
                <c:pt idx="1186">
                  <c:v>5.1975929866886116E-2</c:v>
                </c:pt>
                <c:pt idx="1187">
                  <c:v>5.2014024717321874E-2</c:v>
                </c:pt>
                <c:pt idx="1188">
                  <c:v>5.20655050460977E-2</c:v>
                </c:pt>
                <c:pt idx="1189">
                  <c:v>5.2128488630623152E-2</c:v>
                </c:pt>
                <c:pt idx="1190">
                  <c:v>5.2201059558895022E-2</c:v>
                </c:pt>
                <c:pt idx="1191">
                  <c:v>5.2281196329765391E-2</c:v>
                </c:pt>
                <c:pt idx="1192">
                  <c:v>5.2366815120202921E-2</c:v>
                </c:pt>
                <c:pt idx="1193">
                  <c:v>5.2456037856813451E-2</c:v>
                </c:pt>
                <c:pt idx="1194">
                  <c:v>5.2547158928582693E-2</c:v>
                </c:pt>
                <c:pt idx="1195">
                  <c:v>5.2638937803659282E-2</c:v>
                </c:pt>
                <c:pt idx="1196">
                  <c:v>5.2730680473993104E-2</c:v>
                </c:pt>
                <c:pt idx="1197">
                  <c:v>5.2822497798515694E-2</c:v>
                </c:pt>
                <c:pt idx="1198">
                  <c:v>5.291533166967418E-2</c:v>
                </c:pt>
                <c:pt idx="1199">
                  <c:v>5.3010705904707064E-2</c:v>
                </c:pt>
                <c:pt idx="1200">
                  <c:v>5.3110513319218934E-2</c:v>
                </c:pt>
                <c:pt idx="1201">
                  <c:v>5.3216638857968873E-2</c:v>
                </c:pt>
                <c:pt idx="1202">
                  <c:v>5.3330583293285161E-2</c:v>
                </c:pt>
                <c:pt idx="1203">
                  <c:v>5.3453177046584956E-2</c:v>
                </c:pt>
                <c:pt idx="1204">
                  <c:v>5.3584116314623405E-2</c:v>
                </c:pt>
                <c:pt idx="1205">
                  <c:v>5.3721795386602336E-2</c:v>
                </c:pt>
                <c:pt idx="1206">
                  <c:v>5.3863359343088182E-2</c:v>
                </c:pt>
                <c:pt idx="1207">
                  <c:v>5.4004636568227994E-2</c:v>
                </c:pt>
                <c:pt idx="1208">
                  <c:v>5.4140595978529375E-2</c:v>
                </c:pt>
                <c:pt idx="1209">
                  <c:v>5.4265726156807415E-2</c:v>
                </c:pt>
                <c:pt idx="1210">
                  <c:v>5.43744442548805E-2</c:v>
                </c:pt>
                <c:pt idx="1211">
                  <c:v>5.4461570388731194E-2</c:v>
                </c:pt>
                <c:pt idx="1212">
                  <c:v>5.4522829478763545E-2</c:v>
                </c:pt>
                <c:pt idx="1213">
                  <c:v>5.4555154138125422E-2</c:v>
                </c:pt>
                <c:pt idx="1214">
                  <c:v>5.4557031725291034E-2</c:v>
                </c:pt>
                <c:pt idx="1215">
                  <c:v>5.4528295663010803E-2</c:v>
                </c:pt>
                <c:pt idx="1216">
                  <c:v>5.447036524147493E-2</c:v>
                </c:pt>
                <c:pt idx="1217">
                  <c:v>5.4386006652847194E-2</c:v>
                </c:pt>
                <c:pt idx="1218">
                  <c:v>5.4278922585199701E-2</c:v>
                </c:pt>
                <c:pt idx="1219">
                  <c:v>5.4153455973894433E-2</c:v>
                </c:pt>
                <c:pt idx="1220">
                  <c:v>5.4014231252170253E-2</c:v>
                </c:pt>
                <c:pt idx="1221">
                  <c:v>5.3865867535578996E-2</c:v>
                </c:pt>
                <c:pt idx="1222">
                  <c:v>5.3712771198929664E-2</c:v>
                </c:pt>
                <c:pt idx="1223">
                  <c:v>5.3559066132062731E-2</c:v>
                </c:pt>
                <c:pt idx="1224">
                  <c:v>5.3408530802732709E-2</c:v>
                </c:pt>
                <c:pt idx="1225">
                  <c:v>5.3264654637788081E-2</c:v>
                </c:pt>
                <c:pt idx="1226">
                  <c:v>5.3130707145902144E-2</c:v>
                </c:pt>
                <c:pt idx="1227">
                  <c:v>5.3009800413161903E-2</c:v>
                </c:pt>
                <c:pt idx="1228">
                  <c:v>5.2904895593869815E-2</c:v>
                </c:pt>
                <c:pt idx="1229">
                  <c:v>5.2818834142034143E-2</c:v>
                </c:pt>
                <c:pt idx="1230">
                  <c:v>5.2754196657975615E-2</c:v>
                </c:pt>
                <c:pt idx="1231">
                  <c:v>5.271328718990604E-2</c:v>
                </c:pt>
                <c:pt idx="1232">
                  <c:v>5.2697801556890453E-2</c:v>
                </c:pt>
                <c:pt idx="1233">
                  <c:v>5.270874328639813E-2</c:v>
                </c:pt>
                <c:pt idx="1234">
                  <c:v>5.2746078214302383E-2</c:v>
                </c:pt>
                <c:pt idx="1235">
                  <c:v>5.2808764548835985E-2</c:v>
                </c:pt>
                <c:pt idx="1236">
                  <c:v>5.2894467069145294E-2</c:v>
                </c:pt>
                <c:pt idx="1237">
                  <c:v>5.299953551161634E-2</c:v>
                </c:pt>
                <c:pt idx="1238">
                  <c:v>5.3118978460687652E-2</c:v>
                </c:pt>
                <c:pt idx="1239">
                  <c:v>5.3246846966712474E-2</c:v>
                </c:pt>
                <c:pt idx="1240">
                  <c:v>5.3376485600249664E-2</c:v>
                </c:pt>
                <c:pt idx="1241">
                  <c:v>5.3500989285782966E-2</c:v>
                </c:pt>
                <c:pt idx="1242">
                  <c:v>5.3613793372059244E-2</c:v>
                </c:pt>
                <c:pt idx="1243">
                  <c:v>5.3709245870998623E-2</c:v>
                </c:pt>
                <c:pt idx="1244">
                  <c:v>5.3783070791586021E-2</c:v>
                </c:pt>
                <c:pt idx="1245">
                  <c:v>5.3832787199000823E-2</c:v>
                </c:pt>
                <c:pt idx="1246">
                  <c:v>5.3857726704222654E-2</c:v>
                </c:pt>
                <c:pt idx="1247">
                  <c:v>5.3858927970671114E-2</c:v>
                </c:pt>
                <c:pt idx="1248">
                  <c:v>5.3838783671050584E-2</c:v>
                </c:pt>
                <c:pt idx="1249">
                  <c:v>5.380058158833502E-2</c:v>
                </c:pt>
                <c:pt idx="1250">
                  <c:v>5.3747929827787554E-2</c:v>
                </c:pt>
                <c:pt idx="1251">
                  <c:v>5.3684319885233416E-2</c:v>
                </c:pt>
                <c:pt idx="1252">
                  <c:v>5.3612546525641132E-2</c:v>
                </c:pt>
                <c:pt idx="1253">
                  <c:v>5.3534626269780006E-2</c:v>
                </c:pt>
                <c:pt idx="1254">
                  <c:v>5.3451626258874521E-2</c:v>
                </c:pt>
                <c:pt idx="1255">
                  <c:v>5.3363702996496912E-2</c:v>
                </c:pt>
                <c:pt idx="1256">
                  <c:v>5.327032082377485E-2</c:v>
                </c:pt>
                <c:pt idx="1257">
                  <c:v>5.3170546531718779E-2</c:v>
                </c:pt>
                <c:pt idx="1258">
                  <c:v>5.306337746071238E-2</c:v>
                </c:pt>
                <c:pt idx="1259">
                  <c:v>5.2948082382703494E-2</c:v>
                </c:pt>
                <c:pt idx="1260">
                  <c:v>5.2824478473128496E-2</c:v>
                </c:pt>
                <c:pt idx="1261">
                  <c:v>5.2693293011342845E-2</c:v>
                </c:pt>
                <c:pt idx="1262">
                  <c:v>5.2556099542420485E-2</c:v>
                </c:pt>
                <c:pt idx="1263">
                  <c:v>5.241541843242746E-2</c:v>
                </c:pt>
                <c:pt idx="1264">
                  <c:v>5.2274521268508116E-2</c:v>
                </c:pt>
                <c:pt idx="1265">
                  <c:v>5.2137366438962433E-2</c:v>
                </c:pt>
                <c:pt idx="1266">
                  <c:v>5.200824219155735E-2</c:v>
                </c:pt>
                <c:pt idx="1267">
                  <c:v>5.1891427007575305E-2</c:v>
                </c:pt>
                <c:pt idx="1268">
                  <c:v>5.1790949644904542E-2</c:v>
                </c:pt>
                <c:pt idx="1269">
                  <c:v>5.1710201928678985E-2</c:v>
                </c:pt>
                <c:pt idx="1270">
                  <c:v>5.1651674157163124E-2</c:v>
                </c:pt>
                <c:pt idx="1271">
                  <c:v>5.1616889909577524E-2</c:v>
                </c:pt>
                <c:pt idx="1272">
                  <c:v>5.1606196175801061E-2</c:v>
                </c:pt>
                <c:pt idx="1273">
                  <c:v>5.1618844290302744E-2</c:v>
                </c:pt>
                <c:pt idx="1274">
                  <c:v>5.1652923639805635E-2</c:v>
                </c:pt>
                <c:pt idx="1275">
                  <c:v>5.170556248733809E-2</c:v>
                </c:pt>
                <c:pt idx="1276">
                  <c:v>5.177306058978396E-2</c:v>
                </c:pt>
                <c:pt idx="1277">
                  <c:v>5.1851176166231576E-2</c:v>
                </c:pt>
                <c:pt idx="1278">
                  <c:v>5.1935201466525173E-2</c:v>
                </c:pt>
                <c:pt idx="1279">
                  <c:v>5.2020093237571854E-2</c:v>
                </c:pt>
                <c:pt idx="1280">
                  <c:v>5.2100848478470276E-2</c:v>
                </c:pt>
                <c:pt idx="1281">
                  <c:v>5.2172518890760473E-2</c:v>
                </c:pt>
                <c:pt idx="1282">
                  <c:v>5.2230688570250691E-2</c:v>
                </c:pt>
                <c:pt idx="1283">
                  <c:v>5.2271672174760184E-2</c:v>
                </c:pt>
                <c:pt idx="1284">
                  <c:v>5.2292769566938943E-2</c:v>
                </c:pt>
                <c:pt idx="1285">
                  <c:v>5.2292358473746255E-2</c:v>
                </c:pt>
                <c:pt idx="1286">
                  <c:v>5.2270266472508403E-2</c:v>
                </c:pt>
                <c:pt idx="1287">
                  <c:v>5.2227610000115193E-2</c:v>
                </c:pt>
                <c:pt idx="1288">
                  <c:v>5.2166791389322009E-2</c:v>
                </c:pt>
                <c:pt idx="1289">
                  <c:v>5.2091319582935135E-2</c:v>
                </c:pt>
                <c:pt idx="1290">
                  <c:v>5.2005450793853596E-2</c:v>
                </c:pt>
                <c:pt idx="1291">
                  <c:v>5.1913904662847572E-2</c:v>
                </c:pt>
                <c:pt idx="1292">
                  <c:v>5.1821544920424602E-2</c:v>
                </c:pt>
                <c:pt idx="1293">
                  <c:v>5.1732883166191235E-2</c:v>
                </c:pt>
                <c:pt idx="1294">
                  <c:v>5.1651789217901832E-2</c:v>
                </c:pt>
                <c:pt idx="1295">
                  <c:v>5.15812536786261E-2</c:v>
                </c:pt>
                <c:pt idx="1296">
                  <c:v>5.1523328329611644E-2</c:v>
                </c:pt>
                <c:pt idx="1297">
                  <c:v>5.1478823708181104E-2</c:v>
                </c:pt>
                <c:pt idx="1298">
                  <c:v>5.144766844204951E-2</c:v>
                </c:pt>
                <c:pt idx="1299">
                  <c:v>5.1428936400066003E-2</c:v>
                </c:pt>
                <c:pt idx="1300">
                  <c:v>5.1420967790183986E-2</c:v>
                </c:pt>
                <c:pt idx="1301">
                  <c:v>5.1421621101073414E-2</c:v>
                </c:pt>
                <c:pt idx="1302">
                  <c:v>5.1428511276347774E-2</c:v>
                </c:pt>
                <c:pt idx="1303">
                  <c:v>5.1439102219491994E-2</c:v>
                </c:pt>
                <c:pt idx="1304">
                  <c:v>5.1451117599069965E-2</c:v>
                </c:pt>
                <c:pt idx="1305">
                  <c:v>5.1462718264324352E-2</c:v>
                </c:pt>
                <c:pt idx="1306">
                  <c:v>5.1472588855964452E-2</c:v>
                </c:pt>
                <c:pt idx="1307">
                  <c:v>5.1480142365302302E-2</c:v>
                </c:pt>
                <c:pt idx="1308">
                  <c:v>5.1485511228233236E-2</c:v>
                </c:pt>
                <c:pt idx="1309">
                  <c:v>5.1489444783339375E-2</c:v>
                </c:pt>
                <c:pt idx="1310">
                  <c:v>5.1493108872628153E-2</c:v>
                </c:pt>
                <c:pt idx="1311">
                  <c:v>5.1497881483010093E-2</c:v>
                </c:pt>
                <c:pt idx="1312">
                  <c:v>5.1504938475928484E-2</c:v>
                </c:pt>
                <c:pt idx="1313">
                  <c:v>5.1514932711712452E-2</c:v>
                </c:pt>
                <c:pt idx="1314">
                  <c:v>5.1527706831185495E-2</c:v>
                </c:pt>
                <c:pt idx="1315">
                  <c:v>5.1542151503015006E-2</c:v>
                </c:pt>
                <c:pt idx="1316">
                  <c:v>5.1556162688881704E-2</c:v>
                </c:pt>
                <c:pt idx="1317">
                  <c:v>5.1567017152055E-2</c:v>
                </c:pt>
                <c:pt idx="1318">
                  <c:v>5.1571483085684683E-2</c:v>
                </c:pt>
                <c:pt idx="1319">
                  <c:v>5.1566356928205812E-2</c:v>
                </c:pt>
                <c:pt idx="1320">
                  <c:v>5.1548835600195374E-2</c:v>
                </c:pt>
                <c:pt idx="1321">
                  <c:v>5.1517097913352225E-2</c:v>
                </c:pt>
                <c:pt idx="1322">
                  <c:v>5.1470547695243403E-2</c:v>
                </c:pt>
                <c:pt idx="1323">
                  <c:v>5.1409948036254052E-2</c:v>
                </c:pt>
                <c:pt idx="1324">
                  <c:v>5.1337487515177561E-2</c:v>
                </c:pt>
                <c:pt idx="1325">
                  <c:v>5.125640068126875E-2</c:v>
                </c:pt>
                <c:pt idx="1326">
                  <c:v>5.1170851465056011E-2</c:v>
                </c:pt>
                <c:pt idx="1327">
                  <c:v>5.1085502635247755E-2</c:v>
                </c:pt>
                <c:pt idx="1328">
                  <c:v>5.1005107962299789E-2</c:v>
                </c:pt>
                <c:pt idx="1329">
                  <c:v>5.0934191926451038E-2</c:v>
                </c:pt>
                <c:pt idx="1330">
                  <c:v>5.0876768553445084E-2</c:v>
                </c:pt>
                <c:pt idx="1331">
                  <c:v>5.083607112285312E-2</c:v>
                </c:pt>
                <c:pt idx="1332">
                  <c:v>5.0814479097681491E-2</c:v>
                </c:pt>
                <c:pt idx="1333">
                  <c:v>5.0813170979176883E-2</c:v>
                </c:pt>
                <c:pt idx="1334">
                  <c:v>5.0832542039695026E-2</c:v>
                </c:pt>
                <c:pt idx="1335">
                  <c:v>5.0871760619316329E-2</c:v>
                </c:pt>
                <c:pt idx="1336">
                  <c:v>5.0928872956012124E-2</c:v>
                </c:pt>
                <c:pt idx="1337">
                  <c:v>5.1000859223966653E-2</c:v>
                </c:pt>
                <c:pt idx="1338">
                  <c:v>5.1083715579859156E-2</c:v>
                </c:pt>
                <c:pt idx="1339">
                  <c:v>5.1172683496371385E-2</c:v>
                </c:pt>
                <c:pt idx="1340">
                  <c:v>5.126245148030651E-2</c:v>
                </c:pt>
                <c:pt idx="1341">
                  <c:v>5.1347600970588533E-2</c:v>
                </c:pt>
                <c:pt idx="1342">
                  <c:v>5.1423243678024255E-2</c:v>
                </c:pt>
                <c:pt idx="1343">
                  <c:v>5.1485128432221833E-2</c:v>
                </c:pt>
                <c:pt idx="1344">
                  <c:v>5.1530177177741485E-2</c:v>
                </c:pt>
                <c:pt idx="1345">
                  <c:v>5.1556696834661443E-2</c:v>
                </c:pt>
                <c:pt idx="1346">
                  <c:v>5.1564410133456501E-2</c:v>
                </c:pt>
                <c:pt idx="1347">
                  <c:v>5.15545045330945E-2</c:v>
                </c:pt>
                <c:pt idx="1348">
                  <c:v>5.1529257874082725E-2</c:v>
                </c:pt>
                <c:pt idx="1349">
                  <c:v>5.1491632001272984E-2</c:v>
                </c:pt>
                <c:pt idx="1350">
                  <c:v>5.1444864502520581E-2</c:v>
                </c:pt>
                <c:pt idx="1351">
                  <c:v>5.139197235245508E-2</c:v>
                </c:pt>
                <c:pt idx="1352">
                  <c:v>5.1335420604150993E-2</c:v>
                </c:pt>
                <c:pt idx="1353">
                  <c:v>5.127688440687616E-2</c:v>
                </c:pt>
                <c:pt idx="1354">
                  <c:v>5.1217267939312409E-2</c:v>
                </c:pt>
                <c:pt idx="1355">
                  <c:v>5.1156735221057424E-2</c:v>
                </c:pt>
                <c:pt idx="1356">
                  <c:v>5.1094929820663861E-2</c:v>
                </c:pt>
                <c:pt idx="1357">
                  <c:v>5.10312448941539E-2</c:v>
                </c:pt>
                <c:pt idx="1358">
                  <c:v>5.09651168591672E-2</c:v>
                </c:pt>
                <c:pt idx="1359">
                  <c:v>5.0896216312936039E-2</c:v>
                </c:pt>
                <c:pt idx="1360">
                  <c:v>5.0824712542370865E-2</c:v>
                </c:pt>
                <c:pt idx="1361">
                  <c:v>5.0751186127733106E-2</c:v>
                </c:pt>
                <c:pt idx="1362">
                  <c:v>5.0676610556256274E-2</c:v>
                </c:pt>
                <c:pt idx="1363">
                  <c:v>5.0602292869316147E-2</c:v>
                </c:pt>
                <c:pt idx="1364">
                  <c:v>5.052976555559769E-2</c:v>
                </c:pt>
                <c:pt idx="1365">
                  <c:v>5.0460525317778004E-2</c:v>
                </c:pt>
                <c:pt idx="1366">
                  <c:v>5.0395877956682864E-2</c:v>
                </c:pt>
                <c:pt idx="1367">
                  <c:v>5.0336909974815054E-2</c:v>
                </c:pt>
                <c:pt idx="1368">
                  <c:v>5.0284351866869484E-2</c:v>
                </c:pt>
                <c:pt idx="1369">
                  <c:v>5.0238814688871598E-2</c:v>
                </c:pt>
                <c:pt idx="1370">
                  <c:v>5.0200709298190052E-2</c:v>
                </c:pt>
                <c:pt idx="1371">
                  <c:v>5.0170321917320994E-2</c:v>
                </c:pt>
                <c:pt idx="1372">
                  <c:v>5.0147846566398757E-2</c:v>
                </c:pt>
                <c:pt idx="1373">
                  <c:v>5.0133481755781639E-2</c:v>
                </c:pt>
                <c:pt idx="1374">
                  <c:v>5.0127394854717157E-2</c:v>
                </c:pt>
                <c:pt idx="1375">
                  <c:v>5.0129690192073313E-2</c:v>
                </c:pt>
                <c:pt idx="1376">
                  <c:v>5.0140416611297436E-2</c:v>
                </c:pt>
                <c:pt idx="1377">
                  <c:v>5.0159518572861592E-2</c:v>
                </c:pt>
                <c:pt idx="1378">
                  <c:v>5.0186989858387217E-2</c:v>
                </c:pt>
                <c:pt idx="1379">
                  <c:v>5.0222789478681591E-2</c:v>
                </c:pt>
                <c:pt idx="1380">
                  <c:v>5.0266909605118766E-2</c:v>
                </c:pt>
                <c:pt idx="1381">
                  <c:v>5.0319442909119869E-2</c:v>
                </c:pt>
                <c:pt idx="1382">
                  <c:v>5.0380527518709105E-2</c:v>
                </c:pt>
                <c:pt idx="1383">
                  <c:v>5.04503670632548E-2</c:v>
                </c:pt>
                <c:pt idx="1384">
                  <c:v>5.0529189491274447E-2</c:v>
                </c:pt>
                <c:pt idx="1385">
                  <c:v>5.061682580977566E-2</c:v>
                </c:pt>
                <c:pt idx="1386">
                  <c:v>5.0712792397236001E-2</c:v>
                </c:pt>
                <c:pt idx="1387">
                  <c:v>5.0816058097669217E-2</c:v>
                </c:pt>
                <c:pt idx="1388">
                  <c:v>5.0924761598868502E-2</c:v>
                </c:pt>
                <c:pt idx="1389">
                  <c:v>5.1036346353483655E-2</c:v>
                </c:pt>
                <c:pt idx="1390">
                  <c:v>5.1147377119508335E-2</c:v>
                </c:pt>
                <c:pt idx="1391">
                  <c:v>5.1253833981431365E-2</c:v>
                </c:pt>
                <c:pt idx="1392">
                  <c:v>5.1351348822509954E-2</c:v>
                </c:pt>
                <c:pt idx="1393">
                  <c:v>5.1435654025088262E-2</c:v>
                </c:pt>
                <c:pt idx="1394">
                  <c:v>5.1503025957664345E-2</c:v>
                </c:pt>
                <c:pt idx="1395">
                  <c:v>5.1550574293317261E-2</c:v>
                </c:pt>
                <c:pt idx="1396">
                  <c:v>5.1576512779408251E-2</c:v>
                </c:pt>
                <c:pt idx="1397">
                  <c:v>5.1580247877088183E-2</c:v>
                </c:pt>
                <c:pt idx="1398">
                  <c:v>5.1562403277337743E-2</c:v>
                </c:pt>
                <c:pt idx="1399">
                  <c:v>5.1524534715998271E-2</c:v>
                </c:pt>
                <c:pt idx="1400">
                  <c:v>5.1469044927888043E-2</c:v>
                </c:pt>
                <c:pt idx="1401">
                  <c:v>5.1399019587891871E-2</c:v>
                </c:pt>
                <c:pt idx="1402">
                  <c:v>5.1317997499318715E-2</c:v>
                </c:pt>
                <c:pt idx="1403">
                  <c:v>5.1229818161113584E-2</c:v>
                </c:pt>
                <c:pt idx="1404">
                  <c:v>5.113849498845844E-2</c:v>
                </c:pt>
                <c:pt idx="1405">
                  <c:v>5.1047937132715215E-2</c:v>
                </c:pt>
                <c:pt idx="1406">
                  <c:v>5.0961772077260652E-2</c:v>
                </c:pt>
                <c:pt idx="1407">
                  <c:v>5.0883042658487344E-2</c:v>
                </c:pt>
                <c:pt idx="1408">
                  <c:v>5.0814066641345253E-2</c:v>
                </c:pt>
                <c:pt idx="1409">
                  <c:v>5.0756217764612178E-2</c:v>
                </c:pt>
                <c:pt idx="1410">
                  <c:v>5.0709922418468306E-2</c:v>
                </c:pt>
                <c:pt idx="1411">
                  <c:v>5.0674780323185946E-2</c:v>
                </c:pt>
                <c:pt idx="1412">
                  <c:v>5.0649923483468896E-2</c:v>
                </c:pt>
                <c:pt idx="1413">
                  <c:v>5.0634318384943193E-2</c:v>
                </c:pt>
                <c:pt idx="1414">
                  <c:v>5.0627129221617169E-2</c:v>
                </c:pt>
                <c:pt idx="1415">
                  <c:v>5.0628013014531022E-2</c:v>
                </c:pt>
                <c:pt idx="1416">
                  <c:v>5.0637276647642497E-2</c:v>
                </c:pt>
                <c:pt idx="1417">
                  <c:v>5.0655756215775928E-2</c:v>
                </c:pt>
                <c:pt idx="1418">
                  <c:v>5.0684554312080944E-2</c:v>
                </c:pt>
                <c:pt idx="1419">
                  <c:v>5.0724553051323236E-2</c:v>
                </c:pt>
                <c:pt idx="1420">
                  <c:v>5.077600629061229E-2</c:v>
                </c:pt>
                <c:pt idx="1421">
                  <c:v>5.0838141928896512E-2</c:v>
                </c:pt>
                <c:pt idx="1422">
                  <c:v>5.0908817586028256E-2</c:v>
                </c:pt>
                <c:pt idx="1423">
                  <c:v>5.0984548398443422E-2</c:v>
                </c:pt>
                <c:pt idx="1424">
                  <c:v>5.1060695131314102E-2</c:v>
                </c:pt>
                <c:pt idx="1425">
                  <c:v>5.1131903790784174E-2</c:v>
                </c:pt>
                <c:pt idx="1426">
                  <c:v>5.1192645576969613E-2</c:v>
                </c:pt>
                <c:pt idx="1427">
                  <c:v>5.1237944735028414E-2</c:v>
                </c:pt>
                <c:pt idx="1428">
                  <c:v>5.1263797782998714E-2</c:v>
                </c:pt>
                <c:pt idx="1429">
                  <c:v>5.1267528645741363E-2</c:v>
                </c:pt>
                <c:pt idx="1430">
                  <c:v>5.1248500720130201E-2</c:v>
                </c:pt>
                <c:pt idx="1431">
                  <c:v>5.1207442070094644E-2</c:v>
                </c:pt>
                <c:pt idx="1432">
                  <c:v>5.1146527296471934E-2</c:v>
                </c:pt>
                <c:pt idx="1433">
                  <c:v>5.1069206133590644E-2</c:v>
                </c:pt>
                <c:pt idx="1434">
                  <c:v>5.0979713247715788E-2</c:v>
                </c:pt>
                <c:pt idx="1435">
                  <c:v>5.0882551461514637E-2</c:v>
                </c:pt>
                <c:pt idx="1436">
                  <c:v>5.0782160030993173E-2</c:v>
                </c:pt>
                <c:pt idx="1437">
                  <c:v>5.068259176821318E-2</c:v>
                </c:pt>
                <c:pt idx="1438">
                  <c:v>5.0587114745054146E-2</c:v>
                </c:pt>
                <c:pt idx="1439">
                  <c:v>5.0498073039493045E-2</c:v>
                </c:pt>
                <c:pt idx="1440">
                  <c:v>5.0416909789380189E-2</c:v>
                </c:pt>
                <c:pt idx="1441">
                  <c:v>5.034429241762349E-2</c:v>
                </c:pt>
                <c:pt idx="1442">
                  <c:v>5.0280139079661876E-2</c:v>
                </c:pt>
                <c:pt idx="1443">
                  <c:v>5.0224006982803021E-2</c:v>
                </c:pt>
                <c:pt idx="1444">
                  <c:v>5.0175432214190165E-2</c:v>
                </c:pt>
                <c:pt idx="1445">
                  <c:v>5.0134010982193757E-2</c:v>
                </c:pt>
                <c:pt idx="1446">
                  <c:v>5.0099606683489027E-2</c:v>
                </c:pt>
                <c:pt idx="1447">
                  <c:v>5.0072401275197562E-2</c:v>
                </c:pt>
                <c:pt idx="1448">
                  <c:v>5.0052818055902462E-2</c:v>
                </c:pt>
                <c:pt idx="1449">
                  <c:v>5.0041425687238024E-2</c:v>
                </c:pt>
                <c:pt idx="1450">
                  <c:v>5.0038729392909688E-2</c:v>
                </c:pt>
                <c:pt idx="1451">
                  <c:v>5.0045045135057302E-2</c:v>
                </c:pt>
                <c:pt idx="1452">
                  <c:v>5.0060290228900246E-2</c:v>
                </c:pt>
                <c:pt idx="1453">
                  <c:v>5.0083999592230873E-2</c:v>
                </c:pt>
                <c:pt idx="1454">
                  <c:v>5.0115295386703985E-2</c:v>
                </c:pt>
                <c:pt idx="1455">
                  <c:v>5.0153031933576592E-2</c:v>
                </c:pt>
                <c:pt idx="1456">
                  <c:v>5.0195793741337688E-2</c:v>
                </c:pt>
                <c:pt idx="1457">
                  <c:v>5.0242289955845829E-2</c:v>
                </c:pt>
                <c:pt idx="1458">
                  <c:v>5.0291412480857924E-2</c:v>
                </c:pt>
                <c:pt idx="1459">
                  <c:v>5.0342275887569871E-2</c:v>
                </c:pt>
                <c:pt idx="1460">
                  <c:v>5.0394363367533744E-2</c:v>
                </c:pt>
                <c:pt idx="1461">
                  <c:v>5.0447264333418403E-2</c:v>
                </c:pt>
                <c:pt idx="1462">
                  <c:v>5.0500437403431186E-2</c:v>
                </c:pt>
                <c:pt idx="1463">
                  <c:v>5.0553042449785042E-2</c:v>
                </c:pt>
                <c:pt idx="1464">
                  <c:v>5.0603609648432621E-2</c:v>
                </c:pt>
                <c:pt idx="1465">
                  <c:v>5.065005688929626E-2</c:v>
                </c:pt>
                <c:pt idx="1466">
                  <c:v>5.06897170508697E-2</c:v>
                </c:pt>
                <c:pt idx="1467">
                  <c:v>5.0719465932834377E-2</c:v>
                </c:pt>
                <c:pt idx="1468">
                  <c:v>5.0736216774374274E-2</c:v>
                </c:pt>
                <c:pt idx="1469">
                  <c:v>5.0737317625589008E-2</c:v>
                </c:pt>
                <c:pt idx="1470">
                  <c:v>5.0720962026241316E-2</c:v>
                </c:pt>
                <c:pt idx="1471">
                  <c:v>5.0686575624132688E-2</c:v>
                </c:pt>
                <c:pt idx="1472">
                  <c:v>5.063496499076392E-2</c:v>
                </c:pt>
                <c:pt idx="1473">
                  <c:v>5.0568309980463758E-2</c:v>
                </c:pt>
                <c:pt idx="1474">
                  <c:v>5.0490017574086291E-2</c:v>
                </c:pt>
                <c:pt idx="1475">
                  <c:v>5.040430120112975E-2</c:v>
                </c:pt>
                <c:pt idx="1476">
                  <c:v>5.0315865351898491E-2</c:v>
                </c:pt>
                <c:pt idx="1477">
                  <c:v>5.0229341982748796E-2</c:v>
                </c:pt>
                <c:pt idx="1478">
                  <c:v>5.0148904951949839E-2</c:v>
                </c:pt>
                <c:pt idx="1479">
                  <c:v>5.0077962496112738E-2</c:v>
                </c:pt>
                <c:pt idx="1480">
                  <c:v>5.0019007158110071E-2</c:v>
                </c:pt>
                <c:pt idx="1481">
                  <c:v>4.9973553529397564E-2</c:v>
                </c:pt>
                <c:pt idx="1482">
                  <c:v>4.9942183738817793E-2</c:v>
                </c:pt>
                <c:pt idx="1483">
                  <c:v>4.9924720433190913E-2</c:v>
                </c:pt>
                <c:pt idx="1484">
                  <c:v>4.9920397336322489E-2</c:v>
                </c:pt>
                <c:pt idx="1485">
                  <c:v>4.9928008259530865E-2</c:v>
                </c:pt>
                <c:pt idx="1486">
                  <c:v>4.9946248947231417E-2</c:v>
                </c:pt>
                <c:pt idx="1487">
                  <c:v>4.997364876524571E-2</c:v>
                </c:pt>
                <c:pt idx="1488">
                  <c:v>5.0008646933333158E-2</c:v>
                </c:pt>
                <c:pt idx="1489">
                  <c:v>5.0049580289804461E-2</c:v>
                </c:pt>
                <c:pt idx="1490">
                  <c:v>5.0094650737901474E-2</c:v>
                </c:pt>
                <c:pt idx="1491">
                  <c:v>5.014187928584711E-2</c:v>
                </c:pt>
                <c:pt idx="1492">
                  <c:v>5.0189252084384815E-2</c:v>
                </c:pt>
                <c:pt idx="1493">
                  <c:v>5.0234722735678763E-2</c:v>
                </c:pt>
                <c:pt idx="1494">
                  <c:v>5.0276397722272409E-2</c:v>
                </c:pt>
                <c:pt idx="1495">
                  <c:v>5.0312753676247352E-2</c:v>
                </c:pt>
                <c:pt idx="1496">
                  <c:v>5.0342799606660486E-2</c:v>
                </c:pt>
                <c:pt idx="1497">
                  <c:v>5.0366158503762727E-2</c:v>
                </c:pt>
                <c:pt idx="1498">
                  <c:v>5.0383110869776794E-2</c:v>
                </c:pt>
                <c:pt idx="1499">
                  <c:v>5.0394548983257979E-2</c:v>
                </c:pt>
                <c:pt idx="1500">
                  <c:v>5.0401790081346196E-2</c:v>
                </c:pt>
                <c:pt idx="1501">
                  <c:v>5.0406291750923392E-2</c:v>
                </c:pt>
                <c:pt idx="1502">
                  <c:v>5.0409537332622073E-2</c:v>
                </c:pt>
                <c:pt idx="1503">
                  <c:v>5.0412857444814094E-2</c:v>
                </c:pt>
                <c:pt idx="1504">
                  <c:v>5.0417249223246051E-2</c:v>
                </c:pt>
                <c:pt idx="1505">
                  <c:v>5.0423429289131169E-2</c:v>
                </c:pt>
                <c:pt idx="1506">
                  <c:v>5.0431909705596717E-2</c:v>
                </c:pt>
                <c:pt idx="1507">
                  <c:v>5.04431965223225E-2</c:v>
                </c:pt>
                <c:pt idx="1508">
                  <c:v>5.0457886638588779E-2</c:v>
                </c:pt>
                <c:pt idx="1509">
                  <c:v>5.0476794317620942E-2</c:v>
                </c:pt>
                <c:pt idx="1510">
                  <c:v>5.0500856418818275E-2</c:v>
                </c:pt>
                <c:pt idx="1511">
                  <c:v>5.0531126124181112E-2</c:v>
                </c:pt>
                <c:pt idx="1512">
                  <c:v>5.0568449397337581E-2</c:v>
                </c:pt>
                <c:pt idx="1513">
                  <c:v>5.0613102250382548E-2</c:v>
                </c:pt>
                <c:pt idx="1514">
                  <c:v>5.0664553337936284E-2</c:v>
                </c:pt>
                <c:pt idx="1515">
                  <c:v>5.0721262286445995E-2</c:v>
                </c:pt>
                <c:pt idx="1516">
                  <c:v>5.0780617691412934E-2</c:v>
                </c:pt>
                <c:pt idx="1517">
                  <c:v>5.0839347102399193E-2</c:v>
                </c:pt>
                <c:pt idx="1518">
                  <c:v>5.0893786802333155E-2</c:v>
                </c:pt>
                <c:pt idx="1519">
                  <c:v>5.0940484726330927E-2</c:v>
                </c:pt>
                <c:pt idx="1520">
                  <c:v>5.0976713490494506E-2</c:v>
                </c:pt>
                <c:pt idx="1521">
                  <c:v>5.1000929413643765E-2</c:v>
                </c:pt>
                <c:pt idx="1522">
                  <c:v>5.101306234089846E-2</c:v>
                </c:pt>
                <c:pt idx="1523">
                  <c:v>5.101455540537421E-2</c:v>
                </c:pt>
                <c:pt idx="1524">
                  <c:v>5.1008190717299673E-2</c:v>
                </c:pt>
                <c:pt idx="1525">
                  <c:v>5.0997707810100434E-2</c:v>
                </c:pt>
                <c:pt idx="1526">
                  <c:v>5.0987354940342872E-2</c:v>
                </c:pt>
                <c:pt idx="1527">
                  <c:v>5.0981361806359517E-2</c:v>
                </c:pt>
                <c:pt idx="1528">
                  <c:v>5.0983470732248244E-2</c:v>
                </c:pt>
                <c:pt idx="1529">
                  <c:v>5.0996665321242481E-2</c:v>
                </c:pt>
                <c:pt idx="1530">
                  <c:v>5.1022931222110525E-2</c:v>
                </c:pt>
                <c:pt idx="1531">
                  <c:v>5.1063330897971902E-2</c:v>
                </c:pt>
                <c:pt idx="1532">
                  <c:v>5.1117993547218112E-2</c:v>
                </c:pt>
                <c:pt idx="1533">
                  <c:v>5.1186184881396361E-2</c:v>
                </c:pt>
                <c:pt idx="1534">
                  <c:v>5.1266524051881722E-2</c:v>
                </c:pt>
                <c:pt idx="1535">
                  <c:v>5.1357137660263855E-2</c:v>
                </c:pt>
                <c:pt idx="1536">
                  <c:v>5.1455966491604783E-2</c:v>
                </c:pt>
                <c:pt idx="1537">
                  <c:v>5.1560733605081642E-2</c:v>
                </c:pt>
                <c:pt idx="1538">
                  <c:v>5.1669093229871822E-2</c:v>
                </c:pt>
                <c:pt idx="1539">
                  <c:v>5.1778758986993814E-2</c:v>
                </c:pt>
                <c:pt idx="1540">
                  <c:v>5.1887615963241963E-2</c:v>
                </c:pt>
                <c:pt idx="1541">
                  <c:v>5.1993802280402825E-2</c:v>
                </c:pt>
                <c:pt idx="1542">
                  <c:v>5.2095867325310741E-2</c:v>
                </c:pt>
                <c:pt idx="1543">
                  <c:v>5.2192781257189826E-2</c:v>
                </c:pt>
                <c:pt idx="1544">
                  <c:v>5.2283922517020874E-2</c:v>
                </c:pt>
                <c:pt idx="1545">
                  <c:v>5.2369244849493291E-2</c:v>
                </c:pt>
                <c:pt idx="1546">
                  <c:v>5.2448983829203162E-2</c:v>
                </c:pt>
                <c:pt idx="1547">
                  <c:v>5.2523670267718696E-2</c:v>
                </c:pt>
                <c:pt idx="1548">
                  <c:v>5.259393202004245E-2</c:v>
                </c:pt>
                <c:pt idx="1549">
                  <c:v>5.2660331590332565E-2</c:v>
                </c:pt>
                <c:pt idx="1550">
                  <c:v>5.2723338028238816E-2</c:v>
                </c:pt>
                <c:pt idx="1551">
                  <c:v>5.2783182959749944E-2</c:v>
                </c:pt>
                <c:pt idx="1552">
                  <c:v>5.2840106788534853E-2</c:v>
                </c:pt>
                <c:pt idx="1553">
                  <c:v>5.2894183436632013E-2</c:v>
                </c:pt>
                <c:pt idx="1554">
                  <c:v>5.2945529938012451E-2</c:v>
                </c:pt>
                <c:pt idx="1555">
                  <c:v>5.2994498789064613E-2</c:v>
                </c:pt>
                <c:pt idx="1556">
                  <c:v>5.304188497369515E-2</c:v>
                </c:pt>
                <c:pt idx="1557">
                  <c:v>5.3089024586826183E-2</c:v>
                </c:pt>
                <c:pt idx="1558">
                  <c:v>5.3137790741925803E-2</c:v>
                </c:pt>
                <c:pt idx="1559">
                  <c:v>5.3190488611733346E-2</c:v>
                </c:pt>
                <c:pt idx="1560">
                  <c:v>5.3249596710489205E-2</c:v>
                </c:pt>
                <c:pt idx="1561">
                  <c:v>5.3317305469576033E-2</c:v>
                </c:pt>
                <c:pt idx="1562">
                  <c:v>5.3395127882598821E-2</c:v>
                </c:pt>
                <c:pt idx="1563">
                  <c:v>5.3483636345428652E-2</c:v>
                </c:pt>
                <c:pt idx="1564">
                  <c:v>5.3582116230135104E-2</c:v>
                </c:pt>
                <c:pt idx="1565">
                  <c:v>5.3688530692121955E-2</c:v>
                </c:pt>
                <c:pt idx="1566">
                  <c:v>5.3799782829769445E-2</c:v>
                </c:pt>
                <c:pt idx="1567">
                  <c:v>5.391198147946176E-2</c:v>
                </c:pt>
                <c:pt idx="1568">
                  <c:v>5.4020908990363901E-2</c:v>
                </c:pt>
                <c:pt idx="1569">
                  <c:v>5.4122534309391901E-2</c:v>
                </c:pt>
                <c:pt idx="1570">
                  <c:v>5.4213446781081816E-2</c:v>
                </c:pt>
                <c:pt idx="1571">
                  <c:v>5.4291218545828475E-2</c:v>
                </c:pt>
                <c:pt idx="1572">
                  <c:v>5.4354520934244761E-2</c:v>
                </c:pt>
                <c:pt idx="1573">
                  <c:v>5.440341734243706E-2</c:v>
                </c:pt>
                <c:pt idx="1574">
                  <c:v>5.4439145625380443E-2</c:v>
                </c:pt>
                <c:pt idx="1575">
                  <c:v>5.4464037710304822E-2</c:v>
                </c:pt>
                <c:pt idx="1576">
                  <c:v>5.4481307821732702E-2</c:v>
                </c:pt>
                <c:pt idx="1577">
                  <c:v>5.4494771057034354E-2</c:v>
                </c:pt>
                <c:pt idx="1578">
                  <c:v>5.450853562135187E-2</c:v>
                </c:pt>
                <c:pt idx="1579">
                  <c:v>5.4526610039872032E-2</c:v>
                </c:pt>
                <c:pt idx="1580">
                  <c:v>5.4552543332566025E-2</c:v>
                </c:pt>
                <c:pt idx="1581">
                  <c:v>5.4589083483261386E-2</c:v>
                </c:pt>
                <c:pt idx="1582">
                  <c:v>5.4637946799409906E-2</c:v>
                </c:pt>
                <c:pt idx="1583">
                  <c:v>5.4699689362935205E-2</c:v>
                </c:pt>
                <c:pt idx="1584">
                  <c:v>5.4773750408586723E-2</c:v>
                </c:pt>
                <c:pt idx="1585">
                  <c:v>5.4858518572785751E-2</c:v>
                </c:pt>
                <c:pt idx="1586">
                  <c:v>5.49517755674548E-2</c:v>
                </c:pt>
                <c:pt idx="1587">
                  <c:v>5.5050896451131912E-2</c:v>
                </c:pt>
                <c:pt idx="1588">
                  <c:v>5.5153235868498011E-2</c:v>
                </c:pt>
                <c:pt idx="1589">
                  <c:v>5.5256399137840771E-2</c:v>
                </c:pt>
                <c:pt idx="1590">
                  <c:v>5.5358458284746143E-2</c:v>
                </c:pt>
                <c:pt idx="1591">
                  <c:v>5.5458029709285969E-2</c:v>
                </c:pt>
                <c:pt idx="1592">
                  <c:v>5.5554440276839152E-2</c:v>
                </c:pt>
                <c:pt idx="1593">
                  <c:v>5.5647559652979912E-2</c:v>
                </c:pt>
                <c:pt idx="1594">
                  <c:v>5.5737664169135975E-2</c:v>
                </c:pt>
                <c:pt idx="1595">
                  <c:v>5.5825378470650625E-2</c:v>
                </c:pt>
                <c:pt idx="1596">
                  <c:v>5.5911527581030351E-2</c:v>
                </c:pt>
                <c:pt idx="1597">
                  <c:v>5.5996970962698484E-2</c:v>
                </c:pt>
                <c:pt idx="1598">
                  <c:v>5.608259259151803E-2</c:v>
                </c:pt>
                <c:pt idx="1599">
                  <c:v>5.6169133982964844E-2</c:v>
                </c:pt>
                <c:pt idx="1600">
                  <c:v>5.6257128309667365E-2</c:v>
                </c:pt>
                <c:pt idx="1601">
                  <c:v>5.6346939582693725E-2</c:v>
                </c:pt>
                <c:pt idx="1602">
                  <c:v>5.6438725628184735E-2</c:v>
                </c:pt>
                <c:pt idx="1603">
                  <c:v>5.6532367539095213E-2</c:v>
                </c:pt>
                <c:pt idx="1604">
                  <c:v>5.6627594799740971E-2</c:v>
                </c:pt>
                <c:pt idx="1605">
                  <c:v>5.672402131863849E-2</c:v>
                </c:pt>
                <c:pt idx="1606">
                  <c:v>5.6821344268618124E-2</c:v>
                </c:pt>
                <c:pt idx="1607">
                  <c:v>5.6919321951255125E-2</c:v>
                </c:pt>
                <c:pt idx="1608">
                  <c:v>5.7017860524109405E-2</c:v>
                </c:pt>
                <c:pt idx="1609">
                  <c:v>5.7117162781414821E-2</c:v>
                </c:pt>
                <c:pt idx="1610">
                  <c:v>5.7217512753267676E-2</c:v>
                </c:pt>
                <c:pt idx="1611">
                  <c:v>5.7319117469869084E-2</c:v>
                </c:pt>
                <c:pt idx="1612">
                  <c:v>5.7421898337570311E-2</c:v>
                </c:pt>
                <c:pt idx="1613">
                  <c:v>5.7525405960521116E-2</c:v>
                </c:pt>
                <c:pt idx="1614">
                  <c:v>5.762867986522642E-2</c:v>
                </c:pt>
                <c:pt idx="1615">
                  <c:v>5.77304173398226E-2</c:v>
                </c:pt>
                <c:pt idx="1616">
                  <c:v>5.7829142857957844E-2</c:v>
                </c:pt>
                <c:pt idx="1617">
                  <c:v>5.7923418492852041E-2</c:v>
                </c:pt>
                <c:pt idx="1618">
                  <c:v>5.801229087970431E-2</c:v>
                </c:pt>
                <c:pt idx="1619">
                  <c:v>5.8095564806335126E-2</c:v>
                </c:pt>
                <c:pt idx="1620">
                  <c:v>5.8173936455229294E-2</c:v>
                </c:pt>
                <c:pt idx="1621">
                  <c:v>5.8249213245656156E-2</c:v>
                </c:pt>
                <c:pt idx="1622">
                  <c:v>5.8323993349007772E-2</c:v>
                </c:pt>
                <c:pt idx="1623">
                  <c:v>5.8401398550774863E-2</c:v>
                </c:pt>
                <c:pt idx="1624">
                  <c:v>5.8484695663441562E-2</c:v>
                </c:pt>
                <c:pt idx="1625">
                  <c:v>5.8576878940346341E-2</c:v>
                </c:pt>
                <c:pt idx="1626">
                  <c:v>5.8680154269887055E-2</c:v>
                </c:pt>
                <c:pt idx="1627">
                  <c:v>5.8795952586106592E-2</c:v>
                </c:pt>
                <c:pt idx="1628">
                  <c:v>5.8924669988441855E-2</c:v>
                </c:pt>
                <c:pt idx="1629">
                  <c:v>5.9065764510942455E-2</c:v>
                </c:pt>
                <c:pt idx="1630">
                  <c:v>5.921798819650137E-2</c:v>
                </c:pt>
                <c:pt idx="1631">
                  <c:v>5.9379673763605791E-2</c:v>
                </c:pt>
                <c:pt idx="1632">
                  <c:v>5.9549124188650764E-2</c:v>
                </c:pt>
                <c:pt idx="1633">
                  <c:v>5.972482494710267E-2</c:v>
                </c:pt>
                <c:pt idx="1634">
                  <c:v>5.9905573704260313E-2</c:v>
                </c:pt>
                <c:pt idx="1635">
                  <c:v>6.00905253482861E-2</c:v>
                </c:pt>
                <c:pt idx="1636">
                  <c:v>6.0279061106557404E-2</c:v>
                </c:pt>
                <c:pt idx="1637">
                  <c:v>6.0470690465122004E-2</c:v>
                </c:pt>
                <c:pt idx="1638">
                  <c:v>6.06646890812826E-2</c:v>
                </c:pt>
                <c:pt idx="1639">
                  <c:v>6.0859918082125104E-2</c:v>
                </c:pt>
                <c:pt idx="1640">
                  <c:v>6.1054742633865504E-2</c:v>
                </c:pt>
                <c:pt idx="1641">
                  <c:v>6.1246987766652605E-2</c:v>
                </c:pt>
                <c:pt idx="1642">
                  <c:v>6.1434409569193701E-2</c:v>
                </c:pt>
                <c:pt idx="1643">
                  <c:v>6.1614914110236702E-2</c:v>
                </c:pt>
                <c:pt idx="1644">
                  <c:v>6.1787083425001804E-2</c:v>
                </c:pt>
                <c:pt idx="1645">
                  <c:v>6.1950667529925001E-2</c:v>
                </c:pt>
                <c:pt idx="1646">
                  <c:v>6.2106918770842102E-2</c:v>
                </c:pt>
                <c:pt idx="1647">
                  <c:v>6.22587867729643E-2</c:v>
                </c:pt>
                <c:pt idx="1648">
                  <c:v>6.2410764919693003E-2</c:v>
                </c:pt>
                <c:pt idx="1649">
                  <c:v>6.2568558350932696E-2</c:v>
                </c:pt>
                <c:pt idx="1650">
                  <c:v>6.2738626764240302E-2</c:v>
                </c:pt>
                <c:pt idx="1651">
                  <c:v>6.2927409364626999E-2</c:v>
                </c:pt>
                <c:pt idx="1652">
                  <c:v>6.3140652557939297E-2</c:v>
                </c:pt>
                <c:pt idx="1653">
                  <c:v>6.3382725293309808E-2</c:v>
                </c:pt>
                <c:pt idx="1654">
                  <c:v>6.3656200055849307E-2</c:v>
                </c:pt>
                <c:pt idx="1655">
                  <c:v>6.3961527248725697E-2</c:v>
                </c:pt>
                <c:pt idx="1656">
                  <c:v>6.4297064944064605E-2</c:v>
                </c:pt>
                <c:pt idx="1657">
                  <c:v>6.4659257856784697E-2</c:v>
                </c:pt>
                <c:pt idx="1658">
                  <c:v>6.504305510161601E-2</c:v>
                </c:pt>
                <c:pt idx="1659">
                  <c:v>6.5442574825501199E-2</c:v>
                </c:pt>
                <c:pt idx="1660">
                  <c:v>6.5851757686394605E-2</c:v>
                </c:pt>
                <c:pt idx="1661">
                  <c:v>6.6264933928340305E-2</c:v>
                </c:pt>
                <c:pt idx="1662">
                  <c:v>6.6677556715561609E-2</c:v>
                </c:pt>
                <c:pt idx="1663">
                  <c:v>6.7086558872576904E-2</c:v>
                </c:pt>
                <c:pt idx="1664">
                  <c:v>6.7490522821876703E-2</c:v>
                </c:pt>
                <c:pt idx="1665">
                  <c:v>6.7889678925961094E-2</c:v>
                </c:pt>
                <c:pt idx="1666">
                  <c:v>6.8285663637320609E-2</c:v>
                </c:pt>
                <c:pt idx="1667">
                  <c:v>6.8681128888817999E-2</c:v>
                </c:pt>
                <c:pt idx="1668">
                  <c:v>6.9079410037237998E-2</c:v>
                </c:pt>
                <c:pt idx="1669">
                  <c:v>6.9484048170551205E-2</c:v>
                </c:pt>
                <c:pt idx="1670">
                  <c:v>6.9898436582404605E-2</c:v>
                </c:pt>
                <c:pt idx="1671">
                  <c:v>7.0325593135874206E-2</c:v>
                </c:pt>
                <c:pt idx="1672">
                  <c:v>7.0768100791086405E-2</c:v>
                </c:pt>
                <c:pt idx="1673">
                  <c:v>7.1228140232901499E-2</c:v>
                </c:pt>
                <c:pt idx="1674">
                  <c:v>7.1707515804405209E-2</c:v>
                </c:pt>
                <c:pt idx="1675">
                  <c:v>7.2207803756387107E-2</c:v>
                </c:pt>
                <c:pt idx="1676">
                  <c:v>7.2730369006852896E-2</c:v>
                </c:pt>
                <c:pt idx="1677">
                  <c:v>7.3276165918669506E-2</c:v>
                </c:pt>
                <c:pt idx="1678">
                  <c:v>7.3845637724266402E-2</c:v>
                </c:pt>
                <c:pt idx="1679">
                  <c:v>7.4438156436672204E-2</c:v>
                </c:pt>
                <c:pt idx="1680">
                  <c:v>7.5052649148401401E-2</c:v>
                </c:pt>
                <c:pt idx="1681">
                  <c:v>7.5686430087033796E-2</c:v>
                </c:pt>
                <c:pt idx="1682">
                  <c:v>7.6335472891680703E-2</c:v>
                </c:pt>
                <c:pt idx="1683">
                  <c:v>7.6994364359390999E-2</c:v>
                </c:pt>
                <c:pt idx="1684">
                  <c:v>7.7656516427470998E-2</c:v>
                </c:pt>
                <c:pt idx="1685">
                  <c:v>7.8314658926702502E-2</c:v>
                </c:pt>
                <c:pt idx="1686">
                  <c:v>7.8961370533025502E-2</c:v>
                </c:pt>
                <c:pt idx="1687">
                  <c:v>7.9589623345373298E-2</c:v>
                </c:pt>
                <c:pt idx="1688">
                  <c:v>8.0193414953478301E-2</c:v>
                </c:pt>
                <c:pt idx="1689">
                  <c:v>8.0768254085294811E-2</c:v>
                </c:pt>
                <c:pt idx="1690">
                  <c:v>8.1311519399598603E-2</c:v>
                </c:pt>
                <c:pt idx="1691">
                  <c:v>8.1822721336449911E-2</c:v>
                </c:pt>
                <c:pt idx="1692">
                  <c:v>8.2303406416512903E-2</c:v>
                </c:pt>
                <c:pt idx="1693">
                  <c:v>8.2756859321655205E-2</c:v>
                </c:pt>
                <c:pt idx="1694">
                  <c:v>8.3187820185757502E-2</c:v>
                </c:pt>
                <c:pt idx="1695">
                  <c:v>8.3601827489566211E-2</c:v>
                </c:pt>
                <c:pt idx="1696">
                  <c:v>8.4004610072257513E-2</c:v>
                </c:pt>
                <c:pt idx="1697">
                  <c:v>8.4401580397429093E-2</c:v>
                </c:pt>
                <c:pt idx="1698">
                  <c:v>8.4797223835443497E-2</c:v>
                </c:pt>
                <c:pt idx="1699">
                  <c:v>8.5194683372976504E-2</c:v>
                </c:pt>
                <c:pt idx="1700">
                  <c:v>8.55954101448409E-2</c:v>
                </c:pt>
                <c:pt idx="1701">
                  <c:v>8.5999037337581505E-2</c:v>
                </c:pt>
                <c:pt idx="1702">
                  <c:v>8.6403438579891204E-2</c:v>
                </c:pt>
                <c:pt idx="1703">
                  <c:v>8.6804890193862005E-2</c:v>
                </c:pt>
                <c:pt idx="1704">
                  <c:v>8.7198286726388505E-2</c:v>
                </c:pt>
                <c:pt idx="1705">
                  <c:v>8.7577546087296204E-2</c:v>
                </c:pt>
                <c:pt idx="1706">
                  <c:v>8.7935989351408811E-2</c:v>
                </c:pt>
                <c:pt idx="1707">
                  <c:v>8.8267182109716597E-2</c:v>
                </c:pt>
                <c:pt idx="1708">
                  <c:v>8.85652170894764E-2</c:v>
                </c:pt>
                <c:pt idx="1709">
                  <c:v>8.8825286566764111E-2</c:v>
                </c:pt>
                <c:pt idx="1710">
                  <c:v>8.9044124708088701E-2</c:v>
                </c:pt>
                <c:pt idx="1711">
                  <c:v>8.9220253070281808E-2</c:v>
                </c:pt>
                <c:pt idx="1712">
                  <c:v>8.9354044740451499E-2</c:v>
                </c:pt>
                <c:pt idx="1713">
                  <c:v>8.9447582537438203E-2</c:v>
                </c:pt>
                <c:pt idx="1714">
                  <c:v>8.9504330196507997E-2</c:v>
                </c:pt>
                <c:pt idx="1715">
                  <c:v>8.9528675183729201E-2</c:v>
                </c:pt>
                <c:pt idx="1716">
                  <c:v>8.9525316872618194E-2</c:v>
                </c:pt>
                <c:pt idx="1717">
                  <c:v>8.94988011307708E-2</c:v>
                </c:pt>
                <c:pt idx="1718">
                  <c:v>8.9453059905134996E-2</c:v>
                </c:pt>
                <c:pt idx="1719">
                  <c:v>8.9391163971237697E-2</c:v>
                </c:pt>
                <c:pt idx="1720">
                  <c:v>8.9315211031604905E-2</c:v>
                </c:pt>
                <c:pt idx="1721">
                  <c:v>8.92262896838905E-2</c:v>
                </c:pt>
                <c:pt idx="1722">
                  <c:v>8.9124647635449195E-2</c:v>
                </c:pt>
                <c:pt idx="1723">
                  <c:v>8.900980820782281E-2</c:v>
                </c:pt>
                <c:pt idx="1724">
                  <c:v>8.8880871298312999E-2</c:v>
                </c:pt>
                <c:pt idx="1725">
                  <c:v>8.8736829541991302E-2</c:v>
                </c:pt>
                <c:pt idx="1726">
                  <c:v>8.8576732530302904E-2</c:v>
                </c:pt>
                <c:pt idx="1727">
                  <c:v>8.8399889719620706E-2</c:v>
                </c:pt>
                <c:pt idx="1728">
                  <c:v>8.8206022741033605E-2</c:v>
                </c:pt>
                <c:pt idx="1729">
                  <c:v>8.7995306068650303E-2</c:v>
                </c:pt>
                <c:pt idx="1730">
                  <c:v>8.7768377791324001E-2</c:v>
                </c:pt>
                <c:pt idx="1731">
                  <c:v>8.7526248360054598E-2</c:v>
                </c:pt>
                <c:pt idx="1732">
                  <c:v>8.72701573968859E-2</c:v>
                </c:pt>
                <c:pt idx="1733">
                  <c:v>8.70013035477923E-2</c:v>
                </c:pt>
                <c:pt idx="1734">
                  <c:v>8.6720699565451601E-2</c:v>
                </c:pt>
                <c:pt idx="1735">
                  <c:v>8.6428935555671799E-2</c:v>
                </c:pt>
                <c:pt idx="1736">
                  <c:v>8.61259142090499E-2</c:v>
                </c:pt>
                <c:pt idx="1737">
                  <c:v>8.5810825138093003E-2</c:v>
                </c:pt>
                <c:pt idx="1738">
                  <c:v>8.5482239488026301E-2</c:v>
                </c:pt>
                <c:pt idx="1739">
                  <c:v>8.5138185124337601E-2</c:v>
                </c:pt>
                <c:pt idx="1740">
                  <c:v>8.4776411437758506E-2</c:v>
                </c:pt>
                <c:pt idx="1741">
                  <c:v>8.4394691033943703E-2</c:v>
                </c:pt>
                <c:pt idx="1742">
                  <c:v>8.3991105815203804E-2</c:v>
                </c:pt>
                <c:pt idx="1743">
                  <c:v>8.3564286624798506E-2</c:v>
                </c:pt>
                <c:pt idx="1744">
                  <c:v>8.3113733756318003E-2</c:v>
                </c:pt>
                <c:pt idx="1745">
                  <c:v>8.2639782268434506E-2</c:v>
                </c:pt>
                <c:pt idx="1746">
                  <c:v>8.2143559213599893E-2</c:v>
                </c:pt>
                <c:pt idx="1747">
                  <c:v>8.1626946168833606E-2</c:v>
                </c:pt>
                <c:pt idx="1748">
                  <c:v>8.1092576881101802E-2</c:v>
                </c:pt>
                <c:pt idx="1749">
                  <c:v>8.0543579956677297E-2</c:v>
                </c:pt>
                <c:pt idx="1750">
                  <c:v>7.99835868174745E-2</c:v>
                </c:pt>
                <c:pt idx="1751">
                  <c:v>7.9416743774237505E-2</c:v>
                </c:pt>
                <c:pt idx="1752">
                  <c:v>7.8847363676346205E-2</c:v>
                </c:pt>
                <c:pt idx="1753">
                  <c:v>7.8279869455411405E-2</c:v>
                </c:pt>
                <c:pt idx="1754">
                  <c:v>7.7718568205879399E-2</c:v>
                </c:pt>
                <c:pt idx="1755">
                  <c:v>7.7167557520970098E-2</c:v>
                </c:pt>
                <c:pt idx="1756">
                  <c:v>7.6630655752595395E-2</c:v>
                </c:pt>
                <c:pt idx="1757">
                  <c:v>7.61112395474733E-2</c:v>
                </c:pt>
                <c:pt idx="1758">
                  <c:v>7.5612235055516702E-2</c:v>
                </c:pt>
                <c:pt idx="1759">
                  <c:v>7.5136173344846402E-2</c:v>
                </c:pt>
                <c:pt idx="1760">
                  <c:v>7.4685344521305999E-2</c:v>
                </c:pt>
                <c:pt idx="1761">
                  <c:v>7.42618915454233E-2</c:v>
                </c:pt>
                <c:pt idx="1762">
                  <c:v>7.3867927056139107E-2</c:v>
                </c:pt>
                <c:pt idx="1763">
                  <c:v>7.3505583055680404E-2</c:v>
                </c:pt>
                <c:pt idx="1764">
                  <c:v>7.3176988231024809E-2</c:v>
                </c:pt>
                <c:pt idx="1765">
                  <c:v>7.2884119977222911E-2</c:v>
                </c:pt>
                <c:pt idx="1766">
                  <c:v>7.2628598748320811E-2</c:v>
                </c:pt>
                <c:pt idx="1767">
                  <c:v>7.2411453707020804E-2</c:v>
                </c:pt>
                <c:pt idx="1768">
                  <c:v>7.2232828096143509E-2</c:v>
                </c:pt>
                <c:pt idx="1769">
                  <c:v>7.2091778959942801E-2</c:v>
                </c:pt>
                <c:pt idx="1770">
                  <c:v>7.1986253292783298E-2</c:v>
                </c:pt>
                <c:pt idx="1771">
                  <c:v>7.19130931037648E-2</c:v>
                </c:pt>
                <c:pt idx="1772">
                  <c:v>7.1868186888703098E-2</c:v>
                </c:pt>
                <c:pt idx="1773">
                  <c:v>7.1846925255093202E-2</c:v>
                </c:pt>
                <c:pt idx="1774">
                  <c:v>7.1845020265702705E-2</c:v>
                </c:pt>
                <c:pt idx="1775">
                  <c:v>7.1858675203752498E-2</c:v>
                </c:pt>
                <c:pt idx="1776">
                  <c:v>7.1885266647411711E-2</c:v>
                </c:pt>
                <c:pt idx="1777">
                  <c:v>7.1923685959145403E-2</c:v>
                </c:pt>
                <c:pt idx="1778">
                  <c:v>7.1974590512094608E-2</c:v>
                </c:pt>
                <c:pt idx="1779">
                  <c:v>7.2040419568109207E-2</c:v>
                </c:pt>
                <c:pt idx="1780">
                  <c:v>7.2125258700955305E-2</c:v>
                </c:pt>
                <c:pt idx="1781">
                  <c:v>7.2234290653178101E-2</c:v>
                </c:pt>
                <c:pt idx="1782">
                  <c:v>7.2373620772212099E-2</c:v>
                </c:pt>
                <c:pt idx="1783">
                  <c:v>7.2549673161123096E-2</c:v>
                </c:pt>
                <c:pt idx="1784">
                  <c:v>7.2768822191300903E-2</c:v>
                </c:pt>
                <c:pt idx="1785">
                  <c:v>7.30369741154899E-2</c:v>
                </c:pt>
                <c:pt idx="1786">
                  <c:v>7.3359418813685101E-2</c:v>
                </c:pt>
                <c:pt idx="1787">
                  <c:v>7.3740715887288408E-2</c:v>
                </c:pt>
                <c:pt idx="1788">
                  <c:v>7.4184774556154104E-2</c:v>
                </c:pt>
                <c:pt idx="1789">
                  <c:v>7.469483611745581E-2</c:v>
                </c:pt>
                <c:pt idx="1790">
                  <c:v>7.5273592507091008E-2</c:v>
                </c:pt>
                <c:pt idx="1791">
                  <c:v>7.5923239083718605E-2</c:v>
                </c:pt>
                <c:pt idx="1792">
                  <c:v>7.6645461635445999E-2</c:v>
                </c:pt>
                <c:pt idx="1793">
                  <c:v>7.7441649092783407E-2</c:v>
                </c:pt>
                <c:pt idx="1794">
                  <c:v>7.8312952794185001E-2</c:v>
                </c:pt>
                <c:pt idx="1795">
                  <c:v>7.926021648962811E-2</c:v>
                </c:pt>
                <c:pt idx="1796">
                  <c:v>8.02841276564807E-2</c:v>
                </c:pt>
                <c:pt idx="1797">
                  <c:v>8.1385220355533E-2</c:v>
                </c:pt>
                <c:pt idx="1798">
                  <c:v>8.2564039314423909E-2</c:v>
                </c:pt>
                <c:pt idx="1799">
                  <c:v>8.3821173354340611E-2</c:v>
                </c:pt>
                <c:pt idx="1800">
                  <c:v>8.5157212377578895E-2</c:v>
                </c:pt>
                <c:pt idx="1801">
                  <c:v>8.65728342577788E-2</c:v>
                </c:pt>
                <c:pt idx="1802">
                  <c:v>8.8068719736440093E-2</c:v>
                </c:pt>
                <c:pt idx="1803">
                  <c:v>8.9645545995606812E-2</c:v>
                </c:pt>
                <c:pt idx="1804">
                  <c:v>9.1303878216512202E-2</c:v>
                </c:pt>
                <c:pt idx="1805">
                  <c:v>9.3044134332815803E-2</c:v>
                </c:pt>
                <c:pt idx="1806">
                  <c:v>9.4866675747714707E-2</c:v>
                </c:pt>
                <c:pt idx="1807">
                  <c:v>9.6771561826674596E-2</c:v>
                </c:pt>
                <c:pt idx="1808">
                  <c:v>9.8758467814375903E-2</c:v>
                </c:pt>
                <c:pt idx="1809">
                  <c:v>0.10082654065789511</c:v>
                </c:pt>
                <c:pt idx="1810">
                  <c:v>0.1029743506573583</c:v>
                </c:pt>
                <c:pt idx="1811">
                  <c:v>0.1051997623592273</c:v>
                </c:pt>
                <c:pt idx="1812">
                  <c:v>0.10749976699670261</c:v>
                </c:pt>
                <c:pt idx="1813">
                  <c:v>0.1098705564835348</c:v>
                </c:pt>
                <c:pt idx="1814">
                  <c:v>0.1123077245408414</c:v>
                </c:pt>
                <c:pt idx="1815">
                  <c:v>0.11480645644741121</c:v>
                </c:pt>
                <c:pt idx="1816">
                  <c:v>0.1173619063273286</c:v>
                </c:pt>
                <c:pt idx="1817">
                  <c:v>0.1199698211386116</c:v>
                </c:pt>
                <c:pt idx="1818">
                  <c:v>0.1226268518770507</c:v>
                </c:pt>
                <c:pt idx="1819">
                  <c:v>0.12533087376197591</c:v>
                </c:pt>
                <c:pt idx="1820">
                  <c:v>0.12808096546957382</c:v>
                </c:pt>
                <c:pt idx="1821">
                  <c:v>0.13087731467323499</c:v>
                </c:pt>
                <c:pt idx="1822">
                  <c:v>0.13372068377235619</c:v>
                </c:pt>
                <c:pt idx="1823">
                  <c:v>0.1366120205367185</c:v>
                </c:pt>
                <c:pt idx="1824">
                  <c:v>0.1395517506027984</c:v>
                </c:pt>
                <c:pt idx="1825">
                  <c:v>0.1425391070117728</c:v>
                </c:pt>
                <c:pt idx="1826">
                  <c:v>0.1455716105012653</c:v>
                </c:pt>
                <c:pt idx="1827">
                  <c:v>0.14864483425258421</c:v>
                </c:pt>
                <c:pt idx="1828">
                  <c:v>0.15175232610988701</c:v>
                </c:pt>
                <c:pt idx="1829">
                  <c:v>0.154886020582231</c:v>
                </c:pt>
                <c:pt idx="1830">
                  <c:v>0.158036551497378</c:v>
                </c:pt>
                <c:pt idx="1831">
                  <c:v>0.161193872672626</c:v>
                </c:pt>
                <c:pt idx="1832">
                  <c:v>0.16434778829337199</c:v>
                </c:pt>
                <c:pt idx="1833">
                  <c:v>0.167488768860934</c:v>
                </c:pt>
                <c:pt idx="1834">
                  <c:v>0.17060826185265798</c:v>
                </c:pt>
                <c:pt idx="1835">
                  <c:v>0.173699215346382</c:v>
                </c:pt>
                <c:pt idx="1836">
                  <c:v>0.17675629553161598</c:v>
                </c:pt>
                <c:pt idx="1837">
                  <c:v>0.17977593158042698</c:v>
                </c:pt>
                <c:pt idx="1838">
                  <c:v>0.18275618510956898</c:v>
                </c:pt>
                <c:pt idx="1839">
                  <c:v>0.18569634647601602</c:v>
                </c:pt>
                <c:pt idx="1840">
                  <c:v>0.18859700365908599</c:v>
                </c:pt>
                <c:pt idx="1841">
                  <c:v>0.19145923856719999</c:v>
                </c:pt>
                <c:pt idx="1842">
                  <c:v>0.19428434448266901</c:v>
                </c:pt>
                <c:pt idx="1843">
                  <c:v>0.19707361155466802</c:v>
                </c:pt>
                <c:pt idx="1844">
                  <c:v>0.19982772135694399</c:v>
                </c:pt>
                <c:pt idx="1845">
                  <c:v>0.20254643405595701</c:v>
                </c:pt>
                <c:pt idx="1846">
                  <c:v>0.20522822046023498</c:v>
                </c:pt>
                <c:pt idx="1847">
                  <c:v>0.20787020982893001</c:v>
                </c:pt>
                <c:pt idx="1848">
                  <c:v>0.21046773500162402</c:v>
                </c:pt>
                <c:pt idx="1849">
                  <c:v>0.21301426762609899</c:v>
                </c:pt>
                <c:pt idx="1850">
                  <c:v>0.21550129040400801</c:v>
                </c:pt>
                <c:pt idx="1851">
                  <c:v>0.21791864612289602</c:v>
                </c:pt>
                <c:pt idx="1852">
                  <c:v>0.22025488710095398</c:v>
                </c:pt>
                <c:pt idx="1853">
                  <c:v>0.22249741808833601</c:v>
                </c:pt>
                <c:pt idx="1854">
                  <c:v>0.22463343132458702</c:v>
                </c:pt>
                <c:pt idx="1855">
                  <c:v>0.226650927770081</c:v>
                </c:pt>
                <c:pt idx="1856">
                  <c:v>0.22853893561989402</c:v>
                </c:pt>
                <c:pt idx="1857">
                  <c:v>0.23028836345199299</c:v>
                </c:pt>
                <c:pt idx="1858">
                  <c:v>0.23189255294018601</c:v>
                </c:pt>
                <c:pt idx="1859">
                  <c:v>0.23334759921558901</c:v>
                </c:pt>
                <c:pt idx="1860">
                  <c:v>0.234652370057232</c:v>
                </c:pt>
                <c:pt idx="1861">
                  <c:v>0.235808054533023</c:v>
                </c:pt>
                <c:pt idx="1862">
                  <c:v>0.23681763051948901</c:v>
                </c:pt>
                <c:pt idx="1863">
                  <c:v>0.23768537497706299</c:v>
                </c:pt>
                <c:pt idx="1864">
                  <c:v>0.238416445602118</c:v>
                </c:pt>
                <c:pt idx="1865">
                  <c:v>0.23901593550282602</c:v>
                </c:pt>
                <c:pt idx="1866">
                  <c:v>0.23948891309975701</c:v>
                </c:pt>
                <c:pt idx="1867">
                  <c:v>0.23983961541119098</c:v>
                </c:pt>
                <c:pt idx="1868">
                  <c:v>0.240071388273491</c:v>
                </c:pt>
                <c:pt idx="1869">
                  <c:v>0.24018652378597799</c:v>
                </c:pt>
                <c:pt idx="1870">
                  <c:v>0.24018686993527899</c:v>
                </c:pt>
                <c:pt idx="1871">
                  <c:v>0.24007381746698903</c:v>
                </c:pt>
                <c:pt idx="1872">
                  <c:v>0.23984822857391502</c:v>
                </c:pt>
                <c:pt idx="1873">
                  <c:v>0.23951126239197501</c:v>
                </c:pt>
                <c:pt idx="1874">
                  <c:v>0.239064192291986</c:v>
                </c:pt>
                <c:pt idx="1875">
                  <c:v>0.23850887698691503</c:v>
                </c:pt>
                <c:pt idx="1876">
                  <c:v>0.23784769017789803</c:v>
                </c:pt>
                <c:pt idx="1877">
                  <c:v>0.237083389702683</c:v>
                </c:pt>
                <c:pt idx="1878">
                  <c:v>0.23621882838873798</c:v>
                </c:pt>
                <c:pt idx="1879">
                  <c:v>0.23525660477121302</c:v>
                </c:pt>
                <c:pt idx="1880">
                  <c:v>0.23419896692122899</c:v>
                </c:pt>
                <c:pt idx="1881">
                  <c:v>0.23304775600142602</c:v>
                </c:pt>
                <c:pt idx="1882">
                  <c:v>0.23180398420066101</c:v>
                </c:pt>
                <c:pt idx="1883">
                  <c:v>0.230468034153964</c:v>
                </c:pt>
                <c:pt idx="1884">
                  <c:v>0.22904022642266303</c:v>
                </c:pt>
                <c:pt idx="1885">
                  <c:v>0.22752089808956</c:v>
                </c:pt>
                <c:pt idx="1886">
                  <c:v>0.22591082911215998</c:v>
                </c:pt>
                <c:pt idx="1887">
                  <c:v>0.22421142797913501</c:v>
                </c:pt>
                <c:pt idx="1888">
                  <c:v>0.22242450561035698</c:v>
                </c:pt>
                <c:pt idx="1889">
                  <c:v>0.22055294078121501</c:v>
                </c:pt>
                <c:pt idx="1890">
                  <c:v>0.21859992431205899</c:v>
                </c:pt>
                <c:pt idx="1891">
                  <c:v>0.21656892497844599</c:v>
                </c:pt>
                <c:pt idx="1892">
                  <c:v>0.21446337560058598</c:v>
                </c:pt>
                <c:pt idx="1893">
                  <c:v>0.21228662229339001</c:v>
                </c:pt>
                <c:pt idx="1894">
                  <c:v>0.21004176471497299</c:v>
                </c:pt>
                <c:pt idx="1895">
                  <c:v>0.20773190462713598</c:v>
                </c:pt>
                <c:pt idx="1896">
                  <c:v>0.205360299661695</c:v>
                </c:pt>
                <c:pt idx="1897">
                  <c:v>0.20293065998450399</c:v>
                </c:pt>
                <c:pt idx="1898">
                  <c:v>0.200447566358818</c:v>
                </c:pt>
                <c:pt idx="1899">
                  <c:v>0.197916590449637</c:v>
                </c:pt>
                <c:pt idx="1900">
                  <c:v>0.195344348777926</c:v>
                </c:pt>
                <c:pt idx="1901">
                  <c:v>0.19273838653126601</c:v>
                </c:pt>
                <c:pt idx="1902">
                  <c:v>0.19010705256516902</c:v>
                </c:pt>
                <c:pt idx="1903">
                  <c:v>0.18745895100948201</c:v>
                </c:pt>
                <c:pt idx="1904">
                  <c:v>0.18480262066008102</c:v>
                </c:pt>
                <c:pt idx="1905">
                  <c:v>0.18214596822599899</c:v>
                </c:pt>
                <c:pt idx="1906">
                  <c:v>0.179496010699913</c:v>
                </c:pt>
                <c:pt idx="1907">
                  <c:v>0.17685867251899401</c:v>
                </c:pt>
                <c:pt idx="1908">
                  <c:v>0.174238613122704</c:v>
                </c:pt>
                <c:pt idx="1909">
                  <c:v>0.17163921935342802</c:v>
                </c:pt>
                <c:pt idx="1910">
                  <c:v>0.169062752459852</c:v>
                </c:pt>
                <c:pt idx="1911">
                  <c:v>0.16651045826014899</c:v>
                </c:pt>
                <c:pt idx="1912">
                  <c:v>0.16398286130048501</c:v>
                </c:pt>
                <c:pt idx="1913">
                  <c:v>0.16147985349497701</c:v>
                </c:pt>
                <c:pt idx="1914">
                  <c:v>0.15900098302872001</c:v>
                </c:pt>
                <c:pt idx="1915">
                  <c:v>0.156545651104675</c:v>
                </c:pt>
                <c:pt idx="1916">
                  <c:v>0.154113099012752</c:v>
                </c:pt>
                <c:pt idx="1917">
                  <c:v>0.15170248937258002</c:v>
                </c:pt>
                <c:pt idx="1918">
                  <c:v>0.14931296143356682</c:v>
                </c:pt>
                <c:pt idx="1919">
                  <c:v>0.1469436144039164</c:v>
                </c:pt>
                <c:pt idx="1920">
                  <c:v>0.14459369566200492</c:v>
                </c:pt>
                <c:pt idx="1921">
                  <c:v>0.14226235061843762</c:v>
                </c:pt>
                <c:pt idx="1922">
                  <c:v>0.13994925558314469</c:v>
                </c:pt>
                <c:pt idx="1923">
                  <c:v>0.1376549168612137</c:v>
                </c:pt>
                <c:pt idx="1924">
                  <c:v>0.13538061310855959</c:v>
                </c:pt>
                <c:pt idx="1925">
                  <c:v>0.1331291402778462</c:v>
                </c:pt>
                <c:pt idx="1926">
                  <c:v>0.13090423630393111</c:v>
                </c:pt>
                <c:pt idx="1927">
                  <c:v>0.12871082667020178</c:v>
                </c:pt>
                <c:pt idx="1928">
                  <c:v>0.1265547151405485</c:v>
                </c:pt>
                <c:pt idx="1929">
                  <c:v>0.12444207687922801</c:v>
                </c:pt>
                <c:pt idx="1930">
                  <c:v>0.122378472639422</c:v>
                </c:pt>
                <c:pt idx="1931">
                  <c:v>0.1203683696340921</c:v>
                </c:pt>
                <c:pt idx="1932">
                  <c:v>0.1184148465877856</c:v>
                </c:pt>
                <c:pt idx="1933">
                  <c:v>0.1165190422510234</c:v>
                </c:pt>
                <c:pt idx="1934">
                  <c:v>0.1146800049070648</c:v>
                </c:pt>
                <c:pt idx="1935">
                  <c:v>0.11289534733253161</c:v>
                </c:pt>
                <c:pt idx="1936">
                  <c:v>0.11116113999577609</c:v>
                </c:pt>
                <c:pt idx="1937">
                  <c:v>0.1094727303533844</c:v>
                </c:pt>
                <c:pt idx="1938">
                  <c:v>0.10782527539917749</c:v>
                </c:pt>
                <c:pt idx="1939">
                  <c:v>0.10621425090921149</c:v>
                </c:pt>
                <c:pt idx="1940">
                  <c:v>0.10463589911013541</c:v>
                </c:pt>
                <c:pt idx="1941">
                  <c:v>0.10308719153143181</c:v>
                </c:pt>
                <c:pt idx="1942">
                  <c:v>0.1015661763620999</c:v>
                </c:pt>
                <c:pt idx="1943">
                  <c:v>0.10007175234147291</c:v>
                </c:pt>
                <c:pt idx="1944">
                  <c:v>9.8603752359449709E-2</c:v>
                </c:pt>
                <c:pt idx="1945">
                  <c:v>9.7162391788695707E-2</c:v>
                </c:pt>
                <c:pt idx="1946">
                  <c:v>9.574850309388E-2</c:v>
                </c:pt>
                <c:pt idx="1947">
                  <c:v>9.4363532175787107E-2</c:v>
                </c:pt>
                <c:pt idx="1948">
                  <c:v>9.300931969540091E-2</c:v>
                </c:pt>
                <c:pt idx="1949">
                  <c:v>9.1688137748047405E-2</c:v>
                </c:pt>
                <c:pt idx="1950">
                  <c:v>9.0402421066031705E-2</c:v>
                </c:pt>
                <c:pt idx="1951">
                  <c:v>8.9154830186793793E-2</c:v>
                </c:pt>
                <c:pt idx="1952">
                  <c:v>8.7947655299330504E-2</c:v>
                </c:pt>
                <c:pt idx="1953">
                  <c:v>8.6782984855090006E-2</c:v>
                </c:pt>
                <c:pt idx="1954">
                  <c:v>8.5662534362766496E-2</c:v>
                </c:pt>
                <c:pt idx="1955">
                  <c:v>8.4587061806332298E-2</c:v>
                </c:pt>
                <c:pt idx="1956">
                  <c:v>8.355654754993061E-2</c:v>
                </c:pt>
                <c:pt idx="1957">
                  <c:v>8.2569949057356096E-2</c:v>
                </c:pt>
                <c:pt idx="1958">
                  <c:v>8.1625379496707312E-2</c:v>
                </c:pt>
                <c:pt idx="1959">
                  <c:v>8.07202120777748E-2</c:v>
                </c:pt>
                <c:pt idx="1960">
                  <c:v>7.9851415619594704E-2</c:v>
                </c:pt>
                <c:pt idx="1961">
                  <c:v>7.9015567287688701E-2</c:v>
                </c:pt>
                <c:pt idx="1962">
                  <c:v>7.8209397268542105E-2</c:v>
                </c:pt>
                <c:pt idx="1963">
                  <c:v>7.7429609559413304E-2</c:v>
                </c:pt>
                <c:pt idx="1964">
                  <c:v>7.66736870352418E-2</c:v>
                </c:pt>
                <c:pt idx="1965">
                  <c:v>7.5939875647528909E-2</c:v>
                </c:pt>
                <c:pt idx="1966">
                  <c:v>7.52273220217375E-2</c:v>
                </c:pt>
                <c:pt idx="1967">
                  <c:v>7.4536122528071E-2</c:v>
                </c:pt>
                <c:pt idx="1968">
                  <c:v>7.3867329667545695E-2</c:v>
                </c:pt>
                <c:pt idx="1969">
                  <c:v>7.3222989245764009E-2</c:v>
                </c:pt>
                <c:pt idx="1970">
                  <c:v>7.2606056634484703E-2</c:v>
                </c:pt>
                <c:pt idx="1971">
                  <c:v>7.2020267897236701E-2</c:v>
                </c:pt>
                <c:pt idx="1972">
                  <c:v>7.14698992247675E-2</c:v>
                </c:pt>
                <c:pt idx="1973">
                  <c:v>7.0959278198623008E-2</c:v>
                </c:pt>
                <c:pt idx="1974">
                  <c:v>7.0492470979884203E-2</c:v>
                </c:pt>
                <c:pt idx="1975">
                  <c:v>7.007254102391211E-2</c:v>
                </c:pt>
                <c:pt idx="1976">
                  <c:v>6.9701195821106399E-2</c:v>
                </c:pt>
                <c:pt idx="1977">
                  <c:v>6.9378222068161202E-2</c:v>
                </c:pt>
                <c:pt idx="1978">
                  <c:v>6.9101109395481697E-2</c:v>
                </c:pt>
                <c:pt idx="1979">
                  <c:v>6.8865143606633095E-2</c:v>
                </c:pt>
                <c:pt idx="1980">
                  <c:v>6.8663501526423004E-2</c:v>
                </c:pt>
                <c:pt idx="1981">
                  <c:v>6.8487988558706608E-2</c:v>
                </c:pt>
                <c:pt idx="1982">
                  <c:v>6.8329431201433311E-2</c:v>
                </c:pt>
                <c:pt idx="1983">
                  <c:v>6.8179031054458494E-2</c:v>
                </c:pt>
                <c:pt idx="1984">
                  <c:v>6.8028915709334004E-2</c:v>
                </c:pt>
                <c:pt idx="1985">
                  <c:v>6.7872876811885696E-2</c:v>
                </c:pt>
                <c:pt idx="1986">
                  <c:v>6.77066708014913E-2</c:v>
                </c:pt>
                <c:pt idx="1987">
                  <c:v>6.7528043896674203E-2</c:v>
                </c:pt>
                <c:pt idx="1988">
                  <c:v>6.7336576465193504E-2</c:v>
                </c:pt>
                <c:pt idx="1989">
                  <c:v>6.7133203994981502E-2</c:v>
                </c:pt>
                <c:pt idx="1990">
                  <c:v>6.6919775509999196E-2</c:v>
                </c:pt>
                <c:pt idx="1991">
                  <c:v>6.66984479335678E-2</c:v>
                </c:pt>
                <c:pt idx="1992">
                  <c:v>6.6471554948562203E-2</c:v>
                </c:pt>
                <c:pt idx="1993">
                  <c:v>6.6241513356317311E-2</c:v>
                </c:pt>
                <c:pt idx="1994">
                  <c:v>6.6010815255722305E-2</c:v>
                </c:pt>
                <c:pt idx="1995">
                  <c:v>6.5782081919282601E-2</c:v>
                </c:pt>
                <c:pt idx="1996">
                  <c:v>6.5558257834007302E-2</c:v>
                </c:pt>
                <c:pt idx="1997">
                  <c:v>6.5342651799907503E-2</c:v>
                </c:pt>
                <c:pt idx="1998">
                  <c:v>6.5138972190248404E-2</c:v>
                </c:pt>
                <c:pt idx="1999">
                  <c:v>6.4950870025252308E-2</c:v>
                </c:pt>
                <c:pt idx="2000">
                  <c:v>6.4781853356906005E-2</c:v>
                </c:pt>
                <c:pt idx="2001">
                  <c:v>6.4635205969185802E-2</c:v>
                </c:pt>
                <c:pt idx="2002">
                  <c:v>6.4513488633181307E-2</c:v>
                </c:pt>
                <c:pt idx="2003">
                  <c:v>6.4418549363131905E-2</c:v>
                </c:pt>
                <c:pt idx="2004">
                  <c:v>6.43512695855952E-2</c:v>
                </c:pt>
                <c:pt idx="2005">
                  <c:v>6.4311862876550399E-2</c:v>
                </c:pt>
                <c:pt idx="2006">
                  <c:v>6.4299897653779706E-2</c:v>
                </c:pt>
                <c:pt idx="2007">
                  <c:v>6.43144474118897E-2</c:v>
                </c:pt>
                <c:pt idx="2008">
                  <c:v>6.435416959021531E-2</c:v>
                </c:pt>
                <c:pt idx="2009">
                  <c:v>6.4417410580913104E-2</c:v>
                </c:pt>
                <c:pt idx="2010">
                  <c:v>6.4502108890351503E-2</c:v>
                </c:pt>
                <c:pt idx="2011">
                  <c:v>6.4605872059876598E-2</c:v>
                </c:pt>
                <c:pt idx="2012">
                  <c:v>6.4726071522955703E-2</c:v>
                </c:pt>
                <c:pt idx="2013">
                  <c:v>6.4859978697614895E-2</c:v>
                </c:pt>
                <c:pt idx="2014">
                  <c:v>6.500500030820941E-2</c:v>
                </c:pt>
                <c:pt idx="2015">
                  <c:v>6.5158969631512298E-2</c:v>
                </c:pt>
                <c:pt idx="2016">
                  <c:v>6.53203792817032E-2</c:v>
                </c:pt>
                <c:pt idx="2017">
                  <c:v>6.5488652021215801E-2</c:v>
                </c:pt>
                <c:pt idx="2018">
                  <c:v>6.5664586383128304E-2</c:v>
                </c:pt>
                <c:pt idx="2019">
                  <c:v>6.58497947040943E-2</c:v>
                </c:pt>
                <c:pt idx="2020">
                  <c:v>6.6046743787440299E-2</c:v>
                </c:pt>
                <c:pt idx="2021">
                  <c:v>6.6258497885614498E-2</c:v>
                </c:pt>
                <c:pt idx="2022">
                  <c:v>6.6488021426951108E-2</c:v>
                </c:pt>
                <c:pt idx="2023">
                  <c:v>6.6738038518981607E-2</c:v>
                </c:pt>
                <c:pt idx="2024">
                  <c:v>6.7010735732464202E-2</c:v>
                </c:pt>
                <c:pt idx="2025">
                  <c:v>6.7307546667893903E-2</c:v>
                </c:pt>
                <c:pt idx="2026">
                  <c:v>6.7629033312193609E-2</c:v>
                </c:pt>
                <c:pt idx="2027">
                  <c:v>6.7974960861618E-2</c:v>
                </c:pt>
                <c:pt idx="2028">
                  <c:v>6.8344512831538098E-2</c:v>
                </c:pt>
                <c:pt idx="2029">
                  <c:v>6.8736574668612702E-2</c:v>
                </c:pt>
                <c:pt idx="2030">
                  <c:v>6.9150039827529902E-2</c:v>
                </c:pt>
                <c:pt idx="2031">
                  <c:v>6.9584170961259101E-2</c:v>
                </c:pt>
                <c:pt idx="2032">
                  <c:v>7.0038781921005405E-2</c:v>
                </c:pt>
                <c:pt idx="2033">
                  <c:v>7.05145379334286E-2</c:v>
                </c:pt>
                <c:pt idx="2034">
                  <c:v>7.1012637189167907E-2</c:v>
                </c:pt>
                <c:pt idx="2035">
                  <c:v>7.15352403876406E-2</c:v>
                </c:pt>
                <c:pt idx="2036">
                  <c:v>7.2085154490470704E-2</c:v>
                </c:pt>
                <c:pt idx="2037">
                  <c:v>7.2665668092208105E-2</c:v>
                </c:pt>
                <c:pt idx="2038">
                  <c:v>7.3280373154311504E-2</c:v>
                </c:pt>
                <c:pt idx="2039">
                  <c:v>7.3932971226603611E-2</c:v>
                </c:pt>
                <c:pt idx="2040">
                  <c:v>7.4627138267064907E-2</c:v>
                </c:pt>
                <c:pt idx="2041">
                  <c:v>7.5366593781317409E-2</c:v>
                </c:pt>
                <c:pt idx="2042">
                  <c:v>7.6155001231078795E-2</c:v>
                </c:pt>
                <c:pt idx="2043">
                  <c:v>7.6996022063842498E-2</c:v>
                </c:pt>
                <c:pt idx="2044">
                  <c:v>7.78935519476949E-2</c:v>
                </c:pt>
                <c:pt idx="2045">
                  <c:v>7.8851656748464199E-2</c:v>
                </c:pt>
                <c:pt idx="2046">
                  <c:v>7.9874982574195508E-2</c:v>
                </c:pt>
                <c:pt idx="2047">
                  <c:v>8.0968813681317808E-2</c:v>
                </c:pt>
                <c:pt idx="2048">
                  <c:v>8.2139108117375903E-2</c:v>
                </c:pt>
                <c:pt idx="2049">
                  <c:v>8.3392476429962906E-2</c:v>
                </c:pt>
                <c:pt idx="2050">
                  <c:v>8.4736277884266506E-2</c:v>
                </c:pt>
                <c:pt idx="2051">
                  <c:v>8.6178272480992496E-2</c:v>
                </c:pt>
                <c:pt idx="2052">
                  <c:v>8.7726601519314704E-2</c:v>
                </c:pt>
                <c:pt idx="2053">
                  <c:v>8.9389569960051207E-2</c:v>
                </c:pt>
                <c:pt idx="2054">
                  <c:v>9.1175654627900601E-2</c:v>
                </c:pt>
                <c:pt idx="2055">
                  <c:v>9.3093328453933311E-2</c:v>
                </c:pt>
                <c:pt idx="2056">
                  <c:v>9.5151309535422501E-2</c:v>
                </c:pt>
                <c:pt idx="2057">
                  <c:v>9.7358628322246205E-2</c:v>
                </c:pt>
                <c:pt idx="2058">
                  <c:v>9.9724638132704796E-2</c:v>
                </c:pt>
                <c:pt idx="2059">
                  <c:v>0.10225905893779841</c:v>
                </c:pt>
                <c:pt idx="2060">
                  <c:v>0.10497200658860131</c:v>
                </c:pt>
                <c:pt idx="2061">
                  <c:v>0.10787371538968191</c:v>
                </c:pt>
                <c:pt idx="2062">
                  <c:v>0.11097433101870871</c:v>
                </c:pt>
                <c:pt idx="2063">
                  <c:v>0.11428347054090331</c:v>
                </c:pt>
                <c:pt idx="2064">
                  <c:v>0.1178098302283445</c:v>
                </c:pt>
                <c:pt idx="2065">
                  <c:v>0.12156081832574631</c:v>
                </c:pt>
                <c:pt idx="2066">
                  <c:v>0.1255426103632454</c:v>
                </c:pt>
                <c:pt idx="2067">
                  <c:v>0.1297600847256653</c:v>
                </c:pt>
                <c:pt idx="2068">
                  <c:v>0.13421735899780771</c:v>
                </c:pt>
                <c:pt idx="2069">
                  <c:v>0.1389183723757568</c:v>
                </c:pt>
                <c:pt idx="2070">
                  <c:v>0.143867803002001</c:v>
                </c:pt>
                <c:pt idx="2071">
                  <c:v>0.14907184326242912</c:v>
                </c:pt>
                <c:pt idx="2072">
                  <c:v>0.15453912657653401</c:v>
                </c:pt>
                <c:pt idx="2073">
                  <c:v>0.16028116616943899</c:v>
                </c:pt>
                <c:pt idx="2074">
                  <c:v>0.166312313009504</c:v>
                </c:pt>
                <c:pt idx="2075">
                  <c:v>0.172649313750427</c:v>
                </c:pt>
                <c:pt idx="2076">
                  <c:v>0.17931048708858599</c:v>
                </c:pt>
                <c:pt idx="2077">
                  <c:v>0.186314721068708</c:v>
                </c:pt>
                <c:pt idx="2078">
                  <c:v>0.193680249842547</c:v>
                </c:pt>
                <c:pt idx="2079">
                  <c:v>0.20142341719892998</c:v>
                </c:pt>
                <c:pt idx="2080">
                  <c:v>0.209557969941842</c:v>
                </c:pt>
                <c:pt idx="2081">
                  <c:v>0.218094874975438</c:v>
                </c:pt>
                <c:pt idx="2082">
                  <c:v>0.22704230155942801</c:v>
                </c:pt>
                <c:pt idx="2083">
                  <c:v>0.23640604214956401</c:v>
                </c:pt>
                <c:pt idx="2084">
                  <c:v>0.24619052220566501</c:v>
                </c:pt>
                <c:pt idx="2085">
                  <c:v>0.25639940452527099</c:v>
                </c:pt>
                <c:pt idx="2086">
                  <c:v>0.26703629926004302</c:v>
                </c:pt>
                <c:pt idx="2087">
                  <c:v>0.27810529670095901</c:v>
                </c:pt>
                <c:pt idx="2088">
                  <c:v>0.28961078348420499</c:v>
                </c:pt>
                <c:pt idx="2089">
                  <c:v>0.30155684884071898</c:v>
                </c:pt>
                <c:pt idx="2090">
                  <c:v>0.313946849018092</c:v>
                </c:pt>
                <c:pt idx="2091">
                  <c:v>0.32678226336771299</c:v>
                </c:pt>
                <c:pt idx="2092">
                  <c:v>0.34006212849325301</c:v>
                </c:pt>
                <c:pt idx="2093">
                  <c:v>0.35378215689243298</c:v>
                </c:pt>
                <c:pt idx="2094">
                  <c:v>0.367934397676007</c:v>
                </c:pt>
                <c:pt idx="2095">
                  <c:v>0.38250802676476497</c:v>
                </c:pt>
                <c:pt idx="2096">
                  <c:v>0.39748879705725398</c:v>
                </c:pt>
                <c:pt idx="2097">
                  <c:v>0.41285976111918299</c:v>
                </c:pt>
                <c:pt idx="2098">
                  <c:v>0.42860197683877999</c:v>
                </c:pt>
                <c:pt idx="2099">
                  <c:v>0.44469510999877099</c:v>
                </c:pt>
                <c:pt idx="2100">
                  <c:v>0.46111751043909199</c:v>
                </c:pt>
                <c:pt idx="2101">
                  <c:v>0.47784639105927601</c:v>
                </c:pt>
                <c:pt idx="2102">
                  <c:v>0.49485828722437097</c:v>
                </c:pt>
                <c:pt idx="2103">
                  <c:v>0.51212886463677298</c:v>
                </c:pt>
                <c:pt idx="2104">
                  <c:v>0.52963296148978201</c:v>
                </c:pt>
                <c:pt idx="2105">
                  <c:v>0.54734423854120806</c:v>
                </c:pt>
                <c:pt idx="2106">
                  <c:v>0.56523557438996608</c:v>
                </c:pt>
                <c:pt idx="2107">
                  <c:v>0.58328036608842704</c:v>
                </c:pt>
                <c:pt idx="2108">
                  <c:v>0.60145084879548605</c:v>
                </c:pt>
                <c:pt idx="2109">
                  <c:v>0.61971889926846402</c:v>
                </c:pt>
                <c:pt idx="2110">
                  <c:v>0.63805592234884201</c:v>
                </c:pt>
                <c:pt idx="2111">
                  <c:v>0.65643321673163901</c:v>
                </c:pt>
                <c:pt idx="2112">
                  <c:v>0.67482109936833801</c:v>
                </c:pt>
                <c:pt idx="2113">
                  <c:v>0.693188644189074</c:v>
                </c:pt>
                <c:pt idx="2114">
                  <c:v>0.71150353859369109</c:v>
                </c:pt>
                <c:pt idx="2115">
                  <c:v>0.72973125516320003</c:v>
                </c:pt>
                <c:pt idx="2116">
                  <c:v>0.7478354453604581</c:v>
                </c:pt>
                <c:pt idx="2117">
                  <c:v>0.76577794170718605</c:v>
                </c:pt>
                <c:pt idx="2118">
                  <c:v>0.78351878773501704</c:v>
                </c:pt>
                <c:pt idx="2119">
                  <c:v>0.80101703606935304</c:v>
                </c:pt>
                <c:pt idx="2120">
                  <c:v>0.81823055484676499</c:v>
                </c:pt>
                <c:pt idx="2121">
                  <c:v>0.835116799380487</c:v>
                </c:pt>
                <c:pt idx="2122">
                  <c:v>0.85163285359322105</c:v>
                </c:pt>
                <c:pt idx="2123">
                  <c:v>0.86773572216640005</c:v>
                </c:pt>
                <c:pt idx="2124">
                  <c:v>0.88338258226952504</c:v>
                </c:pt>
                <c:pt idx="2125">
                  <c:v>0.89853097548269101</c:v>
                </c:pt>
                <c:pt idx="2126">
                  <c:v>0.91313914743594304</c:v>
                </c:pt>
                <c:pt idx="2127">
                  <c:v>0.92716625134033204</c:v>
                </c:pt>
                <c:pt idx="2128">
                  <c:v>0.94057255017242103</c:v>
                </c:pt>
                <c:pt idx="2129">
                  <c:v>0.95331999193156203</c:v>
                </c:pt>
                <c:pt idx="2130">
                  <c:v>0.965372301323983</c:v>
                </c:pt>
                <c:pt idx="2131">
                  <c:v>0.97669632967244102</c:v>
                </c:pt>
                <c:pt idx="2132">
                  <c:v>0.98726167936934006</c:v>
                </c:pt>
                <c:pt idx="2133">
                  <c:v>0.99704157273758609</c:v>
                </c:pt>
                <c:pt idx="2134">
                  <c:v>1.006014497394869</c:v>
                </c:pt>
                <c:pt idx="2135">
                  <c:v>1.0141636221217349</c:v>
                </c:pt>
                <c:pt idx="2136">
                  <c:v>1.0214774161733331</c:v>
                </c:pt>
                <c:pt idx="2137">
                  <c:v>1.0279496522205831</c:v>
                </c:pt>
                <c:pt idx="2138">
                  <c:v>1.0335793403504281</c:v>
                </c:pt>
                <c:pt idx="2139">
                  <c:v>1.0383691425151771</c:v>
                </c:pt>
                <c:pt idx="2140">
                  <c:v>1.0423253220771069</c:v>
                </c:pt>
                <c:pt idx="2141">
                  <c:v>1.045456372347249</c:v>
                </c:pt>
                <c:pt idx="2142">
                  <c:v>1.0477721053759821</c:v>
                </c:pt>
                <c:pt idx="2143">
                  <c:v>1.049282994845359</c:v>
                </c:pt>
                <c:pt idx="2144">
                  <c:v>1.05</c:v>
                </c:pt>
                <c:pt idx="2145">
                  <c:v>1.0499340491282469</c:v>
                </c:pt>
                <c:pt idx="2146">
                  <c:v>1.049096471384491</c:v>
                </c:pt>
                <c:pt idx="2147">
                  <c:v>1.0474987546795329</c:v>
                </c:pt>
                <c:pt idx="2148">
                  <c:v>1.0451530919270029</c:v>
                </c:pt>
                <c:pt idx="2149">
                  <c:v>1.0420728672635009</c:v>
                </c:pt>
                <c:pt idx="2150">
                  <c:v>1.038272361943789</c:v>
                </c:pt>
                <c:pt idx="2151">
                  <c:v>1.033767483584167</c:v>
                </c:pt>
                <c:pt idx="2152">
                  <c:v>1.0285756656301219</c:v>
                </c:pt>
                <c:pt idx="2153">
                  <c:v>1.0227150198905299</c:v>
                </c:pt>
                <c:pt idx="2154">
                  <c:v>1.0162057403392579</c:v>
                </c:pt>
                <c:pt idx="2155">
                  <c:v>1.0090687378820069</c:v>
                </c:pt>
                <c:pt idx="2156">
                  <c:v>1.001326587955343</c:v>
                </c:pt>
                <c:pt idx="2157">
                  <c:v>0.99300266819846106</c:v>
                </c:pt>
                <c:pt idx="2158">
                  <c:v>0.98412166698136205</c:v>
                </c:pt>
                <c:pt idx="2159">
                  <c:v>0.97470966578956009</c:v>
                </c:pt>
                <c:pt idx="2160">
                  <c:v>0.96479364306221205</c:v>
                </c:pt>
                <c:pt idx="2161">
                  <c:v>0.95440155050224806</c:v>
                </c:pt>
                <c:pt idx="2162">
                  <c:v>0.943561540204229</c:v>
                </c:pt>
                <c:pt idx="2163">
                  <c:v>0.93230177120668201</c:v>
                </c:pt>
                <c:pt idx="2164">
                  <c:v>0.92065015164997199</c:v>
                </c:pt>
                <c:pt idx="2165">
                  <c:v>0.908633319916754</c:v>
                </c:pt>
                <c:pt idx="2166">
                  <c:v>0.89627673741019709</c:v>
                </c:pt>
                <c:pt idx="2167">
                  <c:v>0.88360500273452003</c:v>
                </c:pt>
                <c:pt idx="2168">
                  <c:v>0.870641281424402</c:v>
                </c:pt>
                <c:pt idx="2169">
                  <c:v>0.85740760668137705</c:v>
                </c:pt>
                <c:pt idx="2170">
                  <c:v>0.84392511750673005</c:v>
                </c:pt>
                <c:pt idx="2171">
                  <c:v>0.83021475580862003</c:v>
                </c:pt>
                <c:pt idx="2172">
                  <c:v>0.816297243339978</c:v>
                </c:pt>
                <c:pt idx="2173">
                  <c:v>0.80219365707040502</c:v>
                </c:pt>
                <c:pt idx="2174">
                  <c:v>0.78792584239895203</c:v>
                </c:pt>
                <c:pt idx="2175">
                  <c:v>0.77351639213582302</c:v>
                </c:pt>
                <c:pt idx="2176">
                  <c:v>0.75898853772175001</c:v>
                </c:pt>
                <c:pt idx="2177">
                  <c:v>0.74436583937689904</c:v>
                </c:pt>
                <c:pt idx="2178">
                  <c:v>0.7296716992805431</c:v>
                </c:pt>
                <c:pt idx="2179">
                  <c:v>0.71492884186802808</c:v>
                </c:pt>
                <c:pt idx="2180">
                  <c:v>0.70015883876254204</c:v>
                </c:pt>
                <c:pt idx="2181">
                  <c:v>0.68538189113974102</c:v>
                </c:pt>
                <c:pt idx="2182">
                  <c:v>0.67061602452171709</c:v>
                </c:pt>
                <c:pt idx="2183">
                  <c:v>0.65587784543070804</c:v>
                </c:pt>
                <c:pt idx="2184">
                  <c:v>0.64118225805147</c:v>
                </c:pt>
                <c:pt idx="2185">
                  <c:v>0.62654322049639399</c:v>
                </c:pt>
                <c:pt idx="2186">
                  <c:v>0.61197458601970101</c:v>
                </c:pt>
                <c:pt idx="2187">
                  <c:v>0.59749032139972502</c:v>
                </c:pt>
                <c:pt idx="2188">
                  <c:v>0.58310500241512209</c:v>
                </c:pt>
                <c:pt idx="2189">
                  <c:v>0.568834989675571</c:v>
                </c:pt>
                <c:pt idx="2190">
                  <c:v>0.55469758069064501</c:v>
                </c:pt>
                <c:pt idx="2191">
                  <c:v>0.54071074912388806</c:v>
                </c:pt>
                <c:pt idx="2192">
                  <c:v>0.52689268349289198</c:v>
                </c:pt>
                <c:pt idx="2193">
                  <c:v>0.51326159829209606</c:v>
                </c:pt>
                <c:pt idx="2194">
                  <c:v>0.49983401751518997</c:v>
                </c:pt>
                <c:pt idx="2195">
                  <c:v>0.48662351659876402</c:v>
                </c:pt>
                <c:pt idx="2196">
                  <c:v>0.47364107134474898</c:v>
                </c:pt>
                <c:pt idx="2197">
                  <c:v>0.46089454335803898</c:v>
                </c:pt>
                <c:pt idx="2198">
                  <c:v>0.44838874076477198</c:v>
                </c:pt>
                <c:pt idx="2199">
                  <c:v>0.436125569350231</c:v>
                </c:pt>
                <c:pt idx="2200">
                  <c:v>0.424105417936877</c:v>
                </c:pt>
                <c:pt idx="2201">
                  <c:v>0.41232719534316997</c:v>
                </c:pt>
                <c:pt idx="2202">
                  <c:v>0.400789629513705</c:v>
                </c:pt>
                <c:pt idx="2203">
                  <c:v>0.38949181966017798</c:v>
                </c:pt>
                <c:pt idx="2204">
                  <c:v>0.378433844958739</c:v>
                </c:pt>
                <c:pt idx="2205">
                  <c:v>0.36761653008423301</c:v>
                </c:pt>
                <c:pt idx="2206">
                  <c:v>0.35704167772607698</c:v>
                </c:pt>
                <c:pt idx="2207">
                  <c:v>0.34671163437411801</c:v>
                </c:pt>
                <c:pt idx="2208">
                  <c:v>0.33662890020476099</c:v>
                </c:pt>
                <c:pt idx="2209">
                  <c:v>0.32679615835625597</c:v>
                </c:pt>
                <c:pt idx="2210">
                  <c:v>0.317214981527221</c:v>
                </c:pt>
                <c:pt idx="2211">
                  <c:v>0.30788654970456997</c:v>
                </c:pt>
                <c:pt idx="2212">
                  <c:v>0.29881180073565</c:v>
                </c:pt>
                <c:pt idx="2213">
                  <c:v>0.28999100234554998</c:v>
                </c:pt>
                <c:pt idx="2214">
                  <c:v>0.281424466562405</c:v>
                </c:pt>
                <c:pt idx="2215">
                  <c:v>0.27311270398252002</c:v>
                </c:pt>
                <c:pt idx="2216">
                  <c:v>0.26505640845830902</c:v>
                </c:pt>
                <c:pt idx="2217">
                  <c:v>0.257255862766397</c:v>
                </c:pt>
                <c:pt idx="2218">
                  <c:v>0.24971144693139302</c:v>
                </c:pt>
                <c:pt idx="2219">
                  <c:v>0.242422261171444</c:v>
                </c:pt>
                <c:pt idx="2220">
                  <c:v>0.23538627845343801</c:v>
                </c:pt>
                <c:pt idx="2221">
                  <c:v>0.22860002492588899</c:v>
                </c:pt>
                <c:pt idx="2222">
                  <c:v>0.22205762522620698</c:v>
                </c:pt>
                <c:pt idx="2223">
                  <c:v>0.21575154253186302</c:v>
                </c:pt>
                <c:pt idx="2224">
                  <c:v>0.209672610021848</c:v>
                </c:pt>
                <c:pt idx="2225">
                  <c:v>0.20381008829936398</c:v>
                </c:pt>
                <c:pt idx="2226">
                  <c:v>0.19815298735335701</c:v>
                </c:pt>
                <c:pt idx="2227">
                  <c:v>0.192690163274649</c:v>
                </c:pt>
                <c:pt idx="2228">
                  <c:v>0.18741135609308701</c:v>
                </c:pt>
                <c:pt idx="2229">
                  <c:v>0.18230779584734302</c:v>
                </c:pt>
                <c:pt idx="2230">
                  <c:v>0.17737266225345</c:v>
                </c:pt>
                <c:pt idx="2231">
                  <c:v>0.17260083810062699</c:v>
                </c:pt>
                <c:pt idx="2232">
                  <c:v>0.16798900988133</c:v>
                </c:pt>
                <c:pt idx="2233">
                  <c:v>0.16353544197805001</c:v>
                </c:pt>
                <c:pt idx="2234">
                  <c:v>0.15923942888479101</c:v>
                </c:pt>
                <c:pt idx="2235">
                  <c:v>0.15510036959505502</c:v>
                </c:pt>
                <c:pt idx="2236">
                  <c:v>0.15111761264404</c:v>
                </c:pt>
                <c:pt idx="2237">
                  <c:v>0.14729032099879119</c:v>
                </c:pt>
                <c:pt idx="2238">
                  <c:v>0.14361639586542291</c:v>
                </c:pt>
                <c:pt idx="2239">
                  <c:v>0.14009304216203611</c:v>
                </c:pt>
                <c:pt idx="2240">
                  <c:v>0.1367163288409888</c:v>
                </c:pt>
                <c:pt idx="2241">
                  <c:v>0.13348166514877752</c:v>
                </c:pt>
                <c:pt idx="2242">
                  <c:v>0.13038373415149712</c:v>
                </c:pt>
                <c:pt idx="2243">
                  <c:v>0.12741732662729899</c:v>
                </c:pt>
                <c:pt idx="2244">
                  <c:v>0.1245769608551444</c:v>
                </c:pt>
                <c:pt idx="2245">
                  <c:v>0.12185731233150431</c:v>
                </c:pt>
                <c:pt idx="2246">
                  <c:v>0.1192539641362637</c:v>
                </c:pt>
                <c:pt idx="2247">
                  <c:v>0.1167628569349852</c:v>
                </c:pt>
                <c:pt idx="2248">
                  <c:v>0.11438018052739631</c:v>
                </c:pt>
                <c:pt idx="2249">
                  <c:v>0.1121026730910788</c:v>
                </c:pt>
                <c:pt idx="2250">
                  <c:v>0.1099273446132767</c:v>
                </c:pt>
                <c:pt idx="2251">
                  <c:v>0.1078511190751904</c:v>
                </c:pt>
                <c:pt idx="2252">
                  <c:v>0.1058704857017914</c:v>
                </c:pt>
                <c:pt idx="2253">
                  <c:v>0.1039815621625233</c:v>
                </c:pt>
                <c:pt idx="2254">
                  <c:v>0.10217953576444111</c:v>
                </c:pt>
                <c:pt idx="2255">
                  <c:v>0.10045889315053311</c:v>
                </c:pt>
                <c:pt idx="2256">
                  <c:v>9.8813358160066395E-2</c:v>
                </c:pt>
                <c:pt idx="2257">
                  <c:v>9.7236316705382408E-2</c:v>
                </c:pt>
                <c:pt idx="2258">
                  <c:v>9.5720875613528905E-2</c:v>
                </c:pt>
                <c:pt idx="2259">
                  <c:v>9.4259901978650695E-2</c:v>
                </c:pt>
                <c:pt idx="2260">
                  <c:v>9.2846923278226606E-2</c:v>
                </c:pt>
                <c:pt idx="2261">
                  <c:v>9.1476123503297008E-2</c:v>
                </c:pt>
                <c:pt idx="2262">
                  <c:v>9.0142682731638002E-2</c:v>
                </c:pt>
                <c:pt idx="2263">
                  <c:v>8.8842822191149806E-2</c:v>
                </c:pt>
                <c:pt idx="2264">
                  <c:v>8.7574064273316099E-2</c:v>
                </c:pt>
                <c:pt idx="2265">
                  <c:v>8.63348421817451E-2</c:v>
                </c:pt>
                <c:pt idx="2266">
                  <c:v>8.512450237077121E-2</c:v>
                </c:pt>
                <c:pt idx="2267">
                  <c:v>8.3943213925993992E-2</c:v>
                </c:pt>
                <c:pt idx="2268">
                  <c:v>8.2791798921619308E-2</c:v>
                </c:pt>
                <c:pt idx="2269">
                  <c:v>8.1671424009021901E-2</c:v>
                </c:pt>
                <c:pt idx="2270">
                  <c:v>8.0583287236262E-2</c:v>
                </c:pt>
                <c:pt idx="2271">
                  <c:v>7.9528909017803795E-2</c:v>
                </c:pt>
                <c:pt idx="2272">
                  <c:v>7.85096515023221E-2</c:v>
                </c:pt>
                <c:pt idx="2273">
                  <c:v>7.7526883768207502E-2</c:v>
                </c:pt>
                <c:pt idx="2274">
                  <c:v>7.6581800887577711E-2</c:v>
                </c:pt>
                <c:pt idx="2275">
                  <c:v>7.5675538525260502E-2</c:v>
                </c:pt>
                <c:pt idx="2276">
                  <c:v>7.480883651928491E-2</c:v>
                </c:pt>
                <c:pt idx="2277">
                  <c:v>7.3982042191281808E-2</c:v>
                </c:pt>
                <c:pt idx="2278">
                  <c:v>7.3195100768157204E-2</c:v>
                </c:pt>
                <c:pt idx="2279">
                  <c:v>7.2447467656249709E-2</c:v>
                </c:pt>
                <c:pt idx="2280">
                  <c:v>7.1737769778552798E-2</c:v>
                </c:pt>
                <c:pt idx="2281">
                  <c:v>7.1064116533601701E-2</c:v>
                </c:pt>
                <c:pt idx="2282">
                  <c:v>7.0424177833217999E-2</c:v>
                </c:pt>
                <c:pt idx="2283">
                  <c:v>6.9815460515971595E-2</c:v>
                </c:pt>
                <c:pt idx="2284">
                  <c:v>6.9235468033295403E-2</c:v>
                </c:pt>
                <c:pt idx="2285">
                  <c:v>6.868211026814891E-2</c:v>
                </c:pt>
                <c:pt idx="2286">
                  <c:v>6.81536236872856E-2</c:v>
                </c:pt>
                <c:pt idx="2287">
                  <c:v>6.7648925689634903E-2</c:v>
                </c:pt>
                <c:pt idx="2288">
                  <c:v>6.7167721471712002E-2</c:v>
                </c:pt>
                <c:pt idx="2289">
                  <c:v>6.6710368430919598E-2</c:v>
                </c:pt>
                <c:pt idx="2290">
                  <c:v>6.6277365605359004E-2</c:v>
                </c:pt>
                <c:pt idx="2291">
                  <c:v>6.5869386810540803E-2</c:v>
                </c:pt>
                <c:pt idx="2292">
                  <c:v>6.5486649507742509E-2</c:v>
                </c:pt>
                <c:pt idx="2293">
                  <c:v>6.5128891395207208E-2</c:v>
                </c:pt>
                <c:pt idx="2294">
                  <c:v>6.4795004876054302E-2</c:v>
                </c:pt>
                <c:pt idx="2295">
                  <c:v>6.4483072343769404E-2</c:v>
                </c:pt>
                <c:pt idx="2296">
                  <c:v>6.41901939203737E-2</c:v>
                </c:pt>
                <c:pt idx="2297">
                  <c:v>6.3912720633571604E-2</c:v>
                </c:pt>
                <c:pt idx="2298">
                  <c:v>6.3646639451832701E-2</c:v>
                </c:pt>
                <c:pt idx="2299">
                  <c:v>6.3387798334001905E-2</c:v>
                </c:pt>
                <c:pt idx="2300">
                  <c:v>6.3132305865996496E-2</c:v>
                </c:pt>
                <c:pt idx="2301">
                  <c:v>6.2876593250710405E-2</c:v>
                </c:pt>
                <c:pt idx="2302">
                  <c:v>6.2617990254751704E-2</c:v>
                </c:pt>
                <c:pt idx="2303">
                  <c:v>6.2354748113772604E-2</c:v>
                </c:pt>
                <c:pt idx="2304">
                  <c:v>6.2086185103460104E-2</c:v>
                </c:pt>
                <c:pt idx="2305">
                  <c:v>6.1812848131586703E-2</c:v>
                </c:pt>
                <c:pt idx="2306">
                  <c:v>6.15362516052681E-2</c:v>
                </c:pt>
                <c:pt idx="2307">
                  <c:v>6.1258787384579703E-2</c:v>
                </c:pt>
                <c:pt idx="2308">
                  <c:v>6.0983327947449303E-2</c:v>
                </c:pt>
                <c:pt idx="2309">
                  <c:v>6.0712907257956E-2</c:v>
                </c:pt>
                <c:pt idx="2310">
                  <c:v>6.0450430263925901E-2</c:v>
                </c:pt>
                <c:pt idx="2311">
                  <c:v>6.0198409555826907E-2</c:v>
                </c:pt>
                <c:pt idx="2312">
                  <c:v>5.9958409853032073E-2</c:v>
                </c:pt>
                <c:pt idx="2313">
                  <c:v>5.9731227446986279E-2</c:v>
                </c:pt>
                <c:pt idx="2314">
                  <c:v>5.9516787963372585E-2</c:v>
                </c:pt>
                <c:pt idx="2315">
                  <c:v>5.9314257404578644E-2</c:v>
                </c:pt>
                <c:pt idx="2316">
                  <c:v>5.912216534530134E-2</c:v>
                </c:pt>
                <c:pt idx="2317">
                  <c:v>5.8938804373166703E-2</c:v>
                </c:pt>
                <c:pt idx="2318">
                  <c:v>5.8762416057464725E-2</c:v>
                </c:pt>
                <c:pt idx="2319">
                  <c:v>5.859148201497999E-2</c:v>
                </c:pt>
                <c:pt idx="2320">
                  <c:v>5.8424934178626806E-2</c:v>
                </c:pt>
                <c:pt idx="2321">
                  <c:v>5.82622350901362E-2</c:v>
                </c:pt>
                <c:pt idx="2322">
                  <c:v>5.8103507838286911E-2</c:v>
                </c:pt>
                <c:pt idx="2323">
                  <c:v>5.7949440239952112E-2</c:v>
                </c:pt>
                <c:pt idx="2324">
                  <c:v>5.7801217128847941E-2</c:v>
                </c:pt>
                <c:pt idx="2325">
                  <c:v>5.7660258760048683E-2</c:v>
                </c:pt>
                <c:pt idx="2326">
                  <c:v>5.7527957400796553E-2</c:v>
                </c:pt>
                <c:pt idx="2327">
                  <c:v>5.7405620773287785E-2</c:v>
                </c:pt>
                <c:pt idx="2328">
                  <c:v>5.7294197067624952E-2</c:v>
                </c:pt>
                <c:pt idx="2329">
                  <c:v>5.7194073415862551E-2</c:v>
                </c:pt>
                <c:pt idx="2330">
                  <c:v>5.7104881237021725E-2</c:v>
                </c:pt>
                <c:pt idx="2331">
                  <c:v>5.7025748509241775E-2</c:v>
                </c:pt>
                <c:pt idx="2332">
                  <c:v>5.6955058800853969E-2</c:v>
                </c:pt>
                <c:pt idx="2333">
                  <c:v>5.6890750940870261E-2</c:v>
                </c:pt>
                <c:pt idx="2334">
                  <c:v>5.6830371872777084E-2</c:v>
                </c:pt>
                <c:pt idx="2335">
                  <c:v>5.6771394515560215E-2</c:v>
                </c:pt>
                <c:pt idx="2336">
                  <c:v>5.6711603085896761E-2</c:v>
                </c:pt>
                <c:pt idx="2337">
                  <c:v>5.6649208699028675E-2</c:v>
                </c:pt>
                <c:pt idx="2338">
                  <c:v>5.6582996914286546E-2</c:v>
                </c:pt>
                <c:pt idx="2339">
                  <c:v>5.651241777203498E-2</c:v>
                </c:pt>
                <c:pt idx="2340">
                  <c:v>5.6437490732018251E-2</c:v>
                </c:pt>
                <c:pt idx="2341">
                  <c:v>5.6358742622655222E-2</c:v>
                </c:pt>
                <c:pt idx="2342">
                  <c:v>5.6276924851756595E-2</c:v>
                </c:pt>
                <c:pt idx="2343">
                  <c:v>5.6192981942149382E-2</c:v>
                </c:pt>
                <c:pt idx="2344">
                  <c:v>5.610790423895938E-2</c:v>
                </c:pt>
                <c:pt idx="2345">
                  <c:v>5.6022540795333114E-2</c:v>
                </c:pt>
                <c:pt idx="2346">
                  <c:v>5.5937774429751251E-2</c:v>
                </c:pt>
                <c:pt idx="2347">
                  <c:v>5.5854471357201944E-2</c:v>
                </c:pt>
                <c:pt idx="2348">
                  <c:v>5.5773688804881212E-2</c:v>
                </c:pt>
                <c:pt idx="2349">
                  <c:v>5.5696715731092382E-2</c:v>
                </c:pt>
                <c:pt idx="2350">
                  <c:v>5.562506870921851E-2</c:v>
                </c:pt>
                <c:pt idx="2351">
                  <c:v>5.5560445770890296E-2</c:v>
                </c:pt>
                <c:pt idx="2352">
                  <c:v>5.5504568204558125E-2</c:v>
                </c:pt>
                <c:pt idx="2353">
                  <c:v>5.545891860901405E-2</c:v>
                </c:pt>
                <c:pt idx="2354">
                  <c:v>5.5424446943141074E-2</c:v>
                </c:pt>
                <c:pt idx="2355">
                  <c:v>5.5401532298991543E-2</c:v>
                </c:pt>
                <c:pt idx="2356">
                  <c:v>5.5389622133307351E-2</c:v>
                </c:pt>
                <c:pt idx="2357">
                  <c:v>5.5387327742362075E-2</c:v>
                </c:pt>
                <c:pt idx="2358">
                  <c:v>5.5392447386752405E-2</c:v>
                </c:pt>
                <c:pt idx="2359">
                  <c:v>5.540229004213594E-2</c:v>
                </c:pt>
                <c:pt idx="2360">
                  <c:v>5.5414024741478482E-2</c:v>
                </c:pt>
                <c:pt idx="2361">
                  <c:v>5.5424963364203481E-2</c:v>
                </c:pt>
                <c:pt idx="2362">
                  <c:v>5.543284182333829E-2</c:v>
                </c:pt>
                <c:pt idx="2363">
                  <c:v>5.5436041851007575E-2</c:v>
                </c:pt>
                <c:pt idx="2364">
                  <c:v>5.5433621496633591E-2</c:v>
                </c:pt>
                <c:pt idx="2365">
                  <c:v>5.5425321751793204E-2</c:v>
                </c:pt>
                <c:pt idx="2366">
                  <c:v>5.5411404848015947E-2</c:v>
                </c:pt>
                <c:pt idx="2367">
                  <c:v>5.5392408662959983E-2</c:v>
                </c:pt>
                <c:pt idx="2368">
                  <c:v>5.5369074379152373E-2</c:v>
                </c:pt>
                <c:pt idx="2369">
                  <c:v>5.5342032330261109E-2</c:v>
                </c:pt>
                <c:pt idx="2370">
                  <c:v>5.531170053351539E-2</c:v>
                </c:pt>
                <c:pt idx="2371">
                  <c:v>5.527838533206713E-2</c:v>
                </c:pt>
                <c:pt idx="2372">
                  <c:v>5.5242183351807091E-2</c:v>
                </c:pt>
                <c:pt idx="2373">
                  <c:v>5.520309203073593E-2</c:v>
                </c:pt>
                <c:pt idx="2374">
                  <c:v>5.5161138602073244E-2</c:v>
                </c:pt>
                <c:pt idx="2375">
                  <c:v>5.5116397296845351E-2</c:v>
                </c:pt>
                <c:pt idx="2376">
                  <c:v>5.5069064739593783E-2</c:v>
                </c:pt>
                <c:pt idx="2377">
                  <c:v>5.5019524231374101E-2</c:v>
                </c:pt>
                <c:pt idx="2378">
                  <c:v>5.4968379910501436E-2</c:v>
                </c:pt>
                <c:pt idx="2379">
                  <c:v>5.4916329584700184E-2</c:v>
                </c:pt>
                <c:pt idx="2380">
                  <c:v>5.4864158502475883E-2</c:v>
                </c:pt>
                <c:pt idx="2381">
                  <c:v>5.4812663198601549E-2</c:v>
                </c:pt>
                <c:pt idx="2382">
                  <c:v>5.4762777399761722E-2</c:v>
                </c:pt>
                <c:pt idx="2383">
                  <c:v>5.4715418774633789E-2</c:v>
                </c:pt>
                <c:pt idx="2384">
                  <c:v>5.4671488854559511E-2</c:v>
                </c:pt>
                <c:pt idx="2385">
                  <c:v>5.4631876699166811E-2</c:v>
                </c:pt>
                <c:pt idx="2386">
                  <c:v>5.459732241203203E-2</c:v>
                </c:pt>
                <c:pt idx="2387">
                  <c:v>5.4568400464222684E-2</c:v>
                </c:pt>
                <c:pt idx="2388">
                  <c:v>5.4545377157934741E-2</c:v>
                </c:pt>
                <c:pt idx="2389">
                  <c:v>5.4528025225987639E-2</c:v>
                </c:pt>
                <c:pt idx="2390">
                  <c:v>5.4515495326212429E-2</c:v>
                </c:pt>
                <c:pt idx="2391">
                  <c:v>5.4506215252516525E-2</c:v>
                </c:pt>
                <c:pt idx="2392">
                  <c:v>5.4497903445840559E-2</c:v>
                </c:pt>
                <c:pt idx="2393">
                  <c:v>5.4487638462450846E-2</c:v>
                </c:pt>
                <c:pt idx="2394">
                  <c:v>5.4472033580315431E-2</c:v>
                </c:pt>
                <c:pt idx="2395">
                  <c:v>5.4447775766002605E-2</c:v>
                </c:pt>
                <c:pt idx="2396">
                  <c:v>5.441178587067131E-2</c:v>
                </c:pt>
                <c:pt idx="2397">
                  <c:v>5.4361720925081264E-2</c:v>
                </c:pt>
                <c:pt idx="2398">
                  <c:v>5.42962987444933E-2</c:v>
                </c:pt>
                <c:pt idx="2399">
                  <c:v>5.4215424822891885E-2</c:v>
                </c:pt>
                <c:pt idx="2400">
                  <c:v>5.4120377016645252E-2</c:v>
                </c:pt>
                <c:pt idx="2401">
                  <c:v>5.4013593021636393E-2</c:v>
                </c:pt>
                <c:pt idx="2402">
                  <c:v>5.3898381517011422E-2</c:v>
                </c:pt>
                <c:pt idx="2403">
                  <c:v>5.3778583744540261E-2</c:v>
                </c:pt>
                <c:pt idx="2404">
                  <c:v>5.365810324525884E-2</c:v>
                </c:pt>
                <c:pt idx="2405">
                  <c:v>5.3540587871981113E-2</c:v>
                </c:pt>
                <c:pt idx="2406">
                  <c:v>5.3428923823090294E-2</c:v>
                </c:pt>
                <c:pt idx="2407">
                  <c:v>5.3325153506744535E-2</c:v>
                </c:pt>
                <c:pt idx="2408">
                  <c:v>5.323043741396518E-2</c:v>
                </c:pt>
                <c:pt idx="2409">
                  <c:v>5.3144822037683163E-2</c:v>
                </c:pt>
                <c:pt idx="2410">
                  <c:v>5.306744037837028E-2</c:v>
                </c:pt>
                <c:pt idx="2411">
                  <c:v>5.2996630929572831E-2</c:v>
                </c:pt>
                <c:pt idx="2412">
                  <c:v>5.2930259083504773E-2</c:v>
                </c:pt>
                <c:pt idx="2413">
                  <c:v>5.2865966824352136E-2</c:v>
                </c:pt>
                <c:pt idx="2414">
                  <c:v>5.2801449680106971E-2</c:v>
                </c:pt>
                <c:pt idx="2415">
                  <c:v>5.2734829652750143E-2</c:v>
                </c:pt>
                <c:pt idx="2416">
                  <c:v>5.2664869292230895E-2</c:v>
                </c:pt>
                <c:pt idx="2417">
                  <c:v>5.2591130287294556E-2</c:v>
                </c:pt>
                <c:pt idx="2418">
                  <c:v>5.2514014934184471E-2</c:v>
                </c:pt>
                <c:pt idx="2419">
                  <c:v>5.243478577814964E-2</c:v>
                </c:pt>
                <c:pt idx="2420">
                  <c:v>5.235532271327651E-2</c:v>
                </c:pt>
                <c:pt idx="2421">
                  <c:v>5.2278077098063022E-2</c:v>
                </c:pt>
                <c:pt idx="2422">
                  <c:v>5.2205839818788152E-2</c:v>
                </c:pt>
                <c:pt idx="2423">
                  <c:v>5.2141268212590915E-2</c:v>
                </c:pt>
                <c:pt idx="2424">
                  <c:v>5.2086682653416205E-2</c:v>
                </c:pt>
                <c:pt idx="2425">
                  <c:v>5.2043927500532321E-2</c:v>
                </c:pt>
                <c:pt idx="2426">
                  <c:v>5.2014206180888541E-2</c:v>
                </c:pt>
                <c:pt idx="2427">
                  <c:v>5.199791333771471E-2</c:v>
                </c:pt>
                <c:pt idx="2428">
                  <c:v>5.1994696433845071E-2</c:v>
                </c:pt>
                <c:pt idx="2429">
                  <c:v>5.2003412167687842E-2</c:v>
                </c:pt>
                <c:pt idx="2430">
                  <c:v>5.2022459718378343E-2</c:v>
                </c:pt>
                <c:pt idx="2431">
                  <c:v>5.2049750184865559E-2</c:v>
                </c:pt>
                <c:pt idx="2432">
                  <c:v>5.2083392332546913E-2</c:v>
                </c:pt>
                <c:pt idx="2433">
                  <c:v>5.2121380193984802E-2</c:v>
                </c:pt>
                <c:pt idx="2434">
                  <c:v>5.216202315262055E-2</c:v>
                </c:pt>
                <c:pt idx="2435">
                  <c:v>5.2203965123602321E-2</c:v>
                </c:pt>
                <c:pt idx="2436">
                  <c:v>5.2246256849970071E-2</c:v>
                </c:pt>
                <c:pt idx="2437">
                  <c:v>5.2288461212705001E-2</c:v>
                </c:pt>
                <c:pt idx="2438">
                  <c:v>5.2330488605117152E-2</c:v>
                </c:pt>
                <c:pt idx="2439">
                  <c:v>5.2372503086245421E-2</c:v>
                </c:pt>
                <c:pt idx="2440">
                  <c:v>5.241486446606583E-2</c:v>
                </c:pt>
                <c:pt idx="2441">
                  <c:v>5.2457946776009352E-2</c:v>
                </c:pt>
                <c:pt idx="2442">
                  <c:v>5.2502212353769555E-2</c:v>
                </c:pt>
                <c:pt idx="2443">
                  <c:v>5.2548183413206676E-2</c:v>
                </c:pt>
                <c:pt idx="2444">
                  <c:v>5.2596410228129775E-2</c:v>
                </c:pt>
                <c:pt idx="2445">
                  <c:v>5.264745800217218E-2</c:v>
                </c:pt>
                <c:pt idx="2446">
                  <c:v>5.2701862366781961E-2</c:v>
                </c:pt>
                <c:pt idx="2447">
                  <c:v>5.275993445544689E-2</c:v>
                </c:pt>
                <c:pt idx="2448">
                  <c:v>5.2821665638277081E-2</c:v>
                </c:pt>
                <c:pt idx="2449">
                  <c:v>5.2886459680571353E-2</c:v>
                </c:pt>
                <c:pt idx="2450">
                  <c:v>5.2953055306658184E-2</c:v>
                </c:pt>
                <c:pt idx="2451">
                  <c:v>5.3019311223246185E-2</c:v>
                </c:pt>
                <c:pt idx="2452">
                  <c:v>5.3082311550202863E-2</c:v>
                </c:pt>
                <c:pt idx="2453">
                  <c:v>5.3138524016992532E-2</c:v>
                </c:pt>
                <c:pt idx="2454">
                  <c:v>5.318419549453627E-2</c:v>
                </c:pt>
                <c:pt idx="2455">
                  <c:v>5.3215743613685522E-2</c:v>
                </c:pt>
                <c:pt idx="2456">
                  <c:v>5.3230319461063963E-2</c:v>
                </c:pt>
                <c:pt idx="2457">
                  <c:v>5.3226274319766356E-2</c:v>
                </c:pt>
                <c:pt idx="2458">
                  <c:v>5.3203430104389965E-2</c:v>
                </c:pt>
                <c:pt idx="2459">
                  <c:v>5.3163226431555966E-2</c:v>
                </c:pt>
                <c:pt idx="2460">
                  <c:v>5.31086058647968E-2</c:v>
                </c:pt>
                <c:pt idx="2461">
                  <c:v>5.3043716538052503E-2</c:v>
                </c:pt>
                <c:pt idx="2462">
                  <c:v>5.2973374274902521E-2</c:v>
                </c:pt>
                <c:pt idx="2463">
                  <c:v>5.2902542477062456E-2</c:v>
                </c:pt>
                <c:pt idx="2464">
                  <c:v>5.2835669930388164E-2</c:v>
                </c:pt>
                <c:pt idx="2465">
                  <c:v>5.2776112381140862E-2</c:v>
                </c:pt>
                <c:pt idx="2466">
                  <c:v>5.272581880114157E-2</c:v>
                </c:pt>
                <c:pt idx="2467">
                  <c:v>5.268499875507153E-2</c:v>
                </c:pt>
                <c:pt idx="2468">
                  <c:v>5.2652168282719403E-2</c:v>
                </c:pt>
                <c:pt idx="2469">
                  <c:v>5.2624423893908631E-2</c:v>
                </c:pt>
                <c:pt idx="2470">
                  <c:v>5.2597863389502023E-2</c:v>
                </c:pt>
                <c:pt idx="2471">
                  <c:v>5.2568191556063154E-2</c:v>
                </c:pt>
                <c:pt idx="2472">
                  <c:v>5.2531301784534822E-2</c:v>
                </c:pt>
                <c:pt idx="2473">
                  <c:v>5.2483847449745213E-2</c:v>
                </c:pt>
                <c:pt idx="2474">
                  <c:v>5.2423741717935429E-2</c:v>
                </c:pt>
                <c:pt idx="2475">
                  <c:v>5.2350294206452021E-2</c:v>
                </c:pt>
                <c:pt idx="2476">
                  <c:v>5.2264278315246111E-2</c:v>
                </c:pt>
                <c:pt idx="2477">
                  <c:v>5.2167643824802372E-2</c:v>
                </c:pt>
                <c:pt idx="2478">
                  <c:v>5.2063299618337354E-2</c:v>
                </c:pt>
                <c:pt idx="2479">
                  <c:v>5.1954680344807234E-2</c:v>
                </c:pt>
                <c:pt idx="2480">
                  <c:v>5.1845259817888373E-2</c:v>
                </c:pt>
                <c:pt idx="2481">
                  <c:v>5.1738270377772635E-2</c:v>
                </c:pt>
                <c:pt idx="2482">
                  <c:v>5.1636411588411091E-2</c:v>
                </c:pt>
                <c:pt idx="2483">
                  <c:v>5.1541648824078592E-2</c:v>
                </c:pt>
                <c:pt idx="2484">
                  <c:v>5.1455169972311525E-2</c:v>
                </c:pt>
                <c:pt idx="2485">
                  <c:v>5.1377578772437316E-2</c:v>
                </c:pt>
                <c:pt idx="2486">
                  <c:v>5.1308902446627822E-2</c:v>
                </c:pt>
                <c:pt idx="2487">
                  <c:v>5.1248791069977526E-2</c:v>
                </c:pt>
                <c:pt idx="2488">
                  <c:v>5.1196673928690206E-2</c:v>
                </c:pt>
                <c:pt idx="2489">
                  <c:v>5.1151984327610103E-2</c:v>
                </c:pt>
                <c:pt idx="2490">
                  <c:v>5.1114320521657201E-2</c:v>
                </c:pt>
                <c:pt idx="2491">
                  <c:v>5.1083516102955022E-2</c:v>
                </c:pt>
                <c:pt idx="2492">
                  <c:v>5.105968923020035E-2</c:v>
                </c:pt>
                <c:pt idx="2493">
                  <c:v>5.10431418896551E-2</c:v>
                </c:pt>
                <c:pt idx="2494">
                  <c:v>5.1034359803215655E-2</c:v>
                </c:pt>
                <c:pt idx="2495">
                  <c:v>5.1033722764366206E-2</c:v>
                </c:pt>
                <c:pt idx="2496">
                  <c:v>5.1041447838795433E-2</c:v>
                </c:pt>
                <c:pt idx="2497">
                  <c:v>5.1057517602266581E-2</c:v>
                </c:pt>
                <c:pt idx="2498">
                  <c:v>5.1081414055153741E-2</c:v>
                </c:pt>
                <c:pt idx="2499">
                  <c:v>5.1112147074036433E-2</c:v>
                </c:pt>
                <c:pt idx="2500">
                  <c:v>5.1148167598291702E-2</c:v>
                </c:pt>
                <c:pt idx="2501">
                  <c:v>5.118763388964722E-2</c:v>
                </c:pt>
                <c:pt idx="2502">
                  <c:v>5.12284880680101E-2</c:v>
                </c:pt>
                <c:pt idx="2503">
                  <c:v>5.1268673102693126E-2</c:v>
                </c:pt>
                <c:pt idx="2504">
                  <c:v>5.1306303408578516E-2</c:v>
                </c:pt>
                <c:pt idx="2505">
                  <c:v>5.1339697844151322E-2</c:v>
                </c:pt>
                <c:pt idx="2506">
                  <c:v>5.1367800413598064E-2</c:v>
                </c:pt>
                <c:pt idx="2507">
                  <c:v>5.1389843004064011E-2</c:v>
                </c:pt>
                <c:pt idx="2508">
                  <c:v>5.1405402989626842E-2</c:v>
                </c:pt>
                <c:pt idx="2509">
                  <c:v>5.1414325015637002E-2</c:v>
                </c:pt>
                <c:pt idx="2510">
                  <c:v>5.1416719579106221E-2</c:v>
                </c:pt>
                <c:pt idx="2511">
                  <c:v>5.1412796511021652E-2</c:v>
                </c:pt>
                <c:pt idx="2512">
                  <c:v>5.1402948415441879E-2</c:v>
                </c:pt>
                <c:pt idx="2513">
                  <c:v>5.1387811820519172E-2</c:v>
                </c:pt>
                <c:pt idx="2514">
                  <c:v>5.1368441664413754E-2</c:v>
                </c:pt>
                <c:pt idx="2515">
                  <c:v>5.1346438606039706E-2</c:v>
                </c:pt>
                <c:pt idx="2516">
                  <c:v>5.1323966989605813E-2</c:v>
                </c:pt>
                <c:pt idx="2517">
                  <c:v>5.1303759208393876E-2</c:v>
                </c:pt>
                <c:pt idx="2518">
                  <c:v>5.1288997156290039E-2</c:v>
                </c:pt>
                <c:pt idx="2519">
                  <c:v>5.128306624993479E-2</c:v>
                </c:pt>
                <c:pt idx="2520">
                  <c:v>5.1289201124901491E-2</c:v>
                </c:pt>
                <c:pt idx="2521">
                  <c:v>5.131006254885364E-2</c:v>
                </c:pt>
                <c:pt idx="2522">
                  <c:v>5.1347293987211315E-2</c:v>
                </c:pt>
                <c:pt idx="2523">
                  <c:v>5.1401264599782295E-2</c:v>
                </c:pt>
                <c:pt idx="2524">
                  <c:v>5.1470817886563214E-2</c:v>
                </c:pt>
                <c:pt idx="2525">
                  <c:v>5.1553292738819853E-2</c:v>
                </c:pt>
                <c:pt idx="2526">
                  <c:v>5.1644757762629195E-2</c:v>
                </c:pt>
                <c:pt idx="2527">
                  <c:v>5.1740417770999102E-2</c:v>
                </c:pt>
                <c:pt idx="2528">
                  <c:v>5.1835159692970201E-2</c:v>
                </c:pt>
                <c:pt idx="2529">
                  <c:v>5.1924160522666421E-2</c:v>
                </c:pt>
                <c:pt idx="2530">
                  <c:v>5.2003419259089363E-2</c:v>
                </c:pt>
                <c:pt idx="2531">
                  <c:v>5.2070149771095801E-2</c:v>
                </c:pt>
                <c:pt idx="2532">
                  <c:v>5.212295872158134E-2</c:v>
                </c:pt>
                <c:pt idx="2533">
                  <c:v>5.2161806266933654E-2</c:v>
                </c:pt>
                <c:pt idx="2534">
                  <c:v>5.2187726359073323E-2</c:v>
                </c:pt>
                <c:pt idx="2535">
                  <c:v>5.2202411915126409E-2</c:v>
                </c:pt>
                <c:pt idx="2536">
                  <c:v>5.2207716843819016E-2</c:v>
                </c:pt>
                <c:pt idx="2537">
                  <c:v>5.2205225589003201E-2</c:v>
                </c:pt>
                <c:pt idx="2538">
                  <c:v>5.2195931580015162E-2</c:v>
                </c:pt>
                <c:pt idx="2539">
                  <c:v>5.2180186627040853E-2</c:v>
                </c:pt>
                <c:pt idx="2540">
                  <c:v>5.2157636642227639E-2</c:v>
                </c:pt>
                <c:pt idx="2541">
                  <c:v>5.212746558647785E-2</c:v>
                </c:pt>
                <c:pt idx="2542">
                  <c:v>5.2088680825106176E-2</c:v>
                </c:pt>
                <c:pt idx="2543">
                  <c:v>5.2040422214984755E-2</c:v>
                </c:pt>
                <c:pt idx="2544">
                  <c:v>5.1982194082052666E-2</c:v>
                </c:pt>
                <c:pt idx="2545">
                  <c:v>5.1914080072417296E-2</c:v>
                </c:pt>
                <c:pt idx="2546">
                  <c:v>5.1836782220638186E-2</c:v>
                </c:pt>
                <c:pt idx="2547">
                  <c:v>5.1751540579170516E-2</c:v>
                </c:pt>
                <c:pt idx="2548">
                  <c:v>5.1660101188980165E-2</c:v>
                </c:pt>
                <c:pt idx="2549">
                  <c:v>5.1564453617217745E-2</c:v>
                </c:pt>
                <c:pt idx="2550">
                  <c:v>5.1466695110688451E-2</c:v>
                </c:pt>
                <c:pt idx="2551">
                  <c:v>5.1368862608312769E-2</c:v>
                </c:pt>
                <c:pt idx="2552">
                  <c:v>5.1272868190974603E-2</c:v>
                </c:pt>
                <c:pt idx="2553">
                  <c:v>5.1180431064993641E-2</c:v>
                </c:pt>
                <c:pt idx="2554">
                  <c:v>5.1093159474980734E-2</c:v>
                </c:pt>
                <c:pt idx="2555">
                  <c:v>5.1012556944661801E-2</c:v>
                </c:pt>
                <c:pt idx="2556">
                  <c:v>5.0940097505035732E-2</c:v>
                </c:pt>
                <c:pt idx="2557">
                  <c:v>5.0877275405919728E-2</c:v>
                </c:pt>
                <c:pt idx="2558">
                  <c:v>5.0825616334296657E-2</c:v>
                </c:pt>
                <c:pt idx="2559">
                  <c:v>5.0786561973677556E-2</c:v>
                </c:pt>
                <c:pt idx="2560">
                  <c:v>5.0761490330464946E-2</c:v>
                </c:pt>
                <c:pt idx="2561">
                  <c:v>5.0751572078267519E-2</c:v>
                </c:pt>
                <c:pt idx="2562">
                  <c:v>5.075757684708862E-2</c:v>
                </c:pt>
                <c:pt idx="2563">
                  <c:v>5.0779729159637493E-2</c:v>
                </c:pt>
                <c:pt idx="2564">
                  <c:v>5.0817578106044453E-2</c:v>
                </c:pt>
                <c:pt idx="2565">
                  <c:v>5.0869871960277348E-2</c:v>
                </c:pt>
                <c:pt idx="2566">
                  <c:v>5.0934577177455406E-2</c:v>
                </c:pt>
                <c:pt idx="2567">
                  <c:v>5.1008804256139739E-2</c:v>
                </c:pt>
                <c:pt idx="2568">
                  <c:v>5.108886412218426E-2</c:v>
                </c:pt>
                <c:pt idx="2569">
                  <c:v>5.1170527868572173E-2</c:v>
                </c:pt>
                <c:pt idx="2570">
                  <c:v>5.124917440414456E-2</c:v>
                </c:pt>
                <c:pt idx="2571">
                  <c:v>5.1320290224569361E-2</c:v>
                </c:pt>
                <c:pt idx="2572">
                  <c:v>5.1379783945641536E-2</c:v>
                </c:pt>
                <c:pt idx="2573">
                  <c:v>5.142422939827395E-2</c:v>
                </c:pt>
                <c:pt idx="2574">
                  <c:v>5.1451406469940522E-2</c:v>
                </c:pt>
                <c:pt idx="2575">
                  <c:v>5.1460200236386811E-2</c:v>
                </c:pt>
                <c:pt idx="2576">
                  <c:v>5.1450713357425334E-2</c:v>
                </c:pt>
                <c:pt idx="2577">
                  <c:v>5.1424154510552551E-2</c:v>
                </c:pt>
                <c:pt idx="2578">
                  <c:v>5.1382610146878623E-2</c:v>
                </c:pt>
                <c:pt idx="2579">
                  <c:v>5.1328794428388995E-2</c:v>
                </c:pt>
                <c:pt idx="2580">
                  <c:v>5.1265695301478953E-2</c:v>
                </c:pt>
                <c:pt idx="2581">
                  <c:v>5.1196238689226542E-2</c:v>
                </c:pt>
                <c:pt idx="2582">
                  <c:v>5.1123160907699923E-2</c:v>
                </c:pt>
                <c:pt idx="2583">
                  <c:v>5.1048699844017553E-2</c:v>
                </c:pt>
                <c:pt idx="2584">
                  <c:v>5.0974468340274859E-2</c:v>
                </c:pt>
                <c:pt idx="2585">
                  <c:v>5.0901427996287052E-2</c:v>
                </c:pt>
                <c:pt idx="2586">
                  <c:v>5.0829834539108429E-2</c:v>
                </c:pt>
                <c:pt idx="2587">
                  <c:v>5.0759467223632219E-2</c:v>
                </c:pt>
                <c:pt idx="2588">
                  <c:v>5.0689789903569864E-2</c:v>
                </c:pt>
                <c:pt idx="2589">
                  <c:v>5.0620166507892306E-2</c:v>
                </c:pt>
                <c:pt idx="2590">
                  <c:v>5.055021557331732E-2</c:v>
                </c:pt>
                <c:pt idx="2591">
                  <c:v>5.047997134132759E-2</c:v>
                </c:pt>
                <c:pt idx="2592">
                  <c:v>5.0410016760566008E-2</c:v>
                </c:pt>
                <c:pt idx="2593">
                  <c:v>5.0341546906626955E-2</c:v>
                </c:pt>
                <c:pt idx="2594">
                  <c:v>5.0276354723499117E-2</c:v>
                </c:pt>
                <c:pt idx="2595">
                  <c:v>5.0216657437629389E-2</c:v>
                </c:pt>
                <c:pt idx="2596">
                  <c:v>5.0164901309214145E-2</c:v>
                </c:pt>
                <c:pt idx="2597">
                  <c:v>5.0123411865225342E-2</c:v>
                </c:pt>
                <c:pt idx="2598">
                  <c:v>5.0094175145528247E-2</c:v>
                </c:pt>
                <c:pt idx="2599">
                  <c:v>5.0078821757954861E-2</c:v>
                </c:pt>
                <c:pt idx="2600">
                  <c:v>5.0078273534939266E-2</c:v>
                </c:pt>
                <c:pt idx="2601">
                  <c:v>5.0092705145343204E-2</c:v>
                </c:pt>
                <c:pt idx="2602">
                  <c:v>5.012158192163782E-2</c:v>
                </c:pt>
                <c:pt idx="2603">
                  <c:v>5.0163698620363288E-2</c:v>
                </c:pt>
                <c:pt idx="2604">
                  <c:v>5.0217313541868938E-2</c:v>
                </c:pt>
                <c:pt idx="2605">
                  <c:v>5.0280184522037551E-2</c:v>
                </c:pt>
                <c:pt idx="2606">
                  <c:v>5.0349984048667133E-2</c:v>
                </c:pt>
                <c:pt idx="2607">
                  <c:v>5.0424316307136542E-2</c:v>
                </c:pt>
                <c:pt idx="2608">
                  <c:v>5.0500859294412205E-2</c:v>
                </c:pt>
                <c:pt idx="2609">
                  <c:v>5.057749545392061E-2</c:v>
                </c:pt>
                <c:pt idx="2610">
                  <c:v>5.0652326253575949E-2</c:v>
                </c:pt>
                <c:pt idx="2611">
                  <c:v>5.0723751170012502E-2</c:v>
                </c:pt>
                <c:pt idx="2612">
                  <c:v>5.079026328306914E-2</c:v>
                </c:pt>
                <c:pt idx="2613">
                  <c:v>5.0850571905570845E-2</c:v>
                </c:pt>
                <c:pt idx="2614">
                  <c:v>5.0903430086940149E-2</c:v>
                </c:pt>
                <c:pt idx="2615">
                  <c:v>5.0947584681894462E-2</c:v>
                </c:pt>
                <c:pt idx="2616">
                  <c:v>5.0981895825579999E-2</c:v>
                </c:pt>
                <c:pt idx="2617">
                  <c:v>5.100532718569812E-2</c:v>
                </c:pt>
                <c:pt idx="2618">
                  <c:v>5.1017184795663591E-2</c:v>
                </c:pt>
                <c:pt idx="2619">
                  <c:v>5.1017320886333761E-2</c:v>
                </c:pt>
                <c:pt idx="2620">
                  <c:v>5.1006186613013871E-2</c:v>
                </c:pt>
                <c:pt idx="2621">
                  <c:v>5.0985047974354283E-2</c:v>
                </c:pt>
                <c:pt idx="2622">
                  <c:v>5.0955859858501908E-2</c:v>
                </c:pt>
                <c:pt idx="2623">
                  <c:v>5.0921024511167479E-2</c:v>
                </c:pt>
                <c:pt idx="2624">
                  <c:v>5.0883314696467535E-2</c:v>
                </c:pt>
                <c:pt idx="2625">
                  <c:v>5.0845305127084808E-2</c:v>
                </c:pt>
                <c:pt idx="2626">
                  <c:v>5.0809066790386825E-2</c:v>
                </c:pt>
                <c:pt idx="2627">
                  <c:v>5.0775915013968546E-2</c:v>
                </c:pt>
                <c:pt idx="2628">
                  <c:v>5.0746290753404616E-2</c:v>
                </c:pt>
                <c:pt idx="2629">
                  <c:v>5.0719776929481424E-2</c:v>
                </c:pt>
                <c:pt idx="2630">
                  <c:v>5.0695272674421435E-2</c:v>
                </c:pt>
                <c:pt idx="2631">
                  <c:v>5.0671250332686289E-2</c:v>
                </c:pt>
                <c:pt idx="2632">
                  <c:v>5.0646159546857909E-2</c:v>
                </c:pt>
                <c:pt idx="2633">
                  <c:v>5.0618759228155834E-2</c:v>
                </c:pt>
                <c:pt idx="2634">
                  <c:v>5.058837135346423E-2</c:v>
                </c:pt>
                <c:pt idx="2635">
                  <c:v>5.0555000784305276E-2</c:v>
                </c:pt>
                <c:pt idx="2636">
                  <c:v>5.0519308261165803E-2</c:v>
                </c:pt>
                <c:pt idx="2637">
                  <c:v>5.0482419437393122E-2</c:v>
                </c:pt>
                <c:pt idx="2638">
                  <c:v>5.0445742269975301E-2</c:v>
                </c:pt>
                <c:pt idx="2639">
                  <c:v>5.0410619755764177E-2</c:v>
                </c:pt>
                <c:pt idx="2640">
                  <c:v>5.0378040692745048E-2</c:v>
                </c:pt>
                <c:pt idx="2641">
                  <c:v>5.0348498794721676E-2</c:v>
                </c:pt>
                <c:pt idx="2642">
                  <c:v>5.0321910001870314E-2</c:v>
                </c:pt>
                <c:pt idx="2643">
                  <c:v>5.0297685836747104E-2</c:v>
                </c:pt>
                <c:pt idx="2644">
                  <c:v>5.0274923135197304E-2</c:v>
                </c:pt>
                <c:pt idx="2645">
                  <c:v>5.0252697010409013E-2</c:v>
                </c:pt>
                <c:pt idx="2646">
                  <c:v>5.0230236366116898E-2</c:v>
                </c:pt>
                <c:pt idx="2647">
                  <c:v>5.0207048898287504E-2</c:v>
                </c:pt>
                <c:pt idx="2648">
                  <c:v>5.0183130501324995E-2</c:v>
                </c:pt>
                <c:pt idx="2649">
                  <c:v>5.015885228774894E-2</c:v>
                </c:pt>
                <c:pt idx="2650">
                  <c:v>5.0134981604835149E-2</c:v>
                </c:pt>
                <c:pt idx="2651">
                  <c:v>5.0112568008889281E-2</c:v>
                </c:pt>
                <c:pt idx="2652">
                  <c:v>5.0092706124404897E-2</c:v>
                </c:pt>
                <c:pt idx="2653">
                  <c:v>5.0076364826523105E-2</c:v>
                </c:pt>
                <c:pt idx="2654">
                  <c:v>5.006428043411125E-2</c:v>
                </c:pt>
                <c:pt idx="2655">
                  <c:v>5.0056934528080216E-2</c:v>
                </c:pt>
                <c:pt idx="2656">
                  <c:v>5.0054483102012597E-2</c:v>
                </c:pt>
                <c:pt idx="2657">
                  <c:v>5.0056804042401405E-2</c:v>
                </c:pt>
                <c:pt idx="2658">
                  <c:v>5.0063662585562371E-2</c:v>
                </c:pt>
                <c:pt idx="2659">
                  <c:v>5.0074690578734544E-2</c:v>
                </c:pt>
                <c:pt idx="2660">
                  <c:v>5.0089334539959569E-2</c:v>
                </c:pt>
                <c:pt idx="2661">
                  <c:v>5.0106863841031204E-2</c:v>
                </c:pt>
                <c:pt idx="2662">
                  <c:v>5.0126220892246741E-2</c:v>
                </c:pt>
                <c:pt idx="2663">
                  <c:v>5.0146090729377119E-2</c:v>
                </c:pt>
                <c:pt idx="2664">
                  <c:v>5.016489514105605E-2</c:v>
                </c:pt>
                <c:pt idx="2665">
                  <c:v>5.0180807158073618E-2</c:v>
                </c:pt>
                <c:pt idx="2666">
                  <c:v>5.0191913621019234E-2</c:v>
                </c:pt>
                <c:pt idx="2667">
                  <c:v>5.019641525287729E-2</c:v>
                </c:pt>
                <c:pt idx="2668">
                  <c:v>5.0192921965769022E-2</c:v>
                </c:pt>
                <c:pt idx="2669">
                  <c:v>5.0180657355381762E-2</c:v>
                </c:pt>
                <c:pt idx="2670">
                  <c:v>5.0159570402446167E-2</c:v>
                </c:pt>
                <c:pt idx="2671">
                  <c:v>5.0130509815744274E-2</c:v>
                </c:pt>
                <c:pt idx="2672">
                  <c:v>5.0094989675036283E-2</c:v>
                </c:pt>
                <c:pt idx="2673">
                  <c:v>5.0055305920047144E-2</c:v>
                </c:pt>
                <c:pt idx="2674">
                  <c:v>5.001413015297286E-2</c:v>
                </c:pt>
                <c:pt idx="2675">
                  <c:v>4.9974214476540983E-2</c:v>
                </c:pt>
                <c:pt idx="2676">
                  <c:v>4.9938089120734067E-2</c:v>
                </c:pt>
                <c:pt idx="2677">
                  <c:v>4.9907829577645647E-2</c:v>
                </c:pt>
                <c:pt idx="2678">
                  <c:v>4.9884914649824315E-2</c:v>
                </c:pt>
                <c:pt idx="2679">
                  <c:v>4.987018532451179E-2</c:v>
                </c:pt>
                <c:pt idx="2680">
                  <c:v>4.9863922112146304E-2</c:v>
                </c:pt>
                <c:pt idx="2681">
                  <c:v>4.9866089752363542E-2</c:v>
                </c:pt>
                <c:pt idx="2682">
                  <c:v>4.9876525197232673E-2</c:v>
                </c:pt>
                <c:pt idx="2683">
                  <c:v>4.9895089565293135E-2</c:v>
                </c:pt>
                <c:pt idx="2684">
                  <c:v>4.9921702165540323E-2</c:v>
                </c:pt>
                <c:pt idx="2685">
                  <c:v>4.9956343920149436E-2</c:v>
                </c:pt>
                <c:pt idx="2686">
                  <c:v>4.9998978209359203E-2</c:v>
                </c:pt>
                <c:pt idx="2687">
                  <c:v>5.0049307210729012E-2</c:v>
                </c:pt>
                <c:pt idx="2688">
                  <c:v>5.0106577283255842E-2</c:v>
                </c:pt>
                <c:pt idx="2689">
                  <c:v>5.0169452363550818E-2</c:v>
                </c:pt>
                <c:pt idx="2690">
                  <c:v>5.0235974240228194E-2</c:v>
                </c:pt>
                <c:pt idx="2691">
                  <c:v>5.030360776887962E-2</c:v>
                </c:pt>
                <c:pt idx="2692">
                  <c:v>5.0369464619734343E-2</c:v>
                </c:pt>
                <c:pt idx="2693">
                  <c:v>5.043061069075179E-2</c:v>
                </c:pt>
                <c:pt idx="2694">
                  <c:v>5.0484337197425316E-2</c:v>
                </c:pt>
                <c:pt idx="2695">
                  <c:v>5.0528461747532484E-2</c:v>
                </c:pt>
                <c:pt idx="2696">
                  <c:v>5.0561465334683725E-2</c:v>
                </c:pt>
                <c:pt idx="2697">
                  <c:v>5.0582649853691916E-2</c:v>
                </c:pt>
                <c:pt idx="2698">
                  <c:v>5.0592060689865659E-2</c:v>
                </c:pt>
                <c:pt idx="2699">
                  <c:v>5.059036836892062E-2</c:v>
                </c:pt>
                <c:pt idx="2700">
                  <c:v>5.0578738211476716E-2</c:v>
                </c:pt>
                <c:pt idx="2701">
                  <c:v>5.055876745800874E-2</c:v>
                </c:pt>
                <c:pt idx="2702">
                  <c:v>5.0532385414181251E-2</c:v>
                </c:pt>
                <c:pt idx="2703">
                  <c:v>5.0501757544876708E-2</c:v>
                </c:pt>
                <c:pt idx="2704">
                  <c:v>5.0469253707187321E-2</c:v>
                </c:pt>
                <c:pt idx="2705">
                  <c:v>5.0437464286462938E-2</c:v>
                </c:pt>
                <c:pt idx="2706">
                  <c:v>5.0409002566553285E-2</c:v>
                </c:pt>
                <c:pt idx="2707">
                  <c:v>5.0386416525479254E-2</c:v>
                </c:pt>
                <c:pt idx="2708">
                  <c:v>5.0371826235925302E-2</c:v>
                </c:pt>
                <c:pt idx="2709">
                  <c:v>5.0366850871431799E-2</c:v>
                </c:pt>
                <c:pt idx="2710">
                  <c:v>5.0372222333926346E-2</c:v>
                </c:pt>
                <c:pt idx="2711">
                  <c:v>5.0387608210412972E-2</c:v>
                </c:pt>
                <c:pt idx="2712">
                  <c:v>5.04115564004615E-2</c:v>
                </c:pt>
                <c:pt idx="2713">
                  <c:v>5.0441479394188804E-2</c:v>
                </c:pt>
                <c:pt idx="2714">
                  <c:v>5.0473970841108835E-2</c:v>
                </c:pt>
                <c:pt idx="2715">
                  <c:v>5.0505219296859923E-2</c:v>
                </c:pt>
                <c:pt idx="2716">
                  <c:v>5.0531433300112699E-2</c:v>
                </c:pt>
                <c:pt idx="2717">
                  <c:v>5.0549384623175611E-2</c:v>
                </c:pt>
                <c:pt idx="2718">
                  <c:v>5.0556657451130652E-2</c:v>
                </c:pt>
                <c:pt idx="2719">
                  <c:v>5.0551983651011066E-2</c:v>
                </c:pt>
                <c:pt idx="2720">
                  <c:v>5.0535222131225528E-2</c:v>
                </c:pt>
                <c:pt idx="2721">
                  <c:v>5.0507346210043297E-2</c:v>
                </c:pt>
                <c:pt idx="2722">
                  <c:v>5.0470143259301541E-2</c:v>
                </c:pt>
                <c:pt idx="2723">
                  <c:v>5.04258769770227E-2</c:v>
                </c:pt>
                <c:pt idx="2724">
                  <c:v>5.0377013870333102E-2</c:v>
                </c:pt>
                <c:pt idx="2725">
                  <c:v>5.0325960894293927E-2</c:v>
                </c:pt>
                <c:pt idx="2726">
                  <c:v>5.027492275358067E-2</c:v>
                </c:pt>
                <c:pt idx="2727">
                  <c:v>5.0226094027263891E-2</c:v>
                </c:pt>
                <c:pt idx="2728">
                  <c:v>5.018144668911137E-2</c:v>
                </c:pt>
                <c:pt idx="2729">
                  <c:v>5.0142735386171838E-2</c:v>
                </c:pt>
                <c:pt idx="2730">
                  <c:v>5.0111519818813184E-2</c:v>
                </c:pt>
                <c:pt idx="2731">
                  <c:v>5.0089042780086648E-2</c:v>
                </c:pt>
                <c:pt idx="2732">
                  <c:v>5.007607987791312E-2</c:v>
                </c:pt>
                <c:pt idx="2733">
                  <c:v>5.0072760272345723E-2</c:v>
                </c:pt>
                <c:pt idx="2734">
                  <c:v>5.0078567487330618E-2</c:v>
                </c:pt>
                <c:pt idx="2735">
                  <c:v>5.0092247856019616E-2</c:v>
                </c:pt>
                <c:pt idx="2736">
                  <c:v>5.0111892722227588E-2</c:v>
                </c:pt>
                <c:pt idx="2737">
                  <c:v>5.0135163789607889E-2</c:v>
                </c:pt>
                <c:pt idx="2738">
                  <c:v>5.0159599735956288E-2</c:v>
                </c:pt>
                <c:pt idx="2739">
                  <c:v>5.0182998668433697E-2</c:v>
                </c:pt>
                <c:pt idx="2740">
                  <c:v>5.0203646318332171E-2</c:v>
                </c:pt>
                <c:pt idx="2741">
                  <c:v>5.0220535892203239E-2</c:v>
                </c:pt>
                <c:pt idx="2742">
                  <c:v>5.0233473181709551E-2</c:v>
                </c:pt>
                <c:pt idx="2743">
                  <c:v>5.0242986985455103E-2</c:v>
                </c:pt>
                <c:pt idx="2744">
                  <c:v>5.0250097735016805E-2</c:v>
                </c:pt>
                <c:pt idx="2745">
                  <c:v>5.0256061856063572E-2</c:v>
                </c:pt>
                <c:pt idx="2746">
                  <c:v>5.026219691880815E-2</c:v>
                </c:pt>
                <c:pt idx="2747">
                  <c:v>5.026936389050117E-2</c:v>
                </c:pt>
                <c:pt idx="2748">
                  <c:v>5.0277824163220755E-2</c:v>
                </c:pt>
                <c:pt idx="2749">
                  <c:v>5.0287089259900879E-2</c:v>
                </c:pt>
                <c:pt idx="2750">
                  <c:v>5.0295933830311758E-2</c:v>
                </c:pt>
                <c:pt idx="2751">
                  <c:v>5.0302464860632348E-2</c:v>
                </c:pt>
                <c:pt idx="2752">
                  <c:v>5.0304731486172288E-2</c:v>
                </c:pt>
                <c:pt idx="2753">
                  <c:v>5.0300615154347139E-2</c:v>
                </c:pt>
                <c:pt idx="2754">
                  <c:v>5.0288342241428072E-2</c:v>
                </c:pt>
                <c:pt idx="2755">
                  <c:v>5.0266765964306841E-2</c:v>
                </c:pt>
                <c:pt idx="2756">
                  <c:v>5.0235429013797642E-2</c:v>
                </c:pt>
                <c:pt idx="2757">
                  <c:v>5.0194753029550877E-2</c:v>
                </c:pt>
                <c:pt idx="2758">
                  <c:v>5.014593236899334E-2</c:v>
                </c:pt>
                <c:pt idx="2759">
                  <c:v>5.0090819229443362E-2</c:v>
                </c:pt>
                <c:pt idx="2760">
                  <c:v>5.0031637759140664E-2</c:v>
                </c:pt>
                <c:pt idx="2761">
                  <c:v>4.9970721386399318E-2</c:v>
                </c:pt>
                <c:pt idx="2762">
                  <c:v>4.9910288628084457E-2</c:v>
                </c:pt>
                <c:pt idx="2763">
                  <c:v>4.9852247308175536E-2</c:v>
                </c:pt>
                <c:pt idx="2764">
                  <c:v>4.9798019508712238E-2</c:v>
                </c:pt>
                <c:pt idx="2765">
                  <c:v>4.9748548619683752E-2</c:v>
                </c:pt>
                <c:pt idx="2766">
                  <c:v>4.9704186940076278E-2</c:v>
                </c:pt>
                <c:pt idx="2767">
                  <c:v>4.9664886515809213E-2</c:v>
                </c:pt>
                <c:pt idx="2768">
                  <c:v>4.9630288937028491E-2</c:v>
                </c:pt>
                <c:pt idx="2769">
                  <c:v>4.9599838473761489E-2</c:v>
                </c:pt>
                <c:pt idx="2770">
                  <c:v>4.9572989652124866E-2</c:v>
                </c:pt>
                <c:pt idx="2771">
                  <c:v>4.9549300109138363E-2</c:v>
                </c:pt>
                <c:pt idx="2772">
                  <c:v>4.9528508605984331E-2</c:v>
                </c:pt>
                <c:pt idx="2773">
                  <c:v>4.9510726078420705E-2</c:v>
                </c:pt>
                <c:pt idx="2774">
                  <c:v>4.9496483900811725E-2</c:v>
                </c:pt>
                <c:pt idx="2775">
                  <c:v>4.9486484599289032E-2</c:v>
                </c:pt>
                <c:pt idx="2776">
                  <c:v>4.9481667875766133E-2</c:v>
                </c:pt>
                <c:pt idx="2777">
                  <c:v>4.9482974926428044E-2</c:v>
                </c:pt>
                <c:pt idx="2778">
                  <c:v>4.9491236943532899E-2</c:v>
                </c:pt>
                <c:pt idx="2779">
                  <c:v>4.9507314362055771E-2</c:v>
                </c:pt>
                <c:pt idx="2780">
                  <c:v>4.9531611280292223E-2</c:v>
                </c:pt>
                <c:pt idx="2781">
                  <c:v>4.9564156260681072E-2</c:v>
                </c:pt>
                <c:pt idx="2782">
                  <c:v>4.9604383690474103E-2</c:v>
                </c:pt>
                <c:pt idx="2783">
                  <c:v>4.9651389944022337E-2</c:v>
                </c:pt>
                <c:pt idx="2784">
                  <c:v>4.9703859799825223E-2</c:v>
                </c:pt>
                <c:pt idx="2785">
                  <c:v>4.9760216999000996E-2</c:v>
                </c:pt>
                <c:pt idx="2786">
                  <c:v>4.9818785682072111E-2</c:v>
                </c:pt>
                <c:pt idx="2787">
                  <c:v>4.9877970971768409E-2</c:v>
                </c:pt>
                <c:pt idx="2788">
                  <c:v>4.9936487042342062E-2</c:v>
                </c:pt>
                <c:pt idx="2789">
                  <c:v>4.9993540572556387E-2</c:v>
                </c:pt>
                <c:pt idx="2790">
                  <c:v>5.0048862198263475E-2</c:v>
                </c:pt>
                <c:pt idx="2791">
                  <c:v>5.0102789386491639E-2</c:v>
                </c:pt>
                <c:pt idx="2792">
                  <c:v>5.0156128546989337E-2</c:v>
                </c:pt>
                <c:pt idx="2793">
                  <c:v>5.0210023660569682E-2</c:v>
                </c:pt>
                <c:pt idx="2794">
                  <c:v>5.0265692064056622E-2</c:v>
                </c:pt>
                <c:pt idx="2795">
                  <c:v>5.0324085445242528E-2</c:v>
                </c:pt>
                <c:pt idx="2796">
                  <c:v>5.0385589166749546E-2</c:v>
                </c:pt>
                <c:pt idx="2797">
                  <c:v>5.0449829922821661E-2</c:v>
                </c:pt>
                <c:pt idx="2798">
                  <c:v>5.0515450588814848E-2</c:v>
                </c:pt>
                <c:pt idx="2799">
                  <c:v>5.0580075502500918E-2</c:v>
                </c:pt>
                <c:pt idx="2800">
                  <c:v>5.0640494605950298E-2</c:v>
                </c:pt>
                <c:pt idx="2801">
                  <c:v>5.0692900056712856E-2</c:v>
                </c:pt>
                <c:pt idx="2802">
                  <c:v>5.0733375357413686E-2</c:v>
                </c:pt>
                <c:pt idx="2803">
                  <c:v>5.075834391239236E-2</c:v>
                </c:pt>
                <c:pt idx="2804">
                  <c:v>5.0765032591769288E-2</c:v>
                </c:pt>
                <c:pt idx="2805">
                  <c:v>5.0751875673708861E-2</c:v>
                </c:pt>
                <c:pt idx="2806">
                  <c:v>5.0718781979534534E-2</c:v>
                </c:pt>
                <c:pt idx="2807">
                  <c:v>5.0667146133205887E-2</c:v>
                </c:pt>
                <c:pt idx="2808">
                  <c:v>5.0599711760798409E-2</c:v>
                </c:pt>
                <c:pt idx="2809">
                  <c:v>5.0520290886650769E-2</c:v>
                </c:pt>
                <c:pt idx="2810">
                  <c:v>5.0433311963816251E-2</c:v>
                </c:pt>
                <c:pt idx="2811">
                  <c:v>5.0343323872023817E-2</c:v>
                </c:pt>
                <c:pt idx="2812">
                  <c:v>5.0254555751707744E-2</c:v>
                </c:pt>
                <c:pt idx="2813">
                  <c:v>5.0170524196824121E-2</c:v>
                </c:pt>
                <c:pt idx="2814">
                  <c:v>5.0093785857538736E-2</c:v>
                </c:pt>
                <c:pt idx="2815">
                  <c:v>5.0025846322348529E-2</c:v>
                </c:pt>
                <c:pt idx="2816">
                  <c:v>4.9967198397269104E-2</c:v>
                </c:pt>
                <c:pt idx="2817">
                  <c:v>4.991750900773221E-2</c:v>
                </c:pt>
                <c:pt idx="2818">
                  <c:v>4.9875917522794966E-2</c:v>
                </c:pt>
                <c:pt idx="2819">
                  <c:v>4.98412959988698E-2</c:v>
                </c:pt>
                <c:pt idx="2820">
                  <c:v>4.9812543146785841E-2</c:v>
                </c:pt>
                <c:pt idx="2821">
                  <c:v>4.9788820874965646E-2</c:v>
                </c:pt>
                <c:pt idx="2822">
                  <c:v>4.9769774648909068E-2</c:v>
                </c:pt>
                <c:pt idx="2823">
                  <c:v>4.9755506226562655E-2</c:v>
                </c:pt>
                <c:pt idx="2824">
                  <c:v>4.9746554034844709E-2</c:v>
                </c:pt>
                <c:pt idx="2825">
                  <c:v>4.9743775580412028E-2</c:v>
                </c:pt>
                <c:pt idx="2826">
                  <c:v>4.9748183221906807E-2</c:v>
                </c:pt>
                <c:pt idx="2827">
                  <c:v>4.9760757423185385E-2</c:v>
                </c:pt>
                <c:pt idx="2828">
                  <c:v>4.9782164242534059E-2</c:v>
                </c:pt>
                <c:pt idx="2829">
                  <c:v>4.9812592112099693E-2</c:v>
                </c:pt>
                <c:pt idx="2830">
                  <c:v>4.9851546589757385E-2</c:v>
                </c:pt>
                <c:pt idx="2831">
                  <c:v>4.98978350772473E-2</c:v>
                </c:pt>
                <c:pt idx="2832">
                  <c:v>4.9949488112715573E-2</c:v>
                </c:pt>
                <c:pt idx="2833">
                  <c:v>5.0003892619855501E-2</c:v>
                </c:pt>
                <c:pt idx="2834">
                  <c:v>5.0057822664121614E-2</c:v>
                </c:pt>
                <c:pt idx="2835">
                  <c:v>5.0107880272026159E-2</c:v>
                </c:pt>
                <c:pt idx="2836">
                  <c:v>5.0150913315452808E-2</c:v>
                </c:pt>
                <c:pt idx="2837">
                  <c:v>5.0184109815187838E-2</c:v>
                </c:pt>
                <c:pt idx="2838">
                  <c:v>5.020548158951036E-2</c:v>
                </c:pt>
                <c:pt idx="2839">
                  <c:v>5.0213920014427364E-2</c:v>
                </c:pt>
                <c:pt idx="2840">
                  <c:v>5.0209633741359345E-2</c:v>
                </c:pt>
                <c:pt idx="2841">
                  <c:v>5.0193932803602827E-2</c:v>
                </c:pt>
                <c:pt idx="2842">
                  <c:v>5.0169083647228344E-2</c:v>
                </c:pt>
                <c:pt idx="2843">
                  <c:v>5.0138048600158455E-2</c:v>
                </c:pt>
                <c:pt idx="2844">
                  <c:v>5.0104156953694953E-2</c:v>
                </c:pt>
                <c:pt idx="2845">
                  <c:v>5.0070460709403138E-2</c:v>
                </c:pt>
                <c:pt idx="2846">
                  <c:v>5.0039597058881738E-2</c:v>
                </c:pt>
                <c:pt idx="2847">
                  <c:v>5.0013495340170043E-2</c:v>
                </c:pt>
                <c:pt idx="2848">
                  <c:v>4.9993159901665231E-2</c:v>
                </c:pt>
                <c:pt idx="2849">
                  <c:v>4.9978654060983625E-2</c:v>
                </c:pt>
                <c:pt idx="2850">
                  <c:v>4.9969181123584609E-2</c:v>
                </c:pt>
                <c:pt idx="2851">
                  <c:v>4.9963316176465634E-2</c:v>
                </c:pt>
                <c:pt idx="2852">
                  <c:v>4.9959362996575329E-2</c:v>
                </c:pt>
                <c:pt idx="2853">
                  <c:v>4.995560046553725E-2</c:v>
                </c:pt>
                <c:pt idx="2854">
                  <c:v>4.9950570217963279E-2</c:v>
                </c:pt>
                <c:pt idx="2855">
                  <c:v>4.994323488636461E-2</c:v>
                </c:pt>
                <c:pt idx="2856">
                  <c:v>4.9933227607869828E-2</c:v>
                </c:pt>
                <c:pt idx="2857">
                  <c:v>4.9920694204521734E-2</c:v>
                </c:pt>
                <c:pt idx="2858">
                  <c:v>4.9906345064372068E-2</c:v>
                </c:pt>
                <c:pt idx="2859">
                  <c:v>4.9891174295798327E-2</c:v>
                </c:pt>
                <c:pt idx="2860">
                  <c:v>4.9876513894122752E-2</c:v>
                </c:pt>
                <c:pt idx="2861">
                  <c:v>4.9863809051615852E-2</c:v>
                </c:pt>
                <c:pt idx="2862">
                  <c:v>4.9854477252995577E-2</c:v>
                </c:pt>
                <c:pt idx="2863">
                  <c:v>4.9849782375022966E-2</c:v>
                </c:pt>
                <c:pt idx="2864">
                  <c:v>4.9850730318657034E-2</c:v>
                </c:pt>
                <c:pt idx="2865">
                  <c:v>4.9857976237627326E-2</c:v>
                </c:pt>
                <c:pt idx="2866">
                  <c:v>4.9871785914289785E-2</c:v>
                </c:pt>
                <c:pt idx="2867">
                  <c:v>4.9891951635202256E-2</c:v>
                </c:pt>
                <c:pt idx="2868">
                  <c:v>4.9917859058998572E-2</c:v>
                </c:pt>
                <c:pt idx="2869">
                  <c:v>4.9948441100659532E-2</c:v>
                </c:pt>
                <c:pt idx="2870">
                  <c:v>4.998221429070196E-2</c:v>
                </c:pt>
                <c:pt idx="2871">
                  <c:v>5.0017406211164114E-2</c:v>
                </c:pt>
                <c:pt idx="2872">
                  <c:v>5.0052002712143912E-2</c:v>
                </c:pt>
                <c:pt idx="2873">
                  <c:v>5.0083894179447593E-2</c:v>
                </c:pt>
                <c:pt idx="2874">
                  <c:v>5.011095492789952E-2</c:v>
                </c:pt>
                <c:pt idx="2875">
                  <c:v>5.0131203580023639E-2</c:v>
                </c:pt>
                <c:pt idx="2876">
                  <c:v>5.0142932163428133E-2</c:v>
                </c:pt>
                <c:pt idx="2877">
                  <c:v>5.0144747974929134E-2</c:v>
                </c:pt>
                <c:pt idx="2878">
                  <c:v>5.0135738807599528E-2</c:v>
                </c:pt>
                <c:pt idx="2879">
                  <c:v>5.0115533132466021E-2</c:v>
                </c:pt>
                <c:pt idx="2880">
                  <c:v>5.008446403068955E-2</c:v>
                </c:pt>
                <c:pt idx="2881">
                  <c:v>5.0043492852711653E-2</c:v>
                </c:pt>
                <c:pt idx="2882">
                  <c:v>4.9994298564150906E-2</c:v>
                </c:pt>
                <c:pt idx="2883">
                  <c:v>4.9939200795820642E-2</c:v>
                </c:pt>
                <c:pt idx="2884">
                  <c:v>4.9881122265584568E-2</c:v>
                </c:pt>
                <c:pt idx="2885">
                  <c:v>4.9823552840076439E-2</c:v>
                </c:pt>
                <c:pt idx="2886">
                  <c:v>4.9770297282897093E-2</c:v>
                </c:pt>
                <c:pt idx="2887">
                  <c:v>4.9725315020237186E-2</c:v>
                </c:pt>
                <c:pt idx="2888">
                  <c:v>4.9692363441172394E-2</c:v>
                </c:pt>
                <c:pt idx="2889">
                  <c:v>4.9674657680143376E-2</c:v>
                </c:pt>
                <c:pt idx="2890">
                  <c:v>4.9674416762889924E-2</c:v>
                </c:pt>
                <c:pt idx="2891">
                  <c:v>4.9692488064873058E-2</c:v>
                </c:pt>
                <c:pt idx="2892">
                  <c:v>4.9728328066191069E-2</c:v>
                </c:pt>
                <c:pt idx="2893">
                  <c:v>4.9779701665537295E-2</c:v>
                </c:pt>
                <c:pt idx="2894">
                  <c:v>4.9842771243620458E-2</c:v>
                </c:pt>
                <c:pt idx="2895">
                  <c:v>4.9912404460218038E-2</c:v>
                </c:pt>
                <c:pt idx="2896">
                  <c:v>4.9982646759254942E-2</c:v>
                </c:pt>
                <c:pt idx="2897">
                  <c:v>5.004732482855391E-2</c:v>
                </c:pt>
                <c:pt idx="2898">
                  <c:v>5.0100799646097136E-2</c:v>
                </c:pt>
                <c:pt idx="2899">
                  <c:v>5.0138523190268902E-2</c:v>
                </c:pt>
                <c:pt idx="2900">
                  <c:v>5.0157549500078474E-2</c:v>
                </c:pt>
                <c:pt idx="2901">
                  <c:v>5.0156771612670889E-2</c:v>
                </c:pt>
                <c:pt idx="2902">
                  <c:v>5.0136981224771053E-2</c:v>
                </c:pt>
                <c:pt idx="2903">
                  <c:v>5.0100628621768277E-2</c:v>
                </c:pt>
                <c:pt idx="2904">
                  <c:v>5.0051410103247984E-2</c:v>
                </c:pt>
                <c:pt idx="2905">
                  <c:v>4.9993777731625277E-2</c:v>
                </c:pt>
                <c:pt idx="2906">
                  <c:v>4.9932438365518493E-2</c:v>
                </c:pt>
                <c:pt idx="2907">
                  <c:v>4.9871984684521087E-2</c:v>
                </c:pt>
                <c:pt idx="2908">
                  <c:v>4.9816548098605223E-2</c:v>
                </c:pt>
                <c:pt idx="2909">
                  <c:v>4.976957383736904E-2</c:v>
                </c:pt>
                <c:pt idx="2910">
                  <c:v>4.9733841682910417E-2</c:v>
                </c:pt>
                <c:pt idx="2911">
                  <c:v>4.9711233976118506E-2</c:v>
                </c:pt>
                <c:pt idx="2912">
                  <c:v>4.9703132650566827E-2</c:v>
                </c:pt>
                <c:pt idx="2913">
                  <c:v>4.9710346442199432E-2</c:v>
                </c:pt>
                <c:pt idx="2914">
                  <c:v>4.9733108599326219E-2</c:v>
                </c:pt>
                <c:pt idx="2915">
                  <c:v>4.9771030048328377E-2</c:v>
                </c:pt>
                <c:pt idx="2916">
                  <c:v>4.9823039604140924E-2</c:v>
                </c:pt>
                <c:pt idx="2917">
                  <c:v>4.9887592919278426E-2</c:v>
                </c:pt>
                <c:pt idx="2918">
                  <c:v>4.9962435018688009E-2</c:v>
                </c:pt>
                <c:pt idx="2919">
                  <c:v>5.0044710469105788E-2</c:v>
                </c:pt>
                <c:pt idx="2920">
                  <c:v>5.0131080231103096E-2</c:v>
                </c:pt>
                <c:pt idx="2921">
                  <c:v>5.021790490439295E-2</c:v>
                </c:pt>
                <c:pt idx="2922">
                  <c:v>5.0301520148405568E-2</c:v>
                </c:pt>
                <c:pt idx="2923">
                  <c:v>5.0378576271771433E-2</c:v>
                </c:pt>
                <c:pt idx="2924">
                  <c:v>5.0446311308263658E-2</c:v>
                </c:pt>
                <c:pt idx="2925">
                  <c:v>5.0502796583402981E-2</c:v>
                </c:pt>
                <c:pt idx="2926">
                  <c:v>5.0547081224558775E-2</c:v>
                </c:pt>
                <c:pt idx="2927">
                  <c:v>5.0579157140874603E-2</c:v>
                </c:pt>
                <c:pt idx="2928">
                  <c:v>5.0599811790339032E-2</c:v>
                </c:pt>
                <c:pt idx="2929">
                  <c:v>5.0610361957914997E-2</c:v>
                </c:pt>
                <c:pt idx="2930">
                  <c:v>5.0612403940865844E-2</c:v>
                </c:pt>
                <c:pt idx="2931">
                  <c:v>5.0607399287232999E-2</c:v>
                </c:pt>
                <c:pt idx="2932">
                  <c:v>5.0596498713803721E-2</c:v>
                </c:pt>
                <c:pt idx="2933">
                  <c:v>5.0580413777217954E-2</c:v>
                </c:pt>
                <c:pt idx="2934">
                  <c:v>5.055942229705148E-2</c:v>
                </c:pt>
                <c:pt idx="2935">
                  <c:v>5.0533259694040357E-2</c:v>
                </c:pt>
                <c:pt idx="2936">
                  <c:v>5.0501339391848324E-2</c:v>
                </c:pt>
                <c:pt idx="2937">
                  <c:v>5.0462812927735065E-2</c:v>
                </c:pt>
                <c:pt idx="2938">
                  <c:v>5.0416641860741213E-2</c:v>
                </c:pt>
                <c:pt idx="2939">
                  <c:v>5.0361795128859937E-2</c:v>
                </c:pt>
                <c:pt idx="2940">
                  <c:v>5.0297188695867814E-2</c:v>
                </c:pt>
                <c:pt idx="2941">
                  <c:v>5.0221834065934653E-2</c:v>
                </c:pt>
                <c:pt idx="2942">
                  <c:v>5.0134906922387326E-2</c:v>
                </c:pt>
                <c:pt idx="2943">
                  <c:v>5.0035874971774696E-2</c:v>
                </c:pt>
                <c:pt idx="2944">
                  <c:v>4.9924630272879925E-2</c:v>
                </c:pt>
                <c:pt idx="2945">
                  <c:v>4.9801624718493837E-2</c:v>
                </c:pt>
                <c:pt idx="2946">
                  <c:v>4.9668007711519829E-2</c:v>
                </c:pt>
                <c:pt idx="2947">
                  <c:v>4.9525602725858618E-2</c:v>
                </c:pt>
                <c:pt idx="2948">
                  <c:v>4.937684720380716E-2</c:v>
                </c:pt>
                <c:pt idx="2949">
                  <c:v>4.922457970449428E-2</c:v>
                </c:pt>
                <c:pt idx="2950">
                  <c:v>4.9071799516568135E-2</c:v>
                </c:pt>
                <c:pt idx="2951">
                  <c:v>4.8921510097414515E-2</c:v>
                </c:pt>
                <c:pt idx="2952">
                  <c:v>4.8776489593934831E-2</c:v>
                </c:pt>
                <c:pt idx="2953">
                  <c:v>4.8639078008058792E-2</c:v>
                </c:pt>
                <c:pt idx="2954">
                  <c:v>4.851110853418391E-2</c:v>
                </c:pt>
                <c:pt idx="2955">
                  <c:v>4.839388303482841E-2</c:v>
                </c:pt>
                <c:pt idx="2956">
                  <c:v>4.8288219694686253E-2</c:v>
                </c:pt>
                <c:pt idx="2957">
                  <c:v>4.819449193366869E-2</c:v>
                </c:pt>
                <c:pt idx="2958">
                  <c:v>4.8112618425678655E-2</c:v>
                </c:pt>
                <c:pt idx="2959">
                  <c:v>4.8042408353763874E-2</c:v>
                </c:pt>
                <c:pt idx="2960">
                  <c:v>4.7983291963489681E-2</c:v>
                </c:pt>
                <c:pt idx="2961">
                  <c:v>4.7934500581985791E-2</c:v>
                </c:pt>
                <c:pt idx="2962">
                  <c:v>4.7895012178126903E-2</c:v>
                </c:pt>
                <c:pt idx="2963">
                  <c:v>4.7863665300330843E-2</c:v>
                </c:pt>
                <c:pt idx="2964">
                  <c:v>4.783913569926402E-2</c:v>
                </c:pt>
                <c:pt idx="2965">
                  <c:v>4.7820001277014891E-2</c:v>
                </c:pt>
                <c:pt idx="2966">
                  <c:v>4.7804792644097163E-2</c:v>
                </c:pt>
                <c:pt idx="2967">
                  <c:v>4.7791972769830694E-2</c:v>
                </c:pt>
                <c:pt idx="2968">
                  <c:v>4.7780222499581651E-2</c:v>
                </c:pt>
                <c:pt idx="2969">
                  <c:v>4.7768472659083183E-2</c:v>
                </c:pt>
                <c:pt idx="2970">
                  <c:v>4.7755928830795602E-2</c:v>
                </c:pt>
                <c:pt idx="2971">
                  <c:v>4.7742219149112392E-2</c:v>
                </c:pt>
                <c:pt idx="2972">
                  <c:v>4.7727424482582784E-2</c:v>
                </c:pt>
                <c:pt idx="2973">
                  <c:v>4.7712132684504971E-2</c:v>
                </c:pt>
                <c:pt idx="2974">
                  <c:v>4.7697380800474504E-2</c:v>
                </c:pt>
                <c:pt idx="2975">
                  <c:v>4.7684653049715982E-2</c:v>
                </c:pt>
                <c:pt idx="2976">
                  <c:v>4.7675619936070446E-2</c:v>
                </c:pt>
                <c:pt idx="2977">
                  <c:v>4.7672227084250951E-2</c:v>
                </c:pt>
                <c:pt idx="2978">
                  <c:v>4.767642647808569E-2</c:v>
                </c:pt>
                <c:pt idx="2979">
                  <c:v>4.7690005404835874E-2</c:v>
                </c:pt>
                <c:pt idx="2980">
                  <c:v>4.7714597111656765E-2</c:v>
                </c:pt>
                <c:pt idx="2981">
                  <c:v>4.7751527012904256E-2</c:v>
                </c:pt>
                <c:pt idx="2982">
                  <c:v>4.780163985462918E-2</c:v>
                </c:pt>
                <c:pt idx="2983">
                  <c:v>4.786533376921534E-2</c:v>
                </c:pt>
                <c:pt idx="2984">
                  <c:v>4.7942751924743621E-2</c:v>
                </c:pt>
                <c:pt idx="2985">
                  <c:v>4.803373740494532E-2</c:v>
                </c:pt>
                <c:pt idx="2986">
                  <c:v>4.8137856108602051E-2</c:v>
                </c:pt>
                <c:pt idx="2987">
                  <c:v>4.8254544204966165E-2</c:v>
                </c:pt>
                <c:pt idx="2988">
                  <c:v>4.8383022259744772E-2</c:v>
                </c:pt>
                <c:pt idx="2989">
                  <c:v>4.8522251129201673E-2</c:v>
                </c:pt>
                <c:pt idx="2990">
                  <c:v>4.8670898458654174E-2</c:v>
                </c:pt>
                <c:pt idx="2991">
                  <c:v>4.8827270599284572E-2</c:v>
                </c:pt>
                <c:pt idx="2992">
                  <c:v>4.898929989859524E-2</c:v>
                </c:pt>
                <c:pt idx="2993">
                  <c:v>4.9154516396917126E-2</c:v>
                </c:pt>
                <c:pt idx="2994">
                  <c:v>4.9320071224281829E-2</c:v>
                </c:pt>
                <c:pt idx="2995">
                  <c:v>4.948287801807847E-2</c:v>
                </c:pt>
                <c:pt idx="2996">
                  <c:v>4.9639820813790217E-2</c:v>
                </c:pt>
                <c:pt idx="2997">
                  <c:v>4.9788106617122727E-2</c:v>
                </c:pt>
                <c:pt idx="2998">
                  <c:v>4.9925359677053895E-2</c:v>
                </c:pt>
                <c:pt idx="2999">
                  <c:v>5.0049910324735561E-2</c:v>
                </c:pt>
                <c:pt idx="3000">
                  <c:v>5.0160872268556707E-2</c:v>
                </c:pt>
                <c:pt idx="3001">
                  <c:v>5.0258309474091538E-2</c:v>
                </c:pt>
                <c:pt idx="3002">
                  <c:v>5.0343141978537245E-2</c:v>
                </c:pt>
                <c:pt idx="3003">
                  <c:v>5.0417056991274432E-2</c:v>
                </c:pt>
                <c:pt idx="3004">
                  <c:v>5.0482336891564818E-2</c:v>
                </c:pt>
                <c:pt idx="3005">
                  <c:v>5.0541646345080987E-2</c:v>
                </c:pt>
                <c:pt idx="3006">
                  <c:v>5.0597845766863367E-2</c:v>
                </c:pt>
                <c:pt idx="3007">
                  <c:v>5.0653753792492207E-2</c:v>
                </c:pt>
                <c:pt idx="3008">
                  <c:v>5.0712006701221099E-2</c:v>
                </c:pt>
                <c:pt idx="3009">
                  <c:v>5.077491708128247E-2</c:v>
                </c:pt>
                <c:pt idx="3010">
                  <c:v>5.0844311709579378E-2</c:v>
                </c:pt>
                <c:pt idx="3011">
                  <c:v>5.0921711687864885E-2</c:v>
                </c:pt>
                <c:pt idx="3012">
                  <c:v>5.1008120072429032E-2</c:v>
                </c:pt>
                <c:pt idx="3013">
                  <c:v>5.1104116139634316E-2</c:v>
                </c:pt>
                <c:pt idx="3014">
                  <c:v>5.1209842591423263E-2</c:v>
                </c:pt>
                <c:pt idx="3015">
                  <c:v>5.1325084285412464E-2</c:v>
                </c:pt>
                <c:pt idx="3016">
                  <c:v>5.1449156908420772E-2</c:v>
                </c:pt>
                <c:pt idx="3017">
                  <c:v>5.1581217866906955E-2</c:v>
                </c:pt>
                <c:pt idx="3018">
                  <c:v>5.1720002273042215E-2</c:v>
                </c:pt>
                <c:pt idx="3019">
                  <c:v>5.186396347346129E-2</c:v>
                </c:pt>
                <c:pt idx="3020">
                  <c:v>5.2011328293529571E-2</c:v>
                </c:pt>
                <c:pt idx="3021">
                  <c:v>5.2160154017847113E-2</c:v>
                </c:pt>
                <c:pt idx="3022">
                  <c:v>5.2308525709623091E-2</c:v>
                </c:pt>
                <c:pt idx="3023">
                  <c:v>5.2454801654564523E-2</c:v>
                </c:pt>
                <c:pt idx="3024">
                  <c:v>5.2597643036888735E-2</c:v>
                </c:pt>
                <c:pt idx="3025">
                  <c:v>5.273625073114864E-2</c:v>
                </c:pt>
                <c:pt idx="3026">
                  <c:v>5.2870429951787874E-2</c:v>
                </c:pt>
                <c:pt idx="3027">
                  <c:v>5.3000642850194013E-2</c:v>
                </c:pt>
                <c:pt idx="3028">
                  <c:v>5.3127799216281274E-2</c:v>
                </c:pt>
                <c:pt idx="3029">
                  <c:v>5.3253296358463924E-2</c:v>
                </c:pt>
                <c:pt idx="3030">
                  <c:v>5.3378645414824712E-2</c:v>
                </c:pt>
                <c:pt idx="3031">
                  <c:v>5.3505100997989136E-2</c:v>
                </c:pt>
                <c:pt idx="3032">
                  <c:v>5.3633470439005522E-2</c:v>
                </c:pt>
                <c:pt idx="3033">
                  <c:v>5.3763826986512143E-2</c:v>
                </c:pt>
                <c:pt idx="3034">
                  <c:v>5.3895415673625123E-2</c:v>
                </c:pt>
                <c:pt idx="3035">
                  <c:v>5.4026677881246155E-2</c:v>
                </c:pt>
                <c:pt idx="3036">
                  <c:v>5.415540767466228E-2</c:v>
                </c:pt>
                <c:pt idx="3037">
                  <c:v>5.4279013024842115E-2</c:v>
                </c:pt>
                <c:pt idx="3038">
                  <c:v>5.4394835887279121E-2</c:v>
                </c:pt>
                <c:pt idx="3039">
                  <c:v>5.4500482627260802E-2</c:v>
                </c:pt>
                <c:pt idx="3040">
                  <c:v>5.4594194678489423E-2</c:v>
                </c:pt>
                <c:pt idx="3041">
                  <c:v>5.4675041485095582E-2</c:v>
                </c:pt>
                <c:pt idx="3042">
                  <c:v>5.4743027798126974E-2</c:v>
                </c:pt>
                <c:pt idx="3043">
                  <c:v>5.47990896166426E-2</c:v>
                </c:pt>
                <c:pt idx="3044">
                  <c:v>5.4845031732619294E-2</c:v>
                </c:pt>
                <c:pt idx="3045">
                  <c:v>5.4883285763869943E-2</c:v>
                </c:pt>
                <c:pt idx="3046">
                  <c:v>5.4916675129862612E-2</c:v>
                </c:pt>
                <c:pt idx="3047">
                  <c:v>5.4948173950824367E-2</c:v>
                </c:pt>
                <c:pt idx="3048">
                  <c:v>5.4980654412705235E-2</c:v>
                </c:pt>
                <c:pt idx="3049">
                  <c:v>5.5016694592441052E-2</c:v>
                </c:pt>
                <c:pt idx="3050">
                  <c:v>5.505842423084846E-2</c:v>
                </c:pt>
                <c:pt idx="3051">
                  <c:v>5.5107535443250075E-2</c:v>
                </c:pt>
                <c:pt idx="3052">
                  <c:v>5.5165234409501329E-2</c:v>
                </c:pt>
                <c:pt idx="3053">
                  <c:v>5.5232349423836216E-2</c:v>
                </c:pt>
                <c:pt idx="3054">
                  <c:v>5.5309487890321134E-2</c:v>
                </c:pt>
                <c:pt idx="3055">
                  <c:v>5.5397178795157126E-2</c:v>
                </c:pt>
                <c:pt idx="3056">
                  <c:v>5.5496104522530475E-2</c:v>
                </c:pt>
                <c:pt idx="3057">
                  <c:v>5.5607190405937035E-2</c:v>
                </c:pt>
                <c:pt idx="3058">
                  <c:v>5.5731593605425393E-2</c:v>
                </c:pt>
                <c:pt idx="3059">
                  <c:v>5.5870614424630691E-2</c:v>
                </c:pt>
                <c:pt idx="3060">
                  <c:v>5.6025502970049462E-2</c:v>
                </c:pt>
                <c:pt idx="3061">
                  <c:v>5.6197298191328703E-2</c:v>
                </c:pt>
                <c:pt idx="3062">
                  <c:v>5.6386593538204931E-2</c:v>
                </c:pt>
                <c:pt idx="3063">
                  <c:v>5.6593267786874353E-2</c:v>
                </c:pt>
                <c:pt idx="3064">
                  <c:v>5.6816527225902913E-2</c:v>
                </c:pt>
                <c:pt idx="3065">
                  <c:v>5.7054810650909026E-2</c:v>
                </c:pt>
                <c:pt idx="3066">
                  <c:v>5.7306213737773885E-2</c:v>
                </c:pt>
                <c:pt idx="3067">
                  <c:v>5.7568723190552673E-2</c:v>
                </c:pt>
                <c:pt idx="3068">
                  <c:v>5.7840569005554135E-2</c:v>
                </c:pt>
                <c:pt idx="3069">
                  <c:v>5.8120503980753316E-2</c:v>
                </c:pt>
                <c:pt idx="3070">
                  <c:v>5.8407905710362973E-2</c:v>
                </c:pt>
                <c:pt idx="3071">
                  <c:v>5.8702831813521143E-2</c:v>
                </c:pt>
                <c:pt idx="3072">
                  <c:v>5.9005841872605401E-2</c:v>
                </c:pt>
                <c:pt idx="3073">
                  <c:v>5.9317892769893681E-2</c:v>
                </c:pt>
                <c:pt idx="3074">
                  <c:v>5.9639934325408185E-2</c:v>
                </c:pt>
                <c:pt idx="3075">
                  <c:v>5.9972611977897231E-2</c:v>
                </c:pt>
                <c:pt idx="3076">
                  <c:v>6.0316051759720803E-2</c:v>
                </c:pt>
                <c:pt idx="3077">
                  <c:v>6.0669696276566404E-2</c:v>
                </c:pt>
                <c:pt idx="3078">
                  <c:v>6.10322821411255E-2</c:v>
                </c:pt>
                <c:pt idx="3079">
                  <c:v>6.1401862981053601E-2</c:v>
                </c:pt>
                <c:pt idx="3080">
                  <c:v>6.1775870488020301E-2</c:v>
                </c:pt>
                <c:pt idx="3081">
                  <c:v>6.21515176728175E-2</c:v>
                </c:pt>
                <c:pt idx="3082">
                  <c:v>6.2525964649114099E-2</c:v>
                </c:pt>
                <c:pt idx="3083">
                  <c:v>6.2896521685929699E-2</c:v>
                </c:pt>
                <c:pt idx="3084">
                  <c:v>6.32609368782341E-2</c:v>
                </c:pt>
                <c:pt idx="3085">
                  <c:v>6.3617420860259205E-2</c:v>
                </c:pt>
                <c:pt idx="3086">
                  <c:v>6.3964959686841197E-2</c:v>
                </c:pt>
                <c:pt idx="3087">
                  <c:v>6.4303175383325598E-2</c:v>
                </c:pt>
                <c:pt idx="3088">
                  <c:v>6.4632261140217098E-2</c:v>
                </c:pt>
                <c:pt idx="3089">
                  <c:v>6.4952834927194905E-2</c:v>
                </c:pt>
                <c:pt idx="3090">
                  <c:v>6.5265718276455401E-2</c:v>
                </c:pt>
                <c:pt idx="3091">
                  <c:v>6.5571696523869599E-2</c:v>
                </c:pt>
                <c:pt idx="3092">
                  <c:v>6.5871277093491706E-2</c:v>
                </c:pt>
                <c:pt idx="3093">
                  <c:v>6.6164789042371899E-2</c:v>
                </c:pt>
                <c:pt idx="3094">
                  <c:v>6.6451908889862604E-2</c:v>
                </c:pt>
                <c:pt idx="3095">
                  <c:v>6.6731790934010007E-2</c:v>
                </c:pt>
                <c:pt idx="3096">
                  <c:v>6.7002971918330101E-2</c:v>
                </c:pt>
                <c:pt idx="3097">
                  <c:v>6.7263514028208002E-2</c:v>
                </c:pt>
                <c:pt idx="3098">
                  <c:v>6.7511004922980594E-2</c:v>
                </c:pt>
                <c:pt idx="3099">
                  <c:v>6.7742637023515795E-2</c:v>
                </c:pt>
                <c:pt idx="3100">
                  <c:v>6.795513929447311E-2</c:v>
                </c:pt>
                <c:pt idx="3101">
                  <c:v>6.8144742059362204E-2</c:v>
                </c:pt>
                <c:pt idx="3102">
                  <c:v>6.8307370969712899E-2</c:v>
                </c:pt>
                <c:pt idx="3103">
                  <c:v>6.8438577036422199E-2</c:v>
                </c:pt>
                <c:pt idx="3104">
                  <c:v>6.8533670645145303E-2</c:v>
                </c:pt>
                <c:pt idx="3105">
                  <c:v>6.85879504782613E-2</c:v>
                </c:pt>
                <c:pt idx="3106">
                  <c:v>6.8597046762164909E-2</c:v>
                </c:pt>
                <c:pt idx="3107">
                  <c:v>6.8557154070838094E-2</c:v>
                </c:pt>
                <c:pt idx="3108">
                  <c:v>6.8465602055475194E-2</c:v>
                </c:pt>
                <c:pt idx="3109">
                  <c:v>6.8320958767158102E-2</c:v>
                </c:pt>
                <c:pt idx="3110">
                  <c:v>6.8123201705553998E-2</c:v>
                </c:pt>
                <c:pt idx="3111">
                  <c:v>6.7873701844036904E-2</c:v>
                </c:pt>
                <c:pt idx="3112">
                  <c:v>6.7575087277146298E-2</c:v>
                </c:pt>
                <c:pt idx="3113">
                  <c:v>6.7230844831177999E-2</c:v>
                </c:pt>
                <c:pt idx="3114">
                  <c:v>6.6844919987185905E-2</c:v>
                </c:pt>
                <c:pt idx="3115">
                  <c:v>6.6421289265677197E-2</c:v>
                </c:pt>
                <c:pt idx="3116">
                  <c:v>6.5963634517633901E-2</c:v>
                </c:pt>
                <c:pt idx="3117">
                  <c:v>6.5475033403087204E-2</c:v>
                </c:pt>
                <c:pt idx="3118">
                  <c:v>6.4957801574694204E-2</c:v>
                </c:pt>
                <c:pt idx="3119">
                  <c:v>6.4413484582958799E-2</c:v>
                </c:pt>
                <c:pt idx="3120">
                  <c:v>6.3842956673414705E-2</c:v>
                </c:pt>
                <c:pt idx="3121">
                  <c:v>6.3246610840363399E-2</c:v>
                </c:pt>
                <c:pt idx="3122">
                  <c:v>6.2624614253788305E-2</c:v>
                </c:pt>
                <c:pt idx="3123">
                  <c:v>6.1977350465159502E-2</c:v>
                </c:pt>
                <c:pt idx="3124">
                  <c:v>6.13056194887742E-2</c:v>
                </c:pt>
                <c:pt idx="3125">
                  <c:v>6.0610935475056707E-2</c:v>
                </c:pt>
                <c:pt idx="3126">
                  <c:v>5.9895708854991153E-2</c:v>
                </c:pt>
                <c:pt idx="3127">
                  <c:v>5.9163268900737281E-2</c:v>
                </c:pt>
                <c:pt idx="3128">
                  <c:v>5.8417895087263881E-2</c:v>
                </c:pt>
                <c:pt idx="3129">
                  <c:v>5.7664546031131005E-2</c:v>
                </c:pt>
                <c:pt idx="3130">
                  <c:v>5.6908742069338443E-2</c:v>
                </c:pt>
                <c:pt idx="3131">
                  <c:v>5.6156227655563593E-2</c:v>
                </c:pt>
                <c:pt idx="3132">
                  <c:v>5.5412695087304904E-2</c:v>
                </c:pt>
                <c:pt idx="3133">
                  <c:v>5.4683587452779382E-2</c:v>
                </c:pt>
                <c:pt idx="3134">
                  <c:v>5.3973944871776681E-2</c:v>
                </c:pt>
                <c:pt idx="3135">
                  <c:v>5.3288313631213266E-2</c:v>
                </c:pt>
                <c:pt idx="3136">
                  <c:v>5.2630592778943303E-2</c:v>
                </c:pt>
                <c:pt idx="3137">
                  <c:v>5.2003982176648852E-2</c:v>
                </c:pt>
                <c:pt idx="3138">
                  <c:v>5.1410974479203661E-2</c:v>
                </c:pt>
                <c:pt idx="3139">
                  <c:v>5.0853399472692254E-2</c:v>
                </c:pt>
                <c:pt idx="3140">
                  <c:v>5.0332410506143274E-2</c:v>
                </c:pt>
                <c:pt idx="3141">
                  <c:v>4.9848654363922308E-2</c:v>
                </c:pt>
                <c:pt idx="3142">
                  <c:v>4.9402388005875222E-2</c:v>
                </c:pt>
                <c:pt idx="3143">
                  <c:v>4.8993560083376402E-2</c:v>
                </c:pt>
                <c:pt idx="3144">
                  <c:v>4.8621911073481613E-2</c:v>
                </c:pt>
                <c:pt idx="3145">
                  <c:v>4.8287037910823845E-2</c:v>
                </c:pt>
                <c:pt idx="3146">
                  <c:v>4.7988387589822754E-2</c:v>
                </c:pt>
                <c:pt idx="3147">
                  <c:v>4.7725338302178726E-2</c:v>
                </c:pt>
                <c:pt idx="3148">
                  <c:v>4.7496500756191704E-2</c:v>
                </c:pt>
                <c:pt idx="3149">
                  <c:v>4.7300090426112724E-2</c:v>
                </c:pt>
                <c:pt idx="3150">
                  <c:v>4.7133674105748653E-2</c:v>
                </c:pt>
                <c:pt idx="3151">
                  <c:v>4.6994147570646003E-2</c:v>
                </c:pt>
                <c:pt idx="3152">
                  <c:v>4.6877657486304465E-2</c:v>
                </c:pt>
                <c:pt idx="3153">
                  <c:v>4.67798726860481E-2</c:v>
                </c:pt>
                <c:pt idx="3154">
                  <c:v>4.6696205256302456E-2</c:v>
                </c:pt>
                <c:pt idx="3155">
                  <c:v>4.6622198339404723E-2</c:v>
                </c:pt>
                <c:pt idx="3156">
                  <c:v>4.6553805406107061E-2</c:v>
                </c:pt>
                <c:pt idx="3157">
                  <c:v>4.648781271367159E-2</c:v>
                </c:pt>
                <c:pt idx="3158">
                  <c:v>4.6421954758391441E-2</c:v>
                </c:pt>
                <c:pt idx="3159">
                  <c:v>4.6355153881383261E-2</c:v>
                </c:pt>
                <c:pt idx="3160">
                  <c:v>4.6287524593457731E-2</c:v>
                </c:pt>
                <c:pt idx="3161">
                  <c:v>4.6220274049530163E-2</c:v>
                </c:pt>
                <c:pt idx="3162">
                  <c:v>4.6155191224793952E-2</c:v>
                </c:pt>
                <c:pt idx="3163">
                  <c:v>4.6094395941264611E-2</c:v>
                </c:pt>
                <c:pt idx="3164">
                  <c:v>4.6040263696467396E-2</c:v>
                </c:pt>
                <c:pt idx="3165">
                  <c:v>4.5994896516567532E-2</c:v>
                </c:pt>
                <c:pt idx="3166">
                  <c:v>4.5959716708582364E-2</c:v>
                </c:pt>
                <c:pt idx="3167">
                  <c:v>4.5935281014110922E-2</c:v>
                </c:pt>
                <c:pt idx="3168">
                  <c:v>4.5920860233403034E-2</c:v>
                </c:pt>
                <c:pt idx="3169">
                  <c:v>4.5914660056101696E-2</c:v>
                </c:pt>
                <c:pt idx="3170">
                  <c:v>4.591399039408086E-2</c:v>
                </c:pt>
                <c:pt idx="3171">
                  <c:v>4.5915557317253636E-2</c:v>
                </c:pt>
                <c:pt idx="3172">
                  <c:v>4.5915978701327125E-2</c:v>
                </c:pt>
                <c:pt idx="3173">
                  <c:v>4.5912231700992803E-2</c:v>
                </c:pt>
                <c:pt idx="3174">
                  <c:v>4.5902254608121473E-2</c:v>
                </c:pt>
                <c:pt idx="3175">
                  <c:v>4.5885231616708003E-2</c:v>
                </c:pt>
                <c:pt idx="3176">
                  <c:v>4.5861796278679222E-2</c:v>
                </c:pt>
                <c:pt idx="3177">
                  <c:v>4.5834050025427231E-2</c:v>
                </c:pt>
                <c:pt idx="3178">
                  <c:v>4.58052104916516E-2</c:v>
                </c:pt>
                <c:pt idx="3179">
                  <c:v>4.5779179807437884E-2</c:v>
                </c:pt>
                <c:pt idx="3180">
                  <c:v>4.5759999638308471E-2</c:v>
                </c:pt>
                <c:pt idx="3181">
                  <c:v>4.5751334786255454E-2</c:v>
                </c:pt>
                <c:pt idx="3182">
                  <c:v>4.5755924286908486E-2</c:v>
                </c:pt>
                <c:pt idx="3183">
                  <c:v>4.5775365549624962E-2</c:v>
                </c:pt>
                <c:pt idx="3184">
                  <c:v>4.5810005099976583E-2</c:v>
                </c:pt>
                <c:pt idx="3185">
                  <c:v>4.5858956185420005E-2</c:v>
                </c:pt>
                <c:pt idx="3186">
                  <c:v>4.5920414049623381E-2</c:v>
                </c:pt>
                <c:pt idx="3187">
                  <c:v>4.5991998956831155E-2</c:v>
                </c:pt>
                <c:pt idx="3188">
                  <c:v>4.6071134129370313E-2</c:v>
                </c:pt>
                <c:pt idx="3189">
                  <c:v>4.6155334916696551E-2</c:v>
                </c:pt>
                <c:pt idx="3190">
                  <c:v>4.6242490448877883E-2</c:v>
                </c:pt>
                <c:pt idx="3191">
                  <c:v>4.6330910430962761E-2</c:v>
                </c:pt>
                <c:pt idx="3192">
                  <c:v>4.6419373444062523E-2</c:v>
                </c:pt>
                <c:pt idx="3193">
                  <c:v>4.6506955947917594E-2</c:v>
                </c:pt>
                <c:pt idx="3194">
                  <c:v>4.6592884369886282E-2</c:v>
                </c:pt>
                <c:pt idx="3195">
                  <c:v>4.6676282369058762E-2</c:v>
                </c:pt>
                <c:pt idx="3196">
                  <c:v>4.6756070284674552E-2</c:v>
                </c:pt>
                <c:pt idx="3197">
                  <c:v>4.6830762447188173E-2</c:v>
                </c:pt>
                <c:pt idx="3198">
                  <c:v>4.6898449631904524E-2</c:v>
                </c:pt>
                <c:pt idx="3199">
                  <c:v>4.6956909997889436E-2</c:v>
                </c:pt>
                <c:pt idx="3200">
                  <c:v>4.7003850258674762E-2</c:v>
                </c:pt>
                <c:pt idx="3201">
                  <c:v>4.7037228972155815E-2</c:v>
                </c:pt>
                <c:pt idx="3202">
                  <c:v>4.7055564762085056E-2</c:v>
                </c:pt>
                <c:pt idx="3203">
                  <c:v>4.7058290253963596E-2</c:v>
                </c:pt>
                <c:pt idx="3204">
                  <c:v>4.7045936444155154E-2</c:v>
                </c:pt>
                <c:pt idx="3205">
                  <c:v>4.7020141523169086E-2</c:v>
                </c:pt>
                <c:pt idx="3206">
                  <c:v>4.6983727026994229E-2</c:v>
                </c:pt>
                <c:pt idx="3207">
                  <c:v>4.6940298166996824E-2</c:v>
                </c:pt>
                <c:pt idx="3208">
                  <c:v>4.6893915048831905E-2</c:v>
                </c:pt>
                <c:pt idx="3209">
                  <c:v>4.6848698248237175E-2</c:v>
                </c:pt>
                <c:pt idx="3210">
                  <c:v>4.6808342740172953E-2</c:v>
                </c:pt>
                <c:pt idx="3211">
                  <c:v>4.6775854326849442E-2</c:v>
                </c:pt>
                <c:pt idx="3212">
                  <c:v>4.6753221402314991E-2</c:v>
                </c:pt>
                <c:pt idx="3213">
                  <c:v>4.6741459750643484E-2</c:v>
                </c:pt>
                <c:pt idx="3214">
                  <c:v>4.6740631840566642E-2</c:v>
                </c:pt>
                <c:pt idx="3215">
                  <c:v>4.6749965406597725E-2</c:v>
                </c:pt>
                <c:pt idx="3216">
                  <c:v>4.6768158686434844E-2</c:v>
                </c:pt>
                <c:pt idx="3217">
                  <c:v>4.6793660619833879E-2</c:v>
                </c:pt>
                <c:pt idx="3218">
                  <c:v>4.6824901358503881E-2</c:v>
                </c:pt>
                <c:pt idx="3219">
                  <c:v>4.686047394837458E-2</c:v>
                </c:pt>
                <c:pt idx="3220">
                  <c:v>4.689925729086164E-2</c:v>
                </c:pt>
                <c:pt idx="3221">
                  <c:v>4.694041223341798E-2</c:v>
                </c:pt>
                <c:pt idx="3222">
                  <c:v>4.6983405374479675E-2</c:v>
                </c:pt>
                <c:pt idx="3223">
                  <c:v>4.7027867674747245E-2</c:v>
                </c:pt>
                <c:pt idx="3224">
                  <c:v>4.7073327287659519E-2</c:v>
                </c:pt>
                <c:pt idx="3225">
                  <c:v>4.7119178204240254E-2</c:v>
                </c:pt>
                <c:pt idx="3226">
                  <c:v>4.7164649560982604E-2</c:v>
                </c:pt>
                <c:pt idx="3227">
                  <c:v>4.720899468926551E-2</c:v>
                </c:pt>
                <c:pt idx="3228">
                  <c:v>4.7251360908484183E-2</c:v>
                </c:pt>
                <c:pt idx="3229">
                  <c:v>4.7290964213205736E-2</c:v>
                </c:pt>
                <c:pt idx="3230">
                  <c:v>4.732727611308532E-2</c:v>
                </c:pt>
                <c:pt idx="3231">
                  <c:v>4.7360163185481724E-2</c:v>
                </c:pt>
                <c:pt idx="3232">
                  <c:v>4.7389943869339146E-2</c:v>
                </c:pt>
                <c:pt idx="3233">
                  <c:v>4.7417519531339922E-2</c:v>
                </c:pt>
                <c:pt idx="3234">
                  <c:v>4.7444227936363124E-2</c:v>
                </c:pt>
                <c:pt idx="3235">
                  <c:v>4.7471706697042912E-2</c:v>
                </c:pt>
                <c:pt idx="3236">
                  <c:v>4.7501748348319536E-2</c:v>
                </c:pt>
                <c:pt idx="3237">
                  <c:v>4.7536075020791754E-2</c:v>
                </c:pt>
                <c:pt idx="3238">
                  <c:v>4.7576178223917465E-2</c:v>
                </c:pt>
                <c:pt idx="3239">
                  <c:v>4.7623070420732203E-2</c:v>
                </c:pt>
                <c:pt idx="3240">
                  <c:v>4.7677301270819344E-2</c:v>
                </c:pt>
                <c:pt idx="3241">
                  <c:v>4.7738604276542883E-2</c:v>
                </c:pt>
                <c:pt idx="3242">
                  <c:v>4.7806176767742875E-2</c:v>
                </c:pt>
                <c:pt idx="3243">
                  <c:v>4.787862457562448E-2</c:v>
                </c:pt>
                <c:pt idx="3244">
                  <c:v>4.7954125823631746E-2</c:v>
                </c:pt>
                <c:pt idx="3245">
                  <c:v>4.8030567728402279E-2</c:v>
                </c:pt>
                <c:pt idx="3246">
                  <c:v>4.8105752204026686E-2</c:v>
                </c:pt>
                <c:pt idx="3247">
                  <c:v>4.817768736647754E-2</c:v>
                </c:pt>
                <c:pt idx="3248">
                  <c:v>4.8244873083755919E-2</c:v>
                </c:pt>
                <c:pt idx="3249">
                  <c:v>4.8306492799029266E-2</c:v>
                </c:pt>
                <c:pt idx="3250">
                  <c:v>4.8362622314861985E-2</c:v>
                </c:pt>
                <c:pt idx="3251">
                  <c:v>4.8414237487391626E-2</c:v>
                </c:pt>
                <c:pt idx="3252">
                  <c:v>4.8463090104582662E-2</c:v>
                </c:pt>
                <c:pt idx="3253">
                  <c:v>4.8511335541661781E-2</c:v>
                </c:pt>
                <c:pt idx="3254">
                  <c:v>4.8561216117407983E-2</c:v>
                </c:pt>
                <c:pt idx="3255">
                  <c:v>4.8614600678856014E-2</c:v>
                </c:pt>
                <c:pt idx="3256">
                  <c:v>4.8672553246627656E-2</c:v>
                </c:pt>
                <c:pt idx="3257">
                  <c:v>4.8735226834203352E-2</c:v>
                </c:pt>
                <c:pt idx="3258">
                  <c:v>4.8801712625485202E-2</c:v>
                </c:pt>
                <c:pt idx="3259">
                  <c:v>4.8870103259666425E-2</c:v>
                </c:pt>
                <c:pt idx="3260">
                  <c:v>4.8937742289045676E-2</c:v>
                </c:pt>
                <c:pt idx="3261">
                  <c:v>4.9001633049263325E-2</c:v>
                </c:pt>
                <c:pt idx="3262">
                  <c:v>4.9058758301850532E-2</c:v>
                </c:pt>
                <c:pt idx="3263">
                  <c:v>4.9106505063051406E-2</c:v>
                </c:pt>
                <c:pt idx="3264">
                  <c:v>4.9143081256871543E-2</c:v>
                </c:pt>
                <c:pt idx="3265">
                  <c:v>4.9167529417630022E-2</c:v>
                </c:pt>
                <c:pt idx="3266">
                  <c:v>4.9179817032469091E-2</c:v>
                </c:pt>
                <c:pt idx="3267">
                  <c:v>4.9180790169388887E-2</c:v>
                </c:pt>
                <c:pt idx="3268">
                  <c:v>4.91720102969668E-2</c:v>
                </c:pt>
                <c:pt idx="3269">
                  <c:v>4.9155592006165948E-2</c:v>
                </c:pt>
                <c:pt idx="3270">
                  <c:v>4.9133885005044342E-2</c:v>
                </c:pt>
                <c:pt idx="3271">
                  <c:v>4.9109356801589878E-2</c:v>
                </c:pt>
                <c:pt idx="3272">
                  <c:v>4.9084314911628638E-2</c:v>
                </c:pt>
                <c:pt idx="3273">
                  <c:v>4.9060704891488206E-2</c:v>
                </c:pt>
                <c:pt idx="3274">
                  <c:v>4.9039991143840153E-2</c:v>
                </c:pt>
                <c:pt idx="3275">
                  <c:v>4.90230594641103E-2</c:v>
                </c:pt>
                <c:pt idx="3276">
                  <c:v>4.901016938812254E-2</c:v>
                </c:pt>
                <c:pt idx="3277">
                  <c:v>4.9000930809725125E-2</c:v>
                </c:pt>
                <c:pt idx="3278">
                  <c:v>4.8994447520390581E-2</c:v>
                </c:pt>
                <c:pt idx="3279">
                  <c:v>4.8989386539929493E-2</c:v>
                </c:pt>
                <c:pt idx="3280">
                  <c:v>4.8984253888422064E-2</c:v>
                </c:pt>
                <c:pt idx="3281">
                  <c:v>4.8977559186645162E-2</c:v>
                </c:pt>
                <c:pt idx="3282">
                  <c:v>4.896796274080243E-2</c:v>
                </c:pt>
                <c:pt idx="3283">
                  <c:v>4.8954562581845031E-2</c:v>
                </c:pt>
                <c:pt idx="3284">
                  <c:v>4.8936921360169854E-2</c:v>
                </c:pt>
                <c:pt idx="3285">
                  <c:v>4.89150819515205E-2</c:v>
                </c:pt>
                <c:pt idx="3286">
                  <c:v>4.8889522793002085E-2</c:v>
                </c:pt>
                <c:pt idx="3287">
                  <c:v>4.8861087832141853E-2</c:v>
                </c:pt>
                <c:pt idx="3288">
                  <c:v>4.8830860619763404E-2</c:v>
                </c:pt>
                <c:pt idx="3289">
                  <c:v>4.8800015461278871E-2</c:v>
                </c:pt>
                <c:pt idx="3290">
                  <c:v>4.8769627076216883E-2</c:v>
                </c:pt>
                <c:pt idx="3291">
                  <c:v>4.8740632181374532E-2</c:v>
                </c:pt>
                <c:pt idx="3292">
                  <c:v>4.871371710031077E-2</c:v>
                </c:pt>
                <c:pt idx="3293">
                  <c:v>4.8689303912789569E-2</c:v>
                </c:pt>
                <c:pt idx="3294">
                  <c:v>4.8667587471282435E-2</c:v>
                </c:pt>
                <c:pt idx="3295">
                  <c:v>4.8648550141948473E-2</c:v>
                </c:pt>
                <c:pt idx="3296">
                  <c:v>4.8632154312500224E-2</c:v>
                </c:pt>
                <c:pt idx="3297">
                  <c:v>4.8618334541484585E-2</c:v>
                </c:pt>
                <c:pt idx="3298">
                  <c:v>4.8607089829146875E-2</c:v>
                </c:pt>
                <c:pt idx="3299">
                  <c:v>4.8598580966171694E-2</c:v>
                </c:pt>
                <c:pt idx="3300">
                  <c:v>4.85931609535235E-2</c:v>
                </c:pt>
                <c:pt idx="3301">
                  <c:v>4.8591365119347432E-2</c:v>
                </c:pt>
                <c:pt idx="3302">
                  <c:v>4.8593907739872384E-2</c:v>
                </c:pt>
                <c:pt idx="3303">
                  <c:v>4.8601603308673774E-2</c:v>
                </c:pt>
                <c:pt idx="3304">
                  <c:v>4.8615240011971809E-2</c:v>
                </c:pt>
                <c:pt idx="3305">
                  <c:v>4.8635594775264343E-2</c:v>
                </c:pt>
                <c:pt idx="3306">
                  <c:v>4.8663204556949731E-2</c:v>
                </c:pt>
                <c:pt idx="3307">
                  <c:v>4.8698321467302082E-2</c:v>
                </c:pt>
                <c:pt idx="3308">
                  <c:v>4.874079071307974E-2</c:v>
                </c:pt>
                <c:pt idx="3309">
                  <c:v>4.879002403009778E-2</c:v>
                </c:pt>
                <c:pt idx="3310">
                  <c:v>4.8844870395637521E-2</c:v>
                </c:pt>
                <c:pt idx="3311">
                  <c:v>4.8903739971204195E-2</c:v>
                </c:pt>
                <c:pt idx="3312">
                  <c:v>4.8964579663401064E-2</c:v>
                </c:pt>
                <c:pt idx="3313">
                  <c:v>4.9024968218456977E-2</c:v>
                </c:pt>
                <c:pt idx="3314">
                  <c:v>4.9082314874748019E-2</c:v>
                </c:pt>
                <c:pt idx="3315">
                  <c:v>4.913406143257628E-2</c:v>
                </c:pt>
                <c:pt idx="3316">
                  <c:v>4.9177889263013648E-2</c:v>
                </c:pt>
                <c:pt idx="3317">
                  <c:v>4.9211916544094833E-2</c:v>
                </c:pt>
                <c:pt idx="3318">
                  <c:v>4.9234962352695741E-2</c:v>
                </c:pt>
                <c:pt idx="3319">
                  <c:v>4.9246655570424604E-2</c:v>
                </c:pt>
                <c:pt idx="3320">
                  <c:v>4.9247389995514541E-2</c:v>
                </c:pt>
                <c:pt idx="3321">
                  <c:v>4.9238366985034435E-2</c:v>
                </c:pt>
                <c:pt idx="3322">
                  <c:v>4.9221373554445058E-2</c:v>
                </c:pt>
                <c:pt idx="3323">
                  <c:v>4.9198781475172648E-2</c:v>
                </c:pt>
                <c:pt idx="3324">
                  <c:v>4.917326003739083E-2</c:v>
                </c:pt>
                <c:pt idx="3325">
                  <c:v>4.9147503302123662E-2</c:v>
                </c:pt>
                <c:pt idx="3326">
                  <c:v>4.9123967076495502E-2</c:v>
                </c:pt>
                <c:pt idx="3327">
                  <c:v>4.9104614157906831E-2</c:v>
                </c:pt>
                <c:pt idx="3328">
                  <c:v>4.9090717899083855E-2</c:v>
                </c:pt>
                <c:pt idx="3329">
                  <c:v>4.908272424660421E-2</c:v>
                </c:pt>
                <c:pt idx="3330">
                  <c:v>4.9080197517946955E-2</c:v>
                </c:pt>
                <c:pt idx="3331">
                  <c:v>4.9081913105484966E-2</c:v>
                </c:pt>
                <c:pt idx="3332">
                  <c:v>4.9086027119739403E-2</c:v>
                </c:pt>
                <c:pt idx="3333">
                  <c:v>4.9090384091111113E-2</c:v>
                </c:pt>
                <c:pt idx="3334">
                  <c:v>4.9092820969231968E-2</c:v>
                </c:pt>
                <c:pt idx="3335">
                  <c:v>4.909158028445576E-2</c:v>
                </c:pt>
                <c:pt idx="3336">
                  <c:v>4.9085519500188052E-2</c:v>
                </c:pt>
                <c:pt idx="3337">
                  <c:v>4.9074350397313136E-2</c:v>
                </c:pt>
                <c:pt idx="3338">
                  <c:v>4.9058701776918734E-2</c:v>
                </c:pt>
                <c:pt idx="3339">
                  <c:v>4.9040024916279956E-2</c:v>
                </c:pt>
                <c:pt idx="3340">
                  <c:v>4.9020436438429071E-2</c:v>
                </c:pt>
                <c:pt idx="3341">
                  <c:v>4.9002496752539426E-2</c:v>
                </c:pt>
                <c:pt idx="3342">
                  <c:v>4.8988881548784974E-2</c:v>
                </c:pt>
                <c:pt idx="3343">
                  <c:v>4.8981988095845044E-2</c:v>
                </c:pt>
                <c:pt idx="3344">
                  <c:v>4.8983673036994135E-2</c:v>
                </c:pt>
                <c:pt idx="3345">
                  <c:v>4.8995005965373851E-2</c:v>
                </c:pt>
                <c:pt idx="3346">
                  <c:v>4.9016173496078431E-2</c:v>
                </c:pt>
                <c:pt idx="3347">
                  <c:v>4.9046306444272741E-2</c:v>
                </c:pt>
                <c:pt idx="3348">
                  <c:v>4.9083620691754613E-2</c:v>
                </c:pt>
                <c:pt idx="3349">
                  <c:v>4.9125620907084916E-2</c:v>
                </c:pt>
                <c:pt idx="3350">
                  <c:v>4.9169225583285972E-2</c:v>
                </c:pt>
                <c:pt idx="3351">
                  <c:v>4.9211054484410204E-2</c:v>
                </c:pt>
                <c:pt idx="3352">
                  <c:v>4.9247624437008697E-2</c:v>
                </c:pt>
                <c:pt idx="3353">
                  <c:v>4.9275669463091865E-2</c:v>
                </c:pt>
                <c:pt idx="3354">
                  <c:v>4.9292614568509384E-2</c:v>
                </c:pt>
                <c:pt idx="3355">
                  <c:v>4.9296666963943164E-2</c:v>
                </c:pt>
                <c:pt idx="3356">
                  <c:v>4.9287053885764945E-2</c:v>
                </c:pt>
                <c:pt idx="3357">
                  <c:v>4.9264061293189172E-2</c:v>
                </c:pt>
                <c:pt idx="3358">
                  <c:v>4.9229093404956861E-2</c:v>
                </c:pt>
                <c:pt idx="3359">
                  <c:v>4.9184512981346608E-2</c:v>
                </c:pt>
                <c:pt idx="3360">
                  <c:v>4.9133443693674145E-2</c:v>
                </c:pt>
                <c:pt idx="3361">
                  <c:v>4.9079532831093134E-2</c:v>
                </c:pt>
                <c:pt idx="3362">
                  <c:v>4.902665712595277E-2</c:v>
                </c:pt>
                <c:pt idx="3363">
                  <c:v>4.8978674509492372E-2</c:v>
                </c:pt>
                <c:pt idx="3364">
                  <c:v>4.8939205009678133E-2</c:v>
                </c:pt>
                <c:pt idx="3365">
                  <c:v>4.8911403235138852E-2</c:v>
                </c:pt>
                <c:pt idx="3366">
                  <c:v>4.8897876598377063E-2</c:v>
                </c:pt>
                <c:pt idx="3367">
                  <c:v>4.8900594170386863E-2</c:v>
                </c:pt>
                <c:pt idx="3368">
                  <c:v>4.8920672843472325E-2</c:v>
                </c:pt>
                <c:pt idx="3369">
                  <c:v>4.8958317778329943E-2</c:v>
                </c:pt>
                <c:pt idx="3370">
                  <c:v>4.9012764787231336E-2</c:v>
                </c:pt>
                <c:pt idx="3371">
                  <c:v>4.9082187684590994E-2</c:v>
                </c:pt>
                <c:pt idx="3372">
                  <c:v>4.9163707326143634E-2</c:v>
                </c:pt>
                <c:pt idx="3373">
                  <c:v>4.9253429807706674E-2</c:v>
                </c:pt>
                <c:pt idx="3374">
                  <c:v>4.9346619157096844E-2</c:v>
                </c:pt>
                <c:pt idx="3375">
                  <c:v>4.9437954071912961E-2</c:v>
                </c:pt>
                <c:pt idx="3376">
                  <c:v>4.9521931666794611E-2</c:v>
                </c:pt>
                <c:pt idx="3377">
                  <c:v>4.9593261652070439E-2</c:v>
                </c:pt>
                <c:pt idx="3378">
                  <c:v>4.9647392165199422E-2</c:v>
                </c:pt>
                <c:pt idx="3379">
                  <c:v>4.9680905508102328E-2</c:v>
                </c:pt>
                <c:pt idx="3380">
                  <c:v>4.9691864698413066E-2</c:v>
                </c:pt>
                <c:pt idx="3381">
                  <c:v>4.9679976323016857E-2</c:v>
                </c:pt>
                <c:pt idx="3382">
                  <c:v>4.964666888819564E-2</c:v>
                </c:pt>
                <c:pt idx="3383">
                  <c:v>4.9594888772337385E-2</c:v>
                </c:pt>
                <c:pt idx="3384">
                  <c:v>4.9528829053972975E-2</c:v>
                </c:pt>
                <c:pt idx="3385">
                  <c:v>4.945351745758881E-2</c:v>
                </c:pt>
                <c:pt idx="3386">
                  <c:v>4.9374383918287523E-2</c:v>
                </c:pt>
                <c:pt idx="3387">
                  <c:v>4.9296833860443083E-2</c:v>
                </c:pt>
                <c:pt idx="3388">
                  <c:v>4.9225889695164157E-2</c:v>
                </c:pt>
                <c:pt idx="3389">
                  <c:v>4.9165824004006854E-2</c:v>
                </c:pt>
                <c:pt idx="3390">
                  <c:v>4.9120104996855575E-2</c:v>
                </c:pt>
                <c:pt idx="3391">
                  <c:v>4.9091153063637379E-2</c:v>
                </c:pt>
                <c:pt idx="3392">
                  <c:v>4.908023171643644E-2</c:v>
                </c:pt>
                <c:pt idx="3393">
                  <c:v>4.9087445558087833E-2</c:v>
                </c:pt>
                <c:pt idx="3394">
                  <c:v>4.9111742955892268E-2</c:v>
                </c:pt>
                <c:pt idx="3395">
                  <c:v>4.9150861942906604E-2</c:v>
                </c:pt>
                <c:pt idx="3396">
                  <c:v>4.9201484645794241E-2</c:v>
                </c:pt>
                <c:pt idx="3397">
                  <c:v>4.9259466398350195E-2</c:v>
                </c:pt>
                <c:pt idx="3398">
                  <c:v>4.932002671027895E-2</c:v>
                </c:pt>
                <c:pt idx="3399">
                  <c:v>4.9378139234657767E-2</c:v>
                </c:pt>
                <c:pt idx="3400">
                  <c:v>4.942892569505547E-2</c:v>
                </c:pt>
                <c:pt idx="3401">
                  <c:v>4.9468095959930326E-2</c:v>
                </c:pt>
                <c:pt idx="3402">
                  <c:v>4.9492403756317437E-2</c:v>
                </c:pt>
                <c:pt idx="3403">
                  <c:v>4.9499926155040577E-2</c:v>
                </c:pt>
                <c:pt idx="3404">
                  <c:v>4.9490202368597198E-2</c:v>
                </c:pt>
                <c:pt idx="3405">
                  <c:v>4.946424349976869E-2</c:v>
                </c:pt>
                <c:pt idx="3406">
                  <c:v>4.9424392773823995E-2</c:v>
                </c:pt>
                <c:pt idx="3407">
                  <c:v>4.9374077314604935E-2</c:v>
                </c:pt>
                <c:pt idx="3408">
                  <c:v>4.9317411027213778E-2</c:v>
                </c:pt>
                <c:pt idx="3409">
                  <c:v>4.9258838188572088E-2</c:v>
                </c:pt>
                <c:pt idx="3410">
                  <c:v>4.9202752788240718E-2</c:v>
                </c:pt>
                <c:pt idx="3411">
                  <c:v>4.9153262402493951E-2</c:v>
                </c:pt>
                <c:pt idx="3412">
                  <c:v>4.91138879115737E-2</c:v>
                </c:pt>
                <c:pt idx="3413">
                  <c:v>4.9087362724912556E-2</c:v>
                </c:pt>
                <c:pt idx="3414">
                  <c:v>4.9075533268371239E-2</c:v>
                </c:pt>
                <c:pt idx="3415">
                  <c:v>4.9079323808171399E-2</c:v>
                </c:pt>
                <c:pt idx="3416">
                  <c:v>4.9098635688587029E-2</c:v>
                </c:pt>
                <c:pt idx="3417">
                  <c:v>4.9132442452279428E-2</c:v>
                </c:pt>
                <c:pt idx="3418">
                  <c:v>4.9178739313083593E-2</c:v>
                </c:pt>
                <c:pt idx="3419">
                  <c:v>4.9234838503071976E-2</c:v>
                </c:pt>
                <c:pt idx="3420">
                  <c:v>4.9297472442718926E-2</c:v>
                </c:pt>
                <c:pt idx="3421">
                  <c:v>4.9363078161039749E-2</c:v>
                </c:pt>
                <c:pt idx="3422">
                  <c:v>4.9427962097048979E-2</c:v>
                </c:pt>
                <c:pt idx="3423">
                  <c:v>4.9488720135239361E-2</c:v>
                </c:pt>
                <c:pt idx="3424">
                  <c:v>4.9542390768772197E-2</c:v>
                </c:pt>
                <c:pt idx="3425">
                  <c:v>4.9586771632643557E-2</c:v>
                </c:pt>
                <c:pt idx="3426">
                  <c:v>4.962044486841604E-2</c:v>
                </c:pt>
                <c:pt idx="3427">
                  <c:v>4.9642810296292472E-2</c:v>
                </c:pt>
                <c:pt idx="3428">
                  <c:v>4.9653986559609758E-2</c:v>
                </c:pt>
                <c:pt idx="3429">
                  <c:v>4.9654610515408107E-2</c:v>
                </c:pt>
                <c:pt idx="3430">
                  <c:v>4.9645649663019216E-2</c:v>
                </c:pt>
                <c:pt idx="3431">
                  <c:v>4.9628115638980445E-2</c:v>
                </c:pt>
                <c:pt idx="3432">
                  <c:v>4.9602994578968107E-2</c:v>
                </c:pt>
                <c:pt idx="3433">
                  <c:v>4.9571068250830984E-2</c:v>
                </c:pt>
                <c:pt idx="3434">
                  <c:v>4.9532814142728435E-2</c:v>
                </c:pt>
                <c:pt idx="3435">
                  <c:v>4.9488709868372595E-2</c:v>
                </c:pt>
                <c:pt idx="3436">
                  <c:v>4.9439025160008782E-2</c:v>
                </c:pt>
                <c:pt idx="3437">
                  <c:v>4.9384024610676008E-2</c:v>
                </c:pt>
                <c:pt idx="3438">
                  <c:v>4.9324118320780562E-2</c:v>
                </c:pt>
                <c:pt idx="3439">
                  <c:v>4.925975854531691E-2</c:v>
                </c:pt>
                <c:pt idx="3440">
                  <c:v>4.919170272025479E-2</c:v>
                </c:pt>
                <c:pt idx="3441">
                  <c:v>4.9120937626755193E-2</c:v>
                </c:pt>
                <c:pt idx="3442">
                  <c:v>4.9048613951647037E-2</c:v>
                </c:pt>
                <c:pt idx="3443">
                  <c:v>4.8976017242464212E-2</c:v>
                </c:pt>
                <c:pt idx="3444">
                  <c:v>4.8904626488272825E-2</c:v>
                </c:pt>
                <c:pt idx="3445">
                  <c:v>4.8835992826244741E-2</c:v>
                </c:pt>
                <c:pt idx="3446">
                  <c:v>4.8771673793681511E-2</c:v>
                </c:pt>
                <c:pt idx="3447">
                  <c:v>4.8713159887909571E-2</c:v>
                </c:pt>
                <c:pt idx="3448">
                  <c:v>4.8661788966313735E-2</c:v>
                </c:pt>
                <c:pt idx="3449">
                  <c:v>4.8618598842320872E-2</c:v>
                </c:pt>
                <c:pt idx="3450">
                  <c:v>4.8584323101200755E-2</c:v>
                </c:pt>
                <c:pt idx="3451">
                  <c:v>4.855920855395162E-2</c:v>
                </c:pt>
                <c:pt idx="3452">
                  <c:v>4.8543010429428081E-2</c:v>
                </c:pt>
                <c:pt idx="3453">
                  <c:v>4.8534896328804755E-2</c:v>
                </c:pt>
                <c:pt idx="3454">
                  <c:v>4.8533691211180431E-2</c:v>
                </c:pt>
                <c:pt idx="3455">
                  <c:v>4.8537851858768792E-2</c:v>
                </c:pt>
                <c:pt idx="3456">
                  <c:v>4.8545676898639062E-2</c:v>
                </c:pt>
                <c:pt idx="3457">
                  <c:v>4.855552578274154E-2</c:v>
                </c:pt>
                <c:pt idx="3458">
                  <c:v>4.8566006786642406E-2</c:v>
                </c:pt>
                <c:pt idx="3459">
                  <c:v>4.8576157298976325E-2</c:v>
                </c:pt>
                <c:pt idx="3460">
                  <c:v>4.8585552546102702E-2</c:v>
                </c:pt>
                <c:pt idx="3461">
                  <c:v>4.8594368518229993E-2</c:v>
                </c:pt>
                <c:pt idx="3462">
                  <c:v>4.860331948396894E-2</c:v>
                </c:pt>
                <c:pt idx="3463">
                  <c:v>4.861346374856259E-2</c:v>
                </c:pt>
                <c:pt idx="3464">
                  <c:v>4.862603084838267E-2</c:v>
                </c:pt>
                <c:pt idx="3465">
                  <c:v>4.8642224207439633E-2</c:v>
                </c:pt>
                <c:pt idx="3466">
                  <c:v>4.8662988617836023E-2</c:v>
                </c:pt>
                <c:pt idx="3467">
                  <c:v>4.8688747448182031E-2</c:v>
                </c:pt>
                <c:pt idx="3468">
                  <c:v>4.871940394315534E-2</c:v>
                </c:pt>
                <c:pt idx="3469">
                  <c:v>4.8754203513580785E-2</c:v>
                </c:pt>
                <c:pt idx="3470">
                  <c:v>4.8791868701819216E-2</c:v>
                </c:pt>
                <c:pt idx="3471">
                  <c:v>4.8830655236608213E-2</c:v>
                </c:pt>
                <c:pt idx="3472">
                  <c:v>4.8868619535842206E-2</c:v>
                </c:pt>
                <c:pt idx="3473">
                  <c:v>4.8903903427465263E-2</c:v>
                </c:pt>
                <c:pt idx="3474">
                  <c:v>4.8934928122801015E-2</c:v>
                </c:pt>
                <c:pt idx="3475">
                  <c:v>4.8960640197845164E-2</c:v>
                </c:pt>
                <c:pt idx="3476">
                  <c:v>4.8980598808724123E-2</c:v>
                </c:pt>
                <c:pt idx="3477">
                  <c:v>4.8994936754060234E-2</c:v>
                </c:pt>
                <c:pt idx="3478">
                  <c:v>4.9004285326012566E-2</c:v>
                </c:pt>
                <c:pt idx="3479">
                  <c:v>4.9009554083753522E-2</c:v>
                </c:pt>
                <c:pt idx="3480">
                  <c:v>4.9011710700752525E-2</c:v>
                </c:pt>
                <c:pt idx="3481">
                  <c:v>4.9011551135538428E-2</c:v>
                </c:pt>
                <c:pt idx="3482">
                  <c:v>4.9009572043302377E-2</c:v>
                </c:pt>
                <c:pt idx="3483">
                  <c:v>4.9005826663097468E-2</c:v>
                </c:pt>
                <c:pt idx="3484">
                  <c:v>4.9000067904525157E-2</c:v>
                </c:pt>
                <c:pt idx="3485">
                  <c:v>4.899183898501918E-2</c:v>
                </c:pt>
                <c:pt idx="3486">
                  <c:v>4.8980647067796125E-2</c:v>
                </c:pt>
                <c:pt idx="3487">
                  <c:v>4.8966161812005415E-2</c:v>
                </c:pt>
                <c:pt idx="3488">
                  <c:v>4.8948397627843476E-2</c:v>
                </c:pt>
                <c:pt idx="3489">
                  <c:v>4.8927787887182196E-2</c:v>
                </c:pt>
                <c:pt idx="3490">
                  <c:v>4.890524826574822E-2</c:v>
                </c:pt>
                <c:pt idx="3491">
                  <c:v>4.8882095508050442E-2</c:v>
                </c:pt>
                <c:pt idx="3492">
                  <c:v>4.885986587762315E-2</c:v>
                </c:pt>
                <c:pt idx="3493">
                  <c:v>4.8840301345867441E-2</c:v>
                </c:pt>
                <c:pt idx="3494">
                  <c:v>4.8825016077868294E-2</c:v>
                </c:pt>
                <c:pt idx="3495">
                  <c:v>4.8815349981062781E-2</c:v>
                </c:pt>
                <c:pt idx="3496">
                  <c:v>4.8812284883380901E-2</c:v>
                </c:pt>
                <c:pt idx="3497">
                  <c:v>4.88162792409867E-2</c:v>
                </c:pt>
                <c:pt idx="3498">
                  <c:v>4.8827425279926083E-2</c:v>
                </c:pt>
                <c:pt idx="3499">
                  <c:v>4.8845364365917056E-2</c:v>
                </c:pt>
                <c:pt idx="3500">
                  <c:v>4.8869366748536293E-2</c:v>
                </c:pt>
                <c:pt idx="3501">
                  <c:v>4.8898413448839724E-2</c:v>
                </c:pt>
                <c:pt idx="3502">
                  <c:v>4.8931240867890524E-2</c:v>
                </c:pt>
                <c:pt idx="3503">
                  <c:v>4.8966409960437343E-2</c:v>
                </c:pt>
                <c:pt idx="3504">
                  <c:v>4.900231235597053E-2</c:v>
                </c:pt>
                <c:pt idx="3505">
                  <c:v>4.9037186293903114E-2</c:v>
                </c:pt>
                <c:pt idx="3506">
                  <c:v>4.9069120671926335E-2</c:v>
                </c:pt>
                <c:pt idx="3507">
                  <c:v>4.9096213528211051E-2</c:v>
                </c:pt>
                <c:pt idx="3508">
                  <c:v>4.91165910745738E-2</c:v>
                </c:pt>
                <c:pt idx="3509">
                  <c:v>4.912856267631744E-2</c:v>
                </c:pt>
                <c:pt idx="3510">
                  <c:v>4.9130806702078651E-2</c:v>
                </c:pt>
                <c:pt idx="3511">
                  <c:v>4.9122449563120042E-2</c:v>
                </c:pt>
                <c:pt idx="3512">
                  <c:v>4.9103217196429454E-2</c:v>
                </c:pt>
                <c:pt idx="3513">
                  <c:v>4.9073433936128466E-2</c:v>
                </c:pt>
                <c:pt idx="3514">
                  <c:v>4.9034047748298462E-2</c:v>
                </c:pt>
                <c:pt idx="3515">
                  <c:v>4.8986551573728464E-2</c:v>
                </c:pt>
                <c:pt idx="3516">
                  <c:v>4.8932822916669685E-2</c:v>
                </c:pt>
                <c:pt idx="3517">
                  <c:v>4.8874911943425192E-2</c:v>
                </c:pt>
                <c:pt idx="3518">
                  <c:v>4.8814861665815813E-2</c:v>
                </c:pt>
                <c:pt idx="3519">
                  <c:v>4.8754527439983271E-2</c:v>
                </c:pt>
                <c:pt idx="3520">
                  <c:v>4.8695523482363376E-2</c:v>
                </c:pt>
                <c:pt idx="3521">
                  <c:v>4.8639158597410109E-2</c:v>
                </c:pt>
                <c:pt idx="3522">
                  <c:v>4.8586334097761461E-2</c:v>
                </c:pt>
                <c:pt idx="3523">
                  <c:v>4.8537735351140983E-2</c:v>
                </c:pt>
                <c:pt idx="3524">
                  <c:v>4.8493830350947495E-2</c:v>
                </c:pt>
                <c:pt idx="3525">
                  <c:v>4.8455144859660383E-2</c:v>
                </c:pt>
                <c:pt idx="3526">
                  <c:v>4.842244027086022E-2</c:v>
                </c:pt>
                <c:pt idx="3527">
                  <c:v>4.8396800619225883E-2</c:v>
                </c:pt>
                <c:pt idx="3528">
                  <c:v>4.8379636480438505E-2</c:v>
                </c:pt>
                <c:pt idx="3529">
                  <c:v>4.8372606715882303E-2</c:v>
                </c:pt>
                <c:pt idx="3530">
                  <c:v>4.8377444405501353E-2</c:v>
                </c:pt>
                <c:pt idx="3531">
                  <c:v>4.8395677393871919E-2</c:v>
                </c:pt>
                <c:pt idx="3532">
                  <c:v>4.8428272840132111E-2</c:v>
                </c:pt>
                <c:pt idx="3533">
                  <c:v>4.8475336302472562E-2</c:v>
                </c:pt>
                <c:pt idx="3534">
                  <c:v>4.8535863324842179E-2</c:v>
                </c:pt>
                <c:pt idx="3535">
                  <c:v>4.8607699445073614E-2</c:v>
                </c:pt>
                <c:pt idx="3536">
                  <c:v>4.8687454078847892E-2</c:v>
                </c:pt>
                <c:pt idx="3537">
                  <c:v>4.877081438730415E-2</c:v>
                </c:pt>
                <c:pt idx="3538">
                  <c:v>4.88529230782353E-2</c:v>
                </c:pt>
                <c:pt idx="3539">
                  <c:v>4.8928843600729729E-2</c:v>
                </c:pt>
                <c:pt idx="3540">
                  <c:v>4.8994191044841623E-2</c:v>
                </c:pt>
                <c:pt idx="3541">
                  <c:v>4.9045469906169356E-2</c:v>
                </c:pt>
                <c:pt idx="3542">
                  <c:v>4.9080422887009263E-2</c:v>
                </c:pt>
                <c:pt idx="3543">
                  <c:v>4.9098155137761772E-2</c:v>
                </c:pt>
                <c:pt idx="3544">
                  <c:v>4.9099204879125821E-2</c:v>
                </c:pt>
                <c:pt idx="3545">
                  <c:v>4.9085251118375701E-2</c:v>
                </c:pt>
                <c:pt idx="3546">
                  <c:v>4.9058786844371809E-2</c:v>
                </c:pt>
                <c:pt idx="3547">
                  <c:v>4.902280807300536E-2</c:v>
                </c:pt>
                <c:pt idx="3548">
                  <c:v>4.8980434788966062E-2</c:v>
                </c:pt>
                <c:pt idx="3549">
                  <c:v>4.8934648690069561E-2</c:v>
                </c:pt>
                <c:pt idx="3550">
                  <c:v>4.8888082008149272E-2</c:v>
                </c:pt>
                <c:pt idx="3551">
                  <c:v>4.8842850043351184E-2</c:v>
                </c:pt>
                <c:pt idx="3552">
                  <c:v>4.8800513876875992E-2</c:v>
                </c:pt>
                <c:pt idx="3553">
                  <c:v>4.8762150393217005E-2</c:v>
                </c:pt>
                <c:pt idx="3554">
                  <c:v>4.8728284541783816E-2</c:v>
                </c:pt>
                <c:pt idx="3555">
                  <c:v>4.8699014067834882E-2</c:v>
                </c:pt>
                <c:pt idx="3556">
                  <c:v>4.8674008304486351E-2</c:v>
                </c:pt>
                <c:pt idx="3557">
                  <c:v>4.8652661628762681E-2</c:v>
                </c:pt>
                <c:pt idx="3558">
                  <c:v>4.8634178738106833E-2</c:v>
                </c:pt>
                <c:pt idx="3559">
                  <c:v>4.8617601068397583E-2</c:v>
                </c:pt>
                <c:pt idx="3560">
                  <c:v>4.860190455333175E-2</c:v>
                </c:pt>
                <c:pt idx="3561">
                  <c:v>4.8586090070676352E-2</c:v>
                </c:pt>
                <c:pt idx="3562">
                  <c:v>4.8569294654639543E-2</c:v>
                </c:pt>
                <c:pt idx="3563">
                  <c:v>4.8550860918984293E-2</c:v>
                </c:pt>
                <c:pt idx="3564">
                  <c:v>4.853042812286755E-2</c:v>
                </c:pt>
                <c:pt idx="3565">
                  <c:v>4.8507981391093274E-2</c:v>
                </c:pt>
                <c:pt idx="3566">
                  <c:v>4.8483891011753974E-2</c:v>
                </c:pt>
                <c:pt idx="3567">
                  <c:v>4.8458918792081203E-2</c:v>
                </c:pt>
                <c:pt idx="3568">
                  <c:v>4.8434132154625303E-2</c:v>
                </c:pt>
                <c:pt idx="3569">
                  <c:v>4.8410841035003573E-2</c:v>
                </c:pt>
                <c:pt idx="3570">
                  <c:v>4.8390517587364533E-2</c:v>
                </c:pt>
                <c:pt idx="3571">
                  <c:v>4.8374593538954083E-2</c:v>
                </c:pt>
                <c:pt idx="3572">
                  <c:v>4.8364331269992886E-2</c:v>
                </c:pt>
                <c:pt idx="3573">
                  <c:v>4.8360669246374034E-2</c:v>
                </c:pt>
                <c:pt idx="3574">
                  <c:v>4.8364304760236253E-2</c:v>
                </c:pt>
                <c:pt idx="3575">
                  <c:v>4.8375427954436091E-2</c:v>
                </c:pt>
                <c:pt idx="3576">
                  <c:v>4.8393771456255466E-2</c:v>
                </c:pt>
                <c:pt idx="3577">
                  <c:v>4.8418794761436831E-2</c:v>
                </c:pt>
                <c:pt idx="3578">
                  <c:v>4.844953471981913E-2</c:v>
                </c:pt>
                <c:pt idx="3579">
                  <c:v>4.8484775192343892E-2</c:v>
                </c:pt>
                <c:pt idx="3580">
                  <c:v>4.8523134723909005E-2</c:v>
                </c:pt>
                <c:pt idx="3581">
                  <c:v>4.856322001526632E-2</c:v>
                </c:pt>
                <c:pt idx="3582">
                  <c:v>4.8603677319794696E-2</c:v>
                </c:pt>
                <c:pt idx="3583">
                  <c:v>4.8643264798548649E-2</c:v>
                </c:pt>
                <c:pt idx="3584">
                  <c:v>4.8680931359418179E-2</c:v>
                </c:pt>
                <c:pt idx="3585">
                  <c:v>4.8715878449942046E-2</c:v>
                </c:pt>
                <c:pt idx="3586">
                  <c:v>4.8747595198727511E-2</c:v>
                </c:pt>
                <c:pt idx="3587">
                  <c:v>4.8775870419454533E-2</c:v>
                </c:pt>
                <c:pt idx="3588">
                  <c:v>4.8800809947172522E-2</c:v>
                </c:pt>
                <c:pt idx="3589">
                  <c:v>4.8822785599431262E-2</c:v>
                </c:pt>
                <c:pt idx="3590">
                  <c:v>4.8842416983077966E-2</c:v>
                </c:pt>
                <c:pt idx="3591">
                  <c:v>4.8860498496552905E-2</c:v>
                </c:pt>
                <c:pt idx="3592">
                  <c:v>4.8877969097624541E-2</c:v>
                </c:pt>
                <c:pt idx="3593">
                  <c:v>4.889593409156421E-2</c:v>
                </c:pt>
                <c:pt idx="3594">
                  <c:v>4.891556641718315E-2</c:v>
                </c:pt>
                <c:pt idx="3595">
                  <c:v>4.8938046834230753E-2</c:v>
                </c:pt>
                <c:pt idx="3596">
                  <c:v>4.8964509156394734E-2</c:v>
                </c:pt>
                <c:pt idx="3597">
                  <c:v>4.899588077980685E-2</c:v>
                </c:pt>
                <c:pt idx="3598">
                  <c:v>4.9032744576629698E-2</c:v>
                </c:pt>
                <c:pt idx="3599">
                  <c:v>4.9075333755448237E-2</c:v>
                </c:pt>
                <c:pt idx="3600">
                  <c:v>4.9123280560348259E-2</c:v>
                </c:pt>
                <c:pt idx="3601">
                  <c:v>4.9175580189583484E-2</c:v>
                </c:pt>
                <c:pt idx="3602">
                  <c:v>4.9230560191022329E-2</c:v>
                </c:pt>
                <c:pt idx="3603">
                  <c:v>4.9285940862116066E-2</c:v>
                </c:pt>
                <c:pt idx="3604">
                  <c:v>4.9338970174089274E-2</c:v>
                </c:pt>
                <c:pt idx="3605">
                  <c:v>4.9386695342984531E-2</c:v>
                </c:pt>
                <c:pt idx="3606">
                  <c:v>4.942620319728562E-2</c:v>
                </c:pt>
                <c:pt idx="3607">
                  <c:v>4.9454961807450855E-2</c:v>
                </c:pt>
                <c:pt idx="3608">
                  <c:v>4.9471078617334435E-2</c:v>
                </c:pt>
                <c:pt idx="3609">
                  <c:v>4.947358653641603E-2</c:v>
                </c:pt>
                <c:pt idx="3610">
                  <c:v>4.9462553065956247E-2</c:v>
                </c:pt>
                <c:pt idx="3611">
                  <c:v>4.9439070773844282E-2</c:v>
                </c:pt>
                <c:pt idx="3612">
                  <c:v>4.9405106220625633E-2</c:v>
                </c:pt>
                <c:pt idx="3613">
                  <c:v>4.9363357819978089E-2</c:v>
                </c:pt>
                <c:pt idx="3614">
                  <c:v>4.9316869175378211E-2</c:v>
                </c:pt>
                <c:pt idx="3615">
                  <c:v>4.9268728958295975E-2</c:v>
                </c:pt>
                <c:pt idx="3616">
                  <c:v>4.9221807438892672E-2</c:v>
                </c:pt>
                <c:pt idx="3617">
                  <c:v>4.91784827272626E-2</c:v>
                </c:pt>
                <c:pt idx="3618">
                  <c:v>4.9140579313811564E-2</c:v>
                </c:pt>
                <c:pt idx="3619">
                  <c:v>4.9109242609963306E-2</c:v>
                </c:pt>
                <c:pt idx="3620">
                  <c:v>4.9084938638297167E-2</c:v>
                </c:pt>
                <c:pt idx="3621">
                  <c:v>4.9067616103010532E-2</c:v>
                </c:pt>
                <c:pt idx="3622">
                  <c:v>4.9056747051718703E-2</c:v>
                </c:pt>
                <c:pt idx="3623">
                  <c:v>4.9051426347553675E-2</c:v>
                </c:pt>
                <c:pt idx="3624">
                  <c:v>4.9050529896779112E-2</c:v>
                </c:pt>
                <c:pt idx="3625">
                  <c:v>4.9052940437836326E-2</c:v>
                </c:pt>
                <c:pt idx="3626">
                  <c:v>4.9057676558290075E-2</c:v>
                </c:pt>
                <c:pt idx="3627">
                  <c:v>4.9064056976680606E-2</c:v>
                </c:pt>
                <c:pt idx="3628">
                  <c:v>4.9071749390857386E-2</c:v>
                </c:pt>
                <c:pt idx="3629">
                  <c:v>4.9080926318873411E-2</c:v>
                </c:pt>
                <c:pt idx="3630">
                  <c:v>4.9092112719397257E-2</c:v>
                </c:pt>
                <c:pt idx="3631">
                  <c:v>4.9106155896784083E-2</c:v>
                </c:pt>
                <c:pt idx="3632">
                  <c:v>4.9123841085483837E-2</c:v>
                </c:pt>
                <c:pt idx="3633">
                  <c:v>4.9145858173105537E-2</c:v>
                </c:pt>
                <c:pt idx="3634">
                  <c:v>4.9172425040780683E-2</c:v>
                </c:pt>
                <c:pt idx="3635">
                  <c:v>4.9203112496458118E-2</c:v>
                </c:pt>
                <c:pt idx="3636">
                  <c:v>4.923674367584583E-2</c:v>
                </c:pt>
                <c:pt idx="3637">
                  <c:v>4.9271461808579525E-2</c:v>
                </c:pt>
                <c:pt idx="3638">
                  <c:v>4.930483512485466E-2</c:v>
                </c:pt>
                <c:pt idx="3639">
                  <c:v>4.9334206183061044E-2</c:v>
                </c:pt>
                <c:pt idx="3640">
                  <c:v>4.9356928860909449E-2</c:v>
                </c:pt>
                <c:pt idx="3641">
                  <c:v>4.9370934259175832E-2</c:v>
                </c:pt>
                <c:pt idx="3642">
                  <c:v>4.9374934052671286E-2</c:v>
                </c:pt>
                <c:pt idx="3643">
                  <c:v>4.9368592877084658E-2</c:v>
                </c:pt>
                <c:pt idx="3644">
                  <c:v>4.9352490932747288E-2</c:v>
                </c:pt>
                <c:pt idx="3645">
                  <c:v>4.9328056571272413E-2</c:v>
                </c:pt>
                <c:pt idx="3646">
                  <c:v>4.9297420807556128E-2</c:v>
                </c:pt>
                <c:pt idx="3647">
                  <c:v>4.9263089899062903E-2</c:v>
                </c:pt>
                <c:pt idx="3648">
                  <c:v>4.9227659680947458E-2</c:v>
                </c:pt>
                <c:pt idx="3649">
                  <c:v>4.9193507059045107E-2</c:v>
                </c:pt>
                <c:pt idx="3650">
                  <c:v>4.9162627323104863E-2</c:v>
                </c:pt>
                <c:pt idx="3651">
                  <c:v>4.9136346917269376E-2</c:v>
                </c:pt>
                <c:pt idx="3652">
                  <c:v>4.9115432256421475E-2</c:v>
                </c:pt>
                <c:pt idx="3653">
                  <c:v>4.9100114680340597E-2</c:v>
                </c:pt>
                <c:pt idx="3654">
                  <c:v>4.909010911166569E-2</c:v>
                </c:pt>
                <c:pt idx="3655">
                  <c:v>4.9084751674473764E-2</c:v>
                </c:pt>
                <c:pt idx="3656">
                  <c:v>4.9083171246626353E-2</c:v>
                </c:pt>
                <c:pt idx="3657">
                  <c:v>4.9084531891038757E-2</c:v>
                </c:pt>
                <c:pt idx="3658">
                  <c:v>4.9088117905636316E-2</c:v>
                </c:pt>
                <c:pt idx="3659">
                  <c:v>4.9093490765099584E-2</c:v>
                </c:pt>
                <c:pt idx="3660">
                  <c:v>4.9100518965665738E-2</c:v>
                </c:pt>
                <c:pt idx="3661">
                  <c:v>4.9109476679094287E-2</c:v>
                </c:pt>
                <c:pt idx="3662">
                  <c:v>4.9121036180203588E-2</c:v>
                </c:pt>
                <c:pt idx="3663">
                  <c:v>4.9136294400002015E-2</c:v>
                </c:pt>
                <c:pt idx="3664">
                  <c:v>4.915657920576192E-2</c:v>
                </c:pt>
                <c:pt idx="3665">
                  <c:v>4.9183371900003554E-2</c:v>
                </c:pt>
                <c:pt idx="3666">
                  <c:v>4.9218027178720369E-2</c:v>
                </c:pt>
                <c:pt idx="3667">
                  <c:v>4.9261579759531E-2</c:v>
                </c:pt>
                <c:pt idx="3668">
                  <c:v>4.9314432245364984E-2</c:v>
                </c:pt>
                <c:pt idx="3669">
                  <c:v>4.9376054209033335E-2</c:v>
                </c:pt>
                <c:pt idx="3670">
                  <c:v>4.9444813790482253E-2</c:v>
                </c:pt>
                <c:pt idx="3671">
                  <c:v>4.9517878722647901E-2</c:v>
                </c:pt>
                <c:pt idx="3672">
                  <c:v>4.9591299022857666E-2</c:v>
                </c:pt>
                <c:pt idx="3673">
                  <c:v>4.9660283664618152E-2</c:v>
                </c:pt>
                <c:pt idx="3674">
                  <c:v>4.9719829557945072E-2</c:v>
                </c:pt>
                <c:pt idx="3675">
                  <c:v>4.976503810549307E-2</c:v>
                </c:pt>
                <c:pt idx="3676">
                  <c:v>4.9791808469343245E-2</c:v>
                </c:pt>
                <c:pt idx="3677">
                  <c:v>4.9797278999819415E-2</c:v>
                </c:pt>
                <c:pt idx="3678">
                  <c:v>4.9780245518426837E-2</c:v>
                </c:pt>
                <c:pt idx="3679">
                  <c:v>4.9741211124270761E-2</c:v>
                </c:pt>
                <c:pt idx="3680">
                  <c:v>4.9682348837146229E-2</c:v>
                </c:pt>
                <c:pt idx="3681">
                  <c:v>4.9606875984772807E-2</c:v>
                </c:pt>
                <c:pt idx="3682">
                  <c:v>4.9518827805856862E-2</c:v>
                </c:pt>
                <c:pt idx="3683">
                  <c:v>4.9422492984158205E-2</c:v>
                </c:pt>
                <c:pt idx="3684">
                  <c:v>4.9321838595878541E-2</c:v>
                </c:pt>
                <c:pt idx="3685">
                  <c:v>4.9220178143574302E-2</c:v>
                </c:pt>
                <c:pt idx="3686">
                  <c:v>4.9119952473617667E-2</c:v>
                </c:pt>
                <c:pt idx="3687">
                  <c:v>4.9022743450274193E-2</c:v>
                </c:pt>
                <c:pt idx="3688">
                  <c:v>4.8929529340160011E-2</c:v>
                </c:pt>
                <c:pt idx="3689">
                  <c:v>4.8840888268348391E-2</c:v>
                </c:pt>
                <c:pt idx="3690">
                  <c:v>4.8757288174763616E-2</c:v>
                </c:pt>
                <c:pt idx="3691">
                  <c:v>4.8679353171947326E-2</c:v>
                </c:pt>
                <c:pt idx="3692">
                  <c:v>4.8607975209613505E-2</c:v>
                </c:pt>
                <c:pt idx="3693">
                  <c:v>4.8544314049017316E-2</c:v>
                </c:pt>
                <c:pt idx="3694">
                  <c:v>4.8489617449839671E-2</c:v>
                </c:pt>
                <c:pt idx="3695">
                  <c:v>4.8445045979222785E-2</c:v>
                </c:pt>
                <c:pt idx="3696">
                  <c:v>4.8411363540060523E-2</c:v>
                </c:pt>
                <c:pt idx="3697">
                  <c:v>4.8388854682453165E-2</c:v>
                </c:pt>
                <c:pt idx="3698">
                  <c:v>4.8377191251931573E-2</c:v>
                </c:pt>
                <c:pt idx="3699">
                  <c:v>4.8375440233934523E-2</c:v>
                </c:pt>
                <c:pt idx="3700">
                  <c:v>4.8382187728235285E-2</c:v>
                </c:pt>
                <c:pt idx="3701">
                  <c:v>4.8395845192796154E-2</c:v>
                </c:pt>
                <c:pt idx="3702">
                  <c:v>4.8414837608138202E-2</c:v>
                </c:pt>
                <c:pt idx="3703">
                  <c:v>4.8437812780746554E-2</c:v>
                </c:pt>
                <c:pt idx="3704">
                  <c:v>4.8463821983813216E-2</c:v>
                </c:pt>
                <c:pt idx="3705">
                  <c:v>4.8492403993033423E-2</c:v>
                </c:pt>
                <c:pt idx="3706">
                  <c:v>4.8523472986949513E-2</c:v>
                </c:pt>
                <c:pt idx="3707">
                  <c:v>4.8557306119953875E-2</c:v>
                </c:pt>
                <c:pt idx="3708">
                  <c:v>4.859420233036231E-2</c:v>
                </c:pt>
                <c:pt idx="3709">
                  <c:v>4.8634229958949261E-2</c:v>
                </c:pt>
                <c:pt idx="3710">
                  <c:v>4.8677065036768871E-2</c:v>
                </c:pt>
                <c:pt idx="3711">
                  <c:v>4.8721897579868792E-2</c:v>
                </c:pt>
                <c:pt idx="3712">
                  <c:v>4.8767270514787256E-2</c:v>
                </c:pt>
                <c:pt idx="3713">
                  <c:v>4.8811189218438335E-2</c:v>
                </c:pt>
                <c:pt idx="3714">
                  <c:v>4.8851333540805321E-2</c:v>
                </c:pt>
                <c:pt idx="3715">
                  <c:v>4.8885282993908631E-2</c:v>
                </c:pt>
                <c:pt idx="3716">
                  <c:v>4.8910734530676493E-2</c:v>
                </c:pt>
                <c:pt idx="3717">
                  <c:v>4.8925928190904994E-2</c:v>
                </c:pt>
                <c:pt idx="3718">
                  <c:v>4.8929847377180286E-2</c:v>
                </c:pt>
                <c:pt idx="3719">
                  <c:v>4.8922323229067761E-2</c:v>
                </c:pt>
                <c:pt idx="3720">
                  <c:v>4.890405198754684E-2</c:v>
                </c:pt>
                <c:pt idx="3721">
                  <c:v>4.8876513883794111E-2</c:v>
                </c:pt>
                <c:pt idx="3722">
                  <c:v>4.8841738644631184E-2</c:v>
                </c:pt>
                <c:pt idx="3723">
                  <c:v>4.8802043840927456E-2</c:v>
                </c:pt>
                <c:pt idx="3724">
                  <c:v>4.8759961162781251E-2</c:v>
                </c:pt>
                <c:pt idx="3725">
                  <c:v>4.8717822155877132E-2</c:v>
                </c:pt>
                <c:pt idx="3726">
                  <c:v>4.8677713984229064E-2</c:v>
                </c:pt>
                <c:pt idx="3727">
                  <c:v>4.86413401638102E-2</c:v>
                </c:pt>
                <c:pt idx="3728">
                  <c:v>4.861004524063342E-2</c:v>
                </c:pt>
                <c:pt idx="3729">
                  <c:v>4.8584852924696553E-2</c:v>
                </c:pt>
                <c:pt idx="3730">
                  <c:v>4.856640668544749E-2</c:v>
                </c:pt>
                <c:pt idx="3731">
                  <c:v>4.8555144758899729E-2</c:v>
                </c:pt>
                <c:pt idx="3732">
                  <c:v>4.8551236196211961E-2</c:v>
                </c:pt>
                <c:pt idx="3733">
                  <c:v>4.855457923433916E-2</c:v>
                </c:pt>
                <c:pt idx="3734">
                  <c:v>4.8564782177757983E-2</c:v>
                </c:pt>
                <c:pt idx="3735">
                  <c:v>4.858125967753172E-2</c:v>
                </c:pt>
                <c:pt idx="3736">
                  <c:v>4.8603145728631163E-2</c:v>
                </c:pt>
                <c:pt idx="3737">
                  <c:v>4.8629413644708172E-2</c:v>
                </c:pt>
                <c:pt idx="3738">
                  <c:v>4.865898117237321E-2</c:v>
                </c:pt>
                <c:pt idx="3739">
                  <c:v>4.8690815465277863E-2</c:v>
                </c:pt>
                <c:pt idx="3740">
                  <c:v>4.8724044538000916E-2</c:v>
                </c:pt>
                <c:pt idx="3741">
                  <c:v>4.8757989714195253E-2</c:v>
                </c:pt>
                <c:pt idx="3742">
                  <c:v>4.8792205199603735E-2</c:v>
                </c:pt>
                <c:pt idx="3743">
                  <c:v>4.8826405518952544E-2</c:v>
                </c:pt>
                <c:pt idx="3744">
                  <c:v>4.8860369067843232E-2</c:v>
                </c:pt>
                <c:pt idx="3745">
                  <c:v>4.8893757551322956E-2</c:v>
                </c:pt>
                <c:pt idx="3746">
                  <c:v>4.892600372845262E-2</c:v>
                </c:pt>
                <c:pt idx="3747">
                  <c:v>4.8956381804203593E-2</c:v>
                </c:pt>
                <c:pt idx="3748">
                  <c:v>4.8983823169250353E-2</c:v>
                </c:pt>
                <c:pt idx="3749">
                  <c:v>4.900707697088541E-2</c:v>
                </c:pt>
                <c:pt idx="3750">
                  <c:v>4.9024855417439131E-2</c:v>
                </c:pt>
                <c:pt idx="3751">
                  <c:v>4.9035941971514375E-2</c:v>
                </c:pt>
                <c:pt idx="3752">
                  <c:v>4.9039704774424916E-2</c:v>
                </c:pt>
                <c:pt idx="3753">
                  <c:v>4.9036046101511327E-2</c:v>
                </c:pt>
                <c:pt idx="3754">
                  <c:v>4.9025458843496489E-2</c:v>
                </c:pt>
                <c:pt idx="3755">
                  <c:v>4.9009044699221682E-2</c:v>
                </c:pt>
                <c:pt idx="3756">
                  <c:v>4.8988471265906892E-2</c:v>
                </c:pt>
                <c:pt idx="3757">
                  <c:v>4.8965667498660194E-2</c:v>
                </c:pt>
                <c:pt idx="3758">
                  <c:v>4.894257147969483E-2</c:v>
                </c:pt>
                <c:pt idx="3759">
                  <c:v>4.8920873780045962E-2</c:v>
                </c:pt>
                <c:pt idx="3760">
                  <c:v>4.8901768420506246E-2</c:v>
                </c:pt>
                <c:pt idx="3761">
                  <c:v>4.888582199281629E-2</c:v>
                </c:pt>
                <c:pt idx="3762">
                  <c:v>4.8872938612742452E-2</c:v>
                </c:pt>
                <c:pt idx="3763">
                  <c:v>4.8862449828670954E-2</c:v>
                </c:pt>
                <c:pt idx="3764">
                  <c:v>4.8853275370272134E-2</c:v>
                </c:pt>
                <c:pt idx="3765">
                  <c:v>4.8844110863335372E-2</c:v>
                </c:pt>
                <c:pt idx="3766">
                  <c:v>4.8833655755053711E-2</c:v>
                </c:pt>
                <c:pt idx="3767">
                  <c:v>4.8820792053779566E-2</c:v>
                </c:pt>
                <c:pt idx="3768">
                  <c:v>4.880473755081717E-2</c:v>
                </c:pt>
                <c:pt idx="3769">
                  <c:v>4.8785105261929702E-2</c:v>
                </c:pt>
                <c:pt idx="3770">
                  <c:v>4.8761924187671661E-2</c:v>
                </c:pt>
                <c:pt idx="3771">
                  <c:v>4.8735494949535572E-2</c:v>
                </c:pt>
                <c:pt idx="3772">
                  <c:v>4.8706347851592176E-2</c:v>
                </c:pt>
                <c:pt idx="3773">
                  <c:v>4.8675239058296724E-2</c:v>
                </c:pt>
                <c:pt idx="3774">
                  <c:v>4.8642885935439931E-2</c:v>
                </c:pt>
                <c:pt idx="3775">
                  <c:v>4.8609980624797509E-2</c:v>
                </c:pt>
                <c:pt idx="3776">
                  <c:v>4.8577121895561882E-2</c:v>
                </c:pt>
                <c:pt idx="3777">
                  <c:v>4.8544870137737235E-2</c:v>
                </c:pt>
                <c:pt idx="3778">
                  <c:v>4.851367434857657E-2</c:v>
                </c:pt>
                <c:pt idx="3779">
                  <c:v>4.848410792325749E-2</c:v>
                </c:pt>
                <c:pt idx="3780">
                  <c:v>4.8456763712808125E-2</c:v>
                </c:pt>
                <c:pt idx="3781">
                  <c:v>4.84322652134258E-2</c:v>
                </c:pt>
                <c:pt idx="3782">
                  <c:v>4.841122574710497E-2</c:v>
                </c:pt>
                <c:pt idx="3783">
                  <c:v>4.8394250129373505E-2</c:v>
                </c:pt>
                <c:pt idx="3784">
                  <c:v>4.8381804564491711E-2</c:v>
                </c:pt>
                <c:pt idx="3785">
                  <c:v>4.8374151332070583E-2</c:v>
                </c:pt>
                <c:pt idx="3786">
                  <c:v>4.8371298470677622E-2</c:v>
                </c:pt>
                <c:pt idx="3787">
                  <c:v>4.837313632739388E-2</c:v>
                </c:pt>
                <c:pt idx="3788">
                  <c:v>4.8379382810536761E-2</c:v>
                </c:pt>
                <c:pt idx="3789">
                  <c:v>4.8389738227045842E-2</c:v>
                </c:pt>
                <c:pt idx="3790">
                  <c:v>4.840399956854817E-2</c:v>
                </c:pt>
                <c:pt idx="3791">
                  <c:v>4.8422227607546234E-2</c:v>
                </c:pt>
                <c:pt idx="3792">
                  <c:v>4.8444838910093969E-2</c:v>
                </c:pt>
                <c:pt idx="3793">
                  <c:v>4.8472562446585064E-2</c:v>
                </c:pt>
                <c:pt idx="3794">
                  <c:v>4.8506535408627573E-2</c:v>
                </c:pt>
                <c:pt idx="3795">
                  <c:v>4.854806579032999E-2</c:v>
                </c:pt>
                <c:pt idx="3796">
                  <c:v>4.85984029973714E-2</c:v>
                </c:pt>
                <c:pt idx="3797">
                  <c:v>4.8658561284346015E-2</c:v>
                </c:pt>
                <c:pt idx="3798">
                  <c:v>4.8728996019806764E-2</c:v>
                </c:pt>
                <c:pt idx="3799">
                  <c:v>4.8809444414165681E-2</c:v>
                </c:pt>
                <c:pt idx="3800">
                  <c:v>4.8898828919799561E-2</c:v>
                </c:pt>
                <c:pt idx="3801">
                  <c:v>4.8995304333729221E-2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B317-447E-9469-62AA0DB95C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1299072"/>
        <c:axId val="431300712"/>
      </c:scatterChart>
      <c:valAx>
        <c:axId val="688350944"/>
        <c:scaling>
          <c:logBase val="10"/>
          <c:orientation val="minMax"/>
          <c:max val="1000000"/>
          <c:min val="100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400">
                    <a:solidFill>
                      <a:sysClr val="windowText" lastClr="000000"/>
                    </a:solidFill>
                  </a:rPr>
                  <a:t>Molar Mass (kDa)</a:t>
                </a:r>
              </a:p>
            </c:rich>
          </c:tx>
          <c:layout>
            <c:manualLayout>
              <c:xMode val="edge"/>
              <c:yMode val="edge"/>
              <c:x val="3.2133654526060955E-3"/>
              <c:y val="0.24522160965487086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out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44056"/>
        <c:crosses val="autoZero"/>
        <c:crossBetween val="midCat"/>
      </c:valAx>
      <c:valAx>
        <c:axId val="688344056"/>
        <c:scaling>
          <c:orientation val="minMax"/>
          <c:max val="16"/>
          <c:min val="1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>
                    <a:solidFill>
                      <a:sysClr val="windowText" lastClr="000000"/>
                    </a:solidFill>
                  </a:rPr>
                  <a:t>Elution 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50944"/>
        <c:crosses val="autoZero"/>
        <c:crossBetween val="midCat"/>
        <c:majorUnit val="1"/>
      </c:valAx>
      <c:valAx>
        <c:axId val="431300712"/>
        <c:scaling>
          <c:orientation val="minMax"/>
          <c:min val="0"/>
        </c:scaling>
        <c:delete val="0"/>
        <c:axPos val="r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1299072"/>
        <c:crosses val="max"/>
        <c:crossBetween val="midCat"/>
      </c:valAx>
      <c:valAx>
        <c:axId val="431299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1300712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  <c:extLst/>
  </c:chart>
  <c:txPr>
    <a:bodyPr/>
    <a:lstStyle/>
    <a:p>
      <a:pPr>
        <a:defRPr sz="1600"/>
      </a:pPr>
      <a:endParaRPr lang="en-US"/>
    </a:p>
  </c:txPr>
  <c:externalData r:id="rId2">
    <c:autoUpdate val="0"/>
  </c:externalData>
  <c:userShapes r:id="rId3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9637072982156301"/>
          <c:y val="3.5728781464409456E-2"/>
          <c:w val="0.75016836558220923"/>
          <c:h val="0.81930390350142401"/>
        </c:manualLayout>
      </c:layout>
      <c:scatterChart>
        <c:scatterStyle val="smoothMarker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axId val="688344056"/>
        <c:axId val="688350944"/>
        <c:extLst>
          <c:ext xmlns:c15="http://schemas.microsoft.com/office/drawing/2012/chart" uri="{02D57815-91ED-43cb-92C2-25804820EDAC}">
            <c15:filteredScatterSeries>
              <c15:ser>
                <c:idx val="5"/>
                <c:order val="0"/>
                <c:tx>
                  <c:strRef>
                    <c:extLst>
                      <c:ext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'Figure 2a BSA sup75 increase'!$I$2:$I$59</c15:sqref>
                        </c15:formulaRef>
                      </c:ext>
                    </c:extLst>
                    <c:numCache>
                      <c:formatCode>General</c:formatCode>
                      <c:ptCount val="58"/>
                      <c:pt idx="0">
                        <c:v>10.782928915619401</c:v>
                      </c:pt>
                      <c:pt idx="1">
                        <c:v>10.789480742331699</c:v>
                      </c:pt>
                      <c:pt idx="2">
                        <c:v>10.796032569044</c:v>
                      </c:pt>
                      <c:pt idx="3">
                        <c:v>10.8025843957563</c:v>
                      </c:pt>
                      <c:pt idx="4">
                        <c:v>10.809136222468499</c:v>
                      </c:pt>
                      <c:pt idx="5">
                        <c:v>10.8156880491808</c:v>
                      </c:pt>
                      <c:pt idx="6">
                        <c:v>10.8222398758931</c:v>
                      </c:pt>
                      <c:pt idx="7">
                        <c:v>10.828791702605301</c:v>
                      </c:pt>
                      <c:pt idx="8">
                        <c:v>10.835343529317599</c:v>
                      </c:pt>
                      <c:pt idx="9">
                        <c:v>10.8418953560299</c:v>
                      </c:pt>
                      <c:pt idx="10">
                        <c:v>10.848447182742101</c:v>
                      </c:pt>
                      <c:pt idx="11">
                        <c:v>10.854999009454399</c:v>
                      </c:pt>
                      <c:pt idx="12">
                        <c:v>10.8615508361667</c:v>
                      </c:pt>
                      <c:pt idx="13">
                        <c:v>10.868102662878901</c:v>
                      </c:pt>
                      <c:pt idx="14">
                        <c:v>10.874654489591199</c:v>
                      </c:pt>
                      <c:pt idx="15">
                        <c:v>10.8812063163035</c:v>
                      </c:pt>
                      <c:pt idx="16">
                        <c:v>10.8877581430157</c:v>
                      </c:pt>
                      <c:pt idx="17">
                        <c:v>10.894309969728001</c:v>
                      </c:pt>
                      <c:pt idx="18">
                        <c:v>10.900861796440299</c:v>
                      </c:pt>
                      <c:pt idx="19">
                        <c:v>10.9074136231526</c:v>
                      </c:pt>
                      <c:pt idx="20">
                        <c:v>10.913965449864801</c:v>
                      </c:pt>
                      <c:pt idx="21">
                        <c:v>10.920517276577099</c:v>
                      </c:pt>
                      <c:pt idx="22">
                        <c:v>10.9270691032894</c:v>
                      </c:pt>
                      <c:pt idx="23">
                        <c:v>10.933620930001601</c:v>
                      </c:pt>
                      <c:pt idx="24">
                        <c:v>10.940172756713901</c:v>
                      </c:pt>
                      <c:pt idx="25">
                        <c:v>10.946724583426199</c:v>
                      </c:pt>
                      <c:pt idx="26">
                        <c:v>10.9532764101384</c:v>
                      </c:pt>
                      <c:pt idx="27">
                        <c:v>10.959828236850701</c:v>
                      </c:pt>
                      <c:pt idx="28">
                        <c:v>10.966380063562999</c:v>
                      </c:pt>
                      <c:pt idx="29">
                        <c:v>10.9729318902752</c:v>
                      </c:pt>
                      <c:pt idx="30">
                        <c:v>10.979483716987501</c:v>
                      </c:pt>
                      <c:pt idx="31">
                        <c:v>10.986035543699799</c:v>
                      </c:pt>
                      <c:pt idx="32">
                        <c:v>10.992587370412</c:v>
                      </c:pt>
                      <c:pt idx="33">
                        <c:v>10.9991391971243</c:v>
                      </c:pt>
                      <c:pt idx="34">
                        <c:v>11.005691023836601</c:v>
                      </c:pt>
                      <c:pt idx="35">
                        <c:v>11.012242850548899</c:v>
                      </c:pt>
                      <c:pt idx="36">
                        <c:v>11.0187946772611</c:v>
                      </c:pt>
                      <c:pt idx="37">
                        <c:v>11.025346503973401</c:v>
                      </c:pt>
                      <c:pt idx="38">
                        <c:v>11.031898330685699</c:v>
                      </c:pt>
                      <c:pt idx="39">
                        <c:v>11.0384501573979</c:v>
                      </c:pt>
                      <c:pt idx="40">
                        <c:v>11.045001984110201</c:v>
                      </c:pt>
                      <c:pt idx="41">
                        <c:v>11.051553810822501</c:v>
                      </c:pt>
                      <c:pt idx="42">
                        <c:v>11.0581056375347</c:v>
                      </c:pt>
                      <c:pt idx="43">
                        <c:v>11.064657464247</c:v>
                      </c:pt>
                      <c:pt idx="44">
                        <c:v>11.071209290959301</c:v>
                      </c:pt>
                      <c:pt idx="45">
                        <c:v>11.0777611176715</c:v>
                      </c:pt>
                      <c:pt idx="46">
                        <c:v>11.0843129443838</c:v>
                      </c:pt>
                      <c:pt idx="47">
                        <c:v>11.090864771096101</c:v>
                      </c:pt>
                      <c:pt idx="48">
                        <c:v>11.0974165978083</c:v>
                      </c:pt>
                      <c:pt idx="49">
                        <c:v>11.1039684245206</c:v>
                      </c:pt>
                      <c:pt idx="50">
                        <c:v>11.1105202512329</c:v>
                      </c:pt>
                      <c:pt idx="51">
                        <c:v>11.117072077945201</c:v>
                      </c:pt>
                      <c:pt idx="52">
                        <c:v>11.1236239046574</c:v>
                      </c:pt>
                      <c:pt idx="53">
                        <c:v>11.1301757313697</c:v>
                      </c:pt>
                      <c:pt idx="54">
                        <c:v>11.136727558082001</c:v>
                      </c:pt>
                      <c:pt idx="55">
                        <c:v>11.1432793847942</c:v>
                      </c:pt>
                      <c:pt idx="56">
                        <c:v>11.1498312115065</c:v>
                      </c:pt>
                      <c:pt idx="57">
                        <c:v>11.156383038218801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'Figure 2a BSA sup75 increase'!$J$2:$J$59</c15:sqref>
                        </c15:formulaRef>
                      </c:ext>
                    </c:extLst>
                    <c:numCache>
                      <c:formatCode>General</c:formatCode>
                      <c:ptCount val="58"/>
                      <c:pt idx="0">
                        <c:v>200366.80632377401</c:v>
                      </c:pt>
                      <c:pt idx="1">
                        <c:v>201339.954806578</c:v>
                      </c:pt>
                      <c:pt idx="2">
                        <c:v>201455.44495263099</c:v>
                      </c:pt>
                      <c:pt idx="3">
                        <c:v>201287.11119810599</c:v>
                      </c:pt>
                      <c:pt idx="4">
                        <c:v>200946.00048391099</c:v>
                      </c:pt>
                      <c:pt idx="5">
                        <c:v>200472.946634586</c:v>
                      </c:pt>
                      <c:pt idx="6">
                        <c:v>199817.94235522801</c:v>
                      </c:pt>
                      <c:pt idx="7">
                        <c:v>199026.21863522401</c:v>
                      </c:pt>
                      <c:pt idx="8">
                        <c:v>198272.96334251401</c:v>
                      </c:pt>
                      <c:pt idx="9">
                        <c:v>197661.171946533</c:v>
                      </c:pt>
                      <c:pt idx="10">
                        <c:v>197129.07291349699</c:v>
                      </c:pt>
                      <c:pt idx="11">
                        <c:v>196681.633543959</c:v>
                      </c:pt>
                      <c:pt idx="12">
                        <c:v>196439.84914284901</c:v>
                      </c:pt>
                      <c:pt idx="13">
                        <c:v>196373.209410037</c:v>
                      </c:pt>
                      <c:pt idx="14">
                        <c:v>196458.54864280601</c:v>
                      </c:pt>
                      <c:pt idx="15">
                        <c:v>196693.59868489401</c:v>
                      </c:pt>
                      <c:pt idx="16">
                        <c:v>197078.904388836</c:v>
                      </c:pt>
                      <c:pt idx="17">
                        <c:v>197567.02284777901</c:v>
                      </c:pt>
                      <c:pt idx="18">
                        <c:v>198061.33563027901</c:v>
                      </c:pt>
                      <c:pt idx="19">
                        <c:v>198489.84521502399</c:v>
                      </c:pt>
                      <c:pt idx="20">
                        <c:v>198871.400410478</c:v>
                      </c:pt>
                      <c:pt idx="21">
                        <c:v>199192.522734292</c:v>
                      </c:pt>
                      <c:pt idx="22">
                        <c:v>199334.717948584</c:v>
                      </c:pt>
                      <c:pt idx="23">
                        <c:v>199187.350243675</c:v>
                      </c:pt>
                      <c:pt idx="24">
                        <c:v>198736.680562055</c:v>
                      </c:pt>
                      <c:pt idx="25">
                        <c:v>198024.76199686501</c:v>
                      </c:pt>
                      <c:pt idx="26">
                        <c:v>197159.29918779401</c:v>
                      </c:pt>
                      <c:pt idx="27">
                        <c:v>196094.774498449</c:v>
                      </c:pt>
                      <c:pt idx="28">
                        <c:v>194866.99031117401</c:v>
                      </c:pt>
                      <c:pt idx="29">
                        <c:v>193716.892804064</c:v>
                      </c:pt>
                      <c:pt idx="30">
                        <c:v>192627.54297885101</c:v>
                      </c:pt>
                      <c:pt idx="31">
                        <c:v>191597.15700263099</c:v>
                      </c:pt>
                      <c:pt idx="32">
                        <c:v>190593.441425964</c:v>
                      </c:pt>
                      <c:pt idx="33">
                        <c:v>189716.096725804</c:v>
                      </c:pt>
                      <c:pt idx="34">
                        <c:v>188920.975123588</c:v>
                      </c:pt>
                      <c:pt idx="35">
                        <c:v>188307.41404241699</c:v>
                      </c:pt>
                      <c:pt idx="36">
                        <c:v>187882.382397398</c:v>
                      </c:pt>
                      <c:pt idx="37">
                        <c:v>187619.29829090199</c:v>
                      </c:pt>
                      <c:pt idx="38">
                        <c:v>187558.207938504</c:v>
                      </c:pt>
                      <c:pt idx="39">
                        <c:v>187672.35349367201</c:v>
                      </c:pt>
                      <c:pt idx="40">
                        <c:v>187864.74189078901</c:v>
                      </c:pt>
                      <c:pt idx="41">
                        <c:v>188050.05163514899</c:v>
                      </c:pt>
                      <c:pt idx="42">
                        <c:v>188317.93411936099</c:v>
                      </c:pt>
                      <c:pt idx="43">
                        <c:v>188675.737675021</c:v>
                      </c:pt>
                      <c:pt idx="44">
                        <c:v>189033.876530232</c:v>
                      </c:pt>
                      <c:pt idx="45">
                        <c:v>189383.54854843899</c:v>
                      </c:pt>
                      <c:pt idx="46">
                        <c:v>189794.43987460301</c:v>
                      </c:pt>
                      <c:pt idx="47">
                        <c:v>190300.94118681201</c:v>
                      </c:pt>
                      <c:pt idx="48">
                        <c:v>190775.589519956</c:v>
                      </c:pt>
                      <c:pt idx="49">
                        <c:v>191168.21775418101</c:v>
                      </c:pt>
                      <c:pt idx="50">
                        <c:v>191579.69051498</c:v>
                      </c:pt>
                      <c:pt idx="51">
                        <c:v>192061.53020867199</c:v>
                      </c:pt>
                      <c:pt idx="52">
                        <c:v>192581.14639575101</c:v>
                      </c:pt>
                      <c:pt idx="53">
                        <c:v>193113.878211156</c:v>
                      </c:pt>
                      <c:pt idx="54">
                        <c:v>193658.765885414</c:v>
                      </c:pt>
                      <c:pt idx="55">
                        <c:v>194189.03471951099</c:v>
                      </c:pt>
                      <c:pt idx="56">
                        <c:v>194593.78855586401</c:v>
                      </c:pt>
                      <c:pt idx="57">
                        <c:v>194525.894689229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3-1CBF-4D76-9ECC-B86C4AEFB210}"/>
                  </c:ext>
                </c:extLst>
              </c15:ser>
            </c15:filteredScatterSeries>
            <c15:filteredScatterSeries>
              <c15:ser>
                <c:idx val="6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increase'!$I$122:$I$216</c15:sqref>
                        </c15:formulaRef>
                      </c:ext>
                    </c:extLst>
                    <c:numCache>
                      <c:formatCode>General</c:formatCode>
                      <c:ptCount val="95"/>
                      <c:pt idx="0">
                        <c:v>12.099846084785501</c:v>
                      </c:pt>
                      <c:pt idx="1">
                        <c:v>12.1063979114977</c:v>
                      </c:pt>
                      <c:pt idx="2">
                        <c:v>12.11294973821</c:v>
                      </c:pt>
                      <c:pt idx="3">
                        <c:v>12.119501564922301</c:v>
                      </c:pt>
                      <c:pt idx="4">
                        <c:v>12.1260533916345</c:v>
                      </c:pt>
                      <c:pt idx="5">
                        <c:v>12.1326052183468</c:v>
                      </c:pt>
                      <c:pt idx="6">
                        <c:v>12.1391570450591</c:v>
                      </c:pt>
                      <c:pt idx="7">
                        <c:v>12.1457088717713</c:v>
                      </c:pt>
                      <c:pt idx="8">
                        <c:v>12.1522606984836</c:v>
                      </c:pt>
                      <c:pt idx="9">
                        <c:v>12.1588125251959</c:v>
                      </c:pt>
                      <c:pt idx="10">
                        <c:v>12.165364351908099</c:v>
                      </c:pt>
                      <c:pt idx="11">
                        <c:v>12.1719161786204</c:v>
                      </c:pt>
                      <c:pt idx="12">
                        <c:v>12.1784680053327</c:v>
                      </c:pt>
                      <c:pt idx="13">
                        <c:v>12.185019832045</c:v>
                      </c:pt>
                      <c:pt idx="14">
                        <c:v>12.1915716587572</c:v>
                      </c:pt>
                      <c:pt idx="15">
                        <c:v>12.1981234854695</c:v>
                      </c:pt>
                      <c:pt idx="16">
                        <c:v>12.2046753121818</c:v>
                      </c:pt>
                      <c:pt idx="17">
                        <c:v>12.211227138893999</c:v>
                      </c:pt>
                      <c:pt idx="18">
                        <c:v>12.2177789656063</c:v>
                      </c:pt>
                      <c:pt idx="19">
                        <c:v>12.2243307923186</c:v>
                      </c:pt>
                      <c:pt idx="20">
                        <c:v>12.230882619030799</c:v>
                      </c:pt>
                      <c:pt idx="21">
                        <c:v>12.2374344457431</c:v>
                      </c:pt>
                      <c:pt idx="22">
                        <c:v>12.2439862724554</c:v>
                      </c:pt>
                      <c:pt idx="23">
                        <c:v>12.250538099167599</c:v>
                      </c:pt>
                      <c:pt idx="24">
                        <c:v>12.2570899258799</c:v>
                      </c:pt>
                      <c:pt idx="25">
                        <c:v>12.2636417525922</c:v>
                      </c:pt>
                      <c:pt idx="26">
                        <c:v>12.270193579304401</c:v>
                      </c:pt>
                      <c:pt idx="27">
                        <c:v>12.276745406016699</c:v>
                      </c:pt>
                      <c:pt idx="28">
                        <c:v>12.283297232729</c:v>
                      </c:pt>
                      <c:pt idx="29">
                        <c:v>12.289849059441201</c:v>
                      </c:pt>
                      <c:pt idx="30">
                        <c:v>12.296400886153499</c:v>
                      </c:pt>
                      <c:pt idx="31">
                        <c:v>12.3029527128658</c:v>
                      </c:pt>
                      <c:pt idx="32">
                        <c:v>12.3095045395781</c:v>
                      </c:pt>
                      <c:pt idx="33">
                        <c:v>12.316056366290301</c:v>
                      </c:pt>
                      <c:pt idx="34">
                        <c:v>12.322608193002599</c:v>
                      </c:pt>
                      <c:pt idx="35">
                        <c:v>13.5346961347723</c:v>
                      </c:pt>
                      <c:pt idx="36">
                        <c:v>13.541247961484601</c:v>
                      </c:pt>
                      <c:pt idx="37">
                        <c:v>13.5477997881968</c:v>
                      </c:pt>
                      <c:pt idx="38">
                        <c:v>13.5543516149091</c:v>
                      </c:pt>
                      <c:pt idx="39">
                        <c:v>13.5609034416214</c:v>
                      </c:pt>
                      <c:pt idx="40">
                        <c:v>13.5674552683336</c:v>
                      </c:pt>
                      <c:pt idx="41">
                        <c:v>13.5740070950459</c:v>
                      </c:pt>
                      <c:pt idx="42">
                        <c:v>13.5805589217582</c:v>
                      </c:pt>
                      <c:pt idx="43">
                        <c:v>13.587110748470501</c:v>
                      </c:pt>
                      <c:pt idx="44">
                        <c:v>13.5936625751827</c:v>
                      </c:pt>
                      <c:pt idx="45">
                        <c:v>13.600214401895</c:v>
                      </c:pt>
                      <c:pt idx="46">
                        <c:v>13.606766228607301</c:v>
                      </c:pt>
                      <c:pt idx="47">
                        <c:v>13.6133180553195</c:v>
                      </c:pt>
                      <c:pt idx="48">
                        <c:v>13.6198698820318</c:v>
                      </c:pt>
                      <c:pt idx="49">
                        <c:v>13.6264217087441</c:v>
                      </c:pt>
                      <c:pt idx="50">
                        <c:v>13.6329735354563</c:v>
                      </c:pt>
                      <c:pt idx="51">
                        <c:v>13.6395253621686</c:v>
                      </c:pt>
                      <c:pt idx="52">
                        <c:v>13.6460771888809</c:v>
                      </c:pt>
                      <c:pt idx="53">
                        <c:v>13.652629015593099</c:v>
                      </c:pt>
                      <c:pt idx="54">
                        <c:v>13.6591808423054</c:v>
                      </c:pt>
                      <c:pt idx="55">
                        <c:v>13.6657326690177</c:v>
                      </c:pt>
                      <c:pt idx="56">
                        <c:v>13.672284495729899</c:v>
                      </c:pt>
                      <c:pt idx="57">
                        <c:v>13.6788363224422</c:v>
                      </c:pt>
                      <c:pt idx="58">
                        <c:v>13.6853881491545</c:v>
                      </c:pt>
                      <c:pt idx="59">
                        <c:v>13.6919399758668</c:v>
                      </c:pt>
                      <c:pt idx="60">
                        <c:v>13.698491802578999</c:v>
                      </c:pt>
                      <c:pt idx="61">
                        <c:v>13.7050436292913</c:v>
                      </c:pt>
                      <c:pt idx="62">
                        <c:v>13.7115954560036</c:v>
                      </c:pt>
                      <c:pt idx="63">
                        <c:v>13.718147282715799</c:v>
                      </c:pt>
                      <c:pt idx="64">
                        <c:v>13.7246991094281</c:v>
                      </c:pt>
                      <c:pt idx="65">
                        <c:v>13.7312509361404</c:v>
                      </c:pt>
                      <c:pt idx="66">
                        <c:v>13.737802762852599</c:v>
                      </c:pt>
                      <c:pt idx="67">
                        <c:v>13.7443545895649</c:v>
                      </c:pt>
                      <c:pt idx="68">
                        <c:v>13.7509064162772</c:v>
                      </c:pt>
                      <c:pt idx="69">
                        <c:v>13.757458242989401</c:v>
                      </c:pt>
                      <c:pt idx="70">
                        <c:v>13.764010069701699</c:v>
                      </c:pt>
                      <c:pt idx="71">
                        <c:v>13.770561896414</c:v>
                      </c:pt>
                      <c:pt idx="72">
                        <c:v>13.777113723126201</c:v>
                      </c:pt>
                      <c:pt idx="73">
                        <c:v>13.783665549838499</c:v>
                      </c:pt>
                      <c:pt idx="74">
                        <c:v>13.7902173765508</c:v>
                      </c:pt>
                      <c:pt idx="75">
                        <c:v>13.7967692032631</c:v>
                      </c:pt>
                      <c:pt idx="76">
                        <c:v>13.803321029975301</c:v>
                      </c:pt>
                      <c:pt idx="77">
                        <c:v>13.809872856687599</c:v>
                      </c:pt>
                      <c:pt idx="78">
                        <c:v>13.8164246833999</c:v>
                      </c:pt>
                      <c:pt idx="79">
                        <c:v>13.822976510112101</c:v>
                      </c:pt>
                      <c:pt idx="80">
                        <c:v>13.829528336824399</c:v>
                      </c:pt>
                      <c:pt idx="81">
                        <c:v>13.8360801635367</c:v>
                      </c:pt>
                      <c:pt idx="82">
                        <c:v>13.842631990248901</c:v>
                      </c:pt>
                      <c:pt idx="83">
                        <c:v>13.849183816961199</c:v>
                      </c:pt>
                      <c:pt idx="84">
                        <c:v>13.8557356436735</c:v>
                      </c:pt>
                      <c:pt idx="85">
                        <c:v>13.8622874703857</c:v>
                      </c:pt>
                      <c:pt idx="86">
                        <c:v>13.868839297098001</c:v>
                      </c:pt>
                      <c:pt idx="87">
                        <c:v>13.875391123810299</c:v>
                      </c:pt>
                      <c:pt idx="88">
                        <c:v>13.8819429505225</c:v>
                      </c:pt>
                      <c:pt idx="89">
                        <c:v>13.888494777234801</c:v>
                      </c:pt>
                      <c:pt idx="90">
                        <c:v>13.895046603947099</c:v>
                      </c:pt>
                      <c:pt idx="91">
                        <c:v>13.9015984306593</c:v>
                      </c:pt>
                      <c:pt idx="92">
                        <c:v>13.9081502573716</c:v>
                      </c:pt>
                      <c:pt idx="93">
                        <c:v>13.914702084083901</c:v>
                      </c:pt>
                      <c:pt idx="94">
                        <c:v>13.921253910796199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increase'!$J$122:$J$216</c15:sqref>
                        </c15:formulaRef>
                      </c:ext>
                    </c:extLst>
                    <c:numCache>
                      <c:formatCode>General</c:formatCode>
                      <c:ptCount val="95"/>
                      <c:pt idx="0">
                        <c:v>126309.292098084</c:v>
                      </c:pt>
                      <c:pt idx="1">
                        <c:v>126335.83730799099</c:v>
                      </c:pt>
                      <c:pt idx="2">
                        <c:v>126329.06207823</c:v>
                      </c:pt>
                      <c:pt idx="3">
                        <c:v>126288.852902395</c:v>
                      </c:pt>
                      <c:pt idx="4">
                        <c:v>126236.369860584</c:v>
                      </c:pt>
                      <c:pt idx="5">
                        <c:v>126182.06592829899</c:v>
                      </c:pt>
                      <c:pt idx="6">
                        <c:v>126139.579034419</c:v>
                      </c:pt>
                      <c:pt idx="7">
                        <c:v>126102.30855805099</c:v>
                      </c:pt>
                      <c:pt idx="8">
                        <c:v>126037.905437049</c:v>
                      </c:pt>
                      <c:pt idx="9">
                        <c:v>126210.531592586</c:v>
                      </c:pt>
                      <c:pt idx="10">
                        <c:v>126343.89282562801</c:v>
                      </c:pt>
                      <c:pt idx="11">
                        <c:v>126212.276834583</c:v>
                      </c:pt>
                      <c:pt idx="12">
                        <c:v>126036.8763105</c:v>
                      </c:pt>
                      <c:pt idx="13">
                        <c:v>125875.63992448901</c:v>
                      </c:pt>
                      <c:pt idx="14">
                        <c:v>125720.362945531</c:v>
                      </c:pt>
                      <c:pt idx="15">
                        <c:v>125573.032982025</c:v>
                      </c:pt>
                      <c:pt idx="16">
                        <c:v>125451.84482406999</c:v>
                      </c:pt>
                      <c:pt idx="17">
                        <c:v>125349.426313877</c:v>
                      </c:pt>
                      <c:pt idx="18">
                        <c:v>125237.62418366301</c:v>
                      </c:pt>
                      <c:pt idx="19">
                        <c:v>125125.633651786</c:v>
                      </c:pt>
                      <c:pt idx="20">
                        <c:v>125050.927991759</c:v>
                      </c:pt>
                      <c:pt idx="21">
                        <c:v>125006.090926976</c:v>
                      </c:pt>
                      <c:pt idx="22">
                        <c:v>124975.096444654</c:v>
                      </c:pt>
                      <c:pt idx="23">
                        <c:v>124969.978977711</c:v>
                      </c:pt>
                      <c:pt idx="24">
                        <c:v>125020.098613339</c:v>
                      </c:pt>
                      <c:pt idx="25">
                        <c:v>125107.080283644</c:v>
                      </c:pt>
                      <c:pt idx="26">
                        <c:v>125184.261737312</c:v>
                      </c:pt>
                      <c:pt idx="27">
                        <c:v>125243.377747317</c:v>
                      </c:pt>
                      <c:pt idx="28">
                        <c:v>125328.280954792</c:v>
                      </c:pt>
                      <c:pt idx="29">
                        <c:v>125520.781123996</c:v>
                      </c:pt>
                      <c:pt idx="30">
                        <c:v>125763.351503289</c:v>
                      </c:pt>
                      <c:pt idx="31">
                        <c:v>125940.37359015</c:v>
                      </c:pt>
                      <c:pt idx="32">
                        <c:v>126042.156607861</c:v>
                      </c:pt>
                      <c:pt idx="33">
                        <c:v>126104.525740538</c:v>
                      </c:pt>
                      <c:pt idx="34">
                        <c:v>126101.005511036</c:v>
                      </c:pt>
                      <c:pt idx="35">
                        <c:v>65182.9483577555</c:v>
                      </c:pt>
                      <c:pt idx="36">
                        <c:v>65122.645756951999</c:v>
                      </c:pt>
                      <c:pt idx="37">
                        <c:v>65030.731576495797</c:v>
                      </c:pt>
                      <c:pt idx="38">
                        <c:v>64981.915037622399</c:v>
                      </c:pt>
                      <c:pt idx="39">
                        <c:v>64962.629633109798</c:v>
                      </c:pt>
                      <c:pt idx="40">
                        <c:v>64934.0851187027</c:v>
                      </c:pt>
                      <c:pt idx="41">
                        <c:v>64887.0718522186</c:v>
                      </c:pt>
                      <c:pt idx="42">
                        <c:v>64830.171470712303</c:v>
                      </c:pt>
                      <c:pt idx="43">
                        <c:v>64772.733423358499</c:v>
                      </c:pt>
                      <c:pt idx="44">
                        <c:v>64723.856283979803</c:v>
                      </c:pt>
                      <c:pt idx="45">
                        <c:v>64688.7329478744</c:v>
                      </c:pt>
                      <c:pt idx="46">
                        <c:v>64664.5055255888</c:v>
                      </c:pt>
                      <c:pt idx="47">
                        <c:v>64645.2726630904</c:v>
                      </c:pt>
                      <c:pt idx="48">
                        <c:v>64621.2297648776</c:v>
                      </c:pt>
                      <c:pt idx="49">
                        <c:v>64595.781838276802</c:v>
                      </c:pt>
                      <c:pt idx="50">
                        <c:v>64552.140484616102</c:v>
                      </c:pt>
                      <c:pt idx="51">
                        <c:v>64503.156851634601</c:v>
                      </c:pt>
                      <c:pt idx="52">
                        <c:v>64470.709904643401</c:v>
                      </c:pt>
                      <c:pt idx="53">
                        <c:v>64452.764361499001</c:v>
                      </c:pt>
                      <c:pt idx="54">
                        <c:v>64448.0227506429</c:v>
                      </c:pt>
                      <c:pt idx="55">
                        <c:v>64446.072374126299</c:v>
                      </c:pt>
                      <c:pt idx="56">
                        <c:v>64437.137189163303</c:v>
                      </c:pt>
                      <c:pt idx="57">
                        <c:v>64417.583898241501</c:v>
                      </c:pt>
                      <c:pt idx="58">
                        <c:v>64389.110231155399</c:v>
                      </c:pt>
                      <c:pt idx="59">
                        <c:v>64354.955664279303</c:v>
                      </c:pt>
                      <c:pt idx="60">
                        <c:v>64317.8064194174</c:v>
                      </c:pt>
                      <c:pt idx="61">
                        <c:v>64279.485341086896</c:v>
                      </c:pt>
                      <c:pt idx="62">
                        <c:v>64239.438890680103</c:v>
                      </c:pt>
                      <c:pt idx="63">
                        <c:v>64193.850791185301</c:v>
                      </c:pt>
                      <c:pt idx="64">
                        <c:v>64140.792455868301</c:v>
                      </c:pt>
                      <c:pt idx="65">
                        <c:v>64081.653928772997</c:v>
                      </c:pt>
                      <c:pt idx="66">
                        <c:v>64018.7108091958</c:v>
                      </c:pt>
                      <c:pt idx="67">
                        <c:v>63950.976065112802</c:v>
                      </c:pt>
                      <c:pt idx="68">
                        <c:v>63880.724092451201</c:v>
                      </c:pt>
                      <c:pt idx="69">
                        <c:v>63809.806508481903</c:v>
                      </c:pt>
                      <c:pt idx="70">
                        <c:v>63740.298462501203</c:v>
                      </c:pt>
                      <c:pt idx="71">
                        <c:v>63672.334758227502</c:v>
                      </c:pt>
                      <c:pt idx="72">
                        <c:v>63632.716876127597</c:v>
                      </c:pt>
                      <c:pt idx="73">
                        <c:v>63589.081282494197</c:v>
                      </c:pt>
                      <c:pt idx="74">
                        <c:v>63507.707124209002</c:v>
                      </c:pt>
                      <c:pt idx="75">
                        <c:v>63426.677942221599</c:v>
                      </c:pt>
                      <c:pt idx="76">
                        <c:v>63378.522689215701</c:v>
                      </c:pt>
                      <c:pt idx="77">
                        <c:v>63336.922548062503</c:v>
                      </c:pt>
                      <c:pt idx="78">
                        <c:v>63299.575637469301</c:v>
                      </c:pt>
                      <c:pt idx="79">
                        <c:v>63265.534633639902</c:v>
                      </c:pt>
                      <c:pt idx="80">
                        <c:v>63236.853378453699</c:v>
                      </c:pt>
                      <c:pt idx="81">
                        <c:v>63216.395564200502</c:v>
                      </c:pt>
                      <c:pt idx="82">
                        <c:v>63201.342668312398</c:v>
                      </c:pt>
                      <c:pt idx="83">
                        <c:v>63194.214508379999</c:v>
                      </c:pt>
                      <c:pt idx="84">
                        <c:v>63194.417270838603</c:v>
                      </c:pt>
                      <c:pt idx="85">
                        <c:v>63198.567075520499</c:v>
                      </c:pt>
                      <c:pt idx="86">
                        <c:v>63200.427500495702</c:v>
                      </c:pt>
                      <c:pt idx="87">
                        <c:v>63198.0087458329</c:v>
                      </c:pt>
                      <c:pt idx="88">
                        <c:v>63196.600094586604</c:v>
                      </c:pt>
                      <c:pt idx="89">
                        <c:v>63202.973937284398</c:v>
                      </c:pt>
                      <c:pt idx="90">
                        <c:v>63218.998270891003</c:v>
                      </c:pt>
                      <c:pt idx="91">
                        <c:v>63243.481834943603</c:v>
                      </c:pt>
                      <c:pt idx="92">
                        <c:v>63276.387761066202</c:v>
                      </c:pt>
                      <c:pt idx="93">
                        <c:v>63315.231571327597</c:v>
                      </c:pt>
                      <c:pt idx="94">
                        <c:v>63354.0116008615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1CBF-4D76-9ECC-B86C4AEFB210}"/>
                  </c:ext>
                </c:extLst>
              </c15:ser>
            </c15:filteredScatterSeries>
            <c15:filteredScatterSeries>
              <c15:ser>
                <c:idx val="7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increase'!$B$1</c15:sqref>
                        </c15:formulaRef>
                      </c:ext>
                    </c:extLst>
                    <c:strCache>
                      <c:ptCount val="1"/>
                      <c:pt idx="0">
                        <c:v>LS</c:v>
                      </c:pt>
                    </c:strCache>
                  </c:strRef>
                </c:tx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increase'!$A$2:$A$6105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-0.27000274797784901</c:v>
                      </c:pt>
                      <c:pt idx="1">
                        <c:v>-0.26345092126558101</c:v>
                      </c:pt>
                      <c:pt idx="2">
                        <c:v>-0.256899094553312</c:v>
                      </c:pt>
                      <c:pt idx="3">
                        <c:v>-0.250347267841043</c:v>
                      </c:pt>
                      <c:pt idx="4">
                        <c:v>-0.24379544112877499</c:v>
                      </c:pt>
                      <c:pt idx="5">
                        <c:v>-0.23724361441650599</c:v>
                      </c:pt>
                      <c:pt idx="6">
                        <c:v>-0.23069178770423701</c:v>
                      </c:pt>
                      <c:pt idx="7">
                        <c:v>-0.22413996099196901</c:v>
                      </c:pt>
                      <c:pt idx="8">
                        <c:v>-0.2175881342797</c:v>
                      </c:pt>
                      <c:pt idx="9">
                        <c:v>-0.211036307567431</c:v>
                      </c:pt>
                      <c:pt idx="10">
                        <c:v>-0.20448448085516199</c:v>
                      </c:pt>
                      <c:pt idx="11">
                        <c:v>-0.19793265414289399</c:v>
                      </c:pt>
                      <c:pt idx="12">
                        <c:v>-0.19138082743062501</c:v>
                      </c:pt>
                      <c:pt idx="13">
                        <c:v>-0.18482900071835601</c:v>
                      </c:pt>
                      <c:pt idx="14">
                        <c:v>-0.178277174006088</c:v>
                      </c:pt>
                      <c:pt idx="15">
                        <c:v>-0.171725347293819</c:v>
                      </c:pt>
                      <c:pt idx="16">
                        <c:v>-0.16517352058154999</c:v>
                      </c:pt>
                      <c:pt idx="17">
                        <c:v>-0.15862169386928199</c:v>
                      </c:pt>
                      <c:pt idx="18">
                        <c:v>-0.15206986715701301</c:v>
                      </c:pt>
                      <c:pt idx="19">
                        <c:v>-0.14551804044474401</c:v>
                      </c:pt>
                      <c:pt idx="20">
                        <c:v>-0.138966213732475</c:v>
                      </c:pt>
                      <c:pt idx="21">
                        <c:v>-0.132414387020207</c:v>
                      </c:pt>
                      <c:pt idx="22">
                        <c:v>-0.12586256030793799</c:v>
                      </c:pt>
                      <c:pt idx="23">
                        <c:v>-0.119310733595669</c:v>
                      </c:pt>
                      <c:pt idx="24">
                        <c:v>-0.112758906883401</c:v>
                      </c:pt>
                      <c:pt idx="25">
                        <c:v>-0.10620708017113201</c:v>
                      </c:pt>
                      <c:pt idx="26">
                        <c:v>-9.9655253458863294E-2</c:v>
                      </c:pt>
                      <c:pt idx="27">
                        <c:v>-9.3103426746594498E-2</c:v>
                      </c:pt>
                      <c:pt idx="28">
                        <c:v>-8.6551600034325799E-2</c:v>
                      </c:pt>
                      <c:pt idx="29">
                        <c:v>-7.9999773322057197E-2</c:v>
                      </c:pt>
                      <c:pt idx="30">
                        <c:v>-7.3447946609788498E-2</c:v>
                      </c:pt>
                      <c:pt idx="31">
                        <c:v>-6.6896119897519798E-2</c:v>
                      </c:pt>
                      <c:pt idx="32">
                        <c:v>-6.0344293185251099E-2</c:v>
                      </c:pt>
                      <c:pt idx="33">
                        <c:v>-5.3792466472982303E-2</c:v>
                      </c:pt>
                      <c:pt idx="34">
                        <c:v>-4.7240639760713597E-2</c:v>
                      </c:pt>
                      <c:pt idx="35">
                        <c:v>-4.0688813048444898E-2</c:v>
                      </c:pt>
                      <c:pt idx="36">
                        <c:v>-3.4136986336176199E-2</c:v>
                      </c:pt>
                      <c:pt idx="37">
                        <c:v>-2.75851596239075E-2</c:v>
                      </c:pt>
                      <c:pt idx="38">
                        <c:v>-2.1033332911638902E-2</c:v>
                      </c:pt>
                      <c:pt idx="39">
                        <c:v>-1.4481506199370201E-2</c:v>
                      </c:pt>
                      <c:pt idx="40">
                        <c:v>-7.9296794871014601E-3</c:v>
                      </c:pt>
                      <c:pt idx="41">
                        <c:v>-1.37785277483276E-3</c:v>
                      </c:pt>
                      <c:pt idx="42">
                        <c:v>5.1739739374359502E-3</c:v>
                      </c:pt>
                      <c:pt idx="43">
                        <c:v>1.17258006497047E-2</c:v>
                      </c:pt>
                      <c:pt idx="44">
                        <c:v>1.82776273619734E-2</c:v>
                      </c:pt>
                      <c:pt idx="45">
                        <c:v>2.4829454074242099E-2</c:v>
                      </c:pt>
                      <c:pt idx="46">
                        <c:v>3.1381280786510798E-2</c:v>
                      </c:pt>
                      <c:pt idx="47">
                        <c:v>3.7933107498779498E-2</c:v>
                      </c:pt>
                      <c:pt idx="48">
                        <c:v>4.4484934211048197E-2</c:v>
                      </c:pt>
                      <c:pt idx="49">
                        <c:v>5.1036760923316798E-2</c:v>
                      </c:pt>
                      <c:pt idx="50">
                        <c:v>5.7588587635585498E-2</c:v>
                      </c:pt>
                      <c:pt idx="51">
                        <c:v>6.4140414347854197E-2</c:v>
                      </c:pt>
                      <c:pt idx="52">
                        <c:v>7.0692241060123007E-2</c:v>
                      </c:pt>
                      <c:pt idx="53">
                        <c:v>7.7244067772391706E-2</c:v>
                      </c:pt>
                      <c:pt idx="54">
                        <c:v>8.3795894484660405E-2</c:v>
                      </c:pt>
                      <c:pt idx="55">
                        <c:v>9.0347721196929104E-2</c:v>
                      </c:pt>
                      <c:pt idx="56">
                        <c:v>9.6899547909197803E-2</c:v>
                      </c:pt>
                      <c:pt idx="57">
                        <c:v>0.103451374621466</c:v>
                      </c:pt>
                      <c:pt idx="58">
                        <c:v>0.11000320133373501</c:v>
                      </c:pt>
                      <c:pt idx="59">
                        <c:v>0.116555028046004</c:v>
                      </c:pt>
                      <c:pt idx="60">
                        <c:v>0.123106854758273</c:v>
                      </c:pt>
                      <c:pt idx="61">
                        <c:v>0.12965868147054099</c:v>
                      </c:pt>
                      <c:pt idx="62">
                        <c:v>0.13621050818281</c:v>
                      </c:pt>
                      <c:pt idx="63">
                        <c:v>0.142762334895079</c:v>
                      </c:pt>
                      <c:pt idx="64">
                        <c:v>0.14931416160734701</c:v>
                      </c:pt>
                      <c:pt idx="65">
                        <c:v>0.15586598831961601</c:v>
                      </c:pt>
                      <c:pt idx="66">
                        <c:v>0.16241781503188499</c:v>
                      </c:pt>
                      <c:pt idx="67">
                        <c:v>0.16896964174415299</c:v>
                      </c:pt>
                      <c:pt idx="68">
                        <c:v>0.175521468456422</c:v>
                      </c:pt>
                      <c:pt idx="69">
                        <c:v>0.182073295168691</c:v>
                      </c:pt>
                      <c:pt idx="70">
                        <c:v>0.18862512188096001</c:v>
                      </c:pt>
                      <c:pt idx="71">
                        <c:v>0.19517694859322801</c:v>
                      </c:pt>
                      <c:pt idx="72">
                        <c:v>0.20172877530549699</c:v>
                      </c:pt>
                      <c:pt idx="73">
                        <c:v>0.20828060201776599</c:v>
                      </c:pt>
                      <c:pt idx="74">
                        <c:v>0.214832428730034</c:v>
                      </c:pt>
                      <c:pt idx="75">
                        <c:v>0.221384255442303</c:v>
                      </c:pt>
                      <c:pt idx="76">
                        <c:v>0.22793608215457201</c:v>
                      </c:pt>
                      <c:pt idx="77">
                        <c:v>0.23448790886684001</c:v>
                      </c:pt>
                      <c:pt idx="78">
                        <c:v>0.24103973557910899</c:v>
                      </c:pt>
                      <c:pt idx="79">
                        <c:v>0.24759156229137799</c:v>
                      </c:pt>
                      <c:pt idx="80">
                        <c:v>0.25414338900364702</c:v>
                      </c:pt>
                      <c:pt idx="81">
                        <c:v>0.26069521571591497</c:v>
                      </c:pt>
                      <c:pt idx="82">
                        <c:v>0.26724704242818398</c:v>
                      </c:pt>
                      <c:pt idx="83">
                        <c:v>0.27379886914045298</c:v>
                      </c:pt>
                      <c:pt idx="84">
                        <c:v>0.28035069585272099</c:v>
                      </c:pt>
                      <c:pt idx="85">
                        <c:v>0.28690252256498999</c:v>
                      </c:pt>
                      <c:pt idx="86">
                        <c:v>0.293454349277259</c:v>
                      </c:pt>
                      <c:pt idx="87">
                        <c:v>0.300006175989527</c:v>
                      </c:pt>
                      <c:pt idx="88">
                        <c:v>0.30655800270179601</c:v>
                      </c:pt>
                      <c:pt idx="89">
                        <c:v>0.31310982941406501</c:v>
                      </c:pt>
                      <c:pt idx="90">
                        <c:v>0.31966165612633402</c:v>
                      </c:pt>
                      <c:pt idx="91">
                        <c:v>0.32621348283860202</c:v>
                      </c:pt>
                      <c:pt idx="92">
                        <c:v>0.33276530955087102</c:v>
                      </c:pt>
                      <c:pt idx="93">
                        <c:v>0.33931713626313997</c:v>
                      </c:pt>
                      <c:pt idx="94">
                        <c:v>0.34586896297540798</c:v>
                      </c:pt>
                      <c:pt idx="95">
                        <c:v>0.35242078968767698</c:v>
                      </c:pt>
                      <c:pt idx="96">
                        <c:v>0.35897261639994599</c:v>
                      </c:pt>
                      <c:pt idx="97">
                        <c:v>0.36552444311221399</c:v>
                      </c:pt>
                      <c:pt idx="98">
                        <c:v>0.372076269824483</c:v>
                      </c:pt>
                      <c:pt idx="99">
                        <c:v>0.378628096536752</c:v>
                      </c:pt>
                      <c:pt idx="100">
                        <c:v>0.38517992324902101</c:v>
                      </c:pt>
                      <c:pt idx="101">
                        <c:v>0.39173174996128901</c:v>
                      </c:pt>
                      <c:pt idx="102">
                        <c:v>0.39828357667355802</c:v>
                      </c:pt>
                      <c:pt idx="103">
                        <c:v>0.40483540338582702</c:v>
                      </c:pt>
                      <c:pt idx="104">
                        <c:v>0.41138723009809502</c:v>
                      </c:pt>
                      <c:pt idx="105">
                        <c:v>0.41793905681036397</c:v>
                      </c:pt>
                      <c:pt idx="106">
                        <c:v>0.42449088352263298</c:v>
                      </c:pt>
                      <c:pt idx="107">
                        <c:v>0.43104271023490198</c:v>
                      </c:pt>
                      <c:pt idx="108">
                        <c:v>0.43759453694716999</c:v>
                      </c:pt>
                      <c:pt idx="109">
                        <c:v>0.44414636365943899</c:v>
                      </c:pt>
                      <c:pt idx="110">
                        <c:v>0.450698190371708</c:v>
                      </c:pt>
                      <c:pt idx="111">
                        <c:v>0.457250017083976</c:v>
                      </c:pt>
                      <c:pt idx="112">
                        <c:v>0.46380184379624501</c:v>
                      </c:pt>
                      <c:pt idx="113">
                        <c:v>0.47035367050851401</c:v>
                      </c:pt>
                      <c:pt idx="114">
                        <c:v>0.47690549722078202</c:v>
                      </c:pt>
                      <c:pt idx="115">
                        <c:v>0.48345732393305102</c:v>
                      </c:pt>
                      <c:pt idx="116">
                        <c:v>0.49000915064532002</c:v>
                      </c:pt>
                      <c:pt idx="117">
                        <c:v>0.49656097735758897</c:v>
                      </c:pt>
                      <c:pt idx="118">
                        <c:v>0.50311280406985703</c:v>
                      </c:pt>
                      <c:pt idx="119">
                        <c:v>0.50966463078212598</c:v>
                      </c:pt>
                      <c:pt idx="120">
                        <c:v>0.51621645749439504</c:v>
                      </c:pt>
                      <c:pt idx="121">
                        <c:v>0.52276828420666299</c:v>
                      </c:pt>
                      <c:pt idx="122">
                        <c:v>0.52932011091893205</c:v>
                      </c:pt>
                      <c:pt idx="123">
                        <c:v>0.535871937631201</c:v>
                      </c:pt>
                      <c:pt idx="124">
                        <c:v>0.54242376434346895</c:v>
                      </c:pt>
                      <c:pt idx="125">
                        <c:v>0.54897559105573801</c:v>
                      </c:pt>
                      <c:pt idx="126">
                        <c:v>0.55552741776800696</c:v>
                      </c:pt>
                      <c:pt idx="127">
                        <c:v>0.56207924448027502</c:v>
                      </c:pt>
                      <c:pt idx="128">
                        <c:v>0.56863107119254397</c:v>
                      </c:pt>
                      <c:pt idx="129">
                        <c:v>0.57518289790481303</c:v>
                      </c:pt>
                      <c:pt idx="130">
                        <c:v>0.58173472461708098</c:v>
                      </c:pt>
                      <c:pt idx="131">
                        <c:v>0.58828655132935004</c:v>
                      </c:pt>
                      <c:pt idx="132">
                        <c:v>0.59483837804161899</c:v>
                      </c:pt>
                      <c:pt idx="133">
                        <c:v>0.60139020475388805</c:v>
                      </c:pt>
                      <c:pt idx="134">
                        <c:v>0.607942031466156</c:v>
                      </c:pt>
                      <c:pt idx="135">
                        <c:v>0.61449385817842495</c:v>
                      </c:pt>
                      <c:pt idx="136">
                        <c:v>0.62104568489069401</c:v>
                      </c:pt>
                      <c:pt idx="137">
                        <c:v>0.62759751160296295</c:v>
                      </c:pt>
                      <c:pt idx="138">
                        <c:v>0.63414933831523101</c:v>
                      </c:pt>
                      <c:pt idx="139">
                        <c:v>0.64070116502749996</c:v>
                      </c:pt>
                      <c:pt idx="140">
                        <c:v>0.64725299173976902</c:v>
                      </c:pt>
                      <c:pt idx="141">
                        <c:v>0.65380481845203697</c:v>
                      </c:pt>
                      <c:pt idx="142">
                        <c:v>0.66035664516430603</c:v>
                      </c:pt>
                      <c:pt idx="143">
                        <c:v>0.66690847187657498</c:v>
                      </c:pt>
                      <c:pt idx="144">
                        <c:v>0.67346029858884404</c:v>
                      </c:pt>
                      <c:pt idx="145">
                        <c:v>0.68001212530111199</c:v>
                      </c:pt>
                      <c:pt idx="146">
                        <c:v>0.68656395201338105</c:v>
                      </c:pt>
                      <c:pt idx="147">
                        <c:v>0.69311577872565</c:v>
                      </c:pt>
                      <c:pt idx="148">
                        <c:v>0.69966760543791795</c:v>
                      </c:pt>
                      <c:pt idx="149">
                        <c:v>0.70621943215018701</c:v>
                      </c:pt>
                      <c:pt idx="150">
                        <c:v>0.71277125886245596</c:v>
                      </c:pt>
                      <c:pt idx="151">
                        <c:v>0.71932308557472402</c:v>
                      </c:pt>
                      <c:pt idx="152">
                        <c:v>0.72587491228699297</c:v>
                      </c:pt>
                      <c:pt idx="153">
                        <c:v>0.73242673899926203</c:v>
                      </c:pt>
                      <c:pt idx="154">
                        <c:v>0.73897856571152998</c:v>
                      </c:pt>
                      <c:pt idx="155">
                        <c:v>0.74553039242379904</c:v>
                      </c:pt>
                      <c:pt idx="156">
                        <c:v>0.75208221913606799</c:v>
                      </c:pt>
                      <c:pt idx="157">
                        <c:v>0.75863404584833705</c:v>
                      </c:pt>
                      <c:pt idx="158">
                        <c:v>0.765185872560605</c:v>
                      </c:pt>
                      <c:pt idx="159">
                        <c:v>0.77173769927287394</c:v>
                      </c:pt>
                      <c:pt idx="160">
                        <c:v>0.778289525985143</c:v>
                      </c:pt>
                      <c:pt idx="161">
                        <c:v>0.78484135269741095</c:v>
                      </c:pt>
                      <c:pt idx="162">
                        <c:v>0.79139317940968001</c:v>
                      </c:pt>
                      <c:pt idx="163">
                        <c:v>0.79794500612194896</c:v>
                      </c:pt>
                      <c:pt idx="164">
                        <c:v>0.80449683283421702</c:v>
                      </c:pt>
                      <c:pt idx="165">
                        <c:v>0.81104865954648597</c:v>
                      </c:pt>
                      <c:pt idx="166">
                        <c:v>0.81760048625875503</c:v>
                      </c:pt>
                      <c:pt idx="167">
                        <c:v>0.82415231297102298</c:v>
                      </c:pt>
                      <c:pt idx="168">
                        <c:v>0.83070413968329204</c:v>
                      </c:pt>
                      <c:pt idx="169">
                        <c:v>0.83725596639556099</c:v>
                      </c:pt>
                      <c:pt idx="170">
                        <c:v>0.84380779310783005</c:v>
                      </c:pt>
                      <c:pt idx="171">
                        <c:v>0.850359619820098</c:v>
                      </c:pt>
                      <c:pt idx="172">
                        <c:v>0.85691144653236695</c:v>
                      </c:pt>
                      <c:pt idx="173">
                        <c:v>0.86346327324463601</c:v>
                      </c:pt>
                      <c:pt idx="174">
                        <c:v>0.87001509995690396</c:v>
                      </c:pt>
                      <c:pt idx="175">
                        <c:v>0.87656692666917302</c:v>
                      </c:pt>
                      <c:pt idx="176">
                        <c:v>0.88311875338144197</c:v>
                      </c:pt>
                      <c:pt idx="177">
                        <c:v>0.88967058009371103</c:v>
                      </c:pt>
                      <c:pt idx="178">
                        <c:v>0.89622240680597898</c:v>
                      </c:pt>
                      <c:pt idx="179">
                        <c:v>0.90277423351824804</c:v>
                      </c:pt>
                      <c:pt idx="180">
                        <c:v>0.90932606023051699</c:v>
                      </c:pt>
                      <c:pt idx="181">
                        <c:v>0.91587788694278605</c:v>
                      </c:pt>
                      <c:pt idx="182">
                        <c:v>0.922429713655054</c:v>
                      </c:pt>
                      <c:pt idx="183">
                        <c:v>0.92898154036732306</c:v>
                      </c:pt>
                      <c:pt idx="184">
                        <c:v>0.935533367079592</c:v>
                      </c:pt>
                      <c:pt idx="185">
                        <c:v>0.94208519379185995</c:v>
                      </c:pt>
                      <c:pt idx="186">
                        <c:v>0.94863702050412901</c:v>
                      </c:pt>
                      <c:pt idx="187">
                        <c:v>0.95518884721639796</c:v>
                      </c:pt>
                      <c:pt idx="188">
                        <c:v>0.96174067392866602</c:v>
                      </c:pt>
                      <c:pt idx="189">
                        <c:v>0.96829250064093497</c:v>
                      </c:pt>
                      <c:pt idx="190">
                        <c:v>0.97484432735320403</c:v>
                      </c:pt>
                      <c:pt idx="191">
                        <c:v>0.98139615406547198</c:v>
                      </c:pt>
                      <c:pt idx="192">
                        <c:v>0.98794798077774104</c:v>
                      </c:pt>
                      <c:pt idx="193">
                        <c:v>0.99449980749000999</c:v>
                      </c:pt>
                      <c:pt idx="194">
                        <c:v>1.0010516342022799</c:v>
                      </c:pt>
                      <c:pt idx="195">
                        <c:v>1.0076034609145501</c:v>
                      </c:pt>
                      <c:pt idx="196">
                        <c:v>1.0141552876268201</c:v>
                      </c:pt>
                      <c:pt idx="197">
                        <c:v>1.02070711433908</c:v>
                      </c:pt>
                      <c:pt idx="198">
                        <c:v>1.02725894105135</c:v>
                      </c:pt>
                      <c:pt idx="199">
                        <c:v>1.0338107677636199</c:v>
                      </c:pt>
                      <c:pt idx="200">
                        <c:v>1.0403625944758901</c:v>
                      </c:pt>
                      <c:pt idx="201">
                        <c:v>1.04691442118816</c:v>
                      </c:pt>
                      <c:pt idx="202">
                        <c:v>1.05346624790043</c:v>
                      </c:pt>
                      <c:pt idx="203">
                        <c:v>1.0600180746126999</c:v>
                      </c:pt>
                      <c:pt idx="204">
                        <c:v>1.0665699013249701</c:v>
                      </c:pt>
                      <c:pt idx="205">
                        <c:v>1.07312172803723</c:v>
                      </c:pt>
                      <c:pt idx="206">
                        <c:v>1.0796735547495</c:v>
                      </c:pt>
                      <c:pt idx="207">
                        <c:v>1.0862253814617699</c:v>
                      </c:pt>
                      <c:pt idx="208">
                        <c:v>1.0927772081740399</c:v>
                      </c:pt>
                      <c:pt idx="209">
                        <c:v>1.0993290348863101</c:v>
                      </c:pt>
                      <c:pt idx="210">
                        <c:v>1.10588086159858</c:v>
                      </c:pt>
                      <c:pt idx="211">
                        <c:v>1.11243268831085</c:v>
                      </c:pt>
                      <c:pt idx="212">
                        <c:v>1.1189845150231199</c:v>
                      </c:pt>
                      <c:pt idx="213">
                        <c:v>1.1255363417353801</c:v>
                      </c:pt>
                      <c:pt idx="214">
                        <c:v>1.13208816844765</c:v>
                      </c:pt>
                      <c:pt idx="215">
                        <c:v>1.13863999515992</c:v>
                      </c:pt>
                      <c:pt idx="216">
                        <c:v>1.1451918218721899</c:v>
                      </c:pt>
                      <c:pt idx="217">
                        <c:v>1.1517436485844601</c:v>
                      </c:pt>
                      <c:pt idx="218">
                        <c:v>1.15829547529673</c:v>
                      </c:pt>
                      <c:pt idx="219">
                        <c:v>1.164847302009</c:v>
                      </c:pt>
                      <c:pt idx="220">
                        <c:v>1.17139912872126</c:v>
                      </c:pt>
                      <c:pt idx="221">
                        <c:v>1.1779509554335299</c:v>
                      </c:pt>
                      <c:pt idx="222">
                        <c:v>1.1845027821458001</c:v>
                      </c:pt>
                      <c:pt idx="223">
                        <c:v>1.19105460885807</c:v>
                      </c:pt>
                      <c:pt idx="224">
                        <c:v>1.19760643557034</c:v>
                      </c:pt>
                      <c:pt idx="225">
                        <c:v>1.2041582622826099</c:v>
                      </c:pt>
                      <c:pt idx="226">
                        <c:v>1.2107100889948801</c:v>
                      </c:pt>
                      <c:pt idx="227">
                        <c:v>1.21726191570715</c:v>
                      </c:pt>
                      <c:pt idx="228">
                        <c:v>1.22381374241941</c:v>
                      </c:pt>
                      <c:pt idx="229">
                        <c:v>1.2303655691316799</c:v>
                      </c:pt>
                      <c:pt idx="230">
                        <c:v>1.2369173958439501</c:v>
                      </c:pt>
                      <c:pt idx="231">
                        <c:v>1.2434692225562201</c:v>
                      </c:pt>
                      <c:pt idx="232">
                        <c:v>1.25002104926849</c:v>
                      </c:pt>
                      <c:pt idx="233">
                        <c:v>1.25657287598076</c:v>
                      </c:pt>
                      <c:pt idx="234">
                        <c:v>1.2631247026930299</c:v>
                      </c:pt>
                      <c:pt idx="235">
                        <c:v>1.2696765294053001</c:v>
                      </c:pt>
                      <c:pt idx="236">
                        <c:v>1.27622835611756</c:v>
                      </c:pt>
                      <c:pt idx="237">
                        <c:v>1.28278018282983</c:v>
                      </c:pt>
                      <c:pt idx="238">
                        <c:v>1.2893320095420999</c:v>
                      </c:pt>
                      <c:pt idx="239">
                        <c:v>1.2958838362543701</c:v>
                      </c:pt>
                      <c:pt idx="240">
                        <c:v>1.30243566296664</c:v>
                      </c:pt>
                      <c:pt idx="241">
                        <c:v>1.30898748967891</c:v>
                      </c:pt>
                      <c:pt idx="242">
                        <c:v>1.3155393163911799</c:v>
                      </c:pt>
                      <c:pt idx="243">
                        <c:v>1.3220911431034399</c:v>
                      </c:pt>
                      <c:pt idx="244">
                        <c:v>1.3286429698157101</c:v>
                      </c:pt>
                      <c:pt idx="245">
                        <c:v>1.33519479652798</c:v>
                      </c:pt>
                      <c:pt idx="246">
                        <c:v>1.34174662324025</c:v>
                      </c:pt>
                      <c:pt idx="247">
                        <c:v>1.3482984499525199</c:v>
                      </c:pt>
                      <c:pt idx="248">
                        <c:v>1.3548502766647901</c:v>
                      </c:pt>
                      <c:pt idx="249">
                        <c:v>1.36140210337706</c:v>
                      </c:pt>
                      <c:pt idx="250">
                        <c:v>1.36795393008933</c:v>
                      </c:pt>
                      <c:pt idx="251">
                        <c:v>1.3745057568015899</c:v>
                      </c:pt>
                      <c:pt idx="252">
                        <c:v>1.3810575835138601</c:v>
                      </c:pt>
                      <c:pt idx="253">
                        <c:v>1.38760941022613</c:v>
                      </c:pt>
                      <c:pt idx="254">
                        <c:v>1.3941612369384</c:v>
                      </c:pt>
                      <c:pt idx="255">
                        <c:v>1.4007130636506699</c:v>
                      </c:pt>
                      <c:pt idx="256">
                        <c:v>1.4072648903629399</c:v>
                      </c:pt>
                      <c:pt idx="257">
                        <c:v>1.4138167170752101</c:v>
                      </c:pt>
                      <c:pt idx="258">
                        <c:v>1.42036854378748</c:v>
                      </c:pt>
                      <c:pt idx="259">
                        <c:v>1.42692037049974</c:v>
                      </c:pt>
                      <c:pt idx="260">
                        <c:v>1.4334721972120099</c:v>
                      </c:pt>
                      <c:pt idx="261">
                        <c:v>1.4400240239242801</c:v>
                      </c:pt>
                      <c:pt idx="262">
                        <c:v>1.44657585063655</c:v>
                      </c:pt>
                      <c:pt idx="263">
                        <c:v>1.45312767734882</c:v>
                      </c:pt>
                      <c:pt idx="264">
                        <c:v>1.4596795040610899</c:v>
                      </c:pt>
                      <c:pt idx="265">
                        <c:v>1.4662313307733601</c:v>
                      </c:pt>
                      <c:pt idx="266">
                        <c:v>1.47278315748563</c:v>
                      </c:pt>
                      <c:pt idx="267">
                        <c:v>1.47933498419789</c:v>
                      </c:pt>
                      <c:pt idx="268">
                        <c:v>1.4858868109101599</c:v>
                      </c:pt>
                      <c:pt idx="269">
                        <c:v>1.4924386376224299</c:v>
                      </c:pt>
                      <c:pt idx="270">
                        <c:v>1.4989904643347001</c:v>
                      </c:pt>
                      <c:pt idx="271">
                        <c:v>1.50554229104697</c:v>
                      </c:pt>
                      <c:pt idx="272">
                        <c:v>1.51209411775924</c:v>
                      </c:pt>
                      <c:pt idx="273">
                        <c:v>1.5186459444715099</c:v>
                      </c:pt>
                      <c:pt idx="274">
                        <c:v>1.5251977711837701</c:v>
                      </c:pt>
                      <c:pt idx="275">
                        <c:v>1.53174959789604</c:v>
                      </c:pt>
                      <c:pt idx="276">
                        <c:v>1.53830142460831</c:v>
                      </c:pt>
                      <c:pt idx="277">
                        <c:v>1.5448532513205799</c:v>
                      </c:pt>
                      <c:pt idx="278">
                        <c:v>1.5514050780328501</c:v>
                      </c:pt>
                      <c:pt idx="279">
                        <c:v>1.5579569047451201</c:v>
                      </c:pt>
                      <c:pt idx="280">
                        <c:v>1.56450873145739</c:v>
                      </c:pt>
                      <c:pt idx="281">
                        <c:v>1.5710605581696599</c:v>
                      </c:pt>
                      <c:pt idx="282">
                        <c:v>1.5776123848819199</c:v>
                      </c:pt>
                      <c:pt idx="283">
                        <c:v>1.5841642115941901</c:v>
                      </c:pt>
                      <c:pt idx="284">
                        <c:v>1.59071603830646</c:v>
                      </c:pt>
                      <c:pt idx="285">
                        <c:v>1.59726786501873</c:v>
                      </c:pt>
                      <c:pt idx="286">
                        <c:v>1.6038196917309999</c:v>
                      </c:pt>
                      <c:pt idx="287">
                        <c:v>1.6103715184432701</c:v>
                      </c:pt>
                      <c:pt idx="288">
                        <c:v>1.61692334515554</c:v>
                      </c:pt>
                      <c:pt idx="289">
                        <c:v>1.6234751718678</c:v>
                      </c:pt>
                      <c:pt idx="290">
                        <c:v>1.6300269985800699</c:v>
                      </c:pt>
                      <c:pt idx="291">
                        <c:v>1.6365788252923399</c:v>
                      </c:pt>
                      <c:pt idx="292">
                        <c:v>1.6431306520046101</c:v>
                      </c:pt>
                      <c:pt idx="293">
                        <c:v>1.64968247871688</c:v>
                      </c:pt>
                      <c:pt idx="294">
                        <c:v>1.65623430542915</c:v>
                      </c:pt>
                      <c:pt idx="295">
                        <c:v>1.6627861321414199</c:v>
                      </c:pt>
                      <c:pt idx="296">
                        <c:v>1.6693379588536901</c:v>
                      </c:pt>
                      <c:pt idx="297">
                        <c:v>1.67588978556595</c:v>
                      </c:pt>
                      <c:pt idx="298">
                        <c:v>1.68244161227822</c:v>
                      </c:pt>
                      <c:pt idx="299">
                        <c:v>1.6889934389904899</c:v>
                      </c:pt>
                      <c:pt idx="300">
                        <c:v>1.6955452657027601</c:v>
                      </c:pt>
                      <c:pt idx="301">
                        <c:v>1.70209709241503</c:v>
                      </c:pt>
                      <c:pt idx="302">
                        <c:v>1.7086489191273</c:v>
                      </c:pt>
                      <c:pt idx="303">
                        <c:v>1.7152007458395699</c:v>
                      </c:pt>
                      <c:pt idx="304">
                        <c:v>1.7217525725518401</c:v>
                      </c:pt>
                      <c:pt idx="305">
                        <c:v>1.7283043992641001</c:v>
                      </c:pt>
                      <c:pt idx="306">
                        <c:v>1.73485622597637</c:v>
                      </c:pt>
                      <c:pt idx="307">
                        <c:v>1.74140805268864</c:v>
                      </c:pt>
                      <c:pt idx="308">
                        <c:v>1.7479598794009099</c:v>
                      </c:pt>
                      <c:pt idx="309">
                        <c:v>1.7545117061131801</c:v>
                      </c:pt>
                      <c:pt idx="310">
                        <c:v>1.76106353282545</c:v>
                      </c:pt>
                      <c:pt idx="311">
                        <c:v>1.76761535953772</c:v>
                      </c:pt>
                      <c:pt idx="312">
                        <c:v>1.7741671862499799</c:v>
                      </c:pt>
                      <c:pt idx="313">
                        <c:v>1.7807190129622501</c:v>
                      </c:pt>
                      <c:pt idx="314">
                        <c:v>1.7872708396745201</c:v>
                      </c:pt>
                      <c:pt idx="315">
                        <c:v>1.79382266638679</c:v>
                      </c:pt>
                      <c:pt idx="316">
                        <c:v>1.8003744930990599</c:v>
                      </c:pt>
                      <c:pt idx="317">
                        <c:v>1.8069263198113299</c:v>
                      </c:pt>
                      <c:pt idx="318">
                        <c:v>1.8134781465236001</c:v>
                      </c:pt>
                      <c:pt idx="319">
                        <c:v>1.82002997323587</c:v>
                      </c:pt>
                      <c:pt idx="320">
                        <c:v>1.82658179994813</c:v>
                      </c:pt>
                      <c:pt idx="321">
                        <c:v>1.8331336266603999</c:v>
                      </c:pt>
                      <c:pt idx="322">
                        <c:v>1.8396854533726701</c:v>
                      </c:pt>
                      <c:pt idx="323">
                        <c:v>1.84623728008494</c:v>
                      </c:pt>
                      <c:pt idx="324">
                        <c:v>1.85278910679721</c:v>
                      </c:pt>
                      <c:pt idx="325">
                        <c:v>1.8593409335094799</c:v>
                      </c:pt>
                      <c:pt idx="326">
                        <c:v>1.8658927602217501</c:v>
                      </c:pt>
                      <c:pt idx="327">
                        <c:v>1.87244458693402</c:v>
                      </c:pt>
                      <c:pt idx="328">
                        <c:v>1.87899641364628</c:v>
                      </c:pt>
                      <c:pt idx="329">
                        <c:v>1.88554824035855</c:v>
                      </c:pt>
                      <c:pt idx="330">
                        <c:v>1.8921000670708199</c:v>
                      </c:pt>
                      <c:pt idx="331">
                        <c:v>1.8986518937830901</c:v>
                      </c:pt>
                      <c:pt idx="332">
                        <c:v>1.90520372049536</c:v>
                      </c:pt>
                      <c:pt idx="333">
                        <c:v>1.91175554720763</c:v>
                      </c:pt>
                      <c:pt idx="334">
                        <c:v>1.9183073739198999</c:v>
                      </c:pt>
                      <c:pt idx="335">
                        <c:v>1.9248592006321701</c:v>
                      </c:pt>
                      <c:pt idx="336">
                        <c:v>1.93141102734443</c:v>
                      </c:pt>
                      <c:pt idx="337">
                        <c:v>1.9379628540567</c:v>
                      </c:pt>
                      <c:pt idx="338">
                        <c:v>1.9445146807689699</c:v>
                      </c:pt>
                      <c:pt idx="339">
                        <c:v>1.9510665074812401</c:v>
                      </c:pt>
                      <c:pt idx="340">
                        <c:v>1.9576183341935101</c:v>
                      </c:pt>
                      <c:pt idx="341">
                        <c:v>1.96417016090578</c:v>
                      </c:pt>
                      <c:pt idx="342">
                        <c:v>1.97072198761805</c:v>
                      </c:pt>
                      <c:pt idx="343">
                        <c:v>1.9772738143303099</c:v>
                      </c:pt>
                      <c:pt idx="344">
                        <c:v>1.9838256410425801</c:v>
                      </c:pt>
                      <c:pt idx="345">
                        <c:v>1.99037746775485</c:v>
                      </c:pt>
                      <c:pt idx="346">
                        <c:v>1.99692929446712</c:v>
                      </c:pt>
                      <c:pt idx="347">
                        <c:v>2.0034811211793899</c:v>
                      </c:pt>
                      <c:pt idx="348">
                        <c:v>2.0100329478916601</c:v>
                      </c:pt>
                      <c:pt idx="349">
                        <c:v>2.0165847746039298</c:v>
                      </c:pt>
                      <c:pt idx="350">
                        <c:v>2.0231366013162</c:v>
                      </c:pt>
                      <c:pt idx="351">
                        <c:v>2.0296884280284599</c:v>
                      </c:pt>
                      <c:pt idx="352">
                        <c:v>2.0362402547407301</c:v>
                      </c:pt>
                      <c:pt idx="353">
                        <c:v>2.0427920814529998</c:v>
                      </c:pt>
                      <c:pt idx="354">
                        <c:v>2.04934390816527</c:v>
                      </c:pt>
                      <c:pt idx="355">
                        <c:v>2.0558957348775402</c:v>
                      </c:pt>
                      <c:pt idx="356">
                        <c:v>2.0624475615898099</c:v>
                      </c:pt>
                      <c:pt idx="357">
                        <c:v>2.0689993883020801</c:v>
                      </c:pt>
                      <c:pt idx="358">
                        <c:v>2.0755512150143498</c:v>
                      </c:pt>
                      <c:pt idx="359">
                        <c:v>2.0821030417266102</c:v>
                      </c:pt>
                      <c:pt idx="360">
                        <c:v>2.0886548684388799</c:v>
                      </c:pt>
                      <c:pt idx="361">
                        <c:v>2.0952066951511501</c:v>
                      </c:pt>
                      <c:pt idx="362">
                        <c:v>2.1017585218634198</c:v>
                      </c:pt>
                      <c:pt idx="363">
                        <c:v>2.10831034857569</c:v>
                      </c:pt>
                      <c:pt idx="364">
                        <c:v>2.1148621752879602</c:v>
                      </c:pt>
                      <c:pt idx="365">
                        <c:v>2.1214140020002299</c:v>
                      </c:pt>
                      <c:pt idx="366">
                        <c:v>2.1279658287125001</c:v>
                      </c:pt>
                      <c:pt idx="367">
                        <c:v>2.13451765542476</c:v>
                      </c:pt>
                      <c:pt idx="368">
                        <c:v>2.1410694821370302</c:v>
                      </c:pt>
                      <c:pt idx="369">
                        <c:v>2.1476213088492999</c:v>
                      </c:pt>
                      <c:pt idx="370">
                        <c:v>2.1541731355615701</c:v>
                      </c:pt>
                      <c:pt idx="371">
                        <c:v>2.1607249622738398</c:v>
                      </c:pt>
                      <c:pt idx="372">
                        <c:v>2.16727678898611</c:v>
                      </c:pt>
                      <c:pt idx="373">
                        <c:v>2.1738286156983802</c:v>
                      </c:pt>
                      <c:pt idx="374">
                        <c:v>2.1803804424106401</c:v>
                      </c:pt>
                      <c:pt idx="375">
                        <c:v>2.1869322691229098</c:v>
                      </c:pt>
                      <c:pt idx="376">
                        <c:v>2.19348409583518</c:v>
                      </c:pt>
                      <c:pt idx="377">
                        <c:v>2.2000359225474502</c:v>
                      </c:pt>
                      <c:pt idx="378">
                        <c:v>2.2065877492597199</c:v>
                      </c:pt>
                      <c:pt idx="379">
                        <c:v>2.2131395759719901</c:v>
                      </c:pt>
                      <c:pt idx="380">
                        <c:v>2.2196914026842598</c:v>
                      </c:pt>
                      <c:pt idx="381">
                        <c:v>2.22624322939653</c:v>
                      </c:pt>
                      <c:pt idx="382">
                        <c:v>2.2327950561087899</c:v>
                      </c:pt>
                      <c:pt idx="383">
                        <c:v>2.2393468828210601</c:v>
                      </c:pt>
                      <c:pt idx="384">
                        <c:v>2.2458987095333298</c:v>
                      </c:pt>
                      <c:pt idx="385">
                        <c:v>2.2524505362456</c:v>
                      </c:pt>
                      <c:pt idx="386">
                        <c:v>2.2590023629578702</c:v>
                      </c:pt>
                      <c:pt idx="387">
                        <c:v>2.2655541896701399</c:v>
                      </c:pt>
                      <c:pt idx="388">
                        <c:v>2.2721060163824101</c:v>
                      </c:pt>
                      <c:pt idx="389">
                        <c:v>2.2786578430946798</c:v>
                      </c:pt>
                      <c:pt idx="390">
                        <c:v>2.2852096698069402</c:v>
                      </c:pt>
                      <c:pt idx="391">
                        <c:v>2.2917614965192099</c:v>
                      </c:pt>
                      <c:pt idx="392">
                        <c:v>2.2983133232314801</c:v>
                      </c:pt>
                      <c:pt idx="393">
                        <c:v>2.3048651499437498</c:v>
                      </c:pt>
                      <c:pt idx="394">
                        <c:v>2.31141697665602</c:v>
                      </c:pt>
                      <c:pt idx="395">
                        <c:v>2.3179688033682901</c:v>
                      </c:pt>
                      <c:pt idx="396">
                        <c:v>2.3245206300805599</c:v>
                      </c:pt>
                      <c:pt idx="397">
                        <c:v>2.3310724567928198</c:v>
                      </c:pt>
                      <c:pt idx="398">
                        <c:v>2.33762428350509</c:v>
                      </c:pt>
                      <c:pt idx="399">
                        <c:v>2.3441761102173602</c:v>
                      </c:pt>
                      <c:pt idx="400">
                        <c:v>2.3507279369296299</c:v>
                      </c:pt>
                      <c:pt idx="401">
                        <c:v>2.3572797636419001</c:v>
                      </c:pt>
                      <c:pt idx="402">
                        <c:v>2.3638315903541698</c:v>
                      </c:pt>
                      <c:pt idx="403">
                        <c:v>2.37038341706644</c:v>
                      </c:pt>
                      <c:pt idx="404">
                        <c:v>2.3769352437787101</c:v>
                      </c:pt>
                      <c:pt idx="405">
                        <c:v>2.3834870704909701</c:v>
                      </c:pt>
                      <c:pt idx="406">
                        <c:v>2.3900388972032398</c:v>
                      </c:pt>
                      <c:pt idx="407">
                        <c:v>2.39659072391551</c:v>
                      </c:pt>
                      <c:pt idx="408">
                        <c:v>2.4031425506277801</c:v>
                      </c:pt>
                      <c:pt idx="409">
                        <c:v>2.4096943773400499</c:v>
                      </c:pt>
                      <c:pt idx="410">
                        <c:v>2.41624620405232</c:v>
                      </c:pt>
                      <c:pt idx="411">
                        <c:v>2.4227980307645902</c:v>
                      </c:pt>
                      <c:pt idx="412">
                        <c:v>2.4293498574768599</c:v>
                      </c:pt>
                      <c:pt idx="413">
                        <c:v>2.4359016841891199</c:v>
                      </c:pt>
                      <c:pt idx="414">
                        <c:v>2.4424535109013901</c:v>
                      </c:pt>
                      <c:pt idx="415">
                        <c:v>2.4490053376136598</c:v>
                      </c:pt>
                      <c:pt idx="416">
                        <c:v>2.45555716432593</c:v>
                      </c:pt>
                      <c:pt idx="417">
                        <c:v>2.4621089910382001</c:v>
                      </c:pt>
                      <c:pt idx="418">
                        <c:v>2.4686608177504699</c:v>
                      </c:pt>
                      <c:pt idx="419">
                        <c:v>2.47521264446274</c:v>
                      </c:pt>
                      <c:pt idx="420">
                        <c:v>2.481764471175</c:v>
                      </c:pt>
                      <c:pt idx="421">
                        <c:v>2.4883162978872702</c:v>
                      </c:pt>
                      <c:pt idx="422">
                        <c:v>2.4948681245995399</c:v>
                      </c:pt>
                      <c:pt idx="423">
                        <c:v>2.5014199513118101</c:v>
                      </c:pt>
                      <c:pt idx="424">
                        <c:v>2.5079717780240798</c:v>
                      </c:pt>
                      <c:pt idx="425">
                        <c:v>2.5145236047363499</c:v>
                      </c:pt>
                      <c:pt idx="426">
                        <c:v>2.5210754314486201</c:v>
                      </c:pt>
                      <c:pt idx="427">
                        <c:v>2.5276272581608898</c:v>
                      </c:pt>
                      <c:pt idx="428">
                        <c:v>2.5341790848731498</c:v>
                      </c:pt>
                      <c:pt idx="429">
                        <c:v>2.54073091158542</c:v>
                      </c:pt>
                      <c:pt idx="430">
                        <c:v>2.5472827382976901</c:v>
                      </c:pt>
                      <c:pt idx="431">
                        <c:v>2.5538345650099599</c:v>
                      </c:pt>
                      <c:pt idx="432">
                        <c:v>2.56038639172223</c:v>
                      </c:pt>
                      <c:pt idx="433">
                        <c:v>2.5669382184345002</c:v>
                      </c:pt>
                      <c:pt idx="434">
                        <c:v>2.5734900451467699</c:v>
                      </c:pt>
                      <c:pt idx="435">
                        <c:v>2.5800418718590401</c:v>
                      </c:pt>
                      <c:pt idx="436">
                        <c:v>2.5865936985713001</c:v>
                      </c:pt>
                      <c:pt idx="437">
                        <c:v>2.5931455252835698</c:v>
                      </c:pt>
                      <c:pt idx="438">
                        <c:v>2.59969735199584</c:v>
                      </c:pt>
                      <c:pt idx="439">
                        <c:v>2.6062491787081101</c:v>
                      </c:pt>
                      <c:pt idx="440">
                        <c:v>2.6128010054203799</c:v>
                      </c:pt>
                      <c:pt idx="441">
                        <c:v>2.61935283213265</c:v>
                      </c:pt>
                      <c:pt idx="442">
                        <c:v>2.6259046588449202</c:v>
                      </c:pt>
                      <c:pt idx="443">
                        <c:v>2.6324564855571801</c:v>
                      </c:pt>
                      <c:pt idx="444">
                        <c:v>2.6390083122694499</c:v>
                      </c:pt>
                      <c:pt idx="445">
                        <c:v>2.64556013898172</c:v>
                      </c:pt>
                      <c:pt idx="446">
                        <c:v>2.6521119656939902</c:v>
                      </c:pt>
                      <c:pt idx="447">
                        <c:v>2.6586637924062599</c:v>
                      </c:pt>
                      <c:pt idx="448">
                        <c:v>2.6652156191185301</c:v>
                      </c:pt>
                      <c:pt idx="449">
                        <c:v>2.6717674458307998</c:v>
                      </c:pt>
                      <c:pt idx="450">
                        <c:v>2.67831927254307</c:v>
                      </c:pt>
                      <c:pt idx="451">
                        <c:v>2.68487109925533</c:v>
                      </c:pt>
                      <c:pt idx="452">
                        <c:v>2.6914229259676001</c:v>
                      </c:pt>
                      <c:pt idx="453">
                        <c:v>2.6979747526798699</c:v>
                      </c:pt>
                      <c:pt idx="454">
                        <c:v>2.70452657939214</c:v>
                      </c:pt>
                      <c:pt idx="455">
                        <c:v>2.7110784061044102</c:v>
                      </c:pt>
                      <c:pt idx="456">
                        <c:v>2.7176302328166799</c:v>
                      </c:pt>
                      <c:pt idx="457">
                        <c:v>2.7241820595289501</c:v>
                      </c:pt>
                      <c:pt idx="458">
                        <c:v>2.7307338862412198</c:v>
                      </c:pt>
                      <c:pt idx="459">
                        <c:v>2.7372857129534802</c:v>
                      </c:pt>
                      <c:pt idx="460">
                        <c:v>2.7438375396657499</c:v>
                      </c:pt>
                      <c:pt idx="461">
                        <c:v>2.7503893663780201</c:v>
                      </c:pt>
                      <c:pt idx="462">
                        <c:v>2.7569411930902898</c:v>
                      </c:pt>
                      <c:pt idx="463">
                        <c:v>2.76349301980256</c:v>
                      </c:pt>
                      <c:pt idx="464">
                        <c:v>2.7700448465148302</c:v>
                      </c:pt>
                      <c:pt idx="465">
                        <c:v>2.7765966732270999</c:v>
                      </c:pt>
                      <c:pt idx="466">
                        <c:v>2.7831484999393701</c:v>
                      </c:pt>
                      <c:pt idx="467">
                        <c:v>2.78970032665163</c:v>
                      </c:pt>
                      <c:pt idx="468">
                        <c:v>2.7962521533639002</c:v>
                      </c:pt>
                      <c:pt idx="469">
                        <c:v>2.8028039800761699</c:v>
                      </c:pt>
                      <c:pt idx="470">
                        <c:v>2.8093558067884401</c:v>
                      </c:pt>
                      <c:pt idx="471">
                        <c:v>2.8159076335007098</c:v>
                      </c:pt>
                      <c:pt idx="472">
                        <c:v>2.82245946021298</c:v>
                      </c:pt>
                      <c:pt idx="473">
                        <c:v>2.8290112869252502</c:v>
                      </c:pt>
                      <c:pt idx="474">
                        <c:v>2.8355631136375101</c:v>
                      </c:pt>
                      <c:pt idx="475">
                        <c:v>2.8421149403497799</c:v>
                      </c:pt>
                      <c:pt idx="476">
                        <c:v>2.84866676706205</c:v>
                      </c:pt>
                      <c:pt idx="477">
                        <c:v>2.8552185937743202</c:v>
                      </c:pt>
                      <c:pt idx="478">
                        <c:v>2.8617704204865899</c:v>
                      </c:pt>
                      <c:pt idx="479">
                        <c:v>2.8683222471988601</c:v>
                      </c:pt>
                      <c:pt idx="480">
                        <c:v>2.8748740739111298</c:v>
                      </c:pt>
                      <c:pt idx="481">
                        <c:v>2.8814259006234</c:v>
                      </c:pt>
                      <c:pt idx="482">
                        <c:v>2.8879777273356599</c:v>
                      </c:pt>
                      <c:pt idx="483">
                        <c:v>2.8945295540479301</c:v>
                      </c:pt>
                      <c:pt idx="484">
                        <c:v>2.9010813807601998</c:v>
                      </c:pt>
                      <c:pt idx="485">
                        <c:v>2.90763320747247</c:v>
                      </c:pt>
                      <c:pt idx="486">
                        <c:v>2.9141850341847402</c:v>
                      </c:pt>
                      <c:pt idx="487">
                        <c:v>2.9207368608970099</c:v>
                      </c:pt>
                      <c:pt idx="488">
                        <c:v>2.9272886876092801</c:v>
                      </c:pt>
                      <c:pt idx="489">
                        <c:v>2.9338405143215498</c:v>
                      </c:pt>
                      <c:pt idx="490">
                        <c:v>2.9403923410338102</c:v>
                      </c:pt>
                      <c:pt idx="491">
                        <c:v>2.9469441677460799</c:v>
                      </c:pt>
                      <c:pt idx="492">
                        <c:v>2.9534959944583501</c:v>
                      </c:pt>
                      <c:pt idx="493">
                        <c:v>2.9600478211706198</c:v>
                      </c:pt>
                      <c:pt idx="494">
                        <c:v>2.96659964788289</c:v>
                      </c:pt>
                      <c:pt idx="495">
                        <c:v>2.9731514745951602</c:v>
                      </c:pt>
                      <c:pt idx="496">
                        <c:v>2.9797033013074299</c:v>
                      </c:pt>
                      <c:pt idx="497">
                        <c:v>2.9862551280197001</c:v>
                      </c:pt>
                      <c:pt idx="498">
                        <c:v>2.99280695473196</c:v>
                      </c:pt>
                      <c:pt idx="499">
                        <c:v>2.9993587814442302</c:v>
                      </c:pt>
                      <c:pt idx="500">
                        <c:v>3.0059106081564999</c:v>
                      </c:pt>
                      <c:pt idx="501">
                        <c:v>3.0124624348687701</c:v>
                      </c:pt>
                      <c:pt idx="502">
                        <c:v>3.0190142615810398</c:v>
                      </c:pt>
                      <c:pt idx="503">
                        <c:v>3.02556608829331</c:v>
                      </c:pt>
                      <c:pt idx="504">
                        <c:v>3.0321179150055801</c:v>
                      </c:pt>
                      <c:pt idx="505">
                        <c:v>3.0386697417178401</c:v>
                      </c:pt>
                      <c:pt idx="506">
                        <c:v>3.0452215684301098</c:v>
                      </c:pt>
                      <c:pt idx="507">
                        <c:v>3.05177339514238</c:v>
                      </c:pt>
                      <c:pt idx="508">
                        <c:v>3.0583252218546502</c:v>
                      </c:pt>
                      <c:pt idx="509">
                        <c:v>3.0648770485669199</c:v>
                      </c:pt>
                      <c:pt idx="510">
                        <c:v>3.0714288752791901</c:v>
                      </c:pt>
                      <c:pt idx="511">
                        <c:v>3.0779807019914598</c:v>
                      </c:pt>
                      <c:pt idx="512">
                        <c:v>3.08453252870373</c:v>
                      </c:pt>
                      <c:pt idx="513">
                        <c:v>3.0910843554159899</c:v>
                      </c:pt>
                      <c:pt idx="514">
                        <c:v>3.0976361821282601</c:v>
                      </c:pt>
                      <c:pt idx="515">
                        <c:v>3.1041880088405298</c:v>
                      </c:pt>
                      <c:pt idx="516">
                        <c:v>3.1107398355528</c:v>
                      </c:pt>
                      <c:pt idx="517">
                        <c:v>3.1172916622650702</c:v>
                      </c:pt>
                      <c:pt idx="518">
                        <c:v>3.1238434889773399</c:v>
                      </c:pt>
                      <c:pt idx="519">
                        <c:v>3.13039531568961</c:v>
                      </c:pt>
                      <c:pt idx="520">
                        <c:v>3.13694714240187</c:v>
                      </c:pt>
                      <c:pt idx="521">
                        <c:v>3.1434989691141402</c:v>
                      </c:pt>
                      <c:pt idx="522">
                        <c:v>3.1500507958264099</c:v>
                      </c:pt>
                      <c:pt idx="523">
                        <c:v>3.1566026225386801</c:v>
                      </c:pt>
                      <c:pt idx="524">
                        <c:v>3.1631544492509498</c:v>
                      </c:pt>
                      <c:pt idx="525">
                        <c:v>3.16970627596322</c:v>
                      </c:pt>
                      <c:pt idx="526">
                        <c:v>3.1762581026754901</c:v>
                      </c:pt>
                      <c:pt idx="527">
                        <c:v>3.1828099293877599</c:v>
                      </c:pt>
                      <c:pt idx="528">
                        <c:v>3.1893617561000198</c:v>
                      </c:pt>
                      <c:pt idx="529">
                        <c:v>3.19591358281229</c:v>
                      </c:pt>
                      <c:pt idx="530">
                        <c:v>3.2024654095245602</c:v>
                      </c:pt>
                      <c:pt idx="531">
                        <c:v>3.2090172362368299</c:v>
                      </c:pt>
                      <c:pt idx="532">
                        <c:v>3.2155690629491001</c:v>
                      </c:pt>
                      <c:pt idx="533">
                        <c:v>3.2221208896613698</c:v>
                      </c:pt>
                      <c:pt idx="534">
                        <c:v>3.22867271637364</c:v>
                      </c:pt>
                      <c:pt idx="535">
                        <c:v>3.2352245430859101</c:v>
                      </c:pt>
                      <c:pt idx="536">
                        <c:v>3.2417763697981701</c:v>
                      </c:pt>
                      <c:pt idx="537">
                        <c:v>3.2483281965104398</c:v>
                      </c:pt>
                      <c:pt idx="538">
                        <c:v>3.25488002322271</c:v>
                      </c:pt>
                      <c:pt idx="539">
                        <c:v>3.2614318499349801</c:v>
                      </c:pt>
                      <c:pt idx="540">
                        <c:v>3.2679836766472499</c:v>
                      </c:pt>
                      <c:pt idx="541">
                        <c:v>3.27453550335952</c:v>
                      </c:pt>
                      <c:pt idx="542">
                        <c:v>3.2810873300717902</c:v>
                      </c:pt>
                      <c:pt idx="543">
                        <c:v>3.2876391567840502</c:v>
                      </c:pt>
                      <c:pt idx="544">
                        <c:v>3.2941909834963199</c:v>
                      </c:pt>
                      <c:pt idx="545">
                        <c:v>3.3007428102085901</c:v>
                      </c:pt>
                      <c:pt idx="546">
                        <c:v>3.3072946369208598</c:v>
                      </c:pt>
                      <c:pt idx="547">
                        <c:v>3.31384646363313</c:v>
                      </c:pt>
                      <c:pt idx="548">
                        <c:v>3.3203982903454001</c:v>
                      </c:pt>
                      <c:pt idx="549">
                        <c:v>3.3269501170576699</c:v>
                      </c:pt>
                      <c:pt idx="550">
                        <c:v>3.33350194376994</c:v>
                      </c:pt>
                      <c:pt idx="551">
                        <c:v>3.3400537704822</c:v>
                      </c:pt>
                      <c:pt idx="552">
                        <c:v>3.3466055971944701</c:v>
                      </c:pt>
                      <c:pt idx="553">
                        <c:v>3.3531574239067399</c:v>
                      </c:pt>
                      <c:pt idx="554">
                        <c:v>3.35970925061901</c:v>
                      </c:pt>
                      <c:pt idx="555">
                        <c:v>3.3662610773312802</c:v>
                      </c:pt>
                      <c:pt idx="556">
                        <c:v>3.3728129040435499</c:v>
                      </c:pt>
                      <c:pt idx="557">
                        <c:v>3.3793647307558201</c:v>
                      </c:pt>
                      <c:pt idx="558">
                        <c:v>3.3859165574680898</c:v>
                      </c:pt>
                      <c:pt idx="559">
                        <c:v>3.3924683841803498</c:v>
                      </c:pt>
                      <c:pt idx="560">
                        <c:v>3.39902021089262</c:v>
                      </c:pt>
                      <c:pt idx="561">
                        <c:v>3.4055720376048901</c:v>
                      </c:pt>
                      <c:pt idx="562">
                        <c:v>3.4121238643171599</c:v>
                      </c:pt>
                      <c:pt idx="563">
                        <c:v>3.41867569102943</c:v>
                      </c:pt>
                      <c:pt idx="564">
                        <c:v>3.4252275177417002</c:v>
                      </c:pt>
                      <c:pt idx="565">
                        <c:v>3.4317793444539699</c:v>
                      </c:pt>
                      <c:pt idx="566">
                        <c:v>3.4383311711662299</c:v>
                      </c:pt>
                      <c:pt idx="567">
                        <c:v>3.4448829978785001</c:v>
                      </c:pt>
                      <c:pt idx="568">
                        <c:v>3.4514348245907698</c:v>
                      </c:pt>
                      <c:pt idx="569">
                        <c:v>3.4579866513030399</c:v>
                      </c:pt>
                      <c:pt idx="570">
                        <c:v>3.4645384780153101</c:v>
                      </c:pt>
                      <c:pt idx="571">
                        <c:v>3.4710903047275798</c:v>
                      </c:pt>
                      <c:pt idx="572">
                        <c:v>3.47764213143985</c:v>
                      </c:pt>
                      <c:pt idx="573">
                        <c:v>3.4841939581521202</c:v>
                      </c:pt>
                      <c:pt idx="574">
                        <c:v>3.4907457848643801</c:v>
                      </c:pt>
                      <c:pt idx="575">
                        <c:v>3.4972976115766499</c:v>
                      </c:pt>
                      <c:pt idx="576">
                        <c:v>3.50384943828892</c:v>
                      </c:pt>
                      <c:pt idx="577">
                        <c:v>3.5104012650011902</c:v>
                      </c:pt>
                      <c:pt idx="578">
                        <c:v>3.5169530917134599</c:v>
                      </c:pt>
                      <c:pt idx="579">
                        <c:v>3.5235049184257301</c:v>
                      </c:pt>
                      <c:pt idx="580">
                        <c:v>3.5300567451379998</c:v>
                      </c:pt>
                      <c:pt idx="581">
                        <c:v>3.53660857185027</c:v>
                      </c:pt>
                      <c:pt idx="582">
                        <c:v>3.54316039856253</c:v>
                      </c:pt>
                      <c:pt idx="583">
                        <c:v>3.5497122252748001</c:v>
                      </c:pt>
                      <c:pt idx="584">
                        <c:v>3.5562640519870699</c:v>
                      </c:pt>
                      <c:pt idx="585">
                        <c:v>3.56281587869934</c:v>
                      </c:pt>
                      <c:pt idx="586">
                        <c:v>3.5693677054116102</c:v>
                      </c:pt>
                      <c:pt idx="587">
                        <c:v>3.5759195321238799</c:v>
                      </c:pt>
                      <c:pt idx="588">
                        <c:v>3.5824713588361501</c:v>
                      </c:pt>
                      <c:pt idx="589">
                        <c:v>3.58902318554841</c:v>
                      </c:pt>
                      <c:pt idx="590">
                        <c:v>3.5955750122606802</c:v>
                      </c:pt>
                      <c:pt idx="591">
                        <c:v>3.6021268389729499</c:v>
                      </c:pt>
                      <c:pt idx="592">
                        <c:v>3.6086786656852201</c:v>
                      </c:pt>
                      <c:pt idx="593">
                        <c:v>3.6152304923974898</c:v>
                      </c:pt>
                      <c:pt idx="594">
                        <c:v>3.62178231910976</c:v>
                      </c:pt>
                      <c:pt idx="595">
                        <c:v>3.6283341458220302</c:v>
                      </c:pt>
                      <c:pt idx="596">
                        <c:v>3.6348859725342999</c:v>
                      </c:pt>
                      <c:pt idx="597">
                        <c:v>3.6414377992465599</c:v>
                      </c:pt>
                      <c:pt idx="598">
                        <c:v>3.64798962595883</c:v>
                      </c:pt>
                      <c:pt idx="599">
                        <c:v>3.6545414526711002</c:v>
                      </c:pt>
                      <c:pt idx="600">
                        <c:v>3.6610932793833699</c:v>
                      </c:pt>
                      <c:pt idx="601">
                        <c:v>3.6676451060956401</c:v>
                      </c:pt>
                      <c:pt idx="602">
                        <c:v>3.6741969328079098</c:v>
                      </c:pt>
                      <c:pt idx="603">
                        <c:v>3.68074875952018</c:v>
                      </c:pt>
                      <c:pt idx="604">
                        <c:v>3.6873005862324502</c:v>
                      </c:pt>
                      <c:pt idx="605">
                        <c:v>3.6938524129447101</c:v>
                      </c:pt>
                      <c:pt idx="606">
                        <c:v>3.7004042396569798</c:v>
                      </c:pt>
                      <c:pt idx="607">
                        <c:v>3.70695606636925</c:v>
                      </c:pt>
                      <c:pt idx="608">
                        <c:v>3.7135078930815202</c:v>
                      </c:pt>
                      <c:pt idx="609">
                        <c:v>3.7200597197937899</c:v>
                      </c:pt>
                      <c:pt idx="610">
                        <c:v>3.7266115465060601</c:v>
                      </c:pt>
                      <c:pt idx="611">
                        <c:v>3.7331633732183298</c:v>
                      </c:pt>
                      <c:pt idx="612">
                        <c:v>3.7397151999306</c:v>
                      </c:pt>
                      <c:pt idx="613">
                        <c:v>3.7462670266428599</c:v>
                      </c:pt>
                      <c:pt idx="614">
                        <c:v>3.7528188533551301</c:v>
                      </c:pt>
                      <c:pt idx="615">
                        <c:v>3.7593706800673998</c:v>
                      </c:pt>
                      <c:pt idx="616">
                        <c:v>3.76592250677967</c:v>
                      </c:pt>
                      <c:pt idx="617">
                        <c:v>3.7724743334919402</c:v>
                      </c:pt>
                      <c:pt idx="618">
                        <c:v>3.7790261602042099</c:v>
                      </c:pt>
                      <c:pt idx="619">
                        <c:v>3.7855779869164801</c:v>
                      </c:pt>
                      <c:pt idx="620">
                        <c:v>3.79212981362874</c:v>
                      </c:pt>
                      <c:pt idx="621">
                        <c:v>3.7986816403410102</c:v>
                      </c:pt>
                      <c:pt idx="622">
                        <c:v>3.8052334670532799</c:v>
                      </c:pt>
                      <c:pt idx="623">
                        <c:v>3.8117852937655501</c:v>
                      </c:pt>
                      <c:pt idx="624">
                        <c:v>3.8183371204778198</c:v>
                      </c:pt>
                      <c:pt idx="625">
                        <c:v>3.82488894719009</c:v>
                      </c:pt>
                      <c:pt idx="626">
                        <c:v>3.8314407739023602</c:v>
                      </c:pt>
                      <c:pt idx="627">
                        <c:v>3.8379926006146299</c:v>
                      </c:pt>
                      <c:pt idx="628">
                        <c:v>3.8445444273268898</c:v>
                      </c:pt>
                      <c:pt idx="629">
                        <c:v>3.85109625403916</c:v>
                      </c:pt>
                      <c:pt idx="630">
                        <c:v>3.8576480807514302</c:v>
                      </c:pt>
                      <c:pt idx="631">
                        <c:v>3.8641999074636999</c:v>
                      </c:pt>
                      <c:pt idx="632">
                        <c:v>3.8707517341759701</c:v>
                      </c:pt>
                      <c:pt idx="633">
                        <c:v>3.8773035608882398</c:v>
                      </c:pt>
                      <c:pt idx="634">
                        <c:v>3.88385538760051</c:v>
                      </c:pt>
                      <c:pt idx="635">
                        <c:v>3.8904072143127801</c:v>
                      </c:pt>
                      <c:pt idx="636">
                        <c:v>3.8969590410250499</c:v>
                      </c:pt>
                      <c:pt idx="637">
                        <c:v>3.9035108677373098</c:v>
                      </c:pt>
                      <c:pt idx="638">
                        <c:v>3.91006269444958</c:v>
                      </c:pt>
                      <c:pt idx="639">
                        <c:v>3.9166145211618502</c:v>
                      </c:pt>
                      <c:pt idx="640">
                        <c:v>3.9231663478741199</c:v>
                      </c:pt>
                      <c:pt idx="641">
                        <c:v>3.9297181745863901</c:v>
                      </c:pt>
                      <c:pt idx="642">
                        <c:v>3.9362700012986598</c:v>
                      </c:pt>
                      <c:pt idx="643">
                        <c:v>3.9428218280109202</c:v>
                      </c:pt>
                      <c:pt idx="644">
                        <c:v>3.9493736547231899</c:v>
                      </c:pt>
                      <c:pt idx="645">
                        <c:v>3.9559254814354601</c:v>
                      </c:pt>
                      <c:pt idx="646">
                        <c:v>3.9624773081477298</c:v>
                      </c:pt>
                      <c:pt idx="647">
                        <c:v>3.96902913486</c:v>
                      </c:pt>
                      <c:pt idx="648">
                        <c:v>3.9755809615722701</c:v>
                      </c:pt>
                      <c:pt idx="649">
                        <c:v>3.9821327882845399</c:v>
                      </c:pt>
                      <c:pt idx="650">
                        <c:v>3.98868461499681</c:v>
                      </c:pt>
                      <c:pt idx="651">
                        <c:v>3.9952364417090802</c:v>
                      </c:pt>
                      <c:pt idx="652">
                        <c:v>4.0017882684213397</c:v>
                      </c:pt>
                      <c:pt idx="653">
                        <c:v>4.0083400951336099</c:v>
                      </c:pt>
                      <c:pt idx="654">
                        <c:v>4.0148919218458801</c:v>
                      </c:pt>
                      <c:pt idx="655">
                        <c:v>4.0214437485581502</c:v>
                      </c:pt>
                      <c:pt idx="656">
                        <c:v>4.0279955752704204</c:v>
                      </c:pt>
                      <c:pt idx="657">
                        <c:v>4.0345474019826897</c:v>
                      </c:pt>
                      <c:pt idx="658">
                        <c:v>4.0410992286949599</c:v>
                      </c:pt>
                      <c:pt idx="659">
                        <c:v>4.0476510554072203</c:v>
                      </c:pt>
                      <c:pt idx="660">
                        <c:v>4.0542028821194904</c:v>
                      </c:pt>
                      <c:pt idx="661">
                        <c:v>4.0607547088317597</c:v>
                      </c:pt>
                      <c:pt idx="662">
                        <c:v>4.0673065355440299</c:v>
                      </c:pt>
                      <c:pt idx="663">
                        <c:v>4.0738583622563</c:v>
                      </c:pt>
                      <c:pt idx="664">
                        <c:v>4.0804101889685702</c:v>
                      </c:pt>
                      <c:pt idx="665">
                        <c:v>4.0869620156808404</c:v>
                      </c:pt>
                      <c:pt idx="666">
                        <c:v>4.0935138423931097</c:v>
                      </c:pt>
                      <c:pt idx="667">
                        <c:v>4.1000656691053701</c:v>
                      </c:pt>
                      <c:pt idx="668">
                        <c:v>4.1066174958176402</c:v>
                      </c:pt>
                      <c:pt idx="669">
                        <c:v>4.1131693225299104</c:v>
                      </c:pt>
                      <c:pt idx="670">
                        <c:v>4.1197211492421797</c:v>
                      </c:pt>
                      <c:pt idx="671">
                        <c:v>4.1262729759544499</c:v>
                      </c:pt>
                      <c:pt idx="672">
                        <c:v>4.13282480266672</c:v>
                      </c:pt>
                      <c:pt idx="673">
                        <c:v>4.1393766293789902</c:v>
                      </c:pt>
                      <c:pt idx="674">
                        <c:v>4.1459284560912604</c:v>
                      </c:pt>
                      <c:pt idx="675">
                        <c:v>4.1524802828035199</c:v>
                      </c:pt>
                      <c:pt idx="676">
                        <c:v>4.1590321095157901</c:v>
                      </c:pt>
                      <c:pt idx="677">
                        <c:v>4.1655839362280602</c:v>
                      </c:pt>
                      <c:pt idx="678">
                        <c:v>4.1721357629403304</c:v>
                      </c:pt>
                      <c:pt idx="679">
                        <c:v>4.1786875896525997</c:v>
                      </c:pt>
                      <c:pt idx="680">
                        <c:v>4.1852394163648698</c:v>
                      </c:pt>
                      <c:pt idx="681">
                        <c:v>4.19179124307714</c:v>
                      </c:pt>
                      <c:pt idx="682">
                        <c:v>4.1983430697894004</c:v>
                      </c:pt>
                      <c:pt idx="683">
                        <c:v>4.2048948965016697</c:v>
                      </c:pt>
                      <c:pt idx="684">
                        <c:v>4.2114467232139399</c:v>
                      </c:pt>
                      <c:pt idx="685">
                        <c:v>4.21799854992621</c:v>
                      </c:pt>
                      <c:pt idx="686">
                        <c:v>4.2245503766384802</c:v>
                      </c:pt>
                      <c:pt idx="687">
                        <c:v>4.2311022033507504</c:v>
                      </c:pt>
                      <c:pt idx="688">
                        <c:v>4.2376540300630197</c:v>
                      </c:pt>
                      <c:pt idx="689">
                        <c:v>4.2442058567752898</c:v>
                      </c:pt>
                      <c:pt idx="690">
                        <c:v>4.2507576834875502</c:v>
                      </c:pt>
                      <c:pt idx="691">
                        <c:v>4.2573095101998204</c:v>
                      </c:pt>
                      <c:pt idx="692">
                        <c:v>4.2638613369120897</c:v>
                      </c:pt>
                      <c:pt idx="693">
                        <c:v>4.2704131636243599</c:v>
                      </c:pt>
                      <c:pt idx="694">
                        <c:v>4.27696499033663</c:v>
                      </c:pt>
                      <c:pt idx="695">
                        <c:v>4.2835168170489002</c:v>
                      </c:pt>
                      <c:pt idx="696">
                        <c:v>4.2900686437611704</c:v>
                      </c:pt>
                      <c:pt idx="697">
                        <c:v>4.2966204704734396</c:v>
                      </c:pt>
                      <c:pt idx="698">
                        <c:v>4.3031722971857</c:v>
                      </c:pt>
                      <c:pt idx="699">
                        <c:v>4.3097241238979702</c:v>
                      </c:pt>
                      <c:pt idx="700">
                        <c:v>4.3162759506102404</c:v>
                      </c:pt>
                      <c:pt idx="701">
                        <c:v>4.3228277773225097</c:v>
                      </c:pt>
                      <c:pt idx="702">
                        <c:v>4.3293796040347798</c:v>
                      </c:pt>
                      <c:pt idx="703">
                        <c:v>4.33593143074705</c:v>
                      </c:pt>
                      <c:pt idx="704">
                        <c:v>4.3424832574593202</c:v>
                      </c:pt>
                      <c:pt idx="705">
                        <c:v>4.3490350841715797</c:v>
                      </c:pt>
                      <c:pt idx="706">
                        <c:v>4.3555869108838499</c:v>
                      </c:pt>
                      <c:pt idx="707">
                        <c:v>4.36213873759612</c:v>
                      </c:pt>
                      <c:pt idx="708">
                        <c:v>4.3686905643083902</c:v>
                      </c:pt>
                      <c:pt idx="709">
                        <c:v>4.3752423910206604</c:v>
                      </c:pt>
                      <c:pt idx="710">
                        <c:v>4.3817942177329297</c:v>
                      </c:pt>
                      <c:pt idx="711">
                        <c:v>4.3883460444451998</c:v>
                      </c:pt>
                      <c:pt idx="712">
                        <c:v>4.39489787115747</c:v>
                      </c:pt>
                      <c:pt idx="713">
                        <c:v>4.4014496978697304</c:v>
                      </c:pt>
                      <c:pt idx="714">
                        <c:v>4.4080015245819997</c:v>
                      </c:pt>
                      <c:pt idx="715">
                        <c:v>4.4145533512942698</c:v>
                      </c:pt>
                      <c:pt idx="716">
                        <c:v>4.42110517800654</c:v>
                      </c:pt>
                      <c:pt idx="717">
                        <c:v>4.4276570047188102</c:v>
                      </c:pt>
                      <c:pt idx="718">
                        <c:v>4.4342088314310804</c:v>
                      </c:pt>
                      <c:pt idx="719">
                        <c:v>4.4407606581433496</c:v>
                      </c:pt>
                      <c:pt idx="720">
                        <c:v>4.4473124848556198</c:v>
                      </c:pt>
                      <c:pt idx="721">
                        <c:v>4.4538643115678802</c:v>
                      </c:pt>
                      <c:pt idx="722">
                        <c:v>4.4604161382801504</c:v>
                      </c:pt>
                      <c:pt idx="723">
                        <c:v>4.4669679649924197</c:v>
                      </c:pt>
                      <c:pt idx="724">
                        <c:v>4.4735197917046898</c:v>
                      </c:pt>
                      <c:pt idx="725">
                        <c:v>4.48007161841696</c:v>
                      </c:pt>
                      <c:pt idx="726">
                        <c:v>4.4866234451292302</c:v>
                      </c:pt>
                      <c:pt idx="727">
                        <c:v>4.4931752718415003</c:v>
                      </c:pt>
                      <c:pt idx="728">
                        <c:v>4.4997270985537599</c:v>
                      </c:pt>
                      <c:pt idx="729">
                        <c:v>4.50627892526603</c:v>
                      </c:pt>
                      <c:pt idx="730">
                        <c:v>4.5128307519783002</c:v>
                      </c:pt>
                      <c:pt idx="731">
                        <c:v>4.5193825786905704</c:v>
                      </c:pt>
                      <c:pt idx="732">
                        <c:v>4.5259344054028396</c:v>
                      </c:pt>
                      <c:pt idx="733">
                        <c:v>4.5324862321151098</c:v>
                      </c:pt>
                      <c:pt idx="734">
                        <c:v>4.53903805882738</c:v>
                      </c:pt>
                      <c:pt idx="735">
                        <c:v>4.5455898855396502</c:v>
                      </c:pt>
                      <c:pt idx="736">
                        <c:v>4.5521417122519097</c:v>
                      </c:pt>
                      <c:pt idx="737">
                        <c:v>4.5586935389641798</c:v>
                      </c:pt>
                      <c:pt idx="738">
                        <c:v>4.56524536567645</c:v>
                      </c:pt>
                      <c:pt idx="739">
                        <c:v>4.5717971923887202</c:v>
                      </c:pt>
                      <c:pt idx="740">
                        <c:v>4.5783490191009903</c:v>
                      </c:pt>
                      <c:pt idx="741">
                        <c:v>4.5849008458132596</c:v>
                      </c:pt>
                      <c:pt idx="742">
                        <c:v>4.5914526725255298</c:v>
                      </c:pt>
                      <c:pt idx="743">
                        <c:v>4.5980044992378</c:v>
                      </c:pt>
                      <c:pt idx="744">
                        <c:v>4.6045563259500604</c:v>
                      </c:pt>
                      <c:pt idx="745">
                        <c:v>4.6111081526623297</c:v>
                      </c:pt>
                      <c:pt idx="746">
                        <c:v>4.6176599793745998</c:v>
                      </c:pt>
                      <c:pt idx="747">
                        <c:v>4.62421180608687</c:v>
                      </c:pt>
                      <c:pt idx="748">
                        <c:v>4.6307636327991402</c:v>
                      </c:pt>
                      <c:pt idx="749">
                        <c:v>4.6373154595114103</c:v>
                      </c:pt>
                      <c:pt idx="750">
                        <c:v>4.6438672862236796</c:v>
                      </c:pt>
                      <c:pt idx="751">
                        <c:v>4.65041911293594</c:v>
                      </c:pt>
                      <c:pt idx="752">
                        <c:v>4.6569709396482102</c:v>
                      </c:pt>
                      <c:pt idx="753">
                        <c:v>4.6635227663604804</c:v>
                      </c:pt>
                      <c:pt idx="754">
                        <c:v>4.6700745930727496</c:v>
                      </c:pt>
                      <c:pt idx="755">
                        <c:v>4.6766264197850198</c:v>
                      </c:pt>
                      <c:pt idx="756">
                        <c:v>4.68317824649729</c:v>
                      </c:pt>
                      <c:pt idx="757">
                        <c:v>4.6897300732095601</c:v>
                      </c:pt>
                      <c:pt idx="758">
                        <c:v>4.6962818999218303</c:v>
                      </c:pt>
                      <c:pt idx="759">
                        <c:v>4.7028337266340898</c:v>
                      </c:pt>
                      <c:pt idx="760">
                        <c:v>4.70938555334636</c:v>
                      </c:pt>
                      <c:pt idx="761">
                        <c:v>4.7159373800586302</c:v>
                      </c:pt>
                      <c:pt idx="762">
                        <c:v>4.7224892067709003</c:v>
                      </c:pt>
                      <c:pt idx="763">
                        <c:v>4.7290410334831696</c:v>
                      </c:pt>
                      <c:pt idx="764">
                        <c:v>4.7355928601954398</c:v>
                      </c:pt>
                      <c:pt idx="765">
                        <c:v>4.74214468690771</c:v>
                      </c:pt>
                      <c:pt idx="766">
                        <c:v>4.7486965136199801</c:v>
                      </c:pt>
                      <c:pt idx="767">
                        <c:v>4.7552483403322396</c:v>
                      </c:pt>
                      <c:pt idx="768">
                        <c:v>4.7618001670445098</c:v>
                      </c:pt>
                      <c:pt idx="769">
                        <c:v>4.76835199375678</c:v>
                      </c:pt>
                      <c:pt idx="770">
                        <c:v>4.7749038204690502</c:v>
                      </c:pt>
                      <c:pt idx="771">
                        <c:v>4.7814556471813203</c:v>
                      </c:pt>
                      <c:pt idx="772">
                        <c:v>4.7880074738935896</c:v>
                      </c:pt>
                      <c:pt idx="773">
                        <c:v>4.7945593006058598</c:v>
                      </c:pt>
                      <c:pt idx="774">
                        <c:v>4.8011111273181202</c:v>
                      </c:pt>
                      <c:pt idx="775">
                        <c:v>4.8076629540303903</c:v>
                      </c:pt>
                      <c:pt idx="776">
                        <c:v>4.8142147807426596</c:v>
                      </c:pt>
                      <c:pt idx="777">
                        <c:v>4.8207666074549298</c:v>
                      </c:pt>
                      <c:pt idx="778">
                        <c:v>4.8273184341672</c:v>
                      </c:pt>
                      <c:pt idx="779">
                        <c:v>4.8338702608794701</c:v>
                      </c:pt>
                      <c:pt idx="780">
                        <c:v>4.8404220875917403</c:v>
                      </c:pt>
                      <c:pt idx="781">
                        <c:v>4.8469739143040096</c:v>
                      </c:pt>
                      <c:pt idx="782">
                        <c:v>4.85352574101627</c:v>
                      </c:pt>
                      <c:pt idx="783">
                        <c:v>4.8600775677285402</c:v>
                      </c:pt>
                      <c:pt idx="784">
                        <c:v>4.8666293944408103</c:v>
                      </c:pt>
                      <c:pt idx="785">
                        <c:v>4.8731812211530796</c:v>
                      </c:pt>
                      <c:pt idx="786">
                        <c:v>4.8797330478653498</c:v>
                      </c:pt>
                      <c:pt idx="787">
                        <c:v>4.88628487457762</c:v>
                      </c:pt>
                      <c:pt idx="788">
                        <c:v>4.8928367012898901</c:v>
                      </c:pt>
                      <c:pt idx="789">
                        <c:v>4.8993885280021603</c:v>
                      </c:pt>
                      <c:pt idx="790">
                        <c:v>4.9059403547144198</c:v>
                      </c:pt>
                      <c:pt idx="791">
                        <c:v>4.91249218142669</c:v>
                      </c:pt>
                      <c:pt idx="792">
                        <c:v>4.9190440081389601</c:v>
                      </c:pt>
                      <c:pt idx="793">
                        <c:v>4.9255958348512303</c:v>
                      </c:pt>
                      <c:pt idx="794">
                        <c:v>4.9321476615634996</c:v>
                      </c:pt>
                      <c:pt idx="795">
                        <c:v>4.9386994882757698</c:v>
                      </c:pt>
                      <c:pt idx="796">
                        <c:v>4.9452513149880399</c:v>
                      </c:pt>
                      <c:pt idx="797">
                        <c:v>4.9518031417003003</c:v>
                      </c:pt>
                      <c:pt idx="798">
                        <c:v>4.9583549684125696</c:v>
                      </c:pt>
                      <c:pt idx="799">
                        <c:v>4.9649067951248398</c:v>
                      </c:pt>
                      <c:pt idx="800">
                        <c:v>4.97145862183711</c:v>
                      </c:pt>
                      <c:pt idx="801">
                        <c:v>4.9780104485493801</c:v>
                      </c:pt>
                      <c:pt idx="802">
                        <c:v>4.9845622752616503</c:v>
                      </c:pt>
                      <c:pt idx="803">
                        <c:v>4.9911141019739196</c:v>
                      </c:pt>
                      <c:pt idx="804">
                        <c:v>4.9976659286861898</c:v>
                      </c:pt>
                      <c:pt idx="805">
                        <c:v>5.0042177553984502</c:v>
                      </c:pt>
                      <c:pt idx="806">
                        <c:v>5.0107695821107203</c:v>
                      </c:pt>
                      <c:pt idx="807">
                        <c:v>5.0173214088229896</c:v>
                      </c:pt>
                      <c:pt idx="808">
                        <c:v>5.0238732355352598</c:v>
                      </c:pt>
                      <c:pt idx="809">
                        <c:v>5.0304250622475299</c:v>
                      </c:pt>
                      <c:pt idx="810">
                        <c:v>5.0369768889598001</c:v>
                      </c:pt>
                      <c:pt idx="811">
                        <c:v>5.0435287156720703</c:v>
                      </c:pt>
                      <c:pt idx="812">
                        <c:v>5.0500805423843396</c:v>
                      </c:pt>
                      <c:pt idx="813">
                        <c:v>5.0566323690966</c:v>
                      </c:pt>
                      <c:pt idx="814">
                        <c:v>5.0631841958088701</c:v>
                      </c:pt>
                      <c:pt idx="815">
                        <c:v>5.0697360225211403</c:v>
                      </c:pt>
                      <c:pt idx="816">
                        <c:v>5.0762878492334096</c:v>
                      </c:pt>
                      <c:pt idx="817">
                        <c:v>5.0828396759456798</c:v>
                      </c:pt>
                      <c:pt idx="818">
                        <c:v>5.0893915026579499</c:v>
                      </c:pt>
                      <c:pt idx="819">
                        <c:v>5.0959433293702201</c:v>
                      </c:pt>
                      <c:pt idx="820">
                        <c:v>5.1024951560824903</c:v>
                      </c:pt>
                      <c:pt idx="821">
                        <c:v>5.1090469827947498</c:v>
                      </c:pt>
                      <c:pt idx="822">
                        <c:v>5.11559880950702</c:v>
                      </c:pt>
                      <c:pt idx="823">
                        <c:v>5.1221506362192901</c:v>
                      </c:pt>
                      <c:pt idx="824">
                        <c:v>5.1287024629315603</c:v>
                      </c:pt>
                      <c:pt idx="825">
                        <c:v>5.1352542896438296</c:v>
                      </c:pt>
                      <c:pt idx="826">
                        <c:v>5.1418061163560997</c:v>
                      </c:pt>
                      <c:pt idx="827">
                        <c:v>5.1483579430683699</c:v>
                      </c:pt>
                      <c:pt idx="828">
                        <c:v>5.1549097697806303</c:v>
                      </c:pt>
                      <c:pt idx="829">
                        <c:v>5.1614615964928996</c:v>
                      </c:pt>
                      <c:pt idx="830">
                        <c:v>5.1680134232051698</c:v>
                      </c:pt>
                      <c:pt idx="831">
                        <c:v>5.1745652499174399</c:v>
                      </c:pt>
                      <c:pt idx="832">
                        <c:v>5.1811170766297101</c:v>
                      </c:pt>
                      <c:pt idx="833">
                        <c:v>5.1876689033419803</c:v>
                      </c:pt>
                      <c:pt idx="834">
                        <c:v>5.1942207300542496</c:v>
                      </c:pt>
                      <c:pt idx="835">
                        <c:v>5.2007725567665197</c:v>
                      </c:pt>
                      <c:pt idx="836">
                        <c:v>5.2073243834787801</c:v>
                      </c:pt>
                      <c:pt idx="837">
                        <c:v>5.2138762101910503</c:v>
                      </c:pt>
                      <c:pt idx="838">
                        <c:v>5.2204280369033196</c:v>
                      </c:pt>
                      <c:pt idx="839">
                        <c:v>5.2269798636155897</c:v>
                      </c:pt>
                      <c:pt idx="840">
                        <c:v>5.2335316903278599</c:v>
                      </c:pt>
                      <c:pt idx="841">
                        <c:v>5.2400835170401301</c:v>
                      </c:pt>
                      <c:pt idx="842">
                        <c:v>5.2466353437524003</c:v>
                      </c:pt>
                      <c:pt idx="843">
                        <c:v>5.2531871704646598</c:v>
                      </c:pt>
                      <c:pt idx="844">
                        <c:v>5.2597389971769299</c:v>
                      </c:pt>
                      <c:pt idx="845">
                        <c:v>5.2662908238892001</c:v>
                      </c:pt>
                      <c:pt idx="846">
                        <c:v>5.2728426506014703</c:v>
                      </c:pt>
                      <c:pt idx="847">
                        <c:v>5.2793944773137396</c:v>
                      </c:pt>
                      <c:pt idx="848">
                        <c:v>5.2859463040260097</c:v>
                      </c:pt>
                      <c:pt idx="849">
                        <c:v>5.2924981307382799</c:v>
                      </c:pt>
                      <c:pt idx="850">
                        <c:v>5.2990499574505501</c:v>
                      </c:pt>
                      <c:pt idx="851">
                        <c:v>5.3056017841628096</c:v>
                      </c:pt>
                      <c:pt idx="852">
                        <c:v>5.3121536108750798</c:v>
                      </c:pt>
                      <c:pt idx="853">
                        <c:v>5.3187054375873499</c:v>
                      </c:pt>
                      <c:pt idx="854">
                        <c:v>5.3252572642996201</c:v>
                      </c:pt>
                      <c:pt idx="855">
                        <c:v>5.3318090910118903</c:v>
                      </c:pt>
                      <c:pt idx="856">
                        <c:v>5.3383609177241604</c:v>
                      </c:pt>
                      <c:pt idx="857">
                        <c:v>5.3449127444364297</c:v>
                      </c:pt>
                      <c:pt idx="858">
                        <c:v>5.3514645711486999</c:v>
                      </c:pt>
                      <c:pt idx="859">
                        <c:v>5.3580163978609603</c:v>
                      </c:pt>
                      <c:pt idx="860">
                        <c:v>5.3645682245732296</c:v>
                      </c:pt>
                      <c:pt idx="861">
                        <c:v>5.3711200512854997</c:v>
                      </c:pt>
                      <c:pt idx="862">
                        <c:v>5.3776718779977699</c:v>
                      </c:pt>
                      <c:pt idx="863">
                        <c:v>5.3842237047100401</c:v>
                      </c:pt>
                      <c:pt idx="864">
                        <c:v>5.3907755314223103</c:v>
                      </c:pt>
                      <c:pt idx="865">
                        <c:v>5.3973273581345804</c:v>
                      </c:pt>
                      <c:pt idx="866">
                        <c:v>5.4038791848468497</c:v>
                      </c:pt>
                      <c:pt idx="867">
                        <c:v>5.4104310115591101</c:v>
                      </c:pt>
                      <c:pt idx="868">
                        <c:v>5.4169828382713803</c:v>
                      </c:pt>
                      <c:pt idx="869">
                        <c:v>5.4235346649836504</c:v>
                      </c:pt>
                      <c:pt idx="870">
                        <c:v>5.4300864916959197</c:v>
                      </c:pt>
                      <c:pt idx="871">
                        <c:v>5.4366383184081899</c:v>
                      </c:pt>
                      <c:pt idx="872">
                        <c:v>5.4431901451204601</c:v>
                      </c:pt>
                      <c:pt idx="873">
                        <c:v>5.4497419718327302</c:v>
                      </c:pt>
                      <c:pt idx="874">
                        <c:v>5.4562937985450004</c:v>
                      </c:pt>
                      <c:pt idx="875">
                        <c:v>5.4628456252572599</c:v>
                      </c:pt>
                      <c:pt idx="876">
                        <c:v>5.4693974519695301</c:v>
                      </c:pt>
                      <c:pt idx="877">
                        <c:v>5.4759492786818003</c:v>
                      </c:pt>
                      <c:pt idx="878">
                        <c:v>5.4825011053940704</c:v>
                      </c:pt>
                      <c:pt idx="879">
                        <c:v>5.4890529321063397</c:v>
                      </c:pt>
                      <c:pt idx="880">
                        <c:v>5.4956047588186099</c:v>
                      </c:pt>
                      <c:pt idx="881">
                        <c:v>5.5021565855308801</c:v>
                      </c:pt>
                      <c:pt idx="882">
                        <c:v>5.5087084122431396</c:v>
                      </c:pt>
                      <c:pt idx="883">
                        <c:v>5.5152602389554097</c:v>
                      </c:pt>
                      <c:pt idx="884">
                        <c:v>5.5218120656676799</c:v>
                      </c:pt>
                      <c:pt idx="885">
                        <c:v>5.5283638923799501</c:v>
                      </c:pt>
                      <c:pt idx="886">
                        <c:v>5.5349157190922202</c:v>
                      </c:pt>
                      <c:pt idx="887">
                        <c:v>5.5414675458044904</c:v>
                      </c:pt>
                      <c:pt idx="888">
                        <c:v>5.5480193725167597</c:v>
                      </c:pt>
                      <c:pt idx="889">
                        <c:v>5.5545711992290299</c:v>
                      </c:pt>
                      <c:pt idx="890">
                        <c:v>5.5611230259412903</c:v>
                      </c:pt>
                      <c:pt idx="891">
                        <c:v>5.5676748526535604</c:v>
                      </c:pt>
                      <c:pt idx="892">
                        <c:v>5.5742266793658297</c:v>
                      </c:pt>
                      <c:pt idx="893">
                        <c:v>5.5807785060780999</c:v>
                      </c:pt>
                      <c:pt idx="894">
                        <c:v>5.5873303327903701</c:v>
                      </c:pt>
                      <c:pt idx="895">
                        <c:v>5.5938821595026402</c:v>
                      </c:pt>
                      <c:pt idx="896">
                        <c:v>5.6004339862149104</c:v>
                      </c:pt>
                      <c:pt idx="897">
                        <c:v>5.6069858129271797</c:v>
                      </c:pt>
                      <c:pt idx="898">
                        <c:v>5.6135376396394401</c:v>
                      </c:pt>
                      <c:pt idx="899">
                        <c:v>5.6200894663517103</c:v>
                      </c:pt>
                      <c:pt idx="900">
                        <c:v>5.6266412930639804</c:v>
                      </c:pt>
                      <c:pt idx="901">
                        <c:v>5.6331931197762497</c:v>
                      </c:pt>
                      <c:pt idx="902">
                        <c:v>5.6397449464885199</c:v>
                      </c:pt>
                      <c:pt idx="903">
                        <c:v>5.64629677320079</c:v>
                      </c:pt>
                      <c:pt idx="904">
                        <c:v>5.6528485999130602</c:v>
                      </c:pt>
                      <c:pt idx="905">
                        <c:v>5.6594004266253197</c:v>
                      </c:pt>
                      <c:pt idx="906">
                        <c:v>5.6659522533375899</c:v>
                      </c:pt>
                      <c:pt idx="907">
                        <c:v>5.6725040800498601</c:v>
                      </c:pt>
                      <c:pt idx="908">
                        <c:v>5.6790559067621302</c:v>
                      </c:pt>
                      <c:pt idx="909">
                        <c:v>5.6856077334744004</c:v>
                      </c:pt>
                      <c:pt idx="910">
                        <c:v>5.6921595601866697</c:v>
                      </c:pt>
                      <c:pt idx="911">
                        <c:v>5.6987113868989399</c:v>
                      </c:pt>
                      <c:pt idx="912">
                        <c:v>5.70526321361121</c:v>
                      </c:pt>
                      <c:pt idx="913">
                        <c:v>5.7118150403234704</c:v>
                      </c:pt>
                      <c:pt idx="914">
                        <c:v>5.7183668670357397</c:v>
                      </c:pt>
                      <c:pt idx="915">
                        <c:v>5.7249186937480099</c:v>
                      </c:pt>
                      <c:pt idx="916">
                        <c:v>5.73147052046028</c:v>
                      </c:pt>
                      <c:pt idx="917">
                        <c:v>5.7380223471725502</c:v>
                      </c:pt>
                      <c:pt idx="918">
                        <c:v>5.7445741738848204</c:v>
                      </c:pt>
                      <c:pt idx="919">
                        <c:v>5.7511260005970897</c:v>
                      </c:pt>
                      <c:pt idx="920">
                        <c:v>5.7576778273093598</c:v>
                      </c:pt>
                      <c:pt idx="921">
                        <c:v>5.7642296540216202</c:v>
                      </c:pt>
                      <c:pt idx="922">
                        <c:v>5.7707814807338904</c:v>
                      </c:pt>
                      <c:pt idx="923">
                        <c:v>5.7773333074461597</c:v>
                      </c:pt>
                      <c:pt idx="924">
                        <c:v>5.7838851341584299</c:v>
                      </c:pt>
                      <c:pt idx="925">
                        <c:v>5.7904369608707</c:v>
                      </c:pt>
                      <c:pt idx="926">
                        <c:v>5.7969887875829702</c:v>
                      </c:pt>
                      <c:pt idx="927">
                        <c:v>5.8035406142952404</c:v>
                      </c:pt>
                      <c:pt idx="928">
                        <c:v>5.8100924410074999</c:v>
                      </c:pt>
                      <c:pt idx="929">
                        <c:v>5.8166442677197701</c:v>
                      </c:pt>
                      <c:pt idx="930">
                        <c:v>5.8231960944320402</c:v>
                      </c:pt>
                      <c:pt idx="931">
                        <c:v>5.8297479211443104</c:v>
                      </c:pt>
                      <c:pt idx="932">
                        <c:v>5.8362997478565797</c:v>
                      </c:pt>
                      <c:pt idx="933">
                        <c:v>5.8428515745688498</c:v>
                      </c:pt>
                      <c:pt idx="934">
                        <c:v>5.84940340128112</c:v>
                      </c:pt>
                      <c:pt idx="935">
                        <c:v>5.8559552279933902</c:v>
                      </c:pt>
                      <c:pt idx="936">
                        <c:v>5.8625070547056497</c:v>
                      </c:pt>
                      <c:pt idx="937">
                        <c:v>5.8690588814179199</c:v>
                      </c:pt>
                      <c:pt idx="938">
                        <c:v>5.87561070813019</c:v>
                      </c:pt>
                      <c:pt idx="939">
                        <c:v>5.8821625348424602</c:v>
                      </c:pt>
                      <c:pt idx="940">
                        <c:v>5.8887143615547304</c:v>
                      </c:pt>
                      <c:pt idx="941">
                        <c:v>5.8952661882669997</c:v>
                      </c:pt>
                      <c:pt idx="942">
                        <c:v>5.9018180149792698</c:v>
                      </c:pt>
                      <c:pt idx="943">
                        <c:v>5.90836984169154</c:v>
                      </c:pt>
                      <c:pt idx="944">
                        <c:v>5.9149216684038004</c:v>
                      </c:pt>
                      <c:pt idx="945">
                        <c:v>5.9214734951160697</c:v>
                      </c:pt>
                      <c:pt idx="946">
                        <c:v>5.9280253218283399</c:v>
                      </c:pt>
                      <c:pt idx="947">
                        <c:v>5.93457714854061</c:v>
                      </c:pt>
                      <c:pt idx="948">
                        <c:v>5.9411289752528802</c:v>
                      </c:pt>
                      <c:pt idx="949">
                        <c:v>5.9476808019651504</c:v>
                      </c:pt>
                      <c:pt idx="950">
                        <c:v>5.9542326286774196</c:v>
                      </c:pt>
                      <c:pt idx="951">
                        <c:v>5.96078445538968</c:v>
                      </c:pt>
                      <c:pt idx="952">
                        <c:v>5.9673362821019502</c:v>
                      </c:pt>
                      <c:pt idx="953">
                        <c:v>5.9738881088142204</c:v>
                      </c:pt>
                      <c:pt idx="954">
                        <c:v>5.9804399355264897</c:v>
                      </c:pt>
                      <c:pt idx="955">
                        <c:v>5.9869917622387598</c:v>
                      </c:pt>
                      <c:pt idx="956">
                        <c:v>5.99354358895103</c:v>
                      </c:pt>
                      <c:pt idx="957">
                        <c:v>6.0000954156633002</c:v>
                      </c:pt>
                      <c:pt idx="958">
                        <c:v>6.0066472423755704</c:v>
                      </c:pt>
                      <c:pt idx="959">
                        <c:v>6.0131990690878299</c:v>
                      </c:pt>
                      <c:pt idx="960">
                        <c:v>6.0197508958001</c:v>
                      </c:pt>
                      <c:pt idx="961">
                        <c:v>6.0263027225123702</c:v>
                      </c:pt>
                      <c:pt idx="962">
                        <c:v>6.0328545492246404</c:v>
                      </c:pt>
                      <c:pt idx="963">
                        <c:v>6.0394063759369097</c:v>
                      </c:pt>
                      <c:pt idx="964">
                        <c:v>6.0459582026491798</c:v>
                      </c:pt>
                      <c:pt idx="965">
                        <c:v>6.05251002936145</c:v>
                      </c:pt>
                      <c:pt idx="966">
                        <c:v>6.0590618560737202</c:v>
                      </c:pt>
                      <c:pt idx="967">
                        <c:v>6.0656136827859797</c:v>
                      </c:pt>
                      <c:pt idx="968">
                        <c:v>6.0721655094982498</c:v>
                      </c:pt>
                      <c:pt idx="969">
                        <c:v>6.07871733621052</c:v>
                      </c:pt>
                      <c:pt idx="970">
                        <c:v>6.0852691629227902</c:v>
                      </c:pt>
                      <c:pt idx="971">
                        <c:v>6.0918209896350604</c:v>
                      </c:pt>
                      <c:pt idx="972">
                        <c:v>6.0983728163473296</c:v>
                      </c:pt>
                      <c:pt idx="973">
                        <c:v>6.1049246430595998</c:v>
                      </c:pt>
                      <c:pt idx="974">
                        <c:v>6.1114764697718602</c:v>
                      </c:pt>
                      <c:pt idx="975">
                        <c:v>6.1180282964841304</c:v>
                      </c:pt>
                      <c:pt idx="976">
                        <c:v>6.1245801231963997</c:v>
                      </c:pt>
                      <c:pt idx="977">
                        <c:v>6.1311319499086698</c:v>
                      </c:pt>
                      <c:pt idx="978">
                        <c:v>6.13768377662094</c:v>
                      </c:pt>
                      <c:pt idx="979">
                        <c:v>6.1442356033332102</c:v>
                      </c:pt>
                      <c:pt idx="980">
                        <c:v>6.1507874300454803</c:v>
                      </c:pt>
                      <c:pt idx="981">
                        <c:v>6.1573392567577496</c:v>
                      </c:pt>
                      <c:pt idx="982">
                        <c:v>6.16389108347001</c:v>
                      </c:pt>
                      <c:pt idx="983">
                        <c:v>6.1704429101822802</c:v>
                      </c:pt>
                      <c:pt idx="984">
                        <c:v>6.1769947368945504</c:v>
                      </c:pt>
                      <c:pt idx="985">
                        <c:v>6.1835465636068196</c:v>
                      </c:pt>
                      <c:pt idx="986">
                        <c:v>6.1900983903190898</c:v>
                      </c:pt>
                      <c:pt idx="987">
                        <c:v>6.19665021703136</c:v>
                      </c:pt>
                      <c:pt idx="988">
                        <c:v>6.2032020437436302</c:v>
                      </c:pt>
                      <c:pt idx="989">
                        <c:v>6.2097538704559003</c:v>
                      </c:pt>
                      <c:pt idx="990">
                        <c:v>6.2163056971681598</c:v>
                      </c:pt>
                      <c:pt idx="991">
                        <c:v>6.22285752388043</c:v>
                      </c:pt>
                      <c:pt idx="992">
                        <c:v>6.2294093505927002</c:v>
                      </c:pt>
                      <c:pt idx="993">
                        <c:v>6.2359611773049703</c:v>
                      </c:pt>
                      <c:pt idx="994">
                        <c:v>6.2425130040172396</c:v>
                      </c:pt>
                      <c:pt idx="995">
                        <c:v>6.2490648307295098</c:v>
                      </c:pt>
                      <c:pt idx="996">
                        <c:v>6.25561665744178</c:v>
                      </c:pt>
                      <c:pt idx="997">
                        <c:v>6.2621684841540501</c:v>
                      </c:pt>
                      <c:pt idx="998">
                        <c:v>6.2687203108663097</c:v>
                      </c:pt>
                      <c:pt idx="999">
                        <c:v>6.2752721375785798</c:v>
                      </c:pt>
                      <c:pt idx="1000">
                        <c:v>6.28182396429085</c:v>
                      </c:pt>
                      <c:pt idx="1001">
                        <c:v>6.2883757910031202</c:v>
                      </c:pt>
                      <c:pt idx="1002">
                        <c:v>6.2949276177153903</c:v>
                      </c:pt>
                      <c:pt idx="1003">
                        <c:v>6.3014794444276596</c:v>
                      </c:pt>
                      <c:pt idx="1004">
                        <c:v>6.3080312711399298</c:v>
                      </c:pt>
                      <c:pt idx="1005">
                        <c:v>6.3145830978521902</c:v>
                      </c:pt>
                      <c:pt idx="1006">
                        <c:v>6.3211349245644604</c:v>
                      </c:pt>
                      <c:pt idx="1007">
                        <c:v>6.3276867512767296</c:v>
                      </c:pt>
                      <c:pt idx="1008">
                        <c:v>6.3342385779889998</c:v>
                      </c:pt>
                      <c:pt idx="1009">
                        <c:v>6.34079040470127</c:v>
                      </c:pt>
                      <c:pt idx="1010">
                        <c:v>6.3473422314135401</c:v>
                      </c:pt>
                      <c:pt idx="1011">
                        <c:v>6.3538940581258103</c:v>
                      </c:pt>
                      <c:pt idx="1012">
                        <c:v>6.3604458848380698</c:v>
                      </c:pt>
                      <c:pt idx="1013">
                        <c:v>6.36699771155034</c:v>
                      </c:pt>
                      <c:pt idx="1014">
                        <c:v>6.3735495382626102</c:v>
                      </c:pt>
                      <c:pt idx="1015">
                        <c:v>6.3801013649748803</c:v>
                      </c:pt>
                      <c:pt idx="1016">
                        <c:v>6.3866531916871496</c:v>
                      </c:pt>
                      <c:pt idx="1017">
                        <c:v>6.3932050183994198</c:v>
                      </c:pt>
                      <c:pt idx="1018">
                        <c:v>6.39975684511169</c:v>
                      </c:pt>
                      <c:pt idx="1019">
                        <c:v>6.4063086718239601</c:v>
                      </c:pt>
                      <c:pt idx="1020">
                        <c:v>6.4128604985362303</c:v>
                      </c:pt>
                      <c:pt idx="1021">
                        <c:v>6.4194123252484898</c:v>
                      </c:pt>
                      <c:pt idx="1022">
                        <c:v>6.42596415196076</c:v>
                      </c:pt>
                      <c:pt idx="1023">
                        <c:v>6.4325159786730302</c:v>
                      </c:pt>
                      <c:pt idx="1024">
                        <c:v>6.4390678053853003</c:v>
                      </c:pt>
                      <c:pt idx="1025">
                        <c:v>6.4456196320975696</c:v>
                      </c:pt>
                      <c:pt idx="1026">
                        <c:v>6.4521714588098398</c:v>
                      </c:pt>
                      <c:pt idx="1027">
                        <c:v>6.4587232855221099</c:v>
                      </c:pt>
                      <c:pt idx="1028">
                        <c:v>6.4652751122343703</c:v>
                      </c:pt>
                      <c:pt idx="1029">
                        <c:v>6.4718269389466396</c:v>
                      </c:pt>
                      <c:pt idx="1030">
                        <c:v>6.4783787656589098</c:v>
                      </c:pt>
                      <c:pt idx="1031">
                        <c:v>6.48493059237118</c:v>
                      </c:pt>
                      <c:pt idx="1032">
                        <c:v>6.4914824190834501</c:v>
                      </c:pt>
                      <c:pt idx="1033">
                        <c:v>6.4980342457957203</c:v>
                      </c:pt>
                      <c:pt idx="1034">
                        <c:v>6.5045860725079896</c:v>
                      </c:pt>
                      <c:pt idx="1035">
                        <c:v>6.51113789922025</c:v>
                      </c:pt>
                      <c:pt idx="1036">
                        <c:v>6.5176897259325202</c:v>
                      </c:pt>
                      <c:pt idx="1037">
                        <c:v>6.5242415526447903</c:v>
                      </c:pt>
                      <c:pt idx="1038">
                        <c:v>6.5307933793570596</c:v>
                      </c:pt>
                      <c:pt idx="1039">
                        <c:v>6.5373452060693298</c:v>
                      </c:pt>
                      <c:pt idx="1040">
                        <c:v>6.5438970327816</c:v>
                      </c:pt>
                      <c:pt idx="1041">
                        <c:v>6.5504488594938701</c:v>
                      </c:pt>
                      <c:pt idx="1042">
                        <c:v>6.5570006862061403</c:v>
                      </c:pt>
                      <c:pt idx="1043">
                        <c:v>6.5635525129184096</c:v>
                      </c:pt>
                      <c:pt idx="1044">
                        <c:v>6.57010433963067</c:v>
                      </c:pt>
                      <c:pt idx="1045">
                        <c:v>6.5766561663429401</c:v>
                      </c:pt>
                      <c:pt idx="1046">
                        <c:v>6.5832079930552103</c:v>
                      </c:pt>
                      <c:pt idx="1047">
                        <c:v>6.5897598197674796</c:v>
                      </c:pt>
                      <c:pt idx="1048">
                        <c:v>6.5963116464797498</c:v>
                      </c:pt>
                      <c:pt idx="1049">
                        <c:v>6.6028634731920199</c:v>
                      </c:pt>
                      <c:pt idx="1050">
                        <c:v>6.6094152999042901</c:v>
                      </c:pt>
                      <c:pt idx="1051">
                        <c:v>6.6159671266165603</c:v>
                      </c:pt>
                      <c:pt idx="1052">
                        <c:v>6.6225189533288198</c:v>
                      </c:pt>
                      <c:pt idx="1053">
                        <c:v>6.62907078004109</c:v>
                      </c:pt>
                      <c:pt idx="1054">
                        <c:v>6.6356226067533601</c:v>
                      </c:pt>
                      <c:pt idx="1055">
                        <c:v>6.6421744334656303</c:v>
                      </c:pt>
                      <c:pt idx="1056">
                        <c:v>6.6487262601778996</c:v>
                      </c:pt>
                      <c:pt idx="1057">
                        <c:v>6.6552780868901698</c:v>
                      </c:pt>
                      <c:pt idx="1058">
                        <c:v>6.6618299136024399</c:v>
                      </c:pt>
                      <c:pt idx="1059">
                        <c:v>6.6683817403147003</c:v>
                      </c:pt>
                      <c:pt idx="1060">
                        <c:v>6.6749335670269696</c:v>
                      </c:pt>
                      <c:pt idx="1061">
                        <c:v>6.6814853937392398</c:v>
                      </c:pt>
                      <c:pt idx="1062">
                        <c:v>6.6880372204515099</c:v>
                      </c:pt>
                      <c:pt idx="1063">
                        <c:v>6.6945890471637801</c:v>
                      </c:pt>
                      <c:pt idx="1064">
                        <c:v>6.7011408738760503</c:v>
                      </c:pt>
                      <c:pt idx="1065">
                        <c:v>6.7076927005883196</c:v>
                      </c:pt>
                      <c:pt idx="1066">
                        <c:v>6.71424452730058</c:v>
                      </c:pt>
                      <c:pt idx="1067">
                        <c:v>6.7207963540128501</c:v>
                      </c:pt>
                      <c:pt idx="1068">
                        <c:v>6.7273481807251203</c:v>
                      </c:pt>
                      <c:pt idx="1069">
                        <c:v>6.7339000074373896</c:v>
                      </c:pt>
                      <c:pt idx="1070">
                        <c:v>6.7404518341496598</c:v>
                      </c:pt>
                      <c:pt idx="1071">
                        <c:v>6.7470036608619299</c:v>
                      </c:pt>
                      <c:pt idx="1072">
                        <c:v>6.7535554875742001</c:v>
                      </c:pt>
                      <c:pt idx="1073">
                        <c:v>6.7601073142864703</c:v>
                      </c:pt>
                      <c:pt idx="1074">
                        <c:v>6.7666591409987404</c:v>
                      </c:pt>
                      <c:pt idx="1075">
                        <c:v>6.773210967711</c:v>
                      </c:pt>
                      <c:pt idx="1076">
                        <c:v>6.7797627944232701</c:v>
                      </c:pt>
                      <c:pt idx="1077">
                        <c:v>6.7863146211355403</c:v>
                      </c:pt>
                      <c:pt idx="1078">
                        <c:v>6.7928664478478096</c:v>
                      </c:pt>
                      <c:pt idx="1079">
                        <c:v>6.7994182745600797</c:v>
                      </c:pt>
                      <c:pt idx="1080">
                        <c:v>6.8059701012723499</c:v>
                      </c:pt>
                      <c:pt idx="1081">
                        <c:v>6.8125219279846201</c:v>
                      </c:pt>
                      <c:pt idx="1082">
                        <c:v>6.8190737546968796</c:v>
                      </c:pt>
                      <c:pt idx="1083">
                        <c:v>6.8256255814091498</c:v>
                      </c:pt>
                      <c:pt idx="1084">
                        <c:v>6.8321774081214199</c:v>
                      </c:pt>
                      <c:pt idx="1085">
                        <c:v>6.8387292348336901</c:v>
                      </c:pt>
                      <c:pt idx="1086">
                        <c:v>6.8452810615459603</c:v>
                      </c:pt>
                      <c:pt idx="1087">
                        <c:v>6.8518328882582296</c:v>
                      </c:pt>
                      <c:pt idx="1088">
                        <c:v>6.8583847149704997</c:v>
                      </c:pt>
                      <c:pt idx="1089">
                        <c:v>6.8649365416827699</c:v>
                      </c:pt>
                      <c:pt idx="1090">
                        <c:v>6.8714883683950303</c:v>
                      </c:pt>
                      <c:pt idx="1091">
                        <c:v>6.8780401951072996</c:v>
                      </c:pt>
                      <c:pt idx="1092">
                        <c:v>6.8845920218195698</c:v>
                      </c:pt>
                      <c:pt idx="1093">
                        <c:v>6.8911438485318399</c:v>
                      </c:pt>
                      <c:pt idx="1094">
                        <c:v>6.8976956752441101</c:v>
                      </c:pt>
                      <c:pt idx="1095">
                        <c:v>6.9042475019563803</c:v>
                      </c:pt>
                      <c:pt idx="1096">
                        <c:v>6.9107993286686504</c:v>
                      </c:pt>
                      <c:pt idx="1097">
                        <c:v>6.9173511553809197</c:v>
                      </c:pt>
                      <c:pt idx="1098">
                        <c:v>6.9239029820931801</c:v>
                      </c:pt>
                      <c:pt idx="1099">
                        <c:v>6.9304548088054503</c:v>
                      </c:pt>
                      <c:pt idx="1100">
                        <c:v>6.9370066355177196</c:v>
                      </c:pt>
                      <c:pt idx="1101">
                        <c:v>6.9435584622299897</c:v>
                      </c:pt>
                      <c:pt idx="1102">
                        <c:v>6.9501102889422599</c:v>
                      </c:pt>
                      <c:pt idx="1103">
                        <c:v>6.9566621156545301</c:v>
                      </c:pt>
                      <c:pt idx="1104">
                        <c:v>6.9632139423668002</c:v>
                      </c:pt>
                      <c:pt idx="1105">
                        <c:v>6.9697657690790598</c:v>
                      </c:pt>
                      <c:pt idx="1106">
                        <c:v>6.9763175957913299</c:v>
                      </c:pt>
                      <c:pt idx="1107">
                        <c:v>6.9828694225036001</c:v>
                      </c:pt>
                      <c:pt idx="1108">
                        <c:v>6.9894212492158703</c:v>
                      </c:pt>
                      <c:pt idx="1109">
                        <c:v>6.9959730759281404</c:v>
                      </c:pt>
                      <c:pt idx="1110">
                        <c:v>7.0025249026404097</c:v>
                      </c:pt>
                      <c:pt idx="1111">
                        <c:v>7.0090767293526799</c:v>
                      </c:pt>
                      <c:pt idx="1112">
                        <c:v>7.0156285560649501</c:v>
                      </c:pt>
                      <c:pt idx="1113">
                        <c:v>7.0221803827772096</c:v>
                      </c:pt>
                      <c:pt idx="1114">
                        <c:v>7.0287322094894797</c:v>
                      </c:pt>
                      <c:pt idx="1115">
                        <c:v>7.0352840362017499</c:v>
                      </c:pt>
                      <c:pt idx="1116">
                        <c:v>7.0418358629140201</c:v>
                      </c:pt>
                      <c:pt idx="1117">
                        <c:v>7.0483876896262903</c:v>
                      </c:pt>
                      <c:pt idx="1118">
                        <c:v>7.0549395163385604</c:v>
                      </c:pt>
                      <c:pt idx="1119">
                        <c:v>7.0614913430508297</c:v>
                      </c:pt>
                      <c:pt idx="1120">
                        <c:v>7.0680431697630999</c:v>
                      </c:pt>
                      <c:pt idx="1121">
                        <c:v>7.0745949964753603</c:v>
                      </c:pt>
                      <c:pt idx="1122">
                        <c:v>7.0811468231876296</c:v>
                      </c:pt>
                      <c:pt idx="1123">
                        <c:v>7.0876986498998997</c:v>
                      </c:pt>
                      <c:pt idx="1124">
                        <c:v>7.0942504766121699</c:v>
                      </c:pt>
                      <c:pt idx="1125">
                        <c:v>7.1008023033244401</c:v>
                      </c:pt>
                      <c:pt idx="1126">
                        <c:v>7.1073541300367102</c:v>
                      </c:pt>
                      <c:pt idx="1127">
                        <c:v>7.1139059567489804</c:v>
                      </c:pt>
                      <c:pt idx="1128">
                        <c:v>7.1204577834612399</c:v>
                      </c:pt>
                      <c:pt idx="1129">
                        <c:v>7.1270096101735101</c:v>
                      </c:pt>
                      <c:pt idx="1130">
                        <c:v>7.1335614368857803</c:v>
                      </c:pt>
                      <c:pt idx="1131">
                        <c:v>7.1401132635980504</c:v>
                      </c:pt>
                      <c:pt idx="1132">
                        <c:v>7.1466650903103197</c:v>
                      </c:pt>
                      <c:pt idx="1133">
                        <c:v>7.1532169170225899</c:v>
                      </c:pt>
                      <c:pt idx="1134">
                        <c:v>7.1597687437348601</c:v>
                      </c:pt>
                      <c:pt idx="1135">
                        <c:v>7.1663205704471302</c:v>
                      </c:pt>
                      <c:pt idx="1136">
                        <c:v>7.1728723971593897</c:v>
                      </c:pt>
                      <c:pt idx="1137">
                        <c:v>7.1794242238716599</c:v>
                      </c:pt>
                      <c:pt idx="1138">
                        <c:v>7.1859760505839301</c:v>
                      </c:pt>
                      <c:pt idx="1139">
                        <c:v>7.1925278772962002</c:v>
                      </c:pt>
                      <c:pt idx="1140">
                        <c:v>7.1990797040084704</c:v>
                      </c:pt>
                      <c:pt idx="1141">
                        <c:v>7.2056315307207397</c:v>
                      </c:pt>
                      <c:pt idx="1142">
                        <c:v>7.2121833574330001</c:v>
                      </c:pt>
                      <c:pt idx="1143">
                        <c:v>7.21873518414528</c:v>
                      </c:pt>
                      <c:pt idx="1144">
                        <c:v>7.2252870108575404</c:v>
                      </c:pt>
                      <c:pt idx="1145">
                        <c:v>7.2318388375698097</c:v>
                      </c:pt>
                      <c:pt idx="1146">
                        <c:v>7.2383906642820799</c:v>
                      </c:pt>
                      <c:pt idx="1147">
                        <c:v>7.2449424909943501</c:v>
                      </c:pt>
                      <c:pt idx="1148">
                        <c:v>7.2514943177066202</c:v>
                      </c:pt>
                      <c:pt idx="1149">
                        <c:v>7.2580461444188904</c:v>
                      </c:pt>
                      <c:pt idx="1150">
                        <c:v>7.2645979711311597</c:v>
                      </c:pt>
                      <c:pt idx="1151">
                        <c:v>7.2711497978434201</c:v>
                      </c:pt>
                      <c:pt idx="1152">
                        <c:v>7.2777016245556903</c:v>
                      </c:pt>
                      <c:pt idx="1153">
                        <c:v>7.2842534512679604</c:v>
                      </c:pt>
                      <c:pt idx="1154">
                        <c:v>7.2908052779802297</c:v>
                      </c:pt>
                      <c:pt idx="1155">
                        <c:v>7.2973571046924999</c:v>
                      </c:pt>
                      <c:pt idx="1156">
                        <c:v>7.30390893140477</c:v>
                      </c:pt>
                      <c:pt idx="1157">
                        <c:v>7.3104607581170402</c:v>
                      </c:pt>
                      <c:pt idx="1158">
                        <c:v>7.3170125848293104</c:v>
                      </c:pt>
                      <c:pt idx="1159">
                        <c:v>7.3235644115415699</c:v>
                      </c:pt>
                      <c:pt idx="1160">
                        <c:v>7.3301162382538401</c:v>
                      </c:pt>
                      <c:pt idx="1161">
                        <c:v>7.3366680649661102</c:v>
                      </c:pt>
                      <c:pt idx="1162">
                        <c:v>7.3432198916783804</c:v>
                      </c:pt>
                      <c:pt idx="1163">
                        <c:v>7.3497717183906497</c:v>
                      </c:pt>
                      <c:pt idx="1164">
                        <c:v>7.3563235451029199</c:v>
                      </c:pt>
                      <c:pt idx="1165">
                        <c:v>7.36287537181519</c:v>
                      </c:pt>
                      <c:pt idx="1166">
                        <c:v>7.3694271985274602</c:v>
                      </c:pt>
                      <c:pt idx="1167">
                        <c:v>7.3759790252397197</c:v>
                      </c:pt>
                      <c:pt idx="1168">
                        <c:v>7.3825308519519899</c:v>
                      </c:pt>
                      <c:pt idx="1169">
                        <c:v>7.3890826786642601</c:v>
                      </c:pt>
                      <c:pt idx="1170">
                        <c:v>7.3956345053765302</c:v>
                      </c:pt>
                      <c:pt idx="1171">
                        <c:v>7.4021863320888004</c:v>
                      </c:pt>
                      <c:pt idx="1172">
                        <c:v>7.4087381588010697</c:v>
                      </c:pt>
                      <c:pt idx="1173">
                        <c:v>7.4152899855133398</c:v>
                      </c:pt>
                      <c:pt idx="1174">
                        <c:v>7.42184181222561</c:v>
                      </c:pt>
                      <c:pt idx="1175">
                        <c:v>7.4283936389378704</c:v>
                      </c:pt>
                      <c:pt idx="1176">
                        <c:v>7.4349454656501397</c:v>
                      </c:pt>
                      <c:pt idx="1177">
                        <c:v>7.4414972923624099</c:v>
                      </c:pt>
                      <c:pt idx="1178">
                        <c:v>7.44804911907468</c:v>
                      </c:pt>
                      <c:pt idx="1179">
                        <c:v>7.4546009457869502</c:v>
                      </c:pt>
                      <c:pt idx="1180">
                        <c:v>7.4611527724992204</c:v>
                      </c:pt>
                      <c:pt idx="1181">
                        <c:v>7.4677045992114897</c:v>
                      </c:pt>
                      <c:pt idx="1182">
                        <c:v>7.4742564259237501</c:v>
                      </c:pt>
                      <c:pt idx="1183">
                        <c:v>7.4808082526360202</c:v>
                      </c:pt>
                      <c:pt idx="1184">
                        <c:v>7.4873600793482904</c:v>
                      </c:pt>
                      <c:pt idx="1185">
                        <c:v>7.4939119060605597</c:v>
                      </c:pt>
                      <c:pt idx="1186">
                        <c:v>7.5004637327728299</c:v>
                      </c:pt>
                      <c:pt idx="1187">
                        <c:v>7.5070155594851</c:v>
                      </c:pt>
                      <c:pt idx="1188">
                        <c:v>7.5135673861973702</c:v>
                      </c:pt>
                      <c:pt idx="1189">
                        <c:v>7.5201192129096404</c:v>
                      </c:pt>
                      <c:pt idx="1190">
                        <c:v>7.5266710396218999</c:v>
                      </c:pt>
                      <c:pt idx="1191">
                        <c:v>7.53322286633417</c:v>
                      </c:pt>
                      <c:pt idx="1192">
                        <c:v>7.5397746930464402</c:v>
                      </c:pt>
                      <c:pt idx="1193">
                        <c:v>7.5463265197587104</c:v>
                      </c:pt>
                      <c:pt idx="1194">
                        <c:v>7.5528783464709797</c:v>
                      </c:pt>
                      <c:pt idx="1195">
                        <c:v>7.5594301731832498</c:v>
                      </c:pt>
                      <c:pt idx="1196">
                        <c:v>7.56598199989552</c:v>
                      </c:pt>
                      <c:pt idx="1197">
                        <c:v>7.5725338266077804</c:v>
                      </c:pt>
                      <c:pt idx="1198">
                        <c:v>7.5790856533200497</c:v>
                      </c:pt>
                      <c:pt idx="1199">
                        <c:v>7.5856374800323199</c:v>
                      </c:pt>
                      <c:pt idx="1200">
                        <c:v>7.59218930674459</c:v>
                      </c:pt>
                      <c:pt idx="1201">
                        <c:v>7.5987411334568602</c:v>
                      </c:pt>
                      <c:pt idx="1202">
                        <c:v>7.6052929601691304</c:v>
                      </c:pt>
                      <c:pt idx="1203">
                        <c:v>7.6118447868813996</c:v>
                      </c:pt>
                      <c:pt idx="1204">
                        <c:v>7.6183966135936698</c:v>
                      </c:pt>
                      <c:pt idx="1205">
                        <c:v>7.6249484403059302</c:v>
                      </c:pt>
                      <c:pt idx="1206">
                        <c:v>7.6315002670182004</c:v>
                      </c:pt>
                      <c:pt idx="1207">
                        <c:v>7.6380520937304697</c:v>
                      </c:pt>
                      <c:pt idx="1208">
                        <c:v>7.6446039204427398</c:v>
                      </c:pt>
                      <c:pt idx="1209">
                        <c:v>7.65115574715501</c:v>
                      </c:pt>
                      <c:pt idx="1210">
                        <c:v>7.6577075738672802</c:v>
                      </c:pt>
                      <c:pt idx="1211">
                        <c:v>7.6642594005795504</c:v>
                      </c:pt>
                      <c:pt idx="1212">
                        <c:v>7.6708112272918196</c:v>
                      </c:pt>
                      <c:pt idx="1213">
                        <c:v>7.67736305400408</c:v>
                      </c:pt>
                      <c:pt idx="1214">
                        <c:v>7.6839148807163502</c:v>
                      </c:pt>
                      <c:pt idx="1215">
                        <c:v>7.6904667074286204</c:v>
                      </c:pt>
                      <c:pt idx="1216">
                        <c:v>7.6970185341408897</c:v>
                      </c:pt>
                      <c:pt idx="1217">
                        <c:v>7.7035703608531598</c:v>
                      </c:pt>
                      <c:pt idx="1218">
                        <c:v>7.71012218756543</c:v>
                      </c:pt>
                      <c:pt idx="1219">
                        <c:v>7.7166740142777002</c:v>
                      </c:pt>
                      <c:pt idx="1220">
                        <c:v>7.7232258409899597</c:v>
                      </c:pt>
                      <c:pt idx="1221">
                        <c:v>7.7297776677022298</c:v>
                      </c:pt>
                      <c:pt idx="1222">
                        <c:v>7.7363294944145</c:v>
                      </c:pt>
                      <c:pt idx="1223">
                        <c:v>7.7428813211267702</c:v>
                      </c:pt>
                      <c:pt idx="1224">
                        <c:v>7.7494331478390404</c:v>
                      </c:pt>
                      <c:pt idx="1225">
                        <c:v>7.7559849745513096</c:v>
                      </c:pt>
                      <c:pt idx="1226">
                        <c:v>7.7625368012635798</c:v>
                      </c:pt>
                      <c:pt idx="1227">
                        <c:v>7.76908862797585</c:v>
                      </c:pt>
                      <c:pt idx="1228">
                        <c:v>7.7756404546881202</c:v>
                      </c:pt>
                      <c:pt idx="1229">
                        <c:v>7.7821922814003797</c:v>
                      </c:pt>
                      <c:pt idx="1230">
                        <c:v>7.7887441081126498</c:v>
                      </c:pt>
                      <c:pt idx="1231">
                        <c:v>7.79529593482492</c:v>
                      </c:pt>
                      <c:pt idx="1232">
                        <c:v>7.8018477615371902</c:v>
                      </c:pt>
                      <c:pt idx="1233">
                        <c:v>7.8083995882494603</c:v>
                      </c:pt>
                      <c:pt idx="1234">
                        <c:v>7.8149514149617296</c:v>
                      </c:pt>
                      <c:pt idx="1235">
                        <c:v>7.8215032416739998</c:v>
                      </c:pt>
                      <c:pt idx="1236">
                        <c:v>7.8280550683862602</c:v>
                      </c:pt>
                      <c:pt idx="1237">
                        <c:v>7.8346068950985304</c:v>
                      </c:pt>
                      <c:pt idx="1238">
                        <c:v>7.8411587218107996</c:v>
                      </c:pt>
                      <c:pt idx="1239">
                        <c:v>7.8477105485230698</c:v>
                      </c:pt>
                      <c:pt idx="1240">
                        <c:v>7.85426237523534</c:v>
                      </c:pt>
                      <c:pt idx="1241">
                        <c:v>7.8608142019476102</c:v>
                      </c:pt>
                      <c:pt idx="1242">
                        <c:v>7.8673660286598803</c:v>
                      </c:pt>
                      <c:pt idx="1243">
                        <c:v>7.8739178553721398</c:v>
                      </c:pt>
                      <c:pt idx="1244">
                        <c:v>7.88046968208441</c:v>
                      </c:pt>
                      <c:pt idx="1245">
                        <c:v>7.8870215087966802</c:v>
                      </c:pt>
                      <c:pt idx="1246">
                        <c:v>7.8935733355089504</c:v>
                      </c:pt>
                      <c:pt idx="1247">
                        <c:v>7.9001251622212196</c:v>
                      </c:pt>
                      <c:pt idx="1248">
                        <c:v>7.9066769889334898</c:v>
                      </c:pt>
                      <c:pt idx="1249">
                        <c:v>7.91322881564576</c:v>
                      </c:pt>
                      <c:pt idx="1250">
                        <c:v>7.9197806423580301</c:v>
                      </c:pt>
                      <c:pt idx="1251">
                        <c:v>7.9263324690703003</c:v>
                      </c:pt>
                      <c:pt idx="1252">
                        <c:v>7.9328842957825598</c:v>
                      </c:pt>
                      <c:pt idx="1253">
                        <c:v>7.93943612249483</c:v>
                      </c:pt>
                      <c:pt idx="1254">
                        <c:v>7.9459879492071002</c:v>
                      </c:pt>
                      <c:pt idx="1255">
                        <c:v>7.9525397759193703</c:v>
                      </c:pt>
                      <c:pt idx="1256">
                        <c:v>7.9590916026316396</c:v>
                      </c:pt>
                      <c:pt idx="1257">
                        <c:v>7.9656434293439098</c:v>
                      </c:pt>
                      <c:pt idx="1258">
                        <c:v>7.97219525605618</c:v>
                      </c:pt>
                      <c:pt idx="1259">
                        <c:v>7.9787470827684404</c:v>
                      </c:pt>
                      <c:pt idx="1260">
                        <c:v>7.9852989094807096</c:v>
                      </c:pt>
                      <c:pt idx="1261">
                        <c:v>7.9918507361929798</c:v>
                      </c:pt>
                      <c:pt idx="1262">
                        <c:v>7.99840256290525</c:v>
                      </c:pt>
                      <c:pt idx="1263">
                        <c:v>8.0049543896175201</c:v>
                      </c:pt>
                      <c:pt idx="1264">
                        <c:v>8.0115062163297903</c:v>
                      </c:pt>
                      <c:pt idx="1265">
                        <c:v>8.0180580430420605</c:v>
                      </c:pt>
                      <c:pt idx="1266">
                        <c:v>8.0246098697543307</c:v>
                      </c:pt>
                      <c:pt idx="1267">
                        <c:v>8.0311616964665902</c:v>
                      </c:pt>
                      <c:pt idx="1268">
                        <c:v>8.0377135231788603</c:v>
                      </c:pt>
                      <c:pt idx="1269">
                        <c:v>8.0442653498911305</c:v>
                      </c:pt>
                      <c:pt idx="1270">
                        <c:v>8.0508171766034007</c:v>
                      </c:pt>
                      <c:pt idx="1271">
                        <c:v>8.0573690033156709</c:v>
                      </c:pt>
                      <c:pt idx="1272">
                        <c:v>8.0639208300279392</c:v>
                      </c:pt>
                      <c:pt idx="1273">
                        <c:v>8.0704726567402094</c:v>
                      </c:pt>
                      <c:pt idx="1274">
                        <c:v>8.0770244834524707</c:v>
                      </c:pt>
                      <c:pt idx="1275">
                        <c:v>8.0835763101647409</c:v>
                      </c:pt>
                      <c:pt idx="1276">
                        <c:v>8.0901281368770093</c:v>
                      </c:pt>
                      <c:pt idx="1277">
                        <c:v>8.0966799635892794</c:v>
                      </c:pt>
                      <c:pt idx="1278">
                        <c:v>8.1032317903015496</c:v>
                      </c:pt>
                      <c:pt idx="1279">
                        <c:v>8.1097836170138198</c:v>
                      </c:pt>
                      <c:pt idx="1280">
                        <c:v>8.1163354437260899</c:v>
                      </c:pt>
                      <c:pt idx="1281">
                        <c:v>8.1228872704383601</c:v>
                      </c:pt>
                      <c:pt idx="1282">
                        <c:v>8.1294390971506303</c:v>
                      </c:pt>
                      <c:pt idx="1283">
                        <c:v>8.1359909238628898</c:v>
                      </c:pt>
                      <c:pt idx="1284">
                        <c:v>8.14254275057516</c:v>
                      </c:pt>
                      <c:pt idx="1285">
                        <c:v>8.1490945772874301</c:v>
                      </c:pt>
                      <c:pt idx="1286">
                        <c:v>8.1556464039997003</c:v>
                      </c:pt>
                      <c:pt idx="1287">
                        <c:v>8.1621982307119705</c:v>
                      </c:pt>
                      <c:pt idx="1288">
                        <c:v>8.1687500574242407</c:v>
                      </c:pt>
                      <c:pt idx="1289">
                        <c:v>8.1753018841365108</c:v>
                      </c:pt>
                      <c:pt idx="1290">
                        <c:v>8.1818537108487703</c:v>
                      </c:pt>
                      <c:pt idx="1291">
                        <c:v>8.1884055375610405</c:v>
                      </c:pt>
                      <c:pt idx="1292">
                        <c:v>8.1949573642733107</c:v>
                      </c:pt>
                      <c:pt idx="1293">
                        <c:v>8.2015091909855808</c:v>
                      </c:pt>
                      <c:pt idx="1294">
                        <c:v>8.2080610176978492</c:v>
                      </c:pt>
                      <c:pt idx="1295">
                        <c:v>8.2146128444101194</c:v>
                      </c:pt>
                      <c:pt idx="1296">
                        <c:v>8.2211646711223896</c:v>
                      </c:pt>
                      <c:pt idx="1297">
                        <c:v>8.2277164978346509</c:v>
                      </c:pt>
                      <c:pt idx="1298">
                        <c:v>8.2342683245469193</c:v>
                      </c:pt>
                      <c:pt idx="1299">
                        <c:v>8.2408201512591894</c:v>
                      </c:pt>
                      <c:pt idx="1300">
                        <c:v>8.2473719779714596</c:v>
                      </c:pt>
                      <c:pt idx="1301">
                        <c:v>8.2539238046837298</c:v>
                      </c:pt>
                      <c:pt idx="1302">
                        <c:v>8.2604756313959999</c:v>
                      </c:pt>
                      <c:pt idx="1303">
                        <c:v>8.2670274581082701</c:v>
                      </c:pt>
                      <c:pt idx="1304">
                        <c:v>8.2735792848205403</c:v>
                      </c:pt>
                      <c:pt idx="1305">
                        <c:v>8.2801311115328105</c:v>
                      </c:pt>
                      <c:pt idx="1306">
                        <c:v>8.28668293824507</c:v>
                      </c:pt>
                      <c:pt idx="1307">
                        <c:v>8.2932347649573401</c:v>
                      </c:pt>
                      <c:pt idx="1308">
                        <c:v>8.2997865916696103</c:v>
                      </c:pt>
                      <c:pt idx="1309">
                        <c:v>8.3063384183818805</c:v>
                      </c:pt>
                      <c:pt idx="1310">
                        <c:v>8.3128902450941506</c:v>
                      </c:pt>
                      <c:pt idx="1311">
                        <c:v>8.3194420718064208</c:v>
                      </c:pt>
                      <c:pt idx="1312">
                        <c:v>8.3259938985186892</c:v>
                      </c:pt>
                      <c:pt idx="1313">
                        <c:v>8.3325457252309505</c:v>
                      </c:pt>
                      <c:pt idx="1314">
                        <c:v>8.3390975519432207</c:v>
                      </c:pt>
                      <c:pt idx="1315">
                        <c:v>8.3456493786554908</c:v>
                      </c:pt>
                      <c:pt idx="1316">
                        <c:v>8.3522012053677592</c:v>
                      </c:pt>
                      <c:pt idx="1317">
                        <c:v>8.3587530320800294</c:v>
                      </c:pt>
                      <c:pt idx="1318">
                        <c:v>8.3653048587922996</c:v>
                      </c:pt>
                      <c:pt idx="1319">
                        <c:v>8.3718566855045697</c:v>
                      </c:pt>
                      <c:pt idx="1320">
                        <c:v>8.3784085122168293</c:v>
                      </c:pt>
                      <c:pt idx="1321">
                        <c:v>8.3849603389290994</c:v>
                      </c:pt>
                      <c:pt idx="1322">
                        <c:v>8.3915121656413696</c:v>
                      </c:pt>
                      <c:pt idx="1323">
                        <c:v>8.3980639923536398</c:v>
                      </c:pt>
                      <c:pt idx="1324">
                        <c:v>8.4046158190659099</c:v>
                      </c:pt>
                      <c:pt idx="1325">
                        <c:v>8.4111676457781801</c:v>
                      </c:pt>
                      <c:pt idx="1326">
                        <c:v>8.4177194724904503</c:v>
                      </c:pt>
                      <c:pt idx="1327">
                        <c:v>8.4242712992027098</c:v>
                      </c:pt>
                      <c:pt idx="1328">
                        <c:v>8.43082312591498</c:v>
                      </c:pt>
                      <c:pt idx="1329">
                        <c:v>8.4373749526272501</c:v>
                      </c:pt>
                      <c:pt idx="1330">
                        <c:v>8.4439267793395203</c:v>
                      </c:pt>
                      <c:pt idx="1331">
                        <c:v>8.4504786060517905</c:v>
                      </c:pt>
                      <c:pt idx="1332">
                        <c:v>8.4570304327640606</c:v>
                      </c:pt>
                      <c:pt idx="1333">
                        <c:v>8.4635822594763308</c:v>
                      </c:pt>
                      <c:pt idx="1334">
                        <c:v>8.4701340861885992</c:v>
                      </c:pt>
                      <c:pt idx="1335">
                        <c:v>8.4766859129008694</c:v>
                      </c:pt>
                      <c:pt idx="1336">
                        <c:v>8.4832377396131307</c:v>
                      </c:pt>
                      <c:pt idx="1337">
                        <c:v>8.4897895663254008</c:v>
                      </c:pt>
                      <c:pt idx="1338">
                        <c:v>8.4963413930376692</c:v>
                      </c:pt>
                      <c:pt idx="1339">
                        <c:v>8.5028932197499394</c:v>
                      </c:pt>
                      <c:pt idx="1340">
                        <c:v>8.5094450464622096</c:v>
                      </c:pt>
                      <c:pt idx="1341">
                        <c:v>8.5159968731744797</c:v>
                      </c:pt>
                      <c:pt idx="1342">
                        <c:v>8.5225486998867499</c:v>
                      </c:pt>
                      <c:pt idx="1343">
                        <c:v>8.5291005265990094</c:v>
                      </c:pt>
                      <c:pt idx="1344">
                        <c:v>8.5356523533112796</c:v>
                      </c:pt>
                      <c:pt idx="1345">
                        <c:v>8.5422041800235498</c:v>
                      </c:pt>
                      <c:pt idx="1346">
                        <c:v>8.5487560067358199</c:v>
                      </c:pt>
                      <c:pt idx="1347">
                        <c:v>8.5553078334480901</c:v>
                      </c:pt>
                      <c:pt idx="1348">
                        <c:v>8.5618596601603603</c:v>
                      </c:pt>
                      <c:pt idx="1349">
                        <c:v>8.5684114868726304</c:v>
                      </c:pt>
                      <c:pt idx="1350">
                        <c:v>8.5749633135848899</c:v>
                      </c:pt>
                      <c:pt idx="1351">
                        <c:v>8.5815151402971708</c:v>
                      </c:pt>
                      <c:pt idx="1352">
                        <c:v>8.5880669670094303</c:v>
                      </c:pt>
                      <c:pt idx="1353">
                        <c:v>8.5946187937217005</c:v>
                      </c:pt>
                      <c:pt idx="1354">
                        <c:v>8.6011706204339706</c:v>
                      </c:pt>
                      <c:pt idx="1355">
                        <c:v>8.6077224471462408</c:v>
                      </c:pt>
                      <c:pt idx="1356">
                        <c:v>8.6142742738585092</c:v>
                      </c:pt>
                      <c:pt idx="1357">
                        <c:v>8.6208261005707794</c:v>
                      </c:pt>
                      <c:pt idx="1358">
                        <c:v>8.6273779272830495</c:v>
                      </c:pt>
                      <c:pt idx="1359">
                        <c:v>8.6339297539953108</c:v>
                      </c:pt>
                      <c:pt idx="1360">
                        <c:v>8.6404815807075792</c:v>
                      </c:pt>
                      <c:pt idx="1361">
                        <c:v>8.6470334074198494</c:v>
                      </c:pt>
                      <c:pt idx="1362">
                        <c:v>8.6535852341321196</c:v>
                      </c:pt>
                      <c:pt idx="1363">
                        <c:v>8.6601370608443897</c:v>
                      </c:pt>
                      <c:pt idx="1364">
                        <c:v>8.6666888875566599</c:v>
                      </c:pt>
                      <c:pt idx="1365">
                        <c:v>8.6732407142689301</c:v>
                      </c:pt>
                      <c:pt idx="1366">
                        <c:v>8.6797925409812002</c:v>
                      </c:pt>
                      <c:pt idx="1367">
                        <c:v>8.6863443676934597</c:v>
                      </c:pt>
                      <c:pt idx="1368">
                        <c:v>8.6928961944057299</c:v>
                      </c:pt>
                      <c:pt idx="1369">
                        <c:v>8.6994480211180001</c:v>
                      </c:pt>
                      <c:pt idx="1370">
                        <c:v>8.7059998478302703</c:v>
                      </c:pt>
                      <c:pt idx="1371">
                        <c:v>8.7125516745425404</c:v>
                      </c:pt>
                      <c:pt idx="1372">
                        <c:v>8.7191035012548106</c:v>
                      </c:pt>
                      <c:pt idx="1373">
                        <c:v>8.7256553279670808</c:v>
                      </c:pt>
                      <c:pt idx="1374">
                        <c:v>8.7322071546793492</c:v>
                      </c:pt>
                      <c:pt idx="1375">
                        <c:v>8.7387589813916104</c:v>
                      </c:pt>
                      <c:pt idx="1376">
                        <c:v>8.7453108081038806</c:v>
                      </c:pt>
                      <c:pt idx="1377">
                        <c:v>8.7518626348161508</c:v>
                      </c:pt>
                      <c:pt idx="1378">
                        <c:v>8.7584144615284192</c:v>
                      </c:pt>
                      <c:pt idx="1379">
                        <c:v>8.7649662882406894</c:v>
                      </c:pt>
                      <c:pt idx="1380">
                        <c:v>8.7715181149529595</c:v>
                      </c:pt>
                      <c:pt idx="1381">
                        <c:v>8.7780699416652297</c:v>
                      </c:pt>
                      <c:pt idx="1382">
                        <c:v>8.7846217683774999</c:v>
                      </c:pt>
                      <c:pt idx="1383">
                        <c:v>8.7911735950897594</c:v>
                      </c:pt>
                      <c:pt idx="1384">
                        <c:v>8.7977254218020295</c:v>
                      </c:pt>
                      <c:pt idx="1385">
                        <c:v>8.8042772485142997</c:v>
                      </c:pt>
                      <c:pt idx="1386">
                        <c:v>8.8108290752265699</c:v>
                      </c:pt>
                      <c:pt idx="1387">
                        <c:v>8.8173809019388401</c:v>
                      </c:pt>
                      <c:pt idx="1388">
                        <c:v>8.8239327286511102</c:v>
                      </c:pt>
                      <c:pt idx="1389">
                        <c:v>8.8304845553633804</c:v>
                      </c:pt>
                      <c:pt idx="1390">
                        <c:v>8.8370363820756399</c:v>
                      </c:pt>
                      <c:pt idx="1391">
                        <c:v>8.8435882087879101</c:v>
                      </c:pt>
                      <c:pt idx="1392">
                        <c:v>8.8501400355001802</c:v>
                      </c:pt>
                      <c:pt idx="1393">
                        <c:v>8.8566918622124504</c:v>
                      </c:pt>
                      <c:pt idx="1394">
                        <c:v>8.8632436889247206</c:v>
                      </c:pt>
                      <c:pt idx="1395">
                        <c:v>8.8697955156369908</c:v>
                      </c:pt>
                      <c:pt idx="1396">
                        <c:v>8.8763473423492592</c:v>
                      </c:pt>
                      <c:pt idx="1397">
                        <c:v>8.8828991690615293</c:v>
                      </c:pt>
                      <c:pt idx="1398">
                        <c:v>8.8894509957737906</c:v>
                      </c:pt>
                      <c:pt idx="1399">
                        <c:v>8.8960028224860608</c:v>
                      </c:pt>
                      <c:pt idx="1400">
                        <c:v>8.9025546491983292</c:v>
                      </c:pt>
                      <c:pt idx="1401">
                        <c:v>8.9091064759105993</c:v>
                      </c:pt>
                      <c:pt idx="1402">
                        <c:v>8.9156583026228695</c:v>
                      </c:pt>
                      <c:pt idx="1403">
                        <c:v>8.9222101293351397</c:v>
                      </c:pt>
                      <c:pt idx="1404">
                        <c:v>8.9287619560474099</c:v>
                      </c:pt>
                      <c:pt idx="1405">
                        <c:v>8.9353137827596694</c:v>
                      </c:pt>
                      <c:pt idx="1406">
                        <c:v>8.9418656094719395</c:v>
                      </c:pt>
                      <c:pt idx="1407">
                        <c:v>8.9484174361842097</c:v>
                      </c:pt>
                      <c:pt idx="1408">
                        <c:v>8.9549692628964799</c:v>
                      </c:pt>
                      <c:pt idx="1409">
                        <c:v>8.96152108960875</c:v>
                      </c:pt>
                      <c:pt idx="1410">
                        <c:v>8.9680729163210202</c:v>
                      </c:pt>
                      <c:pt idx="1411">
                        <c:v>8.9746247430332904</c:v>
                      </c:pt>
                      <c:pt idx="1412">
                        <c:v>8.9811765697455606</c:v>
                      </c:pt>
                      <c:pt idx="1413">
                        <c:v>8.9877283964578201</c:v>
                      </c:pt>
                      <c:pt idx="1414">
                        <c:v>8.9942802231700902</c:v>
                      </c:pt>
                      <c:pt idx="1415">
                        <c:v>9.0008320498823604</c:v>
                      </c:pt>
                      <c:pt idx="1416">
                        <c:v>9.0073838765946306</c:v>
                      </c:pt>
                      <c:pt idx="1417">
                        <c:v>9.0139357033069007</c:v>
                      </c:pt>
                      <c:pt idx="1418">
                        <c:v>9.0204875300191691</c:v>
                      </c:pt>
                      <c:pt idx="1419">
                        <c:v>9.0270393567314393</c:v>
                      </c:pt>
                      <c:pt idx="1420">
                        <c:v>9.0335911834437006</c:v>
                      </c:pt>
                      <c:pt idx="1421">
                        <c:v>9.0401430101559708</c:v>
                      </c:pt>
                      <c:pt idx="1422">
                        <c:v>9.0466948368682392</c:v>
                      </c:pt>
                      <c:pt idx="1423">
                        <c:v>9.0532466635805093</c:v>
                      </c:pt>
                      <c:pt idx="1424">
                        <c:v>9.0597984902927795</c:v>
                      </c:pt>
                      <c:pt idx="1425">
                        <c:v>9.0663503170050497</c:v>
                      </c:pt>
                      <c:pt idx="1426">
                        <c:v>9.0729021437173198</c:v>
                      </c:pt>
                      <c:pt idx="1427">
                        <c:v>9.07945397042959</c:v>
                      </c:pt>
                      <c:pt idx="1428">
                        <c:v>9.0860057971418495</c:v>
                      </c:pt>
                      <c:pt idx="1429">
                        <c:v>9.0925576238541197</c:v>
                      </c:pt>
                      <c:pt idx="1430">
                        <c:v>9.0991094505663899</c:v>
                      </c:pt>
                      <c:pt idx="1431">
                        <c:v>9.10566127727866</c:v>
                      </c:pt>
                      <c:pt idx="1432">
                        <c:v>9.1122131039909302</c:v>
                      </c:pt>
                      <c:pt idx="1433">
                        <c:v>9.1187649307032004</c:v>
                      </c:pt>
                      <c:pt idx="1434">
                        <c:v>9.1253167574154705</c:v>
                      </c:pt>
                      <c:pt idx="1435">
                        <c:v>9.1318685841277407</c:v>
                      </c:pt>
                      <c:pt idx="1436">
                        <c:v>9.1384204108400002</c:v>
                      </c:pt>
                      <c:pt idx="1437">
                        <c:v>9.1449722375522704</c:v>
                      </c:pt>
                      <c:pt idx="1438">
                        <c:v>9.1515240642645406</c:v>
                      </c:pt>
                      <c:pt idx="1439">
                        <c:v>9.1580758909768107</c:v>
                      </c:pt>
                      <c:pt idx="1440">
                        <c:v>9.1646277176890791</c:v>
                      </c:pt>
                      <c:pt idx="1441">
                        <c:v>9.1711795444013493</c:v>
                      </c:pt>
                      <c:pt idx="1442">
                        <c:v>9.1777313711136195</c:v>
                      </c:pt>
                      <c:pt idx="1443">
                        <c:v>9.1842831978258808</c:v>
                      </c:pt>
                      <c:pt idx="1444">
                        <c:v>9.1908350245381492</c:v>
                      </c:pt>
                      <c:pt idx="1445">
                        <c:v>9.1973868512504193</c:v>
                      </c:pt>
                      <c:pt idx="1446">
                        <c:v>9.2039386779626895</c:v>
                      </c:pt>
                      <c:pt idx="1447">
                        <c:v>9.2104905046749597</c:v>
                      </c:pt>
                      <c:pt idx="1448">
                        <c:v>9.2170423313872298</c:v>
                      </c:pt>
                      <c:pt idx="1449">
                        <c:v>9.2235941580995</c:v>
                      </c:pt>
                      <c:pt idx="1450">
                        <c:v>9.2301459848117702</c:v>
                      </c:pt>
                      <c:pt idx="1451">
                        <c:v>9.2366978115240297</c:v>
                      </c:pt>
                      <c:pt idx="1452">
                        <c:v>9.2432496382362999</c:v>
                      </c:pt>
                      <c:pt idx="1453">
                        <c:v>9.24980146494857</c:v>
                      </c:pt>
                      <c:pt idx="1454">
                        <c:v>9.2563532916608402</c:v>
                      </c:pt>
                      <c:pt idx="1455">
                        <c:v>9.2629051183731104</c:v>
                      </c:pt>
                      <c:pt idx="1456">
                        <c:v>9.2694569450853805</c:v>
                      </c:pt>
                      <c:pt idx="1457">
                        <c:v>9.2760087717976507</c:v>
                      </c:pt>
                      <c:pt idx="1458">
                        <c:v>9.2825605985099209</c:v>
                      </c:pt>
                      <c:pt idx="1459">
                        <c:v>9.2891124252221804</c:v>
                      </c:pt>
                      <c:pt idx="1460">
                        <c:v>9.2956642519344506</c:v>
                      </c:pt>
                      <c:pt idx="1461">
                        <c:v>9.3022160786467207</c:v>
                      </c:pt>
                      <c:pt idx="1462">
                        <c:v>9.3087679053589891</c:v>
                      </c:pt>
                      <c:pt idx="1463">
                        <c:v>9.3153197320712593</c:v>
                      </c:pt>
                      <c:pt idx="1464">
                        <c:v>9.3218715587835295</c:v>
                      </c:pt>
                      <c:pt idx="1465">
                        <c:v>9.3284233854957996</c:v>
                      </c:pt>
                      <c:pt idx="1466">
                        <c:v>9.3349752122080591</c:v>
                      </c:pt>
                      <c:pt idx="1467">
                        <c:v>9.3415270389203293</c:v>
                      </c:pt>
                      <c:pt idx="1468">
                        <c:v>9.3480788656325995</c:v>
                      </c:pt>
                      <c:pt idx="1469">
                        <c:v>9.3546306923448697</c:v>
                      </c:pt>
                      <c:pt idx="1470">
                        <c:v>9.3611825190571398</c:v>
                      </c:pt>
                      <c:pt idx="1471">
                        <c:v>9.36773434576941</c:v>
                      </c:pt>
                      <c:pt idx="1472">
                        <c:v>9.3742861724816802</c:v>
                      </c:pt>
                      <c:pt idx="1473">
                        <c:v>9.3808379991939503</c:v>
                      </c:pt>
                      <c:pt idx="1474">
                        <c:v>9.3873898259062205</c:v>
                      </c:pt>
                      <c:pt idx="1475">
                        <c:v>9.39394165261848</c:v>
                      </c:pt>
                      <c:pt idx="1476">
                        <c:v>9.4004934793307502</c:v>
                      </c:pt>
                      <c:pt idx="1477">
                        <c:v>9.4070453060430204</c:v>
                      </c:pt>
                      <c:pt idx="1478">
                        <c:v>9.4135971327552905</c:v>
                      </c:pt>
                      <c:pt idx="1479">
                        <c:v>9.4201489594675607</c:v>
                      </c:pt>
                      <c:pt idx="1480">
                        <c:v>9.4267007861798309</c:v>
                      </c:pt>
                      <c:pt idx="1481">
                        <c:v>9.4332526128920993</c:v>
                      </c:pt>
                      <c:pt idx="1482">
                        <c:v>9.4398044396043606</c:v>
                      </c:pt>
                      <c:pt idx="1483">
                        <c:v>9.4463562663166307</c:v>
                      </c:pt>
                      <c:pt idx="1484">
                        <c:v>9.4529080930288991</c:v>
                      </c:pt>
                      <c:pt idx="1485">
                        <c:v>9.4594599197411693</c:v>
                      </c:pt>
                      <c:pt idx="1486">
                        <c:v>9.4660117464534395</c:v>
                      </c:pt>
                      <c:pt idx="1487">
                        <c:v>9.4725635731657096</c:v>
                      </c:pt>
                      <c:pt idx="1488">
                        <c:v>9.4791153998779798</c:v>
                      </c:pt>
                      <c:pt idx="1489">
                        <c:v>9.48566722659025</c:v>
                      </c:pt>
                      <c:pt idx="1490">
                        <c:v>9.4922190533025201</c:v>
                      </c:pt>
                      <c:pt idx="1491">
                        <c:v>9.4987708800147796</c:v>
                      </c:pt>
                      <c:pt idx="1492">
                        <c:v>9.5053227067270498</c:v>
                      </c:pt>
                      <c:pt idx="1493">
                        <c:v>9.51187453343932</c:v>
                      </c:pt>
                      <c:pt idx="1494">
                        <c:v>9.5184263601515902</c:v>
                      </c:pt>
                      <c:pt idx="1495">
                        <c:v>9.5249781868638603</c:v>
                      </c:pt>
                      <c:pt idx="1496">
                        <c:v>9.5315300135761305</c:v>
                      </c:pt>
                      <c:pt idx="1497">
                        <c:v>9.5380818402884007</c:v>
                      </c:pt>
                      <c:pt idx="1498">
                        <c:v>9.5446336670006602</c:v>
                      </c:pt>
                      <c:pt idx="1499">
                        <c:v>9.5511854937129304</c:v>
                      </c:pt>
                      <c:pt idx="1500">
                        <c:v>9.5577373204252005</c:v>
                      </c:pt>
                      <c:pt idx="1501">
                        <c:v>9.5642891471374707</c:v>
                      </c:pt>
                      <c:pt idx="1502">
                        <c:v>9.5708409738497409</c:v>
                      </c:pt>
                      <c:pt idx="1503">
                        <c:v>9.5773928005620093</c:v>
                      </c:pt>
                      <c:pt idx="1504">
                        <c:v>9.5839446272742794</c:v>
                      </c:pt>
                      <c:pt idx="1505">
                        <c:v>9.5904964539865407</c:v>
                      </c:pt>
                      <c:pt idx="1506">
                        <c:v>9.5970482806988109</c:v>
                      </c:pt>
                      <c:pt idx="1507">
                        <c:v>9.6036001074110793</c:v>
                      </c:pt>
                      <c:pt idx="1508">
                        <c:v>9.6101519341233494</c:v>
                      </c:pt>
                      <c:pt idx="1509">
                        <c:v>9.6167037608356196</c:v>
                      </c:pt>
                      <c:pt idx="1510">
                        <c:v>9.6232555875478898</c:v>
                      </c:pt>
                      <c:pt idx="1511">
                        <c:v>9.62980741426016</c:v>
                      </c:pt>
                      <c:pt idx="1512">
                        <c:v>9.6363592409724195</c:v>
                      </c:pt>
                      <c:pt idx="1513">
                        <c:v>9.6429110676847003</c:v>
                      </c:pt>
                      <c:pt idx="1514">
                        <c:v>9.6494628943969598</c:v>
                      </c:pt>
                      <c:pt idx="1515">
                        <c:v>9.65601472110923</c:v>
                      </c:pt>
                      <c:pt idx="1516">
                        <c:v>9.6625665478215002</c:v>
                      </c:pt>
                      <c:pt idx="1517">
                        <c:v>9.6691183745337703</c:v>
                      </c:pt>
                      <c:pt idx="1518">
                        <c:v>9.6756702012460405</c:v>
                      </c:pt>
                      <c:pt idx="1519">
                        <c:v>9.6822220279583107</c:v>
                      </c:pt>
                      <c:pt idx="1520">
                        <c:v>9.6887738546705808</c:v>
                      </c:pt>
                      <c:pt idx="1521">
                        <c:v>9.6953256813828403</c:v>
                      </c:pt>
                      <c:pt idx="1522">
                        <c:v>9.7018775080951105</c:v>
                      </c:pt>
                      <c:pt idx="1523">
                        <c:v>9.7084293348073807</c:v>
                      </c:pt>
                      <c:pt idx="1524">
                        <c:v>9.7149811615196509</c:v>
                      </c:pt>
                      <c:pt idx="1525">
                        <c:v>9.7215329882319192</c:v>
                      </c:pt>
                      <c:pt idx="1526">
                        <c:v>9.7280848149441894</c:v>
                      </c:pt>
                      <c:pt idx="1527">
                        <c:v>9.7346366416564596</c:v>
                      </c:pt>
                      <c:pt idx="1528">
                        <c:v>9.7411884683687298</c:v>
                      </c:pt>
                      <c:pt idx="1529">
                        <c:v>9.7477402950809893</c:v>
                      </c:pt>
                      <c:pt idx="1530">
                        <c:v>9.7542921217932594</c:v>
                      </c:pt>
                      <c:pt idx="1531">
                        <c:v>9.7608439485055296</c:v>
                      </c:pt>
                      <c:pt idx="1532">
                        <c:v>9.7673957752177998</c:v>
                      </c:pt>
                      <c:pt idx="1533">
                        <c:v>9.77394760193007</c:v>
                      </c:pt>
                      <c:pt idx="1534">
                        <c:v>9.7804994286423401</c:v>
                      </c:pt>
                      <c:pt idx="1535">
                        <c:v>9.7870512553545996</c:v>
                      </c:pt>
                      <c:pt idx="1536">
                        <c:v>9.7936030820668698</c:v>
                      </c:pt>
                      <c:pt idx="1537">
                        <c:v>9.80015490877914</c:v>
                      </c:pt>
                      <c:pt idx="1538">
                        <c:v>9.8067067354914101</c:v>
                      </c:pt>
                      <c:pt idx="1539">
                        <c:v>9.8132585622036803</c:v>
                      </c:pt>
                      <c:pt idx="1540">
                        <c:v>9.8198103889159505</c:v>
                      </c:pt>
                      <c:pt idx="1541">
                        <c:v>9.8263622156282207</c:v>
                      </c:pt>
                      <c:pt idx="1542">
                        <c:v>9.8329140423404908</c:v>
                      </c:pt>
                      <c:pt idx="1543">
                        <c:v>9.8394658690527592</c:v>
                      </c:pt>
                      <c:pt idx="1544">
                        <c:v>9.8460176957650205</c:v>
                      </c:pt>
                      <c:pt idx="1545">
                        <c:v>9.8525695224772907</c:v>
                      </c:pt>
                      <c:pt idx="1546">
                        <c:v>9.8591213491895608</c:v>
                      </c:pt>
                      <c:pt idx="1547">
                        <c:v>9.8656731759018292</c:v>
                      </c:pt>
                      <c:pt idx="1548">
                        <c:v>9.8722250026140994</c:v>
                      </c:pt>
                      <c:pt idx="1549">
                        <c:v>9.8787768293263696</c:v>
                      </c:pt>
                      <c:pt idx="1550">
                        <c:v>9.8853286560386397</c:v>
                      </c:pt>
                      <c:pt idx="1551">
                        <c:v>9.8918804827509099</c:v>
                      </c:pt>
                      <c:pt idx="1552">
                        <c:v>9.8984323094631694</c:v>
                      </c:pt>
                      <c:pt idx="1553">
                        <c:v>9.9049841361754396</c:v>
                      </c:pt>
                      <c:pt idx="1554">
                        <c:v>9.9115359628877098</c:v>
                      </c:pt>
                      <c:pt idx="1555">
                        <c:v>9.9180877895999799</c:v>
                      </c:pt>
                      <c:pt idx="1556">
                        <c:v>9.9246396163122501</c:v>
                      </c:pt>
                      <c:pt idx="1557">
                        <c:v>9.9311914430245203</c:v>
                      </c:pt>
                      <c:pt idx="1558">
                        <c:v>9.9377432697367798</c:v>
                      </c:pt>
                      <c:pt idx="1559">
                        <c:v>9.94429509644905</c:v>
                      </c:pt>
                      <c:pt idx="1560">
                        <c:v>9.9508469231613201</c:v>
                      </c:pt>
                      <c:pt idx="1561">
                        <c:v>9.9573987498735903</c:v>
                      </c:pt>
                      <c:pt idx="1562">
                        <c:v>9.9639505765858605</c:v>
                      </c:pt>
                      <c:pt idx="1563">
                        <c:v>9.9705024032981306</c:v>
                      </c:pt>
                      <c:pt idx="1564">
                        <c:v>9.9770542300104008</c:v>
                      </c:pt>
                      <c:pt idx="1565">
                        <c:v>9.9836060567226692</c:v>
                      </c:pt>
                      <c:pt idx="1566">
                        <c:v>9.9901578834349394</c:v>
                      </c:pt>
                      <c:pt idx="1567">
                        <c:v>9.9967097101472007</c:v>
                      </c:pt>
                      <c:pt idx="1568">
                        <c:v>10.003261536859499</c:v>
                      </c:pt>
                      <c:pt idx="1569">
                        <c:v>10.0098133635717</c:v>
                      </c:pt>
                      <c:pt idx="1570">
                        <c:v>10.016365190284001</c:v>
                      </c:pt>
                      <c:pt idx="1571">
                        <c:v>10.022917016996301</c:v>
                      </c:pt>
                      <c:pt idx="1572">
                        <c:v>10.0294688437085</c:v>
                      </c:pt>
                      <c:pt idx="1573">
                        <c:v>10.0360206704208</c:v>
                      </c:pt>
                      <c:pt idx="1574">
                        <c:v>10.042572497133101</c:v>
                      </c:pt>
                      <c:pt idx="1575">
                        <c:v>10.049124323845399</c:v>
                      </c:pt>
                      <c:pt idx="1576">
                        <c:v>10.0556761505576</c:v>
                      </c:pt>
                      <c:pt idx="1577">
                        <c:v>10.062227977269901</c:v>
                      </c:pt>
                      <c:pt idx="1578">
                        <c:v>10.068779803982199</c:v>
                      </c:pt>
                      <c:pt idx="1579">
                        <c:v>10.0753316306944</c:v>
                      </c:pt>
                      <c:pt idx="1580">
                        <c:v>10.0818834574067</c:v>
                      </c:pt>
                      <c:pt idx="1581">
                        <c:v>10.088435284119001</c:v>
                      </c:pt>
                      <c:pt idx="1582">
                        <c:v>10.0949871108312</c:v>
                      </c:pt>
                      <c:pt idx="1583">
                        <c:v>10.1015389375435</c:v>
                      </c:pt>
                      <c:pt idx="1584">
                        <c:v>10.108090764255801</c:v>
                      </c:pt>
                      <c:pt idx="1585">
                        <c:v>10.114642590968</c:v>
                      </c:pt>
                      <c:pt idx="1586">
                        <c:v>10.1211944176803</c:v>
                      </c:pt>
                      <c:pt idx="1587">
                        <c:v>10.127746244392601</c:v>
                      </c:pt>
                      <c:pt idx="1588">
                        <c:v>10.1342980711048</c:v>
                      </c:pt>
                      <c:pt idx="1589">
                        <c:v>10.1408498978171</c:v>
                      </c:pt>
                      <c:pt idx="1590">
                        <c:v>10.1474017245294</c:v>
                      </c:pt>
                      <c:pt idx="1591">
                        <c:v>10.153953551241701</c:v>
                      </c:pt>
                      <c:pt idx="1592">
                        <c:v>10.1605053779539</c:v>
                      </c:pt>
                      <c:pt idx="1593">
                        <c:v>10.1670572046662</c:v>
                      </c:pt>
                      <c:pt idx="1594">
                        <c:v>10.173609031378501</c:v>
                      </c:pt>
                      <c:pt idx="1595">
                        <c:v>10.1801608580907</c:v>
                      </c:pt>
                      <c:pt idx="1596">
                        <c:v>10.186712684803</c:v>
                      </c:pt>
                      <c:pt idx="1597">
                        <c:v>10.1932645115153</c:v>
                      </c:pt>
                      <c:pt idx="1598">
                        <c:v>10.1998163382275</c:v>
                      </c:pt>
                      <c:pt idx="1599">
                        <c:v>10.2063681649398</c:v>
                      </c:pt>
                      <c:pt idx="1600">
                        <c:v>10.2129199916521</c:v>
                      </c:pt>
                      <c:pt idx="1601">
                        <c:v>10.219471818364299</c:v>
                      </c:pt>
                      <c:pt idx="1602">
                        <c:v>10.2260236450766</c:v>
                      </c:pt>
                      <c:pt idx="1603">
                        <c:v>10.2325754717889</c:v>
                      </c:pt>
                      <c:pt idx="1604">
                        <c:v>10.239127298501099</c:v>
                      </c:pt>
                      <c:pt idx="1605">
                        <c:v>10.2456791252134</c:v>
                      </c:pt>
                      <c:pt idx="1606">
                        <c:v>10.2522309519257</c:v>
                      </c:pt>
                      <c:pt idx="1607">
                        <c:v>10.258782778638</c:v>
                      </c:pt>
                      <c:pt idx="1608">
                        <c:v>10.265334605350199</c:v>
                      </c:pt>
                      <c:pt idx="1609">
                        <c:v>10.2718864320625</c:v>
                      </c:pt>
                      <c:pt idx="1610">
                        <c:v>10.2784382587748</c:v>
                      </c:pt>
                      <c:pt idx="1611">
                        <c:v>10.284990085486999</c:v>
                      </c:pt>
                      <c:pt idx="1612">
                        <c:v>10.2915419121993</c:v>
                      </c:pt>
                      <c:pt idx="1613">
                        <c:v>10.2980937389116</c:v>
                      </c:pt>
                      <c:pt idx="1614">
                        <c:v>10.304645565623799</c:v>
                      </c:pt>
                      <c:pt idx="1615">
                        <c:v>10.3111973923361</c:v>
                      </c:pt>
                      <c:pt idx="1616">
                        <c:v>10.3177492190484</c:v>
                      </c:pt>
                      <c:pt idx="1617">
                        <c:v>10.324301045760601</c:v>
                      </c:pt>
                      <c:pt idx="1618">
                        <c:v>10.330852872472899</c:v>
                      </c:pt>
                      <c:pt idx="1619">
                        <c:v>10.3374046991852</c:v>
                      </c:pt>
                      <c:pt idx="1620">
                        <c:v>10.343956525897401</c:v>
                      </c:pt>
                      <c:pt idx="1621">
                        <c:v>10.350508352609699</c:v>
                      </c:pt>
                      <c:pt idx="1622">
                        <c:v>10.357060179322</c:v>
                      </c:pt>
                      <c:pt idx="1623">
                        <c:v>10.3636120060343</c:v>
                      </c:pt>
                      <c:pt idx="1624">
                        <c:v>10.370163832746501</c:v>
                      </c:pt>
                      <c:pt idx="1625">
                        <c:v>10.376715659458799</c:v>
                      </c:pt>
                      <c:pt idx="1626">
                        <c:v>10.3832674861711</c:v>
                      </c:pt>
                      <c:pt idx="1627">
                        <c:v>10.389819312883301</c:v>
                      </c:pt>
                      <c:pt idx="1628">
                        <c:v>10.396371139595599</c:v>
                      </c:pt>
                      <c:pt idx="1629">
                        <c:v>10.4029229663079</c:v>
                      </c:pt>
                      <c:pt idx="1630">
                        <c:v>10.409474793020101</c:v>
                      </c:pt>
                      <c:pt idx="1631">
                        <c:v>10.416026619732399</c:v>
                      </c:pt>
                      <c:pt idx="1632">
                        <c:v>10.4225784464447</c:v>
                      </c:pt>
                      <c:pt idx="1633">
                        <c:v>10.4291302731569</c:v>
                      </c:pt>
                      <c:pt idx="1634">
                        <c:v>10.435682099869201</c:v>
                      </c:pt>
                      <c:pt idx="1635">
                        <c:v>10.442233926581499</c:v>
                      </c:pt>
                      <c:pt idx="1636">
                        <c:v>10.4487857532937</c:v>
                      </c:pt>
                      <c:pt idx="1637">
                        <c:v>10.455337580006001</c:v>
                      </c:pt>
                      <c:pt idx="1638">
                        <c:v>10.461889406718299</c:v>
                      </c:pt>
                      <c:pt idx="1639">
                        <c:v>10.4684412334306</c:v>
                      </c:pt>
                      <c:pt idx="1640">
                        <c:v>10.474993060142801</c:v>
                      </c:pt>
                      <c:pt idx="1641">
                        <c:v>10.481544886855101</c:v>
                      </c:pt>
                      <c:pt idx="1642">
                        <c:v>10.488096713567399</c:v>
                      </c:pt>
                      <c:pt idx="1643">
                        <c:v>10.4946485402796</c:v>
                      </c:pt>
                      <c:pt idx="1644">
                        <c:v>10.501200366991901</c:v>
                      </c:pt>
                      <c:pt idx="1645">
                        <c:v>10.507752193704199</c:v>
                      </c:pt>
                      <c:pt idx="1646">
                        <c:v>10.5143040204164</c:v>
                      </c:pt>
                      <c:pt idx="1647">
                        <c:v>10.520855847128701</c:v>
                      </c:pt>
                      <c:pt idx="1648">
                        <c:v>10.527407673840999</c:v>
                      </c:pt>
                      <c:pt idx="1649">
                        <c:v>10.5339595005532</c:v>
                      </c:pt>
                      <c:pt idx="1650">
                        <c:v>10.5405113272655</c:v>
                      </c:pt>
                      <c:pt idx="1651">
                        <c:v>10.547063153977801</c:v>
                      </c:pt>
                      <c:pt idx="1652">
                        <c:v>10.55361498069</c:v>
                      </c:pt>
                      <c:pt idx="1653">
                        <c:v>10.5601668074023</c:v>
                      </c:pt>
                      <c:pt idx="1654">
                        <c:v>10.566718634114601</c:v>
                      </c:pt>
                      <c:pt idx="1655">
                        <c:v>10.5732704608268</c:v>
                      </c:pt>
                      <c:pt idx="1656">
                        <c:v>10.5798222875391</c:v>
                      </c:pt>
                      <c:pt idx="1657">
                        <c:v>10.586374114251401</c:v>
                      </c:pt>
                      <c:pt idx="1658">
                        <c:v>10.592925940963701</c:v>
                      </c:pt>
                      <c:pt idx="1659">
                        <c:v>10.5994777676759</c:v>
                      </c:pt>
                      <c:pt idx="1660">
                        <c:v>10.6060295943882</c:v>
                      </c:pt>
                      <c:pt idx="1661">
                        <c:v>10.612581421100501</c:v>
                      </c:pt>
                      <c:pt idx="1662">
                        <c:v>10.6191332478127</c:v>
                      </c:pt>
                      <c:pt idx="1663">
                        <c:v>10.625685074525</c:v>
                      </c:pt>
                      <c:pt idx="1664">
                        <c:v>10.632236901237301</c:v>
                      </c:pt>
                      <c:pt idx="1665">
                        <c:v>10.6387887279495</c:v>
                      </c:pt>
                      <c:pt idx="1666">
                        <c:v>10.6453405546618</c:v>
                      </c:pt>
                      <c:pt idx="1667">
                        <c:v>10.6518923813741</c:v>
                      </c:pt>
                      <c:pt idx="1668">
                        <c:v>10.6584442080863</c:v>
                      </c:pt>
                      <c:pt idx="1669">
                        <c:v>10.6649960347986</c:v>
                      </c:pt>
                      <c:pt idx="1670">
                        <c:v>10.6715478615109</c:v>
                      </c:pt>
                      <c:pt idx="1671">
                        <c:v>10.678099688223099</c:v>
                      </c:pt>
                      <c:pt idx="1672">
                        <c:v>10.6846515149354</c:v>
                      </c:pt>
                      <c:pt idx="1673">
                        <c:v>10.6912033416477</c:v>
                      </c:pt>
                      <c:pt idx="1674">
                        <c:v>10.697755168360001</c:v>
                      </c:pt>
                      <c:pt idx="1675">
                        <c:v>10.7043069950722</c:v>
                      </c:pt>
                      <c:pt idx="1676">
                        <c:v>10.7108588217845</c:v>
                      </c:pt>
                      <c:pt idx="1677">
                        <c:v>10.7174106484968</c:v>
                      </c:pt>
                      <c:pt idx="1678">
                        <c:v>10.723962475208999</c:v>
                      </c:pt>
                      <c:pt idx="1679">
                        <c:v>10.7305143019213</c:v>
                      </c:pt>
                      <c:pt idx="1680">
                        <c:v>10.7370661286336</c:v>
                      </c:pt>
                      <c:pt idx="1681">
                        <c:v>10.743617955345799</c:v>
                      </c:pt>
                      <c:pt idx="1682">
                        <c:v>10.7501697820581</c:v>
                      </c:pt>
                      <c:pt idx="1683">
                        <c:v>10.7567216087704</c:v>
                      </c:pt>
                      <c:pt idx="1684">
                        <c:v>10.763273435482599</c:v>
                      </c:pt>
                      <c:pt idx="1685">
                        <c:v>10.7698252621949</c:v>
                      </c:pt>
                      <c:pt idx="1686">
                        <c:v>10.7763770889072</c:v>
                      </c:pt>
                      <c:pt idx="1687">
                        <c:v>10.782928915619401</c:v>
                      </c:pt>
                      <c:pt idx="1688">
                        <c:v>10.789480742331699</c:v>
                      </c:pt>
                      <c:pt idx="1689">
                        <c:v>10.796032569044</c:v>
                      </c:pt>
                      <c:pt idx="1690">
                        <c:v>10.8025843957563</c:v>
                      </c:pt>
                      <c:pt idx="1691">
                        <c:v>10.809136222468499</c:v>
                      </c:pt>
                      <c:pt idx="1692">
                        <c:v>10.8156880491808</c:v>
                      </c:pt>
                      <c:pt idx="1693">
                        <c:v>10.8222398758931</c:v>
                      </c:pt>
                      <c:pt idx="1694">
                        <c:v>10.828791702605301</c:v>
                      </c:pt>
                      <c:pt idx="1695">
                        <c:v>10.835343529317599</c:v>
                      </c:pt>
                      <c:pt idx="1696">
                        <c:v>10.8418953560299</c:v>
                      </c:pt>
                      <c:pt idx="1697">
                        <c:v>10.848447182742101</c:v>
                      </c:pt>
                      <c:pt idx="1698">
                        <c:v>10.854999009454399</c:v>
                      </c:pt>
                      <c:pt idx="1699">
                        <c:v>10.8615508361667</c:v>
                      </c:pt>
                      <c:pt idx="1700">
                        <c:v>10.868102662878901</c:v>
                      </c:pt>
                      <c:pt idx="1701">
                        <c:v>10.874654489591199</c:v>
                      </c:pt>
                      <c:pt idx="1702">
                        <c:v>10.8812063163035</c:v>
                      </c:pt>
                      <c:pt idx="1703">
                        <c:v>10.8877581430157</c:v>
                      </c:pt>
                      <c:pt idx="1704">
                        <c:v>10.894309969728001</c:v>
                      </c:pt>
                      <c:pt idx="1705">
                        <c:v>10.900861796440299</c:v>
                      </c:pt>
                      <c:pt idx="1706">
                        <c:v>10.9074136231526</c:v>
                      </c:pt>
                      <c:pt idx="1707">
                        <c:v>10.913965449864801</c:v>
                      </c:pt>
                      <c:pt idx="1708">
                        <c:v>10.920517276577099</c:v>
                      </c:pt>
                      <c:pt idx="1709">
                        <c:v>10.9270691032894</c:v>
                      </c:pt>
                      <c:pt idx="1710">
                        <c:v>10.933620930001601</c:v>
                      </c:pt>
                      <c:pt idx="1711">
                        <c:v>10.940172756713901</c:v>
                      </c:pt>
                      <c:pt idx="1712">
                        <c:v>10.946724583426199</c:v>
                      </c:pt>
                      <c:pt idx="1713">
                        <c:v>10.9532764101384</c:v>
                      </c:pt>
                      <c:pt idx="1714">
                        <c:v>10.959828236850701</c:v>
                      </c:pt>
                      <c:pt idx="1715">
                        <c:v>10.966380063562999</c:v>
                      </c:pt>
                      <c:pt idx="1716">
                        <c:v>10.9729318902752</c:v>
                      </c:pt>
                      <c:pt idx="1717">
                        <c:v>10.979483716987501</c:v>
                      </c:pt>
                      <c:pt idx="1718">
                        <c:v>10.986035543699799</c:v>
                      </c:pt>
                      <c:pt idx="1719">
                        <c:v>10.992587370412</c:v>
                      </c:pt>
                      <c:pt idx="1720">
                        <c:v>10.9991391971243</c:v>
                      </c:pt>
                      <c:pt idx="1721">
                        <c:v>11.005691023836601</c:v>
                      </c:pt>
                      <c:pt idx="1722">
                        <c:v>11.012242850548899</c:v>
                      </c:pt>
                      <c:pt idx="1723">
                        <c:v>11.0187946772611</c:v>
                      </c:pt>
                      <c:pt idx="1724">
                        <c:v>11.025346503973401</c:v>
                      </c:pt>
                      <c:pt idx="1725">
                        <c:v>11.031898330685699</c:v>
                      </c:pt>
                      <c:pt idx="1726">
                        <c:v>11.0384501573979</c:v>
                      </c:pt>
                      <c:pt idx="1727">
                        <c:v>11.045001984110201</c:v>
                      </c:pt>
                      <c:pt idx="1728">
                        <c:v>11.051553810822501</c:v>
                      </c:pt>
                      <c:pt idx="1729">
                        <c:v>11.0581056375347</c:v>
                      </c:pt>
                      <c:pt idx="1730">
                        <c:v>11.064657464247</c:v>
                      </c:pt>
                      <c:pt idx="1731">
                        <c:v>11.071209290959301</c:v>
                      </c:pt>
                      <c:pt idx="1732">
                        <c:v>11.0777611176715</c:v>
                      </c:pt>
                      <c:pt idx="1733">
                        <c:v>11.0843129443838</c:v>
                      </c:pt>
                      <c:pt idx="1734">
                        <c:v>11.090864771096101</c:v>
                      </c:pt>
                      <c:pt idx="1735">
                        <c:v>11.0974165978083</c:v>
                      </c:pt>
                      <c:pt idx="1736">
                        <c:v>11.1039684245206</c:v>
                      </c:pt>
                      <c:pt idx="1737">
                        <c:v>11.1105202512329</c:v>
                      </c:pt>
                      <c:pt idx="1738">
                        <c:v>11.117072077945201</c:v>
                      </c:pt>
                      <c:pt idx="1739">
                        <c:v>11.1236239046574</c:v>
                      </c:pt>
                      <c:pt idx="1740">
                        <c:v>11.1301757313697</c:v>
                      </c:pt>
                      <c:pt idx="1741">
                        <c:v>11.136727558082001</c:v>
                      </c:pt>
                      <c:pt idx="1742">
                        <c:v>11.1432793847942</c:v>
                      </c:pt>
                      <c:pt idx="1743">
                        <c:v>11.1498312115065</c:v>
                      </c:pt>
                      <c:pt idx="1744">
                        <c:v>11.156383038218801</c:v>
                      </c:pt>
                      <c:pt idx="1745">
                        <c:v>11.162934864931</c:v>
                      </c:pt>
                      <c:pt idx="1746">
                        <c:v>11.1694866916433</c:v>
                      </c:pt>
                      <c:pt idx="1747">
                        <c:v>11.1760385183556</c:v>
                      </c:pt>
                      <c:pt idx="1748">
                        <c:v>11.182590345067799</c:v>
                      </c:pt>
                      <c:pt idx="1749">
                        <c:v>11.1891421717801</c:v>
                      </c:pt>
                      <c:pt idx="1750">
                        <c:v>11.1956939984924</c:v>
                      </c:pt>
                      <c:pt idx="1751">
                        <c:v>11.202245825204599</c:v>
                      </c:pt>
                      <c:pt idx="1752">
                        <c:v>11.2087976519169</c:v>
                      </c:pt>
                      <c:pt idx="1753">
                        <c:v>11.2153494786292</c:v>
                      </c:pt>
                      <c:pt idx="1754">
                        <c:v>11.2219013053415</c:v>
                      </c:pt>
                      <c:pt idx="1755">
                        <c:v>11.2284531320537</c:v>
                      </c:pt>
                      <c:pt idx="1756">
                        <c:v>11.235004958766</c:v>
                      </c:pt>
                      <c:pt idx="1757">
                        <c:v>11.2415567854783</c:v>
                      </c:pt>
                      <c:pt idx="1758">
                        <c:v>11.248108612190499</c:v>
                      </c:pt>
                      <c:pt idx="1759">
                        <c:v>11.2546604389028</c:v>
                      </c:pt>
                      <c:pt idx="1760">
                        <c:v>11.2612122656151</c:v>
                      </c:pt>
                      <c:pt idx="1761">
                        <c:v>11.267764092327299</c:v>
                      </c:pt>
                      <c:pt idx="1762">
                        <c:v>11.2743159190396</c:v>
                      </c:pt>
                      <c:pt idx="1763">
                        <c:v>11.2808677457519</c:v>
                      </c:pt>
                      <c:pt idx="1764">
                        <c:v>11.287419572464101</c:v>
                      </c:pt>
                      <c:pt idx="1765">
                        <c:v>11.293971399176399</c:v>
                      </c:pt>
                      <c:pt idx="1766">
                        <c:v>11.3005232258887</c:v>
                      </c:pt>
                      <c:pt idx="1767">
                        <c:v>11.307075052600901</c:v>
                      </c:pt>
                      <c:pt idx="1768">
                        <c:v>11.313626879313199</c:v>
                      </c:pt>
                      <c:pt idx="1769">
                        <c:v>11.3201787060255</c:v>
                      </c:pt>
                      <c:pt idx="1770">
                        <c:v>11.3267305327378</c:v>
                      </c:pt>
                      <c:pt idx="1771">
                        <c:v>11.333282359449999</c:v>
                      </c:pt>
                      <c:pt idx="1772">
                        <c:v>11.3398341861623</c:v>
                      </c:pt>
                      <c:pt idx="1773">
                        <c:v>11.3463860128746</c:v>
                      </c:pt>
                      <c:pt idx="1774">
                        <c:v>11.352937839586801</c:v>
                      </c:pt>
                      <c:pt idx="1775">
                        <c:v>11.359489666299099</c:v>
                      </c:pt>
                      <c:pt idx="1776">
                        <c:v>11.3660414930114</c:v>
                      </c:pt>
                      <c:pt idx="1777">
                        <c:v>11.372593319723601</c:v>
                      </c:pt>
                      <c:pt idx="1778">
                        <c:v>11.379145146435899</c:v>
                      </c:pt>
                      <c:pt idx="1779">
                        <c:v>11.3856969731482</c:v>
                      </c:pt>
                      <c:pt idx="1780">
                        <c:v>11.392248799860401</c:v>
                      </c:pt>
                      <c:pt idx="1781">
                        <c:v>11.398800626572701</c:v>
                      </c:pt>
                      <c:pt idx="1782">
                        <c:v>11.405352453284999</c:v>
                      </c:pt>
                      <c:pt idx="1783">
                        <c:v>11.4119042799972</c:v>
                      </c:pt>
                      <c:pt idx="1784">
                        <c:v>11.418456106709501</c:v>
                      </c:pt>
                      <c:pt idx="1785">
                        <c:v>11.425007933421799</c:v>
                      </c:pt>
                      <c:pt idx="1786">
                        <c:v>11.4315597601341</c:v>
                      </c:pt>
                      <c:pt idx="1787">
                        <c:v>11.438111586846301</c:v>
                      </c:pt>
                      <c:pt idx="1788">
                        <c:v>11.444663413558599</c:v>
                      </c:pt>
                      <c:pt idx="1789">
                        <c:v>11.4512152402709</c:v>
                      </c:pt>
                      <c:pt idx="1790">
                        <c:v>11.4577670669831</c:v>
                      </c:pt>
                      <c:pt idx="1791">
                        <c:v>11.464318893695401</c:v>
                      </c:pt>
                      <c:pt idx="1792">
                        <c:v>11.470870720407699</c:v>
                      </c:pt>
                      <c:pt idx="1793">
                        <c:v>11.4774225471199</c:v>
                      </c:pt>
                      <c:pt idx="1794">
                        <c:v>11.483974373832201</c:v>
                      </c:pt>
                      <c:pt idx="1795">
                        <c:v>11.490526200544499</c:v>
                      </c:pt>
                      <c:pt idx="1796">
                        <c:v>11.4970780272567</c:v>
                      </c:pt>
                      <c:pt idx="1797">
                        <c:v>11.503629853969001</c:v>
                      </c:pt>
                      <c:pt idx="1798">
                        <c:v>11.510181680681301</c:v>
                      </c:pt>
                      <c:pt idx="1799">
                        <c:v>11.5167335073935</c:v>
                      </c:pt>
                      <c:pt idx="1800">
                        <c:v>11.5232853341058</c:v>
                      </c:pt>
                      <c:pt idx="1801">
                        <c:v>11.529837160818101</c:v>
                      </c:pt>
                      <c:pt idx="1802">
                        <c:v>11.536388987530399</c:v>
                      </c:pt>
                      <c:pt idx="1803">
                        <c:v>11.5429408142426</c:v>
                      </c:pt>
                      <c:pt idx="1804">
                        <c:v>11.549492640954901</c:v>
                      </c:pt>
                      <c:pt idx="1805">
                        <c:v>11.556044467667199</c:v>
                      </c:pt>
                      <c:pt idx="1806">
                        <c:v>11.5625962943794</c:v>
                      </c:pt>
                      <c:pt idx="1807">
                        <c:v>11.5691481210917</c:v>
                      </c:pt>
                      <c:pt idx="1808">
                        <c:v>11.575699947804001</c:v>
                      </c:pt>
                      <c:pt idx="1809">
                        <c:v>11.5822517745162</c:v>
                      </c:pt>
                      <c:pt idx="1810">
                        <c:v>11.5888036012285</c:v>
                      </c:pt>
                      <c:pt idx="1811">
                        <c:v>11.595355427940801</c:v>
                      </c:pt>
                      <c:pt idx="1812">
                        <c:v>11.601907254653</c:v>
                      </c:pt>
                      <c:pt idx="1813">
                        <c:v>11.6084590813653</c:v>
                      </c:pt>
                      <c:pt idx="1814">
                        <c:v>11.615010908077601</c:v>
                      </c:pt>
                      <c:pt idx="1815">
                        <c:v>11.6215627347898</c:v>
                      </c:pt>
                      <c:pt idx="1816">
                        <c:v>11.6281145615021</c:v>
                      </c:pt>
                      <c:pt idx="1817">
                        <c:v>11.6346663882144</c:v>
                      </c:pt>
                      <c:pt idx="1818">
                        <c:v>11.641218214926599</c:v>
                      </c:pt>
                      <c:pt idx="1819">
                        <c:v>11.6477700416389</c:v>
                      </c:pt>
                      <c:pt idx="1820">
                        <c:v>11.6543218683512</c:v>
                      </c:pt>
                      <c:pt idx="1821">
                        <c:v>11.660873695063501</c:v>
                      </c:pt>
                      <c:pt idx="1822">
                        <c:v>11.6674255217757</c:v>
                      </c:pt>
                      <c:pt idx="1823">
                        <c:v>11.673977348488</c:v>
                      </c:pt>
                      <c:pt idx="1824">
                        <c:v>11.6805291752003</c:v>
                      </c:pt>
                      <c:pt idx="1825">
                        <c:v>11.6870810019125</c:v>
                      </c:pt>
                      <c:pt idx="1826">
                        <c:v>11.6936328286248</c:v>
                      </c:pt>
                      <c:pt idx="1827">
                        <c:v>11.7001846553371</c:v>
                      </c:pt>
                      <c:pt idx="1828">
                        <c:v>11.706736482049299</c:v>
                      </c:pt>
                      <c:pt idx="1829">
                        <c:v>11.7132883087616</c:v>
                      </c:pt>
                      <c:pt idx="1830">
                        <c:v>11.7198401354739</c:v>
                      </c:pt>
                      <c:pt idx="1831">
                        <c:v>11.726391962186099</c:v>
                      </c:pt>
                      <c:pt idx="1832">
                        <c:v>11.7329437888984</c:v>
                      </c:pt>
                      <c:pt idx="1833">
                        <c:v>11.7394956156107</c:v>
                      </c:pt>
                      <c:pt idx="1834">
                        <c:v>11.746047442322901</c:v>
                      </c:pt>
                      <c:pt idx="1835">
                        <c:v>11.752599269035199</c:v>
                      </c:pt>
                      <c:pt idx="1836">
                        <c:v>11.7591510957475</c:v>
                      </c:pt>
                      <c:pt idx="1837">
                        <c:v>11.7657029224598</c:v>
                      </c:pt>
                      <c:pt idx="1838">
                        <c:v>11.772254749171999</c:v>
                      </c:pt>
                      <c:pt idx="1839">
                        <c:v>11.7788065758843</c:v>
                      </c:pt>
                      <c:pt idx="1840">
                        <c:v>11.7853584025966</c:v>
                      </c:pt>
                      <c:pt idx="1841">
                        <c:v>11.791910229308799</c:v>
                      </c:pt>
                      <c:pt idx="1842">
                        <c:v>11.7984620560211</c:v>
                      </c:pt>
                      <c:pt idx="1843">
                        <c:v>11.8050138827334</c:v>
                      </c:pt>
                      <c:pt idx="1844">
                        <c:v>11.811565709445601</c:v>
                      </c:pt>
                      <c:pt idx="1845">
                        <c:v>11.818117536157899</c:v>
                      </c:pt>
                      <c:pt idx="1846">
                        <c:v>11.8246693628702</c:v>
                      </c:pt>
                      <c:pt idx="1847">
                        <c:v>11.831221189582401</c:v>
                      </c:pt>
                      <c:pt idx="1848">
                        <c:v>11.837773016294699</c:v>
                      </c:pt>
                      <c:pt idx="1849">
                        <c:v>11.844324843007</c:v>
                      </c:pt>
                      <c:pt idx="1850">
                        <c:v>11.850876669719201</c:v>
                      </c:pt>
                      <c:pt idx="1851">
                        <c:v>11.857428496431501</c:v>
                      </c:pt>
                      <c:pt idx="1852">
                        <c:v>11.863980323143799</c:v>
                      </c:pt>
                      <c:pt idx="1853">
                        <c:v>11.8705321498561</c:v>
                      </c:pt>
                      <c:pt idx="1854">
                        <c:v>11.877083976568301</c:v>
                      </c:pt>
                      <c:pt idx="1855">
                        <c:v>11.883635803280599</c:v>
                      </c:pt>
                      <c:pt idx="1856">
                        <c:v>11.8901876299929</c:v>
                      </c:pt>
                      <c:pt idx="1857">
                        <c:v>11.896739456705101</c:v>
                      </c:pt>
                      <c:pt idx="1858">
                        <c:v>11.903291283417399</c:v>
                      </c:pt>
                      <c:pt idx="1859">
                        <c:v>11.9098431101297</c:v>
                      </c:pt>
                      <c:pt idx="1860">
                        <c:v>11.9163949368419</c:v>
                      </c:pt>
                      <c:pt idx="1861">
                        <c:v>11.922946763554201</c:v>
                      </c:pt>
                      <c:pt idx="1862">
                        <c:v>11.929498590266499</c:v>
                      </c:pt>
                      <c:pt idx="1863">
                        <c:v>11.9360504169787</c:v>
                      </c:pt>
                      <c:pt idx="1864">
                        <c:v>11.942602243691001</c:v>
                      </c:pt>
                      <c:pt idx="1865">
                        <c:v>11.949154070403299</c:v>
                      </c:pt>
                      <c:pt idx="1866">
                        <c:v>11.9557058971155</c:v>
                      </c:pt>
                      <c:pt idx="1867">
                        <c:v>11.962257723827801</c:v>
                      </c:pt>
                      <c:pt idx="1868">
                        <c:v>11.968809550540101</c:v>
                      </c:pt>
                      <c:pt idx="1869">
                        <c:v>11.975361377252399</c:v>
                      </c:pt>
                      <c:pt idx="1870">
                        <c:v>11.9819132039646</c:v>
                      </c:pt>
                      <c:pt idx="1871">
                        <c:v>11.988465030676901</c:v>
                      </c:pt>
                      <c:pt idx="1872">
                        <c:v>11.995016857389199</c:v>
                      </c:pt>
                      <c:pt idx="1873">
                        <c:v>12.0015686841014</c:v>
                      </c:pt>
                      <c:pt idx="1874">
                        <c:v>12.008120510813701</c:v>
                      </c:pt>
                      <c:pt idx="1875">
                        <c:v>12.014672337525999</c:v>
                      </c:pt>
                      <c:pt idx="1876">
                        <c:v>12.0212241642382</c:v>
                      </c:pt>
                      <c:pt idx="1877">
                        <c:v>12.0277759909505</c:v>
                      </c:pt>
                      <c:pt idx="1878">
                        <c:v>12.034327817662801</c:v>
                      </c:pt>
                      <c:pt idx="1879">
                        <c:v>12.040879644375</c:v>
                      </c:pt>
                      <c:pt idx="1880">
                        <c:v>12.0474314710873</c:v>
                      </c:pt>
                      <c:pt idx="1881">
                        <c:v>12.053983297799601</c:v>
                      </c:pt>
                      <c:pt idx="1882">
                        <c:v>12.0605351245118</c:v>
                      </c:pt>
                      <c:pt idx="1883">
                        <c:v>12.0670869512241</c:v>
                      </c:pt>
                      <c:pt idx="1884">
                        <c:v>12.073638777936401</c:v>
                      </c:pt>
                      <c:pt idx="1885">
                        <c:v>12.0801906046486</c:v>
                      </c:pt>
                      <c:pt idx="1886">
                        <c:v>12.0867424313609</c:v>
                      </c:pt>
                      <c:pt idx="1887">
                        <c:v>12.0932942580732</c:v>
                      </c:pt>
                      <c:pt idx="1888">
                        <c:v>12.099846084785501</c:v>
                      </c:pt>
                      <c:pt idx="1889">
                        <c:v>12.1063979114977</c:v>
                      </c:pt>
                      <c:pt idx="1890">
                        <c:v>12.11294973821</c:v>
                      </c:pt>
                      <c:pt idx="1891">
                        <c:v>12.119501564922301</c:v>
                      </c:pt>
                      <c:pt idx="1892">
                        <c:v>12.1260533916345</c:v>
                      </c:pt>
                      <c:pt idx="1893">
                        <c:v>12.1326052183468</c:v>
                      </c:pt>
                      <c:pt idx="1894">
                        <c:v>12.1391570450591</c:v>
                      </c:pt>
                      <c:pt idx="1895">
                        <c:v>12.1457088717713</c:v>
                      </c:pt>
                      <c:pt idx="1896">
                        <c:v>12.1522606984836</c:v>
                      </c:pt>
                      <c:pt idx="1897">
                        <c:v>12.1588125251959</c:v>
                      </c:pt>
                      <c:pt idx="1898">
                        <c:v>12.165364351908099</c:v>
                      </c:pt>
                      <c:pt idx="1899">
                        <c:v>12.1719161786204</c:v>
                      </c:pt>
                      <c:pt idx="1900">
                        <c:v>12.1784680053327</c:v>
                      </c:pt>
                      <c:pt idx="1901">
                        <c:v>12.185019832045</c:v>
                      </c:pt>
                      <c:pt idx="1902">
                        <c:v>12.1915716587572</c:v>
                      </c:pt>
                      <c:pt idx="1903">
                        <c:v>12.1981234854695</c:v>
                      </c:pt>
                      <c:pt idx="1904">
                        <c:v>12.2046753121818</c:v>
                      </c:pt>
                      <c:pt idx="1905">
                        <c:v>12.211227138893999</c:v>
                      </c:pt>
                      <c:pt idx="1906">
                        <c:v>12.2177789656063</c:v>
                      </c:pt>
                      <c:pt idx="1907">
                        <c:v>12.2243307923186</c:v>
                      </c:pt>
                      <c:pt idx="1908">
                        <c:v>12.230882619030799</c:v>
                      </c:pt>
                      <c:pt idx="1909">
                        <c:v>12.2374344457431</c:v>
                      </c:pt>
                      <c:pt idx="1910">
                        <c:v>12.2439862724554</c:v>
                      </c:pt>
                      <c:pt idx="1911">
                        <c:v>12.250538099167599</c:v>
                      </c:pt>
                      <c:pt idx="1912">
                        <c:v>12.2570899258799</c:v>
                      </c:pt>
                      <c:pt idx="1913">
                        <c:v>12.2636417525922</c:v>
                      </c:pt>
                      <c:pt idx="1914">
                        <c:v>12.270193579304401</c:v>
                      </c:pt>
                      <c:pt idx="1915">
                        <c:v>12.276745406016699</c:v>
                      </c:pt>
                      <c:pt idx="1916">
                        <c:v>12.283297232729</c:v>
                      </c:pt>
                      <c:pt idx="1917">
                        <c:v>12.289849059441201</c:v>
                      </c:pt>
                      <c:pt idx="1918">
                        <c:v>12.296400886153499</c:v>
                      </c:pt>
                      <c:pt idx="1919">
                        <c:v>12.3029527128658</c:v>
                      </c:pt>
                      <c:pt idx="1920">
                        <c:v>12.3095045395781</c:v>
                      </c:pt>
                      <c:pt idx="1921">
                        <c:v>12.316056366290301</c:v>
                      </c:pt>
                      <c:pt idx="1922">
                        <c:v>12.322608193002599</c:v>
                      </c:pt>
                      <c:pt idx="1923">
                        <c:v>12.3291600197149</c:v>
                      </c:pt>
                      <c:pt idx="1924">
                        <c:v>12.335711846427101</c:v>
                      </c:pt>
                      <c:pt idx="1925">
                        <c:v>12.342263673139399</c:v>
                      </c:pt>
                      <c:pt idx="1926">
                        <c:v>12.3488154998517</c:v>
                      </c:pt>
                      <c:pt idx="1927">
                        <c:v>12.355367326563901</c:v>
                      </c:pt>
                      <c:pt idx="1928">
                        <c:v>12.361919153276199</c:v>
                      </c:pt>
                      <c:pt idx="1929">
                        <c:v>12.3684709799885</c:v>
                      </c:pt>
                      <c:pt idx="1930">
                        <c:v>12.3750228067007</c:v>
                      </c:pt>
                      <c:pt idx="1931">
                        <c:v>12.381574633413001</c:v>
                      </c:pt>
                      <c:pt idx="1932">
                        <c:v>12.388126460125299</c:v>
                      </c:pt>
                      <c:pt idx="1933">
                        <c:v>12.3946782868375</c:v>
                      </c:pt>
                      <c:pt idx="1934">
                        <c:v>12.401230113549801</c:v>
                      </c:pt>
                      <c:pt idx="1935">
                        <c:v>12.407781940262099</c:v>
                      </c:pt>
                      <c:pt idx="1936">
                        <c:v>12.4143337669744</c:v>
                      </c:pt>
                      <c:pt idx="1937">
                        <c:v>12.420885593686601</c:v>
                      </c:pt>
                      <c:pt idx="1938">
                        <c:v>12.427437420398901</c:v>
                      </c:pt>
                      <c:pt idx="1939">
                        <c:v>12.433989247111199</c:v>
                      </c:pt>
                      <c:pt idx="1940">
                        <c:v>12.4405410738234</c:v>
                      </c:pt>
                      <c:pt idx="1941">
                        <c:v>12.447092900535701</c:v>
                      </c:pt>
                      <c:pt idx="1942">
                        <c:v>12.453644727247999</c:v>
                      </c:pt>
                      <c:pt idx="1943">
                        <c:v>12.4601965539602</c:v>
                      </c:pt>
                      <c:pt idx="1944">
                        <c:v>12.466748380672501</c:v>
                      </c:pt>
                      <c:pt idx="1945">
                        <c:v>12.473300207384799</c:v>
                      </c:pt>
                      <c:pt idx="1946">
                        <c:v>12.479852034097</c:v>
                      </c:pt>
                      <c:pt idx="1947">
                        <c:v>12.4864038608093</c:v>
                      </c:pt>
                      <c:pt idx="1948">
                        <c:v>12.492955687521601</c:v>
                      </c:pt>
                      <c:pt idx="1949">
                        <c:v>12.4995075142338</c:v>
                      </c:pt>
                      <c:pt idx="1950">
                        <c:v>12.5060593409461</c:v>
                      </c:pt>
                      <c:pt idx="1951">
                        <c:v>12.512611167658401</c:v>
                      </c:pt>
                      <c:pt idx="1952">
                        <c:v>12.519162994370699</c:v>
                      </c:pt>
                      <c:pt idx="1953">
                        <c:v>12.5257148210829</c:v>
                      </c:pt>
                      <c:pt idx="1954">
                        <c:v>12.5322666477952</c:v>
                      </c:pt>
                      <c:pt idx="1955">
                        <c:v>12.538818474507501</c:v>
                      </c:pt>
                      <c:pt idx="1956">
                        <c:v>12.5453703012197</c:v>
                      </c:pt>
                      <c:pt idx="1957">
                        <c:v>12.551922127932</c:v>
                      </c:pt>
                      <c:pt idx="1958">
                        <c:v>12.558473954644301</c:v>
                      </c:pt>
                      <c:pt idx="1959">
                        <c:v>12.5650257813565</c:v>
                      </c:pt>
                      <c:pt idx="1960">
                        <c:v>12.5715776080688</c:v>
                      </c:pt>
                      <c:pt idx="1961">
                        <c:v>12.578129434781101</c:v>
                      </c:pt>
                      <c:pt idx="1962">
                        <c:v>12.5846812614933</c:v>
                      </c:pt>
                      <c:pt idx="1963">
                        <c:v>12.5912330882056</c:v>
                      </c:pt>
                      <c:pt idx="1964">
                        <c:v>12.5977849149179</c:v>
                      </c:pt>
                      <c:pt idx="1965">
                        <c:v>12.6043367416301</c:v>
                      </c:pt>
                      <c:pt idx="1966">
                        <c:v>12.6108885683424</c:v>
                      </c:pt>
                      <c:pt idx="1967">
                        <c:v>12.6174403950547</c:v>
                      </c:pt>
                      <c:pt idx="1968">
                        <c:v>12.623992221767001</c:v>
                      </c:pt>
                      <c:pt idx="1969">
                        <c:v>12.6305440484792</c:v>
                      </c:pt>
                      <c:pt idx="1970">
                        <c:v>12.6370958751915</c:v>
                      </c:pt>
                      <c:pt idx="1971">
                        <c:v>12.6436477019038</c:v>
                      </c:pt>
                      <c:pt idx="1972">
                        <c:v>12.650199528616</c:v>
                      </c:pt>
                      <c:pt idx="1973">
                        <c:v>12.6567513553283</c:v>
                      </c:pt>
                      <c:pt idx="1974">
                        <c:v>12.6633031820406</c:v>
                      </c:pt>
                      <c:pt idx="1975">
                        <c:v>12.669855008752799</c:v>
                      </c:pt>
                      <c:pt idx="1976">
                        <c:v>12.6764068354651</c:v>
                      </c:pt>
                      <c:pt idx="1977">
                        <c:v>12.6829586621774</c:v>
                      </c:pt>
                      <c:pt idx="1978">
                        <c:v>12.689510488889599</c:v>
                      </c:pt>
                      <c:pt idx="1979">
                        <c:v>12.6960623156019</c:v>
                      </c:pt>
                      <c:pt idx="1980">
                        <c:v>12.7026141423142</c:v>
                      </c:pt>
                      <c:pt idx="1981">
                        <c:v>12.709165969026399</c:v>
                      </c:pt>
                      <c:pt idx="1982">
                        <c:v>12.7157177957387</c:v>
                      </c:pt>
                      <c:pt idx="1983">
                        <c:v>12.722269622451</c:v>
                      </c:pt>
                      <c:pt idx="1984">
                        <c:v>12.7288214491633</c:v>
                      </c:pt>
                      <c:pt idx="1985">
                        <c:v>12.735373275875499</c:v>
                      </c:pt>
                      <c:pt idx="1986">
                        <c:v>12.7419251025878</c:v>
                      </c:pt>
                      <c:pt idx="1987">
                        <c:v>12.7484769293001</c:v>
                      </c:pt>
                      <c:pt idx="1988">
                        <c:v>12.755028756012299</c:v>
                      </c:pt>
                      <c:pt idx="1989">
                        <c:v>12.7615805827246</c:v>
                      </c:pt>
                      <c:pt idx="1990">
                        <c:v>12.7681324094369</c:v>
                      </c:pt>
                      <c:pt idx="1991">
                        <c:v>12.774684236149101</c:v>
                      </c:pt>
                      <c:pt idx="1992">
                        <c:v>12.781236062861399</c:v>
                      </c:pt>
                      <c:pt idx="1993">
                        <c:v>12.7877878895737</c:v>
                      </c:pt>
                      <c:pt idx="1994">
                        <c:v>12.794339716285901</c:v>
                      </c:pt>
                      <c:pt idx="1995">
                        <c:v>12.800891542998199</c:v>
                      </c:pt>
                      <c:pt idx="1996">
                        <c:v>12.8074433697105</c:v>
                      </c:pt>
                      <c:pt idx="1997">
                        <c:v>12.813995196422701</c:v>
                      </c:pt>
                      <c:pt idx="1998">
                        <c:v>12.820547023134999</c:v>
                      </c:pt>
                      <c:pt idx="1999">
                        <c:v>12.8270988498473</c:v>
                      </c:pt>
                      <c:pt idx="2000">
                        <c:v>12.8336506765596</c:v>
                      </c:pt>
                      <c:pt idx="2001">
                        <c:v>12.840202503271801</c:v>
                      </c:pt>
                      <c:pt idx="2002">
                        <c:v>12.846754329984099</c:v>
                      </c:pt>
                      <c:pt idx="2003">
                        <c:v>12.8533061566964</c:v>
                      </c:pt>
                      <c:pt idx="2004">
                        <c:v>12.859857983408601</c:v>
                      </c:pt>
                      <c:pt idx="2005">
                        <c:v>12.866409810120899</c:v>
                      </c:pt>
                      <c:pt idx="2006">
                        <c:v>12.8729616368332</c:v>
                      </c:pt>
                      <c:pt idx="2007">
                        <c:v>12.8795134635454</c:v>
                      </c:pt>
                      <c:pt idx="2008">
                        <c:v>12.886065290257701</c:v>
                      </c:pt>
                      <c:pt idx="2009">
                        <c:v>12.892617116969999</c:v>
                      </c:pt>
                      <c:pt idx="2010">
                        <c:v>12.8991689436822</c:v>
                      </c:pt>
                      <c:pt idx="2011">
                        <c:v>12.905720770394501</c:v>
                      </c:pt>
                      <c:pt idx="2012">
                        <c:v>12.912272597106799</c:v>
                      </c:pt>
                      <c:pt idx="2013">
                        <c:v>12.918824423819</c:v>
                      </c:pt>
                      <c:pt idx="2014">
                        <c:v>12.925376250531301</c:v>
                      </c:pt>
                      <c:pt idx="2015">
                        <c:v>12.931928077243599</c:v>
                      </c:pt>
                      <c:pt idx="2016">
                        <c:v>12.9384799039559</c:v>
                      </c:pt>
                      <c:pt idx="2017">
                        <c:v>12.9450317306681</c:v>
                      </c:pt>
                      <c:pt idx="2018">
                        <c:v>12.951583557380401</c:v>
                      </c:pt>
                      <c:pt idx="2019">
                        <c:v>12.958135384092699</c:v>
                      </c:pt>
                      <c:pt idx="2020">
                        <c:v>12.9646872108049</c:v>
                      </c:pt>
                      <c:pt idx="2021">
                        <c:v>12.971239037517201</c:v>
                      </c:pt>
                      <c:pt idx="2022">
                        <c:v>12.977790864229499</c:v>
                      </c:pt>
                      <c:pt idx="2023">
                        <c:v>12.9843426909417</c:v>
                      </c:pt>
                      <c:pt idx="2024">
                        <c:v>12.990894517654</c:v>
                      </c:pt>
                      <c:pt idx="2025">
                        <c:v>12.997446344366301</c:v>
                      </c:pt>
                      <c:pt idx="2026">
                        <c:v>13.0039981710785</c:v>
                      </c:pt>
                      <c:pt idx="2027">
                        <c:v>13.0105499977908</c:v>
                      </c:pt>
                      <c:pt idx="2028">
                        <c:v>13.017101824503101</c:v>
                      </c:pt>
                      <c:pt idx="2029">
                        <c:v>13.0236536512153</c:v>
                      </c:pt>
                      <c:pt idx="2030">
                        <c:v>13.0302054779276</c:v>
                      </c:pt>
                      <c:pt idx="2031">
                        <c:v>13.036757304639901</c:v>
                      </c:pt>
                      <c:pt idx="2032">
                        <c:v>13.0433091313521</c:v>
                      </c:pt>
                      <c:pt idx="2033">
                        <c:v>13.0498609580644</c:v>
                      </c:pt>
                      <c:pt idx="2034">
                        <c:v>13.0564127847767</c:v>
                      </c:pt>
                      <c:pt idx="2035">
                        <c:v>13.062964611489001</c:v>
                      </c:pt>
                      <c:pt idx="2036">
                        <c:v>13.0695164382012</c:v>
                      </c:pt>
                      <c:pt idx="2037">
                        <c:v>13.0760682649135</c:v>
                      </c:pt>
                      <c:pt idx="2038">
                        <c:v>13.082620091625801</c:v>
                      </c:pt>
                      <c:pt idx="2039">
                        <c:v>13.089171918338</c:v>
                      </c:pt>
                      <c:pt idx="2040">
                        <c:v>13.0957237450503</c:v>
                      </c:pt>
                      <c:pt idx="2041">
                        <c:v>13.1022755717626</c:v>
                      </c:pt>
                      <c:pt idx="2042">
                        <c:v>13.1088273984748</c:v>
                      </c:pt>
                      <c:pt idx="2043">
                        <c:v>13.1153792251871</c:v>
                      </c:pt>
                      <c:pt idx="2044">
                        <c:v>13.1219310518994</c:v>
                      </c:pt>
                      <c:pt idx="2045">
                        <c:v>13.128482878611599</c:v>
                      </c:pt>
                      <c:pt idx="2046">
                        <c:v>13.1350347053239</c:v>
                      </c:pt>
                      <c:pt idx="2047">
                        <c:v>13.1415865320362</c:v>
                      </c:pt>
                      <c:pt idx="2048">
                        <c:v>13.148138358748399</c:v>
                      </c:pt>
                      <c:pt idx="2049">
                        <c:v>13.1546901854607</c:v>
                      </c:pt>
                      <c:pt idx="2050">
                        <c:v>13.161242012173</c:v>
                      </c:pt>
                      <c:pt idx="2051">
                        <c:v>13.1677938388853</c:v>
                      </c:pt>
                      <c:pt idx="2052">
                        <c:v>13.1743456655975</c:v>
                      </c:pt>
                      <c:pt idx="2053">
                        <c:v>13.1808974923098</c:v>
                      </c:pt>
                      <c:pt idx="2054">
                        <c:v>13.1874493190221</c:v>
                      </c:pt>
                      <c:pt idx="2055">
                        <c:v>13.194001145734299</c:v>
                      </c:pt>
                      <c:pt idx="2056">
                        <c:v>13.2005529724466</c:v>
                      </c:pt>
                      <c:pt idx="2057">
                        <c:v>13.2071047991589</c:v>
                      </c:pt>
                      <c:pt idx="2058">
                        <c:v>13.213656625871099</c:v>
                      </c:pt>
                      <c:pt idx="2059">
                        <c:v>13.2202084525834</c:v>
                      </c:pt>
                      <c:pt idx="2060">
                        <c:v>13.2267602792957</c:v>
                      </c:pt>
                      <c:pt idx="2061">
                        <c:v>13.233312106007901</c:v>
                      </c:pt>
                      <c:pt idx="2062">
                        <c:v>13.239863932720199</c:v>
                      </c:pt>
                      <c:pt idx="2063">
                        <c:v>13.2464157594325</c:v>
                      </c:pt>
                      <c:pt idx="2064">
                        <c:v>13.252967586144701</c:v>
                      </c:pt>
                      <c:pt idx="2065">
                        <c:v>13.259519412856999</c:v>
                      </c:pt>
                      <c:pt idx="2066">
                        <c:v>13.2660712395693</c:v>
                      </c:pt>
                      <c:pt idx="2067">
                        <c:v>13.2726230662816</c:v>
                      </c:pt>
                      <c:pt idx="2068">
                        <c:v>13.279174892993799</c:v>
                      </c:pt>
                      <c:pt idx="2069">
                        <c:v>13.2857267197061</c:v>
                      </c:pt>
                      <c:pt idx="2070">
                        <c:v>13.2922785464184</c:v>
                      </c:pt>
                      <c:pt idx="2071">
                        <c:v>13.298830373130601</c:v>
                      </c:pt>
                      <c:pt idx="2072">
                        <c:v>13.305382199842899</c:v>
                      </c:pt>
                      <c:pt idx="2073">
                        <c:v>13.3119340265552</c:v>
                      </c:pt>
                      <c:pt idx="2074">
                        <c:v>13.318485853267401</c:v>
                      </c:pt>
                      <c:pt idx="2075">
                        <c:v>13.325037679979699</c:v>
                      </c:pt>
                      <c:pt idx="2076">
                        <c:v>13.331589506692</c:v>
                      </c:pt>
                      <c:pt idx="2077">
                        <c:v>13.3381413334042</c:v>
                      </c:pt>
                      <c:pt idx="2078">
                        <c:v>13.344693160116501</c:v>
                      </c:pt>
                      <c:pt idx="2079">
                        <c:v>13.351244986828799</c:v>
                      </c:pt>
                      <c:pt idx="2080">
                        <c:v>13.357796813541</c:v>
                      </c:pt>
                      <c:pt idx="2081">
                        <c:v>13.364348640253301</c:v>
                      </c:pt>
                      <c:pt idx="2082">
                        <c:v>13.370900466965599</c:v>
                      </c:pt>
                      <c:pt idx="2083">
                        <c:v>13.3774522936779</c:v>
                      </c:pt>
                      <c:pt idx="2084">
                        <c:v>13.384004120390101</c:v>
                      </c:pt>
                      <c:pt idx="2085">
                        <c:v>13.390555947102399</c:v>
                      </c:pt>
                      <c:pt idx="2086">
                        <c:v>13.3971077738147</c:v>
                      </c:pt>
                      <c:pt idx="2087">
                        <c:v>13.4036596005269</c:v>
                      </c:pt>
                      <c:pt idx="2088">
                        <c:v>13.410211427239201</c:v>
                      </c:pt>
                      <c:pt idx="2089">
                        <c:v>13.416763253951499</c:v>
                      </c:pt>
                      <c:pt idx="2090">
                        <c:v>13.4233150806637</c:v>
                      </c:pt>
                      <c:pt idx="2091">
                        <c:v>13.429866907376001</c:v>
                      </c:pt>
                      <c:pt idx="2092">
                        <c:v>13.436418734088299</c:v>
                      </c:pt>
                      <c:pt idx="2093">
                        <c:v>13.4429705608005</c:v>
                      </c:pt>
                      <c:pt idx="2094">
                        <c:v>13.4495223875128</c:v>
                      </c:pt>
                      <c:pt idx="2095">
                        <c:v>13.456074214225101</c:v>
                      </c:pt>
                      <c:pt idx="2096">
                        <c:v>13.4626260409373</c:v>
                      </c:pt>
                      <c:pt idx="2097">
                        <c:v>13.4691778676496</c:v>
                      </c:pt>
                      <c:pt idx="2098">
                        <c:v>13.475729694361901</c:v>
                      </c:pt>
                      <c:pt idx="2099">
                        <c:v>13.482281521074199</c:v>
                      </c:pt>
                      <c:pt idx="2100">
                        <c:v>13.4888333477864</c:v>
                      </c:pt>
                      <c:pt idx="2101">
                        <c:v>13.495385174498701</c:v>
                      </c:pt>
                      <c:pt idx="2102">
                        <c:v>13.501937001210999</c:v>
                      </c:pt>
                      <c:pt idx="2103">
                        <c:v>13.5084888279232</c:v>
                      </c:pt>
                      <c:pt idx="2104">
                        <c:v>13.5150406546355</c:v>
                      </c:pt>
                      <c:pt idx="2105">
                        <c:v>13.521592481347801</c:v>
                      </c:pt>
                      <c:pt idx="2106">
                        <c:v>13.52814430806</c:v>
                      </c:pt>
                      <c:pt idx="2107">
                        <c:v>13.5346961347723</c:v>
                      </c:pt>
                      <c:pt idx="2108">
                        <c:v>13.541247961484601</c:v>
                      </c:pt>
                      <c:pt idx="2109">
                        <c:v>13.5477997881968</c:v>
                      </c:pt>
                      <c:pt idx="2110">
                        <c:v>13.5543516149091</c:v>
                      </c:pt>
                      <c:pt idx="2111">
                        <c:v>13.5609034416214</c:v>
                      </c:pt>
                      <c:pt idx="2112">
                        <c:v>13.5674552683336</c:v>
                      </c:pt>
                      <c:pt idx="2113">
                        <c:v>13.5740070950459</c:v>
                      </c:pt>
                      <c:pt idx="2114">
                        <c:v>13.5805589217582</c:v>
                      </c:pt>
                      <c:pt idx="2115">
                        <c:v>13.587110748470501</c:v>
                      </c:pt>
                      <c:pt idx="2116">
                        <c:v>13.5936625751827</c:v>
                      </c:pt>
                      <c:pt idx="2117">
                        <c:v>13.600214401895</c:v>
                      </c:pt>
                      <c:pt idx="2118">
                        <c:v>13.606766228607301</c:v>
                      </c:pt>
                      <c:pt idx="2119">
                        <c:v>13.6133180553195</c:v>
                      </c:pt>
                      <c:pt idx="2120">
                        <c:v>13.6198698820318</c:v>
                      </c:pt>
                      <c:pt idx="2121">
                        <c:v>13.6264217087441</c:v>
                      </c:pt>
                      <c:pt idx="2122">
                        <c:v>13.6329735354563</c:v>
                      </c:pt>
                      <c:pt idx="2123">
                        <c:v>13.6395253621686</c:v>
                      </c:pt>
                      <c:pt idx="2124">
                        <c:v>13.6460771888809</c:v>
                      </c:pt>
                      <c:pt idx="2125">
                        <c:v>13.652629015593099</c:v>
                      </c:pt>
                      <c:pt idx="2126">
                        <c:v>13.6591808423054</c:v>
                      </c:pt>
                      <c:pt idx="2127">
                        <c:v>13.6657326690177</c:v>
                      </c:pt>
                      <c:pt idx="2128">
                        <c:v>13.672284495729899</c:v>
                      </c:pt>
                      <c:pt idx="2129">
                        <c:v>13.6788363224422</c:v>
                      </c:pt>
                      <c:pt idx="2130">
                        <c:v>13.6853881491545</c:v>
                      </c:pt>
                      <c:pt idx="2131">
                        <c:v>13.6919399758668</c:v>
                      </c:pt>
                      <c:pt idx="2132">
                        <c:v>13.698491802578999</c:v>
                      </c:pt>
                      <c:pt idx="2133">
                        <c:v>13.7050436292913</c:v>
                      </c:pt>
                      <c:pt idx="2134">
                        <c:v>13.7115954560036</c:v>
                      </c:pt>
                      <c:pt idx="2135">
                        <c:v>13.718147282715799</c:v>
                      </c:pt>
                      <c:pt idx="2136">
                        <c:v>13.7246991094281</c:v>
                      </c:pt>
                      <c:pt idx="2137">
                        <c:v>13.7312509361404</c:v>
                      </c:pt>
                      <c:pt idx="2138">
                        <c:v>13.737802762852599</c:v>
                      </c:pt>
                      <c:pt idx="2139">
                        <c:v>13.7443545895649</c:v>
                      </c:pt>
                      <c:pt idx="2140">
                        <c:v>13.7509064162772</c:v>
                      </c:pt>
                      <c:pt idx="2141">
                        <c:v>13.757458242989401</c:v>
                      </c:pt>
                      <c:pt idx="2142">
                        <c:v>13.764010069701699</c:v>
                      </c:pt>
                      <c:pt idx="2143">
                        <c:v>13.770561896414</c:v>
                      </c:pt>
                      <c:pt idx="2144">
                        <c:v>13.777113723126201</c:v>
                      </c:pt>
                      <c:pt idx="2145">
                        <c:v>13.783665549838499</c:v>
                      </c:pt>
                      <c:pt idx="2146">
                        <c:v>13.7902173765508</c:v>
                      </c:pt>
                      <c:pt idx="2147">
                        <c:v>13.7967692032631</c:v>
                      </c:pt>
                      <c:pt idx="2148">
                        <c:v>13.803321029975301</c:v>
                      </c:pt>
                      <c:pt idx="2149">
                        <c:v>13.809872856687599</c:v>
                      </c:pt>
                      <c:pt idx="2150">
                        <c:v>13.8164246833999</c:v>
                      </c:pt>
                      <c:pt idx="2151">
                        <c:v>13.822976510112101</c:v>
                      </c:pt>
                      <c:pt idx="2152">
                        <c:v>13.829528336824399</c:v>
                      </c:pt>
                      <c:pt idx="2153">
                        <c:v>13.8360801635367</c:v>
                      </c:pt>
                      <c:pt idx="2154">
                        <c:v>13.842631990248901</c:v>
                      </c:pt>
                      <c:pt idx="2155">
                        <c:v>13.849183816961199</c:v>
                      </c:pt>
                      <c:pt idx="2156">
                        <c:v>13.8557356436735</c:v>
                      </c:pt>
                      <c:pt idx="2157">
                        <c:v>13.8622874703857</c:v>
                      </c:pt>
                      <c:pt idx="2158">
                        <c:v>13.868839297098001</c:v>
                      </c:pt>
                      <c:pt idx="2159">
                        <c:v>13.875391123810299</c:v>
                      </c:pt>
                      <c:pt idx="2160">
                        <c:v>13.8819429505225</c:v>
                      </c:pt>
                      <c:pt idx="2161">
                        <c:v>13.888494777234801</c:v>
                      </c:pt>
                      <c:pt idx="2162">
                        <c:v>13.895046603947099</c:v>
                      </c:pt>
                      <c:pt idx="2163">
                        <c:v>13.9015984306593</c:v>
                      </c:pt>
                      <c:pt idx="2164">
                        <c:v>13.9081502573716</c:v>
                      </c:pt>
                      <c:pt idx="2165">
                        <c:v>13.914702084083901</c:v>
                      </c:pt>
                      <c:pt idx="2166">
                        <c:v>13.921253910796199</c:v>
                      </c:pt>
                      <c:pt idx="2167">
                        <c:v>13.9278057375084</c:v>
                      </c:pt>
                      <c:pt idx="2168">
                        <c:v>13.934357564220701</c:v>
                      </c:pt>
                      <c:pt idx="2169">
                        <c:v>13.940909390932999</c:v>
                      </c:pt>
                      <c:pt idx="2170">
                        <c:v>13.9474612176452</c:v>
                      </c:pt>
                      <c:pt idx="2171">
                        <c:v>13.954013044357501</c:v>
                      </c:pt>
                      <c:pt idx="2172">
                        <c:v>13.960564871069799</c:v>
                      </c:pt>
                      <c:pt idx="2173">
                        <c:v>13.967116697782</c:v>
                      </c:pt>
                      <c:pt idx="2174">
                        <c:v>13.9736685244943</c:v>
                      </c:pt>
                      <c:pt idx="2175">
                        <c:v>13.980220351206601</c:v>
                      </c:pt>
                      <c:pt idx="2176">
                        <c:v>13.9867721779188</c:v>
                      </c:pt>
                      <c:pt idx="2177">
                        <c:v>13.9933240046311</c:v>
                      </c:pt>
                      <c:pt idx="2178">
                        <c:v>13.999875831343401</c:v>
                      </c:pt>
                      <c:pt idx="2179">
                        <c:v>14.0064276580556</c:v>
                      </c:pt>
                      <c:pt idx="2180">
                        <c:v>14.0129794847679</c:v>
                      </c:pt>
                      <c:pt idx="2181">
                        <c:v>14.0195313114802</c:v>
                      </c:pt>
                      <c:pt idx="2182">
                        <c:v>14.026083138192501</c:v>
                      </c:pt>
                      <c:pt idx="2183">
                        <c:v>14.0326349649047</c:v>
                      </c:pt>
                      <c:pt idx="2184">
                        <c:v>14.039186791617</c:v>
                      </c:pt>
                      <c:pt idx="2185">
                        <c:v>14.045738618329301</c:v>
                      </c:pt>
                      <c:pt idx="2186">
                        <c:v>14.0522904450415</c:v>
                      </c:pt>
                      <c:pt idx="2187">
                        <c:v>14.0588422717538</c:v>
                      </c:pt>
                      <c:pt idx="2188">
                        <c:v>14.065394098466101</c:v>
                      </c:pt>
                      <c:pt idx="2189">
                        <c:v>14.0719459251783</c:v>
                      </c:pt>
                      <c:pt idx="2190">
                        <c:v>14.0784977518906</c:v>
                      </c:pt>
                      <c:pt idx="2191">
                        <c:v>14.0850495786029</c:v>
                      </c:pt>
                      <c:pt idx="2192">
                        <c:v>14.0916014053151</c:v>
                      </c:pt>
                      <c:pt idx="2193">
                        <c:v>14.0981532320274</c:v>
                      </c:pt>
                      <c:pt idx="2194">
                        <c:v>14.1047050587397</c:v>
                      </c:pt>
                      <c:pt idx="2195">
                        <c:v>14.111256885452001</c:v>
                      </c:pt>
                      <c:pt idx="2196">
                        <c:v>14.1178087121642</c:v>
                      </c:pt>
                      <c:pt idx="2197">
                        <c:v>14.1243605388765</c:v>
                      </c:pt>
                      <c:pt idx="2198">
                        <c:v>14.1309123655888</c:v>
                      </c:pt>
                      <c:pt idx="2199">
                        <c:v>14.137464192301</c:v>
                      </c:pt>
                      <c:pt idx="2200">
                        <c:v>14.1440160190133</c:v>
                      </c:pt>
                      <c:pt idx="2201">
                        <c:v>14.1505678457256</c:v>
                      </c:pt>
                      <c:pt idx="2202">
                        <c:v>14.157119672437799</c:v>
                      </c:pt>
                      <c:pt idx="2203">
                        <c:v>14.1636714991501</c:v>
                      </c:pt>
                      <c:pt idx="2204">
                        <c:v>14.1702233258624</c:v>
                      </c:pt>
                      <c:pt idx="2205">
                        <c:v>14.176775152574599</c:v>
                      </c:pt>
                      <c:pt idx="2206">
                        <c:v>14.1833269792869</c:v>
                      </c:pt>
                      <c:pt idx="2207">
                        <c:v>14.1898788059992</c:v>
                      </c:pt>
                      <c:pt idx="2208">
                        <c:v>14.196430632711399</c:v>
                      </c:pt>
                      <c:pt idx="2209">
                        <c:v>14.2029824594237</c:v>
                      </c:pt>
                      <c:pt idx="2210">
                        <c:v>14.209534286136</c:v>
                      </c:pt>
                      <c:pt idx="2211">
                        <c:v>14.216086112848201</c:v>
                      </c:pt>
                      <c:pt idx="2212">
                        <c:v>14.222637939560499</c:v>
                      </c:pt>
                      <c:pt idx="2213">
                        <c:v>14.2291897662728</c:v>
                      </c:pt>
                      <c:pt idx="2214">
                        <c:v>14.2357415929851</c:v>
                      </c:pt>
                      <c:pt idx="2215">
                        <c:v>14.242293419697299</c:v>
                      </c:pt>
                      <c:pt idx="2216">
                        <c:v>14.2488452464096</c:v>
                      </c:pt>
                      <c:pt idx="2217">
                        <c:v>14.2553970731219</c:v>
                      </c:pt>
                      <c:pt idx="2218">
                        <c:v>14.261948899834101</c:v>
                      </c:pt>
                      <c:pt idx="2219">
                        <c:v>14.268500726546399</c:v>
                      </c:pt>
                      <c:pt idx="2220">
                        <c:v>14.2750525532587</c:v>
                      </c:pt>
                      <c:pt idx="2221">
                        <c:v>14.281604379970901</c:v>
                      </c:pt>
                      <c:pt idx="2222">
                        <c:v>14.288156206683199</c:v>
                      </c:pt>
                      <c:pt idx="2223">
                        <c:v>14.2947080333955</c:v>
                      </c:pt>
                      <c:pt idx="2224">
                        <c:v>14.301259860107701</c:v>
                      </c:pt>
                      <c:pt idx="2225">
                        <c:v>14.307811686819999</c:v>
                      </c:pt>
                      <c:pt idx="2226">
                        <c:v>14.3143635135323</c:v>
                      </c:pt>
                      <c:pt idx="2227">
                        <c:v>14.3209153402445</c:v>
                      </c:pt>
                      <c:pt idx="2228">
                        <c:v>14.327467166956801</c:v>
                      </c:pt>
                      <c:pt idx="2229">
                        <c:v>14.334018993669099</c:v>
                      </c:pt>
                      <c:pt idx="2230">
                        <c:v>14.3405708203814</c:v>
                      </c:pt>
                      <c:pt idx="2231">
                        <c:v>14.347122647093601</c:v>
                      </c:pt>
                      <c:pt idx="2232">
                        <c:v>14.353674473805899</c:v>
                      </c:pt>
                      <c:pt idx="2233">
                        <c:v>14.3602263005182</c:v>
                      </c:pt>
                      <c:pt idx="2234">
                        <c:v>14.3667781272304</c:v>
                      </c:pt>
                      <c:pt idx="2235">
                        <c:v>14.373329953942701</c:v>
                      </c:pt>
                      <c:pt idx="2236">
                        <c:v>14.379881780654999</c:v>
                      </c:pt>
                      <c:pt idx="2237">
                        <c:v>14.3864336073672</c:v>
                      </c:pt>
                      <c:pt idx="2238">
                        <c:v>14.392985434079501</c:v>
                      </c:pt>
                      <c:pt idx="2239">
                        <c:v>14.399537260791799</c:v>
                      </c:pt>
                      <c:pt idx="2240">
                        <c:v>14.406089087504</c:v>
                      </c:pt>
                      <c:pt idx="2241">
                        <c:v>14.412640914216301</c:v>
                      </c:pt>
                      <c:pt idx="2242">
                        <c:v>14.419192740928599</c:v>
                      </c:pt>
                      <c:pt idx="2243">
                        <c:v>14.4257445676408</c:v>
                      </c:pt>
                      <c:pt idx="2244">
                        <c:v>14.4322963943531</c:v>
                      </c:pt>
                      <c:pt idx="2245">
                        <c:v>14.438848221065401</c:v>
                      </c:pt>
                      <c:pt idx="2246">
                        <c:v>14.445400047777699</c:v>
                      </c:pt>
                      <c:pt idx="2247">
                        <c:v>14.4519518744899</c:v>
                      </c:pt>
                      <c:pt idx="2248">
                        <c:v>14.458503701202201</c:v>
                      </c:pt>
                      <c:pt idx="2249">
                        <c:v>14.465055527914499</c:v>
                      </c:pt>
                      <c:pt idx="2250">
                        <c:v>14.4716073546267</c:v>
                      </c:pt>
                      <c:pt idx="2251">
                        <c:v>14.478159181339</c:v>
                      </c:pt>
                      <c:pt idx="2252">
                        <c:v>14.484711008051301</c:v>
                      </c:pt>
                      <c:pt idx="2253">
                        <c:v>14.4912628347635</c:v>
                      </c:pt>
                      <c:pt idx="2254">
                        <c:v>14.4978146614758</c:v>
                      </c:pt>
                      <c:pt idx="2255">
                        <c:v>14.504366488188101</c:v>
                      </c:pt>
                      <c:pt idx="2256">
                        <c:v>14.5109183149003</c:v>
                      </c:pt>
                      <c:pt idx="2257">
                        <c:v>14.5174701416126</c:v>
                      </c:pt>
                      <c:pt idx="2258">
                        <c:v>14.524021968324901</c:v>
                      </c:pt>
                      <c:pt idx="2259">
                        <c:v>14.5305737950371</c:v>
                      </c:pt>
                      <c:pt idx="2260">
                        <c:v>14.5371256217494</c:v>
                      </c:pt>
                      <c:pt idx="2261">
                        <c:v>14.5436774484617</c:v>
                      </c:pt>
                      <c:pt idx="2262">
                        <c:v>14.550229275174001</c:v>
                      </c:pt>
                      <c:pt idx="2263">
                        <c:v>14.5567811018862</c:v>
                      </c:pt>
                      <c:pt idx="2264">
                        <c:v>14.5633329285985</c:v>
                      </c:pt>
                      <c:pt idx="2265">
                        <c:v>14.569884755310801</c:v>
                      </c:pt>
                      <c:pt idx="2266">
                        <c:v>14.576436582023</c:v>
                      </c:pt>
                      <c:pt idx="2267">
                        <c:v>14.5829884087353</c:v>
                      </c:pt>
                      <c:pt idx="2268">
                        <c:v>14.5895402354476</c:v>
                      </c:pt>
                      <c:pt idx="2269">
                        <c:v>14.5960920621598</c:v>
                      </c:pt>
                      <c:pt idx="2270">
                        <c:v>14.6026438888721</c:v>
                      </c:pt>
                      <c:pt idx="2271">
                        <c:v>14.6091957155844</c:v>
                      </c:pt>
                      <c:pt idx="2272">
                        <c:v>14.615747542296599</c:v>
                      </c:pt>
                      <c:pt idx="2273">
                        <c:v>14.6222993690089</c:v>
                      </c:pt>
                      <c:pt idx="2274">
                        <c:v>14.6288511957212</c:v>
                      </c:pt>
                      <c:pt idx="2275">
                        <c:v>14.635403022433399</c:v>
                      </c:pt>
                      <c:pt idx="2276">
                        <c:v>14.6419548491457</c:v>
                      </c:pt>
                      <c:pt idx="2277">
                        <c:v>14.648506675858</c:v>
                      </c:pt>
                      <c:pt idx="2278">
                        <c:v>14.655058502570199</c:v>
                      </c:pt>
                      <c:pt idx="2279">
                        <c:v>14.6616103292825</c:v>
                      </c:pt>
                      <c:pt idx="2280">
                        <c:v>14.6681621559948</c:v>
                      </c:pt>
                      <c:pt idx="2281">
                        <c:v>14.6747139827071</c:v>
                      </c:pt>
                      <c:pt idx="2282">
                        <c:v>14.681265809419299</c:v>
                      </c:pt>
                      <c:pt idx="2283">
                        <c:v>14.6878176361316</c:v>
                      </c:pt>
                      <c:pt idx="2284">
                        <c:v>14.6943694628439</c:v>
                      </c:pt>
                      <c:pt idx="2285">
                        <c:v>14.700921289556099</c:v>
                      </c:pt>
                      <c:pt idx="2286">
                        <c:v>14.7074731162684</c:v>
                      </c:pt>
                      <c:pt idx="2287">
                        <c:v>14.7140249429807</c:v>
                      </c:pt>
                      <c:pt idx="2288">
                        <c:v>14.720576769692901</c:v>
                      </c:pt>
                      <c:pt idx="2289">
                        <c:v>14.727128596405199</c:v>
                      </c:pt>
                      <c:pt idx="2290">
                        <c:v>14.7336804231175</c:v>
                      </c:pt>
                      <c:pt idx="2291">
                        <c:v>14.740232249829701</c:v>
                      </c:pt>
                      <c:pt idx="2292">
                        <c:v>14.746784076541999</c:v>
                      </c:pt>
                      <c:pt idx="2293">
                        <c:v>14.7533359032543</c:v>
                      </c:pt>
                      <c:pt idx="2294">
                        <c:v>14.7598877299666</c:v>
                      </c:pt>
                      <c:pt idx="2295">
                        <c:v>14.766439556678799</c:v>
                      </c:pt>
                      <c:pt idx="2296">
                        <c:v>14.7729913833911</c:v>
                      </c:pt>
                      <c:pt idx="2297">
                        <c:v>14.7795432101034</c:v>
                      </c:pt>
                      <c:pt idx="2298">
                        <c:v>14.786095036815601</c:v>
                      </c:pt>
                      <c:pt idx="2299">
                        <c:v>14.792646863527899</c:v>
                      </c:pt>
                      <c:pt idx="2300">
                        <c:v>14.7991986902402</c:v>
                      </c:pt>
                      <c:pt idx="2301">
                        <c:v>14.805750516952401</c:v>
                      </c:pt>
                      <c:pt idx="2302">
                        <c:v>14.812302343664699</c:v>
                      </c:pt>
                      <c:pt idx="2303">
                        <c:v>14.818854170377</c:v>
                      </c:pt>
                      <c:pt idx="2304">
                        <c:v>14.8254059970892</c:v>
                      </c:pt>
                      <c:pt idx="2305">
                        <c:v>14.831957823801501</c:v>
                      </c:pt>
                      <c:pt idx="2306">
                        <c:v>14.838509650513799</c:v>
                      </c:pt>
                      <c:pt idx="2307">
                        <c:v>14.845061477226</c:v>
                      </c:pt>
                      <c:pt idx="2308">
                        <c:v>14.851613303938301</c:v>
                      </c:pt>
                      <c:pt idx="2309">
                        <c:v>14.858165130650599</c:v>
                      </c:pt>
                      <c:pt idx="2310">
                        <c:v>14.8647169573628</c:v>
                      </c:pt>
                      <c:pt idx="2311">
                        <c:v>14.871268784075101</c:v>
                      </c:pt>
                      <c:pt idx="2312">
                        <c:v>14.877820610787399</c:v>
                      </c:pt>
                      <c:pt idx="2313">
                        <c:v>14.8843724374997</c:v>
                      </c:pt>
                      <c:pt idx="2314">
                        <c:v>14.8909242642119</c:v>
                      </c:pt>
                      <c:pt idx="2315">
                        <c:v>14.897476090924201</c:v>
                      </c:pt>
                      <c:pt idx="2316">
                        <c:v>14.904027917636499</c:v>
                      </c:pt>
                      <c:pt idx="2317">
                        <c:v>14.9105797443487</c:v>
                      </c:pt>
                      <c:pt idx="2318">
                        <c:v>14.917131571061001</c:v>
                      </c:pt>
                      <c:pt idx="2319">
                        <c:v>14.923683397773299</c:v>
                      </c:pt>
                      <c:pt idx="2320">
                        <c:v>14.9302352244855</c:v>
                      </c:pt>
                      <c:pt idx="2321">
                        <c:v>14.9367870511978</c:v>
                      </c:pt>
                      <c:pt idx="2322">
                        <c:v>14.943338877910101</c:v>
                      </c:pt>
                      <c:pt idx="2323">
                        <c:v>14.9498907046223</c:v>
                      </c:pt>
                      <c:pt idx="2324">
                        <c:v>14.9564425313346</c:v>
                      </c:pt>
                      <c:pt idx="2325">
                        <c:v>14.962994358046901</c:v>
                      </c:pt>
                      <c:pt idx="2326">
                        <c:v>14.9695461847591</c:v>
                      </c:pt>
                      <c:pt idx="2327">
                        <c:v>14.9760980114714</c:v>
                      </c:pt>
                      <c:pt idx="2328">
                        <c:v>14.982649838183701</c:v>
                      </c:pt>
                      <c:pt idx="2329">
                        <c:v>14.989201664895999</c:v>
                      </c:pt>
                      <c:pt idx="2330">
                        <c:v>14.9957534916082</c:v>
                      </c:pt>
                      <c:pt idx="2331">
                        <c:v>15.0023053183205</c:v>
                      </c:pt>
                      <c:pt idx="2332">
                        <c:v>15.008857145032801</c:v>
                      </c:pt>
                      <c:pt idx="2333">
                        <c:v>15.015408971745</c:v>
                      </c:pt>
                      <c:pt idx="2334">
                        <c:v>15.0219607984573</c:v>
                      </c:pt>
                      <c:pt idx="2335">
                        <c:v>15.028512625169601</c:v>
                      </c:pt>
                      <c:pt idx="2336">
                        <c:v>15.0350644518818</c:v>
                      </c:pt>
                      <c:pt idx="2337">
                        <c:v>15.0416162785941</c:v>
                      </c:pt>
                      <c:pt idx="2338">
                        <c:v>15.0481681053064</c:v>
                      </c:pt>
                      <c:pt idx="2339">
                        <c:v>15.0547199320186</c:v>
                      </c:pt>
                      <c:pt idx="2340">
                        <c:v>15.0612717587309</c:v>
                      </c:pt>
                      <c:pt idx="2341">
                        <c:v>15.0678235854432</c:v>
                      </c:pt>
                      <c:pt idx="2342">
                        <c:v>15.074375412155399</c:v>
                      </c:pt>
                      <c:pt idx="2343">
                        <c:v>15.0809272388677</c:v>
                      </c:pt>
                      <c:pt idx="2344">
                        <c:v>15.08747906558</c:v>
                      </c:pt>
                      <c:pt idx="2345">
                        <c:v>15.094030892292301</c:v>
                      </c:pt>
                      <c:pt idx="2346">
                        <c:v>15.1005827190045</c:v>
                      </c:pt>
                      <c:pt idx="2347">
                        <c:v>15.1071345457168</c:v>
                      </c:pt>
                      <c:pt idx="2348">
                        <c:v>15.1136863724291</c:v>
                      </c:pt>
                      <c:pt idx="2349">
                        <c:v>15.1202381991413</c:v>
                      </c:pt>
                      <c:pt idx="2350">
                        <c:v>15.1267900258536</c:v>
                      </c:pt>
                      <c:pt idx="2351">
                        <c:v>15.1333418525659</c:v>
                      </c:pt>
                      <c:pt idx="2352">
                        <c:v>15.139893679278099</c:v>
                      </c:pt>
                      <c:pt idx="2353">
                        <c:v>15.1464455059904</c:v>
                      </c:pt>
                      <c:pt idx="2354">
                        <c:v>15.1529973327027</c:v>
                      </c:pt>
                      <c:pt idx="2355">
                        <c:v>15.159549159414899</c:v>
                      </c:pt>
                      <c:pt idx="2356">
                        <c:v>15.1661009861272</c:v>
                      </c:pt>
                      <c:pt idx="2357">
                        <c:v>15.1726528128395</c:v>
                      </c:pt>
                      <c:pt idx="2358">
                        <c:v>15.179204639551701</c:v>
                      </c:pt>
                      <c:pt idx="2359">
                        <c:v>15.185756466263999</c:v>
                      </c:pt>
                      <c:pt idx="2360">
                        <c:v>15.1923082929763</c:v>
                      </c:pt>
                      <c:pt idx="2361">
                        <c:v>15.1988601196886</c:v>
                      </c:pt>
                      <c:pt idx="2362">
                        <c:v>15.205411946400799</c:v>
                      </c:pt>
                      <c:pt idx="2363">
                        <c:v>15.2119637731131</c:v>
                      </c:pt>
                      <c:pt idx="2364">
                        <c:v>15.2185155998254</c:v>
                      </c:pt>
                      <c:pt idx="2365">
                        <c:v>15.225067426537599</c:v>
                      </c:pt>
                      <c:pt idx="2366">
                        <c:v>15.2316192532499</c:v>
                      </c:pt>
                      <c:pt idx="2367">
                        <c:v>15.2381710799622</c:v>
                      </c:pt>
                      <c:pt idx="2368">
                        <c:v>15.244722906674401</c:v>
                      </c:pt>
                      <c:pt idx="2369">
                        <c:v>15.251274733386699</c:v>
                      </c:pt>
                      <c:pt idx="2370">
                        <c:v>15.257826560099</c:v>
                      </c:pt>
                      <c:pt idx="2371">
                        <c:v>15.264378386811201</c:v>
                      </c:pt>
                      <c:pt idx="2372">
                        <c:v>15.270930213523499</c:v>
                      </c:pt>
                      <c:pt idx="2373">
                        <c:v>15.2774820402358</c:v>
                      </c:pt>
                      <c:pt idx="2374">
                        <c:v>15.284033866948</c:v>
                      </c:pt>
                      <c:pt idx="2375">
                        <c:v>15.290585693660301</c:v>
                      </c:pt>
                      <c:pt idx="2376">
                        <c:v>15.297137520372599</c:v>
                      </c:pt>
                      <c:pt idx="2377">
                        <c:v>15.3036893470849</c:v>
                      </c:pt>
                      <c:pt idx="2378">
                        <c:v>15.310241173797101</c:v>
                      </c:pt>
                      <c:pt idx="2379">
                        <c:v>15.316793000509399</c:v>
                      </c:pt>
                      <c:pt idx="2380">
                        <c:v>15.3233448272217</c:v>
                      </c:pt>
                      <c:pt idx="2381">
                        <c:v>15.329896653933901</c:v>
                      </c:pt>
                      <c:pt idx="2382">
                        <c:v>15.336448480646199</c:v>
                      </c:pt>
                      <c:pt idx="2383">
                        <c:v>15.3430003073585</c:v>
                      </c:pt>
                      <c:pt idx="2384">
                        <c:v>15.3495521340707</c:v>
                      </c:pt>
                      <c:pt idx="2385">
                        <c:v>15.356103960783001</c:v>
                      </c:pt>
                      <c:pt idx="2386">
                        <c:v>15.362655787495299</c:v>
                      </c:pt>
                      <c:pt idx="2387">
                        <c:v>15.3692076142075</c:v>
                      </c:pt>
                      <c:pt idx="2388">
                        <c:v>15.375759440919801</c:v>
                      </c:pt>
                      <c:pt idx="2389">
                        <c:v>15.382311267632099</c:v>
                      </c:pt>
                      <c:pt idx="2390">
                        <c:v>15.3888630943443</c:v>
                      </c:pt>
                      <c:pt idx="2391">
                        <c:v>15.3954149210566</c:v>
                      </c:pt>
                      <c:pt idx="2392">
                        <c:v>15.401966747768901</c:v>
                      </c:pt>
                      <c:pt idx="2393">
                        <c:v>15.4085185744811</c:v>
                      </c:pt>
                      <c:pt idx="2394">
                        <c:v>15.4150704011934</c:v>
                      </c:pt>
                      <c:pt idx="2395">
                        <c:v>15.421622227905701</c:v>
                      </c:pt>
                      <c:pt idx="2396">
                        <c:v>15.428174054617999</c:v>
                      </c:pt>
                      <c:pt idx="2397">
                        <c:v>15.4347258813302</c:v>
                      </c:pt>
                      <c:pt idx="2398">
                        <c:v>15.441277708042501</c:v>
                      </c:pt>
                      <c:pt idx="2399">
                        <c:v>15.447829534754799</c:v>
                      </c:pt>
                      <c:pt idx="2400">
                        <c:v>15.454381361467</c:v>
                      </c:pt>
                      <c:pt idx="2401">
                        <c:v>15.4609331881793</c:v>
                      </c:pt>
                      <c:pt idx="2402">
                        <c:v>15.467485014891601</c:v>
                      </c:pt>
                      <c:pt idx="2403">
                        <c:v>15.4740368416038</c:v>
                      </c:pt>
                      <c:pt idx="2404">
                        <c:v>15.4805886683161</c:v>
                      </c:pt>
                      <c:pt idx="2405">
                        <c:v>15.487140495028401</c:v>
                      </c:pt>
                      <c:pt idx="2406">
                        <c:v>15.4936923217406</c:v>
                      </c:pt>
                      <c:pt idx="2407">
                        <c:v>15.5002441484529</c:v>
                      </c:pt>
                      <c:pt idx="2408">
                        <c:v>15.5067959751652</c:v>
                      </c:pt>
                      <c:pt idx="2409">
                        <c:v>15.5133478018774</c:v>
                      </c:pt>
                      <c:pt idx="2410">
                        <c:v>15.5198996285897</c:v>
                      </c:pt>
                      <c:pt idx="2411">
                        <c:v>15.526451455302</c:v>
                      </c:pt>
                      <c:pt idx="2412">
                        <c:v>15.533003282014301</c:v>
                      </c:pt>
                      <c:pt idx="2413">
                        <c:v>15.5395551087265</c:v>
                      </c:pt>
                      <c:pt idx="2414">
                        <c:v>15.5461069354388</c:v>
                      </c:pt>
                      <c:pt idx="2415">
                        <c:v>15.552658762151101</c:v>
                      </c:pt>
                      <c:pt idx="2416">
                        <c:v>15.5592105888633</c:v>
                      </c:pt>
                      <c:pt idx="2417">
                        <c:v>15.5657624155756</c:v>
                      </c:pt>
                      <c:pt idx="2418">
                        <c:v>15.5723142422879</c:v>
                      </c:pt>
                      <c:pt idx="2419">
                        <c:v>15.5788660690001</c:v>
                      </c:pt>
                      <c:pt idx="2420">
                        <c:v>15.5854178957124</c:v>
                      </c:pt>
                      <c:pt idx="2421">
                        <c:v>15.5919697224247</c:v>
                      </c:pt>
                      <c:pt idx="2422">
                        <c:v>15.598521549136899</c:v>
                      </c:pt>
                      <c:pt idx="2423">
                        <c:v>15.6050733758492</c:v>
                      </c:pt>
                      <c:pt idx="2424">
                        <c:v>15.6116252025615</c:v>
                      </c:pt>
                      <c:pt idx="2425">
                        <c:v>15.6181770292738</c:v>
                      </c:pt>
                      <c:pt idx="2426">
                        <c:v>15.624728855986</c:v>
                      </c:pt>
                      <c:pt idx="2427">
                        <c:v>15.6312806826983</c:v>
                      </c:pt>
                      <c:pt idx="2428">
                        <c:v>15.6378325094106</c:v>
                      </c:pt>
                      <c:pt idx="2429">
                        <c:v>15.644384336122799</c:v>
                      </c:pt>
                      <c:pt idx="2430">
                        <c:v>15.6509361628351</c:v>
                      </c:pt>
                      <c:pt idx="2431">
                        <c:v>15.6574879895474</c:v>
                      </c:pt>
                      <c:pt idx="2432">
                        <c:v>15.664039816259599</c:v>
                      </c:pt>
                      <c:pt idx="2433">
                        <c:v>15.6705916429719</c:v>
                      </c:pt>
                      <c:pt idx="2434">
                        <c:v>15.6771434696842</c:v>
                      </c:pt>
                      <c:pt idx="2435">
                        <c:v>15.683695296396399</c:v>
                      </c:pt>
                      <c:pt idx="2436">
                        <c:v>15.6902471231087</c:v>
                      </c:pt>
                      <c:pt idx="2437">
                        <c:v>15.696798949821</c:v>
                      </c:pt>
                      <c:pt idx="2438">
                        <c:v>15.703350776533201</c:v>
                      </c:pt>
                      <c:pt idx="2439">
                        <c:v>15.709902603245499</c:v>
                      </c:pt>
                      <c:pt idx="2440">
                        <c:v>15.7164544299578</c:v>
                      </c:pt>
                      <c:pt idx="2441">
                        <c:v>15.723006256670001</c:v>
                      </c:pt>
                      <c:pt idx="2442">
                        <c:v>15.729558083382299</c:v>
                      </c:pt>
                      <c:pt idx="2443">
                        <c:v>15.7361099100946</c:v>
                      </c:pt>
                      <c:pt idx="2444">
                        <c:v>15.7426617368069</c:v>
                      </c:pt>
                      <c:pt idx="2445">
                        <c:v>15.749213563519101</c:v>
                      </c:pt>
                      <c:pt idx="2446">
                        <c:v>15.755765390231399</c:v>
                      </c:pt>
                      <c:pt idx="2447">
                        <c:v>15.7623172169437</c:v>
                      </c:pt>
                      <c:pt idx="2448">
                        <c:v>15.768869043655901</c:v>
                      </c:pt>
                      <c:pt idx="2449">
                        <c:v>15.775420870368199</c:v>
                      </c:pt>
                      <c:pt idx="2450">
                        <c:v>15.7819726970805</c:v>
                      </c:pt>
                      <c:pt idx="2451">
                        <c:v>15.788524523792701</c:v>
                      </c:pt>
                      <c:pt idx="2452">
                        <c:v>15.795076350504999</c:v>
                      </c:pt>
                      <c:pt idx="2453">
                        <c:v>15.8016281772173</c:v>
                      </c:pt>
                      <c:pt idx="2454">
                        <c:v>15.8081800039295</c:v>
                      </c:pt>
                      <c:pt idx="2455">
                        <c:v>15.814731830641801</c:v>
                      </c:pt>
                      <c:pt idx="2456">
                        <c:v>15.821283657354099</c:v>
                      </c:pt>
                      <c:pt idx="2457">
                        <c:v>15.8278354840663</c:v>
                      </c:pt>
                      <c:pt idx="2458">
                        <c:v>15.834387310778601</c:v>
                      </c:pt>
                      <c:pt idx="2459">
                        <c:v>15.840939137490899</c:v>
                      </c:pt>
                      <c:pt idx="2460">
                        <c:v>15.8474909642032</c:v>
                      </c:pt>
                      <c:pt idx="2461">
                        <c:v>15.8540427909154</c:v>
                      </c:pt>
                      <c:pt idx="2462">
                        <c:v>15.860594617627701</c:v>
                      </c:pt>
                      <c:pt idx="2463">
                        <c:v>15.867146444339999</c:v>
                      </c:pt>
                      <c:pt idx="2464">
                        <c:v>15.8736982710522</c:v>
                      </c:pt>
                      <c:pt idx="2465">
                        <c:v>15.880250097764501</c:v>
                      </c:pt>
                      <c:pt idx="2466">
                        <c:v>15.886801924476799</c:v>
                      </c:pt>
                      <c:pt idx="2467">
                        <c:v>15.893353751189</c:v>
                      </c:pt>
                      <c:pt idx="2468">
                        <c:v>15.899905577901301</c:v>
                      </c:pt>
                      <c:pt idx="2469">
                        <c:v>15.906457404613599</c:v>
                      </c:pt>
                      <c:pt idx="2470">
                        <c:v>15.9130092313258</c:v>
                      </c:pt>
                      <c:pt idx="2471">
                        <c:v>15.9195610580381</c:v>
                      </c:pt>
                      <c:pt idx="2472">
                        <c:v>15.926112884750401</c:v>
                      </c:pt>
                      <c:pt idx="2473">
                        <c:v>15.9326647114626</c:v>
                      </c:pt>
                      <c:pt idx="2474">
                        <c:v>15.9392165381749</c:v>
                      </c:pt>
                      <c:pt idx="2475">
                        <c:v>15.945768364887201</c:v>
                      </c:pt>
                      <c:pt idx="2476">
                        <c:v>15.952320191599499</c:v>
                      </c:pt>
                      <c:pt idx="2477">
                        <c:v>15.9588720183117</c:v>
                      </c:pt>
                      <c:pt idx="2478">
                        <c:v>15.965423845024</c:v>
                      </c:pt>
                      <c:pt idx="2479">
                        <c:v>15.971975671736301</c:v>
                      </c:pt>
                      <c:pt idx="2480">
                        <c:v>15.9785274984485</c:v>
                      </c:pt>
                      <c:pt idx="2481">
                        <c:v>15.9850793251608</c:v>
                      </c:pt>
                      <c:pt idx="2482">
                        <c:v>15.991631151873101</c:v>
                      </c:pt>
                      <c:pt idx="2483">
                        <c:v>15.9981829785853</c:v>
                      </c:pt>
                      <c:pt idx="2484">
                        <c:v>16.004734805297598</c:v>
                      </c:pt>
                      <c:pt idx="2485">
                        <c:v>16.011286632009899</c:v>
                      </c:pt>
                      <c:pt idx="2486">
                        <c:v>16.0178384587221</c:v>
                      </c:pt>
                      <c:pt idx="2487">
                        <c:v>16.0243902854344</c:v>
                      </c:pt>
                      <c:pt idx="2488">
                        <c:v>16.0309421121467</c:v>
                      </c:pt>
                      <c:pt idx="2489">
                        <c:v>16.037493938858901</c:v>
                      </c:pt>
                      <c:pt idx="2490">
                        <c:v>16.044045765571202</c:v>
                      </c:pt>
                      <c:pt idx="2491">
                        <c:v>16.050597592283498</c:v>
                      </c:pt>
                      <c:pt idx="2492">
                        <c:v>16.057149418995799</c:v>
                      </c:pt>
                      <c:pt idx="2493">
                        <c:v>16.063701245708</c:v>
                      </c:pt>
                      <c:pt idx="2494">
                        <c:v>16.0702530724203</c:v>
                      </c:pt>
                      <c:pt idx="2495">
                        <c:v>16.0768048991326</c:v>
                      </c:pt>
                      <c:pt idx="2496">
                        <c:v>16.083356725844801</c:v>
                      </c:pt>
                      <c:pt idx="2497">
                        <c:v>16.089908552557102</c:v>
                      </c:pt>
                      <c:pt idx="2498">
                        <c:v>16.096460379269399</c:v>
                      </c:pt>
                      <c:pt idx="2499">
                        <c:v>16.103012205981599</c:v>
                      </c:pt>
                      <c:pt idx="2500">
                        <c:v>16.1095640326939</c:v>
                      </c:pt>
                      <c:pt idx="2501">
                        <c:v>16.1161158594062</c:v>
                      </c:pt>
                      <c:pt idx="2502">
                        <c:v>16.122667686118401</c:v>
                      </c:pt>
                      <c:pt idx="2503">
                        <c:v>16.129219512830701</c:v>
                      </c:pt>
                      <c:pt idx="2504">
                        <c:v>16.135771339542998</c:v>
                      </c:pt>
                      <c:pt idx="2505">
                        <c:v>16.142323166255199</c:v>
                      </c:pt>
                      <c:pt idx="2506">
                        <c:v>16.1488749929675</c:v>
                      </c:pt>
                      <c:pt idx="2507">
                        <c:v>16.1554268196798</c:v>
                      </c:pt>
                      <c:pt idx="2508">
                        <c:v>16.1619786463921</c:v>
                      </c:pt>
                      <c:pt idx="2509">
                        <c:v>16.168530473104301</c:v>
                      </c:pt>
                      <c:pt idx="2510">
                        <c:v>16.175082299816602</c:v>
                      </c:pt>
                      <c:pt idx="2511">
                        <c:v>16.181634126528898</c:v>
                      </c:pt>
                      <c:pt idx="2512">
                        <c:v>16.188185953241099</c:v>
                      </c:pt>
                      <c:pt idx="2513">
                        <c:v>16.1947377799534</c:v>
                      </c:pt>
                      <c:pt idx="2514">
                        <c:v>16.2012896066657</c:v>
                      </c:pt>
                      <c:pt idx="2515">
                        <c:v>16.207841433377901</c:v>
                      </c:pt>
                      <c:pt idx="2516">
                        <c:v>16.214393260090201</c:v>
                      </c:pt>
                      <c:pt idx="2517">
                        <c:v>16.220945086802502</c:v>
                      </c:pt>
                      <c:pt idx="2518">
                        <c:v>16.227496913514699</c:v>
                      </c:pt>
                      <c:pt idx="2519">
                        <c:v>16.234048740226999</c:v>
                      </c:pt>
                      <c:pt idx="2520">
                        <c:v>16.2406005669393</c:v>
                      </c:pt>
                      <c:pt idx="2521">
                        <c:v>16.247152393651501</c:v>
                      </c:pt>
                      <c:pt idx="2522">
                        <c:v>16.253704220363801</c:v>
                      </c:pt>
                      <c:pt idx="2523">
                        <c:v>16.260256047076101</c:v>
                      </c:pt>
                      <c:pt idx="2524">
                        <c:v>16.266807873788299</c:v>
                      </c:pt>
                      <c:pt idx="2525">
                        <c:v>16.273359700500599</c:v>
                      </c:pt>
                      <c:pt idx="2526">
                        <c:v>16.279911527212899</c:v>
                      </c:pt>
                      <c:pt idx="2527">
                        <c:v>16.2864633539252</c:v>
                      </c:pt>
                      <c:pt idx="2528">
                        <c:v>16.293015180637401</c:v>
                      </c:pt>
                      <c:pt idx="2529">
                        <c:v>16.299567007349701</c:v>
                      </c:pt>
                      <c:pt idx="2530">
                        <c:v>16.306118834062001</c:v>
                      </c:pt>
                      <c:pt idx="2531">
                        <c:v>16.312670660774199</c:v>
                      </c:pt>
                      <c:pt idx="2532">
                        <c:v>16.319222487486499</c:v>
                      </c:pt>
                      <c:pt idx="2533">
                        <c:v>16.325774314198799</c:v>
                      </c:pt>
                      <c:pt idx="2534">
                        <c:v>16.332326140911</c:v>
                      </c:pt>
                      <c:pt idx="2535">
                        <c:v>16.338877967623301</c:v>
                      </c:pt>
                      <c:pt idx="2536">
                        <c:v>16.345429794335601</c:v>
                      </c:pt>
                      <c:pt idx="2537">
                        <c:v>16.351981621047798</c:v>
                      </c:pt>
                      <c:pt idx="2538">
                        <c:v>16.358533447760099</c:v>
                      </c:pt>
                      <c:pt idx="2539">
                        <c:v>16.365085274472399</c:v>
                      </c:pt>
                      <c:pt idx="2540">
                        <c:v>16.3716371011846</c:v>
                      </c:pt>
                      <c:pt idx="2541">
                        <c:v>16.3781889278969</c:v>
                      </c:pt>
                      <c:pt idx="2542">
                        <c:v>16.384740754609201</c:v>
                      </c:pt>
                      <c:pt idx="2543">
                        <c:v>16.391292581321501</c:v>
                      </c:pt>
                      <c:pt idx="2544">
                        <c:v>16.397844408033698</c:v>
                      </c:pt>
                      <c:pt idx="2545">
                        <c:v>16.404396234745999</c:v>
                      </c:pt>
                      <c:pt idx="2546">
                        <c:v>16.410948061458299</c:v>
                      </c:pt>
                      <c:pt idx="2547">
                        <c:v>16.4174998881705</c:v>
                      </c:pt>
                      <c:pt idx="2548">
                        <c:v>16.4240517148828</c:v>
                      </c:pt>
                      <c:pt idx="2549">
                        <c:v>16.430603541595101</c:v>
                      </c:pt>
                      <c:pt idx="2550">
                        <c:v>16.437155368307302</c:v>
                      </c:pt>
                      <c:pt idx="2551">
                        <c:v>16.443707195019599</c:v>
                      </c:pt>
                      <c:pt idx="2552">
                        <c:v>16.450259021731899</c:v>
                      </c:pt>
                      <c:pt idx="2553">
                        <c:v>16.4568108484441</c:v>
                      </c:pt>
                      <c:pt idx="2554">
                        <c:v>16.4633626751564</c:v>
                      </c:pt>
                      <c:pt idx="2555">
                        <c:v>16.469914501868701</c:v>
                      </c:pt>
                      <c:pt idx="2556">
                        <c:v>16.476466328581001</c:v>
                      </c:pt>
                      <c:pt idx="2557">
                        <c:v>16.483018155293198</c:v>
                      </c:pt>
                      <c:pt idx="2558">
                        <c:v>16.489569982005499</c:v>
                      </c:pt>
                      <c:pt idx="2559">
                        <c:v>16.496121808717799</c:v>
                      </c:pt>
                      <c:pt idx="2560">
                        <c:v>16.50267363543</c:v>
                      </c:pt>
                      <c:pt idx="2561">
                        <c:v>16.5092254621423</c:v>
                      </c:pt>
                      <c:pt idx="2562">
                        <c:v>16.515777288854601</c:v>
                      </c:pt>
                      <c:pt idx="2563">
                        <c:v>16.522329115566802</c:v>
                      </c:pt>
                      <c:pt idx="2564">
                        <c:v>16.528880942279098</c:v>
                      </c:pt>
                      <c:pt idx="2565">
                        <c:v>16.535432768991399</c:v>
                      </c:pt>
                      <c:pt idx="2566">
                        <c:v>16.5419845957036</c:v>
                      </c:pt>
                      <c:pt idx="2567">
                        <c:v>16.5485364224159</c:v>
                      </c:pt>
                      <c:pt idx="2568">
                        <c:v>16.5550882491282</c:v>
                      </c:pt>
                      <c:pt idx="2569">
                        <c:v>16.561640075840401</c:v>
                      </c:pt>
                      <c:pt idx="2570">
                        <c:v>16.568191902552702</c:v>
                      </c:pt>
                      <c:pt idx="2571">
                        <c:v>16.574743729264998</c:v>
                      </c:pt>
                      <c:pt idx="2572">
                        <c:v>16.581295555977199</c:v>
                      </c:pt>
                      <c:pt idx="2573">
                        <c:v>16.5878473826895</c:v>
                      </c:pt>
                      <c:pt idx="2574">
                        <c:v>16.5943992094018</c:v>
                      </c:pt>
                      <c:pt idx="2575">
                        <c:v>16.6009510361141</c:v>
                      </c:pt>
                      <c:pt idx="2576">
                        <c:v>16.607502862826301</c:v>
                      </c:pt>
                      <c:pt idx="2577">
                        <c:v>16.614054689538602</c:v>
                      </c:pt>
                      <c:pt idx="2578">
                        <c:v>16.620606516250898</c:v>
                      </c:pt>
                      <c:pt idx="2579">
                        <c:v>16.627158342963099</c:v>
                      </c:pt>
                      <c:pt idx="2580">
                        <c:v>16.6337101696754</c:v>
                      </c:pt>
                      <c:pt idx="2581">
                        <c:v>16.6402619963877</c:v>
                      </c:pt>
                      <c:pt idx="2582">
                        <c:v>16.646813823099901</c:v>
                      </c:pt>
                      <c:pt idx="2583">
                        <c:v>16.653365649812201</c:v>
                      </c:pt>
                      <c:pt idx="2584">
                        <c:v>16.659917476524502</c:v>
                      </c:pt>
                      <c:pt idx="2585">
                        <c:v>16.666469303236699</c:v>
                      </c:pt>
                      <c:pt idx="2586">
                        <c:v>16.673021129948999</c:v>
                      </c:pt>
                      <c:pt idx="2587">
                        <c:v>16.6795729566613</c:v>
                      </c:pt>
                      <c:pt idx="2588">
                        <c:v>16.686124783373501</c:v>
                      </c:pt>
                      <c:pt idx="2589">
                        <c:v>16.692676610085801</c:v>
                      </c:pt>
                      <c:pt idx="2590">
                        <c:v>16.699228436798101</c:v>
                      </c:pt>
                      <c:pt idx="2591">
                        <c:v>16.705780263510398</c:v>
                      </c:pt>
                      <c:pt idx="2592">
                        <c:v>16.712332090222599</c:v>
                      </c:pt>
                      <c:pt idx="2593">
                        <c:v>16.7188839169349</c:v>
                      </c:pt>
                      <c:pt idx="2594">
                        <c:v>16.7254357436472</c:v>
                      </c:pt>
                      <c:pt idx="2595">
                        <c:v>16.731987570359401</c:v>
                      </c:pt>
                      <c:pt idx="2596">
                        <c:v>16.738539397071701</c:v>
                      </c:pt>
                      <c:pt idx="2597">
                        <c:v>16.745091223784001</c:v>
                      </c:pt>
                      <c:pt idx="2598">
                        <c:v>16.751643050496199</c:v>
                      </c:pt>
                      <c:pt idx="2599">
                        <c:v>16.758194877208499</c:v>
                      </c:pt>
                      <c:pt idx="2600">
                        <c:v>16.7647467039208</c:v>
                      </c:pt>
                      <c:pt idx="2601">
                        <c:v>16.771298530633</c:v>
                      </c:pt>
                      <c:pt idx="2602">
                        <c:v>16.777850357345301</c:v>
                      </c:pt>
                      <c:pt idx="2603">
                        <c:v>16.784402184057601</c:v>
                      </c:pt>
                      <c:pt idx="2604">
                        <c:v>16.790954010769799</c:v>
                      </c:pt>
                      <c:pt idx="2605">
                        <c:v>16.797505837482099</c:v>
                      </c:pt>
                      <c:pt idx="2606">
                        <c:v>16.804057664194399</c:v>
                      </c:pt>
                      <c:pt idx="2607">
                        <c:v>16.8106094909067</c:v>
                      </c:pt>
                      <c:pt idx="2608">
                        <c:v>16.817161317618901</c:v>
                      </c:pt>
                      <c:pt idx="2609">
                        <c:v>16.823713144331201</c:v>
                      </c:pt>
                      <c:pt idx="2610">
                        <c:v>16.830264971043501</c:v>
                      </c:pt>
                      <c:pt idx="2611">
                        <c:v>16.836816797755699</c:v>
                      </c:pt>
                      <c:pt idx="2612">
                        <c:v>16.843368624467999</c:v>
                      </c:pt>
                      <c:pt idx="2613">
                        <c:v>16.849920451180299</c:v>
                      </c:pt>
                      <c:pt idx="2614">
                        <c:v>16.8564722778925</c:v>
                      </c:pt>
                      <c:pt idx="2615">
                        <c:v>16.863024104604801</c:v>
                      </c:pt>
                      <c:pt idx="2616">
                        <c:v>16.869575931317101</c:v>
                      </c:pt>
                      <c:pt idx="2617">
                        <c:v>16.876127758029298</c:v>
                      </c:pt>
                      <c:pt idx="2618">
                        <c:v>16.882679584741599</c:v>
                      </c:pt>
                      <c:pt idx="2619">
                        <c:v>16.889231411453899</c:v>
                      </c:pt>
                      <c:pt idx="2620">
                        <c:v>16.8957832381661</c:v>
                      </c:pt>
                      <c:pt idx="2621">
                        <c:v>16.9023350648784</c:v>
                      </c:pt>
                      <c:pt idx="2622">
                        <c:v>16.908886891590701</c:v>
                      </c:pt>
                      <c:pt idx="2623">
                        <c:v>16.915438718303001</c:v>
                      </c:pt>
                      <c:pt idx="2624">
                        <c:v>16.921990545015198</c:v>
                      </c:pt>
                      <c:pt idx="2625">
                        <c:v>16.928542371727499</c:v>
                      </c:pt>
                      <c:pt idx="2626">
                        <c:v>16.935094198439799</c:v>
                      </c:pt>
                      <c:pt idx="2627">
                        <c:v>16.941646025152</c:v>
                      </c:pt>
                      <c:pt idx="2628">
                        <c:v>16.9481978518643</c:v>
                      </c:pt>
                      <c:pt idx="2629">
                        <c:v>16.954749678576601</c:v>
                      </c:pt>
                      <c:pt idx="2630">
                        <c:v>16.961301505288802</c:v>
                      </c:pt>
                      <c:pt idx="2631">
                        <c:v>16.967853332001098</c:v>
                      </c:pt>
                      <c:pt idx="2632">
                        <c:v>16.974405158713399</c:v>
                      </c:pt>
                      <c:pt idx="2633">
                        <c:v>16.9809569854256</c:v>
                      </c:pt>
                      <c:pt idx="2634">
                        <c:v>16.9875088121379</c:v>
                      </c:pt>
                      <c:pt idx="2635">
                        <c:v>16.9940606388502</c:v>
                      </c:pt>
                      <c:pt idx="2636">
                        <c:v>17.000612465562401</c:v>
                      </c:pt>
                      <c:pt idx="2637">
                        <c:v>17.007164292274702</c:v>
                      </c:pt>
                      <c:pt idx="2638">
                        <c:v>17.013716118986999</c:v>
                      </c:pt>
                      <c:pt idx="2639">
                        <c:v>17.020267945699299</c:v>
                      </c:pt>
                      <c:pt idx="2640">
                        <c:v>17.0268197724115</c:v>
                      </c:pt>
                      <c:pt idx="2641">
                        <c:v>17.0333715991238</c:v>
                      </c:pt>
                      <c:pt idx="2642">
                        <c:v>17.039923425836101</c:v>
                      </c:pt>
                      <c:pt idx="2643">
                        <c:v>17.046475252548301</c:v>
                      </c:pt>
                      <c:pt idx="2644">
                        <c:v>17.053027079260598</c:v>
                      </c:pt>
                      <c:pt idx="2645">
                        <c:v>17.059578905972899</c:v>
                      </c:pt>
                      <c:pt idx="2646">
                        <c:v>17.0661307326851</c:v>
                      </c:pt>
                      <c:pt idx="2647">
                        <c:v>17.0726825593974</c:v>
                      </c:pt>
                      <c:pt idx="2648">
                        <c:v>17.0792343861097</c:v>
                      </c:pt>
                      <c:pt idx="2649">
                        <c:v>17.085786212821901</c:v>
                      </c:pt>
                      <c:pt idx="2650">
                        <c:v>17.092338039534201</c:v>
                      </c:pt>
                      <c:pt idx="2651">
                        <c:v>17.098889866246498</c:v>
                      </c:pt>
                      <c:pt idx="2652">
                        <c:v>17.105441692958699</c:v>
                      </c:pt>
                      <c:pt idx="2653">
                        <c:v>17.111993519671</c:v>
                      </c:pt>
                      <c:pt idx="2654">
                        <c:v>17.1185453463833</c:v>
                      </c:pt>
                      <c:pt idx="2655">
                        <c:v>17.1250971730956</c:v>
                      </c:pt>
                      <c:pt idx="2656">
                        <c:v>17.131648999807801</c:v>
                      </c:pt>
                      <c:pt idx="2657">
                        <c:v>17.138200826520102</c:v>
                      </c:pt>
                      <c:pt idx="2658">
                        <c:v>17.144752653232398</c:v>
                      </c:pt>
                      <c:pt idx="2659">
                        <c:v>17.151304479944599</c:v>
                      </c:pt>
                      <c:pt idx="2660">
                        <c:v>17.1578563066569</c:v>
                      </c:pt>
                      <c:pt idx="2661">
                        <c:v>17.1644081333692</c:v>
                      </c:pt>
                      <c:pt idx="2662">
                        <c:v>17.170959960081401</c:v>
                      </c:pt>
                      <c:pt idx="2663">
                        <c:v>17.177511786793701</c:v>
                      </c:pt>
                      <c:pt idx="2664">
                        <c:v>17.184063613506002</c:v>
                      </c:pt>
                      <c:pt idx="2665">
                        <c:v>17.190615440218199</c:v>
                      </c:pt>
                      <c:pt idx="2666">
                        <c:v>17.197167266930499</c:v>
                      </c:pt>
                      <c:pt idx="2667">
                        <c:v>17.2037190936428</c:v>
                      </c:pt>
                      <c:pt idx="2668">
                        <c:v>17.210270920355001</c:v>
                      </c:pt>
                      <c:pt idx="2669">
                        <c:v>17.216822747067301</c:v>
                      </c:pt>
                      <c:pt idx="2670">
                        <c:v>17.223374573779601</c:v>
                      </c:pt>
                      <c:pt idx="2671">
                        <c:v>17.229926400491799</c:v>
                      </c:pt>
                      <c:pt idx="2672">
                        <c:v>17.236478227204099</c:v>
                      </c:pt>
                      <c:pt idx="2673">
                        <c:v>17.243030053916399</c:v>
                      </c:pt>
                      <c:pt idx="2674">
                        <c:v>17.2495818806287</c:v>
                      </c:pt>
                      <c:pt idx="2675">
                        <c:v>17.256133707340901</c:v>
                      </c:pt>
                      <c:pt idx="2676">
                        <c:v>17.262685534053201</c:v>
                      </c:pt>
                      <c:pt idx="2677">
                        <c:v>17.269237360765501</c:v>
                      </c:pt>
                      <c:pt idx="2678">
                        <c:v>17.275789187477699</c:v>
                      </c:pt>
                      <c:pt idx="2679">
                        <c:v>17.282341014189999</c:v>
                      </c:pt>
                      <c:pt idx="2680">
                        <c:v>17.288892840902299</c:v>
                      </c:pt>
                      <c:pt idx="2681">
                        <c:v>17.2954446676145</c:v>
                      </c:pt>
                      <c:pt idx="2682">
                        <c:v>17.301996494326801</c:v>
                      </c:pt>
                      <c:pt idx="2683">
                        <c:v>17.308548321039101</c:v>
                      </c:pt>
                      <c:pt idx="2684">
                        <c:v>17.315100147751298</c:v>
                      </c:pt>
                      <c:pt idx="2685">
                        <c:v>17.321651974463599</c:v>
                      </c:pt>
                      <c:pt idx="2686">
                        <c:v>17.328203801175899</c:v>
                      </c:pt>
                      <c:pt idx="2687">
                        <c:v>17.3347556278882</c:v>
                      </c:pt>
                      <c:pt idx="2688">
                        <c:v>17.3413074546004</c:v>
                      </c:pt>
                      <c:pt idx="2689">
                        <c:v>17.347859281312701</c:v>
                      </c:pt>
                      <c:pt idx="2690">
                        <c:v>17.354411108025001</c:v>
                      </c:pt>
                      <c:pt idx="2691">
                        <c:v>17.360962934737199</c:v>
                      </c:pt>
                      <c:pt idx="2692">
                        <c:v>17.367514761449499</c:v>
                      </c:pt>
                      <c:pt idx="2693">
                        <c:v>17.374066588161799</c:v>
                      </c:pt>
                      <c:pt idx="2694">
                        <c:v>17.380618414874</c:v>
                      </c:pt>
                      <c:pt idx="2695">
                        <c:v>17.387170241586301</c:v>
                      </c:pt>
                      <c:pt idx="2696">
                        <c:v>17.393722068298601</c:v>
                      </c:pt>
                      <c:pt idx="2697">
                        <c:v>17.400273895010798</c:v>
                      </c:pt>
                      <c:pt idx="2698">
                        <c:v>17.406825721723099</c:v>
                      </c:pt>
                      <c:pt idx="2699">
                        <c:v>17.413377548435399</c:v>
                      </c:pt>
                      <c:pt idx="2700">
                        <c:v>17.4199293751476</c:v>
                      </c:pt>
                      <c:pt idx="2701">
                        <c:v>17.4264812018599</c:v>
                      </c:pt>
                      <c:pt idx="2702">
                        <c:v>17.433033028572201</c:v>
                      </c:pt>
                      <c:pt idx="2703">
                        <c:v>17.439584855284401</c:v>
                      </c:pt>
                      <c:pt idx="2704">
                        <c:v>17.446136681996698</c:v>
                      </c:pt>
                      <c:pt idx="2705">
                        <c:v>17.452688508708999</c:v>
                      </c:pt>
                      <c:pt idx="2706">
                        <c:v>17.459240335421299</c:v>
                      </c:pt>
                      <c:pt idx="2707">
                        <c:v>17.4657921621335</c:v>
                      </c:pt>
                      <c:pt idx="2708">
                        <c:v>17.4723439888458</c:v>
                      </c:pt>
                      <c:pt idx="2709">
                        <c:v>17.478895815558101</c:v>
                      </c:pt>
                      <c:pt idx="2710">
                        <c:v>17.485447642270302</c:v>
                      </c:pt>
                      <c:pt idx="2711">
                        <c:v>17.491999468982598</c:v>
                      </c:pt>
                      <c:pt idx="2712">
                        <c:v>17.498551295694899</c:v>
                      </c:pt>
                      <c:pt idx="2713">
                        <c:v>17.5051031224071</c:v>
                      </c:pt>
                      <c:pt idx="2714">
                        <c:v>17.5116549491194</c:v>
                      </c:pt>
                      <c:pt idx="2715">
                        <c:v>17.5182067758317</c:v>
                      </c:pt>
                      <c:pt idx="2716">
                        <c:v>17.524758602543901</c:v>
                      </c:pt>
                      <c:pt idx="2717">
                        <c:v>17.531310429256202</c:v>
                      </c:pt>
                      <c:pt idx="2718">
                        <c:v>17.537862255968498</c:v>
                      </c:pt>
                      <c:pt idx="2719">
                        <c:v>17.544414082680699</c:v>
                      </c:pt>
                      <c:pt idx="2720">
                        <c:v>17.550965909393</c:v>
                      </c:pt>
                      <c:pt idx="2721">
                        <c:v>17.5575177361053</c:v>
                      </c:pt>
                      <c:pt idx="2722">
                        <c:v>17.5640695628176</c:v>
                      </c:pt>
                      <c:pt idx="2723">
                        <c:v>17.570621389529801</c:v>
                      </c:pt>
                      <c:pt idx="2724">
                        <c:v>17.577173216242102</c:v>
                      </c:pt>
                      <c:pt idx="2725">
                        <c:v>17.583725042954399</c:v>
                      </c:pt>
                      <c:pt idx="2726">
                        <c:v>17.590276869666599</c:v>
                      </c:pt>
                      <c:pt idx="2727">
                        <c:v>17.5968286963789</c:v>
                      </c:pt>
                      <c:pt idx="2728">
                        <c:v>17.6033805230912</c:v>
                      </c:pt>
                      <c:pt idx="2729">
                        <c:v>17.609932349803401</c:v>
                      </c:pt>
                      <c:pt idx="2730">
                        <c:v>17.616484176515701</c:v>
                      </c:pt>
                      <c:pt idx="2731">
                        <c:v>17.623036003227998</c:v>
                      </c:pt>
                      <c:pt idx="2732">
                        <c:v>17.629587829940199</c:v>
                      </c:pt>
                      <c:pt idx="2733">
                        <c:v>17.636139656652499</c:v>
                      </c:pt>
                      <c:pt idx="2734">
                        <c:v>17.6426914833648</c:v>
                      </c:pt>
                      <c:pt idx="2735">
                        <c:v>17.649243310077001</c:v>
                      </c:pt>
                      <c:pt idx="2736">
                        <c:v>17.655795136789301</c:v>
                      </c:pt>
                      <c:pt idx="2737">
                        <c:v>17.662346963501601</c:v>
                      </c:pt>
                      <c:pt idx="2738">
                        <c:v>17.668898790213898</c:v>
                      </c:pt>
                      <c:pt idx="2739">
                        <c:v>17.675450616926099</c:v>
                      </c:pt>
                      <c:pt idx="2740">
                        <c:v>17.6820024436384</c:v>
                      </c:pt>
                      <c:pt idx="2741">
                        <c:v>17.6885542703507</c:v>
                      </c:pt>
                      <c:pt idx="2742">
                        <c:v>17.695106097062901</c:v>
                      </c:pt>
                      <c:pt idx="2743">
                        <c:v>17.701657923775201</c:v>
                      </c:pt>
                      <c:pt idx="2744">
                        <c:v>17.708209750487502</c:v>
                      </c:pt>
                      <c:pt idx="2745">
                        <c:v>17.714761577199699</c:v>
                      </c:pt>
                      <c:pt idx="2746">
                        <c:v>17.721313403911999</c:v>
                      </c:pt>
                      <c:pt idx="2747">
                        <c:v>17.7278652306243</c:v>
                      </c:pt>
                      <c:pt idx="2748">
                        <c:v>17.734417057336501</c:v>
                      </c:pt>
                      <c:pt idx="2749">
                        <c:v>17.740968884048801</c:v>
                      </c:pt>
                      <c:pt idx="2750">
                        <c:v>17.747520710761101</c:v>
                      </c:pt>
                      <c:pt idx="2751">
                        <c:v>17.754072537473299</c:v>
                      </c:pt>
                      <c:pt idx="2752">
                        <c:v>17.760624364185599</c:v>
                      </c:pt>
                      <c:pt idx="2753">
                        <c:v>17.767176190897899</c:v>
                      </c:pt>
                      <c:pt idx="2754">
                        <c:v>17.7737280176102</c:v>
                      </c:pt>
                      <c:pt idx="2755">
                        <c:v>17.780279844322401</c:v>
                      </c:pt>
                      <c:pt idx="2756">
                        <c:v>17.786831671034701</c:v>
                      </c:pt>
                      <c:pt idx="2757">
                        <c:v>17.793383497747001</c:v>
                      </c:pt>
                      <c:pt idx="2758">
                        <c:v>17.799935324459199</c:v>
                      </c:pt>
                      <c:pt idx="2759">
                        <c:v>17.806487151171499</c:v>
                      </c:pt>
                      <c:pt idx="2760">
                        <c:v>17.813038977883799</c:v>
                      </c:pt>
                      <c:pt idx="2761">
                        <c:v>17.819590804596</c:v>
                      </c:pt>
                      <c:pt idx="2762">
                        <c:v>17.826142631308301</c:v>
                      </c:pt>
                      <c:pt idx="2763">
                        <c:v>17.832694458020601</c:v>
                      </c:pt>
                      <c:pt idx="2764">
                        <c:v>17.839246284732798</c:v>
                      </c:pt>
                      <c:pt idx="2765">
                        <c:v>17.845798111445099</c:v>
                      </c:pt>
                      <c:pt idx="2766">
                        <c:v>17.852349938157399</c:v>
                      </c:pt>
                      <c:pt idx="2767">
                        <c:v>17.8589017648696</c:v>
                      </c:pt>
                      <c:pt idx="2768">
                        <c:v>17.8654535915819</c:v>
                      </c:pt>
                      <c:pt idx="2769">
                        <c:v>17.872005418294201</c:v>
                      </c:pt>
                      <c:pt idx="2770">
                        <c:v>17.878557245006501</c:v>
                      </c:pt>
                      <c:pt idx="2771">
                        <c:v>17.885109071718698</c:v>
                      </c:pt>
                      <c:pt idx="2772">
                        <c:v>17.891660898430999</c:v>
                      </c:pt>
                      <c:pt idx="2773">
                        <c:v>17.898212725143299</c:v>
                      </c:pt>
                      <c:pt idx="2774">
                        <c:v>17.9047645518555</c:v>
                      </c:pt>
                      <c:pt idx="2775">
                        <c:v>17.9113163785678</c:v>
                      </c:pt>
                      <c:pt idx="2776">
                        <c:v>17.917868205280101</c:v>
                      </c:pt>
                      <c:pt idx="2777">
                        <c:v>17.924420031992302</c:v>
                      </c:pt>
                      <c:pt idx="2778">
                        <c:v>17.930971858704599</c:v>
                      </c:pt>
                      <c:pt idx="2779">
                        <c:v>17.937523685416899</c:v>
                      </c:pt>
                      <c:pt idx="2780">
                        <c:v>17.9440755121291</c:v>
                      </c:pt>
                      <c:pt idx="2781">
                        <c:v>17.9506273388414</c:v>
                      </c:pt>
                      <c:pt idx="2782">
                        <c:v>17.957179165553701</c:v>
                      </c:pt>
                      <c:pt idx="2783">
                        <c:v>17.963730992265901</c:v>
                      </c:pt>
                      <c:pt idx="2784">
                        <c:v>17.970282818978198</c:v>
                      </c:pt>
                      <c:pt idx="2785">
                        <c:v>17.976834645690499</c:v>
                      </c:pt>
                      <c:pt idx="2786">
                        <c:v>17.983386472402799</c:v>
                      </c:pt>
                      <c:pt idx="2787">
                        <c:v>17.989938299115</c:v>
                      </c:pt>
                      <c:pt idx="2788">
                        <c:v>17.9964901258273</c:v>
                      </c:pt>
                      <c:pt idx="2789">
                        <c:v>18.003041952539601</c:v>
                      </c:pt>
                      <c:pt idx="2790">
                        <c:v>18.009593779251801</c:v>
                      </c:pt>
                      <c:pt idx="2791">
                        <c:v>18.016145605964098</c:v>
                      </c:pt>
                      <c:pt idx="2792">
                        <c:v>18.022697432676399</c:v>
                      </c:pt>
                      <c:pt idx="2793">
                        <c:v>18.0292492593886</c:v>
                      </c:pt>
                      <c:pt idx="2794">
                        <c:v>18.0358010861009</c:v>
                      </c:pt>
                      <c:pt idx="2795">
                        <c:v>18.0423529128132</c:v>
                      </c:pt>
                      <c:pt idx="2796">
                        <c:v>18.048904739525401</c:v>
                      </c:pt>
                      <c:pt idx="2797">
                        <c:v>18.055456566237702</c:v>
                      </c:pt>
                      <c:pt idx="2798">
                        <c:v>18.062008392949998</c:v>
                      </c:pt>
                      <c:pt idx="2799">
                        <c:v>18.068560219662199</c:v>
                      </c:pt>
                      <c:pt idx="2800">
                        <c:v>18.0751120463745</c:v>
                      </c:pt>
                      <c:pt idx="2801">
                        <c:v>18.0816638730868</c:v>
                      </c:pt>
                      <c:pt idx="2802">
                        <c:v>18.088215699799001</c:v>
                      </c:pt>
                      <c:pt idx="2803">
                        <c:v>18.094767526511301</c:v>
                      </c:pt>
                      <c:pt idx="2804">
                        <c:v>18.101319353223602</c:v>
                      </c:pt>
                      <c:pt idx="2805">
                        <c:v>18.107871179935898</c:v>
                      </c:pt>
                      <c:pt idx="2806">
                        <c:v>18.114423006648099</c:v>
                      </c:pt>
                      <c:pt idx="2807">
                        <c:v>18.1209748333604</c:v>
                      </c:pt>
                      <c:pt idx="2808">
                        <c:v>18.1275266600727</c:v>
                      </c:pt>
                      <c:pt idx="2809">
                        <c:v>18.134078486784901</c:v>
                      </c:pt>
                      <c:pt idx="2810">
                        <c:v>18.140630313497201</c:v>
                      </c:pt>
                      <c:pt idx="2811">
                        <c:v>18.147182140209502</c:v>
                      </c:pt>
                      <c:pt idx="2812">
                        <c:v>18.153733966921699</c:v>
                      </c:pt>
                      <c:pt idx="2813">
                        <c:v>18.160285793633999</c:v>
                      </c:pt>
                      <c:pt idx="2814">
                        <c:v>18.1668376203463</c:v>
                      </c:pt>
                      <c:pt idx="2815">
                        <c:v>18.173389447058501</c:v>
                      </c:pt>
                      <c:pt idx="2816">
                        <c:v>18.179941273770801</c:v>
                      </c:pt>
                      <c:pt idx="2817">
                        <c:v>18.186493100483101</c:v>
                      </c:pt>
                      <c:pt idx="2818">
                        <c:v>18.193044927195299</c:v>
                      </c:pt>
                      <c:pt idx="2819">
                        <c:v>18.199596753907599</c:v>
                      </c:pt>
                      <c:pt idx="2820">
                        <c:v>18.206148580619899</c:v>
                      </c:pt>
                      <c:pt idx="2821">
                        <c:v>18.2127004073322</c:v>
                      </c:pt>
                      <c:pt idx="2822">
                        <c:v>18.219252234044401</c:v>
                      </c:pt>
                      <c:pt idx="2823">
                        <c:v>18.225804060756701</c:v>
                      </c:pt>
                      <c:pt idx="2824">
                        <c:v>18.232355887469001</c:v>
                      </c:pt>
                      <c:pt idx="2825">
                        <c:v>18.238907714181199</c:v>
                      </c:pt>
                      <c:pt idx="2826">
                        <c:v>18.245459540893499</c:v>
                      </c:pt>
                      <c:pt idx="2827">
                        <c:v>18.2520113676058</c:v>
                      </c:pt>
                      <c:pt idx="2828">
                        <c:v>18.258563194318</c:v>
                      </c:pt>
                      <c:pt idx="2829">
                        <c:v>18.265115021030301</c:v>
                      </c:pt>
                      <c:pt idx="2830">
                        <c:v>18.271666847742601</c:v>
                      </c:pt>
                      <c:pt idx="2831">
                        <c:v>18.278218674454799</c:v>
                      </c:pt>
                      <c:pt idx="2832">
                        <c:v>18.284770501167099</c:v>
                      </c:pt>
                      <c:pt idx="2833">
                        <c:v>18.291322327879399</c:v>
                      </c:pt>
                      <c:pt idx="2834">
                        <c:v>18.2978741545917</c:v>
                      </c:pt>
                      <c:pt idx="2835">
                        <c:v>18.304425981303901</c:v>
                      </c:pt>
                      <c:pt idx="2836">
                        <c:v>18.310977808016201</c:v>
                      </c:pt>
                      <c:pt idx="2837">
                        <c:v>18.317529634728501</c:v>
                      </c:pt>
                      <c:pt idx="2838">
                        <c:v>18.324081461440699</c:v>
                      </c:pt>
                      <c:pt idx="2839">
                        <c:v>18.330633288152999</c:v>
                      </c:pt>
                      <c:pt idx="2840">
                        <c:v>18.337185114865299</c:v>
                      </c:pt>
                      <c:pt idx="2841">
                        <c:v>18.3437369415775</c:v>
                      </c:pt>
                      <c:pt idx="2842">
                        <c:v>18.350288768289801</c:v>
                      </c:pt>
                      <c:pt idx="2843">
                        <c:v>18.356840595002101</c:v>
                      </c:pt>
                      <c:pt idx="2844">
                        <c:v>18.363392421714298</c:v>
                      </c:pt>
                      <c:pt idx="2845">
                        <c:v>18.369944248426599</c:v>
                      </c:pt>
                      <c:pt idx="2846">
                        <c:v>18.376496075138899</c:v>
                      </c:pt>
                      <c:pt idx="2847">
                        <c:v>18.3830479018511</c:v>
                      </c:pt>
                      <c:pt idx="2848">
                        <c:v>18.3895997285634</c:v>
                      </c:pt>
                      <c:pt idx="2849">
                        <c:v>18.396151555275701</c:v>
                      </c:pt>
                      <c:pt idx="2850">
                        <c:v>18.402703381987902</c:v>
                      </c:pt>
                      <c:pt idx="2851">
                        <c:v>18.409255208700198</c:v>
                      </c:pt>
                      <c:pt idx="2852">
                        <c:v>18.415807035412499</c:v>
                      </c:pt>
                      <c:pt idx="2853">
                        <c:v>18.422358862124799</c:v>
                      </c:pt>
                      <c:pt idx="2854">
                        <c:v>18.428910688837</c:v>
                      </c:pt>
                      <c:pt idx="2855">
                        <c:v>18.4354625155493</c:v>
                      </c:pt>
                      <c:pt idx="2856">
                        <c:v>18.442014342261601</c:v>
                      </c:pt>
                      <c:pt idx="2857">
                        <c:v>18.448566168973802</c:v>
                      </c:pt>
                      <c:pt idx="2858">
                        <c:v>18.455117995686098</c:v>
                      </c:pt>
                      <c:pt idx="2859">
                        <c:v>18.461669822398399</c:v>
                      </c:pt>
                      <c:pt idx="2860">
                        <c:v>18.4682216491106</c:v>
                      </c:pt>
                      <c:pt idx="2861">
                        <c:v>18.4747734758229</c:v>
                      </c:pt>
                      <c:pt idx="2862">
                        <c:v>18.4813253025352</c:v>
                      </c:pt>
                      <c:pt idx="2863">
                        <c:v>18.487877129247401</c:v>
                      </c:pt>
                      <c:pt idx="2864">
                        <c:v>18.494428955959702</c:v>
                      </c:pt>
                      <c:pt idx="2865">
                        <c:v>18.500980782671999</c:v>
                      </c:pt>
                      <c:pt idx="2866">
                        <c:v>18.507532609384199</c:v>
                      </c:pt>
                      <c:pt idx="2867">
                        <c:v>18.5140844360965</c:v>
                      </c:pt>
                      <c:pt idx="2868">
                        <c:v>18.5206362628088</c:v>
                      </c:pt>
                      <c:pt idx="2869">
                        <c:v>18.527188089521101</c:v>
                      </c:pt>
                      <c:pt idx="2870">
                        <c:v>18.533739916233301</c:v>
                      </c:pt>
                      <c:pt idx="2871">
                        <c:v>18.540291742945598</c:v>
                      </c:pt>
                      <c:pt idx="2872">
                        <c:v>18.546843569657899</c:v>
                      </c:pt>
                      <c:pt idx="2873">
                        <c:v>18.553395396370099</c:v>
                      </c:pt>
                      <c:pt idx="2874">
                        <c:v>18.5599472230824</c:v>
                      </c:pt>
                      <c:pt idx="2875">
                        <c:v>18.5664990497947</c:v>
                      </c:pt>
                      <c:pt idx="2876">
                        <c:v>18.573050876506901</c:v>
                      </c:pt>
                      <c:pt idx="2877">
                        <c:v>18.579602703219201</c:v>
                      </c:pt>
                      <c:pt idx="2878">
                        <c:v>18.586154529931498</c:v>
                      </c:pt>
                      <c:pt idx="2879">
                        <c:v>18.592706356643699</c:v>
                      </c:pt>
                      <c:pt idx="2880">
                        <c:v>18.599258183356</c:v>
                      </c:pt>
                      <c:pt idx="2881">
                        <c:v>18.6058100100683</c:v>
                      </c:pt>
                      <c:pt idx="2882">
                        <c:v>18.612361836780501</c:v>
                      </c:pt>
                      <c:pt idx="2883">
                        <c:v>18.618913663492801</c:v>
                      </c:pt>
                      <c:pt idx="2884">
                        <c:v>18.625465490205102</c:v>
                      </c:pt>
                      <c:pt idx="2885">
                        <c:v>18.632017316917398</c:v>
                      </c:pt>
                      <c:pt idx="2886">
                        <c:v>18.638569143629599</c:v>
                      </c:pt>
                      <c:pt idx="2887">
                        <c:v>18.6451209703419</c:v>
                      </c:pt>
                      <c:pt idx="2888">
                        <c:v>18.6516727970542</c:v>
                      </c:pt>
                      <c:pt idx="2889">
                        <c:v>18.658224623766401</c:v>
                      </c:pt>
                      <c:pt idx="2890">
                        <c:v>18.664776450478701</c:v>
                      </c:pt>
                      <c:pt idx="2891">
                        <c:v>18.671328277191002</c:v>
                      </c:pt>
                      <c:pt idx="2892">
                        <c:v>18.677880103903199</c:v>
                      </c:pt>
                      <c:pt idx="2893">
                        <c:v>18.684431930615499</c:v>
                      </c:pt>
                      <c:pt idx="2894">
                        <c:v>18.6909837573278</c:v>
                      </c:pt>
                      <c:pt idx="2895">
                        <c:v>18.697535584040001</c:v>
                      </c:pt>
                      <c:pt idx="2896">
                        <c:v>18.704087410752301</c:v>
                      </c:pt>
                      <c:pt idx="2897">
                        <c:v>18.710639237464601</c:v>
                      </c:pt>
                      <c:pt idx="2898">
                        <c:v>18.717191064176799</c:v>
                      </c:pt>
                      <c:pt idx="2899">
                        <c:v>18.723742890889099</c:v>
                      </c:pt>
                      <c:pt idx="2900">
                        <c:v>18.730294717601399</c:v>
                      </c:pt>
                      <c:pt idx="2901">
                        <c:v>18.7368465443137</c:v>
                      </c:pt>
                      <c:pt idx="2902">
                        <c:v>18.743398371025901</c:v>
                      </c:pt>
                      <c:pt idx="2903">
                        <c:v>18.749950197738201</c:v>
                      </c:pt>
                      <c:pt idx="2904">
                        <c:v>18.756502024450501</c:v>
                      </c:pt>
                      <c:pt idx="2905">
                        <c:v>18.763053851162699</c:v>
                      </c:pt>
                      <c:pt idx="2906">
                        <c:v>18.769605677874999</c:v>
                      </c:pt>
                      <c:pt idx="2907">
                        <c:v>18.776157504587299</c:v>
                      </c:pt>
                      <c:pt idx="2908">
                        <c:v>18.7827093312995</c:v>
                      </c:pt>
                      <c:pt idx="2909">
                        <c:v>18.789261158011801</c:v>
                      </c:pt>
                      <c:pt idx="2910">
                        <c:v>18.795812984724101</c:v>
                      </c:pt>
                      <c:pt idx="2911">
                        <c:v>18.802364811436298</c:v>
                      </c:pt>
                      <c:pt idx="2912">
                        <c:v>18.808916638148599</c:v>
                      </c:pt>
                      <c:pt idx="2913">
                        <c:v>18.815468464860899</c:v>
                      </c:pt>
                      <c:pt idx="2914">
                        <c:v>18.8220202915731</c:v>
                      </c:pt>
                      <c:pt idx="2915">
                        <c:v>18.8285721182854</c:v>
                      </c:pt>
                      <c:pt idx="2916">
                        <c:v>18.835123944997701</c:v>
                      </c:pt>
                      <c:pt idx="2917">
                        <c:v>18.841675771710001</c:v>
                      </c:pt>
                      <c:pt idx="2918">
                        <c:v>18.848227598422199</c:v>
                      </c:pt>
                      <c:pt idx="2919">
                        <c:v>18.854779425134499</c:v>
                      </c:pt>
                      <c:pt idx="2920">
                        <c:v>18.861331251846799</c:v>
                      </c:pt>
                      <c:pt idx="2921">
                        <c:v>18.867883078559</c:v>
                      </c:pt>
                      <c:pt idx="2922">
                        <c:v>18.874434905271301</c:v>
                      </c:pt>
                      <c:pt idx="2923">
                        <c:v>18.880986731983601</c:v>
                      </c:pt>
                      <c:pt idx="2924">
                        <c:v>18.887538558695798</c:v>
                      </c:pt>
                      <c:pt idx="2925">
                        <c:v>18.894090385408099</c:v>
                      </c:pt>
                      <c:pt idx="2926">
                        <c:v>18.900642212120399</c:v>
                      </c:pt>
                      <c:pt idx="2927">
                        <c:v>18.9071940388326</c:v>
                      </c:pt>
                      <c:pt idx="2928">
                        <c:v>18.9137458655449</c:v>
                      </c:pt>
                      <c:pt idx="2929">
                        <c:v>18.920297692257201</c:v>
                      </c:pt>
                      <c:pt idx="2930">
                        <c:v>18.926849518969401</c:v>
                      </c:pt>
                      <c:pt idx="2931">
                        <c:v>18.933401345681698</c:v>
                      </c:pt>
                      <c:pt idx="2932">
                        <c:v>18.939953172393999</c:v>
                      </c:pt>
                      <c:pt idx="2933">
                        <c:v>18.9465049991062</c:v>
                      </c:pt>
                      <c:pt idx="2934">
                        <c:v>18.9530568258185</c:v>
                      </c:pt>
                      <c:pt idx="2935">
                        <c:v>18.9596086525308</c:v>
                      </c:pt>
                      <c:pt idx="2936">
                        <c:v>18.966160479243101</c:v>
                      </c:pt>
                      <c:pt idx="2937">
                        <c:v>18.972712305955302</c:v>
                      </c:pt>
                      <c:pt idx="2938">
                        <c:v>18.979264132667598</c:v>
                      </c:pt>
                      <c:pt idx="2939">
                        <c:v>18.985815959379899</c:v>
                      </c:pt>
                      <c:pt idx="2940">
                        <c:v>18.9923677860921</c:v>
                      </c:pt>
                      <c:pt idx="2941">
                        <c:v>18.9989196128044</c:v>
                      </c:pt>
                      <c:pt idx="2942">
                        <c:v>19.0054714395167</c:v>
                      </c:pt>
                      <c:pt idx="2943">
                        <c:v>19.012023266228901</c:v>
                      </c:pt>
                      <c:pt idx="2944">
                        <c:v>19.018575092941202</c:v>
                      </c:pt>
                      <c:pt idx="2945">
                        <c:v>19.025126919653498</c:v>
                      </c:pt>
                      <c:pt idx="2946">
                        <c:v>19.031678746365699</c:v>
                      </c:pt>
                      <c:pt idx="2947">
                        <c:v>19.038230573078</c:v>
                      </c:pt>
                      <c:pt idx="2948">
                        <c:v>19.0447823997903</c:v>
                      </c:pt>
                      <c:pt idx="2949">
                        <c:v>19.051334226502501</c:v>
                      </c:pt>
                      <c:pt idx="2950">
                        <c:v>19.057886053214801</c:v>
                      </c:pt>
                      <c:pt idx="2951">
                        <c:v>19.064437879927102</c:v>
                      </c:pt>
                      <c:pt idx="2952">
                        <c:v>19.070989706639399</c:v>
                      </c:pt>
                      <c:pt idx="2953">
                        <c:v>19.077541533351599</c:v>
                      </c:pt>
                      <c:pt idx="2954">
                        <c:v>19.0840933600639</c:v>
                      </c:pt>
                      <c:pt idx="2955">
                        <c:v>19.0906451867762</c:v>
                      </c:pt>
                      <c:pt idx="2956">
                        <c:v>19.097197013488401</c:v>
                      </c:pt>
                      <c:pt idx="2957">
                        <c:v>19.103748840200701</c:v>
                      </c:pt>
                      <c:pt idx="2958">
                        <c:v>19.110300666912998</c:v>
                      </c:pt>
                      <c:pt idx="2959">
                        <c:v>19.116852493625199</c:v>
                      </c:pt>
                      <c:pt idx="2960">
                        <c:v>19.123404320337499</c:v>
                      </c:pt>
                      <c:pt idx="2961">
                        <c:v>19.1299561470498</c:v>
                      </c:pt>
                      <c:pt idx="2962">
                        <c:v>19.136507973762001</c:v>
                      </c:pt>
                      <c:pt idx="2963">
                        <c:v>19.143059800474301</c:v>
                      </c:pt>
                      <c:pt idx="2964">
                        <c:v>19.149611627186601</c:v>
                      </c:pt>
                      <c:pt idx="2965">
                        <c:v>19.156163453898799</c:v>
                      </c:pt>
                      <c:pt idx="2966">
                        <c:v>19.162715280611099</c:v>
                      </c:pt>
                      <c:pt idx="2967">
                        <c:v>19.1692671073234</c:v>
                      </c:pt>
                      <c:pt idx="2968">
                        <c:v>19.1758189340357</c:v>
                      </c:pt>
                      <c:pt idx="2969">
                        <c:v>19.182370760747901</c:v>
                      </c:pt>
                      <c:pt idx="2970">
                        <c:v>19.188922587460201</c:v>
                      </c:pt>
                      <c:pt idx="2971">
                        <c:v>19.195474414172502</c:v>
                      </c:pt>
                      <c:pt idx="2972">
                        <c:v>19.202026240884699</c:v>
                      </c:pt>
                      <c:pt idx="2973">
                        <c:v>19.208578067596999</c:v>
                      </c:pt>
                      <c:pt idx="2974">
                        <c:v>19.2151298943093</c:v>
                      </c:pt>
                      <c:pt idx="2975">
                        <c:v>19.221681721021501</c:v>
                      </c:pt>
                      <c:pt idx="2976">
                        <c:v>19.228233547733801</c:v>
                      </c:pt>
                      <c:pt idx="2977">
                        <c:v>19.234785374446101</c:v>
                      </c:pt>
                      <c:pt idx="2978">
                        <c:v>19.241337201158299</c:v>
                      </c:pt>
                      <c:pt idx="2979">
                        <c:v>19.247889027870599</c:v>
                      </c:pt>
                      <c:pt idx="2980">
                        <c:v>19.254440854582899</c:v>
                      </c:pt>
                      <c:pt idx="2981">
                        <c:v>19.2609926812951</c:v>
                      </c:pt>
                      <c:pt idx="2982">
                        <c:v>19.267544508007401</c:v>
                      </c:pt>
                      <c:pt idx="2983">
                        <c:v>19.274096334719701</c:v>
                      </c:pt>
                      <c:pt idx="2984">
                        <c:v>19.280648161432001</c:v>
                      </c:pt>
                      <c:pt idx="2985">
                        <c:v>19.287199988144199</c:v>
                      </c:pt>
                      <c:pt idx="2986">
                        <c:v>19.293751814856499</c:v>
                      </c:pt>
                      <c:pt idx="2987">
                        <c:v>19.300303641568799</c:v>
                      </c:pt>
                      <c:pt idx="2988">
                        <c:v>19.306855468281</c:v>
                      </c:pt>
                      <c:pt idx="2989">
                        <c:v>19.313407294993301</c:v>
                      </c:pt>
                      <c:pt idx="2990">
                        <c:v>19.319959121705601</c:v>
                      </c:pt>
                      <c:pt idx="2991">
                        <c:v>19.326510948417798</c:v>
                      </c:pt>
                      <c:pt idx="2992">
                        <c:v>19.333062775130099</c:v>
                      </c:pt>
                      <c:pt idx="2993">
                        <c:v>19.339614601842399</c:v>
                      </c:pt>
                      <c:pt idx="2994">
                        <c:v>19.3461664285546</c:v>
                      </c:pt>
                      <c:pt idx="2995">
                        <c:v>19.3527182552669</c:v>
                      </c:pt>
                      <c:pt idx="2996">
                        <c:v>19.359270081979201</c:v>
                      </c:pt>
                      <c:pt idx="2997">
                        <c:v>19.365821908691402</c:v>
                      </c:pt>
                      <c:pt idx="2998">
                        <c:v>19.372373735403698</c:v>
                      </c:pt>
                      <c:pt idx="2999">
                        <c:v>19.378925562115999</c:v>
                      </c:pt>
                      <c:pt idx="3000">
                        <c:v>19.385477388828299</c:v>
                      </c:pt>
                      <c:pt idx="3001">
                        <c:v>19.3920292155405</c:v>
                      </c:pt>
                      <c:pt idx="3002">
                        <c:v>19.3985810422528</c:v>
                      </c:pt>
                      <c:pt idx="3003">
                        <c:v>19.405132868965101</c:v>
                      </c:pt>
                      <c:pt idx="3004">
                        <c:v>19.411684695677302</c:v>
                      </c:pt>
                      <c:pt idx="3005">
                        <c:v>19.418236522389599</c:v>
                      </c:pt>
                      <c:pt idx="3006">
                        <c:v>19.424788349101899</c:v>
                      </c:pt>
                      <c:pt idx="3007">
                        <c:v>19.4313401758141</c:v>
                      </c:pt>
                      <c:pt idx="3008">
                        <c:v>19.4378920025264</c:v>
                      </c:pt>
                      <c:pt idx="3009">
                        <c:v>19.444443829238701</c:v>
                      </c:pt>
                      <c:pt idx="3010">
                        <c:v>19.450995655950901</c:v>
                      </c:pt>
                      <c:pt idx="3011">
                        <c:v>19.457547482663202</c:v>
                      </c:pt>
                      <c:pt idx="3012">
                        <c:v>19.464099309375499</c:v>
                      </c:pt>
                      <c:pt idx="3013">
                        <c:v>19.470651136087699</c:v>
                      </c:pt>
                      <c:pt idx="3014">
                        <c:v>19.4772029628</c:v>
                      </c:pt>
                      <c:pt idx="3015">
                        <c:v>19.4837547895123</c:v>
                      </c:pt>
                      <c:pt idx="3016">
                        <c:v>19.490306616224601</c:v>
                      </c:pt>
                      <c:pt idx="3017">
                        <c:v>19.496858442936801</c:v>
                      </c:pt>
                      <c:pt idx="3018">
                        <c:v>19.503410269649098</c:v>
                      </c:pt>
                      <c:pt idx="3019">
                        <c:v>19.509962096361399</c:v>
                      </c:pt>
                      <c:pt idx="3020">
                        <c:v>19.5165139230736</c:v>
                      </c:pt>
                      <c:pt idx="3021">
                        <c:v>19.5230657497859</c:v>
                      </c:pt>
                      <c:pt idx="3022">
                        <c:v>19.5296175764982</c:v>
                      </c:pt>
                      <c:pt idx="3023">
                        <c:v>19.536169403210401</c:v>
                      </c:pt>
                      <c:pt idx="3024">
                        <c:v>19.542721229922702</c:v>
                      </c:pt>
                      <c:pt idx="3025">
                        <c:v>19.549273056634998</c:v>
                      </c:pt>
                      <c:pt idx="3026">
                        <c:v>19.555824883347199</c:v>
                      </c:pt>
                      <c:pt idx="3027">
                        <c:v>19.5623767100595</c:v>
                      </c:pt>
                      <c:pt idx="3028">
                        <c:v>19.5689285367718</c:v>
                      </c:pt>
                      <c:pt idx="3029">
                        <c:v>19.575480363484001</c:v>
                      </c:pt>
                      <c:pt idx="3030">
                        <c:v>19.582032190196301</c:v>
                      </c:pt>
                      <c:pt idx="3031">
                        <c:v>19.588584016908602</c:v>
                      </c:pt>
                      <c:pt idx="3032">
                        <c:v>19.595135843620898</c:v>
                      </c:pt>
                      <c:pt idx="3033">
                        <c:v>19.601687670333099</c:v>
                      </c:pt>
                      <c:pt idx="3034">
                        <c:v>19.6082394970454</c:v>
                      </c:pt>
                      <c:pt idx="3035">
                        <c:v>19.6147913237577</c:v>
                      </c:pt>
                      <c:pt idx="3036">
                        <c:v>19.621343150469901</c:v>
                      </c:pt>
                      <c:pt idx="3037">
                        <c:v>19.627894977182201</c:v>
                      </c:pt>
                      <c:pt idx="3038">
                        <c:v>19.634446803894502</c:v>
                      </c:pt>
                      <c:pt idx="3039">
                        <c:v>19.640998630606699</c:v>
                      </c:pt>
                      <c:pt idx="3040">
                        <c:v>19.647550457318999</c:v>
                      </c:pt>
                      <c:pt idx="3041">
                        <c:v>19.6541022840313</c:v>
                      </c:pt>
                      <c:pt idx="3042">
                        <c:v>19.660654110743501</c:v>
                      </c:pt>
                      <c:pt idx="3043">
                        <c:v>19.667205937455801</c:v>
                      </c:pt>
                      <c:pt idx="3044">
                        <c:v>19.673757764168101</c:v>
                      </c:pt>
                      <c:pt idx="3045">
                        <c:v>19.680309590880299</c:v>
                      </c:pt>
                      <c:pt idx="3046">
                        <c:v>19.686861417592599</c:v>
                      </c:pt>
                      <c:pt idx="3047">
                        <c:v>19.693413244304899</c:v>
                      </c:pt>
                      <c:pt idx="3048">
                        <c:v>19.6999650710171</c:v>
                      </c:pt>
                      <c:pt idx="3049">
                        <c:v>19.706516897729401</c:v>
                      </c:pt>
                      <c:pt idx="3050">
                        <c:v>19.713068724441701</c:v>
                      </c:pt>
                      <c:pt idx="3051">
                        <c:v>19.719620551154001</c:v>
                      </c:pt>
                      <c:pt idx="3052">
                        <c:v>19.726172377866199</c:v>
                      </c:pt>
                      <c:pt idx="3053">
                        <c:v>19.732724204578499</c:v>
                      </c:pt>
                      <c:pt idx="3054">
                        <c:v>19.7392760312908</c:v>
                      </c:pt>
                      <c:pt idx="3055">
                        <c:v>19.745827858003</c:v>
                      </c:pt>
                      <c:pt idx="3056">
                        <c:v>19.752379684715301</c:v>
                      </c:pt>
                      <c:pt idx="3057">
                        <c:v>19.758931511427601</c:v>
                      </c:pt>
                      <c:pt idx="3058">
                        <c:v>19.765483338139799</c:v>
                      </c:pt>
                      <c:pt idx="3059">
                        <c:v>19.772035164852099</c:v>
                      </c:pt>
                      <c:pt idx="3060">
                        <c:v>19.778586991564399</c:v>
                      </c:pt>
                      <c:pt idx="3061">
                        <c:v>19.7851388182766</c:v>
                      </c:pt>
                      <c:pt idx="3062">
                        <c:v>19.791690644988901</c:v>
                      </c:pt>
                      <c:pt idx="3063">
                        <c:v>19.798242471701201</c:v>
                      </c:pt>
                      <c:pt idx="3064">
                        <c:v>19.804794298413501</c:v>
                      </c:pt>
                      <c:pt idx="3065">
                        <c:v>19.811346125125699</c:v>
                      </c:pt>
                      <c:pt idx="3066">
                        <c:v>19.817897951837999</c:v>
                      </c:pt>
                      <c:pt idx="3067">
                        <c:v>19.824449778550299</c:v>
                      </c:pt>
                      <c:pt idx="3068">
                        <c:v>19.8310016052625</c:v>
                      </c:pt>
                      <c:pt idx="3069">
                        <c:v>19.837553431974801</c:v>
                      </c:pt>
                      <c:pt idx="3070">
                        <c:v>19.844105258687101</c:v>
                      </c:pt>
                      <c:pt idx="3071">
                        <c:v>19.850657085399298</c:v>
                      </c:pt>
                      <c:pt idx="3072">
                        <c:v>19.857208912111599</c:v>
                      </c:pt>
                      <c:pt idx="3073">
                        <c:v>19.863760738823899</c:v>
                      </c:pt>
                      <c:pt idx="3074">
                        <c:v>19.8703125655361</c:v>
                      </c:pt>
                      <c:pt idx="3075">
                        <c:v>19.8768643922484</c:v>
                      </c:pt>
                      <c:pt idx="3076">
                        <c:v>19.883416218960701</c:v>
                      </c:pt>
                      <c:pt idx="3077">
                        <c:v>19.889968045672902</c:v>
                      </c:pt>
                      <c:pt idx="3078">
                        <c:v>19.896519872385198</c:v>
                      </c:pt>
                      <c:pt idx="3079">
                        <c:v>19.903071699097499</c:v>
                      </c:pt>
                      <c:pt idx="3080">
                        <c:v>19.909623525809799</c:v>
                      </c:pt>
                      <c:pt idx="3081">
                        <c:v>19.916175352522</c:v>
                      </c:pt>
                      <c:pt idx="3082">
                        <c:v>19.9227271792343</c:v>
                      </c:pt>
                      <c:pt idx="3083">
                        <c:v>19.929279005946601</c:v>
                      </c:pt>
                      <c:pt idx="3084">
                        <c:v>19.935830832658802</c:v>
                      </c:pt>
                      <c:pt idx="3085">
                        <c:v>19.942382659371098</c:v>
                      </c:pt>
                      <c:pt idx="3086">
                        <c:v>19.948934486083399</c:v>
                      </c:pt>
                      <c:pt idx="3087">
                        <c:v>19.9554863127956</c:v>
                      </c:pt>
                      <c:pt idx="3088">
                        <c:v>19.9620381395079</c:v>
                      </c:pt>
                      <c:pt idx="3089">
                        <c:v>19.9685899662202</c:v>
                      </c:pt>
                      <c:pt idx="3090">
                        <c:v>19.975141792932401</c:v>
                      </c:pt>
                      <c:pt idx="3091">
                        <c:v>19.981693619644702</c:v>
                      </c:pt>
                      <c:pt idx="3092">
                        <c:v>19.988245446356999</c:v>
                      </c:pt>
                      <c:pt idx="3093">
                        <c:v>19.994797273069199</c:v>
                      </c:pt>
                      <c:pt idx="3094">
                        <c:v>20.0013490997815</c:v>
                      </c:pt>
                      <c:pt idx="3095">
                        <c:v>20.0079009264938</c:v>
                      </c:pt>
                      <c:pt idx="3096">
                        <c:v>20.014452753206001</c:v>
                      </c:pt>
                      <c:pt idx="3097">
                        <c:v>20.021004579918301</c:v>
                      </c:pt>
                      <c:pt idx="3098">
                        <c:v>20.027556406630602</c:v>
                      </c:pt>
                      <c:pt idx="3099">
                        <c:v>20.034108233342899</c:v>
                      </c:pt>
                      <c:pt idx="3100">
                        <c:v>20.040660060055099</c:v>
                      </c:pt>
                      <c:pt idx="3101">
                        <c:v>20.0472118867674</c:v>
                      </c:pt>
                      <c:pt idx="3102">
                        <c:v>20.0537637134797</c:v>
                      </c:pt>
                      <c:pt idx="3103">
                        <c:v>20.060315540191901</c:v>
                      </c:pt>
                      <c:pt idx="3104">
                        <c:v>20.066867366904201</c:v>
                      </c:pt>
                      <c:pt idx="3105">
                        <c:v>20.073419193616498</c:v>
                      </c:pt>
                      <c:pt idx="3106">
                        <c:v>20.079971020328699</c:v>
                      </c:pt>
                      <c:pt idx="3107">
                        <c:v>20.086522847041</c:v>
                      </c:pt>
                      <c:pt idx="3108">
                        <c:v>20.0930746737533</c:v>
                      </c:pt>
                      <c:pt idx="3109">
                        <c:v>20.099626500465501</c:v>
                      </c:pt>
                      <c:pt idx="3110">
                        <c:v>20.106178327177801</c:v>
                      </c:pt>
                      <c:pt idx="3111">
                        <c:v>20.112730153890102</c:v>
                      </c:pt>
                      <c:pt idx="3112">
                        <c:v>20.119281980602299</c:v>
                      </c:pt>
                      <c:pt idx="3113">
                        <c:v>20.125833807314599</c:v>
                      </c:pt>
                      <c:pt idx="3114">
                        <c:v>20.1323856340269</c:v>
                      </c:pt>
                      <c:pt idx="3115">
                        <c:v>20.1389374607392</c:v>
                      </c:pt>
                      <c:pt idx="3116">
                        <c:v>20.145489287451401</c:v>
                      </c:pt>
                      <c:pt idx="3117">
                        <c:v>20.152041114163701</c:v>
                      </c:pt>
                      <c:pt idx="3118">
                        <c:v>20.158592940876002</c:v>
                      </c:pt>
                      <c:pt idx="3119">
                        <c:v>20.165144767588199</c:v>
                      </c:pt>
                      <c:pt idx="3120">
                        <c:v>20.171696594300499</c:v>
                      </c:pt>
                      <c:pt idx="3121">
                        <c:v>20.1782484210128</c:v>
                      </c:pt>
                      <c:pt idx="3122">
                        <c:v>20.184800247725001</c:v>
                      </c:pt>
                      <c:pt idx="3123">
                        <c:v>20.191352074437301</c:v>
                      </c:pt>
                      <c:pt idx="3124">
                        <c:v>20.197903901149601</c:v>
                      </c:pt>
                      <c:pt idx="3125">
                        <c:v>20.204455727861799</c:v>
                      </c:pt>
                      <c:pt idx="3126">
                        <c:v>20.211007554574099</c:v>
                      </c:pt>
                      <c:pt idx="3127">
                        <c:v>20.217559381286399</c:v>
                      </c:pt>
                      <c:pt idx="3128">
                        <c:v>20.2241112079986</c:v>
                      </c:pt>
                      <c:pt idx="3129">
                        <c:v>20.230663034710901</c:v>
                      </c:pt>
                      <c:pt idx="3130">
                        <c:v>20.237214861423201</c:v>
                      </c:pt>
                      <c:pt idx="3131">
                        <c:v>20.243766688135501</c:v>
                      </c:pt>
                      <c:pt idx="3132">
                        <c:v>20.250318514847699</c:v>
                      </c:pt>
                      <c:pt idx="3133">
                        <c:v>20.256870341559999</c:v>
                      </c:pt>
                      <c:pt idx="3134">
                        <c:v>20.263422168272299</c:v>
                      </c:pt>
                      <c:pt idx="3135">
                        <c:v>20.2699739949845</c:v>
                      </c:pt>
                      <c:pt idx="3136">
                        <c:v>20.276525821696801</c:v>
                      </c:pt>
                      <c:pt idx="3137">
                        <c:v>20.283077648409101</c:v>
                      </c:pt>
                      <c:pt idx="3138">
                        <c:v>20.289629475121298</c:v>
                      </c:pt>
                      <c:pt idx="3139">
                        <c:v>20.296181301833599</c:v>
                      </c:pt>
                      <c:pt idx="3140">
                        <c:v>20.302733128545899</c:v>
                      </c:pt>
                      <c:pt idx="3141">
                        <c:v>20.3092849552581</c:v>
                      </c:pt>
                      <c:pt idx="3142">
                        <c:v>20.3158367819704</c:v>
                      </c:pt>
                      <c:pt idx="3143">
                        <c:v>20.322388608682701</c:v>
                      </c:pt>
                      <c:pt idx="3144">
                        <c:v>20.328940435394902</c:v>
                      </c:pt>
                      <c:pt idx="3145">
                        <c:v>20.335492262107199</c:v>
                      </c:pt>
                      <c:pt idx="3146">
                        <c:v>20.342044088819499</c:v>
                      </c:pt>
                      <c:pt idx="3147">
                        <c:v>20.348595915531799</c:v>
                      </c:pt>
                      <c:pt idx="3148">
                        <c:v>20.355147742244</c:v>
                      </c:pt>
                      <c:pt idx="3149">
                        <c:v>20.361699568956301</c:v>
                      </c:pt>
                      <c:pt idx="3150">
                        <c:v>20.368251395668601</c:v>
                      </c:pt>
                      <c:pt idx="3151">
                        <c:v>20.374803222380802</c:v>
                      </c:pt>
                      <c:pt idx="3152">
                        <c:v>20.381355049093099</c:v>
                      </c:pt>
                      <c:pt idx="3153">
                        <c:v>20.387906875805399</c:v>
                      </c:pt>
                      <c:pt idx="3154">
                        <c:v>20.3944587025176</c:v>
                      </c:pt>
                      <c:pt idx="3155">
                        <c:v>20.4010105292299</c:v>
                      </c:pt>
                      <c:pt idx="3156">
                        <c:v>20.407562355942201</c:v>
                      </c:pt>
                      <c:pt idx="3157">
                        <c:v>20.414114182654401</c:v>
                      </c:pt>
                      <c:pt idx="3158">
                        <c:v>20.420666009366698</c:v>
                      </c:pt>
                      <c:pt idx="3159">
                        <c:v>20.427217836078999</c:v>
                      </c:pt>
                      <c:pt idx="3160">
                        <c:v>20.4337696627912</c:v>
                      </c:pt>
                      <c:pt idx="3161">
                        <c:v>20.4403214895035</c:v>
                      </c:pt>
                      <c:pt idx="3162">
                        <c:v>20.4468733162158</c:v>
                      </c:pt>
                      <c:pt idx="3163">
                        <c:v>20.453425142928101</c:v>
                      </c:pt>
                      <c:pt idx="3164">
                        <c:v>20.459976969640302</c:v>
                      </c:pt>
                      <c:pt idx="3165">
                        <c:v>20.466528796352598</c:v>
                      </c:pt>
                      <c:pt idx="3166">
                        <c:v>20.473080623064899</c:v>
                      </c:pt>
                      <c:pt idx="3167">
                        <c:v>20.4796324497771</c:v>
                      </c:pt>
                      <c:pt idx="3168">
                        <c:v>20.4861842764894</c:v>
                      </c:pt>
                      <c:pt idx="3169">
                        <c:v>20.4927361032017</c:v>
                      </c:pt>
                      <c:pt idx="3170">
                        <c:v>20.499287929913901</c:v>
                      </c:pt>
                      <c:pt idx="3171">
                        <c:v>20.505839756626202</c:v>
                      </c:pt>
                      <c:pt idx="3172">
                        <c:v>20.512391583338498</c:v>
                      </c:pt>
                      <c:pt idx="3173">
                        <c:v>20.518943410050699</c:v>
                      </c:pt>
                      <c:pt idx="3174">
                        <c:v>20.525495236763</c:v>
                      </c:pt>
                      <c:pt idx="3175">
                        <c:v>20.5320470634753</c:v>
                      </c:pt>
                      <c:pt idx="3176">
                        <c:v>20.538598890187501</c:v>
                      </c:pt>
                      <c:pt idx="3177">
                        <c:v>20.545150716899801</c:v>
                      </c:pt>
                      <c:pt idx="3178">
                        <c:v>20.551702543612102</c:v>
                      </c:pt>
                      <c:pt idx="3179">
                        <c:v>20.558254370324299</c:v>
                      </c:pt>
                      <c:pt idx="3180">
                        <c:v>20.564806197036599</c:v>
                      </c:pt>
                      <c:pt idx="3181">
                        <c:v>20.5713580237489</c:v>
                      </c:pt>
                      <c:pt idx="3182">
                        <c:v>20.5779098504612</c:v>
                      </c:pt>
                      <c:pt idx="3183">
                        <c:v>20.584461677173401</c:v>
                      </c:pt>
                      <c:pt idx="3184">
                        <c:v>20.591013503885701</c:v>
                      </c:pt>
                      <c:pt idx="3185">
                        <c:v>20.597565330598002</c:v>
                      </c:pt>
                      <c:pt idx="3186">
                        <c:v>20.604117157310199</c:v>
                      </c:pt>
                      <c:pt idx="3187">
                        <c:v>20.610668984022499</c:v>
                      </c:pt>
                      <c:pt idx="3188">
                        <c:v>20.6172208107348</c:v>
                      </c:pt>
                      <c:pt idx="3189">
                        <c:v>20.623772637447001</c:v>
                      </c:pt>
                      <c:pt idx="3190">
                        <c:v>20.630324464159301</c:v>
                      </c:pt>
                      <c:pt idx="3191">
                        <c:v>20.636876290871601</c:v>
                      </c:pt>
                      <c:pt idx="3192">
                        <c:v>20.643428117583799</c:v>
                      </c:pt>
                      <c:pt idx="3193">
                        <c:v>20.649979944296099</c:v>
                      </c:pt>
                      <c:pt idx="3194">
                        <c:v>20.6565317710084</c:v>
                      </c:pt>
                      <c:pt idx="3195">
                        <c:v>20.6630835977206</c:v>
                      </c:pt>
                      <c:pt idx="3196">
                        <c:v>20.669635424432901</c:v>
                      </c:pt>
                      <c:pt idx="3197">
                        <c:v>20.676187251145201</c:v>
                      </c:pt>
                      <c:pt idx="3198">
                        <c:v>20.682739077857502</c:v>
                      </c:pt>
                      <c:pt idx="3199">
                        <c:v>20.689290904569699</c:v>
                      </c:pt>
                      <c:pt idx="3200">
                        <c:v>20.695842731281999</c:v>
                      </c:pt>
                      <c:pt idx="3201">
                        <c:v>20.7023945579943</c:v>
                      </c:pt>
                      <c:pt idx="3202">
                        <c:v>20.708946384706501</c:v>
                      </c:pt>
                      <c:pt idx="3203">
                        <c:v>20.715498211418801</c:v>
                      </c:pt>
                      <c:pt idx="3204">
                        <c:v>20.722050038131101</c:v>
                      </c:pt>
                      <c:pt idx="3205">
                        <c:v>20.728601864843299</c:v>
                      </c:pt>
                      <c:pt idx="3206">
                        <c:v>20.735153691555599</c:v>
                      </c:pt>
                      <c:pt idx="3207">
                        <c:v>20.741705518267899</c:v>
                      </c:pt>
                      <c:pt idx="3208">
                        <c:v>20.7482573449801</c:v>
                      </c:pt>
                      <c:pt idx="3209">
                        <c:v>20.754809171692401</c:v>
                      </c:pt>
                      <c:pt idx="3210">
                        <c:v>20.761360998404701</c:v>
                      </c:pt>
                      <c:pt idx="3211">
                        <c:v>20.767912825116898</c:v>
                      </c:pt>
                      <c:pt idx="3212">
                        <c:v>20.774464651829199</c:v>
                      </c:pt>
                      <c:pt idx="3213">
                        <c:v>20.781016478541499</c:v>
                      </c:pt>
                      <c:pt idx="3214">
                        <c:v>20.787568305253799</c:v>
                      </c:pt>
                      <c:pt idx="3215">
                        <c:v>20.794120131966</c:v>
                      </c:pt>
                      <c:pt idx="3216">
                        <c:v>20.800671958678301</c:v>
                      </c:pt>
                      <c:pt idx="3217">
                        <c:v>20.807223785390601</c:v>
                      </c:pt>
                      <c:pt idx="3218">
                        <c:v>20.813775612102798</c:v>
                      </c:pt>
                      <c:pt idx="3219">
                        <c:v>20.820327438815099</c:v>
                      </c:pt>
                      <c:pt idx="3220">
                        <c:v>20.826879265527399</c:v>
                      </c:pt>
                      <c:pt idx="3221">
                        <c:v>20.8334310922396</c:v>
                      </c:pt>
                      <c:pt idx="3222">
                        <c:v>20.8399829189519</c:v>
                      </c:pt>
                      <c:pt idx="3223">
                        <c:v>20.846534745664201</c:v>
                      </c:pt>
                      <c:pt idx="3224">
                        <c:v>20.853086572376402</c:v>
                      </c:pt>
                      <c:pt idx="3225">
                        <c:v>20.859638399088698</c:v>
                      </c:pt>
                      <c:pt idx="3226">
                        <c:v>20.866190225800999</c:v>
                      </c:pt>
                      <c:pt idx="3227">
                        <c:v>20.8727420525132</c:v>
                      </c:pt>
                      <c:pt idx="3228">
                        <c:v>20.8792938792255</c:v>
                      </c:pt>
                      <c:pt idx="3229">
                        <c:v>20.8858457059378</c:v>
                      </c:pt>
                      <c:pt idx="3230">
                        <c:v>20.892397532650101</c:v>
                      </c:pt>
                      <c:pt idx="3231">
                        <c:v>20.898949359362302</c:v>
                      </c:pt>
                      <c:pt idx="3232">
                        <c:v>20.905501186074599</c:v>
                      </c:pt>
                      <c:pt idx="3233">
                        <c:v>20.912053012786899</c:v>
                      </c:pt>
                      <c:pt idx="3234">
                        <c:v>20.9186048394991</c:v>
                      </c:pt>
                      <c:pt idx="3235">
                        <c:v>20.9251566662114</c:v>
                      </c:pt>
                      <c:pt idx="3236">
                        <c:v>20.931708492923701</c:v>
                      </c:pt>
                      <c:pt idx="3237">
                        <c:v>20.938260319635901</c:v>
                      </c:pt>
                      <c:pt idx="3238">
                        <c:v>20.944812146348202</c:v>
                      </c:pt>
                      <c:pt idx="3239">
                        <c:v>20.951363973060499</c:v>
                      </c:pt>
                      <c:pt idx="3240">
                        <c:v>20.957915799772699</c:v>
                      </c:pt>
                      <c:pt idx="3241">
                        <c:v>20.964467626485</c:v>
                      </c:pt>
                      <c:pt idx="3242">
                        <c:v>20.9710194531973</c:v>
                      </c:pt>
                      <c:pt idx="3243">
                        <c:v>20.977571279909501</c:v>
                      </c:pt>
                      <c:pt idx="3244">
                        <c:v>20.984123106621801</c:v>
                      </c:pt>
                      <c:pt idx="3245">
                        <c:v>20.990674933334098</c:v>
                      </c:pt>
                      <c:pt idx="3246">
                        <c:v>20.997226760046399</c:v>
                      </c:pt>
                      <c:pt idx="3247">
                        <c:v>21.0037785867586</c:v>
                      </c:pt>
                      <c:pt idx="3248">
                        <c:v>21.0103304134709</c:v>
                      </c:pt>
                      <c:pt idx="3249">
                        <c:v>21.0168822401832</c:v>
                      </c:pt>
                      <c:pt idx="3250">
                        <c:v>21.023434066895401</c:v>
                      </c:pt>
                      <c:pt idx="3251">
                        <c:v>21.029985893607702</c:v>
                      </c:pt>
                      <c:pt idx="3252">
                        <c:v>21.036537720319998</c:v>
                      </c:pt>
                      <c:pt idx="3253">
                        <c:v>21.043089547032199</c:v>
                      </c:pt>
                      <c:pt idx="3254">
                        <c:v>21.0496413737445</c:v>
                      </c:pt>
                      <c:pt idx="3255">
                        <c:v>21.0561932004568</c:v>
                      </c:pt>
                      <c:pt idx="3256">
                        <c:v>21.062745027169001</c:v>
                      </c:pt>
                      <c:pt idx="3257">
                        <c:v>21.069296853881301</c:v>
                      </c:pt>
                      <c:pt idx="3258">
                        <c:v>21.075848680593602</c:v>
                      </c:pt>
                      <c:pt idx="3259">
                        <c:v>21.082400507305799</c:v>
                      </c:pt>
                      <c:pt idx="3260">
                        <c:v>21.088952334018099</c:v>
                      </c:pt>
                      <c:pt idx="3261">
                        <c:v>21.0955041607304</c:v>
                      </c:pt>
                      <c:pt idx="3262">
                        <c:v>21.1020559874427</c:v>
                      </c:pt>
                      <c:pt idx="3263">
                        <c:v>21.108607814154901</c:v>
                      </c:pt>
                      <c:pt idx="3264">
                        <c:v>21.115159640867201</c:v>
                      </c:pt>
                      <c:pt idx="3265">
                        <c:v>21.121711467579502</c:v>
                      </c:pt>
                      <c:pt idx="3266">
                        <c:v>21.128263294291699</c:v>
                      </c:pt>
                      <c:pt idx="3267">
                        <c:v>21.134815121003999</c:v>
                      </c:pt>
                      <c:pt idx="3268">
                        <c:v>21.1413669477163</c:v>
                      </c:pt>
                      <c:pt idx="3269">
                        <c:v>21.147918774428501</c:v>
                      </c:pt>
                      <c:pt idx="3270">
                        <c:v>21.154470601140801</c:v>
                      </c:pt>
                      <c:pt idx="3271">
                        <c:v>21.161022427853101</c:v>
                      </c:pt>
                      <c:pt idx="3272">
                        <c:v>21.167574254565299</c:v>
                      </c:pt>
                      <c:pt idx="3273">
                        <c:v>21.174126081277599</c:v>
                      </c:pt>
                      <c:pt idx="3274">
                        <c:v>21.180677907989899</c:v>
                      </c:pt>
                      <c:pt idx="3275">
                        <c:v>21.1872297347021</c:v>
                      </c:pt>
                      <c:pt idx="3276">
                        <c:v>21.193781561414401</c:v>
                      </c:pt>
                      <c:pt idx="3277">
                        <c:v>21.200333388126701</c:v>
                      </c:pt>
                      <c:pt idx="3278">
                        <c:v>21.206885214839001</c:v>
                      </c:pt>
                      <c:pt idx="3279">
                        <c:v>21.213437041551199</c:v>
                      </c:pt>
                      <c:pt idx="3280">
                        <c:v>21.219988868263499</c:v>
                      </c:pt>
                      <c:pt idx="3281">
                        <c:v>21.2265406949758</c:v>
                      </c:pt>
                      <c:pt idx="3282">
                        <c:v>21.233092521688</c:v>
                      </c:pt>
                      <c:pt idx="3283">
                        <c:v>21.239644348400301</c:v>
                      </c:pt>
                      <c:pt idx="3284">
                        <c:v>21.246196175112601</c:v>
                      </c:pt>
                      <c:pt idx="3285">
                        <c:v>21.252748001824799</c:v>
                      </c:pt>
                      <c:pt idx="3286">
                        <c:v>21.259299828537099</c:v>
                      </c:pt>
                      <c:pt idx="3287">
                        <c:v>21.265851655249399</c:v>
                      </c:pt>
                      <c:pt idx="3288">
                        <c:v>21.2724034819616</c:v>
                      </c:pt>
                      <c:pt idx="3289">
                        <c:v>21.278955308673901</c:v>
                      </c:pt>
                      <c:pt idx="3290">
                        <c:v>21.285507135386201</c:v>
                      </c:pt>
                      <c:pt idx="3291">
                        <c:v>21.292058962098402</c:v>
                      </c:pt>
                      <c:pt idx="3292">
                        <c:v>21.298610788810699</c:v>
                      </c:pt>
                      <c:pt idx="3293">
                        <c:v>21.305162615522999</c:v>
                      </c:pt>
                      <c:pt idx="3294">
                        <c:v>21.3117144422352</c:v>
                      </c:pt>
                      <c:pt idx="3295">
                        <c:v>21.3182662689475</c:v>
                      </c:pt>
                      <c:pt idx="3296">
                        <c:v>21.324818095659801</c:v>
                      </c:pt>
                      <c:pt idx="3297">
                        <c:v>21.331369922372101</c:v>
                      </c:pt>
                      <c:pt idx="3298">
                        <c:v>21.337921749084298</c:v>
                      </c:pt>
                      <c:pt idx="3299">
                        <c:v>21.344473575796599</c:v>
                      </c:pt>
                      <c:pt idx="3300">
                        <c:v>21.351025402508899</c:v>
                      </c:pt>
                      <c:pt idx="3301">
                        <c:v>21.3575772292211</c:v>
                      </c:pt>
                      <c:pt idx="3302">
                        <c:v>21.3641290559334</c:v>
                      </c:pt>
                      <c:pt idx="3303">
                        <c:v>21.370680882645701</c:v>
                      </c:pt>
                      <c:pt idx="3304">
                        <c:v>21.377232709357902</c:v>
                      </c:pt>
                      <c:pt idx="3305">
                        <c:v>21.383784536070198</c:v>
                      </c:pt>
                      <c:pt idx="3306">
                        <c:v>21.390336362782499</c:v>
                      </c:pt>
                      <c:pt idx="3307">
                        <c:v>21.3968881894947</c:v>
                      </c:pt>
                      <c:pt idx="3308">
                        <c:v>21.403440016207</c:v>
                      </c:pt>
                      <c:pt idx="3309">
                        <c:v>21.4099918429193</c:v>
                      </c:pt>
                      <c:pt idx="3310">
                        <c:v>21.416543669631601</c:v>
                      </c:pt>
                      <c:pt idx="3311">
                        <c:v>21.423095496343802</c:v>
                      </c:pt>
                      <c:pt idx="3312">
                        <c:v>21.429647323056098</c:v>
                      </c:pt>
                      <c:pt idx="3313">
                        <c:v>21.436199149768399</c:v>
                      </c:pt>
                      <c:pt idx="3314">
                        <c:v>21.4427509764806</c:v>
                      </c:pt>
                      <c:pt idx="3315">
                        <c:v>21.4493028031929</c:v>
                      </c:pt>
                      <c:pt idx="3316">
                        <c:v>21.4558546299052</c:v>
                      </c:pt>
                      <c:pt idx="3317">
                        <c:v>21.462406456617401</c:v>
                      </c:pt>
                      <c:pt idx="3318">
                        <c:v>21.468958283329702</c:v>
                      </c:pt>
                      <c:pt idx="3319">
                        <c:v>21.475510110041999</c:v>
                      </c:pt>
                      <c:pt idx="3320">
                        <c:v>21.482061936754199</c:v>
                      </c:pt>
                      <c:pt idx="3321">
                        <c:v>21.4886137634665</c:v>
                      </c:pt>
                      <c:pt idx="3322">
                        <c:v>21.4951655901788</c:v>
                      </c:pt>
                      <c:pt idx="3323">
                        <c:v>21.501717416891001</c:v>
                      </c:pt>
                      <c:pt idx="3324">
                        <c:v>21.508269243603301</c:v>
                      </c:pt>
                      <c:pt idx="3325">
                        <c:v>21.514821070315602</c:v>
                      </c:pt>
                      <c:pt idx="3326">
                        <c:v>21.521372897027799</c:v>
                      </c:pt>
                      <c:pt idx="3327">
                        <c:v>21.527924723740099</c:v>
                      </c:pt>
                      <c:pt idx="3328">
                        <c:v>21.5344765504524</c:v>
                      </c:pt>
                      <c:pt idx="3329">
                        <c:v>21.5410283771647</c:v>
                      </c:pt>
                      <c:pt idx="3330">
                        <c:v>21.547580203876901</c:v>
                      </c:pt>
                      <c:pt idx="3331">
                        <c:v>21.554132030589201</c:v>
                      </c:pt>
                      <c:pt idx="3332">
                        <c:v>21.560683857301498</c:v>
                      </c:pt>
                      <c:pt idx="3333">
                        <c:v>21.567235684013699</c:v>
                      </c:pt>
                      <c:pt idx="3334">
                        <c:v>21.573787510726</c:v>
                      </c:pt>
                      <c:pt idx="3335">
                        <c:v>21.5803393374383</c:v>
                      </c:pt>
                      <c:pt idx="3336">
                        <c:v>21.586891164150501</c:v>
                      </c:pt>
                      <c:pt idx="3337">
                        <c:v>21.593442990862801</c:v>
                      </c:pt>
                      <c:pt idx="3338">
                        <c:v>21.599994817575102</c:v>
                      </c:pt>
                      <c:pt idx="3339">
                        <c:v>21.606546644287299</c:v>
                      </c:pt>
                      <c:pt idx="3340">
                        <c:v>21.613098470999599</c:v>
                      </c:pt>
                      <c:pt idx="3341">
                        <c:v>21.6196502977119</c:v>
                      </c:pt>
                      <c:pt idx="3342">
                        <c:v>21.6262021244242</c:v>
                      </c:pt>
                      <c:pt idx="3343">
                        <c:v>21.632753951136401</c:v>
                      </c:pt>
                      <c:pt idx="3344">
                        <c:v>21.639305777848701</c:v>
                      </c:pt>
                      <c:pt idx="3345">
                        <c:v>21.645857604561002</c:v>
                      </c:pt>
                      <c:pt idx="3346">
                        <c:v>21.652409431273199</c:v>
                      </c:pt>
                      <c:pt idx="3347">
                        <c:v>21.658961257985499</c:v>
                      </c:pt>
                      <c:pt idx="3348">
                        <c:v>21.6655130846978</c:v>
                      </c:pt>
                      <c:pt idx="3349">
                        <c:v>21.672064911410001</c:v>
                      </c:pt>
                      <c:pt idx="3350">
                        <c:v>21.678616738122301</c:v>
                      </c:pt>
                      <c:pt idx="3351">
                        <c:v>21.685168564834601</c:v>
                      </c:pt>
                      <c:pt idx="3352">
                        <c:v>21.691720391546799</c:v>
                      </c:pt>
                      <c:pt idx="3353">
                        <c:v>21.698272218259099</c:v>
                      </c:pt>
                      <c:pt idx="3354">
                        <c:v>21.704824044971399</c:v>
                      </c:pt>
                      <c:pt idx="3355">
                        <c:v>21.7113758716836</c:v>
                      </c:pt>
                      <c:pt idx="3356">
                        <c:v>21.717927698395901</c:v>
                      </c:pt>
                      <c:pt idx="3357">
                        <c:v>21.724479525108201</c:v>
                      </c:pt>
                      <c:pt idx="3358">
                        <c:v>21.731031351820398</c:v>
                      </c:pt>
                      <c:pt idx="3359">
                        <c:v>21.737583178532699</c:v>
                      </c:pt>
                      <c:pt idx="3360">
                        <c:v>21.744135005244999</c:v>
                      </c:pt>
                      <c:pt idx="3361">
                        <c:v>21.750686831957299</c:v>
                      </c:pt>
                      <c:pt idx="3362">
                        <c:v>21.7572386586695</c:v>
                      </c:pt>
                      <c:pt idx="3363">
                        <c:v>21.763790485381801</c:v>
                      </c:pt>
                      <c:pt idx="3364">
                        <c:v>21.770342312094101</c:v>
                      </c:pt>
                      <c:pt idx="3365">
                        <c:v>21.776894138806298</c:v>
                      </c:pt>
                      <c:pt idx="3366">
                        <c:v>21.783445965518599</c:v>
                      </c:pt>
                      <c:pt idx="3367">
                        <c:v>21.789997792230899</c:v>
                      </c:pt>
                      <c:pt idx="3368">
                        <c:v>21.7965496189431</c:v>
                      </c:pt>
                      <c:pt idx="3369">
                        <c:v>21.8031014456554</c:v>
                      </c:pt>
                      <c:pt idx="3370">
                        <c:v>21.809653272367701</c:v>
                      </c:pt>
                      <c:pt idx="3371">
                        <c:v>21.816205099079902</c:v>
                      </c:pt>
                      <c:pt idx="3372">
                        <c:v>21.822756925792199</c:v>
                      </c:pt>
                      <c:pt idx="3373">
                        <c:v>21.829308752504499</c:v>
                      </c:pt>
                      <c:pt idx="3374">
                        <c:v>21.8358605792167</c:v>
                      </c:pt>
                      <c:pt idx="3375">
                        <c:v>21.842412405929</c:v>
                      </c:pt>
                      <c:pt idx="3376">
                        <c:v>21.8489642326413</c:v>
                      </c:pt>
                      <c:pt idx="3377">
                        <c:v>21.855516059353601</c:v>
                      </c:pt>
                      <c:pt idx="3378">
                        <c:v>21.862067886065802</c:v>
                      </c:pt>
                      <c:pt idx="3379">
                        <c:v>21.868619712778099</c:v>
                      </c:pt>
                      <c:pt idx="3380">
                        <c:v>21.875171539490399</c:v>
                      </c:pt>
                      <c:pt idx="3381">
                        <c:v>21.8817233662026</c:v>
                      </c:pt>
                      <c:pt idx="3382">
                        <c:v>21.8882751929149</c:v>
                      </c:pt>
                      <c:pt idx="3383">
                        <c:v>21.894827019627201</c:v>
                      </c:pt>
                      <c:pt idx="3384">
                        <c:v>21.901378846339401</c:v>
                      </c:pt>
                      <c:pt idx="3385">
                        <c:v>21.907930673051698</c:v>
                      </c:pt>
                      <c:pt idx="3386">
                        <c:v>21.914482499763999</c:v>
                      </c:pt>
                      <c:pt idx="3387">
                        <c:v>21.9210343264762</c:v>
                      </c:pt>
                      <c:pt idx="3388">
                        <c:v>21.9275861531885</c:v>
                      </c:pt>
                      <c:pt idx="3389">
                        <c:v>21.9341379799008</c:v>
                      </c:pt>
                      <c:pt idx="3390">
                        <c:v>21.940689806613001</c:v>
                      </c:pt>
                      <c:pt idx="3391">
                        <c:v>21.947241633325302</c:v>
                      </c:pt>
                      <c:pt idx="3392">
                        <c:v>21.953793460037598</c:v>
                      </c:pt>
                      <c:pt idx="3393">
                        <c:v>21.960345286749899</c:v>
                      </c:pt>
                      <c:pt idx="3394">
                        <c:v>21.9668971134621</c:v>
                      </c:pt>
                      <c:pt idx="3395">
                        <c:v>21.9734489401744</c:v>
                      </c:pt>
                      <c:pt idx="3396">
                        <c:v>21.9800007668867</c:v>
                      </c:pt>
                      <c:pt idx="3397">
                        <c:v>21.986552593598901</c:v>
                      </c:pt>
                      <c:pt idx="3398">
                        <c:v>21.993104420311202</c:v>
                      </c:pt>
                      <c:pt idx="3399">
                        <c:v>21.999656247023498</c:v>
                      </c:pt>
                      <c:pt idx="3400">
                        <c:v>22.006208073735699</c:v>
                      </c:pt>
                      <c:pt idx="3401">
                        <c:v>22.012759900448</c:v>
                      </c:pt>
                      <c:pt idx="3402">
                        <c:v>22.0193117271603</c:v>
                      </c:pt>
                      <c:pt idx="3403">
                        <c:v>22.025863553872501</c:v>
                      </c:pt>
                      <c:pt idx="3404">
                        <c:v>22.032415380584801</c:v>
                      </c:pt>
                      <c:pt idx="3405">
                        <c:v>22.038967207297102</c:v>
                      </c:pt>
                      <c:pt idx="3406">
                        <c:v>22.045519034009299</c:v>
                      </c:pt>
                      <c:pt idx="3407">
                        <c:v>22.052070860721599</c:v>
                      </c:pt>
                      <c:pt idx="3408">
                        <c:v>22.0586226874339</c:v>
                      </c:pt>
                      <c:pt idx="3409">
                        <c:v>22.0651745141462</c:v>
                      </c:pt>
                      <c:pt idx="3410">
                        <c:v>22.071726340858401</c:v>
                      </c:pt>
                      <c:pt idx="3411">
                        <c:v>22.078278167570701</c:v>
                      </c:pt>
                      <c:pt idx="3412">
                        <c:v>22.084829994283002</c:v>
                      </c:pt>
                      <c:pt idx="3413">
                        <c:v>22.091381820995199</c:v>
                      </c:pt>
                      <c:pt idx="3414">
                        <c:v>22.097933647707499</c:v>
                      </c:pt>
                      <c:pt idx="3415">
                        <c:v>22.1044854744198</c:v>
                      </c:pt>
                      <c:pt idx="3416">
                        <c:v>22.111037301132001</c:v>
                      </c:pt>
                      <c:pt idx="3417">
                        <c:v>22.117589127844301</c:v>
                      </c:pt>
                      <c:pt idx="3418">
                        <c:v>22.124140954556601</c:v>
                      </c:pt>
                      <c:pt idx="3419">
                        <c:v>22.130692781268799</c:v>
                      </c:pt>
                      <c:pt idx="3420">
                        <c:v>22.137244607981099</c:v>
                      </c:pt>
                      <c:pt idx="3421">
                        <c:v>22.1437964346934</c:v>
                      </c:pt>
                      <c:pt idx="3422">
                        <c:v>22.1503482614056</c:v>
                      </c:pt>
                      <c:pt idx="3423">
                        <c:v>22.156900088117901</c:v>
                      </c:pt>
                      <c:pt idx="3424">
                        <c:v>22.163451914830201</c:v>
                      </c:pt>
                      <c:pt idx="3425">
                        <c:v>22.170003741542502</c:v>
                      </c:pt>
                      <c:pt idx="3426">
                        <c:v>22.176555568254699</c:v>
                      </c:pt>
                      <c:pt idx="3427">
                        <c:v>22.183107394966999</c:v>
                      </c:pt>
                      <c:pt idx="3428">
                        <c:v>22.1896592216793</c:v>
                      </c:pt>
                      <c:pt idx="3429">
                        <c:v>22.1962110483915</c:v>
                      </c:pt>
                      <c:pt idx="3430">
                        <c:v>22.202762875103801</c:v>
                      </c:pt>
                      <c:pt idx="3431">
                        <c:v>22.209314701816101</c:v>
                      </c:pt>
                      <c:pt idx="3432">
                        <c:v>22.215866528528299</c:v>
                      </c:pt>
                      <c:pt idx="3433">
                        <c:v>22.222418355240599</c:v>
                      </c:pt>
                      <c:pt idx="3434">
                        <c:v>22.228970181952899</c:v>
                      </c:pt>
                      <c:pt idx="3435">
                        <c:v>22.2355220086651</c:v>
                      </c:pt>
                      <c:pt idx="3436">
                        <c:v>22.242073835377401</c:v>
                      </c:pt>
                      <c:pt idx="3437">
                        <c:v>22.248625662089701</c:v>
                      </c:pt>
                      <c:pt idx="3438">
                        <c:v>22.255177488801898</c:v>
                      </c:pt>
                      <c:pt idx="3439">
                        <c:v>22.261729315514199</c:v>
                      </c:pt>
                      <c:pt idx="3440">
                        <c:v>22.268281142226499</c:v>
                      </c:pt>
                      <c:pt idx="3441">
                        <c:v>22.2748329689387</c:v>
                      </c:pt>
                      <c:pt idx="3442">
                        <c:v>22.281384795651</c:v>
                      </c:pt>
                      <c:pt idx="3443">
                        <c:v>22.287936622363301</c:v>
                      </c:pt>
                      <c:pt idx="3444">
                        <c:v>22.294488449075601</c:v>
                      </c:pt>
                      <c:pt idx="3445">
                        <c:v>22.301040275787798</c:v>
                      </c:pt>
                      <c:pt idx="3446">
                        <c:v>22.307592102500099</c:v>
                      </c:pt>
                      <c:pt idx="3447">
                        <c:v>22.314143929212399</c:v>
                      </c:pt>
                      <c:pt idx="3448">
                        <c:v>22.3206957559246</c:v>
                      </c:pt>
                      <c:pt idx="3449">
                        <c:v>22.3272475826369</c:v>
                      </c:pt>
                      <c:pt idx="3450">
                        <c:v>22.333799409349201</c:v>
                      </c:pt>
                      <c:pt idx="3451">
                        <c:v>22.340351236061402</c:v>
                      </c:pt>
                      <c:pt idx="3452">
                        <c:v>22.346903062773698</c:v>
                      </c:pt>
                      <c:pt idx="3453">
                        <c:v>22.353454889485999</c:v>
                      </c:pt>
                      <c:pt idx="3454">
                        <c:v>22.3600067161982</c:v>
                      </c:pt>
                      <c:pt idx="3455">
                        <c:v>22.3665585429105</c:v>
                      </c:pt>
                      <c:pt idx="3456">
                        <c:v>22.3731103696228</c:v>
                      </c:pt>
                      <c:pt idx="3457">
                        <c:v>22.379662196335001</c:v>
                      </c:pt>
                      <c:pt idx="3458">
                        <c:v>22.386214023047302</c:v>
                      </c:pt>
                      <c:pt idx="3459">
                        <c:v>22.392765849759598</c:v>
                      </c:pt>
                      <c:pt idx="3460">
                        <c:v>22.399317676471899</c:v>
                      </c:pt>
                      <c:pt idx="3461">
                        <c:v>22.4058695031841</c:v>
                      </c:pt>
                      <c:pt idx="3462">
                        <c:v>22.4124213298964</c:v>
                      </c:pt>
                      <c:pt idx="3463">
                        <c:v>22.4189731566087</c:v>
                      </c:pt>
                      <c:pt idx="3464">
                        <c:v>22.425524983320901</c:v>
                      </c:pt>
                      <c:pt idx="3465">
                        <c:v>22.432076810033202</c:v>
                      </c:pt>
                      <c:pt idx="3466">
                        <c:v>22.438628636745499</c:v>
                      </c:pt>
                      <c:pt idx="3467">
                        <c:v>22.445180463457699</c:v>
                      </c:pt>
                      <c:pt idx="3468">
                        <c:v>22.45173229017</c:v>
                      </c:pt>
                      <c:pt idx="3469">
                        <c:v>22.4582841168823</c:v>
                      </c:pt>
                      <c:pt idx="3470">
                        <c:v>22.464835943594501</c:v>
                      </c:pt>
                      <c:pt idx="3471">
                        <c:v>22.471387770306801</c:v>
                      </c:pt>
                      <c:pt idx="3472">
                        <c:v>22.477939597019098</c:v>
                      </c:pt>
                      <c:pt idx="3473">
                        <c:v>22.484491423731399</c:v>
                      </c:pt>
                      <c:pt idx="3474">
                        <c:v>22.4910432504436</c:v>
                      </c:pt>
                      <c:pt idx="3475">
                        <c:v>22.4975950771559</c:v>
                      </c:pt>
                      <c:pt idx="3476">
                        <c:v>22.5041469038682</c:v>
                      </c:pt>
                      <c:pt idx="3477">
                        <c:v>22.510698730580401</c:v>
                      </c:pt>
                      <c:pt idx="3478">
                        <c:v>22.517250557292702</c:v>
                      </c:pt>
                      <c:pt idx="3479">
                        <c:v>22.523802384004998</c:v>
                      </c:pt>
                      <c:pt idx="3480">
                        <c:v>22.530354210717199</c:v>
                      </c:pt>
                      <c:pt idx="3481">
                        <c:v>22.5369060374295</c:v>
                      </c:pt>
                      <c:pt idx="3482">
                        <c:v>22.5434578641418</c:v>
                      </c:pt>
                      <c:pt idx="3483">
                        <c:v>22.550009690854001</c:v>
                      </c:pt>
                      <c:pt idx="3484">
                        <c:v>22.556561517566301</c:v>
                      </c:pt>
                      <c:pt idx="3485">
                        <c:v>22.563113344278602</c:v>
                      </c:pt>
                      <c:pt idx="3486">
                        <c:v>22.569665170990799</c:v>
                      </c:pt>
                      <c:pt idx="3487">
                        <c:v>22.576216997703099</c:v>
                      </c:pt>
                      <c:pt idx="3488">
                        <c:v>22.5827688244154</c:v>
                      </c:pt>
                      <c:pt idx="3489">
                        <c:v>22.589320651127601</c:v>
                      </c:pt>
                      <c:pt idx="3490">
                        <c:v>22.595872477839901</c:v>
                      </c:pt>
                      <c:pt idx="3491">
                        <c:v>22.602424304552201</c:v>
                      </c:pt>
                      <c:pt idx="3492">
                        <c:v>22.608976131264502</c:v>
                      </c:pt>
                      <c:pt idx="3493">
                        <c:v>22.615527957976699</c:v>
                      </c:pt>
                      <c:pt idx="3494">
                        <c:v>22.622079784688999</c:v>
                      </c:pt>
                      <c:pt idx="3495">
                        <c:v>22.6286316114013</c:v>
                      </c:pt>
                      <c:pt idx="3496">
                        <c:v>22.635183438113501</c:v>
                      </c:pt>
                      <c:pt idx="3497">
                        <c:v>22.641735264825801</c:v>
                      </c:pt>
                      <c:pt idx="3498">
                        <c:v>22.648287091538101</c:v>
                      </c:pt>
                      <c:pt idx="3499">
                        <c:v>22.654838918250299</c:v>
                      </c:pt>
                      <c:pt idx="3500">
                        <c:v>22.661390744962599</c:v>
                      </c:pt>
                      <c:pt idx="3501">
                        <c:v>22.667942571674899</c:v>
                      </c:pt>
                      <c:pt idx="3502">
                        <c:v>22.6744943983871</c:v>
                      </c:pt>
                      <c:pt idx="3503">
                        <c:v>22.681046225099401</c:v>
                      </c:pt>
                      <c:pt idx="3504">
                        <c:v>22.687598051811701</c:v>
                      </c:pt>
                      <c:pt idx="3505">
                        <c:v>22.694149878523898</c:v>
                      </c:pt>
                      <c:pt idx="3506">
                        <c:v>22.700701705236199</c:v>
                      </c:pt>
                      <c:pt idx="3507">
                        <c:v>22.707253531948499</c:v>
                      </c:pt>
                      <c:pt idx="3508">
                        <c:v>22.7138053586608</c:v>
                      </c:pt>
                      <c:pt idx="3509">
                        <c:v>22.720357185373</c:v>
                      </c:pt>
                      <c:pt idx="3510">
                        <c:v>22.726909012085301</c:v>
                      </c:pt>
                      <c:pt idx="3511">
                        <c:v>22.733460838797601</c:v>
                      </c:pt>
                      <c:pt idx="3512">
                        <c:v>22.740012665509798</c:v>
                      </c:pt>
                      <c:pt idx="3513">
                        <c:v>22.746564492222099</c:v>
                      </c:pt>
                      <c:pt idx="3514">
                        <c:v>22.753116318934399</c:v>
                      </c:pt>
                      <c:pt idx="3515">
                        <c:v>22.7596681456466</c:v>
                      </c:pt>
                      <c:pt idx="3516">
                        <c:v>22.7662199723589</c:v>
                      </c:pt>
                      <c:pt idx="3517">
                        <c:v>22.772771799071201</c:v>
                      </c:pt>
                      <c:pt idx="3518">
                        <c:v>22.779323625783402</c:v>
                      </c:pt>
                      <c:pt idx="3519">
                        <c:v>22.785875452495699</c:v>
                      </c:pt>
                      <c:pt idx="3520">
                        <c:v>22.792427279207999</c:v>
                      </c:pt>
                      <c:pt idx="3521">
                        <c:v>22.7989791059202</c:v>
                      </c:pt>
                      <c:pt idx="3522">
                        <c:v>22.8055309326325</c:v>
                      </c:pt>
                      <c:pt idx="3523">
                        <c:v>22.812082759344801</c:v>
                      </c:pt>
                      <c:pt idx="3524">
                        <c:v>22.818634586057001</c:v>
                      </c:pt>
                      <c:pt idx="3525">
                        <c:v>22.825186412769298</c:v>
                      </c:pt>
                      <c:pt idx="3526">
                        <c:v>22.831738239481599</c:v>
                      </c:pt>
                      <c:pt idx="3527">
                        <c:v>22.838290066193899</c:v>
                      </c:pt>
                      <c:pt idx="3528">
                        <c:v>22.8448418929061</c:v>
                      </c:pt>
                      <c:pt idx="3529">
                        <c:v>22.8513937196184</c:v>
                      </c:pt>
                      <c:pt idx="3530">
                        <c:v>22.857945546330701</c:v>
                      </c:pt>
                      <c:pt idx="3531">
                        <c:v>22.864497373042902</c:v>
                      </c:pt>
                      <c:pt idx="3532">
                        <c:v>22.871049199755198</c:v>
                      </c:pt>
                      <c:pt idx="3533">
                        <c:v>22.877601026467499</c:v>
                      </c:pt>
                      <c:pt idx="3534">
                        <c:v>22.8841528531797</c:v>
                      </c:pt>
                      <c:pt idx="3535">
                        <c:v>22.890704679892</c:v>
                      </c:pt>
                      <c:pt idx="3536">
                        <c:v>22.8972565066043</c:v>
                      </c:pt>
                      <c:pt idx="3537">
                        <c:v>22.903808333316501</c:v>
                      </c:pt>
                      <c:pt idx="3538">
                        <c:v>22.910360160028802</c:v>
                      </c:pt>
                      <c:pt idx="3539">
                        <c:v>22.916911986741098</c:v>
                      </c:pt>
                      <c:pt idx="3540">
                        <c:v>22.923463813453399</c:v>
                      </c:pt>
                      <c:pt idx="3541">
                        <c:v>22.9300156401656</c:v>
                      </c:pt>
                      <c:pt idx="3542">
                        <c:v>22.9365674668779</c:v>
                      </c:pt>
                      <c:pt idx="3543">
                        <c:v>22.9431192935902</c:v>
                      </c:pt>
                      <c:pt idx="3544">
                        <c:v>22.949671120302401</c:v>
                      </c:pt>
                      <c:pt idx="3545">
                        <c:v>22.956222947014702</c:v>
                      </c:pt>
                      <c:pt idx="3546">
                        <c:v>22.962774773726998</c:v>
                      </c:pt>
                      <c:pt idx="3547">
                        <c:v>22.969326600439199</c:v>
                      </c:pt>
                      <c:pt idx="3548">
                        <c:v>22.9758784271515</c:v>
                      </c:pt>
                      <c:pt idx="3549">
                        <c:v>22.9824302538638</c:v>
                      </c:pt>
                      <c:pt idx="3550">
                        <c:v>22.988982080576001</c:v>
                      </c:pt>
                      <c:pt idx="3551">
                        <c:v>22.995533907288301</c:v>
                      </c:pt>
                      <c:pt idx="3552">
                        <c:v>23.002085734000602</c:v>
                      </c:pt>
                      <c:pt idx="3553">
                        <c:v>23.008637560712799</c:v>
                      </c:pt>
                      <c:pt idx="3554">
                        <c:v>23.015189387425099</c:v>
                      </c:pt>
                      <c:pt idx="3555">
                        <c:v>23.0217412141374</c:v>
                      </c:pt>
                      <c:pt idx="3556">
                        <c:v>23.0282930408497</c:v>
                      </c:pt>
                      <c:pt idx="3557">
                        <c:v>23.034844867561901</c:v>
                      </c:pt>
                      <c:pt idx="3558">
                        <c:v>23.041396694274201</c:v>
                      </c:pt>
                      <c:pt idx="3559">
                        <c:v>23.047948520986498</c:v>
                      </c:pt>
                      <c:pt idx="3560">
                        <c:v>23.054500347698699</c:v>
                      </c:pt>
                      <c:pt idx="3561">
                        <c:v>23.061052174411</c:v>
                      </c:pt>
                      <c:pt idx="3562">
                        <c:v>23.0676040011233</c:v>
                      </c:pt>
                      <c:pt idx="3563">
                        <c:v>23.074155827835501</c:v>
                      </c:pt>
                      <c:pt idx="3564">
                        <c:v>23.080707654547801</c:v>
                      </c:pt>
                      <c:pt idx="3565">
                        <c:v>23.087259481260102</c:v>
                      </c:pt>
                      <c:pt idx="3566">
                        <c:v>23.093811307972299</c:v>
                      </c:pt>
                      <c:pt idx="3567">
                        <c:v>23.100363134684599</c:v>
                      </c:pt>
                      <c:pt idx="3568">
                        <c:v>23.1069149613969</c:v>
                      </c:pt>
                      <c:pt idx="3569">
                        <c:v>23.1134667881091</c:v>
                      </c:pt>
                      <c:pt idx="3570">
                        <c:v>23.120018614821401</c:v>
                      </c:pt>
                      <c:pt idx="3571">
                        <c:v>23.126570441533701</c:v>
                      </c:pt>
                      <c:pt idx="3572">
                        <c:v>23.133122268245899</c:v>
                      </c:pt>
                      <c:pt idx="3573">
                        <c:v>23.139674094958199</c:v>
                      </c:pt>
                      <c:pt idx="3574">
                        <c:v>23.146225921670499</c:v>
                      </c:pt>
                      <c:pt idx="3575">
                        <c:v>23.1527777483828</c:v>
                      </c:pt>
                      <c:pt idx="3576">
                        <c:v>23.159329575095001</c:v>
                      </c:pt>
                      <c:pt idx="3577">
                        <c:v>23.165881401807301</c:v>
                      </c:pt>
                      <c:pt idx="3578">
                        <c:v>23.172433228519601</c:v>
                      </c:pt>
                      <c:pt idx="3579">
                        <c:v>23.178985055231799</c:v>
                      </c:pt>
                      <c:pt idx="3580">
                        <c:v>23.185536881944099</c:v>
                      </c:pt>
                      <c:pt idx="3581">
                        <c:v>23.192088708656399</c:v>
                      </c:pt>
                      <c:pt idx="3582">
                        <c:v>23.1986405353686</c:v>
                      </c:pt>
                      <c:pt idx="3583">
                        <c:v>23.205192362080901</c:v>
                      </c:pt>
                      <c:pt idx="3584">
                        <c:v>23.211744188793201</c:v>
                      </c:pt>
                      <c:pt idx="3585">
                        <c:v>23.218296015505398</c:v>
                      </c:pt>
                      <c:pt idx="3586">
                        <c:v>23.224847842217699</c:v>
                      </c:pt>
                      <c:pt idx="3587">
                        <c:v>23.231399668929999</c:v>
                      </c:pt>
                      <c:pt idx="3588">
                        <c:v>23.2379514956422</c:v>
                      </c:pt>
                      <c:pt idx="3589">
                        <c:v>23.2445033223545</c:v>
                      </c:pt>
                      <c:pt idx="3590">
                        <c:v>23.251055149066801</c:v>
                      </c:pt>
                      <c:pt idx="3591">
                        <c:v>23.257606975779101</c:v>
                      </c:pt>
                      <c:pt idx="3592">
                        <c:v>23.264158802491298</c:v>
                      </c:pt>
                      <c:pt idx="3593">
                        <c:v>23.270710629203599</c:v>
                      </c:pt>
                      <c:pt idx="3594">
                        <c:v>23.277262455915899</c:v>
                      </c:pt>
                      <c:pt idx="3595">
                        <c:v>23.2838142826281</c:v>
                      </c:pt>
                      <c:pt idx="3596">
                        <c:v>23.2903661093404</c:v>
                      </c:pt>
                      <c:pt idx="3597">
                        <c:v>23.296917936052701</c:v>
                      </c:pt>
                      <c:pt idx="3598">
                        <c:v>23.303469762764902</c:v>
                      </c:pt>
                      <c:pt idx="3599">
                        <c:v>23.310021589477198</c:v>
                      </c:pt>
                      <c:pt idx="3600">
                        <c:v>23.316573416189499</c:v>
                      </c:pt>
                      <c:pt idx="3601">
                        <c:v>23.3231252429017</c:v>
                      </c:pt>
                      <c:pt idx="3602">
                        <c:v>23.329677069614</c:v>
                      </c:pt>
                      <c:pt idx="3603">
                        <c:v>23.3362288963263</c:v>
                      </c:pt>
                      <c:pt idx="3604">
                        <c:v>23.342780723038501</c:v>
                      </c:pt>
                      <c:pt idx="3605">
                        <c:v>23.349332549750802</c:v>
                      </c:pt>
                      <c:pt idx="3606">
                        <c:v>23.355884376463099</c:v>
                      </c:pt>
                      <c:pt idx="3607">
                        <c:v>23.362436203175399</c:v>
                      </c:pt>
                      <c:pt idx="3608">
                        <c:v>23.3689880298876</c:v>
                      </c:pt>
                      <c:pt idx="3609">
                        <c:v>23.3755398565999</c:v>
                      </c:pt>
                      <c:pt idx="3610">
                        <c:v>23.382091683312201</c:v>
                      </c:pt>
                      <c:pt idx="3611">
                        <c:v>23.388643510024401</c:v>
                      </c:pt>
                      <c:pt idx="3612">
                        <c:v>23.395195336736698</c:v>
                      </c:pt>
                      <c:pt idx="3613">
                        <c:v>23.401747163448999</c:v>
                      </c:pt>
                      <c:pt idx="3614">
                        <c:v>23.4082989901612</c:v>
                      </c:pt>
                      <c:pt idx="3615">
                        <c:v>23.4148508168735</c:v>
                      </c:pt>
                      <c:pt idx="3616">
                        <c:v>23.4214026435858</c:v>
                      </c:pt>
                      <c:pt idx="3617">
                        <c:v>23.427954470298001</c:v>
                      </c:pt>
                      <c:pt idx="3618">
                        <c:v>23.434506297010302</c:v>
                      </c:pt>
                      <c:pt idx="3619">
                        <c:v>23.441058123722598</c:v>
                      </c:pt>
                      <c:pt idx="3620">
                        <c:v>23.447609950434799</c:v>
                      </c:pt>
                      <c:pt idx="3621">
                        <c:v>23.4541617771471</c:v>
                      </c:pt>
                      <c:pt idx="3622">
                        <c:v>23.4607136038594</c:v>
                      </c:pt>
                      <c:pt idx="3623">
                        <c:v>23.4672654305717</c:v>
                      </c:pt>
                      <c:pt idx="3624">
                        <c:v>23.473817257283901</c:v>
                      </c:pt>
                      <c:pt idx="3625">
                        <c:v>23.480369083996202</c:v>
                      </c:pt>
                      <c:pt idx="3626">
                        <c:v>23.486920910708498</c:v>
                      </c:pt>
                      <c:pt idx="3627">
                        <c:v>23.493472737420699</c:v>
                      </c:pt>
                      <c:pt idx="3628">
                        <c:v>23.500024564133</c:v>
                      </c:pt>
                      <c:pt idx="3629">
                        <c:v>23.5065763908453</c:v>
                      </c:pt>
                      <c:pt idx="3630">
                        <c:v>23.513128217557501</c:v>
                      </c:pt>
                      <c:pt idx="3631">
                        <c:v>23.519680044269801</c:v>
                      </c:pt>
                      <c:pt idx="3632">
                        <c:v>23.526231870982102</c:v>
                      </c:pt>
                      <c:pt idx="3633">
                        <c:v>23.532783697694299</c:v>
                      </c:pt>
                      <c:pt idx="3634">
                        <c:v>23.539335524406599</c:v>
                      </c:pt>
                      <c:pt idx="3635">
                        <c:v>23.5458873511189</c:v>
                      </c:pt>
                      <c:pt idx="3636">
                        <c:v>23.552439177831101</c:v>
                      </c:pt>
                      <c:pt idx="3637">
                        <c:v>23.558991004543401</c:v>
                      </c:pt>
                      <c:pt idx="3638">
                        <c:v>23.565542831255701</c:v>
                      </c:pt>
                      <c:pt idx="3639">
                        <c:v>23.572094657968002</c:v>
                      </c:pt>
                      <c:pt idx="3640">
                        <c:v>23.578646484680199</c:v>
                      </c:pt>
                      <c:pt idx="3641">
                        <c:v>23.585198311392499</c:v>
                      </c:pt>
                      <c:pt idx="3642">
                        <c:v>23.5917501381048</c:v>
                      </c:pt>
                      <c:pt idx="3643">
                        <c:v>23.598301964817001</c:v>
                      </c:pt>
                      <c:pt idx="3644">
                        <c:v>23.604853791529301</c:v>
                      </c:pt>
                      <c:pt idx="3645">
                        <c:v>23.611405618241601</c:v>
                      </c:pt>
                      <c:pt idx="3646">
                        <c:v>23.617957444953799</c:v>
                      </c:pt>
                      <c:pt idx="3647">
                        <c:v>23.624509271666099</c:v>
                      </c:pt>
                      <c:pt idx="3648">
                        <c:v>23.6310610983784</c:v>
                      </c:pt>
                      <c:pt idx="3649">
                        <c:v>23.6376129250906</c:v>
                      </c:pt>
                      <c:pt idx="3650">
                        <c:v>23.644164751802901</c:v>
                      </c:pt>
                      <c:pt idx="3651">
                        <c:v>23.650716578515201</c:v>
                      </c:pt>
                      <c:pt idx="3652">
                        <c:v>23.657268405227398</c:v>
                      </c:pt>
                      <c:pt idx="3653">
                        <c:v>23.663820231939699</c:v>
                      </c:pt>
                      <c:pt idx="3654">
                        <c:v>23.670372058651999</c:v>
                      </c:pt>
                      <c:pt idx="3655">
                        <c:v>23.6769238853642</c:v>
                      </c:pt>
                      <c:pt idx="3656">
                        <c:v>23.6834757120765</c:v>
                      </c:pt>
                      <c:pt idx="3657">
                        <c:v>23.690027538788801</c:v>
                      </c:pt>
                      <c:pt idx="3658">
                        <c:v>23.696579365501101</c:v>
                      </c:pt>
                      <c:pt idx="3659">
                        <c:v>23.703131192213299</c:v>
                      </c:pt>
                      <c:pt idx="3660">
                        <c:v>23.709683018925599</c:v>
                      </c:pt>
                      <c:pt idx="3661">
                        <c:v>23.716234845637899</c:v>
                      </c:pt>
                      <c:pt idx="3662">
                        <c:v>23.7227866723501</c:v>
                      </c:pt>
                      <c:pt idx="3663">
                        <c:v>23.729338499062401</c:v>
                      </c:pt>
                      <c:pt idx="3664">
                        <c:v>23.735890325774701</c:v>
                      </c:pt>
                      <c:pt idx="3665">
                        <c:v>23.742442152486898</c:v>
                      </c:pt>
                      <c:pt idx="3666">
                        <c:v>23.748993979199199</c:v>
                      </c:pt>
                      <c:pt idx="3667">
                        <c:v>23.755545805911499</c:v>
                      </c:pt>
                      <c:pt idx="3668">
                        <c:v>23.7620976326237</c:v>
                      </c:pt>
                      <c:pt idx="3669">
                        <c:v>23.768649459336</c:v>
                      </c:pt>
                      <c:pt idx="3670">
                        <c:v>23.775201286048301</c:v>
                      </c:pt>
                      <c:pt idx="3671">
                        <c:v>23.781753112760601</c:v>
                      </c:pt>
                      <c:pt idx="3672">
                        <c:v>23.788304939472798</c:v>
                      </c:pt>
                      <c:pt idx="3673">
                        <c:v>23.794856766185099</c:v>
                      </c:pt>
                      <c:pt idx="3674">
                        <c:v>23.801408592897399</c:v>
                      </c:pt>
                      <c:pt idx="3675">
                        <c:v>23.8079604196096</c:v>
                      </c:pt>
                      <c:pt idx="3676">
                        <c:v>23.8145122463219</c:v>
                      </c:pt>
                      <c:pt idx="3677">
                        <c:v>23.821064073034201</c:v>
                      </c:pt>
                      <c:pt idx="3678">
                        <c:v>23.827615899746402</c:v>
                      </c:pt>
                      <c:pt idx="3679">
                        <c:v>23.834167726458698</c:v>
                      </c:pt>
                      <c:pt idx="3680">
                        <c:v>23.840719553170999</c:v>
                      </c:pt>
                      <c:pt idx="3681">
                        <c:v>23.8472713798832</c:v>
                      </c:pt>
                      <c:pt idx="3682">
                        <c:v>23.8538232065955</c:v>
                      </c:pt>
                      <c:pt idx="3683">
                        <c:v>23.8603750333078</c:v>
                      </c:pt>
                      <c:pt idx="3684">
                        <c:v>23.866926860020001</c:v>
                      </c:pt>
                      <c:pt idx="3685">
                        <c:v>23.873478686732302</c:v>
                      </c:pt>
                      <c:pt idx="3686">
                        <c:v>23.880030513444598</c:v>
                      </c:pt>
                      <c:pt idx="3687">
                        <c:v>23.886582340156799</c:v>
                      </c:pt>
                      <c:pt idx="3688">
                        <c:v>23.8931341668691</c:v>
                      </c:pt>
                      <c:pt idx="3689">
                        <c:v>23.8996859935814</c:v>
                      </c:pt>
                      <c:pt idx="3690">
                        <c:v>23.9062378202937</c:v>
                      </c:pt>
                      <c:pt idx="3691">
                        <c:v>23.912789647005901</c:v>
                      </c:pt>
                      <c:pt idx="3692">
                        <c:v>23.919341473718202</c:v>
                      </c:pt>
                      <c:pt idx="3693">
                        <c:v>23.925893300430499</c:v>
                      </c:pt>
                      <c:pt idx="3694">
                        <c:v>23.932445127142699</c:v>
                      </c:pt>
                      <c:pt idx="3695">
                        <c:v>23.938996953855</c:v>
                      </c:pt>
                      <c:pt idx="3696">
                        <c:v>23.9455487805673</c:v>
                      </c:pt>
                      <c:pt idx="3697">
                        <c:v>23.952100607279501</c:v>
                      </c:pt>
                      <c:pt idx="3698">
                        <c:v>23.958652433991801</c:v>
                      </c:pt>
                      <c:pt idx="3699">
                        <c:v>23.965204260704098</c:v>
                      </c:pt>
                      <c:pt idx="3700">
                        <c:v>23.971756087416299</c:v>
                      </c:pt>
                      <c:pt idx="3701">
                        <c:v>23.9783079141286</c:v>
                      </c:pt>
                      <c:pt idx="3702">
                        <c:v>23.9848597408409</c:v>
                      </c:pt>
                      <c:pt idx="3703">
                        <c:v>23.9914115675532</c:v>
                      </c:pt>
                      <c:pt idx="3704">
                        <c:v>23.997963394265401</c:v>
                      </c:pt>
                      <c:pt idx="3705">
                        <c:v>24.004515220977702</c:v>
                      </c:pt>
                      <c:pt idx="3706">
                        <c:v>24.011067047689998</c:v>
                      </c:pt>
                      <c:pt idx="3707">
                        <c:v>24.017618874402199</c:v>
                      </c:pt>
                      <c:pt idx="3708">
                        <c:v>24.0241707011145</c:v>
                      </c:pt>
                      <c:pt idx="3709">
                        <c:v>24.0307225278268</c:v>
                      </c:pt>
                      <c:pt idx="3710">
                        <c:v>24.037274354539001</c:v>
                      </c:pt>
                      <c:pt idx="3711">
                        <c:v>24.043826181251301</c:v>
                      </c:pt>
                      <c:pt idx="3712">
                        <c:v>24.050378007963602</c:v>
                      </c:pt>
                      <c:pt idx="3713">
                        <c:v>24.056929834675799</c:v>
                      </c:pt>
                      <c:pt idx="3714">
                        <c:v>24.063481661388099</c:v>
                      </c:pt>
                      <c:pt idx="3715">
                        <c:v>24.0700334881004</c:v>
                      </c:pt>
                      <c:pt idx="3716">
                        <c:v>24.076585314812601</c:v>
                      </c:pt>
                      <c:pt idx="3717">
                        <c:v>24.083137141524901</c:v>
                      </c:pt>
                      <c:pt idx="3718">
                        <c:v>24.089688968237201</c:v>
                      </c:pt>
                      <c:pt idx="3719">
                        <c:v>24.096240794949399</c:v>
                      </c:pt>
                      <c:pt idx="3720">
                        <c:v>24.102792621661699</c:v>
                      </c:pt>
                      <c:pt idx="3721">
                        <c:v>24.109344448373999</c:v>
                      </c:pt>
                      <c:pt idx="3722">
                        <c:v>24.1158962750863</c:v>
                      </c:pt>
                      <c:pt idx="3723">
                        <c:v>24.122448101798501</c:v>
                      </c:pt>
                      <c:pt idx="3724">
                        <c:v>24.128999928510801</c:v>
                      </c:pt>
                      <c:pt idx="3725">
                        <c:v>24.135551755223101</c:v>
                      </c:pt>
                      <c:pt idx="3726">
                        <c:v>24.142103581935299</c:v>
                      </c:pt>
                      <c:pt idx="3727">
                        <c:v>24.148655408647599</c:v>
                      </c:pt>
                      <c:pt idx="3728">
                        <c:v>24.155207235359899</c:v>
                      </c:pt>
                      <c:pt idx="3729">
                        <c:v>24.1617590620721</c:v>
                      </c:pt>
                      <c:pt idx="3730">
                        <c:v>24.168310888784401</c:v>
                      </c:pt>
                      <c:pt idx="3731">
                        <c:v>24.174862715496701</c:v>
                      </c:pt>
                      <c:pt idx="3732">
                        <c:v>24.181414542208898</c:v>
                      </c:pt>
                      <c:pt idx="3733">
                        <c:v>24.187966368921199</c:v>
                      </c:pt>
                      <c:pt idx="3734">
                        <c:v>24.194518195633499</c:v>
                      </c:pt>
                      <c:pt idx="3735">
                        <c:v>24.2010700223457</c:v>
                      </c:pt>
                      <c:pt idx="3736">
                        <c:v>24.207621849058</c:v>
                      </c:pt>
                      <c:pt idx="3737">
                        <c:v>24.214173675770301</c:v>
                      </c:pt>
                      <c:pt idx="3738">
                        <c:v>24.220725502482601</c:v>
                      </c:pt>
                      <c:pt idx="3739">
                        <c:v>24.227277329194798</c:v>
                      </c:pt>
                      <c:pt idx="3740">
                        <c:v>24.233829155907099</c:v>
                      </c:pt>
                      <c:pt idx="3741">
                        <c:v>24.240380982619399</c:v>
                      </c:pt>
                      <c:pt idx="3742">
                        <c:v>24.2469328093316</c:v>
                      </c:pt>
                      <c:pt idx="3743">
                        <c:v>24.2534846360439</c:v>
                      </c:pt>
                      <c:pt idx="3744">
                        <c:v>24.260036462756201</c:v>
                      </c:pt>
                      <c:pt idx="3745">
                        <c:v>24.266588289468402</c:v>
                      </c:pt>
                      <c:pt idx="3746">
                        <c:v>24.273140116180699</c:v>
                      </c:pt>
                      <c:pt idx="3747">
                        <c:v>24.279691942892999</c:v>
                      </c:pt>
                      <c:pt idx="3748">
                        <c:v>24.2862437696052</c:v>
                      </c:pt>
                      <c:pt idx="3749">
                        <c:v>24.2927955963175</c:v>
                      </c:pt>
                      <c:pt idx="3750">
                        <c:v>24.299347423029801</c:v>
                      </c:pt>
                      <c:pt idx="3751">
                        <c:v>24.305899249742001</c:v>
                      </c:pt>
                      <c:pt idx="3752">
                        <c:v>24.312451076454298</c:v>
                      </c:pt>
                      <c:pt idx="3753">
                        <c:v>24.319002903166599</c:v>
                      </c:pt>
                      <c:pt idx="3754">
                        <c:v>24.325554729878899</c:v>
                      </c:pt>
                      <c:pt idx="3755">
                        <c:v>24.3321065565911</c:v>
                      </c:pt>
                      <c:pt idx="3756">
                        <c:v>24.3386583833034</c:v>
                      </c:pt>
                      <c:pt idx="3757">
                        <c:v>24.345210210015701</c:v>
                      </c:pt>
                      <c:pt idx="3758">
                        <c:v>24.351762036727902</c:v>
                      </c:pt>
                      <c:pt idx="3759">
                        <c:v>24.358313863440198</c:v>
                      </c:pt>
                      <c:pt idx="3760">
                        <c:v>24.364865690152499</c:v>
                      </c:pt>
                      <c:pt idx="3761">
                        <c:v>24.3714175168647</c:v>
                      </c:pt>
                      <c:pt idx="3762">
                        <c:v>24.377969343577</c:v>
                      </c:pt>
                      <c:pt idx="3763">
                        <c:v>24.3845211702893</c:v>
                      </c:pt>
                      <c:pt idx="3764">
                        <c:v>24.391072997001501</c:v>
                      </c:pt>
                      <c:pt idx="3765">
                        <c:v>24.397624823713802</c:v>
                      </c:pt>
                      <c:pt idx="3766">
                        <c:v>24.404176650426098</c:v>
                      </c:pt>
                      <c:pt idx="3767">
                        <c:v>24.410728477138299</c:v>
                      </c:pt>
                      <c:pt idx="3768">
                        <c:v>24.4172803038506</c:v>
                      </c:pt>
                      <c:pt idx="3769">
                        <c:v>24.4238321305629</c:v>
                      </c:pt>
                      <c:pt idx="3770">
                        <c:v>24.4303839572752</c:v>
                      </c:pt>
                      <c:pt idx="3771">
                        <c:v>24.436935783987401</c:v>
                      </c:pt>
                      <c:pt idx="3772">
                        <c:v>24.443487610699702</c:v>
                      </c:pt>
                      <c:pt idx="3773">
                        <c:v>24.450039437411998</c:v>
                      </c:pt>
                      <c:pt idx="3774">
                        <c:v>24.456591264124199</c:v>
                      </c:pt>
                      <c:pt idx="3775">
                        <c:v>24.4631430908365</c:v>
                      </c:pt>
                      <c:pt idx="3776">
                        <c:v>24.4696949175488</c:v>
                      </c:pt>
                      <c:pt idx="3777">
                        <c:v>24.476246744261001</c:v>
                      </c:pt>
                      <c:pt idx="3778">
                        <c:v>24.482798570973301</c:v>
                      </c:pt>
                      <c:pt idx="3779">
                        <c:v>24.489350397685602</c:v>
                      </c:pt>
                      <c:pt idx="3780">
                        <c:v>24.495902224397799</c:v>
                      </c:pt>
                      <c:pt idx="3781">
                        <c:v>24.502454051110099</c:v>
                      </c:pt>
                      <c:pt idx="3782">
                        <c:v>24.5090058778224</c:v>
                      </c:pt>
                      <c:pt idx="3783">
                        <c:v>24.515557704534601</c:v>
                      </c:pt>
                      <c:pt idx="3784">
                        <c:v>24.522109531246901</c:v>
                      </c:pt>
                      <c:pt idx="3785">
                        <c:v>24.528661357959201</c:v>
                      </c:pt>
                      <c:pt idx="3786">
                        <c:v>24.535213184671498</c:v>
                      </c:pt>
                      <c:pt idx="3787">
                        <c:v>24.541765011383699</c:v>
                      </c:pt>
                      <c:pt idx="3788">
                        <c:v>24.548316838096</c:v>
                      </c:pt>
                      <c:pt idx="3789">
                        <c:v>24.5548686648083</c:v>
                      </c:pt>
                      <c:pt idx="3790">
                        <c:v>24.561420491520501</c:v>
                      </c:pt>
                      <c:pt idx="3791">
                        <c:v>24.567972318232801</c:v>
                      </c:pt>
                      <c:pt idx="3792">
                        <c:v>24.574524144945102</c:v>
                      </c:pt>
                      <c:pt idx="3793">
                        <c:v>24.581075971657299</c:v>
                      </c:pt>
                      <c:pt idx="3794">
                        <c:v>24.587627798369599</c:v>
                      </c:pt>
                      <c:pt idx="3795">
                        <c:v>24.5941796250819</c:v>
                      </c:pt>
                      <c:pt idx="3796">
                        <c:v>24.6007314517941</c:v>
                      </c:pt>
                      <c:pt idx="3797">
                        <c:v>24.607283278506401</c:v>
                      </c:pt>
                      <c:pt idx="3798">
                        <c:v>24.613835105218701</c:v>
                      </c:pt>
                      <c:pt idx="3799">
                        <c:v>24.620386931930899</c:v>
                      </c:pt>
                      <c:pt idx="3800">
                        <c:v>24.626938758643199</c:v>
                      </c:pt>
                      <c:pt idx="3801">
                        <c:v>24.633490585355499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increase'!$B$2:$B$6105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4.0560949491164101E-3</c:v>
                      </c:pt>
                      <c:pt idx="1">
                        <c:v>4.7620807950043897E-3</c:v>
                      </c:pt>
                      <c:pt idx="2">
                        <c:v>5.5208047356271502E-3</c:v>
                      </c:pt>
                      <c:pt idx="3">
                        <c:v>6.3233535027905604E-3</c:v>
                      </c:pt>
                      <c:pt idx="4">
                        <c:v>7.1575930347702798E-3</c:v>
                      </c:pt>
                      <c:pt idx="5">
                        <c:v>8.0078663751924004E-3</c:v>
                      </c:pt>
                      <c:pt idx="6">
                        <c:v>8.8549720188601001E-3</c:v>
                      </c:pt>
                      <c:pt idx="7">
                        <c:v>9.6765112693011895E-3</c:v>
                      </c:pt>
                      <c:pt idx="8">
                        <c:v>1.0447783983899299E-2</c:v>
                      </c:pt>
                      <c:pt idx="9">
                        <c:v>1.1143051964601001E-2</c:v>
                      </c:pt>
                      <c:pt idx="10">
                        <c:v>1.1737178816761701E-2</c:v>
                      </c:pt>
                      <c:pt idx="11">
                        <c:v>1.2207474138653401E-2</c:v>
                      </c:pt>
                      <c:pt idx="12">
                        <c:v>1.25355272698467E-2</c:v>
                      </c:pt>
                      <c:pt idx="13">
                        <c:v>1.2708797312907499E-2</c:v>
                      </c:pt>
                      <c:pt idx="14">
                        <c:v>1.27217385536614E-2</c:v>
                      </c:pt>
                      <c:pt idx="15">
                        <c:v>1.2576361029789001E-2</c:v>
                      </c:pt>
                      <c:pt idx="16">
                        <c:v>1.22820870517999E-2</c:v>
                      </c:pt>
                      <c:pt idx="17">
                        <c:v>1.18549308687048E-2</c:v>
                      </c:pt>
                      <c:pt idx="18">
                        <c:v>1.1316131508222501E-2</c:v>
                      </c:pt>
                      <c:pt idx="19">
                        <c:v>1.06904164304317E-2</c:v>
                      </c:pt>
                      <c:pt idx="20">
                        <c:v>1.00041551226101E-2</c:v>
                      </c:pt>
                      <c:pt idx="21">
                        <c:v>9.2835940020596901E-3</c:v>
                      </c:pt>
                      <c:pt idx="22">
                        <c:v>8.5533516437679407E-3</c:v>
                      </c:pt>
                      <c:pt idx="23">
                        <c:v>7.8352715034543004E-3</c:v>
                      </c:pt>
                      <c:pt idx="24">
                        <c:v>7.1477028757657504E-3</c:v>
                      </c:pt>
                      <c:pt idx="25">
                        <c:v>6.5051486626395601E-3</c:v>
                      </c:pt>
                      <c:pt idx="26">
                        <c:v>5.9182573063143104E-3</c:v>
                      </c:pt>
                      <c:pt idx="27">
                        <c:v>5.3940804826748696E-3</c:v>
                      </c:pt>
                      <c:pt idx="28">
                        <c:v>4.9365450310132402E-3</c:v>
                      </c:pt>
                      <c:pt idx="29">
                        <c:v>4.5470387184824096E-3</c:v>
                      </c:pt>
                      <c:pt idx="30">
                        <c:v>4.2250607774544898E-3</c:v>
                      </c:pt>
                      <c:pt idx="31">
                        <c:v>3.9689129709438E-3</c:v>
                      </c:pt>
                      <c:pt idx="32">
                        <c:v>3.7764664581453901E-3</c:v>
                      </c:pt>
                      <c:pt idx="33">
                        <c:v>3.64609339506713E-3</c:v>
                      </c:pt>
                      <c:pt idx="34">
                        <c:v>3.5774682946718298E-3</c:v>
                      </c:pt>
                      <c:pt idx="35">
                        <c:v>3.5746250533882401E-3</c:v>
                      </c:pt>
                      <c:pt idx="36">
                        <c:v>3.6460464910946298E-3</c:v>
                      </c:pt>
                      <c:pt idx="37">
                        <c:v>3.8087030070581098E-3</c:v>
                      </c:pt>
                      <c:pt idx="38">
                        <c:v>4.0910738168569803E-3</c:v>
                      </c:pt>
                      <c:pt idx="39">
                        <c:v>4.53723905654887E-3</c:v>
                      </c:pt>
                      <c:pt idx="40">
                        <c:v>5.2113048269067904E-3</c:v>
                      </c:pt>
                      <c:pt idx="41">
                        <c:v>6.2018136165802101E-3</c:v>
                      </c:pt>
                      <c:pt idx="42">
                        <c:v>7.6265448498081404E-3</c:v>
                      </c:pt>
                      <c:pt idx="43">
                        <c:v>9.6347346795207806E-3</c:v>
                      </c:pt>
                      <c:pt idx="44">
                        <c:v>1.24082972168579E-2</c:v>
                      </c:pt>
                      <c:pt idx="45">
                        <c:v>1.61601699963436E-2</c:v>
                      </c:pt>
                      <c:pt idx="46">
                        <c:v>2.1129301475720098E-2</c:v>
                      </c:pt>
                      <c:pt idx="47">
                        <c:v>2.75722258303151E-2</c:v>
                      </c:pt>
                      <c:pt idx="48">
                        <c:v>3.5750488932661598E-2</c:v>
                      </c:pt>
                      <c:pt idx="49">
                        <c:v>4.5915232143130501E-2</c:v>
                      </c:pt>
                      <c:pt idx="50">
                        <c:v>5.8289390861306703E-2</c:v>
                      </c:pt>
                      <c:pt idx="51">
                        <c:v>7.3050049326669794E-2</c:v>
                      </c:pt>
                      <c:pt idx="52">
                        <c:v>9.0311141660193703E-2</c:v>
                      </c:pt>
                      <c:pt idx="53">
                        <c:v>0.11011047463500399</c:v>
                      </c:pt>
                      <c:pt idx="54">
                        <c:v>0.132401097321411</c:v>
                      </c:pt>
                      <c:pt idx="55">
                        <c:v>0.15704900309045999</c:v>
                      </c:pt>
                      <c:pt idx="56">
                        <c:v>0.183836294446445</c:v>
                      </c:pt>
                      <c:pt idx="57">
                        <c:v>0.21247012614626701</c:v>
                      </c:pt>
                      <c:pt idx="58">
                        <c:v>0.242595497790562</c:v>
                      </c:pt>
                      <c:pt idx="59">
                        <c:v>0.27381053861908899</c:v>
                      </c:pt>
                      <c:pt idx="60">
                        <c:v>0.30568211952538699</c:v>
                      </c:pt>
                      <c:pt idx="61">
                        <c:v>0.33775976917171902</c:v>
                      </c:pt>
                      <c:pt idx="62">
                        <c:v>0.36958670605649602</c:v>
                      </c:pt>
                      <c:pt idx="63">
                        <c:v>0.40070856862433102</c:v>
                      </c:pt>
                      <c:pt idx="64">
                        <c:v>0.43067949470976302</c:v>
                      </c:pt>
                      <c:pt idx="65">
                        <c:v>0.45906714937527798</c:v>
                      </c:pt>
                      <c:pt idx="66">
                        <c:v>0.48545797508598698</c:v>
                      </c:pt>
                      <c:pt idx="67">
                        <c:v>0.50946455952707803</c:v>
                      </c:pt>
                      <c:pt idx="68">
                        <c:v>0.530734774796916</c:v>
                      </c:pt>
                      <c:pt idx="69">
                        <c:v>0.54896389192512096</c:v>
                      </c:pt>
                      <c:pt idx="70">
                        <c:v>0.56390775940552795</c:v>
                      </c:pt>
                      <c:pt idx="71">
                        <c:v>0.57539590005636698</c:v>
                      </c:pt>
                      <c:pt idx="72">
                        <c:v>0.58334273050933705</c:v>
                      </c:pt>
                      <c:pt idx="73">
                        <c:v>0.58775421311043496</c:v>
                      </c:pt>
                      <c:pt idx="74">
                        <c:v>0.58872942635485703</c:v>
                      </c:pt>
                      <c:pt idx="75">
                        <c:v>0.58645608236642599</c:v>
                      </c:pt>
                      <c:pt idx="76">
                        <c:v>0.58120005513850603</c:v>
                      </c:pt>
                      <c:pt idx="77">
                        <c:v>0.573290105600327</c:v>
                      </c:pt>
                      <c:pt idx="78">
                        <c:v>0.56309916263801696</c:v>
                      </c:pt>
                      <c:pt idx="79">
                        <c:v>0.55102380112681604</c:v>
                      </c:pt>
                      <c:pt idx="80">
                        <c:v>0.53746430037551596</c:v>
                      </c:pt>
                      <c:pt idx="81">
                        <c:v>0.52280682732060502</c:v>
                      </c:pt>
                      <c:pt idx="82">
                        <c:v>0.507408393936709</c:v>
                      </c:pt>
                      <c:pt idx="83">
                        <c:v>0.49158627842844799</c:v>
                      </c:pt>
                      <c:pt idx="84">
                        <c:v>0.47561149980849798</c:v>
                      </c:pt>
                      <c:pt idx="85">
                        <c:v>0.45970615634663498</c:v>
                      </c:pt>
                      <c:pt idx="86">
                        <c:v>0.44404464858829001</c:v>
                      </c:pt>
                      <c:pt idx="87">
                        <c:v>0.42875713345319899</c:v>
                      </c:pt>
                      <c:pt idx="88">
                        <c:v>0.413934057925473</c:v>
                      </c:pt>
                      <c:pt idx="89">
                        <c:v>0.39963137878975002</c:v>
                      </c:pt>
                      <c:pt idx="90">
                        <c:v>0.38587804371491302</c:v>
                      </c:pt>
                      <c:pt idx="91">
                        <c:v>0.372683830556089</c:v>
                      </c:pt>
                      <c:pt idx="92">
                        <c:v>0.36003894748213999</c:v>
                      </c:pt>
                      <c:pt idx="93">
                        <c:v>0.34792333453278501</c:v>
                      </c:pt>
                      <c:pt idx="94">
                        <c:v>0.33630980467063198</c:v>
                      </c:pt>
                      <c:pt idx="95">
                        <c:v>0.32516634670803801</c:v>
                      </c:pt>
                      <c:pt idx="96">
                        <c:v>0.314463474024471</c:v>
                      </c:pt>
                      <c:pt idx="97">
                        <c:v>0.30417459693736199</c:v>
                      </c:pt>
                      <c:pt idx="98">
                        <c:v>0.29427582917526601</c:v>
                      </c:pt>
                      <c:pt idx="99">
                        <c:v>0.284750735507796</c:v>
                      </c:pt>
                      <c:pt idx="100">
                        <c:v>0.27558744768937099</c:v>
                      </c:pt>
                      <c:pt idx="101">
                        <c:v>0.26677996953417699</c:v>
                      </c:pt>
                      <c:pt idx="102">
                        <c:v>0.25832467768220702</c:v>
                      </c:pt>
                      <c:pt idx="103">
                        <c:v>0.25021928545372502</c:v>
                      </c:pt>
                      <c:pt idx="104">
                        <c:v>0.24246162827859599</c:v>
                      </c:pt>
                      <c:pt idx="105">
                        <c:v>0.23504668387050201</c:v>
                      </c:pt>
                      <c:pt idx="106">
                        <c:v>0.22796469684321299</c:v>
                      </c:pt>
                      <c:pt idx="107">
                        <c:v>0.22120295290160699</c:v>
                      </c:pt>
                      <c:pt idx="108">
                        <c:v>0.214745895280921</c:v>
                      </c:pt>
                      <c:pt idx="109">
                        <c:v>0.20857738783867599</c:v>
                      </c:pt>
                      <c:pt idx="110">
                        <c:v>0.202680922946949</c:v>
                      </c:pt>
                      <c:pt idx="111">
                        <c:v>0.197043669277536</c:v>
                      </c:pt>
                      <c:pt idx="112">
                        <c:v>0.191653376600741</c:v>
                      </c:pt>
                      <c:pt idx="113">
                        <c:v>0.18649927471611699</c:v>
                      </c:pt>
                      <c:pt idx="114">
                        <c:v>0.181572560197276</c:v>
                      </c:pt>
                      <c:pt idx="115">
                        <c:v>0.17686504450365101</c:v>
                      </c:pt>
                      <c:pt idx="116">
                        <c:v>0.172368946043573</c:v>
                      </c:pt>
                      <c:pt idx="117">
                        <c:v>0.168074535541366</c:v>
                      </c:pt>
                      <c:pt idx="118">
                        <c:v>0.16396738077845099</c:v>
                      </c:pt>
                      <c:pt idx="119">
                        <c:v>0.160035407015784</c:v>
                      </c:pt>
                      <c:pt idx="120">
                        <c:v>0.156266339135128</c:v>
                      </c:pt>
                      <c:pt idx="121">
                        <c:v>0.15265053653259</c:v>
                      </c:pt>
                      <c:pt idx="122">
                        <c:v>0.14917682987960201</c:v>
                      </c:pt>
                      <c:pt idx="123">
                        <c:v>0.14583869719603301</c:v>
                      </c:pt>
                      <c:pt idx="124">
                        <c:v>0.14263079433981199</c:v>
                      </c:pt>
                      <c:pt idx="125">
                        <c:v>0.13954939860024501</c:v>
                      </c:pt>
                      <c:pt idx="126">
                        <c:v>0.136587511240607</c:v>
                      </c:pt>
                      <c:pt idx="127">
                        <c:v>0.13373544959124101</c:v>
                      </c:pt>
                      <c:pt idx="128">
                        <c:v>0.13098053977181501</c:v>
                      </c:pt>
                      <c:pt idx="129">
                        <c:v>0.12830592861756501</c:v>
                      </c:pt>
                      <c:pt idx="130">
                        <c:v>0.12569095809233</c:v>
                      </c:pt>
                      <c:pt idx="131">
                        <c:v>0.123114202882475</c:v>
                      </c:pt>
                      <c:pt idx="132">
                        <c:v>0.12055314378882299</c:v>
                      </c:pt>
                      <c:pt idx="133">
                        <c:v>0.117990561395382</c:v>
                      </c:pt>
                      <c:pt idx="134">
                        <c:v>0.11541660955574801</c:v>
                      </c:pt>
                      <c:pt idx="135">
                        <c:v>0.112830839817975</c:v>
                      </c:pt>
                      <c:pt idx="136">
                        <c:v>0.110241728735978</c:v>
                      </c:pt>
                      <c:pt idx="137">
                        <c:v>0.107667540120644</c:v>
                      </c:pt>
                      <c:pt idx="138">
                        <c:v>0.10513447960889501</c:v>
                      </c:pt>
                      <c:pt idx="139">
                        <c:v>0.102672166278338</c:v>
                      </c:pt>
                      <c:pt idx="140">
                        <c:v>0.100310932651676</c:v>
                      </c:pt>
                      <c:pt idx="141">
                        <c:v>9.8073266964701394E-2</c:v>
                      </c:pt>
                      <c:pt idx="142">
                        <c:v>9.5975044309915297E-2</c:v>
                      </c:pt>
                      <c:pt idx="143">
                        <c:v>9.4022262475355195E-2</c:v>
                      </c:pt>
                      <c:pt idx="144">
                        <c:v>9.2210811495499506E-2</c:v>
                      </c:pt>
                      <c:pt idx="145">
                        <c:v>9.0527289176820999E-2</c:v>
                      </c:pt>
                      <c:pt idx="146">
                        <c:v>8.8952116967053699E-2</c:v>
                      </c:pt>
                      <c:pt idx="147">
                        <c:v>8.7462964320949493E-2</c:v>
                      </c:pt>
                      <c:pt idx="148">
                        <c:v>8.6036836376215606E-2</c:v>
                      </c:pt>
                      <c:pt idx="149">
                        <c:v>8.4654079516677902E-2</c:v>
                      </c:pt>
                      <c:pt idx="150">
                        <c:v>8.3299455191062202E-2</c:v>
                      </c:pt>
                      <c:pt idx="151">
                        <c:v>8.1963058093488403E-2</c:v>
                      </c:pt>
                      <c:pt idx="152">
                        <c:v>8.0640965203716997E-2</c:v>
                      </c:pt>
                      <c:pt idx="153">
                        <c:v>7.9332594558296193E-2</c:v>
                      </c:pt>
                      <c:pt idx="154">
                        <c:v>7.8039888138966104E-2</c:v>
                      </c:pt>
                      <c:pt idx="155">
                        <c:v>7.6765726498061806E-2</c:v>
                      </c:pt>
                      <c:pt idx="156">
                        <c:v>7.55124915401824E-2</c:v>
                      </c:pt>
                      <c:pt idx="157">
                        <c:v>7.4281935116068704E-2</c:v>
                      </c:pt>
                      <c:pt idx="158">
                        <c:v>7.3074888743621197E-2</c:v>
                      </c:pt>
                      <c:pt idx="159">
                        <c:v>7.1891380134131197E-2</c:v>
                      </c:pt>
                      <c:pt idx="160">
                        <c:v>7.0730478614844702E-2</c:v>
                      </c:pt>
                      <c:pt idx="161">
                        <c:v>6.9592115982041E-2</c:v>
                      </c:pt>
                      <c:pt idx="162">
                        <c:v>6.8476920336009703E-2</c:v>
                      </c:pt>
                      <c:pt idx="163">
                        <c:v>6.7387016523144494E-2</c:v>
                      </c:pt>
                      <c:pt idx="164">
                        <c:v>6.6324235215125898E-2</c:v>
                      </c:pt>
                      <c:pt idx="165">
                        <c:v>6.5292337004246706E-2</c:v>
                      </c:pt>
                      <c:pt idx="166">
                        <c:v>6.4295045794677305E-2</c:v>
                      </c:pt>
                      <c:pt idx="167">
                        <c:v>6.3335955859911003E-2</c:v>
                      </c:pt>
                      <c:pt idx="168">
                        <c:v>6.2417561373588899E-2</c:v>
                      </c:pt>
                      <c:pt idx="169">
                        <c:v>6.1540972128378599E-2</c:v>
                      </c:pt>
                      <c:pt idx="170">
                        <c:v>6.0706106561938901E-2</c:v>
                      </c:pt>
                      <c:pt idx="171">
                        <c:v>5.9911364684042803E-2</c:v>
                      </c:pt>
                      <c:pt idx="172">
                        <c:v>5.9153339043845399E-2</c:v>
                      </c:pt>
                      <c:pt idx="173">
                        <c:v>5.8427945887502199E-2</c:v>
                      </c:pt>
                      <c:pt idx="174">
                        <c:v>5.7728755693183399E-2</c:v>
                      </c:pt>
                      <c:pt idx="175">
                        <c:v>5.7049427890866297E-2</c:v>
                      </c:pt>
                      <c:pt idx="176">
                        <c:v>5.6383291042788199E-2</c:v>
                      </c:pt>
                      <c:pt idx="177">
                        <c:v>5.5723355562586001E-2</c:v>
                      </c:pt>
                      <c:pt idx="178">
                        <c:v>5.5062520237662699E-2</c:v>
                      </c:pt>
                      <c:pt idx="179">
                        <c:v>5.4393932544787499E-2</c:v>
                      </c:pt>
                      <c:pt idx="180">
                        <c:v>5.3711059584055497E-2</c:v>
                      </c:pt>
                      <c:pt idx="181">
                        <c:v>5.3008186611354403E-2</c:v>
                      </c:pt>
                      <c:pt idx="182">
                        <c:v>5.2280564850466997E-2</c:v>
                      </c:pt>
                      <c:pt idx="183">
                        <c:v>5.1525293675876001E-2</c:v>
                      </c:pt>
                      <c:pt idx="184">
                        <c:v>5.0741489506491599E-2</c:v>
                      </c:pt>
                      <c:pt idx="185">
                        <c:v>4.9931124135924397E-2</c:v>
                      </c:pt>
                      <c:pt idx="186">
                        <c:v>4.9099401263151599E-2</c:v>
                      </c:pt>
                      <c:pt idx="187">
                        <c:v>4.8254906191560802E-2</c:v>
                      </c:pt>
                      <c:pt idx="188">
                        <c:v>4.7409075993803299E-2</c:v>
                      </c:pt>
                      <c:pt idx="189">
                        <c:v>4.6575156573869798E-2</c:v>
                      </c:pt>
                      <c:pt idx="190">
                        <c:v>4.5768459873371199E-2</c:v>
                      </c:pt>
                      <c:pt idx="191">
                        <c:v>4.5004394310107602E-2</c:v>
                      </c:pt>
                      <c:pt idx="192">
                        <c:v>4.4297120331901502E-2</c:v>
                      </c:pt>
                      <c:pt idx="193">
                        <c:v>4.3658278336866502E-2</c:v>
                      </c:pt>
                      <c:pt idx="194">
                        <c:v>4.3095654383252399E-2</c:v>
                      </c:pt>
                      <c:pt idx="195">
                        <c:v>4.2612368763537203E-2</c:v>
                      </c:pt>
                      <c:pt idx="196">
                        <c:v>4.2206380104409497E-2</c:v>
                      </c:pt>
                      <c:pt idx="197">
                        <c:v>4.1870528502814003E-2</c:v>
                      </c:pt>
                      <c:pt idx="198">
                        <c:v>4.15931198764668E-2</c:v>
                      </c:pt>
                      <c:pt idx="199">
                        <c:v>4.1358940261786201E-2</c:v>
                      </c:pt>
                      <c:pt idx="200">
                        <c:v>4.1150366491704803E-2</c:v>
                      </c:pt>
                      <c:pt idx="201">
                        <c:v>4.0949071795534302E-2</c:v>
                      </c:pt>
                      <c:pt idx="202">
                        <c:v>4.0737599609837902E-2</c:v>
                      </c:pt>
                      <c:pt idx="203">
                        <c:v>4.05004975867546E-2</c:v>
                      </c:pt>
                      <c:pt idx="204">
                        <c:v>4.0225789983615798E-2</c:v>
                      </c:pt>
                      <c:pt idx="205">
                        <c:v>3.9905874268643102E-2</c:v>
                      </c:pt>
                      <c:pt idx="206">
                        <c:v>3.9537703954672099E-2</c:v>
                      </c:pt>
                      <c:pt idx="207">
                        <c:v>3.9122713688609402E-2</c:v>
                      </c:pt>
                      <c:pt idx="208">
                        <c:v>3.8666215923506601E-2</c:v>
                      </c:pt>
                      <c:pt idx="209">
                        <c:v>3.8176566865586299E-2</c:v>
                      </c:pt>
                      <c:pt idx="210">
                        <c:v>3.7663429293847202E-2</c:v>
                      </c:pt>
                      <c:pt idx="211">
                        <c:v>3.7137543684419301E-2</c:v>
                      </c:pt>
                      <c:pt idx="212">
                        <c:v>3.6609215813614003E-2</c:v>
                      </c:pt>
                      <c:pt idx="213">
                        <c:v>3.6087934070509801E-2</c:v>
                      </c:pt>
                      <c:pt idx="214">
                        <c:v>3.5581676096345299E-2</c:v>
                      </c:pt>
                      <c:pt idx="215">
                        <c:v>3.5096987884492503E-2</c:v>
                      </c:pt>
                      <c:pt idx="216">
                        <c:v>3.4639819173308099E-2</c:v>
                      </c:pt>
                      <c:pt idx="217">
                        <c:v>3.42159002273952E-2</c:v>
                      </c:pt>
                      <c:pt idx="218">
                        <c:v>3.3830622590278497E-2</c:v>
                      </c:pt>
                      <c:pt idx="219">
                        <c:v>3.3488695335825699E-2</c:v>
                      </c:pt>
                      <c:pt idx="220">
                        <c:v>3.3193865511445E-2</c:v>
                      </c:pt>
                      <c:pt idx="221">
                        <c:v>3.29483387852256E-2</c:v>
                      </c:pt>
                      <c:pt idx="222">
                        <c:v>3.2751861469005598E-2</c:v>
                      </c:pt>
                      <c:pt idx="223">
                        <c:v>3.2600368117199602E-2</c:v>
                      </c:pt>
                      <c:pt idx="224">
                        <c:v>3.2486944057843803E-2</c:v>
                      </c:pt>
                      <c:pt idx="225">
                        <c:v>3.2400874105300598E-2</c:v>
                      </c:pt>
                      <c:pt idx="226">
                        <c:v>3.2328878371296797E-2</c:v>
                      </c:pt>
                      <c:pt idx="227">
                        <c:v>3.2256094151612701E-2</c:v>
                      </c:pt>
                      <c:pt idx="228">
                        <c:v>3.2167795979652601E-2</c:v>
                      </c:pt>
                      <c:pt idx="229">
                        <c:v>3.2051131494778999E-2</c:v>
                      </c:pt>
                      <c:pt idx="230">
                        <c:v>3.1896265923307403E-2</c:v>
                      </c:pt>
                      <c:pt idx="231">
                        <c:v>3.1697147239504897E-2</c:v>
                      </c:pt>
                      <c:pt idx="232">
                        <c:v>3.1452392524382901E-2</c:v>
                      </c:pt>
                      <c:pt idx="233">
                        <c:v>3.1164106372283801E-2</c:v>
                      </c:pt>
                      <c:pt idx="234">
                        <c:v>3.0837339000446998E-2</c:v>
                      </c:pt>
                      <c:pt idx="235">
                        <c:v>3.04788416514905E-2</c:v>
                      </c:pt>
                      <c:pt idx="236">
                        <c:v>3.00958481021881E-2</c:v>
                      </c:pt>
                      <c:pt idx="237">
                        <c:v>2.9695544610728201E-2</c:v>
                      </c:pt>
                      <c:pt idx="238">
                        <c:v>2.9284033650723702E-2</c:v>
                      </c:pt>
                      <c:pt idx="239">
                        <c:v>2.8866078899830901E-2</c:v>
                      </c:pt>
                      <c:pt idx="240">
                        <c:v>2.8445431606440402E-2</c:v>
                      </c:pt>
                      <c:pt idx="241">
                        <c:v>2.8024853646814601E-2</c:v>
                      </c:pt>
                      <c:pt idx="242">
                        <c:v>2.7606881318806301E-2</c:v>
                      </c:pt>
                      <c:pt idx="243">
                        <c:v>2.71937188152916E-2</c:v>
                      </c:pt>
                      <c:pt idx="244">
                        <c:v>2.6787888368963699E-2</c:v>
                      </c:pt>
                      <c:pt idx="245">
                        <c:v>2.6392499028248799E-2</c:v>
                      </c:pt>
                      <c:pt idx="246">
                        <c:v>2.6010912849571601E-2</c:v>
                      </c:pt>
                      <c:pt idx="247">
                        <c:v>2.56464689803306E-2</c:v>
                      </c:pt>
                      <c:pt idx="248">
                        <c:v>2.53023175233149E-2</c:v>
                      </c:pt>
                      <c:pt idx="249">
                        <c:v>2.49808294008236E-2</c:v>
                      </c:pt>
                      <c:pt idx="250">
                        <c:v>2.4683401111236299E-2</c:v>
                      </c:pt>
                      <c:pt idx="251">
                        <c:v>2.4410014074247002E-2</c:v>
                      </c:pt>
                      <c:pt idx="252">
                        <c:v>2.4159555300019099E-2</c:v>
                      </c:pt>
                      <c:pt idx="253">
                        <c:v>2.3929582877519201E-2</c:v>
                      </c:pt>
                      <c:pt idx="254">
                        <c:v>2.3716684714343E-2</c:v>
                      </c:pt>
                      <c:pt idx="255">
                        <c:v>2.3516586908235802E-2</c:v>
                      </c:pt>
                      <c:pt idx="256">
                        <c:v>2.3324806740637E-2</c:v>
                      </c:pt>
                      <c:pt idx="257">
                        <c:v>2.3136837133525701E-2</c:v>
                      </c:pt>
                      <c:pt idx="258">
                        <c:v>2.2948935133139801E-2</c:v>
                      </c:pt>
                      <c:pt idx="259">
                        <c:v>2.2758233722722201E-2</c:v>
                      </c:pt>
                      <c:pt idx="260">
                        <c:v>2.2562767117273098E-2</c:v>
                      </c:pt>
                      <c:pt idx="261">
                        <c:v>2.2361721168190199E-2</c:v>
                      </c:pt>
                      <c:pt idx="262">
                        <c:v>2.2154846862083601E-2</c:v>
                      </c:pt>
                      <c:pt idx="263">
                        <c:v>2.1941826018072499E-2</c:v>
                      </c:pt>
                      <c:pt idx="264">
                        <c:v>2.1721769093832999E-2</c:v>
                      </c:pt>
                      <c:pt idx="265">
                        <c:v>2.14928999128229E-2</c:v>
                      </c:pt>
                      <c:pt idx="266">
                        <c:v>2.1252147234333E-2</c:v>
                      </c:pt>
                      <c:pt idx="267">
                        <c:v>2.0995499055604001E-2</c:v>
                      </c:pt>
                      <c:pt idx="268">
                        <c:v>2.0718364220358498E-2</c:v>
                      </c:pt>
                      <c:pt idx="269">
                        <c:v>2.0416841611341802E-2</c:v>
                      </c:pt>
                      <c:pt idx="270">
                        <c:v>2.0088617720605099E-2</c:v>
                      </c:pt>
                      <c:pt idx="271">
                        <c:v>1.9733874412472301E-2</c:v>
                      </c:pt>
                      <c:pt idx="272">
                        <c:v>1.93560827751602E-2</c:v>
                      </c:pt>
                      <c:pt idx="273">
                        <c:v>1.8962187386113799E-2</c:v>
                      </c:pt>
                      <c:pt idx="274">
                        <c:v>1.8562343796876501E-2</c:v>
                      </c:pt>
                      <c:pt idx="275">
                        <c:v>1.8169002263927699E-2</c:v>
                      </c:pt>
                      <c:pt idx="276">
                        <c:v>1.7795387786345901E-2</c:v>
                      </c:pt>
                      <c:pt idx="277">
                        <c:v>1.74546644745853E-2</c:v>
                      </c:pt>
                      <c:pt idx="278">
                        <c:v>1.71575999506265E-2</c:v>
                      </c:pt>
                      <c:pt idx="279">
                        <c:v>1.6911697447327099E-2</c:v>
                      </c:pt>
                      <c:pt idx="280">
                        <c:v>1.6720195063784301E-2</c:v>
                      </c:pt>
                      <c:pt idx="281">
                        <c:v>1.65818061857743E-2</c:v>
                      </c:pt>
                      <c:pt idx="282">
                        <c:v>1.6491286439283302E-2</c:v>
                      </c:pt>
                      <c:pt idx="283">
                        <c:v>1.64402324772643E-2</c:v>
                      </c:pt>
                      <c:pt idx="284">
                        <c:v>1.6418024958657799E-2</c:v>
                      </c:pt>
                      <c:pt idx="285">
                        <c:v>1.6413240120838699E-2</c:v>
                      </c:pt>
                      <c:pt idx="286">
                        <c:v>1.6414942265433202E-2</c:v>
                      </c:pt>
                      <c:pt idx="287">
                        <c:v>1.6413872432189801E-2</c:v>
                      </c:pt>
                      <c:pt idx="288">
                        <c:v>1.64031809798805E-2</c:v>
                      </c:pt>
                      <c:pt idx="289">
                        <c:v>1.6379012599989699E-2</c:v>
                      </c:pt>
                      <c:pt idx="290">
                        <c:v>1.63402688913846E-2</c:v>
                      </c:pt>
                      <c:pt idx="291">
                        <c:v>1.62886503683707E-2</c:v>
                      </c:pt>
                      <c:pt idx="292">
                        <c:v>1.6228138839608001E-2</c:v>
                      </c:pt>
                      <c:pt idx="293">
                        <c:v>1.61640161557309E-2</c:v>
                      </c:pt>
                      <c:pt idx="294">
                        <c:v>1.61020322541333E-2</c:v>
                      </c:pt>
                      <c:pt idx="295">
                        <c:v>1.60475918922738E-2</c:v>
                      </c:pt>
                      <c:pt idx="296">
                        <c:v>1.60048660828804E-2</c:v>
                      </c:pt>
                      <c:pt idx="297">
                        <c:v>1.59763327237375E-2</c:v>
                      </c:pt>
                      <c:pt idx="298">
                        <c:v>1.5962276410526499E-2</c:v>
                      </c:pt>
                      <c:pt idx="299">
                        <c:v>1.5960944738638499E-2</c:v>
                      </c:pt>
                      <c:pt idx="300">
                        <c:v>1.5968710227912901E-2</c:v>
                      </c:pt>
                      <c:pt idx="301">
                        <c:v>1.59804007497284E-2</c:v>
                      </c:pt>
                      <c:pt idx="302">
                        <c:v>1.5989859889364001E-2</c:v>
                      </c:pt>
                      <c:pt idx="303">
                        <c:v>1.5990302979735301E-2</c:v>
                      </c:pt>
                      <c:pt idx="304">
                        <c:v>1.59749997544478E-2</c:v>
                      </c:pt>
                      <c:pt idx="305">
                        <c:v>1.5937813486143801E-2</c:v>
                      </c:pt>
                      <c:pt idx="306">
                        <c:v>1.5873240452676799E-2</c:v>
                      </c:pt>
                      <c:pt idx="307">
                        <c:v>1.5776741020318001E-2</c:v>
                      </c:pt>
                      <c:pt idx="308">
                        <c:v>1.5645054984306999E-2</c:v>
                      </c:pt>
                      <c:pt idx="309">
                        <c:v>1.54764032494641E-2</c:v>
                      </c:pt>
                      <c:pt idx="310">
                        <c:v>1.5270184678877001E-2</c:v>
                      </c:pt>
                      <c:pt idx="311">
                        <c:v>1.50278067084973E-2</c:v>
                      </c:pt>
                      <c:pt idx="312">
                        <c:v>1.47525706597569E-2</c:v>
                      </c:pt>
                      <c:pt idx="313">
                        <c:v>1.44495831944336E-2</c:v>
                      </c:pt>
                      <c:pt idx="314">
                        <c:v>1.41255493949512E-2</c:v>
                      </c:pt>
                      <c:pt idx="315">
                        <c:v>1.37884228145751E-2</c:v>
                      </c:pt>
                      <c:pt idx="316">
                        <c:v>1.3446765867856999E-2</c:v>
                      </c:pt>
                      <c:pt idx="317">
                        <c:v>1.3109067620155899E-2</c:v>
                      </c:pt>
                      <c:pt idx="318">
                        <c:v>1.2782992254636701E-2</c:v>
                      </c:pt>
                      <c:pt idx="319">
                        <c:v>1.2475326990320799E-2</c:v>
                      </c:pt>
                      <c:pt idx="320">
                        <c:v>1.21908473663155E-2</c:v>
                      </c:pt>
                      <c:pt idx="321">
                        <c:v>1.1932473000362801E-2</c:v>
                      </c:pt>
                      <c:pt idx="322">
                        <c:v>1.17011405471869E-2</c:v>
                      </c:pt>
                      <c:pt idx="323">
                        <c:v>1.1496293717908E-2</c:v>
                      </c:pt>
                      <c:pt idx="324">
                        <c:v>1.13161285231809E-2</c:v>
                      </c:pt>
                      <c:pt idx="325">
                        <c:v>1.1158031543978699E-2</c:v>
                      </c:pt>
                      <c:pt idx="326">
                        <c:v>1.10189335807031E-2</c:v>
                      </c:pt>
                      <c:pt idx="327">
                        <c:v>1.0895748606832401E-2</c:v>
                      </c:pt>
                      <c:pt idx="328">
                        <c:v>1.0785580192027199E-2</c:v>
                      </c:pt>
                      <c:pt idx="329">
                        <c:v>1.06860213733655E-2</c:v>
                      </c:pt>
                      <c:pt idx="330">
                        <c:v>1.05953129722881E-2</c:v>
                      </c:pt>
                      <c:pt idx="331">
                        <c:v>1.05124068009569E-2</c:v>
                      </c:pt>
                      <c:pt idx="332">
                        <c:v>1.04368554418592E-2</c:v>
                      </c:pt>
                      <c:pt idx="333">
                        <c:v>1.0368749859230499E-2</c:v>
                      </c:pt>
                      <c:pt idx="334">
                        <c:v>1.0308824103087999E-2</c:v>
                      </c:pt>
                      <c:pt idx="335">
                        <c:v>1.02581180577475E-2</c:v>
                      </c:pt>
                      <c:pt idx="336">
                        <c:v>1.0217950060888501E-2</c:v>
                      </c:pt>
                      <c:pt idx="337">
                        <c:v>1.01897839778271E-2</c:v>
                      </c:pt>
                      <c:pt idx="338">
                        <c:v>1.0175284503806699E-2</c:v>
                      </c:pt>
                      <c:pt idx="339">
                        <c:v>1.0176440056811301E-2</c:v>
                      </c:pt>
                      <c:pt idx="340">
                        <c:v>1.0195660198580101E-2</c:v>
                      </c:pt>
                      <c:pt idx="341">
                        <c:v>1.02359885202584E-2</c:v>
                      </c:pt>
                      <c:pt idx="342">
                        <c:v>1.0300872154984E-2</c:v>
                      </c:pt>
                      <c:pt idx="343">
                        <c:v>1.0394543454435599E-2</c:v>
                      </c:pt>
                      <c:pt idx="344">
                        <c:v>1.05213409779385E-2</c:v>
                      </c:pt>
                      <c:pt idx="345">
                        <c:v>1.0685263655713E-2</c:v>
                      </c:pt>
                      <c:pt idx="346">
                        <c:v>1.08890576472061E-2</c:v>
                      </c:pt>
                      <c:pt idx="347">
                        <c:v>1.11333642152246E-2</c:v>
                      </c:pt>
                      <c:pt idx="348">
                        <c:v>1.14158238047198E-2</c:v>
                      </c:pt>
                      <c:pt idx="349">
                        <c:v>1.1730215779029701E-2</c:v>
                      </c:pt>
                      <c:pt idx="350">
                        <c:v>1.20660671011489E-2</c:v>
                      </c:pt>
                      <c:pt idx="351">
                        <c:v>1.24090158116648E-2</c:v>
                      </c:pt>
                      <c:pt idx="352">
                        <c:v>1.27409678742609E-2</c:v>
                      </c:pt>
                      <c:pt idx="353">
                        <c:v>1.3041972401539899E-2</c:v>
                      </c:pt>
                      <c:pt idx="354">
                        <c:v>1.3292057387819E-2</c:v>
                      </c:pt>
                      <c:pt idx="355">
                        <c:v>1.34730735038927E-2</c:v>
                      </c:pt>
                      <c:pt idx="356">
                        <c:v>1.3570608702429101E-2</c:v>
                      </c:pt>
                      <c:pt idx="357">
                        <c:v>1.35757973103042E-2</c:v>
                      </c:pt>
                      <c:pt idx="358">
                        <c:v>1.3485968262779801E-2</c:v>
                      </c:pt>
                      <c:pt idx="359">
                        <c:v>1.3305051704916099E-2</c:v>
                      </c:pt>
                      <c:pt idx="360">
                        <c:v>1.3042987247049E-2</c:v>
                      </c:pt>
                      <c:pt idx="361">
                        <c:v>1.27148388439015E-2</c:v>
                      </c:pt>
                      <c:pt idx="362">
                        <c:v>1.2339269815234999E-2</c:v>
                      </c:pt>
                      <c:pt idx="363">
                        <c:v>1.19369425325608E-2</c:v>
                      </c:pt>
                      <c:pt idx="364">
                        <c:v>1.1528919248726101E-2</c:v>
                      </c:pt>
                      <c:pt idx="365">
                        <c:v>1.11353660516177E-2</c:v>
                      </c:pt>
                      <c:pt idx="366">
                        <c:v>1.07742720509327E-2</c:v>
                      </c:pt>
                      <c:pt idx="367">
                        <c:v>1.0460519153144301E-2</c:v>
                      </c:pt>
                      <c:pt idx="368">
                        <c:v>1.02052110226697E-2</c:v>
                      </c:pt>
                      <c:pt idx="369">
                        <c:v>1.00154091102636E-2</c:v>
                      </c:pt>
                      <c:pt idx="370">
                        <c:v>9.8938729237734394E-3</c:v>
                      </c:pt>
                      <c:pt idx="371">
                        <c:v>9.8390641620193803E-3</c:v>
                      </c:pt>
                      <c:pt idx="372">
                        <c:v>9.8454817423525506E-3</c:v>
                      </c:pt>
                      <c:pt idx="373">
                        <c:v>9.9039641157109507E-3</c:v>
                      </c:pt>
                      <c:pt idx="374">
                        <c:v>1.00027952230991E-2</c:v>
                      </c:pt>
                      <c:pt idx="375">
                        <c:v>1.0128322507889901E-2</c:v>
                      </c:pt>
                      <c:pt idx="376">
                        <c:v>1.02660451386156E-2</c:v>
                      </c:pt>
                      <c:pt idx="377">
                        <c:v>1.0401689200186401E-2</c:v>
                      </c:pt>
                      <c:pt idx="378">
                        <c:v>1.05221550246631E-2</c:v>
                      </c:pt>
                      <c:pt idx="379">
                        <c:v>1.0616365686175499E-2</c:v>
                      </c:pt>
                      <c:pt idx="380">
                        <c:v>1.06758459779932E-2</c:v>
                      </c:pt>
                      <c:pt idx="381">
                        <c:v>1.06949058183921E-2</c:v>
                      </c:pt>
                      <c:pt idx="382">
                        <c:v>1.0671030703293999E-2</c:v>
                      </c:pt>
                      <c:pt idx="383">
                        <c:v>1.0604382678246E-2</c:v>
                      </c:pt>
                      <c:pt idx="384">
                        <c:v>1.0497563138822099E-2</c:v>
                      </c:pt>
                      <c:pt idx="385">
                        <c:v>1.03551229956266E-2</c:v>
                      </c:pt>
                      <c:pt idx="386">
                        <c:v>1.0183164008790701E-2</c:v>
                      </c:pt>
                      <c:pt idx="387">
                        <c:v>9.9886462700246592E-3</c:v>
                      </c:pt>
                      <c:pt idx="388">
                        <c:v>9.7792899568568802E-3</c:v>
                      </c:pt>
                      <c:pt idx="389">
                        <c:v>9.5632670449312708E-3</c:v>
                      </c:pt>
                      <c:pt idx="390">
                        <c:v>9.3484344394688407E-3</c:v>
                      </c:pt>
                      <c:pt idx="391">
                        <c:v>9.1419187284096995E-3</c:v>
                      </c:pt>
                      <c:pt idx="392">
                        <c:v>8.9499318381226992E-3</c:v>
                      </c:pt>
                      <c:pt idx="393">
                        <c:v>8.7773366031416895E-3</c:v>
                      </c:pt>
                      <c:pt idx="394">
                        <c:v>8.6277631277411702E-3</c:v>
                      </c:pt>
                      <c:pt idx="395">
                        <c:v>8.5027194098416994E-3</c:v>
                      </c:pt>
                      <c:pt idx="396">
                        <c:v>8.4024665766549798E-3</c:v>
                      </c:pt>
                      <c:pt idx="397">
                        <c:v>8.3259559927555196E-3</c:v>
                      </c:pt>
                      <c:pt idx="398">
                        <c:v>8.2710858429885202E-3</c:v>
                      </c:pt>
                      <c:pt idx="399">
                        <c:v>8.2348783743962008E-3</c:v>
                      </c:pt>
                      <c:pt idx="400">
                        <c:v>8.21378354378062E-3</c:v>
                      </c:pt>
                      <c:pt idx="401">
                        <c:v>8.2038346469128394E-3</c:v>
                      </c:pt>
                      <c:pt idx="402">
                        <c:v>8.2009439903048507E-3</c:v>
                      </c:pt>
                      <c:pt idx="403">
                        <c:v>8.2009516276825793E-3</c:v>
                      </c:pt>
                      <c:pt idx="404">
                        <c:v>8.1999231942724397E-3</c:v>
                      </c:pt>
                      <c:pt idx="405">
                        <c:v>8.1940861087728602E-3</c:v>
                      </c:pt>
                      <c:pt idx="406">
                        <c:v>8.1803695766212194E-3</c:v>
                      </c:pt>
                      <c:pt idx="407">
                        <c:v>8.1567387825756798E-3</c:v>
                      </c:pt>
                      <c:pt idx="408">
                        <c:v>8.1221902868270704E-3</c:v>
                      </c:pt>
                      <c:pt idx="409">
                        <c:v>8.0768817887028003E-3</c:v>
                      </c:pt>
                      <c:pt idx="410">
                        <c:v>8.0221107091377909E-3</c:v>
                      </c:pt>
                      <c:pt idx="411">
                        <c:v>7.9600592792896004E-3</c:v>
                      </c:pt>
                      <c:pt idx="412">
                        <c:v>7.8938232807876305E-3</c:v>
                      </c:pt>
                      <c:pt idx="413">
                        <c:v>7.8267202897454296E-3</c:v>
                      </c:pt>
                      <c:pt idx="414">
                        <c:v>7.7619901005212301E-3</c:v>
                      </c:pt>
                      <c:pt idx="415">
                        <c:v>7.7023506511815602E-3</c:v>
                      </c:pt>
                      <c:pt idx="416">
                        <c:v>7.6497544376012503E-3</c:v>
                      </c:pt>
                      <c:pt idx="417">
                        <c:v>7.6054059975395804E-3</c:v>
                      </c:pt>
                      <c:pt idx="418">
                        <c:v>7.56916463593248E-3</c:v>
                      </c:pt>
                      <c:pt idx="419">
                        <c:v>7.5403106866006398E-3</c:v>
                      </c:pt>
                      <c:pt idx="420">
                        <c:v>7.5174022122975496E-3</c:v>
                      </c:pt>
                      <c:pt idx="421">
                        <c:v>7.4984568171424298E-3</c:v>
                      </c:pt>
                      <c:pt idx="422">
                        <c:v>7.4811948614294001E-3</c:v>
                      </c:pt>
                      <c:pt idx="423">
                        <c:v>7.46340370298057E-3</c:v>
                      </c:pt>
                      <c:pt idx="424">
                        <c:v>7.4431227403476104E-3</c:v>
                      </c:pt>
                      <c:pt idx="425">
                        <c:v>7.4187890083264301E-3</c:v>
                      </c:pt>
                      <c:pt idx="426">
                        <c:v>7.3894244201518E-3</c:v>
                      </c:pt>
                      <c:pt idx="427">
                        <c:v>7.3547250060006101E-3</c:v>
                      </c:pt>
                      <c:pt idx="428">
                        <c:v>7.31499420271799E-3</c:v>
                      </c:pt>
                      <c:pt idx="429">
                        <c:v>7.2709811312871402E-3</c:v>
                      </c:pt>
                      <c:pt idx="430">
                        <c:v>7.2237476448438996E-3</c:v>
                      </c:pt>
                      <c:pt idx="431">
                        <c:v>7.1744569359679803E-3</c:v>
                      </c:pt>
                      <c:pt idx="432">
                        <c:v>7.1240112422878404E-3</c:v>
                      </c:pt>
                      <c:pt idx="433">
                        <c:v>7.0731060996894104E-3</c:v>
                      </c:pt>
                      <c:pt idx="434">
                        <c:v>7.0220511659787599E-3</c:v>
                      </c:pt>
                      <c:pt idx="435">
                        <c:v>6.9708716161175199E-3</c:v>
                      </c:pt>
                      <c:pt idx="436">
                        <c:v>6.9193241340891401E-3</c:v>
                      </c:pt>
                      <c:pt idx="437">
                        <c:v>6.8669678567288501E-3</c:v>
                      </c:pt>
                      <c:pt idx="438">
                        <c:v>6.8133534434560404E-3</c:v>
                      </c:pt>
                      <c:pt idx="439">
                        <c:v>6.7579273642883802E-3</c:v>
                      </c:pt>
                      <c:pt idx="440">
                        <c:v>6.70006130772952E-3</c:v>
                      </c:pt>
                      <c:pt idx="441">
                        <c:v>6.6390510756745404E-3</c:v>
                      </c:pt>
                      <c:pt idx="442">
                        <c:v>6.5741053843015804E-3</c:v>
                      </c:pt>
                      <c:pt idx="443">
                        <c:v>6.50463019666988E-3</c:v>
                      </c:pt>
                      <c:pt idx="444">
                        <c:v>6.4302001103682203E-3</c:v>
                      </c:pt>
                      <c:pt idx="445">
                        <c:v>6.35080249030539E-3</c:v>
                      </c:pt>
                      <c:pt idx="446">
                        <c:v>6.2671712145972204E-3</c:v>
                      </c:pt>
                      <c:pt idx="447">
                        <c:v>6.1805576645143799E-3</c:v>
                      </c:pt>
                      <c:pt idx="448">
                        <c:v>6.09314705756902E-3</c:v>
                      </c:pt>
                      <c:pt idx="449">
                        <c:v>6.0079688154984802E-3</c:v>
                      </c:pt>
                      <c:pt idx="450">
                        <c:v>5.9286335277031702E-3</c:v>
                      </c:pt>
                      <c:pt idx="451">
                        <c:v>5.8590825216295501E-3</c:v>
                      </c:pt>
                      <c:pt idx="452">
                        <c:v>5.8032410087858E-3</c:v>
                      </c:pt>
                      <c:pt idx="453">
                        <c:v>5.7646463800137097E-3</c:v>
                      </c:pt>
                      <c:pt idx="454">
                        <c:v>5.7462556287099101E-3</c:v>
                      </c:pt>
                      <c:pt idx="455">
                        <c:v>5.7502875788411796E-3</c:v>
                      </c:pt>
                      <c:pt idx="456">
                        <c:v>5.7778597470201998E-3</c:v>
                      </c:pt>
                      <c:pt idx="457">
                        <c:v>5.8291027952699203E-3</c:v>
                      </c:pt>
                      <c:pt idx="458">
                        <c:v>5.9030165806047601E-3</c:v>
                      </c:pt>
                      <c:pt idx="459">
                        <c:v>5.9981029193417901E-3</c:v>
                      </c:pt>
                      <c:pt idx="460">
                        <c:v>6.1120577184235097E-3</c:v>
                      </c:pt>
                      <c:pt idx="461">
                        <c:v>6.24198611238155E-3</c:v>
                      </c:pt>
                      <c:pt idx="462">
                        <c:v>6.3845448611591403E-3</c:v>
                      </c:pt>
                      <c:pt idx="463">
                        <c:v>6.53601054671029E-3</c:v>
                      </c:pt>
                      <c:pt idx="464">
                        <c:v>6.6924223693126403E-3</c:v>
                      </c:pt>
                      <c:pt idx="465">
                        <c:v>6.8498048839854197E-3</c:v>
                      </c:pt>
                      <c:pt idx="466">
                        <c:v>7.0040104599663399E-3</c:v>
                      </c:pt>
                      <c:pt idx="467">
                        <c:v>7.1512108018373897E-3</c:v>
                      </c:pt>
                      <c:pt idx="468">
                        <c:v>7.2878466647016901E-3</c:v>
                      </c:pt>
                      <c:pt idx="469">
                        <c:v>7.4108021109313901E-3</c:v>
                      </c:pt>
                      <c:pt idx="470">
                        <c:v>7.5173051339101201E-3</c:v>
                      </c:pt>
                      <c:pt idx="471">
                        <c:v>7.6049123412373198E-3</c:v>
                      </c:pt>
                      <c:pt idx="472">
                        <c:v>7.6713911885867101E-3</c:v>
                      </c:pt>
                      <c:pt idx="473">
                        <c:v>7.7146907176777199E-3</c:v>
                      </c:pt>
                      <c:pt idx="474">
                        <c:v>7.73288849342443E-3</c:v>
                      </c:pt>
                      <c:pt idx="475">
                        <c:v>7.7242683095467097E-3</c:v>
                      </c:pt>
                      <c:pt idx="476">
                        <c:v>7.68738325863363E-3</c:v>
                      </c:pt>
                      <c:pt idx="477">
                        <c:v>7.6213987410259599E-3</c:v>
                      </c:pt>
                      <c:pt idx="478">
                        <c:v>7.5264689258729197E-3</c:v>
                      </c:pt>
                      <c:pt idx="479">
                        <c:v>7.4039528749910797E-3</c:v>
                      </c:pt>
                      <c:pt idx="480">
                        <c:v>7.2566354377495198E-3</c:v>
                      </c:pt>
                      <c:pt idx="481">
                        <c:v>7.0888223348596702E-3</c:v>
                      </c:pt>
                      <c:pt idx="482">
                        <c:v>6.9061275979430004E-3</c:v>
                      </c:pt>
                      <c:pt idx="483">
                        <c:v>6.7152233133087897E-3</c:v>
                      </c:pt>
                      <c:pt idx="484">
                        <c:v>6.5229785665055504E-3</c:v>
                      </c:pt>
                      <c:pt idx="485">
                        <c:v>6.3363037075299397E-3</c:v>
                      </c:pt>
                      <c:pt idx="486">
                        <c:v>6.1613430975817098E-3</c:v>
                      </c:pt>
                      <c:pt idx="487">
                        <c:v>6.0030892635057204E-3</c:v>
                      </c:pt>
                      <c:pt idx="488">
                        <c:v>5.8649981543877896E-3</c:v>
                      </c:pt>
                      <c:pt idx="489">
                        <c:v>5.7489661650072504E-3</c:v>
                      </c:pt>
                      <c:pt idx="490">
                        <c:v>5.6552633658842498E-3</c:v>
                      </c:pt>
                      <c:pt idx="491">
                        <c:v>5.58291281906501E-3</c:v>
                      </c:pt>
                      <c:pt idx="492">
                        <c:v>5.52982873254604E-3</c:v>
                      </c:pt>
                      <c:pt idx="493">
                        <c:v>5.4933535821375E-3</c:v>
                      </c:pt>
                      <c:pt idx="494">
                        <c:v>5.4703652900534904E-3</c:v>
                      </c:pt>
                      <c:pt idx="495">
                        <c:v>5.4576548971404298E-3</c:v>
                      </c:pt>
                      <c:pt idx="496">
                        <c:v>5.4521273409209202E-3</c:v>
                      </c:pt>
                      <c:pt idx="497">
                        <c:v>5.45102514805639E-3</c:v>
                      </c:pt>
                      <c:pt idx="498">
                        <c:v>5.45177458843617E-3</c:v>
                      </c:pt>
                      <c:pt idx="499">
                        <c:v>5.4520755892147601E-3</c:v>
                      </c:pt>
                      <c:pt idx="500">
                        <c:v>5.4500646863957997E-3</c:v>
                      </c:pt>
                      <c:pt idx="501">
                        <c:v>5.4437421933693801E-3</c:v>
                      </c:pt>
                      <c:pt idx="502">
                        <c:v>5.4308947227850899E-3</c:v>
                      </c:pt>
                      <c:pt idx="503">
                        <c:v>5.4091098097771703E-3</c:v>
                      </c:pt>
                      <c:pt idx="504">
                        <c:v>5.3755702310719199E-3</c:v>
                      </c:pt>
                      <c:pt idx="505">
                        <c:v>5.3276266802590897E-3</c:v>
                      </c:pt>
                      <c:pt idx="506">
                        <c:v>5.2628842756107701E-3</c:v>
                      </c:pt>
                      <c:pt idx="507">
                        <c:v>5.1796412261235101E-3</c:v>
                      </c:pt>
                      <c:pt idx="508">
                        <c:v>5.0773303540495099E-3</c:v>
                      </c:pt>
                      <c:pt idx="509">
                        <c:v>4.9568480930886E-3</c:v>
                      </c:pt>
                      <c:pt idx="510">
                        <c:v>4.8206836437599604E-3</c:v>
                      </c:pt>
                      <c:pt idx="511">
                        <c:v>4.6729837242239398E-3</c:v>
                      </c:pt>
                      <c:pt idx="512">
                        <c:v>4.5191205600792301E-3</c:v>
                      </c:pt>
                      <c:pt idx="513">
                        <c:v>4.3657495087300099E-3</c:v>
                      </c:pt>
                      <c:pt idx="514">
                        <c:v>4.2197774564166303E-3</c:v>
                      </c:pt>
                      <c:pt idx="515">
                        <c:v>4.0877700431515797E-3</c:v>
                      </c:pt>
                      <c:pt idx="516">
                        <c:v>3.9753401099762798E-3</c:v>
                      </c:pt>
                      <c:pt idx="517">
                        <c:v>3.8863789719697501E-3</c:v>
                      </c:pt>
                      <c:pt idx="518">
                        <c:v>3.8227064058160699E-3</c:v>
                      </c:pt>
                      <c:pt idx="519">
                        <c:v>3.7839790750444301E-3</c:v>
                      </c:pt>
                      <c:pt idx="520">
                        <c:v>3.7675971053044502E-3</c:v>
                      </c:pt>
                      <c:pt idx="521">
                        <c:v>3.76909714931513E-3</c:v>
                      </c:pt>
                      <c:pt idx="522">
                        <c:v>3.7827994784284101E-3</c:v>
                      </c:pt>
                      <c:pt idx="523">
                        <c:v>3.8022420436938402E-3</c:v>
                      </c:pt>
                      <c:pt idx="524">
                        <c:v>3.8209051146652E-3</c:v>
                      </c:pt>
                      <c:pt idx="525">
                        <c:v>3.8329928356186501E-3</c:v>
                      </c:pt>
                      <c:pt idx="526">
                        <c:v>3.8339121723448399E-3</c:v>
                      </c:pt>
                      <c:pt idx="527">
                        <c:v>3.8205837543313602E-3</c:v>
                      </c:pt>
                      <c:pt idx="528">
                        <c:v>3.7916869984908801E-3</c:v>
                      </c:pt>
                      <c:pt idx="529">
                        <c:v>3.7477176732811702E-3</c:v>
                      </c:pt>
                      <c:pt idx="530">
                        <c:v>3.6906960443589599E-3</c:v>
                      </c:pt>
                      <c:pt idx="531">
                        <c:v>3.6239753830962702E-3</c:v>
                      </c:pt>
                      <c:pt idx="532">
                        <c:v>3.5522071950651402E-3</c:v>
                      </c:pt>
                      <c:pt idx="533">
                        <c:v>3.48034044526311E-3</c:v>
                      </c:pt>
                      <c:pt idx="534">
                        <c:v>3.4134905229088498E-3</c:v>
                      </c:pt>
                      <c:pt idx="535">
                        <c:v>3.3563614799652199E-3</c:v>
                      </c:pt>
                      <c:pt idx="536">
                        <c:v>3.3129588376615898E-3</c:v>
                      </c:pt>
                      <c:pt idx="537">
                        <c:v>3.2864199109221099E-3</c:v>
                      </c:pt>
                      <c:pt idx="538">
                        <c:v>3.2785287933646901E-3</c:v>
                      </c:pt>
                      <c:pt idx="539">
                        <c:v>3.2895869079060899E-3</c:v>
                      </c:pt>
                      <c:pt idx="540">
                        <c:v>3.31845674383504E-3</c:v>
                      </c:pt>
                      <c:pt idx="541">
                        <c:v>3.3626131898081501E-3</c:v>
                      </c:pt>
                      <c:pt idx="542">
                        <c:v>3.4182862765658301E-3</c:v>
                      </c:pt>
                      <c:pt idx="543">
                        <c:v>3.48084668025842E-3</c:v>
                      </c:pt>
                      <c:pt idx="544">
                        <c:v>3.5451577584668498E-3</c:v>
                      </c:pt>
                      <c:pt idx="545">
                        <c:v>3.60617963684367E-3</c:v>
                      </c:pt>
                      <c:pt idx="546">
                        <c:v>3.65925430944338E-3</c:v>
                      </c:pt>
                      <c:pt idx="547">
                        <c:v>3.7005261208708199E-3</c:v>
                      </c:pt>
                      <c:pt idx="548">
                        <c:v>3.7272626685493498E-3</c:v>
                      </c:pt>
                      <c:pt idx="549">
                        <c:v>3.73796053768794E-3</c:v>
                      </c:pt>
                      <c:pt idx="550">
                        <c:v>3.7322141200912102E-3</c:v>
                      </c:pt>
                      <c:pt idx="551">
                        <c:v>3.7106879160356599E-3</c:v>
                      </c:pt>
                      <c:pt idx="552">
                        <c:v>3.6748307413287701E-3</c:v>
                      </c:pt>
                      <c:pt idx="553">
                        <c:v>3.62660838619704E-3</c:v>
                      </c:pt>
                      <c:pt idx="554">
                        <c:v>3.56828391751274E-3</c:v>
                      </c:pt>
                      <c:pt idx="555">
                        <c:v>3.5021645567621098E-3</c:v>
                      </c:pt>
                      <c:pt idx="556">
                        <c:v>3.4304230796047101E-3</c:v>
                      </c:pt>
                      <c:pt idx="557">
                        <c:v>3.3552000849054698E-3</c:v>
                      </c:pt>
                      <c:pt idx="558">
                        <c:v>3.2784384853854699E-3</c:v>
                      </c:pt>
                      <c:pt idx="559">
                        <c:v>3.2019734774833501E-3</c:v>
                      </c:pt>
                      <c:pt idx="560">
                        <c:v>3.12755582080554E-3</c:v>
                      </c:pt>
                      <c:pt idx="561">
                        <c:v>3.0568277787479301E-3</c:v>
                      </c:pt>
                      <c:pt idx="562">
                        <c:v>2.9912903336265098E-3</c:v>
                      </c:pt>
                      <c:pt idx="563">
                        <c:v>2.9322552699465902E-3</c:v>
                      </c:pt>
                      <c:pt idx="564">
                        <c:v>2.8806311605424299E-3</c:v>
                      </c:pt>
                      <c:pt idx="565">
                        <c:v>2.8369290912097301E-3</c:v>
                      </c:pt>
                      <c:pt idx="566">
                        <c:v>2.8013108654982499E-3</c:v>
                      </c:pt>
                      <c:pt idx="567">
                        <c:v>2.7735913019354499E-3</c:v>
                      </c:pt>
                      <c:pt idx="568">
                        <c:v>2.7533872844365502E-3</c:v>
                      </c:pt>
                      <c:pt idx="569">
                        <c:v>2.7403624355590698E-3</c:v>
                      </c:pt>
                      <c:pt idx="570">
                        <c:v>2.7344556738411398E-3</c:v>
                      </c:pt>
                      <c:pt idx="571">
                        <c:v>2.7358066673419199E-3</c:v>
                      </c:pt>
                      <c:pt idx="572">
                        <c:v>2.7452219456395701E-3</c:v>
                      </c:pt>
                      <c:pt idx="573">
                        <c:v>2.7637954304976799E-3</c:v>
                      </c:pt>
                      <c:pt idx="574">
                        <c:v>2.7926473945195599E-3</c:v>
                      </c:pt>
                      <c:pt idx="575">
                        <c:v>2.83258858893304E-3</c:v>
                      </c:pt>
                      <c:pt idx="576">
                        <c:v>2.8835380797436702E-3</c:v>
                      </c:pt>
                      <c:pt idx="577">
                        <c:v>2.9443165303324999E-3</c:v>
                      </c:pt>
                      <c:pt idx="578">
                        <c:v>3.0123143425796698E-3</c:v>
                      </c:pt>
                      <c:pt idx="579">
                        <c:v>3.0835422170310402E-3</c:v>
                      </c:pt>
                      <c:pt idx="580">
                        <c:v>3.1530224538903898E-3</c:v>
                      </c:pt>
                      <c:pt idx="581">
                        <c:v>3.2150679537178801E-3</c:v>
                      </c:pt>
                      <c:pt idx="582">
                        <c:v>3.2640667516642499E-3</c:v>
                      </c:pt>
                      <c:pt idx="583">
                        <c:v>3.29513741807226E-3</c:v>
                      </c:pt>
                      <c:pt idx="584">
                        <c:v>3.3045823484160399E-3</c:v>
                      </c:pt>
                      <c:pt idx="585">
                        <c:v>3.29063014945574E-3</c:v>
                      </c:pt>
                      <c:pt idx="586">
                        <c:v>3.25335615516192E-3</c:v>
                      </c:pt>
                      <c:pt idx="587">
                        <c:v>3.1946497684291601E-3</c:v>
                      </c:pt>
                      <c:pt idx="588">
                        <c:v>3.1179482642032701E-3</c:v>
                      </c:pt>
                      <c:pt idx="589">
                        <c:v>3.0276931423344699E-3</c:v>
                      </c:pt>
                      <c:pt idx="590">
                        <c:v>2.92896192267058E-3</c:v>
                      </c:pt>
                      <c:pt idx="591">
                        <c:v>2.8269036930907402E-3</c:v>
                      </c:pt>
                      <c:pt idx="592">
                        <c:v>2.7263201281483899E-3</c:v>
                      </c:pt>
                      <c:pt idx="593">
                        <c:v>2.6313538077145601E-3</c:v>
                      </c:pt>
                      <c:pt idx="594">
                        <c:v>2.5452129233078701E-3</c:v>
                      </c:pt>
                      <c:pt idx="595">
                        <c:v>2.4702968199575301E-3</c:v>
                      </c:pt>
                      <c:pt idx="596">
                        <c:v>2.40797847946949E-3</c:v>
                      </c:pt>
                      <c:pt idx="597">
                        <c:v>2.3588397370121398E-3</c:v>
                      </c:pt>
                      <c:pt idx="598">
                        <c:v>2.3226727326054902E-3</c:v>
                      </c:pt>
                      <c:pt idx="599">
                        <c:v>2.29891807535194E-3</c:v>
                      </c:pt>
                      <c:pt idx="600">
                        <c:v>2.28671994380068E-3</c:v>
                      </c:pt>
                      <c:pt idx="601">
                        <c:v>2.2851698731423298E-3</c:v>
                      </c:pt>
                      <c:pt idx="602">
                        <c:v>2.29334301722169E-3</c:v>
                      </c:pt>
                      <c:pt idx="603">
                        <c:v>2.3106195479604898E-3</c:v>
                      </c:pt>
                      <c:pt idx="604">
                        <c:v>2.3364312180325299E-3</c:v>
                      </c:pt>
                      <c:pt idx="605">
                        <c:v>2.3702626747793098E-3</c:v>
                      </c:pt>
                      <c:pt idx="606">
                        <c:v>2.41146951317899E-3</c:v>
                      </c:pt>
                      <c:pt idx="607">
                        <c:v>2.4591380530318199E-3</c:v>
                      </c:pt>
                      <c:pt idx="608">
                        <c:v>2.51199783029811E-3</c:v>
                      </c:pt>
                      <c:pt idx="609">
                        <c:v>2.56829006563757E-3</c:v>
                      </c:pt>
                      <c:pt idx="610">
                        <c:v>2.6258039211231599E-3</c:v>
                      </c:pt>
                      <c:pt idx="611">
                        <c:v>2.6820803100409902E-3</c:v>
                      </c:pt>
                      <c:pt idx="612">
                        <c:v>2.7343575873168598E-3</c:v>
                      </c:pt>
                      <c:pt idx="613">
                        <c:v>2.7800242588718002E-3</c:v>
                      </c:pt>
                      <c:pt idx="614">
                        <c:v>2.8169140946462299E-3</c:v>
                      </c:pt>
                      <c:pt idx="615">
                        <c:v>2.8433261595292602E-3</c:v>
                      </c:pt>
                      <c:pt idx="616">
                        <c:v>2.8584566066596701E-3</c:v>
                      </c:pt>
                      <c:pt idx="617">
                        <c:v>2.8621545314800202E-3</c:v>
                      </c:pt>
                      <c:pt idx="618">
                        <c:v>2.8547915121175898E-3</c:v>
                      </c:pt>
                      <c:pt idx="619">
                        <c:v>2.8371805283343501E-3</c:v>
                      </c:pt>
                      <c:pt idx="620">
                        <c:v>2.8103426842413098E-3</c:v>
                      </c:pt>
                      <c:pt idx="621">
                        <c:v>2.7750327783430799E-3</c:v>
                      </c:pt>
                      <c:pt idx="622">
                        <c:v>2.7321138059000598E-3</c:v>
                      </c:pt>
                      <c:pt idx="623">
                        <c:v>2.6820748302403201E-3</c:v>
                      </c:pt>
                      <c:pt idx="624">
                        <c:v>2.6252379268027E-3</c:v>
                      </c:pt>
                      <c:pt idx="625">
                        <c:v>2.56179042938902E-3</c:v>
                      </c:pt>
                      <c:pt idx="626">
                        <c:v>2.4920721500344199E-3</c:v>
                      </c:pt>
                      <c:pt idx="627">
                        <c:v>2.4168926919272398E-3</c:v>
                      </c:pt>
                      <c:pt idx="628">
                        <c:v>2.3376732261311899E-3</c:v>
                      </c:pt>
                      <c:pt idx="629">
                        <c:v>2.2564968333166902E-3</c:v>
                      </c:pt>
                      <c:pt idx="630">
                        <c:v>2.17604479565945E-3</c:v>
                      </c:pt>
                      <c:pt idx="631">
                        <c:v>2.0994799669712002E-3</c:v>
                      </c:pt>
                      <c:pt idx="632">
                        <c:v>2.0302586198463501E-3</c:v>
                      </c:pt>
                      <c:pt idx="633">
                        <c:v>1.9717450367882799E-3</c:v>
                      </c:pt>
                      <c:pt idx="634">
                        <c:v>1.9270243760045301E-3</c:v>
                      </c:pt>
                      <c:pt idx="635">
                        <c:v>1.89844880589171E-3</c:v>
                      </c:pt>
                      <c:pt idx="636">
                        <c:v>1.88746439819155E-3</c:v>
                      </c:pt>
                      <c:pt idx="637">
                        <c:v>1.8944876379870599E-3</c:v>
                      </c:pt>
                      <c:pt idx="638">
                        <c:v>1.9188728732713E-3</c:v>
                      </c:pt>
                      <c:pt idx="639">
                        <c:v>1.9590035478526001E-3</c:v>
                      </c:pt>
                      <c:pt idx="640">
                        <c:v>2.0125729261126599E-3</c:v>
                      </c:pt>
                      <c:pt idx="641">
                        <c:v>2.0767873396874701E-3</c:v>
                      </c:pt>
                      <c:pt idx="642">
                        <c:v>2.1486150101120002E-3</c:v>
                      </c:pt>
                      <c:pt idx="643">
                        <c:v>2.2250443843486898E-3</c:v>
                      </c:pt>
                      <c:pt idx="644">
                        <c:v>2.3032476720333699E-3</c:v>
                      </c:pt>
                      <c:pt idx="645">
                        <c:v>2.38072692931124E-3</c:v>
                      </c:pt>
                      <c:pt idx="646">
                        <c:v>2.4552832580470802E-3</c:v>
                      </c:pt>
                      <c:pt idx="647">
                        <c:v>2.5248795731849698E-3</c:v>
                      </c:pt>
                      <c:pt idx="648">
                        <c:v>2.5875814526228101E-3</c:v>
                      </c:pt>
                      <c:pt idx="649">
                        <c:v>2.64139603193981E-3</c:v>
                      </c:pt>
                      <c:pt idx="650">
                        <c:v>2.6842870585538098E-3</c:v>
                      </c:pt>
                      <c:pt idx="651">
                        <c:v>2.7141402737173E-3</c:v>
                      </c:pt>
                      <c:pt idx="652">
                        <c:v>2.7291127900720301E-3</c:v>
                      </c:pt>
                      <c:pt idx="653">
                        <c:v>2.7278140399164099E-3</c:v>
                      </c:pt>
                      <c:pt idx="654">
                        <c:v>2.7095451523365399E-3</c:v>
                      </c:pt>
                      <c:pt idx="655">
                        <c:v>2.6746778318684499E-3</c:v>
                      </c:pt>
                      <c:pt idx="656">
                        <c:v>2.6247947423124001E-3</c:v>
                      </c:pt>
                      <c:pt idx="657">
                        <c:v>2.56265945963066E-3</c:v>
                      </c:pt>
                      <c:pt idx="658">
                        <c:v>2.49252862364762E-3</c:v>
                      </c:pt>
                      <c:pt idx="659">
                        <c:v>2.4195484804361502E-3</c:v>
                      </c:pt>
                      <c:pt idx="660">
                        <c:v>2.34936250000905E-3</c:v>
                      </c:pt>
                      <c:pt idx="661">
                        <c:v>2.2875709367993799E-3</c:v>
                      </c:pt>
                      <c:pt idx="662">
                        <c:v>2.23913067480887E-3</c:v>
                      </c:pt>
                      <c:pt idx="663">
                        <c:v>2.2077642999057102E-3</c:v>
                      </c:pt>
                      <c:pt idx="664">
                        <c:v>2.1955383522371998E-3</c:v>
                      </c:pt>
                      <c:pt idx="665">
                        <c:v>2.20243921541453E-3</c:v>
                      </c:pt>
                      <c:pt idx="666">
                        <c:v>2.2264898810748501E-3</c:v>
                      </c:pt>
                      <c:pt idx="667">
                        <c:v>2.26383416362139E-3</c:v>
                      </c:pt>
                      <c:pt idx="668">
                        <c:v>2.3091279627001902E-3</c:v>
                      </c:pt>
                      <c:pt idx="669">
                        <c:v>2.3561015004315801E-3</c:v>
                      </c:pt>
                      <c:pt idx="670">
                        <c:v>2.3981610599212999E-3</c:v>
                      </c:pt>
                      <c:pt idx="671">
                        <c:v>2.42901595095593E-3</c:v>
                      </c:pt>
                      <c:pt idx="672">
                        <c:v>2.4432177781024099E-3</c:v>
                      </c:pt>
                      <c:pt idx="673">
                        <c:v>2.4365988927386199E-3</c:v>
                      </c:pt>
                      <c:pt idx="674">
                        <c:v>2.4067143605207798E-3</c:v>
                      </c:pt>
                      <c:pt idx="675">
                        <c:v>2.3528823088192902E-3</c:v>
                      </c:pt>
                      <c:pt idx="676">
                        <c:v>2.27621252399391E-3</c:v>
                      </c:pt>
                      <c:pt idx="677">
                        <c:v>2.1794674876847299E-3</c:v>
                      </c:pt>
                      <c:pt idx="678">
                        <c:v>2.0668075834570699E-3</c:v>
                      </c:pt>
                      <c:pt idx="679">
                        <c:v>1.94338456342529E-3</c:v>
                      </c:pt>
                      <c:pt idx="680">
                        <c:v>1.81490347012929E-3</c:v>
                      </c:pt>
                      <c:pt idx="681">
                        <c:v>1.6871421684321801E-3</c:v>
                      </c:pt>
                      <c:pt idx="682">
                        <c:v>1.56552626021301E-3</c:v>
                      </c:pt>
                      <c:pt idx="683">
                        <c:v>1.4548281078282099E-3</c:v>
                      </c:pt>
                      <c:pt idx="684">
                        <c:v>1.35894347893046E-3</c:v>
                      </c:pt>
                      <c:pt idx="685">
                        <c:v>1.2807634747322601E-3</c:v>
                      </c:pt>
                      <c:pt idx="686">
                        <c:v>1.2222258468004099E-3</c:v>
                      </c:pt>
                      <c:pt idx="687">
                        <c:v>1.18439565120399E-3</c:v>
                      </c:pt>
                      <c:pt idx="688">
                        <c:v>1.16802975266666E-3</c:v>
                      </c:pt>
                      <c:pt idx="689">
                        <c:v>1.1732651897077299E-3</c:v>
                      </c:pt>
                      <c:pt idx="690">
                        <c:v>1.1999185096298499E-3</c:v>
                      </c:pt>
                      <c:pt idx="691">
                        <c:v>1.24752818596169E-3</c:v>
                      </c:pt>
                      <c:pt idx="692">
                        <c:v>1.31495990826792E-3</c:v>
                      </c:pt>
                      <c:pt idx="693">
                        <c:v>1.4008503696940301E-3</c:v>
                      </c:pt>
                      <c:pt idx="694">
                        <c:v>1.50319153941465E-3</c:v>
                      </c:pt>
                      <c:pt idx="695">
                        <c:v>1.6193596265592801E-3</c:v>
                      </c:pt>
                      <c:pt idx="696">
                        <c:v>1.7463094568688699E-3</c:v>
                      </c:pt>
                      <c:pt idx="697">
                        <c:v>1.8808851396882799E-3</c:v>
                      </c:pt>
                      <c:pt idx="698">
                        <c:v>2.0198867515297701E-3</c:v>
                      </c:pt>
                      <c:pt idx="699">
                        <c:v>2.16077327475739E-3</c:v>
                      </c:pt>
                      <c:pt idx="700">
                        <c:v>2.3018118182510901E-3</c:v>
                      </c:pt>
                      <c:pt idx="701">
                        <c:v>2.4420447786265998E-3</c:v>
                      </c:pt>
                      <c:pt idx="702">
                        <c:v>2.5811082611606599E-3</c:v>
                      </c:pt>
                      <c:pt idx="703">
                        <c:v>2.7188587619327901E-3</c:v>
                      </c:pt>
                      <c:pt idx="704">
                        <c:v>2.8548147657052598E-3</c:v>
                      </c:pt>
                      <c:pt idx="705">
                        <c:v>2.9880630288151399E-3</c:v>
                      </c:pt>
                      <c:pt idx="706">
                        <c:v>3.1166197476246498E-3</c:v>
                      </c:pt>
                      <c:pt idx="707">
                        <c:v>3.2376537162467599E-3</c:v>
                      </c:pt>
                      <c:pt idx="708">
                        <c:v>3.3476890392727301E-3</c:v>
                      </c:pt>
                      <c:pt idx="709">
                        <c:v>3.4434637858047298E-3</c:v>
                      </c:pt>
                      <c:pt idx="710">
                        <c:v>3.52242784761163E-3</c:v>
                      </c:pt>
                      <c:pt idx="711">
                        <c:v>3.58328954839805E-3</c:v>
                      </c:pt>
                      <c:pt idx="712">
                        <c:v>3.62636430315322E-3</c:v>
                      </c:pt>
                      <c:pt idx="713">
                        <c:v>3.6534891210037801E-3</c:v>
                      </c:pt>
                      <c:pt idx="714">
                        <c:v>3.6677534218255898E-3</c:v>
                      </c:pt>
                      <c:pt idx="715">
                        <c:v>3.6729361866906902E-3</c:v>
                      </c:pt>
                      <c:pt idx="716">
                        <c:v>3.6728833545891701E-3</c:v>
                      </c:pt>
                      <c:pt idx="717">
                        <c:v>3.6711282847169701E-3</c:v>
                      </c:pt>
                      <c:pt idx="718">
                        <c:v>3.6707009058423901E-3</c:v>
                      </c:pt>
                      <c:pt idx="719">
                        <c:v>3.6740422370769199E-3</c:v>
                      </c:pt>
                      <c:pt idx="720">
                        <c:v>3.6833365948658599E-3</c:v>
                      </c:pt>
                      <c:pt idx="721">
                        <c:v>3.7006207695328098E-3</c:v>
                      </c:pt>
                      <c:pt idx="722">
                        <c:v>3.7279013487384102E-3</c:v>
                      </c:pt>
                      <c:pt idx="723">
                        <c:v>3.76689121891632E-3</c:v>
                      </c:pt>
                      <c:pt idx="724">
                        <c:v>3.8185350609705902E-3</c:v>
                      </c:pt>
                      <c:pt idx="725">
                        <c:v>3.88241330449083E-3</c:v>
                      </c:pt>
                      <c:pt idx="726">
                        <c:v>3.9561793047351596E-3</c:v>
                      </c:pt>
                      <c:pt idx="727">
                        <c:v>4.0352445903515301E-3</c:v>
                      </c:pt>
                      <c:pt idx="728">
                        <c:v>4.1129299640914304E-3</c:v>
                      </c:pt>
                      <c:pt idx="729">
                        <c:v>4.1808968550323703E-3</c:v>
                      </c:pt>
                      <c:pt idx="730">
                        <c:v>4.2303723579579598E-3</c:v>
                      </c:pt>
                      <c:pt idx="731">
                        <c:v>4.2532163909841303E-3</c:v>
                      </c:pt>
                      <c:pt idx="732">
                        <c:v>4.2431603270928504E-3</c:v>
                      </c:pt>
                      <c:pt idx="733">
                        <c:v>4.1966920320808598E-3</c:v>
                      </c:pt>
                      <c:pt idx="734">
                        <c:v>4.1134772497511997E-3</c:v>
                      </c:pt>
                      <c:pt idx="735">
                        <c:v>3.9965021755872096E-3</c:v>
                      </c:pt>
                      <c:pt idx="736">
                        <c:v>3.85155315209312E-3</c:v>
                      </c:pt>
                      <c:pt idx="737">
                        <c:v>3.68617768482698E-3</c:v>
                      </c:pt>
                      <c:pt idx="738">
                        <c:v>3.50889957273151E-3</c:v>
                      </c:pt>
                      <c:pt idx="739">
                        <c:v>3.3281693333991401E-3</c:v>
                      </c:pt>
                      <c:pt idx="740">
                        <c:v>3.1518762046697899E-3</c:v>
                      </c:pt>
                      <c:pt idx="741">
                        <c:v>2.9868067818978401E-3</c:v>
                      </c:pt>
                      <c:pt idx="742">
                        <c:v>2.8382258200743298E-3</c:v>
                      </c:pt>
                      <c:pt idx="743">
                        <c:v>2.71017555033218E-3</c:v>
                      </c:pt>
                      <c:pt idx="744">
                        <c:v>2.6053736279581801E-3</c:v>
                      </c:pt>
                      <c:pt idx="745">
                        <c:v>2.5254733151023698E-3</c:v>
                      </c:pt>
                      <c:pt idx="746">
                        <c:v>2.4710409778596798E-3</c:v>
                      </c:pt>
                      <c:pt idx="747">
                        <c:v>2.4417622850797199E-3</c:v>
                      </c:pt>
                      <c:pt idx="748">
                        <c:v>2.4367664241499798E-3</c:v>
                      </c:pt>
                      <c:pt idx="749">
                        <c:v>2.4544176475037602E-3</c:v>
                      </c:pt>
                      <c:pt idx="750">
                        <c:v>2.4926918867945302E-3</c:v>
                      </c:pt>
                      <c:pt idx="751">
                        <c:v>2.5493874308414499E-3</c:v>
                      </c:pt>
                      <c:pt idx="752">
                        <c:v>2.6220759083798498E-3</c:v>
                      </c:pt>
                      <c:pt idx="753">
                        <c:v>2.70818246432889E-3</c:v>
                      </c:pt>
                      <c:pt idx="754">
                        <c:v>2.8050928662604899E-3</c:v>
                      </c:pt>
                      <c:pt idx="755">
                        <c:v>2.9106722445051401E-3</c:v>
                      </c:pt>
                      <c:pt idx="756">
                        <c:v>3.02268084449319E-3</c:v>
                      </c:pt>
                      <c:pt idx="757">
                        <c:v>3.1391296041015501E-3</c:v>
                      </c:pt>
                      <c:pt idx="758">
                        <c:v>3.2582649006534501E-3</c:v>
                      </c:pt>
                      <c:pt idx="759">
                        <c:v>3.3784777891864202E-3</c:v>
                      </c:pt>
                      <c:pt idx="760">
                        <c:v>3.4982650146144598E-3</c:v>
                      </c:pt>
                      <c:pt idx="761">
                        <c:v>3.6160504163515101E-3</c:v>
                      </c:pt>
                      <c:pt idx="762">
                        <c:v>3.73001432034806E-3</c:v>
                      </c:pt>
                      <c:pt idx="763">
                        <c:v>3.8380283716009898E-3</c:v>
                      </c:pt>
                      <c:pt idx="764">
                        <c:v>3.9374814487031498E-3</c:v>
                      </c:pt>
                      <c:pt idx="765">
                        <c:v>4.0249506401523697E-3</c:v>
                      </c:pt>
                      <c:pt idx="766">
                        <c:v>4.0970688044719896E-3</c:v>
                      </c:pt>
                      <c:pt idx="767">
                        <c:v>4.14998187171009E-3</c:v>
                      </c:pt>
                      <c:pt idx="768">
                        <c:v>4.1797667150973404E-3</c:v>
                      </c:pt>
                      <c:pt idx="769">
                        <c:v>4.1831404846666897E-3</c:v>
                      </c:pt>
                      <c:pt idx="770">
                        <c:v>4.1569275509528202E-3</c:v>
                      </c:pt>
                      <c:pt idx="771">
                        <c:v>4.0993763836690497E-3</c:v>
                      </c:pt>
                      <c:pt idx="772">
                        <c:v>4.0100038702140604E-3</c:v>
                      </c:pt>
                      <c:pt idx="773">
                        <c:v>3.8895898700906698E-3</c:v>
                      </c:pt>
                      <c:pt idx="774">
                        <c:v>3.74069599789919E-3</c:v>
                      </c:pt>
                      <c:pt idx="775">
                        <c:v>3.5669780538080901E-3</c:v>
                      </c:pt>
                      <c:pt idx="776">
                        <c:v>3.3729997935874499E-3</c:v>
                      </c:pt>
                      <c:pt idx="777">
                        <c:v>3.1639384619079002E-3</c:v>
                      </c:pt>
                      <c:pt idx="778">
                        <c:v>2.9449840344839902E-3</c:v>
                      </c:pt>
                      <c:pt idx="779">
                        <c:v>2.7211751910275802E-3</c:v>
                      </c:pt>
                      <c:pt idx="780">
                        <c:v>2.4970256456331801E-3</c:v>
                      </c:pt>
                      <c:pt idx="781">
                        <c:v>2.276221595065E-3</c:v>
                      </c:pt>
                      <c:pt idx="782">
                        <c:v>2.06165749175474E-3</c:v>
                      </c:pt>
                      <c:pt idx="783">
                        <c:v>1.85519995877277E-3</c:v>
                      </c:pt>
                      <c:pt idx="784">
                        <c:v>1.6582733142307599E-3</c:v>
                      </c:pt>
                      <c:pt idx="785">
                        <c:v>1.4718042183959499E-3</c:v>
                      </c:pt>
                      <c:pt idx="786">
                        <c:v>1.2965265596348401E-3</c:v>
                      </c:pt>
                      <c:pt idx="787">
                        <c:v>1.13318435238612E-3</c:v>
                      </c:pt>
                      <c:pt idx="788">
                        <c:v>9.8272393705818497E-4</c:v>
                      </c:pt>
                      <c:pt idx="789">
                        <c:v>8.4649832496184996E-4</c:v>
                      </c:pt>
                      <c:pt idx="790">
                        <c:v>7.26094831854869E-4</c:v>
                      </c:pt>
                      <c:pt idx="791">
                        <c:v>6.2351477728012496E-4</c:v>
                      </c:pt>
                      <c:pt idx="792">
                        <c:v>5.4108621306370695E-4</c:v>
                      </c:pt>
                      <c:pt idx="793">
                        <c:v>4.8117361209159897E-4</c:v>
                      </c:pt>
                      <c:pt idx="794">
                        <c:v>4.45885264418983E-4</c:v>
                      </c:pt>
                      <c:pt idx="795">
                        <c:v>4.36742384502596E-4</c:v>
                      </c:pt>
                      <c:pt idx="796">
                        <c:v>4.5436378603153001E-4</c:v>
                      </c:pt>
                      <c:pt idx="797">
                        <c:v>4.9823692958334204E-4</c:v>
                      </c:pt>
                      <c:pt idx="798">
                        <c:v>5.6607247744499796E-4</c:v>
                      </c:pt>
                      <c:pt idx="799">
                        <c:v>6.5402598858239002E-4</c:v>
                      </c:pt>
                      <c:pt idx="800">
                        <c:v>7.5711240560285002E-4</c:v>
                      </c:pt>
                      <c:pt idx="801">
                        <c:v>8.6881991213260496E-4</c:v>
                      </c:pt>
                      <c:pt idx="802">
                        <c:v>9.8182306102901598E-4</c:v>
                      </c:pt>
                      <c:pt idx="803">
                        <c:v>1.08846994798999E-3</c:v>
                      </c:pt>
                      <c:pt idx="804">
                        <c:v>1.1815858053012701E-3</c:v>
                      </c:pt>
                      <c:pt idx="805">
                        <c:v>1.25514211055507E-3</c:v>
                      </c:pt>
                      <c:pt idx="806">
                        <c:v>1.3048388522308801E-3</c:v>
                      </c:pt>
                      <c:pt idx="807">
                        <c:v>1.32866329787899E-3</c:v>
                      </c:pt>
                      <c:pt idx="808">
                        <c:v>1.3269974271109201E-3</c:v>
                      </c:pt>
                      <c:pt idx="809">
                        <c:v>1.3025798159981899E-3</c:v>
                      </c:pt>
                      <c:pt idx="810">
                        <c:v>1.26008287647235E-3</c:v>
                      </c:pt>
                      <c:pt idx="811">
                        <c:v>1.2054965729359E-3</c:v>
                      </c:pt>
                      <c:pt idx="812">
                        <c:v>1.1453254660175401E-3</c:v>
                      </c:pt>
                      <c:pt idx="813">
                        <c:v>1.0855628622479E-3</c:v>
                      </c:pt>
                      <c:pt idx="814">
                        <c:v>1.03118076437243E-3</c:v>
                      </c:pt>
                      <c:pt idx="815">
                        <c:v>9.8550751224669498E-4</c:v>
                      </c:pt>
                      <c:pt idx="816">
                        <c:v>9.4996094101707797E-4</c:v>
                      </c:pt>
                      <c:pt idx="817">
                        <c:v>9.2417817561241697E-4</c:v>
                      </c:pt>
                      <c:pt idx="818">
                        <c:v>9.0645640924316196E-4</c:v>
                      </c:pt>
                      <c:pt idx="819">
                        <c:v>8.9434550880471901E-4</c:v>
                      </c:pt>
                      <c:pt idx="820">
                        <c:v>8.8539418228794804E-4</c:v>
                      </c:pt>
                      <c:pt idx="821">
                        <c:v>8.7776451925887598E-4</c:v>
                      </c:pt>
                      <c:pt idx="822">
                        <c:v>8.7072889536512902E-4</c:v>
                      </c:pt>
                      <c:pt idx="823">
                        <c:v>8.6483945347819505E-4</c:v>
                      </c:pt>
                      <c:pt idx="824">
                        <c:v>8.6197383622932399E-4</c:v>
                      </c:pt>
                      <c:pt idx="825">
                        <c:v>8.6486511211349203E-4</c:v>
                      </c:pt>
                      <c:pt idx="826">
                        <c:v>8.7651301759866102E-4</c:v>
                      </c:pt>
                      <c:pt idx="827">
                        <c:v>8.99540975662093E-4</c:v>
                      </c:pt>
                      <c:pt idx="828">
                        <c:v>9.3562631867854303E-4</c:v>
                      </c:pt>
                      <c:pt idx="829">
                        <c:v>9.8501716921290598E-4</c:v>
                      </c:pt>
                      <c:pt idx="830">
                        <c:v>1.0463348106093901E-3</c:v>
                      </c:pt>
                      <c:pt idx="831">
                        <c:v>1.11669364686857E-3</c:v>
                      </c:pt>
                      <c:pt idx="832">
                        <c:v>1.19202229910367E-3</c:v>
                      </c:pt>
                      <c:pt idx="833">
                        <c:v>1.26761740345161E-3</c:v>
                      </c:pt>
                      <c:pt idx="834">
                        <c:v>1.3388024751540899E-3</c:v>
                      </c:pt>
                      <c:pt idx="835">
                        <c:v>1.4014540083685399E-3</c:v>
                      </c:pt>
                      <c:pt idx="836">
                        <c:v>1.4526193982506101E-3</c:v>
                      </c:pt>
                      <c:pt idx="837">
                        <c:v>1.4905794903403301E-3</c:v>
                      </c:pt>
                      <c:pt idx="838">
                        <c:v>1.5149150994364601E-3</c:v>
                      </c:pt>
                      <c:pt idx="839">
                        <c:v>1.52654001182741E-3</c:v>
                      </c:pt>
                      <c:pt idx="840">
                        <c:v>1.5272259589360099E-3</c:v>
                      </c:pt>
                      <c:pt idx="841">
                        <c:v>1.5195015400861201E-3</c:v>
                      </c:pt>
                      <c:pt idx="842">
                        <c:v>1.50599168259738E-3</c:v>
                      </c:pt>
                      <c:pt idx="843">
                        <c:v>1.48987876106472E-3</c:v>
                      </c:pt>
                      <c:pt idx="844">
                        <c:v>1.47440348891929E-3</c:v>
                      </c:pt>
                      <c:pt idx="845">
                        <c:v>1.46282658332621E-3</c:v>
                      </c:pt>
                      <c:pt idx="846">
                        <c:v>1.4584596124954099E-3</c:v>
                      </c:pt>
                      <c:pt idx="847">
                        <c:v>1.46449639526793E-3</c:v>
                      </c:pt>
                      <c:pt idx="848">
                        <c:v>1.4837537602212199E-3</c:v>
                      </c:pt>
                      <c:pt idx="849">
                        <c:v>1.5184039466311699E-3</c:v>
                      </c:pt>
                      <c:pt idx="850">
                        <c:v>1.5696445062006201E-3</c:v>
                      </c:pt>
                      <c:pt idx="851">
                        <c:v>1.6371617436830199E-3</c:v>
                      </c:pt>
                      <c:pt idx="852">
                        <c:v>1.7187652483152799E-3</c:v>
                      </c:pt>
                      <c:pt idx="853">
                        <c:v>1.81057036711113E-3</c:v>
                      </c:pt>
                      <c:pt idx="854">
                        <c:v>1.90689117082471E-3</c:v>
                      </c:pt>
                      <c:pt idx="855">
                        <c:v>2.0008026933716499E-3</c:v>
                      </c:pt>
                      <c:pt idx="856">
                        <c:v>2.08489925541217E-3</c:v>
                      </c:pt>
                      <c:pt idx="857">
                        <c:v>2.1522176590784898E-3</c:v>
                      </c:pt>
                      <c:pt idx="858">
                        <c:v>2.19716110040801E-3</c:v>
                      </c:pt>
                      <c:pt idx="859">
                        <c:v>2.2161136667441599E-3</c:v>
                      </c:pt>
                      <c:pt idx="860">
                        <c:v>2.2080694968671199E-3</c:v>
                      </c:pt>
                      <c:pt idx="861">
                        <c:v>2.1746479908247699E-3</c:v>
                      </c:pt>
                      <c:pt idx="862">
                        <c:v>2.1199214771103298E-3</c:v>
                      </c:pt>
                      <c:pt idx="863">
                        <c:v>2.0496105993748799E-3</c:v>
                      </c:pt>
                      <c:pt idx="864">
                        <c:v>1.9706386931159902E-3</c:v>
                      </c:pt>
                      <c:pt idx="865">
                        <c:v>1.89021004947835E-3</c:v>
                      </c:pt>
                      <c:pt idx="866">
                        <c:v>1.81499598627442E-3</c:v>
                      </c:pt>
                      <c:pt idx="867">
                        <c:v>1.75073019329692E-3</c:v>
                      </c:pt>
                      <c:pt idx="868">
                        <c:v>1.7016779884265799E-3</c:v>
                      </c:pt>
                      <c:pt idx="869">
                        <c:v>1.6703951278709899E-3</c:v>
                      </c:pt>
                      <c:pt idx="870">
                        <c:v>1.65763281607644E-3</c:v>
                      </c:pt>
                      <c:pt idx="871">
                        <c:v>1.6625382943747399E-3</c:v>
                      </c:pt>
                      <c:pt idx="872">
                        <c:v>1.68273367048373E-3</c:v>
                      </c:pt>
                      <c:pt idx="873">
                        <c:v>1.71474314546275E-3</c:v>
                      </c:pt>
                      <c:pt idx="874">
                        <c:v>1.75430876955442E-3</c:v>
                      </c:pt>
                      <c:pt idx="875">
                        <c:v>1.7967844289070399E-3</c:v>
                      </c:pt>
                      <c:pt idx="876">
                        <c:v>1.8375744249460599E-3</c:v>
                      </c:pt>
                      <c:pt idx="877">
                        <c:v>1.8725522577221401E-3</c:v>
                      </c:pt>
                      <c:pt idx="878">
                        <c:v>1.89839606756975E-3</c:v>
                      </c:pt>
                      <c:pt idx="879">
                        <c:v>1.9128933760127699E-3</c:v>
                      </c:pt>
                      <c:pt idx="880">
                        <c:v>1.9151065249794999E-3</c:v>
                      </c:pt>
                      <c:pt idx="881">
                        <c:v>1.90524649999432E-3</c:v>
                      </c:pt>
                      <c:pt idx="882">
                        <c:v>1.8845332377171601E-3</c:v>
                      </c:pt>
                      <c:pt idx="883">
                        <c:v>1.8548699652763401E-3</c:v>
                      </c:pt>
                      <c:pt idx="884">
                        <c:v>1.8185265268839299E-3</c:v>
                      </c:pt>
                      <c:pt idx="885">
                        <c:v>1.77777653422438E-3</c:v>
                      </c:pt>
                      <c:pt idx="886">
                        <c:v>1.73467702859187E-3</c:v>
                      </c:pt>
                      <c:pt idx="887">
                        <c:v>1.6908479970673899E-3</c:v>
                      </c:pt>
                      <c:pt idx="888">
                        <c:v>1.6474710725888401E-3</c:v>
                      </c:pt>
                      <c:pt idx="889">
                        <c:v>1.60535399311136E-3</c:v>
                      </c:pt>
                      <c:pt idx="890">
                        <c:v>1.5651146172660901E-3</c:v>
                      </c:pt>
                      <c:pt idx="891">
                        <c:v>1.52732364125584E-3</c:v>
                      </c:pt>
                      <c:pt idx="892">
                        <c:v>1.4929853457533999E-3</c:v>
                      </c:pt>
                      <c:pt idx="893">
                        <c:v>1.46315433824707E-3</c:v>
                      </c:pt>
                      <c:pt idx="894">
                        <c:v>1.43922793719455E-3</c:v>
                      </c:pt>
                      <c:pt idx="895">
                        <c:v>1.4229138541594201E-3</c:v>
                      </c:pt>
                      <c:pt idx="896">
                        <c:v>1.4157484135994701E-3</c:v>
                      </c:pt>
                      <c:pt idx="897">
                        <c:v>1.4194669216462999E-3</c:v>
                      </c:pt>
                      <c:pt idx="898">
                        <c:v>1.4355690269658699E-3</c:v>
                      </c:pt>
                      <c:pt idx="899">
                        <c:v>1.4650841549355301E-3</c:v>
                      </c:pt>
                      <c:pt idx="900">
                        <c:v>1.50840395635147E-3</c:v>
                      </c:pt>
                      <c:pt idx="901">
                        <c:v>1.5652421944538199E-3</c:v>
                      </c:pt>
                      <c:pt idx="902">
                        <c:v>1.63451854295533E-3</c:v>
                      </c:pt>
                      <c:pt idx="903">
                        <c:v>1.7143811055958099E-3</c:v>
                      </c:pt>
                      <c:pt idx="904">
                        <c:v>1.80218288150058E-3</c:v>
                      </c:pt>
                      <c:pt idx="905">
                        <c:v>1.8948191891389799E-3</c:v>
                      </c:pt>
                      <c:pt idx="906">
                        <c:v>1.98866789386644E-3</c:v>
                      </c:pt>
                      <c:pt idx="907">
                        <c:v>2.0798558695064302E-3</c:v>
                      </c:pt>
                      <c:pt idx="908">
                        <c:v>2.1644445007303098E-3</c:v>
                      </c:pt>
                      <c:pt idx="909">
                        <c:v>2.2386470330145901E-3</c:v>
                      </c:pt>
                      <c:pt idx="910">
                        <c:v>2.29906791161079E-3</c:v>
                      </c:pt>
                      <c:pt idx="911">
                        <c:v>2.3425849247474899E-3</c:v>
                      </c:pt>
                      <c:pt idx="912">
                        <c:v>2.36702773307426E-3</c:v>
                      </c:pt>
                      <c:pt idx="913">
                        <c:v>2.3708005472636599E-3</c:v>
                      </c:pt>
                      <c:pt idx="914">
                        <c:v>2.3531044922758299E-3</c:v>
                      </c:pt>
                      <c:pt idx="915">
                        <c:v>2.3137988813181801E-3</c:v>
                      </c:pt>
                      <c:pt idx="916">
                        <c:v>2.25348976754336E-3</c:v>
                      </c:pt>
                      <c:pt idx="917">
                        <c:v>2.1733534733471599E-3</c:v>
                      </c:pt>
                      <c:pt idx="918">
                        <c:v>2.0752291175834699E-3</c:v>
                      </c:pt>
                      <c:pt idx="919">
                        <c:v>1.96173300020459E-3</c:v>
                      </c:pt>
                      <c:pt idx="920">
                        <c:v>1.8360349769624899E-3</c:v>
                      </c:pt>
                      <c:pt idx="921">
                        <c:v>1.7020298346143001E-3</c:v>
                      </c:pt>
                      <c:pt idx="922">
                        <c:v>1.56401872085534E-3</c:v>
                      </c:pt>
                      <c:pt idx="923">
                        <c:v>1.4270409396831901E-3</c:v>
                      </c:pt>
                      <c:pt idx="924">
                        <c:v>1.2965033858619399E-3</c:v>
                      </c:pt>
                      <c:pt idx="925">
                        <c:v>1.17794458871763E-3</c:v>
                      </c:pt>
                      <c:pt idx="926">
                        <c:v>1.0766263478605E-3</c:v>
                      </c:pt>
                      <c:pt idx="927">
                        <c:v>9.9718247759621897E-4</c:v>
                      </c:pt>
                      <c:pt idx="928">
                        <c:v>9.43414848762675E-4</c:v>
                      </c:pt>
                      <c:pt idx="929">
                        <c:v>9.1785628582219099E-4</c:v>
                      </c:pt>
                      <c:pt idx="930">
                        <c:v>9.2151647784177802E-4</c:v>
                      </c:pt>
                      <c:pt idx="931">
                        <c:v>9.5372949424694703E-4</c:v>
                      </c:pt>
                      <c:pt idx="932">
                        <c:v>1.01213430486758E-3</c:v>
                      </c:pt>
                      <c:pt idx="933">
                        <c:v>1.0928090039523399E-3</c:v>
                      </c:pt>
                      <c:pt idx="934">
                        <c:v>1.1904790003287799E-3</c:v>
                      </c:pt>
                      <c:pt idx="935">
                        <c:v>1.2988477697637099E-3</c:v>
                      </c:pt>
                      <c:pt idx="936">
                        <c:v>1.4115130571120799E-3</c:v>
                      </c:pt>
                      <c:pt idx="937">
                        <c:v>1.52218357569397E-3</c:v>
                      </c:pt>
                      <c:pt idx="938">
                        <c:v>1.6254239063699699E-3</c:v>
                      </c:pt>
                      <c:pt idx="939">
                        <c:v>1.7170899282531701E-3</c:v>
                      </c:pt>
                      <c:pt idx="940">
                        <c:v>1.79473895451147E-3</c:v>
                      </c:pt>
                      <c:pt idx="941">
                        <c:v>1.8576466968675399E-3</c:v>
                      </c:pt>
                      <c:pt idx="942">
                        <c:v>1.90661797491838E-3</c:v>
                      </c:pt>
                      <c:pt idx="943">
                        <c:v>1.9435787786785601E-3</c:v>
                      </c:pt>
                      <c:pt idx="944">
                        <c:v>1.9708122810664398E-3</c:v>
                      </c:pt>
                      <c:pt idx="945">
                        <c:v>1.99038771324488E-3</c:v>
                      </c:pt>
                      <c:pt idx="946">
                        <c:v>2.0035572911988099E-3</c:v>
                      </c:pt>
                      <c:pt idx="947">
                        <c:v>2.0100505308858299E-3</c:v>
                      </c:pt>
                      <c:pt idx="948">
                        <c:v>2.0089360694945601E-3</c:v>
                      </c:pt>
                      <c:pt idx="949">
                        <c:v>1.9979898471830702E-3</c:v>
                      </c:pt>
                      <c:pt idx="950">
                        <c:v>1.9745155069001599E-3</c:v>
                      </c:pt>
                      <c:pt idx="951">
                        <c:v>1.93566720200314E-3</c:v>
                      </c:pt>
                      <c:pt idx="952">
                        <c:v>1.87928715269499E-3</c:v>
                      </c:pt>
                      <c:pt idx="953">
                        <c:v>1.8043222435283101E-3</c:v>
                      </c:pt>
                      <c:pt idx="954">
                        <c:v>1.71103296601658E-3</c:v>
                      </c:pt>
                      <c:pt idx="955">
                        <c:v>1.6010936895703601E-3</c:v>
                      </c:pt>
                      <c:pt idx="956">
                        <c:v>1.4773863728306999E-3</c:v>
                      </c:pt>
                      <c:pt idx="957">
                        <c:v>1.34364830471724E-3</c:v>
                      </c:pt>
                      <c:pt idx="958">
                        <c:v>1.2040998386520299E-3</c:v>
                      </c:pt>
                      <c:pt idx="959">
                        <c:v>1.0630156163001299E-3</c:v>
                      </c:pt>
                      <c:pt idx="960">
                        <c:v>9.2418826661594899E-4</c:v>
                      </c:pt>
                      <c:pt idx="961">
                        <c:v>7.9086287079129403E-4</c:v>
                      </c:pt>
                      <c:pt idx="962">
                        <c:v>6.6556520196426401E-4</c:v>
                      </c:pt>
                      <c:pt idx="963">
                        <c:v>5.4998844880891598E-4</c:v>
                      </c:pt>
                      <c:pt idx="964">
                        <c:v>4.45080609708806E-4</c:v>
                      </c:pt>
                      <c:pt idx="965">
                        <c:v>3.51210120301364E-4</c:v>
                      </c:pt>
                      <c:pt idx="966">
                        <c:v>2.6831868886884503E-4</c:v>
                      </c:pt>
                      <c:pt idx="967">
                        <c:v>1.9622870699882399E-4</c:v>
                      </c:pt>
                      <c:pt idx="968">
                        <c:v>1.34829386028976E-4</c:v>
                      </c:pt>
                      <c:pt idx="969" formatCode="0.00E+00">
                        <c:v>8.40436204259403E-5</c:v>
                      </c:pt>
                      <c:pt idx="970" formatCode="0.00E+00">
                        <c:v>4.3963103727996697E-5</c:v>
                      </c:pt>
                      <c:pt idx="971" formatCode="0.00E+00">
                        <c:v>1.45179978030255E-5</c:v>
                      </c:pt>
                      <c:pt idx="972" formatCode="0.00E+00">
                        <c:v>-4.1955702007268301E-6</c:v>
                      </c:pt>
                      <c:pt idx="973" formatCode="0.00E+00">
                        <c:v>-1.23127717166529E-5</c:v>
                      </c:pt>
                      <c:pt idx="974" formatCode="0.00E+00">
                        <c:v>-1.02501181634459E-5</c:v>
                      </c:pt>
                      <c:pt idx="975" formatCode="0.00E+00">
                        <c:v>1.3811893022644301E-6</c:v>
                      </c:pt>
                      <c:pt idx="976" formatCode="0.00E+00">
                        <c:v>2.1751313206175001E-5</c:v>
                      </c:pt>
                      <c:pt idx="977" formatCode="0.00E+00">
                        <c:v>4.9890464307470603E-5</c:v>
                      </c:pt>
                      <c:pt idx="978" formatCode="0.00E+00">
                        <c:v>8.48888485830399E-5</c:v>
                      </c:pt>
                      <c:pt idx="979">
                        <c:v>1.2607366512432501E-4</c:v>
                      </c:pt>
                      <c:pt idx="980">
                        <c:v>1.7292440638275999E-4</c:v>
                      </c:pt>
                      <c:pt idx="981">
                        <c:v>2.25096648291882E-4</c:v>
                      </c:pt>
                      <c:pt idx="982">
                        <c:v>2.8223878420136002E-4</c:v>
                      </c:pt>
                      <c:pt idx="983">
                        <c:v>3.4398643350218397E-4</c:v>
                      </c:pt>
                      <c:pt idx="984">
                        <c:v>4.0946800177137598E-4</c:v>
                      </c:pt>
                      <c:pt idx="985">
                        <c:v>4.7719069557808401E-4</c:v>
                      </c:pt>
                      <c:pt idx="986">
                        <c:v>5.4498123642785304E-4</c:v>
                      </c:pt>
                      <c:pt idx="987">
                        <c:v>6.1005579425343795E-4</c:v>
                      </c:pt>
                      <c:pt idx="988">
                        <c:v>6.6926549104894396E-4</c:v>
                      </c:pt>
                      <c:pt idx="989">
                        <c:v>7.1950958549656498E-4</c:v>
                      </c:pt>
                      <c:pt idx="990">
                        <c:v>7.5805962652056801E-4</c:v>
                      </c:pt>
                      <c:pt idx="991">
                        <c:v>7.8302672626661795E-4</c:v>
                      </c:pt>
                      <c:pt idx="992">
                        <c:v>7.9347118264210697E-4</c:v>
                      </c:pt>
                      <c:pt idx="993">
                        <c:v>7.8989136321851096E-4</c:v>
                      </c:pt>
                      <c:pt idx="994">
                        <c:v>7.7407521607282602E-4</c:v>
                      </c:pt>
                      <c:pt idx="995">
                        <c:v>7.4896671594949598E-4</c:v>
                      </c:pt>
                      <c:pt idx="996">
                        <c:v>7.1853435943990596E-4</c:v>
                      </c:pt>
                      <c:pt idx="997">
                        <c:v>6.8717863559656105E-4</c:v>
                      </c:pt>
                      <c:pt idx="998">
                        <c:v>6.5974535825700804E-4</c:v>
                      </c:pt>
                      <c:pt idx="999">
                        <c:v>6.4092965373781295E-4</c:v>
                      </c:pt>
                      <c:pt idx="1000">
                        <c:v>6.3482394415514303E-4</c:v>
                      </c:pt>
                      <c:pt idx="1001">
                        <c:v>6.4451670278369998E-4</c:v>
                      </c:pt>
                      <c:pt idx="1002">
                        <c:v>6.71596971701427E-4</c:v>
                      </c:pt>
                      <c:pt idx="1003">
                        <c:v>7.1607037853198903E-4</c:v>
                      </c:pt>
                      <c:pt idx="1004">
                        <c:v>7.7600502714852699E-4</c:v>
                      </c:pt>
                      <c:pt idx="1005">
                        <c:v>8.4759363111508999E-4</c:v>
                      </c:pt>
                      <c:pt idx="1006">
                        <c:v>9.2547208304308098E-4</c:v>
                      </c:pt>
                      <c:pt idx="1007">
                        <c:v>1.0032147472434699E-3</c:v>
                      </c:pt>
                      <c:pt idx="1008">
                        <c:v>1.0740476761974399E-3</c:v>
                      </c:pt>
                      <c:pt idx="1009">
                        <c:v>1.1316702174285101E-3</c:v>
                      </c:pt>
                      <c:pt idx="1010">
                        <c:v>1.1709071651544E-3</c:v>
                      </c:pt>
                      <c:pt idx="1011">
                        <c:v>1.1885891057960599E-3</c:v>
                      </c:pt>
                      <c:pt idx="1012">
                        <c:v>1.1835758011141499E-3</c:v>
                      </c:pt>
                      <c:pt idx="1013">
                        <c:v>1.1568641636844901E-3</c:v>
                      </c:pt>
                      <c:pt idx="1014">
                        <c:v>1.1113238307885599E-3</c:v>
                      </c:pt>
                      <c:pt idx="1015">
                        <c:v>1.051124859116E-3</c:v>
                      </c:pt>
                      <c:pt idx="1016">
                        <c:v>9.8113301856752309E-4</c:v>
                      </c:pt>
                      <c:pt idx="1017">
                        <c:v>9.0614596492716597E-4</c:v>
                      </c:pt>
                      <c:pt idx="1018">
                        <c:v>8.3056517185820401E-4</c:v>
                      </c:pt>
                      <c:pt idx="1019">
                        <c:v>7.57920680273827E-4</c:v>
                      </c:pt>
                      <c:pt idx="1020">
                        <c:v>6.90801570804904E-4</c:v>
                      </c:pt>
                      <c:pt idx="1021">
                        <c:v>6.3087549780413399E-4</c:v>
                      </c:pt>
                      <c:pt idx="1022">
                        <c:v>5.79096247566842E-4</c:v>
                      </c:pt>
                      <c:pt idx="1023">
                        <c:v>5.3589686274141196E-4</c:v>
                      </c:pt>
                      <c:pt idx="1024">
                        <c:v>5.0153054821681898E-4</c:v>
                      </c:pt>
                      <c:pt idx="1025">
                        <c:v>4.7606720458325002E-4</c:v>
                      </c:pt>
                      <c:pt idx="1026">
                        <c:v>4.5933311497208901E-4</c:v>
                      </c:pt>
                      <c:pt idx="1027">
                        <c:v>4.5095796475145297E-4</c:v>
                      </c:pt>
                      <c:pt idx="1028">
                        <c:v>4.5016947923435499E-4</c:v>
                      </c:pt>
                      <c:pt idx="1029">
                        <c:v>4.5586268812773201E-4</c:v>
                      </c:pt>
                      <c:pt idx="1030">
                        <c:v>4.6650565310716398E-4</c:v>
                      </c:pt>
                      <c:pt idx="1031">
                        <c:v>4.8026224639679399E-4</c:v>
                      </c:pt>
                      <c:pt idx="1032">
                        <c:v>4.9501093950612095E-4</c:v>
                      </c:pt>
                      <c:pt idx="1033">
                        <c:v>5.0865702345652896E-4</c:v>
                      </c:pt>
                      <c:pt idx="1034">
                        <c:v>5.1931888710778898E-4</c:v>
                      </c:pt>
                      <c:pt idx="1035">
                        <c:v>5.2544734522808902E-4</c:v>
                      </c:pt>
                      <c:pt idx="1036">
                        <c:v>5.2603899958080901E-4</c:v>
                      </c:pt>
                      <c:pt idx="1037">
                        <c:v>5.2065880411674705E-4</c:v>
                      </c:pt>
                      <c:pt idx="1038">
                        <c:v>5.0951052410767796E-4</c:v>
                      </c:pt>
                      <c:pt idx="1039">
                        <c:v>4.9338674074390302E-4</c:v>
                      </c:pt>
                      <c:pt idx="1040">
                        <c:v>4.7356247131552103E-4</c:v>
                      </c:pt>
                      <c:pt idx="1041">
                        <c:v>4.5165831879975799E-4</c:v>
                      </c:pt>
                      <c:pt idx="1042">
                        <c:v>4.2964375344409E-4</c:v>
                      </c:pt>
                      <c:pt idx="1043">
                        <c:v>4.0952769620397102E-4</c:v>
                      </c:pt>
                      <c:pt idx="1044">
                        <c:v>3.9332375713168699E-4</c:v>
                      </c:pt>
                      <c:pt idx="1045">
                        <c:v>3.8288031642529801E-4</c:v>
                      </c:pt>
                      <c:pt idx="1046">
                        <c:v>3.7971646657676799E-4</c:v>
                      </c:pt>
                      <c:pt idx="1047">
                        <c:v>3.84801857144874E-4</c:v>
                      </c:pt>
                      <c:pt idx="1048">
                        <c:v>3.9851812513496901E-4</c:v>
                      </c:pt>
                      <c:pt idx="1049">
                        <c:v>4.2037026345127901E-4</c:v>
                      </c:pt>
                      <c:pt idx="1050">
                        <c:v>4.4922346590822298E-4</c:v>
                      </c:pt>
                      <c:pt idx="1051">
                        <c:v>4.8322691526732998E-4</c:v>
                      </c:pt>
                      <c:pt idx="1052">
                        <c:v>5.2004131558180304E-4</c:v>
                      </c:pt>
                      <c:pt idx="1053">
                        <c:v>5.57043331662446E-4</c:v>
                      </c:pt>
                      <c:pt idx="1054">
                        <c:v>5.9171601537945503E-4</c:v>
                      </c:pt>
                      <c:pt idx="1055">
                        <c:v>6.2198172123514297E-4</c:v>
                      </c:pt>
                      <c:pt idx="1056">
                        <c:v>6.4638915306498498E-4</c:v>
                      </c:pt>
                      <c:pt idx="1057">
                        <c:v>6.6431271381474399E-4</c:v>
                      </c:pt>
                      <c:pt idx="1058">
                        <c:v>6.7580041642682504E-4</c:v>
                      </c:pt>
                      <c:pt idx="1059">
                        <c:v>6.8147831461277801E-4</c:v>
                      </c:pt>
                      <c:pt idx="1060">
                        <c:v>6.8228371848505596E-4</c:v>
                      </c:pt>
                      <c:pt idx="1061">
                        <c:v>6.7907689792541797E-4</c:v>
                      </c:pt>
                      <c:pt idx="1062">
                        <c:v>6.7250120924573699E-4</c:v>
                      </c:pt>
                      <c:pt idx="1063">
                        <c:v>6.62959036009882E-4</c:v>
                      </c:pt>
                      <c:pt idx="1064">
                        <c:v>6.5055794354512404E-4</c:v>
                      </c:pt>
                      <c:pt idx="1065">
                        <c:v>6.3532951742834303E-4</c:v>
                      </c:pt>
                      <c:pt idx="1066">
                        <c:v>6.17579949144389E-4</c:v>
                      </c:pt>
                      <c:pt idx="1067">
                        <c:v>5.9816147273265797E-4</c:v>
                      </c:pt>
                      <c:pt idx="1068">
                        <c:v>5.7868228801506E-4</c:v>
                      </c:pt>
                      <c:pt idx="1069">
                        <c:v>5.61478792640425E-4</c:v>
                      </c:pt>
                      <c:pt idx="1070">
                        <c:v>5.4942816822201295E-4</c:v>
                      </c:pt>
                      <c:pt idx="1071">
                        <c:v>5.4570043838663904E-4</c:v>
                      </c:pt>
                      <c:pt idx="1072">
                        <c:v>5.5310346001209005E-4</c:v>
                      </c:pt>
                      <c:pt idx="1073">
                        <c:v>5.7352843158711903E-4</c:v>
                      </c:pt>
                      <c:pt idx="1074">
                        <c:v>6.0746779930275104E-4</c:v>
                      </c:pt>
                      <c:pt idx="1075">
                        <c:v>6.5361547297765896E-4</c:v>
                      </c:pt>
                      <c:pt idx="1076">
                        <c:v>7.0885190465394402E-4</c:v>
                      </c:pt>
                      <c:pt idx="1077">
                        <c:v>7.6836988852478703E-4</c:v>
                      </c:pt>
                      <c:pt idx="1078">
                        <c:v>8.2621162998253205E-4</c:v>
                      </c:pt>
                      <c:pt idx="1079">
                        <c:v>8.7610655417239697E-4</c:v>
                      </c:pt>
                      <c:pt idx="1080">
                        <c:v>9.1203785409216395E-4</c:v>
                      </c:pt>
                      <c:pt idx="1081">
                        <c:v>9.2900968687522202E-4</c:v>
                      </c:pt>
                      <c:pt idx="1082">
                        <c:v>9.2377397186055104E-4</c:v>
                      </c:pt>
                      <c:pt idx="1083">
                        <c:v>8.9494084321796495E-4</c:v>
                      </c:pt>
                      <c:pt idx="1084">
                        <c:v>8.4347075814400301E-4</c:v>
                      </c:pt>
                      <c:pt idx="1085">
                        <c:v>7.7253044176755299E-4</c:v>
                      </c:pt>
                      <c:pt idx="1086">
                        <c:v>6.8709917643486904E-4</c:v>
                      </c:pt>
                      <c:pt idx="1087">
                        <c:v>5.9346928800796503E-4</c:v>
                      </c:pt>
                      <c:pt idx="1088">
                        <c:v>4.9866160414382E-4</c:v>
                      </c:pt>
                      <c:pt idx="1089">
                        <c:v>4.09807159807825E-4</c:v>
                      </c:pt>
                      <c:pt idx="1090">
                        <c:v>3.33543885723257E-4</c:v>
                      </c:pt>
                      <c:pt idx="1091">
                        <c:v>2.7543463521929499E-4</c:v>
                      </c:pt>
                      <c:pt idx="1092">
                        <c:v>2.39443992064431E-4</c:v>
                      </c:pt>
                      <c:pt idx="1093">
                        <c:v>2.27725147732717E-4</c:v>
                      </c:pt>
                      <c:pt idx="1094">
                        <c:v>2.4055070073613399E-4</c:v>
                      </c:pt>
                      <c:pt idx="1095">
                        <c:v>2.7625997023551498E-4</c:v>
                      </c:pt>
                      <c:pt idx="1096">
                        <c:v>3.3170863942708599E-4</c:v>
                      </c:pt>
                      <c:pt idx="1097">
                        <c:v>4.02575356579692E-4</c:v>
                      </c:pt>
                      <c:pt idx="1098">
                        <c:v>4.8372483084628499E-4</c:v>
                      </c:pt>
                      <c:pt idx="1099">
                        <c:v>5.6961777056852795E-4</c:v>
                      </c:pt>
                      <c:pt idx="1100">
                        <c:v>6.5490611408493499E-4</c:v>
                      </c:pt>
                      <c:pt idx="1101">
                        <c:v>7.3468998590809601E-4</c:v>
                      </c:pt>
                      <c:pt idx="1102">
                        <c:v>8.0484668219442997E-4</c:v>
                      </c:pt>
                      <c:pt idx="1103">
                        <c:v>8.6232901778230395E-4</c:v>
                      </c:pt>
                      <c:pt idx="1104">
                        <c:v>9.0530744319605803E-4</c:v>
                      </c:pt>
                      <c:pt idx="1105">
                        <c:v>9.3327425231432503E-4</c:v>
                      </c:pt>
                      <c:pt idx="1106">
                        <c:v>9.4704039514753905E-4</c:v>
                      </c:pt>
                      <c:pt idx="1107">
                        <c:v>9.4854785733357696E-4</c:v>
                      </c:pt>
                      <c:pt idx="1108">
                        <c:v>9.4052531597587903E-4</c:v>
                      </c:pt>
                      <c:pt idx="1109">
                        <c:v>9.2640865912266995E-4</c:v>
                      </c:pt>
                      <c:pt idx="1110">
                        <c:v>9.0967693961582601E-4</c:v>
                      </c:pt>
                      <c:pt idx="1111">
                        <c:v>8.9352582943646899E-4</c:v>
                      </c:pt>
                      <c:pt idx="1112">
                        <c:v>8.8035947478116105E-4</c:v>
                      </c:pt>
                      <c:pt idx="1113">
                        <c:v>8.7168115807516702E-4</c:v>
                      </c:pt>
                      <c:pt idx="1114">
                        <c:v>8.6804699522355095E-4</c:v>
                      </c:pt>
                      <c:pt idx="1115">
                        <c:v>8.6900761631783703E-4</c:v>
                      </c:pt>
                      <c:pt idx="1116">
                        <c:v>8.7327627194557097E-4</c:v>
                      </c:pt>
                      <c:pt idx="1117">
                        <c:v>8.7915999126364302E-4</c:v>
                      </c:pt>
                      <c:pt idx="1118">
                        <c:v>8.8489598448615505E-4</c:v>
                      </c:pt>
                      <c:pt idx="1119">
                        <c:v>8.8906030922669698E-4</c:v>
                      </c:pt>
                      <c:pt idx="1120">
                        <c:v>8.9056801239427604E-4</c:v>
                      </c:pt>
                      <c:pt idx="1121">
                        <c:v>8.89238584053137E-4</c:v>
                      </c:pt>
                      <c:pt idx="1122">
                        <c:v>8.8539171802199897E-4</c:v>
                      </c:pt>
                      <c:pt idx="1123">
                        <c:v>8.7974354727457895E-4</c:v>
                      </c:pt>
                      <c:pt idx="1124">
                        <c:v>8.7326960728944299E-4</c:v>
                      </c:pt>
                      <c:pt idx="1125">
                        <c:v>8.6660790316236296E-4</c:v>
                      </c:pt>
                      <c:pt idx="1126">
                        <c:v>8.60248312002495E-4</c:v>
                      </c:pt>
                      <c:pt idx="1127">
                        <c:v>8.5428480271638302E-4</c:v>
                      </c:pt>
                      <c:pt idx="1128">
                        <c:v>8.4843893193555398E-4</c:v>
                      </c:pt>
                      <c:pt idx="1129">
                        <c:v>8.42222743942838E-4</c:v>
                      </c:pt>
                      <c:pt idx="1130">
                        <c:v>8.3511353017596201E-4</c:v>
                      </c:pt>
                      <c:pt idx="1131">
                        <c:v>8.2682807358590196E-4</c:v>
                      </c:pt>
                      <c:pt idx="1132">
                        <c:v>8.17546654139097E-4</c:v>
                      </c:pt>
                      <c:pt idx="1133">
                        <c:v>8.0798723943518395E-4</c:v>
                      </c:pt>
                      <c:pt idx="1134">
                        <c:v>7.9932927683088297E-4</c:v>
                      </c:pt>
                      <c:pt idx="1135">
                        <c:v>7.9306906841910196E-4</c:v>
                      </c:pt>
                      <c:pt idx="1136">
                        <c:v>7.9092973102844102E-4</c:v>
                      </c:pt>
                      <c:pt idx="1137">
                        <c:v>7.9447798339010798E-4</c:v>
                      </c:pt>
                      <c:pt idx="1138">
                        <c:v>8.0483278248030105E-4</c:v>
                      </c:pt>
                      <c:pt idx="1139">
                        <c:v>8.2244118568287905E-4</c:v>
                      </c:pt>
                      <c:pt idx="1140">
                        <c:v>8.4692386236623199E-4</c:v>
                      </c:pt>
                      <c:pt idx="1141">
                        <c:v>8.7712597541297497E-4</c:v>
                      </c:pt>
                      <c:pt idx="1142">
                        <c:v>9.1124258850731898E-4</c:v>
                      </c:pt>
                      <c:pt idx="1143">
                        <c:v>9.4716669599926998E-4</c:v>
                      </c:pt>
                      <c:pt idx="1144">
                        <c:v>9.8284561629446293E-4</c:v>
                      </c:pt>
                      <c:pt idx="1145">
                        <c:v>1.01667952710277E-3</c:v>
                      </c:pt>
                      <c:pt idx="1146">
                        <c:v>1.04782930029952E-3</c:v>
                      </c:pt>
                      <c:pt idx="1147">
                        <c:v>1.0763762168055301E-3</c:v>
                      </c:pt>
                      <c:pt idx="1148">
                        <c:v>1.10349901016066E-3</c:v>
                      </c:pt>
                      <c:pt idx="1149">
                        <c:v>1.13129202065017E-3</c:v>
                      </c:pt>
                      <c:pt idx="1150">
                        <c:v>1.1624908416009E-3</c:v>
                      </c:pt>
                      <c:pt idx="1151">
                        <c:v>1.20017902394213E-3</c:v>
                      </c:pt>
                      <c:pt idx="1152">
                        <c:v>1.2474276125997801E-3</c:v>
                      </c:pt>
                      <c:pt idx="1153">
                        <c:v>1.3068846150224699E-3</c:v>
                      </c:pt>
                      <c:pt idx="1154">
                        <c:v>1.38055277489197E-3</c:v>
                      </c:pt>
                      <c:pt idx="1155">
                        <c:v>1.4695429722157401E-3</c:v>
                      </c:pt>
                      <c:pt idx="1156">
                        <c:v>1.5740745193884801E-3</c:v>
                      </c:pt>
                      <c:pt idx="1157">
                        <c:v>1.69327634801641E-3</c:v>
                      </c:pt>
                      <c:pt idx="1158">
                        <c:v>1.82550472190898E-3</c:v>
                      </c:pt>
                      <c:pt idx="1159">
                        <c:v>1.9682697119156999E-3</c:v>
                      </c:pt>
                      <c:pt idx="1160">
                        <c:v>2.11831806063507E-3</c:v>
                      </c:pt>
                      <c:pt idx="1161">
                        <c:v>2.2717635061726298E-3</c:v>
                      </c:pt>
                      <c:pt idx="1162">
                        <c:v>2.4240447311081998E-3</c:v>
                      </c:pt>
                      <c:pt idx="1163">
                        <c:v>2.57030924714125E-3</c:v>
                      </c:pt>
                      <c:pt idx="1164">
                        <c:v>2.7054641383136699E-3</c:v>
                      </c:pt>
                      <c:pt idx="1165">
                        <c:v>2.8244847006665399E-3</c:v>
                      </c:pt>
                      <c:pt idx="1166">
                        <c:v>2.92270770770729E-3</c:v>
                      </c:pt>
                      <c:pt idx="1167">
                        <c:v>2.99617547882768E-3</c:v>
                      </c:pt>
                      <c:pt idx="1168">
                        <c:v>3.0420014465079399E-3</c:v>
                      </c:pt>
                      <c:pt idx="1169">
                        <c:v>3.0585421084552999E-3</c:v>
                      </c:pt>
                      <c:pt idx="1170">
                        <c:v>3.0456921507115002E-3</c:v>
                      </c:pt>
                      <c:pt idx="1171">
                        <c:v>3.0048609316728702E-3</c:v>
                      </c:pt>
                      <c:pt idx="1172">
                        <c:v>2.9388904865645001E-3</c:v>
                      </c:pt>
                      <c:pt idx="1173">
                        <c:v>2.85188506469756E-3</c:v>
                      </c:pt>
                      <c:pt idx="1174">
                        <c:v>2.7488806872832299E-3</c:v>
                      </c:pt>
                      <c:pt idx="1175">
                        <c:v>2.6355106602202701E-3</c:v>
                      </c:pt>
                      <c:pt idx="1176">
                        <c:v>2.5176394061050601E-3</c:v>
                      </c:pt>
                      <c:pt idx="1177">
                        <c:v>2.40088465698725E-3</c:v>
                      </c:pt>
                      <c:pt idx="1178">
                        <c:v>2.2904987523600399E-3</c:v>
                      </c:pt>
                      <c:pt idx="1179">
                        <c:v>2.1910333666216998E-3</c:v>
                      </c:pt>
                      <c:pt idx="1180">
                        <c:v>2.1060531953772401E-3</c:v>
                      </c:pt>
                      <c:pt idx="1181">
                        <c:v>2.0380815416993201E-3</c:v>
                      </c:pt>
                      <c:pt idx="1182">
                        <c:v>1.9886145080224801E-3</c:v>
                      </c:pt>
                      <c:pt idx="1183">
                        <c:v>1.95824998937649E-3</c:v>
                      </c:pt>
                      <c:pt idx="1184">
                        <c:v>1.94663982370538E-3</c:v>
                      </c:pt>
                      <c:pt idx="1185">
                        <c:v>1.95295909417364E-3</c:v>
                      </c:pt>
                      <c:pt idx="1186">
                        <c:v>1.9759298668861102E-3</c:v>
                      </c:pt>
                      <c:pt idx="1187">
                        <c:v>2.01402471732187E-3</c:v>
                      </c:pt>
                      <c:pt idx="1188">
                        <c:v>2.0655050460976999E-3</c:v>
                      </c:pt>
                      <c:pt idx="1189">
                        <c:v>2.12848863062315E-3</c:v>
                      </c:pt>
                      <c:pt idx="1190">
                        <c:v>2.2010595588950201E-3</c:v>
                      </c:pt>
                      <c:pt idx="1191">
                        <c:v>2.28119632976539E-3</c:v>
                      </c:pt>
                      <c:pt idx="1192">
                        <c:v>2.3668151202029201E-3</c:v>
                      </c:pt>
                      <c:pt idx="1193">
                        <c:v>2.4560378568134499E-3</c:v>
                      </c:pt>
                      <c:pt idx="1194">
                        <c:v>2.5471589285826898E-3</c:v>
                      </c:pt>
                      <c:pt idx="1195">
                        <c:v>2.6389378036592798E-3</c:v>
                      </c:pt>
                      <c:pt idx="1196">
                        <c:v>2.7306804739931001E-3</c:v>
                      </c:pt>
                      <c:pt idx="1197">
                        <c:v>2.82249779851569E-3</c:v>
                      </c:pt>
                      <c:pt idx="1198">
                        <c:v>2.91533166967418E-3</c:v>
                      </c:pt>
                      <c:pt idx="1199">
                        <c:v>3.0107059047070599E-3</c:v>
                      </c:pt>
                      <c:pt idx="1200">
                        <c:v>3.11051331921893E-3</c:v>
                      </c:pt>
                      <c:pt idx="1201">
                        <c:v>3.21663885796887E-3</c:v>
                      </c:pt>
                      <c:pt idx="1202">
                        <c:v>3.3305832932851599E-3</c:v>
                      </c:pt>
                      <c:pt idx="1203">
                        <c:v>3.4531770465849499E-3</c:v>
                      </c:pt>
                      <c:pt idx="1204">
                        <c:v>3.5841163146233999E-3</c:v>
                      </c:pt>
                      <c:pt idx="1205">
                        <c:v>3.72179538660233E-3</c:v>
                      </c:pt>
                      <c:pt idx="1206">
                        <c:v>3.8633593430881801E-3</c:v>
                      </c:pt>
                      <c:pt idx="1207">
                        <c:v>4.0046365682279896E-3</c:v>
                      </c:pt>
                      <c:pt idx="1208">
                        <c:v>4.1405959785293699E-3</c:v>
                      </c:pt>
                      <c:pt idx="1209">
                        <c:v>4.26572615680741E-3</c:v>
                      </c:pt>
                      <c:pt idx="1210">
                        <c:v>4.3744442548805003E-3</c:v>
                      </c:pt>
                      <c:pt idx="1211">
                        <c:v>4.4615703887311902E-3</c:v>
                      </c:pt>
                      <c:pt idx="1212">
                        <c:v>4.52282947876354E-3</c:v>
                      </c:pt>
                      <c:pt idx="1213">
                        <c:v>4.5551541381254196E-3</c:v>
                      </c:pt>
                      <c:pt idx="1214">
                        <c:v>4.5570317252910299E-3</c:v>
                      </c:pt>
                      <c:pt idx="1215">
                        <c:v>4.5282956630107998E-3</c:v>
                      </c:pt>
                      <c:pt idx="1216">
                        <c:v>4.4703652414749299E-3</c:v>
                      </c:pt>
                      <c:pt idx="1217">
                        <c:v>4.38600665284719E-3</c:v>
                      </c:pt>
                      <c:pt idx="1218">
                        <c:v>4.2789225851996996E-3</c:v>
                      </c:pt>
                      <c:pt idx="1219">
                        <c:v>4.1534559738944299E-3</c:v>
                      </c:pt>
                      <c:pt idx="1220">
                        <c:v>4.01423125217025E-3</c:v>
                      </c:pt>
                      <c:pt idx="1221">
                        <c:v>3.8658675355789898E-3</c:v>
                      </c:pt>
                      <c:pt idx="1222">
                        <c:v>3.7127711989296602E-3</c:v>
                      </c:pt>
                      <c:pt idx="1223">
                        <c:v>3.5590661320627302E-3</c:v>
                      </c:pt>
                      <c:pt idx="1224">
                        <c:v>3.4085308027327101E-3</c:v>
                      </c:pt>
                      <c:pt idx="1225">
                        <c:v>3.2646546377880798E-3</c:v>
                      </c:pt>
                      <c:pt idx="1226">
                        <c:v>3.1307071459021401E-3</c:v>
                      </c:pt>
                      <c:pt idx="1227">
                        <c:v>3.0098004131619001E-3</c:v>
                      </c:pt>
                      <c:pt idx="1228">
                        <c:v>2.9048955938698099E-3</c:v>
                      </c:pt>
                      <c:pt idx="1229">
                        <c:v>2.8188341420341402E-3</c:v>
                      </c:pt>
                      <c:pt idx="1230">
                        <c:v>2.7541966579756102E-3</c:v>
                      </c:pt>
                      <c:pt idx="1231">
                        <c:v>2.7132871899060401E-3</c:v>
                      </c:pt>
                      <c:pt idx="1232">
                        <c:v>2.6978015568904501E-3</c:v>
                      </c:pt>
                      <c:pt idx="1233">
                        <c:v>2.70874328639813E-3</c:v>
                      </c:pt>
                      <c:pt idx="1234">
                        <c:v>2.74607821430238E-3</c:v>
                      </c:pt>
                      <c:pt idx="1235">
                        <c:v>2.8087645488359802E-3</c:v>
                      </c:pt>
                      <c:pt idx="1236">
                        <c:v>2.8944670691452901E-3</c:v>
                      </c:pt>
                      <c:pt idx="1237">
                        <c:v>2.9995355116163398E-3</c:v>
                      </c:pt>
                      <c:pt idx="1238">
                        <c:v>3.11897846068765E-3</c:v>
                      </c:pt>
                      <c:pt idx="1239">
                        <c:v>3.2468469667124699E-3</c:v>
                      </c:pt>
                      <c:pt idx="1240">
                        <c:v>3.3764856002496601E-3</c:v>
                      </c:pt>
                      <c:pt idx="1241">
                        <c:v>3.5009892857829602E-3</c:v>
                      </c:pt>
                      <c:pt idx="1242">
                        <c:v>3.6137933720592399E-3</c:v>
                      </c:pt>
                      <c:pt idx="1243">
                        <c:v>3.7092458709986199E-3</c:v>
                      </c:pt>
                      <c:pt idx="1244">
                        <c:v>3.7830707915860202E-3</c:v>
                      </c:pt>
                      <c:pt idx="1245">
                        <c:v>3.83278719900082E-3</c:v>
                      </c:pt>
                      <c:pt idx="1246">
                        <c:v>3.8577267042226499E-3</c:v>
                      </c:pt>
                      <c:pt idx="1247">
                        <c:v>3.8589279706711102E-3</c:v>
                      </c:pt>
                      <c:pt idx="1248">
                        <c:v>3.8387836710505798E-3</c:v>
                      </c:pt>
                      <c:pt idx="1249">
                        <c:v>3.8005815883350199E-3</c:v>
                      </c:pt>
                      <c:pt idx="1250">
                        <c:v>3.74792982778755E-3</c:v>
                      </c:pt>
                      <c:pt idx="1251">
                        <c:v>3.6843198852334101E-3</c:v>
                      </c:pt>
                      <c:pt idx="1252">
                        <c:v>3.6125465256411299E-3</c:v>
                      </c:pt>
                      <c:pt idx="1253">
                        <c:v>3.5346262697799999E-3</c:v>
                      </c:pt>
                      <c:pt idx="1254">
                        <c:v>3.4516262588745201E-3</c:v>
                      </c:pt>
                      <c:pt idx="1255">
                        <c:v>3.3637029964969098E-3</c:v>
                      </c:pt>
                      <c:pt idx="1256">
                        <c:v>3.2703208237748502E-3</c:v>
                      </c:pt>
                      <c:pt idx="1257">
                        <c:v>3.1705465317187799E-3</c:v>
                      </c:pt>
                      <c:pt idx="1258">
                        <c:v>3.0633774607123801E-3</c:v>
                      </c:pt>
                      <c:pt idx="1259">
                        <c:v>2.9480823827034899E-3</c:v>
                      </c:pt>
                      <c:pt idx="1260">
                        <c:v>2.82447847312849E-3</c:v>
                      </c:pt>
                      <c:pt idx="1261">
                        <c:v>2.6932930113428401E-3</c:v>
                      </c:pt>
                      <c:pt idx="1262">
                        <c:v>2.5560995424204801E-3</c:v>
                      </c:pt>
                      <c:pt idx="1263">
                        <c:v>2.4154184324274601E-3</c:v>
                      </c:pt>
                      <c:pt idx="1264">
                        <c:v>2.2745212685081101E-3</c:v>
                      </c:pt>
                      <c:pt idx="1265">
                        <c:v>2.1373664389624301E-3</c:v>
                      </c:pt>
                      <c:pt idx="1266">
                        <c:v>2.0082421915573502E-3</c:v>
                      </c:pt>
                      <c:pt idx="1267">
                        <c:v>1.8914270075753E-3</c:v>
                      </c:pt>
                      <c:pt idx="1268">
                        <c:v>1.7909496449045399E-3</c:v>
                      </c:pt>
                      <c:pt idx="1269">
                        <c:v>1.71020192867898E-3</c:v>
                      </c:pt>
                      <c:pt idx="1270">
                        <c:v>1.6516741571631201E-3</c:v>
                      </c:pt>
                      <c:pt idx="1271">
                        <c:v>1.6168899095775199E-3</c:v>
                      </c:pt>
                      <c:pt idx="1272">
                        <c:v>1.60619617580106E-3</c:v>
                      </c:pt>
                      <c:pt idx="1273">
                        <c:v>1.6188442903027401E-3</c:v>
                      </c:pt>
                      <c:pt idx="1274">
                        <c:v>1.6529236398056301E-3</c:v>
                      </c:pt>
                      <c:pt idx="1275">
                        <c:v>1.7055624873380899E-3</c:v>
                      </c:pt>
                      <c:pt idx="1276">
                        <c:v>1.7730605897839601E-3</c:v>
                      </c:pt>
                      <c:pt idx="1277">
                        <c:v>1.8511761662315699E-3</c:v>
                      </c:pt>
                      <c:pt idx="1278">
                        <c:v>1.9352014665251699E-3</c:v>
                      </c:pt>
                      <c:pt idx="1279">
                        <c:v>2.0200932375718499E-3</c:v>
                      </c:pt>
                      <c:pt idx="1280">
                        <c:v>2.1008484784702701E-3</c:v>
                      </c:pt>
                      <c:pt idx="1281">
                        <c:v>2.1725188907604702E-3</c:v>
                      </c:pt>
                      <c:pt idx="1282">
                        <c:v>2.2306885702506902E-3</c:v>
                      </c:pt>
                      <c:pt idx="1283">
                        <c:v>2.27167217476018E-3</c:v>
                      </c:pt>
                      <c:pt idx="1284">
                        <c:v>2.2927695669389399E-3</c:v>
                      </c:pt>
                      <c:pt idx="1285">
                        <c:v>2.2923584737462501E-3</c:v>
                      </c:pt>
                      <c:pt idx="1286">
                        <c:v>2.2702664725084E-3</c:v>
                      </c:pt>
                      <c:pt idx="1287">
                        <c:v>2.2276100001151901E-3</c:v>
                      </c:pt>
                      <c:pt idx="1288">
                        <c:v>2.1667913893220099E-3</c:v>
                      </c:pt>
                      <c:pt idx="1289">
                        <c:v>2.0913195829351302E-3</c:v>
                      </c:pt>
                      <c:pt idx="1290">
                        <c:v>2.0054507938535898E-3</c:v>
                      </c:pt>
                      <c:pt idx="1291">
                        <c:v>1.9139046628475699E-3</c:v>
                      </c:pt>
                      <c:pt idx="1292">
                        <c:v>1.8215449204246001E-3</c:v>
                      </c:pt>
                      <c:pt idx="1293">
                        <c:v>1.73288316619123E-3</c:v>
                      </c:pt>
                      <c:pt idx="1294">
                        <c:v>1.6517892179018299E-3</c:v>
                      </c:pt>
                      <c:pt idx="1295">
                        <c:v>1.5812536786261001E-3</c:v>
                      </c:pt>
                      <c:pt idx="1296">
                        <c:v>1.5233283296116401E-3</c:v>
                      </c:pt>
                      <c:pt idx="1297">
                        <c:v>1.4788237081810999E-3</c:v>
                      </c:pt>
                      <c:pt idx="1298">
                        <c:v>1.4476684420495101E-3</c:v>
                      </c:pt>
                      <c:pt idx="1299">
                        <c:v>1.4289364000660001E-3</c:v>
                      </c:pt>
                      <c:pt idx="1300">
                        <c:v>1.4209677901839801E-3</c:v>
                      </c:pt>
                      <c:pt idx="1301">
                        <c:v>1.4216211010734099E-3</c:v>
                      </c:pt>
                      <c:pt idx="1302">
                        <c:v>1.4285112763477699E-3</c:v>
                      </c:pt>
                      <c:pt idx="1303">
                        <c:v>1.43910221949199E-3</c:v>
                      </c:pt>
                      <c:pt idx="1304">
                        <c:v>1.4511175990699599E-3</c:v>
                      </c:pt>
                      <c:pt idx="1305">
                        <c:v>1.46271826432435E-3</c:v>
                      </c:pt>
                      <c:pt idx="1306">
                        <c:v>1.4725888559644501E-3</c:v>
                      </c:pt>
                      <c:pt idx="1307">
                        <c:v>1.4801423653023E-3</c:v>
                      </c:pt>
                      <c:pt idx="1308">
                        <c:v>1.48551122823323E-3</c:v>
                      </c:pt>
                      <c:pt idx="1309">
                        <c:v>1.4894447833393701E-3</c:v>
                      </c:pt>
                      <c:pt idx="1310">
                        <c:v>1.49310887262815E-3</c:v>
                      </c:pt>
                      <c:pt idx="1311">
                        <c:v>1.49788148301009E-3</c:v>
                      </c:pt>
                      <c:pt idx="1312">
                        <c:v>1.5049384759284799E-3</c:v>
                      </c:pt>
                      <c:pt idx="1313">
                        <c:v>1.5149327117124499E-3</c:v>
                      </c:pt>
                      <c:pt idx="1314">
                        <c:v>1.52770683118549E-3</c:v>
                      </c:pt>
                      <c:pt idx="1315">
                        <c:v>1.5421515030149999E-3</c:v>
                      </c:pt>
                      <c:pt idx="1316">
                        <c:v>1.5561626888817E-3</c:v>
                      </c:pt>
                      <c:pt idx="1317">
                        <c:v>1.5670171520550001E-3</c:v>
                      </c:pt>
                      <c:pt idx="1318">
                        <c:v>1.5714830856846801E-3</c:v>
                      </c:pt>
                      <c:pt idx="1319">
                        <c:v>1.56635692820581E-3</c:v>
                      </c:pt>
                      <c:pt idx="1320">
                        <c:v>1.5488356001953699E-3</c:v>
                      </c:pt>
                      <c:pt idx="1321">
                        <c:v>1.51709791335222E-3</c:v>
                      </c:pt>
                      <c:pt idx="1322">
                        <c:v>1.4705476952434E-3</c:v>
                      </c:pt>
                      <c:pt idx="1323">
                        <c:v>1.40994803625405E-3</c:v>
                      </c:pt>
                      <c:pt idx="1324">
                        <c:v>1.33748751517756E-3</c:v>
                      </c:pt>
                      <c:pt idx="1325">
                        <c:v>1.2564006812687499E-3</c:v>
                      </c:pt>
                      <c:pt idx="1326">
                        <c:v>1.1708514650560101E-3</c:v>
                      </c:pt>
                      <c:pt idx="1327">
                        <c:v>1.0855026352477499E-3</c:v>
                      </c:pt>
                      <c:pt idx="1328">
                        <c:v>1.0051079622997901E-3</c:v>
                      </c:pt>
                      <c:pt idx="1329">
                        <c:v>9.3419192645103201E-4</c:v>
                      </c:pt>
                      <c:pt idx="1330">
                        <c:v>8.7676855344507904E-4</c:v>
                      </c:pt>
                      <c:pt idx="1331">
                        <c:v>8.3607112285311903E-4</c:v>
                      </c:pt>
                      <c:pt idx="1332">
                        <c:v>8.1447909768148996E-4</c:v>
                      </c:pt>
                      <c:pt idx="1333">
                        <c:v>8.1317097917687695E-4</c:v>
                      </c:pt>
                      <c:pt idx="1334">
                        <c:v>8.3254203969502203E-4</c:v>
                      </c:pt>
                      <c:pt idx="1335">
                        <c:v>8.71760619316328E-4</c:v>
                      </c:pt>
                      <c:pt idx="1336">
                        <c:v>9.2887295601211796E-4</c:v>
                      </c:pt>
                      <c:pt idx="1337">
                        <c:v>1.0008592239666499E-3</c:v>
                      </c:pt>
                      <c:pt idx="1338">
                        <c:v>1.0837155798591499E-3</c:v>
                      </c:pt>
                      <c:pt idx="1339">
                        <c:v>1.1726834963713801E-3</c:v>
                      </c:pt>
                      <c:pt idx="1340">
                        <c:v>1.26245148030651E-3</c:v>
                      </c:pt>
                      <c:pt idx="1341">
                        <c:v>1.3476009705885299E-3</c:v>
                      </c:pt>
                      <c:pt idx="1342">
                        <c:v>1.4232436780242501E-3</c:v>
                      </c:pt>
                      <c:pt idx="1343">
                        <c:v>1.48512843222183E-3</c:v>
                      </c:pt>
                      <c:pt idx="1344">
                        <c:v>1.5301771777414799E-3</c:v>
                      </c:pt>
                      <c:pt idx="1345">
                        <c:v>1.55669683466144E-3</c:v>
                      </c:pt>
                      <c:pt idx="1346">
                        <c:v>1.5644101334565E-3</c:v>
                      </c:pt>
                      <c:pt idx="1347">
                        <c:v>1.5545045330944999E-3</c:v>
                      </c:pt>
                      <c:pt idx="1348">
                        <c:v>1.5292578740827201E-3</c:v>
                      </c:pt>
                      <c:pt idx="1349">
                        <c:v>1.4916320012729801E-3</c:v>
                      </c:pt>
                      <c:pt idx="1350">
                        <c:v>1.44486450252058E-3</c:v>
                      </c:pt>
                      <c:pt idx="1351">
                        <c:v>1.3919723524550801E-3</c:v>
                      </c:pt>
                      <c:pt idx="1352">
                        <c:v>1.33542060415099E-3</c:v>
                      </c:pt>
                      <c:pt idx="1353">
                        <c:v>1.27688440687616E-3</c:v>
                      </c:pt>
                      <c:pt idx="1354">
                        <c:v>1.2172679393124099E-3</c:v>
                      </c:pt>
                      <c:pt idx="1355">
                        <c:v>1.1567352210574201E-3</c:v>
                      </c:pt>
                      <c:pt idx="1356">
                        <c:v>1.0949298206638599E-3</c:v>
                      </c:pt>
                      <c:pt idx="1357">
                        <c:v>1.0312448941539E-3</c:v>
                      </c:pt>
                      <c:pt idx="1358">
                        <c:v>9.6511685916719596E-4</c:v>
                      </c:pt>
                      <c:pt idx="1359">
                        <c:v>8.9621631293603497E-4</c:v>
                      </c:pt>
                      <c:pt idx="1360">
                        <c:v>8.24712542370862E-4</c:v>
                      </c:pt>
                      <c:pt idx="1361">
                        <c:v>7.5118612773310397E-4</c:v>
                      </c:pt>
                      <c:pt idx="1362">
                        <c:v>6.7661055625626795E-4</c:v>
                      </c:pt>
                      <c:pt idx="1363">
                        <c:v>6.0229286931614201E-4</c:v>
                      </c:pt>
                      <c:pt idx="1364">
                        <c:v>5.2976555559769E-4</c:v>
                      </c:pt>
                      <c:pt idx="1365">
                        <c:v>4.6052531777800398E-4</c:v>
                      </c:pt>
                      <c:pt idx="1366">
                        <c:v>3.9587795668285798E-4</c:v>
                      </c:pt>
                      <c:pt idx="1367">
                        <c:v>3.36909974815048E-4</c:v>
                      </c:pt>
                      <c:pt idx="1368">
                        <c:v>2.8435186686948197E-4</c:v>
                      </c:pt>
                      <c:pt idx="1369">
                        <c:v>2.3881468887159801E-4</c:v>
                      </c:pt>
                      <c:pt idx="1370">
                        <c:v>2.0070929819004601E-4</c:v>
                      </c:pt>
                      <c:pt idx="1371">
                        <c:v>1.7032191732099301E-4</c:v>
                      </c:pt>
                      <c:pt idx="1372">
                        <c:v>1.4784656639875099E-4</c:v>
                      </c:pt>
                      <c:pt idx="1373">
                        <c:v>1.33481755781637E-4</c:v>
                      </c:pt>
                      <c:pt idx="1374">
                        <c:v>1.2739485471715601E-4</c:v>
                      </c:pt>
                      <c:pt idx="1375">
                        <c:v>1.2969019207331199E-4</c:v>
                      </c:pt>
                      <c:pt idx="1376">
                        <c:v>1.4041661129743599E-4</c:v>
                      </c:pt>
                      <c:pt idx="1377">
                        <c:v>1.5951857286158899E-4</c:v>
                      </c:pt>
                      <c:pt idx="1378">
                        <c:v>1.86989858387217E-4</c:v>
                      </c:pt>
                      <c:pt idx="1379">
                        <c:v>2.22789478681588E-4</c:v>
                      </c:pt>
                      <c:pt idx="1380">
                        <c:v>2.6690960511876598E-4</c:v>
                      </c:pt>
                      <c:pt idx="1381">
                        <c:v>3.1944290911986502E-4</c:v>
                      </c:pt>
                      <c:pt idx="1382">
                        <c:v>3.8052751870910298E-4</c:v>
                      </c:pt>
                      <c:pt idx="1383">
                        <c:v>4.5036706325479498E-4</c:v>
                      </c:pt>
                      <c:pt idx="1384">
                        <c:v>5.2918949127444604E-4</c:v>
                      </c:pt>
                      <c:pt idx="1385">
                        <c:v>6.1682580977566004E-4</c:v>
                      </c:pt>
                      <c:pt idx="1386">
                        <c:v>7.1279239723599796E-4</c:v>
                      </c:pt>
                      <c:pt idx="1387">
                        <c:v>8.1605809766921499E-4</c:v>
                      </c:pt>
                      <c:pt idx="1388">
                        <c:v>9.2476159886849903E-4</c:v>
                      </c:pt>
                      <c:pt idx="1389">
                        <c:v>1.03634635348365E-3</c:v>
                      </c:pt>
                      <c:pt idx="1390">
                        <c:v>1.1473771195083301E-3</c:v>
                      </c:pt>
                      <c:pt idx="1391">
                        <c:v>1.25383398143136E-3</c:v>
                      </c:pt>
                      <c:pt idx="1392">
                        <c:v>1.35134882250995E-3</c:v>
                      </c:pt>
                      <c:pt idx="1393">
                        <c:v>1.43565402508826E-3</c:v>
                      </c:pt>
                      <c:pt idx="1394">
                        <c:v>1.50302595766434E-3</c:v>
                      </c:pt>
                      <c:pt idx="1395">
                        <c:v>1.5505742933172599E-3</c:v>
                      </c:pt>
                      <c:pt idx="1396">
                        <c:v>1.5765127794082499E-3</c:v>
                      </c:pt>
                      <c:pt idx="1397">
                        <c:v>1.58024787708818E-3</c:v>
                      </c:pt>
                      <c:pt idx="1398">
                        <c:v>1.56240327733774E-3</c:v>
                      </c:pt>
                      <c:pt idx="1399">
                        <c:v>1.5245347159982699E-3</c:v>
                      </c:pt>
                      <c:pt idx="1400">
                        <c:v>1.4690449278880399E-3</c:v>
                      </c:pt>
                      <c:pt idx="1401">
                        <c:v>1.39901958789187E-3</c:v>
                      </c:pt>
                      <c:pt idx="1402">
                        <c:v>1.3179974993187101E-3</c:v>
                      </c:pt>
                      <c:pt idx="1403">
                        <c:v>1.2298181611135801E-3</c:v>
                      </c:pt>
                      <c:pt idx="1404">
                        <c:v>1.13849498845844E-3</c:v>
                      </c:pt>
                      <c:pt idx="1405">
                        <c:v>1.04793713271521E-3</c:v>
                      </c:pt>
                      <c:pt idx="1406">
                        <c:v>9.6177207726065204E-4</c:v>
                      </c:pt>
                      <c:pt idx="1407">
                        <c:v>8.8304265848733997E-4</c:v>
                      </c:pt>
                      <c:pt idx="1408">
                        <c:v>8.1406664134525003E-4</c:v>
                      </c:pt>
                      <c:pt idx="1409">
                        <c:v>7.5621776461217804E-4</c:v>
                      </c:pt>
                      <c:pt idx="1410">
                        <c:v>7.0992241846830101E-4</c:v>
                      </c:pt>
                      <c:pt idx="1411">
                        <c:v>6.7478032318594398E-4</c:v>
                      </c:pt>
                      <c:pt idx="1412">
                        <c:v>6.4992348346889605E-4</c:v>
                      </c:pt>
                      <c:pt idx="1413">
                        <c:v>6.3431838494318999E-4</c:v>
                      </c:pt>
                      <c:pt idx="1414">
                        <c:v>6.2712922161716898E-4</c:v>
                      </c:pt>
                      <c:pt idx="1415">
                        <c:v>6.2801301453101796E-4</c:v>
                      </c:pt>
                      <c:pt idx="1416">
                        <c:v>6.3727664764249095E-4</c:v>
                      </c:pt>
                      <c:pt idx="1417">
                        <c:v>6.55756215775924E-4</c:v>
                      </c:pt>
                      <c:pt idx="1418">
                        <c:v>6.8455431208094104E-4</c:v>
                      </c:pt>
                      <c:pt idx="1419">
                        <c:v>7.2455305132323295E-4</c:v>
                      </c:pt>
                      <c:pt idx="1420">
                        <c:v>7.7600629061228802E-4</c:v>
                      </c:pt>
                      <c:pt idx="1421">
                        <c:v>8.3814192889651205E-4</c:v>
                      </c:pt>
                      <c:pt idx="1422">
                        <c:v>9.0881758602825004E-4</c:v>
                      </c:pt>
                      <c:pt idx="1423">
                        <c:v>9.8454839844341609E-4</c:v>
                      </c:pt>
                      <c:pt idx="1424">
                        <c:v>1.0606951313141E-3</c:v>
                      </c:pt>
                      <c:pt idx="1425">
                        <c:v>1.13190379078417E-3</c:v>
                      </c:pt>
                      <c:pt idx="1426">
                        <c:v>1.1926455769696101E-3</c:v>
                      </c:pt>
                      <c:pt idx="1427">
                        <c:v>1.23794473502841E-3</c:v>
                      </c:pt>
                      <c:pt idx="1428">
                        <c:v>1.26379778299871E-3</c:v>
                      </c:pt>
                      <c:pt idx="1429">
                        <c:v>1.2675286457413601E-3</c:v>
                      </c:pt>
                      <c:pt idx="1430">
                        <c:v>1.2485007201302001E-3</c:v>
                      </c:pt>
                      <c:pt idx="1431">
                        <c:v>1.2074420700946399E-3</c:v>
                      </c:pt>
                      <c:pt idx="1432">
                        <c:v>1.14652729647193E-3</c:v>
                      </c:pt>
                      <c:pt idx="1433">
                        <c:v>1.0692061335906399E-3</c:v>
                      </c:pt>
                      <c:pt idx="1434">
                        <c:v>9.7971324771578289E-4</c:v>
                      </c:pt>
                      <c:pt idx="1435">
                        <c:v>8.8255146151463497E-4</c:v>
                      </c:pt>
                      <c:pt idx="1436">
                        <c:v>7.8216003099317098E-4</c:v>
                      </c:pt>
                      <c:pt idx="1437">
                        <c:v>6.8259176821317696E-4</c:v>
                      </c:pt>
                      <c:pt idx="1438">
                        <c:v>5.87114745054146E-4</c:v>
                      </c:pt>
                      <c:pt idx="1439">
                        <c:v>4.9807303949304395E-4</c:v>
                      </c:pt>
                      <c:pt idx="1440">
                        <c:v>4.16909789380185E-4</c:v>
                      </c:pt>
                      <c:pt idx="1441">
                        <c:v>3.4429241762348902E-4</c:v>
                      </c:pt>
                      <c:pt idx="1442">
                        <c:v>2.8013907966187399E-4</c:v>
                      </c:pt>
                      <c:pt idx="1443">
                        <c:v>2.2400698280301501E-4</c:v>
                      </c:pt>
                      <c:pt idx="1444">
                        <c:v>1.75432214190163E-4</c:v>
                      </c:pt>
                      <c:pt idx="1445">
                        <c:v>1.34010982193752E-4</c:v>
                      </c:pt>
                      <c:pt idx="1446" formatCode="0.00E+00">
                        <c:v>9.9606683489023904E-5</c:v>
                      </c:pt>
                      <c:pt idx="1447" formatCode="0.00E+00">
                        <c:v>7.2401275197558901E-5</c:v>
                      </c:pt>
                      <c:pt idx="1448" formatCode="0.00E+00">
                        <c:v>5.2818055902457503E-5</c:v>
                      </c:pt>
                      <c:pt idx="1449" formatCode="0.00E+00">
                        <c:v>4.1425687238018403E-5</c:v>
                      </c:pt>
                      <c:pt idx="1450" formatCode="0.00E+00">
                        <c:v>3.8729392909683001E-5</c:v>
                      </c:pt>
                      <c:pt idx="1451" formatCode="0.00E+00">
                        <c:v>4.5045135057298502E-5</c:v>
                      </c:pt>
                      <c:pt idx="1452" formatCode="0.00E+00">
                        <c:v>6.0290228900246001E-5</c:v>
                      </c:pt>
                      <c:pt idx="1453" formatCode="0.00E+00">
                        <c:v>8.3999592230871406E-5</c:v>
                      </c:pt>
                      <c:pt idx="1454">
                        <c:v>1.1529538670398401E-4</c:v>
                      </c:pt>
                      <c:pt idx="1455">
                        <c:v>1.53031933576586E-4</c:v>
                      </c:pt>
                      <c:pt idx="1456">
                        <c:v>1.9579374133768201E-4</c:v>
                      </c:pt>
                      <c:pt idx="1457">
                        <c:v>2.42289955845829E-4</c:v>
                      </c:pt>
                      <c:pt idx="1458">
                        <c:v>2.91412480857918E-4</c:v>
                      </c:pt>
                      <c:pt idx="1459">
                        <c:v>3.4227588756986598E-4</c:v>
                      </c:pt>
                      <c:pt idx="1460">
                        <c:v>3.9436336753374102E-4</c:v>
                      </c:pt>
                      <c:pt idx="1461">
                        <c:v>4.4726433341839799E-4</c:v>
                      </c:pt>
                      <c:pt idx="1462">
                        <c:v>5.0043740343118598E-4</c:v>
                      </c:pt>
                      <c:pt idx="1463">
                        <c:v>5.5304244978503702E-4</c:v>
                      </c:pt>
                      <c:pt idx="1464">
                        <c:v>6.0360964843261702E-4</c:v>
                      </c:pt>
                      <c:pt idx="1465">
                        <c:v>6.50056889296255E-4</c:v>
                      </c:pt>
                      <c:pt idx="1466">
                        <c:v>6.8971705086969697E-4</c:v>
                      </c:pt>
                      <c:pt idx="1467">
                        <c:v>7.1946593283437601E-4</c:v>
                      </c:pt>
                      <c:pt idx="1468">
                        <c:v>7.3621677437427102E-4</c:v>
                      </c:pt>
                      <c:pt idx="1469">
                        <c:v>7.37317625589005E-4</c:v>
                      </c:pt>
                      <c:pt idx="1470">
                        <c:v>7.2096202624131599E-4</c:v>
                      </c:pt>
                      <c:pt idx="1471">
                        <c:v>6.8657562413268404E-4</c:v>
                      </c:pt>
                      <c:pt idx="1472">
                        <c:v>6.3496499076391504E-4</c:v>
                      </c:pt>
                      <c:pt idx="1473">
                        <c:v>5.6830998046375502E-4</c:v>
                      </c:pt>
                      <c:pt idx="1474">
                        <c:v>4.9001757408628495E-4</c:v>
                      </c:pt>
                      <c:pt idx="1475">
                        <c:v>4.0430120112974998E-4</c:v>
                      </c:pt>
                      <c:pt idx="1476">
                        <c:v>3.1586535189848802E-4</c:v>
                      </c:pt>
                      <c:pt idx="1477">
                        <c:v>2.29341982748793E-4</c:v>
                      </c:pt>
                      <c:pt idx="1478">
                        <c:v>1.4890495194983601E-4</c:v>
                      </c:pt>
                      <c:pt idx="1479" formatCode="0.00E+00">
                        <c:v>7.7962496112733899E-5</c:v>
                      </c:pt>
                      <c:pt idx="1480" formatCode="0.00E+00">
                        <c:v>1.9007158110068599E-5</c:v>
                      </c:pt>
                      <c:pt idx="1481" formatCode="0.00E+00">
                        <c:v>-2.64464706024365E-5</c:v>
                      </c:pt>
                      <c:pt idx="1482" formatCode="0.00E+00">
                        <c:v>-5.7816261182210798E-5</c:v>
                      </c:pt>
                      <c:pt idx="1483" formatCode="0.00E+00">
                        <c:v>-7.5279566809088701E-5</c:v>
                      </c:pt>
                      <c:pt idx="1484" formatCode="0.00E+00">
                        <c:v>-7.9602663677510899E-5</c:v>
                      </c:pt>
                      <c:pt idx="1485" formatCode="0.00E+00">
                        <c:v>-7.1991740469138095E-5</c:v>
                      </c:pt>
                      <c:pt idx="1486" formatCode="0.00E+00">
                        <c:v>-5.3751052768587501E-5</c:v>
                      </c:pt>
                      <c:pt idx="1487" formatCode="0.00E+00">
                        <c:v>-2.6351234754290299E-5</c:v>
                      </c:pt>
                      <c:pt idx="1488" formatCode="0.00E+00">
                        <c:v>8.6469333331525801E-6</c:v>
                      </c:pt>
                      <c:pt idx="1489" formatCode="0.00E+00">
                        <c:v>4.95802898044612E-5</c:v>
                      </c:pt>
                      <c:pt idx="1490" formatCode="0.00E+00">
                        <c:v>9.46507379014742E-5</c:v>
                      </c:pt>
                      <c:pt idx="1491">
                        <c:v>1.4187928584711001E-4</c:v>
                      </c:pt>
                      <c:pt idx="1492">
                        <c:v>1.89252084384815E-4</c:v>
                      </c:pt>
                      <c:pt idx="1493">
                        <c:v>2.3472273567875899E-4</c:v>
                      </c:pt>
                      <c:pt idx="1494">
                        <c:v>2.7639772227240801E-4</c:v>
                      </c:pt>
                      <c:pt idx="1495">
                        <c:v>3.1275367624735101E-4</c:v>
                      </c:pt>
                      <c:pt idx="1496">
                        <c:v>3.42799606660485E-4</c:v>
                      </c:pt>
                      <c:pt idx="1497">
                        <c:v>3.6615850376272099E-4</c:v>
                      </c:pt>
                      <c:pt idx="1498">
                        <c:v>3.8311086977679397E-4</c:v>
                      </c:pt>
                      <c:pt idx="1499">
                        <c:v>3.94548983257974E-4</c:v>
                      </c:pt>
                      <c:pt idx="1500">
                        <c:v>4.0179008134619298E-4</c:v>
                      </c:pt>
                      <c:pt idx="1501">
                        <c:v>4.0629175092339001E-4</c:v>
                      </c:pt>
                      <c:pt idx="1502">
                        <c:v>4.0953733262206798E-4</c:v>
                      </c:pt>
                      <c:pt idx="1503">
                        <c:v>4.1285744481409401E-4</c:v>
                      </c:pt>
                      <c:pt idx="1504">
                        <c:v>4.1724922324604699E-4</c:v>
                      </c:pt>
                      <c:pt idx="1505">
                        <c:v>4.23429289131169E-4</c:v>
                      </c:pt>
                      <c:pt idx="1506">
                        <c:v>4.3190970559671399E-4</c:v>
                      </c:pt>
                      <c:pt idx="1507">
                        <c:v>4.4319652232250098E-4</c:v>
                      </c:pt>
                      <c:pt idx="1508">
                        <c:v>4.5788663858878001E-4</c:v>
                      </c:pt>
                      <c:pt idx="1509">
                        <c:v>4.7679431762093802E-4</c:v>
                      </c:pt>
                      <c:pt idx="1510">
                        <c:v>5.0085641881827297E-4</c:v>
                      </c:pt>
                      <c:pt idx="1511">
                        <c:v>5.3112612418110803E-4</c:v>
                      </c:pt>
                      <c:pt idx="1512">
                        <c:v>5.6844939733757501E-4</c:v>
                      </c:pt>
                      <c:pt idx="1513">
                        <c:v>6.1310225038254697E-4</c:v>
                      </c:pt>
                      <c:pt idx="1514">
                        <c:v>6.6455333793628E-4</c:v>
                      </c:pt>
                      <c:pt idx="1515">
                        <c:v>7.2126228644599103E-4</c:v>
                      </c:pt>
                      <c:pt idx="1516">
                        <c:v>7.8061769141293303E-4</c:v>
                      </c:pt>
                      <c:pt idx="1517">
                        <c:v>8.3934710239919096E-4</c:v>
                      </c:pt>
                      <c:pt idx="1518">
                        <c:v>8.9378680233315199E-4</c:v>
                      </c:pt>
                      <c:pt idx="1519">
                        <c:v>9.4048472633092304E-4</c:v>
                      </c:pt>
                      <c:pt idx="1520">
                        <c:v>9.7671349049450302E-4</c:v>
                      </c:pt>
                      <c:pt idx="1521">
                        <c:v>1.0009294136437601E-3</c:v>
                      </c:pt>
                      <c:pt idx="1522">
                        <c:v>1.01306234089846E-3</c:v>
                      </c:pt>
                      <c:pt idx="1523">
                        <c:v>1.01455540537421E-3</c:v>
                      </c:pt>
                      <c:pt idx="1524">
                        <c:v>1.0081907172996699E-3</c:v>
                      </c:pt>
                      <c:pt idx="1525">
                        <c:v>9.9770781010042903E-4</c:v>
                      </c:pt>
                      <c:pt idx="1526">
                        <c:v>9.8735494034287103E-4</c:v>
                      </c:pt>
                      <c:pt idx="1527">
                        <c:v>9.8136180635951392E-4</c:v>
                      </c:pt>
                      <c:pt idx="1528">
                        <c:v>9.8347073224824095E-4</c:v>
                      </c:pt>
                      <c:pt idx="1529">
                        <c:v>9.9666532124247607E-4</c:v>
                      </c:pt>
                      <c:pt idx="1530">
                        <c:v>1.02293122211052E-3</c:v>
                      </c:pt>
                      <c:pt idx="1531">
                        <c:v>1.0633308979719001E-3</c:v>
                      </c:pt>
                      <c:pt idx="1532">
                        <c:v>1.1179935472181101E-3</c:v>
                      </c:pt>
                      <c:pt idx="1533">
                        <c:v>1.18618488139636E-3</c:v>
                      </c:pt>
                      <c:pt idx="1534">
                        <c:v>1.26652405188172E-3</c:v>
                      </c:pt>
                      <c:pt idx="1535">
                        <c:v>1.3571376602638499E-3</c:v>
                      </c:pt>
                      <c:pt idx="1536">
                        <c:v>1.45596649160478E-3</c:v>
                      </c:pt>
                      <c:pt idx="1537">
                        <c:v>1.5607336050816401E-3</c:v>
                      </c:pt>
                      <c:pt idx="1538">
                        <c:v>1.6690932298718199E-3</c:v>
                      </c:pt>
                      <c:pt idx="1539">
                        <c:v>1.7787589869938101E-3</c:v>
                      </c:pt>
                      <c:pt idx="1540">
                        <c:v>1.88761596324196E-3</c:v>
                      </c:pt>
                      <c:pt idx="1541">
                        <c:v>1.9938022804028201E-3</c:v>
                      </c:pt>
                      <c:pt idx="1542">
                        <c:v>2.0958673253107401E-3</c:v>
                      </c:pt>
                      <c:pt idx="1543">
                        <c:v>2.1927812571898202E-3</c:v>
                      </c:pt>
                      <c:pt idx="1544">
                        <c:v>2.28392251702087E-3</c:v>
                      </c:pt>
                      <c:pt idx="1545">
                        <c:v>2.3692448494932899E-3</c:v>
                      </c:pt>
                      <c:pt idx="1546">
                        <c:v>2.4489838292031602E-3</c:v>
                      </c:pt>
                      <c:pt idx="1547">
                        <c:v>2.5236702677186901E-3</c:v>
                      </c:pt>
                      <c:pt idx="1548">
                        <c:v>2.5939320200424501E-3</c:v>
                      </c:pt>
                      <c:pt idx="1549">
                        <c:v>2.6603315903325599E-3</c:v>
                      </c:pt>
                      <c:pt idx="1550">
                        <c:v>2.7233380282388098E-3</c:v>
                      </c:pt>
                      <c:pt idx="1551">
                        <c:v>2.78318295974994E-3</c:v>
                      </c:pt>
                      <c:pt idx="1552">
                        <c:v>2.8401067885348501E-3</c:v>
                      </c:pt>
                      <c:pt idx="1553">
                        <c:v>2.8941834366320099E-3</c:v>
                      </c:pt>
                      <c:pt idx="1554">
                        <c:v>2.9455299380124499E-3</c:v>
                      </c:pt>
                      <c:pt idx="1555">
                        <c:v>2.99449878906461E-3</c:v>
                      </c:pt>
                      <c:pt idx="1556">
                        <c:v>3.04188497369515E-3</c:v>
                      </c:pt>
                      <c:pt idx="1557">
                        <c:v>3.0890245868261802E-3</c:v>
                      </c:pt>
                      <c:pt idx="1558">
                        <c:v>3.1377907419258E-3</c:v>
                      </c:pt>
                      <c:pt idx="1559">
                        <c:v>3.1904886117333402E-3</c:v>
                      </c:pt>
                      <c:pt idx="1560">
                        <c:v>3.2495967104892E-3</c:v>
                      </c:pt>
                      <c:pt idx="1561">
                        <c:v>3.31730546957603E-3</c:v>
                      </c:pt>
                      <c:pt idx="1562">
                        <c:v>3.3951278825988199E-3</c:v>
                      </c:pt>
                      <c:pt idx="1563">
                        <c:v>3.4836363454286501E-3</c:v>
                      </c:pt>
                      <c:pt idx="1564">
                        <c:v>3.5821162301351E-3</c:v>
                      </c:pt>
                      <c:pt idx="1565">
                        <c:v>3.6885306921219498E-3</c:v>
                      </c:pt>
                      <c:pt idx="1566">
                        <c:v>3.79978282976944E-3</c:v>
                      </c:pt>
                      <c:pt idx="1567">
                        <c:v>3.9119814794617604E-3</c:v>
                      </c:pt>
                      <c:pt idx="1568">
                        <c:v>4.0209089903639004E-3</c:v>
                      </c:pt>
                      <c:pt idx="1569">
                        <c:v>4.1225343093918999E-3</c:v>
                      </c:pt>
                      <c:pt idx="1570">
                        <c:v>4.2134467810818104E-3</c:v>
                      </c:pt>
                      <c:pt idx="1571">
                        <c:v>4.2912185458284704E-3</c:v>
                      </c:pt>
                      <c:pt idx="1572">
                        <c:v>4.3545209342447603E-3</c:v>
                      </c:pt>
                      <c:pt idx="1573">
                        <c:v>4.4034173424370602E-3</c:v>
                      </c:pt>
                      <c:pt idx="1574">
                        <c:v>4.4391456253804404E-3</c:v>
                      </c:pt>
                      <c:pt idx="1575">
                        <c:v>4.4640377103048199E-3</c:v>
                      </c:pt>
                      <c:pt idx="1576">
                        <c:v>4.4813078217326996E-3</c:v>
                      </c:pt>
                      <c:pt idx="1577">
                        <c:v>4.4947710570343502E-3</c:v>
                      </c:pt>
                      <c:pt idx="1578">
                        <c:v>4.5085356213518703E-3</c:v>
                      </c:pt>
                      <c:pt idx="1579">
                        <c:v>4.5266100398720296E-3</c:v>
                      </c:pt>
                      <c:pt idx="1580">
                        <c:v>4.5525433325660199E-3</c:v>
                      </c:pt>
                      <c:pt idx="1581">
                        <c:v>4.5890834832613796E-3</c:v>
                      </c:pt>
                      <c:pt idx="1582">
                        <c:v>4.6379467994098998E-3</c:v>
                      </c:pt>
                      <c:pt idx="1583">
                        <c:v>4.6996893629352001E-3</c:v>
                      </c:pt>
                      <c:pt idx="1584">
                        <c:v>4.7737504085867202E-3</c:v>
                      </c:pt>
                      <c:pt idx="1585">
                        <c:v>4.8585185727857503E-3</c:v>
                      </c:pt>
                      <c:pt idx="1586">
                        <c:v>4.9517755674547996E-3</c:v>
                      </c:pt>
                      <c:pt idx="1587">
                        <c:v>5.0508964511319096E-3</c:v>
                      </c:pt>
                      <c:pt idx="1588">
                        <c:v>5.1532358684980104E-3</c:v>
                      </c:pt>
                      <c:pt idx="1589">
                        <c:v>5.2563991378407702E-3</c:v>
                      </c:pt>
                      <c:pt idx="1590">
                        <c:v>5.3584582847461398E-3</c:v>
                      </c:pt>
                      <c:pt idx="1591">
                        <c:v>5.4580297092859699E-3</c:v>
                      </c:pt>
                      <c:pt idx="1592">
                        <c:v>5.5544402768391496E-3</c:v>
                      </c:pt>
                      <c:pt idx="1593">
                        <c:v>5.6475596529799096E-3</c:v>
                      </c:pt>
                      <c:pt idx="1594">
                        <c:v>5.7376641691359699E-3</c:v>
                      </c:pt>
                      <c:pt idx="1595">
                        <c:v>5.82537847065062E-3</c:v>
                      </c:pt>
                      <c:pt idx="1596">
                        <c:v>5.9115275810303503E-3</c:v>
                      </c:pt>
                      <c:pt idx="1597">
                        <c:v>5.9969709626984799E-3</c:v>
                      </c:pt>
                      <c:pt idx="1598">
                        <c:v>6.0825925915180303E-3</c:v>
                      </c:pt>
                      <c:pt idx="1599">
                        <c:v>6.16913398296484E-3</c:v>
                      </c:pt>
                      <c:pt idx="1600">
                        <c:v>6.2571283096673602E-3</c:v>
                      </c:pt>
                      <c:pt idx="1601">
                        <c:v>6.3469395826937199E-3</c:v>
                      </c:pt>
                      <c:pt idx="1602">
                        <c:v>6.4387256281847301E-3</c:v>
                      </c:pt>
                      <c:pt idx="1603">
                        <c:v>6.5323675390952102E-3</c:v>
                      </c:pt>
                      <c:pt idx="1604">
                        <c:v>6.6275947997409702E-3</c:v>
                      </c:pt>
                      <c:pt idx="1605">
                        <c:v>6.7240213186384899E-3</c:v>
                      </c:pt>
                      <c:pt idx="1606">
                        <c:v>6.82134426861812E-3</c:v>
                      </c:pt>
                      <c:pt idx="1607">
                        <c:v>6.9193219512551198E-3</c:v>
                      </c:pt>
                      <c:pt idx="1608">
                        <c:v>7.0178605241093999E-3</c:v>
                      </c:pt>
                      <c:pt idx="1609">
                        <c:v>7.1171627814148198E-3</c:v>
                      </c:pt>
                      <c:pt idx="1610">
                        <c:v>7.2175127532676702E-3</c:v>
                      </c:pt>
                      <c:pt idx="1611">
                        <c:v>7.3191174698690803E-3</c:v>
                      </c:pt>
                      <c:pt idx="1612">
                        <c:v>7.4218983375703099E-3</c:v>
                      </c:pt>
                      <c:pt idx="1613">
                        <c:v>7.5254059605211103E-3</c:v>
                      </c:pt>
                      <c:pt idx="1614">
                        <c:v>7.6286798652264202E-3</c:v>
                      </c:pt>
                      <c:pt idx="1615">
                        <c:v>7.7304173398225996E-3</c:v>
                      </c:pt>
                      <c:pt idx="1616">
                        <c:v>7.8291428579578392E-3</c:v>
                      </c:pt>
                      <c:pt idx="1617">
                        <c:v>7.9234184928520402E-3</c:v>
                      </c:pt>
                      <c:pt idx="1618">
                        <c:v>8.0122908797043094E-3</c:v>
                      </c:pt>
                      <c:pt idx="1619">
                        <c:v>8.0955648063351197E-3</c:v>
                      </c:pt>
                      <c:pt idx="1620">
                        <c:v>8.1739364552292897E-3</c:v>
                      </c:pt>
                      <c:pt idx="1621">
                        <c:v>8.24921324565615E-3</c:v>
                      </c:pt>
                      <c:pt idx="1622">
                        <c:v>8.3239933490077706E-3</c:v>
                      </c:pt>
                      <c:pt idx="1623">
                        <c:v>8.4013985507748606E-3</c:v>
                      </c:pt>
                      <c:pt idx="1624">
                        <c:v>8.4846956634415608E-3</c:v>
                      </c:pt>
                      <c:pt idx="1625">
                        <c:v>8.5768789403463403E-3</c:v>
                      </c:pt>
                      <c:pt idx="1626">
                        <c:v>8.6801542698870492E-3</c:v>
                      </c:pt>
                      <c:pt idx="1627">
                        <c:v>8.7959525861065896E-3</c:v>
                      </c:pt>
                      <c:pt idx="1628">
                        <c:v>8.9246699884418506E-3</c:v>
                      </c:pt>
                      <c:pt idx="1629">
                        <c:v>9.0657645109424503E-3</c:v>
                      </c:pt>
                      <c:pt idx="1630">
                        <c:v>9.2179881965013706E-3</c:v>
                      </c:pt>
                      <c:pt idx="1631">
                        <c:v>9.3796737636057895E-3</c:v>
                      </c:pt>
                      <c:pt idx="1632">
                        <c:v>9.5491241886507608E-3</c:v>
                      </c:pt>
                      <c:pt idx="1633">
                        <c:v>9.7248249471026706E-3</c:v>
                      </c:pt>
                      <c:pt idx="1634">
                        <c:v>9.9055737042603106E-3</c:v>
                      </c:pt>
                      <c:pt idx="1635">
                        <c:v>1.0090525348286101E-2</c:v>
                      </c:pt>
                      <c:pt idx="1636">
                        <c:v>1.0279061106557401E-2</c:v>
                      </c:pt>
                      <c:pt idx="1637">
                        <c:v>1.0470690465121999E-2</c:v>
                      </c:pt>
                      <c:pt idx="1638">
                        <c:v>1.06646890812826E-2</c:v>
                      </c:pt>
                      <c:pt idx="1639">
                        <c:v>1.08599180821251E-2</c:v>
                      </c:pt>
                      <c:pt idx="1640">
                        <c:v>1.1054742633865499E-2</c:v>
                      </c:pt>
                      <c:pt idx="1641">
                        <c:v>1.1246987766652601E-2</c:v>
                      </c:pt>
                      <c:pt idx="1642">
                        <c:v>1.14344095691937E-2</c:v>
                      </c:pt>
                      <c:pt idx="1643">
                        <c:v>1.16149141102367E-2</c:v>
                      </c:pt>
                      <c:pt idx="1644">
                        <c:v>1.17870834250018E-2</c:v>
                      </c:pt>
                      <c:pt idx="1645">
                        <c:v>1.1950667529925E-2</c:v>
                      </c:pt>
                      <c:pt idx="1646">
                        <c:v>1.21069187708421E-2</c:v>
                      </c:pt>
                      <c:pt idx="1647">
                        <c:v>1.2258786772964299E-2</c:v>
                      </c:pt>
                      <c:pt idx="1648">
                        <c:v>1.2410764919693E-2</c:v>
                      </c:pt>
                      <c:pt idx="1649">
                        <c:v>1.25685583509327E-2</c:v>
                      </c:pt>
                      <c:pt idx="1650">
                        <c:v>1.2738626764240301E-2</c:v>
                      </c:pt>
                      <c:pt idx="1651">
                        <c:v>1.2927409364627E-2</c:v>
                      </c:pt>
                      <c:pt idx="1652">
                        <c:v>1.31406525579393E-2</c:v>
                      </c:pt>
                      <c:pt idx="1653">
                        <c:v>1.33827252933098E-2</c:v>
                      </c:pt>
                      <c:pt idx="1654">
                        <c:v>1.3656200055849299E-2</c:v>
                      </c:pt>
                      <c:pt idx="1655">
                        <c:v>1.3961527248725699E-2</c:v>
                      </c:pt>
                      <c:pt idx="1656">
                        <c:v>1.4297064944064601E-2</c:v>
                      </c:pt>
                      <c:pt idx="1657">
                        <c:v>1.4659257856784701E-2</c:v>
                      </c:pt>
                      <c:pt idx="1658">
                        <c:v>1.5043055101616E-2</c:v>
                      </c:pt>
                      <c:pt idx="1659">
                        <c:v>1.5442574825501199E-2</c:v>
                      </c:pt>
                      <c:pt idx="1660">
                        <c:v>1.5851757686394598E-2</c:v>
                      </c:pt>
                      <c:pt idx="1661">
                        <c:v>1.6264933928340299E-2</c:v>
                      </c:pt>
                      <c:pt idx="1662">
                        <c:v>1.6677556715561599E-2</c:v>
                      </c:pt>
                      <c:pt idx="1663">
                        <c:v>1.7086558872576901E-2</c:v>
                      </c:pt>
                      <c:pt idx="1664">
                        <c:v>1.74905228218767E-2</c:v>
                      </c:pt>
                      <c:pt idx="1665">
                        <c:v>1.7889678925961099E-2</c:v>
                      </c:pt>
                      <c:pt idx="1666">
                        <c:v>1.82856636373206E-2</c:v>
                      </c:pt>
                      <c:pt idx="1667">
                        <c:v>1.8681128888818E-2</c:v>
                      </c:pt>
                      <c:pt idx="1668">
                        <c:v>1.9079410037237999E-2</c:v>
                      </c:pt>
                      <c:pt idx="1669">
                        <c:v>1.9484048170551199E-2</c:v>
                      </c:pt>
                      <c:pt idx="1670">
                        <c:v>1.9898436582404599E-2</c:v>
                      </c:pt>
                      <c:pt idx="1671">
                        <c:v>2.03255931358742E-2</c:v>
                      </c:pt>
                      <c:pt idx="1672">
                        <c:v>2.0768100791086399E-2</c:v>
                      </c:pt>
                      <c:pt idx="1673">
                        <c:v>2.12281402329015E-2</c:v>
                      </c:pt>
                      <c:pt idx="1674">
                        <c:v>2.1707515804405199E-2</c:v>
                      </c:pt>
                      <c:pt idx="1675">
                        <c:v>2.22078037563871E-2</c:v>
                      </c:pt>
                      <c:pt idx="1676">
                        <c:v>2.27303690068529E-2</c:v>
                      </c:pt>
                      <c:pt idx="1677">
                        <c:v>2.32761659186695E-2</c:v>
                      </c:pt>
                      <c:pt idx="1678">
                        <c:v>2.38456377242664E-2</c:v>
                      </c:pt>
                      <c:pt idx="1679">
                        <c:v>2.4438156436672201E-2</c:v>
                      </c:pt>
                      <c:pt idx="1680">
                        <c:v>2.5052649148401399E-2</c:v>
                      </c:pt>
                      <c:pt idx="1681">
                        <c:v>2.56864300870338E-2</c:v>
                      </c:pt>
                      <c:pt idx="1682">
                        <c:v>2.63354728916807E-2</c:v>
                      </c:pt>
                      <c:pt idx="1683">
                        <c:v>2.6994364359390999E-2</c:v>
                      </c:pt>
                      <c:pt idx="1684">
                        <c:v>2.7656516427470999E-2</c:v>
                      </c:pt>
                      <c:pt idx="1685">
                        <c:v>2.8314658926702499E-2</c:v>
                      </c:pt>
                      <c:pt idx="1686">
                        <c:v>2.8961370533025499E-2</c:v>
                      </c:pt>
                      <c:pt idx="1687">
                        <c:v>2.9589623345373298E-2</c:v>
                      </c:pt>
                      <c:pt idx="1688">
                        <c:v>3.0193414953478302E-2</c:v>
                      </c:pt>
                      <c:pt idx="1689">
                        <c:v>3.0768254085294801E-2</c:v>
                      </c:pt>
                      <c:pt idx="1690">
                        <c:v>3.13115193995986E-2</c:v>
                      </c:pt>
                      <c:pt idx="1691">
                        <c:v>3.1822721336449901E-2</c:v>
                      </c:pt>
                      <c:pt idx="1692">
                        <c:v>3.23034064165129E-2</c:v>
                      </c:pt>
                      <c:pt idx="1693">
                        <c:v>3.2756859321655202E-2</c:v>
                      </c:pt>
                      <c:pt idx="1694">
                        <c:v>3.3187820185757499E-2</c:v>
                      </c:pt>
                      <c:pt idx="1695">
                        <c:v>3.3601827489566201E-2</c:v>
                      </c:pt>
                      <c:pt idx="1696">
                        <c:v>3.4004610072257503E-2</c:v>
                      </c:pt>
                      <c:pt idx="1697">
                        <c:v>3.4401580397429098E-2</c:v>
                      </c:pt>
                      <c:pt idx="1698">
                        <c:v>3.4797223835443501E-2</c:v>
                      </c:pt>
                      <c:pt idx="1699">
                        <c:v>3.5194683372976501E-2</c:v>
                      </c:pt>
                      <c:pt idx="1700">
                        <c:v>3.5595410144840897E-2</c:v>
                      </c:pt>
                      <c:pt idx="1701">
                        <c:v>3.5999037337581502E-2</c:v>
                      </c:pt>
                      <c:pt idx="1702">
                        <c:v>3.6403438579891201E-2</c:v>
                      </c:pt>
                      <c:pt idx="1703">
                        <c:v>3.6804890193862003E-2</c:v>
                      </c:pt>
                      <c:pt idx="1704">
                        <c:v>3.7198286726388502E-2</c:v>
                      </c:pt>
                      <c:pt idx="1705">
                        <c:v>3.7577546087296201E-2</c:v>
                      </c:pt>
                      <c:pt idx="1706">
                        <c:v>3.7935989351408801E-2</c:v>
                      </c:pt>
                      <c:pt idx="1707">
                        <c:v>3.8267182109716601E-2</c:v>
                      </c:pt>
                      <c:pt idx="1708">
                        <c:v>3.8565217089476397E-2</c:v>
                      </c:pt>
                      <c:pt idx="1709">
                        <c:v>3.8825286566764101E-2</c:v>
                      </c:pt>
                      <c:pt idx="1710">
                        <c:v>3.9044124708088698E-2</c:v>
                      </c:pt>
                      <c:pt idx="1711">
                        <c:v>3.9220253070281798E-2</c:v>
                      </c:pt>
                      <c:pt idx="1712">
                        <c:v>3.9354044740451503E-2</c:v>
                      </c:pt>
                      <c:pt idx="1713">
                        <c:v>3.94475825374382E-2</c:v>
                      </c:pt>
                      <c:pt idx="1714">
                        <c:v>3.9504330196508002E-2</c:v>
                      </c:pt>
                      <c:pt idx="1715">
                        <c:v>3.9528675183729198E-2</c:v>
                      </c:pt>
                      <c:pt idx="1716">
                        <c:v>3.9525316872618198E-2</c:v>
                      </c:pt>
                      <c:pt idx="1717">
                        <c:v>3.9498801130770797E-2</c:v>
                      </c:pt>
                      <c:pt idx="1718">
                        <c:v>3.9453059905135E-2</c:v>
                      </c:pt>
                      <c:pt idx="1719">
                        <c:v>3.9391163971237701E-2</c:v>
                      </c:pt>
                      <c:pt idx="1720">
                        <c:v>3.9315211031604902E-2</c:v>
                      </c:pt>
                      <c:pt idx="1721">
                        <c:v>3.9226289683890497E-2</c:v>
                      </c:pt>
                      <c:pt idx="1722">
                        <c:v>3.9124647635449199E-2</c:v>
                      </c:pt>
                      <c:pt idx="1723">
                        <c:v>3.9009808207822801E-2</c:v>
                      </c:pt>
                      <c:pt idx="1724">
                        <c:v>3.8880871298312997E-2</c:v>
                      </c:pt>
                      <c:pt idx="1725">
                        <c:v>3.8736829541991299E-2</c:v>
                      </c:pt>
                      <c:pt idx="1726">
                        <c:v>3.8576732530302901E-2</c:v>
                      </c:pt>
                      <c:pt idx="1727">
                        <c:v>3.8399889719620703E-2</c:v>
                      </c:pt>
                      <c:pt idx="1728">
                        <c:v>3.8206022741033602E-2</c:v>
                      </c:pt>
                      <c:pt idx="1729">
                        <c:v>3.79953060686503E-2</c:v>
                      </c:pt>
                      <c:pt idx="1730">
                        <c:v>3.7768377791323998E-2</c:v>
                      </c:pt>
                      <c:pt idx="1731">
                        <c:v>3.7526248360054602E-2</c:v>
                      </c:pt>
                      <c:pt idx="1732">
                        <c:v>3.7270157396885897E-2</c:v>
                      </c:pt>
                      <c:pt idx="1733">
                        <c:v>3.7001303547792297E-2</c:v>
                      </c:pt>
                      <c:pt idx="1734">
                        <c:v>3.6720699565451598E-2</c:v>
                      </c:pt>
                      <c:pt idx="1735">
                        <c:v>3.6428935555671803E-2</c:v>
                      </c:pt>
                      <c:pt idx="1736">
                        <c:v>3.6125914209049897E-2</c:v>
                      </c:pt>
                      <c:pt idx="1737">
                        <c:v>3.5810825138093E-2</c:v>
                      </c:pt>
                      <c:pt idx="1738">
                        <c:v>3.5482239488026299E-2</c:v>
                      </c:pt>
                      <c:pt idx="1739">
                        <c:v>3.5138185124337598E-2</c:v>
                      </c:pt>
                      <c:pt idx="1740">
                        <c:v>3.4776411437758503E-2</c:v>
                      </c:pt>
                      <c:pt idx="1741">
                        <c:v>3.43946910339437E-2</c:v>
                      </c:pt>
                      <c:pt idx="1742">
                        <c:v>3.3991105815203801E-2</c:v>
                      </c:pt>
                      <c:pt idx="1743">
                        <c:v>3.3564286624798503E-2</c:v>
                      </c:pt>
                      <c:pt idx="1744">
                        <c:v>3.3113733756318001E-2</c:v>
                      </c:pt>
                      <c:pt idx="1745">
                        <c:v>3.2639782268434503E-2</c:v>
                      </c:pt>
                      <c:pt idx="1746">
                        <c:v>3.2143559213599897E-2</c:v>
                      </c:pt>
                      <c:pt idx="1747">
                        <c:v>3.1626946168833603E-2</c:v>
                      </c:pt>
                      <c:pt idx="1748">
                        <c:v>3.1092576881101799E-2</c:v>
                      </c:pt>
                      <c:pt idx="1749">
                        <c:v>3.0543579956677301E-2</c:v>
                      </c:pt>
                      <c:pt idx="1750">
                        <c:v>2.9983586817474501E-2</c:v>
                      </c:pt>
                      <c:pt idx="1751">
                        <c:v>2.9416743774237499E-2</c:v>
                      </c:pt>
                      <c:pt idx="1752">
                        <c:v>2.8847363676346199E-2</c:v>
                      </c:pt>
                      <c:pt idx="1753">
                        <c:v>2.8279869455411399E-2</c:v>
                      </c:pt>
                      <c:pt idx="1754">
                        <c:v>2.7718568205879399E-2</c:v>
                      </c:pt>
                      <c:pt idx="1755">
                        <c:v>2.7167557520970099E-2</c:v>
                      </c:pt>
                      <c:pt idx="1756">
                        <c:v>2.6630655752595399E-2</c:v>
                      </c:pt>
                      <c:pt idx="1757">
                        <c:v>2.6111239547473301E-2</c:v>
                      </c:pt>
                      <c:pt idx="1758">
                        <c:v>2.5612235055516699E-2</c:v>
                      </c:pt>
                      <c:pt idx="1759">
                        <c:v>2.5136173344846399E-2</c:v>
                      </c:pt>
                      <c:pt idx="1760">
                        <c:v>2.4685344521306E-2</c:v>
                      </c:pt>
                      <c:pt idx="1761">
                        <c:v>2.4261891545423301E-2</c:v>
                      </c:pt>
                      <c:pt idx="1762">
                        <c:v>2.3867927056139101E-2</c:v>
                      </c:pt>
                      <c:pt idx="1763">
                        <c:v>2.3505583055680401E-2</c:v>
                      </c:pt>
                      <c:pt idx="1764">
                        <c:v>2.3176988231024799E-2</c:v>
                      </c:pt>
                      <c:pt idx="1765">
                        <c:v>2.2884119977222901E-2</c:v>
                      </c:pt>
                      <c:pt idx="1766">
                        <c:v>2.2628598748320801E-2</c:v>
                      </c:pt>
                      <c:pt idx="1767">
                        <c:v>2.2411453707020801E-2</c:v>
                      </c:pt>
                      <c:pt idx="1768">
                        <c:v>2.2232828096143499E-2</c:v>
                      </c:pt>
                      <c:pt idx="1769">
                        <c:v>2.2091778959942798E-2</c:v>
                      </c:pt>
                      <c:pt idx="1770">
                        <c:v>2.1986253292783298E-2</c:v>
                      </c:pt>
                      <c:pt idx="1771">
                        <c:v>2.19130931037648E-2</c:v>
                      </c:pt>
                      <c:pt idx="1772">
                        <c:v>2.1868186888703098E-2</c:v>
                      </c:pt>
                      <c:pt idx="1773">
                        <c:v>2.18469252550932E-2</c:v>
                      </c:pt>
                      <c:pt idx="1774">
                        <c:v>2.1845020265702699E-2</c:v>
                      </c:pt>
                      <c:pt idx="1775">
                        <c:v>2.1858675203752499E-2</c:v>
                      </c:pt>
                      <c:pt idx="1776">
                        <c:v>2.1885266647411701E-2</c:v>
                      </c:pt>
                      <c:pt idx="1777">
                        <c:v>2.19236859591454E-2</c:v>
                      </c:pt>
                      <c:pt idx="1778">
                        <c:v>2.1974590512094602E-2</c:v>
                      </c:pt>
                      <c:pt idx="1779">
                        <c:v>2.2040419568109201E-2</c:v>
                      </c:pt>
                      <c:pt idx="1780">
                        <c:v>2.2125258700955299E-2</c:v>
                      </c:pt>
                      <c:pt idx="1781">
                        <c:v>2.2234290653178099E-2</c:v>
                      </c:pt>
                      <c:pt idx="1782">
                        <c:v>2.23736207722121E-2</c:v>
                      </c:pt>
                      <c:pt idx="1783">
                        <c:v>2.25496731611231E-2</c:v>
                      </c:pt>
                      <c:pt idx="1784">
                        <c:v>2.27688221913009E-2</c:v>
                      </c:pt>
                      <c:pt idx="1785">
                        <c:v>2.3036974115489901E-2</c:v>
                      </c:pt>
                      <c:pt idx="1786">
                        <c:v>2.3359418813685098E-2</c:v>
                      </c:pt>
                      <c:pt idx="1787">
                        <c:v>2.3740715887288402E-2</c:v>
                      </c:pt>
                      <c:pt idx="1788">
                        <c:v>2.4184774556154101E-2</c:v>
                      </c:pt>
                      <c:pt idx="1789">
                        <c:v>2.46948361174558E-2</c:v>
                      </c:pt>
                      <c:pt idx="1790">
                        <c:v>2.5273592507090999E-2</c:v>
                      </c:pt>
                      <c:pt idx="1791">
                        <c:v>2.5923239083718599E-2</c:v>
                      </c:pt>
                      <c:pt idx="1792">
                        <c:v>2.6645461635446E-2</c:v>
                      </c:pt>
                      <c:pt idx="1793">
                        <c:v>2.7441649092783401E-2</c:v>
                      </c:pt>
                      <c:pt idx="1794">
                        <c:v>2.8312952794185001E-2</c:v>
                      </c:pt>
                      <c:pt idx="1795">
                        <c:v>2.9260216489628101E-2</c:v>
                      </c:pt>
                      <c:pt idx="1796">
                        <c:v>3.0284127656480701E-2</c:v>
                      </c:pt>
                      <c:pt idx="1797">
                        <c:v>3.1385220355532997E-2</c:v>
                      </c:pt>
                      <c:pt idx="1798">
                        <c:v>3.25640393144239E-2</c:v>
                      </c:pt>
                      <c:pt idx="1799">
                        <c:v>3.3821173354340602E-2</c:v>
                      </c:pt>
                      <c:pt idx="1800">
                        <c:v>3.5157212377578899E-2</c:v>
                      </c:pt>
                      <c:pt idx="1801">
                        <c:v>3.6572834257778797E-2</c:v>
                      </c:pt>
                      <c:pt idx="1802">
                        <c:v>3.8068719736440097E-2</c:v>
                      </c:pt>
                      <c:pt idx="1803">
                        <c:v>3.9645545995606803E-2</c:v>
                      </c:pt>
                      <c:pt idx="1804">
                        <c:v>4.1303878216512199E-2</c:v>
                      </c:pt>
                      <c:pt idx="1805">
                        <c:v>4.30441343328158E-2</c:v>
                      </c:pt>
                      <c:pt idx="1806">
                        <c:v>4.4866675747714697E-2</c:v>
                      </c:pt>
                      <c:pt idx="1807">
                        <c:v>4.67715618266746E-2</c:v>
                      </c:pt>
                      <c:pt idx="1808">
                        <c:v>4.87584678143759E-2</c:v>
                      </c:pt>
                      <c:pt idx="1809">
                        <c:v>5.0826540657895103E-2</c:v>
                      </c:pt>
                      <c:pt idx="1810">
                        <c:v>5.2974350657358303E-2</c:v>
                      </c:pt>
                      <c:pt idx="1811">
                        <c:v>5.51997623592273E-2</c:v>
                      </c:pt>
                      <c:pt idx="1812">
                        <c:v>5.7499766996702603E-2</c:v>
                      </c:pt>
                      <c:pt idx="1813">
                        <c:v>5.9870556483534801E-2</c:v>
                      </c:pt>
                      <c:pt idx="1814">
                        <c:v>6.2307724540841401E-2</c:v>
                      </c:pt>
                      <c:pt idx="1815">
                        <c:v>6.4806456447411204E-2</c:v>
                      </c:pt>
                      <c:pt idx="1816">
                        <c:v>6.7361906327328594E-2</c:v>
                      </c:pt>
                      <c:pt idx="1817">
                        <c:v>6.9969821138611596E-2</c:v>
                      </c:pt>
                      <c:pt idx="1818">
                        <c:v>7.2626851877050702E-2</c:v>
                      </c:pt>
                      <c:pt idx="1819">
                        <c:v>7.5330873761975906E-2</c:v>
                      </c:pt>
                      <c:pt idx="1820">
                        <c:v>7.8080965469573799E-2</c:v>
                      </c:pt>
                      <c:pt idx="1821">
                        <c:v>8.0877314673235001E-2</c:v>
                      </c:pt>
                      <c:pt idx="1822">
                        <c:v>8.3720683772356197E-2</c:v>
                      </c:pt>
                      <c:pt idx="1823">
                        <c:v>8.6612020536718501E-2</c:v>
                      </c:pt>
                      <c:pt idx="1824">
                        <c:v>8.9551750602798394E-2</c:v>
                      </c:pt>
                      <c:pt idx="1825">
                        <c:v>9.25391070117728E-2</c:v>
                      </c:pt>
                      <c:pt idx="1826">
                        <c:v>9.5571610501265294E-2</c:v>
                      </c:pt>
                      <c:pt idx="1827">
                        <c:v>9.8644834252584204E-2</c:v>
                      </c:pt>
                      <c:pt idx="1828">
                        <c:v>0.10175232610988701</c:v>
                      </c:pt>
                      <c:pt idx="1829">
                        <c:v>0.104886020582231</c:v>
                      </c:pt>
                      <c:pt idx="1830">
                        <c:v>0.10803655149737799</c:v>
                      </c:pt>
                      <c:pt idx="1831">
                        <c:v>0.111193872672626</c:v>
                      </c:pt>
                      <c:pt idx="1832">
                        <c:v>0.114347788293372</c:v>
                      </c:pt>
                      <c:pt idx="1833">
                        <c:v>0.117488768860934</c:v>
                      </c:pt>
                      <c:pt idx="1834">
                        <c:v>0.12060826185265799</c:v>
                      </c:pt>
                      <c:pt idx="1835">
                        <c:v>0.12369921534638199</c:v>
                      </c:pt>
                      <c:pt idx="1836">
                        <c:v>0.12675629553161599</c:v>
                      </c:pt>
                      <c:pt idx="1837">
                        <c:v>0.129775931580427</c:v>
                      </c:pt>
                      <c:pt idx="1838">
                        <c:v>0.13275618510956899</c:v>
                      </c:pt>
                      <c:pt idx="1839">
                        <c:v>0.135696346476016</c:v>
                      </c:pt>
                      <c:pt idx="1840">
                        <c:v>0.138597003659086</c:v>
                      </c:pt>
                      <c:pt idx="1841">
                        <c:v>0.1414592385672</c:v>
                      </c:pt>
                      <c:pt idx="1842">
                        <c:v>0.144284344482669</c:v>
                      </c:pt>
                      <c:pt idx="1843">
                        <c:v>0.147073611554668</c:v>
                      </c:pt>
                      <c:pt idx="1844">
                        <c:v>0.149827721356944</c:v>
                      </c:pt>
                      <c:pt idx="1845">
                        <c:v>0.152546434055957</c:v>
                      </c:pt>
                      <c:pt idx="1846">
                        <c:v>0.15522822046023499</c:v>
                      </c:pt>
                      <c:pt idx="1847">
                        <c:v>0.15787020982892999</c:v>
                      </c:pt>
                      <c:pt idx="1848">
                        <c:v>0.16046773500162401</c:v>
                      </c:pt>
                      <c:pt idx="1849">
                        <c:v>0.163014267626099</c:v>
                      </c:pt>
                      <c:pt idx="1850">
                        <c:v>0.16550129040400799</c:v>
                      </c:pt>
                      <c:pt idx="1851">
                        <c:v>0.167918646122896</c:v>
                      </c:pt>
                      <c:pt idx="1852">
                        <c:v>0.17025488710095399</c:v>
                      </c:pt>
                      <c:pt idx="1853">
                        <c:v>0.17249741808833599</c:v>
                      </c:pt>
                      <c:pt idx="1854">
                        <c:v>0.174633431324587</c:v>
                      </c:pt>
                      <c:pt idx="1855">
                        <c:v>0.17665092777008101</c:v>
                      </c:pt>
                      <c:pt idx="1856">
                        <c:v>0.17853893561989401</c:v>
                      </c:pt>
                      <c:pt idx="1857">
                        <c:v>0.18028836345199301</c:v>
                      </c:pt>
                      <c:pt idx="1858">
                        <c:v>0.181892552940186</c:v>
                      </c:pt>
                      <c:pt idx="1859">
                        <c:v>0.18334759921558899</c:v>
                      </c:pt>
                      <c:pt idx="1860">
                        <c:v>0.18465237005723201</c:v>
                      </c:pt>
                      <c:pt idx="1861">
                        <c:v>0.18580805453302299</c:v>
                      </c:pt>
                      <c:pt idx="1862">
                        <c:v>0.18681763051948899</c:v>
                      </c:pt>
                      <c:pt idx="1863">
                        <c:v>0.187685374977063</c:v>
                      </c:pt>
                      <c:pt idx="1864">
                        <c:v>0.18841644560211801</c:v>
                      </c:pt>
                      <c:pt idx="1865">
                        <c:v>0.189015935502826</c:v>
                      </c:pt>
                      <c:pt idx="1866">
                        <c:v>0.18948891309975699</c:v>
                      </c:pt>
                      <c:pt idx="1867">
                        <c:v>0.18983961541119099</c:v>
                      </c:pt>
                      <c:pt idx="1868">
                        <c:v>0.19007138827349099</c:v>
                      </c:pt>
                      <c:pt idx="1869">
                        <c:v>0.190186523785978</c:v>
                      </c:pt>
                      <c:pt idx="1870">
                        <c:v>0.190186869935279</c:v>
                      </c:pt>
                      <c:pt idx="1871">
                        <c:v>0.19007381746698901</c:v>
                      </c:pt>
                      <c:pt idx="1872">
                        <c:v>0.18984822857391501</c:v>
                      </c:pt>
                      <c:pt idx="1873">
                        <c:v>0.18951126239197499</c:v>
                      </c:pt>
                      <c:pt idx="1874">
                        <c:v>0.18906419229198601</c:v>
                      </c:pt>
                      <c:pt idx="1875">
                        <c:v>0.18850887698691501</c:v>
                      </c:pt>
                      <c:pt idx="1876">
                        <c:v>0.18784769017789801</c:v>
                      </c:pt>
                      <c:pt idx="1877">
                        <c:v>0.18708338970268301</c:v>
                      </c:pt>
                      <c:pt idx="1878">
                        <c:v>0.18621882838873799</c:v>
                      </c:pt>
                      <c:pt idx="1879">
                        <c:v>0.185256604771213</c:v>
                      </c:pt>
                      <c:pt idx="1880">
                        <c:v>0.184198966921229</c:v>
                      </c:pt>
                      <c:pt idx="1881">
                        <c:v>0.183047756001426</c:v>
                      </c:pt>
                      <c:pt idx="1882">
                        <c:v>0.18180398420066099</c:v>
                      </c:pt>
                      <c:pt idx="1883">
                        <c:v>0.18046803415396401</c:v>
                      </c:pt>
                      <c:pt idx="1884">
                        <c:v>0.17904022642266301</c:v>
                      </c:pt>
                      <c:pt idx="1885">
                        <c:v>0.17752089808956001</c:v>
                      </c:pt>
                      <c:pt idx="1886">
                        <c:v>0.17591082911215999</c:v>
                      </c:pt>
                      <c:pt idx="1887">
                        <c:v>0.174211427979135</c:v>
                      </c:pt>
                      <c:pt idx="1888">
                        <c:v>0.17242450561035699</c:v>
                      </c:pt>
                      <c:pt idx="1889">
                        <c:v>0.170552940781215</c:v>
                      </c:pt>
                      <c:pt idx="1890">
                        <c:v>0.168599924312059</c:v>
                      </c:pt>
                      <c:pt idx="1891">
                        <c:v>0.166568924978446</c:v>
                      </c:pt>
                      <c:pt idx="1892">
                        <c:v>0.16446337560058599</c:v>
                      </c:pt>
                      <c:pt idx="1893">
                        <c:v>0.16228662229339</c:v>
                      </c:pt>
                      <c:pt idx="1894">
                        <c:v>0.160041764714973</c:v>
                      </c:pt>
                      <c:pt idx="1895">
                        <c:v>0.15773190462713599</c:v>
                      </c:pt>
                      <c:pt idx="1896">
                        <c:v>0.15536029966169501</c:v>
                      </c:pt>
                      <c:pt idx="1897">
                        <c:v>0.152930659984504</c:v>
                      </c:pt>
                      <c:pt idx="1898">
                        <c:v>0.15044756635881801</c:v>
                      </c:pt>
                      <c:pt idx="1899">
                        <c:v>0.14791659044963701</c:v>
                      </c:pt>
                      <c:pt idx="1900">
                        <c:v>0.14534434877792601</c:v>
                      </c:pt>
                      <c:pt idx="1901">
                        <c:v>0.142738386531266</c:v>
                      </c:pt>
                      <c:pt idx="1902">
                        <c:v>0.140107052565169</c:v>
                      </c:pt>
                      <c:pt idx="1903">
                        <c:v>0.13745895100948199</c:v>
                      </c:pt>
                      <c:pt idx="1904">
                        <c:v>0.134802620660081</c:v>
                      </c:pt>
                      <c:pt idx="1905">
                        <c:v>0.132145968225999</c:v>
                      </c:pt>
                      <c:pt idx="1906">
                        <c:v>0.12949601069991301</c:v>
                      </c:pt>
                      <c:pt idx="1907">
                        <c:v>0.12685867251899399</c:v>
                      </c:pt>
                      <c:pt idx="1908">
                        <c:v>0.124238613122704</c:v>
                      </c:pt>
                      <c:pt idx="1909">
                        <c:v>0.121639219353428</c:v>
                      </c:pt>
                      <c:pt idx="1910">
                        <c:v>0.119062752459852</c:v>
                      </c:pt>
                      <c:pt idx="1911">
                        <c:v>0.116510458260149</c:v>
                      </c:pt>
                      <c:pt idx="1912">
                        <c:v>0.113982861300485</c:v>
                      </c:pt>
                      <c:pt idx="1913">
                        <c:v>0.11147985349497699</c:v>
                      </c:pt>
                      <c:pt idx="1914">
                        <c:v>0.10900098302871999</c:v>
                      </c:pt>
                      <c:pt idx="1915">
                        <c:v>0.106545651104675</c:v>
                      </c:pt>
                      <c:pt idx="1916">
                        <c:v>0.10411309901275199</c:v>
                      </c:pt>
                      <c:pt idx="1917">
                        <c:v>0.10170248937258</c:v>
                      </c:pt>
                      <c:pt idx="1918">
                        <c:v>9.9312961433566799E-2</c:v>
                      </c:pt>
                      <c:pt idx="1919">
                        <c:v>9.6943614403916398E-2</c:v>
                      </c:pt>
                      <c:pt idx="1920">
                        <c:v>9.4593695662004901E-2</c:v>
                      </c:pt>
                      <c:pt idx="1921">
                        <c:v>9.22623506184376E-2</c:v>
                      </c:pt>
                      <c:pt idx="1922">
                        <c:v>8.9949255583144705E-2</c:v>
                      </c:pt>
                      <c:pt idx="1923">
                        <c:v>8.7654916861213697E-2</c:v>
                      </c:pt>
                      <c:pt idx="1924">
                        <c:v>8.53806131085596E-2</c:v>
                      </c:pt>
                      <c:pt idx="1925">
                        <c:v>8.3129140277846195E-2</c:v>
                      </c:pt>
                      <c:pt idx="1926">
                        <c:v>8.0904236303931107E-2</c:v>
                      </c:pt>
                      <c:pt idx="1927">
                        <c:v>7.8710826670201794E-2</c:v>
                      </c:pt>
                      <c:pt idx="1928">
                        <c:v>7.6554715140548499E-2</c:v>
                      </c:pt>
                      <c:pt idx="1929">
                        <c:v>7.4442076879228006E-2</c:v>
                      </c:pt>
                      <c:pt idx="1930">
                        <c:v>7.2378472639422001E-2</c:v>
                      </c:pt>
                      <c:pt idx="1931">
                        <c:v>7.0368369634092098E-2</c:v>
                      </c:pt>
                      <c:pt idx="1932">
                        <c:v>6.8414846587785599E-2</c:v>
                      </c:pt>
                      <c:pt idx="1933">
                        <c:v>6.6519042251023397E-2</c:v>
                      </c:pt>
                      <c:pt idx="1934">
                        <c:v>6.4680004907064798E-2</c:v>
                      </c:pt>
                      <c:pt idx="1935">
                        <c:v>6.2895347332531604E-2</c:v>
                      </c:pt>
                      <c:pt idx="1936">
                        <c:v>6.1161139995776097E-2</c:v>
                      </c:pt>
                      <c:pt idx="1937">
                        <c:v>5.94727303533844E-2</c:v>
                      </c:pt>
                      <c:pt idx="1938">
                        <c:v>5.7825275399177499E-2</c:v>
                      </c:pt>
                      <c:pt idx="1939">
                        <c:v>5.6214250909211498E-2</c:v>
                      </c:pt>
                      <c:pt idx="1940">
                        <c:v>5.4635899110135402E-2</c:v>
                      </c:pt>
                      <c:pt idx="1941">
                        <c:v>5.30871915314318E-2</c:v>
                      </c:pt>
                      <c:pt idx="1942">
                        <c:v>5.1566176362099897E-2</c:v>
                      </c:pt>
                      <c:pt idx="1943">
                        <c:v>5.0071752341472903E-2</c:v>
                      </c:pt>
                      <c:pt idx="1944">
                        <c:v>4.8603752359449699E-2</c:v>
                      </c:pt>
                      <c:pt idx="1945">
                        <c:v>4.7162391788695697E-2</c:v>
                      </c:pt>
                      <c:pt idx="1946">
                        <c:v>4.5748503093879997E-2</c:v>
                      </c:pt>
                      <c:pt idx="1947">
                        <c:v>4.4363532175787097E-2</c:v>
                      </c:pt>
                      <c:pt idx="1948">
                        <c:v>4.3009319695400901E-2</c:v>
                      </c:pt>
                      <c:pt idx="1949">
                        <c:v>4.1688137748047402E-2</c:v>
                      </c:pt>
                      <c:pt idx="1950">
                        <c:v>4.0402421066031702E-2</c:v>
                      </c:pt>
                      <c:pt idx="1951">
                        <c:v>3.9154830186793797E-2</c:v>
                      </c:pt>
                      <c:pt idx="1952">
                        <c:v>3.7947655299330502E-2</c:v>
                      </c:pt>
                      <c:pt idx="1953">
                        <c:v>3.6782984855089997E-2</c:v>
                      </c:pt>
                      <c:pt idx="1954">
                        <c:v>3.56625343627665E-2</c:v>
                      </c:pt>
                      <c:pt idx="1955">
                        <c:v>3.4587061806332302E-2</c:v>
                      </c:pt>
                      <c:pt idx="1956">
                        <c:v>3.35565475499306E-2</c:v>
                      </c:pt>
                      <c:pt idx="1957">
                        <c:v>3.25699490573561E-2</c:v>
                      </c:pt>
                      <c:pt idx="1958">
                        <c:v>3.1625379496707302E-2</c:v>
                      </c:pt>
                      <c:pt idx="1959">
                        <c:v>3.0720212077774801E-2</c:v>
                      </c:pt>
                      <c:pt idx="1960">
                        <c:v>2.9851415619594701E-2</c:v>
                      </c:pt>
                      <c:pt idx="1961">
                        <c:v>2.9015567287688698E-2</c:v>
                      </c:pt>
                      <c:pt idx="1962">
                        <c:v>2.8209397268542099E-2</c:v>
                      </c:pt>
                      <c:pt idx="1963">
                        <c:v>2.7429609559413301E-2</c:v>
                      </c:pt>
                      <c:pt idx="1964">
                        <c:v>2.6673687035241801E-2</c:v>
                      </c:pt>
                      <c:pt idx="1965">
                        <c:v>2.59398756475289E-2</c:v>
                      </c:pt>
                      <c:pt idx="1966">
                        <c:v>2.5227322021737501E-2</c:v>
                      </c:pt>
                      <c:pt idx="1967">
                        <c:v>2.4536122528071001E-2</c:v>
                      </c:pt>
                      <c:pt idx="1968">
                        <c:v>2.3867329667545699E-2</c:v>
                      </c:pt>
                      <c:pt idx="1969">
                        <c:v>2.3222989245763999E-2</c:v>
                      </c:pt>
                      <c:pt idx="1970">
                        <c:v>2.26060566344847E-2</c:v>
                      </c:pt>
                      <c:pt idx="1971">
                        <c:v>2.2020267897236701E-2</c:v>
                      </c:pt>
                      <c:pt idx="1972">
                        <c:v>2.14698992247675E-2</c:v>
                      </c:pt>
                      <c:pt idx="1973">
                        <c:v>2.0959278198623001E-2</c:v>
                      </c:pt>
                      <c:pt idx="1974">
                        <c:v>2.04924709798842E-2</c:v>
                      </c:pt>
                      <c:pt idx="1975">
                        <c:v>2.0072541023912101E-2</c:v>
                      </c:pt>
                      <c:pt idx="1976">
                        <c:v>1.9701195821106399E-2</c:v>
                      </c:pt>
                      <c:pt idx="1977">
                        <c:v>1.9378222068161199E-2</c:v>
                      </c:pt>
                      <c:pt idx="1978">
                        <c:v>1.9101109395481701E-2</c:v>
                      </c:pt>
                      <c:pt idx="1979">
                        <c:v>1.8865143606633099E-2</c:v>
                      </c:pt>
                      <c:pt idx="1980">
                        <c:v>1.8663501526423001E-2</c:v>
                      </c:pt>
                      <c:pt idx="1981">
                        <c:v>1.8487988558706599E-2</c:v>
                      </c:pt>
                      <c:pt idx="1982">
                        <c:v>1.8329431201433301E-2</c:v>
                      </c:pt>
                      <c:pt idx="1983">
                        <c:v>1.8179031054458498E-2</c:v>
                      </c:pt>
                      <c:pt idx="1984">
                        <c:v>1.8028915709334001E-2</c:v>
                      </c:pt>
                      <c:pt idx="1985">
                        <c:v>1.78728768118857E-2</c:v>
                      </c:pt>
                      <c:pt idx="1986">
                        <c:v>1.7706670801491301E-2</c:v>
                      </c:pt>
                      <c:pt idx="1987">
                        <c:v>1.75280438966742E-2</c:v>
                      </c:pt>
                      <c:pt idx="1988">
                        <c:v>1.7336576465193501E-2</c:v>
                      </c:pt>
                      <c:pt idx="1989">
                        <c:v>1.71332039949815E-2</c:v>
                      </c:pt>
                      <c:pt idx="1990">
                        <c:v>1.6919775509999201E-2</c:v>
                      </c:pt>
                      <c:pt idx="1991">
                        <c:v>1.6698447933567801E-2</c:v>
                      </c:pt>
                      <c:pt idx="1992">
                        <c:v>1.64715549485622E-2</c:v>
                      </c:pt>
                      <c:pt idx="1993">
                        <c:v>1.6241513356317301E-2</c:v>
                      </c:pt>
                      <c:pt idx="1994">
                        <c:v>1.6010815255722299E-2</c:v>
                      </c:pt>
                      <c:pt idx="1995">
                        <c:v>1.5782081919282601E-2</c:v>
                      </c:pt>
                      <c:pt idx="1996">
                        <c:v>1.55582578340073E-2</c:v>
                      </c:pt>
                      <c:pt idx="1997">
                        <c:v>1.53426517999075E-2</c:v>
                      </c:pt>
                      <c:pt idx="1998">
                        <c:v>1.5138972190248399E-2</c:v>
                      </c:pt>
                      <c:pt idx="1999">
                        <c:v>1.49508700252523E-2</c:v>
                      </c:pt>
                      <c:pt idx="2000">
                        <c:v>1.4781853356906001E-2</c:v>
                      </c:pt>
                      <c:pt idx="2001">
                        <c:v>1.4635205969185799E-2</c:v>
                      </c:pt>
                      <c:pt idx="2002">
                        <c:v>1.4513488633181301E-2</c:v>
                      </c:pt>
                      <c:pt idx="2003">
                        <c:v>1.4418549363131901E-2</c:v>
                      </c:pt>
                      <c:pt idx="2004">
                        <c:v>1.4351269585595201E-2</c:v>
                      </c:pt>
                      <c:pt idx="2005">
                        <c:v>1.43118628765504E-2</c:v>
                      </c:pt>
                      <c:pt idx="2006">
                        <c:v>1.4299897653779699E-2</c:v>
                      </c:pt>
                      <c:pt idx="2007">
                        <c:v>1.43144474118897E-2</c:v>
                      </c:pt>
                      <c:pt idx="2008">
                        <c:v>1.43541695902153E-2</c:v>
                      </c:pt>
                      <c:pt idx="2009">
                        <c:v>1.4417410580913099E-2</c:v>
                      </c:pt>
                      <c:pt idx="2010">
                        <c:v>1.4502108890351501E-2</c:v>
                      </c:pt>
                      <c:pt idx="2011">
                        <c:v>1.4605872059876601E-2</c:v>
                      </c:pt>
                      <c:pt idx="2012">
                        <c:v>1.47260715229557E-2</c:v>
                      </c:pt>
                      <c:pt idx="2013">
                        <c:v>1.4859978697614899E-2</c:v>
                      </c:pt>
                      <c:pt idx="2014">
                        <c:v>1.50050003082094E-2</c:v>
                      </c:pt>
                      <c:pt idx="2015">
                        <c:v>1.51589696315123E-2</c:v>
                      </c:pt>
                      <c:pt idx="2016">
                        <c:v>1.5320379281703199E-2</c:v>
                      </c:pt>
                      <c:pt idx="2017">
                        <c:v>1.54886520212158E-2</c:v>
                      </c:pt>
                      <c:pt idx="2018">
                        <c:v>1.5664586383128301E-2</c:v>
                      </c:pt>
                      <c:pt idx="2019">
                        <c:v>1.5849794704094301E-2</c:v>
                      </c:pt>
                      <c:pt idx="2020">
                        <c:v>1.6046743787440299E-2</c:v>
                      </c:pt>
                      <c:pt idx="2021">
                        <c:v>1.6258497885614499E-2</c:v>
                      </c:pt>
                      <c:pt idx="2022">
                        <c:v>1.6488021426951101E-2</c:v>
                      </c:pt>
                      <c:pt idx="2023">
                        <c:v>1.6738038518981601E-2</c:v>
                      </c:pt>
                      <c:pt idx="2024">
                        <c:v>1.7010735732464199E-2</c:v>
                      </c:pt>
                      <c:pt idx="2025">
                        <c:v>1.73075466678939E-2</c:v>
                      </c:pt>
                      <c:pt idx="2026">
                        <c:v>1.76290333121936E-2</c:v>
                      </c:pt>
                      <c:pt idx="2027">
                        <c:v>1.7974960861618001E-2</c:v>
                      </c:pt>
                      <c:pt idx="2028">
                        <c:v>1.8344512831538099E-2</c:v>
                      </c:pt>
                      <c:pt idx="2029">
                        <c:v>1.8736574668612699E-2</c:v>
                      </c:pt>
                      <c:pt idx="2030">
                        <c:v>1.9150039827529899E-2</c:v>
                      </c:pt>
                      <c:pt idx="2031">
                        <c:v>1.9584170961259102E-2</c:v>
                      </c:pt>
                      <c:pt idx="2032">
                        <c:v>2.0038781921005399E-2</c:v>
                      </c:pt>
                      <c:pt idx="2033">
                        <c:v>2.0514537933428601E-2</c:v>
                      </c:pt>
                      <c:pt idx="2034">
                        <c:v>2.1012637189167901E-2</c:v>
                      </c:pt>
                      <c:pt idx="2035">
                        <c:v>2.1535240387640601E-2</c:v>
                      </c:pt>
                      <c:pt idx="2036">
                        <c:v>2.2085154490470701E-2</c:v>
                      </c:pt>
                      <c:pt idx="2037">
                        <c:v>2.2665668092208099E-2</c:v>
                      </c:pt>
                      <c:pt idx="2038">
                        <c:v>2.3280373154311501E-2</c:v>
                      </c:pt>
                      <c:pt idx="2039">
                        <c:v>2.3932971226603601E-2</c:v>
                      </c:pt>
                      <c:pt idx="2040">
                        <c:v>2.4627138267064901E-2</c:v>
                      </c:pt>
                      <c:pt idx="2041">
                        <c:v>2.5366593781317399E-2</c:v>
                      </c:pt>
                      <c:pt idx="2042">
                        <c:v>2.6155001231078799E-2</c:v>
                      </c:pt>
                      <c:pt idx="2043">
                        <c:v>2.6996022063842499E-2</c:v>
                      </c:pt>
                      <c:pt idx="2044">
                        <c:v>2.7893551947694901E-2</c:v>
                      </c:pt>
                      <c:pt idx="2045">
                        <c:v>2.88516567484642E-2</c:v>
                      </c:pt>
                      <c:pt idx="2046">
                        <c:v>2.9874982574195501E-2</c:v>
                      </c:pt>
                      <c:pt idx="2047">
                        <c:v>3.0968813681317799E-2</c:v>
                      </c:pt>
                      <c:pt idx="2048">
                        <c:v>3.21391081173759E-2</c:v>
                      </c:pt>
                      <c:pt idx="2049">
                        <c:v>3.3392476429962903E-2</c:v>
                      </c:pt>
                      <c:pt idx="2050">
                        <c:v>3.4736277884266503E-2</c:v>
                      </c:pt>
                      <c:pt idx="2051">
                        <c:v>3.61782724809925E-2</c:v>
                      </c:pt>
                      <c:pt idx="2052">
                        <c:v>3.7726601519314701E-2</c:v>
                      </c:pt>
                      <c:pt idx="2053">
                        <c:v>3.9389569960051198E-2</c:v>
                      </c:pt>
                      <c:pt idx="2054">
                        <c:v>4.1175654627900599E-2</c:v>
                      </c:pt>
                      <c:pt idx="2055">
                        <c:v>4.3093328453933301E-2</c:v>
                      </c:pt>
                      <c:pt idx="2056">
                        <c:v>4.5151309535422499E-2</c:v>
                      </c:pt>
                      <c:pt idx="2057">
                        <c:v>4.7358628322246202E-2</c:v>
                      </c:pt>
                      <c:pt idx="2058">
                        <c:v>4.97246381327048E-2</c:v>
                      </c:pt>
                      <c:pt idx="2059">
                        <c:v>5.2259058937798399E-2</c:v>
                      </c:pt>
                      <c:pt idx="2060">
                        <c:v>5.4972006588601303E-2</c:v>
                      </c:pt>
                      <c:pt idx="2061">
                        <c:v>5.7873715389681897E-2</c:v>
                      </c:pt>
                      <c:pt idx="2062">
                        <c:v>6.0974331018708701E-2</c:v>
                      </c:pt>
                      <c:pt idx="2063">
                        <c:v>6.4283470540903304E-2</c:v>
                      </c:pt>
                      <c:pt idx="2064">
                        <c:v>6.7809830228344498E-2</c:v>
                      </c:pt>
                      <c:pt idx="2065">
                        <c:v>7.1560818325746303E-2</c:v>
                      </c:pt>
                      <c:pt idx="2066">
                        <c:v>7.5542610363245402E-2</c:v>
                      </c:pt>
                      <c:pt idx="2067">
                        <c:v>7.9760084725665301E-2</c:v>
                      </c:pt>
                      <c:pt idx="2068">
                        <c:v>8.4217358997807704E-2</c:v>
                      </c:pt>
                      <c:pt idx="2069">
                        <c:v>8.8918372375756796E-2</c:v>
                      </c:pt>
                      <c:pt idx="2070">
                        <c:v>9.3867803002000996E-2</c:v>
                      </c:pt>
                      <c:pt idx="2071">
                        <c:v>9.9071843262429099E-2</c:v>
                      </c:pt>
                      <c:pt idx="2072">
                        <c:v>0.104539126576534</c:v>
                      </c:pt>
                      <c:pt idx="2073">
                        <c:v>0.110281166169439</c:v>
                      </c:pt>
                      <c:pt idx="2074">
                        <c:v>0.116312313009504</c:v>
                      </c:pt>
                      <c:pt idx="2075">
                        <c:v>0.12264931375042699</c:v>
                      </c:pt>
                      <c:pt idx="2076">
                        <c:v>0.129310487088586</c:v>
                      </c:pt>
                      <c:pt idx="2077">
                        <c:v>0.13631472106870801</c:v>
                      </c:pt>
                      <c:pt idx="2078">
                        <c:v>0.14368024984254699</c:v>
                      </c:pt>
                      <c:pt idx="2079">
                        <c:v>0.15142341719892999</c:v>
                      </c:pt>
                      <c:pt idx="2080">
                        <c:v>0.15955796994184199</c:v>
                      </c:pt>
                      <c:pt idx="2081">
                        <c:v>0.16809487497543801</c:v>
                      </c:pt>
                      <c:pt idx="2082">
                        <c:v>0.17704230155942799</c:v>
                      </c:pt>
                      <c:pt idx="2083">
                        <c:v>0.18640604214956399</c:v>
                      </c:pt>
                      <c:pt idx="2084">
                        <c:v>0.19619052220566499</c:v>
                      </c:pt>
                      <c:pt idx="2085">
                        <c:v>0.206399404525271</c:v>
                      </c:pt>
                      <c:pt idx="2086">
                        <c:v>0.217036299260043</c:v>
                      </c:pt>
                      <c:pt idx="2087">
                        <c:v>0.228105296700959</c:v>
                      </c:pt>
                      <c:pt idx="2088">
                        <c:v>0.239610783484205</c:v>
                      </c:pt>
                      <c:pt idx="2089">
                        <c:v>0.25155684884071899</c:v>
                      </c:pt>
                      <c:pt idx="2090">
                        <c:v>0.26394684901809201</c:v>
                      </c:pt>
                      <c:pt idx="2091">
                        <c:v>0.276782263367713</c:v>
                      </c:pt>
                      <c:pt idx="2092">
                        <c:v>0.29006212849325302</c:v>
                      </c:pt>
                      <c:pt idx="2093">
                        <c:v>0.30378215689243299</c:v>
                      </c:pt>
                      <c:pt idx="2094">
                        <c:v>0.31793439767600701</c:v>
                      </c:pt>
                      <c:pt idx="2095">
                        <c:v>0.33250802676476499</c:v>
                      </c:pt>
                      <c:pt idx="2096">
                        <c:v>0.347488797057254</c:v>
                      </c:pt>
                      <c:pt idx="2097">
                        <c:v>0.362859761119183</c:v>
                      </c:pt>
                      <c:pt idx="2098">
                        <c:v>0.37860197683878</c:v>
                      </c:pt>
                      <c:pt idx="2099">
                        <c:v>0.394695109998771</c:v>
                      </c:pt>
                      <c:pt idx="2100">
                        <c:v>0.411117510439092</c:v>
                      </c:pt>
                      <c:pt idx="2101">
                        <c:v>0.42784639105927602</c:v>
                      </c:pt>
                      <c:pt idx="2102">
                        <c:v>0.44485828722437099</c:v>
                      </c:pt>
                      <c:pt idx="2103">
                        <c:v>0.462128864636773</c:v>
                      </c:pt>
                      <c:pt idx="2104">
                        <c:v>0.47963296148978202</c:v>
                      </c:pt>
                      <c:pt idx="2105">
                        <c:v>0.49734423854120802</c:v>
                      </c:pt>
                      <c:pt idx="2106">
                        <c:v>0.51523557438996603</c:v>
                      </c:pt>
                      <c:pt idx="2107">
                        <c:v>0.53328036608842699</c:v>
                      </c:pt>
                      <c:pt idx="2108">
                        <c:v>0.551450848795486</c:v>
                      </c:pt>
                      <c:pt idx="2109">
                        <c:v>0.56971889926846397</c:v>
                      </c:pt>
                      <c:pt idx="2110">
                        <c:v>0.58805592234884196</c:v>
                      </c:pt>
                      <c:pt idx="2111">
                        <c:v>0.60643321673163897</c:v>
                      </c:pt>
                      <c:pt idx="2112">
                        <c:v>0.62482109936833796</c:v>
                      </c:pt>
                      <c:pt idx="2113">
                        <c:v>0.64318864418907395</c:v>
                      </c:pt>
                      <c:pt idx="2114">
                        <c:v>0.66150353859369104</c:v>
                      </c:pt>
                      <c:pt idx="2115">
                        <c:v>0.67973125516319999</c:v>
                      </c:pt>
                      <c:pt idx="2116">
                        <c:v>0.69783544536045805</c:v>
                      </c:pt>
                      <c:pt idx="2117">
                        <c:v>0.71577794170718601</c:v>
                      </c:pt>
                      <c:pt idx="2118">
                        <c:v>0.733518787735017</c:v>
                      </c:pt>
                      <c:pt idx="2119">
                        <c:v>0.75101703606935299</c:v>
                      </c:pt>
                      <c:pt idx="2120">
                        <c:v>0.76823055484676495</c:v>
                      </c:pt>
                      <c:pt idx="2121">
                        <c:v>0.78511679938048695</c:v>
                      </c:pt>
                      <c:pt idx="2122">
                        <c:v>0.80163285359322101</c:v>
                      </c:pt>
                      <c:pt idx="2123">
                        <c:v>0.8177357221664</c:v>
                      </c:pt>
                      <c:pt idx="2124">
                        <c:v>0.833382582269525</c:v>
                      </c:pt>
                      <c:pt idx="2125">
                        <c:v>0.84853097548269096</c:v>
                      </c:pt>
                      <c:pt idx="2126">
                        <c:v>0.863139147435943</c:v>
                      </c:pt>
                      <c:pt idx="2127">
                        <c:v>0.87716625134033199</c:v>
                      </c:pt>
                      <c:pt idx="2128">
                        <c:v>0.89057255017242098</c:v>
                      </c:pt>
                      <c:pt idx="2129">
                        <c:v>0.90331999193156198</c:v>
                      </c:pt>
                      <c:pt idx="2130">
                        <c:v>0.91537230132398295</c:v>
                      </c:pt>
                      <c:pt idx="2131">
                        <c:v>0.92669632967244098</c:v>
                      </c:pt>
                      <c:pt idx="2132">
                        <c:v>0.93726167936934002</c:v>
                      </c:pt>
                      <c:pt idx="2133">
                        <c:v>0.94704157273758605</c:v>
                      </c:pt>
                      <c:pt idx="2134">
                        <c:v>0.95601449739486899</c:v>
                      </c:pt>
                      <c:pt idx="2135">
                        <c:v>0.96416362212173501</c:v>
                      </c:pt>
                      <c:pt idx="2136">
                        <c:v>0.97147741617333305</c:v>
                      </c:pt>
                      <c:pt idx="2137">
                        <c:v>0.97794965222058305</c:v>
                      </c:pt>
                      <c:pt idx="2138">
                        <c:v>0.98357934035042804</c:v>
                      </c:pt>
                      <c:pt idx="2139">
                        <c:v>0.98836914251517705</c:v>
                      </c:pt>
                      <c:pt idx="2140">
                        <c:v>0.992325322077107</c:v>
                      </c:pt>
                      <c:pt idx="2141">
                        <c:v>0.99545637234724904</c:v>
                      </c:pt>
                      <c:pt idx="2142">
                        <c:v>0.99777210537598204</c:v>
                      </c:pt>
                      <c:pt idx="2143">
                        <c:v>0.99928299484535899</c:v>
                      </c:pt>
                      <c:pt idx="2144">
                        <c:v>1</c:v>
                      </c:pt>
                      <c:pt idx="2145">
                        <c:v>0.99993404912824702</c:v>
                      </c:pt>
                      <c:pt idx="2146">
                        <c:v>0.99909647138449098</c:v>
                      </c:pt>
                      <c:pt idx="2147">
                        <c:v>0.99749875467953297</c:v>
                      </c:pt>
                      <c:pt idx="2148">
                        <c:v>0.99515309192700296</c:v>
                      </c:pt>
                      <c:pt idx="2149">
                        <c:v>0.99207286726350097</c:v>
                      </c:pt>
                      <c:pt idx="2150">
                        <c:v>0.98827236194378898</c:v>
                      </c:pt>
                      <c:pt idx="2151">
                        <c:v>0.98376748358416699</c:v>
                      </c:pt>
                      <c:pt idx="2152">
                        <c:v>0.97857566563012199</c:v>
                      </c:pt>
                      <c:pt idx="2153">
                        <c:v>0.97271501989053</c:v>
                      </c:pt>
                      <c:pt idx="2154">
                        <c:v>0.96620574033925799</c:v>
                      </c:pt>
                      <c:pt idx="2155">
                        <c:v>0.95906873788200697</c:v>
                      </c:pt>
                      <c:pt idx="2156">
                        <c:v>0.95132658795534297</c:v>
                      </c:pt>
                      <c:pt idx="2157">
                        <c:v>0.94300266819846101</c:v>
                      </c:pt>
                      <c:pt idx="2158">
                        <c:v>0.93412166698136201</c:v>
                      </c:pt>
                      <c:pt idx="2159">
                        <c:v>0.92470966578956004</c:v>
                      </c:pt>
                      <c:pt idx="2160">
                        <c:v>0.914793643062212</c:v>
                      </c:pt>
                      <c:pt idx="2161">
                        <c:v>0.90440155050224802</c:v>
                      </c:pt>
                      <c:pt idx="2162">
                        <c:v>0.89356154020422895</c:v>
                      </c:pt>
                      <c:pt idx="2163">
                        <c:v>0.88230177120668196</c:v>
                      </c:pt>
                      <c:pt idx="2164">
                        <c:v>0.87065015164997195</c:v>
                      </c:pt>
                      <c:pt idx="2165">
                        <c:v>0.85863331991675396</c:v>
                      </c:pt>
                      <c:pt idx="2166">
                        <c:v>0.84627673741019704</c:v>
                      </c:pt>
                      <c:pt idx="2167">
                        <c:v>0.83360500273451998</c:v>
                      </c:pt>
                      <c:pt idx="2168">
                        <c:v>0.82064128142440196</c:v>
                      </c:pt>
                      <c:pt idx="2169">
                        <c:v>0.80740760668137701</c:v>
                      </c:pt>
                      <c:pt idx="2170">
                        <c:v>0.79392511750673</c:v>
                      </c:pt>
                      <c:pt idx="2171">
                        <c:v>0.78021475580861999</c:v>
                      </c:pt>
                      <c:pt idx="2172">
                        <c:v>0.76629724333997795</c:v>
                      </c:pt>
                      <c:pt idx="2173">
                        <c:v>0.75219365707040498</c:v>
                      </c:pt>
                      <c:pt idx="2174">
                        <c:v>0.73792584239895198</c:v>
                      </c:pt>
                      <c:pt idx="2175">
                        <c:v>0.72351639213582297</c:v>
                      </c:pt>
                      <c:pt idx="2176">
                        <c:v>0.70898853772174997</c:v>
                      </c:pt>
                      <c:pt idx="2177">
                        <c:v>0.694365839376899</c:v>
                      </c:pt>
                      <c:pt idx="2178">
                        <c:v>0.67967169928054305</c:v>
                      </c:pt>
                      <c:pt idx="2179">
                        <c:v>0.66492884186802803</c:v>
                      </c:pt>
                      <c:pt idx="2180">
                        <c:v>0.65015883876254199</c:v>
                      </c:pt>
                      <c:pt idx="2181">
                        <c:v>0.63538189113974097</c:v>
                      </c:pt>
                      <c:pt idx="2182">
                        <c:v>0.62061602452171705</c:v>
                      </c:pt>
                      <c:pt idx="2183">
                        <c:v>0.605877845430708</c:v>
                      </c:pt>
                      <c:pt idx="2184">
                        <c:v>0.59118225805146996</c:v>
                      </c:pt>
                      <c:pt idx="2185">
                        <c:v>0.57654322049639395</c:v>
                      </c:pt>
                      <c:pt idx="2186">
                        <c:v>0.56197458601970096</c:v>
                      </c:pt>
                      <c:pt idx="2187">
                        <c:v>0.54749032139972498</c:v>
                      </c:pt>
                      <c:pt idx="2188">
                        <c:v>0.53310500241512204</c:v>
                      </c:pt>
                      <c:pt idx="2189">
                        <c:v>0.51883498967557096</c:v>
                      </c:pt>
                      <c:pt idx="2190">
                        <c:v>0.50469758069064496</c:v>
                      </c:pt>
                      <c:pt idx="2191">
                        <c:v>0.49071074912388801</c:v>
                      </c:pt>
                      <c:pt idx="2192">
                        <c:v>0.47689268349289199</c:v>
                      </c:pt>
                      <c:pt idx="2193">
                        <c:v>0.46326159829209601</c:v>
                      </c:pt>
                      <c:pt idx="2194">
                        <c:v>0.44983401751518998</c:v>
                      </c:pt>
                      <c:pt idx="2195">
                        <c:v>0.43662351659876403</c:v>
                      </c:pt>
                      <c:pt idx="2196">
                        <c:v>0.42364107134474899</c:v>
                      </c:pt>
                      <c:pt idx="2197">
                        <c:v>0.41089454335803899</c:v>
                      </c:pt>
                      <c:pt idx="2198">
                        <c:v>0.39838874076477199</c:v>
                      </c:pt>
                      <c:pt idx="2199">
                        <c:v>0.38612556935023101</c:v>
                      </c:pt>
                      <c:pt idx="2200">
                        <c:v>0.37410541793687702</c:v>
                      </c:pt>
                      <c:pt idx="2201">
                        <c:v>0.36232719534316998</c:v>
                      </c:pt>
                      <c:pt idx="2202">
                        <c:v>0.35078962951370501</c:v>
                      </c:pt>
                      <c:pt idx="2203">
                        <c:v>0.339491819660178</c:v>
                      </c:pt>
                      <c:pt idx="2204">
                        <c:v>0.32843384495873901</c:v>
                      </c:pt>
                      <c:pt idx="2205">
                        <c:v>0.31761653008423302</c:v>
                      </c:pt>
                      <c:pt idx="2206">
                        <c:v>0.30704167772607699</c:v>
                      </c:pt>
                      <c:pt idx="2207">
                        <c:v>0.29671163437411802</c:v>
                      </c:pt>
                      <c:pt idx="2208">
                        <c:v>0.28662890020476101</c:v>
                      </c:pt>
                      <c:pt idx="2209">
                        <c:v>0.27679615835625598</c:v>
                      </c:pt>
                      <c:pt idx="2210">
                        <c:v>0.26721498152722101</c:v>
                      </c:pt>
                      <c:pt idx="2211">
                        <c:v>0.25788654970456998</c:v>
                      </c:pt>
                      <c:pt idx="2212">
                        <c:v>0.24881180073565001</c:v>
                      </c:pt>
                      <c:pt idx="2213">
                        <c:v>0.23999100234554999</c:v>
                      </c:pt>
                      <c:pt idx="2214">
                        <c:v>0.23142446656240501</c:v>
                      </c:pt>
                      <c:pt idx="2215">
                        <c:v>0.22311270398252001</c:v>
                      </c:pt>
                      <c:pt idx="2216">
                        <c:v>0.21505640845830901</c:v>
                      </c:pt>
                      <c:pt idx="2217">
                        <c:v>0.20725586276639699</c:v>
                      </c:pt>
                      <c:pt idx="2218">
                        <c:v>0.19971144693139301</c:v>
                      </c:pt>
                      <c:pt idx="2219">
                        <c:v>0.19242226117144401</c:v>
                      </c:pt>
                      <c:pt idx="2220">
                        <c:v>0.185386278453438</c:v>
                      </c:pt>
                      <c:pt idx="2221">
                        <c:v>0.178600024925889</c:v>
                      </c:pt>
                      <c:pt idx="2222">
                        <c:v>0.17205762522620699</c:v>
                      </c:pt>
                      <c:pt idx="2223">
                        <c:v>0.165751542531863</c:v>
                      </c:pt>
                      <c:pt idx="2224">
                        <c:v>0.15967261002184799</c:v>
                      </c:pt>
                      <c:pt idx="2225">
                        <c:v>0.15381008829936399</c:v>
                      </c:pt>
                      <c:pt idx="2226">
                        <c:v>0.148152987353357</c:v>
                      </c:pt>
                      <c:pt idx="2227">
                        <c:v>0.14269016327464901</c:v>
                      </c:pt>
                      <c:pt idx="2228">
                        <c:v>0.13741135609308699</c:v>
                      </c:pt>
                      <c:pt idx="2229">
                        <c:v>0.13230779584734301</c:v>
                      </c:pt>
                      <c:pt idx="2230">
                        <c:v>0.12737266225345001</c:v>
                      </c:pt>
                      <c:pt idx="2231">
                        <c:v>0.122600838100627</c:v>
                      </c:pt>
                      <c:pt idx="2232">
                        <c:v>0.11798900988133</c:v>
                      </c:pt>
                      <c:pt idx="2233">
                        <c:v>0.11353544197805</c:v>
                      </c:pt>
                      <c:pt idx="2234">
                        <c:v>0.109239428884791</c:v>
                      </c:pt>
                      <c:pt idx="2235">
                        <c:v>0.105100369595055</c:v>
                      </c:pt>
                      <c:pt idx="2236">
                        <c:v>0.10111761264404</c:v>
                      </c:pt>
                      <c:pt idx="2237">
                        <c:v>9.7290320998791202E-2</c:v>
                      </c:pt>
                      <c:pt idx="2238">
                        <c:v>9.3616395865422905E-2</c:v>
                      </c:pt>
                      <c:pt idx="2239">
                        <c:v>9.0093042162036105E-2</c:v>
                      </c:pt>
                      <c:pt idx="2240">
                        <c:v>8.6716328840988802E-2</c:v>
                      </c:pt>
                      <c:pt idx="2241">
                        <c:v>8.3481665148777501E-2</c:v>
                      </c:pt>
                      <c:pt idx="2242">
                        <c:v>8.0383734151497105E-2</c:v>
                      </c:pt>
                      <c:pt idx="2243">
                        <c:v>7.7417326627298999E-2</c:v>
                      </c:pt>
                      <c:pt idx="2244">
                        <c:v>7.4576960855144397E-2</c:v>
                      </c:pt>
                      <c:pt idx="2245">
                        <c:v>7.1857312331504303E-2</c:v>
                      </c:pt>
                      <c:pt idx="2246">
                        <c:v>6.9253964136263696E-2</c:v>
                      </c:pt>
                      <c:pt idx="2247">
                        <c:v>6.6762856934985196E-2</c:v>
                      </c:pt>
                      <c:pt idx="2248">
                        <c:v>6.4380180527396302E-2</c:v>
                      </c:pt>
                      <c:pt idx="2249">
                        <c:v>6.2102673091078801E-2</c:v>
                      </c:pt>
                      <c:pt idx="2250">
                        <c:v>5.9927344613276701E-2</c:v>
                      </c:pt>
                      <c:pt idx="2251">
                        <c:v>5.7851119075190402E-2</c:v>
                      </c:pt>
                      <c:pt idx="2252">
                        <c:v>5.58704857017914E-2</c:v>
                      </c:pt>
                      <c:pt idx="2253">
                        <c:v>5.3981562162523297E-2</c:v>
                      </c:pt>
                      <c:pt idx="2254">
                        <c:v>5.21795357644411E-2</c:v>
                      </c:pt>
                      <c:pt idx="2255">
                        <c:v>5.0458893150533098E-2</c:v>
                      </c:pt>
                      <c:pt idx="2256">
                        <c:v>4.8813358160066399E-2</c:v>
                      </c:pt>
                      <c:pt idx="2257">
                        <c:v>4.7236316705382399E-2</c:v>
                      </c:pt>
                      <c:pt idx="2258">
                        <c:v>4.5720875613528902E-2</c:v>
                      </c:pt>
                      <c:pt idx="2259">
                        <c:v>4.4259901978650699E-2</c:v>
                      </c:pt>
                      <c:pt idx="2260">
                        <c:v>4.2846923278226597E-2</c:v>
                      </c:pt>
                      <c:pt idx="2261">
                        <c:v>4.1476123503296998E-2</c:v>
                      </c:pt>
                      <c:pt idx="2262">
                        <c:v>4.0142682731637999E-2</c:v>
                      </c:pt>
                      <c:pt idx="2263">
                        <c:v>3.8842822191149803E-2</c:v>
                      </c:pt>
                      <c:pt idx="2264">
                        <c:v>3.7574064273316103E-2</c:v>
                      </c:pt>
                      <c:pt idx="2265">
                        <c:v>3.6334842181745097E-2</c:v>
                      </c:pt>
                      <c:pt idx="2266">
                        <c:v>3.51245023707712E-2</c:v>
                      </c:pt>
                      <c:pt idx="2267">
                        <c:v>3.3943213925993997E-2</c:v>
                      </c:pt>
                      <c:pt idx="2268">
                        <c:v>3.2791798921619299E-2</c:v>
                      </c:pt>
                      <c:pt idx="2269">
                        <c:v>3.1671424009021898E-2</c:v>
                      </c:pt>
                      <c:pt idx="2270">
                        <c:v>3.0583287236262E-2</c:v>
                      </c:pt>
                      <c:pt idx="2271">
                        <c:v>2.9528909017803799E-2</c:v>
                      </c:pt>
                      <c:pt idx="2272">
                        <c:v>2.8509651502322101E-2</c:v>
                      </c:pt>
                      <c:pt idx="2273">
                        <c:v>2.75268837682075E-2</c:v>
                      </c:pt>
                      <c:pt idx="2274">
                        <c:v>2.6581800887577701E-2</c:v>
                      </c:pt>
                      <c:pt idx="2275">
                        <c:v>2.56755385252605E-2</c:v>
                      </c:pt>
                      <c:pt idx="2276">
                        <c:v>2.4808836519284901E-2</c:v>
                      </c:pt>
                      <c:pt idx="2277">
                        <c:v>2.3982042191281801E-2</c:v>
                      </c:pt>
                      <c:pt idx="2278">
                        <c:v>2.3195100768157201E-2</c:v>
                      </c:pt>
                      <c:pt idx="2279">
                        <c:v>2.2447467656249699E-2</c:v>
                      </c:pt>
                      <c:pt idx="2280">
                        <c:v>2.1737769778552799E-2</c:v>
                      </c:pt>
                      <c:pt idx="2281">
                        <c:v>2.1064116533601698E-2</c:v>
                      </c:pt>
                      <c:pt idx="2282">
                        <c:v>2.0424177833218E-2</c:v>
                      </c:pt>
                      <c:pt idx="2283">
                        <c:v>1.9815460515971599E-2</c:v>
                      </c:pt>
                      <c:pt idx="2284">
                        <c:v>1.92354680332954E-2</c:v>
                      </c:pt>
                      <c:pt idx="2285">
                        <c:v>1.8682110268148901E-2</c:v>
                      </c:pt>
                      <c:pt idx="2286">
                        <c:v>1.8153623687285601E-2</c:v>
                      </c:pt>
                      <c:pt idx="2287">
                        <c:v>1.7648925689634901E-2</c:v>
                      </c:pt>
                      <c:pt idx="2288">
                        <c:v>1.7167721471712E-2</c:v>
                      </c:pt>
                      <c:pt idx="2289">
                        <c:v>1.6710368430919598E-2</c:v>
                      </c:pt>
                      <c:pt idx="2290">
                        <c:v>1.6277365605359001E-2</c:v>
                      </c:pt>
                      <c:pt idx="2291">
                        <c:v>1.58693868105408E-2</c:v>
                      </c:pt>
                      <c:pt idx="2292">
                        <c:v>1.5486649507742501E-2</c:v>
                      </c:pt>
                      <c:pt idx="2293">
                        <c:v>1.5128891395207201E-2</c:v>
                      </c:pt>
                      <c:pt idx="2294">
                        <c:v>1.4795004876054301E-2</c:v>
                      </c:pt>
                      <c:pt idx="2295">
                        <c:v>1.44830723437694E-2</c:v>
                      </c:pt>
                      <c:pt idx="2296">
                        <c:v>1.4190193920373699E-2</c:v>
                      </c:pt>
                      <c:pt idx="2297">
                        <c:v>1.39127206335716E-2</c:v>
                      </c:pt>
                      <c:pt idx="2298">
                        <c:v>1.36466394518327E-2</c:v>
                      </c:pt>
                      <c:pt idx="2299">
                        <c:v>1.33877983340019E-2</c:v>
                      </c:pt>
                      <c:pt idx="2300">
                        <c:v>1.3132305865996501E-2</c:v>
                      </c:pt>
                      <c:pt idx="2301">
                        <c:v>1.2876593250710401E-2</c:v>
                      </c:pt>
                      <c:pt idx="2302">
                        <c:v>1.26179902547517E-2</c:v>
                      </c:pt>
                      <c:pt idx="2303">
                        <c:v>1.2354748113772599E-2</c:v>
                      </c:pt>
                      <c:pt idx="2304">
                        <c:v>1.2086185103460099E-2</c:v>
                      </c:pt>
                      <c:pt idx="2305">
                        <c:v>1.1812848131586701E-2</c:v>
                      </c:pt>
                      <c:pt idx="2306">
                        <c:v>1.15362516052681E-2</c:v>
                      </c:pt>
                      <c:pt idx="2307">
                        <c:v>1.1258787384579701E-2</c:v>
                      </c:pt>
                      <c:pt idx="2308">
                        <c:v>1.0983327947449301E-2</c:v>
                      </c:pt>
                      <c:pt idx="2309">
                        <c:v>1.0712907257955999E-2</c:v>
                      </c:pt>
                      <c:pt idx="2310">
                        <c:v>1.04504302639259E-2</c:v>
                      </c:pt>
                      <c:pt idx="2311">
                        <c:v>1.01984095558269E-2</c:v>
                      </c:pt>
                      <c:pt idx="2312">
                        <c:v>9.95840985303207E-3</c:v>
                      </c:pt>
                      <c:pt idx="2313">
                        <c:v>9.7312274469862799E-3</c:v>
                      </c:pt>
                      <c:pt idx="2314">
                        <c:v>9.5167879633725801E-3</c:v>
                      </c:pt>
                      <c:pt idx="2315">
                        <c:v>9.3142574045786408E-3</c:v>
                      </c:pt>
                      <c:pt idx="2316">
                        <c:v>9.1221653453013394E-3</c:v>
                      </c:pt>
                      <c:pt idx="2317">
                        <c:v>8.9388043731667005E-3</c:v>
                      </c:pt>
                      <c:pt idx="2318">
                        <c:v>8.7624160574647208E-3</c:v>
                      </c:pt>
                      <c:pt idx="2319">
                        <c:v>8.5914820149799905E-3</c:v>
                      </c:pt>
                      <c:pt idx="2320">
                        <c:v>8.4249341786267994E-3</c:v>
                      </c:pt>
                      <c:pt idx="2321">
                        <c:v>8.2622350901362003E-3</c:v>
                      </c:pt>
                      <c:pt idx="2322">
                        <c:v>8.1035078382869098E-3</c:v>
                      </c:pt>
                      <c:pt idx="2323">
                        <c:v>7.9494402399521106E-3</c:v>
                      </c:pt>
                      <c:pt idx="2324">
                        <c:v>7.8012171288479402E-3</c:v>
                      </c:pt>
                      <c:pt idx="2325">
                        <c:v>7.6602587600486799E-3</c:v>
                      </c:pt>
                      <c:pt idx="2326">
                        <c:v>7.5279574007965496E-3</c:v>
                      </c:pt>
                      <c:pt idx="2327">
                        <c:v>7.4056207732877801E-3</c:v>
                      </c:pt>
                      <c:pt idx="2328">
                        <c:v>7.2941970676249496E-3</c:v>
                      </c:pt>
                      <c:pt idx="2329">
                        <c:v>7.1940734158625497E-3</c:v>
                      </c:pt>
                      <c:pt idx="2330">
                        <c:v>7.1048812370217203E-3</c:v>
                      </c:pt>
                      <c:pt idx="2331">
                        <c:v>7.0257485092417703E-3</c:v>
                      </c:pt>
                      <c:pt idx="2332">
                        <c:v>6.95505880085397E-3</c:v>
                      </c:pt>
                      <c:pt idx="2333">
                        <c:v>6.8907509408702603E-3</c:v>
                      </c:pt>
                      <c:pt idx="2334">
                        <c:v>6.8303718727770798E-3</c:v>
                      </c:pt>
                      <c:pt idx="2335">
                        <c:v>6.77139451556021E-3</c:v>
                      </c:pt>
                      <c:pt idx="2336">
                        <c:v>6.7116030858967602E-3</c:v>
                      </c:pt>
                      <c:pt idx="2337">
                        <c:v>6.6492086990286702E-3</c:v>
                      </c:pt>
                      <c:pt idx="2338">
                        <c:v>6.5829969142865404E-3</c:v>
                      </c:pt>
                      <c:pt idx="2339">
                        <c:v>6.5124177720349797E-3</c:v>
                      </c:pt>
                      <c:pt idx="2340">
                        <c:v>6.4374907320182504E-3</c:v>
                      </c:pt>
                      <c:pt idx="2341">
                        <c:v>6.3587426226552196E-3</c:v>
                      </c:pt>
                      <c:pt idx="2342">
                        <c:v>6.2769248517565903E-3</c:v>
                      </c:pt>
                      <c:pt idx="2343">
                        <c:v>6.1929819421493804E-3</c:v>
                      </c:pt>
                      <c:pt idx="2344">
                        <c:v>6.10790423895938E-3</c:v>
                      </c:pt>
                      <c:pt idx="2345">
                        <c:v>6.02254079533311E-3</c:v>
                      </c:pt>
                      <c:pt idx="2346">
                        <c:v>5.93777442975125E-3</c:v>
                      </c:pt>
                      <c:pt idx="2347">
                        <c:v>5.8544713572019399E-3</c:v>
                      </c:pt>
                      <c:pt idx="2348">
                        <c:v>5.7736888048812102E-3</c:v>
                      </c:pt>
                      <c:pt idx="2349">
                        <c:v>5.69671573109238E-3</c:v>
                      </c:pt>
                      <c:pt idx="2350">
                        <c:v>5.6250687092185099E-3</c:v>
                      </c:pt>
                      <c:pt idx="2351">
                        <c:v>5.5604457708902898E-3</c:v>
                      </c:pt>
                      <c:pt idx="2352">
                        <c:v>5.5045682045581201E-3</c:v>
                      </c:pt>
                      <c:pt idx="2353">
                        <c:v>5.4589186090140502E-3</c:v>
                      </c:pt>
                      <c:pt idx="2354">
                        <c:v>5.4244469431410699E-3</c:v>
                      </c:pt>
                      <c:pt idx="2355">
                        <c:v>5.4015322989915404E-3</c:v>
                      </c:pt>
                      <c:pt idx="2356">
                        <c:v>5.3896221333073497E-3</c:v>
                      </c:pt>
                      <c:pt idx="2357">
                        <c:v>5.3873277423620702E-3</c:v>
                      </c:pt>
                      <c:pt idx="2358">
                        <c:v>5.3924473867523999E-3</c:v>
                      </c:pt>
                      <c:pt idx="2359">
                        <c:v>5.4022900421359403E-3</c:v>
                      </c:pt>
                      <c:pt idx="2360">
                        <c:v>5.4140247414784801E-3</c:v>
                      </c:pt>
                      <c:pt idx="2361">
                        <c:v>5.4249633642034804E-3</c:v>
                      </c:pt>
                      <c:pt idx="2362">
                        <c:v>5.4328418233382898E-3</c:v>
                      </c:pt>
                      <c:pt idx="2363">
                        <c:v>5.4360418510075699E-3</c:v>
                      </c:pt>
                      <c:pt idx="2364">
                        <c:v>5.4336214966335897E-3</c:v>
                      </c:pt>
                      <c:pt idx="2365">
                        <c:v>5.4253217517932001E-3</c:v>
                      </c:pt>
                      <c:pt idx="2366">
                        <c:v>5.4114048480159403E-3</c:v>
                      </c:pt>
                      <c:pt idx="2367">
                        <c:v>5.3924086629599799E-3</c:v>
                      </c:pt>
                      <c:pt idx="2368">
                        <c:v>5.3690743791523698E-3</c:v>
                      </c:pt>
                      <c:pt idx="2369">
                        <c:v>5.3420323302611102E-3</c:v>
                      </c:pt>
                      <c:pt idx="2370">
                        <c:v>5.3117005335153898E-3</c:v>
                      </c:pt>
                      <c:pt idx="2371">
                        <c:v>5.2783853320671299E-3</c:v>
                      </c:pt>
                      <c:pt idx="2372">
                        <c:v>5.2421833518070896E-3</c:v>
                      </c:pt>
                      <c:pt idx="2373">
                        <c:v>5.2030920307359297E-3</c:v>
                      </c:pt>
                      <c:pt idx="2374">
                        <c:v>5.1611386020732402E-3</c:v>
                      </c:pt>
                      <c:pt idx="2375">
                        <c:v>5.1163972968453503E-3</c:v>
                      </c:pt>
                      <c:pt idx="2376">
                        <c:v>5.0690647395937802E-3</c:v>
                      </c:pt>
                      <c:pt idx="2377">
                        <c:v>5.0195242313740996E-3</c:v>
                      </c:pt>
                      <c:pt idx="2378">
                        <c:v>4.9683799105014297E-3</c:v>
                      </c:pt>
                      <c:pt idx="2379">
                        <c:v>4.9163295847001803E-3</c:v>
                      </c:pt>
                      <c:pt idx="2380">
                        <c:v>4.8641585024758799E-3</c:v>
                      </c:pt>
                      <c:pt idx="2381">
                        <c:v>4.8126631986015501E-3</c:v>
                      </c:pt>
                      <c:pt idx="2382">
                        <c:v>4.7627773997617204E-3</c:v>
                      </c:pt>
                      <c:pt idx="2383">
                        <c:v>4.7154187746337901E-3</c:v>
                      </c:pt>
                      <c:pt idx="2384">
                        <c:v>4.6714888545595096E-3</c:v>
                      </c:pt>
                      <c:pt idx="2385">
                        <c:v>4.6318766991668104E-3</c:v>
                      </c:pt>
                      <c:pt idx="2386">
                        <c:v>4.5973224120320301E-3</c:v>
                      </c:pt>
                      <c:pt idx="2387">
                        <c:v>4.5684004642226796E-3</c:v>
                      </c:pt>
                      <c:pt idx="2388">
                        <c:v>4.5453771579347397E-3</c:v>
                      </c:pt>
                      <c:pt idx="2389">
                        <c:v>4.5280252259876398E-3</c:v>
                      </c:pt>
                      <c:pt idx="2390">
                        <c:v>4.5154953262124299E-3</c:v>
                      </c:pt>
                      <c:pt idx="2391">
                        <c:v>4.5062152525165199E-3</c:v>
                      </c:pt>
                      <c:pt idx="2392">
                        <c:v>4.4979034458405599E-3</c:v>
                      </c:pt>
                      <c:pt idx="2393">
                        <c:v>4.4876384624508402E-3</c:v>
                      </c:pt>
                      <c:pt idx="2394">
                        <c:v>4.4720335803154296E-3</c:v>
                      </c:pt>
                      <c:pt idx="2395">
                        <c:v>4.4477757660026001E-3</c:v>
                      </c:pt>
                      <c:pt idx="2396">
                        <c:v>4.4117858706713099E-3</c:v>
                      </c:pt>
                      <c:pt idx="2397">
                        <c:v>4.3617209250812602E-3</c:v>
                      </c:pt>
                      <c:pt idx="2398">
                        <c:v>4.2962987444933E-3</c:v>
                      </c:pt>
                      <c:pt idx="2399">
                        <c:v>4.2154248228918802E-3</c:v>
                      </c:pt>
                      <c:pt idx="2400">
                        <c:v>4.12037701664525E-3</c:v>
                      </c:pt>
                      <c:pt idx="2401">
                        <c:v>4.0135930216363899E-3</c:v>
                      </c:pt>
                      <c:pt idx="2402">
                        <c:v>3.89838151701142E-3</c:v>
                      </c:pt>
                      <c:pt idx="2403">
                        <c:v>3.77858374454026E-3</c:v>
                      </c:pt>
                      <c:pt idx="2404">
                        <c:v>3.6581032452588399E-3</c:v>
                      </c:pt>
                      <c:pt idx="2405">
                        <c:v>3.5405878719811101E-3</c:v>
                      </c:pt>
                      <c:pt idx="2406">
                        <c:v>3.4289238230902899E-3</c:v>
                      </c:pt>
                      <c:pt idx="2407">
                        <c:v>3.32515350674453E-3</c:v>
                      </c:pt>
                      <c:pt idx="2408">
                        <c:v>3.2304374139651799E-3</c:v>
                      </c:pt>
                      <c:pt idx="2409">
                        <c:v>3.1448220376831598E-3</c:v>
                      </c:pt>
                      <c:pt idx="2410">
                        <c:v>3.0674403783702798E-3</c:v>
                      </c:pt>
                      <c:pt idx="2411">
                        <c:v>2.9966309295728299E-3</c:v>
                      </c:pt>
                      <c:pt idx="2412">
                        <c:v>2.9302590835047701E-3</c:v>
                      </c:pt>
                      <c:pt idx="2413">
                        <c:v>2.8659668243521301E-3</c:v>
                      </c:pt>
                      <c:pt idx="2414">
                        <c:v>2.80144968010697E-3</c:v>
                      </c:pt>
                      <c:pt idx="2415">
                        <c:v>2.7348296527501398E-3</c:v>
                      </c:pt>
                      <c:pt idx="2416">
                        <c:v>2.6648692922308899E-3</c:v>
                      </c:pt>
                      <c:pt idx="2417">
                        <c:v>2.5911302872945502E-3</c:v>
                      </c:pt>
                      <c:pt idx="2418">
                        <c:v>2.51401493418447E-3</c:v>
                      </c:pt>
                      <c:pt idx="2419">
                        <c:v>2.4347857781496399E-3</c:v>
                      </c:pt>
                      <c:pt idx="2420">
                        <c:v>2.3553227132765099E-3</c:v>
                      </c:pt>
                      <c:pt idx="2421">
                        <c:v>2.2780770980630198E-3</c:v>
                      </c:pt>
                      <c:pt idx="2422">
                        <c:v>2.2058398187881499E-3</c:v>
                      </c:pt>
                      <c:pt idx="2423">
                        <c:v>2.1412682125909101E-3</c:v>
                      </c:pt>
                      <c:pt idx="2424">
                        <c:v>2.0866826534161999E-3</c:v>
                      </c:pt>
                      <c:pt idx="2425">
                        <c:v>2.0439275005323201E-3</c:v>
                      </c:pt>
                      <c:pt idx="2426">
                        <c:v>2.01420618088854E-3</c:v>
                      </c:pt>
                      <c:pt idx="2427">
                        <c:v>1.99791333771471E-3</c:v>
                      </c:pt>
                      <c:pt idx="2428">
                        <c:v>1.9946964338450699E-3</c:v>
                      </c:pt>
                      <c:pt idx="2429">
                        <c:v>2.0034121676878402E-3</c:v>
                      </c:pt>
                      <c:pt idx="2430">
                        <c:v>2.0224597183783402E-3</c:v>
                      </c:pt>
                      <c:pt idx="2431">
                        <c:v>2.0497501848655598E-3</c:v>
                      </c:pt>
                      <c:pt idx="2432">
                        <c:v>2.08339233254691E-3</c:v>
                      </c:pt>
                      <c:pt idx="2433">
                        <c:v>2.1213801939848E-3</c:v>
                      </c:pt>
                      <c:pt idx="2434">
                        <c:v>2.1620231526205502E-3</c:v>
                      </c:pt>
                      <c:pt idx="2435">
                        <c:v>2.2039651236023198E-3</c:v>
                      </c:pt>
                      <c:pt idx="2436">
                        <c:v>2.2462568499700699E-3</c:v>
                      </c:pt>
                      <c:pt idx="2437">
                        <c:v>2.2884612127050002E-3</c:v>
                      </c:pt>
                      <c:pt idx="2438">
                        <c:v>2.3304886051171499E-3</c:v>
                      </c:pt>
                      <c:pt idx="2439">
                        <c:v>2.3725030862454199E-3</c:v>
                      </c:pt>
                      <c:pt idx="2440">
                        <c:v>2.4148644660658301E-3</c:v>
                      </c:pt>
                      <c:pt idx="2441">
                        <c:v>2.45794677600935E-3</c:v>
                      </c:pt>
                      <c:pt idx="2442">
                        <c:v>2.5022123537695499E-3</c:v>
                      </c:pt>
                      <c:pt idx="2443">
                        <c:v>2.5481834132066701E-3</c:v>
                      </c:pt>
                      <c:pt idx="2444">
                        <c:v>2.5964102281297698E-3</c:v>
                      </c:pt>
                      <c:pt idx="2445">
                        <c:v>2.6474580021721801E-3</c:v>
                      </c:pt>
                      <c:pt idx="2446">
                        <c:v>2.70186236678196E-3</c:v>
                      </c:pt>
                      <c:pt idx="2447">
                        <c:v>2.7599344554468902E-3</c:v>
                      </c:pt>
                      <c:pt idx="2448">
                        <c:v>2.8216656382770802E-3</c:v>
                      </c:pt>
                      <c:pt idx="2449">
                        <c:v>2.8864596805713498E-3</c:v>
                      </c:pt>
                      <c:pt idx="2450">
                        <c:v>2.9530553066581802E-3</c:v>
                      </c:pt>
                      <c:pt idx="2451">
                        <c:v>3.01931122324618E-3</c:v>
                      </c:pt>
                      <c:pt idx="2452">
                        <c:v>3.0823115502028602E-3</c:v>
                      </c:pt>
                      <c:pt idx="2453">
                        <c:v>3.13852401699253E-3</c:v>
                      </c:pt>
                      <c:pt idx="2454">
                        <c:v>3.1841954945362699E-3</c:v>
                      </c:pt>
                      <c:pt idx="2455">
                        <c:v>3.21574361368552E-3</c:v>
                      </c:pt>
                      <c:pt idx="2456">
                        <c:v>3.2303194610639602E-3</c:v>
                      </c:pt>
                      <c:pt idx="2457">
                        <c:v>3.22627431976635E-3</c:v>
                      </c:pt>
                      <c:pt idx="2458">
                        <c:v>3.20343010438996E-3</c:v>
                      </c:pt>
                      <c:pt idx="2459">
                        <c:v>3.1632264315559601E-3</c:v>
                      </c:pt>
                      <c:pt idx="2460">
                        <c:v>3.1086058647968001E-3</c:v>
                      </c:pt>
                      <c:pt idx="2461">
                        <c:v>3.0437165380524998E-3</c:v>
                      </c:pt>
                      <c:pt idx="2462">
                        <c:v>2.97337427490252E-3</c:v>
                      </c:pt>
                      <c:pt idx="2463">
                        <c:v>2.90254247706245E-3</c:v>
                      </c:pt>
                      <c:pt idx="2464">
                        <c:v>2.83566993038816E-3</c:v>
                      </c:pt>
                      <c:pt idx="2465">
                        <c:v>2.77611238114086E-3</c:v>
                      </c:pt>
                      <c:pt idx="2466">
                        <c:v>2.7258188011415698E-3</c:v>
                      </c:pt>
                      <c:pt idx="2467">
                        <c:v>2.6849987550715301E-3</c:v>
                      </c:pt>
                      <c:pt idx="2468">
                        <c:v>2.6521682827193999E-3</c:v>
                      </c:pt>
                      <c:pt idx="2469">
                        <c:v>2.6244238939086301E-3</c:v>
                      </c:pt>
                      <c:pt idx="2470">
                        <c:v>2.5978633895020202E-3</c:v>
                      </c:pt>
                      <c:pt idx="2471">
                        <c:v>2.56819155606315E-3</c:v>
                      </c:pt>
                      <c:pt idx="2472">
                        <c:v>2.53130178453482E-3</c:v>
                      </c:pt>
                      <c:pt idx="2473">
                        <c:v>2.4838474497452098E-3</c:v>
                      </c:pt>
                      <c:pt idx="2474">
                        <c:v>2.4237417179354299E-3</c:v>
                      </c:pt>
                      <c:pt idx="2475">
                        <c:v>2.3502942064520201E-3</c:v>
                      </c:pt>
                      <c:pt idx="2476">
                        <c:v>2.2642783152461098E-3</c:v>
                      </c:pt>
                      <c:pt idx="2477">
                        <c:v>2.16764382480237E-3</c:v>
                      </c:pt>
                      <c:pt idx="2478">
                        <c:v>2.0632996183373498E-3</c:v>
                      </c:pt>
                      <c:pt idx="2479">
                        <c:v>1.9546803448072299E-3</c:v>
                      </c:pt>
                      <c:pt idx="2480">
                        <c:v>1.84525981788837E-3</c:v>
                      </c:pt>
                      <c:pt idx="2481">
                        <c:v>1.7382703777726299E-3</c:v>
                      </c:pt>
                      <c:pt idx="2482">
                        <c:v>1.63641158841109E-3</c:v>
                      </c:pt>
                      <c:pt idx="2483">
                        <c:v>1.5416488240785899E-3</c:v>
                      </c:pt>
                      <c:pt idx="2484">
                        <c:v>1.45516997231152E-3</c:v>
                      </c:pt>
                      <c:pt idx="2485">
                        <c:v>1.37757877243731E-3</c:v>
                      </c:pt>
                      <c:pt idx="2486">
                        <c:v>1.30890244662782E-3</c:v>
                      </c:pt>
                      <c:pt idx="2487">
                        <c:v>1.2487910699775201E-3</c:v>
                      </c:pt>
                      <c:pt idx="2488">
                        <c:v>1.1966739286901999E-3</c:v>
                      </c:pt>
                      <c:pt idx="2489">
                        <c:v>1.1519843276101001E-3</c:v>
                      </c:pt>
                      <c:pt idx="2490">
                        <c:v>1.1143205216572001E-3</c:v>
                      </c:pt>
                      <c:pt idx="2491">
                        <c:v>1.08351610295502E-3</c:v>
                      </c:pt>
                      <c:pt idx="2492">
                        <c:v>1.05968923020035E-3</c:v>
                      </c:pt>
                      <c:pt idx="2493">
                        <c:v>1.0431418896551001E-3</c:v>
                      </c:pt>
                      <c:pt idx="2494">
                        <c:v>1.0343598032156499E-3</c:v>
                      </c:pt>
                      <c:pt idx="2495">
                        <c:v>1.0337227643662E-3</c:v>
                      </c:pt>
                      <c:pt idx="2496">
                        <c:v>1.0414478387954301E-3</c:v>
                      </c:pt>
                      <c:pt idx="2497">
                        <c:v>1.0575176022665799E-3</c:v>
                      </c:pt>
                      <c:pt idx="2498">
                        <c:v>1.08141405515374E-3</c:v>
                      </c:pt>
                      <c:pt idx="2499">
                        <c:v>1.1121470740364299E-3</c:v>
                      </c:pt>
                      <c:pt idx="2500">
                        <c:v>1.1481675982917001E-3</c:v>
                      </c:pt>
                      <c:pt idx="2501">
                        <c:v>1.18763388964722E-3</c:v>
                      </c:pt>
                      <c:pt idx="2502">
                        <c:v>1.2284880680101E-3</c:v>
                      </c:pt>
                      <c:pt idx="2503">
                        <c:v>1.26867310269312E-3</c:v>
                      </c:pt>
                      <c:pt idx="2504">
                        <c:v>1.30630340857851E-3</c:v>
                      </c:pt>
                      <c:pt idx="2505">
                        <c:v>1.33969784415132E-3</c:v>
                      </c:pt>
                      <c:pt idx="2506">
                        <c:v>1.3678004135980601E-3</c:v>
                      </c:pt>
                      <c:pt idx="2507">
                        <c:v>1.38984300406401E-3</c:v>
                      </c:pt>
                      <c:pt idx="2508">
                        <c:v>1.4054029896268399E-3</c:v>
                      </c:pt>
                      <c:pt idx="2509">
                        <c:v>1.4143250156370001E-3</c:v>
                      </c:pt>
                      <c:pt idx="2510">
                        <c:v>1.4167195791062201E-3</c:v>
                      </c:pt>
                      <c:pt idx="2511">
                        <c:v>1.4127965110216499E-3</c:v>
                      </c:pt>
                      <c:pt idx="2512">
                        <c:v>1.4029484154418799E-3</c:v>
                      </c:pt>
                      <c:pt idx="2513">
                        <c:v>1.38781182051917E-3</c:v>
                      </c:pt>
                      <c:pt idx="2514">
                        <c:v>1.3684416644137499E-3</c:v>
                      </c:pt>
                      <c:pt idx="2515">
                        <c:v>1.3464386060396999E-3</c:v>
                      </c:pt>
                      <c:pt idx="2516">
                        <c:v>1.32396698960581E-3</c:v>
                      </c:pt>
                      <c:pt idx="2517">
                        <c:v>1.3037592083938699E-3</c:v>
                      </c:pt>
                      <c:pt idx="2518">
                        <c:v>1.28899715629004E-3</c:v>
                      </c:pt>
                      <c:pt idx="2519">
                        <c:v>1.2830662499347899E-3</c:v>
                      </c:pt>
                      <c:pt idx="2520">
                        <c:v>1.28920112490149E-3</c:v>
                      </c:pt>
                      <c:pt idx="2521">
                        <c:v>1.3100625488536399E-3</c:v>
                      </c:pt>
                      <c:pt idx="2522">
                        <c:v>1.3472939872113099E-3</c:v>
                      </c:pt>
                      <c:pt idx="2523">
                        <c:v>1.40126459978229E-3</c:v>
                      </c:pt>
                      <c:pt idx="2524">
                        <c:v>1.4708178865632099E-3</c:v>
                      </c:pt>
                      <c:pt idx="2525">
                        <c:v>1.5532927388198501E-3</c:v>
                      </c:pt>
                      <c:pt idx="2526">
                        <c:v>1.64475776262919E-3</c:v>
                      </c:pt>
                      <c:pt idx="2527">
                        <c:v>1.7404177709991E-3</c:v>
                      </c:pt>
                      <c:pt idx="2528">
                        <c:v>1.8351596929701999E-3</c:v>
                      </c:pt>
                      <c:pt idx="2529">
                        <c:v>1.92416052266642E-3</c:v>
                      </c:pt>
                      <c:pt idx="2530">
                        <c:v>2.00341925908936E-3</c:v>
                      </c:pt>
                      <c:pt idx="2531">
                        <c:v>2.0701497710957999E-3</c:v>
                      </c:pt>
                      <c:pt idx="2532">
                        <c:v>2.1229587215813401E-3</c:v>
                      </c:pt>
                      <c:pt idx="2533">
                        <c:v>2.1618062669336502E-3</c:v>
                      </c:pt>
                      <c:pt idx="2534">
                        <c:v>2.1877263590733202E-3</c:v>
                      </c:pt>
                      <c:pt idx="2535">
                        <c:v>2.20241191512641E-3</c:v>
                      </c:pt>
                      <c:pt idx="2536">
                        <c:v>2.2077168438190101E-3</c:v>
                      </c:pt>
                      <c:pt idx="2537">
                        <c:v>2.2052255890031998E-3</c:v>
                      </c:pt>
                      <c:pt idx="2538">
                        <c:v>2.19593158001516E-3</c:v>
                      </c:pt>
                      <c:pt idx="2539">
                        <c:v>2.18018662704085E-3</c:v>
                      </c:pt>
                      <c:pt idx="2540">
                        <c:v>2.1576366422276401E-3</c:v>
                      </c:pt>
                      <c:pt idx="2541">
                        <c:v>2.12746558647785E-3</c:v>
                      </c:pt>
                      <c:pt idx="2542">
                        <c:v>2.0886808251061699E-3</c:v>
                      </c:pt>
                      <c:pt idx="2543">
                        <c:v>2.0404222149847501E-3</c:v>
                      </c:pt>
                      <c:pt idx="2544">
                        <c:v>1.9821940820526599E-3</c:v>
                      </c:pt>
                      <c:pt idx="2545">
                        <c:v>1.9140800724172899E-3</c:v>
                      </c:pt>
                      <c:pt idx="2546">
                        <c:v>1.8367822206381799E-3</c:v>
                      </c:pt>
                      <c:pt idx="2547">
                        <c:v>1.7515405791705099E-3</c:v>
                      </c:pt>
                      <c:pt idx="2548">
                        <c:v>1.6601011889801601E-3</c:v>
                      </c:pt>
                      <c:pt idx="2549">
                        <c:v>1.56445361721774E-3</c:v>
                      </c:pt>
                      <c:pt idx="2550">
                        <c:v>1.46669511068845E-3</c:v>
                      </c:pt>
                      <c:pt idx="2551">
                        <c:v>1.3688626083127699E-3</c:v>
                      </c:pt>
                      <c:pt idx="2552">
                        <c:v>1.2728681909746E-3</c:v>
                      </c:pt>
                      <c:pt idx="2553">
                        <c:v>1.18043106499364E-3</c:v>
                      </c:pt>
                      <c:pt idx="2554">
                        <c:v>1.0931594749807299E-3</c:v>
                      </c:pt>
                      <c:pt idx="2555">
                        <c:v>1.0125569446617999E-3</c:v>
                      </c:pt>
                      <c:pt idx="2556">
                        <c:v>9.4009750503572795E-4</c:v>
                      </c:pt>
                      <c:pt idx="2557">
                        <c:v>8.7727540591972302E-4</c:v>
                      </c:pt>
                      <c:pt idx="2558">
                        <c:v>8.2561633429665095E-4</c:v>
                      </c:pt>
                      <c:pt idx="2559">
                        <c:v>7.8656197367755305E-4</c:v>
                      </c:pt>
                      <c:pt idx="2560">
                        <c:v>7.6149033046494304E-4</c:v>
                      </c:pt>
                      <c:pt idx="2561">
                        <c:v>7.5157207826751697E-4</c:v>
                      </c:pt>
                      <c:pt idx="2562">
                        <c:v>7.5757684708861403E-4</c:v>
                      </c:pt>
                      <c:pt idx="2563">
                        <c:v>7.7972915963749002E-4</c:v>
                      </c:pt>
                      <c:pt idx="2564">
                        <c:v>8.1757810604445003E-4</c:v>
                      </c:pt>
                      <c:pt idx="2565">
                        <c:v>8.6987196027734704E-4</c:v>
                      </c:pt>
                      <c:pt idx="2566">
                        <c:v>9.3457717745540304E-4</c:v>
                      </c:pt>
                      <c:pt idx="2567">
                        <c:v>1.0088042561397399E-3</c:v>
                      </c:pt>
                      <c:pt idx="2568">
                        <c:v>1.08886412218426E-3</c:v>
                      </c:pt>
                      <c:pt idx="2569">
                        <c:v>1.1705278685721699E-3</c:v>
                      </c:pt>
                      <c:pt idx="2570">
                        <c:v>1.2491744041445601E-3</c:v>
                      </c:pt>
                      <c:pt idx="2571">
                        <c:v>1.3202902245693601E-3</c:v>
                      </c:pt>
                      <c:pt idx="2572">
                        <c:v>1.37978394564153E-3</c:v>
                      </c:pt>
                      <c:pt idx="2573">
                        <c:v>1.42422939827395E-3</c:v>
                      </c:pt>
                      <c:pt idx="2574">
                        <c:v>1.45140646994052E-3</c:v>
                      </c:pt>
                      <c:pt idx="2575">
                        <c:v>1.4602002363868099E-3</c:v>
                      </c:pt>
                      <c:pt idx="2576">
                        <c:v>1.45071335742533E-3</c:v>
                      </c:pt>
                      <c:pt idx="2577">
                        <c:v>1.4241545105525501E-3</c:v>
                      </c:pt>
                      <c:pt idx="2578">
                        <c:v>1.38261014687862E-3</c:v>
                      </c:pt>
                      <c:pt idx="2579">
                        <c:v>1.32879442838899E-3</c:v>
                      </c:pt>
                      <c:pt idx="2580">
                        <c:v>1.2656953014789499E-3</c:v>
                      </c:pt>
                      <c:pt idx="2581">
                        <c:v>1.1962386892265401E-3</c:v>
                      </c:pt>
                      <c:pt idx="2582">
                        <c:v>1.12316090769992E-3</c:v>
                      </c:pt>
                      <c:pt idx="2583">
                        <c:v>1.04869984401755E-3</c:v>
                      </c:pt>
                      <c:pt idx="2584">
                        <c:v>9.7446834027485304E-4</c:v>
                      </c:pt>
                      <c:pt idx="2585">
                        <c:v>9.0142799628704895E-4</c:v>
                      </c:pt>
                      <c:pt idx="2586">
                        <c:v>8.2983453910842598E-4</c:v>
                      </c:pt>
                      <c:pt idx="2587">
                        <c:v>7.5946722363221702E-4</c:v>
                      </c:pt>
                      <c:pt idx="2588">
                        <c:v>6.8978990356986195E-4</c:v>
                      </c:pt>
                      <c:pt idx="2589">
                        <c:v>6.2016650789230104E-4</c:v>
                      </c:pt>
                      <c:pt idx="2590">
                        <c:v>5.5021557331731902E-4</c:v>
                      </c:pt>
                      <c:pt idx="2591">
                        <c:v>4.7997134132758701E-4</c:v>
                      </c:pt>
                      <c:pt idx="2592">
                        <c:v>4.1001676056600598E-4</c:v>
                      </c:pt>
                      <c:pt idx="2593">
                        <c:v>3.4154690662695398E-4</c:v>
                      </c:pt>
                      <c:pt idx="2594">
                        <c:v>2.76354723499112E-4</c:v>
                      </c:pt>
                      <c:pt idx="2595">
                        <c:v>2.16657437629387E-4</c:v>
                      </c:pt>
                      <c:pt idx="2596">
                        <c:v>1.6490130921414299E-4</c:v>
                      </c:pt>
                      <c:pt idx="2597">
                        <c:v>1.2341186522533899E-4</c:v>
                      </c:pt>
                      <c:pt idx="2598" formatCode="0.00E+00">
                        <c:v>9.4175145528243006E-5</c:v>
                      </c:pt>
                      <c:pt idx="2599" formatCode="0.00E+00">
                        <c:v>7.8821757954860899E-5</c:v>
                      </c:pt>
                      <c:pt idx="2600" formatCode="0.00E+00">
                        <c:v>7.8273534939262606E-5</c:v>
                      </c:pt>
                      <c:pt idx="2601" formatCode="0.00E+00">
                        <c:v>9.2705145343199404E-5</c:v>
                      </c:pt>
                      <c:pt idx="2602">
                        <c:v>1.21581921637814E-4</c:v>
                      </c:pt>
                      <c:pt idx="2603">
                        <c:v>1.6369862036328799E-4</c:v>
                      </c:pt>
                      <c:pt idx="2604">
                        <c:v>2.1731354186893401E-4</c:v>
                      </c:pt>
                      <c:pt idx="2605">
                        <c:v>2.80184522037546E-4</c:v>
                      </c:pt>
                      <c:pt idx="2606">
                        <c:v>3.4998404866712801E-4</c:v>
                      </c:pt>
                      <c:pt idx="2607">
                        <c:v>4.2431630713653701E-4</c:v>
                      </c:pt>
                      <c:pt idx="2608">
                        <c:v>5.0085929441220499E-4</c:v>
                      </c:pt>
                      <c:pt idx="2609">
                        <c:v>5.7749545392061E-4</c:v>
                      </c:pt>
                      <c:pt idx="2610">
                        <c:v>6.5232625357595001E-4</c:v>
                      </c:pt>
                      <c:pt idx="2611">
                        <c:v>7.2375117001249596E-4</c:v>
                      </c:pt>
                      <c:pt idx="2612">
                        <c:v>7.9026328306913999E-4</c:v>
                      </c:pt>
                      <c:pt idx="2613">
                        <c:v>8.5057190557084503E-4</c:v>
                      </c:pt>
                      <c:pt idx="2614">
                        <c:v>9.0343008694014496E-4</c:v>
                      </c:pt>
                      <c:pt idx="2615">
                        <c:v>9.4758468189445704E-4</c:v>
                      </c:pt>
                      <c:pt idx="2616">
                        <c:v>9.8189582557999802E-4</c:v>
                      </c:pt>
                      <c:pt idx="2617">
                        <c:v>1.0053271856981199E-3</c:v>
                      </c:pt>
                      <c:pt idx="2618">
                        <c:v>1.0171847956635901E-3</c:v>
                      </c:pt>
                      <c:pt idx="2619">
                        <c:v>1.01732088633376E-3</c:v>
                      </c:pt>
                      <c:pt idx="2620">
                        <c:v>1.00618661301387E-3</c:v>
                      </c:pt>
                      <c:pt idx="2621">
                        <c:v>9.8504797435428103E-4</c:v>
                      </c:pt>
                      <c:pt idx="2622">
                        <c:v>9.5585985850190497E-4</c:v>
                      </c:pt>
                      <c:pt idx="2623">
                        <c:v>9.2102451116747499E-4</c:v>
                      </c:pt>
                      <c:pt idx="2624">
                        <c:v>8.8331469646753399E-4</c:v>
                      </c:pt>
                      <c:pt idx="2625">
                        <c:v>8.4530512708480695E-4</c:v>
                      </c:pt>
                      <c:pt idx="2626">
                        <c:v>8.0906679038682597E-4</c:v>
                      </c:pt>
                      <c:pt idx="2627">
                        <c:v>7.7591501396854102E-4</c:v>
                      </c:pt>
                      <c:pt idx="2628">
                        <c:v>7.4629075340461001E-4</c:v>
                      </c:pt>
                      <c:pt idx="2629">
                        <c:v>7.1977692948142096E-4</c:v>
                      </c:pt>
                      <c:pt idx="2630">
                        <c:v>6.95272674421429E-4</c:v>
                      </c:pt>
                      <c:pt idx="2631">
                        <c:v>6.71250332686288E-4</c:v>
                      </c:pt>
                      <c:pt idx="2632">
                        <c:v>6.4615954685790802E-4</c:v>
                      </c:pt>
                      <c:pt idx="2633">
                        <c:v>6.1875922815583101E-4</c:v>
                      </c:pt>
                      <c:pt idx="2634">
                        <c:v>5.8837135346422704E-4</c:v>
                      </c:pt>
                      <c:pt idx="2635">
                        <c:v>5.5500078430526997E-4</c:v>
                      </c:pt>
                      <c:pt idx="2636">
                        <c:v>5.1930826116580102E-4</c:v>
                      </c:pt>
                      <c:pt idx="2637">
                        <c:v>4.8241943739312301E-4</c:v>
                      </c:pt>
                      <c:pt idx="2638">
                        <c:v>4.4574226997529998E-4</c:v>
                      </c:pt>
                      <c:pt idx="2639">
                        <c:v>4.1061975576417301E-4</c:v>
                      </c:pt>
                      <c:pt idx="2640">
                        <c:v>3.7804069274504401E-4</c:v>
                      </c:pt>
                      <c:pt idx="2641">
                        <c:v>3.4849879472167501E-4</c:v>
                      </c:pt>
                      <c:pt idx="2642">
                        <c:v>3.2191000187031002E-4</c:v>
                      </c:pt>
                      <c:pt idx="2643">
                        <c:v>2.9768583674710098E-4</c:v>
                      </c:pt>
                      <c:pt idx="2644">
                        <c:v>2.74923135197303E-4</c:v>
                      </c:pt>
                      <c:pt idx="2645">
                        <c:v>2.5269701040900999E-4</c:v>
                      </c:pt>
                      <c:pt idx="2646">
                        <c:v>2.3023636611689601E-4</c:v>
                      </c:pt>
                      <c:pt idx="2647">
                        <c:v>2.0704889828750299E-4</c:v>
                      </c:pt>
                      <c:pt idx="2648">
                        <c:v>1.8313050132499301E-4</c:v>
                      </c:pt>
                      <c:pt idx="2649">
                        <c:v>1.5885228774894001E-4</c:v>
                      </c:pt>
                      <c:pt idx="2650">
                        <c:v>1.34981604835148E-4</c:v>
                      </c:pt>
                      <c:pt idx="2651">
                        <c:v>1.12568008889281E-4</c:v>
                      </c:pt>
                      <c:pt idx="2652" formatCode="0.00E+00">
                        <c:v>9.2706124404894402E-5</c:v>
                      </c:pt>
                      <c:pt idx="2653" formatCode="0.00E+00">
                        <c:v>7.6364826523104897E-5</c:v>
                      </c:pt>
                      <c:pt idx="2654" formatCode="0.00E+00">
                        <c:v>6.4280434111244403E-5</c:v>
                      </c:pt>
                      <c:pt idx="2655" formatCode="0.00E+00">
                        <c:v>5.6934528080214601E-5</c:v>
                      </c:pt>
                      <c:pt idx="2656" formatCode="0.00E+00">
                        <c:v>5.4483102012591401E-5</c:v>
                      </c:pt>
                      <c:pt idx="2657" formatCode="0.00E+00">
                        <c:v>5.6804042401399801E-5</c:v>
                      </c:pt>
                      <c:pt idx="2658" formatCode="0.00E+00">
                        <c:v>6.3662585562367395E-5</c:v>
                      </c:pt>
                      <c:pt idx="2659" formatCode="0.00E+00">
                        <c:v>7.4690578734542905E-5</c:v>
                      </c:pt>
                      <c:pt idx="2660" formatCode="0.00E+00">
                        <c:v>8.9334539959569104E-5</c:v>
                      </c:pt>
                      <c:pt idx="2661">
                        <c:v>1.06863841031204E-4</c:v>
                      </c:pt>
                      <c:pt idx="2662">
                        <c:v>1.2622089224673599E-4</c:v>
                      </c:pt>
                      <c:pt idx="2663">
                        <c:v>1.4609072937711299E-4</c:v>
                      </c:pt>
                      <c:pt idx="2664">
                        <c:v>1.6489514105604499E-4</c:v>
                      </c:pt>
                      <c:pt idx="2665">
                        <c:v>1.8080715807361299E-4</c:v>
                      </c:pt>
                      <c:pt idx="2666">
                        <c:v>1.91913621019228E-4</c:v>
                      </c:pt>
                      <c:pt idx="2667">
                        <c:v>1.96415252877287E-4</c:v>
                      </c:pt>
                      <c:pt idx="2668">
                        <c:v>1.9292196576902099E-4</c:v>
                      </c:pt>
                      <c:pt idx="2669">
                        <c:v>1.80657355381762E-4</c:v>
                      </c:pt>
                      <c:pt idx="2670">
                        <c:v>1.5957040244616501E-4</c:v>
                      </c:pt>
                      <c:pt idx="2671">
                        <c:v>1.3050981574427099E-4</c:v>
                      </c:pt>
                      <c:pt idx="2672" formatCode="0.00E+00">
                        <c:v>9.49896750362795E-5</c:v>
                      </c:pt>
                      <c:pt idx="2673" formatCode="0.00E+00">
                        <c:v>5.5305920047141297E-5</c:v>
                      </c:pt>
                      <c:pt idx="2674" formatCode="0.00E+00">
                        <c:v>1.41301529728589E-5</c:v>
                      </c:pt>
                      <c:pt idx="2675" formatCode="0.00E+00">
                        <c:v>-2.57855234590204E-5</c:v>
                      </c:pt>
                      <c:pt idx="2676" formatCode="0.00E+00">
                        <c:v>-6.1910879265939295E-5</c:v>
                      </c:pt>
                      <c:pt idx="2677" formatCode="0.00E+00">
                        <c:v>-9.2170422354357698E-5</c:v>
                      </c:pt>
                      <c:pt idx="2678">
                        <c:v>-1.1508535017569E-4</c:v>
                      </c:pt>
                      <c:pt idx="2679">
                        <c:v>-1.2981467548821E-4</c:v>
                      </c:pt>
                      <c:pt idx="2680">
                        <c:v>-1.36077887853698E-4</c:v>
                      </c:pt>
                      <c:pt idx="2681">
                        <c:v>-1.3391024763646301E-4</c:v>
                      </c:pt>
                      <c:pt idx="2682">
                        <c:v>-1.2347480276733301E-4</c:v>
                      </c:pt>
                      <c:pt idx="2683">
                        <c:v>-1.0491043470687E-4</c:v>
                      </c:pt>
                      <c:pt idx="2684" formatCode="0.00E+00">
                        <c:v>-7.8297834459681407E-5</c:v>
                      </c:pt>
                      <c:pt idx="2685" formatCode="0.00E+00">
                        <c:v>-4.3656079850565298E-5</c:v>
                      </c:pt>
                      <c:pt idx="2686" formatCode="0.00E+00">
                        <c:v>-1.02179064080202E-6</c:v>
                      </c:pt>
                      <c:pt idx="2687" formatCode="0.00E+00">
                        <c:v>4.93072107290104E-5</c:v>
                      </c:pt>
                      <c:pt idx="2688">
                        <c:v>1.06577283255836E-4</c:v>
                      </c:pt>
                      <c:pt idx="2689">
                        <c:v>1.69452363550817E-4</c:v>
                      </c:pt>
                      <c:pt idx="2690">
                        <c:v>2.3597424022819E-4</c:v>
                      </c:pt>
                      <c:pt idx="2691">
                        <c:v>3.0360776887961802E-4</c:v>
                      </c:pt>
                      <c:pt idx="2692">
                        <c:v>3.6946461973434198E-4</c:v>
                      </c:pt>
                      <c:pt idx="2693">
                        <c:v>4.3061069075178802E-4</c:v>
                      </c:pt>
                      <c:pt idx="2694">
                        <c:v>4.8433719742531302E-4</c:v>
                      </c:pt>
                      <c:pt idx="2695">
                        <c:v>5.2846174753247899E-4</c:v>
                      </c:pt>
                      <c:pt idx="2696">
                        <c:v>5.6146533468372402E-4</c:v>
                      </c:pt>
                      <c:pt idx="2697">
                        <c:v>5.8264985369190999E-4</c:v>
                      </c:pt>
                      <c:pt idx="2698">
                        <c:v>5.92060689865659E-4</c:v>
                      </c:pt>
                      <c:pt idx="2699">
                        <c:v>5.9036836892061603E-4</c:v>
                      </c:pt>
                      <c:pt idx="2700">
                        <c:v>5.7873821147671003E-4</c:v>
                      </c:pt>
                      <c:pt idx="2701">
                        <c:v>5.5876745800873895E-4</c:v>
                      </c:pt>
                      <c:pt idx="2702">
                        <c:v>5.3238541418125095E-4</c:v>
                      </c:pt>
                      <c:pt idx="2703">
                        <c:v>5.0175754487670205E-4</c:v>
                      </c:pt>
                      <c:pt idx="2704">
                        <c:v>4.69253707187319E-4</c:v>
                      </c:pt>
                      <c:pt idx="2705">
                        <c:v>4.3746428646293197E-4</c:v>
                      </c:pt>
                      <c:pt idx="2706">
                        <c:v>4.0900256655328199E-4</c:v>
                      </c:pt>
                      <c:pt idx="2707">
                        <c:v>3.8641652547925098E-4</c:v>
                      </c:pt>
                      <c:pt idx="2708">
                        <c:v>3.71826235925297E-4</c:v>
                      </c:pt>
                      <c:pt idx="2709">
                        <c:v>3.6685087143179402E-4</c:v>
                      </c:pt>
                      <c:pt idx="2710">
                        <c:v>3.7222233392634102E-4</c:v>
                      </c:pt>
                      <c:pt idx="2711">
                        <c:v>3.8760821041296798E-4</c:v>
                      </c:pt>
                      <c:pt idx="2712">
                        <c:v>4.1155640046149902E-4</c:v>
                      </c:pt>
                      <c:pt idx="2713">
                        <c:v>4.4147939418880399E-4</c:v>
                      </c:pt>
                      <c:pt idx="2714">
                        <c:v>4.7397084110883302E-4</c:v>
                      </c:pt>
                      <c:pt idx="2715">
                        <c:v>5.0521929685992E-4</c:v>
                      </c:pt>
                      <c:pt idx="2716">
                        <c:v>5.3143330011269695E-4</c:v>
                      </c:pt>
                      <c:pt idx="2717">
                        <c:v>5.49384623175608E-4</c:v>
                      </c:pt>
                      <c:pt idx="2718">
                        <c:v>5.5665745113064901E-4</c:v>
                      </c:pt>
                      <c:pt idx="2719">
                        <c:v>5.5198365101106497E-4</c:v>
                      </c:pt>
                      <c:pt idx="2720">
                        <c:v>5.3522213122552699E-4</c:v>
                      </c:pt>
                      <c:pt idx="2721">
                        <c:v>5.0734621004329102E-4</c:v>
                      </c:pt>
                      <c:pt idx="2722">
                        <c:v>4.7014325930153599E-4</c:v>
                      </c:pt>
                      <c:pt idx="2723">
                        <c:v>4.2587697702269701E-4</c:v>
                      </c:pt>
                      <c:pt idx="2724">
                        <c:v>3.7701387033309801E-4</c:v>
                      </c:pt>
                      <c:pt idx="2725">
                        <c:v>3.2596089429392101E-4</c:v>
                      </c:pt>
                      <c:pt idx="2726">
                        <c:v>2.7492275358066503E-4</c:v>
                      </c:pt>
                      <c:pt idx="2727">
                        <c:v>2.2609402726388899E-4</c:v>
                      </c:pt>
                      <c:pt idx="2728">
                        <c:v>1.8144668911136401E-4</c:v>
                      </c:pt>
                      <c:pt idx="2729">
                        <c:v>1.4273538617183399E-4</c:v>
                      </c:pt>
                      <c:pt idx="2730">
                        <c:v>1.11519818813182E-4</c:v>
                      </c:pt>
                      <c:pt idx="2731" formatCode="0.00E+00">
                        <c:v>8.9042780086648807E-5</c:v>
                      </c:pt>
                      <c:pt idx="2732" formatCode="0.00E+00">
                        <c:v>7.6079877913119102E-5</c:v>
                      </c:pt>
                      <c:pt idx="2733" formatCode="0.00E+00">
                        <c:v>7.2760272345718095E-5</c:v>
                      </c:pt>
                      <c:pt idx="2734" formatCode="0.00E+00">
                        <c:v>7.85674873306155E-5</c:v>
                      </c:pt>
                      <c:pt idx="2735" formatCode="0.00E+00">
                        <c:v>9.2247856019612995E-5</c:v>
                      </c:pt>
                      <c:pt idx="2736">
                        <c:v>1.1189272222758901E-4</c:v>
                      </c:pt>
                      <c:pt idx="2737">
                        <c:v>1.35163789607889E-4</c:v>
                      </c:pt>
                      <c:pt idx="2738">
                        <c:v>1.59599735956286E-4</c:v>
                      </c:pt>
                      <c:pt idx="2739">
                        <c:v>1.8299866843369601E-4</c:v>
                      </c:pt>
                      <c:pt idx="2740">
                        <c:v>2.0364631833217001E-4</c:v>
                      </c:pt>
                      <c:pt idx="2741">
                        <c:v>2.20535892203239E-4</c:v>
                      </c:pt>
                      <c:pt idx="2742">
                        <c:v>2.3347318170954901E-4</c:v>
                      </c:pt>
                      <c:pt idx="2743">
                        <c:v>2.4298698545510201E-4</c:v>
                      </c:pt>
                      <c:pt idx="2744">
                        <c:v>2.5009773501680302E-4</c:v>
                      </c:pt>
                      <c:pt idx="2745">
                        <c:v>2.5606185606356598E-4</c:v>
                      </c:pt>
                      <c:pt idx="2746">
                        <c:v>2.62196918808149E-4</c:v>
                      </c:pt>
                      <c:pt idx="2747">
                        <c:v>2.6936389050116901E-4</c:v>
                      </c:pt>
                      <c:pt idx="2748">
                        <c:v>2.7782416322075102E-4</c:v>
                      </c:pt>
                      <c:pt idx="2749">
                        <c:v>2.8708925990087797E-4</c:v>
                      </c:pt>
                      <c:pt idx="2750">
                        <c:v>2.9593383031175502E-4</c:v>
                      </c:pt>
                      <c:pt idx="2751">
                        <c:v>3.0246486063234199E-4</c:v>
                      </c:pt>
                      <c:pt idx="2752">
                        <c:v>3.04731486172286E-4</c:v>
                      </c:pt>
                      <c:pt idx="2753">
                        <c:v>3.00615154347138E-4</c:v>
                      </c:pt>
                      <c:pt idx="2754">
                        <c:v>2.8834224142807E-4</c:v>
                      </c:pt>
                      <c:pt idx="2755">
                        <c:v>2.6676596430683498E-4</c:v>
                      </c:pt>
                      <c:pt idx="2756">
                        <c:v>2.3542901379764201E-4</c:v>
                      </c:pt>
                      <c:pt idx="2757">
                        <c:v>1.94753029550876E-4</c:v>
                      </c:pt>
                      <c:pt idx="2758">
                        <c:v>1.4593236899333801E-4</c:v>
                      </c:pt>
                      <c:pt idx="2759" formatCode="0.00E+00">
                        <c:v>9.0819229443360401E-5</c:v>
                      </c:pt>
                      <c:pt idx="2760" formatCode="0.00E+00">
                        <c:v>3.1637759140657998E-5</c:v>
                      </c:pt>
                      <c:pt idx="2761" formatCode="0.00E+00">
                        <c:v>-2.9278613600686899E-5</c:v>
                      </c:pt>
                      <c:pt idx="2762" formatCode="0.00E+00">
                        <c:v>-8.9711371915545096E-5</c:v>
                      </c:pt>
                      <c:pt idx="2763">
                        <c:v>-1.47752691824464E-4</c:v>
                      </c:pt>
                      <c:pt idx="2764">
                        <c:v>-2.0198049128776599E-4</c:v>
                      </c:pt>
                      <c:pt idx="2765">
                        <c:v>-2.5145138031624998E-4</c:v>
                      </c:pt>
                      <c:pt idx="2766">
                        <c:v>-2.95813059923726E-4</c:v>
                      </c:pt>
                      <c:pt idx="2767">
                        <c:v>-3.3511348419079E-4</c:v>
                      </c:pt>
                      <c:pt idx="2768">
                        <c:v>-3.6971106297151298E-4</c:v>
                      </c:pt>
                      <c:pt idx="2769">
                        <c:v>-4.0016152623851702E-4</c:v>
                      </c:pt>
                      <c:pt idx="2770">
                        <c:v>-4.2701034787513697E-4</c:v>
                      </c:pt>
                      <c:pt idx="2771">
                        <c:v>-4.5069989086164302E-4</c:v>
                      </c:pt>
                      <c:pt idx="2772">
                        <c:v>-4.7149139401567202E-4</c:v>
                      </c:pt>
                      <c:pt idx="2773">
                        <c:v>-4.8927392157929804E-4</c:v>
                      </c:pt>
                      <c:pt idx="2774">
                        <c:v>-5.0351609918827898E-4</c:v>
                      </c:pt>
                      <c:pt idx="2775">
                        <c:v>-5.1351540071097198E-4</c:v>
                      </c:pt>
                      <c:pt idx="2776">
                        <c:v>-5.1833212423386802E-4</c:v>
                      </c:pt>
                      <c:pt idx="2777">
                        <c:v>-5.1702507357195501E-4</c:v>
                      </c:pt>
                      <c:pt idx="2778">
                        <c:v>-5.0876305646710396E-4</c:v>
                      </c:pt>
                      <c:pt idx="2779">
                        <c:v>-4.9268563794422899E-4</c:v>
                      </c:pt>
                      <c:pt idx="2780">
                        <c:v>-4.6838871970778E-4</c:v>
                      </c:pt>
                      <c:pt idx="2781">
                        <c:v>-4.35843739318933E-4</c:v>
                      </c:pt>
                      <c:pt idx="2782">
                        <c:v>-3.9561630952589602E-4</c:v>
                      </c:pt>
                      <c:pt idx="2783">
                        <c:v>-3.4861005597766799E-4</c:v>
                      </c:pt>
                      <c:pt idx="2784">
                        <c:v>-2.9614020017478199E-4</c:v>
                      </c:pt>
                      <c:pt idx="2785">
                        <c:v>-2.3978300099900901E-4</c:v>
                      </c:pt>
                      <c:pt idx="2786">
                        <c:v>-1.8121431792789101E-4</c:v>
                      </c:pt>
                      <c:pt idx="2787">
                        <c:v>-1.22029028231596E-4</c:v>
                      </c:pt>
                      <c:pt idx="2788" formatCode="0.00E+00">
                        <c:v>-6.3512957657941606E-5</c:v>
                      </c:pt>
                      <c:pt idx="2789" formatCode="0.00E+00">
                        <c:v>-6.4594274436121E-6</c:v>
                      </c:pt>
                      <c:pt idx="2790" formatCode="0.00E+00">
                        <c:v>4.88621982634745E-5</c:v>
                      </c:pt>
                      <c:pt idx="2791">
                        <c:v>1.0278938649163899E-4</c:v>
                      </c:pt>
                      <c:pt idx="2792">
                        <c:v>1.5612854698933499E-4</c:v>
                      </c:pt>
                      <c:pt idx="2793">
                        <c:v>2.10023660569678E-4</c:v>
                      </c:pt>
                      <c:pt idx="2794">
                        <c:v>2.6569206405661802E-4</c:v>
                      </c:pt>
                      <c:pt idx="2795">
                        <c:v>3.24085445242524E-4</c:v>
                      </c:pt>
                      <c:pt idx="2796">
                        <c:v>3.8558916674954401E-4</c:v>
                      </c:pt>
                      <c:pt idx="2797">
                        <c:v>4.4982992282166002E-4</c:v>
                      </c:pt>
                      <c:pt idx="2798">
                        <c:v>5.1545058881484495E-4</c:v>
                      </c:pt>
                      <c:pt idx="2799">
                        <c:v>5.8007550250091197E-4</c:v>
                      </c:pt>
                      <c:pt idx="2800">
                        <c:v>6.4049460595029496E-4</c:v>
                      </c:pt>
                      <c:pt idx="2801">
                        <c:v>6.9290005671285304E-4</c:v>
                      </c:pt>
                      <c:pt idx="2802">
                        <c:v>7.33375357413685E-4</c:v>
                      </c:pt>
                      <c:pt idx="2803">
                        <c:v>7.5834391239235695E-4</c:v>
                      </c:pt>
                      <c:pt idx="2804">
                        <c:v>7.6503259176928604E-4</c:v>
                      </c:pt>
                      <c:pt idx="2805">
                        <c:v>7.5187567370885904E-4</c:v>
                      </c:pt>
                      <c:pt idx="2806">
                        <c:v>7.1878197953453295E-4</c:v>
                      </c:pt>
                      <c:pt idx="2807">
                        <c:v>6.6714613320588098E-4</c:v>
                      </c:pt>
                      <c:pt idx="2808">
                        <c:v>5.99711760798406E-4</c:v>
                      </c:pt>
                      <c:pt idx="2809">
                        <c:v>5.2029088665076504E-4</c:v>
                      </c:pt>
                      <c:pt idx="2810">
                        <c:v>4.3331196381624901E-4</c:v>
                      </c:pt>
                      <c:pt idx="2811">
                        <c:v>3.4332387202381501E-4</c:v>
                      </c:pt>
                      <c:pt idx="2812">
                        <c:v>2.5455575170774E-4</c:v>
                      </c:pt>
                      <c:pt idx="2813">
                        <c:v>1.70524196824117E-4</c:v>
                      </c:pt>
                      <c:pt idx="2814" formatCode="0.00E+00">
                        <c:v>9.3785857538736904E-5</c:v>
                      </c:pt>
                      <c:pt idx="2815" formatCode="0.00E+00">
                        <c:v>2.58463223485243E-5</c:v>
                      </c:pt>
                      <c:pt idx="2816" formatCode="0.00E+00">
                        <c:v>-3.2801602730901498E-5</c:v>
                      </c:pt>
                      <c:pt idx="2817" formatCode="0.00E+00">
                        <c:v>-8.2490992267790806E-5</c:v>
                      </c:pt>
                      <c:pt idx="2818">
                        <c:v>-1.2408247720503999E-4</c:v>
                      </c:pt>
                      <c:pt idx="2819">
                        <c:v>-1.5870400113020299E-4</c:v>
                      </c:pt>
                      <c:pt idx="2820">
                        <c:v>-1.8745685321416199E-4</c:v>
                      </c:pt>
                      <c:pt idx="2821">
                        <c:v>-2.1117912503435901E-4</c:v>
                      </c:pt>
                      <c:pt idx="2822">
                        <c:v>-2.30225351090937E-4</c:v>
                      </c:pt>
                      <c:pt idx="2823">
                        <c:v>-2.4449377343735001E-4</c:v>
                      </c:pt>
                      <c:pt idx="2824">
                        <c:v>-2.5344596515529101E-4</c:v>
                      </c:pt>
                      <c:pt idx="2825">
                        <c:v>-2.56224419587972E-4</c:v>
                      </c:pt>
                      <c:pt idx="2826">
                        <c:v>-2.5181677809319499E-4</c:v>
                      </c:pt>
                      <c:pt idx="2827">
                        <c:v>-2.3924257681461701E-4</c:v>
                      </c:pt>
                      <c:pt idx="2828">
                        <c:v>-2.1783575746594499E-4</c:v>
                      </c:pt>
                      <c:pt idx="2829">
                        <c:v>-1.87407887900311E-4</c:v>
                      </c:pt>
                      <c:pt idx="2830">
                        <c:v>-1.4845341024261499E-4</c:v>
                      </c:pt>
                      <c:pt idx="2831">
                        <c:v>-1.02164922752702E-4</c:v>
                      </c:pt>
                      <c:pt idx="2832" formatCode="0.00E+00">
                        <c:v>-5.0511887284427597E-5</c:v>
                      </c:pt>
                      <c:pt idx="2833" formatCode="0.00E+00">
                        <c:v>3.8926198555019402E-6</c:v>
                      </c:pt>
                      <c:pt idx="2834" formatCode="0.00E+00">
                        <c:v>5.7822664121608303E-5</c:v>
                      </c:pt>
                      <c:pt idx="2835">
                        <c:v>1.07880272026156E-4</c:v>
                      </c:pt>
                      <c:pt idx="2836">
                        <c:v>1.5091331545280599E-4</c:v>
                      </c:pt>
                      <c:pt idx="2837">
                        <c:v>1.8410981518783299E-4</c:v>
                      </c:pt>
                      <c:pt idx="2838">
                        <c:v>2.05481589510361E-4</c:v>
                      </c:pt>
                      <c:pt idx="2839">
                        <c:v>2.1392001442736299E-4</c:v>
                      </c:pt>
                      <c:pt idx="2840">
                        <c:v>2.0963374135934599E-4</c:v>
                      </c:pt>
                      <c:pt idx="2841">
                        <c:v>1.9393280360282601E-4</c:v>
                      </c:pt>
                      <c:pt idx="2842">
                        <c:v>1.6908364722833901E-4</c:v>
                      </c:pt>
                      <c:pt idx="2843">
                        <c:v>1.3804860015845499E-4</c:v>
                      </c:pt>
                      <c:pt idx="2844">
                        <c:v>1.0415695369494999E-4</c:v>
                      </c:pt>
                      <c:pt idx="2845" formatCode="0.00E+00">
                        <c:v>7.0460709403131507E-5</c:v>
                      </c:pt>
                      <c:pt idx="2846" formatCode="0.00E+00">
                        <c:v>3.95970588817355E-5</c:v>
                      </c:pt>
                      <c:pt idx="2847" formatCode="0.00E+00">
                        <c:v>1.3495340170037601E-5</c:v>
                      </c:pt>
                      <c:pt idx="2848" formatCode="0.00E+00">
                        <c:v>-6.8400983347724704E-6</c:v>
                      </c:pt>
                      <c:pt idx="2849" formatCode="0.00E+00">
                        <c:v>-2.1345939016380901E-5</c:v>
                      </c:pt>
                      <c:pt idx="2850" formatCode="0.00E+00">
                        <c:v>-3.0818876415392999E-5</c:v>
                      </c:pt>
                      <c:pt idx="2851" formatCode="0.00E+00">
                        <c:v>-3.6683823534368901E-5</c:v>
                      </c:pt>
                      <c:pt idx="2852" formatCode="0.00E+00">
                        <c:v>-4.0637003424674502E-5</c:v>
                      </c:pt>
                      <c:pt idx="2853" formatCode="0.00E+00">
                        <c:v>-4.4399534462755397E-5</c:v>
                      </c:pt>
                      <c:pt idx="2854" formatCode="0.00E+00">
                        <c:v>-4.9429782036721998E-5</c:v>
                      </c:pt>
                      <c:pt idx="2855" formatCode="0.00E+00">
                        <c:v>-5.6765113635391301E-5</c:v>
                      </c:pt>
                      <c:pt idx="2856" formatCode="0.00E+00">
                        <c:v>-6.6772392130173198E-5</c:v>
                      </c:pt>
                      <c:pt idx="2857" formatCode="0.00E+00">
                        <c:v>-7.9305795478271294E-5</c:v>
                      </c:pt>
                      <c:pt idx="2858" formatCode="0.00E+00">
                        <c:v>-9.3654935627932994E-5</c:v>
                      </c:pt>
                      <c:pt idx="2859">
                        <c:v>-1.08825704201673E-4</c:v>
                      </c:pt>
                      <c:pt idx="2860">
                        <c:v>-1.23486105877252E-4</c:v>
                      </c:pt>
                      <c:pt idx="2861">
                        <c:v>-1.3619094838415301E-4</c:v>
                      </c:pt>
                      <c:pt idx="2862">
                        <c:v>-1.4552274700442699E-4</c:v>
                      </c:pt>
                      <c:pt idx="2863">
                        <c:v>-1.5021762497703799E-4</c:v>
                      </c:pt>
                      <c:pt idx="2864">
                        <c:v>-1.4926968134297E-4</c:v>
                      </c:pt>
                      <c:pt idx="2865">
                        <c:v>-1.42023762372677E-4</c:v>
                      </c:pt>
                      <c:pt idx="2866">
                        <c:v>-1.2821408571021801E-4</c:v>
                      </c:pt>
                      <c:pt idx="2867">
                        <c:v>-1.08048364797746E-4</c:v>
                      </c:pt>
                      <c:pt idx="2868" formatCode="0.00E+00">
                        <c:v>-8.2140941001433102E-5</c:v>
                      </c:pt>
                      <c:pt idx="2869" formatCode="0.00E+00">
                        <c:v>-5.1558899340473197E-5</c:v>
                      </c:pt>
                      <c:pt idx="2870" formatCode="0.00E+00">
                        <c:v>-1.77857092980441E-5</c:v>
                      </c:pt>
                      <c:pt idx="2871" formatCode="0.00E+00">
                        <c:v>1.74062111641143E-5</c:v>
                      </c:pt>
                      <c:pt idx="2872" formatCode="0.00E+00">
                        <c:v>5.2002712143911998E-5</c:v>
                      </c:pt>
                      <c:pt idx="2873" formatCode="0.00E+00">
                        <c:v>8.3894179447586504E-5</c:v>
                      </c:pt>
                      <c:pt idx="2874">
                        <c:v>1.1095492789952001E-4</c:v>
                      </c:pt>
                      <c:pt idx="2875">
                        <c:v>1.3120358002363601E-4</c:v>
                      </c:pt>
                      <c:pt idx="2876">
                        <c:v>1.4293216342813099E-4</c:v>
                      </c:pt>
                      <c:pt idx="2877">
                        <c:v>1.4474797492913401E-4</c:v>
                      </c:pt>
                      <c:pt idx="2878">
                        <c:v>1.3573880759952699E-4</c:v>
                      </c:pt>
                      <c:pt idx="2879">
                        <c:v>1.15533132466015E-4</c:v>
                      </c:pt>
                      <c:pt idx="2880" formatCode="0.00E+00">
                        <c:v>8.4464030689545397E-5</c:v>
                      </c:pt>
                      <c:pt idx="2881" formatCode="0.00E+00">
                        <c:v>4.3492852711649097E-5</c:v>
                      </c:pt>
                      <c:pt idx="2882" formatCode="0.00E+00">
                        <c:v>-5.7014358490965796E-6</c:v>
                      </c:pt>
                      <c:pt idx="2883" formatCode="0.00E+00">
                        <c:v>-6.0799204179364298E-5</c:v>
                      </c:pt>
                      <c:pt idx="2884">
                        <c:v>-1.18877734415436E-4</c:v>
                      </c:pt>
                      <c:pt idx="2885">
                        <c:v>-1.7644715992356399E-4</c:v>
                      </c:pt>
                      <c:pt idx="2886">
                        <c:v>-2.2970271710290801E-4</c:v>
                      </c:pt>
                      <c:pt idx="2887">
                        <c:v>-2.7468497976281599E-4</c:v>
                      </c:pt>
                      <c:pt idx="2888">
                        <c:v>-3.0763655882760699E-4</c:v>
                      </c:pt>
                      <c:pt idx="2889">
                        <c:v>-3.2534231985662697E-4</c:v>
                      </c:pt>
                      <c:pt idx="2890">
                        <c:v>-3.2558323711007799E-4</c:v>
                      </c:pt>
                      <c:pt idx="2891">
                        <c:v>-3.0751193512694198E-4</c:v>
                      </c:pt>
                      <c:pt idx="2892">
                        <c:v>-2.7167193380893498E-4</c:v>
                      </c:pt>
                      <c:pt idx="2893">
                        <c:v>-2.2029833446270499E-4</c:v>
                      </c:pt>
                      <c:pt idx="2894">
                        <c:v>-1.57228756379547E-4</c:v>
                      </c:pt>
                      <c:pt idx="2895" formatCode="0.00E+00">
                        <c:v>-8.7595539781965698E-5</c:v>
                      </c:pt>
                      <c:pt idx="2896" formatCode="0.00E+00">
                        <c:v>-1.73532407450571E-5</c:v>
                      </c:pt>
                      <c:pt idx="2897" formatCode="0.00E+00">
                        <c:v>4.7324828553909797E-5</c:v>
                      </c:pt>
                      <c:pt idx="2898">
                        <c:v>1.0079964609713199E-4</c:v>
                      </c:pt>
                      <c:pt idx="2899">
                        <c:v>1.3852319026889801E-4</c:v>
                      </c:pt>
                      <c:pt idx="2900">
                        <c:v>1.5754950007847401E-4</c:v>
                      </c:pt>
                      <c:pt idx="2901">
                        <c:v>1.56771612670888E-4</c:v>
                      </c:pt>
                      <c:pt idx="2902">
                        <c:v>1.36981224771053E-4</c:v>
                      </c:pt>
                      <c:pt idx="2903">
                        <c:v>1.0062862176827401E-4</c:v>
                      </c:pt>
                      <c:pt idx="2904" formatCode="0.00E+00">
                        <c:v>5.1410103247980197E-5</c:v>
                      </c:pt>
                      <c:pt idx="2905" formatCode="0.00E+00">
                        <c:v>-6.2222683747227202E-6</c:v>
                      </c:pt>
                      <c:pt idx="2906" formatCode="0.00E+00">
                        <c:v>-6.7561634481507304E-5</c:v>
                      </c:pt>
                      <c:pt idx="2907">
                        <c:v>-1.2801531547891701E-4</c:v>
                      </c:pt>
                      <c:pt idx="2908">
                        <c:v>-1.83451901394779E-4</c:v>
                      </c:pt>
                      <c:pt idx="2909">
                        <c:v>-2.30426162630965E-4</c:v>
                      </c:pt>
                      <c:pt idx="2910">
                        <c:v>-2.6615831708958702E-4</c:v>
                      </c:pt>
                      <c:pt idx="2911">
                        <c:v>-2.8876602388149501E-4</c:v>
                      </c:pt>
                      <c:pt idx="2912">
                        <c:v>-2.9686734943317898E-4</c:v>
                      </c:pt>
                      <c:pt idx="2913">
                        <c:v>-2.8965355780057202E-4</c:v>
                      </c:pt>
                      <c:pt idx="2914">
                        <c:v>-2.66891400673783E-4</c:v>
                      </c:pt>
                      <c:pt idx="2915">
                        <c:v>-2.28969951671623E-4</c:v>
                      </c:pt>
                      <c:pt idx="2916">
                        <c:v>-1.76960395859077E-4</c:v>
                      </c:pt>
                      <c:pt idx="2917">
                        <c:v>-1.1240708072157399E-4</c:v>
                      </c:pt>
                      <c:pt idx="2918" formatCode="0.00E+00">
                        <c:v>-3.7564981311995802E-5</c:v>
                      </c:pt>
                      <c:pt idx="2919" formatCode="0.00E+00">
                        <c:v>4.4710469105782699E-5</c:v>
                      </c:pt>
                      <c:pt idx="2920">
                        <c:v>1.31080231103097E-4</c:v>
                      </c:pt>
                      <c:pt idx="2921">
                        <c:v>2.1790490439294399E-4</c:v>
                      </c:pt>
                      <c:pt idx="2922">
                        <c:v>3.0152014840556599E-4</c:v>
                      </c:pt>
                      <c:pt idx="2923">
                        <c:v>3.7857627177143298E-4</c:v>
                      </c:pt>
                      <c:pt idx="2924">
                        <c:v>4.4631130826365502E-4</c:v>
                      </c:pt>
                      <c:pt idx="2925">
                        <c:v>5.0279658340297699E-4</c:v>
                      </c:pt>
                      <c:pt idx="2926">
                        <c:v>5.4708122455877299E-4</c:v>
                      </c:pt>
                      <c:pt idx="2927">
                        <c:v>5.7915714087459905E-4</c:v>
                      </c:pt>
                      <c:pt idx="2928">
                        <c:v>5.99811790339026E-4</c:v>
                      </c:pt>
                      <c:pt idx="2929">
                        <c:v>6.1036195791499702E-4</c:v>
                      </c:pt>
                      <c:pt idx="2930">
                        <c:v>6.1240394086584105E-4</c:v>
                      </c:pt>
                      <c:pt idx="2931">
                        <c:v>6.0739928723299596E-4</c:v>
                      </c:pt>
                      <c:pt idx="2932">
                        <c:v>5.9649871380371903E-4</c:v>
                      </c:pt>
                      <c:pt idx="2933">
                        <c:v>5.8041377721795005E-4</c:v>
                      </c:pt>
                      <c:pt idx="2934">
                        <c:v>5.5942229705147496E-4</c:v>
                      </c:pt>
                      <c:pt idx="2935">
                        <c:v>5.3325969404035699E-4</c:v>
                      </c:pt>
                      <c:pt idx="2936">
                        <c:v>5.0133939184831796E-4</c:v>
                      </c:pt>
                      <c:pt idx="2937">
                        <c:v>4.62812927735062E-4</c:v>
                      </c:pt>
                      <c:pt idx="2938">
                        <c:v>4.1664186074120898E-4</c:v>
                      </c:pt>
                      <c:pt idx="2939">
                        <c:v>3.6179512885993698E-4</c:v>
                      </c:pt>
                      <c:pt idx="2940">
                        <c:v>2.97188695867809E-4</c:v>
                      </c:pt>
                      <c:pt idx="2941">
                        <c:v>2.2183406593465399E-4</c:v>
                      </c:pt>
                      <c:pt idx="2942">
                        <c:v>1.3490692238732501E-4</c:v>
                      </c:pt>
                      <c:pt idx="2943" formatCode="0.00E+00">
                        <c:v>3.5874971774692998E-5</c:v>
                      </c:pt>
                      <c:pt idx="2944" formatCode="0.00E+00">
                        <c:v>-7.5369727120079793E-5</c:v>
                      </c:pt>
                      <c:pt idx="2945">
                        <c:v>-1.9837528150616401E-4</c:v>
                      </c:pt>
                      <c:pt idx="2946">
                        <c:v>-3.3199228848017402E-4</c:v>
                      </c:pt>
                      <c:pt idx="2947">
                        <c:v>-4.7439727414138802E-4</c:v>
                      </c:pt>
                      <c:pt idx="2948">
                        <c:v>-6.2315279619284199E-4</c:v>
                      </c:pt>
                      <c:pt idx="2949">
                        <c:v>-7.7542029550572002E-4</c:v>
                      </c:pt>
                      <c:pt idx="2950">
                        <c:v>-9.2820048343186801E-4</c:v>
                      </c:pt>
                      <c:pt idx="2951">
                        <c:v>-1.07848990258549E-3</c:v>
                      </c:pt>
                      <c:pt idx="2952">
                        <c:v>-1.2235104060651699E-3</c:v>
                      </c:pt>
                      <c:pt idx="2953">
                        <c:v>-1.3609219919412099E-3</c:v>
                      </c:pt>
                      <c:pt idx="2954">
                        <c:v>-1.4888914658160899E-3</c:v>
                      </c:pt>
                      <c:pt idx="2955">
                        <c:v>-1.6061169651715901E-3</c:v>
                      </c:pt>
                      <c:pt idx="2956">
                        <c:v>-1.71178030531375E-3</c:v>
                      </c:pt>
                      <c:pt idx="2957">
                        <c:v>-1.80550806633131E-3</c:v>
                      </c:pt>
                      <c:pt idx="2958">
                        <c:v>-1.8873815743213501E-3</c:v>
                      </c:pt>
                      <c:pt idx="2959">
                        <c:v>-1.95759164623613E-3</c:v>
                      </c:pt>
                      <c:pt idx="2960">
                        <c:v>-2.0167080365103198E-3</c:v>
                      </c:pt>
                      <c:pt idx="2961">
                        <c:v>-2.0654994180142102E-3</c:v>
                      </c:pt>
                      <c:pt idx="2962">
                        <c:v>-2.1049878218731E-3</c:v>
                      </c:pt>
                      <c:pt idx="2963">
                        <c:v>-2.13633469966916E-3</c:v>
                      </c:pt>
                      <c:pt idx="2964">
                        <c:v>-2.1608643007359801E-3</c:v>
                      </c:pt>
                      <c:pt idx="2965">
                        <c:v>-2.17999872298511E-3</c:v>
                      </c:pt>
                      <c:pt idx="2966">
                        <c:v>-2.19520735590284E-3</c:v>
                      </c:pt>
                      <c:pt idx="2967">
                        <c:v>-2.2080272301693098E-3</c:v>
                      </c:pt>
                      <c:pt idx="2968">
                        <c:v>-2.21977750041835E-3</c:v>
                      </c:pt>
                      <c:pt idx="2969">
                        <c:v>-2.23152734091682E-3</c:v>
                      </c:pt>
                      <c:pt idx="2970">
                        <c:v>-2.2440711692043999E-3</c:v>
                      </c:pt>
                      <c:pt idx="2971">
                        <c:v>-2.25778085088761E-3</c:v>
                      </c:pt>
                      <c:pt idx="2972">
                        <c:v>-2.2725755174172199E-3</c:v>
                      </c:pt>
                      <c:pt idx="2973">
                        <c:v>-2.2878673154950301E-3</c:v>
                      </c:pt>
                      <c:pt idx="2974">
                        <c:v>-2.3026191995255E-3</c:v>
                      </c:pt>
                      <c:pt idx="2975">
                        <c:v>-2.3153469502840201E-3</c:v>
                      </c:pt>
                      <c:pt idx="2976">
                        <c:v>-2.32438006392956E-3</c:v>
                      </c:pt>
                      <c:pt idx="2977">
                        <c:v>-2.32777291574905E-3</c:v>
                      </c:pt>
                      <c:pt idx="2978">
                        <c:v>-2.3235735219143102E-3</c:v>
                      </c:pt>
                      <c:pt idx="2979">
                        <c:v>-2.3099945951641299E-3</c:v>
                      </c:pt>
                      <c:pt idx="2980">
                        <c:v>-2.2854028883432399E-3</c:v>
                      </c:pt>
                      <c:pt idx="2981">
                        <c:v>-2.2484729870957498E-3</c:v>
                      </c:pt>
                      <c:pt idx="2982">
                        <c:v>-2.1983601453708199E-3</c:v>
                      </c:pt>
                      <c:pt idx="2983">
                        <c:v>-2.13466623078466E-3</c:v>
                      </c:pt>
                      <c:pt idx="2984">
                        <c:v>-2.0572480752563799E-3</c:v>
                      </c:pt>
                      <c:pt idx="2985">
                        <c:v>-1.9662625950546799E-3</c:v>
                      </c:pt>
                      <c:pt idx="2986">
                        <c:v>-1.8621438913979499E-3</c:v>
                      </c:pt>
                      <c:pt idx="2987">
                        <c:v>-1.7454557950338399E-3</c:v>
                      </c:pt>
                      <c:pt idx="2988">
                        <c:v>-1.6169777402552301E-3</c:v>
                      </c:pt>
                      <c:pt idx="2989">
                        <c:v>-1.47774887079833E-3</c:v>
                      </c:pt>
                      <c:pt idx="2990">
                        <c:v>-1.32910154134583E-3</c:v>
                      </c:pt>
                      <c:pt idx="2991">
                        <c:v>-1.17272940071543E-3</c:v>
                      </c:pt>
                      <c:pt idx="2992">
                        <c:v>-1.01070010140476E-3</c:v>
                      </c:pt>
                      <c:pt idx="2993">
                        <c:v>-8.4548360308287396E-4</c:v>
                      </c:pt>
                      <c:pt idx="2994">
                        <c:v>-6.7992877571817502E-4</c:v>
                      </c:pt>
                      <c:pt idx="2995">
                        <c:v>-5.1712198192153404E-4</c:v>
                      </c:pt>
                      <c:pt idx="2996">
                        <c:v>-3.6017918620978801E-4</c:v>
                      </c:pt>
                      <c:pt idx="2997">
                        <c:v>-2.1189338287727399E-4</c:v>
                      </c:pt>
                      <c:pt idx="2998" formatCode="0.00E+00">
                        <c:v>-7.4640322946111398E-5</c:v>
                      </c:pt>
                      <c:pt idx="2999" formatCode="0.00E+00">
                        <c:v>4.99103247355581E-5</c:v>
                      </c:pt>
                      <c:pt idx="3000">
                        <c:v>1.60872268556702E-4</c:v>
                      </c:pt>
                      <c:pt idx="3001">
                        <c:v>2.5830947409153499E-4</c:v>
                      </c:pt>
                      <c:pt idx="3002">
                        <c:v>3.43141978537244E-4</c:v>
                      </c:pt>
                      <c:pt idx="3003">
                        <c:v>4.1705699127443202E-4</c:v>
                      </c:pt>
                      <c:pt idx="3004">
                        <c:v>4.8233689156481301E-4</c:v>
                      </c:pt>
                      <c:pt idx="3005">
                        <c:v>5.4164634508098105E-4</c:v>
                      </c:pt>
                      <c:pt idx="3006">
                        <c:v>5.9784576686336096E-4</c:v>
                      </c:pt>
                      <c:pt idx="3007">
                        <c:v>6.5375379249220595E-4</c:v>
                      </c:pt>
                      <c:pt idx="3008">
                        <c:v>7.1200670122109795E-4</c:v>
                      </c:pt>
                      <c:pt idx="3009">
                        <c:v>7.7491708128246803E-4</c:v>
                      </c:pt>
                      <c:pt idx="3010">
                        <c:v>8.4431170957937197E-4</c:v>
                      </c:pt>
                      <c:pt idx="3011">
                        <c:v>9.2171168786488102E-4</c:v>
                      </c:pt>
                      <c:pt idx="3012">
                        <c:v>1.0081200724290299E-3</c:v>
                      </c:pt>
                      <c:pt idx="3013">
                        <c:v>1.10411613963431E-3</c:v>
                      </c:pt>
                      <c:pt idx="3014">
                        <c:v>1.20984259142326E-3</c:v>
                      </c:pt>
                      <c:pt idx="3015">
                        <c:v>1.32508428541246E-3</c:v>
                      </c:pt>
                      <c:pt idx="3016">
                        <c:v>1.4491569084207701E-3</c:v>
                      </c:pt>
                      <c:pt idx="3017">
                        <c:v>1.5812178669069501E-3</c:v>
                      </c:pt>
                      <c:pt idx="3018">
                        <c:v>1.7200022730422099E-3</c:v>
                      </c:pt>
                      <c:pt idx="3019">
                        <c:v>1.8639634734612901E-3</c:v>
                      </c:pt>
                      <c:pt idx="3020">
                        <c:v>2.0113282935295702E-3</c:v>
                      </c:pt>
                      <c:pt idx="3021">
                        <c:v>2.1601540178471101E-3</c:v>
                      </c:pt>
                      <c:pt idx="3022">
                        <c:v>2.30852570962309E-3</c:v>
                      </c:pt>
                      <c:pt idx="3023">
                        <c:v>2.4548016545645202E-3</c:v>
                      </c:pt>
                      <c:pt idx="3024">
                        <c:v>2.5976430368887301E-3</c:v>
                      </c:pt>
                      <c:pt idx="3025">
                        <c:v>2.7362507311486399E-3</c:v>
                      </c:pt>
                      <c:pt idx="3026">
                        <c:v>2.8704299517878702E-3</c:v>
                      </c:pt>
                      <c:pt idx="3027">
                        <c:v>3.0006428501940098E-3</c:v>
                      </c:pt>
                      <c:pt idx="3028">
                        <c:v>3.1277992162812699E-3</c:v>
                      </c:pt>
                      <c:pt idx="3029">
                        <c:v>3.2532963584639201E-3</c:v>
                      </c:pt>
                      <c:pt idx="3030">
                        <c:v>3.3786454148247102E-3</c:v>
                      </c:pt>
                      <c:pt idx="3031">
                        <c:v>3.5051009979891298E-3</c:v>
                      </c:pt>
                      <c:pt idx="3032">
                        <c:v>3.6334704390055201E-3</c:v>
                      </c:pt>
                      <c:pt idx="3033">
                        <c:v>3.7638269865121398E-3</c:v>
                      </c:pt>
                      <c:pt idx="3034">
                        <c:v>3.8954156736251198E-3</c:v>
                      </c:pt>
                      <c:pt idx="3035">
                        <c:v>4.02667788124615E-3</c:v>
                      </c:pt>
                      <c:pt idx="3036">
                        <c:v>4.1554076746622799E-3</c:v>
                      </c:pt>
                      <c:pt idx="3037">
                        <c:v>4.2790130248421101E-3</c:v>
                      </c:pt>
                      <c:pt idx="3038">
                        <c:v>4.3948358872791197E-3</c:v>
                      </c:pt>
                      <c:pt idx="3039">
                        <c:v>4.5004826272607998E-3</c:v>
                      </c:pt>
                      <c:pt idx="3040">
                        <c:v>4.5941946784894203E-3</c:v>
                      </c:pt>
                      <c:pt idx="3041">
                        <c:v>4.6750414850955796E-3</c:v>
                      </c:pt>
                      <c:pt idx="3042">
                        <c:v>4.7430277981269703E-3</c:v>
                      </c:pt>
                      <c:pt idx="3043">
                        <c:v>4.7990896166426001E-3</c:v>
                      </c:pt>
                      <c:pt idx="3044">
                        <c:v>4.8450317326192904E-3</c:v>
                      </c:pt>
                      <c:pt idx="3045">
                        <c:v>4.8832857638699398E-3</c:v>
                      </c:pt>
                      <c:pt idx="3046">
                        <c:v>4.9166751298626099E-3</c:v>
                      </c:pt>
                      <c:pt idx="3047">
                        <c:v>4.9481739508243604E-3</c:v>
                      </c:pt>
                      <c:pt idx="3048">
                        <c:v>4.9806544127052304E-3</c:v>
                      </c:pt>
                      <c:pt idx="3049">
                        <c:v>5.0166945924410497E-3</c:v>
                      </c:pt>
                      <c:pt idx="3050">
                        <c:v>5.0584242308484599E-3</c:v>
                      </c:pt>
                      <c:pt idx="3051">
                        <c:v>5.1075354432500702E-3</c:v>
                      </c:pt>
                      <c:pt idx="3052">
                        <c:v>5.1652344095013299E-3</c:v>
                      </c:pt>
                      <c:pt idx="3053">
                        <c:v>5.2323494238362099E-3</c:v>
                      </c:pt>
                      <c:pt idx="3054">
                        <c:v>5.3094878903211301E-3</c:v>
                      </c:pt>
                      <c:pt idx="3055">
                        <c:v>5.3971787951571197E-3</c:v>
                      </c:pt>
                      <c:pt idx="3056">
                        <c:v>5.4961045225304702E-3</c:v>
                      </c:pt>
                      <c:pt idx="3057">
                        <c:v>5.6071904059370303E-3</c:v>
                      </c:pt>
                      <c:pt idx="3058">
                        <c:v>5.7315936054253896E-3</c:v>
                      </c:pt>
                      <c:pt idx="3059">
                        <c:v>5.8706144246306897E-3</c:v>
                      </c:pt>
                      <c:pt idx="3060">
                        <c:v>6.0255029700494603E-3</c:v>
                      </c:pt>
                      <c:pt idx="3061">
                        <c:v>6.1972981913286998E-3</c:v>
                      </c:pt>
                      <c:pt idx="3062">
                        <c:v>6.3865935382049297E-3</c:v>
                      </c:pt>
                      <c:pt idx="3063">
                        <c:v>6.5932677868743503E-3</c:v>
                      </c:pt>
                      <c:pt idx="3064">
                        <c:v>6.8165272259029103E-3</c:v>
                      </c:pt>
                      <c:pt idx="3065">
                        <c:v>7.0548106509090202E-3</c:v>
                      </c:pt>
                      <c:pt idx="3066">
                        <c:v>7.30621373777388E-3</c:v>
                      </c:pt>
                      <c:pt idx="3067">
                        <c:v>7.5687231905526703E-3</c:v>
                      </c:pt>
                      <c:pt idx="3068">
                        <c:v>7.8405690055541304E-3</c:v>
                      </c:pt>
                      <c:pt idx="3069">
                        <c:v>8.1205039807533096E-3</c:v>
                      </c:pt>
                      <c:pt idx="3070">
                        <c:v>8.4079057103629701E-3</c:v>
                      </c:pt>
                      <c:pt idx="3071">
                        <c:v>8.7028318135211405E-3</c:v>
                      </c:pt>
                      <c:pt idx="3072">
                        <c:v>9.0058418726053999E-3</c:v>
                      </c:pt>
                      <c:pt idx="3073">
                        <c:v>9.3178927698936796E-3</c:v>
                      </c:pt>
                      <c:pt idx="3074">
                        <c:v>9.6399343254081806E-3</c:v>
                      </c:pt>
                      <c:pt idx="3075">
                        <c:v>9.9726119778972295E-3</c:v>
                      </c:pt>
                      <c:pt idx="3076">
                        <c:v>1.03160517597208E-2</c:v>
                      </c:pt>
                      <c:pt idx="3077">
                        <c:v>1.0669696276566399E-2</c:v>
                      </c:pt>
                      <c:pt idx="3078">
                        <c:v>1.1032282141125499E-2</c:v>
                      </c:pt>
                      <c:pt idx="3079">
                        <c:v>1.14018629810536E-2</c:v>
                      </c:pt>
                      <c:pt idx="3080">
                        <c:v>1.17758704880203E-2</c:v>
                      </c:pt>
                      <c:pt idx="3081">
                        <c:v>1.21515176728175E-2</c:v>
                      </c:pt>
                      <c:pt idx="3082">
                        <c:v>1.25259646491141E-2</c:v>
                      </c:pt>
                      <c:pt idx="3083">
                        <c:v>1.28965216859297E-2</c:v>
                      </c:pt>
                      <c:pt idx="3084">
                        <c:v>1.3260936878234099E-2</c:v>
                      </c:pt>
                      <c:pt idx="3085">
                        <c:v>1.3617420860259201E-2</c:v>
                      </c:pt>
                      <c:pt idx="3086">
                        <c:v>1.3964959686841199E-2</c:v>
                      </c:pt>
                      <c:pt idx="3087">
                        <c:v>1.43031753833256E-2</c:v>
                      </c:pt>
                      <c:pt idx="3088">
                        <c:v>1.4632261140217101E-2</c:v>
                      </c:pt>
                      <c:pt idx="3089">
                        <c:v>1.4952834927194901E-2</c:v>
                      </c:pt>
                      <c:pt idx="3090">
                        <c:v>1.52657182764554E-2</c:v>
                      </c:pt>
                      <c:pt idx="3091">
                        <c:v>1.55716965238696E-2</c:v>
                      </c:pt>
                      <c:pt idx="3092">
                        <c:v>1.58712770934917E-2</c:v>
                      </c:pt>
                      <c:pt idx="3093">
                        <c:v>1.61647890423719E-2</c:v>
                      </c:pt>
                      <c:pt idx="3094">
                        <c:v>1.6451908889862601E-2</c:v>
                      </c:pt>
                      <c:pt idx="3095">
                        <c:v>1.6731790934010001E-2</c:v>
                      </c:pt>
                      <c:pt idx="3096">
                        <c:v>1.7002971918330102E-2</c:v>
                      </c:pt>
                      <c:pt idx="3097">
                        <c:v>1.7263514028207999E-2</c:v>
                      </c:pt>
                      <c:pt idx="3098">
                        <c:v>1.7511004922980598E-2</c:v>
                      </c:pt>
                      <c:pt idx="3099">
                        <c:v>1.7742637023515799E-2</c:v>
                      </c:pt>
                      <c:pt idx="3100">
                        <c:v>1.7955139294473101E-2</c:v>
                      </c:pt>
                      <c:pt idx="3101">
                        <c:v>1.8144742059362201E-2</c:v>
                      </c:pt>
                      <c:pt idx="3102">
                        <c:v>1.83073709697129E-2</c:v>
                      </c:pt>
                      <c:pt idx="3103">
                        <c:v>1.84385770364222E-2</c:v>
                      </c:pt>
                      <c:pt idx="3104">
                        <c:v>1.85336706451453E-2</c:v>
                      </c:pt>
                      <c:pt idx="3105">
                        <c:v>1.8587950478261301E-2</c:v>
                      </c:pt>
                      <c:pt idx="3106">
                        <c:v>1.85970467621649E-2</c:v>
                      </c:pt>
                      <c:pt idx="3107">
                        <c:v>1.8557154070838099E-2</c:v>
                      </c:pt>
                      <c:pt idx="3108">
                        <c:v>1.8465602055475198E-2</c:v>
                      </c:pt>
                      <c:pt idx="3109">
                        <c:v>1.8320958767158099E-2</c:v>
                      </c:pt>
                      <c:pt idx="3110">
                        <c:v>1.8123201705553999E-2</c:v>
                      </c:pt>
                      <c:pt idx="3111">
                        <c:v>1.7873701844036902E-2</c:v>
                      </c:pt>
                      <c:pt idx="3112">
                        <c:v>1.7575087277146299E-2</c:v>
                      </c:pt>
                      <c:pt idx="3113">
                        <c:v>1.7230844831178E-2</c:v>
                      </c:pt>
                      <c:pt idx="3114">
                        <c:v>1.6844919987185899E-2</c:v>
                      </c:pt>
                      <c:pt idx="3115">
                        <c:v>1.6421289265677201E-2</c:v>
                      </c:pt>
                      <c:pt idx="3116">
                        <c:v>1.5963634517633898E-2</c:v>
                      </c:pt>
                      <c:pt idx="3117">
                        <c:v>1.54750334030872E-2</c:v>
                      </c:pt>
                      <c:pt idx="3118">
                        <c:v>1.49578015746942E-2</c:v>
                      </c:pt>
                      <c:pt idx="3119">
                        <c:v>1.44134845829588E-2</c:v>
                      </c:pt>
                      <c:pt idx="3120">
                        <c:v>1.3842956673414701E-2</c:v>
                      </c:pt>
                      <c:pt idx="3121">
                        <c:v>1.3246610840363399E-2</c:v>
                      </c:pt>
                      <c:pt idx="3122">
                        <c:v>1.26246142537883E-2</c:v>
                      </c:pt>
                      <c:pt idx="3123">
                        <c:v>1.1977350465159501E-2</c:v>
                      </c:pt>
                      <c:pt idx="3124">
                        <c:v>1.1305619488774199E-2</c:v>
                      </c:pt>
                      <c:pt idx="3125">
                        <c:v>1.0610935475056701E-2</c:v>
                      </c:pt>
                      <c:pt idx="3126">
                        <c:v>9.8957088549911504E-3</c:v>
                      </c:pt>
                      <c:pt idx="3127">
                        <c:v>9.1632689007372804E-3</c:v>
                      </c:pt>
                      <c:pt idx="3128">
                        <c:v>8.41789508726388E-3</c:v>
                      </c:pt>
                      <c:pt idx="3129">
                        <c:v>7.6645460311310001E-3</c:v>
                      </c:pt>
                      <c:pt idx="3130">
                        <c:v>6.9087420693384402E-3</c:v>
                      </c:pt>
                      <c:pt idx="3131">
                        <c:v>6.1562276555635898E-3</c:v>
                      </c:pt>
                      <c:pt idx="3132">
                        <c:v>5.4126950873048998E-3</c:v>
                      </c:pt>
                      <c:pt idx="3133">
                        <c:v>4.6835874527793803E-3</c:v>
                      </c:pt>
                      <c:pt idx="3134">
                        <c:v>3.9739448717766796E-3</c:v>
                      </c:pt>
                      <c:pt idx="3135">
                        <c:v>3.2883136312132598E-3</c:v>
                      </c:pt>
                      <c:pt idx="3136">
                        <c:v>2.6305927789432998E-3</c:v>
                      </c:pt>
                      <c:pt idx="3137">
                        <c:v>2.0039821766488501E-3</c:v>
                      </c:pt>
                      <c:pt idx="3138">
                        <c:v>1.41097447920366E-3</c:v>
                      </c:pt>
                      <c:pt idx="3139">
                        <c:v>8.5339947269224799E-4</c:v>
                      </c:pt>
                      <c:pt idx="3140">
                        <c:v>3.3241050614327399E-4</c:v>
                      </c:pt>
                      <c:pt idx="3141">
                        <c:v>-1.5134563607769301E-4</c:v>
                      </c:pt>
                      <c:pt idx="3142">
                        <c:v>-5.9761199412478104E-4</c:v>
                      </c:pt>
                      <c:pt idx="3143">
                        <c:v>-1.0064399166236E-3</c:v>
                      </c:pt>
                      <c:pt idx="3144">
                        <c:v>-1.37808892651839E-3</c:v>
                      </c:pt>
                      <c:pt idx="3145">
                        <c:v>-1.7129620891761599E-3</c:v>
                      </c:pt>
                      <c:pt idx="3146">
                        <c:v>-2.0116124101772501E-3</c:v>
                      </c:pt>
                      <c:pt idx="3147">
                        <c:v>-2.2746616978212798E-3</c:v>
                      </c:pt>
                      <c:pt idx="3148">
                        <c:v>-2.5034992438083001E-3</c:v>
                      </c:pt>
                      <c:pt idx="3149">
                        <c:v>-2.69990957388728E-3</c:v>
                      </c:pt>
                      <c:pt idx="3150">
                        <c:v>-2.8663258942513499E-3</c:v>
                      </c:pt>
                      <c:pt idx="3151">
                        <c:v>-3.0058524293540001E-3</c:v>
                      </c:pt>
                      <c:pt idx="3152">
                        <c:v>-3.1223425136955398E-3</c:v>
                      </c:pt>
                      <c:pt idx="3153">
                        <c:v>-3.2201273139519002E-3</c:v>
                      </c:pt>
                      <c:pt idx="3154">
                        <c:v>-3.3037947436975498E-3</c:v>
                      </c:pt>
                      <c:pt idx="3155">
                        <c:v>-3.37780166059528E-3</c:v>
                      </c:pt>
                      <c:pt idx="3156">
                        <c:v>-3.4461945938929401E-3</c:v>
                      </c:pt>
                      <c:pt idx="3157">
                        <c:v>-3.5121872863284101E-3</c:v>
                      </c:pt>
                      <c:pt idx="3158">
                        <c:v>-3.5780452416085602E-3</c:v>
                      </c:pt>
                      <c:pt idx="3159">
                        <c:v>-3.6448461186167399E-3</c:v>
                      </c:pt>
                      <c:pt idx="3160">
                        <c:v>-3.7124754065422701E-3</c:v>
                      </c:pt>
                      <c:pt idx="3161">
                        <c:v>-3.7797259504698398E-3</c:v>
                      </c:pt>
                      <c:pt idx="3162">
                        <c:v>-3.8448087752060499E-3</c:v>
                      </c:pt>
                      <c:pt idx="3163">
                        <c:v>-3.9056040587353898E-3</c:v>
                      </c:pt>
                      <c:pt idx="3164">
                        <c:v>-3.9597363035326098E-3</c:v>
                      </c:pt>
                      <c:pt idx="3165">
                        <c:v>-4.0051034834324697E-3</c:v>
                      </c:pt>
                      <c:pt idx="3166">
                        <c:v>-4.0402832914176396E-3</c:v>
                      </c:pt>
                      <c:pt idx="3167">
                        <c:v>-4.0647189858890797E-3</c:v>
                      </c:pt>
                      <c:pt idx="3168">
                        <c:v>-4.0791397665969698E-3</c:v>
                      </c:pt>
                      <c:pt idx="3169">
                        <c:v>-4.0853399438983097E-3</c:v>
                      </c:pt>
                      <c:pt idx="3170">
                        <c:v>-4.0860096059191402E-3</c:v>
                      </c:pt>
                      <c:pt idx="3171">
                        <c:v>-4.0844426827463696E-3</c:v>
                      </c:pt>
                      <c:pt idx="3172">
                        <c:v>-4.08402129867288E-3</c:v>
                      </c:pt>
                      <c:pt idx="3173">
                        <c:v>-4.0877682990072004E-3</c:v>
                      </c:pt>
                      <c:pt idx="3174">
                        <c:v>-4.0977453918785304E-3</c:v>
                      </c:pt>
                      <c:pt idx="3175">
                        <c:v>-4.1147683832920001E-3</c:v>
                      </c:pt>
                      <c:pt idx="3176">
                        <c:v>-4.13820372132078E-3</c:v>
                      </c:pt>
                      <c:pt idx="3177">
                        <c:v>-4.1659499745727701E-3</c:v>
                      </c:pt>
                      <c:pt idx="3178">
                        <c:v>-4.1947895083483998E-3</c:v>
                      </c:pt>
                      <c:pt idx="3179">
                        <c:v>-4.22082019256212E-3</c:v>
                      </c:pt>
                      <c:pt idx="3180">
                        <c:v>-4.2400003616915299E-3</c:v>
                      </c:pt>
                      <c:pt idx="3181">
                        <c:v>-4.2486652137445503E-3</c:v>
                      </c:pt>
                      <c:pt idx="3182">
                        <c:v>-4.2440757130915198E-3</c:v>
                      </c:pt>
                      <c:pt idx="3183">
                        <c:v>-4.2246344503750399E-3</c:v>
                      </c:pt>
                      <c:pt idx="3184">
                        <c:v>-4.1899949000234202E-3</c:v>
                      </c:pt>
                      <c:pt idx="3185">
                        <c:v>-4.1410438145800003E-3</c:v>
                      </c:pt>
                      <c:pt idx="3186">
                        <c:v>-4.0795859503766196E-3</c:v>
                      </c:pt>
                      <c:pt idx="3187">
                        <c:v>-4.0080010431688502E-3</c:v>
                      </c:pt>
                      <c:pt idx="3188">
                        <c:v>-3.92886587062969E-3</c:v>
                      </c:pt>
                      <c:pt idx="3189">
                        <c:v>-3.8446650833034498E-3</c:v>
                      </c:pt>
                      <c:pt idx="3190">
                        <c:v>-3.7575095511221202E-3</c:v>
                      </c:pt>
                      <c:pt idx="3191">
                        <c:v>-3.66908956903724E-3</c:v>
                      </c:pt>
                      <c:pt idx="3192">
                        <c:v>-3.58062655593748E-3</c:v>
                      </c:pt>
                      <c:pt idx="3193">
                        <c:v>-3.4930440520824098E-3</c:v>
                      </c:pt>
                      <c:pt idx="3194">
                        <c:v>-3.4071156301137199E-3</c:v>
                      </c:pt>
                      <c:pt idx="3195">
                        <c:v>-3.3237176309412401E-3</c:v>
                      </c:pt>
                      <c:pt idx="3196">
                        <c:v>-3.2439297153254499E-3</c:v>
                      </c:pt>
                      <c:pt idx="3197">
                        <c:v>-3.1692375528118298E-3</c:v>
                      </c:pt>
                      <c:pt idx="3198">
                        <c:v>-3.1015503680954801E-3</c:v>
                      </c:pt>
                      <c:pt idx="3199">
                        <c:v>-3.04309000211057E-3</c:v>
                      </c:pt>
                      <c:pt idx="3200">
                        <c:v>-2.9961497413252399E-3</c:v>
                      </c:pt>
                      <c:pt idx="3201">
                        <c:v>-2.96277102784419E-3</c:v>
                      </c:pt>
                      <c:pt idx="3202">
                        <c:v>-2.9444352379149499E-3</c:v>
                      </c:pt>
                      <c:pt idx="3203">
                        <c:v>-2.94170974603641E-3</c:v>
                      </c:pt>
                      <c:pt idx="3204">
                        <c:v>-2.95406355584485E-3</c:v>
                      </c:pt>
                      <c:pt idx="3205">
                        <c:v>-2.97985847683092E-3</c:v>
                      </c:pt>
                      <c:pt idx="3206">
                        <c:v>-3.0162729730057701E-3</c:v>
                      </c:pt>
                      <c:pt idx="3207">
                        <c:v>-3.0597018330031801E-3</c:v>
                      </c:pt>
                      <c:pt idx="3208">
                        <c:v>-3.1060849511680999E-3</c:v>
                      </c:pt>
                      <c:pt idx="3209">
                        <c:v>-3.15130175176283E-3</c:v>
                      </c:pt>
                      <c:pt idx="3210">
                        <c:v>-3.1916572598270502E-3</c:v>
                      </c:pt>
                      <c:pt idx="3211">
                        <c:v>-3.2241456731505599E-3</c:v>
                      </c:pt>
                      <c:pt idx="3212">
                        <c:v>-3.2467785976850101E-3</c:v>
                      </c:pt>
                      <c:pt idx="3213">
                        <c:v>-3.2585402493565201E-3</c:v>
                      </c:pt>
                      <c:pt idx="3214">
                        <c:v>-3.2593681594333601E-3</c:v>
                      </c:pt>
                      <c:pt idx="3215">
                        <c:v>-3.2500345934022802E-3</c:v>
                      </c:pt>
                      <c:pt idx="3216">
                        <c:v>-3.23184131356516E-3</c:v>
                      </c:pt>
                      <c:pt idx="3217">
                        <c:v>-3.2063393801661198E-3</c:v>
                      </c:pt>
                      <c:pt idx="3218">
                        <c:v>-3.17509864149612E-3</c:v>
                      </c:pt>
                      <c:pt idx="3219">
                        <c:v>-3.1395260516254202E-3</c:v>
                      </c:pt>
                      <c:pt idx="3220">
                        <c:v>-3.1007427091383601E-3</c:v>
                      </c:pt>
                      <c:pt idx="3221">
                        <c:v>-3.05958776658202E-3</c:v>
                      </c:pt>
                      <c:pt idx="3222">
                        <c:v>-3.01659462552033E-3</c:v>
                      </c:pt>
                      <c:pt idx="3223">
                        <c:v>-2.9721323252527602E-3</c:v>
                      </c:pt>
                      <c:pt idx="3224">
                        <c:v>-2.92667271234048E-3</c:v>
                      </c:pt>
                      <c:pt idx="3225">
                        <c:v>-2.8808217957597502E-3</c:v>
                      </c:pt>
                      <c:pt idx="3226">
                        <c:v>-2.8353504390174001E-3</c:v>
                      </c:pt>
                      <c:pt idx="3227">
                        <c:v>-2.7910053107344898E-3</c:v>
                      </c:pt>
                      <c:pt idx="3228">
                        <c:v>-2.7486390915158199E-3</c:v>
                      </c:pt>
                      <c:pt idx="3229">
                        <c:v>-2.7090357867942702E-3</c:v>
                      </c:pt>
                      <c:pt idx="3230">
                        <c:v>-2.6727238869146798E-3</c:v>
                      </c:pt>
                      <c:pt idx="3231">
                        <c:v>-2.6398368145182801E-3</c:v>
                      </c:pt>
                      <c:pt idx="3232">
                        <c:v>-2.6100561306608601E-3</c:v>
                      </c:pt>
                      <c:pt idx="3233">
                        <c:v>-2.5824804686600802E-3</c:v>
                      </c:pt>
                      <c:pt idx="3234">
                        <c:v>-2.55577206363688E-3</c:v>
                      </c:pt>
                      <c:pt idx="3235">
                        <c:v>-2.52829330295709E-3</c:v>
                      </c:pt>
                      <c:pt idx="3236">
                        <c:v>-2.4982516516804699E-3</c:v>
                      </c:pt>
                      <c:pt idx="3237">
                        <c:v>-2.4639249792082498E-3</c:v>
                      </c:pt>
                      <c:pt idx="3238">
                        <c:v>-2.4238217760825399E-3</c:v>
                      </c:pt>
                      <c:pt idx="3239">
                        <c:v>-2.3769295792677998E-3</c:v>
                      </c:pt>
                      <c:pt idx="3240">
                        <c:v>-2.3226987291806601E-3</c:v>
                      </c:pt>
                      <c:pt idx="3241">
                        <c:v>-2.26139572345712E-3</c:v>
                      </c:pt>
                      <c:pt idx="3242">
                        <c:v>-2.1938232322571299E-3</c:v>
                      </c:pt>
                      <c:pt idx="3243">
                        <c:v>-2.12137542437552E-3</c:v>
                      </c:pt>
                      <c:pt idx="3244">
                        <c:v>-2.0458741763682599E-3</c:v>
                      </c:pt>
                      <c:pt idx="3245">
                        <c:v>-1.9694322715977201E-3</c:v>
                      </c:pt>
                      <c:pt idx="3246">
                        <c:v>-1.89424779597332E-3</c:v>
                      </c:pt>
                      <c:pt idx="3247">
                        <c:v>-1.8223126335224599E-3</c:v>
                      </c:pt>
                      <c:pt idx="3248">
                        <c:v>-1.75512691624408E-3</c:v>
                      </c:pt>
                      <c:pt idx="3249">
                        <c:v>-1.69350720097074E-3</c:v>
                      </c:pt>
                      <c:pt idx="3250">
                        <c:v>-1.6373776851380201E-3</c:v>
                      </c:pt>
                      <c:pt idx="3251">
                        <c:v>-1.5857625126083799E-3</c:v>
                      </c:pt>
                      <c:pt idx="3252">
                        <c:v>-1.53690989541734E-3</c:v>
                      </c:pt>
                      <c:pt idx="3253">
                        <c:v>-1.48866445833822E-3</c:v>
                      </c:pt>
                      <c:pt idx="3254">
                        <c:v>-1.43878388259202E-3</c:v>
                      </c:pt>
                      <c:pt idx="3255">
                        <c:v>-1.3853993211439899E-3</c:v>
                      </c:pt>
                      <c:pt idx="3256">
                        <c:v>-1.3274467533723501E-3</c:v>
                      </c:pt>
                      <c:pt idx="3257">
                        <c:v>-1.2647731657966499E-3</c:v>
                      </c:pt>
                      <c:pt idx="3258">
                        <c:v>-1.1982873745148E-3</c:v>
                      </c:pt>
                      <c:pt idx="3259">
                        <c:v>-1.1298967403335801E-3</c:v>
                      </c:pt>
                      <c:pt idx="3260">
                        <c:v>-1.06225771095433E-3</c:v>
                      </c:pt>
                      <c:pt idx="3261">
                        <c:v>-9.9836695073667698E-4</c:v>
                      </c:pt>
                      <c:pt idx="3262">
                        <c:v>-9.4124169814947302E-4</c:v>
                      </c:pt>
                      <c:pt idx="3263">
                        <c:v>-8.9349493694859997E-4</c:v>
                      </c:pt>
                      <c:pt idx="3264">
                        <c:v>-8.5691874312845799E-4</c:v>
                      </c:pt>
                      <c:pt idx="3265">
                        <c:v>-8.3247058236998197E-4</c:v>
                      </c:pt>
                      <c:pt idx="3266">
                        <c:v>-8.2018296753091501E-4</c:v>
                      </c:pt>
                      <c:pt idx="3267">
                        <c:v>-8.1920983061111504E-4</c:v>
                      </c:pt>
                      <c:pt idx="3268">
                        <c:v>-8.2798970303320002E-4</c:v>
                      </c:pt>
                      <c:pt idx="3269">
                        <c:v>-8.4440799383405599E-4</c:v>
                      </c:pt>
                      <c:pt idx="3270">
                        <c:v>-8.6611499495565895E-4</c:v>
                      </c:pt>
                      <c:pt idx="3271">
                        <c:v>-8.9064319841012697E-4</c:v>
                      </c:pt>
                      <c:pt idx="3272">
                        <c:v>-9.1568508837136303E-4</c:v>
                      </c:pt>
                      <c:pt idx="3273">
                        <c:v>-9.3929510851179898E-4</c:v>
                      </c:pt>
                      <c:pt idx="3274">
                        <c:v>-9.6000885615984803E-4</c:v>
                      </c:pt>
                      <c:pt idx="3275">
                        <c:v>-9.7694053588970493E-4</c:v>
                      </c:pt>
                      <c:pt idx="3276">
                        <c:v>-9.8983061187745899E-4</c:v>
                      </c:pt>
                      <c:pt idx="3277">
                        <c:v>-9.9906919027487702E-4</c:v>
                      </c:pt>
                      <c:pt idx="3278">
                        <c:v>-1.0055524796094199E-3</c:v>
                      </c:pt>
                      <c:pt idx="3279">
                        <c:v>-1.01061346007051E-3</c:v>
                      </c:pt>
                      <c:pt idx="3280">
                        <c:v>-1.0157461115779399E-3</c:v>
                      </c:pt>
                      <c:pt idx="3281">
                        <c:v>-1.02244081335484E-3</c:v>
                      </c:pt>
                      <c:pt idx="3282">
                        <c:v>-1.0320372591975701E-3</c:v>
                      </c:pt>
                      <c:pt idx="3283">
                        <c:v>-1.04543741815497E-3</c:v>
                      </c:pt>
                      <c:pt idx="3284">
                        <c:v>-1.0630786398301501E-3</c:v>
                      </c:pt>
                      <c:pt idx="3285">
                        <c:v>-1.0849180484795E-3</c:v>
                      </c:pt>
                      <c:pt idx="3286">
                        <c:v>-1.11047720699792E-3</c:v>
                      </c:pt>
                      <c:pt idx="3287">
                        <c:v>-1.1389121678581501E-3</c:v>
                      </c:pt>
                      <c:pt idx="3288">
                        <c:v>-1.1691393802366E-3</c:v>
                      </c:pt>
                      <c:pt idx="3289">
                        <c:v>-1.1999845387211301E-3</c:v>
                      </c:pt>
                      <c:pt idx="3290">
                        <c:v>-1.2303729237831201E-3</c:v>
                      </c:pt>
                      <c:pt idx="3291">
                        <c:v>-1.2593678186254701E-3</c:v>
                      </c:pt>
                      <c:pt idx="3292">
                        <c:v>-1.2862828996892299E-3</c:v>
                      </c:pt>
                      <c:pt idx="3293">
                        <c:v>-1.3106960872104299E-3</c:v>
                      </c:pt>
                      <c:pt idx="3294">
                        <c:v>-1.33241252871757E-3</c:v>
                      </c:pt>
                      <c:pt idx="3295">
                        <c:v>-1.35144985805153E-3</c:v>
                      </c:pt>
                      <c:pt idx="3296">
                        <c:v>-1.3678456874997801E-3</c:v>
                      </c:pt>
                      <c:pt idx="3297">
                        <c:v>-1.3816654585154201E-3</c:v>
                      </c:pt>
                      <c:pt idx="3298">
                        <c:v>-1.3929101708531301E-3</c:v>
                      </c:pt>
                      <c:pt idx="3299">
                        <c:v>-1.40141903382831E-3</c:v>
                      </c:pt>
                      <c:pt idx="3300">
                        <c:v>-1.4068390464765E-3</c:v>
                      </c:pt>
                      <c:pt idx="3301">
                        <c:v>-1.4086348806525699E-3</c:v>
                      </c:pt>
                      <c:pt idx="3302">
                        <c:v>-1.40609226012762E-3</c:v>
                      </c:pt>
                      <c:pt idx="3303">
                        <c:v>-1.3983966913262301E-3</c:v>
                      </c:pt>
                      <c:pt idx="3304">
                        <c:v>-1.38475998802819E-3</c:v>
                      </c:pt>
                      <c:pt idx="3305">
                        <c:v>-1.3644052247356599E-3</c:v>
                      </c:pt>
                      <c:pt idx="3306">
                        <c:v>-1.3367954430502701E-3</c:v>
                      </c:pt>
                      <c:pt idx="3307">
                        <c:v>-1.30167853269792E-3</c:v>
                      </c:pt>
                      <c:pt idx="3308">
                        <c:v>-1.25920928692026E-3</c:v>
                      </c:pt>
                      <c:pt idx="3309">
                        <c:v>-1.20997596990222E-3</c:v>
                      </c:pt>
                      <c:pt idx="3310">
                        <c:v>-1.1551296043624799E-3</c:v>
                      </c:pt>
                      <c:pt idx="3311">
                        <c:v>-1.0962600287958101E-3</c:v>
                      </c:pt>
                      <c:pt idx="3312">
                        <c:v>-1.0354203365989399E-3</c:v>
                      </c:pt>
                      <c:pt idx="3313">
                        <c:v>-9.7503178154302302E-4</c:v>
                      </c:pt>
                      <c:pt idx="3314">
                        <c:v>-9.1768512525198501E-4</c:v>
                      </c:pt>
                      <c:pt idx="3315">
                        <c:v>-8.6593856742372196E-4</c:v>
                      </c:pt>
                      <c:pt idx="3316">
                        <c:v>-8.2211073698635403E-4</c:v>
                      </c:pt>
                      <c:pt idx="3317">
                        <c:v>-7.8808345590517003E-4</c:v>
                      </c:pt>
                      <c:pt idx="3318">
                        <c:v>-7.6503764730426204E-4</c:v>
                      </c:pt>
                      <c:pt idx="3319">
                        <c:v>-7.5334442957539899E-4</c:v>
                      </c:pt>
                      <c:pt idx="3320">
                        <c:v>-7.5261000448545998E-4</c:v>
                      </c:pt>
                      <c:pt idx="3321">
                        <c:v>-7.6163301496556801E-4</c:v>
                      </c:pt>
                      <c:pt idx="3322">
                        <c:v>-7.7862644555494302E-4</c:v>
                      </c:pt>
                      <c:pt idx="3323">
                        <c:v>-8.0121852482735597E-4</c:v>
                      </c:pt>
                      <c:pt idx="3324">
                        <c:v>-8.2673996260916995E-4</c:v>
                      </c:pt>
                      <c:pt idx="3325">
                        <c:v>-8.5249669787633897E-4</c:v>
                      </c:pt>
                      <c:pt idx="3326">
                        <c:v>-8.7603292350449803E-4</c:v>
                      </c:pt>
                      <c:pt idx="3327">
                        <c:v>-8.9538584209317498E-4</c:v>
                      </c:pt>
                      <c:pt idx="3328">
                        <c:v>-9.0928210091614997E-4</c:v>
                      </c:pt>
                      <c:pt idx="3329">
                        <c:v>-9.1727575339579297E-4</c:v>
                      </c:pt>
                      <c:pt idx="3330">
                        <c:v>-9.19802482053045E-4</c:v>
                      </c:pt>
                      <c:pt idx="3331">
                        <c:v>-9.18086894515039E-4</c:v>
                      </c:pt>
                      <c:pt idx="3332">
                        <c:v>-9.1397288026060105E-4</c:v>
                      </c:pt>
                      <c:pt idx="3333">
                        <c:v>-9.0961590888888897E-4</c:v>
                      </c:pt>
                      <c:pt idx="3334">
                        <c:v>-9.0717903076803399E-4</c:v>
                      </c:pt>
                      <c:pt idx="3335">
                        <c:v>-9.0841971554424196E-4</c:v>
                      </c:pt>
                      <c:pt idx="3336">
                        <c:v>-9.1448049981194895E-4</c:v>
                      </c:pt>
                      <c:pt idx="3337">
                        <c:v>-9.2564960268686598E-4</c:v>
                      </c:pt>
                      <c:pt idx="3338">
                        <c:v>-9.4129822308126898E-4</c:v>
                      </c:pt>
                      <c:pt idx="3339">
                        <c:v>-9.5997508372004398E-4</c:v>
                      </c:pt>
                      <c:pt idx="3340">
                        <c:v>-9.795635615709329E-4</c:v>
                      </c:pt>
                      <c:pt idx="3341">
                        <c:v>-9.9750324746057401E-4</c:v>
                      </c:pt>
                      <c:pt idx="3342">
                        <c:v>-1.0111184512150301E-3</c:v>
                      </c:pt>
                      <c:pt idx="3343">
                        <c:v>-1.01801190415496E-3</c:v>
                      </c:pt>
                      <c:pt idx="3344">
                        <c:v>-1.01632696300587E-3</c:v>
                      </c:pt>
                      <c:pt idx="3345">
                        <c:v>-1.00499403462615E-3</c:v>
                      </c:pt>
                      <c:pt idx="3346">
                        <c:v>-9.8382650392157107E-4</c:v>
                      </c:pt>
                      <c:pt idx="3347">
                        <c:v>-9.5369355572726101E-4</c:v>
                      </c:pt>
                      <c:pt idx="3348">
                        <c:v>-9.1637930824538803E-4</c:v>
                      </c:pt>
                      <c:pt idx="3349">
                        <c:v>-8.74379092915086E-4</c:v>
                      </c:pt>
                      <c:pt idx="3350">
                        <c:v>-8.30774416714029E-4</c:v>
                      </c:pt>
                      <c:pt idx="3351">
                        <c:v>-7.88945515589796E-4</c:v>
                      </c:pt>
                      <c:pt idx="3352">
                        <c:v>-7.5237556299130603E-4</c:v>
                      </c:pt>
                      <c:pt idx="3353">
                        <c:v>-7.2433053690813495E-4</c:v>
                      </c:pt>
                      <c:pt idx="3354">
                        <c:v>-7.0738543149061704E-4</c:v>
                      </c:pt>
                      <c:pt idx="3355">
                        <c:v>-7.0333303605683601E-4</c:v>
                      </c:pt>
                      <c:pt idx="3356">
                        <c:v>-7.1294611423505501E-4</c:v>
                      </c:pt>
                      <c:pt idx="3357">
                        <c:v>-7.35938706810831E-4</c:v>
                      </c:pt>
                      <c:pt idx="3358">
                        <c:v>-7.7090659504314401E-4</c:v>
                      </c:pt>
                      <c:pt idx="3359">
                        <c:v>-8.1548701865339203E-4</c:v>
                      </c:pt>
                      <c:pt idx="3360">
                        <c:v>-8.6655630632585703E-4</c:v>
                      </c:pt>
                      <c:pt idx="3361">
                        <c:v>-9.2046716890686897E-4</c:v>
                      </c:pt>
                      <c:pt idx="3362">
                        <c:v>-9.7334287404723301E-4</c:v>
                      </c:pt>
                      <c:pt idx="3363">
                        <c:v>-1.02132549050763E-3</c:v>
                      </c:pt>
                      <c:pt idx="3364">
                        <c:v>-1.06079499032187E-3</c:v>
                      </c:pt>
                      <c:pt idx="3365">
                        <c:v>-1.0885967648611499E-3</c:v>
                      </c:pt>
                      <c:pt idx="3366">
                        <c:v>-1.10212340162294E-3</c:v>
                      </c:pt>
                      <c:pt idx="3367">
                        <c:v>-1.09940582961314E-3</c:v>
                      </c:pt>
                      <c:pt idx="3368">
                        <c:v>-1.0793271565276801E-3</c:v>
                      </c:pt>
                      <c:pt idx="3369">
                        <c:v>-1.0416822216700601E-3</c:v>
                      </c:pt>
                      <c:pt idx="3370">
                        <c:v>-9.8723521276867002E-4</c:v>
                      </c:pt>
                      <c:pt idx="3371">
                        <c:v>-9.1781231540900702E-4</c:v>
                      </c:pt>
                      <c:pt idx="3372">
                        <c:v>-8.3629267385636804E-4</c:v>
                      </c:pt>
                      <c:pt idx="3373">
                        <c:v>-7.4657019229333002E-4</c:v>
                      </c:pt>
                      <c:pt idx="3374">
                        <c:v>-6.5338084290315999E-4</c:v>
                      </c:pt>
                      <c:pt idx="3375">
                        <c:v>-5.6204592808704499E-4</c:v>
                      </c:pt>
                      <c:pt idx="3376">
                        <c:v>-4.7806833320538999E-4</c:v>
                      </c:pt>
                      <c:pt idx="3377">
                        <c:v>-4.0673834792956197E-4</c:v>
                      </c:pt>
                      <c:pt idx="3378">
                        <c:v>-3.5260783480058397E-4</c:v>
                      </c:pt>
                      <c:pt idx="3379">
                        <c:v>-3.1909449189767701E-4</c:v>
                      </c:pt>
                      <c:pt idx="3380">
                        <c:v>-3.0813530158694001E-4</c:v>
                      </c:pt>
                      <c:pt idx="3381">
                        <c:v>-3.2002367698314902E-4</c:v>
                      </c:pt>
                      <c:pt idx="3382">
                        <c:v>-3.5333111180436402E-4</c:v>
                      </c:pt>
                      <c:pt idx="3383">
                        <c:v>-4.0511122766261699E-4</c:v>
                      </c:pt>
                      <c:pt idx="3384">
                        <c:v>-4.7117094602702801E-4</c:v>
                      </c:pt>
                      <c:pt idx="3385">
                        <c:v>-5.46482542411195E-4</c:v>
                      </c:pt>
                      <c:pt idx="3386">
                        <c:v>-6.2561608171248103E-4</c:v>
                      </c:pt>
                      <c:pt idx="3387">
                        <c:v>-7.0316613955692198E-4</c:v>
                      </c:pt>
                      <c:pt idx="3388">
                        <c:v>-7.74110304835849E-4</c:v>
                      </c:pt>
                      <c:pt idx="3389">
                        <c:v>-8.3417599599314596E-4</c:v>
                      </c:pt>
                      <c:pt idx="3390">
                        <c:v>-8.7989500314442895E-4</c:v>
                      </c:pt>
                      <c:pt idx="3391">
                        <c:v>-9.0884693636262095E-4</c:v>
                      </c:pt>
                      <c:pt idx="3392">
                        <c:v>-9.1976828356356202E-4</c:v>
                      </c:pt>
                      <c:pt idx="3393">
                        <c:v>-9.1255444191216798E-4</c:v>
                      </c:pt>
                      <c:pt idx="3394">
                        <c:v>-8.8825704410773801E-4</c:v>
                      </c:pt>
                      <c:pt idx="3395">
                        <c:v>-8.4913805709339895E-4</c:v>
                      </c:pt>
                      <c:pt idx="3396">
                        <c:v>-7.9851535420576202E-4</c:v>
                      </c:pt>
                      <c:pt idx="3397">
                        <c:v>-7.4053360164980705E-4</c:v>
                      </c:pt>
                      <c:pt idx="3398">
                        <c:v>-6.7997328972105103E-4</c:v>
                      </c:pt>
                      <c:pt idx="3399">
                        <c:v>-6.2186076534223697E-4</c:v>
                      </c:pt>
                      <c:pt idx="3400">
                        <c:v>-5.7107430494453E-4</c:v>
                      </c:pt>
                      <c:pt idx="3401">
                        <c:v>-5.3190404006967797E-4</c:v>
                      </c:pt>
                      <c:pt idx="3402">
                        <c:v>-5.0759624368256699E-4</c:v>
                      </c:pt>
                      <c:pt idx="3403">
                        <c:v>-5.0007384495942705E-4</c:v>
                      </c:pt>
                      <c:pt idx="3404">
                        <c:v>-5.0979763140280698E-4</c:v>
                      </c:pt>
                      <c:pt idx="3405">
                        <c:v>-5.3575650023131099E-4</c:v>
                      </c:pt>
                      <c:pt idx="3406">
                        <c:v>-5.7560722617600501E-4</c:v>
                      </c:pt>
                      <c:pt idx="3407">
                        <c:v>-6.2592268539506601E-4</c:v>
                      </c:pt>
                      <c:pt idx="3408">
                        <c:v>-6.8258897278622303E-4</c:v>
                      </c:pt>
                      <c:pt idx="3409">
                        <c:v>-7.4116181142791699E-4</c:v>
                      </c:pt>
                      <c:pt idx="3410">
                        <c:v>-7.9724721175928497E-4</c:v>
                      </c:pt>
                      <c:pt idx="3411">
                        <c:v>-8.4673759750605502E-4</c:v>
                      </c:pt>
                      <c:pt idx="3412">
                        <c:v>-8.8611208842630305E-4</c:v>
                      </c:pt>
                      <c:pt idx="3413">
                        <c:v>-9.1263727508744999E-4</c:v>
                      </c:pt>
                      <c:pt idx="3414">
                        <c:v>-9.2446673162876396E-4</c:v>
                      </c:pt>
                      <c:pt idx="3415">
                        <c:v>-9.2067619182860199E-4</c:v>
                      </c:pt>
                      <c:pt idx="3416">
                        <c:v>-9.01364311412972E-4</c:v>
                      </c:pt>
                      <c:pt idx="3417">
                        <c:v>-8.6755754772057801E-4</c:v>
                      </c:pt>
                      <c:pt idx="3418">
                        <c:v>-8.2126068691640698E-4</c:v>
                      </c:pt>
                      <c:pt idx="3419">
                        <c:v>-7.65161496928024E-4</c:v>
                      </c:pt>
                      <c:pt idx="3420">
                        <c:v>-7.0252755728107805E-4</c:v>
                      </c:pt>
                      <c:pt idx="3421">
                        <c:v>-6.3692183896025699E-4</c:v>
                      </c:pt>
                      <c:pt idx="3422">
                        <c:v>-5.7203790295102099E-4</c:v>
                      </c:pt>
                      <c:pt idx="3423">
                        <c:v>-5.1127986476064103E-4</c:v>
                      </c:pt>
                      <c:pt idx="3424">
                        <c:v>-4.5760923122780301E-4</c:v>
                      </c:pt>
                      <c:pt idx="3425">
                        <c:v>-4.1322836735644601E-4</c:v>
                      </c:pt>
                      <c:pt idx="3426">
                        <c:v>-3.7955513158396102E-4</c:v>
                      </c:pt>
                      <c:pt idx="3427">
                        <c:v>-3.5718970370752801E-4</c:v>
                      </c:pt>
                      <c:pt idx="3428">
                        <c:v>-3.4601344039024098E-4</c:v>
                      </c:pt>
                      <c:pt idx="3429">
                        <c:v>-3.45389484591896E-4</c:v>
                      </c:pt>
                      <c:pt idx="3430">
                        <c:v>-3.5435033698078699E-4</c:v>
                      </c:pt>
                      <c:pt idx="3431">
                        <c:v>-3.7188436101955697E-4</c:v>
                      </c:pt>
                      <c:pt idx="3432">
                        <c:v>-3.97005421031896E-4</c:v>
                      </c:pt>
                      <c:pt idx="3433">
                        <c:v>-4.2893174916901601E-4</c:v>
                      </c:pt>
                      <c:pt idx="3434">
                        <c:v>-4.6718585727156798E-4</c:v>
                      </c:pt>
                      <c:pt idx="3435">
                        <c:v>-5.1129013162741E-4</c:v>
                      </c:pt>
                      <c:pt idx="3436">
                        <c:v>-5.6097483999122198E-4</c:v>
                      </c:pt>
                      <c:pt idx="3437">
                        <c:v>-6.1597538932399605E-4</c:v>
                      </c:pt>
                      <c:pt idx="3438">
                        <c:v>-6.75881679219442E-4</c:v>
                      </c:pt>
                      <c:pt idx="3439">
                        <c:v>-7.4024145468309E-4</c:v>
                      </c:pt>
                      <c:pt idx="3440">
                        <c:v>-8.0829727974521303E-4</c:v>
                      </c:pt>
                      <c:pt idx="3441">
                        <c:v>-8.7906237324480898E-4</c:v>
                      </c:pt>
                      <c:pt idx="3442">
                        <c:v>-9.51386048352965E-4</c:v>
                      </c:pt>
                      <c:pt idx="3443">
                        <c:v>-1.0239827575357901E-3</c:v>
                      </c:pt>
                      <c:pt idx="3444">
                        <c:v>-1.0953735117271799E-3</c:v>
                      </c:pt>
                      <c:pt idx="3445">
                        <c:v>-1.1640071737552601E-3</c:v>
                      </c:pt>
                      <c:pt idx="3446">
                        <c:v>-1.2283262063184899E-3</c:v>
                      </c:pt>
                      <c:pt idx="3447">
                        <c:v>-1.2868401120904301E-3</c:v>
                      </c:pt>
                      <c:pt idx="3448">
                        <c:v>-1.3382110336862701E-3</c:v>
                      </c:pt>
                      <c:pt idx="3449">
                        <c:v>-1.3814011576791299E-3</c:v>
                      </c:pt>
                      <c:pt idx="3450">
                        <c:v>-1.4156768987992499E-3</c:v>
                      </c:pt>
                      <c:pt idx="3451">
                        <c:v>-1.4407914460483799E-3</c:v>
                      </c:pt>
                      <c:pt idx="3452">
                        <c:v>-1.4569895705719199E-3</c:v>
                      </c:pt>
                      <c:pt idx="3453">
                        <c:v>-1.4651036711952499E-3</c:v>
                      </c:pt>
                      <c:pt idx="3454">
                        <c:v>-1.4663087888195699E-3</c:v>
                      </c:pt>
                      <c:pt idx="3455">
                        <c:v>-1.46214814123121E-3</c:v>
                      </c:pt>
                      <c:pt idx="3456">
                        <c:v>-1.45432310136094E-3</c:v>
                      </c:pt>
                      <c:pt idx="3457">
                        <c:v>-1.44447421725846E-3</c:v>
                      </c:pt>
                      <c:pt idx="3458">
                        <c:v>-1.4339932133576E-3</c:v>
                      </c:pt>
                      <c:pt idx="3459">
                        <c:v>-1.4238427010236799E-3</c:v>
                      </c:pt>
                      <c:pt idx="3460">
                        <c:v>-1.4144474538973001E-3</c:v>
                      </c:pt>
                      <c:pt idx="3461">
                        <c:v>-1.40563148177001E-3</c:v>
                      </c:pt>
                      <c:pt idx="3462">
                        <c:v>-1.3966805160310601E-3</c:v>
                      </c:pt>
                      <c:pt idx="3463">
                        <c:v>-1.38653625143741E-3</c:v>
                      </c:pt>
                      <c:pt idx="3464">
                        <c:v>-1.3739691516173301E-3</c:v>
                      </c:pt>
                      <c:pt idx="3465">
                        <c:v>-1.3577757925603701E-3</c:v>
                      </c:pt>
                      <c:pt idx="3466">
                        <c:v>-1.3370113821639801E-3</c:v>
                      </c:pt>
                      <c:pt idx="3467">
                        <c:v>-1.31125255181797E-3</c:v>
                      </c:pt>
                      <c:pt idx="3468">
                        <c:v>-1.28059605684466E-3</c:v>
                      </c:pt>
                      <c:pt idx="3469">
                        <c:v>-1.24579648641922E-3</c:v>
                      </c:pt>
                      <c:pt idx="3470">
                        <c:v>-1.20813129818079E-3</c:v>
                      </c:pt>
                      <c:pt idx="3471">
                        <c:v>-1.16934476339179E-3</c:v>
                      </c:pt>
                      <c:pt idx="3472">
                        <c:v>-1.1313804641578001E-3</c:v>
                      </c:pt>
                      <c:pt idx="3473">
                        <c:v>-1.0960965725347401E-3</c:v>
                      </c:pt>
                      <c:pt idx="3474">
                        <c:v>-1.06507187719899E-3</c:v>
                      </c:pt>
                      <c:pt idx="3475">
                        <c:v>-1.0393598021548401E-3</c:v>
                      </c:pt>
                      <c:pt idx="3476">
                        <c:v>-1.01940119127588E-3</c:v>
                      </c:pt>
                      <c:pt idx="3477">
                        <c:v>-1.0050632459397699E-3</c:v>
                      </c:pt>
                      <c:pt idx="3478">
                        <c:v>-9.9571467398743897E-4</c:v>
                      </c:pt>
                      <c:pt idx="3479">
                        <c:v>-9.9044591624648098E-4</c:v>
                      </c:pt>
                      <c:pt idx="3480">
                        <c:v>-9.8828929924747494E-4</c:v>
                      </c:pt>
                      <c:pt idx="3481">
                        <c:v>-9.8844886446157595E-4</c:v>
                      </c:pt>
                      <c:pt idx="3482">
                        <c:v>-9.9042795669762704E-4</c:v>
                      </c:pt>
                      <c:pt idx="3483">
                        <c:v>-9.9417333690253592E-4</c:v>
                      </c:pt>
                      <c:pt idx="3484">
                        <c:v>-9.9993209547484595E-4</c:v>
                      </c:pt>
                      <c:pt idx="3485">
                        <c:v>-1.00816101498082E-3</c:v>
                      </c:pt>
                      <c:pt idx="3486">
                        <c:v>-1.0193529322038799E-3</c:v>
                      </c:pt>
                      <c:pt idx="3487">
                        <c:v>-1.03383818799459E-3</c:v>
                      </c:pt>
                      <c:pt idx="3488">
                        <c:v>-1.05160237215653E-3</c:v>
                      </c:pt>
                      <c:pt idx="3489">
                        <c:v>-1.0722121128178099E-3</c:v>
                      </c:pt>
                      <c:pt idx="3490">
                        <c:v>-1.09475173425178E-3</c:v>
                      </c:pt>
                      <c:pt idx="3491">
                        <c:v>-1.1179044919495599E-3</c:v>
                      </c:pt>
                      <c:pt idx="3492">
                        <c:v>-1.1401341223768501E-3</c:v>
                      </c:pt>
                      <c:pt idx="3493">
                        <c:v>-1.15969865413256E-3</c:v>
                      </c:pt>
                      <c:pt idx="3494">
                        <c:v>-1.1749839221317101E-3</c:v>
                      </c:pt>
                      <c:pt idx="3495">
                        <c:v>-1.18465001893722E-3</c:v>
                      </c:pt>
                      <c:pt idx="3496">
                        <c:v>-1.1877151166191E-3</c:v>
                      </c:pt>
                      <c:pt idx="3497">
                        <c:v>-1.1837207590133E-3</c:v>
                      </c:pt>
                      <c:pt idx="3498">
                        <c:v>-1.17257472007392E-3</c:v>
                      </c:pt>
                      <c:pt idx="3499">
                        <c:v>-1.15463563408295E-3</c:v>
                      </c:pt>
                      <c:pt idx="3500">
                        <c:v>-1.1306332514637099E-3</c:v>
                      </c:pt>
                      <c:pt idx="3501">
                        <c:v>-1.1015865511602801E-3</c:v>
                      </c:pt>
                      <c:pt idx="3502">
                        <c:v>-1.0687591321094799E-3</c:v>
                      </c:pt>
                      <c:pt idx="3503">
                        <c:v>-1.03359003956266E-3</c:v>
                      </c:pt>
                      <c:pt idx="3504">
                        <c:v>-9.9768764402947008E-4</c:v>
                      </c:pt>
                      <c:pt idx="3505">
                        <c:v>-9.62813706096891E-4</c:v>
                      </c:pt>
                      <c:pt idx="3506">
                        <c:v>-9.3087932807366797E-4</c:v>
                      </c:pt>
                      <c:pt idx="3507">
                        <c:v>-9.0378647178895096E-4</c:v>
                      </c:pt>
                      <c:pt idx="3508">
                        <c:v>-8.834089254262E-4</c:v>
                      </c:pt>
                      <c:pt idx="3509">
                        <c:v>-8.7143732368256499E-4</c:v>
                      </c:pt>
                      <c:pt idx="3510">
                        <c:v>-8.6919329792135304E-4</c:v>
                      </c:pt>
                      <c:pt idx="3511">
                        <c:v>-8.7755043687995902E-4</c:v>
                      </c:pt>
                      <c:pt idx="3512">
                        <c:v>-8.9678280357054696E-4</c:v>
                      </c:pt>
                      <c:pt idx="3513">
                        <c:v>-9.2656606387153705E-4</c:v>
                      </c:pt>
                      <c:pt idx="3514">
                        <c:v>-9.6595225170153804E-4</c:v>
                      </c:pt>
                      <c:pt idx="3515">
                        <c:v>-1.0134484262715399E-3</c:v>
                      </c:pt>
                      <c:pt idx="3516">
                        <c:v>-1.06717708333032E-3</c:v>
                      </c:pt>
                      <c:pt idx="3517">
                        <c:v>-1.1250880565748099E-3</c:v>
                      </c:pt>
                      <c:pt idx="3518">
                        <c:v>-1.1851383341841899E-3</c:v>
                      </c:pt>
                      <c:pt idx="3519">
                        <c:v>-1.2454725600167299E-3</c:v>
                      </c:pt>
                      <c:pt idx="3520">
                        <c:v>-1.3044765176366299E-3</c:v>
                      </c:pt>
                      <c:pt idx="3521">
                        <c:v>-1.36084140258989E-3</c:v>
                      </c:pt>
                      <c:pt idx="3522">
                        <c:v>-1.4136659022385401E-3</c:v>
                      </c:pt>
                      <c:pt idx="3523">
                        <c:v>-1.4622646488590199E-3</c:v>
                      </c:pt>
                      <c:pt idx="3524">
                        <c:v>-1.50616964905251E-3</c:v>
                      </c:pt>
                      <c:pt idx="3525">
                        <c:v>-1.5448551403396201E-3</c:v>
                      </c:pt>
                      <c:pt idx="3526">
                        <c:v>-1.5775597291397801E-3</c:v>
                      </c:pt>
                      <c:pt idx="3527">
                        <c:v>-1.6031993807741199E-3</c:v>
                      </c:pt>
                      <c:pt idx="3528">
                        <c:v>-1.6203635195615E-3</c:v>
                      </c:pt>
                      <c:pt idx="3529">
                        <c:v>-1.6273932841177001E-3</c:v>
                      </c:pt>
                      <c:pt idx="3530">
                        <c:v>-1.6225555944986501E-3</c:v>
                      </c:pt>
                      <c:pt idx="3531">
                        <c:v>-1.6043226061280801E-3</c:v>
                      </c:pt>
                      <c:pt idx="3532">
                        <c:v>-1.57172715986789E-3</c:v>
                      </c:pt>
                      <c:pt idx="3533">
                        <c:v>-1.52466369752744E-3</c:v>
                      </c:pt>
                      <c:pt idx="3534">
                        <c:v>-1.4641366751578201E-3</c:v>
                      </c:pt>
                      <c:pt idx="3535">
                        <c:v>-1.39230055492639E-3</c:v>
                      </c:pt>
                      <c:pt idx="3536">
                        <c:v>-1.3125459211521099E-3</c:v>
                      </c:pt>
                      <c:pt idx="3537">
                        <c:v>-1.22918561269585E-3</c:v>
                      </c:pt>
                      <c:pt idx="3538">
                        <c:v>-1.1470769217647001E-3</c:v>
                      </c:pt>
                      <c:pt idx="3539">
                        <c:v>-1.07115639927027E-3</c:v>
                      </c:pt>
                      <c:pt idx="3540">
                        <c:v>-1.0058089551583801E-3</c:v>
                      </c:pt>
                      <c:pt idx="3541">
                        <c:v>-9.5453009383064896E-4</c:v>
                      </c:pt>
                      <c:pt idx="3542">
                        <c:v>-9.1957711299074001E-4</c:v>
                      </c:pt>
                      <c:pt idx="3543">
                        <c:v>-9.0184486223822901E-4</c:v>
                      </c:pt>
                      <c:pt idx="3544">
                        <c:v>-9.0079512087417896E-4</c:v>
                      </c:pt>
                      <c:pt idx="3545">
                        <c:v>-9.1474888162429901E-4</c:v>
                      </c:pt>
                      <c:pt idx="3546">
                        <c:v>-9.4121315562819402E-4</c:v>
                      </c:pt>
                      <c:pt idx="3547">
                        <c:v>-9.7719192699464194E-4</c:v>
                      </c:pt>
                      <c:pt idx="3548">
                        <c:v>-1.0195652110339399E-3</c:v>
                      </c:pt>
                      <c:pt idx="3549">
                        <c:v>-1.06535130993044E-3</c:v>
                      </c:pt>
                      <c:pt idx="3550">
                        <c:v>-1.11191799185073E-3</c:v>
                      </c:pt>
                      <c:pt idx="3551">
                        <c:v>-1.15714995664882E-3</c:v>
                      </c:pt>
                      <c:pt idx="3552">
                        <c:v>-1.1994861231240099E-3</c:v>
                      </c:pt>
                      <c:pt idx="3553">
                        <c:v>-1.237849606783E-3</c:v>
                      </c:pt>
                      <c:pt idx="3554">
                        <c:v>-1.2717154582161899E-3</c:v>
                      </c:pt>
                      <c:pt idx="3555">
                        <c:v>-1.30098593216512E-3</c:v>
                      </c:pt>
                      <c:pt idx="3556">
                        <c:v>-1.32599169551365E-3</c:v>
                      </c:pt>
                      <c:pt idx="3557">
                        <c:v>-1.34733837123732E-3</c:v>
                      </c:pt>
                      <c:pt idx="3558">
                        <c:v>-1.36582126189317E-3</c:v>
                      </c:pt>
                      <c:pt idx="3559">
                        <c:v>-1.3823989316024199E-3</c:v>
                      </c:pt>
                      <c:pt idx="3560">
                        <c:v>-1.3980954466682499E-3</c:v>
                      </c:pt>
                      <c:pt idx="3561">
                        <c:v>-1.41390992932365E-3</c:v>
                      </c:pt>
                      <c:pt idx="3562">
                        <c:v>-1.4307053453604601E-3</c:v>
                      </c:pt>
                      <c:pt idx="3563">
                        <c:v>-1.4491390810157101E-3</c:v>
                      </c:pt>
                      <c:pt idx="3564">
                        <c:v>-1.46957187713245E-3</c:v>
                      </c:pt>
                      <c:pt idx="3565">
                        <c:v>-1.4920186089067301E-3</c:v>
                      </c:pt>
                      <c:pt idx="3566">
                        <c:v>-1.5161089882460301E-3</c:v>
                      </c:pt>
                      <c:pt idx="3567">
                        <c:v>-1.5410812079187999E-3</c:v>
                      </c:pt>
                      <c:pt idx="3568">
                        <c:v>-1.5658678453747E-3</c:v>
                      </c:pt>
                      <c:pt idx="3569">
                        <c:v>-1.58915896499643E-3</c:v>
                      </c:pt>
                      <c:pt idx="3570">
                        <c:v>-1.60948241263547E-3</c:v>
                      </c:pt>
                      <c:pt idx="3571">
                        <c:v>-1.62540646104592E-3</c:v>
                      </c:pt>
                      <c:pt idx="3572">
                        <c:v>-1.6356687300071199E-3</c:v>
                      </c:pt>
                      <c:pt idx="3573">
                        <c:v>-1.63933075362597E-3</c:v>
                      </c:pt>
                      <c:pt idx="3574">
                        <c:v>-1.63569523976375E-3</c:v>
                      </c:pt>
                      <c:pt idx="3575">
                        <c:v>-1.62457204556391E-3</c:v>
                      </c:pt>
                      <c:pt idx="3576">
                        <c:v>-1.60622854374454E-3</c:v>
                      </c:pt>
                      <c:pt idx="3577">
                        <c:v>-1.5812052385631699E-3</c:v>
                      </c:pt>
                      <c:pt idx="3578">
                        <c:v>-1.55046528018087E-3</c:v>
                      </c:pt>
                      <c:pt idx="3579">
                        <c:v>-1.5152248076561101E-3</c:v>
                      </c:pt>
                      <c:pt idx="3580">
                        <c:v>-1.4768652760910001E-3</c:v>
                      </c:pt>
                      <c:pt idx="3581">
                        <c:v>-1.43677998473368E-3</c:v>
                      </c:pt>
                      <c:pt idx="3582">
                        <c:v>-1.39632268020531E-3</c:v>
                      </c:pt>
                      <c:pt idx="3583">
                        <c:v>-1.3567352014513499E-3</c:v>
                      </c:pt>
                      <c:pt idx="3584">
                        <c:v>-1.3190686405818201E-3</c:v>
                      </c:pt>
                      <c:pt idx="3585">
                        <c:v>-1.2841215500579599E-3</c:v>
                      </c:pt>
                      <c:pt idx="3586">
                        <c:v>-1.2524048012724899E-3</c:v>
                      </c:pt>
                      <c:pt idx="3587">
                        <c:v>-1.22412958054547E-3</c:v>
                      </c:pt>
                      <c:pt idx="3588">
                        <c:v>-1.19919005282748E-3</c:v>
                      </c:pt>
                      <c:pt idx="3589">
                        <c:v>-1.1772144005687401E-3</c:v>
                      </c:pt>
                      <c:pt idx="3590">
                        <c:v>-1.1575830169220399E-3</c:v>
                      </c:pt>
                      <c:pt idx="3591">
                        <c:v>-1.1395015034471E-3</c:v>
                      </c:pt>
                      <c:pt idx="3592">
                        <c:v>-1.1220309023754599E-3</c:v>
                      </c:pt>
                      <c:pt idx="3593">
                        <c:v>-1.1040659084357899E-3</c:v>
                      </c:pt>
                      <c:pt idx="3594">
                        <c:v>-1.08443358281685E-3</c:v>
                      </c:pt>
                      <c:pt idx="3595">
                        <c:v>-1.0619531657692499E-3</c:v>
                      </c:pt>
                      <c:pt idx="3596">
                        <c:v>-1.0354908436052701E-3</c:v>
                      </c:pt>
                      <c:pt idx="3597">
                        <c:v>-1.0041192201931501E-3</c:v>
                      </c:pt>
                      <c:pt idx="3598">
                        <c:v>-9.6725542337030603E-4</c:v>
                      </c:pt>
                      <c:pt idx="3599">
                        <c:v>-9.2466624455176598E-4</c:v>
                      </c:pt>
                      <c:pt idx="3600">
                        <c:v>-8.7671943965174305E-4</c:v>
                      </c:pt>
                      <c:pt idx="3601">
                        <c:v>-8.2441981041651705E-4</c:v>
                      </c:pt>
                      <c:pt idx="3602">
                        <c:v>-7.6943980897767404E-4</c:v>
                      </c:pt>
                      <c:pt idx="3603">
                        <c:v>-7.14059137883936E-4</c:v>
                      </c:pt>
                      <c:pt idx="3604">
                        <c:v>-6.6102982591072798E-4</c:v>
                      </c:pt>
                      <c:pt idx="3605">
                        <c:v>-6.1330465701547497E-4</c:v>
                      </c:pt>
                      <c:pt idx="3606">
                        <c:v>-5.7379680271438097E-4</c:v>
                      </c:pt>
                      <c:pt idx="3607">
                        <c:v>-5.4503819254914901E-4</c:v>
                      </c:pt>
                      <c:pt idx="3608">
                        <c:v>-5.2892138266556602E-4</c:v>
                      </c:pt>
                      <c:pt idx="3609">
                        <c:v>-5.2641346358397003E-4</c:v>
                      </c:pt>
                      <c:pt idx="3610">
                        <c:v>-5.3744693404375902E-4</c:v>
                      </c:pt>
                      <c:pt idx="3611">
                        <c:v>-5.6092922615571996E-4</c:v>
                      </c:pt>
                      <c:pt idx="3612">
                        <c:v>-5.9489377937436798E-4</c:v>
                      </c:pt>
                      <c:pt idx="3613">
                        <c:v>-6.3664218002191196E-4</c:v>
                      </c:pt>
                      <c:pt idx="3614">
                        <c:v>-6.8313082462179099E-4</c:v>
                      </c:pt>
                      <c:pt idx="3615">
                        <c:v>-7.3127104170402904E-4</c:v>
                      </c:pt>
                      <c:pt idx="3616">
                        <c:v>-7.7819256110733402E-4</c:v>
                      </c:pt>
                      <c:pt idx="3617">
                        <c:v>-8.2151727273740299E-4</c:v>
                      </c:pt>
                      <c:pt idx="3618">
                        <c:v>-8.5942068618843903E-4</c:v>
                      </c:pt>
                      <c:pt idx="3619">
                        <c:v>-8.9075739003669895E-4</c:v>
                      </c:pt>
                      <c:pt idx="3620">
                        <c:v>-9.1506136170283598E-4</c:v>
                      </c:pt>
                      <c:pt idx="3621">
                        <c:v>-9.3238389698947299E-4</c:v>
                      </c:pt>
                      <c:pt idx="3622">
                        <c:v>-9.4325294828130103E-4</c:v>
                      </c:pt>
                      <c:pt idx="3623">
                        <c:v>-9.4857365244632903E-4</c:v>
                      </c:pt>
                      <c:pt idx="3624">
                        <c:v>-9.4947010322089201E-4</c:v>
                      </c:pt>
                      <c:pt idx="3625">
                        <c:v>-9.4705956216367898E-4</c:v>
                      </c:pt>
                      <c:pt idx="3626">
                        <c:v>-9.4232344170993004E-4</c:v>
                      </c:pt>
                      <c:pt idx="3627">
                        <c:v>-9.3594302331939801E-4</c:v>
                      </c:pt>
                      <c:pt idx="3628">
                        <c:v>-9.2825060914261996E-4</c:v>
                      </c:pt>
                      <c:pt idx="3629">
                        <c:v>-9.1907368112659096E-4</c:v>
                      </c:pt>
                      <c:pt idx="3630">
                        <c:v>-9.0788728060274201E-4</c:v>
                      </c:pt>
                      <c:pt idx="3631">
                        <c:v>-8.9384410321592103E-4</c:v>
                      </c:pt>
                      <c:pt idx="3632">
                        <c:v>-8.7615891451616401E-4</c:v>
                      </c:pt>
                      <c:pt idx="3633">
                        <c:v>-8.5414182689446598E-4</c:v>
                      </c:pt>
                      <c:pt idx="3634">
                        <c:v>-8.2757495921931701E-4</c:v>
                      </c:pt>
                      <c:pt idx="3635">
                        <c:v>-7.9688750354188704E-4</c:v>
                      </c:pt>
                      <c:pt idx="3636">
                        <c:v>-7.6325632415417499E-4</c:v>
                      </c:pt>
                      <c:pt idx="3637">
                        <c:v>-7.2853819142047597E-4</c:v>
                      </c:pt>
                      <c:pt idx="3638">
                        <c:v>-6.9516487514534602E-4</c:v>
                      </c:pt>
                      <c:pt idx="3639">
                        <c:v>-6.6579381693896203E-4</c:v>
                      </c:pt>
                      <c:pt idx="3640">
                        <c:v>-6.4307113909055098E-4</c:v>
                      </c:pt>
                      <c:pt idx="3641">
                        <c:v>-6.2906574082416996E-4</c:v>
                      </c:pt>
                      <c:pt idx="3642">
                        <c:v>-6.2506594732871499E-4</c:v>
                      </c:pt>
                      <c:pt idx="3643">
                        <c:v>-6.3140712291534203E-4</c:v>
                      </c:pt>
                      <c:pt idx="3644">
                        <c:v>-6.47509067252715E-4</c:v>
                      </c:pt>
                      <c:pt idx="3645">
                        <c:v>-6.7194342872758603E-4</c:v>
                      </c:pt>
                      <c:pt idx="3646">
                        <c:v>-7.0257919244387501E-4</c:v>
                      </c:pt>
                      <c:pt idx="3647">
                        <c:v>-7.3691010093710103E-4</c:v>
                      </c:pt>
                      <c:pt idx="3648">
                        <c:v>-7.7234031905254496E-4</c:v>
                      </c:pt>
                      <c:pt idx="3649">
                        <c:v>-8.0649294095489496E-4</c:v>
                      </c:pt>
                      <c:pt idx="3650">
                        <c:v>-8.37372676895138E-4</c:v>
                      </c:pt>
                      <c:pt idx="3651">
                        <c:v>-8.6365308273063E-4</c:v>
                      </c:pt>
                      <c:pt idx="3652">
                        <c:v>-8.8456774357852498E-4</c:v>
                      </c:pt>
                      <c:pt idx="3653">
                        <c:v>-8.9988531965940399E-4</c:v>
                      </c:pt>
                      <c:pt idx="3654">
                        <c:v>-9.09890888334309E-4</c:v>
                      </c:pt>
                      <c:pt idx="3655">
                        <c:v>-9.1524832552623901E-4</c:v>
                      </c:pt>
                      <c:pt idx="3656">
                        <c:v>-9.1682875337364804E-4</c:v>
                      </c:pt>
                      <c:pt idx="3657">
                        <c:v>-9.1546810896124195E-4</c:v>
                      </c:pt>
                      <c:pt idx="3658">
                        <c:v>-9.11882094363684E-4</c:v>
                      </c:pt>
                      <c:pt idx="3659">
                        <c:v>-9.0650923490041499E-4</c:v>
                      </c:pt>
                      <c:pt idx="3660">
                        <c:v>-8.9948103433426399E-4</c:v>
                      </c:pt>
                      <c:pt idx="3661">
                        <c:v>-8.9052332090571297E-4</c:v>
                      </c:pt>
                      <c:pt idx="3662">
                        <c:v>-8.7896381979641496E-4</c:v>
                      </c:pt>
                      <c:pt idx="3663">
                        <c:v>-8.6370559999798802E-4</c:v>
                      </c:pt>
                      <c:pt idx="3664">
                        <c:v>-8.4342079423808003E-4</c:v>
                      </c:pt>
                      <c:pt idx="3665">
                        <c:v>-8.1662809999644799E-4</c:v>
                      </c:pt>
                      <c:pt idx="3666">
                        <c:v>-7.8197282127963298E-4</c:v>
                      </c:pt>
                      <c:pt idx="3667">
                        <c:v>-7.38420240469005E-4</c:v>
                      </c:pt>
                      <c:pt idx="3668">
                        <c:v>-6.8556775463501701E-4</c:v>
                      </c:pt>
                      <c:pt idx="3669">
                        <c:v>-6.23945790966669E-4</c:v>
                      </c:pt>
                      <c:pt idx="3670">
                        <c:v>-5.5518620951775302E-4</c:v>
                      </c:pt>
                      <c:pt idx="3671">
                        <c:v>-4.8212127735210202E-4</c:v>
                      </c:pt>
                      <c:pt idx="3672">
                        <c:v>-4.08700977142335E-4</c:v>
                      </c:pt>
                      <c:pt idx="3673">
                        <c:v>-3.3971633538185298E-4</c:v>
                      </c:pt>
                      <c:pt idx="3674">
                        <c:v>-2.8017044205493302E-4</c:v>
                      </c:pt>
                      <c:pt idx="3675">
                        <c:v>-2.3496189450693299E-4</c:v>
                      </c:pt>
                      <c:pt idx="3676">
                        <c:v>-2.0819153065675499E-4</c:v>
                      </c:pt>
                      <c:pt idx="3677">
                        <c:v>-2.0272100018058699E-4</c:v>
                      </c:pt>
                      <c:pt idx="3678">
                        <c:v>-2.1975448157316401E-4</c:v>
                      </c:pt>
                      <c:pt idx="3679">
                        <c:v>-2.58788875729241E-4</c:v>
                      </c:pt>
                      <c:pt idx="3680">
                        <c:v>-3.1765116285377703E-4</c:v>
                      </c:pt>
                      <c:pt idx="3681">
                        <c:v>-3.9312401522719701E-4</c:v>
                      </c:pt>
                      <c:pt idx="3682">
                        <c:v>-4.81172194143143E-4</c:v>
                      </c:pt>
                      <c:pt idx="3683">
                        <c:v>-5.77507015841795E-4</c:v>
                      </c:pt>
                      <c:pt idx="3684">
                        <c:v>-6.7816140412146203E-4</c:v>
                      </c:pt>
                      <c:pt idx="3685">
                        <c:v>-7.7982185642570204E-4</c:v>
                      </c:pt>
                      <c:pt idx="3686">
                        <c:v>-8.80047526382334E-4</c:v>
                      </c:pt>
                      <c:pt idx="3687">
                        <c:v>-9.7725654972580711E-4</c:v>
                      </c:pt>
                      <c:pt idx="3688">
                        <c:v>-1.07047065983999E-3</c:v>
                      </c:pt>
                      <c:pt idx="3689">
                        <c:v>-1.15911173165161E-3</c:v>
                      </c:pt>
                      <c:pt idx="3690">
                        <c:v>-1.2427118252363899E-3</c:v>
                      </c:pt>
                      <c:pt idx="3691">
                        <c:v>-1.32064682805268E-3</c:v>
                      </c:pt>
                      <c:pt idx="3692">
                        <c:v>-1.3920247903864999E-3</c:v>
                      </c:pt>
                      <c:pt idx="3693">
                        <c:v>-1.4556859509826899E-3</c:v>
                      </c:pt>
                      <c:pt idx="3694">
                        <c:v>-1.5103825501603301E-3</c:v>
                      </c:pt>
                      <c:pt idx="3695">
                        <c:v>-1.5549540207772201E-3</c:v>
                      </c:pt>
                      <c:pt idx="3696">
                        <c:v>-1.58863645993948E-3</c:v>
                      </c:pt>
                      <c:pt idx="3697">
                        <c:v>-1.61114531754684E-3</c:v>
                      </c:pt>
                      <c:pt idx="3698">
                        <c:v>-1.62280874806843E-3</c:v>
                      </c:pt>
                      <c:pt idx="3699">
                        <c:v>-1.62455976606548E-3</c:v>
                      </c:pt>
                      <c:pt idx="3700">
                        <c:v>-1.61781227176472E-3</c:v>
                      </c:pt>
                      <c:pt idx="3701">
                        <c:v>-1.60415480720385E-3</c:v>
                      </c:pt>
                      <c:pt idx="3702">
                        <c:v>-1.5851623918617999E-3</c:v>
                      </c:pt>
                      <c:pt idx="3703">
                        <c:v>-1.5621872192534501E-3</c:v>
                      </c:pt>
                      <c:pt idx="3704">
                        <c:v>-1.53617801618679E-3</c:v>
                      </c:pt>
                      <c:pt idx="3705">
                        <c:v>-1.50759600696658E-3</c:v>
                      </c:pt>
                      <c:pt idx="3706">
                        <c:v>-1.47652701305049E-3</c:v>
                      </c:pt>
                      <c:pt idx="3707">
                        <c:v>-1.44269388004613E-3</c:v>
                      </c:pt>
                      <c:pt idx="3708">
                        <c:v>-1.40579766963769E-3</c:v>
                      </c:pt>
                      <c:pt idx="3709">
                        <c:v>-1.3657700410507399E-3</c:v>
                      </c:pt>
                      <c:pt idx="3710">
                        <c:v>-1.3229349632311301E-3</c:v>
                      </c:pt>
                      <c:pt idx="3711">
                        <c:v>-1.2781024201312099E-3</c:v>
                      </c:pt>
                      <c:pt idx="3712">
                        <c:v>-1.2327294852127501E-3</c:v>
                      </c:pt>
                      <c:pt idx="3713">
                        <c:v>-1.18881078156167E-3</c:v>
                      </c:pt>
                      <c:pt idx="3714">
                        <c:v>-1.1486664591946799E-3</c:v>
                      </c:pt>
                      <c:pt idx="3715">
                        <c:v>-1.1147170060913699E-3</c:v>
                      </c:pt>
                      <c:pt idx="3716">
                        <c:v>-1.08926546932351E-3</c:v>
                      </c:pt>
                      <c:pt idx="3717">
                        <c:v>-1.07407180909501E-3</c:v>
                      </c:pt>
                      <c:pt idx="3718">
                        <c:v>-1.0701526228197201E-3</c:v>
                      </c:pt>
                      <c:pt idx="3719">
                        <c:v>-1.07767677093224E-3</c:v>
                      </c:pt>
                      <c:pt idx="3720">
                        <c:v>-1.09594801245316E-3</c:v>
                      </c:pt>
                      <c:pt idx="3721">
                        <c:v>-1.1234861162058899E-3</c:v>
                      </c:pt>
                      <c:pt idx="3722">
                        <c:v>-1.1582613553688199E-3</c:v>
                      </c:pt>
                      <c:pt idx="3723">
                        <c:v>-1.1979561590725501E-3</c:v>
                      </c:pt>
                      <c:pt idx="3724">
                        <c:v>-1.24003883721875E-3</c:v>
                      </c:pt>
                      <c:pt idx="3725">
                        <c:v>-1.2821778441228699E-3</c:v>
                      </c:pt>
                      <c:pt idx="3726">
                        <c:v>-1.3222860157709401E-3</c:v>
                      </c:pt>
                      <c:pt idx="3727">
                        <c:v>-1.3586598361898E-3</c:v>
                      </c:pt>
                      <c:pt idx="3728">
                        <c:v>-1.3899547593665799E-3</c:v>
                      </c:pt>
                      <c:pt idx="3729">
                        <c:v>-1.41514707530345E-3</c:v>
                      </c:pt>
                      <c:pt idx="3730">
                        <c:v>-1.4335933145525101E-3</c:v>
                      </c:pt>
                      <c:pt idx="3731">
                        <c:v>-1.4448552411002701E-3</c:v>
                      </c:pt>
                      <c:pt idx="3732">
                        <c:v>-1.4487638037880401E-3</c:v>
                      </c:pt>
                      <c:pt idx="3733">
                        <c:v>-1.4454207656608401E-3</c:v>
                      </c:pt>
                      <c:pt idx="3734">
                        <c:v>-1.43521782224202E-3</c:v>
                      </c:pt>
                      <c:pt idx="3735">
                        <c:v>-1.4187403224682801E-3</c:v>
                      </c:pt>
                      <c:pt idx="3736">
                        <c:v>-1.3968542713688401E-3</c:v>
                      </c:pt>
                      <c:pt idx="3737">
                        <c:v>-1.3705863552918301E-3</c:v>
                      </c:pt>
                      <c:pt idx="3738">
                        <c:v>-1.34101882762679E-3</c:v>
                      </c:pt>
                      <c:pt idx="3739">
                        <c:v>-1.30918453472214E-3</c:v>
                      </c:pt>
                      <c:pt idx="3740">
                        <c:v>-1.2759554619990901E-3</c:v>
                      </c:pt>
                      <c:pt idx="3741">
                        <c:v>-1.2420102858047501E-3</c:v>
                      </c:pt>
                      <c:pt idx="3742">
                        <c:v>-1.20779480039627E-3</c:v>
                      </c:pt>
                      <c:pt idx="3743">
                        <c:v>-1.1735944810474599E-3</c:v>
                      </c:pt>
                      <c:pt idx="3744">
                        <c:v>-1.1396309321567699E-3</c:v>
                      </c:pt>
                      <c:pt idx="3745">
                        <c:v>-1.1062424486770501E-3</c:v>
                      </c:pt>
                      <c:pt idx="3746">
                        <c:v>-1.0739962715473801E-3</c:v>
                      </c:pt>
                      <c:pt idx="3747">
                        <c:v>-1.04361819579641E-3</c:v>
                      </c:pt>
                      <c:pt idx="3748">
                        <c:v>-1.01617683074965E-3</c:v>
                      </c:pt>
                      <c:pt idx="3749">
                        <c:v>-9.9292302911458893E-4</c:v>
                      </c:pt>
                      <c:pt idx="3750">
                        <c:v>-9.7514458256087102E-4</c:v>
                      </c:pt>
                      <c:pt idx="3751">
                        <c:v>-9.6405802848562505E-4</c:v>
                      </c:pt>
                      <c:pt idx="3752">
                        <c:v>-9.6029522557508499E-4</c:v>
                      </c:pt>
                      <c:pt idx="3753">
                        <c:v>-9.6395389848867705E-4</c:v>
                      </c:pt>
                      <c:pt idx="3754">
                        <c:v>-9.7454115650351305E-4</c:v>
                      </c:pt>
                      <c:pt idx="3755">
                        <c:v>-9.9095530077831801E-4</c:v>
                      </c:pt>
                      <c:pt idx="3756">
                        <c:v>-1.0115287340931099E-3</c:v>
                      </c:pt>
                      <c:pt idx="3757">
                        <c:v>-1.0343325013398099E-3</c:v>
                      </c:pt>
                      <c:pt idx="3758">
                        <c:v>-1.0574285203051701E-3</c:v>
                      </c:pt>
                      <c:pt idx="3759">
                        <c:v>-1.0791262199540399E-3</c:v>
                      </c:pt>
                      <c:pt idx="3760">
                        <c:v>-1.0982315794937599E-3</c:v>
                      </c:pt>
                      <c:pt idx="3761">
                        <c:v>-1.11417800718371E-3</c:v>
                      </c:pt>
                      <c:pt idx="3762">
                        <c:v>-1.12706138725755E-3</c:v>
                      </c:pt>
                      <c:pt idx="3763">
                        <c:v>-1.1375501713290501E-3</c:v>
                      </c:pt>
                      <c:pt idx="3764">
                        <c:v>-1.1467246297278699E-3</c:v>
                      </c:pt>
                      <c:pt idx="3765">
                        <c:v>-1.1558891366646299E-3</c:v>
                      </c:pt>
                      <c:pt idx="3766">
                        <c:v>-1.16634424494629E-3</c:v>
                      </c:pt>
                      <c:pt idx="3767">
                        <c:v>-1.1792079462204399E-3</c:v>
                      </c:pt>
                      <c:pt idx="3768">
                        <c:v>-1.1952624491828299E-3</c:v>
                      </c:pt>
                      <c:pt idx="3769">
                        <c:v>-1.2148947380703E-3</c:v>
                      </c:pt>
                      <c:pt idx="3770">
                        <c:v>-1.23807581232834E-3</c:v>
                      </c:pt>
                      <c:pt idx="3771">
                        <c:v>-1.2645050504644299E-3</c:v>
                      </c:pt>
                      <c:pt idx="3772">
                        <c:v>-1.29365214840783E-3</c:v>
                      </c:pt>
                      <c:pt idx="3773">
                        <c:v>-1.3247609417032799E-3</c:v>
                      </c:pt>
                      <c:pt idx="3774">
                        <c:v>-1.3571140645600699E-3</c:v>
                      </c:pt>
                      <c:pt idx="3775">
                        <c:v>-1.3900193752024901E-3</c:v>
                      </c:pt>
                      <c:pt idx="3776">
                        <c:v>-1.4228781044381201E-3</c:v>
                      </c:pt>
                      <c:pt idx="3777">
                        <c:v>-1.45512986226277E-3</c:v>
                      </c:pt>
                      <c:pt idx="3778">
                        <c:v>-1.4863256514234301E-3</c:v>
                      </c:pt>
                      <c:pt idx="3779">
                        <c:v>-1.5158920767425099E-3</c:v>
                      </c:pt>
                      <c:pt idx="3780">
                        <c:v>-1.54323628719188E-3</c:v>
                      </c:pt>
                      <c:pt idx="3781">
                        <c:v>-1.5677347865742E-3</c:v>
                      </c:pt>
                      <c:pt idx="3782">
                        <c:v>-1.58877425289503E-3</c:v>
                      </c:pt>
                      <c:pt idx="3783">
                        <c:v>-1.6057498706265E-3</c:v>
                      </c:pt>
                      <c:pt idx="3784">
                        <c:v>-1.61819543550829E-3</c:v>
                      </c:pt>
                      <c:pt idx="3785">
                        <c:v>-1.6258486679294199E-3</c:v>
                      </c:pt>
                      <c:pt idx="3786">
                        <c:v>-1.62870152932238E-3</c:v>
                      </c:pt>
                      <c:pt idx="3787">
                        <c:v>-1.62686367260612E-3</c:v>
                      </c:pt>
                      <c:pt idx="3788">
                        <c:v>-1.62061718946324E-3</c:v>
                      </c:pt>
                      <c:pt idx="3789">
                        <c:v>-1.6102617729541601E-3</c:v>
                      </c:pt>
                      <c:pt idx="3790">
                        <c:v>-1.59600043145183E-3</c:v>
                      </c:pt>
                      <c:pt idx="3791">
                        <c:v>-1.5777723924537701E-3</c:v>
                      </c:pt>
                      <c:pt idx="3792">
                        <c:v>-1.5551610899060301E-3</c:v>
                      </c:pt>
                      <c:pt idx="3793">
                        <c:v>-1.5274375534149399E-3</c:v>
                      </c:pt>
                      <c:pt idx="3794">
                        <c:v>-1.4934645913724301E-3</c:v>
                      </c:pt>
                      <c:pt idx="3795">
                        <c:v>-1.4519342096700101E-3</c:v>
                      </c:pt>
                      <c:pt idx="3796">
                        <c:v>-1.4015970026285999E-3</c:v>
                      </c:pt>
                      <c:pt idx="3797">
                        <c:v>-1.34143871565399E-3</c:v>
                      </c:pt>
                      <c:pt idx="3798">
                        <c:v>-1.2710039801932401E-3</c:v>
                      </c:pt>
                      <c:pt idx="3799">
                        <c:v>-1.1905555858343199E-3</c:v>
                      </c:pt>
                      <c:pt idx="3800">
                        <c:v>-1.10117108020044E-3</c:v>
                      </c:pt>
                      <c:pt idx="3801">
                        <c:v>-1.00469566627078E-3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1CBF-4D76-9ECC-B86C4AEFB210}"/>
                  </c:ext>
                </c:extLst>
              </c15:ser>
            </c15:filteredScatterSeries>
            <c15:filteredScatterSeries>
              <c15:ser>
                <c:idx val="8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increase'!$E$1</c15:sqref>
                        </c15:formulaRef>
                      </c:ext>
                    </c:extLst>
                    <c:strCache>
                      <c:ptCount val="1"/>
                      <c:pt idx="0">
                        <c:v>UV</c:v>
                      </c:pt>
                    </c:strCache>
                  </c:strRef>
                </c:tx>
                <c:spPr>
                  <a:ln>
                    <a:solidFill>
                      <a:srgbClr val="7030A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increase'!$D$2:$D$6105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0</c:v>
                      </c:pt>
                      <c:pt idx="1">
                        <c:v>6.5518267122686999E-3</c:v>
                      </c:pt>
                      <c:pt idx="2">
                        <c:v>1.31036534245374E-2</c:v>
                      </c:pt>
                      <c:pt idx="3">
                        <c:v>1.9655480136806101E-2</c:v>
                      </c:pt>
                      <c:pt idx="4">
                        <c:v>2.62073068490748E-2</c:v>
                      </c:pt>
                      <c:pt idx="5">
                        <c:v>3.2759133561343502E-2</c:v>
                      </c:pt>
                      <c:pt idx="6">
                        <c:v>3.9310960273612201E-2</c:v>
                      </c:pt>
                      <c:pt idx="7">
                        <c:v>4.58627869858809E-2</c:v>
                      </c:pt>
                      <c:pt idx="8">
                        <c:v>5.2414613698149599E-2</c:v>
                      </c:pt>
                      <c:pt idx="9">
                        <c:v>5.8966440410418298E-2</c:v>
                      </c:pt>
                      <c:pt idx="10">
                        <c:v>6.5518267122687004E-2</c:v>
                      </c:pt>
                      <c:pt idx="11">
                        <c:v>7.2070093834955704E-2</c:v>
                      </c:pt>
                      <c:pt idx="12">
                        <c:v>7.8621920547224403E-2</c:v>
                      </c:pt>
                      <c:pt idx="13">
                        <c:v>8.5173747259493102E-2</c:v>
                      </c:pt>
                      <c:pt idx="14">
                        <c:v>9.1725573971761801E-2</c:v>
                      </c:pt>
                      <c:pt idx="15">
                        <c:v>9.82774006840305E-2</c:v>
                      </c:pt>
                      <c:pt idx="16">
                        <c:v>0.104829227396299</c:v>
                      </c:pt>
                      <c:pt idx="17">
                        <c:v>0.111381054108568</c:v>
                      </c:pt>
                      <c:pt idx="18">
                        <c:v>0.117932880820837</c:v>
                      </c:pt>
                      <c:pt idx="19">
                        <c:v>0.124484707533105</c:v>
                      </c:pt>
                      <c:pt idx="20">
                        <c:v>0.13103653424537401</c:v>
                      </c:pt>
                      <c:pt idx="21">
                        <c:v>0.13758836095764301</c:v>
                      </c:pt>
                      <c:pt idx="22">
                        <c:v>0.14414018766991099</c:v>
                      </c:pt>
                      <c:pt idx="23">
                        <c:v>0.15069201438218</c:v>
                      </c:pt>
                      <c:pt idx="24">
                        <c:v>0.157243841094449</c:v>
                      </c:pt>
                      <c:pt idx="25">
                        <c:v>0.163795667806718</c:v>
                      </c:pt>
                      <c:pt idx="26">
                        <c:v>0.17034749451898601</c:v>
                      </c:pt>
                      <c:pt idx="27">
                        <c:v>0.17689932123125501</c:v>
                      </c:pt>
                      <c:pt idx="28">
                        <c:v>0.18345114794352399</c:v>
                      </c:pt>
                      <c:pt idx="29">
                        <c:v>0.190002974655792</c:v>
                      </c:pt>
                      <c:pt idx="30">
                        <c:v>0.196554801368061</c:v>
                      </c:pt>
                      <c:pt idx="31">
                        <c:v>0.20310662808033</c:v>
                      </c:pt>
                      <c:pt idx="32">
                        <c:v>0.20965845479259801</c:v>
                      </c:pt>
                      <c:pt idx="33">
                        <c:v>0.21621028150486701</c:v>
                      </c:pt>
                      <c:pt idx="34">
                        <c:v>0.22276210821713599</c:v>
                      </c:pt>
                      <c:pt idx="35">
                        <c:v>0.22931393492940499</c:v>
                      </c:pt>
                      <c:pt idx="36">
                        <c:v>0.235865761641673</c:v>
                      </c:pt>
                      <c:pt idx="37">
                        <c:v>0.242417588353942</c:v>
                      </c:pt>
                      <c:pt idx="38">
                        <c:v>0.24896941506621101</c:v>
                      </c:pt>
                      <c:pt idx="39">
                        <c:v>0.25552124177847901</c:v>
                      </c:pt>
                      <c:pt idx="40">
                        <c:v>0.26207306849074802</c:v>
                      </c:pt>
                      <c:pt idx="41">
                        <c:v>0.26862489520301702</c:v>
                      </c:pt>
                      <c:pt idx="42">
                        <c:v>0.27517672191528503</c:v>
                      </c:pt>
                      <c:pt idx="43">
                        <c:v>0.28172854862755398</c:v>
                      </c:pt>
                      <c:pt idx="44">
                        <c:v>0.28828037533982298</c:v>
                      </c:pt>
                      <c:pt idx="45">
                        <c:v>0.29483220205209199</c:v>
                      </c:pt>
                      <c:pt idx="46">
                        <c:v>0.30138402876435999</c:v>
                      </c:pt>
                      <c:pt idx="47">
                        <c:v>0.30793585547662899</c:v>
                      </c:pt>
                      <c:pt idx="48">
                        <c:v>0.314487682188898</c:v>
                      </c:pt>
                      <c:pt idx="49">
                        <c:v>0.321039508901166</c:v>
                      </c:pt>
                      <c:pt idx="50">
                        <c:v>0.32759133561343501</c:v>
                      </c:pt>
                      <c:pt idx="51">
                        <c:v>0.33414316232570401</c:v>
                      </c:pt>
                      <c:pt idx="52">
                        <c:v>0.34069498903797202</c:v>
                      </c:pt>
                      <c:pt idx="53">
                        <c:v>0.34724681575024102</c:v>
                      </c:pt>
                      <c:pt idx="54">
                        <c:v>0.35379864246251003</c:v>
                      </c:pt>
                      <c:pt idx="55">
                        <c:v>0.36035046917477898</c:v>
                      </c:pt>
                      <c:pt idx="56">
                        <c:v>0.36690229588704698</c:v>
                      </c:pt>
                      <c:pt idx="57">
                        <c:v>0.37345412259931599</c:v>
                      </c:pt>
                      <c:pt idx="58">
                        <c:v>0.38000594931158499</c:v>
                      </c:pt>
                      <c:pt idx="59">
                        <c:v>0.38655777602385299</c:v>
                      </c:pt>
                      <c:pt idx="60">
                        <c:v>0.393109602736122</c:v>
                      </c:pt>
                      <c:pt idx="61">
                        <c:v>0.399661429448391</c:v>
                      </c:pt>
                      <c:pt idx="62">
                        <c:v>0.40621325616065901</c:v>
                      </c:pt>
                      <c:pt idx="63">
                        <c:v>0.41276508287292801</c:v>
                      </c:pt>
                      <c:pt idx="64">
                        <c:v>0.41931690958519702</c:v>
                      </c:pt>
                      <c:pt idx="65">
                        <c:v>0.42586873629746602</c:v>
                      </c:pt>
                      <c:pt idx="66">
                        <c:v>0.43242056300973403</c:v>
                      </c:pt>
                      <c:pt idx="67">
                        <c:v>0.43897238972200298</c:v>
                      </c:pt>
                      <c:pt idx="68">
                        <c:v>0.44552421643427198</c:v>
                      </c:pt>
                      <c:pt idx="69">
                        <c:v>0.45207604314653999</c:v>
                      </c:pt>
                      <c:pt idx="70">
                        <c:v>0.45862786985880899</c:v>
                      </c:pt>
                      <c:pt idx="71">
                        <c:v>0.46517969657107799</c:v>
                      </c:pt>
                      <c:pt idx="72">
                        <c:v>0.471731523283346</c:v>
                      </c:pt>
                      <c:pt idx="73">
                        <c:v>0.478283349995615</c:v>
                      </c:pt>
                      <c:pt idx="74">
                        <c:v>0.48483517670788401</c:v>
                      </c:pt>
                      <c:pt idx="75">
                        <c:v>0.49138700342015301</c:v>
                      </c:pt>
                      <c:pt idx="76">
                        <c:v>0.49793883013242102</c:v>
                      </c:pt>
                      <c:pt idx="77">
                        <c:v>0.50449065684468997</c:v>
                      </c:pt>
                      <c:pt idx="78">
                        <c:v>0.51104248355695903</c:v>
                      </c:pt>
                      <c:pt idx="79">
                        <c:v>0.51759431026922698</c:v>
                      </c:pt>
                      <c:pt idx="80">
                        <c:v>0.52414613698149604</c:v>
                      </c:pt>
                      <c:pt idx="81">
                        <c:v>0.53069796369376498</c:v>
                      </c:pt>
                      <c:pt idx="82">
                        <c:v>0.53724979040603305</c:v>
                      </c:pt>
                      <c:pt idx="83">
                        <c:v>0.54380161711830199</c:v>
                      </c:pt>
                      <c:pt idx="84">
                        <c:v>0.55035344383057105</c:v>
                      </c:pt>
                      <c:pt idx="85">
                        <c:v>0.55690527054284</c:v>
                      </c:pt>
                      <c:pt idx="86">
                        <c:v>0.56345709725510795</c:v>
                      </c:pt>
                      <c:pt idx="87">
                        <c:v>0.57000892396737701</c:v>
                      </c:pt>
                      <c:pt idx="88">
                        <c:v>0.57656075067964596</c:v>
                      </c:pt>
                      <c:pt idx="89">
                        <c:v>0.58311257739191402</c:v>
                      </c:pt>
                      <c:pt idx="90">
                        <c:v>0.58966440410418297</c:v>
                      </c:pt>
                      <c:pt idx="91">
                        <c:v>0.59621623081645203</c:v>
                      </c:pt>
                      <c:pt idx="92">
                        <c:v>0.60276805752872098</c:v>
                      </c:pt>
                      <c:pt idx="93">
                        <c:v>0.60931988424098904</c:v>
                      </c:pt>
                      <c:pt idx="94">
                        <c:v>0.61587171095325799</c:v>
                      </c:pt>
                      <c:pt idx="95">
                        <c:v>0.62242353766552705</c:v>
                      </c:pt>
                      <c:pt idx="96">
                        <c:v>0.628975364377795</c:v>
                      </c:pt>
                      <c:pt idx="97">
                        <c:v>0.63552719109006395</c:v>
                      </c:pt>
                      <c:pt idx="98">
                        <c:v>0.64207901780233301</c:v>
                      </c:pt>
                      <c:pt idx="99">
                        <c:v>0.64863084451460096</c:v>
                      </c:pt>
                      <c:pt idx="100">
                        <c:v>0.65518267122687002</c:v>
                      </c:pt>
                      <c:pt idx="101">
                        <c:v>0.66173449793913897</c:v>
                      </c:pt>
                      <c:pt idx="102">
                        <c:v>0.66828632465140703</c:v>
                      </c:pt>
                      <c:pt idx="103">
                        <c:v>0.67483815136367598</c:v>
                      </c:pt>
                      <c:pt idx="104">
                        <c:v>0.68138997807594504</c:v>
                      </c:pt>
                      <c:pt idx="105">
                        <c:v>0.68794180478821398</c:v>
                      </c:pt>
                      <c:pt idx="106">
                        <c:v>0.69449363150048204</c:v>
                      </c:pt>
                      <c:pt idx="107">
                        <c:v>0.70104545821275099</c:v>
                      </c:pt>
                      <c:pt idx="108">
                        <c:v>0.70759728492502005</c:v>
                      </c:pt>
                      <c:pt idx="109">
                        <c:v>0.714149111637288</c:v>
                      </c:pt>
                      <c:pt idx="110">
                        <c:v>0.72070093834955695</c:v>
                      </c:pt>
                      <c:pt idx="111">
                        <c:v>0.72725276506182601</c:v>
                      </c:pt>
                      <c:pt idx="112">
                        <c:v>0.73380459177409396</c:v>
                      </c:pt>
                      <c:pt idx="113">
                        <c:v>0.74035641848636302</c:v>
                      </c:pt>
                      <c:pt idx="114">
                        <c:v>0.74690824519863197</c:v>
                      </c:pt>
                      <c:pt idx="115">
                        <c:v>0.75346007191090103</c:v>
                      </c:pt>
                      <c:pt idx="116">
                        <c:v>0.76001189862316898</c:v>
                      </c:pt>
                      <c:pt idx="117">
                        <c:v>0.76656372533543804</c:v>
                      </c:pt>
                      <c:pt idx="118">
                        <c:v>0.77311555204770699</c:v>
                      </c:pt>
                      <c:pt idx="119">
                        <c:v>0.77966737875997505</c:v>
                      </c:pt>
                      <c:pt idx="120">
                        <c:v>0.786219205472244</c:v>
                      </c:pt>
                      <c:pt idx="121">
                        <c:v>0.79277103218451295</c:v>
                      </c:pt>
                      <c:pt idx="122">
                        <c:v>0.79932285889678101</c:v>
                      </c:pt>
                      <c:pt idx="123">
                        <c:v>0.80587468560904996</c:v>
                      </c:pt>
                      <c:pt idx="124">
                        <c:v>0.81242651232131902</c:v>
                      </c:pt>
                      <c:pt idx="125">
                        <c:v>0.81897833903358797</c:v>
                      </c:pt>
                      <c:pt idx="126">
                        <c:v>0.82553016574585603</c:v>
                      </c:pt>
                      <c:pt idx="127">
                        <c:v>0.83208199245812497</c:v>
                      </c:pt>
                      <c:pt idx="128">
                        <c:v>0.83863381917039403</c:v>
                      </c:pt>
                      <c:pt idx="129">
                        <c:v>0.84518564588266198</c:v>
                      </c:pt>
                      <c:pt idx="130">
                        <c:v>0.85173747259493104</c:v>
                      </c:pt>
                      <c:pt idx="131">
                        <c:v>0.85828929930719999</c:v>
                      </c:pt>
                      <c:pt idx="132">
                        <c:v>0.86484112601946905</c:v>
                      </c:pt>
                      <c:pt idx="133">
                        <c:v>0.871392952731737</c:v>
                      </c:pt>
                      <c:pt idx="134">
                        <c:v>0.87794477944400595</c:v>
                      </c:pt>
                      <c:pt idx="135">
                        <c:v>0.88449660615627501</c:v>
                      </c:pt>
                      <c:pt idx="136">
                        <c:v>0.89104843286854296</c:v>
                      </c:pt>
                      <c:pt idx="137">
                        <c:v>0.89760025958081202</c:v>
                      </c:pt>
                      <c:pt idx="138">
                        <c:v>0.90415208629308097</c:v>
                      </c:pt>
                      <c:pt idx="139">
                        <c:v>0.91070391300534903</c:v>
                      </c:pt>
                      <c:pt idx="140">
                        <c:v>0.91725573971761798</c:v>
                      </c:pt>
                      <c:pt idx="141">
                        <c:v>0.92380756642988704</c:v>
                      </c:pt>
                      <c:pt idx="142">
                        <c:v>0.93035939314215499</c:v>
                      </c:pt>
                      <c:pt idx="143">
                        <c:v>0.93691121985442405</c:v>
                      </c:pt>
                      <c:pt idx="144">
                        <c:v>0.943463046566693</c:v>
                      </c:pt>
                      <c:pt idx="145">
                        <c:v>0.95001487327896195</c:v>
                      </c:pt>
                      <c:pt idx="146">
                        <c:v>0.95656669999123001</c:v>
                      </c:pt>
                      <c:pt idx="147">
                        <c:v>0.96311852670349896</c:v>
                      </c:pt>
                      <c:pt idx="148">
                        <c:v>0.96967035341576802</c:v>
                      </c:pt>
                      <c:pt idx="149">
                        <c:v>0.97622218012803597</c:v>
                      </c:pt>
                      <c:pt idx="150">
                        <c:v>0.98277400684030503</c:v>
                      </c:pt>
                      <c:pt idx="151">
                        <c:v>0.98932583355257397</c:v>
                      </c:pt>
                      <c:pt idx="152">
                        <c:v>0.99587766026484204</c:v>
                      </c:pt>
                      <c:pt idx="153">
                        <c:v>1.00242948697711</c:v>
                      </c:pt>
                      <c:pt idx="154">
                        <c:v>1.0089813136893799</c:v>
                      </c:pt>
                      <c:pt idx="155">
                        <c:v>1.0155331404016501</c:v>
                      </c:pt>
                      <c:pt idx="156">
                        <c:v>1.0220849671139201</c:v>
                      </c:pt>
                      <c:pt idx="157">
                        <c:v>1.02863679382619</c:v>
                      </c:pt>
                      <c:pt idx="158">
                        <c:v>1.03518862053845</c:v>
                      </c:pt>
                      <c:pt idx="159">
                        <c:v>1.0417404472507199</c:v>
                      </c:pt>
                      <c:pt idx="160">
                        <c:v>1.0482922739629901</c:v>
                      </c:pt>
                      <c:pt idx="161">
                        <c:v>1.05484410067526</c:v>
                      </c:pt>
                      <c:pt idx="162">
                        <c:v>1.06139592738753</c:v>
                      </c:pt>
                      <c:pt idx="163">
                        <c:v>1.0679477540997999</c:v>
                      </c:pt>
                      <c:pt idx="164">
                        <c:v>1.0744995808120701</c:v>
                      </c:pt>
                      <c:pt idx="165">
                        <c:v>1.08105140752434</c:v>
                      </c:pt>
                      <c:pt idx="166">
                        <c:v>1.0876032342366</c:v>
                      </c:pt>
                      <c:pt idx="167">
                        <c:v>1.0941550609488699</c:v>
                      </c:pt>
                      <c:pt idx="168">
                        <c:v>1.1007068876611401</c:v>
                      </c:pt>
                      <c:pt idx="169">
                        <c:v>1.1072587143734101</c:v>
                      </c:pt>
                      <c:pt idx="170">
                        <c:v>1.11381054108568</c:v>
                      </c:pt>
                      <c:pt idx="171">
                        <c:v>1.12036236779795</c:v>
                      </c:pt>
                      <c:pt idx="172">
                        <c:v>1.1269141945102199</c:v>
                      </c:pt>
                      <c:pt idx="173">
                        <c:v>1.1334660212224901</c:v>
                      </c:pt>
                      <c:pt idx="174">
                        <c:v>1.14001784793475</c:v>
                      </c:pt>
                      <c:pt idx="175">
                        <c:v>1.14656967464702</c:v>
                      </c:pt>
                      <c:pt idx="176">
                        <c:v>1.1531215013592899</c:v>
                      </c:pt>
                      <c:pt idx="177">
                        <c:v>1.1596733280715601</c:v>
                      </c:pt>
                      <c:pt idx="178">
                        <c:v>1.16622515478383</c:v>
                      </c:pt>
                      <c:pt idx="179">
                        <c:v>1.1727769814961</c:v>
                      </c:pt>
                      <c:pt idx="180">
                        <c:v>1.1793288082083699</c:v>
                      </c:pt>
                      <c:pt idx="181">
                        <c:v>1.1858806349206401</c:v>
                      </c:pt>
                      <c:pt idx="182">
                        <c:v>1.1924324616329001</c:v>
                      </c:pt>
                      <c:pt idx="183">
                        <c:v>1.19898428834517</c:v>
                      </c:pt>
                      <c:pt idx="184">
                        <c:v>1.20553611505744</c:v>
                      </c:pt>
                      <c:pt idx="185">
                        <c:v>1.2120879417697099</c:v>
                      </c:pt>
                      <c:pt idx="186">
                        <c:v>1.2186397684819801</c:v>
                      </c:pt>
                      <c:pt idx="187">
                        <c:v>1.22519159519425</c:v>
                      </c:pt>
                      <c:pt idx="188">
                        <c:v>1.23174342190652</c:v>
                      </c:pt>
                      <c:pt idx="189">
                        <c:v>1.2382952486187799</c:v>
                      </c:pt>
                      <c:pt idx="190">
                        <c:v>1.2448470753310501</c:v>
                      </c:pt>
                      <c:pt idx="191">
                        <c:v>1.25139890204332</c:v>
                      </c:pt>
                      <c:pt idx="192">
                        <c:v>1.25795072875559</c:v>
                      </c:pt>
                      <c:pt idx="193">
                        <c:v>1.2645025554678599</c:v>
                      </c:pt>
                      <c:pt idx="194">
                        <c:v>1.2710543821801299</c:v>
                      </c:pt>
                      <c:pt idx="195">
                        <c:v>1.2776062088924001</c:v>
                      </c:pt>
                      <c:pt idx="196">
                        <c:v>1.28415803560467</c:v>
                      </c:pt>
                      <c:pt idx="197">
                        <c:v>1.29070986231693</c:v>
                      </c:pt>
                      <c:pt idx="198">
                        <c:v>1.2972616890291999</c:v>
                      </c:pt>
                      <c:pt idx="199">
                        <c:v>1.3038135157414701</c:v>
                      </c:pt>
                      <c:pt idx="200">
                        <c:v>1.31036534245374</c:v>
                      </c:pt>
                      <c:pt idx="201">
                        <c:v>1.31691716916601</c:v>
                      </c:pt>
                      <c:pt idx="202">
                        <c:v>1.3234689958782799</c:v>
                      </c:pt>
                      <c:pt idx="203">
                        <c:v>1.3300208225905501</c:v>
                      </c:pt>
                      <c:pt idx="204">
                        <c:v>1.3365726493028101</c:v>
                      </c:pt>
                      <c:pt idx="205">
                        <c:v>1.34312447601508</c:v>
                      </c:pt>
                      <c:pt idx="206">
                        <c:v>1.34967630272735</c:v>
                      </c:pt>
                      <c:pt idx="207">
                        <c:v>1.3562281294396199</c:v>
                      </c:pt>
                      <c:pt idx="208">
                        <c:v>1.3627799561518901</c:v>
                      </c:pt>
                      <c:pt idx="209">
                        <c:v>1.36933178286416</c:v>
                      </c:pt>
                      <c:pt idx="210">
                        <c:v>1.37588360957643</c:v>
                      </c:pt>
                      <c:pt idx="211">
                        <c:v>1.3824354362886999</c:v>
                      </c:pt>
                      <c:pt idx="212">
                        <c:v>1.3889872630009601</c:v>
                      </c:pt>
                      <c:pt idx="213">
                        <c:v>1.39553908971323</c:v>
                      </c:pt>
                      <c:pt idx="214">
                        <c:v>1.4020909164255</c:v>
                      </c:pt>
                      <c:pt idx="215">
                        <c:v>1.4086427431377699</c:v>
                      </c:pt>
                      <c:pt idx="216">
                        <c:v>1.4151945698500401</c:v>
                      </c:pt>
                      <c:pt idx="217">
                        <c:v>1.4217463965623101</c:v>
                      </c:pt>
                      <c:pt idx="218">
                        <c:v>1.42829822327458</c:v>
                      </c:pt>
                      <c:pt idx="219">
                        <c:v>1.43485004998685</c:v>
                      </c:pt>
                      <c:pt idx="220">
                        <c:v>1.4414018766991099</c:v>
                      </c:pt>
                      <c:pt idx="221">
                        <c:v>1.4479537034113801</c:v>
                      </c:pt>
                      <c:pt idx="222">
                        <c:v>1.45450553012365</c:v>
                      </c:pt>
                      <c:pt idx="223">
                        <c:v>1.46105735683592</c:v>
                      </c:pt>
                      <c:pt idx="224">
                        <c:v>1.4676091835481899</c:v>
                      </c:pt>
                      <c:pt idx="225">
                        <c:v>1.4741610102604601</c:v>
                      </c:pt>
                      <c:pt idx="226">
                        <c:v>1.48071283697273</c:v>
                      </c:pt>
                      <c:pt idx="227">
                        <c:v>1.487264663685</c:v>
                      </c:pt>
                      <c:pt idx="228">
                        <c:v>1.4938164903972599</c:v>
                      </c:pt>
                      <c:pt idx="229">
                        <c:v>1.5003683171095299</c:v>
                      </c:pt>
                      <c:pt idx="230">
                        <c:v>1.5069201438218001</c:v>
                      </c:pt>
                      <c:pt idx="231">
                        <c:v>1.51347197053407</c:v>
                      </c:pt>
                      <c:pt idx="232">
                        <c:v>1.52002379724634</c:v>
                      </c:pt>
                      <c:pt idx="233">
                        <c:v>1.5265756239586099</c:v>
                      </c:pt>
                      <c:pt idx="234">
                        <c:v>1.5331274506708801</c:v>
                      </c:pt>
                      <c:pt idx="235">
                        <c:v>1.53967927738314</c:v>
                      </c:pt>
                      <c:pt idx="236">
                        <c:v>1.54623110409541</c:v>
                      </c:pt>
                      <c:pt idx="237">
                        <c:v>1.5527829308076799</c:v>
                      </c:pt>
                      <c:pt idx="238">
                        <c:v>1.5593347575199501</c:v>
                      </c:pt>
                      <c:pt idx="239">
                        <c:v>1.56588658423222</c:v>
                      </c:pt>
                      <c:pt idx="240">
                        <c:v>1.57243841094449</c:v>
                      </c:pt>
                      <c:pt idx="241">
                        <c:v>1.5789902376567599</c:v>
                      </c:pt>
                      <c:pt idx="242">
                        <c:v>1.5855420643690299</c:v>
                      </c:pt>
                      <c:pt idx="243">
                        <c:v>1.5920938910812901</c:v>
                      </c:pt>
                      <c:pt idx="244">
                        <c:v>1.59864571779356</c:v>
                      </c:pt>
                      <c:pt idx="245">
                        <c:v>1.60519754450583</c:v>
                      </c:pt>
                      <c:pt idx="246">
                        <c:v>1.6117493712180999</c:v>
                      </c:pt>
                      <c:pt idx="247">
                        <c:v>1.6183011979303701</c:v>
                      </c:pt>
                      <c:pt idx="248">
                        <c:v>1.62485302464264</c:v>
                      </c:pt>
                      <c:pt idx="249">
                        <c:v>1.63140485135491</c:v>
                      </c:pt>
                      <c:pt idx="250">
                        <c:v>1.6379566780671799</c:v>
                      </c:pt>
                      <c:pt idx="251">
                        <c:v>1.6445085047794401</c:v>
                      </c:pt>
                      <c:pt idx="252">
                        <c:v>1.6510603314917101</c:v>
                      </c:pt>
                      <c:pt idx="253">
                        <c:v>1.65761215820398</c:v>
                      </c:pt>
                      <c:pt idx="254">
                        <c:v>1.6641639849162499</c:v>
                      </c:pt>
                      <c:pt idx="255">
                        <c:v>1.6707158116285199</c:v>
                      </c:pt>
                      <c:pt idx="256">
                        <c:v>1.6772676383407901</c:v>
                      </c:pt>
                      <c:pt idx="257">
                        <c:v>1.68381946505306</c:v>
                      </c:pt>
                      <c:pt idx="258">
                        <c:v>1.69037129176532</c:v>
                      </c:pt>
                      <c:pt idx="259">
                        <c:v>1.6969231184775899</c:v>
                      </c:pt>
                      <c:pt idx="260">
                        <c:v>1.7034749451898601</c:v>
                      </c:pt>
                      <c:pt idx="261">
                        <c:v>1.71002677190213</c:v>
                      </c:pt>
                      <c:pt idx="262">
                        <c:v>1.7165785986144</c:v>
                      </c:pt>
                      <c:pt idx="263">
                        <c:v>1.7231304253266699</c:v>
                      </c:pt>
                      <c:pt idx="264">
                        <c:v>1.7296822520389401</c:v>
                      </c:pt>
                      <c:pt idx="265">
                        <c:v>1.7362340787512101</c:v>
                      </c:pt>
                      <c:pt idx="266">
                        <c:v>1.74278590546347</c:v>
                      </c:pt>
                      <c:pt idx="267">
                        <c:v>1.74933773217574</c:v>
                      </c:pt>
                      <c:pt idx="268">
                        <c:v>1.7558895588880099</c:v>
                      </c:pt>
                      <c:pt idx="269">
                        <c:v>1.7624413856002801</c:v>
                      </c:pt>
                      <c:pt idx="270">
                        <c:v>1.76899321231255</c:v>
                      </c:pt>
                      <c:pt idx="271">
                        <c:v>1.77554503902482</c:v>
                      </c:pt>
                      <c:pt idx="272">
                        <c:v>1.7820968657370899</c:v>
                      </c:pt>
                      <c:pt idx="273">
                        <c:v>1.7886486924493601</c:v>
                      </c:pt>
                      <c:pt idx="274">
                        <c:v>1.79520051916162</c:v>
                      </c:pt>
                      <c:pt idx="275">
                        <c:v>1.80175234587389</c:v>
                      </c:pt>
                      <c:pt idx="276">
                        <c:v>1.8083041725861599</c:v>
                      </c:pt>
                      <c:pt idx="277">
                        <c:v>1.8148559992984299</c:v>
                      </c:pt>
                      <c:pt idx="278">
                        <c:v>1.8214078260107001</c:v>
                      </c:pt>
                      <c:pt idx="279">
                        <c:v>1.82795965272297</c:v>
                      </c:pt>
                      <c:pt idx="280">
                        <c:v>1.83451147943524</c:v>
                      </c:pt>
                      <c:pt idx="281">
                        <c:v>1.8410633061474999</c:v>
                      </c:pt>
                      <c:pt idx="282">
                        <c:v>1.8476151328597701</c:v>
                      </c:pt>
                      <c:pt idx="283">
                        <c:v>1.85416695957204</c:v>
                      </c:pt>
                      <c:pt idx="284">
                        <c:v>1.86071878628431</c:v>
                      </c:pt>
                      <c:pt idx="285">
                        <c:v>1.8672706129965799</c:v>
                      </c:pt>
                      <c:pt idx="286">
                        <c:v>1.8738224397088501</c:v>
                      </c:pt>
                      <c:pt idx="287">
                        <c:v>1.88037426642112</c:v>
                      </c:pt>
                      <c:pt idx="288">
                        <c:v>1.88692609313339</c:v>
                      </c:pt>
                      <c:pt idx="289">
                        <c:v>1.8934779198456499</c:v>
                      </c:pt>
                      <c:pt idx="290">
                        <c:v>1.9000297465579199</c:v>
                      </c:pt>
                      <c:pt idx="291">
                        <c:v>1.9065815732701901</c:v>
                      </c:pt>
                      <c:pt idx="292">
                        <c:v>1.91313339998246</c:v>
                      </c:pt>
                      <c:pt idx="293">
                        <c:v>1.91968522669473</c:v>
                      </c:pt>
                      <c:pt idx="294">
                        <c:v>1.9262370534069999</c:v>
                      </c:pt>
                      <c:pt idx="295">
                        <c:v>1.9327888801192701</c:v>
                      </c:pt>
                      <c:pt idx="296">
                        <c:v>1.93934070683154</c:v>
                      </c:pt>
                      <c:pt idx="297">
                        <c:v>1.9458925335438</c:v>
                      </c:pt>
                      <c:pt idx="298">
                        <c:v>1.9524443602560699</c:v>
                      </c:pt>
                      <c:pt idx="299">
                        <c:v>1.9589961869683401</c:v>
                      </c:pt>
                      <c:pt idx="300">
                        <c:v>1.9655480136806101</c:v>
                      </c:pt>
                      <c:pt idx="301">
                        <c:v>1.97209984039288</c:v>
                      </c:pt>
                      <c:pt idx="302">
                        <c:v>1.9786516671051499</c:v>
                      </c:pt>
                      <c:pt idx="303">
                        <c:v>1.9852034938174199</c:v>
                      </c:pt>
                      <c:pt idx="304">
                        <c:v>1.9917553205296801</c:v>
                      </c:pt>
                      <c:pt idx="305">
                        <c:v>1.99830714724195</c:v>
                      </c:pt>
                      <c:pt idx="306">
                        <c:v>2.00485897395422</c:v>
                      </c:pt>
                      <c:pt idx="307">
                        <c:v>2.0114108006664901</c:v>
                      </c:pt>
                      <c:pt idx="308">
                        <c:v>2.0179626273787599</c:v>
                      </c:pt>
                      <c:pt idx="309">
                        <c:v>2.02451445409103</c:v>
                      </c:pt>
                      <c:pt idx="310">
                        <c:v>2.0310662808033002</c:v>
                      </c:pt>
                      <c:pt idx="311">
                        <c:v>2.0376181075155699</c:v>
                      </c:pt>
                      <c:pt idx="312">
                        <c:v>2.0441699342278299</c:v>
                      </c:pt>
                      <c:pt idx="313">
                        <c:v>2.0507217609401001</c:v>
                      </c:pt>
                      <c:pt idx="314">
                        <c:v>2.0572735876523698</c:v>
                      </c:pt>
                      <c:pt idx="315">
                        <c:v>2.06382541436464</c:v>
                      </c:pt>
                      <c:pt idx="316">
                        <c:v>2.0703772410769101</c:v>
                      </c:pt>
                      <c:pt idx="317">
                        <c:v>2.0769290677891799</c:v>
                      </c:pt>
                      <c:pt idx="318">
                        <c:v>2.08348089450145</c:v>
                      </c:pt>
                      <c:pt idx="319">
                        <c:v>2.0900327212137202</c:v>
                      </c:pt>
                      <c:pt idx="320">
                        <c:v>2.0965845479259801</c:v>
                      </c:pt>
                      <c:pt idx="321">
                        <c:v>2.1031363746382499</c:v>
                      </c:pt>
                      <c:pt idx="322">
                        <c:v>2.10968820135052</c:v>
                      </c:pt>
                      <c:pt idx="323">
                        <c:v>2.1162400280627902</c:v>
                      </c:pt>
                      <c:pt idx="324">
                        <c:v>2.1227918547750599</c:v>
                      </c:pt>
                      <c:pt idx="325">
                        <c:v>2.1293436814873301</c:v>
                      </c:pt>
                      <c:pt idx="326">
                        <c:v>2.1358955081995998</c:v>
                      </c:pt>
                      <c:pt idx="327">
                        <c:v>2.1424473349118598</c:v>
                      </c:pt>
                      <c:pt idx="328">
                        <c:v>2.14899916162413</c:v>
                      </c:pt>
                      <c:pt idx="329">
                        <c:v>2.1555509883364001</c:v>
                      </c:pt>
                      <c:pt idx="330">
                        <c:v>2.1621028150486699</c:v>
                      </c:pt>
                      <c:pt idx="331">
                        <c:v>2.16865464176094</c:v>
                      </c:pt>
                      <c:pt idx="332">
                        <c:v>2.1752064684732102</c:v>
                      </c:pt>
                      <c:pt idx="333">
                        <c:v>2.1817582951854799</c:v>
                      </c:pt>
                      <c:pt idx="334">
                        <c:v>2.1883101218977501</c:v>
                      </c:pt>
                      <c:pt idx="335">
                        <c:v>2.19486194861001</c:v>
                      </c:pt>
                      <c:pt idx="336">
                        <c:v>2.2014137753222802</c:v>
                      </c:pt>
                      <c:pt idx="337">
                        <c:v>2.2079656020345499</c:v>
                      </c:pt>
                      <c:pt idx="338">
                        <c:v>2.2145174287468201</c:v>
                      </c:pt>
                      <c:pt idx="339">
                        <c:v>2.2210692554590898</c:v>
                      </c:pt>
                      <c:pt idx="340">
                        <c:v>2.22762108217136</c:v>
                      </c:pt>
                      <c:pt idx="341">
                        <c:v>2.2341729088836302</c:v>
                      </c:pt>
                      <c:pt idx="342">
                        <c:v>2.2407247355958999</c:v>
                      </c:pt>
                      <c:pt idx="343">
                        <c:v>2.2472765623081599</c:v>
                      </c:pt>
                      <c:pt idx="344">
                        <c:v>2.25382838902043</c:v>
                      </c:pt>
                      <c:pt idx="345">
                        <c:v>2.2603802157327002</c:v>
                      </c:pt>
                      <c:pt idx="346">
                        <c:v>2.2669320424449699</c:v>
                      </c:pt>
                      <c:pt idx="347">
                        <c:v>2.2734838691572401</c:v>
                      </c:pt>
                      <c:pt idx="348">
                        <c:v>2.2800356958695098</c:v>
                      </c:pt>
                      <c:pt idx="349">
                        <c:v>2.28658752258178</c:v>
                      </c:pt>
                      <c:pt idx="350">
                        <c:v>2.2931393492940502</c:v>
                      </c:pt>
                      <c:pt idx="351">
                        <c:v>2.2996911760063101</c:v>
                      </c:pt>
                      <c:pt idx="352">
                        <c:v>2.3062430027185798</c:v>
                      </c:pt>
                      <c:pt idx="353">
                        <c:v>2.31279482943085</c:v>
                      </c:pt>
                      <c:pt idx="354">
                        <c:v>2.3193466561431202</c:v>
                      </c:pt>
                      <c:pt idx="355">
                        <c:v>2.3258984828553899</c:v>
                      </c:pt>
                      <c:pt idx="356">
                        <c:v>2.3324503095676601</c:v>
                      </c:pt>
                      <c:pt idx="357">
                        <c:v>2.3390021362799298</c:v>
                      </c:pt>
                      <c:pt idx="358">
                        <c:v>2.3455539629921902</c:v>
                      </c:pt>
                      <c:pt idx="359">
                        <c:v>2.3521057897044599</c:v>
                      </c:pt>
                      <c:pt idx="360">
                        <c:v>2.3586576164167301</c:v>
                      </c:pt>
                      <c:pt idx="361">
                        <c:v>2.3652094431289998</c:v>
                      </c:pt>
                      <c:pt idx="362">
                        <c:v>2.37176126984127</c:v>
                      </c:pt>
                      <c:pt idx="363">
                        <c:v>2.3783130965535402</c:v>
                      </c:pt>
                      <c:pt idx="364">
                        <c:v>2.3848649232658099</c:v>
                      </c:pt>
                      <c:pt idx="365">
                        <c:v>2.3914167499780801</c:v>
                      </c:pt>
                      <c:pt idx="366">
                        <c:v>2.39796857669034</c:v>
                      </c:pt>
                      <c:pt idx="367">
                        <c:v>2.4045204034026102</c:v>
                      </c:pt>
                      <c:pt idx="368">
                        <c:v>2.4110722301148799</c:v>
                      </c:pt>
                      <c:pt idx="369">
                        <c:v>2.4176240568271501</c:v>
                      </c:pt>
                      <c:pt idx="370">
                        <c:v>2.4241758835394198</c:v>
                      </c:pt>
                      <c:pt idx="371">
                        <c:v>2.43072771025169</c:v>
                      </c:pt>
                      <c:pt idx="372">
                        <c:v>2.4372795369639602</c:v>
                      </c:pt>
                      <c:pt idx="373">
                        <c:v>2.4438313636762299</c:v>
                      </c:pt>
                      <c:pt idx="374">
                        <c:v>2.4503831903884898</c:v>
                      </c:pt>
                      <c:pt idx="375">
                        <c:v>2.45693501710076</c:v>
                      </c:pt>
                      <c:pt idx="376">
                        <c:v>2.4634868438130302</c:v>
                      </c:pt>
                      <c:pt idx="377">
                        <c:v>2.4700386705252999</c:v>
                      </c:pt>
                      <c:pt idx="378">
                        <c:v>2.4765904972375701</c:v>
                      </c:pt>
                      <c:pt idx="379">
                        <c:v>2.4831423239498398</c:v>
                      </c:pt>
                      <c:pt idx="380">
                        <c:v>2.48969415066211</c:v>
                      </c:pt>
                      <c:pt idx="381">
                        <c:v>2.4962459773743801</c:v>
                      </c:pt>
                      <c:pt idx="382">
                        <c:v>2.5027978040866401</c:v>
                      </c:pt>
                      <c:pt idx="383">
                        <c:v>2.5093496307989098</c:v>
                      </c:pt>
                      <c:pt idx="384">
                        <c:v>2.51590145751118</c:v>
                      </c:pt>
                      <c:pt idx="385">
                        <c:v>2.5224532842234502</c:v>
                      </c:pt>
                      <c:pt idx="386">
                        <c:v>2.5290051109357199</c:v>
                      </c:pt>
                      <c:pt idx="387">
                        <c:v>2.5355569376479901</c:v>
                      </c:pt>
                      <c:pt idx="388">
                        <c:v>2.5421087643602598</c:v>
                      </c:pt>
                      <c:pt idx="389">
                        <c:v>2.5486605910725202</c:v>
                      </c:pt>
                      <c:pt idx="390">
                        <c:v>2.5552124177847899</c:v>
                      </c:pt>
                      <c:pt idx="391">
                        <c:v>2.5617642444970601</c:v>
                      </c:pt>
                      <c:pt idx="392">
                        <c:v>2.5683160712093298</c:v>
                      </c:pt>
                      <c:pt idx="393">
                        <c:v>2.5748678979216</c:v>
                      </c:pt>
                      <c:pt idx="394">
                        <c:v>2.5814197246338701</c:v>
                      </c:pt>
                      <c:pt idx="395">
                        <c:v>2.5879715513461399</c:v>
                      </c:pt>
                      <c:pt idx="396">
                        <c:v>2.59452337805841</c:v>
                      </c:pt>
                      <c:pt idx="397">
                        <c:v>2.60107520477067</c:v>
                      </c:pt>
                      <c:pt idx="398">
                        <c:v>2.6076270314829402</c:v>
                      </c:pt>
                      <c:pt idx="399">
                        <c:v>2.6141788581952099</c:v>
                      </c:pt>
                      <c:pt idx="400">
                        <c:v>2.6207306849074801</c:v>
                      </c:pt>
                      <c:pt idx="401">
                        <c:v>2.6272825116197498</c:v>
                      </c:pt>
                      <c:pt idx="402">
                        <c:v>2.63383433833202</c:v>
                      </c:pt>
                      <c:pt idx="403">
                        <c:v>2.6403861650442901</c:v>
                      </c:pt>
                      <c:pt idx="404">
                        <c:v>2.6469379917565599</c:v>
                      </c:pt>
                      <c:pt idx="405">
                        <c:v>2.6534898184688198</c:v>
                      </c:pt>
                      <c:pt idx="406">
                        <c:v>2.66004164518109</c:v>
                      </c:pt>
                      <c:pt idx="407">
                        <c:v>2.6665934718933602</c:v>
                      </c:pt>
                      <c:pt idx="408">
                        <c:v>2.6731452986056299</c:v>
                      </c:pt>
                      <c:pt idx="409">
                        <c:v>2.6796971253179001</c:v>
                      </c:pt>
                      <c:pt idx="410">
                        <c:v>2.6862489520301698</c:v>
                      </c:pt>
                      <c:pt idx="411">
                        <c:v>2.6928007787424399</c:v>
                      </c:pt>
                      <c:pt idx="412">
                        <c:v>2.6993526054546999</c:v>
                      </c:pt>
                      <c:pt idx="413">
                        <c:v>2.7059044321669701</c:v>
                      </c:pt>
                      <c:pt idx="414">
                        <c:v>2.7124562588792398</c:v>
                      </c:pt>
                      <c:pt idx="415">
                        <c:v>2.71900808559151</c:v>
                      </c:pt>
                      <c:pt idx="416">
                        <c:v>2.7255599123037801</c:v>
                      </c:pt>
                      <c:pt idx="417">
                        <c:v>2.7321117390160499</c:v>
                      </c:pt>
                      <c:pt idx="418">
                        <c:v>2.73866356572832</c:v>
                      </c:pt>
                      <c:pt idx="419">
                        <c:v>2.7452153924405902</c:v>
                      </c:pt>
                      <c:pt idx="420">
                        <c:v>2.7517672191528502</c:v>
                      </c:pt>
                      <c:pt idx="421">
                        <c:v>2.7583190458651199</c:v>
                      </c:pt>
                      <c:pt idx="422">
                        <c:v>2.7648708725773901</c:v>
                      </c:pt>
                      <c:pt idx="423">
                        <c:v>2.7714226992896598</c:v>
                      </c:pt>
                      <c:pt idx="424">
                        <c:v>2.77797452600193</c:v>
                      </c:pt>
                      <c:pt idx="425">
                        <c:v>2.7845263527142001</c:v>
                      </c:pt>
                      <c:pt idx="426">
                        <c:v>2.7910781794264699</c:v>
                      </c:pt>
                      <c:pt idx="427">
                        <c:v>2.79763000613874</c:v>
                      </c:pt>
                      <c:pt idx="428">
                        <c:v>2.804181832851</c:v>
                      </c:pt>
                      <c:pt idx="429">
                        <c:v>2.8107336595632701</c:v>
                      </c:pt>
                      <c:pt idx="430">
                        <c:v>2.8172854862755399</c:v>
                      </c:pt>
                      <c:pt idx="431">
                        <c:v>2.82383731298781</c:v>
                      </c:pt>
                      <c:pt idx="432">
                        <c:v>2.8303891397000802</c:v>
                      </c:pt>
                      <c:pt idx="433">
                        <c:v>2.8369409664123499</c:v>
                      </c:pt>
                      <c:pt idx="434">
                        <c:v>2.8434927931246201</c:v>
                      </c:pt>
                      <c:pt idx="435">
                        <c:v>2.8500446198368801</c:v>
                      </c:pt>
                      <c:pt idx="436">
                        <c:v>2.8565964465491498</c:v>
                      </c:pt>
                      <c:pt idx="437">
                        <c:v>2.86314827326142</c:v>
                      </c:pt>
                      <c:pt idx="438">
                        <c:v>2.8697000999736901</c:v>
                      </c:pt>
                      <c:pt idx="439">
                        <c:v>2.8762519266859599</c:v>
                      </c:pt>
                      <c:pt idx="440">
                        <c:v>2.88280375339823</c:v>
                      </c:pt>
                      <c:pt idx="441">
                        <c:v>2.8893555801105002</c:v>
                      </c:pt>
                      <c:pt idx="442">
                        <c:v>2.8959074068227699</c:v>
                      </c:pt>
                      <c:pt idx="443">
                        <c:v>2.9024592335350299</c:v>
                      </c:pt>
                      <c:pt idx="444">
                        <c:v>2.9090110602473001</c:v>
                      </c:pt>
                      <c:pt idx="445">
                        <c:v>2.9155628869595702</c:v>
                      </c:pt>
                      <c:pt idx="446">
                        <c:v>2.9221147136718399</c:v>
                      </c:pt>
                      <c:pt idx="447">
                        <c:v>2.9286665403841101</c:v>
                      </c:pt>
                      <c:pt idx="448">
                        <c:v>2.9352183670963798</c:v>
                      </c:pt>
                      <c:pt idx="449">
                        <c:v>2.94177019380865</c:v>
                      </c:pt>
                      <c:pt idx="450">
                        <c:v>2.9483220205209202</c:v>
                      </c:pt>
                      <c:pt idx="451">
                        <c:v>2.9548738472331801</c:v>
                      </c:pt>
                      <c:pt idx="452">
                        <c:v>2.9614256739454499</c:v>
                      </c:pt>
                      <c:pt idx="453">
                        <c:v>2.96797750065772</c:v>
                      </c:pt>
                      <c:pt idx="454">
                        <c:v>2.9745293273699902</c:v>
                      </c:pt>
                      <c:pt idx="455">
                        <c:v>2.9810811540822599</c:v>
                      </c:pt>
                      <c:pt idx="456">
                        <c:v>2.9876329807945301</c:v>
                      </c:pt>
                      <c:pt idx="457">
                        <c:v>2.9941848075067998</c:v>
                      </c:pt>
                      <c:pt idx="458">
                        <c:v>3.0007366342190598</c:v>
                      </c:pt>
                      <c:pt idx="459">
                        <c:v>3.00728846093133</c:v>
                      </c:pt>
                      <c:pt idx="460">
                        <c:v>3.0138402876436001</c:v>
                      </c:pt>
                      <c:pt idx="461">
                        <c:v>3.0203921143558699</c:v>
                      </c:pt>
                      <c:pt idx="462">
                        <c:v>3.02694394106814</c:v>
                      </c:pt>
                      <c:pt idx="463">
                        <c:v>3.0334957677804102</c:v>
                      </c:pt>
                      <c:pt idx="464">
                        <c:v>3.0400475944926799</c:v>
                      </c:pt>
                      <c:pt idx="465">
                        <c:v>3.0465994212049501</c:v>
                      </c:pt>
                      <c:pt idx="466">
                        <c:v>3.05315124791721</c:v>
                      </c:pt>
                      <c:pt idx="467">
                        <c:v>3.0597030746294802</c:v>
                      </c:pt>
                      <c:pt idx="468">
                        <c:v>3.0662549013417499</c:v>
                      </c:pt>
                      <c:pt idx="469">
                        <c:v>3.0728067280540201</c:v>
                      </c:pt>
                      <c:pt idx="470">
                        <c:v>3.0793585547662898</c:v>
                      </c:pt>
                      <c:pt idx="471">
                        <c:v>3.08591038147856</c:v>
                      </c:pt>
                      <c:pt idx="472">
                        <c:v>3.0924622081908302</c:v>
                      </c:pt>
                      <c:pt idx="473">
                        <c:v>3.0990140349030999</c:v>
                      </c:pt>
                      <c:pt idx="474">
                        <c:v>3.1055658616153599</c:v>
                      </c:pt>
                      <c:pt idx="475">
                        <c:v>3.11211768832763</c:v>
                      </c:pt>
                      <c:pt idx="476">
                        <c:v>3.1186695150399002</c:v>
                      </c:pt>
                      <c:pt idx="477">
                        <c:v>3.1252213417521699</c:v>
                      </c:pt>
                      <c:pt idx="478">
                        <c:v>3.1317731684644401</c:v>
                      </c:pt>
                      <c:pt idx="479">
                        <c:v>3.1383249951767098</c:v>
                      </c:pt>
                      <c:pt idx="480">
                        <c:v>3.14487682188898</c:v>
                      </c:pt>
                      <c:pt idx="481">
                        <c:v>3.1514286486012399</c:v>
                      </c:pt>
                      <c:pt idx="482">
                        <c:v>3.1579804753135101</c:v>
                      </c:pt>
                      <c:pt idx="483">
                        <c:v>3.1645323020257798</c:v>
                      </c:pt>
                      <c:pt idx="484">
                        <c:v>3.17108412873805</c:v>
                      </c:pt>
                      <c:pt idx="485">
                        <c:v>3.1776359554503202</c:v>
                      </c:pt>
                      <c:pt idx="486">
                        <c:v>3.1841877821625899</c:v>
                      </c:pt>
                      <c:pt idx="487">
                        <c:v>3.1907396088748601</c:v>
                      </c:pt>
                      <c:pt idx="488">
                        <c:v>3.1972914355871298</c:v>
                      </c:pt>
                      <c:pt idx="489">
                        <c:v>3.2038432622993902</c:v>
                      </c:pt>
                      <c:pt idx="490">
                        <c:v>3.2103950890116599</c:v>
                      </c:pt>
                      <c:pt idx="491">
                        <c:v>3.2169469157239301</c:v>
                      </c:pt>
                      <c:pt idx="492">
                        <c:v>3.2234987424361998</c:v>
                      </c:pt>
                      <c:pt idx="493">
                        <c:v>3.23005056914847</c:v>
                      </c:pt>
                      <c:pt idx="494">
                        <c:v>3.2366023958607402</c:v>
                      </c:pt>
                      <c:pt idx="495">
                        <c:v>3.2431542225730099</c:v>
                      </c:pt>
                      <c:pt idx="496">
                        <c:v>3.2497060492852801</c:v>
                      </c:pt>
                      <c:pt idx="497">
                        <c:v>3.25625787599754</c:v>
                      </c:pt>
                      <c:pt idx="498">
                        <c:v>3.2628097027098102</c:v>
                      </c:pt>
                      <c:pt idx="499">
                        <c:v>3.2693615294220799</c:v>
                      </c:pt>
                      <c:pt idx="500">
                        <c:v>3.2759133561343501</c:v>
                      </c:pt>
                      <c:pt idx="501">
                        <c:v>3.2824651828466198</c:v>
                      </c:pt>
                      <c:pt idx="502">
                        <c:v>3.28901700955889</c:v>
                      </c:pt>
                      <c:pt idx="503">
                        <c:v>3.2955688362711602</c:v>
                      </c:pt>
                      <c:pt idx="504">
                        <c:v>3.3021206629834299</c:v>
                      </c:pt>
                      <c:pt idx="505">
                        <c:v>3.3086724896956898</c:v>
                      </c:pt>
                      <c:pt idx="506">
                        <c:v>3.31522431640796</c:v>
                      </c:pt>
                      <c:pt idx="507">
                        <c:v>3.3217761431202302</c:v>
                      </c:pt>
                      <c:pt idx="508">
                        <c:v>3.3283279698324999</c:v>
                      </c:pt>
                      <c:pt idx="509">
                        <c:v>3.3348797965447701</c:v>
                      </c:pt>
                      <c:pt idx="510">
                        <c:v>3.3414316232570398</c:v>
                      </c:pt>
                      <c:pt idx="511">
                        <c:v>3.34798344996931</c:v>
                      </c:pt>
                      <c:pt idx="512">
                        <c:v>3.3545352766815801</c:v>
                      </c:pt>
                      <c:pt idx="513">
                        <c:v>3.3610871033938401</c:v>
                      </c:pt>
                      <c:pt idx="514">
                        <c:v>3.3676389301061098</c:v>
                      </c:pt>
                      <c:pt idx="515">
                        <c:v>3.37419075681838</c:v>
                      </c:pt>
                      <c:pt idx="516">
                        <c:v>3.3807425835306502</c:v>
                      </c:pt>
                      <c:pt idx="517">
                        <c:v>3.3872944102429199</c:v>
                      </c:pt>
                      <c:pt idx="518">
                        <c:v>3.3938462369551901</c:v>
                      </c:pt>
                      <c:pt idx="519">
                        <c:v>3.4003980636674598</c:v>
                      </c:pt>
                      <c:pt idx="520">
                        <c:v>3.4069498903797202</c:v>
                      </c:pt>
                      <c:pt idx="521">
                        <c:v>3.4135017170919899</c:v>
                      </c:pt>
                      <c:pt idx="522">
                        <c:v>3.4200535438042601</c:v>
                      </c:pt>
                      <c:pt idx="523">
                        <c:v>3.4266053705165298</c:v>
                      </c:pt>
                      <c:pt idx="524">
                        <c:v>3.4331571972288</c:v>
                      </c:pt>
                      <c:pt idx="525">
                        <c:v>3.4397090239410701</c:v>
                      </c:pt>
                      <c:pt idx="526">
                        <c:v>3.4462608506533399</c:v>
                      </c:pt>
                      <c:pt idx="527">
                        <c:v>3.45281267736561</c:v>
                      </c:pt>
                      <c:pt idx="528">
                        <c:v>3.45936450407787</c:v>
                      </c:pt>
                      <c:pt idx="529">
                        <c:v>3.4659163307901402</c:v>
                      </c:pt>
                      <c:pt idx="530">
                        <c:v>3.4724681575024099</c:v>
                      </c:pt>
                      <c:pt idx="531">
                        <c:v>3.4790199842146801</c:v>
                      </c:pt>
                      <c:pt idx="532">
                        <c:v>3.4855718109269498</c:v>
                      </c:pt>
                      <c:pt idx="533">
                        <c:v>3.49212363763922</c:v>
                      </c:pt>
                      <c:pt idx="534">
                        <c:v>3.4986754643514901</c:v>
                      </c:pt>
                      <c:pt idx="535">
                        <c:v>3.5052272910637501</c:v>
                      </c:pt>
                      <c:pt idx="536">
                        <c:v>3.5117791177760198</c:v>
                      </c:pt>
                      <c:pt idx="537">
                        <c:v>3.51833094448829</c:v>
                      </c:pt>
                      <c:pt idx="538">
                        <c:v>3.5248827712005601</c:v>
                      </c:pt>
                      <c:pt idx="539">
                        <c:v>3.5314345979128299</c:v>
                      </c:pt>
                      <c:pt idx="540">
                        <c:v>3.5379864246251</c:v>
                      </c:pt>
                      <c:pt idx="541">
                        <c:v>3.5445382513373702</c:v>
                      </c:pt>
                      <c:pt idx="542">
                        <c:v>3.5510900780496399</c:v>
                      </c:pt>
                      <c:pt idx="543">
                        <c:v>3.5576419047618999</c:v>
                      </c:pt>
                      <c:pt idx="544">
                        <c:v>3.5641937314741701</c:v>
                      </c:pt>
                      <c:pt idx="545">
                        <c:v>3.5707455581864398</c:v>
                      </c:pt>
                      <c:pt idx="546">
                        <c:v>3.57729738489871</c:v>
                      </c:pt>
                      <c:pt idx="547">
                        <c:v>3.5838492116109801</c:v>
                      </c:pt>
                      <c:pt idx="548">
                        <c:v>3.5904010383232499</c:v>
                      </c:pt>
                      <c:pt idx="549">
                        <c:v>3.59695286503552</c:v>
                      </c:pt>
                      <c:pt idx="550">
                        <c:v>3.6035046917477902</c:v>
                      </c:pt>
                      <c:pt idx="551">
                        <c:v>3.6100565184600502</c:v>
                      </c:pt>
                      <c:pt idx="552">
                        <c:v>3.6166083451723199</c:v>
                      </c:pt>
                      <c:pt idx="553">
                        <c:v>3.6231601718845901</c:v>
                      </c:pt>
                      <c:pt idx="554">
                        <c:v>3.6297119985968598</c:v>
                      </c:pt>
                      <c:pt idx="555">
                        <c:v>3.6362638253091299</c:v>
                      </c:pt>
                      <c:pt idx="556">
                        <c:v>3.6428156520214001</c:v>
                      </c:pt>
                      <c:pt idx="557">
                        <c:v>3.6493674787336698</c:v>
                      </c:pt>
                      <c:pt idx="558">
                        <c:v>3.65591930544594</c:v>
                      </c:pt>
                      <c:pt idx="559">
                        <c:v>3.6624711321582</c:v>
                      </c:pt>
                      <c:pt idx="560">
                        <c:v>3.6690229588704701</c:v>
                      </c:pt>
                      <c:pt idx="561">
                        <c:v>3.6755747855827399</c:v>
                      </c:pt>
                      <c:pt idx="562">
                        <c:v>3.68212661229501</c:v>
                      </c:pt>
                      <c:pt idx="563">
                        <c:v>3.6886784390072802</c:v>
                      </c:pt>
                      <c:pt idx="564">
                        <c:v>3.6952302657195499</c:v>
                      </c:pt>
                      <c:pt idx="565">
                        <c:v>3.7017820924318201</c:v>
                      </c:pt>
                      <c:pt idx="566">
                        <c:v>3.7083339191440801</c:v>
                      </c:pt>
                      <c:pt idx="567">
                        <c:v>3.7148857458563498</c:v>
                      </c:pt>
                      <c:pt idx="568">
                        <c:v>3.72143757256862</c:v>
                      </c:pt>
                      <c:pt idx="569">
                        <c:v>3.7279893992808901</c:v>
                      </c:pt>
                      <c:pt idx="570">
                        <c:v>3.7345412259931599</c:v>
                      </c:pt>
                      <c:pt idx="571">
                        <c:v>3.74109305270543</c:v>
                      </c:pt>
                      <c:pt idx="572">
                        <c:v>3.7476448794177002</c:v>
                      </c:pt>
                      <c:pt idx="573">
                        <c:v>3.7541967061299699</c:v>
                      </c:pt>
                      <c:pt idx="574">
                        <c:v>3.7607485328422299</c:v>
                      </c:pt>
                      <c:pt idx="575">
                        <c:v>3.7673003595545</c:v>
                      </c:pt>
                      <c:pt idx="576">
                        <c:v>3.7738521862667702</c:v>
                      </c:pt>
                      <c:pt idx="577">
                        <c:v>3.7804040129790399</c:v>
                      </c:pt>
                      <c:pt idx="578">
                        <c:v>3.7869558396913101</c:v>
                      </c:pt>
                      <c:pt idx="579">
                        <c:v>3.7935076664035798</c:v>
                      </c:pt>
                      <c:pt idx="580">
                        <c:v>3.80005949311585</c:v>
                      </c:pt>
                      <c:pt idx="581">
                        <c:v>3.8066113198281202</c:v>
                      </c:pt>
                      <c:pt idx="582">
                        <c:v>3.8131631465403801</c:v>
                      </c:pt>
                      <c:pt idx="583">
                        <c:v>3.8197149732526499</c:v>
                      </c:pt>
                      <c:pt idx="584">
                        <c:v>3.82626679996492</c:v>
                      </c:pt>
                      <c:pt idx="585">
                        <c:v>3.8328186266771902</c:v>
                      </c:pt>
                      <c:pt idx="586">
                        <c:v>3.8393704533894599</c:v>
                      </c:pt>
                      <c:pt idx="587">
                        <c:v>3.8459222801017301</c:v>
                      </c:pt>
                      <c:pt idx="588">
                        <c:v>3.8524741068139998</c:v>
                      </c:pt>
                      <c:pt idx="589">
                        <c:v>3.8590259335262602</c:v>
                      </c:pt>
                      <c:pt idx="590">
                        <c:v>3.8655777602385299</c:v>
                      </c:pt>
                      <c:pt idx="591">
                        <c:v>3.8721295869508001</c:v>
                      </c:pt>
                      <c:pt idx="592">
                        <c:v>3.8786814136630698</c:v>
                      </c:pt>
                      <c:pt idx="593">
                        <c:v>3.88523324037534</c:v>
                      </c:pt>
                      <c:pt idx="594">
                        <c:v>3.8917850670876102</c:v>
                      </c:pt>
                      <c:pt idx="595">
                        <c:v>3.8983368937998799</c:v>
                      </c:pt>
                      <c:pt idx="596">
                        <c:v>3.9048887205121501</c:v>
                      </c:pt>
                      <c:pt idx="597">
                        <c:v>3.91144054722441</c:v>
                      </c:pt>
                      <c:pt idx="598">
                        <c:v>3.9179923739366802</c:v>
                      </c:pt>
                      <c:pt idx="599">
                        <c:v>3.9245442006489499</c:v>
                      </c:pt>
                      <c:pt idx="600">
                        <c:v>3.9310960273612201</c:v>
                      </c:pt>
                      <c:pt idx="601">
                        <c:v>3.9376478540734898</c:v>
                      </c:pt>
                      <c:pt idx="602">
                        <c:v>3.94419968078576</c:v>
                      </c:pt>
                      <c:pt idx="603">
                        <c:v>3.9507515074980302</c:v>
                      </c:pt>
                      <c:pt idx="604">
                        <c:v>3.9573033342102999</c:v>
                      </c:pt>
                      <c:pt idx="605">
                        <c:v>3.9638551609225599</c:v>
                      </c:pt>
                      <c:pt idx="606">
                        <c:v>3.97040698763483</c:v>
                      </c:pt>
                      <c:pt idx="607">
                        <c:v>3.9769588143471002</c:v>
                      </c:pt>
                      <c:pt idx="608">
                        <c:v>3.9835106410593699</c:v>
                      </c:pt>
                      <c:pt idx="609">
                        <c:v>3.9900624677716401</c:v>
                      </c:pt>
                      <c:pt idx="610">
                        <c:v>3.9966142944839098</c:v>
                      </c:pt>
                      <c:pt idx="611">
                        <c:v>4.0031661211961804</c:v>
                      </c:pt>
                      <c:pt idx="612">
                        <c:v>4.0097179479084399</c:v>
                      </c:pt>
                      <c:pt idx="613">
                        <c:v>4.0162697746207101</c:v>
                      </c:pt>
                      <c:pt idx="614">
                        <c:v>4.0228216013329803</c:v>
                      </c:pt>
                      <c:pt idx="615">
                        <c:v>4.0293734280452496</c:v>
                      </c:pt>
                      <c:pt idx="616">
                        <c:v>4.0359252547575197</c:v>
                      </c:pt>
                      <c:pt idx="617">
                        <c:v>4.0424770814697899</c:v>
                      </c:pt>
                      <c:pt idx="618">
                        <c:v>4.0490289081820601</c:v>
                      </c:pt>
                      <c:pt idx="619">
                        <c:v>4.0555807348943302</c:v>
                      </c:pt>
                      <c:pt idx="620">
                        <c:v>4.0621325616066004</c:v>
                      </c:pt>
                      <c:pt idx="621">
                        <c:v>4.0686843883188599</c:v>
                      </c:pt>
                      <c:pt idx="622">
                        <c:v>4.0752362150311301</c:v>
                      </c:pt>
                      <c:pt idx="623">
                        <c:v>4.0817880417434003</c:v>
                      </c:pt>
                      <c:pt idx="624">
                        <c:v>4.0883398684556704</c:v>
                      </c:pt>
                      <c:pt idx="625">
                        <c:v>4.0948916951679397</c:v>
                      </c:pt>
                      <c:pt idx="626">
                        <c:v>4.1014435218802099</c:v>
                      </c:pt>
                      <c:pt idx="627">
                        <c:v>4.1079953485924801</c:v>
                      </c:pt>
                      <c:pt idx="628">
                        <c:v>4.1145471753047396</c:v>
                      </c:pt>
                      <c:pt idx="629">
                        <c:v>4.1210990020170097</c:v>
                      </c:pt>
                      <c:pt idx="630">
                        <c:v>4.1276508287292799</c:v>
                      </c:pt>
                      <c:pt idx="631">
                        <c:v>4.1342026554415501</c:v>
                      </c:pt>
                      <c:pt idx="632">
                        <c:v>4.1407544821538202</c:v>
                      </c:pt>
                      <c:pt idx="633">
                        <c:v>4.1473063088660904</c:v>
                      </c:pt>
                      <c:pt idx="634">
                        <c:v>4.1538581355783597</c:v>
                      </c:pt>
                      <c:pt idx="635">
                        <c:v>4.1604099622906201</c:v>
                      </c:pt>
                      <c:pt idx="636">
                        <c:v>4.1669617890028903</c:v>
                      </c:pt>
                      <c:pt idx="637">
                        <c:v>4.1735136157151604</c:v>
                      </c:pt>
                      <c:pt idx="638">
                        <c:v>4.1800654424274297</c:v>
                      </c:pt>
                      <c:pt idx="639">
                        <c:v>4.1866172691396999</c:v>
                      </c:pt>
                      <c:pt idx="640">
                        <c:v>4.1931690958519701</c:v>
                      </c:pt>
                      <c:pt idx="641">
                        <c:v>4.1997209225642402</c:v>
                      </c:pt>
                      <c:pt idx="642">
                        <c:v>4.2062727492765104</c:v>
                      </c:pt>
                      <c:pt idx="643">
                        <c:v>4.2128245759887797</c:v>
                      </c:pt>
                      <c:pt idx="644">
                        <c:v>4.2193764027010401</c:v>
                      </c:pt>
                      <c:pt idx="645">
                        <c:v>4.2259282294133103</c:v>
                      </c:pt>
                      <c:pt idx="646">
                        <c:v>4.2324800561255804</c:v>
                      </c:pt>
                      <c:pt idx="647">
                        <c:v>4.2390318828378497</c:v>
                      </c:pt>
                      <c:pt idx="648">
                        <c:v>4.2455837095501199</c:v>
                      </c:pt>
                      <c:pt idx="649">
                        <c:v>4.25213553626239</c:v>
                      </c:pt>
                      <c:pt idx="650">
                        <c:v>4.2586873629746602</c:v>
                      </c:pt>
                      <c:pt idx="651">
                        <c:v>4.2652391896869197</c:v>
                      </c:pt>
                      <c:pt idx="652">
                        <c:v>4.2717910163991899</c:v>
                      </c:pt>
                      <c:pt idx="653">
                        <c:v>4.2783428431114601</c:v>
                      </c:pt>
                      <c:pt idx="654">
                        <c:v>4.2848946698237302</c:v>
                      </c:pt>
                      <c:pt idx="655">
                        <c:v>4.2914464965360004</c:v>
                      </c:pt>
                      <c:pt idx="656">
                        <c:v>4.2979983232482697</c:v>
                      </c:pt>
                      <c:pt idx="657">
                        <c:v>4.3045501499605399</c:v>
                      </c:pt>
                      <c:pt idx="658">
                        <c:v>4.3111019766728003</c:v>
                      </c:pt>
                      <c:pt idx="659">
                        <c:v>4.3176538033850704</c:v>
                      </c:pt>
                      <c:pt idx="660">
                        <c:v>4.3242056300973397</c:v>
                      </c:pt>
                      <c:pt idx="661">
                        <c:v>4.3307574568096099</c:v>
                      </c:pt>
                      <c:pt idx="662">
                        <c:v>4.3373092835218801</c:v>
                      </c:pt>
                      <c:pt idx="663">
                        <c:v>4.3438611102341502</c:v>
                      </c:pt>
                      <c:pt idx="664">
                        <c:v>4.3504129369464204</c:v>
                      </c:pt>
                      <c:pt idx="665">
                        <c:v>4.3569647636586897</c:v>
                      </c:pt>
                      <c:pt idx="666">
                        <c:v>4.3635165903709501</c:v>
                      </c:pt>
                      <c:pt idx="667">
                        <c:v>4.3700684170832202</c:v>
                      </c:pt>
                      <c:pt idx="668">
                        <c:v>4.3766202437954904</c:v>
                      </c:pt>
                      <c:pt idx="669">
                        <c:v>4.3831720705077597</c:v>
                      </c:pt>
                      <c:pt idx="670">
                        <c:v>4.3897238972200299</c:v>
                      </c:pt>
                      <c:pt idx="671">
                        <c:v>4.3962757239323</c:v>
                      </c:pt>
                      <c:pt idx="672">
                        <c:v>4.4028275506445702</c:v>
                      </c:pt>
                      <c:pt idx="673">
                        <c:v>4.4093793773568404</c:v>
                      </c:pt>
                      <c:pt idx="674">
                        <c:v>4.4159312040690999</c:v>
                      </c:pt>
                      <c:pt idx="675">
                        <c:v>4.4224830307813701</c:v>
                      </c:pt>
                      <c:pt idx="676">
                        <c:v>4.4290348574936402</c:v>
                      </c:pt>
                      <c:pt idx="677">
                        <c:v>4.4355866842059104</c:v>
                      </c:pt>
                      <c:pt idx="678">
                        <c:v>4.4421385109181797</c:v>
                      </c:pt>
                      <c:pt idx="679">
                        <c:v>4.4486903376304499</c:v>
                      </c:pt>
                      <c:pt idx="680">
                        <c:v>4.45524216434272</c:v>
                      </c:pt>
                      <c:pt idx="681">
                        <c:v>4.4617939910549804</c:v>
                      </c:pt>
                      <c:pt idx="682">
                        <c:v>4.4683458177672497</c:v>
                      </c:pt>
                      <c:pt idx="683">
                        <c:v>4.4748976444795199</c:v>
                      </c:pt>
                      <c:pt idx="684">
                        <c:v>4.48144947119179</c:v>
                      </c:pt>
                      <c:pt idx="685">
                        <c:v>4.4880012979040602</c:v>
                      </c:pt>
                      <c:pt idx="686">
                        <c:v>4.4945531246163304</c:v>
                      </c:pt>
                      <c:pt idx="687">
                        <c:v>4.5011049513285997</c:v>
                      </c:pt>
                      <c:pt idx="688">
                        <c:v>4.5076567780408698</c:v>
                      </c:pt>
                      <c:pt idx="689">
                        <c:v>4.5142086047531302</c:v>
                      </c:pt>
                      <c:pt idx="690">
                        <c:v>4.5207604314654004</c:v>
                      </c:pt>
                      <c:pt idx="691">
                        <c:v>4.5273122581776697</c:v>
                      </c:pt>
                      <c:pt idx="692">
                        <c:v>4.5338640848899399</c:v>
                      </c:pt>
                      <c:pt idx="693">
                        <c:v>4.54041591160221</c:v>
                      </c:pt>
                      <c:pt idx="694">
                        <c:v>4.5469677383144802</c:v>
                      </c:pt>
                      <c:pt idx="695">
                        <c:v>4.5535195650267504</c:v>
                      </c:pt>
                      <c:pt idx="696">
                        <c:v>4.5600713917390197</c:v>
                      </c:pt>
                      <c:pt idx="697">
                        <c:v>4.5666232184512801</c:v>
                      </c:pt>
                      <c:pt idx="698">
                        <c:v>4.5731750451635502</c:v>
                      </c:pt>
                      <c:pt idx="699">
                        <c:v>4.5797268718758204</c:v>
                      </c:pt>
                      <c:pt idx="700">
                        <c:v>4.5862786985880897</c:v>
                      </c:pt>
                      <c:pt idx="701">
                        <c:v>4.5928305253003598</c:v>
                      </c:pt>
                      <c:pt idx="702">
                        <c:v>4.59938235201263</c:v>
                      </c:pt>
                      <c:pt idx="703">
                        <c:v>4.6059341787249002</c:v>
                      </c:pt>
                      <c:pt idx="704">
                        <c:v>4.6124860054371597</c:v>
                      </c:pt>
                      <c:pt idx="705">
                        <c:v>4.6190378321494299</c:v>
                      </c:pt>
                      <c:pt idx="706">
                        <c:v>4.6255896588617</c:v>
                      </c:pt>
                      <c:pt idx="707">
                        <c:v>4.6321414855739702</c:v>
                      </c:pt>
                      <c:pt idx="708">
                        <c:v>4.6386933122862404</c:v>
                      </c:pt>
                      <c:pt idx="709">
                        <c:v>4.6452451389985097</c:v>
                      </c:pt>
                      <c:pt idx="710">
                        <c:v>4.6517969657107798</c:v>
                      </c:pt>
                      <c:pt idx="711">
                        <c:v>4.65834879242305</c:v>
                      </c:pt>
                      <c:pt idx="712">
                        <c:v>4.6649006191353104</c:v>
                      </c:pt>
                      <c:pt idx="713">
                        <c:v>4.6714524458475797</c:v>
                      </c:pt>
                      <c:pt idx="714">
                        <c:v>4.6780042725598499</c:v>
                      </c:pt>
                      <c:pt idx="715">
                        <c:v>4.68455609927212</c:v>
                      </c:pt>
                      <c:pt idx="716">
                        <c:v>4.6911079259843902</c:v>
                      </c:pt>
                      <c:pt idx="717">
                        <c:v>4.6976597526966604</c:v>
                      </c:pt>
                      <c:pt idx="718">
                        <c:v>4.7042115794089296</c:v>
                      </c:pt>
                      <c:pt idx="719">
                        <c:v>4.7107634061211998</c:v>
                      </c:pt>
                      <c:pt idx="720">
                        <c:v>4.7173152328334602</c:v>
                      </c:pt>
                      <c:pt idx="721">
                        <c:v>4.7238670595457304</c:v>
                      </c:pt>
                      <c:pt idx="722">
                        <c:v>4.7304188862579997</c:v>
                      </c:pt>
                      <c:pt idx="723">
                        <c:v>4.7369707129702698</c:v>
                      </c:pt>
                      <c:pt idx="724">
                        <c:v>4.74352253968254</c:v>
                      </c:pt>
                      <c:pt idx="725">
                        <c:v>4.7500743663948102</c:v>
                      </c:pt>
                      <c:pt idx="726">
                        <c:v>4.7566261931070803</c:v>
                      </c:pt>
                      <c:pt idx="727">
                        <c:v>4.7631780198193496</c:v>
                      </c:pt>
                      <c:pt idx="728">
                        <c:v>4.76972984653161</c:v>
                      </c:pt>
                      <c:pt idx="729">
                        <c:v>4.7762816732438802</c:v>
                      </c:pt>
                      <c:pt idx="730">
                        <c:v>4.7828334999561504</c:v>
                      </c:pt>
                      <c:pt idx="731">
                        <c:v>4.7893853266684197</c:v>
                      </c:pt>
                      <c:pt idx="732">
                        <c:v>4.7959371533806898</c:v>
                      </c:pt>
                      <c:pt idx="733">
                        <c:v>4.80248898009296</c:v>
                      </c:pt>
                      <c:pt idx="734">
                        <c:v>4.8090408068052302</c:v>
                      </c:pt>
                      <c:pt idx="735">
                        <c:v>4.8155926335175003</c:v>
                      </c:pt>
                      <c:pt idx="736">
                        <c:v>4.8221444602297598</c:v>
                      </c:pt>
                      <c:pt idx="737">
                        <c:v>4.82869628694203</c:v>
                      </c:pt>
                      <c:pt idx="738">
                        <c:v>4.8352481136543002</c:v>
                      </c:pt>
                      <c:pt idx="739">
                        <c:v>4.8417999403665704</c:v>
                      </c:pt>
                      <c:pt idx="740">
                        <c:v>4.8483517670788396</c:v>
                      </c:pt>
                      <c:pt idx="741">
                        <c:v>4.8549035937911098</c:v>
                      </c:pt>
                      <c:pt idx="742">
                        <c:v>4.86145542050338</c:v>
                      </c:pt>
                      <c:pt idx="743">
                        <c:v>4.8680072472156404</c:v>
                      </c:pt>
                      <c:pt idx="744">
                        <c:v>4.8745590739279097</c:v>
                      </c:pt>
                      <c:pt idx="745">
                        <c:v>4.8811109006401798</c:v>
                      </c:pt>
                      <c:pt idx="746">
                        <c:v>4.88766272735245</c:v>
                      </c:pt>
                      <c:pt idx="747">
                        <c:v>4.8942145540647202</c:v>
                      </c:pt>
                      <c:pt idx="748">
                        <c:v>4.9007663807769903</c:v>
                      </c:pt>
                      <c:pt idx="749">
                        <c:v>4.9073182074892596</c:v>
                      </c:pt>
                      <c:pt idx="750">
                        <c:v>4.9138700342015298</c:v>
                      </c:pt>
                      <c:pt idx="751">
                        <c:v>4.9204218609137902</c:v>
                      </c:pt>
                      <c:pt idx="752">
                        <c:v>4.9269736876260604</c:v>
                      </c:pt>
                      <c:pt idx="753">
                        <c:v>4.9335255143383296</c:v>
                      </c:pt>
                      <c:pt idx="754">
                        <c:v>4.9400773410505998</c:v>
                      </c:pt>
                      <c:pt idx="755">
                        <c:v>4.94662916776287</c:v>
                      </c:pt>
                      <c:pt idx="756">
                        <c:v>4.9531809944751402</c:v>
                      </c:pt>
                      <c:pt idx="757">
                        <c:v>4.9597328211874103</c:v>
                      </c:pt>
                      <c:pt idx="758">
                        <c:v>4.9662846478996698</c:v>
                      </c:pt>
                      <c:pt idx="759">
                        <c:v>4.97283647461194</c:v>
                      </c:pt>
                      <c:pt idx="760">
                        <c:v>4.9793883013242102</c:v>
                      </c:pt>
                      <c:pt idx="761">
                        <c:v>4.9859401280364803</c:v>
                      </c:pt>
                      <c:pt idx="762">
                        <c:v>4.9924919547487496</c:v>
                      </c:pt>
                      <c:pt idx="763">
                        <c:v>4.9990437814610198</c:v>
                      </c:pt>
                      <c:pt idx="764">
                        <c:v>5.00559560817329</c:v>
                      </c:pt>
                      <c:pt idx="765">
                        <c:v>5.0121474348855601</c:v>
                      </c:pt>
                      <c:pt idx="766">
                        <c:v>5.0186992615978303</c:v>
                      </c:pt>
                      <c:pt idx="767">
                        <c:v>5.0252510883100898</c:v>
                      </c:pt>
                      <c:pt idx="768">
                        <c:v>5.03180291502236</c:v>
                      </c:pt>
                      <c:pt idx="769">
                        <c:v>5.0383547417346302</c:v>
                      </c:pt>
                      <c:pt idx="770">
                        <c:v>5.0449065684469003</c:v>
                      </c:pt>
                      <c:pt idx="771">
                        <c:v>5.0514583951591696</c:v>
                      </c:pt>
                      <c:pt idx="772">
                        <c:v>5.0580102218714398</c:v>
                      </c:pt>
                      <c:pt idx="773">
                        <c:v>5.06456204858371</c:v>
                      </c:pt>
                      <c:pt idx="774">
                        <c:v>5.0711138752959801</c:v>
                      </c:pt>
                      <c:pt idx="775">
                        <c:v>5.0776657020082396</c:v>
                      </c:pt>
                      <c:pt idx="776">
                        <c:v>5.0842175287205098</c:v>
                      </c:pt>
                      <c:pt idx="777">
                        <c:v>5.09076935543278</c:v>
                      </c:pt>
                      <c:pt idx="778">
                        <c:v>5.0973211821450501</c:v>
                      </c:pt>
                      <c:pt idx="779">
                        <c:v>5.1038730088573203</c:v>
                      </c:pt>
                      <c:pt idx="780">
                        <c:v>5.1104248355695896</c:v>
                      </c:pt>
                      <c:pt idx="781">
                        <c:v>5.1169766622818598</c:v>
                      </c:pt>
                      <c:pt idx="782">
                        <c:v>5.1235284889941202</c:v>
                      </c:pt>
                      <c:pt idx="783">
                        <c:v>5.1300803157063903</c:v>
                      </c:pt>
                      <c:pt idx="784">
                        <c:v>5.1366321424186596</c:v>
                      </c:pt>
                      <c:pt idx="785">
                        <c:v>5.1431839691309298</c:v>
                      </c:pt>
                      <c:pt idx="786">
                        <c:v>5.1497357958432</c:v>
                      </c:pt>
                      <c:pt idx="787">
                        <c:v>5.1562876225554701</c:v>
                      </c:pt>
                      <c:pt idx="788">
                        <c:v>5.1628394492677403</c:v>
                      </c:pt>
                      <c:pt idx="789">
                        <c:v>5.1693912759800096</c:v>
                      </c:pt>
                      <c:pt idx="790">
                        <c:v>5.17594310269227</c:v>
                      </c:pt>
                      <c:pt idx="791">
                        <c:v>5.1824949294045402</c:v>
                      </c:pt>
                      <c:pt idx="792">
                        <c:v>5.1890467561168103</c:v>
                      </c:pt>
                      <c:pt idx="793">
                        <c:v>5.1955985828290796</c:v>
                      </c:pt>
                      <c:pt idx="794">
                        <c:v>5.2021504095413498</c:v>
                      </c:pt>
                      <c:pt idx="795">
                        <c:v>5.2087022362536199</c:v>
                      </c:pt>
                      <c:pt idx="796">
                        <c:v>5.2152540629658901</c:v>
                      </c:pt>
                      <c:pt idx="797">
                        <c:v>5.2218058896781496</c:v>
                      </c:pt>
                      <c:pt idx="798">
                        <c:v>5.2283577163904198</c:v>
                      </c:pt>
                      <c:pt idx="799">
                        <c:v>5.23490954310269</c:v>
                      </c:pt>
                      <c:pt idx="800">
                        <c:v>5.2414613698149601</c:v>
                      </c:pt>
                      <c:pt idx="801">
                        <c:v>5.2480131965272303</c:v>
                      </c:pt>
                      <c:pt idx="802">
                        <c:v>5.2545650232394996</c:v>
                      </c:pt>
                      <c:pt idx="803">
                        <c:v>5.2611168499517698</c:v>
                      </c:pt>
                      <c:pt idx="804">
                        <c:v>5.2676686766640399</c:v>
                      </c:pt>
                      <c:pt idx="805">
                        <c:v>5.2742205033763003</c:v>
                      </c:pt>
                      <c:pt idx="806">
                        <c:v>5.2807723300885696</c:v>
                      </c:pt>
                      <c:pt idx="807">
                        <c:v>5.2873241568008398</c:v>
                      </c:pt>
                      <c:pt idx="808">
                        <c:v>5.29387598351311</c:v>
                      </c:pt>
                      <c:pt idx="809">
                        <c:v>5.3004278102253801</c:v>
                      </c:pt>
                      <c:pt idx="810">
                        <c:v>5.3069796369376503</c:v>
                      </c:pt>
                      <c:pt idx="811">
                        <c:v>5.3135314636499196</c:v>
                      </c:pt>
                      <c:pt idx="812">
                        <c:v>5.32008329036218</c:v>
                      </c:pt>
                      <c:pt idx="813">
                        <c:v>5.3266351170744501</c:v>
                      </c:pt>
                      <c:pt idx="814">
                        <c:v>5.3331869437867203</c:v>
                      </c:pt>
                      <c:pt idx="815">
                        <c:v>5.3397387704989896</c:v>
                      </c:pt>
                      <c:pt idx="816">
                        <c:v>5.3462905972112598</c:v>
                      </c:pt>
                      <c:pt idx="817">
                        <c:v>5.3528424239235299</c:v>
                      </c:pt>
                      <c:pt idx="818">
                        <c:v>5.3593942506358001</c:v>
                      </c:pt>
                      <c:pt idx="819">
                        <c:v>5.3659460773480703</c:v>
                      </c:pt>
                      <c:pt idx="820">
                        <c:v>5.3724979040603396</c:v>
                      </c:pt>
                      <c:pt idx="821">
                        <c:v>5.3790497307726</c:v>
                      </c:pt>
                      <c:pt idx="822">
                        <c:v>5.3856015574848701</c:v>
                      </c:pt>
                      <c:pt idx="823">
                        <c:v>5.3921533841971403</c:v>
                      </c:pt>
                      <c:pt idx="824">
                        <c:v>5.3987052109094096</c:v>
                      </c:pt>
                      <c:pt idx="825">
                        <c:v>5.4052570376216797</c:v>
                      </c:pt>
                      <c:pt idx="826">
                        <c:v>5.4118088643339499</c:v>
                      </c:pt>
                      <c:pt idx="827">
                        <c:v>5.4183606910462201</c:v>
                      </c:pt>
                      <c:pt idx="828">
                        <c:v>5.4249125177584796</c:v>
                      </c:pt>
                      <c:pt idx="829">
                        <c:v>5.4314643444707498</c:v>
                      </c:pt>
                      <c:pt idx="830">
                        <c:v>5.4380161711830199</c:v>
                      </c:pt>
                      <c:pt idx="831">
                        <c:v>5.4445679978952901</c:v>
                      </c:pt>
                      <c:pt idx="832">
                        <c:v>5.4511198246075603</c:v>
                      </c:pt>
                      <c:pt idx="833">
                        <c:v>5.4576716513198296</c:v>
                      </c:pt>
                      <c:pt idx="834">
                        <c:v>5.4642234780320997</c:v>
                      </c:pt>
                      <c:pt idx="835">
                        <c:v>5.4707753047443601</c:v>
                      </c:pt>
                      <c:pt idx="836">
                        <c:v>5.4773271314566303</c:v>
                      </c:pt>
                      <c:pt idx="837">
                        <c:v>5.4838789581688996</c:v>
                      </c:pt>
                      <c:pt idx="838">
                        <c:v>5.4904307848811698</c:v>
                      </c:pt>
                      <c:pt idx="839">
                        <c:v>5.4969826115934399</c:v>
                      </c:pt>
                      <c:pt idx="840">
                        <c:v>5.5035344383057101</c:v>
                      </c:pt>
                      <c:pt idx="841">
                        <c:v>5.5100862650179803</c:v>
                      </c:pt>
                      <c:pt idx="842">
                        <c:v>5.5166380917302504</c:v>
                      </c:pt>
                      <c:pt idx="843">
                        <c:v>5.5231899184425197</c:v>
                      </c:pt>
                      <c:pt idx="844">
                        <c:v>5.5297417451547801</c:v>
                      </c:pt>
                      <c:pt idx="845">
                        <c:v>5.5362935718670503</c:v>
                      </c:pt>
                      <c:pt idx="846">
                        <c:v>5.5428453985793196</c:v>
                      </c:pt>
                      <c:pt idx="847">
                        <c:v>5.5493972252915897</c:v>
                      </c:pt>
                      <c:pt idx="848">
                        <c:v>5.5559490520038599</c:v>
                      </c:pt>
                      <c:pt idx="849">
                        <c:v>5.5625008787161301</c:v>
                      </c:pt>
                      <c:pt idx="850">
                        <c:v>5.5690527054284003</c:v>
                      </c:pt>
                      <c:pt idx="851">
                        <c:v>5.5756045321406598</c:v>
                      </c:pt>
                      <c:pt idx="852">
                        <c:v>5.5821563588529299</c:v>
                      </c:pt>
                      <c:pt idx="853">
                        <c:v>5.5887081855652001</c:v>
                      </c:pt>
                      <c:pt idx="854">
                        <c:v>5.5952600122774703</c:v>
                      </c:pt>
                      <c:pt idx="855">
                        <c:v>5.6018118389897396</c:v>
                      </c:pt>
                      <c:pt idx="856">
                        <c:v>5.6083636657020097</c:v>
                      </c:pt>
                      <c:pt idx="857">
                        <c:v>5.6149154924142799</c:v>
                      </c:pt>
                      <c:pt idx="858">
                        <c:v>5.6214673191265403</c:v>
                      </c:pt>
                      <c:pt idx="859">
                        <c:v>5.6280191458388096</c:v>
                      </c:pt>
                      <c:pt idx="860">
                        <c:v>5.6345709725510797</c:v>
                      </c:pt>
                      <c:pt idx="861">
                        <c:v>5.6411227992633499</c:v>
                      </c:pt>
                      <c:pt idx="862">
                        <c:v>5.6476746259756201</c:v>
                      </c:pt>
                      <c:pt idx="863">
                        <c:v>5.6542264526878903</c:v>
                      </c:pt>
                      <c:pt idx="864">
                        <c:v>5.6607782794001604</c:v>
                      </c:pt>
                      <c:pt idx="865">
                        <c:v>5.6673301061124297</c:v>
                      </c:pt>
                      <c:pt idx="866">
                        <c:v>5.6738819328246999</c:v>
                      </c:pt>
                      <c:pt idx="867">
                        <c:v>5.6804337595369603</c:v>
                      </c:pt>
                      <c:pt idx="868">
                        <c:v>5.6869855862492296</c:v>
                      </c:pt>
                      <c:pt idx="869">
                        <c:v>5.6935374129614997</c:v>
                      </c:pt>
                      <c:pt idx="870">
                        <c:v>5.7000892396737699</c:v>
                      </c:pt>
                      <c:pt idx="871">
                        <c:v>5.7066410663860401</c:v>
                      </c:pt>
                      <c:pt idx="872">
                        <c:v>5.7131928930983102</c:v>
                      </c:pt>
                      <c:pt idx="873">
                        <c:v>5.7197447198105804</c:v>
                      </c:pt>
                      <c:pt idx="874">
                        <c:v>5.7262965465228399</c:v>
                      </c:pt>
                      <c:pt idx="875">
                        <c:v>5.7328483732351101</c:v>
                      </c:pt>
                      <c:pt idx="876">
                        <c:v>5.7394001999473803</c:v>
                      </c:pt>
                      <c:pt idx="877">
                        <c:v>5.7459520266596504</c:v>
                      </c:pt>
                      <c:pt idx="878">
                        <c:v>5.7525038533719197</c:v>
                      </c:pt>
                      <c:pt idx="879">
                        <c:v>5.7590556800841899</c:v>
                      </c:pt>
                      <c:pt idx="880">
                        <c:v>5.7656075067964601</c:v>
                      </c:pt>
                      <c:pt idx="881">
                        <c:v>5.7721593335087196</c:v>
                      </c:pt>
                      <c:pt idx="882">
                        <c:v>5.7787111602209897</c:v>
                      </c:pt>
                      <c:pt idx="883">
                        <c:v>5.7852629869332599</c:v>
                      </c:pt>
                      <c:pt idx="884">
                        <c:v>5.7918148136455301</c:v>
                      </c:pt>
                      <c:pt idx="885">
                        <c:v>5.7983666403578003</c:v>
                      </c:pt>
                      <c:pt idx="886">
                        <c:v>5.8049184670700704</c:v>
                      </c:pt>
                      <c:pt idx="887">
                        <c:v>5.8114702937823397</c:v>
                      </c:pt>
                      <c:pt idx="888">
                        <c:v>5.8180221204946099</c:v>
                      </c:pt>
                      <c:pt idx="889">
                        <c:v>5.82457394720688</c:v>
                      </c:pt>
                      <c:pt idx="890">
                        <c:v>5.8311257739191404</c:v>
                      </c:pt>
                      <c:pt idx="891">
                        <c:v>5.8376776006314097</c:v>
                      </c:pt>
                      <c:pt idx="892">
                        <c:v>5.8442294273436799</c:v>
                      </c:pt>
                      <c:pt idx="893">
                        <c:v>5.8507812540559501</c:v>
                      </c:pt>
                      <c:pt idx="894">
                        <c:v>5.8573330807682202</c:v>
                      </c:pt>
                      <c:pt idx="895">
                        <c:v>5.8638849074804904</c:v>
                      </c:pt>
                      <c:pt idx="896">
                        <c:v>5.8704367341927597</c:v>
                      </c:pt>
                      <c:pt idx="897">
                        <c:v>5.8769885609050201</c:v>
                      </c:pt>
                      <c:pt idx="898">
                        <c:v>5.8835403876172903</c:v>
                      </c:pt>
                      <c:pt idx="899">
                        <c:v>5.8900922143295604</c:v>
                      </c:pt>
                      <c:pt idx="900">
                        <c:v>5.8966440410418297</c:v>
                      </c:pt>
                      <c:pt idx="901">
                        <c:v>5.9031958677540999</c:v>
                      </c:pt>
                      <c:pt idx="902">
                        <c:v>5.90974769446637</c:v>
                      </c:pt>
                      <c:pt idx="903">
                        <c:v>5.9162995211786402</c:v>
                      </c:pt>
                      <c:pt idx="904">
                        <c:v>5.9228513478909104</c:v>
                      </c:pt>
                      <c:pt idx="905">
                        <c:v>5.9294031746031699</c:v>
                      </c:pt>
                      <c:pt idx="906">
                        <c:v>5.9359550013154401</c:v>
                      </c:pt>
                      <c:pt idx="907">
                        <c:v>5.9425068280277102</c:v>
                      </c:pt>
                      <c:pt idx="908">
                        <c:v>5.9490586547399804</c:v>
                      </c:pt>
                      <c:pt idx="909">
                        <c:v>5.9556104814522497</c:v>
                      </c:pt>
                      <c:pt idx="910">
                        <c:v>5.9621623081645199</c:v>
                      </c:pt>
                      <c:pt idx="911">
                        <c:v>5.96871413487679</c:v>
                      </c:pt>
                      <c:pt idx="912">
                        <c:v>5.9752659615890602</c:v>
                      </c:pt>
                      <c:pt idx="913">
                        <c:v>5.9818177883013197</c:v>
                      </c:pt>
                      <c:pt idx="914">
                        <c:v>5.9883696150135899</c:v>
                      </c:pt>
                      <c:pt idx="915">
                        <c:v>5.9949214417258601</c:v>
                      </c:pt>
                      <c:pt idx="916">
                        <c:v>6.0014732684381302</c:v>
                      </c:pt>
                      <c:pt idx="917">
                        <c:v>6.0080250951504004</c:v>
                      </c:pt>
                      <c:pt idx="918">
                        <c:v>6.0145769218626697</c:v>
                      </c:pt>
                      <c:pt idx="919">
                        <c:v>6.0211287485749398</c:v>
                      </c:pt>
                      <c:pt idx="920">
                        <c:v>6.02768057528721</c:v>
                      </c:pt>
                      <c:pt idx="921">
                        <c:v>6.0342324019994704</c:v>
                      </c:pt>
                      <c:pt idx="922">
                        <c:v>6.0407842287117397</c:v>
                      </c:pt>
                      <c:pt idx="923">
                        <c:v>6.0473360554240099</c:v>
                      </c:pt>
                      <c:pt idx="924">
                        <c:v>6.05388788213628</c:v>
                      </c:pt>
                      <c:pt idx="925">
                        <c:v>6.0604397088485502</c:v>
                      </c:pt>
                      <c:pt idx="926">
                        <c:v>6.0669915355608204</c:v>
                      </c:pt>
                      <c:pt idx="927">
                        <c:v>6.0735433622730897</c:v>
                      </c:pt>
                      <c:pt idx="928">
                        <c:v>6.0800951889853501</c:v>
                      </c:pt>
                      <c:pt idx="929">
                        <c:v>6.0866470156976202</c:v>
                      </c:pt>
                      <c:pt idx="930">
                        <c:v>6.0931988424098904</c:v>
                      </c:pt>
                      <c:pt idx="931">
                        <c:v>6.0997506691221597</c:v>
                      </c:pt>
                      <c:pt idx="932">
                        <c:v>6.1063024958344299</c:v>
                      </c:pt>
                      <c:pt idx="933">
                        <c:v>6.1128543225467</c:v>
                      </c:pt>
                      <c:pt idx="934">
                        <c:v>6.1194061492589702</c:v>
                      </c:pt>
                      <c:pt idx="935">
                        <c:v>6.1259579759712404</c:v>
                      </c:pt>
                      <c:pt idx="936">
                        <c:v>6.1325098026834999</c:v>
                      </c:pt>
                      <c:pt idx="937">
                        <c:v>6.13906162939577</c:v>
                      </c:pt>
                      <c:pt idx="938">
                        <c:v>6.1456134561080402</c:v>
                      </c:pt>
                      <c:pt idx="939">
                        <c:v>6.1521652828203104</c:v>
                      </c:pt>
                      <c:pt idx="940">
                        <c:v>6.1587171095325797</c:v>
                      </c:pt>
                      <c:pt idx="941">
                        <c:v>6.1652689362448498</c:v>
                      </c:pt>
                      <c:pt idx="942">
                        <c:v>6.17182076295712</c:v>
                      </c:pt>
                      <c:pt idx="943">
                        <c:v>6.1783725896693804</c:v>
                      </c:pt>
                      <c:pt idx="944">
                        <c:v>6.1849244163816497</c:v>
                      </c:pt>
                      <c:pt idx="945">
                        <c:v>6.1914762430939199</c:v>
                      </c:pt>
                      <c:pt idx="946">
                        <c:v>6.19802806980619</c:v>
                      </c:pt>
                      <c:pt idx="947">
                        <c:v>6.2045798965184602</c:v>
                      </c:pt>
                      <c:pt idx="948">
                        <c:v>6.2111317232307304</c:v>
                      </c:pt>
                      <c:pt idx="949">
                        <c:v>6.2176835499429997</c:v>
                      </c:pt>
                      <c:pt idx="950">
                        <c:v>6.2242353766552698</c:v>
                      </c:pt>
                      <c:pt idx="951">
                        <c:v>6.2307872033675302</c:v>
                      </c:pt>
                      <c:pt idx="952">
                        <c:v>6.2373390300798004</c:v>
                      </c:pt>
                      <c:pt idx="953">
                        <c:v>6.2438908567920697</c:v>
                      </c:pt>
                      <c:pt idx="954">
                        <c:v>6.2504426835043398</c:v>
                      </c:pt>
                      <c:pt idx="955">
                        <c:v>6.25699451021661</c:v>
                      </c:pt>
                      <c:pt idx="956">
                        <c:v>6.2635463369288802</c:v>
                      </c:pt>
                      <c:pt idx="957">
                        <c:v>6.2700981636411504</c:v>
                      </c:pt>
                      <c:pt idx="958">
                        <c:v>6.2766499903534196</c:v>
                      </c:pt>
                      <c:pt idx="959">
                        <c:v>6.28320181706568</c:v>
                      </c:pt>
                      <c:pt idx="960">
                        <c:v>6.2897536437779502</c:v>
                      </c:pt>
                      <c:pt idx="961">
                        <c:v>6.2963054704902204</c:v>
                      </c:pt>
                      <c:pt idx="962">
                        <c:v>6.3028572972024897</c:v>
                      </c:pt>
                      <c:pt idx="963">
                        <c:v>6.3094091239147598</c:v>
                      </c:pt>
                      <c:pt idx="964">
                        <c:v>6.31596095062703</c:v>
                      </c:pt>
                      <c:pt idx="965">
                        <c:v>6.3225127773393002</c:v>
                      </c:pt>
                      <c:pt idx="966">
                        <c:v>6.3290646040515597</c:v>
                      </c:pt>
                      <c:pt idx="967">
                        <c:v>6.3356164307638299</c:v>
                      </c:pt>
                      <c:pt idx="968">
                        <c:v>6.3421682574761</c:v>
                      </c:pt>
                      <c:pt idx="969">
                        <c:v>6.3487200841883702</c:v>
                      </c:pt>
                      <c:pt idx="970">
                        <c:v>6.3552719109006404</c:v>
                      </c:pt>
                      <c:pt idx="971">
                        <c:v>6.3618237376129096</c:v>
                      </c:pt>
                      <c:pt idx="972">
                        <c:v>6.3683755643251798</c:v>
                      </c:pt>
                      <c:pt idx="973">
                        <c:v>6.37492739103745</c:v>
                      </c:pt>
                      <c:pt idx="974">
                        <c:v>6.3814792177497104</c:v>
                      </c:pt>
                      <c:pt idx="975">
                        <c:v>6.3880310444619797</c:v>
                      </c:pt>
                      <c:pt idx="976">
                        <c:v>6.3945828711742498</c:v>
                      </c:pt>
                      <c:pt idx="977">
                        <c:v>6.40113469788652</c:v>
                      </c:pt>
                      <c:pt idx="978">
                        <c:v>6.4076865245987902</c:v>
                      </c:pt>
                      <c:pt idx="979">
                        <c:v>6.4142383513110603</c:v>
                      </c:pt>
                      <c:pt idx="980">
                        <c:v>6.4207901780233296</c:v>
                      </c:pt>
                      <c:pt idx="981">
                        <c:v>6.4273420047355998</c:v>
                      </c:pt>
                      <c:pt idx="982">
                        <c:v>6.4338938314478602</c:v>
                      </c:pt>
                      <c:pt idx="983">
                        <c:v>6.4404456581601304</c:v>
                      </c:pt>
                      <c:pt idx="984">
                        <c:v>6.4469974848723997</c:v>
                      </c:pt>
                      <c:pt idx="985">
                        <c:v>6.4535493115846698</c:v>
                      </c:pt>
                      <c:pt idx="986">
                        <c:v>6.46010113829694</c:v>
                      </c:pt>
                      <c:pt idx="987">
                        <c:v>6.4666529650092102</c:v>
                      </c:pt>
                      <c:pt idx="988">
                        <c:v>6.4732047917214803</c:v>
                      </c:pt>
                      <c:pt idx="989">
                        <c:v>6.4797566184337398</c:v>
                      </c:pt>
                      <c:pt idx="990">
                        <c:v>6.48630844514601</c:v>
                      </c:pt>
                      <c:pt idx="991">
                        <c:v>6.4928602718582802</c:v>
                      </c:pt>
                      <c:pt idx="992">
                        <c:v>6.4994120985705504</c:v>
                      </c:pt>
                      <c:pt idx="993">
                        <c:v>6.5059639252828196</c:v>
                      </c:pt>
                      <c:pt idx="994">
                        <c:v>6.5125157519950898</c:v>
                      </c:pt>
                      <c:pt idx="995">
                        <c:v>6.51906757870736</c:v>
                      </c:pt>
                      <c:pt idx="996">
                        <c:v>6.5256194054196301</c:v>
                      </c:pt>
                      <c:pt idx="997">
                        <c:v>6.5321712321318897</c:v>
                      </c:pt>
                      <c:pt idx="998">
                        <c:v>6.5387230588441598</c:v>
                      </c:pt>
                      <c:pt idx="999">
                        <c:v>6.54527488555643</c:v>
                      </c:pt>
                      <c:pt idx="1000">
                        <c:v>6.5518267122687002</c:v>
                      </c:pt>
                      <c:pt idx="1001">
                        <c:v>6.5583785389809703</c:v>
                      </c:pt>
                      <c:pt idx="1002">
                        <c:v>6.5649303656932396</c:v>
                      </c:pt>
                      <c:pt idx="1003">
                        <c:v>6.5714821924055098</c:v>
                      </c:pt>
                      <c:pt idx="1004">
                        <c:v>6.57803401911778</c:v>
                      </c:pt>
                      <c:pt idx="1005">
                        <c:v>6.5845858458300501</c:v>
                      </c:pt>
                      <c:pt idx="1006">
                        <c:v>6.5911376725423096</c:v>
                      </c:pt>
                      <c:pt idx="1007">
                        <c:v>6.5976894992545798</c:v>
                      </c:pt>
                      <c:pt idx="1008">
                        <c:v>6.60424132596685</c:v>
                      </c:pt>
                      <c:pt idx="1009">
                        <c:v>6.6107931526791202</c:v>
                      </c:pt>
                      <c:pt idx="1010">
                        <c:v>6.6173449793913903</c:v>
                      </c:pt>
                      <c:pt idx="1011">
                        <c:v>6.6238968061036596</c:v>
                      </c:pt>
                      <c:pt idx="1012">
                        <c:v>6.63044863281592</c:v>
                      </c:pt>
                      <c:pt idx="1013">
                        <c:v>6.6370004595281902</c:v>
                      </c:pt>
                      <c:pt idx="1014">
                        <c:v>6.6435522862404603</c:v>
                      </c:pt>
                      <c:pt idx="1015">
                        <c:v>6.6501041129527296</c:v>
                      </c:pt>
                      <c:pt idx="1016">
                        <c:v>6.6566559396649998</c:v>
                      </c:pt>
                      <c:pt idx="1017">
                        <c:v>6.66320776637727</c:v>
                      </c:pt>
                      <c:pt idx="1018">
                        <c:v>6.6697595930895401</c:v>
                      </c:pt>
                      <c:pt idx="1019">
                        <c:v>6.6763114198018103</c:v>
                      </c:pt>
                      <c:pt idx="1020">
                        <c:v>6.6828632465140698</c:v>
                      </c:pt>
                      <c:pt idx="1021">
                        <c:v>6.68941507322634</c:v>
                      </c:pt>
                      <c:pt idx="1022">
                        <c:v>6.6959668999386102</c:v>
                      </c:pt>
                      <c:pt idx="1023">
                        <c:v>6.7025187266508803</c:v>
                      </c:pt>
                      <c:pt idx="1024">
                        <c:v>6.7090705533631496</c:v>
                      </c:pt>
                      <c:pt idx="1025">
                        <c:v>6.7156223800754198</c:v>
                      </c:pt>
                      <c:pt idx="1026">
                        <c:v>6.72217420678769</c:v>
                      </c:pt>
                      <c:pt idx="1027">
                        <c:v>6.7287260334999601</c:v>
                      </c:pt>
                      <c:pt idx="1028">
                        <c:v>6.7352778602122303</c:v>
                      </c:pt>
                      <c:pt idx="1029">
                        <c:v>6.7418296869244898</c:v>
                      </c:pt>
                      <c:pt idx="1030">
                        <c:v>6.74838151363676</c:v>
                      </c:pt>
                      <c:pt idx="1031">
                        <c:v>6.7549333403490301</c:v>
                      </c:pt>
                      <c:pt idx="1032">
                        <c:v>6.7614851670613003</c:v>
                      </c:pt>
                      <c:pt idx="1033">
                        <c:v>6.7680369937735696</c:v>
                      </c:pt>
                      <c:pt idx="1034">
                        <c:v>6.7745888204858398</c:v>
                      </c:pt>
                      <c:pt idx="1035">
                        <c:v>6.7811406471981002</c:v>
                      </c:pt>
                      <c:pt idx="1036">
                        <c:v>6.7876924739103703</c:v>
                      </c:pt>
                      <c:pt idx="1037">
                        <c:v>6.7942443006226396</c:v>
                      </c:pt>
                      <c:pt idx="1038">
                        <c:v>6.8007961273349098</c:v>
                      </c:pt>
                      <c:pt idx="1039">
                        <c:v>6.80734795404718</c:v>
                      </c:pt>
                      <c:pt idx="1040">
                        <c:v>6.8138997807594501</c:v>
                      </c:pt>
                      <c:pt idx="1041">
                        <c:v>6.8204516074717203</c:v>
                      </c:pt>
                      <c:pt idx="1042">
                        <c:v>6.8270034341839896</c:v>
                      </c:pt>
                      <c:pt idx="1043">
                        <c:v>6.83355526089625</c:v>
                      </c:pt>
                      <c:pt idx="1044">
                        <c:v>6.8401070876085202</c:v>
                      </c:pt>
                      <c:pt idx="1045">
                        <c:v>6.8466589143207903</c:v>
                      </c:pt>
                      <c:pt idx="1046">
                        <c:v>6.8532107410330596</c:v>
                      </c:pt>
                      <c:pt idx="1047">
                        <c:v>6.8597625677453298</c:v>
                      </c:pt>
                      <c:pt idx="1048">
                        <c:v>6.8663143944575999</c:v>
                      </c:pt>
                      <c:pt idx="1049">
                        <c:v>6.8728662211698701</c:v>
                      </c:pt>
                      <c:pt idx="1050">
                        <c:v>6.8794180478821403</c:v>
                      </c:pt>
                      <c:pt idx="1051">
                        <c:v>6.8859698745944096</c:v>
                      </c:pt>
                      <c:pt idx="1052">
                        <c:v>6.89252170130667</c:v>
                      </c:pt>
                      <c:pt idx="1053">
                        <c:v>6.8990735280189401</c:v>
                      </c:pt>
                      <c:pt idx="1054">
                        <c:v>6.9056253547312103</c:v>
                      </c:pt>
                      <c:pt idx="1055">
                        <c:v>6.9121771814434796</c:v>
                      </c:pt>
                      <c:pt idx="1056">
                        <c:v>6.9187290081557498</c:v>
                      </c:pt>
                      <c:pt idx="1057">
                        <c:v>6.9252808348680199</c:v>
                      </c:pt>
                      <c:pt idx="1058">
                        <c:v>6.9318326615802803</c:v>
                      </c:pt>
                      <c:pt idx="1059">
                        <c:v>6.9383844882925603</c:v>
                      </c:pt>
                      <c:pt idx="1060">
                        <c:v>6.9449363150048198</c:v>
                      </c:pt>
                      <c:pt idx="1061">
                        <c:v>6.95148814171709</c:v>
                      </c:pt>
                      <c:pt idx="1062">
                        <c:v>6.9580399684293601</c:v>
                      </c:pt>
                      <c:pt idx="1063">
                        <c:v>6.9645917951416303</c:v>
                      </c:pt>
                      <c:pt idx="1064">
                        <c:v>6.9711436218538996</c:v>
                      </c:pt>
                      <c:pt idx="1065">
                        <c:v>6.9776954485661697</c:v>
                      </c:pt>
                      <c:pt idx="1066">
                        <c:v>6.9842472752784301</c:v>
                      </c:pt>
                      <c:pt idx="1067">
                        <c:v>6.9907991019907003</c:v>
                      </c:pt>
                      <c:pt idx="1068">
                        <c:v>6.9973509287029696</c:v>
                      </c:pt>
                      <c:pt idx="1069">
                        <c:v>7.0039027554152398</c:v>
                      </c:pt>
                      <c:pt idx="1070">
                        <c:v>7.0104545821275099</c:v>
                      </c:pt>
                      <c:pt idx="1071">
                        <c:v>7.0170064088397801</c:v>
                      </c:pt>
                      <c:pt idx="1072">
                        <c:v>7.0235582355520503</c:v>
                      </c:pt>
                      <c:pt idx="1073">
                        <c:v>7.0301100622643196</c:v>
                      </c:pt>
                      <c:pt idx="1074">
                        <c:v>7.03666188897658</c:v>
                      </c:pt>
                      <c:pt idx="1075">
                        <c:v>7.0432137156888501</c:v>
                      </c:pt>
                      <c:pt idx="1076">
                        <c:v>7.0497655424011203</c:v>
                      </c:pt>
                      <c:pt idx="1077">
                        <c:v>7.0563173691133896</c:v>
                      </c:pt>
                      <c:pt idx="1078">
                        <c:v>7.0628691958256598</c:v>
                      </c:pt>
                      <c:pt idx="1079">
                        <c:v>7.0694210225379299</c:v>
                      </c:pt>
                      <c:pt idx="1080">
                        <c:v>7.0759728492502001</c:v>
                      </c:pt>
                      <c:pt idx="1081">
                        <c:v>7.0825246759624703</c:v>
                      </c:pt>
                      <c:pt idx="1082">
                        <c:v>7.0890765026747404</c:v>
                      </c:pt>
                      <c:pt idx="1083">
                        <c:v>7.0956283293869999</c:v>
                      </c:pt>
                      <c:pt idx="1084">
                        <c:v>7.1021801560992701</c:v>
                      </c:pt>
                      <c:pt idx="1085">
                        <c:v>7.1087319828115403</c:v>
                      </c:pt>
                      <c:pt idx="1086">
                        <c:v>7.1152838095238096</c:v>
                      </c:pt>
                      <c:pt idx="1087">
                        <c:v>7.1218356362360797</c:v>
                      </c:pt>
                      <c:pt idx="1088">
                        <c:v>7.1283874629483499</c:v>
                      </c:pt>
                      <c:pt idx="1089">
                        <c:v>7.1349392896606103</c:v>
                      </c:pt>
                      <c:pt idx="1090">
                        <c:v>7.1414911163728796</c:v>
                      </c:pt>
                      <c:pt idx="1091">
                        <c:v>7.1480429430851498</c:v>
                      </c:pt>
                      <c:pt idx="1092">
                        <c:v>7.1545947697974199</c:v>
                      </c:pt>
                      <c:pt idx="1093">
                        <c:v>7.1611465965096901</c:v>
                      </c:pt>
                      <c:pt idx="1094">
                        <c:v>7.1676984232219603</c:v>
                      </c:pt>
                      <c:pt idx="1095">
                        <c:v>7.1742502499342304</c:v>
                      </c:pt>
                      <c:pt idx="1096">
                        <c:v>7.1808020766464997</c:v>
                      </c:pt>
                      <c:pt idx="1097">
                        <c:v>7.1873539033587699</c:v>
                      </c:pt>
                      <c:pt idx="1098">
                        <c:v>7.1939057300710303</c:v>
                      </c:pt>
                      <c:pt idx="1099">
                        <c:v>7.2004575567832996</c:v>
                      </c:pt>
                      <c:pt idx="1100">
                        <c:v>7.2070093834955697</c:v>
                      </c:pt>
                      <c:pt idx="1101">
                        <c:v>7.2135612102078399</c:v>
                      </c:pt>
                      <c:pt idx="1102">
                        <c:v>7.2201130369201101</c:v>
                      </c:pt>
                      <c:pt idx="1103">
                        <c:v>7.2266648636323803</c:v>
                      </c:pt>
                      <c:pt idx="1104">
                        <c:v>7.2332166903446504</c:v>
                      </c:pt>
                      <c:pt idx="1105">
                        <c:v>7.2397685170569099</c:v>
                      </c:pt>
                      <c:pt idx="1106">
                        <c:v>7.2463203437691801</c:v>
                      </c:pt>
                      <c:pt idx="1107">
                        <c:v>7.2528721704814503</c:v>
                      </c:pt>
                      <c:pt idx="1108">
                        <c:v>7.2594239971937196</c:v>
                      </c:pt>
                      <c:pt idx="1109">
                        <c:v>7.2659758239059897</c:v>
                      </c:pt>
                      <c:pt idx="1110">
                        <c:v>7.2725276506182599</c:v>
                      </c:pt>
                      <c:pt idx="1111">
                        <c:v>7.2790794773305301</c:v>
                      </c:pt>
                      <c:pt idx="1112">
                        <c:v>7.2856313040428002</c:v>
                      </c:pt>
                      <c:pt idx="1113">
                        <c:v>7.2921831307550598</c:v>
                      </c:pt>
                      <c:pt idx="1114">
                        <c:v>7.2987349574673299</c:v>
                      </c:pt>
                      <c:pt idx="1115">
                        <c:v>7.3052867841796001</c:v>
                      </c:pt>
                      <c:pt idx="1116">
                        <c:v>7.3118386108918703</c:v>
                      </c:pt>
                      <c:pt idx="1117">
                        <c:v>7.3183904376041404</c:v>
                      </c:pt>
                      <c:pt idx="1118">
                        <c:v>7.3249422643164097</c:v>
                      </c:pt>
                      <c:pt idx="1119">
                        <c:v>7.3314940910286799</c:v>
                      </c:pt>
                      <c:pt idx="1120">
                        <c:v>7.3380459177409501</c:v>
                      </c:pt>
                      <c:pt idx="1121">
                        <c:v>7.3445977444532096</c:v>
                      </c:pt>
                      <c:pt idx="1122">
                        <c:v>7.3511495711654797</c:v>
                      </c:pt>
                      <c:pt idx="1123">
                        <c:v>7.3577013978777499</c:v>
                      </c:pt>
                      <c:pt idx="1124">
                        <c:v>7.3642532245900201</c:v>
                      </c:pt>
                      <c:pt idx="1125">
                        <c:v>7.3708050513022902</c:v>
                      </c:pt>
                      <c:pt idx="1126">
                        <c:v>7.3773568780145604</c:v>
                      </c:pt>
                      <c:pt idx="1127">
                        <c:v>7.3839087047268199</c:v>
                      </c:pt>
                      <c:pt idx="1128">
                        <c:v>7.3904605314390901</c:v>
                      </c:pt>
                      <c:pt idx="1129">
                        <c:v>7.3970123581513603</c:v>
                      </c:pt>
                      <c:pt idx="1130">
                        <c:v>7.4035641848636304</c:v>
                      </c:pt>
                      <c:pt idx="1131">
                        <c:v>7.4101160115758997</c:v>
                      </c:pt>
                      <c:pt idx="1132">
                        <c:v>7.4166678382881699</c:v>
                      </c:pt>
                      <c:pt idx="1133">
                        <c:v>7.4232196650004401</c:v>
                      </c:pt>
                      <c:pt idx="1134">
                        <c:v>7.4297714917127102</c:v>
                      </c:pt>
                      <c:pt idx="1135">
                        <c:v>7.4363233184249804</c:v>
                      </c:pt>
                      <c:pt idx="1136">
                        <c:v>7.4428751451372399</c:v>
                      </c:pt>
                      <c:pt idx="1137">
                        <c:v>7.4494269718495101</c:v>
                      </c:pt>
                      <c:pt idx="1138">
                        <c:v>7.4559787985617803</c:v>
                      </c:pt>
                      <c:pt idx="1139">
                        <c:v>7.4625306252740504</c:v>
                      </c:pt>
                      <c:pt idx="1140">
                        <c:v>7.4690824519863197</c:v>
                      </c:pt>
                      <c:pt idx="1141">
                        <c:v>7.4756342786985899</c:v>
                      </c:pt>
                      <c:pt idx="1142">
                        <c:v>7.48218610541086</c:v>
                      </c:pt>
                      <c:pt idx="1143">
                        <c:v>7.4887379321231302</c:v>
                      </c:pt>
                      <c:pt idx="1144">
                        <c:v>7.4952897588353897</c:v>
                      </c:pt>
                      <c:pt idx="1145">
                        <c:v>7.5018415855476599</c:v>
                      </c:pt>
                      <c:pt idx="1146">
                        <c:v>7.5083934122599301</c:v>
                      </c:pt>
                      <c:pt idx="1147">
                        <c:v>7.5149452389722002</c:v>
                      </c:pt>
                      <c:pt idx="1148">
                        <c:v>7.5214970656844704</c:v>
                      </c:pt>
                      <c:pt idx="1149">
                        <c:v>7.5280488923967397</c:v>
                      </c:pt>
                      <c:pt idx="1150">
                        <c:v>7.5346007191090001</c:v>
                      </c:pt>
                      <c:pt idx="1151">
                        <c:v>7.5411525458212703</c:v>
                      </c:pt>
                      <c:pt idx="1152">
                        <c:v>7.5477043725335404</c:v>
                      </c:pt>
                      <c:pt idx="1153">
                        <c:v>7.5542561992458097</c:v>
                      </c:pt>
                      <c:pt idx="1154">
                        <c:v>7.5608080259580799</c:v>
                      </c:pt>
                      <c:pt idx="1155">
                        <c:v>7.5673598526703501</c:v>
                      </c:pt>
                      <c:pt idx="1156">
                        <c:v>7.5739116793826202</c:v>
                      </c:pt>
                      <c:pt idx="1157">
                        <c:v>7.5804635060948904</c:v>
                      </c:pt>
                      <c:pt idx="1158">
                        <c:v>7.5870153328071597</c:v>
                      </c:pt>
                      <c:pt idx="1159">
                        <c:v>7.5935671595194201</c:v>
                      </c:pt>
                      <c:pt idx="1160">
                        <c:v>7.6001189862316902</c:v>
                      </c:pt>
                      <c:pt idx="1161">
                        <c:v>7.6066708129439604</c:v>
                      </c:pt>
                      <c:pt idx="1162">
                        <c:v>7.6132226396562297</c:v>
                      </c:pt>
                      <c:pt idx="1163">
                        <c:v>7.6197744663684999</c:v>
                      </c:pt>
                      <c:pt idx="1164">
                        <c:v>7.62632629308077</c:v>
                      </c:pt>
                      <c:pt idx="1165">
                        <c:v>7.6328781197930402</c:v>
                      </c:pt>
                      <c:pt idx="1166">
                        <c:v>7.6394299465053104</c:v>
                      </c:pt>
                      <c:pt idx="1167">
                        <c:v>7.6459817732175699</c:v>
                      </c:pt>
                      <c:pt idx="1168">
                        <c:v>7.6525335999298401</c:v>
                      </c:pt>
                      <c:pt idx="1169">
                        <c:v>7.6590854266421102</c:v>
                      </c:pt>
                      <c:pt idx="1170">
                        <c:v>7.6656372533543804</c:v>
                      </c:pt>
                      <c:pt idx="1171">
                        <c:v>7.6721890800666497</c:v>
                      </c:pt>
                      <c:pt idx="1172">
                        <c:v>7.6787409067789199</c:v>
                      </c:pt>
                      <c:pt idx="1173">
                        <c:v>7.68529273349119</c:v>
                      </c:pt>
                      <c:pt idx="1174">
                        <c:v>7.6918445602034504</c:v>
                      </c:pt>
                      <c:pt idx="1175">
                        <c:v>7.6983963869157197</c:v>
                      </c:pt>
                      <c:pt idx="1176">
                        <c:v>7.7049482136279899</c:v>
                      </c:pt>
                      <c:pt idx="1177">
                        <c:v>7.71150004034026</c:v>
                      </c:pt>
                      <c:pt idx="1178">
                        <c:v>7.7180518670525302</c:v>
                      </c:pt>
                      <c:pt idx="1179">
                        <c:v>7.7246036937648004</c:v>
                      </c:pt>
                      <c:pt idx="1180">
                        <c:v>7.7311555204770697</c:v>
                      </c:pt>
                      <c:pt idx="1181">
                        <c:v>7.7377073471893398</c:v>
                      </c:pt>
                      <c:pt idx="1182">
                        <c:v>7.7442591739016002</c:v>
                      </c:pt>
                      <c:pt idx="1183">
                        <c:v>7.7508110006138704</c:v>
                      </c:pt>
                      <c:pt idx="1184">
                        <c:v>7.7573628273261397</c:v>
                      </c:pt>
                      <c:pt idx="1185">
                        <c:v>7.7639146540384099</c:v>
                      </c:pt>
                      <c:pt idx="1186">
                        <c:v>7.77046648075068</c:v>
                      </c:pt>
                      <c:pt idx="1187">
                        <c:v>7.7770183074629502</c:v>
                      </c:pt>
                      <c:pt idx="1188">
                        <c:v>7.7835701341752204</c:v>
                      </c:pt>
                      <c:pt idx="1189">
                        <c:v>7.7901219608874896</c:v>
                      </c:pt>
                      <c:pt idx="1190">
                        <c:v>7.79667378759975</c:v>
                      </c:pt>
                      <c:pt idx="1191">
                        <c:v>7.8032256143120202</c:v>
                      </c:pt>
                      <c:pt idx="1192">
                        <c:v>7.8097774410242904</c:v>
                      </c:pt>
                      <c:pt idx="1193">
                        <c:v>7.8163292677365597</c:v>
                      </c:pt>
                      <c:pt idx="1194">
                        <c:v>7.8228810944488298</c:v>
                      </c:pt>
                      <c:pt idx="1195">
                        <c:v>7.8294329211611</c:v>
                      </c:pt>
                      <c:pt idx="1196">
                        <c:v>7.8359847478733702</c:v>
                      </c:pt>
                      <c:pt idx="1197">
                        <c:v>7.8425365745856297</c:v>
                      </c:pt>
                      <c:pt idx="1198">
                        <c:v>7.8490884012978999</c:v>
                      </c:pt>
                      <c:pt idx="1199">
                        <c:v>7.85564022801017</c:v>
                      </c:pt>
                      <c:pt idx="1200">
                        <c:v>7.8621920547224402</c:v>
                      </c:pt>
                      <c:pt idx="1201">
                        <c:v>7.8687438814347104</c:v>
                      </c:pt>
                      <c:pt idx="1202">
                        <c:v>7.8752957081469797</c:v>
                      </c:pt>
                      <c:pt idx="1203">
                        <c:v>7.8818475348592498</c:v>
                      </c:pt>
                      <c:pt idx="1204">
                        <c:v>7.88839936157152</c:v>
                      </c:pt>
                      <c:pt idx="1205">
                        <c:v>7.8949511882837804</c:v>
                      </c:pt>
                      <c:pt idx="1206">
                        <c:v>7.9015030149960497</c:v>
                      </c:pt>
                      <c:pt idx="1207">
                        <c:v>7.9080548417083198</c:v>
                      </c:pt>
                      <c:pt idx="1208">
                        <c:v>7.91460666842059</c:v>
                      </c:pt>
                      <c:pt idx="1209">
                        <c:v>7.9211584951328602</c:v>
                      </c:pt>
                      <c:pt idx="1210">
                        <c:v>7.9277103218451304</c:v>
                      </c:pt>
                      <c:pt idx="1211">
                        <c:v>7.9342621485573996</c:v>
                      </c:pt>
                      <c:pt idx="1212">
                        <c:v>7.9408139752696698</c:v>
                      </c:pt>
                      <c:pt idx="1213">
                        <c:v>7.9473658019819302</c:v>
                      </c:pt>
                      <c:pt idx="1214">
                        <c:v>7.9539176286942004</c:v>
                      </c:pt>
                      <c:pt idx="1215">
                        <c:v>7.9604694554064697</c:v>
                      </c:pt>
                      <c:pt idx="1216">
                        <c:v>7.9670212821187398</c:v>
                      </c:pt>
                      <c:pt idx="1217">
                        <c:v>7.97357310883101</c:v>
                      </c:pt>
                      <c:pt idx="1218">
                        <c:v>7.9801249355432802</c:v>
                      </c:pt>
                      <c:pt idx="1219">
                        <c:v>7.9866767622555503</c:v>
                      </c:pt>
                      <c:pt idx="1220">
                        <c:v>7.9932285889678099</c:v>
                      </c:pt>
                      <c:pt idx="1221">
                        <c:v>7.99978041568008</c:v>
                      </c:pt>
                      <c:pt idx="1222">
                        <c:v>8.0063322423923502</c:v>
                      </c:pt>
                      <c:pt idx="1223">
                        <c:v>8.0128840691046204</c:v>
                      </c:pt>
                      <c:pt idx="1224">
                        <c:v>8.0194358958168905</c:v>
                      </c:pt>
                      <c:pt idx="1225">
                        <c:v>8.0259877225291607</c:v>
                      </c:pt>
                      <c:pt idx="1226">
                        <c:v>8.0325395492414309</c:v>
                      </c:pt>
                      <c:pt idx="1227">
                        <c:v>8.0390913759536993</c:v>
                      </c:pt>
                      <c:pt idx="1228">
                        <c:v>8.0456432026659606</c:v>
                      </c:pt>
                      <c:pt idx="1229">
                        <c:v>8.0521950293782307</c:v>
                      </c:pt>
                      <c:pt idx="1230">
                        <c:v>8.0587468560904991</c:v>
                      </c:pt>
                      <c:pt idx="1231">
                        <c:v>8.0652986828027693</c:v>
                      </c:pt>
                      <c:pt idx="1232">
                        <c:v>8.0718505095150395</c:v>
                      </c:pt>
                      <c:pt idx="1233">
                        <c:v>8.0784023362273096</c:v>
                      </c:pt>
                      <c:pt idx="1234">
                        <c:v>8.0849541629395798</c:v>
                      </c:pt>
                      <c:pt idx="1235">
                        <c:v>8.09150598965185</c:v>
                      </c:pt>
                      <c:pt idx="1236">
                        <c:v>8.0980578163641201</c:v>
                      </c:pt>
                      <c:pt idx="1237">
                        <c:v>8.1046096430763797</c:v>
                      </c:pt>
                      <c:pt idx="1238">
                        <c:v>8.1111614697886498</c:v>
                      </c:pt>
                      <c:pt idx="1239">
                        <c:v>8.11771329650092</c:v>
                      </c:pt>
                      <c:pt idx="1240">
                        <c:v>8.1242651232131902</c:v>
                      </c:pt>
                      <c:pt idx="1241">
                        <c:v>8.1308169499254603</c:v>
                      </c:pt>
                      <c:pt idx="1242">
                        <c:v>8.1373687766377305</c:v>
                      </c:pt>
                      <c:pt idx="1243">
                        <c:v>8.1439206033500007</c:v>
                      </c:pt>
                      <c:pt idx="1244">
                        <c:v>8.1504724300622602</c:v>
                      </c:pt>
                      <c:pt idx="1245">
                        <c:v>8.1570242567745304</c:v>
                      </c:pt>
                      <c:pt idx="1246">
                        <c:v>8.1635760834868005</c:v>
                      </c:pt>
                      <c:pt idx="1247">
                        <c:v>8.1701279101990707</c:v>
                      </c:pt>
                      <c:pt idx="1248">
                        <c:v>8.1766797369113409</c:v>
                      </c:pt>
                      <c:pt idx="1249">
                        <c:v>8.1832315636236093</c:v>
                      </c:pt>
                      <c:pt idx="1250">
                        <c:v>8.1897833903358794</c:v>
                      </c:pt>
                      <c:pt idx="1251">
                        <c:v>8.1963352170481407</c:v>
                      </c:pt>
                      <c:pt idx="1252">
                        <c:v>8.2028870437604091</c:v>
                      </c:pt>
                      <c:pt idx="1253">
                        <c:v>8.2094388704726793</c:v>
                      </c:pt>
                      <c:pt idx="1254">
                        <c:v>8.2159906971849495</c:v>
                      </c:pt>
                      <c:pt idx="1255">
                        <c:v>8.2225425238972196</c:v>
                      </c:pt>
                      <c:pt idx="1256">
                        <c:v>8.2290943506094898</c:v>
                      </c:pt>
                      <c:pt idx="1257">
                        <c:v>8.23564617732176</c:v>
                      </c:pt>
                      <c:pt idx="1258">
                        <c:v>8.2421980040340301</c:v>
                      </c:pt>
                      <c:pt idx="1259">
                        <c:v>8.2487498307463003</c:v>
                      </c:pt>
                      <c:pt idx="1260">
                        <c:v>8.2553016574585598</c:v>
                      </c:pt>
                      <c:pt idx="1261">
                        <c:v>8.26185348417083</c:v>
                      </c:pt>
                      <c:pt idx="1262">
                        <c:v>8.2684053108831002</c:v>
                      </c:pt>
                      <c:pt idx="1263">
                        <c:v>8.2749571375953703</c:v>
                      </c:pt>
                      <c:pt idx="1264">
                        <c:v>8.2815089643076405</c:v>
                      </c:pt>
                      <c:pt idx="1265">
                        <c:v>8.2880607910199107</c:v>
                      </c:pt>
                      <c:pt idx="1266">
                        <c:v>8.2946126177321808</c:v>
                      </c:pt>
                      <c:pt idx="1267">
                        <c:v>8.3011644444444403</c:v>
                      </c:pt>
                      <c:pt idx="1268">
                        <c:v>8.3077162711567105</c:v>
                      </c:pt>
                      <c:pt idx="1269">
                        <c:v>8.3142680978689807</c:v>
                      </c:pt>
                      <c:pt idx="1270">
                        <c:v>8.3208199245812509</c:v>
                      </c:pt>
                      <c:pt idx="1271">
                        <c:v>8.3273717512935193</c:v>
                      </c:pt>
                      <c:pt idx="1272">
                        <c:v>8.3339235780057894</c:v>
                      </c:pt>
                      <c:pt idx="1273">
                        <c:v>8.3404754047180596</c:v>
                      </c:pt>
                      <c:pt idx="1274">
                        <c:v>8.3470272314303209</c:v>
                      </c:pt>
                      <c:pt idx="1275">
                        <c:v>8.3535790581425893</c:v>
                      </c:pt>
                      <c:pt idx="1276">
                        <c:v>8.3601308848548594</c:v>
                      </c:pt>
                      <c:pt idx="1277">
                        <c:v>8.3666827115671296</c:v>
                      </c:pt>
                      <c:pt idx="1278">
                        <c:v>8.3732345382793998</c:v>
                      </c:pt>
                      <c:pt idx="1279">
                        <c:v>8.37978636499167</c:v>
                      </c:pt>
                      <c:pt idx="1280">
                        <c:v>8.3863381917039401</c:v>
                      </c:pt>
                      <c:pt idx="1281">
                        <c:v>8.3928900184161996</c:v>
                      </c:pt>
                      <c:pt idx="1282">
                        <c:v>8.3994418451284698</c:v>
                      </c:pt>
                      <c:pt idx="1283">
                        <c:v>8.40599367184074</c:v>
                      </c:pt>
                      <c:pt idx="1284">
                        <c:v>8.4125454985530101</c:v>
                      </c:pt>
                      <c:pt idx="1285">
                        <c:v>8.4190973252652803</c:v>
                      </c:pt>
                      <c:pt idx="1286">
                        <c:v>8.4256491519775505</c:v>
                      </c:pt>
                      <c:pt idx="1287">
                        <c:v>8.4322009786898207</c:v>
                      </c:pt>
                      <c:pt idx="1288">
                        <c:v>8.4387528054020908</c:v>
                      </c:pt>
                      <c:pt idx="1289">
                        <c:v>8.4453046321143592</c:v>
                      </c:pt>
                      <c:pt idx="1290">
                        <c:v>8.4518564588266205</c:v>
                      </c:pt>
                      <c:pt idx="1291">
                        <c:v>8.4584082855388907</c:v>
                      </c:pt>
                      <c:pt idx="1292">
                        <c:v>8.4649601122511609</c:v>
                      </c:pt>
                      <c:pt idx="1293">
                        <c:v>8.4715119389634292</c:v>
                      </c:pt>
                      <c:pt idx="1294">
                        <c:v>8.4780637656756994</c:v>
                      </c:pt>
                      <c:pt idx="1295">
                        <c:v>8.4846155923879696</c:v>
                      </c:pt>
                      <c:pt idx="1296">
                        <c:v>8.4911674191002398</c:v>
                      </c:pt>
                      <c:pt idx="1297">
                        <c:v>8.4977192458124993</c:v>
                      </c:pt>
                      <c:pt idx="1298">
                        <c:v>8.5042710725247694</c:v>
                      </c:pt>
                      <c:pt idx="1299">
                        <c:v>8.5108228992370396</c:v>
                      </c:pt>
                      <c:pt idx="1300">
                        <c:v>8.5173747259493098</c:v>
                      </c:pt>
                      <c:pt idx="1301">
                        <c:v>8.5239265526615799</c:v>
                      </c:pt>
                      <c:pt idx="1302">
                        <c:v>8.5304783793738501</c:v>
                      </c:pt>
                      <c:pt idx="1303">
                        <c:v>8.5370302060861203</c:v>
                      </c:pt>
                      <c:pt idx="1304">
                        <c:v>8.5435820327983798</c:v>
                      </c:pt>
                      <c:pt idx="1305">
                        <c:v>8.55013385951065</c:v>
                      </c:pt>
                      <c:pt idx="1306">
                        <c:v>8.5566856862229201</c:v>
                      </c:pt>
                      <c:pt idx="1307">
                        <c:v>8.5632375129351903</c:v>
                      </c:pt>
                      <c:pt idx="1308">
                        <c:v>8.5697893396474605</c:v>
                      </c:pt>
                      <c:pt idx="1309">
                        <c:v>8.5763411663597307</c:v>
                      </c:pt>
                      <c:pt idx="1310">
                        <c:v>8.5828929930720008</c:v>
                      </c:pt>
                      <c:pt idx="1311">
                        <c:v>8.5894448197842692</c:v>
                      </c:pt>
                      <c:pt idx="1312">
                        <c:v>8.5959966464965394</c:v>
                      </c:pt>
                      <c:pt idx="1313">
                        <c:v>8.6025484732088007</c:v>
                      </c:pt>
                      <c:pt idx="1314">
                        <c:v>8.6091002999210708</c:v>
                      </c:pt>
                      <c:pt idx="1315">
                        <c:v>8.6156521266333392</c:v>
                      </c:pt>
                      <c:pt idx="1316">
                        <c:v>8.6222039533456094</c:v>
                      </c:pt>
                      <c:pt idx="1317">
                        <c:v>8.6287557800578796</c:v>
                      </c:pt>
                      <c:pt idx="1318">
                        <c:v>8.6353076067701497</c:v>
                      </c:pt>
                      <c:pt idx="1319">
                        <c:v>8.6418594334824199</c:v>
                      </c:pt>
                      <c:pt idx="1320">
                        <c:v>8.6484112601946794</c:v>
                      </c:pt>
                      <c:pt idx="1321">
                        <c:v>8.6549630869069496</c:v>
                      </c:pt>
                      <c:pt idx="1322">
                        <c:v>8.6615149136192198</c:v>
                      </c:pt>
                      <c:pt idx="1323">
                        <c:v>8.6680667403314899</c:v>
                      </c:pt>
                      <c:pt idx="1324">
                        <c:v>8.6746185670437601</c:v>
                      </c:pt>
                      <c:pt idx="1325">
                        <c:v>8.6811703937560303</c:v>
                      </c:pt>
                      <c:pt idx="1326">
                        <c:v>8.6877222204683004</c:v>
                      </c:pt>
                      <c:pt idx="1327">
                        <c:v>8.6942740471805706</c:v>
                      </c:pt>
                      <c:pt idx="1328">
                        <c:v>8.7008258738928408</c:v>
                      </c:pt>
                      <c:pt idx="1329">
                        <c:v>8.7073777006051003</c:v>
                      </c:pt>
                      <c:pt idx="1330">
                        <c:v>8.7139295273173705</c:v>
                      </c:pt>
                      <c:pt idx="1331">
                        <c:v>8.7204813540296406</c:v>
                      </c:pt>
                      <c:pt idx="1332">
                        <c:v>8.7270331807419108</c:v>
                      </c:pt>
                      <c:pt idx="1333">
                        <c:v>8.7335850074541792</c:v>
                      </c:pt>
                      <c:pt idx="1334">
                        <c:v>8.7401368341664494</c:v>
                      </c:pt>
                      <c:pt idx="1335">
                        <c:v>8.7466886608787195</c:v>
                      </c:pt>
                      <c:pt idx="1336">
                        <c:v>8.7532404875909808</c:v>
                      </c:pt>
                      <c:pt idx="1337">
                        <c:v>8.7597923143032492</c:v>
                      </c:pt>
                      <c:pt idx="1338">
                        <c:v>8.7663441410155194</c:v>
                      </c:pt>
                      <c:pt idx="1339">
                        <c:v>8.7728959677277896</c:v>
                      </c:pt>
                      <c:pt idx="1340">
                        <c:v>8.7794477944400597</c:v>
                      </c:pt>
                      <c:pt idx="1341">
                        <c:v>8.7859996211523299</c:v>
                      </c:pt>
                      <c:pt idx="1342">
                        <c:v>8.7925514478646001</c:v>
                      </c:pt>
                      <c:pt idx="1343">
                        <c:v>8.7991032745768702</c:v>
                      </c:pt>
                      <c:pt idx="1344">
                        <c:v>8.8056551012891298</c:v>
                      </c:pt>
                      <c:pt idx="1345">
                        <c:v>8.8122069280013999</c:v>
                      </c:pt>
                      <c:pt idx="1346">
                        <c:v>8.8187587547136701</c:v>
                      </c:pt>
                      <c:pt idx="1347">
                        <c:v>8.8253105814259403</c:v>
                      </c:pt>
                      <c:pt idx="1348">
                        <c:v>8.8318624081382104</c:v>
                      </c:pt>
                      <c:pt idx="1349">
                        <c:v>8.8384142348504806</c:v>
                      </c:pt>
                      <c:pt idx="1350">
                        <c:v>8.8449660615627508</c:v>
                      </c:pt>
                      <c:pt idx="1351">
                        <c:v>8.8515178882750192</c:v>
                      </c:pt>
                      <c:pt idx="1352">
                        <c:v>8.8580697149872805</c:v>
                      </c:pt>
                      <c:pt idx="1353">
                        <c:v>8.8646215416995506</c:v>
                      </c:pt>
                      <c:pt idx="1354">
                        <c:v>8.8711733684118208</c:v>
                      </c:pt>
                      <c:pt idx="1355">
                        <c:v>8.8777251951240892</c:v>
                      </c:pt>
                      <c:pt idx="1356">
                        <c:v>8.8842770218363594</c:v>
                      </c:pt>
                      <c:pt idx="1357">
                        <c:v>8.8908288485486295</c:v>
                      </c:pt>
                      <c:pt idx="1358">
                        <c:v>8.8973806752608997</c:v>
                      </c:pt>
                      <c:pt idx="1359">
                        <c:v>8.9039325019731592</c:v>
                      </c:pt>
                      <c:pt idx="1360">
                        <c:v>8.9104843286854294</c:v>
                      </c:pt>
                      <c:pt idx="1361">
                        <c:v>8.9170361553976996</c:v>
                      </c:pt>
                      <c:pt idx="1362">
                        <c:v>8.9235879821099697</c:v>
                      </c:pt>
                      <c:pt idx="1363">
                        <c:v>8.9301398088222399</c:v>
                      </c:pt>
                      <c:pt idx="1364">
                        <c:v>8.9366916355345101</c:v>
                      </c:pt>
                      <c:pt idx="1365">
                        <c:v>8.9432434622467802</c:v>
                      </c:pt>
                      <c:pt idx="1366">
                        <c:v>8.9497952889590504</c:v>
                      </c:pt>
                      <c:pt idx="1367">
                        <c:v>8.9563471156713099</c:v>
                      </c:pt>
                      <c:pt idx="1368">
                        <c:v>8.9628989423835801</c:v>
                      </c:pt>
                      <c:pt idx="1369">
                        <c:v>8.9694507690958503</c:v>
                      </c:pt>
                      <c:pt idx="1370">
                        <c:v>8.9760025958081204</c:v>
                      </c:pt>
                      <c:pt idx="1371">
                        <c:v>8.9825544225203906</c:v>
                      </c:pt>
                      <c:pt idx="1372">
                        <c:v>8.9891062492326608</c:v>
                      </c:pt>
                      <c:pt idx="1373">
                        <c:v>8.9956580759449292</c:v>
                      </c:pt>
                      <c:pt idx="1374">
                        <c:v>9.0022099026571993</c:v>
                      </c:pt>
                      <c:pt idx="1375">
                        <c:v>9.0087617293694606</c:v>
                      </c:pt>
                      <c:pt idx="1376">
                        <c:v>9.0153135560817308</c:v>
                      </c:pt>
                      <c:pt idx="1377">
                        <c:v>9.0218653827939992</c:v>
                      </c:pt>
                      <c:pt idx="1378">
                        <c:v>9.0284172095062694</c:v>
                      </c:pt>
                      <c:pt idx="1379">
                        <c:v>9.0349690362185395</c:v>
                      </c:pt>
                      <c:pt idx="1380">
                        <c:v>9.0415208629308097</c:v>
                      </c:pt>
                      <c:pt idx="1381">
                        <c:v>9.0480726896430799</c:v>
                      </c:pt>
                      <c:pt idx="1382">
                        <c:v>9.0546245163553394</c:v>
                      </c:pt>
                      <c:pt idx="1383">
                        <c:v>9.0611763430676096</c:v>
                      </c:pt>
                      <c:pt idx="1384">
                        <c:v>9.0677281697798797</c:v>
                      </c:pt>
                      <c:pt idx="1385">
                        <c:v>9.0742799964921499</c:v>
                      </c:pt>
                      <c:pt idx="1386">
                        <c:v>9.0808318232044201</c:v>
                      </c:pt>
                      <c:pt idx="1387">
                        <c:v>9.0873836499166902</c:v>
                      </c:pt>
                      <c:pt idx="1388">
                        <c:v>9.0939354766289604</c:v>
                      </c:pt>
                      <c:pt idx="1389">
                        <c:v>9.1004873033412199</c:v>
                      </c:pt>
                      <c:pt idx="1390">
                        <c:v>9.1070391300534901</c:v>
                      </c:pt>
                      <c:pt idx="1391">
                        <c:v>9.1135909567657603</c:v>
                      </c:pt>
                      <c:pt idx="1392">
                        <c:v>9.1201427834780304</c:v>
                      </c:pt>
                      <c:pt idx="1393">
                        <c:v>9.1266946101903006</c:v>
                      </c:pt>
                      <c:pt idx="1394">
                        <c:v>9.1332464369025708</c:v>
                      </c:pt>
                      <c:pt idx="1395">
                        <c:v>9.1397982636148392</c:v>
                      </c:pt>
                      <c:pt idx="1396">
                        <c:v>9.1463500903271093</c:v>
                      </c:pt>
                      <c:pt idx="1397">
                        <c:v>9.1529019170393795</c:v>
                      </c:pt>
                      <c:pt idx="1398">
                        <c:v>9.1594537437516408</c:v>
                      </c:pt>
                      <c:pt idx="1399">
                        <c:v>9.1660055704639092</c:v>
                      </c:pt>
                      <c:pt idx="1400">
                        <c:v>9.1725573971761794</c:v>
                      </c:pt>
                      <c:pt idx="1401">
                        <c:v>9.1791092238884495</c:v>
                      </c:pt>
                      <c:pt idx="1402">
                        <c:v>9.1856610506007197</c:v>
                      </c:pt>
                      <c:pt idx="1403">
                        <c:v>9.1922128773129899</c:v>
                      </c:pt>
                      <c:pt idx="1404">
                        <c:v>9.19876470402526</c:v>
                      </c:pt>
                      <c:pt idx="1405">
                        <c:v>9.2053165307375195</c:v>
                      </c:pt>
                      <c:pt idx="1406">
                        <c:v>9.2118683574497897</c:v>
                      </c:pt>
                      <c:pt idx="1407">
                        <c:v>9.2184201841620599</c:v>
                      </c:pt>
                      <c:pt idx="1408">
                        <c:v>9.2249720108743301</c:v>
                      </c:pt>
                      <c:pt idx="1409">
                        <c:v>9.2315238375866002</c:v>
                      </c:pt>
                      <c:pt idx="1410">
                        <c:v>9.2380756642988704</c:v>
                      </c:pt>
                      <c:pt idx="1411">
                        <c:v>9.2446274910111406</c:v>
                      </c:pt>
                      <c:pt idx="1412">
                        <c:v>9.2511793177234001</c:v>
                      </c:pt>
                      <c:pt idx="1413">
                        <c:v>9.2577311444356702</c:v>
                      </c:pt>
                      <c:pt idx="1414">
                        <c:v>9.2642829711479404</c:v>
                      </c:pt>
                      <c:pt idx="1415">
                        <c:v>9.2708347978602106</c:v>
                      </c:pt>
                      <c:pt idx="1416">
                        <c:v>9.2773866245724808</c:v>
                      </c:pt>
                      <c:pt idx="1417">
                        <c:v>9.2839384512847491</c:v>
                      </c:pt>
                      <c:pt idx="1418">
                        <c:v>9.2904902779970193</c:v>
                      </c:pt>
                      <c:pt idx="1419">
                        <c:v>9.2970421047092895</c:v>
                      </c:pt>
                      <c:pt idx="1420">
                        <c:v>9.3035939314215508</c:v>
                      </c:pt>
                      <c:pt idx="1421">
                        <c:v>9.3101457581338192</c:v>
                      </c:pt>
                      <c:pt idx="1422">
                        <c:v>9.3166975848460893</c:v>
                      </c:pt>
                      <c:pt idx="1423">
                        <c:v>9.3232494115583595</c:v>
                      </c:pt>
                      <c:pt idx="1424">
                        <c:v>9.3298012382706297</c:v>
                      </c:pt>
                      <c:pt idx="1425">
                        <c:v>9.3363530649828999</c:v>
                      </c:pt>
                      <c:pt idx="1426">
                        <c:v>9.34290489169517</c:v>
                      </c:pt>
                      <c:pt idx="1427">
                        <c:v>9.3494567184074402</c:v>
                      </c:pt>
                      <c:pt idx="1428">
                        <c:v>9.3560085451197104</c:v>
                      </c:pt>
                      <c:pt idx="1429">
                        <c:v>9.3625603718319699</c:v>
                      </c:pt>
                      <c:pt idx="1430">
                        <c:v>9.36911219854424</c:v>
                      </c:pt>
                      <c:pt idx="1431">
                        <c:v>9.3756640252565102</c:v>
                      </c:pt>
                      <c:pt idx="1432">
                        <c:v>9.3822158519687804</c:v>
                      </c:pt>
                      <c:pt idx="1433">
                        <c:v>9.3887676786810506</c:v>
                      </c:pt>
                      <c:pt idx="1434">
                        <c:v>9.3953195053933207</c:v>
                      </c:pt>
                      <c:pt idx="1435">
                        <c:v>9.4018713321055891</c:v>
                      </c:pt>
                      <c:pt idx="1436">
                        <c:v>9.4084231588178504</c:v>
                      </c:pt>
                      <c:pt idx="1437">
                        <c:v>9.4149749855301206</c:v>
                      </c:pt>
                      <c:pt idx="1438">
                        <c:v>9.4215268122423907</c:v>
                      </c:pt>
                      <c:pt idx="1439">
                        <c:v>9.4280786389546591</c:v>
                      </c:pt>
                      <c:pt idx="1440">
                        <c:v>9.4346304656669293</c:v>
                      </c:pt>
                      <c:pt idx="1441">
                        <c:v>9.4411822923791995</c:v>
                      </c:pt>
                      <c:pt idx="1442">
                        <c:v>9.4477341190914697</c:v>
                      </c:pt>
                      <c:pt idx="1443">
                        <c:v>9.4542859458037398</c:v>
                      </c:pt>
                      <c:pt idx="1444">
                        <c:v>9.46083777251601</c:v>
                      </c:pt>
                      <c:pt idx="1445">
                        <c:v>9.4673895992282695</c:v>
                      </c:pt>
                      <c:pt idx="1446">
                        <c:v>9.4739414259405397</c:v>
                      </c:pt>
                      <c:pt idx="1447">
                        <c:v>9.4804932526528098</c:v>
                      </c:pt>
                      <c:pt idx="1448">
                        <c:v>9.48704507936508</c:v>
                      </c:pt>
                      <c:pt idx="1449">
                        <c:v>9.4935969060773502</c:v>
                      </c:pt>
                      <c:pt idx="1450">
                        <c:v>9.5001487327896204</c:v>
                      </c:pt>
                      <c:pt idx="1451">
                        <c:v>9.5067005595018905</c:v>
                      </c:pt>
                      <c:pt idx="1452">
                        <c:v>9.51325238621415</c:v>
                      </c:pt>
                      <c:pt idx="1453">
                        <c:v>9.5198042129264202</c:v>
                      </c:pt>
                      <c:pt idx="1454">
                        <c:v>9.5263560396386904</c:v>
                      </c:pt>
                      <c:pt idx="1455">
                        <c:v>9.5329078663509605</c:v>
                      </c:pt>
                      <c:pt idx="1456">
                        <c:v>9.5394596930632307</c:v>
                      </c:pt>
                      <c:pt idx="1457">
                        <c:v>9.5460115197755009</c:v>
                      </c:pt>
                      <c:pt idx="1458">
                        <c:v>9.5525633464877693</c:v>
                      </c:pt>
                      <c:pt idx="1459">
                        <c:v>9.5591151732000306</c:v>
                      </c:pt>
                      <c:pt idx="1460">
                        <c:v>9.5656669999123007</c:v>
                      </c:pt>
                      <c:pt idx="1461">
                        <c:v>9.5722188266245691</c:v>
                      </c:pt>
                      <c:pt idx="1462">
                        <c:v>9.5787706533368393</c:v>
                      </c:pt>
                      <c:pt idx="1463">
                        <c:v>9.5853224800491095</c:v>
                      </c:pt>
                      <c:pt idx="1464">
                        <c:v>9.5918743067613796</c:v>
                      </c:pt>
                      <c:pt idx="1465">
                        <c:v>9.5984261334736498</c:v>
                      </c:pt>
                      <c:pt idx="1466">
                        <c:v>9.6049779601859093</c:v>
                      </c:pt>
                      <c:pt idx="1467">
                        <c:v>9.6115297868981795</c:v>
                      </c:pt>
                      <c:pt idx="1468">
                        <c:v>9.6180816136104497</c:v>
                      </c:pt>
                      <c:pt idx="1469">
                        <c:v>9.6246334403227198</c:v>
                      </c:pt>
                      <c:pt idx="1470">
                        <c:v>9.63118526703499</c:v>
                      </c:pt>
                      <c:pt idx="1471">
                        <c:v>9.6377370937472602</c:v>
                      </c:pt>
                      <c:pt idx="1472">
                        <c:v>9.6442889204595303</c:v>
                      </c:pt>
                      <c:pt idx="1473">
                        <c:v>9.6508407471718005</c:v>
                      </c:pt>
                      <c:pt idx="1474">
                        <c:v>9.6573925738840707</c:v>
                      </c:pt>
                      <c:pt idx="1475">
                        <c:v>9.6639444005963302</c:v>
                      </c:pt>
                      <c:pt idx="1476">
                        <c:v>9.6704962273086004</c:v>
                      </c:pt>
                      <c:pt idx="1477">
                        <c:v>9.6770480540208705</c:v>
                      </c:pt>
                      <c:pt idx="1478">
                        <c:v>9.6835998807331407</c:v>
                      </c:pt>
                      <c:pt idx="1479">
                        <c:v>9.6901517074454109</c:v>
                      </c:pt>
                      <c:pt idx="1480">
                        <c:v>9.6967035341576793</c:v>
                      </c:pt>
                      <c:pt idx="1481">
                        <c:v>9.7032553608699494</c:v>
                      </c:pt>
                      <c:pt idx="1482">
                        <c:v>9.7098071875822107</c:v>
                      </c:pt>
                      <c:pt idx="1483">
                        <c:v>9.7163590142944791</c:v>
                      </c:pt>
                      <c:pt idx="1484">
                        <c:v>9.7229108410067493</c:v>
                      </c:pt>
                      <c:pt idx="1485">
                        <c:v>9.7294626677190195</c:v>
                      </c:pt>
                      <c:pt idx="1486">
                        <c:v>9.7360144944312896</c:v>
                      </c:pt>
                      <c:pt idx="1487">
                        <c:v>9.7425663211435598</c:v>
                      </c:pt>
                      <c:pt idx="1488">
                        <c:v>9.74911814785583</c:v>
                      </c:pt>
                      <c:pt idx="1489">
                        <c:v>9.7556699745680895</c:v>
                      </c:pt>
                      <c:pt idx="1490">
                        <c:v>9.7622218012803597</c:v>
                      </c:pt>
                      <c:pt idx="1491">
                        <c:v>9.7687736279926298</c:v>
                      </c:pt>
                      <c:pt idx="1492">
                        <c:v>9.7753254547049</c:v>
                      </c:pt>
                      <c:pt idx="1493">
                        <c:v>9.7818772814171702</c:v>
                      </c:pt>
                      <c:pt idx="1494">
                        <c:v>9.7884291081294403</c:v>
                      </c:pt>
                      <c:pt idx="1495">
                        <c:v>9.7949809348417105</c:v>
                      </c:pt>
                      <c:pt idx="1496">
                        <c:v>9.8015327615539807</c:v>
                      </c:pt>
                      <c:pt idx="1497">
                        <c:v>9.8080845882662508</c:v>
                      </c:pt>
                      <c:pt idx="1498">
                        <c:v>9.8146364149785104</c:v>
                      </c:pt>
                      <c:pt idx="1499">
                        <c:v>9.8211882416907805</c:v>
                      </c:pt>
                      <c:pt idx="1500">
                        <c:v>9.8277400684030507</c:v>
                      </c:pt>
                      <c:pt idx="1501">
                        <c:v>9.8342918951153209</c:v>
                      </c:pt>
                      <c:pt idx="1502">
                        <c:v>9.8408437218275893</c:v>
                      </c:pt>
                      <c:pt idx="1503">
                        <c:v>9.8473955485398594</c:v>
                      </c:pt>
                      <c:pt idx="1504">
                        <c:v>9.8539473752521296</c:v>
                      </c:pt>
                      <c:pt idx="1505">
                        <c:v>9.8604992019643891</c:v>
                      </c:pt>
                      <c:pt idx="1506">
                        <c:v>9.8670510286766593</c:v>
                      </c:pt>
                      <c:pt idx="1507">
                        <c:v>9.8736028553889295</c:v>
                      </c:pt>
                      <c:pt idx="1508">
                        <c:v>9.8801546821011996</c:v>
                      </c:pt>
                      <c:pt idx="1509">
                        <c:v>9.8867065088134698</c:v>
                      </c:pt>
                      <c:pt idx="1510">
                        <c:v>9.89325833552574</c:v>
                      </c:pt>
                      <c:pt idx="1511">
                        <c:v>9.8998101622380101</c:v>
                      </c:pt>
                      <c:pt idx="1512">
                        <c:v>9.9063619889502696</c:v>
                      </c:pt>
                      <c:pt idx="1513">
                        <c:v>9.9129138156625398</c:v>
                      </c:pt>
                      <c:pt idx="1514">
                        <c:v>9.91946564237481</c:v>
                      </c:pt>
                      <c:pt idx="1515">
                        <c:v>9.9260174690870802</c:v>
                      </c:pt>
                      <c:pt idx="1516">
                        <c:v>9.9325692957993503</c:v>
                      </c:pt>
                      <c:pt idx="1517">
                        <c:v>9.9391211225116205</c:v>
                      </c:pt>
                      <c:pt idx="1518">
                        <c:v>9.9456729492238907</c:v>
                      </c:pt>
                      <c:pt idx="1519">
                        <c:v>9.9522247759361608</c:v>
                      </c:pt>
                      <c:pt idx="1520">
                        <c:v>9.9587766026484292</c:v>
                      </c:pt>
                      <c:pt idx="1521">
                        <c:v>9.9653284293606905</c:v>
                      </c:pt>
                      <c:pt idx="1522">
                        <c:v>9.9718802560729607</c:v>
                      </c:pt>
                      <c:pt idx="1523">
                        <c:v>9.9784320827852309</c:v>
                      </c:pt>
                      <c:pt idx="1524">
                        <c:v>9.9849839094974993</c:v>
                      </c:pt>
                      <c:pt idx="1525">
                        <c:v>9.9915357362097694</c:v>
                      </c:pt>
                      <c:pt idx="1526">
                        <c:v>9.9980875629220396</c:v>
                      </c:pt>
                      <c:pt idx="1527">
                        <c:v>10.004639389634301</c:v>
                      </c:pt>
                      <c:pt idx="1528">
                        <c:v>10.011191216346599</c:v>
                      </c:pt>
                      <c:pt idx="1529">
                        <c:v>10.0177430430588</c:v>
                      </c:pt>
                      <c:pt idx="1530">
                        <c:v>10.024294869771101</c:v>
                      </c:pt>
                      <c:pt idx="1531">
                        <c:v>10.030846696483399</c:v>
                      </c:pt>
                      <c:pt idx="1532">
                        <c:v>10.0373985231957</c:v>
                      </c:pt>
                      <c:pt idx="1533">
                        <c:v>10.043950349907901</c:v>
                      </c:pt>
                      <c:pt idx="1534">
                        <c:v>10.050502176620199</c:v>
                      </c:pt>
                      <c:pt idx="1535">
                        <c:v>10.0570540033325</c:v>
                      </c:pt>
                      <c:pt idx="1536">
                        <c:v>10.0636058300447</c:v>
                      </c:pt>
                      <c:pt idx="1537">
                        <c:v>10.070157656757001</c:v>
                      </c:pt>
                      <c:pt idx="1538">
                        <c:v>10.076709483469299</c:v>
                      </c:pt>
                      <c:pt idx="1539">
                        <c:v>10.0832613101815</c:v>
                      </c:pt>
                      <c:pt idx="1540">
                        <c:v>10.089813136893801</c:v>
                      </c:pt>
                      <c:pt idx="1541">
                        <c:v>10.096364963606099</c:v>
                      </c:pt>
                      <c:pt idx="1542">
                        <c:v>10.1029167903183</c:v>
                      </c:pt>
                      <c:pt idx="1543">
                        <c:v>10.109468617030601</c:v>
                      </c:pt>
                      <c:pt idx="1544">
                        <c:v>10.116020443742901</c:v>
                      </c:pt>
                      <c:pt idx="1545">
                        <c:v>10.1225722704551</c:v>
                      </c:pt>
                      <c:pt idx="1546">
                        <c:v>10.1291240971674</c:v>
                      </c:pt>
                      <c:pt idx="1547">
                        <c:v>10.135675923879701</c:v>
                      </c:pt>
                      <c:pt idx="1548">
                        <c:v>10.142227750591999</c:v>
                      </c:pt>
                      <c:pt idx="1549">
                        <c:v>10.1487795773042</c:v>
                      </c:pt>
                      <c:pt idx="1550">
                        <c:v>10.155331404016501</c:v>
                      </c:pt>
                      <c:pt idx="1551">
                        <c:v>10.161883230728799</c:v>
                      </c:pt>
                      <c:pt idx="1552">
                        <c:v>10.168435057441</c:v>
                      </c:pt>
                      <c:pt idx="1553">
                        <c:v>10.1749868841533</c:v>
                      </c:pt>
                      <c:pt idx="1554">
                        <c:v>10.181538710865601</c:v>
                      </c:pt>
                      <c:pt idx="1555">
                        <c:v>10.1880905375778</c:v>
                      </c:pt>
                      <c:pt idx="1556">
                        <c:v>10.1946423642901</c:v>
                      </c:pt>
                      <c:pt idx="1557">
                        <c:v>10.201194191002401</c:v>
                      </c:pt>
                      <c:pt idx="1558">
                        <c:v>10.2077460177146</c:v>
                      </c:pt>
                      <c:pt idx="1559">
                        <c:v>10.2142978444269</c:v>
                      </c:pt>
                      <c:pt idx="1560">
                        <c:v>10.220849671139201</c:v>
                      </c:pt>
                      <c:pt idx="1561">
                        <c:v>10.2274014978514</c:v>
                      </c:pt>
                      <c:pt idx="1562">
                        <c:v>10.2339533245637</c:v>
                      </c:pt>
                      <c:pt idx="1563">
                        <c:v>10.240505151276</c:v>
                      </c:pt>
                      <c:pt idx="1564">
                        <c:v>10.247056977988199</c:v>
                      </c:pt>
                      <c:pt idx="1565">
                        <c:v>10.2536088047005</c:v>
                      </c:pt>
                      <c:pt idx="1566">
                        <c:v>10.2601606314128</c:v>
                      </c:pt>
                      <c:pt idx="1567">
                        <c:v>10.266712458125101</c:v>
                      </c:pt>
                      <c:pt idx="1568">
                        <c:v>10.2732642848373</c:v>
                      </c:pt>
                      <c:pt idx="1569">
                        <c:v>10.2798161115496</c:v>
                      </c:pt>
                      <c:pt idx="1570">
                        <c:v>10.2863679382619</c:v>
                      </c:pt>
                      <c:pt idx="1571">
                        <c:v>10.2929197649741</c:v>
                      </c:pt>
                      <c:pt idx="1572">
                        <c:v>10.2994715916864</c:v>
                      </c:pt>
                      <c:pt idx="1573">
                        <c:v>10.3060234183987</c:v>
                      </c:pt>
                      <c:pt idx="1574">
                        <c:v>10.312575245110899</c:v>
                      </c:pt>
                      <c:pt idx="1575">
                        <c:v>10.3191270718232</c:v>
                      </c:pt>
                      <c:pt idx="1576">
                        <c:v>10.3256788985355</c:v>
                      </c:pt>
                      <c:pt idx="1577">
                        <c:v>10.332230725247699</c:v>
                      </c:pt>
                      <c:pt idx="1578">
                        <c:v>10.33878255196</c:v>
                      </c:pt>
                      <c:pt idx="1579">
                        <c:v>10.3453343786723</c:v>
                      </c:pt>
                      <c:pt idx="1580">
                        <c:v>10.351886205384501</c:v>
                      </c:pt>
                      <c:pt idx="1581">
                        <c:v>10.358438032096799</c:v>
                      </c:pt>
                      <c:pt idx="1582">
                        <c:v>10.3649898588091</c:v>
                      </c:pt>
                      <c:pt idx="1583">
                        <c:v>10.3715416855214</c:v>
                      </c:pt>
                      <c:pt idx="1584">
                        <c:v>10.378093512233599</c:v>
                      </c:pt>
                      <c:pt idx="1585">
                        <c:v>10.3846453389459</c:v>
                      </c:pt>
                      <c:pt idx="1586">
                        <c:v>10.3911971656582</c:v>
                      </c:pt>
                      <c:pt idx="1587">
                        <c:v>10.397748992370399</c:v>
                      </c:pt>
                      <c:pt idx="1588">
                        <c:v>10.4043008190827</c:v>
                      </c:pt>
                      <c:pt idx="1589">
                        <c:v>10.410852645795</c:v>
                      </c:pt>
                      <c:pt idx="1590">
                        <c:v>10.417404472507201</c:v>
                      </c:pt>
                      <c:pt idx="1591">
                        <c:v>10.423956299219499</c:v>
                      </c:pt>
                      <c:pt idx="1592">
                        <c:v>10.4305081259318</c:v>
                      </c:pt>
                      <c:pt idx="1593">
                        <c:v>10.437059952644001</c:v>
                      </c:pt>
                      <c:pt idx="1594">
                        <c:v>10.443611779356299</c:v>
                      </c:pt>
                      <c:pt idx="1595">
                        <c:v>10.4501636060686</c:v>
                      </c:pt>
                      <c:pt idx="1596">
                        <c:v>10.456715432780801</c:v>
                      </c:pt>
                      <c:pt idx="1597">
                        <c:v>10.463267259493101</c:v>
                      </c:pt>
                      <c:pt idx="1598">
                        <c:v>10.469819086205399</c:v>
                      </c:pt>
                      <c:pt idx="1599">
                        <c:v>10.4763709129177</c:v>
                      </c:pt>
                      <c:pt idx="1600">
                        <c:v>10.482922739629901</c:v>
                      </c:pt>
                      <c:pt idx="1601">
                        <c:v>10.489474566342199</c:v>
                      </c:pt>
                      <c:pt idx="1602">
                        <c:v>10.4960263930545</c:v>
                      </c:pt>
                      <c:pt idx="1603">
                        <c:v>10.502578219766701</c:v>
                      </c:pt>
                      <c:pt idx="1604">
                        <c:v>10.509130046478999</c:v>
                      </c:pt>
                      <c:pt idx="1605">
                        <c:v>10.5156818731913</c:v>
                      </c:pt>
                      <c:pt idx="1606">
                        <c:v>10.5222336999035</c:v>
                      </c:pt>
                      <c:pt idx="1607">
                        <c:v>10.528785526615801</c:v>
                      </c:pt>
                      <c:pt idx="1608">
                        <c:v>10.535337353328099</c:v>
                      </c:pt>
                      <c:pt idx="1609">
                        <c:v>10.5418891800403</c:v>
                      </c:pt>
                      <c:pt idx="1610">
                        <c:v>10.548441006752601</c:v>
                      </c:pt>
                      <c:pt idx="1611">
                        <c:v>10.554992833464899</c:v>
                      </c:pt>
                      <c:pt idx="1612">
                        <c:v>10.5615446601771</c:v>
                      </c:pt>
                      <c:pt idx="1613">
                        <c:v>10.568096486889401</c:v>
                      </c:pt>
                      <c:pt idx="1614">
                        <c:v>10.574648313601701</c:v>
                      </c:pt>
                      <c:pt idx="1615">
                        <c:v>10.581200140313999</c:v>
                      </c:pt>
                      <c:pt idx="1616">
                        <c:v>10.5877519670262</c:v>
                      </c:pt>
                      <c:pt idx="1617">
                        <c:v>10.594303793738501</c:v>
                      </c:pt>
                      <c:pt idx="1618">
                        <c:v>10.600855620450799</c:v>
                      </c:pt>
                      <c:pt idx="1619">
                        <c:v>10.607407447163</c:v>
                      </c:pt>
                      <c:pt idx="1620">
                        <c:v>10.613959273875301</c:v>
                      </c:pt>
                      <c:pt idx="1621">
                        <c:v>10.620511100587599</c:v>
                      </c:pt>
                      <c:pt idx="1622">
                        <c:v>10.6270629272998</c:v>
                      </c:pt>
                      <c:pt idx="1623">
                        <c:v>10.6336147540121</c:v>
                      </c:pt>
                      <c:pt idx="1624">
                        <c:v>10.640166580724401</c:v>
                      </c:pt>
                      <c:pt idx="1625">
                        <c:v>10.6467184074366</c:v>
                      </c:pt>
                      <c:pt idx="1626">
                        <c:v>10.6532702341489</c:v>
                      </c:pt>
                      <c:pt idx="1627">
                        <c:v>10.659822060861201</c:v>
                      </c:pt>
                      <c:pt idx="1628">
                        <c:v>10.6663738875734</c:v>
                      </c:pt>
                      <c:pt idx="1629">
                        <c:v>10.6729257142857</c:v>
                      </c:pt>
                      <c:pt idx="1630">
                        <c:v>10.679477540998001</c:v>
                      </c:pt>
                      <c:pt idx="1631">
                        <c:v>10.686029367710301</c:v>
                      </c:pt>
                      <c:pt idx="1632">
                        <c:v>10.6925811944225</c:v>
                      </c:pt>
                      <c:pt idx="1633">
                        <c:v>10.6991330211348</c:v>
                      </c:pt>
                      <c:pt idx="1634">
                        <c:v>10.705684847847101</c:v>
                      </c:pt>
                      <c:pt idx="1635">
                        <c:v>10.7122366745593</c:v>
                      </c:pt>
                      <c:pt idx="1636">
                        <c:v>10.7187885012716</c:v>
                      </c:pt>
                      <c:pt idx="1637">
                        <c:v>10.725340327983901</c:v>
                      </c:pt>
                      <c:pt idx="1638">
                        <c:v>10.7318921546961</c:v>
                      </c:pt>
                      <c:pt idx="1639">
                        <c:v>10.7384439814084</c:v>
                      </c:pt>
                      <c:pt idx="1640">
                        <c:v>10.7449958081207</c:v>
                      </c:pt>
                      <c:pt idx="1641">
                        <c:v>10.7515476348329</c:v>
                      </c:pt>
                      <c:pt idx="1642">
                        <c:v>10.7580994615452</c:v>
                      </c:pt>
                      <c:pt idx="1643">
                        <c:v>10.7646512882575</c:v>
                      </c:pt>
                      <c:pt idx="1644">
                        <c:v>10.771203114969699</c:v>
                      </c:pt>
                      <c:pt idx="1645">
                        <c:v>10.777754941682</c:v>
                      </c:pt>
                      <c:pt idx="1646">
                        <c:v>10.7843067683943</c:v>
                      </c:pt>
                      <c:pt idx="1647">
                        <c:v>10.790858595106499</c:v>
                      </c:pt>
                      <c:pt idx="1648">
                        <c:v>10.7974104218188</c:v>
                      </c:pt>
                      <c:pt idx="1649">
                        <c:v>10.8039622485311</c:v>
                      </c:pt>
                      <c:pt idx="1650">
                        <c:v>10.8105140752434</c:v>
                      </c:pt>
                      <c:pt idx="1651">
                        <c:v>10.817065901955599</c:v>
                      </c:pt>
                      <c:pt idx="1652">
                        <c:v>10.8236177286679</c:v>
                      </c:pt>
                      <c:pt idx="1653">
                        <c:v>10.8301695553802</c:v>
                      </c:pt>
                      <c:pt idx="1654">
                        <c:v>10.836721382092399</c:v>
                      </c:pt>
                      <c:pt idx="1655">
                        <c:v>10.8432732088047</c:v>
                      </c:pt>
                      <c:pt idx="1656">
                        <c:v>10.849825035517</c:v>
                      </c:pt>
                      <c:pt idx="1657">
                        <c:v>10.856376862229199</c:v>
                      </c:pt>
                      <c:pt idx="1658">
                        <c:v>10.8629286889415</c:v>
                      </c:pt>
                      <c:pt idx="1659">
                        <c:v>10.8694805156538</c:v>
                      </c:pt>
                      <c:pt idx="1660">
                        <c:v>10.876032342366001</c:v>
                      </c:pt>
                      <c:pt idx="1661">
                        <c:v>10.882584169078299</c:v>
                      </c:pt>
                      <c:pt idx="1662">
                        <c:v>10.8891359957906</c:v>
                      </c:pt>
                      <c:pt idx="1663">
                        <c:v>10.8956878225029</c:v>
                      </c:pt>
                      <c:pt idx="1664">
                        <c:v>10.902239649215099</c:v>
                      </c:pt>
                      <c:pt idx="1665">
                        <c:v>10.9087914759274</c:v>
                      </c:pt>
                      <c:pt idx="1666">
                        <c:v>10.9153433026397</c:v>
                      </c:pt>
                      <c:pt idx="1667">
                        <c:v>10.921895129351901</c:v>
                      </c:pt>
                      <c:pt idx="1668">
                        <c:v>10.928446956064199</c:v>
                      </c:pt>
                      <c:pt idx="1669">
                        <c:v>10.9349987827765</c:v>
                      </c:pt>
                      <c:pt idx="1670">
                        <c:v>10.941550609488701</c:v>
                      </c:pt>
                      <c:pt idx="1671">
                        <c:v>10.948102436200999</c:v>
                      </c:pt>
                      <c:pt idx="1672">
                        <c:v>10.9546542629133</c:v>
                      </c:pt>
                      <c:pt idx="1673">
                        <c:v>10.961206089625501</c:v>
                      </c:pt>
                      <c:pt idx="1674">
                        <c:v>10.967757916337799</c:v>
                      </c:pt>
                      <c:pt idx="1675">
                        <c:v>10.9743097430501</c:v>
                      </c:pt>
                      <c:pt idx="1676">
                        <c:v>10.9808615697623</c:v>
                      </c:pt>
                      <c:pt idx="1677">
                        <c:v>10.987413396474601</c:v>
                      </c:pt>
                      <c:pt idx="1678">
                        <c:v>10.993965223186899</c:v>
                      </c:pt>
                      <c:pt idx="1679">
                        <c:v>11.0005170498991</c:v>
                      </c:pt>
                      <c:pt idx="1680">
                        <c:v>11.007068876611401</c:v>
                      </c:pt>
                      <c:pt idx="1681">
                        <c:v>11.013620703323699</c:v>
                      </c:pt>
                      <c:pt idx="1682">
                        <c:v>11.020172530036</c:v>
                      </c:pt>
                      <c:pt idx="1683">
                        <c:v>11.026724356748201</c:v>
                      </c:pt>
                      <c:pt idx="1684">
                        <c:v>11.033276183460501</c:v>
                      </c:pt>
                      <c:pt idx="1685">
                        <c:v>11.039828010172799</c:v>
                      </c:pt>
                      <c:pt idx="1686">
                        <c:v>11.046379836885</c:v>
                      </c:pt>
                      <c:pt idx="1687">
                        <c:v>11.052931663597301</c:v>
                      </c:pt>
                      <c:pt idx="1688">
                        <c:v>11.059483490309599</c:v>
                      </c:pt>
                      <c:pt idx="1689">
                        <c:v>11.0660353170218</c:v>
                      </c:pt>
                      <c:pt idx="1690">
                        <c:v>11.072587143734101</c:v>
                      </c:pt>
                      <c:pt idx="1691">
                        <c:v>11.079138970446399</c:v>
                      </c:pt>
                      <c:pt idx="1692">
                        <c:v>11.0856907971586</c:v>
                      </c:pt>
                      <c:pt idx="1693">
                        <c:v>11.0922426238709</c:v>
                      </c:pt>
                      <c:pt idx="1694">
                        <c:v>11.098794450583201</c:v>
                      </c:pt>
                      <c:pt idx="1695">
                        <c:v>11.1053462772954</c:v>
                      </c:pt>
                      <c:pt idx="1696">
                        <c:v>11.1118981040077</c:v>
                      </c:pt>
                      <c:pt idx="1697">
                        <c:v>11.118449930720001</c:v>
                      </c:pt>
                      <c:pt idx="1698">
                        <c:v>11.125001757432299</c:v>
                      </c:pt>
                      <c:pt idx="1699">
                        <c:v>11.1315535841445</c:v>
                      </c:pt>
                      <c:pt idx="1700">
                        <c:v>11.138105410856801</c:v>
                      </c:pt>
                      <c:pt idx="1701">
                        <c:v>11.144657237569101</c:v>
                      </c:pt>
                      <c:pt idx="1702">
                        <c:v>11.1512090642813</c:v>
                      </c:pt>
                      <c:pt idx="1703">
                        <c:v>11.1577608909936</c:v>
                      </c:pt>
                      <c:pt idx="1704">
                        <c:v>11.164312717705901</c:v>
                      </c:pt>
                      <c:pt idx="1705">
                        <c:v>11.1708645444181</c:v>
                      </c:pt>
                      <c:pt idx="1706">
                        <c:v>11.1774163711304</c:v>
                      </c:pt>
                      <c:pt idx="1707">
                        <c:v>11.183968197842701</c:v>
                      </c:pt>
                      <c:pt idx="1708">
                        <c:v>11.1905200245549</c:v>
                      </c:pt>
                      <c:pt idx="1709">
                        <c:v>11.1970718512672</c:v>
                      </c:pt>
                      <c:pt idx="1710">
                        <c:v>11.2036236779795</c:v>
                      </c:pt>
                      <c:pt idx="1711">
                        <c:v>11.2101755046917</c:v>
                      </c:pt>
                      <c:pt idx="1712">
                        <c:v>11.216727331404</c:v>
                      </c:pt>
                      <c:pt idx="1713">
                        <c:v>11.2232791581163</c:v>
                      </c:pt>
                      <c:pt idx="1714">
                        <c:v>11.229830984828601</c:v>
                      </c:pt>
                      <c:pt idx="1715">
                        <c:v>11.2363828115408</c:v>
                      </c:pt>
                      <c:pt idx="1716">
                        <c:v>11.2429346382531</c:v>
                      </c:pt>
                      <c:pt idx="1717">
                        <c:v>11.249486464965401</c:v>
                      </c:pt>
                      <c:pt idx="1718">
                        <c:v>11.2560382916776</c:v>
                      </c:pt>
                      <c:pt idx="1719">
                        <c:v>11.2625901183899</c:v>
                      </c:pt>
                      <c:pt idx="1720">
                        <c:v>11.2691419451022</c:v>
                      </c:pt>
                      <c:pt idx="1721">
                        <c:v>11.275693771814399</c:v>
                      </c:pt>
                      <c:pt idx="1722">
                        <c:v>11.2822455985267</c:v>
                      </c:pt>
                      <c:pt idx="1723">
                        <c:v>11.288797425239</c:v>
                      </c:pt>
                      <c:pt idx="1724">
                        <c:v>11.295349251951199</c:v>
                      </c:pt>
                      <c:pt idx="1725">
                        <c:v>11.3019010786635</c:v>
                      </c:pt>
                      <c:pt idx="1726">
                        <c:v>11.3084529053758</c:v>
                      </c:pt>
                      <c:pt idx="1727">
                        <c:v>11.315004732087999</c:v>
                      </c:pt>
                      <c:pt idx="1728">
                        <c:v>11.3215565588003</c:v>
                      </c:pt>
                      <c:pt idx="1729">
                        <c:v>11.3281083855126</c:v>
                      </c:pt>
                      <c:pt idx="1730">
                        <c:v>11.3346602122249</c:v>
                      </c:pt>
                      <c:pt idx="1731">
                        <c:v>11.341212038937099</c:v>
                      </c:pt>
                      <c:pt idx="1732">
                        <c:v>11.3477638656494</c:v>
                      </c:pt>
                      <c:pt idx="1733">
                        <c:v>11.3543156923617</c:v>
                      </c:pt>
                      <c:pt idx="1734">
                        <c:v>11.360867519073899</c:v>
                      </c:pt>
                      <c:pt idx="1735">
                        <c:v>11.3674193457862</c:v>
                      </c:pt>
                      <c:pt idx="1736">
                        <c:v>11.3739711724985</c:v>
                      </c:pt>
                      <c:pt idx="1737">
                        <c:v>11.380522999210701</c:v>
                      </c:pt>
                      <c:pt idx="1738">
                        <c:v>11.387074825922999</c:v>
                      </c:pt>
                      <c:pt idx="1739">
                        <c:v>11.3936266526353</c:v>
                      </c:pt>
                      <c:pt idx="1740">
                        <c:v>11.400178479347501</c:v>
                      </c:pt>
                      <c:pt idx="1741">
                        <c:v>11.406730306059799</c:v>
                      </c:pt>
                      <c:pt idx="1742">
                        <c:v>11.4132821327721</c:v>
                      </c:pt>
                      <c:pt idx="1743">
                        <c:v>11.419833959484301</c:v>
                      </c:pt>
                      <c:pt idx="1744">
                        <c:v>11.426385786196599</c:v>
                      </c:pt>
                      <c:pt idx="1745">
                        <c:v>11.4329376129089</c:v>
                      </c:pt>
                      <c:pt idx="1746">
                        <c:v>11.4394894396212</c:v>
                      </c:pt>
                      <c:pt idx="1747">
                        <c:v>11.446041266333401</c:v>
                      </c:pt>
                      <c:pt idx="1748">
                        <c:v>11.452593093045699</c:v>
                      </c:pt>
                      <c:pt idx="1749">
                        <c:v>11.459144919758</c:v>
                      </c:pt>
                      <c:pt idx="1750">
                        <c:v>11.465696746470201</c:v>
                      </c:pt>
                      <c:pt idx="1751">
                        <c:v>11.472248573182499</c:v>
                      </c:pt>
                      <c:pt idx="1752">
                        <c:v>11.4788003998948</c:v>
                      </c:pt>
                      <c:pt idx="1753">
                        <c:v>11.485352226607001</c:v>
                      </c:pt>
                      <c:pt idx="1754">
                        <c:v>11.491904053319301</c:v>
                      </c:pt>
                      <c:pt idx="1755">
                        <c:v>11.498455880031599</c:v>
                      </c:pt>
                      <c:pt idx="1756">
                        <c:v>11.5050077067438</c:v>
                      </c:pt>
                      <c:pt idx="1757">
                        <c:v>11.511559533456101</c:v>
                      </c:pt>
                      <c:pt idx="1758">
                        <c:v>11.518111360168399</c:v>
                      </c:pt>
                      <c:pt idx="1759">
                        <c:v>11.5246631868806</c:v>
                      </c:pt>
                      <c:pt idx="1760">
                        <c:v>11.531215013592901</c:v>
                      </c:pt>
                      <c:pt idx="1761">
                        <c:v>11.537766840305199</c:v>
                      </c:pt>
                      <c:pt idx="1762">
                        <c:v>11.5443186670174</c:v>
                      </c:pt>
                      <c:pt idx="1763">
                        <c:v>11.5508704937297</c:v>
                      </c:pt>
                      <c:pt idx="1764">
                        <c:v>11.557422320442001</c:v>
                      </c:pt>
                      <c:pt idx="1765">
                        <c:v>11.563974147154299</c:v>
                      </c:pt>
                      <c:pt idx="1766">
                        <c:v>11.5705259738665</c:v>
                      </c:pt>
                      <c:pt idx="1767">
                        <c:v>11.577077800578801</c:v>
                      </c:pt>
                      <c:pt idx="1768">
                        <c:v>11.583629627291099</c:v>
                      </c:pt>
                      <c:pt idx="1769">
                        <c:v>11.5901814540033</c:v>
                      </c:pt>
                      <c:pt idx="1770">
                        <c:v>11.596733280715601</c:v>
                      </c:pt>
                      <c:pt idx="1771">
                        <c:v>11.603285107427901</c:v>
                      </c:pt>
                      <c:pt idx="1772">
                        <c:v>11.6098369341401</c:v>
                      </c:pt>
                      <c:pt idx="1773">
                        <c:v>11.6163887608524</c:v>
                      </c:pt>
                      <c:pt idx="1774">
                        <c:v>11.622940587564701</c:v>
                      </c:pt>
                      <c:pt idx="1775">
                        <c:v>11.6294924142769</c:v>
                      </c:pt>
                      <c:pt idx="1776">
                        <c:v>11.6360442409892</c:v>
                      </c:pt>
                      <c:pt idx="1777">
                        <c:v>11.642596067701501</c:v>
                      </c:pt>
                      <c:pt idx="1778">
                        <c:v>11.649147894413799</c:v>
                      </c:pt>
                      <c:pt idx="1779">
                        <c:v>11.655699721126</c:v>
                      </c:pt>
                      <c:pt idx="1780">
                        <c:v>11.6622515478383</c:v>
                      </c:pt>
                      <c:pt idx="1781">
                        <c:v>11.668803374550601</c:v>
                      </c:pt>
                      <c:pt idx="1782">
                        <c:v>11.6753552012628</c:v>
                      </c:pt>
                      <c:pt idx="1783">
                        <c:v>11.6819070279751</c:v>
                      </c:pt>
                      <c:pt idx="1784">
                        <c:v>11.688458854687401</c:v>
                      </c:pt>
                      <c:pt idx="1785">
                        <c:v>11.6950106813996</c:v>
                      </c:pt>
                      <c:pt idx="1786">
                        <c:v>11.7015625081119</c:v>
                      </c:pt>
                      <c:pt idx="1787">
                        <c:v>11.7081143348242</c:v>
                      </c:pt>
                      <c:pt idx="1788">
                        <c:v>11.7146661615364</c:v>
                      </c:pt>
                      <c:pt idx="1789">
                        <c:v>11.7212179882487</c:v>
                      </c:pt>
                      <c:pt idx="1790">
                        <c:v>11.727769814961</c:v>
                      </c:pt>
                      <c:pt idx="1791">
                        <c:v>11.734321641673199</c:v>
                      </c:pt>
                      <c:pt idx="1792">
                        <c:v>11.7408734683855</c:v>
                      </c:pt>
                      <c:pt idx="1793">
                        <c:v>11.7474252950978</c:v>
                      </c:pt>
                      <c:pt idx="1794">
                        <c:v>11.753977121809999</c:v>
                      </c:pt>
                      <c:pt idx="1795">
                        <c:v>11.7605289485223</c:v>
                      </c:pt>
                      <c:pt idx="1796">
                        <c:v>11.7670807752346</c:v>
                      </c:pt>
                      <c:pt idx="1797">
                        <c:v>11.7736326019469</c:v>
                      </c:pt>
                      <c:pt idx="1798">
                        <c:v>11.7801844286591</c:v>
                      </c:pt>
                      <c:pt idx="1799">
                        <c:v>11.7867362553714</c:v>
                      </c:pt>
                      <c:pt idx="1800">
                        <c:v>11.7932880820837</c:v>
                      </c:pt>
                      <c:pt idx="1801">
                        <c:v>11.799839908795899</c:v>
                      </c:pt>
                      <c:pt idx="1802">
                        <c:v>11.8063917355082</c:v>
                      </c:pt>
                      <c:pt idx="1803">
                        <c:v>11.8129435622205</c:v>
                      </c:pt>
                      <c:pt idx="1804">
                        <c:v>11.819495388932699</c:v>
                      </c:pt>
                      <c:pt idx="1805">
                        <c:v>11.826047215645</c:v>
                      </c:pt>
                      <c:pt idx="1806">
                        <c:v>11.8325990423573</c:v>
                      </c:pt>
                      <c:pt idx="1807">
                        <c:v>11.839150869069501</c:v>
                      </c:pt>
                      <c:pt idx="1808">
                        <c:v>11.845702695781799</c:v>
                      </c:pt>
                      <c:pt idx="1809">
                        <c:v>11.8522545224941</c:v>
                      </c:pt>
                      <c:pt idx="1810">
                        <c:v>11.858806349206301</c:v>
                      </c:pt>
                      <c:pt idx="1811">
                        <c:v>11.865358175918599</c:v>
                      </c:pt>
                      <c:pt idx="1812">
                        <c:v>11.8719100026309</c:v>
                      </c:pt>
                      <c:pt idx="1813">
                        <c:v>11.8784618293432</c:v>
                      </c:pt>
                      <c:pt idx="1814">
                        <c:v>11.885013656055399</c:v>
                      </c:pt>
                      <c:pt idx="1815">
                        <c:v>11.8915654827677</c:v>
                      </c:pt>
                      <c:pt idx="1816">
                        <c:v>11.89811730948</c:v>
                      </c:pt>
                      <c:pt idx="1817">
                        <c:v>11.904669136192201</c:v>
                      </c:pt>
                      <c:pt idx="1818">
                        <c:v>11.911220962904499</c:v>
                      </c:pt>
                      <c:pt idx="1819">
                        <c:v>11.9177727896168</c:v>
                      </c:pt>
                      <c:pt idx="1820">
                        <c:v>11.924324616329001</c:v>
                      </c:pt>
                      <c:pt idx="1821">
                        <c:v>11.930876443041299</c:v>
                      </c:pt>
                      <c:pt idx="1822">
                        <c:v>11.9374282697536</c:v>
                      </c:pt>
                      <c:pt idx="1823">
                        <c:v>11.943980096465801</c:v>
                      </c:pt>
                      <c:pt idx="1824">
                        <c:v>11.950531923178101</c:v>
                      </c:pt>
                      <c:pt idx="1825">
                        <c:v>11.957083749890399</c:v>
                      </c:pt>
                      <c:pt idx="1826">
                        <c:v>11.9636355766026</c:v>
                      </c:pt>
                      <c:pt idx="1827">
                        <c:v>11.970187403314901</c:v>
                      </c:pt>
                      <c:pt idx="1828">
                        <c:v>11.976739230027199</c:v>
                      </c:pt>
                      <c:pt idx="1829">
                        <c:v>11.9832910567395</c:v>
                      </c:pt>
                      <c:pt idx="1830">
                        <c:v>11.989842883451701</c:v>
                      </c:pt>
                      <c:pt idx="1831">
                        <c:v>11.996394710163999</c:v>
                      </c:pt>
                      <c:pt idx="1832">
                        <c:v>12.0029465368763</c:v>
                      </c:pt>
                      <c:pt idx="1833">
                        <c:v>12.0094983635885</c:v>
                      </c:pt>
                      <c:pt idx="1834">
                        <c:v>12.016050190300801</c:v>
                      </c:pt>
                      <c:pt idx="1835">
                        <c:v>12.022602017013099</c:v>
                      </c:pt>
                      <c:pt idx="1836">
                        <c:v>12.0291538437253</c:v>
                      </c:pt>
                      <c:pt idx="1837">
                        <c:v>12.035705670437601</c:v>
                      </c:pt>
                      <c:pt idx="1838">
                        <c:v>12.042257497149899</c:v>
                      </c:pt>
                      <c:pt idx="1839">
                        <c:v>12.0488093238621</c:v>
                      </c:pt>
                      <c:pt idx="1840">
                        <c:v>12.0553611505744</c:v>
                      </c:pt>
                      <c:pt idx="1841">
                        <c:v>12.061912977286701</c:v>
                      </c:pt>
                      <c:pt idx="1842">
                        <c:v>12.0684648039989</c:v>
                      </c:pt>
                      <c:pt idx="1843">
                        <c:v>12.0750166307112</c:v>
                      </c:pt>
                      <c:pt idx="1844">
                        <c:v>12.081568457423501</c:v>
                      </c:pt>
                      <c:pt idx="1845">
                        <c:v>12.088120284135799</c:v>
                      </c:pt>
                      <c:pt idx="1846">
                        <c:v>12.094672110848</c:v>
                      </c:pt>
                      <c:pt idx="1847">
                        <c:v>12.101223937560301</c:v>
                      </c:pt>
                      <c:pt idx="1848">
                        <c:v>12.107775764272599</c:v>
                      </c:pt>
                      <c:pt idx="1849">
                        <c:v>12.1143275909848</c:v>
                      </c:pt>
                      <c:pt idx="1850">
                        <c:v>12.1208794176971</c:v>
                      </c:pt>
                      <c:pt idx="1851">
                        <c:v>12.127431244409401</c:v>
                      </c:pt>
                      <c:pt idx="1852">
                        <c:v>12.1339830711216</c:v>
                      </c:pt>
                      <c:pt idx="1853">
                        <c:v>12.1405348978339</c:v>
                      </c:pt>
                      <c:pt idx="1854">
                        <c:v>12.147086724546201</c:v>
                      </c:pt>
                      <c:pt idx="1855">
                        <c:v>12.1536385512584</c:v>
                      </c:pt>
                      <c:pt idx="1856">
                        <c:v>12.1601903779707</c:v>
                      </c:pt>
                      <c:pt idx="1857">
                        <c:v>12.166742204683</c:v>
                      </c:pt>
                      <c:pt idx="1858">
                        <c:v>12.1732940313952</c:v>
                      </c:pt>
                      <c:pt idx="1859">
                        <c:v>12.1798458581075</c:v>
                      </c:pt>
                      <c:pt idx="1860">
                        <c:v>12.1863976848198</c:v>
                      </c:pt>
                      <c:pt idx="1861">
                        <c:v>12.192949511532101</c:v>
                      </c:pt>
                      <c:pt idx="1862">
                        <c:v>12.1995013382443</c:v>
                      </c:pt>
                      <c:pt idx="1863">
                        <c:v>12.2060531649566</c:v>
                      </c:pt>
                      <c:pt idx="1864">
                        <c:v>12.212604991668901</c:v>
                      </c:pt>
                      <c:pt idx="1865">
                        <c:v>12.2191568183811</c:v>
                      </c:pt>
                      <c:pt idx="1866">
                        <c:v>12.2257086450934</c:v>
                      </c:pt>
                      <c:pt idx="1867">
                        <c:v>12.2322604718057</c:v>
                      </c:pt>
                      <c:pt idx="1868">
                        <c:v>12.2388122985179</c:v>
                      </c:pt>
                      <c:pt idx="1869">
                        <c:v>12.2453641252302</c:v>
                      </c:pt>
                      <c:pt idx="1870">
                        <c:v>12.2519159519425</c:v>
                      </c:pt>
                      <c:pt idx="1871">
                        <c:v>12.258467778654699</c:v>
                      </c:pt>
                      <c:pt idx="1872">
                        <c:v>12.265019605367</c:v>
                      </c:pt>
                      <c:pt idx="1873">
                        <c:v>12.2715714320793</c:v>
                      </c:pt>
                      <c:pt idx="1874">
                        <c:v>12.278123258791499</c:v>
                      </c:pt>
                      <c:pt idx="1875">
                        <c:v>12.2846750855038</c:v>
                      </c:pt>
                      <c:pt idx="1876">
                        <c:v>12.2912269122161</c:v>
                      </c:pt>
                      <c:pt idx="1877">
                        <c:v>12.2977787389284</c:v>
                      </c:pt>
                      <c:pt idx="1878">
                        <c:v>12.304330565640599</c:v>
                      </c:pt>
                      <c:pt idx="1879">
                        <c:v>12.3108823923529</c:v>
                      </c:pt>
                      <c:pt idx="1880">
                        <c:v>12.3174342190652</c:v>
                      </c:pt>
                      <c:pt idx="1881">
                        <c:v>12.323986045777399</c:v>
                      </c:pt>
                      <c:pt idx="1882">
                        <c:v>12.3305378724897</c:v>
                      </c:pt>
                      <c:pt idx="1883">
                        <c:v>12.337089699202</c:v>
                      </c:pt>
                      <c:pt idx="1884">
                        <c:v>12.343641525914199</c:v>
                      </c:pt>
                      <c:pt idx="1885">
                        <c:v>12.3501933526265</c:v>
                      </c:pt>
                      <c:pt idx="1886">
                        <c:v>12.3567451793388</c:v>
                      </c:pt>
                      <c:pt idx="1887">
                        <c:v>12.363297006051001</c:v>
                      </c:pt>
                      <c:pt idx="1888">
                        <c:v>12.369848832763299</c:v>
                      </c:pt>
                      <c:pt idx="1889">
                        <c:v>12.3764006594756</c:v>
                      </c:pt>
                      <c:pt idx="1890">
                        <c:v>12.382952486187801</c:v>
                      </c:pt>
                      <c:pt idx="1891">
                        <c:v>12.389504312900099</c:v>
                      </c:pt>
                      <c:pt idx="1892">
                        <c:v>12.3960561396124</c:v>
                      </c:pt>
                      <c:pt idx="1893">
                        <c:v>12.4026079663247</c:v>
                      </c:pt>
                      <c:pt idx="1894">
                        <c:v>12.409159793036901</c:v>
                      </c:pt>
                      <c:pt idx="1895">
                        <c:v>12.415711619749199</c:v>
                      </c:pt>
                      <c:pt idx="1896">
                        <c:v>12.4222634464615</c:v>
                      </c:pt>
                      <c:pt idx="1897">
                        <c:v>12.428815273173701</c:v>
                      </c:pt>
                      <c:pt idx="1898">
                        <c:v>12.435367099885999</c:v>
                      </c:pt>
                      <c:pt idx="1899">
                        <c:v>12.4419189265983</c:v>
                      </c:pt>
                      <c:pt idx="1900">
                        <c:v>12.448470753310501</c:v>
                      </c:pt>
                      <c:pt idx="1901">
                        <c:v>12.455022580022799</c:v>
                      </c:pt>
                      <c:pt idx="1902">
                        <c:v>12.4615744067351</c:v>
                      </c:pt>
                      <c:pt idx="1903">
                        <c:v>12.4681262334473</c:v>
                      </c:pt>
                      <c:pt idx="1904">
                        <c:v>12.474678060159601</c:v>
                      </c:pt>
                      <c:pt idx="1905">
                        <c:v>12.481229886871899</c:v>
                      </c:pt>
                      <c:pt idx="1906">
                        <c:v>12.4877817135841</c:v>
                      </c:pt>
                      <c:pt idx="1907">
                        <c:v>12.494333540296401</c:v>
                      </c:pt>
                      <c:pt idx="1908">
                        <c:v>12.500885367008699</c:v>
                      </c:pt>
                      <c:pt idx="1909">
                        <c:v>12.507437193721</c:v>
                      </c:pt>
                      <c:pt idx="1910">
                        <c:v>12.5139890204332</c:v>
                      </c:pt>
                      <c:pt idx="1911">
                        <c:v>12.520540847145501</c:v>
                      </c:pt>
                      <c:pt idx="1912">
                        <c:v>12.527092673857799</c:v>
                      </c:pt>
                      <c:pt idx="1913">
                        <c:v>12.53364450057</c:v>
                      </c:pt>
                      <c:pt idx="1914">
                        <c:v>12.540196327282301</c:v>
                      </c:pt>
                      <c:pt idx="1915">
                        <c:v>12.546748153994599</c:v>
                      </c:pt>
                      <c:pt idx="1916">
                        <c:v>12.5532999807068</c:v>
                      </c:pt>
                      <c:pt idx="1917">
                        <c:v>12.559851807419101</c:v>
                      </c:pt>
                      <c:pt idx="1918">
                        <c:v>12.566403634131399</c:v>
                      </c:pt>
                      <c:pt idx="1919">
                        <c:v>12.5729554608436</c:v>
                      </c:pt>
                      <c:pt idx="1920">
                        <c:v>12.5795072875559</c:v>
                      </c:pt>
                      <c:pt idx="1921">
                        <c:v>12.586059114268201</c:v>
                      </c:pt>
                      <c:pt idx="1922">
                        <c:v>12.5926109409804</c:v>
                      </c:pt>
                      <c:pt idx="1923">
                        <c:v>12.5991627676927</c:v>
                      </c:pt>
                      <c:pt idx="1924">
                        <c:v>12.605714594405001</c:v>
                      </c:pt>
                      <c:pt idx="1925">
                        <c:v>12.6122664211172</c:v>
                      </c:pt>
                      <c:pt idx="1926">
                        <c:v>12.6188182478295</c:v>
                      </c:pt>
                      <c:pt idx="1927">
                        <c:v>12.6253700745418</c:v>
                      </c:pt>
                      <c:pt idx="1928">
                        <c:v>12.631921901254101</c:v>
                      </c:pt>
                      <c:pt idx="1929">
                        <c:v>12.6384737279663</c:v>
                      </c:pt>
                      <c:pt idx="1930">
                        <c:v>12.6450255546786</c:v>
                      </c:pt>
                      <c:pt idx="1931">
                        <c:v>12.651577381390901</c:v>
                      </c:pt>
                      <c:pt idx="1932">
                        <c:v>12.6581292081031</c:v>
                      </c:pt>
                      <c:pt idx="1933">
                        <c:v>12.6646810348154</c:v>
                      </c:pt>
                      <c:pt idx="1934">
                        <c:v>12.671232861527701</c:v>
                      </c:pt>
                      <c:pt idx="1935">
                        <c:v>12.6777846882399</c:v>
                      </c:pt>
                      <c:pt idx="1936">
                        <c:v>12.6843365149522</c:v>
                      </c:pt>
                      <c:pt idx="1937">
                        <c:v>12.6908883416645</c:v>
                      </c:pt>
                      <c:pt idx="1938">
                        <c:v>12.6974401683767</c:v>
                      </c:pt>
                      <c:pt idx="1939">
                        <c:v>12.703991995089</c:v>
                      </c:pt>
                      <c:pt idx="1940">
                        <c:v>12.7105438218013</c:v>
                      </c:pt>
                      <c:pt idx="1941">
                        <c:v>12.717095648513499</c:v>
                      </c:pt>
                      <c:pt idx="1942">
                        <c:v>12.7236474752258</c:v>
                      </c:pt>
                      <c:pt idx="1943">
                        <c:v>12.7301993019381</c:v>
                      </c:pt>
                      <c:pt idx="1944">
                        <c:v>12.7367511286504</c:v>
                      </c:pt>
                      <c:pt idx="1945">
                        <c:v>12.7433029553626</c:v>
                      </c:pt>
                      <c:pt idx="1946">
                        <c:v>12.7498547820749</c:v>
                      </c:pt>
                      <c:pt idx="1947">
                        <c:v>12.7564066087872</c:v>
                      </c:pt>
                      <c:pt idx="1948">
                        <c:v>12.762958435499399</c:v>
                      </c:pt>
                      <c:pt idx="1949">
                        <c:v>12.7695102622117</c:v>
                      </c:pt>
                      <c:pt idx="1950">
                        <c:v>12.776062088924</c:v>
                      </c:pt>
                      <c:pt idx="1951">
                        <c:v>12.782613915636199</c:v>
                      </c:pt>
                      <c:pt idx="1952">
                        <c:v>12.7891657423485</c:v>
                      </c:pt>
                      <c:pt idx="1953">
                        <c:v>12.7957175690608</c:v>
                      </c:pt>
                      <c:pt idx="1954">
                        <c:v>12.802269395772999</c:v>
                      </c:pt>
                      <c:pt idx="1955">
                        <c:v>12.8088212224853</c:v>
                      </c:pt>
                      <c:pt idx="1956">
                        <c:v>12.8153730491976</c:v>
                      </c:pt>
                      <c:pt idx="1957">
                        <c:v>12.821924875909801</c:v>
                      </c:pt>
                      <c:pt idx="1958">
                        <c:v>12.828476702622099</c:v>
                      </c:pt>
                      <c:pt idx="1959">
                        <c:v>12.8350285293344</c:v>
                      </c:pt>
                      <c:pt idx="1960">
                        <c:v>12.8415803560467</c:v>
                      </c:pt>
                      <c:pt idx="1961">
                        <c:v>12.848132182758899</c:v>
                      </c:pt>
                      <c:pt idx="1962">
                        <c:v>12.8546840094712</c:v>
                      </c:pt>
                      <c:pt idx="1963">
                        <c:v>12.8612358361835</c:v>
                      </c:pt>
                      <c:pt idx="1964">
                        <c:v>12.867787662895701</c:v>
                      </c:pt>
                      <c:pt idx="1965">
                        <c:v>12.874339489607999</c:v>
                      </c:pt>
                      <c:pt idx="1966">
                        <c:v>12.8808913163203</c:v>
                      </c:pt>
                      <c:pt idx="1967">
                        <c:v>12.887443143032501</c:v>
                      </c:pt>
                      <c:pt idx="1968">
                        <c:v>12.893994969744799</c:v>
                      </c:pt>
                      <c:pt idx="1969">
                        <c:v>12.9005467964571</c:v>
                      </c:pt>
                      <c:pt idx="1970">
                        <c:v>12.907098623169301</c:v>
                      </c:pt>
                      <c:pt idx="1971">
                        <c:v>12.913650449881599</c:v>
                      </c:pt>
                      <c:pt idx="1972">
                        <c:v>12.9202022765939</c:v>
                      </c:pt>
                      <c:pt idx="1973">
                        <c:v>12.9267541033061</c:v>
                      </c:pt>
                      <c:pt idx="1974">
                        <c:v>12.933305930018401</c:v>
                      </c:pt>
                      <c:pt idx="1975">
                        <c:v>12.939857756730699</c:v>
                      </c:pt>
                      <c:pt idx="1976">
                        <c:v>12.946409583443</c:v>
                      </c:pt>
                      <c:pt idx="1977">
                        <c:v>12.952961410155201</c:v>
                      </c:pt>
                      <c:pt idx="1978">
                        <c:v>12.959513236867499</c:v>
                      </c:pt>
                      <c:pt idx="1979">
                        <c:v>12.9660650635798</c:v>
                      </c:pt>
                      <c:pt idx="1980">
                        <c:v>12.972616890292</c:v>
                      </c:pt>
                      <c:pt idx="1981">
                        <c:v>12.979168717004301</c:v>
                      </c:pt>
                      <c:pt idx="1982">
                        <c:v>12.985720543716599</c:v>
                      </c:pt>
                      <c:pt idx="1983">
                        <c:v>12.9922723704288</c:v>
                      </c:pt>
                      <c:pt idx="1984">
                        <c:v>12.998824197141101</c:v>
                      </c:pt>
                      <c:pt idx="1985">
                        <c:v>13.005376023853399</c:v>
                      </c:pt>
                      <c:pt idx="1986">
                        <c:v>13.0119278505656</c:v>
                      </c:pt>
                      <c:pt idx="1987">
                        <c:v>13.018479677277901</c:v>
                      </c:pt>
                      <c:pt idx="1988">
                        <c:v>13.025031503990199</c:v>
                      </c:pt>
                      <c:pt idx="1989">
                        <c:v>13.0315833307024</c:v>
                      </c:pt>
                      <c:pt idx="1990">
                        <c:v>13.0381351574147</c:v>
                      </c:pt>
                      <c:pt idx="1991">
                        <c:v>13.044686984127001</c:v>
                      </c:pt>
                      <c:pt idx="1992">
                        <c:v>13.051238810839299</c:v>
                      </c:pt>
                      <c:pt idx="1993">
                        <c:v>13.0577906375515</c:v>
                      </c:pt>
                      <c:pt idx="1994">
                        <c:v>13.064342464263801</c:v>
                      </c:pt>
                      <c:pt idx="1995">
                        <c:v>13.070894290976099</c:v>
                      </c:pt>
                      <c:pt idx="1996">
                        <c:v>13.0774461176883</c:v>
                      </c:pt>
                      <c:pt idx="1997">
                        <c:v>13.0839979444006</c:v>
                      </c:pt>
                      <c:pt idx="1998">
                        <c:v>13.090549771112901</c:v>
                      </c:pt>
                      <c:pt idx="1999">
                        <c:v>13.0971015978251</c:v>
                      </c:pt>
                      <c:pt idx="2000">
                        <c:v>13.1036534245374</c:v>
                      </c:pt>
                      <c:pt idx="2001">
                        <c:v>13.110205251249701</c:v>
                      </c:pt>
                      <c:pt idx="2002">
                        <c:v>13.1167570779619</c:v>
                      </c:pt>
                      <c:pt idx="2003">
                        <c:v>13.1233089046742</c:v>
                      </c:pt>
                      <c:pt idx="2004">
                        <c:v>13.129860731386501</c:v>
                      </c:pt>
                      <c:pt idx="2005">
                        <c:v>13.1364125580987</c:v>
                      </c:pt>
                      <c:pt idx="2006">
                        <c:v>13.142964384811</c:v>
                      </c:pt>
                      <c:pt idx="2007">
                        <c:v>13.1495162115233</c:v>
                      </c:pt>
                      <c:pt idx="2008">
                        <c:v>13.156068038235601</c:v>
                      </c:pt>
                      <c:pt idx="2009">
                        <c:v>13.1626198649478</c:v>
                      </c:pt>
                      <c:pt idx="2010">
                        <c:v>13.1691716916601</c:v>
                      </c:pt>
                      <c:pt idx="2011">
                        <c:v>13.175723518372401</c:v>
                      </c:pt>
                      <c:pt idx="2012">
                        <c:v>13.1822753450846</c:v>
                      </c:pt>
                      <c:pt idx="2013">
                        <c:v>13.1888271717969</c:v>
                      </c:pt>
                      <c:pt idx="2014">
                        <c:v>13.1953789985092</c:v>
                      </c:pt>
                      <c:pt idx="2015">
                        <c:v>13.2019308252214</c:v>
                      </c:pt>
                      <c:pt idx="2016">
                        <c:v>13.2084826519337</c:v>
                      </c:pt>
                      <c:pt idx="2017">
                        <c:v>13.215034478646</c:v>
                      </c:pt>
                      <c:pt idx="2018">
                        <c:v>13.221586305358199</c:v>
                      </c:pt>
                      <c:pt idx="2019">
                        <c:v>13.2281381320705</c:v>
                      </c:pt>
                      <c:pt idx="2020">
                        <c:v>13.2346899587828</c:v>
                      </c:pt>
                      <c:pt idx="2021">
                        <c:v>13.241241785494999</c:v>
                      </c:pt>
                      <c:pt idx="2022">
                        <c:v>13.2477936122073</c:v>
                      </c:pt>
                      <c:pt idx="2023">
                        <c:v>13.2543454389196</c:v>
                      </c:pt>
                      <c:pt idx="2024">
                        <c:v>13.260897265631799</c:v>
                      </c:pt>
                      <c:pt idx="2025">
                        <c:v>13.2674490923441</c:v>
                      </c:pt>
                      <c:pt idx="2026">
                        <c:v>13.2740009190564</c:v>
                      </c:pt>
                      <c:pt idx="2027">
                        <c:v>13.2805527457687</c:v>
                      </c:pt>
                      <c:pt idx="2028">
                        <c:v>13.287104572480899</c:v>
                      </c:pt>
                      <c:pt idx="2029">
                        <c:v>13.2936563991932</c:v>
                      </c:pt>
                      <c:pt idx="2030">
                        <c:v>13.3002082259055</c:v>
                      </c:pt>
                      <c:pt idx="2031">
                        <c:v>13.306760052617699</c:v>
                      </c:pt>
                      <c:pt idx="2032">
                        <c:v>13.31331187933</c:v>
                      </c:pt>
                      <c:pt idx="2033">
                        <c:v>13.3198637060423</c:v>
                      </c:pt>
                      <c:pt idx="2034">
                        <c:v>13.326415532754501</c:v>
                      </c:pt>
                      <c:pt idx="2035">
                        <c:v>13.332967359466799</c:v>
                      </c:pt>
                      <c:pt idx="2036">
                        <c:v>13.3395191861791</c:v>
                      </c:pt>
                      <c:pt idx="2037">
                        <c:v>13.346071012891301</c:v>
                      </c:pt>
                      <c:pt idx="2038">
                        <c:v>13.352622839603599</c:v>
                      </c:pt>
                      <c:pt idx="2039">
                        <c:v>13.3591746663159</c:v>
                      </c:pt>
                      <c:pt idx="2040">
                        <c:v>13.3657264930282</c:v>
                      </c:pt>
                      <c:pt idx="2041">
                        <c:v>13.372278319740399</c:v>
                      </c:pt>
                      <c:pt idx="2042">
                        <c:v>13.3788301464527</c:v>
                      </c:pt>
                      <c:pt idx="2043">
                        <c:v>13.385381973165</c:v>
                      </c:pt>
                      <c:pt idx="2044">
                        <c:v>13.391933799877201</c:v>
                      </c:pt>
                      <c:pt idx="2045">
                        <c:v>13.398485626589499</c:v>
                      </c:pt>
                      <c:pt idx="2046">
                        <c:v>13.4050374533018</c:v>
                      </c:pt>
                      <c:pt idx="2047">
                        <c:v>13.411589280014001</c:v>
                      </c:pt>
                      <c:pt idx="2048">
                        <c:v>13.418141106726299</c:v>
                      </c:pt>
                      <c:pt idx="2049">
                        <c:v>13.4246929334386</c:v>
                      </c:pt>
                      <c:pt idx="2050">
                        <c:v>13.4312447601508</c:v>
                      </c:pt>
                      <c:pt idx="2051">
                        <c:v>13.437796586863101</c:v>
                      </c:pt>
                      <c:pt idx="2052">
                        <c:v>13.444348413575399</c:v>
                      </c:pt>
                      <c:pt idx="2053">
                        <c:v>13.4509002402876</c:v>
                      </c:pt>
                      <c:pt idx="2054">
                        <c:v>13.457452066999901</c:v>
                      </c:pt>
                      <c:pt idx="2055">
                        <c:v>13.464003893712199</c:v>
                      </c:pt>
                      <c:pt idx="2056">
                        <c:v>13.4705557204245</c:v>
                      </c:pt>
                      <c:pt idx="2057">
                        <c:v>13.477107547136701</c:v>
                      </c:pt>
                      <c:pt idx="2058">
                        <c:v>13.483659373848999</c:v>
                      </c:pt>
                      <c:pt idx="2059">
                        <c:v>13.4902112005613</c:v>
                      </c:pt>
                      <c:pt idx="2060">
                        <c:v>13.4967630272735</c:v>
                      </c:pt>
                      <c:pt idx="2061">
                        <c:v>13.503314853985801</c:v>
                      </c:pt>
                      <c:pt idx="2062">
                        <c:v>13.509866680698099</c:v>
                      </c:pt>
                      <c:pt idx="2063">
                        <c:v>13.5164185074103</c:v>
                      </c:pt>
                      <c:pt idx="2064">
                        <c:v>13.522970334122601</c:v>
                      </c:pt>
                      <c:pt idx="2065">
                        <c:v>13.529522160834899</c:v>
                      </c:pt>
                      <c:pt idx="2066">
                        <c:v>13.5360739875471</c:v>
                      </c:pt>
                      <c:pt idx="2067">
                        <c:v>13.5426258142594</c:v>
                      </c:pt>
                      <c:pt idx="2068">
                        <c:v>13.549177640971701</c:v>
                      </c:pt>
                      <c:pt idx="2069">
                        <c:v>13.5557294676839</c:v>
                      </c:pt>
                      <c:pt idx="2070">
                        <c:v>13.5622812943962</c:v>
                      </c:pt>
                      <c:pt idx="2071">
                        <c:v>13.568833121108501</c:v>
                      </c:pt>
                      <c:pt idx="2072">
                        <c:v>13.5753849478207</c:v>
                      </c:pt>
                      <c:pt idx="2073">
                        <c:v>13.581936774533</c:v>
                      </c:pt>
                      <c:pt idx="2074">
                        <c:v>13.588488601245301</c:v>
                      </c:pt>
                      <c:pt idx="2075">
                        <c:v>13.595040427957599</c:v>
                      </c:pt>
                      <c:pt idx="2076">
                        <c:v>13.6015922546698</c:v>
                      </c:pt>
                      <c:pt idx="2077">
                        <c:v>13.6081440813821</c:v>
                      </c:pt>
                      <c:pt idx="2078">
                        <c:v>13.614695908094401</c:v>
                      </c:pt>
                      <c:pt idx="2079">
                        <c:v>13.6212477348066</c:v>
                      </c:pt>
                      <c:pt idx="2080">
                        <c:v>13.6277995615189</c:v>
                      </c:pt>
                      <c:pt idx="2081">
                        <c:v>13.634351388231201</c:v>
                      </c:pt>
                      <c:pt idx="2082">
                        <c:v>13.6409032149434</c:v>
                      </c:pt>
                      <c:pt idx="2083">
                        <c:v>13.6474550416557</c:v>
                      </c:pt>
                      <c:pt idx="2084">
                        <c:v>13.654006868368</c:v>
                      </c:pt>
                      <c:pt idx="2085">
                        <c:v>13.6605586950802</c:v>
                      </c:pt>
                      <c:pt idx="2086">
                        <c:v>13.6671105217925</c:v>
                      </c:pt>
                      <c:pt idx="2087">
                        <c:v>13.6736623485048</c:v>
                      </c:pt>
                      <c:pt idx="2088">
                        <c:v>13.680214175216999</c:v>
                      </c:pt>
                      <c:pt idx="2089">
                        <c:v>13.6867660019293</c:v>
                      </c:pt>
                      <c:pt idx="2090">
                        <c:v>13.6933178286416</c:v>
                      </c:pt>
                      <c:pt idx="2091">
                        <c:v>13.699869655353901</c:v>
                      </c:pt>
                      <c:pt idx="2092">
                        <c:v>13.7064214820661</c:v>
                      </c:pt>
                      <c:pt idx="2093">
                        <c:v>13.7129733087784</c:v>
                      </c:pt>
                      <c:pt idx="2094">
                        <c:v>13.7195251354907</c:v>
                      </c:pt>
                      <c:pt idx="2095">
                        <c:v>13.7260769622029</c:v>
                      </c:pt>
                      <c:pt idx="2096">
                        <c:v>13.7326287889152</c:v>
                      </c:pt>
                      <c:pt idx="2097">
                        <c:v>13.7391806156275</c:v>
                      </c:pt>
                      <c:pt idx="2098">
                        <c:v>13.745732442339699</c:v>
                      </c:pt>
                      <c:pt idx="2099">
                        <c:v>13.752284269052</c:v>
                      </c:pt>
                      <c:pt idx="2100">
                        <c:v>13.7588360957643</c:v>
                      </c:pt>
                      <c:pt idx="2101">
                        <c:v>13.765387922476499</c:v>
                      </c:pt>
                      <c:pt idx="2102">
                        <c:v>13.7719397491888</c:v>
                      </c:pt>
                      <c:pt idx="2103">
                        <c:v>13.7784915759011</c:v>
                      </c:pt>
                      <c:pt idx="2104">
                        <c:v>13.785043402613301</c:v>
                      </c:pt>
                      <c:pt idx="2105">
                        <c:v>13.791595229325599</c:v>
                      </c:pt>
                      <c:pt idx="2106">
                        <c:v>13.7981470560379</c:v>
                      </c:pt>
                      <c:pt idx="2107">
                        <c:v>13.8046988827502</c:v>
                      </c:pt>
                      <c:pt idx="2108">
                        <c:v>13.811250709462399</c:v>
                      </c:pt>
                      <c:pt idx="2109">
                        <c:v>13.8178025361747</c:v>
                      </c:pt>
                      <c:pt idx="2110">
                        <c:v>13.824354362887</c:v>
                      </c:pt>
                      <c:pt idx="2111">
                        <c:v>13.830906189599199</c:v>
                      </c:pt>
                      <c:pt idx="2112">
                        <c:v>13.8374580163115</c:v>
                      </c:pt>
                      <c:pt idx="2113">
                        <c:v>13.8440098430238</c:v>
                      </c:pt>
                      <c:pt idx="2114">
                        <c:v>13.850561669736001</c:v>
                      </c:pt>
                      <c:pt idx="2115">
                        <c:v>13.857113496448299</c:v>
                      </c:pt>
                      <c:pt idx="2116">
                        <c:v>13.8636653231606</c:v>
                      </c:pt>
                      <c:pt idx="2117">
                        <c:v>13.870217149872801</c:v>
                      </c:pt>
                      <c:pt idx="2118">
                        <c:v>13.876768976585099</c:v>
                      </c:pt>
                      <c:pt idx="2119">
                        <c:v>13.8833208032974</c:v>
                      </c:pt>
                      <c:pt idx="2120">
                        <c:v>13.8898726300096</c:v>
                      </c:pt>
                      <c:pt idx="2121">
                        <c:v>13.896424456721901</c:v>
                      </c:pt>
                      <c:pt idx="2122">
                        <c:v>13.902976283434199</c:v>
                      </c:pt>
                      <c:pt idx="2123">
                        <c:v>13.9095281101465</c:v>
                      </c:pt>
                      <c:pt idx="2124">
                        <c:v>13.916079936858701</c:v>
                      </c:pt>
                      <c:pt idx="2125">
                        <c:v>13.922631763570999</c:v>
                      </c:pt>
                      <c:pt idx="2126">
                        <c:v>13.9291835902833</c:v>
                      </c:pt>
                      <c:pt idx="2127">
                        <c:v>13.935735416995501</c:v>
                      </c:pt>
                      <c:pt idx="2128">
                        <c:v>13.942287243707799</c:v>
                      </c:pt>
                      <c:pt idx="2129">
                        <c:v>13.9488390704201</c:v>
                      </c:pt>
                      <c:pt idx="2130">
                        <c:v>13.9553908971323</c:v>
                      </c:pt>
                      <c:pt idx="2131">
                        <c:v>13.961942723844601</c:v>
                      </c:pt>
                      <c:pt idx="2132">
                        <c:v>13.968494550556899</c:v>
                      </c:pt>
                      <c:pt idx="2133">
                        <c:v>13.9750463772691</c:v>
                      </c:pt>
                      <c:pt idx="2134">
                        <c:v>13.981598203981401</c:v>
                      </c:pt>
                      <c:pt idx="2135">
                        <c:v>13.988150030693699</c:v>
                      </c:pt>
                      <c:pt idx="2136">
                        <c:v>13.9947018574059</c:v>
                      </c:pt>
                      <c:pt idx="2137">
                        <c:v>14.0012536841182</c:v>
                      </c:pt>
                      <c:pt idx="2138">
                        <c:v>14.007805510830501</c:v>
                      </c:pt>
                      <c:pt idx="2139">
                        <c:v>14.014357337542799</c:v>
                      </c:pt>
                      <c:pt idx="2140">
                        <c:v>14.020909164255</c:v>
                      </c:pt>
                      <c:pt idx="2141">
                        <c:v>14.027460990967301</c:v>
                      </c:pt>
                      <c:pt idx="2142">
                        <c:v>14.034012817679599</c:v>
                      </c:pt>
                      <c:pt idx="2143">
                        <c:v>14.0405646443918</c:v>
                      </c:pt>
                      <c:pt idx="2144">
                        <c:v>14.047116471104101</c:v>
                      </c:pt>
                      <c:pt idx="2145">
                        <c:v>14.053668297816399</c:v>
                      </c:pt>
                      <c:pt idx="2146">
                        <c:v>14.0602201245286</c:v>
                      </c:pt>
                      <c:pt idx="2147">
                        <c:v>14.0667719512409</c:v>
                      </c:pt>
                      <c:pt idx="2148">
                        <c:v>14.073323777953201</c:v>
                      </c:pt>
                      <c:pt idx="2149">
                        <c:v>14.0798756046654</c:v>
                      </c:pt>
                      <c:pt idx="2150">
                        <c:v>14.0864274313777</c:v>
                      </c:pt>
                      <c:pt idx="2151">
                        <c:v>14.092979258090001</c:v>
                      </c:pt>
                      <c:pt idx="2152">
                        <c:v>14.0995310848022</c:v>
                      </c:pt>
                      <c:pt idx="2153">
                        <c:v>14.1060829115145</c:v>
                      </c:pt>
                      <c:pt idx="2154">
                        <c:v>14.1126347382268</c:v>
                      </c:pt>
                      <c:pt idx="2155">
                        <c:v>14.119186564939101</c:v>
                      </c:pt>
                      <c:pt idx="2156">
                        <c:v>14.1257383916513</c:v>
                      </c:pt>
                      <c:pt idx="2157">
                        <c:v>14.1322902183636</c:v>
                      </c:pt>
                      <c:pt idx="2158">
                        <c:v>14.138842045075901</c:v>
                      </c:pt>
                      <c:pt idx="2159">
                        <c:v>14.1453938717881</c:v>
                      </c:pt>
                      <c:pt idx="2160">
                        <c:v>14.1519456985004</c:v>
                      </c:pt>
                      <c:pt idx="2161">
                        <c:v>14.158497525212701</c:v>
                      </c:pt>
                      <c:pt idx="2162">
                        <c:v>14.1650493519249</c:v>
                      </c:pt>
                      <c:pt idx="2163">
                        <c:v>14.1716011786372</c:v>
                      </c:pt>
                      <c:pt idx="2164">
                        <c:v>14.1781530053495</c:v>
                      </c:pt>
                      <c:pt idx="2165">
                        <c:v>14.1847048320617</c:v>
                      </c:pt>
                      <c:pt idx="2166">
                        <c:v>14.191256658774</c:v>
                      </c:pt>
                      <c:pt idx="2167">
                        <c:v>14.1978084854863</c:v>
                      </c:pt>
                      <c:pt idx="2168">
                        <c:v>14.204360312198499</c:v>
                      </c:pt>
                      <c:pt idx="2169">
                        <c:v>14.2109121389108</c:v>
                      </c:pt>
                      <c:pt idx="2170">
                        <c:v>14.2174639656231</c:v>
                      </c:pt>
                      <c:pt idx="2171">
                        <c:v>14.2240157923354</c:v>
                      </c:pt>
                      <c:pt idx="2172">
                        <c:v>14.2305676190476</c:v>
                      </c:pt>
                      <c:pt idx="2173">
                        <c:v>14.2371194457599</c:v>
                      </c:pt>
                      <c:pt idx="2174">
                        <c:v>14.2436712724722</c:v>
                      </c:pt>
                      <c:pt idx="2175">
                        <c:v>14.250223099184399</c:v>
                      </c:pt>
                      <c:pt idx="2176">
                        <c:v>14.2567749258967</c:v>
                      </c:pt>
                      <c:pt idx="2177">
                        <c:v>14.263326752609</c:v>
                      </c:pt>
                      <c:pt idx="2178">
                        <c:v>14.269878579321199</c:v>
                      </c:pt>
                      <c:pt idx="2179">
                        <c:v>14.2764304060335</c:v>
                      </c:pt>
                      <c:pt idx="2180">
                        <c:v>14.2829822327458</c:v>
                      </c:pt>
                      <c:pt idx="2181">
                        <c:v>14.289534059457999</c:v>
                      </c:pt>
                      <c:pt idx="2182">
                        <c:v>14.2960858861703</c:v>
                      </c:pt>
                      <c:pt idx="2183">
                        <c:v>14.3026377128826</c:v>
                      </c:pt>
                      <c:pt idx="2184">
                        <c:v>14.309189539594801</c:v>
                      </c:pt>
                      <c:pt idx="2185">
                        <c:v>14.315741366307099</c:v>
                      </c:pt>
                      <c:pt idx="2186">
                        <c:v>14.3222931930194</c:v>
                      </c:pt>
                      <c:pt idx="2187">
                        <c:v>14.328845019731601</c:v>
                      </c:pt>
                      <c:pt idx="2188">
                        <c:v>14.335396846443899</c:v>
                      </c:pt>
                      <c:pt idx="2189">
                        <c:v>14.3419486731562</c:v>
                      </c:pt>
                      <c:pt idx="2190">
                        <c:v>14.3485004998685</c:v>
                      </c:pt>
                      <c:pt idx="2191">
                        <c:v>14.355052326580701</c:v>
                      </c:pt>
                      <c:pt idx="2192">
                        <c:v>14.361604153292999</c:v>
                      </c:pt>
                      <c:pt idx="2193">
                        <c:v>14.3681559800053</c:v>
                      </c:pt>
                      <c:pt idx="2194">
                        <c:v>14.374707806717501</c:v>
                      </c:pt>
                      <c:pt idx="2195">
                        <c:v>14.381259633429799</c:v>
                      </c:pt>
                      <c:pt idx="2196">
                        <c:v>14.3878114601421</c:v>
                      </c:pt>
                      <c:pt idx="2197">
                        <c:v>14.394363286854301</c:v>
                      </c:pt>
                      <c:pt idx="2198">
                        <c:v>14.400915113566599</c:v>
                      </c:pt>
                      <c:pt idx="2199">
                        <c:v>14.4074669402789</c:v>
                      </c:pt>
                      <c:pt idx="2200">
                        <c:v>14.4140187669911</c:v>
                      </c:pt>
                      <c:pt idx="2201">
                        <c:v>14.420570593703401</c:v>
                      </c:pt>
                      <c:pt idx="2202">
                        <c:v>14.427122420415699</c:v>
                      </c:pt>
                      <c:pt idx="2203">
                        <c:v>14.4336742471279</c:v>
                      </c:pt>
                      <c:pt idx="2204">
                        <c:v>14.440226073840201</c:v>
                      </c:pt>
                      <c:pt idx="2205">
                        <c:v>14.446777900552499</c:v>
                      </c:pt>
                      <c:pt idx="2206">
                        <c:v>14.4533297272648</c:v>
                      </c:pt>
                      <c:pt idx="2207">
                        <c:v>14.459881553977</c:v>
                      </c:pt>
                      <c:pt idx="2208">
                        <c:v>14.466433380689301</c:v>
                      </c:pt>
                      <c:pt idx="2209">
                        <c:v>14.472985207401599</c:v>
                      </c:pt>
                      <c:pt idx="2210">
                        <c:v>14.4795370341138</c:v>
                      </c:pt>
                      <c:pt idx="2211">
                        <c:v>14.486088860826101</c:v>
                      </c:pt>
                      <c:pt idx="2212">
                        <c:v>14.492640687538399</c:v>
                      </c:pt>
                      <c:pt idx="2213">
                        <c:v>14.4991925142506</c:v>
                      </c:pt>
                      <c:pt idx="2214">
                        <c:v>14.505744340962901</c:v>
                      </c:pt>
                      <c:pt idx="2215">
                        <c:v>14.512296167675199</c:v>
                      </c:pt>
                      <c:pt idx="2216">
                        <c:v>14.5188479943874</c:v>
                      </c:pt>
                      <c:pt idx="2217">
                        <c:v>14.5253998210997</c:v>
                      </c:pt>
                      <c:pt idx="2218">
                        <c:v>14.531951647812001</c:v>
                      </c:pt>
                      <c:pt idx="2219">
                        <c:v>14.5385034745242</c:v>
                      </c:pt>
                      <c:pt idx="2220">
                        <c:v>14.5450553012365</c:v>
                      </c:pt>
                      <c:pt idx="2221">
                        <c:v>14.551607127948801</c:v>
                      </c:pt>
                      <c:pt idx="2222">
                        <c:v>14.558158954661099</c:v>
                      </c:pt>
                      <c:pt idx="2223">
                        <c:v>14.5647107813733</c:v>
                      </c:pt>
                      <c:pt idx="2224">
                        <c:v>14.5712626080856</c:v>
                      </c:pt>
                      <c:pt idx="2225">
                        <c:v>14.577814434797901</c:v>
                      </c:pt>
                      <c:pt idx="2226">
                        <c:v>14.5843662615101</c:v>
                      </c:pt>
                      <c:pt idx="2227">
                        <c:v>14.5909180882224</c:v>
                      </c:pt>
                      <c:pt idx="2228">
                        <c:v>14.597469914934701</c:v>
                      </c:pt>
                      <c:pt idx="2229">
                        <c:v>14.6040217416469</c:v>
                      </c:pt>
                      <c:pt idx="2230">
                        <c:v>14.6105735683592</c:v>
                      </c:pt>
                      <c:pt idx="2231">
                        <c:v>14.617125395071501</c:v>
                      </c:pt>
                      <c:pt idx="2232">
                        <c:v>14.6236772217837</c:v>
                      </c:pt>
                      <c:pt idx="2233">
                        <c:v>14.630229048496</c:v>
                      </c:pt>
                      <c:pt idx="2234">
                        <c:v>14.6367808752083</c:v>
                      </c:pt>
                      <c:pt idx="2235">
                        <c:v>14.6433327019205</c:v>
                      </c:pt>
                      <c:pt idx="2236">
                        <c:v>14.6498845286328</c:v>
                      </c:pt>
                      <c:pt idx="2237">
                        <c:v>14.6564363553451</c:v>
                      </c:pt>
                      <c:pt idx="2238">
                        <c:v>14.662988182057401</c:v>
                      </c:pt>
                      <c:pt idx="2239">
                        <c:v>14.6695400087696</c:v>
                      </c:pt>
                      <c:pt idx="2240">
                        <c:v>14.6760918354819</c:v>
                      </c:pt>
                      <c:pt idx="2241">
                        <c:v>14.6826436621942</c:v>
                      </c:pt>
                      <c:pt idx="2242">
                        <c:v>14.6891954889064</c:v>
                      </c:pt>
                      <c:pt idx="2243">
                        <c:v>14.6957473156187</c:v>
                      </c:pt>
                      <c:pt idx="2244">
                        <c:v>14.702299142331</c:v>
                      </c:pt>
                      <c:pt idx="2245">
                        <c:v>14.708850969043199</c:v>
                      </c:pt>
                      <c:pt idx="2246">
                        <c:v>14.7154027957555</c:v>
                      </c:pt>
                      <c:pt idx="2247">
                        <c:v>14.7219546224678</c:v>
                      </c:pt>
                      <c:pt idx="2248">
                        <c:v>14.728506449179999</c:v>
                      </c:pt>
                      <c:pt idx="2249">
                        <c:v>14.7350582758923</c:v>
                      </c:pt>
                      <c:pt idx="2250">
                        <c:v>14.7416101026046</c:v>
                      </c:pt>
                      <c:pt idx="2251">
                        <c:v>14.748161929316799</c:v>
                      </c:pt>
                      <c:pt idx="2252">
                        <c:v>14.7547137560291</c:v>
                      </c:pt>
                      <c:pt idx="2253">
                        <c:v>14.7612655827414</c:v>
                      </c:pt>
                      <c:pt idx="2254">
                        <c:v>14.7678174094537</c:v>
                      </c:pt>
                      <c:pt idx="2255">
                        <c:v>14.774369236165899</c:v>
                      </c:pt>
                      <c:pt idx="2256">
                        <c:v>14.7809210628782</c:v>
                      </c:pt>
                      <c:pt idx="2257">
                        <c:v>14.7874728895905</c:v>
                      </c:pt>
                      <c:pt idx="2258">
                        <c:v>14.794024716302699</c:v>
                      </c:pt>
                      <c:pt idx="2259">
                        <c:v>14.800576543015</c:v>
                      </c:pt>
                      <c:pt idx="2260">
                        <c:v>14.8071283697273</c:v>
                      </c:pt>
                      <c:pt idx="2261">
                        <c:v>14.813680196439501</c:v>
                      </c:pt>
                      <c:pt idx="2262">
                        <c:v>14.820232023151799</c:v>
                      </c:pt>
                      <c:pt idx="2263">
                        <c:v>14.8267838498641</c:v>
                      </c:pt>
                      <c:pt idx="2264">
                        <c:v>14.833335676576301</c:v>
                      </c:pt>
                      <c:pt idx="2265">
                        <c:v>14.839887503288599</c:v>
                      </c:pt>
                      <c:pt idx="2266">
                        <c:v>14.8464393300009</c:v>
                      </c:pt>
                      <c:pt idx="2267">
                        <c:v>14.852991156713101</c:v>
                      </c:pt>
                      <c:pt idx="2268">
                        <c:v>14.859542983425399</c:v>
                      </c:pt>
                      <c:pt idx="2269">
                        <c:v>14.8660948101377</c:v>
                      </c:pt>
                      <c:pt idx="2270">
                        <c:v>14.87264663685</c:v>
                      </c:pt>
                      <c:pt idx="2271">
                        <c:v>14.879198463562201</c:v>
                      </c:pt>
                      <c:pt idx="2272">
                        <c:v>14.885750290274499</c:v>
                      </c:pt>
                      <c:pt idx="2273">
                        <c:v>14.8923021169868</c:v>
                      </c:pt>
                      <c:pt idx="2274">
                        <c:v>14.898853943699001</c:v>
                      </c:pt>
                      <c:pt idx="2275">
                        <c:v>14.905405770411299</c:v>
                      </c:pt>
                      <c:pt idx="2276">
                        <c:v>14.9119575971236</c:v>
                      </c:pt>
                      <c:pt idx="2277">
                        <c:v>14.9185094238358</c:v>
                      </c:pt>
                      <c:pt idx="2278">
                        <c:v>14.925061250548101</c:v>
                      </c:pt>
                      <c:pt idx="2279">
                        <c:v>14.931613077260399</c:v>
                      </c:pt>
                      <c:pt idx="2280">
                        <c:v>14.9381649039726</c:v>
                      </c:pt>
                      <c:pt idx="2281">
                        <c:v>14.944716730684901</c:v>
                      </c:pt>
                      <c:pt idx="2282">
                        <c:v>14.951268557397199</c:v>
                      </c:pt>
                      <c:pt idx="2283">
                        <c:v>14.9578203841094</c:v>
                      </c:pt>
                      <c:pt idx="2284">
                        <c:v>14.964372210821701</c:v>
                      </c:pt>
                      <c:pt idx="2285">
                        <c:v>14.970924037533999</c:v>
                      </c:pt>
                      <c:pt idx="2286">
                        <c:v>14.9774758642463</c:v>
                      </c:pt>
                      <c:pt idx="2287">
                        <c:v>14.9840276909585</c:v>
                      </c:pt>
                      <c:pt idx="2288">
                        <c:v>14.990579517670801</c:v>
                      </c:pt>
                      <c:pt idx="2289">
                        <c:v>14.997131344383099</c:v>
                      </c:pt>
                      <c:pt idx="2290">
                        <c:v>15.0036831710953</c:v>
                      </c:pt>
                      <c:pt idx="2291">
                        <c:v>15.010234997807601</c:v>
                      </c:pt>
                      <c:pt idx="2292">
                        <c:v>15.016786824519899</c:v>
                      </c:pt>
                      <c:pt idx="2293">
                        <c:v>15.0233386512321</c:v>
                      </c:pt>
                      <c:pt idx="2294">
                        <c:v>15.0298904779444</c:v>
                      </c:pt>
                      <c:pt idx="2295">
                        <c:v>15.036442304656701</c:v>
                      </c:pt>
                      <c:pt idx="2296">
                        <c:v>15.0429941313689</c:v>
                      </c:pt>
                      <c:pt idx="2297">
                        <c:v>15.0495459580812</c:v>
                      </c:pt>
                      <c:pt idx="2298">
                        <c:v>15.056097784793501</c:v>
                      </c:pt>
                      <c:pt idx="2299">
                        <c:v>15.0626496115057</c:v>
                      </c:pt>
                      <c:pt idx="2300">
                        <c:v>15.069201438218</c:v>
                      </c:pt>
                      <c:pt idx="2301">
                        <c:v>15.075753264930301</c:v>
                      </c:pt>
                      <c:pt idx="2302">
                        <c:v>15.0823050916425</c:v>
                      </c:pt>
                      <c:pt idx="2303">
                        <c:v>15.0888569183548</c:v>
                      </c:pt>
                      <c:pt idx="2304">
                        <c:v>15.0954087450671</c:v>
                      </c:pt>
                      <c:pt idx="2305">
                        <c:v>15.101960571779401</c:v>
                      </c:pt>
                      <c:pt idx="2306">
                        <c:v>15.1085123984916</c:v>
                      </c:pt>
                      <c:pt idx="2307">
                        <c:v>15.1150642252039</c:v>
                      </c:pt>
                      <c:pt idx="2308">
                        <c:v>15.121616051916201</c:v>
                      </c:pt>
                      <c:pt idx="2309">
                        <c:v>15.1281678786284</c:v>
                      </c:pt>
                      <c:pt idx="2310">
                        <c:v>15.1347197053407</c:v>
                      </c:pt>
                      <c:pt idx="2311">
                        <c:v>15.141271532053</c:v>
                      </c:pt>
                      <c:pt idx="2312">
                        <c:v>15.1478233587652</c:v>
                      </c:pt>
                      <c:pt idx="2313">
                        <c:v>15.1543751854775</c:v>
                      </c:pt>
                      <c:pt idx="2314">
                        <c:v>15.1609270121898</c:v>
                      </c:pt>
                      <c:pt idx="2315">
                        <c:v>15.167478838901999</c:v>
                      </c:pt>
                      <c:pt idx="2316">
                        <c:v>15.1740306656143</c:v>
                      </c:pt>
                      <c:pt idx="2317">
                        <c:v>15.1805824923266</c:v>
                      </c:pt>
                      <c:pt idx="2318">
                        <c:v>15.187134319038799</c:v>
                      </c:pt>
                      <c:pt idx="2319">
                        <c:v>15.1936861457511</c:v>
                      </c:pt>
                      <c:pt idx="2320">
                        <c:v>15.2002379724634</c:v>
                      </c:pt>
                      <c:pt idx="2321">
                        <c:v>15.2067897991757</c:v>
                      </c:pt>
                      <c:pt idx="2322">
                        <c:v>15.2133416258879</c:v>
                      </c:pt>
                      <c:pt idx="2323">
                        <c:v>15.2198934526002</c:v>
                      </c:pt>
                      <c:pt idx="2324">
                        <c:v>15.2264452793125</c:v>
                      </c:pt>
                      <c:pt idx="2325">
                        <c:v>15.232997106024699</c:v>
                      </c:pt>
                      <c:pt idx="2326">
                        <c:v>15.239548932737</c:v>
                      </c:pt>
                      <c:pt idx="2327">
                        <c:v>15.2461007594493</c:v>
                      </c:pt>
                      <c:pt idx="2328">
                        <c:v>15.252652586161499</c:v>
                      </c:pt>
                      <c:pt idx="2329">
                        <c:v>15.2592044128738</c:v>
                      </c:pt>
                      <c:pt idx="2330">
                        <c:v>15.2657562395861</c:v>
                      </c:pt>
                      <c:pt idx="2331">
                        <c:v>15.272308066298301</c:v>
                      </c:pt>
                      <c:pt idx="2332">
                        <c:v>15.278859893010599</c:v>
                      </c:pt>
                      <c:pt idx="2333">
                        <c:v>15.2854117197229</c:v>
                      </c:pt>
                      <c:pt idx="2334">
                        <c:v>15.291963546435101</c:v>
                      </c:pt>
                      <c:pt idx="2335">
                        <c:v>15.298515373147399</c:v>
                      </c:pt>
                      <c:pt idx="2336">
                        <c:v>15.3050671998597</c:v>
                      </c:pt>
                      <c:pt idx="2337">
                        <c:v>15.311619026572</c:v>
                      </c:pt>
                      <c:pt idx="2338">
                        <c:v>15.318170853284199</c:v>
                      </c:pt>
                      <c:pt idx="2339">
                        <c:v>15.3247226799965</c:v>
                      </c:pt>
                      <c:pt idx="2340">
                        <c:v>15.3312745067088</c:v>
                      </c:pt>
                      <c:pt idx="2341">
                        <c:v>15.337826333421001</c:v>
                      </c:pt>
                      <c:pt idx="2342">
                        <c:v>15.344378160133299</c:v>
                      </c:pt>
                      <c:pt idx="2343">
                        <c:v>15.3509299868456</c:v>
                      </c:pt>
                      <c:pt idx="2344">
                        <c:v>15.357481813557801</c:v>
                      </c:pt>
                      <c:pt idx="2345">
                        <c:v>15.364033640270099</c:v>
                      </c:pt>
                      <c:pt idx="2346">
                        <c:v>15.3705854669824</c:v>
                      </c:pt>
                      <c:pt idx="2347">
                        <c:v>15.3771372936946</c:v>
                      </c:pt>
                      <c:pt idx="2348">
                        <c:v>15.383689120406901</c:v>
                      </c:pt>
                      <c:pt idx="2349">
                        <c:v>15.390240947119199</c:v>
                      </c:pt>
                      <c:pt idx="2350">
                        <c:v>15.3967927738314</c:v>
                      </c:pt>
                      <c:pt idx="2351">
                        <c:v>15.403344600543701</c:v>
                      </c:pt>
                      <c:pt idx="2352">
                        <c:v>15.409896427255999</c:v>
                      </c:pt>
                      <c:pt idx="2353">
                        <c:v>15.4164482539683</c:v>
                      </c:pt>
                      <c:pt idx="2354">
                        <c:v>15.423000080680501</c:v>
                      </c:pt>
                      <c:pt idx="2355">
                        <c:v>15.429551907392799</c:v>
                      </c:pt>
                      <c:pt idx="2356">
                        <c:v>15.4361037341051</c:v>
                      </c:pt>
                      <c:pt idx="2357">
                        <c:v>15.4426555608173</c:v>
                      </c:pt>
                      <c:pt idx="2358">
                        <c:v>15.449207387529601</c:v>
                      </c:pt>
                      <c:pt idx="2359">
                        <c:v>15.455759214241899</c:v>
                      </c:pt>
                      <c:pt idx="2360">
                        <c:v>15.4623110409541</c:v>
                      </c:pt>
                      <c:pt idx="2361">
                        <c:v>15.468862867666401</c:v>
                      </c:pt>
                      <c:pt idx="2362">
                        <c:v>15.475414694378699</c:v>
                      </c:pt>
                      <c:pt idx="2363">
                        <c:v>15.4819665210909</c:v>
                      </c:pt>
                      <c:pt idx="2364">
                        <c:v>15.4885183478032</c:v>
                      </c:pt>
                      <c:pt idx="2365">
                        <c:v>15.495070174515501</c:v>
                      </c:pt>
                      <c:pt idx="2366">
                        <c:v>15.5016220012277</c:v>
                      </c:pt>
                      <c:pt idx="2367">
                        <c:v>15.50817382794</c:v>
                      </c:pt>
                      <c:pt idx="2368">
                        <c:v>15.514725654652301</c:v>
                      </c:pt>
                      <c:pt idx="2369">
                        <c:v>15.521277481364599</c:v>
                      </c:pt>
                      <c:pt idx="2370">
                        <c:v>15.5278293080768</c:v>
                      </c:pt>
                      <c:pt idx="2371">
                        <c:v>15.534381134789101</c:v>
                      </c:pt>
                      <c:pt idx="2372">
                        <c:v>15.540932961501399</c:v>
                      </c:pt>
                      <c:pt idx="2373">
                        <c:v>15.5474847882136</c:v>
                      </c:pt>
                      <c:pt idx="2374">
                        <c:v>15.5540366149259</c:v>
                      </c:pt>
                      <c:pt idx="2375">
                        <c:v>15.560588441638201</c:v>
                      </c:pt>
                      <c:pt idx="2376">
                        <c:v>15.5671402683504</c:v>
                      </c:pt>
                      <c:pt idx="2377">
                        <c:v>15.5736920950627</c:v>
                      </c:pt>
                      <c:pt idx="2378">
                        <c:v>15.580243921775001</c:v>
                      </c:pt>
                      <c:pt idx="2379">
                        <c:v>15.5867957484872</c:v>
                      </c:pt>
                      <c:pt idx="2380">
                        <c:v>15.5933475751995</c:v>
                      </c:pt>
                      <c:pt idx="2381">
                        <c:v>15.5998994019118</c:v>
                      </c:pt>
                      <c:pt idx="2382">
                        <c:v>15.606451228624</c:v>
                      </c:pt>
                      <c:pt idx="2383">
                        <c:v>15.6130030553363</c:v>
                      </c:pt>
                      <c:pt idx="2384">
                        <c:v>15.6195548820486</c:v>
                      </c:pt>
                      <c:pt idx="2385">
                        <c:v>15.626106708760901</c:v>
                      </c:pt>
                      <c:pt idx="2386">
                        <c:v>15.6326585354731</c:v>
                      </c:pt>
                      <c:pt idx="2387">
                        <c:v>15.6392103621854</c:v>
                      </c:pt>
                      <c:pt idx="2388">
                        <c:v>15.645762188897701</c:v>
                      </c:pt>
                      <c:pt idx="2389">
                        <c:v>15.6523140156099</c:v>
                      </c:pt>
                      <c:pt idx="2390">
                        <c:v>15.6588658423222</c:v>
                      </c:pt>
                      <c:pt idx="2391">
                        <c:v>15.6654176690345</c:v>
                      </c:pt>
                      <c:pt idx="2392">
                        <c:v>15.6719694957467</c:v>
                      </c:pt>
                      <c:pt idx="2393">
                        <c:v>15.678521322459</c:v>
                      </c:pt>
                      <c:pt idx="2394">
                        <c:v>15.6850731491713</c:v>
                      </c:pt>
                      <c:pt idx="2395">
                        <c:v>15.691624975883499</c:v>
                      </c:pt>
                      <c:pt idx="2396">
                        <c:v>15.6981768025958</c:v>
                      </c:pt>
                      <c:pt idx="2397">
                        <c:v>15.7047286293081</c:v>
                      </c:pt>
                      <c:pt idx="2398">
                        <c:v>15.711280456020299</c:v>
                      </c:pt>
                      <c:pt idx="2399">
                        <c:v>15.7178322827326</c:v>
                      </c:pt>
                      <c:pt idx="2400">
                        <c:v>15.7243841094449</c:v>
                      </c:pt>
                      <c:pt idx="2401">
                        <c:v>15.7309359361572</c:v>
                      </c:pt>
                      <c:pt idx="2402">
                        <c:v>15.737487762869399</c:v>
                      </c:pt>
                      <c:pt idx="2403">
                        <c:v>15.7440395895817</c:v>
                      </c:pt>
                      <c:pt idx="2404">
                        <c:v>15.750591416294</c:v>
                      </c:pt>
                      <c:pt idx="2405">
                        <c:v>15.757143243006199</c:v>
                      </c:pt>
                      <c:pt idx="2406">
                        <c:v>15.7636950697185</c:v>
                      </c:pt>
                      <c:pt idx="2407">
                        <c:v>15.7702468964308</c:v>
                      </c:pt>
                      <c:pt idx="2408">
                        <c:v>15.776798723142999</c:v>
                      </c:pt>
                      <c:pt idx="2409">
                        <c:v>15.7833505498553</c:v>
                      </c:pt>
                      <c:pt idx="2410">
                        <c:v>15.7899023765676</c:v>
                      </c:pt>
                      <c:pt idx="2411">
                        <c:v>15.796454203279801</c:v>
                      </c:pt>
                      <c:pt idx="2412">
                        <c:v>15.803006029992099</c:v>
                      </c:pt>
                      <c:pt idx="2413">
                        <c:v>15.8095578567044</c:v>
                      </c:pt>
                      <c:pt idx="2414">
                        <c:v>15.816109683416601</c:v>
                      </c:pt>
                      <c:pt idx="2415">
                        <c:v>15.822661510128899</c:v>
                      </c:pt>
                      <c:pt idx="2416">
                        <c:v>15.8292133368412</c:v>
                      </c:pt>
                      <c:pt idx="2417">
                        <c:v>15.8357651635534</c:v>
                      </c:pt>
                      <c:pt idx="2418">
                        <c:v>15.842316990265701</c:v>
                      </c:pt>
                      <c:pt idx="2419">
                        <c:v>15.848868816977999</c:v>
                      </c:pt>
                      <c:pt idx="2420">
                        <c:v>15.8554206436903</c:v>
                      </c:pt>
                      <c:pt idx="2421">
                        <c:v>15.861972470402501</c:v>
                      </c:pt>
                      <c:pt idx="2422">
                        <c:v>15.868524297114799</c:v>
                      </c:pt>
                      <c:pt idx="2423">
                        <c:v>15.8750761238271</c:v>
                      </c:pt>
                      <c:pt idx="2424">
                        <c:v>15.881627950539301</c:v>
                      </c:pt>
                      <c:pt idx="2425">
                        <c:v>15.888179777251599</c:v>
                      </c:pt>
                      <c:pt idx="2426">
                        <c:v>15.8947316039639</c:v>
                      </c:pt>
                      <c:pt idx="2427">
                        <c:v>15.9012834306761</c:v>
                      </c:pt>
                      <c:pt idx="2428">
                        <c:v>15.907835257388401</c:v>
                      </c:pt>
                      <c:pt idx="2429">
                        <c:v>15.914387084100699</c:v>
                      </c:pt>
                      <c:pt idx="2430">
                        <c:v>15.9209389108129</c:v>
                      </c:pt>
                      <c:pt idx="2431">
                        <c:v>15.927490737525201</c:v>
                      </c:pt>
                      <c:pt idx="2432">
                        <c:v>15.934042564237499</c:v>
                      </c:pt>
                      <c:pt idx="2433">
                        <c:v>15.9405943909498</c:v>
                      </c:pt>
                      <c:pt idx="2434">
                        <c:v>15.947146217662</c:v>
                      </c:pt>
                      <c:pt idx="2435">
                        <c:v>15.953698044374301</c:v>
                      </c:pt>
                      <c:pt idx="2436">
                        <c:v>15.960249871086599</c:v>
                      </c:pt>
                      <c:pt idx="2437">
                        <c:v>15.9668016977988</c:v>
                      </c:pt>
                      <c:pt idx="2438">
                        <c:v>15.973353524511101</c:v>
                      </c:pt>
                      <c:pt idx="2439">
                        <c:v>15.979905351223399</c:v>
                      </c:pt>
                      <c:pt idx="2440">
                        <c:v>15.9864571779356</c:v>
                      </c:pt>
                      <c:pt idx="2441">
                        <c:v>15.993009004647901</c:v>
                      </c:pt>
                      <c:pt idx="2442">
                        <c:v>15.999560831360199</c:v>
                      </c:pt>
                      <c:pt idx="2443">
                        <c:v>16.0061126580724</c:v>
                      </c:pt>
                      <c:pt idx="2444">
                        <c:v>16.0126644847847</c:v>
                      </c:pt>
                      <c:pt idx="2445">
                        <c:v>16.019216311497001</c:v>
                      </c:pt>
                      <c:pt idx="2446">
                        <c:v>16.025768138209202</c:v>
                      </c:pt>
                      <c:pt idx="2447">
                        <c:v>16.032319964921498</c:v>
                      </c:pt>
                      <c:pt idx="2448">
                        <c:v>16.038871791633799</c:v>
                      </c:pt>
                      <c:pt idx="2449">
                        <c:v>16.045423618346</c:v>
                      </c:pt>
                      <c:pt idx="2450">
                        <c:v>16.0519754450583</c:v>
                      </c:pt>
                      <c:pt idx="2451">
                        <c:v>16.0585272717706</c:v>
                      </c:pt>
                      <c:pt idx="2452">
                        <c:v>16.065079098482901</c:v>
                      </c:pt>
                      <c:pt idx="2453">
                        <c:v>16.071630925195102</c:v>
                      </c:pt>
                      <c:pt idx="2454">
                        <c:v>16.078182751907399</c:v>
                      </c:pt>
                      <c:pt idx="2455">
                        <c:v>16.084734578619699</c:v>
                      </c:pt>
                      <c:pt idx="2456">
                        <c:v>16.0912864053319</c:v>
                      </c:pt>
                      <c:pt idx="2457">
                        <c:v>16.0978382320442</c:v>
                      </c:pt>
                      <c:pt idx="2458">
                        <c:v>16.104390058756501</c:v>
                      </c:pt>
                      <c:pt idx="2459">
                        <c:v>16.110941885468701</c:v>
                      </c:pt>
                      <c:pt idx="2460">
                        <c:v>16.117493712180998</c:v>
                      </c:pt>
                      <c:pt idx="2461">
                        <c:v>16.124045538893299</c:v>
                      </c:pt>
                      <c:pt idx="2462">
                        <c:v>16.1305973656055</c:v>
                      </c:pt>
                      <c:pt idx="2463">
                        <c:v>16.1371491923178</c:v>
                      </c:pt>
                      <c:pt idx="2464">
                        <c:v>16.1437010190301</c:v>
                      </c:pt>
                      <c:pt idx="2465">
                        <c:v>16.150252845742301</c:v>
                      </c:pt>
                      <c:pt idx="2466">
                        <c:v>16.156804672454602</c:v>
                      </c:pt>
                      <c:pt idx="2467">
                        <c:v>16.163356499166898</c:v>
                      </c:pt>
                      <c:pt idx="2468">
                        <c:v>16.169908325879199</c:v>
                      </c:pt>
                      <c:pt idx="2469">
                        <c:v>16.1764601525914</c:v>
                      </c:pt>
                      <c:pt idx="2470">
                        <c:v>16.1830119793037</c:v>
                      </c:pt>
                      <c:pt idx="2471">
                        <c:v>16.189563806016</c:v>
                      </c:pt>
                      <c:pt idx="2472">
                        <c:v>16.196115632728201</c:v>
                      </c:pt>
                      <c:pt idx="2473">
                        <c:v>16.202667459440502</c:v>
                      </c:pt>
                      <c:pt idx="2474">
                        <c:v>16.209219286152798</c:v>
                      </c:pt>
                      <c:pt idx="2475">
                        <c:v>16.215771112864999</c:v>
                      </c:pt>
                      <c:pt idx="2476">
                        <c:v>16.2223229395773</c:v>
                      </c:pt>
                      <c:pt idx="2477">
                        <c:v>16.2288747662896</c:v>
                      </c:pt>
                      <c:pt idx="2478">
                        <c:v>16.235426593001801</c:v>
                      </c:pt>
                      <c:pt idx="2479">
                        <c:v>16.241978419714101</c:v>
                      </c:pt>
                      <c:pt idx="2480">
                        <c:v>16.248530246426402</c:v>
                      </c:pt>
                      <c:pt idx="2481">
                        <c:v>16.255082073138599</c:v>
                      </c:pt>
                      <c:pt idx="2482">
                        <c:v>16.261633899850899</c:v>
                      </c:pt>
                      <c:pt idx="2483">
                        <c:v>16.2681857265632</c:v>
                      </c:pt>
                      <c:pt idx="2484">
                        <c:v>16.2747375532755</c:v>
                      </c:pt>
                      <c:pt idx="2485">
                        <c:v>16.281289379987701</c:v>
                      </c:pt>
                      <c:pt idx="2486">
                        <c:v>16.287841206700001</c:v>
                      </c:pt>
                      <c:pt idx="2487">
                        <c:v>16.294393033412302</c:v>
                      </c:pt>
                      <c:pt idx="2488">
                        <c:v>16.300944860124499</c:v>
                      </c:pt>
                      <c:pt idx="2489">
                        <c:v>16.307496686836799</c:v>
                      </c:pt>
                      <c:pt idx="2490">
                        <c:v>16.3140485135491</c:v>
                      </c:pt>
                      <c:pt idx="2491">
                        <c:v>16.320600340261301</c:v>
                      </c:pt>
                      <c:pt idx="2492">
                        <c:v>16.327152166973601</c:v>
                      </c:pt>
                      <c:pt idx="2493">
                        <c:v>16.333703993685901</c:v>
                      </c:pt>
                      <c:pt idx="2494">
                        <c:v>16.340255820398099</c:v>
                      </c:pt>
                      <c:pt idx="2495">
                        <c:v>16.346807647110399</c:v>
                      </c:pt>
                      <c:pt idx="2496">
                        <c:v>16.353359473822699</c:v>
                      </c:pt>
                      <c:pt idx="2497">
                        <c:v>16.3599113005349</c:v>
                      </c:pt>
                      <c:pt idx="2498">
                        <c:v>16.366463127247201</c:v>
                      </c:pt>
                      <c:pt idx="2499">
                        <c:v>16.373014953959501</c:v>
                      </c:pt>
                      <c:pt idx="2500">
                        <c:v>16.379566780671801</c:v>
                      </c:pt>
                      <c:pt idx="2501">
                        <c:v>16.386118607383999</c:v>
                      </c:pt>
                      <c:pt idx="2502">
                        <c:v>16.392670434096299</c:v>
                      </c:pt>
                      <c:pt idx="2503">
                        <c:v>16.3992222608086</c:v>
                      </c:pt>
                      <c:pt idx="2504">
                        <c:v>16.4057740875208</c:v>
                      </c:pt>
                      <c:pt idx="2505">
                        <c:v>16.412325914233101</c:v>
                      </c:pt>
                      <c:pt idx="2506">
                        <c:v>16.418877740945401</c:v>
                      </c:pt>
                      <c:pt idx="2507">
                        <c:v>16.425429567657599</c:v>
                      </c:pt>
                      <c:pt idx="2508">
                        <c:v>16.431981394369899</c:v>
                      </c:pt>
                      <c:pt idx="2509">
                        <c:v>16.438533221082199</c:v>
                      </c:pt>
                      <c:pt idx="2510">
                        <c:v>16.4450850477944</c:v>
                      </c:pt>
                      <c:pt idx="2511">
                        <c:v>16.451636874506701</c:v>
                      </c:pt>
                      <c:pt idx="2512">
                        <c:v>16.458188701219001</c:v>
                      </c:pt>
                      <c:pt idx="2513">
                        <c:v>16.464740527931198</c:v>
                      </c:pt>
                      <c:pt idx="2514">
                        <c:v>16.471292354643499</c:v>
                      </c:pt>
                      <c:pt idx="2515">
                        <c:v>16.477844181355799</c:v>
                      </c:pt>
                      <c:pt idx="2516">
                        <c:v>16.484396008068099</c:v>
                      </c:pt>
                      <c:pt idx="2517">
                        <c:v>16.4909478347803</c:v>
                      </c:pt>
                      <c:pt idx="2518">
                        <c:v>16.497499661492601</c:v>
                      </c:pt>
                      <c:pt idx="2519">
                        <c:v>16.504051488204901</c:v>
                      </c:pt>
                      <c:pt idx="2520">
                        <c:v>16.510603314917098</c:v>
                      </c:pt>
                      <c:pt idx="2521">
                        <c:v>16.517155141629399</c:v>
                      </c:pt>
                      <c:pt idx="2522">
                        <c:v>16.523706968341699</c:v>
                      </c:pt>
                      <c:pt idx="2523">
                        <c:v>16.5302587950539</c:v>
                      </c:pt>
                      <c:pt idx="2524">
                        <c:v>16.5368106217662</c:v>
                      </c:pt>
                      <c:pt idx="2525">
                        <c:v>16.543362448478501</c:v>
                      </c:pt>
                      <c:pt idx="2526">
                        <c:v>16.549914275190702</c:v>
                      </c:pt>
                      <c:pt idx="2527">
                        <c:v>16.556466101902998</c:v>
                      </c:pt>
                      <c:pt idx="2528">
                        <c:v>16.563017928615299</c:v>
                      </c:pt>
                      <c:pt idx="2529">
                        <c:v>16.5695697553275</c:v>
                      </c:pt>
                      <c:pt idx="2530">
                        <c:v>16.5761215820398</c:v>
                      </c:pt>
                      <c:pt idx="2531">
                        <c:v>16.5826734087521</c:v>
                      </c:pt>
                      <c:pt idx="2532">
                        <c:v>16.589225235464401</c:v>
                      </c:pt>
                      <c:pt idx="2533">
                        <c:v>16.595777062176602</c:v>
                      </c:pt>
                      <c:pt idx="2534">
                        <c:v>16.602328888888898</c:v>
                      </c:pt>
                      <c:pt idx="2535">
                        <c:v>16.608880715601199</c:v>
                      </c:pt>
                      <c:pt idx="2536">
                        <c:v>16.6154325423134</c:v>
                      </c:pt>
                      <c:pt idx="2537">
                        <c:v>16.6219843690257</c:v>
                      </c:pt>
                      <c:pt idx="2538">
                        <c:v>16.628536195738</c:v>
                      </c:pt>
                      <c:pt idx="2539">
                        <c:v>16.635088022450201</c:v>
                      </c:pt>
                      <c:pt idx="2540">
                        <c:v>16.641639849162502</c:v>
                      </c:pt>
                      <c:pt idx="2541">
                        <c:v>16.648191675874799</c:v>
                      </c:pt>
                      <c:pt idx="2542">
                        <c:v>16.654743502586999</c:v>
                      </c:pt>
                      <c:pt idx="2543">
                        <c:v>16.6612953292993</c:v>
                      </c:pt>
                      <c:pt idx="2544">
                        <c:v>16.6678471560116</c:v>
                      </c:pt>
                      <c:pt idx="2545">
                        <c:v>16.674398982723801</c:v>
                      </c:pt>
                      <c:pt idx="2546">
                        <c:v>16.680950809436101</c:v>
                      </c:pt>
                      <c:pt idx="2547">
                        <c:v>16.687502636148398</c:v>
                      </c:pt>
                      <c:pt idx="2548">
                        <c:v>16.694054462860599</c:v>
                      </c:pt>
                      <c:pt idx="2549">
                        <c:v>16.700606289572899</c:v>
                      </c:pt>
                      <c:pt idx="2550">
                        <c:v>16.7071581162852</c:v>
                      </c:pt>
                      <c:pt idx="2551">
                        <c:v>16.7137099429975</c:v>
                      </c:pt>
                      <c:pt idx="2552">
                        <c:v>16.720261769709701</c:v>
                      </c:pt>
                      <c:pt idx="2553">
                        <c:v>16.726813596422001</c:v>
                      </c:pt>
                      <c:pt idx="2554">
                        <c:v>16.733365423134298</c:v>
                      </c:pt>
                      <c:pt idx="2555">
                        <c:v>16.739917249846499</c:v>
                      </c:pt>
                      <c:pt idx="2556">
                        <c:v>16.7464690765588</c:v>
                      </c:pt>
                      <c:pt idx="2557">
                        <c:v>16.7530209032711</c:v>
                      </c:pt>
                      <c:pt idx="2558">
                        <c:v>16.759572729983301</c:v>
                      </c:pt>
                      <c:pt idx="2559">
                        <c:v>16.766124556695601</c:v>
                      </c:pt>
                      <c:pt idx="2560">
                        <c:v>16.772676383407902</c:v>
                      </c:pt>
                      <c:pt idx="2561">
                        <c:v>16.779228210120099</c:v>
                      </c:pt>
                      <c:pt idx="2562">
                        <c:v>16.785780036832399</c:v>
                      </c:pt>
                      <c:pt idx="2563">
                        <c:v>16.7923318635447</c:v>
                      </c:pt>
                      <c:pt idx="2564">
                        <c:v>16.798883690257</c:v>
                      </c:pt>
                      <c:pt idx="2565">
                        <c:v>16.805435516969201</c:v>
                      </c:pt>
                      <c:pt idx="2566">
                        <c:v>16.811987343681501</c:v>
                      </c:pt>
                      <c:pt idx="2567">
                        <c:v>16.818539170393802</c:v>
                      </c:pt>
                      <c:pt idx="2568">
                        <c:v>16.825090997105999</c:v>
                      </c:pt>
                      <c:pt idx="2569">
                        <c:v>16.831642823818299</c:v>
                      </c:pt>
                      <c:pt idx="2570">
                        <c:v>16.8381946505306</c:v>
                      </c:pt>
                      <c:pt idx="2571">
                        <c:v>16.844746477242801</c:v>
                      </c:pt>
                      <c:pt idx="2572">
                        <c:v>16.851298303955101</c:v>
                      </c:pt>
                      <c:pt idx="2573">
                        <c:v>16.857850130667401</c:v>
                      </c:pt>
                      <c:pt idx="2574">
                        <c:v>16.864401957379599</c:v>
                      </c:pt>
                      <c:pt idx="2575">
                        <c:v>16.870953784091899</c:v>
                      </c:pt>
                      <c:pt idx="2576">
                        <c:v>16.877505610804199</c:v>
                      </c:pt>
                      <c:pt idx="2577">
                        <c:v>16.8840574375164</c:v>
                      </c:pt>
                      <c:pt idx="2578">
                        <c:v>16.890609264228701</c:v>
                      </c:pt>
                      <c:pt idx="2579">
                        <c:v>16.897161090941001</c:v>
                      </c:pt>
                      <c:pt idx="2580">
                        <c:v>16.903712917653198</c:v>
                      </c:pt>
                      <c:pt idx="2581">
                        <c:v>16.910264744365499</c:v>
                      </c:pt>
                      <c:pt idx="2582">
                        <c:v>16.916816571077799</c:v>
                      </c:pt>
                      <c:pt idx="2583">
                        <c:v>16.923368397790099</c:v>
                      </c:pt>
                      <c:pt idx="2584">
                        <c:v>16.9299202245023</c:v>
                      </c:pt>
                      <c:pt idx="2585">
                        <c:v>16.936472051214601</c:v>
                      </c:pt>
                      <c:pt idx="2586">
                        <c:v>16.943023877926901</c:v>
                      </c:pt>
                      <c:pt idx="2587">
                        <c:v>16.949575704639098</c:v>
                      </c:pt>
                      <c:pt idx="2588">
                        <c:v>16.956127531351399</c:v>
                      </c:pt>
                      <c:pt idx="2589">
                        <c:v>16.962679358063699</c:v>
                      </c:pt>
                      <c:pt idx="2590">
                        <c:v>16.9692311847759</c:v>
                      </c:pt>
                      <c:pt idx="2591">
                        <c:v>16.9757830114882</c:v>
                      </c:pt>
                      <c:pt idx="2592">
                        <c:v>16.982334838200501</c:v>
                      </c:pt>
                      <c:pt idx="2593">
                        <c:v>16.988886664912702</c:v>
                      </c:pt>
                      <c:pt idx="2594">
                        <c:v>16.995438491624999</c:v>
                      </c:pt>
                      <c:pt idx="2595">
                        <c:v>17.001990318337299</c:v>
                      </c:pt>
                      <c:pt idx="2596">
                        <c:v>17.0085421450495</c:v>
                      </c:pt>
                      <c:pt idx="2597">
                        <c:v>17.0150939717618</c:v>
                      </c:pt>
                      <c:pt idx="2598">
                        <c:v>17.021645798474101</c:v>
                      </c:pt>
                      <c:pt idx="2599">
                        <c:v>17.028197625186401</c:v>
                      </c:pt>
                      <c:pt idx="2600">
                        <c:v>17.034749451898598</c:v>
                      </c:pt>
                      <c:pt idx="2601">
                        <c:v>17.041301278610899</c:v>
                      </c:pt>
                      <c:pt idx="2602">
                        <c:v>17.047853105323199</c:v>
                      </c:pt>
                      <c:pt idx="2603">
                        <c:v>17.0544049320354</c:v>
                      </c:pt>
                      <c:pt idx="2604">
                        <c:v>17.0609567587477</c:v>
                      </c:pt>
                      <c:pt idx="2605">
                        <c:v>17.067508585460001</c:v>
                      </c:pt>
                      <c:pt idx="2606">
                        <c:v>17.074060412172201</c:v>
                      </c:pt>
                      <c:pt idx="2607">
                        <c:v>17.080612238884498</c:v>
                      </c:pt>
                      <c:pt idx="2608">
                        <c:v>17.087164065596799</c:v>
                      </c:pt>
                      <c:pt idx="2609">
                        <c:v>17.093715892309</c:v>
                      </c:pt>
                      <c:pt idx="2610">
                        <c:v>17.1002677190213</c:v>
                      </c:pt>
                      <c:pt idx="2611">
                        <c:v>17.1068195457336</c:v>
                      </c:pt>
                      <c:pt idx="2612">
                        <c:v>17.113371372445801</c:v>
                      </c:pt>
                      <c:pt idx="2613">
                        <c:v>17.119923199158102</c:v>
                      </c:pt>
                      <c:pt idx="2614">
                        <c:v>17.126475025870398</c:v>
                      </c:pt>
                      <c:pt idx="2615">
                        <c:v>17.133026852582699</c:v>
                      </c:pt>
                      <c:pt idx="2616">
                        <c:v>17.1395786792949</c:v>
                      </c:pt>
                      <c:pt idx="2617">
                        <c:v>17.1461305060072</c:v>
                      </c:pt>
                      <c:pt idx="2618">
                        <c:v>17.1526823327195</c:v>
                      </c:pt>
                      <c:pt idx="2619">
                        <c:v>17.159234159431701</c:v>
                      </c:pt>
                      <c:pt idx="2620">
                        <c:v>17.165785986144002</c:v>
                      </c:pt>
                      <c:pt idx="2621">
                        <c:v>17.172337812856298</c:v>
                      </c:pt>
                      <c:pt idx="2622">
                        <c:v>17.178889639568499</c:v>
                      </c:pt>
                      <c:pt idx="2623">
                        <c:v>17.1854414662808</c:v>
                      </c:pt>
                      <c:pt idx="2624">
                        <c:v>17.1919932929931</c:v>
                      </c:pt>
                      <c:pt idx="2625">
                        <c:v>17.198545119705301</c:v>
                      </c:pt>
                      <c:pt idx="2626">
                        <c:v>17.205096946417601</c:v>
                      </c:pt>
                      <c:pt idx="2627">
                        <c:v>17.211648773129902</c:v>
                      </c:pt>
                      <c:pt idx="2628">
                        <c:v>17.218200599842099</c:v>
                      </c:pt>
                      <c:pt idx="2629">
                        <c:v>17.224752426554399</c:v>
                      </c:pt>
                      <c:pt idx="2630">
                        <c:v>17.2313042532667</c:v>
                      </c:pt>
                      <c:pt idx="2631">
                        <c:v>17.237856079979</c:v>
                      </c:pt>
                      <c:pt idx="2632">
                        <c:v>17.244407906691201</c:v>
                      </c:pt>
                      <c:pt idx="2633">
                        <c:v>17.250959733403501</c:v>
                      </c:pt>
                      <c:pt idx="2634">
                        <c:v>17.257511560115798</c:v>
                      </c:pt>
                      <c:pt idx="2635">
                        <c:v>17.264063386827999</c:v>
                      </c:pt>
                      <c:pt idx="2636">
                        <c:v>17.270615213540299</c:v>
                      </c:pt>
                      <c:pt idx="2637">
                        <c:v>17.2771670402526</c:v>
                      </c:pt>
                      <c:pt idx="2638">
                        <c:v>17.283718866964801</c:v>
                      </c:pt>
                      <c:pt idx="2639">
                        <c:v>17.290270693677101</c:v>
                      </c:pt>
                      <c:pt idx="2640">
                        <c:v>17.296822520389401</c:v>
                      </c:pt>
                      <c:pt idx="2641">
                        <c:v>17.303374347101599</c:v>
                      </c:pt>
                      <c:pt idx="2642">
                        <c:v>17.309926173813899</c:v>
                      </c:pt>
                      <c:pt idx="2643">
                        <c:v>17.3164780005262</c:v>
                      </c:pt>
                      <c:pt idx="2644">
                        <c:v>17.3230298272384</c:v>
                      </c:pt>
                      <c:pt idx="2645">
                        <c:v>17.329581653950701</c:v>
                      </c:pt>
                      <c:pt idx="2646">
                        <c:v>17.336133480663001</c:v>
                      </c:pt>
                      <c:pt idx="2647">
                        <c:v>17.342685307375302</c:v>
                      </c:pt>
                      <c:pt idx="2648">
                        <c:v>17.349237134087499</c:v>
                      </c:pt>
                      <c:pt idx="2649">
                        <c:v>17.355788960799799</c:v>
                      </c:pt>
                      <c:pt idx="2650">
                        <c:v>17.3623407875121</c:v>
                      </c:pt>
                      <c:pt idx="2651">
                        <c:v>17.368892614224301</c:v>
                      </c:pt>
                      <c:pt idx="2652">
                        <c:v>17.375444440936601</c:v>
                      </c:pt>
                      <c:pt idx="2653">
                        <c:v>17.381996267648901</c:v>
                      </c:pt>
                      <c:pt idx="2654">
                        <c:v>17.388548094361099</c:v>
                      </c:pt>
                      <c:pt idx="2655">
                        <c:v>17.395099921073399</c:v>
                      </c:pt>
                      <c:pt idx="2656">
                        <c:v>17.401651747785699</c:v>
                      </c:pt>
                      <c:pt idx="2657">
                        <c:v>17.4082035744979</c:v>
                      </c:pt>
                      <c:pt idx="2658">
                        <c:v>17.414755401210201</c:v>
                      </c:pt>
                      <c:pt idx="2659">
                        <c:v>17.421307227922501</c:v>
                      </c:pt>
                      <c:pt idx="2660">
                        <c:v>17.427859054634698</c:v>
                      </c:pt>
                      <c:pt idx="2661">
                        <c:v>17.434410881346999</c:v>
                      </c:pt>
                      <c:pt idx="2662">
                        <c:v>17.440962708059299</c:v>
                      </c:pt>
                      <c:pt idx="2663">
                        <c:v>17.4475145347715</c:v>
                      </c:pt>
                      <c:pt idx="2664">
                        <c:v>17.4540663614838</c:v>
                      </c:pt>
                      <c:pt idx="2665">
                        <c:v>17.460618188196101</c:v>
                      </c:pt>
                      <c:pt idx="2666">
                        <c:v>17.467170014908401</c:v>
                      </c:pt>
                      <c:pt idx="2667">
                        <c:v>17.473721841620598</c:v>
                      </c:pt>
                      <c:pt idx="2668">
                        <c:v>17.480273668332899</c:v>
                      </c:pt>
                      <c:pt idx="2669">
                        <c:v>17.486825495045199</c:v>
                      </c:pt>
                      <c:pt idx="2670">
                        <c:v>17.4933773217574</c:v>
                      </c:pt>
                      <c:pt idx="2671">
                        <c:v>17.4999291484697</c:v>
                      </c:pt>
                      <c:pt idx="2672">
                        <c:v>17.506480975182001</c:v>
                      </c:pt>
                      <c:pt idx="2673">
                        <c:v>17.513032801894202</c:v>
                      </c:pt>
                      <c:pt idx="2674">
                        <c:v>17.519584628606498</c:v>
                      </c:pt>
                      <c:pt idx="2675">
                        <c:v>17.526136455318799</c:v>
                      </c:pt>
                      <c:pt idx="2676">
                        <c:v>17.532688282031</c:v>
                      </c:pt>
                      <c:pt idx="2677">
                        <c:v>17.5392401087433</c:v>
                      </c:pt>
                      <c:pt idx="2678">
                        <c:v>17.5457919354556</c:v>
                      </c:pt>
                      <c:pt idx="2679">
                        <c:v>17.552343762167801</c:v>
                      </c:pt>
                      <c:pt idx="2680">
                        <c:v>17.558895588880102</c:v>
                      </c:pt>
                      <c:pt idx="2681">
                        <c:v>17.565447415592399</c:v>
                      </c:pt>
                      <c:pt idx="2682">
                        <c:v>17.571999242304699</c:v>
                      </c:pt>
                      <c:pt idx="2683">
                        <c:v>17.5785510690169</c:v>
                      </c:pt>
                      <c:pt idx="2684">
                        <c:v>17.5851028957292</c:v>
                      </c:pt>
                      <c:pt idx="2685">
                        <c:v>17.591654722441501</c:v>
                      </c:pt>
                      <c:pt idx="2686">
                        <c:v>17.598206549153701</c:v>
                      </c:pt>
                      <c:pt idx="2687">
                        <c:v>17.604758375865998</c:v>
                      </c:pt>
                      <c:pt idx="2688">
                        <c:v>17.611310202578299</c:v>
                      </c:pt>
                      <c:pt idx="2689">
                        <c:v>17.617862029290499</c:v>
                      </c:pt>
                      <c:pt idx="2690">
                        <c:v>17.6244138560028</c:v>
                      </c:pt>
                      <c:pt idx="2691">
                        <c:v>17.6309656827151</c:v>
                      </c:pt>
                      <c:pt idx="2692">
                        <c:v>17.637517509427301</c:v>
                      </c:pt>
                      <c:pt idx="2693">
                        <c:v>17.644069336139601</c:v>
                      </c:pt>
                      <c:pt idx="2694">
                        <c:v>17.650621162851898</c:v>
                      </c:pt>
                      <c:pt idx="2695">
                        <c:v>17.657172989564199</c:v>
                      </c:pt>
                      <c:pt idx="2696">
                        <c:v>17.6637248162764</c:v>
                      </c:pt>
                      <c:pt idx="2697">
                        <c:v>17.6702766429887</c:v>
                      </c:pt>
                      <c:pt idx="2698">
                        <c:v>17.676828469701</c:v>
                      </c:pt>
                      <c:pt idx="2699">
                        <c:v>17.683380296413201</c:v>
                      </c:pt>
                      <c:pt idx="2700">
                        <c:v>17.689932123125502</c:v>
                      </c:pt>
                      <c:pt idx="2701">
                        <c:v>17.696483949837798</c:v>
                      </c:pt>
                      <c:pt idx="2702">
                        <c:v>17.703035776549999</c:v>
                      </c:pt>
                      <c:pt idx="2703">
                        <c:v>17.7095876032623</c:v>
                      </c:pt>
                      <c:pt idx="2704">
                        <c:v>17.7161394299746</c:v>
                      </c:pt>
                      <c:pt idx="2705">
                        <c:v>17.722691256686801</c:v>
                      </c:pt>
                      <c:pt idx="2706">
                        <c:v>17.729243083399101</c:v>
                      </c:pt>
                      <c:pt idx="2707">
                        <c:v>17.735794910111402</c:v>
                      </c:pt>
                      <c:pt idx="2708">
                        <c:v>17.742346736823599</c:v>
                      </c:pt>
                      <c:pt idx="2709">
                        <c:v>17.748898563535899</c:v>
                      </c:pt>
                      <c:pt idx="2710">
                        <c:v>17.7554503902482</c:v>
                      </c:pt>
                      <c:pt idx="2711">
                        <c:v>17.7620022169605</c:v>
                      </c:pt>
                      <c:pt idx="2712">
                        <c:v>17.768554043672701</c:v>
                      </c:pt>
                      <c:pt idx="2713">
                        <c:v>17.775105870385001</c:v>
                      </c:pt>
                      <c:pt idx="2714">
                        <c:v>17.781657697097302</c:v>
                      </c:pt>
                      <c:pt idx="2715">
                        <c:v>17.788209523809499</c:v>
                      </c:pt>
                      <c:pt idx="2716">
                        <c:v>17.794761350521799</c:v>
                      </c:pt>
                      <c:pt idx="2717">
                        <c:v>17.8013131772341</c:v>
                      </c:pt>
                      <c:pt idx="2718">
                        <c:v>17.807865003946301</c:v>
                      </c:pt>
                      <c:pt idx="2719">
                        <c:v>17.814416830658601</c:v>
                      </c:pt>
                      <c:pt idx="2720">
                        <c:v>17.820968657370901</c:v>
                      </c:pt>
                      <c:pt idx="2721">
                        <c:v>17.827520484083099</c:v>
                      </c:pt>
                      <c:pt idx="2722">
                        <c:v>17.834072310795399</c:v>
                      </c:pt>
                      <c:pt idx="2723">
                        <c:v>17.840624137507699</c:v>
                      </c:pt>
                      <c:pt idx="2724">
                        <c:v>17.8471759642199</c:v>
                      </c:pt>
                      <c:pt idx="2725">
                        <c:v>17.853727790932201</c:v>
                      </c:pt>
                      <c:pt idx="2726">
                        <c:v>17.860279617644501</c:v>
                      </c:pt>
                      <c:pt idx="2727">
                        <c:v>17.866831444356698</c:v>
                      </c:pt>
                      <c:pt idx="2728">
                        <c:v>17.873383271068999</c:v>
                      </c:pt>
                      <c:pt idx="2729">
                        <c:v>17.879935097781299</c:v>
                      </c:pt>
                      <c:pt idx="2730">
                        <c:v>17.8864869244936</c:v>
                      </c:pt>
                      <c:pt idx="2731">
                        <c:v>17.8930387512058</c:v>
                      </c:pt>
                      <c:pt idx="2732">
                        <c:v>17.899590577918101</c:v>
                      </c:pt>
                      <c:pt idx="2733">
                        <c:v>17.906142404630401</c:v>
                      </c:pt>
                      <c:pt idx="2734">
                        <c:v>17.912694231342599</c:v>
                      </c:pt>
                      <c:pt idx="2735">
                        <c:v>17.919246058054899</c:v>
                      </c:pt>
                      <c:pt idx="2736">
                        <c:v>17.925797884767199</c:v>
                      </c:pt>
                      <c:pt idx="2737">
                        <c:v>17.9323497114794</c:v>
                      </c:pt>
                      <c:pt idx="2738">
                        <c:v>17.938901538191701</c:v>
                      </c:pt>
                      <c:pt idx="2739">
                        <c:v>17.945453364904001</c:v>
                      </c:pt>
                      <c:pt idx="2740">
                        <c:v>17.952005191616198</c:v>
                      </c:pt>
                      <c:pt idx="2741">
                        <c:v>17.958557018328499</c:v>
                      </c:pt>
                      <c:pt idx="2742">
                        <c:v>17.965108845040799</c:v>
                      </c:pt>
                      <c:pt idx="2743">
                        <c:v>17.971660671753</c:v>
                      </c:pt>
                      <c:pt idx="2744">
                        <c:v>17.9782124984653</c:v>
                      </c:pt>
                      <c:pt idx="2745">
                        <c:v>17.984764325177601</c:v>
                      </c:pt>
                      <c:pt idx="2746">
                        <c:v>17.991316151889901</c:v>
                      </c:pt>
                      <c:pt idx="2747">
                        <c:v>17.997867978602098</c:v>
                      </c:pt>
                      <c:pt idx="2748">
                        <c:v>18.004419805314399</c:v>
                      </c:pt>
                      <c:pt idx="2749">
                        <c:v>18.010971632026699</c:v>
                      </c:pt>
                      <c:pt idx="2750">
                        <c:v>18.0175234587389</c:v>
                      </c:pt>
                      <c:pt idx="2751">
                        <c:v>18.0240752854512</c:v>
                      </c:pt>
                      <c:pt idx="2752">
                        <c:v>18.030627112163501</c:v>
                      </c:pt>
                      <c:pt idx="2753">
                        <c:v>18.037178938875702</c:v>
                      </c:pt>
                      <c:pt idx="2754">
                        <c:v>18.043730765587998</c:v>
                      </c:pt>
                      <c:pt idx="2755">
                        <c:v>18.050282592300299</c:v>
                      </c:pt>
                      <c:pt idx="2756">
                        <c:v>18.0568344190125</c:v>
                      </c:pt>
                      <c:pt idx="2757">
                        <c:v>18.0633862457248</c:v>
                      </c:pt>
                      <c:pt idx="2758">
                        <c:v>18.0699380724371</c:v>
                      </c:pt>
                      <c:pt idx="2759">
                        <c:v>18.076489899149301</c:v>
                      </c:pt>
                      <c:pt idx="2760">
                        <c:v>18.083041725861602</c:v>
                      </c:pt>
                      <c:pt idx="2761">
                        <c:v>18.089593552573898</c:v>
                      </c:pt>
                      <c:pt idx="2762">
                        <c:v>18.096145379286199</c:v>
                      </c:pt>
                      <c:pt idx="2763">
                        <c:v>18.1026972059984</c:v>
                      </c:pt>
                      <c:pt idx="2764">
                        <c:v>18.1092490327107</c:v>
                      </c:pt>
                      <c:pt idx="2765">
                        <c:v>18.115800859423</c:v>
                      </c:pt>
                      <c:pt idx="2766">
                        <c:v>18.122352686135201</c:v>
                      </c:pt>
                      <c:pt idx="2767">
                        <c:v>18.128904512847502</c:v>
                      </c:pt>
                      <c:pt idx="2768">
                        <c:v>18.135456339559799</c:v>
                      </c:pt>
                      <c:pt idx="2769">
                        <c:v>18.142008166271999</c:v>
                      </c:pt>
                      <c:pt idx="2770">
                        <c:v>18.1485599929843</c:v>
                      </c:pt>
                      <c:pt idx="2771">
                        <c:v>18.1551118196966</c:v>
                      </c:pt>
                      <c:pt idx="2772">
                        <c:v>18.161663646408801</c:v>
                      </c:pt>
                      <c:pt idx="2773">
                        <c:v>18.168215473121101</c:v>
                      </c:pt>
                      <c:pt idx="2774">
                        <c:v>18.174767299833398</c:v>
                      </c:pt>
                      <c:pt idx="2775">
                        <c:v>18.181319126545599</c:v>
                      </c:pt>
                      <c:pt idx="2776">
                        <c:v>18.187870953257899</c:v>
                      </c:pt>
                      <c:pt idx="2777">
                        <c:v>18.1944227799702</c:v>
                      </c:pt>
                      <c:pt idx="2778">
                        <c:v>18.2009746066825</c:v>
                      </c:pt>
                      <c:pt idx="2779">
                        <c:v>18.207526433394701</c:v>
                      </c:pt>
                      <c:pt idx="2780">
                        <c:v>18.214078260107001</c:v>
                      </c:pt>
                      <c:pt idx="2781">
                        <c:v>18.220630086819298</c:v>
                      </c:pt>
                      <c:pt idx="2782">
                        <c:v>18.227181913531499</c:v>
                      </c:pt>
                      <c:pt idx="2783">
                        <c:v>18.2337337402438</c:v>
                      </c:pt>
                      <c:pt idx="2784">
                        <c:v>18.2402855669561</c:v>
                      </c:pt>
                      <c:pt idx="2785">
                        <c:v>18.246837393668301</c:v>
                      </c:pt>
                      <c:pt idx="2786">
                        <c:v>18.253389220380601</c:v>
                      </c:pt>
                      <c:pt idx="2787">
                        <c:v>18.259941047092902</c:v>
                      </c:pt>
                      <c:pt idx="2788">
                        <c:v>18.266492873805099</c:v>
                      </c:pt>
                      <c:pt idx="2789">
                        <c:v>18.273044700517399</c:v>
                      </c:pt>
                      <c:pt idx="2790">
                        <c:v>18.2795965272297</c:v>
                      </c:pt>
                      <c:pt idx="2791">
                        <c:v>18.286148353941901</c:v>
                      </c:pt>
                      <c:pt idx="2792">
                        <c:v>18.292700180654201</c:v>
                      </c:pt>
                      <c:pt idx="2793">
                        <c:v>18.299252007366501</c:v>
                      </c:pt>
                      <c:pt idx="2794">
                        <c:v>18.305803834078802</c:v>
                      </c:pt>
                      <c:pt idx="2795">
                        <c:v>18.312355660790999</c:v>
                      </c:pt>
                      <c:pt idx="2796">
                        <c:v>18.318907487503299</c:v>
                      </c:pt>
                      <c:pt idx="2797">
                        <c:v>18.3254593142156</c:v>
                      </c:pt>
                      <c:pt idx="2798">
                        <c:v>18.332011140927801</c:v>
                      </c:pt>
                      <c:pt idx="2799">
                        <c:v>18.338562967640101</c:v>
                      </c:pt>
                      <c:pt idx="2800">
                        <c:v>18.345114794352401</c:v>
                      </c:pt>
                      <c:pt idx="2801">
                        <c:v>18.351666621064599</c:v>
                      </c:pt>
                      <c:pt idx="2802">
                        <c:v>18.358218447776899</c:v>
                      </c:pt>
                      <c:pt idx="2803">
                        <c:v>18.364770274489199</c:v>
                      </c:pt>
                      <c:pt idx="2804">
                        <c:v>18.3713221012014</c:v>
                      </c:pt>
                      <c:pt idx="2805">
                        <c:v>18.377873927913701</c:v>
                      </c:pt>
                      <c:pt idx="2806">
                        <c:v>18.384425754626001</c:v>
                      </c:pt>
                      <c:pt idx="2807">
                        <c:v>18.390977581338198</c:v>
                      </c:pt>
                      <c:pt idx="2808">
                        <c:v>18.397529408050499</c:v>
                      </c:pt>
                      <c:pt idx="2809">
                        <c:v>18.404081234762799</c:v>
                      </c:pt>
                      <c:pt idx="2810">
                        <c:v>18.410633061475</c:v>
                      </c:pt>
                      <c:pt idx="2811">
                        <c:v>18.4171848881873</c:v>
                      </c:pt>
                      <c:pt idx="2812">
                        <c:v>18.423736714899601</c:v>
                      </c:pt>
                      <c:pt idx="2813">
                        <c:v>18.430288541611901</c:v>
                      </c:pt>
                      <c:pt idx="2814">
                        <c:v>18.436840368324098</c:v>
                      </c:pt>
                      <c:pt idx="2815">
                        <c:v>18.443392195036399</c:v>
                      </c:pt>
                      <c:pt idx="2816">
                        <c:v>18.449944021748699</c:v>
                      </c:pt>
                      <c:pt idx="2817">
                        <c:v>18.4564958484609</c:v>
                      </c:pt>
                      <c:pt idx="2818">
                        <c:v>18.4630476751732</c:v>
                      </c:pt>
                      <c:pt idx="2819">
                        <c:v>18.469599501885501</c:v>
                      </c:pt>
                      <c:pt idx="2820">
                        <c:v>18.476151328597702</c:v>
                      </c:pt>
                      <c:pt idx="2821">
                        <c:v>18.482703155309999</c:v>
                      </c:pt>
                      <c:pt idx="2822">
                        <c:v>18.489254982022299</c:v>
                      </c:pt>
                      <c:pt idx="2823">
                        <c:v>18.4958068087345</c:v>
                      </c:pt>
                      <c:pt idx="2824">
                        <c:v>18.5023586354468</c:v>
                      </c:pt>
                      <c:pt idx="2825">
                        <c:v>18.508910462159101</c:v>
                      </c:pt>
                      <c:pt idx="2826">
                        <c:v>18.515462288871301</c:v>
                      </c:pt>
                      <c:pt idx="2827">
                        <c:v>18.522014115583598</c:v>
                      </c:pt>
                      <c:pt idx="2828">
                        <c:v>18.528565942295899</c:v>
                      </c:pt>
                      <c:pt idx="2829">
                        <c:v>18.535117769008199</c:v>
                      </c:pt>
                      <c:pt idx="2830">
                        <c:v>18.5416695957204</c:v>
                      </c:pt>
                      <c:pt idx="2831">
                        <c:v>18.5482214224327</c:v>
                      </c:pt>
                      <c:pt idx="2832">
                        <c:v>18.554773249145001</c:v>
                      </c:pt>
                      <c:pt idx="2833">
                        <c:v>18.561325075857201</c:v>
                      </c:pt>
                      <c:pt idx="2834">
                        <c:v>18.567876902569498</c:v>
                      </c:pt>
                      <c:pt idx="2835">
                        <c:v>18.574428729281799</c:v>
                      </c:pt>
                      <c:pt idx="2836">
                        <c:v>18.580980555994</c:v>
                      </c:pt>
                      <c:pt idx="2837">
                        <c:v>18.5875323827063</c:v>
                      </c:pt>
                      <c:pt idx="2838">
                        <c:v>18.5940842094186</c:v>
                      </c:pt>
                      <c:pt idx="2839">
                        <c:v>18.600636036130801</c:v>
                      </c:pt>
                      <c:pt idx="2840">
                        <c:v>18.607187862843102</c:v>
                      </c:pt>
                      <c:pt idx="2841">
                        <c:v>18.613739689555398</c:v>
                      </c:pt>
                      <c:pt idx="2842">
                        <c:v>18.620291516267599</c:v>
                      </c:pt>
                      <c:pt idx="2843">
                        <c:v>18.6268433429799</c:v>
                      </c:pt>
                      <c:pt idx="2844">
                        <c:v>18.6333951696922</c:v>
                      </c:pt>
                      <c:pt idx="2845">
                        <c:v>18.6399469964045</c:v>
                      </c:pt>
                      <c:pt idx="2846">
                        <c:v>18.646498823116701</c:v>
                      </c:pt>
                      <c:pt idx="2847">
                        <c:v>18.653050649829002</c:v>
                      </c:pt>
                      <c:pt idx="2848">
                        <c:v>18.659602476541298</c:v>
                      </c:pt>
                      <c:pt idx="2849">
                        <c:v>18.666154303253499</c:v>
                      </c:pt>
                      <c:pt idx="2850">
                        <c:v>18.6727061299658</c:v>
                      </c:pt>
                      <c:pt idx="2851">
                        <c:v>18.6792579566781</c:v>
                      </c:pt>
                      <c:pt idx="2852">
                        <c:v>18.685809783390301</c:v>
                      </c:pt>
                      <c:pt idx="2853">
                        <c:v>18.692361610102601</c:v>
                      </c:pt>
                      <c:pt idx="2854">
                        <c:v>18.698913436814902</c:v>
                      </c:pt>
                      <c:pt idx="2855">
                        <c:v>18.705465263527099</c:v>
                      </c:pt>
                      <c:pt idx="2856">
                        <c:v>18.712017090239399</c:v>
                      </c:pt>
                      <c:pt idx="2857">
                        <c:v>18.7185689169517</c:v>
                      </c:pt>
                      <c:pt idx="2858">
                        <c:v>18.725120743663901</c:v>
                      </c:pt>
                      <c:pt idx="2859">
                        <c:v>18.731672570376201</c:v>
                      </c:pt>
                      <c:pt idx="2860">
                        <c:v>18.738224397088501</c:v>
                      </c:pt>
                      <c:pt idx="2861">
                        <c:v>18.744776223800802</c:v>
                      </c:pt>
                      <c:pt idx="2862">
                        <c:v>18.751328050512999</c:v>
                      </c:pt>
                      <c:pt idx="2863">
                        <c:v>18.757879877225299</c:v>
                      </c:pt>
                      <c:pt idx="2864">
                        <c:v>18.7644317039376</c:v>
                      </c:pt>
                      <c:pt idx="2865">
                        <c:v>18.770983530649801</c:v>
                      </c:pt>
                      <c:pt idx="2866">
                        <c:v>18.777535357362101</c:v>
                      </c:pt>
                      <c:pt idx="2867">
                        <c:v>18.784087184074401</c:v>
                      </c:pt>
                      <c:pt idx="2868">
                        <c:v>18.790639010786599</c:v>
                      </c:pt>
                      <c:pt idx="2869">
                        <c:v>18.797190837498899</c:v>
                      </c:pt>
                      <c:pt idx="2870">
                        <c:v>18.8037426642112</c:v>
                      </c:pt>
                      <c:pt idx="2871">
                        <c:v>18.8102944909234</c:v>
                      </c:pt>
                      <c:pt idx="2872">
                        <c:v>18.816846317635701</c:v>
                      </c:pt>
                      <c:pt idx="2873">
                        <c:v>18.823398144348001</c:v>
                      </c:pt>
                      <c:pt idx="2874">
                        <c:v>18.829949971060199</c:v>
                      </c:pt>
                      <c:pt idx="2875">
                        <c:v>18.836501797772499</c:v>
                      </c:pt>
                      <c:pt idx="2876">
                        <c:v>18.843053624484799</c:v>
                      </c:pt>
                      <c:pt idx="2877">
                        <c:v>18.849605451197</c:v>
                      </c:pt>
                      <c:pt idx="2878">
                        <c:v>18.856157277909301</c:v>
                      </c:pt>
                      <c:pt idx="2879">
                        <c:v>18.862709104621601</c:v>
                      </c:pt>
                      <c:pt idx="2880">
                        <c:v>18.869260931333901</c:v>
                      </c:pt>
                      <c:pt idx="2881">
                        <c:v>18.875812758046099</c:v>
                      </c:pt>
                      <c:pt idx="2882">
                        <c:v>18.882364584758399</c:v>
                      </c:pt>
                      <c:pt idx="2883">
                        <c:v>18.888916411470699</c:v>
                      </c:pt>
                      <c:pt idx="2884">
                        <c:v>18.8954682381829</c:v>
                      </c:pt>
                      <c:pt idx="2885">
                        <c:v>18.902020064895201</c:v>
                      </c:pt>
                      <c:pt idx="2886">
                        <c:v>18.908571891607501</c:v>
                      </c:pt>
                      <c:pt idx="2887">
                        <c:v>18.915123718319698</c:v>
                      </c:pt>
                      <c:pt idx="2888">
                        <c:v>18.921675545031999</c:v>
                      </c:pt>
                      <c:pt idx="2889">
                        <c:v>18.928227371744299</c:v>
                      </c:pt>
                      <c:pt idx="2890">
                        <c:v>18.9347791984565</c:v>
                      </c:pt>
                      <c:pt idx="2891">
                        <c:v>18.9413310251688</c:v>
                      </c:pt>
                      <c:pt idx="2892">
                        <c:v>18.947882851881101</c:v>
                      </c:pt>
                      <c:pt idx="2893">
                        <c:v>18.954434678593401</c:v>
                      </c:pt>
                      <c:pt idx="2894">
                        <c:v>18.960986505305598</c:v>
                      </c:pt>
                      <c:pt idx="2895">
                        <c:v>18.967538332017899</c:v>
                      </c:pt>
                      <c:pt idx="2896">
                        <c:v>18.974090158730199</c:v>
                      </c:pt>
                      <c:pt idx="2897">
                        <c:v>18.9806419854424</c:v>
                      </c:pt>
                      <c:pt idx="2898">
                        <c:v>18.9871938121547</c:v>
                      </c:pt>
                      <c:pt idx="2899">
                        <c:v>18.993745638867001</c:v>
                      </c:pt>
                      <c:pt idx="2900">
                        <c:v>19.000297465579202</c:v>
                      </c:pt>
                      <c:pt idx="2901">
                        <c:v>19.006849292291498</c:v>
                      </c:pt>
                      <c:pt idx="2902">
                        <c:v>19.013401119003799</c:v>
                      </c:pt>
                      <c:pt idx="2903">
                        <c:v>19.019952945716</c:v>
                      </c:pt>
                      <c:pt idx="2904">
                        <c:v>19.0265047724283</c:v>
                      </c:pt>
                      <c:pt idx="2905">
                        <c:v>19.0330565991406</c:v>
                      </c:pt>
                      <c:pt idx="2906">
                        <c:v>19.039608425852801</c:v>
                      </c:pt>
                      <c:pt idx="2907">
                        <c:v>19.046160252565102</c:v>
                      </c:pt>
                      <c:pt idx="2908">
                        <c:v>19.052712079277399</c:v>
                      </c:pt>
                      <c:pt idx="2909">
                        <c:v>19.059263905989599</c:v>
                      </c:pt>
                      <c:pt idx="2910">
                        <c:v>19.0658157327019</c:v>
                      </c:pt>
                      <c:pt idx="2911">
                        <c:v>19.0723675594142</c:v>
                      </c:pt>
                      <c:pt idx="2912">
                        <c:v>19.078919386126501</c:v>
                      </c:pt>
                      <c:pt idx="2913">
                        <c:v>19.085471212838701</c:v>
                      </c:pt>
                      <c:pt idx="2914">
                        <c:v>19.092023039551002</c:v>
                      </c:pt>
                      <c:pt idx="2915">
                        <c:v>19.098574866263299</c:v>
                      </c:pt>
                      <c:pt idx="2916">
                        <c:v>19.105126692975499</c:v>
                      </c:pt>
                      <c:pt idx="2917">
                        <c:v>19.1116785196878</c:v>
                      </c:pt>
                      <c:pt idx="2918">
                        <c:v>19.1182303464001</c:v>
                      </c:pt>
                      <c:pt idx="2919">
                        <c:v>19.124782173112301</c:v>
                      </c:pt>
                      <c:pt idx="2920">
                        <c:v>19.131333999824601</c:v>
                      </c:pt>
                      <c:pt idx="2921">
                        <c:v>19.137885826536898</c:v>
                      </c:pt>
                      <c:pt idx="2922">
                        <c:v>19.144437653249099</c:v>
                      </c:pt>
                      <c:pt idx="2923">
                        <c:v>19.1509894799614</c:v>
                      </c:pt>
                      <c:pt idx="2924">
                        <c:v>19.1575413066737</c:v>
                      </c:pt>
                      <c:pt idx="2925">
                        <c:v>19.164093133386</c:v>
                      </c:pt>
                      <c:pt idx="2926">
                        <c:v>19.170644960098201</c:v>
                      </c:pt>
                      <c:pt idx="2927">
                        <c:v>19.177196786810502</c:v>
                      </c:pt>
                      <c:pt idx="2928">
                        <c:v>19.183748613522798</c:v>
                      </c:pt>
                      <c:pt idx="2929">
                        <c:v>19.190300440234999</c:v>
                      </c:pt>
                      <c:pt idx="2930">
                        <c:v>19.1968522669473</c:v>
                      </c:pt>
                      <c:pt idx="2931">
                        <c:v>19.2034040936596</c:v>
                      </c:pt>
                      <c:pt idx="2932">
                        <c:v>19.209955920371801</c:v>
                      </c:pt>
                      <c:pt idx="2933">
                        <c:v>19.216507747084101</c:v>
                      </c:pt>
                      <c:pt idx="2934">
                        <c:v>19.223059573796402</c:v>
                      </c:pt>
                      <c:pt idx="2935">
                        <c:v>19.229611400508599</c:v>
                      </c:pt>
                      <c:pt idx="2936">
                        <c:v>19.236163227220899</c:v>
                      </c:pt>
                      <c:pt idx="2937">
                        <c:v>19.2427150539332</c:v>
                      </c:pt>
                      <c:pt idx="2938">
                        <c:v>19.249266880645401</c:v>
                      </c:pt>
                      <c:pt idx="2939">
                        <c:v>19.255818707357701</c:v>
                      </c:pt>
                      <c:pt idx="2940">
                        <c:v>19.262370534070001</c:v>
                      </c:pt>
                      <c:pt idx="2941">
                        <c:v>19.268922360782199</c:v>
                      </c:pt>
                      <c:pt idx="2942">
                        <c:v>19.275474187494499</c:v>
                      </c:pt>
                      <c:pt idx="2943">
                        <c:v>19.282026014206799</c:v>
                      </c:pt>
                      <c:pt idx="2944">
                        <c:v>19.2885778409191</c:v>
                      </c:pt>
                      <c:pt idx="2945">
                        <c:v>19.295129667631301</c:v>
                      </c:pt>
                      <c:pt idx="2946">
                        <c:v>19.301681494343601</c:v>
                      </c:pt>
                      <c:pt idx="2947">
                        <c:v>19.308233321055901</c:v>
                      </c:pt>
                      <c:pt idx="2948">
                        <c:v>19.314785147768099</c:v>
                      </c:pt>
                      <c:pt idx="2949">
                        <c:v>19.321336974480399</c:v>
                      </c:pt>
                      <c:pt idx="2950">
                        <c:v>19.327888801192699</c:v>
                      </c:pt>
                      <c:pt idx="2951">
                        <c:v>19.3344406279049</c:v>
                      </c:pt>
                      <c:pt idx="2952">
                        <c:v>19.340992454617201</c:v>
                      </c:pt>
                      <c:pt idx="2953">
                        <c:v>19.347544281329501</c:v>
                      </c:pt>
                      <c:pt idx="2954">
                        <c:v>19.354096108041698</c:v>
                      </c:pt>
                      <c:pt idx="2955">
                        <c:v>19.360647934753999</c:v>
                      </c:pt>
                      <c:pt idx="2956">
                        <c:v>19.367199761466299</c:v>
                      </c:pt>
                      <c:pt idx="2957">
                        <c:v>19.3737515881786</c:v>
                      </c:pt>
                      <c:pt idx="2958">
                        <c:v>19.3803034148908</c:v>
                      </c:pt>
                      <c:pt idx="2959">
                        <c:v>19.386855241603101</c:v>
                      </c:pt>
                      <c:pt idx="2960">
                        <c:v>19.393407068315401</c:v>
                      </c:pt>
                      <c:pt idx="2961">
                        <c:v>19.399958895027599</c:v>
                      </c:pt>
                      <c:pt idx="2962">
                        <c:v>19.406510721739899</c:v>
                      </c:pt>
                      <c:pt idx="2963">
                        <c:v>19.413062548452199</c:v>
                      </c:pt>
                      <c:pt idx="2964">
                        <c:v>19.4196143751644</c:v>
                      </c:pt>
                      <c:pt idx="2965">
                        <c:v>19.426166201876701</c:v>
                      </c:pt>
                      <c:pt idx="2966">
                        <c:v>19.432718028589001</c:v>
                      </c:pt>
                      <c:pt idx="2967">
                        <c:v>19.439269855301202</c:v>
                      </c:pt>
                      <c:pt idx="2968">
                        <c:v>19.445821682013499</c:v>
                      </c:pt>
                      <c:pt idx="2969">
                        <c:v>19.452373508725799</c:v>
                      </c:pt>
                      <c:pt idx="2970">
                        <c:v>19.458925335438</c:v>
                      </c:pt>
                      <c:pt idx="2971">
                        <c:v>19.4654771621503</c:v>
                      </c:pt>
                      <c:pt idx="2972">
                        <c:v>19.472028988862601</c:v>
                      </c:pt>
                      <c:pt idx="2973">
                        <c:v>19.478580815574801</c:v>
                      </c:pt>
                      <c:pt idx="2974">
                        <c:v>19.485132642287098</c:v>
                      </c:pt>
                      <c:pt idx="2975">
                        <c:v>19.491684468999399</c:v>
                      </c:pt>
                      <c:pt idx="2976">
                        <c:v>19.498236295711699</c:v>
                      </c:pt>
                      <c:pt idx="2977">
                        <c:v>19.5047881224239</c:v>
                      </c:pt>
                      <c:pt idx="2978">
                        <c:v>19.5113399491362</c:v>
                      </c:pt>
                      <c:pt idx="2979">
                        <c:v>19.517891775848501</c:v>
                      </c:pt>
                      <c:pt idx="2980">
                        <c:v>19.524443602560702</c:v>
                      </c:pt>
                      <c:pt idx="2981">
                        <c:v>19.530995429272998</c:v>
                      </c:pt>
                      <c:pt idx="2982">
                        <c:v>19.537547255985299</c:v>
                      </c:pt>
                      <c:pt idx="2983">
                        <c:v>19.5440990826975</c:v>
                      </c:pt>
                      <c:pt idx="2984">
                        <c:v>19.5506509094098</c:v>
                      </c:pt>
                      <c:pt idx="2985">
                        <c:v>19.5572027361221</c:v>
                      </c:pt>
                      <c:pt idx="2986">
                        <c:v>19.563754562834301</c:v>
                      </c:pt>
                      <c:pt idx="2987">
                        <c:v>19.570306389546602</c:v>
                      </c:pt>
                      <c:pt idx="2988">
                        <c:v>19.576858216258898</c:v>
                      </c:pt>
                      <c:pt idx="2989">
                        <c:v>19.583410042971099</c:v>
                      </c:pt>
                      <c:pt idx="2990">
                        <c:v>19.5899618696834</c:v>
                      </c:pt>
                      <c:pt idx="2991">
                        <c:v>19.5965136963957</c:v>
                      </c:pt>
                      <c:pt idx="2992">
                        <c:v>19.603065523108</c:v>
                      </c:pt>
                      <c:pt idx="2993">
                        <c:v>19.609617349820201</c:v>
                      </c:pt>
                      <c:pt idx="2994">
                        <c:v>19.616169176532502</c:v>
                      </c:pt>
                      <c:pt idx="2995">
                        <c:v>19.622721003244799</c:v>
                      </c:pt>
                      <c:pt idx="2996">
                        <c:v>19.629272829956999</c:v>
                      </c:pt>
                      <c:pt idx="2997">
                        <c:v>19.6358246566693</c:v>
                      </c:pt>
                      <c:pt idx="2998">
                        <c:v>19.6423764833816</c:v>
                      </c:pt>
                      <c:pt idx="2999">
                        <c:v>19.648928310093801</c:v>
                      </c:pt>
                      <c:pt idx="3000">
                        <c:v>19.655480136806101</c:v>
                      </c:pt>
                      <c:pt idx="3001">
                        <c:v>19.662031963518402</c:v>
                      </c:pt>
                      <c:pt idx="3002">
                        <c:v>19.668583790230599</c:v>
                      </c:pt>
                      <c:pt idx="3003">
                        <c:v>19.675135616942899</c:v>
                      </c:pt>
                      <c:pt idx="3004">
                        <c:v>19.6816874436552</c:v>
                      </c:pt>
                      <c:pt idx="3005">
                        <c:v>19.688239270367401</c:v>
                      </c:pt>
                      <c:pt idx="3006">
                        <c:v>19.694791097079701</c:v>
                      </c:pt>
                      <c:pt idx="3007">
                        <c:v>19.701342923792001</c:v>
                      </c:pt>
                      <c:pt idx="3008">
                        <c:v>19.707894750504298</c:v>
                      </c:pt>
                      <c:pt idx="3009">
                        <c:v>19.714446577216499</c:v>
                      </c:pt>
                      <c:pt idx="3010">
                        <c:v>19.7209984039288</c:v>
                      </c:pt>
                      <c:pt idx="3011">
                        <c:v>19.7275502306411</c:v>
                      </c:pt>
                      <c:pt idx="3012">
                        <c:v>19.734102057353301</c:v>
                      </c:pt>
                      <c:pt idx="3013">
                        <c:v>19.740653884065601</c:v>
                      </c:pt>
                      <c:pt idx="3014">
                        <c:v>19.747205710777902</c:v>
                      </c:pt>
                      <c:pt idx="3015">
                        <c:v>19.753757537490099</c:v>
                      </c:pt>
                      <c:pt idx="3016">
                        <c:v>19.760309364202399</c:v>
                      </c:pt>
                      <c:pt idx="3017">
                        <c:v>19.7668611909147</c:v>
                      </c:pt>
                      <c:pt idx="3018">
                        <c:v>19.773413017626901</c:v>
                      </c:pt>
                      <c:pt idx="3019">
                        <c:v>19.779964844339201</c:v>
                      </c:pt>
                      <c:pt idx="3020">
                        <c:v>19.786516671051501</c:v>
                      </c:pt>
                      <c:pt idx="3021">
                        <c:v>19.793068497763699</c:v>
                      </c:pt>
                      <c:pt idx="3022">
                        <c:v>19.799620324475999</c:v>
                      </c:pt>
                      <c:pt idx="3023">
                        <c:v>19.806172151188299</c:v>
                      </c:pt>
                      <c:pt idx="3024">
                        <c:v>19.8127239779006</c:v>
                      </c:pt>
                      <c:pt idx="3025">
                        <c:v>19.819275804612801</c:v>
                      </c:pt>
                      <c:pt idx="3026">
                        <c:v>19.825827631325101</c:v>
                      </c:pt>
                      <c:pt idx="3027">
                        <c:v>19.832379458037401</c:v>
                      </c:pt>
                      <c:pt idx="3028">
                        <c:v>19.838931284749599</c:v>
                      </c:pt>
                      <c:pt idx="3029">
                        <c:v>19.845483111461899</c:v>
                      </c:pt>
                      <c:pt idx="3030">
                        <c:v>19.852034938174199</c:v>
                      </c:pt>
                      <c:pt idx="3031">
                        <c:v>19.8585867648864</c:v>
                      </c:pt>
                      <c:pt idx="3032">
                        <c:v>19.865138591598701</c:v>
                      </c:pt>
                      <c:pt idx="3033">
                        <c:v>19.871690418311001</c:v>
                      </c:pt>
                      <c:pt idx="3034">
                        <c:v>19.878242245023198</c:v>
                      </c:pt>
                      <c:pt idx="3035">
                        <c:v>19.884794071735499</c:v>
                      </c:pt>
                      <c:pt idx="3036">
                        <c:v>19.891345898447799</c:v>
                      </c:pt>
                      <c:pt idx="3037">
                        <c:v>19.89789772516</c:v>
                      </c:pt>
                      <c:pt idx="3038">
                        <c:v>19.9044495518723</c:v>
                      </c:pt>
                      <c:pt idx="3039">
                        <c:v>19.911001378584601</c:v>
                      </c:pt>
                      <c:pt idx="3040">
                        <c:v>19.917553205296901</c:v>
                      </c:pt>
                      <c:pt idx="3041">
                        <c:v>19.924105032009098</c:v>
                      </c:pt>
                      <c:pt idx="3042">
                        <c:v>19.930656858721399</c:v>
                      </c:pt>
                      <c:pt idx="3043">
                        <c:v>19.937208685433699</c:v>
                      </c:pt>
                      <c:pt idx="3044">
                        <c:v>19.9437605121459</c:v>
                      </c:pt>
                      <c:pt idx="3045">
                        <c:v>19.9503123388582</c:v>
                      </c:pt>
                      <c:pt idx="3046">
                        <c:v>19.956864165570501</c:v>
                      </c:pt>
                      <c:pt idx="3047">
                        <c:v>19.963415992282702</c:v>
                      </c:pt>
                      <c:pt idx="3048">
                        <c:v>19.969967818994999</c:v>
                      </c:pt>
                      <c:pt idx="3049">
                        <c:v>19.976519645707299</c:v>
                      </c:pt>
                      <c:pt idx="3050">
                        <c:v>19.9830714724195</c:v>
                      </c:pt>
                      <c:pt idx="3051">
                        <c:v>19.9896232991318</c:v>
                      </c:pt>
                      <c:pt idx="3052">
                        <c:v>19.996175125844101</c:v>
                      </c:pt>
                      <c:pt idx="3053">
                        <c:v>20.002726952556301</c:v>
                      </c:pt>
                      <c:pt idx="3054">
                        <c:v>20.009278779268602</c:v>
                      </c:pt>
                      <c:pt idx="3055">
                        <c:v>20.015830605980899</c:v>
                      </c:pt>
                      <c:pt idx="3056">
                        <c:v>20.022382432693099</c:v>
                      </c:pt>
                      <c:pt idx="3057">
                        <c:v>20.0289342594054</c:v>
                      </c:pt>
                      <c:pt idx="3058">
                        <c:v>20.0354860861177</c:v>
                      </c:pt>
                      <c:pt idx="3059">
                        <c:v>20.042037912830001</c:v>
                      </c:pt>
                      <c:pt idx="3060">
                        <c:v>20.048589739542201</c:v>
                      </c:pt>
                      <c:pt idx="3061">
                        <c:v>20.055141566254498</c:v>
                      </c:pt>
                      <c:pt idx="3062">
                        <c:v>20.061693392966799</c:v>
                      </c:pt>
                      <c:pt idx="3063">
                        <c:v>20.068245219679</c:v>
                      </c:pt>
                      <c:pt idx="3064">
                        <c:v>20.0747970463913</c:v>
                      </c:pt>
                      <c:pt idx="3065">
                        <c:v>20.0813488731036</c:v>
                      </c:pt>
                      <c:pt idx="3066">
                        <c:v>20.087900699815801</c:v>
                      </c:pt>
                      <c:pt idx="3067">
                        <c:v>20.094452526528102</c:v>
                      </c:pt>
                      <c:pt idx="3068">
                        <c:v>20.101004353240398</c:v>
                      </c:pt>
                      <c:pt idx="3069">
                        <c:v>20.107556179952599</c:v>
                      </c:pt>
                      <c:pt idx="3070">
                        <c:v>20.1141080066649</c:v>
                      </c:pt>
                      <c:pt idx="3071">
                        <c:v>20.1206598333772</c:v>
                      </c:pt>
                      <c:pt idx="3072">
                        <c:v>20.127211660089401</c:v>
                      </c:pt>
                      <c:pt idx="3073">
                        <c:v>20.133763486801701</c:v>
                      </c:pt>
                      <c:pt idx="3074">
                        <c:v>20.140315313514002</c:v>
                      </c:pt>
                      <c:pt idx="3075">
                        <c:v>20.146867140226298</c:v>
                      </c:pt>
                      <c:pt idx="3076">
                        <c:v>20.153418966938499</c:v>
                      </c:pt>
                      <c:pt idx="3077">
                        <c:v>20.1599707936508</c:v>
                      </c:pt>
                      <c:pt idx="3078">
                        <c:v>20.1665226203631</c:v>
                      </c:pt>
                      <c:pt idx="3079">
                        <c:v>20.173074447075301</c:v>
                      </c:pt>
                      <c:pt idx="3080">
                        <c:v>20.179626273787601</c:v>
                      </c:pt>
                      <c:pt idx="3081">
                        <c:v>20.186178100499902</c:v>
                      </c:pt>
                      <c:pt idx="3082">
                        <c:v>20.192729927212099</c:v>
                      </c:pt>
                      <c:pt idx="3083">
                        <c:v>20.199281753924399</c:v>
                      </c:pt>
                      <c:pt idx="3084">
                        <c:v>20.2058335806367</c:v>
                      </c:pt>
                      <c:pt idx="3085">
                        <c:v>20.212385407348901</c:v>
                      </c:pt>
                      <c:pt idx="3086">
                        <c:v>20.218937234061201</c:v>
                      </c:pt>
                      <c:pt idx="3087">
                        <c:v>20.225489060773501</c:v>
                      </c:pt>
                      <c:pt idx="3088">
                        <c:v>20.232040887485699</c:v>
                      </c:pt>
                      <c:pt idx="3089">
                        <c:v>20.238592714197999</c:v>
                      </c:pt>
                      <c:pt idx="3090">
                        <c:v>20.245144540910299</c:v>
                      </c:pt>
                      <c:pt idx="3091">
                        <c:v>20.2516963676226</c:v>
                      </c:pt>
                      <c:pt idx="3092">
                        <c:v>20.258248194334801</c:v>
                      </c:pt>
                      <c:pt idx="3093">
                        <c:v>20.264800021047101</c:v>
                      </c:pt>
                      <c:pt idx="3094">
                        <c:v>20.271351847759401</c:v>
                      </c:pt>
                      <c:pt idx="3095">
                        <c:v>20.277903674471599</c:v>
                      </c:pt>
                      <c:pt idx="3096">
                        <c:v>20.284455501183899</c:v>
                      </c:pt>
                      <c:pt idx="3097">
                        <c:v>20.2910073278962</c:v>
                      </c:pt>
                      <c:pt idx="3098">
                        <c:v>20.2975591546084</c:v>
                      </c:pt>
                      <c:pt idx="3099">
                        <c:v>20.304110981320701</c:v>
                      </c:pt>
                      <c:pt idx="3100">
                        <c:v>20.310662808033001</c:v>
                      </c:pt>
                      <c:pt idx="3101">
                        <c:v>20.317214634745199</c:v>
                      </c:pt>
                      <c:pt idx="3102">
                        <c:v>20.323766461457499</c:v>
                      </c:pt>
                      <c:pt idx="3103">
                        <c:v>20.330318288169799</c:v>
                      </c:pt>
                      <c:pt idx="3104">
                        <c:v>20.336870114882</c:v>
                      </c:pt>
                      <c:pt idx="3105">
                        <c:v>20.343421941594301</c:v>
                      </c:pt>
                      <c:pt idx="3106">
                        <c:v>20.349973768306601</c:v>
                      </c:pt>
                      <c:pt idx="3107">
                        <c:v>20.356525595018901</c:v>
                      </c:pt>
                      <c:pt idx="3108">
                        <c:v>20.363077421731099</c:v>
                      </c:pt>
                      <c:pt idx="3109">
                        <c:v>20.369629248443399</c:v>
                      </c:pt>
                      <c:pt idx="3110">
                        <c:v>20.376181075155699</c:v>
                      </c:pt>
                      <c:pt idx="3111">
                        <c:v>20.3827329018679</c:v>
                      </c:pt>
                      <c:pt idx="3112">
                        <c:v>20.389284728580201</c:v>
                      </c:pt>
                      <c:pt idx="3113">
                        <c:v>20.395836555292501</c:v>
                      </c:pt>
                      <c:pt idx="3114">
                        <c:v>20.402388382004698</c:v>
                      </c:pt>
                      <c:pt idx="3115">
                        <c:v>20.408940208716999</c:v>
                      </c:pt>
                      <c:pt idx="3116">
                        <c:v>20.415492035429299</c:v>
                      </c:pt>
                      <c:pt idx="3117">
                        <c:v>20.4220438621415</c:v>
                      </c:pt>
                      <c:pt idx="3118">
                        <c:v>20.4285956888538</c:v>
                      </c:pt>
                      <c:pt idx="3119">
                        <c:v>20.435147515566101</c:v>
                      </c:pt>
                      <c:pt idx="3120">
                        <c:v>20.441699342278302</c:v>
                      </c:pt>
                      <c:pt idx="3121">
                        <c:v>20.448251168990598</c:v>
                      </c:pt>
                      <c:pt idx="3122">
                        <c:v>20.454802995702899</c:v>
                      </c:pt>
                      <c:pt idx="3123">
                        <c:v>20.461354822415199</c:v>
                      </c:pt>
                      <c:pt idx="3124">
                        <c:v>20.4679066491274</c:v>
                      </c:pt>
                      <c:pt idx="3125">
                        <c:v>20.4744584758397</c:v>
                      </c:pt>
                      <c:pt idx="3126">
                        <c:v>20.481010302552001</c:v>
                      </c:pt>
                      <c:pt idx="3127">
                        <c:v>20.487562129264202</c:v>
                      </c:pt>
                      <c:pt idx="3128">
                        <c:v>20.494113955976498</c:v>
                      </c:pt>
                      <c:pt idx="3129">
                        <c:v>20.500665782688799</c:v>
                      </c:pt>
                      <c:pt idx="3130">
                        <c:v>20.507217609401</c:v>
                      </c:pt>
                      <c:pt idx="3131">
                        <c:v>20.5137694361133</c:v>
                      </c:pt>
                      <c:pt idx="3132">
                        <c:v>20.5203212628256</c:v>
                      </c:pt>
                      <c:pt idx="3133">
                        <c:v>20.526873089537801</c:v>
                      </c:pt>
                      <c:pt idx="3134">
                        <c:v>20.533424916250102</c:v>
                      </c:pt>
                      <c:pt idx="3135">
                        <c:v>20.539976742962399</c:v>
                      </c:pt>
                      <c:pt idx="3136">
                        <c:v>20.546528569674599</c:v>
                      </c:pt>
                      <c:pt idx="3137">
                        <c:v>20.5530803963869</c:v>
                      </c:pt>
                      <c:pt idx="3138">
                        <c:v>20.5596322230992</c:v>
                      </c:pt>
                      <c:pt idx="3139">
                        <c:v>20.566184049811501</c:v>
                      </c:pt>
                      <c:pt idx="3140">
                        <c:v>20.572735876523701</c:v>
                      </c:pt>
                      <c:pt idx="3141">
                        <c:v>20.579287703236002</c:v>
                      </c:pt>
                      <c:pt idx="3142">
                        <c:v>20.585839529948299</c:v>
                      </c:pt>
                      <c:pt idx="3143">
                        <c:v>20.592391356660499</c:v>
                      </c:pt>
                      <c:pt idx="3144">
                        <c:v>20.5989431833728</c:v>
                      </c:pt>
                      <c:pt idx="3145">
                        <c:v>20.6054950100851</c:v>
                      </c:pt>
                      <c:pt idx="3146">
                        <c:v>20.612046836797301</c:v>
                      </c:pt>
                      <c:pt idx="3147">
                        <c:v>20.618598663509601</c:v>
                      </c:pt>
                      <c:pt idx="3148">
                        <c:v>20.625150490221898</c:v>
                      </c:pt>
                      <c:pt idx="3149">
                        <c:v>20.631702316934099</c:v>
                      </c:pt>
                      <c:pt idx="3150">
                        <c:v>20.6382541436464</c:v>
                      </c:pt>
                      <c:pt idx="3151">
                        <c:v>20.6448059703587</c:v>
                      </c:pt>
                      <c:pt idx="3152">
                        <c:v>20.651357797070901</c:v>
                      </c:pt>
                      <c:pt idx="3153">
                        <c:v>20.657909623783201</c:v>
                      </c:pt>
                      <c:pt idx="3154">
                        <c:v>20.664461450495502</c:v>
                      </c:pt>
                      <c:pt idx="3155">
                        <c:v>20.671013277207699</c:v>
                      </c:pt>
                      <c:pt idx="3156">
                        <c:v>20.677565103919999</c:v>
                      </c:pt>
                      <c:pt idx="3157">
                        <c:v>20.6841169306323</c:v>
                      </c:pt>
                      <c:pt idx="3158">
                        <c:v>20.6906687573446</c:v>
                      </c:pt>
                      <c:pt idx="3159">
                        <c:v>20.697220584056801</c:v>
                      </c:pt>
                      <c:pt idx="3160">
                        <c:v>20.703772410769101</c:v>
                      </c:pt>
                      <c:pt idx="3161">
                        <c:v>20.710324237481402</c:v>
                      </c:pt>
                      <c:pt idx="3162">
                        <c:v>20.716876064193599</c:v>
                      </c:pt>
                      <c:pt idx="3163">
                        <c:v>20.723427890905899</c:v>
                      </c:pt>
                      <c:pt idx="3164">
                        <c:v>20.7299797176182</c:v>
                      </c:pt>
                      <c:pt idx="3165">
                        <c:v>20.736531544330401</c:v>
                      </c:pt>
                      <c:pt idx="3166">
                        <c:v>20.743083371042701</c:v>
                      </c:pt>
                      <c:pt idx="3167">
                        <c:v>20.749635197755001</c:v>
                      </c:pt>
                      <c:pt idx="3168">
                        <c:v>20.756187024467199</c:v>
                      </c:pt>
                      <c:pt idx="3169">
                        <c:v>20.762738851179499</c:v>
                      </c:pt>
                      <c:pt idx="3170">
                        <c:v>20.769290677891799</c:v>
                      </c:pt>
                      <c:pt idx="3171">
                        <c:v>20.7758425046041</c:v>
                      </c:pt>
                      <c:pt idx="3172">
                        <c:v>20.782394331316301</c:v>
                      </c:pt>
                      <c:pt idx="3173">
                        <c:v>20.788946158028601</c:v>
                      </c:pt>
                      <c:pt idx="3174">
                        <c:v>20.795497984740901</c:v>
                      </c:pt>
                      <c:pt idx="3175">
                        <c:v>20.802049811453099</c:v>
                      </c:pt>
                      <c:pt idx="3176">
                        <c:v>20.808601638165399</c:v>
                      </c:pt>
                      <c:pt idx="3177">
                        <c:v>20.815153464877699</c:v>
                      </c:pt>
                      <c:pt idx="3178">
                        <c:v>20.8217052915899</c:v>
                      </c:pt>
                      <c:pt idx="3179">
                        <c:v>20.828257118302201</c:v>
                      </c:pt>
                      <c:pt idx="3180">
                        <c:v>20.834808945014501</c:v>
                      </c:pt>
                      <c:pt idx="3181">
                        <c:v>20.841360771726698</c:v>
                      </c:pt>
                      <c:pt idx="3182">
                        <c:v>20.847912598438999</c:v>
                      </c:pt>
                      <c:pt idx="3183">
                        <c:v>20.854464425151299</c:v>
                      </c:pt>
                      <c:pt idx="3184">
                        <c:v>20.8610162518635</c:v>
                      </c:pt>
                      <c:pt idx="3185">
                        <c:v>20.8675680785758</c:v>
                      </c:pt>
                      <c:pt idx="3186">
                        <c:v>20.874119905288101</c:v>
                      </c:pt>
                      <c:pt idx="3187">
                        <c:v>20.880671732000401</c:v>
                      </c:pt>
                      <c:pt idx="3188">
                        <c:v>20.887223558712599</c:v>
                      </c:pt>
                      <c:pt idx="3189">
                        <c:v>20.893775385424899</c:v>
                      </c:pt>
                      <c:pt idx="3190">
                        <c:v>20.900327212137199</c:v>
                      </c:pt>
                      <c:pt idx="3191">
                        <c:v>20.9068790388494</c:v>
                      </c:pt>
                      <c:pt idx="3192">
                        <c:v>20.913430865561701</c:v>
                      </c:pt>
                      <c:pt idx="3193">
                        <c:v>20.919982692274001</c:v>
                      </c:pt>
                      <c:pt idx="3194">
                        <c:v>20.926534518986202</c:v>
                      </c:pt>
                      <c:pt idx="3195">
                        <c:v>20.933086345698499</c:v>
                      </c:pt>
                      <c:pt idx="3196">
                        <c:v>20.939638172410799</c:v>
                      </c:pt>
                      <c:pt idx="3197">
                        <c:v>20.946189999123</c:v>
                      </c:pt>
                      <c:pt idx="3198">
                        <c:v>20.9527418258353</c:v>
                      </c:pt>
                      <c:pt idx="3199">
                        <c:v>20.959293652547601</c:v>
                      </c:pt>
                      <c:pt idx="3200">
                        <c:v>20.965845479259801</c:v>
                      </c:pt>
                      <c:pt idx="3201">
                        <c:v>20.972397305972098</c:v>
                      </c:pt>
                      <c:pt idx="3202">
                        <c:v>20.978949132684399</c:v>
                      </c:pt>
                      <c:pt idx="3203">
                        <c:v>20.9855009593966</c:v>
                      </c:pt>
                      <c:pt idx="3204">
                        <c:v>20.9920527861089</c:v>
                      </c:pt>
                      <c:pt idx="3205">
                        <c:v>20.9986046128212</c:v>
                      </c:pt>
                      <c:pt idx="3206">
                        <c:v>21.005156439533501</c:v>
                      </c:pt>
                      <c:pt idx="3207">
                        <c:v>21.011708266245702</c:v>
                      </c:pt>
                      <c:pt idx="3208">
                        <c:v>21.018260092957998</c:v>
                      </c:pt>
                      <c:pt idx="3209">
                        <c:v>21.024811919670299</c:v>
                      </c:pt>
                      <c:pt idx="3210">
                        <c:v>21.0313637463825</c:v>
                      </c:pt>
                      <c:pt idx="3211">
                        <c:v>21.0379155730948</c:v>
                      </c:pt>
                      <c:pt idx="3212">
                        <c:v>21.0444673998071</c:v>
                      </c:pt>
                      <c:pt idx="3213">
                        <c:v>21.051019226519301</c:v>
                      </c:pt>
                      <c:pt idx="3214">
                        <c:v>21.057571053231602</c:v>
                      </c:pt>
                      <c:pt idx="3215">
                        <c:v>21.064122879943898</c:v>
                      </c:pt>
                      <c:pt idx="3216">
                        <c:v>21.070674706656099</c:v>
                      </c:pt>
                      <c:pt idx="3217">
                        <c:v>21.0772265333684</c:v>
                      </c:pt>
                      <c:pt idx="3218">
                        <c:v>21.0837783600807</c:v>
                      </c:pt>
                      <c:pt idx="3219">
                        <c:v>21.090330186792901</c:v>
                      </c:pt>
                      <c:pt idx="3220">
                        <c:v>21.096882013505201</c:v>
                      </c:pt>
                      <c:pt idx="3221">
                        <c:v>21.103433840217502</c:v>
                      </c:pt>
                      <c:pt idx="3222">
                        <c:v>21.109985666929798</c:v>
                      </c:pt>
                      <c:pt idx="3223">
                        <c:v>21.116537493641999</c:v>
                      </c:pt>
                      <c:pt idx="3224">
                        <c:v>21.1230893203543</c:v>
                      </c:pt>
                      <c:pt idx="3225">
                        <c:v>21.1296411470666</c:v>
                      </c:pt>
                      <c:pt idx="3226">
                        <c:v>21.136192973778801</c:v>
                      </c:pt>
                      <c:pt idx="3227">
                        <c:v>21.142744800491101</c:v>
                      </c:pt>
                      <c:pt idx="3228">
                        <c:v>21.149296627203402</c:v>
                      </c:pt>
                      <c:pt idx="3229">
                        <c:v>21.155848453915599</c:v>
                      </c:pt>
                      <c:pt idx="3230">
                        <c:v>21.162400280627899</c:v>
                      </c:pt>
                      <c:pt idx="3231">
                        <c:v>21.1689521073402</c:v>
                      </c:pt>
                      <c:pt idx="3232">
                        <c:v>21.175503934052401</c:v>
                      </c:pt>
                      <c:pt idx="3233">
                        <c:v>21.182055760764701</c:v>
                      </c:pt>
                      <c:pt idx="3234">
                        <c:v>21.188607587477001</c:v>
                      </c:pt>
                      <c:pt idx="3235">
                        <c:v>21.195159414189199</c:v>
                      </c:pt>
                      <c:pt idx="3236">
                        <c:v>21.201711240901499</c:v>
                      </c:pt>
                      <c:pt idx="3237">
                        <c:v>21.2082630676138</c:v>
                      </c:pt>
                      <c:pt idx="3238">
                        <c:v>21.2148148943261</c:v>
                      </c:pt>
                      <c:pt idx="3239">
                        <c:v>21.221366721038301</c:v>
                      </c:pt>
                      <c:pt idx="3240">
                        <c:v>21.227918547750601</c:v>
                      </c:pt>
                      <c:pt idx="3241">
                        <c:v>21.234470374462902</c:v>
                      </c:pt>
                      <c:pt idx="3242">
                        <c:v>21.241022201175099</c:v>
                      </c:pt>
                      <c:pt idx="3243">
                        <c:v>21.247574027887399</c:v>
                      </c:pt>
                      <c:pt idx="3244">
                        <c:v>21.2541258545997</c:v>
                      </c:pt>
                      <c:pt idx="3245">
                        <c:v>21.2606776813119</c:v>
                      </c:pt>
                      <c:pt idx="3246">
                        <c:v>21.267229508024201</c:v>
                      </c:pt>
                      <c:pt idx="3247">
                        <c:v>21.273781334736501</c:v>
                      </c:pt>
                      <c:pt idx="3248">
                        <c:v>21.280333161448699</c:v>
                      </c:pt>
                      <c:pt idx="3249">
                        <c:v>21.286884988160999</c:v>
                      </c:pt>
                      <c:pt idx="3250">
                        <c:v>21.293436814873299</c:v>
                      </c:pt>
                      <c:pt idx="3251">
                        <c:v>21.2999886415855</c:v>
                      </c:pt>
                      <c:pt idx="3252">
                        <c:v>21.306540468297801</c:v>
                      </c:pt>
                      <c:pt idx="3253">
                        <c:v>21.313092295010101</c:v>
                      </c:pt>
                      <c:pt idx="3254">
                        <c:v>21.319644121722401</c:v>
                      </c:pt>
                      <c:pt idx="3255">
                        <c:v>21.326195948434599</c:v>
                      </c:pt>
                      <c:pt idx="3256">
                        <c:v>21.332747775146899</c:v>
                      </c:pt>
                      <c:pt idx="3257">
                        <c:v>21.339299601859199</c:v>
                      </c:pt>
                      <c:pt idx="3258">
                        <c:v>21.3458514285714</c:v>
                      </c:pt>
                      <c:pt idx="3259">
                        <c:v>21.352403255283701</c:v>
                      </c:pt>
                      <c:pt idx="3260">
                        <c:v>21.358955081996001</c:v>
                      </c:pt>
                      <c:pt idx="3261">
                        <c:v>21.365506908708198</c:v>
                      </c:pt>
                      <c:pt idx="3262">
                        <c:v>21.372058735420499</c:v>
                      </c:pt>
                      <c:pt idx="3263">
                        <c:v>21.378610562132799</c:v>
                      </c:pt>
                      <c:pt idx="3264">
                        <c:v>21.385162388845</c:v>
                      </c:pt>
                      <c:pt idx="3265">
                        <c:v>21.3917142155573</c:v>
                      </c:pt>
                      <c:pt idx="3266">
                        <c:v>21.398266042269601</c:v>
                      </c:pt>
                      <c:pt idx="3267">
                        <c:v>21.404817868981802</c:v>
                      </c:pt>
                      <c:pt idx="3268">
                        <c:v>21.411369695694098</c:v>
                      </c:pt>
                      <c:pt idx="3269">
                        <c:v>21.417921522406399</c:v>
                      </c:pt>
                      <c:pt idx="3270">
                        <c:v>21.424473349118699</c:v>
                      </c:pt>
                      <c:pt idx="3271">
                        <c:v>21.4310251758309</c:v>
                      </c:pt>
                      <c:pt idx="3272">
                        <c:v>21.4375770025432</c:v>
                      </c:pt>
                      <c:pt idx="3273">
                        <c:v>21.444128829255501</c:v>
                      </c:pt>
                      <c:pt idx="3274">
                        <c:v>21.450680655967702</c:v>
                      </c:pt>
                      <c:pt idx="3275">
                        <c:v>21.457232482679998</c:v>
                      </c:pt>
                      <c:pt idx="3276">
                        <c:v>21.463784309392299</c:v>
                      </c:pt>
                      <c:pt idx="3277">
                        <c:v>21.4703361361045</c:v>
                      </c:pt>
                      <c:pt idx="3278">
                        <c:v>21.4768879628168</c:v>
                      </c:pt>
                      <c:pt idx="3279">
                        <c:v>21.4834397895291</c:v>
                      </c:pt>
                      <c:pt idx="3280">
                        <c:v>21.489991616241301</c:v>
                      </c:pt>
                      <c:pt idx="3281">
                        <c:v>21.496543442953602</c:v>
                      </c:pt>
                      <c:pt idx="3282">
                        <c:v>21.503095269665899</c:v>
                      </c:pt>
                      <c:pt idx="3283">
                        <c:v>21.509647096378099</c:v>
                      </c:pt>
                      <c:pt idx="3284">
                        <c:v>21.5161989230904</c:v>
                      </c:pt>
                      <c:pt idx="3285">
                        <c:v>21.5227507498027</c:v>
                      </c:pt>
                      <c:pt idx="3286">
                        <c:v>21.529302576515001</c:v>
                      </c:pt>
                      <c:pt idx="3287">
                        <c:v>21.535854403227201</c:v>
                      </c:pt>
                      <c:pt idx="3288">
                        <c:v>21.542406229939498</c:v>
                      </c:pt>
                      <c:pt idx="3289">
                        <c:v>21.548958056651799</c:v>
                      </c:pt>
                      <c:pt idx="3290">
                        <c:v>21.555509883364</c:v>
                      </c:pt>
                      <c:pt idx="3291">
                        <c:v>21.5620617100763</c:v>
                      </c:pt>
                      <c:pt idx="3292">
                        <c:v>21.5686135367886</c:v>
                      </c:pt>
                      <c:pt idx="3293">
                        <c:v>21.575165363500801</c:v>
                      </c:pt>
                      <c:pt idx="3294">
                        <c:v>21.581717190213102</c:v>
                      </c:pt>
                      <c:pt idx="3295">
                        <c:v>21.588269016925398</c:v>
                      </c:pt>
                      <c:pt idx="3296">
                        <c:v>21.594820843637599</c:v>
                      </c:pt>
                      <c:pt idx="3297">
                        <c:v>21.6013726703499</c:v>
                      </c:pt>
                      <c:pt idx="3298">
                        <c:v>21.6079244970622</c:v>
                      </c:pt>
                      <c:pt idx="3299">
                        <c:v>21.614476323774401</c:v>
                      </c:pt>
                      <c:pt idx="3300">
                        <c:v>21.621028150486701</c:v>
                      </c:pt>
                      <c:pt idx="3301">
                        <c:v>21.627579977199002</c:v>
                      </c:pt>
                      <c:pt idx="3302">
                        <c:v>21.634131803911199</c:v>
                      </c:pt>
                      <c:pt idx="3303">
                        <c:v>21.640683630623499</c:v>
                      </c:pt>
                      <c:pt idx="3304">
                        <c:v>21.6472354573358</c:v>
                      </c:pt>
                      <c:pt idx="3305">
                        <c:v>21.6537872840481</c:v>
                      </c:pt>
                      <c:pt idx="3306">
                        <c:v>21.660339110760301</c:v>
                      </c:pt>
                      <c:pt idx="3307">
                        <c:v>21.666890937472601</c:v>
                      </c:pt>
                      <c:pt idx="3308">
                        <c:v>21.673442764184902</c:v>
                      </c:pt>
                      <c:pt idx="3309">
                        <c:v>21.679994590897099</c:v>
                      </c:pt>
                      <c:pt idx="3310">
                        <c:v>21.686546417609399</c:v>
                      </c:pt>
                      <c:pt idx="3311">
                        <c:v>21.6930982443217</c:v>
                      </c:pt>
                      <c:pt idx="3312">
                        <c:v>21.699650071033901</c:v>
                      </c:pt>
                      <c:pt idx="3313">
                        <c:v>21.706201897746201</c:v>
                      </c:pt>
                      <c:pt idx="3314">
                        <c:v>21.712753724458501</c:v>
                      </c:pt>
                      <c:pt idx="3315">
                        <c:v>21.719305551170699</c:v>
                      </c:pt>
                      <c:pt idx="3316">
                        <c:v>21.725857377882999</c:v>
                      </c:pt>
                      <c:pt idx="3317">
                        <c:v>21.732409204595299</c:v>
                      </c:pt>
                      <c:pt idx="3318">
                        <c:v>21.7389610313075</c:v>
                      </c:pt>
                      <c:pt idx="3319">
                        <c:v>21.745512858019801</c:v>
                      </c:pt>
                      <c:pt idx="3320">
                        <c:v>21.752064684732101</c:v>
                      </c:pt>
                      <c:pt idx="3321">
                        <c:v>21.758616511444401</c:v>
                      </c:pt>
                      <c:pt idx="3322">
                        <c:v>21.765168338156599</c:v>
                      </c:pt>
                      <c:pt idx="3323">
                        <c:v>21.771720164868899</c:v>
                      </c:pt>
                      <c:pt idx="3324">
                        <c:v>21.7782719915812</c:v>
                      </c:pt>
                      <c:pt idx="3325">
                        <c:v>21.7848238182934</c:v>
                      </c:pt>
                      <c:pt idx="3326">
                        <c:v>21.791375645005701</c:v>
                      </c:pt>
                      <c:pt idx="3327">
                        <c:v>21.797927471718001</c:v>
                      </c:pt>
                      <c:pt idx="3328">
                        <c:v>21.804479298430198</c:v>
                      </c:pt>
                      <c:pt idx="3329">
                        <c:v>21.811031125142499</c:v>
                      </c:pt>
                      <c:pt idx="3330">
                        <c:v>21.817582951854799</c:v>
                      </c:pt>
                      <c:pt idx="3331">
                        <c:v>21.824134778567</c:v>
                      </c:pt>
                      <c:pt idx="3332">
                        <c:v>21.8306866052793</c:v>
                      </c:pt>
                      <c:pt idx="3333">
                        <c:v>21.837238431991601</c:v>
                      </c:pt>
                      <c:pt idx="3334">
                        <c:v>21.843790258703802</c:v>
                      </c:pt>
                      <c:pt idx="3335">
                        <c:v>21.850342085416099</c:v>
                      </c:pt>
                      <c:pt idx="3336">
                        <c:v>21.856893912128399</c:v>
                      </c:pt>
                      <c:pt idx="3337">
                        <c:v>21.863445738840699</c:v>
                      </c:pt>
                      <c:pt idx="3338">
                        <c:v>21.8699975655529</c:v>
                      </c:pt>
                      <c:pt idx="3339">
                        <c:v>21.876549392265201</c:v>
                      </c:pt>
                      <c:pt idx="3340">
                        <c:v>21.883101218977501</c:v>
                      </c:pt>
                      <c:pt idx="3341">
                        <c:v>21.889653045689698</c:v>
                      </c:pt>
                      <c:pt idx="3342">
                        <c:v>21.896204872401999</c:v>
                      </c:pt>
                      <c:pt idx="3343">
                        <c:v>21.902756699114299</c:v>
                      </c:pt>
                      <c:pt idx="3344">
                        <c:v>21.9093085258265</c:v>
                      </c:pt>
                      <c:pt idx="3345">
                        <c:v>21.9158603525388</c:v>
                      </c:pt>
                      <c:pt idx="3346">
                        <c:v>21.922412179251101</c:v>
                      </c:pt>
                      <c:pt idx="3347">
                        <c:v>21.928964005963302</c:v>
                      </c:pt>
                      <c:pt idx="3348">
                        <c:v>21.935515832675598</c:v>
                      </c:pt>
                      <c:pt idx="3349">
                        <c:v>21.942067659387899</c:v>
                      </c:pt>
                      <c:pt idx="3350">
                        <c:v>21.9486194861001</c:v>
                      </c:pt>
                      <c:pt idx="3351">
                        <c:v>21.9551713128124</c:v>
                      </c:pt>
                      <c:pt idx="3352">
                        <c:v>21.9617231395247</c:v>
                      </c:pt>
                      <c:pt idx="3353">
                        <c:v>21.968274966237001</c:v>
                      </c:pt>
                      <c:pt idx="3354">
                        <c:v>21.974826792949202</c:v>
                      </c:pt>
                      <c:pt idx="3355">
                        <c:v>21.981378619661498</c:v>
                      </c:pt>
                      <c:pt idx="3356">
                        <c:v>21.987930446373799</c:v>
                      </c:pt>
                      <c:pt idx="3357">
                        <c:v>21.994482273086</c:v>
                      </c:pt>
                      <c:pt idx="3358">
                        <c:v>22.0010340997983</c:v>
                      </c:pt>
                      <c:pt idx="3359">
                        <c:v>22.0075859265106</c:v>
                      </c:pt>
                      <c:pt idx="3360">
                        <c:v>22.014137753222801</c:v>
                      </c:pt>
                      <c:pt idx="3361">
                        <c:v>22.020689579935102</c:v>
                      </c:pt>
                      <c:pt idx="3362">
                        <c:v>22.027241406647398</c:v>
                      </c:pt>
                      <c:pt idx="3363">
                        <c:v>22.033793233359599</c:v>
                      </c:pt>
                      <c:pt idx="3364">
                        <c:v>22.0403450600719</c:v>
                      </c:pt>
                      <c:pt idx="3365">
                        <c:v>22.0468968867842</c:v>
                      </c:pt>
                      <c:pt idx="3366">
                        <c:v>22.053448713496401</c:v>
                      </c:pt>
                      <c:pt idx="3367">
                        <c:v>22.060000540208701</c:v>
                      </c:pt>
                      <c:pt idx="3368">
                        <c:v>22.066552366921002</c:v>
                      </c:pt>
                      <c:pt idx="3369">
                        <c:v>22.073104193633299</c:v>
                      </c:pt>
                      <c:pt idx="3370">
                        <c:v>22.079656020345499</c:v>
                      </c:pt>
                      <c:pt idx="3371">
                        <c:v>22.0862078470578</c:v>
                      </c:pt>
                      <c:pt idx="3372">
                        <c:v>22.0927596737701</c:v>
                      </c:pt>
                      <c:pt idx="3373">
                        <c:v>22.099311500482301</c:v>
                      </c:pt>
                      <c:pt idx="3374">
                        <c:v>22.105863327194601</c:v>
                      </c:pt>
                      <c:pt idx="3375">
                        <c:v>22.112415153906898</c:v>
                      </c:pt>
                      <c:pt idx="3376">
                        <c:v>22.118966980619099</c:v>
                      </c:pt>
                      <c:pt idx="3377">
                        <c:v>22.1255188073314</c:v>
                      </c:pt>
                      <c:pt idx="3378">
                        <c:v>22.1320706340437</c:v>
                      </c:pt>
                      <c:pt idx="3379">
                        <c:v>22.138622460755901</c:v>
                      </c:pt>
                      <c:pt idx="3380">
                        <c:v>22.145174287468201</c:v>
                      </c:pt>
                      <c:pt idx="3381">
                        <c:v>22.151726114180502</c:v>
                      </c:pt>
                      <c:pt idx="3382">
                        <c:v>22.158277940892699</c:v>
                      </c:pt>
                      <c:pt idx="3383">
                        <c:v>22.164829767604999</c:v>
                      </c:pt>
                      <c:pt idx="3384">
                        <c:v>22.1713815943173</c:v>
                      </c:pt>
                      <c:pt idx="3385">
                        <c:v>22.1779334210295</c:v>
                      </c:pt>
                      <c:pt idx="3386">
                        <c:v>22.184485247741801</c:v>
                      </c:pt>
                      <c:pt idx="3387">
                        <c:v>22.191037074454101</c:v>
                      </c:pt>
                      <c:pt idx="3388">
                        <c:v>22.197588901166402</c:v>
                      </c:pt>
                      <c:pt idx="3389">
                        <c:v>22.204140727878599</c:v>
                      </c:pt>
                      <c:pt idx="3390">
                        <c:v>22.210692554590899</c:v>
                      </c:pt>
                      <c:pt idx="3391">
                        <c:v>22.2172443813032</c:v>
                      </c:pt>
                      <c:pt idx="3392">
                        <c:v>22.223796208015401</c:v>
                      </c:pt>
                      <c:pt idx="3393">
                        <c:v>22.230348034727701</c:v>
                      </c:pt>
                      <c:pt idx="3394">
                        <c:v>22.236899861440001</c:v>
                      </c:pt>
                      <c:pt idx="3395">
                        <c:v>22.243451688152199</c:v>
                      </c:pt>
                      <c:pt idx="3396">
                        <c:v>22.250003514864499</c:v>
                      </c:pt>
                      <c:pt idx="3397">
                        <c:v>22.256555341576799</c:v>
                      </c:pt>
                      <c:pt idx="3398">
                        <c:v>22.263107168289</c:v>
                      </c:pt>
                      <c:pt idx="3399">
                        <c:v>22.269658995001301</c:v>
                      </c:pt>
                      <c:pt idx="3400">
                        <c:v>22.276210821713601</c:v>
                      </c:pt>
                      <c:pt idx="3401">
                        <c:v>22.282762648425901</c:v>
                      </c:pt>
                      <c:pt idx="3402">
                        <c:v>22.289314475138099</c:v>
                      </c:pt>
                      <c:pt idx="3403">
                        <c:v>22.295866301850399</c:v>
                      </c:pt>
                      <c:pt idx="3404">
                        <c:v>22.302418128562699</c:v>
                      </c:pt>
                      <c:pt idx="3405">
                        <c:v>22.3089699552749</c:v>
                      </c:pt>
                      <c:pt idx="3406">
                        <c:v>22.315521781987201</c:v>
                      </c:pt>
                      <c:pt idx="3407">
                        <c:v>22.322073608699501</c:v>
                      </c:pt>
                      <c:pt idx="3408">
                        <c:v>22.328625435411698</c:v>
                      </c:pt>
                      <c:pt idx="3409">
                        <c:v>22.335177262123999</c:v>
                      </c:pt>
                      <c:pt idx="3410">
                        <c:v>22.341729088836299</c:v>
                      </c:pt>
                      <c:pt idx="3411">
                        <c:v>22.3482809155485</c:v>
                      </c:pt>
                      <c:pt idx="3412">
                        <c:v>22.3548327422608</c:v>
                      </c:pt>
                      <c:pt idx="3413">
                        <c:v>22.361384568973101</c:v>
                      </c:pt>
                      <c:pt idx="3414">
                        <c:v>22.367936395685302</c:v>
                      </c:pt>
                      <c:pt idx="3415">
                        <c:v>22.374488222397598</c:v>
                      </c:pt>
                      <c:pt idx="3416">
                        <c:v>22.381040049109899</c:v>
                      </c:pt>
                      <c:pt idx="3417">
                        <c:v>22.387591875822199</c:v>
                      </c:pt>
                      <c:pt idx="3418">
                        <c:v>22.3941437025344</c:v>
                      </c:pt>
                      <c:pt idx="3419">
                        <c:v>22.4006955292467</c:v>
                      </c:pt>
                      <c:pt idx="3420">
                        <c:v>22.407247355959001</c:v>
                      </c:pt>
                      <c:pt idx="3421">
                        <c:v>22.413799182671202</c:v>
                      </c:pt>
                      <c:pt idx="3422">
                        <c:v>22.420351009383499</c:v>
                      </c:pt>
                      <c:pt idx="3423">
                        <c:v>22.426902836095799</c:v>
                      </c:pt>
                      <c:pt idx="3424">
                        <c:v>22.433454662808</c:v>
                      </c:pt>
                      <c:pt idx="3425">
                        <c:v>22.4400064895203</c:v>
                      </c:pt>
                      <c:pt idx="3426">
                        <c:v>22.446558316232601</c:v>
                      </c:pt>
                      <c:pt idx="3427">
                        <c:v>22.453110142944801</c:v>
                      </c:pt>
                      <c:pt idx="3428">
                        <c:v>22.459661969657098</c:v>
                      </c:pt>
                      <c:pt idx="3429">
                        <c:v>22.466213796369399</c:v>
                      </c:pt>
                      <c:pt idx="3430">
                        <c:v>22.4727656230816</c:v>
                      </c:pt>
                      <c:pt idx="3431">
                        <c:v>22.4793174497939</c:v>
                      </c:pt>
                      <c:pt idx="3432">
                        <c:v>22.4858692765062</c:v>
                      </c:pt>
                      <c:pt idx="3433">
                        <c:v>22.492421103218401</c:v>
                      </c:pt>
                      <c:pt idx="3434">
                        <c:v>22.498972929930702</c:v>
                      </c:pt>
                      <c:pt idx="3435">
                        <c:v>22.505524756642998</c:v>
                      </c:pt>
                      <c:pt idx="3436">
                        <c:v>22.512076583355299</c:v>
                      </c:pt>
                      <c:pt idx="3437">
                        <c:v>22.5186284100675</c:v>
                      </c:pt>
                      <c:pt idx="3438">
                        <c:v>22.5251802367798</c:v>
                      </c:pt>
                      <c:pt idx="3439">
                        <c:v>22.5317320634921</c:v>
                      </c:pt>
                      <c:pt idx="3440">
                        <c:v>22.538283890204301</c:v>
                      </c:pt>
                      <c:pt idx="3441">
                        <c:v>22.544835716916602</c:v>
                      </c:pt>
                      <c:pt idx="3442">
                        <c:v>22.551387543628898</c:v>
                      </c:pt>
                      <c:pt idx="3443">
                        <c:v>22.557939370341099</c:v>
                      </c:pt>
                      <c:pt idx="3444">
                        <c:v>22.5644911970534</c:v>
                      </c:pt>
                      <c:pt idx="3445">
                        <c:v>22.5710430237657</c:v>
                      </c:pt>
                      <c:pt idx="3446">
                        <c:v>22.577594850477901</c:v>
                      </c:pt>
                      <c:pt idx="3447">
                        <c:v>22.584146677190201</c:v>
                      </c:pt>
                      <c:pt idx="3448">
                        <c:v>22.590698503902502</c:v>
                      </c:pt>
                      <c:pt idx="3449">
                        <c:v>22.597250330614699</c:v>
                      </c:pt>
                      <c:pt idx="3450">
                        <c:v>22.603802157326999</c:v>
                      </c:pt>
                      <c:pt idx="3451">
                        <c:v>22.6103539840393</c:v>
                      </c:pt>
                      <c:pt idx="3452">
                        <c:v>22.6169058107516</c:v>
                      </c:pt>
                      <c:pt idx="3453">
                        <c:v>22.623457637463801</c:v>
                      </c:pt>
                      <c:pt idx="3454">
                        <c:v>22.630009464176101</c:v>
                      </c:pt>
                      <c:pt idx="3455">
                        <c:v>22.636561290888402</c:v>
                      </c:pt>
                      <c:pt idx="3456">
                        <c:v>22.643113117600599</c:v>
                      </c:pt>
                      <c:pt idx="3457">
                        <c:v>22.649664944312899</c:v>
                      </c:pt>
                      <c:pt idx="3458">
                        <c:v>22.6562167710252</c:v>
                      </c:pt>
                      <c:pt idx="3459">
                        <c:v>22.662768597737401</c:v>
                      </c:pt>
                      <c:pt idx="3460">
                        <c:v>22.669320424449701</c:v>
                      </c:pt>
                      <c:pt idx="3461">
                        <c:v>22.675872251162001</c:v>
                      </c:pt>
                      <c:pt idx="3462">
                        <c:v>22.682424077874199</c:v>
                      </c:pt>
                      <c:pt idx="3463">
                        <c:v>22.688975904586499</c:v>
                      </c:pt>
                      <c:pt idx="3464">
                        <c:v>22.6955277312988</c:v>
                      </c:pt>
                      <c:pt idx="3465">
                        <c:v>22.702079558011</c:v>
                      </c:pt>
                      <c:pt idx="3466">
                        <c:v>22.708631384723301</c:v>
                      </c:pt>
                      <c:pt idx="3467">
                        <c:v>22.715183211435601</c:v>
                      </c:pt>
                      <c:pt idx="3468">
                        <c:v>22.721735038147902</c:v>
                      </c:pt>
                      <c:pt idx="3469">
                        <c:v>22.728286864860099</c:v>
                      </c:pt>
                      <c:pt idx="3470">
                        <c:v>22.734838691572399</c:v>
                      </c:pt>
                      <c:pt idx="3471">
                        <c:v>22.7413905182847</c:v>
                      </c:pt>
                      <c:pt idx="3472">
                        <c:v>22.7479423449969</c:v>
                      </c:pt>
                      <c:pt idx="3473">
                        <c:v>22.754494171709201</c:v>
                      </c:pt>
                      <c:pt idx="3474">
                        <c:v>22.761045998421501</c:v>
                      </c:pt>
                      <c:pt idx="3475">
                        <c:v>22.767597825133699</c:v>
                      </c:pt>
                      <c:pt idx="3476">
                        <c:v>22.774149651845999</c:v>
                      </c:pt>
                      <c:pt idx="3477">
                        <c:v>22.780701478558299</c:v>
                      </c:pt>
                      <c:pt idx="3478">
                        <c:v>22.7872533052705</c:v>
                      </c:pt>
                      <c:pt idx="3479">
                        <c:v>22.793805131982801</c:v>
                      </c:pt>
                      <c:pt idx="3480">
                        <c:v>22.800356958695101</c:v>
                      </c:pt>
                      <c:pt idx="3481">
                        <c:v>22.806908785407298</c:v>
                      </c:pt>
                      <c:pt idx="3482">
                        <c:v>22.813460612119599</c:v>
                      </c:pt>
                      <c:pt idx="3483">
                        <c:v>22.820012438831899</c:v>
                      </c:pt>
                      <c:pt idx="3484">
                        <c:v>22.826564265544199</c:v>
                      </c:pt>
                      <c:pt idx="3485">
                        <c:v>22.8331160922564</c:v>
                      </c:pt>
                      <c:pt idx="3486">
                        <c:v>22.839667918968701</c:v>
                      </c:pt>
                      <c:pt idx="3487">
                        <c:v>22.846219745681001</c:v>
                      </c:pt>
                      <c:pt idx="3488">
                        <c:v>22.852771572393198</c:v>
                      </c:pt>
                      <c:pt idx="3489">
                        <c:v>22.859323399105499</c:v>
                      </c:pt>
                      <c:pt idx="3490">
                        <c:v>22.865875225817799</c:v>
                      </c:pt>
                      <c:pt idx="3491">
                        <c:v>22.87242705253</c:v>
                      </c:pt>
                      <c:pt idx="3492">
                        <c:v>22.8789788792423</c:v>
                      </c:pt>
                      <c:pt idx="3493">
                        <c:v>22.885530705954601</c:v>
                      </c:pt>
                      <c:pt idx="3494">
                        <c:v>22.892082532666802</c:v>
                      </c:pt>
                      <c:pt idx="3495">
                        <c:v>22.898634359379098</c:v>
                      </c:pt>
                      <c:pt idx="3496">
                        <c:v>22.905186186091399</c:v>
                      </c:pt>
                      <c:pt idx="3497">
                        <c:v>22.9117380128036</c:v>
                      </c:pt>
                      <c:pt idx="3498">
                        <c:v>22.9182898395159</c:v>
                      </c:pt>
                      <c:pt idx="3499">
                        <c:v>22.9248416662282</c:v>
                      </c:pt>
                      <c:pt idx="3500">
                        <c:v>22.931393492940501</c:v>
                      </c:pt>
                      <c:pt idx="3501">
                        <c:v>22.937945319652702</c:v>
                      </c:pt>
                      <c:pt idx="3502">
                        <c:v>22.944497146364998</c:v>
                      </c:pt>
                      <c:pt idx="3503">
                        <c:v>22.951048973077299</c:v>
                      </c:pt>
                      <c:pt idx="3504">
                        <c:v>22.9576007997895</c:v>
                      </c:pt>
                      <c:pt idx="3505">
                        <c:v>22.9641526265018</c:v>
                      </c:pt>
                      <c:pt idx="3506">
                        <c:v>22.9707044532141</c:v>
                      </c:pt>
                      <c:pt idx="3507">
                        <c:v>22.977256279926301</c:v>
                      </c:pt>
                      <c:pt idx="3508">
                        <c:v>22.983808106638602</c:v>
                      </c:pt>
                      <c:pt idx="3509">
                        <c:v>22.990359933350899</c:v>
                      </c:pt>
                      <c:pt idx="3510">
                        <c:v>22.996911760063099</c:v>
                      </c:pt>
                      <c:pt idx="3511">
                        <c:v>23.0034635867754</c:v>
                      </c:pt>
                      <c:pt idx="3512">
                        <c:v>23.0100154134877</c:v>
                      </c:pt>
                      <c:pt idx="3513">
                        <c:v>23.016567240199901</c:v>
                      </c:pt>
                      <c:pt idx="3514">
                        <c:v>23.023119066912201</c:v>
                      </c:pt>
                      <c:pt idx="3515">
                        <c:v>23.029670893624498</c:v>
                      </c:pt>
                      <c:pt idx="3516">
                        <c:v>23.036222720336799</c:v>
                      </c:pt>
                      <c:pt idx="3517">
                        <c:v>23.042774547049</c:v>
                      </c:pt>
                      <c:pt idx="3518">
                        <c:v>23.0493263737613</c:v>
                      </c:pt>
                      <c:pt idx="3519">
                        <c:v>23.0558782004736</c:v>
                      </c:pt>
                      <c:pt idx="3520">
                        <c:v>23.062430027185801</c:v>
                      </c:pt>
                      <c:pt idx="3521">
                        <c:v>23.068981853898102</c:v>
                      </c:pt>
                      <c:pt idx="3522">
                        <c:v>23.075533680610398</c:v>
                      </c:pt>
                      <c:pt idx="3523">
                        <c:v>23.082085507322599</c:v>
                      </c:pt>
                      <c:pt idx="3524">
                        <c:v>23.0886373340349</c:v>
                      </c:pt>
                      <c:pt idx="3525">
                        <c:v>23.0951891607472</c:v>
                      </c:pt>
                      <c:pt idx="3526">
                        <c:v>23.101740987459401</c:v>
                      </c:pt>
                      <c:pt idx="3527">
                        <c:v>23.108292814171701</c:v>
                      </c:pt>
                      <c:pt idx="3528">
                        <c:v>23.114844640884002</c:v>
                      </c:pt>
                      <c:pt idx="3529">
                        <c:v>23.121396467596199</c:v>
                      </c:pt>
                      <c:pt idx="3530">
                        <c:v>23.127948294308499</c:v>
                      </c:pt>
                      <c:pt idx="3531">
                        <c:v>23.1345001210208</c:v>
                      </c:pt>
                      <c:pt idx="3532">
                        <c:v>23.141051947733001</c:v>
                      </c:pt>
                      <c:pt idx="3533">
                        <c:v>23.147603774445301</c:v>
                      </c:pt>
                      <c:pt idx="3534">
                        <c:v>23.154155601157601</c:v>
                      </c:pt>
                      <c:pt idx="3535">
                        <c:v>23.160707427869902</c:v>
                      </c:pt>
                      <c:pt idx="3536">
                        <c:v>23.167259254582099</c:v>
                      </c:pt>
                      <c:pt idx="3537">
                        <c:v>23.173811081294399</c:v>
                      </c:pt>
                      <c:pt idx="3538">
                        <c:v>23.1803629080067</c:v>
                      </c:pt>
                      <c:pt idx="3539">
                        <c:v>23.186914734718901</c:v>
                      </c:pt>
                      <c:pt idx="3540">
                        <c:v>23.193466561431201</c:v>
                      </c:pt>
                      <c:pt idx="3541">
                        <c:v>23.200018388143501</c:v>
                      </c:pt>
                      <c:pt idx="3542">
                        <c:v>23.206570214855699</c:v>
                      </c:pt>
                      <c:pt idx="3543">
                        <c:v>23.213122041567999</c:v>
                      </c:pt>
                      <c:pt idx="3544">
                        <c:v>23.219673868280299</c:v>
                      </c:pt>
                      <c:pt idx="3545">
                        <c:v>23.2262256949925</c:v>
                      </c:pt>
                      <c:pt idx="3546">
                        <c:v>23.232777521704801</c:v>
                      </c:pt>
                      <c:pt idx="3547">
                        <c:v>23.239329348417101</c:v>
                      </c:pt>
                      <c:pt idx="3548">
                        <c:v>23.245881175129401</c:v>
                      </c:pt>
                      <c:pt idx="3549">
                        <c:v>23.252433001841599</c:v>
                      </c:pt>
                      <c:pt idx="3550">
                        <c:v>23.258984828553899</c:v>
                      </c:pt>
                      <c:pt idx="3551">
                        <c:v>23.2655366552662</c:v>
                      </c:pt>
                      <c:pt idx="3552">
                        <c:v>23.2720884819784</c:v>
                      </c:pt>
                      <c:pt idx="3553">
                        <c:v>23.278640308690701</c:v>
                      </c:pt>
                      <c:pt idx="3554">
                        <c:v>23.285192135403001</c:v>
                      </c:pt>
                      <c:pt idx="3555">
                        <c:v>23.291743962115198</c:v>
                      </c:pt>
                      <c:pt idx="3556">
                        <c:v>23.298295788827499</c:v>
                      </c:pt>
                      <c:pt idx="3557">
                        <c:v>23.304847615539799</c:v>
                      </c:pt>
                      <c:pt idx="3558">
                        <c:v>23.311399442252</c:v>
                      </c:pt>
                      <c:pt idx="3559">
                        <c:v>23.3179512689643</c:v>
                      </c:pt>
                      <c:pt idx="3560">
                        <c:v>23.324503095676601</c:v>
                      </c:pt>
                      <c:pt idx="3561">
                        <c:v>23.331054922388802</c:v>
                      </c:pt>
                      <c:pt idx="3562">
                        <c:v>23.337606749101099</c:v>
                      </c:pt>
                      <c:pt idx="3563">
                        <c:v>23.344158575813399</c:v>
                      </c:pt>
                      <c:pt idx="3564">
                        <c:v>23.3507104025256</c:v>
                      </c:pt>
                      <c:pt idx="3565">
                        <c:v>23.3572622292379</c:v>
                      </c:pt>
                      <c:pt idx="3566">
                        <c:v>23.363814055950201</c:v>
                      </c:pt>
                      <c:pt idx="3567">
                        <c:v>23.370365882662501</c:v>
                      </c:pt>
                      <c:pt idx="3568">
                        <c:v>23.376917709374698</c:v>
                      </c:pt>
                      <c:pt idx="3569">
                        <c:v>23.383469536086999</c:v>
                      </c:pt>
                      <c:pt idx="3570">
                        <c:v>23.390021362799299</c:v>
                      </c:pt>
                      <c:pt idx="3571">
                        <c:v>23.3965731895115</c:v>
                      </c:pt>
                      <c:pt idx="3572">
                        <c:v>23.4031250162238</c:v>
                      </c:pt>
                      <c:pt idx="3573">
                        <c:v>23.409676842936101</c:v>
                      </c:pt>
                      <c:pt idx="3574">
                        <c:v>23.416228669648302</c:v>
                      </c:pt>
                      <c:pt idx="3575">
                        <c:v>23.422780496360598</c:v>
                      </c:pt>
                      <c:pt idx="3576">
                        <c:v>23.429332323072899</c:v>
                      </c:pt>
                      <c:pt idx="3577">
                        <c:v>23.4358841497851</c:v>
                      </c:pt>
                      <c:pt idx="3578">
                        <c:v>23.4424359764974</c:v>
                      </c:pt>
                      <c:pt idx="3579">
                        <c:v>23.4489878032097</c:v>
                      </c:pt>
                      <c:pt idx="3580">
                        <c:v>23.455539629921901</c:v>
                      </c:pt>
                      <c:pt idx="3581">
                        <c:v>23.462091456634202</c:v>
                      </c:pt>
                      <c:pt idx="3582">
                        <c:v>23.468643283346498</c:v>
                      </c:pt>
                      <c:pt idx="3583">
                        <c:v>23.475195110058799</c:v>
                      </c:pt>
                      <c:pt idx="3584">
                        <c:v>23.481746936771</c:v>
                      </c:pt>
                      <c:pt idx="3585">
                        <c:v>23.4882987634833</c:v>
                      </c:pt>
                      <c:pt idx="3586">
                        <c:v>23.4948505901956</c:v>
                      </c:pt>
                      <c:pt idx="3587">
                        <c:v>23.501402416907801</c:v>
                      </c:pt>
                      <c:pt idx="3588">
                        <c:v>23.507954243620102</c:v>
                      </c:pt>
                      <c:pt idx="3589">
                        <c:v>23.514506070332398</c:v>
                      </c:pt>
                      <c:pt idx="3590">
                        <c:v>23.521057897044599</c:v>
                      </c:pt>
                      <c:pt idx="3591">
                        <c:v>23.5276097237569</c:v>
                      </c:pt>
                      <c:pt idx="3592">
                        <c:v>23.5341615504692</c:v>
                      </c:pt>
                      <c:pt idx="3593">
                        <c:v>23.540713377181401</c:v>
                      </c:pt>
                      <c:pt idx="3594">
                        <c:v>23.547265203893701</c:v>
                      </c:pt>
                      <c:pt idx="3595">
                        <c:v>23.553817030606002</c:v>
                      </c:pt>
                      <c:pt idx="3596">
                        <c:v>23.560368857318199</c:v>
                      </c:pt>
                      <c:pt idx="3597">
                        <c:v>23.566920684030499</c:v>
                      </c:pt>
                      <c:pt idx="3598">
                        <c:v>23.5734725107428</c:v>
                      </c:pt>
                      <c:pt idx="3599">
                        <c:v>23.5800243374551</c:v>
                      </c:pt>
                      <c:pt idx="3600">
                        <c:v>23.586576164167301</c:v>
                      </c:pt>
                      <c:pt idx="3601">
                        <c:v>23.593127990879601</c:v>
                      </c:pt>
                      <c:pt idx="3602">
                        <c:v>23.599679817591898</c:v>
                      </c:pt>
                      <c:pt idx="3603">
                        <c:v>23.606231644304099</c:v>
                      </c:pt>
                      <c:pt idx="3604">
                        <c:v>23.6127834710164</c:v>
                      </c:pt>
                      <c:pt idx="3605">
                        <c:v>23.6193352977287</c:v>
                      </c:pt>
                      <c:pt idx="3606">
                        <c:v>23.625887124440901</c:v>
                      </c:pt>
                      <c:pt idx="3607">
                        <c:v>23.632438951153201</c:v>
                      </c:pt>
                      <c:pt idx="3608">
                        <c:v>23.638990777865502</c:v>
                      </c:pt>
                      <c:pt idx="3609">
                        <c:v>23.645542604577699</c:v>
                      </c:pt>
                      <c:pt idx="3610">
                        <c:v>23.652094431289999</c:v>
                      </c:pt>
                      <c:pt idx="3611">
                        <c:v>23.6586462580023</c:v>
                      </c:pt>
                      <c:pt idx="3612">
                        <c:v>23.6651980847145</c:v>
                      </c:pt>
                      <c:pt idx="3613">
                        <c:v>23.671749911426801</c:v>
                      </c:pt>
                      <c:pt idx="3614">
                        <c:v>23.678301738139101</c:v>
                      </c:pt>
                      <c:pt idx="3615">
                        <c:v>23.684853564851402</c:v>
                      </c:pt>
                      <c:pt idx="3616">
                        <c:v>23.691405391563599</c:v>
                      </c:pt>
                      <c:pt idx="3617">
                        <c:v>23.697957218275899</c:v>
                      </c:pt>
                      <c:pt idx="3618">
                        <c:v>23.7045090449882</c:v>
                      </c:pt>
                      <c:pt idx="3619">
                        <c:v>23.711060871700401</c:v>
                      </c:pt>
                      <c:pt idx="3620">
                        <c:v>23.717612698412701</c:v>
                      </c:pt>
                      <c:pt idx="3621">
                        <c:v>23.724164525125001</c:v>
                      </c:pt>
                      <c:pt idx="3622">
                        <c:v>23.730716351837199</c:v>
                      </c:pt>
                      <c:pt idx="3623">
                        <c:v>23.737268178549499</c:v>
                      </c:pt>
                      <c:pt idx="3624">
                        <c:v>23.743820005261799</c:v>
                      </c:pt>
                      <c:pt idx="3625">
                        <c:v>23.750371831974</c:v>
                      </c:pt>
                      <c:pt idx="3626">
                        <c:v>23.756923658686301</c:v>
                      </c:pt>
                      <c:pt idx="3627">
                        <c:v>23.763475485398601</c:v>
                      </c:pt>
                      <c:pt idx="3628">
                        <c:v>23.770027312110798</c:v>
                      </c:pt>
                      <c:pt idx="3629">
                        <c:v>23.776579138823099</c:v>
                      </c:pt>
                      <c:pt idx="3630">
                        <c:v>23.783130965535399</c:v>
                      </c:pt>
                      <c:pt idx="3631">
                        <c:v>23.789682792247699</c:v>
                      </c:pt>
                      <c:pt idx="3632">
                        <c:v>23.7962346189599</c:v>
                      </c:pt>
                      <c:pt idx="3633">
                        <c:v>23.802786445672201</c:v>
                      </c:pt>
                      <c:pt idx="3634">
                        <c:v>23.809338272384501</c:v>
                      </c:pt>
                      <c:pt idx="3635">
                        <c:v>23.815890099096698</c:v>
                      </c:pt>
                      <c:pt idx="3636">
                        <c:v>23.822441925808999</c:v>
                      </c:pt>
                      <c:pt idx="3637">
                        <c:v>23.828993752521299</c:v>
                      </c:pt>
                      <c:pt idx="3638">
                        <c:v>23.8355455792335</c:v>
                      </c:pt>
                      <c:pt idx="3639">
                        <c:v>23.8420974059458</c:v>
                      </c:pt>
                      <c:pt idx="3640">
                        <c:v>23.848649232658101</c:v>
                      </c:pt>
                      <c:pt idx="3641">
                        <c:v>23.855201059370302</c:v>
                      </c:pt>
                      <c:pt idx="3642">
                        <c:v>23.861752886082598</c:v>
                      </c:pt>
                      <c:pt idx="3643">
                        <c:v>23.868304712794899</c:v>
                      </c:pt>
                      <c:pt idx="3644">
                        <c:v>23.8748565395071</c:v>
                      </c:pt>
                      <c:pt idx="3645">
                        <c:v>23.8814083662194</c:v>
                      </c:pt>
                      <c:pt idx="3646">
                        <c:v>23.8879601929317</c:v>
                      </c:pt>
                      <c:pt idx="3647">
                        <c:v>23.894512019644001</c:v>
                      </c:pt>
                      <c:pt idx="3648">
                        <c:v>23.901063846356202</c:v>
                      </c:pt>
                      <c:pt idx="3649">
                        <c:v>23.907615673068499</c:v>
                      </c:pt>
                      <c:pt idx="3650">
                        <c:v>23.914167499780799</c:v>
                      </c:pt>
                      <c:pt idx="3651">
                        <c:v>23.920719326493</c:v>
                      </c:pt>
                      <c:pt idx="3652">
                        <c:v>23.9272711532053</c:v>
                      </c:pt>
                      <c:pt idx="3653">
                        <c:v>23.933822979917601</c:v>
                      </c:pt>
                      <c:pt idx="3654">
                        <c:v>23.940374806629801</c:v>
                      </c:pt>
                      <c:pt idx="3655">
                        <c:v>23.946926633342098</c:v>
                      </c:pt>
                      <c:pt idx="3656">
                        <c:v>23.953478460054399</c:v>
                      </c:pt>
                      <c:pt idx="3657">
                        <c:v>23.9600302867666</c:v>
                      </c:pt>
                      <c:pt idx="3658">
                        <c:v>23.9665821134789</c:v>
                      </c:pt>
                      <c:pt idx="3659">
                        <c:v>23.9731339401912</c:v>
                      </c:pt>
                      <c:pt idx="3660">
                        <c:v>23.979685766903401</c:v>
                      </c:pt>
                      <c:pt idx="3661">
                        <c:v>23.986237593615702</c:v>
                      </c:pt>
                      <c:pt idx="3662">
                        <c:v>23.992789420327998</c:v>
                      </c:pt>
                      <c:pt idx="3663">
                        <c:v>23.999341247040199</c:v>
                      </c:pt>
                      <c:pt idx="3664">
                        <c:v>24.0058930737525</c:v>
                      </c:pt>
                      <c:pt idx="3665">
                        <c:v>24.0124449004648</c:v>
                      </c:pt>
                      <c:pt idx="3666">
                        <c:v>24.0189967271771</c:v>
                      </c:pt>
                      <c:pt idx="3667">
                        <c:v>24.025548553889301</c:v>
                      </c:pt>
                      <c:pt idx="3668">
                        <c:v>24.032100380601602</c:v>
                      </c:pt>
                      <c:pt idx="3669">
                        <c:v>24.038652207313898</c:v>
                      </c:pt>
                      <c:pt idx="3670">
                        <c:v>24.045204034026099</c:v>
                      </c:pt>
                      <c:pt idx="3671">
                        <c:v>24.0517558607384</c:v>
                      </c:pt>
                      <c:pt idx="3672">
                        <c:v>24.0583076874507</c:v>
                      </c:pt>
                      <c:pt idx="3673">
                        <c:v>24.064859514162901</c:v>
                      </c:pt>
                      <c:pt idx="3674">
                        <c:v>24.071411340875201</c:v>
                      </c:pt>
                      <c:pt idx="3675">
                        <c:v>24.077963167587502</c:v>
                      </c:pt>
                      <c:pt idx="3676">
                        <c:v>24.084514994299699</c:v>
                      </c:pt>
                      <c:pt idx="3677">
                        <c:v>24.091066821011999</c:v>
                      </c:pt>
                      <c:pt idx="3678">
                        <c:v>24.0976186477243</c:v>
                      </c:pt>
                      <c:pt idx="3679">
                        <c:v>24.1041704744366</c:v>
                      </c:pt>
                      <c:pt idx="3680">
                        <c:v>24.110722301148801</c:v>
                      </c:pt>
                      <c:pt idx="3681">
                        <c:v>24.117274127861101</c:v>
                      </c:pt>
                      <c:pt idx="3682">
                        <c:v>24.123825954573402</c:v>
                      </c:pt>
                      <c:pt idx="3683">
                        <c:v>24.130377781285599</c:v>
                      </c:pt>
                      <c:pt idx="3684">
                        <c:v>24.136929607997899</c:v>
                      </c:pt>
                      <c:pt idx="3685">
                        <c:v>24.1434814347102</c:v>
                      </c:pt>
                      <c:pt idx="3686">
                        <c:v>24.150033261422401</c:v>
                      </c:pt>
                      <c:pt idx="3687">
                        <c:v>24.156585088134701</c:v>
                      </c:pt>
                      <c:pt idx="3688">
                        <c:v>24.163136914847001</c:v>
                      </c:pt>
                      <c:pt idx="3689">
                        <c:v>24.169688741559199</c:v>
                      </c:pt>
                      <c:pt idx="3690">
                        <c:v>24.176240568271499</c:v>
                      </c:pt>
                      <c:pt idx="3691">
                        <c:v>24.1827923949838</c:v>
                      </c:pt>
                      <c:pt idx="3692">
                        <c:v>24.189344221696</c:v>
                      </c:pt>
                      <c:pt idx="3693">
                        <c:v>24.195896048408301</c:v>
                      </c:pt>
                      <c:pt idx="3694">
                        <c:v>24.202447875120601</c:v>
                      </c:pt>
                      <c:pt idx="3695">
                        <c:v>24.208999701832902</c:v>
                      </c:pt>
                      <c:pt idx="3696">
                        <c:v>24.215551528545099</c:v>
                      </c:pt>
                      <c:pt idx="3697">
                        <c:v>24.222103355257399</c:v>
                      </c:pt>
                      <c:pt idx="3698">
                        <c:v>24.2286551819697</c:v>
                      </c:pt>
                      <c:pt idx="3699">
                        <c:v>24.2352070086819</c:v>
                      </c:pt>
                      <c:pt idx="3700">
                        <c:v>24.241758835394201</c:v>
                      </c:pt>
                      <c:pt idx="3701">
                        <c:v>24.248310662106501</c:v>
                      </c:pt>
                      <c:pt idx="3702">
                        <c:v>24.254862488818699</c:v>
                      </c:pt>
                      <c:pt idx="3703">
                        <c:v>24.261414315530999</c:v>
                      </c:pt>
                      <c:pt idx="3704">
                        <c:v>24.267966142243299</c:v>
                      </c:pt>
                      <c:pt idx="3705">
                        <c:v>24.2745179689555</c:v>
                      </c:pt>
                      <c:pt idx="3706">
                        <c:v>24.281069795667801</c:v>
                      </c:pt>
                      <c:pt idx="3707">
                        <c:v>24.287621622380101</c:v>
                      </c:pt>
                      <c:pt idx="3708">
                        <c:v>24.294173449092298</c:v>
                      </c:pt>
                      <c:pt idx="3709">
                        <c:v>24.300725275804599</c:v>
                      </c:pt>
                      <c:pt idx="3710">
                        <c:v>24.307277102516899</c:v>
                      </c:pt>
                      <c:pt idx="3711">
                        <c:v>24.3138289292291</c:v>
                      </c:pt>
                      <c:pt idx="3712">
                        <c:v>24.3203807559414</c:v>
                      </c:pt>
                      <c:pt idx="3713">
                        <c:v>24.326932582653701</c:v>
                      </c:pt>
                      <c:pt idx="3714">
                        <c:v>24.333484409366001</c:v>
                      </c:pt>
                      <c:pt idx="3715">
                        <c:v>24.340036236078198</c:v>
                      </c:pt>
                      <c:pt idx="3716">
                        <c:v>24.346588062790499</c:v>
                      </c:pt>
                      <c:pt idx="3717">
                        <c:v>24.353139889502799</c:v>
                      </c:pt>
                      <c:pt idx="3718">
                        <c:v>24.359691716215</c:v>
                      </c:pt>
                      <c:pt idx="3719">
                        <c:v>24.3662435429273</c:v>
                      </c:pt>
                      <c:pt idx="3720">
                        <c:v>24.372795369639601</c:v>
                      </c:pt>
                      <c:pt idx="3721">
                        <c:v>24.379347196351802</c:v>
                      </c:pt>
                      <c:pt idx="3722">
                        <c:v>24.385899023064098</c:v>
                      </c:pt>
                      <c:pt idx="3723">
                        <c:v>24.392450849776399</c:v>
                      </c:pt>
                      <c:pt idx="3724">
                        <c:v>24.3990026764886</c:v>
                      </c:pt>
                      <c:pt idx="3725">
                        <c:v>24.4055545032009</c:v>
                      </c:pt>
                      <c:pt idx="3726">
                        <c:v>24.4121063299132</c:v>
                      </c:pt>
                      <c:pt idx="3727">
                        <c:v>24.418658156625401</c:v>
                      </c:pt>
                      <c:pt idx="3728">
                        <c:v>24.425209983337702</c:v>
                      </c:pt>
                      <c:pt idx="3729">
                        <c:v>24.431761810049998</c:v>
                      </c:pt>
                      <c:pt idx="3730">
                        <c:v>24.438313636762299</c:v>
                      </c:pt>
                      <c:pt idx="3731">
                        <c:v>24.4448654634745</c:v>
                      </c:pt>
                      <c:pt idx="3732">
                        <c:v>24.4514172901868</c:v>
                      </c:pt>
                      <c:pt idx="3733">
                        <c:v>24.4579691168991</c:v>
                      </c:pt>
                      <c:pt idx="3734">
                        <c:v>24.464520943611301</c:v>
                      </c:pt>
                      <c:pt idx="3735">
                        <c:v>24.471072770323602</c:v>
                      </c:pt>
                      <c:pt idx="3736">
                        <c:v>24.477624597035899</c:v>
                      </c:pt>
                      <c:pt idx="3737">
                        <c:v>24.484176423748099</c:v>
                      </c:pt>
                      <c:pt idx="3738">
                        <c:v>24.4907282504604</c:v>
                      </c:pt>
                      <c:pt idx="3739">
                        <c:v>24.4972800771727</c:v>
                      </c:pt>
                      <c:pt idx="3740">
                        <c:v>24.503831903884901</c:v>
                      </c:pt>
                      <c:pt idx="3741">
                        <c:v>24.510383730597201</c:v>
                      </c:pt>
                      <c:pt idx="3742">
                        <c:v>24.516935557309498</c:v>
                      </c:pt>
                      <c:pt idx="3743">
                        <c:v>24.523487384021799</c:v>
                      </c:pt>
                      <c:pt idx="3744">
                        <c:v>24.530039210734</c:v>
                      </c:pt>
                      <c:pt idx="3745">
                        <c:v>24.5365910374463</c:v>
                      </c:pt>
                      <c:pt idx="3746">
                        <c:v>24.5431428641586</c:v>
                      </c:pt>
                      <c:pt idx="3747">
                        <c:v>24.549694690870801</c:v>
                      </c:pt>
                      <c:pt idx="3748">
                        <c:v>24.556246517583102</c:v>
                      </c:pt>
                      <c:pt idx="3749">
                        <c:v>24.562798344295398</c:v>
                      </c:pt>
                      <c:pt idx="3750">
                        <c:v>24.569350171007599</c:v>
                      </c:pt>
                      <c:pt idx="3751">
                        <c:v>24.5759019977199</c:v>
                      </c:pt>
                      <c:pt idx="3752">
                        <c:v>24.5824538244322</c:v>
                      </c:pt>
                      <c:pt idx="3753">
                        <c:v>24.589005651144401</c:v>
                      </c:pt>
                      <c:pt idx="3754">
                        <c:v>24.595557477856701</c:v>
                      </c:pt>
                      <c:pt idx="3755">
                        <c:v>24.602109304569002</c:v>
                      </c:pt>
                      <c:pt idx="3756">
                        <c:v>24.608661131281199</c:v>
                      </c:pt>
                      <c:pt idx="3757">
                        <c:v>24.615212957993499</c:v>
                      </c:pt>
                      <c:pt idx="3758">
                        <c:v>24.6217647847058</c:v>
                      </c:pt>
                      <c:pt idx="3759">
                        <c:v>24.628316611418001</c:v>
                      </c:pt>
                      <c:pt idx="3760">
                        <c:v>24.634868438130301</c:v>
                      </c:pt>
                      <c:pt idx="3761">
                        <c:v>24.641420264842601</c:v>
                      </c:pt>
                      <c:pt idx="3762">
                        <c:v>24.647972091554902</c:v>
                      </c:pt>
                      <c:pt idx="3763">
                        <c:v>24.654523918267099</c:v>
                      </c:pt>
                      <c:pt idx="3764">
                        <c:v>24.661075744979399</c:v>
                      </c:pt>
                      <c:pt idx="3765">
                        <c:v>24.6676275716917</c:v>
                      </c:pt>
                      <c:pt idx="3766">
                        <c:v>24.674179398403901</c:v>
                      </c:pt>
                      <c:pt idx="3767">
                        <c:v>24.680731225116201</c:v>
                      </c:pt>
                      <c:pt idx="3768">
                        <c:v>24.687283051828501</c:v>
                      </c:pt>
                      <c:pt idx="3769">
                        <c:v>24.693834878540699</c:v>
                      </c:pt>
                      <c:pt idx="3770">
                        <c:v>24.700386705252999</c:v>
                      </c:pt>
                      <c:pt idx="3771">
                        <c:v>24.706938531965299</c:v>
                      </c:pt>
                      <c:pt idx="3772">
                        <c:v>24.7134903586775</c:v>
                      </c:pt>
                      <c:pt idx="3773">
                        <c:v>24.720042185389801</c:v>
                      </c:pt>
                      <c:pt idx="3774">
                        <c:v>24.726594012102101</c:v>
                      </c:pt>
                      <c:pt idx="3775">
                        <c:v>24.733145838814298</c:v>
                      </c:pt>
                      <c:pt idx="3776">
                        <c:v>24.739697665526599</c:v>
                      </c:pt>
                      <c:pt idx="3777">
                        <c:v>24.746249492238899</c:v>
                      </c:pt>
                      <c:pt idx="3778">
                        <c:v>24.7528013189512</c:v>
                      </c:pt>
                      <c:pt idx="3779">
                        <c:v>24.7593531456634</c:v>
                      </c:pt>
                      <c:pt idx="3780">
                        <c:v>24.765904972375701</c:v>
                      </c:pt>
                      <c:pt idx="3781">
                        <c:v>24.772456799088001</c:v>
                      </c:pt>
                      <c:pt idx="3782">
                        <c:v>24.779008625800198</c:v>
                      </c:pt>
                      <c:pt idx="3783">
                        <c:v>24.785560452512499</c:v>
                      </c:pt>
                      <c:pt idx="3784">
                        <c:v>24.792112279224799</c:v>
                      </c:pt>
                      <c:pt idx="3785">
                        <c:v>24.798664105937</c:v>
                      </c:pt>
                      <c:pt idx="3786">
                        <c:v>24.8052159326493</c:v>
                      </c:pt>
                      <c:pt idx="3787">
                        <c:v>24.811767759361601</c:v>
                      </c:pt>
                      <c:pt idx="3788">
                        <c:v>24.818319586073802</c:v>
                      </c:pt>
                      <c:pt idx="3789">
                        <c:v>24.824871412786099</c:v>
                      </c:pt>
                      <c:pt idx="3790">
                        <c:v>24.831423239498399</c:v>
                      </c:pt>
                      <c:pt idx="3791">
                        <c:v>24.8379750662106</c:v>
                      </c:pt>
                      <c:pt idx="3792">
                        <c:v>24.8445268929229</c:v>
                      </c:pt>
                      <c:pt idx="3793">
                        <c:v>24.851078719635201</c:v>
                      </c:pt>
                      <c:pt idx="3794">
                        <c:v>24.857630546347401</c:v>
                      </c:pt>
                      <c:pt idx="3795">
                        <c:v>24.864182373059698</c:v>
                      </c:pt>
                      <c:pt idx="3796">
                        <c:v>24.870734199771999</c:v>
                      </c:pt>
                      <c:pt idx="3797">
                        <c:v>24.877286026484299</c:v>
                      </c:pt>
                      <c:pt idx="3798">
                        <c:v>24.8838378531965</c:v>
                      </c:pt>
                      <c:pt idx="3799">
                        <c:v>24.8903896799088</c:v>
                      </c:pt>
                      <c:pt idx="3800">
                        <c:v>24.896941506621101</c:v>
                      </c:pt>
                      <c:pt idx="3801">
                        <c:v>24.903493333333302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increase'!$E$2:$E$6105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6.1155857083905897E-4</c:v>
                      </c:pt>
                      <c:pt idx="1">
                        <c:v>6.7231108221218301E-4</c:v>
                      </c:pt>
                      <c:pt idx="2">
                        <c:v>7.3894131626980203E-4</c:v>
                      </c:pt>
                      <c:pt idx="3">
                        <c:v>8.1250069171937803E-4</c:v>
                      </c:pt>
                      <c:pt idx="4">
                        <c:v>8.9412644915450197E-4</c:v>
                      </c:pt>
                      <c:pt idx="5">
                        <c:v>9.8499487440548692E-4</c:v>
                      </c:pt>
                      <c:pt idx="6">
                        <c:v>1.0862633661335201E-3</c:v>
                      </c:pt>
                      <c:pt idx="7">
                        <c:v>1.1990029634545399E-3</c:v>
                      </c:pt>
                      <c:pt idx="8">
                        <c:v>1.3241245789450699E-3</c:v>
                      </c:pt>
                      <c:pt idx="9">
                        <c:v>1.4623036488032701E-3</c:v>
                      </c:pt>
                      <c:pt idx="10">
                        <c:v>1.6139083875959001E-3</c:v>
                      </c:pt>
                      <c:pt idx="11">
                        <c:v>1.77893737095278E-3</c:v>
                      </c:pt>
                      <c:pt idx="12">
                        <c:v>1.9569719735433402E-3</c:v>
                      </c:pt>
                      <c:pt idx="13">
                        <c:v>2.14714830929891E-3</c:v>
                      </c:pt>
                      <c:pt idx="14">
                        <c:v>2.34815187875222E-3</c:v>
                      </c:pt>
                      <c:pt idx="15">
                        <c:v>2.5582368525340301E-3</c:v>
                      </c:pt>
                      <c:pt idx="16">
                        <c:v>2.77527017044721E-3</c:v>
                      </c:pt>
                      <c:pt idx="17">
                        <c:v>2.9967980135147099E-3</c:v>
                      </c:pt>
                      <c:pt idx="18">
                        <c:v>3.2201305090439002E-3</c:v>
                      </c:pt>
                      <c:pt idx="19">
                        <c:v>3.4424393679832301E-3</c:v>
                      </c:pt>
                      <c:pt idx="20">
                        <c:v>3.6608617070484398E-3</c:v>
                      </c:pt>
                      <c:pt idx="21">
                        <c:v>3.8726029714401498E-3</c:v>
                      </c:pt>
                      <c:pt idx="22">
                        <c:v>4.0750327550757399E-3</c:v>
                      </c:pt>
                      <c:pt idx="23">
                        <c:v>4.2657682796941702E-3</c:v>
                      </c:pt>
                      <c:pt idx="24">
                        <c:v>4.4427411246088597E-3</c:v>
                      </c:pt>
                      <c:pt idx="25">
                        <c:v>4.6042447840046298E-3</c:v>
                      </c:pt>
                      <c:pt idx="26">
                        <c:v>4.7489624992291604E-3</c:v>
                      </c:pt>
                      <c:pt idx="27">
                        <c:v>4.8759762226270598E-3</c:v>
                      </c:pt>
                      <c:pt idx="28">
                        <c:v>4.9847585012522304E-3</c:v>
                      </c:pt>
                      <c:pt idx="29">
                        <c:v>5.0751497320140702E-3</c:v>
                      </c:pt>
                      <c:pt idx="30">
                        <c:v>5.1473241486241997E-3</c:v>
                      </c:pt>
                      <c:pt idx="31">
                        <c:v>5.2017478857216502E-3</c:v>
                      </c:pt>
                      <c:pt idx="32">
                        <c:v>5.2391329096369201E-3</c:v>
                      </c:pt>
                      <c:pt idx="33">
                        <c:v>5.2603893923103698E-3</c:v>
                      </c:pt>
                      <c:pt idx="34">
                        <c:v>5.2665791095050903E-3</c:v>
                      </c:pt>
                      <c:pt idx="35">
                        <c:v>5.2588718101126402E-3</c:v>
                      </c:pt>
                      <c:pt idx="36">
                        <c:v>5.2385054638597901E-3</c:v>
                      </c:pt>
                      <c:pt idx="37">
                        <c:v>5.2067515338061199E-3</c:v>
                      </c:pt>
                      <c:pt idx="38">
                        <c:v>5.1648853848445904E-3</c:v>
                      </c:pt>
                      <c:pt idx="39">
                        <c:v>5.11416150695363E-3</c:v>
                      </c:pt>
                      <c:pt idx="40">
                        <c:v>5.05579353915019E-3</c:v>
                      </c:pt>
                      <c:pt idx="41">
                        <c:v>4.9909387210101902E-3</c:v>
                      </c:pt>
                      <c:pt idx="42">
                        <c:v>4.9206857323526101E-3</c:v>
                      </c:pt>
                      <c:pt idx="43">
                        <c:v>4.8460457177053303E-3</c:v>
                      </c:pt>
                      <c:pt idx="44">
                        <c:v>4.7679463526467099E-3</c:v>
                      </c:pt>
                      <c:pt idx="45">
                        <c:v>4.6872280834571404E-3</c:v>
                      </c:pt>
                      <c:pt idx="46">
                        <c:v>4.6046429103934403E-3</c:v>
                      </c:pt>
                      <c:pt idx="47">
                        <c:v>4.5208555106180199E-3</c:v>
                      </c:pt>
                      <c:pt idx="48">
                        <c:v>4.4364457161330199E-3</c:v>
                      </c:pt>
                      <c:pt idx="49">
                        <c:v>4.3519125572166004E-3</c:v>
                      </c:pt>
                      <c:pt idx="50">
                        <c:v>4.2676802075397296E-3</c:v>
                      </c:pt>
                      <c:pt idx="51">
                        <c:v>4.1841051044726497E-3</c:v>
                      </c:pt>
                      <c:pt idx="52">
                        <c:v>4.1014840286651803E-3</c:v>
                      </c:pt>
                      <c:pt idx="53">
                        <c:v>4.0200624807512396E-3</c:v>
                      </c:pt>
                      <c:pt idx="54">
                        <c:v>3.9400425910863304E-3</c:v>
                      </c:pt>
                      <c:pt idx="55">
                        <c:v>3.86159076012348E-3</c:v>
                      </c:pt>
                      <c:pt idx="56">
                        <c:v>3.7848443203982798E-3</c:v>
                      </c:pt>
                      <c:pt idx="57">
                        <c:v>3.7099167494722002E-3</c:v>
                      </c:pt>
                      <c:pt idx="58">
                        <c:v>3.6369011931882298E-3</c:v>
                      </c:pt>
                      <c:pt idx="59">
                        <c:v>3.5658723040037999E-3</c:v>
                      </c:pt>
                      <c:pt idx="60">
                        <c:v>3.4968865059670502E-3</c:v>
                      </c:pt>
                      <c:pt idx="61">
                        <c:v>3.4299811976262898E-3</c:v>
                      </c:pt>
                      <c:pt idx="62">
                        <c:v>3.3651732549041902E-3</c:v>
                      </c:pt>
                      <c:pt idx="63">
                        <c:v>3.3024569107234099E-3</c:v>
                      </c:pt>
                      <c:pt idx="64">
                        <c:v>3.2418022851484801E-3</c:v>
                      </c:pt>
                      <c:pt idx="65">
                        <c:v>3.1831551771409001E-3</c:v>
                      </c:pt>
                      <c:pt idx="66">
                        <c:v>3.1264383132214701E-3</c:v>
                      </c:pt>
                      <c:pt idx="67">
                        <c:v>3.07155438832585E-3</c:v>
                      </c:pt>
                      <c:pt idx="68">
                        <c:v>3.0183908270678202E-3</c:v>
                      </c:pt>
                      <c:pt idx="69">
                        <c:v>2.96682600516399E-3</c:v>
                      </c:pt>
                      <c:pt idx="70">
                        <c:v>2.91673645623857E-3</c:v>
                      </c:pt>
                      <c:pt idx="71">
                        <c:v>2.8680044711406798E-3</c:v>
                      </c:pt>
                      <c:pt idx="72">
                        <c:v>2.8205253379144399E-3</c:v>
                      </c:pt>
                      <c:pt idx="73">
                        <c:v>2.7742135591174201E-3</c:v>
                      </c:pt>
                      <c:pt idx="74">
                        <c:v>2.72900746675107E-3</c:v>
                      </c:pt>
                      <c:pt idx="75">
                        <c:v>2.68487182224317E-3</c:v>
                      </c:pt>
                      <c:pt idx="76">
                        <c:v>2.6417981940522902E-3</c:v>
                      </c:pt>
                      <c:pt idx="77">
                        <c:v>2.59980319570512E-3</c:v>
                      </c:pt>
                      <c:pt idx="78">
                        <c:v>2.55892493091029E-3</c:v>
                      </c:pt>
                      <c:pt idx="79">
                        <c:v>2.5192178942195801E-3</c:v>
                      </c:pt>
                      <c:pt idx="80">
                        <c:v>2.48074654847894E-3</c:v>
                      </c:pt>
                      <c:pt idx="81">
                        <c:v>2.4435786084353798E-3</c:v>
                      </c:pt>
                      <c:pt idx="82">
                        <c:v>2.40777882247642E-3</c:v>
                      </c:pt>
                      <c:pt idx="83">
                        <c:v>2.3734034673970898E-3</c:v>
                      </c:pt>
                      <c:pt idx="84">
                        <c:v>2.34049600376932E-3</c:v>
                      </c:pt>
                      <c:pt idx="85">
                        <c:v>2.3090840759442E-3</c:v>
                      </c:pt>
                      <c:pt idx="86">
                        <c:v>2.2791778730512401E-3</c:v>
                      </c:pt>
                      <c:pt idx="87">
                        <c:v>2.2507697840237501E-3</c:v>
                      </c:pt>
                      <c:pt idx="88">
                        <c:v>2.2238351429133101E-3</c:v>
                      </c:pt>
                      <c:pt idx="89">
                        <c:v>2.1983337477900302E-3</c:v>
                      </c:pt>
                      <c:pt idx="90">
                        <c:v>2.1742118480967002E-3</c:v>
                      </c:pt>
                      <c:pt idx="91">
                        <c:v>2.1514043220389099E-3</c:v>
                      </c:pt>
                      <c:pt idx="92">
                        <c:v>2.1298368273896702E-3</c:v>
                      </c:pt>
                      <c:pt idx="93">
                        <c:v>2.1094276566168899E-3</c:v>
                      </c:pt>
                      <c:pt idx="94">
                        <c:v>2.09008920551681E-3</c:v>
                      </c:pt>
                      <c:pt idx="95">
                        <c:v>2.0717289668423602E-3</c:v>
                      </c:pt>
                      <c:pt idx="96">
                        <c:v>2.0542499965901001E-3</c:v>
                      </c:pt>
                      <c:pt idx="97">
                        <c:v>2.0375509923307102E-3</c:v>
                      </c:pt>
                      <c:pt idx="98">
                        <c:v>2.02152611273578E-3</c:v>
                      </c:pt>
                      <c:pt idx="99">
                        <c:v>2.0060646260264998E-3</c:v>
                      </c:pt>
                      <c:pt idx="100">
                        <c:v>1.9910505868596701E-3</c:v>
                      </c:pt>
                      <c:pt idx="101">
                        <c:v>1.9763627411932298E-3</c:v>
                      </c:pt>
                      <c:pt idx="102">
                        <c:v>1.9618748589605899E-3</c:v>
                      </c:pt>
                      <c:pt idx="103">
                        <c:v>1.9474566872825401E-3</c:v>
                      </c:pt>
                      <c:pt idx="104">
                        <c:v>1.9329756763945801E-3</c:v>
                      </c:pt>
                      <c:pt idx="105">
                        <c:v>1.91829956446558E-3</c:v>
                      </c:pt>
                      <c:pt idx="106">
                        <c:v>1.9032998016125699E-3</c:v>
                      </c:pt>
                      <c:pt idx="107">
                        <c:v>1.8878175294764401E-3</c:v>
                      </c:pt>
                      <c:pt idx="108">
                        <c:v>1.8717854771066499E-3</c:v>
                      </c:pt>
                      <c:pt idx="109">
                        <c:v>1.85511430830378E-3</c:v>
                      </c:pt>
                      <c:pt idx="110">
                        <c:v>1.8377403653632501E-3</c:v>
                      </c:pt>
                      <c:pt idx="111">
                        <c:v>1.8196206315418901E-3</c:v>
                      </c:pt>
                      <c:pt idx="112">
                        <c:v>1.8007377749481299E-3</c:v>
                      </c:pt>
                      <c:pt idx="113">
                        <c:v>1.78110939878471E-3</c:v>
                      </c:pt>
                      <c:pt idx="114">
                        <c:v>1.7607848134645E-3</c:v>
                      </c:pt>
                      <c:pt idx="115">
                        <c:v>1.73984460403292E-3</c:v>
                      </c:pt>
                      <c:pt idx="116">
                        <c:v>1.7183921050735801E-3</c:v>
                      </c:pt>
                      <c:pt idx="117">
                        <c:v>1.69655189602902E-3</c:v>
                      </c:pt>
                      <c:pt idx="118">
                        <c:v>1.67447132732633E-3</c:v>
                      </c:pt>
                      <c:pt idx="119">
                        <c:v>1.65230703182983E-3</c:v>
                      </c:pt>
                      <c:pt idx="120">
                        <c:v>1.6302140027631799E-3</c:v>
                      </c:pt>
                      <c:pt idx="121">
                        <c:v>1.6083441176787199E-3</c:v>
                      </c:pt>
                      <c:pt idx="122">
                        <c:v>1.5868386121195299E-3</c:v>
                      </c:pt>
                      <c:pt idx="123">
                        <c:v>1.5658243097355501E-3</c:v>
                      </c:pt>
                      <c:pt idx="124">
                        <c:v>1.5454105281184299E-3</c:v>
                      </c:pt>
                      <c:pt idx="125">
                        <c:v>1.5256868852361199E-3</c:v>
                      </c:pt>
                      <c:pt idx="126">
                        <c:v>1.5067180850257701E-3</c:v>
                      </c:pt>
                      <c:pt idx="127">
                        <c:v>1.4885439541931899E-3</c:v>
                      </c:pt>
                      <c:pt idx="128">
                        <c:v>1.4711889124045001E-3</c:v>
                      </c:pt>
                      <c:pt idx="129">
                        <c:v>1.4546632907416601E-3</c:v>
                      </c:pt>
                      <c:pt idx="130">
                        <c:v>1.43896412594848E-3</c:v>
                      </c:pt>
                      <c:pt idx="131">
                        <c:v>1.4240838714327101E-3</c:v>
                      </c:pt>
                      <c:pt idx="132">
                        <c:v>1.4100112013385501E-3</c:v>
                      </c:pt>
                      <c:pt idx="133">
                        <c:v>1.39672706686331E-3</c:v>
                      </c:pt>
                      <c:pt idx="134">
                        <c:v>1.38420592377234E-3</c:v>
                      </c:pt>
                      <c:pt idx="135">
                        <c:v>1.3724214418752E-3</c:v>
                      </c:pt>
                      <c:pt idx="136">
                        <c:v>1.36134118449221E-3</c:v>
                      </c:pt>
                      <c:pt idx="137">
                        <c:v>1.3509258755570199E-3</c:v>
                      </c:pt>
                      <c:pt idx="138">
                        <c:v>1.34113318537864E-3</c:v>
                      </c:pt>
                      <c:pt idx="139">
                        <c:v>1.3319210404423101E-3</c:v>
                      </c:pt>
                      <c:pt idx="140">
                        <c:v>1.32325000090331E-3</c:v>
                      </c:pt>
                      <c:pt idx="141">
                        <c:v>1.3150771076984101E-3</c:v>
                      </c:pt>
                      <c:pt idx="142">
                        <c:v>1.3073604173809599E-3</c:v>
                      </c:pt>
                      <c:pt idx="143">
                        <c:v>1.3000529929576999E-3</c:v>
                      </c:pt>
                      <c:pt idx="144">
                        <c:v>1.29311424870469E-3</c:v>
                      </c:pt>
                      <c:pt idx="145">
                        <c:v>1.28650445511864E-3</c:v>
                      </c:pt>
                      <c:pt idx="146">
                        <c:v>1.2801856552040101E-3</c:v>
                      </c:pt>
                      <c:pt idx="147">
                        <c:v>1.27412792714201E-3</c:v>
                      </c:pt>
                      <c:pt idx="148">
                        <c:v>1.26830107720486E-3</c:v>
                      </c:pt>
                      <c:pt idx="149">
                        <c:v>1.2626825330408001E-3</c:v>
                      </c:pt>
                      <c:pt idx="150">
                        <c:v>1.2572573889073999E-3</c:v>
                      </c:pt>
                      <c:pt idx="151">
                        <c:v>1.2520134001326099E-3</c:v>
                      </c:pt>
                      <c:pt idx="152">
                        <c:v>1.24694359089242E-3</c:v>
                      </c:pt>
                      <c:pt idx="153">
                        <c:v>1.2420511051356401E-3</c:v>
                      </c:pt>
                      <c:pt idx="154">
                        <c:v>1.23733940159179E-3</c:v>
                      </c:pt>
                      <c:pt idx="155">
                        <c:v>1.2328115531287499E-3</c:v>
                      </c:pt>
                      <c:pt idx="156">
                        <c:v>1.2284789809026101E-3</c:v>
                      </c:pt>
                      <c:pt idx="157">
                        <c:v>1.22434811611743E-3</c:v>
                      </c:pt>
                      <c:pt idx="158">
                        <c:v>1.2204273692329999E-3</c:v>
                      </c:pt>
                      <c:pt idx="159">
                        <c:v>1.2167322551418201E-3</c:v>
                      </c:pt>
                      <c:pt idx="160">
                        <c:v>1.2132708619166301E-3</c:v>
                      </c:pt>
                      <c:pt idx="161">
                        <c:v>1.21004404582151E-3</c:v>
                      </c:pt>
                      <c:pt idx="162">
                        <c:v>1.207057648157E-3</c:v>
                      </c:pt>
                      <c:pt idx="163">
                        <c:v>1.2043140148770099E-3</c:v>
                      </c:pt>
                      <c:pt idx="164">
                        <c:v>1.2018141623192299E-3</c:v>
                      </c:pt>
                      <c:pt idx="165">
                        <c:v>1.1995584273507701E-3</c:v>
                      </c:pt>
                      <c:pt idx="166">
                        <c:v>1.19753598671521E-3</c:v>
                      </c:pt>
                      <c:pt idx="167">
                        <c:v>1.19573789989234E-3</c:v>
                      </c:pt>
                      <c:pt idx="168">
                        <c:v>1.1941535736294301E-3</c:v>
                      </c:pt>
                      <c:pt idx="169">
                        <c:v>1.19276971772442E-3</c:v>
                      </c:pt>
                      <c:pt idx="170">
                        <c:v>1.19156954438745E-3</c:v>
                      </c:pt>
                      <c:pt idx="171">
                        <c:v>1.1905343807579699E-3</c:v>
                      </c:pt>
                      <c:pt idx="172">
                        <c:v>1.1896426532615001E-3</c:v>
                      </c:pt>
                      <c:pt idx="173">
                        <c:v>1.1888716720280801E-3</c:v>
                      </c:pt>
                      <c:pt idx="174">
                        <c:v>1.1882014005014699E-3</c:v>
                      </c:pt>
                      <c:pt idx="175">
                        <c:v>1.1876020432588701E-3</c:v>
                      </c:pt>
                      <c:pt idx="176">
                        <c:v>1.18704415440348E-3</c:v>
                      </c:pt>
                      <c:pt idx="177">
                        <c:v>1.1865022123047301E-3</c:v>
                      </c:pt>
                      <c:pt idx="178">
                        <c:v>1.18595086637065E-3</c:v>
                      </c:pt>
                      <c:pt idx="179">
                        <c:v>1.1853681699116E-3</c:v>
                      </c:pt>
                      <c:pt idx="180">
                        <c:v>1.18473521470542E-3</c:v>
                      </c:pt>
                      <c:pt idx="181">
                        <c:v>1.18403675802099E-3</c:v>
                      </c:pt>
                      <c:pt idx="182">
                        <c:v>1.18326087041176E-3</c:v>
                      </c:pt>
                      <c:pt idx="183">
                        <c:v>1.18239981316414E-3</c:v>
                      </c:pt>
                      <c:pt idx="184">
                        <c:v>1.18144867207128E-3</c:v>
                      </c:pt>
                      <c:pt idx="185">
                        <c:v>1.1804051946207701E-3</c:v>
                      </c:pt>
                      <c:pt idx="186">
                        <c:v>1.17926922243714E-3</c:v>
                      </c:pt>
                      <c:pt idx="187">
                        <c:v>1.17804222634957E-3</c:v>
                      </c:pt>
                      <c:pt idx="188">
                        <c:v>1.17672654526362E-3</c:v>
                      </c:pt>
                      <c:pt idx="189">
                        <c:v>1.17532518849836E-3</c:v>
                      </c:pt>
                      <c:pt idx="190">
                        <c:v>1.17384310307058E-3</c:v>
                      </c:pt>
                      <c:pt idx="191">
                        <c:v>1.17228730029286E-3</c:v>
                      </c:pt>
                      <c:pt idx="192">
                        <c:v>1.17065928052115E-3</c:v>
                      </c:pt>
                      <c:pt idx="193">
                        <c:v>1.1689595651046901E-3</c:v>
                      </c:pt>
                      <c:pt idx="194">
                        <c:v>1.1671936443661201E-3</c:v>
                      </c:pt>
                      <c:pt idx="195">
                        <c:v>1.16536706742504E-3</c:v>
                      </c:pt>
                      <c:pt idx="196">
                        <c:v>1.16348721412963E-3</c:v>
                      </c:pt>
                      <c:pt idx="197">
                        <c:v>1.1615632826212101E-3</c:v>
                      </c:pt>
                      <c:pt idx="198">
                        <c:v>1.15960554613374E-3</c:v>
                      </c:pt>
                      <c:pt idx="199">
                        <c:v>1.1576253774275599E-3</c:v>
                      </c:pt>
                      <c:pt idx="200">
                        <c:v>1.15563510450125E-3</c:v>
                      </c:pt>
                      <c:pt idx="201">
                        <c:v>1.15364660859758E-3</c:v>
                      </c:pt>
                      <c:pt idx="202">
                        <c:v>1.1516707077832099E-3</c:v>
                      </c:pt>
                      <c:pt idx="203">
                        <c:v>1.1497162131251599E-3</c:v>
                      </c:pt>
                      <c:pt idx="204">
                        <c:v>1.14779067729831E-3</c:v>
                      </c:pt>
                      <c:pt idx="205">
                        <c:v>1.14589860149033E-3</c:v>
                      </c:pt>
                      <c:pt idx="206">
                        <c:v>1.1440418930904301E-3</c:v>
                      </c:pt>
                      <c:pt idx="207">
                        <c:v>1.14222005081741E-3</c:v>
                      </c:pt>
                      <c:pt idx="208">
                        <c:v>1.1404290789616201E-3</c:v>
                      </c:pt>
                      <c:pt idx="209">
                        <c:v>1.1386628176831299E-3</c:v>
                      </c:pt>
                      <c:pt idx="210">
                        <c:v>1.1369142719496999E-3</c:v>
                      </c:pt>
                      <c:pt idx="211">
                        <c:v>1.1351749517280599E-3</c:v>
                      </c:pt>
                      <c:pt idx="212">
                        <c:v>1.13343558069152E-3</c:v>
                      </c:pt>
                      <c:pt idx="213">
                        <c:v>1.13168640540217E-3</c:v>
                      </c:pt>
                      <c:pt idx="214">
                        <c:v>1.1299172129789401E-3</c:v>
                      </c:pt>
                      <c:pt idx="215">
                        <c:v>1.12811741470519E-3</c:v>
                      </c:pt>
                      <c:pt idx="216">
                        <c:v>1.1262759083450001E-3</c:v>
                      </c:pt>
                      <c:pt idx="217">
                        <c:v>1.1243811653103199E-3</c:v>
                      </c:pt>
                      <c:pt idx="218">
                        <c:v>1.1224206947893099E-3</c:v>
                      </c:pt>
                      <c:pt idx="219">
                        <c:v>1.12038133687768E-3</c:v>
                      </c:pt>
                      <c:pt idx="220">
                        <c:v>1.11824995918869E-3</c:v>
                      </c:pt>
                      <c:pt idx="221">
                        <c:v>1.1160119743403099E-3</c:v>
                      </c:pt>
                      <c:pt idx="222">
                        <c:v>1.1136544055007E-3</c:v>
                      </c:pt>
                      <c:pt idx="223">
                        <c:v>1.1111654292050299E-3</c:v>
                      </c:pt>
                      <c:pt idx="224">
                        <c:v>1.1085355143015401E-3</c:v>
                      </c:pt>
                      <c:pt idx="225">
                        <c:v>1.1057579623807599E-3</c:v>
                      </c:pt>
                      <c:pt idx="226">
                        <c:v>1.10283077528964E-3</c:v>
                      </c:pt>
                      <c:pt idx="227">
                        <c:v>1.0997569774300301E-3</c:v>
                      </c:pt>
                      <c:pt idx="228">
                        <c:v>1.09654440815566E-3</c:v>
                      </c:pt>
                      <c:pt idx="229">
                        <c:v>1.0932070234977299E-3</c:v>
                      </c:pt>
                      <c:pt idx="230">
                        <c:v>1.0897682794707201E-3</c:v>
                      </c:pt>
                      <c:pt idx="231">
                        <c:v>1.08625023479825E-3</c:v>
                      </c:pt>
                      <c:pt idx="232">
                        <c:v>1.0826743440839001E-3</c:v>
                      </c:pt>
                      <c:pt idx="233">
                        <c:v>1.07906863347266E-3</c:v>
                      </c:pt>
                      <c:pt idx="234">
                        <c:v>1.0754645079625699E-3</c:v>
                      </c:pt>
                      <c:pt idx="235">
                        <c:v>1.0718933410553699E-3</c:v>
                      </c:pt>
                      <c:pt idx="236">
                        <c:v>1.0683856362709301E-3</c:v>
                      </c:pt>
                      <c:pt idx="237">
                        <c:v>1.06497062971223E-3</c:v>
                      </c:pt>
                      <c:pt idx="238">
                        <c:v>1.06167479012664E-3</c:v>
                      </c:pt>
                      <c:pt idx="239">
                        <c:v>1.0585201228294899E-3</c:v>
                      </c:pt>
                      <c:pt idx="240">
                        <c:v>1.0555250169889199E-3</c:v>
                      </c:pt>
                      <c:pt idx="241">
                        <c:v>1.0527059878447001E-3</c:v>
                      </c:pt>
                      <c:pt idx="242">
                        <c:v>1.0500752024138701E-3</c:v>
                      </c:pt>
                      <c:pt idx="243">
                        <c:v>1.04764116894161E-3</c:v>
                      </c:pt>
                      <c:pt idx="244">
                        <c:v>1.04540900290868E-3</c:v>
                      </c:pt>
                      <c:pt idx="245">
                        <c:v>1.0433806211685699E-3</c:v>
                      </c:pt>
                      <c:pt idx="246">
                        <c:v>1.0415559267288399E-3</c:v>
                      </c:pt>
                      <c:pt idx="247">
                        <c:v>1.03993241302661E-3</c:v>
                      </c:pt>
                      <c:pt idx="248">
                        <c:v>1.03850596264228E-3</c:v>
                      </c:pt>
                      <c:pt idx="249">
                        <c:v>1.0372703598747E-3</c:v>
                      </c:pt>
                      <c:pt idx="250">
                        <c:v>1.03621946342494E-3</c:v>
                      </c:pt>
                      <c:pt idx="251">
                        <c:v>1.0353460776118401E-3</c:v>
                      </c:pt>
                      <c:pt idx="252">
                        <c:v>1.03464252510654E-3</c:v>
                      </c:pt>
                      <c:pt idx="253">
                        <c:v>1.03410207113767E-3</c:v>
                      </c:pt>
                      <c:pt idx="254">
                        <c:v>1.03371609784678E-3</c:v>
                      </c:pt>
                      <c:pt idx="255">
                        <c:v>1.03347463066148E-3</c:v>
                      </c:pt>
                      <c:pt idx="256">
                        <c:v>1.0333711493696501E-3</c:v>
                      </c:pt>
                      <c:pt idx="257">
                        <c:v>1.0333987195650599E-3</c:v>
                      </c:pt>
                      <c:pt idx="258">
                        <c:v>1.0335507268599299E-3</c:v>
                      </c:pt>
                      <c:pt idx="259">
                        <c:v>1.0338205057739401E-3</c:v>
                      </c:pt>
                      <c:pt idx="260">
                        <c:v>1.03420165657838E-3</c:v>
                      </c:pt>
                      <c:pt idx="261">
                        <c:v>1.03468838280344E-3</c:v>
                      </c:pt>
                      <c:pt idx="262">
                        <c:v>1.03527515848606E-3</c:v>
                      </c:pt>
                      <c:pt idx="263">
                        <c:v>1.0359556179340001E-3</c:v>
                      </c:pt>
                      <c:pt idx="264">
                        <c:v>1.0367241876716999E-3</c:v>
                      </c:pt>
                      <c:pt idx="265">
                        <c:v>1.03757477961991E-3</c:v>
                      </c:pt>
                      <c:pt idx="266">
                        <c:v>1.0385006546751599E-3</c:v>
                      </c:pt>
                      <c:pt idx="267">
                        <c:v>1.03949391756337E-3</c:v>
                      </c:pt>
                      <c:pt idx="268">
                        <c:v>1.0405455290180699E-3</c:v>
                      </c:pt>
                      <c:pt idx="269">
                        <c:v>1.04164452859955E-3</c:v>
                      </c:pt>
                      <c:pt idx="270">
                        <c:v>1.04277771944056E-3</c:v>
                      </c:pt>
                      <c:pt idx="271">
                        <c:v>1.0439293373554199E-3</c:v>
                      </c:pt>
                      <c:pt idx="272">
                        <c:v>1.0450820191921001E-3</c:v>
                      </c:pt>
                      <c:pt idx="273">
                        <c:v>1.04621653858482E-3</c:v>
                      </c:pt>
                      <c:pt idx="274">
                        <c:v>1.0473126142966601E-3</c:v>
                      </c:pt>
                      <c:pt idx="275">
                        <c:v>1.04834862146153E-3</c:v>
                      </c:pt>
                      <c:pt idx="276">
                        <c:v>1.04930181852058E-3</c:v>
                      </c:pt>
                      <c:pt idx="277">
                        <c:v>1.05015316124595E-3</c:v>
                      </c:pt>
                      <c:pt idx="278">
                        <c:v>1.0508840534714499E-3</c:v>
                      </c:pt>
                      <c:pt idx="279">
                        <c:v>1.0514783072612601E-3</c:v>
                      </c:pt>
                      <c:pt idx="280">
                        <c:v>1.05192190171633E-3</c:v>
                      </c:pt>
                      <c:pt idx="281">
                        <c:v>1.0522037446560001E-3</c:v>
                      </c:pt>
                      <c:pt idx="282">
                        <c:v>1.0523136419849099E-3</c:v>
                      </c:pt>
                      <c:pt idx="283">
                        <c:v>1.05224636812725E-3</c:v>
                      </c:pt>
                      <c:pt idx="284">
                        <c:v>1.0519979405347001E-3</c:v>
                      </c:pt>
                      <c:pt idx="285">
                        <c:v>1.0515657812481E-3</c:v>
                      </c:pt>
                      <c:pt idx="286">
                        <c:v>1.0509475460232899E-3</c:v>
                      </c:pt>
                      <c:pt idx="287">
                        <c:v>1.0501406772055299E-3</c:v>
                      </c:pt>
                      <c:pt idx="288">
                        <c:v>1.04914244292428E-3</c:v>
                      </c:pt>
                      <c:pt idx="289">
                        <c:v>1.0479499327115201E-3</c:v>
                      </c:pt>
                      <c:pt idx="290">
                        <c:v>1.04656003707993E-3</c:v>
                      </c:pt>
                      <c:pt idx="291">
                        <c:v>1.0449696905821999E-3</c:v>
                      </c:pt>
                      <c:pt idx="292">
                        <c:v>1.0431762883174301E-3</c:v>
                      </c:pt>
                      <c:pt idx="293">
                        <c:v>1.0411780768365901E-3</c:v>
                      </c:pt>
                      <c:pt idx="294">
                        <c:v>1.0389748120317799E-3</c:v>
                      </c:pt>
                      <c:pt idx="295">
                        <c:v>1.03656869142151E-3</c:v>
                      </c:pt>
                      <c:pt idx="296">
                        <c:v>1.0339645767066599E-3</c:v>
                      </c:pt>
                      <c:pt idx="297">
                        <c:v>1.0311699241334199E-3</c:v>
                      </c:pt>
                      <c:pt idx="298">
                        <c:v>1.02819536591717E-3</c:v>
                      </c:pt>
                      <c:pt idx="299">
                        <c:v>1.02505409793876E-3</c:v>
                      </c:pt>
                      <c:pt idx="300">
                        <c:v>1.0217611106443599E-3</c:v>
                      </c:pt>
                      <c:pt idx="301">
                        <c:v>1.01833394695322E-3</c:v>
                      </c:pt>
                      <c:pt idx="302">
                        <c:v>1.01479134441094E-3</c:v>
                      </c:pt>
                      <c:pt idx="303">
                        <c:v>1.0111525708930199E-3</c:v>
                      </c:pt>
                      <c:pt idx="304">
                        <c:v>1.0074372513387501E-3</c:v>
                      </c:pt>
                      <c:pt idx="305">
                        <c:v>1.00366439343923E-3</c:v>
                      </c:pt>
                      <c:pt idx="306">
                        <c:v>9.9985228529710308E-4</c:v>
                      </c:pt>
                      <c:pt idx="307">
                        <c:v>9.9601827783639602E-4</c:v>
                      </c:pt>
                      <c:pt idx="308">
                        <c:v>9.921791581035469E-4</c:v>
                      </c:pt>
                      <c:pt idx="309">
                        <c:v>9.8835225398022299E-4</c:v>
                      </c:pt>
                      <c:pt idx="310">
                        <c:v>9.8455419890504901E-4</c:v>
                      </c:pt>
                      <c:pt idx="311">
                        <c:v>9.8080214229042989E-4</c:v>
                      </c:pt>
                      <c:pt idx="312">
                        <c:v>9.7711398275108705E-4</c:v>
                      </c:pt>
                      <c:pt idx="313">
                        <c:v>9.7350730123022401E-4</c:v>
                      </c:pt>
                      <c:pt idx="314">
                        <c:v>9.7000009985333301E-4</c:v>
                      </c:pt>
                      <c:pt idx="315">
                        <c:v>9.6661141896044103E-4</c:v>
                      </c:pt>
                      <c:pt idx="316">
                        <c:v>9.6335933225636099E-4</c:v>
                      </c:pt>
                      <c:pt idx="317">
                        <c:v>9.6026087817518502E-4</c:v>
                      </c:pt>
                      <c:pt idx="318">
                        <c:v>9.5733061275435198E-4</c:v>
                      </c:pt>
                      <c:pt idx="319">
                        <c:v>9.5458009995183805E-4</c:v>
                      </c:pt>
                      <c:pt idx="320">
                        <c:v>9.5201727026550799E-4</c:v>
                      </c:pt>
                      <c:pt idx="321">
                        <c:v>9.4964520445638199E-4</c:v>
                      </c:pt>
                      <c:pt idx="322">
                        <c:v>9.4746286918206198E-4</c:v>
                      </c:pt>
                      <c:pt idx="323">
                        <c:v>9.4546395708630497E-4</c:v>
                      </c:pt>
                      <c:pt idx="324">
                        <c:v>9.4363725756289201E-4</c:v>
                      </c:pt>
                      <c:pt idx="325">
                        <c:v>9.4196731474820497E-4</c:v>
                      </c:pt>
                      <c:pt idx="326">
                        <c:v>9.4043450079232902E-4</c:v>
                      </c:pt>
                      <c:pt idx="327">
                        <c:v>9.3901608919452902E-4</c:v>
                      </c:pt>
                      <c:pt idx="328">
                        <c:v>9.3768698691131902E-4</c:v>
                      </c:pt>
                      <c:pt idx="329">
                        <c:v>9.3642101732168402E-4</c:v>
                      </c:pt>
                      <c:pt idx="330">
                        <c:v>9.3519141283289703E-4</c:v>
                      </c:pt>
                      <c:pt idx="331">
                        <c:v>9.3397115981760199E-4</c:v>
                      </c:pt>
                      <c:pt idx="332">
                        <c:v>9.3273553196061604E-4</c:v>
                      </c:pt>
                      <c:pt idx="333">
                        <c:v>9.31461766428377E-4</c:v>
                      </c:pt>
                      <c:pt idx="334">
                        <c:v>9.3013003962346004E-4</c:v>
                      </c:pt>
                      <c:pt idx="335">
                        <c:v>9.2872427974023599E-4</c:v>
                      </c:pt>
                      <c:pt idx="336">
                        <c:v>9.27232104171757E-4</c:v>
                      </c:pt>
                      <c:pt idx="337">
                        <c:v>9.25646922915205E-4</c:v>
                      </c:pt>
                      <c:pt idx="338">
                        <c:v>9.2396682125799805E-4</c:v>
                      </c:pt>
                      <c:pt idx="339">
                        <c:v>9.2219502090299798E-4</c:v>
                      </c:pt>
                      <c:pt idx="340">
                        <c:v>9.2034084079041295E-4</c:v>
                      </c:pt>
                      <c:pt idx="341">
                        <c:v>9.1841818077690305E-4</c:v>
                      </c:pt>
                      <c:pt idx="342">
                        <c:v>9.1644566992194702E-4</c:v>
                      </c:pt>
                      <c:pt idx="343">
                        <c:v>9.1444626173063301E-4</c:v>
                      </c:pt>
                      <c:pt idx="344">
                        <c:v>9.1244422464835601E-4</c:v>
                      </c:pt>
                      <c:pt idx="345">
                        <c:v>9.1046558149571297E-4</c:v>
                      </c:pt>
                      <c:pt idx="346">
                        <c:v>9.0853662421112803E-4</c:v>
                      </c:pt>
                      <c:pt idx="347">
                        <c:v>9.0668298405279402E-4</c:v>
                      </c:pt>
                      <c:pt idx="348">
                        <c:v>9.0492567992956903E-4</c:v>
                      </c:pt>
                      <c:pt idx="349">
                        <c:v>9.0328252077347604E-4</c:v>
                      </c:pt>
                      <c:pt idx="350">
                        <c:v>9.0176585991145802E-4</c:v>
                      </c:pt>
                      <c:pt idx="351">
                        <c:v>9.0038350377578795E-4</c:v>
                      </c:pt>
                      <c:pt idx="352">
                        <c:v>8.9913791014422696E-4</c:v>
                      </c:pt>
                      <c:pt idx="353">
                        <c:v>8.9802586521709501E-4</c:v>
                      </c:pt>
                      <c:pt idx="354">
                        <c:v>8.9703933653488804E-4</c:v>
                      </c:pt>
                      <c:pt idx="355">
                        <c:v>8.9616694630142199E-4</c:v>
                      </c:pt>
                      <c:pt idx="356">
                        <c:v>8.9539454677747495E-4</c:v>
                      </c:pt>
                      <c:pt idx="357">
                        <c:v>8.9470697282854504E-4</c:v>
                      </c:pt>
                      <c:pt idx="358">
                        <c:v>8.9408875419393703E-4</c:v>
                      </c:pt>
                      <c:pt idx="359">
                        <c:v>8.9352487633726299E-4</c:v>
                      </c:pt>
                      <c:pt idx="360">
                        <c:v>8.9300164359315103E-4</c:v>
                      </c:pt>
                      <c:pt idx="361">
                        <c:v>8.9250718694862397E-4</c:v>
                      </c:pt>
                      <c:pt idx="362">
                        <c:v>8.9203190755166701E-4</c:v>
                      </c:pt>
                      <c:pt idx="363">
                        <c:v>8.9156842949335703E-4</c:v>
                      </c:pt>
                      <c:pt idx="364">
                        <c:v>8.9111107592368898E-4</c:v>
                      </c:pt>
                      <c:pt idx="365">
                        <c:v>8.9065555661287305E-4</c:v>
                      </c:pt>
                      <c:pt idx="366">
                        <c:v>8.9019899445484001E-4</c:v>
                      </c:pt>
                      <c:pt idx="367">
                        <c:v>8.8973926522211203E-4</c:v>
                      </c:pt>
                      <c:pt idx="368">
                        <c:v>8.8927481439154E-4</c:v>
                      </c:pt>
                      <c:pt idx="369">
                        <c:v>8.8880483653583202E-4</c:v>
                      </c:pt>
                      <c:pt idx="370">
                        <c:v>8.88329255087793E-4</c:v>
                      </c:pt>
                      <c:pt idx="371">
                        <c:v>8.8784876539750005E-4</c:v>
                      </c:pt>
                      <c:pt idx="372">
                        <c:v>8.87364708746484E-4</c:v>
                      </c:pt>
                      <c:pt idx="373">
                        <c:v>8.8688101361683602E-4</c:v>
                      </c:pt>
                      <c:pt idx="374">
                        <c:v>8.8640296406536801E-4</c:v>
                      </c:pt>
                      <c:pt idx="375">
                        <c:v>8.8593761724060503E-4</c:v>
                      </c:pt>
                      <c:pt idx="376">
                        <c:v>8.8549438625303196E-4</c:v>
                      </c:pt>
                      <c:pt idx="377">
                        <c:v>8.8508252305158699E-4</c:v>
                      </c:pt>
                      <c:pt idx="378">
                        <c:v>8.8471320013495003E-4</c:v>
                      </c:pt>
                      <c:pt idx="379">
                        <c:v>8.8439824942063096E-4</c:v>
                      </c:pt>
                      <c:pt idx="380">
                        <c:v>8.8414929188101803E-4</c:v>
                      </c:pt>
                      <c:pt idx="381">
                        <c:v>8.8397570313379105E-4</c:v>
                      </c:pt>
                      <c:pt idx="382">
                        <c:v>8.8388461153406203E-4</c:v>
                      </c:pt>
                      <c:pt idx="383">
                        <c:v>8.8387911188364597E-4</c:v>
                      </c:pt>
                      <c:pt idx="384">
                        <c:v>8.8395893699413604E-4</c:v>
                      </c:pt>
                      <c:pt idx="385">
                        <c:v>8.8411970803601398E-4</c:v>
                      </c:pt>
                      <c:pt idx="386">
                        <c:v>8.8435232570918698E-4</c:v>
                      </c:pt>
                      <c:pt idx="387">
                        <c:v>8.8464291440073497E-4</c:v>
                      </c:pt>
                      <c:pt idx="388">
                        <c:v>8.84974339282847E-4</c:v>
                      </c:pt>
                      <c:pt idx="389">
                        <c:v>8.8532718706481003E-4</c:v>
                      </c:pt>
                      <c:pt idx="390">
                        <c:v>8.8568031295820201E-4</c:v>
                      </c:pt>
                      <c:pt idx="391">
                        <c:v>8.8601109930538404E-4</c:v>
                      </c:pt>
                      <c:pt idx="392">
                        <c:v>8.8629692311332001E-4</c:v>
                      </c:pt>
                      <c:pt idx="393">
                        <c:v>8.8651775177556798E-4</c:v>
                      </c:pt>
                      <c:pt idx="394">
                        <c:v>8.8665483595979299E-4</c:v>
                      </c:pt>
                      <c:pt idx="395">
                        <c:v>8.8669225892778298E-4</c:v>
                      </c:pt>
                      <c:pt idx="396">
                        <c:v>8.8661842841530804E-4</c:v>
                      </c:pt>
                      <c:pt idx="397">
                        <c:v>8.8642182013662103E-4</c:v>
                      </c:pt>
                      <c:pt idx="398">
                        <c:v>8.8609560327097695E-4</c:v>
                      </c:pt>
                      <c:pt idx="399">
                        <c:v>8.8563489464170604E-4</c:v>
                      </c:pt>
                      <c:pt idx="400">
                        <c:v>8.8503623149811404E-4</c:v>
                      </c:pt>
                      <c:pt idx="401">
                        <c:v>8.8429662631137604E-4</c:v>
                      </c:pt>
                      <c:pt idx="402">
                        <c:v>8.8341476225945305E-4</c:v>
                      </c:pt>
                      <c:pt idx="403">
                        <c:v>8.8238936097866105E-4</c:v>
                      </c:pt>
                      <c:pt idx="404">
                        <c:v>8.8121921610469895E-4</c:v>
                      </c:pt>
                      <c:pt idx="405">
                        <c:v>8.7990298205577904E-4</c:v>
                      </c:pt>
                      <c:pt idx="406">
                        <c:v>8.78440278089212E-4</c:v>
                      </c:pt>
                      <c:pt idx="407">
                        <c:v>8.76831222241695E-4</c:v>
                      </c:pt>
                      <c:pt idx="408">
                        <c:v>8.7507787877355505E-4</c:v>
                      </c:pt>
                      <c:pt idx="409">
                        <c:v>8.7318568064907005E-4</c:v>
                      </c:pt>
                      <c:pt idx="410">
                        <c:v>8.7116331754749697E-4</c:v>
                      </c:pt>
                      <c:pt idx="411">
                        <c:v>8.6902334850369695E-4</c:v>
                      </c:pt>
                      <c:pt idx="412">
                        <c:v>8.6678261223034798E-4</c:v>
                      </c:pt>
                      <c:pt idx="413">
                        <c:v>8.6446179344345695E-4</c:v>
                      </c:pt>
                      <c:pt idx="414">
                        <c:v>8.6208523753582701E-4</c:v>
                      </c:pt>
                      <c:pt idx="415">
                        <c:v>8.5968071828092902E-4</c:v>
                      </c:pt>
                      <c:pt idx="416">
                        <c:v>8.5727654633500905E-4</c:v>
                      </c:pt>
                      <c:pt idx="417">
                        <c:v>8.5490238530385398E-4</c:v>
                      </c:pt>
                      <c:pt idx="418">
                        <c:v>8.5258747045762904E-4</c:v>
                      </c:pt>
                      <c:pt idx="419">
                        <c:v>8.5035862367922302E-4</c:v>
                      </c:pt>
                      <c:pt idx="420">
                        <c:v>8.4823846233314396E-4</c:v>
                      </c:pt>
                      <c:pt idx="421">
                        <c:v>8.4624605408345998E-4</c:v>
                      </c:pt>
                      <c:pt idx="422">
                        <c:v>8.44394916647837E-4</c:v>
                      </c:pt>
                      <c:pt idx="423">
                        <c:v>8.4269247657028901E-4</c:v>
                      </c:pt>
                      <c:pt idx="424">
                        <c:v>8.4113968382517603E-4</c:v>
                      </c:pt>
                      <c:pt idx="425">
                        <c:v>8.3973074637037502E-4</c:v>
                      </c:pt>
                      <c:pt idx="426">
                        <c:v>8.38453763363271E-4</c:v>
                      </c:pt>
                      <c:pt idx="427">
                        <c:v>8.3729119804834204E-4</c:v>
                      </c:pt>
                      <c:pt idx="428">
                        <c:v>8.3622082885381104E-4</c:v>
                      </c:pt>
                      <c:pt idx="429">
                        <c:v>8.3521747091833403E-4</c:v>
                      </c:pt>
                      <c:pt idx="430">
                        <c:v>8.34254873515842E-4</c:v>
                      </c:pt>
                      <c:pt idx="431">
                        <c:v>8.3330574031291297E-4</c:v>
                      </c:pt>
                      <c:pt idx="432">
                        <c:v>8.3234408016042902E-4</c:v>
                      </c:pt>
                      <c:pt idx="433">
                        <c:v>8.3134671269628302E-4</c:v>
                      </c:pt>
                      <c:pt idx="434">
                        <c:v>8.3029498134981096E-4</c:v>
                      </c:pt>
                      <c:pt idx="435">
                        <c:v>8.2917504105329697E-4</c:v>
                      </c:pt>
                      <c:pt idx="436">
                        <c:v>8.2797863465180696E-4</c:v>
                      </c:pt>
                      <c:pt idx="437">
                        <c:v>8.2670320346491498E-4</c:v>
                      </c:pt>
                      <c:pt idx="438">
                        <c:v>8.2535156022913499E-4</c:v>
                      </c:pt>
                      <c:pt idx="439">
                        <c:v>8.2393151304439003E-4</c:v>
                      </c:pt>
                      <c:pt idx="440">
                        <c:v>8.2245465773204301E-4</c:v>
                      </c:pt>
                      <c:pt idx="441">
                        <c:v>8.2093607935072497E-4</c:v>
                      </c:pt>
                      <c:pt idx="442">
                        <c:v>8.1939290514154001E-4</c:v>
                      </c:pt>
                      <c:pt idx="443">
                        <c:v>8.17843276089919E-4</c:v>
                      </c:pt>
                      <c:pt idx="444">
                        <c:v>8.1630591381280399E-4</c:v>
                      </c:pt>
                      <c:pt idx="445">
                        <c:v>8.1479805999780798E-4</c:v>
                      </c:pt>
                      <c:pt idx="446">
                        <c:v>8.1333560635539601E-4</c:v>
                      </c:pt>
                      <c:pt idx="447">
                        <c:v>8.11931503892446E-4</c:v>
                      </c:pt>
                      <c:pt idx="448">
                        <c:v>8.1059594144393301E-4</c:v>
                      </c:pt>
                      <c:pt idx="449">
                        <c:v>8.09335472662127E-4</c:v>
                      </c:pt>
                      <c:pt idx="450">
                        <c:v>8.0815406733467999E-4</c:v>
                      </c:pt>
                      <c:pt idx="451">
                        <c:v>8.0705215141549998E-4</c:v>
                      </c:pt>
                      <c:pt idx="452">
                        <c:v>8.0602761558233897E-4</c:v>
                      </c:pt>
                      <c:pt idx="453">
                        <c:v>8.0507598817616702E-4</c:v>
                      </c:pt>
                      <c:pt idx="454">
                        <c:v>8.0419048255170301E-4</c:v>
                      </c:pt>
                      <c:pt idx="455">
                        <c:v>8.0336204407769902E-4</c:v>
                      </c:pt>
                      <c:pt idx="456">
                        <c:v>8.0258035110623101E-4</c:v>
                      </c:pt>
                      <c:pt idx="457">
                        <c:v>8.0183342070019805E-4</c:v>
                      </c:pt>
                      <c:pt idx="458">
                        <c:v>8.0110869865084998E-4</c:v>
                      </c:pt>
                      <c:pt idx="459">
                        <c:v>8.0039181612455402E-4</c:v>
                      </c:pt>
                      <c:pt idx="460">
                        <c:v>7.9966880601351604E-4</c:v>
                      </c:pt>
                      <c:pt idx="461">
                        <c:v>7.9892575492535999E-4</c:v>
                      </c:pt>
                      <c:pt idx="462">
                        <c:v>7.9814861206843504E-4</c:v>
                      </c:pt>
                      <c:pt idx="463">
                        <c:v>7.9732268804135799E-4</c:v>
                      </c:pt>
                      <c:pt idx="464">
                        <c:v>7.9643367538102003E-4</c:v>
                      </c:pt>
                      <c:pt idx="465">
                        <c:v>7.95468760789482E-4</c:v>
                      </c:pt>
                      <c:pt idx="466">
                        <c:v>7.9441505963541404E-4</c:v>
                      </c:pt>
                      <c:pt idx="467">
                        <c:v>7.9326040667873198E-4</c:v>
                      </c:pt>
                      <c:pt idx="468">
                        <c:v>7.9199340928295101E-4</c:v>
                      </c:pt>
                      <c:pt idx="469">
                        <c:v>7.9060363825778903E-4</c:v>
                      </c:pt>
                      <c:pt idx="470">
                        <c:v>7.8908174933560405E-4</c:v>
                      </c:pt>
                      <c:pt idx="471">
                        <c:v>7.8742013819092902E-4</c:v>
                      </c:pt>
                      <c:pt idx="472">
                        <c:v>7.8561383986236596E-4</c:v>
                      </c:pt>
                      <c:pt idx="473">
                        <c:v>7.8365968450728205E-4</c:v>
                      </c:pt>
                      <c:pt idx="474">
                        <c:v>7.8155667281296895E-4</c:v>
                      </c:pt>
                      <c:pt idx="475">
                        <c:v>7.7930704521625405E-4</c:v>
                      </c:pt>
                      <c:pt idx="476">
                        <c:v>7.7691501476991303E-4</c:v>
                      </c:pt>
                      <c:pt idx="477">
                        <c:v>7.74387306018684E-4</c:v>
                      </c:pt>
                      <c:pt idx="478">
                        <c:v>7.7173193111700002E-4</c:v>
                      </c:pt>
                      <c:pt idx="479">
                        <c:v>7.6895865480252398E-4</c:v>
                      </c:pt>
                      <c:pt idx="480">
                        <c:v>7.6607852134399196E-4</c:v>
                      </c:pt>
                      <c:pt idx="481">
                        <c:v>7.6310207106757E-4</c:v>
                      </c:pt>
                      <c:pt idx="482">
                        <c:v>7.6004073139997598E-4</c:v>
                      </c:pt>
                      <c:pt idx="483">
                        <c:v>7.5690555872772001E-4</c:v>
                      </c:pt>
                      <c:pt idx="484">
                        <c:v>7.5370706025617695E-4</c:v>
                      </c:pt>
                      <c:pt idx="485">
                        <c:v>7.5045520999612902E-4</c:v>
                      </c:pt>
                      <c:pt idx="486">
                        <c:v>7.4715966018669595E-4</c:v>
                      </c:pt>
                      <c:pt idx="487">
                        <c:v>7.4383031054690504E-4</c:v>
                      </c:pt>
                      <c:pt idx="488">
                        <c:v>7.4047769788291196E-4</c:v>
                      </c:pt>
                      <c:pt idx="489">
                        <c:v>7.3711251249835002E-4</c:v>
                      </c:pt>
                      <c:pt idx="490">
                        <c:v>7.3374653735408404E-4</c:v>
                      </c:pt>
                      <c:pt idx="491">
                        <c:v>7.3039271621930897E-4</c:v>
                      </c:pt>
                      <c:pt idx="492">
                        <c:v>7.2706413573943795E-4</c:v>
                      </c:pt>
                      <c:pt idx="493">
                        <c:v>7.2377529183327604E-4</c:v>
                      </c:pt>
                      <c:pt idx="494">
                        <c:v>7.2054200058778504E-4</c:v>
                      </c:pt>
                      <c:pt idx="495">
                        <c:v>7.17378384911213E-4</c:v>
                      </c:pt>
                      <c:pt idx="496">
                        <c:v>7.1429758872756997E-4</c:v>
                      </c:pt>
                      <c:pt idx="497">
                        <c:v>7.1131465079855697E-4</c:v>
                      </c:pt>
                      <c:pt idx="498">
                        <c:v>7.0844245877749602E-4</c:v>
                      </c:pt>
                      <c:pt idx="499">
                        <c:v>7.0569239590468095E-4</c:v>
                      </c:pt>
                      <c:pt idx="500">
                        <c:v>7.0307449600758595E-4</c:v>
                      </c:pt>
                      <c:pt idx="501">
                        <c:v>7.0059788014934996E-4</c:v>
                      </c:pt>
                      <c:pt idx="502">
                        <c:v>6.9827040121889705E-4</c:v>
                      </c:pt>
                      <c:pt idx="503">
                        <c:v>6.9609892371471705E-4</c:v>
                      </c:pt>
                      <c:pt idx="504">
                        <c:v>6.9408847444252502E-4</c:v>
                      </c:pt>
                      <c:pt idx="505">
                        <c:v>6.9224591820829398E-4</c:v>
                      </c:pt>
                      <c:pt idx="506">
                        <c:v>6.9057652037770104E-4</c:v>
                      </c:pt>
                      <c:pt idx="507">
                        <c:v>6.8908524415332395E-4</c:v>
                      </c:pt>
                      <c:pt idx="508">
                        <c:v>6.8777526336284798E-4</c:v>
                      </c:pt>
                      <c:pt idx="509">
                        <c:v>6.8664828225321005E-4</c:v>
                      </c:pt>
                      <c:pt idx="510">
                        <c:v>6.85704178912501E-4</c:v>
                      </c:pt>
                      <c:pt idx="511">
                        <c:v>6.8493993270730405E-4</c:v>
                      </c:pt>
                      <c:pt idx="512">
                        <c:v>6.8434963141745001E-4</c:v>
                      </c:pt>
                      <c:pt idx="513">
                        <c:v>6.8392570946397601E-4</c:v>
                      </c:pt>
                      <c:pt idx="514">
                        <c:v>6.8365839689750896E-4</c:v>
                      </c:pt>
                      <c:pt idx="515">
                        <c:v>6.8353533319767202E-4</c:v>
                      </c:pt>
                      <c:pt idx="516">
                        <c:v>6.83542588381087E-4</c:v>
                      </c:pt>
                      <c:pt idx="517">
                        <c:v>6.83663964634179E-4</c:v>
                      </c:pt>
                      <c:pt idx="518">
                        <c:v>6.8388373331908496E-4</c:v>
                      </c:pt>
                      <c:pt idx="519">
                        <c:v>6.8418546928486501E-4</c:v>
                      </c:pt>
                      <c:pt idx="520">
                        <c:v>6.84552595029429E-4</c:v>
                      </c:pt>
                      <c:pt idx="521">
                        <c:v>6.8496836222098096E-4</c:v>
                      </c:pt>
                      <c:pt idx="522">
                        <c:v>6.8541558133924203E-4</c:v>
                      </c:pt>
                      <c:pt idx="523">
                        <c:v>6.8587931888850005E-4</c:v>
                      </c:pt>
                      <c:pt idx="524">
                        <c:v>6.8634348217376398E-4</c:v>
                      </c:pt>
                      <c:pt idx="525">
                        <c:v>6.8679236747829701E-4</c:v>
                      </c:pt>
                      <c:pt idx="526">
                        <c:v>6.8720990363004897E-4</c:v>
                      </c:pt>
                      <c:pt idx="527">
                        <c:v>6.8758045529363604E-4</c:v>
                      </c:pt>
                      <c:pt idx="528">
                        <c:v>6.87888946617365E-4</c:v>
                      </c:pt>
                      <c:pt idx="529">
                        <c:v>6.8812167372869998E-4</c:v>
                      </c:pt>
                      <c:pt idx="530">
                        <c:v>6.8826612564672597E-4</c:v>
                      </c:pt>
                      <c:pt idx="531">
                        <c:v>6.8831231095221196E-4</c:v>
                      </c:pt>
                      <c:pt idx="532">
                        <c:v>6.8825256869763996E-4</c:v>
                      </c:pt>
                      <c:pt idx="533">
                        <c:v>6.8808234767952505E-4</c:v>
                      </c:pt>
                      <c:pt idx="534">
                        <c:v>6.8780260467154097E-4</c:v>
                      </c:pt>
                      <c:pt idx="535">
                        <c:v>6.8741766172286797E-4</c:v>
                      </c:pt>
                      <c:pt idx="536">
                        <c:v>6.8693646408958997E-4</c:v>
                      </c:pt>
                      <c:pt idx="537">
                        <c:v>6.8637154185783298E-4</c:v>
                      </c:pt>
                      <c:pt idx="538">
                        <c:v>6.8573878586167096E-4</c:v>
                      </c:pt>
                      <c:pt idx="539">
                        <c:v>6.8505697454802905E-4</c:v>
                      </c:pt>
                      <c:pt idx="540">
                        <c:v>6.8434809186593303E-4</c:v>
                      </c:pt>
                      <c:pt idx="541">
                        <c:v>6.8363499621042895E-4</c:v>
                      </c:pt>
                      <c:pt idx="542">
                        <c:v>6.8294124140598695E-4</c:v>
                      </c:pt>
                      <c:pt idx="543">
                        <c:v>6.82289101425121E-4</c:v>
                      </c:pt>
                      <c:pt idx="544">
                        <c:v>6.8169888682441501E-4</c:v>
                      </c:pt>
                      <c:pt idx="545">
                        <c:v>6.8118814945153405E-4</c:v>
                      </c:pt>
                      <c:pt idx="546">
                        <c:v>6.8077011870878599E-4</c:v>
                      </c:pt>
                      <c:pt idx="547">
                        <c:v>6.8045299461894201E-4</c:v>
                      </c:pt>
                      <c:pt idx="548">
                        <c:v>6.8024047357033305E-4</c:v>
                      </c:pt>
                      <c:pt idx="549">
                        <c:v>6.80130232281534E-4</c:v>
                      </c:pt>
                      <c:pt idx="550">
                        <c:v>6.8011493917446303E-4</c:v>
                      </c:pt>
                      <c:pt idx="551">
                        <c:v>6.8018259830216301E-4</c:v>
                      </c:pt>
                      <c:pt idx="552">
                        <c:v>6.8031578818677899E-4</c:v>
                      </c:pt>
                      <c:pt idx="553">
                        <c:v>6.80495518936797E-4</c:v>
                      </c:pt>
                      <c:pt idx="554">
                        <c:v>6.8070135514296498E-4</c:v>
                      </c:pt>
                      <c:pt idx="555">
                        <c:v>6.8091154418164395E-4</c:v>
                      </c:pt>
                      <c:pt idx="556">
                        <c:v>6.8110474845598E-4</c:v>
                      </c:pt>
                      <c:pt idx="557">
                        <c:v>6.8126023065670201E-4</c:v>
                      </c:pt>
                      <c:pt idx="558">
                        <c:v>6.8136071035343102E-4</c:v>
                      </c:pt>
                      <c:pt idx="559">
                        <c:v>6.8139094858137299E-4</c:v>
                      </c:pt>
                      <c:pt idx="560">
                        <c:v>6.8133842555120005E-4</c:v>
                      </c:pt>
                      <c:pt idx="561">
                        <c:v>6.81193267936728E-4</c:v>
                      </c:pt>
                      <c:pt idx="562">
                        <c:v>6.8094781094790496E-4</c:v>
                      </c:pt>
                      <c:pt idx="563">
                        <c:v>6.8059588700348096E-4</c:v>
                      </c:pt>
                      <c:pt idx="564">
                        <c:v>6.8013254969974E-4</c:v>
                      </c:pt>
                      <c:pt idx="565">
                        <c:v>6.7955492327795601E-4</c:v>
                      </c:pt>
                      <c:pt idx="566">
                        <c:v>6.7885975250947105E-4</c:v>
                      </c:pt>
                      <c:pt idx="567">
                        <c:v>6.7804409916379104E-4</c:v>
                      </c:pt>
                      <c:pt idx="568">
                        <c:v>6.7710453560507905E-4</c:v>
                      </c:pt>
                      <c:pt idx="569">
                        <c:v>6.7603699874304603E-4</c:v>
                      </c:pt>
                      <c:pt idx="570">
                        <c:v>6.7483778412272797E-4</c:v>
                      </c:pt>
                      <c:pt idx="571">
                        <c:v>6.7350317896769504E-4</c:v>
                      </c:pt>
                      <c:pt idx="572">
                        <c:v>6.7202936932021795E-4</c:v>
                      </c:pt>
                      <c:pt idx="573">
                        <c:v>6.7041349330663699E-4</c:v>
                      </c:pt>
                      <c:pt idx="574">
                        <c:v>6.6865294468679401E-4</c:v>
                      </c:pt>
                      <c:pt idx="575">
                        <c:v>6.6674635826503696E-4</c:v>
                      </c:pt>
                      <c:pt idx="576">
                        <c:v>6.64693967976921E-4</c:v>
                      </c:pt>
                      <c:pt idx="577">
                        <c:v>6.6249687029413596E-4</c:v>
                      </c:pt>
                      <c:pt idx="578">
                        <c:v>6.6015811093199297E-4</c:v>
                      </c:pt>
                      <c:pt idx="579">
                        <c:v>6.5768157584172502E-4</c:v>
                      </c:pt>
                      <c:pt idx="580">
                        <c:v>6.5507280411364701E-4</c:v>
                      </c:pt>
                      <c:pt idx="581">
                        <c:v>6.5233983481246996E-4</c:v>
                      </c:pt>
                      <c:pt idx="582">
                        <c:v>6.4949253565688896E-4</c:v>
                      </c:pt>
                      <c:pt idx="583">
                        <c:v>6.4654301373676798E-4</c:v>
                      </c:pt>
                      <c:pt idx="584">
                        <c:v>6.43505316611929E-4</c:v>
                      </c:pt>
                      <c:pt idx="585">
                        <c:v>6.40395608706375E-4</c:v>
                      </c:pt>
                      <c:pt idx="586">
                        <c:v>6.3723162805640705E-4</c:v>
                      </c:pt>
                      <c:pt idx="587">
                        <c:v>6.3403274637756303E-4</c:v>
                      </c:pt>
                      <c:pt idx="588">
                        <c:v>6.3081944319872004E-4</c:v>
                      </c:pt>
                      <c:pt idx="589">
                        <c:v>6.2761311690147403E-4</c:v>
                      </c:pt>
                      <c:pt idx="590">
                        <c:v>6.2443533550768902E-4</c:v>
                      </c:pt>
                      <c:pt idx="591">
                        <c:v>6.2130645231618805E-4</c:v>
                      </c:pt>
                      <c:pt idx="592">
                        <c:v>6.1824674419447799E-4</c:v>
                      </c:pt>
                      <c:pt idx="593">
                        <c:v>6.1527454797001698E-4</c:v>
                      </c:pt>
                      <c:pt idx="594">
                        <c:v>6.1240569808155198E-4</c:v>
                      </c:pt>
                      <c:pt idx="595">
                        <c:v>6.0965477874367398E-4</c:v>
                      </c:pt>
                      <c:pt idx="596">
                        <c:v>6.0703070920539997E-4</c:v>
                      </c:pt>
                      <c:pt idx="597">
                        <c:v>6.0454019598795003E-4</c:v>
                      </c:pt>
                      <c:pt idx="598">
                        <c:v>6.0218752147919805E-4</c:v>
                      </c:pt>
                      <c:pt idx="599">
                        <c:v>5.9997444058619597E-4</c:v>
                      </c:pt>
                      <c:pt idx="600">
                        <c:v>5.9790011828552E-4</c:v>
                      </c:pt>
                      <c:pt idx="601">
                        <c:v>5.9596365756909198E-4</c:v>
                      </c:pt>
                      <c:pt idx="602">
                        <c:v>5.9416285405315E-4</c:v>
                      </c:pt>
                      <c:pt idx="603">
                        <c:v>5.9249541686293595E-4</c:v>
                      </c:pt>
                      <c:pt idx="604">
                        <c:v>5.9095940646552503E-4</c:v>
                      </c:pt>
                      <c:pt idx="605">
                        <c:v>5.8955380336644296E-4</c:v>
                      </c:pt>
                      <c:pt idx="606">
                        <c:v>5.8827881685180204E-4</c:v>
                      </c:pt>
                      <c:pt idx="607">
                        <c:v>5.8713469622630697E-4</c:v>
                      </c:pt>
                      <c:pt idx="608">
                        <c:v>5.8612287300374103E-4</c:v>
                      </c:pt>
                      <c:pt idx="609">
                        <c:v>5.8524525417357398E-4</c:v>
                      </c:pt>
                      <c:pt idx="610">
                        <c:v>5.8450144854965203E-4</c:v>
                      </c:pt>
                      <c:pt idx="611">
                        <c:v>5.8389070802486605E-4</c:v>
                      </c:pt>
                      <c:pt idx="612">
                        <c:v>5.8341048814197901E-4</c:v>
                      </c:pt>
                      <c:pt idx="613">
                        <c:v>5.8305596115612905E-4</c:v>
                      </c:pt>
                      <c:pt idx="614">
                        <c:v>5.82820404479687E-4</c:v>
                      </c:pt>
                      <c:pt idx="615">
                        <c:v>5.8269408783680405E-4</c:v>
                      </c:pt>
                      <c:pt idx="616">
                        <c:v>5.8266472576096596E-4</c:v>
                      </c:pt>
                      <c:pt idx="617">
                        <c:v>5.8271769734901096E-4</c:v>
                      </c:pt>
                      <c:pt idx="618">
                        <c:v>5.8283715488207603E-4</c:v>
                      </c:pt>
                      <c:pt idx="619">
                        <c:v>5.8300535105863696E-4</c:v>
                      </c:pt>
                      <c:pt idx="620">
                        <c:v>5.8320293441865205E-4</c:v>
                      </c:pt>
                      <c:pt idx="621">
                        <c:v>5.8340949367292102E-4</c:v>
                      </c:pt>
                      <c:pt idx="622">
                        <c:v>5.83602589088773E-4</c:v>
                      </c:pt>
                      <c:pt idx="623">
                        <c:v>5.8375827202349398E-4</c:v>
                      </c:pt>
                      <c:pt idx="624">
                        <c:v>5.83850233267292E-4</c:v>
                      </c:pt>
                      <c:pt idx="625">
                        <c:v>5.8384872565624601E-4</c:v>
                      </c:pt>
                      <c:pt idx="626">
                        <c:v>5.8371941870858995E-4</c:v>
                      </c:pt>
                      <c:pt idx="627">
                        <c:v>5.8342232869964498E-4</c:v>
                      </c:pt>
                      <c:pt idx="628">
                        <c:v>5.8291009723368504E-4</c:v>
                      </c:pt>
                      <c:pt idx="629">
                        <c:v>5.8212748814213901E-4</c:v>
                      </c:pt>
                      <c:pt idx="630">
                        <c:v>5.8101084446793099E-4</c:v>
                      </c:pt>
                      <c:pt idx="631">
                        <c:v>5.7948717142112605E-4</c:v>
                      </c:pt>
                      <c:pt idx="632">
                        <c:v>5.7747515286665297E-4</c:v>
                      </c:pt>
                      <c:pt idx="633">
                        <c:v>5.7488543853257898E-4</c:v>
                      </c:pt>
                      <c:pt idx="634">
                        <c:v>5.7162305612030399E-4</c:v>
                      </c:pt>
                      <c:pt idx="635">
                        <c:v>5.67590556204821E-4</c:v>
                      </c:pt>
                      <c:pt idx="636">
                        <c:v>5.6269100476746196E-4</c:v>
                      </c:pt>
                      <c:pt idx="637">
                        <c:v>5.5683303620127002E-4</c:v>
                      </c:pt>
                      <c:pt idx="638">
                        <c:v>5.4993463088763702E-4</c:v>
                      </c:pt>
                      <c:pt idx="639">
                        <c:v>5.4193045416060001E-4</c:v>
                      </c:pt>
                      <c:pt idx="640">
                        <c:v>5.3277749420384095E-4</c:v>
                      </c:pt>
                      <c:pt idx="641">
                        <c:v>5.2245713863130103E-4</c:v>
                      </c:pt>
                      <c:pt idx="642">
                        <c:v>5.1097998491757995E-4</c:v>
                      </c:pt>
                      <c:pt idx="643">
                        <c:v>4.9838677630640704E-4</c:v>
                      </c:pt>
                      <c:pt idx="644">
                        <c:v>4.8474955256180803E-4</c:v>
                      </c:pt>
                      <c:pt idx="645">
                        <c:v>4.7017111047956199E-4</c:v>
                      </c:pt>
                      <c:pt idx="646">
                        <c:v>4.5477962383507701E-4</c:v>
                      </c:pt>
                      <c:pt idx="647">
                        <c:v>4.38724373102388E-4</c:v>
                      </c:pt>
                      <c:pt idx="648">
                        <c:v>4.2216935707472901E-4</c:v>
                      </c:pt>
                      <c:pt idx="649">
                        <c:v>4.0528592056829002E-4</c:v>
                      </c:pt>
                      <c:pt idx="650">
                        <c:v>3.8824337602492602E-4</c:v>
                      </c:pt>
                      <c:pt idx="651">
                        <c:v>3.7120371751032802E-4</c:v>
                      </c:pt>
                      <c:pt idx="652">
                        <c:v>3.5431325975573502E-4</c:v>
                      </c:pt>
                      <c:pt idx="653">
                        <c:v>3.3770008561295501E-4</c:v>
                      </c:pt>
                      <c:pt idx="654">
                        <c:v>3.2146943581195798E-4</c:v>
                      </c:pt>
                      <c:pt idx="655">
                        <c:v>3.0570212609674002E-4</c:v>
                      </c:pt>
                      <c:pt idx="656">
                        <c:v>2.9045449320432801E-4</c:v>
                      </c:pt>
                      <c:pt idx="657">
                        <c:v>2.75761685075732E-4</c:v>
                      </c:pt>
                      <c:pt idx="658">
                        <c:v>2.6163912598723798E-4</c:v>
                      </c:pt>
                      <c:pt idx="659">
                        <c:v>2.4808712670076303E-4</c:v>
                      </c:pt>
                      <c:pt idx="660">
                        <c:v>2.3509385505122399E-4</c:v>
                      </c:pt>
                      <c:pt idx="661">
                        <c:v>2.2264120148667699E-4</c:v>
                      </c:pt>
                      <c:pt idx="662">
                        <c:v>2.1070781152911699E-4</c:v>
                      </c:pt>
                      <c:pt idx="663">
                        <c:v>1.9927097600557701E-4</c:v>
                      </c:pt>
                      <c:pt idx="664">
                        <c:v>1.8830824234436299E-4</c:v>
                      </c:pt>
                      <c:pt idx="665">
                        <c:v>1.7780226277125001E-4</c:v>
                      </c:pt>
                      <c:pt idx="666">
                        <c:v>1.67738395408281E-4</c:v>
                      </c:pt>
                      <c:pt idx="667">
                        <c:v>1.58104922792069E-4</c:v>
                      </c:pt>
                      <c:pt idx="668">
                        <c:v>1.4889270348493301E-4</c:v>
                      </c:pt>
                      <c:pt idx="669">
                        <c:v>1.4009391392831699E-4</c:v>
                      </c:pt>
                      <c:pt idx="670">
                        <c:v>1.3170094337085599E-4</c:v>
                      </c:pt>
                      <c:pt idx="671">
                        <c:v>1.2370555441644E-4</c:v>
                      </c:pt>
                      <c:pt idx="672">
                        <c:v>1.1609810136758001E-4</c:v>
                      </c:pt>
                      <c:pt idx="673">
                        <c:v>1.0886728103878601E-4</c:v>
                      </c:pt>
                      <c:pt idx="674">
                        <c:v>1.01999978772397E-4</c:v>
                      </c:pt>
                      <c:pt idx="675" formatCode="0.00E+00">
                        <c:v>9.5480507438261699E-5</c:v>
                      </c:pt>
                      <c:pt idx="676" formatCode="0.00E+00">
                        <c:v>8.9291535574005293E-5</c:v>
                      </c:pt>
                      <c:pt idx="677" formatCode="0.00E+00">
                        <c:v>8.3412951258005004E-5</c:v>
                      </c:pt>
                      <c:pt idx="678" formatCode="0.00E+00">
                        <c:v>7.7824588639504997E-5</c:v>
                      </c:pt>
                      <c:pt idx="679" formatCode="0.00E+00">
                        <c:v>7.2505907495654603E-5</c:v>
                      </c:pt>
                      <c:pt idx="680" formatCode="0.00E+00">
                        <c:v>6.7437029905043595E-5</c:v>
                      </c:pt>
                      <c:pt idx="681" formatCode="0.00E+00">
                        <c:v>6.2598944967923504E-5</c:v>
                      </c:pt>
                      <c:pt idx="682" formatCode="0.00E+00">
                        <c:v>5.79746043951825E-5</c:v>
                      </c:pt>
                      <c:pt idx="683" formatCode="0.00E+00">
                        <c:v>5.35501460645177E-5</c:v>
                      </c:pt>
                      <c:pt idx="684" formatCode="0.00E+00">
                        <c:v>4.9312810073508102E-5</c:v>
                      </c:pt>
                      <c:pt idx="685" formatCode="0.00E+00">
                        <c:v>4.5253583189482399E-5</c:v>
                      </c:pt>
                      <c:pt idx="686" formatCode="0.00E+00">
                        <c:v>4.1368015475066501E-5</c:v>
                      </c:pt>
                      <c:pt idx="687" formatCode="0.00E+00">
                        <c:v>3.7653613549787697E-5</c:v>
                      </c:pt>
                      <c:pt idx="688" formatCode="0.00E+00">
                        <c:v>3.4109959079613899E-5</c:v>
                      </c:pt>
                      <c:pt idx="689" formatCode="0.00E+00">
                        <c:v>3.0737776101013602E-5</c:v>
                      </c:pt>
                      <c:pt idx="690" formatCode="0.00E+00">
                        <c:v>2.7538935305908501E-5</c:v>
                      </c:pt>
                      <c:pt idx="691" formatCode="0.00E+00">
                        <c:v>2.4512402393834601E-5</c:v>
                      </c:pt>
                      <c:pt idx="692" formatCode="0.00E+00">
                        <c:v>2.1656367003852599E-5</c:v>
                      </c:pt>
                      <c:pt idx="693" formatCode="0.00E+00">
                        <c:v>1.8966503996996699E-5</c:v>
                      </c:pt>
                      <c:pt idx="694" formatCode="0.00E+00">
                        <c:v>1.64356138388401E-5</c:v>
                      </c:pt>
                      <c:pt idx="695" formatCode="0.00E+00">
                        <c:v>1.40536826898428E-5</c:v>
                      </c:pt>
                      <c:pt idx="696" formatCode="0.00E+00">
                        <c:v>1.18087553611638E-5</c:v>
                      </c:pt>
                      <c:pt idx="697" formatCode="0.00E+00">
                        <c:v>9.6871882098390108E-6</c:v>
                      </c:pt>
                      <c:pt idx="698" formatCode="0.00E+00">
                        <c:v>7.6745970462847206E-6</c:v>
                      </c:pt>
                      <c:pt idx="699" formatCode="0.00E+00">
                        <c:v>5.7578187920066701E-6</c:v>
                      </c:pt>
                      <c:pt idx="700" formatCode="0.00E+00">
                        <c:v>3.9249109445348702E-6</c:v>
                      </c:pt>
                      <c:pt idx="701" formatCode="0.00E+00">
                        <c:v>2.1678734049293901E-6</c:v>
                      </c:pt>
                      <c:pt idx="702" formatCode="0.00E+00">
                        <c:v>4.7828660468515695E-7</c:v>
                      </c:pt>
                      <c:pt idx="703" formatCode="0.00E+00">
                        <c:v>-1.1464549135408699E-6</c:v>
                      </c:pt>
                      <c:pt idx="704" formatCode="0.00E+00">
                        <c:v>-2.7061861985443802E-6</c:v>
                      </c:pt>
                      <c:pt idx="705" formatCode="0.00E+00">
                        <c:v>-4.1981424993740504E-6</c:v>
                      </c:pt>
                      <c:pt idx="706" formatCode="0.00E+00">
                        <c:v>-5.6178274377115603E-6</c:v>
                      </c:pt>
                      <c:pt idx="707" formatCode="0.00E+00">
                        <c:v>-6.9600980654758196E-6</c:v>
                      </c:pt>
                      <c:pt idx="708" formatCode="0.00E+00">
                        <c:v>-8.2201820022489E-6</c:v>
                      </c:pt>
                      <c:pt idx="709" formatCode="0.00E+00">
                        <c:v>-9.3948042061629501E-6</c:v>
                      </c:pt>
                      <c:pt idx="710" formatCode="0.00E+00">
                        <c:v>-1.04830216208042E-5</c:v>
                      </c:pt>
                      <c:pt idx="711" formatCode="0.00E+00">
                        <c:v>-1.1487241783280101E-5</c:v>
                      </c:pt>
                      <c:pt idx="712" formatCode="0.00E+00">
                        <c:v>-1.24131833082892E-5</c:v>
                      </c:pt>
                      <c:pt idx="713" formatCode="0.00E+00">
                        <c:v>-1.3271472743903899E-5</c:v>
                      </c:pt>
                      <c:pt idx="714" formatCode="0.00E+00">
                        <c:v>-1.4075888013748399E-5</c:v>
                      </c:pt>
                      <c:pt idx="715" formatCode="0.00E+00">
                        <c:v>-1.48430323082998E-5</c:v>
                      </c:pt>
                      <c:pt idx="716" formatCode="0.00E+00">
                        <c:v>-1.55922477637568E-5</c:v>
                      </c:pt>
                      <c:pt idx="717" formatCode="0.00E+00">
                        <c:v>-1.63437112687119E-5</c:v>
                      </c:pt>
                      <c:pt idx="718" formatCode="0.00E+00">
                        <c:v>-1.7119493756934298E-5</c:v>
                      </c:pt>
                      <c:pt idx="719" formatCode="0.00E+00">
                        <c:v>-1.7941308049179599E-5</c:v>
                      </c:pt>
                      <c:pt idx="720" formatCode="0.00E+00">
                        <c:v>-1.8830637803966401E-5</c:v>
                      </c:pt>
                      <c:pt idx="721" formatCode="0.00E+00">
                        <c:v>-1.9806416997262099E-5</c:v>
                      </c:pt>
                      <c:pt idx="722" formatCode="0.00E+00">
                        <c:v>-2.0884514659681001E-5</c:v>
                      </c:pt>
                      <c:pt idx="723" formatCode="0.00E+00">
                        <c:v>-2.2077845804244899E-5</c:v>
                      </c:pt>
                      <c:pt idx="724" formatCode="0.00E+00">
                        <c:v>-2.3394794687848001E-5</c:v>
                      </c:pt>
                      <c:pt idx="725" formatCode="0.00E+00">
                        <c:v>-2.48393928803802E-5</c:v>
                      </c:pt>
                      <c:pt idx="726" formatCode="0.00E+00">
                        <c:v>-2.6410586605286301E-5</c:v>
                      </c:pt>
                      <c:pt idx="727" formatCode="0.00E+00">
                        <c:v>-2.81031279406051E-5</c:v>
                      </c:pt>
                      <c:pt idx="728" formatCode="0.00E+00">
                        <c:v>-2.9907464697055301E-5</c:v>
                      </c:pt>
                      <c:pt idx="729" formatCode="0.00E+00">
                        <c:v>-3.1810577613112602E-5</c:v>
                      </c:pt>
                      <c:pt idx="730" formatCode="0.00E+00">
                        <c:v>-3.3796458544647402E-5</c:v>
                      </c:pt>
                      <c:pt idx="731" formatCode="0.00E+00">
                        <c:v>-3.5847805998943901E-5</c:v>
                      </c:pt>
                      <c:pt idx="732" formatCode="0.00E+00">
                        <c:v>-3.7945242515937701E-5</c:v>
                      </c:pt>
                      <c:pt idx="733" formatCode="0.00E+00">
                        <c:v>-4.0068437603707201E-5</c:v>
                      </c:pt>
                      <c:pt idx="734" formatCode="0.00E+00">
                        <c:v>-4.2198572510643898E-5</c:v>
                      </c:pt>
                      <c:pt idx="735" formatCode="0.00E+00">
                        <c:v>-4.4317063342469002E-5</c:v>
                      </c:pt>
                      <c:pt idx="736" formatCode="0.00E+00">
                        <c:v>-4.6407906180123999E-5</c:v>
                      </c:pt>
                      <c:pt idx="737" formatCode="0.00E+00">
                        <c:v>-4.8457216766324698E-5</c:v>
                      </c:pt>
                      <c:pt idx="738" formatCode="0.00E+00">
                        <c:v>-5.0452567355133601E-5</c:v>
                      </c:pt>
                      <c:pt idx="739" formatCode="0.00E+00">
                        <c:v>-5.23860531917715E-5</c:v>
                      </c:pt>
                      <c:pt idx="740" formatCode="0.00E+00">
                        <c:v>-5.4251020660995998E-5</c:v>
                      </c:pt>
                      <c:pt idx="741" formatCode="0.00E+00">
                        <c:v>-5.6041974252166498E-5</c:v>
                      </c:pt>
                      <c:pt idx="742" formatCode="0.00E+00">
                        <c:v>-5.7754562975840997E-5</c:v>
                      </c:pt>
                      <c:pt idx="743" formatCode="0.00E+00">
                        <c:v>-5.93844678189908E-5</c:v>
                      </c:pt>
                      <c:pt idx="744" formatCode="0.00E+00">
                        <c:v>-6.0927239597290902E-5</c:v>
                      </c:pt>
                      <c:pt idx="745" formatCode="0.00E+00">
                        <c:v>-6.2377482735011906E-5</c:v>
                      </c:pt>
                      <c:pt idx="746" formatCode="0.00E+00">
                        <c:v>-6.3728032567050006E-5</c:v>
                      </c:pt>
                      <c:pt idx="747" formatCode="0.00E+00">
                        <c:v>-6.4969944550113506E-5</c:v>
                      </c:pt>
                      <c:pt idx="748" formatCode="0.00E+00">
                        <c:v>-6.6091600088819498E-5</c:v>
                      </c:pt>
                      <c:pt idx="749" formatCode="0.00E+00">
                        <c:v>-6.7078784483750296E-5</c:v>
                      </c:pt>
                      <c:pt idx="750" formatCode="0.00E+00">
                        <c:v>-6.7914340528507994E-5</c:v>
                      </c:pt>
                      <c:pt idx="751" formatCode="0.00E+00">
                        <c:v>-6.8577898159975393E-5</c:v>
                      </c:pt>
                      <c:pt idx="752" formatCode="0.00E+00">
                        <c:v>-6.9046419222990499E-5</c:v>
                      </c:pt>
                      <c:pt idx="753" formatCode="0.00E+00">
                        <c:v>-6.9293263632642899E-5</c:v>
                      </c:pt>
                      <c:pt idx="754" formatCode="0.00E+00">
                        <c:v>-6.9288584387407204E-5</c:v>
                      </c:pt>
                      <c:pt idx="755" formatCode="0.00E+00">
                        <c:v>-6.8999043629399404E-5</c:v>
                      </c:pt>
                      <c:pt idx="756" formatCode="0.00E+00">
                        <c:v>-6.8387911383586093E-5</c:v>
                      </c:pt>
                      <c:pt idx="757" formatCode="0.00E+00">
                        <c:v>-6.7414494044998707E-5</c:v>
                      </c:pt>
                      <c:pt idx="758" formatCode="0.00E+00">
                        <c:v>-6.6034713964464398E-5</c:v>
                      </c:pt>
                      <c:pt idx="759" formatCode="0.00E+00">
                        <c:v>-6.4200878830477699E-5</c:v>
                      </c:pt>
                      <c:pt idx="760" formatCode="0.00E+00">
                        <c:v>-6.1855241372074803E-5</c:v>
                      </c:pt>
                      <c:pt idx="761" formatCode="0.00E+00">
                        <c:v>-5.8948083967667399E-5</c:v>
                      </c:pt>
                      <c:pt idx="762" formatCode="0.00E+00">
                        <c:v>-5.5431534958406903E-5</c:v>
                      </c:pt>
                      <c:pt idx="763" formatCode="0.00E+00">
                        <c:v>-5.1253586634234901E-5</c:v>
                      </c:pt>
                      <c:pt idx="764" formatCode="0.00E+00">
                        <c:v>-4.6365722671748297E-5</c:v>
                      </c:pt>
                      <c:pt idx="765" formatCode="0.00E+00">
                        <c:v>-4.0726150054634797E-5</c:v>
                      </c:pt>
                      <c:pt idx="766" formatCode="0.00E+00">
                        <c:v>-3.4302498277510803E-5</c:v>
                      </c:pt>
                      <c:pt idx="767" formatCode="0.00E+00">
                        <c:v>-2.70758876218965E-5</c:v>
                      </c:pt>
                      <c:pt idx="768" formatCode="0.00E+00">
                        <c:v>-1.9044397012474199E-5</c:v>
                      </c:pt>
                      <c:pt idx="769" formatCode="0.00E+00">
                        <c:v>-1.02236112145859E-5</c:v>
                      </c:pt>
                      <c:pt idx="770" formatCode="0.00E+00">
                        <c:v>-6.4978922913312002E-7</c:v>
                      </c:pt>
                      <c:pt idx="771" formatCode="0.00E+00">
                        <c:v>9.6206160659960396E-6</c:v>
                      </c:pt>
                      <c:pt idx="772" formatCode="0.00E+00">
                        <c:v>2.0510696246399098E-5</c:v>
                      </c:pt>
                      <c:pt idx="773" formatCode="0.00E+00">
                        <c:v>3.1924315317807402E-5</c:v>
                      </c:pt>
                      <c:pt idx="774" formatCode="0.00E+00">
                        <c:v>4.3749029443612002E-5</c:v>
                      </c:pt>
                      <c:pt idx="775" formatCode="0.00E+00">
                        <c:v>5.5855702476286897E-5</c:v>
                      </c:pt>
                      <c:pt idx="776" formatCode="0.00E+00">
                        <c:v>6.8118873606944598E-5</c:v>
                      </c:pt>
                      <c:pt idx="777" formatCode="0.00E+00">
                        <c:v>8.0404398087470999E-5</c:v>
                      </c:pt>
                      <c:pt idx="778" formatCode="0.00E+00">
                        <c:v>9.258276354338E-5</c:v>
                      </c:pt>
                      <c:pt idx="779">
                        <c:v>1.04527005395437E-4</c:v>
                      </c:pt>
                      <c:pt idx="780">
                        <c:v>1.1612502292314001E-4</c:v>
                      </c:pt>
                      <c:pt idx="781">
                        <c:v>1.27279382813273E-4</c:v>
                      </c:pt>
                      <c:pt idx="782">
                        <c:v>1.3790824511200199E-4</c:v>
                      </c:pt>
                      <c:pt idx="783">
                        <c:v>1.47948085632004E-4</c:v>
                      </c:pt>
                      <c:pt idx="784">
                        <c:v>1.5735368183981399E-4</c:v>
                      </c:pt>
                      <c:pt idx="785">
                        <c:v>1.6609730241549199E-4</c:v>
                      </c:pt>
                      <c:pt idx="786">
                        <c:v>1.74166427139989E-4</c:v>
                      </c:pt>
                      <c:pt idx="787">
                        <c:v>1.81562299641799E-4</c:v>
                      </c:pt>
                      <c:pt idx="788">
                        <c:v>1.8829969393316501E-4</c:v>
                      </c:pt>
                      <c:pt idx="789">
                        <c:v>1.9440255284275599E-4</c:v>
                      </c:pt>
                      <c:pt idx="790">
                        <c:v>1.9990316903213901E-4</c:v>
                      </c:pt>
                      <c:pt idx="791">
                        <c:v>2.04839631300998E-4</c:v>
                      </c:pt>
                      <c:pt idx="792">
                        <c:v>2.09255044990115E-4</c:v>
                      </c:pt>
                      <c:pt idx="793">
                        <c:v>2.1319592079256701E-4</c:v>
                      </c:pt>
                      <c:pt idx="794">
                        <c:v>2.16710261089431E-4</c:v>
                      </c:pt>
                      <c:pt idx="795">
                        <c:v>2.1984646570429199E-4</c:v>
                      </c:pt>
                      <c:pt idx="796">
                        <c:v>2.2265252970590601E-4</c:v>
                      </c:pt>
                      <c:pt idx="797">
                        <c:v>2.25176787936356E-4</c:v>
                      </c:pt>
                      <c:pt idx="798">
                        <c:v>2.2746427096050501E-4</c:v>
                      </c:pt>
                      <c:pt idx="799">
                        <c:v>2.2955662189527099E-4</c:v>
                      </c:pt>
                      <c:pt idx="800">
                        <c:v>2.3149184022513999E-4</c:v>
                      </c:pt>
                      <c:pt idx="801">
                        <c:v>2.3330247639703999E-4</c:v>
                      </c:pt>
                      <c:pt idx="802">
                        <c:v>2.3501623614181999E-4</c:v>
                      </c:pt>
                      <c:pt idx="803">
                        <c:v>2.3665607216622801E-4</c:v>
                      </c:pt>
                      <c:pt idx="804">
                        <c:v>2.38238132493259E-4</c:v>
                      </c:pt>
                      <c:pt idx="805">
                        <c:v>2.3977347856558E-4</c:v>
                      </c:pt>
                      <c:pt idx="806">
                        <c:v>2.41268857962039E-4</c:v>
                      </c:pt>
                      <c:pt idx="807">
                        <c:v>2.4272682003687401E-4</c:v>
                      </c:pt>
                      <c:pt idx="808">
                        <c:v>2.4414613167928601E-4</c:v>
                      </c:pt>
                      <c:pt idx="809">
                        <c:v>2.4552379134350601E-4</c:v>
                      </c:pt>
                      <c:pt idx="810">
                        <c:v>2.4685483213279601E-4</c:v>
                      </c:pt>
                      <c:pt idx="811">
                        <c:v>2.4813319530578499E-4</c:v>
                      </c:pt>
                      <c:pt idx="812">
                        <c:v>2.4935152430866103E-4</c:v>
                      </c:pt>
                      <c:pt idx="813">
                        <c:v>2.5050380570845201E-4</c:v>
                      </c:pt>
                      <c:pt idx="814">
                        <c:v>2.5158485002702301E-4</c:v>
                      </c:pt>
                      <c:pt idx="815">
                        <c:v>2.5258934184568701E-4</c:v>
                      </c:pt>
                      <c:pt idx="816">
                        <c:v>2.53513643889957E-4</c:v>
                      </c:pt>
                      <c:pt idx="817">
                        <c:v>2.5435326532411101E-4</c:v>
                      </c:pt>
                      <c:pt idx="818">
                        <c:v>2.55105682144903E-4</c:v>
                      </c:pt>
                      <c:pt idx="819">
                        <c:v>2.5576971416146698E-4</c:v>
                      </c:pt>
                      <c:pt idx="820">
                        <c:v>2.5634536661100501E-4</c:v>
                      </c:pt>
                      <c:pt idx="821">
                        <c:v>2.5683447029557099E-4</c:v>
                      </c:pt>
                      <c:pt idx="822">
                        <c:v>2.5724037788994199E-4</c:v>
                      </c:pt>
                      <c:pt idx="823">
                        <c:v>2.5756692272790697E-4</c:v>
                      </c:pt>
                      <c:pt idx="824">
                        <c:v>2.5782187107353002E-4</c:v>
                      </c:pt>
                      <c:pt idx="825">
                        <c:v>2.58015136137412E-4</c:v>
                      </c:pt>
                      <c:pt idx="826">
                        <c:v>2.5815833852538001E-4</c:v>
                      </c:pt>
                      <c:pt idx="827">
                        <c:v>2.5826508178570498E-4</c:v>
                      </c:pt>
                      <c:pt idx="828">
                        <c:v>2.5835009431429798E-4</c:v>
                      </c:pt>
                      <c:pt idx="829">
                        <c:v>2.5842917030956101E-4</c:v>
                      </c:pt>
                      <c:pt idx="830">
                        <c:v>2.5851829457878298E-4</c:v>
                      </c:pt>
                      <c:pt idx="831">
                        <c:v>2.5863320381989898E-4</c:v>
                      </c:pt>
                      <c:pt idx="832">
                        <c:v>2.5878882420710098E-4</c:v>
                      </c:pt>
                      <c:pt idx="833">
                        <c:v>2.58998538269456E-4</c:v>
                      </c:pt>
                      <c:pt idx="834">
                        <c:v>2.5927365617003202E-4</c:v>
                      </c:pt>
                      <c:pt idx="835">
                        <c:v>2.5962276077267998E-4</c:v>
                      </c:pt>
                      <c:pt idx="836">
                        <c:v>2.60052122437093E-4</c:v>
                      </c:pt>
                      <c:pt idx="837">
                        <c:v>2.6056492907761998E-4</c:v>
                      </c:pt>
                      <c:pt idx="838">
                        <c:v>2.61160857867925E-4</c:v>
                      </c:pt>
                      <c:pt idx="839">
                        <c:v>2.6183630799386001E-4</c:v>
                      </c:pt>
                      <c:pt idx="840">
                        <c:v>2.6258360702377097E-4</c:v>
                      </c:pt>
                      <c:pt idx="841">
                        <c:v>2.6339163172220599E-4</c:v>
                      </c:pt>
                      <c:pt idx="842">
                        <c:v>2.6424562843151503E-4</c:v>
                      </c:pt>
                      <c:pt idx="843">
                        <c:v>2.65127015938552E-4</c:v>
                      </c:pt>
                      <c:pt idx="844">
                        <c:v>2.6601375781281901E-4</c:v>
                      </c:pt>
                      <c:pt idx="845">
                        <c:v>2.66881428729054E-4</c:v>
                      </c:pt>
                      <c:pt idx="846">
                        <c:v>2.6770160853633798E-4</c:v>
                      </c:pt>
                      <c:pt idx="847">
                        <c:v>2.6844438649401302E-4</c:v>
                      </c:pt>
                      <c:pt idx="848">
                        <c:v>2.6907867844412598E-4</c:v>
                      </c:pt>
                      <c:pt idx="849">
                        <c:v>2.69574615954137E-4</c:v>
                      </c:pt>
                      <c:pt idx="850">
                        <c:v>2.6990503074041301E-4</c:v>
                      </c:pt>
                      <c:pt idx="851">
                        <c:v>2.7004551484928398E-4</c:v>
                      </c:pt>
                      <c:pt idx="852">
                        <c:v>2.6997632262767903E-4</c:v>
                      </c:pt>
                      <c:pt idx="853">
                        <c:v>2.6968330206000299E-4</c:v>
                      </c:pt>
                      <c:pt idx="854">
                        <c:v>2.6915878261752398E-4</c:v>
                      </c:pt>
                      <c:pt idx="855">
                        <c:v>2.6840191483600901E-4</c:v>
                      </c:pt>
                      <c:pt idx="856">
                        <c:v>2.6741757136175299E-4</c:v>
                      </c:pt>
                      <c:pt idx="857">
                        <c:v>2.6621702199715699E-4</c:v>
                      </c:pt>
                      <c:pt idx="858">
                        <c:v>2.6481600971836399E-4</c:v>
                      </c:pt>
                      <c:pt idx="859">
                        <c:v>2.6323477819229901E-4</c:v>
                      </c:pt>
                      <c:pt idx="860">
                        <c:v>2.6149562142325703E-4</c:v>
                      </c:pt>
                      <c:pt idx="861">
                        <c:v>2.5962163465134501E-4</c:v>
                      </c:pt>
                      <c:pt idx="862">
                        <c:v>2.5763450166061102E-4</c:v>
                      </c:pt>
                      <c:pt idx="863">
                        <c:v>2.5555413453377498E-4</c:v>
                      </c:pt>
                      <c:pt idx="864">
                        <c:v>2.5339670899955299E-4</c:v>
                      </c:pt>
                      <c:pt idx="865">
                        <c:v>2.5117496409389001E-4</c:v>
                      </c:pt>
                      <c:pt idx="866">
                        <c:v>2.48897102259534E-4</c:v>
                      </c:pt>
                      <c:pt idx="867">
                        <c:v>2.4656896469301098E-4</c:v>
                      </c:pt>
                      <c:pt idx="868">
                        <c:v>2.4419260188127199E-4</c:v>
                      </c:pt>
                      <c:pt idx="869">
                        <c:v>2.41766777977728E-4</c:v>
                      </c:pt>
                      <c:pt idx="870">
                        <c:v>2.3929008681274099E-4</c:v>
                      </c:pt>
                      <c:pt idx="871">
                        <c:v>2.36759814841356E-4</c:v>
                      </c:pt>
                      <c:pt idx="872">
                        <c:v>2.3417310289297001E-4</c:v>
                      </c:pt>
                      <c:pt idx="873">
                        <c:v>2.3152819252011701E-4</c:v>
                      </c:pt>
                      <c:pt idx="874">
                        <c:v>2.2882468705309801E-4</c:v>
                      </c:pt>
                      <c:pt idx="875">
                        <c:v>2.2606373982065201E-4</c:v>
                      </c:pt>
                      <c:pt idx="876">
                        <c:v>2.2324978172954101E-4</c:v>
                      </c:pt>
                      <c:pt idx="877">
                        <c:v>2.20389549487699E-4</c:v>
                      </c:pt>
                      <c:pt idx="878">
                        <c:v>2.1749170799219601E-4</c:v>
                      </c:pt>
                      <c:pt idx="879">
                        <c:v>2.1456623272983699E-4</c:v>
                      </c:pt>
                      <c:pt idx="880">
                        <c:v>2.1162642936268399E-4</c:v>
                      </c:pt>
                      <c:pt idx="881">
                        <c:v>2.08689572232269E-4</c:v>
                      </c:pt>
                      <c:pt idx="882">
                        <c:v>2.0577035028139699E-4</c:v>
                      </c:pt>
                      <c:pt idx="883">
                        <c:v>2.0288558054034801E-4</c:v>
                      </c:pt>
                      <c:pt idx="884">
                        <c:v>2.0004775986556499E-4</c:v>
                      </c:pt>
                      <c:pt idx="885">
                        <c:v>1.9726373591542599E-4</c:v>
                      </c:pt>
                      <c:pt idx="886">
                        <c:v>1.9454249528239501E-4</c:v>
                      </c:pt>
                      <c:pt idx="887">
                        <c:v>1.9188993738636901E-4</c:v>
                      </c:pt>
                      <c:pt idx="888">
                        <c:v>1.89313054734873E-4</c:v>
                      </c:pt>
                      <c:pt idx="889">
                        <c:v>1.8681366070307699E-4</c:v>
                      </c:pt>
                      <c:pt idx="890">
                        <c:v>1.84389046503848E-4</c:v>
                      </c:pt>
                      <c:pt idx="891">
                        <c:v>1.8203411449872799E-4</c:v>
                      </c:pt>
                      <c:pt idx="892">
                        <c:v>1.7974022685418199E-4</c:v>
                      </c:pt>
                      <c:pt idx="893">
                        <c:v>1.7749743560082501E-4</c:v>
                      </c:pt>
                      <c:pt idx="894">
                        <c:v>1.7529621713957899E-4</c:v>
                      </c:pt>
                      <c:pt idx="895">
                        <c:v>1.7312590339231299E-4</c:v>
                      </c:pt>
                      <c:pt idx="896">
                        <c:v>1.7097675456827999E-4</c:v>
                      </c:pt>
                      <c:pt idx="897">
                        <c:v>1.6884001333138999E-4</c:v>
                      </c:pt>
                      <c:pt idx="898">
                        <c:v>1.6670904813022601E-4</c:v>
                      </c:pt>
                      <c:pt idx="899">
                        <c:v>1.64579730362188E-4</c:v>
                      </c:pt>
                      <c:pt idx="900">
                        <c:v>1.6244955637937701E-4</c:v>
                      </c:pt>
                      <c:pt idx="901">
                        <c:v>1.6031853878558001E-4</c:v>
                      </c:pt>
                      <c:pt idx="902">
                        <c:v>1.58188305016141E-4</c:v>
                      </c:pt>
                      <c:pt idx="903">
                        <c:v>1.5606227352459701E-4</c:v>
                      </c:pt>
                      <c:pt idx="904">
                        <c:v>1.5394439514038801E-4</c:v>
                      </c:pt>
                      <c:pt idx="905">
                        <c:v>1.5183948986131299E-4</c:v>
                      </c:pt>
                      <c:pt idx="906">
                        <c:v>1.4975291653911E-4</c:v>
                      </c:pt>
                      <c:pt idx="907">
                        <c:v>1.47690338539255E-4</c:v>
                      </c:pt>
                      <c:pt idx="908">
                        <c:v>1.4565771583655799E-4</c:v>
                      </c:pt>
                      <c:pt idx="909">
                        <c:v>1.4366144232774101E-4</c:v>
                      </c:pt>
                      <c:pt idx="910">
                        <c:v>1.4170852755648501E-4</c:v>
                      </c:pt>
                      <c:pt idx="911">
                        <c:v>1.3980681766493199E-4</c:v>
                      </c:pt>
                      <c:pt idx="912">
                        <c:v>1.3796458306517499E-4</c:v>
                      </c:pt>
                      <c:pt idx="913">
                        <c:v>1.36190591862887E-4</c:v>
                      </c:pt>
                      <c:pt idx="914">
                        <c:v>1.34494427090203E-4</c:v>
                      </c:pt>
                      <c:pt idx="915">
                        <c:v>1.3288370221376501E-4</c:v>
                      </c:pt>
                      <c:pt idx="916">
                        <c:v>1.3136538316763099E-4</c:v>
                      </c:pt>
                      <c:pt idx="917">
                        <c:v>1.29945806354017E-4</c:v>
                      </c:pt>
                      <c:pt idx="918">
                        <c:v>1.2862816977320601E-4</c:v>
                      </c:pt>
                      <c:pt idx="919">
                        <c:v>1.2741169607838199E-4</c:v>
                      </c:pt>
                      <c:pt idx="920">
                        <c:v>1.26293072479097E-4</c:v>
                      </c:pt>
                      <c:pt idx="921">
                        <c:v>1.25264186882717E-4</c:v>
                      </c:pt>
                      <c:pt idx="922">
                        <c:v>1.24312649530095E-4</c:v>
                      </c:pt>
                      <c:pt idx="923">
                        <c:v>1.23422548681316E-4</c:v>
                      </c:pt>
                      <c:pt idx="924">
                        <c:v>1.2257481177702E-4</c:v>
                      </c:pt>
                      <c:pt idx="925">
                        <c:v>1.21748231419861E-4</c:v>
                      </c:pt>
                      <c:pt idx="926">
                        <c:v>1.2092063767716001E-4</c:v>
                      </c:pt>
                      <c:pt idx="927">
                        <c:v>1.20070999218059E-4</c:v>
                      </c:pt>
                      <c:pt idx="928">
                        <c:v>1.19180586796503E-4</c:v>
                      </c:pt>
                      <c:pt idx="929">
                        <c:v>1.18234282336966E-4</c:v>
                      </c:pt>
                      <c:pt idx="930">
                        <c:v>1.1722214120203099E-4</c:v>
                      </c:pt>
                      <c:pt idx="931">
                        <c:v>1.16139976433892E-4</c:v>
                      </c:pt>
                      <c:pt idx="932">
                        <c:v>1.14989709859263E-4</c:v>
                      </c:pt>
                      <c:pt idx="933">
                        <c:v>1.13779665951009E-4</c:v>
                      </c:pt>
                      <c:pt idx="934">
                        <c:v>1.12522895689757E-4</c:v>
                      </c:pt>
                      <c:pt idx="935">
                        <c:v>1.11238752671763E-4</c:v>
                      </c:pt>
                      <c:pt idx="936">
                        <c:v>1.09949168126928E-4</c:v>
                      </c:pt>
                      <c:pt idx="937">
                        <c:v>1.08678083393914E-4</c:v>
                      </c:pt>
                      <c:pt idx="938">
                        <c:v>1.07448998521546E-4</c:v>
                      </c:pt>
                      <c:pt idx="939">
                        <c:v>1.0628405653976599E-4</c:v>
                      </c:pt>
                      <c:pt idx="940">
                        <c:v>1.0520179538564E-4</c:v>
                      </c:pt>
                      <c:pt idx="941">
                        <c:v>1.04215260153671E-4</c:v>
                      </c:pt>
                      <c:pt idx="942">
                        <c:v>1.03334602260048E-4</c:v>
                      </c:pt>
                      <c:pt idx="943">
                        <c:v>1.02564480866032E-4</c:v>
                      </c:pt>
                      <c:pt idx="944">
                        <c:v>1.01904439521134E-4</c:v>
                      </c:pt>
                      <c:pt idx="945">
                        <c:v>1.0134992538956001E-4</c:v>
                      </c:pt>
                      <c:pt idx="946">
                        <c:v>1.0089213281114301E-4</c:v>
                      </c:pt>
                      <c:pt idx="947">
                        <c:v>1.0051960400352E-4</c:v>
                      </c:pt>
                      <c:pt idx="948">
                        <c:v>1.00218877156889E-4</c:v>
                      </c:pt>
                      <c:pt idx="949" formatCode="0.00E+00">
                        <c:v>9.99748375793507E-5</c:v>
                      </c:pt>
                      <c:pt idx="950" formatCode="0.00E+00">
                        <c:v>9.9770342488677706E-5</c:v>
                      </c:pt>
                      <c:pt idx="951" formatCode="0.00E+00">
                        <c:v>9.9588988353421101E-5</c:v>
                      </c:pt>
                      <c:pt idx="952" formatCode="0.00E+00">
                        <c:v>9.9412798955330703E-5</c:v>
                      </c:pt>
                      <c:pt idx="953" formatCode="0.00E+00">
                        <c:v>9.9223125160601103E-5</c:v>
                      </c:pt>
                      <c:pt idx="954" formatCode="0.00E+00">
                        <c:v>9.9000347307117196E-5</c:v>
                      </c:pt>
                      <c:pt idx="955" formatCode="0.00E+00">
                        <c:v>9.8723957450640198E-5</c:v>
                      </c:pt>
                      <c:pt idx="956" formatCode="0.00E+00">
                        <c:v>9.8373422520759104E-5</c:v>
                      </c:pt>
                      <c:pt idx="957" formatCode="0.00E+00">
                        <c:v>9.7927873503131995E-5</c:v>
                      </c:pt>
                      <c:pt idx="958" formatCode="0.00E+00">
                        <c:v>9.7367161991517996E-5</c:v>
                      </c:pt>
                      <c:pt idx="959" formatCode="0.00E+00">
                        <c:v>9.6671510777989101E-5</c:v>
                      </c:pt>
                      <c:pt idx="960" formatCode="0.00E+00">
                        <c:v>9.5824360821880698E-5</c:v>
                      </c:pt>
                      <c:pt idx="961" formatCode="0.00E+00">
                        <c:v>9.4811702481632906E-5</c:v>
                      </c:pt>
                      <c:pt idx="962" formatCode="0.00E+00">
                        <c:v>9.3623279841343398E-5</c:v>
                      </c:pt>
                      <c:pt idx="963" formatCode="0.00E+00">
                        <c:v>9.22528589230213E-5</c:v>
                      </c:pt>
                      <c:pt idx="964" formatCode="0.00E+00">
                        <c:v>9.0698525069193899E-5</c:v>
                      </c:pt>
                      <c:pt idx="965" formatCode="0.00E+00">
                        <c:v>8.8964296648622995E-5</c:v>
                      </c:pt>
                      <c:pt idx="966" formatCode="0.00E+00">
                        <c:v>8.7058345210421899E-5</c:v>
                      </c:pt>
                      <c:pt idx="967" formatCode="0.00E+00">
                        <c:v>8.4993003317881103E-5</c:v>
                      </c:pt>
                      <c:pt idx="968" formatCode="0.00E+00">
                        <c:v>8.2784900353250301E-5</c:v>
                      </c:pt>
                      <c:pt idx="969" formatCode="0.00E+00">
                        <c:v>8.0454357064906504E-5</c:v>
                      </c:pt>
                      <c:pt idx="970" formatCode="0.00E+00">
                        <c:v>7.80237135167575E-5</c:v>
                      </c:pt>
                      <c:pt idx="971" formatCode="0.00E+00">
                        <c:v>7.5517520351653193E-5</c:v>
                      </c:pt>
                      <c:pt idx="972" formatCode="0.00E+00">
                        <c:v>7.29608005935922E-5</c:v>
                      </c:pt>
                      <c:pt idx="973" formatCode="0.00E+00">
                        <c:v>7.0378388584256904E-5</c:v>
                      </c:pt>
                      <c:pt idx="974" formatCode="0.00E+00">
                        <c:v>6.7794536763563307E-5</c:v>
                      </c:pt>
                      <c:pt idx="975" formatCode="0.00E+00">
                        <c:v>6.5232423581833605E-5</c:v>
                      </c:pt>
                      <c:pt idx="976" formatCode="0.00E+00">
                        <c:v>6.2713344275723795E-5</c:v>
                      </c:pt>
                      <c:pt idx="977" formatCode="0.00E+00">
                        <c:v>6.0255913985942897E-5</c:v>
                      </c:pt>
                      <c:pt idx="978" formatCode="0.00E+00">
                        <c:v>5.7875629595855299E-5</c:v>
                      </c:pt>
                      <c:pt idx="979" formatCode="0.00E+00">
                        <c:v>5.55860552690164E-5</c:v>
                      </c:pt>
                      <c:pt idx="980" formatCode="0.00E+00">
                        <c:v>5.3397765479681199E-5</c:v>
                      </c:pt>
                      <c:pt idx="981" formatCode="0.00E+00">
                        <c:v>5.1318218066857397E-5</c:v>
                      </c:pt>
                      <c:pt idx="982" formatCode="0.00E+00">
                        <c:v>4.93517278151833E-5</c:v>
                      </c:pt>
                      <c:pt idx="983" formatCode="0.00E+00">
                        <c:v>4.7500436364560699E-5</c:v>
                      </c:pt>
                      <c:pt idx="984" formatCode="0.00E+00">
                        <c:v>4.5763507951917001E-5</c:v>
                      </c:pt>
                      <c:pt idx="985" formatCode="0.00E+00">
                        <c:v>4.4139170291059302E-5</c:v>
                      </c:pt>
                      <c:pt idx="986" formatCode="0.00E+00">
                        <c:v>4.26241555372953E-5</c:v>
                      </c:pt>
                      <c:pt idx="987" formatCode="0.00E+00">
                        <c:v>4.1215273406114498E-5</c:v>
                      </c:pt>
                      <c:pt idx="988" formatCode="0.00E+00">
                        <c:v>3.9908858633092698E-5</c:v>
                      </c:pt>
                      <c:pt idx="989" formatCode="0.00E+00">
                        <c:v>3.87008930476655E-5</c:v>
                      </c:pt>
                      <c:pt idx="990" formatCode="0.00E+00">
                        <c:v>3.7587164877423202E-5</c:v>
                      </c:pt>
                      <c:pt idx="991" formatCode="0.00E+00">
                        <c:v>3.6563489044912702E-5</c:v>
                      </c:pt>
                      <c:pt idx="992" formatCode="0.00E+00">
                        <c:v>3.56256619676534E-5</c:v>
                      </c:pt>
                      <c:pt idx="993" formatCode="0.00E+00">
                        <c:v>3.47673435523025E-5</c:v>
                      </c:pt>
                      <c:pt idx="994" formatCode="0.00E+00">
                        <c:v>3.3980423303759202E-5</c:v>
                      </c:pt>
                      <c:pt idx="995" formatCode="0.00E+00">
                        <c:v>3.32572091163929E-5</c:v>
                      </c:pt>
                      <c:pt idx="996" formatCode="0.00E+00">
                        <c:v>3.25884757748266E-5</c:v>
                      </c:pt>
                      <c:pt idx="997" formatCode="0.00E+00">
                        <c:v>3.1963593123800202E-5</c:v>
                      </c:pt>
                      <c:pt idx="998" formatCode="0.00E+00">
                        <c:v>3.1370725980475903E-5</c:v>
                      </c:pt>
                      <c:pt idx="999" formatCode="0.00E+00">
                        <c:v>3.0797450943773598E-5</c:v>
                      </c:pt>
                      <c:pt idx="1000" formatCode="0.00E+00">
                        <c:v>3.02309589607866E-5</c:v>
                      </c:pt>
                      <c:pt idx="1001" formatCode="0.00E+00">
                        <c:v>2.96586231750961E-5</c:v>
                      </c:pt>
                      <c:pt idx="1002" formatCode="0.00E+00">
                        <c:v>2.9069188438881201E-5</c:v>
                      </c:pt>
                      <c:pt idx="1003" formatCode="0.00E+00">
                        <c:v>2.8452153367641101E-5</c:v>
                      </c:pt>
                      <c:pt idx="1004" formatCode="0.00E+00">
                        <c:v>2.77996075252515E-5</c:v>
                      </c:pt>
                      <c:pt idx="1005" formatCode="0.00E+00">
                        <c:v>2.71061059365566E-5</c:v>
                      </c:pt>
                      <c:pt idx="1006" formatCode="0.00E+00">
                        <c:v>2.6368414437023601E-5</c:v>
                      </c:pt>
                      <c:pt idx="1007" formatCode="0.00E+00">
                        <c:v>2.5585220137612301E-5</c:v>
                      </c:pt>
                      <c:pt idx="1008" formatCode="0.00E+00">
                        <c:v>2.47581182619146E-5</c:v>
                      </c:pt>
                      <c:pt idx="1009" formatCode="0.00E+00">
                        <c:v>2.3891998312156099E-5</c:v>
                      </c:pt>
                      <c:pt idx="1010" formatCode="0.00E+00">
                        <c:v>2.2993354596502899E-5</c:v>
                      </c:pt>
                      <c:pt idx="1011" formatCode="0.00E+00">
                        <c:v>2.2069948414743599E-5</c:v>
                      </c:pt>
                      <c:pt idx="1012" formatCode="0.00E+00">
                        <c:v>2.1130607656523399E-5</c:v>
                      </c:pt>
                      <c:pt idx="1013" formatCode="0.00E+00">
                        <c:v>2.01843161091871E-5</c:v>
                      </c:pt>
                      <c:pt idx="1014" formatCode="0.00E+00">
                        <c:v>1.92401209574312E-5</c:v>
                      </c:pt>
                      <c:pt idx="1015" formatCode="0.00E+00">
                        <c:v>1.83054351089287E-5</c:v>
                      </c:pt>
                      <c:pt idx="1016" formatCode="0.00E+00">
                        <c:v>1.73877274970647E-5</c:v>
                      </c:pt>
                      <c:pt idx="1017" formatCode="0.00E+00">
                        <c:v>1.6491038282855501E-5</c:v>
                      </c:pt>
                      <c:pt idx="1018" formatCode="0.00E+00">
                        <c:v>1.5615784624833301E-5</c:v>
                      </c:pt>
                      <c:pt idx="1019" formatCode="0.00E+00">
                        <c:v>1.4762177937388501E-5</c:v>
                      </c:pt>
                      <c:pt idx="1020" formatCode="0.00E+00">
                        <c:v>1.3926824796494101E-5</c:v>
                      </c:pt>
                      <c:pt idx="1021" formatCode="0.00E+00">
                        <c:v>1.3103980554779899E-5</c:v>
                      </c:pt>
                      <c:pt idx="1022" formatCode="0.00E+00">
                        <c:v>1.2284832669607299E-5</c:v>
                      </c:pt>
                      <c:pt idx="1023" formatCode="0.00E+00">
                        <c:v>1.14584941725116E-5</c:v>
                      </c:pt>
                      <c:pt idx="1024" formatCode="0.00E+00">
                        <c:v>1.0611771013104501E-5</c:v>
                      </c:pt>
                      <c:pt idx="1025" formatCode="0.00E+00">
                        <c:v>9.7305559060347398E-6</c:v>
                      </c:pt>
                      <c:pt idx="1026" formatCode="0.00E+00">
                        <c:v>8.8002983399658304E-6</c:v>
                      </c:pt>
                      <c:pt idx="1027" formatCode="0.00E+00">
                        <c:v>7.8065874613581908E-6</c:v>
                      </c:pt>
                      <c:pt idx="1028" formatCode="0.00E+00">
                        <c:v>6.7361054922944903E-6</c:v>
                      </c:pt>
                      <c:pt idx="1029" formatCode="0.00E+00">
                        <c:v>5.5773704831464197E-6</c:v>
                      </c:pt>
                      <c:pt idx="1030" formatCode="0.00E+00">
                        <c:v>4.3203678535546197E-6</c:v>
                      </c:pt>
                      <c:pt idx="1031" formatCode="0.00E+00">
                        <c:v>2.9575334589064901E-6</c:v>
                      </c:pt>
                      <c:pt idx="1032" formatCode="0.00E+00">
                        <c:v>1.4829961017687899E-6</c:v>
                      </c:pt>
                      <c:pt idx="1033" formatCode="0.00E+00">
                        <c:v>-1.0539115756339401E-7</c:v>
                      </c:pt>
                      <c:pt idx="1034" formatCode="0.00E+00">
                        <c:v>-1.80703018104912E-6</c:v>
                      </c:pt>
                      <c:pt idx="1035" formatCode="0.00E+00">
                        <c:v>-3.6185832028494798E-6</c:v>
                      </c:pt>
                      <c:pt idx="1036" formatCode="0.00E+00">
                        <c:v>-5.5340495932069103E-6</c:v>
                      </c:pt>
                      <c:pt idx="1037" formatCode="0.00E+00">
                        <c:v>-7.5446549777369902E-6</c:v>
                      </c:pt>
                      <c:pt idx="1038" formatCode="0.00E+00">
                        <c:v>-9.6393432662798692E-6</c:v>
                      </c:pt>
                      <c:pt idx="1039" formatCode="0.00E+00">
                        <c:v>-1.18045584059562E-5</c:v>
                      </c:pt>
                      <c:pt idx="1040" formatCode="0.00E+00">
                        <c:v>-1.40239856646731E-5</c:v>
                      </c:pt>
                      <c:pt idx="1041" formatCode="0.00E+00">
                        <c:v>-1.6279859342615501E-5</c:v>
                      </c:pt>
                      <c:pt idx="1042" formatCode="0.00E+00">
                        <c:v>-1.8553115948782598E-5</c:v>
                      </c:pt>
                      <c:pt idx="1043" formatCode="0.00E+00">
                        <c:v>-2.0823230046274399E-5</c:v>
                      </c:pt>
                      <c:pt idx="1044" formatCode="0.00E+00">
                        <c:v>-2.30705307590294E-5</c:v>
                      </c:pt>
                      <c:pt idx="1045" formatCode="0.00E+00">
                        <c:v>-2.5276135425213402E-5</c:v>
                      </c:pt>
                      <c:pt idx="1046" formatCode="0.00E+00">
                        <c:v>-2.7421332463998301E-5</c:v>
                      </c:pt>
                      <c:pt idx="1047" formatCode="0.00E+00">
                        <c:v>-2.9489267968656499E-5</c:v>
                      </c:pt>
                      <c:pt idx="1048" formatCode="0.00E+00">
                        <c:v>-3.1466701850605499E-5</c:v>
                      </c:pt>
                      <c:pt idx="1049" formatCode="0.00E+00">
                        <c:v>-3.3343716526653097E-5</c:v>
                      </c:pt>
                      <c:pt idx="1050" formatCode="0.00E+00">
                        <c:v>-3.5113625244519598E-5</c:v>
                      </c:pt>
                      <c:pt idx="1051" formatCode="0.00E+00">
                        <c:v>-3.6776406661365899E-5</c:v>
                      </c:pt>
                      <c:pt idx="1052" formatCode="0.00E+00">
                        <c:v>-3.8334901786195403E-5</c:v>
                      </c:pt>
                      <c:pt idx="1053" formatCode="0.00E+00">
                        <c:v>-3.9795166272266003E-5</c:v>
                      </c:pt>
                      <c:pt idx="1054" formatCode="0.00E+00">
                        <c:v>-4.1167609634244203E-5</c:v>
                      </c:pt>
                      <c:pt idx="1055" formatCode="0.00E+00">
                        <c:v>-4.2465350480254398E-5</c:v>
                      </c:pt>
                      <c:pt idx="1056" formatCode="0.00E+00">
                        <c:v>-4.3701747578034701E-5</c:v>
                      </c:pt>
                      <c:pt idx="1057" formatCode="0.00E+00">
                        <c:v>-4.4891245566925397E-5</c:v>
                      </c:pt>
                      <c:pt idx="1058" formatCode="0.00E+00">
                        <c:v>-4.6047931443242897E-5</c:v>
                      </c:pt>
                      <c:pt idx="1059" formatCode="0.00E+00">
                        <c:v>-4.7185168592928297E-5</c:v>
                      </c:pt>
                      <c:pt idx="1060" formatCode="0.00E+00">
                        <c:v>-4.8313485918357197E-5</c:v>
                      </c:pt>
                      <c:pt idx="1061" formatCode="0.00E+00">
                        <c:v>-4.9441619721579002E-5</c:v>
                      </c:pt>
                      <c:pt idx="1062" formatCode="0.00E+00">
                        <c:v>-5.0575257348967599E-5</c:v>
                      </c:pt>
                      <c:pt idx="1063" formatCode="0.00E+00">
                        <c:v>-5.1717916504454001E-5</c:v>
                      </c:pt>
                      <c:pt idx="1064" formatCode="0.00E+00">
                        <c:v>-5.2870225063771101E-5</c:v>
                      </c:pt>
                      <c:pt idx="1065" formatCode="0.00E+00">
                        <c:v>-5.4031321544065203E-5</c:v>
                      </c:pt>
                      <c:pt idx="1066" formatCode="0.00E+00">
                        <c:v>-5.5199192236206999E-5</c:v>
                      </c:pt>
                      <c:pt idx="1067" formatCode="0.00E+00">
                        <c:v>-5.6370160836556202E-5</c:v>
                      </c:pt>
                      <c:pt idx="1068" formatCode="0.00E+00">
                        <c:v>-5.75401968201902E-5</c:v>
                      </c:pt>
                      <c:pt idx="1069" formatCode="0.00E+00">
                        <c:v>-5.8705862067297499E-5</c:v>
                      </c:pt>
                      <c:pt idx="1070" formatCode="0.00E+00">
                        <c:v>-5.9863713603891201E-5</c:v>
                      </c:pt>
                      <c:pt idx="1071" formatCode="0.00E+00">
                        <c:v>-6.1011083138350597E-5</c:v>
                      </c:pt>
                      <c:pt idx="1072" formatCode="0.00E+00">
                        <c:v>-6.2146368562148504E-5</c:v>
                      </c:pt>
                      <c:pt idx="1073" formatCode="0.00E+00">
                        <c:v>-6.3268954079160597E-5</c:v>
                      </c:pt>
                      <c:pt idx="1074" formatCode="0.00E+00">
                        <c:v>-6.4379331764330704E-5</c:v>
                      </c:pt>
                      <c:pt idx="1075" formatCode="0.00E+00">
                        <c:v>-6.5477392704373696E-5</c:v>
                      </c:pt>
                      <c:pt idx="1076" formatCode="0.00E+00">
                        <c:v>-6.6563518148444296E-5</c:v>
                      </c:pt>
                      <c:pt idx="1077" formatCode="0.00E+00">
                        <c:v>-6.7637623643536596E-5</c:v>
                      </c:pt>
                      <c:pt idx="1078" formatCode="0.00E+00">
                        <c:v>-6.8698624976511202E-5</c:v>
                      </c:pt>
                      <c:pt idx="1079" formatCode="0.00E+00">
                        <c:v>-6.9745921977474202E-5</c:v>
                      </c:pt>
                      <c:pt idx="1080" formatCode="0.00E+00">
                        <c:v>-7.0777325993041606E-5</c:v>
                      </c:pt>
                      <c:pt idx="1081" formatCode="0.00E+00">
                        <c:v>-7.1789370821075005E-5</c:v>
                      </c:pt>
                      <c:pt idx="1082" formatCode="0.00E+00">
                        <c:v>-7.2778418188146099E-5</c:v>
                      </c:pt>
                      <c:pt idx="1083" formatCode="0.00E+00">
                        <c:v>-7.3740175750029E-5</c:v>
                      </c:pt>
                      <c:pt idx="1084" formatCode="0.00E+00">
                        <c:v>-7.46712695423847E-5</c:v>
                      </c:pt>
                      <c:pt idx="1085" formatCode="0.00E+00">
                        <c:v>-7.5569518667630703E-5</c:v>
                      </c:pt>
                      <c:pt idx="1086" formatCode="0.00E+00">
                        <c:v>-7.6433905370273603E-5</c:v>
                      </c:pt>
                      <c:pt idx="1087" formatCode="0.00E+00">
                        <c:v>-7.7264914366358505E-5</c:v>
                      </c:pt>
                      <c:pt idx="1088" formatCode="0.00E+00">
                        <c:v>-7.8064970764609205E-5</c:v>
                      </c:pt>
                      <c:pt idx="1089" formatCode="0.00E+00">
                        <c:v>-7.8839282819585305E-5</c:v>
                      </c:pt>
                      <c:pt idx="1090" formatCode="0.00E+00">
                        <c:v>-7.9595666606368303E-5</c:v>
                      </c:pt>
                      <c:pt idx="1091" formatCode="0.00E+00">
                        <c:v>-8.0344290039155794E-5</c:v>
                      </c:pt>
                      <c:pt idx="1092" formatCode="0.00E+00">
                        <c:v>-8.1097475226728994E-5</c:v>
                      </c:pt>
                      <c:pt idx="1093" formatCode="0.00E+00">
                        <c:v>-8.1869647927559395E-5</c:v>
                      </c:pt>
                      <c:pt idx="1094" formatCode="0.00E+00">
                        <c:v>-8.2676405341005395E-5</c:v>
                      </c:pt>
                      <c:pt idx="1095" formatCode="0.00E+00">
                        <c:v>-8.3533745004648401E-5</c:v>
                      </c:pt>
                      <c:pt idx="1096" formatCode="0.00E+00">
                        <c:v>-8.4458729539217594E-5</c:v>
                      </c:pt>
                      <c:pt idx="1097" formatCode="0.00E+00">
                        <c:v>-8.5466848559880604E-5</c:v>
                      </c:pt>
                      <c:pt idx="1098" formatCode="0.00E+00">
                        <c:v>-8.6571796580098997E-5</c:v>
                      </c:pt>
                      <c:pt idx="1099" formatCode="0.00E+00">
                        <c:v>-8.7785973267478194E-5</c:v>
                      </c:pt>
                      <c:pt idx="1100" formatCode="0.00E+00">
                        <c:v>-8.9119039147384402E-5</c:v>
                      </c:pt>
                      <c:pt idx="1101" formatCode="0.00E+00">
                        <c:v>-9.0578261395285895E-5</c:v>
                      </c:pt>
                      <c:pt idx="1102" formatCode="0.00E+00">
                        <c:v>-9.21680589190034E-5</c:v>
                      </c:pt>
                      <c:pt idx="1103" formatCode="0.00E+00">
                        <c:v>-9.3889451982104299E-5</c:v>
                      </c:pt>
                      <c:pt idx="1104" formatCode="0.00E+00">
                        <c:v>-9.5740629861412594E-5</c:v>
                      </c:pt>
                      <c:pt idx="1105" formatCode="0.00E+00">
                        <c:v>-9.77165307024582E-5</c:v>
                      </c:pt>
                      <c:pt idx="1106" formatCode="0.00E+00">
                        <c:v>-9.9808995114538505E-5</c:v>
                      </c:pt>
                      <c:pt idx="1107">
                        <c:v>-1.02008733733635E-4</c:v>
                      </c:pt>
                      <c:pt idx="1108">
                        <c:v>-1.04302427644366E-4</c:v>
                      </c:pt>
                      <c:pt idx="1109">
                        <c:v>-1.0667459348556601E-4</c:v>
                      </c:pt>
                      <c:pt idx="1110">
                        <c:v>-1.09108227208517E-4</c:v>
                      </c:pt>
                      <c:pt idx="1111">
                        <c:v>-1.11584936648084E-4</c:v>
                      </c:pt>
                      <c:pt idx="1112">
                        <c:v>-1.14085931359877E-4</c:v>
                      </c:pt>
                      <c:pt idx="1113">
                        <c:v>-1.1659104237032599E-4</c:v>
                      </c:pt>
                      <c:pt idx="1114">
                        <c:v>-1.19080753240394E-4</c:v>
                      </c:pt>
                      <c:pt idx="1115">
                        <c:v>-1.21536332705978E-4</c:v>
                      </c:pt>
                      <c:pt idx="1116">
                        <c:v>-1.2394059791905201E-4</c:v>
                      </c:pt>
                      <c:pt idx="1117">
                        <c:v>-1.2627820733904701E-4</c:v>
                      </c:pt>
                      <c:pt idx="1118">
                        <c:v>-1.2853521426720301E-4</c:v>
                      </c:pt>
                      <c:pt idx="1119">
                        <c:v>-1.3070114868239701E-4</c:v>
                      </c:pt>
                      <c:pt idx="1120">
                        <c:v>-1.3276831024059701E-4</c:v>
                      </c:pt>
                      <c:pt idx="1121">
                        <c:v>-1.34732014340334E-4</c:v>
                      </c:pt>
                      <c:pt idx="1122">
                        <c:v>-1.36592723605103E-4</c:v>
                      </c:pt>
                      <c:pt idx="1123">
                        <c:v>-1.3835222406900701E-4</c:v>
                      </c:pt>
                      <c:pt idx="1124">
                        <c:v>-1.40015473797193E-4</c:v>
                      </c:pt>
                      <c:pt idx="1125">
                        <c:v>-1.4159015351841199E-4</c:v>
                      </c:pt>
                      <c:pt idx="1126">
                        <c:v>-1.4308654247975101E-4</c:v>
                      </c:pt>
                      <c:pt idx="1127">
                        <c:v>-1.4451650139966701E-4</c:v>
                      </c:pt>
                      <c:pt idx="1128">
                        <c:v>-1.45893947331399E-4</c:v>
                      </c:pt>
                      <c:pt idx="1129">
                        <c:v>-1.4723325264335901E-4</c:v>
                      </c:pt>
                      <c:pt idx="1130">
                        <c:v>-1.48548991484342E-4</c:v>
                      </c:pt>
                      <c:pt idx="1131">
                        <c:v>-1.4985612620040001E-4</c:v>
                      </c:pt>
                      <c:pt idx="1132">
                        <c:v>-1.5116878857095601E-4</c:v>
                      </c:pt>
                      <c:pt idx="1133">
                        <c:v>-1.5249919961090699E-4</c:v>
                      </c:pt>
                      <c:pt idx="1134">
                        <c:v>-1.5385856855008599E-4</c:v>
                      </c:pt>
                      <c:pt idx="1135">
                        <c:v>-1.5525582081588301E-4</c:v>
                      </c:pt>
                      <c:pt idx="1136">
                        <c:v>-1.5669850166831001E-4</c:v>
                      </c:pt>
                      <c:pt idx="1137">
                        <c:v>-1.5819095255887499E-4</c:v>
                      </c:pt>
                      <c:pt idx="1138">
                        <c:v>-1.59733956370415E-4</c:v>
                      </c:pt>
                      <c:pt idx="1139">
                        <c:v>-1.6132558567476E-4</c:v>
                      </c:pt>
                      <c:pt idx="1140">
                        <c:v>-1.6296060865398799E-4</c:v>
                      </c:pt>
                      <c:pt idx="1141">
                        <c:v>-1.64630551545688E-4</c:v>
                      </c:pt>
                      <c:pt idx="1142">
                        <c:v>-1.6632407048771899E-4</c:v>
                      </c:pt>
                      <c:pt idx="1143">
                        <c:v>-1.6802744683466799E-4</c:v>
                      </c:pt>
                      <c:pt idx="1144">
                        <c:v>-1.6972486006640501E-4</c:v>
                      </c:pt>
                      <c:pt idx="1145">
                        <c:v>-1.7139865752691799E-4</c:v>
                      </c:pt>
                      <c:pt idx="1146">
                        <c:v>-1.7303072036056199E-4</c:v>
                      </c:pt>
                      <c:pt idx="1147">
                        <c:v>-1.7460365123681901E-4</c:v>
                      </c:pt>
                      <c:pt idx="1148">
                        <c:v>-1.7610117593831601E-4</c:v>
                      </c:pt>
                      <c:pt idx="1149">
                        <c:v>-1.7750952045206701E-4</c:v>
                      </c:pt>
                      <c:pt idx="1150">
                        <c:v>-1.7881767142596499E-4</c:v>
                      </c:pt>
                      <c:pt idx="1151">
                        <c:v>-1.8001834492E-4</c:v>
                      </c:pt>
                      <c:pt idx="1152">
                        <c:v>-1.81108123914772E-4</c:v>
                      </c:pt>
                      <c:pt idx="1153">
                        <c:v>-1.8208730328599299E-4</c:v>
                      </c:pt>
                      <c:pt idx="1154">
                        <c:v>-1.82960176859221E-4</c:v>
                      </c:pt>
                      <c:pt idx="1155">
                        <c:v>-1.83734615242436E-4</c:v>
                      </c:pt>
                      <c:pt idx="1156">
                        <c:v>-1.84421623544645E-4</c:v>
                      </c:pt>
                      <c:pt idx="1157">
                        <c:v>-1.8503451919316401E-4</c:v>
                      </c:pt>
                      <c:pt idx="1158">
                        <c:v>-1.85589429191239E-4</c:v>
                      </c:pt>
                      <c:pt idx="1159">
                        <c:v>-1.8610429662494599E-4</c:v>
                      </c:pt>
                      <c:pt idx="1160">
                        <c:v>-1.8659761226555999E-4</c:v>
                      </c:pt>
                      <c:pt idx="1161">
                        <c:v>-1.87087918304278E-4</c:v>
                      </c:pt>
                      <c:pt idx="1162">
                        <c:v>-1.8759326229900199E-4</c:v>
                      </c:pt>
                      <c:pt idx="1163">
                        <c:v>-1.8813069513124901E-4</c:v>
                      </c:pt>
                      <c:pt idx="1164">
                        <c:v>-1.88716511936205E-4</c:v>
                      </c:pt>
                      <c:pt idx="1165">
                        <c:v>-1.89364133733485E-4</c:v>
                      </c:pt>
                      <c:pt idx="1166">
                        <c:v>-1.9008560886371199E-4</c:v>
                      </c:pt>
                      <c:pt idx="1167">
                        <c:v>-1.9089028994690501E-4</c:v>
                      </c:pt>
                      <c:pt idx="1168">
                        <c:v>-1.9178467403843701E-4</c:v>
                      </c:pt>
                      <c:pt idx="1169">
                        <c:v>-1.92772700284866E-4</c:v>
                      </c:pt>
                      <c:pt idx="1170">
                        <c:v>-1.9385556510184701E-4</c:v>
                      </c:pt>
                      <c:pt idx="1171">
                        <c:v>-1.95031400072548E-4</c:v>
                      </c:pt>
                      <c:pt idx="1172">
                        <c:v>-1.9629597490690499E-4</c:v>
                      </c:pt>
                      <c:pt idx="1173">
                        <c:v>-1.9764264986866701E-4</c:v>
                      </c:pt>
                      <c:pt idx="1174">
                        <c:v>-1.9906165750427601E-4</c:v>
                      </c:pt>
                      <c:pt idx="1175">
                        <c:v>-2.00541182136268E-4</c:v>
                      </c:pt>
                      <c:pt idx="1176">
                        <c:v>-2.02067611751345E-4</c:v>
                      </c:pt>
                      <c:pt idx="1177">
                        <c:v>-2.03626136260349E-4</c:v>
                      </c:pt>
                      <c:pt idx="1178">
                        <c:v>-2.05200971946139E-4</c:v>
                      </c:pt>
                      <c:pt idx="1179">
                        <c:v>-2.06776434521383E-4</c:v>
                      </c:pt>
                      <c:pt idx="1180">
                        <c:v>-2.08337013019412E-4</c:v>
                      </c:pt>
                      <c:pt idx="1181">
                        <c:v>-2.0986928607789299E-4</c:v>
                      </c:pt>
                      <c:pt idx="1182">
                        <c:v>-2.1136211881352801E-4</c:v>
                      </c:pt>
                      <c:pt idx="1183">
                        <c:v>-2.1280566882932999E-4</c:v>
                      </c:pt>
                      <c:pt idx="1184">
                        <c:v>-2.1419414417551499E-4</c:v>
                      </c:pt>
                      <c:pt idx="1185">
                        <c:v>-2.1552466906655401E-4</c:v>
                      </c:pt>
                      <c:pt idx="1186">
                        <c:v>-2.1679842816151E-4</c:v>
                      </c:pt>
                      <c:pt idx="1187">
                        <c:v>-2.18020529181199E-4</c:v>
                      </c:pt>
                      <c:pt idx="1188">
                        <c:v>-2.1919942856161699E-4</c:v>
                      </c:pt>
                      <c:pt idx="1189">
                        <c:v>-2.2034877577692901E-4</c:v>
                      </c:pt>
                      <c:pt idx="1190">
                        <c:v>-2.21483355080756E-4</c:v>
                      </c:pt>
                      <c:pt idx="1191">
                        <c:v>-2.22620843812755E-4</c:v>
                      </c:pt>
                      <c:pt idx="1192">
                        <c:v>-2.2378054992911199E-4</c:v>
                      </c:pt>
                      <c:pt idx="1193">
                        <c:v>-2.2498235758832701E-4</c:v>
                      </c:pt>
                      <c:pt idx="1194">
                        <c:v>-2.2624567111187199E-4</c:v>
                      </c:pt>
                      <c:pt idx="1195">
                        <c:v>-2.2758855504748999E-4</c:v>
                      </c:pt>
                      <c:pt idx="1196">
                        <c:v>-2.2902609795311799E-4</c:v>
                      </c:pt>
                      <c:pt idx="1197">
                        <c:v>-2.3057136567223099E-4</c:v>
                      </c:pt>
                      <c:pt idx="1198">
                        <c:v>-2.32232638979498E-4</c:v>
                      </c:pt>
                      <c:pt idx="1199">
                        <c:v>-2.34013804025407E-4</c:v>
                      </c:pt>
                      <c:pt idx="1200">
                        <c:v>-2.3591460254402901E-4</c:v>
                      </c:pt>
                      <c:pt idx="1201">
                        <c:v>-2.3792902728074199E-4</c:v>
                      </c:pt>
                      <c:pt idx="1202">
                        <c:v>-2.40046907896434E-4</c:v>
                      </c:pt>
                      <c:pt idx="1203">
                        <c:v>-2.4225449153465701E-4</c:v>
                      </c:pt>
                      <c:pt idx="1204">
                        <c:v>-2.4453468887709699E-4</c:v>
                      </c:pt>
                      <c:pt idx="1205">
                        <c:v>-2.4686888365237699E-4</c:v>
                      </c:pt>
                      <c:pt idx="1206">
                        <c:v>-2.4923791183012603E-4</c:v>
                      </c:pt>
                      <c:pt idx="1207">
                        <c:v>-2.5162052249987597E-4</c:v>
                      </c:pt>
                      <c:pt idx="1208">
                        <c:v>-2.5399739519136298E-4</c:v>
                      </c:pt>
                      <c:pt idx="1209">
                        <c:v>-2.56351225308159E-4</c:v>
                      </c:pt>
                      <c:pt idx="1210">
                        <c:v>-2.5866748713495002E-4</c:v>
                      </c:pt>
                      <c:pt idx="1211">
                        <c:v>-2.6093490450307502E-4</c:v>
                      </c:pt>
                      <c:pt idx="1212">
                        <c:v>-2.6314595319796501E-4</c:v>
                      </c:pt>
                      <c:pt idx="1213">
                        <c:v>-2.6529710518159201E-4</c:v>
                      </c:pt>
                      <c:pt idx="1214">
                        <c:v>-2.6738836616889899E-4</c:v>
                      </c:pt>
                      <c:pt idx="1215">
                        <c:v>-2.6942303607566901E-4</c:v>
                      </c:pt>
                      <c:pt idx="1216">
                        <c:v>-2.71407526738351E-4</c:v>
                      </c:pt>
                      <c:pt idx="1217">
                        <c:v>-2.7335006877334E-4</c:v>
                      </c:pt>
                      <c:pt idx="1218">
                        <c:v>-2.7526051626981698E-4</c:v>
                      </c:pt>
                      <c:pt idx="1219">
                        <c:v>-2.77149536282786E-4</c:v>
                      </c:pt>
                      <c:pt idx="1220">
                        <c:v>-2.7902676580687102E-4</c:v>
                      </c:pt>
                      <c:pt idx="1221">
                        <c:v>-2.80899388433752E-4</c:v>
                      </c:pt>
                      <c:pt idx="1222">
                        <c:v>-2.8277264683108997E-4</c:v>
                      </c:pt>
                      <c:pt idx="1223">
                        <c:v>-2.8464821761514197E-4</c:v>
                      </c:pt>
                      <c:pt idx="1224">
                        <c:v>-2.86524684860327E-4</c:v>
                      </c:pt>
                      <c:pt idx="1225">
                        <c:v>-2.8839683744254099E-4</c:v>
                      </c:pt>
                      <c:pt idx="1226">
                        <c:v>-2.9025500751641902E-4</c:v>
                      </c:pt>
                      <c:pt idx="1227">
                        <c:v>-2.9208541391839899E-4</c:v>
                      </c:pt>
                      <c:pt idx="1228">
                        <c:v>-2.9387145440124902E-4</c:v>
                      </c:pt>
                      <c:pt idx="1229">
                        <c:v>-2.9559401544589298E-4</c:v>
                      </c:pt>
                      <c:pt idx="1230">
                        <c:v>-2.9723311048831901E-4</c:v>
                      </c:pt>
                      <c:pt idx="1231">
                        <c:v>-2.98766300000199E-4</c:v>
                      </c:pt>
                      <c:pt idx="1232">
                        <c:v>-3.0017191176983E-4</c:v>
                      </c:pt>
                      <c:pt idx="1233">
                        <c:v>-3.0142935318135599E-4</c:v>
                      </c:pt>
                      <c:pt idx="1234">
                        <c:v>-3.0252063763931599E-4</c:v>
                      </c:pt>
                      <c:pt idx="1235">
                        <c:v>-3.0343124192074499E-4</c:v>
                      </c:pt>
                      <c:pt idx="1236">
                        <c:v>-3.0414985801341501E-4</c:v>
                      </c:pt>
                      <c:pt idx="1237">
                        <c:v>-3.0466916707955899E-4</c:v>
                      </c:pt>
                      <c:pt idx="1238">
                        <c:v>-3.0498655969025002E-4</c:v>
                      </c:pt>
                      <c:pt idx="1239">
                        <c:v>-3.0510293025958602E-4</c:v>
                      </c:pt>
                      <c:pt idx="1240">
                        <c:v>-3.0502350669636398E-4</c:v>
                      </c:pt>
                      <c:pt idx="1241">
                        <c:v>-3.0475721998526E-4</c:v>
                      </c:pt>
                      <c:pt idx="1242">
                        <c:v>-3.04315566161153E-4</c:v>
                      </c:pt>
                      <c:pt idx="1243">
                        <c:v>-3.0371463017821897E-4</c:v>
                      </c:pt>
                      <c:pt idx="1244">
                        <c:v>-3.0297020978793101E-4</c:v>
                      </c:pt>
                      <c:pt idx="1245">
                        <c:v>-3.0209964220344202E-4</c:v>
                      </c:pt>
                      <c:pt idx="1246">
                        <c:v>-3.0112179565772997E-4</c:v>
                      </c:pt>
                      <c:pt idx="1247">
                        <c:v>-3.00055909011491E-4</c:v>
                      </c:pt>
                      <c:pt idx="1248">
                        <c:v>-2.9892181557782598E-4</c:v>
                      </c:pt>
                      <c:pt idx="1249">
                        <c:v>-2.9773913522833601E-4</c:v>
                      </c:pt>
                      <c:pt idx="1250">
                        <c:v>-2.9652717001953501E-4</c:v>
                      </c:pt>
                      <c:pt idx="1251">
                        <c:v>-2.9530584074116001E-4</c:v>
                      </c:pt>
                      <c:pt idx="1252">
                        <c:v>-2.9409303461283001E-4</c:v>
                      </c:pt>
                      <c:pt idx="1253">
                        <c:v>-2.92906406048883E-4</c:v>
                      </c:pt>
                      <c:pt idx="1254">
                        <c:v>-2.9176257780496098E-4</c:v>
                      </c:pt>
                      <c:pt idx="1255">
                        <c:v>-2.9067711364482303E-4</c:v>
                      </c:pt>
                      <c:pt idx="1256">
                        <c:v>-2.8966408426724701E-4</c:v>
                      </c:pt>
                      <c:pt idx="1257">
                        <c:v>-2.8873604386960797E-4</c:v>
                      </c:pt>
                      <c:pt idx="1258">
                        <c:v>-2.87903906265546E-4</c:v>
                      </c:pt>
                      <c:pt idx="1259">
                        <c:v>-2.8717692010278399E-4</c:v>
                      </c:pt>
                      <c:pt idx="1260">
                        <c:v>-2.8656332042923901E-4</c:v>
                      </c:pt>
                      <c:pt idx="1261">
                        <c:v>-2.8607000635820902E-4</c:v>
                      </c:pt>
                      <c:pt idx="1262">
                        <c:v>-2.8570452610517002E-4</c:v>
                      </c:pt>
                      <c:pt idx="1263">
                        <c:v>-2.8547439424835399E-4</c:v>
                      </c:pt>
                      <c:pt idx="1264">
                        <c:v>-2.8538846301648201E-4</c:v>
                      </c:pt>
                      <c:pt idx="1265">
                        <c:v>-2.85458001478488E-4</c:v>
                      </c:pt>
                      <c:pt idx="1266">
                        <c:v>-2.85696687184592E-4</c:v>
                      </c:pt>
                      <c:pt idx="1267">
                        <c:v>-2.8612071642241098E-4</c:v>
                      </c:pt>
                      <c:pt idx="1268">
                        <c:v>-2.8674973066464499E-4</c:v>
                      </c:pt>
                      <c:pt idx="1269">
                        <c:v>-2.8760664155832701E-4</c:v>
                      </c:pt>
                      <c:pt idx="1270">
                        <c:v>-2.8871539720480902E-4</c:v>
                      </c:pt>
                      <c:pt idx="1271">
                        <c:v>-2.9010133695258001E-4</c:v>
                      </c:pt>
                      <c:pt idx="1272">
                        <c:v>-2.9178922055311801E-4</c:v>
                      </c:pt>
                      <c:pt idx="1273">
                        <c:v>-2.9380145621842399E-4</c:v>
                      </c:pt>
                      <c:pt idx="1274">
                        <c:v>-2.9615621517169101E-4</c:v>
                      </c:pt>
                      <c:pt idx="1275">
                        <c:v>-2.9886652608182302E-4</c:v>
                      </c:pt>
                      <c:pt idx="1276">
                        <c:v>-3.01937427470557E-4</c:v>
                      </c:pt>
                      <c:pt idx="1277">
                        <c:v>-3.0536564034985202E-4</c:v>
                      </c:pt>
                      <c:pt idx="1278">
                        <c:v>-3.09138850236583E-4</c:v>
                      </c:pt>
                      <c:pt idx="1279">
                        <c:v>-3.13235027190699E-4</c:v>
                      </c:pt>
                      <c:pt idx="1280">
                        <c:v>-3.1762256910509301E-4</c:v>
                      </c:pt>
                      <c:pt idx="1281">
                        <c:v>-3.2226110324803302E-4</c:v>
                      </c:pt>
                      <c:pt idx="1282">
                        <c:v>-3.2710336566243601E-4</c:v>
                      </c:pt>
                      <c:pt idx="1283">
                        <c:v>-3.3209604326425702E-4</c:v>
                      </c:pt>
                      <c:pt idx="1284">
                        <c:v>-3.3718287481036401E-4</c:v>
                      </c:pt>
                      <c:pt idx="1285">
                        <c:v>-3.4230617852053599E-4</c:v>
                      </c:pt>
                      <c:pt idx="1286">
                        <c:v>-3.4740744420183503E-4</c:v>
                      </c:pt>
                      <c:pt idx="1287">
                        <c:v>-3.5243064946976799E-4</c:v>
                      </c:pt>
                      <c:pt idx="1288">
                        <c:v>-3.5732432367240399E-4</c:v>
                      </c:pt>
                      <c:pt idx="1289">
                        <c:v>-3.6204204732057002E-4</c:v>
                      </c:pt>
                      <c:pt idx="1290">
                        <c:v>-3.66544601671731E-4</c:v>
                      </c:pt>
                      <c:pt idx="1291">
                        <c:v>-3.7080031968996099E-4</c:v>
                      </c:pt>
                      <c:pt idx="1292">
                        <c:v>-3.7478514256892198E-4</c:v>
                      </c:pt>
                      <c:pt idx="1293">
                        <c:v>-3.7848484066319298E-4</c:v>
                      </c:pt>
                      <c:pt idx="1294">
                        <c:v>-3.8189273537301503E-4</c:v>
                      </c:pt>
                      <c:pt idx="1295">
                        <c:v>-3.8501005673316599E-4</c:v>
                      </c:pt>
                      <c:pt idx="1296">
                        <c:v>-3.87846724957859E-4</c:v>
                      </c:pt>
                      <c:pt idx="1297">
                        <c:v>-3.9041733238407502E-4</c:v>
                      </c:pt>
                      <c:pt idx="1298">
                        <c:v>-3.9274376944520501E-4</c:v>
                      </c:pt>
                      <c:pt idx="1299">
                        <c:v>-3.9485317746918602E-4</c:v>
                      </c:pt>
                      <c:pt idx="1300">
                        <c:v>-3.96777004914904E-4</c:v>
                      </c:pt>
                      <c:pt idx="1301">
                        <c:v>-3.9855160991427298E-4</c:v>
                      </c:pt>
                      <c:pt idx="1302">
                        <c:v>-4.0021455895084999E-4</c:v>
                      </c:pt>
                      <c:pt idx="1303">
                        <c:v>-4.0180518316926402E-4</c:v>
                      </c:pt>
                      <c:pt idx="1304">
                        <c:v>-4.0336313439708499E-4</c:v>
                      </c:pt>
                      <c:pt idx="1305">
                        <c:v>-4.0492714700808699E-4</c:v>
                      </c:pt>
                      <c:pt idx="1306">
                        <c:v>-4.06533756221136E-4</c:v>
                      </c:pt>
                      <c:pt idx="1307">
                        <c:v>-4.0821587603194498E-4</c:v>
                      </c:pt>
                      <c:pt idx="1308">
                        <c:v>-4.1000128320972001E-4</c:v>
                      </c:pt>
                      <c:pt idx="1309">
                        <c:v>-4.1191177842661803E-4</c:v>
                      </c:pt>
                      <c:pt idx="1310">
                        <c:v>-4.1396205350734198E-4</c:v>
                      </c:pt>
                      <c:pt idx="1311">
                        <c:v>-4.1615860274773998E-4</c:v>
                      </c:pt>
                      <c:pt idx="1312">
                        <c:v>-4.18499552137174E-4</c:v>
                      </c:pt>
                      <c:pt idx="1313">
                        <c:v>-4.2097431825570799E-4</c:v>
                      </c:pt>
                      <c:pt idx="1314">
                        <c:v>-4.2356367918309698E-4</c:v>
                      </c:pt>
                      <c:pt idx="1315">
                        <c:v>-4.2624165597407302E-4</c:v>
                      </c:pt>
                      <c:pt idx="1316">
                        <c:v>-4.2897526374018399E-4</c:v>
                      </c:pt>
                      <c:pt idx="1317">
                        <c:v>-4.3172581756329402E-4</c:v>
                      </c:pt>
                      <c:pt idx="1318">
                        <c:v>-4.3445168175780497E-4</c:v>
                      </c:pt>
                      <c:pt idx="1319">
                        <c:v>-4.3710928094359102E-4</c:v>
                      </c:pt>
                      <c:pt idx="1320">
                        <c:v>-4.3965761878682802E-4</c:v>
                      </c:pt>
                      <c:pt idx="1321">
                        <c:v>-4.4205713078254298E-4</c:v>
                      </c:pt>
                      <c:pt idx="1322">
                        <c:v>-4.4427357963823202E-4</c:v>
                      </c:pt>
                      <c:pt idx="1323">
                        <c:v>-4.46279517503599E-4</c:v>
                      </c:pt>
                      <c:pt idx="1324">
                        <c:v>-4.4805584109097101E-4</c:v>
                      </c:pt>
                      <c:pt idx="1325">
                        <c:v>-4.4959246267566998E-4</c:v>
                      </c:pt>
                      <c:pt idx="1326">
                        <c:v>-4.5088919971350599E-4</c:v>
                      </c:pt>
                      <c:pt idx="1327">
                        <c:v>-4.5195535034547499E-4</c:v>
                      </c:pt>
                      <c:pt idx="1328">
                        <c:v>-4.5280832240475298E-4</c:v>
                      </c:pt>
                      <c:pt idx="1329">
                        <c:v>-4.53472675680516E-4</c:v>
                      </c:pt>
                      <c:pt idx="1330">
                        <c:v>-4.5397905997543399E-4</c:v>
                      </c:pt>
                      <c:pt idx="1331">
                        <c:v>-4.5436298245292602E-4</c:v>
                      </c:pt>
                      <c:pt idx="1332">
                        <c:v>-4.5465992257633E-4</c:v>
                      </c:pt>
                      <c:pt idx="1333">
                        <c:v>-4.5490506182970203E-4</c:v>
                      </c:pt>
                      <c:pt idx="1334">
                        <c:v>-4.5513177653126898E-4</c:v>
                      </c:pt>
                      <c:pt idx="1335">
                        <c:v>-4.55369172526307E-4</c:v>
                      </c:pt>
                      <c:pt idx="1336">
                        <c:v>-4.5564199576828002E-4</c:v>
                      </c:pt>
                      <c:pt idx="1337">
                        <c:v>-4.5596853234342402E-4</c:v>
                      </c:pt>
                      <c:pt idx="1338">
                        <c:v>-4.56361034997564E-4</c:v>
                      </c:pt>
                      <c:pt idx="1339">
                        <c:v>-4.5682603155332502E-4</c:v>
                      </c:pt>
                      <c:pt idx="1340">
                        <c:v>-4.5736525387019602E-4</c:v>
                      </c:pt>
                      <c:pt idx="1341">
                        <c:v>-4.5797612095772303E-4</c:v>
                      </c:pt>
                      <c:pt idx="1342">
                        <c:v>-4.5865354785533402E-4</c:v>
                      </c:pt>
                      <c:pt idx="1343">
                        <c:v>-4.59390715248257E-4</c:v>
                      </c:pt>
                      <c:pt idx="1344">
                        <c:v>-4.60181098403926E-4</c:v>
                      </c:pt>
                      <c:pt idx="1345">
                        <c:v>-4.61019097791527E-4</c:v>
                      </c:pt>
                      <c:pt idx="1346">
                        <c:v>-4.61901579242194E-4</c:v>
                      </c:pt>
                      <c:pt idx="1347">
                        <c:v>-4.6282642083666999E-4</c:v>
                      </c:pt>
                      <c:pt idx="1348">
                        <c:v>-4.6379341575633701E-4</c:v>
                      </c:pt>
                      <c:pt idx="1349">
                        <c:v>-4.6480432864912802E-4</c:v>
                      </c:pt>
                      <c:pt idx="1350">
                        <c:v>-4.6586176879582001E-4</c:v>
                      </c:pt>
                      <c:pt idx="1351">
                        <c:v>-4.66969270707312E-4</c:v>
                      </c:pt>
                      <c:pt idx="1352">
                        <c:v>-4.6812859739307598E-4</c:v>
                      </c:pt>
                      <c:pt idx="1353">
                        <c:v>-4.6933908072881202E-4</c:v>
                      </c:pt>
                      <c:pt idx="1354">
                        <c:v>-4.7059718184939102E-4</c:v>
                      </c:pt>
                      <c:pt idx="1355">
                        <c:v>-4.7189652772292598E-4</c:v>
                      </c:pt>
                      <c:pt idx="1356">
                        <c:v>-4.7322707432992199E-4</c:v>
                      </c:pt>
                      <c:pt idx="1357">
                        <c:v>-4.7457582494100302E-4</c:v>
                      </c:pt>
                      <c:pt idx="1358">
                        <c:v>-4.7592662840957898E-4</c:v>
                      </c:pt>
                      <c:pt idx="1359">
                        <c:v>-4.77260703341669E-4</c:v>
                      </c:pt>
                      <c:pt idx="1360">
                        <c:v>-4.7855854007152799E-4</c:v>
                      </c:pt>
                      <c:pt idx="1361">
                        <c:v>-4.7980106545751302E-4</c:v>
                      </c:pt>
                      <c:pt idx="1362">
                        <c:v>-4.80970494689837E-4</c:v>
                      </c:pt>
                      <c:pt idx="1363">
                        <c:v>-4.8205145283810799E-4</c:v>
                      </c:pt>
                      <c:pt idx="1364">
                        <c:v>-4.8303292580475598E-4</c:v>
                      </c:pt>
                      <c:pt idx="1365">
                        <c:v>-4.8390828058907299E-4</c:v>
                      </c:pt>
                      <c:pt idx="1366">
                        <c:v>-4.8467653957264201E-4</c:v>
                      </c:pt>
                      <c:pt idx="1367">
                        <c:v>-4.8534237416259001E-4</c:v>
                      </c:pt>
                      <c:pt idx="1368">
                        <c:v>-4.8591333227319299E-4</c:v>
                      </c:pt>
                      <c:pt idx="1369">
                        <c:v>-4.8640193238124097E-4</c:v>
                      </c:pt>
                      <c:pt idx="1370">
                        <c:v>-4.8682377188250198E-4</c:v>
                      </c:pt>
                      <c:pt idx="1371">
                        <c:v>-4.8719617534363801E-4</c:v>
                      </c:pt>
                      <c:pt idx="1372">
                        <c:v>-4.8753802601708999E-4</c:v>
                      </c:pt>
                      <c:pt idx="1373">
                        <c:v>-4.8786684028812402E-4</c:v>
                      </c:pt>
                      <c:pt idx="1374">
                        <c:v>-4.8819830925100899E-4</c:v>
                      </c:pt>
                      <c:pt idx="1375">
                        <c:v>-4.8854597697562503E-4</c:v>
                      </c:pt>
                      <c:pt idx="1376">
                        <c:v>-4.8892075206368195E-4</c:v>
                      </c:pt>
                      <c:pt idx="1377">
                        <c:v>-4.8933054534248401E-4</c:v>
                      </c:pt>
                      <c:pt idx="1378">
                        <c:v>-4.8978000719567298E-4</c:v>
                      </c:pt>
                      <c:pt idx="1379">
                        <c:v>-4.9027154458181001E-4</c:v>
                      </c:pt>
                      <c:pt idx="1380">
                        <c:v>-4.9080478249008701E-4</c:v>
                      </c:pt>
                      <c:pt idx="1381">
                        <c:v>-4.9137928947452704E-4</c:v>
                      </c:pt>
                      <c:pt idx="1382">
                        <c:v>-4.9199407221405098E-4</c:v>
                      </c:pt>
                      <c:pt idx="1383">
                        <c:v>-4.9264569563922905E-4</c:v>
                      </c:pt>
                      <c:pt idx="1384">
                        <c:v>-4.9333085052159699E-4</c:v>
                      </c:pt>
                      <c:pt idx="1385">
                        <c:v>-4.9404663816664696E-4</c:v>
                      </c:pt>
                      <c:pt idx="1386">
                        <c:v>-4.9479007924664998E-4</c:v>
                      </c:pt>
                      <c:pt idx="1387">
                        <c:v>-4.9555876210705097E-4</c:v>
                      </c:pt>
                      <c:pt idx="1388">
                        <c:v>-4.9635009859452599E-4</c:v>
                      </c:pt>
                      <c:pt idx="1389">
                        <c:v>-4.9716240065911005E-4</c:v>
                      </c:pt>
                      <c:pt idx="1390">
                        <c:v>-4.9799393671657601E-4</c:v>
                      </c:pt>
                      <c:pt idx="1391">
                        <c:v>-4.9884195590806297E-4</c:v>
                      </c:pt>
                      <c:pt idx="1392">
                        <c:v>-4.99704292790284E-4</c:v>
                      </c:pt>
                      <c:pt idx="1393">
                        <c:v>-5.0057820469552605E-4</c:v>
                      </c:pt>
                      <c:pt idx="1394">
                        <c:v>-5.0146240691809204E-4</c:v>
                      </c:pt>
                      <c:pt idx="1395">
                        <c:v>-5.0235630317256596E-4</c:v>
                      </c:pt>
                      <c:pt idx="1396">
                        <c:v>-5.0326072623172802E-4</c:v>
                      </c:pt>
                      <c:pt idx="1397">
                        <c:v>-5.0417625299705696E-4</c:v>
                      </c:pt>
                      <c:pt idx="1398">
                        <c:v>-5.0510540154318601E-4</c:v>
                      </c:pt>
                      <c:pt idx="1399">
                        <c:v>-5.0605085701207998E-4</c:v>
                      </c:pt>
                      <c:pt idx="1400">
                        <c:v>-5.0701578073823403E-4</c:v>
                      </c:pt>
                      <c:pt idx="1401">
                        <c:v>-5.0800416211143197E-4</c:v>
                      </c:pt>
                      <c:pt idx="1402">
                        <c:v>-5.0901997290178896E-4</c:v>
                      </c:pt>
                      <c:pt idx="1403">
                        <c:v>-5.1006710825824905E-4</c:v>
                      </c:pt>
                      <c:pt idx="1404">
                        <c:v>-5.1114937348226998E-4</c:v>
                      </c:pt>
                      <c:pt idx="1405">
                        <c:v>-5.1227003301419695E-4</c:v>
                      </c:pt>
                      <c:pt idx="1406">
                        <c:v>-5.1343271580377105E-4</c:v>
                      </c:pt>
                      <c:pt idx="1407">
                        <c:v>-5.1464067859140498E-4</c:v>
                      </c:pt>
                      <c:pt idx="1408">
                        <c:v>-5.1589707734941005E-4</c:v>
                      </c:pt>
                      <c:pt idx="1409">
                        <c:v>-5.1720503297669404E-4</c:v>
                      </c:pt>
                      <c:pt idx="1410">
                        <c:v>-5.1856743661554499E-4</c:v>
                      </c:pt>
                      <c:pt idx="1411">
                        <c:v>-5.19987394967969E-4</c:v>
                      </c:pt>
                      <c:pt idx="1412">
                        <c:v>-5.2146819712803804E-4</c:v>
                      </c:pt>
                      <c:pt idx="1413">
                        <c:v>-5.2301307543089505E-4</c:v>
                      </c:pt>
                      <c:pt idx="1414">
                        <c:v>-5.2462409930992303E-4</c:v>
                      </c:pt>
                      <c:pt idx="1415">
                        <c:v>-5.2630257188800102E-4</c:v>
                      </c:pt>
                      <c:pt idx="1416">
                        <c:v>-5.2804758523028504E-4</c:v>
                      </c:pt>
                      <c:pt idx="1417">
                        <c:v>-5.2985937072305299E-4</c:v>
                      </c:pt>
                      <c:pt idx="1418">
                        <c:v>-5.3173356284049399E-4</c:v>
                      </c:pt>
                      <c:pt idx="1419">
                        <c:v>-5.3366452027335705E-4</c:v>
                      </c:pt>
                      <c:pt idx="1420">
                        <c:v>-5.3564436883888602E-4</c:v>
                      </c:pt>
                      <c:pt idx="1421">
                        <c:v>-5.3766385376860103E-4</c:v>
                      </c:pt>
                      <c:pt idx="1422">
                        <c:v>-5.3971233930120597E-4</c:v>
                      </c:pt>
                      <c:pt idx="1423">
                        <c:v>-5.4177869864264203E-4</c:v>
                      </c:pt>
                      <c:pt idx="1424">
                        <c:v>-5.4385114220556897E-4</c:v>
                      </c:pt>
                      <c:pt idx="1425">
                        <c:v>-5.4591911811077199E-4</c:v>
                      </c:pt>
                      <c:pt idx="1426">
                        <c:v>-5.4797385034891595E-4</c:v>
                      </c:pt>
                      <c:pt idx="1427">
                        <c:v>-5.5000681310415401E-4</c:v>
                      </c:pt>
                      <c:pt idx="1428">
                        <c:v>-5.5201137405034E-4</c:v>
                      </c:pt>
                      <c:pt idx="1429">
                        <c:v>-5.5398278490521196E-4</c:v>
                      </c:pt>
                      <c:pt idx="1430">
                        <c:v>-5.5591820233338504E-4</c:v>
                      </c:pt>
                      <c:pt idx="1431">
                        <c:v>-5.5781517921601705E-4</c:v>
                      </c:pt>
                      <c:pt idx="1432">
                        <c:v>-5.5967383723640705E-4</c:v>
                      </c:pt>
                      <c:pt idx="1433">
                        <c:v>-5.6149619870635604E-4</c:v>
                      </c:pt>
                      <c:pt idx="1434">
                        <c:v>-5.6328322356706398E-4</c:v>
                      </c:pt>
                      <c:pt idx="1435">
                        <c:v>-5.65035838994224E-4</c:v>
                      </c:pt>
                      <c:pt idx="1436">
                        <c:v>-5.6675469618258298E-4</c:v>
                      </c:pt>
                      <c:pt idx="1437">
                        <c:v>-5.6843943672736197E-4</c:v>
                      </c:pt>
                      <c:pt idx="1438">
                        <c:v>-5.7009072893744197E-4</c:v>
                      </c:pt>
                      <c:pt idx="1439">
                        <c:v>-5.7170764627716695E-4</c:v>
                      </c:pt>
                      <c:pt idx="1440">
                        <c:v>-5.7328870156388699E-4</c:v>
                      </c:pt>
                      <c:pt idx="1441">
                        <c:v>-5.7483276002253802E-4</c:v>
                      </c:pt>
                      <c:pt idx="1442">
                        <c:v>-5.7633908974361004E-4</c:v>
                      </c:pt>
                      <c:pt idx="1443">
                        <c:v>-5.7780761438375801E-4</c:v>
                      </c:pt>
                      <c:pt idx="1444">
                        <c:v>-5.7923977595599298E-4</c:v>
                      </c:pt>
                      <c:pt idx="1445">
                        <c:v>-5.8063826229608196E-4</c:v>
                      </c:pt>
                      <c:pt idx="1446">
                        <c:v>-5.8200687803022897E-4</c:v>
                      </c:pt>
                      <c:pt idx="1447">
                        <c:v>-5.83350096637976E-4</c:v>
                      </c:pt>
                      <c:pt idx="1448">
                        <c:v>-5.8467448093192599E-4</c:v>
                      </c:pt>
                      <c:pt idx="1449">
                        <c:v>-5.8598781357351699E-4</c:v>
                      </c:pt>
                      <c:pt idx="1450">
                        <c:v>-5.8729870781622196E-4</c:v>
                      </c:pt>
                      <c:pt idx="1451">
                        <c:v>-5.8861567819745904E-4</c:v>
                      </c:pt>
                      <c:pt idx="1452">
                        <c:v>-5.8994822045328103E-4</c:v>
                      </c:pt>
                      <c:pt idx="1453">
                        <c:v>-5.9130482561466102E-4</c:v>
                      </c:pt>
                      <c:pt idx="1454">
                        <c:v>-5.9269295858217904E-4</c:v>
                      </c:pt>
                      <c:pt idx="1455">
                        <c:v>-5.94118370571113E-4</c:v>
                      </c:pt>
                      <c:pt idx="1456">
                        <c:v>-5.9558581954787004E-4</c:v>
                      </c:pt>
                      <c:pt idx="1457">
                        <c:v>-5.9709722745282805E-4</c:v>
                      </c:pt>
                      <c:pt idx="1458">
                        <c:v>-5.9865281140466197E-4</c:v>
                      </c:pt>
                      <c:pt idx="1459">
                        <c:v>-6.0024954563766999E-4</c:v>
                      </c:pt>
                      <c:pt idx="1460">
                        <c:v>-6.0188087792572903E-4</c:v>
                      </c:pt>
                      <c:pt idx="1461">
                        <c:v>-6.0353719040976805E-4</c:v>
                      </c:pt>
                      <c:pt idx="1462">
                        <c:v>-6.0520524274666504E-4</c:v>
                      </c:pt>
                      <c:pt idx="1463">
                        <c:v>-6.06868075125043E-4</c:v>
                      </c:pt>
                      <c:pt idx="1464">
                        <c:v>-6.0850480175652505E-4</c:v>
                      </c:pt>
                      <c:pt idx="1465">
                        <c:v>-6.1009129658463998E-4</c:v>
                      </c:pt>
                      <c:pt idx="1466">
                        <c:v>-6.1159701930453602E-4</c:v>
                      </c:pt>
                      <c:pt idx="1467">
                        <c:v>-6.1298744783502704E-4</c:v>
                      </c:pt>
                      <c:pt idx="1468">
                        <c:v>-6.1422295888775098E-4</c:v>
                      </c:pt>
                      <c:pt idx="1469">
                        <c:v>-6.1525813456927904E-4</c:v>
                      </c:pt>
                      <c:pt idx="1470">
                        <c:v>-6.16041616797747E-4</c:v>
                      </c:pt>
                      <c:pt idx="1471">
                        <c:v>-6.1651541597686405E-4</c:v>
                      </c:pt>
                      <c:pt idx="1472">
                        <c:v>-6.1661505796187601E-4</c:v>
                      </c:pt>
                      <c:pt idx="1473">
                        <c:v>-6.1626894886886196E-4</c:v>
                      </c:pt>
                      <c:pt idx="1474">
                        <c:v>-6.1540155550322297E-4</c:v>
                      </c:pt>
                      <c:pt idx="1475">
                        <c:v>-6.1393178598146E-4</c:v>
                      </c:pt>
                      <c:pt idx="1476">
                        <c:v>-6.1177536142117798E-4</c:v>
                      </c:pt>
                      <c:pt idx="1477">
                        <c:v>-6.0884799632823902E-4</c:v>
                      </c:pt>
                      <c:pt idx="1478">
                        <c:v>-6.0506919846552403E-4</c:v>
                      </c:pt>
                      <c:pt idx="1479">
                        <c:v>-6.00366570355598E-4</c:v>
                      </c:pt>
                      <c:pt idx="1480">
                        <c:v>-5.9467841899117299E-4</c:v>
                      </c:pt>
                      <c:pt idx="1481">
                        <c:v>-5.8795952815864398E-4</c:v>
                      </c:pt>
                      <c:pt idx="1482">
                        <c:v>-5.8018485949325399E-4</c:v>
                      </c:pt>
                      <c:pt idx="1483">
                        <c:v>-5.7135267679259399E-4</c:v>
                      </c:pt>
                      <c:pt idx="1484">
                        <c:v>-5.6148703610002298E-4</c:v>
                      </c:pt>
                      <c:pt idx="1485">
                        <c:v>-5.5063962065623497E-4</c:v>
                      </c:pt>
                      <c:pt idx="1486">
                        <c:v>-5.3888626619014298E-4</c:v>
                      </c:pt>
                      <c:pt idx="1487">
                        <c:v>-5.26326799341967E-4</c:v>
                      </c:pt>
                      <c:pt idx="1488">
                        <c:v>-5.13081410687099E-4</c:v>
                      </c:pt>
                      <c:pt idx="1489">
                        <c:v>-4.9928575178307701E-4</c:v>
                      </c:pt>
                      <c:pt idx="1490">
                        <c:v>-4.85084453075474E-4</c:v>
                      </c:pt>
                      <c:pt idx="1491">
                        <c:v>-4.7062381153331801E-4</c:v>
                      </c:pt>
                      <c:pt idx="1492">
                        <c:v>-4.5604713746293102E-4</c:v>
                      </c:pt>
                      <c:pt idx="1493">
                        <c:v>-4.4148584937610898E-4</c:v>
                      </c:pt>
                      <c:pt idx="1494">
                        <c:v>-4.2705414099459101E-4</c:v>
                      </c:pt>
                      <c:pt idx="1495">
                        <c:v>-4.128446720638E-4</c:v>
                      </c:pt>
                      <c:pt idx="1496">
                        <c:v>-3.9892273771260797E-4</c:v>
                      </c:pt>
                      <c:pt idx="1497">
                        <c:v>-3.85324523438061E-4</c:v>
                      </c:pt>
                      <c:pt idx="1498">
                        <c:v>-3.72055905118952E-4</c:v>
                      </c:pt>
                      <c:pt idx="1499">
                        <c:v>-3.5909238668011299E-4</c:v>
                      </c:pt>
                      <c:pt idx="1500">
                        <c:v>-3.4638047007459299E-4</c:v>
                      </c:pt>
                      <c:pt idx="1501">
                        <c:v>-3.3384033294559499E-4</c:v>
                      </c:pt>
                      <c:pt idx="1502">
                        <c:v>-3.2137068074442298E-4</c:v>
                      </c:pt>
                      <c:pt idx="1503">
                        <c:v>-3.0885414059592602E-4</c:v>
                      </c:pt>
                      <c:pt idx="1504">
                        <c:v>-2.9616357856526298E-4</c:v>
                      </c:pt>
                      <c:pt idx="1505">
                        <c:v>-2.8316904470329001E-4</c:v>
                      </c:pt>
                      <c:pt idx="1506">
                        <c:v>-2.6974538417331902E-4</c:v>
                      </c:pt>
                      <c:pt idx="1507">
                        <c:v>-2.5577869991883298E-4</c:v>
                      </c:pt>
                      <c:pt idx="1508">
                        <c:v>-2.4117290380903499E-4</c:v>
                      </c:pt>
                      <c:pt idx="1509">
                        <c:v>-2.2585348053752401E-4</c:v>
                      </c:pt>
                      <c:pt idx="1510">
                        <c:v>-2.0977076276662099E-4</c:v>
                      </c:pt>
                      <c:pt idx="1511">
                        <c:v>-1.9290022518007901E-4</c:v>
                      </c:pt>
                      <c:pt idx="1512">
                        <c:v>-1.75242391586097E-4</c:v>
                      </c:pt>
                      <c:pt idx="1513">
                        <c:v>-1.56818501969636E-4</c:v>
                      </c:pt>
                      <c:pt idx="1514">
                        <c:v>-1.3766602058965801E-4</c:v>
                      </c:pt>
                      <c:pt idx="1515">
                        <c:v>-1.17831468745898E-4</c:v>
                      </c:pt>
                      <c:pt idx="1516" formatCode="0.00E+00">
                        <c:v>-9.7365314139952495E-5</c:v>
                      </c:pt>
                      <c:pt idx="1517" formatCode="0.00E+00">
                        <c:v>-7.6316126090650703E-5</c:v>
                      </c:pt>
                      <c:pt idx="1518" formatCode="0.00E+00">
                        <c:v>-5.4724376941062002E-5</c:v>
                      </c:pt>
                      <c:pt idx="1519" formatCode="0.00E+00">
                        <c:v>-3.2618699527547201E-5</c:v>
                      </c:pt>
                      <c:pt idx="1520" formatCode="0.00E+00">
                        <c:v>-1.00166064336454E-5</c:v>
                      </c:pt>
                      <c:pt idx="1521" formatCode="0.00E+00">
                        <c:v>1.30797853005488E-5</c:v>
                      </c:pt>
                      <c:pt idx="1522" formatCode="0.00E+00">
                        <c:v>3.6680073170767901E-5</c:v>
                      </c:pt>
                      <c:pt idx="1523" formatCode="0.00E+00">
                        <c:v>6.0802787710800198E-5</c:v>
                      </c:pt>
                      <c:pt idx="1524" formatCode="0.00E+00">
                        <c:v>8.5471276881949696E-5</c:v>
                      </c:pt>
                      <c:pt idx="1525">
                        <c:v>1.10712066549393E-4</c:v>
                      </c:pt>
                      <c:pt idx="1526">
                        <c:v>1.36549329771048E-4</c:v>
                      </c:pt>
                      <c:pt idx="1527">
                        <c:v>1.6300312917697299E-4</c:v>
                      </c:pt>
                      <c:pt idx="1528">
                        <c:v>1.9008778206295999E-4</c:v>
                      </c:pt>
                      <c:pt idx="1529">
                        <c:v>2.17810207548299E-4</c:v>
                      </c:pt>
                      <c:pt idx="1530">
                        <c:v>2.4617032618010602E-4</c:v>
                      </c:pt>
                      <c:pt idx="1531">
                        <c:v>2.7516413076559898E-4</c:v>
                      </c:pt>
                      <c:pt idx="1532">
                        <c:v>3.04782069390721E-4</c:v>
                      </c:pt>
                      <c:pt idx="1533">
                        <c:v>3.3501146939295698E-4</c:v>
                      </c:pt>
                      <c:pt idx="1534">
                        <c:v>3.6583777113456602E-4</c:v>
                      </c:pt>
                      <c:pt idx="1535">
                        <c:v>3.9724422728857202E-4</c:v>
                      </c:pt>
                      <c:pt idx="1536">
                        <c:v>4.29212662215224E-4</c:v>
                      </c:pt>
                      <c:pt idx="1537">
                        <c:v>4.6172332611688701E-4</c:v>
                      </c:pt>
                      <c:pt idx="1538">
                        <c:v>4.94753242795642E-4</c:v>
                      </c:pt>
                      <c:pt idx="1539">
                        <c:v>5.2827539147107402E-4</c:v>
                      </c:pt>
                      <c:pt idx="1540">
                        <c:v>5.6226003278330003E-4</c:v>
                      </c:pt>
                      <c:pt idx="1541">
                        <c:v>5.9667323513154199E-4</c:v>
                      </c:pt>
                      <c:pt idx="1542">
                        <c:v>6.3147698879712096E-4</c:v>
                      </c:pt>
                      <c:pt idx="1543">
                        <c:v>6.6662881013574695E-4</c:v>
                      </c:pt>
                      <c:pt idx="1544">
                        <c:v>7.0208231930082399E-4</c:v>
                      </c:pt>
                      <c:pt idx="1545">
                        <c:v>7.3778691044748795E-4</c:v>
                      </c:pt>
                      <c:pt idx="1546">
                        <c:v>7.73690420201243E-4</c:v>
                      </c:pt>
                      <c:pt idx="1547">
                        <c:v>8.0973656964108899E-4</c:v>
                      </c:pt>
                      <c:pt idx="1548">
                        <c:v>8.4586625014420995E-4</c:v>
                      </c:pt>
                      <c:pt idx="1549">
                        <c:v>8.82015771761709E-4</c:v>
                      </c:pt>
                      <c:pt idx="1550">
                        <c:v>9.1811918783860102E-4</c:v>
                      </c:pt>
                      <c:pt idx="1551">
                        <c:v>9.5410860839255796E-4</c:v>
                      </c:pt>
                      <c:pt idx="1552">
                        <c:v>9.8991537897310492E-4</c:v>
                      </c:pt>
                      <c:pt idx="1553">
                        <c:v>1.0254726751436701E-3</c:v>
                      </c:pt>
                      <c:pt idx="1554">
                        <c:v>1.0607179714605E-3</c:v>
                      </c:pt>
                      <c:pt idx="1555">
                        <c:v>1.0955959617889499E-3</c:v>
                      </c:pt>
                      <c:pt idx="1556">
                        <c:v>1.1300626348054699E-3</c:v>
                      </c:pt>
                      <c:pt idx="1557">
                        <c:v>1.1640883350835299E-3</c:v>
                      </c:pt>
                      <c:pt idx="1558">
                        <c:v>1.19765961779612E-3</c:v>
                      </c:pt>
                      <c:pt idx="1559">
                        <c:v>1.23078091632634E-3</c:v>
                      </c:pt>
                      <c:pt idx="1560">
                        <c:v>1.26347276249368E-3</c:v>
                      </c:pt>
                      <c:pt idx="1561">
                        <c:v>1.2957702653207399E-3</c:v>
                      </c:pt>
                      <c:pt idx="1562">
                        <c:v>1.3277223056730001E-3</c:v>
                      </c:pt>
                      <c:pt idx="1563">
                        <c:v>1.35938397576048E-3</c:v>
                      </c:pt>
                      <c:pt idx="1564">
                        <c:v>1.3908125759072099E-3</c:v>
                      </c:pt>
                      <c:pt idx="1565">
                        <c:v>1.42206225239751E-3</c:v>
                      </c:pt>
                      <c:pt idx="1566">
                        <c:v>1.4531795485208899E-3</c:v>
                      </c:pt>
                      <c:pt idx="1567">
                        <c:v>1.4841997119463201E-3</c:v>
                      </c:pt>
                      <c:pt idx="1568">
                        <c:v>1.5151442993594599E-3</c:v>
                      </c:pt>
                      <c:pt idx="1569">
                        <c:v>1.54602207409059E-3</c:v>
                      </c:pt>
                      <c:pt idx="1570">
                        <c:v>1.5768288997028901E-3</c:v>
                      </c:pt>
                      <c:pt idx="1571">
                        <c:v>1.6075513536751801E-3</c:v>
                      </c:pt>
                      <c:pt idx="1572">
                        <c:v>1.63817023446428E-3</c:v>
                      </c:pt>
                      <c:pt idx="1573">
                        <c:v>1.6686661210008401E-3</c:v>
                      </c:pt>
                      <c:pt idx="1574">
                        <c:v>1.6990254404376001E-3</c:v>
                      </c:pt>
                      <c:pt idx="1575">
                        <c:v>1.72924458345662E-3</c:v>
                      </c:pt>
                      <c:pt idx="1576">
                        <c:v>1.75933396076508E-3</c:v>
                      </c:pt>
                      <c:pt idx="1577">
                        <c:v>1.78932102755668E-3</c:v>
                      </c:pt>
                      <c:pt idx="1578">
                        <c:v>1.81925135032265E-3</c:v>
                      </c:pt>
                      <c:pt idx="1579">
                        <c:v>1.84918868841116E-3</c:v>
                      </c:pt>
                      <c:pt idx="1580">
                        <c:v>1.87921415457938E-3</c:v>
                      </c:pt>
                      <c:pt idx="1581">
                        <c:v>1.90942383047061E-3</c:v>
                      </c:pt>
                      <c:pt idx="1582">
                        <c:v>1.9399271003787001E-3</c:v>
                      </c:pt>
                      <c:pt idx="1583">
                        <c:v>1.9708426656047801E-3</c:v>
                      </c:pt>
                      <c:pt idx="1584">
                        <c:v>2.0022967854475102E-3</c:v>
                      </c:pt>
                      <c:pt idx="1585">
                        <c:v>2.0344218441282298E-3</c:v>
                      </c:pt>
                      <c:pt idx="1586">
                        <c:v>2.06735577863163E-3</c:v>
                      </c:pt>
                      <c:pt idx="1587">
                        <c:v>2.1012405508334699E-3</c:v>
                      </c:pt>
                      <c:pt idx="1588">
                        <c:v>2.1362222463602201E-3</c:v>
                      </c:pt>
                      <c:pt idx="1589">
                        <c:v>2.1724498762423399E-3</c:v>
                      </c:pt>
                      <c:pt idx="1590">
                        <c:v>2.21007637033643E-3</c:v>
                      </c:pt>
                      <c:pt idx="1591">
                        <c:v>2.2492579200867101E-3</c:v>
                      </c:pt>
                      <c:pt idx="1592">
                        <c:v>2.2901554127563802E-3</c:v>
                      </c:pt>
                      <c:pt idx="1593">
                        <c:v>2.33293280166731E-3</c:v>
                      </c:pt>
                      <c:pt idx="1594">
                        <c:v>2.3777564416033199E-3</c:v>
                      </c:pt>
                      <c:pt idx="1595">
                        <c:v>2.4247935706926201E-3</c:v>
                      </c:pt>
                      <c:pt idx="1596">
                        <c:v>2.4742108859471998E-3</c:v>
                      </c:pt>
                      <c:pt idx="1597">
                        <c:v>2.5261744032819599E-3</c:v>
                      </c:pt>
                      <c:pt idx="1598">
                        <c:v>2.5808485992218199E-3</c:v>
                      </c:pt>
                      <c:pt idx="1599">
                        <c:v>2.63839432135978E-3</c:v>
                      </c:pt>
                      <c:pt idx="1600">
                        <c:v>2.69896965201586E-3</c:v>
                      </c:pt>
                      <c:pt idx="1601">
                        <c:v>2.7627232049668598E-3</c:v>
                      </c:pt>
                      <c:pt idx="1602">
                        <c:v>2.8298110144996998E-3</c:v>
                      </c:pt>
                      <c:pt idx="1603">
                        <c:v>2.9003852230126601E-3</c:v>
                      </c:pt>
                      <c:pt idx="1604">
                        <c:v>2.9745943374921099E-3</c:v>
                      </c:pt>
                      <c:pt idx="1605">
                        <c:v>3.05258337407669E-3</c:v>
                      </c:pt>
                      <c:pt idx="1606">
                        <c:v>3.1344953024705501E-3</c:v>
                      </c:pt>
                      <c:pt idx="1607">
                        <c:v>3.2204701514564498E-3</c:v>
                      </c:pt>
                      <c:pt idx="1608">
                        <c:v>3.3106435892163101E-3</c:v>
                      </c:pt>
                      <c:pt idx="1609">
                        <c:v>3.4051459258675901E-3</c:v>
                      </c:pt>
                      <c:pt idx="1610">
                        <c:v>3.5041011176851098E-3</c:v>
                      </c:pt>
                      <c:pt idx="1611">
                        <c:v>3.60762532410857E-3</c:v>
                      </c:pt>
                      <c:pt idx="1612">
                        <c:v>3.71582432474787E-3</c:v>
                      </c:pt>
                      <c:pt idx="1613">
                        <c:v>3.8287924218545601E-3</c:v>
                      </c:pt>
                      <c:pt idx="1614">
                        <c:v>3.94661123589269E-3</c:v>
                      </c:pt>
                      <c:pt idx="1615">
                        <c:v>4.0693479719001099E-3</c:v>
                      </c:pt>
                      <c:pt idx="1616">
                        <c:v>4.1970545922698204E-3</c:v>
                      </c:pt>
                      <c:pt idx="1617">
                        <c:v>4.3297666834954803E-3</c:v>
                      </c:pt>
                      <c:pt idx="1618">
                        <c:v>4.4675031579717696E-3</c:v>
                      </c:pt>
                      <c:pt idx="1619">
                        <c:v>4.6102662696813103E-3</c:v>
                      </c:pt>
                      <c:pt idx="1620">
                        <c:v>4.7580412011975796E-3</c:v>
                      </c:pt>
                      <c:pt idx="1621">
                        <c:v>4.9107962933175198E-3</c:v>
                      </c:pt>
                      <c:pt idx="1622">
                        <c:v>5.0684832367597103E-3</c:v>
                      </c:pt>
                      <c:pt idx="1623">
                        <c:v>5.2310368633571701E-3</c:v>
                      </c:pt>
                      <c:pt idx="1624">
                        <c:v>5.3983739787511302E-3</c:v>
                      </c:pt>
                      <c:pt idx="1625">
                        <c:v>5.5703942550867896E-3</c:v>
                      </c:pt>
                      <c:pt idx="1626">
                        <c:v>5.74698034834897E-3</c:v>
                      </c:pt>
                      <c:pt idx="1627">
                        <c:v>5.9279919726475698E-3</c:v>
                      </c:pt>
                      <c:pt idx="1628">
                        <c:v>6.1132709828928796E-3</c:v>
                      </c:pt>
                      <c:pt idx="1629">
                        <c:v>6.3026460653920896E-3</c:v>
                      </c:pt>
                      <c:pt idx="1630">
                        <c:v>6.4959237061676502E-3</c:v>
                      </c:pt>
                      <c:pt idx="1631">
                        <c:v>6.6928862959588697E-3</c:v>
                      </c:pt>
                      <c:pt idx="1632">
                        <c:v>6.8932959786963104E-3</c:v>
                      </c:pt>
                      <c:pt idx="1633">
                        <c:v>7.0968942818470304E-3</c:v>
                      </c:pt>
                      <c:pt idx="1634">
                        <c:v>7.30340388990531E-3</c:v>
                      </c:pt>
                      <c:pt idx="1635">
                        <c:v>7.5125302949768198E-3</c:v>
                      </c:pt>
                      <c:pt idx="1636">
                        <c:v>7.7239621343534797E-3</c:v>
                      </c:pt>
                      <c:pt idx="1637">
                        <c:v>7.9373762202437203E-3</c:v>
                      </c:pt>
                      <c:pt idx="1638">
                        <c:v>8.1524384627392199E-3</c:v>
                      </c:pt>
                      <c:pt idx="1639">
                        <c:v>8.36880634994174E-3</c:v>
                      </c:pt>
                      <c:pt idx="1640">
                        <c:v>8.5861312296876009E-3</c:v>
                      </c:pt>
                      <c:pt idx="1641">
                        <c:v>8.8040599397144603E-3</c:v>
                      </c:pt>
                      <c:pt idx="1642">
                        <c:v>9.02223646468156E-3</c:v>
                      </c:pt>
                      <c:pt idx="1643">
                        <c:v>9.2402966985592905E-3</c:v>
                      </c:pt>
                      <c:pt idx="1644">
                        <c:v>9.4578794464521606E-3</c:v>
                      </c:pt>
                      <c:pt idx="1645">
                        <c:v>9.6746303772962308E-3</c:v>
                      </c:pt>
                      <c:pt idx="1646">
                        <c:v>9.8901872947298602E-3</c:v>
                      </c:pt>
                      <c:pt idx="1647">
                        <c:v>1.01041866136104E-2</c:v>
                      </c:pt>
                      <c:pt idx="1648">
                        <c:v>1.03162634436526E-2</c:v>
                      </c:pt>
                      <c:pt idx="1649">
                        <c:v>1.05260516266539E-2</c:v>
                      </c:pt>
                      <c:pt idx="1650">
                        <c:v>1.07331842470622E-2</c:v>
                      </c:pt>
                      <c:pt idx="1651">
                        <c:v>1.0937293911998399E-2</c:v>
                      </c:pt>
                      <c:pt idx="1652">
                        <c:v>1.11380138972524E-2</c:v>
                      </c:pt>
                      <c:pt idx="1653">
                        <c:v>1.1334978232384999E-2</c:v>
                      </c:pt>
                      <c:pt idx="1654">
                        <c:v>1.1527822418325199E-2</c:v>
                      </c:pt>
                      <c:pt idx="1655">
                        <c:v>1.17161787011209E-2</c:v>
                      </c:pt>
                      <c:pt idx="1656">
                        <c:v>1.1899687646760099E-2</c:v>
                      </c:pt>
                      <c:pt idx="1657">
                        <c:v>1.20779991866009E-2</c:v>
                      </c:pt>
                      <c:pt idx="1658">
                        <c:v>1.22507615799508E-2</c:v>
                      </c:pt>
                      <c:pt idx="1659">
                        <c:v>1.24176277316998E-2</c:v>
                      </c:pt>
                      <c:pt idx="1660">
                        <c:v>1.2578254502627E-2</c:v>
                      </c:pt>
                      <c:pt idx="1661">
                        <c:v>1.27323055449992E-2</c:v>
                      </c:pt>
                      <c:pt idx="1662">
                        <c:v>1.2879452253992001E-2</c:v>
                      </c:pt>
                      <c:pt idx="1663">
                        <c:v>1.30193756325768E-2</c:v>
                      </c:pt>
                      <c:pt idx="1664">
                        <c:v>1.31517682553184E-2</c:v>
                      </c:pt>
                      <c:pt idx="1665">
                        <c:v>1.32763381464944E-2</c:v>
                      </c:pt>
                      <c:pt idx="1666">
                        <c:v>1.33928109564552E-2</c:v>
                      </c:pt>
                      <c:pt idx="1667">
                        <c:v>1.35009308174766E-2</c:v>
                      </c:pt>
                      <c:pt idx="1668">
                        <c:v>1.36004657669784E-2</c:v>
                      </c:pt>
                      <c:pt idx="1669">
                        <c:v>1.3691219875629299E-2</c:v>
                      </c:pt>
                      <c:pt idx="1670">
                        <c:v>1.3773022053074501E-2</c:v>
                      </c:pt>
                      <c:pt idx="1671">
                        <c:v>1.3845730957288801E-2</c:v>
                      </c:pt>
                      <c:pt idx="1672">
                        <c:v>1.39092361089291E-2</c:v>
                      </c:pt>
                      <c:pt idx="1673">
                        <c:v>1.39634574505228E-2</c:v>
                      </c:pt>
                      <c:pt idx="1674">
                        <c:v>1.4008346872909199E-2</c:v>
                      </c:pt>
                      <c:pt idx="1675">
                        <c:v>1.40438849207186E-2</c:v>
                      </c:pt>
                      <c:pt idx="1676">
                        <c:v>1.4070080084652801E-2</c:v>
                      </c:pt>
                      <c:pt idx="1677">
                        <c:v>1.4086966911361E-2</c:v>
                      </c:pt>
                      <c:pt idx="1678">
                        <c:v>1.40946038822346E-2</c:v>
                      </c:pt>
                      <c:pt idx="1679">
                        <c:v>1.40930719582394E-2</c:v>
                      </c:pt>
                      <c:pt idx="1680">
                        <c:v>1.4082473485028999E-2</c:v>
                      </c:pt>
                      <c:pt idx="1681">
                        <c:v>1.40629315233693E-2</c:v>
                      </c:pt>
                      <c:pt idx="1682">
                        <c:v>1.40345881983497E-2</c:v>
                      </c:pt>
                      <c:pt idx="1683">
                        <c:v>1.39976034621257E-2</c:v>
                      </c:pt>
                      <c:pt idx="1684">
                        <c:v>1.3952149744294901E-2</c:v>
                      </c:pt>
                      <c:pt idx="1685">
                        <c:v>1.38984278567579E-2</c:v>
                      </c:pt>
                      <c:pt idx="1686">
                        <c:v>1.38366521752495E-2</c:v>
                      </c:pt>
                      <c:pt idx="1687">
                        <c:v>1.3767052040950099E-2</c:v>
                      </c:pt>
                      <c:pt idx="1688">
                        <c:v>1.3689872078707199E-2</c:v>
                      </c:pt>
                      <c:pt idx="1689">
                        <c:v>1.36053709000774E-2</c:v>
                      </c:pt>
                      <c:pt idx="1690">
                        <c:v>1.35138211303132E-2</c:v>
                      </c:pt>
                      <c:pt idx="1691">
                        <c:v>1.3415508573757401E-2</c:v>
                      </c:pt>
                      <c:pt idx="1692">
                        <c:v>1.3310734041381E-2</c:v>
                      </c:pt>
                      <c:pt idx="1693">
                        <c:v>1.3199810707368901E-2</c:v>
                      </c:pt>
                      <c:pt idx="1694">
                        <c:v>1.3083064786301E-2</c:v>
                      </c:pt>
                      <c:pt idx="1695">
                        <c:v>1.2960836704804799E-2</c:v>
                      </c:pt>
                      <c:pt idx="1696">
                        <c:v>1.28334802571474E-2</c:v>
                      </c:pt>
                      <c:pt idx="1697">
                        <c:v>1.27013626780867E-2</c:v>
                      </c:pt>
                      <c:pt idx="1698">
                        <c:v>1.25648650411449E-2</c:v>
                      </c:pt>
                      <c:pt idx="1699">
                        <c:v>1.24243812690224E-2</c:v>
                      </c:pt>
                      <c:pt idx="1700">
                        <c:v>1.2280318777635401E-2</c:v>
                      </c:pt>
                      <c:pt idx="1701">
                        <c:v>1.2133088126238201E-2</c:v>
                      </c:pt>
                      <c:pt idx="1702">
                        <c:v>1.1983118166629799E-2</c:v>
                      </c:pt>
                      <c:pt idx="1703">
                        <c:v>1.18308544053977E-2</c:v>
                      </c:pt>
                      <c:pt idx="1704">
                        <c:v>1.16767431176744E-2</c:v>
                      </c:pt>
                      <c:pt idx="1705">
                        <c:v>1.15212379824207E-2</c:v>
                      </c:pt>
                      <c:pt idx="1706">
                        <c:v>1.13647990264726E-2</c:v>
                      </c:pt>
                      <c:pt idx="1707">
                        <c:v>1.1207889108464699E-2</c:v>
                      </c:pt>
                      <c:pt idx="1708">
                        <c:v>1.10509786268726E-2</c:v>
                      </c:pt>
                      <c:pt idx="1709">
                        <c:v>1.08945420371694E-2</c:v>
                      </c:pt>
                      <c:pt idx="1710">
                        <c:v>1.07390560284644E-2</c:v>
                      </c:pt>
                      <c:pt idx="1711">
                        <c:v>1.0585002758215299E-2</c:v>
                      </c:pt>
                      <c:pt idx="1712">
                        <c:v>1.0432876104041399E-2</c:v>
                      </c:pt>
                      <c:pt idx="1713">
                        <c:v>1.02831786940157E-2</c:v>
                      </c:pt>
                      <c:pt idx="1714">
                        <c:v>1.0136416530058199E-2</c:v>
                      </c:pt>
                      <c:pt idx="1715">
                        <c:v>9.9931042541172004E-3</c:v>
                      </c:pt>
                      <c:pt idx="1716">
                        <c:v>9.8537597249727799E-3</c:v>
                      </c:pt>
                      <c:pt idx="1717">
                        <c:v>9.7189181366421108E-3</c:v>
                      </c:pt>
                      <c:pt idx="1718">
                        <c:v>9.5891337474927497E-3</c:v>
                      </c:pt>
                      <c:pt idx="1719">
                        <c:v>9.4649668259019493E-3</c:v>
                      </c:pt>
                      <c:pt idx="1720">
                        <c:v>9.3469887763320894E-3</c:v>
                      </c:pt>
                      <c:pt idx="1721">
                        <c:v>9.2357872530686395E-3</c:v>
                      </c:pt>
                      <c:pt idx="1722">
                        <c:v>9.1319743752321797E-3</c:v>
                      </c:pt>
                      <c:pt idx="1723">
                        <c:v>9.0361785358723992E-3</c:v>
                      </c:pt>
                      <c:pt idx="1724">
                        <c:v>8.9490386101218292E-3</c:v>
                      </c:pt>
                      <c:pt idx="1725">
                        <c:v>8.8712226432872306E-3</c:v>
                      </c:pt>
                      <c:pt idx="1726">
                        <c:v>8.8034286252691302E-3</c:v>
                      </c:pt>
                      <c:pt idx="1727">
                        <c:v>8.7463649812743703E-3</c:v>
                      </c:pt>
                      <c:pt idx="1728">
                        <c:v>8.7007670611034295E-3</c:v>
                      </c:pt>
                      <c:pt idx="1729">
                        <c:v>8.6673981679247104E-3</c:v>
                      </c:pt>
                      <c:pt idx="1730">
                        <c:v>8.6470361405273904E-3</c:v>
                      </c:pt>
                      <c:pt idx="1731">
                        <c:v>8.6404861293778498E-3</c:v>
                      </c:pt>
                      <c:pt idx="1732">
                        <c:v>8.6485721427785305E-3</c:v>
                      </c:pt>
                      <c:pt idx="1733">
                        <c:v>8.6721347086762997E-3</c:v>
                      </c:pt>
                      <c:pt idx="1734">
                        <c:v>8.7120337698412507E-3</c:v>
                      </c:pt>
                      <c:pt idx="1735">
                        <c:v>8.7691367482118192E-3</c:v>
                      </c:pt>
                      <c:pt idx="1736">
                        <c:v>8.8443267820171E-3</c:v>
                      </c:pt>
                      <c:pt idx="1737">
                        <c:v>8.9384919315424194E-3</c:v>
                      </c:pt>
                      <c:pt idx="1738">
                        <c:v>9.0525268484749604E-3</c:v>
                      </c:pt>
                      <c:pt idx="1739">
                        <c:v>9.18732827560741E-3</c:v>
                      </c:pt>
                      <c:pt idx="1740">
                        <c:v>9.3437958915180402E-3</c:v>
                      </c:pt>
                      <c:pt idx="1741">
                        <c:v>9.5228280454984198E-3</c:v>
                      </c:pt>
                      <c:pt idx="1742">
                        <c:v>9.7253208359708698E-3</c:v>
                      </c:pt>
                      <c:pt idx="1743">
                        <c:v>9.9521679597884098E-3</c:v>
                      </c:pt>
                      <c:pt idx="1744">
                        <c:v>1.02042593164028E-2</c:v>
                      </c:pt>
                      <c:pt idx="1745">
                        <c:v>1.04824820475777E-2</c:v>
                      </c:pt>
                      <c:pt idx="1746">
                        <c:v>1.0787716348181301E-2</c:v>
                      </c:pt>
                      <c:pt idx="1747">
                        <c:v>1.1120836015895899E-2</c:v>
                      </c:pt>
                      <c:pt idx="1748">
                        <c:v>1.14827042085862E-2</c:v>
                      </c:pt>
                      <c:pt idx="1749">
                        <c:v>1.1874176855608499E-2</c:v>
                      </c:pt>
                      <c:pt idx="1750">
                        <c:v>1.2296094249228701E-2</c:v>
                      </c:pt>
                      <c:pt idx="1751">
                        <c:v>1.27492804508687E-2</c:v>
                      </c:pt>
                      <c:pt idx="1752">
                        <c:v>1.3234538501307401E-2</c:v>
                      </c:pt>
                      <c:pt idx="1753">
                        <c:v>1.37526441704747E-2</c:v>
                      </c:pt>
                      <c:pt idx="1754">
                        <c:v>1.43043412555342E-2</c:v>
                      </c:pt>
                      <c:pt idx="1755">
                        <c:v>1.4890337589892701E-2</c:v>
                      </c:pt>
                      <c:pt idx="1756">
                        <c:v>1.55112937955594E-2</c:v>
                      </c:pt>
                      <c:pt idx="1757">
                        <c:v>1.6167819831306499E-2</c:v>
                      </c:pt>
                      <c:pt idx="1758">
                        <c:v>1.6860470622871E-2</c:v>
                      </c:pt>
                      <c:pt idx="1759">
                        <c:v>1.7589739377128901E-2</c:v>
                      </c:pt>
                      <c:pt idx="1760">
                        <c:v>1.8356054221363799E-2</c:v>
                      </c:pt>
                      <c:pt idx="1761">
                        <c:v>1.9159766856365799E-2</c:v>
                      </c:pt>
                      <c:pt idx="1762">
                        <c:v>2.0001156275796801E-2</c:v>
                      </c:pt>
                      <c:pt idx="1763">
                        <c:v>2.08804228871174E-2</c:v>
                      </c:pt>
                      <c:pt idx="1764">
                        <c:v>2.1797689576230201E-2</c:v>
                      </c:pt>
                      <c:pt idx="1765">
                        <c:v>2.2752998008897199E-2</c:v>
                      </c:pt>
                      <c:pt idx="1766">
                        <c:v>2.3746300705372699E-2</c:v>
                      </c:pt>
                      <c:pt idx="1767">
                        <c:v>2.4777471757339201E-2</c:v>
                      </c:pt>
                      <c:pt idx="1768">
                        <c:v>2.5846292831562E-2</c:v>
                      </c:pt>
                      <c:pt idx="1769">
                        <c:v>2.69524591008235E-2</c:v>
                      </c:pt>
                      <c:pt idx="1770">
                        <c:v>2.8095583868646901E-2</c:v>
                      </c:pt>
                      <c:pt idx="1771">
                        <c:v>2.92751807481243E-2</c:v>
                      </c:pt>
                      <c:pt idx="1772">
                        <c:v>3.0490662630728499E-2</c:v>
                      </c:pt>
                      <c:pt idx="1773">
                        <c:v>3.1741350084280702E-2</c:v>
                      </c:pt>
                      <c:pt idx="1774">
                        <c:v>3.30264611664733E-2</c:v>
                      </c:pt>
                      <c:pt idx="1775">
                        <c:v>3.4345104785499299E-2</c:v>
                      </c:pt>
                      <c:pt idx="1776">
                        <c:v>3.5696280353199397E-2</c:v>
                      </c:pt>
                      <c:pt idx="1777">
                        <c:v>3.7078869637454798E-2</c:v>
                      </c:pt>
                      <c:pt idx="1778">
                        <c:v>3.84916522855452E-2</c:v>
                      </c:pt>
                      <c:pt idx="1779">
                        <c:v>3.9933294242838598E-2</c:v>
                      </c:pt>
                      <c:pt idx="1780">
                        <c:v>4.1402349425274598E-2</c:v>
                      </c:pt>
                      <c:pt idx="1781">
                        <c:v>4.28972618567139E-2</c:v>
                      </c:pt>
                      <c:pt idx="1782">
                        <c:v>4.4416369161494301E-2</c:v>
                      </c:pt>
                      <c:pt idx="1783">
                        <c:v>4.5957906051339897E-2</c:v>
                      </c:pt>
                      <c:pt idx="1784">
                        <c:v>4.7520008504573198E-2</c:v>
                      </c:pt>
                      <c:pt idx="1785">
                        <c:v>4.9100718465493E-2</c:v>
                      </c:pt>
                      <c:pt idx="1786">
                        <c:v>5.0697986694153901E-2</c:v>
                      </c:pt>
                      <c:pt idx="1787">
                        <c:v>5.2309678246345699E-2</c:v>
                      </c:pt>
                      <c:pt idx="1788">
                        <c:v>5.3933580720712603E-2</c:v>
                      </c:pt>
                      <c:pt idx="1789">
                        <c:v>5.5567392677973802E-2</c:v>
                      </c:pt>
                      <c:pt idx="1790">
                        <c:v>5.72087372184465E-2</c:v>
                      </c:pt>
                      <c:pt idx="1791">
                        <c:v>5.8855169858378097E-2</c:v>
                      </c:pt>
                      <c:pt idx="1792">
                        <c:v>6.05041790040921E-2</c:v>
                      </c:pt>
                      <c:pt idx="1793">
                        <c:v>6.2153196365703198E-2</c:v>
                      </c:pt>
                      <c:pt idx="1794">
                        <c:v>6.3799591016361901E-2</c:v>
                      </c:pt>
                      <c:pt idx="1795">
                        <c:v>6.5440676346092005E-2</c:v>
                      </c:pt>
                      <c:pt idx="1796">
                        <c:v>6.7073731639074097E-2</c:v>
                      </c:pt>
                      <c:pt idx="1797">
                        <c:v>6.8696004706652006E-2</c:v>
                      </c:pt>
                      <c:pt idx="1798">
                        <c:v>7.0304711956191299E-2</c:v>
                      </c:pt>
                      <c:pt idx="1799">
                        <c:v>7.18970558001812E-2</c:v>
                      </c:pt>
                      <c:pt idx="1800">
                        <c:v>7.3470243144591302E-2</c:v>
                      </c:pt>
                      <c:pt idx="1801">
                        <c:v>7.5021480384960204E-2</c:v>
                      </c:pt>
                      <c:pt idx="1802">
                        <c:v>7.6547992146778904E-2</c:v>
                      </c:pt>
                      <c:pt idx="1803">
                        <c:v>7.8047035747611099E-2</c:v>
                      </c:pt>
                      <c:pt idx="1804">
                        <c:v>7.9515898229147799E-2</c:v>
                      </c:pt>
                      <c:pt idx="1805">
                        <c:v>8.0951921790700904E-2</c:v>
                      </c:pt>
                      <c:pt idx="1806">
                        <c:v>8.2352503789369799E-2</c:v>
                      </c:pt>
                      <c:pt idx="1807">
                        <c:v>8.3715107349444998E-2</c:v>
                      </c:pt>
                      <c:pt idx="1808">
                        <c:v>8.5037273185044296E-2</c:v>
                      </c:pt>
                      <c:pt idx="1809">
                        <c:v>8.6316617396772599E-2</c:v>
                      </c:pt>
                      <c:pt idx="1810">
                        <c:v>8.7550852738437795E-2</c:v>
                      </c:pt>
                      <c:pt idx="1811">
                        <c:v>8.8737785102253303E-2</c:v>
                      </c:pt>
                      <c:pt idx="1812">
                        <c:v>8.9875325507733098E-2</c:v>
                      </c:pt>
                      <c:pt idx="1813">
                        <c:v>9.0961494009603697E-2</c:v>
                      </c:pt>
                      <c:pt idx="1814">
                        <c:v>9.1994420864070198E-2</c:v>
                      </c:pt>
                      <c:pt idx="1815">
                        <c:v>9.2972356899097705E-2</c:v>
                      </c:pt>
                      <c:pt idx="1816">
                        <c:v>9.3893672805329495E-2</c:v>
                      </c:pt>
                      <c:pt idx="1817">
                        <c:v>9.4756866775461801E-2</c:v>
                      </c:pt>
                      <c:pt idx="1818">
                        <c:v>9.5560558060585596E-2</c:v>
                      </c:pt>
                      <c:pt idx="1819">
                        <c:v>9.6303499111394505E-2</c:v>
                      </c:pt>
                      <c:pt idx="1820">
                        <c:v>9.69845743952958E-2</c:v>
                      </c:pt>
                      <c:pt idx="1821">
                        <c:v>9.7602797569480398E-2</c:v>
                      </c:pt>
                      <c:pt idx="1822">
                        <c:v>9.8157325730944198E-2</c:v>
                      </c:pt>
                      <c:pt idx="1823">
                        <c:v>9.8647444859168307E-2</c:v>
                      </c:pt>
                      <c:pt idx="1824">
                        <c:v>9.9072579206986394E-2</c:v>
                      </c:pt>
                      <c:pt idx="1825">
                        <c:v>9.9432295725353698E-2</c:v>
                      </c:pt>
                      <c:pt idx="1826">
                        <c:v>9.9726294153186706E-2</c:v>
                      </c:pt>
                      <c:pt idx="1827">
                        <c:v>9.9954420093594204E-2</c:v>
                      </c:pt>
                      <c:pt idx="1828">
                        <c:v>0.100116660423413</c:v>
                      </c:pt>
                      <c:pt idx="1829">
                        <c:v>0.100213135130027</c:v>
                      </c:pt>
                      <c:pt idx="1830">
                        <c:v>0.100244105854726</c:v>
                      </c:pt>
                      <c:pt idx="1831">
                        <c:v>0.100209981245192</c:v>
                      </c:pt>
                      <c:pt idx="1832">
                        <c:v>0.100111299816348</c:v>
                      </c:pt>
                      <c:pt idx="1833">
                        <c:v>9.9948729613461795E-2</c:v>
                      </c:pt>
                      <c:pt idx="1834">
                        <c:v>9.9723077373496699E-2</c:v>
                      </c:pt>
                      <c:pt idx="1835">
                        <c:v>9.9435279039207305E-2</c:v>
                      </c:pt>
                      <c:pt idx="1836">
                        <c:v>9.9086396765891802E-2</c:v>
                      </c:pt>
                      <c:pt idx="1837">
                        <c:v>9.8677615721381298E-2</c:v>
                      </c:pt>
                      <c:pt idx="1838">
                        <c:v>9.8210241262267906E-2</c:v>
                      </c:pt>
                      <c:pt idx="1839">
                        <c:v>9.7685682862133805E-2</c:v>
                      </c:pt>
                      <c:pt idx="1840">
                        <c:v>9.7105445860509093E-2</c:v>
                      </c:pt>
                      <c:pt idx="1841">
                        <c:v>9.6471138158504402E-2</c:v>
                      </c:pt>
                      <c:pt idx="1842">
                        <c:v>9.5784464530382696E-2</c:v>
                      </c:pt>
                      <c:pt idx="1843">
                        <c:v>9.5047203400442495E-2</c:v>
                      </c:pt>
                      <c:pt idx="1844">
                        <c:v>9.4261201751560594E-2</c:v>
                      </c:pt>
                      <c:pt idx="1845">
                        <c:v>9.3428364974158198E-2</c:v>
                      </c:pt>
                      <c:pt idx="1846">
                        <c:v>9.2550643668248903E-2</c:v>
                      </c:pt>
                      <c:pt idx="1847">
                        <c:v>9.1630029046368702E-2</c:v>
                      </c:pt>
                      <c:pt idx="1848">
                        <c:v>9.0668550374025395E-2</c:v>
                      </c:pt>
                      <c:pt idx="1849">
                        <c:v>8.9668252525772693E-2</c:v>
                      </c:pt>
                      <c:pt idx="1850">
                        <c:v>8.8631197444783802E-2</c:v>
                      </c:pt>
                      <c:pt idx="1851">
                        <c:v>8.7559457484310599E-2</c:v>
                      </c:pt>
                      <c:pt idx="1852">
                        <c:v>8.64551124964342E-2</c:v>
                      </c:pt>
                      <c:pt idx="1853">
                        <c:v>8.5320244077929902E-2</c:v>
                      </c:pt>
                      <c:pt idx="1854">
                        <c:v>8.4156930663593907E-2</c:v>
                      </c:pt>
                      <c:pt idx="1855">
                        <c:v>8.2967253968511095E-2</c:v>
                      </c:pt>
                      <c:pt idx="1856">
                        <c:v>8.1753288668838395E-2</c:v>
                      </c:pt>
                      <c:pt idx="1857">
                        <c:v>8.0517106449775097E-2</c:v>
                      </c:pt>
                      <c:pt idx="1858">
                        <c:v>7.9260771761070603E-2</c:v>
                      </c:pt>
                      <c:pt idx="1859">
                        <c:v>7.7986338653371498E-2</c:v>
                      </c:pt>
                      <c:pt idx="1860">
                        <c:v>7.6695846095618095E-2</c:v>
                      </c:pt>
                      <c:pt idx="1861">
                        <c:v>7.5391313645833194E-2</c:v>
                      </c:pt>
                      <c:pt idx="1862">
                        <c:v>7.4074737704184601E-2</c:v>
                      </c:pt>
                      <c:pt idx="1863">
                        <c:v>7.2748083216034695E-2</c:v>
                      </c:pt>
                      <c:pt idx="1864">
                        <c:v>7.1413279874896707E-2</c:v>
                      </c:pt>
                      <c:pt idx="1865">
                        <c:v>7.0072210019797104E-2</c:v>
                      </c:pt>
                      <c:pt idx="1866">
                        <c:v>6.8726703665010699E-2</c:v>
                      </c:pt>
                      <c:pt idx="1867">
                        <c:v>6.7378535448971197E-2</c:v>
                      </c:pt>
                      <c:pt idx="1868">
                        <c:v>6.6029417929185499E-2</c:v>
                      </c:pt>
                      <c:pt idx="1869">
                        <c:v>6.4680996322982506E-2</c:v>
                      </c:pt>
                      <c:pt idx="1870">
                        <c:v>6.33348499682507E-2</c:v>
                      </c:pt>
                      <c:pt idx="1871">
                        <c:v>6.1992487606104298E-2</c:v>
                      </c:pt>
                      <c:pt idx="1872">
                        <c:v>6.0655343673579998E-2</c:v>
                      </c:pt>
                      <c:pt idx="1873">
                        <c:v>5.9324783469613299E-2</c:v>
                      </c:pt>
                      <c:pt idx="1874">
                        <c:v>5.8002101924628499E-2</c:v>
                      </c:pt>
                      <c:pt idx="1875">
                        <c:v>5.66885264930743E-2</c:v>
                      </c:pt>
                      <c:pt idx="1876">
                        <c:v>5.5385218437811502E-2</c:v>
                      </c:pt>
                      <c:pt idx="1877">
                        <c:v>5.4093274329200303E-2</c:v>
                      </c:pt>
                      <c:pt idx="1878">
                        <c:v>5.2813730012378997E-2</c:v>
                      </c:pt>
                      <c:pt idx="1879">
                        <c:v>5.1547562817367498E-2</c:v>
                      </c:pt>
                      <c:pt idx="1880">
                        <c:v>5.0295690665659497E-2</c:v>
                      </c:pt>
                      <c:pt idx="1881">
                        <c:v>4.9058973036021698E-2</c:v>
                      </c:pt>
                      <c:pt idx="1882">
                        <c:v>4.7838217516369103E-2</c:v>
                      </c:pt>
                      <c:pt idx="1883">
                        <c:v>4.66341797294553E-2</c:v>
                      </c:pt>
                      <c:pt idx="1884">
                        <c:v>4.5447557292589799E-2</c:v>
                      </c:pt>
                      <c:pt idx="1885">
                        <c:v>4.4278999673904702E-2</c:v>
                      </c:pt>
                      <c:pt idx="1886">
                        <c:v>4.31291092220078E-2</c:v>
                      </c:pt>
                      <c:pt idx="1887">
                        <c:v>4.1998436117580903E-2</c:v>
                      </c:pt>
                      <c:pt idx="1888">
                        <c:v>4.08874844009042E-2</c:v>
                      </c:pt>
                      <c:pt idx="1889">
                        <c:v>3.9796712393930997E-2</c:v>
                      </c:pt>
                      <c:pt idx="1890">
                        <c:v>3.87265297293925E-2</c:v>
                      </c:pt>
                      <c:pt idx="1891">
                        <c:v>3.7677304769238598E-2</c:v>
                      </c:pt>
                      <c:pt idx="1892">
                        <c:v>3.6649365112591002E-2</c:v>
                      </c:pt>
                      <c:pt idx="1893">
                        <c:v>3.5642996464698103E-2</c:v>
                      </c:pt>
                      <c:pt idx="1894">
                        <c:v>3.4658442788765502E-2</c:v>
                      </c:pt>
                      <c:pt idx="1895">
                        <c:v>3.3695906852770602E-2</c:v>
                      </c:pt>
                      <c:pt idx="1896">
                        <c:v>3.2755554353805401E-2</c:v>
                      </c:pt>
                      <c:pt idx="1897">
                        <c:v>3.1837510622087201E-2</c:v>
                      </c:pt>
                      <c:pt idx="1898">
                        <c:v>3.0941861890006299E-2</c:v>
                      </c:pt>
                      <c:pt idx="1899">
                        <c:v>3.0068656974958499E-2</c:v>
                      </c:pt>
                      <c:pt idx="1900">
                        <c:v>2.92179063530488E-2</c:v>
                      </c:pt>
                      <c:pt idx="1901">
                        <c:v>2.8389581747765E-2</c:v>
                      </c:pt>
                      <c:pt idx="1902">
                        <c:v>2.7583615405335299E-2</c:v>
                      </c:pt>
                      <c:pt idx="1903">
                        <c:v>2.67999039442317E-2</c:v>
                      </c:pt>
                      <c:pt idx="1904">
                        <c:v>2.6038309620368402E-2</c:v>
                      </c:pt>
                      <c:pt idx="1905">
                        <c:v>2.5298662971803401E-2</c:v>
                      </c:pt>
                      <c:pt idx="1906">
                        <c:v>2.4580765194324301E-2</c:v>
                      </c:pt>
                      <c:pt idx="1907">
                        <c:v>2.3884389822994401E-2</c:v>
                      </c:pt>
                      <c:pt idx="1908">
                        <c:v>2.3209284332314901E-2</c:v>
                      </c:pt>
                      <c:pt idx="1909">
                        <c:v>2.2555174577765201E-2</c:v>
                      </c:pt>
                      <c:pt idx="1910">
                        <c:v>2.1921774139702099E-2</c:v>
                      </c:pt>
                      <c:pt idx="1911">
                        <c:v>2.1308775898181E-2</c:v>
                      </c:pt>
                      <c:pt idx="1912">
                        <c:v>2.0715860073920799E-2</c:v>
                      </c:pt>
                      <c:pt idx="1913">
                        <c:v>2.0142702420563399E-2</c:v>
                      </c:pt>
                      <c:pt idx="1914">
                        <c:v>1.95889695497749E-2</c:v>
                      </c:pt>
                      <c:pt idx="1915">
                        <c:v>1.9054324425926399E-2</c:v>
                      </c:pt>
                      <c:pt idx="1916">
                        <c:v>1.8538424440378599E-2</c:v>
                      </c:pt>
                      <c:pt idx="1917">
                        <c:v>1.80409284245228E-2</c:v>
                      </c:pt>
                      <c:pt idx="1918">
                        <c:v>1.7561497463151301E-2</c:v>
                      </c:pt>
                      <c:pt idx="1919">
                        <c:v>1.70997914159664E-2</c:v>
                      </c:pt>
                      <c:pt idx="1920">
                        <c:v>1.6655475614464201E-2</c:v>
                      </c:pt>
                      <c:pt idx="1921">
                        <c:v>1.62282220216136E-2</c:v>
                      </c:pt>
                      <c:pt idx="1922">
                        <c:v>1.5817708577133799E-2</c:v>
                      </c:pt>
                      <c:pt idx="1923">
                        <c:v>1.5423619503333199E-2</c:v>
                      </c:pt>
                      <c:pt idx="1924">
                        <c:v>1.5045644324962399E-2</c:v>
                      </c:pt>
                      <c:pt idx="1925">
                        <c:v>1.46834790715565E-2</c:v>
                      </c:pt>
                      <c:pt idx="1926">
                        <c:v>1.43368251385815E-2</c:v>
                      </c:pt>
                      <c:pt idx="1927">
                        <c:v>1.40053879417358E-2</c:v>
                      </c:pt>
                      <c:pt idx="1928">
                        <c:v>1.36888730872199E-2</c:v>
                      </c:pt>
                      <c:pt idx="1929">
                        <c:v>1.3386984727961701E-2</c:v>
                      </c:pt>
                      <c:pt idx="1930">
                        <c:v>1.3099422888841099E-2</c:v>
                      </c:pt>
                      <c:pt idx="1931">
                        <c:v>1.2825885832283199E-2</c:v>
                      </c:pt>
                      <c:pt idx="1932">
                        <c:v>1.2566063595707999E-2</c:v>
                      </c:pt>
                      <c:pt idx="1933">
                        <c:v>1.23196400680532E-2</c:v>
                      </c:pt>
                      <c:pt idx="1934">
                        <c:v>1.2086287447524701E-2</c:v>
                      </c:pt>
                      <c:pt idx="1935">
                        <c:v>1.1865674136155699E-2</c:v>
                      </c:pt>
                      <c:pt idx="1936">
                        <c:v>1.1657461953628699E-2</c:v>
                      </c:pt>
                      <c:pt idx="1937">
                        <c:v>1.14613161859758E-2</c:v>
                      </c:pt>
                      <c:pt idx="1938">
                        <c:v>1.12769053069706E-2</c:v>
                      </c:pt>
                      <c:pt idx="1939">
                        <c:v>1.1103902021042901E-2</c:v>
                      </c:pt>
                      <c:pt idx="1940">
                        <c:v>1.0941998482542801E-2</c:v>
                      </c:pt>
                      <c:pt idx="1941">
                        <c:v>1.07909041488999E-2</c:v>
                      </c:pt>
                      <c:pt idx="1942">
                        <c:v>1.06503520735037E-2</c:v>
                      </c:pt>
                      <c:pt idx="1943">
                        <c:v>1.0520104230943499E-2</c:v>
                      </c:pt>
                      <c:pt idx="1944">
                        <c:v>1.03999506589107E-2</c:v>
                      </c:pt>
                      <c:pt idx="1945">
                        <c:v>1.02897125056035E-2</c:v>
                      </c:pt>
                      <c:pt idx="1946">
                        <c:v>1.0189242352665899E-2</c:v>
                      </c:pt>
                      <c:pt idx="1947">
                        <c:v>1.0098423430216399E-2</c:v>
                      </c:pt>
                      <c:pt idx="1948">
                        <c:v>1.00171638248263E-2</c:v>
                      </c:pt>
                      <c:pt idx="1949">
                        <c:v>9.9453955910431303E-3</c:v>
                      </c:pt>
                      <c:pt idx="1950">
                        <c:v>9.8830684345303007E-3</c:v>
                      </c:pt>
                      <c:pt idx="1951">
                        <c:v>9.83014676164134E-3</c:v>
                      </c:pt>
                      <c:pt idx="1952">
                        <c:v>9.7866075951406808E-3</c:v>
                      </c:pt>
                      <c:pt idx="1953">
                        <c:v>9.7524387281581193E-3</c:v>
                      </c:pt>
                      <c:pt idx="1954">
                        <c:v>9.7276333444379706E-3</c:v>
                      </c:pt>
                      <c:pt idx="1955">
                        <c:v>9.7121895637240895E-3</c:v>
                      </c:pt>
                      <c:pt idx="1956">
                        <c:v>9.7061124483548596E-3</c:v>
                      </c:pt>
                      <c:pt idx="1957">
                        <c:v>9.7094099011045595E-3</c:v>
                      </c:pt>
                      <c:pt idx="1958">
                        <c:v>9.7220994914318602E-3</c:v>
                      </c:pt>
                      <c:pt idx="1959">
                        <c:v>9.7442039842897295E-3</c:v>
                      </c:pt>
                      <c:pt idx="1960">
                        <c:v>9.7757564050725693E-3</c:v>
                      </c:pt>
                      <c:pt idx="1961">
                        <c:v>9.8168040590775104E-3</c:v>
                      </c:pt>
                      <c:pt idx="1962">
                        <c:v>9.8674041955775001E-3</c:v>
                      </c:pt>
                      <c:pt idx="1963">
                        <c:v>9.9276273425201594E-3</c:v>
                      </c:pt>
                      <c:pt idx="1964">
                        <c:v>9.9975627084636694E-3</c:v>
                      </c:pt>
                      <c:pt idx="1965">
                        <c:v>1.00773200252118E-2</c:v>
                      </c:pt>
                      <c:pt idx="1966">
                        <c:v>1.0167026198437399E-2</c:v>
                      </c:pt>
                      <c:pt idx="1967">
                        <c:v>1.02668324001825E-2</c:v>
                      </c:pt>
                      <c:pt idx="1968">
                        <c:v>1.0376914166297499E-2</c:v>
                      </c:pt>
                      <c:pt idx="1969">
                        <c:v>1.04974708992741E-2</c:v>
                      </c:pt>
                      <c:pt idx="1970">
                        <c:v>1.0628732182608E-2</c:v>
                      </c:pt>
                      <c:pt idx="1971">
                        <c:v>1.07709552907372E-2</c:v>
                      </c:pt>
                      <c:pt idx="1972">
                        <c:v>1.0924428869584901E-2</c:v>
                      </c:pt>
                      <c:pt idx="1973">
                        <c:v>1.1089476219947599E-2</c:v>
                      </c:pt>
                      <c:pt idx="1974">
                        <c:v>1.1266452145870701E-2</c:v>
                      </c:pt>
                      <c:pt idx="1975">
                        <c:v>1.14557489659539E-2</c:v>
                      </c:pt>
                      <c:pt idx="1976">
                        <c:v>1.1657801719689701E-2</c:v>
                      </c:pt>
                      <c:pt idx="1977">
                        <c:v>1.1873084499642901E-2</c:v>
                      </c:pt>
                      <c:pt idx="1978">
                        <c:v>1.21021182183308E-2</c:v>
                      </c:pt>
                      <c:pt idx="1979">
                        <c:v>1.23454751427332E-2</c:v>
                      </c:pt>
                      <c:pt idx="1980">
                        <c:v>1.2603781627875101E-2</c:v>
                      </c:pt>
                      <c:pt idx="1981">
                        <c:v>1.2877724745504301E-2</c:v>
                      </c:pt>
                      <c:pt idx="1982">
                        <c:v>1.31680558957133E-2</c:v>
                      </c:pt>
                      <c:pt idx="1983">
                        <c:v>1.3475597845871301E-2</c:v>
                      </c:pt>
                      <c:pt idx="1984">
                        <c:v>1.38012474400501E-2</c:v>
                      </c:pt>
                      <c:pt idx="1985">
                        <c:v>1.41459860579158E-2</c:v>
                      </c:pt>
                      <c:pt idx="1986">
                        <c:v>1.4510889037243501E-2</c:v>
                      </c:pt>
                      <c:pt idx="1987">
                        <c:v>1.4897123614913599E-2</c:v>
                      </c:pt>
                      <c:pt idx="1988">
                        <c:v>1.53059624232737E-2</c:v>
                      </c:pt>
                      <c:pt idx="1989">
                        <c:v>1.57387951270349E-2</c:v>
                      </c:pt>
                      <c:pt idx="1990">
                        <c:v>1.6197124739325001E-2</c:v>
                      </c:pt>
                      <c:pt idx="1991">
                        <c:v>1.66825821536612E-2</c:v>
                      </c:pt>
                      <c:pt idx="1992">
                        <c:v>1.7196937640019401E-2</c:v>
                      </c:pt>
                      <c:pt idx="1993">
                        <c:v>1.7742106217288799E-2</c:v>
                      </c:pt>
                      <c:pt idx="1994">
                        <c:v>1.83201642987607E-2</c:v>
                      </c:pt>
                      <c:pt idx="1995">
                        <c:v>1.8933355180528501E-2</c:v>
                      </c:pt>
                      <c:pt idx="1996">
                        <c:v>1.9584097925934199E-2</c:v>
                      </c:pt>
                      <c:pt idx="1997">
                        <c:v>2.0275005033222899E-2</c:v>
                      </c:pt>
                      <c:pt idx="1998">
                        <c:v>2.1008894318301299E-2</c:v>
                      </c:pt>
                      <c:pt idx="1999">
                        <c:v>2.17888035796347E-2</c:v>
                      </c:pt>
                      <c:pt idx="2000">
                        <c:v>2.2618005236460799E-2</c:v>
                      </c:pt>
                      <c:pt idx="2001">
                        <c:v>2.35000229075564E-2</c:v>
                      </c:pt>
                      <c:pt idx="2002">
                        <c:v>2.4438644357607599E-2</c:v>
                      </c:pt>
                      <c:pt idx="2003">
                        <c:v>2.5437935000013501E-2</c:v>
                      </c:pt>
                      <c:pt idx="2004">
                        <c:v>2.6502255537287502E-2</c:v>
                      </c:pt>
                      <c:pt idx="2005">
                        <c:v>2.7636274913010399E-2</c:v>
                      </c:pt>
                      <c:pt idx="2006">
                        <c:v>2.8844980669330101E-2</c:v>
                      </c:pt>
                      <c:pt idx="2007">
                        <c:v>3.0133690705254099E-2</c:v>
                      </c:pt>
                      <c:pt idx="2008">
                        <c:v>3.1508059917252598E-2</c:v>
                      </c:pt>
                      <c:pt idx="2009">
                        <c:v>3.2974089565154401E-2</c:v>
                      </c:pt>
                      <c:pt idx="2010">
                        <c:v>3.4538132555793598E-2</c:v>
                      </c:pt>
                      <c:pt idx="2011">
                        <c:v>3.6206892590478601E-2</c:v>
                      </c:pt>
                      <c:pt idx="2012">
                        <c:v>3.7987433057742701E-2</c:v>
                      </c:pt>
                      <c:pt idx="2013">
                        <c:v>3.9887172629011598E-2</c:v>
                      </c:pt>
                      <c:pt idx="2014">
                        <c:v>4.1913881962296999E-2</c:v>
                      </c:pt>
                      <c:pt idx="2015">
                        <c:v>4.4075684109629303E-2</c:v>
                      </c:pt>
                      <c:pt idx="2016">
                        <c:v>4.6381046908648499E-2</c:v>
                      </c:pt>
                      <c:pt idx="2017">
                        <c:v>4.8838775507538297E-2</c:v>
                      </c:pt>
                      <c:pt idx="2018">
                        <c:v>5.1458003376123801E-2</c:v>
                      </c:pt>
                      <c:pt idx="2019">
                        <c:v>5.4248180575507801E-2</c:v>
                      </c:pt>
                      <c:pt idx="2020">
                        <c:v>5.7219061881656999E-2</c:v>
                      </c:pt>
                      <c:pt idx="2021">
                        <c:v>6.0380684408637801E-2</c:v>
                      </c:pt>
                      <c:pt idx="2022">
                        <c:v>6.3743345697632597E-2</c:v>
                      </c:pt>
                      <c:pt idx="2023">
                        <c:v>6.7317586870141499E-2</c:v>
                      </c:pt>
                      <c:pt idx="2024">
                        <c:v>7.1114154553124503E-2</c:v>
                      </c:pt>
                      <c:pt idx="2025">
                        <c:v>7.5143972224483102E-2</c:v>
                      </c:pt>
                      <c:pt idx="2026">
                        <c:v>7.9418113281807298E-2</c:v>
                      </c:pt>
                      <c:pt idx="2027">
                        <c:v>8.39477538178489E-2</c:v>
                      </c:pt>
                      <c:pt idx="2028">
                        <c:v>8.8744128220950194E-2</c:v>
                      </c:pt>
                      <c:pt idx="2029">
                        <c:v>9.3818490416119699E-2</c:v>
                      </c:pt>
                      <c:pt idx="2030">
                        <c:v>9.9182059275326195E-2</c:v>
                      </c:pt>
                      <c:pt idx="2031">
                        <c:v>0.104845970504983</c:v>
                      </c:pt>
                      <c:pt idx="2032">
                        <c:v>0.11082121661719301</c:v>
                      </c:pt>
                      <c:pt idx="2033">
                        <c:v>0.11711858965590501</c:v>
                      </c:pt>
                      <c:pt idx="2034">
                        <c:v>0.12374862177778199</c:v>
                      </c:pt>
                      <c:pt idx="2035">
                        <c:v>0.13072152444080701</c:v>
                      </c:pt>
                      <c:pt idx="2036">
                        <c:v>0.138047125825285</c:v>
                      </c:pt>
                      <c:pt idx="2037">
                        <c:v>0.14573479716075799</c:v>
                      </c:pt>
                      <c:pt idx="2038">
                        <c:v>0.153793402865635</c:v>
                      </c:pt>
                      <c:pt idx="2039">
                        <c:v>0.16223121659152001</c:v>
                      </c:pt>
                      <c:pt idx="2040">
                        <c:v>0.171055852851764</c:v>
                      </c:pt>
                      <c:pt idx="2041">
                        <c:v>0.18027421587815701</c:v>
                      </c:pt>
                      <c:pt idx="2042">
                        <c:v>0.18989241149750199</c:v>
                      </c:pt>
                      <c:pt idx="2043">
                        <c:v>0.199915675110722</c:v>
                      </c:pt>
                      <c:pt idx="2044">
                        <c:v>0.21034831574280199</c:v>
                      </c:pt>
                      <c:pt idx="2045">
                        <c:v>0.221193638222098</c:v>
                      </c:pt>
                      <c:pt idx="2046">
                        <c:v>0.23245388092998001</c:v>
                      </c:pt>
                      <c:pt idx="2047">
                        <c:v>0.24413013214759199</c:v>
                      </c:pt>
                      <c:pt idx="2048">
                        <c:v>0.256222270340557</c:v>
                      </c:pt>
                      <c:pt idx="2049">
                        <c:v>0.26872891017914802</c:v>
                      </c:pt>
                      <c:pt idx="2050">
                        <c:v>0.28164733848840601</c:v>
                      </c:pt>
                      <c:pt idx="2051">
                        <c:v>0.29497345927520902</c:v>
                      </c:pt>
                      <c:pt idx="2052">
                        <c:v>0.30870174473400702</c:v>
                      </c:pt>
                      <c:pt idx="2053">
                        <c:v>0.32282519142997201</c:v>
                      </c:pt>
                      <c:pt idx="2054">
                        <c:v>0.337335282210942</c:v>
                      </c:pt>
                      <c:pt idx="2055">
                        <c:v>0.35222195478407498</c:v>
                      </c:pt>
                      <c:pt idx="2056">
                        <c:v>0.36747357445371598</c:v>
                      </c:pt>
                      <c:pt idx="2057">
                        <c:v>0.38307691711702602</c:v>
                      </c:pt>
                      <c:pt idx="2058">
                        <c:v>0.39901715533635501</c:v>
                      </c:pt>
                      <c:pt idx="2059">
                        <c:v>0.415277849147621</c:v>
                      </c:pt>
                      <c:pt idx="2060">
                        <c:v>0.43184094492043601</c:v>
                      </c:pt>
                      <c:pt idx="2061">
                        <c:v>0.44868677787265498</c:v>
                      </c:pt>
                      <c:pt idx="2062">
                        <c:v>0.465794082431709</c:v>
                      </c:pt>
                      <c:pt idx="2063">
                        <c:v>0.483140006613555</c:v>
                      </c:pt>
                      <c:pt idx="2064">
                        <c:v>0.50070013097536803</c:v>
                      </c:pt>
                      <c:pt idx="2065">
                        <c:v>0.51844849964561202</c:v>
                      </c:pt>
                      <c:pt idx="2066">
                        <c:v>0.53635765271397895</c:v>
                      </c:pt>
                      <c:pt idx="2067">
                        <c:v>0.55439866942015203</c:v>
                      </c:pt>
                      <c:pt idx="2068">
                        <c:v>0.57254122869358204</c:v>
                      </c:pt>
                      <c:pt idx="2069">
                        <c:v>0.59075366727733702</c:v>
                      </c:pt>
                      <c:pt idx="2070">
                        <c:v>0.60900304826952301</c:v>
                      </c:pt>
                      <c:pt idx="2071">
                        <c:v>0.62725524380016395</c:v>
                      </c:pt>
                      <c:pt idx="2072">
                        <c:v>0.64547503428497299</c:v>
                      </c:pt>
                      <c:pt idx="2073">
                        <c:v>0.66362622467955301</c:v>
                      </c:pt>
                      <c:pt idx="2074">
                        <c:v>0.68167174863958302</c:v>
                      </c:pt>
                      <c:pt idx="2075">
                        <c:v>0.69957380221846799</c:v>
                      </c:pt>
                      <c:pt idx="2076">
                        <c:v>0.71729398877546602</c:v>
                      </c:pt>
                      <c:pt idx="2077">
                        <c:v>0.73479347817200502</c:v>
                      </c:pt>
                      <c:pt idx="2078">
                        <c:v>0.75203315802922399</c:v>
                      </c:pt>
                      <c:pt idx="2079">
                        <c:v>0.76897380921979697</c:v>
                      </c:pt>
                      <c:pt idx="2080">
                        <c:v>0.78557629425263997</c:v>
                      </c:pt>
                      <c:pt idx="2081">
                        <c:v>0.80180173316200998</c:v>
                      </c:pt>
                      <c:pt idx="2082">
                        <c:v>0.81761170242762304</c:v>
                      </c:pt>
                      <c:pt idx="2083">
                        <c:v>0.83296842718493103</c:v>
                      </c:pt>
                      <c:pt idx="2084">
                        <c:v>0.84783498160346804</c:v>
                      </c:pt>
                      <c:pt idx="2085">
                        <c:v>0.86217547941969397</c:v>
                      </c:pt>
                      <c:pt idx="2086">
                        <c:v>0.87595526666471202</c:v>
                      </c:pt>
                      <c:pt idx="2087">
                        <c:v>0.889141109459475</c:v>
                      </c:pt>
                      <c:pt idx="2088">
                        <c:v>0.90170136888109098</c:v>
                      </c:pt>
                      <c:pt idx="2089">
                        <c:v>0.913606172256474</c:v>
                      </c:pt>
                      <c:pt idx="2090">
                        <c:v>0.92482756099364904</c:v>
                      </c:pt>
                      <c:pt idx="2091">
                        <c:v>0.93533963842421897</c:v>
                      </c:pt>
                      <c:pt idx="2092">
                        <c:v>0.94511869250814196</c:v>
                      </c:pt>
                      <c:pt idx="2093">
                        <c:v>0.95414330986526497</c:v>
                      </c:pt>
                      <c:pt idx="2094">
                        <c:v>0.96239447344684903</c:v>
                      </c:pt>
                      <c:pt idx="2095">
                        <c:v>0.96985564094233501</c:v>
                      </c:pt>
                      <c:pt idx="2096">
                        <c:v>0.976512801716376</c:v>
                      </c:pt>
                      <c:pt idx="2097">
                        <c:v>0.98235451925677497</c:v>
                      </c:pt>
                      <c:pt idx="2098">
                        <c:v>0.98737196403163396</c:v>
                      </c:pt>
                      <c:pt idx="2099">
                        <c:v>0.99155892489002995</c:v>
                      </c:pt>
                      <c:pt idx="2100">
                        <c:v>0.994911799470373</c:v>
                      </c:pt>
                      <c:pt idx="2101">
                        <c:v>0.99742957341727101</c:v>
                      </c:pt>
                      <c:pt idx="2102">
                        <c:v>0.99911378080733504</c:v>
                      </c:pt>
                      <c:pt idx="2103">
                        <c:v>0.99996844308676702</c:v>
                      </c:pt>
                      <c:pt idx="2104">
                        <c:v>1</c:v>
                      </c:pt>
                      <c:pt idx="2105">
                        <c:v>0.99921722795526602</c:v>
                      </c:pt>
                      <c:pt idx="2106">
                        <c:v>0.997631134641358</c:v>
                      </c:pt>
                      <c:pt idx="2107">
                        <c:v>0.99525484975433698</c:v>
                      </c:pt>
                      <c:pt idx="2108">
                        <c:v>0.99210350865069097</c:v>
                      </c:pt>
                      <c:pt idx="2109">
                        <c:v>0.98819412080923696</c:v>
                      </c:pt>
                      <c:pt idx="2110">
                        <c:v>0.98354543573274</c:v>
                      </c:pt>
                      <c:pt idx="2111">
                        <c:v>0.97817780019311296</c:v>
                      </c:pt>
                      <c:pt idx="2112">
                        <c:v>0.97211301410447304</c:v>
                      </c:pt>
                      <c:pt idx="2113">
                        <c:v>0.96537418947992204</c:v>
                      </c:pt>
                      <c:pt idx="2114">
                        <c:v>0.95798560389645704</c:v>
                      </c:pt>
                      <c:pt idx="2115">
                        <c:v>0.94997255901516697</c:v>
                      </c:pt>
                      <c:pt idx="2116">
                        <c:v>0.94136123649678205</c:v>
                      </c:pt>
                      <c:pt idx="2117">
                        <c:v>0.932178555912902</c:v>
                      </c:pt>
                      <c:pt idx="2118">
                        <c:v>0.92245204580176798</c:v>
                      </c:pt>
                      <c:pt idx="2119">
                        <c:v>0.91220971385789595</c:v>
                      </c:pt>
                      <c:pt idx="2120">
                        <c:v>0.90147992199076099</c:v>
                      </c:pt>
                      <c:pt idx="2121">
                        <c:v>0.890291275097431</c:v>
                      </c:pt>
                      <c:pt idx="2122">
                        <c:v>0.87867250882222803</c:v>
                      </c:pt>
                      <c:pt idx="2123">
                        <c:v>0.86665238270435896</c:v>
                      </c:pt>
                      <c:pt idx="2124">
                        <c:v>0.85425959633964599</c:v>
                      </c:pt>
                      <c:pt idx="2125">
                        <c:v>0.841522693009506</c:v>
                      </c:pt>
                      <c:pt idx="2126">
                        <c:v>0.82846997410767798</c:v>
                      </c:pt>
                      <c:pt idx="2127">
                        <c:v>0.81512944540072996</c:v>
                      </c:pt>
                      <c:pt idx="2128">
                        <c:v>0.80152874417781605</c:v>
                      </c:pt>
                      <c:pt idx="2129">
                        <c:v>0.78769506766925501</c:v>
                      </c:pt>
                      <c:pt idx="2130">
                        <c:v>0.77365512954191296</c:v>
                      </c:pt>
                      <c:pt idx="2131">
                        <c:v>0.75943510935884495</c:v>
                      </c:pt>
                      <c:pt idx="2132">
                        <c:v>0.74506060565219501</c:v>
                      </c:pt>
                      <c:pt idx="2133">
                        <c:v>0.73055659507730697</c:v>
                      </c:pt>
                      <c:pt idx="2134">
                        <c:v>0.71594739453286305</c:v>
                      </c:pt>
                      <c:pt idx="2135">
                        <c:v>0.70125662712077896</c:v>
                      </c:pt>
                      <c:pt idx="2136">
                        <c:v>0.68650718821027401</c:v>
                      </c:pt>
                      <c:pt idx="2137">
                        <c:v>0.67172122348755603</c:v>
                      </c:pt>
                      <c:pt idx="2138">
                        <c:v>0.65692010494344799</c:v>
                      </c:pt>
                      <c:pt idx="2139">
                        <c:v>0.64212440783924496</c:v>
                      </c:pt>
                      <c:pt idx="2140">
                        <c:v>0.62735389333556202</c:v>
                      </c:pt>
                      <c:pt idx="2141">
                        <c:v>0.61262749346670398</c:v>
                      </c:pt>
                      <c:pt idx="2142">
                        <c:v>0.59796329706986395</c:v>
                      </c:pt>
                      <c:pt idx="2143">
                        <c:v>0.58337854651657695</c:v>
                      </c:pt>
                      <c:pt idx="2144">
                        <c:v>0.56888963494049805</c:v>
                      </c:pt>
                      <c:pt idx="2145">
                        <c:v>0.55451209915796396</c:v>
                      </c:pt>
                      <c:pt idx="2146">
                        <c:v>0.54026061571657202</c:v>
                      </c:pt>
                      <c:pt idx="2147">
                        <c:v>0.52614900857415503</c:v>
                      </c:pt>
                      <c:pt idx="2148">
                        <c:v>0.51219025403698404</c:v>
                      </c:pt>
                      <c:pt idx="2149">
                        <c:v>0.498396475895861</c:v>
                      </c:pt>
                      <c:pt idx="2150">
                        <c:v>0.48477896438317902</c:v>
                      </c:pt>
                      <c:pt idx="2151">
                        <c:v>0.47134818257593297</c:v>
                      </c:pt>
                      <c:pt idx="2152">
                        <c:v>0.458113764876248</c:v>
                      </c:pt>
                      <c:pt idx="2153">
                        <c:v>0.44508454665302</c:v>
                      </c:pt>
                      <c:pt idx="2154">
                        <c:v>0.43226857241911398</c:v>
                      </c:pt>
                      <c:pt idx="2155">
                        <c:v>0.41967310693840998</c:v>
                      </c:pt>
                      <c:pt idx="2156">
                        <c:v>0.40730466252192299</c:v>
                      </c:pt>
                      <c:pt idx="2157">
                        <c:v>0.39516900598511201</c:v>
                      </c:pt>
                      <c:pt idx="2158">
                        <c:v>0.38327118921761999</c:v>
                      </c:pt>
                      <c:pt idx="2159">
                        <c:v>0.37161557281108099</c:v>
                      </c:pt>
                      <c:pt idx="2160">
                        <c:v>0.36020584155045399</c:v>
                      </c:pt>
                      <c:pt idx="2161">
                        <c:v>0.34904502917708902</c:v>
                      </c:pt>
                      <c:pt idx="2162">
                        <c:v>0.33813553709376098</c:v>
                      </c:pt>
                      <c:pt idx="2163">
                        <c:v>0.327479167737043</c:v>
                      </c:pt>
                      <c:pt idx="2164">
                        <c:v>0.31707714591823999</c:v>
                      </c:pt>
                      <c:pt idx="2165">
                        <c:v>0.30693013749789799</c:v>
                      </c:pt>
                      <c:pt idx="2166">
                        <c:v>0.29703827816158201</c:v>
                      </c:pt>
                      <c:pt idx="2167">
                        <c:v>0.28740119308207801</c:v>
                      </c:pt>
                      <c:pt idx="2168">
                        <c:v>0.27801803163979399</c:v>
                      </c:pt>
                      <c:pt idx="2169">
                        <c:v>0.26888748868086199</c:v>
                      </c:pt>
                      <c:pt idx="2170">
                        <c:v>0.26000782955923901</c:v>
                      </c:pt>
                      <c:pt idx="2171">
                        <c:v>0.251376919773031</c:v>
                      </c:pt>
                      <c:pt idx="2172">
                        <c:v>0.24299225223774601</c:v>
                      </c:pt>
                      <c:pt idx="2173">
                        <c:v>0.23485097799763099</c:v>
                      </c:pt>
                      <c:pt idx="2174">
                        <c:v>0.22694993132185701</c:v>
                      </c:pt>
                      <c:pt idx="2175">
                        <c:v>0.219285651691597</c:v>
                      </c:pt>
                      <c:pt idx="2176">
                        <c:v>0.21185442327440299</c:v>
                      </c:pt>
                      <c:pt idx="2177">
                        <c:v>0.20465230024387601</c:v>
                      </c:pt>
                      <c:pt idx="2178">
                        <c:v>0.19767512523562999</c:v>
                      </c:pt>
                      <c:pt idx="2179">
                        <c:v>0.19091855852506001</c:v>
                      </c:pt>
                      <c:pt idx="2180">
                        <c:v>0.184378105820826</c:v>
                      </c:pt>
                      <c:pt idx="2181">
                        <c:v>0.178049142783405</c:v>
                      </c:pt>
                      <c:pt idx="2182">
                        <c:v>0.171926927225448</c:v>
                      </c:pt>
                      <c:pt idx="2183">
                        <c:v>0.16600662782292999</c:v>
                      </c:pt>
                      <c:pt idx="2184">
                        <c:v>0.16028334885683701</c:v>
                      </c:pt>
                      <c:pt idx="2185">
                        <c:v>0.15475214025317699</c:v>
                      </c:pt>
                      <c:pt idx="2186">
                        <c:v>0.14940802109816501</c:v>
                      </c:pt>
                      <c:pt idx="2187">
                        <c:v>0.14424599775754199</c:v>
                      </c:pt>
                      <c:pt idx="2188">
                        <c:v>0.13926106833721899</c:v>
                      </c:pt>
                      <c:pt idx="2189">
                        <c:v>0.13444824541994199</c:v>
                      </c:pt>
                      <c:pt idx="2190">
                        <c:v>0.12980256878784799</c:v>
                      </c:pt>
                      <c:pt idx="2191">
                        <c:v>0.12531911856014999</c:v>
                      </c:pt>
                      <c:pt idx="2192">
                        <c:v>0.12099301997633399</c:v>
                      </c:pt>
                      <c:pt idx="2193">
                        <c:v>0.11681945075002299</c:v>
                      </c:pt>
                      <c:pt idx="2194">
                        <c:v>0.11279365568493099</c:v>
                      </c:pt>
                      <c:pt idx="2195">
                        <c:v>0.10891094317125</c:v>
                      </c:pt>
                      <c:pt idx="2196">
                        <c:v>0.105166696511428</c:v>
                      </c:pt>
                      <c:pt idx="2197">
                        <c:v>0.10155638401610501</c:v>
                      </c:pt>
                      <c:pt idx="2198">
                        <c:v>9.8075552804859301E-2</c:v>
                      </c:pt>
                      <c:pt idx="2199">
                        <c:v>9.4719836403476795E-2</c:v>
                      </c:pt>
                      <c:pt idx="2200">
                        <c:v>9.1484963087160504E-2</c:v>
                      </c:pt>
                      <c:pt idx="2201">
                        <c:v>8.8366751756475903E-2</c:v>
                      </c:pt>
                      <c:pt idx="2202">
                        <c:v>8.5361111824970498E-2</c:v>
                      </c:pt>
                      <c:pt idx="2203">
                        <c:v>8.2464060021346999E-2</c:v>
                      </c:pt>
                      <c:pt idx="2204">
                        <c:v>7.9671715365840001E-2</c:v>
                      </c:pt>
                      <c:pt idx="2205">
                        <c:v>7.6980297994392002E-2</c:v>
                      </c:pt>
                      <c:pt idx="2206">
                        <c:v>7.4386138088796697E-2</c:v>
                      </c:pt>
                      <c:pt idx="2207">
                        <c:v>7.1885706843378194E-2</c:v>
                      </c:pt>
                      <c:pt idx="2208">
                        <c:v>6.9475529362806099E-2</c:v>
                      </c:pt>
                      <c:pt idx="2209">
                        <c:v>6.7152240411512701E-2</c:v>
                      </c:pt>
                      <c:pt idx="2210">
                        <c:v>6.4912659501679806E-2</c:v>
                      </c:pt>
                      <c:pt idx="2211">
                        <c:v>6.2753680889975696E-2</c:v>
                      </c:pt>
                      <c:pt idx="2212">
                        <c:v>6.0672318605209302E-2</c:v>
                      </c:pt>
                      <c:pt idx="2213">
                        <c:v>5.8665702066286698E-2</c:v>
                      </c:pt>
                      <c:pt idx="2214">
                        <c:v>5.6731069635229898E-2</c:v>
                      </c:pt>
                      <c:pt idx="2215">
                        <c:v>5.4865771347780701E-2</c:v>
                      </c:pt>
                      <c:pt idx="2216">
                        <c:v>5.3067264446313302E-2</c:v>
                      </c:pt>
                      <c:pt idx="2217">
                        <c:v>5.1333109704610497E-2</c:v>
                      </c:pt>
                      <c:pt idx="2218">
                        <c:v>4.96609614981127E-2</c:v>
                      </c:pt>
                      <c:pt idx="2219">
                        <c:v>4.8048571986416801E-2</c:v>
                      </c:pt>
                      <c:pt idx="2220">
                        <c:v>4.6493785982659797E-2</c:v>
                      </c:pt>
                      <c:pt idx="2221">
                        <c:v>4.4994523324617397E-2</c:v>
                      </c:pt>
                      <c:pt idx="2222">
                        <c:v>4.3548787386797898E-2</c:v>
                      </c:pt>
                      <c:pt idx="2223">
                        <c:v>4.2154656892037498E-2</c:v>
                      </c:pt>
                      <c:pt idx="2224">
                        <c:v>4.0810280113627501E-2</c:v>
                      </c:pt>
                      <c:pt idx="2225">
                        <c:v>3.9513876882569E-2</c:v>
                      </c:pt>
                      <c:pt idx="2226">
                        <c:v>3.8263725596474001E-2</c:v>
                      </c:pt>
                      <c:pt idx="2227">
                        <c:v>3.7058168424056903E-2</c:v>
                      </c:pt>
                      <c:pt idx="2228">
                        <c:v>3.5895603847959902E-2</c:v>
                      </c:pt>
                      <c:pt idx="2229">
                        <c:v>3.47744882351693E-2</c:v>
                      </c:pt>
                      <c:pt idx="2230">
                        <c:v>3.3693336017767903E-2</c:v>
                      </c:pt>
                      <c:pt idx="2231">
                        <c:v>3.2650714422708997E-2</c:v>
                      </c:pt>
                      <c:pt idx="2232">
                        <c:v>3.1645241732713998E-2</c:v>
                      </c:pt>
                      <c:pt idx="2233">
                        <c:v>3.0675584665375701E-2</c:v>
                      </c:pt>
                      <c:pt idx="2234">
                        <c:v>2.9740460224724399E-2</c:v>
                      </c:pt>
                      <c:pt idx="2235">
                        <c:v>2.8838633144665001E-2</c:v>
                      </c:pt>
                      <c:pt idx="2236">
                        <c:v>2.79689103455339E-2</c:v>
                      </c:pt>
                      <c:pt idx="2237">
                        <c:v>2.7130143707141501E-2</c:v>
                      </c:pt>
                      <c:pt idx="2238">
                        <c:v>2.6321224800997599E-2</c:v>
                      </c:pt>
                      <c:pt idx="2239">
                        <c:v>2.5541087634714001E-2</c:v>
                      </c:pt>
                      <c:pt idx="2240">
                        <c:v>2.47887088585735E-2</c:v>
                      </c:pt>
                      <c:pt idx="2241">
                        <c:v>2.4063098544126301E-2</c:v>
                      </c:pt>
                      <c:pt idx="2242">
                        <c:v>2.33633033206582E-2</c:v>
                      </c:pt>
                      <c:pt idx="2243">
                        <c:v>2.26884052205155E-2</c:v>
                      </c:pt>
                      <c:pt idx="2244">
                        <c:v>2.2037519118630201E-2</c:v>
                      </c:pt>
                      <c:pt idx="2245">
                        <c:v>2.1409796411593001E-2</c:v>
                      </c:pt>
                      <c:pt idx="2246">
                        <c:v>2.08044213078169E-2</c:v>
                      </c:pt>
                      <c:pt idx="2247">
                        <c:v>2.0220607820906299E-2</c:v>
                      </c:pt>
                      <c:pt idx="2248">
                        <c:v>1.96576026875151E-2</c:v>
                      </c:pt>
                      <c:pt idx="2249">
                        <c:v>1.9114674817804801E-2</c:v>
                      </c:pt>
                      <c:pt idx="2250">
                        <c:v>1.8591121652770999E-2</c:v>
                      </c:pt>
                      <c:pt idx="2251">
                        <c:v>1.8086266364834801E-2</c:v>
                      </c:pt>
                      <c:pt idx="2252">
                        <c:v>1.7599451781843599E-2</c:v>
                      </c:pt>
                      <c:pt idx="2253">
                        <c:v>1.7130044749918499E-2</c:v>
                      </c:pt>
                      <c:pt idx="2254">
                        <c:v>1.6677429520253501E-2</c:v>
                      </c:pt>
                      <c:pt idx="2255">
                        <c:v>1.6241012440902099E-2</c:v>
                      </c:pt>
                      <c:pt idx="2256">
                        <c:v>1.5820216571079199E-2</c:v>
                      </c:pt>
                      <c:pt idx="2257">
                        <c:v>1.5414481911026999E-2</c:v>
                      </c:pt>
                      <c:pt idx="2258">
                        <c:v>1.5023265447471099E-2</c:v>
                      </c:pt>
                      <c:pt idx="2259">
                        <c:v>1.4646039998486699E-2</c:v>
                      </c:pt>
                      <c:pt idx="2260">
                        <c:v>1.4282298123889399E-2</c:v>
                      </c:pt>
                      <c:pt idx="2261">
                        <c:v>1.39315462459532E-2</c:v>
                      </c:pt>
                      <c:pt idx="2262">
                        <c:v>1.35933131130499E-2</c:v>
                      </c:pt>
                      <c:pt idx="2263">
                        <c:v>1.3267142997743399E-2</c:v>
                      </c:pt>
                      <c:pt idx="2264">
                        <c:v>1.29525990704135E-2</c:v>
                      </c:pt>
                      <c:pt idx="2265">
                        <c:v>1.26492600606393E-2</c:v>
                      </c:pt>
                      <c:pt idx="2266">
                        <c:v>1.2356718957576E-2</c:v>
                      </c:pt>
                      <c:pt idx="2267">
                        <c:v>1.20745910712998E-2</c:v>
                      </c:pt>
                      <c:pt idx="2268">
                        <c:v>1.18025062687002E-2</c:v>
                      </c:pt>
                      <c:pt idx="2269">
                        <c:v>1.1540106467188701E-2</c:v>
                      </c:pt>
                      <c:pt idx="2270">
                        <c:v>1.12870557733612E-2</c:v>
                      </c:pt>
                      <c:pt idx="2271">
                        <c:v>1.10430378830814E-2</c:v>
                      </c:pt>
                      <c:pt idx="2272">
                        <c:v>1.0807741694010199E-2</c:v>
                      </c:pt>
                      <c:pt idx="2273">
                        <c:v>1.05808714843893E-2</c:v>
                      </c:pt>
                      <c:pt idx="2274">
                        <c:v>1.0362149341906801E-2</c:v>
                      </c:pt>
                      <c:pt idx="2275">
                        <c:v>1.0151306508087999E-2</c:v>
                      </c:pt>
                      <c:pt idx="2276">
                        <c:v>9.9480827850680492E-3</c:v>
                      </c:pt>
                      <c:pt idx="2277">
                        <c:v>9.7522332663982202E-3</c:v>
                      </c:pt>
                      <c:pt idx="2278">
                        <c:v>9.5635157663384006E-3</c:v>
                      </c:pt>
                      <c:pt idx="2279">
                        <c:v>9.3816878429401496E-3</c:v>
                      </c:pt>
                      <c:pt idx="2280">
                        <c:v>9.2065196165242308E-3</c:v>
                      </c:pt>
                      <c:pt idx="2281">
                        <c:v>9.0377850283023496E-3</c:v>
                      </c:pt>
                      <c:pt idx="2282">
                        <c:v>8.8752565058102702E-3</c:v>
                      </c:pt>
                      <c:pt idx="2283">
                        <c:v>8.7187083976486592E-3</c:v>
                      </c:pt>
                      <c:pt idx="2284">
                        <c:v>8.5679160999702301E-3</c:v>
                      </c:pt>
                      <c:pt idx="2285">
                        <c:v>8.4226545198841894E-3</c:v>
                      </c:pt>
                      <c:pt idx="2286">
                        <c:v>8.2826974852929901E-3</c:v>
                      </c:pt>
                      <c:pt idx="2287">
                        <c:v>8.1478291949341405E-3</c:v>
                      </c:pt>
                      <c:pt idx="2288">
                        <c:v>8.01783217454804E-3</c:v>
                      </c:pt>
                      <c:pt idx="2289">
                        <c:v>7.8924906027920908E-3</c:v>
                      </c:pt>
                      <c:pt idx="2290">
                        <c:v>7.7715995498128599E-3</c:v>
                      </c:pt>
                      <c:pt idx="2291">
                        <c:v>7.6549573782262103E-3</c:v>
                      </c:pt>
                      <c:pt idx="2292">
                        <c:v>7.5423706765290702E-3</c:v>
                      </c:pt>
                      <c:pt idx="2293">
                        <c:v>7.4336540847404001E-3</c:v>
                      </c:pt>
                      <c:pt idx="2294">
                        <c:v>7.3286342653546103E-3</c:v>
                      </c:pt>
                      <c:pt idx="2295">
                        <c:v>7.2271460630185698E-3</c:v>
                      </c:pt>
                      <c:pt idx="2296">
                        <c:v>7.1290295031267601E-3</c:v>
                      </c:pt>
                      <c:pt idx="2297">
                        <c:v>7.0341329048446604E-3</c:v>
                      </c:pt>
                      <c:pt idx="2298">
                        <c:v>6.9423113511778902E-3</c:v>
                      </c:pt>
                      <c:pt idx="2299">
                        <c:v>6.8534278311736998E-3</c:v>
                      </c:pt>
                      <c:pt idx="2300">
                        <c:v>6.7673501615113903E-3</c:v>
                      </c:pt>
                      <c:pt idx="2301">
                        <c:v>6.6839517699422198E-3</c:v>
                      </c:pt>
                      <c:pt idx="2302">
                        <c:v>6.6031148783143702E-3</c:v>
                      </c:pt>
                      <c:pt idx="2303">
                        <c:v>6.5247291630241202E-3</c:v>
                      </c:pt>
                      <c:pt idx="2304">
                        <c:v>6.44869784355341E-3</c:v>
                      </c:pt>
                      <c:pt idx="2305">
                        <c:v>6.3749330636045697E-3</c:v>
                      </c:pt>
                      <c:pt idx="2306">
                        <c:v>6.30335080162071E-3</c:v>
                      </c:pt>
                      <c:pt idx="2307">
                        <c:v>6.23388148820192E-3</c:v>
                      </c:pt>
                      <c:pt idx="2308">
                        <c:v>6.1664652259041698E-3</c:v>
                      </c:pt>
                      <c:pt idx="2309">
                        <c:v>6.1010443965688801E-3</c:v>
                      </c:pt>
                      <c:pt idx="2310">
                        <c:v>6.0375663932256702E-3</c:v>
                      </c:pt>
                      <c:pt idx="2311">
                        <c:v>5.97597906138847E-3</c:v>
                      </c:pt>
                      <c:pt idx="2312">
                        <c:v>5.9162300692543702E-3</c:v>
                      </c:pt>
                      <c:pt idx="2313">
                        <c:v>5.8582620919573102E-3</c:v>
                      </c:pt>
                      <c:pt idx="2314">
                        <c:v>5.8020122952741303E-3</c:v>
                      </c:pt>
                      <c:pt idx="2315">
                        <c:v>5.7474112740391698E-3</c:v>
                      </c:pt>
                      <c:pt idx="2316">
                        <c:v>5.6943858512804599E-3</c:v>
                      </c:pt>
                      <c:pt idx="2317">
                        <c:v>5.6428592208356996E-3</c:v>
                      </c:pt>
                      <c:pt idx="2318">
                        <c:v>5.5927539837997298E-3</c:v>
                      </c:pt>
                      <c:pt idx="2319">
                        <c:v>5.5439965296095704E-3</c:v>
                      </c:pt>
                      <c:pt idx="2320">
                        <c:v>5.4965208053294303E-3</c:v>
                      </c:pt>
                      <c:pt idx="2321">
                        <c:v>5.4502647577938596E-3</c:v>
                      </c:pt>
                      <c:pt idx="2322">
                        <c:v>5.4051701176642698E-3</c:v>
                      </c:pt>
                      <c:pt idx="2323">
                        <c:v>5.3611899331493396E-3</c:v>
                      </c:pt>
                      <c:pt idx="2324">
                        <c:v>5.3182803736905402E-3</c:v>
                      </c:pt>
                      <c:pt idx="2325">
                        <c:v>5.2763971090860904E-3</c:v>
                      </c:pt>
                      <c:pt idx="2326">
                        <c:v>5.2354937501625197E-3</c:v>
                      </c:pt>
                      <c:pt idx="2327">
                        <c:v>5.1955160213917597E-3</c:v>
                      </c:pt>
                      <c:pt idx="2328">
                        <c:v>5.1564029451049804E-3</c:v>
                      </c:pt>
                      <c:pt idx="2329">
                        <c:v>5.1180820011987403E-3</c:v>
                      </c:pt>
                      <c:pt idx="2330">
                        <c:v>5.0804707163088101E-3</c:v>
                      </c:pt>
                      <c:pt idx="2331">
                        <c:v>5.0434762300174199E-3</c:v>
                      </c:pt>
                      <c:pt idx="2332">
                        <c:v>5.0069990289452401E-3</c:v>
                      </c:pt>
                      <c:pt idx="2333">
                        <c:v>4.9709419119826903E-3</c:v>
                      </c:pt>
                      <c:pt idx="2334">
                        <c:v>4.9352112544890003E-3</c:v>
                      </c:pt>
                      <c:pt idx="2335">
                        <c:v>4.8997239515487997E-3</c:v>
                      </c:pt>
                      <c:pt idx="2336">
                        <c:v>4.8644134903937496E-3</c:v>
                      </c:pt>
                      <c:pt idx="2337">
                        <c:v>4.8292310151985896E-3</c:v>
                      </c:pt>
                      <c:pt idx="2338">
                        <c:v>4.79414855892889E-3</c:v>
                      </c:pt>
                      <c:pt idx="2339">
                        <c:v>4.7591621920795796E-3</c:v>
                      </c:pt>
                      <c:pt idx="2340">
                        <c:v>4.7242847237545897E-3</c:v>
                      </c:pt>
                      <c:pt idx="2341">
                        <c:v>4.6895424953579401E-3</c:v>
                      </c:pt>
                      <c:pt idx="2342">
                        <c:v>4.6549729955608797E-3</c:v>
                      </c:pt>
                      <c:pt idx="2343">
                        <c:v>4.6206154456577501E-3</c:v>
                      </c:pt>
                      <c:pt idx="2344">
                        <c:v>4.5865065119729299E-3</c:v>
                      </c:pt>
                      <c:pt idx="2345">
                        <c:v>4.5526779271061598E-3</c:v>
                      </c:pt>
                      <c:pt idx="2346">
                        <c:v>4.5191467434859099E-3</c:v>
                      </c:pt>
                      <c:pt idx="2347">
                        <c:v>4.4859148222089404E-3</c:v>
                      </c:pt>
                      <c:pt idx="2348">
                        <c:v>4.4529710215169497E-3</c:v>
                      </c:pt>
                      <c:pt idx="2349">
                        <c:v>4.4202924573230797E-3</c:v>
                      </c:pt>
                      <c:pt idx="2350">
                        <c:v>4.3878479022224498E-3</c:v>
                      </c:pt>
                      <c:pt idx="2351">
                        <c:v>4.3556034340426096E-3</c:v>
                      </c:pt>
                      <c:pt idx="2352">
                        <c:v>4.3235267841406503E-3</c:v>
                      </c:pt>
                      <c:pt idx="2353">
                        <c:v>4.2915915816868298E-3</c:v>
                      </c:pt>
                      <c:pt idx="2354">
                        <c:v>4.2597857177013899E-3</c:v>
                      </c:pt>
                      <c:pt idx="2355">
                        <c:v>4.2281168295184501E-3</c:v>
                      </c:pt>
                      <c:pt idx="2356">
                        <c:v>4.1966083548114503E-3</c:v>
                      </c:pt>
                      <c:pt idx="2357">
                        <c:v>4.16529347938827E-3</c:v>
                      </c:pt>
                      <c:pt idx="2358">
                        <c:v>4.1342195229808702E-3</c:v>
                      </c:pt>
                      <c:pt idx="2359">
                        <c:v>4.1034462270627603E-3</c:v>
                      </c:pt>
                      <c:pt idx="2360">
                        <c:v>4.0730320409886299E-3</c:v>
                      </c:pt>
                      <c:pt idx="2361">
                        <c:v>4.04302834178164E-3</c:v>
                      </c:pt>
                      <c:pt idx="2362">
                        <c:v>4.0134752618825502E-3</c:v>
                      </c:pt>
                      <c:pt idx="2363">
                        <c:v>3.9843946008292601E-3</c:v>
                      </c:pt>
                      <c:pt idx="2364">
                        <c:v>3.9557902209689001E-3</c:v>
                      </c:pt>
                      <c:pt idx="2365">
                        <c:v>3.9276360552916896E-3</c:v>
                      </c:pt>
                      <c:pt idx="2366">
                        <c:v>3.8998840383062802E-3</c:v>
                      </c:pt>
                      <c:pt idx="2367">
                        <c:v>3.87246484226804E-3</c:v>
                      </c:pt>
                      <c:pt idx="2368">
                        <c:v>3.8452911747788501E-3</c:v>
                      </c:pt>
                      <c:pt idx="2369">
                        <c:v>3.8182638672128099E-3</c:v>
                      </c:pt>
                      <c:pt idx="2370">
                        <c:v>3.79128079507291E-3</c:v>
                      </c:pt>
                      <c:pt idx="2371">
                        <c:v>3.76425066277365E-3</c:v>
                      </c:pt>
                      <c:pt idx="2372">
                        <c:v>3.73708994065685E-3</c:v>
                      </c:pt>
                      <c:pt idx="2373">
                        <c:v>3.7097399622690601E-3</c:v>
                      </c:pt>
                      <c:pt idx="2374">
                        <c:v>3.6821649287350098E-3</c:v>
                      </c:pt>
                      <c:pt idx="2375">
                        <c:v>3.6543604314505799E-3</c:v>
                      </c:pt>
                      <c:pt idx="2376">
                        <c:v>3.6263581549767698E-3</c:v>
                      </c:pt>
                      <c:pt idx="2377">
                        <c:v>3.5982084749417199E-3</c:v>
                      </c:pt>
                      <c:pt idx="2378">
                        <c:v>3.5699938993164E-3</c:v>
                      </c:pt>
                      <c:pt idx="2379">
                        <c:v>3.5418166718689799E-3</c:v>
                      </c:pt>
                      <c:pt idx="2380">
                        <c:v>3.5137834919592402E-3</c:v>
                      </c:pt>
                      <c:pt idx="2381">
                        <c:v>3.4860139609257401E-3</c:v>
                      </c:pt>
                      <c:pt idx="2382">
                        <c:v>3.45862380906191E-3</c:v>
                      </c:pt>
                      <c:pt idx="2383">
                        <c:v>3.4317092722621098E-3</c:v>
                      </c:pt>
                      <c:pt idx="2384">
                        <c:v>3.40534643714E-3</c:v>
                      </c:pt>
                      <c:pt idx="2385">
                        <c:v>3.3795928664616301E-3</c:v>
                      </c:pt>
                      <c:pt idx="2386">
                        <c:v>3.3544765021582602E-3</c:v>
                      </c:pt>
                      <c:pt idx="2387">
                        <c:v>3.3299875640787299E-3</c:v>
                      </c:pt>
                      <c:pt idx="2388">
                        <c:v>3.3060860894115899E-3</c:v>
                      </c:pt>
                      <c:pt idx="2389">
                        <c:v>3.2827067571807099E-3</c:v>
                      </c:pt>
                      <c:pt idx="2390">
                        <c:v>3.2597667013810599E-3</c:v>
                      </c:pt>
                      <c:pt idx="2391">
                        <c:v>3.23715610134665E-3</c:v>
                      </c:pt>
                      <c:pt idx="2392">
                        <c:v>3.2147470610874502E-3</c:v>
                      </c:pt>
                      <c:pt idx="2393">
                        <c:v>3.1924155067159102E-3</c:v>
                      </c:pt>
                      <c:pt idx="2394">
                        <c:v>3.1700408124663501E-3</c:v>
                      </c:pt>
                      <c:pt idx="2395">
                        <c:v>3.14751581173655E-3</c:v>
                      </c:pt>
                      <c:pt idx="2396">
                        <c:v>3.1247564280825401E-3</c:v>
                      </c:pt>
                      <c:pt idx="2397">
                        <c:v>3.10169431237597E-3</c:v>
                      </c:pt>
                      <c:pt idx="2398">
                        <c:v>3.07829350966312E-3</c:v>
                      </c:pt>
                      <c:pt idx="2399">
                        <c:v>3.05455362731537E-3</c:v>
                      </c:pt>
                      <c:pt idx="2400">
                        <c:v>3.0305048699688299E-3</c:v>
                      </c:pt>
                      <c:pt idx="2401">
                        <c:v>3.0062070026264198E-3</c:v>
                      </c:pt>
                      <c:pt idx="2402">
                        <c:v>2.98174878043802E-3</c:v>
                      </c:pt>
                      <c:pt idx="2403">
                        <c:v>2.9572301591549699E-3</c:v>
                      </c:pt>
                      <c:pt idx="2404">
                        <c:v>2.9327586615156601E-3</c:v>
                      </c:pt>
                      <c:pt idx="2405">
                        <c:v>2.90844718122794E-3</c:v>
                      </c:pt>
                      <c:pt idx="2406">
                        <c:v>2.88440229455947E-3</c:v>
                      </c:pt>
                      <c:pt idx="2407">
                        <c:v>2.8607150428500302E-3</c:v>
                      </c:pt>
                      <c:pt idx="2408">
                        <c:v>2.83745439179542E-3</c:v>
                      </c:pt>
                      <c:pt idx="2409">
                        <c:v>2.8146616669285402E-3</c:v>
                      </c:pt>
                      <c:pt idx="2410">
                        <c:v>2.7923494628890001E-3</c:v>
                      </c:pt>
                      <c:pt idx="2411">
                        <c:v>2.7704999089034599E-3</c:v>
                      </c:pt>
                      <c:pt idx="2412">
                        <c:v>2.7490543694535501E-3</c:v>
                      </c:pt>
                      <c:pt idx="2413">
                        <c:v>2.7279220480097102E-3</c:v>
                      </c:pt>
                      <c:pt idx="2414">
                        <c:v>2.7069908313779802E-3</c:v>
                      </c:pt>
                      <c:pt idx="2415">
                        <c:v>2.6861270412824102E-3</c:v>
                      </c:pt>
                      <c:pt idx="2416">
                        <c:v>2.66518259890832E-3</c:v>
                      </c:pt>
                      <c:pt idx="2417">
                        <c:v>2.6440018578919701E-3</c:v>
                      </c:pt>
                      <c:pt idx="2418">
                        <c:v>2.6224294211662702E-3</c:v>
                      </c:pt>
                      <c:pt idx="2419">
                        <c:v>2.60031938279926E-3</c:v>
                      </c:pt>
                      <c:pt idx="2420">
                        <c:v>2.5775432672623202E-3</c:v>
                      </c:pt>
                      <c:pt idx="2421">
                        <c:v>2.5539969410923102E-3</c:v>
                      </c:pt>
                      <c:pt idx="2422">
                        <c:v>2.5296079392076402E-3</c:v>
                      </c:pt>
                      <c:pt idx="2423">
                        <c:v>2.5043481404790902E-3</c:v>
                      </c:pt>
                      <c:pt idx="2424">
                        <c:v>2.47822340871469E-3</c:v>
                      </c:pt>
                      <c:pt idx="2425">
                        <c:v>2.4512769502305098E-3</c:v>
                      </c:pt>
                      <c:pt idx="2426">
                        <c:v>2.4236044150222598E-3</c:v>
                      </c:pt>
                      <c:pt idx="2427">
                        <c:v>2.3953442363998999E-3</c:v>
                      </c:pt>
                      <c:pt idx="2428">
                        <c:v>2.3666742881223602E-3</c:v>
                      </c:pt>
                      <c:pt idx="2429">
                        <c:v>2.3378043762437299E-3</c:v>
                      </c:pt>
                      <c:pt idx="2430">
                        <c:v>2.3089681645509E-3</c:v>
                      </c:pt>
                      <c:pt idx="2431">
                        <c:v>2.28041233134516E-3</c:v>
                      </c:pt>
                      <c:pt idx="2432">
                        <c:v>2.2523842086901399E-3</c:v>
                      </c:pt>
                      <c:pt idx="2433">
                        <c:v>2.2251203639748101E-3</c:v>
                      </c:pt>
                      <c:pt idx="2434">
                        <c:v>2.1988337986208798E-3</c:v>
                      </c:pt>
                      <c:pt idx="2435">
                        <c:v>2.1737021405345502E-3</c:v>
                      </c:pt>
                      <c:pt idx="2436">
                        <c:v>2.1498572939390899E-3</c:v>
                      </c:pt>
                      <c:pt idx="2437">
                        <c:v>2.1273799141402999E-3</c:v>
                      </c:pt>
                      <c:pt idx="2438">
                        <c:v>2.1062999238861302E-3</c:v>
                      </c:pt>
                      <c:pt idx="2439">
                        <c:v>2.0865779678120098E-3</c:v>
                      </c:pt>
                      <c:pt idx="2440">
                        <c:v>2.0681149442583402E-3</c:v>
                      </c:pt>
                      <c:pt idx="2441">
                        <c:v>2.0507685646394E-3</c:v>
                      </c:pt>
                      <c:pt idx="2442">
                        <c:v>2.03435579148833E-3</c:v>
                      </c:pt>
                      <c:pt idx="2443">
                        <c:v>2.01866443923374E-3</c:v>
                      </c:pt>
                      <c:pt idx="2444">
                        <c:v>2.0034655550150702E-3</c:v>
                      </c:pt>
                      <c:pt idx="2445">
                        <c:v>1.9885265361154901E-3</c:v>
                      </c:pt>
                      <c:pt idx="2446">
                        <c:v>1.97362362955006E-3</c:v>
                      </c:pt>
                      <c:pt idx="2447">
                        <c:v>1.95855490640228E-3</c:v>
                      </c:pt>
                      <c:pt idx="2448">
                        <c:v>1.9431490511206101E-3</c:v>
                      </c:pt>
                      <c:pt idx="2449">
                        <c:v>1.92727324171928E-3</c:v>
                      </c:pt>
                      <c:pt idx="2450">
                        <c:v>1.91083836942469E-3</c:v>
                      </c:pt>
                      <c:pt idx="2451">
                        <c:v>1.89380063808558E-3</c:v>
                      </c:pt>
                      <c:pt idx="2452">
                        <c:v>1.8761612952128599E-3</c:v>
                      </c:pt>
                      <c:pt idx="2453">
                        <c:v>1.8579630050688E-3</c:v>
                      </c:pt>
                      <c:pt idx="2454">
                        <c:v>1.83928996278746E-3</c:v>
                      </c:pt>
                      <c:pt idx="2455">
                        <c:v>1.8202511087252399E-3</c:v>
                      </c:pt>
                      <c:pt idx="2456">
                        <c:v>1.8009708308178299E-3</c:v>
                      </c:pt>
                      <c:pt idx="2457">
                        <c:v>1.7815900505560799E-3</c:v>
                      </c:pt>
                      <c:pt idx="2458">
                        <c:v>1.7622550876881401E-3</c:v>
                      </c:pt>
                      <c:pt idx="2459">
                        <c:v>1.74310794928046E-3</c:v>
                      </c:pt>
                      <c:pt idx="2460">
                        <c:v>1.7242804624457201E-3</c:v>
                      </c:pt>
                      <c:pt idx="2461">
                        <c:v>1.70589117004567E-3</c:v>
                      </c:pt>
                      <c:pt idx="2462">
                        <c:v>1.68804061631345E-3</c:v>
                      </c:pt>
                      <c:pt idx="2463">
                        <c:v>1.67080989372764E-3</c:v>
                      </c:pt>
                      <c:pt idx="2464">
                        <c:v>1.65426142835581E-3</c:v>
                      </c:pt>
                      <c:pt idx="2465">
                        <c:v>1.6384388166857599E-3</c:v>
                      </c:pt>
                      <c:pt idx="2466">
                        <c:v>1.6233689677006299E-3</c:v>
                      </c:pt>
                      <c:pt idx="2467">
                        <c:v>1.60906424556519E-3</c:v>
                      </c:pt>
                      <c:pt idx="2468">
                        <c:v>1.5955240443168599E-3</c:v>
                      </c:pt>
                      <c:pt idx="2469">
                        <c:v>1.58273909378487E-3</c:v>
                      </c:pt>
                      <c:pt idx="2470">
                        <c:v>1.5706910632912799E-3</c:v>
                      </c:pt>
                      <c:pt idx="2471">
                        <c:v>1.55935569238453E-3</c:v>
                      </c:pt>
                      <c:pt idx="2472">
                        <c:v>1.5487087610156799E-3</c:v>
                      </c:pt>
                      <c:pt idx="2473">
                        <c:v>1.5387128687166401E-3</c:v>
                      </c:pt>
                      <c:pt idx="2474">
                        <c:v>1.5293252260786001E-3</c:v>
                      </c:pt>
                      <c:pt idx="2475">
                        <c:v>1.5205044901283201E-3</c:v>
                      </c:pt>
                      <c:pt idx="2476">
                        <c:v>1.51220815940868E-3</c:v>
                      </c:pt>
                      <c:pt idx="2477">
                        <c:v>1.5043920082006099E-3</c:v>
                      </c:pt>
                      <c:pt idx="2478">
                        <c:v>1.4970112331630699E-3</c:v>
                      </c:pt>
                      <c:pt idx="2479">
                        <c:v>1.4900214492985699E-3</c:v>
                      </c:pt>
                      <c:pt idx="2480">
                        <c:v>1.4833801227141701E-3</c:v>
                      </c:pt>
                      <c:pt idx="2481">
                        <c:v>1.47704636337427E-3</c:v>
                      </c:pt>
                      <c:pt idx="2482">
                        <c:v>1.47098213495357E-3</c:v>
                      </c:pt>
                      <c:pt idx="2483">
                        <c:v>1.4651528163312599E-3</c:v>
                      </c:pt>
                      <c:pt idx="2484">
                        <c:v>1.4595272203807501E-3</c:v>
                      </c:pt>
                      <c:pt idx="2485">
                        <c:v>1.45407773918967E-3</c:v>
                      </c:pt>
                      <c:pt idx="2486">
                        <c:v>1.44877750982543E-3</c:v>
                      </c:pt>
                      <c:pt idx="2487">
                        <c:v>1.44359917513093E-3</c:v>
                      </c:pt>
                      <c:pt idx="2488">
                        <c:v>1.43851281769291E-3</c:v>
                      </c:pt>
                      <c:pt idx="2489">
                        <c:v>1.4334831340973701E-3</c:v>
                      </c:pt>
                      <c:pt idx="2490">
                        <c:v>1.42846718384562E-3</c:v>
                      </c:pt>
                      <c:pt idx="2491">
                        <c:v>1.42341419668522E-3</c:v>
                      </c:pt>
                      <c:pt idx="2492">
                        <c:v>1.4182602200500201E-3</c:v>
                      </c:pt>
                      <c:pt idx="2493">
                        <c:v>1.4129210432067901E-3</c:v>
                      </c:pt>
                      <c:pt idx="2494">
                        <c:v>1.4072972668824099E-3</c:v>
                      </c:pt>
                      <c:pt idx="2495">
                        <c:v>1.4012803669613599E-3</c:v>
                      </c:pt>
                      <c:pt idx="2496">
                        <c:v>1.3947513860058599E-3</c:v>
                      </c:pt>
                      <c:pt idx="2497">
                        <c:v>1.38758439444591E-3</c:v>
                      </c:pt>
                      <c:pt idx="2498">
                        <c:v>1.37965224102833E-3</c:v>
                      </c:pt>
                      <c:pt idx="2499">
                        <c:v>1.3708328687245201E-3</c:v>
                      </c:pt>
                      <c:pt idx="2500">
                        <c:v>1.3610169319383601E-3</c:v>
                      </c:pt>
                      <c:pt idx="2501">
                        <c:v>1.3501131046506701E-3</c:v>
                      </c:pt>
                      <c:pt idx="2502">
                        <c:v>1.33805589625312E-3</c:v>
                      </c:pt>
                      <c:pt idx="2503">
                        <c:v>1.3248121189821001E-3</c:v>
                      </c:pt>
                      <c:pt idx="2504">
                        <c:v>1.3103844386119399E-3</c:v>
                      </c:pt>
                      <c:pt idx="2505">
                        <c:v>1.29481224698464E-3</c:v>
                      </c:pt>
                      <c:pt idx="2506">
                        <c:v>1.2781721651859499E-3</c:v>
                      </c:pt>
                      <c:pt idx="2507">
                        <c:v>1.2605757492785601E-3</c:v>
                      </c:pt>
                      <c:pt idx="2508">
                        <c:v>1.2421638203500901E-3</c:v>
                      </c:pt>
                      <c:pt idx="2509">
                        <c:v>1.22310055507116E-3</c:v>
                      </c:pt>
                      <c:pt idx="2510">
                        <c:v>1.2035677404855501E-3</c:v>
                      </c:pt>
                      <c:pt idx="2511">
                        <c:v>1.18375748902505E-3</c:v>
                      </c:pt>
                      <c:pt idx="2512">
                        <c:v>1.1638611639535801E-3</c:v>
                      </c:pt>
                      <c:pt idx="2513">
                        <c:v>1.1440634568223699E-3</c:v>
                      </c:pt>
                      <c:pt idx="2514">
                        <c:v>1.12453607306073E-3</c:v>
                      </c:pt>
                      <c:pt idx="2515">
                        <c:v>1.10543635608939E-3</c:v>
                      </c:pt>
                      <c:pt idx="2516">
                        <c:v>1.08689847842334E-3</c:v>
                      </c:pt>
                      <c:pt idx="2517">
                        <c:v>1.06902681798711E-3</c:v>
                      </c:pt>
                      <c:pt idx="2518">
                        <c:v>1.05190267729441E-3</c:v>
                      </c:pt>
                      <c:pt idx="2519">
                        <c:v>1.0355872409304901E-3</c:v>
                      </c:pt>
                      <c:pt idx="2520">
                        <c:v>1.02011977200257E-3</c:v>
                      </c:pt>
                      <c:pt idx="2521">
                        <c:v>1.00552000077613E-3</c:v>
                      </c:pt>
                      <c:pt idx="2522">
                        <c:v>9.9179100616080093E-4</c:v>
                      </c:pt>
                      <c:pt idx="2523">
                        <c:v>9.7892127176268896E-4</c:v>
                      </c:pt>
                      <c:pt idx="2524">
                        <c:v>9.6688800299116401E-4</c:v>
                      </c:pt>
                      <c:pt idx="2525">
                        <c:v>9.5565994807025499E-4</c:v>
                      </c:pt>
                      <c:pt idx="2526">
                        <c:v>9.4520047986906396E-4</c:v>
                      </c:pt>
                      <c:pt idx="2527">
                        <c:v>9.3546864526695798E-4</c:v>
                      </c:pt>
                      <c:pt idx="2528">
                        <c:v>9.2642146111375902E-4</c:v>
                      </c:pt>
                      <c:pt idx="2529">
                        <c:v>9.1801503812994896E-4</c:v>
                      </c:pt>
                      <c:pt idx="2530">
                        <c:v>9.1020675691662605E-4</c:v>
                      </c:pt>
                      <c:pt idx="2531">
                        <c:v>9.02955365504631E-4</c:v>
                      </c:pt>
                      <c:pt idx="2532">
                        <c:v>8.96221193131914E-4</c:v>
                      </c:pt>
                      <c:pt idx="2533">
                        <c:v>8.8996705592368905E-4</c:v>
                      </c:pt>
                      <c:pt idx="2534">
                        <c:v>8.8415632933794503E-4</c:v>
                      </c:pt>
                      <c:pt idx="2535">
                        <c:v>8.7875454993416899E-4</c:v>
                      </c:pt>
                      <c:pt idx="2536">
                        <c:v>8.7372826521785901E-4</c:v>
                      </c:pt>
                      <c:pt idx="2537">
                        <c:v>8.6904446535853298E-4</c:v>
                      </c:pt>
                      <c:pt idx="2538">
                        <c:v>8.6467025480293895E-4</c:v>
                      </c:pt>
                      <c:pt idx="2539">
                        <c:v>8.6057573053092398E-4</c:v>
                      </c:pt>
                      <c:pt idx="2540">
                        <c:v>8.5673106180984501E-4</c:v>
                      </c:pt>
                      <c:pt idx="2541">
                        <c:v>8.5309813695113798E-4</c:v>
                      </c:pt>
                      <c:pt idx="2542">
                        <c:v>8.4963897528047801E-4</c:v>
                      </c:pt>
                      <c:pt idx="2543">
                        <c:v>8.4632028826612605E-4</c:v>
                      </c:pt>
                      <c:pt idx="2544">
                        <c:v>8.4311074100711103E-4</c:v>
                      </c:pt>
                      <c:pt idx="2545">
                        <c:v>8.3998048394250005E-4</c:v>
                      </c:pt>
                      <c:pt idx="2546">
                        <c:v>8.3690249386376796E-4</c:v>
                      </c:pt>
                      <c:pt idx="2547">
                        <c:v>8.3385297418184104E-4</c:v>
                      </c:pt>
                      <c:pt idx="2548">
                        <c:v>8.3081278342324197E-4</c:v>
                      </c:pt>
                      <c:pt idx="2549">
                        <c:v>8.2777938590334796E-4</c:v>
                      </c:pt>
                      <c:pt idx="2550">
                        <c:v>8.2474079478120799E-4</c:v>
                      </c:pt>
                      <c:pt idx="2551">
                        <c:v>8.2167627195459895E-4</c:v>
                      </c:pt>
                      <c:pt idx="2552">
                        <c:v>8.1855491112661305E-4</c:v>
                      </c:pt>
                      <c:pt idx="2553">
                        <c:v>8.15407117295536E-4</c:v>
                      </c:pt>
                      <c:pt idx="2554">
                        <c:v>8.1223774475448697E-4</c:v>
                      </c:pt>
                      <c:pt idx="2555">
                        <c:v>8.0905429482354104E-4</c:v>
                      </c:pt>
                      <c:pt idx="2556">
                        <c:v>8.0586598055603102E-4</c:v>
                      </c:pt>
                      <c:pt idx="2557">
                        <c:v>8.0268365883043996E-4</c:v>
                      </c:pt>
                      <c:pt idx="2558">
                        <c:v>7.9951864973427499E-4</c:v>
                      </c:pt>
                      <c:pt idx="2559">
                        <c:v>7.9638273075658805E-4</c:v>
                      </c:pt>
                      <c:pt idx="2560">
                        <c:v>7.9328813903898905E-4</c:v>
                      </c:pt>
                      <c:pt idx="2561">
                        <c:v>7.9024695252317805E-4</c:v>
                      </c:pt>
                      <c:pt idx="2562">
                        <c:v>7.8727012264046198E-4</c:v>
                      </c:pt>
                      <c:pt idx="2563">
                        <c:v>7.8436782786268705E-4</c:v>
                      </c:pt>
                      <c:pt idx="2564">
                        <c:v>7.8154894811978805E-4</c:v>
                      </c:pt>
                      <c:pt idx="2565">
                        <c:v>7.7882064817647403E-4</c:v>
                      </c:pt>
                      <c:pt idx="2566">
                        <c:v>7.7618948661930902E-4</c:v>
                      </c:pt>
                      <c:pt idx="2567">
                        <c:v>7.7366007093608005E-4</c:v>
                      </c:pt>
                      <c:pt idx="2568">
                        <c:v>7.71241474834578E-4</c:v>
                      </c:pt>
                      <c:pt idx="2569">
                        <c:v>7.6893264882709205E-4</c:v>
                      </c:pt>
                      <c:pt idx="2570">
                        <c:v>7.6672801281557905E-4</c:v>
                      </c:pt>
                      <c:pt idx="2571">
                        <c:v>7.6462232594358404E-4</c:v>
                      </c:pt>
                      <c:pt idx="2572">
                        <c:v>7.6260759168696396E-4</c:v>
                      </c:pt>
                      <c:pt idx="2573">
                        <c:v>7.6067171992144601E-4</c:v>
                      </c:pt>
                      <c:pt idx="2574">
                        <c:v>7.5879588429124205E-4</c:v>
                      </c:pt>
                      <c:pt idx="2575">
                        <c:v>7.5695584956445895E-4</c:v>
                      </c:pt>
                      <c:pt idx="2576">
                        <c:v>7.5511885463059604E-4</c:v>
                      </c:pt>
                      <c:pt idx="2577">
                        <c:v>7.5324243238718801E-4</c:v>
                      </c:pt>
                      <c:pt idx="2578">
                        <c:v>7.5127303143736096E-4</c:v>
                      </c:pt>
                      <c:pt idx="2579">
                        <c:v>7.4914564159263405E-4</c:v>
                      </c:pt>
                      <c:pt idx="2580">
                        <c:v>7.4678360904263002E-4</c:v>
                      </c:pt>
                      <c:pt idx="2581">
                        <c:v>7.4409782815704304E-4</c:v>
                      </c:pt>
                      <c:pt idx="2582">
                        <c:v>7.4098798416029799E-4</c:v>
                      </c:pt>
                      <c:pt idx="2583">
                        <c:v>7.3734462692953695E-4</c:v>
                      </c:pt>
                      <c:pt idx="2584">
                        <c:v>7.3305149071398504E-4</c:v>
                      </c:pt>
                      <c:pt idx="2585">
                        <c:v>7.2798983266674096E-4</c:v>
                      </c:pt>
                      <c:pt idx="2586">
                        <c:v>7.2204277055342705E-4</c:v>
                      </c:pt>
                      <c:pt idx="2587">
                        <c:v>7.1509939848349595E-4</c:v>
                      </c:pt>
                      <c:pt idx="2588">
                        <c:v>7.0706280624244905E-4</c:v>
                      </c:pt>
                      <c:pt idx="2589">
                        <c:v>6.9785599337538796E-4</c:v>
                      </c:pt>
                      <c:pt idx="2590">
                        <c:v>6.8742553452987303E-4</c:v>
                      </c:pt>
                      <c:pt idx="2591">
                        <c:v>6.7574871512451505E-4</c:v>
                      </c:pt>
                      <c:pt idx="2592">
                        <c:v>6.6283516040085999E-4</c:v>
                      </c:pt>
                      <c:pt idx="2593">
                        <c:v>6.4872880746843998E-4</c:v>
                      </c:pt>
                      <c:pt idx="2594">
                        <c:v>6.3350782717050305E-4</c:v>
                      </c:pt>
                      <c:pt idx="2595">
                        <c:v>6.1728227053431297E-4</c:v>
                      </c:pt>
                      <c:pt idx="2596">
                        <c:v>6.0019060313355505E-4</c:v>
                      </c:pt>
                      <c:pt idx="2597">
                        <c:v>5.82393634338799E-4</c:v>
                      </c:pt>
                      <c:pt idx="2598">
                        <c:v>5.64068380132583E-4</c:v>
                      </c:pt>
                      <c:pt idx="2599">
                        <c:v>5.45398738660386E-4</c:v>
                      </c:pt>
                      <c:pt idx="2600">
                        <c:v>5.2656991291453797E-4</c:v>
                      </c:pt>
                      <c:pt idx="2601">
                        <c:v>5.0776007863607996E-4</c:v>
                      </c:pt>
                      <c:pt idx="2602">
                        <c:v>4.8913467297865404E-4</c:v>
                      </c:pt>
                      <c:pt idx="2603">
                        <c:v>4.7084076756445599E-4</c:v>
                      </c:pt>
                      <c:pt idx="2604">
                        <c:v>4.53004473380608E-4</c:v>
                      </c:pt>
                      <c:pt idx="2605">
                        <c:v>4.3572846841714901E-4</c:v>
                      </c:pt>
                      <c:pt idx="2606">
                        <c:v>4.1909127297265697E-4</c:v>
                      </c:pt>
                      <c:pt idx="2607">
                        <c:v>4.0314874287028198E-4</c:v>
                      </c:pt>
                      <c:pt idx="2608">
                        <c:v>3.8793622756280201E-4</c:v>
                      </c:pt>
                      <c:pt idx="2609">
                        <c:v>3.7347039041213902E-4</c:v>
                      </c:pt>
                      <c:pt idx="2610">
                        <c:v>3.5975245551033601E-4</c:v>
                      </c:pt>
                      <c:pt idx="2611">
                        <c:v>3.4677148615960899E-4</c:v>
                      </c:pt>
                      <c:pt idx="2612">
                        <c:v>3.3450570382798902E-4</c:v>
                      </c:pt>
                      <c:pt idx="2613">
                        <c:v>3.2292560297094298E-4</c:v>
                      </c:pt>
                      <c:pt idx="2614">
                        <c:v>3.11995672959379E-4</c:v>
                      </c:pt>
                      <c:pt idx="2615">
                        <c:v>3.01677950923904E-4</c:v>
                      </c:pt>
                      <c:pt idx="2616">
                        <c:v>2.91931936648494E-4</c:v>
                      </c:pt>
                      <c:pt idx="2617">
                        <c:v>2.82716573159969E-4</c:v>
                      </c:pt>
                      <c:pt idx="2618">
                        <c:v>2.7399087263038901E-4</c:v>
                      </c:pt>
                      <c:pt idx="2619">
                        <c:v>2.6571514327901102E-4</c:v>
                      </c:pt>
                      <c:pt idx="2620">
                        <c:v>2.5785238419299001E-4</c:v>
                      </c:pt>
                      <c:pt idx="2621">
                        <c:v>2.5036650208697602E-4</c:v>
                      </c:pt>
                      <c:pt idx="2622">
                        <c:v>2.4322942744493001E-4</c:v>
                      </c:pt>
                      <c:pt idx="2623">
                        <c:v>2.36405829467133E-4</c:v>
                      </c:pt>
                      <c:pt idx="2624">
                        <c:v>2.29864472631314E-4</c:v>
                      </c:pt>
                      <c:pt idx="2625">
                        <c:v>2.2357950677526599E-4</c:v>
                      </c:pt>
                      <c:pt idx="2626">
                        <c:v>2.1752518056288801E-4</c:v>
                      </c:pt>
                      <c:pt idx="2627">
                        <c:v>2.1167877924331099E-4</c:v>
                      </c:pt>
                      <c:pt idx="2628">
                        <c:v>2.06018528586166E-4</c:v>
                      </c:pt>
                      <c:pt idx="2629">
                        <c:v>2.00524037762345E-4</c:v>
                      </c:pt>
                      <c:pt idx="2630">
                        <c:v>1.9517570074616001E-4</c:v>
                      </c:pt>
                      <c:pt idx="2631">
                        <c:v>1.8995477592026201E-4</c:v>
                      </c:pt>
                      <c:pt idx="2632">
                        <c:v>1.8484357541624199E-4</c:v>
                      </c:pt>
                      <c:pt idx="2633">
                        <c:v>1.7982569995286999E-4</c:v>
                      </c:pt>
                      <c:pt idx="2634">
                        <c:v>1.74886626906704E-4</c:v>
                      </c:pt>
                      <c:pt idx="2635">
                        <c:v>1.7001392618522999E-4</c:v>
                      </c:pt>
                      <c:pt idx="2636">
                        <c:v>1.6519753326665201E-4</c:v>
                      </c:pt>
                      <c:pt idx="2637">
                        <c:v>1.6043016094704999E-4</c:v>
                      </c:pt>
                      <c:pt idx="2638">
                        <c:v>1.55707721204584E-4</c:v>
                      </c:pt>
                      <c:pt idx="2639">
                        <c:v>1.5102695759137399E-4</c:v>
                      </c:pt>
                      <c:pt idx="2640">
                        <c:v>1.46389101508093E-4</c:v>
                      </c:pt>
                      <c:pt idx="2641">
                        <c:v>1.4179664929188601E-4</c:v>
                      </c:pt>
                      <c:pt idx="2642">
                        <c:v>1.3725290879407901E-4</c:v>
                      </c:pt>
                      <c:pt idx="2643">
                        <c:v>1.3276338161942401E-4</c:v>
                      </c:pt>
                      <c:pt idx="2644">
                        <c:v>1.2833308776311099E-4</c:v>
                      </c:pt>
                      <c:pt idx="2645">
                        <c:v>1.2396690424320699E-4</c:v>
                      </c:pt>
                      <c:pt idx="2646">
                        <c:v>1.1966927898427401E-4</c:v>
                      </c:pt>
                      <c:pt idx="2647">
                        <c:v>1.1544349216253401E-4</c:v>
                      </c:pt>
                      <c:pt idx="2648">
                        <c:v>1.11292489422907E-4</c:v>
                      </c:pt>
                      <c:pt idx="2649">
                        <c:v>1.07218700935431E-4</c:v>
                      </c:pt>
                      <c:pt idx="2650">
                        <c:v>1.03224158742788E-4</c:v>
                      </c:pt>
                      <c:pt idx="2651" formatCode="0.00E+00">
                        <c:v>9.9311025235297696E-5</c:v>
                      </c:pt>
                      <c:pt idx="2652" formatCode="0.00E+00">
                        <c:v>9.5482041902715501E-5</c:v>
                      </c:pt>
                      <c:pt idx="2653" formatCode="0.00E+00">
                        <c:v>9.1741013847097E-5</c:v>
                      </c:pt>
                      <c:pt idx="2654" formatCode="0.00E+00">
                        <c:v>8.8092243260928595E-5</c:v>
                      </c:pt>
                      <c:pt idx="2655" formatCode="0.00E+00">
                        <c:v>8.4542468823232099E-5</c:v>
                      </c:pt>
                      <c:pt idx="2656" formatCode="0.00E+00">
                        <c:v>8.1100463837499801E-5</c:v>
                      </c:pt>
                      <c:pt idx="2657" formatCode="0.00E+00">
                        <c:v>7.7776671370167802E-5</c:v>
                      </c:pt>
                      <c:pt idx="2658" formatCode="0.00E+00">
                        <c:v>7.4584224698856706E-5</c:v>
                      </c:pt>
                      <c:pt idx="2659" formatCode="0.00E+00">
                        <c:v>7.1537287525035698E-5</c:v>
                      </c:pt>
                      <c:pt idx="2660" formatCode="0.00E+00">
                        <c:v>6.8651029879838598E-5</c:v>
                      </c:pt>
                      <c:pt idx="2661" formatCode="0.00E+00">
                        <c:v>6.5940892919072702E-5</c:v>
                      </c:pt>
                      <c:pt idx="2662" formatCode="0.00E+00">
                        <c:v>6.3421763505602696E-5</c:v>
                      </c:pt>
                      <c:pt idx="2663" formatCode="0.00E+00">
                        <c:v>6.11067031678881E-5</c:v>
                      </c:pt>
                      <c:pt idx="2664" formatCode="0.00E+00">
                        <c:v>5.9006218856134499E-5</c:v>
                      </c:pt>
                      <c:pt idx="2665" formatCode="0.00E+00">
                        <c:v>5.7126570755033101E-5</c:v>
                      </c:pt>
                      <c:pt idx="2666" formatCode="0.00E+00">
                        <c:v>5.5469649102079399E-5</c:v>
                      </c:pt>
                      <c:pt idx="2667" formatCode="0.00E+00">
                        <c:v>5.4032160117142703E-5</c:v>
                      </c:pt>
                      <c:pt idx="2668" formatCode="0.00E+00">
                        <c:v>5.2805805726669398E-5</c:v>
                      </c:pt>
                      <c:pt idx="2669" formatCode="0.00E+00">
                        <c:v>5.1777593994439697E-5</c:v>
                      </c:pt>
                      <c:pt idx="2670" formatCode="0.00E+00">
                        <c:v>5.0929654560935801E-5</c:v>
                      </c:pt>
                      <c:pt idx="2671" formatCode="0.00E+00">
                        <c:v>5.0240591977885101E-5</c:v>
                      </c:pt>
                      <c:pt idx="2672" formatCode="0.00E+00">
                        <c:v>4.96867855250302E-5</c:v>
                      </c:pt>
                      <c:pt idx="2673" formatCode="0.00E+00">
                        <c:v>4.9243994182510503E-5</c:v>
                      </c:pt>
                      <c:pt idx="2674" formatCode="0.00E+00">
                        <c:v>4.8887886391783101E-5</c:v>
                      </c:pt>
                      <c:pt idx="2675" formatCode="0.00E+00">
                        <c:v>4.8595699375658099E-5</c:v>
                      </c:pt>
                      <c:pt idx="2676" formatCode="0.00E+00">
                        <c:v>4.8346598257268501E-5</c:v>
                      </c:pt>
                      <c:pt idx="2677" formatCode="0.00E+00">
                        <c:v>4.8122953731956797E-5</c:v>
                      </c:pt>
                      <c:pt idx="2678" formatCode="0.00E+00">
                        <c:v>4.7911187093601797E-5</c:v>
                      </c:pt>
                      <c:pt idx="2679" formatCode="0.00E+00">
                        <c:v>4.7699676743273601E-5</c:v>
                      </c:pt>
                      <c:pt idx="2680" formatCode="0.00E+00">
                        <c:v>4.74804330279139E-5</c:v>
                      </c:pt>
                      <c:pt idx="2681" formatCode="0.00E+00">
                        <c:v>4.7248855147091999E-5</c:v>
                      </c:pt>
                      <c:pt idx="2682" formatCode="0.00E+00">
                        <c:v>4.7002225581978202E-5</c:v>
                      </c:pt>
                      <c:pt idx="2683" formatCode="0.00E+00">
                        <c:v>4.6739013886274198E-5</c:v>
                      </c:pt>
                      <c:pt idx="2684" formatCode="0.00E+00">
                        <c:v>4.6459375064405298E-5</c:v>
                      </c:pt>
                      <c:pt idx="2685" formatCode="0.00E+00">
                        <c:v>4.6163428764794202E-5</c:v>
                      </c:pt>
                      <c:pt idx="2686" formatCode="0.00E+00">
                        <c:v>4.58513767552717E-5</c:v>
                      </c:pt>
                      <c:pt idx="2687" formatCode="0.00E+00">
                        <c:v>4.5522910502039699E-5</c:v>
                      </c:pt>
                      <c:pt idx="2688" formatCode="0.00E+00">
                        <c:v>4.5177472755655401E-5</c:v>
                      </c:pt>
                      <c:pt idx="2689" formatCode="0.00E+00">
                        <c:v>4.4813239126158998E-5</c:v>
                      </c:pt>
                      <c:pt idx="2690" formatCode="0.00E+00">
                        <c:v>4.4428314750159003E-5</c:v>
                      </c:pt>
                      <c:pt idx="2691" formatCode="0.00E+00">
                        <c:v>4.4020226363155097E-5</c:v>
                      </c:pt>
                      <c:pt idx="2692" formatCode="0.00E+00">
                        <c:v>4.3585907114594902E-5</c:v>
                      </c:pt>
                      <c:pt idx="2693" formatCode="0.00E+00">
                        <c:v>4.3121900103303899E-5</c:v>
                      </c:pt>
                      <c:pt idx="2694" formatCode="0.00E+00">
                        <c:v>4.2623993051980702E-5</c:v>
                      </c:pt>
                      <c:pt idx="2695" formatCode="0.00E+00">
                        <c:v>4.2088332313591102E-5</c:v>
                      </c:pt>
                      <c:pt idx="2696" formatCode="0.00E+00">
                        <c:v>4.1510386952942901E-5</c:v>
                      </c:pt>
                      <c:pt idx="2697" formatCode="0.00E+00">
                        <c:v>4.0885472536744799E-5</c:v>
                      </c:pt>
                      <c:pt idx="2698" formatCode="0.00E+00">
                        <c:v>4.0208615606478403E-5</c:v>
                      </c:pt>
                      <c:pt idx="2699" formatCode="0.00E+00">
                        <c:v>3.94752085620418E-5</c:v>
                      </c:pt>
                      <c:pt idx="2700" formatCode="0.00E+00">
                        <c:v>3.8680943490529203E-5</c:v>
                      </c:pt>
                      <c:pt idx="2701" formatCode="0.00E+00">
                        <c:v>3.7822524467252401E-5</c:v>
                      </c:pt>
                      <c:pt idx="2702" formatCode="0.00E+00">
                        <c:v>3.6898163742945402E-5</c:v>
                      </c:pt>
                      <c:pt idx="2703" formatCode="0.00E+00">
                        <c:v>3.59071172081076E-5</c:v>
                      </c:pt>
                      <c:pt idx="2704" formatCode="0.00E+00">
                        <c:v>3.48518236235958E-5</c:v>
                      </c:pt>
                      <c:pt idx="2705" formatCode="0.00E+00">
                        <c:v>3.3737520114927499E-5</c:v>
                      </c:pt>
                      <c:pt idx="2706" formatCode="0.00E+00">
                        <c:v>3.2572789993347397E-5</c:v>
                      </c:pt>
                      <c:pt idx="2707" formatCode="0.00E+00">
                        <c:v>3.1369388065743897E-5</c:v>
                      </c:pt>
                      <c:pt idx="2708" formatCode="0.00E+00">
                        <c:v>3.01423126267262E-5</c:v>
                      </c:pt>
                      <c:pt idx="2709" formatCode="0.00E+00">
                        <c:v>2.8910908421717999E-5</c:v>
                      </c:pt>
                      <c:pt idx="2710" formatCode="0.00E+00">
                        <c:v>2.76998212794179E-5</c:v>
                      </c:pt>
                      <c:pt idx="2711" formatCode="0.00E+00">
                        <c:v>2.6527203051058699E-5</c:v>
                      </c:pt>
                      <c:pt idx="2712" formatCode="0.00E+00">
                        <c:v>2.5408084834118901E-5</c:v>
                      </c:pt>
                      <c:pt idx="2713" formatCode="0.00E+00">
                        <c:v>2.4360891233437799E-5</c:v>
                      </c:pt>
                      <c:pt idx="2714" formatCode="0.00E+00">
                        <c:v>2.3402329598159899E-5</c:v>
                      </c:pt>
                      <c:pt idx="2715" formatCode="0.00E+00">
                        <c:v>2.2542329717337999E-5</c:v>
                      </c:pt>
                      <c:pt idx="2716" formatCode="0.00E+00">
                        <c:v>2.1786390473204298E-5</c:v>
                      </c:pt>
                      <c:pt idx="2717" formatCode="0.00E+00">
                        <c:v>2.1134654451264901E-5</c:v>
                      </c:pt>
                      <c:pt idx="2718" formatCode="0.00E+00">
                        <c:v>2.05802038053055E-5</c:v>
                      </c:pt>
                      <c:pt idx="2719" formatCode="0.00E+00">
                        <c:v>2.0111292520325299E-5</c:v>
                      </c:pt>
                      <c:pt idx="2720" formatCode="0.00E+00">
                        <c:v>1.9710978111095799E-5</c:v>
                      </c:pt>
                      <c:pt idx="2721" formatCode="0.00E+00">
                        <c:v>1.9358027468768599E-5</c:v>
                      </c:pt>
                      <c:pt idx="2722" formatCode="0.00E+00">
                        <c:v>1.9028301567799E-5</c:v>
                      </c:pt>
                      <c:pt idx="2723" formatCode="0.00E+00">
                        <c:v>1.8696302560755199E-5</c:v>
                      </c:pt>
                      <c:pt idx="2724" formatCode="0.00E+00">
                        <c:v>1.8336790537924299E-5</c:v>
                      </c:pt>
                      <c:pt idx="2725" formatCode="0.00E+00">
                        <c:v>1.7926417007501701E-5</c:v>
                      </c:pt>
                      <c:pt idx="2726" formatCode="0.00E+00">
                        <c:v>1.74453990708722E-5</c:v>
                      </c:pt>
                      <c:pt idx="2727" formatCode="0.00E+00">
                        <c:v>1.6878461999721899E-5</c:v>
                      </c:pt>
                      <c:pt idx="2728" formatCode="0.00E+00">
                        <c:v>1.6216200709948399E-5</c:v>
                      </c:pt>
                      <c:pt idx="2729" formatCode="0.00E+00">
                        <c:v>1.54557611921348E-5</c:v>
                      </c:pt>
                      <c:pt idx="2730" formatCode="0.00E+00">
                        <c:v>1.46020350714326E-5</c:v>
                      </c:pt>
                      <c:pt idx="2731" formatCode="0.00E+00">
                        <c:v>1.36684194075214E-5</c:v>
                      </c:pt>
                      <c:pt idx="2732" formatCode="0.00E+00">
                        <c:v>1.26767024039115E-5</c:v>
                      </c:pt>
                      <c:pt idx="2733" formatCode="0.00E+00">
                        <c:v>1.1658393024015601E-5</c:v>
                      </c:pt>
                      <c:pt idx="2734" formatCode="0.00E+00">
                        <c:v>1.06545778981372E-5</c:v>
                      </c:pt>
                      <c:pt idx="2735" formatCode="0.00E+00">
                        <c:v>9.7165834596383796E-6</c:v>
                      </c:pt>
                      <c:pt idx="2736" formatCode="0.00E+00">
                        <c:v>8.9064506013893404E-6</c:v>
                      </c:pt>
                      <c:pt idx="2737" formatCode="0.00E+00">
                        <c:v>8.2965675790899893E-6</c:v>
                      </c:pt>
                      <c:pt idx="2738" formatCode="0.00E+00">
                        <c:v>7.9694645509353506E-6</c:v>
                      </c:pt>
                      <c:pt idx="2739" formatCode="0.00E+00">
                        <c:v>8.0174990418616893E-6</c:v>
                      </c:pt>
                      <c:pt idx="2740" formatCode="0.00E+00">
                        <c:v>8.5414327968785003E-6</c:v>
                      </c:pt>
                      <c:pt idx="2741" formatCode="0.00E+00">
                        <c:v>9.6480096878692607E-6</c:v>
                      </c:pt>
                      <c:pt idx="2742" formatCode="0.00E+00">
                        <c:v>1.14477117985527E-5</c:v>
                      </c:pt>
                      <c:pt idx="2743" formatCode="0.00E+00">
                        <c:v>1.4048664353873501E-5</c:v>
                      </c:pt>
                      <c:pt idx="2744" formatCode="0.00E+00">
                        <c:v>1.7553671887632902E-5</c:v>
                      </c:pt>
                      <c:pt idx="2745" formatCode="0.00E+00">
                        <c:v>2.2054995518618701E-5</c:v>
                      </c:pt>
                      <c:pt idx="2746" formatCode="0.00E+00">
                        <c:v>2.76284799480513E-5</c:v>
                      </c:pt>
                      <c:pt idx="2747" formatCode="0.00E+00">
                        <c:v>3.4328148001326303E-5</c:v>
                      </c:pt>
                      <c:pt idx="2748" formatCode="0.00E+00">
                        <c:v>4.2180865060433597E-5</c:v>
                      </c:pt>
                      <c:pt idx="2749" formatCode="0.00E+00">
                        <c:v>5.1185510421258101E-5</c:v>
                      </c:pt>
                      <c:pt idx="2750" formatCode="0.00E+00">
                        <c:v>6.1308351251916404E-5</c:v>
                      </c:pt>
                      <c:pt idx="2751" formatCode="0.00E+00">
                        <c:v>7.2483608288370605E-5</c:v>
                      </c:pt>
                      <c:pt idx="2752" formatCode="0.00E+00">
                        <c:v>8.4615025665160103E-5</c:v>
                      </c:pt>
                      <c:pt idx="2753" formatCode="0.00E+00">
                        <c:v>9.7580132485376996E-5</c:v>
                      </c:pt>
                      <c:pt idx="2754">
                        <c:v>1.11233050550571E-4</c:v>
                      </c:pt>
                      <c:pt idx="2755">
                        <c:v>1.25412128696548E-4</c:v>
                      </c:pt>
                      <c:pt idx="2756">
                        <c:v>1.39946672574976E-4</c:v>
                      </c:pt>
                      <c:pt idx="2757">
                        <c:v>1.5466391577154199E-4</c:v>
                      </c:pt>
                      <c:pt idx="2758">
                        <c:v>1.6939678106879801E-4</c:v>
                      </c:pt>
                      <c:pt idx="2759">
                        <c:v>1.8398942225736901E-4</c:v>
                      </c:pt>
                      <c:pt idx="2760">
                        <c:v>1.9830126154472301E-4</c:v>
                      </c:pt>
                      <c:pt idx="2761">
                        <c:v>2.1221328426066801E-4</c:v>
                      </c:pt>
                      <c:pt idx="2762">
                        <c:v>2.2562743351270699E-4</c:v>
                      </c:pt>
                      <c:pt idx="2763">
                        <c:v>2.3846846427461499E-4</c:v>
                      </c:pt>
                      <c:pt idx="2764">
                        <c:v>2.5068279928599401E-4</c:v>
                      </c:pt>
                      <c:pt idx="2765">
                        <c:v>2.6223756674759798E-4</c:v>
                      </c:pt>
                      <c:pt idx="2766">
                        <c:v>2.7311798047573703E-4</c:v>
                      </c:pt>
                      <c:pt idx="2767">
                        <c:v>2.8332450038211801E-4</c:v>
                      </c:pt>
                      <c:pt idx="2768">
                        <c:v>2.9287182660953201E-4</c:v>
                      </c:pt>
                      <c:pt idx="2769">
                        <c:v>3.01785570993645E-4</c:v>
                      </c:pt>
                      <c:pt idx="2770">
                        <c:v>3.1010060233179902E-4</c:v>
                      </c:pt>
                      <c:pt idx="2771">
                        <c:v>3.1785912957203299E-4</c:v>
                      </c:pt>
                      <c:pt idx="2772">
                        <c:v>3.2511234002036702E-4</c:v>
                      </c:pt>
                      <c:pt idx="2773">
                        <c:v>3.3191781655015701E-4</c:v>
                      </c:pt>
                      <c:pt idx="2774">
                        <c:v>3.3834126707082398E-4</c:v>
                      </c:pt>
                      <c:pt idx="2775">
                        <c:v>3.4445693055173699E-4</c:v>
                      </c:pt>
                      <c:pt idx="2776">
                        <c:v>3.50347686017355E-4</c:v>
                      </c:pt>
                      <c:pt idx="2777">
                        <c:v>3.5610765433879803E-4</c:v>
                      </c:pt>
                      <c:pt idx="2778">
                        <c:v>3.6184266687216602E-4</c:v>
                      </c:pt>
                      <c:pt idx="2779">
                        <c:v>3.6766997709736601E-4</c:v>
                      </c:pt>
                      <c:pt idx="2780">
                        <c:v>3.7371731150715002E-4</c:v>
                      </c:pt>
                      <c:pt idx="2781">
                        <c:v>3.8012184598434597E-4</c:v>
                      </c:pt>
                      <c:pt idx="2782">
                        <c:v>3.8702581067625598E-4</c:v>
                      </c:pt>
                      <c:pt idx="2783">
                        <c:v>3.94576359886014E-4</c:v>
                      </c:pt>
                      <c:pt idx="2784">
                        <c:v>4.0291869740433301E-4</c:v>
                      </c:pt>
                      <c:pt idx="2785">
                        <c:v>4.1219235940946299E-4</c:v>
                      </c:pt>
                      <c:pt idx="2786">
                        <c:v>4.2252640414675198E-4</c:v>
                      </c:pt>
                      <c:pt idx="2787">
                        <c:v>4.3403481179939802E-4</c:v>
                      </c:pt>
                      <c:pt idx="2788">
                        <c:v>4.4681482900019002E-4</c:v>
                      </c:pt>
                      <c:pt idx="2789">
                        <c:v>4.6094382241967799E-4</c:v>
                      </c:pt>
                      <c:pt idx="2790">
                        <c:v>4.7648003076804002E-4</c:v>
                      </c:pt>
                      <c:pt idx="2791">
                        <c:v>4.9346424587485595E-4</c:v>
                      </c:pt>
                      <c:pt idx="2792">
                        <c:v>5.1192404694934E-4</c:v>
                      </c:pt>
                      <c:pt idx="2793">
                        <c:v>5.3187992111923196E-4</c:v>
                      </c:pt>
                      <c:pt idx="2794">
                        <c:v>5.5334945080778798E-4</c:v>
                      </c:pt>
                      <c:pt idx="2795">
                        <c:v>5.7635707337235203E-4</c:v>
                      </c:pt>
                      <c:pt idx="2796">
                        <c:v>6.0094086610970696E-4</c:v>
                      </c:pt>
                      <c:pt idx="2797">
                        <c:v>6.2715963792548703E-4</c:v>
                      </c:pt>
                      <c:pt idx="2798">
                        <c:v>6.5509851555578904E-4</c:v>
                      </c:pt>
                      <c:pt idx="2799">
                        <c:v>6.8487503828188595E-4</c:v>
                      </c:pt>
                      <c:pt idx="2800">
                        <c:v>7.1664002391878801E-4</c:v>
                      </c:pt>
                      <c:pt idx="2801">
                        <c:v>7.50579247373691E-4</c:v>
                      </c:pt>
                      <c:pt idx="2802">
                        <c:v>7.8691407493869001E-4</c:v>
                      </c:pt>
                      <c:pt idx="2803">
                        <c:v>8.2589805458559802E-4</c:v>
                      </c:pt>
                      <c:pt idx="2804">
                        <c:v>8.6781718220377204E-4</c:v>
                      </c:pt>
                      <c:pt idx="2805">
                        <c:v>9.1298710953747E-4</c:v>
                      </c:pt>
                      <c:pt idx="2806">
                        <c:v>9.6174988005312903E-4</c:v>
                      </c:pt>
                      <c:pt idx="2807">
                        <c:v>1.0144707172901599E-3</c:v>
                      </c:pt>
                      <c:pt idx="2808">
                        <c:v>1.0715357704599801E-3</c:v>
                      </c:pt>
                      <c:pt idx="2809">
                        <c:v>1.1333487333390899E-3</c:v>
                      </c:pt>
                      <c:pt idx="2810">
                        <c:v>1.20032954642682E-3</c:v>
                      </c:pt>
                      <c:pt idx="2811">
                        <c:v>1.2729106053053E-3</c:v>
                      </c:pt>
                      <c:pt idx="2812">
                        <c:v>1.3515333431842499E-3</c:v>
                      </c:pt>
                      <c:pt idx="2813">
                        <c:v>1.4366444633803601E-3</c:v>
                      </c:pt>
                      <c:pt idx="2814">
                        <c:v>1.5286920983738699E-3</c:v>
                      </c:pt>
                      <c:pt idx="2815">
                        <c:v>1.62812208638216E-3</c:v>
                      </c:pt>
                      <c:pt idx="2816">
                        <c:v>1.73537298432107E-3</c:v>
                      </c:pt>
                      <c:pt idx="2817">
                        <c:v>1.8508715607514501E-3</c:v>
                      </c:pt>
                      <c:pt idx="2818">
                        <c:v>1.9750274891912798E-3</c:v>
                      </c:pt>
                      <c:pt idx="2819">
                        <c:v>2.10822837882044E-3</c:v>
                      </c:pt>
                      <c:pt idx="2820">
                        <c:v>2.2508346523906E-3</c:v>
                      </c:pt>
                      <c:pt idx="2821">
                        <c:v>2.4031740369758101E-3</c:v>
                      </c:pt>
                      <c:pt idx="2822">
                        <c:v>2.5655367397773199E-3</c:v>
                      </c:pt>
                      <c:pt idx="2823">
                        <c:v>2.7381699873110401E-3</c:v>
                      </c:pt>
                      <c:pt idx="2824">
                        <c:v>2.9212729188402898E-3</c:v>
                      </c:pt>
                      <c:pt idx="2825">
                        <c:v>3.1149920102482402E-3</c:v>
                      </c:pt>
                      <c:pt idx="2826">
                        <c:v>3.3194155255173198E-3</c:v>
                      </c:pt>
                      <c:pt idx="2827">
                        <c:v>3.53456964725175E-3</c:v>
                      </c:pt>
                      <c:pt idx="2828">
                        <c:v>3.7604137592835499E-3</c:v>
                      </c:pt>
                      <c:pt idx="2829">
                        <c:v>3.9968365179752401E-3</c:v>
                      </c:pt>
                      <c:pt idx="2830">
                        <c:v>4.2436535487967502E-3</c:v>
                      </c:pt>
                      <c:pt idx="2831">
                        <c:v>4.5006070014124997E-3</c:v>
                      </c:pt>
                      <c:pt idx="2832">
                        <c:v>4.76736295492124E-3</c:v>
                      </c:pt>
                      <c:pt idx="2833">
                        <c:v>5.0435115121414799E-3</c:v>
                      </c:pt>
                      <c:pt idx="2834">
                        <c:v>5.3285680191837801E-3</c:v>
                      </c:pt>
                      <c:pt idx="2835">
                        <c:v>5.6219754294201301E-3</c:v>
                      </c:pt>
                      <c:pt idx="2836">
                        <c:v>5.9231078122250602E-3</c:v>
                      </c:pt>
                      <c:pt idx="2837">
                        <c:v>6.23127448238542E-3</c:v>
                      </c:pt>
                      <c:pt idx="2838">
                        <c:v>6.5457255528397502E-3</c:v>
                      </c:pt>
                      <c:pt idx="2839">
                        <c:v>6.8656583294340098E-3</c:v>
                      </c:pt>
                      <c:pt idx="2840">
                        <c:v>7.1902239656567403E-3</c:v>
                      </c:pt>
                      <c:pt idx="2841">
                        <c:v>7.5185348654928904E-3</c:v>
                      </c:pt>
                      <c:pt idx="2842">
                        <c:v>7.8496724785478596E-3</c:v>
                      </c:pt>
                      <c:pt idx="2843">
                        <c:v>8.1826953048214392E-3</c:v>
                      </c:pt>
                      <c:pt idx="2844">
                        <c:v>8.5166467606571598E-3</c:v>
                      </c:pt>
                      <c:pt idx="2845">
                        <c:v>8.8505636834386291E-3</c:v>
                      </c:pt>
                      <c:pt idx="2846">
                        <c:v>9.1834818886662607E-3</c:v>
                      </c:pt>
                      <c:pt idx="2847">
                        <c:v>9.5144450979597495E-3</c:v>
                      </c:pt>
                      <c:pt idx="2848">
                        <c:v>9.8425104123589305E-3</c:v>
                      </c:pt>
                      <c:pt idx="2849">
                        <c:v>1.01667545368869E-2</c:v>
                      </c:pt>
                      <c:pt idx="2850">
                        <c:v>1.04862776619637E-2</c:v>
                      </c:pt>
                      <c:pt idx="2851">
                        <c:v>1.0800208898622101E-2</c:v>
                      </c:pt>
                      <c:pt idx="2852">
                        <c:v>1.1107710563127199E-2</c:v>
                      </c:pt>
                      <c:pt idx="2853">
                        <c:v>1.1407980451246301E-2</c:v>
                      </c:pt>
                      <c:pt idx="2854">
                        <c:v>1.17002543292532E-2</c:v>
                      </c:pt>
                      <c:pt idx="2855">
                        <c:v>1.19838087004257E-2</c:v>
                      </c:pt>
                      <c:pt idx="2856">
                        <c:v>1.22579634727632E-2</c:v>
                      </c:pt>
                      <c:pt idx="2857">
                        <c:v>1.25220836035037E-2</c:v>
                      </c:pt>
                      <c:pt idx="2858">
                        <c:v>1.27755806668719E-2</c:v>
                      </c:pt>
                      <c:pt idx="2859">
                        <c:v>1.3017915425114599E-2</c:v>
                      </c:pt>
                      <c:pt idx="2860">
                        <c:v>1.32486018461195E-2</c:v>
                      </c:pt>
                      <c:pt idx="2861">
                        <c:v>1.3467207112341799E-2</c:v>
                      </c:pt>
                      <c:pt idx="2862">
                        <c:v>1.36733538331749E-2</c:v>
                      </c:pt>
                      <c:pt idx="2863">
                        <c:v>1.38667217169009E-2</c:v>
                      </c:pt>
                      <c:pt idx="2864">
                        <c:v>1.40470490877544E-2</c:v>
                      </c:pt>
                      <c:pt idx="2865">
                        <c:v>1.42141324305543E-2</c:v>
                      </c:pt>
                      <c:pt idx="2866">
                        <c:v>1.43678295976208E-2</c:v>
                      </c:pt>
                      <c:pt idx="2867">
                        <c:v>1.45080540280756E-2</c:v>
                      </c:pt>
                      <c:pt idx="2868">
                        <c:v>1.4634773068700001E-2</c:v>
                      </c:pt>
                      <c:pt idx="2869">
                        <c:v>1.4748019527298701E-2</c:v>
                      </c:pt>
                      <c:pt idx="2870">
                        <c:v>1.4847871253043699E-2</c:v>
                      </c:pt>
                      <c:pt idx="2871">
                        <c:v>1.49344545209039E-2</c:v>
                      </c:pt>
                      <c:pt idx="2872">
                        <c:v>1.5007938217139799E-2</c:v>
                      </c:pt>
                      <c:pt idx="2873">
                        <c:v>1.5068529723916899E-2</c:v>
                      </c:pt>
                      <c:pt idx="2874">
                        <c:v>1.5116469174565699E-2</c:v>
                      </c:pt>
                      <c:pt idx="2875">
                        <c:v>1.51520245700901E-2</c:v>
                      </c:pt>
                      <c:pt idx="2876">
                        <c:v>1.5175486136828001E-2</c:v>
                      </c:pt>
                      <c:pt idx="2877">
                        <c:v>1.51871615076134E-2</c:v>
                      </c:pt>
                      <c:pt idx="2878">
                        <c:v>1.51873720341325E-2</c:v>
                      </c:pt>
                      <c:pt idx="2879">
                        <c:v>1.51764476488801E-2</c:v>
                      </c:pt>
                      <c:pt idx="2880">
                        <c:v>1.5154724212182599E-2</c:v>
                      </c:pt>
                      <c:pt idx="2881">
                        <c:v>1.51225406655727E-2</c:v>
                      </c:pt>
                      <c:pt idx="2882">
                        <c:v>1.50802377311803E-2</c:v>
                      </c:pt>
                      <c:pt idx="2883">
                        <c:v>1.50281567790668E-2</c:v>
                      </c:pt>
                      <c:pt idx="2884">
                        <c:v>1.49666395335627E-2</c:v>
                      </c:pt>
                      <c:pt idx="2885">
                        <c:v>1.4896028713498301E-2</c:v>
                      </c:pt>
                      <c:pt idx="2886">
                        <c:v>1.48166689720354E-2</c:v>
                      </c:pt>
                      <c:pt idx="2887">
                        <c:v>1.47289079226936E-2</c:v>
                      </c:pt>
                      <c:pt idx="2888">
                        <c:v>1.46330974667292E-2</c:v>
                      </c:pt>
                      <c:pt idx="2889">
                        <c:v>1.4529594788934201E-2</c:v>
                      </c:pt>
                      <c:pt idx="2890">
                        <c:v>1.44187635418362E-2</c:v>
                      </c:pt>
                      <c:pt idx="2891">
                        <c:v>1.4300974338294199E-2</c:v>
                      </c:pt>
                      <c:pt idx="2892">
                        <c:v>1.4176605114441699E-2</c:v>
                      </c:pt>
                      <c:pt idx="2893">
                        <c:v>1.4046040636159199E-2</c:v>
                      </c:pt>
                      <c:pt idx="2894">
                        <c:v>1.3909672343064601E-2</c:v>
                      </c:pt>
                      <c:pt idx="2895">
                        <c:v>1.37678964444072E-2</c:v>
                      </c:pt>
                      <c:pt idx="2896">
                        <c:v>1.36211131446177E-2</c:v>
                      </c:pt>
                      <c:pt idx="2897">
                        <c:v>1.3469724764570401E-2</c:v>
                      </c:pt>
                      <c:pt idx="2898">
                        <c:v>1.3314133022464199E-2</c:v>
                      </c:pt>
                      <c:pt idx="2899">
                        <c:v>1.3154737088081901E-2</c:v>
                      </c:pt>
                      <c:pt idx="2900">
                        <c:v>1.29919324545747E-2</c:v>
                      </c:pt>
                      <c:pt idx="2901">
                        <c:v>1.28261070635316E-2</c:v>
                      </c:pt>
                      <c:pt idx="2902">
                        <c:v>1.2657639393988099E-2</c:v>
                      </c:pt>
                      <c:pt idx="2903">
                        <c:v>1.2486895041218801E-2</c:v>
                      </c:pt>
                      <c:pt idx="2904">
                        <c:v>1.23142257605947E-2</c:v>
                      </c:pt>
                      <c:pt idx="2905">
                        <c:v>1.2139965313733301E-2</c:v>
                      </c:pt>
                      <c:pt idx="2906">
                        <c:v>1.1964427541291201E-2</c:v>
                      </c:pt>
                      <c:pt idx="2907">
                        <c:v>1.1787903725369701E-2</c:v>
                      </c:pt>
                      <c:pt idx="2908">
                        <c:v>1.16106744841792E-2</c:v>
                      </c:pt>
                      <c:pt idx="2909">
                        <c:v>1.14330029805039E-2</c:v>
                      </c:pt>
                      <c:pt idx="2910">
                        <c:v>1.1255127727543999E-2</c:v>
                      </c:pt>
                      <c:pt idx="2911">
                        <c:v>1.10772670287494E-2</c:v>
                      </c:pt>
                      <c:pt idx="2912">
                        <c:v>1.08996209019418E-2</c:v>
                      </c:pt>
                      <c:pt idx="2913">
                        <c:v>1.0722371539795199E-2</c:v>
                      </c:pt>
                      <c:pt idx="2914">
                        <c:v>1.05456845401159E-2</c:v>
                      </c:pt>
                      <c:pt idx="2915">
                        <c:v>1.0369710489374E-2</c:v>
                      </c:pt>
                      <c:pt idx="2916">
                        <c:v>1.0194585535931401E-2</c:v>
                      </c:pt>
                      <c:pt idx="2917">
                        <c:v>1.0020432136977699E-2</c:v>
                      </c:pt>
                      <c:pt idx="2918">
                        <c:v>9.8473590875517401E-3</c:v>
                      </c:pt>
                      <c:pt idx="2919">
                        <c:v>9.6754580282999592E-3</c:v>
                      </c:pt>
                      <c:pt idx="2920">
                        <c:v>9.5048119411105404E-3</c:v>
                      </c:pt>
                      <c:pt idx="2921">
                        <c:v>9.3354973329643192E-3</c:v>
                      </c:pt>
                      <c:pt idx="2922">
                        <c:v>9.1675765640482406E-3</c:v>
                      </c:pt>
                      <c:pt idx="2923">
                        <c:v>9.0010983164985001E-3</c:v>
                      </c:pt>
                      <c:pt idx="2924">
                        <c:v>8.8360996083692803E-3</c:v>
                      </c:pt>
                      <c:pt idx="2925">
                        <c:v>8.6726019188719406E-3</c:v>
                      </c:pt>
                      <c:pt idx="2926">
                        <c:v>8.5106209185156906E-3</c:v>
                      </c:pt>
                      <c:pt idx="2927">
                        <c:v>8.3501686486134302E-3</c:v>
                      </c:pt>
                      <c:pt idx="2928">
                        <c:v>8.1912448789875896E-3</c:v>
                      </c:pt>
                      <c:pt idx="2929">
                        <c:v>8.0338360051354796E-3</c:v>
                      </c:pt>
                      <c:pt idx="2930">
                        <c:v>7.8779283201483308E-3</c:v>
                      </c:pt>
                      <c:pt idx="2931">
                        <c:v>7.7235102588760103E-3</c:v>
                      </c:pt>
                      <c:pt idx="2932">
                        <c:v>7.5705559136001197E-3</c:v>
                      </c:pt>
                      <c:pt idx="2933">
                        <c:v>7.4190479261426303E-3</c:v>
                      </c:pt>
                      <c:pt idx="2934">
                        <c:v>7.2689747240798196E-3</c:v>
                      </c:pt>
                      <c:pt idx="2935">
                        <c:v>7.1203257267210499E-3</c:v>
                      </c:pt>
                      <c:pt idx="2936">
                        <c:v>6.9730987078923503E-3</c:v>
                      </c:pt>
                      <c:pt idx="2937">
                        <c:v>6.8272991206177304E-3</c:v>
                      </c:pt>
                      <c:pt idx="2938">
                        <c:v>6.6829403091530999E-3</c:v>
                      </c:pt>
                      <c:pt idx="2939">
                        <c:v>6.54004444946071E-3</c:v>
                      </c:pt>
                      <c:pt idx="2940">
                        <c:v>6.3986470826618604E-3</c:v>
                      </c:pt>
                      <c:pt idx="2941">
                        <c:v>6.2587893408093398E-3</c:v>
                      </c:pt>
                      <c:pt idx="2942">
                        <c:v>6.1205167305415599E-3</c:v>
                      </c:pt>
                      <c:pt idx="2943">
                        <c:v>5.9838793204749201E-3</c:v>
                      </c:pt>
                      <c:pt idx="2944">
                        <c:v>5.8489305161870302E-3</c:v>
                      </c:pt>
                      <c:pt idx="2945">
                        <c:v>5.7157205170910597E-3</c:v>
                      </c:pt>
                      <c:pt idx="2946">
                        <c:v>5.5842987237542897E-3</c:v>
                      </c:pt>
                      <c:pt idx="2947">
                        <c:v>5.4547086890472801E-3</c:v>
                      </c:pt>
                      <c:pt idx="2948">
                        <c:v>5.3269866966993004E-3</c:v>
                      </c:pt>
                      <c:pt idx="2949">
                        <c:v>5.2011627034841803E-3</c:v>
                      </c:pt>
                      <c:pt idx="2950">
                        <c:v>5.0772591256666401E-3</c:v>
                      </c:pt>
                      <c:pt idx="2951">
                        <c:v>4.9552912935637598E-3</c:v>
                      </c:pt>
                      <c:pt idx="2952">
                        <c:v>4.83526453123659E-3</c:v>
                      </c:pt>
                      <c:pt idx="2953">
                        <c:v>4.7171786026738403E-3</c:v>
                      </c:pt>
                      <c:pt idx="2954">
                        <c:v>4.6010298348675002E-3</c:v>
                      </c:pt>
                      <c:pt idx="2955">
                        <c:v>4.4868128789848699E-3</c:v>
                      </c:pt>
                      <c:pt idx="2956">
                        <c:v>4.37451824511837E-3</c:v>
                      </c:pt>
                      <c:pt idx="2957">
                        <c:v>4.2641366055549404E-3</c:v>
                      </c:pt>
                      <c:pt idx="2958">
                        <c:v>4.1556609223374697E-3</c:v>
                      </c:pt>
                      <c:pt idx="2959">
                        <c:v>4.0490844583617198E-3</c:v>
                      </c:pt>
                      <c:pt idx="2960">
                        <c:v>3.94440208552804E-3</c:v>
                      </c:pt>
                      <c:pt idx="2961">
                        <c:v>3.84161223475177E-3</c:v>
                      </c:pt>
                      <c:pt idx="2962">
                        <c:v>3.7407176868757002E-3</c:v>
                      </c:pt>
                      <c:pt idx="2963">
                        <c:v>3.6417189316270502E-3</c:v>
                      </c:pt>
                      <c:pt idx="2964">
                        <c:v>3.5446177166479202E-3</c:v>
                      </c:pt>
                      <c:pt idx="2965">
                        <c:v>3.44942128544395E-3</c:v>
                      </c:pt>
                      <c:pt idx="2966">
                        <c:v>3.35613091008403E-3</c:v>
                      </c:pt>
                      <c:pt idx="2967">
                        <c:v>3.26475212059922E-3</c:v>
                      </c:pt>
                      <c:pt idx="2968">
                        <c:v>3.1752879263057198E-3</c:v>
                      </c:pt>
                      <c:pt idx="2969">
                        <c:v>3.08774055681236E-3</c:v>
                      </c:pt>
                      <c:pt idx="2970">
                        <c:v>3.0021148723670902E-3</c:v>
                      </c:pt>
                      <c:pt idx="2971">
                        <c:v>2.9184077876675801E-3</c:v>
                      </c:pt>
                      <c:pt idx="2972">
                        <c:v>2.8366233081259899E-3</c:v>
                      </c:pt>
                      <c:pt idx="2973">
                        <c:v>2.7567655391200398E-3</c:v>
                      </c:pt>
                      <c:pt idx="2974">
                        <c:v>2.6788301359863499E-3</c:v>
                      </c:pt>
                      <c:pt idx="2975">
                        <c:v>2.6028135099784499E-3</c:v>
                      </c:pt>
                      <c:pt idx="2976">
                        <c:v>2.52871808738036E-3</c:v>
                      </c:pt>
                      <c:pt idx="2977">
                        <c:v>2.4565347092057599E-3</c:v>
                      </c:pt>
                      <c:pt idx="2978">
                        <c:v>2.3862481891138401E-3</c:v>
                      </c:pt>
                      <c:pt idx="2979">
                        <c:v>2.31783471181281E-3</c:v>
                      </c:pt>
                      <c:pt idx="2980">
                        <c:v>2.2512603234686899E-3</c:v>
                      </c:pt>
                      <c:pt idx="2981">
                        <c:v>2.1864794173050298E-3</c:v>
                      </c:pt>
                      <c:pt idx="2982">
                        <c:v>2.12343765058195E-3</c:v>
                      </c:pt>
                      <c:pt idx="2983">
                        <c:v>2.0620670846417601E-3</c:v>
                      </c:pt>
                      <c:pt idx="2984">
                        <c:v>2.0022911784611198E-3</c:v>
                      </c:pt>
                      <c:pt idx="2985">
                        <c:v>1.94402912011444E-3</c:v>
                      </c:pt>
                      <c:pt idx="2986">
                        <c:v>1.88718663546747E-3</c:v>
                      </c:pt>
                      <c:pt idx="2987">
                        <c:v>1.8316728362524201E-3</c:v>
                      </c:pt>
                      <c:pt idx="2988">
                        <c:v>1.7774023203915501E-3</c:v>
                      </c:pt>
                      <c:pt idx="2989">
                        <c:v>1.72430351486071E-3</c:v>
                      </c:pt>
                      <c:pt idx="2990">
                        <c:v>1.6723060618135E-3</c:v>
                      </c:pt>
                      <c:pt idx="2991">
                        <c:v>1.6213466983560599E-3</c:v>
                      </c:pt>
                      <c:pt idx="2992">
                        <c:v>1.57138455329175E-3</c:v>
                      </c:pt>
                      <c:pt idx="2993">
                        <c:v>1.5223834084669499E-3</c:v>
                      </c:pt>
                      <c:pt idx="2994">
                        <c:v>1.47430732187251E-3</c:v>
                      </c:pt>
                      <c:pt idx="2995">
                        <c:v>1.4271336785097099E-3</c:v>
                      </c:pt>
                      <c:pt idx="2996">
                        <c:v>1.3808315519900701E-3</c:v>
                      </c:pt>
                      <c:pt idx="2997">
                        <c:v>1.3353654312353799E-3</c:v>
                      </c:pt>
                      <c:pt idx="2998">
                        <c:v>1.2906958823214599E-3</c:v>
                      </c:pt>
                      <c:pt idx="2999">
                        <c:v>1.24676800770933E-3</c:v>
                      </c:pt>
                      <c:pt idx="3000">
                        <c:v>1.2035235389240399E-3</c:v>
                      </c:pt>
                      <c:pt idx="3001">
                        <c:v>1.1608905661221001E-3</c:v>
                      </c:pt>
                      <c:pt idx="3002">
                        <c:v>1.1187943837749001E-3</c:v>
                      </c:pt>
                      <c:pt idx="3003">
                        <c:v>1.0771569239443799E-3</c:v>
                      </c:pt>
                      <c:pt idx="3004">
                        <c:v>1.03589994209132E-3</c:v>
                      </c:pt>
                      <c:pt idx="3005">
                        <c:v>9.949520660610979E-4</c:v>
                      </c:pt>
                      <c:pt idx="3006">
                        <c:v>9.5424837031658099E-4</c:v>
                      </c:pt>
                      <c:pt idx="3007">
                        <c:v>9.1373719593797805E-4</c:v>
                      </c:pt>
                      <c:pt idx="3008">
                        <c:v>8.7337110974073501E-4</c:v>
                      </c:pt>
                      <c:pt idx="3009">
                        <c:v>8.33116970202585E-4</c:v>
                      </c:pt>
                      <c:pt idx="3010">
                        <c:v>7.9294777991973601E-4</c:v>
                      </c:pt>
                      <c:pt idx="3011">
                        <c:v>7.52844483912909E-4</c:v>
                      </c:pt>
                      <c:pt idx="3012">
                        <c:v>7.1278929516734502E-4</c:v>
                      </c:pt>
                      <c:pt idx="3013">
                        <c:v>6.7276432332741298E-4</c:v>
                      </c:pt>
                      <c:pt idx="3014">
                        <c:v>6.3275052322302801E-4</c:v>
                      </c:pt>
                      <c:pt idx="3015">
                        <c:v>5.9272033627272996E-4</c:v>
                      </c:pt>
                      <c:pt idx="3016">
                        <c:v>5.5264444705480596E-4</c:v>
                      </c:pt>
                      <c:pt idx="3017">
                        <c:v>5.1248640544042303E-4</c:v>
                      </c:pt>
                      <c:pt idx="3018">
                        <c:v>4.7220948135440498E-4</c:v>
                      </c:pt>
                      <c:pt idx="3019">
                        <c:v>4.3177066348260398E-4</c:v>
                      </c:pt>
                      <c:pt idx="3020">
                        <c:v>3.91133177148962E-4</c:v>
                      </c:pt>
                      <c:pt idx="3021">
                        <c:v>3.5026346174128102E-4</c:v>
                      </c:pt>
                      <c:pt idx="3022">
                        <c:v>3.0912828730228102E-4</c:v>
                      </c:pt>
                      <c:pt idx="3023">
                        <c:v>2.6770760896162001E-4</c:v>
                      </c:pt>
                      <c:pt idx="3024">
                        <c:v>2.2598395288068901E-4</c:v>
                      </c:pt>
                      <c:pt idx="3025">
                        <c:v>1.8395176363271399E-4</c:v>
                      </c:pt>
                      <c:pt idx="3026">
                        <c:v>1.4161453260457999E-4</c:v>
                      </c:pt>
                      <c:pt idx="3027" formatCode="0.00E+00">
                        <c:v>9.8976230864645606E-5</c:v>
                      </c:pt>
                      <c:pt idx="3028" formatCode="0.00E+00">
                        <c:v>5.6055808305017399E-5</c:v>
                      </c:pt>
                      <c:pt idx="3029" formatCode="0.00E+00">
                        <c:v>1.28717914270506E-5</c:v>
                      </c:pt>
                      <c:pt idx="3030" formatCode="0.00E+00">
                        <c:v>-3.05603136100387E-5</c:v>
                      </c:pt>
                      <c:pt idx="3031" formatCode="0.00E+00">
                        <c:v>-7.4208067499276505E-5</c:v>
                      </c:pt>
                      <c:pt idx="3032">
                        <c:v>-1.1804091349017E-4</c:v>
                      </c:pt>
                      <c:pt idx="3033">
                        <c:v>-1.6202688783376501E-4</c:v>
                      </c:pt>
                      <c:pt idx="3034">
                        <c:v>-2.06125210920841E-4</c:v>
                      </c:pt>
                      <c:pt idx="3035">
                        <c:v>-2.50282762146887E-4</c:v>
                      </c:pt>
                      <c:pt idx="3036">
                        <c:v>-2.94450386565718E-4</c:v>
                      </c:pt>
                      <c:pt idx="3037">
                        <c:v>-3.3855532478534699E-4</c:v>
                      </c:pt>
                      <c:pt idx="3038">
                        <c:v>-3.8251612624168497E-4</c:v>
                      </c:pt>
                      <c:pt idx="3039">
                        <c:v>-4.2624648926935899E-4</c:v>
                      </c:pt>
                      <c:pt idx="3040">
                        <c:v>-4.6963997112763701E-4</c:v>
                      </c:pt>
                      <c:pt idx="3041">
                        <c:v>-5.1257292700347505E-4</c:v>
                      </c:pt>
                      <c:pt idx="3042">
                        <c:v>-5.5491849259214205E-4</c:v>
                      </c:pt>
                      <c:pt idx="3043">
                        <c:v>-5.9654404398265298E-4</c:v>
                      </c:pt>
                      <c:pt idx="3044">
                        <c:v>-6.3730103997298602E-4</c:v>
                      </c:pt>
                      <c:pt idx="3045">
                        <c:v>-6.7704540979411404E-4</c:v>
                      </c:pt>
                      <c:pt idx="3046">
                        <c:v>-7.1564047105071604E-4</c:v>
                      </c:pt>
                      <c:pt idx="3047">
                        <c:v>-7.5294767851090101E-4</c:v>
                      </c:pt>
                      <c:pt idx="3048">
                        <c:v>-7.8883319417420695E-4</c:v>
                      </c:pt>
                      <c:pt idx="3049">
                        <c:v>-8.23181860761846E-4</c:v>
                      </c:pt>
                      <c:pt idx="3050">
                        <c:v>-8.55891223113214E-4</c:v>
                      </c:pt>
                      <c:pt idx="3051">
                        <c:v>-8.8686434414911904E-4</c:v>
                      </c:pt>
                      <c:pt idx="3052">
                        <c:v>-9.1600725492995902E-4</c:v>
                      </c:pt>
                      <c:pt idx="3053">
                        <c:v>-9.4324170525034298E-4</c:v>
                      </c:pt>
                      <c:pt idx="3054">
                        <c:v>-9.6849653466393E-4</c:v>
                      </c:pt>
                      <c:pt idx="3055">
                        <c:v>-9.9169430093876891E-4</c:v>
                      </c:pt>
                      <c:pt idx="3056">
                        <c:v>-1.01275804568429E-3</c:v>
                      </c:pt>
                      <c:pt idx="3057">
                        <c:v>-1.03161819531912E-3</c:v>
                      </c:pt>
                      <c:pt idx="3058">
                        <c:v>-1.0482045686412401E-3</c:v>
                      </c:pt>
                      <c:pt idx="3059">
                        <c:v>-1.0624389641380801E-3</c:v>
                      </c:pt>
                      <c:pt idx="3060">
                        <c:v>-1.07424573022243E-3</c:v>
                      </c:pt>
                      <c:pt idx="3061">
                        <c:v>-1.08354637782539E-3</c:v>
                      </c:pt>
                      <c:pt idx="3062">
                        <c:v>-1.0902767688064901E-3</c:v>
                      </c:pt>
                      <c:pt idx="3063">
                        <c:v>-1.0943746149888801E-3</c:v>
                      </c:pt>
                      <c:pt idx="3064">
                        <c:v>-1.09578469443747E-3</c:v>
                      </c:pt>
                      <c:pt idx="3065">
                        <c:v>-1.0944557770067899E-3</c:v>
                      </c:pt>
                      <c:pt idx="3066">
                        <c:v>-1.09035719986905E-3</c:v>
                      </c:pt>
                      <c:pt idx="3067">
                        <c:v>-1.0834737652863601E-3</c:v>
                      </c:pt>
                      <c:pt idx="3068">
                        <c:v>-1.0737984172248501E-3</c:v>
                      </c:pt>
                      <c:pt idx="3069">
                        <c:v>-1.06133732819524E-3</c:v>
                      </c:pt>
                      <c:pt idx="3070">
                        <c:v>-1.0461049271301699E-3</c:v>
                      </c:pt>
                      <c:pt idx="3071">
                        <c:v>-1.0281301207871801E-3</c:v>
                      </c:pt>
                      <c:pt idx="3072">
                        <c:v>-1.0074592885751701E-3</c:v>
                      </c:pt>
                      <c:pt idx="3073">
                        <c:v>-9.84143780029917E-4</c:v>
                      </c:pt>
                      <c:pt idx="3074">
                        <c:v>-9.58242289742122E-4</c:v>
                      </c:pt>
                      <c:pt idx="3075">
                        <c:v>-9.2982091040533102E-4</c:v>
                      </c:pt>
                      <c:pt idx="3076">
                        <c:v>-8.9894917037864296E-4</c:v>
                      </c:pt>
                      <c:pt idx="3077">
                        <c:v>-8.6570393546163795E-4</c:v>
                      </c:pt>
                      <c:pt idx="3078">
                        <c:v>-8.3017570900005696E-4</c:v>
                      </c:pt>
                      <c:pt idx="3079">
                        <c:v>-7.9245974911166498E-4</c:v>
                      </c:pt>
                      <c:pt idx="3080">
                        <c:v>-7.5265303084331504E-4</c:v>
                      </c:pt>
                      <c:pt idx="3081">
                        <c:v>-7.1085747211777702E-4</c:v>
                      </c:pt>
                      <c:pt idx="3082">
                        <c:v>-6.6717831689181101E-4</c:v>
                      </c:pt>
                      <c:pt idx="3083">
                        <c:v>-6.2172775978831601E-4</c:v>
                      </c:pt>
                      <c:pt idx="3084">
                        <c:v>-5.7462126787186096E-4</c:v>
                      </c:pt>
                      <c:pt idx="3085">
                        <c:v>-5.2597792171884996E-4</c:v>
                      </c:pt>
                      <c:pt idx="3086">
                        <c:v>-4.7593179180912301E-4</c:v>
                      </c:pt>
                      <c:pt idx="3087">
                        <c:v>-4.2461334565672602E-4</c:v>
                      </c:pt>
                      <c:pt idx="3088">
                        <c:v>-3.7215578998617401E-4</c:v>
                      </c:pt>
                      <c:pt idx="3089">
                        <c:v>-3.1869471358960099E-4</c:v>
                      </c:pt>
                      <c:pt idx="3090">
                        <c:v>-2.6436666409775198E-4</c:v>
                      </c:pt>
                      <c:pt idx="3091">
                        <c:v>-2.0930821796502299E-4</c:v>
                      </c:pt>
                      <c:pt idx="3092">
                        <c:v>-1.5365297136445599E-4</c:v>
                      </c:pt>
                      <c:pt idx="3093" formatCode="0.00E+00">
                        <c:v>-9.7534556966487706E-5</c:v>
                      </c:pt>
                      <c:pt idx="3094" formatCode="0.00E+00">
                        <c:v>-4.1079641177538903E-5</c:v>
                      </c:pt>
                      <c:pt idx="3095" formatCode="0.00E+00">
                        <c:v>1.55791461401322E-5</c:v>
                      </c:pt>
                      <c:pt idx="3096" formatCode="0.00E+00">
                        <c:v>7.2319293950647199E-5</c:v>
                      </c:pt>
                      <c:pt idx="3097">
                        <c:v>1.2902165508250099E-4</c:v>
                      </c:pt>
                      <c:pt idx="3098">
                        <c:v>1.8556863721257201E-4</c:v>
                      </c:pt>
                      <c:pt idx="3099">
                        <c:v>2.4184347550776399E-4</c:v>
                      </c:pt>
                      <c:pt idx="3100">
                        <c:v>2.97728399344746E-4</c:v>
                      </c:pt>
                      <c:pt idx="3101">
                        <c:v>3.5310308974863101E-4</c:v>
                      </c:pt>
                      <c:pt idx="3102">
                        <c:v>4.0784243985501499E-4</c:v>
                      </c:pt>
                      <c:pt idx="3103">
                        <c:v>4.6181669635858498E-4</c:v>
                      </c:pt>
                      <c:pt idx="3104">
                        <c:v>5.1489031975706398E-4</c:v>
                      </c:pt>
                      <c:pt idx="3105">
                        <c:v>5.6692370686365701E-4</c:v>
                      </c:pt>
                      <c:pt idx="3106">
                        <c:v>6.1777222955494704E-4</c:v>
                      </c:pt>
                      <c:pt idx="3107">
                        <c:v>6.67294386284485E-4</c:v>
                      </c:pt>
                      <c:pt idx="3108">
                        <c:v>7.1534215629839599E-4</c:v>
                      </c:pt>
                      <c:pt idx="3109">
                        <c:v>7.6176995539933997E-4</c:v>
                      </c:pt>
                      <c:pt idx="3110">
                        <c:v>8.0644426036168601E-4</c:v>
                      </c:pt>
                      <c:pt idx="3111">
                        <c:v>8.4924194253629102E-4</c:v>
                      </c:pt>
                      <c:pt idx="3112">
                        <c:v>8.90053013285585E-4</c:v>
                      </c:pt>
                      <c:pt idx="3113">
                        <c:v>9.2878198979495503E-4</c:v>
                      </c:pt>
                      <c:pt idx="3114">
                        <c:v>9.6534815378782404E-4</c:v>
                      </c:pt>
                      <c:pt idx="3115">
                        <c:v>9.9968422311288692E-4</c:v>
                      </c:pt>
                      <c:pt idx="3116">
                        <c:v>1.03173599918318E-3</c:v>
                      </c:pt>
                      <c:pt idx="3117">
                        <c:v>1.0614604096786601E-3</c:v>
                      </c:pt>
                      <c:pt idx="3118">
                        <c:v>1.0888231696687099E-3</c:v>
                      </c:pt>
                      <c:pt idx="3119">
                        <c:v>1.11379610480116E-3</c:v>
                      </c:pt>
                      <c:pt idx="3120">
                        <c:v>1.1363573569898801E-3</c:v>
                      </c:pt>
                      <c:pt idx="3121">
                        <c:v>1.1564911264703101E-3</c:v>
                      </c:pt>
                      <c:pt idx="3122">
                        <c:v>1.1741840498482501E-3</c:v>
                      </c:pt>
                      <c:pt idx="3123">
                        <c:v>1.18942970871518E-3</c:v>
                      </c:pt>
                      <c:pt idx="3124">
                        <c:v>1.20223267720538E-3</c:v>
                      </c:pt>
                      <c:pt idx="3125">
                        <c:v>1.21259567676793E-3</c:v>
                      </c:pt>
                      <c:pt idx="3126">
                        <c:v>1.22053959092329E-3</c:v>
                      </c:pt>
                      <c:pt idx="3127">
                        <c:v>1.2261022573763301E-3</c:v>
                      </c:pt>
                      <c:pt idx="3128">
                        <c:v>1.2293394540739699E-3</c:v>
                      </c:pt>
                      <c:pt idx="3129">
                        <c:v>1.2303262055999901E-3</c:v>
                      </c:pt>
                      <c:pt idx="3130">
                        <c:v>1.22915685822973E-3</c:v>
                      </c:pt>
                      <c:pt idx="3131">
                        <c:v>1.2259427482326499E-3</c:v>
                      </c:pt>
                      <c:pt idx="3132">
                        <c:v>1.2208103966843699E-3</c:v>
                      </c:pt>
                      <c:pt idx="3133">
                        <c:v>1.2138973943088499E-3</c:v>
                      </c:pt>
                      <c:pt idx="3134">
                        <c:v>1.20534776749315E-3</c:v>
                      </c:pt>
                      <c:pt idx="3135">
                        <c:v>1.19530602878145E-3</c:v>
                      </c:pt>
                      <c:pt idx="3136">
                        <c:v>1.1839130858665599E-3</c:v>
                      </c:pt>
                      <c:pt idx="3137">
                        <c:v>1.1713052935837401E-3</c:v>
                      </c:pt>
                      <c:pt idx="3138">
                        <c:v>1.15759985200595E-3</c:v>
                      </c:pt>
                      <c:pt idx="3139">
                        <c:v>1.1428994734436601E-3</c:v>
                      </c:pt>
                      <c:pt idx="3140">
                        <c:v>1.1272962434463699E-3</c:v>
                      </c:pt>
                      <c:pt idx="3141">
                        <c:v>1.1108697714391101E-3</c:v>
                      </c:pt>
                      <c:pt idx="3142">
                        <c:v>1.09368869559738E-3</c:v>
                      </c:pt>
                      <c:pt idx="3143">
                        <c:v>1.0758128378400001E-3</c:v>
                      </c:pt>
                      <c:pt idx="3144">
                        <c:v>1.05729513226847E-3</c:v>
                      </c:pt>
                      <c:pt idx="3145">
                        <c:v>1.0381845846358501E-3</c:v>
                      </c:pt>
                      <c:pt idx="3146">
                        <c:v>1.01852550682958E-3</c:v>
                      </c:pt>
                      <c:pt idx="3147">
                        <c:v>9.9836339613326394E-4</c:v>
                      </c:pt>
                      <c:pt idx="3148">
                        <c:v>9.7772981437229995E-4</c:v>
                      </c:pt>
                      <c:pt idx="3149">
                        <c:v>9.5665048374778095E-4</c:v>
                      </c:pt>
                      <c:pt idx="3150">
                        <c:v>9.3514587885089101E-4</c:v>
                      </c:pt>
                      <c:pt idx="3151">
                        <c:v>9.1322504096978696E-4</c:v>
                      </c:pt>
                      <c:pt idx="3152">
                        <c:v>8.9088583434586996E-4</c:v>
                      </c:pt>
                      <c:pt idx="3153">
                        <c:v>8.6811610961173001E-4</c:v>
                      </c:pt>
                      <c:pt idx="3154">
                        <c:v>8.4489398167266795E-4</c:v>
                      </c:pt>
                      <c:pt idx="3155">
                        <c:v>8.2118999646585704E-4</c:v>
                      </c:pt>
                      <c:pt idx="3156">
                        <c:v>7.9697308330701697E-4</c:v>
                      </c:pt>
                      <c:pt idx="3157">
                        <c:v>7.7222056198822397E-4</c:v>
                      </c:pt>
                      <c:pt idx="3158">
                        <c:v>7.4690906854419899E-4</c:v>
                      </c:pt>
                      <c:pt idx="3159">
                        <c:v>7.2102661190749098E-4</c:v>
                      </c:pt>
                      <c:pt idx="3160">
                        <c:v>6.9458555113618905E-4</c:v>
                      </c:pt>
                      <c:pt idx="3161">
                        <c:v>6.6762111791326603E-4</c:v>
                      </c:pt>
                      <c:pt idx="3162">
                        <c:v>6.4019150446655005E-4</c:v>
                      </c:pt>
                      <c:pt idx="3163">
                        <c:v>6.1237805332317596E-4</c:v>
                      </c:pt>
                      <c:pt idx="3164">
                        <c:v>5.8428301007133504E-4</c:v>
                      </c:pt>
                      <c:pt idx="3165">
                        <c:v>5.5602591514372797E-4</c:v>
                      </c:pt>
                      <c:pt idx="3166">
                        <c:v>5.2773858337131798E-4</c:v>
                      </c:pt>
                      <c:pt idx="3167">
                        <c:v>4.9955911368052095E-4</c:v>
                      </c:pt>
                      <c:pt idx="3168">
                        <c:v>4.7162627237489201E-4</c:v>
                      </c:pt>
                      <c:pt idx="3169">
                        <c:v>4.44072816952328E-4</c:v>
                      </c:pt>
                      <c:pt idx="3170">
                        <c:v>4.17021321437726E-4</c:v>
                      </c:pt>
                      <c:pt idx="3171">
                        <c:v>3.9057908431668103E-4</c:v>
                      </c:pt>
                      <c:pt idx="3172">
                        <c:v>3.6483714131048303E-4</c:v>
                      </c:pt>
                      <c:pt idx="3173">
                        <c:v>3.3986799857486401E-4</c:v>
                      </c:pt>
                      <c:pt idx="3174">
                        <c:v>3.1572481467744901E-4</c:v>
                      </c:pt>
                      <c:pt idx="3175">
                        <c:v>2.9244144450611101E-4</c:v>
                      </c:pt>
                      <c:pt idx="3176">
                        <c:v>2.7003316253890902E-4</c:v>
                      </c:pt>
                      <c:pt idx="3177">
                        <c:v>2.48496772171233E-4</c:v>
                      </c:pt>
                      <c:pt idx="3178">
                        <c:v>2.27811393467959E-4</c:v>
                      </c:pt>
                      <c:pt idx="3179">
                        <c:v>2.0793881839415099E-4</c:v>
                      </c:pt>
                      <c:pt idx="3180">
                        <c:v>1.88824049074865E-4</c:v>
                      </c:pt>
                      <c:pt idx="3181">
                        <c:v>1.7038854319766699E-4</c:v>
                      </c:pt>
                      <c:pt idx="3182">
                        <c:v>1.5254696359273201E-4</c:v>
                      </c:pt>
                      <c:pt idx="3183">
                        <c:v>1.3519767491456999E-4</c:v>
                      </c:pt>
                      <c:pt idx="3184">
                        <c:v>1.18224288788559E-4</c:v>
                      </c:pt>
                      <c:pt idx="3185">
                        <c:v>1.01498726077363E-4</c:v>
                      </c:pt>
                      <c:pt idx="3186" formatCode="0.00E+00">
                        <c:v>8.4884896396693807E-5</c:v>
                      </c:pt>
                      <c:pt idx="3187" formatCode="0.00E+00">
                        <c:v>6.8243964029177399E-5</c:v>
                      </c:pt>
                      <c:pt idx="3188" formatCode="0.00E+00">
                        <c:v>5.1439669546696901E-5</c:v>
                      </c:pt>
                      <c:pt idx="3189" formatCode="0.00E+00">
                        <c:v>3.43455985348696E-5</c:v>
                      </c:pt>
                      <c:pt idx="3190" formatCode="0.00E+00">
                        <c:v>1.6845139686135501E-5</c:v>
                      </c:pt>
                      <c:pt idx="3191" formatCode="0.00E+00">
                        <c:v>-1.1515687901595101E-6</c:v>
                      </c:pt>
                      <c:pt idx="3192" formatCode="0.00E+00">
                        <c:v>-1.97000723492744E-5</c:v>
                      </c:pt>
                      <c:pt idx="3193" formatCode="0.00E+00">
                        <c:v>-3.8828716256843002E-5</c:v>
                      </c:pt>
                      <c:pt idx="3194" formatCode="0.00E+00">
                        <c:v>-5.8533113513415197E-5</c:v>
                      </c:pt>
                      <c:pt idx="3195" formatCode="0.00E+00">
                        <c:v>-7.8774264733814597E-5</c:v>
                      </c:pt>
                      <c:pt idx="3196" formatCode="0.00E+00">
                        <c:v>-9.9480979055073805E-5</c:v>
                      </c:pt>
                      <c:pt idx="3197">
                        <c:v>-1.2055955600855E-4</c:v>
                      </c:pt>
                      <c:pt idx="3198">
                        <c:v>-1.4188595748906101E-4</c:v>
                      </c:pt>
                      <c:pt idx="3199">
                        <c:v>-1.6331363357471599E-4</c:v>
                      </c:pt>
                      <c:pt idx="3200">
                        <c:v>-1.8469287300677399E-4</c:v>
                      </c:pt>
                      <c:pt idx="3201">
                        <c:v>-2.05874380268378E-4</c:v>
                      </c:pt>
                      <c:pt idx="3202">
                        <c:v>-2.2671516137125401E-4</c:v>
                      </c:pt>
                      <c:pt idx="3203">
                        <c:v>-2.4709075615700701E-4</c:v>
                      </c:pt>
                      <c:pt idx="3204">
                        <c:v>-2.6689018736077001E-4</c:v>
                      </c:pt>
                      <c:pt idx="3205">
                        <c:v>-2.8601504808169399E-4</c:v>
                      </c:pt>
                      <c:pt idx="3206">
                        <c:v>-3.04394437046867E-4</c:v>
                      </c:pt>
                      <c:pt idx="3207">
                        <c:v>-3.2197815178498801E-4</c:v>
                      </c:pt>
                      <c:pt idx="3208">
                        <c:v>-3.3873718127409798E-4</c:v>
                      </c:pt>
                      <c:pt idx="3209">
                        <c:v>-3.54660194263932E-4</c:v>
                      </c:pt>
                      <c:pt idx="3210">
                        <c:v>-3.6975545450126099E-4</c:v>
                      </c:pt>
                      <c:pt idx="3211">
                        <c:v>-3.8403853728642901E-4</c:v>
                      </c:pt>
                      <c:pt idx="3212">
                        <c:v>-3.97524947284177E-4</c:v>
                      </c:pt>
                      <c:pt idx="3213">
                        <c:v>-4.1024087940931802E-4</c:v>
                      </c:pt>
                      <c:pt idx="3214">
                        <c:v>-4.22215817871068E-4</c:v>
                      </c:pt>
                      <c:pt idx="3215">
                        <c:v>-4.3347827601980499E-4</c:v>
                      </c:pt>
                      <c:pt idx="3216">
                        <c:v>-4.4405676992041498E-4</c:v>
                      </c:pt>
                      <c:pt idx="3217">
                        <c:v>-4.5397750454118498E-4</c:v>
                      </c:pt>
                      <c:pt idx="3218">
                        <c:v>-4.63264286935001E-4</c:v>
                      </c:pt>
                      <c:pt idx="3219">
                        <c:v>-4.7194767096826702E-4</c:v>
                      </c:pt>
                      <c:pt idx="3220">
                        <c:v>-4.8004867562926001E-4</c:v>
                      </c:pt>
                      <c:pt idx="3221">
                        <c:v>-4.8757927276339897E-4</c:v>
                      </c:pt>
                      <c:pt idx="3222">
                        <c:v>-4.9455666665137597E-4</c:v>
                      </c:pt>
                      <c:pt idx="3223">
                        <c:v>-5.0099716399347103E-4</c:v>
                      </c:pt>
                      <c:pt idx="3224">
                        <c:v>-5.0691669394908499E-4</c:v>
                      </c:pt>
                      <c:pt idx="3225">
                        <c:v>-5.1233112493508104E-4</c:v>
                      </c:pt>
                      <c:pt idx="3226">
                        <c:v>-5.1725700269223101E-4</c:v>
                      </c:pt>
                      <c:pt idx="3227">
                        <c:v>-5.2171207683142904E-4</c:v>
                      </c:pt>
                      <c:pt idx="3228">
                        <c:v>-5.2571460087376702E-4</c:v>
                      </c:pt>
                      <c:pt idx="3229">
                        <c:v>-5.2928497494600499E-4</c:v>
                      </c:pt>
                      <c:pt idx="3230">
                        <c:v>-5.3244559261636103E-4</c:v>
                      </c:pt>
                      <c:pt idx="3231">
                        <c:v>-5.3522179089066199E-4</c:v>
                      </c:pt>
                      <c:pt idx="3232">
                        <c:v>-5.3764186209938098E-4</c:v>
                      </c:pt>
                      <c:pt idx="3233">
                        <c:v>-5.3973751459023705E-4</c:v>
                      </c:pt>
                      <c:pt idx="3234">
                        <c:v>-5.4154573406262302E-4</c:v>
                      </c:pt>
                      <c:pt idx="3235">
                        <c:v>-5.4310615517226698E-4</c:v>
                      </c:pt>
                      <c:pt idx="3236">
                        <c:v>-5.4446234649440598E-4</c:v>
                      </c:pt>
                      <c:pt idx="3237">
                        <c:v>-5.4566059936624403E-4</c:v>
                      </c:pt>
                      <c:pt idx="3238">
                        <c:v>-5.4675125522708301E-4</c:v>
                      </c:pt>
                      <c:pt idx="3239">
                        <c:v>-5.4778552452960396E-4</c:v>
                      </c:pt>
                      <c:pt idx="3240">
                        <c:v>-5.4881532854960801E-4</c:v>
                      </c:pt>
                      <c:pt idx="3241">
                        <c:v>-5.4989141828932402E-4</c:v>
                      </c:pt>
                      <c:pt idx="3242">
                        <c:v>-5.5106300716853602E-4</c:v>
                      </c:pt>
                      <c:pt idx="3243">
                        <c:v>-5.5237549547502995E-4</c:v>
                      </c:pt>
                      <c:pt idx="3244">
                        <c:v>-5.5386767131505605E-4</c:v>
                      </c:pt>
                      <c:pt idx="3245">
                        <c:v>-5.5557162320334303E-4</c:v>
                      </c:pt>
                      <c:pt idx="3246">
                        <c:v>-5.5750985793034003E-4</c:v>
                      </c:pt>
                      <c:pt idx="3247">
                        <c:v>-5.5968870842895496E-4</c:v>
                      </c:pt>
                      <c:pt idx="3248">
                        <c:v>-5.6211134447690405E-4</c:v>
                      </c:pt>
                      <c:pt idx="3249">
                        <c:v>-5.6477150765836103E-4</c:v>
                      </c:pt>
                      <c:pt idx="3250">
                        <c:v>-5.6764290176714504E-4</c:v>
                      </c:pt>
                      <c:pt idx="3251">
                        <c:v>-5.7068469508380097E-4</c:v>
                      </c:pt>
                      <c:pt idx="3252">
                        <c:v>-5.7384145062873101E-4</c:v>
                      </c:pt>
                      <c:pt idx="3253">
                        <c:v>-5.7704243724086097E-4</c:v>
                      </c:pt>
                      <c:pt idx="3254">
                        <c:v>-5.8020442177175995E-4</c:v>
                      </c:pt>
                      <c:pt idx="3255">
                        <c:v>-5.83230936031627E-4</c:v>
                      </c:pt>
                      <c:pt idx="3256">
                        <c:v>-5.86012751518594E-4</c:v>
                      </c:pt>
                      <c:pt idx="3257">
                        <c:v>-5.8843291188774105E-4</c:v>
                      </c:pt>
                      <c:pt idx="3258">
                        <c:v>-5.9036910487543504E-4</c:v>
                      </c:pt>
                      <c:pt idx="3259">
                        <c:v>-5.9169678973745301E-4</c:v>
                      </c:pt>
                      <c:pt idx="3260">
                        <c:v>-5.9229543878517698E-4</c:v>
                      </c:pt>
                      <c:pt idx="3261">
                        <c:v>-5.9205250817777897E-4</c:v>
                      </c:pt>
                      <c:pt idx="3262">
                        <c:v>-5.9086768199720797E-4</c:v>
                      </c:pt>
                      <c:pt idx="3263">
                        <c:v>-5.8865541539437796E-4</c:v>
                      </c:pt>
                      <c:pt idx="3264">
                        <c:v>-5.8536257252118603E-4</c:v>
                      </c:pt>
                      <c:pt idx="3265">
                        <c:v>-5.8095914780999897E-4</c:v>
                      </c:pt>
                      <c:pt idx="3266">
                        <c:v>-5.7544229357515801E-4</c:v>
                      </c:pt>
                      <c:pt idx="3267">
                        <c:v>-5.6883905286825797E-4</c:v>
                      </c:pt>
                      <c:pt idx="3268">
                        <c:v>-5.6120494776987304E-4</c:v>
                      </c:pt>
                      <c:pt idx="3269">
                        <c:v>-5.52622793716105E-4</c:v>
                      </c:pt>
                      <c:pt idx="3270">
                        <c:v>-5.4319902500252898E-4</c:v>
                      </c:pt>
                      <c:pt idx="3271">
                        <c:v>-5.3305776401674698E-4</c:v>
                      </c:pt>
                      <c:pt idx="3272">
                        <c:v>-5.2233577045828405E-4</c:v>
                      </c:pt>
                      <c:pt idx="3273">
                        <c:v>-5.1117644091149504E-4</c:v>
                      </c:pt>
                      <c:pt idx="3274">
                        <c:v>-4.9972327979268E-4</c:v>
                      </c:pt>
                      <c:pt idx="3275">
                        <c:v>-4.8811573349190302E-4</c:v>
                      </c:pt>
                      <c:pt idx="3276">
                        <c:v>-4.76482394014065E-4</c:v>
                      </c:pt>
                      <c:pt idx="3277">
                        <c:v>-4.6494054582005398E-4</c:v>
                      </c:pt>
                      <c:pt idx="3278">
                        <c:v>-4.5359114980598E-4</c:v>
                      </c:pt>
                      <c:pt idx="3279">
                        <c:v>-4.42516272919533E-4</c:v>
                      </c:pt>
                      <c:pt idx="3280">
                        <c:v>-4.3179379704148102E-4</c:v>
                      </c:pt>
                      <c:pt idx="3281">
                        <c:v>-4.2148029186455001E-4</c:v>
                      </c:pt>
                      <c:pt idx="3282">
                        <c:v>-4.11617408253992E-4</c:v>
                      </c:pt>
                      <c:pt idx="3283">
                        <c:v>-4.0223458333512701E-4</c:v>
                      </c:pt>
                      <c:pt idx="3284">
                        <c:v>-3.9334968763484802E-4</c:v>
                      </c:pt>
                      <c:pt idx="3285">
                        <c:v>-3.8497128413141199E-4</c:v>
                      </c:pt>
                      <c:pt idx="3286">
                        <c:v>-3.7710107885778599E-4</c:v>
                      </c:pt>
                      <c:pt idx="3287">
                        <c:v>-3.6973565566120599E-4</c:v>
                      </c:pt>
                      <c:pt idx="3288">
                        <c:v>-3.62866424819699E-4</c:v>
                      </c:pt>
                      <c:pt idx="3289">
                        <c:v>-3.5648243352018598E-4</c:v>
                      </c:pt>
                      <c:pt idx="3290">
                        <c:v>-3.5057105781988E-4</c:v>
                      </c:pt>
                      <c:pt idx="3291">
                        <c:v>-3.4511886392310699E-4</c:v>
                      </c:pt>
                      <c:pt idx="3292">
                        <c:v>-3.4011380472471797E-4</c:v>
                      </c:pt>
                      <c:pt idx="3293">
                        <c:v>-3.3554336201991101E-4</c:v>
                      </c:pt>
                      <c:pt idx="3294">
                        <c:v>-3.3139751143865302E-4</c:v>
                      </c:pt>
                      <c:pt idx="3295">
                        <c:v>-3.27666785885145E-4</c:v>
                      </c:pt>
                      <c:pt idx="3296">
                        <c:v>-3.2434272651985798E-4</c:v>
                      </c:pt>
                      <c:pt idx="3297">
                        <c:v>-3.2141762002784201E-4</c:v>
                      </c:pt>
                      <c:pt idx="3298">
                        <c:v>-3.1888341931525001E-4</c:v>
                      </c:pt>
                      <c:pt idx="3299">
                        <c:v>-3.1673128867448303E-4</c:v>
                      </c:pt>
                      <c:pt idx="3300">
                        <c:v>-3.1495135794838198E-4</c:v>
                      </c:pt>
                      <c:pt idx="3301">
                        <c:v>-3.1353061508644002E-4</c:v>
                      </c:pt>
                      <c:pt idx="3302">
                        <c:v>-3.1245356877517499E-4</c:v>
                      </c:pt>
                      <c:pt idx="3303">
                        <c:v>-3.1170164164658998E-4</c:v>
                      </c:pt>
                      <c:pt idx="3304">
                        <c:v>-3.1125298313258601E-4</c:v>
                      </c:pt>
                      <c:pt idx="3305">
                        <c:v>-3.1108259742989902E-4</c:v>
                      </c:pt>
                      <c:pt idx="3306">
                        <c:v>-3.1116226505839898E-4</c:v>
                      </c:pt>
                      <c:pt idx="3307">
                        <c:v>-3.1146126607775598E-4</c:v>
                      </c:pt>
                      <c:pt idx="3308">
                        <c:v>-3.11946835389831E-4</c:v>
                      </c:pt>
                      <c:pt idx="3309">
                        <c:v>-3.1258513665491199E-4</c:v>
                      </c:pt>
                      <c:pt idx="3310">
                        <c:v>-3.1334169189479397E-4</c:v>
                      </c:pt>
                      <c:pt idx="3311">
                        <c:v>-3.1417447131599498E-4</c:v>
                      </c:pt>
                      <c:pt idx="3312">
                        <c:v>-3.1505419642507E-4</c:v>
                      </c:pt>
                      <c:pt idx="3313">
                        <c:v>-3.1595582964845202E-4</c:v>
                      </c:pt>
                      <c:pt idx="3314">
                        <c:v>-3.1685143417383501E-4</c:v>
                      </c:pt>
                      <c:pt idx="3315">
                        <c:v>-3.1771665403781398E-4</c:v>
                      </c:pt>
                      <c:pt idx="3316">
                        <c:v>-3.18532288796252E-4</c:v>
                      </c:pt>
                      <c:pt idx="3317">
                        <c:v>-3.1928479995201303E-4</c:v>
                      </c:pt>
                      <c:pt idx="3318">
                        <c:v>-3.1996850167672898E-4</c:v>
                      </c:pt>
                      <c:pt idx="3319">
                        <c:v>-3.2058693083154502E-4</c:v>
                      </c:pt>
                      <c:pt idx="3320">
                        <c:v>-3.21153889471791E-4</c:v>
                      </c:pt>
                      <c:pt idx="3321">
                        <c:v>-3.2169556245920198E-4</c:v>
                      </c:pt>
                      <c:pt idx="3322">
                        <c:v>-3.22250767260318E-4</c:v>
                      </c:pt>
                      <c:pt idx="3323">
                        <c:v>-3.22873609990294E-4</c:v>
                      </c:pt>
                      <c:pt idx="3324">
                        <c:v>-3.2363474005930702E-4</c:v>
                      </c:pt>
                      <c:pt idx="3325">
                        <c:v>-3.2462149522567599E-4</c:v>
                      </c:pt>
                      <c:pt idx="3326">
                        <c:v>-3.2593692346285401E-4</c:v>
                      </c:pt>
                      <c:pt idx="3327">
                        <c:v>-3.2769770706321598E-4</c:v>
                      </c:pt>
                      <c:pt idx="3328">
                        <c:v>-3.3003184832682502E-4</c:v>
                      </c:pt>
                      <c:pt idx="3329">
                        <c:v>-3.3307481339104201E-4</c:v>
                      </c:pt>
                      <c:pt idx="3330">
                        <c:v>-3.3696213585577498E-4</c:v>
                      </c:pt>
                      <c:pt idx="3331">
                        <c:v>-3.4182396596413301E-4</c:v>
                      </c:pt>
                      <c:pt idx="3332">
                        <c:v>-3.4777802945992498E-4</c:v>
                      </c:pt>
                      <c:pt idx="3333">
                        <c:v>-3.5492257332154798E-4</c:v>
                      </c:pt>
                      <c:pt idx="3334">
                        <c:v>-3.6332978530210299E-4</c:v>
                      </c:pt>
                      <c:pt idx="3335">
                        <c:v>-3.7304040454523601E-4</c:v>
                      </c:pt>
                      <c:pt idx="3336">
                        <c:v>-3.8405960896933998E-4</c:v>
                      </c:pt>
                      <c:pt idx="3337">
                        <c:v>-3.9635529922108301E-4</c:v>
                      </c:pt>
                      <c:pt idx="3338">
                        <c:v>-4.0985989715662101E-4</c:v>
                      </c:pt>
                      <c:pt idx="3339">
                        <c:v>-4.2446970293241097E-4</c:v>
                      </c:pt>
                      <c:pt idx="3340">
                        <c:v>-4.4004982327755201E-4</c:v>
                      </c:pt>
                      <c:pt idx="3341">
                        <c:v>-4.56440861451305E-4</c:v>
                      </c:pt>
                      <c:pt idx="3342">
                        <c:v>-4.7346571220409898E-4</c:v>
                      </c:pt>
                      <c:pt idx="3343">
                        <c:v>-4.9093682627286597E-4</c:v>
                      </c:pt>
                      <c:pt idx="3344">
                        <c:v>-5.0866584114376103E-4</c:v>
                      </c:pt>
                      <c:pt idx="3345">
                        <c:v>-5.2646793609108895E-4</c:v>
                      </c:pt>
                      <c:pt idx="3346">
                        <c:v>-5.4416924918661898E-4</c:v>
                      </c:pt>
                      <c:pt idx="3347">
                        <c:v>-5.6161144672013403E-4</c:v>
                      </c:pt>
                      <c:pt idx="3348">
                        <c:v>-5.7865534867395101E-4</c:v>
                      </c:pt>
                      <c:pt idx="3349">
                        <c:v>-5.9518291608697199E-4</c:v>
                      </c:pt>
                      <c:pt idx="3350">
                        <c:v>-6.1109852099578896E-4</c:v>
                      </c:pt>
                      <c:pt idx="3351">
                        <c:v>-6.2632818586711402E-4</c:v>
                      </c:pt>
                      <c:pt idx="3352">
                        <c:v>-6.4081820533866104E-4</c:v>
                      </c:pt>
                      <c:pt idx="3353">
                        <c:v>-6.5453458070855797E-4</c:v>
                      </c:pt>
                      <c:pt idx="3354">
                        <c:v>-6.6746038357236098E-4</c:v>
                      </c:pt>
                      <c:pt idx="3355">
                        <c:v>-6.7959396702424696E-4</c:v>
                      </c:pt>
                      <c:pt idx="3356">
                        <c:v>-6.9094755588206501E-4</c:v>
                      </c:pt>
                      <c:pt idx="3357">
                        <c:v>-7.0154543336250195E-4</c:v>
                      </c:pt>
                      <c:pt idx="3358">
                        <c:v>-7.1142265735645103E-4</c:v>
                      </c:pt>
                      <c:pt idx="3359">
                        <c:v>-7.2062438491686195E-4</c:v>
                      </c:pt>
                      <c:pt idx="3360">
                        <c:v>-7.2920459845457703E-4</c:v>
                      </c:pt>
                      <c:pt idx="3361">
                        <c:v>-7.3722865260198497E-4</c:v>
                      </c:pt>
                      <c:pt idx="3362">
                        <c:v>-7.4477005084664901E-4</c:v>
                      </c:pt>
                      <c:pt idx="3363">
                        <c:v>-7.5191237094952195E-4</c:v>
                      </c:pt>
                      <c:pt idx="3364">
                        <c:v>-7.5874932498808502E-4</c:v>
                      </c:pt>
                      <c:pt idx="3365">
                        <c:v>-7.6538424867557203E-4</c:v>
                      </c:pt>
                      <c:pt idx="3366">
                        <c:v>-7.7193056007775001E-4</c:v>
                      </c:pt>
                      <c:pt idx="3367">
                        <c:v>-7.7850956655391797E-4</c:v>
                      </c:pt>
                      <c:pt idx="3368">
                        <c:v>-7.8525056005627602E-4</c:v>
                      </c:pt>
                      <c:pt idx="3369">
                        <c:v>-7.9228890972526597E-4</c:v>
                      </c:pt>
                      <c:pt idx="3370">
                        <c:v>-7.9976044560977895E-4</c:v>
                      </c:pt>
                      <c:pt idx="3371">
                        <c:v>-8.0779873318438298E-4</c:v>
                      </c:pt>
                      <c:pt idx="3372">
                        <c:v>-8.1653024537027899E-4</c:v>
                      </c:pt>
                      <c:pt idx="3373">
                        <c:v>-8.2606542433161397E-4</c:v>
                      </c:pt>
                      <c:pt idx="3374">
                        <c:v>-8.3649741180587495E-4</c:v>
                      </c:pt>
                      <c:pt idx="3375">
                        <c:v>-8.4789517771489996E-4</c:v>
                      </c:pt>
                      <c:pt idx="3376">
                        <c:v>-8.6029926492156605E-4</c:v>
                      </c:pt>
                      <c:pt idx="3377">
                        <c:v>-8.7371855677367903E-4</c:v>
                      </c:pt>
                      <c:pt idx="3378">
                        <c:v>-8.8812756957630697E-4</c:v>
                      </c:pt>
                      <c:pt idx="3379">
                        <c:v>-9.0346840040372996E-4</c:v>
                      </c:pt>
                      <c:pt idx="3380">
                        <c:v>-9.1965276697891795E-4</c:v>
                      </c:pt>
                      <c:pt idx="3381">
                        <c:v>-9.3656413393123999E-4</c:v>
                      </c:pt>
                      <c:pt idx="3382">
                        <c:v>-9.5406356550883204E-4</c:v>
                      </c:pt>
                      <c:pt idx="3383">
                        <c:v>-9.7199841872426605E-4</c:v>
                      </c:pt>
                      <c:pt idx="3384">
                        <c:v>-9.9020476889305703E-4</c:v>
                      </c:pt>
                      <c:pt idx="3385">
                        <c:v>-1.00851087157144E-3</c:v>
                      </c:pt>
                      <c:pt idx="3386">
                        <c:v>-1.0267542748849301E-3</c:v>
                      </c:pt>
                      <c:pt idx="3387">
                        <c:v>-1.0447820193189E-3</c:v>
                      </c:pt>
                      <c:pt idx="3388">
                        <c:v>-1.0624569965397099E-3</c:v>
                      </c:pt>
                      <c:pt idx="3389">
                        <c:v>-1.0796605749326101E-3</c:v>
                      </c:pt>
                      <c:pt idx="3390">
                        <c:v>-1.09629479394941E-3</c:v>
                      </c:pt>
                      <c:pt idx="3391">
                        <c:v>-1.1122830113900601E-3</c:v>
                      </c:pt>
                      <c:pt idx="3392">
                        <c:v>-1.12756988442464E-3</c:v>
                      </c:pt>
                      <c:pt idx="3393">
                        <c:v>-1.14212025480466E-3</c:v>
                      </c:pt>
                      <c:pt idx="3394">
                        <c:v>-1.1559172290104801E-3</c:v>
                      </c:pt>
                      <c:pt idx="3395">
                        <c:v>-1.16896105764266E-3</c:v>
                      </c:pt>
                      <c:pt idx="3396">
                        <c:v>-1.1812673675259599E-3</c:v>
                      </c:pt>
                      <c:pt idx="3397">
                        <c:v>-1.1928610859398101E-3</c:v>
                      </c:pt>
                      <c:pt idx="3398">
                        <c:v>-1.2037776549720699E-3</c:v>
                      </c:pt>
                      <c:pt idx="3399">
                        <c:v>-1.2140600269838499E-3</c:v>
                      </c:pt>
                      <c:pt idx="3400">
                        <c:v>-1.22375635871565E-3</c:v>
                      </c:pt>
                      <c:pt idx="3401">
                        <c:v>-1.2329181577438099E-3</c:v>
                      </c:pt>
                      <c:pt idx="3402">
                        <c:v>-1.2415982147891201E-3</c:v>
                      </c:pt>
                      <c:pt idx="3403">
                        <c:v>-1.2498486831586701E-3</c:v>
                      </c:pt>
                      <c:pt idx="3404">
                        <c:v>-1.25771932666654E-3</c:v>
                      </c:pt>
                      <c:pt idx="3405">
                        <c:v>-1.2652563972401401E-3</c:v>
                      </c:pt>
                      <c:pt idx="3406">
                        <c:v>-1.27250090054462E-3</c:v>
                      </c:pt>
                      <c:pt idx="3407">
                        <c:v>-1.2794872382905101E-3</c:v>
                      </c:pt>
                      <c:pt idx="3408">
                        <c:v>-1.2862436562528601E-3</c:v>
                      </c:pt>
                      <c:pt idx="3409">
                        <c:v>-1.2927903651800199E-3</c:v>
                      </c:pt>
                      <c:pt idx="3410">
                        <c:v>-1.2991395789836301E-3</c:v>
                      </c:pt>
                      <c:pt idx="3411">
                        <c:v>-1.3052968128853301E-3</c:v>
                      </c:pt>
                      <c:pt idx="3412">
                        <c:v>-1.311260177149E-3</c:v>
                      </c:pt>
                      <c:pt idx="3413">
                        <c:v>-1.3170225686335499E-3</c:v>
                      </c:pt>
                      <c:pt idx="3414">
                        <c:v>-1.3225725500883099E-3</c:v>
                      </c:pt>
                      <c:pt idx="3415">
                        <c:v>-1.32789569829315E-3</c:v>
                      </c:pt>
                      <c:pt idx="3416">
                        <c:v>-1.3329762278575001E-3</c:v>
                      </c:pt>
                      <c:pt idx="3417">
                        <c:v>-1.3377975831099401E-3</c:v>
                      </c:pt>
                      <c:pt idx="3418">
                        <c:v>-1.34234641430592E-3</c:v>
                      </c:pt>
                      <c:pt idx="3419">
                        <c:v>-1.3466113742973201E-3</c:v>
                      </c:pt>
                      <c:pt idx="3420">
                        <c:v>-1.3505845267366399E-3</c:v>
                      </c:pt>
                      <c:pt idx="3421">
                        <c:v>-1.35426216241425E-3</c:v>
                      </c:pt>
                      <c:pt idx="3422">
                        <c:v>-1.3576451910344101E-3</c:v>
                      </c:pt>
                      <c:pt idx="3423">
                        <c:v>-1.3607387806994901E-3</c:v>
                      </c:pt>
                      <c:pt idx="3424">
                        <c:v>-1.3635532228710599E-3</c:v>
                      </c:pt>
                      <c:pt idx="3425">
                        <c:v>-1.36610218478984E-3</c:v>
                      </c:pt>
                      <c:pt idx="3426">
                        <c:v>-1.36840279116577E-3</c:v>
                      </c:pt>
                      <c:pt idx="3427">
                        <c:v>-1.3704747840968699E-3</c:v>
                      </c:pt>
                      <c:pt idx="3428">
                        <c:v>-1.3723403167559601E-3</c:v>
                      </c:pt>
                      <c:pt idx="3429">
                        <c:v>-1.3740225899013499E-3</c:v>
                      </c:pt>
                      <c:pt idx="3430">
                        <c:v>-1.37554569306546E-3</c:v>
                      </c:pt>
                      <c:pt idx="3431">
                        <c:v>-1.3769337509099799E-3</c:v>
                      </c:pt>
                      <c:pt idx="3432">
                        <c:v>-1.3782115806767099E-3</c:v>
                      </c:pt>
                      <c:pt idx="3433">
                        <c:v>-1.3794023606401001E-3</c:v>
                      </c:pt>
                      <c:pt idx="3434">
                        <c:v>-1.3805278059028799E-3</c:v>
                      </c:pt>
                      <c:pt idx="3435">
                        <c:v>-1.3816087232080001E-3</c:v>
                      </c:pt>
                      <c:pt idx="3436">
                        <c:v>-1.3826639281694501E-3</c:v>
                      </c:pt>
                      <c:pt idx="3437">
                        <c:v>-1.38370993345236E-3</c:v>
                      </c:pt>
                      <c:pt idx="3438">
                        <c:v>-1.38476127041141E-3</c:v>
                      </c:pt>
                      <c:pt idx="3439">
                        <c:v>-1.3858292190166101E-3</c:v>
                      </c:pt>
                      <c:pt idx="3440">
                        <c:v>-1.38692378608655E-3</c:v>
                      </c:pt>
                      <c:pt idx="3441">
                        <c:v>-1.38805219113452E-3</c:v>
                      </c:pt>
                      <c:pt idx="3442">
                        <c:v>-1.38921896756259E-3</c:v>
                      </c:pt>
                      <c:pt idx="3443">
                        <c:v>-1.39042714640901E-3</c:v>
                      </c:pt>
                      <c:pt idx="3444">
                        <c:v>-1.39167462200332E-3</c:v>
                      </c:pt>
                      <c:pt idx="3445">
                        <c:v>-1.3929599287214301E-3</c:v>
                      </c:pt>
                      <c:pt idx="3446">
                        <c:v>-1.3942806866933399E-3</c:v>
                      </c:pt>
                      <c:pt idx="3447">
                        <c:v>-1.3956346859508399E-3</c:v>
                      </c:pt>
                      <c:pt idx="3448">
                        <c:v>-1.3970211026873799E-3</c:v>
                      </c:pt>
                      <c:pt idx="3449">
                        <c:v>-1.39843922798166E-3</c:v>
                      </c:pt>
                      <c:pt idx="3450">
                        <c:v>-1.3998906070288E-3</c:v>
                      </c:pt>
                      <c:pt idx="3451">
                        <c:v>-1.40137875740084E-3</c:v>
                      </c:pt>
                      <c:pt idx="3452">
                        <c:v>-1.4029097544815199E-3</c:v>
                      </c:pt>
                      <c:pt idx="3453">
                        <c:v>-1.4044868586082001E-3</c:v>
                      </c:pt>
                      <c:pt idx="3454">
                        <c:v>-1.4061181912191499E-3</c:v>
                      </c:pt>
                      <c:pt idx="3455">
                        <c:v>-1.4078202442076801E-3</c:v>
                      </c:pt>
                      <c:pt idx="3456">
                        <c:v>-1.40960452396344E-3</c:v>
                      </c:pt>
                      <c:pt idx="3457">
                        <c:v>-1.4114802386363699E-3</c:v>
                      </c:pt>
                      <c:pt idx="3458">
                        <c:v>-1.4134540167586799E-3</c:v>
                      </c:pt>
                      <c:pt idx="3459">
                        <c:v>-1.4155304008518E-3</c:v>
                      </c:pt>
                      <c:pt idx="3460">
                        <c:v>-1.4177085447436199E-3</c:v>
                      </c:pt>
                      <c:pt idx="3461">
                        <c:v>-1.4199839706346799E-3</c:v>
                      </c:pt>
                      <c:pt idx="3462">
                        <c:v>-1.4223484143211201E-3</c:v>
                      </c:pt>
                      <c:pt idx="3463">
                        <c:v>-1.42478720409314E-3</c:v>
                      </c:pt>
                      <c:pt idx="3464">
                        <c:v>-1.42728244297329E-3</c:v>
                      </c:pt>
                      <c:pt idx="3465">
                        <c:v>-1.4298128253229299E-3</c:v>
                      </c:pt>
                      <c:pt idx="3466">
                        <c:v>-1.43235546170394E-3</c:v>
                      </c:pt>
                      <c:pt idx="3467">
                        <c:v>-1.4348862205831999E-3</c:v>
                      </c:pt>
                      <c:pt idx="3468">
                        <c:v>-1.4373806261870499E-3</c:v>
                      </c:pt>
                      <c:pt idx="3469">
                        <c:v>-1.4398155897864199E-3</c:v>
                      </c:pt>
                      <c:pt idx="3470">
                        <c:v>-1.44217061330605E-3</c:v>
                      </c:pt>
                      <c:pt idx="3471">
                        <c:v>-1.4444277452941099E-3</c:v>
                      </c:pt>
                      <c:pt idx="3472">
                        <c:v>-1.44657453935871E-3</c:v>
                      </c:pt>
                      <c:pt idx="3473">
                        <c:v>-1.44860220301612E-3</c:v>
                      </c:pt>
                      <c:pt idx="3474">
                        <c:v>-1.4505052271720699E-3</c:v>
                      </c:pt>
                      <c:pt idx="3475">
                        <c:v>-1.4522829896963299E-3</c:v>
                      </c:pt>
                      <c:pt idx="3476">
                        <c:v>-1.4539389796883199E-3</c:v>
                      </c:pt>
                      <c:pt idx="3477">
                        <c:v>-1.4554803327898401E-3</c:v>
                      </c:pt>
                      <c:pt idx="3478">
                        <c:v>-1.45691502413997E-3</c:v>
                      </c:pt>
                      <c:pt idx="3479">
                        <c:v>-1.4582538653608399E-3</c:v>
                      </c:pt>
                      <c:pt idx="3480">
                        <c:v>-1.45950844830682E-3</c:v>
                      </c:pt>
                      <c:pt idx="3481">
                        <c:v>-1.4606906626140801E-3</c:v>
                      </c:pt>
                      <c:pt idx="3482">
                        <c:v>-1.46181130760843E-3</c:v>
                      </c:pt>
                      <c:pt idx="3483">
                        <c:v>-1.4628795485447401E-3</c:v>
                      </c:pt>
                      <c:pt idx="3484">
                        <c:v>-1.46390210937285E-3</c:v>
                      </c:pt>
                      <c:pt idx="3485">
                        <c:v>-1.4648829504470501E-3</c:v>
                      </c:pt>
                      <c:pt idx="3486">
                        <c:v>-1.4658225601993701E-3</c:v>
                      </c:pt>
                      <c:pt idx="3487">
                        <c:v>-1.46671787358725E-3</c:v>
                      </c:pt>
                      <c:pt idx="3488">
                        <c:v>-1.46756233369089E-3</c:v>
                      </c:pt>
                      <c:pt idx="3489">
                        <c:v>-1.4683461437021801E-3</c:v>
                      </c:pt>
                      <c:pt idx="3490">
                        <c:v>-1.4690567002819501E-3</c:v>
                      </c:pt>
                      <c:pt idx="3491">
                        <c:v>-1.4696792568466401E-3</c:v>
                      </c:pt>
                      <c:pt idx="3492">
                        <c:v>-1.47019788861521E-3</c:v>
                      </c:pt>
                      <c:pt idx="3493">
                        <c:v>-1.4705962701510901E-3</c:v>
                      </c:pt>
                      <c:pt idx="3494">
                        <c:v>-1.47085645367555E-3</c:v>
                      </c:pt>
                      <c:pt idx="3495">
                        <c:v>-1.4709657437722099E-3</c:v>
                      </c:pt>
                      <c:pt idx="3496">
                        <c:v>-1.4709108716623E-3</c:v>
                      </c:pt>
                      <c:pt idx="3497">
                        <c:v>-1.4706941224290799E-3</c:v>
                      </c:pt>
                      <c:pt idx="3498">
                        <c:v>-1.4703164882014E-3</c:v>
                      </c:pt>
                      <c:pt idx="3499">
                        <c:v>-1.4697849277133599E-3</c:v>
                      </c:pt>
                      <c:pt idx="3500">
                        <c:v>-1.46911325196263E-3</c:v>
                      </c:pt>
                      <c:pt idx="3501">
                        <c:v>-1.46832177675938E-3</c:v>
                      </c:pt>
                      <c:pt idx="3502">
                        <c:v>-1.46743728845051E-3</c:v>
                      </c:pt>
                      <c:pt idx="3503">
                        <c:v>-1.4664923691523699E-3</c:v>
                      </c:pt>
                      <c:pt idx="3504">
                        <c:v>-1.46552400471588E-3</c:v>
                      </c:pt>
                      <c:pt idx="3505">
                        <c:v>-1.46457253600118E-3</c:v>
                      </c:pt>
                      <c:pt idx="3506">
                        <c:v>-1.4636799714199101E-3</c:v>
                      </c:pt>
                      <c:pt idx="3507">
                        <c:v>-1.4628885145412101E-3</c:v>
                      </c:pt>
                      <c:pt idx="3508">
                        <c:v>-1.4622386432798101E-3</c:v>
                      </c:pt>
                      <c:pt idx="3509">
                        <c:v>-1.46176852981888E-3</c:v>
                      </c:pt>
                      <c:pt idx="3510">
                        <c:v>-1.4615115669175101E-3</c:v>
                      </c:pt>
                      <c:pt idx="3511">
                        <c:v>-1.46149515379581E-3</c:v>
                      </c:pt>
                      <c:pt idx="3512">
                        <c:v>-1.46174062824005E-3</c:v>
                      </c:pt>
                      <c:pt idx="3513">
                        <c:v>-1.4622625075287801E-3</c:v>
                      </c:pt>
                      <c:pt idx="3514">
                        <c:v>-1.4630679941851599E-3</c:v>
                      </c:pt>
                      <c:pt idx="3515">
                        <c:v>-1.4641574489749E-3</c:v>
                      </c:pt>
                      <c:pt idx="3516">
                        <c:v>-1.4655239368081901E-3</c:v>
                      </c:pt>
                      <c:pt idx="3517">
                        <c:v>-1.46715685865929E-3</c:v>
                      </c:pt>
                      <c:pt idx="3518">
                        <c:v>-1.4690387752342999E-3</c:v>
                      </c:pt>
                      <c:pt idx="3519">
                        <c:v>-1.4711470428890999E-3</c:v>
                      </c:pt>
                      <c:pt idx="3520">
                        <c:v>-1.47345705330131E-3</c:v>
                      </c:pt>
                      <c:pt idx="3521">
                        <c:v>-1.4759418471794201E-3</c:v>
                      </c:pt>
                      <c:pt idx="3522">
                        <c:v>-1.47857426586251E-3</c:v>
                      </c:pt>
                      <c:pt idx="3523">
                        <c:v>-1.48132643477966E-3</c:v>
                      </c:pt>
                      <c:pt idx="3524">
                        <c:v>-1.4841711981772299E-3</c:v>
                      </c:pt>
                      <c:pt idx="3525">
                        <c:v>-1.4870829428936499E-3</c:v>
                      </c:pt>
                      <c:pt idx="3526">
                        <c:v>-1.4900379720242101E-3</c:v>
                      </c:pt>
                      <c:pt idx="3527">
                        <c:v>-1.49301459774876E-3</c:v>
                      </c:pt>
                      <c:pt idx="3528">
                        <c:v>-1.49599433537677E-3</c:v>
                      </c:pt>
                      <c:pt idx="3529">
                        <c:v>-1.4989613616366E-3</c:v>
                      </c:pt>
                      <c:pt idx="3530">
                        <c:v>-1.5019019240472399E-3</c:v>
                      </c:pt>
                      <c:pt idx="3531">
                        <c:v>-1.50480424461359E-3</c:v>
                      </c:pt>
                      <c:pt idx="3532">
                        <c:v>-1.5076589274623099E-3</c:v>
                      </c:pt>
                      <c:pt idx="3533">
                        <c:v>-1.51045942845655E-3</c:v>
                      </c:pt>
                      <c:pt idx="3534">
                        <c:v>-1.5132005658276501E-3</c:v>
                      </c:pt>
                      <c:pt idx="3535">
                        <c:v>-1.51587900128167E-3</c:v>
                      </c:pt>
                      <c:pt idx="3536">
                        <c:v>-1.5184925142548301E-3</c:v>
                      </c:pt>
                      <c:pt idx="3537">
                        <c:v>-1.5210417675219901E-3</c:v>
                      </c:pt>
                      <c:pt idx="3538">
                        <c:v>-1.5235297786127301E-3</c:v>
                      </c:pt>
                      <c:pt idx="3539">
                        <c:v>-1.5259632857234E-3</c:v>
                      </c:pt>
                      <c:pt idx="3540">
                        <c:v>-1.52835170466774E-3</c:v>
                      </c:pt>
                      <c:pt idx="3541">
                        <c:v>-1.53070845989778E-3</c:v>
                      </c:pt>
                      <c:pt idx="3542">
                        <c:v>-1.53305174901882E-3</c:v>
                      </c:pt>
                      <c:pt idx="3543">
                        <c:v>-1.5354050017795399E-3</c:v>
                      </c:pt>
                      <c:pt idx="3544">
                        <c:v>-1.53779792051884E-3</c:v>
                      </c:pt>
                      <c:pt idx="3545">
                        <c:v>-1.5402663717188E-3</c:v>
                      </c:pt>
                      <c:pt idx="3546">
                        <c:v>-1.5428538011860501E-3</c:v>
                      </c:pt>
                      <c:pt idx="3547">
                        <c:v>-1.5456107069129099E-3</c:v>
                      </c:pt>
                      <c:pt idx="3548">
                        <c:v>-1.5485969681334299E-3</c:v>
                      </c:pt>
                      <c:pt idx="3549">
                        <c:v>-1.55187969151874E-3</c:v>
                      </c:pt>
                      <c:pt idx="3550">
                        <c:v>-1.55553131784433E-3</c:v>
                      </c:pt>
                      <c:pt idx="3551">
                        <c:v>-1.5596302324151099E-3</c:v>
                      </c:pt>
                      <c:pt idx="3552">
                        <c:v>-1.5642580674238801E-3</c:v>
                      </c:pt>
                      <c:pt idx="3553">
                        <c:v>-1.5694965083543201E-3</c:v>
                      </c:pt>
                      <c:pt idx="3554">
                        <c:v>-1.57542412854301E-3</c:v>
                      </c:pt>
                      <c:pt idx="3555">
                        <c:v>-1.58211191234325E-3</c:v>
                      </c:pt>
                      <c:pt idx="3556">
                        <c:v>-1.5896189054868701E-3</c:v>
                      </c:pt>
                      <c:pt idx="3557">
                        <c:v>-1.59798881394815E-3</c:v>
                      </c:pt>
                      <c:pt idx="3558">
                        <c:v>-1.6072445245562601E-3</c:v>
                      </c:pt>
                      <c:pt idx="3559">
                        <c:v>-1.61738647740183E-3</c:v>
                      </c:pt>
                      <c:pt idx="3560">
                        <c:v>-1.62839022483124E-3</c:v>
                      </c:pt>
                      <c:pt idx="3561">
                        <c:v>-1.6402063504881001E-3</c:v>
                      </c:pt>
                      <c:pt idx="3562">
                        <c:v>-1.65276107566767E-3</c:v>
                      </c:pt>
                      <c:pt idx="3563">
                        <c:v>-1.6659589421289601E-3</c:v>
                      </c:pt>
                      <c:pt idx="3564">
                        <c:v>-1.679686537438E-3</c:v>
                      </c:pt>
                      <c:pt idx="3565">
                        <c:v>-1.6938174658012999E-3</c:v>
                      </c:pt>
                      <c:pt idx="3566">
                        <c:v>-1.7082177722259201E-3</c:v>
                      </c:pt>
                      <c:pt idx="3567">
                        <c:v>-1.72275203995532E-3</c:v>
                      </c:pt>
                      <c:pt idx="3568">
                        <c:v>-1.7372892805475699E-3</c:v>
                      </c:pt>
                      <c:pt idx="3569">
                        <c:v>-1.75170637596168E-3</c:v>
                      </c:pt>
                      <c:pt idx="3570">
                        <c:v>-1.76589391521193E-3</c:v>
                      </c:pt>
                      <c:pt idx="3571">
                        <c:v>-1.7797562863313401E-3</c:v>
                      </c:pt>
                      <c:pt idx="3572">
                        <c:v>-1.7932153854786799E-3</c:v>
                      </c:pt>
                      <c:pt idx="3573">
                        <c:v>-1.8062102037705999E-3</c:v>
                      </c:pt>
                      <c:pt idx="3574">
                        <c:v>-1.8186964791761799E-3</c:v>
                      </c:pt>
                      <c:pt idx="3575">
                        <c:v>-1.8306449292157601E-3</c:v>
                      </c:pt>
                      <c:pt idx="3576">
                        <c:v>-1.8420400407690601E-3</c:v>
                      </c:pt>
                      <c:pt idx="3577">
                        <c:v>-1.8528771978189201E-3</c:v>
                      </c:pt>
                      <c:pt idx="3578">
                        <c:v>-1.86316033705182E-3</c:v>
                      </c:pt>
                      <c:pt idx="3579">
                        <c:v>-1.8729013151497799E-3</c:v>
                      </c:pt>
                      <c:pt idx="3580">
                        <c:v>-1.88211741814841E-3</c:v>
                      </c:pt>
                      <c:pt idx="3581">
                        <c:v>-1.8908294168208399E-3</c:v>
                      </c:pt>
                      <c:pt idx="3582">
                        <c:v>-1.89906066389717E-3</c:v>
                      </c:pt>
                      <c:pt idx="3583">
                        <c:v>-1.90683630391297E-3</c:v>
                      </c:pt>
                      <c:pt idx="3584">
                        <c:v>-1.9141824598366E-3</c:v>
                      </c:pt>
                      <c:pt idx="3585">
                        <c:v>-1.9211255169541599E-3</c:v>
                      </c:pt>
                      <c:pt idx="3586">
                        <c:v>-1.92769264471391E-3</c:v>
                      </c:pt>
                      <c:pt idx="3587">
                        <c:v>-1.9339100700643799E-3</c:v>
                      </c:pt>
                      <c:pt idx="3588">
                        <c:v>-1.93980361487177E-3</c:v>
                      </c:pt>
                      <c:pt idx="3589">
                        <c:v>-1.9453983549528201E-3</c:v>
                      </c:pt>
                      <c:pt idx="3590">
                        <c:v>-1.9507182235509E-3</c:v>
                      </c:pt>
                      <c:pt idx="3591">
                        <c:v>-1.9557862529319299E-3</c:v>
                      </c:pt>
                      <c:pt idx="3592">
                        <c:v>-1.96062433990216E-3</c:v>
                      </c:pt>
                      <c:pt idx="3593">
                        <c:v>-1.9652533525219402E-3</c:v>
                      </c:pt>
                      <c:pt idx="3594">
                        <c:v>-1.9696924957945802E-3</c:v>
                      </c:pt>
                      <c:pt idx="3595">
                        <c:v>-1.97395950210804E-3</c:v>
                      </c:pt>
                      <c:pt idx="3596">
                        <c:v>-1.9780711461566901E-3</c:v>
                      </c:pt>
                      <c:pt idx="3597">
                        <c:v>-1.9820429193741001E-3</c:v>
                      </c:pt>
                      <c:pt idx="3598">
                        <c:v>-1.9858898462137399E-3</c:v>
                      </c:pt>
                      <c:pt idx="3599">
                        <c:v>-1.9896239278843699E-3</c:v>
                      </c:pt>
                      <c:pt idx="3600">
                        <c:v>-1.9932564084495E-3</c:v>
                      </c:pt>
                      <c:pt idx="3601">
                        <c:v>-1.9967978950238101E-3</c:v>
                      </c:pt>
                      <c:pt idx="3602">
                        <c:v>-2.00025798353092E-3</c:v>
                      </c:pt>
                      <c:pt idx="3603">
                        <c:v>-2.0036466544731501E-3</c:v>
                      </c:pt>
                      <c:pt idx="3604">
                        <c:v>-2.0069724347024599E-3</c:v>
                      </c:pt>
                      <c:pt idx="3605">
                        <c:v>-2.0102436575490999E-3</c:v>
                      </c:pt>
                      <c:pt idx="3606">
                        <c:v>-2.01346914629872E-3</c:v>
                      </c:pt>
                      <c:pt idx="3607">
                        <c:v>-2.01665828989331E-3</c:v>
                      </c:pt>
                      <c:pt idx="3608">
                        <c:v>-2.0198210424928302E-3</c:v>
                      </c:pt>
                      <c:pt idx="3609">
                        <c:v>-2.02296793652431E-3</c:v>
                      </c:pt>
                      <c:pt idx="3610">
                        <c:v>-2.02611029120005E-3</c:v>
                      </c:pt>
                      <c:pt idx="3611">
                        <c:v>-2.0292595520539402E-3</c:v>
                      </c:pt>
                      <c:pt idx="3612">
                        <c:v>-2.0324271345974398E-3</c:v>
                      </c:pt>
                      <c:pt idx="3613">
                        <c:v>-2.0356237931086099E-3</c:v>
                      </c:pt>
                      <c:pt idx="3614">
                        <c:v>-2.0388591509976801E-3</c:v>
                      </c:pt>
                      <c:pt idx="3615">
                        <c:v>-2.0421414021027898E-3</c:v>
                      </c:pt>
                      <c:pt idx="3616">
                        <c:v>-2.0454746022859301E-3</c:v>
                      </c:pt>
                      <c:pt idx="3617">
                        <c:v>-2.0488607356673799E-3</c:v>
                      </c:pt>
                      <c:pt idx="3618">
                        <c:v>-2.0522982954982501E-3</c:v>
                      </c:pt>
                      <c:pt idx="3619">
                        <c:v>-2.0557824410714701E-3</c:v>
                      </c:pt>
                      <c:pt idx="3620">
                        <c:v>-2.0593045379612698E-3</c:v>
                      </c:pt>
                      <c:pt idx="3621">
                        <c:v>-2.0628525551084102E-3</c:v>
                      </c:pt>
                      <c:pt idx="3622">
                        <c:v>-2.0664114302237102E-3</c:v>
                      </c:pt>
                      <c:pt idx="3623">
                        <c:v>-2.0699635488278601E-3</c:v>
                      </c:pt>
                      <c:pt idx="3624">
                        <c:v>-2.0734898681755202E-3</c:v>
                      </c:pt>
                      <c:pt idx="3625">
                        <c:v>-2.0769707471768799E-3</c:v>
                      </c:pt>
                      <c:pt idx="3626">
                        <c:v>-2.08038676731698E-3</c:v>
                      </c:pt>
                      <c:pt idx="3627">
                        <c:v>-2.0837195600976002E-3</c:v>
                      </c:pt>
                      <c:pt idx="3628">
                        <c:v>-2.0869539595803799E-3</c:v>
                      </c:pt>
                      <c:pt idx="3629">
                        <c:v>-2.0900781708015101E-3</c:v>
                      </c:pt>
                      <c:pt idx="3630">
                        <c:v>-2.0930861280956201E-3</c:v>
                      </c:pt>
                      <c:pt idx="3631">
                        <c:v>-2.0959759850089198E-3</c:v>
                      </c:pt>
                      <c:pt idx="3632">
                        <c:v>-2.0987507130441601E-3</c:v>
                      </c:pt>
                      <c:pt idx="3633">
                        <c:v>-2.1014186639362899E-3</c:v>
                      </c:pt>
                      <c:pt idx="3634">
                        <c:v>-2.1039924896332799E-3</c:v>
                      </c:pt>
                      <c:pt idx="3635">
                        <c:v>-2.1064886500747199E-3</c:v>
                      </c:pt>
                      <c:pt idx="3636">
                        <c:v>-2.1089255563504E-3</c:v>
                      </c:pt>
                      <c:pt idx="3637">
                        <c:v>-2.11132229205111E-3</c:v>
                      </c:pt>
                      <c:pt idx="3638">
                        <c:v>-2.11369802826876E-3</c:v>
                      </c:pt>
                      <c:pt idx="3639">
                        <c:v>-2.1160688255577398E-3</c:v>
                      </c:pt>
                      <c:pt idx="3640">
                        <c:v>-2.1184469430899802E-3</c:v>
                      </c:pt>
                      <c:pt idx="3641">
                        <c:v>-2.1208397043586099E-3</c:v>
                      </c:pt>
                      <c:pt idx="3642">
                        <c:v>-2.12324919438984E-3</c:v>
                      </c:pt>
                      <c:pt idx="3643">
                        <c:v>-2.1256718044020801E-3</c:v>
                      </c:pt>
                      <c:pt idx="3644">
                        <c:v>-2.1280984893665101E-3</c:v>
                      </c:pt>
                      <c:pt idx="3645">
                        <c:v>-2.1305155399469599E-3</c:v>
                      </c:pt>
                      <c:pt idx="3646">
                        <c:v>-2.1329051850143702E-3</c:v>
                      </c:pt>
                      <c:pt idx="3647">
                        <c:v>-2.1352478629509501E-3</c:v>
                      </c:pt>
                      <c:pt idx="3648">
                        <c:v>-2.1375230423224599E-3</c:v>
                      </c:pt>
                      <c:pt idx="3649">
                        <c:v>-2.1397112357511901E-3</c:v>
                      </c:pt>
                      <c:pt idx="3650">
                        <c:v>-2.14179505435887E-3</c:v>
                      </c:pt>
                      <c:pt idx="3651">
                        <c:v>-2.14376115301606E-3</c:v>
                      </c:pt>
                      <c:pt idx="3652">
                        <c:v>-2.1455996008894898E-3</c:v>
                      </c:pt>
                      <c:pt idx="3653">
                        <c:v>-2.1473054826626099E-3</c:v>
                      </c:pt>
                      <c:pt idx="3654">
                        <c:v>-2.1488792502441E-3</c:v>
                      </c:pt>
                      <c:pt idx="3655">
                        <c:v>-2.1503265958889499E-3</c:v>
                      </c:pt>
                      <c:pt idx="3656">
                        <c:v>-2.1516582711731199E-3</c:v>
                      </c:pt>
                      <c:pt idx="3657">
                        <c:v>-2.15288917273918E-3</c:v>
                      </c:pt>
                      <c:pt idx="3658">
                        <c:v>-2.1540378422110502E-3</c:v>
                      </c:pt>
                      <c:pt idx="3659">
                        <c:v>-2.1551252472578001E-3</c:v>
                      </c:pt>
                      <c:pt idx="3660">
                        <c:v>-2.1561740871992299E-3</c:v>
                      </c:pt>
                      <c:pt idx="3661">
                        <c:v>-2.15720809971655E-3</c:v>
                      </c:pt>
                      <c:pt idx="3662">
                        <c:v>-2.1582495964115401E-3</c:v>
                      </c:pt>
                      <c:pt idx="3663">
                        <c:v>-2.1593192845461798E-3</c:v>
                      </c:pt>
                      <c:pt idx="3664">
                        <c:v>-2.1604362503338101E-3</c:v>
                      </c:pt>
                      <c:pt idx="3665">
                        <c:v>-2.16161691951776E-3</c:v>
                      </c:pt>
                      <c:pt idx="3666">
                        <c:v>-2.1628748401603302E-3</c:v>
                      </c:pt>
                      <c:pt idx="3667">
                        <c:v>-2.1642213889928102E-3</c:v>
                      </c:pt>
                      <c:pt idx="3668">
                        <c:v>-2.16566443572972E-3</c:v>
                      </c:pt>
                      <c:pt idx="3669">
                        <c:v>-2.1672091918422901E-3</c:v>
                      </c:pt>
                      <c:pt idx="3670">
                        <c:v>-2.16885821434267E-3</c:v>
                      </c:pt>
                      <c:pt idx="3671">
                        <c:v>-2.17061237937288E-3</c:v>
                      </c:pt>
                      <c:pt idx="3672">
                        <c:v>-2.1724695287370401E-3</c:v>
                      </c:pt>
                      <c:pt idx="3673">
                        <c:v>-2.1744256283063299E-3</c:v>
                      </c:pt>
                      <c:pt idx="3674">
                        <c:v>-2.1764739759663498E-3</c:v>
                      </c:pt>
                      <c:pt idx="3675">
                        <c:v>-2.178606001745E-3</c:v>
                      </c:pt>
                      <c:pt idx="3676">
                        <c:v>-2.18080961769958E-3</c:v>
                      </c:pt>
                      <c:pt idx="3677">
                        <c:v>-2.18306956210991E-3</c:v>
                      </c:pt>
                      <c:pt idx="3678">
                        <c:v>-2.1853705530133299E-3</c:v>
                      </c:pt>
                      <c:pt idx="3679">
                        <c:v>-2.18769383320649E-3</c:v>
                      </c:pt>
                      <c:pt idx="3680">
                        <c:v>-2.19001719402255E-3</c:v>
                      </c:pt>
                      <c:pt idx="3681">
                        <c:v>-2.1923218876644399E-3</c:v>
                      </c:pt>
                      <c:pt idx="3682">
                        <c:v>-2.1945829576708702E-3</c:v>
                      </c:pt>
                      <c:pt idx="3683">
                        <c:v>-2.1967759650465902E-3</c:v>
                      </c:pt>
                      <c:pt idx="3684">
                        <c:v>-2.1988774627889501E-3</c:v>
                      </c:pt>
                      <c:pt idx="3685">
                        <c:v>-2.2008674843327501E-3</c:v>
                      </c:pt>
                      <c:pt idx="3686">
                        <c:v>-2.2027267226782999E-3</c:v>
                      </c:pt>
                      <c:pt idx="3687">
                        <c:v>-2.20444159897756E-3</c:v>
                      </c:pt>
                      <c:pt idx="3688">
                        <c:v>-2.2060041667263698E-3</c:v>
                      </c:pt>
                      <c:pt idx="3689">
                        <c:v>-2.2074125199074601E-3</c:v>
                      </c:pt>
                      <c:pt idx="3690">
                        <c:v>-2.2086715735857901E-3</c:v>
                      </c:pt>
                      <c:pt idx="3691">
                        <c:v>-2.2097924944078501E-3</c:v>
                      </c:pt>
                      <c:pt idx="3692">
                        <c:v>-2.2107926363136E-3</c:v>
                      </c:pt>
                      <c:pt idx="3693">
                        <c:v>-2.2116941581231502E-3</c:v>
                      </c:pt>
                      <c:pt idx="3694">
                        <c:v>-2.2125234533265899E-3</c:v>
                      </c:pt>
                      <c:pt idx="3695">
                        <c:v>-2.2133089289446801E-3</c:v>
                      </c:pt>
                      <c:pt idx="3696">
                        <c:v>-2.214081485568E-3</c:v>
                      </c:pt>
                      <c:pt idx="3697">
                        <c:v>-2.2148708019388199E-3</c:v>
                      </c:pt>
                      <c:pt idx="3698">
                        <c:v>-2.2157047062942399E-3</c:v>
                      </c:pt>
                      <c:pt idx="3699">
                        <c:v>-2.2166079505364401E-3</c:v>
                      </c:pt>
                      <c:pt idx="3700">
                        <c:v>-2.21760129993776E-3</c:v>
                      </c:pt>
                      <c:pt idx="3701">
                        <c:v>-2.2187005734969401E-3</c:v>
                      </c:pt>
                      <c:pt idx="3702">
                        <c:v>-2.2199149020603699E-3</c:v>
                      </c:pt>
                      <c:pt idx="3703">
                        <c:v>-2.2212489608520502E-3</c:v>
                      </c:pt>
                      <c:pt idx="3704">
                        <c:v>-2.2227018889648402E-3</c:v>
                      </c:pt>
                      <c:pt idx="3705">
                        <c:v>-2.2242679477616099E-3</c:v>
                      </c:pt>
                      <c:pt idx="3706">
                        <c:v>-2.2259373721305199E-3</c:v>
                      </c:pt>
                      <c:pt idx="3707">
                        <c:v>-2.2276968068864799E-3</c:v>
                      </c:pt>
                      <c:pt idx="3708">
                        <c:v>-2.22952928031413E-3</c:v>
                      </c:pt>
                      <c:pt idx="3709">
                        <c:v>-2.2314160403595E-3</c:v>
                      </c:pt>
                      <c:pt idx="3710">
                        <c:v>-2.23333739051579E-3</c:v>
                      </c:pt>
                      <c:pt idx="3711">
                        <c:v>-2.2352734896578601E-3</c:v>
                      </c:pt>
                      <c:pt idx="3712">
                        <c:v>-2.2372055440508598E-3</c:v>
                      </c:pt>
                      <c:pt idx="3713">
                        <c:v>-2.2391159405261798E-3</c:v>
                      </c:pt>
                      <c:pt idx="3714">
                        <c:v>-2.2409896107087901E-3</c:v>
                      </c:pt>
                      <c:pt idx="3715">
                        <c:v>-2.2428148580126502E-3</c:v>
                      </c:pt>
                      <c:pt idx="3716">
                        <c:v>-2.2445835385147199E-3</c:v>
                      </c:pt>
                      <c:pt idx="3717">
                        <c:v>-2.2462923744306401E-3</c:v>
                      </c:pt>
                      <c:pt idx="3718">
                        <c:v>-2.24794139362039E-3</c:v>
                      </c:pt>
                      <c:pt idx="3719">
                        <c:v>-2.2495348238822598E-3</c:v>
                      </c:pt>
                      <c:pt idx="3720">
                        <c:v>-2.25108067846237E-3</c:v>
                      </c:pt>
                      <c:pt idx="3721">
                        <c:v>-2.2525896278368898E-3</c:v>
                      </c:pt>
                      <c:pt idx="3722">
                        <c:v>-2.2540753126141398E-3</c:v>
                      </c:pt>
                      <c:pt idx="3723">
                        <c:v>-2.2555521587272098E-3</c:v>
                      </c:pt>
                      <c:pt idx="3724">
                        <c:v>-2.2570348846436502E-3</c:v>
                      </c:pt>
                      <c:pt idx="3725">
                        <c:v>-2.2585386258082499E-3</c:v>
                      </c:pt>
                      <c:pt idx="3726">
                        <c:v>-2.26007542330801E-3</c:v>
                      </c:pt>
                      <c:pt idx="3727">
                        <c:v>-2.2616545013374799E-3</c:v>
                      </c:pt>
                      <c:pt idx="3728">
                        <c:v>-2.2632813825101601E-3</c:v>
                      </c:pt>
                      <c:pt idx="3729">
                        <c:v>-2.26495843485009E-3</c:v>
                      </c:pt>
                      <c:pt idx="3730">
                        <c:v>-2.2666841814613899E-3</c:v>
                      </c:pt>
                      <c:pt idx="3731">
                        <c:v>-2.2684534863527399E-3</c:v>
                      </c:pt>
                      <c:pt idx="3732">
                        <c:v>-2.2702584457923699E-3</c:v>
                      </c:pt>
                      <c:pt idx="3733">
                        <c:v>-2.2720895222055502E-3</c:v>
                      </c:pt>
                      <c:pt idx="3734">
                        <c:v>-2.2739353483301398E-3</c:v>
                      </c:pt>
                      <c:pt idx="3735">
                        <c:v>-2.2757842321294301E-3</c:v>
                      </c:pt>
                      <c:pt idx="3736">
                        <c:v>-2.2776250925308E-3</c:v>
                      </c:pt>
                      <c:pt idx="3737">
                        <c:v>-2.2794487184806E-3</c:v>
                      </c:pt>
                      <c:pt idx="3738">
                        <c:v>-2.2812476538917399E-3</c:v>
                      </c:pt>
                      <c:pt idx="3739">
                        <c:v>-2.2830168401034002E-3</c:v>
                      </c:pt>
                      <c:pt idx="3740">
                        <c:v>-2.2847547962981901E-3</c:v>
                      </c:pt>
                      <c:pt idx="3741">
                        <c:v>-2.2864641477258699E-3</c:v>
                      </c:pt>
                      <c:pt idx="3742">
                        <c:v>-2.2881488818045298E-3</c:v>
                      </c:pt>
                      <c:pt idx="3743">
                        <c:v>-2.28981631763926E-3</c:v>
                      </c:pt>
                      <c:pt idx="3744">
                        <c:v>-2.29147587592067E-3</c:v>
                      </c:pt>
                      <c:pt idx="3745">
                        <c:v>-2.2931390098234901E-3</c:v>
                      </c:pt>
                      <c:pt idx="3746">
                        <c:v>-2.29481810623416E-3</c:v>
                      </c:pt>
                      <c:pt idx="3747">
                        <c:v>-2.2965258456839198E-3</c:v>
                      </c:pt>
                      <c:pt idx="3748">
                        <c:v>-2.2982743002594301E-3</c:v>
                      </c:pt>
                      <c:pt idx="3749">
                        <c:v>-2.30007568642161E-3</c:v>
                      </c:pt>
                      <c:pt idx="3750">
                        <c:v>-2.3019390649349001E-3</c:v>
                      </c:pt>
                      <c:pt idx="3751">
                        <c:v>-2.3038704058453499E-3</c:v>
                      </c:pt>
                      <c:pt idx="3752">
                        <c:v>-2.3058728959706501E-3</c:v>
                      </c:pt>
                      <c:pt idx="3753">
                        <c:v>-2.3079452355473499E-3</c:v>
                      </c:pt>
                      <c:pt idx="3754">
                        <c:v>-2.3100815805889201E-3</c:v>
                      </c:pt>
                      <c:pt idx="3755">
                        <c:v>-2.3122714291287402E-3</c:v>
                      </c:pt>
                      <c:pt idx="3756">
                        <c:v>-2.3144992711342299E-3</c:v>
                      </c:pt>
                      <c:pt idx="3757">
                        <c:v>-2.3167441513511299E-3</c:v>
                      </c:pt>
                      <c:pt idx="3758">
                        <c:v>-2.3189823067793001E-3</c:v>
                      </c:pt>
                      <c:pt idx="3759">
                        <c:v>-2.3211869624013802E-3</c:v>
                      </c:pt>
                      <c:pt idx="3760">
                        <c:v>-2.3233291152221498E-3</c:v>
                      </c:pt>
                      <c:pt idx="3761">
                        <c:v>-2.3253787509562199E-3</c:v>
                      </c:pt>
                      <c:pt idx="3762">
                        <c:v>-2.3273072028514199E-3</c:v>
                      </c:pt>
                      <c:pt idx="3763">
                        <c:v>-2.3290869927308998E-3</c:v>
                      </c:pt>
                      <c:pt idx="3764">
                        <c:v>-2.3306938186193598E-3</c:v>
                      </c:pt>
                      <c:pt idx="3765">
                        <c:v>-2.3321077873222798E-3</c:v>
                      </c:pt>
                      <c:pt idx="3766">
                        <c:v>-2.33331334819662E-3</c:v>
                      </c:pt>
                      <c:pt idx="3767">
                        <c:v>-2.3342990467245701E-3</c:v>
                      </c:pt>
                      <c:pt idx="3768">
                        <c:v>-2.3350555804947E-3</c:v>
                      </c:pt>
                      <c:pt idx="3769">
                        <c:v>-2.3355745228135802E-3</c:v>
                      </c:pt>
                      <c:pt idx="3770">
                        <c:v>-2.3358452716522398E-3</c:v>
                      </c:pt>
                      <c:pt idx="3771">
                        <c:v>-2.3358515469863298E-3</c:v>
                      </c:pt>
                      <c:pt idx="3772">
                        <c:v>-2.3355658053049802E-3</c:v>
                      </c:pt>
                      <c:pt idx="3773">
                        <c:v>-2.3349432334161999E-3</c:v>
                      </c:pt>
                      <c:pt idx="3774">
                        <c:v>-2.3339159074673502E-3</c:v>
                      </c:pt>
                      <c:pt idx="3775">
                        <c:v>-2.33238599948028E-3</c:v>
                      </c:pt>
                      <c:pt idx="3776">
                        <c:v>-2.33021850968592E-3</c:v>
                      </c:pt>
                      <c:pt idx="3777">
                        <c:v>-2.32723473688949E-3</c:v>
                      </c:pt>
                      <c:pt idx="3778">
                        <c:v>-2.3232054185747899E-3</c:v>
                      </c:pt>
                      <c:pt idx="3779">
                        <c:v>-2.3178481750947598E-3</c:v>
                      </c:pt>
                      <c:pt idx="3780">
                        <c:v>-2.3108266064951299E-3</c:v>
                      </c:pt>
                      <c:pt idx="3781">
                        <c:v>-2.3017525917047401E-3</c:v>
                      </c:pt>
                      <c:pt idx="3782">
                        <c:v>-2.2901929044479999E-3</c:v>
                      </c:pt>
                      <c:pt idx="3783">
                        <c:v>-2.2756836523868998E-3</c:v>
                      </c:pt>
                      <c:pt idx="3784">
                        <c:v>-2.25774307758312E-3</c:v>
                      </c:pt>
                      <c:pt idx="3785">
                        <c:v>-2.2358951343870699E-3</c:v>
                      </c:pt>
                      <c:pt idx="3786">
                        <c:v>-2.2096936656742002E-3</c:v>
                      </c:pt>
                      <c:pt idx="3787">
                        <c:v>-2.17874910051902E-3</c:v>
                      </c:pt>
                      <c:pt idx="3788">
                        <c:v>-2.1427558361535402E-3</c:v>
                      </c:pt>
                      <c:pt idx="3789">
                        <c:v>-2.1015165485657899E-3</c:v>
                      </c:pt>
                      <c:pt idx="3790">
                        <c:v>-2.0549618792097702E-3</c:v>
                      </c:pt>
                      <c:pt idx="3791">
                        <c:v>-2.0031649095510399E-3</c:v>
                      </c:pt>
                      <c:pt idx="3792">
                        <c:v>-1.9463472998197599E-3</c:v>
                      </c:pt>
                      <c:pt idx="3793">
                        <c:v>-1.8848761765448601E-3</c:v>
                      </c:pt>
                      <c:pt idx="3794">
                        <c:v>-1.8192516343732499E-3</c:v>
                      </c:pt>
                      <c:pt idx="3795">
                        <c:v>-1.7500880461777399E-3</c:v>
                      </c:pt>
                      <c:pt idx="3796">
                        <c:v>-1.67808900922188E-3</c:v>
                      </c:pt>
                      <c:pt idx="3797">
                        <c:v>-1.60401697962777E-3</c:v>
                      </c:pt>
                      <c:pt idx="3798">
                        <c:v>-1.5286570973151599E-3</c:v>
                      </c:pt>
                      <c:pt idx="3799">
                        <c:v>-1.45278589886612E-3</c:v>
                      </c:pt>
                      <c:pt idx="3800">
                        <c:v>-1.3771423582697401E-3</c:v>
                      </c:pt>
                      <c:pt idx="3801">
                        <c:v>-1.30240309556804E-3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1CBF-4D76-9ECC-B86C4AEFB210}"/>
                  </c:ext>
                </c:extLst>
              </c15:ser>
            </c15:filteredScatterSeries>
            <c15:filteredScatterSeries>
              <c15:ser>
                <c:idx val="9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increase'!$H$1</c15:sqref>
                        </c15:formulaRef>
                      </c:ext>
                    </c:extLst>
                    <c:strCache>
                      <c:ptCount val="1"/>
                      <c:pt idx="0">
                        <c:v>RI</c:v>
                      </c:pt>
                    </c:strCache>
                  </c:strRef>
                </c:tx>
                <c:spPr>
                  <a:ln>
                    <a:solidFill>
                      <a:srgbClr val="FF000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increase'!$G$2:$G$5701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-0.38811576345131199</c:v>
                      </c:pt>
                      <c:pt idx="1">
                        <c:v>-0.38109816600602298</c:v>
                      </c:pt>
                      <c:pt idx="2">
                        <c:v>-0.37408056856073302</c:v>
                      </c:pt>
                      <c:pt idx="3">
                        <c:v>-0.367062971115443</c:v>
                      </c:pt>
                      <c:pt idx="4">
                        <c:v>-0.36004537367015299</c:v>
                      </c:pt>
                      <c:pt idx="5">
                        <c:v>-0.35302777622486398</c:v>
                      </c:pt>
                      <c:pt idx="6">
                        <c:v>-0.34601017877957402</c:v>
                      </c:pt>
                      <c:pt idx="7">
                        <c:v>-0.338992581334284</c:v>
                      </c:pt>
                      <c:pt idx="8">
                        <c:v>-0.33197498388899399</c:v>
                      </c:pt>
                      <c:pt idx="9">
                        <c:v>-0.32495738644370498</c:v>
                      </c:pt>
                      <c:pt idx="10">
                        <c:v>-0.31793978899841502</c:v>
                      </c:pt>
                      <c:pt idx="11">
                        <c:v>-0.310922191553125</c:v>
                      </c:pt>
                      <c:pt idx="12">
                        <c:v>-0.30390459410783499</c:v>
                      </c:pt>
                      <c:pt idx="13">
                        <c:v>-0.29688699666254598</c:v>
                      </c:pt>
                      <c:pt idx="14">
                        <c:v>-0.28986939921725602</c:v>
                      </c:pt>
                      <c:pt idx="15">
                        <c:v>-0.282851801771966</c:v>
                      </c:pt>
                      <c:pt idx="16">
                        <c:v>-0.27583420432667599</c:v>
                      </c:pt>
                      <c:pt idx="17">
                        <c:v>-0.26881660688138698</c:v>
                      </c:pt>
                      <c:pt idx="18">
                        <c:v>-0.26179900943609702</c:v>
                      </c:pt>
                      <c:pt idx="19">
                        <c:v>-0.25478141199080701</c:v>
                      </c:pt>
                      <c:pt idx="20">
                        <c:v>-0.24776381454551699</c:v>
                      </c:pt>
                      <c:pt idx="21">
                        <c:v>-0.240746217100228</c:v>
                      </c:pt>
                      <c:pt idx="22">
                        <c:v>-0.23372861965493799</c:v>
                      </c:pt>
                      <c:pt idx="23">
                        <c:v>-0.22671102220964801</c:v>
                      </c:pt>
                      <c:pt idx="24">
                        <c:v>-0.21969342476435799</c:v>
                      </c:pt>
                      <c:pt idx="25">
                        <c:v>-0.21267582731906901</c:v>
                      </c:pt>
                      <c:pt idx="26">
                        <c:v>-0.20565822987377899</c:v>
                      </c:pt>
                      <c:pt idx="27">
                        <c:v>-0.19864063242848901</c:v>
                      </c:pt>
                      <c:pt idx="28">
                        <c:v>-0.19162303498319899</c:v>
                      </c:pt>
                      <c:pt idx="29">
                        <c:v>-0.18460543753790901</c:v>
                      </c:pt>
                      <c:pt idx="30">
                        <c:v>-0.17758784009261999</c:v>
                      </c:pt>
                      <c:pt idx="31">
                        <c:v>-0.17057024264733001</c:v>
                      </c:pt>
                      <c:pt idx="32">
                        <c:v>-0.16355264520203999</c:v>
                      </c:pt>
                      <c:pt idx="33">
                        <c:v>-0.15653504775675001</c:v>
                      </c:pt>
                      <c:pt idx="34">
                        <c:v>-0.14951745031146099</c:v>
                      </c:pt>
                      <c:pt idx="35">
                        <c:v>-0.14249985286617101</c:v>
                      </c:pt>
                      <c:pt idx="36">
                        <c:v>-0.13548225542088099</c:v>
                      </c:pt>
                      <c:pt idx="37">
                        <c:v>-0.12846465797559101</c:v>
                      </c:pt>
                      <c:pt idx="38">
                        <c:v>-0.12144706053030201</c:v>
                      </c:pt>
                      <c:pt idx="39">
                        <c:v>-0.11442946308501201</c:v>
                      </c:pt>
                      <c:pt idx="40">
                        <c:v>-0.10741186563972201</c:v>
                      </c:pt>
                      <c:pt idx="41">
                        <c:v>-0.10039426819443199</c:v>
                      </c:pt>
                      <c:pt idx="42">
                        <c:v>-9.3376670749142701E-2</c:v>
                      </c:pt>
                      <c:pt idx="43">
                        <c:v>-8.6359073303852896E-2</c:v>
                      </c:pt>
                      <c:pt idx="44">
                        <c:v>-7.9341475858563201E-2</c:v>
                      </c:pt>
                      <c:pt idx="45">
                        <c:v>-7.2323878413273396E-2</c:v>
                      </c:pt>
                      <c:pt idx="46">
                        <c:v>-6.5306280967983604E-2</c:v>
                      </c:pt>
                      <c:pt idx="47">
                        <c:v>-5.8288683522693903E-2</c:v>
                      </c:pt>
                      <c:pt idx="48">
                        <c:v>-5.1271086077404097E-2</c:v>
                      </c:pt>
                      <c:pt idx="49">
                        <c:v>-4.4253488632114403E-2</c:v>
                      </c:pt>
                      <c:pt idx="50">
                        <c:v>-3.7235891186824598E-2</c:v>
                      </c:pt>
                      <c:pt idx="51">
                        <c:v>-3.02182937415349E-2</c:v>
                      </c:pt>
                      <c:pt idx="52">
                        <c:v>-2.3200696296245101E-2</c:v>
                      </c:pt>
                      <c:pt idx="53">
                        <c:v>-1.6183098850955299E-2</c:v>
                      </c:pt>
                      <c:pt idx="54">
                        <c:v>-9.16550140566561E-3</c:v>
                      </c:pt>
                      <c:pt idx="55">
                        <c:v>-2.14790396037587E-3</c:v>
                      </c:pt>
                      <c:pt idx="56">
                        <c:v>4.8696934849139098E-3</c:v>
                      </c:pt>
                      <c:pt idx="57">
                        <c:v>1.18872909302036E-2</c:v>
                      </c:pt>
                      <c:pt idx="58">
                        <c:v>1.8904888375493398E-2</c:v>
                      </c:pt>
                      <c:pt idx="59">
                        <c:v>2.59224858207831E-2</c:v>
                      </c:pt>
                      <c:pt idx="60">
                        <c:v>3.2940083266072902E-2</c:v>
                      </c:pt>
                      <c:pt idx="61">
                        <c:v>3.99576807113627E-2</c:v>
                      </c:pt>
                      <c:pt idx="62">
                        <c:v>4.6975278156652499E-2</c:v>
                      </c:pt>
                      <c:pt idx="63">
                        <c:v>5.39928756019422E-2</c:v>
                      </c:pt>
                      <c:pt idx="64">
                        <c:v>6.1010473047231902E-2</c:v>
                      </c:pt>
                      <c:pt idx="65">
                        <c:v>6.80280704925217E-2</c:v>
                      </c:pt>
                      <c:pt idx="66">
                        <c:v>7.5045667937811394E-2</c:v>
                      </c:pt>
                      <c:pt idx="67">
                        <c:v>8.20632653831012E-2</c:v>
                      </c:pt>
                      <c:pt idx="68">
                        <c:v>8.9080862828391005E-2</c:v>
                      </c:pt>
                      <c:pt idx="69">
                        <c:v>9.60984602736807E-2</c:v>
                      </c:pt>
                      <c:pt idx="70">
                        <c:v>0.10311605771897001</c:v>
                      </c:pt>
                      <c:pt idx="71">
                        <c:v>0.11013365516426001</c:v>
                      </c:pt>
                      <c:pt idx="72">
                        <c:v>0.11715125260955001</c:v>
                      </c:pt>
                      <c:pt idx="73">
                        <c:v>0.12416885005484</c:v>
                      </c:pt>
                      <c:pt idx="74">
                        <c:v>0.13118644750012901</c:v>
                      </c:pt>
                      <c:pt idx="75">
                        <c:v>0.13820404494541899</c:v>
                      </c:pt>
                      <c:pt idx="76">
                        <c:v>0.145221642390709</c:v>
                      </c:pt>
                      <c:pt idx="77">
                        <c:v>0.15223923983599899</c:v>
                      </c:pt>
                      <c:pt idx="78">
                        <c:v>0.159256837281289</c:v>
                      </c:pt>
                      <c:pt idx="79">
                        <c:v>0.16627443472657799</c:v>
                      </c:pt>
                      <c:pt idx="80">
                        <c:v>0.173292032171868</c:v>
                      </c:pt>
                      <c:pt idx="81">
                        <c:v>0.18030962961715799</c:v>
                      </c:pt>
                      <c:pt idx="82">
                        <c:v>0.187327227062448</c:v>
                      </c:pt>
                      <c:pt idx="83">
                        <c:v>0.19434482450773699</c:v>
                      </c:pt>
                      <c:pt idx="84">
                        <c:v>0.201362421953027</c:v>
                      </c:pt>
                      <c:pt idx="85">
                        <c:v>0.20838001939831699</c:v>
                      </c:pt>
                      <c:pt idx="86">
                        <c:v>0.215397616843606</c:v>
                      </c:pt>
                      <c:pt idx="87">
                        <c:v>0.22241521428889599</c:v>
                      </c:pt>
                      <c:pt idx="88">
                        <c:v>0.229432811734186</c:v>
                      </c:pt>
                      <c:pt idx="89">
                        <c:v>0.23645040917947599</c:v>
                      </c:pt>
                      <c:pt idx="90">
                        <c:v>0.243468006624766</c:v>
                      </c:pt>
                      <c:pt idx="91">
                        <c:v>0.25048560407005499</c:v>
                      </c:pt>
                      <c:pt idx="92">
                        <c:v>0.257503201515345</c:v>
                      </c:pt>
                      <c:pt idx="93">
                        <c:v>0.26452079896063502</c:v>
                      </c:pt>
                      <c:pt idx="94">
                        <c:v>0.27153839640592498</c:v>
                      </c:pt>
                      <c:pt idx="95">
                        <c:v>0.27855599385121399</c:v>
                      </c:pt>
                      <c:pt idx="96">
                        <c:v>0.285573591296504</c:v>
                      </c:pt>
                      <c:pt idx="97">
                        <c:v>0.29259118874179402</c:v>
                      </c:pt>
                      <c:pt idx="98">
                        <c:v>0.29960878618708398</c:v>
                      </c:pt>
                      <c:pt idx="99">
                        <c:v>0.30662638363237299</c:v>
                      </c:pt>
                      <c:pt idx="100">
                        <c:v>0.313643981077663</c:v>
                      </c:pt>
                      <c:pt idx="101">
                        <c:v>0.32066157852295302</c:v>
                      </c:pt>
                      <c:pt idx="102">
                        <c:v>0.32767917596824297</c:v>
                      </c:pt>
                      <c:pt idx="103">
                        <c:v>0.33469677341353199</c:v>
                      </c:pt>
                      <c:pt idx="104">
                        <c:v>0.341714370858822</c:v>
                      </c:pt>
                      <c:pt idx="105">
                        <c:v>0.34873196830411202</c:v>
                      </c:pt>
                      <c:pt idx="106">
                        <c:v>0.35574956574940197</c:v>
                      </c:pt>
                      <c:pt idx="107">
                        <c:v>0.36276716319469099</c:v>
                      </c:pt>
                      <c:pt idx="108">
                        <c:v>0.369784760639981</c:v>
                      </c:pt>
                      <c:pt idx="109">
                        <c:v>0.37680235808527102</c:v>
                      </c:pt>
                      <c:pt idx="110">
                        <c:v>0.38381995553056097</c:v>
                      </c:pt>
                      <c:pt idx="111">
                        <c:v>0.39083755297584999</c:v>
                      </c:pt>
                      <c:pt idx="112">
                        <c:v>0.39785515042114</c:v>
                      </c:pt>
                      <c:pt idx="113">
                        <c:v>0.40487274786643002</c:v>
                      </c:pt>
                      <c:pt idx="114">
                        <c:v>0.41189034531171997</c:v>
                      </c:pt>
                      <c:pt idx="115">
                        <c:v>0.41890794275700899</c:v>
                      </c:pt>
                      <c:pt idx="116">
                        <c:v>0.425925540202299</c:v>
                      </c:pt>
                      <c:pt idx="117">
                        <c:v>0.43294313764758902</c:v>
                      </c:pt>
                      <c:pt idx="118">
                        <c:v>0.43996073509287897</c:v>
                      </c:pt>
                      <c:pt idx="119">
                        <c:v>0.44697833253816799</c:v>
                      </c:pt>
                      <c:pt idx="120">
                        <c:v>0.453995929983458</c:v>
                      </c:pt>
                      <c:pt idx="121">
                        <c:v>0.46101352742874802</c:v>
                      </c:pt>
                      <c:pt idx="122">
                        <c:v>0.46803112487403797</c:v>
                      </c:pt>
                      <c:pt idx="123">
                        <c:v>0.47504872231932799</c:v>
                      </c:pt>
                      <c:pt idx="124">
                        <c:v>0.482066319764617</c:v>
                      </c:pt>
                      <c:pt idx="125">
                        <c:v>0.48908391720990702</c:v>
                      </c:pt>
                      <c:pt idx="126">
                        <c:v>0.49610151465519697</c:v>
                      </c:pt>
                      <c:pt idx="127">
                        <c:v>0.50311911210048599</c:v>
                      </c:pt>
                      <c:pt idx="128">
                        <c:v>0.51013670954577595</c:v>
                      </c:pt>
                      <c:pt idx="129">
                        <c:v>0.51715430699106602</c:v>
                      </c:pt>
                      <c:pt idx="130">
                        <c:v>0.52417190443635597</c:v>
                      </c:pt>
                      <c:pt idx="131">
                        <c:v>0.53118950188164604</c:v>
                      </c:pt>
                      <c:pt idx="132">
                        <c:v>0.538207099326935</c:v>
                      </c:pt>
                      <c:pt idx="133">
                        <c:v>0.54522469677222496</c:v>
                      </c:pt>
                      <c:pt idx="134">
                        <c:v>0.55224229421751503</c:v>
                      </c:pt>
                      <c:pt idx="135">
                        <c:v>0.55925989166280499</c:v>
                      </c:pt>
                      <c:pt idx="136">
                        <c:v>0.56627748910809395</c:v>
                      </c:pt>
                      <c:pt idx="137">
                        <c:v>0.57329508655338401</c:v>
                      </c:pt>
                      <c:pt idx="138">
                        <c:v>0.58031268399867397</c:v>
                      </c:pt>
                      <c:pt idx="139">
                        <c:v>0.58733028144396404</c:v>
                      </c:pt>
                      <c:pt idx="140">
                        <c:v>0.594347878889253</c:v>
                      </c:pt>
                      <c:pt idx="141">
                        <c:v>0.60136547633454296</c:v>
                      </c:pt>
                      <c:pt idx="142">
                        <c:v>0.60838307377983303</c:v>
                      </c:pt>
                      <c:pt idx="143">
                        <c:v>0.61540067122512299</c:v>
                      </c:pt>
                      <c:pt idx="144">
                        <c:v>0.62241826867041194</c:v>
                      </c:pt>
                      <c:pt idx="145">
                        <c:v>0.62943586611570201</c:v>
                      </c:pt>
                      <c:pt idx="146">
                        <c:v>0.63645346356099197</c:v>
                      </c:pt>
                      <c:pt idx="147">
                        <c:v>0.64347106100628204</c:v>
                      </c:pt>
                      <c:pt idx="148">
                        <c:v>0.650488658451571</c:v>
                      </c:pt>
                      <c:pt idx="149">
                        <c:v>0.65750625589686096</c:v>
                      </c:pt>
                      <c:pt idx="150">
                        <c:v>0.66452385334215103</c:v>
                      </c:pt>
                      <c:pt idx="151">
                        <c:v>0.67154145078744099</c:v>
                      </c:pt>
                      <c:pt idx="152">
                        <c:v>0.67855904823273006</c:v>
                      </c:pt>
                      <c:pt idx="153">
                        <c:v>0.68557664567802001</c:v>
                      </c:pt>
                      <c:pt idx="154">
                        <c:v>0.69259424312330997</c:v>
                      </c:pt>
                      <c:pt idx="155">
                        <c:v>0.69961184056860004</c:v>
                      </c:pt>
                      <c:pt idx="156">
                        <c:v>0.706629438013889</c:v>
                      </c:pt>
                      <c:pt idx="157">
                        <c:v>0.71364703545917896</c:v>
                      </c:pt>
                      <c:pt idx="158">
                        <c:v>0.72066463290446903</c:v>
                      </c:pt>
                      <c:pt idx="159">
                        <c:v>0.72768223034975898</c:v>
                      </c:pt>
                      <c:pt idx="160">
                        <c:v>0.73469982779504805</c:v>
                      </c:pt>
                      <c:pt idx="161">
                        <c:v>0.74171742524033801</c:v>
                      </c:pt>
                      <c:pt idx="162">
                        <c:v>0.74873502268562797</c:v>
                      </c:pt>
                      <c:pt idx="163">
                        <c:v>0.75575262013091804</c:v>
                      </c:pt>
                      <c:pt idx="164">
                        <c:v>0.762770217576207</c:v>
                      </c:pt>
                      <c:pt idx="165">
                        <c:v>0.76978781502149696</c:v>
                      </c:pt>
                      <c:pt idx="166">
                        <c:v>0.77680541246678703</c:v>
                      </c:pt>
                      <c:pt idx="167">
                        <c:v>0.78382300991207698</c:v>
                      </c:pt>
                      <c:pt idx="168">
                        <c:v>0.79084060735736605</c:v>
                      </c:pt>
                      <c:pt idx="169">
                        <c:v>0.79785820480265601</c:v>
                      </c:pt>
                      <c:pt idx="170">
                        <c:v>0.80487580224794597</c:v>
                      </c:pt>
                      <c:pt idx="171">
                        <c:v>0.81189339969323604</c:v>
                      </c:pt>
                      <c:pt idx="172">
                        <c:v>0.818910997138525</c:v>
                      </c:pt>
                      <c:pt idx="173">
                        <c:v>0.82592859458381496</c:v>
                      </c:pt>
                      <c:pt idx="174">
                        <c:v>0.83294619202910503</c:v>
                      </c:pt>
                      <c:pt idx="175">
                        <c:v>0.83996378947439498</c:v>
                      </c:pt>
                      <c:pt idx="176">
                        <c:v>0.84698138691968405</c:v>
                      </c:pt>
                      <c:pt idx="177">
                        <c:v>0.85399898436497401</c:v>
                      </c:pt>
                      <c:pt idx="178">
                        <c:v>0.86101658181026397</c:v>
                      </c:pt>
                      <c:pt idx="179">
                        <c:v>0.86803417925555404</c:v>
                      </c:pt>
                      <c:pt idx="180">
                        <c:v>0.875051776700843</c:v>
                      </c:pt>
                      <c:pt idx="181">
                        <c:v>0.88206937414613296</c:v>
                      </c:pt>
                      <c:pt idx="182">
                        <c:v>0.88908697159142303</c:v>
                      </c:pt>
                      <c:pt idx="183">
                        <c:v>0.89610456903671298</c:v>
                      </c:pt>
                      <c:pt idx="184">
                        <c:v>0.90312216648200305</c:v>
                      </c:pt>
                      <c:pt idx="185">
                        <c:v>0.91013976392729201</c:v>
                      </c:pt>
                      <c:pt idx="186">
                        <c:v>0.91715736137258197</c:v>
                      </c:pt>
                      <c:pt idx="187">
                        <c:v>0.92417495881787204</c:v>
                      </c:pt>
                      <c:pt idx="188">
                        <c:v>0.931192556263162</c:v>
                      </c:pt>
                      <c:pt idx="189">
                        <c:v>0.93821015370845096</c:v>
                      </c:pt>
                      <c:pt idx="190">
                        <c:v>0.94522775115374102</c:v>
                      </c:pt>
                      <c:pt idx="191">
                        <c:v>0.95224534859903098</c:v>
                      </c:pt>
                      <c:pt idx="192">
                        <c:v>0.95926294604432105</c:v>
                      </c:pt>
                      <c:pt idx="193">
                        <c:v>0.96628054348961001</c:v>
                      </c:pt>
                      <c:pt idx="194">
                        <c:v>0.97329814093489997</c:v>
                      </c:pt>
                      <c:pt idx="195">
                        <c:v>0.98031573838019004</c:v>
                      </c:pt>
                      <c:pt idx="196">
                        <c:v>0.98733333582548</c:v>
                      </c:pt>
                      <c:pt idx="197">
                        <c:v>0.99435093327076896</c:v>
                      </c:pt>
                      <c:pt idx="198">
                        <c:v>1.00136853071606</c:v>
                      </c:pt>
                      <c:pt idx="199">
                        <c:v>1.00838612816135</c:v>
                      </c:pt>
                      <c:pt idx="200">
                        <c:v>1.0154037256066399</c:v>
                      </c:pt>
                      <c:pt idx="201">
                        <c:v>1.0224213230519299</c:v>
                      </c:pt>
                      <c:pt idx="202">
                        <c:v>1.0294389204972201</c:v>
                      </c:pt>
                      <c:pt idx="203">
                        <c:v>1.03645651794251</c:v>
                      </c:pt>
                      <c:pt idx="204">
                        <c:v>1.0434741153878</c:v>
                      </c:pt>
                      <c:pt idx="205">
                        <c:v>1.05049171283309</c:v>
                      </c:pt>
                      <c:pt idx="206">
                        <c:v>1.0575093102783799</c:v>
                      </c:pt>
                      <c:pt idx="207">
                        <c:v>1.0645269077236701</c:v>
                      </c:pt>
                      <c:pt idx="208">
                        <c:v>1.07154450516896</c:v>
                      </c:pt>
                      <c:pt idx="209">
                        <c:v>1.07856210261425</c:v>
                      </c:pt>
                      <c:pt idx="210">
                        <c:v>1.08557970005954</c:v>
                      </c:pt>
                      <c:pt idx="211">
                        <c:v>1.0925972975048299</c:v>
                      </c:pt>
                      <c:pt idx="212">
                        <c:v>1.0996148949501201</c:v>
                      </c:pt>
                      <c:pt idx="213">
                        <c:v>1.1066324923954101</c:v>
                      </c:pt>
                      <c:pt idx="214">
                        <c:v>1.1136500898407</c:v>
                      </c:pt>
                      <c:pt idx="215">
                        <c:v>1.12066768728598</c:v>
                      </c:pt>
                      <c:pt idx="216">
                        <c:v>1.1276852847312699</c:v>
                      </c:pt>
                      <c:pt idx="217">
                        <c:v>1.1347028821765599</c:v>
                      </c:pt>
                      <c:pt idx="218">
                        <c:v>1.1417204796218501</c:v>
                      </c:pt>
                      <c:pt idx="219">
                        <c:v>1.14873807706714</c:v>
                      </c:pt>
                      <c:pt idx="220">
                        <c:v>1.15575567451243</c:v>
                      </c:pt>
                      <c:pt idx="221">
                        <c:v>1.16277327195772</c:v>
                      </c:pt>
                      <c:pt idx="222">
                        <c:v>1.1697908694030099</c:v>
                      </c:pt>
                      <c:pt idx="223">
                        <c:v>1.1768084668483001</c:v>
                      </c:pt>
                      <c:pt idx="224">
                        <c:v>1.1838260642935901</c:v>
                      </c:pt>
                      <c:pt idx="225">
                        <c:v>1.19084366173888</c:v>
                      </c:pt>
                      <c:pt idx="226">
                        <c:v>1.19786125918417</c:v>
                      </c:pt>
                      <c:pt idx="227">
                        <c:v>1.2048788566294599</c:v>
                      </c:pt>
                      <c:pt idx="228">
                        <c:v>1.2118964540747501</c:v>
                      </c:pt>
                      <c:pt idx="229">
                        <c:v>1.2189140515200401</c:v>
                      </c:pt>
                      <c:pt idx="230">
                        <c:v>1.22593164896533</c:v>
                      </c:pt>
                      <c:pt idx="231">
                        <c:v>1.23294924641062</c:v>
                      </c:pt>
                      <c:pt idx="232">
                        <c:v>1.2399668438559099</c:v>
                      </c:pt>
                      <c:pt idx="233">
                        <c:v>1.2469844413011999</c:v>
                      </c:pt>
                      <c:pt idx="234">
                        <c:v>1.2540020387464901</c:v>
                      </c:pt>
                      <c:pt idx="235">
                        <c:v>1.26101963619178</c:v>
                      </c:pt>
                      <c:pt idx="236">
                        <c:v>1.26803723363707</c:v>
                      </c:pt>
                      <c:pt idx="237">
                        <c:v>1.27505483108236</c:v>
                      </c:pt>
                      <c:pt idx="238">
                        <c:v>1.2820724285276499</c:v>
                      </c:pt>
                      <c:pt idx="239">
                        <c:v>1.2890900259729401</c:v>
                      </c:pt>
                      <c:pt idx="240">
                        <c:v>1.29610762341823</c:v>
                      </c:pt>
                      <c:pt idx="241">
                        <c:v>1.30312522086352</c:v>
                      </c:pt>
                      <c:pt idx="242">
                        <c:v>1.31014281830881</c:v>
                      </c:pt>
                      <c:pt idx="243">
                        <c:v>1.3171604157540999</c:v>
                      </c:pt>
                      <c:pt idx="244">
                        <c:v>1.3241780131993901</c:v>
                      </c:pt>
                      <c:pt idx="245">
                        <c:v>1.3311956106446801</c:v>
                      </c:pt>
                      <c:pt idx="246">
                        <c:v>1.33821320808997</c:v>
                      </c:pt>
                      <c:pt idx="247">
                        <c:v>1.34523080553526</c:v>
                      </c:pt>
                      <c:pt idx="248">
                        <c:v>1.3522484029805499</c:v>
                      </c:pt>
                      <c:pt idx="249">
                        <c:v>1.3592660004258399</c:v>
                      </c:pt>
                      <c:pt idx="250">
                        <c:v>1.3662835978711301</c:v>
                      </c:pt>
                      <c:pt idx="251">
                        <c:v>1.37330119531642</c:v>
                      </c:pt>
                      <c:pt idx="252">
                        <c:v>1.38031879276171</c:v>
                      </c:pt>
                      <c:pt idx="253">
                        <c:v>1.3873363902069999</c:v>
                      </c:pt>
                      <c:pt idx="254">
                        <c:v>1.3943539876522899</c:v>
                      </c:pt>
                      <c:pt idx="255">
                        <c:v>1.4013715850975801</c:v>
                      </c:pt>
                      <c:pt idx="256">
                        <c:v>1.4083891825428601</c:v>
                      </c:pt>
                      <c:pt idx="257">
                        <c:v>1.41540677998815</c:v>
                      </c:pt>
                      <c:pt idx="258">
                        <c:v>1.42242437743344</c:v>
                      </c:pt>
                      <c:pt idx="259">
                        <c:v>1.4294419748787299</c:v>
                      </c:pt>
                      <c:pt idx="260">
                        <c:v>1.4364595723240201</c:v>
                      </c:pt>
                      <c:pt idx="261">
                        <c:v>1.4434771697693101</c:v>
                      </c:pt>
                      <c:pt idx="262">
                        <c:v>1.4504947672146</c:v>
                      </c:pt>
                      <c:pt idx="263">
                        <c:v>1.45751236465989</c:v>
                      </c:pt>
                      <c:pt idx="264">
                        <c:v>1.4645299621051799</c:v>
                      </c:pt>
                      <c:pt idx="265">
                        <c:v>1.4715475595504699</c:v>
                      </c:pt>
                      <c:pt idx="266">
                        <c:v>1.4785651569957601</c:v>
                      </c:pt>
                      <c:pt idx="267">
                        <c:v>1.48558275444105</c:v>
                      </c:pt>
                      <c:pt idx="268">
                        <c:v>1.49260035188634</c:v>
                      </c:pt>
                      <c:pt idx="269">
                        <c:v>1.49961794933163</c:v>
                      </c:pt>
                      <c:pt idx="270">
                        <c:v>1.5066355467769199</c:v>
                      </c:pt>
                      <c:pt idx="271">
                        <c:v>1.5136531442222101</c:v>
                      </c:pt>
                      <c:pt idx="272">
                        <c:v>1.5206707416675</c:v>
                      </c:pt>
                      <c:pt idx="273">
                        <c:v>1.52768833911279</c:v>
                      </c:pt>
                      <c:pt idx="274">
                        <c:v>1.53470593655808</c:v>
                      </c:pt>
                      <c:pt idx="275">
                        <c:v>1.5417235340033699</c:v>
                      </c:pt>
                      <c:pt idx="276">
                        <c:v>1.5487411314486601</c:v>
                      </c:pt>
                      <c:pt idx="277">
                        <c:v>1.5557587288939501</c:v>
                      </c:pt>
                      <c:pt idx="278">
                        <c:v>1.56277632633924</c:v>
                      </c:pt>
                      <c:pt idx="279">
                        <c:v>1.56979392378453</c:v>
                      </c:pt>
                      <c:pt idx="280">
                        <c:v>1.5768115212298199</c:v>
                      </c:pt>
                      <c:pt idx="281">
                        <c:v>1.5838291186751099</c:v>
                      </c:pt>
                      <c:pt idx="282">
                        <c:v>1.5908467161204001</c:v>
                      </c:pt>
                      <c:pt idx="283">
                        <c:v>1.59786431356569</c:v>
                      </c:pt>
                      <c:pt idx="284">
                        <c:v>1.60488191101098</c:v>
                      </c:pt>
                      <c:pt idx="285">
                        <c:v>1.6118995084562699</c:v>
                      </c:pt>
                      <c:pt idx="286">
                        <c:v>1.6189171059015599</c:v>
                      </c:pt>
                      <c:pt idx="287">
                        <c:v>1.6259347033468501</c:v>
                      </c:pt>
                      <c:pt idx="288">
                        <c:v>1.63295230079214</c:v>
                      </c:pt>
                      <c:pt idx="289">
                        <c:v>1.63996989823743</c:v>
                      </c:pt>
                      <c:pt idx="290">
                        <c:v>1.64698749568272</c:v>
                      </c:pt>
                      <c:pt idx="291">
                        <c:v>1.6540050931280099</c:v>
                      </c:pt>
                      <c:pt idx="292">
                        <c:v>1.6610226905733001</c:v>
                      </c:pt>
                      <c:pt idx="293">
                        <c:v>1.6680402880185901</c:v>
                      </c:pt>
                      <c:pt idx="294">
                        <c:v>1.67505788546388</c:v>
                      </c:pt>
                      <c:pt idx="295">
                        <c:v>1.68207548290917</c:v>
                      </c:pt>
                      <c:pt idx="296">
                        <c:v>1.6890930803544599</c:v>
                      </c:pt>
                      <c:pt idx="297">
                        <c:v>1.6961106777997399</c:v>
                      </c:pt>
                      <c:pt idx="298">
                        <c:v>1.7031282752450301</c:v>
                      </c:pt>
                      <c:pt idx="299">
                        <c:v>1.71014587269032</c:v>
                      </c:pt>
                      <c:pt idx="300">
                        <c:v>1.71716347013561</c:v>
                      </c:pt>
                      <c:pt idx="301">
                        <c:v>1.7241810675809</c:v>
                      </c:pt>
                      <c:pt idx="302">
                        <c:v>1.7311986650261899</c:v>
                      </c:pt>
                      <c:pt idx="303">
                        <c:v>1.7382162624714801</c:v>
                      </c:pt>
                      <c:pt idx="304">
                        <c:v>1.74523385991677</c:v>
                      </c:pt>
                      <c:pt idx="305">
                        <c:v>1.75225145736206</c:v>
                      </c:pt>
                      <c:pt idx="306">
                        <c:v>1.75926905480735</c:v>
                      </c:pt>
                      <c:pt idx="307">
                        <c:v>1.7662866522526399</c:v>
                      </c:pt>
                      <c:pt idx="308">
                        <c:v>1.7733042496979301</c:v>
                      </c:pt>
                      <c:pt idx="309">
                        <c:v>1.7803218471432201</c:v>
                      </c:pt>
                      <c:pt idx="310">
                        <c:v>1.78733944458851</c:v>
                      </c:pt>
                      <c:pt idx="311">
                        <c:v>1.7943570420338</c:v>
                      </c:pt>
                      <c:pt idx="312">
                        <c:v>1.8013746394790899</c:v>
                      </c:pt>
                      <c:pt idx="313">
                        <c:v>1.8083922369243799</c:v>
                      </c:pt>
                      <c:pt idx="314">
                        <c:v>1.8154098343696701</c:v>
                      </c:pt>
                      <c:pt idx="315">
                        <c:v>1.82242743181496</c:v>
                      </c:pt>
                      <c:pt idx="316">
                        <c:v>1.82944502926025</c:v>
                      </c:pt>
                      <c:pt idx="317">
                        <c:v>1.8364626267055399</c:v>
                      </c:pt>
                      <c:pt idx="318">
                        <c:v>1.8434802241508299</c:v>
                      </c:pt>
                      <c:pt idx="319">
                        <c:v>1.8504978215961201</c:v>
                      </c:pt>
                      <c:pt idx="320">
                        <c:v>1.85751541904141</c:v>
                      </c:pt>
                      <c:pt idx="321">
                        <c:v>1.8645330164867</c:v>
                      </c:pt>
                      <c:pt idx="322">
                        <c:v>1.87155061393199</c:v>
                      </c:pt>
                      <c:pt idx="323">
                        <c:v>1.8785682113772799</c:v>
                      </c:pt>
                      <c:pt idx="324">
                        <c:v>1.8855858088225701</c:v>
                      </c:pt>
                      <c:pt idx="325">
                        <c:v>1.8926034062678601</c:v>
                      </c:pt>
                      <c:pt idx="326">
                        <c:v>1.89962100371315</c:v>
                      </c:pt>
                      <c:pt idx="327">
                        <c:v>1.90663860115844</c:v>
                      </c:pt>
                      <c:pt idx="328">
                        <c:v>1.9136561986037299</c:v>
                      </c:pt>
                      <c:pt idx="329">
                        <c:v>1.9206737960490201</c:v>
                      </c:pt>
                      <c:pt idx="330">
                        <c:v>1.9276913934943101</c:v>
                      </c:pt>
                      <c:pt idx="331">
                        <c:v>1.9347089909396</c:v>
                      </c:pt>
                      <c:pt idx="332">
                        <c:v>1.94172658838489</c:v>
                      </c:pt>
                      <c:pt idx="333">
                        <c:v>1.9487441858301799</c:v>
                      </c:pt>
                      <c:pt idx="334">
                        <c:v>1.9557617832754699</c:v>
                      </c:pt>
                      <c:pt idx="335">
                        <c:v>1.9627793807207601</c:v>
                      </c:pt>
                      <c:pt idx="336">
                        <c:v>1.96979697816605</c:v>
                      </c:pt>
                      <c:pt idx="337">
                        <c:v>1.97681457561134</c:v>
                      </c:pt>
                      <c:pt idx="338">
                        <c:v>1.98383217305662</c:v>
                      </c:pt>
                      <c:pt idx="339">
                        <c:v>1.9908497705019099</c:v>
                      </c:pt>
                      <c:pt idx="340">
                        <c:v>1.9978673679472001</c:v>
                      </c:pt>
                      <c:pt idx="341">
                        <c:v>2.0048849653924901</c:v>
                      </c:pt>
                      <c:pt idx="342">
                        <c:v>2.01190256283778</c:v>
                      </c:pt>
                      <c:pt idx="343">
                        <c:v>2.01892016028307</c:v>
                      </c:pt>
                      <c:pt idx="344">
                        <c:v>2.0259377577283599</c:v>
                      </c:pt>
                      <c:pt idx="345">
                        <c:v>2.0329553551736499</c:v>
                      </c:pt>
                      <c:pt idx="346">
                        <c:v>2.0399729526189398</c:v>
                      </c:pt>
                      <c:pt idx="347">
                        <c:v>2.0469905500642298</c:v>
                      </c:pt>
                      <c:pt idx="348">
                        <c:v>2.0540081475095202</c:v>
                      </c:pt>
                      <c:pt idx="349">
                        <c:v>2.0610257449548102</c:v>
                      </c:pt>
                      <c:pt idx="350">
                        <c:v>2.0680433424001001</c:v>
                      </c:pt>
                      <c:pt idx="351">
                        <c:v>2.0750609398453901</c:v>
                      </c:pt>
                      <c:pt idx="352">
                        <c:v>2.08207853729068</c:v>
                      </c:pt>
                      <c:pt idx="353">
                        <c:v>2.08909613473597</c:v>
                      </c:pt>
                      <c:pt idx="354">
                        <c:v>2.09611373218126</c:v>
                      </c:pt>
                      <c:pt idx="355">
                        <c:v>2.1031313296265499</c:v>
                      </c:pt>
                      <c:pt idx="356">
                        <c:v>2.1101489270718399</c:v>
                      </c:pt>
                      <c:pt idx="357">
                        <c:v>2.1171665245171298</c:v>
                      </c:pt>
                      <c:pt idx="358">
                        <c:v>2.1241841219624198</c:v>
                      </c:pt>
                      <c:pt idx="359">
                        <c:v>2.1312017194077102</c:v>
                      </c:pt>
                      <c:pt idx="360">
                        <c:v>2.1382193168530002</c:v>
                      </c:pt>
                      <c:pt idx="361">
                        <c:v>2.1452369142982901</c:v>
                      </c:pt>
                      <c:pt idx="362">
                        <c:v>2.1522545117435801</c:v>
                      </c:pt>
                      <c:pt idx="363">
                        <c:v>2.15927210918887</c:v>
                      </c:pt>
                      <c:pt idx="364">
                        <c:v>2.16628970663416</c:v>
                      </c:pt>
                      <c:pt idx="365">
                        <c:v>2.1733073040794499</c:v>
                      </c:pt>
                      <c:pt idx="366">
                        <c:v>2.1803249015247399</c:v>
                      </c:pt>
                      <c:pt idx="367">
                        <c:v>2.1873424989700299</c:v>
                      </c:pt>
                      <c:pt idx="368">
                        <c:v>2.1943600964153198</c:v>
                      </c:pt>
                      <c:pt idx="369">
                        <c:v>2.2013776938606102</c:v>
                      </c:pt>
                      <c:pt idx="370">
                        <c:v>2.2083952913059002</c:v>
                      </c:pt>
                      <c:pt idx="371">
                        <c:v>2.2154128887511901</c:v>
                      </c:pt>
                      <c:pt idx="372">
                        <c:v>2.2224304861964801</c:v>
                      </c:pt>
                      <c:pt idx="373">
                        <c:v>2.2294480836417701</c:v>
                      </c:pt>
                      <c:pt idx="374">
                        <c:v>2.23646568108706</c:v>
                      </c:pt>
                      <c:pt idx="375">
                        <c:v>2.24348327853235</c:v>
                      </c:pt>
                      <c:pt idx="376">
                        <c:v>2.2505008759776399</c:v>
                      </c:pt>
                      <c:pt idx="377">
                        <c:v>2.2575184734229299</c:v>
                      </c:pt>
                      <c:pt idx="378">
                        <c:v>2.2645360708682198</c:v>
                      </c:pt>
                      <c:pt idx="379">
                        <c:v>2.2715536683135</c:v>
                      </c:pt>
                      <c:pt idx="380">
                        <c:v>2.27857126575879</c:v>
                      </c:pt>
                      <c:pt idx="381">
                        <c:v>2.2855888632040799</c:v>
                      </c:pt>
                      <c:pt idx="382">
                        <c:v>2.2926064606493699</c:v>
                      </c:pt>
                      <c:pt idx="383">
                        <c:v>2.2996240580946599</c:v>
                      </c:pt>
                      <c:pt idx="384">
                        <c:v>2.3066416555399498</c:v>
                      </c:pt>
                      <c:pt idx="385">
                        <c:v>2.3136592529852398</c:v>
                      </c:pt>
                      <c:pt idx="386">
                        <c:v>2.3206768504305302</c:v>
                      </c:pt>
                      <c:pt idx="387">
                        <c:v>2.3276944478758201</c:v>
                      </c:pt>
                      <c:pt idx="388">
                        <c:v>2.3347120453211101</c:v>
                      </c:pt>
                      <c:pt idx="389">
                        <c:v>2.3417296427664001</c:v>
                      </c:pt>
                      <c:pt idx="390">
                        <c:v>2.34874724021169</c:v>
                      </c:pt>
                      <c:pt idx="391">
                        <c:v>2.35576483765698</c:v>
                      </c:pt>
                      <c:pt idx="392">
                        <c:v>2.3627824351022699</c:v>
                      </c:pt>
                      <c:pt idx="393">
                        <c:v>2.3698000325475599</c:v>
                      </c:pt>
                      <c:pt idx="394">
                        <c:v>2.3768176299928498</c:v>
                      </c:pt>
                      <c:pt idx="395">
                        <c:v>2.3838352274381398</c:v>
                      </c:pt>
                      <c:pt idx="396">
                        <c:v>2.3908528248834302</c:v>
                      </c:pt>
                      <c:pt idx="397">
                        <c:v>2.3978704223287202</c:v>
                      </c:pt>
                      <c:pt idx="398">
                        <c:v>2.4048880197740101</c:v>
                      </c:pt>
                      <c:pt idx="399">
                        <c:v>2.4119056172193001</c:v>
                      </c:pt>
                      <c:pt idx="400">
                        <c:v>2.41892321466459</c:v>
                      </c:pt>
                      <c:pt idx="401">
                        <c:v>2.42594081210988</c:v>
                      </c:pt>
                      <c:pt idx="402">
                        <c:v>2.43295840955517</c:v>
                      </c:pt>
                      <c:pt idx="403">
                        <c:v>2.4399760070004599</c:v>
                      </c:pt>
                      <c:pt idx="404">
                        <c:v>2.4469936044457499</c:v>
                      </c:pt>
                      <c:pt idx="405">
                        <c:v>2.4540112018910398</c:v>
                      </c:pt>
                      <c:pt idx="406">
                        <c:v>2.4610287993363298</c:v>
                      </c:pt>
                      <c:pt idx="407">
                        <c:v>2.4680463967816202</c:v>
                      </c:pt>
                      <c:pt idx="408">
                        <c:v>2.4750639942269101</c:v>
                      </c:pt>
                      <c:pt idx="409">
                        <c:v>2.4820815916722001</c:v>
                      </c:pt>
                      <c:pt idx="410">
                        <c:v>2.4890991891174901</c:v>
                      </c:pt>
                      <c:pt idx="411">
                        <c:v>2.49611678656278</c:v>
                      </c:pt>
                      <c:pt idx="412">
                        <c:v>2.50313438400807</c:v>
                      </c:pt>
                      <c:pt idx="413">
                        <c:v>2.5101519814533599</c:v>
                      </c:pt>
                      <c:pt idx="414">
                        <c:v>2.5171695788986499</c:v>
                      </c:pt>
                      <c:pt idx="415">
                        <c:v>2.5241871763439399</c:v>
                      </c:pt>
                      <c:pt idx="416">
                        <c:v>2.5312047737892298</c:v>
                      </c:pt>
                      <c:pt idx="417">
                        <c:v>2.5382223712345202</c:v>
                      </c:pt>
                      <c:pt idx="418">
                        <c:v>2.5452399686798102</c:v>
                      </c:pt>
                      <c:pt idx="419">
                        <c:v>2.5522575661250899</c:v>
                      </c:pt>
                      <c:pt idx="420">
                        <c:v>2.5592751635703799</c:v>
                      </c:pt>
                      <c:pt idx="421">
                        <c:v>2.5662927610156698</c:v>
                      </c:pt>
                      <c:pt idx="422">
                        <c:v>2.5733103584609598</c:v>
                      </c:pt>
                      <c:pt idx="423">
                        <c:v>2.5803279559062502</c:v>
                      </c:pt>
                      <c:pt idx="424">
                        <c:v>2.5873455533515402</c:v>
                      </c:pt>
                      <c:pt idx="425">
                        <c:v>2.5943631507968301</c:v>
                      </c:pt>
                      <c:pt idx="426">
                        <c:v>2.6013807482421201</c:v>
                      </c:pt>
                      <c:pt idx="427">
                        <c:v>2.60839834568741</c:v>
                      </c:pt>
                      <c:pt idx="428">
                        <c:v>2.6154159431327</c:v>
                      </c:pt>
                      <c:pt idx="429">
                        <c:v>2.6224335405779899</c:v>
                      </c:pt>
                      <c:pt idx="430">
                        <c:v>2.6294511380232799</c:v>
                      </c:pt>
                      <c:pt idx="431">
                        <c:v>2.6364687354685699</c:v>
                      </c:pt>
                      <c:pt idx="432">
                        <c:v>2.6434863329138598</c:v>
                      </c:pt>
                      <c:pt idx="433">
                        <c:v>2.6505039303591502</c:v>
                      </c:pt>
                      <c:pt idx="434">
                        <c:v>2.6575215278044402</c:v>
                      </c:pt>
                      <c:pt idx="435">
                        <c:v>2.6645391252497301</c:v>
                      </c:pt>
                      <c:pt idx="436">
                        <c:v>2.6715567226950201</c:v>
                      </c:pt>
                      <c:pt idx="437">
                        <c:v>2.67857432014031</c:v>
                      </c:pt>
                      <c:pt idx="438">
                        <c:v>2.6855919175856</c:v>
                      </c:pt>
                      <c:pt idx="439">
                        <c:v>2.69260951503089</c:v>
                      </c:pt>
                      <c:pt idx="440">
                        <c:v>2.6996271124761799</c:v>
                      </c:pt>
                      <c:pt idx="441">
                        <c:v>2.7066447099214699</c:v>
                      </c:pt>
                      <c:pt idx="442">
                        <c:v>2.7136623073667598</c:v>
                      </c:pt>
                      <c:pt idx="443">
                        <c:v>2.7206799048120498</c:v>
                      </c:pt>
                      <c:pt idx="444">
                        <c:v>2.7276975022573402</c:v>
                      </c:pt>
                      <c:pt idx="445">
                        <c:v>2.7347150997026302</c:v>
                      </c:pt>
                      <c:pt idx="446">
                        <c:v>2.7417326971479201</c:v>
                      </c:pt>
                      <c:pt idx="447">
                        <c:v>2.7487502945932101</c:v>
                      </c:pt>
                      <c:pt idx="448">
                        <c:v>2.7557678920385</c:v>
                      </c:pt>
                      <c:pt idx="449">
                        <c:v>2.76278548948379</c:v>
                      </c:pt>
                      <c:pt idx="450">
                        <c:v>2.7698030869290799</c:v>
                      </c:pt>
                      <c:pt idx="451">
                        <c:v>2.7768206843743699</c:v>
                      </c:pt>
                      <c:pt idx="452">
                        <c:v>2.7838382818196599</c:v>
                      </c:pt>
                      <c:pt idx="453">
                        <c:v>2.7908558792649498</c:v>
                      </c:pt>
                      <c:pt idx="454">
                        <c:v>2.7978734767102398</c:v>
                      </c:pt>
                      <c:pt idx="455">
                        <c:v>2.8048910741555302</c:v>
                      </c:pt>
                      <c:pt idx="456">
                        <c:v>2.8119086716008201</c:v>
                      </c:pt>
                      <c:pt idx="457">
                        <c:v>2.8189262690461101</c:v>
                      </c:pt>
                      <c:pt idx="458">
                        <c:v>2.8259438664914001</c:v>
                      </c:pt>
                      <c:pt idx="459">
                        <c:v>2.8329614639366798</c:v>
                      </c:pt>
                      <c:pt idx="460">
                        <c:v>2.8399790613819702</c:v>
                      </c:pt>
                      <c:pt idx="461">
                        <c:v>2.8469966588272602</c:v>
                      </c:pt>
                      <c:pt idx="462">
                        <c:v>2.8540142562725501</c:v>
                      </c:pt>
                      <c:pt idx="463">
                        <c:v>2.8610318537178401</c:v>
                      </c:pt>
                      <c:pt idx="464">
                        <c:v>2.86804945116313</c:v>
                      </c:pt>
                      <c:pt idx="465">
                        <c:v>2.87506704860842</c:v>
                      </c:pt>
                      <c:pt idx="466">
                        <c:v>2.88208464605371</c:v>
                      </c:pt>
                      <c:pt idx="467">
                        <c:v>2.8891022434989999</c:v>
                      </c:pt>
                      <c:pt idx="468">
                        <c:v>2.8961198409442899</c:v>
                      </c:pt>
                      <c:pt idx="469">
                        <c:v>2.9031374383895798</c:v>
                      </c:pt>
                      <c:pt idx="470">
                        <c:v>2.9101550358348698</c:v>
                      </c:pt>
                      <c:pt idx="471">
                        <c:v>2.9171726332801602</c:v>
                      </c:pt>
                      <c:pt idx="472">
                        <c:v>2.9241902307254501</c:v>
                      </c:pt>
                      <c:pt idx="473">
                        <c:v>2.9312078281707401</c:v>
                      </c:pt>
                      <c:pt idx="474">
                        <c:v>2.9382254256160301</c:v>
                      </c:pt>
                      <c:pt idx="475">
                        <c:v>2.94524302306132</c:v>
                      </c:pt>
                      <c:pt idx="476">
                        <c:v>2.95226062050661</c:v>
                      </c:pt>
                      <c:pt idx="477">
                        <c:v>2.9592782179518999</c:v>
                      </c:pt>
                      <c:pt idx="478">
                        <c:v>2.9662958153971899</c:v>
                      </c:pt>
                      <c:pt idx="479">
                        <c:v>2.9733134128424799</c:v>
                      </c:pt>
                      <c:pt idx="480">
                        <c:v>2.9803310102877698</c:v>
                      </c:pt>
                      <c:pt idx="481">
                        <c:v>2.9873486077330602</c:v>
                      </c:pt>
                      <c:pt idx="482">
                        <c:v>2.9943662051783502</c:v>
                      </c:pt>
                      <c:pt idx="483">
                        <c:v>3.0013838026236401</c:v>
                      </c:pt>
                      <c:pt idx="484">
                        <c:v>3.0084014000689301</c:v>
                      </c:pt>
                      <c:pt idx="485">
                        <c:v>3.01541899751422</c:v>
                      </c:pt>
                      <c:pt idx="486">
                        <c:v>3.02243659495951</c:v>
                      </c:pt>
                      <c:pt idx="487">
                        <c:v>3.0294541924048</c:v>
                      </c:pt>
                      <c:pt idx="488">
                        <c:v>3.0364717898500899</c:v>
                      </c:pt>
                      <c:pt idx="489">
                        <c:v>3.0434893872953799</c:v>
                      </c:pt>
                      <c:pt idx="490">
                        <c:v>3.0505069847406698</c:v>
                      </c:pt>
                      <c:pt idx="491">
                        <c:v>3.0575245821859598</c:v>
                      </c:pt>
                      <c:pt idx="492">
                        <c:v>3.0645421796312502</c:v>
                      </c:pt>
                      <c:pt idx="493">
                        <c:v>3.0715597770765402</c:v>
                      </c:pt>
                      <c:pt idx="494">
                        <c:v>3.0785773745218301</c:v>
                      </c:pt>
                      <c:pt idx="495">
                        <c:v>3.0855949719671201</c:v>
                      </c:pt>
                      <c:pt idx="496">
                        <c:v>3.09261256941241</c:v>
                      </c:pt>
                      <c:pt idx="497">
                        <c:v>3.0996301668577</c:v>
                      </c:pt>
                      <c:pt idx="498">
                        <c:v>3.1066477643029899</c:v>
                      </c:pt>
                      <c:pt idx="499">
                        <c:v>3.1136653617482799</c:v>
                      </c:pt>
                      <c:pt idx="500">
                        <c:v>3.1206829591935601</c:v>
                      </c:pt>
                      <c:pt idx="501">
                        <c:v>3.1277005566388598</c:v>
                      </c:pt>
                      <c:pt idx="502">
                        <c:v>3.13471815408414</c:v>
                      </c:pt>
                      <c:pt idx="503">
                        <c:v>3.14173575152943</c:v>
                      </c:pt>
                      <c:pt idx="504">
                        <c:v>3.1487533489747199</c:v>
                      </c:pt>
                      <c:pt idx="505">
                        <c:v>3.1557709464200099</c:v>
                      </c:pt>
                      <c:pt idx="506">
                        <c:v>3.1627885438652998</c:v>
                      </c:pt>
                      <c:pt idx="507">
                        <c:v>3.1698061413105898</c:v>
                      </c:pt>
                      <c:pt idx="508">
                        <c:v>3.1768237387558802</c:v>
                      </c:pt>
                      <c:pt idx="509">
                        <c:v>3.1838413362011702</c:v>
                      </c:pt>
                      <c:pt idx="510">
                        <c:v>3.1908589336464601</c:v>
                      </c:pt>
                      <c:pt idx="511">
                        <c:v>3.1978765310917501</c:v>
                      </c:pt>
                      <c:pt idx="512">
                        <c:v>3.20489412853704</c:v>
                      </c:pt>
                      <c:pt idx="513">
                        <c:v>3.21191172598233</c:v>
                      </c:pt>
                      <c:pt idx="514">
                        <c:v>3.2189293234276199</c:v>
                      </c:pt>
                      <c:pt idx="515">
                        <c:v>3.2259469208729099</c:v>
                      </c:pt>
                      <c:pt idx="516">
                        <c:v>3.2329645183181999</c:v>
                      </c:pt>
                      <c:pt idx="517">
                        <c:v>3.2399821157634898</c:v>
                      </c:pt>
                      <c:pt idx="518">
                        <c:v>3.2469997132087798</c:v>
                      </c:pt>
                      <c:pt idx="519">
                        <c:v>3.2540173106540702</c:v>
                      </c:pt>
                      <c:pt idx="520">
                        <c:v>3.2610349080993601</c:v>
                      </c:pt>
                      <c:pt idx="521">
                        <c:v>3.2680525055446501</c:v>
                      </c:pt>
                      <c:pt idx="522">
                        <c:v>3.2750701029899401</c:v>
                      </c:pt>
                      <c:pt idx="523">
                        <c:v>3.28208770043523</c:v>
                      </c:pt>
                      <c:pt idx="524">
                        <c:v>3.28910529788052</c:v>
                      </c:pt>
                      <c:pt idx="525">
                        <c:v>3.2961228953258099</c:v>
                      </c:pt>
                      <c:pt idx="526">
                        <c:v>3.3031404927710999</c:v>
                      </c:pt>
                      <c:pt idx="527">
                        <c:v>3.3101580902163898</c:v>
                      </c:pt>
                      <c:pt idx="528">
                        <c:v>3.3171756876616798</c:v>
                      </c:pt>
                      <c:pt idx="529">
                        <c:v>3.3241932851069702</c:v>
                      </c:pt>
                      <c:pt idx="530">
                        <c:v>3.3312108825522602</c:v>
                      </c:pt>
                      <c:pt idx="531">
                        <c:v>3.3382284799975501</c:v>
                      </c:pt>
                      <c:pt idx="532">
                        <c:v>3.3452460774428401</c:v>
                      </c:pt>
                      <c:pt idx="533">
                        <c:v>3.35226367488813</c:v>
                      </c:pt>
                      <c:pt idx="534">
                        <c:v>3.35928127233342</c:v>
                      </c:pt>
                      <c:pt idx="535">
                        <c:v>3.36629886977871</c:v>
                      </c:pt>
                      <c:pt idx="536">
                        <c:v>3.3733164672239999</c:v>
                      </c:pt>
                      <c:pt idx="537">
                        <c:v>3.3803340646692899</c:v>
                      </c:pt>
                      <c:pt idx="538">
                        <c:v>3.3873516621145798</c:v>
                      </c:pt>
                      <c:pt idx="539">
                        <c:v>3.39436925955986</c:v>
                      </c:pt>
                      <c:pt idx="540">
                        <c:v>3.4013868570051602</c:v>
                      </c:pt>
                      <c:pt idx="541">
                        <c:v>3.4084044544504399</c:v>
                      </c:pt>
                      <c:pt idx="542">
                        <c:v>3.4154220518957401</c:v>
                      </c:pt>
                      <c:pt idx="543">
                        <c:v>3.4224396493410199</c:v>
                      </c:pt>
                      <c:pt idx="544">
                        <c:v>3.4294572467863098</c:v>
                      </c:pt>
                      <c:pt idx="545">
                        <c:v>3.4364748442316002</c:v>
                      </c:pt>
                      <c:pt idx="546">
                        <c:v>3.4434924416768902</c:v>
                      </c:pt>
                      <c:pt idx="547">
                        <c:v>3.4505100391221801</c:v>
                      </c:pt>
                      <c:pt idx="548">
                        <c:v>3.4575276365674701</c:v>
                      </c:pt>
                      <c:pt idx="549">
                        <c:v>3.46454523401276</c:v>
                      </c:pt>
                      <c:pt idx="550">
                        <c:v>3.47156283145805</c:v>
                      </c:pt>
                      <c:pt idx="551">
                        <c:v>3.47858042890334</c:v>
                      </c:pt>
                      <c:pt idx="552">
                        <c:v>3.4855980263486299</c:v>
                      </c:pt>
                      <c:pt idx="553">
                        <c:v>3.4926156237939199</c:v>
                      </c:pt>
                      <c:pt idx="554">
                        <c:v>3.4996332212392098</c:v>
                      </c:pt>
                      <c:pt idx="555">
                        <c:v>3.5066508186844998</c:v>
                      </c:pt>
                      <c:pt idx="556">
                        <c:v>3.5136684161297902</c:v>
                      </c:pt>
                      <c:pt idx="557">
                        <c:v>3.5206860135750802</c:v>
                      </c:pt>
                      <c:pt idx="558">
                        <c:v>3.5277036110203701</c:v>
                      </c:pt>
                      <c:pt idx="559">
                        <c:v>3.5347212084656601</c:v>
                      </c:pt>
                      <c:pt idx="560">
                        <c:v>3.54173880591095</c:v>
                      </c:pt>
                      <c:pt idx="561">
                        <c:v>3.54875640335624</c:v>
                      </c:pt>
                      <c:pt idx="562">
                        <c:v>3.5557740008015299</c:v>
                      </c:pt>
                      <c:pt idx="563">
                        <c:v>3.5627915982468199</c:v>
                      </c:pt>
                      <c:pt idx="564">
                        <c:v>3.5698091956921099</c:v>
                      </c:pt>
                      <c:pt idx="565">
                        <c:v>3.5768267931373998</c:v>
                      </c:pt>
                      <c:pt idx="566">
                        <c:v>3.5838443905826902</c:v>
                      </c:pt>
                      <c:pt idx="567">
                        <c:v>3.5908619880279802</c:v>
                      </c:pt>
                      <c:pt idx="568">
                        <c:v>3.5978795854732701</c:v>
                      </c:pt>
                      <c:pt idx="569">
                        <c:v>3.6048971829185601</c:v>
                      </c:pt>
                      <c:pt idx="570">
                        <c:v>3.6119147803638501</c:v>
                      </c:pt>
                      <c:pt idx="571">
                        <c:v>3.61893237780914</c:v>
                      </c:pt>
                      <c:pt idx="572">
                        <c:v>3.62594997525443</c:v>
                      </c:pt>
                      <c:pt idx="573">
                        <c:v>3.6329675726997199</c:v>
                      </c:pt>
                      <c:pt idx="574">
                        <c:v>3.6399851701450099</c:v>
                      </c:pt>
                      <c:pt idx="575">
                        <c:v>3.6470027675902998</c:v>
                      </c:pt>
                      <c:pt idx="576">
                        <c:v>3.6540203650355898</c:v>
                      </c:pt>
                      <c:pt idx="577">
                        <c:v>3.6610379624808802</c:v>
                      </c:pt>
                      <c:pt idx="578">
                        <c:v>3.6680555599261702</c:v>
                      </c:pt>
                      <c:pt idx="579">
                        <c:v>3.6750731573714601</c:v>
                      </c:pt>
                      <c:pt idx="580">
                        <c:v>3.6820907548167399</c:v>
                      </c:pt>
                      <c:pt idx="581">
                        <c:v>3.68910835226204</c:v>
                      </c:pt>
                      <c:pt idx="582">
                        <c:v>3.6961259497073198</c:v>
                      </c:pt>
                      <c:pt idx="583">
                        <c:v>3.7031435471526102</c:v>
                      </c:pt>
                      <c:pt idx="584">
                        <c:v>3.7101611445979001</c:v>
                      </c:pt>
                      <c:pt idx="585">
                        <c:v>3.7171787420431901</c:v>
                      </c:pt>
                      <c:pt idx="586">
                        <c:v>3.7241963394884801</c:v>
                      </c:pt>
                      <c:pt idx="587">
                        <c:v>3.73121393693377</c:v>
                      </c:pt>
                      <c:pt idx="588">
                        <c:v>3.73823153437906</c:v>
                      </c:pt>
                      <c:pt idx="589">
                        <c:v>3.7452491318243499</c:v>
                      </c:pt>
                      <c:pt idx="590">
                        <c:v>3.7522667292696399</c:v>
                      </c:pt>
                      <c:pt idx="591">
                        <c:v>3.7592843267149298</c:v>
                      </c:pt>
                      <c:pt idx="592">
                        <c:v>3.7663019241602198</c:v>
                      </c:pt>
                      <c:pt idx="593">
                        <c:v>3.7733195216055102</c:v>
                      </c:pt>
                      <c:pt idx="594">
                        <c:v>3.7803371190508002</c:v>
                      </c:pt>
                      <c:pt idx="595">
                        <c:v>3.7873547164960901</c:v>
                      </c:pt>
                      <c:pt idx="596">
                        <c:v>3.7943723139413801</c:v>
                      </c:pt>
                      <c:pt idx="597">
                        <c:v>3.80138991138667</c:v>
                      </c:pt>
                      <c:pt idx="598">
                        <c:v>3.80840750883196</c:v>
                      </c:pt>
                      <c:pt idx="599">
                        <c:v>3.81542510627725</c:v>
                      </c:pt>
                      <c:pt idx="600">
                        <c:v>3.8224427037225399</c:v>
                      </c:pt>
                      <c:pt idx="601">
                        <c:v>3.8294603011678299</c:v>
                      </c:pt>
                      <c:pt idx="602">
                        <c:v>3.8364778986131198</c:v>
                      </c:pt>
                      <c:pt idx="603">
                        <c:v>3.8434954960584098</c:v>
                      </c:pt>
                      <c:pt idx="604">
                        <c:v>3.8505130935037002</c:v>
                      </c:pt>
                      <c:pt idx="605">
                        <c:v>3.8575306909489901</c:v>
                      </c:pt>
                      <c:pt idx="606">
                        <c:v>3.8645482883942801</c:v>
                      </c:pt>
                      <c:pt idx="607">
                        <c:v>3.8715658858395701</c:v>
                      </c:pt>
                      <c:pt idx="608">
                        <c:v>3.87858348328486</c:v>
                      </c:pt>
                      <c:pt idx="609">
                        <c:v>3.88560108073015</c:v>
                      </c:pt>
                      <c:pt idx="610">
                        <c:v>3.8926186781754399</c:v>
                      </c:pt>
                      <c:pt idx="611">
                        <c:v>3.8996362756207299</c:v>
                      </c:pt>
                      <c:pt idx="612">
                        <c:v>3.9066538730660199</c:v>
                      </c:pt>
                      <c:pt idx="613">
                        <c:v>3.9136714705113098</c:v>
                      </c:pt>
                      <c:pt idx="614">
                        <c:v>3.9206890679566002</c:v>
                      </c:pt>
                      <c:pt idx="615">
                        <c:v>3.9277066654018902</c:v>
                      </c:pt>
                      <c:pt idx="616">
                        <c:v>3.9347242628471801</c:v>
                      </c:pt>
                      <c:pt idx="617">
                        <c:v>3.9417418602924701</c:v>
                      </c:pt>
                      <c:pt idx="618">
                        <c:v>3.94875945773776</c:v>
                      </c:pt>
                      <c:pt idx="619">
                        <c:v>3.95577705518305</c:v>
                      </c:pt>
                      <c:pt idx="620">
                        <c:v>3.96279465262834</c:v>
                      </c:pt>
                      <c:pt idx="621">
                        <c:v>3.9698122500736202</c:v>
                      </c:pt>
                      <c:pt idx="622">
                        <c:v>3.9768298475189199</c:v>
                      </c:pt>
                      <c:pt idx="623">
                        <c:v>3.9838474449642001</c:v>
                      </c:pt>
                      <c:pt idx="624">
                        <c:v>3.99086504240949</c:v>
                      </c:pt>
                      <c:pt idx="625">
                        <c:v>3.99788263985478</c:v>
                      </c:pt>
                      <c:pt idx="626">
                        <c:v>4.0049002373000704</c:v>
                      </c:pt>
                      <c:pt idx="627">
                        <c:v>4.0119178347453603</c:v>
                      </c:pt>
                      <c:pt idx="628">
                        <c:v>4.0189354321906503</c:v>
                      </c:pt>
                      <c:pt idx="629">
                        <c:v>4.0259530296359403</c:v>
                      </c:pt>
                      <c:pt idx="630">
                        <c:v>4.0329706270812302</c:v>
                      </c:pt>
                      <c:pt idx="631">
                        <c:v>4.0399882245265202</c:v>
                      </c:pt>
                      <c:pt idx="632">
                        <c:v>4.0470058219718101</c:v>
                      </c:pt>
                      <c:pt idx="633">
                        <c:v>4.0540234194171001</c:v>
                      </c:pt>
                      <c:pt idx="634">
                        <c:v>4.0610410168623901</c:v>
                      </c:pt>
                      <c:pt idx="635">
                        <c:v>4.06805861430768</c:v>
                      </c:pt>
                      <c:pt idx="636">
                        <c:v>4.07507621175297</c:v>
                      </c:pt>
                      <c:pt idx="637">
                        <c:v>4.0820938091982599</c:v>
                      </c:pt>
                      <c:pt idx="638">
                        <c:v>4.0891114066435499</c:v>
                      </c:pt>
                      <c:pt idx="639">
                        <c:v>4.0961290040888398</c:v>
                      </c:pt>
                      <c:pt idx="640">
                        <c:v>4.1031466015341298</c:v>
                      </c:pt>
                      <c:pt idx="641">
                        <c:v>4.1101641989794198</c:v>
                      </c:pt>
                      <c:pt idx="642">
                        <c:v>4.1171817964247097</c:v>
                      </c:pt>
                      <c:pt idx="643">
                        <c:v>4.1241993938699997</c:v>
                      </c:pt>
                      <c:pt idx="644">
                        <c:v>4.1312169913152896</c:v>
                      </c:pt>
                      <c:pt idx="645">
                        <c:v>4.1382345887605796</c:v>
                      </c:pt>
                      <c:pt idx="646">
                        <c:v>4.1452521862058704</c:v>
                      </c:pt>
                      <c:pt idx="647">
                        <c:v>4.1522697836511604</c:v>
                      </c:pt>
                      <c:pt idx="648">
                        <c:v>4.1592873810964504</c:v>
                      </c:pt>
                      <c:pt idx="649">
                        <c:v>4.1663049785417403</c:v>
                      </c:pt>
                      <c:pt idx="650">
                        <c:v>4.1733225759870303</c:v>
                      </c:pt>
                      <c:pt idx="651">
                        <c:v>4.1803401734323202</c:v>
                      </c:pt>
                      <c:pt idx="652">
                        <c:v>4.1873577708776102</c:v>
                      </c:pt>
                      <c:pt idx="653">
                        <c:v>4.1943753683229001</c:v>
                      </c:pt>
                      <c:pt idx="654">
                        <c:v>4.2013929657681901</c:v>
                      </c:pt>
                      <c:pt idx="655">
                        <c:v>4.2084105632134801</c:v>
                      </c:pt>
                      <c:pt idx="656">
                        <c:v>4.21542816065877</c:v>
                      </c:pt>
                      <c:pt idx="657">
                        <c:v>4.22244575810406</c:v>
                      </c:pt>
                      <c:pt idx="658">
                        <c:v>4.2294633555493499</c:v>
                      </c:pt>
                      <c:pt idx="659">
                        <c:v>4.2364809529946399</c:v>
                      </c:pt>
                      <c:pt idx="660">
                        <c:v>4.2434985504399299</c:v>
                      </c:pt>
                      <c:pt idx="661">
                        <c:v>4.2505161478852198</c:v>
                      </c:pt>
                      <c:pt idx="662">
                        <c:v>4.2575337453305</c:v>
                      </c:pt>
                      <c:pt idx="663">
                        <c:v>4.2645513427757997</c:v>
                      </c:pt>
                      <c:pt idx="664">
                        <c:v>4.2715689402210799</c:v>
                      </c:pt>
                      <c:pt idx="665">
                        <c:v>4.2785865376663699</c:v>
                      </c:pt>
                      <c:pt idx="666">
                        <c:v>4.2856041351116598</c:v>
                      </c:pt>
                      <c:pt idx="667">
                        <c:v>4.2926217325569498</c:v>
                      </c:pt>
                      <c:pt idx="668">
                        <c:v>4.2996393300022397</c:v>
                      </c:pt>
                      <c:pt idx="669">
                        <c:v>4.3066569274475297</c:v>
                      </c:pt>
                      <c:pt idx="670">
                        <c:v>4.3136745248928197</c:v>
                      </c:pt>
                      <c:pt idx="671">
                        <c:v>4.3206921223381096</c:v>
                      </c:pt>
                      <c:pt idx="672">
                        <c:v>4.3277097197833996</c:v>
                      </c:pt>
                      <c:pt idx="673">
                        <c:v>4.3347273172286904</c:v>
                      </c:pt>
                      <c:pt idx="674">
                        <c:v>4.3417449146739804</c:v>
                      </c:pt>
                      <c:pt idx="675">
                        <c:v>4.3487625121192703</c:v>
                      </c:pt>
                      <c:pt idx="676">
                        <c:v>4.3557801095645603</c:v>
                      </c:pt>
                      <c:pt idx="677">
                        <c:v>4.3627977070098503</c:v>
                      </c:pt>
                      <c:pt idx="678">
                        <c:v>4.3698153044551402</c:v>
                      </c:pt>
                      <c:pt idx="679">
                        <c:v>4.3768329019004302</c:v>
                      </c:pt>
                      <c:pt idx="680">
                        <c:v>4.3838504993457201</c:v>
                      </c:pt>
                      <c:pt idx="681">
                        <c:v>4.3908680967910101</c:v>
                      </c:pt>
                      <c:pt idx="682">
                        <c:v>4.3978856942363</c:v>
                      </c:pt>
                      <c:pt idx="683">
                        <c:v>4.40490329168159</c:v>
                      </c:pt>
                      <c:pt idx="684">
                        <c:v>4.41192088912688</c:v>
                      </c:pt>
                      <c:pt idx="685">
                        <c:v>4.4189384865721699</c:v>
                      </c:pt>
                      <c:pt idx="686">
                        <c:v>4.4259560840174599</c:v>
                      </c:pt>
                      <c:pt idx="687">
                        <c:v>4.4329736814627498</c:v>
                      </c:pt>
                      <c:pt idx="688">
                        <c:v>4.4399912789080398</c:v>
                      </c:pt>
                      <c:pt idx="689">
                        <c:v>4.4470088763533298</c:v>
                      </c:pt>
                      <c:pt idx="690">
                        <c:v>4.4540264737986197</c:v>
                      </c:pt>
                      <c:pt idx="691">
                        <c:v>4.4610440712439097</c:v>
                      </c:pt>
                      <c:pt idx="692">
                        <c:v>4.4680616686891996</c:v>
                      </c:pt>
                      <c:pt idx="693">
                        <c:v>4.4750792661344896</c:v>
                      </c:pt>
                      <c:pt idx="694">
                        <c:v>4.4820968635797804</c:v>
                      </c:pt>
                      <c:pt idx="695">
                        <c:v>4.4891144610250704</c:v>
                      </c:pt>
                      <c:pt idx="696">
                        <c:v>4.4961320584703603</c:v>
                      </c:pt>
                      <c:pt idx="697">
                        <c:v>4.5031496559156503</c:v>
                      </c:pt>
                      <c:pt idx="698">
                        <c:v>4.5101672533609403</c:v>
                      </c:pt>
                      <c:pt idx="699">
                        <c:v>4.5171848508062302</c:v>
                      </c:pt>
                      <c:pt idx="700">
                        <c:v>4.5242024482515202</c:v>
                      </c:pt>
                      <c:pt idx="701">
                        <c:v>4.5312200456968101</c:v>
                      </c:pt>
                      <c:pt idx="702">
                        <c:v>4.5382376431421001</c:v>
                      </c:pt>
                      <c:pt idx="703">
                        <c:v>4.5452552405873803</c:v>
                      </c:pt>
                      <c:pt idx="704">
                        <c:v>4.5522728380326702</c:v>
                      </c:pt>
                      <c:pt idx="705">
                        <c:v>4.5592904354779602</c:v>
                      </c:pt>
                      <c:pt idx="706">
                        <c:v>4.5663080329232502</c:v>
                      </c:pt>
                      <c:pt idx="707">
                        <c:v>4.5733256303685401</c:v>
                      </c:pt>
                      <c:pt idx="708">
                        <c:v>4.5803432278138301</c:v>
                      </c:pt>
                      <c:pt idx="709">
                        <c:v>4.58736082525912</c:v>
                      </c:pt>
                      <c:pt idx="710">
                        <c:v>4.59437842270441</c:v>
                      </c:pt>
                      <c:pt idx="711">
                        <c:v>4.6013960201497</c:v>
                      </c:pt>
                      <c:pt idx="712">
                        <c:v>4.6084136175949899</c:v>
                      </c:pt>
                      <c:pt idx="713">
                        <c:v>4.6154312150402799</c:v>
                      </c:pt>
                      <c:pt idx="714">
                        <c:v>4.6224488124855698</c:v>
                      </c:pt>
                      <c:pt idx="715">
                        <c:v>4.6294664099308598</c:v>
                      </c:pt>
                      <c:pt idx="716">
                        <c:v>4.6364840073761497</c:v>
                      </c:pt>
                      <c:pt idx="717">
                        <c:v>4.6435016048214397</c:v>
                      </c:pt>
                      <c:pt idx="718">
                        <c:v>4.6505192022667297</c:v>
                      </c:pt>
                      <c:pt idx="719">
                        <c:v>4.6575367997120196</c:v>
                      </c:pt>
                      <c:pt idx="720">
                        <c:v>4.6645543971573096</c:v>
                      </c:pt>
                      <c:pt idx="721">
                        <c:v>4.6715719946026004</c:v>
                      </c:pt>
                      <c:pt idx="722">
                        <c:v>4.6785895920478904</c:v>
                      </c:pt>
                      <c:pt idx="723">
                        <c:v>4.6856071894931803</c:v>
                      </c:pt>
                      <c:pt idx="724">
                        <c:v>4.6926247869384703</c:v>
                      </c:pt>
                      <c:pt idx="725">
                        <c:v>4.6996423843837603</c:v>
                      </c:pt>
                      <c:pt idx="726">
                        <c:v>4.7066599818290502</c:v>
                      </c:pt>
                      <c:pt idx="727">
                        <c:v>4.7136775792743402</c:v>
                      </c:pt>
                      <c:pt idx="728">
                        <c:v>4.7206951767196301</c:v>
                      </c:pt>
                      <c:pt idx="729">
                        <c:v>4.7277127741649201</c:v>
                      </c:pt>
                      <c:pt idx="730">
                        <c:v>4.73473037161021</c:v>
                      </c:pt>
                      <c:pt idx="731">
                        <c:v>4.7417479690555</c:v>
                      </c:pt>
                      <c:pt idx="732">
                        <c:v>4.74876556650079</c:v>
                      </c:pt>
                      <c:pt idx="733">
                        <c:v>4.7557831639460799</c:v>
                      </c:pt>
                      <c:pt idx="734">
                        <c:v>4.7628007613913699</c:v>
                      </c:pt>
                      <c:pt idx="735">
                        <c:v>4.7698183588366598</c:v>
                      </c:pt>
                      <c:pt idx="736">
                        <c:v>4.7768359562819498</c:v>
                      </c:pt>
                      <c:pt idx="737">
                        <c:v>4.7838535537272397</c:v>
                      </c:pt>
                      <c:pt idx="738">
                        <c:v>4.7908711511725297</c:v>
                      </c:pt>
                      <c:pt idx="739">
                        <c:v>4.7978887486178197</c:v>
                      </c:pt>
                      <c:pt idx="740">
                        <c:v>4.8049063460631096</c:v>
                      </c:pt>
                      <c:pt idx="741">
                        <c:v>4.8119239435083996</c:v>
                      </c:pt>
                      <c:pt idx="742">
                        <c:v>4.8189415409536904</c:v>
                      </c:pt>
                      <c:pt idx="743">
                        <c:v>4.8259591383989804</c:v>
                      </c:pt>
                      <c:pt idx="744">
                        <c:v>4.8329767358442597</c:v>
                      </c:pt>
                      <c:pt idx="745">
                        <c:v>4.8399943332895603</c:v>
                      </c:pt>
                      <c:pt idx="746">
                        <c:v>4.8470119307348396</c:v>
                      </c:pt>
                      <c:pt idx="747">
                        <c:v>4.8540295281801402</c:v>
                      </c:pt>
                      <c:pt idx="748">
                        <c:v>4.8610471256254204</c:v>
                      </c:pt>
                      <c:pt idx="749">
                        <c:v>4.8680647230707104</c:v>
                      </c:pt>
                      <c:pt idx="750">
                        <c:v>4.8750823205160003</c:v>
                      </c:pt>
                      <c:pt idx="751">
                        <c:v>4.8820999179612903</c:v>
                      </c:pt>
                      <c:pt idx="752">
                        <c:v>4.8891175154065802</c:v>
                      </c:pt>
                      <c:pt idx="753">
                        <c:v>4.8961351128518702</c:v>
                      </c:pt>
                      <c:pt idx="754">
                        <c:v>4.9031527102971602</c:v>
                      </c:pt>
                      <c:pt idx="755">
                        <c:v>4.9101703077424501</c:v>
                      </c:pt>
                      <c:pt idx="756">
                        <c:v>4.9171879051877401</c:v>
                      </c:pt>
                      <c:pt idx="757">
                        <c:v>4.92420550263303</c:v>
                      </c:pt>
                      <c:pt idx="758">
                        <c:v>4.93122310007832</c:v>
                      </c:pt>
                      <c:pt idx="759">
                        <c:v>4.9382406975236099</c:v>
                      </c:pt>
                      <c:pt idx="760">
                        <c:v>4.9452582949688999</c:v>
                      </c:pt>
                      <c:pt idx="761">
                        <c:v>4.9522758924141899</c:v>
                      </c:pt>
                      <c:pt idx="762">
                        <c:v>4.9592934898594798</c:v>
                      </c:pt>
                      <c:pt idx="763">
                        <c:v>4.9663110873047698</c:v>
                      </c:pt>
                      <c:pt idx="764">
                        <c:v>4.9733286847500597</c:v>
                      </c:pt>
                      <c:pt idx="765">
                        <c:v>4.9803462821953497</c:v>
                      </c:pt>
                      <c:pt idx="766">
                        <c:v>4.9873638796406397</c:v>
                      </c:pt>
                      <c:pt idx="767">
                        <c:v>4.9943814770859296</c:v>
                      </c:pt>
                      <c:pt idx="768">
                        <c:v>5.0013990745312196</c:v>
                      </c:pt>
                      <c:pt idx="769">
                        <c:v>5.0084166719765104</c:v>
                      </c:pt>
                      <c:pt idx="770">
                        <c:v>5.0154342694218004</c:v>
                      </c:pt>
                      <c:pt idx="771">
                        <c:v>5.0224518668670903</c:v>
                      </c:pt>
                      <c:pt idx="772">
                        <c:v>5.0294694643123803</c:v>
                      </c:pt>
                      <c:pt idx="773">
                        <c:v>5.0364870617576702</c:v>
                      </c:pt>
                      <c:pt idx="774">
                        <c:v>5.0435046592029602</c:v>
                      </c:pt>
                      <c:pt idx="775">
                        <c:v>5.0505222566482502</c:v>
                      </c:pt>
                      <c:pt idx="776">
                        <c:v>5.0575398540935401</c:v>
                      </c:pt>
                      <c:pt idx="777">
                        <c:v>5.0645574515388301</c:v>
                      </c:pt>
                      <c:pt idx="778">
                        <c:v>5.07157504898412</c:v>
                      </c:pt>
                      <c:pt idx="779">
                        <c:v>5.07859264642941</c:v>
                      </c:pt>
                      <c:pt idx="780">
                        <c:v>5.0856102438747</c:v>
                      </c:pt>
                      <c:pt idx="781">
                        <c:v>5.0926278413199899</c:v>
                      </c:pt>
                      <c:pt idx="782">
                        <c:v>5.0996454387652799</c:v>
                      </c:pt>
                      <c:pt idx="783">
                        <c:v>5.1066630362105698</c:v>
                      </c:pt>
                      <c:pt idx="784">
                        <c:v>5.1136806336558598</c:v>
                      </c:pt>
                      <c:pt idx="785">
                        <c:v>5.12069823110114</c:v>
                      </c:pt>
                      <c:pt idx="786">
                        <c:v>5.1277158285464397</c:v>
                      </c:pt>
                      <c:pt idx="787">
                        <c:v>5.1347334259917199</c:v>
                      </c:pt>
                      <c:pt idx="788">
                        <c:v>5.1417510234370098</c:v>
                      </c:pt>
                      <c:pt idx="789">
                        <c:v>5.1487686208822998</c:v>
                      </c:pt>
                      <c:pt idx="790">
                        <c:v>5.1557862183275898</c:v>
                      </c:pt>
                      <c:pt idx="791">
                        <c:v>5.1628038157728797</c:v>
                      </c:pt>
                      <c:pt idx="792">
                        <c:v>5.1698214132181697</c:v>
                      </c:pt>
                      <c:pt idx="793">
                        <c:v>5.1768390106634596</c:v>
                      </c:pt>
                      <c:pt idx="794">
                        <c:v>5.1838566081087496</c:v>
                      </c:pt>
                      <c:pt idx="795">
                        <c:v>5.1908742055540404</c:v>
                      </c:pt>
                      <c:pt idx="796">
                        <c:v>5.1978918029993304</c:v>
                      </c:pt>
                      <c:pt idx="797">
                        <c:v>5.2049094004446204</c:v>
                      </c:pt>
                      <c:pt idx="798">
                        <c:v>5.2119269978899103</c:v>
                      </c:pt>
                      <c:pt idx="799">
                        <c:v>5.2189445953352003</c:v>
                      </c:pt>
                      <c:pt idx="800">
                        <c:v>5.2259621927804902</c:v>
                      </c:pt>
                      <c:pt idx="801">
                        <c:v>5.2329797902257802</c:v>
                      </c:pt>
                      <c:pt idx="802">
                        <c:v>5.2399973876710702</c:v>
                      </c:pt>
                      <c:pt idx="803">
                        <c:v>5.2470149851163601</c:v>
                      </c:pt>
                      <c:pt idx="804">
                        <c:v>5.2540325825616501</c:v>
                      </c:pt>
                      <c:pt idx="805">
                        <c:v>5.26105018000694</c:v>
                      </c:pt>
                      <c:pt idx="806">
                        <c:v>5.26806777745223</c:v>
                      </c:pt>
                      <c:pt idx="807">
                        <c:v>5.2750853748975199</c:v>
                      </c:pt>
                      <c:pt idx="808">
                        <c:v>5.2821029723428099</c:v>
                      </c:pt>
                      <c:pt idx="809">
                        <c:v>5.2891205697880999</c:v>
                      </c:pt>
                      <c:pt idx="810">
                        <c:v>5.2961381672333898</c:v>
                      </c:pt>
                      <c:pt idx="811">
                        <c:v>5.3031557646786798</c:v>
                      </c:pt>
                      <c:pt idx="812">
                        <c:v>5.3101733621239697</c:v>
                      </c:pt>
                      <c:pt idx="813">
                        <c:v>5.3171909595692597</c:v>
                      </c:pt>
                      <c:pt idx="814">
                        <c:v>5.3242085570145496</c:v>
                      </c:pt>
                      <c:pt idx="815">
                        <c:v>5.3312261544598396</c:v>
                      </c:pt>
                      <c:pt idx="816">
                        <c:v>5.3382437519051296</c:v>
                      </c:pt>
                      <c:pt idx="817">
                        <c:v>5.3452613493504204</c:v>
                      </c:pt>
                      <c:pt idx="818">
                        <c:v>5.3522789467957104</c:v>
                      </c:pt>
                      <c:pt idx="819">
                        <c:v>5.3592965442410003</c:v>
                      </c:pt>
                      <c:pt idx="820">
                        <c:v>5.3663141416862903</c:v>
                      </c:pt>
                      <c:pt idx="821">
                        <c:v>5.3733317391315802</c:v>
                      </c:pt>
                      <c:pt idx="822">
                        <c:v>5.3803493365768702</c:v>
                      </c:pt>
                      <c:pt idx="823">
                        <c:v>5.3873669340221602</c:v>
                      </c:pt>
                      <c:pt idx="824">
                        <c:v>5.3943845314674403</c:v>
                      </c:pt>
                      <c:pt idx="825">
                        <c:v>5.4014021289127401</c:v>
                      </c:pt>
                      <c:pt idx="826">
                        <c:v>5.4084197263580203</c:v>
                      </c:pt>
                      <c:pt idx="827">
                        <c:v>5.4154373238033102</c:v>
                      </c:pt>
                      <c:pt idx="828">
                        <c:v>5.4224549212486002</c:v>
                      </c:pt>
                      <c:pt idx="829">
                        <c:v>5.4294725186938901</c:v>
                      </c:pt>
                      <c:pt idx="830">
                        <c:v>5.4364901161391801</c:v>
                      </c:pt>
                      <c:pt idx="831">
                        <c:v>5.4435077135844701</c:v>
                      </c:pt>
                      <c:pt idx="832">
                        <c:v>5.45052531102976</c:v>
                      </c:pt>
                      <c:pt idx="833">
                        <c:v>5.45754290847505</c:v>
                      </c:pt>
                      <c:pt idx="834">
                        <c:v>5.4645605059203399</c:v>
                      </c:pt>
                      <c:pt idx="835">
                        <c:v>5.4715781033656299</c:v>
                      </c:pt>
                      <c:pt idx="836">
                        <c:v>5.4785957008109198</c:v>
                      </c:pt>
                      <c:pt idx="837">
                        <c:v>5.4856132982562098</c:v>
                      </c:pt>
                      <c:pt idx="838">
                        <c:v>5.4926308957014998</c:v>
                      </c:pt>
                      <c:pt idx="839">
                        <c:v>5.4996484931467897</c:v>
                      </c:pt>
                      <c:pt idx="840">
                        <c:v>5.5066660905920797</c:v>
                      </c:pt>
                      <c:pt idx="841">
                        <c:v>5.5136836880373696</c:v>
                      </c:pt>
                      <c:pt idx="842">
                        <c:v>5.5207012854826596</c:v>
                      </c:pt>
                      <c:pt idx="843">
                        <c:v>5.5277188829279504</c:v>
                      </c:pt>
                      <c:pt idx="844">
                        <c:v>5.5347364803732404</c:v>
                      </c:pt>
                      <c:pt idx="845">
                        <c:v>5.5417540778185304</c:v>
                      </c:pt>
                      <c:pt idx="846">
                        <c:v>5.5487716752638203</c:v>
                      </c:pt>
                      <c:pt idx="847">
                        <c:v>5.5557892727091103</c:v>
                      </c:pt>
                      <c:pt idx="848">
                        <c:v>5.5628068701544002</c:v>
                      </c:pt>
                      <c:pt idx="849">
                        <c:v>5.5698244675996902</c:v>
                      </c:pt>
                      <c:pt idx="850">
                        <c:v>5.5768420650449801</c:v>
                      </c:pt>
                      <c:pt idx="851">
                        <c:v>5.5838596624902701</c:v>
                      </c:pt>
                      <c:pt idx="852">
                        <c:v>5.5908772599355601</c:v>
                      </c:pt>
                      <c:pt idx="853">
                        <c:v>5.59789485738085</c:v>
                      </c:pt>
                      <c:pt idx="854">
                        <c:v>5.60491245482614</c:v>
                      </c:pt>
                      <c:pt idx="855">
                        <c:v>5.6119300522714299</c:v>
                      </c:pt>
                      <c:pt idx="856">
                        <c:v>5.6189476497167199</c:v>
                      </c:pt>
                      <c:pt idx="857">
                        <c:v>5.6259652471620099</c:v>
                      </c:pt>
                      <c:pt idx="858">
                        <c:v>5.6329828446072998</c:v>
                      </c:pt>
                      <c:pt idx="859">
                        <c:v>5.6400004420525898</c:v>
                      </c:pt>
                      <c:pt idx="860">
                        <c:v>5.6470180394978797</c:v>
                      </c:pt>
                      <c:pt idx="861">
                        <c:v>5.6540356369431697</c:v>
                      </c:pt>
                      <c:pt idx="862">
                        <c:v>5.6610532343884596</c:v>
                      </c:pt>
                      <c:pt idx="863">
                        <c:v>5.6680708318337496</c:v>
                      </c:pt>
                      <c:pt idx="864">
                        <c:v>5.6750884292790396</c:v>
                      </c:pt>
                      <c:pt idx="865">
                        <c:v>5.6821060267243304</c:v>
                      </c:pt>
                      <c:pt idx="866">
                        <c:v>5.6891236241696097</c:v>
                      </c:pt>
                      <c:pt idx="867">
                        <c:v>5.6961412216148997</c:v>
                      </c:pt>
                      <c:pt idx="868">
                        <c:v>5.7031588190602003</c:v>
                      </c:pt>
                      <c:pt idx="869">
                        <c:v>5.7101764165054796</c:v>
                      </c:pt>
                      <c:pt idx="870">
                        <c:v>5.7171940139507704</c:v>
                      </c:pt>
                      <c:pt idx="871">
                        <c:v>5.7242116113960604</c:v>
                      </c:pt>
                      <c:pt idx="872">
                        <c:v>5.7312292088413503</c:v>
                      </c:pt>
                      <c:pt idx="873">
                        <c:v>5.7382468062866403</c:v>
                      </c:pt>
                      <c:pt idx="874">
                        <c:v>5.7452644037319303</c:v>
                      </c:pt>
                      <c:pt idx="875">
                        <c:v>5.7522820011772202</c:v>
                      </c:pt>
                      <c:pt idx="876">
                        <c:v>5.7592995986225102</c:v>
                      </c:pt>
                      <c:pt idx="877">
                        <c:v>5.7663171960678001</c:v>
                      </c:pt>
                      <c:pt idx="878">
                        <c:v>5.7733347935130901</c:v>
                      </c:pt>
                      <c:pt idx="879">
                        <c:v>5.78035239095838</c:v>
                      </c:pt>
                      <c:pt idx="880">
                        <c:v>5.78736998840367</c:v>
                      </c:pt>
                      <c:pt idx="881">
                        <c:v>5.79438758584896</c:v>
                      </c:pt>
                      <c:pt idx="882">
                        <c:v>5.8014051832942499</c:v>
                      </c:pt>
                      <c:pt idx="883">
                        <c:v>5.8084227807395399</c:v>
                      </c:pt>
                      <c:pt idx="884">
                        <c:v>5.8154403781848298</c:v>
                      </c:pt>
                      <c:pt idx="885">
                        <c:v>5.8224579756301198</c:v>
                      </c:pt>
                      <c:pt idx="886">
                        <c:v>5.8294755730754098</c:v>
                      </c:pt>
                      <c:pt idx="887">
                        <c:v>5.8364931705206997</c:v>
                      </c:pt>
                      <c:pt idx="888">
                        <c:v>5.8435107679659897</c:v>
                      </c:pt>
                      <c:pt idx="889">
                        <c:v>5.8505283654112796</c:v>
                      </c:pt>
                      <c:pt idx="890">
                        <c:v>5.8575459628565696</c:v>
                      </c:pt>
                      <c:pt idx="891">
                        <c:v>5.8645635603018604</c:v>
                      </c:pt>
                      <c:pt idx="892">
                        <c:v>5.8715811577471504</c:v>
                      </c:pt>
                      <c:pt idx="893">
                        <c:v>5.8785987551924404</c:v>
                      </c:pt>
                      <c:pt idx="894">
                        <c:v>5.8856163526377303</c:v>
                      </c:pt>
                      <c:pt idx="895">
                        <c:v>5.8926339500830203</c:v>
                      </c:pt>
                      <c:pt idx="896">
                        <c:v>5.8996515475283102</c:v>
                      </c:pt>
                      <c:pt idx="897">
                        <c:v>5.9066691449736002</c:v>
                      </c:pt>
                      <c:pt idx="898">
                        <c:v>5.9136867424188901</c:v>
                      </c:pt>
                      <c:pt idx="899">
                        <c:v>5.9207043398641801</c:v>
                      </c:pt>
                      <c:pt idx="900">
                        <c:v>5.9277219373094701</c:v>
                      </c:pt>
                      <c:pt idx="901">
                        <c:v>5.93473953475476</c:v>
                      </c:pt>
                      <c:pt idx="902">
                        <c:v>5.94175713220005</c:v>
                      </c:pt>
                      <c:pt idx="903">
                        <c:v>5.9487747296453399</c:v>
                      </c:pt>
                      <c:pt idx="904">
                        <c:v>5.9557923270906299</c:v>
                      </c:pt>
                      <c:pt idx="905">
                        <c:v>5.9628099245359198</c:v>
                      </c:pt>
                      <c:pt idx="906">
                        <c:v>5.9698275219812098</c:v>
                      </c:pt>
                      <c:pt idx="907">
                        <c:v>5.97684511942649</c:v>
                      </c:pt>
                      <c:pt idx="908">
                        <c:v>5.98386271687178</c:v>
                      </c:pt>
                      <c:pt idx="909">
                        <c:v>5.9908803143170699</c:v>
                      </c:pt>
                      <c:pt idx="910">
                        <c:v>5.9978979117623599</c:v>
                      </c:pt>
                      <c:pt idx="911">
                        <c:v>6.0049155092076498</c:v>
                      </c:pt>
                      <c:pt idx="912">
                        <c:v>6.0119331066529398</c:v>
                      </c:pt>
                      <c:pt idx="913">
                        <c:v>6.0189507040982297</c:v>
                      </c:pt>
                      <c:pt idx="914">
                        <c:v>6.0259683015435197</c:v>
                      </c:pt>
                      <c:pt idx="915">
                        <c:v>6.0329858989888097</c:v>
                      </c:pt>
                      <c:pt idx="916">
                        <c:v>6.0400034964340996</c:v>
                      </c:pt>
                      <c:pt idx="917">
                        <c:v>6.0470210938793896</c:v>
                      </c:pt>
                      <c:pt idx="918">
                        <c:v>6.0540386913246804</c:v>
                      </c:pt>
                      <c:pt idx="919">
                        <c:v>6.0610562887699704</c:v>
                      </c:pt>
                      <c:pt idx="920">
                        <c:v>6.0680738862152603</c:v>
                      </c:pt>
                      <c:pt idx="921">
                        <c:v>6.0750914836605503</c:v>
                      </c:pt>
                      <c:pt idx="922">
                        <c:v>6.0821090811058403</c:v>
                      </c:pt>
                      <c:pt idx="923">
                        <c:v>6.0891266785511302</c:v>
                      </c:pt>
                      <c:pt idx="924">
                        <c:v>6.0961442759964202</c:v>
                      </c:pt>
                      <c:pt idx="925">
                        <c:v>6.1031618734417101</c:v>
                      </c:pt>
                      <c:pt idx="926">
                        <c:v>6.1101794708870001</c:v>
                      </c:pt>
                      <c:pt idx="927">
                        <c:v>6.11719706833229</c:v>
                      </c:pt>
                      <c:pt idx="928">
                        <c:v>6.12421466577758</c:v>
                      </c:pt>
                      <c:pt idx="929">
                        <c:v>6.13123226322287</c:v>
                      </c:pt>
                      <c:pt idx="930">
                        <c:v>6.1382498606681599</c:v>
                      </c:pt>
                      <c:pt idx="931">
                        <c:v>6.1452674581134499</c:v>
                      </c:pt>
                      <c:pt idx="932">
                        <c:v>6.1522850555587398</c:v>
                      </c:pt>
                      <c:pt idx="933">
                        <c:v>6.1593026530040298</c:v>
                      </c:pt>
                      <c:pt idx="934">
                        <c:v>6.1663202504493198</c:v>
                      </c:pt>
                      <c:pt idx="935">
                        <c:v>6.1733378478946097</c:v>
                      </c:pt>
                      <c:pt idx="936">
                        <c:v>6.1803554453398997</c:v>
                      </c:pt>
                      <c:pt idx="937">
                        <c:v>6.1873730427851896</c:v>
                      </c:pt>
                      <c:pt idx="938">
                        <c:v>6.1943906402304796</c:v>
                      </c:pt>
                      <c:pt idx="939">
                        <c:v>6.2014082376757704</c:v>
                      </c:pt>
                      <c:pt idx="940">
                        <c:v>6.2084258351210604</c:v>
                      </c:pt>
                      <c:pt idx="941">
                        <c:v>6.2154434325663503</c:v>
                      </c:pt>
                      <c:pt idx="942">
                        <c:v>6.2224610300116403</c:v>
                      </c:pt>
                      <c:pt idx="943">
                        <c:v>6.2294786274569303</c:v>
                      </c:pt>
                      <c:pt idx="944">
                        <c:v>6.2364962249022096</c:v>
                      </c:pt>
                      <c:pt idx="945">
                        <c:v>6.2435138223475102</c:v>
                      </c:pt>
                      <c:pt idx="946">
                        <c:v>6.2505314197928001</c:v>
                      </c:pt>
                      <c:pt idx="947">
                        <c:v>6.2575490172380901</c:v>
                      </c:pt>
                      <c:pt idx="948">
                        <c:v>6.2645666146833801</c:v>
                      </c:pt>
                      <c:pt idx="949">
                        <c:v>6.27158421212867</c:v>
                      </c:pt>
                      <c:pt idx="950">
                        <c:v>6.2786018095739502</c:v>
                      </c:pt>
                      <c:pt idx="951">
                        <c:v>6.2856194070192402</c:v>
                      </c:pt>
                      <c:pt idx="952">
                        <c:v>6.2926370044645301</c:v>
                      </c:pt>
                      <c:pt idx="953">
                        <c:v>6.2996546019098201</c:v>
                      </c:pt>
                      <c:pt idx="954">
                        <c:v>6.30667219935511</c:v>
                      </c:pt>
                      <c:pt idx="955">
                        <c:v>6.3136897968004</c:v>
                      </c:pt>
                      <c:pt idx="956">
                        <c:v>6.3207073942456899</c:v>
                      </c:pt>
                      <c:pt idx="957">
                        <c:v>6.3277249916909799</c:v>
                      </c:pt>
                      <c:pt idx="958">
                        <c:v>6.3347425891362699</c:v>
                      </c:pt>
                      <c:pt idx="959">
                        <c:v>6.3417601865815598</c:v>
                      </c:pt>
                      <c:pt idx="960">
                        <c:v>6.3487777840268498</c:v>
                      </c:pt>
                      <c:pt idx="961">
                        <c:v>6.3557953814721397</c:v>
                      </c:pt>
                      <c:pt idx="962">
                        <c:v>6.3628129789174297</c:v>
                      </c:pt>
                      <c:pt idx="963">
                        <c:v>6.3698305763627197</c:v>
                      </c:pt>
                      <c:pt idx="964">
                        <c:v>6.3768481738080096</c:v>
                      </c:pt>
                      <c:pt idx="965">
                        <c:v>6.3838657712532996</c:v>
                      </c:pt>
                      <c:pt idx="966">
                        <c:v>6.3908833686985904</c:v>
                      </c:pt>
                      <c:pt idx="967">
                        <c:v>6.3979009661438804</c:v>
                      </c:pt>
                      <c:pt idx="968">
                        <c:v>6.4049185635891703</c:v>
                      </c:pt>
                      <c:pt idx="969">
                        <c:v>6.4119361610344603</c:v>
                      </c:pt>
                      <c:pt idx="970">
                        <c:v>6.4189537584797502</c:v>
                      </c:pt>
                      <c:pt idx="971">
                        <c:v>6.4259713559250402</c:v>
                      </c:pt>
                      <c:pt idx="972">
                        <c:v>6.4329889533703302</c:v>
                      </c:pt>
                      <c:pt idx="973">
                        <c:v>6.4400065508156201</c:v>
                      </c:pt>
                      <c:pt idx="974">
                        <c:v>6.4470241482609101</c:v>
                      </c:pt>
                      <c:pt idx="975">
                        <c:v>6.4540417457062</c:v>
                      </c:pt>
                      <c:pt idx="976">
                        <c:v>6.46105934315149</c:v>
                      </c:pt>
                      <c:pt idx="977">
                        <c:v>6.46807694059678</c:v>
                      </c:pt>
                      <c:pt idx="978">
                        <c:v>6.4750945380420699</c:v>
                      </c:pt>
                      <c:pt idx="979">
                        <c:v>6.4821121354873599</c:v>
                      </c:pt>
                      <c:pt idx="980">
                        <c:v>6.4891297329326498</c:v>
                      </c:pt>
                      <c:pt idx="981">
                        <c:v>6.4961473303779398</c:v>
                      </c:pt>
                      <c:pt idx="982">
                        <c:v>6.5031649278232297</c:v>
                      </c:pt>
                      <c:pt idx="983">
                        <c:v>6.5101825252685197</c:v>
                      </c:pt>
                      <c:pt idx="984">
                        <c:v>6.5172001227138097</c:v>
                      </c:pt>
                      <c:pt idx="985">
                        <c:v>6.5242177201590996</c:v>
                      </c:pt>
                      <c:pt idx="986">
                        <c:v>6.5312353176043798</c:v>
                      </c:pt>
                      <c:pt idx="987">
                        <c:v>6.5382529150496698</c:v>
                      </c:pt>
                      <c:pt idx="988">
                        <c:v>6.5452705124949597</c:v>
                      </c:pt>
                      <c:pt idx="989">
                        <c:v>6.5522881099402497</c:v>
                      </c:pt>
                      <c:pt idx="990">
                        <c:v>6.5593057073855396</c:v>
                      </c:pt>
                      <c:pt idx="991">
                        <c:v>6.5663233048308296</c:v>
                      </c:pt>
                      <c:pt idx="992">
                        <c:v>6.5733409022761196</c:v>
                      </c:pt>
                      <c:pt idx="993">
                        <c:v>6.5803584997214104</c:v>
                      </c:pt>
                      <c:pt idx="994">
                        <c:v>6.5873760971667004</c:v>
                      </c:pt>
                      <c:pt idx="995">
                        <c:v>6.5943936946119903</c:v>
                      </c:pt>
                      <c:pt idx="996">
                        <c:v>6.6014112920572803</c:v>
                      </c:pt>
                      <c:pt idx="997">
                        <c:v>6.6084288895025702</c:v>
                      </c:pt>
                      <c:pt idx="998">
                        <c:v>6.6154464869478602</c:v>
                      </c:pt>
                      <c:pt idx="999">
                        <c:v>6.6224640843931502</c:v>
                      </c:pt>
                      <c:pt idx="1000">
                        <c:v>6.6294816818384401</c:v>
                      </c:pt>
                      <c:pt idx="1001">
                        <c:v>6.6364992792837301</c:v>
                      </c:pt>
                      <c:pt idx="1002">
                        <c:v>6.64351687672902</c:v>
                      </c:pt>
                      <c:pt idx="1003">
                        <c:v>6.65053447417431</c:v>
                      </c:pt>
                      <c:pt idx="1004">
                        <c:v>6.6575520716195999</c:v>
                      </c:pt>
                      <c:pt idx="1005">
                        <c:v>6.6645696690648899</c:v>
                      </c:pt>
                      <c:pt idx="1006">
                        <c:v>6.6715872665101799</c:v>
                      </c:pt>
                      <c:pt idx="1007">
                        <c:v>6.6786048639554698</c:v>
                      </c:pt>
                      <c:pt idx="1008">
                        <c:v>6.6856224614007598</c:v>
                      </c:pt>
                      <c:pt idx="1009">
                        <c:v>6.6926400588460497</c:v>
                      </c:pt>
                      <c:pt idx="1010">
                        <c:v>6.6996576562913397</c:v>
                      </c:pt>
                      <c:pt idx="1011">
                        <c:v>6.7066752537366296</c:v>
                      </c:pt>
                      <c:pt idx="1012">
                        <c:v>6.7136928511819196</c:v>
                      </c:pt>
                      <c:pt idx="1013">
                        <c:v>6.7207104486272096</c:v>
                      </c:pt>
                      <c:pt idx="1014">
                        <c:v>6.7277280460725004</c:v>
                      </c:pt>
                      <c:pt idx="1015">
                        <c:v>6.7347456435177904</c:v>
                      </c:pt>
                      <c:pt idx="1016">
                        <c:v>6.7417632409630803</c:v>
                      </c:pt>
                      <c:pt idx="1017">
                        <c:v>6.7487808384083703</c:v>
                      </c:pt>
                      <c:pt idx="1018">
                        <c:v>6.7557984358536602</c:v>
                      </c:pt>
                      <c:pt idx="1019">
                        <c:v>6.7628160332989502</c:v>
                      </c:pt>
                      <c:pt idx="1020">
                        <c:v>6.7698336307442402</c:v>
                      </c:pt>
                      <c:pt idx="1021">
                        <c:v>6.7768512281895301</c:v>
                      </c:pt>
                      <c:pt idx="1022">
                        <c:v>6.7838688256348201</c:v>
                      </c:pt>
                      <c:pt idx="1023">
                        <c:v>6.79088642308011</c:v>
                      </c:pt>
                      <c:pt idx="1024">
                        <c:v>6.7979040205254</c:v>
                      </c:pt>
                      <c:pt idx="1025">
                        <c:v>6.8049216179706802</c:v>
                      </c:pt>
                      <c:pt idx="1026">
                        <c:v>6.8119392154159701</c:v>
                      </c:pt>
                      <c:pt idx="1027">
                        <c:v>6.8189568128612699</c:v>
                      </c:pt>
                      <c:pt idx="1028">
                        <c:v>6.8259744103065501</c:v>
                      </c:pt>
                      <c:pt idx="1029">
                        <c:v>6.83299200775184</c:v>
                      </c:pt>
                      <c:pt idx="1030">
                        <c:v>6.84000960519713</c:v>
                      </c:pt>
                      <c:pt idx="1031">
                        <c:v>6.8470272026424199</c:v>
                      </c:pt>
                      <c:pt idx="1032">
                        <c:v>6.8540448000877099</c:v>
                      </c:pt>
                      <c:pt idx="1033">
                        <c:v>6.8610623975329998</c:v>
                      </c:pt>
                      <c:pt idx="1034">
                        <c:v>6.8680799949782898</c:v>
                      </c:pt>
                      <c:pt idx="1035">
                        <c:v>6.8750975924235798</c:v>
                      </c:pt>
                      <c:pt idx="1036">
                        <c:v>6.8821151898688697</c:v>
                      </c:pt>
                      <c:pt idx="1037">
                        <c:v>6.8891327873141597</c:v>
                      </c:pt>
                      <c:pt idx="1038">
                        <c:v>6.8961503847594496</c:v>
                      </c:pt>
                      <c:pt idx="1039">
                        <c:v>6.9031679822047396</c:v>
                      </c:pt>
                      <c:pt idx="1040">
                        <c:v>6.9101855796500304</c:v>
                      </c:pt>
                      <c:pt idx="1041">
                        <c:v>6.9172031770953204</c:v>
                      </c:pt>
                      <c:pt idx="1042">
                        <c:v>6.9242207745406104</c:v>
                      </c:pt>
                      <c:pt idx="1043">
                        <c:v>6.9312383719859003</c:v>
                      </c:pt>
                      <c:pt idx="1044">
                        <c:v>6.9382559694311903</c:v>
                      </c:pt>
                      <c:pt idx="1045">
                        <c:v>6.9452735668764802</c:v>
                      </c:pt>
                      <c:pt idx="1046">
                        <c:v>6.9522911643217702</c:v>
                      </c:pt>
                      <c:pt idx="1047">
                        <c:v>6.9593087617670601</c:v>
                      </c:pt>
                      <c:pt idx="1048">
                        <c:v>6.9663263592123501</c:v>
                      </c:pt>
                      <c:pt idx="1049">
                        <c:v>6.9733439566576401</c:v>
                      </c:pt>
                      <c:pt idx="1050">
                        <c:v>6.98036155410293</c:v>
                      </c:pt>
                      <c:pt idx="1051">
                        <c:v>6.98737915154822</c:v>
                      </c:pt>
                      <c:pt idx="1052">
                        <c:v>6.9943967489935099</c:v>
                      </c:pt>
                      <c:pt idx="1053">
                        <c:v>7.0014143464387999</c:v>
                      </c:pt>
                      <c:pt idx="1054">
                        <c:v>7.0084319438840899</c:v>
                      </c:pt>
                      <c:pt idx="1055">
                        <c:v>7.0154495413293798</c:v>
                      </c:pt>
                      <c:pt idx="1056">
                        <c:v>7.0224671387746698</c:v>
                      </c:pt>
                      <c:pt idx="1057">
                        <c:v>7.0294847362199597</c:v>
                      </c:pt>
                      <c:pt idx="1058">
                        <c:v>7.0365023336652497</c:v>
                      </c:pt>
                      <c:pt idx="1059">
                        <c:v>7.0435199311105396</c:v>
                      </c:pt>
                      <c:pt idx="1060">
                        <c:v>7.0505375285558296</c:v>
                      </c:pt>
                      <c:pt idx="1061">
                        <c:v>7.0575551260011196</c:v>
                      </c:pt>
                      <c:pt idx="1062">
                        <c:v>7.0645727234464104</c:v>
                      </c:pt>
                      <c:pt idx="1063">
                        <c:v>7.0715903208917004</c:v>
                      </c:pt>
                      <c:pt idx="1064">
                        <c:v>7.0786079183369903</c:v>
                      </c:pt>
                      <c:pt idx="1065">
                        <c:v>7.0856255157822696</c:v>
                      </c:pt>
                      <c:pt idx="1066">
                        <c:v>7.0926431132275702</c:v>
                      </c:pt>
                      <c:pt idx="1067">
                        <c:v>7.0996607106728602</c:v>
                      </c:pt>
                      <c:pt idx="1068">
                        <c:v>7.1066783081181502</c:v>
                      </c:pt>
                      <c:pt idx="1069">
                        <c:v>7.1136959055634303</c:v>
                      </c:pt>
                      <c:pt idx="1070">
                        <c:v>7.1207135030087203</c:v>
                      </c:pt>
                      <c:pt idx="1071">
                        <c:v>7.1277311004540103</c:v>
                      </c:pt>
                      <c:pt idx="1072">
                        <c:v>7.1347486978993002</c:v>
                      </c:pt>
                      <c:pt idx="1073">
                        <c:v>7.1417662953445902</c:v>
                      </c:pt>
                      <c:pt idx="1074">
                        <c:v>7.1487838927898801</c:v>
                      </c:pt>
                      <c:pt idx="1075">
                        <c:v>7.1558014902351701</c:v>
                      </c:pt>
                      <c:pt idx="1076">
                        <c:v>7.1628190876804601</c:v>
                      </c:pt>
                      <c:pt idx="1077">
                        <c:v>7.16983668512575</c:v>
                      </c:pt>
                      <c:pt idx="1078">
                        <c:v>7.17685428257104</c:v>
                      </c:pt>
                      <c:pt idx="1079">
                        <c:v>7.1838718800163299</c:v>
                      </c:pt>
                      <c:pt idx="1080">
                        <c:v>7.1908894774616199</c:v>
                      </c:pt>
                      <c:pt idx="1081">
                        <c:v>7.1979070749069098</c:v>
                      </c:pt>
                      <c:pt idx="1082">
                        <c:v>7.2049246723521998</c:v>
                      </c:pt>
                      <c:pt idx="1083">
                        <c:v>7.2119422697974898</c:v>
                      </c:pt>
                      <c:pt idx="1084">
                        <c:v>7.2189598672427797</c:v>
                      </c:pt>
                      <c:pt idx="1085">
                        <c:v>7.2259774646880697</c:v>
                      </c:pt>
                      <c:pt idx="1086">
                        <c:v>7.2329950621333596</c:v>
                      </c:pt>
                      <c:pt idx="1087">
                        <c:v>7.2400126595786496</c:v>
                      </c:pt>
                      <c:pt idx="1088">
                        <c:v>7.2470302570239404</c:v>
                      </c:pt>
                      <c:pt idx="1089">
                        <c:v>7.2540478544692304</c:v>
                      </c:pt>
                      <c:pt idx="1090">
                        <c:v>7.2610654519145204</c:v>
                      </c:pt>
                      <c:pt idx="1091">
                        <c:v>7.2680830493598103</c:v>
                      </c:pt>
                      <c:pt idx="1092">
                        <c:v>7.2751006468051003</c:v>
                      </c:pt>
                      <c:pt idx="1093">
                        <c:v>7.2821182442503902</c:v>
                      </c:pt>
                      <c:pt idx="1094">
                        <c:v>7.2891358416956802</c:v>
                      </c:pt>
                      <c:pt idx="1095">
                        <c:v>7.2961534391409701</c:v>
                      </c:pt>
                      <c:pt idx="1096">
                        <c:v>7.3031710365862601</c:v>
                      </c:pt>
                      <c:pt idx="1097">
                        <c:v>7.3101886340315501</c:v>
                      </c:pt>
                      <c:pt idx="1098">
                        <c:v>7.31720623147684</c:v>
                      </c:pt>
                      <c:pt idx="1099">
                        <c:v>7.32422382892213</c:v>
                      </c:pt>
                      <c:pt idx="1100">
                        <c:v>7.3312414263674199</c:v>
                      </c:pt>
                      <c:pt idx="1101">
                        <c:v>7.3382590238127099</c:v>
                      </c:pt>
                      <c:pt idx="1102">
                        <c:v>7.3452766212579998</c:v>
                      </c:pt>
                      <c:pt idx="1103">
                        <c:v>7.3522942187032898</c:v>
                      </c:pt>
                      <c:pt idx="1104">
                        <c:v>7.3593118161485798</c:v>
                      </c:pt>
                      <c:pt idx="1105">
                        <c:v>7.3663294135938697</c:v>
                      </c:pt>
                      <c:pt idx="1106">
                        <c:v>7.3733470110391597</c:v>
                      </c:pt>
                      <c:pt idx="1107">
                        <c:v>7.3803646084844496</c:v>
                      </c:pt>
                      <c:pt idx="1108">
                        <c:v>7.3873822059297298</c:v>
                      </c:pt>
                      <c:pt idx="1109">
                        <c:v>7.3943998033750198</c:v>
                      </c:pt>
                      <c:pt idx="1110">
                        <c:v>7.4014174008203097</c:v>
                      </c:pt>
                      <c:pt idx="1111">
                        <c:v>7.4084349982655997</c:v>
                      </c:pt>
                      <c:pt idx="1112">
                        <c:v>7.4154525957108897</c:v>
                      </c:pt>
                      <c:pt idx="1113">
                        <c:v>7.4224701931561796</c:v>
                      </c:pt>
                      <c:pt idx="1114">
                        <c:v>7.4294877906014696</c:v>
                      </c:pt>
                      <c:pt idx="1115">
                        <c:v>7.4365053880467604</c:v>
                      </c:pt>
                      <c:pt idx="1116">
                        <c:v>7.4435229854920504</c:v>
                      </c:pt>
                      <c:pt idx="1117">
                        <c:v>7.4505405829373403</c:v>
                      </c:pt>
                      <c:pt idx="1118">
                        <c:v>7.4575581803826303</c:v>
                      </c:pt>
                      <c:pt idx="1119">
                        <c:v>7.4645757778279203</c:v>
                      </c:pt>
                      <c:pt idx="1120">
                        <c:v>7.4715933752732102</c:v>
                      </c:pt>
                      <c:pt idx="1121">
                        <c:v>7.4786109727185002</c:v>
                      </c:pt>
                      <c:pt idx="1122">
                        <c:v>7.4856285701637901</c:v>
                      </c:pt>
                      <c:pt idx="1123">
                        <c:v>7.4926461676090801</c:v>
                      </c:pt>
                      <c:pt idx="1124">
                        <c:v>7.49966376505437</c:v>
                      </c:pt>
                      <c:pt idx="1125">
                        <c:v>7.50668136249966</c:v>
                      </c:pt>
                      <c:pt idx="1126">
                        <c:v>7.51369895994495</c:v>
                      </c:pt>
                      <c:pt idx="1127">
                        <c:v>7.5207165573902399</c:v>
                      </c:pt>
                      <c:pt idx="1128">
                        <c:v>7.5277341548355299</c:v>
                      </c:pt>
                      <c:pt idx="1129">
                        <c:v>7.5347517522808198</c:v>
                      </c:pt>
                      <c:pt idx="1130">
                        <c:v>7.5417693497261098</c:v>
                      </c:pt>
                      <c:pt idx="1131">
                        <c:v>7.5487869471713998</c:v>
                      </c:pt>
                      <c:pt idx="1132">
                        <c:v>7.5558045446166897</c:v>
                      </c:pt>
                      <c:pt idx="1133">
                        <c:v>7.5628221420619797</c:v>
                      </c:pt>
                      <c:pt idx="1134">
                        <c:v>7.5698397395072696</c:v>
                      </c:pt>
                      <c:pt idx="1135">
                        <c:v>7.5768573369525596</c:v>
                      </c:pt>
                      <c:pt idx="1136">
                        <c:v>7.5838749343978504</c:v>
                      </c:pt>
                      <c:pt idx="1137">
                        <c:v>7.5908925318431404</c:v>
                      </c:pt>
                      <c:pt idx="1138">
                        <c:v>7.5979101292884303</c:v>
                      </c:pt>
                      <c:pt idx="1139">
                        <c:v>7.6049277267337203</c:v>
                      </c:pt>
                      <c:pt idx="1140">
                        <c:v>7.6119453241790103</c:v>
                      </c:pt>
                      <c:pt idx="1141">
                        <c:v>7.6189629216243002</c:v>
                      </c:pt>
                      <c:pt idx="1142">
                        <c:v>7.6259805190695902</c:v>
                      </c:pt>
                      <c:pt idx="1143">
                        <c:v>7.6329981165148801</c:v>
                      </c:pt>
                      <c:pt idx="1144">
                        <c:v>7.6400157139601701</c:v>
                      </c:pt>
                      <c:pt idx="1145">
                        <c:v>7.6470333114054601</c:v>
                      </c:pt>
                      <c:pt idx="1146">
                        <c:v>7.65405090885075</c:v>
                      </c:pt>
                      <c:pt idx="1147">
                        <c:v>7.6610685062960302</c:v>
                      </c:pt>
                      <c:pt idx="1148">
                        <c:v>7.6680861037413299</c:v>
                      </c:pt>
                      <c:pt idx="1149">
                        <c:v>7.6751037011866199</c:v>
                      </c:pt>
                      <c:pt idx="1150">
                        <c:v>7.6821212986319001</c:v>
                      </c:pt>
                      <c:pt idx="1151">
                        <c:v>7.68913889607719</c:v>
                      </c:pt>
                      <c:pt idx="1152">
                        <c:v>7.69615649352248</c:v>
                      </c:pt>
                      <c:pt idx="1153">
                        <c:v>7.7031740909677699</c:v>
                      </c:pt>
                      <c:pt idx="1154">
                        <c:v>7.7101916884130599</c:v>
                      </c:pt>
                      <c:pt idx="1155">
                        <c:v>7.7172092858583499</c:v>
                      </c:pt>
                      <c:pt idx="1156">
                        <c:v>7.7242268833036398</c:v>
                      </c:pt>
                      <c:pt idx="1157">
                        <c:v>7.7312444807489298</c:v>
                      </c:pt>
                      <c:pt idx="1158">
                        <c:v>7.7382620781942197</c:v>
                      </c:pt>
                      <c:pt idx="1159">
                        <c:v>7.7452796756395097</c:v>
                      </c:pt>
                      <c:pt idx="1160">
                        <c:v>7.7522972730847997</c:v>
                      </c:pt>
                      <c:pt idx="1161">
                        <c:v>7.7593148705300896</c:v>
                      </c:pt>
                      <c:pt idx="1162">
                        <c:v>7.7663324679753796</c:v>
                      </c:pt>
                      <c:pt idx="1163">
                        <c:v>7.7733500654206704</c:v>
                      </c:pt>
                      <c:pt idx="1164">
                        <c:v>7.7803676628659604</c:v>
                      </c:pt>
                      <c:pt idx="1165">
                        <c:v>7.7873852603112503</c:v>
                      </c:pt>
                      <c:pt idx="1166">
                        <c:v>7.7944028577565403</c:v>
                      </c:pt>
                      <c:pt idx="1167">
                        <c:v>7.8014204552018303</c:v>
                      </c:pt>
                      <c:pt idx="1168">
                        <c:v>7.8084380526471202</c:v>
                      </c:pt>
                      <c:pt idx="1169">
                        <c:v>7.8154556500924102</c:v>
                      </c:pt>
                      <c:pt idx="1170">
                        <c:v>7.8224732475377001</c:v>
                      </c:pt>
                      <c:pt idx="1171">
                        <c:v>7.8294908449829901</c:v>
                      </c:pt>
                      <c:pt idx="1172">
                        <c:v>7.83650844242828</c:v>
                      </c:pt>
                      <c:pt idx="1173">
                        <c:v>7.84352603987357</c:v>
                      </c:pt>
                      <c:pt idx="1174">
                        <c:v>7.85054363731886</c:v>
                      </c:pt>
                      <c:pt idx="1175">
                        <c:v>7.8575612347641499</c:v>
                      </c:pt>
                      <c:pt idx="1176">
                        <c:v>7.8645788322094399</c:v>
                      </c:pt>
                      <c:pt idx="1177">
                        <c:v>7.8715964296547298</c:v>
                      </c:pt>
                      <c:pt idx="1178">
                        <c:v>7.8786140271000198</c:v>
                      </c:pt>
                      <c:pt idx="1179">
                        <c:v>7.8856316245453097</c:v>
                      </c:pt>
                      <c:pt idx="1180">
                        <c:v>7.8926492219905997</c:v>
                      </c:pt>
                      <c:pt idx="1181">
                        <c:v>7.8996668194358897</c:v>
                      </c:pt>
                      <c:pt idx="1182">
                        <c:v>7.9066844168811796</c:v>
                      </c:pt>
                      <c:pt idx="1183">
                        <c:v>7.9137020143264696</c:v>
                      </c:pt>
                      <c:pt idx="1184">
                        <c:v>7.9207196117717604</c:v>
                      </c:pt>
                      <c:pt idx="1185">
                        <c:v>7.9277372092170504</c:v>
                      </c:pt>
                      <c:pt idx="1186">
                        <c:v>7.9347548066623297</c:v>
                      </c:pt>
                      <c:pt idx="1187">
                        <c:v>7.9417724041076303</c:v>
                      </c:pt>
                      <c:pt idx="1188">
                        <c:v>7.9487900015529203</c:v>
                      </c:pt>
                      <c:pt idx="1189">
                        <c:v>7.9558075989982102</c:v>
                      </c:pt>
                      <c:pt idx="1190">
                        <c:v>7.9628251964434904</c:v>
                      </c:pt>
                      <c:pt idx="1191">
                        <c:v>7.9698427938887804</c:v>
                      </c:pt>
                      <c:pt idx="1192">
                        <c:v>7.9768603913340703</c:v>
                      </c:pt>
                      <c:pt idx="1193">
                        <c:v>7.9838779887793603</c:v>
                      </c:pt>
                      <c:pt idx="1194">
                        <c:v>7.9908955862246502</c:v>
                      </c:pt>
                      <c:pt idx="1195">
                        <c:v>7.9979131836699402</c:v>
                      </c:pt>
                      <c:pt idx="1196">
                        <c:v>8.0049307811152293</c:v>
                      </c:pt>
                      <c:pt idx="1197">
                        <c:v>8.0119483785605201</c:v>
                      </c:pt>
                      <c:pt idx="1198">
                        <c:v>8.0189659760058092</c:v>
                      </c:pt>
                      <c:pt idx="1199">
                        <c:v>8.0259835734511</c:v>
                      </c:pt>
                      <c:pt idx="1200">
                        <c:v>8.0330011708963909</c:v>
                      </c:pt>
                      <c:pt idx="1201">
                        <c:v>8.0400187683416799</c:v>
                      </c:pt>
                      <c:pt idx="1202">
                        <c:v>8.0470363657869708</c:v>
                      </c:pt>
                      <c:pt idx="1203">
                        <c:v>8.0540539632322599</c:v>
                      </c:pt>
                      <c:pt idx="1204">
                        <c:v>8.0610715606775507</c:v>
                      </c:pt>
                      <c:pt idx="1205">
                        <c:v>8.0680891581228398</c:v>
                      </c:pt>
                      <c:pt idx="1206">
                        <c:v>8.0751067555681306</c:v>
                      </c:pt>
                      <c:pt idx="1207">
                        <c:v>8.0821243530134197</c:v>
                      </c:pt>
                      <c:pt idx="1208">
                        <c:v>8.0891419504587105</c:v>
                      </c:pt>
                      <c:pt idx="1209">
                        <c:v>8.0961595479039996</c:v>
                      </c:pt>
                      <c:pt idx="1210">
                        <c:v>8.1031771453492905</c:v>
                      </c:pt>
                      <c:pt idx="1211">
                        <c:v>8.1101947427945795</c:v>
                      </c:pt>
                      <c:pt idx="1212">
                        <c:v>8.1172123402398704</c:v>
                      </c:pt>
                      <c:pt idx="1213">
                        <c:v>8.1242299376851594</c:v>
                      </c:pt>
                      <c:pt idx="1214">
                        <c:v>8.1312475351304503</c:v>
                      </c:pt>
                      <c:pt idx="1215">
                        <c:v>8.1382651325757394</c:v>
                      </c:pt>
                      <c:pt idx="1216">
                        <c:v>8.1452827300210302</c:v>
                      </c:pt>
                      <c:pt idx="1217">
                        <c:v>8.1523003274663193</c:v>
                      </c:pt>
                      <c:pt idx="1218">
                        <c:v>8.1593179249116101</c:v>
                      </c:pt>
                      <c:pt idx="1219">
                        <c:v>8.1663355223568992</c:v>
                      </c:pt>
                      <c:pt idx="1220">
                        <c:v>8.17335311980219</c:v>
                      </c:pt>
                      <c:pt idx="1221">
                        <c:v>8.1803707172474809</c:v>
                      </c:pt>
                      <c:pt idx="1222">
                        <c:v>8.18738831469277</c:v>
                      </c:pt>
                      <c:pt idx="1223">
                        <c:v>8.1944059121380608</c:v>
                      </c:pt>
                      <c:pt idx="1224">
                        <c:v>8.2014235095833499</c:v>
                      </c:pt>
                      <c:pt idx="1225">
                        <c:v>8.2084411070286407</c:v>
                      </c:pt>
                      <c:pt idx="1226">
                        <c:v>8.2154587044739298</c:v>
                      </c:pt>
                      <c:pt idx="1227">
                        <c:v>8.2224763019192206</c:v>
                      </c:pt>
                      <c:pt idx="1228">
                        <c:v>8.2294938993645008</c:v>
                      </c:pt>
                      <c:pt idx="1229">
                        <c:v>8.2365114968098005</c:v>
                      </c:pt>
                      <c:pt idx="1230">
                        <c:v>8.2435290942550896</c:v>
                      </c:pt>
                      <c:pt idx="1231">
                        <c:v>8.2505466917003805</c:v>
                      </c:pt>
                      <c:pt idx="1232">
                        <c:v>8.2575642891456607</c:v>
                      </c:pt>
                      <c:pt idx="1233">
                        <c:v>8.2645818865909497</c:v>
                      </c:pt>
                      <c:pt idx="1234">
                        <c:v>8.2715994840362406</c:v>
                      </c:pt>
                      <c:pt idx="1235">
                        <c:v>8.2786170814815296</c:v>
                      </c:pt>
                      <c:pt idx="1236">
                        <c:v>8.2856346789268205</c:v>
                      </c:pt>
                      <c:pt idx="1237">
                        <c:v>8.2926522763721096</c:v>
                      </c:pt>
                      <c:pt idx="1238">
                        <c:v>8.2996698738174004</c:v>
                      </c:pt>
                      <c:pt idx="1239">
                        <c:v>8.3066874712626895</c:v>
                      </c:pt>
                      <c:pt idx="1240">
                        <c:v>8.3137050687079803</c:v>
                      </c:pt>
                      <c:pt idx="1241">
                        <c:v>8.3207226661532694</c:v>
                      </c:pt>
                      <c:pt idx="1242">
                        <c:v>8.3277402635985602</c:v>
                      </c:pt>
                      <c:pt idx="1243">
                        <c:v>8.3347578610438493</c:v>
                      </c:pt>
                      <c:pt idx="1244">
                        <c:v>8.3417754584891401</c:v>
                      </c:pt>
                      <c:pt idx="1245">
                        <c:v>8.3487930559344292</c:v>
                      </c:pt>
                      <c:pt idx="1246">
                        <c:v>8.3558106533797201</c:v>
                      </c:pt>
                      <c:pt idx="1247">
                        <c:v>8.3628282508250091</c:v>
                      </c:pt>
                      <c:pt idx="1248">
                        <c:v>8.3698458482703</c:v>
                      </c:pt>
                      <c:pt idx="1249">
                        <c:v>8.3768634457155908</c:v>
                      </c:pt>
                      <c:pt idx="1250">
                        <c:v>8.3838810431608799</c:v>
                      </c:pt>
                      <c:pt idx="1251">
                        <c:v>8.3908986406061707</c:v>
                      </c:pt>
                      <c:pt idx="1252">
                        <c:v>8.3979162380514598</c:v>
                      </c:pt>
                      <c:pt idx="1253">
                        <c:v>8.4049338354967507</c:v>
                      </c:pt>
                      <c:pt idx="1254">
                        <c:v>8.4119514329420397</c:v>
                      </c:pt>
                      <c:pt idx="1255">
                        <c:v>8.4189690303873306</c:v>
                      </c:pt>
                      <c:pt idx="1256">
                        <c:v>8.4259866278326196</c:v>
                      </c:pt>
                      <c:pt idx="1257">
                        <c:v>8.4330042252779105</c:v>
                      </c:pt>
                      <c:pt idx="1258">
                        <c:v>8.4400218227231996</c:v>
                      </c:pt>
                      <c:pt idx="1259">
                        <c:v>8.4470394201684904</c:v>
                      </c:pt>
                      <c:pt idx="1260">
                        <c:v>8.4540570176137795</c:v>
                      </c:pt>
                      <c:pt idx="1261">
                        <c:v>8.4610746150590703</c:v>
                      </c:pt>
                      <c:pt idx="1262">
                        <c:v>8.4680922125043594</c:v>
                      </c:pt>
                      <c:pt idx="1263">
                        <c:v>8.4751098099496502</c:v>
                      </c:pt>
                      <c:pt idx="1264">
                        <c:v>8.4821274073949393</c:v>
                      </c:pt>
                      <c:pt idx="1265">
                        <c:v>8.4891450048402302</c:v>
                      </c:pt>
                      <c:pt idx="1266">
                        <c:v>8.4961626022855192</c:v>
                      </c:pt>
                      <c:pt idx="1267">
                        <c:v>8.5031801997307994</c:v>
                      </c:pt>
                      <c:pt idx="1268">
                        <c:v>8.5101977971760991</c:v>
                      </c:pt>
                      <c:pt idx="1269">
                        <c:v>8.51721539462139</c:v>
                      </c:pt>
                      <c:pt idx="1270">
                        <c:v>8.5242329920666808</c:v>
                      </c:pt>
                      <c:pt idx="1271">
                        <c:v>8.5312505895119592</c:v>
                      </c:pt>
                      <c:pt idx="1272">
                        <c:v>8.5382681869572501</c:v>
                      </c:pt>
                      <c:pt idx="1273">
                        <c:v>8.5452857844025392</c:v>
                      </c:pt>
                      <c:pt idx="1274">
                        <c:v>8.55230338184783</c:v>
                      </c:pt>
                      <c:pt idx="1275">
                        <c:v>8.5593209792931209</c:v>
                      </c:pt>
                      <c:pt idx="1276">
                        <c:v>8.5663385767384099</c:v>
                      </c:pt>
                      <c:pt idx="1277">
                        <c:v>8.5733561741837008</c:v>
                      </c:pt>
                      <c:pt idx="1278">
                        <c:v>8.5803737716289898</c:v>
                      </c:pt>
                      <c:pt idx="1279">
                        <c:v>8.5873913690742807</c:v>
                      </c:pt>
                      <c:pt idx="1280">
                        <c:v>8.5944089665195698</c:v>
                      </c:pt>
                      <c:pt idx="1281">
                        <c:v>8.6014265639648606</c:v>
                      </c:pt>
                      <c:pt idx="1282">
                        <c:v>8.6084441614101497</c:v>
                      </c:pt>
                      <c:pt idx="1283">
                        <c:v>8.6154617588554405</c:v>
                      </c:pt>
                      <c:pt idx="1284">
                        <c:v>8.6224793563007296</c:v>
                      </c:pt>
                      <c:pt idx="1285">
                        <c:v>8.6294969537460204</c:v>
                      </c:pt>
                      <c:pt idx="1286">
                        <c:v>8.6365145511913095</c:v>
                      </c:pt>
                      <c:pt idx="1287">
                        <c:v>8.6435321486366004</c:v>
                      </c:pt>
                      <c:pt idx="1288">
                        <c:v>8.6505497460818894</c:v>
                      </c:pt>
                      <c:pt idx="1289">
                        <c:v>8.6575673435271803</c:v>
                      </c:pt>
                      <c:pt idx="1290">
                        <c:v>8.6645849409724693</c:v>
                      </c:pt>
                      <c:pt idx="1291">
                        <c:v>8.6716025384177602</c:v>
                      </c:pt>
                      <c:pt idx="1292">
                        <c:v>8.6786201358630493</c:v>
                      </c:pt>
                      <c:pt idx="1293">
                        <c:v>8.6856377333083401</c:v>
                      </c:pt>
                      <c:pt idx="1294">
                        <c:v>8.6926553307536292</c:v>
                      </c:pt>
                      <c:pt idx="1295">
                        <c:v>8.69967292819892</c:v>
                      </c:pt>
                      <c:pt idx="1296">
                        <c:v>8.7066905256442109</c:v>
                      </c:pt>
                      <c:pt idx="1297">
                        <c:v>8.7137081230894999</c:v>
                      </c:pt>
                      <c:pt idx="1298">
                        <c:v>8.7207257205347908</c:v>
                      </c:pt>
                      <c:pt idx="1299">
                        <c:v>8.7277433179800799</c:v>
                      </c:pt>
                      <c:pt idx="1300">
                        <c:v>8.7347609154253707</c:v>
                      </c:pt>
                      <c:pt idx="1301">
                        <c:v>8.7417785128706598</c:v>
                      </c:pt>
                      <c:pt idx="1302">
                        <c:v>8.7487961103159506</c:v>
                      </c:pt>
                      <c:pt idx="1303">
                        <c:v>8.7558137077612397</c:v>
                      </c:pt>
                      <c:pt idx="1304">
                        <c:v>8.7628313052065305</c:v>
                      </c:pt>
                      <c:pt idx="1305">
                        <c:v>8.7698489026518196</c:v>
                      </c:pt>
                      <c:pt idx="1306">
                        <c:v>8.7768665000970998</c:v>
                      </c:pt>
                      <c:pt idx="1307">
                        <c:v>8.7838840975423995</c:v>
                      </c:pt>
                      <c:pt idx="1308">
                        <c:v>8.7909016949876904</c:v>
                      </c:pt>
                      <c:pt idx="1309">
                        <c:v>8.7979192924329794</c:v>
                      </c:pt>
                      <c:pt idx="1310">
                        <c:v>8.8049368898782596</c:v>
                      </c:pt>
                      <c:pt idx="1311">
                        <c:v>8.8119544873235505</c:v>
                      </c:pt>
                      <c:pt idx="1312">
                        <c:v>8.8189720847688395</c:v>
                      </c:pt>
                      <c:pt idx="1313">
                        <c:v>8.8259896822141304</c:v>
                      </c:pt>
                      <c:pt idx="1314">
                        <c:v>8.8330072796594301</c:v>
                      </c:pt>
                      <c:pt idx="1315">
                        <c:v>8.8400248771047103</c:v>
                      </c:pt>
                      <c:pt idx="1316">
                        <c:v>8.8470424745499994</c:v>
                      </c:pt>
                      <c:pt idx="1317">
                        <c:v>8.8540600719952902</c:v>
                      </c:pt>
                      <c:pt idx="1318">
                        <c:v>8.8610776694405793</c:v>
                      </c:pt>
                      <c:pt idx="1319">
                        <c:v>8.8680952668858701</c:v>
                      </c:pt>
                      <c:pt idx="1320">
                        <c:v>8.8751128643311592</c:v>
                      </c:pt>
                      <c:pt idx="1321">
                        <c:v>8.88213046177645</c:v>
                      </c:pt>
                      <c:pt idx="1322">
                        <c:v>8.8891480592217391</c:v>
                      </c:pt>
                      <c:pt idx="1323">
                        <c:v>8.89616565666703</c:v>
                      </c:pt>
                      <c:pt idx="1324">
                        <c:v>8.9031832541123208</c:v>
                      </c:pt>
                      <c:pt idx="1325">
                        <c:v>8.9102008515576099</c:v>
                      </c:pt>
                      <c:pt idx="1326">
                        <c:v>8.9172184490029007</c:v>
                      </c:pt>
                      <c:pt idx="1327">
                        <c:v>8.9242360464481898</c:v>
                      </c:pt>
                      <c:pt idx="1328">
                        <c:v>8.9312536438934806</c:v>
                      </c:pt>
                      <c:pt idx="1329">
                        <c:v>8.9382712413387697</c:v>
                      </c:pt>
                      <c:pt idx="1330">
                        <c:v>8.9452888387840606</c:v>
                      </c:pt>
                      <c:pt idx="1331">
                        <c:v>8.9523064362293496</c:v>
                      </c:pt>
                      <c:pt idx="1332">
                        <c:v>8.9593240336746405</c:v>
                      </c:pt>
                      <c:pt idx="1333">
                        <c:v>8.9663416311199295</c:v>
                      </c:pt>
                      <c:pt idx="1334">
                        <c:v>8.9733592285652204</c:v>
                      </c:pt>
                      <c:pt idx="1335">
                        <c:v>8.9803768260105095</c:v>
                      </c:pt>
                      <c:pt idx="1336">
                        <c:v>8.9873944234558003</c:v>
                      </c:pt>
                      <c:pt idx="1337">
                        <c:v>8.9944120209010894</c:v>
                      </c:pt>
                      <c:pt idx="1338">
                        <c:v>9.0014296183463802</c:v>
                      </c:pt>
                      <c:pt idx="1339">
                        <c:v>9.0084472157916693</c:v>
                      </c:pt>
                      <c:pt idx="1340">
                        <c:v>9.0154648132369601</c:v>
                      </c:pt>
                      <c:pt idx="1341">
                        <c:v>9.0224824106822492</c:v>
                      </c:pt>
                      <c:pt idx="1342">
                        <c:v>9.0295000081275401</c:v>
                      </c:pt>
                      <c:pt idx="1343">
                        <c:v>9.0365176055728291</c:v>
                      </c:pt>
                      <c:pt idx="1344">
                        <c:v>9.04353520301812</c:v>
                      </c:pt>
                      <c:pt idx="1345">
                        <c:v>9.0505528004634108</c:v>
                      </c:pt>
                      <c:pt idx="1346">
                        <c:v>9.0575703979086999</c:v>
                      </c:pt>
                      <c:pt idx="1347">
                        <c:v>9.0645879953539907</c:v>
                      </c:pt>
                      <c:pt idx="1348">
                        <c:v>9.0716055927992798</c:v>
                      </c:pt>
                      <c:pt idx="1349">
                        <c:v>9.0786231902445707</c:v>
                      </c:pt>
                      <c:pt idx="1350">
                        <c:v>9.0856407876898508</c:v>
                      </c:pt>
                      <c:pt idx="1351">
                        <c:v>9.0926583851351399</c:v>
                      </c:pt>
                      <c:pt idx="1352">
                        <c:v>9.0996759825804308</c:v>
                      </c:pt>
                      <c:pt idx="1353">
                        <c:v>9.1066935800257305</c:v>
                      </c:pt>
                      <c:pt idx="1354">
                        <c:v>9.1137111774710107</c:v>
                      </c:pt>
                      <c:pt idx="1355">
                        <c:v>9.1207287749162997</c:v>
                      </c:pt>
                      <c:pt idx="1356">
                        <c:v>9.1277463723615906</c:v>
                      </c:pt>
                      <c:pt idx="1357">
                        <c:v>9.1347639698068797</c:v>
                      </c:pt>
                      <c:pt idx="1358">
                        <c:v>9.1417815672521705</c:v>
                      </c:pt>
                      <c:pt idx="1359">
                        <c:v>9.1487991646974596</c:v>
                      </c:pt>
                      <c:pt idx="1360">
                        <c:v>9.1558167621427504</c:v>
                      </c:pt>
                      <c:pt idx="1361">
                        <c:v>9.1628343595880395</c:v>
                      </c:pt>
                      <c:pt idx="1362">
                        <c:v>9.1698519570333303</c:v>
                      </c:pt>
                      <c:pt idx="1363">
                        <c:v>9.1768695544786194</c:v>
                      </c:pt>
                      <c:pt idx="1364">
                        <c:v>9.1838871519239103</c:v>
                      </c:pt>
                      <c:pt idx="1365">
                        <c:v>9.1909047493691993</c:v>
                      </c:pt>
                      <c:pt idx="1366">
                        <c:v>9.1979223468144902</c:v>
                      </c:pt>
                      <c:pt idx="1367">
                        <c:v>9.2049399442597792</c:v>
                      </c:pt>
                      <c:pt idx="1368">
                        <c:v>9.2119575417050701</c:v>
                      </c:pt>
                      <c:pt idx="1369">
                        <c:v>9.2189751391503592</c:v>
                      </c:pt>
                      <c:pt idx="1370">
                        <c:v>9.22599273659565</c:v>
                      </c:pt>
                      <c:pt idx="1371">
                        <c:v>9.2330103340409408</c:v>
                      </c:pt>
                      <c:pt idx="1372">
                        <c:v>9.2400279314862299</c:v>
                      </c:pt>
                      <c:pt idx="1373">
                        <c:v>9.2470455289315208</c:v>
                      </c:pt>
                      <c:pt idx="1374">
                        <c:v>9.2540631263768098</c:v>
                      </c:pt>
                      <c:pt idx="1375">
                        <c:v>9.2610807238221007</c:v>
                      </c:pt>
                      <c:pt idx="1376">
                        <c:v>9.2680983212673897</c:v>
                      </c:pt>
                      <c:pt idx="1377">
                        <c:v>9.2751159187126806</c:v>
                      </c:pt>
                      <c:pt idx="1378">
                        <c:v>9.2821335161579697</c:v>
                      </c:pt>
                      <c:pt idx="1379">
                        <c:v>9.2891511136032605</c:v>
                      </c:pt>
                      <c:pt idx="1380">
                        <c:v>9.2961687110485496</c:v>
                      </c:pt>
                      <c:pt idx="1381">
                        <c:v>9.3031863084938404</c:v>
                      </c:pt>
                      <c:pt idx="1382">
                        <c:v>9.3102039059391295</c:v>
                      </c:pt>
                      <c:pt idx="1383">
                        <c:v>9.3172215033844203</c:v>
                      </c:pt>
                      <c:pt idx="1384">
                        <c:v>9.3242391008297094</c:v>
                      </c:pt>
                      <c:pt idx="1385">
                        <c:v>9.3312566982750003</c:v>
                      </c:pt>
                      <c:pt idx="1386">
                        <c:v>9.3382742957202893</c:v>
                      </c:pt>
                      <c:pt idx="1387">
                        <c:v>9.3452918931655802</c:v>
                      </c:pt>
                      <c:pt idx="1388">
                        <c:v>9.3523094906108692</c:v>
                      </c:pt>
                      <c:pt idx="1389">
                        <c:v>9.3593270880561494</c:v>
                      </c:pt>
                      <c:pt idx="1390">
                        <c:v>9.3663446855014492</c:v>
                      </c:pt>
                      <c:pt idx="1391">
                        <c:v>9.3733622829467294</c:v>
                      </c:pt>
                      <c:pt idx="1392">
                        <c:v>9.3803798803920309</c:v>
                      </c:pt>
                      <c:pt idx="1393">
                        <c:v>9.3873974778373093</c:v>
                      </c:pt>
                      <c:pt idx="1394">
                        <c:v>9.3944150752826108</c:v>
                      </c:pt>
                      <c:pt idx="1395">
                        <c:v>9.4014326727278998</c:v>
                      </c:pt>
                      <c:pt idx="1396">
                        <c:v>9.40845027017318</c:v>
                      </c:pt>
                      <c:pt idx="1397">
                        <c:v>9.4154678676184709</c:v>
                      </c:pt>
                      <c:pt idx="1398">
                        <c:v>9.4224854650637599</c:v>
                      </c:pt>
                      <c:pt idx="1399">
                        <c:v>9.4295030625090508</c:v>
                      </c:pt>
                      <c:pt idx="1400">
                        <c:v>9.4365206599543399</c:v>
                      </c:pt>
                      <c:pt idx="1401">
                        <c:v>9.4435382573996307</c:v>
                      </c:pt>
                      <c:pt idx="1402">
                        <c:v>9.4505558548449198</c:v>
                      </c:pt>
                      <c:pt idx="1403">
                        <c:v>9.4575734522902106</c:v>
                      </c:pt>
                      <c:pt idx="1404">
                        <c:v>9.4645910497354997</c:v>
                      </c:pt>
                      <c:pt idx="1405">
                        <c:v>9.4716086471807905</c:v>
                      </c:pt>
                      <c:pt idx="1406">
                        <c:v>9.4786262446260796</c:v>
                      </c:pt>
                      <c:pt idx="1407">
                        <c:v>9.4856438420713705</c:v>
                      </c:pt>
                      <c:pt idx="1408">
                        <c:v>9.4926614395166595</c:v>
                      </c:pt>
                      <c:pt idx="1409">
                        <c:v>9.4996790369619504</c:v>
                      </c:pt>
                      <c:pt idx="1410">
                        <c:v>9.5066966344072394</c:v>
                      </c:pt>
                      <c:pt idx="1411">
                        <c:v>9.5137142318525303</c:v>
                      </c:pt>
                      <c:pt idx="1412">
                        <c:v>9.5207318292978194</c:v>
                      </c:pt>
                      <c:pt idx="1413">
                        <c:v>9.5277494267431102</c:v>
                      </c:pt>
                      <c:pt idx="1414">
                        <c:v>9.5347670241883993</c:v>
                      </c:pt>
                      <c:pt idx="1415">
                        <c:v>9.5417846216336901</c:v>
                      </c:pt>
                      <c:pt idx="1416">
                        <c:v>9.5488022190789792</c:v>
                      </c:pt>
                      <c:pt idx="1417">
                        <c:v>9.55581981652427</c:v>
                      </c:pt>
                      <c:pt idx="1418">
                        <c:v>9.5628374139695609</c:v>
                      </c:pt>
                      <c:pt idx="1419">
                        <c:v>9.56985501141485</c:v>
                      </c:pt>
                      <c:pt idx="1420">
                        <c:v>9.5768726088601408</c:v>
                      </c:pt>
                      <c:pt idx="1421">
                        <c:v>9.5838902063054299</c:v>
                      </c:pt>
                      <c:pt idx="1422">
                        <c:v>9.5909078037507207</c:v>
                      </c:pt>
                      <c:pt idx="1423">
                        <c:v>9.5979254011960098</c:v>
                      </c:pt>
                      <c:pt idx="1424">
                        <c:v>9.6049429986413006</c:v>
                      </c:pt>
                      <c:pt idx="1425">
                        <c:v>9.6119605960865897</c:v>
                      </c:pt>
                      <c:pt idx="1426">
                        <c:v>9.6189781935318805</c:v>
                      </c:pt>
                      <c:pt idx="1427">
                        <c:v>9.6259957909771696</c:v>
                      </c:pt>
                      <c:pt idx="1428">
                        <c:v>9.6330133884224605</c:v>
                      </c:pt>
                      <c:pt idx="1429">
                        <c:v>9.6400309858677495</c:v>
                      </c:pt>
                      <c:pt idx="1430">
                        <c:v>9.6470485833130404</c:v>
                      </c:pt>
                      <c:pt idx="1431">
                        <c:v>9.6540661807583295</c:v>
                      </c:pt>
                      <c:pt idx="1432">
                        <c:v>9.6610837782036096</c:v>
                      </c:pt>
                      <c:pt idx="1433">
                        <c:v>9.6681013756489094</c:v>
                      </c:pt>
                      <c:pt idx="1434">
                        <c:v>9.6751189730942002</c:v>
                      </c:pt>
                      <c:pt idx="1435">
                        <c:v>9.6821365705394804</c:v>
                      </c:pt>
                      <c:pt idx="1436">
                        <c:v>9.6891541679847695</c:v>
                      </c:pt>
                      <c:pt idx="1437">
                        <c:v>9.6961717654300692</c:v>
                      </c:pt>
                      <c:pt idx="1438">
                        <c:v>9.7031893628753494</c:v>
                      </c:pt>
                      <c:pt idx="1439">
                        <c:v>9.7102069603206402</c:v>
                      </c:pt>
                      <c:pt idx="1440">
                        <c:v>9.7172245577659293</c:v>
                      </c:pt>
                      <c:pt idx="1441">
                        <c:v>9.7242421552112202</c:v>
                      </c:pt>
                      <c:pt idx="1442">
                        <c:v>9.7312597526565092</c:v>
                      </c:pt>
                      <c:pt idx="1443">
                        <c:v>9.7382773501018001</c:v>
                      </c:pt>
                      <c:pt idx="1444">
                        <c:v>9.7452949475470891</c:v>
                      </c:pt>
                      <c:pt idx="1445">
                        <c:v>9.75231254499238</c:v>
                      </c:pt>
                      <c:pt idx="1446">
                        <c:v>9.7593301424376708</c:v>
                      </c:pt>
                      <c:pt idx="1447">
                        <c:v>9.7663477398829599</c:v>
                      </c:pt>
                      <c:pt idx="1448">
                        <c:v>9.7733653373282507</c:v>
                      </c:pt>
                      <c:pt idx="1449">
                        <c:v>9.7803829347735398</c:v>
                      </c:pt>
                      <c:pt idx="1450">
                        <c:v>9.7874005322188307</c:v>
                      </c:pt>
                      <c:pt idx="1451">
                        <c:v>9.7944181296641197</c:v>
                      </c:pt>
                      <c:pt idx="1452">
                        <c:v>9.8014357271094106</c:v>
                      </c:pt>
                      <c:pt idx="1453">
                        <c:v>9.8084533245546996</c:v>
                      </c:pt>
                      <c:pt idx="1454">
                        <c:v>9.8154709219999905</c:v>
                      </c:pt>
                      <c:pt idx="1455">
                        <c:v>9.8224885194452796</c:v>
                      </c:pt>
                      <c:pt idx="1456">
                        <c:v>9.8295061168905704</c:v>
                      </c:pt>
                      <c:pt idx="1457">
                        <c:v>9.8365237143358595</c:v>
                      </c:pt>
                      <c:pt idx="1458">
                        <c:v>9.8435413117811503</c:v>
                      </c:pt>
                      <c:pt idx="1459">
                        <c:v>9.8505589092264394</c:v>
                      </c:pt>
                      <c:pt idx="1460">
                        <c:v>9.8575765066717302</c:v>
                      </c:pt>
                      <c:pt idx="1461">
                        <c:v>9.8645941041170193</c:v>
                      </c:pt>
                      <c:pt idx="1462">
                        <c:v>9.8716117015623102</c:v>
                      </c:pt>
                      <c:pt idx="1463">
                        <c:v>9.8786292990075992</c:v>
                      </c:pt>
                      <c:pt idx="1464">
                        <c:v>9.8856468964528901</c:v>
                      </c:pt>
                      <c:pt idx="1465">
                        <c:v>9.8926644938981791</c:v>
                      </c:pt>
                      <c:pt idx="1466">
                        <c:v>9.89968209134347</c:v>
                      </c:pt>
                      <c:pt idx="1467">
                        <c:v>9.9066996887887608</c:v>
                      </c:pt>
                      <c:pt idx="1468">
                        <c:v>9.9137172862340499</c:v>
                      </c:pt>
                      <c:pt idx="1469">
                        <c:v>9.9207348836793408</c:v>
                      </c:pt>
                      <c:pt idx="1470">
                        <c:v>9.9277524811246298</c:v>
                      </c:pt>
                      <c:pt idx="1471">
                        <c:v>9.93477007856991</c:v>
                      </c:pt>
                      <c:pt idx="1472">
                        <c:v>9.9417876760152097</c:v>
                      </c:pt>
                      <c:pt idx="1473">
                        <c:v>9.9488052734605006</c:v>
                      </c:pt>
                      <c:pt idx="1474">
                        <c:v>9.9558228709057808</c:v>
                      </c:pt>
                      <c:pt idx="1475">
                        <c:v>9.9628404683510698</c:v>
                      </c:pt>
                      <c:pt idx="1476">
                        <c:v>9.9698580657963696</c:v>
                      </c:pt>
                      <c:pt idx="1477">
                        <c:v>9.9768756632416604</c:v>
                      </c:pt>
                      <c:pt idx="1478">
                        <c:v>9.9838932606869406</c:v>
                      </c:pt>
                      <c:pt idx="1479">
                        <c:v>9.9909108581322297</c:v>
                      </c:pt>
                      <c:pt idx="1480">
                        <c:v>9.9979284555775205</c:v>
                      </c:pt>
                      <c:pt idx="1481">
                        <c:v>10.004946053022801</c:v>
                      </c:pt>
                      <c:pt idx="1482">
                        <c:v>10.0119636504681</c:v>
                      </c:pt>
                      <c:pt idx="1483">
                        <c:v>10.0189812479134</c:v>
                      </c:pt>
                      <c:pt idx="1484">
                        <c:v>10.0259988453587</c:v>
                      </c:pt>
                      <c:pt idx="1485">
                        <c:v>10.033016442804</c:v>
                      </c:pt>
                      <c:pt idx="1486">
                        <c:v>10.040034040249299</c:v>
                      </c:pt>
                      <c:pt idx="1487">
                        <c:v>10.047051637694601</c:v>
                      </c:pt>
                      <c:pt idx="1488">
                        <c:v>10.054069235139799</c:v>
                      </c:pt>
                      <c:pt idx="1489">
                        <c:v>10.061086832585101</c:v>
                      </c:pt>
                      <c:pt idx="1490">
                        <c:v>10.068104430030401</c:v>
                      </c:pt>
                      <c:pt idx="1491">
                        <c:v>10.0751220274757</c:v>
                      </c:pt>
                      <c:pt idx="1492">
                        <c:v>10.082139624921</c:v>
                      </c:pt>
                      <c:pt idx="1493">
                        <c:v>10.0891572223663</c:v>
                      </c:pt>
                      <c:pt idx="1494">
                        <c:v>10.096174819811599</c:v>
                      </c:pt>
                      <c:pt idx="1495">
                        <c:v>10.103192417256899</c:v>
                      </c:pt>
                      <c:pt idx="1496">
                        <c:v>10.110210014702201</c:v>
                      </c:pt>
                      <c:pt idx="1497">
                        <c:v>10.117227612147399</c:v>
                      </c:pt>
                      <c:pt idx="1498">
                        <c:v>10.124245209592701</c:v>
                      </c:pt>
                      <c:pt idx="1499">
                        <c:v>10.131262807038</c:v>
                      </c:pt>
                      <c:pt idx="1500">
                        <c:v>10.1382804044833</c:v>
                      </c:pt>
                      <c:pt idx="1501">
                        <c:v>10.1452980019286</c:v>
                      </c:pt>
                      <c:pt idx="1502">
                        <c:v>10.1523155993739</c:v>
                      </c:pt>
                      <c:pt idx="1503">
                        <c:v>10.159333196819199</c:v>
                      </c:pt>
                      <c:pt idx="1504">
                        <c:v>10.166350794264501</c:v>
                      </c:pt>
                      <c:pt idx="1505">
                        <c:v>10.173368391709801</c:v>
                      </c:pt>
                      <c:pt idx="1506">
                        <c:v>10.1803859891551</c:v>
                      </c:pt>
                      <c:pt idx="1507">
                        <c:v>10.187403586600301</c:v>
                      </c:pt>
                      <c:pt idx="1508">
                        <c:v>10.1944211840456</c:v>
                      </c:pt>
                      <c:pt idx="1509">
                        <c:v>10.2014387814909</c:v>
                      </c:pt>
                      <c:pt idx="1510">
                        <c:v>10.2084563789362</c:v>
                      </c:pt>
                      <c:pt idx="1511">
                        <c:v>10.215473976381499</c:v>
                      </c:pt>
                      <c:pt idx="1512">
                        <c:v>10.222491573826799</c:v>
                      </c:pt>
                      <c:pt idx="1513">
                        <c:v>10.229509171272101</c:v>
                      </c:pt>
                      <c:pt idx="1514">
                        <c:v>10.2365267687174</c:v>
                      </c:pt>
                      <c:pt idx="1515">
                        <c:v>10.2435443661627</c:v>
                      </c:pt>
                      <c:pt idx="1516">
                        <c:v>10.250561963608</c:v>
                      </c:pt>
                      <c:pt idx="1517">
                        <c:v>10.2575795610532</c:v>
                      </c:pt>
                      <c:pt idx="1518">
                        <c:v>10.2645971584985</c:v>
                      </c:pt>
                      <c:pt idx="1519">
                        <c:v>10.2716147559438</c:v>
                      </c:pt>
                      <c:pt idx="1520">
                        <c:v>10.278632353389099</c:v>
                      </c:pt>
                      <c:pt idx="1521">
                        <c:v>10.285649950834401</c:v>
                      </c:pt>
                      <c:pt idx="1522">
                        <c:v>10.292667548279701</c:v>
                      </c:pt>
                      <c:pt idx="1523">
                        <c:v>10.299685145725</c:v>
                      </c:pt>
                      <c:pt idx="1524">
                        <c:v>10.3067027431703</c:v>
                      </c:pt>
                      <c:pt idx="1525">
                        <c:v>10.3137203406156</c:v>
                      </c:pt>
                      <c:pt idx="1526">
                        <c:v>10.320737938060899</c:v>
                      </c:pt>
                      <c:pt idx="1527">
                        <c:v>10.3277555355061</c:v>
                      </c:pt>
                      <c:pt idx="1528">
                        <c:v>10.334773132951399</c:v>
                      </c:pt>
                      <c:pt idx="1529">
                        <c:v>10.341790730396699</c:v>
                      </c:pt>
                      <c:pt idx="1530">
                        <c:v>10.348808327842001</c:v>
                      </c:pt>
                      <c:pt idx="1531">
                        <c:v>10.3558259252873</c:v>
                      </c:pt>
                      <c:pt idx="1532">
                        <c:v>10.3628435227326</c:v>
                      </c:pt>
                      <c:pt idx="1533">
                        <c:v>10.3698611201779</c:v>
                      </c:pt>
                      <c:pt idx="1534">
                        <c:v>10.3768787176232</c:v>
                      </c:pt>
                      <c:pt idx="1535">
                        <c:v>10.383896315068499</c:v>
                      </c:pt>
                      <c:pt idx="1536">
                        <c:v>10.390913912513801</c:v>
                      </c:pt>
                      <c:pt idx="1537">
                        <c:v>10.397931509958999</c:v>
                      </c:pt>
                      <c:pt idx="1538">
                        <c:v>10.404949107404301</c:v>
                      </c:pt>
                      <c:pt idx="1539">
                        <c:v>10.411966704849601</c:v>
                      </c:pt>
                      <c:pt idx="1540">
                        <c:v>10.4189843022949</c:v>
                      </c:pt>
                      <c:pt idx="1541">
                        <c:v>10.4260018997402</c:v>
                      </c:pt>
                      <c:pt idx="1542">
                        <c:v>10.4330194971855</c:v>
                      </c:pt>
                      <c:pt idx="1543">
                        <c:v>10.440037094630799</c:v>
                      </c:pt>
                      <c:pt idx="1544">
                        <c:v>10.447054692076099</c:v>
                      </c:pt>
                      <c:pt idx="1545">
                        <c:v>10.454072289521401</c:v>
                      </c:pt>
                      <c:pt idx="1546">
                        <c:v>10.461089886966599</c:v>
                      </c:pt>
                      <c:pt idx="1547">
                        <c:v>10.468107484411901</c:v>
                      </c:pt>
                      <c:pt idx="1548">
                        <c:v>10.4751250818572</c:v>
                      </c:pt>
                      <c:pt idx="1549">
                        <c:v>10.4821426793025</c:v>
                      </c:pt>
                      <c:pt idx="1550">
                        <c:v>10.4891602767478</c:v>
                      </c:pt>
                      <c:pt idx="1551">
                        <c:v>10.4961778741931</c:v>
                      </c:pt>
                      <c:pt idx="1552">
                        <c:v>10.503195471638399</c:v>
                      </c:pt>
                      <c:pt idx="1553">
                        <c:v>10.510213069083701</c:v>
                      </c:pt>
                      <c:pt idx="1554">
                        <c:v>10.517230666529001</c:v>
                      </c:pt>
                      <c:pt idx="1555">
                        <c:v>10.5242482639743</c:v>
                      </c:pt>
                      <c:pt idx="1556">
                        <c:v>10.5312658614195</c:v>
                      </c:pt>
                      <c:pt idx="1557">
                        <c:v>10.5382834588648</c:v>
                      </c:pt>
                      <c:pt idx="1558">
                        <c:v>10.5453010563101</c:v>
                      </c:pt>
                      <c:pt idx="1559">
                        <c:v>10.5523186537554</c:v>
                      </c:pt>
                      <c:pt idx="1560">
                        <c:v>10.559336251200699</c:v>
                      </c:pt>
                      <c:pt idx="1561">
                        <c:v>10.566353848645999</c:v>
                      </c:pt>
                      <c:pt idx="1562">
                        <c:v>10.573371446091301</c:v>
                      </c:pt>
                      <c:pt idx="1563">
                        <c:v>10.5803890435366</c:v>
                      </c:pt>
                      <c:pt idx="1564">
                        <c:v>10.5874066409819</c:v>
                      </c:pt>
                      <c:pt idx="1565">
                        <c:v>10.5944242384272</c:v>
                      </c:pt>
                      <c:pt idx="1566">
                        <c:v>10.6014418358724</c:v>
                      </c:pt>
                      <c:pt idx="1567">
                        <c:v>10.6084594333177</c:v>
                      </c:pt>
                      <c:pt idx="1568">
                        <c:v>10.615477030763</c:v>
                      </c:pt>
                      <c:pt idx="1569">
                        <c:v>10.622494628208299</c:v>
                      </c:pt>
                      <c:pt idx="1570">
                        <c:v>10.629512225653601</c:v>
                      </c:pt>
                      <c:pt idx="1571">
                        <c:v>10.6365298230989</c:v>
                      </c:pt>
                      <c:pt idx="1572">
                        <c:v>10.6435474205442</c:v>
                      </c:pt>
                      <c:pt idx="1573">
                        <c:v>10.6505650179895</c:v>
                      </c:pt>
                      <c:pt idx="1574">
                        <c:v>10.6575826154348</c:v>
                      </c:pt>
                      <c:pt idx="1575">
                        <c:v>10.664600212880099</c:v>
                      </c:pt>
                      <c:pt idx="1576">
                        <c:v>10.6716178103253</c:v>
                      </c:pt>
                      <c:pt idx="1577">
                        <c:v>10.678635407770599</c:v>
                      </c:pt>
                      <c:pt idx="1578">
                        <c:v>10.685653005215899</c:v>
                      </c:pt>
                      <c:pt idx="1579">
                        <c:v>10.692670602661201</c:v>
                      </c:pt>
                      <c:pt idx="1580">
                        <c:v>10.6996882001065</c:v>
                      </c:pt>
                      <c:pt idx="1581">
                        <c:v>10.7067057975518</c:v>
                      </c:pt>
                      <c:pt idx="1582">
                        <c:v>10.7137233949971</c:v>
                      </c:pt>
                      <c:pt idx="1583">
                        <c:v>10.7207409924424</c:v>
                      </c:pt>
                      <c:pt idx="1584">
                        <c:v>10.727758589887699</c:v>
                      </c:pt>
                      <c:pt idx="1585">
                        <c:v>10.7347761873329</c:v>
                      </c:pt>
                      <c:pt idx="1586">
                        <c:v>10.741793784778199</c:v>
                      </c:pt>
                      <c:pt idx="1587">
                        <c:v>10.748811382223501</c:v>
                      </c:pt>
                      <c:pt idx="1588">
                        <c:v>10.7558289796688</c:v>
                      </c:pt>
                      <c:pt idx="1589">
                        <c:v>10.7628465771141</c:v>
                      </c:pt>
                      <c:pt idx="1590">
                        <c:v>10.7698641745594</c:v>
                      </c:pt>
                      <c:pt idx="1591">
                        <c:v>10.7768817720047</c:v>
                      </c:pt>
                      <c:pt idx="1592">
                        <c:v>10.783899369449999</c:v>
                      </c:pt>
                      <c:pt idx="1593">
                        <c:v>10.790916966895299</c:v>
                      </c:pt>
                      <c:pt idx="1594">
                        <c:v>10.797934564340601</c:v>
                      </c:pt>
                      <c:pt idx="1595">
                        <c:v>10.804952161785801</c:v>
                      </c:pt>
                      <c:pt idx="1596">
                        <c:v>10.811969759231101</c:v>
                      </c:pt>
                      <c:pt idx="1597">
                        <c:v>10.8189873566764</c:v>
                      </c:pt>
                      <c:pt idx="1598">
                        <c:v>10.8260049541217</c:v>
                      </c:pt>
                      <c:pt idx="1599">
                        <c:v>10.833022551567</c:v>
                      </c:pt>
                      <c:pt idx="1600">
                        <c:v>10.8400401490123</c:v>
                      </c:pt>
                      <c:pt idx="1601">
                        <c:v>10.847057746457599</c:v>
                      </c:pt>
                      <c:pt idx="1602">
                        <c:v>10.854075343902901</c:v>
                      </c:pt>
                      <c:pt idx="1603">
                        <c:v>10.8610929413482</c:v>
                      </c:pt>
                      <c:pt idx="1604">
                        <c:v>10.8681105387935</c:v>
                      </c:pt>
                      <c:pt idx="1605">
                        <c:v>10.8751281362387</c:v>
                      </c:pt>
                      <c:pt idx="1606">
                        <c:v>10.882145733684</c:v>
                      </c:pt>
                      <c:pt idx="1607">
                        <c:v>10.8891633311293</c:v>
                      </c:pt>
                      <c:pt idx="1608">
                        <c:v>10.8961809285746</c:v>
                      </c:pt>
                      <c:pt idx="1609">
                        <c:v>10.903198526019899</c:v>
                      </c:pt>
                      <c:pt idx="1610">
                        <c:v>10.910216123465201</c:v>
                      </c:pt>
                      <c:pt idx="1611">
                        <c:v>10.917233720910501</c:v>
                      </c:pt>
                      <c:pt idx="1612">
                        <c:v>10.9242513183558</c:v>
                      </c:pt>
                      <c:pt idx="1613">
                        <c:v>10.9312689158011</c:v>
                      </c:pt>
                      <c:pt idx="1614">
                        <c:v>10.9382865132464</c:v>
                      </c:pt>
                      <c:pt idx="1615">
                        <c:v>10.9453041106916</c:v>
                      </c:pt>
                      <c:pt idx="1616">
                        <c:v>10.9523217081369</c:v>
                      </c:pt>
                      <c:pt idx="1617">
                        <c:v>10.959339305582199</c:v>
                      </c:pt>
                      <c:pt idx="1618">
                        <c:v>10.966356903027499</c:v>
                      </c:pt>
                      <c:pt idx="1619">
                        <c:v>10.973374500472801</c:v>
                      </c:pt>
                      <c:pt idx="1620">
                        <c:v>10.9803920979181</c:v>
                      </c:pt>
                      <c:pt idx="1621">
                        <c:v>10.9874096953634</c:v>
                      </c:pt>
                      <c:pt idx="1622">
                        <c:v>10.9944272928087</c:v>
                      </c:pt>
                      <c:pt idx="1623">
                        <c:v>11.001444890254</c:v>
                      </c:pt>
                      <c:pt idx="1624">
                        <c:v>11.0084624876992</c:v>
                      </c:pt>
                      <c:pt idx="1625">
                        <c:v>11.0154800851445</c:v>
                      </c:pt>
                      <c:pt idx="1626">
                        <c:v>11.022497682589799</c:v>
                      </c:pt>
                      <c:pt idx="1627">
                        <c:v>11.029515280035101</c:v>
                      </c:pt>
                      <c:pt idx="1628">
                        <c:v>11.036532877480401</c:v>
                      </c:pt>
                      <c:pt idx="1629">
                        <c:v>11.0435504749257</c:v>
                      </c:pt>
                      <c:pt idx="1630">
                        <c:v>11.050568072371</c:v>
                      </c:pt>
                      <c:pt idx="1631">
                        <c:v>11.0575856698163</c:v>
                      </c:pt>
                      <c:pt idx="1632">
                        <c:v>11.064603267261599</c:v>
                      </c:pt>
                      <c:pt idx="1633">
                        <c:v>11.071620864706899</c:v>
                      </c:pt>
                      <c:pt idx="1634">
                        <c:v>11.078638462152099</c:v>
                      </c:pt>
                      <c:pt idx="1635">
                        <c:v>11.085656059597399</c:v>
                      </c:pt>
                      <c:pt idx="1636">
                        <c:v>11.092673657042701</c:v>
                      </c:pt>
                      <c:pt idx="1637">
                        <c:v>11.099691254488</c:v>
                      </c:pt>
                      <c:pt idx="1638">
                        <c:v>11.1067088519333</c:v>
                      </c:pt>
                      <c:pt idx="1639">
                        <c:v>11.1137264493786</c:v>
                      </c:pt>
                      <c:pt idx="1640">
                        <c:v>11.1207440468239</c:v>
                      </c:pt>
                      <c:pt idx="1641">
                        <c:v>11.127761644269199</c:v>
                      </c:pt>
                      <c:pt idx="1642">
                        <c:v>11.134779241714501</c:v>
                      </c:pt>
                      <c:pt idx="1643">
                        <c:v>11.141796839159801</c:v>
                      </c:pt>
                      <c:pt idx="1644">
                        <c:v>11.148814436605001</c:v>
                      </c:pt>
                      <c:pt idx="1645">
                        <c:v>11.155832034050301</c:v>
                      </c:pt>
                      <c:pt idx="1646">
                        <c:v>11.1628496314956</c:v>
                      </c:pt>
                      <c:pt idx="1647">
                        <c:v>11.1698672289409</c:v>
                      </c:pt>
                      <c:pt idx="1648">
                        <c:v>11.1768848263862</c:v>
                      </c:pt>
                      <c:pt idx="1649">
                        <c:v>11.183902423831499</c:v>
                      </c:pt>
                      <c:pt idx="1650">
                        <c:v>11.190920021276799</c:v>
                      </c:pt>
                      <c:pt idx="1651">
                        <c:v>11.197937618722101</c:v>
                      </c:pt>
                      <c:pt idx="1652">
                        <c:v>11.2049552161674</c:v>
                      </c:pt>
                      <c:pt idx="1653">
                        <c:v>11.2119728136127</c:v>
                      </c:pt>
                      <c:pt idx="1654">
                        <c:v>11.2189904110579</c:v>
                      </c:pt>
                      <c:pt idx="1655">
                        <c:v>11.2260080085032</c:v>
                      </c:pt>
                      <c:pt idx="1656">
                        <c:v>11.2330256059485</c:v>
                      </c:pt>
                      <c:pt idx="1657">
                        <c:v>11.2400432033938</c:v>
                      </c:pt>
                      <c:pt idx="1658">
                        <c:v>11.247060800839099</c:v>
                      </c:pt>
                      <c:pt idx="1659">
                        <c:v>11.254078398284401</c:v>
                      </c:pt>
                      <c:pt idx="1660">
                        <c:v>11.261095995729701</c:v>
                      </c:pt>
                      <c:pt idx="1661">
                        <c:v>11.268113593175</c:v>
                      </c:pt>
                      <c:pt idx="1662">
                        <c:v>11.2751311906203</c:v>
                      </c:pt>
                      <c:pt idx="1663">
                        <c:v>11.2821487880655</c:v>
                      </c:pt>
                      <c:pt idx="1664">
                        <c:v>11.2891663855108</c:v>
                      </c:pt>
                      <c:pt idx="1665">
                        <c:v>11.2961839829561</c:v>
                      </c:pt>
                      <c:pt idx="1666">
                        <c:v>11.303201580401399</c:v>
                      </c:pt>
                      <c:pt idx="1667">
                        <c:v>11.310219177846699</c:v>
                      </c:pt>
                      <c:pt idx="1668">
                        <c:v>11.317236775292001</c:v>
                      </c:pt>
                      <c:pt idx="1669">
                        <c:v>11.3242543727373</c:v>
                      </c:pt>
                      <c:pt idx="1670">
                        <c:v>11.3312719701826</c:v>
                      </c:pt>
                      <c:pt idx="1671">
                        <c:v>11.3382895676279</c:v>
                      </c:pt>
                      <c:pt idx="1672">
                        <c:v>11.3453071650732</c:v>
                      </c:pt>
                      <c:pt idx="1673">
                        <c:v>11.3523247625184</c:v>
                      </c:pt>
                      <c:pt idx="1674">
                        <c:v>11.3593423599637</c:v>
                      </c:pt>
                      <c:pt idx="1675">
                        <c:v>11.366359957408999</c:v>
                      </c:pt>
                      <c:pt idx="1676">
                        <c:v>11.373377554854301</c:v>
                      </c:pt>
                      <c:pt idx="1677">
                        <c:v>11.380395152299601</c:v>
                      </c:pt>
                      <c:pt idx="1678">
                        <c:v>11.3874127497449</c:v>
                      </c:pt>
                      <c:pt idx="1679">
                        <c:v>11.3944303471902</c:v>
                      </c:pt>
                      <c:pt idx="1680">
                        <c:v>11.4014479446355</c:v>
                      </c:pt>
                      <c:pt idx="1681">
                        <c:v>11.408465542080799</c:v>
                      </c:pt>
                      <c:pt idx="1682">
                        <c:v>11.415483139526099</c:v>
                      </c:pt>
                      <c:pt idx="1683">
                        <c:v>11.422500736971299</c:v>
                      </c:pt>
                      <c:pt idx="1684">
                        <c:v>11.429518334416599</c:v>
                      </c:pt>
                      <c:pt idx="1685">
                        <c:v>11.436535931861901</c:v>
                      </c:pt>
                      <c:pt idx="1686">
                        <c:v>11.4435535293072</c:v>
                      </c:pt>
                      <c:pt idx="1687">
                        <c:v>11.4505711267525</c:v>
                      </c:pt>
                      <c:pt idx="1688">
                        <c:v>11.4575887241978</c:v>
                      </c:pt>
                      <c:pt idx="1689">
                        <c:v>11.4646063216431</c:v>
                      </c:pt>
                      <c:pt idx="1690">
                        <c:v>11.471623919088399</c:v>
                      </c:pt>
                      <c:pt idx="1691">
                        <c:v>11.478641516533701</c:v>
                      </c:pt>
                      <c:pt idx="1692">
                        <c:v>11.485659113979001</c:v>
                      </c:pt>
                      <c:pt idx="1693">
                        <c:v>11.492676711424201</c:v>
                      </c:pt>
                      <c:pt idx="1694">
                        <c:v>11.499694308869501</c:v>
                      </c:pt>
                      <c:pt idx="1695">
                        <c:v>11.5067119063148</c:v>
                      </c:pt>
                      <c:pt idx="1696">
                        <c:v>11.5137295037601</c:v>
                      </c:pt>
                      <c:pt idx="1697">
                        <c:v>11.5207471012054</c:v>
                      </c:pt>
                      <c:pt idx="1698">
                        <c:v>11.527764698650699</c:v>
                      </c:pt>
                      <c:pt idx="1699">
                        <c:v>11.534782296095999</c:v>
                      </c:pt>
                      <c:pt idx="1700">
                        <c:v>11.541799893541301</c:v>
                      </c:pt>
                      <c:pt idx="1701">
                        <c:v>11.5488174909866</c:v>
                      </c:pt>
                      <c:pt idx="1702">
                        <c:v>11.555835088431801</c:v>
                      </c:pt>
                      <c:pt idx="1703">
                        <c:v>11.5628526858771</c:v>
                      </c:pt>
                      <c:pt idx="1704">
                        <c:v>11.5698702833224</c:v>
                      </c:pt>
                      <c:pt idx="1705">
                        <c:v>11.5768878807677</c:v>
                      </c:pt>
                      <c:pt idx="1706">
                        <c:v>11.583905478213</c:v>
                      </c:pt>
                      <c:pt idx="1707">
                        <c:v>11.590923075658299</c:v>
                      </c:pt>
                      <c:pt idx="1708">
                        <c:v>11.597940673103601</c:v>
                      </c:pt>
                      <c:pt idx="1709">
                        <c:v>11.604958270548901</c:v>
                      </c:pt>
                      <c:pt idx="1710">
                        <c:v>11.6119758679942</c:v>
                      </c:pt>
                      <c:pt idx="1711">
                        <c:v>11.6189934654395</c:v>
                      </c:pt>
                      <c:pt idx="1712">
                        <c:v>11.6260110628847</c:v>
                      </c:pt>
                      <c:pt idx="1713">
                        <c:v>11.63302866033</c:v>
                      </c:pt>
                      <c:pt idx="1714">
                        <c:v>11.6400462577753</c:v>
                      </c:pt>
                      <c:pt idx="1715">
                        <c:v>11.647063855220599</c:v>
                      </c:pt>
                      <c:pt idx="1716">
                        <c:v>11.654081452665899</c:v>
                      </c:pt>
                      <c:pt idx="1717">
                        <c:v>11.661099050111201</c:v>
                      </c:pt>
                      <c:pt idx="1718">
                        <c:v>11.6681166475565</c:v>
                      </c:pt>
                      <c:pt idx="1719">
                        <c:v>11.6751342450018</c:v>
                      </c:pt>
                      <c:pt idx="1720">
                        <c:v>11.6821518424471</c:v>
                      </c:pt>
                      <c:pt idx="1721">
                        <c:v>11.6891694398924</c:v>
                      </c:pt>
                      <c:pt idx="1722">
                        <c:v>11.6961870373376</c:v>
                      </c:pt>
                      <c:pt idx="1723">
                        <c:v>11.7032046347829</c:v>
                      </c:pt>
                      <c:pt idx="1724">
                        <c:v>11.710222232228199</c:v>
                      </c:pt>
                      <c:pt idx="1725">
                        <c:v>11.717239829673501</c:v>
                      </c:pt>
                      <c:pt idx="1726">
                        <c:v>11.7242574271188</c:v>
                      </c:pt>
                      <c:pt idx="1727">
                        <c:v>11.7312750245641</c:v>
                      </c:pt>
                      <c:pt idx="1728">
                        <c:v>11.7382926220094</c:v>
                      </c:pt>
                      <c:pt idx="1729">
                        <c:v>11.7453102194547</c:v>
                      </c:pt>
                      <c:pt idx="1730">
                        <c:v>11.752327816899999</c:v>
                      </c:pt>
                      <c:pt idx="1731">
                        <c:v>11.759345414345299</c:v>
                      </c:pt>
                      <c:pt idx="1732">
                        <c:v>11.766363011790499</c:v>
                      </c:pt>
                      <c:pt idx="1733">
                        <c:v>11.773380609235801</c:v>
                      </c:pt>
                      <c:pt idx="1734">
                        <c:v>11.780398206681101</c:v>
                      </c:pt>
                      <c:pt idx="1735">
                        <c:v>11.7874158041264</c:v>
                      </c:pt>
                      <c:pt idx="1736">
                        <c:v>11.7944334015717</c:v>
                      </c:pt>
                      <c:pt idx="1737">
                        <c:v>11.801450999017</c:v>
                      </c:pt>
                      <c:pt idx="1738">
                        <c:v>11.8084685964623</c:v>
                      </c:pt>
                      <c:pt idx="1739">
                        <c:v>11.815486193907599</c:v>
                      </c:pt>
                      <c:pt idx="1740">
                        <c:v>11.822503791352901</c:v>
                      </c:pt>
                      <c:pt idx="1741">
                        <c:v>11.829521388798099</c:v>
                      </c:pt>
                      <c:pt idx="1742">
                        <c:v>11.836538986243401</c:v>
                      </c:pt>
                      <c:pt idx="1743">
                        <c:v>11.8435565836887</c:v>
                      </c:pt>
                      <c:pt idx="1744">
                        <c:v>11.850574181134</c:v>
                      </c:pt>
                      <c:pt idx="1745">
                        <c:v>11.8575917785793</c:v>
                      </c:pt>
                      <c:pt idx="1746">
                        <c:v>11.8646093760246</c:v>
                      </c:pt>
                      <c:pt idx="1747">
                        <c:v>11.871626973469899</c:v>
                      </c:pt>
                      <c:pt idx="1748">
                        <c:v>11.878644570915201</c:v>
                      </c:pt>
                      <c:pt idx="1749">
                        <c:v>11.885662168360501</c:v>
                      </c:pt>
                      <c:pt idx="1750">
                        <c:v>11.8926797658058</c:v>
                      </c:pt>
                      <c:pt idx="1751">
                        <c:v>11.899697363251001</c:v>
                      </c:pt>
                      <c:pt idx="1752">
                        <c:v>11.9067149606963</c:v>
                      </c:pt>
                      <c:pt idx="1753">
                        <c:v>11.9137325581416</c:v>
                      </c:pt>
                      <c:pt idx="1754">
                        <c:v>11.9207501555869</c:v>
                      </c:pt>
                      <c:pt idx="1755">
                        <c:v>11.927767753032199</c:v>
                      </c:pt>
                      <c:pt idx="1756">
                        <c:v>11.934785350477499</c:v>
                      </c:pt>
                      <c:pt idx="1757">
                        <c:v>11.941802947922801</c:v>
                      </c:pt>
                      <c:pt idx="1758">
                        <c:v>11.9488205453681</c:v>
                      </c:pt>
                      <c:pt idx="1759">
                        <c:v>11.9558381428134</c:v>
                      </c:pt>
                      <c:pt idx="1760">
                        <c:v>11.9628557402587</c:v>
                      </c:pt>
                      <c:pt idx="1761">
                        <c:v>11.9698733377039</c:v>
                      </c:pt>
                      <c:pt idx="1762">
                        <c:v>11.9768909351492</c:v>
                      </c:pt>
                      <c:pt idx="1763">
                        <c:v>11.9839085325945</c:v>
                      </c:pt>
                      <c:pt idx="1764">
                        <c:v>11.990926130039799</c:v>
                      </c:pt>
                      <c:pt idx="1765">
                        <c:v>11.997943727485101</c:v>
                      </c:pt>
                      <c:pt idx="1766">
                        <c:v>12.004961324930401</c:v>
                      </c:pt>
                      <c:pt idx="1767">
                        <c:v>12.0119789223757</c:v>
                      </c:pt>
                      <c:pt idx="1768">
                        <c:v>12.018996519821</c:v>
                      </c:pt>
                      <c:pt idx="1769">
                        <c:v>12.0260141172663</c:v>
                      </c:pt>
                      <c:pt idx="1770">
                        <c:v>12.033031714711599</c:v>
                      </c:pt>
                      <c:pt idx="1771">
                        <c:v>12.0400493121568</c:v>
                      </c:pt>
                      <c:pt idx="1772">
                        <c:v>12.047066909602099</c:v>
                      </c:pt>
                      <c:pt idx="1773">
                        <c:v>12.054084507047399</c:v>
                      </c:pt>
                      <c:pt idx="1774">
                        <c:v>12.061102104492701</c:v>
                      </c:pt>
                      <c:pt idx="1775">
                        <c:v>12.068119701938</c:v>
                      </c:pt>
                      <c:pt idx="1776">
                        <c:v>12.0751372993833</c:v>
                      </c:pt>
                      <c:pt idx="1777">
                        <c:v>12.0821548968286</c:v>
                      </c:pt>
                      <c:pt idx="1778">
                        <c:v>12.0891724942739</c:v>
                      </c:pt>
                      <c:pt idx="1779">
                        <c:v>12.096190091719199</c:v>
                      </c:pt>
                      <c:pt idx="1780">
                        <c:v>12.1032076891644</c:v>
                      </c:pt>
                      <c:pt idx="1781">
                        <c:v>12.110225286609699</c:v>
                      </c:pt>
                      <c:pt idx="1782">
                        <c:v>12.117242884055001</c:v>
                      </c:pt>
                      <c:pt idx="1783">
                        <c:v>12.124260481500301</c:v>
                      </c:pt>
                      <c:pt idx="1784">
                        <c:v>12.1312780789456</c:v>
                      </c:pt>
                      <c:pt idx="1785">
                        <c:v>12.1382956763909</c:v>
                      </c:pt>
                      <c:pt idx="1786">
                        <c:v>12.1453132738362</c:v>
                      </c:pt>
                      <c:pt idx="1787">
                        <c:v>12.152330871281499</c:v>
                      </c:pt>
                      <c:pt idx="1788">
                        <c:v>12.159348468726799</c:v>
                      </c:pt>
                      <c:pt idx="1789">
                        <c:v>12.166366066172101</c:v>
                      </c:pt>
                      <c:pt idx="1790">
                        <c:v>12.173383663617299</c:v>
                      </c:pt>
                      <c:pt idx="1791">
                        <c:v>12.180401261062601</c:v>
                      </c:pt>
                      <c:pt idx="1792">
                        <c:v>12.1874188585079</c:v>
                      </c:pt>
                      <c:pt idx="1793">
                        <c:v>12.1944364559532</c:v>
                      </c:pt>
                      <c:pt idx="1794">
                        <c:v>12.2014540533985</c:v>
                      </c:pt>
                      <c:pt idx="1795">
                        <c:v>12.2084716508438</c:v>
                      </c:pt>
                      <c:pt idx="1796">
                        <c:v>12.215489248289099</c:v>
                      </c:pt>
                      <c:pt idx="1797">
                        <c:v>12.222506845734401</c:v>
                      </c:pt>
                      <c:pt idx="1798">
                        <c:v>12.229524443179701</c:v>
                      </c:pt>
                      <c:pt idx="1799">
                        <c:v>12.236542040625</c:v>
                      </c:pt>
                      <c:pt idx="1800">
                        <c:v>12.243559638070201</c:v>
                      </c:pt>
                      <c:pt idx="1801">
                        <c:v>12.2505772355155</c:v>
                      </c:pt>
                      <c:pt idx="1802">
                        <c:v>12.2575948329608</c:v>
                      </c:pt>
                      <c:pt idx="1803">
                        <c:v>12.2646124304061</c:v>
                      </c:pt>
                      <c:pt idx="1804">
                        <c:v>12.271630027851399</c:v>
                      </c:pt>
                      <c:pt idx="1805">
                        <c:v>12.278647625296699</c:v>
                      </c:pt>
                      <c:pt idx="1806">
                        <c:v>12.285665222742001</c:v>
                      </c:pt>
                      <c:pt idx="1807">
                        <c:v>12.2926828201873</c:v>
                      </c:pt>
                      <c:pt idx="1808">
                        <c:v>12.2997004176326</c:v>
                      </c:pt>
                      <c:pt idx="1809">
                        <c:v>12.3067180150779</c:v>
                      </c:pt>
                      <c:pt idx="1810">
                        <c:v>12.3137356125231</c:v>
                      </c:pt>
                      <c:pt idx="1811">
                        <c:v>12.3207532099684</c:v>
                      </c:pt>
                      <c:pt idx="1812">
                        <c:v>12.3277708074137</c:v>
                      </c:pt>
                      <c:pt idx="1813">
                        <c:v>12.334788404858999</c:v>
                      </c:pt>
                      <c:pt idx="1814">
                        <c:v>12.341806002304301</c:v>
                      </c:pt>
                      <c:pt idx="1815">
                        <c:v>12.348823599749601</c:v>
                      </c:pt>
                      <c:pt idx="1816">
                        <c:v>12.3558411971949</c:v>
                      </c:pt>
                      <c:pt idx="1817">
                        <c:v>12.3628587946402</c:v>
                      </c:pt>
                      <c:pt idx="1818">
                        <c:v>12.3698763920855</c:v>
                      </c:pt>
                      <c:pt idx="1819">
                        <c:v>12.3768939895307</c:v>
                      </c:pt>
                      <c:pt idx="1820">
                        <c:v>12.383911586976</c:v>
                      </c:pt>
                      <c:pt idx="1821">
                        <c:v>12.390929184421299</c:v>
                      </c:pt>
                      <c:pt idx="1822">
                        <c:v>12.397946781866599</c:v>
                      </c:pt>
                      <c:pt idx="1823">
                        <c:v>12.404964379311901</c:v>
                      </c:pt>
                      <c:pt idx="1824">
                        <c:v>12.4119819767572</c:v>
                      </c:pt>
                      <c:pt idx="1825">
                        <c:v>12.4189995742025</c:v>
                      </c:pt>
                      <c:pt idx="1826">
                        <c:v>12.4260171716478</c:v>
                      </c:pt>
                      <c:pt idx="1827">
                        <c:v>12.4330347690931</c:v>
                      </c:pt>
                      <c:pt idx="1828">
                        <c:v>12.440052366538399</c:v>
                      </c:pt>
                      <c:pt idx="1829">
                        <c:v>12.4470699639836</c:v>
                      </c:pt>
                      <c:pt idx="1830">
                        <c:v>12.454087561428899</c:v>
                      </c:pt>
                      <c:pt idx="1831">
                        <c:v>12.461105158874201</c:v>
                      </c:pt>
                      <c:pt idx="1832">
                        <c:v>12.468122756319501</c:v>
                      </c:pt>
                      <c:pt idx="1833">
                        <c:v>12.4751403537648</c:v>
                      </c:pt>
                      <c:pt idx="1834">
                        <c:v>12.4821579512101</c:v>
                      </c:pt>
                      <c:pt idx="1835">
                        <c:v>12.4891755486554</c:v>
                      </c:pt>
                      <c:pt idx="1836">
                        <c:v>12.496193146100699</c:v>
                      </c:pt>
                      <c:pt idx="1837">
                        <c:v>12.503210743545999</c:v>
                      </c:pt>
                      <c:pt idx="1838">
                        <c:v>12.510228340991301</c:v>
                      </c:pt>
                      <c:pt idx="1839">
                        <c:v>12.517245938436499</c:v>
                      </c:pt>
                      <c:pt idx="1840">
                        <c:v>12.524263535881801</c:v>
                      </c:pt>
                      <c:pt idx="1841">
                        <c:v>12.5312811333271</c:v>
                      </c:pt>
                      <c:pt idx="1842">
                        <c:v>12.5382987307724</c:v>
                      </c:pt>
                      <c:pt idx="1843">
                        <c:v>12.5453163282177</c:v>
                      </c:pt>
                      <c:pt idx="1844">
                        <c:v>12.552333925663</c:v>
                      </c:pt>
                      <c:pt idx="1845">
                        <c:v>12.559351523108299</c:v>
                      </c:pt>
                      <c:pt idx="1846">
                        <c:v>12.566369120553601</c:v>
                      </c:pt>
                      <c:pt idx="1847">
                        <c:v>12.573386717998901</c:v>
                      </c:pt>
                      <c:pt idx="1848">
                        <c:v>12.5804043154442</c:v>
                      </c:pt>
                      <c:pt idx="1849">
                        <c:v>12.5874219128894</c:v>
                      </c:pt>
                      <c:pt idx="1850">
                        <c:v>12.5944395103347</c:v>
                      </c:pt>
                      <c:pt idx="1851">
                        <c:v>12.60145710778</c:v>
                      </c:pt>
                      <c:pt idx="1852">
                        <c:v>12.6084747052253</c:v>
                      </c:pt>
                      <c:pt idx="1853">
                        <c:v>12.615492302670599</c:v>
                      </c:pt>
                      <c:pt idx="1854">
                        <c:v>12.622509900115899</c:v>
                      </c:pt>
                      <c:pt idx="1855">
                        <c:v>12.629527497561201</c:v>
                      </c:pt>
                      <c:pt idx="1856">
                        <c:v>12.6365450950065</c:v>
                      </c:pt>
                      <c:pt idx="1857">
                        <c:v>12.6435626924518</c:v>
                      </c:pt>
                      <c:pt idx="1858">
                        <c:v>12.650580289897</c:v>
                      </c:pt>
                      <c:pt idx="1859">
                        <c:v>12.6575978873423</c:v>
                      </c:pt>
                      <c:pt idx="1860">
                        <c:v>12.6646154847876</c:v>
                      </c:pt>
                      <c:pt idx="1861">
                        <c:v>12.6716330822329</c:v>
                      </c:pt>
                      <c:pt idx="1862">
                        <c:v>12.678650679678199</c:v>
                      </c:pt>
                      <c:pt idx="1863">
                        <c:v>12.685668277123501</c:v>
                      </c:pt>
                      <c:pt idx="1864">
                        <c:v>12.6926858745688</c:v>
                      </c:pt>
                      <c:pt idx="1865">
                        <c:v>12.6997034720141</c:v>
                      </c:pt>
                      <c:pt idx="1866">
                        <c:v>12.7067210694594</c:v>
                      </c:pt>
                      <c:pt idx="1867">
                        <c:v>12.7137386669047</c:v>
                      </c:pt>
                      <c:pt idx="1868">
                        <c:v>12.7207562643499</c:v>
                      </c:pt>
                      <c:pt idx="1869">
                        <c:v>12.7277738617952</c:v>
                      </c:pt>
                      <c:pt idx="1870">
                        <c:v>12.734791459240499</c:v>
                      </c:pt>
                      <c:pt idx="1871">
                        <c:v>12.741809056685801</c:v>
                      </c:pt>
                      <c:pt idx="1872">
                        <c:v>12.748826654131101</c:v>
                      </c:pt>
                      <c:pt idx="1873">
                        <c:v>12.7558442515764</c:v>
                      </c:pt>
                      <c:pt idx="1874">
                        <c:v>12.7628618490217</c:v>
                      </c:pt>
                      <c:pt idx="1875">
                        <c:v>12.769879446467</c:v>
                      </c:pt>
                      <c:pt idx="1876">
                        <c:v>12.7768970439123</c:v>
                      </c:pt>
                      <c:pt idx="1877">
                        <c:v>12.783914641357599</c:v>
                      </c:pt>
                      <c:pt idx="1878">
                        <c:v>12.7909322388028</c:v>
                      </c:pt>
                      <c:pt idx="1879">
                        <c:v>12.797949836248099</c:v>
                      </c:pt>
                      <c:pt idx="1880">
                        <c:v>12.804967433693401</c:v>
                      </c:pt>
                      <c:pt idx="1881">
                        <c:v>12.8119850311387</c:v>
                      </c:pt>
                      <c:pt idx="1882">
                        <c:v>12.819002628584</c:v>
                      </c:pt>
                      <c:pt idx="1883">
                        <c:v>12.8260202260293</c:v>
                      </c:pt>
                      <c:pt idx="1884">
                        <c:v>12.8330378234746</c:v>
                      </c:pt>
                      <c:pt idx="1885">
                        <c:v>12.840055420919899</c:v>
                      </c:pt>
                      <c:pt idx="1886">
                        <c:v>12.847073018365201</c:v>
                      </c:pt>
                      <c:pt idx="1887">
                        <c:v>12.854090615810501</c:v>
                      </c:pt>
                      <c:pt idx="1888">
                        <c:v>12.861108213255701</c:v>
                      </c:pt>
                      <c:pt idx="1889">
                        <c:v>12.868125810701001</c:v>
                      </c:pt>
                      <c:pt idx="1890">
                        <c:v>12.8751434081463</c:v>
                      </c:pt>
                      <c:pt idx="1891">
                        <c:v>12.8821610055916</c:v>
                      </c:pt>
                      <c:pt idx="1892">
                        <c:v>12.8891786030369</c:v>
                      </c:pt>
                      <c:pt idx="1893">
                        <c:v>12.8961962004822</c:v>
                      </c:pt>
                      <c:pt idx="1894">
                        <c:v>12.903213797927499</c:v>
                      </c:pt>
                      <c:pt idx="1895">
                        <c:v>12.910231395372801</c:v>
                      </c:pt>
                      <c:pt idx="1896">
                        <c:v>12.9172489928181</c:v>
                      </c:pt>
                      <c:pt idx="1897">
                        <c:v>12.9242665902634</c:v>
                      </c:pt>
                      <c:pt idx="1898">
                        <c:v>12.9312841877086</c:v>
                      </c:pt>
                      <c:pt idx="1899">
                        <c:v>12.9383017851539</c:v>
                      </c:pt>
                      <c:pt idx="1900">
                        <c:v>12.9453193825992</c:v>
                      </c:pt>
                      <c:pt idx="1901">
                        <c:v>12.9523369800445</c:v>
                      </c:pt>
                      <c:pt idx="1902">
                        <c:v>12.959354577489799</c:v>
                      </c:pt>
                      <c:pt idx="1903">
                        <c:v>12.966372174935101</c:v>
                      </c:pt>
                      <c:pt idx="1904">
                        <c:v>12.973389772380401</c:v>
                      </c:pt>
                      <c:pt idx="1905">
                        <c:v>12.9804073698257</c:v>
                      </c:pt>
                      <c:pt idx="1906">
                        <c:v>12.987424967271</c:v>
                      </c:pt>
                      <c:pt idx="1907">
                        <c:v>12.9944425647162</c:v>
                      </c:pt>
                      <c:pt idx="1908">
                        <c:v>13.0014601621615</c:v>
                      </c:pt>
                      <c:pt idx="1909">
                        <c:v>13.0084777596068</c:v>
                      </c:pt>
                      <c:pt idx="1910">
                        <c:v>13.015495357052099</c:v>
                      </c:pt>
                      <c:pt idx="1911">
                        <c:v>13.022512954497399</c:v>
                      </c:pt>
                      <c:pt idx="1912">
                        <c:v>13.029530551942701</c:v>
                      </c:pt>
                      <c:pt idx="1913">
                        <c:v>13.036548149388</c:v>
                      </c:pt>
                      <c:pt idx="1914">
                        <c:v>13.0435657468333</c:v>
                      </c:pt>
                      <c:pt idx="1915">
                        <c:v>13.0505833442786</c:v>
                      </c:pt>
                      <c:pt idx="1916">
                        <c:v>13.0576009417239</c:v>
                      </c:pt>
                      <c:pt idx="1917">
                        <c:v>13.0646185391691</c:v>
                      </c:pt>
                      <c:pt idx="1918">
                        <c:v>13.0716361366144</c:v>
                      </c:pt>
                      <c:pt idx="1919">
                        <c:v>13.078653734059699</c:v>
                      </c:pt>
                      <c:pt idx="1920">
                        <c:v>13.085671331505001</c:v>
                      </c:pt>
                      <c:pt idx="1921">
                        <c:v>13.092688928950301</c:v>
                      </c:pt>
                      <c:pt idx="1922">
                        <c:v>13.0997065263956</c:v>
                      </c:pt>
                      <c:pt idx="1923">
                        <c:v>13.1067241238409</c:v>
                      </c:pt>
                      <c:pt idx="1924">
                        <c:v>13.1137417212862</c:v>
                      </c:pt>
                      <c:pt idx="1925">
                        <c:v>13.120759318731499</c:v>
                      </c:pt>
                      <c:pt idx="1926">
                        <c:v>13.127776916176799</c:v>
                      </c:pt>
                      <c:pt idx="1927">
                        <c:v>13.134794513621999</c:v>
                      </c:pt>
                      <c:pt idx="1928">
                        <c:v>13.141812111067299</c:v>
                      </c:pt>
                      <c:pt idx="1929">
                        <c:v>13.148829708512601</c:v>
                      </c:pt>
                      <c:pt idx="1930">
                        <c:v>13.1558473059579</c:v>
                      </c:pt>
                      <c:pt idx="1931">
                        <c:v>13.1628649034032</c:v>
                      </c:pt>
                      <c:pt idx="1932">
                        <c:v>13.1698825008485</c:v>
                      </c:pt>
                      <c:pt idx="1933">
                        <c:v>13.1769000982938</c:v>
                      </c:pt>
                      <c:pt idx="1934">
                        <c:v>13.183917695739099</c:v>
                      </c:pt>
                      <c:pt idx="1935">
                        <c:v>13.190935293184401</c:v>
                      </c:pt>
                      <c:pt idx="1936">
                        <c:v>13.197952890629599</c:v>
                      </c:pt>
                      <c:pt idx="1937">
                        <c:v>13.204970488074901</c:v>
                      </c:pt>
                      <c:pt idx="1938">
                        <c:v>13.211988085520201</c:v>
                      </c:pt>
                      <c:pt idx="1939">
                        <c:v>13.2190056829655</c:v>
                      </c:pt>
                      <c:pt idx="1940">
                        <c:v>13.2260232804108</c:v>
                      </c:pt>
                      <c:pt idx="1941">
                        <c:v>13.2330408778561</c:v>
                      </c:pt>
                      <c:pt idx="1942">
                        <c:v>13.240058475301399</c:v>
                      </c:pt>
                      <c:pt idx="1943">
                        <c:v>13.247076072746699</c:v>
                      </c:pt>
                      <c:pt idx="1944">
                        <c:v>13.254093670192001</c:v>
                      </c:pt>
                      <c:pt idx="1945">
                        <c:v>13.2611112676373</c:v>
                      </c:pt>
                      <c:pt idx="1946">
                        <c:v>13.2681288650826</c:v>
                      </c:pt>
                      <c:pt idx="1947">
                        <c:v>13.2751464625278</c:v>
                      </c:pt>
                      <c:pt idx="1948">
                        <c:v>13.2821640599731</c:v>
                      </c:pt>
                      <c:pt idx="1949">
                        <c:v>13.2891816574184</c:v>
                      </c:pt>
                      <c:pt idx="1950">
                        <c:v>13.2961992548637</c:v>
                      </c:pt>
                      <c:pt idx="1951">
                        <c:v>13.303216852308999</c:v>
                      </c:pt>
                      <c:pt idx="1952">
                        <c:v>13.310234449754301</c:v>
                      </c:pt>
                      <c:pt idx="1953">
                        <c:v>13.317252047199601</c:v>
                      </c:pt>
                      <c:pt idx="1954">
                        <c:v>13.3242696446449</c:v>
                      </c:pt>
                      <c:pt idx="1955">
                        <c:v>13.3312872420902</c:v>
                      </c:pt>
                      <c:pt idx="1956">
                        <c:v>13.3383048395354</c:v>
                      </c:pt>
                      <c:pt idx="1957">
                        <c:v>13.3453224369807</c:v>
                      </c:pt>
                      <c:pt idx="1958">
                        <c:v>13.352340034426</c:v>
                      </c:pt>
                      <c:pt idx="1959">
                        <c:v>13.359357631871299</c:v>
                      </c:pt>
                      <c:pt idx="1960">
                        <c:v>13.366375229316599</c:v>
                      </c:pt>
                      <c:pt idx="1961">
                        <c:v>13.373392826761901</c:v>
                      </c:pt>
                      <c:pt idx="1962">
                        <c:v>13.3804104242072</c:v>
                      </c:pt>
                      <c:pt idx="1963">
                        <c:v>13.3874280216525</c:v>
                      </c:pt>
                      <c:pt idx="1964">
                        <c:v>13.3944456190978</c:v>
                      </c:pt>
                      <c:pt idx="1965">
                        <c:v>13.4014632165431</c:v>
                      </c:pt>
                      <c:pt idx="1966">
                        <c:v>13.4084808139883</c:v>
                      </c:pt>
                      <c:pt idx="1967">
                        <c:v>13.4154984114336</c:v>
                      </c:pt>
                      <c:pt idx="1968">
                        <c:v>13.422516008878899</c:v>
                      </c:pt>
                      <c:pt idx="1969">
                        <c:v>13.429533606324201</c:v>
                      </c:pt>
                      <c:pt idx="1970">
                        <c:v>13.436551203769501</c:v>
                      </c:pt>
                      <c:pt idx="1971">
                        <c:v>13.4435688012148</c:v>
                      </c:pt>
                      <c:pt idx="1972">
                        <c:v>13.4505863986601</c:v>
                      </c:pt>
                      <c:pt idx="1973">
                        <c:v>13.4576039961054</c:v>
                      </c:pt>
                      <c:pt idx="1974">
                        <c:v>13.464621593550699</c:v>
                      </c:pt>
                      <c:pt idx="1975">
                        <c:v>13.471639190995999</c:v>
                      </c:pt>
                      <c:pt idx="1976">
                        <c:v>13.478656788441199</c:v>
                      </c:pt>
                      <c:pt idx="1977">
                        <c:v>13.485674385886499</c:v>
                      </c:pt>
                      <c:pt idx="1978">
                        <c:v>13.492691983331801</c:v>
                      </c:pt>
                      <c:pt idx="1979">
                        <c:v>13.4997095807771</c:v>
                      </c:pt>
                      <c:pt idx="1980">
                        <c:v>13.5067271782224</c:v>
                      </c:pt>
                      <c:pt idx="1981">
                        <c:v>13.5137447756677</c:v>
                      </c:pt>
                      <c:pt idx="1982">
                        <c:v>13.520762373113</c:v>
                      </c:pt>
                      <c:pt idx="1983">
                        <c:v>13.527779970558299</c:v>
                      </c:pt>
                      <c:pt idx="1984">
                        <c:v>13.534797568003601</c:v>
                      </c:pt>
                      <c:pt idx="1985">
                        <c:v>13.541815165448799</c:v>
                      </c:pt>
                      <c:pt idx="1986">
                        <c:v>13.548832762894101</c:v>
                      </c:pt>
                      <c:pt idx="1987">
                        <c:v>13.5558503603394</c:v>
                      </c:pt>
                      <c:pt idx="1988">
                        <c:v>13.5628679577847</c:v>
                      </c:pt>
                      <c:pt idx="1989">
                        <c:v>13.56988555523</c:v>
                      </c:pt>
                      <c:pt idx="1990">
                        <c:v>13.5769031526753</c:v>
                      </c:pt>
                      <c:pt idx="1991">
                        <c:v>13.583920750120599</c:v>
                      </c:pt>
                      <c:pt idx="1992">
                        <c:v>13.590938347565899</c:v>
                      </c:pt>
                      <c:pt idx="1993">
                        <c:v>13.597955945011201</c:v>
                      </c:pt>
                      <c:pt idx="1994">
                        <c:v>13.6049735424565</c:v>
                      </c:pt>
                      <c:pt idx="1995">
                        <c:v>13.611991139901701</c:v>
                      </c:pt>
                      <c:pt idx="1996">
                        <c:v>13.619008737347</c:v>
                      </c:pt>
                      <c:pt idx="1997">
                        <c:v>13.6260263347923</c:v>
                      </c:pt>
                      <c:pt idx="1998">
                        <c:v>13.6330439322376</c:v>
                      </c:pt>
                      <c:pt idx="1999">
                        <c:v>13.6400615296829</c:v>
                      </c:pt>
                      <c:pt idx="2000">
                        <c:v>13.647079127128199</c:v>
                      </c:pt>
                      <c:pt idx="2001">
                        <c:v>13.654096724573501</c:v>
                      </c:pt>
                      <c:pt idx="2002">
                        <c:v>13.6611143220188</c:v>
                      </c:pt>
                      <c:pt idx="2003">
                        <c:v>13.6681319194641</c:v>
                      </c:pt>
                      <c:pt idx="2004">
                        <c:v>13.6751495169094</c:v>
                      </c:pt>
                      <c:pt idx="2005">
                        <c:v>13.6821671143546</c:v>
                      </c:pt>
                      <c:pt idx="2006">
                        <c:v>13.6891847117999</c:v>
                      </c:pt>
                      <c:pt idx="2007">
                        <c:v>13.6962023092452</c:v>
                      </c:pt>
                      <c:pt idx="2008">
                        <c:v>13.703219906690499</c:v>
                      </c:pt>
                      <c:pt idx="2009">
                        <c:v>13.710237504135799</c:v>
                      </c:pt>
                      <c:pt idx="2010">
                        <c:v>13.717255101581101</c:v>
                      </c:pt>
                      <c:pt idx="2011">
                        <c:v>13.7242726990264</c:v>
                      </c:pt>
                      <c:pt idx="2012">
                        <c:v>13.7312902964717</c:v>
                      </c:pt>
                      <c:pt idx="2013">
                        <c:v>13.738307893917</c:v>
                      </c:pt>
                      <c:pt idx="2014">
                        <c:v>13.7453254913623</c:v>
                      </c:pt>
                      <c:pt idx="2015">
                        <c:v>13.7523430888075</c:v>
                      </c:pt>
                      <c:pt idx="2016">
                        <c:v>13.7593606862528</c:v>
                      </c:pt>
                      <c:pt idx="2017">
                        <c:v>13.766378283698099</c:v>
                      </c:pt>
                      <c:pt idx="2018">
                        <c:v>13.773395881143401</c:v>
                      </c:pt>
                      <c:pt idx="2019">
                        <c:v>13.7804134785887</c:v>
                      </c:pt>
                      <c:pt idx="2020">
                        <c:v>13.787431076034</c:v>
                      </c:pt>
                      <c:pt idx="2021">
                        <c:v>13.7944486734793</c:v>
                      </c:pt>
                      <c:pt idx="2022">
                        <c:v>13.8014662709246</c:v>
                      </c:pt>
                      <c:pt idx="2023">
                        <c:v>13.808483868369899</c:v>
                      </c:pt>
                      <c:pt idx="2024">
                        <c:v>13.815501465815199</c:v>
                      </c:pt>
                      <c:pt idx="2025">
                        <c:v>13.822519063260399</c:v>
                      </c:pt>
                      <c:pt idx="2026">
                        <c:v>13.829536660705701</c:v>
                      </c:pt>
                      <c:pt idx="2027">
                        <c:v>13.836554258151001</c:v>
                      </c:pt>
                      <c:pt idx="2028">
                        <c:v>13.8435718555963</c:v>
                      </c:pt>
                      <c:pt idx="2029">
                        <c:v>13.8505894530416</c:v>
                      </c:pt>
                      <c:pt idx="2030">
                        <c:v>13.8576070504869</c:v>
                      </c:pt>
                      <c:pt idx="2031">
                        <c:v>13.8646246479322</c:v>
                      </c:pt>
                      <c:pt idx="2032">
                        <c:v>13.871642245377499</c:v>
                      </c:pt>
                      <c:pt idx="2033">
                        <c:v>13.878659842822801</c:v>
                      </c:pt>
                      <c:pt idx="2034">
                        <c:v>13.885677440267999</c:v>
                      </c:pt>
                      <c:pt idx="2035">
                        <c:v>13.892695037713301</c:v>
                      </c:pt>
                      <c:pt idx="2036">
                        <c:v>13.8997126351586</c:v>
                      </c:pt>
                      <c:pt idx="2037">
                        <c:v>13.9067302326039</c:v>
                      </c:pt>
                      <c:pt idx="2038">
                        <c:v>13.9137478300492</c:v>
                      </c:pt>
                      <c:pt idx="2039">
                        <c:v>13.9207654274945</c:v>
                      </c:pt>
                      <c:pt idx="2040">
                        <c:v>13.927783024939799</c:v>
                      </c:pt>
                      <c:pt idx="2041">
                        <c:v>13.934800622385101</c:v>
                      </c:pt>
                      <c:pt idx="2042">
                        <c:v>13.941818219830401</c:v>
                      </c:pt>
                      <c:pt idx="2043">
                        <c:v>13.9488358172757</c:v>
                      </c:pt>
                      <c:pt idx="2044">
                        <c:v>13.955853414720901</c:v>
                      </c:pt>
                      <c:pt idx="2045">
                        <c:v>13.9628710121662</c:v>
                      </c:pt>
                      <c:pt idx="2046">
                        <c:v>13.9698886096115</c:v>
                      </c:pt>
                      <c:pt idx="2047">
                        <c:v>13.9769062070568</c:v>
                      </c:pt>
                      <c:pt idx="2048">
                        <c:v>13.983923804502099</c:v>
                      </c:pt>
                      <c:pt idx="2049">
                        <c:v>13.990941401947399</c:v>
                      </c:pt>
                      <c:pt idx="2050">
                        <c:v>13.997958999392701</c:v>
                      </c:pt>
                      <c:pt idx="2051">
                        <c:v>14.004976596838</c:v>
                      </c:pt>
                      <c:pt idx="2052">
                        <c:v>14.0119941942833</c:v>
                      </c:pt>
                      <c:pt idx="2053">
                        <c:v>14.0190117917286</c:v>
                      </c:pt>
                      <c:pt idx="2054">
                        <c:v>14.0260293891738</c:v>
                      </c:pt>
                      <c:pt idx="2055">
                        <c:v>14.0330469866191</c:v>
                      </c:pt>
                      <c:pt idx="2056">
                        <c:v>14.0400645840644</c:v>
                      </c:pt>
                      <c:pt idx="2057">
                        <c:v>14.047082181509699</c:v>
                      </c:pt>
                      <c:pt idx="2058">
                        <c:v>14.054099778955001</c:v>
                      </c:pt>
                      <c:pt idx="2059">
                        <c:v>14.061117376400301</c:v>
                      </c:pt>
                      <c:pt idx="2060">
                        <c:v>14.0681349738456</c:v>
                      </c:pt>
                      <c:pt idx="2061">
                        <c:v>14.0751525712909</c:v>
                      </c:pt>
                      <c:pt idx="2062">
                        <c:v>14.0821701687362</c:v>
                      </c:pt>
                      <c:pt idx="2063">
                        <c:v>14.089187766181499</c:v>
                      </c:pt>
                      <c:pt idx="2064">
                        <c:v>14.0962053636267</c:v>
                      </c:pt>
                      <c:pt idx="2065">
                        <c:v>14.103222961071999</c:v>
                      </c:pt>
                      <c:pt idx="2066">
                        <c:v>14.110240558517299</c:v>
                      </c:pt>
                      <c:pt idx="2067">
                        <c:v>14.117258155962601</c:v>
                      </c:pt>
                      <c:pt idx="2068">
                        <c:v>14.1242757534079</c:v>
                      </c:pt>
                      <c:pt idx="2069">
                        <c:v>14.1312933508532</c:v>
                      </c:pt>
                      <c:pt idx="2070">
                        <c:v>14.1383109482985</c:v>
                      </c:pt>
                      <c:pt idx="2071">
                        <c:v>14.1453285457438</c:v>
                      </c:pt>
                      <c:pt idx="2072">
                        <c:v>14.152346143189099</c:v>
                      </c:pt>
                      <c:pt idx="2073">
                        <c:v>14.1593637406343</c:v>
                      </c:pt>
                      <c:pt idx="2074">
                        <c:v>14.166381338079599</c:v>
                      </c:pt>
                      <c:pt idx="2075">
                        <c:v>14.173398935524901</c:v>
                      </c:pt>
                      <c:pt idx="2076">
                        <c:v>14.180416532970201</c:v>
                      </c:pt>
                      <c:pt idx="2077">
                        <c:v>14.1874341304155</c:v>
                      </c:pt>
                      <c:pt idx="2078">
                        <c:v>14.1944517278608</c:v>
                      </c:pt>
                      <c:pt idx="2079">
                        <c:v>14.2014693253061</c:v>
                      </c:pt>
                      <c:pt idx="2080">
                        <c:v>14.208486922751399</c:v>
                      </c:pt>
                      <c:pt idx="2081">
                        <c:v>14.215504520196699</c:v>
                      </c:pt>
                      <c:pt idx="2082">
                        <c:v>14.222522117642001</c:v>
                      </c:pt>
                      <c:pt idx="2083">
                        <c:v>14.229539715087199</c:v>
                      </c:pt>
                      <c:pt idx="2084">
                        <c:v>14.236557312532501</c:v>
                      </c:pt>
                      <c:pt idx="2085">
                        <c:v>14.2435749099778</c:v>
                      </c:pt>
                      <c:pt idx="2086">
                        <c:v>14.2505925074231</c:v>
                      </c:pt>
                      <c:pt idx="2087">
                        <c:v>14.2576101048684</c:v>
                      </c:pt>
                      <c:pt idx="2088">
                        <c:v>14.2646277023137</c:v>
                      </c:pt>
                      <c:pt idx="2089">
                        <c:v>14.271645299758999</c:v>
                      </c:pt>
                      <c:pt idx="2090">
                        <c:v>14.278662897204301</c:v>
                      </c:pt>
                      <c:pt idx="2091">
                        <c:v>14.285680494649601</c:v>
                      </c:pt>
                      <c:pt idx="2092">
                        <c:v>14.2926980920949</c:v>
                      </c:pt>
                      <c:pt idx="2093">
                        <c:v>14.299715689540101</c:v>
                      </c:pt>
                      <c:pt idx="2094">
                        <c:v>14.3067332869854</c:v>
                      </c:pt>
                      <c:pt idx="2095">
                        <c:v>14.3137508844307</c:v>
                      </c:pt>
                      <c:pt idx="2096">
                        <c:v>14.320768481876</c:v>
                      </c:pt>
                      <c:pt idx="2097">
                        <c:v>14.327786079321299</c:v>
                      </c:pt>
                      <c:pt idx="2098">
                        <c:v>14.334803676766599</c:v>
                      </c:pt>
                      <c:pt idx="2099">
                        <c:v>14.341821274211901</c:v>
                      </c:pt>
                      <c:pt idx="2100">
                        <c:v>14.3488388716572</c:v>
                      </c:pt>
                      <c:pt idx="2101">
                        <c:v>14.3558564691025</c:v>
                      </c:pt>
                      <c:pt idx="2102">
                        <c:v>14.3628740665478</c:v>
                      </c:pt>
                      <c:pt idx="2103">
                        <c:v>14.369891663993</c:v>
                      </c:pt>
                      <c:pt idx="2104">
                        <c:v>14.3769092614383</c:v>
                      </c:pt>
                      <c:pt idx="2105">
                        <c:v>14.3839268588836</c:v>
                      </c:pt>
                      <c:pt idx="2106">
                        <c:v>14.390944456328899</c:v>
                      </c:pt>
                      <c:pt idx="2107">
                        <c:v>14.397962053774201</c:v>
                      </c:pt>
                      <c:pt idx="2108">
                        <c:v>14.404979651219501</c:v>
                      </c:pt>
                      <c:pt idx="2109">
                        <c:v>14.4119972486648</c:v>
                      </c:pt>
                      <c:pt idx="2110">
                        <c:v>14.4190148461101</c:v>
                      </c:pt>
                      <c:pt idx="2111">
                        <c:v>14.4260324435554</c:v>
                      </c:pt>
                      <c:pt idx="2112">
                        <c:v>14.4330500410006</c:v>
                      </c:pt>
                      <c:pt idx="2113">
                        <c:v>14.4400676384459</c:v>
                      </c:pt>
                      <c:pt idx="2114">
                        <c:v>14.447085235891199</c:v>
                      </c:pt>
                      <c:pt idx="2115">
                        <c:v>14.454102833336499</c:v>
                      </c:pt>
                      <c:pt idx="2116">
                        <c:v>14.461120430781801</c:v>
                      </c:pt>
                      <c:pt idx="2117">
                        <c:v>14.4681380282271</c:v>
                      </c:pt>
                      <c:pt idx="2118">
                        <c:v>14.4751556256724</c:v>
                      </c:pt>
                      <c:pt idx="2119">
                        <c:v>14.4821732231177</c:v>
                      </c:pt>
                      <c:pt idx="2120">
                        <c:v>14.489190820563</c:v>
                      </c:pt>
                      <c:pt idx="2121">
                        <c:v>14.496208418008299</c:v>
                      </c:pt>
                      <c:pt idx="2122">
                        <c:v>14.5032260154535</c:v>
                      </c:pt>
                      <c:pt idx="2123">
                        <c:v>14.510243612898799</c:v>
                      </c:pt>
                      <c:pt idx="2124">
                        <c:v>14.517261210344101</c:v>
                      </c:pt>
                      <c:pt idx="2125">
                        <c:v>14.524278807789401</c:v>
                      </c:pt>
                      <c:pt idx="2126">
                        <c:v>14.5312964052347</c:v>
                      </c:pt>
                      <c:pt idx="2127">
                        <c:v>14.53831400268</c:v>
                      </c:pt>
                      <c:pt idx="2128">
                        <c:v>14.5453316001253</c:v>
                      </c:pt>
                      <c:pt idx="2129">
                        <c:v>14.552349197570599</c:v>
                      </c:pt>
                      <c:pt idx="2130">
                        <c:v>14.559366795015899</c:v>
                      </c:pt>
                      <c:pt idx="2131">
                        <c:v>14.566384392461201</c:v>
                      </c:pt>
                      <c:pt idx="2132">
                        <c:v>14.573401989906399</c:v>
                      </c:pt>
                      <c:pt idx="2133">
                        <c:v>14.580419587351701</c:v>
                      </c:pt>
                      <c:pt idx="2134">
                        <c:v>14.587437184797</c:v>
                      </c:pt>
                      <c:pt idx="2135">
                        <c:v>14.5944547822423</c:v>
                      </c:pt>
                      <c:pt idx="2136">
                        <c:v>14.6014723796876</c:v>
                      </c:pt>
                      <c:pt idx="2137">
                        <c:v>14.6084899771329</c:v>
                      </c:pt>
                      <c:pt idx="2138">
                        <c:v>14.615507574578199</c:v>
                      </c:pt>
                      <c:pt idx="2139">
                        <c:v>14.622525172023501</c:v>
                      </c:pt>
                      <c:pt idx="2140">
                        <c:v>14.629542769468801</c:v>
                      </c:pt>
                      <c:pt idx="2141">
                        <c:v>14.6365603669141</c:v>
                      </c:pt>
                      <c:pt idx="2142">
                        <c:v>14.6435779643593</c:v>
                      </c:pt>
                      <c:pt idx="2143">
                        <c:v>14.6505955618046</c:v>
                      </c:pt>
                      <c:pt idx="2144">
                        <c:v>14.6576131592499</c:v>
                      </c:pt>
                      <c:pt idx="2145">
                        <c:v>14.6646307566952</c:v>
                      </c:pt>
                      <c:pt idx="2146">
                        <c:v>14.671648354140499</c:v>
                      </c:pt>
                      <c:pt idx="2147">
                        <c:v>14.678665951585799</c:v>
                      </c:pt>
                      <c:pt idx="2148">
                        <c:v>14.685683549031101</c:v>
                      </c:pt>
                      <c:pt idx="2149">
                        <c:v>14.6927011464764</c:v>
                      </c:pt>
                      <c:pt idx="2150">
                        <c:v>14.6997187439217</c:v>
                      </c:pt>
                      <c:pt idx="2151">
                        <c:v>14.7067363413669</c:v>
                      </c:pt>
                      <c:pt idx="2152">
                        <c:v>14.7137539388122</c:v>
                      </c:pt>
                      <c:pt idx="2153">
                        <c:v>14.7207715362575</c:v>
                      </c:pt>
                      <c:pt idx="2154">
                        <c:v>14.7277891337028</c:v>
                      </c:pt>
                      <c:pt idx="2155">
                        <c:v>14.734806731148099</c:v>
                      </c:pt>
                      <c:pt idx="2156">
                        <c:v>14.741824328593401</c:v>
                      </c:pt>
                      <c:pt idx="2157">
                        <c:v>14.7488419260387</c:v>
                      </c:pt>
                      <c:pt idx="2158">
                        <c:v>14.755859523484</c:v>
                      </c:pt>
                      <c:pt idx="2159">
                        <c:v>14.7628771209293</c:v>
                      </c:pt>
                      <c:pt idx="2160">
                        <c:v>14.7698947183746</c:v>
                      </c:pt>
                      <c:pt idx="2161">
                        <c:v>14.7769123158198</c:v>
                      </c:pt>
                      <c:pt idx="2162">
                        <c:v>14.7839299132651</c:v>
                      </c:pt>
                      <c:pt idx="2163">
                        <c:v>14.790947510710399</c:v>
                      </c:pt>
                      <c:pt idx="2164">
                        <c:v>14.797965108155701</c:v>
                      </c:pt>
                      <c:pt idx="2165">
                        <c:v>14.804982705601001</c:v>
                      </c:pt>
                      <c:pt idx="2166">
                        <c:v>14.8120003030463</c:v>
                      </c:pt>
                      <c:pt idx="2167">
                        <c:v>14.8190179004916</c:v>
                      </c:pt>
                      <c:pt idx="2168">
                        <c:v>14.8260354979369</c:v>
                      </c:pt>
                      <c:pt idx="2169">
                        <c:v>14.8330530953822</c:v>
                      </c:pt>
                      <c:pt idx="2170">
                        <c:v>14.840070692827499</c:v>
                      </c:pt>
                      <c:pt idx="2171">
                        <c:v>14.847088290272699</c:v>
                      </c:pt>
                      <c:pt idx="2172">
                        <c:v>14.854105887717999</c:v>
                      </c:pt>
                      <c:pt idx="2173">
                        <c:v>14.861123485163301</c:v>
                      </c:pt>
                      <c:pt idx="2174">
                        <c:v>14.8681410826086</c:v>
                      </c:pt>
                      <c:pt idx="2175">
                        <c:v>14.8751586800539</c:v>
                      </c:pt>
                      <c:pt idx="2176">
                        <c:v>14.8821762774992</c:v>
                      </c:pt>
                      <c:pt idx="2177">
                        <c:v>14.8891938749445</c:v>
                      </c:pt>
                      <c:pt idx="2178">
                        <c:v>14.896211472389799</c:v>
                      </c:pt>
                      <c:pt idx="2179">
                        <c:v>14.903229069835101</c:v>
                      </c:pt>
                      <c:pt idx="2180">
                        <c:v>14.910246667280401</c:v>
                      </c:pt>
                      <c:pt idx="2181">
                        <c:v>14.917264264725601</c:v>
                      </c:pt>
                      <c:pt idx="2182">
                        <c:v>14.924281862170901</c:v>
                      </c:pt>
                      <c:pt idx="2183">
                        <c:v>14.9312994596162</c:v>
                      </c:pt>
                      <c:pt idx="2184">
                        <c:v>14.9383170570615</c:v>
                      </c:pt>
                      <c:pt idx="2185">
                        <c:v>14.9453346545068</c:v>
                      </c:pt>
                      <c:pt idx="2186">
                        <c:v>14.952352251952099</c:v>
                      </c:pt>
                      <c:pt idx="2187">
                        <c:v>14.959369849397399</c:v>
                      </c:pt>
                      <c:pt idx="2188">
                        <c:v>14.966387446842701</c:v>
                      </c:pt>
                      <c:pt idx="2189">
                        <c:v>14.973405044288</c:v>
                      </c:pt>
                      <c:pt idx="2190">
                        <c:v>14.980422641733201</c:v>
                      </c:pt>
                      <c:pt idx="2191">
                        <c:v>14.9874402391785</c:v>
                      </c:pt>
                      <c:pt idx="2192">
                        <c:v>14.9944578366238</c:v>
                      </c:pt>
                      <c:pt idx="2193">
                        <c:v>15.0014754340691</c:v>
                      </c:pt>
                      <c:pt idx="2194">
                        <c:v>15.0084930315144</c:v>
                      </c:pt>
                      <c:pt idx="2195">
                        <c:v>15.015510628959699</c:v>
                      </c:pt>
                      <c:pt idx="2196">
                        <c:v>15.022528226405001</c:v>
                      </c:pt>
                      <c:pt idx="2197">
                        <c:v>15.029545823850301</c:v>
                      </c:pt>
                      <c:pt idx="2198">
                        <c:v>15.0365634212956</c:v>
                      </c:pt>
                      <c:pt idx="2199">
                        <c:v>15.0435810187409</c:v>
                      </c:pt>
                      <c:pt idx="2200">
                        <c:v>15.0505986161861</c:v>
                      </c:pt>
                      <c:pt idx="2201">
                        <c:v>15.0576162136314</c:v>
                      </c:pt>
                      <c:pt idx="2202">
                        <c:v>15.0646338110767</c:v>
                      </c:pt>
                      <c:pt idx="2203">
                        <c:v>15.071651408521999</c:v>
                      </c:pt>
                      <c:pt idx="2204">
                        <c:v>15.078669005967299</c:v>
                      </c:pt>
                      <c:pt idx="2205">
                        <c:v>15.085686603412601</c:v>
                      </c:pt>
                      <c:pt idx="2206">
                        <c:v>15.0927042008579</c:v>
                      </c:pt>
                      <c:pt idx="2207">
                        <c:v>15.0997217983032</c:v>
                      </c:pt>
                      <c:pt idx="2208">
                        <c:v>15.1067393957485</c:v>
                      </c:pt>
                      <c:pt idx="2209">
                        <c:v>15.1137569931938</c:v>
                      </c:pt>
                      <c:pt idx="2210">
                        <c:v>15.120774590639</c:v>
                      </c:pt>
                      <c:pt idx="2211">
                        <c:v>15.1277921880843</c:v>
                      </c:pt>
                      <c:pt idx="2212">
                        <c:v>15.134809785529599</c:v>
                      </c:pt>
                      <c:pt idx="2213">
                        <c:v>15.141827382974901</c:v>
                      </c:pt>
                      <c:pt idx="2214">
                        <c:v>15.148844980420201</c:v>
                      </c:pt>
                      <c:pt idx="2215">
                        <c:v>15.1558625778655</c:v>
                      </c:pt>
                      <c:pt idx="2216">
                        <c:v>15.1628801753108</c:v>
                      </c:pt>
                      <c:pt idx="2217">
                        <c:v>15.1698977727561</c:v>
                      </c:pt>
                      <c:pt idx="2218">
                        <c:v>15.176915370201399</c:v>
                      </c:pt>
                      <c:pt idx="2219">
                        <c:v>15.183932967646699</c:v>
                      </c:pt>
                      <c:pt idx="2220">
                        <c:v>15.190950565091899</c:v>
                      </c:pt>
                      <c:pt idx="2221">
                        <c:v>15.197968162537199</c:v>
                      </c:pt>
                      <c:pt idx="2222">
                        <c:v>15.204985759982501</c:v>
                      </c:pt>
                      <c:pt idx="2223">
                        <c:v>15.2120033574278</c:v>
                      </c:pt>
                      <c:pt idx="2224">
                        <c:v>15.2190209548731</c:v>
                      </c:pt>
                      <c:pt idx="2225">
                        <c:v>15.2260385523184</c:v>
                      </c:pt>
                      <c:pt idx="2226">
                        <c:v>15.2330561497637</c:v>
                      </c:pt>
                      <c:pt idx="2227">
                        <c:v>15.240073747208999</c:v>
                      </c:pt>
                      <c:pt idx="2228">
                        <c:v>15.247091344654301</c:v>
                      </c:pt>
                      <c:pt idx="2229">
                        <c:v>15.254108942099499</c:v>
                      </c:pt>
                      <c:pt idx="2230">
                        <c:v>15.261126539544801</c:v>
                      </c:pt>
                      <c:pt idx="2231">
                        <c:v>15.268144136990101</c:v>
                      </c:pt>
                      <c:pt idx="2232">
                        <c:v>15.2751617344354</c:v>
                      </c:pt>
                      <c:pt idx="2233">
                        <c:v>15.2821793318807</c:v>
                      </c:pt>
                      <c:pt idx="2234">
                        <c:v>15.289196929326</c:v>
                      </c:pt>
                      <c:pt idx="2235">
                        <c:v>15.296214526771299</c:v>
                      </c:pt>
                      <c:pt idx="2236">
                        <c:v>15.303232124216599</c:v>
                      </c:pt>
                      <c:pt idx="2237">
                        <c:v>15.310249721661901</c:v>
                      </c:pt>
                      <c:pt idx="2238">
                        <c:v>15.3172673191072</c:v>
                      </c:pt>
                      <c:pt idx="2239">
                        <c:v>15.324284916552401</c:v>
                      </c:pt>
                      <c:pt idx="2240">
                        <c:v>15.3313025139977</c:v>
                      </c:pt>
                      <c:pt idx="2241">
                        <c:v>15.338320111443</c:v>
                      </c:pt>
                      <c:pt idx="2242">
                        <c:v>15.3453377088883</c:v>
                      </c:pt>
                      <c:pt idx="2243">
                        <c:v>15.3523553063336</c:v>
                      </c:pt>
                      <c:pt idx="2244">
                        <c:v>15.359372903778899</c:v>
                      </c:pt>
                      <c:pt idx="2245">
                        <c:v>15.366390501224201</c:v>
                      </c:pt>
                      <c:pt idx="2246">
                        <c:v>15.373408098669501</c:v>
                      </c:pt>
                      <c:pt idx="2247">
                        <c:v>15.3804256961148</c:v>
                      </c:pt>
                      <c:pt idx="2248">
                        <c:v>15.3874432935601</c:v>
                      </c:pt>
                      <c:pt idx="2249">
                        <c:v>15.3944608910053</c:v>
                      </c:pt>
                      <c:pt idx="2250">
                        <c:v>15.4014784884506</c:v>
                      </c:pt>
                      <c:pt idx="2251">
                        <c:v>15.4084960858959</c:v>
                      </c:pt>
                      <c:pt idx="2252">
                        <c:v>15.415513683341199</c:v>
                      </c:pt>
                      <c:pt idx="2253">
                        <c:v>15.422531280786499</c:v>
                      </c:pt>
                      <c:pt idx="2254">
                        <c:v>15.429548878231801</c:v>
                      </c:pt>
                      <c:pt idx="2255">
                        <c:v>15.4365664756771</c:v>
                      </c:pt>
                      <c:pt idx="2256">
                        <c:v>15.4435840731224</c:v>
                      </c:pt>
                      <c:pt idx="2257">
                        <c:v>15.4506016705677</c:v>
                      </c:pt>
                      <c:pt idx="2258">
                        <c:v>15.457619268013</c:v>
                      </c:pt>
                      <c:pt idx="2259">
                        <c:v>15.4646368654582</c:v>
                      </c:pt>
                      <c:pt idx="2260">
                        <c:v>15.4716544629035</c:v>
                      </c:pt>
                      <c:pt idx="2261">
                        <c:v>15.478672060348799</c:v>
                      </c:pt>
                      <c:pt idx="2262">
                        <c:v>15.485689657794101</c:v>
                      </c:pt>
                      <c:pt idx="2263">
                        <c:v>15.492707255239401</c:v>
                      </c:pt>
                      <c:pt idx="2264">
                        <c:v>15.4997248526847</c:v>
                      </c:pt>
                      <c:pt idx="2265">
                        <c:v>15.50674245013</c:v>
                      </c:pt>
                      <c:pt idx="2266">
                        <c:v>15.5137600475753</c:v>
                      </c:pt>
                      <c:pt idx="2267">
                        <c:v>15.520777645020599</c:v>
                      </c:pt>
                      <c:pt idx="2268">
                        <c:v>15.5277952424658</c:v>
                      </c:pt>
                      <c:pt idx="2269">
                        <c:v>15.534812839911099</c:v>
                      </c:pt>
                      <c:pt idx="2270">
                        <c:v>15.541830437356399</c:v>
                      </c:pt>
                      <c:pt idx="2271">
                        <c:v>15.548848034801701</c:v>
                      </c:pt>
                      <c:pt idx="2272">
                        <c:v>15.555865632247</c:v>
                      </c:pt>
                      <c:pt idx="2273">
                        <c:v>15.5628832296923</c:v>
                      </c:pt>
                      <c:pt idx="2274">
                        <c:v>15.5699008271376</c:v>
                      </c:pt>
                      <c:pt idx="2275">
                        <c:v>15.5769184245829</c:v>
                      </c:pt>
                      <c:pt idx="2276">
                        <c:v>15.583936022028199</c:v>
                      </c:pt>
                      <c:pt idx="2277">
                        <c:v>15.590953619473501</c:v>
                      </c:pt>
                      <c:pt idx="2278">
                        <c:v>15.597971216918699</c:v>
                      </c:pt>
                      <c:pt idx="2279">
                        <c:v>15.604988814364001</c:v>
                      </c:pt>
                      <c:pt idx="2280">
                        <c:v>15.6120064118093</c:v>
                      </c:pt>
                      <c:pt idx="2281">
                        <c:v>15.6190240092546</c:v>
                      </c:pt>
                      <c:pt idx="2282">
                        <c:v>15.6260416066999</c:v>
                      </c:pt>
                      <c:pt idx="2283">
                        <c:v>15.6330592041452</c:v>
                      </c:pt>
                      <c:pt idx="2284">
                        <c:v>15.640076801590499</c:v>
                      </c:pt>
                      <c:pt idx="2285">
                        <c:v>15.647094399035799</c:v>
                      </c:pt>
                      <c:pt idx="2286">
                        <c:v>15.654111996481101</c:v>
                      </c:pt>
                      <c:pt idx="2287">
                        <c:v>15.6611295939264</c:v>
                      </c:pt>
                      <c:pt idx="2288">
                        <c:v>15.668147191371601</c:v>
                      </c:pt>
                      <c:pt idx="2289">
                        <c:v>15.6751647888169</c:v>
                      </c:pt>
                      <c:pt idx="2290">
                        <c:v>15.6821823862622</c:v>
                      </c:pt>
                      <c:pt idx="2291">
                        <c:v>15.6891999837075</c:v>
                      </c:pt>
                      <c:pt idx="2292">
                        <c:v>15.6962175811528</c:v>
                      </c:pt>
                      <c:pt idx="2293">
                        <c:v>15.703235178598099</c:v>
                      </c:pt>
                      <c:pt idx="2294">
                        <c:v>15.710252776043401</c:v>
                      </c:pt>
                      <c:pt idx="2295">
                        <c:v>15.7172703734887</c:v>
                      </c:pt>
                      <c:pt idx="2296">
                        <c:v>15.724287970934</c:v>
                      </c:pt>
                      <c:pt idx="2297">
                        <c:v>15.7313055683793</c:v>
                      </c:pt>
                      <c:pt idx="2298">
                        <c:v>15.7383231658245</c:v>
                      </c:pt>
                      <c:pt idx="2299">
                        <c:v>15.7453407632698</c:v>
                      </c:pt>
                      <c:pt idx="2300">
                        <c:v>15.7523583607151</c:v>
                      </c:pt>
                      <c:pt idx="2301">
                        <c:v>15.759375958160399</c:v>
                      </c:pt>
                      <c:pt idx="2302">
                        <c:v>15.766393555605701</c:v>
                      </c:pt>
                      <c:pt idx="2303">
                        <c:v>15.773411153051001</c:v>
                      </c:pt>
                      <c:pt idx="2304">
                        <c:v>15.7804287504963</c:v>
                      </c:pt>
                      <c:pt idx="2305">
                        <c:v>15.7874463479416</c:v>
                      </c:pt>
                      <c:pt idx="2306">
                        <c:v>15.7944639453869</c:v>
                      </c:pt>
                      <c:pt idx="2307">
                        <c:v>15.8014815428322</c:v>
                      </c:pt>
                      <c:pt idx="2308">
                        <c:v>15.8084991402774</c:v>
                      </c:pt>
                      <c:pt idx="2309">
                        <c:v>15.8155167377227</c:v>
                      </c:pt>
                      <c:pt idx="2310">
                        <c:v>15.822534335167999</c:v>
                      </c:pt>
                      <c:pt idx="2311">
                        <c:v>15.829551932613301</c:v>
                      </c:pt>
                      <c:pt idx="2312">
                        <c:v>15.8365695300586</c:v>
                      </c:pt>
                      <c:pt idx="2313">
                        <c:v>15.8435871275039</c:v>
                      </c:pt>
                      <c:pt idx="2314">
                        <c:v>15.8506047249492</c:v>
                      </c:pt>
                      <c:pt idx="2315">
                        <c:v>15.8576223223945</c:v>
                      </c:pt>
                      <c:pt idx="2316">
                        <c:v>15.864639919839799</c:v>
                      </c:pt>
                      <c:pt idx="2317">
                        <c:v>15.871657517285</c:v>
                      </c:pt>
                      <c:pt idx="2318">
                        <c:v>15.878675114730299</c:v>
                      </c:pt>
                      <c:pt idx="2319">
                        <c:v>15.885692712175601</c:v>
                      </c:pt>
                      <c:pt idx="2320">
                        <c:v>15.892710309620901</c:v>
                      </c:pt>
                      <c:pt idx="2321">
                        <c:v>15.8997279070662</c:v>
                      </c:pt>
                      <c:pt idx="2322">
                        <c:v>15.9067455045115</c:v>
                      </c:pt>
                      <c:pt idx="2323">
                        <c:v>15.9137631019568</c:v>
                      </c:pt>
                      <c:pt idx="2324">
                        <c:v>15.9207806994021</c:v>
                      </c:pt>
                      <c:pt idx="2325">
                        <c:v>15.927798296847399</c:v>
                      </c:pt>
                      <c:pt idx="2326">
                        <c:v>15.934815894292701</c:v>
                      </c:pt>
                      <c:pt idx="2327">
                        <c:v>15.941833491737899</c:v>
                      </c:pt>
                      <c:pt idx="2328">
                        <c:v>15.948851089183201</c:v>
                      </c:pt>
                      <c:pt idx="2329">
                        <c:v>15.9558686866285</c:v>
                      </c:pt>
                      <c:pt idx="2330">
                        <c:v>15.9628862840738</c:v>
                      </c:pt>
                      <c:pt idx="2331">
                        <c:v>15.9699038815191</c:v>
                      </c:pt>
                      <c:pt idx="2332">
                        <c:v>15.9769214789644</c:v>
                      </c:pt>
                      <c:pt idx="2333">
                        <c:v>15.983939076409699</c:v>
                      </c:pt>
                      <c:pt idx="2334">
                        <c:v>15.990956673855001</c:v>
                      </c:pt>
                      <c:pt idx="2335">
                        <c:v>15.997974271300301</c:v>
                      </c:pt>
                      <c:pt idx="2336">
                        <c:v>16.004991868745599</c:v>
                      </c:pt>
                      <c:pt idx="2337">
                        <c:v>16.012009466190801</c:v>
                      </c:pt>
                      <c:pt idx="2338">
                        <c:v>16.019027063636099</c:v>
                      </c:pt>
                      <c:pt idx="2339">
                        <c:v>16.0260446610814</c:v>
                      </c:pt>
                      <c:pt idx="2340">
                        <c:v>16.033062258526702</c:v>
                      </c:pt>
                      <c:pt idx="2341">
                        <c:v>16.040079855971999</c:v>
                      </c:pt>
                      <c:pt idx="2342">
                        <c:v>16.047097453417301</c:v>
                      </c:pt>
                      <c:pt idx="2343">
                        <c:v>16.054115050862599</c:v>
                      </c:pt>
                      <c:pt idx="2344">
                        <c:v>16.0611326483079</c:v>
                      </c:pt>
                      <c:pt idx="2345">
                        <c:v>16.068150245753198</c:v>
                      </c:pt>
                      <c:pt idx="2346">
                        <c:v>16.0751678431985</c:v>
                      </c:pt>
                      <c:pt idx="2347">
                        <c:v>16.082185440643698</c:v>
                      </c:pt>
                      <c:pt idx="2348">
                        <c:v>16.089203038089</c:v>
                      </c:pt>
                      <c:pt idx="2349">
                        <c:v>16.096220635534301</c:v>
                      </c:pt>
                      <c:pt idx="2350">
                        <c:v>16.103238232979599</c:v>
                      </c:pt>
                      <c:pt idx="2351">
                        <c:v>16.110255830424901</c:v>
                      </c:pt>
                      <c:pt idx="2352">
                        <c:v>16.117273427870199</c:v>
                      </c:pt>
                      <c:pt idx="2353">
                        <c:v>16.1242910253155</c:v>
                      </c:pt>
                      <c:pt idx="2354">
                        <c:v>16.131308622760798</c:v>
                      </c:pt>
                      <c:pt idx="2355">
                        <c:v>16.1383262202061</c:v>
                      </c:pt>
                      <c:pt idx="2356">
                        <c:v>16.145343817651302</c:v>
                      </c:pt>
                      <c:pt idx="2357">
                        <c:v>16.1523614150966</c:v>
                      </c:pt>
                      <c:pt idx="2358">
                        <c:v>16.159379012541901</c:v>
                      </c:pt>
                      <c:pt idx="2359">
                        <c:v>16.166396609987199</c:v>
                      </c:pt>
                      <c:pt idx="2360">
                        <c:v>16.173414207432501</c:v>
                      </c:pt>
                      <c:pt idx="2361">
                        <c:v>16.180431804877799</c:v>
                      </c:pt>
                      <c:pt idx="2362">
                        <c:v>16.1874494023231</c:v>
                      </c:pt>
                      <c:pt idx="2363">
                        <c:v>16.194466999768402</c:v>
                      </c:pt>
                      <c:pt idx="2364">
                        <c:v>16.2014845972137</c:v>
                      </c:pt>
                      <c:pt idx="2365">
                        <c:v>16.208502194659001</c:v>
                      </c:pt>
                      <c:pt idx="2366">
                        <c:v>16.2155197921042</c:v>
                      </c:pt>
                      <c:pt idx="2367">
                        <c:v>16.222537389549501</c:v>
                      </c:pt>
                      <c:pt idx="2368">
                        <c:v>16.229554986994799</c:v>
                      </c:pt>
                      <c:pt idx="2369">
                        <c:v>16.236572584440101</c:v>
                      </c:pt>
                      <c:pt idx="2370">
                        <c:v>16.243590181885398</c:v>
                      </c:pt>
                      <c:pt idx="2371">
                        <c:v>16.2506077793307</c:v>
                      </c:pt>
                      <c:pt idx="2372">
                        <c:v>16.257625376776002</c:v>
                      </c:pt>
                      <c:pt idx="2373">
                        <c:v>16.264642974221299</c:v>
                      </c:pt>
                      <c:pt idx="2374">
                        <c:v>16.271660571666601</c:v>
                      </c:pt>
                      <c:pt idx="2375">
                        <c:v>16.278678169111899</c:v>
                      </c:pt>
                      <c:pt idx="2376">
                        <c:v>16.285695766557101</c:v>
                      </c:pt>
                      <c:pt idx="2377">
                        <c:v>16.292713364002399</c:v>
                      </c:pt>
                      <c:pt idx="2378">
                        <c:v>16.2997309614477</c:v>
                      </c:pt>
                      <c:pt idx="2379">
                        <c:v>16.306748558892998</c:v>
                      </c:pt>
                      <c:pt idx="2380">
                        <c:v>16.3137661563383</c:v>
                      </c:pt>
                      <c:pt idx="2381">
                        <c:v>16.320783753783601</c:v>
                      </c:pt>
                      <c:pt idx="2382">
                        <c:v>16.327801351228899</c:v>
                      </c:pt>
                      <c:pt idx="2383">
                        <c:v>16.334818948674201</c:v>
                      </c:pt>
                      <c:pt idx="2384">
                        <c:v>16.341836546119499</c:v>
                      </c:pt>
                      <c:pt idx="2385">
                        <c:v>16.3488541435648</c:v>
                      </c:pt>
                      <c:pt idx="2386">
                        <c:v>16.355871741009999</c:v>
                      </c:pt>
                      <c:pt idx="2387">
                        <c:v>16.3628893384553</c:v>
                      </c:pt>
                      <c:pt idx="2388">
                        <c:v>16.369906935900602</c:v>
                      </c:pt>
                      <c:pt idx="2389">
                        <c:v>16.3769245333459</c:v>
                      </c:pt>
                      <c:pt idx="2390">
                        <c:v>16.383942130791201</c:v>
                      </c:pt>
                      <c:pt idx="2391">
                        <c:v>16.390959728236499</c:v>
                      </c:pt>
                      <c:pt idx="2392">
                        <c:v>16.397977325681801</c:v>
                      </c:pt>
                      <c:pt idx="2393">
                        <c:v>16.404994923127099</c:v>
                      </c:pt>
                      <c:pt idx="2394">
                        <c:v>16.4120125205724</c:v>
                      </c:pt>
                      <c:pt idx="2395">
                        <c:v>16.419030118017599</c:v>
                      </c:pt>
                      <c:pt idx="2396">
                        <c:v>16.4260477154629</c:v>
                      </c:pt>
                      <c:pt idx="2397">
                        <c:v>16.433065312908202</c:v>
                      </c:pt>
                      <c:pt idx="2398">
                        <c:v>16.4400829103535</c:v>
                      </c:pt>
                      <c:pt idx="2399">
                        <c:v>16.447100507798801</c:v>
                      </c:pt>
                      <c:pt idx="2400">
                        <c:v>16.454118105244099</c:v>
                      </c:pt>
                      <c:pt idx="2401">
                        <c:v>16.461135702689401</c:v>
                      </c:pt>
                      <c:pt idx="2402">
                        <c:v>16.468153300134698</c:v>
                      </c:pt>
                      <c:pt idx="2403">
                        <c:v>16.47517089758</c:v>
                      </c:pt>
                      <c:pt idx="2404">
                        <c:v>16.482188495025301</c:v>
                      </c:pt>
                      <c:pt idx="2405">
                        <c:v>16.4892060924705</c:v>
                      </c:pt>
                      <c:pt idx="2406">
                        <c:v>16.496223689915801</c:v>
                      </c:pt>
                      <c:pt idx="2407">
                        <c:v>16.503241287361099</c:v>
                      </c:pt>
                      <c:pt idx="2408">
                        <c:v>16.510258884806401</c:v>
                      </c:pt>
                      <c:pt idx="2409">
                        <c:v>16.517276482251699</c:v>
                      </c:pt>
                      <c:pt idx="2410">
                        <c:v>16.524294079697</c:v>
                      </c:pt>
                      <c:pt idx="2411">
                        <c:v>16.531311677142298</c:v>
                      </c:pt>
                      <c:pt idx="2412">
                        <c:v>16.5383292745876</c:v>
                      </c:pt>
                      <c:pt idx="2413">
                        <c:v>16.545346872032901</c:v>
                      </c:pt>
                      <c:pt idx="2414">
                        <c:v>16.552364469478199</c:v>
                      </c:pt>
                      <c:pt idx="2415">
                        <c:v>16.559382066923401</c:v>
                      </c:pt>
                      <c:pt idx="2416">
                        <c:v>16.566399664368699</c:v>
                      </c:pt>
                      <c:pt idx="2417">
                        <c:v>16.573417261814001</c:v>
                      </c:pt>
                      <c:pt idx="2418">
                        <c:v>16.580434859259299</c:v>
                      </c:pt>
                      <c:pt idx="2419">
                        <c:v>16.5874524567046</c:v>
                      </c:pt>
                      <c:pt idx="2420">
                        <c:v>16.594470054149902</c:v>
                      </c:pt>
                      <c:pt idx="2421">
                        <c:v>16.6014876515952</c:v>
                      </c:pt>
                      <c:pt idx="2422">
                        <c:v>16.608505249040501</c:v>
                      </c:pt>
                      <c:pt idx="2423">
                        <c:v>16.615522846485799</c:v>
                      </c:pt>
                      <c:pt idx="2424">
                        <c:v>16.622540443931101</c:v>
                      </c:pt>
                      <c:pt idx="2425">
                        <c:v>16.629558041376299</c:v>
                      </c:pt>
                      <c:pt idx="2426">
                        <c:v>16.636575638821601</c:v>
                      </c:pt>
                      <c:pt idx="2427">
                        <c:v>16.643593236266899</c:v>
                      </c:pt>
                      <c:pt idx="2428">
                        <c:v>16.6506108337122</c:v>
                      </c:pt>
                      <c:pt idx="2429">
                        <c:v>16.657628431157502</c:v>
                      </c:pt>
                      <c:pt idx="2430">
                        <c:v>16.6646460286028</c:v>
                      </c:pt>
                      <c:pt idx="2431">
                        <c:v>16.671663626048101</c:v>
                      </c:pt>
                      <c:pt idx="2432">
                        <c:v>16.678681223493399</c:v>
                      </c:pt>
                      <c:pt idx="2433">
                        <c:v>16.6856988209387</c:v>
                      </c:pt>
                      <c:pt idx="2434">
                        <c:v>16.692716418383899</c:v>
                      </c:pt>
                      <c:pt idx="2435">
                        <c:v>16.6997340158292</c:v>
                      </c:pt>
                      <c:pt idx="2436">
                        <c:v>16.706751613274498</c:v>
                      </c:pt>
                      <c:pt idx="2437">
                        <c:v>16.7137692107198</c:v>
                      </c:pt>
                      <c:pt idx="2438">
                        <c:v>16.720786808165101</c:v>
                      </c:pt>
                      <c:pt idx="2439">
                        <c:v>16.727804405610399</c:v>
                      </c:pt>
                      <c:pt idx="2440">
                        <c:v>16.734822003055701</c:v>
                      </c:pt>
                      <c:pt idx="2441">
                        <c:v>16.741839600500999</c:v>
                      </c:pt>
                      <c:pt idx="2442">
                        <c:v>16.7488571979463</c:v>
                      </c:pt>
                      <c:pt idx="2443">
                        <c:v>16.755874795391598</c:v>
                      </c:pt>
                      <c:pt idx="2444">
                        <c:v>16.7628923928368</c:v>
                      </c:pt>
                      <c:pt idx="2445">
                        <c:v>16.769909990282098</c:v>
                      </c:pt>
                      <c:pt idx="2446">
                        <c:v>16.7769275877274</c:v>
                      </c:pt>
                      <c:pt idx="2447">
                        <c:v>16.783945185172701</c:v>
                      </c:pt>
                      <c:pt idx="2448">
                        <c:v>16.790962782617999</c:v>
                      </c:pt>
                      <c:pt idx="2449">
                        <c:v>16.797980380063301</c:v>
                      </c:pt>
                      <c:pt idx="2450">
                        <c:v>16.804997977508599</c:v>
                      </c:pt>
                      <c:pt idx="2451">
                        <c:v>16.8120155749539</c:v>
                      </c:pt>
                      <c:pt idx="2452">
                        <c:v>16.819033172399202</c:v>
                      </c:pt>
                      <c:pt idx="2453">
                        <c:v>16.8260507698445</c:v>
                      </c:pt>
                      <c:pt idx="2454">
                        <c:v>16.833068367289702</c:v>
                      </c:pt>
                      <c:pt idx="2455">
                        <c:v>16.840085964735</c:v>
                      </c:pt>
                      <c:pt idx="2456">
                        <c:v>16.847103562180301</c:v>
                      </c:pt>
                      <c:pt idx="2457">
                        <c:v>16.854121159625599</c:v>
                      </c:pt>
                      <c:pt idx="2458">
                        <c:v>16.861138757070901</c:v>
                      </c:pt>
                      <c:pt idx="2459">
                        <c:v>16.868156354516199</c:v>
                      </c:pt>
                      <c:pt idx="2460">
                        <c:v>16.8751739519615</c:v>
                      </c:pt>
                      <c:pt idx="2461">
                        <c:v>16.882191549406802</c:v>
                      </c:pt>
                      <c:pt idx="2462">
                        <c:v>16.8892091468521</c:v>
                      </c:pt>
                      <c:pt idx="2463">
                        <c:v>16.896226744297401</c:v>
                      </c:pt>
                      <c:pt idx="2464">
                        <c:v>16.903244341742599</c:v>
                      </c:pt>
                      <c:pt idx="2465">
                        <c:v>16.910261939187901</c:v>
                      </c:pt>
                      <c:pt idx="2466">
                        <c:v>16.917279536633199</c:v>
                      </c:pt>
                      <c:pt idx="2467">
                        <c:v>16.9242971340785</c:v>
                      </c:pt>
                      <c:pt idx="2468">
                        <c:v>16.931314731523798</c:v>
                      </c:pt>
                      <c:pt idx="2469">
                        <c:v>16.9383323289691</c:v>
                      </c:pt>
                      <c:pt idx="2470">
                        <c:v>16.945349926414401</c:v>
                      </c:pt>
                      <c:pt idx="2471">
                        <c:v>16.952367523859699</c:v>
                      </c:pt>
                      <c:pt idx="2472">
                        <c:v>16.959385121305001</c:v>
                      </c:pt>
                      <c:pt idx="2473">
                        <c:v>16.966402718750199</c:v>
                      </c:pt>
                      <c:pt idx="2474">
                        <c:v>16.973420316195501</c:v>
                      </c:pt>
                      <c:pt idx="2475">
                        <c:v>16.980437913640799</c:v>
                      </c:pt>
                      <c:pt idx="2476">
                        <c:v>16.9874555110861</c:v>
                      </c:pt>
                      <c:pt idx="2477">
                        <c:v>16.994473108531398</c:v>
                      </c:pt>
                      <c:pt idx="2478">
                        <c:v>17.0014907059767</c:v>
                      </c:pt>
                      <c:pt idx="2479">
                        <c:v>17.008508303422001</c:v>
                      </c:pt>
                      <c:pt idx="2480">
                        <c:v>17.015525900867299</c:v>
                      </c:pt>
                      <c:pt idx="2481">
                        <c:v>17.022543498312601</c:v>
                      </c:pt>
                      <c:pt idx="2482">
                        <c:v>17.029561095757899</c:v>
                      </c:pt>
                      <c:pt idx="2483">
                        <c:v>17.036578693203101</c:v>
                      </c:pt>
                      <c:pt idx="2484">
                        <c:v>17.043596290648399</c:v>
                      </c:pt>
                      <c:pt idx="2485">
                        <c:v>17.0506138880937</c:v>
                      </c:pt>
                      <c:pt idx="2486">
                        <c:v>17.057631485539002</c:v>
                      </c:pt>
                      <c:pt idx="2487">
                        <c:v>17.0646490829843</c:v>
                      </c:pt>
                      <c:pt idx="2488">
                        <c:v>17.071666680429601</c:v>
                      </c:pt>
                      <c:pt idx="2489">
                        <c:v>17.078684277874899</c:v>
                      </c:pt>
                      <c:pt idx="2490">
                        <c:v>17.085701875320201</c:v>
                      </c:pt>
                      <c:pt idx="2491">
                        <c:v>17.092719472765499</c:v>
                      </c:pt>
                      <c:pt idx="2492">
                        <c:v>17.0997370702108</c:v>
                      </c:pt>
                      <c:pt idx="2493">
                        <c:v>17.106754667655999</c:v>
                      </c:pt>
                      <c:pt idx="2494">
                        <c:v>17.1137722651013</c:v>
                      </c:pt>
                      <c:pt idx="2495">
                        <c:v>17.120789862546602</c:v>
                      </c:pt>
                      <c:pt idx="2496">
                        <c:v>17.127807459991899</c:v>
                      </c:pt>
                      <c:pt idx="2497">
                        <c:v>17.134825057437201</c:v>
                      </c:pt>
                      <c:pt idx="2498">
                        <c:v>17.141842654882499</c:v>
                      </c:pt>
                      <c:pt idx="2499">
                        <c:v>17.1488602523278</c:v>
                      </c:pt>
                      <c:pt idx="2500">
                        <c:v>17.155877849773098</c:v>
                      </c:pt>
                      <c:pt idx="2501">
                        <c:v>17.1628954472184</c:v>
                      </c:pt>
                      <c:pt idx="2502">
                        <c:v>17.169913044663701</c:v>
                      </c:pt>
                      <c:pt idx="2503">
                        <c:v>17.1769306421089</c:v>
                      </c:pt>
                      <c:pt idx="2504">
                        <c:v>17.183948239554201</c:v>
                      </c:pt>
                      <c:pt idx="2505">
                        <c:v>17.190965836999499</c:v>
                      </c:pt>
                      <c:pt idx="2506">
                        <c:v>17.197983434444801</c:v>
                      </c:pt>
                      <c:pt idx="2507">
                        <c:v>17.205001031890099</c:v>
                      </c:pt>
                      <c:pt idx="2508">
                        <c:v>17.2120186293354</c:v>
                      </c:pt>
                      <c:pt idx="2509">
                        <c:v>17.219036226780698</c:v>
                      </c:pt>
                      <c:pt idx="2510">
                        <c:v>17.226053824226</c:v>
                      </c:pt>
                      <c:pt idx="2511">
                        <c:v>17.233071421671301</c:v>
                      </c:pt>
                      <c:pt idx="2512">
                        <c:v>17.240089019116599</c:v>
                      </c:pt>
                      <c:pt idx="2513">
                        <c:v>17.247106616561801</c:v>
                      </c:pt>
                      <c:pt idx="2514">
                        <c:v>17.254124214007099</c:v>
                      </c:pt>
                      <c:pt idx="2515">
                        <c:v>17.261141811452401</c:v>
                      </c:pt>
                      <c:pt idx="2516">
                        <c:v>17.268159408897699</c:v>
                      </c:pt>
                      <c:pt idx="2517">
                        <c:v>17.275177006343</c:v>
                      </c:pt>
                      <c:pt idx="2518">
                        <c:v>17.282194603788302</c:v>
                      </c:pt>
                      <c:pt idx="2519">
                        <c:v>17.2892122012336</c:v>
                      </c:pt>
                      <c:pt idx="2520">
                        <c:v>17.296229798678901</c:v>
                      </c:pt>
                      <c:pt idx="2521">
                        <c:v>17.303247396124199</c:v>
                      </c:pt>
                      <c:pt idx="2522">
                        <c:v>17.310264993569401</c:v>
                      </c:pt>
                      <c:pt idx="2523">
                        <c:v>17.317282591014699</c:v>
                      </c:pt>
                      <c:pt idx="2524">
                        <c:v>17.324300188460001</c:v>
                      </c:pt>
                      <c:pt idx="2525">
                        <c:v>17.331317785905298</c:v>
                      </c:pt>
                      <c:pt idx="2526">
                        <c:v>17.3383353833506</c:v>
                      </c:pt>
                      <c:pt idx="2527">
                        <c:v>17.345352980795901</c:v>
                      </c:pt>
                      <c:pt idx="2528">
                        <c:v>17.352370578241199</c:v>
                      </c:pt>
                      <c:pt idx="2529">
                        <c:v>17.359388175686501</c:v>
                      </c:pt>
                      <c:pt idx="2530">
                        <c:v>17.366405773131799</c:v>
                      </c:pt>
                      <c:pt idx="2531">
                        <c:v>17.3734233705771</c:v>
                      </c:pt>
                      <c:pt idx="2532">
                        <c:v>17.380440968022299</c:v>
                      </c:pt>
                      <c:pt idx="2533">
                        <c:v>17.3874585654676</c:v>
                      </c:pt>
                      <c:pt idx="2534">
                        <c:v>17.394476162912898</c:v>
                      </c:pt>
                      <c:pt idx="2535">
                        <c:v>17.4014937603582</c:v>
                      </c:pt>
                      <c:pt idx="2536">
                        <c:v>17.408511357803501</c:v>
                      </c:pt>
                      <c:pt idx="2537">
                        <c:v>17.415528955248799</c:v>
                      </c:pt>
                      <c:pt idx="2538">
                        <c:v>17.422546552694101</c:v>
                      </c:pt>
                      <c:pt idx="2539">
                        <c:v>17.429564150139399</c:v>
                      </c:pt>
                      <c:pt idx="2540">
                        <c:v>17.4365817475847</c:v>
                      </c:pt>
                      <c:pt idx="2541">
                        <c:v>17.443599345030002</c:v>
                      </c:pt>
                      <c:pt idx="2542">
                        <c:v>17.4506169424752</c:v>
                      </c:pt>
                      <c:pt idx="2543">
                        <c:v>17.457634539920502</c:v>
                      </c:pt>
                      <c:pt idx="2544">
                        <c:v>17.4646521373658</c:v>
                      </c:pt>
                      <c:pt idx="2545">
                        <c:v>17.471669734811101</c:v>
                      </c:pt>
                      <c:pt idx="2546">
                        <c:v>17.478687332256399</c:v>
                      </c:pt>
                      <c:pt idx="2547">
                        <c:v>17.485704929701701</c:v>
                      </c:pt>
                      <c:pt idx="2548">
                        <c:v>17.492722527146999</c:v>
                      </c:pt>
                      <c:pt idx="2549">
                        <c:v>17.4997401245923</c:v>
                      </c:pt>
                      <c:pt idx="2550">
                        <c:v>17.506757722037602</c:v>
                      </c:pt>
                      <c:pt idx="2551">
                        <c:v>17.5137753194829</c:v>
                      </c:pt>
                      <c:pt idx="2552">
                        <c:v>17.520792916928102</c:v>
                      </c:pt>
                      <c:pt idx="2553">
                        <c:v>17.5278105143734</c:v>
                      </c:pt>
                      <c:pt idx="2554">
                        <c:v>17.534828111818701</c:v>
                      </c:pt>
                      <c:pt idx="2555">
                        <c:v>17.541845709263999</c:v>
                      </c:pt>
                      <c:pt idx="2556">
                        <c:v>17.548863306709301</c:v>
                      </c:pt>
                      <c:pt idx="2557">
                        <c:v>17.555880904154598</c:v>
                      </c:pt>
                      <c:pt idx="2558">
                        <c:v>17.5628985015999</c:v>
                      </c:pt>
                      <c:pt idx="2559">
                        <c:v>17.569916099045201</c:v>
                      </c:pt>
                      <c:pt idx="2560">
                        <c:v>17.576933696490499</c:v>
                      </c:pt>
                      <c:pt idx="2561">
                        <c:v>17.583951293935701</c:v>
                      </c:pt>
                      <c:pt idx="2562">
                        <c:v>17.590968891380999</c:v>
                      </c:pt>
                      <c:pt idx="2563">
                        <c:v>17.597986488826301</c:v>
                      </c:pt>
                      <c:pt idx="2564">
                        <c:v>17.605004086271599</c:v>
                      </c:pt>
                      <c:pt idx="2565">
                        <c:v>17.6120216837169</c:v>
                      </c:pt>
                      <c:pt idx="2566">
                        <c:v>17.619039281162198</c:v>
                      </c:pt>
                      <c:pt idx="2567">
                        <c:v>17.6260568786075</c:v>
                      </c:pt>
                      <c:pt idx="2568">
                        <c:v>17.633074476052801</c:v>
                      </c:pt>
                      <c:pt idx="2569">
                        <c:v>17.640092073498099</c:v>
                      </c:pt>
                      <c:pt idx="2570">
                        <c:v>17.647109670943401</c:v>
                      </c:pt>
                      <c:pt idx="2571">
                        <c:v>17.654127268388599</c:v>
                      </c:pt>
                      <c:pt idx="2572">
                        <c:v>17.661144865833901</c:v>
                      </c:pt>
                      <c:pt idx="2573">
                        <c:v>17.668162463279199</c:v>
                      </c:pt>
                      <c:pt idx="2574">
                        <c:v>17.6751800607245</c:v>
                      </c:pt>
                      <c:pt idx="2575">
                        <c:v>17.682197658169802</c:v>
                      </c:pt>
                      <c:pt idx="2576">
                        <c:v>17.6892152556151</c:v>
                      </c:pt>
                      <c:pt idx="2577">
                        <c:v>17.696232853060401</c:v>
                      </c:pt>
                      <c:pt idx="2578">
                        <c:v>17.703250450505699</c:v>
                      </c:pt>
                      <c:pt idx="2579">
                        <c:v>17.710268047951001</c:v>
                      </c:pt>
                      <c:pt idx="2580">
                        <c:v>17.717285645396299</c:v>
                      </c:pt>
                      <c:pt idx="2581">
                        <c:v>17.724303242841501</c:v>
                      </c:pt>
                      <c:pt idx="2582">
                        <c:v>17.731320840286799</c:v>
                      </c:pt>
                      <c:pt idx="2583">
                        <c:v>17.7383384377321</c:v>
                      </c:pt>
                      <c:pt idx="2584">
                        <c:v>17.745356035177402</c:v>
                      </c:pt>
                      <c:pt idx="2585">
                        <c:v>17.7523736326227</c:v>
                      </c:pt>
                      <c:pt idx="2586">
                        <c:v>17.759391230068001</c:v>
                      </c:pt>
                      <c:pt idx="2587">
                        <c:v>17.766408827513299</c:v>
                      </c:pt>
                      <c:pt idx="2588">
                        <c:v>17.7734264249586</c:v>
                      </c:pt>
                      <c:pt idx="2589">
                        <c:v>17.780444022403898</c:v>
                      </c:pt>
                      <c:pt idx="2590">
                        <c:v>17.7874616198491</c:v>
                      </c:pt>
                      <c:pt idx="2591">
                        <c:v>17.794479217294398</c:v>
                      </c:pt>
                      <c:pt idx="2592">
                        <c:v>17.8014968147397</c:v>
                      </c:pt>
                      <c:pt idx="2593">
                        <c:v>17.808514412185001</c:v>
                      </c:pt>
                      <c:pt idx="2594">
                        <c:v>17.815532009630299</c:v>
                      </c:pt>
                      <c:pt idx="2595">
                        <c:v>17.822549607075601</c:v>
                      </c:pt>
                      <c:pt idx="2596">
                        <c:v>17.829567204520899</c:v>
                      </c:pt>
                      <c:pt idx="2597">
                        <c:v>17.8365848019662</c:v>
                      </c:pt>
                      <c:pt idx="2598">
                        <c:v>17.843602399411498</c:v>
                      </c:pt>
                      <c:pt idx="2599">
                        <c:v>17.8506199968568</c:v>
                      </c:pt>
                      <c:pt idx="2600">
                        <c:v>17.857637594301998</c:v>
                      </c:pt>
                      <c:pt idx="2601">
                        <c:v>17.8646551917473</c:v>
                      </c:pt>
                      <c:pt idx="2602">
                        <c:v>17.871672789192601</c:v>
                      </c:pt>
                      <c:pt idx="2603">
                        <c:v>17.878690386637899</c:v>
                      </c:pt>
                      <c:pt idx="2604">
                        <c:v>17.885707984083201</c:v>
                      </c:pt>
                      <c:pt idx="2605">
                        <c:v>17.892725581528499</c:v>
                      </c:pt>
                      <c:pt idx="2606">
                        <c:v>17.8997431789738</c:v>
                      </c:pt>
                      <c:pt idx="2607">
                        <c:v>17.906760776419102</c:v>
                      </c:pt>
                      <c:pt idx="2608">
                        <c:v>17.9137783738644</c:v>
                      </c:pt>
                      <c:pt idx="2609">
                        <c:v>17.920795971309701</c:v>
                      </c:pt>
                      <c:pt idx="2610">
                        <c:v>17.9278135687549</c:v>
                      </c:pt>
                      <c:pt idx="2611">
                        <c:v>17.934831166200201</c:v>
                      </c:pt>
                      <c:pt idx="2612">
                        <c:v>17.941848763645499</c:v>
                      </c:pt>
                      <c:pt idx="2613">
                        <c:v>17.948866361090801</c:v>
                      </c:pt>
                      <c:pt idx="2614">
                        <c:v>17.955883958536099</c:v>
                      </c:pt>
                      <c:pt idx="2615">
                        <c:v>17.9629015559814</c:v>
                      </c:pt>
                      <c:pt idx="2616">
                        <c:v>17.969919153426702</c:v>
                      </c:pt>
                      <c:pt idx="2617">
                        <c:v>17.976936750871999</c:v>
                      </c:pt>
                      <c:pt idx="2618">
                        <c:v>17.983954348317301</c:v>
                      </c:pt>
                      <c:pt idx="2619">
                        <c:v>17.990971945762599</c:v>
                      </c:pt>
                      <c:pt idx="2620">
                        <c:v>17.997989543207801</c:v>
                      </c:pt>
                      <c:pt idx="2621">
                        <c:v>18.005007140653099</c:v>
                      </c:pt>
                      <c:pt idx="2622">
                        <c:v>18.0120247380984</c:v>
                      </c:pt>
                      <c:pt idx="2623">
                        <c:v>18.019042335543698</c:v>
                      </c:pt>
                      <c:pt idx="2624">
                        <c:v>18.026059932989</c:v>
                      </c:pt>
                      <c:pt idx="2625">
                        <c:v>18.033077530434301</c:v>
                      </c:pt>
                      <c:pt idx="2626">
                        <c:v>18.040095127879599</c:v>
                      </c:pt>
                      <c:pt idx="2627">
                        <c:v>18.047112725324901</c:v>
                      </c:pt>
                      <c:pt idx="2628">
                        <c:v>18.054130322770199</c:v>
                      </c:pt>
                      <c:pt idx="2629">
                        <c:v>18.061147920215401</c:v>
                      </c:pt>
                      <c:pt idx="2630">
                        <c:v>18.068165517660699</c:v>
                      </c:pt>
                      <c:pt idx="2631">
                        <c:v>18.075183115106</c:v>
                      </c:pt>
                      <c:pt idx="2632">
                        <c:v>18.082200712551298</c:v>
                      </c:pt>
                      <c:pt idx="2633">
                        <c:v>18.0892183099966</c:v>
                      </c:pt>
                      <c:pt idx="2634">
                        <c:v>18.096235907441901</c:v>
                      </c:pt>
                      <c:pt idx="2635">
                        <c:v>18.103253504887199</c:v>
                      </c:pt>
                      <c:pt idx="2636">
                        <c:v>18.110271102332501</c:v>
                      </c:pt>
                      <c:pt idx="2637">
                        <c:v>18.117288699777799</c:v>
                      </c:pt>
                      <c:pt idx="2638">
                        <c:v>18.1243062972231</c:v>
                      </c:pt>
                      <c:pt idx="2639">
                        <c:v>18.131323894668299</c:v>
                      </c:pt>
                      <c:pt idx="2640">
                        <c:v>18.1383414921136</c:v>
                      </c:pt>
                      <c:pt idx="2641">
                        <c:v>18.145359089558902</c:v>
                      </c:pt>
                      <c:pt idx="2642">
                        <c:v>18.1523766870042</c:v>
                      </c:pt>
                      <c:pt idx="2643">
                        <c:v>18.159394284449501</c:v>
                      </c:pt>
                      <c:pt idx="2644">
                        <c:v>18.166411881894799</c:v>
                      </c:pt>
                      <c:pt idx="2645">
                        <c:v>18.173429479340101</c:v>
                      </c:pt>
                      <c:pt idx="2646">
                        <c:v>18.180447076785399</c:v>
                      </c:pt>
                      <c:pt idx="2647">
                        <c:v>18.1874646742307</c:v>
                      </c:pt>
                      <c:pt idx="2648">
                        <c:v>18.194482271676002</c:v>
                      </c:pt>
                      <c:pt idx="2649">
                        <c:v>18.2014998691212</c:v>
                      </c:pt>
                      <c:pt idx="2650">
                        <c:v>18.208517466566501</c:v>
                      </c:pt>
                      <c:pt idx="2651">
                        <c:v>18.215535064011799</c:v>
                      </c:pt>
                      <c:pt idx="2652">
                        <c:v>18.222552661457101</c:v>
                      </c:pt>
                      <c:pt idx="2653">
                        <c:v>18.229570258902399</c:v>
                      </c:pt>
                      <c:pt idx="2654">
                        <c:v>18.2365878563477</c:v>
                      </c:pt>
                      <c:pt idx="2655">
                        <c:v>18.243605453792998</c:v>
                      </c:pt>
                      <c:pt idx="2656">
                        <c:v>18.2506230512383</c:v>
                      </c:pt>
                      <c:pt idx="2657">
                        <c:v>18.257640648683601</c:v>
                      </c:pt>
                      <c:pt idx="2658">
                        <c:v>18.264658246128899</c:v>
                      </c:pt>
                      <c:pt idx="2659">
                        <c:v>18.271675843574101</c:v>
                      </c:pt>
                      <c:pt idx="2660">
                        <c:v>18.278693441019399</c:v>
                      </c:pt>
                      <c:pt idx="2661">
                        <c:v>18.285711038464701</c:v>
                      </c:pt>
                      <c:pt idx="2662">
                        <c:v>18.292728635909999</c:v>
                      </c:pt>
                      <c:pt idx="2663">
                        <c:v>18.2997462333553</c:v>
                      </c:pt>
                      <c:pt idx="2664">
                        <c:v>18.306763830800602</c:v>
                      </c:pt>
                      <c:pt idx="2665">
                        <c:v>18.3137814282459</c:v>
                      </c:pt>
                      <c:pt idx="2666">
                        <c:v>18.320799025691201</c:v>
                      </c:pt>
                      <c:pt idx="2667">
                        <c:v>18.327816623136499</c:v>
                      </c:pt>
                      <c:pt idx="2668">
                        <c:v>18.334834220581801</c:v>
                      </c:pt>
                      <c:pt idx="2669">
                        <c:v>18.341851818026999</c:v>
                      </c:pt>
                      <c:pt idx="2670">
                        <c:v>18.348869415472301</c:v>
                      </c:pt>
                      <c:pt idx="2671">
                        <c:v>18.355887012917599</c:v>
                      </c:pt>
                      <c:pt idx="2672">
                        <c:v>18.3629046103629</c:v>
                      </c:pt>
                      <c:pt idx="2673">
                        <c:v>18.369922207808202</c:v>
                      </c:pt>
                      <c:pt idx="2674">
                        <c:v>18.3769398052535</c:v>
                      </c:pt>
                      <c:pt idx="2675">
                        <c:v>18.383957402698801</c:v>
                      </c:pt>
                      <c:pt idx="2676">
                        <c:v>18.390975000144099</c:v>
                      </c:pt>
                      <c:pt idx="2677">
                        <c:v>18.397992597589401</c:v>
                      </c:pt>
                      <c:pt idx="2678">
                        <c:v>18.405010195034599</c:v>
                      </c:pt>
                      <c:pt idx="2679">
                        <c:v>18.412027792479901</c:v>
                      </c:pt>
                      <c:pt idx="2680">
                        <c:v>18.419045389925198</c:v>
                      </c:pt>
                      <c:pt idx="2681">
                        <c:v>18.4260629873705</c:v>
                      </c:pt>
                      <c:pt idx="2682">
                        <c:v>18.433080584815801</c:v>
                      </c:pt>
                      <c:pt idx="2683">
                        <c:v>18.440098182261099</c:v>
                      </c:pt>
                      <c:pt idx="2684">
                        <c:v>18.447115779706401</c:v>
                      </c:pt>
                      <c:pt idx="2685">
                        <c:v>18.454133377151699</c:v>
                      </c:pt>
                      <c:pt idx="2686">
                        <c:v>18.461150974597</c:v>
                      </c:pt>
                      <c:pt idx="2687">
                        <c:v>18.468168572042298</c:v>
                      </c:pt>
                      <c:pt idx="2688">
                        <c:v>18.4751861694875</c:v>
                      </c:pt>
                      <c:pt idx="2689">
                        <c:v>18.482203766932798</c:v>
                      </c:pt>
                      <c:pt idx="2690">
                        <c:v>18.4892213643781</c:v>
                      </c:pt>
                      <c:pt idx="2691">
                        <c:v>18.496238961823401</c:v>
                      </c:pt>
                      <c:pt idx="2692">
                        <c:v>18.503256559268699</c:v>
                      </c:pt>
                      <c:pt idx="2693">
                        <c:v>18.510274156714001</c:v>
                      </c:pt>
                      <c:pt idx="2694">
                        <c:v>18.517291754159299</c:v>
                      </c:pt>
                      <c:pt idx="2695">
                        <c:v>18.5243093516046</c:v>
                      </c:pt>
                      <c:pt idx="2696">
                        <c:v>18.531326949049902</c:v>
                      </c:pt>
                      <c:pt idx="2697">
                        <c:v>18.5383445464952</c:v>
                      </c:pt>
                      <c:pt idx="2698">
                        <c:v>18.545362143940402</c:v>
                      </c:pt>
                      <c:pt idx="2699">
                        <c:v>18.5523797413857</c:v>
                      </c:pt>
                      <c:pt idx="2700">
                        <c:v>18.559397338831001</c:v>
                      </c:pt>
                      <c:pt idx="2701">
                        <c:v>18.566414936276299</c:v>
                      </c:pt>
                      <c:pt idx="2702">
                        <c:v>18.573432533721601</c:v>
                      </c:pt>
                      <c:pt idx="2703">
                        <c:v>18.580450131166899</c:v>
                      </c:pt>
                      <c:pt idx="2704">
                        <c:v>18.5874677286122</c:v>
                      </c:pt>
                      <c:pt idx="2705">
                        <c:v>18.594485326057502</c:v>
                      </c:pt>
                      <c:pt idx="2706">
                        <c:v>18.6015029235028</c:v>
                      </c:pt>
                      <c:pt idx="2707">
                        <c:v>18.608520520948101</c:v>
                      </c:pt>
                      <c:pt idx="2708">
                        <c:v>18.6155381183933</c:v>
                      </c:pt>
                      <c:pt idx="2709">
                        <c:v>18.622555715838601</c:v>
                      </c:pt>
                      <c:pt idx="2710">
                        <c:v>18.629573313283899</c:v>
                      </c:pt>
                      <c:pt idx="2711">
                        <c:v>18.6365909107292</c:v>
                      </c:pt>
                      <c:pt idx="2712">
                        <c:v>18.643608508174498</c:v>
                      </c:pt>
                      <c:pt idx="2713">
                        <c:v>18.6506261056198</c:v>
                      </c:pt>
                      <c:pt idx="2714">
                        <c:v>18.657643703065101</c:v>
                      </c:pt>
                      <c:pt idx="2715">
                        <c:v>18.664661300510399</c:v>
                      </c:pt>
                      <c:pt idx="2716">
                        <c:v>18.671678897955701</c:v>
                      </c:pt>
                      <c:pt idx="2717">
                        <c:v>18.678696495400999</c:v>
                      </c:pt>
                      <c:pt idx="2718">
                        <c:v>18.685714092846201</c:v>
                      </c:pt>
                      <c:pt idx="2719">
                        <c:v>18.692731690291499</c:v>
                      </c:pt>
                      <c:pt idx="2720">
                        <c:v>18.6997492877368</c:v>
                      </c:pt>
                      <c:pt idx="2721">
                        <c:v>18.706766885182098</c:v>
                      </c:pt>
                      <c:pt idx="2722">
                        <c:v>18.7137844826274</c:v>
                      </c:pt>
                      <c:pt idx="2723">
                        <c:v>18.720802080072701</c:v>
                      </c:pt>
                      <c:pt idx="2724">
                        <c:v>18.727819677517999</c:v>
                      </c:pt>
                      <c:pt idx="2725">
                        <c:v>18.734837274963301</c:v>
                      </c:pt>
                      <c:pt idx="2726">
                        <c:v>18.741854872408599</c:v>
                      </c:pt>
                      <c:pt idx="2727">
                        <c:v>18.748872469853801</c:v>
                      </c:pt>
                      <c:pt idx="2728">
                        <c:v>18.755890067299099</c:v>
                      </c:pt>
                      <c:pt idx="2729">
                        <c:v>18.7629076647444</c:v>
                      </c:pt>
                      <c:pt idx="2730">
                        <c:v>18.769925262189702</c:v>
                      </c:pt>
                      <c:pt idx="2731">
                        <c:v>18.776942859635</c:v>
                      </c:pt>
                      <c:pt idx="2732">
                        <c:v>18.783960457080301</c:v>
                      </c:pt>
                      <c:pt idx="2733">
                        <c:v>18.790978054525599</c:v>
                      </c:pt>
                      <c:pt idx="2734">
                        <c:v>18.797995651970901</c:v>
                      </c:pt>
                      <c:pt idx="2735">
                        <c:v>18.805013249416199</c:v>
                      </c:pt>
                      <c:pt idx="2736">
                        <c:v>18.8120308468615</c:v>
                      </c:pt>
                      <c:pt idx="2737">
                        <c:v>18.819048444306699</c:v>
                      </c:pt>
                      <c:pt idx="2738">
                        <c:v>18.826066041752</c:v>
                      </c:pt>
                      <c:pt idx="2739">
                        <c:v>18.833083639197302</c:v>
                      </c:pt>
                      <c:pt idx="2740">
                        <c:v>18.8401012366426</c:v>
                      </c:pt>
                      <c:pt idx="2741">
                        <c:v>18.847118834087901</c:v>
                      </c:pt>
                      <c:pt idx="2742">
                        <c:v>18.854136431533199</c:v>
                      </c:pt>
                      <c:pt idx="2743">
                        <c:v>18.8611540289785</c:v>
                      </c:pt>
                      <c:pt idx="2744">
                        <c:v>18.868171626423798</c:v>
                      </c:pt>
                      <c:pt idx="2745">
                        <c:v>18.8751892238691</c:v>
                      </c:pt>
                      <c:pt idx="2746">
                        <c:v>18.882206821314401</c:v>
                      </c:pt>
                      <c:pt idx="2747">
                        <c:v>18.8892244187596</c:v>
                      </c:pt>
                      <c:pt idx="2748">
                        <c:v>18.896242016204901</c:v>
                      </c:pt>
                      <c:pt idx="2749">
                        <c:v>18.903259613650199</c:v>
                      </c:pt>
                      <c:pt idx="2750">
                        <c:v>18.910277211095501</c:v>
                      </c:pt>
                      <c:pt idx="2751">
                        <c:v>18.917294808540799</c:v>
                      </c:pt>
                      <c:pt idx="2752">
                        <c:v>18.9243124059861</c:v>
                      </c:pt>
                      <c:pt idx="2753">
                        <c:v>18.931330003431398</c:v>
                      </c:pt>
                      <c:pt idx="2754">
                        <c:v>18.9383476008767</c:v>
                      </c:pt>
                      <c:pt idx="2755">
                        <c:v>18.945365198322001</c:v>
                      </c:pt>
                      <c:pt idx="2756">
                        <c:v>18.9523827957672</c:v>
                      </c:pt>
                      <c:pt idx="2757">
                        <c:v>18.959400393212501</c:v>
                      </c:pt>
                      <c:pt idx="2758">
                        <c:v>18.966417990657799</c:v>
                      </c:pt>
                      <c:pt idx="2759">
                        <c:v>18.973435588103101</c:v>
                      </c:pt>
                      <c:pt idx="2760">
                        <c:v>18.980453185548399</c:v>
                      </c:pt>
                      <c:pt idx="2761">
                        <c:v>18.9874707829937</c:v>
                      </c:pt>
                      <c:pt idx="2762">
                        <c:v>18.994488380439002</c:v>
                      </c:pt>
                      <c:pt idx="2763">
                        <c:v>19.0015059778843</c:v>
                      </c:pt>
                      <c:pt idx="2764">
                        <c:v>19.008523575329601</c:v>
                      </c:pt>
                      <c:pt idx="2765">
                        <c:v>19.015541172774899</c:v>
                      </c:pt>
                      <c:pt idx="2766">
                        <c:v>19.022558770220101</c:v>
                      </c:pt>
                      <c:pt idx="2767">
                        <c:v>19.029576367665399</c:v>
                      </c:pt>
                      <c:pt idx="2768">
                        <c:v>19.036593965110701</c:v>
                      </c:pt>
                      <c:pt idx="2769">
                        <c:v>19.043611562555999</c:v>
                      </c:pt>
                      <c:pt idx="2770">
                        <c:v>19.0506291600013</c:v>
                      </c:pt>
                      <c:pt idx="2771">
                        <c:v>19.057646757446602</c:v>
                      </c:pt>
                      <c:pt idx="2772">
                        <c:v>19.064664354891899</c:v>
                      </c:pt>
                      <c:pt idx="2773">
                        <c:v>19.071681952337201</c:v>
                      </c:pt>
                      <c:pt idx="2774">
                        <c:v>19.078699549782499</c:v>
                      </c:pt>
                      <c:pt idx="2775">
                        <c:v>19.0857171472278</c:v>
                      </c:pt>
                      <c:pt idx="2776">
                        <c:v>19.092734744672999</c:v>
                      </c:pt>
                      <c:pt idx="2777">
                        <c:v>19.0997523421183</c:v>
                      </c:pt>
                      <c:pt idx="2778">
                        <c:v>19.106769939563598</c:v>
                      </c:pt>
                      <c:pt idx="2779">
                        <c:v>19.1137875370089</c:v>
                      </c:pt>
                      <c:pt idx="2780">
                        <c:v>19.120805134454201</c:v>
                      </c:pt>
                      <c:pt idx="2781">
                        <c:v>19.127822731899499</c:v>
                      </c:pt>
                      <c:pt idx="2782">
                        <c:v>19.134840329344801</c:v>
                      </c:pt>
                      <c:pt idx="2783">
                        <c:v>19.141857926790099</c:v>
                      </c:pt>
                      <c:pt idx="2784">
                        <c:v>19.1488755242354</c:v>
                      </c:pt>
                      <c:pt idx="2785">
                        <c:v>19.155893121680698</c:v>
                      </c:pt>
                      <c:pt idx="2786">
                        <c:v>19.1629107191259</c:v>
                      </c:pt>
                      <c:pt idx="2787">
                        <c:v>19.169928316571202</c:v>
                      </c:pt>
                      <c:pt idx="2788">
                        <c:v>19.1769459140165</c:v>
                      </c:pt>
                      <c:pt idx="2789">
                        <c:v>19.183963511461801</c:v>
                      </c:pt>
                      <c:pt idx="2790">
                        <c:v>19.190981108907099</c:v>
                      </c:pt>
                      <c:pt idx="2791">
                        <c:v>19.197998706352401</c:v>
                      </c:pt>
                      <c:pt idx="2792">
                        <c:v>19.205016303797699</c:v>
                      </c:pt>
                      <c:pt idx="2793">
                        <c:v>19.212033901243</c:v>
                      </c:pt>
                      <c:pt idx="2794">
                        <c:v>19.219051498688302</c:v>
                      </c:pt>
                      <c:pt idx="2795">
                        <c:v>19.2260690961335</c:v>
                      </c:pt>
                      <c:pt idx="2796">
                        <c:v>19.233086693578802</c:v>
                      </c:pt>
                      <c:pt idx="2797">
                        <c:v>19.2401042910241</c:v>
                      </c:pt>
                      <c:pt idx="2798">
                        <c:v>19.247121888469401</c:v>
                      </c:pt>
                      <c:pt idx="2799">
                        <c:v>19.254139485914699</c:v>
                      </c:pt>
                      <c:pt idx="2800">
                        <c:v>19.261157083360001</c:v>
                      </c:pt>
                      <c:pt idx="2801">
                        <c:v>19.268174680805298</c:v>
                      </c:pt>
                      <c:pt idx="2802">
                        <c:v>19.2751922782506</c:v>
                      </c:pt>
                      <c:pt idx="2803">
                        <c:v>19.282209875695902</c:v>
                      </c:pt>
                      <c:pt idx="2804">
                        <c:v>19.289227473141199</c:v>
                      </c:pt>
                      <c:pt idx="2805">
                        <c:v>19.296245070586501</c:v>
                      </c:pt>
                      <c:pt idx="2806">
                        <c:v>19.303262668031699</c:v>
                      </c:pt>
                      <c:pt idx="2807">
                        <c:v>19.310280265477001</c:v>
                      </c:pt>
                      <c:pt idx="2808">
                        <c:v>19.317297862922299</c:v>
                      </c:pt>
                      <c:pt idx="2809">
                        <c:v>19.3243154603676</c:v>
                      </c:pt>
                      <c:pt idx="2810">
                        <c:v>19.331333057812898</c:v>
                      </c:pt>
                      <c:pt idx="2811">
                        <c:v>19.3383506552582</c:v>
                      </c:pt>
                      <c:pt idx="2812">
                        <c:v>19.345368252703501</c:v>
                      </c:pt>
                      <c:pt idx="2813">
                        <c:v>19.352385850148799</c:v>
                      </c:pt>
                      <c:pt idx="2814">
                        <c:v>19.359403447594101</c:v>
                      </c:pt>
                      <c:pt idx="2815">
                        <c:v>19.366421045039299</c:v>
                      </c:pt>
                      <c:pt idx="2816">
                        <c:v>19.373438642484601</c:v>
                      </c:pt>
                      <c:pt idx="2817">
                        <c:v>19.380456239929899</c:v>
                      </c:pt>
                      <c:pt idx="2818">
                        <c:v>19.3874738373752</c:v>
                      </c:pt>
                      <c:pt idx="2819">
                        <c:v>19.394491434820502</c:v>
                      </c:pt>
                      <c:pt idx="2820">
                        <c:v>19.4015090322658</c:v>
                      </c:pt>
                      <c:pt idx="2821">
                        <c:v>19.408526629711101</c:v>
                      </c:pt>
                      <c:pt idx="2822">
                        <c:v>19.415544227156399</c:v>
                      </c:pt>
                      <c:pt idx="2823">
                        <c:v>19.422561824601701</c:v>
                      </c:pt>
                      <c:pt idx="2824">
                        <c:v>19.429579422046999</c:v>
                      </c:pt>
                      <c:pt idx="2825">
                        <c:v>19.436597019492201</c:v>
                      </c:pt>
                      <c:pt idx="2826">
                        <c:v>19.443614616937499</c:v>
                      </c:pt>
                      <c:pt idx="2827">
                        <c:v>19.4506322143828</c:v>
                      </c:pt>
                      <c:pt idx="2828">
                        <c:v>19.457649811828102</c:v>
                      </c:pt>
                      <c:pt idx="2829">
                        <c:v>19.4646674092734</c:v>
                      </c:pt>
                      <c:pt idx="2830">
                        <c:v>19.471685006718701</c:v>
                      </c:pt>
                      <c:pt idx="2831">
                        <c:v>19.478702604163999</c:v>
                      </c:pt>
                      <c:pt idx="2832">
                        <c:v>19.485720201609301</c:v>
                      </c:pt>
                      <c:pt idx="2833">
                        <c:v>19.492737799054598</c:v>
                      </c:pt>
                      <c:pt idx="2834">
                        <c:v>19.4997553964998</c:v>
                      </c:pt>
                      <c:pt idx="2835">
                        <c:v>19.506772993945098</c:v>
                      </c:pt>
                      <c:pt idx="2836">
                        <c:v>19.5137905913904</c:v>
                      </c:pt>
                      <c:pt idx="2837">
                        <c:v>19.520808188835701</c:v>
                      </c:pt>
                      <c:pt idx="2838">
                        <c:v>19.527825786280999</c:v>
                      </c:pt>
                      <c:pt idx="2839">
                        <c:v>19.534843383726301</c:v>
                      </c:pt>
                      <c:pt idx="2840">
                        <c:v>19.541860981171599</c:v>
                      </c:pt>
                      <c:pt idx="2841">
                        <c:v>19.5488785786169</c:v>
                      </c:pt>
                      <c:pt idx="2842">
                        <c:v>19.555896176062198</c:v>
                      </c:pt>
                      <c:pt idx="2843">
                        <c:v>19.5629137735075</c:v>
                      </c:pt>
                      <c:pt idx="2844">
                        <c:v>19.569931370952698</c:v>
                      </c:pt>
                      <c:pt idx="2845">
                        <c:v>19.576948968398</c:v>
                      </c:pt>
                      <c:pt idx="2846">
                        <c:v>19.583966565843301</c:v>
                      </c:pt>
                      <c:pt idx="2847">
                        <c:v>19.590984163288599</c:v>
                      </c:pt>
                      <c:pt idx="2848">
                        <c:v>19.598001760733901</c:v>
                      </c:pt>
                      <c:pt idx="2849">
                        <c:v>19.605019358179199</c:v>
                      </c:pt>
                      <c:pt idx="2850">
                        <c:v>19.6120369556245</c:v>
                      </c:pt>
                      <c:pt idx="2851">
                        <c:v>19.619054553069802</c:v>
                      </c:pt>
                      <c:pt idx="2852">
                        <c:v>19.6260721505151</c:v>
                      </c:pt>
                      <c:pt idx="2853">
                        <c:v>19.633089747960401</c:v>
                      </c:pt>
                      <c:pt idx="2854">
                        <c:v>19.6401073454056</c:v>
                      </c:pt>
                      <c:pt idx="2855">
                        <c:v>19.647124942850901</c:v>
                      </c:pt>
                      <c:pt idx="2856">
                        <c:v>19.654142540296199</c:v>
                      </c:pt>
                      <c:pt idx="2857">
                        <c:v>19.661160137741501</c:v>
                      </c:pt>
                      <c:pt idx="2858">
                        <c:v>19.668177735186799</c:v>
                      </c:pt>
                      <c:pt idx="2859">
                        <c:v>19.6751953326321</c:v>
                      </c:pt>
                      <c:pt idx="2860">
                        <c:v>19.682212930077402</c:v>
                      </c:pt>
                      <c:pt idx="2861">
                        <c:v>19.6892305275227</c:v>
                      </c:pt>
                      <c:pt idx="2862">
                        <c:v>19.696248124968001</c:v>
                      </c:pt>
                      <c:pt idx="2863">
                        <c:v>19.703265722413299</c:v>
                      </c:pt>
                      <c:pt idx="2864">
                        <c:v>19.710283319858501</c:v>
                      </c:pt>
                      <c:pt idx="2865">
                        <c:v>19.717300917303799</c:v>
                      </c:pt>
                      <c:pt idx="2866">
                        <c:v>19.7243185147491</c:v>
                      </c:pt>
                      <c:pt idx="2867">
                        <c:v>19.731336112194398</c:v>
                      </c:pt>
                      <c:pt idx="2868">
                        <c:v>19.7383537096397</c:v>
                      </c:pt>
                      <c:pt idx="2869">
                        <c:v>19.745371307085001</c:v>
                      </c:pt>
                      <c:pt idx="2870">
                        <c:v>19.752388904530299</c:v>
                      </c:pt>
                      <c:pt idx="2871">
                        <c:v>19.759406501975601</c:v>
                      </c:pt>
                      <c:pt idx="2872">
                        <c:v>19.766424099420899</c:v>
                      </c:pt>
                      <c:pt idx="2873">
                        <c:v>19.7734416968662</c:v>
                      </c:pt>
                      <c:pt idx="2874">
                        <c:v>19.780459294311399</c:v>
                      </c:pt>
                      <c:pt idx="2875">
                        <c:v>19.7874768917567</c:v>
                      </c:pt>
                      <c:pt idx="2876">
                        <c:v>19.794494489201998</c:v>
                      </c:pt>
                      <c:pt idx="2877">
                        <c:v>19.8015120866473</c:v>
                      </c:pt>
                      <c:pt idx="2878">
                        <c:v>19.808529684092601</c:v>
                      </c:pt>
                      <c:pt idx="2879">
                        <c:v>19.815547281537899</c:v>
                      </c:pt>
                      <c:pt idx="2880">
                        <c:v>19.822564878983201</c:v>
                      </c:pt>
                      <c:pt idx="2881">
                        <c:v>19.829582476428499</c:v>
                      </c:pt>
                      <c:pt idx="2882">
                        <c:v>19.8366000738738</c:v>
                      </c:pt>
                      <c:pt idx="2883">
                        <c:v>19.843617671319102</c:v>
                      </c:pt>
                      <c:pt idx="2884">
                        <c:v>19.8506352687643</c:v>
                      </c:pt>
                      <c:pt idx="2885">
                        <c:v>19.857652866209602</c:v>
                      </c:pt>
                      <c:pt idx="2886">
                        <c:v>19.8646704636549</c:v>
                      </c:pt>
                      <c:pt idx="2887">
                        <c:v>19.871688061100201</c:v>
                      </c:pt>
                      <c:pt idx="2888">
                        <c:v>19.878705658545499</c:v>
                      </c:pt>
                      <c:pt idx="2889">
                        <c:v>19.885723255990801</c:v>
                      </c:pt>
                      <c:pt idx="2890">
                        <c:v>19.892740853436099</c:v>
                      </c:pt>
                      <c:pt idx="2891">
                        <c:v>19.8997584508814</c:v>
                      </c:pt>
                      <c:pt idx="2892">
                        <c:v>19.906776048326702</c:v>
                      </c:pt>
                      <c:pt idx="2893">
                        <c:v>19.9137936457719</c:v>
                      </c:pt>
                      <c:pt idx="2894">
                        <c:v>19.920811243217202</c:v>
                      </c:pt>
                      <c:pt idx="2895">
                        <c:v>19.927828840662499</c:v>
                      </c:pt>
                      <c:pt idx="2896">
                        <c:v>19.934846438107801</c:v>
                      </c:pt>
                      <c:pt idx="2897">
                        <c:v>19.941864035553099</c:v>
                      </c:pt>
                      <c:pt idx="2898">
                        <c:v>19.9488816329984</c:v>
                      </c:pt>
                      <c:pt idx="2899">
                        <c:v>19.955899230443698</c:v>
                      </c:pt>
                      <c:pt idx="2900">
                        <c:v>19.962916827889</c:v>
                      </c:pt>
                      <c:pt idx="2901">
                        <c:v>19.969934425334301</c:v>
                      </c:pt>
                      <c:pt idx="2902">
                        <c:v>19.976952022779599</c:v>
                      </c:pt>
                      <c:pt idx="2903">
                        <c:v>19.983969620224801</c:v>
                      </c:pt>
                      <c:pt idx="2904">
                        <c:v>19.990987217670099</c:v>
                      </c:pt>
                      <c:pt idx="2905">
                        <c:v>19.998004815115401</c:v>
                      </c:pt>
                      <c:pt idx="2906">
                        <c:v>20.005022412560699</c:v>
                      </c:pt>
                      <c:pt idx="2907">
                        <c:v>20.012040010006</c:v>
                      </c:pt>
                      <c:pt idx="2908">
                        <c:v>20.019057607451298</c:v>
                      </c:pt>
                      <c:pt idx="2909">
                        <c:v>20.0260752048966</c:v>
                      </c:pt>
                      <c:pt idx="2910">
                        <c:v>20.033092802341901</c:v>
                      </c:pt>
                      <c:pt idx="2911">
                        <c:v>20.040110399787199</c:v>
                      </c:pt>
                      <c:pt idx="2912">
                        <c:v>20.047127997232501</c:v>
                      </c:pt>
                      <c:pt idx="2913">
                        <c:v>20.054145594677699</c:v>
                      </c:pt>
                      <c:pt idx="2914">
                        <c:v>20.061163192123001</c:v>
                      </c:pt>
                      <c:pt idx="2915">
                        <c:v>20.068180789568299</c:v>
                      </c:pt>
                      <c:pt idx="2916">
                        <c:v>20.0751983870136</c:v>
                      </c:pt>
                      <c:pt idx="2917">
                        <c:v>20.082215984458902</c:v>
                      </c:pt>
                      <c:pt idx="2918">
                        <c:v>20.0892335819042</c:v>
                      </c:pt>
                      <c:pt idx="2919">
                        <c:v>20.096251179349501</c:v>
                      </c:pt>
                      <c:pt idx="2920">
                        <c:v>20.103268776794799</c:v>
                      </c:pt>
                      <c:pt idx="2921">
                        <c:v>20.110286374240101</c:v>
                      </c:pt>
                      <c:pt idx="2922">
                        <c:v>20.117303971685299</c:v>
                      </c:pt>
                      <c:pt idx="2923">
                        <c:v>20.124321569130601</c:v>
                      </c:pt>
                      <c:pt idx="2924">
                        <c:v>20.131339166575899</c:v>
                      </c:pt>
                      <c:pt idx="2925">
                        <c:v>20.1383567640212</c:v>
                      </c:pt>
                      <c:pt idx="2926">
                        <c:v>20.145374361466502</c:v>
                      </c:pt>
                      <c:pt idx="2927">
                        <c:v>20.152391958911799</c:v>
                      </c:pt>
                      <c:pt idx="2928">
                        <c:v>20.159409556357101</c:v>
                      </c:pt>
                      <c:pt idx="2929">
                        <c:v>20.166427153802399</c:v>
                      </c:pt>
                      <c:pt idx="2930">
                        <c:v>20.1734447512477</c:v>
                      </c:pt>
                      <c:pt idx="2931">
                        <c:v>20.180462348692998</c:v>
                      </c:pt>
                      <c:pt idx="2932">
                        <c:v>20.1874799461382</c:v>
                      </c:pt>
                      <c:pt idx="2933">
                        <c:v>20.194497543583498</c:v>
                      </c:pt>
                      <c:pt idx="2934">
                        <c:v>20.2015151410288</c:v>
                      </c:pt>
                      <c:pt idx="2935">
                        <c:v>20.208532738474101</c:v>
                      </c:pt>
                      <c:pt idx="2936">
                        <c:v>20.215550335919399</c:v>
                      </c:pt>
                      <c:pt idx="2937">
                        <c:v>20.222567933364701</c:v>
                      </c:pt>
                      <c:pt idx="2938">
                        <c:v>20.229585530809999</c:v>
                      </c:pt>
                      <c:pt idx="2939">
                        <c:v>20.2366031282553</c:v>
                      </c:pt>
                      <c:pt idx="2940">
                        <c:v>20.243620725700598</c:v>
                      </c:pt>
                      <c:pt idx="2941">
                        <c:v>20.2506383231459</c:v>
                      </c:pt>
                      <c:pt idx="2942">
                        <c:v>20.257655920591102</c:v>
                      </c:pt>
                      <c:pt idx="2943">
                        <c:v>20.2646735180364</c:v>
                      </c:pt>
                      <c:pt idx="2944">
                        <c:v>20.271691115481701</c:v>
                      </c:pt>
                      <c:pt idx="2945">
                        <c:v>20.278708712926999</c:v>
                      </c:pt>
                      <c:pt idx="2946">
                        <c:v>20.285726310372301</c:v>
                      </c:pt>
                      <c:pt idx="2947">
                        <c:v>20.292743907817599</c:v>
                      </c:pt>
                      <c:pt idx="2948">
                        <c:v>20.2997615052629</c:v>
                      </c:pt>
                      <c:pt idx="2949">
                        <c:v>20.306779102708202</c:v>
                      </c:pt>
                      <c:pt idx="2950">
                        <c:v>20.3137967001535</c:v>
                      </c:pt>
                      <c:pt idx="2951">
                        <c:v>20.320814297598801</c:v>
                      </c:pt>
                      <c:pt idx="2952">
                        <c:v>20.327831895044</c:v>
                      </c:pt>
                      <c:pt idx="2953">
                        <c:v>20.334849492489301</c:v>
                      </c:pt>
                      <c:pt idx="2954">
                        <c:v>20.341867089934599</c:v>
                      </c:pt>
                      <c:pt idx="2955">
                        <c:v>20.348884687379901</c:v>
                      </c:pt>
                      <c:pt idx="2956">
                        <c:v>20.355902284825198</c:v>
                      </c:pt>
                      <c:pt idx="2957">
                        <c:v>20.3629198822705</c:v>
                      </c:pt>
                      <c:pt idx="2958">
                        <c:v>20.369937479715801</c:v>
                      </c:pt>
                      <c:pt idx="2959">
                        <c:v>20.376955077161099</c:v>
                      </c:pt>
                      <c:pt idx="2960">
                        <c:v>20.383972674606401</c:v>
                      </c:pt>
                      <c:pt idx="2961">
                        <c:v>20.390990272051699</c:v>
                      </c:pt>
                      <c:pt idx="2962">
                        <c:v>20.398007869496901</c:v>
                      </c:pt>
                      <c:pt idx="2963">
                        <c:v>20.405025466942199</c:v>
                      </c:pt>
                      <c:pt idx="2964">
                        <c:v>20.4120430643875</c:v>
                      </c:pt>
                      <c:pt idx="2965">
                        <c:v>20.419060661832798</c:v>
                      </c:pt>
                      <c:pt idx="2966">
                        <c:v>20.4260782592781</c:v>
                      </c:pt>
                      <c:pt idx="2967">
                        <c:v>20.433095856723401</c:v>
                      </c:pt>
                      <c:pt idx="2968">
                        <c:v>20.440113454168699</c:v>
                      </c:pt>
                      <c:pt idx="2969">
                        <c:v>20.447131051614001</c:v>
                      </c:pt>
                      <c:pt idx="2970">
                        <c:v>20.454148649059299</c:v>
                      </c:pt>
                      <c:pt idx="2971">
                        <c:v>20.461166246504501</c:v>
                      </c:pt>
                      <c:pt idx="2972">
                        <c:v>20.468183843949799</c:v>
                      </c:pt>
                      <c:pt idx="2973">
                        <c:v>20.4752014413951</c:v>
                      </c:pt>
                      <c:pt idx="2974">
                        <c:v>20.482219038840402</c:v>
                      </c:pt>
                      <c:pt idx="2975">
                        <c:v>20.4892366362857</c:v>
                      </c:pt>
                      <c:pt idx="2976">
                        <c:v>20.496254233731001</c:v>
                      </c:pt>
                      <c:pt idx="2977">
                        <c:v>20.503271831176299</c:v>
                      </c:pt>
                      <c:pt idx="2978">
                        <c:v>20.510289428621601</c:v>
                      </c:pt>
                      <c:pt idx="2979">
                        <c:v>20.517307026066899</c:v>
                      </c:pt>
                      <c:pt idx="2980">
                        <c:v>20.5243246235122</c:v>
                      </c:pt>
                      <c:pt idx="2981">
                        <c:v>20.531342220957399</c:v>
                      </c:pt>
                      <c:pt idx="2982">
                        <c:v>20.5383598184027</c:v>
                      </c:pt>
                      <c:pt idx="2983">
                        <c:v>20.545377415848002</c:v>
                      </c:pt>
                      <c:pt idx="2984">
                        <c:v>20.5523950132933</c:v>
                      </c:pt>
                      <c:pt idx="2985">
                        <c:v>20.559412610738601</c:v>
                      </c:pt>
                      <c:pt idx="2986">
                        <c:v>20.566430208183899</c:v>
                      </c:pt>
                      <c:pt idx="2987">
                        <c:v>20.573447805629201</c:v>
                      </c:pt>
                      <c:pt idx="2988">
                        <c:v>20.580465403074498</c:v>
                      </c:pt>
                      <c:pt idx="2989">
                        <c:v>20.5874830005198</c:v>
                      </c:pt>
                      <c:pt idx="2990">
                        <c:v>20.594500597965101</c:v>
                      </c:pt>
                      <c:pt idx="2991">
                        <c:v>20.6015181954103</c:v>
                      </c:pt>
                      <c:pt idx="2992">
                        <c:v>20.608535792855601</c:v>
                      </c:pt>
                      <c:pt idx="2993">
                        <c:v>20.615553390300899</c:v>
                      </c:pt>
                      <c:pt idx="2994">
                        <c:v>20.622570987746201</c:v>
                      </c:pt>
                      <c:pt idx="2995">
                        <c:v>20.629588585191499</c:v>
                      </c:pt>
                      <c:pt idx="2996">
                        <c:v>20.6366061826368</c:v>
                      </c:pt>
                      <c:pt idx="2997">
                        <c:v>20.643623780082098</c:v>
                      </c:pt>
                      <c:pt idx="2998">
                        <c:v>20.6506413775274</c:v>
                      </c:pt>
                      <c:pt idx="2999">
                        <c:v>20.657658974972701</c:v>
                      </c:pt>
                      <c:pt idx="3000">
                        <c:v>20.6646765724179</c:v>
                      </c:pt>
                      <c:pt idx="3001">
                        <c:v>20.671694169863201</c:v>
                      </c:pt>
                      <c:pt idx="3002">
                        <c:v>20.678711767308499</c:v>
                      </c:pt>
                      <c:pt idx="3003">
                        <c:v>20.685729364753801</c:v>
                      </c:pt>
                      <c:pt idx="3004">
                        <c:v>20.692746962199099</c:v>
                      </c:pt>
                      <c:pt idx="3005">
                        <c:v>20.6997645596444</c:v>
                      </c:pt>
                      <c:pt idx="3006">
                        <c:v>20.706782157089702</c:v>
                      </c:pt>
                      <c:pt idx="3007">
                        <c:v>20.713799754535</c:v>
                      </c:pt>
                      <c:pt idx="3008">
                        <c:v>20.720817351980301</c:v>
                      </c:pt>
                      <c:pt idx="3009">
                        <c:v>20.727834949425599</c:v>
                      </c:pt>
                      <c:pt idx="3010">
                        <c:v>20.734852546870801</c:v>
                      </c:pt>
                      <c:pt idx="3011">
                        <c:v>20.741870144316099</c:v>
                      </c:pt>
                      <c:pt idx="3012">
                        <c:v>20.748887741761401</c:v>
                      </c:pt>
                      <c:pt idx="3013">
                        <c:v>20.755905339206699</c:v>
                      </c:pt>
                      <c:pt idx="3014">
                        <c:v>20.762922936652</c:v>
                      </c:pt>
                      <c:pt idx="3015">
                        <c:v>20.769940534097302</c:v>
                      </c:pt>
                      <c:pt idx="3016">
                        <c:v>20.7769581315426</c:v>
                      </c:pt>
                      <c:pt idx="3017">
                        <c:v>20.783975728987901</c:v>
                      </c:pt>
                      <c:pt idx="3018">
                        <c:v>20.790993326433199</c:v>
                      </c:pt>
                      <c:pt idx="3019">
                        <c:v>20.7980109238785</c:v>
                      </c:pt>
                      <c:pt idx="3020">
                        <c:v>20.805028521323699</c:v>
                      </c:pt>
                      <c:pt idx="3021">
                        <c:v>20.812046118769</c:v>
                      </c:pt>
                      <c:pt idx="3022">
                        <c:v>20.819063716214298</c:v>
                      </c:pt>
                      <c:pt idx="3023">
                        <c:v>20.8260813136596</c:v>
                      </c:pt>
                      <c:pt idx="3024">
                        <c:v>20.833098911104901</c:v>
                      </c:pt>
                      <c:pt idx="3025">
                        <c:v>20.840116508550199</c:v>
                      </c:pt>
                      <c:pt idx="3026">
                        <c:v>20.847134105995501</c:v>
                      </c:pt>
                      <c:pt idx="3027">
                        <c:v>20.854151703440799</c:v>
                      </c:pt>
                      <c:pt idx="3028">
                        <c:v>20.8611693008861</c:v>
                      </c:pt>
                      <c:pt idx="3029">
                        <c:v>20.868186898331398</c:v>
                      </c:pt>
                      <c:pt idx="3030">
                        <c:v>20.8752044957766</c:v>
                      </c:pt>
                      <c:pt idx="3031">
                        <c:v>20.882222093221898</c:v>
                      </c:pt>
                      <c:pt idx="3032">
                        <c:v>20.8892396906672</c:v>
                      </c:pt>
                      <c:pt idx="3033">
                        <c:v>20.896257288112501</c:v>
                      </c:pt>
                      <c:pt idx="3034">
                        <c:v>20.903274885557799</c:v>
                      </c:pt>
                      <c:pt idx="3035">
                        <c:v>20.910292483003101</c:v>
                      </c:pt>
                      <c:pt idx="3036">
                        <c:v>20.917310080448399</c:v>
                      </c:pt>
                      <c:pt idx="3037">
                        <c:v>20.9243276778937</c:v>
                      </c:pt>
                      <c:pt idx="3038">
                        <c:v>20.931345275339002</c:v>
                      </c:pt>
                      <c:pt idx="3039">
                        <c:v>20.9383628727843</c:v>
                      </c:pt>
                      <c:pt idx="3040">
                        <c:v>20.945380470229502</c:v>
                      </c:pt>
                      <c:pt idx="3041">
                        <c:v>20.9523980676748</c:v>
                      </c:pt>
                      <c:pt idx="3042">
                        <c:v>20.959415665120101</c:v>
                      </c:pt>
                      <c:pt idx="3043">
                        <c:v>20.966433262565399</c:v>
                      </c:pt>
                      <c:pt idx="3044">
                        <c:v>20.973450860010701</c:v>
                      </c:pt>
                      <c:pt idx="3045">
                        <c:v>20.980468457455999</c:v>
                      </c:pt>
                      <c:pt idx="3046">
                        <c:v>20.9874860549013</c:v>
                      </c:pt>
                      <c:pt idx="3047">
                        <c:v>20.994503652346602</c:v>
                      </c:pt>
                      <c:pt idx="3048">
                        <c:v>21.001521249791899</c:v>
                      </c:pt>
                      <c:pt idx="3049">
                        <c:v>21.008538847237102</c:v>
                      </c:pt>
                      <c:pt idx="3050">
                        <c:v>21.015556444682399</c:v>
                      </c:pt>
                      <c:pt idx="3051">
                        <c:v>21.022574042127701</c:v>
                      </c:pt>
                      <c:pt idx="3052">
                        <c:v>21.029591639572999</c:v>
                      </c:pt>
                      <c:pt idx="3053">
                        <c:v>21.0366092370183</c:v>
                      </c:pt>
                      <c:pt idx="3054">
                        <c:v>21.043626834463598</c:v>
                      </c:pt>
                      <c:pt idx="3055">
                        <c:v>21.0506444319089</c:v>
                      </c:pt>
                      <c:pt idx="3056">
                        <c:v>21.057662029354201</c:v>
                      </c:pt>
                      <c:pt idx="3057">
                        <c:v>21.064679626799499</c:v>
                      </c:pt>
                      <c:pt idx="3058">
                        <c:v>21.071697224244801</c:v>
                      </c:pt>
                      <c:pt idx="3059">
                        <c:v>21.078714821689999</c:v>
                      </c:pt>
                      <c:pt idx="3060">
                        <c:v>21.085732419135301</c:v>
                      </c:pt>
                      <c:pt idx="3061">
                        <c:v>21.092750016580599</c:v>
                      </c:pt>
                      <c:pt idx="3062">
                        <c:v>21.0997676140259</c:v>
                      </c:pt>
                      <c:pt idx="3063">
                        <c:v>21.106785211471198</c:v>
                      </c:pt>
                      <c:pt idx="3064">
                        <c:v>21.1138028089165</c:v>
                      </c:pt>
                      <c:pt idx="3065">
                        <c:v>21.120820406361801</c:v>
                      </c:pt>
                      <c:pt idx="3066">
                        <c:v>21.127838003807099</c:v>
                      </c:pt>
                      <c:pt idx="3067">
                        <c:v>21.134855601252401</c:v>
                      </c:pt>
                      <c:pt idx="3068">
                        <c:v>21.141873198697699</c:v>
                      </c:pt>
                      <c:pt idx="3069">
                        <c:v>21.148890796142901</c:v>
                      </c:pt>
                      <c:pt idx="3070">
                        <c:v>21.155908393588199</c:v>
                      </c:pt>
                      <c:pt idx="3071">
                        <c:v>21.1629259910335</c:v>
                      </c:pt>
                      <c:pt idx="3072">
                        <c:v>21.169943588478802</c:v>
                      </c:pt>
                      <c:pt idx="3073">
                        <c:v>21.1769611859241</c:v>
                      </c:pt>
                      <c:pt idx="3074">
                        <c:v>21.183978783369401</c:v>
                      </c:pt>
                      <c:pt idx="3075">
                        <c:v>21.190996380814699</c:v>
                      </c:pt>
                      <c:pt idx="3076">
                        <c:v>21.198013978260001</c:v>
                      </c:pt>
                      <c:pt idx="3077">
                        <c:v>21.205031575705299</c:v>
                      </c:pt>
                      <c:pt idx="3078">
                        <c:v>21.2120491731506</c:v>
                      </c:pt>
                      <c:pt idx="3079">
                        <c:v>21.219066770595798</c:v>
                      </c:pt>
                      <c:pt idx="3080">
                        <c:v>21.2260843680411</c:v>
                      </c:pt>
                      <c:pt idx="3081">
                        <c:v>21.233101965486401</c:v>
                      </c:pt>
                      <c:pt idx="3082">
                        <c:v>21.240119562931699</c:v>
                      </c:pt>
                      <c:pt idx="3083">
                        <c:v>21.247137160377001</c:v>
                      </c:pt>
                      <c:pt idx="3084">
                        <c:v>21.254154757822299</c:v>
                      </c:pt>
                      <c:pt idx="3085">
                        <c:v>21.2611723552676</c:v>
                      </c:pt>
                      <c:pt idx="3086">
                        <c:v>21.268189952712898</c:v>
                      </c:pt>
                      <c:pt idx="3087">
                        <c:v>21.2752075501582</c:v>
                      </c:pt>
                      <c:pt idx="3088">
                        <c:v>21.282225147603398</c:v>
                      </c:pt>
                      <c:pt idx="3089">
                        <c:v>21.2892427450487</c:v>
                      </c:pt>
                      <c:pt idx="3090">
                        <c:v>21.296260342494001</c:v>
                      </c:pt>
                      <c:pt idx="3091">
                        <c:v>21.303277939939299</c:v>
                      </c:pt>
                      <c:pt idx="3092">
                        <c:v>21.310295537384601</c:v>
                      </c:pt>
                      <c:pt idx="3093">
                        <c:v>21.317313134829899</c:v>
                      </c:pt>
                      <c:pt idx="3094">
                        <c:v>21.3243307322752</c:v>
                      </c:pt>
                      <c:pt idx="3095">
                        <c:v>21.331348329720502</c:v>
                      </c:pt>
                      <c:pt idx="3096">
                        <c:v>21.3383659271658</c:v>
                      </c:pt>
                      <c:pt idx="3097">
                        <c:v>21.345383524611101</c:v>
                      </c:pt>
                      <c:pt idx="3098">
                        <c:v>21.3524011220563</c:v>
                      </c:pt>
                      <c:pt idx="3099">
                        <c:v>21.359418719501601</c:v>
                      </c:pt>
                      <c:pt idx="3100">
                        <c:v>21.366436316946899</c:v>
                      </c:pt>
                      <c:pt idx="3101">
                        <c:v>21.373453914392201</c:v>
                      </c:pt>
                      <c:pt idx="3102">
                        <c:v>21.380471511837499</c:v>
                      </c:pt>
                      <c:pt idx="3103">
                        <c:v>21.3874891092828</c:v>
                      </c:pt>
                      <c:pt idx="3104">
                        <c:v>21.394506706728102</c:v>
                      </c:pt>
                      <c:pt idx="3105">
                        <c:v>21.4015243041734</c:v>
                      </c:pt>
                      <c:pt idx="3106">
                        <c:v>21.408541901618701</c:v>
                      </c:pt>
                      <c:pt idx="3107">
                        <c:v>21.415559499063999</c:v>
                      </c:pt>
                      <c:pt idx="3108">
                        <c:v>21.422577096509201</c:v>
                      </c:pt>
                      <c:pt idx="3109">
                        <c:v>21.429594693954499</c:v>
                      </c:pt>
                      <c:pt idx="3110">
                        <c:v>21.436612291399801</c:v>
                      </c:pt>
                      <c:pt idx="3111">
                        <c:v>21.443629888845098</c:v>
                      </c:pt>
                      <c:pt idx="3112">
                        <c:v>21.4506474862904</c:v>
                      </c:pt>
                      <c:pt idx="3113">
                        <c:v>21.457665083735701</c:v>
                      </c:pt>
                      <c:pt idx="3114">
                        <c:v>21.464682681180999</c:v>
                      </c:pt>
                      <c:pt idx="3115">
                        <c:v>21.471700278626301</c:v>
                      </c:pt>
                      <c:pt idx="3116">
                        <c:v>21.478717876071599</c:v>
                      </c:pt>
                      <c:pt idx="3117">
                        <c:v>21.4857354735169</c:v>
                      </c:pt>
                      <c:pt idx="3118">
                        <c:v>21.492753070962099</c:v>
                      </c:pt>
                      <c:pt idx="3119">
                        <c:v>21.4997706684074</c:v>
                      </c:pt>
                      <c:pt idx="3120">
                        <c:v>21.506788265852698</c:v>
                      </c:pt>
                      <c:pt idx="3121">
                        <c:v>21.513805863298</c:v>
                      </c:pt>
                      <c:pt idx="3122">
                        <c:v>21.520823460743301</c:v>
                      </c:pt>
                      <c:pt idx="3123">
                        <c:v>21.527841058188599</c:v>
                      </c:pt>
                      <c:pt idx="3124">
                        <c:v>21.534858655633901</c:v>
                      </c:pt>
                      <c:pt idx="3125">
                        <c:v>21.541876253079199</c:v>
                      </c:pt>
                      <c:pt idx="3126">
                        <c:v>21.5488938505245</c:v>
                      </c:pt>
                      <c:pt idx="3127">
                        <c:v>21.555911447969699</c:v>
                      </c:pt>
                      <c:pt idx="3128">
                        <c:v>21.562929045415</c:v>
                      </c:pt>
                      <c:pt idx="3129">
                        <c:v>21.569946642860302</c:v>
                      </c:pt>
                      <c:pt idx="3130">
                        <c:v>21.5769642403056</c:v>
                      </c:pt>
                      <c:pt idx="3131">
                        <c:v>21.583981837750901</c:v>
                      </c:pt>
                      <c:pt idx="3132">
                        <c:v>21.590999435196199</c:v>
                      </c:pt>
                      <c:pt idx="3133">
                        <c:v>21.598017032641501</c:v>
                      </c:pt>
                      <c:pt idx="3134">
                        <c:v>21.605034630086799</c:v>
                      </c:pt>
                      <c:pt idx="3135">
                        <c:v>21.6120522275321</c:v>
                      </c:pt>
                      <c:pt idx="3136">
                        <c:v>21.619069824977402</c:v>
                      </c:pt>
                      <c:pt idx="3137">
                        <c:v>21.6260874224226</c:v>
                      </c:pt>
                      <c:pt idx="3138">
                        <c:v>21.633105019867902</c:v>
                      </c:pt>
                      <c:pt idx="3139">
                        <c:v>21.6401226173132</c:v>
                      </c:pt>
                      <c:pt idx="3140">
                        <c:v>21.647140214758501</c:v>
                      </c:pt>
                      <c:pt idx="3141">
                        <c:v>21.654157812203799</c:v>
                      </c:pt>
                      <c:pt idx="3142">
                        <c:v>21.6611754096491</c:v>
                      </c:pt>
                      <c:pt idx="3143">
                        <c:v>21.668193007094398</c:v>
                      </c:pt>
                      <c:pt idx="3144">
                        <c:v>21.6752106045397</c:v>
                      </c:pt>
                      <c:pt idx="3145">
                        <c:v>21.682228201985001</c:v>
                      </c:pt>
                      <c:pt idx="3146">
                        <c:v>21.689245799430299</c:v>
                      </c:pt>
                      <c:pt idx="3147">
                        <c:v>21.696263396875501</c:v>
                      </c:pt>
                      <c:pt idx="3148">
                        <c:v>21.703280994320799</c:v>
                      </c:pt>
                      <c:pt idx="3149">
                        <c:v>21.710298591766101</c:v>
                      </c:pt>
                      <c:pt idx="3150">
                        <c:v>21.717316189211399</c:v>
                      </c:pt>
                      <c:pt idx="3151">
                        <c:v>21.7243337866567</c:v>
                      </c:pt>
                      <c:pt idx="3152">
                        <c:v>21.731351384101998</c:v>
                      </c:pt>
                      <c:pt idx="3153">
                        <c:v>21.7383689815473</c:v>
                      </c:pt>
                      <c:pt idx="3154">
                        <c:v>21.745386578992601</c:v>
                      </c:pt>
                      <c:pt idx="3155">
                        <c:v>21.752404176437899</c:v>
                      </c:pt>
                      <c:pt idx="3156">
                        <c:v>21.759421773883201</c:v>
                      </c:pt>
                      <c:pt idx="3157">
                        <c:v>21.766439371328399</c:v>
                      </c:pt>
                      <c:pt idx="3158">
                        <c:v>21.773456968773701</c:v>
                      </c:pt>
                      <c:pt idx="3159">
                        <c:v>21.780474566218999</c:v>
                      </c:pt>
                      <c:pt idx="3160">
                        <c:v>21.7874921636643</c:v>
                      </c:pt>
                      <c:pt idx="3161">
                        <c:v>21.794509761109602</c:v>
                      </c:pt>
                      <c:pt idx="3162">
                        <c:v>21.8015273585549</c:v>
                      </c:pt>
                      <c:pt idx="3163">
                        <c:v>21.808544956000201</c:v>
                      </c:pt>
                      <c:pt idx="3164">
                        <c:v>21.815562553445499</c:v>
                      </c:pt>
                      <c:pt idx="3165">
                        <c:v>21.822580150890801</c:v>
                      </c:pt>
                      <c:pt idx="3166">
                        <c:v>21.829597748335999</c:v>
                      </c:pt>
                      <c:pt idx="3167">
                        <c:v>21.836615345781301</c:v>
                      </c:pt>
                      <c:pt idx="3168">
                        <c:v>21.843632943226599</c:v>
                      </c:pt>
                      <c:pt idx="3169">
                        <c:v>21.8506505406719</c:v>
                      </c:pt>
                      <c:pt idx="3170">
                        <c:v>21.857668138117202</c:v>
                      </c:pt>
                      <c:pt idx="3171">
                        <c:v>21.8646857355625</c:v>
                      </c:pt>
                      <c:pt idx="3172">
                        <c:v>21.871703333007801</c:v>
                      </c:pt>
                      <c:pt idx="3173">
                        <c:v>21.878720930453099</c:v>
                      </c:pt>
                      <c:pt idx="3174">
                        <c:v>21.8857385278984</c:v>
                      </c:pt>
                      <c:pt idx="3175">
                        <c:v>21.892756125343698</c:v>
                      </c:pt>
                      <c:pt idx="3176">
                        <c:v>21.899773722789</c:v>
                      </c:pt>
                      <c:pt idx="3177">
                        <c:v>21.906791320234198</c:v>
                      </c:pt>
                      <c:pt idx="3178">
                        <c:v>21.9138089176795</c:v>
                      </c:pt>
                      <c:pt idx="3179">
                        <c:v>21.920826515124801</c:v>
                      </c:pt>
                      <c:pt idx="3180">
                        <c:v>21.927844112570099</c:v>
                      </c:pt>
                      <c:pt idx="3181">
                        <c:v>21.934861710015401</c:v>
                      </c:pt>
                      <c:pt idx="3182">
                        <c:v>21.941879307460699</c:v>
                      </c:pt>
                      <c:pt idx="3183">
                        <c:v>21.948896904906</c:v>
                      </c:pt>
                      <c:pt idx="3184">
                        <c:v>21.955914502351298</c:v>
                      </c:pt>
                      <c:pt idx="3185">
                        <c:v>21.9629320997966</c:v>
                      </c:pt>
                      <c:pt idx="3186">
                        <c:v>21.969949697241798</c:v>
                      </c:pt>
                      <c:pt idx="3187">
                        <c:v>21.9769672946871</c:v>
                      </c:pt>
                      <c:pt idx="3188">
                        <c:v>21.983984892132401</c:v>
                      </c:pt>
                      <c:pt idx="3189">
                        <c:v>21.991002489577699</c:v>
                      </c:pt>
                      <c:pt idx="3190">
                        <c:v>21.998020087023001</c:v>
                      </c:pt>
                      <c:pt idx="3191">
                        <c:v>22.005037684468299</c:v>
                      </c:pt>
                      <c:pt idx="3192">
                        <c:v>22.0120552819136</c:v>
                      </c:pt>
                      <c:pt idx="3193">
                        <c:v>22.019072879358902</c:v>
                      </c:pt>
                      <c:pt idx="3194">
                        <c:v>22.0260904768042</c:v>
                      </c:pt>
                      <c:pt idx="3195">
                        <c:v>22.033108074249501</c:v>
                      </c:pt>
                      <c:pt idx="3196">
                        <c:v>22.0401256716947</c:v>
                      </c:pt>
                      <c:pt idx="3197">
                        <c:v>22.047143269140001</c:v>
                      </c:pt>
                      <c:pt idx="3198">
                        <c:v>22.054160866585299</c:v>
                      </c:pt>
                      <c:pt idx="3199">
                        <c:v>22.061178464030601</c:v>
                      </c:pt>
                      <c:pt idx="3200">
                        <c:v>22.068196061475899</c:v>
                      </c:pt>
                      <c:pt idx="3201">
                        <c:v>22.0752136589212</c:v>
                      </c:pt>
                      <c:pt idx="3202">
                        <c:v>22.082231256366502</c:v>
                      </c:pt>
                      <c:pt idx="3203">
                        <c:v>22.089248853811799</c:v>
                      </c:pt>
                      <c:pt idx="3204">
                        <c:v>22.096266451257101</c:v>
                      </c:pt>
                      <c:pt idx="3205">
                        <c:v>22.103284048702299</c:v>
                      </c:pt>
                      <c:pt idx="3206">
                        <c:v>22.110301646147601</c:v>
                      </c:pt>
                      <c:pt idx="3207">
                        <c:v>22.117319243592899</c:v>
                      </c:pt>
                      <c:pt idx="3208">
                        <c:v>22.1243368410382</c:v>
                      </c:pt>
                      <c:pt idx="3209">
                        <c:v>22.131354438483498</c:v>
                      </c:pt>
                      <c:pt idx="3210">
                        <c:v>22.1383720359288</c:v>
                      </c:pt>
                      <c:pt idx="3211">
                        <c:v>22.145389633374101</c:v>
                      </c:pt>
                      <c:pt idx="3212">
                        <c:v>22.152407230819399</c:v>
                      </c:pt>
                      <c:pt idx="3213">
                        <c:v>22.159424828264701</c:v>
                      </c:pt>
                      <c:pt idx="3214">
                        <c:v>22.166442425709999</c:v>
                      </c:pt>
                      <c:pt idx="3215">
                        <c:v>22.173460023155201</c:v>
                      </c:pt>
                      <c:pt idx="3216">
                        <c:v>22.180477620600499</c:v>
                      </c:pt>
                      <c:pt idx="3217">
                        <c:v>22.1874952180458</c:v>
                      </c:pt>
                      <c:pt idx="3218">
                        <c:v>22.194512815491102</c:v>
                      </c:pt>
                      <c:pt idx="3219">
                        <c:v>22.2015304129364</c:v>
                      </c:pt>
                      <c:pt idx="3220">
                        <c:v>22.208548010381701</c:v>
                      </c:pt>
                      <c:pt idx="3221">
                        <c:v>22.215565607826999</c:v>
                      </c:pt>
                      <c:pt idx="3222">
                        <c:v>22.222583205272301</c:v>
                      </c:pt>
                      <c:pt idx="3223">
                        <c:v>22.229600802717599</c:v>
                      </c:pt>
                      <c:pt idx="3224">
                        <c:v>22.2366184001629</c:v>
                      </c:pt>
                      <c:pt idx="3225">
                        <c:v>22.243635997608099</c:v>
                      </c:pt>
                      <c:pt idx="3226">
                        <c:v>22.2506535950534</c:v>
                      </c:pt>
                      <c:pt idx="3227">
                        <c:v>22.257671192498702</c:v>
                      </c:pt>
                      <c:pt idx="3228">
                        <c:v>22.264688789944</c:v>
                      </c:pt>
                      <c:pt idx="3229">
                        <c:v>22.271706387389301</c:v>
                      </c:pt>
                      <c:pt idx="3230">
                        <c:v>22.278723984834599</c:v>
                      </c:pt>
                      <c:pt idx="3231">
                        <c:v>22.285741582279901</c:v>
                      </c:pt>
                      <c:pt idx="3232">
                        <c:v>22.292759179725198</c:v>
                      </c:pt>
                      <c:pt idx="3233">
                        <c:v>22.2997767771705</c:v>
                      </c:pt>
                      <c:pt idx="3234">
                        <c:v>22.306794374615802</c:v>
                      </c:pt>
                      <c:pt idx="3235">
                        <c:v>22.313811972061</c:v>
                      </c:pt>
                      <c:pt idx="3236">
                        <c:v>22.320829569506301</c:v>
                      </c:pt>
                      <c:pt idx="3237">
                        <c:v>22.327847166951599</c:v>
                      </c:pt>
                      <c:pt idx="3238">
                        <c:v>22.334864764396901</c:v>
                      </c:pt>
                      <c:pt idx="3239">
                        <c:v>22.341882361842199</c:v>
                      </c:pt>
                      <c:pt idx="3240">
                        <c:v>22.3488999592875</c:v>
                      </c:pt>
                      <c:pt idx="3241">
                        <c:v>22.355917556732798</c:v>
                      </c:pt>
                      <c:pt idx="3242">
                        <c:v>22.3629351541781</c:v>
                      </c:pt>
                      <c:pt idx="3243">
                        <c:v>22.369952751623401</c:v>
                      </c:pt>
                      <c:pt idx="3244">
                        <c:v>22.3769703490686</c:v>
                      </c:pt>
                      <c:pt idx="3245">
                        <c:v>22.383987946513901</c:v>
                      </c:pt>
                      <c:pt idx="3246">
                        <c:v>22.391005543959199</c:v>
                      </c:pt>
                      <c:pt idx="3247">
                        <c:v>22.398023141404501</c:v>
                      </c:pt>
                      <c:pt idx="3248">
                        <c:v>22.405040738849799</c:v>
                      </c:pt>
                      <c:pt idx="3249">
                        <c:v>22.4120583362951</c:v>
                      </c:pt>
                      <c:pt idx="3250">
                        <c:v>22.419075933740402</c:v>
                      </c:pt>
                      <c:pt idx="3251">
                        <c:v>22.4260935311857</c:v>
                      </c:pt>
                      <c:pt idx="3252">
                        <c:v>22.433111128631001</c:v>
                      </c:pt>
                      <c:pt idx="3253">
                        <c:v>22.440128726076299</c:v>
                      </c:pt>
                      <c:pt idx="3254">
                        <c:v>22.447146323521601</c:v>
                      </c:pt>
                      <c:pt idx="3255">
                        <c:v>22.454163920966799</c:v>
                      </c:pt>
                      <c:pt idx="3256">
                        <c:v>22.461181518412101</c:v>
                      </c:pt>
                      <c:pt idx="3257">
                        <c:v>22.468199115857399</c:v>
                      </c:pt>
                      <c:pt idx="3258">
                        <c:v>22.4752167133027</c:v>
                      </c:pt>
                      <c:pt idx="3259">
                        <c:v>22.482234310748002</c:v>
                      </c:pt>
                      <c:pt idx="3260">
                        <c:v>22.4892519081933</c:v>
                      </c:pt>
                      <c:pt idx="3261">
                        <c:v>22.496269505638601</c:v>
                      </c:pt>
                      <c:pt idx="3262">
                        <c:v>22.503287103083899</c:v>
                      </c:pt>
                      <c:pt idx="3263">
                        <c:v>22.510304700529201</c:v>
                      </c:pt>
                      <c:pt idx="3264">
                        <c:v>22.517322297974399</c:v>
                      </c:pt>
                      <c:pt idx="3265">
                        <c:v>22.5243398954197</c:v>
                      </c:pt>
                      <c:pt idx="3266">
                        <c:v>22.531357492864998</c:v>
                      </c:pt>
                      <c:pt idx="3267">
                        <c:v>22.5383750903103</c:v>
                      </c:pt>
                      <c:pt idx="3268">
                        <c:v>22.545392687755601</c:v>
                      </c:pt>
                      <c:pt idx="3269">
                        <c:v>22.552410285200899</c:v>
                      </c:pt>
                      <c:pt idx="3270">
                        <c:v>22.559427882646201</c:v>
                      </c:pt>
                      <c:pt idx="3271">
                        <c:v>22.566445480091499</c:v>
                      </c:pt>
                      <c:pt idx="3272">
                        <c:v>22.5734630775368</c:v>
                      </c:pt>
                      <c:pt idx="3273">
                        <c:v>22.580480674982098</c:v>
                      </c:pt>
                      <c:pt idx="3274">
                        <c:v>22.5874982724273</c:v>
                      </c:pt>
                      <c:pt idx="3275">
                        <c:v>22.594515869872598</c:v>
                      </c:pt>
                      <c:pt idx="3276">
                        <c:v>22.6015334673179</c:v>
                      </c:pt>
                      <c:pt idx="3277">
                        <c:v>22.608551064763201</c:v>
                      </c:pt>
                      <c:pt idx="3278">
                        <c:v>22.615568662208499</c:v>
                      </c:pt>
                      <c:pt idx="3279">
                        <c:v>22.622586259653801</c:v>
                      </c:pt>
                      <c:pt idx="3280">
                        <c:v>22.629603857099099</c:v>
                      </c:pt>
                      <c:pt idx="3281">
                        <c:v>22.6366214545444</c:v>
                      </c:pt>
                      <c:pt idx="3282">
                        <c:v>22.643639051989702</c:v>
                      </c:pt>
                      <c:pt idx="3283">
                        <c:v>22.650656649435</c:v>
                      </c:pt>
                      <c:pt idx="3284">
                        <c:v>22.657674246880202</c:v>
                      </c:pt>
                      <c:pt idx="3285">
                        <c:v>22.6646918443255</c:v>
                      </c:pt>
                      <c:pt idx="3286">
                        <c:v>22.671709441770801</c:v>
                      </c:pt>
                      <c:pt idx="3287">
                        <c:v>22.678727039216099</c:v>
                      </c:pt>
                      <c:pt idx="3288">
                        <c:v>22.685744636661401</c:v>
                      </c:pt>
                      <c:pt idx="3289">
                        <c:v>22.692762234106699</c:v>
                      </c:pt>
                      <c:pt idx="3290">
                        <c:v>22.699779831552</c:v>
                      </c:pt>
                      <c:pt idx="3291">
                        <c:v>22.706797428997302</c:v>
                      </c:pt>
                      <c:pt idx="3292">
                        <c:v>22.7138150264426</c:v>
                      </c:pt>
                      <c:pt idx="3293">
                        <c:v>22.720832623887802</c:v>
                      </c:pt>
                      <c:pt idx="3294">
                        <c:v>22.7278502213331</c:v>
                      </c:pt>
                      <c:pt idx="3295">
                        <c:v>22.734867818778401</c:v>
                      </c:pt>
                      <c:pt idx="3296">
                        <c:v>22.741885416223699</c:v>
                      </c:pt>
                      <c:pt idx="3297">
                        <c:v>22.748903013669</c:v>
                      </c:pt>
                      <c:pt idx="3298">
                        <c:v>22.755920611114298</c:v>
                      </c:pt>
                      <c:pt idx="3299">
                        <c:v>22.7629382085596</c:v>
                      </c:pt>
                      <c:pt idx="3300">
                        <c:v>22.769955806004901</c:v>
                      </c:pt>
                      <c:pt idx="3301">
                        <c:v>22.776973403450199</c:v>
                      </c:pt>
                      <c:pt idx="3302">
                        <c:v>22.783991000895501</c:v>
                      </c:pt>
                      <c:pt idx="3303">
                        <c:v>22.791008598340699</c:v>
                      </c:pt>
                      <c:pt idx="3304">
                        <c:v>22.798026195786001</c:v>
                      </c:pt>
                      <c:pt idx="3305">
                        <c:v>22.805043793231299</c:v>
                      </c:pt>
                      <c:pt idx="3306">
                        <c:v>22.8120613906766</c:v>
                      </c:pt>
                      <c:pt idx="3307">
                        <c:v>22.819078988121898</c:v>
                      </c:pt>
                      <c:pt idx="3308">
                        <c:v>22.8260965855672</c:v>
                      </c:pt>
                      <c:pt idx="3309">
                        <c:v>22.833114183012501</c:v>
                      </c:pt>
                      <c:pt idx="3310">
                        <c:v>22.840131780457799</c:v>
                      </c:pt>
                      <c:pt idx="3311">
                        <c:v>22.847149377903101</c:v>
                      </c:pt>
                      <c:pt idx="3312">
                        <c:v>22.854166975348399</c:v>
                      </c:pt>
                      <c:pt idx="3313">
                        <c:v>22.861184572793601</c:v>
                      </c:pt>
                      <c:pt idx="3314">
                        <c:v>22.868202170238899</c:v>
                      </c:pt>
                      <c:pt idx="3315">
                        <c:v>22.8752197676842</c:v>
                      </c:pt>
                      <c:pt idx="3316">
                        <c:v>22.882237365129502</c:v>
                      </c:pt>
                      <c:pt idx="3317">
                        <c:v>22.8892549625748</c:v>
                      </c:pt>
                      <c:pt idx="3318">
                        <c:v>22.896272560020101</c:v>
                      </c:pt>
                      <c:pt idx="3319">
                        <c:v>22.903290157465399</c:v>
                      </c:pt>
                      <c:pt idx="3320">
                        <c:v>22.910307754910701</c:v>
                      </c:pt>
                      <c:pt idx="3321">
                        <c:v>22.917325352355999</c:v>
                      </c:pt>
                      <c:pt idx="3322">
                        <c:v>22.9243429498013</c:v>
                      </c:pt>
                      <c:pt idx="3323">
                        <c:v>22.931360547246499</c:v>
                      </c:pt>
                      <c:pt idx="3324">
                        <c:v>22.9383781446918</c:v>
                      </c:pt>
                      <c:pt idx="3325">
                        <c:v>22.945395742137102</c:v>
                      </c:pt>
                      <c:pt idx="3326">
                        <c:v>22.952413339582399</c:v>
                      </c:pt>
                      <c:pt idx="3327">
                        <c:v>22.959430937027701</c:v>
                      </c:pt>
                      <c:pt idx="3328">
                        <c:v>22.966448534472999</c:v>
                      </c:pt>
                      <c:pt idx="3329">
                        <c:v>22.9734661319183</c:v>
                      </c:pt>
                      <c:pt idx="3330">
                        <c:v>22.980483729363598</c:v>
                      </c:pt>
                      <c:pt idx="3331">
                        <c:v>22.9875013268089</c:v>
                      </c:pt>
                      <c:pt idx="3332">
                        <c:v>22.994518924254201</c:v>
                      </c:pt>
                      <c:pt idx="3333">
                        <c:v>23.0015365216994</c:v>
                      </c:pt>
                      <c:pt idx="3334">
                        <c:v>23.008554119144701</c:v>
                      </c:pt>
                      <c:pt idx="3335">
                        <c:v>23.015571716589999</c:v>
                      </c:pt>
                      <c:pt idx="3336">
                        <c:v>23.022589314035301</c:v>
                      </c:pt>
                      <c:pt idx="3337">
                        <c:v>23.029606911480599</c:v>
                      </c:pt>
                      <c:pt idx="3338">
                        <c:v>23.0366245089259</c:v>
                      </c:pt>
                      <c:pt idx="3339">
                        <c:v>23.043642106371198</c:v>
                      </c:pt>
                      <c:pt idx="3340">
                        <c:v>23.0506597038165</c:v>
                      </c:pt>
                      <c:pt idx="3341">
                        <c:v>23.057677301261801</c:v>
                      </c:pt>
                      <c:pt idx="3342">
                        <c:v>23.064694898707</c:v>
                      </c:pt>
                      <c:pt idx="3343">
                        <c:v>23.071712496152301</c:v>
                      </c:pt>
                      <c:pt idx="3344">
                        <c:v>23.078730093597599</c:v>
                      </c:pt>
                      <c:pt idx="3345">
                        <c:v>23.085747691042901</c:v>
                      </c:pt>
                      <c:pt idx="3346">
                        <c:v>23.092765288488199</c:v>
                      </c:pt>
                      <c:pt idx="3347">
                        <c:v>23.0997828859335</c:v>
                      </c:pt>
                      <c:pt idx="3348">
                        <c:v>23.106800483378802</c:v>
                      </c:pt>
                      <c:pt idx="3349">
                        <c:v>23.1138180808241</c:v>
                      </c:pt>
                      <c:pt idx="3350">
                        <c:v>23.120835678269401</c:v>
                      </c:pt>
                      <c:pt idx="3351">
                        <c:v>23.127853275714699</c:v>
                      </c:pt>
                      <c:pt idx="3352">
                        <c:v>23.134870873159901</c:v>
                      </c:pt>
                      <c:pt idx="3353">
                        <c:v>23.141888470605199</c:v>
                      </c:pt>
                      <c:pt idx="3354">
                        <c:v>23.148906068050501</c:v>
                      </c:pt>
                      <c:pt idx="3355">
                        <c:v>23.155923665495799</c:v>
                      </c:pt>
                      <c:pt idx="3356">
                        <c:v>23.1629412629411</c:v>
                      </c:pt>
                      <c:pt idx="3357">
                        <c:v>23.169958860386402</c:v>
                      </c:pt>
                      <c:pt idx="3358">
                        <c:v>23.176976457831699</c:v>
                      </c:pt>
                      <c:pt idx="3359">
                        <c:v>23.183994055277001</c:v>
                      </c:pt>
                      <c:pt idx="3360">
                        <c:v>23.191011652722299</c:v>
                      </c:pt>
                      <c:pt idx="3361">
                        <c:v>23.1980292501676</c:v>
                      </c:pt>
                      <c:pt idx="3362">
                        <c:v>23.205046847612799</c:v>
                      </c:pt>
                      <c:pt idx="3363">
                        <c:v>23.2120644450581</c:v>
                      </c:pt>
                      <c:pt idx="3364">
                        <c:v>23.219082042503398</c:v>
                      </c:pt>
                      <c:pt idx="3365">
                        <c:v>23.2260996399487</c:v>
                      </c:pt>
                      <c:pt idx="3366">
                        <c:v>23.233117237394001</c:v>
                      </c:pt>
                      <c:pt idx="3367">
                        <c:v>23.240134834839299</c:v>
                      </c:pt>
                      <c:pt idx="3368">
                        <c:v>23.247152432284601</c:v>
                      </c:pt>
                      <c:pt idx="3369">
                        <c:v>23.254170029729899</c:v>
                      </c:pt>
                      <c:pt idx="3370">
                        <c:v>23.2611876271752</c:v>
                      </c:pt>
                      <c:pt idx="3371">
                        <c:v>23.268205224620399</c:v>
                      </c:pt>
                      <c:pt idx="3372">
                        <c:v>23.2752228220657</c:v>
                      </c:pt>
                      <c:pt idx="3373">
                        <c:v>23.282240419511002</c:v>
                      </c:pt>
                      <c:pt idx="3374">
                        <c:v>23.2892580169563</c:v>
                      </c:pt>
                      <c:pt idx="3375">
                        <c:v>23.296275614401601</c:v>
                      </c:pt>
                      <c:pt idx="3376">
                        <c:v>23.303293211846899</c:v>
                      </c:pt>
                      <c:pt idx="3377">
                        <c:v>23.310310809292201</c:v>
                      </c:pt>
                      <c:pt idx="3378">
                        <c:v>23.317328406737499</c:v>
                      </c:pt>
                      <c:pt idx="3379">
                        <c:v>23.3243460041828</c:v>
                      </c:pt>
                      <c:pt idx="3380">
                        <c:v>23.331363601628102</c:v>
                      </c:pt>
                      <c:pt idx="3381">
                        <c:v>23.3383811990733</c:v>
                      </c:pt>
                      <c:pt idx="3382">
                        <c:v>23.345398796518602</c:v>
                      </c:pt>
                      <c:pt idx="3383">
                        <c:v>23.3524163939639</c:v>
                      </c:pt>
                      <c:pt idx="3384">
                        <c:v>23.359433991409201</c:v>
                      </c:pt>
                      <c:pt idx="3385">
                        <c:v>23.366451588854499</c:v>
                      </c:pt>
                      <c:pt idx="3386">
                        <c:v>23.373469186299801</c:v>
                      </c:pt>
                      <c:pt idx="3387">
                        <c:v>23.380486783745098</c:v>
                      </c:pt>
                      <c:pt idx="3388">
                        <c:v>23.3875043811904</c:v>
                      </c:pt>
                      <c:pt idx="3389">
                        <c:v>23.394521978635701</c:v>
                      </c:pt>
                      <c:pt idx="3390">
                        <c:v>23.401539576080999</c:v>
                      </c:pt>
                      <c:pt idx="3391">
                        <c:v>23.408557173526201</c:v>
                      </c:pt>
                      <c:pt idx="3392">
                        <c:v>23.415574770971499</c:v>
                      </c:pt>
                      <c:pt idx="3393">
                        <c:v>23.422592368416801</c:v>
                      </c:pt>
                      <c:pt idx="3394">
                        <c:v>23.429609965862099</c:v>
                      </c:pt>
                      <c:pt idx="3395">
                        <c:v>23.4366275633074</c:v>
                      </c:pt>
                      <c:pt idx="3396">
                        <c:v>23.443645160752698</c:v>
                      </c:pt>
                      <c:pt idx="3397">
                        <c:v>23.450662758198</c:v>
                      </c:pt>
                      <c:pt idx="3398">
                        <c:v>23.457680355643301</c:v>
                      </c:pt>
                      <c:pt idx="3399">
                        <c:v>23.464697953088599</c:v>
                      </c:pt>
                      <c:pt idx="3400">
                        <c:v>23.471715550533801</c:v>
                      </c:pt>
                      <c:pt idx="3401">
                        <c:v>23.478733147979099</c:v>
                      </c:pt>
                      <c:pt idx="3402">
                        <c:v>23.485750745424401</c:v>
                      </c:pt>
                      <c:pt idx="3403">
                        <c:v>23.492768342869699</c:v>
                      </c:pt>
                      <c:pt idx="3404">
                        <c:v>23.499785940315</c:v>
                      </c:pt>
                      <c:pt idx="3405">
                        <c:v>23.506803537760302</c:v>
                      </c:pt>
                      <c:pt idx="3406">
                        <c:v>23.5138211352056</c:v>
                      </c:pt>
                      <c:pt idx="3407">
                        <c:v>23.520838732650901</c:v>
                      </c:pt>
                      <c:pt idx="3408">
                        <c:v>23.527856330096199</c:v>
                      </c:pt>
                      <c:pt idx="3409">
                        <c:v>23.534873927541501</c:v>
                      </c:pt>
                      <c:pt idx="3410">
                        <c:v>23.541891524986799</c:v>
                      </c:pt>
                      <c:pt idx="3411">
                        <c:v>23.548909122432001</c:v>
                      </c:pt>
                      <c:pt idx="3412">
                        <c:v>23.555926719877299</c:v>
                      </c:pt>
                      <c:pt idx="3413">
                        <c:v>23.5629443173226</c:v>
                      </c:pt>
                      <c:pt idx="3414">
                        <c:v>23.569961914767902</c:v>
                      </c:pt>
                      <c:pt idx="3415">
                        <c:v>23.5769795122132</c:v>
                      </c:pt>
                      <c:pt idx="3416">
                        <c:v>23.583997109658501</c:v>
                      </c:pt>
                      <c:pt idx="3417">
                        <c:v>23.591014707103799</c:v>
                      </c:pt>
                      <c:pt idx="3418">
                        <c:v>23.598032304549101</c:v>
                      </c:pt>
                      <c:pt idx="3419">
                        <c:v>23.605049901994398</c:v>
                      </c:pt>
                      <c:pt idx="3420">
                        <c:v>23.6120674994396</c:v>
                      </c:pt>
                      <c:pt idx="3421">
                        <c:v>23.619085096884898</c:v>
                      </c:pt>
                      <c:pt idx="3422">
                        <c:v>23.6261026943302</c:v>
                      </c:pt>
                      <c:pt idx="3423">
                        <c:v>23.633120291775501</c:v>
                      </c:pt>
                      <c:pt idx="3424">
                        <c:v>23.640137889220799</c:v>
                      </c:pt>
                      <c:pt idx="3425">
                        <c:v>23.647155486666101</c:v>
                      </c:pt>
                      <c:pt idx="3426">
                        <c:v>23.654173084111399</c:v>
                      </c:pt>
                      <c:pt idx="3427">
                        <c:v>23.6611906815567</c:v>
                      </c:pt>
                      <c:pt idx="3428">
                        <c:v>23.668208279001998</c:v>
                      </c:pt>
                      <c:pt idx="3429">
                        <c:v>23.6752258764473</c:v>
                      </c:pt>
                      <c:pt idx="3430">
                        <c:v>23.682243473892498</c:v>
                      </c:pt>
                      <c:pt idx="3431">
                        <c:v>23.6892610713378</c:v>
                      </c:pt>
                      <c:pt idx="3432">
                        <c:v>23.696278668783101</c:v>
                      </c:pt>
                      <c:pt idx="3433">
                        <c:v>23.703296266228399</c:v>
                      </c:pt>
                      <c:pt idx="3434">
                        <c:v>23.710313863673701</c:v>
                      </c:pt>
                      <c:pt idx="3435">
                        <c:v>23.717331461118999</c:v>
                      </c:pt>
                      <c:pt idx="3436">
                        <c:v>23.7243490585643</c:v>
                      </c:pt>
                      <c:pt idx="3437">
                        <c:v>23.731366656009602</c:v>
                      </c:pt>
                      <c:pt idx="3438">
                        <c:v>23.7383842534549</c:v>
                      </c:pt>
                      <c:pt idx="3439">
                        <c:v>23.745401850900201</c:v>
                      </c:pt>
                      <c:pt idx="3440">
                        <c:v>23.7524194483454</c:v>
                      </c:pt>
                      <c:pt idx="3441">
                        <c:v>23.759437045790701</c:v>
                      </c:pt>
                      <c:pt idx="3442">
                        <c:v>23.766454643235999</c:v>
                      </c:pt>
                      <c:pt idx="3443">
                        <c:v>23.773472240681301</c:v>
                      </c:pt>
                      <c:pt idx="3444">
                        <c:v>23.780489838126599</c:v>
                      </c:pt>
                      <c:pt idx="3445">
                        <c:v>23.7875074355719</c:v>
                      </c:pt>
                      <c:pt idx="3446">
                        <c:v>23.794525033017202</c:v>
                      </c:pt>
                      <c:pt idx="3447">
                        <c:v>23.8015426304625</c:v>
                      </c:pt>
                      <c:pt idx="3448">
                        <c:v>23.808560227907801</c:v>
                      </c:pt>
                      <c:pt idx="3449">
                        <c:v>23.815577825352999</c:v>
                      </c:pt>
                      <c:pt idx="3450">
                        <c:v>23.822595422798301</c:v>
                      </c:pt>
                      <c:pt idx="3451">
                        <c:v>23.829613020243599</c:v>
                      </c:pt>
                      <c:pt idx="3452">
                        <c:v>23.8366306176889</c:v>
                      </c:pt>
                      <c:pt idx="3453">
                        <c:v>23.843648215134198</c:v>
                      </c:pt>
                      <c:pt idx="3454">
                        <c:v>23.8506658125795</c:v>
                      </c:pt>
                      <c:pt idx="3455">
                        <c:v>23.857683410024801</c:v>
                      </c:pt>
                      <c:pt idx="3456">
                        <c:v>23.864701007470099</c:v>
                      </c:pt>
                      <c:pt idx="3457">
                        <c:v>23.871718604915401</c:v>
                      </c:pt>
                      <c:pt idx="3458">
                        <c:v>23.878736202360699</c:v>
                      </c:pt>
                      <c:pt idx="3459">
                        <c:v>23.885753799805901</c:v>
                      </c:pt>
                      <c:pt idx="3460">
                        <c:v>23.892771397251199</c:v>
                      </c:pt>
                      <c:pt idx="3461">
                        <c:v>23.8997889946965</c:v>
                      </c:pt>
                      <c:pt idx="3462">
                        <c:v>23.906806592141798</c:v>
                      </c:pt>
                      <c:pt idx="3463">
                        <c:v>23.9138241895871</c:v>
                      </c:pt>
                      <c:pt idx="3464">
                        <c:v>23.920841787032401</c:v>
                      </c:pt>
                      <c:pt idx="3465">
                        <c:v>23.927859384477699</c:v>
                      </c:pt>
                      <c:pt idx="3466">
                        <c:v>23.934876981923001</c:v>
                      </c:pt>
                      <c:pt idx="3467">
                        <c:v>23.941894579368299</c:v>
                      </c:pt>
                      <c:pt idx="3468">
                        <c:v>23.9489121768136</c:v>
                      </c:pt>
                      <c:pt idx="3469">
                        <c:v>23.955929774258799</c:v>
                      </c:pt>
                      <c:pt idx="3470">
                        <c:v>23.9629473717041</c:v>
                      </c:pt>
                      <c:pt idx="3471">
                        <c:v>23.969964969149402</c:v>
                      </c:pt>
                      <c:pt idx="3472">
                        <c:v>23.9769825665947</c:v>
                      </c:pt>
                      <c:pt idx="3473">
                        <c:v>23.984000164040001</c:v>
                      </c:pt>
                      <c:pt idx="3474">
                        <c:v>23.991017761485299</c:v>
                      </c:pt>
                      <c:pt idx="3475">
                        <c:v>23.998035358930601</c:v>
                      </c:pt>
                      <c:pt idx="3476">
                        <c:v>24.005052956375899</c:v>
                      </c:pt>
                      <c:pt idx="3477">
                        <c:v>24.0120705538212</c:v>
                      </c:pt>
                      <c:pt idx="3478">
                        <c:v>24.019088151266502</c:v>
                      </c:pt>
                      <c:pt idx="3479">
                        <c:v>24.0261057487117</c:v>
                      </c:pt>
                      <c:pt idx="3480">
                        <c:v>24.033123346157002</c:v>
                      </c:pt>
                      <c:pt idx="3481">
                        <c:v>24.040140943602299</c:v>
                      </c:pt>
                      <c:pt idx="3482">
                        <c:v>24.047158541047601</c:v>
                      </c:pt>
                      <c:pt idx="3483">
                        <c:v>24.054176138492899</c:v>
                      </c:pt>
                      <c:pt idx="3484">
                        <c:v>24.0611937359382</c:v>
                      </c:pt>
                      <c:pt idx="3485">
                        <c:v>24.068211333383498</c:v>
                      </c:pt>
                      <c:pt idx="3486">
                        <c:v>24.0752289308288</c:v>
                      </c:pt>
                      <c:pt idx="3487">
                        <c:v>24.082246528274101</c:v>
                      </c:pt>
                      <c:pt idx="3488">
                        <c:v>24.089264125719399</c:v>
                      </c:pt>
                      <c:pt idx="3489">
                        <c:v>24.096281723164601</c:v>
                      </c:pt>
                      <c:pt idx="3490">
                        <c:v>24.103299320609899</c:v>
                      </c:pt>
                      <c:pt idx="3491">
                        <c:v>24.110316918055201</c:v>
                      </c:pt>
                      <c:pt idx="3492">
                        <c:v>24.117334515500499</c:v>
                      </c:pt>
                      <c:pt idx="3493">
                        <c:v>24.1243521129458</c:v>
                      </c:pt>
                      <c:pt idx="3494">
                        <c:v>24.131369710391098</c:v>
                      </c:pt>
                      <c:pt idx="3495">
                        <c:v>24.1383873078364</c:v>
                      </c:pt>
                      <c:pt idx="3496">
                        <c:v>24.145404905281701</c:v>
                      </c:pt>
                      <c:pt idx="3497">
                        <c:v>24.152422502726999</c:v>
                      </c:pt>
                      <c:pt idx="3498">
                        <c:v>24.159440100172201</c:v>
                      </c:pt>
                      <c:pt idx="3499">
                        <c:v>24.166457697617499</c:v>
                      </c:pt>
                      <c:pt idx="3500">
                        <c:v>24.173475295062801</c:v>
                      </c:pt>
                      <c:pt idx="3501">
                        <c:v>24.180492892508099</c:v>
                      </c:pt>
                      <c:pt idx="3502">
                        <c:v>24.1875104899534</c:v>
                      </c:pt>
                      <c:pt idx="3503">
                        <c:v>24.194528087398702</c:v>
                      </c:pt>
                      <c:pt idx="3504">
                        <c:v>24.201545684844</c:v>
                      </c:pt>
                      <c:pt idx="3505">
                        <c:v>24.208563282289301</c:v>
                      </c:pt>
                      <c:pt idx="3506">
                        <c:v>24.215580879734599</c:v>
                      </c:pt>
                      <c:pt idx="3507">
                        <c:v>24.222598477179901</c:v>
                      </c:pt>
                      <c:pt idx="3508">
                        <c:v>24.229616074625099</c:v>
                      </c:pt>
                      <c:pt idx="3509">
                        <c:v>24.236633672070401</c:v>
                      </c:pt>
                      <c:pt idx="3510">
                        <c:v>24.243651269515698</c:v>
                      </c:pt>
                      <c:pt idx="3511">
                        <c:v>24.250668866961</c:v>
                      </c:pt>
                      <c:pt idx="3512">
                        <c:v>24.257686464406301</c:v>
                      </c:pt>
                      <c:pt idx="3513">
                        <c:v>24.264704061851599</c:v>
                      </c:pt>
                      <c:pt idx="3514">
                        <c:v>24.271721659296901</c:v>
                      </c:pt>
                      <c:pt idx="3515">
                        <c:v>24.278739256742199</c:v>
                      </c:pt>
                      <c:pt idx="3516">
                        <c:v>24.2857568541875</c:v>
                      </c:pt>
                      <c:pt idx="3517">
                        <c:v>24.292774451632798</c:v>
                      </c:pt>
                      <c:pt idx="3518">
                        <c:v>24.299792049078</c:v>
                      </c:pt>
                      <c:pt idx="3519">
                        <c:v>24.306809646523298</c:v>
                      </c:pt>
                      <c:pt idx="3520">
                        <c:v>24.3138272439686</c:v>
                      </c:pt>
                      <c:pt idx="3521">
                        <c:v>24.320844841413901</c:v>
                      </c:pt>
                      <c:pt idx="3522">
                        <c:v>24.327862438859199</c:v>
                      </c:pt>
                      <c:pt idx="3523">
                        <c:v>24.334880036304501</c:v>
                      </c:pt>
                      <c:pt idx="3524">
                        <c:v>24.341897633749799</c:v>
                      </c:pt>
                      <c:pt idx="3525">
                        <c:v>24.3489152311951</c:v>
                      </c:pt>
                      <c:pt idx="3526">
                        <c:v>24.355932828640402</c:v>
                      </c:pt>
                      <c:pt idx="3527">
                        <c:v>24.3629504260857</c:v>
                      </c:pt>
                      <c:pt idx="3528">
                        <c:v>24.369968023530902</c:v>
                      </c:pt>
                      <c:pt idx="3529">
                        <c:v>24.3769856209762</c:v>
                      </c:pt>
                      <c:pt idx="3530">
                        <c:v>24.384003218421501</c:v>
                      </c:pt>
                      <c:pt idx="3531">
                        <c:v>24.391020815866799</c:v>
                      </c:pt>
                      <c:pt idx="3532">
                        <c:v>24.398038413312101</c:v>
                      </c:pt>
                      <c:pt idx="3533">
                        <c:v>24.405056010757399</c:v>
                      </c:pt>
                      <c:pt idx="3534">
                        <c:v>24.4120736082027</c:v>
                      </c:pt>
                      <c:pt idx="3535">
                        <c:v>24.419091205648002</c:v>
                      </c:pt>
                      <c:pt idx="3536">
                        <c:v>24.4261088030933</c:v>
                      </c:pt>
                      <c:pt idx="3537">
                        <c:v>24.433126400538502</c:v>
                      </c:pt>
                      <c:pt idx="3538">
                        <c:v>24.4401439979838</c:v>
                      </c:pt>
                      <c:pt idx="3539">
                        <c:v>24.447161595429101</c:v>
                      </c:pt>
                      <c:pt idx="3540">
                        <c:v>24.454179192874399</c:v>
                      </c:pt>
                      <c:pt idx="3541">
                        <c:v>24.461196790319701</c:v>
                      </c:pt>
                      <c:pt idx="3542">
                        <c:v>24.468214387764998</c:v>
                      </c:pt>
                      <c:pt idx="3543">
                        <c:v>24.4752319852103</c:v>
                      </c:pt>
                      <c:pt idx="3544">
                        <c:v>24.482249582655601</c:v>
                      </c:pt>
                      <c:pt idx="3545">
                        <c:v>24.489267180100899</c:v>
                      </c:pt>
                      <c:pt idx="3546">
                        <c:v>24.496284777546201</c:v>
                      </c:pt>
                      <c:pt idx="3547">
                        <c:v>24.503302374991399</c:v>
                      </c:pt>
                      <c:pt idx="3548">
                        <c:v>24.510319972436701</c:v>
                      </c:pt>
                      <c:pt idx="3549">
                        <c:v>24.517337569881999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increase'!$H$2:$H$5701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2.5350350391085898E-4</c:v>
                      </c:pt>
                      <c:pt idx="1">
                        <c:v>9.6575712232667703E-4</c:v>
                      </c:pt>
                      <c:pt idx="2">
                        <c:v>1.4508096039145E-3</c:v>
                      </c:pt>
                      <c:pt idx="3">
                        <c:v>1.53835539957275E-3</c:v>
                      </c:pt>
                      <c:pt idx="4">
                        <c:v>1.5424547569925799E-3</c:v>
                      </c:pt>
                      <c:pt idx="5">
                        <c:v>1.4343259130555799E-3</c:v>
                      </c:pt>
                      <c:pt idx="6">
                        <c:v>1.3261970691185801E-3</c:v>
                      </c:pt>
                      <c:pt idx="7">
                        <c:v>1.0885231017272699E-3</c:v>
                      </c:pt>
                      <c:pt idx="8">
                        <c:v>8.8463498282580005E-4</c:v>
                      </c:pt>
                      <c:pt idx="9">
                        <c:v>7.4945746127923999E-4</c:v>
                      </c:pt>
                      <c:pt idx="10">
                        <c:v>6.5959455268504096E-4</c:v>
                      </c:pt>
                      <c:pt idx="11">
                        <c:v>5.9869768624528296E-4</c:v>
                      </c:pt>
                      <c:pt idx="12">
                        <c:v>5.4552935610460099E-4</c:v>
                      </c:pt>
                      <c:pt idx="13">
                        <c:v>4.8591005533880601E-4</c:v>
                      </c:pt>
                      <c:pt idx="14">
                        <c:v>4.4231333302935898E-4</c:v>
                      </c:pt>
                      <c:pt idx="15">
                        <c:v>4.5234554377820198E-4</c:v>
                      </c:pt>
                      <c:pt idx="16">
                        <c:v>5.7343750036313904E-4</c:v>
                      </c:pt>
                      <c:pt idx="17">
                        <c:v>8.4462759132564104E-4</c:v>
                      </c:pt>
                      <c:pt idx="18">
                        <c:v>1.22981563562239E-3</c:v>
                      </c:pt>
                      <c:pt idx="19">
                        <c:v>1.65999846729569E-3</c:v>
                      </c:pt>
                      <c:pt idx="20">
                        <c:v>2.0923608106144199E-3</c:v>
                      </c:pt>
                      <c:pt idx="21">
                        <c:v>2.5032278714096001E-3</c:v>
                      </c:pt>
                      <c:pt idx="22">
                        <c:v>2.8691506933338699E-3</c:v>
                      </c:pt>
                      <c:pt idx="23">
                        <c:v>3.16293157431688E-3</c:v>
                      </c:pt>
                      <c:pt idx="24">
                        <c:v>3.2411222536497101E-3</c:v>
                      </c:pt>
                      <c:pt idx="25">
                        <c:v>3.2696884323944399E-3</c:v>
                      </c:pt>
                      <c:pt idx="26">
                        <c:v>3.1906072089954202E-3</c:v>
                      </c:pt>
                      <c:pt idx="27">
                        <c:v>3.1115259855964E-3</c:v>
                      </c:pt>
                      <c:pt idx="28">
                        <c:v>2.85530647277753E-3</c:v>
                      </c:pt>
                      <c:pt idx="29">
                        <c:v>2.5567092482404602E-3</c:v>
                      </c:pt>
                      <c:pt idx="30">
                        <c:v>2.25067636197806E-3</c:v>
                      </c:pt>
                      <c:pt idx="31">
                        <c:v>1.9546131879515601E-3</c:v>
                      </c:pt>
                      <c:pt idx="32">
                        <c:v>1.6735902734016899E-3</c:v>
                      </c:pt>
                      <c:pt idx="33">
                        <c:v>1.41881555670882E-3</c:v>
                      </c:pt>
                      <c:pt idx="34">
                        <c:v>1.18919830579836E-3</c:v>
                      </c:pt>
                      <c:pt idx="35">
                        <c:v>9.7957856339671908E-4</c:v>
                      </c:pt>
                      <c:pt idx="36">
                        <c:v>7.8581512009644303E-4</c:v>
                      </c:pt>
                      <c:pt idx="37">
                        <c:v>6.0863899251498003E-4</c:v>
                      </c:pt>
                      <c:pt idx="38">
                        <c:v>4.5321873072870598E-4</c:v>
                      </c:pt>
                      <c:pt idx="39">
                        <c:v>3.1307288887053801E-4</c:v>
                      </c:pt>
                      <c:pt idx="40">
                        <c:v>1.7271982382371199E-4</c:v>
                      </c:pt>
                      <c:pt idx="41" formatCode="0.00E+00">
                        <c:v>3.5392471052805502E-5</c:v>
                      </c:pt>
                      <c:pt idx="42" formatCode="0.00E+00">
                        <c:v>-8.51424819752838E-5</c:v>
                      </c:pt>
                      <c:pt idx="43">
                        <c:v>-1.94625194755929E-4</c:v>
                      </c:pt>
                      <c:pt idx="44">
                        <c:v>-2.9604322677256298E-4</c:v>
                      </c:pt>
                      <c:pt idx="45">
                        <c:v>-3.9275059251985803E-4</c:v>
                      </c:pt>
                      <c:pt idx="46">
                        <c:v>-4.8344861286249798E-4</c:v>
                      </c:pt>
                      <c:pt idx="47">
                        <c:v>-5.6745958104056601E-4</c:v>
                      </c:pt>
                      <c:pt idx="48">
                        <c:v>-6.4852801675427797E-4</c:v>
                      </c:pt>
                      <c:pt idx="49">
                        <c:v>-7.1803409918400095E-4</c:v>
                      </c:pt>
                      <c:pt idx="50">
                        <c:v>-7.7452621668987502E-4</c:v>
                      </c:pt>
                      <c:pt idx="51">
                        <c:v>-8.2440667456741101E-4</c:v>
                      </c:pt>
                      <c:pt idx="52">
                        <c:v>-8.6660823975881604E-4</c:v>
                      </c:pt>
                      <c:pt idx="53">
                        <c:v>-9.0555749167698198E-4</c:v>
                      </c:pt>
                      <c:pt idx="54">
                        <c:v>-9.4452532555628699E-4</c:v>
                      </c:pt>
                      <c:pt idx="55">
                        <c:v>-9.7854819157232797E-4</c:v>
                      </c:pt>
                      <c:pt idx="56">
                        <c:v>-1.0042426179614099E-3</c:v>
                      </c:pt>
                      <c:pt idx="57">
                        <c:v>-1.02679628623358E-3</c:v>
                      </c:pt>
                      <c:pt idx="58">
                        <c:v>-1.0446069098313899E-3</c:v>
                      </c:pt>
                      <c:pt idx="59">
                        <c:v>-1.0647332130378699E-3</c:v>
                      </c:pt>
                      <c:pt idx="60">
                        <c:v>-1.0843549421758001E-3</c:v>
                      </c:pt>
                      <c:pt idx="61">
                        <c:v>-1.0974388457068399E-3</c:v>
                      </c:pt>
                      <c:pt idx="62">
                        <c:v>-1.11220070291263E-3</c:v>
                      </c:pt>
                      <c:pt idx="63">
                        <c:v>-1.1252946618954601E-3</c:v>
                      </c:pt>
                      <c:pt idx="64">
                        <c:v>-1.12993194271297E-3</c:v>
                      </c:pt>
                      <c:pt idx="65">
                        <c:v>-1.1257455239565401E-3</c:v>
                      </c:pt>
                      <c:pt idx="66">
                        <c:v>-1.1189803375906699E-3</c:v>
                      </c:pt>
                      <c:pt idx="67">
                        <c:v>-1.1072874959394299E-3</c:v>
                      </c:pt>
                      <c:pt idx="68">
                        <c:v>-1.0876792694090201E-3</c:v>
                      </c:pt>
                      <c:pt idx="69">
                        <c:v>-1.0657730956106499E-3</c:v>
                      </c:pt>
                      <c:pt idx="70">
                        <c:v>-1.04976035585776E-3</c:v>
                      </c:pt>
                      <c:pt idx="71">
                        <c:v>-1.02723693653503E-3</c:v>
                      </c:pt>
                      <c:pt idx="72">
                        <c:v>-9.9233394359400802E-4</c:v>
                      </c:pt>
                      <c:pt idx="73">
                        <c:v>-9.5306729325155405E-4</c:v>
                      </c:pt>
                      <c:pt idx="74">
                        <c:v>-9.1969602047582504E-4</c:v>
                      </c:pt>
                      <c:pt idx="75">
                        <c:v>-8.8390177732072003E-4</c:v>
                      </c:pt>
                      <c:pt idx="76">
                        <c:v>-8.4267399598062203E-4</c:v>
                      </c:pt>
                      <c:pt idx="77">
                        <c:v>-8.0422969687428197E-4</c:v>
                      </c:pt>
                      <c:pt idx="78">
                        <c:v>-7.7311474705825801E-4</c:v>
                      </c:pt>
                      <c:pt idx="79">
                        <c:v>-7.4466276060320303E-4</c:v>
                      </c:pt>
                      <c:pt idx="80">
                        <c:v>-7.1368390382651299E-4</c:v>
                      </c:pt>
                      <c:pt idx="81">
                        <c:v>-6.8796154891311099E-4</c:v>
                      </c:pt>
                      <c:pt idx="82">
                        <c:v>-6.6908080917379704E-4</c:v>
                      </c:pt>
                      <c:pt idx="83">
                        <c:v>-6.5439252175160097E-4</c:v>
                      </c:pt>
                      <c:pt idx="84">
                        <c:v>-6.3907166678762897E-4</c:v>
                      </c:pt>
                      <c:pt idx="85">
                        <c:v>-6.2826853982453996E-4</c:v>
                      </c:pt>
                      <c:pt idx="86">
                        <c:v>-6.2068382195142003E-4</c:v>
                      </c:pt>
                      <c:pt idx="87">
                        <c:v>-6.1576856052478895E-4</c:v>
                      </c:pt>
                      <c:pt idx="88">
                        <c:v>-6.1045373088090599E-4</c:v>
                      </c:pt>
                      <c:pt idx="89">
                        <c:v>-6.1317025052099101E-4</c:v>
                      </c:pt>
                      <c:pt idx="90">
                        <c:v>-6.1588677016107495E-4</c:v>
                      </c:pt>
                      <c:pt idx="91">
                        <c:v>-6.22462097030326E-4</c:v>
                      </c:pt>
                      <c:pt idx="92">
                        <c:v>-6.4523927230083805E-4</c:v>
                      </c:pt>
                      <c:pt idx="93">
                        <c:v>-6.6283929828336299E-4</c:v>
                      </c:pt>
                      <c:pt idx="94">
                        <c:v>-6.8294256307574301E-4</c:v>
                      </c:pt>
                      <c:pt idx="95">
                        <c:v>-7.0252825233719802E-4</c:v>
                      </c:pt>
                      <c:pt idx="96">
                        <c:v>-7.2021537768508E-4</c:v>
                      </c:pt>
                      <c:pt idx="97">
                        <c:v>-7.3588696759380504E-4</c:v>
                      </c:pt>
                      <c:pt idx="98">
                        <c:v>-7.4880736141712397E-4</c:v>
                      </c:pt>
                      <c:pt idx="99">
                        <c:v>-7.6688880974193905E-4</c:v>
                      </c:pt>
                      <c:pt idx="100">
                        <c:v>-7.9276288852142801E-4</c:v>
                      </c:pt>
                      <c:pt idx="101">
                        <c:v>-8.1569450210061299E-4</c:v>
                      </c:pt>
                      <c:pt idx="102">
                        <c:v>-8.3617915783776395E-4</c:v>
                      </c:pt>
                      <c:pt idx="103">
                        <c:v>-8.5600140875279605E-4</c:v>
                      </c:pt>
                      <c:pt idx="104">
                        <c:v>-8.7365988706263899E-4</c:v>
                      </c:pt>
                      <c:pt idx="105">
                        <c:v>-8.9511570501712599E-4</c:v>
                      </c:pt>
                      <c:pt idx="106">
                        <c:v>-9.1400385687402295E-4</c:v>
                      </c:pt>
                      <c:pt idx="107">
                        <c:v>-9.2638134173851899E-4</c:v>
                      </c:pt>
                      <c:pt idx="108">
                        <c:v>-9.3686879885894697E-4</c:v>
                      </c:pt>
                      <c:pt idx="109">
                        <c:v>-9.5248572284147904E-4</c:v>
                      </c:pt>
                      <c:pt idx="110">
                        <c:v>-9.6223514048935299E-4</c:v>
                      </c:pt>
                      <c:pt idx="111">
                        <c:v>-9.6977387257920003E-4</c:v>
                      </c:pt>
                      <c:pt idx="112">
                        <c:v>-9.791471263892659E-4</c:v>
                      </c:pt>
                      <c:pt idx="113">
                        <c:v>-9.8869459983029397E-4</c:v>
                      </c:pt>
                      <c:pt idx="114">
                        <c:v>-1.0028554472263399E-3</c:v>
                      </c:pt>
                      <c:pt idx="115">
                        <c:v>-1.0180593161442601E-3</c:v>
                      </c:pt>
                      <c:pt idx="116">
                        <c:v>-1.0307536326680999E-3</c:v>
                      </c:pt>
                      <c:pt idx="117">
                        <c:v>-1.0353957128841E-3</c:v>
                      </c:pt>
                      <c:pt idx="118">
                        <c:v>-1.0372969199988801E-3</c:v>
                      </c:pt>
                      <c:pt idx="119">
                        <c:v>-1.0380438455374801E-3</c:v>
                      </c:pt>
                      <c:pt idx="120">
                        <c:v>-1.03949308125354E-3</c:v>
                      </c:pt>
                      <c:pt idx="121">
                        <c:v>-1.0395766106052701E-3</c:v>
                      </c:pt>
                      <c:pt idx="122">
                        <c:v>-1.039660139957E-3</c:v>
                      </c:pt>
                      <c:pt idx="123">
                        <c:v>-1.04019344573325E-3</c:v>
                      </c:pt>
                      <c:pt idx="124">
                        <c:v>-1.04053349936768E-3</c:v>
                      </c:pt>
                      <c:pt idx="125">
                        <c:v>-1.0408735530020999E-3</c:v>
                      </c:pt>
                      <c:pt idx="126">
                        <c:v>-1.0414765491317101E-3</c:v>
                      </c:pt>
                      <c:pt idx="127">
                        <c:v>-1.03782324104191E-3</c:v>
                      </c:pt>
                      <c:pt idx="128">
                        <c:v>-1.0370736546095401E-3</c:v>
                      </c:pt>
                      <c:pt idx="129">
                        <c:v>-1.03704710905569E-3</c:v>
                      </c:pt>
                      <c:pt idx="130">
                        <c:v>-1.0384893517754101E-3</c:v>
                      </c:pt>
                      <c:pt idx="131">
                        <c:v>-1.03993159449513E-3</c:v>
                      </c:pt>
                      <c:pt idx="132">
                        <c:v>-1.04284262548841E-3</c:v>
                      </c:pt>
                      <c:pt idx="133">
                        <c:v>-1.07076308471557E-3</c:v>
                      </c:pt>
                      <c:pt idx="134">
                        <c:v>-1.0545585638147899E-3</c:v>
                      </c:pt>
                      <c:pt idx="135">
                        <c:v>-1.0350046767007401E-3</c:v>
                      </c:pt>
                      <c:pt idx="136">
                        <c:v>-1.02664937287128E-3</c:v>
                      </c:pt>
                      <c:pt idx="137">
                        <c:v>-1.02276769103756E-3</c:v>
                      </c:pt>
                      <c:pt idx="138">
                        <c:v>-1.0211228202016899E-3</c:v>
                      </c:pt>
                      <c:pt idx="139">
                        <c:v>-1.0194779493658301E-3</c:v>
                      </c:pt>
                      <c:pt idx="140">
                        <c:v>-1.01833251965142E-3</c:v>
                      </c:pt>
                      <c:pt idx="141">
                        <c:v>-1.01288109093754E-3</c:v>
                      </c:pt>
                      <c:pt idx="142">
                        <c:v>-1.0093458909336201E-3</c:v>
                      </c:pt>
                      <c:pt idx="143">
                        <c:v>-1.00261949897617E-3</c:v>
                      </c:pt>
                      <c:pt idx="144">
                        <c:v>-1.0025878327896501E-3</c:v>
                      </c:pt>
                      <c:pt idx="145">
                        <c:v>-1.00310392923702E-3</c:v>
                      </c:pt>
                      <c:pt idx="146">
                        <c:v>-1.0036200256843999E-3</c:v>
                      </c:pt>
                      <c:pt idx="147">
                        <c:v>-1.0076274426247399E-3</c:v>
                      </c:pt>
                      <c:pt idx="148">
                        <c:v>-1.0112775313623E-3</c:v>
                      </c:pt>
                      <c:pt idx="149">
                        <c:v>-1.00984943993409E-3</c:v>
                      </c:pt>
                      <c:pt idx="150">
                        <c:v>-1.0100548103871899E-3</c:v>
                      </c:pt>
                      <c:pt idx="151">
                        <c:v>-1.0102601808402801E-3</c:v>
                      </c:pt>
                      <c:pt idx="152">
                        <c:v>-1.0101549028917599E-3</c:v>
                      </c:pt>
                      <c:pt idx="153">
                        <c:v>-1.0111915675432501E-3</c:v>
                      </c:pt>
                      <c:pt idx="154">
                        <c:v>-1.01222823219474E-3</c:v>
                      </c:pt>
                      <c:pt idx="155">
                        <c:v>-1.0161006486676301E-3</c:v>
                      </c:pt>
                      <c:pt idx="156">
                        <c:v>-1.0172193075645699E-3</c:v>
                      </c:pt>
                      <c:pt idx="157">
                        <c:v>-1.01763029599869E-3</c:v>
                      </c:pt>
                      <c:pt idx="158">
                        <c:v>-1.0180412844327999E-3</c:v>
                      </c:pt>
                      <c:pt idx="159">
                        <c:v>-1.0190925157965199E-3</c:v>
                      </c:pt>
                      <c:pt idx="160">
                        <c:v>-1.02140974016092E-3</c:v>
                      </c:pt>
                      <c:pt idx="161">
                        <c:v>-1.02720255983714E-3</c:v>
                      </c:pt>
                      <c:pt idx="162">
                        <c:v>-1.02642015391927E-3</c:v>
                      </c:pt>
                      <c:pt idx="163">
                        <c:v>-1.0230622979533299E-3</c:v>
                      </c:pt>
                      <c:pt idx="164">
                        <c:v>-1.0213534625725801E-3</c:v>
                      </c:pt>
                      <c:pt idx="165">
                        <c:v>-1.02146787759131E-3</c:v>
                      </c:pt>
                      <c:pt idx="166">
                        <c:v>-1.02158229261003E-3</c:v>
                      </c:pt>
                      <c:pt idx="167">
                        <c:v>-1.0254088674332799E-3</c:v>
                      </c:pt>
                      <c:pt idx="168">
                        <c:v>-1.0266896086121901E-3</c:v>
                      </c:pt>
                      <c:pt idx="169">
                        <c:v>-1.0287766851624601E-3</c:v>
                      </c:pt>
                      <c:pt idx="170">
                        <c:v>-1.0354247918871701E-3</c:v>
                      </c:pt>
                      <c:pt idx="171">
                        <c:v>-1.0367717240565399E-3</c:v>
                      </c:pt>
                      <c:pt idx="172">
                        <c:v>-1.0329638234049599E-3</c:v>
                      </c:pt>
                      <c:pt idx="173">
                        <c:v>-1.03182323475022E-3</c:v>
                      </c:pt>
                      <c:pt idx="174">
                        <c:v>-1.0326305662124501E-3</c:v>
                      </c:pt>
                      <c:pt idx="175">
                        <c:v>-1.03343789767467E-3</c:v>
                      </c:pt>
                      <c:pt idx="176">
                        <c:v>-1.03566916253788E-3</c:v>
                      </c:pt>
                      <c:pt idx="177">
                        <c:v>-1.0380125226823701E-3</c:v>
                      </c:pt>
                      <c:pt idx="178">
                        <c:v>-1.0429161435843901E-3</c:v>
                      </c:pt>
                      <c:pt idx="179">
                        <c:v>-1.04367532047825E-3</c:v>
                      </c:pt>
                      <c:pt idx="180">
                        <c:v>-1.0446341420415699E-3</c:v>
                      </c:pt>
                      <c:pt idx="181">
                        <c:v>-1.04667197544295E-3</c:v>
                      </c:pt>
                      <c:pt idx="182">
                        <c:v>-1.0483619822597001E-3</c:v>
                      </c:pt>
                      <c:pt idx="183">
                        <c:v>-1.0482750288345599E-3</c:v>
                      </c:pt>
                      <c:pt idx="184">
                        <c:v>-1.0480316845191001E-3</c:v>
                      </c:pt>
                      <c:pt idx="185">
                        <c:v>-1.04866566359729E-3</c:v>
                      </c:pt>
                      <c:pt idx="186">
                        <c:v>-1.04929964267547E-3</c:v>
                      </c:pt>
                      <c:pt idx="187">
                        <c:v>-1.0505685710109501E-3</c:v>
                      </c:pt>
                      <c:pt idx="188">
                        <c:v>-1.0528610063533499E-3</c:v>
                      </c:pt>
                      <c:pt idx="189">
                        <c:v>-1.0561840076066401E-3</c:v>
                      </c:pt>
                      <c:pt idx="190">
                        <c:v>-1.0591520501270399E-3</c:v>
                      </c:pt>
                      <c:pt idx="191">
                        <c:v>-1.0617606886601199E-3</c:v>
                      </c:pt>
                      <c:pt idx="192">
                        <c:v>-1.06465457498854E-3</c:v>
                      </c:pt>
                      <c:pt idx="193">
                        <c:v>-1.06602663179313E-3</c:v>
                      </c:pt>
                      <c:pt idx="194">
                        <c:v>-1.0649852339827399E-3</c:v>
                      </c:pt>
                      <c:pt idx="195">
                        <c:v>-1.0669026366404901E-3</c:v>
                      </c:pt>
                      <c:pt idx="196">
                        <c:v>-1.0688200392982401E-3</c:v>
                      </c:pt>
                      <c:pt idx="197">
                        <c:v>-1.0730489271477E-3</c:v>
                      </c:pt>
                      <c:pt idx="198">
                        <c:v>-1.0789612972188301E-3</c:v>
                      </c:pt>
                      <c:pt idx="199">
                        <c:v>-1.0840704772904E-3</c:v>
                      </c:pt>
                      <c:pt idx="200">
                        <c:v>-1.09069833204303E-3</c:v>
                      </c:pt>
                      <c:pt idx="201">
                        <c:v>-1.0916034850446299E-3</c:v>
                      </c:pt>
                      <c:pt idx="202">
                        <c:v>-1.0913132964141699E-3</c:v>
                      </c:pt>
                      <c:pt idx="203">
                        <c:v>-1.0910231077837201E-3</c:v>
                      </c:pt>
                      <c:pt idx="204">
                        <c:v>-1.08873754236E-3</c:v>
                      </c:pt>
                      <c:pt idx="205">
                        <c:v>-1.08962309216281E-3</c:v>
                      </c:pt>
                      <c:pt idx="206">
                        <c:v>-1.09050864196561E-3</c:v>
                      </c:pt>
                      <c:pt idx="207">
                        <c:v>-1.0940447640722501E-3</c:v>
                      </c:pt>
                      <c:pt idx="208">
                        <c:v>-1.0984187733689801E-3</c:v>
                      </c:pt>
                      <c:pt idx="209">
                        <c:v>-1.0966819070201399E-3</c:v>
                      </c:pt>
                      <c:pt idx="210">
                        <c:v>-1.0897148362809001E-3</c:v>
                      </c:pt>
                      <c:pt idx="211">
                        <c:v>-1.08933970108538E-3</c:v>
                      </c:pt>
                      <c:pt idx="212">
                        <c:v>-1.0894642628059899E-3</c:v>
                      </c:pt>
                      <c:pt idx="213">
                        <c:v>-1.0895888245266E-3</c:v>
                      </c:pt>
                      <c:pt idx="214">
                        <c:v>-1.09043635475443E-3</c:v>
                      </c:pt>
                      <c:pt idx="215">
                        <c:v>-1.09252904502666E-3</c:v>
                      </c:pt>
                      <c:pt idx="216">
                        <c:v>-1.09625148300049E-3</c:v>
                      </c:pt>
                      <c:pt idx="217">
                        <c:v>-1.0961155534361801E-3</c:v>
                      </c:pt>
                      <c:pt idx="218">
                        <c:v>-1.0959796238718699E-3</c:v>
                      </c:pt>
                      <c:pt idx="219">
                        <c:v>-1.0958012673116201E-3</c:v>
                      </c:pt>
                      <c:pt idx="220">
                        <c:v>-1.0963264511889899E-3</c:v>
                      </c:pt>
                      <c:pt idx="221">
                        <c:v>-1.09685163506637E-3</c:v>
                      </c:pt>
                      <c:pt idx="222">
                        <c:v>-1.1002353754113101E-3</c:v>
                      </c:pt>
                      <c:pt idx="223">
                        <c:v>-1.1049047832839801E-3</c:v>
                      </c:pt>
                      <c:pt idx="224">
                        <c:v>-1.10508650775905E-3</c:v>
                      </c:pt>
                      <c:pt idx="225">
                        <c:v>-1.1052682322341299E-3</c:v>
                      </c:pt>
                      <c:pt idx="226">
                        <c:v>-1.10566066914616E-3</c:v>
                      </c:pt>
                      <c:pt idx="227">
                        <c:v>-1.1065405135674701E-3</c:v>
                      </c:pt>
                      <c:pt idx="228">
                        <c:v>-1.1071909775315499E-3</c:v>
                      </c:pt>
                      <c:pt idx="229">
                        <c:v>-1.1086894301099901E-3</c:v>
                      </c:pt>
                      <c:pt idx="230">
                        <c:v>-1.1103220364040399E-3</c:v>
                      </c:pt>
                      <c:pt idx="231">
                        <c:v>-1.10924286059733E-3</c:v>
                      </c:pt>
                      <c:pt idx="232">
                        <c:v>-1.1087307768518899E-3</c:v>
                      </c:pt>
                      <c:pt idx="233">
                        <c:v>-1.1089629266898399E-3</c:v>
                      </c:pt>
                      <c:pt idx="234">
                        <c:v>-1.1091950765277901E-3</c:v>
                      </c:pt>
                      <c:pt idx="235">
                        <c:v>-1.1096811146802E-3</c:v>
                      </c:pt>
                      <c:pt idx="236">
                        <c:v>-1.1104768335390401E-3</c:v>
                      </c:pt>
                      <c:pt idx="237">
                        <c:v>-1.11127255239789E-3</c:v>
                      </c:pt>
                      <c:pt idx="238">
                        <c:v>-1.11336901714251E-3</c:v>
                      </c:pt>
                      <c:pt idx="239">
                        <c:v>-1.1099512950355701E-3</c:v>
                      </c:pt>
                      <c:pt idx="240">
                        <c:v>-1.1052419650142899E-3</c:v>
                      </c:pt>
                      <c:pt idx="241">
                        <c:v>-1.10535274714713E-3</c:v>
                      </c:pt>
                      <c:pt idx="242">
                        <c:v>-1.10546352927998E-3</c:v>
                      </c:pt>
                      <c:pt idx="243">
                        <c:v>-1.10667621673344E-3</c:v>
                      </c:pt>
                      <c:pt idx="244">
                        <c:v>-1.1067070433983201E-3</c:v>
                      </c:pt>
                      <c:pt idx="245">
                        <c:v>-1.1054463737450199E-3</c:v>
                      </c:pt>
                      <c:pt idx="246">
                        <c:v>-1.10519026312685E-3</c:v>
                      </c:pt>
                      <c:pt idx="247">
                        <c:v>-1.10493415250869E-3</c:v>
                      </c:pt>
                      <c:pt idx="248">
                        <c:v>-1.1029400818111099E-3</c:v>
                      </c:pt>
                      <c:pt idx="249">
                        <c:v>-1.1010841038174E-3</c:v>
                      </c:pt>
                      <c:pt idx="250">
                        <c:v>-1.1012369259837901E-3</c:v>
                      </c:pt>
                      <c:pt idx="251">
                        <c:v>-1.10138974815018E-3</c:v>
                      </c:pt>
                      <c:pt idx="252">
                        <c:v>-1.1031703995408001E-3</c:v>
                      </c:pt>
                      <c:pt idx="253">
                        <c:v>-1.10855240981943E-3</c:v>
                      </c:pt>
                      <c:pt idx="254">
                        <c:v>-1.1081745961008501E-3</c:v>
                      </c:pt>
                      <c:pt idx="255">
                        <c:v>-1.10488695621245E-3</c:v>
                      </c:pt>
                      <c:pt idx="256">
                        <c:v>-1.0989618946590199E-3</c:v>
                      </c:pt>
                      <c:pt idx="257">
                        <c:v>-1.09290865570814E-3</c:v>
                      </c:pt>
                      <c:pt idx="258">
                        <c:v>-1.0929485058535401E-3</c:v>
                      </c:pt>
                      <c:pt idx="259">
                        <c:v>-1.09298835599895E-3</c:v>
                      </c:pt>
                      <c:pt idx="260">
                        <c:v>-1.09337382918813E-3</c:v>
                      </c:pt>
                      <c:pt idx="261">
                        <c:v>-1.0952871553265701E-3</c:v>
                      </c:pt>
                      <c:pt idx="262">
                        <c:v>-1.09669726134624E-3</c:v>
                      </c:pt>
                      <c:pt idx="263">
                        <c:v>-1.0953896513269E-3</c:v>
                      </c:pt>
                      <c:pt idx="264">
                        <c:v>-1.0939686516498999E-3</c:v>
                      </c:pt>
                      <c:pt idx="265">
                        <c:v>-1.0916777015952601E-3</c:v>
                      </c:pt>
                      <c:pt idx="266">
                        <c:v>-1.0914860829015201E-3</c:v>
                      </c:pt>
                      <c:pt idx="267">
                        <c:v>-1.0918755406806699E-3</c:v>
                      </c:pt>
                      <c:pt idx="268">
                        <c:v>-1.0922649984598199E-3</c:v>
                      </c:pt>
                      <c:pt idx="269">
                        <c:v>-1.0994261382239201E-3</c:v>
                      </c:pt>
                      <c:pt idx="270">
                        <c:v>-1.09428006369347E-3</c:v>
                      </c:pt>
                      <c:pt idx="271">
                        <c:v>-1.08754221053499E-3</c:v>
                      </c:pt>
                      <c:pt idx="272">
                        <c:v>-1.0874850743080599E-3</c:v>
                      </c:pt>
                      <c:pt idx="273">
                        <c:v>-1.0842308432085399E-3</c:v>
                      </c:pt>
                      <c:pt idx="274">
                        <c:v>-1.0841955358656299E-3</c:v>
                      </c:pt>
                      <c:pt idx="275">
                        <c:v>-1.0845438851499901E-3</c:v>
                      </c:pt>
                      <c:pt idx="276">
                        <c:v>-1.08489223443435E-3</c:v>
                      </c:pt>
                      <c:pt idx="277">
                        <c:v>-1.08189794501626E-3</c:v>
                      </c:pt>
                      <c:pt idx="278">
                        <c:v>-1.08079038371189E-3</c:v>
                      </c:pt>
                      <c:pt idx="279">
                        <c:v>-1.07834633302752E-3</c:v>
                      </c:pt>
                      <c:pt idx="280">
                        <c:v>-1.07722092346725E-3</c:v>
                      </c:pt>
                      <c:pt idx="281">
                        <c:v>-1.0760955139069799E-3</c:v>
                      </c:pt>
                      <c:pt idx="282">
                        <c:v>-1.0732711019780701E-3</c:v>
                      </c:pt>
                      <c:pt idx="283">
                        <c:v>-1.07258621252533E-3</c:v>
                      </c:pt>
                      <c:pt idx="284">
                        <c:v>-1.0719013230725901E-3</c:v>
                      </c:pt>
                      <c:pt idx="285">
                        <c:v>-1.0680061824103399E-3</c:v>
                      </c:pt>
                      <c:pt idx="286">
                        <c:v>-1.06901919189805E-3</c:v>
                      </c:pt>
                      <c:pt idx="287">
                        <c:v>-1.0700322013857701E-3</c:v>
                      </c:pt>
                      <c:pt idx="288">
                        <c:v>-1.0724032306320601E-3</c:v>
                      </c:pt>
                      <c:pt idx="289">
                        <c:v>-1.0728852546551301E-3</c:v>
                      </c:pt>
                      <c:pt idx="290">
                        <c:v>-1.0717011406822801E-3</c:v>
                      </c:pt>
                      <c:pt idx="291">
                        <c:v>-1.07051702670944E-3</c:v>
                      </c:pt>
                      <c:pt idx="292">
                        <c:v>-1.07121325091937E-3</c:v>
                      </c:pt>
                      <c:pt idx="293">
                        <c:v>-1.0719094751293001E-3</c:v>
                      </c:pt>
                      <c:pt idx="294">
                        <c:v>-1.07381214152912E-3</c:v>
                      </c:pt>
                      <c:pt idx="295">
                        <c:v>-1.0751021855981301E-3</c:v>
                      </c:pt>
                      <c:pt idx="296">
                        <c:v>-1.0769097790413E-3</c:v>
                      </c:pt>
                      <c:pt idx="297">
                        <c:v>-1.0776584849853501E-3</c:v>
                      </c:pt>
                      <c:pt idx="298">
                        <c:v>-1.07988679220558E-3</c:v>
                      </c:pt>
                      <c:pt idx="299">
                        <c:v>-1.0877579714628799E-3</c:v>
                      </c:pt>
                      <c:pt idx="300">
                        <c:v>-1.0869142904517701E-3</c:v>
                      </c:pt>
                      <c:pt idx="301">
                        <c:v>-1.0825144607383599E-3</c:v>
                      </c:pt>
                      <c:pt idx="302">
                        <c:v>-1.0813805523591799E-3</c:v>
                      </c:pt>
                      <c:pt idx="303">
                        <c:v>-1.0820374296606099E-3</c:v>
                      </c:pt>
                      <c:pt idx="304">
                        <c:v>-1.0826943069620499E-3</c:v>
                      </c:pt>
                      <c:pt idx="305">
                        <c:v>-1.0843105885602099E-3</c:v>
                      </c:pt>
                      <c:pt idx="306">
                        <c:v>-1.08522731887952E-3</c:v>
                      </c:pt>
                      <c:pt idx="307">
                        <c:v>-1.0848195856100499E-3</c:v>
                      </c:pt>
                      <c:pt idx="308">
                        <c:v>-1.0804040568015601E-3</c:v>
                      </c:pt>
                      <c:pt idx="309">
                        <c:v>-1.0807420171088801E-3</c:v>
                      </c:pt>
                      <c:pt idx="310">
                        <c:v>-1.08107997741621E-3</c:v>
                      </c:pt>
                      <c:pt idx="311">
                        <c:v>-1.08182904792159E-3</c:v>
                      </c:pt>
                      <c:pt idx="312">
                        <c:v>-1.08316339154937E-3</c:v>
                      </c:pt>
                      <c:pt idx="313">
                        <c:v>-1.0844977351771401E-3</c:v>
                      </c:pt>
                      <c:pt idx="314">
                        <c:v>-1.0898933920245901E-3</c:v>
                      </c:pt>
                      <c:pt idx="315">
                        <c:v>-1.0830251623004999E-3</c:v>
                      </c:pt>
                      <c:pt idx="316">
                        <c:v>-1.08172580002303E-3</c:v>
                      </c:pt>
                      <c:pt idx="317">
                        <c:v>-1.08115241890013E-3</c:v>
                      </c:pt>
                      <c:pt idx="318">
                        <c:v>-1.08213056586253E-3</c:v>
                      </c:pt>
                      <c:pt idx="319">
                        <c:v>-1.0831087128249401E-3</c:v>
                      </c:pt>
                      <c:pt idx="320">
                        <c:v>-1.08528316957677E-3</c:v>
                      </c:pt>
                      <c:pt idx="321">
                        <c:v>-1.0922115883745199E-3</c:v>
                      </c:pt>
                      <c:pt idx="322">
                        <c:v>-1.09307953667229E-3</c:v>
                      </c:pt>
                      <c:pt idx="323">
                        <c:v>-1.09556667758504E-3</c:v>
                      </c:pt>
                      <c:pt idx="324">
                        <c:v>-1.09762922999609E-3</c:v>
                      </c:pt>
                      <c:pt idx="325">
                        <c:v>-1.0944389273008801E-3</c:v>
                      </c:pt>
                      <c:pt idx="326">
                        <c:v>-1.0929714195088301E-3</c:v>
                      </c:pt>
                      <c:pt idx="327">
                        <c:v>-1.09231252408878E-3</c:v>
                      </c:pt>
                      <c:pt idx="328">
                        <c:v>-1.09426133308404E-3</c:v>
                      </c:pt>
                      <c:pt idx="329">
                        <c:v>-1.0962101420793E-3</c:v>
                      </c:pt>
                      <c:pt idx="330">
                        <c:v>-1.1038202131618501E-3</c:v>
                      </c:pt>
                      <c:pt idx="331">
                        <c:v>-1.1020785157512499E-3</c:v>
                      </c:pt>
                      <c:pt idx="332">
                        <c:v>-1.10139543844328E-3</c:v>
                      </c:pt>
                      <c:pt idx="333">
                        <c:v>-1.10251883817479E-3</c:v>
                      </c:pt>
                      <c:pt idx="334">
                        <c:v>-1.1036422379063101E-3</c:v>
                      </c:pt>
                      <c:pt idx="335">
                        <c:v>-1.1091102014530599E-3</c:v>
                      </c:pt>
                      <c:pt idx="336">
                        <c:v>-1.11359837774592E-3</c:v>
                      </c:pt>
                      <c:pt idx="337">
                        <c:v>-1.1127558219733501E-3</c:v>
                      </c:pt>
                      <c:pt idx="338">
                        <c:v>-1.1123485173562401E-3</c:v>
                      </c:pt>
                      <c:pt idx="339">
                        <c:v>-1.11395167495998E-3</c:v>
                      </c:pt>
                      <c:pt idx="340">
                        <c:v>-1.1155548325637299E-3</c:v>
                      </c:pt>
                      <c:pt idx="341">
                        <c:v>-1.1178055344330199E-3</c:v>
                      </c:pt>
                      <c:pt idx="342">
                        <c:v>-1.11825388879899E-3</c:v>
                      </c:pt>
                      <c:pt idx="343">
                        <c:v>-1.1205766004199599E-3</c:v>
                      </c:pt>
                      <c:pt idx="344">
                        <c:v>-1.1259881844133E-3</c:v>
                      </c:pt>
                      <c:pt idx="345">
                        <c:v>-1.12764458173376E-3</c:v>
                      </c:pt>
                      <c:pt idx="346">
                        <c:v>-1.12483031107466E-3</c:v>
                      </c:pt>
                      <c:pt idx="347">
                        <c:v>-1.1247702085791999E-3</c:v>
                      </c:pt>
                      <c:pt idx="348">
                        <c:v>-1.1271632060082699E-3</c:v>
                      </c:pt>
                      <c:pt idx="349">
                        <c:v>-1.12955620343733E-3</c:v>
                      </c:pt>
                      <c:pt idx="350">
                        <c:v>-1.1302560727504899E-3</c:v>
                      </c:pt>
                      <c:pt idx="351">
                        <c:v>-1.1315004275335701E-3</c:v>
                      </c:pt>
                      <c:pt idx="352">
                        <c:v>-1.13218111515766E-3</c:v>
                      </c:pt>
                      <c:pt idx="353">
                        <c:v>-1.1269033671981699E-3</c:v>
                      </c:pt>
                      <c:pt idx="354">
                        <c:v>-1.1271927059128199E-3</c:v>
                      </c:pt>
                      <c:pt idx="355">
                        <c:v>-1.1274820446274701E-3</c:v>
                      </c:pt>
                      <c:pt idx="356">
                        <c:v>-1.1289651288784899E-3</c:v>
                      </c:pt>
                      <c:pt idx="357">
                        <c:v>-1.13199174970196E-3</c:v>
                      </c:pt>
                      <c:pt idx="358">
                        <c:v>-1.13264406370251E-3</c:v>
                      </c:pt>
                      <c:pt idx="359">
                        <c:v>-1.13784930723682E-3</c:v>
                      </c:pt>
                      <c:pt idx="360">
                        <c:v>-1.1422638105676201E-3</c:v>
                      </c:pt>
                      <c:pt idx="361">
                        <c:v>-1.1403820793087201E-3</c:v>
                      </c:pt>
                      <c:pt idx="362">
                        <c:v>-1.14051325939919E-3</c:v>
                      </c:pt>
                      <c:pt idx="363">
                        <c:v>-1.1406444394896501E-3</c:v>
                      </c:pt>
                      <c:pt idx="364">
                        <c:v>-1.1431876172907E-3</c:v>
                      </c:pt>
                      <c:pt idx="365">
                        <c:v>-1.14987669422781E-3</c:v>
                      </c:pt>
                      <c:pt idx="366">
                        <c:v>-1.15444972314932E-3</c:v>
                      </c:pt>
                      <c:pt idx="367">
                        <c:v>-1.1573194053701001E-3</c:v>
                      </c:pt>
                      <c:pt idx="368">
                        <c:v>-1.15632159002571E-3</c:v>
                      </c:pt>
                      <c:pt idx="369">
                        <c:v>-1.15688088324493E-3</c:v>
                      </c:pt>
                      <c:pt idx="370">
                        <c:v>-1.15744017646415E-3</c:v>
                      </c:pt>
                      <c:pt idx="371">
                        <c:v>-1.15914241260656E-3</c:v>
                      </c:pt>
                      <c:pt idx="372">
                        <c:v>-1.16046452075127E-3</c:v>
                      </c:pt>
                      <c:pt idx="373">
                        <c:v>-1.16346004298633E-3</c:v>
                      </c:pt>
                      <c:pt idx="374">
                        <c:v>-1.1677253051133401E-3</c:v>
                      </c:pt>
                      <c:pt idx="375">
                        <c:v>-1.17050020440748E-3</c:v>
                      </c:pt>
                      <c:pt idx="376">
                        <c:v>-1.1757119927853501E-3</c:v>
                      </c:pt>
                      <c:pt idx="377">
                        <c:v>-1.1741936251176001E-3</c:v>
                      </c:pt>
                      <c:pt idx="378">
                        <c:v>-1.17298144182519E-3</c:v>
                      </c:pt>
                      <c:pt idx="379">
                        <c:v>-1.1725206118537101E-3</c:v>
                      </c:pt>
                      <c:pt idx="380">
                        <c:v>-1.1731203108531201E-3</c:v>
                      </c:pt>
                      <c:pt idx="381">
                        <c:v>-1.1737200098525301E-3</c:v>
                      </c:pt>
                      <c:pt idx="382">
                        <c:v>-1.18064044187684E-3</c:v>
                      </c:pt>
                      <c:pt idx="383">
                        <c:v>-1.18317368134277E-3</c:v>
                      </c:pt>
                      <c:pt idx="384">
                        <c:v>-1.18265811973592E-3</c:v>
                      </c:pt>
                      <c:pt idx="385">
                        <c:v>-1.18242137814152E-3</c:v>
                      </c:pt>
                      <c:pt idx="386">
                        <c:v>-1.18232404655333E-3</c:v>
                      </c:pt>
                      <c:pt idx="387">
                        <c:v>-1.18285067887708E-3</c:v>
                      </c:pt>
                      <c:pt idx="388">
                        <c:v>-1.1833773112008301E-3</c:v>
                      </c:pt>
                      <c:pt idx="389">
                        <c:v>-1.1845279074365099E-3</c:v>
                      </c:pt>
                      <c:pt idx="390">
                        <c:v>-1.1897209998427099E-3</c:v>
                      </c:pt>
                      <c:pt idx="391">
                        <c:v>-1.19511725971443E-3</c:v>
                      </c:pt>
                      <c:pt idx="392">
                        <c:v>-1.19741662061061E-3</c:v>
                      </c:pt>
                      <c:pt idx="393">
                        <c:v>-1.1985259982590401E-3</c:v>
                      </c:pt>
                      <c:pt idx="394">
                        <c:v>-1.19963537590747E-3</c:v>
                      </c:pt>
                      <c:pt idx="395">
                        <c:v>-1.2026886593710299E-3</c:v>
                      </c:pt>
                      <c:pt idx="396">
                        <c:v>-1.2010462168387599E-3</c:v>
                      </c:pt>
                      <c:pt idx="397">
                        <c:v>-1.2005950100931299E-3</c:v>
                      </c:pt>
                      <c:pt idx="398">
                        <c:v>-1.2001438033475099E-3</c:v>
                      </c:pt>
                      <c:pt idx="399">
                        <c:v>-1.2011654071782799E-3</c:v>
                      </c:pt>
                      <c:pt idx="400">
                        <c:v>-1.2021870110090599E-3</c:v>
                      </c:pt>
                      <c:pt idx="401">
                        <c:v>-1.20565982836518E-3</c:v>
                      </c:pt>
                      <c:pt idx="402">
                        <c:v>-1.2084351000029899E-3</c:v>
                      </c:pt>
                      <c:pt idx="403">
                        <c:v>-1.21124168695443E-3</c:v>
                      </c:pt>
                      <c:pt idx="404">
                        <c:v>-1.22069660157285E-3</c:v>
                      </c:pt>
                      <c:pt idx="405">
                        <c:v>-1.2252177185815101E-3</c:v>
                      </c:pt>
                      <c:pt idx="406">
                        <c:v>-1.2247998057188199E-3</c:v>
                      </c:pt>
                      <c:pt idx="407">
                        <c:v>-1.2230796365072601E-3</c:v>
                      </c:pt>
                      <c:pt idx="408">
                        <c:v>-1.22316972118322E-3</c:v>
                      </c:pt>
                      <c:pt idx="409">
                        <c:v>-1.2232598058591899E-3</c:v>
                      </c:pt>
                      <c:pt idx="410">
                        <c:v>-1.2298472381278001E-3</c:v>
                      </c:pt>
                      <c:pt idx="411">
                        <c:v>-1.2378519631996E-3</c:v>
                      </c:pt>
                      <c:pt idx="412">
                        <c:v>-1.24397072900538E-3</c:v>
                      </c:pt>
                      <c:pt idx="413">
                        <c:v>-1.2445483117771499E-3</c:v>
                      </c:pt>
                      <c:pt idx="414">
                        <c:v>-1.2413366297421599E-3</c:v>
                      </c:pt>
                      <c:pt idx="415">
                        <c:v>-1.2410827203866699E-3</c:v>
                      </c:pt>
                      <c:pt idx="416">
                        <c:v>-1.2410756876112699E-3</c:v>
                      </c:pt>
                      <c:pt idx="417">
                        <c:v>-1.2414487912499599E-3</c:v>
                      </c:pt>
                      <c:pt idx="418">
                        <c:v>-1.2418218948886399E-3</c:v>
                      </c:pt>
                      <c:pt idx="419">
                        <c:v>-1.2425751349414099E-3</c:v>
                      </c:pt>
                      <c:pt idx="420">
                        <c:v>-1.2513985471929901E-3</c:v>
                      </c:pt>
                      <c:pt idx="421">
                        <c:v>-1.2505888867650099E-3</c:v>
                      </c:pt>
                      <c:pt idx="422">
                        <c:v>-1.24598731190042E-3</c:v>
                      </c:pt>
                      <c:pt idx="423">
                        <c:v>-1.24138573703583E-3</c:v>
                      </c:pt>
                      <c:pt idx="424">
                        <c:v>-1.24037876879278E-3</c:v>
                      </c:pt>
                      <c:pt idx="425">
                        <c:v>-1.24022891887238E-3</c:v>
                      </c:pt>
                      <c:pt idx="426">
                        <c:v>-1.24056941052167E-3</c:v>
                      </c:pt>
                      <c:pt idx="427">
                        <c:v>-1.24090990217097E-3</c:v>
                      </c:pt>
                      <c:pt idx="428">
                        <c:v>-1.24629121786131E-3</c:v>
                      </c:pt>
                      <c:pt idx="429">
                        <c:v>-1.25087657243747E-3</c:v>
                      </c:pt>
                      <c:pt idx="430">
                        <c:v>-1.25091012646951E-3</c:v>
                      </c:pt>
                      <c:pt idx="431">
                        <c:v>-1.2509436805015501E-3</c:v>
                      </c:pt>
                      <c:pt idx="432">
                        <c:v>-1.2513278368968799E-3</c:v>
                      </c:pt>
                      <c:pt idx="433">
                        <c:v>-1.2519969738413899E-3</c:v>
                      </c:pt>
                      <c:pt idx="434">
                        <c:v>-1.2526661107859099E-3</c:v>
                      </c:pt>
                      <c:pt idx="435">
                        <c:v>-1.2605300313317E-3</c:v>
                      </c:pt>
                      <c:pt idx="436">
                        <c:v>-1.26531588018865E-3</c:v>
                      </c:pt>
                      <c:pt idx="437">
                        <c:v>-1.2649901637336301E-3</c:v>
                      </c:pt>
                      <c:pt idx="438">
                        <c:v>-1.26389742463949E-3</c:v>
                      </c:pt>
                      <c:pt idx="439">
                        <c:v>-1.26417416327317E-3</c:v>
                      </c:pt>
                      <c:pt idx="440">
                        <c:v>-1.2644509019068401E-3</c:v>
                      </c:pt>
                      <c:pt idx="441">
                        <c:v>-1.26617296503378E-3</c:v>
                      </c:pt>
                      <c:pt idx="442">
                        <c:v>-1.2679543186655999E-3</c:v>
                      </c:pt>
                      <c:pt idx="443">
                        <c:v>-1.2697356722974199E-3</c:v>
                      </c:pt>
                      <c:pt idx="444">
                        <c:v>-1.2728466117189201E-3</c:v>
                      </c:pt>
                      <c:pt idx="445">
                        <c:v>-1.27174809676961E-3</c:v>
                      </c:pt>
                      <c:pt idx="446">
                        <c:v>-1.26727616489008E-3</c:v>
                      </c:pt>
                      <c:pt idx="447">
                        <c:v>-1.26364699288002E-3</c:v>
                      </c:pt>
                      <c:pt idx="448">
                        <c:v>-1.2627160701914901E-3</c:v>
                      </c:pt>
                      <c:pt idx="449">
                        <c:v>-1.26263496126792E-3</c:v>
                      </c:pt>
                      <c:pt idx="450">
                        <c:v>-1.2630969010801001E-3</c:v>
                      </c:pt>
                      <c:pt idx="451">
                        <c:v>-1.26355884089229E-3</c:v>
                      </c:pt>
                      <c:pt idx="452">
                        <c:v>-1.2651447902931299E-3</c:v>
                      </c:pt>
                      <c:pt idx="453">
                        <c:v>-1.2613582981574501E-3</c:v>
                      </c:pt>
                      <c:pt idx="454">
                        <c:v>-1.2591124296586599E-3</c:v>
                      </c:pt>
                      <c:pt idx="455">
                        <c:v>-1.25686656115987E-3</c:v>
                      </c:pt>
                      <c:pt idx="456">
                        <c:v>-1.25682428735765E-3</c:v>
                      </c:pt>
                      <c:pt idx="457">
                        <c:v>-1.25695963160221E-3</c:v>
                      </c:pt>
                      <c:pt idx="458">
                        <c:v>-1.25709497584676E-3</c:v>
                      </c:pt>
                      <c:pt idx="459">
                        <c:v>-1.2577815325875001E-3</c:v>
                      </c:pt>
                      <c:pt idx="460">
                        <c:v>-1.2584680893282299E-3</c:v>
                      </c:pt>
                      <c:pt idx="461">
                        <c:v>-1.26408813516076E-3</c:v>
                      </c:pt>
                      <c:pt idx="462">
                        <c:v>-1.26191321864217E-3</c:v>
                      </c:pt>
                      <c:pt idx="463">
                        <c:v>-1.25317406051339E-3</c:v>
                      </c:pt>
                      <c:pt idx="464">
                        <c:v>-1.25032372483072E-3</c:v>
                      </c:pt>
                      <c:pt idx="465">
                        <c:v>-1.25027832682102E-3</c:v>
                      </c:pt>
                      <c:pt idx="466">
                        <c:v>-1.2511169458820799E-3</c:v>
                      </c:pt>
                      <c:pt idx="467">
                        <c:v>-1.2519555649431399E-3</c:v>
                      </c:pt>
                      <c:pt idx="468">
                        <c:v>-1.2504606610471E-3</c:v>
                      </c:pt>
                      <c:pt idx="469">
                        <c:v>-1.25067773385036E-3</c:v>
                      </c:pt>
                      <c:pt idx="470">
                        <c:v>-1.25089480665362E-3</c:v>
                      </c:pt>
                      <c:pt idx="471">
                        <c:v>-1.25159258359464E-3</c:v>
                      </c:pt>
                      <c:pt idx="472">
                        <c:v>-1.25184517267821E-3</c:v>
                      </c:pt>
                      <c:pt idx="473">
                        <c:v>-1.2523884598875201E-3</c:v>
                      </c:pt>
                      <c:pt idx="474">
                        <c:v>-1.25315440595574E-3</c:v>
                      </c:pt>
                      <c:pt idx="475">
                        <c:v>-1.2523845841587501E-3</c:v>
                      </c:pt>
                      <c:pt idx="476">
                        <c:v>-1.2520479774391E-3</c:v>
                      </c:pt>
                      <c:pt idx="477">
                        <c:v>-1.2517113707194499E-3</c:v>
                      </c:pt>
                      <c:pt idx="478">
                        <c:v>-1.2494336063966301E-3</c:v>
                      </c:pt>
                      <c:pt idx="479">
                        <c:v>-1.2474832537445199E-3</c:v>
                      </c:pt>
                      <c:pt idx="480">
                        <c:v>-1.2472930745007699E-3</c:v>
                      </c:pt>
                      <c:pt idx="481">
                        <c:v>-1.2471028952570199E-3</c:v>
                      </c:pt>
                      <c:pt idx="482">
                        <c:v>-1.24461629270074E-3</c:v>
                      </c:pt>
                      <c:pt idx="483">
                        <c:v>-1.2397362514148401E-3</c:v>
                      </c:pt>
                      <c:pt idx="484">
                        <c:v>-1.2336942719363799E-3</c:v>
                      </c:pt>
                      <c:pt idx="485">
                        <c:v>-1.23227066499937E-3</c:v>
                      </c:pt>
                      <c:pt idx="486">
                        <c:v>-1.2311485157090599E-3</c:v>
                      </c:pt>
                      <c:pt idx="487">
                        <c:v>-1.2307449433716199E-3</c:v>
                      </c:pt>
                      <c:pt idx="488">
                        <c:v>-1.22771406687862E-3</c:v>
                      </c:pt>
                      <c:pt idx="489">
                        <c:v>-1.22021267439482E-3</c:v>
                      </c:pt>
                      <c:pt idx="490">
                        <c:v>-1.2173075241299299E-3</c:v>
                      </c:pt>
                      <c:pt idx="491">
                        <c:v>-1.21587560704533E-3</c:v>
                      </c:pt>
                      <c:pt idx="492">
                        <c:v>-1.21444368996074E-3</c:v>
                      </c:pt>
                      <c:pt idx="493">
                        <c:v>-1.21440721030345E-3</c:v>
                      </c:pt>
                      <c:pt idx="494">
                        <c:v>-1.2146493440292701E-3</c:v>
                      </c:pt>
                      <c:pt idx="495">
                        <c:v>-1.2148914777550901E-3</c:v>
                      </c:pt>
                      <c:pt idx="496">
                        <c:v>-1.2165447555647301E-3</c:v>
                      </c:pt>
                      <c:pt idx="497">
                        <c:v>-1.21403247380685E-3</c:v>
                      </c:pt>
                      <c:pt idx="498">
                        <c:v>-1.2122688211671001E-3</c:v>
                      </c:pt>
                      <c:pt idx="499">
                        <c:v>-1.2115748241248801E-3</c:v>
                      </c:pt>
                      <c:pt idx="500">
                        <c:v>-1.21164448238216E-3</c:v>
                      </c:pt>
                      <c:pt idx="501">
                        <c:v>-1.21171414063945E-3</c:v>
                      </c:pt>
                      <c:pt idx="502">
                        <c:v>-1.21585758111653E-3</c:v>
                      </c:pt>
                      <c:pt idx="503">
                        <c:v>-1.2190773875767199E-3</c:v>
                      </c:pt>
                      <c:pt idx="504">
                        <c:v>-1.2188518116612399E-3</c:v>
                      </c:pt>
                      <c:pt idx="505">
                        <c:v>-1.21552632722035E-3</c:v>
                      </c:pt>
                      <c:pt idx="506">
                        <c:v>-1.2128700306786001E-3</c:v>
                      </c:pt>
                      <c:pt idx="507">
                        <c:v>-1.2128693088114301E-3</c:v>
                      </c:pt>
                      <c:pt idx="508">
                        <c:v>-1.2128685869442601E-3</c:v>
                      </c:pt>
                      <c:pt idx="509">
                        <c:v>-1.21124614325187E-3</c:v>
                      </c:pt>
                      <c:pt idx="510">
                        <c:v>-1.2058735953029401E-3</c:v>
                      </c:pt>
                      <c:pt idx="511">
                        <c:v>-1.2054972422867001E-3</c:v>
                      </c:pt>
                      <c:pt idx="512">
                        <c:v>-1.2051208892704601E-3</c:v>
                      </c:pt>
                      <c:pt idx="513">
                        <c:v>-1.1984627430868999E-3</c:v>
                      </c:pt>
                      <c:pt idx="514">
                        <c:v>-1.19429965691236E-3</c:v>
                      </c:pt>
                      <c:pt idx="515">
                        <c:v>-1.1934460027130901E-3</c:v>
                      </c:pt>
                      <c:pt idx="516">
                        <c:v>-1.19342379000925E-3</c:v>
                      </c:pt>
                      <c:pt idx="517">
                        <c:v>-1.1935559381719199E-3</c:v>
                      </c:pt>
                      <c:pt idx="518">
                        <c:v>-1.1936880863345799E-3</c:v>
                      </c:pt>
                      <c:pt idx="519">
                        <c:v>-1.1935017066519299E-3</c:v>
                      </c:pt>
                      <c:pt idx="520">
                        <c:v>-1.1914362939759401E-3</c:v>
                      </c:pt>
                      <c:pt idx="521">
                        <c:v>-1.1862639537266501E-3</c:v>
                      </c:pt>
                      <c:pt idx="522">
                        <c:v>-1.1859704510687799E-3</c:v>
                      </c:pt>
                      <c:pt idx="523">
                        <c:v>-1.1861211184928601E-3</c:v>
                      </c:pt>
                      <c:pt idx="524">
                        <c:v>-1.1862717859169401E-3</c:v>
                      </c:pt>
                      <c:pt idx="525">
                        <c:v>-1.1902972277329101E-3</c:v>
                      </c:pt>
                      <c:pt idx="526">
                        <c:v>-1.1942367008506299E-3</c:v>
                      </c:pt>
                      <c:pt idx="527">
                        <c:v>-1.1948740014469999E-3</c:v>
                      </c:pt>
                      <c:pt idx="528">
                        <c:v>-1.1901330304194299E-3</c:v>
                      </c:pt>
                      <c:pt idx="529">
                        <c:v>-1.1817700770037601E-3</c:v>
                      </c:pt>
                      <c:pt idx="530">
                        <c:v>-1.18158294591499E-3</c:v>
                      </c:pt>
                      <c:pt idx="531">
                        <c:v>-1.1817190605982999E-3</c:v>
                      </c:pt>
                      <c:pt idx="532">
                        <c:v>-1.1818551752816101E-3</c:v>
                      </c:pt>
                      <c:pt idx="533">
                        <c:v>-1.1824745419172799E-3</c:v>
                      </c:pt>
                      <c:pt idx="534">
                        <c:v>-1.1852734120060501E-3</c:v>
                      </c:pt>
                      <c:pt idx="535">
                        <c:v>-1.1839208346834599E-3</c:v>
                      </c:pt>
                      <c:pt idx="536">
                        <c:v>-1.1792192685933099E-3</c:v>
                      </c:pt>
                      <c:pt idx="537">
                        <c:v>-1.1757081231699501E-3</c:v>
                      </c:pt>
                      <c:pt idx="538">
                        <c:v>-1.1749007718224399E-3</c:v>
                      </c:pt>
                      <c:pt idx="539">
                        <c:v>-1.1757525630072901E-3</c:v>
                      </c:pt>
                      <c:pt idx="540">
                        <c:v>-1.1766043541921499E-3</c:v>
                      </c:pt>
                      <c:pt idx="541">
                        <c:v>-1.1824487562750699E-3</c:v>
                      </c:pt>
                      <c:pt idx="542">
                        <c:v>-1.18545319247527E-3</c:v>
                      </c:pt>
                      <c:pt idx="543">
                        <c:v>-1.1830985850987399E-3</c:v>
                      </c:pt>
                      <c:pt idx="544">
                        <c:v>-1.17604008879582E-3</c:v>
                      </c:pt>
                      <c:pt idx="545">
                        <c:v>-1.1694799058818001E-3</c:v>
                      </c:pt>
                      <c:pt idx="546">
                        <c:v>-1.16954467558373E-3</c:v>
                      </c:pt>
                      <c:pt idx="547">
                        <c:v>-1.16960944528566E-3</c:v>
                      </c:pt>
                      <c:pt idx="548">
                        <c:v>-1.1702073568861E-3</c:v>
                      </c:pt>
                      <c:pt idx="549">
                        <c:v>-1.1700947986066699E-3</c:v>
                      </c:pt>
                      <c:pt idx="550">
                        <c:v>-1.16263086104338E-3</c:v>
                      </c:pt>
                      <c:pt idx="551">
                        <c:v>-1.1563134886627799E-3</c:v>
                      </c:pt>
                      <c:pt idx="552">
                        <c:v>-1.1542635295939099E-3</c:v>
                      </c:pt>
                      <c:pt idx="553">
                        <c:v>-1.1530400365167199E-3</c:v>
                      </c:pt>
                      <c:pt idx="554">
                        <c:v>-1.1526714356662399E-3</c:v>
                      </c:pt>
                      <c:pt idx="555">
                        <c:v>-1.1536937921200301E-3</c:v>
                      </c:pt>
                      <c:pt idx="556">
                        <c:v>-1.15471614857383E-3</c:v>
                      </c:pt>
                      <c:pt idx="557">
                        <c:v>-1.1572248473120999E-3</c:v>
                      </c:pt>
                      <c:pt idx="558">
                        <c:v>-1.15463236023759E-3</c:v>
                      </c:pt>
                      <c:pt idx="559">
                        <c:v>-1.14785008460535E-3</c:v>
                      </c:pt>
                      <c:pt idx="560">
                        <c:v>-1.14876217878897E-3</c:v>
                      </c:pt>
                      <c:pt idx="561">
                        <c:v>-1.1496742729725899E-3</c:v>
                      </c:pt>
                      <c:pt idx="562">
                        <c:v>-1.1517597891167199E-3</c:v>
                      </c:pt>
                      <c:pt idx="563">
                        <c:v>-1.15468204167611E-3</c:v>
                      </c:pt>
                      <c:pt idx="564">
                        <c:v>-1.1554301357831001E-3</c:v>
                      </c:pt>
                      <c:pt idx="565">
                        <c:v>-1.15617822989008E-3</c:v>
                      </c:pt>
                      <c:pt idx="566">
                        <c:v>-1.15625019726862E-3</c:v>
                      </c:pt>
                      <c:pt idx="567">
                        <c:v>-1.1517599231593101E-3</c:v>
                      </c:pt>
                      <c:pt idx="568">
                        <c:v>-1.1496527041939301E-3</c:v>
                      </c:pt>
                      <c:pt idx="569">
                        <c:v>-1.14804430742165E-3</c:v>
                      </c:pt>
                      <c:pt idx="570">
                        <c:v>-1.1431511009599099E-3</c:v>
                      </c:pt>
                      <c:pt idx="571">
                        <c:v>-1.1415527466792899E-3</c:v>
                      </c:pt>
                      <c:pt idx="572">
                        <c:v>-1.1413536464617701E-3</c:v>
                      </c:pt>
                      <c:pt idx="573">
                        <c:v>-1.14115454624425E-3</c:v>
                      </c:pt>
                      <c:pt idx="574">
                        <c:v>-1.13652512871297E-3</c:v>
                      </c:pt>
                      <c:pt idx="575">
                        <c:v>-1.13524873070985E-3</c:v>
                      </c:pt>
                      <c:pt idx="576">
                        <c:v>-1.1349776115547701E-3</c:v>
                      </c:pt>
                      <c:pt idx="577">
                        <c:v>-1.1347064923996799E-3</c:v>
                      </c:pt>
                      <c:pt idx="578">
                        <c:v>-1.13297099136967E-3</c:v>
                      </c:pt>
                      <c:pt idx="579">
                        <c:v>-1.1321318478638401E-3</c:v>
                      </c:pt>
                      <c:pt idx="580">
                        <c:v>-1.1312927043580199E-3</c:v>
                      </c:pt>
                      <c:pt idx="581">
                        <c:v>-1.1252605723928999E-3</c:v>
                      </c:pt>
                      <c:pt idx="582">
                        <c:v>-1.1252417755391599E-3</c:v>
                      </c:pt>
                      <c:pt idx="583">
                        <c:v>-1.1252229786854299E-3</c:v>
                      </c:pt>
                      <c:pt idx="584">
                        <c:v>-1.12368865871026E-3</c:v>
                      </c:pt>
                      <c:pt idx="585">
                        <c:v>-1.11874573513796E-3</c:v>
                      </c:pt>
                      <c:pt idx="586">
                        <c:v>-1.1191577723990501E-3</c:v>
                      </c:pt>
                      <c:pt idx="587">
                        <c:v>-1.1195698096601401E-3</c:v>
                      </c:pt>
                      <c:pt idx="588">
                        <c:v>-1.12072635780633E-3</c:v>
                      </c:pt>
                      <c:pt idx="589">
                        <c:v>-1.1210182829158701E-3</c:v>
                      </c:pt>
                      <c:pt idx="590">
                        <c:v>-1.12073723308439E-3</c:v>
                      </c:pt>
                      <c:pt idx="591">
                        <c:v>-1.1189248946002299E-3</c:v>
                      </c:pt>
                      <c:pt idx="592">
                        <c:v>-1.1174140573314601E-3</c:v>
                      </c:pt>
                      <c:pt idx="593">
                        <c:v>-1.11830012089747E-3</c:v>
                      </c:pt>
                      <c:pt idx="594">
                        <c:v>-1.11918618446348E-3</c:v>
                      </c:pt>
                      <c:pt idx="595">
                        <c:v>-1.1216116078005701E-3</c:v>
                      </c:pt>
                      <c:pt idx="596">
                        <c:v>-1.1245924342895501E-3</c:v>
                      </c:pt>
                      <c:pt idx="597">
                        <c:v>-1.11923743175326E-3</c:v>
                      </c:pt>
                      <c:pt idx="598">
                        <c:v>-1.1140155992688801E-3</c:v>
                      </c:pt>
                      <c:pt idx="599">
                        <c:v>-1.11040060677892E-3</c:v>
                      </c:pt>
                      <c:pt idx="600">
                        <c:v>-1.1086825605120399E-3</c:v>
                      </c:pt>
                      <c:pt idx="601">
                        <c:v>-1.1088757112329901E-3</c:v>
                      </c:pt>
                      <c:pt idx="602">
                        <c:v>-1.10906886195395E-3</c:v>
                      </c:pt>
                      <c:pt idx="603">
                        <c:v>-1.10843573490252E-3</c:v>
                      </c:pt>
                      <c:pt idx="604">
                        <c:v>-1.1025815091362599E-3</c:v>
                      </c:pt>
                      <c:pt idx="605">
                        <c:v>-1.09197693197008E-3</c:v>
                      </c:pt>
                      <c:pt idx="606">
                        <c:v>-1.09182068072018E-3</c:v>
                      </c:pt>
                      <c:pt idx="607">
                        <c:v>-1.0918116099635101E-3</c:v>
                      </c:pt>
                      <c:pt idx="608">
                        <c:v>-1.09180253920684E-3</c:v>
                      </c:pt>
                      <c:pt idx="609">
                        <c:v>-1.0889390026143199E-3</c:v>
                      </c:pt>
                      <c:pt idx="610">
                        <c:v>-1.0885058193454999E-3</c:v>
                      </c:pt>
                      <c:pt idx="611">
                        <c:v>-1.08614399258697E-3</c:v>
                      </c:pt>
                      <c:pt idx="612">
                        <c:v>-1.08459679249515E-3</c:v>
                      </c:pt>
                      <c:pt idx="613">
                        <c:v>-1.0846987874477401E-3</c:v>
                      </c:pt>
                      <c:pt idx="614">
                        <c:v>-1.08480078240032E-3</c:v>
                      </c:pt>
                      <c:pt idx="615">
                        <c:v>-1.08342817144821E-3</c:v>
                      </c:pt>
                      <c:pt idx="616">
                        <c:v>-1.0830056531894901E-3</c:v>
                      </c:pt>
                      <c:pt idx="617">
                        <c:v>-1.08341092088857E-3</c:v>
                      </c:pt>
                      <c:pt idx="618">
                        <c:v>-1.0838161885876501E-3</c:v>
                      </c:pt>
                      <c:pt idx="619">
                        <c:v>-1.08034837021713E-3</c:v>
                      </c:pt>
                      <c:pt idx="620">
                        <c:v>-1.07439077767374E-3</c:v>
                      </c:pt>
                      <c:pt idx="621">
                        <c:v>-1.0714103930055401E-3</c:v>
                      </c:pt>
                      <c:pt idx="622">
                        <c:v>-1.06716132241249E-3</c:v>
                      </c:pt>
                      <c:pt idx="623">
                        <c:v>-1.06338627812395E-3</c:v>
                      </c:pt>
                      <c:pt idx="624">
                        <c:v>-1.06269411759517E-3</c:v>
                      </c:pt>
                      <c:pt idx="625">
                        <c:v>-1.0620019570663801E-3</c:v>
                      </c:pt>
                      <c:pt idx="626">
                        <c:v>-1.0598712587935499E-3</c:v>
                      </c:pt>
                      <c:pt idx="627">
                        <c:v>-1.05424048428673E-3</c:v>
                      </c:pt>
                      <c:pt idx="628">
                        <c:v>-1.0479399940301699E-3</c:v>
                      </c:pt>
                      <c:pt idx="629">
                        <c:v>-1.0433812430119399E-3</c:v>
                      </c:pt>
                      <c:pt idx="630">
                        <c:v>-1.04283538028673E-3</c:v>
                      </c:pt>
                      <c:pt idx="631">
                        <c:v>-1.0426158420229999E-3</c:v>
                      </c:pt>
                      <c:pt idx="632">
                        <c:v>-1.04460935482435E-3</c:v>
                      </c:pt>
                      <c:pt idx="633">
                        <c:v>-1.04660286762569E-3</c:v>
                      </c:pt>
                      <c:pt idx="634">
                        <c:v>-1.04276550378117E-3</c:v>
                      </c:pt>
                      <c:pt idx="635">
                        <c:v>-1.03150285218218E-3</c:v>
                      </c:pt>
                      <c:pt idx="636">
                        <c:v>-1.0231290308616E-3</c:v>
                      </c:pt>
                      <c:pt idx="637">
                        <c:v>-1.02185180364303E-3</c:v>
                      </c:pt>
                      <c:pt idx="638">
                        <c:v>-1.02200571201621E-3</c:v>
                      </c:pt>
                      <c:pt idx="639">
                        <c:v>-1.0221596203893999E-3</c:v>
                      </c:pt>
                      <c:pt idx="640">
                        <c:v>-1.0233285833711799E-3</c:v>
                      </c:pt>
                      <c:pt idx="641">
                        <c:v>-1.0204582286857499E-3</c:v>
                      </c:pt>
                      <c:pt idx="642">
                        <c:v>-1.01707435061152E-3</c:v>
                      </c:pt>
                      <c:pt idx="643">
                        <c:v>-1.01602270848804E-3</c:v>
                      </c:pt>
                      <c:pt idx="644">
                        <c:v>-1.01497106636456E-3</c:v>
                      </c:pt>
                      <c:pt idx="645">
                        <c:v>-1.0149454393454699E-3</c:v>
                      </c:pt>
                      <c:pt idx="646">
                        <c:v>-1.0089013835203099E-3</c:v>
                      </c:pt>
                      <c:pt idx="647">
                        <c:v>-1.0052558929057301E-3</c:v>
                      </c:pt>
                      <c:pt idx="648">
                        <c:v>-1.0051762202529201E-3</c:v>
                      </c:pt>
                      <c:pt idx="649">
                        <c:v>-1.0008786636802301E-3</c:v>
                      </c:pt>
                      <c:pt idx="650">
                        <c:v>-9.942240932169521E-4</c:v>
                      </c:pt>
                      <c:pt idx="651">
                        <c:v>-9.8592281734092495E-4</c:v>
                      </c:pt>
                      <c:pt idx="652">
                        <c:v>-9.7639957240295498E-4</c:v>
                      </c:pt>
                      <c:pt idx="653">
                        <c:v>-9.7306332718212105E-4</c:v>
                      </c:pt>
                      <c:pt idx="654">
                        <c:v>-9.7176515188622796E-4</c:v>
                      </c:pt>
                      <c:pt idx="655">
                        <c:v>-9.73857061221314E-4</c:v>
                      </c:pt>
                      <c:pt idx="656">
                        <c:v>-9.7594897055640003E-4</c:v>
                      </c:pt>
                      <c:pt idx="657">
                        <c:v>-9.7493022355297002E-4</c:v>
                      </c:pt>
                      <c:pt idx="658">
                        <c:v>-9.7122977196042505E-4</c:v>
                      </c:pt>
                      <c:pt idx="659">
                        <c:v>-9.59951539314387E-4</c:v>
                      </c:pt>
                      <c:pt idx="660">
                        <c:v>-9.5891340650563095E-4</c:v>
                      </c:pt>
                      <c:pt idx="661">
                        <c:v>-9.5846338183184403E-4</c:v>
                      </c:pt>
                      <c:pt idx="662">
                        <c:v>-9.58013357158057E-4</c:v>
                      </c:pt>
                      <c:pt idx="663">
                        <c:v>-9.5756227532960798E-4</c:v>
                      </c:pt>
                      <c:pt idx="664">
                        <c:v>-9.5621729323339295E-4</c:v>
                      </c:pt>
                      <c:pt idx="665">
                        <c:v>-9.5139382523792598E-4</c:v>
                      </c:pt>
                      <c:pt idx="666">
                        <c:v>-9.4643683757337398E-4</c:v>
                      </c:pt>
                      <c:pt idx="667">
                        <c:v>-9.4473834948040195E-4</c:v>
                      </c:pt>
                      <c:pt idx="668">
                        <c:v>-9.4125957000587102E-4</c:v>
                      </c:pt>
                      <c:pt idx="669">
                        <c:v>-9.3631523064956895E-4</c:v>
                      </c:pt>
                      <c:pt idx="670">
                        <c:v>-9.3097902586534596E-4</c:v>
                      </c:pt>
                      <c:pt idx="671">
                        <c:v>-9.2798428407468703E-4</c:v>
                      </c:pt>
                      <c:pt idx="672">
                        <c:v>-9.2369835007633395E-4</c:v>
                      </c:pt>
                      <c:pt idx="673">
                        <c:v>-9.2320771320087802E-4</c:v>
                      </c:pt>
                      <c:pt idx="674">
                        <c:v>-9.2271707632542296E-4</c:v>
                      </c:pt>
                      <c:pt idx="675">
                        <c:v>-9.1748929158443396E-4</c:v>
                      </c:pt>
                      <c:pt idx="676">
                        <c:v>-9.0848530997580295E-4</c:v>
                      </c:pt>
                      <c:pt idx="677">
                        <c:v>-9.0637377057645597E-4</c:v>
                      </c:pt>
                      <c:pt idx="678">
                        <c:v>-9.0542652102468398E-4</c:v>
                      </c:pt>
                      <c:pt idx="679">
                        <c:v>-9.04719850933079E-4</c:v>
                      </c:pt>
                      <c:pt idx="680">
                        <c:v>-9.03039966470258E-4</c:v>
                      </c:pt>
                      <c:pt idx="681">
                        <c:v>-8.9360689229961898E-4</c:v>
                      </c:pt>
                      <c:pt idx="682">
                        <c:v>-8.8561944067521001E-4</c:v>
                      </c:pt>
                      <c:pt idx="683">
                        <c:v>-8.8296016779960604E-4</c:v>
                      </c:pt>
                      <c:pt idx="684">
                        <c:v>-8.8228633690432305E-4</c:v>
                      </c:pt>
                      <c:pt idx="685">
                        <c:v>-8.8217306830153499E-4</c:v>
                      </c:pt>
                      <c:pt idx="686">
                        <c:v>-8.8205979969874703E-4</c:v>
                      </c:pt>
                      <c:pt idx="687">
                        <c:v>-8.7793011431739102E-4</c:v>
                      </c:pt>
                      <c:pt idx="688">
                        <c:v>-8.6697639806715301E-4</c:v>
                      </c:pt>
                      <c:pt idx="689">
                        <c:v>-8.6373424457670102E-4</c:v>
                      </c:pt>
                      <c:pt idx="690">
                        <c:v>-8.6287267775838196E-4</c:v>
                      </c:pt>
                      <c:pt idx="691">
                        <c:v>-8.62011110940063E-4</c:v>
                      </c:pt>
                      <c:pt idx="692">
                        <c:v>-8.5877622965894595E-4</c:v>
                      </c:pt>
                      <c:pt idx="693">
                        <c:v>-8.5448621037235398E-4</c:v>
                      </c:pt>
                      <c:pt idx="694">
                        <c:v>-8.5258297504337303E-4</c:v>
                      </c:pt>
                      <c:pt idx="695">
                        <c:v>-8.4692786965632203E-4</c:v>
                      </c:pt>
                      <c:pt idx="696">
                        <c:v>-8.38310068732036E-4</c:v>
                      </c:pt>
                      <c:pt idx="697">
                        <c:v>-8.3119731295246797E-4</c:v>
                      </c:pt>
                      <c:pt idx="698">
                        <c:v>-8.2675073038825098E-4</c:v>
                      </c:pt>
                      <c:pt idx="699">
                        <c:v>-8.1659964597994195E-4</c:v>
                      </c:pt>
                      <c:pt idx="700">
                        <c:v>-8.1345096847728899E-4</c:v>
                      </c:pt>
                      <c:pt idx="701">
                        <c:v>-8.1194050163626099E-4</c:v>
                      </c:pt>
                      <c:pt idx="702">
                        <c:v>-8.1043003479523397E-4</c:v>
                      </c:pt>
                      <c:pt idx="703">
                        <c:v>-8.0892721766591597E-4</c:v>
                      </c:pt>
                      <c:pt idx="704">
                        <c:v>-8.0266160191883203E-4</c:v>
                      </c:pt>
                      <c:pt idx="705">
                        <c:v>-7.9911003737087702E-4</c:v>
                      </c:pt>
                      <c:pt idx="706">
                        <c:v>-7.9960803425576103E-4</c:v>
                      </c:pt>
                      <c:pt idx="707">
                        <c:v>-8.0010603114064396E-4</c:v>
                      </c:pt>
                      <c:pt idx="708">
                        <c:v>-8.01158400649964E-4</c:v>
                      </c:pt>
                      <c:pt idx="709">
                        <c:v>-8.0065170101981098E-4</c:v>
                      </c:pt>
                      <c:pt idx="710">
                        <c:v>-7.9863364617944804E-4</c:v>
                      </c:pt>
                      <c:pt idx="711">
                        <c:v>-7.9135629008159102E-4</c:v>
                      </c:pt>
                      <c:pt idx="712">
                        <c:v>-7.8316980025044199E-4</c:v>
                      </c:pt>
                      <c:pt idx="713">
                        <c:v>-7.8011723863243498E-4</c:v>
                      </c:pt>
                      <c:pt idx="714">
                        <c:v>-7.7890251684756804E-4</c:v>
                      </c:pt>
                      <c:pt idx="715">
                        <c:v>-7.7568233840296904E-4</c:v>
                      </c:pt>
                      <c:pt idx="716">
                        <c:v>-7.7317029033849099E-4</c:v>
                      </c:pt>
                      <c:pt idx="717">
                        <c:v>-7.7188045519492902E-4</c:v>
                      </c:pt>
                      <c:pt idx="718">
                        <c:v>-7.6656968076971299E-4</c:v>
                      </c:pt>
                      <c:pt idx="719">
                        <c:v>-7.6106813358212903E-4</c:v>
                      </c:pt>
                      <c:pt idx="720">
                        <c:v>-7.55811720971534E-4</c:v>
                      </c:pt>
                      <c:pt idx="721">
                        <c:v>-7.5061626270275805E-4</c:v>
                      </c:pt>
                      <c:pt idx="722">
                        <c:v>-7.4702081512733698E-4</c:v>
                      </c:pt>
                      <c:pt idx="723">
                        <c:v>-7.4456288072073705E-4</c:v>
                      </c:pt>
                      <c:pt idx="724">
                        <c:v>-7.4248733970146196E-4</c:v>
                      </c:pt>
                      <c:pt idx="725">
                        <c:v>-7.3940967203893699E-4</c:v>
                      </c:pt>
                      <c:pt idx="726">
                        <c:v>-7.3090970441673595E-4</c:v>
                      </c:pt>
                      <c:pt idx="727">
                        <c:v>-7.2088689610765695E-4</c:v>
                      </c:pt>
                      <c:pt idx="728">
                        <c:v>-7.1939498348038799E-4</c:v>
                      </c:pt>
                      <c:pt idx="729">
                        <c:v>-7.1915425903383904E-4</c:v>
                      </c:pt>
                      <c:pt idx="730">
                        <c:v>-7.1891353458728997E-4</c:v>
                      </c:pt>
                      <c:pt idx="731">
                        <c:v>-7.18124541745935E-4</c:v>
                      </c:pt>
                      <c:pt idx="732">
                        <c:v>-7.1682346095434501E-4</c:v>
                      </c:pt>
                      <c:pt idx="733">
                        <c:v>-7.1105022209368596E-4</c:v>
                      </c:pt>
                      <c:pt idx="734">
                        <c:v>-7.1149283327848602E-4</c:v>
                      </c:pt>
                      <c:pt idx="735">
                        <c:v>-7.1193544446328499E-4</c:v>
                      </c:pt>
                      <c:pt idx="736">
                        <c:v>-7.1302511383514698E-4</c:v>
                      </c:pt>
                      <c:pt idx="737">
                        <c:v>-7.0879322827333295E-4</c:v>
                      </c:pt>
                      <c:pt idx="738">
                        <c:v>-7.0513431243029903E-4</c:v>
                      </c:pt>
                      <c:pt idx="739">
                        <c:v>-7.0364296517273501E-4</c:v>
                      </c:pt>
                      <c:pt idx="740">
                        <c:v>-7.02151617915171E-4</c:v>
                      </c:pt>
                      <c:pt idx="741">
                        <c:v>-6.9688876023159903E-4</c:v>
                      </c:pt>
                      <c:pt idx="742">
                        <c:v>-6.8774258192912596E-4</c:v>
                      </c:pt>
                      <c:pt idx="743">
                        <c:v>-6.8091820236691899E-4</c:v>
                      </c:pt>
                      <c:pt idx="744">
                        <c:v>-6.8038791421437702E-4</c:v>
                      </c:pt>
                      <c:pt idx="745">
                        <c:v>-6.8028734647968599E-4</c:v>
                      </c:pt>
                      <c:pt idx="746">
                        <c:v>-6.8073486903650205E-4</c:v>
                      </c:pt>
                      <c:pt idx="747">
                        <c:v>-6.81182391593318E-4</c:v>
                      </c:pt>
                      <c:pt idx="748">
                        <c:v>-6.7531155925425104E-4</c:v>
                      </c:pt>
                      <c:pt idx="749">
                        <c:v>-6.7131310108850799E-4</c:v>
                      </c:pt>
                      <c:pt idx="750">
                        <c:v>-6.6936507925287401E-4</c:v>
                      </c:pt>
                      <c:pt idx="751">
                        <c:v>-6.7008624137995299E-4</c:v>
                      </c:pt>
                      <c:pt idx="752">
                        <c:v>-6.7080740350703198E-4</c:v>
                      </c:pt>
                      <c:pt idx="753">
                        <c:v>-6.7244462831531797E-4</c:v>
                      </c:pt>
                      <c:pt idx="754">
                        <c:v>-6.7018545854941904E-4</c:v>
                      </c:pt>
                      <c:pt idx="755">
                        <c:v>-6.6612809789058701E-4</c:v>
                      </c:pt>
                      <c:pt idx="756">
                        <c:v>-6.6365713090510002E-4</c:v>
                      </c:pt>
                      <c:pt idx="757">
                        <c:v>-6.6101082724704296E-4</c:v>
                      </c:pt>
                      <c:pt idx="758">
                        <c:v>-6.5469425950256705E-4</c:v>
                      </c:pt>
                      <c:pt idx="759">
                        <c:v>-6.5221619051740595E-4</c:v>
                      </c:pt>
                      <c:pt idx="760">
                        <c:v>-6.5123607996645395E-4</c:v>
                      </c:pt>
                      <c:pt idx="761">
                        <c:v>-6.5264046713288696E-4</c:v>
                      </c:pt>
                      <c:pt idx="762">
                        <c:v>-6.5404485429932096E-4</c:v>
                      </c:pt>
                      <c:pt idx="763">
                        <c:v>-6.4779140817648501E-4</c:v>
                      </c:pt>
                      <c:pt idx="764">
                        <c:v>-6.3706199173812496E-4</c:v>
                      </c:pt>
                      <c:pt idx="765">
                        <c:v>-6.3577550689041602E-4</c:v>
                      </c:pt>
                      <c:pt idx="766">
                        <c:v>-6.3448902204270698E-4</c:v>
                      </c:pt>
                      <c:pt idx="767">
                        <c:v>-6.3129964780698697E-4</c:v>
                      </c:pt>
                      <c:pt idx="768">
                        <c:v>-6.3003651695300899E-4</c:v>
                      </c:pt>
                      <c:pt idx="769">
                        <c:v>-6.2904315384260904E-4</c:v>
                      </c:pt>
                      <c:pt idx="770">
                        <c:v>-6.2910459835448403E-4</c:v>
                      </c:pt>
                      <c:pt idx="771">
                        <c:v>-6.2916604286636E-4</c:v>
                      </c:pt>
                      <c:pt idx="772">
                        <c:v>-6.2463684534192995E-4</c:v>
                      </c:pt>
                      <c:pt idx="773">
                        <c:v>-6.2058336920055703E-4</c:v>
                      </c:pt>
                      <c:pt idx="774">
                        <c:v>-6.15654707035057E-4</c:v>
                      </c:pt>
                      <c:pt idx="775">
                        <c:v>-6.1633824116556703E-4</c:v>
                      </c:pt>
                      <c:pt idx="776">
                        <c:v>-6.1702177529607803E-4</c:v>
                      </c:pt>
                      <c:pt idx="777">
                        <c:v>-6.1914738910317905E-4</c:v>
                      </c:pt>
                      <c:pt idx="778">
                        <c:v>-6.1918262889066797E-4</c:v>
                      </c:pt>
                      <c:pt idx="779">
                        <c:v>-6.1105050196134101E-4</c:v>
                      </c:pt>
                      <c:pt idx="780">
                        <c:v>-6.0246651594339897E-4</c:v>
                      </c:pt>
                      <c:pt idx="781">
                        <c:v>-5.982107753781E-4</c:v>
                      </c:pt>
                      <c:pt idx="782">
                        <c:v>-5.9762142388781504E-4</c:v>
                      </c:pt>
                      <c:pt idx="783">
                        <c:v>-5.9417261465160404E-4</c:v>
                      </c:pt>
                      <c:pt idx="784">
                        <c:v>-5.8827486304569899E-4</c:v>
                      </c:pt>
                      <c:pt idx="785">
                        <c:v>-5.8488550774422096E-4</c:v>
                      </c:pt>
                      <c:pt idx="786">
                        <c:v>-5.8236184164698604E-4</c:v>
                      </c:pt>
                      <c:pt idx="787">
                        <c:v>-5.7614229067675E-4</c:v>
                      </c:pt>
                      <c:pt idx="788">
                        <c:v>-5.7284856429906E-4</c:v>
                      </c:pt>
                      <c:pt idx="789">
                        <c:v>-5.7101600032463098E-4</c:v>
                      </c:pt>
                      <c:pt idx="790">
                        <c:v>-5.7173509323991901E-4</c:v>
                      </c:pt>
                      <c:pt idx="791">
                        <c:v>-5.7245418615520704E-4</c:v>
                      </c:pt>
                      <c:pt idx="792">
                        <c:v>-5.74290498119332E-4</c:v>
                      </c:pt>
                      <c:pt idx="793">
                        <c:v>-5.71523837839716E-4</c:v>
                      </c:pt>
                      <c:pt idx="794">
                        <c:v>-5.6554022721747E-4</c:v>
                      </c:pt>
                      <c:pt idx="795">
                        <c:v>-5.5932248368135398E-4</c:v>
                      </c:pt>
                      <c:pt idx="796">
                        <c:v>-5.5648275340117702E-4</c:v>
                      </c:pt>
                      <c:pt idx="797">
                        <c:v>-5.5439154300633998E-4</c:v>
                      </c:pt>
                      <c:pt idx="798">
                        <c:v>-5.5320284495163495E-4</c:v>
                      </c:pt>
                      <c:pt idx="799">
                        <c:v>-5.5176908812229995E-4</c:v>
                      </c:pt>
                      <c:pt idx="800">
                        <c:v>-5.49443977196387E-4</c:v>
                      </c:pt>
                      <c:pt idx="801">
                        <c:v>-5.4293817750957895E-4</c:v>
                      </c:pt>
                      <c:pt idx="802">
                        <c:v>-5.3755502808394804E-4</c:v>
                      </c:pt>
                      <c:pt idx="803">
                        <c:v>-5.3430973955160502E-4</c:v>
                      </c:pt>
                      <c:pt idx="804">
                        <c:v>-5.2426250900106596E-4</c:v>
                      </c:pt>
                      <c:pt idx="805">
                        <c:v>-5.2266909616013402E-4</c:v>
                      </c:pt>
                      <c:pt idx="806">
                        <c:v>-5.2291929032972895E-4</c:v>
                      </c:pt>
                      <c:pt idx="807">
                        <c:v>-5.2316948449932302E-4</c:v>
                      </c:pt>
                      <c:pt idx="808">
                        <c:v>-5.19586570026469E-4</c:v>
                      </c:pt>
                      <c:pt idx="809">
                        <c:v>-5.1016293521701503E-4</c:v>
                      </c:pt>
                      <c:pt idx="810">
                        <c:v>-5.0647549312316496E-4</c:v>
                      </c:pt>
                      <c:pt idx="811">
                        <c:v>-5.03987237690446E-4</c:v>
                      </c:pt>
                      <c:pt idx="812">
                        <c:v>-5.0294495275045802E-4</c:v>
                      </c:pt>
                      <c:pt idx="813">
                        <c:v>-4.9958968459970997E-4</c:v>
                      </c:pt>
                      <c:pt idx="814">
                        <c:v>-4.93832319320768E-4</c:v>
                      </c:pt>
                      <c:pt idx="815">
                        <c:v>-4.9369680462010097E-4</c:v>
                      </c:pt>
                      <c:pt idx="816">
                        <c:v>-4.9356128991943503E-4</c:v>
                      </c:pt>
                      <c:pt idx="817">
                        <c:v>-4.8974739607043102E-4</c:v>
                      </c:pt>
                      <c:pt idx="818">
                        <c:v>-4.8012995852002701E-4</c:v>
                      </c:pt>
                      <c:pt idx="819">
                        <c:v>-4.6970626723982599E-4</c:v>
                      </c:pt>
                      <c:pt idx="820">
                        <c:v>-4.6375186463213801E-4</c:v>
                      </c:pt>
                      <c:pt idx="821">
                        <c:v>-4.59799332999468E-4</c:v>
                      </c:pt>
                      <c:pt idx="822">
                        <c:v>-4.5498025366904401E-4</c:v>
                      </c:pt>
                      <c:pt idx="823">
                        <c:v>-4.4714563780840698E-4</c:v>
                      </c:pt>
                      <c:pt idx="824">
                        <c:v>-4.3919232492182602E-4</c:v>
                      </c:pt>
                      <c:pt idx="825">
                        <c:v>-4.2957194546622702E-4</c:v>
                      </c:pt>
                      <c:pt idx="826">
                        <c:v>-4.2481333538438201E-4</c:v>
                      </c:pt>
                      <c:pt idx="827">
                        <c:v>-4.2408727657683697E-4</c:v>
                      </c:pt>
                      <c:pt idx="828">
                        <c:v>-4.1861935805965702E-4</c:v>
                      </c:pt>
                      <c:pt idx="829">
                        <c:v>-4.1820103058566198E-4</c:v>
                      </c:pt>
                      <c:pt idx="830">
                        <c:v>-4.1800275031229998E-4</c:v>
                      </c:pt>
                      <c:pt idx="831">
                        <c:v>-4.1780447003893797E-4</c:v>
                      </c:pt>
                      <c:pt idx="832">
                        <c:v>-4.1397383488592698E-4</c:v>
                      </c:pt>
                      <c:pt idx="833">
                        <c:v>-4.1033112662095298E-4</c:v>
                      </c:pt>
                      <c:pt idx="834">
                        <c:v>-4.0928066884589499E-4</c:v>
                      </c:pt>
                      <c:pt idx="835">
                        <c:v>-3.95756476212508E-4</c:v>
                      </c:pt>
                      <c:pt idx="836">
                        <c:v>-3.9357640122728602E-4</c:v>
                      </c:pt>
                      <c:pt idx="837">
                        <c:v>-3.9297238739372198E-4</c:v>
                      </c:pt>
                      <c:pt idx="838">
                        <c:v>-3.9236837356015799E-4</c:v>
                      </c:pt>
                      <c:pt idx="839">
                        <c:v>-3.8736165800472901E-4</c:v>
                      </c:pt>
                      <c:pt idx="840">
                        <c:v>-3.80831573211008E-4</c:v>
                      </c:pt>
                      <c:pt idx="841">
                        <c:v>-3.7539084447153699E-4</c:v>
                      </c:pt>
                      <c:pt idx="842">
                        <c:v>-3.6716928890359103E-4</c:v>
                      </c:pt>
                      <c:pt idx="843">
                        <c:v>-3.6455034735149099E-4</c:v>
                      </c:pt>
                      <c:pt idx="844">
                        <c:v>-3.6392634823607299E-4</c:v>
                      </c:pt>
                      <c:pt idx="845">
                        <c:v>-3.6330234912065499E-4</c:v>
                      </c:pt>
                      <c:pt idx="846">
                        <c:v>-3.6003818113760602E-4</c:v>
                      </c:pt>
                      <c:pt idx="847">
                        <c:v>-3.4941402381894398E-4</c:v>
                      </c:pt>
                      <c:pt idx="848">
                        <c:v>-3.39280229556579E-4</c:v>
                      </c:pt>
                      <c:pt idx="849">
                        <c:v>-3.3750035639863003E-4</c:v>
                      </c:pt>
                      <c:pt idx="850">
                        <c:v>-3.3572048324068203E-4</c:v>
                      </c:pt>
                      <c:pt idx="851">
                        <c:v>-3.3347340708599798E-4</c:v>
                      </c:pt>
                      <c:pt idx="852">
                        <c:v>-3.3181390459850599E-4</c:v>
                      </c:pt>
                      <c:pt idx="853">
                        <c:v>-3.3015440211101401E-4</c:v>
                      </c:pt>
                      <c:pt idx="854">
                        <c:v>-3.27788638492621E-4</c:v>
                      </c:pt>
                      <c:pt idx="855">
                        <c:v>-3.2394895146866699E-4</c:v>
                      </c:pt>
                      <c:pt idx="856">
                        <c:v>-3.2021852424250102E-4</c:v>
                      </c:pt>
                      <c:pt idx="857">
                        <c:v>-3.1318808687890402E-4</c:v>
                      </c:pt>
                      <c:pt idx="858">
                        <c:v>-3.10557989797445E-4</c:v>
                      </c:pt>
                      <c:pt idx="859">
                        <c:v>-3.0932784470726998E-4</c:v>
                      </c:pt>
                      <c:pt idx="860">
                        <c:v>-3.01597030276991E-4</c:v>
                      </c:pt>
                      <c:pt idx="861">
                        <c:v>-2.94821277032056E-4</c:v>
                      </c:pt>
                      <c:pt idx="862">
                        <c:v>-2.9087873537588898E-4</c:v>
                      </c:pt>
                      <c:pt idx="863">
                        <c:v>-2.8379933680423202E-4</c:v>
                      </c:pt>
                      <c:pt idx="864">
                        <c:v>-2.7602335972220002E-4</c:v>
                      </c:pt>
                      <c:pt idx="865">
                        <c:v>-2.7218907343295399E-4</c:v>
                      </c:pt>
                      <c:pt idx="866">
                        <c:v>-2.7061206774884602E-4</c:v>
                      </c:pt>
                      <c:pt idx="867">
                        <c:v>-2.7076260571369802E-4</c:v>
                      </c:pt>
                      <c:pt idx="868">
                        <c:v>-2.70913143678549E-4</c:v>
                      </c:pt>
                      <c:pt idx="869">
                        <c:v>-2.7274213200222298E-4</c:v>
                      </c:pt>
                      <c:pt idx="870">
                        <c:v>-2.7085460063404598E-4</c:v>
                      </c:pt>
                      <c:pt idx="871">
                        <c:v>-2.63190125360674E-4</c:v>
                      </c:pt>
                      <c:pt idx="872">
                        <c:v>-2.5882365242957601E-4</c:v>
                      </c:pt>
                      <c:pt idx="873">
                        <c:v>-2.5592530180768101E-4</c:v>
                      </c:pt>
                      <c:pt idx="874">
                        <c:v>-2.5195086342154501E-4</c:v>
                      </c:pt>
                      <c:pt idx="875">
                        <c:v>-2.4350201609393601E-4</c:v>
                      </c:pt>
                      <c:pt idx="876">
                        <c:v>-2.4349831879324401E-4</c:v>
                      </c:pt>
                      <c:pt idx="877">
                        <c:v>-2.43494621492552E-4</c:v>
                      </c:pt>
                      <c:pt idx="878">
                        <c:v>-2.350262739391E-4</c:v>
                      </c:pt>
                      <c:pt idx="879">
                        <c:v>-2.2667974579662899E-4</c:v>
                      </c:pt>
                      <c:pt idx="880">
                        <c:v>-2.2202491086461399E-4</c:v>
                      </c:pt>
                      <c:pt idx="881">
                        <c:v>-2.2002474567283899E-4</c:v>
                      </c:pt>
                      <c:pt idx="882">
                        <c:v>-2.1916153693742499E-4</c:v>
                      </c:pt>
                      <c:pt idx="883">
                        <c:v>-2.1768154936362599E-4</c:v>
                      </c:pt>
                      <c:pt idx="884">
                        <c:v>-2.1402018811743801E-4</c:v>
                      </c:pt>
                      <c:pt idx="885">
                        <c:v>-2.0922676091194301E-4</c:v>
                      </c:pt>
                      <c:pt idx="886">
                        <c:v>-2.0857697559659001E-4</c:v>
                      </c:pt>
                      <c:pt idx="887">
                        <c:v>-2.0792719028123701E-4</c:v>
                      </c:pt>
                      <c:pt idx="888">
                        <c:v>-2.0592293453489799E-4</c:v>
                      </c:pt>
                      <c:pt idx="889">
                        <c:v>-2.04047185494911E-4</c:v>
                      </c:pt>
                      <c:pt idx="890">
                        <c:v>-2.0421163873383699E-4</c:v>
                      </c:pt>
                      <c:pt idx="891">
                        <c:v>-2.0437609197276299E-4</c:v>
                      </c:pt>
                      <c:pt idx="892">
                        <c:v>-2.0357697012428501E-4</c:v>
                      </c:pt>
                      <c:pt idx="893">
                        <c:v>-1.95417512669461E-4</c:v>
                      </c:pt>
                      <c:pt idx="894">
                        <c:v>-1.8669479547103401E-4</c:v>
                      </c:pt>
                      <c:pt idx="895">
                        <c:v>-1.8216437460824499E-4</c:v>
                      </c:pt>
                      <c:pt idx="896">
                        <c:v>-1.78300335363786E-4</c:v>
                      </c:pt>
                      <c:pt idx="897">
                        <c:v>-1.7290220234777201E-4</c:v>
                      </c:pt>
                      <c:pt idx="898">
                        <c:v>-1.6755858025491299E-4</c:v>
                      </c:pt>
                      <c:pt idx="899">
                        <c:v>-1.6502171413474299E-4</c:v>
                      </c:pt>
                      <c:pt idx="900">
                        <c:v>-1.64161208626429E-4</c:v>
                      </c:pt>
                      <c:pt idx="901">
                        <c:v>-1.6175186261154E-4</c:v>
                      </c:pt>
                      <c:pt idx="902">
                        <c:v>-1.5715904435233401E-4</c:v>
                      </c:pt>
                      <c:pt idx="903">
                        <c:v>-1.57493139209247E-4</c:v>
                      </c:pt>
                      <c:pt idx="904">
                        <c:v>-1.5782723406616099E-4</c:v>
                      </c:pt>
                      <c:pt idx="905">
                        <c:v>-1.5922580659141601E-4</c:v>
                      </c:pt>
                      <c:pt idx="906">
                        <c:v>-1.59757829666638E-4</c:v>
                      </c:pt>
                      <c:pt idx="907">
                        <c:v>-1.5748559732903301E-4</c:v>
                      </c:pt>
                      <c:pt idx="908">
                        <c:v>-1.5053223328714401E-4</c:v>
                      </c:pt>
                      <c:pt idx="909">
                        <c:v>-1.4502878908736799E-4</c:v>
                      </c:pt>
                      <c:pt idx="910">
                        <c:v>-1.4155200808270801E-4</c:v>
                      </c:pt>
                      <c:pt idx="911">
                        <c:v>-1.34242546640489E-4</c:v>
                      </c:pt>
                      <c:pt idx="912">
                        <c:v>-1.32191479540365E-4</c:v>
                      </c:pt>
                      <c:pt idx="913">
                        <c:v>-1.3184333438910501E-4</c:v>
                      </c:pt>
                      <c:pt idx="914">
                        <c:v>-1.3149518923784401E-4</c:v>
                      </c:pt>
                      <c:pt idx="915">
                        <c:v>-1.2810434385171501E-4</c:v>
                      </c:pt>
                      <c:pt idx="916">
                        <c:v>-1.19369218378692E-4</c:v>
                      </c:pt>
                      <c:pt idx="917">
                        <c:v>-1.1402839415754401E-4</c:v>
                      </c:pt>
                      <c:pt idx="918">
                        <c:v>-1.12675983679364E-4</c:v>
                      </c:pt>
                      <c:pt idx="919">
                        <c:v>-1.11580190127878E-4</c:v>
                      </c:pt>
                      <c:pt idx="920">
                        <c:v>-1.05255416148915E-4</c:v>
                      </c:pt>
                      <c:pt idx="921">
                        <c:v>-1.05060751600184E-4</c:v>
                      </c:pt>
                      <c:pt idx="922">
                        <c:v>-1.05034777151407E-4</c:v>
                      </c:pt>
                      <c:pt idx="923">
                        <c:v>-1.0500880270263E-4</c:v>
                      </c:pt>
                      <c:pt idx="924">
                        <c:v>-1.0084305349094299E-4</c:v>
                      </c:pt>
                      <c:pt idx="925">
                        <c:v>-1.00117410995216E-4</c:v>
                      </c:pt>
                      <c:pt idx="926">
                        <c:v>-1.00547427934976E-4</c:v>
                      </c:pt>
                      <c:pt idx="927">
                        <c:v>-1.00977444874736E-4</c:v>
                      </c:pt>
                      <c:pt idx="928">
                        <c:v>-1.02876415759801E-4</c:v>
                      </c:pt>
                      <c:pt idx="929">
                        <c:v>-1.0100735055716099E-4</c:v>
                      </c:pt>
                      <c:pt idx="930" formatCode="0.00E+00">
                        <c:v>-9.7481932692448201E-5</c:v>
                      </c:pt>
                      <c:pt idx="931" formatCode="0.00E+00">
                        <c:v>-9.2949017973936596E-5</c:v>
                      </c:pt>
                      <c:pt idx="932" formatCode="0.00E+00">
                        <c:v>-8.7376573820232295E-5</c:v>
                      </c:pt>
                      <c:pt idx="933" formatCode="0.00E+00">
                        <c:v>-8.0405149236544495E-5</c:v>
                      </c:pt>
                      <c:pt idx="934" formatCode="0.00E+00">
                        <c:v>-7.3150204688146196E-5</c:v>
                      </c:pt>
                      <c:pt idx="935" formatCode="0.00E+00">
                        <c:v>-7.2837211279337701E-5</c:v>
                      </c:pt>
                      <c:pt idx="936" formatCode="0.00E+00">
                        <c:v>-7.2375166028504798E-5</c:v>
                      </c:pt>
                      <c:pt idx="937" formatCode="0.00E+00">
                        <c:v>-7.2221907734863105E-5</c:v>
                      </c:pt>
                      <c:pt idx="938" formatCode="0.00E+00">
                        <c:v>-7.2616048570771195E-5</c:v>
                      </c:pt>
                      <c:pt idx="939" formatCode="0.00E+00">
                        <c:v>-7.3010189406679394E-5</c:v>
                      </c:pt>
                      <c:pt idx="940" formatCode="0.00E+00">
                        <c:v>-7.46111654429399E-5</c:v>
                      </c:pt>
                      <c:pt idx="941" formatCode="0.00E+00">
                        <c:v>-7.4964526185895998E-5</c:v>
                      </c:pt>
                      <c:pt idx="942" formatCode="0.00E+00">
                        <c:v>-7.1587676721114994E-5</c:v>
                      </c:pt>
                      <c:pt idx="943" formatCode="0.00E+00">
                        <c:v>-7.1253804010958495E-5</c:v>
                      </c:pt>
                      <c:pt idx="944" formatCode="0.00E+00">
                        <c:v>-7.0919931300801603E-5</c:v>
                      </c:pt>
                      <c:pt idx="945" formatCode="0.00E+00">
                        <c:v>-6.84445127922658E-5</c:v>
                      </c:pt>
                      <c:pt idx="946" formatCode="0.00E+00">
                        <c:v>-6.4899876808509997E-5</c:v>
                      </c:pt>
                      <c:pt idx="947" formatCode="0.00E+00">
                        <c:v>-6.32047114249069E-5</c:v>
                      </c:pt>
                      <c:pt idx="948" formatCode="0.00E+00">
                        <c:v>-6.1509546041303505E-5</c:v>
                      </c:pt>
                      <c:pt idx="949" formatCode="0.00E+00">
                        <c:v>-5.8057778386496497E-5</c:v>
                      </c:pt>
                      <c:pt idx="950" formatCode="0.00E+00">
                        <c:v>-5.5096485283882397E-5</c:v>
                      </c:pt>
                      <c:pt idx="951" formatCode="0.00E+00">
                        <c:v>-5.4172530071615103E-5</c:v>
                      </c:pt>
                      <c:pt idx="952" formatCode="0.00E+00">
                        <c:v>-5.3902946409371899E-5</c:v>
                      </c:pt>
                      <c:pt idx="953" formatCode="0.00E+00">
                        <c:v>-5.3633362747128803E-5</c:v>
                      </c:pt>
                      <c:pt idx="954" formatCode="0.00E+00">
                        <c:v>-4.7272108397060903E-5</c:v>
                      </c:pt>
                      <c:pt idx="955" formatCode="0.00E+00">
                        <c:v>-4.4296017135823397E-5</c:v>
                      </c:pt>
                      <c:pt idx="956" formatCode="0.00E+00">
                        <c:v>-4.3023280865512703E-5</c:v>
                      </c:pt>
                      <c:pt idx="957" formatCode="0.00E+00">
                        <c:v>-4.2619075007369402E-5</c:v>
                      </c:pt>
                      <c:pt idx="958" formatCode="0.00E+00">
                        <c:v>-4.5515831627326899E-5</c:v>
                      </c:pt>
                      <c:pt idx="959" formatCode="0.00E+00">
                        <c:v>-4.84125882472846E-5</c:v>
                      </c:pt>
                      <c:pt idx="960" formatCode="0.00E+00">
                        <c:v>-5.0949099071897898E-5</c:v>
                      </c:pt>
                      <c:pt idx="961" formatCode="0.00E+00">
                        <c:v>-4.9226078853797399E-5</c:v>
                      </c:pt>
                      <c:pt idx="962" formatCode="0.00E+00">
                        <c:v>-4.7503058635696703E-5</c:v>
                      </c:pt>
                      <c:pt idx="963" formatCode="0.00E+00">
                        <c:v>-4.6734753024647598E-5</c:v>
                      </c:pt>
                      <c:pt idx="964" formatCode="0.00E+00">
                        <c:v>-4.1266393163704597E-5</c:v>
                      </c:pt>
                      <c:pt idx="965" formatCode="0.00E+00">
                        <c:v>-4.0847741250812301E-5</c:v>
                      </c:pt>
                      <c:pt idx="966" formatCode="0.00E+00">
                        <c:v>-4.0993082740345498E-5</c:v>
                      </c:pt>
                      <c:pt idx="967" formatCode="0.00E+00">
                        <c:v>-4.1138424229878397E-5</c:v>
                      </c:pt>
                      <c:pt idx="968" formatCode="0.00E+00">
                        <c:v>-3.7531012112235203E-5</c:v>
                      </c:pt>
                      <c:pt idx="969" formatCode="0.00E+00">
                        <c:v>-2.8997826007829E-5</c:v>
                      </c:pt>
                      <c:pt idx="970" formatCode="0.00E+00">
                        <c:v>-2.7326260186619E-5</c:v>
                      </c:pt>
                      <c:pt idx="971" formatCode="0.00E+00">
                        <c:v>-2.6514138451817299E-5</c:v>
                      </c:pt>
                      <c:pt idx="972" formatCode="0.00E+00">
                        <c:v>-2.6287164029378199E-5</c:v>
                      </c:pt>
                      <c:pt idx="973" formatCode="0.00E+00">
                        <c:v>-2.6352763263120399E-5</c:v>
                      </c:pt>
                      <c:pt idx="974" formatCode="0.00E+00">
                        <c:v>-2.6418362496862798E-5</c:v>
                      </c:pt>
                      <c:pt idx="975" formatCode="0.00E+00">
                        <c:v>-3.1933750334094798E-5</c:v>
                      </c:pt>
                      <c:pt idx="976" formatCode="0.00E+00">
                        <c:v>-3.6358008329059603E-5</c:v>
                      </c:pt>
                      <c:pt idx="977" formatCode="0.00E+00">
                        <c:v>-3.3378331015657001E-5</c:v>
                      </c:pt>
                      <c:pt idx="978" formatCode="0.00E+00">
                        <c:v>-3.2219105174284901E-5</c:v>
                      </c:pt>
                      <c:pt idx="979" formatCode="0.00E+00">
                        <c:v>-3.1059879332912998E-5</c:v>
                      </c:pt>
                      <c:pt idx="980" formatCode="0.00E+00">
                        <c:v>-3.0987919660348797E-5</c:v>
                      </c:pt>
                      <c:pt idx="981" formatCode="0.00E+00">
                        <c:v>-3.1282106839555598E-5</c:v>
                      </c:pt>
                      <c:pt idx="982" formatCode="0.00E+00">
                        <c:v>-3.1576294018762601E-5</c:v>
                      </c:pt>
                      <c:pt idx="983" formatCode="0.00E+00">
                        <c:v>-3.2288433669027697E-5</c:v>
                      </c:pt>
                      <c:pt idx="984" formatCode="0.00E+00">
                        <c:v>-2.5865423381755999E-5</c:v>
                      </c:pt>
                      <c:pt idx="985" formatCode="0.00E+00">
                        <c:v>-1.87293157815112E-5</c:v>
                      </c:pt>
                      <c:pt idx="986" formatCode="0.00E+00">
                        <c:v>-1.9145722623702799E-5</c:v>
                      </c:pt>
                      <c:pt idx="987" formatCode="0.00E+00">
                        <c:v>-1.9562129465894501E-5</c:v>
                      </c:pt>
                      <c:pt idx="988" formatCode="0.00E+00">
                        <c:v>-2.1248707472614201E-5</c:v>
                      </c:pt>
                      <c:pt idx="989" formatCode="0.00E+00">
                        <c:v>-2.3547150295887399E-5</c:v>
                      </c:pt>
                      <c:pt idx="990" formatCode="0.00E+00">
                        <c:v>-2.31291459199776E-5</c:v>
                      </c:pt>
                      <c:pt idx="991" formatCode="0.00E+00">
                        <c:v>-2.3094793316561398E-5</c:v>
                      </c:pt>
                      <c:pt idx="992" formatCode="0.00E+00">
                        <c:v>-2.3060440713145298E-5</c:v>
                      </c:pt>
                      <c:pt idx="993" formatCode="0.00E+00">
                        <c:v>-2.29926300013817E-5</c:v>
                      </c:pt>
                      <c:pt idx="994" formatCode="0.00E+00">
                        <c:v>-2.2414633988143301E-5</c:v>
                      </c:pt>
                      <c:pt idx="995" formatCode="0.00E+00">
                        <c:v>-2.2396990156815901E-5</c:v>
                      </c:pt>
                      <c:pt idx="996" formatCode="0.00E+00">
                        <c:v>-2.3682550830772299E-5</c:v>
                      </c:pt>
                      <c:pt idx="997" formatCode="0.00E+00">
                        <c:v>-2.4968111504728901E-5</c:v>
                      </c:pt>
                      <c:pt idx="998" formatCode="0.00E+00">
                        <c:v>-2.6560771943176502E-5</c:v>
                      </c:pt>
                      <c:pt idx="999" formatCode="0.00E+00">
                        <c:v>-2.0854986927074299E-5</c:v>
                      </c:pt>
                      <c:pt idx="1000" formatCode="0.00E+00">
                        <c:v>-1.41613478136628E-5</c:v>
                      </c:pt>
                      <c:pt idx="1001" formatCode="0.00E+00">
                        <c:v>-1.15706022526313E-5</c:v>
                      </c:pt>
                      <c:pt idx="1002" formatCode="0.00E+00">
                        <c:v>-5.9304539317068203E-6</c:v>
                      </c:pt>
                      <c:pt idx="1003" formatCode="0.00E+00">
                        <c:v>-4.4339857624621497E-6</c:v>
                      </c:pt>
                      <c:pt idx="1004" formatCode="0.00E+00">
                        <c:v>-4.3516811722674897E-6</c:v>
                      </c:pt>
                      <c:pt idx="1005" formatCode="0.00E+00">
                        <c:v>-4.2693765820726501E-6</c:v>
                      </c:pt>
                      <c:pt idx="1006" formatCode="0.00E+00">
                        <c:v>-2.7174232735337998E-6</c:v>
                      </c:pt>
                      <c:pt idx="1007" formatCode="0.00E+00">
                        <c:v>-2.8439684014930399E-6</c:v>
                      </c:pt>
                      <c:pt idx="1008" formatCode="0.00E+00">
                        <c:v>-2.9705135294526599E-6</c:v>
                      </c:pt>
                      <c:pt idx="1009" formatCode="0.00E+00">
                        <c:v>-6.2139098793722598E-6</c:v>
                      </c:pt>
                      <c:pt idx="1010" formatCode="0.00E+00">
                        <c:v>-1.05350440738157E-5</c:v>
                      </c:pt>
                      <c:pt idx="1011" formatCode="0.00E+00">
                        <c:v>-9.8132680332590406E-6</c:v>
                      </c:pt>
                      <c:pt idx="1012" formatCode="0.00E+00">
                        <c:v>-1.06091132186577E-5</c:v>
                      </c:pt>
                      <c:pt idx="1013" formatCode="0.00E+00">
                        <c:v>-1.14049584040566E-5</c:v>
                      </c:pt>
                      <c:pt idx="1014" formatCode="0.00E+00">
                        <c:v>-9.4289206657810494E-6</c:v>
                      </c:pt>
                      <c:pt idx="1015" formatCode="0.00E+00">
                        <c:v>-1.4099065467283099E-6</c:v>
                      </c:pt>
                      <c:pt idx="1016" formatCode="0.00E+00">
                        <c:v>2.6388153570085802E-6</c:v>
                      </c:pt>
                      <c:pt idx="1017" formatCode="0.00E+00">
                        <c:v>2.73599822445475E-6</c:v>
                      </c:pt>
                      <c:pt idx="1018" formatCode="0.00E+00">
                        <c:v>2.7411952409560099E-6</c:v>
                      </c:pt>
                      <c:pt idx="1019" formatCode="0.00E+00">
                        <c:v>2.7463922574574501E-6</c:v>
                      </c:pt>
                      <c:pt idx="1020" formatCode="0.00E+00">
                        <c:v>6.2757653975917896E-6</c:v>
                      </c:pt>
                      <c:pt idx="1021" formatCode="0.00E+00">
                        <c:v>7.1017260427082402E-6</c:v>
                      </c:pt>
                      <c:pt idx="1022" formatCode="0.00E+00">
                        <c:v>8.7217654034330304E-6</c:v>
                      </c:pt>
                      <c:pt idx="1023" formatCode="0.00E+00">
                        <c:v>1.44861627968234E-5</c:v>
                      </c:pt>
                      <c:pt idx="1024" formatCode="0.00E+00">
                        <c:v>1.59688494911545E-5</c:v>
                      </c:pt>
                      <c:pt idx="1025" formatCode="0.00E+00">
                        <c:v>1.6283884477527399E-5</c:v>
                      </c:pt>
                      <c:pt idx="1026" formatCode="0.00E+00">
                        <c:v>1.46048845951356E-5</c:v>
                      </c:pt>
                      <c:pt idx="1027" formatCode="0.00E+00">
                        <c:v>1.2925884712744001E-5</c:v>
                      </c:pt>
                      <c:pt idx="1028" formatCode="0.00E+00">
                        <c:v>1.1728161889140601E-5</c:v>
                      </c:pt>
                      <c:pt idx="1029" formatCode="0.00E+00">
                        <c:v>1.0530439065537001E-5</c:v>
                      </c:pt>
                      <c:pt idx="1030" formatCode="0.00E+00">
                        <c:v>7.28867712537416E-6</c:v>
                      </c:pt>
                      <c:pt idx="1031" formatCode="0.00E+00">
                        <c:v>1.1665275608222501E-5</c:v>
                      </c:pt>
                      <c:pt idx="1032" formatCode="0.00E+00">
                        <c:v>1.6196182583257001E-5</c:v>
                      </c:pt>
                      <c:pt idx="1033" formatCode="0.00E+00">
                        <c:v>1.78979995980532E-5</c:v>
                      </c:pt>
                      <c:pt idx="1034" formatCode="0.00E+00">
                        <c:v>1.80525229826922E-5</c:v>
                      </c:pt>
                      <c:pt idx="1035" formatCode="0.00E+00">
                        <c:v>1.8207046367331599E-5</c:v>
                      </c:pt>
                      <c:pt idx="1036" formatCode="0.00E+00">
                        <c:v>2.0870895651674E-5</c:v>
                      </c:pt>
                      <c:pt idx="1037" formatCode="0.00E+00">
                        <c:v>2.8461789002311E-5</c:v>
                      </c:pt>
                      <c:pt idx="1038" formatCode="0.00E+00">
                        <c:v>3.1387329782357302E-5</c:v>
                      </c:pt>
                      <c:pt idx="1039" formatCode="0.00E+00">
                        <c:v>3.3697208173291803E-5</c:v>
                      </c:pt>
                      <c:pt idx="1040" formatCode="0.00E+00">
                        <c:v>3.3438562514628099E-5</c:v>
                      </c:pt>
                      <c:pt idx="1041" formatCode="0.00E+00">
                        <c:v>3.3179916855964497E-5</c:v>
                      </c:pt>
                      <c:pt idx="1042" formatCode="0.00E+00">
                        <c:v>3.1793155649758902E-5</c:v>
                      </c:pt>
                      <c:pt idx="1043" formatCode="0.00E+00">
                        <c:v>2.7698633850765899E-5</c:v>
                      </c:pt>
                      <c:pt idx="1044" formatCode="0.00E+00">
                        <c:v>2.5911654042135199E-5</c:v>
                      </c:pt>
                      <c:pt idx="1045" formatCode="0.00E+00">
                        <c:v>3.2544233397052098E-5</c:v>
                      </c:pt>
                      <c:pt idx="1046" formatCode="0.00E+00">
                        <c:v>3.2420996408431497E-5</c:v>
                      </c:pt>
                      <c:pt idx="1047" formatCode="0.00E+00">
                        <c:v>3.2297759419811201E-5</c:v>
                      </c:pt>
                      <c:pt idx="1048" formatCode="0.00E+00">
                        <c:v>3.1737747808974999E-5</c:v>
                      </c:pt>
                      <c:pt idx="1049" formatCode="0.00E+00">
                        <c:v>3.2137106475786E-5</c:v>
                      </c:pt>
                      <c:pt idx="1050" formatCode="0.00E+00">
                        <c:v>3.4258061281362502E-5</c:v>
                      </c:pt>
                      <c:pt idx="1051" formatCode="0.00E+00">
                        <c:v>3.7193628082191197E-5</c:v>
                      </c:pt>
                      <c:pt idx="1052" formatCode="0.00E+00">
                        <c:v>4.0779801401995801E-5</c:v>
                      </c:pt>
                      <c:pt idx="1053" formatCode="0.00E+00">
                        <c:v>4.8484795778323302E-5</c:v>
                      </c:pt>
                      <c:pt idx="1054" formatCode="0.00E+00">
                        <c:v>4.8632032528761502E-5</c:v>
                      </c:pt>
                      <c:pt idx="1055" formatCode="0.00E+00">
                        <c:v>4.8779269279199899E-5</c:v>
                      </c:pt>
                      <c:pt idx="1056" formatCode="0.00E+00">
                        <c:v>4.9568680102314903E-5</c:v>
                      </c:pt>
                      <c:pt idx="1057" formatCode="0.00E+00">
                        <c:v>5.17222284179106E-5</c:v>
                      </c:pt>
                      <c:pt idx="1058" formatCode="0.00E+00">
                        <c:v>5.4255796033986301E-5</c:v>
                      </c:pt>
                      <c:pt idx="1059" formatCode="0.00E+00">
                        <c:v>5.4500117172183601E-5</c:v>
                      </c:pt>
                      <c:pt idx="1060" formatCode="0.00E+00">
                        <c:v>5.4895332682602199E-5</c:v>
                      </c:pt>
                      <c:pt idx="1061" formatCode="0.00E+00">
                        <c:v>5.5693724919081398E-5</c:v>
                      </c:pt>
                      <c:pt idx="1062" formatCode="0.00E+00">
                        <c:v>5.5688588780116702E-5</c:v>
                      </c:pt>
                      <c:pt idx="1063" formatCode="0.00E+00">
                        <c:v>5.4760265921810502E-5</c:v>
                      </c:pt>
                      <c:pt idx="1064" formatCode="0.00E+00">
                        <c:v>5.3831943063504099E-5</c:v>
                      </c:pt>
                      <c:pt idx="1065" formatCode="0.00E+00">
                        <c:v>5.3407972809299701E-5</c:v>
                      </c:pt>
                      <c:pt idx="1066" formatCode="0.00E+00">
                        <c:v>5.2984002555095099E-5</c:v>
                      </c:pt>
                      <c:pt idx="1067" formatCode="0.00E+00">
                        <c:v>5.7063578229687397E-5</c:v>
                      </c:pt>
                      <c:pt idx="1068" formatCode="0.00E+00">
                        <c:v>6.4645167052196093E-5</c:v>
                      </c:pt>
                      <c:pt idx="1069" formatCode="0.00E+00">
                        <c:v>7.0727474781821594E-5</c:v>
                      </c:pt>
                      <c:pt idx="1070" formatCode="0.00E+00">
                        <c:v>7.0168387095461299E-5</c:v>
                      </c:pt>
                      <c:pt idx="1071" formatCode="0.00E+00">
                        <c:v>6.9609299409101005E-5</c:v>
                      </c:pt>
                      <c:pt idx="1072" formatCode="0.00E+00">
                        <c:v>6.8215541743688399E-5</c:v>
                      </c:pt>
                      <c:pt idx="1073" formatCode="0.00E+00">
                        <c:v>6.6300179690396201E-5</c:v>
                      </c:pt>
                      <c:pt idx="1074" formatCode="0.00E+00">
                        <c:v>6.4384817637103895E-5</c:v>
                      </c:pt>
                      <c:pt idx="1075" formatCode="0.00E+00">
                        <c:v>6.1173402828241106E-5</c:v>
                      </c:pt>
                      <c:pt idx="1076" formatCode="0.00E+00">
                        <c:v>6.28574675355566E-5</c:v>
                      </c:pt>
                      <c:pt idx="1077" formatCode="0.00E+00">
                        <c:v>6.3327304973146304E-5</c:v>
                      </c:pt>
                      <c:pt idx="1078" formatCode="0.00E+00">
                        <c:v>6.3102029306276406E-5</c:v>
                      </c:pt>
                      <c:pt idx="1079" formatCode="0.00E+00">
                        <c:v>6.2876753639406902E-5</c:v>
                      </c:pt>
                      <c:pt idx="1080" formatCode="0.00E+00">
                        <c:v>6.2775678806428501E-5</c:v>
                      </c:pt>
                      <c:pt idx="1081" formatCode="0.00E+00">
                        <c:v>6.3552078672582599E-5</c:v>
                      </c:pt>
                      <c:pt idx="1082" formatCode="0.00E+00">
                        <c:v>6.6154965537680601E-5</c:v>
                      </c:pt>
                      <c:pt idx="1083" formatCode="0.00E+00">
                        <c:v>6.8550425359216097E-5</c:v>
                      </c:pt>
                      <c:pt idx="1084" formatCode="0.00E+00">
                        <c:v>7.4395378635703596E-5</c:v>
                      </c:pt>
                      <c:pt idx="1085" formatCode="0.00E+00">
                        <c:v>7.46632146199035E-5</c:v>
                      </c:pt>
                      <c:pt idx="1086" formatCode="0.00E+00">
                        <c:v>7.4623407398060403E-5</c:v>
                      </c:pt>
                      <c:pt idx="1087" formatCode="0.00E+00">
                        <c:v>7.45836001762174E-5</c:v>
                      </c:pt>
                      <c:pt idx="1088" formatCode="0.00E+00">
                        <c:v>7.8033983635754001E-5</c:v>
                      </c:pt>
                      <c:pt idx="1089" formatCode="0.00E+00">
                        <c:v>7.8489258911635404E-5</c:v>
                      </c:pt>
                      <c:pt idx="1090" formatCode="0.00E+00">
                        <c:v>7.8291830595495499E-5</c:v>
                      </c:pt>
                      <c:pt idx="1091" formatCode="0.00E+00">
                        <c:v>7.8094402279355499E-5</c:v>
                      </c:pt>
                      <c:pt idx="1092" formatCode="0.00E+00">
                        <c:v>7.7688993055791399E-5</c:v>
                      </c:pt>
                      <c:pt idx="1093" formatCode="0.00E+00">
                        <c:v>7.7078584157039699E-5</c:v>
                      </c:pt>
                      <c:pt idx="1094" formatCode="0.00E+00">
                        <c:v>7.6468175258287999E-5</c:v>
                      </c:pt>
                      <c:pt idx="1095" formatCode="0.00E+00">
                        <c:v>6.9767314518044297E-5</c:v>
                      </c:pt>
                      <c:pt idx="1096" formatCode="0.00E+00">
                        <c:v>6.6397702809348406E-5</c:v>
                      </c:pt>
                      <c:pt idx="1097" formatCode="0.00E+00">
                        <c:v>6.6642261135160902E-5</c:v>
                      </c:pt>
                      <c:pt idx="1098" formatCode="0.00E+00">
                        <c:v>7.0850877359228103E-5</c:v>
                      </c:pt>
                      <c:pt idx="1099" formatCode="0.00E+00">
                        <c:v>7.3492163648446296E-5</c:v>
                      </c:pt>
                      <c:pt idx="1100" formatCode="0.00E+00">
                        <c:v>7.4911674006596603E-5</c:v>
                      </c:pt>
                      <c:pt idx="1101" formatCode="0.00E+00">
                        <c:v>7.6411586018580203E-5</c:v>
                      </c:pt>
                      <c:pt idx="1102" formatCode="0.00E+00">
                        <c:v>7.5776474433645894E-5</c:v>
                      </c:pt>
                      <c:pt idx="1103" formatCode="0.00E+00">
                        <c:v>7.5141362848712005E-5</c:v>
                      </c:pt>
                      <c:pt idx="1104" formatCode="0.00E+00">
                        <c:v>7.2220428646706003E-5</c:v>
                      </c:pt>
                      <c:pt idx="1105" formatCode="0.00E+00">
                        <c:v>7.1776014417896698E-5</c:v>
                      </c:pt>
                      <c:pt idx="1106" formatCode="0.00E+00">
                        <c:v>7.1331600189087203E-5</c:v>
                      </c:pt>
                      <c:pt idx="1107" formatCode="0.00E+00">
                        <c:v>7.1219255003003194E-5</c:v>
                      </c:pt>
                      <c:pt idx="1108" formatCode="0.00E+00">
                        <c:v>7.1106909816918995E-5</c:v>
                      </c:pt>
                      <c:pt idx="1109" formatCode="0.00E+00">
                        <c:v>6.9761290981085606E-5</c:v>
                      </c:pt>
                      <c:pt idx="1110" formatCode="0.00E+00">
                        <c:v>6.7125660212321504E-5</c:v>
                      </c:pt>
                      <c:pt idx="1111" formatCode="0.00E+00">
                        <c:v>6.5666881489958803E-5</c:v>
                      </c:pt>
                      <c:pt idx="1112" formatCode="0.00E+00">
                        <c:v>6.8889482158263399E-5</c:v>
                      </c:pt>
                      <c:pt idx="1113" formatCode="0.00E+00">
                        <c:v>7.1232838284912702E-5</c:v>
                      </c:pt>
                      <c:pt idx="1114" formatCode="0.00E+00">
                        <c:v>7.35761944115621E-5</c:v>
                      </c:pt>
                      <c:pt idx="1115" formatCode="0.00E+00">
                        <c:v>7.4600194394052E-5</c:v>
                      </c:pt>
                      <c:pt idx="1116" formatCode="0.00E+00">
                        <c:v>7.7282877697931596E-5</c:v>
                      </c:pt>
                      <c:pt idx="1117" formatCode="0.00E+00">
                        <c:v>7.83190375449505E-5</c:v>
                      </c:pt>
                      <c:pt idx="1118" formatCode="0.00E+00">
                        <c:v>7.7016809065518502E-5</c:v>
                      </c:pt>
                      <c:pt idx="1119" formatCode="0.00E+00">
                        <c:v>7.5714580586086694E-5</c:v>
                      </c:pt>
                      <c:pt idx="1120" formatCode="0.00E+00">
                        <c:v>8.0292369552048505E-5</c:v>
                      </c:pt>
                      <c:pt idx="1121" formatCode="0.00E+00">
                        <c:v>8.0441081226852201E-5</c:v>
                      </c:pt>
                      <c:pt idx="1122" formatCode="0.00E+00">
                        <c:v>7.9876118064783406E-5</c:v>
                      </c:pt>
                      <c:pt idx="1123" formatCode="0.00E+00">
                        <c:v>7.9311154902714706E-5</c:v>
                      </c:pt>
                      <c:pt idx="1124" formatCode="0.00E+00">
                        <c:v>7.8072639549538702E-5</c:v>
                      </c:pt>
                      <c:pt idx="1125" formatCode="0.00E+00">
                        <c:v>7.6834124196362806E-5</c:v>
                      </c:pt>
                      <c:pt idx="1126" formatCode="0.00E+00">
                        <c:v>6.7599628134761802E-5</c:v>
                      </c:pt>
                      <c:pt idx="1127" formatCode="0.00E+00">
                        <c:v>6.6626748256386304E-5</c:v>
                      </c:pt>
                      <c:pt idx="1128" formatCode="0.00E+00">
                        <c:v>7.0753045673274697E-5</c:v>
                      </c:pt>
                      <c:pt idx="1129" formatCode="0.00E+00">
                        <c:v>7.4412785196656601E-5</c:v>
                      </c:pt>
                      <c:pt idx="1130" formatCode="0.00E+00">
                        <c:v>7.7195873511940306E-5</c:v>
                      </c:pt>
                      <c:pt idx="1131" formatCode="0.00E+00">
                        <c:v>8.2632390732910197E-5</c:v>
                      </c:pt>
                      <c:pt idx="1132" formatCode="0.00E+00">
                        <c:v>8.24201987063138E-5</c:v>
                      </c:pt>
                      <c:pt idx="1133" formatCode="0.00E+00">
                        <c:v>8.2208006679717499E-5</c:v>
                      </c:pt>
                      <c:pt idx="1134" formatCode="0.00E+00">
                        <c:v>8.1221948077490701E-5</c:v>
                      </c:pt>
                      <c:pt idx="1135" formatCode="0.00E+00">
                        <c:v>8.1020339283560306E-5</c:v>
                      </c:pt>
                      <c:pt idx="1136" formatCode="0.00E+00">
                        <c:v>8.0818730489629802E-5</c:v>
                      </c:pt>
                      <c:pt idx="1137" formatCode="0.00E+00">
                        <c:v>7.9541931073250403E-5</c:v>
                      </c:pt>
                      <c:pt idx="1138" formatCode="0.00E+00">
                        <c:v>7.3687908631360895E-5</c:v>
                      </c:pt>
                      <c:pt idx="1139" formatCode="0.00E+00">
                        <c:v>6.8171367320544798E-5</c:v>
                      </c:pt>
                      <c:pt idx="1140" formatCode="0.00E+00">
                        <c:v>6.7475153689120905E-5</c:v>
                      </c:pt>
                      <c:pt idx="1141" formatCode="0.00E+00">
                        <c:v>6.6778940057697297E-5</c:v>
                      </c:pt>
                      <c:pt idx="1142" formatCode="0.00E+00">
                        <c:v>6.5212896732289103E-5</c:v>
                      </c:pt>
                      <c:pt idx="1143" formatCode="0.00E+00">
                        <c:v>6.8834521263431899E-5</c:v>
                      </c:pt>
                      <c:pt idx="1144" formatCode="0.00E+00">
                        <c:v>6.9646475134496502E-5</c:v>
                      </c:pt>
                      <c:pt idx="1145" formatCode="0.00E+00">
                        <c:v>7.04584290055612E-5</c:v>
                      </c:pt>
                      <c:pt idx="1146" formatCode="0.00E+00">
                        <c:v>7.2142298175742494E-5</c:v>
                      </c:pt>
                      <c:pt idx="1147" formatCode="0.00E+00">
                        <c:v>7.2825034957945699E-5</c:v>
                      </c:pt>
                      <c:pt idx="1148" formatCode="0.00E+00">
                        <c:v>7.3113591793789201E-5</c:v>
                      </c:pt>
                      <c:pt idx="1149" formatCode="0.00E+00">
                        <c:v>7.1835630661847499E-5</c:v>
                      </c:pt>
                      <c:pt idx="1150" formatCode="0.00E+00">
                        <c:v>7.0557669529905999E-5</c:v>
                      </c:pt>
                      <c:pt idx="1151" formatCode="0.00E+00">
                        <c:v>7.3523065248235899E-5</c:v>
                      </c:pt>
                      <c:pt idx="1152" formatCode="0.00E+00">
                        <c:v>7.3333233900956299E-5</c:v>
                      </c:pt>
                      <c:pt idx="1153" formatCode="0.00E+00">
                        <c:v>7.3143402553676605E-5</c:v>
                      </c:pt>
                      <c:pt idx="1154" formatCode="0.00E+00">
                        <c:v>7.0408945290524602E-5</c:v>
                      </c:pt>
                      <c:pt idx="1155" formatCode="0.00E+00">
                        <c:v>6.7491117056359202E-5</c:v>
                      </c:pt>
                      <c:pt idx="1156" formatCode="0.00E+00">
                        <c:v>6.5701462023784398E-5</c:v>
                      </c:pt>
                      <c:pt idx="1157" formatCode="0.00E+00">
                        <c:v>5.9498058875851201E-5</c:v>
                      </c:pt>
                      <c:pt idx="1158" formatCode="0.00E+00">
                        <c:v>5.3541094248588298E-5</c:v>
                      </c:pt>
                      <c:pt idx="1159" formatCode="0.00E+00">
                        <c:v>5.5855285312524E-5</c:v>
                      </c:pt>
                      <c:pt idx="1160" formatCode="0.00E+00">
                        <c:v>6.0913877996605701E-5</c:v>
                      </c:pt>
                      <c:pt idx="1161" formatCode="0.00E+00">
                        <c:v>6.3002002250637601E-5</c:v>
                      </c:pt>
                      <c:pt idx="1162" formatCode="0.00E+00">
                        <c:v>6.3066169337283801E-5</c:v>
                      </c:pt>
                      <c:pt idx="1163" formatCode="0.00E+00">
                        <c:v>6.3356876124069501E-5</c:v>
                      </c:pt>
                      <c:pt idx="1164" formatCode="0.00E+00">
                        <c:v>6.2639586475149702E-5</c:v>
                      </c:pt>
                      <c:pt idx="1165" formatCode="0.00E+00">
                        <c:v>6.1922296826229795E-5</c:v>
                      </c:pt>
                      <c:pt idx="1166" formatCode="0.00E+00">
                        <c:v>6.1900783109900494E-5</c:v>
                      </c:pt>
                      <c:pt idx="1167" formatCode="0.00E+00">
                        <c:v>6.2128065292101301E-5</c:v>
                      </c:pt>
                      <c:pt idx="1168" formatCode="0.00E+00">
                        <c:v>6.2021123535686802E-5</c:v>
                      </c:pt>
                      <c:pt idx="1169" formatCode="0.00E+00">
                        <c:v>6.1914181779272397E-5</c:v>
                      </c:pt>
                      <c:pt idx="1170" formatCode="0.00E+00">
                        <c:v>5.7121959104417398E-5</c:v>
                      </c:pt>
                      <c:pt idx="1171" formatCode="0.00E+00">
                        <c:v>5.1164147754107702E-5</c:v>
                      </c:pt>
                      <c:pt idx="1172" formatCode="0.00E+00">
                        <c:v>4.90616791873541E-5</c:v>
                      </c:pt>
                      <c:pt idx="1173" formatCode="0.00E+00">
                        <c:v>4.6373915778149403E-5</c:v>
                      </c:pt>
                      <c:pt idx="1174" formatCode="0.00E+00">
                        <c:v>4.8594243309334902E-5</c:v>
                      </c:pt>
                      <c:pt idx="1175" formatCode="0.00E+00">
                        <c:v>4.9942407859303897E-5</c:v>
                      </c:pt>
                      <c:pt idx="1176" formatCode="0.00E+00">
                        <c:v>5.1290572409272398E-5</c:v>
                      </c:pt>
                      <c:pt idx="1177" formatCode="0.00E+00">
                        <c:v>5.07368509649196E-5</c:v>
                      </c:pt>
                      <c:pt idx="1178" formatCode="0.00E+00">
                        <c:v>5.01831295205667E-5</c:v>
                      </c:pt>
                      <c:pt idx="1179" formatCode="0.00E+00">
                        <c:v>4.8812819398542602E-5</c:v>
                      </c:pt>
                      <c:pt idx="1180" formatCode="0.00E+00">
                        <c:v>4.4490476492522999E-5</c:v>
                      </c:pt>
                      <c:pt idx="1181" formatCode="0.00E+00">
                        <c:v>4.2426638703735303E-5</c:v>
                      </c:pt>
                      <c:pt idx="1182" formatCode="0.00E+00">
                        <c:v>4.84491830208588E-5</c:v>
                      </c:pt>
                      <c:pt idx="1183" formatCode="0.00E+00">
                        <c:v>4.75072741006847E-5</c:v>
                      </c:pt>
                      <c:pt idx="1184" formatCode="0.00E+00">
                        <c:v>4.6565365180510301E-5</c:v>
                      </c:pt>
                      <c:pt idx="1185" formatCode="0.00E+00">
                        <c:v>4.31588794923972E-5</c:v>
                      </c:pt>
                      <c:pt idx="1186" formatCode="0.00E+00">
                        <c:v>3.8902930645610103E-5</c:v>
                      </c:pt>
                      <c:pt idx="1187" formatCode="0.00E+00">
                        <c:v>3.47028131100965E-5</c:v>
                      </c:pt>
                      <c:pt idx="1188" formatCode="0.00E+00">
                        <c:v>2.7575909484907801E-5</c:v>
                      </c:pt>
                      <c:pt idx="1189" formatCode="0.00E+00">
                        <c:v>2.6428146371039301E-5</c:v>
                      </c:pt>
                      <c:pt idx="1190" formatCode="0.00E+00">
                        <c:v>2.8981568972518801E-5</c:v>
                      </c:pt>
                      <c:pt idx="1191" formatCode="0.00E+00">
                        <c:v>2.9787756315736501E-5</c:v>
                      </c:pt>
                      <c:pt idx="1192" formatCode="0.00E+00">
                        <c:v>2.9547398360453901E-5</c:v>
                      </c:pt>
                      <c:pt idx="1193" formatCode="0.00E+00">
                        <c:v>2.9307040405171199E-5</c:v>
                      </c:pt>
                      <c:pt idx="1194" formatCode="0.00E+00">
                        <c:v>2.8865974892325402E-5</c:v>
                      </c:pt>
                      <c:pt idx="1195" formatCode="0.00E+00">
                        <c:v>2.8424909379479401E-5</c:v>
                      </c:pt>
                      <c:pt idx="1196" formatCode="0.00E+00">
                        <c:v>2.6519180298009901E-5</c:v>
                      </c:pt>
                      <c:pt idx="1197" formatCode="0.00E+00">
                        <c:v>2.76173918305067E-5</c:v>
                      </c:pt>
                      <c:pt idx="1198" formatCode="0.00E+00">
                        <c:v>2.7254989335288199E-5</c:v>
                      </c:pt>
                      <c:pt idx="1199" formatCode="0.00E+00">
                        <c:v>2.68925868400698E-5</c:v>
                      </c:pt>
                      <c:pt idx="1200" formatCode="0.00E+00">
                        <c:v>2.2179019950524599E-5</c:v>
                      </c:pt>
                      <c:pt idx="1201" formatCode="0.00E+00">
                        <c:v>1.86078798092529E-5</c:v>
                      </c:pt>
                      <c:pt idx="1202" formatCode="0.00E+00">
                        <c:v>1.09436870350981E-5</c:v>
                      </c:pt>
                      <c:pt idx="1203" formatCode="0.00E+00">
                        <c:v>4.97983907127482E-6</c:v>
                      </c:pt>
                      <c:pt idx="1204" formatCode="0.00E+00">
                        <c:v>8.52883521871618E-6</c:v>
                      </c:pt>
                      <c:pt idx="1205" formatCode="0.00E+00">
                        <c:v>9.6377776491275903E-6</c:v>
                      </c:pt>
                      <c:pt idx="1206" formatCode="0.00E+00">
                        <c:v>9.2205384724146894E-6</c:v>
                      </c:pt>
                      <c:pt idx="1207" formatCode="0.00E+00">
                        <c:v>8.8032992957016005E-6</c:v>
                      </c:pt>
                      <c:pt idx="1208" formatCode="0.00E+00">
                        <c:v>7.6874548177600998E-6</c:v>
                      </c:pt>
                      <c:pt idx="1209" formatCode="0.00E+00">
                        <c:v>6.5716103398186E-6</c:v>
                      </c:pt>
                      <c:pt idx="1210" formatCode="0.00E+00">
                        <c:v>3.0655241111200801E-6</c:v>
                      </c:pt>
                      <c:pt idx="1211" formatCode="0.00E+00">
                        <c:v>-3.7165763335977197E-7</c:v>
                      </c:pt>
                      <c:pt idx="1212" formatCode="0.00E+00">
                        <c:v>1.4849643604077399E-6</c:v>
                      </c:pt>
                      <c:pt idx="1213" formatCode="0.00E+00">
                        <c:v>1.40244480324396E-6</c:v>
                      </c:pt>
                      <c:pt idx="1214" formatCode="0.00E+00">
                        <c:v>1.31992524608055E-6</c:v>
                      </c:pt>
                      <c:pt idx="1215" formatCode="0.00E+00">
                        <c:v>-1.3261945865700499E-6</c:v>
                      </c:pt>
                      <c:pt idx="1216" formatCode="0.00E+00">
                        <c:v>-1.6143991033277299E-6</c:v>
                      </c:pt>
                      <c:pt idx="1217" formatCode="0.00E+00">
                        <c:v>-6.9351533679305598E-6</c:v>
                      </c:pt>
                      <c:pt idx="1218" formatCode="0.00E+00">
                        <c:v>-1.34201805408257E-5</c:v>
                      </c:pt>
                      <c:pt idx="1219" formatCode="0.00E+00">
                        <c:v>-1.51272187390825E-5</c:v>
                      </c:pt>
                      <c:pt idx="1220" formatCode="0.00E+00">
                        <c:v>-1.4714688465908E-5</c:v>
                      </c:pt>
                      <c:pt idx="1221" formatCode="0.00E+00">
                        <c:v>-1.4302158192733499E-5</c:v>
                      </c:pt>
                      <c:pt idx="1222" formatCode="0.00E+00">
                        <c:v>-1.0921420190338899E-5</c:v>
                      </c:pt>
                      <c:pt idx="1223" formatCode="0.00E+00">
                        <c:v>-1.11418578136968E-5</c:v>
                      </c:pt>
                      <c:pt idx="1224" formatCode="0.00E+00">
                        <c:v>-1.1362295437054401E-5</c:v>
                      </c:pt>
                      <c:pt idx="1225" formatCode="0.00E+00">
                        <c:v>-1.39101439643952E-5</c:v>
                      </c:pt>
                      <c:pt idx="1226" formatCode="0.00E+00">
                        <c:v>-1.4506097335149301E-5</c:v>
                      </c:pt>
                      <c:pt idx="1227" formatCode="0.00E+00">
                        <c:v>-1.6506676282883898E-5</c:v>
                      </c:pt>
                      <c:pt idx="1228" formatCode="0.00E+00">
                        <c:v>-1.85072552306184E-5</c:v>
                      </c:pt>
                      <c:pt idx="1229" formatCode="0.00E+00">
                        <c:v>-2.2542283764720599E-5</c:v>
                      </c:pt>
                      <c:pt idx="1230" formatCode="0.00E+00">
                        <c:v>-2.3594816922559301E-5</c:v>
                      </c:pt>
                      <c:pt idx="1231" formatCode="0.00E+00">
                        <c:v>-2.47097688266198E-5</c:v>
                      </c:pt>
                      <c:pt idx="1232" formatCode="0.00E+00">
                        <c:v>-2.95166058545986E-5</c:v>
                      </c:pt>
                      <c:pt idx="1233" formatCode="0.00E+00">
                        <c:v>-3.3555341619299899E-5</c:v>
                      </c:pt>
                      <c:pt idx="1234" formatCode="0.00E+00">
                        <c:v>-3.37328125067323E-5</c:v>
                      </c:pt>
                      <c:pt idx="1235" formatCode="0.00E+00">
                        <c:v>-3.3663438705981E-5</c:v>
                      </c:pt>
                      <c:pt idx="1236" formatCode="0.00E+00">
                        <c:v>-3.10002742269809E-5</c:v>
                      </c:pt>
                      <c:pt idx="1237" formatCode="0.00E+00">
                        <c:v>-2.9504283813596801E-5</c:v>
                      </c:pt>
                      <c:pt idx="1238" formatCode="0.00E+00">
                        <c:v>-3.01523106656263E-5</c:v>
                      </c:pt>
                      <c:pt idx="1239" formatCode="0.00E+00">
                        <c:v>-3.0800337517656202E-5</c:v>
                      </c:pt>
                      <c:pt idx="1240" formatCode="0.00E+00">
                        <c:v>-3.2234797478566599E-5</c:v>
                      </c:pt>
                      <c:pt idx="1241" formatCode="0.00E+00">
                        <c:v>-3.3493415300358698E-5</c:v>
                      </c:pt>
                      <c:pt idx="1242" formatCode="0.00E+00">
                        <c:v>-3.4752033122150702E-5</c:v>
                      </c:pt>
                      <c:pt idx="1243" formatCode="0.00E+00">
                        <c:v>-3.8915000926376098E-5</c:v>
                      </c:pt>
                      <c:pt idx="1244" formatCode="0.00E+00">
                        <c:v>-4.1284699889460501E-5</c:v>
                      </c:pt>
                      <c:pt idx="1245" formatCode="0.00E+00">
                        <c:v>-4.2823687537798598E-5</c:v>
                      </c:pt>
                      <c:pt idx="1246" formatCode="0.00E+00">
                        <c:v>-4.90356391094322E-5</c:v>
                      </c:pt>
                      <c:pt idx="1247" formatCode="0.00E+00">
                        <c:v>-5.4336541387323999E-5</c:v>
                      </c:pt>
                      <c:pt idx="1248" formatCode="0.00E+00">
                        <c:v>-5.4519863104811801E-5</c:v>
                      </c:pt>
                      <c:pt idx="1249" formatCode="0.00E+00">
                        <c:v>-5.4703184822299698E-5</c:v>
                      </c:pt>
                      <c:pt idx="1250" formatCode="0.00E+00">
                        <c:v>-5.4243770601340201E-5</c:v>
                      </c:pt>
                      <c:pt idx="1251" formatCode="0.00E+00">
                        <c:v>-5.2094532758738702E-5</c:v>
                      </c:pt>
                      <c:pt idx="1252" formatCode="0.00E+00">
                        <c:v>-5.1079709530202397E-5</c:v>
                      </c:pt>
                      <c:pt idx="1253" formatCode="0.00E+00">
                        <c:v>-5.0818632294774698E-5</c:v>
                      </c:pt>
                      <c:pt idx="1254" formatCode="0.00E+00">
                        <c:v>-5.2539256146713398E-5</c:v>
                      </c:pt>
                      <c:pt idx="1255" formatCode="0.00E+00">
                        <c:v>-5.4259879998652198E-5</c:v>
                      </c:pt>
                      <c:pt idx="1256" formatCode="0.00E+00">
                        <c:v>-6.0676026707462298E-5</c:v>
                      </c:pt>
                      <c:pt idx="1257" formatCode="0.00E+00">
                        <c:v>-6.66201626373652E-5</c:v>
                      </c:pt>
                      <c:pt idx="1258" formatCode="0.00E+00">
                        <c:v>-6.6755522902718501E-5</c:v>
                      </c:pt>
                      <c:pt idx="1259" formatCode="0.00E+00">
                        <c:v>-6.6890883168072194E-5</c:v>
                      </c:pt>
                      <c:pt idx="1260" formatCode="0.00E+00">
                        <c:v>-6.8259537100076205E-5</c:v>
                      </c:pt>
                      <c:pt idx="1261" formatCode="0.00E+00">
                        <c:v>-6.9648257909454299E-5</c:v>
                      </c:pt>
                      <c:pt idx="1262" formatCode="0.00E+00">
                        <c:v>-7.1386485561686206E-5</c:v>
                      </c:pt>
                      <c:pt idx="1263" formatCode="0.00E+00">
                        <c:v>-7.3124713213918303E-5</c:v>
                      </c:pt>
                      <c:pt idx="1264" formatCode="0.00E+00">
                        <c:v>-7.3594730888585494E-5</c:v>
                      </c:pt>
                      <c:pt idx="1265" formatCode="0.00E+00">
                        <c:v>-6.8509264099369006E-5</c:v>
                      </c:pt>
                      <c:pt idx="1266" formatCode="0.00E+00">
                        <c:v>-6.7959300100475304E-5</c:v>
                      </c:pt>
                      <c:pt idx="1267" formatCode="0.00E+00">
                        <c:v>-6.7765629724915306E-5</c:v>
                      </c:pt>
                      <c:pt idx="1268" formatCode="0.00E+00">
                        <c:v>-6.7571959349355199E-5</c:v>
                      </c:pt>
                      <c:pt idx="1269" formatCode="0.00E+00">
                        <c:v>-6.76922703369534E-5</c:v>
                      </c:pt>
                      <c:pt idx="1270" formatCode="0.00E+00">
                        <c:v>-6.7812581324551505E-5</c:v>
                      </c:pt>
                      <c:pt idx="1271" formatCode="0.00E+00">
                        <c:v>-6.98152495767602E-5</c:v>
                      </c:pt>
                      <c:pt idx="1272" formatCode="0.00E+00">
                        <c:v>-7.3868672820901496E-5</c:v>
                      </c:pt>
                      <c:pt idx="1273" formatCode="0.00E+00">
                        <c:v>-7.2140490862428406E-5</c:v>
                      </c:pt>
                      <c:pt idx="1274" formatCode="0.00E+00">
                        <c:v>-7.1971374175792204E-5</c:v>
                      </c:pt>
                      <c:pt idx="1275" formatCode="0.00E+00">
                        <c:v>-7.1802257489156097E-5</c:v>
                      </c:pt>
                      <c:pt idx="1276" formatCode="0.00E+00">
                        <c:v>-7.1931013114456298E-5</c:v>
                      </c:pt>
                      <c:pt idx="1277" formatCode="0.00E+00">
                        <c:v>-7.2059768739756499E-5</c:v>
                      </c:pt>
                      <c:pt idx="1278" formatCode="0.00E+00">
                        <c:v>-7.2835924213255097E-5</c:v>
                      </c:pt>
                      <c:pt idx="1279" formatCode="0.00E+00">
                        <c:v>-7.1081307540056104E-5</c:v>
                      </c:pt>
                      <c:pt idx="1280" formatCode="0.00E+00">
                        <c:v>-6.6022516735060203E-5</c:v>
                      </c:pt>
                      <c:pt idx="1281" formatCode="0.00E+00">
                        <c:v>-6.1459511512986097E-5</c:v>
                      </c:pt>
                      <c:pt idx="1282" formatCode="0.00E+00">
                        <c:v>-6.1511995889957903E-5</c:v>
                      </c:pt>
                      <c:pt idx="1283" formatCode="0.00E+00">
                        <c:v>-6.1564480266929899E-5</c:v>
                      </c:pt>
                      <c:pt idx="1284" formatCode="0.00E+00">
                        <c:v>-6.1938279079846095E-5</c:v>
                      </c:pt>
                      <c:pt idx="1285" formatCode="0.00E+00">
                        <c:v>-6.9866719838289194E-5</c:v>
                      </c:pt>
                      <c:pt idx="1286" formatCode="0.00E+00">
                        <c:v>-7.7664719855099798E-5</c:v>
                      </c:pt>
                      <c:pt idx="1287" formatCode="0.00E+00">
                        <c:v>-7.8946508788659694E-5</c:v>
                      </c:pt>
                      <c:pt idx="1288" formatCode="0.00E+00">
                        <c:v>-7.4712181419819094E-5</c:v>
                      </c:pt>
                      <c:pt idx="1289" formatCode="0.00E+00">
                        <c:v>-7.0658367942133006E-5</c:v>
                      </c:pt>
                      <c:pt idx="1290" formatCode="0.00E+00">
                        <c:v>-6.7700970932101502E-5</c:v>
                      </c:pt>
                      <c:pt idx="1291" formatCode="0.00E+00">
                        <c:v>-6.6945563399337102E-5</c:v>
                      </c:pt>
                      <c:pt idx="1292" formatCode="0.00E+00">
                        <c:v>-6.4761540572215001E-5</c:v>
                      </c:pt>
                      <c:pt idx="1293" formatCode="0.00E+00">
                        <c:v>-6.2843022023920903E-5</c:v>
                      </c:pt>
                      <c:pt idx="1294" formatCode="0.00E+00">
                        <c:v>-6.2283126757065198E-5</c:v>
                      </c:pt>
                      <c:pt idx="1295" formatCode="0.00E+00">
                        <c:v>-6.1723231490209805E-5</c:v>
                      </c:pt>
                      <c:pt idx="1296" formatCode="0.00E+00">
                        <c:v>-5.7724199263360103E-5</c:v>
                      </c:pt>
                      <c:pt idx="1297" formatCode="0.00E+00">
                        <c:v>-5.5408575787555E-5</c:v>
                      </c:pt>
                      <c:pt idx="1298" formatCode="0.00E+00">
                        <c:v>-5.4583922262851702E-5</c:v>
                      </c:pt>
                      <c:pt idx="1299" formatCode="0.00E+00">
                        <c:v>-5.3759268738148703E-5</c:v>
                      </c:pt>
                      <c:pt idx="1300" formatCode="0.00E+00">
                        <c:v>-5.3867478706925999E-5</c:v>
                      </c:pt>
                      <c:pt idx="1301" formatCode="0.00E+00">
                        <c:v>-5.3975688675703403E-5</c:v>
                      </c:pt>
                      <c:pt idx="1302" formatCode="0.00E+00">
                        <c:v>-5.46616277051734E-5</c:v>
                      </c:pt>
                      <c:pt idx="1303" formatCode="0.00E+00">
                        <c:v>-5.5692907150173299E-5</c:v>
                      </c:pt>
                      <c:pt idx="1304" formatCode="0.00E+00">
                        <c:v>-4.6962290819677302E-5</c:v>
                      </c:pt>
                      <c:pt idx="1305" formatCode="0.00E+00">
                        <c:v>-4.1340818988727598E-5</c:v>
                      </c:pt>
                      <c:pt idx="1306" formatCode="0.00E+00">
                        <c:v>-4.0659195620807E-5</c:v>
                      </c:pt>
                      <c:pt idx="1307" formatCode="0.00E+00">
                        <c:v>-3.6468867571446701E-5</c:v>
                      </c:pt>
                      <c:pt idx="1308" formatCode="0.00E+00">
                        <c:v>-3.52635844613029E-5</c:v>
                      </c:pt>
                      <c:pt idx="1309" formatCode="0.00E+00">
                        <c:v>-3.5014872210645797E-5</c:v>
                      </c:pt>
                      <c:pt idx="1310" formatCode="0.00E+00">
                        <c:v>-3.2644335452038801E-5</c:v>
                      </c:pt>
                      <c:pt idx="1311" formatCode="0.00E+00">
                        <c:v>-3.1526516658821997E-5</c:v>
                      </c:pt>
                      <c:pt idx="1312" formatCode="0.00E+00">
                        <c:v>-3.1331371468854797E-5</c:v>
                      </c:pt>
                      <c:pt idx="1313" formatCode="0.00E+00">
                        <c:v>-3.1136226278887603E-5</c:v>
                      </c:pt>
                      <c:pt idx="1314" formatCode="0.00E+00">
                        <c:v>-3.2035336241132899E-5</c:v>
                      </c:pt>
                      <c:pt idx="1315" formatCode="0.00E+00">
                        <c:v>-3.2934446203378201E-5</c:v>
                      </c:pt>
                      <c:pt idx="1316" formatCode="0.00E+00">
                        <c:v>-3.4844543763956402E-5</c:v>
                      </c:pt>
                      <c:pt idx="1317" formatCode="0.00E+00">
                        <c:v>-3.5694198310423598E-5</c:v>
                      </c:pt>
                      <c:pt idx="1318" formatCode="0.00E+00">
                        <c:v>-2.4919994608372099E-5</c:v>
                      </c:pt>
                      <c:pt idx="1319" formatCode="0.00E+00">
                        <c:v>-2.1328539212574899E-5</c:v>
                      </c:pt>
                      <c:pt idx="1320" formatCode="0.00E+00">
                        <c:v>-1.7737083816778001E-5</c:v>
                      </c:pt>
                      <c:pt idx="1321" formatCode="0.00E+00">
                        <c:v>-1.41762245834669E-5</c:v>
                      </c:pt>
                      <c:pt idx="1322" formatCode="0.00E+00">
                        <c:v>-1.21896612170884E-5</c:v>
                      </c:pt>
                      <c:pt idx="1323" formatCode="0.00E+00">
                        <c:v>-1.1428515441129401E-5</c:v>
                      </c:pt>
                      <c:pt idx="1324" formatCode="0.00E+00">
                        <c:v>-1.06673696651701E-5</c:v>
                      </c:pt>
                      <c:pt idx="1325" formatCode="0.00E+00">
                        <c:v>-6.90732238536442E-6</c:v>
                      </c:pt>
                      <c:pt idx="1326" formatCode="0.00E+00">
                        <c:v>-4.2485384793209302E-6</c:v>
                      </c:pt>
                      <c:pt idx="1327" formatCode="0.00E+00">
                        <c:v>-2.67856523197956E-6</c:v>
                      </c:pt>
                      <c:pt idx="1328" formatCode="0.00E+00">
                        <c:v>-3.0075092967580799E-6</c:v>
                      </c:pt>
                      <c:pt idx="1329" formatCode="0.00E+00">
                        <c:v>-3.3364533615364E-6</c:v>
                      </c:pt>
                      <c:pt idx="1330" formatCode="0.00E+00">
                        <c:v>-5.8048443396710702E-6</c:v>
                      </c:pt>
                      <c:pt idx="1331" formatCode="0.00E+00">
                        <c:v>-3.3305321408350498E-6</c:v>
                      </c:pt>
                      <c:pt idx="1332" formatCode="0.00E+00">
                        <c:v>-2.2370053040396201E-6</c:v>
                      </c:pt>
                      <c:pt idx="1333" formatCode="0.00E+00">
                        <c:v>-1.14347846724418E-6</c:v>
                      </c:pt>
                      <c:pt idx="1334" formatCode="0.00E+00">
                        <c:v>5.9917649142380302E-6</c:v>
                      </c:pt>
                      <c:pt idx="1335" formatCode="0.00E+00">
                        <c:v>1.2456093669288199E-5</c:v>
                      </c:pt>
                      <c:pt idx="1336" formatCode="0.00E+00">
                        <c:v>1.5221923765755799E-5</c:v>
                      </c:pt>
                      <c:pt idx="1337" formatCode="0.00E+00">
                        <c:v>1.5604171832963499E-5</c:v>
                      </c:pt>
                      <c:pt idx="1338" formatCode="0.00E+00">
                        <c:v>1.5308639109934801E-5</c:v>
                      </c:pt>
                      <c:pt idx="1339" formatCode="0.00E+00">
                        <c:v>1.5013106386906E-5</c:v>
                      </c:pt>
                      <c:pt idx="1340" formatCode="0.00E+00">
                        <c:v>8.6934173592510695E-6</c:v>
                      </c:pt>
                      <c:pt idx="1341" formatCode="0.00E+00">
                        <c:v>6.3969491044406604E-6</c:v>
                      </c:pt>
                      <c:pt idx="1342" formatCode="0.00E+00">
                        <c:v>6.6632866382369103E-6</c:v>
                      </c:pt>
                      <c:pt idx="1343" formatCode="0.00E+00">
                        <c:v>6.0582080247600403E-6</c:v>
                      </c:pt>
                      <c:pt idx="1344" formatCode="0.00E+00">
                        <c:v>5.4531294112829797E-6</c:v>
                      </c:pt>
                      <c:pt idx="1345" formatCode="0.00E+00">
                        <c:v>9.4855149693189507E-6</c:v>
                      </c:pt>
                      <c:pt idx="1346" formatCode="0.00E+00">
                        <c:v>1.07597301627931E-5</c:v>
                      </c:pt>
                      <c:pt idx="1347" formatCode="0.00E+00">
                        <c:v>1.2033945356267201E-5</c:v>
                      </c:pt>
                      <c:pt idx="1348" formatCode="0.00E+00">
                        <c:v>1.35363022358426E-5</c:v>
                      </c:pt>
                      <c:pt idx="1349" formatCode="0.00E+00">
                        <c:v>2.02021551064356E-5</c:v>
                      </c:pt>
                      <c:pt idx="1350" formatCode="0.00E+00">
                        <c:v>2.2992825564477701E-5</c:v>
                      </c:pt>
                      <c:pt idx="1351" formatCode="0.00E+00">
                        <c:v>2.6229727019011402E-5</c:v>
                      </c:pt>
                      <c:pt idx="1352" formatCode="0.00E+00">
                        <c:v>2.7136956677400299E-5</c:v>
                      </c:pt>
                      <c:pt idx="1353" formatCode="0.00E+00">
                        <c:v>2.6143519951022701E-5</c:v>
                      </c:pt>
                      <c:pt idx="1354" formatCode="0.00E+00">
                        <c:v>2.5150083224645201E-5</c:v>
                      </c:pt>
                      <c:pt idx="1355" formatCode="0.00E+00">
                        <c:v>2.02933744536688E-5</c:v>
                      </c:pt>
                      <c:pt idx="1356" formatCode="0.00E+00">
                        <c:v>1.98383276061893E-5</c:v>
                      </c:pt>
                      <c:pt idx="1357" formatCode="0.00E+00">
                        <c:v>1.9383280758709799E-5</c:v>
                      </c:pt>
                      <c:pt idx="1358" formatCode="0.00E+00">
                        <c:v>1.6934992379602299E-5</c:v>
                      </c:pt>
                      <c:pt idx="1359" formatCode="0.00E+00">
                        <c:v>2.3330987666966101E-5</c:v>
                      </c:pt>
                      <c:pt idx="1360" formatCode="0.00E+00">
                        <c:v>2.7139914477335499E-5</c:v>
                      </c:pt>
                      <c:pt idx="1361" formatCode="0.00E+00">
                        <c:v>2.8474171842878901E-5</c:v>
                      </c:pt>
                      <c:pt idx="1362" formatCode="0.00E+00">
                        <c:v>2.9059400649479099E-5</c:v>
                      </c:pt>
                      <c:pt idx="1363" formatCode="0.00E+00">
                        <c:v>2.8988778238460299E-5</c:v>
                      </c:pt>
                      <c:pt idx="1364" formatCode="0.00E+00">
                        <c:v>2.8918155827441401E-5</c:v>
                      </c:pt>
                      <c:pt idx="1365" formatCode="0.00E+00">
                        <c:v>2.8814971852956999E-5</c:v>
                      </c:pt>
                      <c:pt idx="1366" formatCode="0.00E+00">
                        <c:v>2.8711787878472601E-5</c:v>
                      </c:pt>
                      <c:pt idx="1367" formatCode="0.00E+00">
                        <c:v>2.4996923291414602E-5</c:v>
                      </c:pt>
                      <c:pt idx="1368" formatCode="0.00E+00">
                        <c:v>1.92537138708127E-5</c:v>
                      </c:pt>
                      <c:pt idx="1369" formatCode="0.00E+00">
                        <c:v>1.90759998580841E-5</c:v>
                      </c:pt>
                      <c:pt idx="1370" formatCode="0.00E+00">
                        <c:v>1.48080071418136E-5</c:v>
                      </c:pt>
                      <c:pt idx="1371" formatCode="0.00E+00">
                        <c:v>1.7834216189299998E-5</c:v>
                      </c:pt>
                      <c:pt idx="1372" formatCode="0.00E+00">
                        <c:v>2.13354500724207E-5</c:v>
                      </c:pt>
                      <c:pt idx="1373" formatCode="0.00E+00">
                        <c:v>2.4836683955541099E-5</c:v>
                      </c:pt>
                      <c:pt idx="1374" formatCode="0.00E+00">
                        <c:v>2.6535022499602099E-5</c:v>
                      </c:pt>
                      <c:pt idx="1375" formatCode="0.00E+00">
                        <c:v>2.6631747601179699E-5</c:v>
                      </c:pt>
                      <c:pt idx="1376" formatCode="0.00E+00">
                        <c:v>2.62488262803449E-5</c:v>
                      </c:pt>
                      <c:pt idx="1377" formatCode="0.00E+00">
                        <c:v>2.58659049595103E-5</c:v>
                      </c:pt>
                      <c:pt idx="1378" formatCode="0.00E+00">
                        <c:v>2.5692599310299599E-5</c:v>
                      </c:pt>
                      <c:pt idx="1379" formatCode="0.00E+00">
                        <c:v>2.5519293661088899E-5</c:v>
                      </c:pt>
                      <c:pt idx="1380" formatCode="0.00E+00">
                        <c:v>2.1316361172878901E-5</c:v>
                      </c:pt>
                      <c:pt idx="1381" formatCode="0.00E+00">
                        <c:v>1.9842702669605401E-5</c:v>
                      </c:pt>
                      <c:pt idx="1382" formatCode="0.00E+00">
                        <c:v>1.9411886905849798E-5</c:v>
                      </c:pt>
                      <c:pt idx="1383" formatCode="0.00E+00">
                        <c:v>1.4010288329322901E-5</c:v>
                      </c:pt>
                      <c:pt idx="1384" formatCode="0.00E+00">
                        <c:v>1.22229442356102E-5</c:v>
                      </c:pt>
                      <c:pt idx="1385" formatCode="0.00E+00">
                        <c:v>1.2954569070955801E-5</c:v>
                      </c:pt>
                      <c:pt idx="1386" formatCode="0.00E+00">
                        <c:v>1.40009332620679E-5</c:v>
                      </c:pt>
                      <c:pt idx="1387" formatCode="0.00E+00">
                        <c:v>1.8659220427212899E-5</c:v>
                      </c:pt>
                      <c:pt idx="1388" formatCode="0.00E+00">
                        <c:v>2.5292562375762699E-5</c:v>
                      </c:pt>
                      <c:pt idx="1389" formatCode="0.00E+00">
                        <c:v>2.51069585247051E-5</c:v>
                      </c:pt>
                      <c:pt idx="1390" formatCode="0.00E+00">
                        <c:v>2.4921354673647399E-5</c:v>
                      </c:pt>
                      <c:pt idx="1391" formatCode="0.00E+00">
                        <c:v>2.40568676021968E-5</c:v>
                      </c:pt>
                      <c:pt idx="1392" formatCode="0.00E+00">
                        <c:v>1.9880323510264099E-5</c:v>
                      </c:pt>
                      <c:pt idx="1393" formatCode="0.00E+00">
                        <c:v>1.6355902862231401E-5</c:v>
                      </c:pt>
                      <c:pt idx="1394" formatCode="0.00E+00">
                        <c:v>1.20125721883318E-5</c:v>
                      </c:pt>
                      <c:pt idx="1395" formatCode="0.00E+00">
                        <c:v>1.6795218373799299E-5</c:v>
                      </c:pt>
                      <c:pt idx="1396" formatCode="0.00E+00">
                        <c:v>1.7780420730750199E-5</c:v>
                      </c:pt>
                      <c:pt idx="1397" formatCode="0.00E+00">
                        <c:v>1.8765623087701502E-5</c:v>
                      </c:pt>
                      <c:pt idx="1398" formatCode="0.00E+00">
                        <c:v>1.9026234282668099E-5</c:v>
                      </c:pt>
                      <c:pt idx="1399" formatCode="0.00E+00">
                        <c:v>1.8091804533334301E-5</c:v>
                      </c:pt>
                      <c:pt idx="1400" formatCode="0.00E+00">
                        <c:v>1.7157374784000701E-5</c:v>
                      </c:pt>
                      <c:pt idx="1401" formatCode="0.00E+00">
                        <c:v>1.9829664834719801E-5</c:v>
                      </c:pt>
                      <c:pt idx="1402" formatCode="0.00E+00">
                        <c:v>2.3948245318678899E-5</c:v>
                      </c:pt>
                      <c:pt idx="1403" formatCode="0.00E+00">
                        <c:v>2.5801855114546002E-5</c:v>
                      </c:pt>
                      <c:pt idx="1404" formatCode="0.00E+00">
                        <c:v>2.76554649104131E-5</c:v>
                      </c:pt>
                      <c:pt idx="1405" formatCode="0.00E+00">
                        <c:v>2.8338565726963399E-5</c:v>
                      </c:pt>
                      <c:pt idx="1406" formatCode="0.00E+00">
                        <c:v>2.75493506850892E-5</c:v>
                      </c:pt>
                      <c:pt idx="1407" formatCode="0.00E+00">
                        <c:v>2.6760135643215099E-5</c:v>
                      </c:pt>
                      <c:pt idx="1408" formatCode="0.00E+00">
                        <c:v>2.4250838903997501E-5</c:v>
                      </c:pt>
                      <c:pt idx="1409" formatCode="0.00E+00">
                        <c:v>2.4800175683869999E-5</c:v>
                      </c:pt>
                      <c:pt idx="1410" formatCode="0.00E+00">
                        <c:v>2.7270493834049701E-5</c:v>
                      </c:pt>
                      <c:pt idx="1411" formatCode="0.00E+00">
                        <c:v>2.8641708068202299E-5</c:v>
                      </c:pt>
                      <c:pt idx="1412" formatCode="0.00E+00">
                        <c:v>3.0523142357066699E-5</c:v>
                      </c:pt>
                      <c:pt idx="1413" formatCode="0.00E+00">
                        <c:v>3.33831975541746E-5</c:v>
                      </c:pt>
                      <c:pt idx="1414" formatCode="0.00E+00">
                        <c:v>3.4514721292389601E-5</c:v>
                      </c:pt>
                      <c:pt idx="1415" formatCode="0.00E+00">
                        <c:v>3.9968169652331098E-5</c:v>
                      </c:pt>
                      <c:pt idx="1416" formatCode="0.00E+00">
                        <c:v>4.7549209215917297E-5</c:v>
                      </c:pt>
                      <c:pt idx="1417" formatCode="0.00E+00">
                        <c:v>5.1763581101901297E-5</c:v>
                      </c:pt>
                      <c:pt idx="1418" formatCode="0.00E+00">
                        <c:v>5.4084517189780097E-5</c:v>
                      </c:pt>
                      <c:pt idx="1419" formatCode="0.00E+00">
                        <c:v>5.5296930269995802E-5</c:v>
                      </c:pt>
                      <c:pt idx="1420" formatCode="0.00E+00">
                        <c:v>5.5510950571583302E-5</c:v>
                      </c:pt>
                      <c:pt idx="1421" formatCode="0.00E+00">
                        <c:v>5.5724970873170999E-5</c:v>
                      </c:pt>
                      <c:pt idx="1422" formatCode="0.00E+00">
                        <c:v>5.6587877621797601E-5</c:v>
                      </c:pt>
                      <c:pt idx="1423" formatCode="0.00E+00">
                        <c:v>5.7822648713955502E-5</c:v>
                      </c:pt>
                      <c:pt idx="1424" formatCode="0.00E+00">
                        <c:v>5.9477113876527003E-5</c:v>
                      </c:pt>
                      <c:pt idx="1425" formatCode="0.00E+00">
                        <c:v>6.8368884879231297E-5</c:v>
                      </c:pt>
                      <c:pt idx="1426" formatCode="0.00E+00">
                        <c:v>7.7191292341213994E-5</c:v>
                      </c:pt>
                      <c:pt idx="1427" formatCode="0.00E+00">
                        <c:v>8.2136783014245606E-5</c:v>
                      </c:pt>
                      <c:pt idx="1428" formatCode="0.00E+00">
                        <c:v>8.8063943452759303E-5</c:v>
                      </c:pt>
                      <c:pt idx="1429" formatCode="0.00E+00">
                        <c:v>9.4621276112355704E-5</c:v>
                      </c:pt>
                      <c:pt idx="1430" formatCode="0.00E+00">
                        <c:v>9.5585873596990998E-5</c:v>
                      </c:pt>
                      <c:pt idx="1431" formatCode="0.00E+00">
                        <c:v>9.7622878339621895E-5</c:v>
                      </c:pt>
                      <c:pt idx="1432">
                        <c:v>1.09147334655706E-4</c:v>
                      </c:pt>
                      <c:pt idx="1433">
                        <c:v>1.12772082213782E-4</c:v>
                      </c:pt>
                      <c:pt idx="1434">
                        <c:v>1.16396829771858E-4</c:v>
                      </c:pt>
                      <c:pt idx="1435">
                        <c:v>1.21939313388058E-4</c:v>
                      </c:pt>
                      <c:pt idx="1436">
                        <c:v>1.30134622957209E-4</c:v>
                      </c:pt>
                      <c:pt idx="1437">
                        <c:v>1.31469158348799E-4</c:v>
                      </c:pt>
                      <c:pt idx="1438">
                        <c:v>1.33779442762304E-4</c:v>
                      </c:pt>
                      <c:pt idx="1439">
                        <c:v>1.40732432319352E-4</c:v>
                      </c:pt>
                      <c:pt idx="1440">
                        <c:v>1.5230174101155101E-4</c:v>
                      </c:pt>
                      <c:pt idx="1441">
                        <c:v>1.6404549848301101E-4</c:v>
                      </c:pt>
                      <c:pt idx="1442">
                        <c:v>1.7522824623783501E-4</c:v>
                      </c:pt>
                      <c:pt idx="1443">
                        <c:v>1.8671092721634101E-4</c:v>
                      </c:pt>
                      <c:pt idx="1444">
                        <c:v>1.94007081994892E-4</c:v>
                      </c:pt>
                      <c:pt idx="1445">
                        <c:v>1.9807377808930601E-4</c:v>
                      </c:pt>
                      <c:pt idx="1446">
                        <c:v>2.0067544474740599E-4</c:v>
                      </c:pt>
                      <c:pt idx="1447">
                        <c:v>2.0625333329877E-4</c:v>
                      </c:pt>
                      <c:pt idx="1448">
                        <c:v>2.1651777770769699E-4</c:v>
                      </c:pt>
                      <c:pt idx="1449">
                        <c:v>2.23218402830084E-4</c:v>
                      </c:pt>
                      <c:pt idx="1450">
                        <c:v>2.3039325794615899E-4</c:v>
                      </c:pt>
                      <c:pt idx="1451">
                        <c:v>2.3932964184443601E-4</c:v>
                      </c:pt>
                      <c:pt idx="1452">
                        <c:v>2.4737218398871802E-4</c:v>
                      </c:pt>
                      <c:pt idx="1453">
                        <c:v>2.5727436818887998E-4</c:v>
                      </c:pt>
                      <c:pt idx="1454">
                        <c:v>2.6787920352056401E-4</c:v>
                      </c:pt>
                      <c:pt idx="1455">
                        <c:v>2.8211810757876202E-4</c:v>
                      </c:pt>
                      <c:pt idx="1456">
                        <c:v>3.00698616450893E-4</c:v>
                      </c:pt>
                      <c:pt idx="1457">
                        <c:v>3.13589462623362E-4</c:v>
                      </c:pt>
                      <c:pt idx="1458">
                        <c:v>3.2145748508754298E-4</c:v>
                      </c:pt>
                      <c:pt idx="1459">
                        <c:v>3.3560005454907302E-4</c:v>
                      </c:pt>
                      <c:pt idx="1460">
                        <c:v>3.48697268695823E-4</c:v>
                      </c:pt>
                      <c:pt idx="1461">
                        <c:v>3.5971564425175099E-4</c:v>
                      </c:pt>
                      <c:pt idx="1462">
                        <c:v>3.74227544641017E-4</c:v>
                      </c:pt>
                      <c:pt idx="1463">
                        <c:v>3.9113465463891199E-4</c:v>
                      </c:pt>
                      <c:pt idx="1464">
                        <c:v>4.0572312355330602E-4</c:v>
                      </c:pt>
                      <c:pt idx="1465">
                        <c:v>4.1644466595707299E-4</c:v>
                      </c:pt>
                      <c:pt idx="1466">
                        <c:v>4.2685376851147401E-4</c:v>
                      </c:pt>
                      <c:pt idx="1467">
                        <c:v>4.4283225641459799E-4</c:v>
                      </c:pt>
                      <c:pt idx="1468">
                        <c:v>4.6368108554233197E-4</c:v>
                      </c:pt>
                      <c:pt idx="1469">
                        <c:v>4.8143352111763702E-4</c:v>
                      </c:pt>
                      <c:pt idx="1470">
                        <c:v>5.0092473871778999E-4</c:v>
                      </c:pt>
                      <c:pt idx="1471">
                        <c:v>5.2762600058731503E-4</c:v>
                      </c:pt>
                      <c:pt idx="1472">
                        <c:v>5.5503335119760596E-4</c:v>
                      </c:pt>
                      <c:pt idx="1473">
                        <c:v>5.7361207268208305E-4</c:v>
                      </c:pt>
                      <c:pt idx="1474">
                        <c:v>5.9085158835347497E-4</c:v>
                      </c:pt>
                      <c:pt idx="1475">
                        <c:v>6.10617596837797E-4</c:v>
                      </c:pt>
                      <c:pt idx="1476">
                        <c:v>6.2754452908630001E-4</c:v>
                      </c:pt>
                      <c:pt idx="1477">
                        <c:v>6.4780178078883803E-4</c:v>
                      </c:pt>
                      <c:pt idx="1478">
                        <c:v>6.7305863445785304E-4</c:v>
                      </c:pt>
                      <c:pt idx="1479">
                        <c:v>6.9521721842065703E-4</c:v>
                      </c:pt>
                      <c:pt idx="1480">
                        <c:v>7.1800744074195899E-4</c:v>
                      </c:pt>
                      <c:pt idx="1481">
                        <c:v>7.4544770763216998E-4</c:v>
                      </c:pt>
                      <c:pt idx="1482">
                        <c:v>7.7258021510041104E-4</c:v>
                      </c:pt>
                      <c:pt idx="1483">
                        <c:v>7.9827188178532502E-4</c:v>
                      </c:pt>
                      <c:pt idx="1484">
                        <c:v>8.2211862177285103E-4</c:v>
                      </c:pt>
                      <c:pt idx="1485">
                        <c:v>8.5244444824929505E-4</c:v>
                      </c:pt>
                      <c:pt idx="1486">
                        <c:v>8.8872841688383798E-4</c:v>
                      </c:pt>
                      <c:pt idx="1487">
                        <c:v>9.1896692890852802E-4</c:v>
                      </c:pt>
                      <c:pt idx="1488">
                        <c:v>9.4524270123586701E-4</c:v>
                      </c:pt>
                      <c:pt idx="1489">
                        <c:v>9.7693316078801889E-4</c:v>
                      </c:pt>
                      <c:pt idx="1490">
                        <c:v>1.0089622020730299E-3</c:v>
                      </c:pt>
                      <c:pt idx="1491">
                        <c:v>1.0313912289819801E-3</c:v>
                      </c:pt>
                      <c:pt idx="1492">
                        <c:v>1.05458755623241E-3</c:v>
                      </c:pt>
                      <c:pt idx="1493">
                        <c:v>1.08904483118009E-3</c:v>
                      </c:pt>
                      <c:pt idx="1494">
                        <c:v>1.1235960793354201E-3</c:v>
                      </c:pt>
                      <c:pt idx="1495">
                        <c:v>1.14883540447093E-3</c:v>
                      </c:pt>
                      <c:pt idx="1496">
                        <c:v>1.17656684514748E-3</c:v>
                      </c:pt>
                      <c:pt idx="1497">
                        <c:v>1.21050880237075E-3</c:v>
                      </c:pt>
                      <c:pt idx="1498">
                        <c:v>1.2448283723251899E-3</c:v>
                      </c:pt>
                      <c:pt idx="1499">
                        <c:v>1.27849777535834E-3</c:v>
                      </c:pt>
                      <c:pt idx="1500">
                        <c:v>1.31459392021539E-3</c:v>
                      </c:pt>
                      <c:pt idx="1501">
                        <c:v>1.3547271469484101E-3</c:v>
                      </c:pt>
                      <c:pt idx="1502">
                        <c:v>1.3885591120980801E-3</c:v>
                      </c:pt>
                      <c:pt idx="1503">
                        <c:v>1.4177994473741E-3</c:v>
                      </c:pt>
                      <c:pt idx="1504">
                        <c:v>1.4485972180315399E-3</c:v>
                      </c:pt>
                      <c:pt idx="1505">
                        <c:v>1.4800076975883701E-3</c:v>
                      </c:pt>
                      <c:pt idx="1506">
                        <c:v>1.5080083456651199E-3</c:v>
                      </c:pt>
                      <c:pt idx="1507">
                        <c:v>1.5360372118573299E-3</c:v>
                      </c:pt>
                      <c:pt idx="1508">
                        <c:v>1.5698537517842301E-3</c:v>
                      </c:pt>
                      <c:pt idx="1509">
                        <c:v>1.6009040654822899E-3</c:v>
                      </c:pt>
                      <c:pt idx="1510">
                        <c:v>1.6315852892867799E-3</c:v>
                      </c:pt>
                      <c:pt idx="1511">
                        <c:v>1.66533718355133E-3</c:v>
                      </c:pt>
                      <c:pt idx="1512">
                        <c:v>1.6968106740832499E-3</c:v>
                      </c:pt>
                      <c:pt idx="1513">
                        <c:v>1.7242132150555899E-3</c:v>
                      </c:pt>
                      <c:pt idx="1514">
                        <c:v>1.75446541551695E-3</c:v>
                      </c:pt>
                      <c:pt idx="1515">
                        <c:v>1.78986038625357E-3</c:v>
                      </c:pt>
                      <c:pt idx="1516">
                        <c:v>1.8229181212119901E-3</c:v>
                      </c:pt>
                      <c:pt idx="1517">
                        <c:v>1.85005906865358E-3</c:v>
                      </c:pt>
                      <c:pt idx="1518">
                        <c:v>1.87645326643744E-3</c:v>
                      </c:pt>
                      <c:pt idx="1519">
                        <c:v>1.9089770170082701E-3</c:v>
                      </c:pt>
                      <c:pt idx="1520">
                        <c:v>1.93785146989092E-3</c:v>
                      </c:pt>
                      <c:pt idx="1521">
                        <c:v>1.95645665014978E-3</c:v>
                      </c:pt>
                      <c:pt idx="1522">
                        <c:v>1.9789227966712998E-3</c:v>
                      </c:pt>
                      <c:pt idx="1523">
                        <c:v>2.0070917344368398E-3</c:v>
                      </c:pt>
                      <c:pt idx="1524">
                        <c:v>2.03488006672307E-3</c:v>
                      </c:pt>
                      <c:pt idx="1525">
                        <c:v>2.05765182964722E-3</c:v>
                      </c:pt>
                      <c:pt idx="1526">
                        <c:v>2.0818884008717898E-3</c:v>
                      </c:pt>
                      <c:pt idx="1527">
                        <c:v>2.1119242482196599E-3</c:v>
                      </c:pt>
                      <c:pt idx="1528">
                        <c:v>2.1387265987324001E-3</c:v>
                      </c:pt>
                      <c:pt idx="1529">
                        <c:v>2.1675646373718899E-3</c:v>
                      </c:pt>
                      <c:pt idx="1530">
                        <c:v>2.2005443246141498E-3</c:v>
                      </c:pt>
                      <c:pt idx="1531">
                        <c:v>2.2300394412262101E-3</c:v>
                      </c:pt>
                      <c:pt idx="1532">
                        <c:v>2.26164444415135E-3</c:v>
                      </c:pt>
                      <c:pt idx="1533">
                        <c:v>2.2953405927266801E-3</c:v>
                      </c:pt>
                      <c:pt idx="1534">
                        <c:v>2.3261616546251798E-3</c:v>
                      </c:pt>
                      <c:pt idx="1535">
                        <c:v>2.3538421470905898E-3</c:v>
                      </c:pt>
                      <c:pt idx="1536">
                        <c:v>2.3809963078800199E-3</c:v>
                      </c:pt>
                      <c:pt idx="1537">
                        <c:v>2.4083165021563701E-3</c:v>
                      </c:pt>
                      <c:pt idx="1538">
                        <c:v>2.4389011949800098E-3</c:v>
                      </c:pt>
                      <c:pt idx="1539">
                        <c:v>2.4798182430438298E-3</c:v>
                      </c:pt>
                      <c:pt idx="1540">
                        <c:v>2.5176662178095699E-3</c:v>
                      </c:pt>
                      <c:pt idx="1541">
                        <c:v>2.5555998186482598E-3</c:v>
                      </c:pt>
                      <c:pt idx="1542">
                        <c:v>2.60119223768678E-3</c:v>
                      </c:pt>
                      <c:pt idx="1543">
                        <c:v>2.6432469985986202E-3</c:v>
                      </c:pt>
                      <c:pt idx="1544">
                        <c:v>2.6843366660091301E-3</c:v>
                      </c:pt>
                      <c:pt idx="1545">
                        <c:v>2.7354712578908898E-3</c:v>
                      </c:pt>
                      <c:pt idx="1546">
                        <c:v>2.7921079237998299E-3</c:v>
                      </c:pt>
                      <c:pt idx="1547">
                        <c:v>2.84975856951887E-3</c:v>
                      </c:pt>
                      <c:pt idx="1548">
                        <c:v>2.9059334624554302E-3</c:v>
                      </c:pt>
                      <c:pt idx="1549">
                        <c:v>2.9639418216539102E-3</c:v>
                      </c:pt>
                      <c:pt idx="1550">
                        <c:v>3.03172025862183E-3</c:v>
                      </c:pt>
                      <c:pt idx="1551">
                        <c:v>3.09718731340424E-3</c:v>
                      </c:pt>
                      <c:pt idx="1552">
                        <c:v>3.1628124582395601E-3</c:v>
                      </c:pt>
                      <c:pt idx="1553">
                        <c:v>3.2360488630469998E-3</c:v>
                      </c:pt>
                      <c:pt idx="1554">
                        <c:v>3.3142899606060901E-3</c:v>
                      </c:pt>
                      <c:pt idx="1555">
                        <c:v>3.3967923850011001E-3</c:v>
                      </c:pt>
                      <c:pt idx="1556">
                        <c:v>3.4820182143459801E-3</c:v>
                      </c:pt>
                      <c:pt idx="1557">
                        <c:v>3.5713462057233398E-3</c:v>
                      </c:pt>
                      <c:pt idx="1558">
                        <c:v>3.6696053509924901E-3</c:v>
                      </c:pt>
                      <c:pt idx="1559">
                        <c:v>3.77709071385882E-3</c:v>
                      </c:pt>
                      <c:pt idx="1560">
                        <c:v>3.8829591486393899E-3</c:v>
                      </c:pt>
                      <c:pt idx="1561">
                        <c:v>3.9962840080664504E-3</c:v>
                      </c:pt>
                      <c:pt idx="1562">
                        <c:v>4.1199716028536698E-3</c:v>
                      </c:pt>
                      <c:pt idx="1563">
                        <c:v>4.2398974675984498E-3</c:v>
                      </c:pt>
                      <c:pt idx="1564">
                        <c:v>4.3642045180591104E-3</c:v>
                      </c:pt>
                      <c:pt idx="1565">
                        <c:v>4.4981436956328001E-3</c:v>
                      </c:pt>
                      <c:pt idx="1566">
                        <c:v>4.6355570542476101E-3</c:v>
                      </c:pt>
                      <c:pt idx="1567">
                        <c:v>4.7740927886017496E-3</c:v>
                      </c:pt>
                      <c:pt idx="1568">
                        <c:v>4.9163615277857597E-3</c:v>
                      </c:pt>
                      <c:pt idx="1569">
                        <c:v>5.0680586688401303E-3</c:v>
                      </c:pt>
                      <c:pt idx="1570">
                        <c:v>5.2246776762113504E-3</c:v>
                      </c:pt>
                      <c:pt idx="1571">
                        <c:v>5.3858081348200203E-3</c:v>
                      </c:pt>
                      <c:pt idx="1572">
                        <c:v>5.5516174717234702E-3</c:v>
                      </c:pt>
                      <c:pt idx="1573">
                        <c:v>5.7244024416410397E-3</c:v>
                      </c:pt>
                      <c:pt idx="1574">
                        <c:v>5.9044101670277099E-3</c:v>
                      </c:pt>
                      <c:pt idx="1575">
                        <c:v>6.0827661430403199E-3</c:v>
                      </c:pt>
                      <c:pt idx="1576">
                        <c:v>6.2656855579461997E-3</c:v>
                      </c:pt>
                      <c:pt idx="1577">
                        <c:v>6.4542794165937997E-3</c:v>
                      </c:pt>
                      <c:pt idx="1578">
                        <c:v>6.6479845528648503E-3</c:v>
                      </c:pt>
                      <c:pt idx="1579">
                        <c:v>6.8449104212208603E-3</c:v>
                      </c:pt>
                      <c:pt idx="1580">
                        <c:v>7.0388535753866596E-3</c:v>
                      </c:pt>
                      <c:pt idx="1581">
                        <c:v>7.2404300389029E-3</c:v>
                      </c:pt>
                      <c:pt idx="1582">
                        <c:v>7.4469596772462499E-3</c:v>
                      </c:pt>
                      <c:pt idx="1583">
                        <c:v>7.64758691609921E-3</c:v>
                      </c:pt>
                      <c:pt idx="1584">
                        <c:v>7.8503349532660204E-3</c:v>
                      </c:pt>
                      <c:pt idx="1585">
                        <c:v>8.0573356137808392E-3</c:v>
                      </c:pt>
                      <c:pt idx="1586">
                        <c:v>8.2653134710262404E-3</c:v>
                      </c:pt>
                      <c:pt idx="1587">
                        <c:v>8.4732768807021606E-3</c:v>
                      </c:pt>
                      <c:pt idx="1588">
                        <c:v>8.6772964588387892E-3</c:v>
                      </c:pt>
                      <c:pt idx="1589">
                        <c:v>8.8829034634584705E-3</c:v>
                      </c:pt>
                      <c:pt idx="1590">
                        <c:v>9.0948091630297205E-3</c:v>
                      </c:pt>
                      <c:pt idx="1591">
                        <c:v>9.3075900526558997E-3</c:v>
                      </c:pt>
                      <c:pt idx="1592">
                        <c:v>9.5177052234654506E-3</c:v>
                      </c:pt>
                      <c:pt idx="1593">
                        <c:v>9.7229757088773405E-3</c:v>
                      </c:pt>
                      <c:pt idx="1594">
                        <c:v>9.9273933327596008E-3</c:v>
                      </c:pt>
                      <c:pt idx="1595">
                        <c:v>1.0131173022688299E-2</c:v>
                      </c:pt>
                      <c:pt idx="1596">
                        <c:v>1.0324950560863E-2</c:v>
                      </c:pt>
                      <c:pt idx="1597">
                        <c:v>1.05118285103122E-2</c:v>
                      </c:pt>
                      <c:pt idx="1598">
                        <c:v>1.07006342239783E-2</c:v>
                      </c:pt>
                      <c:pt idx="1599">
                        <c:v>1.08855660384379E-2</c:v>
                      </c:pt>
                      <c:pt idx="1600">
                        <c:v>1.1057702726248401E-2</c:v>
                      </c:pt>
                      <c:pt idx="1601">
                        <c:v>1.12257443484793E-2</c:v>
                      </c:pt>
                      <c:pt idx="1602">
                        <c:v>1.13937436149468E-2</c:v>
                      </c:pt>
                      <c:pt idx="1603">
                        <c:v>1.15532321804288E-2</c:v>
                      </c:pt>
                      <c:pt idx="1604">
                        <c:v>1.1706355820124499E-2</c:v>
                      </c:pt>
                      <c:pt idx="1605">
                        <c:v>1.1854283575230801E-2</c:v>
                      </c:pt>
                      <c:pt idx="1606">
                        <c:v>1.1995352925437301E-2</c:v>
                      </c:pt>
                      <c:pt idx="1607">
                        <c:v>1.21272922809866E-2</c:v>
                      </c:pt>
                      <c:pt idx="1608">
                        <c:v>1.22509998817342E-2</c:v>
                      </c:pt>
                      <c:pt idx="1609">
                        <c:v>1.23708056949431E-2</c:v>
                      </c:pt>
                      <c:pt idx="1610">
                        <c:v>1.2486638157650699E-2</c:v>
                      </c:pt>
                      <c:pt idx="1611">
                        <c:v>1.2588529595950301E-2</c:v>
                      </c:pt>
                      <c:pt idx="1612">
                        <c:v>1.26757220334776E-2</c:v>
                      </c:pt>
                      <c:pt idx="1613">
                        <c:v>1.27571202090026E-2</c:v>
                      </c:pt>
                      <c:pt idx="1614">
                        <c:v>1.28319279198848E-2</c:v>
                      </c:pt>
                      <c:pt idx="1615">
                        <c:v>1.2899336287481701E-2</c:v>
                      </c:pt>
                      <c:pt idx="1616">
                        <c:v>1.2950298916491999E-2</c:v>
                      </c:pt>
                      <c:pt idx="1617">
                        <c:v>1.2993636333495699E-2</c:v>
                      </c:pt>
                      <c:pt idx="1618">
                        <c:v>1.3032149360571701E-2</c:v>
                      </c:pt>
                      <c:pt idx="1619">
                        <c:v>1.3053726946252101E-2</c:v>
                      </c:pt>
                      <c:pt idx="1620">
                        <c:v>1.3063177716011501E-2</c:v>
                      </c:pt>
                      <c:pt idx="1621">
                        <c:v>1.3064948795446899E-2</c:v>
                      </c:pt>
                      <c:pt idx="1622">
                        <c:v>1.3065400113758801E-2</c:v>
                      </c:pt>
                      <c:pt idx="1623">
                        <c:v>1.30560883598697E-2</c:v>
                      </c:pt>
                      <c:pt idx="1624">
                        <c:v>1.30467766059805E-2</c:v>
                      </c:pt>
                      <c:pt idx="1625">
                        <c:v>1.30210380791201E-2</c:v>
                      </c:pt>
                      <c:pt idx="1626">
                        <c:v>1.29890382556465E-2</c:v>
                      </c:pt>
                      <c:pt idx="1627">
                        <c:v>1.29439665545242E-2</c:v>
                      </c:pt>
                      <c:pt idx="1628">
                        <c:v>1.28839885283819E-2</c:v>
                      </c:pt>
                      <c:pt idx="1629">
                        <c:v>1.28150230037801E-2</c:v>
                      </c:pt>
                      <c:pt idx="1630">
                        <c:v>1.27459050225022E-2</c:v>
                      </c:pt>
                      <c:pt idx="1631">
                        <c:v>1.26668278872388E-2</c:v>
                      </c:pt>
                      <c:pt idx="1632">
                        <c:v>1.25761433098331E-2</c:v>
                      </c:pt>
                      <c:pt idx="1633">
                        <c:v>1.24806784005285E-2</c:v>
                      </c:pt>
                      <c:pt idx="1634">
                        <c:v>1.23807443710649E-2</c:v>
                      </c:pt>
                      <c:pt idx="1635">
                        <c:v>1.2271015335016001E-2</c:v>
                      </c:pt>
                      <c:pt idx="1636">
                        <c:v>1.2149790267446101E-2</c:v>
                      </c:pt>
                      <c:pt idx="1637">
                        <c:v>1.203046805701E-2</c:v>
                      </c:pt>
                      <c:pt idx="1638">
                        <c:v>1.19145644197286E-2</c:v>
                      </c:pt>
                      <c:pt idx="1639">
                        <c:v>1.17898424311436E-2</c:v>
                      </c:pt>
                      <c:pt idx="1640">
                        <c:v>1.1657764107907E-2</c:v>
                      </c:pt>
                      <c:pt idx="1641">
                        <c:v>1.15208427611349E-2</c:v>
                      </c:pt>
                      <c:pt idx="1642">
                        <c:v>1.13779258066651E-2</c:v>
                      </c:pt>
                      <c:pt idx="1643">
                        <c:v>1.1227889783433901E-2</c:v>
                      </c:pt>
                      <c:pt idx="1644">
                        <c:v>1.1076347904966999E-2</c:v>
                      </c:pt>
                      <c:pt idx="1645">
                        <c:v>1.0934238029349E-2</c:v>
                      </c:pt>
                      <c:pt idx="1646">
                        <c:v>1.07901291677739E-2</c:v>
                      </c:pt>
                      <c:pt idx="1647">
                        <c:v>1.06366643752512E-2</c:v>
                      </c:pt>
                      <c:pt idx="1648">
                        <c:v>1.0477911509020299E-2</c:v>
                      </c:pt>
                      <c:pt idx="1649">
                        <c:v>1.0318342688885601E-2</c:v>
                      </c:pt>
                      <c:pt idx="1650">
                        <c:v>1.0162380659237099E-2</c:v>
                      </c:pt>
                      <c:pt idx="1651">
                        <c:v>1.00032081892052E-2</c:v>
                      </c:pt>
                      <c:pt idx="1652">
                        <c:v>9.8490978674589894E-3</c:v>
                      </c:pt>
                      <c:pt idx="1653">
                        <c:v>9.7047760598780505E-3</c:v>
                      </c:pt>
                      <c:pt idx="1654">
                        <c:v>9.5654845399147006E-3</c:v>
                      </c:pt>
                      <c:pt idx="1655">
                        <c:v>9.4249471824441391E-3</c:v>
                      </c:pt>
                      <c:pt idx="1656">
                        <c:v>9.2797077310364795E-3</c:v>
                      </c:pt>
                      <c:pt idx="1657">
                        <c:v>9.1411090675905405E-3</c:v>
                      </c:pt>
                      <c:pt idx="1658">
                        <c:v>9.0094795234465595E-3</c:v>
                      </c:pt>
                      <c:pt idx="1659">
                        <c:v>8.8830168478327299E-3</c:v>
                      </c:pt>
                      <c:pt idx="1660">
                        <c:v>8.76128614053996E-3</c:v>
                      </c:pt>
                      <c:pt idx="1661">
                        <c:v>8.6484529455167995E-3</c:v>
                      </c:pt>
                      <c:pt idx="1662">
                        <c:v>8.5452790098820199E-3</c:v>
                      </c:pt>
                      <c:pt idx="1663">
                        <c:v>8.4470136065088099E-3</c:v>
                      </c:pt>
                      <c:pt idx="1664">
                        <c:v>8.3508094961241893E-3</c:v>
                      </c:pt>
                      <c:pt idx="1665">
                        <c:v>8.2631761328200593E-3</c:v>
                      </c:pt>
                      <c:pt idx="1666">
                        <c:v>8.1940516560524701E-3</c:v>
                      </c:pt>
                      <c:pt idx="1667">
                        <c:v>8.1393295789758003E-3</c:v>
                      </c:pt>
                      <c:pt idx="1668">
                        <c:v>8.0950731098402597E-3</c:v>
                      </c:pt>
                      <c:pt idx="1669">
                        <c:v>8.0671106867777793E-3</c:v>
                      </c:pt>
                      <c:pt idx="1670">
                        <c:v>8.0521200457259294E-3</c:v>
                      </c:pt>
                      <c:pt idx="1671">
                        <c:v>8.0446288195139392E-3</c:v>
                      </c:pt>
                      <c:pt idx="1672">
                        <c:v>8.0510649967924994E-3</c:v>
                      </c:pt>
                      <c:pt idx="1673">
                        <c:v>8.0786093203498808E-3</c:v>
                      </c:pt>
                      <c:pt idx="1674">
                        <c:v>8.1233397854922808E-3</c:v>
                      </c:pt>
                      <c:pt idx="1675">
                        <c:v>8.1822551137469106E-3</c:v>
                      </c:pt>
                      <c:pt idx="1676">
                        <c:v>8.26459054029266E-3</c:v>
                      </c:pt>
                      <c:pt idx="1677">
                        <c:v>8.3707228270602698E-3</c:v>
                      </c:pt>
                      <c:pt idx="1678">
                        <c:v>8.49466291510418E-3</c:v>
                      </c:pt>
                      <c:pt idx="1679">
                        <c:v>8.6378857335075807E-3</c:v>
                      </c:pt>
                      <c:pt idx="1680">
                        <c:v>8.7988601924659307E-3</c:v>
                      </c:pt>
                      <c:pt idx="1681">
                        <c:v>8.9853699142143292E-3</c:v>
                      </c:pt>
                      <c:pt idx="1682">
                        <c:v>9.2058029680620792E-3</c:v>
                      </c:pt>
                      <c:pt idx="1683">
                        <c:v>9.4513270043746992E-3</c:v>
                      </c:pt>
                      <c:pt idx="1684">
                        <c:v>9.7187292654945003E-3</c:v>
                      </c:pt>
                      <c:pt idx="1685">
                        <c:v>1.00177298996059E-2</c:v>
                      </c:pt>
                      <c:pt idx="1686">
                        <c:v>1.03530691861925E-2</c:v>
                      </c:pt>
                      <c:pt idx="1687">
                        <c:v>1.07152019660985E-2</c:v>
                      </c:pt>
                      <c:pt idx="1688">
                        <c:v>1.1109442269158E-2</c:v>
                      </c:pt>
                      <c:pt idx="1689">
                        <c:v>1.1541172345477999E-2</c:v>
                      </c:pt>
                      <c:pt idx="1690">
                        <c:v>1.2004086745443799E-2</c:v>
                      </c:pt>
                      <c:pt idx="1691">
                        <c:v>1.24994246612981E-2</c:v>
                      </c:pt>
                      <c:pt idx="1692">
                        <c:v>1.3025542195995001E-2</c:v>
                      </c:pt>
                      <c:pt idx="1693">
                        <c:v>1.3587025428639699E-2</c:v>
                      </c:pt>
                      <c:pt idx="1694">
                        <c:v>1.41947516956894E-2</c:v>
                      </c:pt>
                      <c:pt idx="1695">
                        <c:v>1.48392422593925E-2</c:v>
                      </c:pt>
                      <c:pt idx="1696">
                        <c:v>1.5522159969303499E-2</c:v>
                      </c:pt>
                      <c:pt idx="1697">
                        <c:v>1.62463789918087E-2</c:v>
                      </c:pt>
                      <c:pt idx="1698">
                        <c:v>1.70015445025085E-2</c:v>
                      </c:pt>
                      <c:pt idx="1699">
                        <c:v>1.7792144552423499E-2</c:v>
                      </c:pt>
                      <c:pt idx="1700">
                        <c:v>1.8630486616952099E-2</c:v>
                      </c:pt>
                      <c:pt idx="1701">
                        <c:v>1.9516606786482E-2</c:v>
                      </c:pt>
                      <c:pt idx="1702">
                        <c:v>2.0450325305135901E-2</c:v>
                      </c:pt>
                      <c:pt idx="1703">
                        <c:v>2.1425690000635399E-2</c:v>
                      </c:pt>
                      <c:pt idx="1704">
                        <c:v>2.24413114334059E-2</c:v>
                      </c:pt>
                      <c:pt idx="1705">
                        <c:v>2.34995623716782E-2</c:v>
                      </c:pt>
                      <c:pt idx="1706">
                        <c:v>2.45901967198182E-2</c:v>
                      </c:pt>
                      <c:pt idx="1707">
                        <c:v>2.5715521507706701E-2</c:v>
                      </c:pt>
                      <c:pt idx="1708">
                        <c:v>2.6884061315707801E-2</c:v>
                      </c:pt>
                      <c:pt idx="1709">
                        <c:v>2.8099558384580201E-2</c:v>
                      </c:pt>
                      <c:pt idx="1710">
                        <c:v>2.9365173583947499E-2</c:v>
                      </c:pt>
                      <c:pt idx="1711">
                        <c:v>3.0671442196709999E-2</c:v>
                      </c:pt>
                      <c:pt idx="1712">
                        <c:v>3.2008078462119199E-2</c:v>
                      </c:pt>
                      <c:pt idx="1713">
                        <c:v>3.3368998819456999E-2</c:v>
                      </c:pt>
                      <c:pt idx="1714">
                        <c:v>3.4752521771375902E-2</c:v>
                      </c:pt>
                      <c:pt idx="1715">
                        <c:v>3.6165974578497101E-2</c:v>
                      </c:pt>
                      <c:pt idx="1716">
                        <c:v>3.76275796978933E-2</c:v>
                      </c:pt>
                      <c:pt idx="1717">
                        <c:v>3.9140042690021797E-2</c:v>
                      </c:pt>
                      <c:pt idx="1718">
                        <c:v>4.0679604629440001E-2</c:v>
                      </c:pt>
                      <c:pt idx="1719">
                        <c:v>4.2246990906689798E-2</c:v>
                      </c:pt>
                      <c:pt idx="1720">
                        <c:v>4.3833435378155601E-2</c:v>
                      </c:pt>
                      <c:pt idx="1721">
                        <c:v>4.5427019985074403E-2</c:v>
                      </c:pt>
                      <c:pt idx="1722">
                        <c:v>4.7035487581129999E-2</c:v>
                      </c:pt>
                      <c:pt idx="1723">
                        <c:v>4.8668355595505697E-2</c:v>
                      </c:pt>
                      <c:pt idx="1724">
                        <c:v>5.0327803247748E-2</c:v>
                      </c:pt>
                      <c:pt idx="1725">
                        <c:v>5.2055463435313899E-2</c:v>
                      </c:pt>
                      <c:pt idx="1726">
                        <c:v>5.3798340017880003E-2</c:v>
                      </c:pt>
                      <c:pt idx="1727">
                        <c:v>5.54964797669436E-2</c:v>
                      </c:pt>
                      <c:pt idx="1728">
                        <c:v>5.7170066768267302E-2</c:v>
                      </c:pt>
                      <c:pt idx="1729">
                        <c:v>5.8826312447219697E-2</c:v>
                      </c:pt>
                      <c:pt idx="1730">
                        <c:v>6.04885029580031E-2</c:v>
                      </c:pt>
                      <c:pt idx="1731">
                        <c:v>6.2160264042580501E-2</c:v>
                      </c:pt>
                      <c:pt idx="1732">
                        <c:v>6.3832793038821306E-2</c:v>
                      </c:pt>
                      <c:pt idx="1733">
                        <c:v>6.5496013768077802E-2</c:v>
                      </c:pt>
                      <c:pt idx="1734">
                        <c:v>6.7145493588137095E-2</c:v>
                      </c:pt>
                      <c:pt idx="1735">
                        <c:v>6.8765890348250994E-2</c:v>
                      </c:pt>
                      <c:pt idx="1736">
                        <c:v>7.0350784396428001E-2</c:v>
                      </c:pt>
                      <c:pt idx="1737">
                        <c:v>7.1908835260540094E-2</c:v>
                      </c:pt>
                      <c:pt idx="1738">
                        <c:v>7.3440255992104894E-2</c:v>
                      </c:pt>
                      <c:pt idx="1739">
                        <c:v>7.4942601729065902E-2</c:v>
                      </c:pt>
                      <c:pt idx="1740">
                        <c:v>7.6522887353766694E-2</c:v>
                      </c:pt>
                      <c:pt idx="1741">
                        <c:v>7.8149139747814997E-2</c:v>
                      </c:pt>
                      <c:pt idx="1742">
                        <c:v>7.9640576939482205E-2</c:v>
                      </c:pt>
                      <c:pt idx="1743">
                        <c:v>8.1010669855148307E-2</c:v>
                      </c:pt>
                      <c:pt idx="1744">
                        <c:v>8.2303832817427605E-2</c:v>
                      </c:pt>
                      <c:pt idx="1745">
                        <c:v>8.3532751656082399E-2</c:v>
                      </c:pt>
                      <c:pt idx="1746">
                        <c:v>8.4721384917615702E-2</c:v>
                      </c:pt>
                      <c:pt idx="1747">
                        <c:v>8.5859437961415902E-2</c:v>
                      </c:pt>
                      <c:pt idx="1748">
                        <c:v>8.6946812716145294E-2</c:v>
                      </c:pt>
                      <c:pt idx="1749">
                        <c:v>8.7977506678685605E-2</c:v>
                      </c:pt>
                      <c:pt idx="1750">
                        <c:v>8.8941498273443095E-2</c:v>
                      </c:pt>
                      <c:pt idx="1751">
                        <c:v>8.9832275678256093E-2</c:v>
                      </c:pt>
                      <c:pt idx="1752">
                        <c:v>9.0651752672643401E-2</c:v>
                      </c:pt>
                      <c:pt idx="1753">
                        <c:v>9.1409907789769901E-2</c:v>
                      </c:pt>
                      <c:pt idx="1754">
                        <c:v>9.21053545584328E-2</c:v>
                      </c:pt>
                      <c:pt idx="1755">
                        <c:v>9.2759260985150402E-2</c:v>
                      </c:pt>
                      <c:pt idx="1756">
                        <c:v>9.3364636237463994E-2</c:v>
                      </c:pt>
                      <c:pt idx="1757">
                        <c:v>9.3872757563608106E-2</c:v>
                      </c:pt>
                      <c:pt idx="1758">
                        <c:v>9.4279297619022998E-2</c:v>
                      </c:pt>
                      <c:pt idx="1759">
                        <c:v>9.4609922531131596E-2</c:v>
                      </c:pt>
                      <c:pt idx="1760">
                        <c:v>9.4872641250821593E-2</c:v>
                      </c:pt>
                      <c:pt idx="1761">
                        <c:v>9.5064863699445099E-2</c:v>
                      </c:pt>
                      <c:pt idx="1762">
                        <c:v>9.5205524321974502E-2</c:v>
                      </c:pt>
                      <c:pt idx="1763">
                        <c:v>9.51901441150977E-2</c:v>
                      </c:pt>
                      <c:pt idx="1764">
                        <c:v>9.51747639082208E-2</c:v>
                      </c:pt>
                      <c:pt idx="1765">
                        <c:v>9.5125496236786899E-2</c:v>
                      </c:pt>
                      <c:pt idx="1766">
                        <c:v>9.4963447082078295E-2</c:v>
                      </c:pt>
                      <c:pt idx="1767">
                        <c:v>9.4740923837105806E-2</c:v>
                      </c:pt>
                      <c:pt idx="1768">
                        <c:v>9.4448077774071895E-2</c:v>
                      </c:pt>
                      <c:pt idx="1769">
                        <c:v>9.4082826579088702E-2</c:v>
                      </c:pt>
                      <c:pt idx="1770">
                        <c:v>9.3640815071892994E-2</c:v>
                      </c:pt>
                      <c:pt idx="1771">
                        <c:v>9.3107098060923696E-2</c:v>
                      </c:pt>
                      <c:pt idx="1772">
                        <c:v>9.2508706025943202E-2</c:v>
                      </c:pt>
                      <c:pt idx="1773">
                        <c:v>9.1874502274498504E-2</c:v>
                      </c:pt>
                      <c:pt idx="1774">
                        <c:v>9.1202847913033597E-2</c:v>
                      </c:pt>
                      <c:pt idx="1775">
                        <c:v>9.0489064522926599E-2</c:v>
                      </c:pt>
                      <c:pt idx="1776">
                        <c:v>8.9714036247267398E-2</c:v>
                      </c:pt>
                      <c:pt idx="1777">
                        <c:v>8.8875686807924695E-2</c:v>
                      </c:pt>
                      <c:pt idx="1778">
                        <c:v>8.7987604198984506E-2</c:v>
                      </c:pt>
                      <c:pt idx="1779">
                        <c:v>8.7053591580102202E-2</c:v>
                      </c:pt>
                      <c:pt idx="1780">
                        <c:v>8.6067503812324003E-2</c:v>
                      </c:pt>
                      <c:pt idx="1781">
                        <c:v>8.5045625587504406E-2</c:v>
                      </c:pt>
                      <c:pt idx="1782">
                        <c:v>8.4003948889924601E-2</c:v>
                      </c:pt>
                      <c:pt idx="1783">
                        <c:v>8.2921578021566897E-2</c:v>
                      </c:pt>
                      <c:pt idx="1784">
                        <c:v>8.1794187234208601E-2</c:v>
                      </c:pt>
                      <c:pt idx="1785">
                        <c:v>8.0611286845901894E-2</c:v>
                      </c:pt>
                      <c:pt idx="1786">
                        <c:v>7.9380344338051495E-2</c:v>
                      </c:pt>
                      <c:pt idx="1787">
                        <c:v>7.8130008857038594E-2</c:v>
                      </c:pt>
                      <c:pt idx="1788">
                        <c:v>7.6689369568816307E-2</c:v>
                      </c:pt>
                      <c:pt idx="1789">
                        <c:v>7.5251787875795298E-2</c:v>
                      </c:pt>
                      <c:pt idx="1790">
                        <c:v>7.3985923837092293E-2</c:v>
                      </c:pt>
                      <c:pt idx="1791">
                        <c:v>7.2692884408882302E-2</c:v>
                      </c:pt>
                      <c:pt idx="1792">
                        <c:v>7.1370952573761998E-2</c:v>
                      </c:pt>
                      <c:pt idx="1793">
                        <c:v>7.0037550929020101E-2</c:v>
                      </c:pt>
                      <c:pt idx="1794">
                        <c:v>6.8691057740066799E-2</c:v>
                      </c:pt>
                      <c:pt idx="1795">
                        <c:v>6.7321739654369703E-2</c:v>
                      </c:pt>
                      <c:pt idx="1796">
                        <c:v>6.5962015067934796E-2</c:v>
                      </c:pt>
                      <c:pt idx="1797">
                        <c:v>6.4622043728561299E-2</c:v>
                      </c:pt>
                      <c:pt idx="1798">
                        <c:v>6.3271956660524403E-2</c:v>
                      </c:pt>
                      <c:pt idx="1799">
                        <c:v>6.1918298686112497E-2</c:v>
                      </c:pt>
                      <c:pt idx="1800">
                        <c:v>6.0574309428066797E-2</c:v>
                      </c:pt>
                      <c:pt idx="1801">
                        <c:v>5.9233644065571502E-2</c:v>
                      </c:pt>
                      <c:pt idx="1802">
                        <c:v>5.7882055741241702E-2</c:v>
                      </c:pt>
                      <c:pt idx="1803">
                        <c:v>5.6529714961657998E-2</c:v>
                      </c:pt>
                      <c:pt idx="1804">
                        <c:v>5.52028790012885E-2</c:v>
                      </c:pt>
                      <c:pt idx="1805">
                        <c:v>5.3901939663383601E-2</c:v>
                      </c:pt>
                      <c:pt idx="1806">
                        <c:v>5.2595962235444903E-2</c:v>
                      </c:pt>
                      <c:pt idx="1807">
                        <c:v>5.1237514672216003E-2</c:v>
                      </c:pt>
                      <c:pt idx="1808">
                        <c:v>4.9897414608016999E-2</c:v>
                      </c:pt>
                      <c:pt idx="1809">
                        <c:v>4.8620570445609503E-2</c:v>
                      </c:pt>
                      <c:pt idx="1810">
                        <c:v>4.7360029290841002E-2</c:v>
                      </c:pt>
                      <c:pt idx="1811">
                        <c:v>4.6128417497115999E-2</c:v>
                      </c:pt>
                      <c:pt idx="1812">
                        <c:v>4.4924699315956801E-2</c:v>
                      </c:pt>
                      <c:pt idx="1813">
                        <c:v>4.3739746585296203E-2</c:v>
                      </c:pt>
                      <c:pt idx="1814">
                        <c:v>4.2573384288278802E-2</c:v>
                      </c:pt>
                      <c:pt idx="1815">
                        <c:v>4.1417159182447899E-2</c:v>
                      </c:pt>
                      <c:pt idx="1816">
                        <c:v>4.02667540002613E-2</c:v>
                      </c:pt>
                      <c:pt idx="1817">
                        <c:v>3.9130378898626597E-2</c:v>
                      </c:pt>
                      <c:pt idx="1818">
                        <c:v>3.8002632701431602E-2</c:v>
                      </c:pt>
                      <c:pt idx="1819">
                        <c:v>3.69154390710262E-2</c:v>
                      </c:pt>
                      <c:pt idx="1820">
                        <c:v>3.5894037154380699E-2</c:v>
                      </c:pt>
                      <c:pt idx="1821">
                        <c:v>3.48973144224725E-2</c:v>
                      </c:pt>
                      <c:pt idx="1822">
                        <c:v>3.3904268965086803E-2</c:v>
                      </c:pt>
                      <c:pt idx="1823">
                        <c:v>3.2922201576684497E-2</c:v>
                      </c:pt>
                      <c:pt idx="1824">
                        <c:v>3.1965791171903797E-2</c:v>
                      </c:pt>
                      <c:pt idx="1825">
                        <c:v>3.10343272579373E-2</c:v>
                      </c:pt>
                      <c:pt idx="1826">
                        <c:v>3.0123148282450701E-2</c:v>
                      </c:pt>
                      <c:pt idx="1827">
                        <c:v>2.92461241898451E-2</c:v>
                      </c:pt>
                      <c:pt idx="1828">
                        <c:v>2.8402198036318198E-2</c:v>
                      </c:pt>
                      <c:pt idx="1829">
                        <c:v>2.7573895338800999E-2</c:v>
                      </c:pt>
                      <c:pt idx="1830">
                        <c:v>2.6762938588741299E-2</c:v>
                      </c:pt>
                      <c:pt idx="1831">
                        <c:v>2.5973234325629101E-2</c:v>
                      </c:pt>
                      <c:pt idx="1832">
                        <c:v>2.52037803930228E-2</c:v>
                      </c:pt>
                      <c:pt idx="1833">
                        <c:v>2.4452423508200601E-2</c:v>
                      </c:pt>
                      <c:pt idx="1834">
                        <c:v>2.3729893424482399E-2</c:v>
                      </c:pt>
                      <c:pt idx="1835">
                        <c:v>2.3049612540196801E-2</c:v>
                      </c:pt>
                      <c:pt idx="1836">
                        <c:v>2.2393576083720002E-2</c:v>
                      </c:pt>
                      <c:pt idx="1837">
                        <c:v>2.17512352912363E-2</c:v>
                      </c:pt>
                      <c:pt idx="1838">
                        <c:v>2.11244963898598E-2</c:v>
                      </c:pt>
                      <c:pt idx="1839">
                        <c:v>2.05127106224012E-2</c:v>
                      </c:pt>
                      <c:pt idx="1840">
                        <c:v>1.99193240065021E-2</c:v>
                      </c:pt>
                      <c:pt idx="1841">
                        <c:v>1.9348972414613301E-2</c:v>
                      </c:pt>
                      <c:pt idx="1842">
                        <c:v>1.8808861588402E-2</c:v>
                      </c:pt>
                      <c:pt idx="1843">
                        <c:v>1.82898902987398E-2</c:v>
                      </c:pt>
                      <c:pt idx="1844">
                        <c:v>1.77830331979692E-2</c:v>
                      </c:pt>
                      <c:pt idx="1845">
                        <c:v>1.7295053146210299E-2</c:v>
                      </c:pt>
                      <c:pt idx="1846">
                        <c:v>1.6829050887091499E-2</c:v>
                      </c:pt>
                      <c:pt idx="1847">
                        <c:v>1.6379723102529799E-2</c:v>
                      </c:pt>
                      <c:pt idx="1848">
                        <c:v>1.5944455881637998E-2</c:v>
                      </c:pt>
                      <c:pt idx="1849">
                        <c:v>1.5530444608419401E-2</c:v>
                      </c:pt>
                      <c:pt idx="1850">
                        <c:v>1.51447768865285E-2</c:v>
                      </c:pt>
                      <c:pt idx="1851">
                        <c:v>1.47774877260042E-2</c:v>
                      </c:pt>
                      <c:pt idx="1852">
                        <c:v>1.4421259952155799E-2</c:v>
                      </c:pt>
                      <c:pt idx="1853">
                        <c:v>1.40760359119265E-2</c:v>
                      </c:pt>
                      <c:pt idx="1854">
                        <c:v>1.3742750941959699E-2</c:v>
                      </c:pt>
                      <c:pt idx="1855">
                        <c:v>1.34279727812339E-2</c:v>
                      </c:pt>
                      <c:pt idx="1856">
                        <c:v>1.31233053401214E-2</c:v>
                      </c:pt>
                      <c:pt idx="1857">
                        <c:v>1.28328230238836E-2</c:v>
                      </c:pt>
                      <c:pt idx="1858">
                        <c:v>1.25697815008799E-2</c:v>
                      </c:pt>
                      <c:pt idx="1859">
                        <c:v>1.23192834069517E-2</c:v>
                      </c:pt>
                      <c:pt idx="1860">
                        <c:v>1.20716497394446E-2</c:v>
                      </c:pt>
                      <c:pt idx="1861">
                        <c:v>1.18382759313691E-2</c:v>
                      </c:pt>
                      <c:pt idx="1862">
                        <c:v>1.16229921663457E-2</c:v>
                      </c:pt>
                      <c:pt idx="1863">
                        <c:v>1.1420889143422401E-2</c:v>
                      </c:pt>
                      <c:pt idx="1864">
                        <c:v>1.12310741114371E-2</c:v>
                      </c:pt>
                      <c:pt idx="1865">
                        <c:v>1.1059720602024099E-2</c:v>
                      </c:pt>
                      <c:pt idx="1866">
                        <c:v>1.0904732436588399E-2</c:v>
                      </c:pt>
                      <c:pt idx="1867">
                        <c:v>1.07568867250998E-2</c:v>
                      </c:pt>
                      <c:pt idx="1868">
                        <c:v>1.0616010148335899E-2</c:v>
                      </c:pt>
                      <c:pt idx="1869">
                        <c:v>1.0484372344441601E-2</c:v>
                      </c:pt>
                      <c:pt idx="1870">
                        <c:v>1.03611809772795E-2</c:v>
                      </c:pt>
                      <c:pt idx="1871">
                        <c:v>1.02505622829851E-2</c:v>
                      </c:pt>
                      <c:pt idx="1872">
                        <c:v>1.0153952358039E-2</c:v>
                      </c:pt>
                      <c:pt idx="1873">
                        <c:v>1.0069837703309501E-2</c:v>
                      </c:pt>
                      <c:pt idx="1874">
                        <c:v>9.9981552580808604E-3</c:v>
                      </c:pt>
                      <c:pt idx="1875">
                        <c:v>9.9393259949270198E-3</c:v>
                      </c:pt>
                      <c:pt idx="1876">
                        <c:v>9.8865963479349093E-3</c:v>
                      </c:pt>
                      <c:pt idx="1877">
                        <c:v>9.8388546667037904E-3</c:v>
                      </c:pt>
                      <c:pt idx="1878">
                        <c:v>9.8087940860598199E-3</c:v>
                      </c:pt>
                      <c:pt idx="1879">
                        <c:v>9.7884885559670794E-3</c:v>
                      </c:pt>
                      <c:pt idx="1880">
                        <c:v>9.7725449558332296E-3</c:v>
                      </c:pt>
                      <c:pt idx="1881">
                        <c:v>9.7745244750740007E-3</c:v>
                      </c:pt>
                      <c:pt idx="1882">
                        <c:v>9.7921105418844294E-3</c:v>
                      </c:pt>
                      <c:pt idx="1883">
                        <c:v>9.8084928698548794E-3</c:v>
                      </c:pt>
                      <c:pt idx="1884">
                        <c:v>9.8334886327968302E-3</c:v>
                      </c:pt>
                      <c:pt idx="1885">
                        <c:v>9.8760073188611207E-3</c:v>
                      </c:pt>
                      <c:pt idx="1886">
                        <c:v>9.9227132932707893E-3</c:v>
                      </c:pt>
                      <c:pt idx="1887">
                        <c:v>9.9795508626746403E-3</c:v>
                      </c:pt>
                      <c:pt idx="1888">
                        <c:v>1.0053118194748099E-2</c:v>
                      </c:pt>
                      <c:pt idx="1889">
                        <c:v>1.0135113998272501E-2</c:v>
                      </c:pt>
                      <c:pt idx="1890">
                        <c:v>1.0227351466054401E-2</c:v>
                      </c:pt>
                      <c:pt idx="1891">
                        <c:v>1.03337446766397E-2</c:v>
                      </c:pt>
                      <c:pt idx="1892">
                        <c:v>1.04543346936277E-2</c:v>
                      </c:pt>
                      <c:pt idx="1893">
                        <c:v>1.0583564053848801E-2</c:v>
                      </c:pt>
                      <c:pt idx="1894">
                        <c:v>1.0723632450984601E-2</c:v>
                      </c:pt>
                      <c:pt idx="1895">
                        <c:v>1.08771493189337E-2</c:v>
                      </c:pt>
                      <c:pt idx="1896">
                        <c:v>1.10451387296382E-2</c:v>
                      </c:pt>
                      <c:pt idx="1897">
                        <c:v>1.1225257767467099E-2</c:v>
                      </c:pt>
                      <c:pt idx="1898">
                        <c:v>1.14199101025882E-2</c:v>
                      </c:pt>
                      <c:pt idx="1899">
                        <c:v>1.16278912919067E-2</c:v>
                      </c:pt>
                      <c:pt idx="1900">
                        <c:v>1.18472314693393E-2</c:v>
                      </c:pt>
                      <c:pt idx="1901">
                        <c:v>1.2087149913713201E-2</c:v>
                      </c:pt>
                      <c:pt idx="1902">
                        <c:v>1.23462450936147E-2</c:v>
                      </c:pt>
                      <c:pt idx="1903">
                        <c:v>1.26179025560788E-2</c:v>
                      </c:pt>
                      <c:pt idx="1904">
                        <c:v>1.29096572029434E-2</c:v>
                      </c:pt>
                      <c:pt idx="1905">
                        <c:v>1.32201841507304E-2</c:v>
                      </c:pt>
                      <c:pt idx="1906">
                        <c:v>1.3540985110976801E-2</c:v>
                      </c:pt>
                      <c:pt idx="1907">
                        <c:v>1.38897654132092E-2</c:v>
                      </c:pt>
                      <c:pt idx="1908">
                        <c:v>1.4267068808238199E-2</c:v>
                      </c:pt>
                      <c:pt idx="1909">
                        <c:v>1.4655709251266901E-2</c:v>
                      </c:pt>
                      <c:pt idx="1910">
                        <c:v>1.5062378199762199E-2</c:v>
                      </c:pt>
                      <c:pt idx="1911">
                        <c:v>1.54988100896557E-2</c:v>
                      </c:pt>
                      <c:pt idx="1912">
                        <c:v>1.5959567635482199E-2</c:v>
                      </c:pt>
                      <c:pt idx="1913">
                        <c:v>1.6443951540282699E-2</c:v>
                      </c:pt>
                      <c:pt idx="1914">
                        <c:v>1.6966510701312401E-2</c:v>
                      </c:pt>
                      <c:pt idx="1915">
                        <c:v>1.7529827252768901E-2</c:v>
                      </c:pt>
                      <c:pt idx="1916">
                        <c:v>1.8122257864672298E-2</c:v>
                      </c:pt>
                      <c:pt idx="1917">
                        <c:v>1.8747975164317799E-2</c:v>
                      </c:pt>
                      <c:pt idx="1918">
                        <c:v>1.9414698411675198E-2</c:v>
                      </c:pt>
                      <c:pt idx="1919">
                        <c:v>2.01164704230378E-2</c:v>
                      </c:pt>
                      <c:pt idx="1920">
                        <c:v>2.08646801189919E-2</c:v>
                      </c:pt>
                      <c:pt idx="1921">
                        <c:v>2.1666745991964501E-2</c:v>
                      </c:pt>
                      <c:pt idx="1922">
                        <c:v>2.2505742253923801E-2</c:v>
                      </c:pt>
                      <c:pt idx="1923">
                        <c:v>2.3401987545040401E-2</c:v>
                      </c:pt>
                      <c:pt idx="1924">
                        <c:v>2.4372022840561801E-2</c:v>
                      </c:pt>
                      <c:pt idx="1925">
                        <c:v>2.5396685042335301E-2</c:v>
                      </c:pt>
                      <c:pt idx="1926">
                        <c:v>2.6479089211654299E-2</c:v>
                      </c:pt>
                      <c:pt idx="1927">
                        <c:v>2.7632828861217401E-2</c:v>
                      </c:pt>
                      <c:pt idx="1928">
                        <c:v>2.8864905256159298E-2</c:v>
                      </c:pt>
                      <c:pt idx="1929">
                        <c:v>3.01963900302256E-2</c:v>
                      </c:pt>
                      <c:pt idx="1930">
                        <c:v>3.1628602645833302E-2</c:v>
                      </c:pt>
                      <c:pt idx="1931">
                        <c:v>3.3160459301901299E-2</c:v>
                      </c:pt>
                      <c:pt idx="1932">
                        <c:v>3.4800875105792002E-2</c:v>
                      </c:pt>
                      <c:pt idx="1933">
                        <c:v>3.6542981244630998E-2</c:v>
                      </c:pt>
                      <c:pt idx="1934">
                        <c:v>3.8395544993896698E-2</c:v>
                      </c:pt>
                      <c:pt idx="1935">
                        <c:v>4.0379712964228098E-2</c:v>
                      </c:pt>
                      <c:pt idx="1936">
                        <c:v>4.2508345835359798E-2</c:v>
                      </c:pt>
                      <c:pt idx="1937">
                        <c:v>4.4797962518454602E-2</c:v>
                      </c:pt>
                      <c:pt idx="1938">
                        <c:v>4.7265334321185203E-2</c:v>
                      </c:pt>
                      <c:pt idx="1939">
                        <c:v>4.9942150805120301E-2</c:v>
                      </c:pt>
                      <c:pt idx="1940">
                        <c:v>5.2836361194937197E-2</c:v>
                      </c:pt>
                      <c:pt idx="1941">
                        <c:v>5.5869845877556203E-2</c:v>
                      </c:pt>
                      <c:pt idx="1942">
                        <c:v>5.90412084754839E-2</c:v>
                      </c:pt>
                      <c:pt idx="1943">
                        <c:v>6.2447737810653201E-2</c:v>
                      </c:pt>
                      <c:pt idx="1944">
                        <c:v>6.6130191003157701E-2</c:v>
                      </c:pt>
                      <c:pt idx="1945">
                        <c:v>7.0079636486192601E-2</c:v>
                      </c:pt>
                      <c:pt idx="1946">
                        <c:v>7.43410243191302E-2</c:v>
                      </c:pt>
                      <c:pt idx="1947">
                        <c:v>7.9036829131287803E-2</c:v>
                      </c:pt>
                      <c:pt idx="1948">
                        <c:v>8.39792654955447E-2</c:v>
                      </c:pt>
                      <c:pt idx="1949">
                        <c:v>8.9047991376453403E-2</c:v>
                      </c:pt>
                      <c:pt idx="1950">
                        <c:v>9.4486328613171605E-2</c:v>
                      </c:pt>
                      <c:pt idx="1951">
                        <c:v>0.100266968398669</c:v>
                      </c:pt>
                      <c:pt idx="1952">
                        <c:v>0.106336639903096</c:v>
                      </c:pt>
                      <c:pt idx="1953">
                        <c:v>0.112780177544305</c:v>
                      </c:pt>
                      <c:pt idx="1954">
                        <c:v>0.119640722185423</c:v>
                      </c:pt>
                      <c:pt idx="1955">
                        <c:v>0.12683893466760801</c:v>
                      </c:pt>
                      <c:pt idx="1956">
                        <c:v>0.13433794629554999</c:v>
                      </c:pt>
                      <c:pt idx="1957">
                        <c:v>0.142240308323138</c:v>
                      </c:pt>
                      <c:pt idx="1958">
                        <c:v>0.15065452068996199</c:v>
                      </c:pt>
                      <c:pt idx="1959">
                        <c:v>0.159579575512549</c:v>
                      </c:pt>
                      <c:pt idx="1960">
                        <c:v>0.16899985629869199</c:v>
                      </c:pt>
                      <c:pt idx="1961">
                        <c:v>0.17891774592586099</c:v>
                      </c:pt>
                      <c:pt idx="1962">
                        <c:v>0.18933329010314401</c:v>
                      </c:pt>
                      <c:pt idx="1963">
                        <c:v>0.200211241327826</c:v>
                      </c:pt>
                      <c:pt idx="1964">
                        <c:v>0.21144546778833001</c:v>
                      </c:pt>
                      <c:pt idx="1965">
                        <c:v>0.22310480353985401</c:v>
                      </c:pt>
                      <c:pt idx="1966">
                        <c:v>0.23530532055123099</c:v>
                      </c:pt>
                      <c:pt idx="1967">
                        <c:v>0.248048185554408</c:v>
                      </c:pt>
                      <c:pt idx="1968">
                        <c:v>0.261330006003193</c:v>
                      </c:pt>
                      <c:pt idx="1969">
                        <c:v>0.27521804452425702</c:v>
                      </c:pt>
                      <c:pt idx="1970">
                        <c:v>0.28971649631764301</c:v>
                      </c:pt>
                      <c:pt idx="1971">
                        <c:v>0.304542315615838</c:v>
                      </c:pt>
                      <c:pt idx="1972">
                        <c:v>0.31975330226583598</c:v>
                      </c:pt>
                      <c:pt idx="1973">
                        <c:v>0.335553831854013</c:v>
                      </c:pt>
                      <c:pt idx="1974">
                        <c:v>0.35173785475596597</c:v>
                      </c:pt>
                      <c:pt idx="1975">
                        <c:v>0.36826717130317799</c:v>
                      </c:pt>
                      <c:pt idx="1976">
                        <c:v>0.385311509072777</c:v>
                      </c:pt>
                      <c:pt idx="1977">
                        <c:v>0.40283123001918503</c:v>
                      </c:pt>
                      <c:pt idx="1978">
                        <c:v>0.42059279833357099</c:v>
                      </c:pt>
                      <c:pt idx="1979">
                        <c:v>0.438625781997108</c:v>
                      </c:pt>
                      <c:pt idx="1980">
                        <c:v>0.456891988996661</c:v>
                      </c:pt>
                      <c:pt idx="1981">
                        <c:v>0.475388444713707</c:v>
                      </c:pt>
                      <c:pt idx="1982">
                        <c:v>0.49425394974415499</c:v>
                      </c:pt>
                      <c:pt idx="1983">
                        <c:v>0.51348976353926001</c:v>
                      </c:pt>
                      <c:pt idx="1984">
                        <c:v>0.53305408538227605</c:v>
                      </c:pt>
                      <c:pt idx="1985">
                        <c:v>0.55301927728282696</c:v>
                      </c:pt>
                      <c:pt idx="1986">
                        <c:v>0.57307020361900696</c:v>
                      </c:pt>
                      <c:pt idx="1987">
                        <c:v>0.59271650930786302</c:v>
                      </c:pt>
                      <c:pt idx="1988">
                        <c:v>0.61210456569998595</c:v>
                      </c:pt>
                      <c:pt idx="1989">
                        <c:v>0.63169638961054797</c:v>
                      </c:pt>
                      <c:pt idx="1990">
                        <c:v>0.65144905616048898</c:v>
                      </c:pt>
                      <c:pt idx="1991">
                        <c:v>0.671196005054287</c:v>
                      </c:pt>
                      <c:pt idx="1992">
                        <c:v>0.69080030413771398</c:v>
                      </c:pt>
                      <c:pt idx="1993">
                        <c:v>0.71007120908561305</c:v>
                      </c:pt>
                      <c:pt idx="1994">
                        <c:v>0.72897995460875098</c:v>
                      </c:pt>
                      <c:pt idx="1995">
                        <c:v>0.74752000372779803</c:v>
                      </c:pt>
                      <c:pt idx="1996">
                        <c:v>0.76581895268288103</c:v>
                      </c:pt>
                      <c:pt idx="1997">
                        <c:v>0.78375512864821595</c:v>
                      </c:pt>
                      <c:pt idx="1998">
                        <c:v>0.80153675776183897</c:v>
                      </c:pt>
                      <c:pt idx="1999">
                        <c:v>0.81896463290351096</c:v>
                      </c:pt>
                      <c:pt idx="2000">
                        <c:v>0.83564016210401304</c:v>
                      </c:pt>
                      <c:pt idx="2001">
                        <c:v>0.85153214207139905</c:v>
                      </c:pt>
                      <c:pt idx="2002">
                        <c:v>0.86659445477818797</c:v>
                      </c:pt>
                      <c:pt idx="2003">
                        <c:v>0.88097319498196403</c:v>
                      </c:pt>
                      <c:pt idx="2004">
                        <c:v>0.89476945301604005</c:v>
                      </c:pt>
                      <c:pt idx="2005">
                        <c:v>0.90795359707003498</c:v>
                      </c:pt>
                      <c:pt idx="2006">
                        <c:v>0.92041714385191198</c:v>
                      </c:pt>
                      <c:pt idx="2007">
                        <c:v>0.93206552048518398</c:v>
                      </c:pt>
                      <c:pt idx="2008">
                        <c:v>0.94281176850208603</c:v>
                      </c:pt>
                      <c:pt idx="2009">
                        <c:v>0.95260927418962404</c:v>
                      </c:pt>
                      <c:pt idx="2010">
                        <c:v>0.96150784889870899</c:v>
                      </c:pt>
                      <c:pt idx="2011">
                        <c:v>0.96953246875735699</c:v>
                      </c:pt>
                      <c:pt idx="2012">
                        <c:v>0.97665756312594099</c:v>
                      </c:pt>
                      <c:pt idx="2013">
                        <c:v>0.98290176988515798</c:v>
                      </c:pt>
                      <c:pt idx="2014">
                        <c:v>0.98822891172063598</c:v>
                      </c:pt>
                      <c:pt idx="2015">
                        <c:v>0.99261164282285397</c:v>
                      </c:pt>
                      <c:pt idx="2016">
                        <c:v>0.99603637029681902</c:v>
                      </c:pt>
                      <c:pt idx="2017">
                        <c:v>0.99848662180884795</c:v>
                      </c:pt>
                      <c:pt idx="2018">
                        <c:v>1</c:v>
                      </c:pt>
                      <c:pt idx="2019">
                        <c:v>0.99980585185131998</c:v>
                      </c:pt>
                      <c:pt idx="2020">
                        <c:v>0.99961170370263996</c:v>
                      </c:pt>
                      <c:pt idx="2021">
                        <c:v>0.99907656600510397</c:v>
                      </c:pt>
                      <c:pt idx="2022">
                        <c:v>0.99694062202492895</c:v>
                      </c:pt>
                      <c:pt idx="2023">
                        <c:v>0.99390032463128497</c:v>
                      </c:pt>
                      <c:pt idx="2024">
                        <c:v>0.99002705201474295</c:v>
                      </c:pt>
                      <c:pt idx="2025">
                        <c:v>0.98536527442120403</c:v>
                      </c:pt>
                      <c:pt idx="2026">
                        <c:v>0.97989565833561398</c:v>
                      </c:pt>
                      <c:pt idx="2027">
                        <c:v>0.97364131891666705</c:v>
                      </c:pt>
                      <c:pt idx="2028">
                        <c:v>0.96661160947040703</c:v>
                      </c:pt>
                      <c:pt idx="2029">
                        <c:v>0.95877831151808701</c:v>
                      </c:pt>
                      <c:pt idx="2030">
                        <c:v>0.95018167851177004</c:v>
                      </c:pt>
                      <c:pt idx="2031">
                        <c:v>0.94091960621890602</c:v>
                      </c:pt>
                      <c:pt idx="2032">
                        <c:v>0.93115018494900004</c:v>
                      </c:pt>
                      <c:pt idx="2033">
                        <c:v>0.92089090443800803</c:v>
                      </c:pt>
                      <c:pt idx="2034">
                        <c:v>0.91001617136414703</c:v>
                      </c:pt>
                      <c:pt idx="2035">
                        <c:v>0.89848324095835297</c:v>
                      </c:pt>
                      <c:pt idx="2036">
                        <c:v>0.886373269135727</c:v>
                      </c:pt>
                      <c:pt idx="2037">
                        <c:v>0.87372199521896798</c:v>
                      </c:pt>
                      <c:pt idx="2038">
                        <c:v>0.86060353474024998</c:v>
                      </c:pt>
                      <c:pt idx="2039">
                        <c:v>0.84715424802134398</c:v>
                      </c:pt>
                      <c:pt idx="2040">
                        <c:v>0.83353538497357504</c:v>
                      </c:pt>
                      <c:pt idx="2041">
                        <c:v>0.81953761786689405</c:v>
                      </c:pt>
                      <c:pt idx="2042">
                        <c:v>0.80500963871745401</c:v>
                      </c:pt>
                      <c:pt idx="2043">
                        <c:v>0.79009817516497305</c:v>
                      </c:pt>
                      <c:pt idx="2044">
                        <c:v>0.77488680494165496</c:v>
                      </c:pt>
                      <c:pt idx="2045">
                        <c:v>0.75949713728284896</c:v>
                      </c:pt>
                      <c:pt idx="2046">
                        <c:v>0.74394112397722401</c:v>
                      </c:pt>
                      <c:pt idx="2047">
                        <c:v>0.72848614008592305</c:v>
                      </c:pt>
                      <c:pt idx="2048">
                        <c:v>0.71310436929125198</c:v>
                      </c:pt>
                      <c:pt idx="2049">
                        <c:v>0.69759179693936102</c:v>
                      </c:pt>
                      <c:pt idx="2050">
                        <c:v>0.68184279499642997</c:v>
                      </c:pt>
                      <c:pt idx="2051">
                        <c:v>0.66587993430537196</c:v>
                      </c:pt>
                      <c:pt idx="2052">
                        <c:v>0.64990311511799803</c:v>
                      </c:pt>
                      <c:pt idx="2053">
                        <c:v>0.63396083411676596</c:v>
                      </c:pt>
                      <c:pt idx="2054">
                        <c:v>0.61805615053015495</c:v>
                      </c:pt>
                      <c:pt idx="2055">
                        <c:v>0.60241291268825403</c:v>
                      </c:pt>
                      <c:pt idx="2056">
                        <c:v>0.586942661106712</c:v>
                      </c:pt>
                      <c:pt idx="2057">
                        <c:v>0.571362866236233</c:v>
                      </c:pt>
                      <c:pt idx="2058">
                        <c:v>0.55564881485802997</c:v>
                      </c:pt>
                      <c:pt idx="2059">
                        <c:v>0.54009532321723597</c:v>
                      </c:pt>
                      <c:pt idx="2060">
                        <c:v>0.52474243997455805</c:v>
                      </c:pt>
                      <c:pt idx="2061">
                        <c:v>0.50953396483754199</c:v>
                      </c:pt>
                      <c:pt idx="2062">
                        <c:v>0.49473728701931502</c:v>
                      </c:pt>
                      <c:pt idx="2063">
                        <c:v>0.48035120004451998</c:v>
                      </c:pt>
                      <c:pt idx="2064">
                        <c:v>0.46620403984845699</c:v>
                      </c:pt>
                      <c:pt idx="2065">
                        <c:v>0.452167170005569</c:v>
                      </c:pt>
                      <c:pt idx="2066">
                        <c:v>0.43815202204204301</c:v>
                      </c:pt>
                      <c:pt idx="2067">
                        <c:v>0.424328993533028</c:v>
                      </c:pt>
                      <c:pt idx="2068">
                        <c:v>0.410840598246351</c:v>
                      </c:pt>
                      <c:pt idx="2069">
                        <c:v>0.39762135037135199</c:v>
                      </c:pt>
                      <c:pt idx="2070">
                        <c:v>0.38477233758981899</c:v>
                      </c:pt>
                      <c:pt idx="2071">
                        <c:v>0.37224428201146298</c:v>
                      </c:pt>
                      <c:pt idx="2072">
                        <c:v>0.36008909149804902</c:v>
                      </c:pt>
                      <c:pt idx="2073">
                        <c:v>0.348220203434633</c:v>
                      </c:pt>
                      <c:pt idx="2074">
                        <c:v>0.33639555652846098</c:v>
                      </c:pt>
                      <c:pt idx="2075">
                        <c:v>0.32471366931503998</c:v>
                      </c:pt>
                      <c:pt idx="2076">
                        <c:v>0.313197142906187</c:v>
                      </c:pt>
                      <c:pt idx="2077">
                        <c:v>0.30211343607459401</c:v>
                      </c:pt>
                      <c:pt idx="2078">
                        <c:v>0.29161408562953101</c:v>
                      </c:pt>
                      <c:pt idx="2079">
                        <c:v>0.281428062435021</c:v>
                      </c:pt>
                      <c:pt idx="2080">
                        <c:v>0.27149017981193702</c:v>
                      </c:pt>
                      <c:pt idx="2081">
                        <c:v>0.26176729488579698</c:v>
                      </c:pt>
                      <c:pt idx="2082">
                        <c:v>0.25227875900491697</c:v>
                      </c:pt>
                      <c:pt idx="2083">
                        <c:v>0.24308237772590299</c:v>
                      </c:pt>
                      <c:pt idx="2084">
                        <c:v>0.23421098939388199</c:v>
                      </c:pt>
                      <c:pt idx="2085">
                        <c:v>0.225679444505582</c:v>
                      </c:pt>
                      <c:pt idx="2086">
                        <c:v>0.217474743945895</c:v>
                      </c:pt>
                      <c:pt idx="2087">
                        <c:v>0.209545778379993</c:v>
                      </c:pt>
                      <c:pt idx="2088">
                        <c:v>0.20182159264515101</c:v>
                      </c:pt>
                      <c:pt idx="2089">
                        <c:v>0.19426414952139201</c:v>
                      </c:pt>
                      <c:pt idx="2090">
                        <c:v>0.186955671359363</c:v>
                      </c:pt>
                      <c:pt idx="2091">
                        <c:v>0.17990056252321601</c:v>
                      </c:pt>
                      <c:pt idx="2092">
                        <c:v>0.173112720854845</c:v>
                      </c:pt>
                      <c:pt idx="2093">
                        <c:v>0.16668135051341301</c:v>
                      </c:pt>
                      <c:pt idx="2094">
                        <c:v>0.16052200174475501</c:v>
                      </c:pt>
                      <c:pt idx="2095">
                        <c:v>0.15453891195365199</c:v>
                      </c:pt>
                      <c:pt idx="2096">
                        <c:v>0.14865403760475199</c:v>
                      </c:pt>
                      <c:pt idx="2097">
                        <c:v>0.14296525161603499</c:v>
                      </c:pt>
                      <c:pt idx="2098">
                        <c:v>0.13753420044412901</c:v>
                      </c:pt>
                      <c:pt idx="2099">
                        <c:v>0.13231416392166501</c:v>
                      </c:pt>
                      <c:pt idx="2100">
                        <c:v>0.127280741322472</c:v>
                      </c:pt>
                      <c:pt idx="2101">
                        <c:v>0.122471967491093</c:v>
                      </c:pt>
                      <c:pt idx="2102">
                        <c:v>0.118014672158589</c:v>
                      </c:pt>
                      <c:pt idx="2103">
                        <c:v>0.11371314407822</c:v>
                      </c:pt>
                      <c:pt idx="2104">
                        <c:v>0.10943427654566699</c:v>
                      </c:pt>
                      <c:pt idx="2105">
                        <c:v>0.105308215157303</c:v>
                      </c:pt>
                      <c:pt idx="2106">
                        <c:v>0.101330098754249</c:v>
                      </c:pt>
                      <c:pt idx="2107">
                        <c:v>9.7464254401259595E-2</c:v>
                      </c:pt>
                      <c:pt idx="2108">
                        <c:v>9.3737768908119398E-2</c:v>
                      </c:pt>
                      <c:pt idx="2109">
                        <c:v>9.02198326124551E-2</c:v>
                      </c:pt>
                      <c:pt idx="2110">
                        <c:v>8.6879806468361007E-2</c:v>
                      </c:pt>
                      <c:pt idx="2111">
                        <c:v>8.3649898726289501E-2</c:v>
                      </c:pt>
                      <c:pt idx="2112">
                        <c:v>8.0500120700023201E-2</c:v>
                      </c:pt>
                      <c:pt idx="2113">
                        <c:v>7.7354014694898193E-2</c:v>
                      </c:pt>
                      <c:pt idx="2114">
                        <c:v>7.4291102578294604E-2</c:v>
                      </c:pt>
                      <c:pt idx="2115">
                        <c:v>7.1477487916812896E-2</c:v>
                      </c:pt>
                      <c:pt idx="2116">
                        <c:v>6.8862455439210199E-2</c:v>
                      </c:pt>
                      <c:pt idx="2117">
                        <c:v>6.63528487296626E-2</c:v>
                      </c:pt>
                      <c:pt idx="2118">
                        <c:v>6.3946193745596194E-2</c:v>
                      </c:pt>
                      <c:pt idx="2119">
                        <c:v>6.1630410717369299E-2</c:v>
                      </c:pt>
                      <c:pt idx="2120">
                        <c:v>5.9394638009523201E-2</c:v>
                      </c:pt>
                      <c:pt idx="2121">
                        <c:v>5.72394651862713E-2</c:v>
                      </c:pt>
                      <c:pt idx="2122">
                        <c:v>5.5170686208404297E-2</c:v>
                      </c:pt>
                      <c:pt idx="2123">
                        <c:v>5.3205873001012503E-2</c:v>
                      </c:pt>
                      <c:pt idx="2124">
                        <c:v>5.12873475319367E-2</c:v>
                      </c:pt>
                      <c:pt idx="2125">
                        <c:v>4.9442774624463302E-2</c:v>
                      </c:pt>
                      <c:pt idx="2126">
                        <c:v>4.7708486741012197E-2</c:v>
                      </c:pt>
                      <c:pt idx="2127">
                        <c:v>4.6025777109704097E-2</c:v>
                      </c:pt>
                      <c:pt idx="2128">
                        <c:v>4.4410910681248701E-2</c:v>
                      </c:pt>
                      <c:pt idx="2129">
                        <c:v>4.2866255345652297E-2</c:v>
                      </c:pt>
                      <c:pt idx="2130">
                        <c:v>4.1393840929899103E-2</c:v>
                      </c:pt>
                      <c:pt idx="2131">
                        <c:v>3.9994313075734297E-2</c:v>
                      </c:pt>
                      <c:pt idx="2132">
                        <c:v>3.8653793754705401E-2</c:v>
                      </c:pt>
                      <c:pt idx="2133">
                        <c:v>3.7360220838829401E-2</c:v>
                      </c:pt>
                      <c:pt idx="2134">
                        <c:v>3.6119282731462497E-2</c:v>
                      </c:pt>
                      <c:pt idx="2135">
                        <c:v>3.4921514863847702E-2</c:v>
                      </c:pt>
                      <c:pt idx="2136">
                        <c:v>3.3757411656786397E-2</c:v>
                      </c:pt>
                      <c:pt idx="2137">
                        <c:v>3.2641649514474499E-2</c:v>
                      </c:pt>
                      <c:pt idx="2138">
                        <c:v>3.15821238293661E-2</c:v>
                      </c:pt>
                      <c:pt idx="2139">
                        <c:v>3.05803083645526E-2</c:v>
                      </c:pt>
                      <c:pt idx="2140">
                        <c:v>2.9626946673705599E-2</c:v>
                      </c:pt>
                      <c:pt idx="2141">
                        <c:v>2.8700155462255201E-2</c:v>
                      </c:pt>
                      <c:pt idx="2142">
                        <c:v>2.7797643826009601E-2</c:v>
                      </c:pt>
                      <c:pt idx="2143">
                        <c:v>2.6933208430899601E-2</c:v>
                      </c:pt>
                      <c:pt idx="2144">
                        <c:v>2.6102193448855601E-2</c:v>
                      </c:pt>
                      <c:pt idx="2145">
                        <c:v>2.52976275821391E-2</c:v>
                      </c:pt>
                      <c:pt idx="2146">
                        <c:v>2.45347461023761E-2</c:v>
                      </c:pt>
                      <c:pt idx="2147">
                        <c:v>2.3806924599061099E-2</c:v>
                      </c:pt>
                      <c:pt idx="2148">
                        <c:v>2.3099341565122701E-2</c:v>
                      </c:pt>
                      <c:pt idx="2149">
                        <c:v>2.24220080204376E-2</c:v>
                      </c:pt>
                      <c:pt idx="2150">
                        <c:v>2.1768947526017299E-2</c:v>
                      </c:pt>
                      <c:pt idx="2151">
                        <c:v>2.11360046755436E-2</c:v>
                      </c:pt>
                      <c:pt idx="2152">
                        <c:v>2.05281699001757E-2</c:v>
                      </c:pt>
                      <c:pt idx="2153">
                        <c:v>1.9951012100625099E-2</c:v>
                      </c:pt>
                      <c:pt idx="2154">
                        <c:v>1.9404223761896901E-2</c:v>
                      </c:pt>
                      <c:pt idx="2155">
                        <c:v>1.8883089583783801E-2</c:v>
                      </c:pt>
                      <c:pt idx="2156">
                        <c:v>1.8376059420317999E-2</c:v>
                      </c:pt>
                      <c:pt idx="2157">
                        <c:v>1.7876759600238899E-2</c:v>
                      </c:pt>
                      <c:pt idx="2158">
                        <c:v>1.73999881392808E-2</c:v>
                      </c:pt>
                      <c:pt idx="2159">
                        <c:v>1.6940866863242501E-2</c:v>
                      </c:pt>
                      <c:pt idx="2160">
                        <c:v>1.6491111303890499E-2</c:v>
                      </c:pt>
                      <c:pt idx="2161">
                        <c:v>1.6067456812999498E-2</c:v>
                      </c:pt>
                      <c:pt idx="2162">
                        <c:v>1.5666303131157602E-2</c:v>
                      </c:pt>
                      <c:pt idx="2163">
                        <c:v>1.5272265625316001E-2</c:v>
                      </c:pt>
                      <c:pt idx="2164">
                        <c:v>1.4893490250779001E-2</c:v>
                      </c:pt>
                      <c:pt idx="2165">
                        <c:v>1.4534913522031999E-2</c:v>
                      </c:pt>
                      <c:pt idx="2166">
                        <c:v>1.41853767105183E-2</c:v>
                      </c:pt>
                      <c:pt idx="2167">
                        <c:v>1.3849571492197199E-2</c:v>
                      </c:pt>
                      <c:pt idx="2168">
                        <c:v>1.3528244981425099E-2</c:v>
                      </c:pt>
                      <c:pt idx="2169">
                        <c:v>1.32201316256153E-2</c:v>
                      </c:pt>
                      <c:pt idx="2170">
                        <c:v>1.2927863106705699E-2</c:v>
                      </c:pt>
                      <c:pt idx="2171">
                        <c:v>1.26435266715992E-2</c:v>
                      </c:pt>
                      <c:pt idx="2172">
                        <c:v>1.23600694173142E-2</c:v>
                      </c:pt>
                      <c:pt idx="2173">
                        <c:v>1.2084233233536299E-2</c:v>
                      </c:pt>
                      <c:pt idx="2174">
                        <c:v>1.18234013529164E-2</c:v>
                      </c:pt>
                      <c:pt idx="2175">
                        <c:v>1.15708864206192E-2</c:v>
                      </c:pt>
                      <c:pt idx="2176">
                        <c:v>1.13325786292808E-2</c:v>
                      </c:pt>
                      <c:pt idx="2177">
                        <c:v>1.1107355856153399E-2</c:v>
                      </c:pt>
                      <c:pt idx="2178">
                        <c:v>1.08858005514823E-2</c:v>
                      </c:pt>
                      <c:pt idx="2179">
                        <c:v>1.0675122895797501E-2</c:v>
                      </c:pt>
                      <c:pt idx="2180">
                        <c:v>1.0474172460385E-2</c:v>
                      </c:pt>
                      <c:pt idx="2181">
                        <c:v>1.0273927525613701E-2</c:v>
                      </c:pt>
                      <c:pt idx="2182">
                        <c:v>1.0077260110868E-2</c:v>
                      </c:pt>
                      <c:pt idx="2183">
                        <c:v>9.8909113054389194E-3</c:v>
                      </c:pt>
                      <c:pt idx="2184">
                        <c:v>9.7123096596634997E-3</c:v>
                      </c:pt>
                      <c:pt idx="2185">
                        <c:v>9.5440515116864601E-3</c:v>
                      </c:pt>
                      <c:pt idx="2186">
                        <c:v>9.3825714294787695E-3</c:v>
                      </c:pt>
                      <c:pt idx="2187">
                        <c:v>9.2177449367294804E-3</c:v>
                      </c:pt>
                      <c:pt idx="2188">
                        <c:v>9.0561279915373997E-3</c:v>
                      </c:pt>
                      <c:pt idx="2189">
                        <c:v>8.9052612776916399E-3</c:v>
                      </c:pt>
                      <c:pt idx="2190">
                        <c:v>8.7611218386763091E-3</c:v>
                      </c:pt>
                      <c:pt idx="2191">
                        <c:v>8.6229955588085598E-3</c:v>
                      </c:pt>
                      <c:pt idx="2192">
                        <c:v>8.4955818673950398E-3</c:v>
                      </c:pt>
                      <c:pt idx="2193">
                        <c:v>8.3697474506300995E-3</c:v>
                      </c:pt>
                      <c:pt idx="2194">
                        <c:v>8.2435998866601003E-3</c:v>
                      </c:pt>
                      <c:pt idx="2195">
                        <c:v>8.1232041464381101E-3</c:v>
                      </c:pt>
                      <c:pt idx="2196">
                        <c:v>8.0041592579566893E-3</c:v>
                      </c:pt>
                      <c:pt idx="2197">
                        <c:v>7.8829418364160797E-3</c:v>
                      </c:pt>
                      <c:pt idx="2198">
                        <c:v>7.7671984319102301E-3</c:v>
                      </c:pt>
                      <c:pt idx="2199">
                        <c:v>7.6614882108088202E-3</c:v>
                      </c:pt>
                      <c:pt idx="2200">
                        <c:v>7.5657326282791704E-3</c:v>
                      </c:pt>
                      <c:pt idx="2201">
                        <c:v>7.4745826773076904E-3</c:v>
                      </c:pt>
                      <c:pt idx="2202">
                        <c:v>7.3769881251282898E-3</c:v>
                      </c:pt>
                      <c:pt idx="2203">
                        <c:v>7.2794410057966403E-3</c:v>
                      </c:pt>
                      <c:pt idx="2204">
                        <c:v>7.19463228336523E-3</c:v>
                      </c:pt>
                      <c:pt idx="2205">
                        <c:v>7.1098113284092197E-3</c:v>
                      </c:pt>
                      <c:pt idx="2206">
                        <c:v>7.0192256318695198E-3</c:v>
                      </c:pt>
                      <c:pt idx="2207">
                        <c:v>6.9408604651712497E-3</c:v>
                      </c:pt>
                      <c:pt idx="2208">
                        <c:v>6.8642383969279002E-3</c:v>
                      </c:pt>
                      <c:pt idx="2209">
                        <c:v>6.7837227105352702E-3</c:v>
                      </c:pt>
                      <c:pt idx="2210">
                        <c:v>6.7078434354018697E-3</c:v>
                      </c:pt>
                      <c:pt idx="2211">
                        <c:v>6.6297602870430596E-3</c:v>
                      </c:pt>
                      <c:pt idx="2212">
                        <c:v>6.5515220468514001E-3</c:v>
                      </c:pt>
                      <c:pt idx="2213">
                        <c:v>6.4817425006339002E-3</c:v>
                      </c:pt>
                      <c:pt idx="2214">
                        <c:v>6.4149921698273497E-3</c:v>
                      </c:pt>
                      <c:pt idx="2215">
                        <c:v>6.3533321672036899E-3</c:v>
                      </c:pt>
                      <c:pt idx="2216">
                        <c:v>6.3020328463951501E-3</c:v>
                      </c:pt>
                      <c:pt idx="2217">
                        <c:v>6.2436321207002803E-3</c:v>
                      </c:pt>
                      <c:pt idx="2218">
                        <c:v>6.1773512639863503E-3</c:v>
                      </c:pt>
                      <c:pt idx="2219">
                        <c:v>6.1142045882504803E-3</c:v>
                      </c:pt>
                      <c:pt idx="2220">
                        <c:v>6.04757114601854E-3</c:v>
                      </c:pt>
                      <c:pt idx="2221">
                        <c:v>5.9847629427960403E-3</c:v>
                      </c:pt>
                      <c:pt idx="2222">
                        <c:v>5.93027276763336E-3</c:v>
                      </c:pt>
                      <c:pt idx="2223">
                        <c:v>5.8742374171767697E-3</c:v>
                      </c:pt>
                      <c:pt idx="2224">
                        <c:v>5.8223093977661901E-3</c:v>
                      </c:pt>
                      <c:pt idx="2225">
                        <c:v>5.7745770887748897E-3</c:v>
                      </c:pt>
                      <c:pt idx="2226">
                        <c:v>5.7229852149916901E-3</c:v>
                      </c:pt>
                      <c:pt idx="2227">
                        <c:v>5.6706255401434398E-3</c:v>
                      </c:pt>
                      <c:pt idx="2228">
                        <c:v>5.6220932410199504E-3</c:v>
                      </c:pt>
                      <c:pt idx="2229">
                        <c:v>5.5711419881816901E-3</c:v>
                      </c:pt>
                      <c:pt idx="2230">
                        <c:v>5.5249605731960104E-3</c:v>
                      </c:pt>
                      <c:pt idx="2231">
                        <c:v>5.4887985633756999E-3</c:v>
                      </c:pt>
                      <c:pt idx="2232">
                        <c:v>5.4417805072346503E-3</c:v>
                      </c:pt>
                      <c:pt idx="2233">
                        <c:v>5.3850364706652604E-3</c:v>
                      </c:pt>
                      <c:pt idx="2234">
                        <c:v>5.3377845115803596E-3</c:v>
                      </c:pt>
                      <c:pt idx="2235">
                        <c:v>5.2907002193704304E-3</c:v>
                      </c:pt>
                      <c:pt idx="2236">
                        <c:v>5.23887538140984E-3</c:v>
                      </c:pt>
                      <c:pt idx="2237">
                        <c:v>5.1958158057436301E-3</c:v>
                      </c:pt>
                      <c:pt idx="2238">
                        <c:v>5.1558083112997E-3</c:v>
                      </c:pt>
                      <c:pt idx="2239">
                        <c:v>5.1156923010574999E-3</c:v>
                      </c:pt>
                      <c:pt idx="2240">
                        <c:v>5.0784174793643399E-3</c:v>
                      </c:pt>
                      <c:pt idx="2241">
                        <c:v>5.0404019381093497E-3</c:v>
                      </c:pt>
                      <c:pt idx="2242">
                        <c:v>4.9970673360767099E-3</c:v>
                      </c:pt>
                      <c:pt idx="2243">
                        <c:v>4.9512354074490198E-3</c:v>
                      </c:pt>
                      <c:pt idx="2244">
                        <c:v>4.9060707951495298E-3</c:v>
                      </c:pt>
                      <c:pt idx="2245">
                        <c:v>4.8652953528482397E-3</c:v>
                      </c:pt>
                      <c:pt idx="2246">
                        <c:v>4.8297290032885401E-3</c:v>
                      </c:pt>
                      <c:pt idx="2247">
                        <c:v>4.7923845562922703E-3</c:v>
                      </c:pt>
                      <c:pt idx="2248">
                        <c:v>4.7509053537316799E-3</c:v>
                      </c:pt>
                      <c:pt idx="2249">
                        <c:v>4.7119487698954604E-3</c:v>
                      </c:pt>
                      <c:pt idx="2250">
                        <c:v>4.6730138289084204E-3</c:v>
                      </c:pt>
                      <c:pt idx="2251">
                        <c:v>4.6321145748742703E-3</c:v>
                      </c:pt>
                      <c:pt idx="2252">
                        <c:v>4.5998542429843102E-3</c:v>
                      </c:pt>
                      <c:pt idx="2253">
                        <c:v>4.5717504765524601E-3</c:v>
                      </c:pt>
                      <c:pt idx="2254">
                        <c:v>4.5379003306796799E-3</c:v>
                      </c:pt>
                      <c:pt idx="2255">
                        <c:v>4.5006801706232499E-3</c:v>
                      </c:pt>
                      <c:pt idx="2256">
                        <c:v>4.4645258992311899E-3</c:v>
                      </c:pt>
                      <c:pt idx="2257">
                        <c:v>4.42568896690387E-3</c:v>
                      </c:pt>
                      <c:pt idx="2258">
                        <c:v>4.3902975109316698E-3</c:v>
                      </c:pt>
                      <c:pt idx="2259">
                        <c:v>4.3534370941878502E-3</c:v>
                      </c:pt>
                      <c:pt idx="2260">
                        <c:v>4.3153221020132198E-3</c:v>
                      </c:pt>
                      <c:pt idx="2261">
                        <c:v>4.2875291842618497E-3</c:v>
                      </c:pt>
                      <c:pt idx="2262">
                        <c:v>4.26012050364275E-3</c:v>
                      </c:pt>
                      <c:pt idx="2263">
                        <c:v>4.2279086739566204E-3</c:v>
                      </c:pt>
                      <c:pt idx="2264">
                        <c:v>4.1985328817090604E-3</c:v>
                      </c:pt>
                      <c:pt idx="2265">
                        <c:v>4.1732650378046004E-3</c:v>
                      </c:pt>
                      <c:pt idx="2266">
                        <c:v>4.1406420940279399E-3</c:v>
                      </c:pt>
                      <c:pt idx="2267">
                        <c:v>4.1041809557639903E-3</c:v>
                      </c:pt>
                      <c:pt idx="2268">
                        <c:v>4.0744919024639798E-3</c:v>
                      </c:pt>
                      <c:pt idx="2269">
                        <c:v>4.0454232820826396E-3</c:v>
                      </c:pt>
                      <c:pt idx="2270">
                        <c:v>4.0161604881498499E-3</c:v>
                      </c:pt>
                      <c:pt idx="2271">
                        <c:v>3.9885571801673604E-3</c:v>
                      </c:pt>
                      <c:pt idx="2272">
                        <c:v>3.9575715092541701E-3</c:v>
                      </c:pt>
                      <c:pt idx="2273">
                        <c:v>3.9283929175179498E-3</c:v>
                      </c:pt>
                      <c:pt idx="2274">
                        <c:v>3.9027502624386398E-3</c:v>
                      </c:pt>
                      <c:pt idx="2275">
                        <c:v>3.8758056960781699E-3</c:v>
                      </c:pt>
                      <c:pt idx="2276">
                        <c:v>3.85458243783588E-3</c:v>
                      </c:pt>
                      <c:pt idx="2277">
                        <c:v>3.83530337514198E-3</c:v>
                      </c:pt>
                      <c:pt idx="2278">
                        <c:v>3.8102587472072301E-3</c:v>
                      </c:pt>
                      <c:pt idx="2279">
                        <c:v>3.7862823004515401E-3</c:v>
                      </c:pt>
                      <c:pt idx="2280">
                        <c:v>3.7622674698442201E-3</c:v>
                      </c:pt>
                      <c:pt idx="2281">
                        <c:v>3.7309128446851802E-3</c:v>
                      </c:pt>
                      <c:pt idx="2282">
                        <c:v>3.70140027604925E-3</c:v>
                      </c:pt>
                      <c:pt idx="2283">
                        <c:v>3.67922079416013E-3</c:v>
                      </c:pt>
                      <c:pt idx="2284">
                        <c:v>3.6555666644382001E-3</c:v>
                      </c:pt>
                      <c:pt idx="2285">
                        <c:v>3.6298927402497799E-3</c:v>
                      </c:pt>
                      <c:pt idx="2286">
                        <c:v>3.6087852168295602E-3</c:v>
                      </c:pt>
                      <c:pt idx="2287">
                        <c:v>3.5869972931706199E-3</c:v>
                      </c:pt>
                      <c:pt idx="2288">
                        <c:v>3.55912575522154E-3</c:v>
                      </c:pt>
                      <c:pt idx="2289">
                        <c:v>3.5341731580387902E-3</c:v>
                      </c:pt>
                      <c:pt idx="2290">
                        <c:v>3.5168710796839499E-3</c:v>
                      </c:pt>
                      <c:pt idx="2291">
                        <c:v>3.50072460822159E-3</c:v>
                      </c:pt>
                      <c:pt idx="2292">
                        <c:v>3.4820059216845601E-3</c:v>
                      </c:pt>
                      <c:pt idx="2293">
                        <c:v>3.4591187400973399E-3</c:v>
                      </c:pt>
                      <c:pt idx="2294">
                        <c:v>3.4316409769786799E-3</c:v>
                      </c:pt>
                      <c:pt idx="2295">
                        <c:v>3.4081911268848898E-3</c:v>
                      </c:pt>
                      <c:pt idx="2296">
                        <c:v>3.3856963525659999E-3</c:v>
                      </c:pt>
                      <c:pt idx="2297">
                        <c:v>3.3581569962106198E-3</c:v>
                      </c:pt>
                      <c:pt idx="2298">
                        <c:v>3.33880110422737E-3</c:v>
                      </c:pt>
                      <c:pt idx="2299">
                        <c:v>3.3277022323326502E-3</c:v>
                      </c:pt>
                      <c:pt idx="2300">
                        <c:v>3.3079585481753898E-3</c:v>
                      </c:pt>
                      <c:pt idx="2301">
                        <c:v>3.2846459758355301E-3</c:v>
                      </c:pt>
                      <c:pt idx="2302">
                        <c:v>3.2664524167521501E-3</c:v>
                      </c:pt>
                      <c:pt idx="2303">
                        <c:v>3.2425081674326201E-3</c:v>
                      </c:pt>
                      <c:pt idx="2304">
                        <c:v>3.21870933765963E-3</c:v>
                      </c:pt>
                      <c:pt idx="2305">
                        <c:v>3.1989252632137499E-3</c:v>
                      </c:pt>
                      <c:pt idx="2306">
                        <c:v>3.1727732514377901E-3</c:v>
                      </c:pt>
                      <c:pt idx="2307">
                        <c:v>3.1530698682543002E-3</c:v>
                      </c:pt>
                      <c:pt idx="2308">
                        <c:v>3.1346595371651901E-3</c:v>
                      </c:pt>
                      <c:pt idx="2309">
                        <c:v>3.1040471528783202E-3</c:v>
                      </c:pt>
                      <c:pt idx="2310">
                        <c:v>3.0812356908271402E-3</c:v>
                      </c:pt>
                      <c:pt idx="2311">
                        <c:v>3.06174898948601E-3</c:v>
                      </c:pt>
                      <c:pt idx="2312">
                        <c:v>3.0343281616035901E-3</c:v>
                      </c:pt>
                      <c:pt idx="2313">
                        <c:v>3.0153424317786101E-3</c:v>
                      </c:pt>
                      <c:pt idx="2314">
                        <c:v>2.99945907014308E-3</c:v>
                      </c:pt>
                      <c:pt idx="2315">
                        <c:v>2.9772286281676001E-3</c:v>
                      </c:pt>
                      <c:pt idx="2316">
                        <c:v>2.9530041476068399E-3</c:v>
                      </c:pt>
                      <c:pt idx="2317">
                        <c:v>2.9290611642423499E-3</c:v>
                      </c:pt>
                      <c:pt idx="2318">
                        <c:v>2.9050156279497399E-3</c:v>
                      </c:pt>
                      <c:pt idx="2319">
                        <c:v>2.87874217267153E-3</c:v>
                      </c:pt>
                      <c:pt idx="2320">
                        <c:v>2.84919548612985E-3</c:v>
                      </c:pt>
                      <c:pt idx="2321">
                        <c:v>2.8267326306936499E-3</c:v>
                      </c:pt>
                      <c:pt idx="2322">
                        <c:v>2.80930727047639E-3</c:v>
                      </c:pt>
                      <c:pt idx="2323">
                        <c:v>2.7897221832456501E-3</c:v>
                      </c:pt>
                      <c:pt idx="2324">
                        <c:v>2.7664949017732702E-3</c:v>
                      </c:pt>
                      <c:pt idx="2325">
                        <c:v>2.7414473848263398E-3</c:v>
                      </c:pt>
                      <c:pt idx="2326">
                        <c:v>2.7193431986435898E-3</c:v>
                      </c:pt>
                      <c:pt idx="2327">
                        <c:v>2.6919002084685498E-3</c:v>
                      </c:pt>
                      <c:pt idx="2328">
                        <c:v>2.6676140813209001E-3</c:v>
                      </c:pt>
                      <c:pt idx="2329">
                        <c:v>2.6490215689561501E-3</c:v>
                      </c:pt>
                      <c:pt idx="2330">
                        <c:v>2.6245444672681499E-3</c:v>
                      </c:pt>
                      <c:pt idx="2331">
                        <c:v>2.5965683846781102E-3</c:v>
                      </c:pt>
                      <c:pt idx="2332">
                        <c:v>2.5719940947341101E-3</c:v>
                      </c:pt>
                      <c:pt idx="2333">
                        <c:v>2.5466599204537598E-3</c:v>
                      </c:pt>
                      <c:pt idx="2334">
                        <c:v>2.5176584487325501E-3</c:v>
                      </c:pt>
                      <c:pt idx="2335">
                        <c:v>2.4921684154181399E-3</c:v>
                      </c:pt>
                      <c:pt idx="2336">
                        <c:v>2.4699222540276199E-3</c:v>
                      </c:pt>
                      <c:pt idx="2337">
                        <c:v>2.4537675867502698E-3</c:v>
                      </c:pt>
                      <c:pt idx="2338">
                        <c:v>2.4395364851036599E-3</c:v>
                      </c:pt>
                      <c:pt idx="2339">
                        <c:v>2.41290084441163E-3</c:v>
                      </c:pt>
                      <c:pt idx="2340">
                        <c:v>2.3817338317259E-3</c:v>
                      </c:pt>
                      <c:pt idx="2341">
                        <c:v>2.3585825525960199E-3</c:v>
                      </c:pt>
                      <c:pt idx="2342">
                        <c:v>2.33247160831431E-3</c:v>
                      </c:pt>
                      <c:pt idx="2343">
                        <c:v>2.3060458952920901E-3</c:v>
                      </c:pt>
                      <c:pt idx="2344">
                        <c:v>2.2825228685973602E-3</c:v>
                      </c:pt>
                      <c:pt idx="2345">
                        <c:v>2.2584630766006499E-3</c:v>
                      </c:pt>
                      <c:pt idx="2346">
                        <c:v>2.2394506208471901E-3</c:v>
                      </c:pt>
                      <c:pt idx="2347">
                        <c:v>2.2193932668418698E-3</c:v>
                      </c:pt>
                      <c:pt idx="2348">
                        <c:v>2.1950319757401702E-3</c:v>
                      </c:pt>
                      <c:pt idx="2349">
                        <c:v>2.17070790214525E-3</c:v>
                      </c:pt>
                      <c:pt idx="2350">
                        <c:v>2.1507964084249999E-3</c:v>
                      </c:pt>
                      <c:pt idx="2351">
                        <c:v>2.1286477446848498E-3</c:v>
                      </c:pt>
                      <c:pt idx="2352">
                        <c:v>2.1112635172049099E-3</c:v>
                      </c:pt>
                      <c:pt idx="2353">
                        <c:v>2.0965327898027301E-3</c:v>
                      </c:pt>
                      <c:pt idx="2354">
                        <c:v>2.0705292788686098E-3</c:v>
                      </c:pt>
                      <c:pt idx="2355">
                        <c:v>2.0430947207461E-3</c:v>
                      </c:pt>
                      <c:pt idx="2356">
                        <c:v>2.0201108028740601E-3</c:v>
                      </c:pt>
                      <c:pt idx="2357">
                        <c:v>1.9969880157545898E-3</c:v>
                      </c:pt>
                      <c:pt idx="2358">
                        <c:v>1.9749681908861499E-3</c:v>
                      </c:pt>
                      <c:pt idx="2359">
                        <c:v>1.9582686975646601E-3</c:v>
                      </c:pt>
                      <c:pt idx="2360">
                        <c:v>1.9436008629263499E-3</c:v>
                      </c:pt>
                      <c:pt idx="2361">
                        <c:v>1.92921371146566E-3</c:v>
                      </c:pt>
                      <c:pt idx="2362">
                        <c:v>1.9187680262858101E-3</c:v>
                      </c:pt>
                      <c:pt idx="2363">
                        <c:v>1.9041910817683501E-3</c:v>
                      </c:pt>
                      <c:pt idx="2364">
                        <c:v>1.8807201318103599E-3</c:v>
                      </c:pt>
                      <c:pt idx="2365">
                        <c:v>1.85891218550496E-3</c:v>
                      </c:pt>
                      <c:pt idx="2366">
                        <c:v>1.8418128380144E-3</c:v>
                      </c:pt>
                      <c:pt idx="2367">
                        <c:v>1.8264635802776501E-3</c:v>
                      </c:pt>
                      <c:pt idx="2368">
                        <c:v>1.8109790527026999E-3</c:v>
                      </c:pt>
                      <c:pt idx="2369">
                        <c:v>1.79312775690916E-3</c:v>
                      </c:pt>
                      <c:pt idx="2370">
                        <c:v>1.77518436349729E-3</c:v>
                      </c:pt>
                      <c:pt idx="2371">
                        <c:v>1.76438940309842E-3</c:v>
                      </c:pt>
                      <c:pt idx="2372">
                        <c:v>1.7509145648252999E-3</c:v>
                      </c:pt>
                      <c:pt idx="2373">
                        <c:v>1.7359193361559801E-3</c:v>
                      </c:pt>
                      <c:pt idx="2374">
                        <c:v>1.72528219853755E-3</c:v>
                      </c:pt>
                      <c:pt idx="2375">
                        <c:v>1.71270858999868E-3</c:v>
                      </c:pt>
                      <c:pt idx="2376">
                        <c:v>1.70133866287452E-3</c:v>
                      </c:pt>
                      <c:pt idx="2377">
                        <c:v>1.6908804443725399E-3</c:v>
                      </c:pt>
                      <c:pt idx="2378">
                        <c:v>1.6805272003045299E-3</c:v>
                      </c:pt>
                      <c:pt idx="2379">
                        <c:v>1.66608557421519E-3</c:v>
                      </c:pt>
                      <c:pt idx="2380">
                        <c:v>1.64839499115325E-3</c:v>
                      </c:pt>
                      <c:pt idx="2381">
                        <c:v>1.6297268290550199E-3</c:v>
                      </c:pt>
                      <c:pt idx="2382">
                        <c:v>1.62110230397091E-3</c:v>
                      </c:pt>
                      <c:pt idx="2383">
                        <c:v>1.6172848773217E-3</c:v>
                      </c:pt>
                      <c:pt idx="2384">
                        <c:v>1.6091547399050201E-3</c:v>
                      </c:pt>
                      <c:pt idx="2385">
                        <c:v>1.60626066615615E-3</c:v>
                      </c:pt>
                      <c:pt idx="2386">
                        <c:v>1.60078085445553E-3</c:v>
                      </c:pt>
                      <c:pt idx="2387">
                        <c:v>1.5891480304521799E-3</c:v>
                      </c:pt>
                      <c:pt idx="2388">
                        <c:v>1.58042114850014E-3</c:v>
                      </c:pt>
                      <c:pt idx="2389">
                        <c:v>1.5678292901190401E-3</c:v>
                      </c:pt>
                      <c:pt idx="2390">
                        <c:v>1.5527773049167401E-3</c:v>
                      </c:pt>
                      <c:pt idx="2391">
                        <c:v>1.5445755411358101E-3</c:v>
                      </c:pt>
                      <c:pt idx="2392">
                        <c:v>1.53721314791941E-3</c:v>
                      </c:pt>
                      <c:pt idx="2393">
                        <c:v>1.5298979118048E-3</c:v>
                      </c:pt>
                      <c:pt idx="2394">
                        <c:v>1.5231128923042299E-3</c:v>
                      </c:pt>
                      <c:pt idx="2395">
                        <c:v>1.51444608433841E-3</c:v>
                      </c:pt>
                      <c:pt idx="2396">
                        <c:v>1.50801733435381E-3</c:v>
                      </c:pt>
                      <c:pt idx="2397">
                        <c:v>1.5068741544086201E-3</c:v>
                      </c:pt>
                      <c:pt idx="2398">
                        <c:v>1.50303762464578E-3</c:v>
                      </c:pt>
                      <c:pt idx="2399">
                        <c:v>1.49418449634654E-3</c:v>
                      </c:pt>
                      <c:pt idx="2400">
                        <c:v>1.48793440189369E-3</c:v>
                      </c:pt>
                      <c:pt idx="2401">
                        <c:v>1.4830197979983301E-3</c:v>
                      </c:pt>
                      <c:pt idx="2402">
                        <c:v>1.4734453495759501E-3</c:v>
                      </c:pt>
                      <c:pt idx="2403">
                        <c:v>1.4623022431751701E-3</c:v>
                      </c:pt>
                      <c:pt idx="2404">
                        <c:v>1.4524538824917E-3</c:v>
                      </c:pt>
                      <c:pt idx="2405">
                        <c:v>1.4430264866352E-3</c:v>
                      </c:pt>
                      <c:pt idx="2406">
                        <c:v>1.4405552847122701E-3</c:v>
                      </c:pt>
                      <c:pt idx="2407">
                        <c:v>1.43900991721266E-3</c:v>
                      </c:pt>
                      <c:pt idx="2408">
                        <c:v>1.43547882180652E-3</c:v>
                      </c:pt>
                      <c:pt idx="2409">
                        <c:v>1.43226453912124E-3</c:v>
                      </c:pt>
                      <c:pt idx="2410">
                        <c:v>1.42905025643596E-3</c:v>
                      </c:pt>
                      <c:pt idx="2411">
                        <c:v>1.41704292452991E-3</c:v>
                      </c:pt>
                      <c:pt idx="2412">
                        <c:v>1.4140262006588601E-3</c:v>
                      </c:pt>
                      <c:pt idx="2413">
                        <c:v>1.4106140348911799E-3</c:v>
                      </c:pt>
                      <c:pt idx="2414">
                        <c:v>1.40254465602298E-3</c:v>
                      </c:pt>
                      <c:pt idx="2415">
                        <c:v>1.3964585682492E-3</c:v>
                      </c:pt>
                      <c:pt idx="2416">
                        <c:v>1.3830899650525701E-3</c:v>
                      </c:pt>
                      <c:pt idx="2417">
                        <c:v>1.37636690184378E-3</c:v>
                      </c:pt>
                      <c:pt idx="2418">
                        <c:v>1.3748468519410399E-3</c:v>
                      </c:pt>
                      <c:pt idx="2419">
                        <c:v>1.3684147475397999E-3</c:v>
                      </c:pt>
                      <c:pt idx="2420">
                        <c:v>1.36480521701231E-3</c:v>
                      </c:pt>
                      <c:pt idx="2421">
                        <c:v>1.3602469887808899E-3</c:v>
                      </c:pt>
                      <c:pt idx="2422">
                        <c:v>1.3545240593813099E-3</c:v>
                      </c:pt>
                      <c:pt idx="2423">
                        <c:v>1.3485922837830099E-3</c:v>
                      </c:pt>
                      <c:pt idx="2424">
                        <c:v>1.34087547287777E-3</c:v>
                      </c:pt>
                      <c:pt idx="2425">
                        <c:v>1.3285529487053499E-3</c:v>
                      </c:pt>
                      <c:pt idx="2426">
                        <c:v>1.3180112732957901E-3</c:v>
                      </c:pt>
                      <c:pt idx="2427">
                        <c:v>1.30983466421553E-3</c:v>
                      </c:pt>
                      <c:pt idx="2428">
                        <c:v>1.29970303153167E-3</c:v>
                      </c:pt>
                      <c:pt idx="2429">
                        <c:v>1.29485365317957E-3</c:v>
                      </c:pt>
                      <c:pt idx="2430">
                        <c:v>1.28967927060796E-3</c:v>
                      </c:pt>
                      <c:pt idx="2431">
                        <c:v>1.2849566447163099E-3</c:v>
                      </c:pt>
                      <c:pt idx="2432">
                        <c:v>1.2827420799978999E-3</c:v>
                      </c:pt>
                      <c:pt idx="2433">
                        <c:v>1.2805275152794899E-3</c:v>
                      </c:pt>
                      <c:pt idx="2434">
                        <c:v>1.2667203504294899E-3</c:v>
                      </c:pt>
                      <c:pt idx="2435">
                        <c:v>1.25833127405464E-3</c:v>
                      </c:pt>
                      <c:pt idx="2436">
                        <c:v>1.24753368595762E-3</c:v>
                      </c:pt>
                      <c:pt idx="2437">
                        <c:v>1.24017008187361E-3</c:v>
                      </c:pt>
                      <c:pt idx="2438">
                        <c:v>1.2343610893551301E-3</c:v>
                      </c:pt>
                      <c:pt idx="2439">
                        <c:v>1.2253697214628799E-3</c:v>
                      </c:pt>
                      <c:pt idx="2440">
                        <c:v>1.21594803602463E-3</c:v>
                      </c:pt>
                      <c:pt idx="2441">
                        <c:v>1.2077373054859401E-3</c:v>
                      </c:pt>
                      <c:pt idx="2442">
                        <c:v>1.20455652061771E-3</c:v>
                      </c:pt>
                      <c:pt idx="2443">
                        <c:v>1.20327397059146E-3</c:v>
                      </c:pt>
                      <c:pt idx="2444">
                        <c:v>1.2007362744924301E-3</c:v>
                      </c:pt>
                      <c:pt idx="2445">
                        <c:v>1.19019359275544E-3</c:v>
                      </c:pt>
                      <c:pt idx="2446">
                        <c:v>1.1792338678971799E-3</c:v>
                      </c:pt>
                      <c:pt idx="2447">
                        <c:v>1.1708614259533E-3</c:v>
                      </c:pt>
                      <c:pt idx="2448">
                        <c:v>1.15817582140621E-3</c:v>
                      </c:pt>
                      <c:pt idx="2449">
                        <c:v>1.15078428704479E-3</c:v>
                      </c:pt>
                      <c:pt idx="2450">
                        <c:v>1.14372727327674E-3</c:v>
                      </c:pt>
                      <c:pt idx="2451">
                        <c:v>1.13129596987132E-3</c:v>
                      </c:pt>
                      <c:pt idx="2452">
                        <c:v>1.1222618387329299E-3</c:v>
                      </c:pt>
                      <c:pt idx="2453">
                        <c:v>1.11757198822407E-3</c:v>
                      </c:pt>
                      <c:pt idx="2454">
                        <c:v>1.1126650425214699E-3</c:v>
                      </c:pt>
                      <c:pt idx="2455">
                        <c:v>1.1090574490242101E-3</c:v>
                      </c:pt>
                      <c:pt idx="2456">
                        <c:v>1.0996295793496999E-3</c:v>
                      </c:pt>
                      <c:pt idx="2457">
                        <c:v>1.08774500100016E-3</c:v>
                      </c:pt>
                      <c:pt idx="2458">
                        <c:v>1.0834998377275899E-3</c:v>
                      </c:pt>
                      <c:pt idx="2459">
                        <c:v>1.0725664002124301E-3</c:v>
                      </c:pt>
                      <c:pt idx="2460">
                        <c:v>1.06111607568838E-3</c:v>
                      </c:pt>
                      <c:pt idx="2461">
                        <c:v>1.0539557570782899E-3</c:v>
                      </c:pt>
                      <c:pt idx="2462">
                        <c:v>1.04170652892269E-3</c:v>
                      </c:pt>
                      <c:pt idx="2463">
                        <c:v>1.0342518943494701E-3</c:v>
                      </c:pt>
                      <c:pt idx="2464">
                        <c:v>1.02951836318737E-3</c:v>
                      </c:pt>
                      <c:pt idx="2465">
                        <c:v>1.02286566351409E-3</c:v>
                      </c:pt>
                      <c:pt idx="2466">
                        <c:v>1.01735442764996E-3</c:v>
                      </c:pt>
                      <c:pt idx="2467">
                        <c:v>1.01105378123325E-3</c:v>
                      </c:pt>
                      <c:pt idx="2468">
                        <c:v>1.0035518715967001E-3</c:v>
                      </c:pt>
                      <c:pt idx="2469">
                        <c:v>9.9569269515807309E-4</c:v>
                      </c:pt>
                      <c:pt idx="2470">
                        <c:v>9.83512794911419E-4</c:v>
                      </c:pt>
                      <c:pt idx="2471">
                        <c:v>9.6904597402006304E-4</c:v>
                      </c:pt>
                      <c:pt idx="2472">
                        <c:v>9.5973229648850403E-4</c:v>
                      </c:pt>
                      <c:pt idx="2473">
                        <c:v>9.52599453158264E-4</c:v>
                      </c:pt>
                      <c:pt idx="2474">
                        <c:v>9.4226064699603996E-4</c:v>
                      </c:pt>
                      <c:pt idx="2475">
                        <c:v>9.33884493744222E-4</c:v>
                      </c:pt>
                      <c:pt idx="2476">
                        <c:v>9.2611359049421505E-4</c:v>
                      </c:pt>
                      <c:pt idx="2477">
                        <c:v>9.1960462277332995E-4</c:v>
                      </c:pt>
                      <c:pt idx="2478">
                        <c:v>9.1882561108618096E-4</c:v>
                      </c:pt>
                      <c:pt idx="2479">
                        <c:v>9.1065056080621596E-4</c:v>
                      </c:pt>
                      <c:pt idx="2480">
                        <c:v>8.9704112310272995E-4</c:v>
                      </c:pt>
                      <c:pt idx="2481">
                        <c:v>8.8810043202582805E-4</c:v>
                      </c:pt>
                      <c:pt idx="2482">
                        <c:v>8.7855535551670304E-4</c:v>
                      </c:pt>
                      <c:pt idx="2483">
                        <c:v>8.6700923976844096E-4</c:v>
                      </c:pt>
                      <c:pt idx="2484">
                        <c:v>8.5736096120119399E-4</c:v>
                      </c:pt>
                      <c:pt idx="2485">
                        <c:v>8.4405313498305901E-4</c:v>
                      </c:pt>
                      <c:pt idx="2486">
                        <c:v>8.33196098736742E-4</c:v>
                      </c:pt>
                      <c:pt idx="2487">
                        <c:v>8.2630000502663696E-4</c:v>
                      </c:pt>
                      <c:pt idx="2488">
                        <c:v>8.1871377013272202E-4</c:v>
                      </c:pt>
                      <c:pt idx="2489">
                        <c:v>8.1808426534577395E-4</c:v>
                      </c:pt>
                      <c:pt idx="2490">
                        <c:v>8.0988755454392805E-4</c:v>
                      </c:pt>
                      <c:pt idx="2491">
                        <c:v>7.9689049316469102E-4</c:v>
                      </c:pt>
                      <c:pt idx="2492">
                        <c:v>7.9420417108559704E-4</c:v>
                      </c:pt>
                      <c:pt idx="2493">
                        <c:v>7.8108490359647903E-4</c:v>
                      </c:pt>
                      <c:pt idx="2494">
                        <c:v>7.6138501024552801E-4</c:v>
                      </c:pt>
                      <c:pt idx="2495">
                        <c:v>7.5287696012356603E-4</c:v>
                      </c:pt>
                      <c:pt idx="2496">
                        <c:v>7.4270333693282197E-4</c:v>
                      </c:pt>
                      <c:pt idx="2497">
                        <c:v>7.3113490368724703E-4</c:v>
                      </c:pt>
                      <c:pt idx="2498">
                        <c:v>7.2414605979421803E-4</c:v>
                      </c:pt>
                      <c:pt idx="2499">
                        <c:v>7.1494591788508102E-4</c:v>
                      </c:pt>
                      <c:pt idx="2500">
                        <c:v>7.0958304101026405E-4</c:v>
                      </c:pt>
                      <c:pt idx="2501">
                        <c:v>7.04333253886619E-4</c:v>
                      </c:pt>
                      <c:pt idx="2502">
                        <c:v>6.9179419801879301E-4</c:v>
                      </c:pt>
                      <c:pt idx="2503">
                        <c:v>6.8412108061633597E-4</c:v>
                      </c:pt>
                      <c:pt idx="2504">
                        <c:v>6.7646459207828505E-4</c:v>
                      </c:pt>
                      <c:pt idx="2505">
                        <c:v>6.6046647563571404E-4</c:v>
                      </c:pt>
                      <c:pt idx="2506">
                        <c:v>6.4723025072524996E-4</c:v>
                      </c:pt>
                      <c:pt idx="2507">
                        <c:v>6.3607297640681597E-4</c:v>
                      </c:pt>
                      <c:pt idx="2508">
                        <c:v>6.2246127448742198E-4</c:v>
                      </c:pt>
                      <c:pt idx="2509">
                        <c:v>6.1250148456427705E-4</c:v>
                      </c:pt>
                      <c:pt idx="2510">
                        <c:v>6.0227666974402099E-4</c:v>
                      </c:pt>
                      <c:pt idx="2511">
                        <c:v>5.9583805556302598E-4</c:v>
                      </c:pt>
                      <c:pt idx="2512">
                        <c:v>5.9454482272131698E-4</c:v>
                      </c:pt>
                      <c:pt idx="2513">
                        <c:v>5.8635482273082799E-4</c:v>
                      </c:pt>
                      <c:pt idx="2514">
                        <c:v>5.7246403238975598E-4</c:v>
                      </c:pt>
                      <c:pt idx="2515">
                        <c:v>5.6292603136088898E-4</c:v>
                      </c:pt>
                      <c:pt idx="2516">
                        <c:v>5.5127862072646403E-4</c:v>
                      </c:pt>
                      <c:pt idx="2517">
                        <c:v>5.3473396700284999E-4</c:v>
                      </c:pt>
                      <c:pt idx="2518">
                        <c:v>5.2438183692159299E-4</c:v>
                      </c:pt>
                      <c:pt idx="2519">
                        <c:v>5.1736025395657595E-4</c:v>
                      </c:pt>
                      <c:pt idx="2520">
                        <c:v>5.0742187745264199E-4</c:v>
                      </c:pt>
                      <c:pt idx="2521">
                        <c:v>4.9662223275954802E-4</c:v>
                      </c:pt>
                      <c:pt idx="2522">
                        <c:v>4.9036644927897795E-4</c:v>
                      </c:pt>
                      <c:pt idx="2523">
                        <c:v>4.8674891138364402E-4</c:v>
                      </c:pt>
                      <c:pt idx="2524">
                        <c:v>4.81559881519367E-4</c:v>
                      </c:pt>
                      <c:pt idx="2525">
                        <c:v>4.7030881000416499E-4</c:v>
                      </c:pt>
                      <c:pt idx="2526">
                        <c:v>4.6202591585033E-4</c:v>
                      </c:pt>
                      <c:pt idx="2527">
                        <c:v>4.5702163705374802E-4</c:v>
                      </c:pt>
                      <c:pt idx="2528">
                        <c:v>4.43416268694697E-4</c:v>
                      </c:pt>
                      <c:pt idx="2529">
                        <c:v>4.2947814207594802E-4</c:v>
                      </c:pt>
                      <c:pt idx="2530">
                        <c:v>4.2074424526373399E-4</c:v>
                      </c:pt>
                      <c:pt idx="2531">
                        <c:v>4.1060511764416798E-4</c:v>
                      </c:pt>
                      <c:pt idx="2532">
                        <c:v>4.0183284960809099E-4</c:v>
                      </c:pt>
                      <c:pt idx="2533">
                        <c:v>3.9335844308928001E-4</c:v>
                      </c:pt>
                      <c:pt idx="2534">
                        <c:v>3.8727392469795101E-4</c:v>
                      </c:pt>
                      <c:pt idx="2535">
                        <c:v>3.8604019786754601E-4</c:v>
                      </c:pt>
                      <c:pt idx="2536">
                        <c:v>3.84806471037141E-4</c:v>
                      </c:pt>
                      <c:pt idx="2537">
                        <c:v>3.7291095572759099E-4</c:v>
                      </c:pt>
                      <c:pt idx="2538">
                        <c:v>3.6354743694943403E-4</c:v>
                      </c:pt>
                      <c:pt idx="2539">
                        <c:v>3.55988815710756E-4</c:v>
                      </c:pt>
                      <c:pt idx="2540">
                        <c:v>3.4376456582413699E-4</c:v>
                      </c:pt>
                      <c:pt idx="2541">
                        <c:v>3.3383477925816502E-4</c:v>
                      </c:pt>
                      <c:pt idx="2542">
                        <c:v>3.2660807288011702E-4</c:v>
                      </c:pt>
                      <c:pt idx="2543">
                        <c:v>3.1638655069174599E-4</c:v>
                      </c:pt>
                      <c:pt idx="2544">
                        <c:v>3.0992247586819898E-4</c:v>
                      </c:pt>
                      <c:pt idx="2545">
                        <c:v>3.0524803948038499E-4</c:v>
                      </c:pt>
                      <c:pt idx="2546">
                        <c:v>2.9999891285859101E-4</c:v>
                      </c:pt>
                      <c:pt idx="2547">
                        <c:v>2.9671888281929799E-4</c:v>
                      </c:pt>
                      <c:pt idx="2548">
                        <c:v>2.90429165179164E-4</c:v>
                      </c:pt>
                      <c:pt idx="2549">
                        <c:v>2.8190643745586798E-4</c:v>
                      </c:pt>
                      <c:pt idx="2550">
                        <c:v>2.7955706287811102E-4</c:v>
                      </c:pt>
                      <c:pt idx="2551">
                        <c:v>2.7056731763551298E-4</c:v>
                      </c:pt>
                      <c:pt idx="2552">
                        <c:v>2.5790848934556201E-4</c:v>
                      </c:pt>
                      <c:pt idx="2553">
                        <c:v>2.54494885763077E-4</c:v>
                      </c:pt>
                      <c:pt idx="2554">
                        <c:v>2.4434198863943098E-4</c:v>
                      </c:pt>
                      <c:pt idx="2555">
                        <c:v>2.3338365776592599E-4</c:v>
                      </c:pt>
                      <c:pt idx="2556">
                        <c:v>2.31328956697437E-4</c:v>
                      </c:pt>
                      <c:pt idx="2557">
                        <c:v>2.3022445652910899E-4</c:v>
                      </c:pt>
                      <c:pt idx="2558">
                        <c:v>2.2495198051965601E-4</c:v>
                      </c:pt>
                      <c:pt idx="2559">
                        <c:v>2.21266547017611E-4</c:v>
                      </c:pt>
                      <c:pt idx="2560">
                        <c:v>2.13839466472916E-4</c:v>
                      </c:pt>
                      <c:pt idx="2561">
                        <c:v>2.0529926263087201E-4</c:v>
                      </c:pt>
                      <c:pt idx="2562">
                        <c:v>2.0164523410100301E-4</c:v>
                      </c:pt>
                      <c:pt idx="2563">
                        <c:v>1.9404431192349901E-4</c:v>
                      </c:pt>
                      <c:pt idx="2564">
                        <c:v>1.8582654447982599E-4</c:v>
                      </c:pt>
                      <c:pt idx="2565">
                        <c:v>1.82791208307617E-4</c:v>
                      </c:pt>
                      <c:pt idx="2566">
                        <c:v>1.77413625692331E-4</c:v>
                      </c:pt>
                      <c:pt idx="2567">
                        <c:v>1.70125831474779E-4</c:v>
                      </c:pt>
                      <c:pt idx="2568">
                        <c:v>1.66985776722749E-4</c:v>
                      </c:pt>
                      <c:pt idx="2569">
                        <c:v>1.62507209707845E-4</c:v>
                      </c:pt>
                      <c:pt idx="2570">
                        <c:v>1.5874248350930201E-4</c:v>
                      </c:pt>
                      <c:pt idx="2571">
                        <c:v>1.5836117881106899E-4</c:v>
                      </c:pt>
                      <c:pt idx="2572">
                        <c:v>1.5651202077724999E-4</c:v>
                      </c:pt>
                      <c:pt idx="2573">
                        <c:v>1.5195759676056599E-4</c:v>
                      </c:pt>
                      <c:pt idx="2574">
                        <c:v>1.4814515934975301E-4</c:v>
                      </c:pt>
                      <c:pt idx="2575">
                        <c:v>1.38951477904885E-4</c:v>
                      </c:pt>
                      <c:pt idx="2576">
                        <c:v>1.25823141496315E-4</c:v>
                      </c:pt>
                      <c:pt idx="2577">
                        <c:v>1.19986454605257E-4</c:v>
                      </c:pt>
                      <c:pt idx="2578">
                        <c:v>1.1281502343266301E-4</c:v>
                      </c:pt>
                      <c:pt idx="2579">
                        <c:v>1.07623089049621E-4</c:v>
                      </c:pt>
                      <c:pt idx="2580">
                        <c:v>1.07479250929133E-4</c:v>
                      </c:pt>
                      <c:pt idx="2581">
                        <c:v>1.07335412808645E-4</c:v>
                      </c:pt>
                      <c:pt idx="2582">
                        <c:v>1.05082298085278E-4</c:v>
                      </c:pt>
                      <c:pt idx="2583">
                        <c:v>1.04625709013729E-4</c:v>
                      </c:pt>
                      <c:pt idx="2584" formatCode="0.00E+00">
                        <c:v>9.8254356200187901E-5</c:v>
                      </c:pt>
                      <c:pt idx="2585" formatCode="0.00E+00">
                        <c:v>9.1710923804247605E-5</c:v>
                      </c:pt>
                      <c:pt idx="2586" formatCode="0.00E+00">
                        <c:v>8.9214644584878098E-5</c:v>
                      </c:pt>
                      <c:pt idx="2587" formatCode="0.00E+00">
                        <c:v>8.5710633030662995E-5</c:v>
                      </c:pt>
                      <c:pt idx="2588" formatCode="0.00E+00">
                        <c:v>7.8649052594683205E-5</c:v>
                      </c:pt>
                      <c:pt idx="2589" formatCode="0.00E+00">
                        <c:v>7.5002868397715605E-5</c:v>
                      </c:pt>
                      <c:pt idx="2590" formatCode="0.00E+00">
                        <c:v>6.9294656959176205E-5</c:v>
                      </c:pt>
                      <c:pt idx="2591" formatCode="0.00E+00">
                        <c:v>6.1356865446864496E-5</c:v>
                      </c:pt>
                      <c:pt idx="2592" formatCode="0.00E+00">
                        <c:v>5.9976494770358503E-5</c:v>
                      </c:pt>
                      <c:pt idx="2593" formatCode="0.00E+00">
                        <c:v>5.9399892677226502E-5</c:v>
                      </c:pt>
                      <c:pt idx="2594" formatCode="0.00E+00">
                        <c:v>5.9875480190138702E-5</c:v>
                      </c:pt>
                      <c:pt idx="2595" formatCode="0.00E+00">
                        <c:v>6.1600630370971899E-5</c:v>
                      </c:pt>
                      <c:pt idx="2596" formatCode="0.00E+00">
                        <c:v>6.1813104974857894E-5</c:v>
                      </c:pt>
                      <c:pt idx="2597" formatCode="0.00E+00">
                        <c:v>5.8885862900773597E-5</c:v>
                      </c:pt>
                      <c:pt idx="2598" formatCode="0.00E+00">
                        <c:v>5.5958620826689098E-5</c:v>
                      </c:pt>
                      <c:pt idx="2599" formatCode="0.00E+00">
                        <c:v>4.5465716250381297E-5</c:v>
                      </c:pt>
                      <c:pt idx="2600" formatCode="0.00E+00">
                        <c:v>3.9754048540179599E-5</c:v>
                      </c:pt>
                      <c:pt idx="2601" formatCode="0.00E+00">
                        <c:v>3.2143533128465603E-5</c:v>
                      </c:pt>
                      <c:pt idx="2602" formatCode="0.00E+00">
                        <c:v>3.0207076435062798E-5</c:v>
                      </c:pt>
                      <c:pt idx="2603" formatCode="0.00E+00">
                        <c:v>2.9837016151324001E-5</c:v>
                      </c:pt>
                      <c:pt idx="2604" formatCode="0.00E+00">
                        <c:v>2.9466955867584898E-5</c:v>
                      </c:pt>
                      <c:pt idx="2605" formatCode="0.00E+00">
                        <c:v>2.8792361512218E-5</c:v>
                      </c:pt>
                      <c:pt idx="2606" formatCode="0.00E+00">
                        <c:v>2.6900281432169402E-5</c:v>
                      </c:pt>
                      <c:pt idx="2607" formatCode="0.00E+00">
                        <c:v>2.4272781935632899E-5</c:v>
                      </c:pt>
                      <c:pt idx="2608" formatCode="0.00E+00">
                        <c:v>1.9492987660385201E-5</c:v>
                      </c:pt>
                      <c:pt idx="2609" formatCode="0.00E+00">
                        <c:v>1.5828226275636101E-5</c:v>
                      </c:pt>
                      <c:pt idx="2610" formatCode="0.00E+00">
                        <c:v>1.6584921093090702E-5</c:v>
                      </c:pt>
                      <c:pt idx="2611" formatCode="0.00E+00">
                        <c:v>1.56889954881507E-5</c:v>
                      </c:pt>
                      <c:pt idx="2612" formatCode="0.00E+00">
                        <c:v>1.47930698832105E-5</c:v>
                      </c:pt>
                      <c:pt idx="2613" formatCode="0.00E+00">
                        <c:v>9.9468573677297998E-6</c:v>
                      </c:pt>
                      <c:pt idx="2614" formatCode="0.00E+00">
                        <c:v>2.4269052825416601E-6</c:v>
                      </c:pt>
                      <c:pt idx="2615" formatCode="0.00E+00">
                        <c:v>-3.21193340340159E-6</c:v>
                      </c:pt>
                      <c:pt idx="2616" formatCode="0.00E+00">
                        <c:v>-4.64560298792934E-6</c:v>
                      </c:pt>
                      <c:pt idx="2617" formatCode="0.00E+00">
                        <c:v>-2.8065486790224699E-7</c:v>
                      </c:pt>
                      <c:pt idx="2618" formatCode="0.00E+00">
                        <c:v>2.1895926974972598E-6</c:v>
                      </c:pt>
                      <c:pt idx="2619" formatCode="0.00E+00">
                        <c:v>3.33421010931549E-6</c:v>
                      </c:pt>
                      <c:pt idx="2620" formatCode="0.00E+00">
                        <c:v>3.78436709365577E-6</c:v>
                      </c:pt>
                      <c:pt idx="2621" formatCode="0.00E+00">
                        <c:v>3.8872938642569701E-6</c:v>
                      </c:pt>
                      <c:pt idx="2622" formatCode="0.00E+00">
                        <c:v>-1.6991746391231501E-6</c:v>
                      </c:pt>
                      <c:pt idx="2623" formatCode="0.00E+00">
                        <c:v>-7.2856431425032597E-6</c:v>
                      </c:pt>
                      <c:pt idx="2624" formatCode="0.00E+00">
                        <c:v>-1.31107243523245E-5</c:v>
                      </c:pt>
                      <c:pt idx="2625" formatCode="0.00E+00">
                        <c:v>-1.2198855446466301E-5</c:v>
                      </c:pt>
                      <c:pt idx="2626" formatCode="0.00E+00">
                        <c:v>-9.3379281742913394E-6</c:v>
                      </c:pt>
                      <c:pt idx="2627" formatCode="0.00E+00">
                        <c:v>-6.1518706013892598E-6</c:v>
                      </c:pt>
                      <c:pt idx="2628" formatCode="0.00E+00">
                        <c:v>-4.7576430625347697E-6</c:v>
                      </c:pt>
                      <c:pt idx="2629" formatCode="0.00E+00">
                        <c:v>-8.0723595276863493E-6</c:v>
                      </c:pt>
                      <c:pt idx="2630" formatCode="0.00E+00">
                        <c:v>-1.13870759928377E-5</c:v>
                      </c:pt>
                      <c:pt idx="2631" formatCode="0.00E+00">
                        <c:v>-1.2112231962395699E-5</c:v>
                      </c:pt>
                      <c:pt idx="2632" formatCode="0.00E+00">
                        <c:v>-1.3698221835475401E-5</c:v>
                      </c:pt>
                      <c:pt idx="2633" formatCode="0.00E+00">
                        <c:v>-1.35719270893107E-5</c:v>
                      </c:pt>
                      <c:pt idx="2634" formatCode="0.00E+00">
                        <c:v>-1.44703836813048E-5</c:v>
                      </c:pt>
                      <c:pt idx="2635" formatCode="0.00E+00">
                        <c:v>-1.5368840273298799E-5</c:v>
                      </c:pt>
                      <c:pt idx="2636" formatCode="0.00E+00">
                        <c:v>-1.57784627348172E-5</c:v>
                      </c:pt>
                      <c:pt idx="2637" formatCode="0.00E+00">
                        <c:v>-1.6188085196335499E-5</c:v>
                      </c:pt>
                      <c:pt idx="2638" formatCode="0.00E+00">
                        <c:v>-2.63495803512202E-5</c:v>
                      </c:pt>
                      <c:pt idx="2639" formatCode="0.00E+00">
                        <c:v>-2.8797823682483801E-5</c:v>
                      </c:pt>
                      <c:pt idx="2640" formatCode="0.00E+00">
                        <c:v>-2.15676144536192E-5</c:v>
                      </c:pt>
                      <c:pt idx="2641" formatCode="0.00E+00">
                        <c:v>-1.3965880592587401E-5</c:v>
                      </c:pt>
                      <c:pt idx="2642" formatCode="0.00E+00">
                        <c:v>-1.13794404930744E-5</c:v>
                      </c:pt>
                      <c:pt idx="2643" formatCode="0.00E+00">
                        <c:v>-8.7930003935614299E-6</c:v>
                      </c:pt>
                      <c:pt idx="2644" formatCode="0.00E+00">
                        <c:v>-3.5513578713451898E-6</c:v>
                      </c:pt>
                      <c:pt idx="2645" formatCode="0.00E+00">
                        <c:v>-5.5320708616388102E-6</c:v>
                      </c:pt>
                      <c:pt idx="2646" formatCode="0.00E+00">
                        <c:v>-7.5127838519326098E-6</c:v>
                      </c:pt>
                      <c:pt idx="2647" formatCode="0.00E+00">
                        <c:v>-1.61740376785301E-5</c:v>
                      </c:pt>
                      <c:pt idx="2648" formatCode="0.00E+00">
                        <c:v>-4.5343586957425302E-6</c:v>
                      </c:pt>
                      <c:pt idx="2649" formatCode="0.00E+00">
                        <c:v>-1.8204937111317199E-6</c:v>
                      </c:pt>
                      <c:pt idx="2650" formatCode="0.00E+00">
                        <c:v>-5.3643212945994804E-7</c:v>
                      </c:pt>
                      <c:pt idx="2651" formatCode="0.00E+00">
                        <c:v>3.2727750742399298E-8</c:v>
                      </c:pt>
                      <c:pt idx="2652" formatCode="0.00E+00">
                        <c:v>6.0188763094456205E-7</c:v>
                      </c:pt>
                      <c:pt idx="2653" formatCode="0.00E+00">
                        <c:v>6.7287503438216404E-6</c:v>
                      </c:pt>
                      <c:pt idx="2654" formatCode="0.00E+00">
                        <c:v>1.04128268286616E-5</c:v>
                      </c:pt>
                      <c:pt idx="2655" formatCode="0.00E+00">
                        <c:v>1.40969033135016E-5</c:v>
                      </c:pt>
                      <c:pt idx="2656" formatCode="0.00E+00">
                        <c:v>1.9047330884848999E-5</c:v>
                      </c:pt>
                      <c:pt idx="2657" formatCode="0.00E+00">
                        <c:v>2.8637929492811299E-5</c:v>
                      </c:pt>
                      <c:pt idx="2658" formatCode="0.00E+00">
                        <c:v>3.03796992653027E-5</c:v>
                      </c:pt>
                      <c:pt idx="2659" formatCode="0.00E+00">
                        <c:v>3.0441941231044299E-5</c:v>
                      </c:pt>
                      <c:pt idx="2660" formatCode="0.00E+00">
                        <c:v>3.4235130500644897E-5</c:v>
                      </c:pt>
                      <c:pt idx="2661" formatCode="0.00E+00">
                        <c:v>3.6050405036352503E-5</c:v>
                      </c:pt>
                      <c:pt idx="2662" formatCode="0.00E+00">
                        <c:v>3.7865679572059999E-5</c:v>
                      </c:pt>
                      <c:pt idx="2663" formatCode="0.00E+00">
                        <c:v>5.1230881519558198E-5</c:v>
                      </c:pt>
                      <c:pt idx="2664" formatCode="0.00E+00">
                        <c:v>6.6792560764206697E-5</c:v>
                      </c:pt>
                      <c:pt idx="2665" formatCode="0.00E+00">
                        <c:v>7.93804461245032E-5</c:v>
                      </c:pt>
                      <c:pt idx="2666" formatCode="0.00E+00">
                        <c:v>9.5109121253815406E-5</c:v>
                      </c:pt>
                      <c:pt idx="2667">
                        <c:v>1.05479043987407E-4</c:v>
                      </c:pt>
                      <c:pt idx="2668">
                        <c:v>1.1287282705061599E-4</c:v>
                      </c:pt>
                      <c:pt idx="2669">
                        <c:v>1.2337441267011999E-4</c:v>
                      </c:pt>
                      <c:pt idx="2670">
                        <c:v>1.33294341693521E-4</c:v>
                      </c:pt>
                      <c:pt idx="2671">
                        <c:v>1.4901608640230699E-4</c:v>
                      </c:pt>
                      <c:pt idx="2672">
                        <c:v>1.67964227889757E-4</c:v>
                      </c:pt>
                      <c:pt idx="2673">
                        <c:v>1.8427550525848199E-4</c:v>
                      </c:pt>
                      <c:pt idx="2674">
                        <c:v>1.98713254792152E-4</c:v>
                      </c:pt>
                      <c:pt idx="2675">
                        <c:v>2.1690783509745599E-4</c:v>
                      </c:pt>
                      <c:pt idx="2676">
                        <c:v>2.4013682663833599E-4</c:v>
                      </c:pt>
                      <c:pt idx="2677">
                        <c:v>2.6586450863114099E-4</c:v>
                      </c:pt>
                      <c:pt idx="2678">
                        <c:v>2.9337032762683798E-4</c:v>
                      </c:pt>
                      <c:pt idx="2679">
                        <c:v>3.2290322250731101E-4</c:v>
                      </c:pt>
                      <c:pt idx="2680">
                        <c:v>3.5746260342843901E-4</c:v>
                      </c:pt>
                      <c:pt idx="2681">
                        <c:v>3.9289840089566701E-4</c:v>
                      </c:pt>
                      <c:pt idx="2682">
                        <c:v>4.2430307327287898E-4</c:v>
                      </c:pt>
                      <c:pt idx="2683">
                        <c:v>4.6078425370388201E-4</c:v>
                      </c:pt>
                      <c:pt idx="2684">
                        <c:v>5.0338236810890395E-4</c:v>
                      </c:pt>
                      <c:pt idx="2685">
                        <c:v>5.4489534899499305E-4</c:v>
                      </c:pt>
                      <c:pt idx="2686">
                        <c:v>5.9876404671125802E-4</c:v>
                      </c:pt>
                      <c:pt idx="2687">
                        <c:v>6.6006027204389497E-4</c:v>
                      </c:pt>
                      <c:pt idx="2688">
                        <c:v>7.2057212697432304E-4</c:v>
                      </c:pt>
                      <c:pt idx="2689">
                        <c:v>7.8821680184281199E-4</c:v>
                      </c:pt>
                      <c:pt idx="2690">
                        <c:v>8.61344427085258E-4</c:v>
                      </c:pt>
                      <c:pt idx="2691">
                        <c:v>9.3812278209527201E-4</c:v>
                      </c:pt>
                      <c:pt idx="2692">
                        <c:v>1.02049591873076E-3</c:v>
                      </c:pt>
                      <c:pt idx="2693">
                        <c:v>1.1114234985831299E-3</c:v>
                      </c:pt>
                      <c:pt idx="2694">
                        <c:v>1.2127281209223901E-3</c:v>
                      </c:pt>
                      <c:pt idx="2695">
                        <c:v>1.3222080587103899E-3</c:v>
                      </c:pt>
                      <c:pt idx="2696">
                        <c:v>1.4394069376605699E-3</c:v>
                      </c:pt>
                      <c:pt idx="2697">
                        <c:v>1.5693633430828701E-3</c:v>
                      </c:pt>
                      <c:pt idx="2698">
                        <c:v>1.71305884292404E-3</c:v>
                      </c:pt>
                      <c:pt idx="2699">
                        <c:v>1.8665020179238301E-3</c:v>
                      </c:pt>
                      <c:pt idx="2700">
                        <c:v>2.0361134307093701E-3</c:v>
                      </c:pt>
                      <c:pt idx="2701">
                        <c:v>2.2267376884167302E-3</c:v>
                      </c:pt>
                      <c:pt idx="2702">
                        <c:v>2.4256885970823298E-3</c:v>
                      </c:pt>
                      <c:pt idx="2703">
                        <c:v>2.6401034511150199E-3</c:v>
                      </c:pt>
                      <c:pt idx="2704">
                        <c:v>2.8679524643784502E-3</c:v>
                      </c:pt>
                      <c:pt idx="2705">
                        <c:v>3.1057535394271498E-3</c:v>
                      </c:pt>
                      <c:pt idx="2706">
                        <c:v>3.3702373319701201E-3</c:v>
                      </c:pt>
                      <c:pt idx="2707">
                        <c:v>3.6505221654826799E-3</c:v>
                      </c:pt>
                      <c:pt idx="2708">
                        <c:v>3.9484075883247901E-3</c:v>
                      </c:pt>
                      <c:pt idx="2709">
                        <c:v>4.2740345179719703E-3</c:v>
                      </c:pt>
                      <c:pt idx="2710">
                        <c:v>4.61890106336373E-3</c:v>
                      </c:pt>
                      <c:pt idx="2711">
                        <c:v>4.9858554250967798E-3</c:v>
                      </c:pt>
                      <c:pt idx="2712">
                        <c:v>5.3808111661109203E-3</c:v>
                      </c:pt>
                      <c:pt idx="2713">
                        <c:v>5.7928499263115701E-3</c:v>
                      </c:pt>
                      <c:pt idx="2714">
                        <c:v>6.2183453040591504E-3</c:v>
                      </c:pt>
                      <c:pt idx="2715">
                        <c:v>6.6669154788785399E-3</c:v>
                      </c:pt>
                      <c:pt idx="2716">
                        <c:v>7.1457209187520904E-3</c:v>
                      </c:pt>
                      <c:pt idx="2717">
                        <c:v>7.65070681386237E-3</c:v>
                      </c:pt>
                      <c:pt idx="2718">
                        <c:v>8.1798713596366607E-3</c:v>
                      </c:pt>
                      <c:pt idx="2719">
                        <c:v>8.7307959358920596E-3</c:v>
                      </c:pt>
                      <c:pt idx="2720">
                        <c:v>9.3024813540947202E-3</c:v>
                      </c:pt>
                      <c:pt idx="2721">
                        <c:v>9.9017262267474902E-3</c:v>
                      </c:pt>
                      <c:pt idx="2722">
                        <c:v>1.05261984552597E-2</c:v>
                      </c:pt>
                      <c:pt idx="2723">
                        <c:v>1.1178210946961E-2</c:v>
                      </c:pt>
                      <c:pt idx="2724">
                        <c:v>1.18529616879345E-2</c:v>
                      </c:pt>
                      <c:pt idx="2725">
                        <c:v>1.25504754162314E-2</c:v>
                      </c:pt>
                      <c:pt idx="2726">
                        <c:v>1.32705043042512E-2</c:v>
                      </c:pt>
                      <c:pt idx="2727">
                        <c:v>1.4012414145970599E-2</c:v>
                      </c:pt>
                      <c:pt idx="2728">
                        <c:v>1.4780960056463E-2</c:v>
                      </c:pt>
                      <c:pt idx="2729">
                        <c:v>1.5573423055770899E-2</c:v>
                      </c:pt>
                      <c:pt idx="2730">
                        <c:v>1.6386821706047799E-2</c:v>
                      </c:pt>
                      <c:pt idx="2731">
                        <c:v>1.7231059556180001E-2</c:v>
                      </c:pt>
                      <c:pt idx="2732">
                        <c:v>1.8102357611990201E-2</c:v>
                      </c:pt>
                      <c:pt idx="2733">
                        <c:v>1.89949024001629E-2</c:v>
                      </c:pt>
                      <c:pt idx="2734">
                        <c:v>1.9908340516915701E-2</c:v>
                      </c:pt>
                      <c:pt idx="2735">
                        <c:v>2.0845424474359501E-2</c:v>
                      </c:pt>
                      <c:pt idx="2736">
                        <c:v>2.1809539152955901E-2</c:v>
                      </c:pt>
                      <c:pt idx="2737">
                        <c:v>2.27981814642867E-2</c:v>
                      </c:pt>
                      <c:pt idx="2738">
                        <c:v>2.3813121969575999E-2</c:v>
                      </c:pt>
                      <c:pt idx="2739">
                        <c:v>2.48541241982063E-2</c:v>
                      </c:pt>
                      <c:pt idx="2740">
                        <c:v>2.5925291491428699E-2</c:v>
                      </c:pt>
                      <c:pt idx="2741">
                        <c:v>2.70275683591512E-2</c:v>
                      </c:pt>
                      <c:pt idx="2742">
                        <c:v>2.81572483565606E-2</c:v>
                      </c:pt>
                      <c:pt idx="2743">
                        <c:v>2.9317574053446701E-2</c:v>
                      </c:pt>
                      <c:pt idx="2744">
                        <c:v>3.0520891448151701E-2</c:v>
                      </c:pt>
                      <c:pt idx="2745">
                        <c:v>3.1760615157195297E-2</c:v>
                      </c:pt>
                      <c:pt idx="2746">
                        <c:v>3.3034853515023201E-2</c:v>
                      </c:pt>
                      <c:pt idx="2747">
                        <c:v>3.4345172281578101E-2</c:v>
                      </c:pt>
                      <c:pt idx="2748">
                        <c:v>3.5695546533943301E-2</c:v>
                      </c:pt>
                      <c:pt idx="2749">
                        <c:v>3.7092109521099599E-2</c:v>
                      </c:pt>
                      <c:pt idx="2750">
                        <c:v>3.8537330312102103E-2</c:v>
                      </c:pt>
                      <c:pt idx="2751">
                        <c:v>4.0036657931056902E-2</c:v>
                      </c:pt>
                      <c:pt idx="2752">
                        <c:v>4.16003544234037E-2</c:v>
                      </c:pt>
                      <c:pt idx="2753">
                        <c:v>4.3224360111588103E-2</c:v>
                      </c:pt>
                      <c:pt idx="2754">
                        <c:v>4.4913575122672598E-2</c:v>
                      </c:pt>
                      <c:pt idx="2755">
                        <c:v>4.6671565192478399E-2</c:v>
                      </c:pt>
                      <c:pt idx="2756">
                        <c:v>4.8493369423520498E-2</c:v>
                      </c:pt>
                      <c:pt idx="2757">
                        <c:v>5.0414832393830301E-2</c:v>
                      </c:pt>
                      <c:pt idx="2758">
                        <c:v>5.2452794608256199E-2</c:v>
                      </c:pt>
                      <c:pt idx="2759">
                        <c:v>5.4544340444245699E-2</c:v>
                      </c:pt>
                      <c:pt idx="2760">
                        <c:v>5.6695363175600401E-2</c:v>
                      </c:pt>
                      <c:pt idx="2761">
                        <c:v>5.89389054861763E-2</c:v>
                      </c:pt>
                      <c:pt idx="2762">
                        <c:v>6.1267384393168998E-2</c:v>
                      </c:pt>
                      <c:pt idx="2763">
                        <c:v>6.3697075852807997E-2</c:v>
                      </c:pt>
                      <c:pt idx="2764">
                        <c:v>6.6220125627424506E-2</c:v>
                      </c:pt>
                      <c:pt idx="2765">
                        <c:v>6.8844115102184897E-2</c:v>
                      </c:pt>
                      <c:pt idx="2766">
                        <c:v>7.1582670267111501E-2</c:v>
                      </c:pt>
                      <c:pt idx="2767">
                        <c:v>7.4462096877798006E-2</c:v>
                      </c:pt>
                      <c:pt idx="2768">
                        <c:v>7.7596582551946305E-2</c:v>
                      </c:pt>
                      <c:pt idx="2769">
                        <c:v>8.08280918483784E-2</c:v>
                      </c:pt>
                      <c:pt idx="2770">
                        <c:v>8.4003564961611196E-2</c:v>
                      </c:pt>
                      <c:pt idx="2771">
                        <c:v>8.72583666355113E-2</c:v>
                      </c:pt>
                      <c:pt idx="2772">
                        <c:v>9.0625050797807E-2</c:v>
                      </c:pt>
                      <c:pt idx="2773">
                        <c:v>9.4161201204407505E-2</c:v>
                      </c:pt>
                      <c:pt idx="2774">
                        <c:v>9.7804152614853507E-2</c:v>
                      </c:pt>
                      <c:pt idx="2775">
                        <c:v>0.101464971915449</c:v>
                      </c:pt>
                      <c:pt idx="2776">
                        <c:v>0.105195035487095</c:v>
                      </c:pt>
                      <c:pt idx="2777">
                        <c:v>0.10899719581733</c:v>
                      </c:pt>
                      <c:pt idx="2778">
                        <c:v>0.112851063895508</c:v>
                      </c:pt>
                      <c:pt idx="2779">
                        <c:v>0.11677420298110799</c:v>
                      </c:pt>
                      <c:pt idx="2780">
                        <c:v>0.120657077120263</c:v>
                      </c:pt>
                      <c:pt idx="2781">
                        <c:v>0.124594263272036</c:v>
                      </c:pt>
                      <c:pt idx="2782">
                        <c:v>0.12867696424932801</c:v>
                      </c:pt>
                      <c:pt idx="2783">
                        <c:v>0.13276960140613001</c:v>
                      </c:pt>
                      <c:pt idx="2784">
                        <c:v>0.136868298090049</c:v>
                      </c:pt>
                      <c:pt idx="2785">
                        <c:v>0.14097232387060199</c:v>
                      </c:pt>
                      <c:pt idx="2786">
                        <c:v>0.145069298788427</c:v>
                      </c:pt>
                      <c:pt idx="2787">
                        <c:v>0.14918687339926801</c:v>
                      </c:pt>
                      <c:pt idx="2788">
                        <c:v>0.15327425185982699</c:v>
                      </c:pt>
                      <c:pt idx="2789">
                        <c:v>0.15727088988007501</c:v>
                      </c:pt>
                      <c:pt idx="2790">
                        <c:v>0.161199698058791</c:v>
                      </c:pt>
                      <c:pt idx="2791">
                        <c:v>0.165064186153868</c:v>
                      </c:pt>
                      <c:pt idx="2792">
                        <c:v>0.16883220149366901</c:v>
                      </c:pt>
                      <c:pt idx="2793">
                        <c:v>0.17247701053721101</c:v>
                      </c:pt>
                      <c:pt idx="2794">
                        <c:v>0.176011941268192</c:v>
                      </c:pt>
                      <c:pt idx="2795">
                        <c:v>0.179423932620798</c:v>
                      </c:pt>
                      <c:pt idx="2796">
                        <c:v>0.18269301842065799</c:v>
                      </c:pt>
                      <c:pt idx="2797">
                        <c:v>0.185803175363775</c:v>
                      </c:pt>
                      <c:pt idx="2798">
                        <c:v>0.188758931918003</c:v>
                      </c:pt>
                      <c:pt idx="2799">
                        <c:v>0.191534085336829</c:v>
                      </c:pt>
                      <c:pt idx="2800">
                        <c:v>0.19415869024729099</c:v>
                      </c:pt>
                      <c:pt idx="2801">
                        <c:v>0.196608999308828</c:v>
                      </c:pt>
                      <c:pt idx="2802">
                        <c:v>0.198802245806602</c:v>
                      </c:pt>
                      <c:pt idx="2803">
                        <c:v>0.20075470321779099</c:v>
                      </c:pt>
                      <c:pt idx="2804">
                        <c:v>0.202480419670546</c:v>
                      </c:pt>
                      <c:pt idx="2805">
                        <c:v>0.20397480193842099</c:v>
                      </c:pt>
                      <c:pt idx="2806">
                        <c:v>0.205235993422382</c:v>
                      </c:pt>
                      <c:pt idx="2807">
                        <c:v>0.20625736188395499</c:v>
                      </c:pt>
                      <c:pt idx="2808">
                        <c:v>0.20703445900457601</c:v>
                      </c:pt>
                      <c:pt idx="2809">
                        <c:v>0.20755707225378101</c:v>
                      </c:pt>
                      <c:pt idx="2810">
                        <c:v>0.207633083042916</c:v>
                      </c:pt>
                      <c:pt idx="2811">
                        <c:v>0.20761343315934799</c:v>
                      </c:pt>
                      <c:pt idx="2812">
                        <c:v>0.20759378327577899</c:v>
                      </c:pt>
                      <c:pt idx="2813">
                        <c:v>0.20709206998747701</c:v>
                      </c:pt>
                      <c:pt idx="2814">
                        <c:v>0.20633441040452599</c:v>
                      </c:pt>
                      <c:pt idx="2815">
                        <c:v>0.205326479556316</c:v>
                      </c:pt>
                      <c:pt idx="2816">
                        <c:v>0.204068366278543</c:v>
                      </c:pt>
                      <c:pt idx="2817">
                        <c:v>0.20255344505339301</c:v>
                      </c:pt>
                      <c:pt idx="2818">
                        <c:v>0.200795848962285</c:v>
                      </c:pt>
                      <c:pt idx="2819">
                        <c:v>0.19879861663374801</c:v>
                      </c:pt>
                      <c:pt idx="2820">
                        <c:v>0.196546923491589</c:v>
                      </c:pt>
                      <c:pt idx="2821">
                        <c:v>0.194001124433726</c:v>
                      </c:pt>
                      <c:pt idx="2822">
                        <c:v>0.19124827693101601</c:v>
                      </c:pt>
                      <c:pt idx="2823">
                        <c:v>0.18833364180401899</c:v>
                      </c:pt>
                      <c:pt idx="2824">
                        <c:v>0.185204461278314</c:v>
                      </c:pt>
                      <c:pt idx="2825">
                        <c:v>0.18185728408858401</c:v>
                      </c:pt>
                      <c:pt idx="2826">
                        <c:v>0.178297999714706</c:v>
                      </c:pt>
                      <c:pt idx="2827">
                        <c:v>0.174539348349564</c:v>
                      </c:pt>
                      <c:pt idx="2828">
                        <c:v>0.17059173772728201</c:v>
                      </c:pt>
                      <c:pt idx="2829">
                        <c:v>0.16645002767471201</c:v>
                      </c:pt>
                      <c:pt idx="2830">
                        <c:v>0.162140212001921</c:v>
                      </c:pt>
                      <c:pt idx="2831">
                        <c:v>0.15768230857584201</c:v>
                      </c:pt>
                      <c:pt idx="2832">
                        <c:v>0.15303807438272601</c:v>
                      </c:pt>
                      <c:pt idx="2833">
                        <c:v>0.14819003783767201</c:v>
                      </c:pt>
                      <c:pt idx="2834">
                        <c:v>0.14321374695289901</c:v>
                      </c:pt>
                      <c:pt idx="2835">
                        <c:v>0.13811766053684901</c:v>
                      </c:pt>
                      <c:pt idx="2836">
                        <c:v>0.13287986618182299</c:v>
                      </c:pt>
                      <c:pt idx="2837">
                        <c:v>0.12747808718943501</c:v>
                      </c:pt>
                      <c:pt idx="2838">
                        <c:v>0.12205572531711199</c:v>
                      </c:pt>
                      <c:pt idx="2839">
                        <c:v>0.11661855169751199</c:v>
                      </c:pt>
                      <c:pt idx="2840">
                        <c:v>0.110970759704707</c:v>
                      </c:pt>
                      <c:pt idx="2841">
                        <c:v>0.105157636691197</c:v>
                      </c:pt>
                      <c:pt idx="2842">
                        <c:v>9.9209285255154905E-2</c:v>
                      </c:pt>
                      <c:pt idx="2843">
                        <c:v>9.3079254704479697E-2</c:v>
                      </c:pt>
                      <c:pt idx="2844">
                        <c:v>8.68634068595103E-2</c:v>
                      </c:pt>
                      <c:pt idx="2845">
                        <c:v>8.0550863146122698E-2</c:v>
                      </c:pt>
                      <c:pt idx="2846">
                        <c:v>7.4060050475817998E-2</c:v>
                      </c:pt>
                      <c:pt idx="2847">
                        <c:v>6.7607419090215906E-2</c:v>
                      </c:pt>
                      <c:pt idx="2848">
                        <c:v>6.1175153903935998E-2</c:v>
                      </c:pt>
                      <c:pt idx="2849">
                        <c:v>5.4620441365670701E-2</c:v>
                      </c:pt>
                      <c:pt idx="2850">
                        <c:v>4.79685077603942E-2</c:v>
                      </c:pt>
                      <c:pt idx="2851">
                        <c:v>4.1254280696300202E-2</c:v>
                      </c:pt>
                      <c:pt idx="2852">
                        <c:v>3.4495523358156401E-2</c:v>
                      </c:pt>
                      <c:pt idx="2853">
                        <c:v>2.77005313834656E-2</c:v>
                      </c:pt>
                      <c:pt idx="2854">
                        <c:v>2.08205014863082E-2</c:v>
                      </c:pt>
                      <c:pt idx="2855">
                        <c:v>1.3857908143468701E-2</c:v>
                      </c:pt>
                      <c:pt idx="2856">
                        <c:v>6.82208944591986E-3</c:v>
                      </c:pt>
                      <c:pt idx="2857">
                        <c:v>-3.2308623200920898E-4</c:v>
                      </c:pt>
                      <c:pt idx="2858">
                        <c:v>-7.5642250923525899E-3</c:v>
                      </c:pt>
                      <c:pt idx="2859">
                        <c:v>-1.49007773536415E-2</c:v>
                      </c:pt>
                      <c:pt idx="2860">
                        <c:v>-2.2360579986533999E-2</c:v>
                      </c:pt>
                      <c:pt idx="2861">
                        <c:v>-2.9925611342906201E-2</c:v>
                      </c:pt>
                      <c:pt idx="2862">
                        <c:v>-3.7600300583754201E-2</c:v>
                      </c:pt>
                      <c:pt idx="2863">
                        <c:v>-4.54785297331173E-2</c:v>
                      </c:pt>
                      <c:pt idx="2864">
                        <c:v>-5.3523496681153603E-2</c:v>
                      </c:pt>
                      <c:pt idx="2865">
                        <c:v>-6.1671953348333197E-2</c:v>
                      </c:pt>
                      <c:pt idx="2866">
                        <c:v>-7.0015461589635106E-2</c:v>
                      </c:pt>
                      <c:pt idx="2867">
                        <c:v>-7.8556853486003997E-2</c:v>
                      </c:pt>
                      <c:pt idx="2868">
                        <c:v>-8.7293105381633498E-2</c:v>
                      </c:pt>
                      <c:pt idx="2869">
                        <c:v>-9.6283946663081002E-2</c:v>
                      </c:pt>
                      <c:pt idx="2870">
                        <c:v>-0.10550375113023</c:v>
                      </c:pt>
                      <c:pt idx="2871">
                        <c:v>-0.11493862936128001</c:v>
                      </c:pt>
                      <c:pt idx="2872">
                        <c:v>-0.12456988080367699</c:v>
                      </c:pt>
                      <c:pt idx="2873">
                        <c:v>-0.13457713578887201</c:v>
                      </c:pt>
                      <c:pt idx="2874">
                        <c:v>-0.145107601572876</c:v>
                      </c:pt>
                      <c:pt idx="2875">
                        <c:v>-0.15607679553342599</c:v>
                      </c:pt>
                      <c:pt idx="2876">
                        <c:v>-0.167461158003158</c:v>
                      </c:pt>
                      <c:pt idx="2877">
                        <c:v>-0.17915236415625499</c:v>
                      </c:pt>
                      <c:pt idx="2878">
                        <c:v>-0.19114396677701301</c:v>
                      </c:pt>
                      <c:pt idx="2879">
                        <c:v>-0.203568468224362</c:v>
                      </c:pt>
                      <c:pt idx="2880">
                        <c:v>-0.216417926930245</c:v>
                      </c:pt>
                      <c:pt idx="2881">
                        <c:v>-0.229730114412421</c:v>
                      </c:pt>
                      <c:pt idx="2882">
                        <c:v>-0.243577248244949</c:v>
                      </c:pt>
                      <c:pt idx="2883">
                        <c:v>-0.25792180849631502</c:v>
                      </c:pt>
                      <c:pt idx="2884">
                        <c:v>-0.27273533083284901</c:v>
                      </c:pt>
                      <c:pt idx="2885">
                        <c:v>-0.28818005080227399</c:v>
                      </c:pt>
                      <c:pt idx="2886">
                        <c:v>-0.30419339946274998</c:v>
                      </c:pt>
                      <c:pt idx="2887">
                        <c:v>-0.32072310705851498</c:v>
                      </c:pt>
                      <c:pt idx="2888">
                        <c:v>-0.33794261354202498</c:v>
                      </c:pt>
                      <c:pt idx="2889">
                        <c:v>-0.35566790662660902</c:v>
                      </c:pt>
                      <c:pt idx="2890">
                        <c:v>-0.373947916999537</c:v>
                      </c:pt>
                      <c:pt idx="2891">
                        <c:v>-0.39314065767959</c:v>
                      </c:pt>
                      <c:pt idx="2892">
                        <c:v>-0.41309087782370402</c:v>
                      </c:pt>
                      <c:pt idx="2893">
                        <c:v>-0.433478163143735</c:v>
                      </c:pt>
                      <c:pt idx="2894">
                        <c:v>-0.45434252686207299</c:v>
                      </c:pt>
                      <c:pt idx="2895">
                        <c:v>-0.47576790695675097</c:v>
                      </c:pt>
                      <c:pt idx="2896">
                        <c:v>-0.49778678786060898</c:v>
                      </c:pt>
                      <c:pt idx="2897">
                        <c:v>-0.52039113929210901</c:v>
                      </c:pt>
                      <c:pt idx="2898">
                        <c:v>-0.54361258345354002</c:v>
                      </c:pt>
                      <c:pt idx="2899">
                        <c:v>-0.56732997329458801</c:v>
                      </c:pt>
                      <c:pt idx="2900">
                        <c:v>-0.59143684866260504</c:v>
                      </c:pt>
                      <c:pt idx="2901">
                        <c:v>-0.616049785442218</c:v>
                      </c:pt>
                      <c:pt idx="2902">
                        <c:v>-0.64145619760512695</c:v>
                      </c:pt>
                      <c:pt idx="2903">
                        <c:v>-0.66733531894318299</c:v>
                      </c:pt>
                      <c:pt idx="2904">
                        <c:v>-0.69339904482760195</c:v>
                      </c:pt>
                      <c:pt idx="2905">
                        <c:v>-0.71974042774827596</c:v>
                      </c:pt>
                      <c:pt idx="2906">
                        <c:v>-0.74631966660853399</c:v>
                      </c:pt>
                      <c:pt idx="2907">
                        <c:v>-0.77323475895277205</c:v>
                      </c:pt>
                      <c:pt idx="2908">
                        <c:v>-0.80036028534158699</c:v>
                      </c:pt>
                      <c:pt idx="2909">
                        <c:v>-0.82752420104840896</c:v>
                      </c:pt>
                      <c:pt idx="2910">
                        <c:v>-0.85485679769829603</c:v>
                      </c:pt>
                      <c:pt idx="2911">
                        <c:v>-0.88260322219267295</c:v>
                      </c:pt>
                      <c:pt idx="2912">
                        <c:v>-0.91041404429816697</c:v>
                      </c:pt>
                      <c:pt idx="2913">
                        <c:v>-0.93795425328082005</c:v>
                      </c:pt>
                      <c:pt idx="2914">
                        <c:v>-0.96527700323806398</c:v>
                      </c:pt>
                      <c:pt idx="2915">
                        <c:v>-0.99236186881333999</c:v>
                      </c:pt>
                      <c:pt idx="2916">
                        <c:v>-1.0193062580063801</c:v>
                      </c:pt>
                      <c:pt idx="2917">
                        <c:v>-1.04601238827674</c:v>
                      </c:pt>
                      <c:pt idx="2918">
                        <c:v>-1.0722333244068301</c:v>
                      </c:pt>
                      <c:pt idx="2919">
                        <c:v>-1.09814737691566</c:v>
                      </c:pt>
                      <c:pt idx="2920">
                        <c:v>-1.12400582752444</c:v>
                      </c:pt>
                      <c:pt idx="2921">
                        <c:v>-1.1493486742666199</c:v>
                      </c:pt>
                      <c:pt idx="2922">
                        <c:v>-1.1737814202038499</c:v>
                      </c:pt>
                      <c:pt idx="2923">
                        <c:v>-1.19756190379949</c:v>
                      </c:pt>
                      <c:pt idx="2924">
                        <c:v>-1.2206209138981301</c:v>
                      </c:pt>
                      <c:pt idx="2925">
                        <c:v>-1.24294761480565</c:v>
                      </c:pt>
                      <c:pt idx="2926">
                        <c:v>-1.2645533723462199</c:v>
                      </c:pt>
                      <c:pt idx="2927">
                        <c:v>-1.2853091807818999</c:v>
                      </c:pt>
                      <c:pt idx="2928">
                        <c:v>-1.3051760417301499</c:v>
                      </c:pt>
                      <c:pt idx="2929">
                        <c:v>-1.3239772535796199</c:v>
                      </c:pt>
                      <c:pt idx="2930">
                        <c:v>-1.3418110547628901</c:v>
                      </c:pt>
                      <c:pt idx="2931">
                        <c:v>-1.35890471596453</c:v>
                      </c:pt>
                      <c:pt idx="2932">
                        <c:v>-1.37503133114836</c:v>
                      </c:pt>
                      <c:pt idx="2933">
                        <c:v>-1.3898841142015099</c:v>
                      </c:pt>
                      <c:pt idx="2934">
                        <c:v>-1.40345661353442</c:v>
                      </c:pt>
                      <c:pt idx="2935">
                        <c:v>-1.4158802440902001</c:v>
                      </c:pt>
                      <c:pt idx="2936">
                        <c:v>-1.42709374106222</c:v>
                      </c:pt>
                      <c:pt idx="2937">
                        <c:v>-1.43704125651294</c:v>
                      </c:pt>
                      <c:pt idx="2938">
                        <c:v>-1.4457457749231299</c:v>
                      </c:pt>
                      <c:pt idx="2939">
                        <c:v>-1.4531769383962501</c:v>
                      </c:pt>
                      <c:pt idx="2940">
                        <c:v>-1.45931288796436</c:v>
                      </c:pt>
                      <c:pt idx="2941">
                        <c:v>-1.46416727930393</c:v>
                      </c:pt>
                      <c:pt idx="2942">
                        <c:v>-1.46772560811515</c:v>
                      </c:pt>
                      <c:pt idx="2943">
                        <c:v>-1.46997168897181</c:v>
                      </c:pt>
                      <c:pt idx="2944">
                        <c:v>-1.47089912154508</c:v>
                      </c:pt>
                      <c:pt idx="2945">
                        <c:v>-1.4705186458206501</c:v>
                      </c:pt>
                      <c:pt idx="2946">
                        <c:v>-1.46883843693622</c:v>
                      </c:pt>
                      <c:pt idx="2947">
                        <c:v>-1.4658725402336099</c:v>
                      </c:pt>
                      <c:pt idx="2948">
                        <c:v>-1.4616178415280101</c:v>
                      </c:pt>
                      <c:pt idx="2949">
                        <c:v>-1.45608554909199</c:v>
                      </c:pt>
                      <c:pt idx="2950">
                        <c:v>-1.4493116426891199</c:v>
                      </c:pt>
                      <c:pt idx="2951">
                        <c:v>-1.44128604983718</c:v>
                      </c:pt>
                      <c:pt idx="2952">
                        <c:v>-1.4320586472771299</c:v>
                      </c:pt>
                      <c:pt idx="2953">
                        <c:v>-1.42168676688462</c:v>
                      </c:pt>
                      <c:pt idx="2954">
                        <c:v>-1.4101477210298199</c:v>
                      </c:pt>
                      <c:pt idx="2955">
                        <c:v>-1.3974858880807901</c:v>
                      </c:pt>
                      <c:pt idx="2956">
                        <c:v>-1.38374167146688</c:v>
                      </c:pt>
                      <c:pt idx="2957">
                        <c:v>-1.3687232641471201</c:v>
                      </c:pt>
                      <c:pt idx="2958">
                        <c:v>-1.35256633443015</c:v>
                      </c:pt>
                      <c:pt idx="2959">
                        <c:v>-1.3356452406733501</c:v>
                      </c:pt>
                      <c:pt idx="2960">
                        <c:v>-1.3181302406639099</c:v>
                      </c:pt>
                      <c:pt idx="2961">
                        <c:v>-1.2997536197892501</c:v>
                      </c:pt>
                      <c:pt idx="2962">
                        <c:v>-1.2804251443522801</c:v>
                      </c:pt>
                      <c:pt idx="2963">
                        <c:v>-1.2603298517293799</c:v>
                      </c:pt>
                      <c:pt idx="2964">
                        <c:v>-1.23947631052211</c:v>
                      </c:pt>
                      <c:pt idx="2965">
                        <c:v>-1.2180035820586701</c:v>
                      </c:pt>
                      <c:pt idx="2966">
                        <c:v>-1.1958791192324401</c:v>
                      </c:pt>
                      <c:pt idx="2967">
                        <c:v>-1.1731739680258499</c:v>
                      </c:pt>
                      <c:pt idx="2968">
                        <c:v>-1.1499653550139799</c:v>
                      </c:pt>
                      <c:pt idx="2969">
                        <c:v>-1.12600698517817</c:v>
                      </c:pt>
                      <c:pt idx="2970">
                        <c:v>-1.10155325550893</c:v>
                      </c:pt>
                      <c:pt idx="2971">
                        <c:v>-1.07715256018173</c:v>
                      </c:pt>
                      <c:pt idx="2972">
                        <c:v>-1.0525551403461</c:v>
                      </c:pt>
                      <c:pt idx="2973">
                        <c:v>-1.02747967352</c:v>
                      </c:pt>
                      <c:pt idx="2974">
                        <c:v>-1.0022221431099101</c:v>
                      </c:pt>
                      <c:pt idx="2975">
                        <c:v>-0.97689774193489398</c:v>
                      </c:pt>
                      <c:pt idx="2976">
                        <c:v>-0.951484307052614</c:v>
                      </c:pt>
                      <c:pt idx="2977">
                        <c:v>-0.92597207516957103</c:v>
                      </c:pt>
                      <c:pt idx="2978">
                        <c:v>-0.90031039489382603</c:v>
                      </c:pt>
                      <c:pt idx="2979">
                        <c:v>-0.874376341414279</c:v>
                      </c:pt>
                      <c:pt idx="2980">
                        <c:v>-0.848714825712795</c:v>
                      </c:pt>
                      <c:pt idx="2981">
                        <c:v>-0.82345989502369699</c:v>
                      </c:pt>
                      <c:pt idx="2982">
                        <c:v>-0.79823044962643597</c:v>
                      </c:pt>
                      <c:pt idx="2983">
                        <c:v>-0.77315510305155499</c:v>
                      </c:pt>
                      <c:pt idx="2984">
                        <c:v>-0.74836841328522197</c:v>
                      </c:pt>
                      <c:pt idx="2985">
                        <c:v>-0.72382362773370201</c:v>
                      </c:pt>
                      <c:pt idx="2986">
                        <c:v>-0.69954182465751902</c:v>
                      </c:pt>
                      <c:pt idx="2987">
                        <c:v>-0.67555081677354201</c:v>
                      </c:pt>
                      <c:pt idx="2988">
                        <c:v>-0.65164210382536403</c:v>
                      </c:pt>
                      <c:pt idx="2989">
                        <c:v>-0.62792753252564104</c:v>
                      </c:pt>
                      <c:pt idx="2990">
                        <c:v>-0.60500133350320595</c:v>
                      </c:pt>
                      <c:pt idx="2991">
                        <c:v>-0.58267604741821399</c:v>
                      </c:pt>
                      <c:pt idx="2992">
                        <c:v>-0.56065523113790805</c:v>
                      </c:pt>
                      <c:pt idx="2993">
                        <c:v>-0.53911156853700803</c:v>
                      </c:pt>
                      <c:pt idx="2994">
                        <c:v>-0.51795859863932503</c:v>
                      </c:pt>
                      <c:pt idx="2995">
                        <c:v>-0.497300559490986</c:v>
                      </c:pt>
                      <c:pt idx="2996">
                        <c:v>-0.47715010362086002</c:v>
                      </c:pt>
                      <c:pt idx="2997">
                        <c:v>-0.45752972880544401</c:v>
                      </c:pt>
                      <c:pt idx="2998">
                        <c:v>-0.43838230990247601</c:v>
                      </c:pt>
                      <c:pt idx="2999">
                        <c:v>-0.419674890246031</c:v>
                      </c:pt>
                      <c:pt idx="3000">
                        <c:v>-0.40133878857123501</c:v>
                      </c:pt>
                      <c:pt idx="3001">
                        <c:v>-0.383490886731643</c:v>
                      </c:pt>
                      <c:pt idx="3002">
                        <c:v>-0.36642729314119599</c:v>
                      </c:pt>
                      <c:pt idx="3003">
                        <c:v>-0.35010337640822098</c:v>
                      </c:pt>
                      <c:pt idx="3004">
                        <c:v>-0.334191188775049</c:v>
                      </c:pt>
                      <c:pt idx="3005">
                        <c:v>-0.31875057902561599</c:v>
                      </c:pt>
                      <c:pt idx="3006">
                        <c:v>-0.30393774724432099</c:v>
                      </c:pt>
                      <c:pt idx="3007">
                        <c:v>-0.28957572861881598</c:v>
                      </c:pt>
                      <c:pt idx="3008">
                        <c:v>-0.27571642533206497</c:v>
                      </c:pt>
                      <c:pt idx="3009">
                        <c:v>-0.26244057667784199</c:v>
                      </c:pt>
                      <c:pt idx="3010">
                        <c:v>-0.24965693130226799</c:v>
                      </c:pt>
                      <c:pt idx="3011">
                        <c:v>-0.23735878245647399</c:v>
                      </c:pt>
                      <c:pt idx="3012">
                        <c:v>-0.22556880085212799</c:v>
                      </c:pt>
                      <c:pt idx="3013">
                        <c:v>-0.214242830275194</c:v>
                      </c:pt>
                      <c:pt idx="3014">
                        <c:v>-0.20339183268226199</c:v>
                      </c:pt>
                      <c:pt idx="3015">
                        <c:v>-0.193015679774794</c:v>
                      </c:pt>
                      <c:pt idx="3016">
                        <c:v>-0.18303099987298699</c:v>
                      </c:pt>
                      <c:pt idx="3017">
                        <c:v>-0.173498226919161</c:v>
                      </c:pt>
                      <c:pt idx="3018">
                        <c:v>-0.16424225296136</c:v>
                      </c:pt>
                      <c:pt idx="3019">
                        <c:v>-0.15537575743179</c:v>
                      </c:pt>
                      <c:pt idx="3020">
                        <c:v>-0.14703349040878599</c:v>
                      </c:pt>
                      <c:pt idx="3021">
                        <c:v>-0.139104013637524</c:v>
                      </c:pt>
                      <c:pt idx="3022">
                        <c:v>-0.131684921727966</c:v>
                      </c:pt>
                      <c:pt idx="3023">
                        <c:v>-0.124627688180962</c:v>
                      </c:pt>
                      <c:pt idx="3024">
                        <c:v>-0.11806349422372001</c:v>
                      </c:pt>
                      <c:pt idx="3025">
                        <c:v>-0.111830341821229</c:v>
                      </c:pt>
                      <c:pt idx="3026">
                        <c:v>-0.105776589084183</c:v>
                      </c:pt>
                      <c:pt idx="3027">
                        <c:v>-0.10007612237122</c:v>
                      </c:pt>
                      <c:pt idx="3028">
                        <c:v>-9.4656351038409497E-2</c:v>
                      </c:pt>
                      <c:pt idx="3029">
                        <c:v>-8.9494972059961903E-2</c:v>
                      </c:pt>
                      <c:pt idx="3030">
                        <c:v>-8.4654464220388206E-2</c:v>
                      </c:pt>
                      <c:pt idx="3031">
                        <c:v>-8.0117445577417401E-2</c:v>
                      </c:pt>
                      <c:pt idx="3032">
                        <c:v>-7.5831109612385802E-2</c:v>
                      </c:pt>
                      <c:pt idx="3033">
                        <c:v>-7.1784984391182902E-2</c:v>
                      </c:pt>
                      <c:pt idx="3034">
                        <c:v>-6.7968752311124994E-2</c:v>
                      </c:pt>
                      <c:pt idx="3035">
                        <c:v>-6.4369933669016305E-2</c:v>
                      </c:pt>
                      <c:pt idx="3036">
                        <c:v>-6.09915769137164E-2</c:v>
                      </c:pt>
                      <c:pt idx="3037">
                        <c:v>-5.7820681287953202E-2</c:v>
                      </c:pt>
                      <c:pt idx="3038">
                        <c:v>-5.4836290077000902E-2</c:v>
                      </c:pt>
                      <c:pt idx="3039">
                        <c:v>-5.2030734586292801E-2</c:v>
                      </c:pt>
                      <c:pt idx="3040">
                        <c:v>-4.9400920733496299E-2</c:v>
                      </c:pt>
                      <c:pt idx="3041">
                        <c:v>-4.6865656128237003E-2</c:v>
                      </c:pt>
                      <c:pt idx="3042">
                        <c:v>-4.4477479077464403E-2</c:v>
                      </c:pt>
                      <c:pt idx="3043">
                        <c:v>-4.2303109310415803E-2</c:v>
                      </c:pt>
                      <c:pt idx="3044">
                        <c:v>-4.0257155709947902E-2</c:v>
                      </c:pt>
                      <c:pt idx="3045">
                        <c:v>-3.8339303482765999E-2</c:v>
                      </c:pt>
                      <c:pt idx="3046">
                        <c:v>-3.65409390603742E-2</c:v>
                      </c:pt>
                      <c:pt idx="3047">
                        <c:v>-3.4860408204302598E-2</c:v>
                      </c:pt>
                      <c:pt idx="3048">
                        <c:v>-3.3287079825866497E-2</c:v>
                      </c:pt>
                      <c:pt idx="3049">
                        <c:v>-3.1812986921332602E-2</c:v>
                      </c:pt>
                      <c:pt idx="3050">
                        <c:v>-3.0434761232469298E-2</c:v>
                      </c:pt>
                      <c:pt idx="3051">
                        <c:v>-2.9133940759826601E-2</c:v>
                      </c:pt>
                      <c:pt idx="3052">
                        <c:v>-2.7915496551286698E-2</c:v>
                      </c:pt>
                      <c:pt idx="3053">
                        <c:v>-2.6779003060661E-2</c:v>
                      </c:pt>
                      <c:pt idx="3054">
                        <c:v>-2.5710388319962502E-2</c:v>
                      </c:pt>
                      <c:pt idx="3055">
                        <c:v>-2.4703872041246099E-2</c:v>
                      </c:pt>
                      <c:pt idx="3056">
                        <c:v>-2.37639133464961E-2</c:v>
                      </c:pt>
                      <c:pt idx="3057">
                        <c:v>-2.28756156019281E-2</c:v>
                      </c:pt>
                      <c:pt idx="3058">
                        <c:v>-2.2035528228459202E-2</c:v>
                      </c:pt>
                      <c:pt idx="3059">
                        <c:v>-2.125224502192E-2</c:v>
                      </c:pt>
                      <c:pt idx="3060">
                        <c:v>-2.0517346769905499E-2</c:v>
                      </c:pt>
                      <c:pt idx="3061">
                        <c:v>-1.9824501673040999E-2</c:v>
                      </c:pt>
                      <c:pt idx="3062">
                        <c:v>-1.9171046489009198E-2</c:v>
                      </c:pt>
                      <c:pt idx="3063">
                        <c:v>-1.8549178665722699E-2</c:v>
                      </c:pt>
                      <c:pt idx="3064">
                        <c:v>-1.7955222632684498E-2</c:v>
                      </c:pt>
                      <c:pt idx="3065">
                        <c:v>-1.7396531134807401E-2</c:v>
                      </c:pt>
                      <c:pt idx="3066">
                        <c:v>-1.68625506988959E-2</c:v>
                      </c:pt>
                      <c:pt idx="3067">
                        <c:v>-1.6356353386040599E-2</c:v>
                      </c:pt>
                      <c:pt idx="3068">
                        <c:v>-1.5880648132558899E-2</c:v>
                      </c:pt>
                      <c:pt idx="3069">
                        <c:v>-1.54235287863363E-2</c:v>
                      </c:pt>
                      <c:pt idx="3070">
                        <c:v>-1.4981869129221901E-2</c:v>
                      </c:pt>
                      <c:pt idx="3071">
                        <c:v>-1.4555831834684301E-2</c:v>
                      </c:pt>
                      <c:pt idx="3072">
                        <c:v>-1.4152449981185601E-2</c:v>
                      </c:pt>
                      <c:pt idx="3073">
                        <c:v>-1.3761921920707699E-2</c:v>
                      </c:pt>
                      <c:pt idx="3074">
                        <c:v>-1.3378816280601599E-2</c:v>
                      </c:pt>
                      <c:pt idx="3075">
                        <c:v>-1.3003926858701E-2</c:v>
                      </c:pt>
                      <c:pt idx="3076">
                        <c:v>-1.2646253570413501E-2</c:v>
                      </c:pt>
                      <c:pt idx="3077">
                        <c:v>-1.22997541770063E-2</c:v>
                      </c:pt>
                      <c:pt idx="3078">
                        <c:v>-1.1962752389450401E-2</c:v>
                      </c:pt>
                      <c:pt idx="3079">
                        <c:v>-1.16369812739002E-2</c:v>
                      </c:pt>
                      <c:pt idx="3080">
                        <c:v>-1.13075738467402E-2</c:v>
                      </c:pt>
                      <c:pt idx="3081">
                        <c:v>-1.0973602375050099E-2</c:v>
                      </c:pt>
                      <c:pt idx="3082">
                        <c:v>-1.0643599319547E-2</c:v>
                      </c:pt>
                      <c:pt idx="3083">
                        <c:v>-1.03280333711282E-2</c:v>
                      </c:pt>
                      <c:pt idx="3084">
                        <c:v>-1.0019136188110201E-2</c:v>
                      </c:pt>
                      <c:pt idx="3085">
                        <c:v>-9.7076945262111608E-3</c:v>
                      </c:pt>
                      <c:pt idx="3086">
                        <c:v>-9.39890412909874E-3</c:v>
                      </c:pt>
                      <c:pt idx="3087">
                        <c:v>-9.0916511554471093E-3</c:v>
                      </c:pt>
                      <c:pt idx="3088">
                        <c:v>-8.7723971997141006E-3</c:v>
                      </c:pt>
                      <c:pt idx="3089">
                        <c:v>-8.4497394172562898E-3</c:v>
                      </c:pt>
                      <c:pt idx="3090">
                        <c:v>-8.1295210394460096E-3</c:v>
                      </c:pt>
                      <c:pt idx="3091">
                        <c:v>-7.80631849318115E-3</c:v>
                      </c:pt>
                      <c:pt idx="3092">
                        <c:v>-7.4785213200375998E-3</c:v>
                      </c:pt>
                      <c:pt idx="3093">
                        <c:v>-7.1516142024146499E-3</c:v>
                      </c:pt>
                      <c:pt idx="3094">
                        <c:v>-6.82356032998775E-3</c:v>
                      </c:pt>
                      <c:pt idx="3095">
                        <c:v>-6.48896245392878E-3</c:v>
                      </c:pt>
                      <c:pt idx="3096">
                        <c:v>-6.14314934337602E-3</c:v>
                      </c:pt>
                      <c:pt idx="3097">
                        <c:v>-5.7863445185530804E-3</c:v>
                      </c:pt>
                      <c:pt idx="3098">
                        <c:v>-5.4277872393277797E-3</c:v>
                      </c:pt>
                      <c:pt idx="3099">
                        <c:v>-5.0662754462037904E-3</c:v>
                      </c:pt>
                      <c:pt idx="3100">
                        <c:v>-4.7019017253040699E-3</c:v>
                      </c:pt>
                      <c:pt idx="3101">
                        <c:v>-4.3322817870484597E-3</c:v>
                      </c:pt>
                      <c:pt idx="3102">
                        <c:v>-3.9583005839986902E-3</c:v>
                      </c:pt>
                      <c:pt idx="3103">
                        <c:v>-3.5778665506173099E-3</c:v>
                      </c:pt>
                      <c:pt idx="3104">
                        <c:v>-3.1802084815402698E-3</c:v>
                      </c:pt>
                      <c:pt idx="3105">
                        <c:v>-2.7716339558892899E-3</c:v>
                      </c:pt>
                      <c:pt idx="3106">
                        <c:v>-2.36383762981012E-3</c:v>
                      </c:pt>
                      <c:pt idx="3107">
                        <c:v>-1.9525148872456099E-3</c:v>
                      </c:pt>
                      <c:pt idx="3108">
                        <c:v>-1.53821984032992E-3</c:v>
                      </c:pt>
                      <c:pt idx="3109">
                        <c:v>-1.1182945637496901E-3</c:v>
                      </c:pt>
                      <c:pt idx="3110">
                        <c:v>-6.9421223577143399E-4</c:v>
                      </c:pt>
                      <c:pt idx="3111">
                        <c:v>-2.6614944658047098E-4</c:v>
                      </c:pt>
                      <c:pt idx="3112">
                        <c:v>1.67584762421552E-4</c:v>
                      </c:pt>
                      <c:pt idx="3113">
                        <c:v>6.0505041987778498E-4</c:v>
                      </c:pt>
                      <c:pt idx="3114">
                        <c:v>1.04624277051811E-3</c:v>
                      </c:pt>
                      <c:pt idx="3115">
                        <c:v>1.4906008414220301E-3</c:v>
                      </c:pt>
                      <c:pt idx="3116">
                        <c:v>1.93654757088402E-3</c:v>
                      </c:pt>
                      <c:pt idx="3117">
                        <c:v>2.3817303062831602E-3</c:v>
                      </c:pt>
                      <c:pt idx="3118">
                        <c:v>2.8254597633468798E-3</c:v>
                      </c:pt>
                      <c:pt idx="3119">
                        <c:v>3.2658140531102598E-3</c:v>
                      </c:pt>
                      <c:pt idx="3120">
                        <c:v>3.7039713869063402E-3</c:v>
                      </c:pt>
                      <c:pt idx="3121">
                        <c:v>4.1451070853719104E-3</c:v>
                      </c:pt>
                      <c:pt idx="3122">
                        <c:v>4.5879908188286404E-3</c:v>
                      </c:pt>
                      <c:pt idx="3123">
                        <c:v>5.0233351034195597E-3</c:v>
                      </c:pt>
                      <c:pt idx="3124">
                        <c:v>5.4531206641909103E-3</c:v>
                      </c:pt>
                      <c:pt idx="3125">
                        <c:v>5.8770376970385899E-3</c:v>
                      </c:pt>
                      <c:pt idx="3126">
                        <c:v>6.3007063144841901E-3</c:v>
                      </c:pt>
                      <c:pt idx="3127">
                        <c:v>6.7218081460216298E-3</c:v>
                      </c:pt>
                      <c:pt idx="3128">
                        <c:v>7.1273272579626202E-3</c:v>
                      </c:pt>
                      <c:pt idx="3129">
                        <c:v>7.5189309628524298E-3</c:v>
                      </c:pt>
                      <c:pt idx="3130">
                        <c:v>7.9004316200564795E-3</c:v>
                      </c:pt>
                      <c:pt idx="3131">
                        <c:v>8.2778004622309099E-3</c:v>
                      </c:pt>
                      <c:pt idx="3132">
                        <c:v>8.6531533987035097E-3</c:v>
                      </c:pt>
                      <c:pt idx="3133">
                        <c:v>9.0176055477576098E-3</c:v>
                      </c:pt>
                      <c:pt idx="3134">
                        <c:v>9.3682782229833408E-3</c:v>
                      </c:pt>
                      <c:pt idx="3135">
                        <c:v>9.7034818911817707E-3</c:v>
                      </c:pt>
                      <c:pt idx="3136">
                        <c:v>1.0021397847919999E-2</c:v>
                      </c:pt>
                      <c:pt idx="3137">
                        <c:v>1.0330558833836E-2</c:v>
                      </c:pt>
                      <c:pt idx="3138">
                        <c:v>1.0627865716422101E-2</c:v>
                      </c:pt>
                      <c:pt idx="3139">
                        <c:v>1.09114129231712E-2</c:v>
                      </c:pt>
                      <c:pt idx="3140">
                        <c:v>1.11827731830381E-2</c:v>
                      </c:pt>
                      <c:pt idx="3141">
                        <c:v>1.1443002465034199E-2</c:v>
                      </c:pt>
                      <c:pt idx="3142">
                        <c:v>1.16922437191529E-2</c:v>
                      </c:pt>
                      <c:pt idx="3143">
                        <c:v>1.19266169143752E-2</c:v>
                      </c:pt>
                      <c:pt idx="3144">
                        <c:v>1.21366621594315E-2</c:v>
                      </c:pt>
                      <c:pt idx="3145">
                        <c:v>1.23292728785957E-2</c:v>
                      </c:pt>
                      <c:pt idx="3146">
                        <c:v>1.2505983485236899E-2</c:v>
                      </c:pt>
                      <c:pt idx="3147">
                        <c:v>1.26690715446467E-2</c:v>
                      </c:pt>
                      <c:pt idx="3148">
                        <c:v>1.28215609930878E-2</c:v>
                      </c:pt>
                      <c:pt idx="3149">
                        <c:v>1.29595612996533E-2</c:v>
                      </c:pt>
                      <c:pt idx="3150">
                        <c:v>1.30856362291206E-2</c:v>
                      </c:pt>
                      <c:pt idx="3151">
                        <c:v>1.31924912492014E-2</c:v>
                      </c:pt>
                      <c:pt idx="3152">
                        <c:v>1.3279884838222501E-2</c:v>
                      </c:pt>
                      <c:pt idx="3153">
                        <c:v>1.3348240030439299E-2</c:v>
                      </c:pt>
                      <c:pt idx="3154">
                        <c:v>1.34024813644999E-2</c:v>
                      </c:pt>
                      <c:pt idx="3155">
                        <c:v>1.34449234532125E-2</c:v>
                      </c:pt>
                      <c:pt idx="3156">
                        <c:v>1.34764889465071E-2</c:v>
                      </c:pt>
                      <c:pt idx="3157">
                        <c:v>1.34872982695044E-2</c:v>
                      </c:pt>
                      <c:pt idx="3158">
                        <c:v>1.34917199055315E-2</c:v>
                      </c:pt>
                      <c:pt idx="3159">
                        <c:v>1.34806975954986E-2</c:v>
                      </c:pt>
                      <c:pt idx="3160">
                        <c:v>1.34696752854657E-2</c:v>
                      </c:pt>
                      <c:pt idx="3161">
                        <c:v>1.3429850253671501E-2</c:v>
                      </c:pt>
                      <c:pt idx="3162">
                        <c:v>1.33718188253335E-2</c:v>
                      </c:pt>
                      <c:pt idx="3163">
                        <c:v>1.33037087958829E-2</c:v>
                      </c:pt>
                      <c:pt idx="3164">
                        <c:v>1.3224919058365901E-2</c:v>
                      </c:pt>
                      <c:pt idx="3165">
                        <c:v>1.3139387087917599E-2</c:v>
                      </c:pt>
                      <c:pt idx="3166">
                        <c:v>1.30443496518156E-2</c:v>
                      </c:pt>
                      <c:pt idx="3167">
                        <c:v>1.2937113100337501E-2</c:v>
                      </c:pt>
                      <c:pt idx="3168">
                        <c:v>1.28173009160303E-2</c:v>
                      </c:pt>
                      <c:pt idx="3169">
                        <c:v>1.2681929915008701E-2</c:v>
                      </c:pt>
                      <c:pt idx="3170">
                        <c:v>1.2533962006152701E-2</c:v>
                      </c:pt>
                      <c:pt idx="3171">
                        <c:v>1.2378990920168999E-2</c:v>
                      </c:pt>
                      <c:pt idx="3172">
                        <c:v>1.22245249136763E-2</c:v>
                      </c:pt>
                      <c:pt idx="3173">
                        <c:v>1.2061122499375901E-2</c:v>
                      </c:pt>
                      <c:pt idx="3174">
                        <c:v>1.18849333622651E-2</c:v>
                      </c:pt>
                      <c:pt idx="3175">
                        <c:v>1.1706702639198201E-2</c:v>
                      </c:pt>
                      <c:pt idx="3176">
                        <c:v>1.15186275423633E-2</c:v>
                      </c:pt>
                      <c:pt idx="3177">
                        <c:v>1.1322082938470601E-2</c:v>
                      </c:pt>
                      <c:pt idx="3178">
                        <c:v>1.11208327956817E-2</c:v>
                      </c:pt>
                      <c:pt idx="3179">
                        <c:v>1.0911971036391599E-2</c:v>
                      </c:pt>
                      <c:pt idx="3180">
                        <c:v>1.06982006539797E-2</c:v>
                      </c:pt>
                      <c:pt idx="3181">
                        <c:v>1.04763412176968E-2</c:v>
                      </c:pt>
                      <c:pt idx="3182">
                        <c:v>1.02554786631757E-2</c:v>
                      </c:pt>
                      <c:pt idx="3183">
                        <c:v>1.0036921033811401E-2</c:v>
                      </c:pt>
                      <c:pt idx="3184">
                        <c:v>9.8155814619335195E-3</c:v>
                      </c:pt>
                      <c:pt idx="3185">
                        <c:v>9.5859409885038199E-3</c:v>
                      </c:pt>
                      <c:pt idx="3186">
                        <c:v>9.3491292786487597E-3</c:v>
                      </c:pt>
                      <c:pt idx="3187">
                        <c:v>9.1151112115734692E-3</c:v>
                      </c:pt>
                      <c:pt idx="3188">
                        <c:v>8.8824958721418993E-3</c:v>
                      </c:pt>
                      <c:pt idx="3189">
                        <c:v>8.6487148084529192E-3</c:v>
                      </c:pt>
                      <c:pt idx="3190">
                        <c:v>8.4110918753013408E-3</c:v>
                      </c:pt>
                      <c:pt idx="3191">
                        <c:v>8.1745846325108704E-3</c:v>
                      </c:pt>
                      <c:pt idx="3192">
                        <c:v>7.9420847724134703E-3</c:v>
                      </c:pt>
                      <c:pt idx="3193">
                        <c:v>7.7066699771105003E-3</c:v>
                      </c:pt>
                      <c:pt idx="3194">
                        <c:v>7.4704276276296297E-3</c:v>
                      </c:pt>
                      <c:pt idx="3195">
                        <c:v>7.2394738839831798E-3</c:v>
                      </c:pt>
                      <c:pt idx="3196">
                        <c:v>7.00635829954679E-3</c:v>
                      </c:pt>
                      <c:pt idx="3197">
                        <c:v>6.7712829794069496E-3</c:v>
                      </c:pt>
                      <c:pt idx="3198">
                        <c:v>6.5360483622114397E-3</c:v>
                      </c:pt>
                      <c:pt idx="3199">
                        <c:v>6.3090307478297003E-3</c:v>
                      </c:pt>
                      <c:pt idx="3200">
                        <c:v>6.08643301757812E-3</c:v>
                      </c:pt>
                      <c:pt idx="3201">
                        <c:v>5.8639514824887504E-3</c:v>
                      </c:pt>
                      <c:pt idx="3202">
                        <c:v>5.6430530542931501E-3</c:v>
                      </c:pt>
                      <c:pt idx="3203">
                        <c:v>5.4280888640180804E-3</c:v>
                      </c:pt>
                      <c:pt idx="3204">
                        <c:v>5.2144746556524596E-3</c:v>
                      </c:pt>
                      <c:pt idx="3205">
                        <c:v>4.9962468326064701E-3</c:v>
                      </c:pt>
                      <c:pt idx="3206">
                        <c:v>4.7842869859835296E-3</c:v>
                      </c:pt>
                      <c:pt idx="3207">
                        <c:v>4.5830541491456199E-3</c:v>
                      </c:pt>
                      <c:pt idx="3208">
                        <c:v>4.3841476399430401E-3</c:v>
                      </c:pt>
                      <c:pt idx="3209">
                        <c:v>4.1857776053012396E-3</c:v>
                      </c:pt>
                      <c:pt idx="3210">
                        <c:v>3.9953892479202297E-3</c:v>
                      </c:pt>
                      <c:pt idx="3211">
                        <c:v>3.8062058399159701E-3</c:v>
                      </c:pt>
                      <c:pt idx="3212">
                        <c:v>3.6219267529902801E-3</c:v>
                      </c:pt>
                      <c:pt idx="3213">
                        <c:v>3.4412794891057101E-3</c:v>
                      </c:pt>
                      <c:pt idx="3214">
                        <c:v>3.2616788770836501E-3</c:v>
                      </c:pt>
                      <c:pt idx="3215">
                        <c:v>3.08467041854831E-3</c:v>
                      </c:pt>
                      <c:pt idx="3216">
                        <c:v>2.9110253355493598E-3</c:v>
                      </c:pt>
                      <c:pt idx="3217">
                        <c:v>2.7474289545486499E-3</c:v>
                      </c:pt>
                      <c:pt idx="3218">
                        <c:v>2.5943120402071099E-3</c:v>
                      </c:pt>
                      <c:pt idx="3219">
                        <c:v>2.4424272329002998E-3</c:v>
                      </c:pt>
                      <c:pt idx="3220">
                        <c:v>2.2873981715893299E-3</c:v>
                      </c:pt>
                      <c:pt idx="3221">
                        <c:v>2.13488106933977E-3</c:v>
                      </c:pt>
                      <c:pt idx="3222">
                        <c:v>1.98844352186119E-3</c:v>
                      </c:pt>
                      <c:pt idx="3223">
                        <c:v>1.8450356132754201E-3</c:v>
                      </c:pt>
                      <c:pt idx="3224">
                        <c:v>1.7073284168994899E-3</c:v>
                      </c:pt>
                      <c:pt idx="3225">
                        <c:v>1.5800038773617999E-3</c:v>
                      </c:pt>
                      <c:pt idx="3226">
                        <c:v>1.4582544172401101E-3</c:v>
                      </c:pt>
                      <c:pt idx="3227">
                        <c:v>1.33745066815272E-3</c:v>
                      </c:pt>
                      <c:pt idx="3228">
                        <c:v>1.21854070138992E-3</c:v>
                      </c:pt>
                      <c:pt idx="3229">
                        <c:v>1.1027234545259699E-3</c:v>
                      </c:pt>
                      <c:pt idx="3230">
                        <c:v>9.8851878078863305E-4</c:v>
                      </c:pt>
                      <c:pt idx="3231">
                        <c:v>8.7667359969853596E-4</c:v>
                      </c:pt>
                      <c:pt idx="3232">
                        <c:v>7.6908916206521903E-4</c:v>
                      </c:pt>
                      <c:pt idx="3233">
                        <c:v>6.7462084165717496E-4</c:v>
                      </c:pt>
                      <c:pt idx="3234">
                        <c:v>5.8647381826625598E-4</c:v>
                      </c:pt>
                      <c:pt idx="3235">
                        <c:v>4.9679960319192102E-4</c:v>
                      </c:pt>
                      <c:pt idx="3236">
                        <c:v>4.1047533046071998E-4</c:v>
                      </c:pt>
                      <c:pt idx="3237">
                        <c:v>3.2471419545595397E-4</c:v>
                      </c:pt>
                      <c:pt idx="3238">
                        <c:v>2.3753524337990399E-4</c:v>
                      </c:pt>
                      <c:pt idx="3239">
                        <c:v>1.5534961029503301E-4</c:v>
                      </c:pt>
                      <c:pt idx="3240" formatCode="0.00E+00">
                        <c:v>8.0396853317576898E-5</c:v>
                      </c:pt>
                      <c:pt idx="3241" formatCode="0.00E+00">
                        <c:v>1.25092624872268E-5</c:v>
                      </c:pt>
                      <c:pt idx="3242" formatCode="0.00E+00">
                        <c:v>-5.3649121176600202E-5</c:v>
                      </c:pt>
                      <c:pt idx="3243">
                        <c:v>-1.1479035029683799E-4</c:v>
                      </c:pt>
                      <c:pt idx="3244">
                        <c:v>-1.7533596191452E-4</c:v>
                      </c:pt>
                      <c:pt idx="3245">
                        <c:v>-2.33280506210953E-4</c:v>
                      </c:pt>
                      <c:pt idx="3246">
                        <c:v>-2.8651655648242801E-4</c:v>
                      </c:pt>
                      <c:pt idx="3247">
                        <c:v>-3.4337782516888202E-4</c:v>
                      </c:pt>
                      <c:pt idx="3248">
                        <c:v>-3.9295122597437398E-4</c:v>
                      </c:pt>
                      <c:pt idx="3249">
                        <c:v>-4.3862445683527098E-4</c:v>
                      </c:pt>
                      <c:pt idx="3250">
                        <c:v>-4.7628806260132799E-4</c:v>
                      </c:pt>
                      <c:pt idx="3251">
                        <c:v>-5.0995419910452395E-4</c:v>
                      </c:pt>
                      <c:pt idx="3252">
                        <c:v>-5.4213141681259697E-4</c:v>
                      </c:pt>
                      <c:pt idx="3253">
                        <c:v>-5.7537429748599604E-4</c:v>
                      </c:pt>
                      <c:pt idx="3254">
                        <c:v>-6.0975985142776095E-4</c:v>
                      </c:pt>
                      <c:pt idx="3255">
                        <c:v>-6.42292082999755E-4</c:v>
                      </c:pt>
                      <c:pt idx="3256">
                        <c:v>-6.6919497246008795E-4</c:v>
                      </c:pt>
                      <c:pt idx="3257">
                        <c:v>-6.8835984028006204E-4</c:v>
                      </c:pt>
                      <c:pt idx="3258">
                        <c:v>-7.0442896927830898E-4</c:v>
                      </c:pt>
                      <c:pt idx="3259">
                        <c:v>-7.1874419858154097E-4</c:v>
                      </c:pt>
                      <c:pt idx="3260">
                        <c:v>-7.2996242097523396E-4</c:v>
                      </c:pt>
                      <c:pt idx="3261">
                        <c:v>-7.4128025461891295E-4</c:v>
                      </c:pt>
                      <c:pt idx="3262">
                        <c:v>-7.4795007847412904E-4</c:v>
                      </c:pt>
                      <c:pt idx="3263">
                        <c:v>-7.5224201905828704E-4</c:v>
                      </c:pt>
                      <c:pt idx="3264">
                        <c:v>-7.5626589121634302E-4</c:v>
                      </c:pt>
                      <c:pt idx="3265">
                        <c:v>-7.5671007930795198E-4</c:v>
                      </c:pt>
                      <c:pt idx="3266">
                        <c:v>-7.5715426739955997E-4</c:v>
                      </c:pt>
                      <c:pt idx="3267">
                        <c:v>-7.5208904102764499E-4</c:v>
                      </c:pt>
                      <c:pt idx="3268">
                        <c:v>-7.3677284027119996E-4</c:v>
                      </c:pt>
                      <c:pt idx="3269">
                        <c:v>-7.2039839320792902E-4</c:v>
                      </c:pt>
                      <c:pt idx="3270">
                        <c:v>-7.0891471091251803E-4</c:v>
                      </c:pt>
                      <c:pt idx="3271">
                        <c:v>-6.9427702540013E-4</c:v>
                      </c:pt>
                      <c:pt idx="3272">
                        <c:v>-6.7510886109329097E-4</c:v>
                      </c:pt>
                      <c:pt idx="3273">
                        <c:v>-6.5376238576701404E-4</c:v>
                      </c:pt>
                      <c:pt idx="3274">
                        <c:v>-6.3184458051450702E-4</c:v>
                      </c:pt>
                      <c:pt idx="3275">
                        <c:v>-6.0644244835572202E-4</c:v>
                      </c:pt>
                      <c:pt idx="3276">
                        <c:v>-5.7313003884720902E-4</c:v>
                      </c:pt>
                      <c:pt idx="3277">
                        <c:v>-5.3654572732489696E-4</c:v>
                      </c:pt>
                      <c:pt idx="3278">
                        <c:v>-4.9779235040525401E-4</c:v>
                      </c:pt>
                      <c:pt idx="3279">
                        <c:v>-4.5109976101591597E-4</c:v>
                      </c:pt>
                      <c:pt idx="3280">
                        <c:v>-4.0594345503561002E-4</c:v>
                      </c:pt>
                      <c:pt idx="3281">
                        <c:v>-3.6556831885373501E-4</c:v>
                      </c:pt>
                      <c:pt idx="3282">
                        <c:v>-3.2111422689972303E-4</c:v>
                      </c:pt>
                      <c:pt idx="3283">
                        <c:v>-2.6982794551895598E-4</c:v>
                      </c:pt>
                      <c:pt idx="3284">
                        <c:v>-2.11841083446434E-4</c:v>
                      </c:pt>
                      <c:pt idx="3285">
                        <c:v>-1.4993728007581299E-4</c:v>
                      </c:pt>
                      <c:pt idx="3286" formatCode="0.00E+00">
                        <c:v>-8.3805966781524697E-5</c:v>
                      </c:pt>
                      <c:pt idx="3287" formatCode="0.00E+00">
                        <c:v>-1.8983410372421199E-5</c:v>
                      </c:pt>
                      <c:pt idx="3288" formatCode="0.00E+00">
                        <c:v>4.32907735507917E-5</c:v>
                      </c:pt>
                      <c:pt idx="3289">
                        <c:v>1.11745680122006E-4</c:v>
                      </c:pt>
                      <c:pt idx="3290">
                        <c:v>1.86228369720943E-4</c:v>
                      </c:pt>
                      <c:pt idx="3291">
                        <c:v>2.6076308125641198E-4</c:v>
                      </c:pt>
                      <c:pt idx="3292">
                        <c:v>3.37999399805611E-4</c:v>
                      </c:pt>
                      <c:pt idx="3293">
                        <c:v>4.2757586972370102E-4</c:v>
                      </c:pt>
                      <c:pt idx="3294">
                        <c:v>5.1989990534549301E-4</c:v>
                      </c:pt>
                      <c:pt idx="3295">
                        <c:v>6.1176522897051801E-4</c:v>
                      </c:pt>
                      <c:pt idx="3296">
                        <c:v>7.0132328649166796E-4</c:v>
                      </c:pt>
                      <c:pt idx="3297">
                        <c:v>7.9337191172515497E-4</c:v>
                      </c:pt>
                      <c:pt idx="3298">
                        <c:v>8.9309720913947595E-4</c:v>
                      </c:pt>
                      <c:pt idx="3299">
                        <c:v>9.8963975098608609E-4</c:v>
                      </c:pt>
                      <c:pt idx="3300">
                        <c:v>1.0949280321639399E-3</c:v>
                      </c:pt>
                      <c:pt idx="3301">
                        <c:v>1.2122359110081501E-3</c:v>
                      </c:pt>
                      <c:pt idx="3302">
                        <c:v>1.32476525556092E-3</c:v>
                      </c:pt>
                      <c:pt idx="3303">
                        <c:v>1.4372963775908E-3</c:v>
                      </c:pt>
                      <c:pt idx="3304">
                        <c:v>1.55207851966978E-3</c:v>
                      </c:pt>
                      <c:pt idx="3305">
                        <c:v>1.66645611757213E-3</c:v>
                      </c:pt>
                      <c:pt idx="3306">
                        <c:v>1.7865665016751401E-3</c:v>
                      </c:pt>
                      <c:pt idx="3307">
                        <c:v>1.9118559767978E-3</c:v>
                      </c:pt>
                      <c:pt idx="3308">
                        <c:v>2.0431179225769399E-3</c:v>
                      </c:pt>
                      <c:pt idx="3309">
                        <c:v>2.1808229866387501E-3</c:v>
                      </c:pt>
                      <c:pt idx="3310">
                        <c:v>2.3204069239910899E-3</c:v>
                      </c:pt>
                      <c:pt idx="3311">
                        <c:v>2.46114221848295E-3</c:v>
                      </c:pt>
                      <c:pt idx="3312">
                        <c:v>2.59947467051104E-3</c:v>
                      </c:pt>
                      <c:pt idx="3313">
                        <c:v>2.7432183717574299E-3</c:v>
                      </c:pt>
                      <c:pt idx="3314">
                        <c:v>2.8926425630485899E-3</c:v>
                      </c:pt>
                      <c:pt idx="3315">
                        <c:v>3.03847714603534E-3</c:v>
                      </c:pt>
                      <c:pt idx="3316">
                        <c:v>3.1927218833212598E-3</c:v>
                      </c:pt>
                      <c:pt idx="3317">
                        <c:v>3.3548570674396799E-3</c:v>
                      </c:pt>
                      <c:pt idx="3318">
                        <c:v>3.5170624034842699E-3</c:v>
                      </c:pt>
                      <c:pt idx="3319">
                        <c:v>3.6790191438313001E-3</c:v>
                      </c:pt>
                      <c:pt idx="3320">
                        <c:v>3.84241393838763E-3</c:v>
                      </c:pt>
                      <c:pt idx="3321">
                        <c:v>4.0045611503489202E-3</c:v>
                      </c:pt>
                      <c:pt idx="3322">
                        <c:v>4.1700546287479498E-3</c:v>
                      </c:pt>
                      <c:pt idx="3323">
                        <c:v>4.3419775676421498E-3</c:v>
                      </c:pt>
                      <c:pt idx="3324">
                        <c:v>4.5211609127399502E-3</c:v>
                      </c:pt>
                      <c:pt idx="3325">
                        <c:v>4.7071462207311102E-3</c:v>
                      </c:pt>
                      <c:pt idx="3326">
                        <c:v>4.8928768829704598E-3</c:v>
                      </c:pt>
                      <c:pt idx="3327">
                        <c:v>5.07715759937339E-3</c:v>
                      </c:pt>
                      <c:pt idx="3328">
                        <c:v>5.2622408302938498E-3</c:v>
                      </c:pt>
                      <c:pt idx="3329">
                        <c:v>5.4465274974959304E-3</c:v>
                      </c:pt>
                      <c:pt idx="3330">
                        <c:v>5.6362187647780101E-3</c:v>
                      </c:pt>
                      <c:pt idx="3331">
                        <c:v>5.8295272528730404E-3</c:v>
                      </c:pt>
                      <c:pt idx="3332">
                        <c:v>6.0289501876389798E-3</c:v>
                      </c:pt>
                      <c:pt idx="3333">
                        <c:v>6.2347747229139399E-3</c:v>
                      </c:pt>
                      <c:pt idx="3334">
                        <c:v>6.4453853241133998E-3</c:v>
                      </c:pt>
                      <c:pt idx="3335">
                        <c:v>6.6522348601616701E-3</c:v>
                      </c:pt>
                      <c:pt idx="3336">
                        <c:v>6.8543308868397601E-3</c:v>
                      </c:pt>
                      <c:pt idx="3337">
                        <c:v>7.0589018178062101E-3</c:v>
                      </c:pt>
                      <c:pt idx="3338">
                        <c:v>7.2652093596841504E-3</c:v>
                      </c:pt>
                      <c:pt idx="3339">
                        <c:v>7.4819352331064303E-3</c:v>
                      </c:pt>
                      <c:pt idx="3340">
                        <c:v>7.7028768922007499E-3</c:v>
                      </c:pt>
                      <c:pt idx="3341">
                        <c:v>7.9216233754584604E-3</c:v>
                      </c:pt>
                      <c:pt idx="3342">
                        <c:v>8.14366612115861E-3</c:v>
                      </c:pt>
                      <c:pt idx="3343">
                        <c:v>8.3654177377344204E-3</c:v>
                      </c:pt>
                      <c:pt idx="3344">
                        <c:v>8.5889785204835405E-3</c:v>
                      </c:pt>
                      <c:pt idx="3345">
                        <c:v>8.81427803554935E-3</c:v>
                      </c:pt>
                      <c:pt idx="3346">
                        <c:v>9.0383792297524107E-3</c:v>
                      </c:pt>
                      <c:pt idx="3347">
                        <c:v>9.2637000091212209E-3</c:v>
                      </c:pt>
                      <c:pt idx="3348">
                        <c:v>9.4959539738384106E-3</c:v>
                      </c:pt>
                      <c:pt idx="3349">
                        <c:v>9.7311851312504808E-3</c:v>
                      </c:pt>
                      <c:pt idx="3350">
                        <c:v>9.9691460947548497E-3</c:v>
                      </c:pt>
                      <c:pt idx="3351">
                        <c:v>1.0208074171861699E-2</c:v>
                      </c:pt>
                      <c:pt idx="3352">
                        <c:v>1.0442413712063401E-2</c:v>
                      </c:pt>
                      <c:pt idx="3353">
                        <c:v>1.0676748206067401E-2</c:v>
                      </c:pt>
                      <c:pt idx="3354">
                        <c:v>1.091533150482E-2</c:v>
                      </c:pt>
                      <c:pt idx="3355">
                        <c:v>1.11579816460974E-2</c:v>
                      </c:pt>
                      <c:pt idx="3356">
                        <c:v>1.1404563896689E-2</c:v>
                      </c:pt>
                      <c:pt idx="3357">
                        <c:v>1.1651588673280099E-2</c:v>
                      </c:pt>
                      <c:pt idx="3358">
                        <c:v>1.1895441748558701E-2</c:v>
                      </c:pt>
                      <c:pt idx="3359">
                        <c:v>1.21372722967313E-2</c:v>
                      </c:pt>
                      <c:pt idx="3360">
                        <c:v>1.23807701407705E-2</c:v>
                      </c:pt>
                      <c:pt idx="3361">
                        <c:v>1.26274515993427E-2</c:v>
                      </c:pt>
                      <c:pt idx="3362">
                        <c:v>1.2873624473360001E-2</c:v>
                      </c:pt>
                      <c:pt idx="3363">
                        <c:v>1.3120927245445601E-2</c:v>
                      </c:pt>
                      <c:pt idx="3364">
                        <c:v>1.33674136644873E-2</c:v>
                      </c:pt>
                      <c:pt idx="3365">
                        <c:v>1.36165210557791E-2</c:v>
                      </c:pt>
                      <c:pt idx="3366">
                        <c:v>1.3871709515605299E-2</c:v>
                      </c:pt>
                      <c:pt idx="3367">
                        <c:v>1.41297513043507E-2</c:v>
                      </c:pt>
                      <c:pt idx="3368">
                        <c:v>1.4384511631420301E-2</c:v>
                      </c:pt>
                      <c:pt idx="3369">
                        <c:v>1.46378844019696E-2</c:v>
                      </c:pt>
                      <c:pt idx="3370">
                        <c:v>1.48820711097272E-2</c:v>
                      </c:pt>
                      <c:pt idx="3371">
                        <c:v>1.51223006893394E-2</c:v>
                      </c:pt>
                      <c:pt idx="3372">
                        <c:v>1.53624105909923E-2</c:v>
                      </c:pt>
                      <c:pt idx="3373">
                        <c:v>1.56004586525213E-2</c:v>
                      </c:pt>
                      <c:pt idx="3374">
                        <c:v>1.5840828700228699E-2</c:v>
                      </c:pt>
                      <c:pt idx="3375">
                        <c:v>1.6077949423571099E-2</c:v>
                      </c:pt>
                      <c:pt idx="3376">
                        <c:v>1.6312012191765101E-2</c:v>
                      </c:pt>
                      <c:pt idx="3377">
                        <c:v>1.6542341194562601E-2</c:v>
                      </c:pt>
                      <c:pt idx="3378">
                        <c:v>1.67624110849065E-2</c:v>
                      </c:pt>
                      <c:pt idx="3379">
                        <c:v>1.6969793058725001E-2</c:v>
                      </c:pt>
                      <c:pt idx="3380">
                        <c:v>1.7166737082537201E-2</c:v>
                      </c:pt>
                      <c:pt idx="3381">
                        <c:v>1.7368237145543999E-2</c:v>
                      </c:pt>
                      <c:pt idx="3382">
                        <c:v>1.7684136873647699E-2</c:v>
                      </c:pt>
                      <c:pt idx="3383">
                        <c:v>1.7974816800321401E-2</c:v>
                      </c:pt>
                      <c:pt idx="3384">
                        <c:v>1.8035016396382299E-2</c:v>
                      </c:pt>
                      <c:pt idx="3385">
                        <c:v>1.80749457613932E-2</c:v>
                      </c:pt>
                      <c:pt idx="3386">
                        <c:v>1.82081492622739E-2</c:v>
                      </c:pt>
                      <c:pt idx="3387">
                        <c:v>1.8340606286325199E-2</c:v>
                      </c:pt>
                      <c:pt idx="3388">
                        <c:v>1.8444656447215001E-2</c:v>
                      </c:pt>
                      <c:pt idx="3389">
                        <c:v>1.8538049486091099E-2</c:v>
                      </c:pt>
                      <c:pt idx="3390">
                        <c:v>1.8617164414006002E-2</c:v>
                      </c:pt>
                      <c:pt idx="3391">
                        <c:v>1.8670575413058599E-2</c:v>
                      </c:pt>
                      <c:pt idx="3392">
                        <c:v>1.8687670257876699E-2</c:v>
                      </c:pt>
                      <c:pt idx="3393">
                        <c:v>1.8695550814969601E-2</c:v>
                      </c:pt>
                      <c:pt idx="3394">
                        <c:v>1.8686514683036601E-2</c:v>
                      </c:pt>
                      <c:pt idx="3395">
                        <c:v>1.86774785511035E-2</c:v>
                      </c:pt>
                      <c:pt idx="3396">
                        <c:v>1.8630689087161301E-2</c:v>
                      </c:pt>
                      <c:pt idx="3397">
                        <c:v>1.8556317223132501E-2</c:v>
                      </c:pt>
                      <c:pt idx="3398">
                        <c:v>1.8459646312853101E-2</c:v>
                      </c:pt>
                      <c:pt idx="3399">
                        <c:v>1.8342074572938301E-2</c:v>
                      </c:pt>
                      <c:pt idx="3400">
                        <c:v>1.8202641866750802E-2</c:v>
                      </c:pt>
                      <c:pt idx="3401">
                        <c:v>1.80390180029627E-2</c:v>
                      </c:pt>
                      <c:pt idx="3402">
                        <c:v>1.7847974667985999E-2</c:v>
                      </c:pt>
                      <c:pt idx="3403">
                        <c:v>1.7634944462386701E-2</c:v>
                      </c:pt>
                      <c:pt idx="3404">
                        <c:v>1.74077187862311E-2</c:v>
                      </c:pt>
                      <c:pt idx="3405">
                        <c:v>1.7159916087106101E-2</c:v>
                      </c:pt>
                      <c:pt idx="3406">
                        <c:v>1.6886784052461301E-2</c:v>
                      </c:pt>
                      <c:pt idx="3407">
                        <c:v>1.6594873613178299E-2</c:v>
                      </c:pt>
                      <c:pt idx="3408">
                        <c:v>1.62821608533734E-2</c:v>
                      </c:pt>
                      <c:pt idx="3409">
                        <c:v>1.5956360002168699E-2</c:v>
                      </c:pt>
                      <c:pt idx="3410">
                        <c:v>1.5617110147911201E-2</c:v>
                      </c:pt>
                      <c:pt idx="3411">
                        <c:v>1.52596153145667E-2</c:v>
                      </c:pt>
                      <c:pt idx="3412">
                        <c:v>1.48907543045182E-2</c:v>
                      </c:pt>
                      <c:pt idx="3413">
                        <c:v>1.4516377077948501E-2</c:v>
                      </c:pt>
                      <c:pt idx="3414">
                        <c:v>1.41265997597516E-2</c:v>
                      </c:pt>
                      <c:pt idx="3415">
                        <c:v>1.3725776110661E-2</c:v>
                      </c:pt>
                      <c:pt idx="3416">
                        <c:v>1.3316407205876801E-2</c:v>
                      </c:pt>
                      <c:pt idx="3417">
                        <c:v>1.28922222010099E-2</c:v>
                      </c:pt>
                      <c:pt idx="3418">
                        <c:v>1.2465650692917701E-2</c:v>
                      </c:pt>
                      <c:pt idx="3419">
                        <c:v>1.20357954606855E-2</c:v>
                      </c:pt>
                      <c:pt idx="3420">
                        <c:v>1.1599090379953599E-2</c:v>
                      </c:pt>
                      <c:pt idx="3421">
                        <c:v>1.11591522990664E-2</c:v>
                      </c:pt>
                      <c:pt idx="3422">
                        <c:v>1.0719127599156201E-2</c:v>
                      </c:pt>
                      <c:pt idx="3423">
                        <c:v>1.0279621269952501E-2</c:v>
                      </c:pt>
                      <c:pt idx="3424">
                        <c:v>9.8352390265745403E-3</c:v>
                      </c:pt>
                      <c:pt idx="3425">
                        <c:v>9.3926227761176699E-3</c:v>
                      </c:pt>
                      <c:pt idx="3426">
                        <c:v>8.95196570749952E-3</c:v>
                      </c:pt>
                      <c:pt idx="3427">
                        <c:v>8.5144402531010105E-3</c:v>
                      </c:pt>
                      <c:pt idx="3428">
                        <c:v>8.0869704866465501E-3</c:v>
                      </c:pt>
                      <c:pt idx="3429">
                        <c:v>7.6605284077077597E-3</c:v>
                      </c:pt>
                      <c:pt idx="3430">
                        <c:v>7.2385737848461099E-3</c:v>
                      </c:pt>
                      <c:pt idx="3431">
                        <c:v>6.8253388483174304E-3</c:v>
                      </c:pt>
                      <c:pt idx="3432">
                        <c:v>6.4201136677997997E-3</c:v>
                      </c:pt>
                      <c:pt idx="3433">
                        <c:v>6.0221328963485704E-3</c:v>
                      </c:pt>
                      <c:pt idx="3434">
                        <c:v>5.6347874435165998E-3</c:v>
                      </c:pt>
                      <c:pt idx="3435">
                        <c:v>5.2582291366674496E-3</c:v>
                      </c:pt>
                      <c:pt idx="3436">
                        <c:v>4.89167911771826E-3</c:v>
                      </c:pt>
                      <c:pt idx="3437">
                        <c:v>4.5364367066848803E-3</c:v>
                      </c:pt>
                      <c:pt idx="3438">
                        <c:v>4.1917537551502699E-3</c:v>
                      </c:pt>
                      <c:pt idx="3439">
                        <c:v>3.8590131279386498E-3</c:v>
                      </c:pt>
                      <c:pt idx="3440">
                        <c:v>3.5351793094778199E-3</c:v>
                      </c:pt>
                      <c:pt idx="3441">
                        <c:v>3.2228507615052102E-3</c:v>
                      </c:pt>
                      <c:pt idx="3442">
                        <c:v>2.9250078092183098E-3</c:v>
                      </c:pt>
                      <c:pt idx="3443">
                        <c:v>2.6423980244161599E-3</c:v>
                      </c:pt>
                      <c:pt idx="3444">
                        <c:v>2.36715856885767E-3</c:v>
                      </c:pt>
                      <c:pt idx="3445">
                        <c:v>2.1034353978594601E-3</c:v>
                      </c:pt>
                      <c:pt idx="3446">
                        <c:v>1.8536554666864001E-3</c:v>
                      </c:pt>
                      <c:pt idx="3447">
                        <c:v>1.6142408987046199E-3</c:v>
                      </c:pt>
                      <c:pt idx="3448">
                        <c:v>1.38548952666962E-3</c:v>
                      </c:pt>
                      <c:pt idx="3449">
                        <c:v>1.16502138302295E-3</c:v>
                      </c:pt>
                      <c:pt idx="3450">
                        <c:v>9.5669452468169101E-4</c:v>
                      </c:pt>
                      <c:pt idx="3451">
                        <c:v>7.5746803290064203E-4</c:v>
                      </c:pt>
                      <c:pt idx="3452">
                        <c:v>5.6993941358934104E-4</c:v>
                      </c:pt>
                      <c:pt idx="3453">
                        <c:v>3.9501008100376397E-4</c:v>
                      </c:pt>
                      <c:pt idx="3454">
                        <c:v>2.25019366127507E-4</c:v>
                      </c:pt>
                      <c:pt idx="3455" formatCode="0.00E+00">
                        <c:v>6.0169763354566399E-5</c:v>
                      </c:pt>
                      <c:pt idx="3456" formatCode="0.00E+00">
                        <c:v>-9.3813683184774301E-5</c:v>
                      </c:pt>
                      <c:pt idx="3457">
                        <c:v>-2.3478544055985099E-4</c:v>
                      </c:pt>
                      <c:pt idx="3458">
                        <c:v>-3.6427738029628002E-4</c:v>
                      </c:pt>
                      <c:pt idx="3459">
                        <c:v>-4.9055861290177804E-4</c:v>
                      </c:pt>
                      <c:pt idx="3460">
                        <c:v>-6.1319873729929499E-4</c:v>
                      </c:pt>
                      <c:pt idx="3461">
                        <c:v>-7.2455894669699698E-4</c:v>
                      </c:pt>
                      <c:pt idx="3462">
                        <c:v>-8.2963235985662796E-4</c:v>
                      </c:pt>
                      <c:pt idx="3463">
                        <c:v>-9.2931009194511605E-4</c:v>
                      </c:pt>
                      <c:pt idx="3464">
                        <c:v>-1.02202303176451E-3</c:v>
                      </c:pt>
                      <c:pt idx="3465">
                        <c:v>-1.1110411387514399E-3</c:v>
                      </c:pt>
                      <c:pt idx="3466">
                        <c:v>-1.1981987116490699E-3</c:v>
                      </c:pt>
                      <c:pt idx="3467">
                        <c:v>-1.2780767274161E-3</c:v>
                      </c:pt>
                      <c:pt idx="3468">
                        <c:v>-1.3481147050730701E-3</c:v>
                      </c:pt>
                      <c:pt idx="3469">
                        <c:v>-1.41788359888403E-3</c:v>
                      </c:pt>
                      <c:pt idx="3470">
                        <c:v>-1.4862661895698201E-3</c:v>
                      </c:pt>
                      <c:pt idx="3471">
                        <c:v>-1.5462077951588599E-3</c:v>
                      </c:pt>
                      <c:pt idx="3472">
                        <c:v>-1.5993186545959601E-3</c:v>
                      </c:pt>
                      <c:pt idx="3473">
                        <c:v>-1.6492255603255E-3</c:v>
                      </c:pt>
                      <c:pt idx="3474">
                        <c:v>-1.7058607154674199E-3</c:v>
                      </c:pt>
                      <c:pt idx="3475">
                        <c:v>-1.75969676965148E-3</c:v>
                      </c:pt>
                      <c:pt idx="3476">
                        <c:v>-1.805158699721E-3</c:v>
                      </c:pt>
                      <c:pt idx="3477">
                        <c:v>-1.8477849617083899E-3</c:v>
                      </c:pt>
                      <c:pt idx="3478">
                        <c:v>-1.87994294187218E-3</c:v>
                      </c:pt>
                      <c:pt idx="3479">
                        <c:v>-1.90540395675016E-3</c:v>
                      </c:pt>
                      <c:pt idx="3480">
                        <c:v>-1.9319943710747901E-3</c:v>
                      </c:pt>
                      <c:pt idx="3481">
                        <c:v>-1.9652992003089801E-3</c:v>
                      </c:pt>
                      <c:pt idx="3482">
                        <c:v>-1.9961130295911502E-3</c:v>
                      </c:pt>
                      <c:pt idx="3483">
                        <c:v>-2.02566641545056E-3</c:v>
                      </c:pt>
                      <c:pt idx="3484">
                        <c:v>-2.0553101406020498E-3</c:v>
                      </c:pt>
                      <c:pt idx="3485">
                        <c:v>-2.08209247913917E-3</c:v>
                      </c:pt>
                      <c:pt idx="3486">
                        <c:v>-2.1094773447551999E-3</c:v>
                      </c:pt>
                      <c:pt idx="3487">
                        <c:v>-2.1284491452709998E-3</c:v>
                      </c:pt>
                      <c:pt idx="3488">
                        <c:v>-2.1449377474255901E-3</c:v>
                      </c:pt>
                      <c:pt idx="3489">
                        <c:v>-2.1667605451048898E-3</c:v>
                      </c:pt>
                      <c:pt idx="3490">
                        <c:v>-2.19231058041646E-3</c:v>
                      </c:pt>
                      <c:pt idx="3491">
                        <c:v>-2.2131067679151501E-3</c:v>
                      </c:pt>
                      <c:pt idx="3492">
                        <c:v>-2.2283623636628102E-3</c:v>
                      </c:pt>
                      <c:pt idx="3493">
                        <c:v>-2.24100366880526E-3</c:v>
                      </c:pt>
                      <c:pt idx="3494">
                        <c:v>-2.2509156581212398E-3</c:v>
                      </c:pt>
                      <c:pt idx="3495">
                        <c:v>-2.2665599232061999E-3</c:v>
                      </c:pt>
                      <c:pt idx="3496">
                        <c:v>-2.2797552338950401E-3</c:v>
                      </c:pt>
                      <c:pt idx="3497">
                        <c:v>-2.29098787395754E-3</c:v>
                      </c:pt>
                      <c:pt idx="3498">
                        <c:v>-2.30539335330535E-3</c:v>
                      </c:pt>
                      <c:pt idx="3499">
                        <c:v>-2.3213239798199801E-3</c:v>
                      </c:pt>
                      <c:pt idx="3500">
                        <c:v>-2.3351429761657E-3</c:v>
                      </c:pt>
                      <c:pt idx="3501">
                        <c:v>-2.3429028419016599E-3</c:v>
                      </c:pt>
                      <c:pt idx="3502">
                        <c:v>-2.3487260964350702E-3</c:v>
                      </c:pt>
                      <c:pt idx="3503">
                        <c:v>-2.3573504117236901E-3</c:v>
                      </c:pt>
                      <c:pt idx="3504">
                        <c:v>-2.3712243041748302E-3</c:v>
                      </c:pt>
                      <c:pt idx="3505">
                        <c:v>-2.38627891380548E-3</c:v>
                      </c:pt>
                      <c:pt idx="3506">
                        <c:v>-2.3969387362577201E-3</c:v>
                      </c:pt>
                      <c:pt idx="3507">
                        <c:v>-2.3973716942446198E-3</c:v>
                      </c:pt>
                      <c:pt idx="3508">
                        <c:v>-2.4011641085597501E-3</c:v>
                      </c:pt>
                      <c:pt idx="3509">
                        <c:v>-2.4049565228748799E-3</c:v>
                      </c:pt>
                      <c:pt idx="3510">
                        <c:v>-2.4130308493665199E-3</c:v>
                      </c:pt>
                      <c:pt idx="3511">
                        <c:v>-2.4157749554381599E-3</c:v>
                      </c:pt>
                      <c:pt idx="3512">
                        <c:v>-2.4275053452953799E-3</c:v>
                      </c:pt>
                      <c:pt idx="3513">
                        <c:v>-2.4451953998566901E-3</c:v>
                      </c:pt>
                      <c:pt idx="3514">
                        <c:v>-2.45289717146384E-3</c:v>
                      </c:pt>
                      <c:pt idx="3515">
                        <c:v>-2.4578976724488602E-3</c:v>
                      </c:pt>
                      <c:pt idx="3516">
                        <c:v>-2.4592480275556399E-3</c:v>
                      </c:pt>
                      <c:pt idx="3517">
                        <c:v>-2.46059838266243E-3</c:v>
                      </c:pt>
                      <c:pt idx="3518">
                        <c:v>-2.46439192481895E-3</c:v>
                      </c:pt>
                      <c:pt idx="3519">
                        <c:v>-2.47570869510725E-3</c:v>
                      </c:pt>
                      <c:pt idx="3520">
                        <c:v>-2.4865249837136799E-3</c:v>
                      </c:pt>
                      <c:pt idx="3521">
                        <c:v>-2.4860865792113501E-3</c:v>
                      </c:pt>
                      <c:pt idx="3522">
                        <c:v>-2.48656364566672E-3</c:v>
                      </c:pt>
                      <c:pt idx="3523">
                        <c:v>-2.4870407121220899E-3</c:v>
                      </c:pt>
                      <c:pt idx="3524">
                        <c:v>-2.4879914298357301E-3</c:v>
                      </c:pt>
                      <c:pt idx="3525">
                        <c:v>-2.4941403714064401E-3</c:v>
                      </c:pt>
                      <c:pt idx="3526">
                        <c:v>-2.5057402356294502E-3</c:v>
                      </c:pt>
                      <c:pt idx="3527">
                        <c:v>-2.5137897439500502E-3</c:v>
                      </c:pt>
                      <c:pt idx="3528">
                        <c:v>-2.5141442343641798E-3</c:v>
                      </c:pt>
                      <c:pt idx="3529">
                        <c:v>-2.5126858722532802E-3</c:v>
                      </c:pt>
                      <c:pt idx="3530">
                        <c:v>-2.5121094689558999E-3</c:v>
                      </c:pt>
                      <c:pt idx="3531">
                        <c:v>-2.5126977462523901E-3</c:v>
                      </c:pt>
                      <c:pt idx="3532">
                        <c:v>-2.5132860235488699E-3</c:v>
                      </c:pt>
                      <c:pt idx="3533">
                        <c:v>-2.5209273741590302E-3</c:v>
                      </c:pt>
                      <c:pt idx="3534">
                        <c:v>-2.5264809351934398E-3</c:v>
                      </c:pt>
                      <c:pt idx="3535">
                        <c:v>-2.5311941224064002E-3</c:v>
                      </c:pt>
                      <c:pt idx="3536">
                        <c:v>-2.53255009127049E-3</c:v>
                      </c:pt>
                      <c:pt idx="3537">
                        <c:v>-2.52783680235553E-3</c:v>
                      </c:pt>
                      <c:pt idx="3538">
                        <c:v>-2.52721400078808E-3</c:v>
                      </c:pt>
                      <c:pt idx="3539">
                        <c:v>-2.5280291993728101E-3</c:v>
                      </c:pt>
                      <c:pt idx="3540">
                        <c:v>-2.5288443979575499E-3</c:v>
                      </c:pt>
                      <c:pt idx="3541">
                        <c:v>-2.5390075704175702E-3</c:v>
                      </c:pt>
                      <c:pt idx="3542">
                        <c:v>-2.5512126770961601E-3</c:v>
                      </c:pt>
                      <c:pt idx="3543">
                        <c:v>-2.5581286486617998E-3</c:v>
                      </c:pt>
                      <c:pt idx="3544">
                        <c:v>-2.5533222831569799E-3</c:v>
                      </c:pt>
                      <c:pt idx="3545">
                        <c:v>-2.5527809698325699E-3</c:v>
                      </c:pt>
                      <c:pt idx="3546">
                        <c:v>-2.5527438466883402E-3</c:v>
                      </c:pt>
                      <c:pt idx="3547">
                        <c:v>-2.5557778718560899E-3</c:v>
                      </c:pt>
                      <c:pt idx="3548">
                        <c:v>-2.55881189702384E-3</c:v>
                      </c:pt>
                      <c:pt idx="3549">
                        <c:v>-2.56114305884524E-3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1CBF-4D76-9ECC-B86C4AEFB210}"/>
                  </c:ext>
                </c:extLst>
              </c15:ser>
            </c15:filteredScatterSeries>
            <c15:filteredScatterSeries>
              <c15:ser>
                <c:idx val="10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marker>
                  <c:symbol val="square"/>
                  <c:size val="4"/>
                  <c:spPr>
                    <a:solidFill>
                      <a:schemeClr val="tx1"/>
                    </a:solidFill>
                    <a:ln>
                      <a:noFill/>
                    </a:ln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increase'!$I$157:$I$249</c15:sqref>
                        </c15:formulaRef>
                      </c:ext>
                    </c:extLst>
                    <c:numCache>
                      <c:formatCode>General</c:formatCode>
                      <c:ptCount val="93"/>
                      <c:pt idx="0">
                        <c:v>13.5346961347723</c:v>
                      </c:pt>
                      <c:pt idx="1">
                        <c:v>13.541247961484601</c:v>
                      </c:pt>
                      <c:pt idx="2">
                        <c:v>13.5477997881968</c:v>
                      </c:pt>
                      <c:pt idx="3">
                        <c:v>13.5543516149091</c:v>
                      </c:pt>
                      <c:pt idx="4">
                        <c:v>13.5609034416214</c:v>
                      </c:pt>
                      <c:pt idx="5">
                        <c:v>13.5674552683336</c:v>
                      </c:pt>
                      <c:pt idx="6">
                        <c:v>13.5740070950459</c:v>
                      </c:pt>
                      <c:pt idx="7">
                        <c:v>13.5805589217582</c:v>
                      </c:pt>
                      <c:pt idx="8">
                        <c:v>13.587110748470501</c:v>
                      </c:pt>
                      <c:pt idx="9">
                        <c:v>13.5936625751827</c:v>
                      </c:pt>
                      <c:pt idx="10">
                        <c:v>13.600214401895</c:v>
                      </c:pt>
                      <c:pt idx="11">
                        <c:v>13.606766228607301</c:v>
                      </c:pt>
                      <c:pt idx="12">
                        <c:v>13.6133180553195</c:v>
                      </c:pt>
                      <c:pt idx="13">
                        <c:v>13.6198698820318</c:v>
                      </c:pt>
                      <c:pt idx="14">
                        <c:v>13.6264217087441</c:v>
                      </c:pt>
                      <c:pt idx="15">
                        <c:v>13.6329735354563</c:v>
                      </c:pt>
                      <c:pt idx="16">
                        <c:v>13.6395253621686</c:v>
                      </c:pt>
                      <c:pt idx="17">
                        <c:v>13.6460771888809</c:v>
                      </c:pt>
                      <c:pt idx="18">
                        <c:v>13.652629015593099</c:v>
                      </c:pt>
                      <c:pt idx="19">
                        <c:v>13.6591808423054</c:v>
                      </c:pt>
                      <c:pt idx="20">
                        <c:v>13.6657326690177</c:v>
                      </c:pt>
                      <c:pt idx="21">
                        <c:v>13.672284495729899</c:v>
                      </c:pt>
                      <c:pt idx="22">
                        <c:v>13.6788363224422</c:v>
                      </c:pt>
                      <c:pt idx="23">
                        <c:v>13.6853881491545</c:v>
                      </c:pt>
                      <c:pt idx="24">
                        <c:v>13.6919399758668</c:v>
                      </c:pt>
                      <c:pt idx="25">
                        <c:v>13.698491802578999</c:v>
                      </c:pt>
                      <c:pt idx="26">
                        <c:v>13.7050436292913</c:v>
                      </c:pt>
                      <c:pt idx="27">
                        <c:v>13.7115954560036</c:v>
                      </c:pt>
                      <c:pt idx="28">
                        <c:v>13.718147282715799</c:v>
                      </c:pt>
                      <c:pt idx="29">
                        <c:v>13.7246991094281</c:v>
                      </c:pt>
                      <c:pt idx="30">
                        <c:v>13.7312509361404</c:v>
                      </c:pt>
                      <c:pt idx="31">
                        <c:v>13.737802762852599</c:v>
                      </c:pt>
                      <c:pt idx="32">
                        <c:v>13.7443545895649</c:v>
                      </c:pt>
                      <c:pt idx="33">
                        <c:v>13.7509064162772</c:v>
                      </c:pt>
                      <c:pt idx="34">
                        <c:v>13.757458242989401</c:v>
                      </c:pt>
                      <c:pt idx="35">
                        <c:v>13.764010069701699</c:v>
                      </c:pt>
                      <c:pt idx="36">
                        <c:v>13.770561896414</c:v>
                      </c:pt>
                      <c:pt idx="37">
                        <c:v>13.777113723126201</c:v>
                      </c:pt>
                      <c:pt idx="38">
                        <c:v>13.783665549838499</c:v>
                      </c:pt>
                      <c:pt idx="39">
                        <c:v>13.7902173765508</c:v>
                      </c:pt>
                      <c:pt idx="40">
                        <c:v>13.7967692032631</c:v>
                      </c:pt>
                      <c:pt idx="41">
                        <c:v>13.803321029975301</c:v>
                      </c:pt>
                      <c:pt idx="42">
                        <c:v>13.809872856687599</c:v>
                      </c:pt>
                      <c:pt idx="43">
                        <c:v>13.8164246833999</c:v>
                      </c:pt>
                      <c:pt idx="44">
                        <c:v>13.822976510112101</c:v>
                      </c:pt>
                      <c:pt idx="45">
                        <c:v>13.829528336824399</c:v>
                      </c:pt>
                      <c:pt idx="46">
                        <c:v>13.8360801635367</c:v>
                      </c:pt>
                      <c:pt idx="47">
                        <c:v>13.842631990248901</c:v>
                      </c:pt>
                      <c:pt idx="48">
                        <c:v>13.849183816961199</c:v>
                      </c:pt>
                      <c:pt idx="49">
                        <c:v>13.8557356436735</c:v>
                      </c:pt>
                      <c:pt idx="50">
                        <c:v>13.8622874703857</c:v>
                      </c:pt>
                      <c:pt idx="51">
                        <c:v>13.868839297098001</c:v>
                      </c:pt>
                      <c:pt idx="52">
                        <c:v>13.875391123810299</c:v>
                      </c:pt>
                      <c:pt idx="53">
                        <c:v>13.8819429505225</c:v>
                      </c:pt>
                      <c:pt idx="54">
                        <c:v>13.888494777234801</c:v>
                      </c:pt>
                      <c:pt idx="55">
                        <c:v>13.895046603947099</c:v>
                      </c:pt>
                      <c:pt idx="56">
                        <c:v>13.9015984306593</c:v>
                      </c:pt>
                      <c:pt idx="57">
                        <c:v>13.9081502573716</c:v>
                      </c:pt>
                      <c:pt idx="58">
                        <c:v>13.914702084083901</c:v>
                      </c:pt>
                      <c:pt idx="59">
                        <c:v>13.921253910796199</c:v>
                      </c:pt>
                      <c:pt idx="60">
                        <c:v>13.9278057375084</c:v>
                      </c:pt>
                      <c:pt idx="61">
                        <c:v>13.934357564220701</c:v>
                      </c:pt>
                      <c:pt idx="62">
                        <c:v>13.940909390932999</c:v>
                      </c:pt>
                      <c:pt idx="63">
                        <c:v>13.9474612176452</c:v>
                      </c:pt>
                      <c:pt idx="64">
                        <c:v>13.954013044357501</c:v>
                      </c:pt>
                      <c:pt idx="65">
                        <c:v>13.960564871069799</c:v>
                      </c:pt>
                      <c:pt idx="66">
                        <c:v>13.967116697782</c:v>
                      </c:pt>
                      <c:pt idx="67">
                        <c:v>13.9736685244943</c:v>
                      </c:pt>
                      <c:pt idx="68">
                        <c:v>13.980220351206601</c:v>
                      </c:pt>
                      <c:pt idx="69">
                        <c:v>13.9867721779188</c:v>
                      </c:pt>
                      <c:pt idx="70">
                        <c:v>13.9933240046311</c:v>
                      </c:pt>
                      <c:pt idx="71">
                        <c:v>13.999875831343401</c:v>
                      </c:pt>
                      <c:pt idx="72">
                        <c:v>14.0064276580556</c:v>
                      </c:pt>
                      <c:pt idx="73">
                        <c:v>14.0129794847679</c:v>
                      </c:pt>
                      <c:pt idx="74">
                        <c:v>14.0195313114802</c:v>
                      </c:pt>
                      <c:pt idx="75">
                        <c:v>14.026083138192501</c:v>
                      </c:pt>
                      <c:pt idx="76">
                        <c:v>14.0326349649047</c:v>
                      </c:pt>
                      <c:pt idx="77">
                        <c:v>14.039186791617</c:v>
                      </c:pt>
                      <c:pt idx="78">
                        <c:v>14.045738618329301</c:v>
                      </c:pt>
                      <c:pt idx="79">
                        <c:v>14.0522904450415</c:v>
                      </c:pt>
                      <c:pt idx="80">
                        <c:v>14.0588422717538</c:v>
                      </c:pt>
                      <c:pt idx="81">
                        <c:v>14.065394098466101</c:v>
                      </c:pt>
                      <c:pt idx="82">
                        <c:v>14.0719459251783</c:v>
                      </c:pt>
                      <c:pt idx="83">
                        <c:v>14.0784977518906</c:v>
                      </c:pt>
                      <c:pt idx="84">
                        <c:v>14.0850495786029</c:v>
                      </c:pt>
                      <c:pt idx="85">
                        <c:v>14.0916014053151</c:v>
                      </c:pt>
                      <c:pt idx="86">
                        <c:v>14.0981532320274</c:v>
                      </c:pt>
                      <c:pt idx="87">
                        <c:v>14.1047050587397</c:v>
                      </c:pt>
                      <c:pt idx="88">
                        <c:v>14.111256885452001</c:v>
                      </c:pt>
                      <c:pt idx="89">
                        <c:v>14.1178087121642</c:v>
                      </c:pt>
                      <c:pt idx="90">
                        <c:v>14.1243605388765</c:v>
                      </c:pt>
                      <c:pt idx="91">
                        <c:v>14.1309123655888</c:v>
                      </c:pt>
                      <c:pt idx="92">
                        <c:v>14.137464192301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increase'!$J$157:$J$249</c15:sqref>
                        </c15:formulaRef>
                      </c:ext>
                    </c:extLst>
                    <c:numCache>
                      <c:formatCode>General</c:formatCode>
                      <c:ptCount val="93"/>
                      <c:pt idx="0">
                        <c:v>65182.9483577555</c:v>
                      </c:pt>
                      <c:pt idx="1">
                        <c:v>65122.645756951999</c:v>
                      </c:pt>
                      <c:pt idx="2">
                        <c:v>65030.731576495797</c:v>
                      </c:pt>
                      <c:pt idx="3">
                        <c:v>64981.915037622399</c:v>
                      </c:pt>
                      <c:pt idx="4">
                        <c:v>64962.629633109798</c:v>
                      </c:pt>
                      <c:pt idx="5">
                        <c:v>64934.0851187027</c:v>
                      </c:pt>
                      <c:pt idx="6">
                        <c:v>64887.0718522186</c:v>
                      </c:pt>
                      <c:pt idx="7">
                        <c:v>64830.171470712303</c:v>
                      </c:pt>
                      <c:pt idx="8">
                        <c:v>64772.733423358499</c:v>
                      </c:pt>
                      <c:pt idx="9">
                        <c:v>64723.856283979803</c:v>
                      </c:pt>
                      <c:pt idx="10">
                        <c:v>64688.7329478744</c:v>
                      </c:pt>
                      <c:pt idx="11">
                        <c:v>64664.5055255888</c:v>
                      </c:pt>
                      <c:pt idx="12">
                        <c:v>64645.2726630904</c:v>
                      </c:pt>
                      <c:pt idx="13">
                        <c:v>64621.2297648776</c:v>
                      </c:pt>
                      <c:pt idx="14">
                        <c:v>64595.781838276802</c:v>
                      </c:pt>
                      <c:pt idx="15">
                        <c:v>64552.140484616102</c:v>
                      </c:pt>
                      <c:pt idx="16">
                        <c:v>64503.156851634601</c:v>
                      </c:pt>
                      <c:pt idx="17">
                        <c:v>64470.709904643401</c:v>
                      </c:pt>
                      <c:pt idx="18">
                        <c:v>64452.764361499001</c:v>
                      </c:pt>
                      <c:pt idx="19">
                        <c:v>64448.0227506429</c:v>
                      </c:pt>
                      <c:pt idx="20">
                        <c:v>64446.072374126299</c:v>
                      </c:pt>
                      <c:pt idx="21">
                        <c:v>64437.137189163303</c:v>
                      </c:pt>
                      <c:pt idx="22">
                        <c:v>64417.583898241501</c:v>
                      </c:pt>
                      <c:pt idx="23">
                        <c:v>64389.110231155399</c:v>
                      </c:pt>
                      <c:pt idx="24">
                        <c:v>64354.955664279303</c:v>
                      </c:pt>
                      <c:pt idx="25">
                        <c:v>64317.8064194174</c:v>
                      </c:pt>
                      <c:pt idx="26">
                        <c:v>64279.485341086896</c:v>
                      </c:pt>
                      <c:pt idx="27">
                        <c:v>64239.438890680103</c:v>
                      </c:pt>
                      <c:pt idx="28">
                        <c:v>64193.850791185301</c:v>
                      </c:pt>
                      <c:pt idx="29">
                        <c:v>64140.792455868301</c:v>
                      </c:pt>
                      <c:pt idx="30">
                        <c:v>64081.653928772997</c:v>
                      </c:pt>
                      <c:pt idx="31">
                        <c:v>64018.7108091958</c:v>
                      </c:pt>
                      <c:pt idx="32">
                        <c:v>63950.976065112802</c:v>
                      </c:pt>
                      <c:pt idx="33">
                        <c:v>63880.724092451201</c:v>
                      </c:pt>
                      <c:pt idx="34">
                        <c:v>63809.806508481903</c:v>
                      </c:pt>
                      <c:pt idx="35">
                        <c:v>63740.298462501203</c:v>
                      </c:pt>
                      <c:pt idx="36">
                        <c:v>63672.334758227502</c:v>
                      </c:pt>
                      <c:pt idx="37">
                        <c:v>63632.716876127597</c:v>
                      </c:pt>
                      <c:pt idx="38">
                        <c:v>63589.081282494197</c:v>
                      </c:pt>
                      <c:pt idx="39">
                        <c:v>63507.707124209002</c:v>
                      </c:pt>
                      <c:pt idx="40">
                        <c:v>63426.677942221599</c:v>
                      </c:pt>
                      <c:pt idx="41">
                        <c:v>63378.522689215701</c:v>
                      </c:pt>
                      <c:pt idx="42">
                        <c:v>63336.922548062503</c:v>
                      </c:pt>
                      <c:pt idx="43">
                        <c:v>63299.575637469301</c:v>
                      </c:pt>
                      <c:pt idx="44">
                        <c:v>63265.534633639902</c:v>
                      </c:pt>
                      <c:pt idx="45">
                        <c:v>63236.853378453699</c:v>
                      </c:pt>
                      <c:pt idx="46">
                        <c:v>63216.395564200502</c:v>
                      </c:pt>
                      <c:pt idx="47">
                        <c:v>63201.342668312398</c:v>
                      </c:pt>
                      <c:pt idx="48">
                        <c:v>63194.214508379999</c:v>
                      </c:pt>
                      <c:pt idx="49">
                        <c:v>63194.417270838603</c:v>
                      </c:pt>
                      <c:pt idx="50">
                        <c:v>63198.567075520499</c:v>
                      </c:pt>
                      <c:pt idx="51">
                        <c:v>63200.427500495702</c:v>
                      </c:pt>
                      <c:pt idx="52">
                        <c:v>63198.0087458329</c:v>
                      </c:pt>
                      <c:pt idx="53">
                        <c:v>63196.600094586604</c:v>
                      </c:pt>
                      <c:pt idx="54">
                        <c:v>63202.973937284398</c:v>
                      </c:pt>
                      <c:pt idx="55">
                        <c:v>63218.998270891003</c:v>
                      </c:pt>
                      <c:pt idx="56">
                        <c:v>63243.481834943603</c:v>
                      </c:pt>
                      <c:pt idx="57">
                        <c:v>63276.387761066202</c:v>
                      </c:pt>
                      <c:pt idx="58">
                        <c:v>63315.231571327597</c:v>
                      </c:pt>
                      <c:pt idx="59">
                        <c:v>63354.0116008615</c:v>
                      </c:pt>
                      <c:pt idx="60">
                        <c:v>63384.880905010701</c:v>
                      </c:pt>
                      <c:pt idx="61">
                        <c:v>63424.943626854598</c:v>
                      </c:pt>
                      <c:pt idx="62">
                        <c:v>63484.714817502303</c:v>
                      </c:pt>
                      <c:pt idx="63">
                        <c:v>63556.9341283092</c:v>
                      </c:pt>
                      <c:pt idx="64">
                        <c:v>63637.712320507097</c:v>
                      </c:pt>
                      <c:pt idx="65">
                        <c:v>63720.976990405201</c:v>
                      </c:pt>
                      <c:pt idx="66">
                        <c:v>63805.359407352997</c:v>
                      </c:pt>
                      <c:pt idx="67">
                        <c:v>63879.364070583397</c:v>
                      </c:pt>
                      <c:pt idx="68">
                        <c:v>63937.061933863697</c:v>
                      </c:pt>
                      <c:pt idx="69">
                        <c:v>63987.433631149303</c:v>
                      </c:pt>
                      <c:pt idx="70">
                        <c:v>64043.740487063696</c:v>
                      </c:pt>
                      <c:pt idx="71">
                        <c:v>64112.9557590966</c:v>
                      </c:pt>
                      <c:pt idx="72">
                        <c:v>64192.6747565103</c:v>
                      </c:pt>
                      <c:pt idx="73">
                        <c:v>64271.963015388203</c:v>
                      </c:pt>
                      <c:pt idx="74">
                        <c:v>64349.2864676928</c:v>
                      </c:pt>
                      <c:pt idx="75">
                        <c:v>64426.025772156398</c:v>
                      </c:pt>
                      <c:pt idx="76">
                        <c:v>64481.823346584097</c:v>
                      </c:pt>
                      <c:pt idx="77">
                        <c:v>64526.746056130898</c:v>
                      </c:pt>
                      <c:pt idx="78">
                        <c:v>64587.439211922399</c:v>
                      </c:pt>
                      <c:pt idx="79">
                        <c:v>64670.803824253599</c:v>
                      </c:pt>
                      <c:pt idx="80">
                        <c:v>64757.030297413497</c:v>
                      </c:pt>
                      <c:pt idx="81">
                        <c:v>64838.073273866503</c:v>
                      </c:pt>
                      <c:pt idx="82">
                        <c:v>64917.871837632898</c:v>
                      </c:pt>
                      <c:pt idx="83">
                        <c:v>64984.168683093099</c:v>
                      </c:pt>
                      <c:pt idx="84">
                        <c:v>65024.039435006001</c:v>
                      </c:pt>
                      <c:pt idx="85">
                        <c:v>65045.519807592398</c:v>
                      </c:pt>
                      <c:pt idx="86">
                        <c:v>65067.012978418497</c:v>
                      </c:pt>
                      <c:pt idx="87">
                        <c:v>65104.422174375002</c:v>
                      </c:pt>
                      <c:pt idx="88">
                        <c:v>65165.949518686197</c:v>
                      </c:pt>
                      <c:pt idx="89">
                        <c:v>65234.517526099502</c:v>
                      </c:pt>
                      <c:pt idx="90">
                        <c:v>65293.845298537097</c:v>
                      </c:pt>
                      <c:pt idx="91">
                        <c:v>65350.075935521803</c:v>
                      </c:pt>
                      <c:pt idx="92">
                        <c:v>63531.400340393899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1CBF-4D76-9ECC-B86C4AEFB210}"/>
                  </c:ext>
                </c:extLst>
              </c15:ser>
            </c15:filteredScatterSeries>
          </c:ext>
        </c:extLst>
      </c:scatterChart>
      <c:scatterChart>
        <c:scatterStyle val="smoothMarker"/>
        <c:varyColors val="0"/>
        <c:ser>
          <c:idx val="1"/>
          <c:order val="5"/>
          <c:tx>
            <c:strRef>
              <c:f>'Figure 2a BSA sup75 increase'!$E$1</c:f>
              <c:strCache>
                <c:ptCount val="1"/>
                <c:pt idx="0">
                  <c:v>UV</c:v>
                </c:pt>
              </c:strCache>
            </c:strRef>
          </c:tx>
          <c:spPr>
            <a:ln w="19050" cap="rnd">
              <a:solidFill>
                <a:srgbClr val="8238BA"/>
              </a:solidFill>
              <a:prstDash val="sysDash"/>
              <a:round/>
            </a:ln>
            <a:effectLst/>
          </c:spPr>
          <c:marker>
            <c:symbol val="none"/>
          </c:marker>
          <c:xVal>
            <c:numRef>
              <c:f>'Figure 2a BSA sup75 increase'!$D$2:$D$6105</c:f>
              <c:numCache>
                <c:formatCode>General</c:formatCode>
                <c:ptCount val="6104"/>
                <c:pt idx="0">
                  <c:v>0</c:v>
                </c:pt>
                <c:pt idx="1">
                  <c:v>6.5518267122686999E-3</c:v>
                </c:pt>
                <c:pt idx="2">
                  <c:v>1.31036534245374E-2</c:v>
                </c:pt>
                <c:pt idx="3">
                  <c:v>1.9655480136806101E-2</c:v>
                </c:pt>
                <c:pt idx="4">
                  <c:v>2.62073068490748E-2</c:v>
                </c:pt>
                <c:pt idx="5">
                  <c:v>3.2759133561343502E-2</c:v>
                </c:pt>
                <c:pt idx="6">
                  <c:v>3.9310960273612201E-2</c:v>
                </c:pt>
                <c:pt idx="7">
                  <c:v>4.58627869858809E-2</c:v>
                </c:pt>
                <c:pt idx="8">
                  <c:v>5.2414613698149599E-2</c:v>
                </c:pt>
                <c:pt idx="9">
                  <c:v>5.8966440410418298E-2</c:v>
                </c:pt>
                <c:pt idx="10">
                  <c:v>6.5518267122687004E-2</c:v>
                </c:pt>
                <c:pt idx="11">
                  <c:v>7.2070093834955704E-2</c:v>
                </c:pt>
                <c:pt idx="12">
                  <c:v>7.8621920547224403E-2</c:v>
                </c:pt>
                <c:pt idx="13">
                  <c:v>8.5173747259493102E-2</c:v>
                </c:pt>
                <c:pt idx="14">
                  <c:v>9.1725573971761801E-2</c:v>
                </c:pt>
                <c:pt idx="15">
                  <c:v>9.82774006840305E-2</c:v>
                </c:pt>
                <c:pt idx="16">
                  <c:v>0.104829227396299</c:v>
                </c:pt>
                <c:pt idx="17">
                  <c:v>0.111381054108568</c:v>
                </c:pt>
                <c:pt idx="18">
                  <c:v>0.117932880820837</c:v>
                </c:pt>
                <c:pt idx="19">
                  <c:v>0.124484707533105</c:v>
                </c:pt>
                <c:pt idx="20">
                  <c:v>0.13103653424537401</c:v>
                </c:pt>
                <c:pt idx="21">
                  <c:v>0.13758836095764301</c:v>
                </c:pt>
                <c:pt idx="22">
                  <c:v>0.14414018766991099</c:v>
                </c:pt>
                <c:pt idx="23">
                  <c:v>0.15069201438218</c:v>
                </c:pt>
                <c:pt idx="24">
                  <c:v>0.157243841094449</c:v>
                </c:pt>
                <c:pt idx="25">
                  <c:v>0.163795667806718</c:v>
                </c:pt>
                <c:pt idx="26">
                  <c:v>0.17034749451898601</c:v>
                </c:pt>
                <c:pt idx="27">
                  <c:v>0.17689932123125501</c:v>
                </c:pt>
                <c:pt idx="28">
                  <c:v>0.18345114794352399</c:v>
                </c:pt>
                <c:pt idx="29">
                  <c:v>0.190002974655792</c:v>
                </c:pt>
                <c:pt idx="30">
                  <c:v>0.196554801368061</c:v>
                </c:pt>
                <c:pt idx="31">
                  <c:v>0.20310662808033</c:v>
                </c:pt>
                <c:pt idx="32">
                  <c:v>0.20965845479259801</c:v>
                </c:pt>
                <c:pt idx="33">
                  <c:v>0.21621028150486701</c:v>
                </c:pt>
                <c:pt idx="34">
                  <c:v>0.22276210821713599</c:v>
                </c:pt>
                <c:pt idx="35">
                  <c:v>0.22931393492940499</c:v>
                </c:pt>
                <c:pt idx="36">
                  <c:v>0.235865761641673</c:v>
                </c:pt>
                <c:pt idx="37">
                  <c:v>0.242417588353942</c:v>
                </c:pt>
                <c:pt idx="38">
                  <c:v>0.24896941506621101</c:v>
                </c:pt>
                <c:pt idx="39">
                  <c:v>0.25552124177847901</c:v>
                </c:pt>
                <c:pt idx="40">
                  <c:v>0.26207306849074802</c:v>
                </c:pt>
                <c:pt idx="41">
                  <c:v>0.26862489520301702</c:v>
                </c:pt>
                <c:pt idx="42">
                  <c:v>0.27517672191528503</c:v>
                </c:pt>
                <c:pt idx="43">
                  <c:v>0.28172854862755398</c:v>
                </c:pt>
                <c:pt idx="44">
                  <c:v>0.28828037533982298</c:v>
                </c:pt>
                <c:pt idx="45">
                  <c:v>0.29483220205209199</c:v>
                </c:pt>
                <c:pt idx="46">
                  <c:v>0.30138402876435999</c:v>
                </c:pt>
                <c:pt idx="47">
                  <c:v>0.30793585547662899</c:v>
                </c:pt>
                <c:pt idx="48">
                  <c:v>0.314487682188898</c:v>
                </c:pt>
                <c:pt idx="49">
                  <c:v>0.321039508901166</c:v>
                </c:pt>
                <c:pt idx="50">
                  <c:v>0.32759133561343501</c:v>
                </c:pt>
                <c:pt idx="51">
                  <c:v>0.33414316232570401</c:v>
                </c:pt>
                <c:pt idx="52">
                  <c:v>0.34069498903797202</c:v>
                </c:pt>
                <c:pt idx="53">
                  <c:v>0.34724681575024102</c:v>
                </c:pt>
                <c:pt idx="54">
                  <c:v>0.35379864246251003</c:v>
                </c:pt>
                <c:pt idx="55">
                  <c:v>0.36035046917477898</c:v>
                </c:pt>
                <c:pt idx="56">
                  <c:v>0.36690229588704698</c:v>
                </c:pt>
                <c:pt idx="57">
                  <c:v>0.37345412259931599</c:v>
                </c:pt>
                <c:pt idx="58">
                  <c:v>0.38000594931158499</c:v>
                </c:pt>
                <c:pt idx="59">
                  <c:v>0.38655777602385299</c:v>
                </c:pt>
                <c:pt idx="60">
                  <c:v>0.393109602736122</c:v>
                </c:pt>
                <c:pt idx="61">
                  <c:v>0.399661429448391</c:v>
                </c:pt>
                <c:pt idx="62">
                  <c:v>0.40621325616065901</c:v>
                </c:pt>
                <c:pt idx="63">
                  <c:v>0.41276508287292801</c:v>
                </c:pt>
                <c:pt idx="64">
                  <c:v>0.41931690958519702</c:v>
                </c:pt>
                <c:pt idx="65">
                  <c:v>0.42586873629746602</c:v>
                </c:pt>
                <c:pt idx="66">
                  <c:v>0.43242056300973403</c:v>
                </c:pt>
                <c:pt idx="67">
                  <c:v>0.43897238972200298</c:v>
                </c:pt>
                <c:pt idx="68">
                  <c:v>0.44552421643427198</c:v>
                </c:pt>
                <c:pt idx="69">
                  <c:v>0.45207604314653999</c:v>
                </c:pt>
                <c:pt idx="70">
                  <c:v>0.45862786985880899</c:v>
                </c:pt>
                <c:pt idx="71">
                  <c:v>0.46517969657107799</c:v>
                </c:pt>
                <c:pt idx="72">
                  <c:v>0.471731523283346</c:v>
                </c:pt>
                <c:pt idx="73">
                  <c:v>0.478283349995615</c:v>
                </c:pt>
                <c:pt idx="74">
                  <c:v>0.48483517670788401</c:v>
                </c:pt>
                <c:pt idx="75">
                  <c:v>0.49138700342015301</c:v>
                </c:pt>
                <c:pt idx="76">
                  <c:v>0.49793883013242102</c:v>
                </c:pt>
                <c:pt idx="77">
                  <c:v>0.50449065684468997</c:v>
                </c:pt>
                <c:pt idx="78">
                  <c:v>0.51104248355695903</c:v>
                </c:pt>
                <c:pt idx="79">
                  <c:v>0.51759431026922698</c:v>
                </c:pt>
                <c:pt idx="80">
                  <c:v>0.52414613698149604</c:v>
                </c:pt>
                <c:pt idx="81">
                  <c:v>0.53069796369376498</c:v>
                </c:pt>
                <c:pt idx="82">
                  <c:v>0.53724979040603305</c:v>
                </c:pt>
                <c:pt idx="83">
                  <c:v>0.54380161711830199</c:v>
                </c:pt>
                <c:pt idx="84">
                  <c:v>0.55035344383057105</c:v>
                </c:pt>
                <c:pt idx="85">
                  <c:v>0.55690527054284</c:v>
                </c:pt>
                <c:pt idx="86">
                  <c:v>0.56345709725510795</c:v>
                </c:pt>
                <c:pt idx="87">
                  <c:v>0.57000892396737701</c:v>
                </c:pt>
                <c:pt idx="88">
                  <c:v>0.57656075067964596</c:v>
                </c:pt>
                <c:pt idx="89">
                  <c:v>0.58311257739191402</c:v>
                </c:pt>
                <c:pt idx="90">
                  <c:v>0.58966440410418297</c:v>
                </c:pt>
                <c:pt idx="91">
                  <c:v>0.59621623081645203</c:v>
                </c:pt>
                <c:pt idx="92">
                  <c:v>0.60276805752872098</c:v>
                </c:pt>
                <c:pt idx="93">
                  <c:v>0.60931988424098904</c:v>
                </c:pt>
                <c:pt idx="94">
                  <c:v>0.61587171095325799</c:v>
                </c:pt>
                <c:pt idx="95">
                  <c:v>0.62242353766552705</c:v>
                </c:pt>
                <c:pt idx="96">
                  <c:v>0.628975364377795</c:v>
                </c:pt>
                <c:pt idx="97">
                  <c:v>0.63552719109006395</c:v>
                </c:pt>
                <c:pt idx="98">
                  <c:v>0.64207901780233301</c:v>
                </c:pt>
                <c:pt idx="99">
                  <c:v>0.64863084451460096</c:v>
                </c:pt>
                <c:pt idx="100">
                  <c:v>0.65518267122687002</c:v>
                </c:pt>
                <c:pt idx="101">
                  <c:v>0.66173449793913897</c:v>
                </c:pt>
                <c:pt idx="102">
                  <c:v>0.66828632465140703</c:v>
                </c:pt>
                <c:pt idx="103">
                  <c:v>0.67483815136367598</c:v>
                </c:pt>
                <c:pt idx="104">
                  <c:v>0.68138997807594504</c:v>
                </c:pt>
                <c:pt idx="105">
                  <c:v>0.68794180478821398</c:v>
                </c:pt>
                <c:pt idx="106">
                  <c:v>0.69449363150048204</c:v>
                </c:pt>
                <c:pt idx="107">
                  <c:v>0.70104545821275099</c:v>
                </c:pt>
                <c:pt idx="108">
                  <c:v>0.70759728492502005</c:v>
                </c:pt>
                <c:pt idx="109">
                  <c:v>0.714149111637288</c:v>
                </c:pt>
                <c:pt idx="110">
                  <c:v>0.72070093834955695</c:v>
                </c:pt>
                <c:pt idx="111">
                  <c:v>0.72725276506182601</c:v>
                </c:pt>
                <c:pt idx="112">
                  <c:v>0.73380459177409396</c:v>
                </c:pt>
                <c:pt idx="113">
                  <c:v>0.74035641848636302</c:v>
                </c:pt>
                <c:pt idx="114">
                  <c:v>0.74690824519863197</c:v>
                </c:pt>
                <c:pt idx="115">
                  <c:v>0.75346007191090103</c:v>
                </c:pt>
                <c:pt idx="116">
                  <c:v>0.76001189862316898</c:v>
                </c:pt>
                <c:pt idx="117">
                  <c:v>0.76656372533543804</c:v>
                </c:pt>
                <c:pt idx="118">
                  <c:v>0.77311555204770699</c:v>
                </c:pt>
                <c:pt idx="119">
                  <c:v>0.77966737875997505</c:v>
                </c:pt>
                <c:pt idx="120">
                  <c:v>0.786219205472244</c:v>
                </c:pt>
                <c:pt idx="121">
                  <c:v>0.79277103218451295</c:v>
                </c:pt>
                <c:pt idx="122">
                  <c:v>0.79932285889678101</c:v>
                </c:pt>
                <c:pt idx="123">
                  <c:v>0.80587468560904996</c:v>
                </c:pt>
                <c:pt idx="124">
                  <c:v>0.81242651232131902</c:v>
                </c:pt>
                <c:pt idx="125">
                  <c:v>0.81897833903358797</c:v>
                </c:pt>
                <c:pt idx="126">
                  <c:v>0.82553016574585603</c:v>
                </c:pt>
                <c:pt idx="127">
                  <c:v>0.83208199245812497</c:v>
                </c:pt>
                <c:pt idx="128">
                  <c:v>0.83863381917039403</c:v>
                </c:pt>
                <c:pt idx="129">
                  <c:v>0.84518564588266198</c:v>
                </c:pt>
                <c:pt idx="130">
                  <c:v>0.85173747259493104</c:v>
                </c:pt>
                <c:pt idx="131">
                  <c:v>0.85828929930719999</c:v>
                </c:pt>
                <c:pt idx="132">
                  <c:v>0.86484112601946905</c:v>
                </c:pt>
                <c:pt idx="133">
                  <c:v>0.871392952731737</c:v>
                </c:pt>
                <c:pt idx="134">
                  <c:v>0.87794477944400595</c:v>
                </c:pt>
                <c:pt idx="135">
                  <c:v>0.88449660615627501</c:v>
                </c:pt>
                <c:pt idx="136">
                  <c:v>0.89104843286854296</c:v>
                </c:pt>
                <c:pt idx="137">
                  <c:v>0.89760025958081202</c:v>
                </c:pt>
                <c:pt idx="138">
                  <c:v>0.90415208629308097</c:v>
                </c:pt>
                <c:pt idx="139">
                  <c:v>0.91070391300534903</c:v>
                </c:pt>
                <c:pt idx="140">
                  <c:v>0.91725573971761798</c:v>
                </c:pt>
                <c:pt idx="141">
                  <c:v>0.92380756642988704</c:v>
                </c:pt>
                <c:pt idx="142">
                  <c:v>0.93035939314215499</c:v>
                </c:pt>
                <c:pt idx="143">
                  <c:v>0.93691121985442405</c:v>
                </c:pt>
                <c:pt idx="144">
                  <c:v>0.943463046566693</c:v>
                </c:pt>
                <c:pt idx="145">
                  <c:v>0.95001487327896195</c:v>
                </c:pt>
                <c:pt idx="146">
                  <c:v>0.95656669999123001</c:v>
                </c:pt>
                <c:pt idx="147">
                  <c:v>0.96311852670349896</c:v>
                </c:pt>
                <c:pt idx="148">
                  <c:v>0.96967035341576802</c:v>
                </c:pt>
                <c:pt idx="149">
                  <c:v>0.97622218012803597</c:v>
                </c:pt>
                <c:pt idx="150">
                  <c:v>0.98277400684030503</c:v>
                </c:pt>
                <c:pt idx="151">
                  <c:v>0.98932583355257397</c:v>
                </c:pt>
                <c:pt idx="152">
                  <c:v>0.99587766026484204</c:v>
                </c:pt>
                <c:pt idx="153">
                  <c:v>1.00242948697711</c:v>
                </c:pt>
                <c:pt idx="154">
                  <c:v>1.0089813136893799</c:v>
                </c:pt>
                <c:pt idx="155">
                  <c:v>1.0155331404016501</c:v>
                </c:pt>
                <c:pt idx="156">
                  <c:v>1.0220849671139201</c:v>
                </c:pt>
                <c:pt idx="157">
                  <c:v>1.02863679382619</c:v>
                </c:pt>
                <c:pt idx="158">
                  <c:v>1.03518862053845</c:v>
                </c:pt>
                <c:pt idx="159">
                  <c:v>1.0417404472507199</c:v>
                </c:pt>
                <c:pt idx="160">
                  <c:v>1.0482922739629901</c:v>
                </c:pt>
                <c:pt idx="161">
                  <c:v>1.05484410067526</c:v>
                </c:pt>
                <c:pt idx="162">
                  <c:v>1.06139592738753</c:v>
                </c:pt>
                <c:pt idx="163">
                  <c:v>1.0679477540997999</c:v>
                </c:pt>
                <c:pt idx="164">
                  <c:v>1.0744995808120701</c:v>
                </c:pt>
                <c:pt idx="165">
                  <c:v>1.08105140752434</c:v>
                </c:pt>
                <c:pt idx="166">
                  <c:v>1.0876032342366</c:v>
                </c:pt>
                <c:pt idx="167">
                  <c:v>1.0941550609488699</c:v>
                </c:pt>
                <c:pt idx="168">
                  <c:v>1.1007068876611401</c:v>
                </c:pt>
                <c:pt idx="169">
                  <c:v>1.1072587143734101</c:v>
                </c:pt>
                <c:pt idx="170">
                  <c:v>1.11381054108568</c:v>
                </c:pt>
                <c:pt idx="171">
                  <c:v>1.12036236779795</c:v>
                </c:pt>
                <c:pt idx="172">
                  <c:v>1.1269141945102199</c:v>
                </c:pt>
                <c:pt idx="173">
                  <c:v>1.1334660212224901</c:v>
                </c:pt>
                <c:pt idx="174">
                  <c:v>1.14001784793475</c:v>
                </c:pt>
                <c:pt idx="175">
                  <c:v>1.14656967464702</c:v>
                </c:pt>
                <c:pt idx="176">
                  <c:v>1.1531215013592899</c:v>
                </c:pt>
                <c:pt idx="177">
                  <c:v>1.1596733280715601</c:v>
                </c:pt>
                <c:pt idx="178">
                  <c:v>1.16622515478383</c:v>
                </c:pt>
                <c:pt idx="179">
                  <c:v>1.1727769814961</c:v>
                </c:pt>
                <c:pt idx="180">
                  <c:v>1.1793288082083699</c:v>
                </c:pt>
                <c:pt idx="181">
                  <c:v>1.1858806349206401</c:v>
                </c:pt>
                <c:pt idx="182">
                  <c:v>1.1924324616329001</c:v>
                </c:pt>
                <c:pt idx="183">
                  <c:v>1.19898428834517</c:v>
                </c:pt>
                <c:pt idx="184">
                  <c:v>1.20553611505744</c:v>
                </c:pt>
                <c:pt idx="185">
                  <c:v>1.2120879417697099</c:v>
                </c:pt>
                <c:pt idx="186">
                  <c:v>1.2186397684819801</c:v>
                </c:pt>
                <c:pt idx="187">
                  <c:v>1.22519159519425</c:v>
                </c:pt>
                <c:pt idx="188">
                  <c:v>1.23174342190652</c:v>
                </c:pt>
                <c:pt idx="189">
                  <c:v>1.2382952486187799</c:v>
                </c:pt>
                <c:pt idx="190">
                  <c:v>1.2448470753310501</c:v>
                </c:pt>
                <c:pt idx="191">
                  <c:v>1.25139890204332</c:v>
                </c:pt>
                <c:pt idx="192">
                  <c:v>1.25795072875559</c:v>
                </c:pt>
                <c:pt idx="193">
                  <c:v>1.2645025554678599</c:v>
                </c:pt>
                <c:pt idx="194">
                  <c:v>1.2710543821801299</c:v>
                </c:pt>
                <c:pt idx="195">
                  <c:v>1.2776062088924001</c:v>
                </c:pt>
                <c:pt idx="196">
                  <c:v>1.28415803560467</c:v>
                </c:pt>
                <c:pt idx="197">
                  <c:v>1.29070986231693</c:v>
                </c:pt>
                <c:pt idx="198">
                  <c:v>1.2972616890291999</c:v>
                </c:pt>
                <c:pt idx="199">
                  <c:v>1.3038135157414701</c:v>
                </c:pt>
                <c:pt idx="200">
                  <c:v>1.31036534245374</c:v>
                </c:pt>
                <c:pt idx="201">
                  <c:v>1.31691716916601</c:v>
                </c:pt>
                <c:pt idx="202">
                  <c:v>1.3234689958782799</c:v>
                </c:pt>
                <c:pt idx="203">
                  <c:v>1.3300208225905501</c:v>
                </c:pt>
                <c:pt idx="204">
                  <c:v>1.3365726493028101</c:v>
                </c:pt>
                <c:pt idx="205">
                  <c:v>1.34312447601508</c:v>
                </c:pt>
                <c:pt idx="206">
                  <c:v>1.34967630272735</c:v>
                </c:pt>
                <c:pt idx="207">
                  <c:v>1.3562281294396199</c:v>
                </c:pt>
                <c:pt idx="208">
                  <c:v>1.3627799561518901</c:v>
                </c:pt>
                <c:pt idx="209">
                  <c:v>1.36933178286416</c:v>
                </c:pt>
                <c:pt idx="210">
                  <c:v>1.37588360957643</c:v>
                </c:pt>
                <c:pt idx="211">
                  <c:v>1.3824354362886999</c:v>
                </c:pt>
                <c:pt idx="212">
                  <c:v>1.3889872630009601</c:v>
                </c:pt>
                <c:pt idx="213">
                  <c:v>1.39553908971323</c:v>
                </c:pt>
                <c:pt idx="214">
                  <c:v>1.4020909164255</c:v>
                </c:pt>
                <c:pt idx="215">
                  <c:v>1.4086427431377699</c:v>
                </c:pt>
                <c:pt idx="216">
                  <c:v>1.4151945698500401</c:v>
                </c:pt>
                <c:pt idx="217">
                  <c:v>1.4217463965623101</c:v>
                </c:pt>
                <c:pt idx="218">
                  <c:v>1.42829822327458</c:v>
                </c:pt>
                <c:pt idx="219">
                  <c:v>1.43485004998685</c:v>
                </c:pt>
                <c:pt idx="220">
                  <c:v>1.4414018766991099</c:v>
                </c:pt>
                <c:pt idx="221">
                  <c:v>1.4479537034113801</c:v>
                </c:pt>
                <c:pt idx="222">
                  <c:v>1.45450553012365</c:v>
                </c:pt>
                <c:pt idx="223">
                  <c:v>1.46105735683592</c:v>
                </c:pt>
                <c:pt idx="224">
                  <c:v>1.4676091835481899</c:v>
                </c:pt>
                <c:pt idx="225">
                  <c:v>1.4741610102604601</c:v>
                </c:pt>
                <c:pt idx="226">
                  <c:v>1.48071283697273</c:v>
                </c:pt>
                <c:pt idx="227">
                  <c:v>1.487264663685</c:v>
                </c:pt>
                <c:pt idx="228">
                  <c:v>1.4938164903972599</c:v>
                </c:pt>
                <c:pt idx="229">
                  <c:v>1.5003683171095299</c:v>
                </c:pt>
                <c:pt idx="230">
                  <c:v>1.5069201438218001</c:v>
                </c:pt>
                <c:pt idx="231">
                  <c:v>1.51347197053407</c:v>
                </c:pt>
                <c:pt idx="232">
                  <c:v>1.52002379724634</c:v>
                </c:pt>
                <c:pt idx="233">
                  <c:v>1.5265756239586099</c:v>
                </c:pt>
                <c:pt idx="234">
                  <c:v>1.5331274506708801</c:v>
                </c:pt>
                <c:pt idx="235">
                  <c:v>1.53967927738314</c:v>
                </c:pt>
                <c:pt idx="236">
                  <c:v>1.54623110409541</c:v>
                </c:pt>
                <c:pt idx="237">
                  <c:v>1.5527829308076799</c:v>
                </c:pt>
                <c:pt idx="238">
                  <c:v>1.5593347575199501</c:v>
                </c:pt>
                <c:pt idx="239">
                  <c:v>1.56588658423222</c:v>
                </c:pt>
                <c:pt idx="240">
                  <c:v>1.57243841094449</c:v>
                </c:pt>
                <c:pt idx="241">
                  <c:v>1.5789902376567599</c:v>
                </c:pt>
                <c:pt idx="242">
                  <c:v>1.5855420643690299</c:v>
                </c:pt>
                <c:pt idx="243">
                  <c:v>1.5920938910812901</c:v>
                </c:pt>
                <c:pt idx="244">
                  <c:v>1.59864571779356</c:v>
                </c:pt>
                <c:pt idx="245">
                  <c:v>1.60519754450583</c:v>
                </c:pt>
                <c:pt idx="246">
                  <c:v>1.6117493712180999</c:v>
                </c:pt>
                <c:pt idx="247">
                  <c:v>1.6183011979303701</c:v>
                </c:pt>
                <c:pt idx="248">
                  <c:v>1.62485302464264</c:v>
                </c:pt>
                <c:pt idx="249">
                  <c:v>1.63140485135491</c:v>
                </c:pt>
                <c:pt idx="250">
                  <c:v>1.6379566780671799</c:v>
                </c:pt>
                <c:pt idx="251">
                  <c:v>1.6445085047794401</c:v>
                </c:pt>
                <c:pt idx="252">
                  <c:v>1.6510603314917101</c:v>
                </c:pt>
                <c:pt idx="253">
                  <c:v>1.65761215820398</c:v>
                </c:pt>
                <c:pt idx="254">
                  <c:v>1.6641639849162499</c:v>
                </c:pt>
                <c:pt idx="255">
                  <c:v>1.6707158116285199</c:v>
                </c:pt>
                <c:pt idx="256">
                  <c:v>1.6772676383407901</c:v>
                </c:pt>
                <c:pt idx="257">
                  <c:v>1.68381946505306</c:v>
                </c:pt>
                <c:pt idx="258">
                  <c:v>1.69037129176532</c:v>
                </c:pt>
                <c:pt idx="259">
                  <c:v>1.6969231184775899</c:v>
                </c:pt>
                <c:pt idx="260">
                  <c:v>1.7034749451898601</c:v>
                </c:pt>
                <c:pt idx="261">
                  <c:v>1.71002677190213</c:v>
                </c:pt>
                <c:pt idx="262">
                  <c:v>1.7165785986144</c:v>
                </c:pt>
                <c:pt idx="263">
                  <c:v>1.7231304253266699</c:v>
                </c:pt>
                <c:pt idx="264">
                  <c:v>1.7296822520389401</c:v>
                </c:pt>
                <c:pt idx="265">
                  <c:v>1.7362340787512101</c:v>
                </c:pt>
                <c:pt idx="266">
                  <c:v>1.74278590546347</c:v>
                </c:pt>
                <c:pt idx="267">
                  <c:v>1.74933773217574</c:v>
                </c:pt>
                <c:pt idx="268">
                  <c:v>1.7558895588880099</c:v>
                </c:pt>
                <c:pt idx="269">
                  <c:v>1.7624413856002801</c:v>
                </c:pt>
                <c:pt idx="270">
                  <c:v>1.76899321231255</c:v>
                </c:pt>
                <c:pt idx="271">
                  <c:v>1.77554503902482</c:v>
                </c:pt>
                <c:pt idx="272">
                  <c:v>1.7820968657370899</c:v>
                </c:pt>
                <c:pt idx="273">
                  <c:v>1.7886486924493601</c:v>
                </c:pt>
                <c:pt idx="274">
                  <c:v>1.79520051916162</c:v>
                </c:pt>
                <c:pt idx="275">
                  <c:v>1.80175234587389</c:v>
                </c:pt>
                <c:pt idx="276">
                  <c:v>1.8083041725861599</c:v>
                </c:pt>
                <c:pt idx="277">
                  <c:v>1.8148559992984299</c:v>
                </c:pt>
                <c:pt idx="278">
                  <c:v>1.8214078260107001</c:v>
                </c:pt>
                <c:pt idx="279">
                  <c:v>1.82795965272297</c:v>
                </c:pt>
                <c:pt idx="280">
                  <c:v>1.83451147943524</c:v>
                </c:pt>
                <c:pt idx="281">
                  <c:v>1.8410633061474999</c:v>
                </c:pt>
                <c:pt idx="282">
                  <c:v>1.8476151328597701</c:v>
                </c:pt>
                <c:pt idx="283">
                  <c:v>1.85416695957204</c:v>
                </c:pt>
                <c:pt idx="284">
                  <c:v>1.86071878628431</c:v>
                </c:pt>
                <c:pt idx="285">
                  <c:v>1.8672706129965799</c:v>
                </c:pt>
                <c:pt idx="286">
                  <c:v>1.8738224397088501</c:v>
                </c:pt>
                <c:pt idx="287">
                  <c:v>1.88037426642112</c:v>
                </c:pt>
                <c:pt idx="288">
                  <c:v>1.88692609313339</c:v>
                </c:pt>
                <c:pt idx="289">
                  <c:v>1.8934779198456499</c:v>
                </c:pt>
                <c:pt idx="290">
                  <c:v>1.9000297465579199</c:v>
                </c:pt>
                <c:pt idx="291">
                  <c:v>1.9065815732701901</c:v>
                </c:pt>
                <c:pt idx="292">
                  <c:v>1.91313339998246</c:v>
                </c:pt>
                <c:pt idx="293">
                  <c:v>1.91968522669473</c:v>
                </c:pt>
                <c:pt idx="294">
                  <c:v>1.9262370534069999</c:v>
                </c:pt>
                <c:pt idx="295">
                  <c:v>1.9327888801192701</c:v>
                </c:pt>
                <c:pt idx="296">
                  <c:v>1.93934070683154</c:v>
                </c:pt>
                <c:pt idx="297">
                  <c:v>1.9458925335438</c:v>
                </c:pt>
                <c:pt idx="298">
                  <c:v>1.9524443602560699</c:v>
                </c:pt>
                <c:pt idx="299">
                  <c:v>1.9589961869683401</c:v>
                </c:pt>
                <c:pt idx="300">
                  <c:v>1.9655480136806101</c:v>
                </c:pt>
                <c:pt idx="301">
                  <c:v>1.97209984039288</c:v>
                </c:pt>
                <c:pt idx="302">
                  <c:v>1.9786516671051499</c:v>
                </c:pt>
                <c:pt idx="303">
                  <c:v>1.9852034938174199</c:v>
                </c:pt>
                <c:pt idx="304">
                  <c:v>1.9917553205296801</c:v>
                </c:pt>
                <c:pt idx="305">
                  <c:v>1.99830714724195</c:v>
                </c:pt>
                <c:pt idx="306">
                  <c:v>2.00485897395422</c:v>
                </c:pt>
                <c:pt idx="307">
                  <c:v>2.0114108006664901</c:v>
                </c:pt>
                <c:pt idx="308">
                  <c:v>2.0179626273787599</c:v>
                </c:pt>
                <c:pt idx="309">
                  <c:v>2.02451445409103</c:v>
                </c:pt>
                <c:pt idx="310">
                  <c:v>2.0310662808033002</c:v>
                </c:pt>
                <c:pt idx="311">
                  <c:v>2.0376181075155699</c:v>
                </c:pt>
                <c:pt idx="312">
                  <c:v>2.0441699342278299</c:v>
                </c:pt>
                <c:pt idx="313">
                  <c:v>2.0507217609401001</c:v>
                </c:pt>
                <c:pt idx="314">
                  <c:v>2.0572735876523698</c:v>
                </c:pt>
                <c:pt idx="315">
                  <c:v>2.06382541436464</c:v>
                </c:pt>
                <c:pt idx="316">
                  <c:v>2.0703772410769101</c:v>
                </c:pt>
                <c:pt idx="317">
                  <c:v>2.0769290677891799</c:v>
                </c:pt>
                <c:pt idx="318">
                  <c:v>2.08348089450145</c:v>
                </c:pt>
                <c:pt idx="319">
                  <c:v>2.0900327212137202</c:v>
                </c:pt>
                <c:pt idx="320">
                  <c:v>2.0965845479259801</c:v>
                </c:pt>
                <c:pt idx="321">
                  <c:v>2.1031363746382499</c:v>
                </c:pt>
                <c:pt idx="322">
                  <c:v>2.10968820135052</c:v>
                </c:pt>
                <c:pt idx="323">
                  <c:v>2.1162400280627902</c:v>
                </c:pt>
                <c:pt idx="324">
                  <c:v>2.1227918547750599</c:v>
                </c:pt>
                <c:pt idx="325">
                  <c:v>2.1293436814873301</c:v>
                </c:pt>
                <c:pt idx="326">
                  <c:v>2.1358955081995998</c:v>
                </c:pt>
                <c:pt idx="327">
                  <c:v>2.1424473349118598</c:v>
                </c:pt>
                <c:pt idx="328">
                  <c:v>2.14899916162413</c:v>
                </c:pt>
                <c:pt idx="329">
                  <c:v>2.1555509883364001</c:v>
                </c:pt>
                <c:pt idx="330">
                  <c:v>2.1621028150486699</c:v>
                </c:pt>
                <c:pt idx="331">
                  <c:v>2.16865464176094</c:v>
                </c:pt>
                <c:pt idx="332">
                  <c:v>2.1752064684732102</c:v>
                </c:pt>
                <c:pt idx="333">
                  <c:v>2.1817582951854799</c:v>
                </c:pt>
                <c:pt idx="334">
                  <c:v>2.1883101218977501</c:v>
                </c:pt>
                <c:pt idx="335">
                  <c:v>2.19486194861001</c:v>
                </c:pt>
                <c:pt idx="336">
                  <c:v>2.2014137753222802</c:v>
                </c:pt>
                <c:pt idx="337">
                  <c:v>2.2079656020345499</c:v>
                </c:pt>
                <c:pt idx="338">
                  <c:v>2.2145174287468201</c:v>
                </c:pt>
                <c:pt idx="339">
                  <c:v>2.2210692554590898</c:v>
                </c:pt>
                <c:pt idx="340">
                  <c:v>2.22762108217136</c:v>
                </c:pt>
                <c:pt idx="341">
                  <c:v>2.2341729088836302</c:v>
                </c:pt>
                <c:pt idx="342">
                  <c:v>2.2407247355958999</c:v>
                </c:pt>
                <c:pt idx="343">
                  <c:v>2.2472765623081599</c:v>
                </c:pt>
                <c:pt idx="344">
                  <c:v>2.25382838902043</c:v>
                </c:pt>
                <c:pt idx="345">
                  <c:v>2.2603802157327002</c:v>
                </c:pt>
                <c:pt idx="346">
                  <c:v>2.2669320424449699</c:v>
                </c:pt>
                <c:pt idx="347">
                  <c:v>2.2734838691572401</c:v>
                </c:pt>
                <c:pt idx="348">
                  <c:v>2.2800356958695098</c:v>
                </c:pt>
                <c:pt idx="349">
                  <c:v>2.28658752258178</c:v>
                </c:pt>
                <c:pt idx="350">
                  <c:v>2.2931393492940502</c:v>
                </c:pt>
                <c:pt idx="351">
                  <c:v>2.2996911760063101</c:v>
                </c:pt>
                <c:pt idx="352">
                  <c:v>2.3062430027185798</c:v>
                </c:pt>
                <c:pt idx="353">
                  <c:v>2.31279482943085</c:v>
                </c:pt>
                <c:pt idx="354">
                  <c:v>2.3193466561431202</c:v>
                </c:pt>
                <c:pt idx="355">
                  <c:v>2.3258984828553899</c:v>
                </c:pt>
                <c:pt idx="356">
                  <c:v>2.3324503095676601</c:v>
                </c:pt>
                <c:pt idx="357">
                  <c:v>2.3390021362799298</c:v>
                </c:pt>
                <c:pt idx="358">
                  <c:v>2.3455539629921902</c:v>
                </c:pt>
                <c:pt idx="359">
                  <c:v>2.3521057897044599</c:v>
                </c:pt>
                <c:pt idx="360">
                  <c:v>2.3586576164167301</c:v>
                </c:pt>
                <c:pt idx="361">
                  <c:v>2.3652094431289998</c:v>
                </c:pt>
                <c:pt idx="362">
                  <c:v>2.37176126984127</c:v>
                </c:pt>
                <c:pt idx="363">
                  <c:v>2.3783130965535402</c:v>
                </c:pt>
                <c:pt idx="364">
                  <c:v>2.3848649232658099</c:v>
                </c:pt>
                <c:pt idx="365">
                  <c:v>2.3914167499780801</c:v>
                </c:pt>
                <c:pt idx="366">
                  <c:v>2.39796857669034</c:v>
                </c:pt>
                <c:pt idx="367">
                  <c:v>2.4045204034026102</c:v>
                </c:pt>
                <c:pt idx="368">
                  <c:v>2.4110722301148799</c:v>
                </c:pt>
                <c:pt idx="369">
                  <c:v>2.4176240568271501</c:v>
                </c:pt>
                <c:pt idx="370">
                  <c:v>2.4241758835394198</c:v>
                </c:pt>
                <c:pt idx="371">
                  <c:v>2.43072771025169</c:v>
                </c:pt>
                <c:pt idx="372">
                  <c:v>2.4372795369639602</c:v>
                </c:pt>
                <c:pt idx="373">
                  <c:v>2.4438313636762299</c:v>
                </c:pt>
                <c:pt idx="374">
                  <c:v>2.4503831903884898</c:v>
                </c:pt>
                <c:pt idx="375">
                  <c:v>2.45693501710076</c:v>
                </c:pt>
                <c:pt idx="376">
                  <c:v>2.4634868438130302</c:v>
                </c:pt>
                <c:pt idx="377">
                  <c:v>2.4700386705252999</c:v>
                </c:pt>
                <c:pt idx="378">
                  <c:v>2.4765904972375701</c:v>
                </c:pt>
                <c:pt idx="379">
                  <c:v>2.4831423239498398</c:v>
                </c:pt>
                <c:pt idx="380">
                  <c:v>2.48969415066211</c:v>
                </c:pt>
                <c:pt idx="381">
                  <c:v>2.4962459773743801</c:v>
                </c:pt>
                <c:pt idx="382">
                  <c:v>2.5027978040866401</c:v>
                </c:pt>
                <c:pt idx="383">
                  <c:v>2.5093496307989098</c:v>
                </c:pt>
                <c:pt idx="384">
                  <c:v>2.51590145751118</c:v>
                </c:pt>
                <c:pt idx="385">
                  <c:v>2.5224532842234502</c:v>
                </c:pt>
                <c:pt idx="386">
                  <c:v>2.5290051109357199</c:v>
                </c:pt>
                <c:pt idx="387">
                  <c:v>2.5355569376479901</c:v>
                </c:pt>
                <c:pt idx="388">
                  <c:v>2.5421087643602598</c:v>
                </c:pt>
                <c:pt idx="389">
                  <c:v>2.5486605910725202</c:v>
                </c:pt>
                <c:pt idx="390">
                  <c:v>2.5552124177847899</c:v>
                </c:pt>
                <c:pt idx="391">
                  <c:v>2.5617642444970601</c:v>
                </c:pt>
                <c:pt idx="392">
                  <c:v>2.5683160712093298</c:v>
                </c:pt>
                <c:pt idx="393">
                  <c:v>2.5748678979216</c:v>
                </c:pt>
                <c:pt idx="394">
                  <c:v>2.5814197246338701</c:v>
                </c:pt>
                <c:pt idx="395">
                  <c:v>2.5879715513461399</c:v>
                </c:pt>
                <c:pt idx="396">
                  <c:v>2.59452337805841</c:v>
                </c:pt>
                <c:pt idx="397">
                  <c:v>2.60107520477067</c:v>
                </c:pt>
                <c:pt idx="398">
                  <c:v>2.6076270314829402</c:v>
                </c:pt>
                <c:pt idx="399">
                  <c:v>2.6141788581952099</c:v>
                </c:pt>
                <c:pt idx="400">
                  <c:v>2.6207306849074801</c:v>
                </c:pt>
                <c:pt idx="401">
                  <c:v>2.6272825116197498</c:v>
                </c:pt>
                <c:pt idx="402">
                  <c:v>2.63383433833202</c:v>
                </c:pt>
                <c:pt idx="403">
                  <c:v>2.6403861650442901</c:v>
                </c:pt>
                <c:pt idx="404">
                  <c:v>2.6469379917565599</c:v>
                </c:pt>
                <c:pt idx="405">
                  <c:v>2.6534898184688198</c:v>
                </c:pt>
                <c:pt idx="406">
                  <c:v>2.66004164518109</c:v>
                </c:pt>
                <c:pt idx="407">
                  <c:v>2.6665934718933602</c:v>
                </c:pt>
                <c:pt idx="408">
                  <c:v>2.6731452986056299</c:v>
                </c:pt>
                <c:pt idx="409">
                  <c:v>2.6796971253179001</c:v>
                </c:pt>
                <c:pt idx="410">
                  <c:v>2.6862489520301698</c:v>
                </c:pt>
                <c:pt idx="411">
                  <c:v>2.6928007787424399</c:v>
                </c:pt>
                <c:pt idx="412">
                  <c:v>2.6993526054546999</c:v>
                </c:pt>
                <c:pt idx="413">
                  <c:v>2.7059044321669701</c:v>
                </c:pt>
                <c:pt idx="414">
                  <c:v>2.7124562588792398</c:v>
                </c:pt>
                <c:pt idx="415">
                  <c:v>2.71900808559151</c:v>
                </c:pt>
                <c:pt idx="416">
                  <c:v>2.7255599123037801</c:v>
                </c:pt>
                <c:pt idx="417">
                  <c:v>2.7321117390160499</c:v>
                </c:pt>
                <c:pt idx="418">
                  <c:v>2.73866356572832</c:v>
                </c:pt>
                <c:pt idx="419">
                  <c:v>2.7452153924405902</c:v>
                </c:pt>
                <c:pt idx="420">
                  <c:v>2.7517672191528502</c:v>
                </c:pt>
                <c:pt idx="421">
                  <c:v>2.7583190458651199</c:v>
                </c:pt>
                <c:pt idx="422">
                  <c:v>2.7648708725773901</c:v>
                </c:pt>
                <c:pt idx="423">
                  <c:v>2.7714226992896598</c:v>
                </c:pt>
                <c:pt idx="424">
                  <c:v>2.77797452600193</c:v>
                </c:pt>
                <c:pt idx="425">
                  <c:v>2.7845263527142001</c:v>
                </c:pt>
                <c:pt idx="426">
                  <c:v>2.7910781794264699</c:v>
                </c:pt>
                <c:pt idx="427">
                  <c:v>2.79763000613874</c:v>
                </c:pt>
                <c:pt idx="428">
                  <c:v>2.804181832851</c:v>
                </c:pt>
                <c:pt idx="429">
                  <c:v>2.8107336595632701</c:v>
                </c:pt>
                <c:pt idx="430">
                  <c:v>2.8172854862755399</c:v>
                </c:pt>
                <c:pt idx="431">
                  <c:v>2.82383731298781</c:v>
                </c:pt>
                <c:pt idx="432">
                  <c:v>2.8303891397000802</c:v>
                </c:pt>
                <c:pt idx="433">
                  <c:v>2.8369409664123499</c:v>
                </c:pt>
                <c:pt idx="434">
                  <c:v>2.8434927931246201</c:v>
                </c:pt>
                <c:pt idx="435">
                  <c:v>2.8500446198368801</c:v>
                </c:pt>
                <c:pt idx="436">
                  <c:v>2.8565964465491498</c:v>
                </c:pt>
                <c:pt idx="437">
                  <c:v>2.86314827326142</c:v>
                </c:pt>
                <c:pt idx="438">
                  <c:v>2.8697000999736901</c:v>
                </c:pt>
                <c:pt idx="439">
                  <c:v>2.8762519266859599</c:v>
                </c:pt>
                <c:pt idx="440">
                  <c:v>2.88280375339823</c:v>
                </c:pt>
                <c:pt idx="441">
                  <c:v>2.8893555801105002</c:v>
                </c:pt>
                <c:pt idx="442">
                  <c:v>2.8959074068227699</c:v>
                </c:pt>
                <c:pt idx="443">
                  <c:v>2.9024592335350299</c:v>
                </c:pt>
                <c:pt idx="444">
                  <c:v>2.9090110602473001</c:v>
                </c:pt>
                <c:pt idx="445">
                  <c:v>2.9155628869595702</c:v>
                </c:pt>
                <c:pt idx="446">
                  <c:v>2.9221147136718399</c:v>
                </c:pt>
                <c:pt idx="447">
                  <c:v>2.9286665403841101</c:v>
                </c:pt>
                <c:pt idx="448">
                  <c:v>2.9352183670963798</c:v>
                </c:pt>
                <c:pt idx="449">
                  <c:v>2.94177019380865</c:v>
                </c:pt>
                <c:pt idx="450">
                  <c:v>2.9483220205209202</c:v>
                </c:pt>
                <c:pt idx="451">
                  <c:v>2.9548738472331801</c:v>
                </c:pt>
                <c:pt idx="452">
                  <c:v>2.9614256739454499</c:v>
                </c:pt>
                <c:pt idx="453">
                  <c:v>2.96797750065772</c:v>
                </c:pt>
                <c:pt idx="454">
                  <c:v>2.9745293273699902</c:v>
                </c:pt>
                <c:pt idx="455">
                  <c:v>2.9810811540822599</c:v>
                </c:pt>
                <c:pt idx="456">
                  <c:v>2.9876329807945301</c:v>
                </c:pt>
                <c:pt idx="457">
                  <c:v>2.9941848075067998</c:v>
                </c:pt>
                <c:pt idx="458">
                  <c:v>3.0007366342190598</c:v>
                </c:pt>
                <c:pt idx="459">
                  <c:v>3.00728846093133</c:v>
                </c:pt>
                <c:pt idx="460">
                  <c:v>3.0138402876436001</c:v>
                </c:pt>
                <c:pt idx="461">
                  <c:v>3.0203921143558699</c:v>
                </c:pt>
                <c:pt idx="462">
                  <c:v>3.02694394106814</c:v>
                </c:pt>
                <c:pt idx="463">
                  <c:v>3.0334957677804102</c:v>
                </c:pt>
                <c:pt idx="464">
                  <c:v>3.0400475944926799</c:v>
                </c:pt>
                <c:pt idx="465">
                  <c:v>3.0465994212049501</c:v>
                </c:pt>
                <c:pt idx="466">
                  <c:v>3.05315124791721</c:v>
                </c:pt>
                <c:pt idx="467">
                  <c:v>3.0597030746294802</c:v>
                </c:pt>
                <c:pt idx="468">
                  <c:v>3.0662549013417499</c:v>
                </c:pt>
                <c:pt idx="469">
                  <c:v>3.0728067280540201</c:v>
                </c:pt>
                <c:pt idx="470">
                  <c:v>3.0793585547662898</c:v>
                </c:pt>
                <c:pt idx="471">
                  <c:v>3.08591038147856</c:v>
                </c:pt>
                <c:pt idx="472">
                  <c:v>3.0924622081908302</c:v>
                </c:pt>
                <c:pt idx="473">
                  <c:v>3.0990140349030999</c:v>
                </c:pt>
                <c:pt idx="474">
                  <c:v>3.1055658616153599</c:v>
                </c:pt>
                <c:pt idx="475">
                  <c:v>3.11211768832763</c:v>
                </c:pt>
                <c:pt idx="476">
                  <c:v>3.1186695150399002</c:v>
                </c:pt>
                <c:pt idx="477">
                  <c:v>3.1252213417521699</c:v>
                </c:pt>
                <c:pt idx="478">
                  <c:v>3.1317731684644401</c:v>
                </c:pt>
                <c:pt idx="479">
                  <c:v>3.1383249951767098</c:v>
                </c:pt>
                <c:pt idx="480">
                  <c:v>3.14487682188898</c:v>
                </c:pt>
                <c:pt idx="481">
                  <c:v>3.1514286486012399</c:v>
                </c:pt>
                <c:pt idx="482">
                  <c:v>3.1579804753135101</c:v>
                </c:pt>
                <c:pt idx="483">
                  <c:v>3.1645323020257798</c:v>
                </c:pt>
                <c:pt idx="484">
                  <c:v>3.17108412873805</c:v>
                </c:pt>
                <c:pt idx="485">
                  <c:v>3.1776359554503202</c:v>
                </c:pt>
                <c:pt idx="486">
                  <c:v>3.1841877821625899</c:v>
                </c:pt>
                <c:pt idx="487">
                  <c:v>3.1907396088748601</c:v>
                </c:pt>
                <c:pt idx="488">
                  <c:v>3.1972914355871298</c:v>
                </c:pt>
                <c:pt idx="489">
                  <c:v>3.2038432622993902</c:v>
                </c:pt>
                <c:pt idx="490">
                  <c:v>3.2103950890116599</c:v>
                </c:pt>
                <c:pt idx="491">
                  <c:v>3.2169469157239301</c:v>
                </c:pt>
                <c:pt idx="492">
                  <c:v>3.2234987424361998</c:v>
                </c:pt>
                <c:pt idx="493">
                  <c:v>3.23005056914847</c:v>
                </c:pt>
                <c:pt idx="494">
                  <c:v>3.2366023958607402</c:v>
                </c:pt>
                <c:pt idx="495">
                  <c:v>3.2431542225730099</c:v>
                </c:pt>
                <c:pt idx="496">
                  <c:v>3.2497060492852801</c:v>
                </c:pt>
                <c:pt idx="497">
                  <c:v>3.25625787599754</c:v>
                </c:pt>
                <c:pt idx="498">
                  <c:v>3.2628097027098102</c:v>
                </c:pt>
                <c:pt idx="499">
                  <c:v>3.2693615294220799</c:v>
                </c:pt>
                <c:pt idx="500">
                  <c:v>3.2759133561343501</c:v>
                </c:pt>
                <c:pt idx="501">
                  <c:v>3.2824651828466198</c:v>
                </c:pt>
                <c:pt idx="502">
                  <c:v>3.28901700955889</c:v>
                </c:pt>
                <c:pt idx="503">
                  <c:v>3.2955688362711602</c:v>
                </c:pt>
                <c:pt idx="504">
                  <c:v>3.3021206629834299</c:v>
                </c:pt>
                <c:pt idx="505">
                  <c:v>3.3086724896956898</c:v>
                </c:pt>
                <c:pt idx="506">
                  <c:v>3.31522431640796</c:v>
                </c:pt>
                <c:pt idx="507">
                  <c:v>3.3217761431202302</c:v>
                </c:pt>
                <c:pt idx="508">
                  <c:v>3.3283279698324999</c:v>
                </c:pt>
                <c:pt idx="509">
                  <c:v>3.3348797965447701</c:v>
                </c:pt>
                <c:pt idx="510">
                  <c:v>3.3414316232570398</c:v>
                </c:pt>
                <c:pt idx="511">
                  <c:v>3.34798344996931</c:v>
                </c:pt>
                <c:pt idx="512">
                  <c:v>3.3545352766815801</c:v>
                </c:pt>
                <c:pt idx="513">
                  <c:v>3.3610871033938401</c:v>
                </c:pt>
                <c:pt idx="514">
                  <c:v>3.3676389301061098</c:v>
                </c:pt>
                <c:pt idx="515">
                  <c:v>3.37419075681838</c:v>
                </c:pt>
                <c:pt idx="516">
                  <c:v>3.3807425835306502</c:v>
                </c:pt>
                <c:pt idx="517">
                  <c:v>3.3872944102429199</c:v>
                </c:pt>
                <c:pt idx="518">
                  <c:v>3.3938462369551901</c:v>
                </c:pt>
                <c:pt idx="519">
                  <c:v>3.4003980636674598</c:v>
                </c:pt>
                <c:pt idx="520">
                  <c:v>3.4069498903797202</c:v>
                </c:pt>
                <c:pt idx="521">
                  <c:v>3.4135017170919899</c:v>
                </c:pt>
                <c:pt idx="522">
                  <c:v>3.4200535438042601</c:v>
                </c:pt>
                <c:pt idx="523">
                  <c:v>3.4266053705165298</c:v>
                </c:pt>
                <c:pt idx="524">
                  <c:v>3.4331571972288</c:v>
                </c:pt>
                <c:pt idx="525">
                  <c:v>3.4397090239410701</c:v>
                </c:pt>
                <c:pt idx="526">
                  <c:v>3.4462608506533399</c:v>
                </c:pt>
                <c:pt idx="527">
                  <c:v>3.45281267736561</c:v>
                </c:pt>
                <c:pt idx="528">
                  <c:v>3.45936450407787</c:v>
                </c:pt>
                <c:pt idx="529">
                  <c:v>3.4659163307901402</c:v>
                </c:pt>
                <c:pt idx="530">
                  <c:v>3.4724681575024099</c:v>
                </c:pt>
                <c:pt idx="531">
                  <c:v>3.4790199842146801</c:v>
                </c:pt>
                <c:pt idx="532">
                  <c:v>3.4855718109269498</c:v>
                </c:pt>
                <c:pt idx="533">
                  <c:v>3.49212363763922</c:v>
                </c:pt>
                <c:pt idx="534">
                  <c:v>3.4986754643514901</c:v>
                </c:pt>
                <c:pt idx="535">
                  <c:v>3.5052272910637501</c:v>
                </c:pt>
                <c:pt idx="536">
                  <c:v>3.5117791177760198</c:v>
                </c:pt>
                <c:pt idx="537">
                  <c:v>3.51833094448829</c:v>
                </c:pt>
                <c:pt idx="538">
                  <c:v>3.5248827712005601</c:v>
                </c:pt>
                <c:pt idx="539">
                  <c:v>3.5314345979128299</c:v>
                </c:pt>
                <c:pt idx="540">
                  <c:v>3.5379864246251</c:v>
                </c:pt>
                <c:pt idx="541">
                  <c:v>3.5445382513373702</c:v>
                </c:pt>
                <c:pt idx="542">
                  <c:v>3.5510900780496399</c:v>
                </c:pt>
                <c:pt idx="543">
                  <c:v>3.5576419047618999</c:v>
                </c:pt>
                <c:pt idx="544">
                  <c:v>3.5641937314741701</c:v>
                </c:pt>
                <c:pt idx="545">
                  <c:v>3.5707455581864398</c:v>
                </c:pt>
                <c:pt idx="546">
                  <c:v>3.57729738489871</c:v>
                </c:pt>
                <c:pt idx="547">
                  <c:v>3.5838492116109801</c:v>
                </c:pt>
                <c:pt idx="548">
                  <c:v>3.5904010383232499</c:v>
                </c:pt>
                <c:pt idx="549">
                  <c:v>3.59695286503552</c:v>
                </c:pt>
                <c:pt idx="550">
                  <c:v>3.6035046917477902</c:v>
                </c:pt>
                <c:pt idx="551">
                  <c:v>3.6100565184600502</c:v>
                </c:pt>
                <c:pt idx="552">
                  <c:v>3.6166083451723199</c:v>
                </c:pt>
                <c:pt idx="553">
                  <c:v>3.6231601718845901</c:v>
                </c:pt>
                <c:pt idx="554">
                  <c:v>3.6297119985968598</c:v>
                </c:pt>
                <c:pt idx="555">
                  <c:v>3.6362638253091299</c:v>
                </c:pt>
                <c:pt idx="556">
                  <c:v>3.6428156520214001</c:v>
                </c:pt>
                <c:pt idx="557">
                  <c:v>3.6493674787336698</c:v>
                </c:pt>
                <c:pt idx="558">
                  <c:v>3.65591930544594</c:v>
                </c:pt>
                <c:pt idx="559">
                  <c:v>3.6624711321582</c:v>
                </c:pt>
                <c:pt idx="560">
                  <c:v>3.6690229588704701</c:v>
                </c:pt>
                <c:pt idx="561">
                  <c:v>3.6755747855827399</c:v>
                </c:pt>
                <c:pt idx="562">
                  <c:v>3.68212661229501</c:v>
                </c:pt>
                <c:pt idx="563">
                  <c:v>3.6886784390072802</c:v>
                </c:pt>
                <c:pt idx="564">
                  <c:v>3.6952302657195499</c:v>
                </c:pt>
                <c:pt idx="565">
                  <c:v>3.7017820924318201</c:v>
                </c:pt>
                <c:pt idx="566">
                  <c:v>3.7083339191440801</c:v>
                </c:pt>
                <c:pt idx="567">
                  <c:v>3.7148857458563498</c:v>
                </c:pt>
                <c:pt idx="568">
                  <c:v>3.72143757256862</c:v>
                </c:pt>
                <c:pt idx="569">
                  <c:v>3.7279893992808901</c:v>
                </c:pt>
                <c:pt idx="570">
                  <c:v>3.7345412259931599</c:v>
                </c:pt>
                <c:pt idx="571">
                  <c:v>3.74109305270543</c:v>
                </c:pt>
                <c:pt idx="572">
                  <c:v>3.7476448794177002</c:v>
                </c:pt>
                <c:pt idx="573">
                  <c:v>3.7541967061299699</c:v>
                </c:pt>
                <c:pt idx="574">
                  <c:v>3.7607485328422299</c:v>
                </c:pt>
                <c:pt idx="575">
                  <c:v>3.7673003595545</c:v>
                </c:pt>
                <c:pt idx="576">
                  <c:v>3.7738521862667702</c:v>
                </c:pt>
                <c:pt idx="577">
                  <c:v>3.7804040129790399</c:v>
                </c:pt>
                <c:pt idx="578">
                  <c:v>3.7869558396913101</c:v>
                </c:pt>
                <c:pt idx="579">
                  <c:v>3.7935076664035798</c:v>
                </c:pt>
                <c:pt idx="580">
                  <c:v>3.80005949311585</c:v>
                </c:pt>
                <c:pt idx="581">
                  <c:v>3.8066113198281202</c:v>
                </c:pt>
                <c:pt idx="582">
                  <c:v>3.8131631465403801</c:v>
                </c:pt>
                <c:pt idx="583">
                  <c:v>3.8197149732526499</c:v>
                </c:pt>
                <c:pt idx="584">
                  <c:v>3.82626679996492</c:v>
                </c:pt>
                <c:pt idx="585">
                  <c:v>3.8328186266771902</c:v>
                </c:pt>
                <c:pt idx="586">
                  <c:v>3.8393704533894599</c:v>
                </c:pt>
                <c:pt idx="587">
                  <c:v>3.8459222801017301</c:v>
                </c:pt>
                <c:pt idx="588">
                  <c:v>3.8524741068139998</c:v>
                </c:pt>
                <c:pt idx="589">
                  <c:v>3.8590259335262602</c:v>
                </c:pt>
                <c:pt idx="590">
                  <c:v>3.8655777602385299</c:v>
                </c:pt>
                <c:pt idx="591">
                  <c:v>3.8721295869508001</c:v>
                </c:pt>
                <c:pt idx="592">
                  <c:v>3.8786814136630698</c:v>
                </c:pt>
                <c:pt idx="593">
                  <c:v>3.88523324037534</c:v>
                </c:pt>
                <c:pt idx="594">
                  <c:v>3.8917850670876102</c:v>
                </c:pt>
                <c:pt idx="595">
                  <c:v>3.8983368937998799</c:v>
                </c:pt>
                <c:pt idx="596">
                  <c:v>3.9048887205121501</c:v>
                </c:pt>
                <c:pt idx="597">
                  <c:v>3.91144054722441</c:v>
                </c:pt>
                <c:pt idx="598">
                  <c:v>3.9179923739366802</c:v>
                </c:pt>
                <c:pt idx="599">
                  <c:v>3.9245442006489499</c:v>
                </c:pt>
                <c:pt idx="600">
                  <c:v>3.9310960273612201</c:v>
                </c:pt>
                <c:pt idx="601">
                  <c:v>3.9376478540734898</c:v>
                </c:pt>
                <c:pt idx="602">
                  <c:v>3.94419968078576</c:v>
                </c:pt>
                <c:pt idx="603">
                  <c:v>3.9507515074980302</c:v>
                </c:pt>
                <c:pt idx="604">
                  <c:v>3.9573033342102999</c:v>
                </c:pt>
                <c:pt idx="605">
                  <c:v>3.9638551609225599</c:v>
                </c:pt>
                <c:pt idx="606">
                  <c:v>3.97040698763483</c:v>
                </c:pt>
                <c:pt idx="607">
                  <c:v>3.9769588143471002</c:v>
                </c:pt>
                <c:pt idx="608">
                  <c:v>3.9835106410593699</c:v>
                </c:pt>
                <c:pt idx="609">
                  <c:v>3.9900624677716401</c:v>
                </c:pt>
                <c:pt idx="610">
                  <c:v>3.9966142944839098</c:v>
                </c:pt>
                <c:pt idx="611">
                  <c:v>4.0031661211961804</c:v>
                </c:pt>
                <c:pt idx="612">
                  <c:v>4.0097179479084399</c:v>
                </c:pt>
                <c:pt idx="613">
                  <c:v>4.0162697746207101</c:v>
                </c:pt>
                <c:pt idx="614">
                  <c:v>4.0228216013329803</c:v>
                </c:pt>
                <c:pt idx="615">
                  <c:v>4.0293734280452496</c:v>
                </c:pt>
                <c:pt idx="616">
                  <c:v>4.0359252547575197</c:v>
                </c:pt>
                <c:pt idx="617">
                  <c:v>4.0424770814697899</c:v>
                </c:pt>
                <c:pt idx="618">
                  <c:v>4.0490289081820601</c:v>
                </c:pt>
                <c:pt idx="619">
                  <c:v>4.0555807348943302</c:v>
                </c:pt>
                <c:pt idx="620">
                  <c:v>4.0621325616066004</c:v>
                </c:pt>
                <c:pt idx="621">
                  <c:v>4.0686843883188599</c:v>
                </c:pt>
                <c:pt idx="622">
                  <c:v>4.0752362150311301</c:v>
                </c:pt>
                <c:pt idx="623">
                  <c:v>4.0817880417434003</c:v>
                </c:pt>
                <c:pt idx="624">
                  <c:v>4.0883398684556704</c:v>
                </c:pt>
                <c:pt idx="625">
                  <c:v>4.0948916951679397</c:v>
                </c:pt>
                <c:pt idx="626">
                  <c:v>4.1014435218802099</c:v>
                </c:pt>
                <c:pt idx="627">
                  <c:v>4.1079953485924801</c:v>
                </c:pt>
                <c:pt idx="628">
                  <c:v>4.1145471753047396</c:v>
                </c:pt>
                <c:pt idx="629">
                  <c:v>4.1210990020170097</c:v>
                </c:pt>
                <c:pt idx="630">
                  <c:v>4.1276508287292799</c:v>
                </c:pt>
                <c:pt idx="631">
                  <c:v>4.1342026554415501</c:v>
                </c:pt>
                <c:pt idx="632">
                  <c:v>4.1407544821538202</c:v>
                </c:pt>
                <c:pt idx="633">
                  <c:v>4.1473063088660904</c:v>
                </c:pt>
                <c:pt idx="634">
                  <c:v>4.1538581355783597</c:v>
                </c:pt>
                <c:pt idx="635">
                  <c:v>4.1604099622906201</c:v>
                </c:pt>
                <c:pt idx="636">
                  <c:v>4.1669617890028903</c:v>
                </c:pt>
                <c:pt idx="637">
                  <c:v>4.1735136157151604</c:v>
                </c:pt>
                <c:pt idx="638">
                  <c:v>4.1800654424274297</c:v>
                </c:pt>
                <c:pt idx="639">
                  <c:v>4.1866172691396999</c:v>
                </c:pt>
                <c:pt idx="640">
                  <c:v>4.1931690958519701</c:v>
                </c:pt>
                <c:pt idx="641">
                  <c:v>4.1997209225642402</c:v>
                </c:pt>
                <c:pt idx="642">
                  <c:v>4.2062727492765104</c:v>
                </c:pt>
                <c:pt idx="643">
                  <c:v>4.2128245759887797</c:v>
                </c:pt>
                <c:pt idx="644">
                  <c:v>4.2193764027010401</c:v>
                </c:pt>
                <c:pt idx="645">
                  <c:v>4.2259282294133103</c:v>
                </c:pt>
                <c:pt idx="646">
                  <c:v>4.2324800561255804</c:v>
                </c:pt>
                <c:pt idx="647">
                  <c:v>4.2390318828378497</c:v>
                </c:pt>
                <c:pt idx="648">
                  <c:v>4.2455837095501199</c:v>
                </c:pt>
                <c:pt idx="649">
                  <c:v>4.25213553626239</c:v>
                </c:pt>
                <c:pt idx="650">
                  <c:v>4.2586873629746602</c:v>
                </c:pt>
                <c:pt idx="651">
                  <c:v>4.2652391896869197</c:v>
                </c:pt>
                <c:pt idx="652">
                  <c:v>4.2717910163991899</c:v>
                </c:pt>
                <c:pt idx="653">
                  <c:v>4.2783428431114601</c:v>
                </c:pt>
                <c:pt idx="654">
                  <c:v>4.2848946698237302</c:v>
                </c:pt>
                <c:pt idx="655">
                  <c:v>4.2914464965360004</c:v>
                </c:pt>
                <c:pt idx="656">
                  <c:v>4.2979983232482697</c:v>
                </c:pt>
                <c:pt idx="657">
                  <c:v>4.3045501499605399</c:v>
                </c:pt>
                <c:pt idx="658">
                  <c:v>4.3111019766728003</c:v>
                </c:pt>
                <c:pt idx="659">
                  <c:v>4.3176538033850704</c:v>
                </c:pt>
                <c:pt idx="660">
                  <c:v>4.3242056300973397</c:v>
                </c:pt>
                <c:pt idx="661">
                  <c:v>4.3307574568096099</c:v>
                </c:pt>
                <c:pt idx="662">
                  <c:v>4.3373092835218801</c:v>
                </c:pt>
                <c:pt idx="663">
                  <c:v>4.3438611102341502</c:v>
                </c:pt>
                <c:pt idx="664">
                  <c:v>4.3504129369464204</c:v>
                </c:pt>
                <c:pt idx="665">
                  <c:v>4.3569647636586897</c:v>
                </c:pt>
                <c:pt idx="666">
                  <c:v>4.3635165903709501</c:v>
                </c:pt>
                <c:pt idx="667">
                  <c:v>4.3700684170832202</c:v>
                </c:pt>
                <c:pt idx="668">
                  <c:v>4.3766202437954904</c:v>
                </c:pt>
                <c:pt idx="669">
                  <c:v>4.3831720705077597</c:v>
                </c:pt>
                <c:pt idx="670">
                  <c:v>4.3897238972200299</c:v>
                </c:pt>
                <c:pt idx="671">
                  <c:v>4.3962757239323</c:v>
                </c:pt>
                <c:pt idx="672">
                  <c:v>4.4028275506445702</c:v>
                </c:pt>
                <c:pt idx="673">
                  <c:v>4.4093793773568404</c:v>
                </c:pt>
                <c:pt idx="674">
                  <c:v>4.4159312040690999</c:v>
                </c:pt>
                <c:pt idx="675">
                  <c:v>4.4224830307813701</c:v>
                </c:pt>
                <c:pt idx="676">
                  <c:v>4.4290348574936402</c:v>
                </c:pt>
                <c:pt idx="677">
                  <c:v>4.4355866842059104</c:v>
                </c:pt>
                <c:pt idx="678">
                  <c:v>4.4421385109181797</c:v>
                </c:pt>
                <c:pt idx="679">
                  <c:v>4.4486903376304499</c:v>
                </c:pt>
                <c:pt idx="680">
                  <c:v>4.45524216434272</c:v>
                </c:pt>
                <c:pt idx="681">
                  <c:v>4.4617939910549804</c:v>
                </c:pt>
                <c:pt idx="682">
                  <c:v>4.4683458177672497</c:v>
                </c:pt>
                <c:pt idx="683">
                  <c:v>4.4748976444795199</c:v>
                </c:pt>
                <c:pt idx="684">
                  <c:v>4.48144947119179</c:v>
                </c:pt>
                <c:pt idx="685">
                  <c:v>4.4880012979040602</c:v>
                </c:pt>
                <c:pt idx="686">
                  <c:v>4.4945531246163304</c:v>
                </c:pt>
                <c:pt idx="687">
                  <c:v>4.5011049513285997</c:v>
                </c:pt>
                <c:pt idx="688">
                  <c:v>4.5076567780408698</c:v>
                </c:pt>
                <c:pt idx="689">
                  <c:v>4.5142086047531302</c:v>
                </c:pt>
                <c:pt idx="690">
                  <c:v>4.5207604314654004</c:v>
                </c:pt>
                <c:pt idx="691">
                  <c:v>4.5273122581776697</c:v>
                </c:pt>
                <c:pt idx="692">
                  <c:v>4.5338640848899399</c:v>
                </c:pt>
                <c:pt idx="693">
                  <c:v>4.54041591160221</c:v>
                </c:pt>
                <c:pt idx="694">
                  <c:v>4.5469677383144802</c:v>
                </c:pt>
                <c:pt idx="695">
                  <c:v>4.5535195650267504</c:v>
                </c:pt>
                <c:pt idx="696">
                  <c:v>4.5600713917390197</c:v>
                </c:pt>
                <c:pt idx="697">
                  <c:v>4.5666232184512801</c:v>
                </c:pt>
                <c:pt idx="698">
                  <c:v>4.5731750451635502</c:v>
                </c:pt>
                <c:pt idx="699">
                  <c:v>4.5797268718758204</c:v>
                </c:pt>
                <c:pt idx="700">
                  <c:v>4.5862786985880897</c:v>
                </c:pt>
                <c:pt idx="701">
                  <c:v>4.5928305253003598</c:v>
                </c:pt>
                <c:pt idx="702">
                  <c:v>4.59938235201263</c:v>
                </c:pt>
                <c:pt idx="703">
                  <c:v>4.6059341787249002</c:v>
                </c:pt>
                <c:pt idx="704">
                  <c:v>4.6124860054371597</c:v>
                </c:pt>
                <c:pt idx="705">
                  <c:v>4.6190378321494299</c:v>
                </c:pt>
                <c:pt idx="706">
                  <c:v>4.6255896588617</c:v>
                </c:pt>
                <c:pt idx="707">
                  <c:v>4.6321414855739702</c:v>
                </c:pt>
                <c:pt idx="708">
                  <c:v>4.6386933122862404</c:v>
                </c:pt>
                <c:pt idx="709">
                  <c:v>4.6452451389985097</c:v>
                </c:pt>
                <c:pt idx="710">
                  <c:v>4.6517969657107798</c:v>
                </c:pt>
                <c:pt idx="711">
                  <c:v>4.65834879242305</c:v>
                </c:pt>
                <c:pt idx="712">
                  <c:v>4.6649006191353104</c:v>
                </c:pt>
                <c:pt idx="713">
                  <c:v>4.6714524458475797</c:v>
                </c:pt>
                <c:pt idx="714">
                  <c:v>4.6780042725598499</c:v>
                </c:pt>
                <c:pt idx="715">
                  <c:v>4.68455609927212</c:v>
                </c:pt>
                <c:pt idx="716">
                  <c:v>4.6911079259843902</c:v>
                </c:pt>
                <c:pt idx="717">
                  <c:v>4.6976597526966604</c:v>
                </c:pt>
                <c:pt idx="718">
                  <c:v>4.7042115794089296</c:v>
                </c:pt>
                <c:pt idx="719">
                  <c:v>4.7107634061211998</c:v>
                </c:pt>
                <c:pt idx="720">
                  <c:v>4.7173152328334602</c:v>
                </c:pt>
                <c:pt idx="721">
                  <c:v>4.7238670595457304</c:v>
                </c:pt>
                <c:pt idx="722">
                  <c:v>4.7304188862579997</c:v>
                </c:pt>
                <c:pt idx="723">
                  <c:v>4.7369707129702698</c:v>
                </c:pt>
                <c:pt idx="724">
                  <c:v>4.74352253968254</c:v>
                </c:pt>
                <c:pt idx="725">
                  <c:v>4.7500743663948102</c:v>
                </c:pt>
                <c:pt idx="726">
                  <c:v>4.7566261931070803</c:v>
                </c:pt>
                <c:pt idx="727">
                  <c:v>4.7631780198193496</c:v>
                </c:pt>
                <c:pt idx="728">
                  <c:v>4.76972984653161</c:v>
                </c:pt>
                <c:pt idx="729">
                  <c:v>4.7762816732438802</c:v>
                </c:pt>
                <c:pt idx="730">
                  <c:v>4.7828334999561504</c:v>
                </c:pt>
                <c:pt idx="731">
                  <c:v>4.7893853266684197</c:v>
                </c:pt>
                <c:pt idx="732">
                  <c:v>4.7959371533806898</c:v>
                </c:pt>
                <c:pt idx="733">
                  <c:v>4.80248898009296</c:v>
                </c:pt>
                <c:pt idx="734">
                  <c:v>4.8090408068052302</c:v>
                </c:pt>
                <c:pt idx="735">
                  <c:v>4.8155926335175003</c:v>
                </c:pt>
                <c:pt idx="736">
                  <c:v>4.8221444602297598</c:v>
                </c:pt>
                <c:pt idx="737">
                  <c:v>4.82869628694203</c:v>
                </c:pt>
                <c:pt idx="738">
                  <c:v>4.8352481136543002</c:v>
                </c:pt>
                <c:pt idx="739">
                  <c:v>4.8417999403665704</c:v>
                </c:pt>
                <c:pt idx="740">
                  <c:v>4.8483517670788396</c:v>
                </c:pt>
                <c:pt idx="741">
                  <c:v>4.8549035937911098</c:v>
                </c:pt>
                <c:pt idx="742">
                  <c:v>4.86145542050338</c:v>
                </c:pt>
                <c:pt idx="743">
                  <c:v>4.8680072472156404</c:v>
                </c:pt>
                <c:pt idx="744">
                  <c:v>4.8745590739279097</c:v>
                </c:pt>
                <c:pt idx="745">
                  <c:v>4.8811109006401798</c:v>
                </c:pt>
                <c:pt idx="746">
                  <c:v>4.88766272735245</c:v>
                </c:pt>
                <c:pt idx="747">
                  <c:v>4.8942145540647202</c:v>
                </c:pt>
                <c:pt idx="748">
                  <c:v>4.9007663807769903</c:v>
                </c:pt>
                <c:pt idx="749">
                  <c:v>4.9073182074892596</c:v>
                </c:pt>
                <c:pt idx="750">
                  <c:v>4.9138700342015298</c:v>
                </c:pt>
                <c:pt idx="751">
                  <c:v>4.9204218609137902</c:v>
                </c:pt>
                <c:pt idx="752">
                  <c:v>4.9269736876260604</c:v>
                </c:pt>
                <c:pt idx="753">
                  <c:v>4.9335255143383296</c:v>
                </c:pt>
                <c:pt idx="754">
                  <c:v>4.9400773410505998</c:v>
                </c:pt>
                <c:pt idx="755">
                  <c:v>4.94662916776287</c:v>
                </c:pt>
                <c:pt idx="756">
                  <c:v>4.9531809944751402</c:v>
                </c:pt>
                <c:pt idx="757">
                  <c:v>4.9597328211874103</c:v>
                </c:pt>
                <c:pt idx="758">
                  <c:v>4.9662846478996698</c:v>
                </c:pt>
                <c:pt idx="759">
                  <c:v>4.97283647461194</c:v>
                </c:pt>
                <c:pt idx="760">
                  <c:v>4.9793883013242102</c:v>
                </c:pt>
                <c:pt idx="761">
                  <c:v>4.9859401280364803</c:v>
                </c:pt>
                <c:pt idx="762">
                  <c:v>4.9924919547487496</c:v>
                </c:pt>
                <c:pt idx="763">
                  <c:v>4.9990437814610198</c:v>
                </c:pt>
                <c:pt idx="764">
                  <c:v>5.00559560817329</c:v>
                </c:pt>
                <c:pt idx="765">
                  <c:v>5.0121474348855601</c:v>
                </c:pt>
                <c:pt idx="766">
                  <c:v>5.0186992615978303</c:v>
                </c:pt>
                <c:pt idx="767">
                  <c:v>5.0252510883100898</c:v>
                </c:pt>
                <c:pt idx="768">
                  <c:v>5.03180291502236</c:v>
                </c:pt>
                <c:pt idx="769">
                  <c:v>5.0383547417346302</c:v>
                </c:pt>
                <c:pt idx="770">
                  <c:v>5.0449065684469003</c:v>
                </c:pt>
                <c:pt idx="771">
                  <c:v>5.0514583951591696</c:v>
                </c:pt>
                <c:pt idx="772">
                  <c:v>5.0580102218714398</c:v>
                </c:pt>
                <c:pt idx="773">
                  <c:v>5.06456204858371</c:v>
                </c:pt>
                <c:pt idx="774">
                  <c:v>5.0711138752959801</c:v>
                </c:pt>
                <c:pt idx="775">
                  <c:v>5.0776657020082396</c:v>
                </c:pt>
                <c:pt idx="776">
                  <c:v>5.0842175287205098</c:v>
                </c:pt>
                <c:pt idx="777">
                  <c:v>5.09076935543278</c:v>
                </c:pt>
                <c:pt idx="778">
                  <c:v>5.0973211821450501</c:v>
                </c:pt>
                <c:pt idx="779">
                  <c:v>5.1038730088573203</c:v>
                </c:pt>
                <c:pt idx="780">
                  <c:v>5.1104248355695896</c:v>
                </c:pt>
                <c:pt idx="781">
                  <c:v>5.1169766622818598</c:v>
                </c:pt>
                <c:pt idx="782">
                  <c:v>5.1235284889941202</c:v>
                </c:pt>
                <c:pt idx="783">
                  <c:v>5.1300803157063903</c:v>
                </c:pt>
                <c:pt idx="784">
                  <c:v>5.1366321424186596</c:v>
                </c:pt>
                <c:pt idx="785">
                  <c:v>5.1431839691309298</c:v>
                </c:pt>
                <c:pt idx="786">
                  <c:v>5.1497357958432</c:v>
                </c:pt>
                <c:pt idx="787">
                  <c:v>5.1562876225554701</c:v>
                </c:pt>
                <c:pt idx="788">
                  <c:v>5.1628394492677403</c:v>
                </c:pt>
                <c:pt idx="789">
                  <c:v>5.1693912759800096</c:v>
                </c:pt>
                <c:pt idx="790">
                  <c:v>5.17594310269227</c:v>
                </c:pt>
                <c:pt idx="791">
                  <c:v>5.1824949294045402</c:v>
                </c:pt>
                <c:pt idx="792">
                  <c:v>5.1890467561168103</c:v>
                </c:pt>
                <c:pt idx="793">
                  <c:v>5.1955985828290796</c:v>
                </c:pt>
                <c:pt idx="794">
                  <c:v>5.2021504095413498</c:v>
                </c:pt>
                <c:pt idx="795">
                  <c:v>5.2087022362536199</c:v>
                </c:pt>
                <c:pt idx="796">
                  <c:v>5.2152540629658901</c:v>
                </c:pt>
                <c:pt idx="797">
                  <c:v>5.2218058896781496</c:v>
                </c:pt>
                <c:pt idx="798">
                  <c:v>5.2283577163904198</c:v>
                </c:pt>
                <c:pt idx="799">
                  <c:v>5.23490954310269</c:v>
                </c:pt>
                <c:pt idx="800">
                  <c:v>5.2414613698149601</c:v>
                </c:pt>
                <c:pt idx="801">
                  <c:v>5.2480131965272303</c:v>
                </c:pt>
                <c:pt idx="802">
                  <c:v>5.2545650232394996</c:v>
                </c:pt>
                <c:pt idx="803">
                  <c:v>5.2611168499517698</c:v>
                </c:pt>
                <c:pt idx="804">
                  <c:v>5.2676686766640399</c:v>
                </c:pt>
                <c:pt idx="805">
                  <c:v>5.2742205033763003</c:v>
                </c:pt>
                <c:pt idx="806">
                  <c:v>5.2807723300885696</c:v>
                </c:pt>
                <c:pt idx="807">
                  <c:v>5.2873241568008398</c:v>
                </c:pt>
                <c:pt idx="808">
                  <c:v>5.29387598351311</c:v>
                </c:pt>
                <c:pt idx="809">
                  <c:v>5.3004278102253801</c:v>
                </c:pt>
                <c:pt idx="810">
                  <c:v>5.3069796369376503</c:v>
                </c:pt>
                <c:pt idx="811">
                  <c:v>5.3135314636499196</c:v>
                </c:pt>
                <c:pt idx="812">
                  <c:v>5.32008329036218</c:v>
                </c:pt>
                <c:pt idx="813">
                  <c:v>5.3266351170744501</c:v>
                </c:pt>
                <c:pt idx="814">
                  <c:v>5.3331869437867203</c:v>
                </c:pt>
                <c:pt idx="815">
                  <c:v>5.3397387704989896</c:v>
                </c:pt>
                <c:pt idx="816">
                  <c:v>5.3462905972112598</c:v>
                </c:pt>
                <c:pt idx="817">
                  <c:v>5.3528424239235299</c:v>
                </c:pt>
                <c:pt idx="818">
                  <c:v>5.3593942506358001</c:v>
                </c:pt>
                <c:pt idx="819">
                  <c:v>5.3659460773480703</c:v>
                </c:pt>
                <c:pt idx="820">
                  <c:v>5.3724979040603396</c:v>
                </c:pt>
                <c:pt idx="821">
                  <c:v>5.3790497307726</c:v>
                </c:pt>
                <c:pt idx="822">
                  <c:v>5.3856015574848701</c:v>
                </c:pt>
                <c:pt idx="823">
                  <c:v>5.3921533841971403</c:v>
                </c:pt>
                <c:pt idx="824">
                  <c:v>5.3987052109094096</c:v>
                </c:pt>
                <c:pt idx="825">
                  <c:v>5.4052570376216797</c:v>
                </c:pt>
                <c:pt idx="826">
                  <c:v>5.4118088643339499</c:v>
                </c:pt>
                <c:pt idx="827">
                  <c:v>5.4183606910462201</c:v>
                </c:pt>
                <c:pt idx="828">
                  <c:v>5.4249125177584796</c:v>
                </c:pt>
                <c:pt idx="829">
                  <c:v>5.4314643444707498</c:v>
                </c:pt>
                <c:pt idx="830">
                  <c:v>5.4380161711830199</c:v>
                </c:pt>
                <c:pt idx="831">
                  <c:v>5.4445679978952901</c:v>
                </c:pt>
                <c:pt idx="832">
                  <c:v>5.4511198246075603</c:v>
                </c:pt>
                <c:pt idx="833">
                  <c:v>5.4576716513198296</c:v>
                </c:pt>
                <c:pt idx="834">
                  <c:v>5.4642234780320997</c:v>
                </c:pt>
                <c:pt idx="835">
                  <c:v>5.4707753047443601</c:v>
                </c:pt>
                <c:pt idx="836">
                  <c:v>5.4773271314566303</c:v>
                </c:pt>
                <c:pt idx="837">
                  <c:v>5.4838789581688996</c:v>
                </c:pt>
                <c:pt idx="838">
                  <c:v>5.4904307848811698</c:v>
                </c:pt>
                <c:pt idx="839">
                  <c:v>5.4969826115934399</c:v>
                </c:pt>
                <c:pt idx="840">
                  <c:v>5.5035344383057101</c:v>
                </c:pt>
                <c:pt idx="841">
                  <c:v>5.5100862650179803</c:v>
                </c:pt>
                <c:pt idx="842">
                  <c:v>5.5166380917302504</c:v>
                </c:pt>
                <c:pt idx="843">
                  <c:v>5.5231899184425197</c:v>
                </c:pt>
                <c:pt idx="844">
                  <c:v>5.5297417451547801</c:v>
                </c:pt>
                <c:pt idx="845">
                  <c:v>5.5362935718670503</c:v>
                </c:pt>
                <c:pt idx="846">
                  <c:v>5.5428453985793196</c:v>
                </c:pt>
                <c:pt idx="847">
                  <c:v>5.5493972252915897</c:v>
                </c:pt>
                <c:pt idx="848">
                  <c:v>5.5559490520038599</c:v>
                </c:pt>
                <c:pt idx="849">
                  <c:v>5.5625008787161301</c:v>
                </c:pt>
                <c:pt idx="850">
                  <c:v>5.5690527054284003</c:v>
                </c:pt>
                <c:pt idx="851">
                  <c:v>5.5756045321406598</c:v>
                </c:pt>
                <c:pt idx="852">
                  <c:v>5.5821563588529299</c:v>
                </c:pt>
                <c:pt idx="853">
                  <c:v>5.5887081855652001</c:v>
                </c:pt>
                <c:pt idx="854">
                  <c:v>5.5952600122774703</c:v>
                </c:pt>
                <c:pt idx="855">
                  <c:v>5.6018118389897396</c:v>
                </c:pt>
                <c:pt idx="856">
                  <c:v>5.6083636657020097</c:v>
                </c:pt>
                <c:pt idx="857">
                  <c:v>5.6149154924142799</c:v>
                </c:pt>
                <c:pt idx="858">
                  <c:v>5.6214673191265403</c:v>
                </c:pt>
                <c:pt idx="859">
                  <c:v>5.6280191458388096</c:v>
                </c:pt>
                <c:pt idx="860">
                  <c:v>5.6345709725510797</c:v>
                </c:pt>
                <c:pt idx="861">
                  <c:v>5.6411227992633499</c:v>
                </c:pt>
                <c:pt idx="862">
                  <c:v>5.6476746259756201</c:v>
                </c:pt>
                <c:pt idx="863">
                  <c:v>5.6542264526878903</c:v>
                </c:pt>
                <c:pt idx="864">
                  <c:v>5.6607782794001604</c:v>
                </c:pt>
                <c:pt idx="865">
                  <c:v>5.6673301061124297</c:v>
                </c:pt>
                <c:pt idx="866">
                  <c:v>5.6738819328246999</c:v>
                </c:pt>
                <c:pt idx="867">
                  <c:v>5.6804337595369603</c:v>
                </c:pt>
                <c:pt idx="868">
                  <c:v>5.6869855862492296</c:v>
                </c:pt>
                <c:pt idx="869">
                  <c:v>5.6935374129614997</c:v>
                </c:pt>
                <c:pt idx="870">
                  <c:v>5.7000892396737699</c:v>
                </c:pt>
                <c:pt idx="871">
                  <c:v>5.7066410663860401</c:v>
                </c:pt>
                <c:pt idx="872">
                  <c:v>5.7131928930983102</c:v>
                </c:pt>
                <c:pt idx="873">
                  <c:v>5.7197447198105804</c:v>
                </c:pt>
                <c:pt idx="874">
                  <c:v>5.7262965465228399</c:v>
                </c:pt>
                <c:pt idx="875">
                  <c:v>5.7328483732351101</c:v>
                </c:pt>
                <c:pt idx="876">
                  <c:v>5.7394001999473803</c:v>
                </c:pt>
                <c:pt idx="877">
                  <c:v>5.7459520266596504</c:v>
                </c:pt>
                <c:pt idx="878">
                  <c:v>5.7525038533719197</c:v>
                </c:pt>
                <c:pt idx="879">
                  <c:v>5.7590556800841899</c:v>
                </c:pt>
                <c:pt idx="880">
                  <c:v>5.7656075067964601</c:v>
                </c:pt>
                <c:pt idx="881">
                  <c:v>5.7721593335087196</c:v>
                </c:pt>
                <c:pt idx="882">
                  <c:v>5.7787111602209897</c:v>
                </c:pt>
                <c:pt idx="883">
                  <c:v>5.7852629869332599</c:v>
                </c:pt>
                <c:pt idx="884">
                  <c:v>5.7918148136455301</c:v>
                </c:pt>
                <c:pt idx="885">
                  <c:v>5.7983666403578003</c:v>
                </c:pt>
                <c:pt idx="886">
                  <c:v>5.8049184670700704</c:v>
                </c:pt>
                <c:pt idx="887">
                  <c:v>5.8114702937823397</c:v>
                </c:pt>
                <c:pt idx="888">
                  <c:v>5.8180221204946099</c:v>
                </c:pt>
                <c:pt idx="889">
                  <c:v>5.82457394720688</c:v>
                </c:pt>
                <c:pt idx="890">
                  <c:v>5.8311257739191404</c:v>
                </c:pt>
                <c:pt idx="891">
                  <c:v>5.8376776006314097</c:v>
                </c:pt>
                <c:pt idx="892">
                  <c:v>5.8442294273436799</c:v>
                </c:pt>
                <c:pt idx="893">
                  <c:v>5.8507812540559501</c:v>
                </c:pt>
                <c:pt idx="894">
                  <c:v>5.8573330807682202</c:v>
                </c:pt>
                <c:pt idx="895">
                  <c:v>5.8638849074804904</c:v>
                </c:pt>
                <c:pt idx="896">
                  <c:v>5.8704367341927597</c:v>
                </c:pt>
                <c:pt idx="897">
                  <c:v>5.8769885609050201</c:v>
                </c:pt>
                <c:pt idx="898">
                  <c:v>5.8835403876172903</c:v>
                </c:pt>
                <c:pt idx="899">
                  <c:v>5.8900922143295604</c:v>
                </c:pt>
                <c:pt idx="900">
                  <c:v>5.8966440410418297</c:v>
                </c:pt>
                <c:pt idx="901">
                  <c:v>5.9031958677540999</c:v>
                </c:pt>
                <c:pt idx="902">
                  <c:v>5.90974769446637</c:v>
                </c:pt>
                <c:pt idx="903">
                  <c:v>5.9162995211786402</c:v>
                </c:pt>
                <c:pt idx="904">
                  <c:v>5.9228513478909104</c:v>
                </c:pt>
                <c:pt idx="905">
                  <c:v>5.9294031746031699</c:v>
                </c:pt>
                <c:pt idx="906">
                  <c:v>5.9359550013154401</c:v>
                </c:pt>
                <c:pt idx="907">
                  <c:v>5.9425068280277102</c:v>
                </c:pt>
                <c:pt idx="908">
                  <c:v>5.9490586547399804</c:v>
                </c:pt>
                <c:pt idx="909">
                  <c:v>5.9556104814522497</c:v>
                </c:pt>
                <c:pt idx="910">
                  <c:v>5.9621623081645199</c:v>
                </c:pt>
                <c:pt idx="911">
                  <c:v>5.96871413487679</c:v>
                </c:pt>
                <c:pt idx="912">
                  <c:v>5.9752659615890602</c:v>
                </c:pt>
                <c:pt idx="913">
                  <c:v>5.9818177883013197</c:v>
                </c:pt>
                <c:pt idx="914">
                  <c:v>5.9883696150135899</c:v>
                </c:pt>
                <c:pt idx="915">
                  <c:v>5.9949214417258601</c:v>
                </c:pt>
                <c:pt idx="916">
                  <c:v>6.0014732684381302</c:v>
                </c:pt>
                <c:pt idx="917">
                  <c:v>6.0080250951504004</c:v>
                </c:pt>
                <c:pt idx="918">
                  <c:v>6.0145769218626697</c:v>
                </c:pt>
                <c:pt idx="919">
                  <c:v>6.0211287485749398</c:v>
                </c:pt>
                <c:pt idx="920">
                  <c:v>6.02768057528721</c:v>
                </c:pt>
                <c:pt idx="921">
                  <c:v>6.0342324019994704</c:v>
                </c:pt>
                <c:pt idx="922">
                  <c:v>6.0407842287117397</c:v>
                </c:pt>
                <c:pt idx="923">
                  <c:v>6.0473360554240099</c:v>
                </c:pt>
                <c:pt idx="924">
                  <c:v>6.05388788213628</c:v>
                </c:pt>
                <c:pt idx="925">
                  <c:v>6.0604397088485502</c:v>
                </c:pt>
                <c:pt idx="926">
                  <c:v>6.0669915355608204</c:v>
                </c:pt>
                <c:pt idx="927">
                  <c:v>6.0735433622730897</c:v>
                </c:pt>
                <c:pt idx="928">
                  <c:v>6.0800951889853501</c:v>
                </c:pt>
                <c:pt idx="929">
                  <c:v>6.0866470156976202</c:v>
                </c:pt>
                <c:pt idx="930">
                  <c:v>6.0931988424098904</c:v>
                </c:pt>
                <c:pt idx="931">
                  <c:v>6.0997506691221597</c:v>
                </c:pt>
                <c:pt idx="932">
                  <c:v>6.1063024958344299</c:v>
                </c:pt>
                <c:pt idx="933">
                  <c:v>6.1128543225467</c:v>
                </c:pt>
                <c:pt idx="934">
                  <c:v>6.1194061492589702</c:v>
                </c:pt>
                <c:pt idx="935">
                  <c:v>6.1259579759712404</c:v>
                </c:pt>
                <c:pt idx="936">
                  <c:v>6.1325098026834999</c:v>
                </c:pt>
                <c:pt idx="937">
                  <c:v>6.13906162939577</c:v>
                </c:pt>
                <c:pt idx="938">
                  <c:v>6.1456134561080402</c:v>
                </c:pt>
                <c:pt idx="939">
                  <c:v>6.1521652828203104</c:v>
                </c:pt>
                <c:pt idx="940">
                  <c:v>6.1587171095325797</c:v>
                </c:pt>
                <c:pt idx="941">
                  <c:v>6.1652689362448498</c:v>
                </c:pt>
                <c:pt idx="942">
                  <c:v>6.17182076295712</c:v>
                </c:pt>
                <c:pt idx="943">
                  <c:v>6.1783725896693804</c:v>
                </c:pt>
                <c:pt idx="944">
                  <c:v>6.1849244163816497</c:v>
                </c:pt>
                <c:pt idx="945">
                  <c:v>6.1914762430939199</c:v>
                </c:pt>
                <c:pt idx="946">
                  <c:v>6.19802806980619</c:v>
                </c:pt>
                <c:pt idx="947">
                  <c:v>6.2045798965184602</c:v>
                </c:pt>
                <c:pt idx="948">
                  <c:v>6.2111317232307304</c:v>
                </c:pt>
                <c:pt idx="949">
                  <c:v>6.2176835499429997</c:v>
                </c:pt>
                <c:pt idx="950">
                  <c:v>6.2242353766552698</c:v>
                </c:pt>
                <c:pt idx="951">
                  <c:v>6.2307872033675302</c:v>
                </c:pt>
                <c:pt idx="952">
                  <c:v>6.2373390300798004</c:v>
                </c:pt>
                <c:pt idx="953">
                  <c:v>6.2438908567920697</c:v>
                </c:pt>
                <c:pt idx="954">
                  <c:v>6.2504426835043398</c:v>
                </c:pt>
                <c:pt idx="955">
                  <c:v>6.25699451021661</c:v>
                </c:pt>
                <c:pt idx="956">
                  <c:v>6.2635463369288802</c:v>
                </c:pt>
                <c:pt idx="957">
                  <c:v>6.2700981636411504</c:v>
                </c:pt>
                <c:pt idx="958">
                  <c:v>6.2766499903534196</c:v>
                </c:pt>
                <c:pt idx="959">
                  <c:v>6.28320181706568</c:v>
                </c:pt>
                <c:pt idx="960">
                  <c:v>6.2897536437779502</c:v>
                </c:pt>
                <c:pt idx="961">
                  <c:v>6.2963054704902204</c:v>
                </c:pt>
                <c:pt idx="962">
                  <c:v>6.3028572972024897</c:v>
                </c:pt>
                <c:pt idx="963">
                  <c:v>6.3094091239147598</c:v>
                </c:pt>
                <c:pt idx="964">
                  <c:v>6.31596095062703</c:v>
                </c:pt>
                <c:pt idx="965">
                  <c:v>6.3225127773393002</c:v>
                </c:pt>
                <c:pt idx="966">
                  <c:v>6.3290646040515597</c:v>
                </c:pt>
                <c:pt idx="967">
                  <c:v>6.3356164307638299</c:v>
                </c:pt>
                <c:pt idx="968">
                  <c:v>6.3421682574761</c:v>
                </c:pt>
                <c:pt idx="969">
                  <c:v>6.3487200841883702</c:v>
                </c:pt>
                <c:pt idx="970">
                  <c:v>6.3552719109006404</c:v>
                </c:pt>
                <c:pt idx="971">
                  <c:v>6.3618237376129096</c:v>
                </c:pt>
                <c:pt idx="972">
                  <c:v>6.3683755643251798</c:v>
                </c:pt>
                <c:pt idx="973">
                  <c:v>6.37492739103745</c:v>
                </c:pt>
                <c:pt idx="974">
                  <c:v>6.3814792177497104</c:v>
                </c:pt>
                <c:pt idx="975">
                  <c:v>6.3880310444619797</c:v>
                </c:pt>
                <c:pt idx="976">
                  <c:v>6.3945828711742498</c:v>
                </c:pt>
                <c:pt idx="977">
                  <c:v>6.40113469788652</c:v>
                </c:pt>
                <c:pt idx="978">
                  <c:v>6.4076865245987902</c:v>
                </c:pt>
                <c:pt idx="979">
                  <c:v>6.4142383513110603</c:v>
                </c:pt>
                <c:pt idx="980">
                  <c:v>6.4207901780233296</c:v>
                </c:pt>
                <c:pt idx="981">
                  <c:v>6.4273420047355998</c:v>
                </c:pt>
                <c:pt idx="982">
                  <c:v>6.4338938314478602</c:v>
                </c:pt>
                <c:pt idx="983">
                  <c:v>6.4404456581601304</c:v>
                </c:pt>
                <c:pt idx="984">
                  <c:v>6.4469974848723997</c:v>
                </c:pt>
                <c:pt idx="985">
                  <c:v>6.4535493115846698</c:v>
                </c:pt>
                <c:pt idx="986">
                  <c:v>6.46010113829694</c:v>
                </c:pt>
                <c:pt idx="987">
                  <c:v>6.4666529650092102</c:v>
                </c:pt>
                <c:pt idx="988">
                  <c:v>6.4732047917214803</c:v>
                </c:pt>
                <c:pt idx="989">
                  <c:v>6.4797566184337398</c:v>
                </c:pt>
                <c:pt idx="990">
                  <c:v>6.48630844514601</c:v>
                </c:pt>
                <c:pt idx="991">
                  <c:v>6.4928602718582802</c:v>
                </c:pt>
                <c:pt idx="992">
                  <c:v>6.4994120985705504</c:v>
                </c:pt>
                <c:pt idx="993">
                  <c:v>6.5059639252828196</c:v>
                </c:pt>
                <c:pt idx="994">
                  <c:v>6.5125157519950898</c:v>
                </c:pt>
                <c:pt idx="995">
                  <c:v>6.51906757870736</c:v>
                </c:pt>
                <c:pt idx="996">
                  <c:v>6.5256194054196301</c:v>
                </c:pt>
                <c:pt idx="997">
                  <c:v>6.5321712321318897</c:v>
                </c:pt>
                <c:pt idx="998">
                  <c:v>6.5387230588441598</c:v>
                </c:pt>
                <c:pt idx="999">
                  <c:v>6.54527488555643</c:v>
                </c:pt>
                <c:pt idx="1000">
                  <c:v>6.5518267122687002</c:v>
                </c:pt>
                <c:pt idx="1001">
                  <c:v>6.5583785389809703</c:v>
                </c:pt>
                <c:pt idx="1002">
                  <c:v>6.5649303656932396</c:v>
                </c:pt>
                <c:pt idx="1003">
                  <c:v>6.5714821924055098</c:v>
                </c:pt>
                <c:pt idx="1004">
                  <c:v>6.57803401911778</c:v>
                </c:pt>
                <c:pt idx="1005">
                  <c:v>6.5845858458300501</c:v>
                </c:pt>
                <c:pt idx="1006">
                  <c:v>6.5911376725423096</c:v>
                </c:pt>
                <c:pt idx="1007">
                  <c:v>6.5976894992545798</c:v>
                </c:pt>
                <c:pt idx="1008">
                  <c:v>6.60424132596685</c:v>
                </c:pt>
                <c:pt idx="1009">
                  <c:v>6.6107931526791202</c:v>
                </c:pt>
                <c:pt idx="1010">
                  <c:v>6.6173449793913903</c:v>
                </c:pt>
                <c:pt idx="1011">
                  <c:v>6.6238968061036596</c:v>
                </c:pt>
                <c:pt idx="1012">
                  <c:v>6.63044863281592</c:v>
                </c:pt>
                <c:pt idx="1013">
                  <c:v>6.6370004595281902</c:v>
                </c:pt>
                <c:pt idx="1014">
                  <c:v>6.6435522862404603</c:v>
                </c:pt>
                <c:pt idx="1015">
                  <c:v>6.6501041129527296</c:v>
                </c:pt>
                <c:pt idx="1016">
                  <c:v>6.6566559396649998</c:v>
                </c:pt>
                <c:pt idx="1017">
                  <c:v>6.66320776637727</c:v>
                </c:pt>
                <c:pt idx="1018">
                  <c:v>6.6697595930895401</c:v>
                </c:pt>
                <c:pt idx="1019">
                  <c:v>6.6763114198018103</c:v>
                </c:pt>
                <c:pt idx="1020">
                  <c:v>6.6828632465140698</c:v>
                </c:pt>
                <c:pt idx="1021">
                  <c:v>6.68941507322634</c:v>
                </c:pt>
                <c:pt idx="1022">
                  <c:v>6.6959668999386102</c:v>
                </c:pt>
                <c:pt idx="1023">
                  <c:v>6.7025187266508803</c:v>
                </c:pt>
                <c:pt idx="1024">
                  <c:v>6.7090705533631496</c:v>
                </c:pt>
                <c:pt idx="1025">
                  <c:v>6.7156223800754198</c:v>
                </c:pt>
                <c:pt idx="1026">
                  <c:v>6.72217420678769</c:v>
                </c:pt>
                <c:pt idx="1027">
                  <c:v>6.7287260334999601</c:v>
                </c:pt>
                <c:pt idx="1028">
                  <c:v>6.7352778602122303</c:v>
                </c:pt>
                <c:pt idx="1029">
                  <c:v>6.7418296869244898</c:v>
                </c:pt>
                <c:pt idx="1030">
                  <c:v>6.74838151363676</c:v>
                </c:pt>
                <c:pt idx="1031">
                  <c:v>6.7549333403490301</c:v>
                </c:pt>
                <c:pt idx="1032">
                  <c:v>6.7614851670613003</c:v>
                </c:pt>
                <c:pt idx="1033">
                  <c:v>6.7680369937735696</c:v>
                </c:pt>
                <c:pt idx="1034">
                  <c:v>6.7745888204858398</c:v>
                </c:pt>
                <c:pt idx="1035">
                  <c:v>6.7811406471981002</c:v>
                </c:pt>
                <c:pt idx="1036">
                  <c:v>6.7876924739103703</c:v>
                </c:pt>
                <c:pt idx="1037">
                  <c:v>6.7942443006226396</c:v>
                </c:pt>
                <c:pt idx="1038">
                  <c:v>6.8007961273349098</c:v>
                </c:pt>
                <c:pt idx="1039">
                  <c:v>6.80734795404718</c:v>
                </c:pt>
                <c:pt idx="1040">
                  <c:v>6.8138997807594501</c:v>
                </c:pt>
                <c:pt idx="1041">
                  <c:v>6.8204516074717203</c:v>
                </c:pt>
                <c:pt idx="1042">
                  <c:v>6.8270034341839896</c:v>
                </c:pt>
                <c:pt idx="1043">
                  <c:v>6.83355526089625</c:v>
                </c:pt>
                <c:pt idx="1044">
                  <c:v>6.8401070876085202</c:v>
                </c:pt>
                <c:pt idx="1045">
                  <c:v>6.8466589143207903</c:v>
                </c:pt>
                <c:pt idx="1046">
                  <c:v>6.8532107410330596</c:v>
                </c:pt>
                <c:pt idx="1047">
                  <c:v>6.8597625677453298</c:v>
                </c:pt>
                <c:pt idx="1048">
                  <c:v>6.8663143944575999</c:v>
                </c:pt>
                <c:pt idx="1049">
                  <c:v>6.8728662211698701</c:v>
                </c:pt>
                <c:pt idx="1050">
                  <c:v>6.8794180478821403</c:v>
                </c:pt>
                <c:pt idx="1051">
                  <c:v>6.8859698745944096</c:v>
                </c:pt>
                <c:pt idx="1052">
                  <c:v>6.89252170130667</c:v>
                </c:pt>
                <c:pt idx="1053">
                  <c:v>6.8990735280189401</c:v>
                </c:pt>
                <c:pt idx="1054">
                  <c:v>6.9056253547312103</c:v>
                </c:pt>
                <c:pt idx="1055">
                  <c:v>6.9121771814434796</c:v>
                </c:pt>
                <c:pt idx="1056">
                  <c:v>6.9187290081557498</c:v>
                </c:pt>
                <c:pt idx="1057">
                  <c:v>6.9252808348680199</c:v>
                </c:pt>
                <c:pt idx="1058">
                  <c:v>6.9318326615802803</c:v>
                </c:pt>
                <c:pt idx="1059">
                  <c:v>6.9383844882925603</c:v>
                </c:pt>
                <c:pt idx="1060">
                  <c:v>6.9449363150048198</c:v>
                </c:pt>
                <c:pt idx="1061">
                  <c:v>6.95148814171709</c:v>
                </c:pt>
                <c:pt idx="1062">
                  <c:v>6.9580399684293601</c:v>
                </c:pt>
                <c:pt idx="1063">
                  <c:v>6.9645917951416303</c:v>
                </c:pt>
                <c:pt idx="1064">
                  <c:v>6.9711436218538996</c:v>
                </c:pt>
                <c:pt idx="1065">
                  <c:v>6.9776954485661697</c:v>
                </c:pt>
                <c:pt idx="1066">
                  <c:v>6.9842472752784301</c:v>
                </c:pt>
                <c:pt idx="1067">
                  <c:v>6.9907991019907003</c:v>
                </c:pt>
                <c:pt idx="1068">
                  <c:v>6.9973509287029696</c:v>
                </c:pt>
                <c:pt idx="1069">
                  <c:v>7.0039027554152398</c:v>
                </c:pt>
                <c:pt idx="1070">
                  <c:v>7.0104545821275099</c:v>
                </c:pt>
                <c:pt idx="1071">
                  <c:v>7.0170064088397801</c:v>
                </c:pt>
                <c:pt idx="1072">
                  <c:v>7.0235582355520503</c:v>
                </c:pt>
                <c:pt idx="1073">
                  <c:v>7.0301100622643196</c:v>
                </c:pt>
                <c:pt idx="1074">
                  <c:v>7.03666188897658</c:v>
                </c:pt>
                <c:pt idx="1075">
                  <c:v>7.0432137156888501</c:v>
                </c:pt>
                <c:pt idx="1076">
                  <c:v>7.0497655424011203</c:v>
                </c:pt>
                <c:pt idx="1077">
                  <c:v>7.0563173691133896</c:v>
                </c:pt>
                <c:pt idx="1078">
                  <c:v>7.0628691958256598</c:v>
                </c:pt>
                <c:pt idx="1079">
                  <c:v>7.0694210225379299</c:v>
                </c:pt>
                <c:pt idx="1080">
                  <c:v>7.0759728492502001</c:v>
                </c:pt>
                <c:pt idx="1081">
                  <c:v>7.0825246759624703</c:v>
                </c:pt>
                <c:pt idx="1082">
                  <c:v>7.0890765026747404</c:v>
                </c:pt>
                <c:pt idx="1083">
                  <c:v>7.0956283293869999</c:v>
                </c:pt>
                <c:pt idx="1084">
                  <c:v>7.1021801560992701</c:v>
                </c:pt>
                <c:pt idx="1085">
                  <c:v>7.1087319828115403</c:v>
                </c:pt>
                <c:pt idx="1086">
                  <c:v>7.1152838095238096</c:v>
                </c:pt>
                <c:pt idx="1087">
                  <c:v>7.1218356362360797</c:v>
                </c:pt>
                <c:pt idx="1088">
                  <c:v>7.1283874629483499</c:v>
                </c:pt>
                <c:pt idx="1089">
                  <c:v>7.1349392896606103</c:v>
                </c:pt>
                <c:pt idx="1090">
                  <c:v>7.1414911163728796</c:v>
                </c:pt>
                <c:pt idx="1091">
                  <c:v>7.1480429430851498</c:v>
                </c:pt>
                <c:pt idx="1092">
                  <c:v>7.1545947697974199</c:v>
                </c:pt>
                <c:pt idx="1093">
                  <c:v>7.1611465965096901</c:v>
                </c:pt>
                <c:pt idx="1094">
                  <c:v>7.1676984232219603</c:v>
                </c:pt>
                <c:pt idx="1095">
                  <c:v>7.1742502499342304</c:v>
                </c:pt>
                <c:pt idx="1096">
                  <c:v>7.1808020766464997</c:v>
                </c:pt>
                <c:pt idx="1097">
                  <c:v>7.1873539033587699</c:v>
                </c:pt>
                <c:pt idx="1098">
                  <c:v>7.1939057300710303</c:v>
                </c:pt>
                <c:pt idx="1099">
                  <c:v>7.2004575567832996</c:v>
                </c:pt>
                <c:pt idx="1100">
                  <c:v>7.2070093834955697</c:v>
                </c:pt>
                <c:pt idx="1101">
                  <c:v>7.2135612102078399</c:v>
                </c:pt>
                <c:pt idx="1102">
                  <c:v>7.2201130369201101</c:v>
                </c:pt>
                <c:pt idx="1103">
                  <c:v>7.2266648636323803</c:v>
                </c:pt>
                <c:pt idx="1104">
                  <c:v>7.2332166903446504</c:v>
                </c:pt>
                <c:pt idx="1105">
                  <c:v>7.2397685170569099</c:v>
                </c:pt>
                <c:pt idx="1106">
                  <c:v>7.2463203437691801</c:v>
                </c:pt>
                <c:pt idx="1107">
                  <c:v>7.2528721704814503</c:v>
                </c:pt>
                <c:pt idx="1108">
                  <c:v>7.2594239971937196</c:v>
                </c:pt>
                <c:pt idx="1109">
                  <c:v>7.2659758239059897</c:v>
                </c:pt>
                <c:pt idx="1110">
                  <c:v>7.2725276506182599</c:v>
                </c:pt>
                <c:pt idx="1111">
                  <c:v>7.2790794773305301</c:v>
                </c:pt>
                <c:pt idx="1112">
                  <c:v>7.2856313040428002</c:v>
                </c:pt>
                <c:pt idx="1113">
                  <c:v>7.2921831307550598</c:v>
                </c:pt>
                <c:pt idx="1114">
                  <c:v>7.2987349574673299</c:v>
                </c:pt>
                <c:pt idx="1115">
                  <c:v>7.3052867841796001</c:v>
                </c:pt>
                <c:pt idx="1116">
                  <c:v>7.3118386108918703</c:v>
                </c:pt>
                <c:pt idx="1117">
                  <c:v>7.3183904376041404</c:v>
                </c:pt>
                <c:pt idx="1118">
                  <c:v>7.3249422643164097</c:v>
                </c:pt>
                <c:pt idx="1119">
                  <c:v>7.3314940910286799</c:v>
                </c:pt>
                <c:pt idx="1120">
                  <c:v>7.3380459177409501</c:v>
                </c:pt>
                <c:pt idx="1121">
                  <c:v>7.3445977444532096</c:v>
                </c:pt>
                <c:pt idx="1122">
                  <c:v>7.3511495711654797</c:v>
                </c:pt>
                <c:pt idx="1123">
                  <c:v>7.3577013978777499</c:v>
                </c:pt>
                <c:pt idx="1124">
                  <c:v>7.3642532245900201</c:v>
                </c:pt>
                <c:pt idx="1125">
                  <c:v>7.3708050513022902</c:v>
                </c:pt>
                <c:pt idx="1126">
                  <c:v>7.3773568780145604</c:v>
                </c:pt>
                <c:pt idx="1127">
                  <c:v>7.3839087047268199</c:v>
                </c:pt>
                <c:pt idx="1128">
                  <c:v>7.3904605314390901</c:v>
                </c:pt>
                <c:pt idx="1129">
                  <c:v>7.3970123581513603</c:v>
                </c:pt>
                <c:pt idx="1130">
                  <c:v>7.4035641848636304</c:v>
                </c:pt>
                <c:pt idx="1131">
                  <c:v>7.4101160115758997</c:v>
                </c:pt>
                <c:pt idx="1132">
                  <c:v>7.4166678382881699</c:v>
                </c:pt>
                <c:pt idx="1133">
                  <c:v>7.4232196650004401</c:v>
                </c:pt>
                <c:pt idx="1134">
                  <c:v>7.4297714917127102</c:v>
                </c:pt>
                <c:pt idx="1135">
                  <c:v>7.4363233184249804</c:v>
                </c:pt>
                <c:pt idx="1136">
                  <c:v>7.4428751451372399</c:v>
                </c:pt>
                <c:pt idx="1137">
                  <c:v>7.4494269718495101</c:v>
                </c:pt>
                <c:pt idx="1138">
                  <c:v>7.4559787985617803</c:v>
                </c:pt>
                <c:pt idx="1139">
                  <c:v>7.4625306252740504</c:v>
                </c:pt>
                <c:pt idx="1140">
                  <c:v>7.4690824519863197</c:v>
                </c:pt>
                <c:pt idx="1141">
                  <c:v>7.4756342786985899</c:v>
                </c:pt>
                <c:pt idx="1142">
                  <c:v>7.48218610541086</c:v>
                </c:pt>
                <c:pt idx="1143">
                  <c:v>7.4887379321231302</c:v>
                </c:pt>
                <c:pt idx="1144">
                  <c:v>7.4952897588353897</c:v>
                </c:pt>
                <c:pt idx="1145">
                  <c:v>7.5018415855476599</c:v>
                </c:pt>
                <c:pt idx="1146">
                  <c:v>7.5083934122599301</c:v>
                </c:pt>
                <c:pt idx="1147">
                  <c:v>7.5149452389722002</c:v>
                </c:pt>
                <c:pt idx="1148">
                  <c:v>7.5214970656844704</c:v>
                </c:pt>
                <c:pt idx="1149">
                  <c:v>7.5280488923967397</c:v>
                </c:pt>
                <c:pt idx="1150">
                  <c:v>7.5346007191090001</c:v>
                </c:pt>
                <c:pt idx="1151">
                  <c:v>7.5411525458212703</c:v>
                </c:pt>
                <c:pt idx="1152">
                  <c:v>7.5477043725335404</c:v>
                </c:pt>
                <c:pt idx="1153">
                  <c:v>7.5542561992458097</c:v>
                </c:pt>
                <c:pt idx="1154">
                  <c:v>7.5608080259580799</c:v>
                </c:pt>
                <c:pt idx="1155">
                  <c:v>7.5673598526703501</c:v>
                </c:pt>
                <c:pt idx="1156">
                  <c:v>7.5739116793826202</c:v>
                </c:pt>
                <c:pt idx="1157">
                  <c:v>7.5804635060948904</c:v>
                </c:pt>
                <c:pt idx="1158">
                  <c:v>7.5870153328071597</c:v>
                </c:pt>
                <c:pt idx="1159">
                  <c:v>7.5935671595194201</c:v>
                </c:pt>
                <c:pt idx="1160">
                  <c:v>7.6001189862316902</c:v>
                </c:pt>
                <c:pt idx="1161">
                  <c:v>7.6066708129439604</c:v>
                </c:pt>
                <c:pt idx="1162">
                  <c:v>7.6132226396562297</c:v>
                </c:pt>
                <c:pt idx="1163">
                  <c:v>7.6197744663684999</c:v>
                </c:pt>
                <c:pt idx="1164">
                  <c:v>7.62632629308077</c:v>
                </c:pt>
                <c:pt idx="1165">
                  <c:v>7.6328781197930402</c:v>
                </c:pt>
                <c:pt idx="1166">
                  <c:v>7.6394299465053104</c:v>
                </c:pt>
                <c:pt idx="1167">
                  <c:v>7.6459817732175699</c:v>
                </c:pt>
                <c:pt idx="1168">
                  <c:v>7.6525335999298401</c:v>
                </c:pt>
                <c:pt idx="1169">
                  <c:v>7.6590854266421102</c:v>
                </c:pt>
                <c:pt idx="1170">
                  <c:v>7.6656372533543804</c:v>
                </c:pt>
                <c:pt idx="1171">
                  <c:v>7.6721890800666497</c:v>
                </c:pt>
                <c:pt idx="1172">
                  <c:v>7.6787409067789199</c:v>
                </c:pt>
                <c:pt idx="1173">
                  <c:v>7.68529273349119</c:v>
                </c:pt>
                <c:pt idx="1174">
                  <c:v>7.6918445602034504</c:v>
                </c:pt>
                <c:pt idx="1175">
                  <c:v>7.6983963869157197</c:v>
                </c:pt>
                <c:pt idx="1176">
                  <c:v>7.7049482136279899</c:v>
                </c:pt>
                <c:pt idx="1177">
                  <c:v>7.71150004034026</c:v>
                </c:pt>
                <c:pt idx="1178">
                  <c:v>7.7180518670525302</c:v>
                </c:pt>
                <c:pt idx="1179">
                  <c:v>7.7246036937648004</c:v>
                </c:pt>
                <c:pt idx="1180">
                  <c:v>7.7311555204770697</c:v>
                </c:pt>
                <c:pt idx="1181">
                  <c:v>7.7377073471893398</c:v>
                </c:pt>
                <c:pt idx="1182">
                  <c:v>7.7442591739016002</c:v>
                </c:pt>
                <c:pt idx="1183">
                  <c:v>7.7508110006138704</c:v>
                </c:pt>
                <c:pt idx="1184">
                  <c:v>7.7573628273261397</c:v>
                </c:pt>
                <c:pt idx="1185">
                  <c:v>7.7639146540384099</c:v>
                </c:pt>
                <c:pt idx="1186">
                  <c:v>7.77046648075068</c:v>
                </c:pt>
                <c:pt idx="1187">
                  <c:v>7.7770183074629502</c:v>
                </c:pt>
                <c:pt idx="1188">
                  <c:v>7.7835701341752204</c:v>
                </c:pt>
                <c:pt idx="1189">
                  <c:v>7.7901219608874896</c:v>
                </c:pt>
                <c:pt idx="1190">
                  <c:v>7.79667378759975</c:v>
                </c:pt>
                <c:pt idx="1191">
                  <c:v>7.8032256143120202</c:v>
                </c:pt>
                <c:pt idx="1192">
                  <c:v>7.8097774410242904</c:v>
                </c:pt>
                <c:pt idx="1193">
                  <c:v>7.8163292677365597</c:v>
                </c:pt>
                <c:pt idx="1194">
                  <c:v>7.8228810944488298</c:v>
                </c:pt>
                <c:pt idx="1195">
                  <c:v>7.8294329211611</c:v>
                </c:pt>
                <c:pt idx="1196">
                  <c:v>7.8359847478733702</c:v>
                </c:pt>
                <c:pt idx="1197">
                  <c:v>7.8425365745856297</c:v>
                </c:pt>
                <c:pt idx="1198">
                  <c:v>7.8490884012978999</c:v>
                </c:pt>
                <c:pt idx="1199">
                  <c:v>7.85564022801017</c:v>
                </c:pt>
                <c:pt idx="1200">
                  <c:v>7.8621920547224402</c:v>
                </c:pt>
                <c:pt idx="1201">
                  <c:v>7.8687438814347104</c:v>
                </c:pt>
                <c:pt idx="1202">
                  <c:v>7.8752957081469797</c:v>
                </c:pt>
                <c:pt idx="1203">
                  <c:v>7.8818475348592498</c:v>
                </c:pt>
                <c:pt idx="1204">
                  <c:v>7.88839936157152</c:v>
                </c:pt>
                <c:pt idx="1205">
                  <c:v>7.8949511882837804</c:v>
                </c:pt>
                <c:pt idx="1206">
                  <c:v>7.9015030149960497</c:v>
                </c:pt>
                <c:pt idx="1207">
                  <c:v>7.9080548417083198</c:v>
                </c:pt>
                <c:pt idx="1208">
                  <c:v>7.91460666842059</c:v>
                </c:pt>
                <c:pt idx="1209">
                  <c:v>7.9211584951328602</c:v>
                </c:pt>
                <c:pt idx="1210">
                  <c:v>7.9277103218451304</c:v>
                </c:pt>
                <c:pt idx="1211">
                  <c:v>7.9342621485573996</c:v>
                </c:pt>
                <c:pt idx="1212">
                  <c:v>7.9408139752696698</c:v>
                </c:pt>
                <c:pt idx="1213">
                  <c:v>7.9473658019819302</c:v>
                </c:pt>
                <c:pt idx="1214">
                  <c:v>7.9539176286942004</c:v>
                </c:pt>
                <c:pt idx="1215">
                  <c:v>7.9604694554064697</c:v>
                </c:pt>
                <c:pt idx="1216">
                  <c:v>7.9670212821187398</c:v>
                </c:pt>
                <c:pt idx="1217">
                  <c:v>7.97357310883101</c:v>
                </c:pt>
                <c:pt idx="1218">
                  <c:v>7.9801249355432802</c:v>
                </c:pt>
                <c:pt idx="1219">
                  <c:v>7.9866767622555503</c:v>
                </c:pt>
                <c:pt idx="1220">
                  <c:v>7.9932285889678099</c:v>
                </c:pt>
                <c:pt idx="1221">
                  <c:v>7.99978041568008</c:v>
                </c:pt>
                <c:pt idx="1222">
                  <c:v>8.0063322423923502</c:v>
                </c:pt>
                <c:pt idx="1223">
                  <c:v>8.0128840691046204</c:v>
                </c:pt>
                <c:pt idx="1224">
                  <c:v>8.0194358958168905</c:v>
                </c:pt>
                <c:pt idx="1225">
                  <c:v>8.0259877225291607</c:v>
                </c:pt>
                <c:pt idx="1226">
                  <c:v>8.0325395492414309</c:v>
                </c:pt>
                <c:pt idx="1227">
                  <c:v>8.0390913759536993</c:v>
                </c:pt>
                <c:pt idx="1228">
                  <c:v>8.0456432026659606</c:v>
                </c:pt>
                <c:pt idx="1229">
                  <c:v>8.0521950293782307</c:v>
                </c:pt>
                <c:pt idx="1230">
                  <c:v>8.0587468560904991</c:v>
                </c:pt>
                <c:pt idx="1231">
                  <c:v>8.0652986828027693</c:v>
                </c:pt>
                <c:pt idx="1232">
                  <c:v>8.0718505095150395</c:v>
                </c:pt>
                <c:pt idx="1233">
                  <c:v>8.0784023362273096</c:v>
                </c:pt>
                <c:pt idx="1234">
                  <c:v>8.0849541629395798</c:v>
                </c:pt>
                <c:pt idx="1235">
                  <c:v>8.09150598965185</c:v>
                </c:pt>
                <c:pt idx="1236">
                  <c:v>8.0980578163641201</c:v>
                </c:pt>
                <c:pt idx="1237">
                  <c:v>8.1046096430763797</c:v>
                </c:pt>
                <c:pt idx="1238">
                  <c:v>8.1111614697886498</c:v>
                </c:pt>
                <c:pt idx="1239">
                  <c:v>8.11771329650092</c:v>
                </c:pt>
                <c:pt idx="1240">
                  <c:v>8.1242651232131902</c:v>
                </c:pt>
                <c:pt idx="1241">
                  <c:v>8.1308169499254603</c:v>
                </c:pt>
                <c:pt idx="1242">
                  <c:v>8.1373687766377305</c:v>
                </c:pt>
                <c:pt idx="1243">
                  <c:v>8.1439206033500007</c:v>
                </c:pt>
                <c:pt idx="1244">
                  <c:v>8.1504724300622602</c:v>
                </c:pt>
                <c:pt idx="1245">
                  <c:v>8.1570242567745304</c:v>
                </c:pt>
                <c:pt idx="1246">
                  <c:v>8.1635760834868005</c:v>
                </c:pt>
                <c:pt idx="1247">
                  <c:v>8.1701279101990707</c:v>
                </c:pt>
                <c:pt idx="1248">
                  <c:v>8.1766797369113409</c:v>
                </c:pt>
                <c:pt idx="1249">
                  <c:v>8.1832315636236093</c:v>
                </c:pt>
                <c:pt idx="1250">
                  <c:v>8.1897833903358794</c:v>
                </c:pt>
                <c:pt idx="1251">
                  <c:v>8.1963352170481407</c:v>
                </c:pt>
                <c:pt idx="1252">
                  <c:v>8.2028870437604091</c:v>
                </c:pt>
                <c:pt idx="1253">
                  <c:v>8.2094388704726793</c:v>
                </c:pt>
                <c:pt idx="1254">
                  <c:v>8.2159906971849495</c:v>
                </c:pt>
                <c:pt idx="1255">
                  <c:v>8.2225425238972196</c:v>
                </c:pt>
                <c:pt idx="1256">
                  <c:v>8.2290943506094898</c:v>
                </c:pt>
                <c:pt idx="1257">
                  <c:v>8.23564617732176</c:v>
                </c:pt>
                <c:pt idx="1258">
                  <c:v>8.2421980040340301</c:v>
                </c:pt>
                <c:pt idx="1259">
                  <c:v>8.2487498307463003</c:v>
                </c:pt>
                <c:pt idx="1260">
                  <c:v>8.2553016574585598</c:v>
                </c:pt>
                <c:pt idx="1261">
                  <c:v>8.26185348417083</c:v>
                </c:pt>
                <c:pt idx="1262">
                  <c:v>8.2684053108831002</c:v>
                </c:pt>
                <c:pt idx="1263">
                  <c:v>8.2749571375953703</c:v>
                </c:pt>
                <c:pt idx="1264">
                  <c:v>8.2815089643076405</c:v>
                </c:pt>
                <c:pt idx="1265">
                  <c:v>8.2880607910199107</c:v>
                </c:pt>
                <c:pt idx="1266">
                  <c:v>8.2946126177321808</c:v>
                </c:pt>
                <c:pt idx="1267">
                  <c:v>8.3011644444444403</c:v>
                </c:pt>
                <c:pt idx="1268">
                  <c:v>8.3077162711567105</c:v>
                </c:pt>
                <c:pt idx="1269">
                  <c:v>8.3142680978689807</c:v>
                </c:pt>
                <c:pt idx="1270">
                  <c:v>8.3208199245812509</c:v>
                </c:pt>
                <c:pt idx="1271">
                  <c:v>8.3273717512935193</c:v>
                </c:pt>
                <c:pt idx="1272">
                  <c:v>8.3339235780057894</c:v>
                </c:pt>
                <c:pt idx="1273">
                  <c:v>8.3404754047180596</c:v>
                </c:pt>
                <c:pt idx="1274">
                  <c:v>8.3470272314303209</c:v>
                </c:pt>
                <c:pt idx="1275">
                  <c:v>8.3535790581425893</c:v>
                </c:pt>
                <c:pt idx="1276">
                  <c:v>8.3601308848548594</c:v>
                </c:pt>
                <c:pt idx="1277">
                  <c:v>8.3666827115671296</c:v>
                </c:pt>
                <c:pt idx="1278">
                  <c:v>8.3732345382793998</c:v>
                </c:pt>
                <c:pt idx="1279">
                  <c:v>8.37978636499167</c:v>
                </c:pt>
                <c:pt idx="1280">
                  <c:v>8.3863381917039401</c:v>
                </c:pt>
                <c:pt idx="1281">
                  <c:v>8.3928900184161996</c:v>
                </c:pt>
                <c:pt idx="1282">
                  <c:v>8.3994418451284698</c:v>
                </c:pt>
                <c:pt idx="1283">
                  <c:v>8.40599367184074</c:v>
                </c:pt>
                <c:pt idx="1284">
                  <c:v>8.4125454985530101</c:v>
                </c:pt>
                <c:pt idx="1285">
                  <c:v>8.4190973252652803</c:v>
                </c:pt>
                <c:pt idx="1286">
                  <c:v>8.4256491519775505</c:v>
                </c:pt>
                <c:pt idx="1287">
                  <c:v>8.4322009786898207</c:v>
                </c:pt>
                <c:pt idx="1288">
                  <c:v>8.4387528054020908</c:v>
                </c:pt>
                <c:pt idx="1289">
                  <c:v>8.4453046321143592</c:v>
                </c:pt>
                <c:pt idx="1290">
                  <c:v>8.4518564588266205</c:v>
                </c:pt>
                <c:pt idx="1291">
                  <c:v>8.4584082855388907</c:v>
                </c:pt>
                <c:pt idx="1292">
                  <c:v>8.4649601122511609</c:v>
                </c:pt>
                <c:pt idx="1293">
                  <c:v>8.4715119389634292</c:v>
                </c:pt>
                <c:pt idx="1294">
                  <c:v>8.4780637656756994</c:v>
                </c:pt>
                <c:pt idx="1295">
                  <c:v>8.4846155923879696</c:v>
                </c:pt>
                <c:pt idx="1296">
                  <c:v>8.4911674191002398</c:v>
                </c:pt>
                <c:pt idx="1297">
                  <c:v>8.4977192458124993</c:v>
                </c:pt>
                <c:pt idx="1298">
                  <c:v>8.5042710725247694</c:v>
                </c:pt>
                <c:pt idx="1299">
                  <c:v>8.5108228992370396</c:v>
                </c:pt>
                <c:pt idx="1300">
                  <c:v>8.5173747259493098</c:v>
                </c:pt>
                <c:pt idx="1301">
                  <c:v>8.5239265526615799</c:v>
                </c:pt>
                <c:pt idx="1302">
                  <c:v>8.5304783793738501</c:v>
                </c:pt>
                <c:pt idx="1303">
                  <c:v>8.5370302060861203</c:v>
                </c:pt>
                <c:pt idx="1304">
                  <c:v>8.5435820327983798</c:v>
                </c:pt>
                <c:pt idx="1305">
                  <c:v>8.55013385951065</c:v>
                </c:pt>
                <c:pt idx="1306">
                  <c:v>8.5566856862229201</c:v>
                </c:pt>
                <c:pt idx="1307">
                  <c:v>8.5632375129351903</c:v>
                </c:pt>
                <c:pt idx="1308">
                  <c:v>8.5697893396474605</c:v>
                </c:pt>
                <c:pt idx="1309">
                  <c:v>8.5763411663597307</c:v>
                </c:pt>
                <c:pt idx="1310">
                  <c:v>8.5828929930720008</c:v>
                </c:pt>
                <c:pt idx="1311">
                  <c:v>8.5894448197842692</c:v>
                </c:pt>
                <c:pt idx="1312">
                  <c:v>8.5959966464965394</c:v>
                </c:pt>
                <c:pt idx="1313">
                  <c:v>8.6025484732088007</c:v>
                </c:pt>
                <c:pt idx="1314">
                  <c:v>8.6091002999210708</c:v>
                </c:pt>
                <c:pt idx="1315">
                  <c:v>8.6156521266333392</c:v>
                </c:pt>
                <c:pt idx="1316">
                  <c:v>8.6222039533456094</c:v>
                </c:pt>
                <c:pt idx="1317">
                  <c:v>8.6287557800578796</c:v>
                </c:pt>
                <c:pt idx="1318">
                  <c:v>8.6353076067701497</c:v>
                </c:pt>
                <c:pt idx="1319">
                  <c:v>8.6418594334824199</c:v>
                </c:pt>
                <c:pt idx="1320">
                  <c:v>8.6484112601946794</c:v>
                </c:pt>
                <c:pt idx="1321">
                  <c:v>8.6549630869069496</c:v>
                </c:pt>
                <c:pt idx="1322">
                  <c:v>8.6615149136192198</c:v>
                </c:pt>
                <c:pt idx="1323">
                  <c:v>8.6680667403314899</c:v>
                </c:pt>
                <c:pt idx="1324">
                  <c:v>8.6746185670437601</c:v>
                </c:pt>
                <c:pt idx="1325">
                  <c:v>8.6811703937560303</c:v>
                </c:pt>
                <c:pt idx="1326">
                  <c:v>8.6877222204683004</c:v>
                </c:pt>
                <c:pt idx="1327">
                  <c:v>8.6942740471805706</c:v>
                </c:pt>
                <c:pt idx="1328">
                  <c:v>8.7008258738928408</c:v>
                </c:pt>
                <c:pt idx="1329">
                  <c:v>8.7073777006051003</c:v>
                </c:pt>
                <c:pt idx="1330">
                  <c:v>8.7139295273173705</c:v>
                </c:pt>
                <c:pt idx="1331">
                  <c:v>8.7204813540296406</c:v>
                </c:pt>
                <c:pt idx="1332">
                  <c:v>8.7270331807419108</c:v>
                </c:pt>
                <c:pt idx="1333">
                  <c:v>8.7335850074541792</c:v>
                </c:pt>
                <c:pt idx="1334">
                  <c:v>8.7401368341664494</c:v>
                </c:pt>
                <c:pt idx="1335">
                  <c:v>8.7466886608787195</c:v>
                </c:pt>
                <c:pt idx="1336">
                  <c:v>8.7532404875909808</c:v>
                </c:pt>
                <c:pt idx="1337">
                  <c:v>8.7597923143032492</c:v>
                </c:pt>
                <c:pt idx="1338">
                  <c:v>8.7663441410155194</c:v>
                </c:pt>
                <c:pt idx="1339">
                  <c:v>8.7728959677277896</c:v>
                </c:pt>
                <c:pt idx="1340">
                  <c:v>8.7794477944400597</c:v>
                </c:pt>
                <c:pt idx="1341">
                  <c:v>8.7859996211523299</c:v>
                </c:pt>
                <c:pt idx="1342">
                  <c:v>8.7925514478646001</c:v>
                </c:pt>
                <c:pt idx="1343">
                  <c:v>8.7991032745768702</c:v>
                </c:pt>
                <c:pt idx="1344">
                  <c:v>8.8056551012891298</c:v>
                </c:pt>
                <c:pt idx="1345">
                  <c:v>8.8122069280013999</c:v>
                </c:pt>
                <c:pt idx="1346">
                  <c:v>8.8187587547136701</c:v>
                </c:pt>
                <c:pt idx="1347">
                  <c:v>8.8253105814259403</c:v>
                </c:pt>
                <c:pt idx="1348">
                  <c:v>8.8318624081382104</c:v>
                </c:pt>
                <c:pt idx="1349">
                  <c:v>8.8384142348504806</c:v>
                </c:pt>
                <c:pt idx="1350">
                  <c:v>8.8449660615627508</c:v>
                </c:pt>
                <c:pt idx="1351">
                  <c:v>8.8515178882750192</c:v>
                </c:pt>
                <c:pt idx="1352">
                  <c:v>8.8580697149872805</c:v>
                </c:pt>
                <c:pt idx="1353">
                  <c:v>8.8646215416995506</c:v>
                </c:pt>
                <c:pt idx="1354">
                  <c:v>8.8711733684118208</c:v>
                </c:pt>
                <c:pt idx="1355">
                  <c:v>8.8777251951240892</c:v>
                </c:pt>
                <c:pt idx="1356">
                  <c:v>8.8842770218363594</c:v>
                </c:pt>
                <c:pt idx="1357">
                  <c:v>8.8908288485486295</c:v>
                </c:pt>
                <c:pt idx="1358">
                  <c:v>8.8973806752608997</c:v>
                </c:pt>
                <c:pt idx="1359">
                  <c:v>8.9039325019731592</c:v>
                </c:pt>
                <c:pt idx="1360">
                  <c:v>8.9104843286854294</c:v>
                </c:pt>
                <c:pt idx="1361">
                  <c:v>8.9170361553976996</c:v>
                </c:pt>
                <c:pt idx="1362">
                  <c:v>8.9235879821099697</c:v>
                </c:pt>
                <c:pt idx="1363">
                  <c:v>8.9301398088222399</c:v>
                </c:pt>
                <c:pt idx="1364">
                  <c:v>8.9366916355345101</c:v>
                </c:pt>
                <c:pt idx="1365">
                  <c:v>8.9432434622467802</c:v>
                </c:pt>
                <c:pt idx="1366">
                  <c:v>8.9497952889590504</c:v>
                </c:pt>
                <c:pt idx="1367">
                  <c:v>8.9563471156713099</c:v>
                </c:pt>
                <c:pt idx="1368">
                  <c:v>8.9628989423835801</c:v>
                </c:pt>
                <c:pt idx="1369">
                  <c:v>8.9694507690958503</c:v>
                </c:pt>
                <c:pt idx="1370">
                  <c:v>8.9760025958081204</c:v>
                </c:pt>
                <c:pt idx="1371">
                  <c:v>8.9825544225203906</c:v>
                </c:pt>
                <c:pt idx="1372">
                  <c:v>8.9891062492326608</c:v>
                </c:pt>
                <c:pt idx="1373">
                  <c:v>8.9956580759449292</c:v>
                </c:pt>
                <c:pt idx="1374">
                  <c:v>9.0022099026571993</c:v>
                </c:pt>
                <c:pt idx="1375">
                  <c:v>9.0087617293694606</c:v>
                </c:pt>
                <c:pt idx="1376">
                  <c:v>9.0153135560817308</c:v>
                </c:pt>
                <c:pt idx="1377">
                  <c:v>9.0218653827939992</c:v>
                </c:pt>
                <c:pt idx="1378">
                  <c:v>9.0284172095062694</c:v>
                </c:pt>
                <c:pt idx="1379">
                  <c:v>9.0349690362185395</c:v>
                </c:pt>
                <c:pt idx="1380">
                  <c:v>9.0415208629308097</c:v>
                </c:pt>
                <c:pt idx="1381">
                  <c:v>9.0480726896430799</c:v>
                </c:pt>
                <c:pt idx="1382">
                  <c:v>9.0546245163553394</c:v>
                </c:pt>
                <c:pt idx="1383">
                  <c:v>9.0611763430676096</c:v>
                </c:pt>
                <c:pt idx="1384">
                  <c:v>9.0677281697798797</c:v>
                </c:pt>
                <c:pt idx="1385">
                  <c:v>9.0742799964921499</c:v>
                </c:pt>
                <c:pt idx="1386">
                  <c:v>9.0808318232044201</c:v>
                </c:pt>
                <c:pt idx="1387">
                  <c:v>9.0873836499166902</c:v>
                </c:pt>
                <c:pt idx="1388">
                  <c:v>9.0939354766289604</c:v>
                </c:pt>
                <c:pt idx="1389">
                  <c:v>9.1004873033412199</c:v>
                </c:pt>
                <c:pt idx="1390">
                  <c:v>9.1070391300534901</c:v>
                </c:pt>
                <c:pt idx="1391">
                  <c:v>9.1135909567657603</c:v>
                </c:pt>
                <c:pt idx="1392">
                  <c:v>9.1201427834780304</c:v>
                </c:pt>
                <c:pt idx="1393">
                  <c:v>9.1266946101903006</c:v>
                </c:pt>
                <c:pt idx="1394">
                  <c:v>9.1332464369025708</c:v>
                </c:pt>
                <c:pt idx="1395">
                  <c:v>9.1397982636148392</c:v>
                </c:pt>
                <c:pt idx="1396">
                  <c:v>9.1463500903271093</c:v>
                </c:pt>
                <c:pt idx="1397">
                  <c:v>9.1529019170393795</c:v>
                </c:pt>
                <c:pt idx="1398">
                  <c:v>9.1594537437516408</c:v>
                </c:pt>
                <c:pt idx="1399">
                  <c:v>9.1660055704639092</c:v>
                </c:pt>
                <c:pt idx="1400">
                  <c:v>9.1725573971761794</c:v>
                </c:pt>
                <c:pt idx="1401">
                  <c:v>9.1791092238884495</c:v>
                </c:pt>
                <c:pt idx="1402">
                  <c:v>9.1856610506007197</c:v>
                </c:pt>
                <c:pt idx="1403">
                  <c:v>9.1922128773129899</c:v>
                </c:pt>
                <c:pt idx="1404">
                  <c:v>9.19876470402526</c:v>
                </c:pt>
                <c:pt idx="1405">
                  <c:v>9.2053165307375195</c:v>
                </c:pt>
                <c:pt idx="1406">
                  <c:v>9.2118683574497897</c:v>
                </c:pt>
                <c:pt idx="1407">
                  <c:v>9.2184201841620599</c:v>
                </c:pt>
                <c:pt idx="1408">
                  <c:v>9.2249720108743301</c:v>
                </c:pt>
                <c:pt idx="1409">
                  <c:v>9.2315238375866002</c:v>
                </c:pt>
                <c:pt idx="1410">
                  <c:v>9.2380756642988704</c:v>
                </c:pt>
                <c:pt idx="1411">
                  <c:v>9.2446274910111406</c:v>
                </c:pt>
                <c:pt idx="1412">
                  <c:v>9.2511793177234001</c:v>
                </c:pt>
                <c:pt idx="1413">
                  <c:v>9.2577311444356702</c:v>
                </c:pt>
                <c:pt idx="1414">
                  <c:v>9.2642829711479404</c:v>
                </c:pt>
                <c:pt idx="1415">
                  <c:v>9.2708347978602106</c:v>
                </c:pt>
                <c:pt idx="1416">
                  <c:v>9.2773866245724808</c:v>
                </c:pt>
                <c:pt idx="1417">
                  <c:v>9.2839384512847491</c:v>
                </c:pt>
                <c:pt idx="1418">
                  <c:v>9.2904902779970193</c:v>
                </c:pt>
                <c:pt idx="1419">
                  <c:v>9.2970421047092895</c:v>
                </c:pt>
                <c:pt idx="1420">
                  <c:v>9.3035939314215508</c:v>
                </c:pt>
                <c:pt idx="1421">
                  <c:v>9.3101457581338192</c:v>
                </c:pt>
                <c:pt idx="1422">
                  <c:v>9.3166975848460893</c:v>
                </c:pt>
                <c:pt idx="1423">
                  <c:v>9.3232494115583595</c:v>
                </c:pt>
                <c:pt idx="1424">
                  <c:v>9.3298012382706297</c:v>
                </c:pt>
                <c:pt idx="1425">
                  <c:v>9.3363530649828999</c:v>
                </c:pt>
                <c:pt idx="1426">
                  <c:v>9.34290489169517</c:v>
                </c:pt>
                <c:pt idx="1427">
                  <c:v>9.3494567184074402</c:v>
                </c:pt>
                <c:pt idx="1428">
                  <c:v>9.3560085451197104</c:v>
                </c:pt>
                <c:pt idx="1429">
                  <c:v>9.3625603718319699</c:v>
                </c:pt>
                <c:pt idx="1430">
                  <c:v>9.36911219854424</c:v>
                </c:pt>
                <c:pt idx="1431">
                  <c:v>9.3756640252565102</c:v>
                </c:pt>
                <c:pt idx="1432">
                  <c:v>9.3822158519687804</c:v>
                </c:pt>
                <c:pt idx="1433">
                  <c:v>9.3887676786810506</c:v>
                </c:pt>
                <c:pt idx="1434">
                  <c:v>9.3953195053933207</c:v>
                </c:pt>
                <c:pt idx="1435">
                  <c:v>9.4018713321055891</c:v>
                </c:pt>
                <c:pt idx="1436">
                  <c:v>9.4084231588178504</c:v>
                </c:pt>
                <c:pt idx="1437">
                  <c:v>9.4149749855301206</c:v>
                </c:pt>
                <c:pt idx="1438">
                  <c:v>9.4215268122423907</c:v>
                </c:pt>
                <c:pt idx="1439">
                  <c:v>9.4280786389546591</c:v>
                </c:pt>
                <c:pt idx="1440">
                  <c:v>9.4346304656669293</c:v>
                </c:pt>
                <c:pt idx="1441">
                  <c:v>9.4411822923791995</c:v>
                </c:pt>
                <c:pt idx="1442">
                  <c:v>9.4477341190914697</c:v>
                </c:pt>
                <c:pt idx="1443">
                  <c:v>9.4542859458037398</c:v>
                </c:pt>
                <c:pt idx="1444">
                  <c:v>9.46083777251601</c:v>
                </c:pt>
                <c:pt idx="1445">
                  <c:v>9.4673895992282695</c:v>
                </c:pt>
                <c:pt idx="1446">
                  <c:v>9.4739414259405397</c:v>
                </c:pt>
                <c:pt idx="1447">
                  <c:v>9.4804932526528098</c:v>
                </c:pt>
                <c:pt idx="1448">
                  <c:v>9.48704507936508</c:v>
                </c:pt>
                <c:pt idx="1449">
                  <c:v>9.4935969060773502</c:v>
                </c:pt>
                <c:pt idx="1450">
                  <c:v>9.5001487327896204</c:v>
                </c:pt>
                <c:pt idx="1451">
                  <c:v>9.5067005595018905</c:v>
                </c:pt>
                <c:pt idx="1452">
                  <c:v>9.51325238621415</c:v>
                </c:pt>
                <c:pt idx="1453">
                  <c:v>9.5198042129264202</c:v>
                </c:pt>
                <c:pt idx="1454">
                  <c:v>9.5263560396386904</c:v>
                </c:pt>
                <c:pt idx="1455">
                  <c:v>9.5329078663509605</c:v>
                </c:pt>
                <c:pt idx="1456">
                  <c:v>9.5394596930632307</c:v>
                </c:pt>
                <c:pt idx="1457">
                  <c:v>9.5460115197755009</c:v>
                </c:pt>
                <c:pt idx="1458">
                  <c:v>9.5525633464877693</c:v>
                </c:pt>
                <c:pt idx="1459">
                  <c:v>9.5591151732000306</c:v>
                </c:pt>
                <c:pt idx="1460">
                  <c:v>9.5656669999123007</c:v>
                </c:pt>
                <c:pt idx="1461">
                  <c:v>9.5722188266245691</c:v>
                </c:pt>
                <c:pt idx="1462">
                  <c:v>9.5787706533368393</c:v>
                </c:pt>
                <c:pt idx="1463">
                  <c:v>9.5853224800491095</c:v>
                </c:pt>
                <c:pt idx="1464">
                  <c:v>9.5918743067613796</c:v>
                </c:pt>
                <c:pt idx="1465">
                  <c:v>9.5984261334736498</c:v>
                </c:pt>
                <c:pt idx="1466">
                  <c:v>9.6049779601859093</c:v>
                </c:pt>
                <c:pt idx="1467">
                  <c:v>9.6115297868981795</c:v>
                </c:pt>
                <c:pt idx="1468">
                  <c:v>9.6180816136104497</c:v>
                </c:pt>
                <c:pt idx="1469">
                  <c:v>9.6246334403227198</c:v>
                </c:pt>
                <c:pt idx="1470">
                  <c:v>9.63118526703499</c:v>
                </c:pt>
                <c:pt idx="1471">
                  <c:v>9.6377370937472602</c:v>
                </c:pt>
                <c:pt idx="1472">
                  <c:v>9.6442889204595303</c:v>
                </c:pt>
                <c:pt idx="1473">
                  <c:v>9.6508407471718005</c:v>
                </c:pt>
                <c:pt idx="1474">
                  <c:v>9.6573925738840707</c:v>
                </c:pt>
                <c:pt idx="1475">
                  <c:v>9.6639444005963302</c:v>
                </c:pt>
                <c:pt idx="1476">
                  <c:v>9.6704962273086004</c:v>
                </c:pt>
                <c:pt idx="1477">
                  <c:v>9.6770480540208705</c:v>
                </c:pt>
                <c:pt idx="1478">
                  <c:v>9.6835998807331407</c:v>
                </c:pt>
                <c:pt idx="1479">
                  <c:v>9.6901517074454109</c:v>
                </c:pt>
                <c:pt idx="1480">
                  <c:v>9.6967035341576793</c:v>
                </c:pt>
                <c:pt idx="1481">
                  <c:v>9.7032553608699494</c:v>
                </c:pt>
                <c:pt idx="1482">
                  <c:v>9.7098071875822107</c:v>
                </c:pt>
                <c:pt idx="1483">
                  <c:v>9.7163590142944791</c:v>
                </c:pt>
                <c:pt idx="1484">
                  <c:v>9.7229108410067493</c:v>
                </c:pt>
                <c:pt idx="1485">
                  <c:v>9.7294626677190195</c:v>
                </c:pt>
                <c:pt idx="1486">
                  <c:v>9.7360144944312896</c:v>
                </c:pt>
                <c:pt idx="1487">
                  <c:v>9.7425663211435598</c:v>
                </c:pt>
                <c:pt idx="1488">
                  <c:v>9.74911814785583</c:v>
                </c:pt>
                <c:pt idx="1489">
                  <c:v>9.7556699745680895</c:v>
                </c:pt>
                <c:pt idx="1490">
                  <c:v>9.7622218012803597</c:v>
                </c:pt>
                <c:pt idx="1491">
                  <c:v>9.7687736279926298</c:v>
                </c:pt>
                <c:pt idx="1492">
                  <c:v>9.7753254547049</c:v>
                </c:pt>
                <c:pt idx="1493">
                  <c:v>9.7818772814171702</c:v>
                </c:pt>
                <c:pt idx="1494">
                  <c:v>9.7884291081294403</c:v>
                </c:pt>
                <c:pt idx="1495">
                  <c:v>9.7949809348417105</c:v>
                </c:pt>
                <c:pt idx="1496">
                  <c:v>9.8015327615539807</c:v>
                </c:pt>
                <c:pt idx="1497">
                  <c:v>9.8080845882662508</c:v>
                </c:pt>
                <c:pt idx="1498">
                  <c:v>9.8146364149785104</c:v>
                </c:pt>
                <c:pt idx="1499">
                  <c:v>9.8211882416907805</c:v>
                </c:pt>
                <c:pt idx="1500">
                  <c:v>9.8277400684030507</c:v>
                </c:pt>
                <c:pt idx="1501">
                  <c:v>9.8342918951153209</c:v>
                </c:pt>
                <c:pt idx="1502">
                  <c:v>9.8408437218275893</c:v>
                </c:pt>
                <c:pt idx="1503">
                  <c:v>9.8473955485398594</c:v>
                </c:pt>
                <c:pt idx="1504">
                  <c:v>9.8539473752521296</c:v>
                </c:pt>
                <c:pt idx="1505">
                  <c:v>9.8604992019643891</c:v>
                </c:pt>
                <c:pt idx="1506">
                  <c:v>9.8670510286766593</c:v>
                </c:pt>
                <c:pt idx="1507">
                  <c:v>9.8736028553889295</c:v>
                </c:pt>
                <c:pt idx="1508">
                  <c:v>9.8801546821011996</c:v>
                </c:pt>
                <c:pt idx="1509">
                  <c:v>9.8867065088134698</c:v>
                </c:pt>
                <c:pt idx="1510">
                  <c:v>9.89325833552574</c:v>
                </c:pt>
                <c:pt idx="1511">
                  <c:v>9.8998101622380101</c:v>
                </c:pt>
                <c:pt idx="1512">
                  <c:v>9.9063619889502696</c:v>
                </c:pt>
                <c:pt idx="1513">
                  <c:v>9.9129138156625398</c:v>
                </c:pt>
                <c:pt idx="1514">
                  <c:v>9.91946564237481</c:v>
                </c:pt>
                <c:pt idx="1515">
                  <c:v>9.9260174690870802</c:v>
                </c:pt>
                <c:pt idx="1516">
                  <c:v>9.9325692957993503</c:v>
                </c:pt>
                <c:pt idx="1517">
                  <c:v>9.9391211225116205</c:v>
                </c:pt>
                <c:pt idx="1518">
                  <c:v>9.9456729492238907</c:v>
                </c:pt>
                <c:pt idx="1519">
                  <c:v>9.9522247759361608</c:v>
                </c:pt>
                <c:pt idx="1520">
                  <c:v>9.9587766026484292</c:v>
                </c:pt>
                <c:pt idx="1521">
                  <c:v>9.9653284293606905</c:v>
                </c:pt>
                <c:pt idx="1522">
                  <c:v>9.9718802560729607</c:v>
                </c:pt>
                <c:pt idx="1523">
                  <c:v>9.9784320827852309</c:v>
                </c:pt>
                <c:pt idx="1524">
                  <c:v>9.9849839094974993</c:v>
                </c:pt>
                <c:pt idx="1525">
                  <c:v>9.9915357362097694</c:v>
                </c:pt>
                <c:pt idx="1526">
                  <c:v>9.9980875629220396</c:v>
                </c:pt>
                <c:pt idx="1527">
                  <c:v>10.004639389634301</c:v>
                </c:pt>
                <c:pt idx="1528">
                  <c:v>10.011191216346599</c:v>
                </c:pt>
                <c:pt idx="1529">
                  <c:v>10.0177430430588</c:v>
                </c:pt>
                <c:pt idx="1530">
                  <c:v>10.024294869771101</c:v>
                </c:pt>
                <c:pt idx="1531">
                  <c:v>10.030846696483399</c:v>
                </c:pt>
                <c:pt idx="1532">
                  <c:v>10.0373985231957</c:v>
                </c:pt>
                <c:pt idx="1533">
                  <c:v>10.043950349907901</c:v>
                </c:pt>
                <c:pt idx="1534">
                  <c:v>10.050502176620199</c:v>
                </c:pt>
                <c:pt idx="1535">
                  <c:v>10.0570540033325</c:v>
                </c:pt>
                <c:pt idx="1536">
                  <c:v>10.0636058300447</c:v>
                </c:pt>
                <c:pt idx="1537">
                  <c:v>10.070157656757001</c:v>
                </c:pt>
                <c:pt idx="1538">
                  <c:v>10.076709483469299</c:v>
                </c:pt>
                <c:pt idx="1539">
                  <c:v>10.0832613101815</c:v>
                </c:pt>
                <c:pt idx="1540">
                  <c:v>10.089813136893801</c:v>
                </c:pt>
                <c:pt idx="1541">
                  <c:v>10.096364963606099</c:v>
                </c:pt>
                <c:pt idx="1542">
                  <c:v>10.1029167903183</c:v>
                </c:pt>
                <c:pt idx="1543">
                  <c:v>10.109468617030601</c:v>
                </c:pt>
                <c:pt idx="1544">
                  <c:v>10.116020443742901</c:v>
                </c:pt>
                <c:pt idx="1545">
                  <c:v>10.1225722704551</c:v>
                </c:pt>
                <c:pt idx="1546">
                  <c:v>10.1291240971674</c:v>
                </c:pt>
                <c:pt idx="1547">
                  <c:v>10.135675923879701</c:v>
                </c:pt>
                <c:pt idx="1548">
                  <c:v>10.142227750591999</c:v>
                </c:pt>
                <c:pt idx="1549">
                  <c:v>10.1487795773042</c:v>
                </c:pt>
                <c:pt idx="1550">
                  <c:v>10.155331404016501</c:v>
                </c:pt>
                <c:pt idx="1551">
                  <c:v>10.161883230728799</c:v>
                </c:pt>
                <c:pt idx="1552">
                  <c:v>10.168435057441</c:v>
                </c:pt>
                <c:pt idx="1553">
                  <c:v>10.1749868841533</c:v>
                </c:pt>
                <c:pt idx="1554">
                  <c:v>10.181538710865601</c:v>
                </c:pt>
                <c:pt idx="1555">
                  <c:v>10.1880905375778</c:v>
                </c:pt>
                <c:pt idx="1556">
                  <c:v>10.1946423642901</c:v>
                </c:pt>
                <c:pt idx="1557">
                  <c:v>10.201194191002401</c:v>
                </c:pt>
                <c:pt idx="1558">
                  <c:v>10.2077460177146</c:v>
                </c:pt>
                <c:pt idx="1559">
                  <c:v>10.2142978444269</c:v>
                </c:pt>
                <c:pt idx="1560">
                  <c:v>10.220849671139201</c:v>
                </c:pt>
                <c:pt idx="1561">
                  <c:v>10.2274014978514</c:v>
                </c:pt>
                <c:pt idx="1562">
                  <c:v>10.2339533245637</c:v>
                </c:pt>
                <c:pt idx="1563">
                  <c:v>10.240505151276</c:v>
                </c:pt>
                <c:pt idx="1564">
                  <c:v>10.247056977988199</c:v>
                </c:pt>
                <c:pt idx="1565">
                  <c:v>10.2536088047005</c:v>
                </c:pt>
                <c:pt idx="1566">
                  <c:v>10.2601606314128</c:v>
                </c:pt>
                <c:pt idx="1567">
                  <c:v>10.266712458125101</c:v>
                </c:pt>
                <c:pt idx="1568">
                  <c:v>10.2732642848373</c:v>
                </c:pt>
                <c:pt idx="1569">
                  <c:v>10.2798161115496</c:v>
                </c:pt>
                <c:pt idx="1570">
                  <c:v>10.2863679382619</c:v>
                </c:pt>
                <c:pt idx="1571">
                  <c:v>10.2929197649741</c:v>
                </c:pt>
                <c:pt idx="1572">
                  <c:v>10.2994715916864</c:v>
                </c:pt>
                <c:pt idx="1573">
                  <c:v>10.3060234183987</c:v>
                </c:pt>
                <c:pt idx="1574">
                  <c:v>10.312575245110899</c:v>
                </c:pt>
                <c:pt idx="1575">
                  <c:v>10.3191270718232</c:v>
                </c:pt>
                <c:pt idx="1576">
                  <c:v>10.3256788985355</c:v>
                </c:pt>
                <c:pt idx="1577">
                  <c:v>10.332230725247699</c:v>
                </c:pt>
                <c:pt idx="1578">
                  <c:v>10.33878255196</c:v>
                </c:pt>
                <c:pt idx="1579">
                  <c:v>10.3453343786723</c:v>
                </c:pt>
                <c:pt idx="1580">
                  <c:v>10.351886205384501</c:v>
                </c:pt>
                <c:pt idx="1581">
                  <c:v>10.358438032096799</c:v>
                </c:pt>
                <c:pt idx="1582">
                  <c:v>10.3649898588091</c:v>
                </c:pt>
                <c:pt idx="1583">
                  <c:v>10.3715416855214</c:v>
                </c:pt>
                <c:pt idx="1584">
                  <c:v>10.378093512233599</c:v>
                </c:pt>
                <c:pt idx="1585">
                  <c:v>10.3846453389459</c:v>
                </c:pt>
                <c:pt idx="1586">
                  <c:v>10.3911971656582</c:v>
                </c:pt>
                <c:pt idx="1587">
                  <c:v>10.397748992370399</c:v>
                </c:pt>
                <c:pt idx="1588">
                  <c:v>10.4043008190827</c:v>
                </c:pt>
                <c:pt idx="1589">
                  <c:v>10.410852645795</c:v>
                </c:pt>
                <c:pt idx="1590">
                  <c:v>10.417404472507201</c:v>
                </c:pt>
                <c:pt idx="1591">
                  <c:v>10.423956299219499</c:v>
                </c:pt>
                <c:pt idx="1592">
                  <c:v>10.4305081259318</c:v>
                </c:pt>
                <c:pt idx="1593">
                  <c:v>10.437059952644001</c:v>
                </c:pt>
                <c:pt idx="1594">
                  <c:v>10.443611779356299</c:v>
                </c:pt>
                <c:pt idx="1595">
                  <c:v>10.4501636060686</c:v>
                </c:pt>
                <c:pt idx="1596">
                  <c:v>10.456715432780801</c:v>
                </c:pt>
                <c:pt idx="1597">
                  <c:v>10.463267259493101</c:v>
                </c:pt>
                <c:pt idx="1598">
                  <c:v>10.469819086205399</c:v>
                </c:pt>
                <c:pt idx="1599">
                  <c:v>10.4763709129177</c:v>
                </c:pt>
                <c:pt idx="1600">
                  <c:v>10.482922739629901</c:v>
                </c:pt>
                <c:pt idx="1601">
                  <c:v>10.489474566342199</c:v>
                </c:pt>
                <c:pt idx="1602">
                  <c:v>10.4960263930545</c:v>
                </c:pt>
                <c:pt idx="1603">
                  <c:v>10.502578219766701</c:v>
                </c:pt>
                <c:pt idx="1604">
                  <c:v>10.509130046478999</c:v>
                </c:pt>
                <c:pt idx="1605">
                  <c:v>10.5156818731913</c:v>
                </c:pt>
                <c:pt idx="1606">
                  <c:v>10.5222336999035</c:v>
                </c:pt>
                <c:pt idx="1607">
                  <c:v>10.528785526615801</c:v>
                </c:pt>
                <c:pt idx="1608">
                  <c:v>10.535337353328099</c:v>
                </c:pt>
                <c:pt idx="1609">
                  <c:v>10.5418891800403</c:v>
                </c:pt>
                <c:pt idx="1610">
                  <c:v>10.548441006752601</c:v>
                </c:pt>
                <c:pt idx="1611">
                  <c:v>10.554992833464899</c:v>
                </c:pt>
                <c:pt idx="1612">
                  <c:v>10.5615446601771</c:v>
                </c:pt>
                <c:pt idx="1613">
                  <c:v>10.568096486889401</c:v>
                </c:pt>
                <c:pt idx="1614">
                  <c:v>10.574648313601701</c:v>
                </c:pt>
                <c:pt idx="1615">
                  <c:v>10.581200140313999</c:v>
                </c:pt>
                <c:pt idx="1616">
                  <c:v>10.5877519670262</c:v>
                </c:pt>
                <c:pt idx="1617">
                  <c:v>10.594303793738501</c:v>
                </c:pt>
                <c:pt idx="1618">
                  <c:v>10.600855620450799</c:v>
                </c:pt>
                <c:pt idx="1619">
                  <c:v>10.607407447163</c:v>
                </c:pt>
                <c:pt idx="1620">
                  <c:v>10.613959273875301</c:v>
                </c:pt>
                <c:pt idx="1621">
                  <c:v>10.620511100587599</c:v>
                </c:pt>
                <c:pt idx="1622">
                  <c:v>10.6270629272998</c:v>
                </c:pt>
                <c:pt idx="1623">
                  <c:v>10.6336147540121</c:v>
                </c:pt>
                <c:pt idx="1624">
                  <c:v>10.640166580724401</c:v>
                </c:pt>
                <c:pt idx="1625">
                  <c:v>10.6467184074366</c:v>
                </c:pt>
                <c:pt idx="1626">
                  <c:v>10.6532702341489</c:v>
                </c:pt>
                <c:pt idx="1627">
                  <c:v>10.659822060861201</c:v>
                </c:pt>
                <c:pt idx="1628">
                  <c:v>10.6663738875734</c:v>
                </c:pt>
                <c:pt idx="1629">
                  <c:v>10.6729257142857</c:v>
                </c:pt>
                <c:pt idx="1630">
                  <c:v>10.679477540998001</c:v>
                </c:pt>
                <c:pt idx="1631">
                  <c:v>10.686029367710301</c:v>
                </c:pt>
                <c:pt idx="1632">
                  <c:v>10.6925811944225</c:v>
                </c:pt>
                <c:pt idx="1633">
                  <c:v>10.6991330211348</c:v>
                </c:pt>
                <c:pt idx="1634">
                  <c:v>10.705684847847101</c:v>
                </c:pt>
                <c:pt idx="1635">
                  <c:v>10.7122366745593</c:v>
                </c:pt>
                <c:pt idx="1636">
                  <c:v>10.7187885012716</c:v>
                </c:pt>
                <c:pt idx="1637">
                  <c:v>10.725340327983901</c:v>
                </c:pt>
                <c:pt idx="1638">
                  <c:v>10.7318921546961</c:v>
                </c:pt>
                <c:pt idx="1639">
                  <c:v>10.7384439814084</c:v>
                </c:pt>
                <c:pt idx="1640">
                  <c:v>10.7449958081207</c:v>
                </c:pt>
                <c:pt idx="1641">
                  <c:v>10.7515476348329</c:v>
                </c:pt>
                <c:pt idx="1642">
                  <c:v>10.7580994615452</c:v>
                </c:pt>
                <c:pt idx="1643">
                  <c:v>10.7646512882575</c:v>
                </c:pt>
                <c:pt idx="1644">
                  <c:v>10.771203114969699</c:v>
                </c:pt>
                <c:pt idx="1645">
                  <c:v>10.777754941682</c:v>
                </c:pt>
                <c:pt idx="1646">
                  <c:v>10.7843067683943</c:v>
                </c:pt>
                <c:pt idx="1647">
                  <c:v>10.790858595106499</c:v>
                </c:pt>
                <c:pt idx="1648">
                  <c:v>10.7974104218188</c:v>
                </c:pt>
                <c:pt idx="1649">
                  <c:v>10.8039622485311</c:v>
                </c:pt>
                <c:pt idx="1650">
                  <c:v>10.8105140752434</c:v>
                </c:pt>
                <c:pt idx="1651">
                  <c:v>10.817065901955599</c:v>
                </c:pt>
                <c:pt idx="1652">
                  <c:v>10.8236177286679</c:v>
                </c:pt>
                <c:pt idx="1653">
                  <c:v>10.8301695553802</c:v>
                </c:pt>
                <c:pt idx="1654">
                  <c:v>10.836721382092399</c:v>
                </c:pt>
                <c:pt idx="1655">
                  <c:v>10.8432732088047</c:v>
                </c:pt>
                <c:pt idx="1656">
                  <c:v>10.849825035517</c:v>
                </c:pt>
                <c:pt idx="1657">
                  <c:v>10.856376862229199</c:v>
                </c:pt>
                <c:pt idx="1658">
                  <c:v>10.8629286889415</c:v>
                </c:pt>
                <c:pt idx="1659">
                  <c:v>10.8694805156538</c:v>
                </c:pt>
                <c:pt idx="1660">
                  <c:v>10.876032342366001</c:v>
                </c:pt>
                <c:pt idx="1661">
                  <c:v>10.882584169078299</c:v>
                </c:pt>
                <c:pt idx="1662">
                  <c:v>10.8891359957906</c:v>
                </c:pt>
                <c:pt idx="1663">
                  <c:v>10.8956878225029</c:v>
                </c:pt>
                <c:pt idx="1664">
                  <c:v>10.902239649215099</c:v>
                </c:pt>
                <c:pt idx="1665">
                  <c:v>10.9087914759274</c:v>
                </c:pt>
                <c:pt idx="1666">
                  <c:v>10.9153433026397</c:v>
                </c:pt>
                <c:pt idx="1667">
                  <c:v>10.921895129351901</c:v>
                </c:pt>
                <c:pt idx="1668">
                  <c:v>10.928446956064199</c:v>
                </c:pt>
                <c:pt idx="1669">
                  <c:v>10.9349987827765</c:v>
                </c:pt>
                <c:pt idx="1670">
                  <c:v>10.941550609488701</c:v>
                </c:pt>
                <c:pt idx="1671">
                  <c:v>10.948102436200999</c:v>
                </c:pt>
                <c:pt idx="1672">
                  <c:v>10.9546542629133</c:v>
                </c:pt>
                <c:pt idx="1673">
                  <c:v>10.961206089625501</c:v>
                </c:pt>
                <c:pt idx="1674">
                  <c:v>10.967757916337799</c:v>
                </c:pt>
                <c:pt idx="1675">
                  <c:v>10.9743097430501</c:v>
                </c:pt>
                <c:pt idx="1676">
                  <c:v>10.9808615697623</c:v>
                </c:pt>
                <c:pt idx="1677">
                  <c:v>10.987413396474601</c:v>
                </c:pt>
                <c:pt idx="1678">
                  <c:v>10.993965223186899</c:v>
                </c:pt>
                <c:pt idx="1679">
                  <c:v>11.0005170498991</c:v>
                </c:pt>
                <c:pt idx="1680">
                  <c:v>11.007068876611401</c:v>
                </c:pt>
                <c:pt idx="1681">
                  <c:v>11.013620703323699</c:v>
                </c:pt>
                <c:pt idx="1682">
                  <c:v>11.020172530036</c:v>
                </c:pt>
                <c:pt idx="1683">
                  <c:v>11.026724356748201</c:v>
                </c:pt>
                <c:pt idx="1684">
                  <c:v>11.033276183460501</c:v>
                </c:pt>
                <c:pt idx="1685">
                  <c:v>11.039828010172799</c:v>
                </c:pt>
                <c:pt idx="1686">
                  <c:v>11.046379836885</c:v>
                </c:pt>
                <c:pt idx="1687">
                  <c:v>11.052931663597301</c:v>
                </c:pt>
                <c:pt idx="1688">
                  <c:v>11.059483490309599</c:v>
                </c:pt>
                <c:pt idx="1689">
                  <c:v>11.0660353170218</c:v>
                </c:pt>
                <c:pt idx="1690">
                  <c:v>11.072587143734101</c:v>
                </c:pt>
                <c:pt idx="1691">
                  <c:v>11.079138970446399</c:v>
                </c:pt>
                <c:pt idx="1692">
                  <c:v>11.0856907971586</c:v>
                </c:pt>
                <c:pt idx="1693">
                  <c:v>11.0922426238709</c:v>
                </c:pt>
                <c:pt idx="1694">
                  <c:v>11.098794450583201</c:v>
                </c:pt>
                <c:pt idx="1695">
                  <c:v>11.1053462772954</c:v>
                </c:pt>
                <c:pt idx="1696">
                  <c:v>11.1118981040077</c:v>
                </c:pt>
                <c:pt idx="1697">
                  <c:v>11.118449930720001</c:v>
                </c:pt>
                <c:pt idx="1698">
                  <c:v>11.125001757432299</c:v>
                </c:pt>
                <c:pt idx="1699">
                  <c:v>11.1315535841445</c:v>
                </c:pt>
                <c:pt idx="1700">
                  <c:v>11.138105410856801</c:v>
                </c:pt>
                <c:pt idx="1701">
                  <c:v>11.144657237569101</c:v>
                </c:pt>
                <c:pt idx="1702">
                  <c:v>11.1512090642813</c:v>
                </c:pt>
                <c:pt idx="1703">
                  <c:v>11.1577608909936</c:v>
                </c:pt>
                <c:pt idx="1704">
                  <c:v>11.164312717705901</c:v>
                </c:pt>
                <c:pt idx="1705">
                  <c:v>11.1708645444181</c:v>
                </c:pt>
                <c:pt idx="1706">
                  <c:v>11.1774163711304</c:v>
                </c:pt>
                <c:pt idx="1707">
                  <c:v>11.183968197842701</c:v>
                </c:pt>
                <c:pt idx="1708">
                  <c:v>11.1905200245549</c:v>
                </c:pt>
                <c:pt idx="1709">
                  <c:v>11.1970718512672</c:v>
                </c:pt>
                <c:pt idx="1710">
                  <c:v>11.2036236779795</c:v>
                </c:pt>
                <c:pt idx="1711">
                  <c:v>11.2101755046917</c:v>
                </c:pt>
                <c:pt idx="1712">
                  <c:v>11.216727331404</c:v>
                </c:pt>
                <c:pt idx="1713">
                  <c:v>11.2232791581163</c:v>
                </c:pt>
                <c:pt idx="1714">
                  <c:v>11.229830984828601</c:v>
                </c:pt>
                <c:pt idx="1715">
                  <c:v>11.2363828115408</c:v>
                </c:pt>
                <c:pt idx="1716">
                  <c:v>11.2429346382531</c:v>
                </c:pt>
                <c:pt idx="1717">
                  <c:v>11.249486464965401</c:v>
                </c:pt>
                <c:pt idx="1718">
                  <c:v>11.2560382916776</c:v>
                </c:pt>
                <c:pt idx="1719">
                  <c:v>11.2625901183899</c:v>
                </c:pt>
                <c:pt idx="1720">
                  <c:v>11.2691419451022</c:v>
                </c:pt>
                <c:pt idx="1721">
                  <c:v>11.275693771814399</c:v>
                </c:pt>
                <c:pt idx="1722">
                  <c:v>11.2822455985267</c:v>
                </c:pt>
                <c:pt idx="1723">
                  <c:v>11.288797425239</c:v>
                </c:pt>
                <c:pt idx="1724">
                  <c:v>11.295349251951199</c:v>
                </c:pt>
                <c:pt idx="1725">
                  <c:v>11.3019010786635</c:v>
                </c:pt>
                <c:pt idx="1726">
                  <c:v>11.3084529053758</c:v>
                </c:pt>
                <c:pt idx="1727">
                  <c:v>11.315004732087999</c:v>
                </c:pt>
                <c:pt idx="1728">
                  <c:v>11.3215565588003</c:v>
                </c:pt>
                <c:pt idx="1729">
                  <c:v>11.3281083855126</c:v>
                </c:pt>
                <c:pt idx="1730">
                  <c:v>11.3346602122249</c:v>
                </c:pt>
                <c:pt idx="1731">
                  <c:v>11.341212038937099</c:v>
                </c:pt>
                <c:pt idx="1732">
                  <c:v>11.3477638656494</c:v>
                </c:pt>
                <c:pt idx="1733">
                  <c:v>11.3543156923617</c:v>
                </c:pt>
                <c:pt idx="1734">
                  <c:v>11.360867519073899</c:v>
                </c:pt>
                <c:pt idx="1735">
                  <c:v>11.3674193457862</c:v>
                </c:pt>
                <c:pt idx="1736">
                  <c:v>11.3739711724985</c:v>
                </c:pt>
                <c:pt idx="1737">
                  <c:v>11.380522999210701</c:v>
                </c:pt>
                <c:pt idx="1738">
                  <c:v>11.387074825922999</c:v>
                </c:pt>
                <c:pt idx="1739">
                  <c:v>11.3936266526353</c:v>
                </c:pt>
                <c:pt idx="1740">
                  <c:v>11.400178479347501</c:v>
                </c:pt>
                <c:pt idx="1741">
                  <c:v>11.406730306059799</c:v>
                </c:pt>
                <c:pt idx="1742">
                  <c:v>11.4132821327721</c:v>
                </c:pt>
                <c:pt idx="1743">
                  <c:v>11.419833959484301</c:v>
                </c:pt>
                <c:pt idx="1744">
                  <c:v>11.426385786196599</c:v>
                </c:pt>
                <c:pt idx="1745">
                  <c:v>11.4329376129089</c:v>
                </c:pt>
                <c:pt idx="1746">
                  <c:v>11.4394894396212</c:v>
                </c:pt>
                <c:pt idx="1747">
                  <c:v>11.446041266333401</c:v>
                </c:pt>
                <c:pt idx="1748">
                  <c:v>11.452593093045699</c:v>
                </c:pt>
                <c:pt idx="1749">
                  <c:v>11.459144919758</c:v>
                </c:pt>
                <c:pt idx="1750">
                  <c:v>11.465696746470201</c:v>
                </c:pt>
                <c:pt idx="1751">
                  <c:v>11.472248573182499</c:v>
                </c:pt>
                <c:pt idx="1752">
                  <c:v>11.4788003998948</c:v>
                </c:pt>
                <c:pt idx="1753">
                  <c:v>11.485352226607001</c:v>
                </c:pt>
                <c:pt idx="1754">
                  <c:v>11.491904053319301</c:v>
                </c:pt>
                <c:pt idx="1755">
                  <c:v>11.498455880031599</c:v>
                </c:pt>
                <c:pt idx="1756">
                  <c:v>11.5050077067438</c:v>
                </c:pt>
                <c:pt idx="1757">
                  <c:v>11.511559533456101</c:v>
                </c:pt>
                <c:pt idx="1758">
                  <c:v>11.518111360168399</c:v>
                </c:pt>
                <c:pt idx="1759">
                  <c:v>11.5246631868806</c:v>
                </c:pt>
                <c:pt idx="1760">
                  <c:v>11.531215013592901</c:v>
                </c:pt>
                <c:pt idx="1761">
                  <c:v>11.537766840305199</c:v>
                </c:pt>
                <c:pt idx="1762">
                  <c:v>11.5443186670174</c:v>
                </c:pt>
                <c:pt idx="1763">
                  <c:v>11.5508704937297</c:v>
                </c:pt>
                <c:pt idx="1764">
                  <c:v>11.557422320442001</c:v>
                </c:pt>
                <c:pt idx="1765">
                  <c:v>11.563974147154299</c:v>
                </c:pt>
                <c:pt idx="1766">
                  <c:v>11.5705259738665</c:v>
                </c:pt>
                <c:pt idx="1767">
                  <c:v>11.577077800578801</c:v>
                </c:pt>
                <c:pt idx="1768">
                  <c:v>11.583629627291099</c:v>
                </c:pt>
                <c:pt idx="1769">
                  <c:v>11.5901814540033</c:v>
                </c:pt>
                <c:pt idx="1770">
                  <c:v>11.596733280715601</c:v>
                </c:pt>
                <c:pt idx="1771">
                  <c:v>11.603285107427901</c:v>
                </c:pt>
                <c:pt idx="1772">
                  <c:v>11.6098369341401</c:v>
                </c:pt>
                <c:pt idx="1773">
                  <c:v>11.6163887608524</c:v>
                </c:pt>
                <c:pt idx="1774">
                  <c:v>11.622940587564701</c:v>
                </c:pt>
                <c:pt idx="1775">
                  <c:v>11.6294924142769</c:v>
                </c:pt>
                <c:pt idx="1776">
                  <c:v>11.6360442409892</c:v>
                </c:pt>
                <c:pt idx="1777">
                  <c:v>11.642596067701501</c:v>
                </c:pt>
                <c:pt idx="1778">
                  <c:v>11.649147894413799</c:v>
                </c:pt>
                <c:pt idx="1779">
                  <c:v>11.655699721126</c:v>
                </c:pt>
                <c:pt idx="1780">
                  <c:v>11.6622515478383</c:v>
                </c:pt>
                <c:pt idx="1781">
                  <c:v>11.668803374550601</c:v>
                </c:pt>
                <c:pt idx="1782">
                  <c:v>11.6753552012628</c:v>
                </c:pt>
                <c:pt idx="1783">
                  <c:v>11.6819070279751</c:v>
                </c:pt>
                <c:pt idx="1784">
                  <c:v>11.688458854687401</c:v>
                </c:pt>
                <c:pt idx="1785">
                  <c:v>11.6950106813996</c:v>
                </c:pt>
                <c:pt idx="1786">
                  <c:v>11.7015625081119</c:v>
                </c:pt>
                <c:pt idx="1787">
                  <c:v>11.7081143348242</c:v>
                </c:pt>
                <c:pt idx="1788">
                  <c:v>11.7146661615364</c:v>
                </c:pt>
                <c:pt idx="1789">
                  <c:v>11.7212179882487</c:v>
                </c:pt>
                <c:pt idx="1790">
                  <c:v>11.727769814961</c:v>
                </c:pt>
                <c:pt idx="1791">
                  <c:v>11.734321641673199</c:v>
                </c:pt>
                <c:pt idx="1792">
                  <c:v>11.7408734683855</c:v>
                </c:pt>
                <c:pt idx="1793">
                  <c:v>11.7474252950978</c:v>
                </c:pt>
                <c:pt idx="1794">
                  <c:v>11.753977121809999</c:v>
                </c:pt>
                <c:pt idx="1795">
                  <c:v>11.7605289485223</c:v>
                </c:pt>
                <c:pt idx="1796">
                  <c:v>11.7670807752346</c:v>
                </c:pt>
                <c:pt idx="1797">
                  <c:v>11.7736326019469</c:v>
                </c:pt>
                <c:pt idx="1798">
                  <c:v>11.7801844286591</c:v>
                </c:pt>
                <c:pt idx="1799">
                  <c:v>11.7867362553714</c:v>
                </c:pt>
                <c:pt idx="1800">
                  <c:v>11.7932880820837</c:v>
                </c:pt>
                <c:pt idx="1801">
                  <c:v>11.799839908795899</c:v>
                </c:pt>
                <c:pt idx="1802">
                  <c:v>11.8063917355082</c:v>
                </c:pt>
                <c:pt idx="1803">
                  <c:v>11.8129435622205</c:v>
                </c:pt>
                <c:pt idx="1804">
                  <c:v>11.819495388932699</c:v>
                </c:pt>
                <c:pt idx="1805">
                  <c:v>11.826047215645</c:v>
                </c:pt>
                <c:pt idx="1806">
                  <c:v>11.8325990423573</c:v>
                </c:pt>
                <c:pt idx="1807">
                  <c:v>11.839150869069501</c:v>
                </c:pt>
                <c:pt idx="1808">
                  <c:v>11.845702695781799</c:v>
                </c:pt>
                <c:pt idx="1809">
                  <c:v>11.8522545224941</c:v>
                </c:pt>
                <c:pt idx="1810">
                  <c:v>11.858806349206301</c:v>
                </c:pt>
                <c:pt idx="1811">
                  <c:v>11.865358175918599</c:v>
                </c:pt>
                <c:pt idx="1812">
                  <c:v>11.8719100026309</c:v>
                </c:pt>
                <c:pt idx="1813">
                  <c:v>11.8784618293432</c:v>
                </c:pt>
                <c:pt idx="1814">
                  <c:v>11.885013656055399</c:v>
                </c:pt>
                <c:pt idx="1815">
                  <c:v>11.8915654827677</c:v>
                </c:pt>
                <c:pt idx="1816">
                  <c:v>11.89811730948</c:v>
                </c:pt>
                <c:pt idx="1817">
                  <c:v>11.904669136192201</c:v>
                </c:pt>
                <c:pt idx="1818">
                  <c:v>11.911220962904499</c:v>
                </c:pt>
                <c:pt idx="1819">
                  <c:v>11.9177727896168</c:v>
                </c:pt>
                <c:pt idx="1820">
                  <c:v>11.924324616329001</c:v>
                </c:pt>
                <c:pt idx="1821">
                  <c:v>11.930876443041299</c:v>
                </c:pt>
                <c:pt idx="1822">
                  <c:v>11.9374282697536</c:v>
                </c:pt>
                <c:pt idx="1823">
                  <c:v>11.943980096465801</c:v>
                </c:pt>
                <c:pt idx="1824">
                  <c:v>11.950531923178101</c:v>
                </c:pt>
                <c:pt idx="1825">
                  <c:v>11.957083749890399</c:v>
                </c:pt>
                <c:pt idx="1826">
                  <c:v>11.9636355766026</c:v>
                </c:pt>
                <c:pt idx="1827">
                  <c:v>11.970187403314901</c:v>
                </c:pt>
                <c:pt idx="1828">
                  <c:v>11.976739230027199</c:v>
                </c:pt>
                <c:pt idx="1829">
                  <c:v>11.9832910567395</c:v>
                </c:pt>
                <c:pt idx="1830">
                  <c:v>11.989842883451701</c:v>
                </c:pt>
                <c:pt idx="1831">
                  <c:v>11.996394710163999</c:v>
                </c:pt>
                <c:pt idx="1832">
                  <c:v>12.0029465368763</c:v>
                </c:pt>
                <c:pt idx="1833">
                  <c:v>12.0094983635885</c:v>
                </c:pt>
                <c:pt idx="1834">
                  <c:v>12.016050190300801</c:v>
                </c:pt>
                <c:pt idx="1835">
                  <c:v>12.022602017013099</c:v>
                </c:pt>
                <c:pt idx="1836">
                  <c:v>12.0291538437253</c:v>
                </c:pt>
                <c:pt idx="1837">
                  <c:v>12.035705670437601</c:v>
                </c:pt>
                <c:pt idx="1838">
                  <c:v>12.042257497149899</c:v>
                </c:pt>
                <c:pt idx="1839">
                  <c:v>12.0488093238621</c:v>
                </c:pt>
                <c:pt idx="1840">
                  <c:v>12.0553611505744</c:v>
                </c:pt>
                <c:pt idx="1841">
                  <c:v>12.061912977286701</c:v>
                </c:pt>
                <c:pt idx="1842">
                  <c:v>12.0684648039989</c:v>
                </c:pt>
                <c:pt idx="1843">
                  <c:v>12.0750166307112</c:v>
                </c:pt>
                <c:pt idx="1844">
                  <c:v>12.081568457423501</c:v>
                </c:pt>
                <c:pt idx="1845">
                  <c:v>12.088120284135799</c:v>
                </c:pt>
                <c:pt idx="1846">
                  <c:v>12.094672110848</c:v>
                </c:pt>
                <c:pt idx="1847">
                  <c:v>12.101223937560301</c:v>
                </c:pt>
                <c:pt idx="1848">
                  <c:v>12.107775764272599</c:v>
                </c:pt>
                <c:pt idx="1849">
                  <c:v>12.1143275909848</c:v>
                </c:pt>
                <c:pt idx="1850">
                  <c:v>12.1208794176971</c:v>
                </c:pt>
                <c:pt idx="1851">
                  <c:v>12.127431244409401</c:v>
                </c:pt>
                <c:pt idx="1852">
                  <c:v>12.1339830711216</c:v>
                </c:pt>
                <c:pt idx="1853">
                  <c:v>12.1405348978339</c:v>
                </c:pt>
                <c:pt idx="1854">
                  <c:v>12.147086724546201</c:v>
                </c:pt>
                <c:pt idx="1855">
                  <c:v>12.1536385512584</c:v>
                </c:pt>
                <c:pt idx="1856">
                  <c:v>12.1601903779707</c:v>
                </c:pt>
                <c:pt idx="1857">
                  <c:v>12.166742204683</c:v>
                </c:pt>
                <c:pt idx="1858">
                  <c:v>12.1732940313952</c:v>
                </c:pt>
                <c:pt idx="1859">
                  <c:v>12.1798458581075</c:v>
                </c:pt>
                <c:pt idx="1860">
                  <c:v>12.1863976848198</c:v>
                </c:pt>
                <c:pt idx="1861">
                  <c:v>12.192949511532101</c:v>
                </c:pt>
                <c:pt idx="1862">
                  <c:v>12.1995013382443</c:v>
                </c:pt>
                <c:pt idx="1863">
                  <c:v>12.2060531649566</c:v>
                </c:pt>
                <c:pt idx="1864">
                  <c:v>12.212604991668901</c:v>
                </c:pt>
                <c:pt idx="1865">
                  <c:v>12.2191568183811</c:v>
                </c:pt>
                <c:pt idx="1866">
                  <c:v>12.2257086450934</c:v>
                </c:pt>
                <c:pt idx="1867">
                  <c:v>12.2322604718057</c:v>
                </c:pt>
                <c:pt idx="1868">
                  <c:v>12.2388122985179</c:v>
                </c:pt>
                <c:pt idx="1869">
                  <c:v>12.2453641252302</c:v>
                </c:pt>
                <c:pt idx="1870">
                  <c:v>12.2519159519425</c:v>
                </c:pt>
                <c:pt idx="1871">
                  <c:v>12.258467778654699</c:v>
                </c:pt>
                <c:pt idx="1872">
                  <c:v>12.265019605367</c:v>
                </c:pt>
                <c:pt idx="1873">
                  <c:v>12.2715714320793</c:v>
                </c:pt>
                <c:pt idx="1874">
                  <c:v>12.278123258791499</c:v>
                </c:pt>
                <c:pt idx="1875">
                  <c:v>12.2846750855038</c:v>
                </c:pt>
                <c:pt idx="1876">
                  <c:v>12.2912269122161</c:v>
                </c:pt>
                <c:pt idx="1877">
                  <c:v>12.2977787389284</c:v>
                </c:pt>
                <c:pt idx="1878">
                  <c:v>12.304330565640599</c:v>
                </c:pt>
                <c:pt idx="1879">
                  <c:v>12.3108823923529</c:v>
                </c:pt>
                <c:pt idx="1880">
                  <c:v>12.3174342190652</c:v>
                </c:pt>
                <c:pt idx="1881">
                  <c:v>12.323986045777399</c:v>
                </c:pt>
                <c:pt idx="1882">
                  <c:v>12.3305378724897</c:v>
                </c:pt>
                <c:pt idx="1883">
                  <c:v>12.337089699202</c:v>
                </c:pt>
                <c:pt idx="1884">
                  <c:v>12.343641525914199</c:v>
                </c:pt>
                <c:pt idx="1885">
                  <c:v>12.3501933526265</c:v>
                </c:pt>
                <c:pt idx="1886">
                  <c:v>12.3567451793388</c:v>
                </c:pt>
                <c:pt idx="1887">
                  <c:v>12.363297006051001</c:v>
                </c:pt>
                <c:pt idx="1888">
                  <c:v>12.369848832763299</c:v>
                </c:pt>
                <c:pt idx="1889">
                  <c:v>12.3764006594756</c:v>
                </c:pt>
                <c:pt idx="1890">
                  <c:v>12.382952486187801</c:v>
                </c:pt>
                <c:pt idx="1891">
                  <c:v>12.389504312900099</c:v>
                </c:pt>
                <c:pt idx="1892">
                  <c:v>12.3960561396124</c:v>
                </c:pt>
                <c:pt idx="1893">
                  <c:v>12.4026079663247</c:v>
                </c:pt>
                <c:pt idx="1894">
                  <c:v>12.409159793036901</c:v>
                </c:pt>
                <c:pt idx="1895">
                  <c:v>12.415711619749199</c:v>
                </c:pt>
                <c:pt idx="1896">
                  <c:v>12.4222634464615</c:v>
                </c:pt>
                <c:pt idx="1897">
                  <c:v>12.428815273173701</c:v>
                </c:pt>
                <c:pt idx="1898">
                  <c:v>12.435367099885999</c:v>
                </c:pt>
                <c:pt idx="1899">
                  <c:v>12.4419189265983</c:v>
                </c:pt>
                <c:pt idx="1900">
                  <c:v>12.448470753310501</c:v>
                </c:pt>
                <c:pt idx="1901">
                  <c:v>12.455022580022799</c:v>
                </c:pt>
                <c:pt idx="1902">
                  <c:v>12.4615744067351</c:v>
                </c:pt>
                <c:pt idx="1903">
                  <c:v>12.4681262334473</c:v>
                </c:pt>
                <c:pt idx="1904">
                  <c:v>12.474678060159601</c:v>
                </c:pt>
                <c:pt idx="1905">
                  <c:v>12.481229886871899</c:v>
                </c:pt>
                <c:pt idx="1906">
                  <c:v>12.4877817135841</c:v>
                </c:pt>
                <c:pt idx="1907">
                  <c:v>12.494333540296401</c:v>
                </c:pt>
                <c:pt idx="1908">
                  <c:v>12.500885367008699</c:v>
                </c:pt>
                <c:pt idx="1909">
                  <c:v>12.507437193721</c:v>
                </c:pt>
                <c:pt idx="1910">
                  <c:v>12.5139890204332</c:v>
                </c:pt>
                <c:pt idx="1911">
                  <c:v>12.520540847145501</c:v>
                </c:pt>
                <c:pt idx="1912">
                  <c:v>12.527092673857799</c:v>
                </c:pt>
                <c:pt idx="1913">
                  <c:v>12.53364450057</c:v>
                </c:pt>
                <c:pt idx="1914">
                  <c:v>12.540196327282301</c:v>
                </c:pt>
                <c:pt idx="1915">
                  <c:v>12.546748153994599</c:v>
                </c:pt>
                <c:pt idx="1916">
                  <c:v>12.5532999807068</c:v>
                </c:pt>
                <c:pt idx="1917">
                  <c:v>12.559851807419101</c:v>
                </c:pt>
                <c:pt idx="1918">
                  <c:v>12.566403634131399</c:v>
                </c:pt>
                <c:pt idx="1919">
                  <c:v>12.5729554608436</c:v>
                </c:pt>
                <c:pt idx="1920">
                  <c:v>12.5795072875559</c:v>
                </c:pt>
                <c:pt idx="1921">
                  <c:v>12.586059114268201</c:v>
                </c:pt>
                <c:pt idx="1922">
                  <c:v>12.5926109409804</c:v>
                </c:pt>
                <c:pt idx="1923">
                  <c:v>12.5991627676927</c:v>
                </c:pt>
                <c:pt idx="1924">
                  <c:v>12.605714594405001</c:v>
                </c:pt>
                <c:pt idx="1925">
                  <c:v>12.6122664211172</c:v>
                </c:pt>
                <c:pt idx="1926">
                  <c:v>12.6188182478295</c:v>
                </c:pt>
                <c:pt idx="1927">
                  <c:v>12.6253700745418</c:v>
                </c:pt>
                <c:pt idx="1928">
                  <c:v>12.631921901254101</c:v>
                </c:pt>
                <c:pt idx="1929">
                  <c:v>12.6384737279663</c:v>
                </c:pt>
                <c:pt idx="1930">
                  <c:v>12.6450255546786</c:v>
                </c:pt>
                <c:pt idx="1931">
                  <c:v>12.651577381390901</c:v>
                </c:pt>
                <c:pt idx="1932">
                  <c:v>12.6581292081031</c:v>
                </c:pt>
                <c:pt idx="1933">
                  <c:v>12.6646810348154</c:v>
                </c:pt>
                <c:pt idx="1934">
                  <c:v>12.671232861527701</c:v>
                </c:pt>
                <c:pt idx="1935">
                  <c:v>12.6777846882399</c:v>
                </c:pt>
                <c:pt idx="1936">
                  <c:v>12.6843365149522</c:v>
                </c:pt>
                <c:pt idx="1937">
                  <c:v>12.6908883416645</c:v>
                </c:pt>
                <c:pt idx="1938">
                  <c:v>12.6974401683767</c:v>
                </c:pt>
                <c:pt idx="1939">
                  <c:v>12.703991995089</c:v>
                </c:pt>
                <c:pt idx="1940">
                  <c:v>12.7105438218013</c:v>
                </c:pt>
                <c:pt idx="1941">
                  <c:v>12.717095648513499</c:v>
                </c:pt>
                <c:pt idx="1942">
                  <c:v>12.7236474752258</c:v>
                </c:pt>
                <c:pt idx="1943">
                  <c:v>12.7301993019381</c:v>
                </c:pt>
                <c:pt idx="1944">
                  <c:v>12.7367511286504</c:v>
                </c:pt>
                <c:pt idx="1945">
                  <c:v>12.7433029553626</c:v>
                </c:pt>
                <c:pt idx="1946">
                  <c:v>12.7498547820749</c:v>
                </c:pt>
                <c:pt idx="1947">
                  <c:v>12.7564066087872</c:v>
                </c:pt>
                <c:pt idx="1948">
                  <c:v>12.762958435499399</c:v>
                </c:pt>
                <c:pt idx="1949">
                  <c:v>12.7695102622117</c:v>
                </c:pt>
                <c:pt idx="1950">
                  <c:v>12.776062088924</c:v>
                </c:pt>
                <c:pt idx="1951">
                  <c:v>12.782613915636199</c:v>
                </c:pt>
                <c:pt idx="1952">
                  <c:v>12.7891657423485</c:v>
                </c:pt>
                <c:pt idx="1953">
                  <c:v>12.7957175690608</c:v>
                </c:pt>
                <c:pt idx="1954">
                  <c:v>12.802269395772999</c:v>
                </c:pt>
                <c:pt idx="1955">
                  <c:v>12.8088212224853</c:v>
                </c:pt>
                <c:pt idx="1956">
                  <c:v>12.8153730491976</c:v>
                </c:pt>
                <c:pt idx="1957">
                  <c:v>12.821924875909801</c:v>
                </c:pt>
                <c:pt idx="1958">
                  <c:v>12.828476702622099</c:v>
                </c:pt>
                <c:pt idx="1959">
                  <c:v>12.8350285293344</c:v>
                </c:pt>
                <c:pt idx="1960">
                  <c:v>12.8415803560467</c:v>
                </c:pt>
                <c:pt idx="1961">
                  <c:v>12.848132182758899</c:v>
                </c:pt>
                <c:pt idx="1962">
                  <c:v>12.8546840094712</c:v>
                </c:pt>
                <c:pt idx="1963">
                  <c:v>12.8612358361835</c:v>
                </c:pt>
                <c:pt idx="1964">
                  <c:v>12.867787662895701</c:v>
                </c:pt>
                <c:pt idx="1965">
                  <c:v>12.874339489607999</c:v>
                </c:pt>
                <c:pt idx="1966">
                  <c:v>12.8808913163203</c:v>
                </c:pt>
                <c:pt idx="1967">
                  <c:v>12.887443143032501</c:v>
                </c:pt>
                <c:pt idx="1968">
                  <c:v>12.893994969744799</c:v>
                </c:pt>
                <c:pt idx="1969">
                  <c:v>12.9005467964571</c:v>
                </c:pt>
                <c:pt idx="1970">
                  <c:v>12.907098623169301</c:v>
                </c:pt>
                <c:pt idx="1971">
                  <c:v>12.913650449881599</c:v>
                </c:pt>
                <c:pt idx="1972">
                  <c:v>12.9202022765939</c:v>
                </c:pt>
                <c:pt idx="1973">
                  <c:v>12.9267541033061</c:v>
                </c:pt>
                <c:pt idx="1974">
                  <c:v>12.933305930018401</c:v>
                </c:pt>
                <c:pt idx="1975">
                  <c:v>12.939857756730699</c:v>
                </c:pt>
                <c:pt idx="1976">
                  <c:v>12.946409583443</c:v>
                </c:pt>
                <c:pt idx="1977">
                  <c:v>12.952961410155201</c:v>
                </c:pt>
                <c:pt idx="1978">
                  <c:v>12.959513236867499</c:v>
                </c:pt>
                <c:pt idx="1979">
                  <c:v>12.9660650635798</c:v>
                </c:pt>
                <c:pt idx="1980">
                  <c:v>12.972616890292</c:v>
                </c:pt>
                <c:pt idx="1981">
                  <c:v>12.979168717004301</c:v>
                </c:pt>
                <c:pt idx="1982">
                  <c:v>12.985720543716599</c:v>
                </c:pt>
                <c:pt idx="1983">
                  <c:v>12.9922723704288</c:v>
                </c:pt>
                <c:pt idx="1984">
                  <c:v>12.998824197141101</c:v>
                </c:pt>
                <c:pt idx="1985">
                  <c:v>13.005376023853399</c:v>
                </c:pt>
                <c:pt idx="1986">
                  <c:v>13.0119278505656</c:v>
                </c:pt>
                <c:pt idx="1987">
                  <c:v>13.018479677277901</c:v>
                </c:pt>
                <c:pt idx="1988">
                  <c:v>13.025031503990199</c:v>
                </c:pt>
                <c:pt idx="1989">
                  <c:v>13.0315833307024</c:v>
                </c:pt>
                <c:pt idx="1990">
                  <c:v>13.0381351574147</c:v>
                </c:pt>
                <c:pt idx="1991">
                  <c:v>13.044686984127001</c:v>
                </c:pt>
                <c:pt idx="1992">
                  <c:v>13.051238810839299</c:v>
                </c:pt>
                <c:pt idx="1993">
                  <c:v>13.0577906375515</c:v>
                </c:pt>
                <c:pt idx="1994">
                  <c:v>13.064342464263801</c:v>
                </c:pt>
                <c:pt idx="1995">
                  <c:v>13.070894290976099</c:v>
                </c:pt>
                <c:pt idx="1996">
                  <c:v>13.0774461176883</c:v>
                </c:pt>
                <c:pt idx="1997">
                  <c:v>13.0839979444006</c:v>
                </c:pt>
                <c:pt idx="1998">
                  <c:v>13.090549771112901</c:v>
                </c:pt>
                <c:pt idx="1999">
                  <c:v>13.0971015978251</c:v>
                </c:pt>
                <c:pt idx="2000">
                  <c:v>13.1036534245374</c:v>
                </c:pt>
                <c:pt idx="2001">
                  <c:v>13.110205251249701</c:v>
                </c:pt>
                <c:pt idx="2002">
                  <c:v>13.1167570779619</c:v>
                </c:pt>
                <c:pt idx="2003">
                  <c:v>13.1233089046742</c:v>
                </c:pt>
                <c:pt idx="2004">
                  <c:v>13.129860731386501</c:v>
                </c:pt>
                <c:pt idx="2005">
                  <c:v>13.1364125580987</c:v>
                </c:pt>
                <c:pt idx="2006">
                  <c:v>13.142964384811</c:v>
                </c:pt>
                <c:pt idx="2007">
                  <c:v>13.1495162115233</c:v>
                </c:pt>
                <c:pt idx="2008">
                  <c:v>13.156068038235601</c:v>
                </c:pt>
                <c:pt idx="2009">
                  <c:v>13.1626198649478</c:v>
                </c:pt>
                <c:pt idx="2010">
                  <c:v>13.1691716916601</c:v>
                </c:pt>
                <c:pt idx="2011">
                  <c:v>13.175723518372401</c:v>
                </c:pt>
                <c:pt idx="2012">
                  <c:v>13.1822753450846</c:v>
                </c:pt>
                <c:pt idx="2013">
                  <c:v>13.1888271717969</c:v>
                </c:pt>
                <c:pt idx="2014">
                  <c:v>13.1953789985092</c:v>
                </c:pt>
                <c:pt idx="2015">
                  <c:v>13.2019308252214</c:v>
                </c:pt>
                <c:pt idx="2016">
                  <c:v>13.2084826519337</c:v>
                </c:pt>
                <c:pt idx="2017">
                  <c:v>13.215034478646</c:v>
                </c:pt>
                <c:pt idx="2018">
                  <c:v>13.221586305358199</c:v>
                </c:pt>
                <c:pt idx="2019">
                  <c:v>13.2281381320705</c:v>
                </c:pt>
                <c:pt idx="2020">
                  <c:v>13.2346899587828</c:v>
                </c:pt>
                <c:pt idx="2021">
                  <c:v>13.241241785494999</c:v>
                </c:pt>
                <c:pt idx="2022">
                  <c:v>13.2477936122073</c:v>
                </c:pt>
                <c:pt idx="2023">
                  <c:v>13.2543454389196</c:v>
                </c:pt>
                <c:pt idx="2024">
                  <c:v>13.260897265631799</c:v>
                </c:pt>
                <c:pt idx="2025">
                  <c:v>13.2674490923441</c:v>
                </c:pt>
                <c:pt idx="2026">
                  <c:v>13.2740009190564</c:v>
                </c:pt>
                <c:pt idx="2027">
                  <c:v>13.2805527457687</c:v>
                </c:pt>
                <c:pt idx="2028">
                  <c:v>13.287104572480899</c:v>
                </c:pt>
                <c:pt idx="2029">
                  <c:v>13.2936563991932</c:v>
                </c:pt>
                <c:pt idx="2030">
                  <c:v>13.3002082259055</c:v>
                </c:pt>
                <c:pt idx="2031">
                  <c:v>13.306760052617699</c:v>
                </c:pt>
                <c:pt idx="2032">
                  <c:v>13.31331187933</c:v>
                </c:pt>
                <c:pt idx="2033">
                  <c:v>13.3198637060423</c:v>
                </c:pt>
                <c:pt idx="2034">
                  <c:v>13.326415532754501</c:v>
                </c:pt>
                <c:pt idx="2035">
                  <c:v>13.332967359466799</c:v>
                </c:pt>
                <c:pt idx="2036">
                  <c:v>13.3395191861791</c:v>
                </c:pt>
                <c:pt idx="2037">
                  <c:v>13.346071012891301</c:v>
                </c:pt>
                <c:pt idx="2038">
                  <c:v>13.352622839603599</c:v>
                </c:pt>
                <c:pt idx="2039">
                  <c:v>13.3591746663159</c:v>
                </c:pt>
                <c:pt idx="2040">
                  <c:v>13.3657264930282</c:v>
                </c:pt>
                <c:pt idx="2041">
                  <c:v>13.372278319740399</c:v>
                </c:pt>
                <c:pt idx="2042">
                  <c:v>13.3788301464527</c:v>
                </c:pt>
                <c:pt idx="2043">
                  <c:v>13.385381973165</c:v>
                </c:pt>
                <c:pt idx="2044">
                  <c:v>13.391933799877201</c:v>
                </c:pt>
                <c:pt idx="2045">
                  <c:v>13.398485626589499</c:v>
                </c:pt>
                <c:pt idx="2046">
                  <c:v>13.4050374533018</c:v>
                </c:pt>
                <c:pt idx="2047">
                  <c:v>13.411589280014001</c:v>
                </c:pt>
                <c:pt idx="2048">
                  <c:v>13.418141106726299</c:v>
                </c:pt>
                <c:pt idx="2049">
                  <c:v>13.4246929334386</c:v>
                </c:pt>
                <c:pt idx="2050">
                  <c:v>13.4312447601508</c:v>
                </c:pt>
                <c:pt idx="2051">
                  <c:v>13.437796586863101</c:v>
                </c:pt>
                <c:pt idx="2052">
                  <c:v>13.444348413575399</c:v>
                </c:pt>
                <c:pt idx="2053">
                  <c:v>13.4509002402876</c:v>
                </c:pt>
                <c:pt idx="2054">
                  <c:v>13.457452066999901</c:v>
                </c:pt>
                <c:pt idx="2055">
                  <c:v>13.464003893712199</c:v>
                </c:pt>
                <c:pt idx="2056">
                  <c:v>13.4705557204245</c:v>
                </c:pt>
                <c:pt idx="2057">
                  <c:v>13.477107547136701</c:v>
                </c:pt>
                <c:pt idx="2058">
                  <c:v>13.483659373848999</c:v>
                </c:pt>
                <c:pt idx="2059">
                  <c:v>13.4902112005613</c:v>
                </c:pt>
                <c:pt idx="2060">
                  <c:v>13.4967630272735</c:v>
                </c:pt>
                <c:pt idx="2061">
                  <c:v>13.503314853985801</c:v>
                </c:pt>
                <c:pt idx="2062">
                  <c:v>13.509866680698099</c:v>
                </c:pt>
                <c:pt idx="2063">
                  <c:v>13.5164185074103</c:v>
                </c:pt>
                <c:pt idx="2064">
                  <c:v>13.522970334122601</c:v>
                </c:pt>
                <c:pt idx="2065">
                  <c:v>13.529522160834899</c:v>
                </c:pt>
                <c:pt idx="2066">
                  <c:v>13.5360739875471</c:v>
                </c:pt>
                <c:pt idx="2067">
                  <c:v>13.5426258142594</c:v>
                </c:pt>
                <c:pt idx="2068">
                  <c:v>13.549177640971701</c:v>
                </c:pt>
                <c:pt idx="2069">
                  <c:v>13.5557294676839</c:v>
                </c:pt>
                <c:pt idx="2070">
                  <c:v>13.5622812943962</c:v>
                </c:pt>
                <c:pt idx="2071">
                  <c:v>13.568833121108501</c:v>
                </c:pt>
                <c:pt idx="2072">
                  <c:v>13.5753849478207</c:v>
                </c:pt>
                <c:pt idx="2073">
                  <c:v>13.581936774533</c:v>
                </c:pt>
                <c:pt idx="2074">
                  <c:v>13.588488601245301</c:v>
                </c:pt>
                <c:pt idx="2075">
                  <c:v>13.595040427957599</c:v>
                </c:pt>
                <c:pt idx="2076">
                  <c:v>13.6015922546698</c:v>
                </c:pt>
                <c:pt idx="2077">
                  <c:v>13.6081440813821</c:v>
                </c:pt>
                <c:pt idx="2078">
                  <c:v>13.614695908094401</c:v>
                </c:pt>
                <c:pt idx="2079">
                  <c:v>13.6212477348066</c:v>
                </c:pt>
                <c:pt idx="2080">
                  <c:v>13.6277995615189</c:v>
                </c:pt>
                <c:pt idx="2081">
                  <c:v>13.634351388231201</c:v>
                </c:pt>
                <c:pt idx="2082">
                  <c:v>13.6409032149434</c:v>
                </c:pt>
                <c:pt idx="2083">
                  <c:v>13.6474550416557</c:v>
                </c:pt>
                <c:pt idx="2084">
                  <c:v>13.654006868368</c:v>
                </c:pt>
                <c:pt idx="2085">
                  <c:v>13.6605586950802</c:v>
                </c:pt>
                <c:pt idx="2086">
                  <c:v>13.6671105217925</c:v>
                </c:pt>
                <c:pt idx="2087">
                  <c:v>13.6736623485048</c:v>
                </c:pt>
                <c:pt idx="2088">
                  <c:v>13.680214175216999</c:v>
                </c:pt>
                <c:pt idx="2089">
                  <c:v>13.6867660019293</c:v>
                </c:pt>
                <c:pt idx="2090">
                  <c:v>13.6933178286416</c:v>
                </c:pt>
                <c:pt idx="2091">
                  <c:v>13.699869655353901</c:v>
                </c:pt>
                <c:pt idx="2092">
                  <c:v>13.7064214820661</c:v>
                </c:pt>
                <c:pt idx="2093">
                  <c:v>13.7129733087784</c:v>
                </c:pt>
                <c:pt idx="2094">
                  <c:v>13.7195251354907</c:v>
                </c:pt>
                <c:pt idx="2095">
                  <c:v>13.7260769622029</c:v>
                </c:pt>
                <c:pt idx="2096">
                  <c:v>13.7326287889152</c:v>
                </c:pt>
                <c:pt idx="2097">
                  <c:v>13.7391806156275</c:v>
                </c:pt>
                <c:pt idx="2098">
                  <c:v>13.745732442339699</c:v>
                </c:pt>
                <c:pt idx="2099">
                  <c:v>13.752284269052</c:v>
                </c:pt>
                <c:pt idx="2100">
                  <c:v>13.7588360957643</c:v>
                </c:pt>
                <c:pt idx="2101">
                  <c:v>13.765387922476499</c:v>
                </c:pt>
                <c:pt idx="2102">
                  <c:v>13.7719397491888</c:v>
                </c:pt>
                <c:pt idx="2103">
                  <c:v>13.7784915759011</c:v>
                </c:pt>
                <c:pt idx="2104">
                  <c:v>13.785043402613301</c:v>
                </c:pt>
                <c:pt idx="2105">
                  <c:v>13.791595229325599</c:v>
                </c:pt>
                <c:pt idx="2106">
                  <c:v>13.7981470560379</c:v>
                </c:pt>
                <c:pt idx="2107">
                  <c:v>13.8046988827502</c:v>
                </c:pt>
                <c:pt idx="2108">
                  <c:v>13.811250709462399</c:v>
                </c:pt>
                <c:pt idx="2109">
                  <c:v>13.8178025361747</c:v>
                </c:pt>
                <c:pt idx="2110">
                  <c:v>13.824354362887</c:v>
                </c:pt>
                <c:pt idx="2111">
                  <c:v>13.830906189599199</c:v>
                </c:pt>
                <c:pt idx="2112">
                  <c:v>13.8374580163115</c:v>
                </c:pt>
                <c:pt idx="2113">
                  <c:v>13.8440098430238</c:v>
                </c:pt>
                <c:pt idx="2114">
                  <c:v>13.850561669736001</c:v>
                </c:pt>
                <c:pt idx="2115">
                  <c:v>13.857113496448299</c:v>
                </c:pt>
                <c:pt idx="2116">
                  <c:v>13.8636653231606</c:v>
                </c:pt>
                <c:pt idx="2117">
                  <c:v>13.870217149872801</c:v>
                </c:pt>
                <c:pt idx="2118">
                  <c:v>13.876768976585099</c:v>
                </c:pt>
                <c:pt idx="2119">
                  <c:v>13.8833208032974</c:v>
                </c:pt>
                <c:pt idx="2120">
                  <c:v>13.8898726300096</c:v>
                </c:pt>
                <c:pt idx="2121">
                  <c:v>13.896424456721901</c:v>
                </c:pt>
                <c:pt idx="2122">
                  <c:v>13.902976283434199</c:v>
                </c:pt>
                <c:pt idx="2123">
                  <c:v>13.9095281101465</c:v>
                </c:pt>
                <c:pt idx="2124">
                  <c:v>13.916079936858701</c:v>
                </c:pt>
                <c:pt idx="2125">
                  <c:v>13.922631763570999</c:v>
                </c:pt>
                <c:pt idx="2126">
                  <c:v>13.9291835902833</c:v>
                </c:pt>
                <c:pt idx="2127">
                  <c:v>13.935735416995501</c:v>
                </c:pt>
                <c:pt idx="2128">
                  <c:v>13.942287243707799</c:v>
                </c:pt>
                <c:pt idx="2129">
                  <c:v>13.9488390704201</c:v>
                </c:pt>
                <c:pt idx="2130">
                  <c:v>13.9553908971323</c:v>
                </c:pt>
                <c:pt idx="2131">
                  <c:v>13.961942723844601</c:v>
                </c:pt>
                <c:pt idx="2132">
                  <c:v>13.968494550556899</c:v>
                </c:pt>
                <c:pt idx="2133">
                  <c:v>13.9750463772691</c:v>
                </c:pt>
                <c:pt idx="2134">
                  <c:v>13.981598203981401</c:v>
                </c:pt>
                <c:pt idx="2135">
                  <c:v>13.988150030693699</c:v>
                </c:pt>
                <c:pt idx="2136">
                  <c:v>13.9947018574059</c:v>
                </c:pt>
                <c:pt idx="2137">
                  <c:v>14.0012536841182</c:v>
                </c:pt>
                <c:pt idx="2138">
                  <c:v>14.007805510830501</c:v>
                </c:pt>
                <c:pt idx="2139">
                  <c:v>14.014357337542799</c:v>
                </c:pt>
                <c:pt idx="2140">
                  <c:v>14.020909164255</c:v>
                </c:pt>
                <c:pt idx="2141">
                  <c:v>14.027460990967301</c:v>
                </c:pt>
                <c:pt idx="2142">
                  <c:v>14.034012817679599</c:v>
                </c:pt>
                <c:pt idx="2143">
                  <c:v>14.0405646443918</c:v>
                </c:pt>
                <c:pt idx="2144">
                  <c:v>14.047116471104101</c:v>
                </c:pt>
                <c:pt idx="2145">
                  <c:v>14.053668297816399</c:v>
                </c:pt>
                <c:pt idx="2146">
                  <c:v>14.0602201245286</c:v>
                </c:pt>
                <c:pt idx="2147">
                  <c:v>14.0667719512409</c:v>
                </c:pt>
                <c:pt idx="2148">
                  <c:v>14.073323777953201</c:v>
                </c:pt>
                <c:pt idx="2149">
                  <c:v>14.0798756046654</c:v>
                </c:pt>
                <c:pt idx="2150">
                  <c:v>14.0864274313777</c:v>
                </c:pt>
                <c:pt idx="2151">
                  <c:v>14.092979258090001</c:v>
                </c:pt>
                <c:pt idx="2152">
                  <c:v>14.0995310848022</c:v>
                </c:pt>
                <c:pt idx="2153">
                  <c:v>14.1060829115145</c:v>
                </c:pt>
                <c:pt idx="2154">
                  <c:v>14.1126347382268</c:v>
                </c:pt>
                <c:pt idx="2155">
                  <c:v>14.119186564939101</c:v>
                </c:pt>
                <c:pt idx="2156">
                  <c:v>14.1257383916513</c:v>
                </c:pt>
                <c:pt idx="2157">
                  <c:v>14.1322902183636</c:v>
                </c:pt>
                <c:pt idx="2158">
                  <c:v>14.138842045075901</c:v>
                </c:pt>
                <c:pt idx="2159">
                  <c:v>14.1453938717881</c:v>
                </c:pt>
                <c:pt idx="2160">
                  <c:v>14.1519456985004</c:v>
                </c:pt>
                <c:pt idx="2161">
                  <c:v>14.158497525212701</c:v>
                </c:pt>
                <c:pt idx="2162">
                  <c:v>14.1650493519249</c:v>
                </c:pt>
                <c:pt idx="2163">
                  <c:v>14.1716011786372</c:v>
                </c:pt>
                <c:pt idx="2164">
                  <c:v>14.1781530053495</c:v>
                </c:pt>
                <c:pt idx="2165">
                  <c:v>14.1847048320617</c:v>
                </c:pt>
                <c:pt idx="2166">
                  <c:v>14.191256658774</c:v>
                </c:pt>
                <c:pt idx="2167">
                  <c:v>14.1978084854863</c:v>
                </c:pt>
                <c:pt idx="2168">
                  <c:v>14.204360312198499</c:v>
                </c:pt>
                <c:pt idx="2169">
                  <c:v>14.2109121389108</c:v>
                </c:pt>
                <c:pt idx="2170">
                  <c:v>14.2174639656231</c:v>
                </c:pt>
                <c:pt idx="2171">
                  <c:v>14.2240157923354</c:v>
                </c:pt>
                <c:pt idx="2172">
                  <c:v>14.2305676190476</c:v>
                </c:pt>
                <c:pt idx="2173">
                  <c:v>14.2371194457599</c:v>
                </c:pt>
                <c:pt idx="2174">
                  <c:v>14.2436712724722</c:v>
                </c:pt>
                <c:pt idx="2175">
                  <c:v>14.250223099184399</c:v>
                </c:pt>
                <c:pt idx="2176">
                  <c:v>14.2567749258967</c:v>
                </c:pt>
                <c:pt idx="2177">
                  <c:v>14.263326752609</c:v>
                </c:pt>
                <c:pt idx="2178">
                  <c:v>14.269878579321199</c:v>
                </c:pt>
                <c:pt idx="2179">
                  <c:v>14.2764304060335</c:v>
                </c:pt>
                <c:pt idx="2180">
                  <c:v>14.2829822327458</c:v>
                </c:pt>
                <c:pt idx="2181">
                  <c:v>14.289534059457999</c:v>
                </c:pt>
                <c:pt idx="2182">
                  <c:v>14.2960858861703</c:v>
                </c:pt>
                <c:pt idx="2183">
                  <c:v>14.3026377128826</c:v>
                </c:pt>
                <c:pt idx="2184">
                  <c:v>14.309189539594801</c:v>
                </c:pt>
                <c:pt idx="2185">
                  <c:v>14.315741366307099</c:v>
                </c:pt>
                <c:pt idx="2186">
                  <c:v>14.3222931930194</c:v>
                </c:pt>
                <c:pt idx="2187">
                  <c:v>14.328845019731601</c:v>
                </c:pt>
                <c:pt idx="2188">
                  <c:v>14.335396846443899</c:v>
                </c:pt>
                <c:pt idx="2189">
                  <c:v>14.3419486731562</c:v>
                </c:pt>
                <c:pt idx="2190">
                  <c:v>14.3485004998685</c:v>
                </c:pt>
                <c:pt idx="2191">
                  <c:v>14.355052326580701</c:v>
                </c:pt>
                <c:pt idx="2192">
                  <c:v>14.361604153292999</c:v>
                </c:pt>
                <c:pt idx="2193">
                  <c:v>14.3681559800053</c:v>
                </c:pt>
                <c:pt idx="2194">
                  <c:v>14.374707806717501</c:v>
                </c:pt>
                <c:pt idx="2195">
                  <c:v>14.381259633429799</c:v>
                </c:pt>
                <c:pt idx="2196">
                  <c:v>14.3878114601421</c:v>
                </c:pt>
                <c:pt idx="2197">
                  <c:v>14.394363286854301</c:v>
                </c:pt>
                <c:pt idx="2198">
                  <c:v>14.400915113566599</c:v>
                </c:pt>
                <c:pt idx="2199">
                  <c:v>14.4074669402789</c:v>
                </c:pt>
                <c:pt idx="2200">
                  <c:v>14.4140187669911</c:v>
                </c:pt>
                <c:pt idx="2201">
                  <c:v>14.420570593703401</c:v>
                </c:pt>
                <c:pt idx="2202">
                  <c:v>14.427122420415699</c:v>
                </c:pt>
                <c:pt idx="2203">
                  <c:v>14.4336742471279</c:v>
                </c:pt>
                <c:pt idx="2204">
                  <c:v>14.440226073840201</c:v>
                </c:pt>
                <c:pt idx="2205">
                  <c:v>14.446777900552499</c:v>
                </c:pt>
                <c:pt idx="2206">
                  <c:v>14.4533297272648</c:v>
                </c:pt>
                <c:pt idx="2207">
                  <c:v>14.459881553977</c:v>
                </c:pt>
                <c:pt idx="2208">
                  <c:v>14.466433380689301</c:v>
                </c:pt>
                <c:pt idx="2209">
                  <c:v>14.472985207401599</c:v>
                </c:pt>
                <c:pt idx="2210">
                  <c:v>14.4795370341138</c:v>
                </c:pt>
                <c:pt idx="2211">
                  <c:v>14.486088860826101</c:v>
                </c:pt>
                <c:pt idx="2212">
                  <c:v>14.492640687538399</c:v>
                </c:pt>
                <c:pt idx="2213">
                  <c:v>14.4991925142506</c:v>
                </c:pt>
                <c:pt idx="2214">
                  <c:v>14.505744340962901</c:v>
                </c:pt>
                <c:pt idx="2215">
                  <c:v>14.512296167675199</c:v>
                </c:pt>
                <c:pt idx="2216">
                  <c:v>14.5188479943874</c:v>
                </c:pt>
                <c:pt idx="2217">
                  <c:v>14.5253998210997</c:v>
                </c:pt>
                <c:pt idx="2218">
                  <c:v>14.531951647812001</c:v>
                </c:pt>
                <c:pt idx="2219">
                  <c:v>14.5385034745242</c:v>
                </c:pt>
                <c:pt idx="2220">
                  <c:v>14.5450553012365</c:v>
                </c:pt>
                <c:pt idx="2221">
                  <c:v>14.551607127948801</c:v>
                </c:pt>
                <c:pt idx="2222">
                  <c:v>14.558158954661099</c:v>
                </c:pt>
                <c:pt idx="2223">
                  <c:v>14.5647107813733</c:v>
                </c:pt>
                <c:pt idx="2224">
                  <c:v>14.5712626080856</c:v>
                </c:pt>
                <c:pt idx="2225">
                  <c:v>14.577814434797901</c:v>
                </c:pt>
                <c:pt idx="2226">
                  <c:v>14.5843662615101</c:v>
                </c:pt>
                <c:pt idx="2227">
                  <c:v>14.5909180882224</c:v>
                </c:pt>
                <c:pt idx="2228">
                  <c:v>14.597469914934701</c:v>
                </c:pt>
                <c:pt idx="2229">
                  <c:v>14.6040217416469</c:v>
                </c:pt>
                <c:pt idx="2230">
                  <c:v>14.6105735683592</c:v>
                </c:pt>
                <c:pt idx="2231">
                  <c:v>14.617125395071501</c:v>
                </c:pt>
                <c:pt idx="2232">
                  <c:v>14.6236772217837</c:v>
                </c:pt>
                <c:pt idx="2233">
                  <c:v>14.630229048496</c:v>
                </c:pt>
                <c:pt idx="2234">
                  <c:v>14.6367808752083</c:v>
                </c:pt>
                <c:pt idx="2235">
                  <c:v>14.6433327019205</c:v>
                </c:pt>
                <c:pt idx="2236">
                  <c:v>14.6498845286328</c:v>
                </c:pt>
                <c:pt idx="2237">
                  <c:v>14.6564363553451</c:v>
                </c:pt>
                <c:pt idx="2238">
                  <c:v>14.662988182057401</c:v>
                </c:pt>
                <c:pt idx="2239">
                  <c:v>14.6695400087696</c:v>
                </c:pt>
                <c:pt idx="2240">
                  <c:v>14.6760918354819</c:v>
                </c:pt>
                <c:pt idx="2241">
                  <c:v>14.6826436621942</c:v>
                </c:pt>
                <c:pt idx="2242">
                  <c:v>14.6891954889064</c:v>
                </c:pt>
                <c:pt idx="2243">
                  <c:v>14.6957473156187</c:v>
                </c:pt>
                <c:pt idx="2244">
                  <c:v>14.702299142331</c:v>
                </c:pt>
                <c:pt idx="2245">
                  <c:v>14.708850969043199</c:v>
                </c:pt>
                <c:pt idx="2246">
                  <c:v>14.7154027957555</c:v>
                </c:pt>
                <c:pt idx="2247">
                  <c:v>14.7219546224678</c:v>
                </c:pt>
                <c:pt idx="2248">
                  <c:v>14.728506449179999</c:v>
                </c:pt>
                <c:pt idx="2249">
                  <c:v>14.7350582758923</c:v>
                </c:pt>
                <c:pt idx="2250">
                  <c:v>14.7416101026046</c:v>
                </c:pt>
                <c:pt idx="2251">
                  <c:v>14.748161929316799</c:v>
                </c:pt>
                <c:pt idx="2252">
                  <c:v>14.7547137560291</c:v>
                </c:pt>
                <c:pt idx="2253">
                  <c:v>14.7612655827414</c:v>
                </c:pt>
                <c:pt idx="2254">
                  <c:v>14.7678174094537</c:v>
                </c:pt>
                <c:pt idx="2255">
                  <c:v>14.774369236165899</c:v>
                </c:pt>
                <c:pt idx="2256">
                  <c:v>14.7809210628782</c:v>
                </c:pt>
                <c:pt idx="2257">
                  <c:v>14.7874728895905</c:v>
                </c:pt>
                <c:pt idx="2258">
                  <c:v>14.794024716302699</c:v>
                </c:pt>
                <c:pt idx="2259">
                  <c:v>14.800576543015</c:v>
                </c:pt>
                <c:pt idx="2260">
                  <c:v>14.8071283697273</c:v>
                </c:pt>
                <c:pt idx="2261">
                  <c:v>14.813680196439501</c:v>
                </c:pt>
                <c:pt idx="2262">
                  <c:v>14.820232023151799</c:v>
                </c:pt>
                <c:pt idx="2263">
                  <c:v>14.8267838498641</c:v>
                </c:pt>
                <c:pt idx="2264">
                  <c:v>14.833335676576301</c:v>
                </c:pt>
                <c:pt idx="2265">
                  <c:v>14.839887503288599</c:v>
                </c:pt>
                <c:pt idx="2266">
                  <c:v>14.8464393300009</c:v>
                </c:pt>
                <c:pt idx="2267">
                  <c:v>14.852991156713101</c:v>
                </c:pt>
                <c:pt idx="2268">
                  <c:v>14.859542983425399</c:v>
                </c:pt>
                <c:pt idx="2269">
                  <c:v>14.8660948101377</c:v>
                </c:pt>
                <c:pt idx="2270">
                  <c:v>14.87264663685</c:v>
                </c:pt>
                <c:pt idx="2271">
                  <c:v>14.879198463562201</c:v>
                </c:pt>
                <c:pt idx="2272">
                  <c:v>14.885750290274499</c:v>
                </c:pt>
                <c:pt idx="2273">
                  <c:v>14.8923021169868</c:v>
                </c:pt>
                <c:pt idx="2274">
                  <c:v>14.898853943699001</c:v>
                </c:pt>
                <c:pt idx="2275">
                  <c:v>14.905405770411299</c:v>
                </c:pt>
                <c:pt idx="2276">
                  <c:v>14.9119575971236</c:v>
                </c:pt>
                <c:pt idx="2277">
                  <c:v>14.9185094238358</c:v>
                </c:pt>
                <c:pt idx="2278">
                  <c:v>14.925061250548101</c:v>
                </c:pt>
                <c:pt idx="2279">
                  <c:v>14.931613077260399</c:v>
                </c:pt>
                <c:pt idx="2280">
                  <c:v>14.9381649039726</c:v>
                </c:pt>
                <c:pt idx="2281">
                  <c:v>14.944716730684901</c:v>
                </c:pt>
                <c:pt idx="2282">
                  <c:v>14.951268557397199</c:v>
                </c:pt>
                <c:pt idx="2283">
                  <c:v>14.9578203841094</c:v>
                </c:pt>
                <c:pt idx="2284">
                  <c:v>14.964372210821701</c:v>
                </c:pt>
                <c:pt idx="2285">
                  <c:v>14.970924037533999</c:v>
                </c:pt>
                <c:pt idx="2286">
                  <c:v>14.9774758642463</c:v>
                </c:pt>
                <c:pt idx="2287">
                  <c:v>14.9840276909585</c:v>
                </c:pt>
                <c:pt idx="2288">
                  <c:v>14.990579517670801</c:v>
                </c:pt>
                <c:pt idx="2289">
                  <c:v>14.997131344383099</c:v>
                </c:pt>
                <c:pt idx="2290">
                  <c:v>15.0036831710953</c:v>
                </c:pt>
                <c:pt idx="2291">
                  <c:v>15.010234997807601</c:v>
                </c:pt>
                <c:pt idx="2292">
                  <c:v>15.016786824519899</c:v>
                </c:pt>
                <c:pt idx="2293">
                  <c:v>15.0233386512321</c:v>
                </c:pt>
                <c:pt idx="2294">
                  <c:v>15.0298904779444</c:v>
                </c:pt>
                <c:pt idx="2295">
                  <c:v>15.036442304656701</c:v>
                </c:pt>
                <c:pt idx="2296">
                  <c:v>15.0429941313689</c:v>
                </c:pt>
                <c:pt idx="2297">
                  <c:v>15.0495459580812</c:v>
                </c:pt>
                <c:pt idx="2298">
                  <c:v>15.056097784793501</c:v>
                </c:pt>
                <c:pt idx="2299">
                  <c:v>15.0626496115057</c:v>
                </c:pt>
                <c:pt idx="2300">
                  <c:v>15.069201438218</c:v>
                </c:pt>
                <c:pt idx="2301">
                  <c:v>15.075753264930301</c:v>
                </c:pt>
                <c:pt idx="2302">
                  <c:v>15.0823050916425</c:v>
                </c:pt>
                <c:pt idx="2303">
                  <c:v>15.0888569183548</c:v>
                </c:pt>
                <c:pt idx="2304">
                  <c:v>15.0954087450671</c:v>
                </c:pt>
                <c:pt idx="2305">
                  <c:v>15.101960571779401</c:v>
                </c:pt>
                <c:pt idx="2306">
                  <c:v>15.1085123984916</c:v>
                </c:pt>
                <c:pt idx="2307">
                  <c:v>15.1150642252039</c:v>
                </c:pt>
                <c:pt idx="2308">
                  <c:v>15.121616051916201</c:v>
                </c:pt>
                <c:pt idx="2309">
                  <c:v>15.1281678786284</c:v>
                </c:pt>
                <c:pt idx="2310">
                  <c:v>15.1347197053407</c:v>
                </c:pt>
                <c:pt idx="2311">
                  <c:v>15.141271532053</c:v>
                </c:pt>
                <c:pt idx="2312">
                  <c:v>15.1478233587652</c:v>
                </c:pt>
                <c:pt idx="2313">
                  <c:v>15.1543751854775</c:v>
                </c:pt>
                <c:pt idx="2314">
                  <c:v>15.1609270121898</c:v>
                </c:pt>
                <c:pt idx="2315">
                  <c:v>15.167478838901999</c:v>
                </c:pt>
                <c:pt idx="2316">
                  <c:v>15.1740306656143</c:v>
                </c:pt>
                <c:pt idx="2317">
                  <c:v>15.1805824923266</c:v>
                </c:pt>
                <c:pt idx="2318">
                  <c:v>15.187134319038799</c:v>
                </c:pt>
                <c:pt idx="2319">
                  <c:v>15.1936861457511</c:v>
                </c:pt>
                <c:pt idx="2320">
                  <c:v>15.2002379724634</c:v>
                </c:pt>
                <c:pt idx="2321">
                  <c:v>15.2067897991757</c:v>
                </c:pt>
                <c:pt idx="2322">
                  <c:v>15.2133416258879</c:v>
                </c:pt>
                <c:pt idx="2323">
                  <c:v>15.2198934526002</c:v>
                </c:pt>
                <c:pt idx="2324">
                  <c:v>15.2264452793125</c:v>
                </c:pt>
                <c:pt idx="2325">
                  <c:v>15.232997106024699</c:v>
                </c:pt>
                <c:pt idx="2326">
                  <c:v>15.239548932737</c:v>
                </c:pt>
                <c:pt idx="2327">
                  <c:v>15.2461007594493</c:v>
                </c:pt>
                <c:pt idx="2328">
                  <c:v>15.252652586161499</c:v>
                </c:pt>
                <c:pt idx="2329">
                  <c:v>15.2592044128738</c:v>
                </c:pt>
                <c:pt idx="2330">
                  <c:v>15.2657562395861</c:v>
                </c:pt>
                <c:pt idx="2331">
                  <c:v>15.272308066298301</c:v>
                </c:pt>
                <c:pt idx="2332">
                  <c:v>15.278859893010599</c:v>
                </c:pt>
                <c:pt idx="2333">
                  <c:v>15.2854117197229</c:v>
                </c:pt>
                <c:pt idx="2334">
                  <c:v>15.291963546435101</c:v>
                </c:pt>
                <c:pt idx="2335">
                  <c:v>15.298515373147399</c:v>
                </c:pt>
                <c:pt idx="2336">
                  <c:v>15.3050671998597</c:v>
                </c:pt>
                <c:pt idx="2337">
                  <c:v>15.311619026572</c:v>
                </c:pt>
                <c:pt idx="2338">
                  <c:v>15.318170853284199</c:v>
                </c:pt>
                <c:pt idx="2339">
                  <c:v>15.3247226799965</c:v>
                </c:pt>
                <c:pt idx="2340">
                  <c:v>15.3312745067088</c:v>
                </c:pt>
                <c:pt idx="2341">
                  <c:v>15.337826333421001</c:v>
                </c:pt>
                <c:pt idx="2342">
                  <c:v>15.344378160133299</c:v>
                </c:pt>
                <c:pt idx="2343">
                  <c:v>15.3509299868456</c:v>
                </c:pt>
                <c:pt idx="2344">
                  <c:v>15.357481813557801</c:v>
                </c:pt>
                <c:pt idx="2345">
                  <c:v>15.364033640270099</c:v>
                </c:pt>
                <c:pt idx="2346">
                  <c:v>15.3705854669824</c:v>
                </c:pt>
                <c:pt idx="2347">
                  <c:v>15.3771372936946</c:v>
                </c:pt>
                <c:pt idx="2348">
                  <c:v>15.383689120406901</c:v>
                </c:pt>
                <c:pt idx="2349">
                  <c:v>15.390240947119199</c:v>
                </c:pt>
                <c:pt idx="2350">
                  <c:v>15.3967927738314</c:v>
                </c:pt>
                <c:pt idx="2351">
                  <c:v>15.403344600543701</c:v>
                </c:pt>
                <c:pt idx="2352">
                  <c:v>15.409896427255999</c:v>
                </c:pt>
                <c:pt idx="2353">
                  <c:v>15.4164482539683</c:v>
                </c:pt>
                <c:pt idx="2354">
                  <c:v>15.423000080680501</c:v>
                </c:pt>
                <c:pt idx="2355">
                  <c:v>15.429551907392799</c:v>
                </c:pt>
                <c:pt idx="2356">
                  <c:v>15.4361037341051</c:v>
                </c:pt>
                <c:pt idx="2357">
                  <c:v>15.4426555608173</c:v>
                </c:pt>
                <c:pt idx="2358">
                  <c:v>15.449207387529601</c:v>
                </c:pt>
                <c:pt idx="2359">
                  <c:v>15.455759214241899</c:v>
                </c:pt>
                <c:pt idx="2360">
                  <c:v>15.4623110409541</c:v>
                </c:pt>
                <c:pt idx="2361">
                  <c:v>15.468862867666401</c:v>
                </c:pt>
                <c:pt idx="2362">
                  <c:v>15.475414694378699</c:v>
                </c:pt>
                <c:pt idx="2363">
                  <c:v>15.4819665210909</c:v>
                </c:pt>
                <c:pt idx="2364">
                  <c:v>15.4885183478032</c:v>
                </c:pt>
                <c:pt idx="2365">
                  <c:v>15.495070174515501</c:v>
                </c:pt>
                <c:pt idx="2366">
                  <c:v>15.5016220012277</c:v>
                </c:pt>
                <c:pt idx="2367">
                  <c:v>15.50817382794</c:v>
                </c:pt>
                <c:pt idx="2368">
                  <c:v>15.514725654652301</c:v>
                </c:pt>
                <c:pt idx="2369">
                  <c:v>15.521277481364599</c:v>
                </c:pt>
                <c:pt idx="2370">
                  <c:v>15.5278293080768</c:v>
                </c:pt>
                <c:pt idx="2371">
                  <c:v>15.534381134789101</c:v>
                </c:pt>
                <c:pt idx="2372">
                  <c:v>15.540932961501399</c:v>
                </c:pt>
                <c:pt idx="2373">
                  <c:v>15.5474847882136</c:v>
                </c:pt>
                <c:pt idx="2374">
                  <c:v>15.5540366149259</c:v>
                </c:pt>
                <c:pt idx="2375">
                  <c:v>15.560588441638201</c:v>
                </c:pt>
                <c:pt idx="2376">
                  <c:v>15.5671402683504</c:v>
                </c:pt>
                <c:pt idx="2377">
                  <c:v>15.5736920950627</c:v>
                </c:pt>
                <c:pt idx="2378">
                  <c:v>15.580243921775001</c:v>
                </c:pt>
                <c:pt idx="2379">
                  <c:v>15.5867957484872</c:v>
                </c:pt>
                <c:pt idx="2380">
                  <c:v>15.5933475751995</c:v>
                </c:pt>
                <c:pt idx="2381">
                  <c:v>15.5998994019118</c:v>
                </c:pt>
                <c:pt idx="2382">
                  <c:v>15.606451228624</c:v>
                </c:pt>
                <c:pt idx="2383">
                  <c:v>15.6130030553363</c:v>
                </c:pt>
                <c:pt idx="2384">
                  <c:v>15.6195548820486</c:v>
                </c:pt>
                <c:pt idx="2385">
                  <c:v>15.626106708760901</c:v>
                </c:pt>
                <c:pt idx="2386">
                  <c:v>15.6326585354731</c:v>
                </c:pt>
                <c:pt idx="2387">
                  <c:v>15.6392103621854</c:v>
                </c:pt>
                <c:pt idx="2388">
                  <c:v>15.645762188897701</c:v>
                </c:pt>
                <c:pt idx="2389">
                  <c:v>15.6523140156099</c:v>
                </c:pt>
                <c:pt idx="2390">
                  <c:v>15.6588658423222</c:v>
                </c:pt>
                <c:pt idx="2391">
                  <c:v>15.6654176690345</c:v>
                </c:pt>
                <c:pt idx="2392">
                  <c:v>15.6719694957467</c:v>
                </c:pt>
                <c:pt idx="2393">
                  <c:v>15.678521322459</c:v>
                </c:pt>
                <c:pt idx="2394">
                  <c:v>15.6850731491713</c:v>
                </c:pt>
                <c:pt idx="2395">
                  <c:v>15.691624975883499</c:v>
                </c:pt>
                <c:pt idx="2396">
                  <c:v>15.6981768025958</c:v>
                </c:pt>
                <c:pt idx="2397">
                  <c:v>15.7047286293081</c:v>
                </c:pt>
                <c:pt idx="2398">
                  <c:v>15.711280456020299</c:v>
                </c:pt>
                <c:pt idx="2399">
                  <c:v>15.7178322827326</c:v>
                </c:pt>
                <c:pt idx="2400">
                  <c:v>15.7243841094449</c:v>
                </c:pt>
                <c:pt idx="2401">
                  <c:v>15.7309359361572</c:v>
                </c:pt>
                <c:pt idx="2402">
                  <c:v>15.737487762869399</c:v>
                </c:pt>
                <c:pt idx="2403">
                  <c:v>15.7440395895817</c:v>
                </c:pt>
                <c:pt idx="2404">
                  <c:v>15.750591416294</c:v>
                </c:pt>
                <c:pt idx="2405">
                  <c:v>15.757143243006199</c:v>
                </c:pt>
                <c:pt idx="2406">
                  <c:v>15.7636950697185</c:v>
                </c:pt>
                <c:pt idx="2407">
                  <c:v>15.7702468964308</c:v>
                </c:pt>
                <c:pt idx="2408">
                  <c:v>15.776798723142999</c:v>
                </c:pt>
                <c:pt idx="2409">
                  <c:v>15.7833505498553</c:v>
                </c:pt>
                <c:pt idx="2410">
                  <c:v>15.7899023765676</c:v>
                </c:pt>
                <c:pt idx="2411">
                  <c:v>15.796454203279801</c:v>
                </c:pt>
                <c:pt idx="2412">
                  <c:v>15.803006029992099</c:v>
                </c:pt>
                <c:pt idx="2413">
                  <c:v>15.8095578567044</c:v>
                </c:pt>
                <c:pt idx="2414">
                  <c:v>15.816109683416601</c:v>
                </c:pt>
                <c:pt idx="2415">
                  <c:v>15.822661510128899</c:v>
                </c:pt>
                <c:pt idx="2416">
                  <c:v>15.8292133368412</c:v>
                </c:pt>
                <c:pt idx="2417">
                  <c:v>15.8357651635534</c:v>
                </c:pt>
                <c:pt idx="2418">
                  <c:v>15.842316990265701</c:v>
                </c:pt>
                <c:pt idx="2419">
                  <c:v>15.848868816977999</c:v>
                </c:pt>
                <c:pt idx="2420">
                  <c:v>15.8554206436903</c:v>
                </c:pt>
                <c:pt idx="2421">
                  <c:v>15.861972470402501</c:v>
                </c:pt>
                <c:pt idx="2422">
                  <c:v>15.868524297114799</c:v>
                </c:pt>
                <c:pt idx="2423">
                  <c:v>15.8750761238271</c:v>
                </c:pt>
                <c:pt idx="2424">
                  <c:v>15.881627950539301</c:v>
                </c:pt>
                <c:pt idx="2425">
                  <c:v>15.888179777251599</c:v>
                </c:pt>
                <c:pt idx="2426">
                  <c:v>15.8947316039639</c:v>
                </c:pt>
                <c:pt idx="2427">
                  <c:v>15.9012834306761</c:v>
                </c:pt>
                <c:pt idx="2428">
                  <c:v>15.907835257388401</c:v>
                </c:pt>
                <c:pt idx="2429">
                  <c:v>15.914387084100699</c:v>
                </c:pt>
                <c:pt idx="2430">
                  <c:v>15.9209389108129</c:v>
                </c:pt>
                <c:pt idx="2431">
                  <c:v>15.927490737525201</c:v>
                </c:pt>
                <c:pt idx="2432">
                  <c:v>15.934042564237499</c:v>
                </c:pt>
                <c:pt idx="2433">
                  <c:v>15.9405943909498</c:v>
                </c:pt>
                <c:pt idx="2434">
                  <c:v>15.947146217662</c:v>
                </c:pt>
                <c:pt idx="2435">
                  <c:v>15.953698044374301</c:v>
                </c:pt>
                <c:pt idx="2436">
                  <c:v>15.960249871086599</c:v>
                </c:pt>
                <c:pt idx="2437">
                  <c:v>15.9668016977988</c:v>
                </c:pt>
                <c:pt idx="2438">
                  <c:v>15.973353524511101</c:v>
                </c:pt>
                <c:pt idx="2439">
                  <c:v>15.979905351223399</c:v>
                </c:pt>
                <c:pt idx="2440">
                  <c:v>15.9864571779356</c:v>
                </c:pt>
                <c:pt idx="2441">
                  <c:v>15.993009004647901</c:v>
                </c:pt>
                <c:pt idx="2442">
                  <c:v>15.999560831360199</c:v>
                </c:pt>
                <c:pt idx="2443">
                  <c:v>16.0061126580724</c:v>
                </c:pt>
                <c:pt idx="2444">
                  <c:v>16.0126644847847</c:v>
                </c:pt>
                <c:pt idx="2445">
                  <c:v>16.019216311497001</c:v>
                </c:pt>
                <c:pt idx="2446">
                  <c:v>16.025768138209202</c:v>
                </c:pt>
                <c:pt idx="2447">
                  <c:v>16.032319964921498</c:v>
                </c:pt>
                <c:pt idx="2448">
                  <c:v>16.038871791633799</c:v>
                </c:pt>
                <c:pt idx="2449">
                  <c:v>16.045423618346</c:v>
                </c:pt>
                <c:pt idx="2450">
                  <c:v>16.0519754450583</c:v>
                </c:pt>
                <c:pt idx="2451">
                  <c:v>16.0585272717706</c:v>
                </c:pt>
                <c:pt idx="2452">
                  <c:v>16.065079098482901</c:v>
                </c:pt>
                <c:pt idx="2453">
                  <c:v>16.071630925195102</c:v>
                </c:pt>
                <c:pt idx="2454">
                  <c:v>16.078182751907399</c:v>
                </c:pt>
                <c:pt idx="2455">
                  <c:v>16.084734578619699</c:v>
                </c:pt>
                <c:pt idx="2456">
                  <c:v>16.0912864053319</c:v>
                </c:pt>
                <c:pt idx="2457">
                  <c:v>16.0978382320442</c:v>
                </c:pt>
                <c:pt idx="2458">
                  <c:v>16.104390058756501</c:v>
                </c:pt>
                <c:pt idx="2459">
                  <c:v>16.110941885468701</c:v>
                </c:pt>
                <c:pt idx="2460">
                  <c:v>16.117493712180998</c:v>
                </c:pt>
                <c:pt idx="2461">
                  <c:v>16.124045538893299</c:v>
                </c:pt>
                <c:pt idx="2462">
                  <c:v>16.1305973656055</c:v>
                </c:pt>
                <c:pt idx="2463">
                  <c:v>16.1371491923178</c:v>
                </c:pt>
                <c:pt idx="2464">
                  <c:v>16.1437010190301</c:v>
                </c:pt>
                <c:pt idx="2465">
                  <c:v>16.150252845742301</c:v>
                </c:pt>
                <c:pt idx="2466">
                  <c:v>16.156804672454602</c:v>
                </c:pt>
                <c:pt idx="2467">
                  <c:v>16.163356499166898</c:v>
                </c:pt>
                <c:pt idx="2468">
                  <c:v>16.169908325879199</c:v>
                </c:pt>
                <c:pt idx="2469">
                  <c:v>16.1764601525914</c:v>
                </c:pt>
                <c:pt idx="2470">
                  <c:v>16.1830119793037</c:v>
                </c:pt>
                <c:pt idx="2471">
                  <c:v>16.189563806016</c:v>
                </c:pt>
                <c:pt idx="2472">
                  <c:v>16.196115632728201</c:v>
                </c:pt>
                <c:pt idx="2473">
                  <c:v>16.202667459440502</c:v>
                </c:pt>
                <c:pt idx="2474">
                  <c:v>16.209219286152798</c:v>
                </c:pt>
                <c:pt idx="2475">
                  <c:v>16.215771112864999</c:v>
                </c:pt>
                <c:pt idx="2476">
                  <c:v>16.2223229395773</c:v>
                </c:pt>
                <c:pt idx="2477">
                  <c:v>16.2288747662896</c:v>
                </c:pt>
                <c:pt idx="2478">
                  <c:v>16.235426593001801</c:v>
                </c:pt>
                <c:pt idx="2479">
                  <c:v>16.241978419714101</c:v>
                </c:pt>
                <c:pt idx="2480">
                  <c:v>16.248530246426402</c:v>
                </c:pt>
                <c:pt idx="2481">
                  <c:v>16.255082073138599</c:v>
                </c:pt>
                <c:pt idx="2482">
                  <c:v>16.261633899850899</c:v>
                </c:pt>
                <c:pt idx="2483">
                  <c:v>16.2681857265632</c:v>
                </c:pt>
                <c:pt idx="2484">
                  <c:v>16.2747375532755</c:v>
                </c:pt>
                <c:pt idx="2485">
                  <c:v>16.281289379987701</c:v>
                </c:pt>
                <c:pt idx="2486">
                  <c:v>16.287841206700001</c:v>
                </c:pt>
                <c:pt idx="2487">
                  <c:v>16.294393033412302</c:v>
                </c:pt>
                <c:pt idx="2488">
                  <c:v>16.300944860124499</c:v>
                </c:pt>
                <c:pt idx="2489">
                  <c:v>16.307496686836799</c:v>
                </c:pt>
                <c:pt idx="2490">
                  <c:v>16.3140485135491</c:v>
                </c:pt>
                <c:pt idx="2491">
                  <c:v>16.320600340261301</c:v>
                </c:pt>
                <c:pt idx="2492">
                  <c:v>16.327152166973601</c:v>
                </c:pt>
                <c:pt idx="2493">
                  <c:v>16.333703993685901</c:v>
                </c:pt>
                <c:pt idx="2494">
                  <c:v>16.340255820398099</c:v>
                </c:pt>
                <c:pt idx="2495">
                  <c:v>16.346807647110399</c:v>
                </c:pt>
                <c:pt idx="2496">
                  <c:v>16.353359473822699</c:v>
                </c:pt>
                <c:pt idx="2497">
                  <c:v>16.3599113005349</c:v>
                </c:pt>
                <c:pt idx="2498">
                  <c:v>16.366463127247201</c:v>
                </c:pt>
                <c:pt idx="2499">
                  <c:v>16.373014953959501</c:v>
                </c:pt>
                <c:pt idx="2500">
                  <c:v>16.379566780671801</c:v>
                </c:pt>
                <c:pt idx="2501">
                  <c:v>16.386118607383999</c:v>
                </c:pt>
                <c:pt idx="2502">
                  <c:v>16.392670434096299</c:v>
                </c:pt>
                <c:pt idx="2503">
                  <c:v>16.3992222608086</c:v>
                </c:pt>
                <c:pt idx="2504">
                  <c:v>16.4057740875208</c:v>
                </c:pt>
                <c:pt idx="2505">
                  <c:v>16.412325914233101</c:v>
                </c:pt>
                <c:pt idx="2506">
                  <c:v>16.418877740945401</c:v>
                </c:pt>
                <c:pt idx="2507">
                  <c:v>16.425429567657599</c:v>
                </c:pt>
                <c:pt idx="2508">
                  <c:v>16.431981394369899</c:v>
                </c:pt>
                <c:pt idx="2509">
                  <c:v>16.438533221082199</c:v>
                </c:pt>
                <c:pt idx="2510">
                  <c:v>16.4450850477944</c:v>
                </c:pt>
                <c:pt idx="2511">
                  <c:v>16.451636874506701</c:v>
                </c:pt>
                <c:pt idx="2512">
                  <c:v>16.458188701219001</c:v>
                </c:pt>
                <c:pt idx="2513">
                  <c:v>16.464740527931198</c:v>
                </c:pt>
                <c:pt idx="2514">
                  <c:v>16.471292354643499</c:v>
                </c:pt>
                <c:pt idx="2515">
                  <c:v>16.477844181355799</c:v>
                </c:pt>
                <c:pt idx="2516">
                  <c:v>16.484396008068099</c:v>
                </c:pt>
                <c:pt idx="2517">
                  <c:v>16.4909478347803</c:v>
                </c:pt>
                <c:pt idx="2518">
                  <c:v>16.497499661492601</c:v>
                </c:pt>
                <c:pt idx="2519">
                  <c:v>16.504051488204901</c:v>
                </c:pt>
                <c:pt idx="2520">
                  <c:v>16.510603314917098</c:v>
                </c:pt>
                <c:pt idx="2521">
                  <c:v>16.517155141629399</c:v>
                </c:pt>
                <c:pt idx="2522">
                  <c:v>16.523706968341699</c:v>
                </c:pt>
                <c:pt idx="2523">
                  <c:v>16.5302587950539</c:v>
                </c:pt>
                <c:pt idx="2524">
                  <c:v>16.5368106217662</c:v>
                </c:pt>
                <c:pt idx="2525">
                  <c:v>16.543362448478501</c:v>
                </c:pt>
                <c:pt idx="2526">
                  <c:v>16.549914275190702</c:v>
                </c:pt>
                <c:pt idx="2527">
                  <c:v>16.556466101902998</c:v>
                </c:pt>
                <c:pt idx="2528">
                  <c:v>16.563017928615299</c:v>
                </c:pt>
                <c:pt idx="2529">
                  <c:v>16.5695697553275</c:v>
                </c:pt>
                <c:pt idx="2530">
                  <c:v>16.5761215820398</c:v>
                </c:pt>
                <c:pt idx="2531">
                  <c:v>16.5826734087521</c:v>
                </c:pt>
                <c:pt idx="2532">
                  <c:v>16.589225235464401</c:v>
                </c:pt>
                <c:pt idx="2533">
                  <c:v>16.595777062176602</c:v>
                </c:pt>
                <c:pt idx="2534">
                  <c:v>16.602328888888898</c:v>
                </c:pt>
                <c:pt idx="2535">
                  <c:v>16.608880715601199</c:v>
                </c:pt>
                <c:pt idx="2536">
                  <c:v>16.6154325423134</c:v>
                </c:pt>
                <c:pt idx="2537">
                  <c:v>16.6219843690257</c:v>
                </c:pt>
                <c:pt idx="2538">
                  <c:v>16.628536195738</c:v>
                </c:pt>
                <c:pt idx="2539">
                  <c:v>16.635088022450201</c:v>
                </c:pt>
                <c:pt idx="2540">
                  <c:v>16.641639849162502</c:v>
                </c:pt>
                <c:pt idx="2541">
                  <c:v>16.648191675874799</c:v>
                </c:pt>
                <c:pt idx="2542">
                  <c:v>16.654743502586999</c:v>
                </c:pt>
                <c:pt idx="2543">
                  <c:v>16.6612953292993</c:v>
                </c:pt>
                <c:pt idx="2544">
                  <c:v>16.6678471560116</c:v>
                </c:pt>
                <c:pt idx="2545">
                  <c:v>16.674398982723801</c:v>
                </c:pt>
                <c:pt idx="2546">
                  <c:v>16.680950809436101</c:v>
                </c:pt>
                <c:pt idx="2547">
                  <c:v>16.687502636148398</c:v>
                </c:pt>
                <c:pt idx="2548">
                  <c:v>16.694054462860599</c:v>
                </c:pt>
                <c:pt idx="2549">
                  <c:v>16.700606289572899</c:v>
                </c:pt>
                <c:pt idx="2550">
                  <c:v>16.7071581162852</c:v>
                </c:pt>
                <c:pt idx="2551">
                  <c:v>16.7137099429975</c:v>
                </c:pt>
                <c:pt idx="2552">
                  <c:v>16.720261769709701</c:v>
                </c:pt>
                <c:pt idx="2553">
                  <c:v>16.726813596422001</c:v>
                </c:pt>
                <c:pt idx="2554">
                  <c:v>16.733365423134298</c:v>
                </c:pt>
                <c:pt idx="2555">
                  <c:v>16.739917249846499</c:v>
                </c:pt>
                <c:pt idx="2556">
                  <c:v>16.7464690765588</c:v>
                </c:pt>
                <c:pt idx="2557">
                  <c:v>16.7530209032711</c:v>
                </c:pt>
                <c:pt idx="2558">
                  <c:v>16.759572729983301</c:v>
                </c:pt>
                <c:pt idx="2559">
                  <c:v>16.766124556695601</c:v>
                </c:pt>
                <c:pt idx="2560">
                  <c:v>16.772676383407902</c:v>
                </c:pt>
                <c:pt idx="2561">
                  <c:v>16.779228210120099</c:v>
                </c:pt>
                <c:pt idx="2562">
                  <c:v>16.785780036832399</c:v>
                </c:pt>
                <c:pt idx="2563">
                  <c:v>16.7923318635447</c:v>
                </c:pt>
                <c:pt idx="2564">
                  <c:v>16.798883690257</c:v>
                </c:pt>
                <c:pt idx="2565">
                  <c:v>16.805435516969201</c:v>
                </c:pt>
                <c:pt idx="2566">
                  <c:v>16.811987343681501</c:v>
                </c:pt>
                <c:pt idx="2567">
                  <c:v>16.818539170393802</c:v>
                </c:pt>
                <c:pt idx="2568">
                  <c:v>16.825090997105999</c:v>
                </c:pt>
                <c:pt idx="2569">
                  <c:v>16.831642823818299</c:v>
                </c:pt>
                <c:pt idx="2570">
                  <c:v>16.8381946505306</c:v>
                </c:pt>
                <c:pt idx="2571">
                  <c:v>16.844746477242801</c:v>
                </c:pt>
                <c:pt idx="2572">
                  <c:v>16.851298303955101</c:v>
                </c:pt>
                <c:pt idx="2573">
                  <c:v>16.857850130667401</c:v>
                </c:pt>
                <c:pt idx="2574">
                  <c:v>16.864401957379599</c:v>
                </c:pt>
                <c:pt idx="2575">
                  <c:v>16.870953784091899</c:v>
                </c:pt>
                <c:pt idx="2576">
                  <c:v>16.877505610804199</c:v>
                </c:pt>
                <c:pt idx="2577">
                  <c:v>16.8840574375164</c:v>
                </c:pt>
                <c:pt idx="2578">
                  <c:v>16.890609264228701</c:v>
                </c:pt>
                <c:pt idx="2579">
                  <c:v>16.897161090941001</c:v>
                </c:pt>
                <c:pt idx="2580">
                  <c:v>16.903712917653198</c:v>
                </c:pt>
                <c:pt idx="2581">
                  <c:v>16.910264744365499</c:v>
                </c:pt>
                <c:pt idx="2582">
                  <c:v>16.916816571077799</c:v>
                </c:pt>
                <c:pt idx="2583">
                  <c:v>16.923368397790099</c:v>
                </c:pt>
                <c:pt idx="2584">
                  <c:v>16.9299202245023</c:v>
                </c:pt>
                <c:pt idx="2585">
                  <c:v>16.936472051214601</c:v>
                </c:pt>
                <c:pt idx="2586">
                  <c:v>16.943023877926901</c:v>
                </c:pt>
                <c:pt idx="2587">
                  <c:v>16.949575704639098</c:v>
                </c:pt>
                <c:pt idx="2588">
                  <c:v>16.956127531351399</c:v>
                </c:pt>
                <c:pt idx="2589">
                  <c:v>16.962679358063699</c:v>
                </c:pt>
                <c:pt idx="2590">
                  <c:v>16.9692311847759</c:v>
                </c:pt>
                <c:pt idx="2591">
                  <c:v>16.9757830114882</c:v>
                </c:pt>
                <c:pt idx="2592">
                  <c:v>16.982334838200501</c:v>
                </c:pt>
                <c:pt idx="2593">
                  <c:v>16.988886664912702</c:v>
                </c:pt>
                <c:pt idx="2594">
                  <c:v>16.995438491624999</c:v>
                </c:pt>
                <c:pt idx="2595">
                  <c:v>17.001990318337299</c:v>
                </c:pt>
                <c:pt idx="2596">
                  <c:v>17.0085421450495</c:v>
                </c:pt>
                <c:pt idx="2597">
                  <c:v>17.0150939717618</c:v>
                </c:pt>
                <c:pt idx="2598">
                  <c:v>17.021645798474101</c:v>
                </c:pt>
                <c:pt idx="2599">
                  <c:v>17.028197625186401</c:v>
                </c:pt>
                <c:pt idx="2600">
                  <c:v>17.034749451898598</c:v>
                </c:pt>
                <c:pt idx="2601">
                  <c:v>17.041301278610899</c:v>
                </c:pt>
                <c:pt idx="2602">
                  <c:v>17.047853105323199</c:v>
                </c:pt>
                <c:pt idx="2603">
                  <c:v>17.0544049320354</c:v>
                </c:pt>
                <c:pt idx="2604">
                  <c:v>17.0609567587477</c:v>
                </c:pt>
                <c:pt idx="2605">
                  <c:v>17.067508585460001</c:v>
                </c:pt>
                <c:pt idx="2606">
                  <c:v>17.074060412172201</c:v>
                </c:pt>
                <c:pt idx="2607">
                  <c:v>17.080612238884498</c:v>
                </c:pt>
                <c:pt idx="2608">
                  <c:v>17.087164065596799</c:v>
                </c:pt>
                <c:pt idx="2609">
                  <c:v>17.093715892309</c:v>
                </c:pt>
                <c:pt idx="2610">
                  <c:v>17.1002677190213</c:v>
                </c:pt>
                <c:pt idx="2611">
                  <c:v>17.1068195457336</c:v>
                </c:pt>
                <c:pt idx="2612">
                  <c:v>17.113371372445801</c:v>
                </c:pt>
                <c:pt idx="2613">
                  <c:v>17.119923199158102</c:v>
                </c:pt>
                <c:pt idx="2614">
                  <c:v>17.126475025870398</c:v>
                </c:pt>
                <c:pt idx="2615">
                  <c:v>17.133026852582699</c:v>
                </c:pt>
                <c:pt idx="2616">
                  <c:v>17.1395786792949</c:v>
                </c:pt>
                <c:pt idx="2617">
                  <c:v>17.1461305060072</c:v>
                </c:pt>
                <c:pt idx="2618">
                  <c:v>17.1526823327195</c:v>
                </c:pt>
                <c:pt idx="2619">
                  <c:v>17.159234159431701</c:v>
                </c:pt>
                <c:pt idx="2620">
                  <c:v>17.165785986144002</c:v>
                </c:pt>
                <c:pt idx="2621">
                  <c:v>17.172337812856298</c:v>
                </c:pt>
                <c:pt idx="2622">
                  <c:v>17.178889639568499</c:v>
                </c:pt>
                <c:pt idx="2623">
                  <c:v>17.1854414662808</c:v>
                </c:pt>
                <c:pt idx="2624">
                  <c:v>17.1919932929931</c:v>
                </c:pt>
                <c:pt idx="2625">
                  <c:v>17.198545119705301</c:v>
                </c:pt>
                <c:pt idx="2626">
                  <c:v>17.205096946417601</c:v>
                </c:pt>
                <c:pt idx="2627">
                  <c:v>17.211648773129902</c:v>
                </c:pt>
                <c:pt idx="2628">
                  <c:v>17.218200599842099</c:v>
                </c:pt>
                <c:pt idx="2629">
                  <c:v>17.224752426554399</c:v>
                </c:pt>
                <c:pt idx="2630">
                  <c:v>17.2313042532667</c:v>
                </c:pt>
                <c:pt idx="2631">
                  <c:v>17.237856079979</c:v>
                </c:pt>
                <c:pt idx="2632">
                  <c:v>17.244407906691201</c:v>
                </c:pt>
                <c:pt idx="2633">
                  <c:v>17.250959733403501</c:v>
                </c:pt>
                <c:pt idx="2634">
                  <c:v>17.257511560115798</c:v>
                </c:pt>
                <c:pt idx="2635">
                  <c:v>17.264063386827999</c:v>
                </c:pt>
                <c:pt idx="2636">
                  <c:v>17.270615213540299</c:v>
                </c:pt>
                <c:pt idx="2637">
                  <c:v>17.2771670402526</c:v>
                </c:pt>
                <c:pt idx="2638">
                  <c:v>17.283718866964801</c:v>
                </c:pt>
                <c:pt idx="2639">
                  <c:v>17.290270693677101</c:v>
                </c:pt>
                <c:pt idx="2640">
                  <c:v>17.296822520389401</c:v>
                </c:pt>
                <c:pt idx="2641">
                  <c:v>17.303374347101599</c:v>
                </c:pt>
                <c:pt idx="2642">
                  <c:v>17.309926173813899</c:v>
                </c:pt>
                <c:pt idx="2643">
                  <c:v>17.3164780005262</c:v>
                </c:pt>
                <c:pt idx="2644">
                  <c:v>17.3230298272384</c:v>
                </c:pt>
                <c:pt idx="2645">
                  <c:v>17.329581653950701</c:v>
                </c:pt>
                <c:pt idx="2646">
                  <c:v>17.336133480663001</c:v>
                </c:pt>
                <c:pt idx="2647">
                  <c:v>17.342685307375302</c:v>
                </c:pt>
                <c:pt idx="2648">
                  <c:v>17.349237134087499</c:v>
                </c:pt>
                <c:pt idx="2649">
                  <c:v>17.355788960799799</c:v>
                </c:pt>
                <c:pt idx="2650">
                  <c:v>17.3623407875121</c:v>
                </c:pt>
                <c:pt idx="2651">
                  <c:v>17.368892614224301</c:v>
                </c:pt>
                <c:pt idx="2652">
                  <c:v>17.375444440936601</c:v>
                </c:pt>
                <c:pt idx="2653">
                  <c:v>17.381996267648901</c:v>
                </c:pt>
                <c:pt idx="2654">
                  <c:v>17.388548094361099</c:v>
                </c:pt>
                <c:pt idx="2655">
                  <c:v>17.395099921073399</c:v>
                </c:pt>
                <c:pt idx="2656">
                  <c:v>17.401651747785699</c:v>
                </c:pt>
                <c:pt idx="2657">
                  <c:v>17.4082035744979</c:v>
                </c:pt>
                <c:pt idx="2658">
                  <c:v>17.414755401210201</c:v>
                </c:pt>
                <c:pt idx="2659">
                  <c:v>17.421307227922501</c:v>
                </c:pt>
                <c:pt idx="2660">
                  <c:v>17.427859054634698</c:v>
                </c:pt>
                <c:pt idx="2661">
                  <c:v>17.434410881346999</c:v>
                </c:pt>
                <c:pt idx="2662">
                  <c:v>17.440962708059299</c:v>
                </c:pt>
                <c:pt idx="2663">
                  <c:v>17.4475145347715</c:v>
                </c:pt>
                <c:pt idx="2664">
                  <c:v>17.4540663614838</c:v>
                </c:pt>
                <c:pt idx="2665">
                  <c:v>17.460618188196101</c:v>
                </c:pt>
                <c:pt idx="2666">
                  <c:v>17.467170014908401</c:v>
                </c:pt>
                <c:pt idx="2667">
                  <c:v>17.473721841620598</c:v>
                </c:pt>
                <c:pt idx="2668">
                  <c:v>17.480273668332899</c:v>
                </c:pt>
                <c:pt idx="2669">
                  <c:v>17.486825495045199</c:v>
                </c:pt>
                <c:pt idx="2670">
                  <c:v>17.4933773217574</c:v>
                </c:pt>
                <c:pt idx="2671">
                  <c:v>17.4999291484697</c:v>
                </c:pt>
                <c:pt idx="2672">
                  <c:v>17.506480975182001</c:v>
                </c:pt>
                <c:pt idx="2673">
                  <c:v>17.513032801894202</c:v>
                </c:pt>
                <c:pt idx="2674">
                  <c:v>17.519584628606498</c:v>
                </c:pt>
                <c:pt idx="2675">
                  <c:v>17.526136455318799</c:v>
                </c:pt>
                <c:pt idx="2676">
                  <c:v>17.532688282031</c:v>
                </c:pt>
                <c:pt idx="2677">
                  <c:v>17.5392401087433</c:v>
                </c:pt>
                <c:pt idx="2678">
                  <c:v>17.5457919354556</c:v>
                </c:pt>
                <c:pt idx="2679">
                  <c:v>17.552343762167801</c:v>
                </c:pt>
                <c:pt idx="2680">
                  <c:v>17.558895588880102</c:v>
                </c:pt>
                <c:pt idx="2681">
                  <c:v>17.565447415592399</c:v>
                </c:pt>
                <c:pt idx="2682">
                  <c:v>17.571999242304699</c:v>
                </c:pt>
                <c:pt idx="2683">
                  <c:v>17.5785510690169</c:v>
                </c:pt>
                <c:pt idx="2684">
                  <c:v>17.5851028957292</c:v>
                </c:pt>
                <c:pt idx="2685">
                  <c:v>17.591654722441501</c:v>
                </c:pt>
                <c:pt idx="2686">
                  <c:v>17.598206549153701</c:v>
                </c:pt>
                <c:pt idx="2687">
                  <c:v>17.604758375865998</c:v>
                </c:pt>
                <c:pt idx="2688">
                  <c:v>17.611310202578299</c:v>
                </c:pt>
                <c:pt idx="2689">
                  <c:v>17.617862029290499</c:v>
                </c:pt>
                <c:pt idx="2690">
                  <c:v>17.6244138560028</c:v>
                </c:pt>
                <c:pt idx="2691">
                  <c:v>17.6309656827151</c:v>
                </c:pt>
                <c:pt idx="2692">
                  <c:v>17.637517509427301</c:v>
                </c:pt>
                <c:pt idx="2693">
                  <c:v>17.644069336139601</c:v>
                </c:pt>
                <c:pt idx="2694">
                  <c:v>17.650621162851898</c:v>
                </c:pt>
                <c:pt idx="2695">
                  <c:v>17.657172989564199</c:v>
                </c:pt>
                <c:pt idx="2696">
                  <c:v>17.6637248162764</c:v>
                </c:pt>
                <c:pt idx="2697">
                  <c:v>17.6702766429887</c:v>
                </c:pt>
                <c:pt idx="2698">
                  <c:v>17.676828469701</c:v>
                </c:pt>
                <c:pt idx="2699">
                  <c:v>17.683380296413201</c:v>
                </c:pt>
                <c:pt idx="2700">
                  <c:v>17.689932123125502</c:v>
                </c:pt>
                <c:pt idx="2701">
                  <c:v>17.696483949837798</c:v>
                </c:pt>
                <c:pt idx="2702">
                  <c:v>17.703035776549999</c:v>
                </c:pt>
                <c:pt idx="2703">
                  <c:v>17.7095876032623</c:v>
                </c:pt>
                <c:pt idx="2704">
                  <c:v>17.7161394299746</c:v>
                </c:pt>
                <c:pt idx="2705">
                  <c:v>17.722691256686801</c:v>
                </c:pt>
                <c:pt idx="2706">
                  <c:v>17.729243083399101</c:v>
                </c:pt>
                <c:pt idx="2707">
                  <c:v>17.735794910111402</c:v>
                </c:pt>
                <c:pt idx="2708">
                  <c:v>17.742346736823599</c:v>
                </c:pt>
                <c:pt idx="2709">
                  <c:v>17.748898563535899</c:v>
                </c:pt>
                <c:pt idx="2710">
                  <c:v>17.7554503902482</c:v>
                </c:pt>
                <c:pt idx="2711">
                  <c:v>17.7620022169605</c:v>
                </c:pt>
                <c:pt idx="2712">
                  <c:v>17.768554043672701</c:v>
                </c:pt>
                <c:pt idx="2713">
                  <c:v>17.775105870385001</c:v>
                </c:pt>
                <c:pt idx="2714">
                  <c:v>17.781657697097302</c:v>
                </c:pt>
                <c:pt idx="2715">
                  <c:v>17.788209523809499</c:v>
                </c:pt>
                <c:pt idx="2716">
                  <c:v>17.794761350521799</c:v>
                </c:pt>
                <c:pt idx="2717">
                  <c:v>17.8013131772341</c:v>
                </c:pt>
                <c:pt idx="2718">
                  <c:v>17.807865003946301</c:v>
                </c:pt>
                <c:pt idx="2719">
                  <c:v>17.814416830658601</c:v>
                </c:pt>
                <c:pt idx="2720">
                  <c:v>17.820968657370901</c:v>
                </c:pt>
                <c:pt idx="2721">
                  <c:v>17.827520484083099</c:v>
                </c:pt>
                <c:pt idx="2722">
                  <c:v>17.834072310795399</c:v>
                </c:pt>
                <c:pt idx="2723">
                  <c:v>17.840624137507699</c:v>
                </c:pt>
                <c:pt idx="2724">
                  <c:v>17.8471759642199</c:v>
                </c:pt>
                <c:pt idx="2725">
                  <c:v>17.853727790932201</c:v>
                </c:pt>
                <c:pt idx="2726">
                  <c:v>17.860279617644501</c:v>
                </c:pt>
                <c:pt idx="2727">
                  <c:v>17.866831444356698</c:v>
                </c:pt>
                <c:pt idx="2728">
                  <c:v>17.873383271068999</c:v>
                </c:pt>
                <c:pt idx="2729">
                  <c:v>17.879935097781299</c:v>
                </c:pt>
                <c:pt idx="2730">
                  <c:v>17.8864869244936</c:v>
                </c:pt>
                <c:pt idx="2731">
                  <c:v>17.8930387512058</c:v>
                </c:pt>
                <c:pt idx="2732">
                  <c:v>17.899590577918101</c:v>
                </c:pt>
                <c:pt idx="2733">
                  <c:v>17.906142404630401</c:v>
                </c:pt>
                <c:pt idx="2734">
                  <c:v>17.912694231342599</c:v>
                </c:pt>
                <c:pt idx="2735">
                  <c:v>17.919246058054899</c:v>
                </c:pt>
                <c:pt idx="2736">
                  <c:v>17.925797884767199</c:v>
                </c:pt>
                <c:pt idx="2737">
                  <c:v>17.9323497114794</c:v>
                </c:pt>
                <c:pt idx="2738">
                  <c:v>17.938901538191701</c:v>
                </c:pt>
                <c:pt idx="2739">
                  <c:v>17.945453364904001</c:v>
                </c:pt>
                <c:pt idx="2740">
                  <c:v>17.952005191616198</c:v>
                </c:pt>
                <c:pt idx="2741">
                  <c:v>17.958557018328499</c:v>
                </c:pt>
                <c:pt idx="2742">
                  <c:v>17.965108845040799</c:v>
                </c:pt>
                <c:pt idx="2743">
                  <c:v>17.971660671753</c:v>
                </c:pt>
                <c:pt idx="2744">
                  <c:v>17.9782124984653</c:v>
                </c:pt>
                <c:pt idx="2745">
                  <c:v>17.984764325177601</c:v>
                </c:pt>
                <c:pt idx="2746">
                  <c:v>17.991316151889901</c:v>
                </c:pt>
                <c:pt idx="2747">
                  <c:v>17.997867978602098</c:v>
                </c:pt>
                <c:pt idx="2748">
                  <c:v>18.004419805314399</c:v>
                </c:pt>
                <c:pt idx="2749">
                  <c:v>18.010971632026699</c:v>
                </c:pt>
                <c:pt idx="2750">
                  <c:v>18.0175234587389</c:v>
                </c:pt>
                <c:pt idx="2751">
                  <c:v>18.0240752854512</c:v>
                </c:pt>
                <c:pt idx="2752">
                  <c:v>18.030627112163501</c:v>
                </c:pt>
                <c:pt idx="2753">
                  <c:v>18.037178938875702</c:v>
                </c:pt>
                <c:pt idx="2754">
                  <c:v>18.043730765587998</c:v>
                </c:pt>
                <c:pt idx="2755">
                  <c:v>18.050282592300299</c:v>
                </c:pt>
                <c:pt idx="2756">
                  <c:v>18.0568344190125</c:v>
                </c:pt>
                <c:pt idx="2757">
                  <c:v>18.0633862457248</c:v>
                </c:pt>
                <c:pt idx="2758">
                  <c:v>18.0699380724371</c:v>
                </c:pt>
                <c:pt idx="2759">
                  <c:v>18.076489899149301</c:v>
                </c:pt>
                <c:pt idx="2760">
                  <c:v>18.083041725861602</c:v>
                </c:pt>
                <c:pt idx="2761">
                  <c:v>18.089593552573898</c:v>
                </c:pt>
                <c:pt idx="2762">
                  <c:v>18.096145379286199</c:v>
                </c:pt>
                <c:pt idx="2763">
                  <c:v>18.1026972059984</c:v>
                </c:pt>
                <c:pt idx="2764">
                  <c:v>18.1092490327107</c:v>
                </c:pt>
                <c:pt idx="2765">
                  <c:v>18.115800859423</c:v>
                </c:pt>
                <c:pt idx="2766">
                  <c:v>18.122352686135201</c:v>
                </c:pt>
                <c:pt idx="2767">
                  <c:v>18.128904512847502</c:v>
                </c:pt>
                <c:pt idx="2768">
                  <c:v>18.135456339559799</c:v>
                </c:pt>
                <c:pt idx="2769">
                  <c:v>18.142008166271999</c:v>
                </c:pt>
                <c:pt idx="2770">
                  <c:v>18.1485599929843</c:v>
                </c:pt>
                <c:pt idx="2771">
                  <c:v>18.1551118196966</c:v>
                </c:pt>
                <c:pt idx="2772">
                  <c:v>18.161663646408801</c:v>
                </c:pt>
                <c:pt idx="2773">
                  <c:v>18.168215473121101</c:v>
                </c:pt>
                <c:pt idx="2774">
                  <c:v>18.174767299833398</c:v>
                </c:pt>
                <c:pt idx="2775">
                  <c:v>18.181319126545599</c:v>
                </c:pt>
                <c:pt idx="2776">
                  <c:v>18.187870953257899</c:v>
                </c:pt>
                <c:pt idx="2777">
                  <c:v>18.1944227799702</c:v>
                </c:pt>
                <c:pt idx="2778">
                  <c:v>18.2009746066825</c:v>
                </c:pt>
                <c:pt idx="2779">
                  <c:v>18.207526433394701</c:v>
                </c:pt>
                <c:pt idx="2780">
                  <c:v>18.214078260107001</c:v>
                </c:pt>
                <c:pt idx="2781">
                  <c:v>18.220630086819298</c:v>
                </c:pt>
                <c:pt idx="2782">
                  <c:v>18.227181913531499</c:v>
                </c:pt>
                <c:pt idx="2783">
                  <c:v>18.2337337402438</c:v>
                </c:pt>
                <c:pt idx="2784">
                  <c:v>18.2402855669561</c:v>
                </c:pt>
                <c:pt idx="2785">
                  <c:v>18.246837393668301</c:v>
                </c:pt>
                <c:pt idx="2786">
                  <c:v>18.253389220380601</c:v>
                </c:pt>
                <c:pt idx="2787">
                  <c:v>18.259941047092902</c:v>
                </c:pt>
                <c:pt idx="2788">
                  <c:v>18.266492873805099</c:v>
                </c:pt>
                <c:pt idx="2789">
                  <c:v>18.273044700517399</c:v>
                </c:pt>
                <c:pt idx="2790">
                  <c:v>18.2795965272297</c:v>
                </c:pt>
                <c:pt idx="2791">
                  <c:v>18.286148353941901</c:v>
                </c:pt>
                <c:pt idx="2792">
                  <c:v>18.292700180654201</c:v>
                </c:pt>
                <c:pt idx="2793">
                  <c:v>18.299252007366501</c:v>
                </c:pt>
                <c:pt idx="2794">
                  <c:v>18.305803834078802</c:v>
                </c:pt>
                <c:pt idx="2795">
                  <c:v>18.312355660790999</c:v>
                </c:pt>
                <c:pt idx="2796">
                  <c:v>18.318907487503299</c:v>
                </c:pt>
                <c:pt idx="2797">
                  <c:v>18.3254593142156</c:v>
                </c:pt>
                <c:pt idx="2798">
                  <c:v>18.332011140927801</c:v>
                </c:pt>
                <c:pt idx="2799">
                  <c:v>18.338562967640101</c:v>
                </c:pt>
                <c:pt idx="2800">
                  <c:v>18.345114794352401</c:v>
                </c:pt>
                <c:pt idx="2801">
                  <c:v>18.351666621064599</c:v>
                </c:pt>
                <c:pt idx="2802">
                  <c:v>18.358218447776899</c:v>
                </c:pt>
                <c:pt idx="2803">
                  <c:v>18.364770274489199</c:v>
                </c:pt>
                <c:pt idx="2804">
                  <c:v>18.3713221012014</c:v>
                </c:pt>
                <c:pt idx="2805">
                  <c:v>18.377873927913701</c:v>
                </c:pt>
                <c:pt idx="2806">
                  <c:v>18.384425754626001</c:v>
                </c:pt>
                <c:pt idx="2807">
                  <c:v>18.390977581338198</c:v>
                </c:pt>
                <c:pt idx="2808">
                  <c:v>18.397529408050499</c:v>
                </c:pt>
                <c:pt idx="2809">
                  <c:v>18.404081234762799</c:v>
                </c:pt>
                <c:pt idx="2810">
                  <c:v>18.410633061475</c:v>
                </c:pt>
                <c:pt idx="2811">
                  <c:v>18.4171848881873</c:v>
                </c:pt>
                <c:pt idx="2812">
                  <c:v>18.423736714899601</c:v>
                </c:pt>
                <c:pt idx="2813">
                  <c:v>18.430288541611901</c:v>
                </c:pt>
                <c:pt idx="2814">
                  <c:v>18.436840368324098</c:v>
                </c:pt>
                <c:pt idx="2815">
                  <c:v>18.443392195036399</c:v>
                </c:pt>
                <c:pt idx="2816">
                  <c:v>18.449944021748699</c:v>
                </c:pt>
                <c:pt idx="2817">
                  <c:v>18.4564958484609</c:v>
                </c:pt>
                <c:pt idx="2818">
                  <c:v>18.4630476751732</c:v>
                </c:pt>
                <c:pt idx="2819">
                  <c:v>18.469599501885501</c:v>
                </c:pt>
                <c:pt idx="2820">
                  <c:v>18.476151328597702</c:v>
                </c:pt>
                <c:pt idx="2821">
                  <c:v>18.482703155309999</c:v>
                </c:pt>
                <c:pt idx="2822">
                  <c:v>18.489254982022299</c:v>
                </c:pt>
                <c:pt idx="2823">
                  <c:v>18.4958068087345</c:v>
                </c:pt>
                <c:pt idx="2824">
                  <c:v>18.5023586354468</c:v>
                </c:pt>
                <c:pt idx="2825">
                  <c:v>18.508910462159101</c:v>
                </c:pt>
                <c:pt idx="2826">
                  <c:v>18.515462288871301</c:v>
                </c:pt>
                <c:pt idx="2827">
                  <c:v>18.522014115583598</c:v>
                </c:pt>
                <c:pt idx="2828">
                  <c:v>18.528565942295899</c:v>
                </c:pt>
                <c:pt idx="2829">
                  <c:v>18.535117769008199</c:v>
                </c:pt>
                <c:pt idx="2830">
                  <c:v>18.5416695957204</c:v>
                </c:pt>
                <c:pt idx="2831">
                  <c:v>18.5482214224327</c:v>
                </c:pt>
                <c:pt idx="2832">
                  <c:v>18.554773249145001</c:v>
                </c:pt>
                <c:pt idx="2833">
                  <c:v>18.561325075857201</c:v>
                </c:pt>
                <c:pt idx="2834">
                  <c:v>18.567876902569498</c:v>
                </c:pt>
                <c:pt idx="2835">
                  <c:v>18.574428729281799</c:v>
                </c:pt>
                <c:pt idx="2836">
                  <c:v>18.580980555994</c:v>
                </c:pt>
                <c:pt idx="2837">
                  <c:v>18.5875323827063</c:v>
                </c:pt>
                <c:pt idx="2838">
                  <c:v>18.5940842094186</c:v>
                </c:pt>
                <c:pt idx="2839">
                  <c:v>18.600636036130801</c:v>
                </c:pt>
                <c:pt idx="2840">
                  <c:v>18.607187862843102</c:v>
                </c:pt>
                <c:pt idx="2841">
                  <c:v>18.613739689555398</c:v>
                </c:pt>
                <c:pt idx="2842">
                  <c:v>18.620291516267599</c:v>
                </c:pt>
                <c:pt idx="2843">
                  <c:v>18.6268433429799</c:v>
                </c:pt>
                <c:pt idx="2844">
                  <c:v>18.6333951696922</c:v>
                </c:pt>
                <c:pt idx="2845">
                  <c:v>18.6399469964045</c:v>
                </c:pt>
                <c:pt idx="2846">
                  <c:v>18.646498823116701</c:v>
                </c:pt>
                <c:pt idx="2847">
                  <c:v>18.653050649829002</c:v>
                </c:pt>
                <c:pt idx="2848">
                  <c:v>18.659602476541298</c:v>
                </c:pt>
                <c:pt idx="2849">
                  <c:v>18.666154303253499</c:v>
                </c:pt>
                <c:pt idx="2850">
                  <c:v>18.6727061299658</c:v>
                </c:pt>
                <c:pt idx="2851">
                  <c:v>18.6792579566781</c:v>
                </c:pt>
                <c:pt idx="2852">
                  <c:v>18.685809783390301</c:v>
                </c:pt>
                <c:pt idx="2853">
                  <c:v>18.692361610102601</c:v>
                </c:pt>
                <c:pt idx="2854">
                  <c:v>18.698913436814902</c:v>
                </c:pt>
                <c:pt idx="2855">
                  <c:v>18.705465263527099</c:v>
                </c:pt>
                <c:pt idx="2856">
                  <c:v>18.712017090239399</c:v>
                </c:pt>
                <c:pt idx="2857">
                  <c:v>18.7185689169517</c:v>
                </c:pt>
                <c:pt idx="2858">
                  <c:v>18.725120743663901</c:v>
                </c:pt>
                <c:pt idx="2859">
                  <c:v>18.731672570376201</c:v>
                </c:pt>
                <c:pt idx="2860">
                  <c:v>18.738224397088501</c:v>
                </c:pt>
                <c:pt idx="2861">
                  <c:v>18.744776223800802</c:v>
                </c:pt>
                <c:pt idx="2862">
                  <c:v>18.751328050512999</c:v>
                </c:pt>
                <c:pt idx="2863">
                  <c:v>18.757879877225299</c:v>
                </c:pt>
                <c:pt idx="2864">
                  <c:v>18.7644317039376</c:v>
                </c:pt>
                <c:pt idx="2865">
                  <c:v>18.770983530649801</c:v>
                </c:pt>
                <c:pt idx="2866">
                  <c:v>18.777535357362101</c:v>
                </c:pt>
                <c:pt idx="2867">
                  <c:v>18.784087184074401</c:v>
                </c:pt>
                <c:pt idx="2868">
                  <c:v>18.790639010786599</c:v>
                </c:pt>
                <c:pt idx="2869">
                  <c:v>18.797190837498899</c:v>
                </c:pt>
                <c:pt idx="2870">
                  <c:v>18.8037426642112</c:v>
                </c:pt>
                <c:pt idx="2871">
                  <c:v>18.8102944909234</c:v>
                </c:pt>
                <c:pt idx="2872">
                  <c:v>18.816846317635701</c:v>
                </c:pt>
                <c:pt idx="2873">
                  <c:v>18.823398144348001</c:v>
                </c:pt>
                <c:pt idx="2874">
                  <c:v>18.829949971060199</c:v>
                </c:pt>
                <c:pt idx="2875">
                  <c:v>18.836501797772499</c:v>
                </c:pt>
                <c:pt idx="2876">
                  <c:v>18.843053624484799</c:v>
                </c:pt>
                <c:pt idx="2877">
                  <c:v>18.849605451197</c:v>
                </c:pt>
                <c:pt idx="2878">
                  <c:v>18.856157277909301</c:v>
                </c:pt>
                <c:pt idx="2879">
                  <c:v>18.862709104621601</c:v>
                </c:pt>
                <c:pt idx="2880">
                  <c:v>18.869260931333901</c:v>
                </c:pt>
                <c:pt idx="2881">
                  <c:v>18.875812758046099</c:v>
                </c:pt>
                <c:pt idx="2882">
                  <c:v>18.882364584758399</c:v>
                </c:pt>
                <c:pt idx="2883">
                  <c:v>18.888916411470699</c:v>
                </c:pt>
                <c:pt idx="2884">
                  <c:v>18.8954682381829</c:v>
                </c:pt>
                <c:pt idx="2885">
                  <c:v>18.902020064895201</c:v>
                </c:pt>
                <c:pt idx="2886">
                  <c:v>18.908571891607501</c:v>
                </c:pt>
                <c:pt idx="2887">
                  <c:v>18.915123718319698</c:v>
                </c:pt>
                <c:pt idx="2888">
                  <c:v>18.921675545031999</c:v>
                </c:pt>
                <c:pt idx="2889">
                  <c:v>18.928227371744299</c:v>
                </c:pt>
                <c:pt idx="2890">
                  <c:v>18.9347791984565</c:v>
                </c:pt>
                <c:pt idx="2891">
                  <c:v>18.9413310251688</c:v>
                </c:pt>
                <c:pt idx="2892">
                  <c:v>18.947882851881101</c:v>
                </c:pt>
                <c:pt idx="2893">
                  <c:v>18.954434678593401</c:v>
                </c:pt>
                <c:pt idx="2894">
                  <c:v>18.960986505305598</c:v>
                </c:pt>
                <c:pt idx="2895">
                  <c:v>18.967538332017899</c:v>
                </c:pt>
                <c:pt idx="2896">
                  <c:v>18.974090158730199</c:v>
                </c:pt>
                <c:pt idx="2897">
                  <c:v>18.9806419854424</c:v>
                </c:pt>
                <c:pt idx="2898">
                  <c:v>18.9871938121547</c:v>
                </c:pt>
                <c:pt idx="2899">
                  <c:v>18.993745638867001</c:v>
                </c:pt>
                <c:pt idx="2900">
                  <c:v>19.000297465579202</c:v>
                </c:pt>
                <c:pt idx="2901">
                  <c:v>19.006849292291498</c:v>
                </c:pt>
                <c:pt idx="2902">
                  <c:v>19.013401119003799</c:v>
                </c:pt>
                <c:pt idx="2903">
                  <c:v>19.019952945716</c:v>
                </c:pt>
                <c:pt idx="2904">
                  <c:v>19.0265047724283</c:v>
                </c:pt>
                <c:pt idx="2905">
                  <c:v>19.0330565991406</c:v>
                </c:pt>
                <c:pt idx="2906">
                  <c:v>19.039608425852801</c:v>
                </c:pt>
                <c:pt idx="2907">
                  <c:v>19.046160252565102</c:v>
                </c:pt>
                <c:pt idx="2908">
                  <c:v>19.052712079277399</c:v>
                </c:pt>
                <c:pt idx="2909">
                  <c:v>19.059263905989599</c:v>
                </c:pt>
                <c:pt idx="2910">
                  <c:v>19.0658157327019</c:v>
                </c:pt>
                <c:pt idx="2911">
                  <c:v>19.0723675594142</c:v>
                </c:pt>
                <c:pt idx="2912">
                  <c:v>19.078919386126501</c:v>
                </c:pt>
                <c:pt idx="2913">
                  <c:v>19.085471212838701</c:v>
                </c:pt>
                <c:pt idx="2914">
                  <c:v>19.092023039551002</c:v>
                </c:pt>
                <c:pt idx="2915">
                  <c:v>19.098574866263299</c:v>
                </c:pt>
                <c:pt idx="2916">
                  <c:v>19.105126692975499</c:v>
                </c:pt>
                <c:pt idx="2917">
                  <c:v>19.1116785196878</c:v>
                </c:pt>
                <c:pt idx="2918">
                  <c:v>19.1182303464001</c:v>
                </c:pt>
                <c:pt idx="2919">
                  <c:v>19.124782173112301</c:v>
                </c:pt>
                <c:pt idx="2920">
                  <c:v>19.131333999824601</c:v>
                </c:pt>
                <c:pt idx="2921">
                  <c:v>19.137885826536898</c:v>
                </c:pt>
                <c:pt idx="2922">
                  <c:v>19.144437653249099</c:v>
                </c:pt>
                <c:pt idx="2923">
                  <c:v>19.1509894799614</c:v>
                </c:pt>
                <c:pt idx="2924">
                  <c:v>19.1575413066737</c:v>
                </c:pt>
                <c:pt idx="2925">
                  <c:v>19.164093133386</c:v>
                </c:pt>
                <c:pt idx="2926">
                  <c:v>19.170644960098201</c:v>
                </c:pt>
                <c:pt idx="2927">
                  <c:v>19.177196786810502</c:v>
                </c:pt>
                <c:pt idx="2928">
                  <c:v>19.183748613522798</c:v>
                </c:pt>
                <c:pt idx="2929">
                  <c:v>19.190300440234999</c:v>
                </c:pt>
                <c:pt idx="2930">
                  <c:v>19.1968522669473</c:v>
                </c:pt>
                <c:pt idx="2931">
                  <c:v>19.2034040936596</c:v>
                </c:pt>
                <c:pt idx="2932">
                  <c:v>19.209955920371801</c:v>
                </c:pt>
                <c:pt idx="2933">
                  <c:v>19.216507747084101</c:v>
                </c:pt>
                <c:pt idx="2934">
                  <c:v>19.223059573796402</c:v>
                </c:pt>
                <c:pt idx="2935">
                  <c:v>19.229611400508599</c:v>
                </c:pt>
                <c:pt idx="2936">
                  <c:v>19.236163227220899</c:v>
                </c:pt>
                <c:pt idx="2937">
                  <c:v>19.2427150539332</c:v>
                </c:pt>
                <c:pt idx="2938">
                  <c:v>19.249266880645401</c:v>
                </c:pt>
                <c:pt idx="2939">
                  <c:v>19.255818707357701</c:v>
                </c:pt>
                <c:pt idx="2940">
                  <c:v>19.262370534070001</c:v>
                </c:pt>
                <c:pt idx="2941">
                  <c:v>19.268922360782199</c:v>
                </c:pt>
                <c:pt idx="2942">
                  <c:v>19.275474187494499</c:v>
                </c:pt>
                <c:pt idx="2943">
                  <c:v>19.282026014206799</c:v>
                </c:pt>
                <c:pt idx="2944">
                  <c:v>19.2885778409191</c:v>
                </c:pt>
                <c:pt idx="2945">
                  <c:v>19.295129667631301</c:v>
                </c:pt>
                <c:pt idx="2946">
                  <c:v>19.301681494343601</c:v>
                </c:pt>
                <c:pt idx="2947">
                  <c:v>19.308233321055901</c:v>
                </c:pt>
                <c:pt idx="2948">
                  <c:v>19.314785147768099</c:v>
                </c:pt>
                <c:pt idx="2949">
                  <c:v>19.321336974480399</c:v>
                </c:pt>
                <c:pt idx="2950">
                  <c:v>19.327888801192699</c:v>
                </c:pt>
                <c:pt idx="2951">
                  <c:v>19.3344406279049</c:v>
                </c:pt>
                <c:pt idx="2952">
                  <c:v>19.340992454617201</c:v>
                </c:pt>
                <c:pt idx="2953">
                  <c:v>19.347544281329501</c:v>
                </c:pt>
                <c:pt idx="2954">
                  <c:v>19.354096108041698</c:v>
                </c:pt>
                <c:pt idx="2955">
                  <c:v>19.360647934753999</c:v>
                </c:pt>
                <c:pt idx="2956">
                  <c:v>19.367199761466299</c:v>
                </c:pt>
                <c:pt idx="2957">
                  <c:v>19.3737515881786</c:v>
                </c:pt>
                <c:pt idx="2958">
                  <c:v>19.3803034148908</c:v>
                </c:pt>
                <c:pt idx="2959">
                  <c:v>19.386855241603101</c:v>
                </c:pt>
                <c:pt idx="2960">
                  <c:v>19.393407068315401</c:v>
                </c:pt>
                <c:pt idx="2961">
                  <c:v>19.399958895027599</c:v>
                </c:pt>
                <c:pt idx="2962">
                  <c:v>19.406510721739899</c:v>
                </c:pt>
                <c:pt idx="2963">
                  <c:v>19.413062548452199</c:v>
                </c:pt>
                <c:pt idx="2964">
                  <c:v>19.4196143751644</c:v>
                </c:pt>
                <c:pt idx="2965">
                  <c:v>19.426166201876701</c:v>
                </c:pt>
                <c:pt idx="2966">
                  <c:v>19.432718028589001</c:v>
                </c:pt>
                <c:pt idx="2967">
                  <c:v>19.439269855301202</c:v>
                </c:pt>
                <c:pt idx="2968">
                  <c:v>19.445821682013499</c:v>
                </c:pt>
                <c:pt idx="2969">
                  <c:v>19.452373508725799</c:v>
                </c:pt>
                <c:pt idx="2970">
                  <c:v>19.458925335438</c:v>
                </c:pt>
                <c:pt idx="2971">
                  <c:v>19.4654771621503</c:v>
                </c:pt>
                <c:pt idx="2972">
                  <c:v>19.472028988862601</c:v>
                </c:pt>
                <c:pt idx="2973">
                  <c:v>19.478580815574801</c:v>
                </c:pt>
                <c:pt idx="2974">
                  <c:v>19.485132642287098</c:v>
                </c:pt>
                <c:pt idx="2975">
                  <c:v>19.491684468999399</c:v>
                </c:pt>
                <c:pt idx="2976">
                  <c:v>19.498236295711699</c:v>
                </c:pt>
                <c:pt idx="2977">
                  <c:v>19.5047881224239</c:v>
                </c:pt>
                <c:pt idx="2978">
                  <c:v>19.5113399491362</c:v>
                </c:pt>
                <c:pt idx="2979">
                  <c:v>19.517891775848501</c:v>
                </c:pt>
                <c:pt idx="2980">
                  <c:v>19.524443602560702</c:v>
                </c:pt>
                <c:pt idx="2981">
                  <c:v>19.530995429272998</c:v>
                </c:pt>
                <c:pt idx="2982">
                  <c:v>19.537547255985299</c:v>
                </c:pt>
                <c:pt idx="2983">
                  <c:v>19.5440990826975</c:v>
                </c:pt>
                <c:pt idx="2984">
                  <c:v>19.5506509094098</c:v>
                </c:pt>
                <c:pt idx="2985">
                  <c:v>19.5572027361221</c:v>
                </c:pt>
                <c:pt idx="2986">
                  <c:v>19.563754562834301</c:v>
                </c:pt>
                <c:pt idx="2987">
                  <c:v>19.570306389546602</c:v>
                </c:pt>
                <c:pt idx="2988">
                  <c:v>19.576858216258898</c:v>
                </c:pt>
                <c:pt idx="2989">
                  <c:v>19.583410042971099</c:v>
                </c:pt>
                <c:pt idx="2990">
                  <c:v>19.5899618696834</c:v>
                </c:pt>
                <c:pt idx="2991">
                  <c:v>19.5965136963957</c:v>
                </c:pt>
                <c:pt idx="2992">
                  <c:v>19.603065523108</c:v>
                </c:pt>
                <c:pt idx="2993">
                  <c:v>19.609617349820201</c:v>
                </c:pt>
                <c:pt idx="2994">
                  <c:v>19.616169176532502</c:v>
                </c:pt>
                <c:pt idx="2995">
                  <c:v>19.622721003244799</c:v>
                </c:pt>
                <c:pt idx="2996">
                  <c:v>19.629272829956999</c:v>
                </c:pt>
                <c:pt idx="2997">
                  <c:v>19.6358246566693</c:v>
                </c:pt>
                <c:pt idx="2998">
                  <c:v>19.6423764833816</c:v>
                </c:pt>
                <c:pt idx="2999">
                  <c:v>19.648928310093801</c:v>
                </c:pt>
                <c:pt idx="3000">
                  <c:v>19.655480136806101</c:v>
                </c:pt>
                <c:pt idx="3001">
                  <c:v>19.662031963518402</c:v>
                </c:pt>
                <c:pt idx="3002">
                  <c:v>19.668583790230599</c:v>
                </c:pt>
                <c:pt idx="3003">
                  <c:v>19.675135616942899</c:v>
                </c:pt>
                <c:pt idx="3004">
                  <c:v>19.6816874436552</c:v>
                </c:pt>
                <c:pt idx="3005">
                  <c:v>19.688239270367401</c:v>
                </c:pt>
                <c:pt idx="3006">
                  <c:v>19.694791097079701</c:v>
                </c:pt>
                <c:pt idx="3007">
                  <c:v>19.701342923792001</c:v>
                </c:pt>
                <c:pt idx="3008">
                  <c:v>19.707894750504298</c:v>
                </c:pt>
                <c:pt idx="3009">
                  <c:v>19.714446577216499</c:v>
                </c:pt>
                <c:pt idx="3010">
                  <c:v>19.7209984039288</c:v>
                </c:pt>
                <c:pt idx="3011">
                  <c:v>19.7275502306411</c:v>
                </c:pt>
                <c:pt idx="3012">
                  <c:v>19.734102057353301</c:v>
                </c:pt>
                <c:pt idx="3013">
                  <c:v>19.740653884065601</c:v>
                </c:pt>
                <c:pt idx="3014">
                  <c:v>19.747205710777902</c:v>
                </c:pt>
                <c:pt idx="3015">
                  <c:v>19.753757537490099</c:v>
                </c:pt>
                <c:pt idx="3016">
                  <c:v>19.760309364202399</c:v>
                </c:pt>
                <c:pt idx="3017">
                  <c:v>19.7668611909147</c:v>
                </c:pt>
                <c:pt idx="3018">
                  <c:v>19.773413017626901</c:v>
                </c:pt>
                <c:pt idx="3019">
                  <c:v>19.779964844339201</c:v>
                </c:pt>
                <c:pt idx="3020">
                  <c:v>19.786516671051501</c:v>
                </c:pt>
                <c:pt idx="3021">
                  <c:v>19.793068497763699</c:v>
                </c:pt>
                <c:pt idx="3022">
                  <c:v>19.799620324475999</c:v>
                </c:pt>
                <c:pt idx="3023">
                  <c:v>19.806172151188299</c:v>
                </c:pt>
                <c:pt idx="3024">
                  <c:v>19.8127239779006</c:v>
                </c:pt>
                <c:pt idx="3025">
                  <c:v>19.819275804612801</c:v>
                </c:pt>
                <c:pt idx="3026">
                  <c:v>19.825827631325101</c:v>
                </c:pt>
                <c:pt idx="3027">
                  <c:v>19.832379458037401</c:v>
                </c:pt>
                <c:pt idx="3028">
                  <c:v>19.838931284749599</c:v>
                </c:pt>
                <c:pt idx="3029">
                  <c:v>19.845483111461899</c:v>
                </c:pt>
                <c:pt idx="3030">
                  <c:v>19.852034938174199</c:v>
                </c:pt>
                <c:pt idx="3031">
                  <c:v>19.8585867648864</c:v>
                </c:pt>
                <c:pt idx="3032">
                  <c:v>19.865138591598701</c:v>
                </c:pt>
                <c:pt idx="3033">
                  <c:v>19.871690418311001</c:v>
                </c:pt>
                <c:pt idx="3034">
                  <c:v>19.878242245023198</c:v>
                </c:pt>
                <c:pt idx="3035">
                  <c:v>19.884794071735499</c:v>
                </c:pt>
                <c:pt idx="3036">
                  <c:v>19.891345898447799</c:v>
                </c:pt>
                <c:pt idx="3037">
                  <c:v>19.89789772516</c:v>
                </c:pt>
                <c:pt idx="3038">
                  <c:v>19.9044495518723</c:v>
                </c:pt>
                <c:pt idx="3039">
                  <c:v>19.911001378584601</c:v>
                </c:pt>
                <c:pt idx="3040">
                  <c:v>19.917553205296901</c:v>
                </c:pt>
                <c:pt idx="3041">
                  <c:v>19.924105032009098</c:v>
                </c:pt>
                <c:pt idx="3042">
                  <c:v>19.930656858721399</c:v>
                </c:pt>
                <c:pt idx="3043">
                  <c:v>19.937208685433699</c:v>
                </c:pt>
                <c:pt idx="3044">
                  <c:v>19.9437605121459</c:v>
                </c:pt>
                <c:pt idx="3045">
                  <c:v>19.9503123388582</c:v>
                </c:pt>
                <c:pt idx="3046">
                  <c:v>19.956864165570501</c:v>
                </c:pt>
                <c:pt idx="3047">
                  <c:v>19.963415992282702</c:v>
                </c:pt>
                <c:pt idx="3048">
                  <c:v>19.969967818994999</c:v>
                </c:pt>
                <c:pt idx="3049">
                  <c:v>19.976519645707299</c:v>
                </c:pt>
                <c:pt idx="3050">
                  <c:v>19.9830714724195</c:v>
                </c:pt>
                <c:pt idx="3051">
                  <c:v>19.9896232991318</c:v>
                </c:pt>
                <c:pt idx="3052">
                  <c:v>19.996175125844101</c:v>
                </c:pt>
                <c:pt idx="3053">
                  <c:v>20.002726952556301</c:v>
                </c:pt>
                <c:pt idx="3054">
                  <c:v>20.009278779268602</c:v>
                </c:pt>
                <c:pt idx="3055">
                  <c:v>20.015830605980899</c:v>
                </c:pt>
                <c:pt idx="3056">
                  <c:v>20.022382432693099</c:v>
                </c:pt>
                <c:pt idx="3057">
                  <c:v>20.0289342594054</c:v>
                </c:pt>
                <c:pt idx="3058">
                  <c:v>20.0354860861177</c:v>
                </c:pt>
                <c:pt idx="3059">
                  <c:v>20.042037912830001</c:v>
                </c:pt>
                <c:pt idx="3060">
                  <c:v>20.048589739542201</c:v>
                </c:pt>
                <c:pt idx="3061">
                  <c:v>20.055141566254498</c:v>
                </c:pt>
                <c:pt idx="3062">
                  <c:v>20.061693392966799</c:v>
                </c:pt>
                <c:pt idx="3063">
                  <c:v>20.068245219679</c:v>
                </c:pt>
                <c:pt idx="3064">
                  <c:v>20.0747970463913</c:v>
                </c:pt>
                <c:pt idx="3065">
                  <c:v>20.0813488731036</c:v>
                </c:pt>
                <c:pt idx="3066">
                  <c:v>20.087900699815801</c:v>
                </c:pt>
                <c:pt idx="3067">
                  <c:v>20.094452526528102</c:v>
                </c:pt>
                <c:pt idx="3068">
                  <c:v>20.101004353240398</c:v>
                </c:pt>
                <c:pt idx="3069">
                  <c:v>20.107556179952599</c:v>
                </c:pt>
                <c:pt idx="3070">
                  <c:v>20.1141080066649</c:v>
                </c:pt>
                <c:pt idx="3071">
                  <c:v>20.1206598333772</c:v>
                </c:pt>
                <c:pt idx="3072">
                  <c:v>20.127211660089401</c:v>
                </c:pt>
                <c:pt idx="3073">
                  <c:v>20.133763486801701</c:v>
                </c:pt>
                <c:pt idx="3074">
                  <c:v>20.140315313514002</c:v>
                </c:pt>
                <c:pt idx="3075">
                  <c:v>20.146867140226298</c:v>
                </c:pt>
                <c:pt idx="3076">
                  <c:v>20.153418966938499</c:v>
                </c:pt>
                <c:pt idx="3077">
                  <c:v>20.1599707936508</c:v>
                </c:pt>
                <c:pt idx="3078">
                  <c:v>20.1665226203631</c:v>
                </c:pt>
                <c:pt idx="3079">
                  <c:v>20.173074447075301</c:v>
                </c:pt>
                <c:pt idx="3080">
                  <c:v>20.179626273787601</c:v>
                </c:pt>
                <c:pt idx="3081">
                  <c:v>20.186178100499902</c:v>
                </c:pt>
                <c:pt idx="3082">
                  <c:v>20.192729927212099</c:v>
                </c:pt>
                <c:pt idx="3083">
                  <c:v>20.199281753924399</c:v>
                </c:pt>
                <c:pt idx="3084">
                  <c:v>20.2058335806367</c:v>
                </c:pt>
                <c:pt idx="3085">
                  <c:v>20.212385407348901</c:v>
                </c:pt>
                <c:pt idx="3086">
                  <c:v>20.218937234061201</c:v>
                </c:pt>
                <c:pt idx="3087">
                  <c:v>20.225489060773501</c:v>
                </c:pt>
                <c:pt idx="3088">
                  <c:v>20.232040887485699</c:v>
                </c:pt>
                <c:pt idx="3089">
                  <c:v>20.238592714197999</c:v>
                </c:pt>
                <c:pt idx="3090">
                  <c:v>20.245144540910299</c:v>
                </c:pt>
                <c:pt idx="3091">
                  <c:v>20.2516963676226</c:v>
                </c:pt>
                <c:pt idx="3092">
                  <c:v>20.258248194334801</c:v>
                </c:pt>
                <c:pt idx="3093">
                  <c:v>20.264800021047101</c:v>
                </c:pt>
                <c:pt idx="3094">
                  <c:v>20.271351847759401</c:v>
                </c:pt>
                <c:pt idx="3095">
                  <c:v>20.277903674471599</c:v>
                </c:pt>
                <c:pt idx="3096">
                  <c:v>20.284455501183899</c:v>
                </c:pt>
                <c:pt idx="3097">
                  <c:v>20.2910073278962</c:v>
                </c:pt>
                <c:pt idx="3098">
                  <c:v>20.2975591546084</c:v>
                </c:pt>
                <c:pt idx="3099">
                  <c:v>20.304110981320701</c:v>
                </c:pt>
                <c:pt idx="3100">
                  <c:v>20.310662808033001</c:v>
                </c:pt>
                <c:pt idx="3101">
                  <c:v>20.317214634745199</c:v>
                </c:pt>
                <c:pt idx="3102">
                  <c:v>20.323766461457499</c:v>
                </c:pt>
                <c:pt idx="3103">
                  <c:v>20.330318288169799</c:v>
                </c:pt>
                <c:pt idx="3104">
                  <c:v>20.336870114882</c:v>
                </c:pt>
                <c:pt idx="3105">
                  <c:v>20.343421941594301</c:v>
                </c:pt>
                <c:pt idx="3106">
                  <c:v>20.349973768306601</c:v>
                </c:pt>
                <c:pt idx="3107">
                  <c:v>20.356525595018901</c:v>
                </c:pt>
                <c:pt idx="3108">
                  <c:v>20.363077421731099</c:v>
                </c:pt>
                <c:pt idx="3109">
                  <c:v>20.369629248443399</c:v>
                </c:pt>
                <c:pt idx="3110">
                  <c:v>20.376181075155699</c:v>
                </c:pt>
                <c:pt idx="3111">
                  <c:v>20.3827329018679</c:v>
                </c:pt>
                <c:pt idx="3112">
                  <c:v>20.389284728580201</c:v>
                </c:pt>
                <c:pt idx="3113">
                  <c:v>20.395836555292501</c:v>
                </c:pt>
                <c:pt idx="3114">
                  <c:v>20.402388382004698</c:v>
                </c:pt>
                <c:pt idx="3115">
                  <c:v>20.408940208716999</c:v>
                </c:pt>
                <c:pt idx="3116">
                  <c:v>20.415492035429299</c:v>
                </c:pt>
                <c:pt idx="3117">
                  <c:v>20.4220438621415</c:v>
                </c:pt>
                <c:pt idx="3118">
                  <c:v>20.4285956888538</c:v>
                </c:pt>
                <c:pt idx="3119">
                  <c:v>20.435147515566101</c:v>
                </c:pt>
                <c:pt idx="3120">
                  <c:v>20.441699342278302</c:v>
                </c:pt>
                <c:pt idx="3121">
                  <c:v>20.448251168990598</c:v>
                </c:pt>
                <c:pt idx="3122">
                  <c:v>20.454802995702899</c:v>
                </c:pt>
                <c:pt idx="3123">
                  <c:v>20.461354822415199</c:v>
                </c:pt>
                <c:pt idx="3124">
                  <c:v>20.4679066491274</c:v>
                </c:pt>
                <c:pt idx="3125">
                  <c:v>20.4744584758397</c:v>
                </c:pt>
                <c:pt idx="3126">
                  <c:v>20.481010302552001</c:v>
                </c:pt>
                <c:pt idx="3127">
                  <c:v>20.487562129264202</c:v>
                </c:pt>
                <c:pt idx="3128">
                  <c:v>20.494113955976498</c:v>
                </c:pt>
                <c:pt idx="3129">
                  <c:v>20.500665782688799</c:v>
                </c:pt>
                <c:pt idx="3130">
                  <c:v>20.507217609401</c:v>
                </c:pt>
                <c:pt idx="3131">
                  <c:v>20.5137694361133</c:v>
                </c:pt>
                <c:pt idx="3132">
                  <c:v>20.5203212628256</c:v>
                </c:pt>
                <c:pt idx="3133">
                  <c:v>20.526873089537801</c:v>
                </c:pt>
                <c:pt idx="3134">
                  <c:v>20.533424916250102</c:v>
                </c:pt>
                <c:pt idx="3135">
                  <c:v>20.539976742962399</c:v>
                </c:pt>
                <c:pt idx="3136">
                  <c:v>20.546528569674599</c:v>
                </c:pt>
                <c:pt idx="3137">
                  <c:v>20.5530803963869</c:v>
                </c:pt>
                <c:pt idx="3138">
                  <c:v>20.5596322230992</c:v>
                </c:pt>
                <c:pt idx="3139">
                  <c:v>20.566184049811501</c:v>
                </c:pt>
                <c:pt idx="3140">
                  <c:v>20.572735876523701</c:v>
                </c:pt>
                <c:pt idx="3141">
                  <c:v>20.579287703236002</c:v>
                </c:pt>
                <c:pt idx="3142">
                  <c:v>20.585839529948299</c:v>
                </c:pt>
                <c:pt idx="3143">
                  <c:v>20.592391356660499</c:v>
                </c:pt>
                <c:pt idx="3144">
                  <c:v>20.5989431833728</c:v>
                </c:pt>
                <c:pt idx="3145">
                  <c:v>20.6054950100851</c:v>
                </c:pt>
                <c:pt idx="3146">
                  <c:v>20.612046836797301</c:v>
                </c:pt>
                <c:pt idx="3147">
                  <c:v>20.618598663509601</c:v>
                </c:pt>
                <c:pt idx="3148">
                  <c:v>20.625150490221898</c:v>
                </c:pt>
                <c:pt idx="3149">
                  <c:v>20.631702316934099</c:v>
                </c:pt>
                <c:pt idx="3150">
                  <c:v>20.6382541436464</c:v>
                </c:pt>
                <c:pt idx="3151">
                  <c:v>20.6448059703587</c:v>
                </c:pt>
                <c:pt idx="3152">
                  <c:v>20.651357797070901</c:v>
                </c:pt>
                <c:pt idx="3153">
                  <c:v>20.657909623783201</c:v>
                </c:pt>
                <c:pt idx="3154">
                  <c:v>20.664461450495502</c:v>
                </c:pt>
                <c:pt idx="3155">
                  <c:v>20.671013277207699</c:v>
                </c:pt>
                <c:pt idx="3156">
                  <c:v>20.677565103919999</c:v>
                </c:pt>
                <c:pt idx="3157">
                  <c:v>20.6841169306323</c:v>
                </c:pt>
                <c:pt idx="3158">
                  <c:v>20.6906687573446</c:v>
                </c:pt>
                <c:pt idx="3159">
                  <c:v>20.697220584056801</c:v>
                </c:pt>
                <c:pt idx="3160">
                  <c:v>20.703772410769101</c:v>
                </c:pt>
                <c:pt idx="3161">
                  <c:v>20.710324237481402</c:v>
                </c:pt>
                <c:pt idx="3162">
                  <c:v>20.716876064193599</c:v>
                </c:pt>
                <c:pt idx="3163">
                  <c:v>20.723427890905899</c:v>
                </c:pt>
                <c:pt idx="3164">
                  <c:v>20.7299797176182</c:v>
                </c:pt>
                <c:pt idx="3165">
                  <c:v>20.736531544330401</c:v>
                </c:pt>
                <c:pt idx="3166">
                  <c:v>20.743083371042701</c:v>
                </c:pt>
                <c:pt idx="3167">
                  <c:v>20.749635197755001</c:v>
                </c:pt>
                <c:pt idx="3168">
                  <c:v>20.756187024467199</c:v>
                </c:pt>
                <c:pt idx="3169">
                  <c:v>20.762738851179499</c:v>
                </c:pt>
                <c:pt idx="3170">
                  <c:v>20.769290677891799</c:v>
                </c:pt>
                <c:pt idx="3171">
                  <c:v>20.7758425046041</c:v>
                </c:pt>
                <c:pt idx="3172">
                  <c:v>20.782394331316301</c:v>
                </c:pt>
                <c:pt idx="3173">
                  <c:v>20.788946158028601</c:v>
                </c:pt>
                <c:pt idx="3174">
                  <c:v>20.795497984740901</c:v>
                </c:pt>
                <c:pt idx="3175">
                  <c:v>20.802049811453099</c:v>
                </c:pt>
                <c:pt idx="3176">
                  <c:v>20.808601638165399</c:v>
                </c:pt>
                <c:pt idx="3177">
                  <c:v>20.815153464877699</c:v>
                </c:pt>
                <c:pt idx="3178">
                  <c:v>20.8217052915899</c:v>
                </c:pt>
                <c:pt idx="3179">
                  <c:v>20.828257118302201</c:v>
                </c:pt>
                <c:pt idx="3180">
                  <c:v>20.834808945014501</c:v>
                </c:pt>
                <c:pt idx="3181">
                  <c:v>20.841360771726698</c:v>
                </c:pt>
                <c:pt idx="3182">
                  <c:v>20.847912598438999</c:v>
                </c:pt>
                <c:pt idx="3183">
                  <c:v>20.854464425151299</c:v>
                </c:pt>
                <c:pt idx="3184">
                  <c:v>20.8610162518635</c:v>
                </c:pt>
                <c:pt idx="3185">
                  <c:v>20.8675680785758</c:v>
                </c:pt>
                <c:pt idx="3186">
                  <c:v>20.874119905288101</c:v>
                </c:pt>
                <c:pt idx="3187">
                  <c:v>20.880671732000401</c:v>
                </c:pt>
                <c:pt idx="3188">
                  <c:v>20.887223558712599</c:v>
                </c:pt>
                <c:pt idx="3189">
                  <c:v>20.893775385424899</c:v>
                </c:pt>
                <c:pt idx="3190">
                  <c:v>20.900327212137199</c:v>
                </c:pt>
                <c:pt idx="3191">
                  <c:v>20.9068790388494</c:v>
                </c:pt>
                <c:pt idx="3192">
                  <c:v>20.913430865561701</c:v>
                </c:pt>
                <c:pt idx="3193">
                  <c:v>20.919982692274001</c:v>
                </c:pt>
                <c:pt idx="3194">
                  <c:v>20.926534518986202</c:v>
                </c:pt>
                <c:pt idx="3195">
                  <c:v>20.933086345698499</c:v>
                </c:pt>
                <c:pt idx="3196">
                  <c:v>20.939638172410799</c:v>
                </c:pt>
                <c:pt idx="3197">
                  <c:v>20.946189999123</c:v>
                </c:pt>
                <c:pt idx="3198">
                  <c:v>20.9527418258353</c:v>
                </c:pt>
                <c:pt idx="3199">
                  <c:v>20.959293652547601</c:v>
                </c:pt>
                <c:pt idx="3200">
                  <c:v>20.965845479259801</c:v>
                </c:pt>
                <c:pt idx="3201">
                  <c:v>20.972397305972098</c:v>
                </c:pt>
                <c:pt idx="3202">
                  <c:v>20.978949132684399</c:v>
                </c:pt>
                <c:pt idx="3203">
                  <c:v>20.9855009593966</c:v>
                </c:pt>
                <c:pt idx="3204">
                  <c:v>20.9920527861089</c:v>
                </c:pt>
                <c:pt idx="3205">
                  <c:v>20.9986046128212</c:v>
                </c:pt>
                <c:pt idx="3206">
                  <c:v>21.005156439533501</c:v>
                </c:pt>
                <c:pt idx="3207">
                  <c:v>21.011708266245702</c:v>
                </c:pt>
                <c:pt idx="3208">
                  <c:v>21.018260092957998</c:v>
                </c:pt>
                <c:pt idx="3209">
                  <c:v>21.024811919670299</c:v>
                </c:pt>
                <c:pt idx="3210">
                  <c:v>21.0313637463825</c:v>
                </c:pt>
                <c:pt idx="3211">
                  <c:v>21.0379155730948</c:v>
                </c:pt>
                <c:pt idx="3212">
                  <c:v>21.0444673998071</c:v>
                </c:pt>
                <c:pt idx="3213">
                  <c:v>21.051019226519301</c:v>
                </c:pt>
                <c:pt idx="3214">
                  <c:v>21.057571053231602</c:v>
                </c:pt>
                <c:pt idx="3215">
                  <c:v>21.064122879943898</c:v>
                </c:pt>
                <c:pt idx="3216">
                  <c:v>21.070674706656099</c:v>
                </c:pt>
                <c:pt idx="3217">
                  <c:v>21.0772265333684</c:v>
                </c:pt>
                <c:pt idx="3218">
                  <c:v>21.0837783600807</c:v>
                </c:pt>
                <c:pt idx="3219">
                  <c:v>21.090330186792901</c:v>
                </c:pt>
                <c:pt idx="3220">
                  <c:v>21.096882013505201</c:v>
                </c:pt>
                <c:pt idx="3221">
                  <c:v>21.103433840217502</c:v>
                </c:pt>
                <c:pt idx="3222">
                  <c:v>21.109985666929798</c:v>
                </c:pt>
                <c:pt idx="3223">
                  <c:v>21.116537493641999</c:v>
                </c:pt>
                <c:pt idx="3224">
                  <c:v>21.1230893203543</c:v>
                </c:pt>
                <c:pt idx="3225">
                  <c:v>21.1296411470666</c:v>
                </c:pt>
                <c:pt idx="3226">
                  <c:v>21.136192973778801</c:v>
                </c:pt>
                <c:pt idx="3227">
                  <c:v>21.142744800491101</c:v>
                </c:pt>
                <c:pt idx="3228">
                  <c:v>21.149296627203402</c:v>
                </c:pt>
                <c:pt idx="3229">
                  <c:v>21.155848453915599</c:v>
                </c:pt>
                <c:pt idx="3230">
                  <c:v>21.162400280627899</c:v>
                </c:pt>
                <c:pt idx="3231">
                  <c:v>21.1689521073402</c:v>
                </c:pt>
                <c:pt idx="3232">
                  <c:v>21.175503934052401</c:v>
                </c:pt>
                <c:pt idx="3233">
                  <c:v>21.182055760764701</c:v>
                </c:pt>
                <c:pt idx="3234">
                  <c:v>21.188607587477001</c:v>
                </c:pt>
                <c:pt idx="3235">
                  <c:v>21.195159414189199</c:v>
                </c:pt>
                <c:pt idx="3236">
                  <c:v>21.201711240901499</c:v>
                </c:pt>
                <c:pt idx="3237">
                  <c:v>21.2082630676138</c:v>
                </c:pt>
                <c:pt idx="3238">
                  <c:v>21.2148148943261</c:v>
                </c:pt>
                <c:pt idx="3239">
                  <c:v>21.221366721038301</c:v>
                </c:pt>
                <c:pt idx="3240">
                  <c:v>21.227918547750601</c:v>
                </c:pt>
                <c:pt idx="3241">
                  <c:v>21.234470374462902</c:v>
                </c:pt>
                <c:pt idx="3242">
                  <c:v>21.241022201175099</c:v>
                </c:pt>
                <c:pt idx="3243">
                  <c:v>21.247574027887399</c:v>
                </c:pt>
                <c:pt idx="3244">
                  <c:v>21.2541258545997</c:v>
                </c:pt>
                <c:pt idx="3245">
                  <c:v>21.2606776813119</c:v>
                </c:pt>
                <c:pt idx="3246">
                  <c:v>21.267229508024201</c:v>
                </c:pt>
                <c:pt idx="3247">
                  <c:v>21.273781334736501</c:v>
                </c:pt>
                <c:pt idx="3248">
                  <c:v>21.280333161448699</c:v>
                </c:pt>
                <c:pt idx="3249">
                  <c:v>21.286884988160999</c:v>
                </c:pt>
                <c:pt idx="3250">
                  <c:v>21.293436814873299</c:v>
                </c:pt>
                <c:pt idx="3251">
                  <c:v>21.2999886415855</c:v>
                </c:pt>
                <c:pt idx="3252">
                  <c:v>21.306540468297801</c:v>
                </c:pt>
                <c:pt idx="3253">
                  <c:v>21.313092295010101</c:v>
                </c:pt>
                <c:pt idx="3254">
                  <c:v>21.319644121722401</c:v>
                </c:pt>
                <c:pt idx="3255">
                  <c:v>21.326195948434599</c:v>
                </c:pt>
                <c:pt idx="3256">
                  <c:v>21.332747775146899</c:v>
                </c:pt>
                <c:pt idx="3257">
                  <c:v>21.339299601859199</c:v>
                </c:pt>
                <c:pt idx="3258">
                  <c:v>21.3458514285714</c:v>
                </c:pt>
                <c:pt idx="3259">
                  <c:v>21.352403255283701</c:v>
                </c:pt>
                <c:pt idx="3260">
                  <c:v>21.358955081996001</c:v>
                </c:pt>
                <c:pt idx="3261">
                  <c:v>21.365506908708198</c:v>
                </c:pt>
                <c:pt idx="3262">
                  <c:v>21.372058735420499</c:v>
                </c:pt>
                <c:pt idx="3263">
                  <c:v>21.378610562132799</c:v>
                </c:pt>
                <c:pt idx="3264">
                  <c:v>21.385162388845</c:v>
                </c:pt>
                <c:pt idx="3265">
                  <c:v>21.3917142155573</c:v>
                </c:pt>
                <c:pt idx="3266">
                  <c:v>21.398266042269601</c:v>
                </c:pt>
                <c:pt idx="3267">
                  <c:v>21.404817868981802</c:v>
                </c:pt>
                <c:pt idx="3268">
                  <c:v>21.411369695694098</c:v>
                </c:pt>
                <c:pt idx="3269">
                  <c:v>21.417921522406399</c:v>
                </c:pt>
                <c:pt idx="3270">
                  <c:v>21.424473349118699</c:v>
                </c:pt>
                <c:pt idx="3271">
                  <c:v>21.4310251758309</c:v>
                </c:pt>
                <c:pt idx="3272">
                  <c:v>21.4375770025432</c:v>
                </c:pt>
                <c:pt idx="3273">
                  <c:v>21.444128829255501</c:v>
                </c:pt>
                <c:pt idx="3274">
                  <c:v>21.450680655967702</c:v>
                </c:pt>
                <c:pt idx="3275">
                  <c:v>21.457232482679998</c:v>
                </c:pt>
                <c:pt idx="3276">
                  <c:v>21.463784309392299</c:v>
                </c:pt>
                <c:pt idx="3277">
                  <c:v>21.4703361361045</c:v>
                </c:pt>
                <c:pt idx="3278">
                  <c:v>21.4768879628168</c:v>
                </c:pt>
                <c:pt idx="3279">
                  <c:v>21.4834397895291</c:v>
                </c:pt>
                <c:pt idx="3280">
                  <c:v>21.489991616241301</c:v>
                </c:pt>
                <c:pt idx="3281">
                  <c:v>21.496543442953602</c:v>
                </c:pt>
                <c:pt idx="3282">
                  <c:v>21.503095269665899</c:v>
                </c:pt>
                <c:pt idx="3283">
                  <c:v>21.509647096378099</c:v>
                </c:pt>
                <c:pt idx="3284">
                  <c:v>21.5161989230904</c:v>
                </c:pt>
                <c:pt idx="3285">
                  <c:v>21.5227507498027</c:v>
                </c:pt>
                <c:pt idx="3286">
                  <c:v>21.529302576515001</c:v>
                </c:pt>
                <c:pt idx="3287">
                  <c:v>21.535854403227201</c:v>
                </c:pt>
                <c:pt idx="3288">
                  <c:v>21.542406229939498</c:v>
                </c:pt>
                <c:pt idx="3289">
                  <c:v>21.548958056651799</c:v>
                </c:pt>
                <c:pt idx="3290">
                  <c:v>21.555509883364</c:v>
                </c:pt>
                <c:pt idx="3291">
                  <c:v>21.5620617100763</c:v>
                </c:pt>
                <c:pt idx="3292">
                  <c:v>21.5686135367886</c:v>
                </c:pt>
                <c:pt idx="3293">
                  <c:v>21.575165363500801</c:v>
                </c:pt>
                <c:pt idx="3294">
                  <c:v>21.581717190213102</c:v>
                </c:pt>
                <c:pt idx="3295">
                  <c:v>21.588269016925398</c:v>
                </c:pt>
                <c:pt idx="3296">
                  <c:v>21.594820843637599</c:v>
                </c:pt>
                <c:pt idx="3297">
                  <c:v>21.6013726703499</c:v>
                </c:pt>
                <c:pt idx="3298">
                  <c:v>21.6079244970622</c:v>
                </c:pt>
                <c:pt idx="3299">
                  <c:v>21.614476323774401</c:v>
                </c:pt>
                <c:pt idx="3300">
                  <c:v>21.621028150486701</c:v>
                </c:pt>
                <c:pt idx="3301">
                  <c:v>21.627579977199002</c:v>
                </c:pt>
                <c:pt idx="3302">
                  <c:v>21.634131803911199</c:v>
                </c:pt>
                <c:pt idx="3303">
                  <c:v>21.640683630623499</c:v>
                </c:pt>
                <c:pt idx="3304">
                  <c:v>21.6472354573358</c:v>
                </c:pt>
                <c:pt idx="3305">
                  <c:v>21.6537872840481</c:v>
                </c:pt>
                <c:pt idx="3306">
                  <c:v>21.660339110760301</c:v>
                </c:pt>
                <c:pt idx="3307">
                  <c:v>21.666890937472601</c:v>
                </c:pt>
                <c:pt idx="3308">
                  <c:v>21.673442764184902</c:v>
                </c:pt>
                <c:pt idx="3309">
                  <c:v>21.679994590897099</c:v>
                </c:pt>
                <c:pt idx="3310">
                  <c:v>21.686546417609399</c:v>
                </c:pt>
                <c:pt idx="3311">
                  <c:v>21.6930982443217</c:v>
                </c:pt>
                <c:pt idx="3312">
                  <c:v>21.699650071033901</c:v>
                </c:pt>
                <c:pt idx="3313">
                  <c:v>21.706201897746201</c:v>
                </c:pt>
                <c:pt idx="3314">
                  <c:v>21.712753724458501</c:v>
                </c:pt>
                <c:pt idx="3315">
                  <c:v>21.719305551170699</c:v>
                </c:pt>
                <c:pt idx="3316">
                  <c:v>21.725857377882999</c:v>
                </c:pt>
                <c:pt idx="3317">
                  <c:v>21.732409204595299</c:v>
                </c:pt>
                <c:pt idx="3318">
                  <c:v>21.7389610313075</c:v>
                </c:pt>
                <c:pt idx="3319">
                  <c:v>21.745512858019801</c:v>
                </c:pt>
                <c:pt idx="3320">
                  <c:v>21.752064684732101</c:v>
                </c:pt>
                <c:pt idx="3321">
                  <c:v>21.758616511444401</c:v>
                </c:pt>
                <c:pt idx="3322">
                  <c:v>21.765168338156599</c:v>
                </c:pt>
                <c:pt idx="3323">
                  <c:v>21.771720164868899</c:v>
                </c:pt>
                <c:pt idx="3324">
                  <c:v>21.7782719915812</c:v>
                </c:pt>
                <c:pt idx="3325">
                  <c:v>21.7848238182934</c:v>
                </c:pt>
                <c:pt idx="3326">
                  <c:v>21.791375645005701</c:v>
                </c:pt>
                <c:pt idx="3327">
                  <c:v>21.797927471718001</c:v>
                </c:pt>
                <c:pt idx="3328">
                  <c:v>21.804479298430198</c:v>
                </c:pt>
                <c:pt idx="3329">
                  <c:v>21.811031125142499</c:v>
                </c:pt>
                <c:pt idx="3330">
                  <c:v>21.817582951854799</c:v>
                </c:pt>
                <c:pt idx="3331">
                  <c:v>21.824134778567</c:v>
                </c:pt>
                <c:pt idx="3332">
                  <c:v>21.8306866052793</c:v>
                </c:pt>
                <c:pt idx="3333">
                  <c:v>21.837238431991601</c:v>
                </c:pt>
                <c:pt idx="3334">
                  <c:v>21.843790258703802</c:v>
                </c:pt>
                <c:pt idx="3335">
                  <c:v>21.850342085416099</c:v>
                </c:pt>
                <c:pt idx="3336">
                  <c:v>21.856893912128399</c:v>
                </c:pt>
                <c:pt idx="3337">
                  <c:v>21.863445738840699</c:v>
                </c:pt>
                <c:pt idx="3338">
                  <c:v>21.8699975655529</c:v>
                </c:pt>
                <c:pt idx="3339">
                  <c:v>21.876549392265201</c:v>
                </c:pt>
                <c:pt idx="3340">
                  <c:v>21.883101218977501</c:v>
                </c:pt>
                <c:pt idx="3341">
                  <c:v>21.889653045689698</c:v>
                </c:pt>
                <c:pt idx="3342">
                  <c:v>21.896204872401999</c:v>
                </c:pt>
                <c:pt idx="3343">
                  <c:v>21.902756699114299</c:v>
                </c:pt>
                <c:pt idx="3344">
                  <c:v>21.9093085258265</c:v>
                </c:pt>
                <c:pt idx="3345">
                  <c:v>21.9158603525388</c:v>
                </c:pt>
                <c:pt idx="3346">
                  <c:v>21.922412179251101</c:v>
                </c:pt>
                <c:pt idx="3347">
                  <c:v>21.928964005963302</c:v>
                </c:pt>
                <c:pt idx="3348">
                  <c:v>21.935515832675598</c:v>
                </c:pt>
                <c:pt idx="3349">
                  <c:v>21.942067659387899</c:v>
                </c:pt>
                <c:pt idx="3350">
                  <c:v>21.9486194861001</c:v>
                </c:pt>
                <c:pt idx="3351">
                  <c:v>21.9551713128124</c:v>
                </c:pt>
                <c:pt idx="3352">
                  <c:v>21.9617231395247</c:v>
                </c:pt>
                <c:pt idx="3353">
                  <c:v>21.968274966237001</c:v>
                </c:pt>
                <c:pt idx="3354">
                  <c:v>21.974826792949202</c:v>
                </c:pt>
                <c:pt idx="3355">
                  <c:v>21.981378619661498</c:v>
                </c:pt>
                <c:pt idx="3356">
                  <c:v>21.987930446373799</c:v>
                </c:pt>
                <c:pt idx="3357">
                  <c:v>21.994482273086</c:v>
                </c:pt>
                <c:pt idx="3358">
                  <c:v>22.0010340997983</c:v>
                </c:pt>
                <c:pt idx="3359">
                  <c:v>22.0075859265106</c:v>
                </c:pt>
                <c:pt idx="3360">
                  <c:v>22.014137753222801</c:v>
                </c:pt>
                <c:pt idx="3361">
                  <c:v>22.020689579935102</c:v>
                </c:pt>
                <c:pt idx="3362">
                  <c:v>22.027241406647398</c:v>
                </c:pt>
                <c:pt idx="3363">
                  <c:v>22.033793233359599</c:v>
                </c:pt>
                <c:pt idx="3364">
                  <c:v>22.0403450600719</c:v>
                </c:pt>
                <c:pt idx="3365">
                  <c:v>22.0468968867842</c:v>
                </c:pt>
                <c:pt idx="3366">
                  <c:v>22.053448713496401</c:v>
                </c:pt>
                <c:pt idx="3367">
                  <c:v>22.060000540208701</c:v>
                </c:pt>
                <c:pt idx="3368">
                  <c:v>22.066552366921002</c:v>
                </c:pt>
                <c:pt idx="3369">
                  <c:v>22.073104193633299</c:v>
                </c:pt>
                <c:pt idx="3370">
                  <c:v>22.079656020345499</c:v>
                </c:pt>
                <c:pt idx="3371">
                  <c:v>22.0862078470578</c:v>
                </c:pt>
                <c:pt idx="3372">
                  <c:v>22.0927596737701</c:v>
                </c:pt>
                <c:pt idx="3373">
                  <c:v>22.099311500482301</c:v>
                </c:pt>
                <c:pt idx="3374">
                  <c:v>22.105863327194601</c:v>
                </c:pt>
                <c:pt idx="3375">
                  <c:v>22.112415153906898</c:v>
                </c:pt>
                <c:pt idx="3376">
                  <c:v>22.118966980619099</c:v>
                </c:pt>
                <c:pt idx="3377">
                  <c:v>22.1255188073314</c:v>
                </c:pt>
                <c:pt idx="3378">
                  <c:v>22.1320706340437</c:v>
                </c:pt>
                <c:pt idx="3379">
                  <c:v>22.138622460755901</c:v>
                </c:pt>
                <c:pt idx="3380">
                  <c:v>22.145174287468201</c:v>
                </c:pt>
                <c:pt idx="3381">
                  <c:v>22.151726114180502</c:v>
                </c:pt>
                <c:pt idx="3382">
                  <c:v>22.158277940892699</c:v>
                </c:pt>
                <c:pt idx="3383">
                  <c:v>22.164829767604999</c:v>
                </c:pt>
                <c:pt idx="3384">
                  <c:v>22.1713815943173</c:v>
                </c:pt>
                <c:pt idx="3385">
                  <c:v>22.1779334210295</c:v>
                </c:pt>
                <c:pt idx="3386">
                  <c:v>22.184485247741801</c:v>
                </c:pt>
                <c:pt idx="3387">
                  <c:v>22.191037074454101</c:v>
                </c:pt>
                <c:pt idx="3388">
                  <c:v>22.197588901166402</c:v>
                </c:pt>
                <c:pt idx="3389">
                  <c:v>22.204140727878599</c:v>
                </c:pt>
                <c:pt idx="3390">
                  <c:v>22.210692554590899</c:v>
                </c:pt>
                <c:pt idx="3391">
                  <c:v>22.2172443813032</c:v>
                </c:pt>
                <c:pt idx="3392">
                  <c:v>22.223796208015401</c:v>
                </c:pt>
                <c:pt idx="3393">
                  <c:v>22.230348034727701</c:v>
                </c:pt>
                <c:pt idx="3394">
                  <c:v>22.236899861440001</c:v>
                </c:pt>
                <c:pt idx="3395">
                  <c:v>22.243451688152199</c:v>
                </c:pt>
                <c:pt idx="3396">
                  <c:v>22.250003514864499</c:v>
                </c:pt>
                <c:pt idx="3397">
                  <c:v>22.256555341576799</c:v>
                </c:pt>
                <c:pt idx="3398">
                  <c:v>22.263107168289</c:v>
                </c:pt>
                <c:pt idx="3399">
                  <c:v>22.269658995001301</c:v>
                </c:pt>
                <c:pt idx="3400">
                  <c:v>22.276210821713601</c:v>
                </c:pt>
                <c:pt idx="3401">
                  <c:v>22.282762648425901</c:v>
                </c:pt>
                <c:pt idx="3402">
                  <c:v>22.289314475138099</c:v>
                </c:pt>
                <c:pt idx="3403">
                  <c:v>22.295866301850399</c:v>
                </c:pt>
                <c:pt idx="3404">
                  <c:v>22.302418128562699</c:v>
                </c:pt>
                <c:pt idx="3405">
                  <c:v>22.3089699552749</c:v>
                </c:pt>
                <c:pt idx="3406">
                  <c:v>22.315521781987201</c:v>
                </c:pt>
                <c:pt idx="3407">
                  <c:v>22.322073608699501</c:v>
                </c:pt>
                <c:pt idx="3408">
                  <c:v>22.328625435411698</c:v>
                </c:pt>
                <c:pt idx="3409">
                  <c:v>22.335177262123999</c:v>
                </c:pt>
                <c:pt idx="3410">
                  <c:v>22.341729088836299</c:v>
                </c:pt>
                <c:pt idx="3411">
                  <c:v>22.3482809155485</c:v>
                </c:pt>
                <c:pt idx="3412">
                  <c:v>22.3548327422608</c:v>
                </c:pt>
                <c:pt idx="3413">
                  <c:v>22.361384568973101</c:v>
                </c:pt>
                <c:pt idx="3414">
                  <c:v>22.367936395685302</c:v>
                </c:pt>
                <c:pt idx="3415">
                  <c:v>22.374488222397598</c:v>
                </c:pt>
                <c:pt idx="3416">
                  <c:v>22.381040049109899</c:v>
                </c:pt>
                <c:pt idx="3417">
                  <c:v>22.387591875822199</c:v>
                </c:pt>
                <c:pt idx="3418">
                  <c:v>22.3941437025344</c:v>
                </c:pt>
                <c:pt idx="3419">
                  <c:v>22.4006955292467</c:v>
                </c:pt>
                <c:pt idx="3420">
                  <c:v>22.407247355959001</c:v>
                </c:pt>
                <c:pt idx="3421">
                  <c:v>22.413799182671202</c:v>
                </c:pt>
                <c:pt idx="3422">
                  <c:v>22.420351009383499</c:v>
                </c:pt>
                <c:pt idx="3423">
                  <c:v>22.426902836095799</c:v>
                </c:pt>
                <c:pt idx="3424">
                  <c:v>22.433454662808</c:v>
                </c:pt>
                <c:pt idx="3425">
                  <c:v>22.4400064895203</c:v>
                </c:pt>
                <c:pt idx="3426">
                  <c:v>22.446558316232601</c:v>
                </c:pt>
                <c:pt idx="3427">
                  <c:v>22.453110142944801</c:v>
                </c:pt>
                <c:pt idx="3428">
                  <c:v>22.459661969657098</c:v>
                </c:pt>
                <c:pt idx="3429">
                  <c:v>22.466213796369399</c:v>
                </c:pt>
                <c:pt idx="3430">
                  <c:v>22.4727656230816</c:v>
                </c:pt>
                <c:pt idx="3431">
                  <c:v>22.4793174497939</c:v>
                </c:pt>
                <c:pt idx="3432">
                  <c:v>22.4858692765062</c:v>
                </c:pt>
                <c:pt idx="3433">
                  <c:v>22.492421103218401</c:v>
                </c:pt>
                <c:pt idx="3434">
                  <c:v>22.498972929930702</c:v>
                </c:pt>
                <c:pt idx="3435">
                  <c:v>22.505524756642998</c:v>
                </c:pt>
                <c:pt idx="3436">
                  <c:v>22.512076583355299</c:v>
                </c:pt>
                <c:pt idx="3437">
                  <c:v>22.5186284100675</c:v>
                </c:pt>
                <c:pt idx="3438">
                  <c:v>22.5251802367798</c:v>
                </c:pt>
                <c:pt idx="3439">
                  <c:v>22.5317320634921</c:v>
                </c:pt>
                <c:pt idx="3440">
                  <c:v>22.538283890204301</c:v>
                </c:pt>
                <c:pt idx="3441">
                  <c:v>22.544835716916602</c:v>
                </c:pt>
                <c:pt idx="3442">
                  <c:v>22.551387543628898</c:v>
                </c:pt>
                <c:pt idx="3443">
                  <c:v>22.557939370341099</c:v>
                </c:pt>
                <c:pt idx="3444">
                  <c:v>22.5644911970534</c:v>
                </c:pt>
                <c:pt idx="3445">
                  <c:v>22.5710430237657</c:v>
                </c:pt>
                <c:pt idx="3446">
                  <c:v>22.577594850477901</c:v>
                </c:pt>
                <c:pt idx="3447">
                  <c:v>22.584146677190201</c:v>
                </c:pt>
                <c:pt idx="3448">
                  <c:v>22.590698503902502</c:v>
                </c:pt>
                <c:pt idx="3449">
                  <c:v>22.597250330614699</c:v>
                </c:pt>
                <c:pt idx="3450">
                  <c:v>22.603802157326999</c:v>
                </c:pt>
                <c:pt idx="3451">
                  <c:v>22.6103539840393</c:v>
                </c:pt>
                <c:pt idx="3452">
                  <c:v>22.6169058107516</c:v>
                </c:pt>
                <c:pt idx="3453">
                  <c:v>22.623457637463801</c:v>
                </c:pt>
                <c:pt idx="3454">
                  <c:v>22.630009464176101</c:v>
                </c:pt>
                <c:pt idx="3455">
                  <c:v>22.636561290888402</c:v>
                </c:pt>
                <c:pt idx="3456">
                  <c:v>22.643113117600599</c:v>
                </c:pt>
                <c:pt idx="3457">
                  <c:v>22.649664944312899</c:v>
                </c:pt>
                <c:pt idx="3458">
                  <c:v>22.6562167710252</c:v>
                </c:pt>
                <c:pt idx="3459">
                  <c:v>22.662768597737401</c:v>
                </c:pt>
                <c:pt idx="3460">
                  <c:v>22.669320424449701</c:v>
                </c:pt>
                <c:pt idx="3461">
                  <c:v>22.675872251162001</c:v>
                </c:pt>
                <c:pt idx="3462">
                  <c:v>22.682424077874199</c:v>
                </c:pt>
                <c:pt idx="3463">
                  <c:v>22.688975904586499</c:v>
                </c:pt>
                <c:pt idx="3464">
                  <c:v>22.6955277312988</c:v>
                </c:pt>
                <c:pt idx="3465">
                  <c:v>22.702079558011</c:v>
                </c:pt>
                <c:pt idx="3466">
                  <c:v>22.708631384723301</c:v>
                </c:pt>
                <c:pt idx="3467">
                  <c:v>22.715183211435601</c:v>
                </c:pt>
                <c:pt idx="3468">
                  <c:v>22.721735038147902</c:v>
                </c:pt>
                <c:pt idx="3469">
                  <c:v>22.728286864860099</c:v>
                </c:pt>
                <c:pt idx="3470">
                  <c:v>22.734838691572399</c:v>
                </c:pt>
                <c:pt idx="3471">
                  <c:v>22.7413905182847</c:v>
                </c:pt>
                <c:pt idx="3472">
                  <c:v>22.7479423449969</c:v>
                </c:pt>
                <c:pt idx="3473">
                  <c:v>22.754494171709201</c:v>
                </c:pt>
                <c:pt idx="3474">
                  <c:v>22.761045998421501</c:v>
                </c:pt>
                <c:pt idx="3475">
                  <c:v>22.767597825133699</c:v>
                </c:pt>
                <c:pt idx="3476">
                  <c:v>22.774149651845999</c:v>
                </c:pt>
                <c:pt idx="3477">
                  <c:v>22.780701478558299</c:v>
                </c:pt>
                <c:pt idx="3478">
                  <c:v>22.7872533052705</c:v>
                </c:pt>
                <c:pt idx="3479">
                  <c:v>22.793805131982801</c:v>
                </c:pt>
                <c:pt idx="3480">
                  <c:v>22.800356958695101</c:v>
                </c:pt>
                <c:pt idx="3481">
                  <c:v>22.806908785407298</c:v>
                </c:pt>
                <c:pt idx="3482">
                  <c:v>22.813460612119599</c:v>
                </c:pt>
                <c:pt idx="3483">
                  <c:v>22.820012438831899</c:v>
                </c:pt>
                <c:pt idx="3484">
                  <c:v>22.826564265544199</c:v>
                </c:pt>
                <c:pt idx="3485">
                  <c:v>22.8331160922564</c:v>
                </c:pt>
                <c:pt idx="3486">
                  <c:v>22.839667918968701</c:v>
                </c:pt>
                <c:pt idx="3487">
                  <c:v>22.846219745681001</c:v>
                </c:pt>
                <c:pt idx="3488">
                  <c:v>22.852771572393198</c:v>
                </c:pt>
                <c:pt idx="3489">
                  <c:v>22.859323399105499</c:v>
                </c:pt>
                <c:pt idx="3490">
                  <c:v>22.865875225817799</c:v>
                </c:pt>
                <c:pt idx="3491">
                  <c:v>22.87242705253</c:v>
                </c:pt>
                <c:pt idx="3492">
                  <c:v>22.8789788792423</c:v>
                </c:pt>
                <c:pt idx="3493">
                  <c:v>22.885530705954601</c:v>
                </c:pt>
                <c:pt idx="3494">
                  <c:v>22.892082532666802</c:v>
                </c:pt>
                <c:pt idx="3495">
                  <c:v>22.898634359379098</c:v>
                </c:pt>
                <c:pt idx="3496">
                  <c:v>22.905186186091399</c:v>
                </c:pt>
                <c:pt idx="3497">
                  <c:v>22.9117380128036</c:v>
                </c:pt>
                <c:pt idx="3498">
                  <c:v>22.9182898395159</c:v>
                </c:pt>
                <c:pt idx="3499">
                  <c:v>22.9248416662282</c:v>
                </c:pt>
                <c:pt idx="3500">
                  <c:v>22.931393492940501</c:v>
                </c:pt>
                <c:pt idx="3501">
                  <c:v>22.937945319652702</c:v>
                </c:pt>
                <c:pt idx="3502">
                  <c:v>22.944497146364998</c:v>
                </c:pt>
                <c:pt idx="3503">
                  <c:v>22.951048973077299</c:v>
                </c:pt>
                <c:pt idx="3504">
                  <c:v>22.9576007997895</c:v>
                </c:pt>
                <c:pt idx="3505">
                  <c:v>22.9641526265018</c:v>
                </c:pt>
                <c:pt idx="3506">
                  <c:v>22.9707044532141</c:v>
                </c:pt>
                <c:pt idx="3507">
                  <c:v>22.977256279926301</c:v>
                </c:pt>
                <c:pt idx="3508">
                  <c:v>22.983808106638602</c:v>
                </c:pt>
                <c:pt idx="3509">
                  <c:v>22.990359933350899</c:v>
                </c:pt>
                <c:pt idx="3510">
                  <c:v>22.996911760063099</c:v>
                </c:pt>
                <c:pt idx="3511">
                  <c:v>23.0034635867754</c:v>
                </c:pt>
                <c:pt idx="3512">
                  <c:v>23.0100154134877</c:v>
                </c:pt>
                <c:pt idx="3513">
                  <c:v>23.016567240199901</c:v>
                </c:pt>
                <c:pt idx="3514">
                  <c:v>23.023119066912201</c:v>
                </c:pt>
                <c:pt idx="3515">
                  <c:v>23.029670893624498</c:v>
                </c:pt>
                <c:pt idx="3516">
                  <c:v>23.036222720336799</c:v>
                </c:pt>
                <c:pt idx="3517">
                  <c:v>23.042774547049</c:v>
                </c:pt>
                <c:pt idx="3518">
                  <c:v>23.0493263737613</c:v>
                </c:pt>
                <c:pt idx="3519">
                  <c:v>23.0558782004736</c:v>
                </c:pt>
                <c:pt idx="3520">
                  <c:v>23.062430027185801</c:v>
                </c:pt>
                <c:pt idx="3521">
                  <c:v>23.068981853898102</c:v>
                </c:pt>
                <c:pt idx="3522">
                  <c:v>23.075533680610398</c:v>
                </c:pt>
                <c:pt idx="3523">
                  <c:v>23.082085507322599</c:v>
                </c:pt>
                <c:pt idx="3524">
                  <c:v>23.0886373340349</c:v>
                </c:pt>
                <c:pt idx="3525">
                  <c:v>23.0951891607472</c:v>
                </c:pt>
                <c:pt idx="3526">
                  <c:v>23.101740987459401</c:v>
                </c:pt>
                <c:pt idx="3527">
                  <c:v>23.108292814171701</c:v>
                </c:pt>
                <c:pt idx="3528">
                  <c:v>23.114844640884002</c:v>
                </c:pt>
                <c:pt idx="3529">
                  <c:v>23.121396467596199</c:v>
                </c:pt>
                <c:pt idx="3530">
                  <c:v>23.127948294308499</c:v>
                </c:pt>
                <c:pt idx="3531">
                  <c:v>23.1345001210208</c:v>
                </c:pt>
                <c:pt idx="3532">
                  <c:v>23.141051947733001</c:v>
                </c:pt>
                <c:pt idx="3533">
                  <c:v>23.147603774445301</c:v>
                </c:pt>
                <c:pt idx="3534">
                  <c:v>23.154155601157601</c:v>
                </c:pt>
                <c:pt idx="3535">
                  <c:v>23.160707427869902</c:v>
                </c:pt>
                <c:pt idx="3536">
                  <c:v>23.167259254582099</c:v>
                </c:pt>
                <c:pt idx="3537">
                  <c:v>23.173811081294399</c:v>
                </c:pt>
                <c:pt idx="3538">
                  <c:v>23.1803629080067</c:v>
                </c:pt>
                <c:pt idx="3539">
                  <c:v>23.186914734718901</c:v>
                </c:pt>
                <c:pt idx="3540">
                  <c:v>23.193466561431201</c:v>
                </c:pt>
                <c:pt idx="3541">
                  <c:v>23.200018388143501</c:v>
                </c:pt>
                <c:pt idx="3542">
                  <c:v>23.206570214855699</c:v>
                </c:pt>
                <c:pt idx="3543">
                  <c:v>23.213122041567999</c:v>
                </c:pt>
                <c:pt idx="3544">
                  <c:v>23.219673868280299</c:v>
                </c:pt>
                <c:pt idx="3545">
                  <c:v>23.2262256949925</c:v>
                </c:pt>
                <c:pt idx="3546">
                  <c:v>23.232777521704801</c:v>
                </c:pt>
                <c:pt idx="3547">
                  <c:v>23.239329348417101</c:v>
                </c:pt>
                <c:pt idx="3548">
                  <c:v>23.245881175129401</c:v>
                </c:pt>
                <c:pt idx="3549">
                  <c:v>23.252433001841599</c:v>
                </c:pt>
                <c:pt idx="3550">
                  <c:v>23.258984828553899</c:v>
                </c:pt>
                <c:pt idx="3551">
                  <c:v>23.2655366552662</c:v>
                </c:pt>
                <c:pt idx="3552">
                  <c:v>23.2720884819784</c:v>
                </c:pt>
                <c:pt idx="3553">
                  <c:v>23.278640308690701</c:v>
                </c:pt>
                <c:pt idx="3554">
                  <c:v>23.285192135403001</c:v>
                </c:pt>
                <c:pt idx="3555">
                  <c:v>23.291743962115198</c:v>
                </c:pt>
                <c:pt idx="3556">
                  <c:v>23.298295788827499</c:v>
                </c:pt>
                <c:pt idx="3557">
                  <c:v>23.304847615539799</c:v>
                </c:pt>
                <c:pt idx="3558">
                  <c:v>23.311399442252</c:v>
                </c:pt>
                <c:pt idx="3559">
                  <c:v>23.3179512689643</c:v>
                </c:pt>
                <c:pt idx="3560">
                  <c:v>23.324503095676601</c:v>
                </c:pt>
                <c:pt idx="3561">
                  <c:v>23.331054922388802</c:v>
                </c:pt>
                <c:pt idx="3562">
                  <c:v>23.337606749101099</c:v>
                </c:pt>
                <c:pt idx="3563">
                  <c:v>23.344158575813399</c:v>
                </c:pt>
                <c:pt idx="3564">
                  <c:v>23.3507104025256</c:v>
                </c:pt>
                <c:pt idx="3565">
                  <c:v>23.3572622292379</c:v>
                </c:pt>
                <c:pt idx="3566">
                  <c:v>23.363814055950201</c:v>
                </c:pt>
                <c:pt idx="3567">
                  <c:v>23.370365882662501</c:v>
                </c:pt>
                <c:pt idx="3568">
                  <c:v>23.376917709374698</c:v>
                </c:pt>
                <c:pt idx="3569">
                  <c:v>23.383469536086999</c:v>
                </c:pt>
                <c:pt idx="3570">
                  <c:v>23.390021362799299</c:v>
                </c:pt>
                <c:pt idx="3571">
                  <c:v>23.3965731895115</c:v>
                </c:pt>
                <c:pt idx="3572">
                  <c:v>23.4031250162238</c:v>
                </c:pt>
                <c:pt idx="3573">
                  <c:v>23.409676842936101</c:v>
                </c:pt>
                <c:pt idx="3574">
                  <c:v>23.416228669648302</c:v>
                </c:pt>
                <c:pt idx="3575">
                  <c:v>23.422780496360598</c:v>
                </c:pt>
                <c:pt idx="3576">
                  <c:v>23.429332323072899</c:v>
                </c:pt>
                <c:pt idx="3577">
                  <c:v>23.4358841497851</c:v>
                </c:pt>
                <c:pt idx="3578">
                  <c:v>23.4424359764974</c:v>
                </c:pt>
                <c:pt idx="3579">
                  <c:v>23.4489878032097</c:v>
                </c:pt>
                <c:pt idx="3580">
                  <c:v>23.455539629921901</c:v>
                </c:pt>
                <c:pt idx="3581">
                  <c:v>23.462091456634202</c:v>
                </c:pt>
                <c:pt idx="3582">
                  <c:v>23.468643283346498</c:v>
                </c:pt>
                <c:pt idx="3583">
                  <c:v>23.475195110058799</c:v>
                </c:pt>
                <c:pt idx="3584">
                  <c:v>23.481746936771</c:v>
                </c:pt>
                <c:pt idx="3585">
                  <c:v>23.4882987634833</c:v>
                </c:pt>
                <c:pt idx="3586">
                  <c:v>23.4948505901956</c:v>
                </c:pt>
                <c:pt idx="3587">
                  <c:v>23.501402416907801</c:v>
                </c:pt>
                <c:pt idx="3588">
                  <c:v>23.507954243620102</c:v>
                </c:pt>
                <c:pt idx="3589">
                  <c:v>23.514506070332398</c:v>
                </c:pt>
                <c:pt idx="3590">
                  <c:v>23.521057897044599</c:v>
                </c:pt>
                <c:pt idx="3591">
                  <c:v>23.5276097237569</c:v>
                </c:pt>
                <c:pt idx="3592">
                  <c:v>23.5341615504692</c:v>
                </c:pt>
                <c:pt idx="3593">
                  <c:v>23.540713377181401</c:v>
                </c:pt>
                <c:pt idx="3594">
                  <c:v>23.547265203893701</c:v>
                </c:pt>
                <c:pt idx="3595">
                  <c:v>23.553817030606002</c:v>
                </c:pt>
                <c:pt idx="3596">
                  <c:v>23.560368857318199</c:v>
                </c:pt>
                <c:pt idx="3597">
                  <c:v>23.566920684030499</c:v>
                </c:pt>
                <c:pt idx="3598">
                  <c:v>23.5734725107428</c:v>
                </c:pt>
                <c:pt idx="3599">
                  <c:v>23.5800243374551</c:v>
                </c:pt>
                <c:pt idx="3600">
                  <c:v>23.586576164167301</c:v>
                </c:pt>
                <c:pt idx="3601">
                  <c:v>23.593127990879601</c:v>
                </c:pt>
                <c:pt idx="3602">
                  <c:v>23.599679817591898</c:v>
                </c:pt>
                <c:pt idx="3603">
                  <c:v>23.606231644304099</c:v>
                </c:pt>
                <c:pt idx="3604">
                  <c:v>23.6127834710164</c:v>
                </c:pt>
                <c:pt idx="3605">
                  <c:v>23.6193352977287</c:v>
                </c:pt>
                <c:pt idx="3606">
                  <c:v>23.625887124440901</c:v>
                </c:pt>
                <c:pt idx="3607">
                  <c:v>23.632438951153201</c:v>
                </c:pt>
                <c:pt idx="3608">
                  <c:v>23.638990777865502</c:v>
                </c:pt>
                <c:pt idx="3609">
                  <c:v>23.645542604577699</c:v>
                </c:pt>
                <c:pt idx="3610">
                  <c:v>23.652094431289999</c:v>
                </c:pt>
                <c:pt idx="3611">
                  <c:v>23.6586462580023</c:v>
                </c:pt>
                <c:pt idx="3612">
                  <c:v>23.6651980847145</c:v>
                </c:pt>
                <c:pt idx="3613">
                  <c:v>23.671749911426801</c:v>
                </c:pt>
                <c:pt idx="3614">
                  <c:v>23.678301738139101</c:v>
                </c:pt>
                <c:pt idx="3615">
                  <c:v>23.684853564851402</c:v>
                </c:pt>
                <c:pt idx="3616">
                  <c:v>23.691405391563599</c:v>
                </c:pt>
                <c:pt idx="3617">
                  <c:v>23.697957218275899</c:v>
                </c:pt>
                <c:pt idx="3618">
                  <c:v>23.7045090449882</c:v>
                </c:pt>
                <c:pt idx="3619">
                  <c:v>23.711060871700401</c:v>
                </c:pt>
                <c:pt idx="3620">
                  <c:v>23.717612698412701</c:v>
                </c:pt>
                <c:pt idx="3621">
                  <c:v>23.724164525125001</c:v>
                </c:pt>
                <c:pt idx="3622">
                  <c:v>23.730716351837199</c:v>
                </c:pt>
                <c:pt idx="3623">
                  <c:v>23.737268178549499</c:v>
                </c:pt>
                <c:pt idx="3624">
                  <c:v>23.743820005261799</c:v>
                </c:pt>
                <c:pt idx="3625">
                  <c:v>23.750371831974</c:v>
                </c:pt>
                <c:pt idx="3626">
                  <c:v>23.756923658686301</c:v>
                </c:pt>
                <c:pt idx="3627">
                  <c:v>23.763475485398601</c:v>
                </c:pt>
                <c:pt idx="3628">
                  <c:v>23.770027312110798</c:v>
                </c:pt>
                <c:pt idx="3629">
                  <c:v>23.776579138823099</c:v>
                </c:pt>
                <c:pt idx="3630">
                  <c:v>23.783130965535399</c:v>
                </c:pt>
                <c:pt idx="3631">
                  <c:v>23.789682792247699</c:v>
                </c:pt>
                <c:pt idx="3632">
                  <c:v>23.7962346189599</c:v>
                </c:pt>
                <c:pt idx="3633">
                  <c:v>23.802786445672201</c:v>
                </c:pt>
                <c:pt idx="3634">
                  <c:v>23.809338272384501</c:v>
                </c:pt>
                <c:pt idx="3635">
                  <c:v>23.815890099096698</c:v>
                </c:pt>
                <c:pt idx="3636">
                  <c:v>23.822441925808999</c:v>
                </c:pt>
                <c:pt idx="3637">
                  <c:v>23.828993752521299</c:v>
                </c:pt>
                <c:pt idx="3638">
                  <c:v>23.8355455792335</c:v>
                </c:pt>
                <c:pt idx="3639">
                  <c:v>23.8420974059458</c:v>
                </c:pt>
                <c:pt idx="3640">
                  <c:v>23.848649232658101</c:v>
                </c:pt>
                <c:pt idx="3641">
                  <c:v>23.855201059370302</c:v>
                </c:pt>
                <c:pt idx="3642">
                  <c:v>23.861752886082598</c:v>
                </c:pt>
                <c:pt idx="3643">
                  <c:v>23.868304712794899</c:v>
                </c:pt>
                <c:pt idx="3644">
                  <c:v>23.8748565395071</c:v>
                </c:pt>
                <c:pt idx="3645">
                  <c:v>23.8814083662194</c:v>
                </c:pt>
                <c:pt idx="3646">
                  <c:v>23.8879601929317</c:v>
                </c:pt>
                <c:pt idx="3647">
                  <c:v>23.894512019644001</c:v>
                </c:pt>
                <c:pt idx="3648">
                  <c:v>23.901063846356202</c:v>
                </c:pt>
                <c:pt idx="3649">
                  <c:v>23.907615673068499</c:v>
                </c:pt>
                <c:pt idx="3650">
                  <c:v>23.914167499780799</c:v>
                </c:pt>
                <c:pt idx="3651">
                  <c:v>23.920719326493</c:v>
                </c:pt>
                <c:pt idx="3652">
                  <c:v>23.9272711532053</c:v>
                </c:pt>
                <c:pt idx="3653">
                  <c:v>23.933822979917601</c:v>
                </c:pt>
                <c:pt idx="3654">
                  <c:v>23.940374806629801</c:v>
                </c:pt>
                <c:pt idx="3655">
                  <c:v>23.946926633342098</c:v>
                </c:pt>
                <c:pt idx="3656">
                  <c:v>23.953478460054399</c:v>
                </c:pt>
                <c:pt idx="3657">
                  <c:v>23.9600302867666</c:v>
                </c:pt>
                <c:pt idx="3658">
                  <c:v>23.9665821134789</c:v>
                </c:pt>
                <c:pt idx="3659">
                  <c:v>23.9731339401912</c:v>
                </c:pt>
                <c:pt idx="3660">
                  <c:v>23.979685766903401</c:v>
                </c:pt>
                <c:pt idx="3661">
                  <c:v>23.986237593615702</c:v>
                </c:pt>
                <c:pt idx="3662">
                  <c:v>23.992789420327998</c:v>
                </c:pt>
                <c:pt idx="3663">
                  <c:v>23.999341247040199</c:v>
                </c:pt>
                <c:pt idx="3664">
                  <c:v>24.0058930737525</c:v>
                </c:pt>
                <c:pt idx="3665">
                  <c:v>24.0124449004648</c:v>
                </c:pt>
                <c:pt idx="3666">
                  <c:v>24.0189967271771</c:v>
                </c:pt>
                <c:pt idx="3667">
                  <c:v>24.025548553889301</c:v>
                </c:pt>
                <c:pt idx="3668">
                  <c:v>24.032100380601602</c:v>
                </c:pt>
                <c:pt idx="3669">
                  <c:v>24.038652207313898</c:v>
                </c:pt>
                <c:pt idx="3670">
                  <c:v>24.045204034026099</c:v>
                </c:pt>
                <c:pt idx="3671">
                  <c:v>24.0517558607384</c:v>
                </c:pt>
                <c:pt idx="3672">
                  <c:v>24.0583076874507</c:v>
                </c:pt>
                <c:pt idx="3673">
                  <c:v>24.064859514162901</c:v>
                </c:pt>
                <c:pt idx="3674">
                  <c:v>24.071411340875201</c:v>
                </c:pt>
                <c:pt idx="3675">
                  <c:v>24.077963167587502</c:v>
                </c:pt>
                <c:pt idx="3676">
                  <c:v>24.084514994299699</c:v>
                </c:pt>
                <c:pt idx="3677">
                  <c:v>24.091066821011999</c:v>
                </c:pt>
                <c:pt idx="3678">
                  <c:v>24.0976186477243</c:v>
                </c:pt>
                <c:pt idx="3679">
                  <c:v>24.1041704744366</c:v>
                </c:pt>
                <c:pt idx="3680">
                  <c:v>24.110722301148801</c:v>
                </c:pt>
                <c:pt idx="3681">
                  <c:v>24.117274127861101</c:v>
                </c:pt>
                <c:pt idx="3682">
                  <c:v>24.123825954573402</c:v>
                </c:pt>
                <c:pt idx="3683">
                  <c:v>24.130377781285599</c:v>
                </c:pt>
                <c:pt idx="3684">
                  <c:v>24.136929607997899</c:v>
                </c:pt>
                <c:pt idx="3685">
                  <c:v>24.1434814347102</c:v>
                </c:pt>
                <c:pt idx="3686">
                  <c:v>24.150033261422401</c:v>
                </c:pt>
                <c:pt idx="3687">
                  <c:v>24.156585088134701</c:v>
                </c:pt>
                <c:pt idx="3688">
                  <c:v>24.163136914847001</c:v>
                </c:pt>
                <c:pt idx="3689">
                  <c:v>24.169688741559199</c:v>
                </c:pt>
                <c:pt idx="3690">
                  <c:v>24.176240568271499</c:v>
                </c:pt>
                <c:pt idx="3691">
                  <c:v>24.1827923949838</c:v>
                </c:pt>
                <c:pt idx="3692">
                  <c:v>24.189344221696</c:v>
                </c:pt>
                <c:pt idx="3693">
                  <c:v>24.195896048408301</c:v>
                </c:pt>
                <c:pt idx="3694">
                  <c:v>24.202447875120601</c:v>
                </c:pt>
                <c:pt idx="3695">
                  <c:v>24.208999701832902</c:v>
                </c:pt>
                <c:pt idx="3696">
                  <c:v>24.215551528545099</c:v>
                </c:pt>
                <c:pt idx="3697">
                  <c:v>24.222103355257399</c:v>
                </c:pt>
                <c:pt idx="3698">
                  <c:v>24.2286551819697</c:v>
                </c:pt>
                <c:pt idx="3699">
                  <c:v>24.2352070086819</c:v>
                </c:pt>
                <c:pt idx="3700">
                  <c:v>24.241758835394201</c:v>
                </c:pt>
                <c:pt idx="3701">
                  <c:v>24.248310662106501</c:v>
                </c:pt>
                <c:pt idx="3702">
                  <c:v>24.254862488818699</c:v>
                </c:pt>
                <c:pt idx="3703">
                  <c:v>24.261414315530999</c:v>
                </c:pt>
                <c:pt idx="3704">
                  <c:v>24.267966142243299</c:v>
                </c:pt>
                <c:pt idx="3705">
                  <c:v>24.2745179689555</c:v>
                </c:pt>
                <c:pt idx="3706">
                  <c:v>24.281069795667801</c:v>
                </c:pt>
                <c:pt idx="3707">
                  <c:v>24.287621622380101</c:v>
                </c:pt>
                <c:pt idx="3708">
                  <c:v>24.294173449092298</c:v>
                </c:pt>
                <c:pt idx="3709">
                  <c:v>24.300725275804599</c:v>
                </c:pt>
                <c:pt idx="3710">
                  <c:v>24.307277102516899</c:v>
                </c:pt>
                <c:pt idx="3711">
                  <c:v>24.3138289292291</c:v>
                </c:pt>
                <c:pt idx="3712">
                  <c:v>24.3203807559414</c:v>
                </c:pt>
                <c:pt idx="3713">
                  <c:v>24.326932582653701</c:v>
                </c:pt>
                <c:pt idx="3714">
                  <c:v>24.333484409366001</c:v>
                </c:pt>
                <c:pt idx="3715">
                  <c:v>24.340036236078198</c:v>
                </c:pt>
                <c:pt idx="3716">
                  <c:v>24.346588062790499</c:v>
                </c:pt>
                <c:pt idx="3717">
                  <c:v>24.353139889502799</c:v>
                </c:pt>
                <c:pt idx="3718">
                  <c:v>24.359691716215</c:v>
                </c:pt>
                <c:pt idx="3719">
                  <c:v>24.3662435429273</c:v>
                </c:pt>
                <c:pt idx="3720">
                  <c:v>24.372795369639601</c:v>
                </c:pt>
                <c:pt idx="3721">
                  <c:v>24.379347196351802</c:v>
                </c:pt>
                <c:pt idx="3722">
                  <c:v>24.385899023064098</c:v>
                </c:pt>
                <c:pt idx="3723">
                  <c:v>24.392450849776399</c:v>
                </c:pt>
                <c:pt idx="3724">
                  <c:v>24.3990026764886</c:v>
                </c:pt>
                <c:pt idx="3725">
                  <c:v>24.4055545032009</c:v>
                </c:pt>
                <c:pt idx="3726">
                  <c:v>24.4121063299132</c:v>
                </c:pt>
                <c:pt idx="3727">
                  <c:v>24.418658156625401</c:v>
                </c:pt>
                <c:pt idx="3728">
                  <c:v>24.425209983337702</c:v>
                </c:pt>
                <c:pt idx="3729">
                  <c:v>24.431761810049998</c:v>
                </c:pt>
                <c:pt idx="3730">
                  <c:v>24.438313636762299</c:v>
                </c:pt>
                <c:pt idx="3731">
                  <c:v>24.4448654634745</c:v>
                </c:pt>
                <c:pt idx="3732">
                  <c:v>24.4514172901868</c:v>
                </c:pt>
                <c:pt idx="3733">
                  <c:v>24.4579691168991</c:v>
                </c:pt>
                <c:pt idx="3734">
                  <c:v>24.464520943611301</c:v>
                </c:pt>
                <c:pt idx="3735">
                  <c:v>24.471072770323602</c:v>
                </c:pt>
                <c:pt idx="3736">
                  <c:v>24.477624597035899</c:v>
                </c:pt>
                <c:pt idx="3737">
                  <c:v>24.484176423748099</c:v>
                </c:pt>
                <c:pt idx="3738">
                  <c:v>24.4907282504604</c:v>
                </c:pt>
                <c:pt idx="3739">
                  <c:v>24.4972800771727</c:v>
                </c:pt>
                <c:pt idx="3740">
                  <c:v>24.503831903884901</c:v>
                </c:pt>
                <c:pt idx="3741">
                  <c:v>24.510383730597201</c:v>
                </c:pt>
                <c:pt idx="3742">
                  <c:v>24.516935557309498</c:v>
                </c:pt>
                <c:pt idx="3743">
                  <c:v>24.523487384021799</c:v>
                </c:pt>
                <c:pt idx="3744">
                  <c:v>24.530039210734</c:v>
                </c:pt>
                <c:pt idx="3745">
                  <c:v>24.5365910374463</c:v>
                </c:pt>
                <c:pt idx="3746">
                  <c:v>24.5431428641586</c:v>
                </c:pt>
                <c:pt idx="3747">
                  <c:v>24.549694690870801</c:v>
                </c:pt>
                <c:pt idx="3748">
                  <c:v>24.556246517583102</c:v>
                </c:pt>
                <c:pt idx="3749">
                  <c:v>24.562798344295398</c:v>
                </c:pt>
                <c:pt idx="3750">
                  <c:v>24.569350171007599</c:v>
                </c:pt>
                <c:pt idx="3751">
                  <c:v>24.5759019977199</c:v>
                </c:pt>
                <c:pt idx="3752">
                  <c:v>24.5824538244322</c:v>
                </c:pt>
                <c:pt idx="3753">
                  <c:v>24.589005651144401</c:v>
                </c:pt>
                <c:pt idx="3754">
                  <c:v>24.595557477856701</c:v>
                </c:pt>
                <c:pt idx="3755">
                  <c:v>24.602109304569002</c:v>
                </c:pt>
                <c:pt idx="3756">
                  <c:v>24.608661131281199</c:v>
                </c:pt>
                <c:pt idx="3757">
                  <c:v>24.615212957993499</c:v>
                </c:pt>
                <c:pt idx="3758">
                  <c:v>24.6217647847058</c:v>
                </c:pt>
                <c:pt idx="3759">
                  <c:v>24.628316611418001</c:v>
                </c:pt>
                <c:pt idx="3760">
                  <c:v>24.634868438130301</c:v>
                </c:pt>
                <c:pt idx="3761">
                  <c:v>24.641420264842601</c:v>
                </c:pt>
                <c:pt idx="3762">
                  <c:v>24.647972091554902</c:v>
                </c:pt>
                <c:pt idx="3763">
                  <c:v>24.654523918267099</c:v>
                </c:pt>
                <c:pt idx="3764">
                  <c:v>24.661075744979399</c:v>
                </c:pt>
                <c:pt idx="3765">
                  <c:v>24.6676275716917</c:v>
                </c:pt>
                <c:pt idx="3766">
                  <c:v>24.674179398403901</c:v>
                </c:pt>
                <c:pt idx="3767">
                  <c:v>24.680731225116201</c:v>
                </c:pt>
                <c:pt idx="3768">
                  <c:v>24.687283051828501</c:v>
                </c:pt>
                <c:pt idx="3769">
                  <c:v>24.693834878540699</c:v>
                </c:pt>
                <c:pt idx="3770">
                  <c:v>24.700386705252999</c:v>
                </c:pt>
                <c:pt idx="3771">
                  <c:v>24.706938531965299</c:v>
                </c:pt>
                <c:pt idx="3772">
                  <c:v>24.7134903586775</c:v>
                </c:pt>
                <c:pt idx="3773">
                  <c:v>24.720042185389801</c:v>
                </c:pt>
                <c:pt idx="3774">
                  <c:v>24.726594012102101</c:v>
                </c:pt>
                <c:pt idx="3775">
                  <c:v>24.733145838814298</c:v>
                </c:pt>
                <c:pt idx="3776">
                  <c:v>24.739697665526599</c:v>
                </c:pt>
                <c:pt idx="3777">
                  <c:v>24.746249492238899</c:v>
                </c:pt>
                <c:pt idx="3778">
                  <c:v>24.7528013189512</c:v>
                </c:pt>
                <c:pt idx="3779">
                  <c:v>24.7593531456634</c:v>
                </c:pt>
                <c:pt idx="3780">
                  <c:v>24.765904972375701</c:v>
                </c:pt>
                <c:pt idx="3781">
                  <c:v>24.772456799088001</c:v>
                </c:pt>
                <c:pt idx="3782">
                  <c:v>24.779008625800198</c:v>
                </c:pt>
                <c:pt idx="3783">
                  <c:v>24.785560452512499</c:v>
                </c:pt>
                <c:pt idx="3784">
                  <c:v>24.792112279224799</c:v>
                </c:pt>
                <c:pt idx="3785">
                  <c:v>24.798664105937</c:v>
                </c:pt>
                <c:pt idx="3786">
                  <c:v>24.8052159326493</c:v>
                </c:pt>
                <c:pt idx="3787">
                  <c:v>24.811767759361601</c:v>
                </c:pt>
                <c:pt idx="3788">
                  <c:v>24.818319586073802</c:v>
                </c:pt>
                <c:pt idx="3789">
                  <c:v>24.824871412786099</c:v>
                </c:pt>
                <c:pt idx="3790">
                  <c:v>24.831423239498399</c:v>
                </c:pt>
                <c:pt idx="3791">
                  <c:v>24.8379750662106</c:v>
                </c:pt>
                <c:pt idx="3792">
                  <c:v>24.8445268929229</c:v>
                </c:pt>
                <c:pt idx="3793">
                  <c:v>24.851078719635201</c:v>
                </c:pt>
                <c:pt idx="3794">
                  <c:v>24.857630546347401</c:v>
                </c:pt>
                <c:pt idx="3795">
                  <c:v>24.864182373059698</c:v>
                </c:pt>
                <c:pt idx="3796">
                  <c:v>24.870734199771999</c:v>
                </c:pt>
                <c:pt idx="3797">
                  <c:v>24.877286026484299</c:v>
                </c:pt>
                <c:pt idx="3798">
                  <c:v>24.8838378531965</c:v>
                </c:pt>
                <c:pt idx="3799">
                  <c:v>24.8903896799088</c:v>
                </c:pt>
                <c:pt idx="3800">
                  <c:v>24.896941506621101</c:v>
                </c:pt>
                <c:pt idx="3801">
                  <c:v>24.903493333333302</c:v>
                </c:pt>
              </c:numCache>
            </c:numRef>
          </c:xVal>
          <c:yVal>
            <c:numRef>
              <c:f>'Figure 2a BSA sup75 increase'!$F$2:$F$6105</c:f>
              <c:numCache>
                <c:formatCode>General</c:formatCode>
                <c:ptCount val="6104"/>
                <c:pt idx="0">
                  <c:v>2.561155857083906E-2</c:v>
                </c:pt>
                <c:pt idx="1">
                  <c:v>2.5672311082212185E-2</c:v>
                </c:pt>
                <c:pt idx="2">
                  <c:v>2.5738941316269803E-2</c:v>
                </c:pt>
                <c:pt idx="3">
                  <c:v>2.5812500691719378E-2</c:v>
                </c:pt>
                <c:pt idx="4">
                  <c:v>2.5894126449154502E-2</c:v>
                </c:pt>
                <c:pt idx="5">
                  <c:v>2.598499487440549E-2</c:v>
                </c:pt>
                <c:pt idx="6">
                  <c:v>2.6086263366133521E-2</c:v>
                </c:pt>
                <c:pt idx="7">
                  <c:v>2.6199002963454541E-2</c:v>
                </c:pt>
                <c:pt idx="8">
                  <c:v>2.632412457894507E-2</c:v>
                </c:pt>
                <c:pt idx="9">
                  <c:v>2.6462303648803271E-2</c:v>
                </c:pt>
                <c:pt idx="10">
                  <c:v>2.6613908387595902E-2</c:v>
                </c:pt>
                <c:pt idx="11">
                  <c:v>2.6778937370952782E-2</c:v>
                </c:pt>
                <c:pt idx="12">
                  <c:v>2.6956971973543343E-2</c:v>
                </c:pt>
                <c:pt idx="13">
                  <c:v>2.7147148309298912E-2</c:v>
                </c:pt>
                <c:pt idx="14">
                  <c:v>2.7348151878752221E-2</c:v>
                </c:pt>
                <c:pt idx="15">
                  <c:v>2.7558236852534033E-2</c:v>
                </c:pt>
                <c:pt idx="16">
                  <c:v>2.777527017044721E-2</c:v>
                </c:pt>
                <c:pt idx="17">
                  <c:v>2.799679801351471E-2</c:v>
                </c:pt>
                <c:pt idx="18">
                  <c:v>2.82201305090439E-2</c:v>
                </c:pt>
                <c:pt idx="19">
                  <c:v>2.8442439367983231E-2</c:v>
                </c:pt>
                <c:pt idx="20">
                  <c:v>2.866086170704844E-2</c:v>
                </c:pt>
                <c:pt idx="21">
                  <c:v>2.8872602971440151E-2</c:v>
                </c:pt>
                <c:pt idx="22">
                  <c:v>2.9075032755075742E-2</c:v>
                </c:pt>
                <c:pt idx="23">
                  <c:v>2.9265768279694172E-2</c:v>
                </c:pt>
                <c:pt idx="24">
                  <c:v>2.9442741124608859E-2</c:v>
                </c:pt>
                <c:pt idx="25">
                  <c:v>2.960424478400463E-2</c:v>
                </c:pt>
                <c:pt idx="26">
                  <c:v>2.9748962499229162E-2</c:v>
                </c:pt>
                <c:pt idx="27">
                  <c:v>2.9875976222627061E-2</c:v>
                </c:pt>
                <c:pt idx="28">
                  <c:v>2.9984758501252231E-2</c:v>
                </c:pt>
                <c:pt idx="29">
                  <c:v>3.007514973201407E-2</c:v>
                </c:pt>
                <c:pt idx="30">
                  <c:v>3.0147324148624199E-2</c:v>
                </c:pt>
                <c:pt idx="31">
                  <c:v>3.020174788572165E-2</c:v>
                </c:pt>
                <c:pt idx="32">
                  <c:v>3.0239132909636923E-2</c:v>
                </c:pt>
                <c:pt idx="33">
                  <c:v>3.026038939231037E-2</c:v>
                </c:pt>
                <c:pt idx="34">
                  <c:v>3.0266579109505091E-2</c:v>
                </c:pt>
                <c:pt idx="35">
                  <c:v>3.0258871810112643E-2</c:v>
                </c:pt>
                <c:pt idx="36">
                  <c:v>3.023850546385979E-2</c:v>
                </c:pt>
                <c:pt idx="37">
                  <c:v>3.0206751533806121E-2</c:v>
                </c:pt>
                <c:pt idx="38">
                  <c:v>3.0164885384844593E-2</c:v>
                </c:pt>
                <c:pt idx="39">
                  <c:v>3.0114161506953632E-2</c:v>
                </c:pt>
                <c:pt idx="40">
                  <c:v>3.0055793539150191E-2</c:v>
                </c:pt>
                <c:pt idx="41">
                  <c:v>2.9990938721010191E-2</c:v>
                </c:pt>
                <c:pt idx="42">
                  <c:v>2.9920685732352612E-2</c:v>
                </c:pt>
                <c:pt idx="43">
                  <c:v>2.9846045717705331E-2</c:v>
                </c:pt>
                <c:pt idx="44">
                  <c:v>2.976794635264671E-2</c:v>
                </c:pt>
                <c:pt idx="45">
                  <c:v>2.968722808345714E-2</c:v>
                </c:pt>
                <c:pt idx="46">
                  <c:v>2.9604642910393442E-2</c:v>
                </c:pt>
                <c:pt idx="47">
                  <c:v>2.9520855510618022E-2</c:v>
                </c:pt>
                <c:pt idx="48">
                  <c:v>2.943644571613302E-2</c:v>
                </c:pt>
                <c:pt idx="49">
                  <c:v>2.93519125572166E-2</c:v>
                </c:pt>
                <c:pt idx="50">
                  <c:v>2.9267680207539733E-2</c:v>
                </c:pt>
                <c:pt idx="51">
                  <c:v>2.9184105104472651E-2</c:v>
                </c:pt>
                <c:pt idx="52">
                  <c:v>2.9101484028665182E-2</c:v>
                </c:pt>
                <c:pt idx="53">
                  <c:v>2.902006248075124E-2</c:v>
                </c:pt>
                <c:pt idx="54">
                  <c:v>2.8940042591086332E-2</c:v>
                </c:pt>
                <c:pt idx="55">
                  <c:v>2.8861590760123481E-2</c:v>
                </c:pt>
                <c:pt idx="56">
                  <c:v>2.8784844320398281E-2</c:v>
                </c:pt>
                <c:pt idx="57">
                  <c:v>2.8709916749472202E-2</c:v>
                </c:pt>
                <c:pt idx="58">
                  <c:v>2.8636901193188232E-2</c:v>
                </c:pt>
                <c:pt idx="59">
                  <c:v>2.85658723040038E-2</c:v>
                </c:pt>
                <c:pt idx="60">
                  <c:v>2.8496886505967052E-2</c:v>
                </c:pt>
                <c:pt idx="61">
                  <c:v>2.842998119762629E-2</c:v>
                </c:pt>
                <c:pt idx="62">
                  <c:v>2.8365173254904192E-2</c:v>
                </c:pt>
                <c:pt idx="63">
                  <c:v>2.830245691072341E-2</c:v>
                </c:pt>
                <c:pt idx="64">
                  <c:v>2.8241802285148481E-2</c:v>
                </c:pt>
                <c:pt idx="65">
                  <c:v>2.8183155177140901E-2</c:v>
                </c:pt>
                <c:pt idx="66">
                  <c:v>2.8126438313221473E-2</c:v>
                </c:pt>
                <c:pt idx="67">
                  <c:v>2.8071554388325853E-2</c:v>
                </c:pt>
                <c:pt idx="68">
                  <c:v>2.8018390827067821E-2</c:v>
                </c:pt>
                <c:pt idx="69">
                  <c:v>2.7966826005163991E-2</c:v>
                </c:pt>
                <c:pt idx="70">
                  <c:v>2.7916736456238572E-2</c:v>
                </c:pt>
                <c:pt idx="71">
                  <c:v>2.786800447114068E-2</c:v>
                </c:pt>
                <c:pt idx="72">
                  <c:v>2.7820525337914442E-2</c:v>
                </c:pt>
                <c:pt idx="73">
                  <c:v>2.7774213559117421E-2</c:v>
                </c:pt>
                <c:pt idx="74">
                  <c:v>2.7729007466751072E-2</c:v>
                </c:pt>
                <c:pt idx="75">
                  <c:v>2.7684871822243173E-2</c:v>
                </c:pt>
                <c:pt idx="76">
                  <c:v>2.764179819405229E-2</c:v>
                </c:pt>
                <c:pt idx="77">
                  <c:v>2.7599803195705121E-2</c:v>
                </c:pt>
                <c:pt idx="78">
                  <c:v>2.7558924930910292E-2</c:v>
                </c:pt>
                <c:pt idx="79">
                  <c:v>2.7519217894219582E-2</c:v>
                </c:pt>
                <c:pt idx="80">
                  <c:v>2.7480746548478943E-2</c:v>
                </c:pt>
                <c:pt idx="81">
                  <c:v>2.7443578608435382E-2</c:v>
                </c:pt>
                <c:pt idx="82">
                  <c:v>2.7407778822476421E-2</c:v>
                </c:pt>
                <c:pt idx="83">
                  <c:v>2.7373403467397091E-2</c:v>
                </c:pt>
                <c:pt idx="84">
                  <c:v>2.7340496003769321E-2</c:v>
                </c:pt>
                <c:pt idx="85">
                  <c:v>2.73090840759442E-2</c:v>
                </c:pt>
                <c:pt idx="86">
                  <c:v>2.7279177873051241E-2</c:v>
                </c:pt>
                <c:pt idx="87">
                  <c:v>2.725076978402375E-2</c:v>
                </c:pt>
                <c:pt idx="88">
                  <c:v>2.7223835142913311E-2</c:v>
                </c:pt>
                <c:pt idx="89">
                  <c:v>2.7198333747790033E-2</c:v>
                </c:pt>
                <c:pt idx="90">
                  <c:v>2.7174211848096701E-2</c:v>
                </c:pt>
                <c:pt idx="91">
                  <c:v>2.715140432203891E-2</c:v>
                </c:pt>
                <c:pt idx="92">
                  <c:v>2.7129836827389672E-2</c:v>
                </c:pt>
                <c:pt idx="93">
                  <c:v>2.7109427656616891E-2</c:v>
                </c:pt>
                <c:pt idx="94">
                  <c:v>2.709008920551681E-2</c:v>
                </c:pt>
                <c:pt idx="95">
                  <c:v>2.7071728966842363E-2</c:v>
                </c:pt>
                <c:pt idx="96">
                  <c:v>2.7054249996590101E-2</c:v>
                </c:pt>
                <c:pt idx="97">
                  <c:v>2.7037550992330711E-2</c:v>
                </c:pt>
                <c:pt idx="98">
                  <c:v>2.7021526112735783E-2</c:v>
                </c:pt>
                <c:pt idx="99">
                  <c:v>2.7006064626026501E-2</c:v>
                </c:pt>
                <c:pt idx="100">
                  <c:v>2.6991050586859671E-2</c:v>
                </c:pt>
                <c:pt idx="101">
                  <c:v>2.6976362741193232E-2</c:v>
                </c:pt>
                <c:pt idx="102">
                  <c:v>2.696187485896059E-2</c:v>
                </c:pt>
                <c:pt idx="103">
                  <c:v>2.6947456687282541E-2</c:v>
                </c:pt>
                <c:pt idx="104">
                  <c:v>2.6932975676394581E-2</c:v>
                </c:pt>
                <c:pt idx="105">
                  <c:v>2.6918299564465582E-2</c:v>
                </c:pt>
                <c:pt idx="106">
                  <c:v>2.690329980161257E-2</c:v>
                </c:pt>
                <c:pt idx="107">
                  <c:v>2.6887817529476443E-2</c:v>
                </c:pt>
                <c:pt idx="108">
                  <c:v>2.6871785477106652E-2</c:v>
                </c:pt>
                <c:pt idx="109">
                  <c:v>2.6855114308303781E-2</c:v>
                </c:pt>
                <c:pt idx="110">
                  <c:v>2.6837740365363252E-2</c:v>
                </c:pt>
                <c:pt idx="111">
                  <c:v>2.6819620631541891E-2</c:v>
                </c:pt>
                <c:pt idx="112">
                  <c:v>2.6800737774948132E-2</c:v>
                </c:pt>
                <c:pt idx="113">
                  <c:v>2.6781109398784711E-2</c:v>
                </c:pt>
                <c:pt idx="114">
                  <c:v>2.67607848134645E-2</c:v>
                </c:pt>
                <c:pt idx="115">
                  <c:v>2.673984460403292E-2</c:v>
                </c:pt>
                <c:pt idx="116">
                  <c:v>2.6718392105073582E-2</c:v>
                </c:pt>
                <c:pt idx="117">
                  <c:v>2.6696551896029021E-2</c:v>
                </c:pt>
                <c:pt idx="118">
                  <c:v>2.6674471327326331E-2</c:v>
                </c:pt>
                <c:pt idx="119">
                  <c:v>2.6652307031829831E-2</c:v>
                </c:pt>
                <c:pt idx="120">
                  <c:v>2.6630214002763181E-2</c:v>
                </c:pt>
                <c:pt idx="121">
                  <c:v>2.660834411767872E-2</c:v>
                </c:pt>
                <c:pt idx="122">
                  <c:v>2.658683861211953E-2</c:v>
                </c:pt>
                <c:pt idx="123">
                  <c:v>2.6565824309735551E-2</c:v>
                </c:pt>
                <c:pt idx="124">
                  <c:v>2.6545410528118433E-2</c:v>
                </c:pt>
                <c:pt idx="125">
                  <c:v>2.652568688523612E-2</c:v>
                </c:pt>
                <c:pt idx="126">
                  <c:v>2.650671808502577E-2</c:v>
                </c:pt>
                <c:pt idx="127">
                  <c:v>2.6488543954193193E-2</c:v>
                </c:pt>
                <c:pt idx="128">
                  <c:v>2.6471188912404502E-2</c:v>
                </c:pt>
                <c:pt idx="129">
                  <c:v>2.6454663290741663E-2</c:v>
                </c:pt>
                <c:pt idx="130">
                  <c:v>2.6438964125948483E-2</c:v>
                </c:pt>
                <c:pt idx="131">
                  <c:v>2.6424083871432712E-2</c:v>
                </c:pt>
                <c:pt idx="132">
                  <c:v>2.6410011201338551E-2</c:v>
                </c:pt>
                <c:pt idx="133">
                  <c:v>2.6396727066863312E-2</c:v>
                </c:pt>
                <c:pt idx="134">
                  <c:v>2.6384205923772341E-2</c:v>
                </c:pt>
                <c:pt idx="135">
                  <c:v>2.6372421441875203E-2</c:v>
                </c:pt>
                <c:pt idx="136">
                  <c:v>2.636134118449221E-2</c:v>
                </c:pt>
                <c:pt idx="137">
                  <c:v>2.635092587555702E-2</c:v>
                </c:pt>
                <c:pt idx="138">
                  <c:v>2.6341133185378642E-2</c:v>
                </c:pt>
                <c:pt idx="139">
                  <c:v>2.633192104044231E-2</c:v>
                </c:pt>
                <c:pt idx="140">
                  <c:v>2.6323250000903312E-2</c:v>
                </c:pt>
                <c:pt idx="141">
                  <c:v>2.6315077107698412E-2</c:v>
                </c:pt>
                <c:pt idx="142">
                  <c:v>2.6307360417380962E-2</c:v>
                </c:pt>
                <c:pt idx="143">
                  <c:v>2.63000529929577E-2</c:v>
                </c:pt>
                <c:pt idx="144">
                  <c:v>2.6293114248704692E-2</c:v>
                </c:pt>
                <c:pt idx="145">
                  <c:v>2.6286504455118643E-2</c:v>
                </c:pt>
                <c:pt idx="146">
                  <c:v>2.628018565520401E-2</c:v>
                </c:pt>
                <c:pt idx="147">
                  <c:v>2.627412792714201E-2</c:v>
                </c:pt>
                <c:pt idx="148">
                  <c:v>2.6268301077204861E-2</c:v>
                </c:pt>
                <c:pt idx="149">
                  <c:v>2.6262682533040801E-2</c:v>
                </c:pt>
                <c:pt idx="150">
                  <c:v>2.6257257388907402E-2</c:v>
                </c:pt>
                <c:pt idx="151">
                  <c:v>2.6252013400132612E-2</c:v>
                </c:pt>
                <c:pt idx="152">
                  <c:v>2.624694359089242E-2</c:v>
                </c:pt>
                <c:pt idx="153">
                  <c:v>2.6242051105135642E-2</c:v>
                </c:pt>
                <c:pt idx="154">
                  <c:v>2.6237339401591793E-2</c:v>
                </c:pt>
                <c:pt idx="155">
                  <c:v>2.6232811553128753E-2</c:v>
                </c:pt>
                <c:pt idx="156">
                  <c:v>2.6228478980902612E-2</c:v>
                </c:pt>
                <c:pt idx="157">
                  <c:v>2.622434811611743E-2</c:v>
                </c:pt>
                <c:pt idx="158">
                  <c:v>2.6220427369233003E-2</c:v>
                </c:pt>
                <c:pt idx="159">
                  <c:v>2.621673225514182E-2</c:v>
                </c:pt>
                <c:pt idx="160">
                  <c:v>2.6213270861916632E-2</c:v>
                </c:pt>
                <c:pt idx="161">
                  <c:v>2.6210044045821512E-2</c:v>
                </c:pt>
                <c:pt idx="162">
                  <c:v>2.6207057648157003E-2</c:v>
                </c:pt>
                <c:pt idx="163">
                  <c:v>2.6204314014877012E-2</c:v>
                </c:pt>
                <c:pt idx="164">
                  <c:v>2.6201814162319231E-2</c:v>
                </c:pt>
                <c:pt idx="165">
                  <c:v>2.6199558427350771E-2</c:v>
                </c:pt>
                <c:pt idx="166">
                  <c:v>2.619753598671521E-2</c:v>
                </c:pt>
                <c:pt idx="167">
                  <c:v>2.6195737899892341E-2</c:v>
                </c:pt>
                <c:pt idx="168">
                  <c:v>2.619415357362943E-2</c:v>
                </c:pt>
                <c:pt idx="169">
                  <c:v>2.6192769717724423E-2</c:v>
                </c:pt>
                <c:pt idx="170">
                  <c:v>2.619156954438745E-2</c:v>
                </c:pt>
                <c:pt idx="171">
                  <c:v>2.6190534380757972E-2</c:v>
                </c:pt>
                <c:pt idx="172">
                  <c:v>2.6189642653261503E-2</c:v>
                </c:pt>
                <c:pt idx="173">
                  <c:v>2.6188871672028081E-2</c:v>
                </c:pt>
                <c:pt idx="174">
                  <c:v>2.618820140050147E-2</c:v>
                </c:pt>
                <c:pt idx="175">
                  <c:v>2.6187602043258873E-2</c:v>
                </c:pt>
                <c:pt idx="176">
                  <c:v>2.6187044154403483E-2</c:v>
                </c:pt>
                <c:pt idx="177">
                  <c:v>2.618650221230473E-2</c:v>
                </c:pt>
                <c:pt idx="178">
                  <c:v>2.6185950866370652E-2</c:v>
                </c:pt>
                <c:pt idx="179">
                  <c:v>2.6185368169911603E-2</c:v>
                </c:pt>
                <c:pt idx="180">
                  <c:v>2.6184735214705421E-2</c:v>
                </c:pt>
                <c:pt idx="181">
                  <c:v>2.6184036758020991E-2</c:v>
                </c:pt>
                <c:pt idx="182">
                  <c:v>2.618326087041176E-2</c:v>
                </c:pt>
                <c:pt idx="183">
                  <c:v>2.6182399813164142E-2</c:v>
                </c:pt>
                <c:pt idx="184">
                  <c:v>2.618144867207128E-2</c:v>
                </c:pt>
                <c:pt idx="185">
                  <c:v>2.6180405194620771E-2</c:v>
                </c:pt>
                <c:pt idx="186">
                  <c:v>2.6179269222437143E-2</c:v>
                </c:pt>
                <c:pt idx="187">
                  <c:v>2.617804222634957E-2</c:v>
                </c:pt>
                <c:pt idx="188">
                  <c:v>2.617672654526362E-2</c:v>
                </c:pt>
                <c:pt idx="189">
                  <c:v>2.6175325188498362E-2</c:v>
                </c:pt>
                <c:pt idx="190">
                  <c:v>2.6173843103070582E-2</c:v>
                </c:pt>
                <c:pt idx="191">
                  <c:v>2.6172287300292862E-2</c:v>
                </c:pt>
                <c:pt idx="192">
                  <c:v>2.617065928052115E-2</c:v>
                </c:pt>
                <c:pt idx="193">
                  <c:v>2.6168959565104691E-2</c:v>
                </c:pt>
                <c:pt idx="194">
                  <c:v>2.6167193644366121E-2</c:v>
                </c:pt>
                <c:pt idx="195">
                  <c:v>2.616536706742504E-2</c:v>
                </c:pt>
                <c:pt idx="196">
                  <c:v>2.616348721412963E-2</c:v>
                </c:pt>
                <c:pt idx="197">
                  <c:v>2.616156328262121E-2</c:v>
                </c:pt>
                <c:pt idx="198">
                  <c:v>2.6159605546133741E-2</c:v>
                </c:pt>
                <c:pt idx="199">
                  <c:v>2.6157625377427562E-2</c:v>
                </c:pt>
                <c:pt idx="200">
                  <c:v>2.6155635104501251E-2</c:v>
                </c:pt>
                <c:pt idx="201">
                  <c:v>2.6153646608597581E-2</c:v>
                </c:pt>
                <c:pt idx="202">
                  <c:v>2.6151670707783212E-2</c:v>
                </c:pt>
                <c:pt idx="203">
                  <c:v>2.614971621312516E-2</c:v>
                </c:pt>
                <c:pt idx="204">
                  <c:v>2.6147790677298312E-2</c:v>
                </c:pt>
                <c:pt idx="205">
                  <c:v>2.6145898601490331E-2</c:v>
                </c:pt>
                <c:pt idx="206">
                  <c:v>2.6144041893090431E-2</c:v>
                </c:pt>
                <c:pt idx="207">
                  <c:v>2.614222005081741E-2</c:v>
                </c:pt>
                <c:pt idx="208">
                  <c:v>2.6140429078961622E-2</c:v>
                </c:pt>
                <c:pt idx="209">
                  <c:v>2.613866281768313E-2</c:v>
                </c:pt>
                <c:pt idx="210">
                  <c:v>2.6136914271949703E-2</c:v>
                </c:pt>
                <c:pt idx="211">
                  <c:v>2.6135174951728062E-2</c:v>
                </c:pt>
                <c:pt idx="212">
                  <c:v>2.6133435580691523E-2</c:v>
                </c:pt>
                <c:pt idx="213">
                  <c:v>2.6131686405402171E-2</c:v>
                </c:pt>
                <c:pt idx="214">
                  <c:v>2.6129917212978943E-2</c:v>
                </c:pt>
                <c:pt idx="215">
                  <c:v>2.6128117414705193E-2</c:v>
                </c:pt>
                <c:pt idx="216">
                  <c:v>2.6126275908345001E-2</c:v>
                </c:pt>
                <c:pt idx="217">
                  <c:v>2.6124381165310323E-2</c:v>
                </c:pt>
                <c:pt idx="218">
                  <c:v>2.612242069478931E-2</c:v>
                </c:pt>
                <c:pt idx="219">
                  <c:v>2.612038133687768E-2</c:v>
                </c:pt>
                <c:pt idx="220">
                  <c:v>2.611824995918869E-2</c:v>
                </c:pt>
                <c:pt idx="221">
                  <c:v>2.6116011974340311E-2</c:v>
                </c:pt>
                <c:pt idx="222">
                  <c:v>2.6113654405500702E-2</c:v>
                </c:pt>
                <c:pt idx="223">
                  <c:v>2.6111165429205031E-2</c:v>
                </c:pt>
                <c:pt idx="224">
                  <c:v>2.6108535514301541E-2</c:v>
                </c:pt>
                <c:pt idx="225">
                  <c:v>2.6105757962380762E-2</c:v>
                </c:pt>
                <c:pt idx="226">
                  <c:v>2.6102830775289642E-2</c:v>
                </c:pt>
                <c:pt idx="227">
                  <c:v>2.6099756977430031E-2</c:v>
                </c:pt>
                <c:pt idx="228">
                  <c:v>2.6096544408155661E-2</c:v>
                </c:pt>
                <c:pt idx="229">
                  <c:v>2.6093207023497732E-2</c:v>
                </c:pt>
                <c:pt idx="230">
                  <c:v>2.608976827947072E-2</c:v>
                </c:pt>
                <c:pt idx="231">
                  <c:v>2.6086250234798252E-2</c:v>
                </c:pt>
                <c:pt idx="232">
                  <c:v>2.60826743440839E-2</c:v>
                </c:pt>
                <c:pt idx="233">
                  <c:v>2.607906863347266E-2</c:v>
                </c:pt>
                <c:pt idx="234">
                  <c:v>2.6075464507962571E-2</c:v>
                </c:pt>
                <c:pt idx="235">
                  <c:v>2.607189334105537E-2</c:v>
                </c:pt>
                <c:pt idx="236">
                  <c:v>2.6068385636270931E-2</c:v>
                </c:pt>
                <c:pt idx="237">
                  <c:v>2.606497062971223E-2</c:v>
                </c:pt>
                <c:pt idx="238">
                  <c:v>2.6061674790126641E-2</c:v>
                </c:pt>
                <c:pt idx="239">
                  <c:v>2.6058520122829491E-2</c:v>
                </c:pt>
                <c:pt idx="240">
                  <c:v>2.605552501698892E-2</c:v>
                </c:pt>
                <c:pt idx="241">
                  <c:v>2.6052705987844701E-2</c:v>
                </c:pt>
                <c:pt idx="242">
                  <c:v>2.6050075202413873E-2</c:v>
                </c:pt>
                <c:pt idx="243">
                  <c:v>2.6047641168941611E-2</c:v>
                </c:pt>
                <c:pt idx="244">
                  <c:v>2.6045409002908682E-2</c:v>
                </c:pt>
                <c:pt idx="245">
                  <c:v>2.6043380621168573E-2</c:v>
                </c:pt>
                <c:pt idx="246">
                  <c:v>2.604155592672884E-2</c:v>
                </c:pt>
                <c:pt idx="247">
                  <c:v>2.6039932413026611E-2</c:v>
                </c:pt>
                <c:pt idx="248">
                  <c:v>2.6038505962642282E-2</c:v>
                </c:pt>
                <c:pt idx="249">
                  <c:v>2.6037270359874701E-2</c:v>
                </c:pt>
                <c:pt idx="250">
                  <c:v>2.603621946342494E-2</c:v>
                </c:pt>
                <c:pt idx="251">
                  <c:v>2.6035346077611841E-2</c:v>
                </c:pt>
                <c:pt idx="252">
                  <c:v>2.6034642525106542E-2</c:v>
                </c:pt>
                <c:pt idx="253">
                  <c:v>2.6034102071137672E-2</c:v>
                </c:pt>
                <c:pt idx="254">
                  <c:v>2.6033716097846781E-2</c:v>
                </c:pt>
                <c:pt idx="255">
                  <c:v>2.6033474630661482E-2</c:v>
                </c:pt>
                <c:pt idx="256">
                  <c:v>2.6033371149369652E-2</c:v>
                </c:pt>
                <c:pt idx="257">
                  <c:v>2.603339871956506E-2</c:v>
                </c:pt>
                <c:pt idx="258">
                  <c:v>2.6033550726859932E-2</c:v>
                </c:pt>
                <c:pt idx="259">
                  <c:v>2.6033820505773943E-2</c:v>
                </c:pt>
                <c:pt idx="260">
                  <c:v>2.6034201656578382E-2</c:v>
                </c:pt>
                <c:pt idx="261">
                  <c:v>2.6034688382803442E-2</c:v>
                </c:pt>
                <c:pt idx="262">
                  <c:v>2.6035275158486061E-2</c:v>
                </c:pt>
                <c:pt idx="263">
                  <c:v>2.6035955617934002E-2</c:v>
                </c:pt>
                <c:pt idx="264">
                  <c:v>2.6036724187671702E-2</c:v>
                </c:pt>
                <c:pt idx="265">
                  <c:v>2.6037574779619911E-2</c:v>
                </c:pt>
                <c:pt idx="266">
                  <c:v>2.603850065467516E-2</c:v>
                </c:pt>
                <c:pt idx="267">
                  <c:v>2.6039493917563373E-2</c:v>
                </c:pt>
                <c:pt idx="268">
                  <c:v>2.6040545529018071E-2</c:v>
                </c:pt>
                <c:pt idx="269">
                  <c:v>2.6041644528599552E-2</c:v>
                </c:pt>
                <c:pt idx="270">
                  <c:v>2.6042777719440562E-2</c:v>
                </c:pt>
                <c:pt idx="271">
                  <c:v>2.6043929337355422E-2</c:v>
                </c:pt>
                <c:pt idx="272">
                  <c:v>2.60450820191921E-2</c:v>
                </c:pt>
                <c:pt idx="273">
                  <c:v>2.604621653858482E-2</c:v>
                </c:pt>
                <c:pt idx="274">
                  <c:v>2.6047312614296662E-2</c:v>
                </c:pt>
                <c:pt idx="275">
                  <c:v>2.604834862146153E-2</c:v>
                </c:pt>
                <c:pt idx="276">
                  <c:v>2.6049301818520582E-2</c:v>
                </c:pt>
                <c:pt idx="277">
                  <c:v>2.605015316124595E-2</c:v>
                </c:pt>
                <c:pt idx="278">
                  <c:v>2.6050884053471453E-2</c:v>
                </c:pt>
                <c:pt idx="279">
                  <c:v>2.6051478307261261E-2</c:v>
                </c:pt>
                <c:pt idx="280">
                  <c:v>2.6051921901716332E-2</c:v>
                </c:pt>
                <c:pt idx="281">
                  <c:v>2.6052203744656003E-2</c:v>
                </c:pt>
                <c:pt idx="282">
                  <c:v>2.605231364198491E-2</c:v>
                </c:pt>
                <c:pt idx="283">
                  <c:v>2.6052246368127252E-2</c:v>
                </c:pt>
                <c:pt idx="284">
                  <c:v>2.6051997940534703E-2</c:v>
                </c:pt>
                <c:pt idx="285">
                  <c:v>2.60515657812481E-2</c:v>
                </c:pt>
                <c:pt idx="286">
                  <c:v>2.605094754602329E-2</c:v>
                </c:pt>
                <c:pt idx="287">
                  <c:v>2.6050140677205531E-2</c:v>
                </c:pt>
                <c:pt idx="288">
                  <c:v>2.6049142442924281E-2</c:v>
                </c:pt>
                <c:pt idx="289">
                  <c:v>2.604794993271152E-2</c:v>
                </c:pt>
                <c:pt idx="290">
                  <c:v>2.6046560037079933E-2</c:v>
                </c:pt>
                <c:pt idx="291">
                  <c:v>2.60449696905822E-2</c:v>
                </c:pt>
                <c:pt idx="292">
                  <c:v>2.604317628831743E-2</c:v>
                </c:pt>
                <c:pt idx="293">
                  <c:v>2.6041178076836591E-2</c:v>
                </c:pt>
                <c:pt idx="294">
                  <c:v>2.6038974812031782E-2</c:v>
                </c:pt>
                <c:pt idx="295">
                  <c:v>2.603656869142151E-2</c:v>
                </c:pt>
                <c:pt idx="296">
                  <c:v>2.6033964576706661E-2</c:v>
                </c:pt>
                <c:pt idx="297">
                  <c:v>2.6031169924133422E-2</c:v>
                </c:pt>
                <c:pt idx="298">
                  <c:v>2.6028195365917172E-2</c:v>
                </c:pt>
                <c:pt idx="299">
                  <c:v>2.602505409793876E-2</c:v>
                </c:pt>
                <c:pt idx="300">
                  <c:v>2.6021761110644363E-2</c:v>
                </c:pt>
                <c:pt idx="301">
                  <c:v>2.6018333946953222E-2</c:v>
                </c:pt>
                <c:pt idx="302">
                  <c:v>2.601479134441094E-2</c:v>
                </c:pt>
                <c:pt idx="303">
                  <c:v>2.6011152570893023E-2</c:v>
                </c:pt>
                <c:pt idx="304">
                  <c:v>2.600743725133875E-2</c:v>
                </c:pt>
                <c:pt idx="305">
                  <c:v>2.6003664393439232E-2</c:v>
                </c:pt>
                <c:pt idx="306">
                  <c:v>2.5999852285297106E-2</c:v>
                </c:pt>
                <c:pt idx="307">
                  <c:v>2.5996018277836399E-2</c:v>
                </c:pt>
                <c:pt idx="308">
                  <c:v>2.5992179158103548E-2</c:v>
                </c:pt>
                <c:pt idx="309">
                  <c:v>2.5988352253980225E-2</c:v>
                </c:pt>
                <c:pt idx="310">
                  <c:v>2.5984554198905052E-2</c:v>
                </c:pt>
                <c:pt idx="311">
                  <c:v>2.598080214229043E-2</c:v>
                </c:pt>
                <c:pt idx="312">
                  <c:v>2.5977113982751088E-2</c:v>
                </c:pt>
                <c:pt idx="313">
                  <c:v>2.5973507301230225E-2</c:v>
                </c:pt>
                <c:pt idx="314">
                  <c:v>2.5970000099853334E-2</c:v>
                </c:pt>
                <c:pt idx="315">
                  <c:v>2.5966611418960443E-2</c:v>
                </c:pt>
                <c:pt idx="316">
                  <c:v>2.5963359332256363E-2</c:v>
                </c:pt>
                <c:pt idx="317">
                  <c:v>2.5960260878175188E-2</c:v>
                </c:pt>
                <c:pt idx="318">
                  <c:v>2.5957330612754355E-2</c:v>
                </c:pt>
                <c:pt idx="319">
                  <c:v>2.595458009995184E-2</c:v>
                </c:pt>
                <c:pt idx="320">
                  <c:v>2.5952017270265509E-2</c:v>
                </c:pt>
                <c:pt idx="321">
                  <c:v>2.5949645204456383E-2</c:v>
                </c:pt>
                <c:pt idx="322">
                  <c:v>2.5947462869182064E-2</c:v>
                </c:pt>
                <c:pt idx="323">
                  <c:v>2.5945463957086308E-2</c:v>
                </c:pt>
                <c:pt idx="324">
                  <c:v>2.5943637257562893E-2</c:v>
                </c:pt>
                <c:pt idx="325">
                  <c:v>2.5941967314748206E-2</c:v>
                </c:pt>
                <c:pt idx="326">
                  <c:v>2.594043450079233E-2</c:v>
                </c:pt>
                <c:pt idx="327">
                  <c:v>2.5939016089194529E-2</c:v>
                </c:pt>
                <c:pt idx="328">
                  <c:v>2.5937686986911321E-2</c:v>
                </c:pt>
                <c:pt idx="329">
                  <c:v>2.5936421017321687E-2</c:v>
                </c:pt>
                <c:pt idx="330">
                  <c:v>2.59351914128329E-2</c:v>
                </c:pt>
                <c:pt idx="331">
                  <c:v>2.5933971159817604E-2</c:v>
                </c:pt>
                <c:pt idx="332">
                  <c:v>2.5932735531960616E-2</c:v>
                </c:pt>
                <c:pt idx="333">
                  <c:v>2.5931461766428378E-2</c:v>
                </c:pt>
                <c:pt idx="334">
                  <c:v>2.593013003962346E-2</c:v>
                </c:pt>
                <c:pt idx="335">
                  <c:v>2.5928724279740238E-2</c:v>
                </c:pt>
                <c:pt idx="336">
                  <c:v>2.5927232104171759E-2</c:v>
                </c:pt>
                <c:pt idx="337">
                  <c:v>2.5925646922915206E-2</c:v>
                </c:pt>
                <c:pt idx="338">
                  <c:v>2.5923966821257999E-2</c:v>
                </c:pt>
                <c:pt idx="339">
                  <c:v>2.5922195020903E-2</c:v>
                </c:pt>
                <c:pt idx="340">
                  <c:v>2.5920340840790413E-2</c:v>
                </c:pt>
                <c:pt idx="341">
                  <c:v>2.5918418180776906E-2</c:v>
                </c:pt>
                <c:pt idx="342">
                  <c:v>2.5916445669921948E-2</c:v>
                </c:pt>
                <c:pt idx="343">
                  <c:v>2.5914446261730634E-2</c:v>
                </c:pt>
                <c:pt idx="344">
                  <c:v>2.5912444224648359E-2</c:v>
                </c:pt>
                <c:pt idx="345">
                  <c:v>2.5910465581495713E-2</c:v>
                </c:pt>
                <c:pt idx="346">
                  <c:v>2.590853662421113E-2</c:v>
                </c:pt>
                <c:pt idx="347">
                  <c:v>2.5906682984052794E-2</c:v>
                </c:pt>
                <c:pt idx="348">
                  <c:v>2.590492567992957E-2</c:v>
                </c:pt>
                <c:pt idx="349">
                  <c:v>2.5903282520773476E-2</c:v>
                </c:pt>
                <c:pt idx="350">
                  <c:v>2.5901765859911458E-2</c:v>
                </c:pt>
                <c:pt idx="351">
                  <c:v>2.5900383503775791E-2</c:v>
                </c:pt>
                <c:pt idx="352">
                  <c:v>2.589913791014423E-2</c:v>
                </c:pt>
                <c:pt idx="353">
                  <c:v>2.5898025865217097E-2</c:v>
                </c:pt>
                <c:pt idx="354">
                  <c:v>2.589703933653489E-2</c:v>
                </c:pt>
                <c:pt idx="355">
                  <c:v>2.5896166946301424E-2</c:v>
                </c:pt>
                <c:pt idx="356">
                  <c:v>2.5895394546777476E-2</c:v>
                </c:pt>
                <c:pt idx="357">
                  <c:v>2.5894706972828547E-2</c:v>
                </c:pt>
                <c:pt idx="358">
                  <c:v>2.5894088754193939E-2</c:v>
                </c:pt>
                <c:pt idx="359">
                  <c:v>2.5893524876337264E-2</c:v>
                </c:pt>
                <c:pt idx="360">
                  <c:v>2.5893001643593153E-2</c:v>
                </c:pt>
                <c:pt idx="361">
                  <c:v>2.5892507186948625E-2</c:v>
                </c:pt>
                <c:pt idx="362">
                  <c:v>2.5892031907551669E-2</c:v>
                </c:pt>
                <c:pt idx="363">
                  <c:v>2.5891568429493358E-2</c:v>
                </c:pt>
                <c:pt idx="364">
                  <c:v>2.5891111075923689E-2</c:v>
                </c:pt>
                <c:pt idx="365">
                  <c:v>2.5890655556612876E-2</c:v>
                </c:pt>
                <c:pt idx="366">
                  <c:v>2.5890198994454841E-2</c:v>
                </c:pt>
                <c:pt idx="367">
                  <c:v>2.5889739265222114E-2</c:v>
                </c:pt>
                <c:pt idx="368">
                  <c:v>2.5889274814391541E-2</c:v>
                </c:pt>
                <c:pt idx="369">
                  <c:v>2.5888804836535835E-2</c:v>
                </c:pt>
                <c:pt idx="370">
                  <c:v>2.5888329255087793E-2</c:v>
                </c:pt>
                <c:pt idx="371">
                  <c:v>2.58878487653975E-2</c:v>
                </c:pt>
                <c:pt idx="372">
                  <c:v>2.5887364708746485E-2</c:v>
                </c:pt>
                <c:pt idx="373">
                  <c:v>2.5886881013616837E-2</c:v>
                </c:pt>
                <c:pt idx="374">
                  <c:v>2.5886402964065369E-2</c:v>
                </c:pt>
                <c:pt idx="375">
                  <c:v>2.5885937617240607E-2</c:v>
                </c:pt>
                <c:pt idx="376">
                  <c:v>2.5885494386253035E-2</c:v>
                </c:pt>
                <c:pt idx="377">
                  <c:v>2.5885082523051588E-2</c:v>
                </c:pt>
                <c:pt idx="378">
                  <c:v>2.588471320013495E-2</c:v>
                </c:pt>
                <c:pt idx="379">
                  <c:v>2.5884398249420633E-2</c:v>
                </c:pt>
                <c:pt idx="380">
                  <c:v>2.5884149291881018E-2</c:v>
                </c:pt>
                <c:pt idx="381">
                  <c:v>2.5883975703133791E-2</c:v>
                </c:pt>
                <c:pt idx="382">
                  <c:v>2.5883884611534062E-2</c:v>
                </c:pt>
                <c:pt idx="383">
                  <c:v>2.5883879111883647E-2</c:v>
                </c:pt>
                <c:pt idx="384">
                  <c:v>2.5883958936994137E-2</c:v>
                </c:pt>
                <c:pt idx="385">
                  <c:v>2.5884119708036016E-2</c:v>
                </c:pt>
                <c:pt idx="386">
                  <c:v>2.5884352325709188E-2</c:v>
                </c:pt>
                <c:pt idx="387">
                  <c:v>2.5884642914400735E-2</c:v>
                </c:pt>
                <c:pt idx="388">
                  <c:v>2.588497433928285E-2</c:v>
                </c:pt>
                <c:pt idx="389">
                  <c:v>2.5885327187064811E-2</c:v>
                </c:pt>
                <c:pt idx="390">
                  <c:v>2.5885680312958202E-2</c:v>
                </c:pt>
                <c:pt idx="391">
                  <c:v>2.5886011099305384E-2</c:v>
                </c:pt>
                <c:pt idx="392">
                  <c:v>2.5886296923113322E-2</c:v>
                </c:pt>
                <c:pt idx="393">
                  <c:v>2.588651775177557E-2</c:v>
                </c:pt>
                <c:pt idx="394">
                  <c:v>2.5886654835959793E-2</c:v>
                </c:pt>
                <c:pt idx="395">
                  <c:v>2.5886692258927785E-2</c:v>
                </c:pt>
                <c:pt idx="396">
                  <c:v>2.588661842841531E-2</c:v>
                </c:pt>
                <c:pt idx="397">
                  <c:v>2.5886421820136622E-2</c:v>
                </c:pt>
                <c:pt idx="398">
                  <c:v>2.588609560327098E-2</c:v>
                </c:pt>
                <c:pt idx="399">
                  <c:v>2.5885634894641709E-2</c:v>
                </c:pt>
                <c:pt idx="400">
                  <c:v>2.5885036231498116E-2</c:v>
                </c:pt>
                <c:pt idx="401">
                  <c:v>2.5884296626311379E-2</c:v>
                </c:pt>
                <c:pt idx="402">
                  <c:v>2.5883414762259454E-2</c:v>
                </c:pt>
                <c:pt idx="403">
                  <c:v>2.5882389360978662E-2</c:v>
                </c:pt>
                <c:pt idx="404">
                  <c:v>2.5881219216104701E-2</c:v>
                </c:pt>
                <c:pt idx="405">
                  <c:v>2.587990298205578E-2</c:v>
                </c:pt>
                <c:pt idx="406">
                  <c:v>2.5878440278089214E-2</c:v>
                </c:pt>
                <c:pt idx="407">
                  <c:v>2.5876831222241697E-2</c:v>
                </c:pt>
                <c:pt idx="408">
                  <c:v>2.5875077878773557E-2</c:v>
                </c:pt>
                <c:pt idx="409">
                  <c:v>2.5873185680649072E-2</c:v>
                </c:pt>
                <c:pt idx="410">
                  <c:v>2.5871163317547498E-2</c:v>
                </c:pt>
                <c:pt idx="411">
                  <c:v>2.58690233485037E-2</c:v>
                </c:pt>
                <c:pt idx="412">
                  <c:v>2.5866782612230348E-2</c:v>
                </c:pt>
                <c:pt idx="413">
                  <c:v>2.5864461793443459E-2</c:v>
                </c:pt>
                <c:pt idx="414">
                  <c:v>2.5862085237535828E-2</c:v>
                </c:pt>
                <c:pt idx="415">
                  <c:v>2.5859680718280931E-2</c:v>
                </c:pt>
                <c:pt idx="416">
                  <c:v>2.585727654633501E-2</c:v>
                </c:pt>
                <c:pt idx="417">
                  <c:v>2.5854902385303854E-2</c:v>
                </c:pt>
                <c:pt idx="418">
                  <c:v>2.5852587470457631E-2</c:v>
                </c:pt>
                <c:pt idx="419">
                  <c:v>2.5850358623679223E-2</c:v>
                </c:pt>
                <c:pt idx="420">
                  <c:v>2.5848238462333147E-2</c:v>
                </c:pt>
                <c:pt idx="421">
                  <c:v>2.584624605408346E-2</c:v>
                </c:pt>
                <c:pt idx="422">
                  <c:v>2.5844394916647837E-2</c:v>
                </c:pt>
                <c:pt idx="423">
                  <c:v>2.5842692476570291E-2</c:v>
                </c:pt>
                <c:pt idx="424">
                  <c:v>2.5841139683825176E-2</c:v>
                </c:pt>
                <c:pt idx="425">
                  <c:v>2.5839730746370377E-2</c:v>
                </c:pt>
                <c:pt idx="426">
                  <c:v>2.5838453763363273E-2</c:v>
                </c:pt>
                <c:pt idx="427">
                  <c:v>2.5837291198048343E-2</c:v>
                </c:pt>
                <c:pt idx="428">
                  <c:v>2.5836220828853812E-2</c:v>
                </c:pt>
                <c:pt idx="429">
                  <c:v>2.5835217470918336E-2</c:v>
                </c:pt>
                <c:pt idx="430">
                  <c:v>2.5834254873515844E-2</c:v>
                </c:pt>
                <c:pt idx="431">
                  <c:v>2.5833305740312916E-2</c:v>
                </c:pt>
                <c:pt idx="432">
                  <c:v>2.5832344080160431E-2</c:v>
                </c:pt>
                <c:pt idx="433">
                  <c:v>2.5831346712696285E-2</c:v>
                </c:pt>
                <c:pt idx="434">
                  <c:v>2.5830294981349811E-2</c:v>
                </c:pt>
                <c:pt idx="435">
                  <c:v>2.5829175041053299E-2</c:v>
                </c:pt>
                <c:pt idx="436">
                  <c:v>2.5827978634651808E-2</c:v>
                </c:pt>
                <c:pt idx="437">
                  <c:v>2.5826703203464918E-2</c:v>
                </c:pt>
                <c:pt idx="438">
                  <c:v>2.5825351560229137E-2</c:v>
                </c:pt>
                <c:pt idx="439">
                  <c:v>2.5823931513044393E-2</c:v>
                </c:pt>
                <c:pt idx="440">
                  <c:v>2.5822454657732044E-2</c:v>
                </c:pt>
                <c:pt idx="441">
                  <c:v>2.5820936079350727E-2</c:v>
                </c:pt>
                <c:pt idx="442">
                  <c:v>2.5819392905141542E-2</c:v>
                </c:pt>
                <c:pt idx="443">
                  <c:v>2.5817843276089922E-2</c:v>
                </c:pt>
                <c:pt idx="444">
                  <c:v>2.5816305913812804E-2</c:v>
                </c:pt>
                <c:pt idx="445">
                  <c:v>2.5814798059997809E-2</c:v>
                </c:pt>
                <c:pt idx="446">
                  <c:v>2.5813335606355396E-2</c:v>
                </c:pt>
                <c:pt idx="447">
                  <c:v>2.5811931503892448E-2</c:v>
                </c:pt>
                <c:pt idx="448">
                  <c:v>2.5810595941443935E-2</c:v>
                </c:pt>
                <c:pt idx="449">
                  <c:v>2.5809335472662127E-2</c:v>
                </c:pt>
                <c:pt idx="450">
                  <c:v>2.5808154067334683E-2</c:v>
                </c:pt>
                <c:pt idx="451">
                  <c:v>2.5807052151415502E-2</c:v>
                </c:pt>
                <c:pt idx="452">
                  <c:v>2.5806027615582341E-2</c:v>
                </c:pt>
                <c:pt idx="453">
                  <c:v>2.580507598817617E-2</c:v>
                </c:pt>
                <c:pt idx="454">
                  <c:v>2.5804190482551705E-2</c:v>
                </c:pt>
                <c:pt idx="455">
                  <c:v>2.58033620440777E-2</c:v>
                </c:pt>
                <c:pt idx="456">
                  <c:v>2.5802580351106233E-2</c:v>
                </c:pt>
                <c:pt idx="457">
                  <c:v>2.58018334207002E-2</c:v>
                </c:pt>
                <c:pt idx="458">
                  <c:v>2.5801108698650852E-2</c:v>
                </c:pt>
                <c:pt idx="459">
                  <c:v>2.5800391816124556E-2</c:v>
                </c:pt>
                <c:pt idx="460">
                  <c:v>2.5799668806013518E-2</c:v>
                </c:pt>
                <c:pt idx="461">
                  <c:v>2.5798925754925362E-2</c:v>
                </c:pt>
                <c:pt idx="462">
                  <c:v>2.5798148612068438E-2</c:v>
                </c:pt>
                <c:pt idx="463">
                  <c:v>2.5797322688041361E-2</c:v>
                </c:pt>
                <c:pt idx="464">
                  <c:v>2.5796433675381022E-2</c:v>
                </c:pt>
                <c:pt idx="465">
                  <c:v>2.5795468760789482E-2</c:v>
                </c:pt>
                <c:pt idx="466">
                  <c:v>2.5794415059635416E-2</c:v>
                </c:pt>
                <c:pt idx="467">
                  <c:v>2.5793260406678734E-2</c:v>
                </c:pt>
                <c:pt idx="468">
                  <c:v>2.5791993409282954E-2</c:v>
                </c:pt>
                <c:pt idx="469">
                  <c:v>2.5790603638257789E-2</c:v>
                </c:pt>
                <c:pt idx="470">
                  <c:v>2.5789081749335606E-2</c:v>
                </c:pt>
                <c:pt idx="471">
                  <c:v>2.5787420138190929E-2</c:v>
                </c:pt>
                <c:pt idx="472">
                  <c:v>2.5785613839862366E-2</c:v>
                </c:pt>
                <c:pt idx="473">
                  <c:v>2.5783659684507285E-2</c:v>
                </c:pt>
                <c:pt idx="474">
                  <c:v>2.5781556672812969E-2</c:v>
                </c:pt>
                <c:pt idx="475">
                  <c:v>2.5779307045216256E-2</c:v>
                </c:pt>
                <c:pt idx="476">
                  <c:v>2.5776915014769915E-2</c:v>
                </c:pt>
                <c:pt idx="477">
                  <c:v>2.5774387306018685E-2</c:v>
                </c:pt>
                <c:pt idx="478">
                  <c:v>2.5771731931117002E-2</c:v>
                </c:pt>
                <c:pt idx="479">
                  <c:v>2.5768958654802526E-2</c:v>
                </c:pt>
                <c:pt idx="480">
                  <c:v>2.5766078521343994E-2</c:v>
                </c:pt>
                <c:pt idx="481">
                  <c:v>2.5763102071067571E-2</c:v>
                </c:pt>
                <c:pt idx="482">
                  <c:v>2.5760040731399977E-2</c:v>
                </c:pt>
                <c:pt idx="483">
                  <c:v>2.575690555872772E-2</c:v>
                </c:pt>
                <c:pt idx="484">
                  <c:v>2.5753707060256179E-2</c:v>
                </c:pt>
                <c:pt idx="485">
                  <c:v>2.575045520999613E-2</c:v>
                </c:pt>
                <c:pt idx="486">
                  <c:v>2.5747159660186696E-2</c:v>
                </c:pt>
                <c:pt idx="487">
                  <c:v>2.5743830310546906E-2</c:v>
                </c:pt>
                <c:pt idx="488">
                  <c:v>2.5740477697882912E-2</c:v>
                </c:pt>
                <c:pt idx="489">
                  <c:v>2.5737112512498352E-2</c:v>
                </c:pt>
                <c:pt idx="490">
                  <c:v>2.5733746537354087E-2</c:v>
                </c:pt>
                <c:pt idx="491">
                  <c:v>2.5730392716219311E-2</c:v>
                </c:pt>
                <c:pt idx="492">
                  <c:v>2.5727064135739438E-2</c:v>
                </c:pt>
                <c:pt idx="493">
                  <c:v>2.5723775291833277E-2</c:v>
                </c:pt>
                <c:pt idx="494">
                  <c:v>2.5720542000587786E-2</c:v>
                </c:pt>
                <c:pt idx="495">
                  <c:v>2.5717378384911213E-2</c:v>
                </c:pt>
                <c:pt idx="496">
                  <c:v>2.5714297588727571E-2</c:v>
                </c:pt>
                <c:pt idx="497">
                  <c:v>2.571131465079856E-2</c:v>
                </c:pt>
                <c:pt idx="498">
                  <c:v>2.5708442458777497E-2</c:v>
                </c:pt>
                <c:pt idx="499">
                  <c:v>2.5705692395904683E-2</c:v>
                </c:pt>
                <c:pt idx="500">
                  <c:v>2.5703074496007589E-2</c:v>
                </c:pt>
                <c:pt idx="501">
                  <c:v>2.5700597880149351E-2</c:v>
                </c:pt>
                <c:pt idx="502">
                  <c:v>2.5698270401218897E-2</c:v>
                </c:pt>
                <c:pt idx="503">
                  <c:v>2.569609892371472E-2</c:v>
                </c:pt>
                <c:pt idx="504">
                  <c:v>2.5694088474442527E-2</c:v>
                </c:pt>
                <c:pt idx="505">
                  <c:v>2.5692245918208297E-2</c:v>
                </c:pt>
                <c:pt idx="506">
                  <c:v>2.5690576520377702E-2</c:v>
                </c:pt>
                <c:pt idx="507">
                  <c:v>2.5689085244153326E-2</c:v>
                </c:pt>
                <c:pt idx="508">
                  <c:v>2.5687775263362848E-2</c:v>
                </c:pt>
                <c:pt idx="509">
                  <c:v>2.568664828225321E-2</c:v>
                </c:pt>
                <c:pt idx="510">
                  <c:v>2.5685704178912503E-2</c:v>
                </c:pt>
                <c:pt idx="511">
                  <c:v>2.5684939932707304E-2</c:v>
                </c:pt>
                <c:pt idx="512">
                  <c:v>2.5684349631417452E-2</c:v>
                </c:pt>
                <c:pt idx="513">
                  <c:v>2.5683925709463977E-2</c:v>
                </c:pt>
                <c:pt idx="514">
                  <c:v>2.5683658396897509E-2</c:v>
                </c:pt>
                <c:pt idx="515">
                  <c:v>2.5683535333197675E-2</c:v>
                </c:pt>
                <c:pt idx="516">
                  <c:v>2.5683542588381087E-2</c:v>
                </c:pt>
                <c:pt idx="517">
                  <c:v>2.568366396463418E-2</c:v>
                </c:pt>
                <c:pt idx="518">
                  <c:v>2.5683883733319087E-2</c:v>
                </c:pt>
                <c:pt idx="519">
                  <c:v>2.5684185469284866E-2</c:v>
                </c:pt>
                <c:pt idx="520">
                  <c:v>2.5684552595029431E-2</c:v>
                </c:pt>
                <c:pt idx="521">
                  <c:v>2.5684968362220981E-2</c:v>
                </c:pt>
                <c:pt idx="522">
                  <c:v>2.5685415581339244E-2</c:v>
                </c:pt>
                <c:pt idx="523">
                  <c:v>2.5685879318888501E-2</c:v>
                </c:pt>
                <c:pt idx="524">
                  <c:v>2.5686343482173767E-2</c:v>
                </c:pt>
                <c:pt idx="525">
                  <c:v>2.5686792367478298E-2</c:v>
                </c:pt>
                <c:pt idx="526">
                  <c:v>2.5687209903630052E-2</c:v>
                </c:pt>
                <c:pt idx="527">
                  <c:v>2.5687580455293638E-2</c:v>
                </c:pt>
                <c:pt idx="528">
                  <c:v>2.5687888946617367E-2</c:v>
                </c:pt>
                <c:pt idx="529">
                  <c:v>2.5688121673728703E-2</c:v>
                </c:pt>
                <c:pt idx="530">
                  <c:v>2.5688266125646727E-2</c:v>
                </c:pt>
                <c:pt idx="531">
                  <c:v>2.5688312310952213E-2</c:v>
                </c:pt>
                <c:pt idx="532">
                  <c:v>2.5688252568697643E-2</c:v>
                </c:pt>
                <c:pt idx="533">
                  <c:v>2.5688082347679525E-2</c:v>
                </c:pt>
                <c:pt idx="534">
                  <c:v>2.5687802604671541E-2</c:v>
                </c:pt>
                <c:pt idx="535">
                  <c:v>2.5687417661722868E-2</c:v>
                </c:pt>
                <c:pt idx="536">
                  <c:v>2.568693646408959E-2</c:v>
                </c:pt>
                <c:pt idx="537">
                  <c:v>2.5686371541857836E-2</c:v>
                </c:pt>
                <c:pt idx="538">
                  <c:v>2.5685738785861674E-2</c:v>
                </c:pt>
                <c:pt idx="539">
                  <c:v>2.568505697454803E-2</c:v>
                </c:pt>
                <c:pt idx="540">
                  <c:v>2.5684348091865934E-2</c:v>
                </c:pt>
                <c:pt idx="541">
                  <c:v>2.568363499621043E-2</c:v>
                </c:pt>
                <c:pt idx="542">
                  <c:v>2.568294124140599E-2</c:v>
                </c:pt>
                <c:pt idx="543">
                  <c:v>2.5682289101425122E-2</c:v>
                </c:pt>
                <c:pt idx="544">
                  <c:v>2.5681698886824415E-2</c:v>
                </c:pt>
                <c:pt idx="545">
                  <c:v>2.5681188149451535E-2</c:v>
                </c:pt>
                <c:pt idx="546">
                  <c:v>2.5680770118708788E-2</c:v>
                </c:pt>
                <c:pt idx="547">
                  <c:v>2.5680452994618942E-2</c:v>
                </c:pt>
                <c:pt idx="548">
                  <c:v>2.5680240473570336E-2</c:v>
                </c:pt>
                <c:pt idx="549">
                  <c:v>2.5680130232281537E-2</c:v>
                </c:pt>
                <c:pt idx="550">
                  <c:v>2.5680114939174464E-2</c:v>
                </c:pt>
                <c:pt idx="551">
                  <c:v>2.5680182598302164E-2</c:v>
                </c:pt>
                <c:pt idx="552">
                  <c:v>2.5680315788186782E-2</c:v>
                </c:pt>
                <c:pt idx="553">
                  <c:v>2.5680495518936797E-2</c:v>
                </c:pt>
                <c:pt idx="554">
                  <c:v>2.5680701355142967E-2</c:v>
                </c:pt>
                <c:pt idx="555">
                  <c:v>2.5680911544181645E-2</c:v>
                </c:pt>
                <c:pt idx="556">
                  <c:v>2.5681104748455981E-2</c:v>
                </c:pt>
                <c:pt idx="557">
                  <c:v>2.5681260230656703E-2</c:v>
                </c:pt>
                <c:pt idx="558">
                  <c:v>2.5681360710353433E-2</c:v>
                </c:pt>
                <c:pt idx="559">
                  <c:v>2.5681390948581375E-2</c:v>
                </c:pt>
                <c:pt idx="560">
                  <c:v>2.56813384255512E-2</c:v>
                </c:pt>
                <c:pt idx="561">
                  <c:v>2.568119326793673E-2</c:v>
                </c:pt>
                <c:pt idx="562">
                  <c:v>2.5680947810947905E-2</c:v>
                </c:pt>
                <c:pt idx="563">
                  <c:v>2.5680595887003482E-2</c:v>
                </c:pt>
                <c:pt idx="564">
                  <c:v>2.5680132549699742E-2</c:v>
                </c:pt>
                <c:pt idx="565">
                  <c:v>2.5679554923277958E-2</c:v>
                </c:pt>
                <c:pt idx="566">
                  <c:v>2.5678859752509473E-2</c:v>
                </c:pt>
                <c:pt idx="567">
                  <c:v>2.5678044099163792E-2</c:v>
                </c:pt>
                <c:pt idx="568">
                  <c:v>2.567710453560508E-2</c:v>
                </c:pt>
                <c:pt idx="569">
                  <c:v>2.5676036998743046E-2</c:v>
                </c:pt>
                <c:pt idx="570">
                  <c:v>2.5674837784122731E-2</c:v>
                </c:pt>
                <c:pt idx="571">
                  <c:v>2.5673503178967695E-2</c:v>
                </c:pt>
                <c:pt idx="572">
                  <c:v>2.5672029369320219E-2</c:v>
                </c:pt>
                <c:pt idx="573">
                  <c:v>2.5670413493306638E-2</c:v>
                </c:pt>
                <c:pt idx="574">
                  <c:v>2.5668652944686794E-2</c:v>
                </c:pt>
                <c:pt idx="575">
                  <c:v>2.566674635826504E-2</c:v>
                </c:pt>
                <c:pt idx="576">
                  <c:v>2.5664693967976923E-2</c:v>
                </c:pt>
                <c:pt idx="577">
                  <c:v>2.5662496870294139E-2</c:v>
                </c:pt>
                <c:pt idx="578">
                  <c:v>2.5660158110931995E-2</c:v>
                </c:pt>
                <c:pt idx="579">
                  <c:v>2.5657681575841727E-2</c:v>
                </c:pt>
                <c:pt idx="580">
                  <c:v>2.5655072804113648E-2</c:v>
                </c:pt>
                <c:pt idx="581">
                  <c:v>2.5652339834812472E-2</c:v>
                </c:pt>
                <c:pt idx="582">
                  <c:v>2.564949253565689E-2</c:v>
                </c:pt>
                <c:pt idx="583">
                  <c:v>2.5646543013736769E-2</c:v>
                </c:pt>
                <c:pt idx="584">
                  <c:v>2.5643505316611932E-2</c:v>
                </c:pt>
                <c:pt idx="585">
                  <c:v>2.5640395608706377E-2</c:v>
                </c:pt>
                <c:pt idx="586">
                  <c:v>2.5637231628056409E-2</c:v>
                </c:pt>
                <c:pt idx="587">
                  <c:v>2.5634032746377565E-2</c:v>
                </c:pt>
                <c:pt idx="588">
                  <c:v>2.563081944319872E-2</c:v>
                </c:pt>
                <c:pt idx="589">
                  <c:v>2.5627613116901475E-2</c:v>
                </c:pt>
                <c:pt idx="590">
                  <c:v>2.5624435335507692E-2</c:v>
                </c:pt>
                <c:pt idx="591">
                  <c:v>2.5621306452316188E-2</c:v>
                </c:pt>
                <c:pt idx="592">
                  <c:v>2.5618246744194481E-2</c:v>
                </c:pt>
                <c:pt idx="593">
                  <c:v>2.5615274547970017E-2</c:v>
                </c:pt>
                <c:pt idx="594">
                  <c:v>2.5612405698081552E-2</c:v>
                </c:pt>
                <c:pt idx="595">
                  <c:v>2.5609654778743676E-2</c:v>
                </c:pt>
                <c:pt idx="596">
                  <c:v>2.5607030709205402E-2</c:v>
                </c:pt>
                <c:pt idx="597">
                  <c:v>2.560454019598795E-2</c:v>
                </c:pt>
                <c:pt idx="598">
                  <c:v>2.5602187521479199E-2</c:v>
                </c:pt>
                <c:pt idx="599">
                  <c:v>2.5599974440586197E-2</c:v>
                </c:pt>
                <c:pt idx="600">
                  <c:v>2.559790011828552E-2</c:v>
                </c:pt>
                <c:pt idx="601">
                  <c:v>2.5595963657569092E-2</c:v>
                </c:pt>
                <c:pt idx="602">
                  <c:v>2.5594162854053151E-2</c:v>
                </c:pt>
                <c:pt idx="603">
                  <c:v>2.5592495416862936E-2</c:v>
                </c:pt>
                <c:pt idx="604">
                  <c:v>2.5590959406465528E-2</c:v>
                </c:pt>
                <c:pt idx="605">
                  <c:v>2.5589553803366444E-2</c:v>
                </c:pt>
                <c:pt idx="606">
                  <c:v>2.5588278816851804E-2</c:v>
                </c:pt>
                <c:pt idx="607">
                  <c:v>2.5587134696226307E-2</c:v>
                </c:pt>
                <c:pt idx="608">
                  <c:v>2.5586122873003742E-2</c:v>
                </c:pt>
                <c:pt idx="609">
                  <c:v>2.5585245254173574E-2</c:v>
                </c:pt>
                <c:pt idx="610">
                  <c:v>2.5584501448549655E-2</c:v>
                </c:pt>
                <c:pt idx="611">
                  <c:v>2.5583890708024866E-2</c:v>
                </c:pt>
                <c:pt idx="612">
                  <c:v>2.5583410488141979E-2</c:v>
                </c:pt>
                <c:pt idx="613">
                  <c:v>2.5583055961156131E-2</c:v>
                </c:pt>
                <c:pt idx="614">
                  <c:v>2.5582820404479688E-2</c:v>
                </c:pt>
                <c:pt idx="615">
                  <c:v>2.5582694087836807E-2</c:v>
                </c:pt>
                <c:pt idx="616">
                  <c:v>2.5582664725760967E-2</c:v>
                </c:pt>
                <c:pt idx="617">
                  <c:v>2.5582717697349013E-2</c:v>
                </c:pt>
                <c:pt idx="618">
                  <c:v>2.5582837154882077E-2</c:v>
                </c:pt>
                <c:pt idx="619">
                  <c:v>2.5583005351058639E-2</c:v>
                </c:pt>
                <c:pt idx="620">
                  <c:v>2.5583202934418653E-2</c:v>
                </c:pt>
                <c:pt idx="621">
                  <c:v>2.5583409493672923E-2</c:v>
                </c:pt>
                <c:pt idx="622">
                  <c:v>2.5583602589088775E-2</c:v>
                </c:pt>
                <c:pt idx="623">
                  <c:v>2.5583758272023496E-2</c:v>
                </c:pt>
                <c:pt idx="624">
                  <c:v>2.5583850233267293E-2</c:v>
                </c:pt>
                <c:pt idx="625">
                  <c:v>2.5583848725656246E-2</c:v>
                </c:pt>
                <c:pt idx="626">
                  <c:v>2.558371941870859E-2</c:v>
                </c:pt>
                <c:pt idx="627">
                  <c:v>2.5583422328699645E-2</c:v>
                </c:pt>
                <c:pt idx="628">
                  <c:v>2.5582910097233687E-2</c:v>
                </c:pt>
                <c:pt idx="629">
                  <c:v>2.5582127488142141E-2</c:v>
                </c:pt>
                <c:pt idx="630">
                  <c:v>2.5581010844467931E-2</c:v>
                </c:pt>
                <c:pt idx="631">
                  <c:v>2.5579487171421129E-2</c:v>
                </c:pt>
                <c:pt idx="632">
                  <c:v>2.5577475152866656E-2</c:v>
                </c:pt>
                <c:pt idx="633">
                  <c:v>2.557488543853258E-2</c:v>
                </c:pt>
                <c:pt idx="634">
                  <c:v>2.5571623056120305E-2</c:v>
                </c:pt>
                <c:pt idx="635">
                  <c:v>2.5567590556204823E-2</c:v>
                </c:pt>
                <c:pt idx="636">
                  <c:v>2.5562691004767463E-2</c:v>
                </c:pt>
                <c:pt idx="637">
                  <c:v>2.5556833036201272E-2</c:v>
                </c:pt>
                <c:pt idx="638">
                  <c:v>2.5549934630887637E-2</c:v>
                </c:pt>
                <c:pt idx="639">
                  <c:v>2.5541930454160602E-2</c:v>
                </c:pt>
                <c:pt idx="640">
                  <c:v>2.5532777494203844E-2</c:v>
                </c:pt>
                <c:pt idx="641">
                  <c:v>2.5522457138631303E-2</c:v>
                </c:pt>
                <c:pt idx="642">
                  <c:v>2.5510979984917581E-2</c:v>
                </c:pt>
                <c:pt idx="643">
                  <c:v>2.5498386776306409E-2</c:v>
                </c:pt>
                <c:pt idx="644">
                  <c:v>2.548474955256181E-2</c:v>
                </c:pt>
                <c:pt idx="645">
                  <c:v>2.5470171110479563E-2</c:v>
                </c:pt>
                <c:pt idx="646">
                  <c:v>2.5454779623835078E-2</c:v>
                </c:pt>
                <c:pt idx="647">
                  <c:v>2.5438724373102389E-2</c:v>
                </c:pt>
                <c:pt idx="648">
                  <c:v>2.5422169357074729E-2</c:v>
                </c:pt>
                <c:pt idx="649">
                  <c:v>2.5405285920568291E-2</c:v>
                </c:pt>
                <c:pt idx="650">
                  <c:v>2.5388243376024928E-2</c:v>
                </c:pt>
                <c:pt idx="651">
                  <c:v>2.5371203717510331E-2</c:v>
                </c:pt>
                <c:pt idx="652">
                  <c:v>2.5354313259755738E-2</c:v>
                </c:pt>
                <c:pt idx="653">
                  <c:v>2.5337700085612955E-2</c:v>
                </c:pt>
                <c:pt idx="654">
                  <c:v>2.5321469435811959E-2</c:v>
                </c:pt>
                <c:pt idx="655">
                  <c:v>2.530570212609674E-2</c:v>
                </c:pt>
                <c:pt idx="656">
                  <c:v>2.5290454493204328E-2</c:v>
                </c:pt>
                <c:pt idx="657">
                  <c:v>2.5275761685075733E-2</c:v>
                </c:pt>
                <c:pt idx="658">
                  <c:v>2.526163912598724E-2</c:v>
                </c:pt>
                <c:pt idx="659">
                  <c:v>2.5248087126700763E-2</c:v>
                </c:pt>
                <c:pt idx="660">
                  <c:v>2.5235093855051224E-2</c:v>
                </c:pt>
                <c:pt idx="661">
                  <c:v>2.5222641201486679E-2</c:v>
                </c:pt>
                <c:pt idx="662">
                  <c:v>2.5210707811529117E-2</c:v>
                </c:pt>
                <c:pt idx="663">
                  <c:v>2.5199270976005578E-2</c:v>
                </c:pt>
                <c:pt idx="664">
                  <c:v>2.5188308242344363E-2</c:v>
                </c:pt>
                <c:pt idx="665">
                  <c:v>2.5177802262771252E-2</c:v>
                </c:pt>
                <c:pt idx="666">
                  <c:v>2.5167738395408281E-2</c:v>
                </c:pt>
                <c:pt idx="667">
                  <c:v>2.5158104922792069E-2</c:v>
                </c:pt>
                <c:pt idx="668">
                  <c:v>2.5148892703484936E-2</c:v>
                </c:pt>
                <c:pt idx="669">
                  <c:v>2.5140093913928317E-2</c:v>
                </c:pt>
                <c:pt idx="670">
                  <c:v>2.5131700943370857E-2</c:v>
                </c:pt>
                <c:pt idx="671">
                  <c:v>2.5123705554416443E-2</c:v>
                </c:pt>
                <c:pt idx="672">
                  <c:v>2.5116098101367581E-2</c:v>
                </c:pt>
                <c:pt idx="673">
                  <c:v>2.5108867281038786E-2</c:v>
                </c:pt>
                <c:pt idx="674">
                  <c:v>2.51019999787724E-2</c:v>
                </c:pt>
                <c:pt idx="675">
                  <c:v>2.5095480507438261E-2</c:v>
                </c:pt>
                <c:pt idx="676">
                  <c:v>2.5089291535574005E-2</c:v>
                </c:pt>
                <c:pt idx="677">
                  <c:v>2.5083412951258006E-2</c:v>
                </c:pt>
                <c:pt idx="678">
                  <c:v>2.5077824588639507E-2</c:v>
                </c:pt>
                <c:pt idx="679">
                  <c:v>2.5072505907495657E-2</c:v>
                </c:pt>
                <c:pt idx="680">
                  <c:v>2.5067437029905045E-2</c:v>
                </c:pt>
                <c:pt idx="681">
                  <c:v>2.5062598944967925E-2</c:v>
                </c:pt>
                <c:pt idx="682">
                  <c:v>2.5057974604395183E-2</c:v>
                </c:pt>
                <c:pt idx="683">
                  <c:v>2.5053550146064519E-2</c:v>
                </c:pt>
                <c:pt idx="684">
                  <c:v>2.5049312810073509E-2</c:v>
                </c:pt>
                <c:pt idx="685">
                  <c:v>2.5045253583189483E-2</c:v>
                </c:pt>
                <c:pt idx="686">
                  <c:v>2.5041368015475067E-2</c:v>
                </c:pt>
                <c:pt idx="687">
                  <c:v>2.5037653613549787E-2</c:v>
                </c:pt>
                <c:pt idx="688">
                  <c:v>2.5034109959079617E-2</c:v>
                </c:pt>
                <c:pt idx="689">
                  <c:v>2.5030737776101014E-2</c:v>
                </c:pt>
                <c:pt idx="690">
                  <c:v>2.5027538935305911E-2</c:v>
                </c:pt>
                <c:pt idx="691">
                  <c:v>2.5024512402393836E-2</c:v>
                </c:pt>
                <c:pt idx="692">
                  <c:v>2.5021656367003854E-2</c:v>
                </c:pt>
                <c:pt idx="693">
                  <c:v>2.5018966503996997E-2</c:v>
                </c:pt>
                <c:pt idx="694">
                  <c:v>2.5016435613838841E-2</c:v>
                </c:pt>
                <c:pt idx="695">
                  <c:v>2.5014053682689844E-2</c:v>
                </c:pt>
                <c:pt idx="696">
                  <c:v>2.5011808755361166E-2</c:v>
                </c:pt>
                <c:pt idx="697">
                  <c:v>2.5009687188209839E-2</c:v>
                </c:pt>
                <c:pt idx="698">
                  <c:v>2.5007674597046285E-2</c:v>
                </c:pt>
                <c:pt idx="699">
                  <c:v>2.5005757818792006E-2</c:v>
                </c:pt>
                <c:pt idx="700">
                  <c:v>2.5003924910944535E-2</c:v>
                </c:pt>
                <c:pt idx="701">
                  <c:v>2.500216787340493E-2</c:v>
                </c:pt>
                <c:pt idx="702">
                  <c:v>2.5000478286604687E-2</c:v>
                </c:pt>
                <c:pt idx="703">
                  <c:v>2.499885354508646E-2</c:v>
                </c:pt>
                <c:pt idx="704">
                  <c:v>2.4997293813801457E-2</c:v>
                </c:pt>
                <c:pt idx="705">
                  <c:v>2.4995801857500628E-2</c:v>
                </c:pt>
                <c:pt idx="706">
                  <c:v>2.499438217256229E-2</c:v>
                </c:pt>
                <c:pt idx="707">
                  <c:v>2.4993039901934525E-2</c:v>
                </c:pt>
                <c:pt idx="708">
                  <c:v>2.4991779817997752E-2</c:v>
                </c:pt>
                <c:pt idx="709">
                  <c:v>2.4990605195793839E-2</c:v>
                </c:pt>
                <c:pt idx="710">
                  <c:v>2.4989516978379197E-2</c:v>
                </c:pt>
                <c:pt idx="711">
                  <c:v>2.4988512758216723E-2</c:v>
                </c:pt>
                <c:pt idx="712">
                  <c:v>2.4987586816691713E-2</c:v>
                </c:pt>
                <c:pt idx="713">
                  <c:v>2.4986728527256096E-2</c:v>
                </c:pt>
                <c:pt idx="714">
                  <c:v>2.4985924111986253E-2</c:v>
                </c:pt>
                <c:pt idx="715">
                  <c:v>2.4985156967691702E-2</c:v>
                </c:pt>
                <c:pt idx="716">
                  <c:v>2.4984407752236246E-2</c:v>
                </c:pt>
                <c:pt idx="717">
                  <c:v>2.4983656288731289E-2</c:v>
                </c:pt>
                <c:pt idx="718">
                  <c:v>2.4982880506243067E-2</c:v>
                </c:pt>
                <c:pt idx="719">
                  <c:v>2.4982058691950821E-2</c:v>
                </c:pt>
                <c:pt idx="720">
                  <c:v>2.4981169362196035E-2</c:v>
                </c:pt>
                <c:pt idx="721">
                  <c:v>2.4980193583002738E-2</c:v>
                </c:pt>
                <c:pt idx="722">
                  <c:v>2.497911548534032E-2</c:v>
                </c:pt>
                <c:pt idx="723">
                  <c:v>2.4977922154195756E-2</c:v>
                </c:pt>
                <c:pt idx="724">
                  <c:v>2.4976605205312155E-2</c:v>
                </c:pt>
                <c:pt idx="725">
                  <c:v>2.4975160607119622E-2</c:v>
                </c:pt>
                <c:pt idx="726">
                  <c:v>2.4973589413394715E-2</c:v>
                </c:pt>
                <c:pt idx="727">
                  <c:v>2.4971896872059397E-2</c:v>
                </c:pt>
                <c:pt idx="728">
                  <c:v>2.4970092535302947E-2</c:v>
                </c:pt>
                <c:pt idx="729">
                  <c:v>2.4968189422386888E-2</c:v>
                </c:pt>
                <c:pt idx="730">
                  <c:v>2.4966203541455356E-2</c:v>
                </c:pt>
                <c:pt idx="731">
                  <c:v>2.4964152194001058E-2</c:v>
                </c:pt>
                <c:pt idx="732">
                  <c:v>2.4962054757484062E-2</c:v>
                </c:pt>
                <c:pt idx="733">
                  <c:v>2.4959931562396294E-2</c:v>
                </c:pt>
                <c:pt idx="734">
                  <c:v>2.4957801427489358E-2</c:v>
                </c:pt>
                <c:pt idx="735">
                  <c:v>2.4955682936657533E-2</c:v>
                </c:pt>
                <c:pt idx="736">
                  <c:v>2.4953592093819879E-2</c:v>
                </c:pt>
                <c:pt idx="737">
                  <c:v>2.4951542783233676E-2</c:v>
                </c:pt>
                <c:pt idx="738">
                  <c:v>2.4949547432644867E-2</c:v>
                </c:pt>
                <c:pt idx="739">
                  <c:v>2.4947613946808229E-2</c:v>
                </c:pt>
                <c:pt idx="740">
                  <c:v>2.4945748979339006E-2</c:v>
                </c:pt>
                <c:pt idx="741">
                  <c:v>2.4943958025747837E-2</c:v>
                </c:pt>
                <c:pt idx="742">
                  <c:v>2.4942245437024162E-2</c:v>
                </c:pt>
                <c:pt idx="743">
                  <c:v>2.494061553218101E-2</c:v>
                </c:pt>
                <c:pt idx="744">
                  <c:v>2.4939072760402709E-2</c:v>
                </c:pt>
                <c:pt idx="745">
                  <c:v>2.4937622517264991E-2</c:v>
                </c:pt>
                <c:pt idx="746">
                  <c:v>2.4936271967432953E-2</c:v>
                </c:pt>
                <c:pt idx="747">
                  <c:v>2.4935030055449888E-2</c:v>
                </c:pt>
                <c:pt idx="748">
                  <c:v>2.4933908399911182E-2</c:v>
                </c:pt>
                <c:pt idx="749">
                  <c:v>2.4932921215516251E-2</c:v>
                </c:pt>
                <c:pt idx="750">
                  <c:v>2.4932085659471494E-2</c:v>
                </c:pt>
                <c:pt idx="751">
                  <c:v>2.4931422101840028E-2</c:v>
                </c:pt>
                <c:pt idx="752">
                  <c:v>2.4930953580777012E-2</c:v>
                </c:pt>
                <c:pt idx="753">
                  <c:v>2.493070673636736E-2</c:v>
                </c:pt>
                <c:pt idx="754">
                  <c:v>2.4930711415612594E-2</c:v>
                </c:pt>
                <c:pt idx="755">
                  <c:v>2.4931000956370603E-2</c:v>
                </c:pt>
                <c:pt idx="756">
                  <c:v>2.4931612088616415E-2</c:v>
                </c:pt>
                <c:pt idx="757">
                  <c:v>2.4932585505955004E-2</c:v>
                </c:pt>
                <c:pt idx="758">
                  <c:v>2.4933965286035538E-2</c:v>
                </c:pt>
                <c:pt idx="759">
                  <c:v>2.4935799121169524E-2</c:v>
                </c:pt>
                <c:pt idx="760">
                  <c:v>2.4938144758627927E-2</c:v>
                </c:pt>
                <c:pt idx="761">
                  <c:v>2.4941051916032336E-2</c:v>
                </c:pt>
                <c:pt idx="762">
                  <c:v>2.4944568465041596E-2</c:v>
                </c:pt>
                <c:pt idx="763">
                  <c:v>2.4948746413365766E-2</c:v>
                </c:pt>
                <c:pt idx="764">
                  <c:v>2.4953634277328253E-2</c:v>
                </c:pt>
                <c:pt idx="765">
                  <c:v>2.4959273849945368E-2</c:v>
                </c:pt>
                <c:pt idx="766">
                  <c:v>2.4965697501722492E-2</c:v>
                </c:pt>
                <c:pt idx="767">
                  <c:v>2.4972924112378104E-2</c:v>
                </c:pt>
                <c:pt idx="768">
                  <c:v>2.4980955602987527E-2</c:v>
                </c:pt>
                <c:pt idx="769">
                  <c:v>2.4989776388785415E-2</c:v>
                </c:pt>
                <c:pt idx="770">
                  <c:v>2.499935021077087E-2</c:v>
                </c:pt>
                <c:pt idx="771">
                  <c:v>2.5009620616065997E-2</c:v>
                </c:pt>
                <c:pt idx="772">
                  <c:v>2.50205106962464E-2</c:v>
                </c:pt>
                <c:pt idx="773">
                  <c:v>2.5031924315317807E-2</c:v>
                </c:pt>
                <c:pt idx="774">
                  <c:v>2.5043749029443615E-2</c:v>
                </c:pt>
                <c:pt idx="775">
                  <c:v>2.5055855702476287E-2</c:v>
                </c:pt>
                <c:pt idx="776">
                  <c:v>2.5068118873606948E-2</c:v>
                </c:pt>
                <c:pt idx="777">
                  <c:v>2.5080404398087473E-2</c:v>
                </c:pt>
                <c:pt idx="778">
                  <c:v>2.509258276354338E-2</c:v>
                </c:pt>
                <c:pt idx="779">
                  <c:v>2.5104527005395439E-2</c:v>
                </c:pt>
                <c:pt idx="780">
                  <c:v>2.5116125022923142E-2</c:v>
                </c:pt>
                <c:pt idx="781">
                  <c:v>2.5127279382813273E-2</c:v>
                </c:pt>
                <c:pt idx="782">
                  <c:v>2.5137908245112004E-2</c:v>
                </c:pt>
                <c:pt idx="783">
                  <c:v>2.5147948085632005E-2</c:v>
                </c:pt>
                <c:pt idx="784">
                  <c:v>2.5157353681839814E-2</c:v>
                </c:pt>
                <c:pt idx="785">
                  <c:v>2.5166097302415494E-2</c:v>
                </c:pt>
                <c:pt idx="786">
                  <c:v>2.5174166427139991E-2</c:v>
                </c:pt>
                <c:pt idx="787">
                  <c:v>2.5181562299641802E-2</c:v>
                </c:pt>
                <c:pt idx="788">
                  <c:v>2.5188299693933165E-2</c:v>
                </c:pt>
                <c:pt idx="789">
                  <c:v>2.5194402552842759E-2</c:v>
                </c:pt>
                <c:pt idx="790">
                  <c:v>2.5199903169032142E-2</c:v>
                </c:pt>
                <c:pt idx="791">
                  <c:v>2.5204839631301001E-2</c:v>
                </c:pt>
                <c:pt idx="792">
                  <c:v>2.5209255044990116E-2</c:v>
                </c:pt>
                <c:pt idx="793">
                  <c:v>2.5213195920792568E-2</c:v>
                </c:pt>
                <c:pt idx="794">
                  <c:v>2.5216710261089431E-2</c:v>
                </c:pt>
                <c:pt idx="795">
                  <c:v>2.5219846465704292E-2</c:v>
                </c:pt>
                <c:pt idx="796">
                  <c:v>2.5222652529705906E-2</c:v>
                </c:pt>
                <c:pt idx="797">
                  <c:v>2.5225176787936357E-2</c:v>
                </c:pt>
                <c:pt idx="798">
                  <c:v>2.5227464270960506E-2</c:v>
                </c:pt>
                <c:pt idx="799">
                  <c:v>2.5229556621895272E-2</c:v>
                </c:pt>
                <c:pt idx="800">
                  <c:v>2.5231491840225141E-2</c:v>
                </c:pt>
                <c:pt idx="801">
                  <c:v>2.5233302476397042E-2</c:v>
                </c:pt>
                <c:pt idx="802">
                  <c:v>2.523501623614182E-2</c:v>
                </c:pt>
                <c:pt idx="803">
                  <c:v>2.5236656072166231E-2</c:v>
                </c:pt>
                <c:pt idx="804">
                  <c:v>2.5238238132493259E-2</c:v>
                </c:pt>
                <c:pt idx="805">
                  <c:v>2.5239773478565583E-2</c:v>
                </c:pt>
                <c:pt idx="806">
                  <c:v>2.5241268857962039E-2</c:v>
                </c:pt>
                <c:pt idx="807">
                  <c:v>2.5242726820036875E-2</c:v>
                </c:pt>
                <c:pt idx="808">
                  <c:v>2.5244146131679288E-2</c:v>
                </c:pt>
                <c:pt idx="809">
                  <c:v>2.5245523791343507E-2</c:v>
                </c:pt>
                <c:pt idx="810">
                  <c:v>2.5246854832132796E-2</c:v>
                </c:pt>
                <c:pt idx="811">
                  <c:v>2.5248133195305788E-2</c:v>
                </c:pt>
                <c:pt idx="812">
                  <c:v>2.5249351524308662E-2</c:v>
                </c:pt>
                <c:pt idx="813">
                  <c:v>2.5250503805708452E-2</c:v>
                </c:pt>
                <c:pt idx="814">
                  <c:v>2.5251584850027025E-2</c:v>
                </c:pt>
                <c:pt idx="815">
                  <c:v>2.525258934184569E-2</c:v>
                </c:pt>
                <c:pt idx="816">
                  <c:v>2.5253513643889957E-2</c:v>
                </c:pt>
                <c:pt idx="817">
                  <c:v>2.5254353265324114E-2</c:v>
                </c:pt>
                <c:pt idx="818">
                  <c:v>2.5255105682144903E-2</c:v>
                </c:pt>
                <c:pt idx="819">
                  <c:v>2.5255769714161467E-2</c:v>
                </c:pt>
                <c:pt idx="820">
                  <c:v>2.5256345366611005E-2</c:v>
                </c:pt>
                <c:pt idx="821">
                  <c:v>2.5256834470295572E-2</c:v>
                </c:pt>
                <c:pt idx="822">
                  <c:v>2.5257240377889942E-2</c:v>
                </c:pt>
                <c:pt idx="823">
                  <c:v>2.525756692272791E-2</c:v>
                </c:pt>
                <c:pt idx="824">
                  <c:v>2.5257821871073532E-2</c:v>
                </c:pt>
                <c:pt idx="825">
                  <c:v>2.5258015136137412E-2</c:v>
                </c:pt>
                <c:pt idx="826">
                  <c:v>2.5258158338525381E-2</c:v>
                </c:pt>
                <c:pt idx="827">
                  <c:v>2.5258265081785705E-2</c:v>
                </c:pt>
                <c:pt idx="828">
                  <c:v>2.5258350094314298E-2</c:v>
                </c:pt>
                <c:pt idx="829">
                  <c:v>2.5258429170309564E-2</c:v>
                </c:pt>
                <c:pt idx="830">
                  <c:v>2.5258518294578786E-2</c:v>
                </c:pt>
                <c:pt idx="831">
                  <c:v>2.5258633203819901E-2</c:v>
                </c:pt>
                <c:pt idx="832">
                  <c:v>2.5258788824207103E-2</c:v>
                </c:pt>
                <c:pt idx="833">
                  <c:v>2.5258998538269458E-2</c:v>
                </c:pt>
                <c:pt idx="834">
                  <c:v>2.5259273656170034E-2</c:v>
                </c:pt>
                <c:pt idx="835">
                  <c:v>2.525962276077268E-2</c:v>
                </c:pt>
                <c:pt idx="836">
                  <c:v>2.5260052122437093E-2</c:v>
                </c:pt>
                <c:pt idx="837">
                  <c:v>2.526056492907762E-2</c:v>
                </c:pt>
                <c:pt idx="838">
                  <c:v>2.5261160857867927E-2</c:v>
                </c:pt>
                <c:pt idx="839">
                  <c:v>2.5261836307993862E-2</c:v>
                </c:pt>
                <c:pt idx="840">
                  <c:v>2.5262583607023773E-2</c:v>
                </c:pt>
                <c:pt idx="841">
                  <c:v>2.5263391631722209E-2</c:v>
                </c:pt>
                <c:pt idx="842">
                  <c:v>2.5264245628431516E-2</c:v>
                </c:pt>
                <c:pt idx="843">
                  <c:v>2.5265127015938554E-2</c:v>
                </c:pt>
                <c:pt idx="844">
                  <c:v>2.526601375781282E-2</c:v>
                </c:pt>
                <c:pt idx="845">
                  <c:v>2.5266881428729054E-2</c:v>
                </c:pt>
                <c:pt idx="846">
                  <c:v>2.5267701608536339E-2</c:v>
                </c:pt>
                <c:pt idx="847">
                  <c:v>2.5268444386494015E-2</c:v>
                </c:pt>
                <c:pt idx="848">
                  <c:v>2.5269078678444128E-2</c:v>
                </c:pt>
                <c:pt idx="849">
                  <c:v>2.5269574615954138E-2</c:v>
                </c:pt>
                <c:pt idx="850">
                  <c:v>2.5269905030740416E-2</c:v>
                </c:pt>
                <c:pt idx="851">
                  <c:v>2.5270045514849286E-2</c:v>
                </c:pt>
                <c:pt idx="852">
                  <c:v>2.5269976322627681E-2</c:v>
                </c:pt>
                <c:pt idx="853">
                  <c:v>2.5269683302060003E-2</c:v>
                </c:pt>
                <c:pt idx="854">
                  <c:v>2.5269158782617526E-2</c:v>
                </c:pt>
                <c:pt idx="855">
                  <c:v>2.5268401914836012E-2</c:v>
                </c:pt>
                <c:pt idx="856">
                  <c:v>2.5267417571361753E-2</c:v>
                </c:pt>
                <c:pt idx="857">
                  <c:v>2.5266217021997158E-2</c:v>
                </c:pt>
                <c:pt idx="858">
                  <c:v>2.5264816009718364E-2</c:v>
                </c:pt>
                <c:pt idx="859">
                  <c:v>2.5263234778192301E-2</c:v>
                </c:pt>
                <c:pt idx="860">
                  <c:v>2.5261495621423258E-2</c:v>
                </c:pt>
                <c:pt idx="861">
                  <c:v>2.5259621634651345E-2</c:v>
                </c:pt>
                <c:pt idx="862">
                  <c:v>2.5257634501660613E-2</c:v>
                </c:pt>
                <c:pt idx="863">
                  <c:v>2.5255554134533776E-2</c:v>
                </c:pt>
                <c:pt idx="864">
                  <c:v>2.5253396708999554E-2</c:v>
                </c:pt>
                <c:pt idx="865">
                  <c:v>2.5251174964093893E-2</c:v>
                </c:pt>
                <c:pt idx="866">
                  <c:v>2.5248897102259537E-2</c:v>
                </c:pt>
                <c:pt idx="867">
                  <c:v>2.5246568964693013E-2</c:v>
                </c:pt>
                <c:pt idx="868">
                  <c:v>2.5244192601881273E-2</c:v>
                </c:pt>
                <c:pt idx="869">
                  <c:v>2.524176677797773E-2</c:v>
                </c:pt>
                <c:pt idx="870">
                  <c:v>2.5239290086812742E-2</c:v>
                </c:pt>
                <c:pt idx="871">
                  <c:v>2.5236759814841359E-2</c:v>
                </c:pt>
                <c:pt idx="872">
                  <c:v>2.5234173102892971E-2</c:v>
                </c:pt>
                <c:pt idx="873">
                  <c:v>2.5231528192520117E-2</c:v>
                </c:pt>
                <c:pt idx="874">
                  <c:v>2.5228824687053099E-2</c:v>
                </c:pt>
                <c:pt idx="875">
                  <c:v>2.5226063739820653E-2</c:v>
                </c:pt>
                <c:pt idx="876">
                  <c:v>2.5223249781729542E-2</c:v>
                </c:pt>
                <c:pt idx="877">
                  <c:v>2.5220389549487701E-2</c:v>
                </c:pt>
                <c:pt idx="878">
                  <c:v>2.5217491707992198E-2</c:v>
                </c:pt>
                <c:pt idx="879">
                  <c:v>2.521456623272984E-2</c:v>
                </c:pt>
                <c:pt idx="880">
                  <c:v>2.5211626429362685E-2</c:v>
                </c:pt>
                <c:pt idx="881">
                  <c:v>2.5208689572232271E-2</c:v>
                </c:pt>
                <c:pt idx="882">
                  <c:v>2.52057703502814E-2</c:v>
                </c:pt>
                <c:pt idx="883">
                  <c:v>2.520288558054035E-2</c:v>
                </c:pt>
                <c:pt idx="884">
                  <c:v>2.5200047759865566E-2</c:v>
                </c:pt>
                <c:pt idx="885">
                  <c:v>2.5197263735915427E-2</c:v>
                </c:pt>
                <c:pt idx="886">
                  <c:v>2.5194542495282395E-2</c:v>
                </c:pt>
                <c:pt idx="887">
                  <c:v>2.5191889937386372E-2</c:v>
                </c:pt>
                <c:pt idx="888">
                  <c:v>2.5189313054734874E-2</c:v>
                </c:pt>
                <c:pt idx="889">
                  <c:v>2.5186813660703078E-2</c:v>
                </c:pt>
                <c:pt idx="890">
                  <c:v>2.5184389046503851E-2</c:v>
                </c:pt>
                <c:pt idx="891">
                  <c:v>2.5182034114498729E-2</c:v>
                </c:pt>
                <c:pt idx="892">
                  <c:v>2.5179740226854184E-2</c:v>
                </c:pt>
                <c:pt idx="893">
                  <c:v>2.5177497435600826E-2</c:v>
                </c:pt>
                <c:pt idx="894">
                  <c:v>2.517529621713958E-2</c:v>
                </c:pt>
                <c:pt idx="895">
                  <c:v>2.5173125903392313E-2</c:v>
                </c:pt>
                <c:pt idx="896">
                  <c:v>2.5170976754568281E-2</c:v>
                </c:pt>
                <c:pt idx="897">
                  <c:v>2.5168840013331393E-2</c:v>
                </c:pt>
                <c:pt idx="898">
                  <c:v>2.5166709048130228E-2</c:v>
                </c:pt>
                <c:pt idx="899">
                  <c:v>2.516457973036219E-2</c:v>
                </c:pt>
                <c:pt idx="900">
                  <c:v>2.516244955637938E-2</c:v>
                </c:pt>
                <c:pt idx="901">
                  <c:v>2.5160318538785583E-2</c:v>
                </c:pt>
                <c:pt idx="902">
                  <c:v>2.5158188305016142E-2</c:v>
                </c:pt>
                <c:pt idx="903">
                  <c:v>2.5156062273524599E-2</c:v>
                </c:pt>
                <c:pt idx="904">
                  <c:v>2.515394439514039E-2</c:v>
                </c:pt>
                <c:pt idx="905">
                  <c:v>2.5151839489861313E-2</c:v>
                </c:pt>
                <c:pt idx="906">
                  <c:v>2.5149752916539113E-2</c:v>
                </c:pt>
                <c:pt idx="907">
                  <c:v>2.5147690338539256E-2</c:v>
                </c:pt>
                <c:pt idx="908">
                  <c:v>2.5145657715836559E-2</c:v>
                </c:pt>
                <c:pt idx="909">
                  <c:v>2.5143661442327742E-2</c:v>
                </c:pt>
                <c:pt idx="910">
                  <c:v>2.5141708527556487E-2</c:v>
                </c:pt>
                <c:pt idx="911">
                  <c:v>2.5139806817664933E-2</c:v>
                </c:pt>
                <c:pt idx="912">
                  <c:v>2.5137964583065175E-2</c:v>
                </c:pt>
                <c:pt idx="913">
                  <c:v>2.5136190591862888E-2</c:v>
                </c:pt>
                <c:pt idx="914">
                  <c:v>2.5134494427090204E-2</c:v>
                </c:pt>
                <c:pt idx="915">
                  <c:v>2.5132883702213768E-2</c:v>
                </c:pt>
                <c:pt idx="916">
                  <c:v>2.5131365383167632E-2</c:v>
                </c:pt>
                <c:pt idx="917">
                  <c:v>2.5129945806354019E-2</c:v>
                </c:pt>
                <c:pt idx="918">
                  <c:v>2.5128628169773206E-2</c:v>
                </c:pt>
                <c:pt idx="919">
                  <c:v>2.5127411696078385E-2</c:v>
                </c:pt>
                <c:pt idx="920">
                  <c:v>2.51262930724791E-2</c:v>
                </c:pt>
                <c:pt idx="921">
                  <c:v>2.5125264186882719E-2</c:v>
                </c:pt>
                <c:pt idx="922">
                  <c:v>2.5124312649530096E-2</c:v>
                </c:pt>
                <c:pt idx="923">
                  <c:v>2.5123422548681319E-2</c:v>
                </c:pt>
                <c:pt idx="924">
                  <c:v>2.5122574811777022E-2</c:v>
                </c:pt>
                <c:pt idx="925">
                  <c:v>2.5121748231419862E-2</c:v>
                </c:pt>
                <c:pt idx="926">
                  <c:v>2.5120920637677163E-2</c:v>
                </c:pt>
                <c:pt idx="927">
                  <c:v>2.512007099921806E-2</c:v>
                </c:pt>
                <c:pt idx="928">
                  <c:v>2.5119180586796505E-2</c:v>
                </c:pt>
                <c:pt idx="929">
                  <c:v>2.5118234282336966E-2</c:v>
                </c:pt>
                <c:pt idx="930">
                  <c:v>2.5117222141202031E-2</c:v>
                </c:pt>
                <c:pt idx="931">
                  <c:v>2.5116139976433895E-2</c:v>
                </c:pt>
                <c:pt idx="932">
                  <c:v>2.5114989709859266E-2</c:v>
                </c:pt>
                <c:pt idx="933">
                  <c:v>2.5113779665951009E-2</c:v>
                </c:pt>
                <c:pt idx="934">
                  <c:v>2.5112522895689757E-2</c:v>
                </c:pt>
                <c:pt idx="935">
                  <c:v>2.5111238752671763E-2</c:v>
                </c:pt>
                <c:pt idx="936">
                  <c:v>2.5109949168126929E-2</c:v>
                </c:pt>
                <c:pt idx="937">
                  <c:v>2.5108678083393916E-2</c:v>
                </c:pt>
                <c:pt idx="938">
                  <c:v>2.5107448998521548E-2</c:v>
                </c:pt>
                <c:pt idx="939">
                  <c:v>2.5106284056539769E-2</c:v>
                </c:pt>
                <c:pt idx="940">
                  <c:v>2.510520179538564E-2</c:v>
                </c:pt>
                <c:pt idx="941">
                  <c:v>2.5104215260153672E-2</c:v>
                </c:pt>
                <c:pt idx="942">
                  <c:v>2.5103334602260049E-2</c:v>
                </c:pt>
                <c:pt idx="943">
                  <c:v>2.5102564480866032E-2</c:v>
                </c:pt>
                <c:pt idx="944">
                  <c:v>2.5101904439521136E-2</c:v>
                </c:pt>
                <c:pt idx="945">
                  <c:v>2.5101349925389562E-2</c:v>
                </c:pt>
                <c:pt idx="946">
                  <c:v>2.5100892132811144E-2</c:v>
                </c:pt>
                <c:pt idx="947">
                  <c:v>2.5100519604003523E-2</c:v>
                </c:pt>
                <c:pt idx="948">
                  <c:v>2.5100218877156889E-2</c:v>
                </c:pt>
                <c:pt idx="949">
                  <c:v>2.5099974837579354E-2</c:v>
                </c:pt>
                <c:pt idx="950">
                  <c:v>2.509977034248868E-2</c:v>
                </c:pt>
                <c:pt idx="951">
                  <c:v>2.5099588988353422E-2</c:v>
                </c:pt>
                <c:pt idx="952">
                  <c:v>2.509941279895533E-2</c:v>
                </c:pt>
                <c:pt idx="953">
                  <c:v>2.5099223125160601E-2</c:v>
                </c:pt>
                <c:pt idx="954">
                  <c:v>2.5099000347307117E-2</c:v>
                </c:pt>
                <c:pt idx="955">
                  <c:v>2.5098723957450643E-2</c:v>
                </c:pt>
                <c:pt idx="956">
                  <c:v>2.5098373422520762E-2</c:v>
                </c:pt>
                <c:pt idx="957">
                  <c:v>2.5097927873503133E-2</c:v>
                </c:pt>
                <c:pt idx="958">
                  <c:v>2.509736716199152E-2</c:v>
                </c:pt>
                <c:pt idx="959">
                  <c:v>2.509667151077799E-2</c:v>
                </c:pt>
                <c:pt idx="960">
                  <c:v>2.5095824360821882E-2</c:v>
                </c:pt>
                <c:pt idx="961">
                  <c:v>2.5094811702481633E-2</c:v>
                </c:pt>
                <c:pt idx="962">
                  <c:v>2.5093623279841343E-2</c:v>
                </c:pt>
                <c:pt idx="963">
                  <c:v>2.5092252858923022E-2</c:v>
                </c:pt>
                <c:pt idx="964">
                  <c:v>2.5090698525069195E-2</c:v>
                </c:pt>
                <c:pt idx="965">
                  <c:v>2.5088964296648624E-2</c:v>
                </c:pt>
                <c:pt idx="966">
                  <c:v>2.5087058345210422E-2</c:v>
                </c:pt>
                <c:pt idx="967">
                  <c:v>2.5084993003317884E-2</c:v>
                </c:pt>
                <c:pt idx="968">
                  <c:v>2.5082784900353251E-2</c:v>
                </c:pt>
                <c:pt idx="969">
                  <c:v>2.5080454357064907E-2</c:v>
                </c:pt>
                <c:pt idx="970">
                  <c:v>2.5078023713516757E-2</c:v>
                </c:pt>
                <c:pt idx="971">
                  <c:v>2.5075517520351656E-2</c:v>
                </c:pt>
                <c:pt idx="972">
                  <c:v>2.5072960800593593E-2</c:v>
                </c:pt>
                <c:pt idx="973">
                  <c:v>2.5070378388584259E-2</c:v>
                </c:pt>
                <c:pt idx="974">
                  <c:v>2.5067794536763565E-2</c:v>
                </c:pt>
                <c:pt idx="975">
                  <c:v>2.5065232423581836E-2</c:v>
                </c:pt>
                <c:pt idx="976">
                  <c:v>2.5062713344275726E-2</c:v>
                </c:pt>
                <c:pt idx="977">
                  <c:v>2.5060255913985946E-2</c:v>
                </c:pt>
                <c:pt idx="978">
                  <c:v>2.5057875629595858E-2</c:v>
                </c:pt>
                <c:pt idx="979">
                  <c:v>2.5055586055269016E-2</c:v>
                </c:pt>
                <c:pt idx="980">
                  <c:v>2.5053397765479681E-2</c:v>
                </c:pt>
                <c:pt idx="981">
                  <c:v>2.5051318218066859E-2</c:v>
                </c:pt>
                <c:pt idx="982">
                  <c:v>2.5049351727815184E-2</c:v>
                </c:pt>
                <c:pt idx="983">
                  <c:v>2.5047500436364563E-2</c:v>
                </c:pt>
                <c:pt idx="984">
                  <c:v>2.5045763507951919E-2</c:v>
                </c:pt>
                <c:pt idx="985">
                  <c:v>2.5044139170291059E-2</c:v>
                </c:pt>
                <c:pt idx="986">
                  <c:v>2.5042624155537298E-2</c:v>
                </c:pt>
                <c:pt idx="987">
                  <c:v>2.5041215273406116E-2</c:v>
                </c:pt>
                <c:pt idx="988">
                  <c:v>2.5039908858633095E-2</c:v>
                </c:pt>
                <c:pt idx="989">
                  <c:v>2.5038700893047668E-2</c:v>
                </c:pt>
                <c:pt idx="990">
                  <c:v>2.5037587164877424E-2</c:v>
                </c:pt>
                <c:pt idx="991">
                  <c:v>2.5036563489044913E-2</c:v>
                </c:pt>
                <c:pt idx="992">
                  <c:v>2.5035625661967653E-2</c:v>
                </c:pt>
                <c:pt idx="993">
                  <c:v>2.5034767343552304E-2</c:v>
                </c:pt>
                <c:pt idx="994">
                  <c:v>2.5033980423303761E-2</c:v>
                </c:pt>
                <c:pt idx="995">
                  <c:v>2.5033257209116394E-2</c:v>
                </c:pt>
                <c:pt idx="996">
                  <c:v>2.5032588475774827E-2</c:v>
                </c:pt>
                <c:pt idx="997">
                  <c:v>2.5031963593123801E-2</c:v>
                </c:pt>
                <c:pt idx="998">
                  <c:v>2.5031370725980478E-2</c:v>
                </c:pt>
                <c:pt idx="999">
                  <c:v>2.5030797450943776E-2</c:v>
                </c:pt>
                <c:pt idx="1000">
                  <c:v>2.5030230958960786E-2</c:v>
                </c:pt>
                <c:pt idx="1001">
                  <c:v>2.5029658623175098E-2</c:v>
                </c:pt>
                <c:pt idx="1002">
                  <c:v>2.5029069188438884E-2</c:v>
                </c:pt>
                <c:pt idx="1003">
                  <c:v>2.5028452153367641E-2</c:v>
                </c:pt>
                <c:pt idx="1004">
                  <c:v>2.5027799607525252E-2</c:v>
                </c:pt>
                <c:pt idx="1005">
                  <c:v>2.5027106105936558E-2</c:v>
                </c:pt>
                <c:pt idx="1006">
                  <c:v>2.5026368414437027E-2</c:v>
                </c:pt>
                <c:pt idx="1007">
                  <c:v>2.5025585220137612E-2</c:v>
                </c:pt>
                <c:pt idx="1008">
                  <c:v>2.5024758118261915E-2</c:v>
                </c:pt>
                <c:pt idx="1009">
                  <c:v>2.5023891998312158E-2</c:v>
                </c:pt>
                <c:pt idx="1010">
                  <c:v>2.5022993354596505E-2</c:v>
                </c:pt>
                <c:pt idx="1011">
                  <c:v>2.5022069948414744E-2</c:v>
                </c:pt>
                <c:pt idx="1012">
                  <c:v>2.5021130607656525E-2</c:v>
                </c:pt>
                <c:pt idx="1013">
                  <c:v>2.5020184316109188E-2</c:v>
                </c:pt>
                <c:pt idx="1014">
                  <c:v>2.5019240120957433E-2</c:v>
                </c:pt>
                <c:pt idx="1015">
                  <c:v>2.5018305435108929E-2</c:v>
                </c:pt>
                <c:pt idx="1016">
                  <c:v>2.5017387727497065E-2</c:v>
                </c:pt>
                <c:pt idx="1017">
                  <c:v>2.5016491038282858E-2</c:v>
                </c:pt>
                <c:pt idx="1018">
                  <c:v>2.5015615784624835E-2</c:v>
                </c:pt>
                <c:pt idx="1019">
                  <c:v>2.501476217793739E-2</c:v>
                </c:pt>
                <c:pt idx="1020">
                  <c:v>2.5013926824796494E-2</c:v>
                </c:pt>
                <c:pt idx="1021">
                  <c:v>2.5013103980554782E-2</c:v>
                </c:pt>
                <c:pt idx="1022">
                  <c:v>2.501228483266961E-2</c:v>
                </c:pt>
                <c:pt idx="1023">
                  <c:v>2.5011458494172512E-2</c:v>
                </c:pt>
                <c:pt idx="1024">
                  <c:v>2.5010611771013106E-2</c:v>
                </c:pt>
                <c:pt idx="1025">
                  <c:v>2.5009730555906037E-2</c:v>
                </c:pt>
                <c:pt idx="1026">
                  <c:v>2.5008800298339968E-2</c:v>
                </c:pt>
                <c:pt idx="1027">
                  <c:v>2.5007806587461361E-2</c:v>
                </c:pt>
                <c:pt idx="1028">
                  <c:v>2.5006736105492297E-2</c:v>
                </c:pt>
                <c:pt idx="1029">
                  <c:v>2.5005577370483149E-2</c:v>
                </c:pt>
                <c:pt idx="1030">
                  <c:v>2.5004320367853557E-2</c:v>
                </c:pt>
                <c:pt idx="1031">
                  <c:v>2.5002957533458908E-2</c:v>
                </c:pt>
                <c:pt idx="1032">
                  <c:v>2.5001482996101769E-2</c:v>
                </c:pt>
                <c:pt idx="1033">
                  <c:v>2.4999894608842436E-2</c:v>
                </c:pt>
                <c:pt idx="1034">
                  <c:v>2.4998192969818953E-2</c:v>
                </c:pt>
                <c:pt idx="1035">
                  <c:v>2.499638141679715E-2</c:v>
                </c:pt>
                <c:pt idx="1036">
                  <c:v>2.4994465950406795E-2</c:v>
                </c:pt>
                <c:pt idx="1037">
                  <c:v>2.4992455345022264E-2</c:v>
                </c:pt>
                <c:pt idx="1038">
                  <c:v>2.4990360656733723E-2</c:v>
                </c:pt>
                <c:pt idx="1039">
                  <c:v>2.4988195441594044E-2</c:v>
                </c:pt>
                <c:pt idx="1040">
                  <c:v>2.4985976014335328E-2</c:v>
                </c:pt>
                <c:pt idx="1041">
                  <c:v>2.4983720140657386E-2</c:v>
                </c:pt>
                <c:pt idx="1042">
                  <c:v>2.4981446884051219E-2</c:v>
                </c:pt>
                <c:pt idx="1043">
                  <c:v>2.4979176769953728E-2</c:v>
                </c:pt>
                <c:pt idx="1044">
                  <c:v>2.4976929469240971E-2</c:v>
                </c:pt>
                <c:pt idx="1045">
                  <c:v>2.4974723864574788E-2</c:v>
                </c:pt>
                <c:pt idx="1046">
                  <c:v>2.4972578667536004E-2</c:v>
                </c:pt>
                <c:pt idx="1047">
                  <c:v>2.4970510732031347E-2</c:v>
                </c:pt>
                <c:pt idx="1048">
                  <c:v>2.4968533298149395E-2</c:v>
                </c:pt>
                <c:pt idx="1049">
                  <c:v>2.4966656283473349E-2</c:v>
                </c:pt>
                <c:pt idx="1050">
                  <c:v>2.4964886374755482E-2</c:v>
                </c:pt>
                <c:pt idx="1051">
                  <c:v>2.4963223593338635E-2</c:v>
                </c:pt>
                <c:pt idx="1052">
                  <c:v>2.4961665098213806E-2</c:v>
                </c:pt>
                <c:pt idx="1053">
                  <c:v>2.4960204833727736E-2</c:v>
                </c:pt>
                <c:pt idx="1054">
                  <c:v>2.4958832390365757E-2</c:v>
                </c:pt>
                <c:pt idx="1055">
                  <c:v>2.4957534649519747E-2</c:v>
                </c:pt>
                <c:pt idx="1056">
                  <c:v>2.4956298252421967E-2</c:v>
                </c:pt>
                <c:pt idx="1057">
                  <c:v>2.4955108754433075E-2</c:v>
                </c:pt>
                <c:pt idx="1058">
                  <c:v>2.4953952068556759E-2</c:v>
                </c:pt>
                <c:pt idx="1059">
                  <c:v>2.4952814831407072E-2</c:v>
                </c:pt>
                <c:pt idx="1060">
                  <c:v>2.4951686514081643E-2</c:v>
                </c:pt>
                <c:pt idx="1061">
                  <c:v>2.4950558380278421E-2</c:v>
                </c:pt>
                <c:pt idx="1062">
                  <c:v>2.4949424742651032E-2</c:v>
                </c:pt>
                <c:pt idx="1063">
                  <c:v>2.4948282083495546E-2</c:v>
                </c:pt>
                <c:pt idx="1064">
                  <c:v>2.4947129774936232E-2</c:v>
                </c:pt>
                <c:pt idx="1065">
                  <c:v>2.4945968678455936E-2</c:v>
                </c:pt>
                <c:pt idx="1066">
                  <c:v>2.4944800807763793E-2</c:v>
                </c:pt>
                <c:pt idx="1067">
                  <c:v>2.4943629839163445E-2</c:v>
                </c:pt>
                <c:pt idx="1068">
                  <c:v>2.4942459803179811E-2</c:v>
                </c:pt>
                <c:pt idx="1069">
                  <c:v>2.4941294137932703E-2</c:v>
                </c:pt>
                <c:pt idx="1070">
                  <c:v>2.494013628639611E-2</c:v>
                </c:pt>
                <c:pt idx="1071">
                  <c:v>2.4938988916861651E-2</c:v>
                </c:pt>
                <c:pt idx="1072">
                  <c:v>2.4937853631437853E-2</c:v>
                </c:pt>
                <c:pt idx="1073">
                  <c:v>2.493673104592084E-2</c:v>
                </c:pt>
                <c:pt idx="1074">
                  <c:v>2.493562066823567E-2</c:v>
                </c:pt>
                <c:pt idx="1075">
                  <c:v>2.4934522607295628E-2</c:v>
                </c:pt>
                <c:pt idx="1076">
                  <c:v>2.4933436481851558E-2</c:v>
                </c:pt>
                <c:pt idx="1077">
                  <c:v>2.4932362376356466E-2</c:v>
                </c:pt>
                <c:pt idx="1078">
                  <c:v>2.4931301375023491E-2</c:v>
                </c:pt>
                <c:pt idx="1079">
                  <c:v>2.4930254078022528E-2</c:v>
                </c:pt>
                <c:pt idx="1080">
                  <c:v>2.4929222674006959E-2</c:v>
                </c:pt>
                <c:pt idx="1081">
                  <c:v>2.4928210629178927E-2</c:v>
                </c:pt>
                <c:pt idx="1082">
                  <c:v>2.4927221581811855E-2</c:v>
                </c:pt>
                <c:pt idx="1083">
                  <c:v>2.4926259824249973E-2</c:v>
                </c:pt>
                <c:pt idx="1084">
                  <c:v>2.4925328730457618E-2</c:v>
                </c:pt>
                <c:pt idx="1085">
                  <c:v>2.4924430481332371E-2</c:v>
                </c:pt>
                <c:pt idx="1086">
                  <c:v>2.4923566094629729E-2</c:v>
                </c:pt>
                <c:pt idx="1087">
                  <c:v>2.4922735085633644E-2</c:v>
                </c:pt>
                <c:pt idx="1088">
                  <c:v>2.4921935029235391E-2</c:v>
                </c:pt>
                <c:pt idx="1089">
                  <c:v>2.4921160717180417E-2</c:v>
                </c:pt>
                <c:pt idx="1090">
                  <c:v>2.4920404333393632E-2</c:v>
                </c:pt>
                <c:pt idx="1091">
                  <c:v>2.4919655709960846E-2</c:v>
                </c:pt>
                <c:pt idx="1092">
                  <c:v>2.4918902524773273E-2</c:v>
                </c:pt>
                <c:pt idx="1093">
                  <c:v>2.4918130352072441E-2</c:v>
                </c:pt>
                <c:pt idx="1094">
                  <c:v>2.4917323594658997E-2</c:v>
                </c:pt>
                <c:pt idx="1095">
                  <c:v>2.4916466254995353E-2</c:v>
                </c:pt>
                <c:pt idx="1096">
                  <c:v>2.4915541270460785E-2</c:v>
                </c:pt>
                <c:pt idx="1097">
                  <c:v>2.491453315144012E-2</c:v>
                </c:pt>
                <c:pt idx="1098">
                  <c:v>2.4913428203419904E-2</c:v>
                </c:pt>
                <c:pt idx="1099">
                  <c:v>2.4912214026732524E-2</c:v>
                </c:pt>
                <c:pt idx="1100">
                  <c:v>2.4910880960852616E-2</c:v>
                </c:pt>
                <c:pt idx="1101">
                  <c:v>2.4909421738604717E-2</c:v>
                </c:pt>
                <c:pt idx="1102">
                  <c:v>2.4907831941081E-2</c:v>
                </c:pt>
                <c:pt idx="1103">
                  <c:v>2.4906110548017897E-2</c:v>
                </c:pt>
                <c:pt idx="1104">
                  <c:v>2.4904259370138588E-2</c:v>
                </c:pt>
                <c:pt idx="1105">
                  <c:v>2.4902283469297543E-2</c:v>
                </c:pt>
                <c:pt idx="1106">
                  <c:v>2.4900191004885462E-2</c:v>
                </c:pt>
                <c:pt idx="1107">
                  <c:v>2.4897991266266368E-2</c:v>
                </c:pt>
                <c:pt idx="1108">
                  <c:v>2.4895697572355636E-2</c:v>
                </c:pt>
                <c:pt idx="1109">
                  <c:v>2.4893325406514434E-2</c:v>
                </c:pt>
                <c:pt idx="1110">
                  <c:v>2.4890891772791485E-2</c:v>
                </c:pt>
                <c:pt idx="1111">
                  <c:v>2.4888415063351918E-2</c:v>
                </c:pt>
                <c:pt idx="1112">
                  <c:v>2.4885914068640123E-2</c:v>
                </c:pt>
                <c:pt idx="1113">
                  <c:v>2.4883408957629676E-2</c:v>
                </c:pt>
                <c:pt idx="1114">
                  <c:v>2.4880919246759607E-2</c:v>
                </c:pt>
                <c:pt idx="1115">
                  <c:v>2.4878463667294022E-2</c:v>
                </c:pt>
                <c:pt idx="1116">
                  <c:v>2.4876059402080951E-2</c:v>
                </c:pt>
                <c:pt idx="1117">
                  <c:v>2.4873721792660956E-2</c:v>
                </c:pt>
                <c:pt idx="1118">
                  <c:v>2.4871464785732798E-2</c:v>
                </c:pt>
                <c:pt idx="1119">
                  <c:v>2.4869298851317605E-2</c:v>
                </c:pt>
                <c:pt idx="1120">
                  <c:v>2.4867231689759406E-2</c:v>
                </c:pt>
                <c:pt idx="1121">
                  <c:v>2.4865267985659668E-2</c:v>
                </c:pt>
                <c:pt idx="1122">
                  <c:v>2.4863407276394897E-2</c:v>
                </c:pt>
                <c:pt idx="1123">
                  <c:v>2.4861647775930994E-2</c:v>
                </c:pt>
                <c:pt idx="1124">
                  <c:v>2.4859984526202809E-2</c:v>
                </c:pt>
                <c:pt idx="1125">
                  <c:v>2.4858409846481591E-2</c:v>
                </c:pt>
                <c:pt idx="1126">
                  <c:v>2.4856913457520249E-2</c:v>
                </c:pt>
                <c:pt idx="1127">
                  <c:v>2.4855483498600336E-2</c:v>
                </c:pt>
                <c:pt idx="1128">
                  <c:v>2.4854106052668603E-2</c:v>
                </c:pt>
                <c:pt idx="1129">
                  <c:v>2.4852766747356644E-2</c:v>
                </c:pt>
                <c:pt idx="1130">
                  <c:v>2.485145100851566E-2</c:v>
                </c:pt>
                <c:pt idx="1131">
                  <c:v>2.48501438737996E-2</c:v>
                </c:pt>
                <c:pt idx="1132">
                  <c:v>2.4848831211429046E-2</c:v>
                </c:pt>
                <c:pt idx="1133">
                  <c:v>2.4847500800389093E-2</c:v>
                </c:pt>
                <c:pt idx="1134">
                  <c:v>2.4846141431449916E-2</c:v>
                </c:pt>
                <c:pt idx="1135">
                  <c:v>2.4844744179184117E-2</c:v>
                </c:pt>
                <c:pt idx="1136">
                  <c:v>2.484330149833169E-2</c:v>
                </c:pt>
                <c:pt idx="1137">
                  <c:v>2.4841809047441127E-2</c:v>
                </c:pt>
                <c:pt idx="1138">
                  <c:v>2.4840266043629586E-2</c:v>
                </c:pt>
                <c:pt idx="1139">
                  <c:v>2.4838674414325242E-2</c:v>
                </c:pt>
                <c:pt idx="1140">
                  <c:v>2.4837039391346013E-2</c:v>
                </c:pt>
                <c:pt idx="1141">
                  <c:v>2.4835369448454315E-2</c:v>
                </c:pt>
                <c:pt idx="1142">
                  <c:v>2.4833675929512283E-2</c:v>
                </c:pt>
                <c:pt idx="1143">
                  <c:v>2.4831972553165334E-2</c:v>
                </c:pt>
                <c:pt idx="1144">
                  <c:v>2.4830275139933595E-2</c:v>
                </c:pt>
                <c:pt idx="1145">
                  <c:v>2.4828601342473083E-2</c:v>
                </c:pt>
                <c:pt idx="1146">
                  <c:v>2.4826969279639441E-2</c:v>
                </c:pt>
                <c:pt idx="1147">
                  <c:v>2.4825396348763181E-2</c:v>
                </c:pt>
                <c:pt idx="1148">
                  <c:v>2.4823898824061684E-2</c:v>
                </c:pt>
                <c:pt idx="1149">
                  <c:v>2.4822490479547935E-2</c:v>
                </c:pt>
                <c:pt idx="1150">
                  <c:v>2.4821182328574037E-2</c:v>
                </c:pt>
                <c:pt idx="1151">
                  <c:v>2.4819981655080002E-2</c:v>
                </c:pt>
                <c:pt idx="1152">
                  <c:v>2.4818891876085228E-2</c:v>
                </c:pt>
                <c:pt idx="1153">
                  <c:v>2.4817912696714007E-2</c:v>
                </c:pt>
                <c:pt idx="1154">
                  <c:v>2.481703982314078E-2</c:v>
                </c:pt>
                <c:pt idx="1155">
                  <c:v>2.4816265384757567E-2</c:v>
                </c:pt>
                <c:pt idx="1156">
                  <c:v>2.4815578376455358E-2</c:v>
                </c:pt>
                <c:pt idx="1157">
                  <c:v>2.4814965480806837E-2</c:v>
                </c:pt>
                <c:pt idx="1158">
                  <c:v>2.4814410570808763E-2</c:v>
                </c:pt>
                <c:pt idx="1159">
                  <c:v>2.4813895703375055E-2</c:v>
                </c:pt>
                <c:pt idx="1160">
                  <c:v>2.481340238773444E-2</c:v>
                </c:pt>
                <c:pt idx="1161">
                  <c:v>2.4812912081695723E-2</c:v>
                </c:pt>
                <c:pt idx="1162">
                  <c:v>2.4812406737701E-2</c:v>
                </c:pt>
                <c:pt idx="1163">
                  <c:v>2.4811869304868752E-2</c:v>
                </c:pt>
                <c:pt idx="1164">
                  <c:v>2.4811283488063798E-2</c:v>
                </c:pt>
                <c:pt idx="1165">
                  <c:v>2.4810635866266518E-2</c:v>
                </c:pt>
                <c:pt idx="1166">
                  <c:v>2.4809914391136289E-2</c:v>
                </c:pt>
                <c:pt idx="1167">
                  <c:v>2.4809109710053096E-2</c:v>
                </c:pt>
                <c:pt idx="1168">
                  <c:v>2.4808215325961565E-2</c:v>
                </c:pt>
                <c:pt idx="1169">
                  <c:v>2.4807227299715136E-2</c:v>
                </c:pt>
                <c:pt idx="1170">
                  <c:v>2.4806144434898154E-2</c:v>
                </c:pt>
                <c:pt idx="1171">
                  <c:v>2.4804968599927455E-2</c:v>
                </c:pt>
                <c:pt idx="1172">
                  <c:v>2.4803704025093097E-2</c:v>
                </c:pt>
                <c:pt idx="1173">
                  <c:v>2.4802357350131334E-2</c:v>
                </c:pt>
                <c:pt idx="1174">
                  <c:v>2.4800938342495724E-2</c:v>
                </c:pt>
                <c:pt idx="1175">
                  <c:v>2.4799458817863735E-2</c:v>
                </c:pt>
                <c:pt idx="1176">
                  <c:v>2.4797932388248657E-2</c:v>
                </c:pt>
                <c:pt idx="1177">
                  <c:v>2.4796373863739653E-2</c:v>
                </c:pt>
                <c:pt idx="1178">
                  <c:v>2.4794799028053864E-2</c:v>
                </c:pt>
                <c:pt idx="1179">
                  <c:v>2.4793223565478618E-2</c:v>
                </c:pt>
                <c:pt idx="1180">
                  <c:v>2.479166298698059E-2</c:v>
                </c:pt>
                <c:pt idx="1181">
                  <c:v>2.4790130713922109E-2</c:v>
                </c:pt>
                <c:pt idx="1182">
                  <c:v>2.4788637881186473E-2</c:v>
                </c:pt>
                <c:pt idx="1183">
                  <c:v>2.4787194331170673E-2</c:v>
                </c:pt>
                <c:pt idx="1184">
                  <c:v>2.4785805855824485E-2</c:v>
                </c:pt>
                <c:pt idx="1185">
                  <c:v>2.4784475330933448E-2</c:v>
                </c:pt>
                <c:pt idx="1186">
                  <c:v>2.4783201571838491E-2</c:v>
                </c:pt>
                <c:pt idx="1187">
                  <c:v>2.4781979470818803E-2</c:v>
                </c:pt>
                <c:pt idx="1188">
                  <c:v>2.4780800571438385E-2</c:v>
                </c:pt>
                <c:pt idx="1189">
                  <c:v>2.4779651224223074E-2</c:v>
                </c:pt>
                <c:pt idx="1190">
                  <c:v>2.4778516644919247E-2</c:v>
                </c:pt>
                <c:pt idx="1191">
                  <c:v>2.4777379156187246E-2</c:v>
                </c:pt>
                <c:pt idx="1192">
                  <c:v>2.4776219450070889E-2</c:v>
                </c:pt>
                <c:pt idx="1193">
                  <c:v>2.4775017642411676E-2</c:v>
                </c:pt>
                <c:pt idx="1194">
                  <c:v>2.4773754328888131E-2</c:v>
                </c:pt>
                <c:pt idx="1195">
                  <c:v>2.477241144495251E-2</c:v>
                </c:pt>
                <c:pt idx="1196">
                  <c:v>2.4770973902046883E-2</c:v>
                </c:pt>
                <c:pt idx="1197">
                  <c:v>2.476942863432777E-2</c:v>
                </c:pt>
                <c:pt idx="1198">
                  <c:v>2.4767767361020505E-2</c:v>
                </c:pt>
                <c:pt idx="1199">
                  <c:v>2.4765986195974594E-2</c:v>
                </c:pt>
                <c:pt idx="1200">
                  <c:v>2.4764085397455973E-2</c:v>
                </c:pt>
                <c:pt idx="1201">
                  <c:v>2.476207097271926E-2</c:v>
                </c:pt>
                <c:pt idx="1202">
                  <c:v>2.4759953092103569E-2</c:v>
                </c:pt>
                <c:pt idx="1203">
                  <c:v>2.4757745508465344E-2</c:v>
                </c:pt>
                <c:pt idx="1204">
                  <c:v>2.4755465311122906E-2</c:v>
                </c:pt>
                <c:pt idx="1205">
                  <c:v>2.4753131116347624E-2</c:v>
                </c:pt>
                <c:pt idx="1206">
                  <c:v>2.4750762088169877E-2</c:v>
                </c:pt>
                <c:pt idx="1207">
                  <c:v>2.4748379477500124E-2</c:v>
                </c:pt>
                <c:pt idx="1208">
                  <c:v>2.4746002604808637E-2</c:v>
                </c:pt>
                <c:pt idx="1209">
                  <c:v>2.4743648774691842E-2</c:v>
                </c:pt>
                <c:pt idx="1210">
                  <c:v>2.474133251286505E-2</c:v>
                </c:pt>
                <c:pt idx="1211">
                  <c:v>2.4739065095496927E-2</c:v>
                </c:pt>
                <c:pt idx="1212">
                  <c:v>2.4736854046802037E-2</c:v>
                </c:pt>
                <c:pt idx="1213">
                  <c:v>2.4734702894818411E-2</c:v>
                </c:pt>
                <c:pt idx="1214">
                  <c:v>2.4732611633831104E-2</c:v>
                </c:pt>
                <c:pt idx="1215">
                  <c:v>2.4730576963924333E-2</c:v>
                </c:pt>
                <c:pt idx="1216">
                  <c:v>2.4728592473261649E-2</c:v>
                </c:pt>
                <c:pt idx="1217">
                  <c:v>2.4726649931226662E-2</c:v>
                </c:pt>
                <c:pt idx="1218">
                  <c:v>2.4724739483730183E-2</c:v>
                </c:pt>
                <c:pt idx="1219">
                  <c:v>2.4722850463717215E-2</c:v>
                </c:pt>
                <c:pt idx="1220">
                  <c:v>2.472097323419313E-2</c:v>
                </c:pt>
                <c:pt idx="1221">
                  <c:v>2.471910061156625E-2</c:v>
                </c:pt>
                <c:pt idx="1222">
                  <c:v>2.4717227353168912E-2</c:v>
                </c:pt>
                <c:pt idx="1223">
                  <c:v>2.4715351782384858E-2</c:v>
                </c:pt>
                <c:pt idx="1224">
                  <c:v>2.4713475315139673E-2</c:v>
                </c:pt>
                <c:pt idx="1225">
                  <c:v>2.4711603162557459E-2</c:v>
                </c:pt>
                <c:pt idx="1226">
                  <c:v>2.4709744992483584E-2</c:v>
                </c:pt>
                <c:pt idx="1227">
                  <c:v>2.4707914586081601E-2</c:v>
                </c:pt>
                <c:pt idx="1228">
                  <c:v>2.4706128545598751E-2</c:v>
                </c:pt>
                <c:pt idx="1229">
                  <c:v>2.4704405984554107E-2</c:v>
                </c:pt>
                <c:pt idx="1230">
                  <c:v>2.4702766889511684E-2</c:v>
                </c:pt>
                <c:pt idx="1231">
                  <c:v>2.4701233699999801E-2</c:v>
                </c:pt>
                <c:pt idx="1232">
                  <c:v>2.469982808823017E-2</c:v>
                </c:pt>
                <c:pt idx="1233">
                  <c:v>2.4698570646818647E-2</c:v>
                </c:pt>
                <c:pt idx="1234">
                  <c:v>2.4697479362360684E-2</c:v>
                </c:pt>
                <c:pt idx="1235">
                  <c:v>2.4696568758079258E-2</c:v>
                </c:pt>
                <c:pt idx="1236">
                  <c:v>2.4695850141986588E-2</c:v>
                </c:pt>
                <c:pt idx="1237">
                  <c:v>2.4695330832920442E-2</c:v>
                </c:pt>
                <c:pt idx="1238">
                  <c:v>2.4695013440309752E-2</c:v>
                </c:pt>
                <c:pt idx="1239">
                  <c:v>2.4694897069740415E-2</c:v>
                </c:pt>
                <c:pt idx="1240">
                  <c:v>2.4694976493303638E-2</c:v>
                </c:pt>
                <c:pt idx="1241">
                  <c:v>2.4695242780014743E-2</c:v>
                </c:pt>
                <c:pt idx="1242">
                  <c:v>2.4695684433838849E-2</c:v>
                </c:pt>
                <c:pt idx="1243">
                  <c:v>2.4696285369821783E-2</c:v>
                </c:pt>
                <c:pt idx="1244">
                  <c:v>2.4697029790212072E-2</c:v>
                </c:pt>
                <c:pt idx="1245">
                  <c:v>2.4697900357796558E-2</c:v>
                </c:pt>
                <c:pt idx="1246">
                  <c:v>2.4698878204342273E-2</c:v>
                </c:pt>
                <c:pt idx="1247">
                  <c:v>2.469994409098851E-2</c:v>
                </c:pt>
                <c:pt idx="1248">
                  <c:v>2.4701078184422177E-2</c:v>
                </c:pt>
                <c:pt idx="1249">
                  <c:v>2.4702260864771664E-2</c:v>
                </c:pt>
                <c:pt idx="1250">
                  <c:v>2.4703472829980467E-2</c:v>
                </c:pt>
                <c:pt idx="1251">
                  <c:v>2.4704694159258841E-2</c:v>
                </c:pt>
                <c:pt idx="1252">
                  <c:v>2.4705906965387173E-2</c:v>
                </c:pt>
                <c:pt idx="1253">
                  <c:v>2.4707093593951117E-2</c:v>
                </c:pt>
                <c:pt idx="1254">
                  <c:v>2.470823742219504E-2</c:v>
                </c:pt>
                <c:pt idx="1255">
                  <c:v>2.4709322886355179E-2</c:v>
                </c:pt>
                <c:pt idx="1256">
                  <c:v>2.4710335915732753E-2</c:v>
                </c:pt>
                <c:pt idx="1257">
                  <c:v>2.4711263956130394E-2</c:v>
                </c:pt>
                <c:pt idx="1258">
                  <c:v>2.4712096093734457E-2</c:v>
                </c:pt>
                <c:pt idx="1259">
                  <c:v>2.4712823079897216E-2</c:v>
                </c:pt>
                <c:pt idx="1260">
                  <c:v>2.4713436679570763E-2</c:v>
                </c:pt>
                <c:pt idx="1261">
                  <c:v>2.4713929993641793E-2</c:v>
                </c:pt>
                <c:pt idx="1262">
                  <c:v>2.471429547389483E-2</c:v>
                </c:pt>
                <c:pt idx="1263">
                  <c:v>2.4714525605751648E-2</c:v>
                </c:pt>
                <c:pt idx="1264">
                  <c:v>2.4714611536983521E-2</c:v>
                </c:pt>
                <c:pt idx="1265">
                  <c:v>2.4714541998521515E-2</c:v>
                </c:pt>
                <c:pt idx="1266">
                  <c:v>2.4714303312815409E-2</c:v>
                </c:pt>
                <c:pt idx="1267">
                  <c:v>2.471387928357759E-2</c:v>
                </c:pt>
                <c:pt idx="1268">
                  <c:v>2.4713250269335355E-2</c:v>
                </c:pt>
                <c:pt idx="1269">
                  <c:v>2.4712393358441675E-2</c:v>
                </c:pt>
                <c:pt idx="1270">
                  <c:v>2.4711284602795192E-2</c:v>
                </c:pt>
                <c:pt idx="1271">
                  <c:v>2.470989866304742E-2</c:v>
                </c:pt>
                <c:pt idx="1272">
                  <c:v>2.4708210779446883E-2</c:v>
                </c:pt>
                <c:pt idx="1273">
                  <c:v>2.4706198543781577E-2</c:v>
                </c:pt>
                <c:pt idx="1274">
                  <c:v>2.470384378482831E-2</c:v>
                </c:pt>
                <c:pt idx="1275">
                  <c:v>2.4701133473918179E-2</c:v>
                </c:pt>
                <c:pt idx="1276">
                  <c:v>2.4698062572529444E-2</c:v>
                </c:pt>
                <c:pt idx="1277">
                  <c:v>2.469463435965015E-2</c:v>
                </c:pt>
                <c:pt idx="1278">
                  <c:v>2.4690861149763418E-2</c:v>
                </c:pt>
                <c:pt idx="1279">
                  <c:v>2.4686764972809302E-2</c:v>
                </c:pt>
                <c:pt idx="1280">
                  <c:v>2.4682377430894908E-2</c:v>
                </c:pt>
                <c:pt idx="1281">
                  <c:v>2.4677738896751969E-2</c:v>
                </c:pt>
                <c:pt idx="1282">
                  <c:v>2.4672896634337565E-2</c:v>
                </c:pt>
                <c:pt idx="1283">
                  <c:v>2.4667903956735744E-2</c:v>
                </c:pt>
                <c:pt idx="1284">
                  <c:v>2.4662817125189637E-2</c:v>
                </c:pt>
                <c:pt idx="1285">
                  <c:v>2.4657693821479466E-2</c:v>
                </c:pt>
                <c:pt idx="1286">
                  <c:v>2.4652592555798165E-2</c:v>
                </c:pt>
                <c:pt idx="1287">
                  <c:v>2.4647569350530234E-2</c:v>
                </c:pt>
                <c:pt idx="1288">
                  <c:v>2.4642675676327597E-2</c:v>
                </c:pt>
                <c:pt idx="1289">
                  <c:v>2.463795795267943E-2</c:v>
                </c:pt>
                <c:pt idx="1290">
                  <c:v>2.4633455398328272E-2</c:v>
                </c:pt>
                <c:pt idx="1291">
                  <c:v>2.4629199680310042E-2</c:v>
                </c:pt>
                <c:pt idx="1292">
                  <c:v>2.462521485743108E-2</c:v>
                </c:pt>
                <c:pt idx="1293">
                  <c:v>2.4621515159336808E-2</c:v>
                </c:pt>
                <c:pt idx="1294">
                  <c:v>2.4618107264626987E-2</c:v>
                </c:pt>
                <c:pt idx="1295">
                  <c:v>2.4614989943266836E-2</c:v>
                </c:pt>
                <c:pt idx="1296">
                  <c:v>2.4612153275042143E-2</c:v>
                </c:pt>
                <c:pt idx="1297">
                  <c:v>2.4609582667615926E-2</c:v>
                </c:pt>
                <c:pt idx="1298">
                  <c:v>2.4607256230554795E-2</c:v>
                </c:pt>
                <c:pt idx="1299">
                  <c:v>2.4605146822530816E-2</c:v>
                </c:pt>
                <c:pt idx="1300">
                  <c:v>2.4603222995085099E-2</c:v>
                </c:pt>
                <c:pt idx="1301">
                  <c:v>2.4601448390085729E-2</c:v>
                </c:pt>
                <c:pt idx="1302">
                  <c:v>2.4599785441049151E-2</c:v>
                </c:pt>
                <c:pt idx="1303">
                  <c:v>2.4598194816830739E-2</c:v>
                </c:pt>
                <c:pt idx="1304">
                  <c:v>2.4596636865602917E-2</c:v>
                </c:pt>
                <c:pt idx="1305">
                  <c:v>2.4595072852991916E-2</c:v>
                </c:pt>
                <c:pt idx="1306">
                  <c:v>2.4593466243778866E-2</c:v>
                </c:pt>
                <c:pt idx="1307">
                  <c:v>2.4591784123968057E-2</c:v>
                </c:pt>
                <c:pt idx="1308">
                  <c:v>2.4589998716790282E-2</c:v>
                </c:pt>
                <c:pt idx="1309">
                  <c:v>2.4588088221573382E-2</c:v>
                </c:pt>
                <c:pt idx="1310">
                  <c:v>2.458603794649266E-2</c:v>
                </c:pt>
                <c:pt idx="1311">
                  <c:v>2.4583841397252261E-2</c:v>
                </c:pt>
                <c:pt idx="1312">
                  <c:v>2.4581500447862826E-2</c:v>
                </c:pt>
                <c:pt idx="1313">
                  <c:v>2.4579025681744294E-2</c:v>
                </c:pt>
                <c:pt idx="1314">
                  <c:v>2.4576436320816904E-2</c:v>
                </c:pt>
                <c:pt idx="1315">
                  <c:v>2.4573758344025927E-2</c:v>
                </c:pt>
                <c:pt idx="1316">
                  <c:v>2.4571024736259817E-2</c:v>
                </c:pt>
                <c:pt idx="1317">
                  <c:v>2.4568274182436706E-2</c:v>
                </c:pt>
                <c:pt idx="1318">
                  <c:v>2.4565548318242196E-2</c:v>
                </c:pt>
                <c:pt idx="1319">
                  <c:v>2.4562890719056412E-2</c:v>
                </c:pt>
                <c:pt idx="1320">
                  <c:v>2.4560342381213175E-2</c:v>
                </c:pt>
                <c:pt idx="1321">
                  <c:v>2.4557942869217458E-2</c:v>
                </c:pt>
                <c:pt idx="1322">
                  <c:v>2.455572642036177E-2</c:v>
                </c:pt>
                <c:pt idx="1323">
                  <c:v>2.4553720482496402E-2</c:v>
                </c:pt>
                <c:pt idx="1324">
                  <c:v>2.4551944158909031E-2</c:v>
                </c:pt>
                <c:pt idx="1325">
                  <c:v>2.4550407537324331E-2</c:v>
                </c:pt>
                <c:pt idx="1326">
                  <c:v>2.4549110800286496E-2</c:v>
                </c:pt>
                <c:pt idx="1327">
                  <c:v>2.4548044649654526E-2</c:v>
                </c:pt>
                <c:pt idx="1328">
                  <c:v>2.4547191677595247E-2</c:v>
                </c:pt>
                <c:pt idx="1329">
                  <c:v>2.4546527324319486E-2</c:v>
                </c:pt>
                <c:pt idx="1330">
                  <c:v>2.4546020940024567E-2</c:v>
                </c:pt>
                <c:pt idx="1331">
                  <c:v>2.4545637017547077E-2</c:v>
                </c:pt>
                <c:pt idx="1332">
                  <c:v>2.454534007742367E-2</c:v>
                </c:pt>
                <c:pt idx="1333">
                  <c:v>2.4545094938170298E-2</c:v>
                </c:pt>
                <c:pt idx="1334">
                  <c:v>2.4544868223468734E-2</c:v>
                </c:pt>
                <c:pt idx="1335">
                  <c:v>2.4544630827473695E-2</c:v>
                </c:pt>
                <c:pt idx="1336">
                  <c:v>2.4544358004231721E-2</c:v>
                </c:pt>
                <c:pt idx="1337">
                  <c:v>2.4544031467656578E-2</c:v>
                </c:pt>
                <c:pt idx="1338">
                  <c:v>2.4543638965002439E-2</c:v>
                </c:pt>
                <c:pt idx="1339">
                  <c:v>2.4543173968446675E-2</c:v>
                </c:pt>
                <c:pt idx="1340">
                  <c:v>2.4542634746129804E-2</c:v>
                </c:pt>
                <c:pt idx="1341">
                  <c:v>2.454202387904228E-2</c:v>
                </c:pt>
                <c:pt idx="1342">
                  <c:v>2.4541346452144668E-2</c:v>
                </c:pt>
                <c:pt idx="1343">
                  <c:v>2.4540609284751744E-2</c:v>
                </c:pt>
                <c:pt idx="1344">
                  <c:v>2.4539818901596077E-2</c:v>
                </c:pt>
                <c:pt idx="1345">
                  <c:v>2.4538980902208473E-2</c:v>
                </c:pt>
                <c:pt idx="1346">
                  <c:v>2.4538098420757808E-2</c:v>
                </c:pt>
                <c:pt idx="1347">
                  <c:v>2.4537173579163331E-2</c:v>
                </c:pt>
                <c:pt idx="1348">
                  <c:v>2.4536206584243665E-2</c:v>
                </c:pt>
                <c:pt idx="1349">
                  <c:v>2.4535195671350873E-2</c:v>
                </c:pt>
                <c:pt idx="1350">
                  <c:v>2.4534138231204181E-2</c:v>
                </c:pt>
                <c:pt idx="1351">
                  <c:v>2.453303072929269E-2</c:v>
                </c:pt>
                <c:pt idx="1352">
                  <c:v>2.4531871402606924E-2</c:v>
                </c:pt>
                <c:pt idx="1353">
                  <c:v>2.453066091927119E-2</c:v>
                </c:pt>
                <c:pt idx="1354">
                  <c:v>2.4529402818150612E-2</c:v>
                </c:pt>
                <c:pt idx="1355">
                  <c:v>2.4528103472277074E-2</c:v>
                </c:pt>
                <c:pt idx="1356">
                  <c:v>2.4526772925670081E-2</c:v>
                </c:pt>
                <c:pt idx="1357">
                  <c:v>2.4525424175058999E-2</c:v>
                </c:pt>
                <c:pt idx="1358">
                  <c:v>2.4524073371590422E-2</c:v>
                </c:pt>
                <c:pt idx="1359">
                  <c:v>2.4522739296658332E-2</c:v>
                </c:pt>
                <c:pt idx="1360">
                  <c:v>2.4521441459928472E-2</c:v>
                </c:pt>
                <c:pt idx="1361">
                  <c:v>2.4520198934542489E-2</c:v>
                </c:pt>
                <c:pt idx="1362">
                  <c:v>2.4519029505310163E-2</c:v>
                </c:pt>
                <c:pt idx="1363">
                  <c:v>2.4517948547161893E-2</c:v>
                </c:pt>
                <c:pt idx="1364">
                  <c:v>2.4516967074195244E-2</c:v>
                </c:pt>
                <c:pt idx="1365">
                  <c:v>2.4516091719410927E-2</c:v>
                </c:pt>
                <c:pt idx="1366">
                  <c:v>2.4515323460427358E-2</c:v>
                </c:pt>
                <c:pt idx="1367">
                  <c:v>2.4514657625837412E-2</c:v>
                </c:pt>
                <c:pt idx="1368">
                  <c:v>2.4514086667726809E-2</c:v>
                </c:pt>
                <c:pt idx="1369">
                  <c:v>2.4513598067618759E-2</c:v>
                </c:pt>
                <c:pt idx="1370">
                  <c:v>2.4513176228117498E-2</c:v>
                </c:pt>
                <c:pt idx="1371">
                  <c:v>2.4512803824656364E-2</c:v>
                </c:pt>
                <c:pt idx="1372">
                  <c:v>2.4512461973982911E-2</c:v>
                </c:pt>
                <c:pt idx="1373">
                  <c:v>2.4512133159711878E-2</c:v>
                </c:pt>
                <c:pt idx="1374">
                  <c:v>2.4511801690748992E-2</c:v>
                </c:pt>
                <c:pt idx="1375">
                  <c:v>2.4511454023024376E-2</c:v>
                </c:pt>
                <c:pt idx="1376">
                  <c:v>2.4511079247936319E-2</c:v>
                </c:pt>
                <c:pt idx="1377">
                  <c:v>2.4510669454657519E-2</c:v>
                </c:pt>
                <c:pt idx="1378">
                  <c:v>2.4510219992804328E-2</c:v>
                </c:pt>
                <c:pt idx="1379">
                  <c:v>2.4509728455418191E-2</c:v>
                </c:pt>
                <c:pt idx="1380">
                  <c:v>2.4509195217509914E-2</c:v>
                </c:pt>
                <c:pt idx="1381">
                  <c:v>2.4508620710525474E-2</c:v>
                </c:pt>
                <c:pt idx="1382">
                  <c:v>2.4508005927785952E-2</c:v>
                </c:pt>
                <c:pt idx="1383">
                  <c:v>2.4507354304360771E-2</c:v>
                </c:pt>
                <c:pt idx="1384">
                  <c:v>2.4506669149478404E-2</c:v>
                </c:pt>
                <c:pt idx="1385">
                  <c:v>2.4505953361833355E-2</c:v>
                </c:pt>
                <c:pt idx="1386">
                  <c:v>2.4505209920753352E-2</c:v>
                </c:pt>
                <c:pt idx="1387">
                  <c:v>2.450444123789295E-2</c:v>
                </c:pt>
                <c:pt idx="1388">
                  <c:v>2.4503649901405477E-2</c:v>
                </c:pt>
                <c:pt idx="1389">
                  <c:v>2.4502837599340892E-2</c:v>
                </c:pt>
                <c:pt idx="1390">
                  <c:v>2.4502006063283427E-2</c:v>
                </c:pt>
                <c:pt idx="1391">
                  <c:v>2.4501158044091937E-2</c:v>
                </c:pt>
                <c:pt idx="1392">
                  <c:v>2.4500295707209716E-2</c:v>
                </c:pt>
                <c:pt idx="1393">
                  <c:v>2.4499421795304475E-2</c:v>
                </c:pt>
                <c:pt idx="1394">
                  <c:v>2.4498537593081911E-2</c:v>
                </c:pt>
                <c:pt idx="1395">
                  <c:v>2.4497643696827436E-2</c:v>
                </c:pt>
                <c:pt idx="1396">
                  <c:v>2.4496739273768272E-2</c:v>
                </c:pt>
                <c:pt idx="1397">
                  <c:v>2.4495823747002946E-2</c:v>
                </c:pt>
                <c:pt idx="1398">
                  <c:v>2.4494894598456815E-2</c:v>
                </c:pt>
                <c:pt idx="1399">
                  <c:v>2.4493949142987921E-2</c:v>
                </c:pt>
                <c:pt idx="1400">
                  <c:v>2.4492984219261767E-2</c:v>
                </c:pt>
                <c:pt idx="1401">
                  <c:v>2.449199583788857E-2</c:v>
                </c:pt>
                <c:pt idx="1402">
                  <c:v>2.4490980027098212E-2</c:v>
                </c:pt>
                <c:pt idx="1403">
                  <c:v>2.4489932891741752E-2</c:v>
                </c:pt>
                <c:pt idx="1404">
                  <c:v>2.4488850626517733E-2</c:v>
                </c:pt>
                <c:pt idx="1405">
                  <c:v>2.4487729966985804E-2</c:v>
                </c:pt>
                <c:pt idx="1406">
                  <c:v>2.448656728419623E-2</c:v>
                </c:pt>
                <c:pt idx="1407">
                  <c:v>2.4485359321408596E-2</c:v>
                </c:pt>
                <c:pt idx="1408">
                  <c:v>2.4484102922650592E-2</c:v>
                </c:pt>
                <c:pt idx="1409">
                  <c:v>2.4482794967023307E-2</c:v>
                </c:pt>
                <c:pt idx="1410">
                  <c:v>2.4481432563384458E-2</c:v>
                </c:pt>
                <c:pt idx="1411">
                  <c:v>2.4480012605032034E-2</c:v>
                </c:pt>
                <c:pt idx="1412">
                  <c:v>2.4478531802871965E-2</c:v>
                </c:pt>
                <c:pt idx="1413">
                  <c:v>2.4476986924569108E-2</c:v>
                </c:pt>
                <c:pt idx="1414">
                  <c:v>2.4475375900690079E-2</c:v>
                </c:pt>
                <c:pt idx="1415">
                  <c:v>2.4473697428112E-2</c:v>
                </c:pt>
                <c:pt idx="1416">
                  <c:v>2.4471952414769717E-2</c:v>
                </c:pt>
                <c:pt idx="1417">
                  <c:v>2.4470140629276948E-2</c:v>
                </c:pt>
                <c:pt idx="1418">
                  <c:v>2.4468266437159509E-2</c:v>
                </c:pt>
                <c:pt idx="1419">
                  <c:v>2.4466335479726646E-2</c:v>
                </c:pt>
                <c:pt idx="1420">
                  <c:v>2.4464355631161117E-2</c:v>
                </c:pt>
                <c:pt idx="1421">
                  <c:v>2.44623361462314E-2</c:v>
                </c:pt>
                <c:pt idx="1422">
                  <c:v>2.4460287660698795E-2</c:v>
                </c:pt>
                <c:pt idx="1423">
                  <c:v>2.4458221301357358E-2</c:v>
                </c:pt>
                <c:pt idx="1424">
                  <c:v>2.4456148857794433E-2</c:v>
                </c:pt>
                <c:pt idx="1425">
                  <c:v>2.4454080881889228E-2</c:v>
                </c:pt>
                <c:pt idx="1426">
                  <c:v>2.4452026149651085E-2</c:v>
                </c:pt>
                <c:pt idx="1427">
                  <c:v>2.4449993186895846E-2</c:v>
                </c:pt>
                <c:pt idx="1428">
                  <c:v>2.4447988625949661E-2</c:v>
                </c:pt>
                <c:pt idx="1429">
                  <c:v>2.444601721509479E-2</c:v>
                </c:pt>
                <c:pt idx="1430">
                  <c:v>2.4444081797666616E-2</c:v>
                </c:pt>
                <c:pt idx="1431">
                  <c:v>2.4442184820783985E-2</c:v>
                </c:pt>
                <c:pt idx="1432">
                  <c:v>2.4440326162763593E-2</c:v>
                </c:pt>
                <c:pt idx="1433">
                  <c:v>2.4438503801293646E-2</c:v>
                </c:pt>
                <c:pt idx="1434">
                  <c:v>2.4436716776432936E-2</c:v>
                </c:pt>
                <c:pt idx="1435">
                  <c:v>2.4434964161005778E-2</c:v>
                </c:pt>
                <c:pt idx="1436">
                  <c:v>2.4433245303817418E-2</c:v>
                </c:pt>
                <c:pt idx="1437">
                  <c:v>2.4431560563272638E-2</c:v>
                </c:pt>
                <c:pt idx="1438">
                  <c:v>2.4429909271062561E-2</c:v>
                </c:pt>
                <c:pt idx="1439">
                  <c:v>2.4428292353722833E-2</c:v>
                </c:pt>
                <c:pt idx="1440">
                  <c:v>2.4426711298436113E-2</c:v>
                </c:pt>
                <c:pt idx="1441">
                  <c:v>2.4425167239977463E-2</c:v>
                </c:pt>
                <c:pt idx="1442">
                  <c:v>2.4423660910256391E-2</c:v>
                </c:pt>
                <c:pt idx="1443">
                  <c:v>2.4422192385616243E-2</c:v>
                </c:pt>
                <c:pt idx="1444">
                  <c:v>2.4420760224044009E-2</c:v>
                </c:pt>
                <c:pt idx="1445">
                  <c:v>2.4419361737703919E-2</c:v>
                </c:pt>
                <c:pt idx="1446">
                  <c:v>2.4417993121969774E-2</c:v>
                </c:pt>
                <c:pt idx="1447">
                  <c:v>2.4416649903362026E-2</c:v>
                </c:pt>
                <c:pt idx="1448">
                  <c:v>2.4415325519068075E-2</c:v>
                </c:pt>
                <c:pt idx="1449">
                  <c:v>2.4414012186426484E-2</c:v>
                </c:pt>
                <c:pt idx="1450">
                  <c:v>2.4412701292183779E-2</c:v>
                </c:pt>
                <c:pt idx="1451">
                  <c:v>2.4411384321802541E-2</c:v>
                </c:pt>
                <c:pt idx="1452">
                  <c:v>2.4410051779546721E-2</c:v>
                </c:pt>
                <c:pt idx="1453">
                  <c:v>2.4408695174385341E-2</c:v>
                </c:pt>
                <c:pt idx="1454">
                  <c:v>2.4407307041417824E-2</c:v>
                </c:pt>
                <c:pt idx="1455">
                  <c:v>2.4405881629428888E-2</c:v>
                </c:pt>
                <c:pt idx="1456">
                  <c:v>2.4404414180452132E-2</c:v>
                </c:pt>
                <c:pt idx="1457">
                  <c:v>2.4402902772547173E-2</c:v>
                </c:pt>
                <c:pt idx="1458">
                  <c:v>2.4401347188595341E-2</c:v>
                </c:pt>
                <c:pt idx="1459">
                  <c:v>2.439975045436233E-2</c:v>
                </c:pt>
                <c:pt idx="1460">
                  <c:v>2.4398119122074274E-2</c:v>
                </c:pt>
                <c:pt idx="1461">
                  <c:v>2.4396462809590232E-2</c:v>
                </c:pt>
                <c:pt idx="1462">
                  <c:v>2.4394794757253337E-2</c:v>
                </c:pt>
                <c:pt idx="1463">
                  <c:v>2.439313192487496E-2</c:v>
                </c:pt>
                <c:pt idx="1464">
                  <c:v>2.4391495198243476E-2</c:v>
                </c:pt>
                <c:pt idx="1465">
                  <c:v>2.4389908703415362E-2</c:v>
                </c:pt>
                <c:pt idx="1466">
                  <c:v>2.4388402980695466E-2</c:v>
                </c:pt>
                <c:pt idx="1467">
                  <c:v>2.4387012552164973E-2</c:v>
                </c:pt>
                <c:pt idx="1468">
                  <c:v>2.438577704111225E-2</c:v>
                </c:pt>
                <c:pt idx="1469">
                  <c:v>2.4384741865430722E-2</c:v>
                </c:pt>
                <c:pt idx="1470">
                  <c:v>2.4383958383202255E-2</c:v>
                </c:pt>
                <c:pt idx="1471">
                  <c:v>2.4383484584023136E-2</c:v>
                </c:pt>
                <c:pt idx="1472">
                  <c:v>2.4383384942038126E-2</c:v>
                </c:pt>
                <c:pt idx="1473">
                  <c:v>2.438373105113114E-2</c:v>
                </c:pt>
                <c:pt idx="1474">
                  <c:v>2.438459844449678E-2</c:v>
                </c:pt>
                <c:pt idx="1475">
                  <c:v>2.4386068214018543E-2</c:v>
                </c:pt>
                <c:pt idx="1476">
                  <c:v>2.4388224638578822E-2</c:v>
                </c:pt>
                <c:pt idx="1477">
                  <c:v>2.4391152003671764E-2</c:v>
                </c:pt>
                <c:pt idx="1478">
                  <c:v>2.4394930801534476E-2</c:v>
                </c:pt>
                <c:pt idx="1479">
                  <c:v>2.4399633429644404E-2</c:v>
                </c:pt>
                <c:pt idx="1480">
                  <c:v>2.4405321581008829E-2</c:v>
                </c:pt>
                <c:pt idx="1481">
                  <c:v>2.4412040471841357E-2</c:v>
                </c:pt>
                <c:pt idx="1482">
                  <c:v>2.4419815140506746E-2</c:v>
                </c:pt>
                <c:pt idx="1483">
                  <c:v>2.4428647323207407E-2</c:v>
                </c:pt>
                <c:pt idx="1484">
                  <c:v>2.443851296389998E-2</c:v>
                </c:pt>
                <c:pt idx="1485">
                  <c:v>2.4449360379343768E-2</c:v>
                </c:pt>
                <c:pt idx="1486">
                  <c:v>2.446111373380986E-2</c:v>
                </c:pt>
                <c:pt idx="1487">
                  <c:v>2.4473673200658033E-2</c:v>
                </c:pt>
                <c:pt idx="1488">
                  <c:v>2.4486918589312904E-2</c:v>
                </c:pt>
                <c:pt idx="1489">
                  <c:v>2.4500714248216926E-2</c:v>
                </c:pt>
                <c:pt idx="1490">
                  <c:v>2.4514915546924528E-2</c:v>
                </c:pt>
                <c:pt idx="1491">
                  <c:v>2.4529376188466682E-2</c:v>
                </c:pt>
                <c:pt idx="1492">
                  <c:v>2.454395286253707E-2</c:v>
                </c:pt>
                <c:pt idx="1493">
                  <c:v>2.4558514150623892E-2</c:v>
                </c:pt>
                <c:pt idx="1494">
                  <c:v>2.4572945859005411E-2</c:v>
                </c:pt>
                <c:pt idx="1495">
                  <c:v>2.4587155327936202E-2</c:v>
                </c:pt>
                <c:pt idx="1496">
                  <c:v>2.4601077262287392E-2</c:v>
                </c:pt>
                <c:pt idx="1497">
                  <c:v>2.4614675476561942E-2</c:v>
                </c:pt>
                <c:pt idx="1498">
                  <c:v>2.462794409488105E-2</c:v>
                </c:pt>
                <c:pt idx="1499">
                  <c:v>2.4640907613319888E-2</c:v>
                </c:pt>
                <c:pt idx="1500">
                  <c:v>2.4653619529925407E-2</c:v>
                </c:pt>
                <c:pt idx="1501">
                  <c:v>2.4666159667054405E-2</c:v>
                </c:pt>
                <c:pt idx="1502">
                  <c:v>2.4678629319255577E-2</c:v>
                </c:pt>
                <c:pt idx="1503">
                  <c:v>2.4691145859404077E-2</c:v>
                </c:pt>
                <c:pt idx="1504">
                  <c:v>2.4703836421434738E-2</c:v>
                </c:pt>
                <c:pt idx="1505">
                  <c:v>2.4716830955296712E-2</c:v>
                </c:pt>
                <c:pt idx="1506">
                  <c:v>2.4730254615826681E-2</c:v>
                </c:pt>
                <c:pt idx="1507">
                  <c:v>2.4744221300081169E-2</c:v>
                </c:pt>
                <c:pt idx="1508">
                  <c:v>2.4758827096190966E-2</c:v>
                </c:pt>
                <c:pt idx="1509">
                  <c:v>2.4774146519462477E-2</c:v>
                </c:pt>
                <c:pt idx="1510">
                  <c:v>2.4790229237233379E-2</c:v>
                </c:pt>
                <c:pt idx="1511">
                  <c:v>2.4807099774819923E-2</c:v>
                </c:pt>
                <c:pt idx="1512">
                  <c:v>2.4824757608413905E-2</c:v>
                </c:pt>
                <c:pt idx="1513">
                  <c:v>2.4843181498030366E-2</c:v>
                </c:pt>
                <c:pt idx="1514">
                  <c:v>2.4862333979410345E-2</c:v>
                </c:pt>
                <c:pt idx="1515">
                  <c:v>2.4882168531254103E-2</c:v>
                </c:pt>
                <c:pt idx="1516">
                  <c:v>2.4902634685860049E-2</c:v>
                </c:pt>
                <c:pt idx="1517">
                  <c:v>2.492368387390935E-2</c:v>
                </c:pt>
                <c:pt idx="1518">
                  <c:v>2.4945275623058941E-2</c:v>
                </c:pt>
                <c:pt idx="1519">
                  <c:v>2.4967381300472453E-2</c:v>
                </c:pt>
                <c:pt idx="1520">
                  <c:v>2.4989983393566357E-2</c:v>
                </c:pt>
                <c:pt idx="1521">
                  <c:v>2.5013079785300551E-2</c:v>
                </c:pt>
                <c:pt idx="1522">
                  <c:v>2.503668007317077E-2</c:v>
                </c:pt>
                <c:pt idx="1523">
                  <c:v>2.5060802787710803E-2</c:v>
                </c:pt>
                <c:pt idx="1524">
                  <c:v>2.5085471276881949E-2</c:v>
                </c:pt>
                <c:pt idx="1525">
                  <c:v>2.5110712066549395E-2</c:v>
                </c:pt>
                <c:pt idx="1526">
                  <c:v>2.5136549329771048E-2</c:v>
                </c:pt>
                <c:pt idx="1527">
                  <c:v>2.5163003129176974E-2</c:v>
                </c:pt>
                <c:pt idx="1528">
                  <c:v>2.5190087782062963E-2</c:v>
                </c:pt>
                <c:pt idx="1529">
                  <c:v>2.5217810207548302E-2</c:v>
                </c:pt>
                <c:pt idx="1530">
                  <c:v>2.5246170326180109E-2</c:v>
                </c:pt>
                <c:pt idx="1531">
                  <c:v>2.5275164130765599E-2</c:v>
                </c:pt>
                <c:pt idx="1532">
                  <c:v>2.5304782069390724E-2</c:v>
                </c:pt>
                <c:pt idx="1533">
                  <c:v>2.533501146939296E-2</c:v>
                </c:pt>
                <c:pt idx="1534">
                  <c:v>2.5365837771134568E-2</c:v>
                </c:pt>
                <c:pt idx="1535">
                  <c:v>2.5397244227288573E-2</c:v>
                </c:pt>
                <c:pt idx="1536">
                  <c:v>2.5429212662215227E-2</c:v>
                </c:pt>
                <c:pt idx="1537">
                  <c:v>2.5461723326116889E-2</c:v>
                </c:pt>
                <c:pt idx="1538">
                  <c:v>2.5494753242795643E-2</c:v>
                </c:pt>
                <c:pt idx="1539">
                  <c:v>2.5528275391471074E-2</c:v>
                </c:pt>
                <c:pt idx="1540">
                  <c:v>2.55622600327833E-2</c:v>
                </c:pt>
                <c:pt idx="1541">
                  <c:v>2.5596673235131543E-2</c:v>
                </c:pt>
                <c:pt idx="1542">
                  <c:v>2.5631476988797121E-2</c:v>
                </c:pt>
                <c:pt idx="1543">
                  <c:v>2.5666628810135747E-2</c:v>
                </c:pt>
                <c:pt idx="1544">
                  <c:v>2.5702082319300826E-2</c:v>
                </c:pt>
                <c:pt idx="1545">
                  <c:v>2.573778691044749E-2</c:v>
                </c:pt>
                <c:pt idx="1546">
                  <c:v>2.5773690420201244E-2</c:v>
                </c:pt>
                <c:pt idx="1547">
                  <c:v>2.5809736569641091E-2</c:v>
                </c:pt>
                <c:pt idx="1548">
                  <c:v>2.5845866250144213E-2</c:v>
                </c:pt>
                <c:pt idx="1549">
                  <c:v>2.5882015771761711E-2</c:v>
                </c:pt>
                <c:pt idx="1550">
                  <c:v>2.5918119187838602E-2</c:v>
                </c:pt>
                <c:pt idx="1551">
                  <c:v>2.5954108608392559E-2</c:v>
                </c:pt>
                <c:pt idx="1552">
                  <c:v>2.5989915378973105E-2</c:v>
                </c:pt>
                <c:pt idx="1553">
                  <c:v>2.6025472675143671E-2</c:v>
                </c:pt>
                <c:pt idx="1554">
                  <c:v>2.6060717971460503E-2</c:v>
                </c:pt>
                <c:pt idx="1555">
                  <c:v>2.609559596178895E-2</c:v>
                </c:pt>
                <c:pt idx="1556">
                  <c:v>2.6130062634805471E-2</c:v>
                </c:pt>
                <c:pt idx="1557">
                  <c:v>2.6164088335083532E-2</c:v>
                </c:pt>
                <c:pt idx="1558">
                  <c:v>2.6197659617796121E-2</c:v>
                </c:pt>
                <c:pt idx="1559">
                  <c:v>2.623078091632634E-2</c:v>
                </c:pt>
                <c:pt idx="1560">
                  <c:v>2.6263472762493682E-2</c:v>
                </c:pt>
                <c:pt idx="1561">
                  <c:v>2.6295770265320741E-2</c:v>
                </c:pt>
                <c:pt idx="1562">
                  <c:v>2.6327722305673002E-2</c:v>
                </c:pt>
                <c:pt idx="1563">
                  <c:v>2.6359383975760483E-2</c:v>
                </c:pt>
                <c:pt idx="1564">
                  <c:v>2.639081257590721E-2</c:v>
                </c:pt>
                <c:pt idx="1565">
                  <c:v>2.6422062252397512E-2</c:v>
                </c:pt>
                <c:pt idx="1566">
                  <c:v>2.6453179548520892E-2</c:v>
                </c:pt>
                <c:pt idx="1567">
                  <c:v>2.6484199711946321E-2</c:v>
                </c:pt>
                <c:pt idx="1568">
                  <c:v>2.6515144299359462E-2</c:v>
                </c:pt>
                <c:pt idx="1569">
                  <c:v>2.654602207409059E-2</c:v>
                </c:pt>
                <c:pt idx="1570">
                  <c:v>2.6576828899702892E-2</c:v>
                </c:pt>
                <c:pt idx="1571">
                  <c:v>2.6607551353675183E-2</c:v>
                </c:pt>
                <c:pt idx="1572">
                  <c:v>2.6638170234464281E-2</c:v>
                </c:pt>
                <c:pt idx="1573">
                  <c:v>2.6668666121000842E-2</c:v>
                </c:pt>
                <c:pt idx="1574">
                  <c:v>2.6699025440437601E-2</c:v>
                </c:pt>
                <c:pt idx="1575">
                  <c:v>2.6729244583456623E-2</c:v>
                </c:pt>
                <c:pt idx="1576">
                  <c:v>2.6759333960765082E-2</c:v>
                </c:pt>
                <c:pt idx="1577">
                  <c:v>2.6789321027556681E-2</c:v>
                </c:pt>
                <c:pt idx="1578">
                  <c:v>2.6819251350322652E-2</c:v>
                </c:pt>
                <c:pt idx="1579">
                  <c:v>2.6849188688411161E-2</c:v>
                </c:pt>
                <c:pt idx="1580">
                  <c:v>2.6879214154579383E-2</c:v>
                </c:pt>
                <c:pt idx="1581">
                  <c:v>2.6909423830470611E-2</c:v>
                </c:pt>
                <c:pt idx="1582">
                  <c:v>2.6939927100378701E-2</c:v>
                </c:pt>
                <c:pt idx="1583">
                  <c:v>2.6970842665604781E-2</c:v>
                </c:pt>
                <c:pt idx="1584">
                  <c:v>2.7002296785447511E-2</c:v>
                </c:pt>
                <c:pt idx="1585">
                  <c:v>2.7034421844128232E-2</c:v>
                </c:pt>
                <c:pt idx="1586">
                  <c:v>2.7067355778631633E-2</c:v>
                </c:pt>
                <c:pt idx="1587">
                  <c:v>2.7101240550833471E-2</c:v>
                </c:pt>
                <c:pt idx="1588">
                  <c:v>2.7136222246360222E-2</c:v>
                </c:pt>
                <c:pt idx="1589">
                  <c:v>2.717244987624234E-2</c:v>
                </c:pt>
                <c:pt idx="1590">
                  <c:v>2.7210076370336431E-2</c:v>
                </c:pt>
                <c:pt idx="1591">
                  <c:v>2.7249257920086711E-2</c:v>
                </c:pt>
                <c:pt idx="1592">
                  <c:v>2.7290155412756381E-2</c:v>
                </c:pt>
                <c:pt idx="1593">
                  <c:v>2.7332932801667313E-2</c:v>
                </c:pt>
                <c:pt idx="1594">
                  <c:v>2.737775644160332E-2</c:v>
                </c:pt>
                <c:pt idx="1595">
                  <c:v>2.7424793570692621E-2</c:v>
                </c:pt>
                <c:pt idx="1596">
                  <c:v>2.74742108859472E-2</c:v>
                </c:pt>
                <c:pt idx="1597">
                  <c:v>2.752617440328196E-2</c:v>
                </c:pt>
                <c:pt idx="1598">
                  <c:v>2.7580848599221823E-2</c:v>
                </c:pt>
                <c:pt idx="1599">
                  <c:v>2.7638394321359783E-2</c:v>
                </c:pt>
                <c:pt idx="1600">
                  <c:v>2.7698969652015862E-2</c:v>
                </c:pt>
                <c:pt idx="1601">
                  <c:v>2.7762723204966862E-2</c:v>
                </c:pt>
                <c:pt idx="1602">
                  <c:v>2.7829811014499703E-2</c:v>
                </c:pt>
                <c:pt idx="1603">
                  <c:v>2.790038522301266E-2</c:v>
                </c:pt>
                <c:pt idx="1604">
                  <c:v>2.7974594337492113E-2</c:v>
                </c:pt>
                <c:pt idx="1605">
                  <c:v>2.8052583374076692E-2</c:v>
                </c:pt>
                <c:pt idx="1606">
                  <c:v>2.8134495302470551E-2</c:v>
                </c:pt>
                <c:pt idx="1607">
                  <c:v>2.8220470151456453E-2</c:v>
                </c:pt>
                <c:pt idx="1608">
                  <c:v>2.8310643589216311E-2</c:v>
                </c:pt>
                <c:pt idx="1609">
                  <c:v>2.8405145925867591E-2</c:v>
                </c:pt>
                <c:pt idx="1610">
                  <c:v>2.8504101117685112E-2</c:v>
                </c:pt>
                <c:pt idx="1611">
                  <c:v>2.8607625324108571E-2</c:v>
                </c:pt>
                <c:pt idx="1612">
                  <c:v>2.8715824324747872E-2</c:v>
                </c:pt>
                <c:pt idx="1613">
                  <c:v>2.8828792421854561E-2</c:v>
                </c:pt>
                <c:pt idx="1614">
                  <c:v>2.8946611235892691E-2</c:v>
                </c:pt>
                <c:pt idx="1615">
                  <c:v>2.9069347971900111E-2</c:v>
                </c:pt>
                <c:pt idx="1616">
                  <c:v>2.9197054592269824E-2</c:v>
                </c:pt>
                <c:pt idx="1617">
                  <c:v>2.9329766683495483E-2</c:v>
                </c:pt>
                <c:pt idx="1618">
                  <c:v>2.946750315797177E-2</c:v>
                </c:pt>
                <c:pt idx="1619">
                  <c:v>2.9610266269681312E-2</c:v>
                </c:pt>
                <c:pt idx="1620">
                  <c:v>2.9758041201197582E-2</c:v>
                </c:pt>
                <c:pt idx="1621">
                  <c:v>2.9910796293317519E-2</c:v>
                </c:pt>
                <c:pt idx="1622">
                  <c:v>3.0068483236759713E-2</c:v>
                </c:pt>
                <c:pt idx="1623">
                  <c:v>3.0231036863357173E-2</c:v>
                </c:pt>
                <c:pt idx="1624">
                  <c:v>3.0398373978751132E-2</c:v>
                </c:pt>
                <c:pt idx="1625">
                  <c:v>3.0570394255086793E-2</c:v>
                </c:pt>
                <c:pt idx="1626">
                  <c:v>3.0746980348348971E-2</c:v>
                </c:pt>
                <c:pt idx="1627">
                  <c:v>3.0927991972647572E-2</c:v>
                </c:pt>
                <c:pt idx="1628">
                  <c:v>3.111327098289288E-2</c:v>
                </c:pt>
                <c:pt idx="1629">
                  <c:v>3.1302646065392091E-2</c:v>
                </c:pt>
                <c:pt idx="1630">
                  <c:v>3.1495923706167654E-2</c:v>
                </c:pt>
                <c:pt idx="1631">
                  <c:v>3.1692886295958872E-2</c:v>
                </c:pt>
                <c:pt idx="1632">
                  <c:v>3.1893295978696314E-2</c:v>
                </c:pt>
                <c:pt idx="1633">
                  <c:v>3.2096894281847033E-2</c:v>
                </c:pt>
                <c:pt idx="1634">
                  <c:v>3.2303403889905311E-2</c:v>
                </c:pt>
                <c:pt idx="1635">
                  <c:v>3.2512530294976819E-2</c:v>
                </c:pt>
                <c:pt idx="1636">
                  <c:v>3.2723962134353482E-2</c:v>
                </c:pt>
                <c:pt idx="1637">
                  <c:v>3.2937376220243723E-2</c:v>
                </c:pt>
                <c:pt idx="1638">
                  <c:v>3.3152438462739221E-2</c:v>
                </c:pt>
                <c:pt idx="1639">
                  <c:v>3.3368806349941743E-2</c:v>
                </c:pt>
                <c:pt idx="1640">
                  <c:v>3.3586131229687601E-2</c:v>
                </c:pt>
                <c:pt idx="1641">
                  <c:v>3.3804059939714463E-2</c:v>
                </c:pt>
                <c:pt idx="1642">
                  <c:v>3.4022236464681561E-2</c:v>
                </c:pt>
                <c:pt idx="1643">
                  <c:v>3.424029669855929E-2</c:v>
                </c:pt>
                <c:pt idx="1644">
                  <c:v>3.4457879446452164E-2</c:v>
                </c:pt>
                <c:pt idx="1645">
                  <c:v>3.4674630377296234E-2</c:v>
                </c:pt>
                <c:pt idx="1646">
                  <c:v>3.4890187294729862E-2</c:v>
                </c:pt>
                <c:pt idx="1647">
                  <c:v>3.5104186613610401E-2</c:v>
                </c:pt>
                <c:pt idx="1648">
                  <c:v>3.5316263443652601E-2</c:v>
                </c:pt>
                <c:pt idx="1649">
                  <c:v>3.5526051626653898E-2</c:v>
                </c:pt>
                <c:pt idx="1650">
                  <c:v>3.5733184247062205E-2</c:v>
                </c:pt>
                <c:pt idx="1651">
                  <c:v>3.5937293911998403E-2</c:v>
                </c:pt>
                <c:pt idx="1652">
                  <c:v>3.6138013897252401E-2</c:v>
                </c:pt>
                <c:pt idx="1653">
                  <c:v>3.6334978232385004E-2</c:v>
                </c:pt>
                <c:pt idx="1654">
                  <c:v>3.6527822418325202E-2</c:v>
                </c:pt>
                <c:pt idx="1655">
                  <c:v>3.67161787011209E-2</c:v>
                </c:pt>
                <c:pt idx="1656">
                  <c:v>3.6899687646760104E-2</c:v>
                </c:pt>
                <c:pt idx="1657">
                  <c:v>3.7077999186600902E-2</c:v>
                </c:pt>
                <c:pt idx="1658">
                  <c:v>3.7250761579950803E-2</c:v>
                </c:pt>
                <c:pt idx="1659">
                  <c:v>3.74176277316998E-2</c:v>
                </c:pt>
                <c:pt idx="1660">
                  <c:v>3.7578254502627001E-2</c:v>
                </c:pt>
                <c:pt idx="1661">
                  <c:v>3.7732305544999199E-2</c:v>
                </c:pt>
                <c:pt idx="1662">
                  <c:v>3.7879452253992002E-2</c:v>
                </c:pt>
                <c:pt idx="1663">
                  <c:v>3.8019375632576805E-2</c:v>
                </c:pt>
                <c:pt idx="1664">
                  <c:v>3.8151768255318401E-2</c:v>
                </c:pt>
                <c:pt idx="1665">
                  <c:v>3.82763381464944E-2</c:v>
                </c:pt>
                <c:pt idx="1666">
                  <c:v>3.8392810956455199E-2</c:v>
                </c:pt>
                <c:pt idx="1667">
                  <c:v>3.8500930817476603E-2</c:v>
                </c:pt>
                <c:pt idx="1668">
                  <c:v>3.8600465766978398E-2</c:v>
                </c:pt>
                <c:pt idx="1669">
                  <c:v>3.8691219875629304E-2</c:v>
                </c:pt>
                <c:pt idx="1670">
                  <c:v>3.87730220530745E-2</c:v>
                </c:pt>
                <c:pt idx="1671">
                  <c:v>3.8845730957288799E-2</c:v>
                </c:pt>
                <c:pt idx="1672">
                  <c:v>3.8909236108929102E-2</c:v>
                </c:pt>
                <c:pt idx="1673">
                  <c:v>3.89634574505228E-2</c:v>
                </c:pt>
                <c:pt idx="1674">
                  <c:v>3.9008346872909203E-2</c:v>
                </c:pt>
                <c:pt idx="1675">
                  <c:v>3.90438849207186E-2</c:v>
                </c:pt>
                <c:pt idx="1676">
                  <c:v>3.9070080084652806E-2</c:v>
                </c:pt>
                <c:pt idx="1677">
                  <c:v>3.9086966911361001E-2</c:v>
                </c:pt>
                <c:pt idx="1678">
                  <c:v>3.9094603882234603E-2</c:v>
                </c:pt>
                <c:pt idx="1679">
                  <c:v>3.9093071958239398E-2</c:v>
                </c:pt>
                <c:pt idx="1680">
                  <c:v>3.9082473485029003E-2</c:v>
                </c:pt>
                <c:pt idx="1681">
                  <c:v>3.9062931523369301E-2</c:v>
                </c:pt>
                <c:pt idx="1682">
                  <c:v>3.90345881983497E-2</c:v>
                </c:pt>
                <c:pt idx="1683">
                  <c:v>3.8997603462125704E-2</c:v>
                </c:pt>
                <c:pt idx="1684">
                  <c:v>3.8952149744294902E-2</c:v>
                </c:pt>
                <c:pt idx="1685">
                  <c:v>3.88984278567579E-2</c:v>
                </c:pt>
                <c:pt idx="1686">
                  <c:v>3.8836652175249502E-2</c:v>
                </c:pt>
                <c:pt idx="1687">
                  <c:v>3.8767052040950101E-2</c:v>
                </c:pt>
                <c:pt idx="1688">
                  <c:v>3.8689872078707201E-2</c:v>
                </c:pt>
                <c:pt idx="1689">
                  <c:v>3.8605370900077401E-2</c:v>
                </c:pt>
                <c:pt idx="1690">
                  <c:v>3.8513821130313201E-2</c:v>
                </c:pt>
                <c:pt idx="1691">
                  <c:v>3.8415508573757404E-2</c:v>
                </c:pt>
                <c:pt idx="1692">
                  <c:v>3.8310734041381002E-2</c:v>
                </c:pt>
                <c:pt idx="1693">
                  <c:v>3.81998107073689E-2</c:v>
                </c:pt>
                <c:pt idx="1694">
                  <c:v>3.8083064786301003E-2</c:v>
                </c:pt>
                <c:pt idx="1695">
                  <c:v>3.7960836704804803E-2</c:v>
                </c:pt>
                <c:pt idx="1696">
                  <c:v>3.7833480257147403E-2</c:v>
                </c:pt>
                <c:pt idx="1697">
                  <c:v>3.77013626780867E-2</c:v>
                </c:pt>
                <c:pt idx="1698">
                  <c:v>3.7564865041144903E-2</c:v>
                </c:pt>
                <c:pt idx="1699">
                  <c:v>3.7424381269022401E-2</c:v>
                </c:pt>
                <c:pt idx="1700">
                  <c:v>3.72803187776354E-2</c:v>
                </c:pt>
                <c:pt idx="1701">
                  <c:v>3.7133088126238202E-2</c:v>
                </c:pt>
                <c:pt idx="1702">
                  <c:v>3.6983118166629803E-2</c:v>
                </c:pt>
                <c:pt idx="1703">
                  <c:v>3.6830854405397698E-2</c:v>
                </c:pt>
                <c:pt idx="1704">
                  <c:v>3.6676743117674403E-2</c:v>
                </c:pt>
                <c:pt idx="1705">
                  <c:v>3.6521237982420698E-2</c:v>
                </c:pt>
                <c:pt idx="1706">
                  <c:v>3.6364799026472605E-2</c:v>
                </c:pt>
                <c:pt idx="1707">
                  <c:v>3.6207889108464703E-2</c:v>
                </c:pt>
                <c:pt idx="1708">
                  <c:v>3.60509786268726E-2</c:v>
                </c:pt>
                <c:pt idx="1709">
                  <c:v>3.5894542037169401E-2</c:v>
                </c:pt>
                <c:pt idx="1710">
                  <c:v>3.5739056028464403E-2</c:v>
                </c:pt>
                <c:pt idx="1711">
                  <c:v>3.5585002758215301E-2</c:v>
                </c:pt>
                <c:pt idx="1712">
                  <c:v>3.5432876104041403E-2</c:v>
                </c:pt>
                <c:pt idx="1713">
                  <c:v>3.5283178694015704E-2</c:v>
                </c:pt>
                <c:pt idx="1714">
                  <c:v>3.5136416530058202E-2</c:v>
                </c:pt>
                <c:pt idx="1715">
                  <c:v>3.4993104254117204E-2</c:v>
                </c:pt>
                <c:pt idx="1716">
                  <c:v>3.4853759724972781E-2</c:v>
                </c:pt>
                <c:pt idx="1717">
                  <c:v>3.4718918136642116E-2</c:v>
                </c:pt>
                <c:pt idx="1718">
                  <c:v>3.4589133747492749E-2</c:v>
                </c:pt>
                <c:pt idx="1719">
                  <c:v>3.4464966825901951E-2</c:v>
                </c:pt>
                <c:pt idx="1720">
                  <c:v>3.4346988776332091E-2</c:v>
                </c:pt>
                <c:pt idx="1721">
                  <c:v>3.4235787253068639E-2</c:v>
                </c:pt>
                <c:pt idx="1722">
                  <c:v>3.4131974375232181E-2</c:v>
                </c:pt>
                <c:pt idx="1723">
                  <c:v>3.4036178535872402E-2</c:v>
                </c:pt>
                <c:pt idx="1724">
                  <c:v>3.3949038610121829E-2</c:v>
                </c:pt>
                <c:pt idx="1725">
                  <c:v>3.3871222643287235E-2</c:v>
                </c:pt>
                <c:pt idx="1726">
                  <c:v>3.3803428625269132E-2</c:v>
                </c:pt>
                <c:pt idx="1727">
                  <c:v>3.3746364981274368E-2</c:v>
                </c:pt>
                <c:pt idx="1728">
                  <c:v>3.3700767061103434E-2</c:v>
                </c:pt>
                <c:pt idx="1729">
                  <c:v>3.366739816792471E-2</c:v>
                </c:pt>
                <c:pt idx="1730">
                  <c:v>3.3647036140527393E-2</c:v>
                </c:pt>
                <c:pt idx="1731">
                  <c:v>3.3640486129377853E-2</c:v>
                </c:pt>
                <c:pt idx="1732">
                  <c:v>3.3648572142778534E-2</c:v>
                </c:pt>
                <c:pt idx="1733">
                  <c:v>3.3672134708676305E-2</c:v>
                </c:pt>
                <c:pt idx="1734">
                  <c:v>3.3712033769841249E-2</c:v>
                </c:pt>
                <c:pt idx="1735">
                  <c:v>3.3769136748211817E-2</c:v>
                </c:pt>
                <c:pt idx="1736">
                  <c:v>3.3844326782017098E-2</c:v>
                </c:pt>
                <c:pt idx="1737">
                  <c:v>3.3938491931542421E-2</c:v>
                </c:pt>
                <c:pt idx="1738">
                  <c:v>3.4052526848474964E-2</c:v>
                </c:pt>
                <c:pt idx="1739">
                  <c:v>3.4187328275607415E-2</c:v>
                </c:pt>
                <c:pt idx="1740">
                  <c:v>3.4343795891518043E-2</c:v>
                </c:pt>
                <c:pt idx="1741">
                  <c:v>3.4522828045498423E-2</c:v>
                </c:pt>
                <c:pt idx="1742">
                  <c:v>3.4725320835970873E-2</c:v>
                </c:pt>
                <c:pt idx="1743">
                  <c:v>3.4952167959788408E-2</c:v>
                </c:pt>
                <c:pt idx="1744">
                  <c:v>3.5204259316402801E-2</c:v>
                </c:pt>
                <c:pt idx="1745">
                  <c:v>3.5482482047577701E-2</c:v>
                </c:pt>
                <c:pt idx="1746">
                  <c:v>3.57877163481813E-2</c:v>
                </c:pt>
                <c:pt idx="1747">
                  <c:v>3.6120836015895899E-2</c:v>
                </c:pt>
                <c:pt idx="1748">
                  <c:v>3.6482704208586202E-2</c:v>
                </c:pt>
                <c:pt idx="1749">
                  <c:v>3.6874176855608502E-2</c:v>
                </c:pt>
                <c:pt idx="1750">
                  <c:v>3.7296094249228702E-2</c:v>
                </c:pt>
                <c:pt idx="1751">
                  <c:v>3.77492804508687E-2</c:v>
                </c:pt>
                <c:pt idx="1752">
                  <c:v>3.8234538501307404E-2</c:v>
                </c:pt>
                <c:pt idx="1753">
                  <c:v>3.87526441704747E-2</c:v>
                </c:pt>
                <c:pt idx="1754">
                  <c:v>3.9304341255534198E-2</c:v>
                </c:pt>
                <c:pt idx="1755">
                  <c:v>3.9890337589892702E-2</c:v>
                </c:pt>
                <c:pt idx="1756">
                  <c:v>4.05112937955594E-2</c:v>
                </c:pt>
                <c:pt idx="1757">
                  <c:v>4.1167819831306504E-2</c:v>
                </c:pt>
                <c:pt idx="1758">
                  <c:v>4.1860470622871002E-2</c:v>
                </c:pt>
                <c:pt idx="1759">
                  <c:v>4.2589739377128899E-2</c:v>
                </c:pt>
                <c:pt idx="1760">
                  <c:v>4.33560542213638E-2</c:v>
                </c:pt>
                <c:pt idx="1761">
                  <c:v>4.4159766856365801E-2</c:v>
                </c:pt>
                <c:pt idx="1762">
                  <c:v>4.5001156275796803E-2</c:v>
                </c:pt>
                <c:pt idx="1763">
                  <c:v>4.5880422887117397E-2</c:v>
                </c:pt>
                <c:pt idx="1764">
                  <c:v>4.6797689576230206E-2</c:v>
                </c:pt>
                <c:pt idx="1765">
                  <c:v>4.77529980088972E-2</c:v>
                </c:pt>
                <c:pt idx="1766">
                  <c:v>4.8746300705372697E-2</c:v>
                </c:pt>
                <c:pt idx="1767">
                  <c:v>4.9777471757339202E-2</c:v>
                </c:pt>
                <c:pt idx="1768">
                  <c:v>5.0846292831562001E-2</c:v>
                </c:pt>
                <c:pt idx="1769">
                  <c:v>5.1952459100823502E-2</c:v>
                </c:pt>
                <c:pt idx="1770">
                  <c:v>5.3095583868646906E-2</c:v>
                </c:pt>
                <c:pt idx="1771">
                  <c:v>5.4275180748124305E-2</c:v>
                </c:pt>
                <c:pt idx="1772">
                  <c:v>5.54906626307285E-2</c:v>
                </c:pt>
                <c:pt idx="1773">
                  <c:v>5.6741350084280703E-2</c:v>
                </c:pt>
                <c:pt idx="1774">
                  <c:v>5.8026461166473302E-2</c:v>
                </c:pt>
                <c:pt idx="1775">
                  <c:v>5.93451047854993E-2</c:v>
                </c:pt>
                <c:pt idx="1776">
                  <c:v>6.0696280353199399E-2</c:v>
                </c:pt>
                <c:pt idx="1777">
                  <c:v>6.2078869637454799E-2</c:v>
                </c:pt>
                <c:pt idx="1778">
                  <c:v>6.3491652285545208E-2</c:v>
                </c:pt>
                <c:pt idx="1779">
                  <c:v>6.4933294242838599E-2</c:v>
                </c:pt>
                <c:pt idx="1780">
                  <c:v>6.6402349425274593E-2</c:v>
                </c:pt>
                <c:pt idx="1781">
                  <c:v>6.7897261856713909E-2</c:v>
                </c:pt>
                <c:pt idx="1782">
                  <c:v>6.9416369161494296E-2</c:v>
                </c:pt>
                <c:pt idx="1783">
                  <c:v>7.0957906051339892E-2</c:v>
                </c:pt>
                <c:pt idx="1784">
                  <c:v>7.25200085045732E-2</c:v>
                </c:pt>
                <c:pt idx="1785">
                  <c:v>7.4100718465493001E-2</c:v>
                </c:pt>
                <c:pt idx="1786">
                  <c:v>7.5697986694153896E-2</c:v>
                </c:pt>
                <c:pt idx="1787">
                  <c:v>7.7309678246345701E-2</c:v>
                </c:pt>
                <c:pt idx="1788">
                  <c:v>7.8933580720712604E-2</c:v>
                </c:pt>
                <c:pt idx="1789">
                  <c:v>8.0567392677973804E-2</c:v>
                </c:pt>
                <c:pt idx="1790">
                  <c:v>8.2208737218446501E-2</c:v>
                </c:pt>
                <c:pt idx="1791">
                  <c:v>8.3855169858378098E-2</c:v>
                </c:pt>
                <c:pt idx="1792">
                  <c:v>8.5504179004092101E-2</c:v>
                </c:pt>
                <c:pt idx="1793">
                  <c:v>8.7153196365703206E-2</c:v>
                </c:pt>
                <c:pt idx="1794">
                  <c:v>8.8799591016361895E-2</c:v>
                </c:pt>
                <c:pt idx="1795">
                  <c:v>9.0440676346092014E-2</c:v>
                </c:pt>
                <c:pt idx="1796">
                  <c:v>9.2073731639074091E-2</c:v>
                </c:pt>
                <c:pt idx="1797">
                  <c:v>9.3696004706652014E-2</c:v>
                </c:pt>
                <c:pt idx="1798">
                  <c:v>9.5304711956191307E-2</c:v>
                </c:pt>
                <c:pt idx="1799">
                  <c:v>9.6897055800181209E-2</c:v>
                </c:pt>
                <c:pt idx="1800">
                  <c:v>9.8470243144591296E-2</c:v>
                </c:pt>
                <c:pt idx="1801">
                  <c:v>0.1000214803849602</c:v>
                </c:pt>
                <c:pt idx="1802">
                  <c:v>0.1015479921467789</c:v>
                </c:pt>
                <c:pt idx="1803">
                  <c:v>0.10304703574761109</c:v>
                </c:pt>
                <c:pt idx="1804">
                  <c:v>0.10451589822914781</c:v>
                </c:pt>
                <c:pt idx="1805">
                  <c:v>0.1059519217907009</c:v>
                </c:pt>
                <c:pt idx="1806">
                  <c:v>0.10735250378936981</c:v>
                </c:pt>
                <c:pt idx="1807">
                  <c:v>0.10871510734944501</c:v>
                </c:pt>
                <c:pt idx="1808">
                  <c:v>0.1100372731850443</c:v>
                </c:pt>
                <c:pt idx="1809">
                  <c:v>0.11131661739677259</c:v>
                </c:pt>
                <c:pt idx="1810">
                  <c:v>0.11255085273843779</c:v>
                </c:pt>
                <c:pt idx="1811">
                  <c:v>0.1137377851022533</c:v>
                </c:pt>
                <c:pt idx="1812">
                  <c:v>0.11487532550773311</c:v>
                </c:pt>
                <c:pt idx="1813">
                  <c:v>0.11596149400960371</c:v>
                </c:pt>
                <c:pt idx="1814">
                  <c:v>0.11699442086407019</c:v>
                </c:pt>
                <c:pt idx="1815">
                  <c:v>0.11797235689909771</c:v>
                </c:pt>
                <c:pt idx="1816">
                  <c:v>0.1188936728053295</c:v>
                </c:pt>
                <c:pt idx="1817">
                  <c:v>0.1197568667754618</c:v>
                </c:pt>
                <c:pt idx="1818">
                  <c:v>0.1205605580605856</c:v>
                </c:pt>
                <c:pt idx="1819">
                  <c:v>0.12130349911139451</c:v>
                </c:pt>
                <c:pt idx="1820">
                  <c:v>0.12198457439529581</c:v>
                </c:pt>
                <c:pt idx="1821">
                  <c:v>0.12260279756948039</c:v>
                </c:pt>
                <c:pt idx="1822">
                  <c:v>0.12315732573094421</c:v>
                </c:pt>
                <c:pt idx="1823">
                  <c:v>0.12364744485916832</c:v>
                </c:pt>
                <c:pt idx="1824">
                  <c:v>0.12407257920698639</c:v>
                </c:pt>
                <c:pt idx="1825">
                  <c:v>0.12443229572535369</c:v>
                </c:pt>
                <c:pt idx="1826">
                  <c:v>0.1247262941531867</c:v>
                </c:pt>
                <c:pt idx="1827">
                  <c:v>0.1249544200935942</c:v>
                </c:pt>
                <c:pt idx="1828">
                  <c:v>0.12511666042341299</c:v>
                </c:pt>
                <c:pt idx="1829">
                  <c:v>0.12521313513002699</c:v>
                </c:pt>
                <c:pt idx="1830">
                  <c:v>0.12524410585472601</c:v>
                </c:pt>
                <c:pt idx="1831">
                  <c:v>0.125209981245192</c:v>
                </c:pt>
                <c:pt idx="1832">
                  <c:v>0.125111299816348</c:v>
                </c:pt>
                <c:pt idx="1833">
                  <c:v>0.12494872961346179</c:v>
                </c:pt>
                <c:pt idx="1834">
                  <c:v>0.12472307737349669</c:v>
                </c:pt>
                <c:pt idx="1835">
                  <c:v>0.12443527903920731</c:v>
                </c:pt>
                <c:pt idx="1836">
                  <c:v>0.12408639676589181</c:v>
                </c:pt>
                <c:pt idx="1837">
                  <c:v>0.12367761572138131</c:v>
                </c:pt>
                <c:pt idx="1838">
                  <c:v>0.1232102412622679</c:v>
                </c:pt>
                <c:pt idx="1839">
                  <c:v>0.1226856828621338</c:v>
                </c:pt>
                <c:pt idx="1840">
                  <c:v>0.12210544586050909</c:v>
                </c:pt>
                <c:pt idx="1841">
                  <c:v>0.12147113815850441</c:v>
                </c:pt>
                <c:pt idx="1842">
                  <c:v>0.12078446453038269</c:v>
                </c:pt>
                <c:pt idx="1843">
                  <c:v>0.1200472034004425</c:v>
                </c:pt>
                <c:pt idx="1844">
                  <c:v>0.1192612017515606</c:v>
                </c:pt>
                <c:pt idx="1845">
                  <c:v>0.11842836497415821</c:v>
                </c:pt>
                <c:pt idx="1846">
                  <c:v>0.11755064366824891</c:v>
                </c:pt>
                <c:pt idx="1847">
                  <c:v>0.11663002904636871</c:v>
                </c:pt>
                <c:pt idx="1848">
                  <c:v>0.1156685503740254</c:v>
                </c:pt>
                <c:pt idx="1849">
                  <c:v>0.1146682525257727</c:v>
                </c:pt>
                <c:pt idx="1850">
                  <c:v>0.11363119744478381</c:v>
                </c:pt>
                <c:pt idx="1851">
                  <c:v>0.11255945748431059</c:v>
                </c:pt>
                <c:pt idx="1852">
                  <c:v>0.11145511249643419</c:v>
                </c:pt>
                <c:pt idx="1853">
                  <c:v>0.1103202440779299</c:v>
                </c:pt>
                <c:pt idx="1854">
                  <c:v>0.10915693066359392</c:v>
                </c:pt>
                <c:pt idx="1855">
                  <c:v>0.10796725396851109</c:v>
                </c:pt>
                <c:pt idx="1856">
                  <c:v>0.1067532886688384</c:v>
                </c:pt>
                <c:pt idx="1857">
                  <c:v>0.10551710644977511</c:v>
                </c:pt>
                <c:pt idx="1858">
                  <c:v>0.1042607717610706</c:v>
                </c:pt>
                <c:pt idx="1859">
                  <c:v>0.10298633865337151</c:v>
                </c:pt>
                <c:pt idx="1860">
                  <c:v>0.1016958460956181</c:v>
                </c:pt>
                <c:pt idx="1861">
                  <c:v>0.1003913136458332</c:v>
                </c:pt>
                <c:pt idx="1862">
                  <c:v>9.9074737704184596E-2</c:v>
                </c:pt>
                <c:pt idx="1863">
                  <c:v>9.7748083216034704E-2</c:v>
                </c:pt>
                <c:pt idx="1864">
                  <c:v>9.6413279874896701E-2</c:v>
                </c:pt>
                <c:pt idx="1865">
                  <c:v>9.5072210019797099E-2</c:v>
                </c:pt>
                <c:pt idx="1866">
                  <c:v>9.3726703665010708E-2</c:v>
                </c:pt>
                <c:pt idx="1867">
                  <c:v>9.2378535448971205E-2</c:v>
                </c:pt>
                <c:pt idx="1868">
                  <c:v>9.1029417929185508E-2</c:v>
                </c:pt>
                <c:pt idx="1869">
                  <c:v>8.9680996322982515E-2</c:v>
                </c:pt>
                <c:pt idx="1870">
                  <c:v>8.8334849968250695E-2</c:v>
                </c:pt>
                <c:pt idx="1871">
                  <c:v>8.6992487606104299E-2</c:v>
                </c:pt>
                <c:pt idx="1872">
                  <c:v>8.5655343673579992E-2</c:v>
                </c:pt>
                <c:pt idx="1873">
                  <c:v>8.4324783469613307E-2</c:v>
                </c:pt>
                <c:pt idx="1874">
                  <c:v>8.3002101924628507E-2</c:v>
                </c:pt>
                <c:pt idx="1875">
                  <c:v>8.1688526493074301E-2</c:v>
                </c:pt>
                <c:pt idx="1876">
                  <c:v>8.0385218437811504E-2</c:v>
                </c:pt>
                <c:pt idx="1877">
                  <c:v>7.9093274329200297E-2</c:v>
                </c:pt>
                <c:pt idx="1878">
                  <c:v>7.7813730012378998E-2</c:v>
                </c:pt>
                <c:pt idx="1879">
                  <c:v>7.6547562817367493E-2</c:v>
                </c:pt>
                <c:pt idx="1880">
                  <c:v>7.5295690665659498E-2</c:v>
                </c:pt>
                <c:pt idx="1881">
                  <c:v>7.40589730360217E-2</c:v>
                </c:pt>
                <c:pt idx="1882">
                  <c:v>7.2838217516369097E-2</c:v>
                </c:pt>
                <c:pt idx="1883">
                  <c:v>7.1634179729455294E-2</c:v>
                </c:pt>
                <c:pt idx="1884">
                  <c:v>7.0447557292589807E-2</c:v>
                </c:pt>
                <c:pt idx="1885">
                  <c:v>6.9278999673904704E-2</c:v>
                </c:pt>
                <c:pt idx="1886">
                  <c:v>6.8129109222007794E-2</c:v>
                </c:pt>
                <c:pt idx="1887">
                  <c:v>6.6998436117580912E-2</c:v>
                </c:pt>
                <c:pt idx="1888">
                  <c:v>6.5887484400904195E-2</c:v>
                </c:pt>
                <c:pt idx="1889">
                  <c:v>6.4796712393931005E-2</c:v>
                </c:pt>
                <c:pt idx="1890">
                  <c:v>6.3726529729392495E-2</c:v>
                </c:pt>
                <c:pt idx="1891">
                  <c:v>6.2677304769238606E-2</c:v>
                </c:pt>
                <c:pt idx="1892">
                  <c:v>6.1649365112591004E-2</c:v>
                </c:pt>
                <c:pt idx="1893">
                  <c:v>6.0642996464698104E-2</c:v>
                </c:pt>
                <c:pt idx="1894">
                  <c:v>5.9658442788765503E-2</c:v>
                </c:pt>
                <c:pt idx="1895">
                  <c:v>5.8695906852770603E-2</c:v>
                </c:pt>
                <c:pt idx="1896">
                  <c:v>5.7755554353805402E-2</c:v>
                </c:pt>
                <c:pt idx="1897">
                  <c:v>5.6837510622087202E-2</c:v>
                </c:pt>
                <c:pt idx="1898">
                  <c:v>5.59418618900063E-2</c:v>
                </c:pt>
                <c:pt idx="1899">
                  <c:v>5.5068656974958496E-2</c:v>
                </c:pt>
                <c:pt idx="1900">
                  <c:v>5.4217906353048802E-2</c:v>
                </c:pt>
                <c:pt idx="1901">
                  <c:v>5.3389581747765001E-2</c:v>
                </c:pt>
                <c:pt idx="1902">
                  <c:v>5.25836154053353E-2</c:v>
                </c:pt>
                <c:pt idx="1903">
                  <c:v>5.1799903944231701E-2</c:v>
                </c:pt>
                <c:pt idx="1904">
                  <c:v>5.1038309620368399E-2</c:v>
                </c:pt>
                <c:pt idx="1905">
                  <c:v>5.0298662971803403E-2</c:v>
                </c:pt>
                <c:pt idx="1906">
                  <c:v>4.9580765194324306E-2</c:v>
                </c:pt>
                <c:pt idx="1907">
                  <c:v>4.8884389822994402E-2</c:v>
                </c:pt>
                <c:pt idx="1908">
                  <c:v>4.8209284332314903E-2</c:v>
                </c:pt>
                <c:pt idx="1909">
                  <c:v>4.7555174577765202E-2</c:v>
                </c:pt>
                <c:pt idx="1910">
                  <c:v>4.6921774139702097E-2</c:v>
                </c:pt>
                <c:pt idx="1911">
                  <c:v>4.6308775898180998E-2</c:v>
                </c:pt>
                <c:pt idx="1912">
                  <c:v>4.5715860073920797E-2</c:v>
                </c:pt>
                <c:pt idx="1913">
                  <c:v>4.5142702420563396E-2</c:v>
                </c:pt>
                <c:pt idx="1914">
                  <c:v>4.4588969549774898E-2</c:v>
                </c:pt>
                <c:pt idx="1915">
                  <c:v>4.4054324425926397E-2</c:v>
                </c:pt>
                <c:pt idx="1916">
                  <c:v>4.3538424440378601E-2</c:v>
                </c:pt>
                <c:pt idx="1917">
                  <c:v>4.3040928424522798E-2</c:v>
                </c:pt>
                <c:pt idx="1918">
                  <c:v>4.2561497463151299E-2</c:v>
                </c:pt>
                <c:pt idx="1919">
                  <c:v>4.2099791415966398E-2</c:v>
                </c:pt>
                <c:pt idx="1920">
                  <c:v>4.1655475614464199E-2</c:v>
                </c:pt>
                <c:pt idx="1921">
                  <c:v>4.1228222021613602E-2</c:v>
                </c:pt>
                <c:pt idx="1922">
                  <c:v>4.08177085771338E-2</c:v>
                </c:pt>
                <c:pt idx="1923">
                  <c:v>4.0423619503333202E-2</c:v>
                </c:pt>
                <c:pt idx="1924">
                  <c:v>4.0045644324962403E-2</c:v>
                </c:pt>
                <c:pt idx="1925">
                  <c:v>3.9683479071556504E-2</c:v>
                </c:pt>
                <c:pt idx="1926">
                  <c:v>3.9336825138581499E-2</c:v>
                </c:pt>
                <c:pt idx="1927">
                  <c:v>3.9005387941735803E-2</c:v>
                </c:pt>
                <c:pt idx="1928">
                  <c:v>3.8688873087219904E-2</c:v>
                </c:pt>
                <c:pt idx="1929">
                  <c:v>3.8386984727961704E-2</c:v>
                </c:pt>
                <c:pt idx="1930">
                  <c:v>3.8099422888841099E-2</c:v>
                </c:pt>
                <c:pt idx="1931">
                  <c:v>3.7825885832283204E-2</c:v>
                </c:pt>
                <c:pt idx="1932">
                  <c:v>3.7566063595708001E-2</c:v>
                </c:pt>
                <c:pt idx="1933">
                  <c:v>3.7319640068053203E-2</c:v>
                </c:pt>
                <c:pt idx="1934">
                  <c:v>3.70862874475247E-2</c:v>
                </c:pt>
                <c:pt idx="1935">
                  <c:v>3.6865674136155699E-2</c:v>
                </c:pt>
                <c:pt idx="1936">
                  <c:v>3.6657461953628699E-2</c:v>
                </c:pt>
                <c:pt idx="1937">
                  <c:v>3.6461316185975798E-2</c:v>
                </c:pt>
                <c:pt idx="1938">
                  <c:v>3.62769053069706E-2</c:v>
                </c:pt>
                <c:pt idx="1939">
                  <c:v>3.6103902021042904E-2</c:v>
                </c:pt>
                <c:pt idx="1940">
                  <c:v>3.59419984825428E-2</c:v>
                </c:pt>
                <c:pt idx="1941">
                  <c:v>3.5790904148899905E-2</c:v>
                </c:pt>
                <c:pt idx="1942">
                  <c:v>3.5650352073503699E-2</c:v>
                </c:pt>
                <c:pt idx="1943">
                  <c:v>3.5520104230943497E-2</c:v>
                </c:pt>
                <c:pt idx="1944">
                  <c:v>3.5399950658910703E-2</c:v>
                </c:pt>
                <c:pt idx="1945">
                  <c:v>3.5289712505603504E-2</c:v>
                </c:pt>
                <c:pt idx="1946">
                  <c:v>3.5189242352665899E-2</c:v>
                </c:pt>
                <c:pt idx="1947">
                  <c:v>3.5098423430216401E-2</c:v>
                </c:pt>
                <c:pt idx="1948">
                  <c:v>3.5017163824826301E-2</c:v>
                </c:pt>
                <c:pt idx="1949">
                  <c:v>3.4945395591043135E-2</c:v>
                </c:pt>
                <c:pt idx="1950">
                  <c:v>3.4883068434530304E-2</c:v>
                </c:pt>
                <c:pt idx="1951">
                  <c:v>3.483014676164134E-2</c:v>
                </c:pt>
                <c:pt idx="1952">
                  <c:v>3.4786607595140684E-2</c:v>
                </c:pt>
                <c:pt idx="1953">
                  <c:v>3.4752438728158121E-2</c:v>
                </c:pt>
                <c:pt idx="1954">
                  <c:v>3.4727633344437972E-2</c:v>
                </c:pt>
                <c:pt idx="1955">
                  <c:v>3.4712189563724093E-2</c:v>
                </c:pt>
                <c:pt idx="1956">
                  <c:v>3.4706112448354864E-2</c:v>
                </c:pt>
                <c:pt idx="1957">
                  <c:v>3.4709409901104563E-2</c:v>
                </c:pt>
                <c:pt idx="1958">
                  <c:v>3.472209949143186E-2</c:v>
                </c:pt>
                <c:pt idx="1959">
                  <c:v>3.4744203984289734E-2</c:v>
                </c:pt>
                <c:pt idx="1960">
                  <c:v>3.4775756405072571E-2</c:v>
                </c:pt>
                <c:pt idx="1961">
                  <c:v>3.4816804059077514E-2</c:v>
                </c:pt>
                <c:pt idx="1962">
                  <c:v>3.4867404195577503E-2</c:v>
                </c:pt>
                <c:pt idx="1963">
                  <c:v>3.4927627342520161E-2</c:v>
                </c:pt>
                <c:pt idx="1964">
                  <c:v>3.4997562708463673E-2</c:v>
                </c:pt>
                <c:pt idx="1965">
                  <c:v>3.50773200252118E-2</c:v>
                </c:pt>
                <c:pt idx="1966">
                  <c:v>3.5167026198437402E-2</c:v>
                </c:pt>
                <c:pt idx="1967">
                  <c:v>3.5266832400182503E-2</c:v>
                </c:pt>
                <c:pt idx="1968">
                  <c:v>3.5376914166297499E-2</c:v>
                </c:pt>
                <c:pt idx="1969">
                  <c:v>3.5497470899274103E-2</c:v>
                </c:pt>
                <c:pt idx="1970">
                  <c:v>3.5628732182608001E-2</c:v>
                </c:pt>
                <c:pt idx="1971">
                  <c:v>3.5770955290737205E-2</c:v>
                </c:pt>
                <c:pt idx="1972">
                  <c:v>3.5924428869584898E-2</c:v>
                </c:pt>
                <c:pt idx="1973">
                  <c:v>3.6089476219947597E-2</c:v>
                </c:pt>
                <c:pt idx="1974">
                  <c:v>3.6266452145870702E-2</c:v>
                </c:pt>
                <c:pt idx="1975">
                  <c:v>3.6455748965953903E-2</c:v>
                </c:pt>
                <c:pt idx="1976">
                  <c:v>3.66578017196897E-2</c:v>
                </c:pt>
                <c:pt idx="1977">
                  <c:v>3.6873084499642904E-2</c:v>
                </c:pt>
                <c:pt idx="1978">
                  <c:v>3.7102118218330801E-2</c:v>
                </c:pt>
                <c:pt idx="1979">
                  <c:v>3.7345475142733203E-2</c:v>
                </c:pt>
                <c:pt idx="1980">
                  <c:v>3.7603781627875102E-2</c:v>
                </c:pt>
                <c:pt idx="1981">
                  <c:v>3.7877724745504299E-2</c:v>
                </c:pt>
                <c:pt idx="1982">
                  <c:v>3.8168055895713301E-2</c:v>
                </c:pt>
                <c:pt idx="1983">
                  <c:v>3.8475597845871304E-2</c:v>
                </c:pt>
                <c:pt idx="1984">
                  <c:v>3.8801247440050105E-2</c:v>
                </c:pt>
                <c:pt idx="1985">
                  <c:v>3.9145986057915805E-2</c:v>
                </c:pt>
                <c:pt idx="1986">
                  <c:v>3.95108890372435E-2</c:v>
                </c:pt>
                <c:pt idx="1987">
                  <c:v>3.9897123614913599E-2</c:v>
                </c:pt>
                <c:pt idx="1988">
                  <c:v>4.0305962423273702E-2</c:v>
                </c:pt>
                <c:pt idx="1989">
                  <c:v>4.0738795127034905E-2</c:v>
                </c:pt>
                <c:pt idx="1990">
                  <c:v>4.1197124739325006E-2</c:v>
                </c:pt>
                <c:pt idx="1991">
                  <c:v>4.1682582153661205E-2</c:v>
                </c:pt>
                <c:pt idx="1992">
                  <c:v>4.2196937640019402E-2</c:v>
                </c:pt>
                <c:pt idx="1993">
                  <c:v>4.27421062172888E-2</c:v>
                </c:pt>
                <c:pt idx="1994">
                  <c:v>4.3320164298760705E-2</c:v>
                </c:pt>
                <c:pt idx="1995">
                  <c:v>4.3933355180528502E-2</c:v>
                </c:pt>
                <c:pt idx="1996">
                  <c:v>4.45840979259342E-2</c:v>
                </c:pt>
                <c:pt idx="1997">
                  <c:v>4.5275005033222904E-2</c:v>
                </c:pt>
                <c:pt idx="1998">
                  <c:v>4.6008894318301297E-2</c:v>
                </c:pt>
                <c:pt idx="1999">
                  <c:v>4.6788803579634705E-2</c:v>
                </c:pt>
                <c:pt idx="2000">
                  <c:v>4.76180052364608E-2</c:v>
                </c:pt>
                <c:pt idx="2001">
                  <c:v>4.8500022907556402E-2</c:v>
                </c:pt>
                <c:pt idx="2002">
                  <c:v>4.94386443576076E-2</c:v>
                </c:pt>
                <c:pt idx="2003">
                  <c:v>5.0437935000013506E-2</c:v>
                </c:pt>
                <c:pt idx="2004">
                  <c:v>5.1502255537287503E-2</c:v>
                </c:pt>
                <c:pt idx="2005">
                  <c:v>5.26362749130104E-2</c:v>
                </c:pt>
                <c:pt idx="2006">
                  <c:v>5.3844980669330106E-2</c:v>
                </c:pt>
                <c:pt idx="2007">
                  <c:v>5.5133690705254104E-2</c:v>
                </c:pt>
                <c:pt idx="2008">
                  <c:v>5.65080599172526E-2</c:v>
                </c:pt>
                <c:pt idx="2009">
                  <c:v>5.7974089565154402E-2</c:v>
                </c:pt>
                <c:pt idx="2010">
                  <c:v>5.9538132555793599E-2</c:v>
                </c:pt>
                <c:pt idx="2011">
                  <c:v>6.1206892590478602E-2</c:v>
                </c:pt>
                <c:pt idx="2012">
                  <c:v>6.2987433057742709E-2</c:v>
                </c:pt>
                <c:pt idx="2013">
                  <c:v>6.48871726290116E-2</c:v>
                </c:pt>
                <c:pt idx="2014">
                  <c:v>6.6913881962297E-2</c:v>
                </c:pt>
                <c:pt idx="2015">
                  <c:v>6.9075684109629304E-2</c:v>
                </c:pt>
                <c:pt idx="2016">
                  <c:v>7.1381046908648493E-2</c:v>
                </c:pt>
                <c:pt idx="2017">
                  <c:v>7.3838775507538298E-2</c:v>
                </c:pt>
                <c:pt idx="2018">
                  <c:v>7.6458003376123795E-2</c:v>
                </c:pt>
                <c:pt idx="2019">
                  <c:v>7.9248180575507809E-2</c:v>
                </c:pt>
                <c:pt idx="2020">
                  <c:v>8.2219061881657007E-2</c:v>
                </c:pt>
                <c:pt idx="2021">
                  <c:v>8.5380684408637803E-2</c:v>
                </c:pt>
                <c:pt idx="2022">
                  <c:v>8.8743345697632592E-2</c:v>
                </c:pt>
                <c:pt idx="2023">
                  <c:v>9.2317586870141494E-2</c:v>
                </c:pt>
                <c:pt idx="2024">
                  <c:v>9.6114154553124498E-2</c:v>
                </c:pt>
                <c:pt idx="2025">
                  <c:v>0.1001439722244831</c:v>
                </c:pt>
                <c:pt idx="2026">
                  <c:v>0.10441811328180731</c:v>
                </c:pt>
                <c:pt idx="2027">
                  <c:v>0.10894775381784891</c:v>
                </c:pt>
                <c:pt idx="2028">
                  <c:v>0.1137441282209502</c:v>
                </c:pt>
                <c:pt idx="2029">
                  <c:v>0.11881849041611969</c:v>
                </c:pt>
                <c:pt idx="2030">
                  <c:v>0.12418205927532619</c:v>
                </c:pt>
                <c:pt idx="2031">
                  <c:v>0.129845970504983</c:v>
                </c:pt>
                <c:pt idx="2032">
                  <c:v>0.13582121661719301</c:v>
                </c:pt>
                <c:pt idx="2033">
                  <c:v>0.14211858965590501</c:v>
                </c:pt>
                <c:pt idx="2034">
                  <c:v>0.148748621777782</c:v>
                </c:pt>
                <c:pt idx="2035">
                  <c:v>0.155721524440807</c:v>
                </c:pt>
                <c:pt idx="2036">
                  <c:v>0.16304712582528499</c:v>
                </c:pt>
                <c:pt idx="2037">
                  <c:v>0.17073479716075798</c:v>
                </c:pt>
                <c:pt idx="2038">
                  <c:v>0.178793402865635</c:v>
                </c:pt>
                <c:pt idx="2039">
                  <c:v>0.18723121659152001</c:v>
                </c:pt>
                <c:pt idx="2040">
                  <c:v>0.196055852851764</c:v>
                </c:pt>
                <c:pt idx="2041">
                  <c:v>0.205274215878157</c:v>
                </c:pt>
                <c:pt idx="2042">
                  <c:v>0.21489241149750199</c:v>
                </c:pt>
                <c:pt idx="2043">
                  <c:v>0.224915675110722</c:v>
                </c:pt>
                <c:pt idx="2044">
                  <c:v>0.23534831574280199</c:v>
                </c:pt>
                <c:pt idx="2045">
                  <c:v>0.246193638222098</c:v>
                </c:pt>
                <c:pt idx="2046">
                  <c:v>0.25745388092998001</c:v>
                </c:pt>
                <c:pt idx="2047">
                  <c:v>0.26913013214759202</c:v>
                </c:pt>
                <c:pt idx="2048">
                  <c:v>0.28122227034055702</c:v>
                </c:pt>
                <c:pt idx="2049">
                  <c:v>0.29372891017914804</c:v>
                </c:pt>
                <c:pt idx="2050">
                  <c:v>0.30664733848840603</c:v>
                </c:pt>
                <c:pt idx="2051">
                  <c:v>0.31997345927520904</c:v>
                </c:pt>
                <c:pt idx="2052">
                  <c:v>0.33370174473400704</c:v>
                </c:pt>
                <c:pt idx="2053">
                  <c:v>0.34782519142997204</c:v>
                </c:pt>
                <c:pt idx="2054">
                  <c:v>0.36233528221094202</c:v>
                </c:pt>
                <c:pt idx="2055">
                  <c:v>0.377221954784075</c:v>
                </c:pt>
                <c:pt idx="2056">
                  <c:v>0.392473574453716</c:v>
                </c:pt>
                <c:pt idx="2057">
                  <c:v>0.40807691711702604</c:v>
                </c:pt>
                <c:pt idx="2058">
                  <c:v>0.42401715533635503</c:v>
                </c:pt>
                <c:pt idx="2059">
                  <c:v>0.44027784914762103</c:v>
                </c:pt>
                <c:pt idx="2060">
                  <c:v>0.45684094492043603</c:v>
                </c:pt>
                <c:pt idx="2061">
                  <c:v>0.47368677787265501</c:v>
                </c:pt>
                <c:pt idx="2062">
                  <c:v>0.49079408243170902</c:v>
                </c:pt>
                <c:pt idx="2063">
                  <c:v>0.50814000661355496</c:v>
                </c:pt>
                <c:pt idx="2064">
                  <c:v>0.52570013097536805</c:v>
                </c:pt>
                <c:pt idx="2065">
                  <c:v>0.54344849964561204</c:v>
                </c:pt>
                <c:pt idx="2066">
                  <c:v>0.56135765271397897</c:v>
                </c:pt>
                <c:pt idx="2067">
                  <c:v>0.57939866942015206</c:v>
                </c:pt>
                <c:pt idx="2068">
                  <c:v>0.59754122869358206</c:v>
                </c:pt>
                <c:pt idx="2069">
                  <c:v>0.61575366727733705</c:v>
                </c:pt>
                <c:pt idx="2070">
                  <c:v>0.63400304826952303</c:v>
                </c:pt>
                <c:pt idx="2071">
                  <c:v>0.65225524380016398</c:v>
                </c:pt>
                <c:pt idx="2072">
                  <c:v>0.67047503428497301</c:v>
                </c:pt>
                <c:pt idx="2073">
                  <c:v>0.68862622467955303</c:v>
                </c:pt>
                <c:pt idx="2074">
                  <c:v>0.70667174863958304</c:v>
                </c:pt>
                <c:pt idx="2075">
                  <c:v>0.72457380221846801</c:v>
                </c:pt>
                <c:pt idx="2076">
                  <c:v>0.74229398877546604</c:v>
                </c:pt>
                <c:pt idx="2077">
                  <c:v>0.75979347817200504</c:v>
                </c:pt>
                <c:pt idx="2078">
                  <c:v>0.77703315802922401</c:v>
                </c:pt>
                <c:pt idx="2079">
                  <c:v>0.79397380921979699</c:v>
                </c:pt>
                <c:pt idx="2080">
                  <c:v>0.81057629425264</c:v>
                </c:pt>
                <c:pt idx="2081">
                  <c:v>0.82680173316201</c:v>
                </c:pt>
                <c:pt idx="2082">
                  <c:v>0.84261170242762307</c:v>
                </c:pt>
                <c:pt idx="2083">
                  <c:v>0.85796842718493105</c:v>
                </c:pt>
                <c:pt idx="2084">
                  <c:v>0.87283498160346806</c:v>
                </c:pt>
                <c:pt idx="2085">
                  <c:v>0.88717547941969399</c:v>
                </c:pt>
                <c:pt idx="2086">
                  <c:v>0.90095526666471204</c:v>
                </c:pt>
                <c:pt idx="2087">
                  <c:v>0.91414110945947502</c:v>
                </c:pt>
                <c:pt idx="2088">
                  <c:v>0.926701368881091</c:v>
                </c:pt>
                <c:pt idx="2089">
                  <c:v>0.93860617225647403</c:v>
                </c:pt>
                <c:pt idx="2090">
                  <c:v>0.94982756099364907</c:v>
                </c:pt>
                <c:pt idx="2091">
                  <c:v>0.96033963842421899</c:v>
                </c:pt>
                <c:pt idx="2092">
                  <c:v>0.97011869250814198</c:v>
                </c:pt>
                <c:pt idx="2093">
                  <c:v>0.97914330986526499</c:v>
                </c:pt>
                <c:pt idx="2094">
                  <c:v>0.98739447344684905</c:v>
                </c:pt>
                <c:pt idx="2095">
                  <c:v>0.99485564094233503</c:v>
                </c:pt>
                <c:pt idx="2096">
                  <c:v>1.0015128017163759</c:v>
                </c:pt>
                <c:pt idx="2097">
                  <c:v>1.007354519256775</c:v>
                </c:pt>
                <c:pt idx="2098">
                  <c:v>1.012371964031634</c:v>
                </c:pt>
                <c:pt idx="2099">
                  <c:v>1.01655892489003</c:v>
                </c:pt>
                <c:pt idx="2100">
                  <c:v>1.019911799470373</c:v>
                </c:pt>
                <c:pt idx="2101">
                  <c:v>1.022429573417271</c:v>
                </c:pt>
                <c:pt idx="2102">
                  <c:v>1.0241137808073351</c:v>
                </c:pt>
                <c:pt idx="2103">
                  <c:v>1.0249684430867669</c:v>
                </c:pt>
                <c:pt idx="2104">
                  <c:v>1.0249999999999999</c:v>
                </c:pt>
                <c:pt idx="2105">
                  <c:v>1.0242172279552659</c:v>
                </c:pt>
                <c:pt idx="2106">
                  <c:v>1.0226311346413579</c:v>
                </c:pt>
                <c:pt idx="2107">
                  <c:v>1.0202548497543369</c:v>
                </c:pt>
                <c:pt idx="2108">
                  <c:v>1.017103508650691</c:v>
                </c:pt>
                <c:pt idx="2109">
                  <c:v>1.013194120809237</c:v>
                </c:pt>
                <c:pt idx="2110">
                  <c:v>1.0085454357327399</c:v>
                </c:pt>
                <c:pt idx="2111">
                  <c:v>1.0031778001931129</c:v>
                </c:pt>
                <c:pt idx="2112">
                  <c:v>0.99711301410447306</c:v>
                </c:pt>
                <c:pt idx="2113">
                  <c:v>0.99037418947992206</c:v>
                </c:pt>
                <c:pt idx="2114">
                  <c:v>0.98298560389645706</c:v>
                </c:pt>
                <c:pt idx="2115">
                  <c:v>0.974972559015167</c:v>
                </c:pt>
                <c:pt idx="2116">
                  <c:v>0.96636123649678207</c:v>
                </c:pt>
                <c:pt idx="2117">
                  <c:v>0.95717855591290202</c:v>
                </c:pt>
                <c:pt idx="2118">
                  <c:v>0.94745204580176801</c:v>
                </c:pt>
                <c:pt idx="2119">
                  <c:v>0.93720971385789598</c:v>
                </c:pt>
                <c:pt idx="2120">
                  <c:v>0.92647992199076101</c:v>
                </c:pt>
                <c:pt idx="2121">
                  <c:v>0.91529127509743102</c:v>
                </c:pt>
                <c:pt idx="2122">
                  <c:v>0.90367250882222805</c:v>
                </c:pt>
                <c:pt idx="2123">
                  <c:v>0.89165238270435898</c:v>
                </c:pt>
                <c:pt idx="2124">
                  <c:v>0.87925959633964601</c:v>
                </c:pt>
                <c:pt idx="2125">
                  <c:v>0.86652269300950602</c:v>
                </c:pt>
                <c:pt idx="2126">
                  <c:v>0.853469974107678</c:v>
                </c:pt>
                <c:pt idx="2127">
                  <c:v>0.84012944540072998</c:v>
                </c:pt>
                <c:pt idx="2128">
                  <c:v>0.82652874417781608</c:v>
                </c:pt>
                <c:pt idx="2129">
                  <c:v>0.81269506766925503</c:v>
                </c:pt>
                <c:pt idx="2130">
                  <c:v>0.79865512954191298</c:v>
                </c:pt>
                <c:pt idx="2131">
                  <c:v>0.78443510935884497</c:v>
                </c:pt>
                <c:pt idx="2132">
                  <c:v>0.77006060565219503</c:v>
                </c:pt>
                <c:pt idx="2133">
                  <c:v>0.75555659507730699</c:v>
                </c:pt>
                <c:pt idx="2134">
                  <c:v>0.74094739453286307</c:v>
                </c:pt>
                <c:pt idx="2135">
                  <c:v>0.72625662712077899</c:v>
                </c:pt>
                <c:pt idx="2136">
                  <c:v>0.71150718821027403</c:v>
                </c:pt>
                <c:pt idx="2137">
                  <c:v>0.69672122348755605</c:v>
                </c:pt>
                <c:pt idx="2138">
                  <c:v>0.68192010494344801</c:v>
                </c:pt>
                <c:pt idx="2139">
                  <c:v>0.66712440783924498</c:v>
                </c:pt>
                <c:pt idx="2140">
                  <c:v>0.65235389333556204</c:v>
                </c:pt>
                <c:pt idx="2141">
                  <c:v>0.637627493466704</c:v>
                </c:pt>
                <c:pt idx="2142">
                  <c:v>0.62296329706986397</c:v>
                </c:pt>
                <c:pt idx="2143">
                  <c:v>0.60837854651657697</c:v>
                </c:pt>
                <c:pt idx="2144">
                  <c:v>0.59388963494049807</c:v>
                </c:pt>
                <c:pt idx="2145">
                  <c:v>0.57951209915796398</c:v>
                </c:pt>
                <c:pt idx="2146">
                  <c:v>0.56526061571657205</c:v>
                </c:pt>
                <c:pt idx="2147">
                  <c:v>0.55114900857415505</c:v>
                </c:pt>
                <c:pt idx="2148">
                  <c:v>0.53719025403698406</c:v>
                </c:pt>
                <c:pt idx="2149">
                  <c:v>0.52339647589586102</c:v>
                </c:pt>
                <c:pt idx="2150">
                  <c:v>0.50977896438317905</c:v>
                </c:pt>
                <c:pt idx="2151">
                  <c:v>0.49634818257593299</c:v>
                </c:pt>
                <c:pt idx="2152">
                  <c:v>0.48311376487624802</c:v>
                </c:pt>
                <c:pt idx="2153">
                  <c:v>0.47008454665302002</c:v>
                </c:pt>
                <c:pt idx="2154">
                  <c:v>0.45726857241911401</c:v>
                </c:pt>
                <c:pt idx="2155">
                  <c:v>0.44467310693841</c:v>
                </c:pt>
                <c:pt idx="2156">
                  <c:v>0.43230466252192301</c:v>
                </c:pt>
                <c:pt idx="2157">
                  <c:v>0.42016900598511203</c:v>
                </c:pt>
                <c:pt idx="2158">
                  <c:v>0.40827118921762001</c:v>
                </c:pt>
                <c:pt idx="2159">
                  <c:v>0.39661557281108101</c:v>
                </c:pt>
                <c:pt idx="2160">
                  <c:v>0.38520584155045401</c:v>
                </c:pt>
                <c:pt idx="2161">
                  <c:v>0.37404502917708904</c:v>
                </c:pt>
                <c:pt idx="2162">
                  <c:v>0.36313553709376101</c:v>
                </c:pt>
                <c:pt idx="2163">
                  <c:v>0.35247916773704302</c:v>
                </c:pt>
                <c:pt idx="2164">
                  <c:v>0.34207714591824001</c:v>
                </c:pt>
                <c:pt idx="2165">
                  <c:v>0.33193013749789801</c:v>
                </c:pt>
                <c:pt idx="2166">
                  <c:v>0.32203827816158204</c:v>
                </c:pt>
                <c:pt idx="2167">
                  <c:v>0.31240119308207803</c:v>
                </c:pt>
                <c:pt idx="2168">
                  <c:v>0.30301803163979402</c:v>
                </c:pt>
                <c:pt idx="2169">
                  <c:v>0.29388748868086201</c:v>
                </c:pt>
                <c:pt idx="2170">
                  <c:v>0.28500782955923903</c:v>
                </c:pt>
                <c:pt idx="2171">
                  <c:v>0.27637691977303103</c:v>
                </c:pt>
                <c:pt idx="2172">
                  <c:v>0.26799225223774603</c:v>
                </c:pt>
                <c:pt idx="2173">
                  <c:v>0.25985097799763102</c:v>
                </c:pt>
                <c:pt idx="2174">
                  <c:v>0.251949931321857</c:v>
                </c:pt>
                <c:pt idx="2175">
                  <c:v>0.24428565169159699</c:v>
                </c:pt>
                <c:pt idx="2176">
                  <c:v>0.23685442327440298</c:v>
                </c:pt>
                <c:pt idx="2177">
                  <c:v>0.22965230024387601</c:v>
                </c:pt>
                <c:pt idx="2178">
                  <c:v>0.22267512523562999</c:v>
                </c:pt>
                <c:pt idx="2179">
                  <c:v>0.21591855852506001</c:v>
                </c:pt>
                <c:pt idx="2180">
                  <c:v>0.209378105820826</c:v>
                </c:pt>
                <c:pt idx="2181">
                  <c:v>0.203049142783405</c:v>
                </c:pt>
                <c:pt idx="2182">
                  <c:v>0.196926927225448</c:v>
                </c:pt>
                <c:pt idx="2183">
                  <c:v>0.19100662782292999</c:v>
                </c:pt>
                <c:pt idx="2184">
                  <c:v>0.185283348856837</c:v>
                </c:pt>
                <c:pt idx="2185">
                  <c:v>0.17975214025317698</c:v>
                </c:pt>
                <c:pt idx="2186">
                  <c:v>0.174408021098165</c:v>
                </c:pt>
                <c:pt idx="2187">
                  <c:v>0.16924599775754198</c:v>
                </c:pt>
                <c:pt idx="2188">
                  <c:v>0.16426106833721899</c:v>
                </c:pt>
                <c:pt idx="2189">
                  <c:v>0.15944824541994199</c:v>
                </c:pt>
                <c:pt idx="2190">
                  <c:v>0.15480256878784798</c:v>
                </c:pt>
                <c:pt idx="2191">
                  <c:v>0.15031911856014998</c:v>
                </c:pt>
                <c:pt idx="2192">
                  <c:v>0.14599301997633399</c:v>
                </c:pt>
                <c:pt idx="2193">
                  <c:v>0.141819450750023</c:v>
                </c:pt>
                <c:pt idx="2194">
                  <c:v>0.13779365568493099</c:v>
                </c:pt>
                <c:pt idx="2195">
                  <c:v>0.13391094317124999</c:v>
                </c:pt>
                <c:pt idx="2196">
                  <c:v>0.13016669651142801</c:v>
                </c:pt>
                <c:pt idx="2197">
                  <c:v>0.126556384016105</c:v>
                </c:pt>
                <c:pt idx="2198">
                  <c:v>0.1230755528048593</c:v>
                </c:pt>
                <c:pt idx="2199">
                  <c:v>0.1197198364034768</c:v>
                </c:pt>
                <c:pt idx="2200">
                  <c:v>0.1164849630871605</c:v>
                </c:pt>
                <c:pt idx="2201">
                  <c:v>0.1133667517564759</c:v>
                </c:pt>
                <c:pt idx="2202">
                  <c:v>0.11036111182497049</c:v>
                </c:pt>
                <c:pt idx="2203">
                  <c:v>0.10746406002134701</c:v>
                </c:pt>
                <c:pt idx="2204">
                  <c:v>0.10467171536584</c:v>
                </c:pt>
                <c:pt idx="2205">
                  <c:v>0.10198029799439201</c:v>
                </c:pt>
                <c:pt idx="2206">
                  <c:v>9.9386138088796705E-2</c:v>
                </c:pt>
                <c:pt idx="2207">
                  <c:v>9.6885706843378189E-2</c:v>
                </c:pt>
                <c:pt idx="2208">
                  <c:v>9.4475529362806093E-2</c:v>
                </c:pt>
                <c:pt idx="2209">
                  <c:v>9.2152240411512709E-2</c:v>
                </c:pt>
                <c:pt idx="2210">
                  <c:v>8.9912659501679815E-2</c:v>
                </c:pt>
                <c:pt idx="2211">
                  <c:v>8.7753680889975705E-2</c:v>
                </c:pt>
                <c:pt idx="2212">
                  <c:v>8.5672318605209297E-2</c:v>
                </c:pt>
                <c:pt idx="2213">
                  <c:v>8.3665702066286707E-2</c:v>
                </c:pt>
                <c:pt idx="2214">
                  <c:v>8.17310696352299E-2</c:v>
                </c:pt>
                <c:pt idx="2215">
                  <c:v>7.9865771347780695E-2</c:v>
                </c:pt>
                <c:pt idx="2216">
                  <c:v>7.8067264446313303E-2</c:v>
                </c:pt>
                <c:pt idx="2217">
                  <c:v>7.6333109704610491E-2</c:v>
                </c:pt>
                <c:pt idx="2218">
                  <c:v>7.4660961498112702E-2</c:v>
                </c:pt>
                <c:pt idx="2219">
                  <c:v>7.3048571986416802E-2</c:v>
                </c:pt>
                <c:pt idx="2220">
                  <c:v>7.1493785982659791E-2</c:v>
                </c:pt>
                <c:pt idx="2221">
                  <c:v>6.9994523324617391E-2</c:v>
                </c:pt>
                <c:pt idx="2222">
                  <c:v>6.8548787386797899E-2</c:v>
                </c:pt>
                <c:pt idx="2223">
                  <c:v>6.7154656892037506E-2</c:v>
                </c:pt>
                <c:pt idx="2224">
                  <c:v>6.5810280113627495E-2</c:v>
                </c:pt>
                <c:pt idx="2225">
                  <c:v>6.4513876882569002E-2</c:v>
                </c:pt>
                <c:pt idx="2226">
                  <c:v>6.3263725596474002E-2</c:v>
                </c:pt>
                <c:pt idx="2227">
                  <c:v>6.2058168424056905E-2</c:v>
                </c:pt>
                <c:pt idx="2228">
                  <c:v>6.0895603847959903E-2</c:v>
                </c:pt>
                <c:pt idx="2229">
                  <c:v>5.9774488235169301E-2</c:v>
                </c:pt>
                <c:pt idx="2230">
                  <c:v>5.8693336017767904E-2</c:v>
                </c:pt>
                <c:pt idx="2231">
                  <c:v>5.7650714422708998E-2</c:v>
                </c:pt>
                <c:pt idx="2232">
                  <c:v>5.6645241732714E-2</c:v>
                </c:pt>
                <c:pt idx="2233">
                  <c:v>5.5675584665375699E-2</c:v>
                </c:pt>
                <c:pt idx="2234">
                  <c:v>5.4740460224724397E-2</c:v>
                </c:pt>
                <c:pt idx="2235">
                  <c:v>5.3838633144664999E-2</c:v>
                </c:pt>
                <c:pt idx="2236">
                  <c:v>5.2968910345533901E-2</c:v>
                </c:pt>
                <c:pt idx="2237">
                  <c:v>5.2130143707141502E-2</c:v>
                </c:pt>
                <c:pt idx="2238">
                  <c:v>5.13212248009976E-2</c:v>
                </c:pt>
                <c:pt idx="2239">
                  <c:v>5.0541087634714002E-2</c:v>
                </c:pt>
                <c:pt idx="2240">
                  <c:v>4.9788708858573505E-2</c:v>
                </c:pt>
                <c:pt idx="2241">
                  <c:v>4.9063098544126299E-2</c:v>
                </c:pt>
                <c:pt idx="2242">
                  <c:v>4.8363303320658205E-2</c:v>
                </c:pt>
                <c:pt idx="2243">
                  <c:v>4.7688405220515498E-2</c:v>
                </c:pt>
                <c:pt idx="2244">
                  <c:v>4.7037519118630203E-2</c:v>
                </c:pt>
                <c:pt idx="2245">
                  <c:v>4.6409796411592999E-2</c:v>
                </c:pt>
                <c:pt idx="2246">
                  <c:v>4.5804421307816902E-2</c:v>
                </c:pt>
                <c:pt idx="2247">
                  <c:v>4.5220607820906297E-2</c:v>
                </c:pt>
                <c:pt idx="2248">
                  <c:v>4.4657602687515105E-2</c:v>
                </c:pt>
                <c:pt idx="2249">
                  <c:v>4.4114674817804803E-2</c:v>
                </c:pt>
                <c:pt idx="2250">
                  <c:v>4.3591121652771E-2</c:v>
                </c:pt>
                <c:pt idx="2251">
                  <c:v>4.3086266364834799E-2</c:v>
                </c:pt>
                <c:pt idx="2252">
                  <c:v>4.25994517818436E-2</c:v>
                </c:pt>
                <c:pt idx="2253">
                  <c:v>4.2130044749918501E-2</c:v>
                </c:pt>
                <c:pt idx="2254">
                  <c:v>4.1677429520253502E-2</c:v>
                </c:pt>
                <c:pt idx="2255">
                  <c:v>4.12410124409021E-2</c:v>
                </c:pt>
                <c:pt idx="2256">
                  <c:v>4.0820216571079204E-2</c:v>
                </c:pt>
                <c:pt idx="2257">
                  <c:v>4.0414481911026999E-2</c:v>
                </c:pt>
                <c:pt idx="2258">
                  <c:v>4.0023265447471104E-2</c:v>
                </c:pt>
                <c:pt idx="2259">
                  <c:v>3.9646039998486704E-2</c:v>
                </c:pt>
                <c:pt idx="2260">
                  <c:v>3.9282298123889399E-2</c:v>
                </c:pt>
                <c:pt idx="2261">
                  <c:v>3.89315462459532E-2</c:v>
                </c:pt>
                <c:pt idx="2262">
                  <c:v>3.85933131130499E-2</c:v>
                </c:pt>
                <c:pt idx="2263">
                  <c:v>3.8267142997743399E-2</c:v>
                </c:pt>
                <c:pt idx="2264">
                  <c:v>3.7952599070413498E-2</c:v>
                </c:pt>
                <c:pt idx="2265">
                  <c:v>3.7649260060639303E-2</c:v>
                </c:pt>
                <c:pt idx="2266">
                  <c:v>3.7356718957576002E-2</c:v>
                </c:pt>
                <c:pt idx="2267">
                  <c:v>3.7074591071299803E-2</c:v>
                </c:pt>
                <c:pt idx="2268">
                  <c:v>3.68025062687002E-2</c:v>
                </c:pt>
                <c:pt idx="2269">
                  <c:v>3.65401064671887E-2</c:v>
                </c:pt>
                <c:pt idx="2270">
                  <c:v>3.62870557733612E-2</c:v>
                </c:pt>
                <c:pt idx="2271">
                  <c:v>3.60430378830814E-2</c:v>
                </c:pt>
                <c:pt idx="2272">
                  <c:v>3.5807741694010201E-2</c:v>
                </c:pt>
                <c:pt idx="2273">
                  <c:v>3.55808714843893E-2</c:v>
                </c:pt>
                <c:pt idx="2274">
                  <c:v>3.5362149341906804E-2</c:v>
                </c:pt>
                <c:pt idx="2275">
                  <c:v>3.5151306508088002E-2</c:v>
                </c:pt>
                <c:pt idx="2276">
                  <c:v>3.4948082785068051E-2</c:v>
                </c:pt>
                <c:pt idx="2277">
                  <c:v>3.4752233266398223E-2</c:v>
                </c:pt>
                <c:pt idx="2278">
                  <c:v>3.4563515766338399E-2</c:v>
                </c:pt>
                <c:pt idx="2279">
                  <c:v>3.4381687842940149E-2</c:v>
                </c:pt>
                <c:pt idx="2280">
                  <c:v>3.4206519616524232E-2</c:v>
                </c:pt>
                <c:pt idx="2281">
                  <c:v>3.4037785028302348E-2</c:v>
                </c:pt>
                <c:pt idx="2282">
                  <c:v>3.3875256505810275E-2</c:v>
                </c:pt>
                <c:pt idx="2283">
                  <c:v>3.3718708397648664E-2</c:v>
                </c:pt>
                <c:pt idx="2284">
                  <c:v>3.356791609997023E-2</c:v>
                </c:pt>
                <c:pt idx="2285">
                  <c:v>3.3422654519884187E-2</c:v>
                </c:pt>
                <c:pt idx="2286">
                  <c:v>3.3282697485292993E-2</c:v>
                </c:pt>
                <c:pt idx="2287">
                  <c:v>3.3147829194934142E-2</c:v>
                </c:pt>
                <c:pt idx="2288">
                  <c:v>3.301783217454804E-2</c:v>
                </c:pt>
                <c:pt idx="2289">
                  <c:v>3.289249060279209E-2</c:v>
                </c:pt>
                <c:pt idx="2290">
                  <c:v>3.277159954981286E-2</c:v>
                </c:pt>
                <c:pt idx="2291">
                  <c:v>3.2654957378226213E-2</c:v>
                </c:pt>
                <c:pt idx="2292">
                  <c:v>3.254237067652907E-2</c:v>
                </c:pt>
                <c:pt idx="2293">
                  <c:v>3.2433654084740401E-2</c:v>
                </c:pt>
                <c:pt idx="2294">
                  <c:v>3.2328634265354608E-2</c:v>
                </c:pt>
                <c:pt idx="2295">
                  <c:v>3.2227146063018575E-2</c:v>
                </c:pt>
                <c:pt idx="2296">
                  <c:v>3.2129029503126759E-2</c:v>
                </c:pt>
                <c:pt idx="2297">
                  <c:v>3.2034132904844664E-2</c:v>
                </c:pt>
                <c:pt idx="2298">
                  <c:v>3.1942311351177893E-2</c:v>
                </c:pt>
                <c:pt idx="2299">
                  <c:v>3.1853427831173703E-2</c:v>
                </c:pt>
                <c:pt idx="2300">
                  <c:v>3.1767350161511394E-2</c:v>
                </c:pt>
                <c:pt idx="2301">
                  <c:v>3.1683951769942223E-2</c:v>
                </c:pt>
                <c:pt idx="2302">
                  <c:v>3.1603114878314374E-2</c:v>
                </c:pt>
                <c:pt idx="2303">
                  <c:v>3.1524729163024123E-2</c:v>
                </c:pt>
                <c:pt idx="2304">
                  <c:v>3.1448697843553412E-2</c:v>
                </c:pt>
                <c:pt idx="2305">
                  <c:v>3.1374933063604574E-2</c:v>
                </c:pt>
                <c:pt idx="2306">
                  <c:v>3.1303350801620708E-2</c:v>
                </c:pt>
                <c:pt idx="2307">
                  <c:v>3.1233881488201921E-2</c:v>
                </c:pt>
                <c:pt idx="2308">
                  <c:v>3.1166465225904171E-2</c:v>
                </c:pt>
                <c:pt idx="2309">
                  <c:v>3.1101044396568883E-2</c:v>
                </c:pt>
                <c:pt idx="2310">
                  <c:v>3.103756639322567E-2</c:v>
                </c:pt>
                <c:pt idx="2311">
                  <c:v>3.0975979061388471E-2</c:v>
                </c:pt>
                <c:pt idx="2312">
                  <c:v>3.0916230069254372E-2</c:v>
                </c:pt>
                <c:pt idx="2313">
                  <c:v>3.0858262091957311E-2</c:v>
                </c:pt>
                <c:pt idx="2314">
                  <c:v>3.0802012295274132E-2</c:v>
                </c:pt>
                <c:pt idx="2315">
                  <c:v>3.0747411274039172E-2</c:v>
                </c:pt>
                <c:pt idx="2316">
                  <c:v>3.069438585128046E-2</c:v>
                </c:pt>
                <c:pt idx="2317">
                  <c:v>3.0642859220835702E-2</c:v>
                </c:pt>
                <c:pt idx="2318">
                  <c:v>3.0592753983799729E-2</c:v>
                </c:pt>
                <c:pt idx="2319">
                  <c:v>3.0543996529609572E-2</c:v>
                </c:pt>
                <c:pt idx="2320">
                  <c:v>3.0496520805329431E-2</c:v>
                </c:pt>
                <c:pt idx="2321">
                  <c:v>3.045026475779386E-2</c:v>
                </c:pt>
                <c:pt idx="2322">
                  <c:v>3.0405170117664269E-2</c:v>
                </c:pt>
                <c:pt idx="2323">
                  <c:v>3.0361189933149339E-2</c:v>
                </c:pt>
                <c:pt idx="2324">
                  <c:v>3.031828037369054E-2</c:v>
                </c:pt>
                <c:pt idx="2325">
                  <c:v>3.0276397109086091E-2</c:v>
                </c:pt>
                <c:pt idx="2326">
                  <c:v>3.0235493750162521E-2</c:v>
                </c:pt>
                <c:pt idx="2327">
                  <c:v>3.0195516021391762E-2</c:v>
                </c:pt>
                <c:pt idx="2328">
                  <c:v>3.0156402945104983E-2</c:v>
                </c:pt>
                <c:pt idx="2329">
                  <c:v>3.011808200119874E-2</c:v>
                </c:pt>
                <c:pt idx="2330">
                  <c:v>3.0080470716308812E-2</c:v>
                </c:pt>
                <c:pt idx="2331">
                  <c:v>3.0043476230017421E-2</c:v>
                </c:pt>
                <c:pt idx="2332">
                  <c:v>3.0006999028945242E-2</c:v>
                </c:pt>
                <c:pt idx="2333">
                  <c:v>2.9970941911982692E-2</c:v>
                </c:pt>
                <c:pt idx="2334">
                  <c:v>2.9935211254489003E-2</c:v>
                </c:pt>
                <c:pt idx="2335">
                  <c:v>2.9899723951548801E-2</c:v>
                </c:pt>
                <c:pt idx="2336">
                  <c:v>2.9864413490393753E-2</c:v>
                </c:pt>
                <c:pt idx="2337">
                  <c:v>2.982923101519859E-2</c:v>
                </c:pt>
                <c:pt idx="2338">
                  <c:v>2.9794148558928892E-2</c:v>
                </c:pt>
                <c:pt idx="2339">
                  <c:v>2.975916219207958E-2</c:v>
                </c:pt>
                <c:pt idx="2340">
                  <c:v>2.9724284723754591E-2</c:v>
                </c:pt>
                <c:pt idx="2341">
                  <c:v>2.9689542495357941E-2</c:v>
                </c:pt>
                <c:pt idx="2342">
                  <c:v>2.9654972995560882E-2</c:v>
                </c:pt>
                <c:pt idx="2343">
                  <c:v>2.962061544565775E-2</c:v>
                </c:pt>
                <c:pt idx="2344">
                  <c:v>2.9586506511972931E-2</c:v>
                </c:pt>
                <c:pt idx="2345">
                  <c:v>2.9552677927106162E-2</c:v>
                </c:pt>
                <c:pt idx="2346">
                  <c:v>2.9519146743485911E-2</c:v>
                </c:pt>
                <c:pt idx="2347">
                  <c:v>2.9485914822208942E-2</c:v>
                </c:pt>
                <c:pt idx="2348">
                  <c:v>2.9452971021516949E-2</c:v>
                </c:pt>
                <c:pt idx="2349">
                  <c:v>2.9420292457323083E-2</c:v>
                </c:pt>
                <c:pt idx="2350">
                  <c:v>2.9387847902222451E-2</c:v>
                </c:pt>
                <c:pt idx="2351">
                  <c:v>2.9355603434042612E-2</c:v>
                </c:pt>
                <c:pt idx="2352">
                  <c:v>2.9323526784140651E-2</c:v>
                </c:pt>
                <c:pt idx="2353">
                  <c:v>2.9291591581686829E-2</c:v>
                </c:pt>
                <c:pt idx="2354">
                  <c:v>2.9259785717701391E-2</c:v>
                </c:pt>
                <c:pt idx="2355">
                  <c:v>2.9228116829518452E-2</c:v>
                </c:pt>
                <c:pt idx="2356">
                  <c:v>2.919660835481145E-2</c:v>
                </c:pt>
                <c:pt idx="2357">
                  <c:v>2.9165293479388271E-2</c:v>
                </c:pt>
                <c:pt idx="2358">
                  <c:v>2.913421952298087E-2</c:v>
                </c:pt>
                <c:pt idx="2359">
                  <c:v>2.9103446227062763E-2</c:v>
                </c:pt>
                <c:pt idx="2360">
                  <c:v>2.9073032040988631E-2</c:v>
                </c:pt>
                <c:pt idx="2361">
                  <c:v>2.9043028341781643E-2</c:v>
                </c:pt>
                <c:pt idx="2362">
                  <c:v>2.9013475261882551E-2</c:v>
                </c:pt>
                <c:pt idx="2363">
                  <c:v>2.8984394600829261E-2</c:v>
                </c:pt>
                <c:pt idx="2364">
                  <c:v>2.8955790220968902E-2</c:v>
                </c:pt>
                <c:pt idx="2365">
                  <c:v>2.8927636055291691E-2</c:v>
                </c:pt>
                <c:pt idx="2366">
                  <c:v>2.8899884038306282E-2</c:v>
                </c:pt>
                <c:pt idx="2367">
                  <c:v>2.887246484226804E-2</c:v>
                </c:pt>
                <c:pt idx="2368">
                  <c:v>2.8845291174778853E-2</c:v>
                </c:pt>
                <c:pt idx="2369">
                  <c:v>2.8818263867212812E-2</c:v>
                </c:pt>
                <c:pt idx="2370">
                  <c:v>2.8791280795072913E-2</c:v>
                </c:pt>
                <c:pt idx="2371">
                  <c:v>2.876425066277365E-2</c:v>
                </c:pt>
                <c:pt idx="2372">
                  <c:v>2.8737089940656851E-2</c:v>
                </c:pt>
                <c:pt idx="2373">
                  <c:v>2.8709739962269061E-2</c:v>
                </c:pt>
                <c:pt idx="2374">
                  <c:v>2.8682164928735012E-2</c:v>
                </c:pt>
                <c:pt idx="2375">
                  <c:v>2.865436043145058E-2</c:v>
                </c:pt>
                <c:pt idx="2376">
                  <c:v>2.8626358154976772E-2</c:v>
                </c:pt>
                <c:pt idx="2377">
                  <c:v>2.8598208474941721E-2</c:v>
                </c:pt>
                <c:pt idx="2378">
                  <c:v>2.8569993899316401E-2</c:v>
                </c:pt>
                <c:pt idx="2379">
                  <c:v>2.8541816671868982E-2</c:v>
                </c:pt>
                <c:pt idx="2380">
                  <c:v>2.8513783491959242E-2</c:v>
                </c:pt>
                <c:pt idx="2381">
                  <c:v>2.8486013960925743E-2</c:v>
                </c:pt>
                <c:pt idx="2382">
                  <c:v>2.845862380906191E-2</c:v>
                </c:pt>
                <c:pt idx="2383">
                  <c:v>2.8431709272262112E-2</c:v>
                </c:pt>
                <c:pt idx="2384">
                  <c:v>2.8405346437140003E-2</c:v>
                </c:pt>
                <c:pt idx="2385">
                  <c:v>2.837959286646163E-2</c:v>
                </c:pt>
                <c:pt idx="2386">
                  <c:v>2.8354476502158263E-2</c:v>
                </c:pt>
                <c:pt idx="2387">
                  <c:v>2.8329987564078733E-2</c:v>
                </c:pt>
                <c:pt idx="2388">
                  <c:v>2.830608608941159E-2</c:v>
                </c:pt>
                <c:pt idx="2389">
                  <c:v>2.8282706757180712E-2</c:v>
                </c:pt>
                <c:pt idx="2390">
                  <c:v>2.8259766701381063E-2</c:v>
                </c:pt>
                <c:pt idx="2391">
                  <c:v>2.8237156101346653E-2</c:v>
                </c:pt>
                <c:pt idx="2392">
                  <c:v>2.8214747061087453E-2</c:v>
                </c:pt>
                <c:pt idx="2393">
                  <c:v>2.8192415506715911E-2</c:v>
                </c:pt>
                <c:pt idx="2394">
                  <c:v>2.8170040812466351E-2</c:v>
                </c:pt>
                <c:pt idx="2395">
                  <c:v>2.8147515811736551E-2</c:v>
                </c:pt>
                <c:pt idx="2396">
                  <c:v>2.8124756428082542E-2</c:v>
                </c:pt>
                <c:pt idx="2397">
                  <c:v>2.8101694312375972E-2</c:v>
                </c:pt>
                <c:pt idx="2398">
                  <c:v>2.8078293509663121E-2</c:v>
                </c:pt>
                <c:pt idx="2399">
                  <c:v>2.8054553627315373E-2</c:v>
                </c:pt>
                <c:pt idx="2400">
                  <c:v>2.8030504869968831E-2</c:v>
                </c:pt>
                <c:pt idx="2401">
                  <c:v>2.8006207002626422E-2</c:v>
                </c:pt>
                <c:pt idx="2402">
                  <c:v>2.798174878043802E-2</c:v>
                </c:pt>
                <c:pt idx="2403">
                  <c:v>2.795723015915497E-2</c:v>
                </c:pt>
                <c:pt idx="2404">
                  <c:v>2.793275866151566E-2</c:v>
                </c:pt>
                <c:pt idx="2405">
                  <c:v>2.7908447181227942E-2</c:v>
                </c:pt>
                <c:pt idx="2406">
                  <c:v>2.788440229455947E-2</c:v>
                </c:pt>
                <c:pt idx="2407">
                  <c:v>2.786071504285003E-2</c:v>
                </c:pt>
                <c:pt idx="2408">
                  <c:v>2.783745439179542E-2</c:v>
                </c:pt>
                <c:pt idx="2409">
                  <c:v>2.7814661666928541E-2</c:v>
                </c:pt>
                <c:pt idx="2410">
                  <c:v>2.7792349462889002E-2</c:v>
                </c:pt>
                <c:pt idx="2411">
                  <c:v>2.777049990890346E-2</c:v>
                </c:pt>
                <c:pt idx="2412">
                  <c:v>2.7749054369453553E-2</c:v>
                </c:pt>
                <c:pt idx="2413">
                  <c:v>2.7727922048009713E-2</c:v>
                </c:pt>
                <c:pt idx="2414">
                  <c:v>2.7706990831377981E-2</c:v>
                </c:pt>
                <c:pt idx="2415">
                  <c:v>2.7686127041282413E-2</c:v>
                </c:pt>
                <c:pt idx="2416">
                  <c:v>2.7665182598908322E-2</c:v>
                </c:pt>
                <c:pt idx="2417">
                  <c:v>2.7644001857891971E-2</c:v>
                </c:pt>
                <c:pt idx="2418">
                  <c:v>2.7622429421166272E-2</c:v>
                </c:pt>
                <c:pt idx="2419">
                  <c:v>2.7600319382799263E-2</c:v>
                </c:pt>
                <c:pt idx="2420">
                  <c:v>2.7577543267262323E-2</c:v>
                </c:pt>
                <c:pt idx="2421">
                  <c:v>2.7553996941092312E-2</c:v>
                </c:pt>
                <c:pt idx="2422">
                  <c:v>2.752960793920764E-2</c:v>
                </c:pt>
                <c:pt idx="2423">
                  <c:v>2.7504348140479092E-2</c:v>
                </c:pt>
                <c:pt idx="2424">
                  <c:v>2.747822340871469E-2</c:v>
                </c:pt>
                <c:pt idx="2425">
                  <c:v>2.7451276950230512E-2</c:v>
                </c:pt>
                <c:pt idx="2426">
                  <c:v>2.742360441502226E-2</c:v>
                </c:pt>
                <c:pt idx="2427">
                  <c:v>2.7395344236399902E-2</c:v>
                </c:pt>
                <c:pt idx="2428">
                  <c:v>2.736667428812236E-2</c:v>
                </c:pt>
                <c:pt idx="2429">
                  <c:v>2.7337804376243731E-2</c:v>
                </c:pt>
                <c:pt idx="2430">
                  <c:v>2.73089681645509E-2</c:v>
                </c:pt>
                <c:pt idx="2431">
                  <c:v>2.728041233134516E-2</c:v>
                </c:pt>
                <c:pt idx="2432">
                  <c:v>2.7252384208690143E-2</c:v>
                </c:pt>
                <c:pt idx="2433">
                  <c:v>2.7225120363974811E-2</c:v>
                </c:pt>
                <c:pt idx="2434">
                  <c:v>2.719883379862088E-2</c:v>
                </c:pt>
                <c:pt idx="2435">
                  <c:v>2.717370214053455E-2</c:v>
                </c:pt>
                <c:pt idx="2436">
                  <c:v>2.7149857293939091E-2</c:v>
                </c:pt>
                <c:pt idx="2437">
                  <c:v>2.7127379914140302E-2</c:v>
                </c:pt>
                <c:pt idx="2438">
                  <c:v>2.7106299923886131E-2</c:v>
                </c:pt>
                <c:pt idx="2439">
                  <c:v>2.7086577967812012E-2</c:v>
                </c:pt>
                <c:pt idx="2440">
                  <c:v>2.7068114944258342E-2</c:v>
                </c:pt>
                <c:pt idx="2441">
                  <c:v>2.7050768564639401E-2</c:v>
                </c:pt>
                <c:pt idx="2442">
                  <c:v>2.7034355791488333E-2</c:v>
                </c:pt>
                <c:pt idx="2443">
                  <c:v>2.7018664439233741E-2</c:v>
                </c:pt>
                <c:pt idx="2444">
                  <c:v>2.7003465555015073E-2</c:v>
                </c:pt>
                <c:pt idx="2445">
                  <c:v>2.6988526536115491E-2</c:v>
                </c:pt>
                <c:pt idx="2446">
                  <c:v>2.697362362955006E-2</c:v>
                </c:pt>
                <c:pt idx="2447">
                  <c:v>2.6958554906402282E-2</c:v>
                </c:pt>
                <c:pt idx="2448">
                  <c:v>2.6943149051120611E-2</c:v>
                </c:pt>
                <c:pt idx="2449">
                  <c:v>2.6927273241719282E-2</c:v>
                </c:pt>
                <c:pt idx="2450">
                  <c:v>2.6910838369424692E-2</c:v>
                </c:pt>
                <c:pt idx="2451">
                  <c:v>2.689380063808558E-2</c:v>
                </c:pt>
                <c:pt idx="2452">
                  <c:v>2.687616129521286E-2</c:v>
                </c:pt>
                <c:pt idx="2453">
                  <c:v>2.6857963005068802E-2</c:v>
                </c:pt>
                <c:pt idx="2454">
                  <c:v>2.6839289962787463E-2</c:v>
                </c:pt>
                <c:pt idx="2455">
                  <c:v>2.682025110872524E-2</c:v>
                </c:pt>
                <c:pt idx="2456">
                  <c:v>2.6800970830817832E-2</c:v>
                </c:pt>
                <c:pt idx="2457">
                  <c:v>2.6781590050556081E-2</c:v>
                </c:pt>
                <c:pt idx="2458">
                  <c:v>2.676225508768814E-2</c:v>
                </c:pt>
                <c:pt idx="2459">
                  <c:v>2.6743107949280462E-2</c:v>
                </c:pt>
                <c:pt idx="2460">
                  <c:v>2.672428046244572E-2</c:v>
                </c:pt>
                <c:pt idx="2461">
                  <c:v>2.6705891170045671E-2</c:v>
                </c:pt>
                <c:pt idx="2462">
                  <c:v>2.6688040616313451E-2</c:v>
                </c:pt>
                <c:pt idx="2463">
                  <c:v>2.6670809893727641E-2</c:v>
                </c:pt>
                <c:pt idx="2464">
                  <c:v>2.6654261428355811E-2</c:v>
                </c:pt>
                <c:pt idx="2465">
                  <c:v>2.6638438816685761E-2</c:v>
                </c:pt>
                <c:pt idx="2466">
                  <c:v>2.6623368967700633E-2</c:v>
                </c:pt>
                <c:pt idx="2467">
                  <c:v>2.6609064245565191E-2</c:v>
                </c:pt>
                <c:pt idx="2468">
                  <c:v>2.6595524044316862E-2</c:v>
                </c:pt>
                <c:pt idx="2469">
                  <c:v>2.658273909378487E-2</c:v>
                </c:pt>
                <c:pt idx="2470">
                  <c:v>2.6570691063291282E-2</c:v>
                </c:pt>
                <c:pt idx="2471">
                  <c:v>2.6559355692384531E-2</c:v>
                </c:pt>
                <c:pt idx="2472">
                  <c:v>2.6548708761015682E-2</c:v>
                </c:pt>
                <c:pt idx="2473">
                  <c:v>2.6538712868716643E-2</c:v>
                </c:pt>
                <c:pt idx="2474">
                  <c:v>2.65293252260786E-2</c:v>
                </c:pt>
                <c:pt idx="2475">
                  <c:v>2.652050449012832E-2</c:v>
                </c:pt>
                <c:pt idx="2476">
                  <c:v>2.6512208159408683E-2</c:v>
                </c:pt>
                <c:pt idx="2477">
                  <c:v>2.6504392008200612E-2</c:v>
                </c:pt>
                <c:pt idx="2478">
                  <c:v>2.6497011233163073E-2</c:v>
                </c:pt>
                <c:pt idx="2479">
                  <c:v>2.6490021449298573E-2</c:v>
                </c:pt>
                <c:pt idx="2480">
                  <c:v>2.6483380122714173E-2</c:v>
                </c:pt>
                <c:pt idx="2481">
                  <c:v>2.6477046363374272E-2</c:v>
                </c:pt>
                <c:pt idx="2482">
                  <c:v>2.6470982134953573E-2</c:v>
                </c:pt>
                <c:pt idx="2483">
                  <c:v>2.6465152816331262E-2</c:v>
                </c:pt>
                <c:pt idx="2484">
                  <c:v>2.6459527220380752E-2</c:v>
                </c:pt>
                <c:pt idx="2485">
                  <c:v>2.6454077739189671E-2</c:v>
                </c:pt>
                <c:pt idx="2486">
                  <c:v>2.6448777509825432E-2</c:v>
                </c:pt>
                <c:pt idx="2487">
                  <c:v>2.6443599175130932E-2</c:v>
                </c:pt>
                <c:pt idx="2488">
                  <c:v>2.6438512817692911E-2</c:v>
                </c:pt>
                <c:pt idx="2489">
                  <c:v>2.6433483134097373E-2</c:v>
                </c:pt>
                <c:pt idx="2490">
                  <c:v>2.642846718384562E-2</c:v>
                </c:pt>
                <c:pt idx="2491">
                  <c:v>2.6423414196685223E-2</c:v>
                </c:pt>
                <c:pt idx="2492">
                  <c:v>2.6418260220050022E-2</c:v>
                </c:pt>
                <c:pt idx="2493">
                  <c:v>2.6412921043206791E-2</c:v>
                </c:pt>
                <c:pt idx="2494">
                  <c:v>2.6407297266882412E-2</c:v>
                </c:pt>
                <c:pt idx="2495">
                  <c:v>2.640128036696136E-2</c:v>
                </c:pt>
                <c:pt idx="2496">
                  <c:v>2.639475138600586E-2</c:v>
                </c:pt>
                <c:pt idx="2497">
                  <c:v>2.6387584394445912E-2</c:v>
                </c:pt>
                <c:pt idx="2498">
                  <c:v>2.6379652241028333E-2</c:v>
                </c:pt>
                <c:pt idx="2499">
                  <c:v>2.637083286872452E-2</c:v>
                </c:pt>
                <c:pt idx="2500">
                  <c:v>2.6361016931938361E-2</c:v>
                </c:pt>
                <c:pt idx="2501">
                  <c:v>2.6350113104650671E-2</c:v>
                </c:pt>
                <c:pt idx="2502">
                  <c:v>2.6338055896253123E-2</c:v>
                </c:pt>
                <c:pt idx="2503">
                  <c:v>2.6324812118982101E-2</c:v>
                </c:pt>
                <c:pt idx="2504">
                  <c:v>2.6310384438611941E-2</c:v>
                </c:pt>
                <c:pt idx="2505">
                  <c:v>2.6294812246984642E-2</c:v>
                </c:pt>
                <c:pt idx="2506">
                  <c:v>2.6278172165185951E-2</c:v>
                </c:pt>
                <c:pt idx="2507">
                  <c:v>2.6260575749278561E-2</c:v>
                </c:pt>
                <c:pt idx="2508">
                  <c:v>2.6242163820350092E-2</c:v>
                </c:pt>
                <c:pt idx="2509">
                  <c:v>2.6223100555071162E-2</c:v>
                </c:pt>
                <c:pt idx="2510">
                  <c:v>2.6203567740485552E-2</c:v>
                </c:pt>
                <c:pt idx="2511">
                  <c:v>2.6183757489025052E-2</c:v>
                </c:pt>
                <c:pt idx="2512">
                  <c:v>2.616386116395358E-2</c:v>
                </c:pt>
                <c:pt idx="2513">
                  <c:v>2.614406345682237E-2</c:v>
                </c:pt>
                <c:pt idx="2514">
                  <c:v>2.6124536073060731E-2</c:v>
                </c:pt>
                <c:pt idx="2515">
                  <c:v>2.610543635608939E-2</c:v>
                </c:pt>
                <c:pt idx="2516">
                  <c:v>2.608689847842334E-2</c:v>
                </c:pt>
                <c:pt idx="2517">
                  <c:v>2.6069026817987111E-2</c:v>
                </c:pt>
                <c:pt idx="2518">
                  <c:v>2.605190267729441E-2</c:v>
                </c:pt>
                <c:pt idx="2519">
                  <c:v>2.603558724093049E-2</c:v>
                </c:pt>
                <c:pt idx="2520">
                  <c:v>2.6020119772002571E-2</c:v>
                </c:pt>
                <c:pt idx="2521">
                  <c:v>2.600552000077613E-2</c:v>
                </c:pt>
                <c:pt idx="2522">
                  <c:v>2.5991791006160801E-2</c:v>
                </c:pt>
                <c:pt idx="2523">
                  <c:v>2.5978921271762691E-2</c:v>
                </c:pt>
                <c:pt idx="2524">
                  <c:v>2.5966888002991167E-2</c:v>
                </c:pt>
                <c:pt idx="2525">
                  <c:v>2.5955659948070257E-2</c:v>
                </c:pt>
                <c:pt idx="2526">
                  <c:v>2.5945200479869066E-2</c:v>
                </c:pt>
                <c:pt idx="2527">
                  <c:v>2.5935468645266961E-2</c:v>
                </c:pt>
                <c:pt idx="2528">
                  <c:v>2.592642146111376E-2</c:v>
                </c:pt>
                <c:pt idx="2529">
                  <c:v>2.591801503812995E-2</c:v>
                </c:pt>
                <c:pt idx="2530">
                  <c:v>2.5910206756916628E-2</c:v>
                </c:pt>
                <c:pt idx="2531">
                  <c:v>2.5902955365504632E-2</c:v>
                </c:pt>
                <c:pt idx="2532">
                  <c:v>2.5896221193131914E-2</c:v>
                </c:pt>
                <c:pt idx="2533">
                  <c:v>2.5889967055923689E-2</c:v>
                </c:pt>
                <c:pt idx="2534">
                  <c:v>2.5884156329337948E-2</c:v>
                </c:pt>
                <c:pt idx="2535">
                  <c:v>2.5878754549934171E-2</c:v>
                </c:pt>
                <c:pt idx="2536">
                  <c:v>2.587372826521786E-2</c:v>
                </c:pt>
                <c:pt idx="2537">
                  <c:v>2.5869044465358534E-2</c:v>
                </c:pt>
                <c:pt idx="2538">
                  <c:v>2.5864670254802942E-2</c:v>
                </c:pt>
                <c:pt idx="2539">
                  <c:v>2.5860575730530924E-2</c:v>
                </c:pt>
                <c:pt idx="2540">
                  <c:v>2.5856731061809846E-2</c:v>
                </c:pt>
                <c:pt idx="2541">
                  <c:v>2.5853098136951139E-2</c:v>
                </c:pt>
                <c:pt idx="2542">
                  <c:v>2.5849638975280479E-2</c:v>
                </c:pt>
                <c:pt idx="2543">
                  <c:v>2.5846320288266129E-2</c:v>
                </c:pt>
                <c:pt idx="2544">
                  <c:v>2.5843110741007112E-2</c:v>
                </c:pt>
                <c:pt idx="2545">
                  <c:v>2.5839980483942503E-2</c:v>
                </c:pt>
                <c:pt idx="2546">
                  <c:v>2.5836902493863768E-2</c:v>
                </c:pt>
                <c:pt idx="2547">
                  <c:v>2.5833852974181844E-2</c:v>
                </c:pt>
                <c:pt idx="2548">
                  <c:v>2.5830812783423245E-2</c:v>
                </c:pt>
                <c:pt idx="2549">
                  <c:v>2.582777938590335E-2</c:v>
                </c:pt>
                <c:pt idx="2550">
                  <c:v>2.5824740794781208E-2</c:v>
                </c:pt>
                <c:pt idx="2551">
                  <c:v>2.5821676271954599E-2</c:v>
                </c:pt>
                <c:pt idx="2552">
                  <c:v>2.5818554911126616E-2</c:v>
                </c:pt>
                <c:pt idx="2553">
                  <c:v>2.5815407117295536E-2</c:v>
                </c:pt>
                <c:pt idx="2554">
                  <c:v>2.5812237744754489E-2</c:v>
                </c:pt>
                <c:pt idx="2555">
                  <c:v>2.5809054294823542E-2</c:v>
                </c:pt>
                <c:pt idx="2556">
                  <c:v>2.5805865980556033E-2</c:v>
                </c:pt>
                <c:pt idx="2557">
                  <c:v>2.5802683658830441E-2</c:v>
                </c:pt>
                <c:pt idx="2558">
                  <c:v>2.5799518649734277E-2</c:v>
                </c:pt>
                <c:pt idx="2559">
                  <c:v>2.579638273075659E-2</c:v>
                </c:pt>
                <c:pt idx="2560">
                  <c:v>2.579328813903899E-2</c:v>
                </c:pt>
                <c:pt idx="2561">
                  <c:v>2.5790246952523181E-2</c:v>
                </c:pt>
                <c:pt idx="2562">
                  <c:v>2.5787270122640465E-2</c:v>
                </c:pt>
                <c:pt idx="2563">
                  <c:v>2.5784367827862687E-2</c:v>
                </c:pt>
                <c:pt idx="2564">
                  <c:v>2.5781548948119789E-2</c:v>
                </c:pt>
                <c:pt idx="2565">
                  <c:v>2.5778820648176475E-2</c:v>
                </c:pt>
                <c:pt idx="2566">
                  <c:v>2.5776189486619309E-2</c:v>
                </c:pt>
                <c:pt idx="2567">
                  <c:v>2.577366007093608E-2</c:v>
                </c:pt>
                <c:pt idx="2568">
                  <c:v>2.5771241474834578E-2</c:v>
                </c:pt>
                <c:pt idx="2569">
                  <c:v>2.5768932648827094E-2</c:v>
                </c:pt>
                <c:pt idx="2570">
                  <c:v>2.5766728012815581E-2</c:v>
                </c:pt>
                <c:pt idx="2571">
                  <c:v>2.5764622325943586E-2</c:v>
                </c:pt>
                <c:pt idx="2572">
                  <c:v>2.5762607591686967E-2</c:v>
                </c:pt>
                <c:pt idx="2573">
                  <c:v>2.5760671719921448E-2</c:v>
                </c:pt>
                <c:pt idx="2574">
                  <c:v>2.5758795884291242E-2</c:v>
                </c:pt>
                <c:pt idx="2575">
                  <c:v>2.5756955849564462E-2</c:v>
                </c:pt>
                <c:pt idx="2576">
                  <c:v>2.5755118854630596E-2</c:v>
                </c:pt>
                <c:pt idx="2577">
                  <c:v>2.5753242432387191E-2</c:v>
                </c:pt>
                <c:pt idx="2578">
                  <c:v>2.5751273031437361E-2</c:v>
                </c:pt>
                <c:pt idx="2579">
                  <c:v>2.5749145641592634E-2</c:v>
                </c:pt>
                <c:pt idx="2580">
                  <c:v>2.5746783609042631E-2</c:v>
                </c:pt>
                <c:pt idx="2581">
                  <c:v>2.5744097828157043E-2</c:v>
                </c:pt>
                <c:pt idx="2582">
                  <c:v>2.5740987984160298E-2</c:v>
                </c:pt>
                <c:pt idx="2583">
                  <c:v>2.5737344626929538E-2</c:v>
                </c:pt>
                <c:pt idx="2584">
                  <c:v>2.5733051490713987E-2</c:v>
                </c:pt>
                <c:pt idx="2585">
                  <c:v>2.5727989832666741E-2</c:v>
                </c:pt>
                <c:pt idx="2586">
                  <c:v>2.5722042770553427E-2</c:v>
                </c:pt>
                <c:pt idx="2587">
                  <c:v>2.5715099398483498E-2</c:v>
                </c:pt>
                <c:pt idx="2588">
                  <c:v>2.5707062806242451E-2</c:v>
                </c:pt>
                <c:pt idx="2589">
                  <c:v>2.5697855993375391E-2</c:v>
                </c:pt>
                <c:pt idx="2590">
                  <c:v>2.5687425534529875E-2</c:v>
                </c:pt>
                <c:pt idx="2591">
                  <c:v>2.5675748715124517E-2</c:v>
                </c:pt>
                <c:pt idx="2592">
                  <c:v>2.5662835160400861E-2</c:v>
                </c:pt>
                <c:pt idx="2593">
                  <c:v>2.5648728807468442E-2</c:v>
                </c:pt>
                <c:pt idx="2594">
                  <c:v>2.5633507827170506E-2</c:v>
                </c:pt>
                <c:pt idx="2595">
                  <c:v>2.5617282270534315E-2</c:v>
                </c:pt>
                <c:pt idx="2596">
                  <c:v>2.5600190603133555E-2</c:v>
                </c:pt>
                <c:pt idx="2597">
                  <c:v>2.5582393634338799E-2</c:v>
                </c:pt>
                <c:pt idx="2598">
                  <c:v>2.5564068380132584E-2</c:v>
                </c:pt>
                <c:pt idx="2599">
                  <c:v>2.5545398738660387E-2</c:v>
                </c:pt>
                <c:pt idx="2600">
                  <c:v>2.5526569912914538E-2</c:v>
                </c:pt>
                <c:pt idx="2601">
                  <c:v>2.5507760078636081E-2</c:v>
                </c:pt>
                <c:pt idx="2602">
                  <c:v>2.5489134672978656E-2</c:v>
                </c:pt>
                <c:pt idx="2603">
                  <c:v>2.5470840767564458E-2</c:v>
                </c:pt>
                <c:pt idx="2604">
                  <c:v>2.545300447338061E-2</c:v>
                </c:pt>
                <c:pt idx="2605">
                  <c:v>2.543572846841715E-2</c:v>
                </c:pt>
                <c:pt idx="2606">
                  <c:v>2.541909127297266E-2</c:v>
                </c:pt>
                <c:pt idx="2607">
                  <c:v>2.5403148742870283E-2</c:v>
                </c:pt>
                <c:pt idx="2608">
                  <c:v>2.5387936227562802E-2</c:v>
                </c:pt>
                <c:pt idx="2609">
                  <c:v>2.5373470390412139E-2</c:v>
                </c:pt>
                <c:pt idx="2610">
                  <c:v>2.5359752455510337E-2</c:v>
                </c:pt>
                <c:pt idx="2611">
                  <c:v>2.534677148615961E-2</c:v>
                </c:pt>
                <c:pt idx="2612">
                  <c:v>2.5334505703827989E-2</c:v>
                </c:pt>
                <c:pt idx="2613">
                  <c:v>2.5322925602970944E-2</c:v>
                </c:pt>
                <c:pt idx="2614">
                  <c:v>2.531199567295938E-2</c:v>
                </c:pt>
                <c:pt idx="2615">
                  <c:v>2.5301677950923904E-2</c:v>
                </c:pt>
                <c:pt idx="2616">
                  <c:v>2.5291931936648495E-2</c:v>
                </c:pt>
                <c:pt idx="2617">
                  <c:v>2.5282716573159971E-2</c:v>
                </c:pt>
                <c:pt idx="2618">
                  <c:v>2.5273990872630391E-2</c:v>
                </c:pt>
                <c:pt idx="2619">
                  <c:v>2.5265715143279011E-2</c:v>
                </c:pt>
                <c:pt idx="2620">
                  <c:v>2.5257852384192991E-2</c:v>
                </c:pt>
                <c:pt idx="2621">
                  <c:v>2.5250366502086976E-2</c:v>
                </c:pt>
                <c:pt idx="2622">
                  <c:v>2.5243229427444933E-2</c:v>
                </c:pt>
                <c:pt idx="2623">
                  <c:v>2.5236405829467134E-2</c:v>
                </c:pt>
                <c:pt idx="2624">
                  <c:v>2.5229864472631314E-2</c:v>
                </c:pt>
                <c:pt idx="2625">
                  <c:v>2.5223579506775267E-2</c:v>
                </c:pt>
                <c:pt idx="2626">
                  <c:v>2.5217525180562889E-2</c:v>
                </c:pt>
                <c:pt idx="2627">
                  <c:v>2.5211678779243313E-2</c:v>
                </c:pt>
                <c:pt idx="2628">
                  <c:v>2.5206018528586168E-2</c:v>
                </c:pt>
                <c:pt idx="2629">
                  <c:v>2.5200524037762347E-2</c:v>
                </c:pt>
                <c:pt idx="2630">
                  <c:v>2.5195175700746163E-2</c:v>
                </c:pt>
                <c:pt idx="2631">
                  <c:v>2.5189954775920263E-2</c:v>
                </c:pt>
                <c:pt idx="2632">
                  <c:v>2.5184843575416244E-2</c:v>
                </c:pt>
                <c:pt idx="2633">
                  <c:v>2.5179825699952873E-2</c:v>
                </c:pt>
                <c:pt idx="2634">
                  <c:v>2.5174886626906704E-2</c:v>
                </c:pt>
                <c:pt idx="2635">
                  <c:v>2.5170013926185231E-2</c:v>
                </c:pt>
                <c:pt idx="2636">
                  <c:v>2.5165197533266653E-2</c:v>
                </c:pt>
                <c:pt idx="2637">
                  <c:v>2.5160430160947052E-2</c:v>
                </c:pt>
                <c:pt idx="2638">
                  <c:v>2.5155707721204585E-2</c:v>
                </c:pt>
                <c:pt idx="2639">
                  <c:v>2.5151026957591374E-2</c:v>
                </c:pt>
                <c:pt idx="2640">
                  <c:v>2.5146389101508095E-2</c:v>
                </c:pt>
                <c:pt idx="2641">
                  <c:v>2.5141796649291889E-2</c:v>
                </c:pt>
                <c:pt idx="2642">
                  <c:v>2.513725290879408E-2</c:v>
                </c:pt>
                <c:pt idx="2643">
                  <c:v>2.5132763381619426E-2</c:v>
                </c:pt>
                <c:pt idx="2644">
                  <c:v>2.5128333087763112E-2</c:v>
                </c:pt>
                <c:pt idx="2645">
                  <c:v>2.5123966904243209E-2</c:v>
                </c:pt>
                <c:pt idx="2646">
                  <c:v>2.5119669278984274E-2</c:v>
                </c:pt>
                <c:pt idx="2647">
                  <c:v>2.5115443492162534E-2</c:v>
                </c:pt>
                <c:pt idx="2648">
                  <c:v>2.5111292489422909E-2</c:v>
                </c:pt>
                <c:pt idx="2649">
                  <c:v>2.5107218700935432E-2</c:v>
                </c:pt>
                <c:pt idx="2650">
                  <c:v>2.510322415874279E-2</c:v>
                </c:pt>
                <c:pt idx="2651">
                  <c:v>2.5099311025235299E-2</c:v>
                </c:pt>
                <c:pt idx="2652">
                  <c:v>2.5095482041902716E-2</c:v>
                </c:pt>
                <c:pt idx="2653">
                  <c:v>2.5091741013847098E-2</c:v>
                </c:pt>
                <c:pt idx="2654">
                  <c:v>2.5088092243260932E-2</c:v>
                </c:pt>
                <c:pt idx="2655">
                  <c:v>2.5084542468823235E-2</c:v>
                </c:pt>
                <c:pt idx="2656">
                  <c:v>2.5081100463837502E-2</c:v>
                </c:pt>
                <c:pt idx="2657">
                  <c:v>2.5077776671370171E-2</c:v>
                </c:pt>
                <c:pt idx="2658">
                  <c:v>2.5074584224698857E-2</c:v>
                </c:pt>
                <c:pt idx="2659">
                  <c:v>2.5071537287525036E-2</c:v>
                </c:pt>
                <c:pt idx="2660">
                  <c:v>2.5068651029879839E-2</c:v>
                </c:pt>
                <c:pt idx="2661">
                  <c:v>2.5065940892919074E-2</c:v>
                </c:pt>
                <c:pt idx="2662">
                  <c:v>2.5063421763505605E-2</c:v>
                </c:pt>
                <c:pt idx="2663">
                  <c:v>2.5061106703167888E-2</c:v>
                </c:pt>
                <c:pt idx="2664">
                  <c:v>2.5059006218856136E-2</c:v>
                </c:pt>
                <c:pt idx="2665">
                  <c:v>2.5057126570755036E-2</c:v>
                </c:pt>
                <c:pt idx="2666">
                  <c:v>2.5055469649102081E-2</c:v>
                </c:pt>
                <c:pt idx="2667">
                  <c:v>2.5054032160117146E-2</c:v>
                </c:pt>
                <c:pt idx="2668">
                  <c:v>2.505280580572667E-2</c:v>
                </c:pt>
                <c:pt idx="2669">
                  <c:v>2.5051777593994441E-2</c:v>
                </c:pt>
                <c:pt idx="2670">
                  <c:v>2.5050929654560936E-2</c:v>
                </c:pt>
                <c:pt idx="2671">
                  <c:v>2.5050240591977885E-2</c:v>
                </c:pt>
                <c:pt idx="2672">
                  <c:v>2.5049686785525032E-2</c:v>
                </c:pt>
                <c:pt idx="2673">
                  <c:v>2.5049243994182513E-2</c:v>
                </c:pt>
                <c:pt idx="2674">
                  <c:v>2.5048887886391785E-2</c:v>
                </c:pt>
                <c:pt idx="2675">
                  <c:v>2.5048595699375658E-2</c:v>
                </c:pt>
                <c:pt idx="2676">
                  <c:v>2.5048346598257269E-2</c:v>
                </c:pt>
                <c:pt idx="2677">
                  <c:v>2.5048122953731957E-2</c:v>
                </c:pt>
                <c:pt idx="2678">
                  <c:v>2.5047911187093604E-2</c:v>
                </c:pt>
                <c:pt idx="2679">
                  <c:v>2.5047699676743276E-2</c:v>
                </c:pt>
                <c:pt idx="2680">
                  <c:v>2.5047480433027916E-2</c:v>
                </c:pt>
                <c:pt idx="2681">
                  <c:v>2.5047248855147093E-2</c:v>
                </c:pt>
                <c:pt idx="2682">
                  <c:v>2.5047002225581979E-2</c:v>
                </c:pt>
                <c:pt idx="2683">
                  <c:v>2.5046739013886276E-2</c:v>
                </c:pt>
                <c:pt idx="2684">
                  <c:v>2.5046459375064407E-2</c:v>
                </c:pt>
                <c:pt idx="2685">
                  <c:v>2.5046163428764794E-2</c:v>
                </c:pt>
                <c:pt idx="2686">
                  <c:v>2.5045851376755274E-2</c:v>
                </c:pt>
                <c:pt idx="2687">
                  <c:v>2.5045522910502042E-2</c:v>
                </c:pt>
                <c:pt idx="2688">
                  <c:v>2.5045177472755656E-2</c:v>
                </c:pt>
                <c:pt idx="2689">
                  <c:v>2.5044813239126159E-2</c:v>
                </c:pt>
                <c:pt idx="2690">
                  <c:v>2.504442831475016E-2</c:v>
                </c:pt>
                <c:pt idx="2691">
                  <c:v>2.5044020226363158E-2</c:v>
                </c:pt>
                <c:pt idx="2692">
                  <c:v>2.5043585907114595E-2</c:v>
                </c:pt>
                <c:pt idx="2693">
                  <c:v>2.5043121900103306E-2</c:v>
                </c:pt>
                <c:pt idx="2694">
                  <c:v>2.5042623993051981E-2</c:v>
                </c:pt>
                <c:pt idx="2695">
                  <c:v>2.5042088332313594E-2</c:v>
                </c:pt>
                <c:pt idx="2696">
                  <c:v>2.5041510386952945E-2</c:v>
                </c:pt>
                <c:pt idx="2697">
                  <c:v>2.5040885472536745E-2</c:v>
                </c:pt>
                <c:pt idx="2698">
                  <c:v>2.504020861560648E-2</c:v>
                </c:pt>
                <c:pt idx="2699">
                  <c:v>2.5039475208562045E-2</c:v>
                </c:pt>
                <c:pt idx="2700">
                  <c:v>2.5038680943490529E-2</c:v>
                </c:pt>
                <c:pt idx="2701">
                  <c:v>2.5037822524467252E-2</c:v>
                </c:pt>
                <c:pt idx="2702">
                  <c:v>2.5036898163742948E-2</c:v>
                </c:pt>
                <c:pt idx="2703">
                  <c:v>2.5035907117208107E-2</c:v>
                </c:pt>
                <c:pt idx="2704">
                  <c:v>2.5034851823623597E-2</c:v>
                </c:pt>
                <c:pt idx="2705">
                  <c:v>2.5033737520114927E-2</c:v>
                </c:pt>
                <c:pt idx="2706">
                  <c:v>2.5032572789993348E-2</c:v>
                </c:pt>
                <c:pt idx="2707">
                  <c:v>2.5031369388065744E-2</c:v>
                </c:pt>
                <c:pt idx="2708">
                  <c:v>2.5030142312626728E-2</c:v>
                </c:pt>
                <c:pt idx="2709">
                  <c:v>2.5028910908421718E-2</c:v>
                </c:pt>
                <c:pt idx="2710">
                  <c:v>2.502769982127942E-2</c:v>
                </c:pt>
                <c:pt idx="2711">
                  <c:v>2.5026527203051058E-2</c:v>
                </c:pt>
                <c:pt idx="2712">
                  <c:v>2.5025408084834121E-2</c:v>
                </c:pt>
                <c:pt idx="2713">
                  <c:v>2.502436089123344E-2</c:v>
                </c:pt>
                <c:pt idx="2714">
                  <c:v>2.5023402329598161E-2</c:v>
                </c:pt>
                <c:pt idx="2715">
                  <c:v>2.5022542329717339E-2</c:v>
                </c:pt>
                <c:pt idx="2716">
                  <c:v>2.5021786390473207E-2</c:v>
                </c:pt>
                <c:pt idx="2717">
                  <c:v>2.5021134654451268E-2</c:v>
                </c:pt>
                <c:pt idx="2718">
                  <c:v>2.5020580203805307E-2</c:v>
                </c:pt>
                <c:pt idx="2719">
                  <c:v>2.5020111292520325E-2</c:v>
                </c:pt>
                <c:pt idx="2720">
                  <c:v>2.5019710978111096E-2</c:v>
                </c:pt>
                <c:pt idx="2721">
                  <c:v>2.5019358027468769E-2</c:v>
                </c:pt>
                <c:pt idx="2722">
                  <c:v>2.5019028301567801E-2</c:v>
                </c:pt>
                <c:pt idx="2723">
                  <c:v>2.5018696302560758E-2</c:v>
                </c:pt>
                <c:pt idx="2724">
                  <c:v>2.5018336790537925E-2</c:v>
                </c:pt>
                <c:pt idx="2725">
                  <c:v>2.5017926417007504E-2</c:v>
                </c:pt>
                <c:pt idx="2726">
                  <c:v>2.5017445399070873E-2</c:v>
                </c:pt>
                <c:pt idx="2727">
                  <c:v>2.5016878461999723E-2</c:v>
                </c:pt>
                <c:pt idx="2728">
                  <c:v>2.501621620070995E-2</c:v>
                </c:pt>
                <c:pt idx="2729">
                  <c:v>2.5015455761192136E-2</c:v>
                </c:pt>
                <c:pt idx="2730">
                  <c:v>2.5014602035071436E-2</c:v>
                </c:pt>
                <c:pt idx="2731">
                  <c:v>2.5013668419407522E-2</c:v>
                </c:pt>
                <c:pt idx="2732">
                  <c:v>2.5012676702403914E-2</c:v>
                </c:pt>
                <c:pt idx="2733">
                  <c:v>2.5011658393024019E-2</c:v>
                </c:pt>
                <c:pt idx="2734">
                  <c:v>2.5010654577898139E-2</c:v>
                </c:pt>
                <c:pt idx="2735">
                  <c:v>2.500971658345964E-2</c:v>
                </c:pt>
                <c:pt idx="2736">
                  <c:v>2.500890645060139E-2</c:v>
                </c:pt>
                <c:pt idx="2737">
                  <c:v>2.5008296567579091E-2</c:v>
                </c:pt>
                <c:pt idx="2738">
                  <c:v>2.5007969464550937E-2</c:v>
                </c:pt>
                <c:pt idx="2739">
                  <c:v>2.5008017499041864E-2</c:v>
                </c:pt>
                <c:pt idx="2740">
                  <c:v>2.500854143279688E-2</c:v>
                </c:pt>
                <c:pt idx="2741">
                  <c:v>2.5009648009687871E-2</c:v>
                </c:pt>
                <c:pt idx="2742">
                  <c:v>2.5011447711798553E-2</c:v>
                </c:pt>
                <c:pt idx="2743">
                  <c:v>2.5014048664353875E-2</c:v>
                </c:pt>
                <c:pt idx="2744">
                  <c:v>2.5017553671887634E-2</c:v>
                </c:pt>
                <c:pt idx="2745">
                  <c:v>2.5022054995518621E-2</c:v>
                </c:pt>
                <c:pt idx="2746">
                  <c:v>2.5027628479948053E-2</c:v>
                </c:pt>
                <c:pt idx="2747">
                  <c:v>2.5034328148001328E-2</c:v>
                </c:pt>
                <c:pt idx="2748">
                  <c:v>2.5042180865060434E-2</c:v>
                </c:pt>
                <c:pt idx="2749">
                  <c:v>2.5051185510421261E-2</c:v>
                </c:pt>
                <c:pt idx="2750">
                  <c:v>2.5061308351251917E-2</c:v>
                </c:pt>
                <c:pt idx="2751">
                  <c:v>2.5072483608288371E-2</c:v>
                </c:pt>
                <c:pt idx="2752">
                  <c:v>2.5084615025665162E-2</c:v>
                </c:pt>
                <c:pt idx="2753">
                  <c:v>2.5097580132485378E-2</c:v>
                </c:pt>
                <c:pt idx="2754">
                  <c:v>2.5111233050550571E-2</c:v>
                </c:pt>
                <c:pt idx="2755">
                  <c:v>2.512541212869655E-2</c:v>
                </c:pt>
                <c:pt idx="2756">
                  <c:v>2.5139946672574978E-2</c:v>
                </c:pt>
                <c:pt idx="2757">
                  <c:v>2.5154663915771543E-2</c:v>
                </c:pt>
                <c:pt idx="2758">
                  <c:v>2.51693967810688E-2</c:v>
                </c:pt>
                <c:pt idx="2759">
                  <c:v>2.5183989422257372E-2</c:v>
                </c:pt>
                <c:pt idx="2760">
                  <c:v>2.5198301261544723E-2</c:v>
                </c:pt>
                <c:pt idx="2761">
                  <c:v>2.5212213284260668E-2</c:v>
                </c:pt>
                <c:pt idx="2762">
                  <c:v>2.5225627433512709E-2</c:v>
                </c:pt>
                <c:pt idx="2763">
                  <c:v>2.5238468464274615E-2</c:v>
                </c:pt>
                <c:pt idx="2764">
                  <c:v>2.5250682799285995E-2</c:v>
                </c:pt>
                <c:pt idx="2765">
                  <c:v>2.52622375667476E-2</c:v>
                </c:pt>
                <c:pt idx="2766">
                  <c:v>2.527311798047574E-2</c:v>
                </c:pt>
                <c:pt idx="2767">
                  <c:v>2.5283324500382121E-2</c:v>
                </c:pt>
                <c:pt idx="2768">
                  <c:v>2.5292871826609532E-2</c:v>
                </c:pt>
                <c:pt idx="2769">
                  <c:v>2.5301785570993645E-2</c:v>
                </c:pt>
                <c:pt idx="2770">
                  <c:v>2.5310100602331801E-2</c:v>
                </c:pt>
                <c:pt idx="2771">
                  <c:v>2.5317859129572035E-2</c:v>
                </c:pt>
                <c:pt idx="2772">
                  <c:v>2.532511234002037E-2</c:v>
                </c:pt>
                <c:pt idx="2773">
                  <c:v>2.533191781655016E-2</c:v>
                </c:pt>
                <c:pt idx="2774">
                  <c:v>2.5338341267070824E-2</c:v>
                </c:pt>
                <c:pt idx="2775">
                  <c:v>2.5344456930551738E-2</c:v>
                </c:pt>
                <c:pt idx="2776">
                  <c:v>2.5350347686017356E-2</c:v>
                </c:pt>
                <c:pt idx="2777">
                  <c:v>2.5356107654338801E-2</c:v>
                </c:pt>
                <c:pt idx="2778">
                  <c:v>2.5361842666872168E-2</c:v>
                </c:pt>
                <c:pt idx="2779">
                  <c:v>2.5367669977097367E-2</c:v>
                </c:pt>
                <c:pt idx="2780">
                  <c:v>2.537371731150715E-2</c:v>
                </c:pt>
                <c:pt idx="2781">
                  <c:v>2.5380121845984347E-2</c:v>
                </c:pt>
                <c:pt idx="2782">
                  <c:v>2.5387025810676256E-2</c:v>
                </c:pt>
                <c:pt idx="2783">
                  <c:v>2.5394576359886015E-2</c:v>
                </c:pt>
                <c:pt idx="2784">
                  <c:v>2.5402918697404336E-2</c:v>
                </c:pt>
                <c:pt idx="2785">
                  <c:v>2.5412192359409464E-2</c:v>
                </c:pt>
                <c:pt idx="2786">
                  <c:v>2.5422526404146752E-2</c:v>
                </c:pt>
                <c:pt idx="2787">
                  <c:v>2.54340348117994E-2</c:v>
                </c:pt>
                <c:pt idx="2788">
                  <c:v>2.5446814829000193E-2</c:v>
                </c:pt>
                <c:pt idx="2789">
                  <c:v>2.5460943822419681E-2</c:v>
                </c:pt>
                <c:pt idx="2790">
                  <c:v>2.547648003076804E-2</c:v>
                </c:pt>
                <c:pt idx="2791">
                  <c:v>2.5493464245874856E-2</c:v>
                </c:pt>
                <c:pt idx="2792">
                  <c:v>2.5511924046949342E-2</c:v>
                </c:pt>
                <c:pt idx="2793">
                  <c:v>2.5531879921119233E-2</c:v>
                </c:pt>
                <c:pt idx="2794">
                  <c:v>2.555334945080779E-2</c:v>
                </c:pt>
                <c:pt idx="2795">
                  <c:v>2.5576357073372354E-2</c:v>
                </c:pt>
                <c:pt idx="2796">
                  <c:v>2.5600940866109707E-2</c:v>
                </c:pt>
                <c:pt idx="2797">
                  <c:v>2.5627159637925487E-2</c:v>
                </c:pt>
                <c:pt idx="2798">
                  <c:v>2.565509851555579E-2</c:v>
                </c:pt>
                <c:pt idx="2799">
                  <c:v>2.5684875038281887E-2</c:v>
                </c:pt>
                <c:pt idx="2800">
                  <c:v>2.571664002391879E-2</c:v>
                </c:pt>
                <c:pt idx="2801">
                  <c:v>2.5750579247373694E-2</c:v>
                </c:pt>
                <c:pt idx="2802">
                  <c:v>2.5786914074938692E-2</c:v>
                </c:pt>
                <c:pt idx="2803">
                  <c:v>2.58258980545856E-2</c:v>
                </c:pt>
                <c:pt idx="2804">
                  <c:v>2.5867817182203774E-2</c:v>
                </c:pt>
                <c:pt idx="2805">
                  <c:v>2.5912987109537471E-2</c:v>
                </c:pt>
                <c:pt idx="2806">
                  <c:v>2.596174988005313E-2</c:v>
                </c:pt>
                <c:pt idx="2807">
                  <c:v>2.6014470717290163E-2</c:v>
                </c:pt>
                <c:pt idx="2808">
                  <c:v>2.607153577045998E-2</c:v>
                </c:pt>
                <c:pt idx="2809">
                  <c:v>2.6133348733339092E-2</c:v>
                </c:pt>
                <c:pt idx="2810">
                  <c:v>2.6200329546426822E-2</c:v>
                </c:pt>
                <c:pt idx="2811">
                  <c:v>2.6272910605305302E-2</c:v>
                </c:pt>
                <c:pt idx="2812">
                  <c:v>2.6351533343184252E-2</c:v>
                </c:pt>
                <c:pt idx="2813">
                  <c:v>2.6436644463380361E-2</c:v>
                </c:pt>
                <c:pt idx="2814">
                  <c:v>2.6528692098373871E-2</c:v>
                </c:pt>
                <c:pt idx="2815">
                  <c:v>2.6628122086382162E-2</c:v>
                </c:pt>
                <c:pt idx="2816">
                  <c:v>2.6735372984321073E-2</c:v>
                </c:pt>
                <c:pt idx="2817">
                  <c:v>2.6850871560751451E-2</c:v>
                </c:pt>
                <c:pt idx="2818">
                  <c:v>2.697502748919128E-2</c:v>
                </c:pt>
                <c:pt idx="2819">
                  <c:v>2.7108228378820442E-2</c:v>
                </c:pt>
                <c:pt idx="2820">
                  <c:v>2.7250834652390601E-2</c:v>
                </c:pt>
                <c:pt idx="2821">
                  <c:v>2.740317403697581E-2</c:v>
                </c:pt>
                <c:pt idx="2822">
                  <c:v>2.7565536739777321E-2</c:v>
                </c:pt>
                <c:pt idx="2823">
                  <c:v>2.7738169987311042E-2</c:v>
                </c:pt>
                <c:pt idx="2824">
                  <c:v>2.7921272918840292E-2</c:v>
                </c:pt>
                <c:pt idx="2825">
                  <c:v>2.8114992010248242E-2</c:v>
                </c:pt>
                <c:pt idx="2826">
                  <c:v>2.8319415525517321E-2</c:v>
                </c:pt>
                <c:pt idx="2827">
                  <c:v>2.8534569647251751E-2</c:v>
                </c:pt>
                <c:pt idx="2828">
                  <c:v>2.8760413759283551E-2</c:v>
                </c:pt>
                <c:pt idx="2829">
                  <c:v>2.8996836517975241E-2</c:v>
                </c:pt>
                <c:pt idx="2830">
                  <c:v>2.9243653548796752E-2</c:v>
                </c:pt>
                <c:pt idx="2831">
                  <c:v>2.95006070014125E-2</c:v>
                </c:pt>
                <c:pt idx="2832">
                  <c:v>2.9767362954921241E-2</c:v>
                </c:pt>
                <c:pt idx="2833">
                  <c:v>3.004351151214148E-2</c:v>
                </c:pt>
                <c:pt idx="2834">
                  <c:v>3.032856801918378E-2</c:v>
                </c:pt>
                <c:pt idx="2835">
                  <c:v>3.0621975429420131E-2</c:v>
                </c:pt>
                <c:pt idx="2836">
                  <c:v>3.0923107812225063E-2</c:v>
                </c:pt>
                <c:pt idx="2837">
                  <c:v>3.123127448238542E-2</c:v>
                </c:pt>
                <c:pt idx="2838">
                  <c:v>3.154572555283975E-2</c:v>
                </c:pt>
                <c:pt idx="2839">
                  <c:v>3.1865658329434013E-2</c:v>
                </c:pt>
                <c:pt idx="2840">
                  <c:v>3.2190223965656739E-2</c:v>
                </c:pt>
                <c:pt idx="2841">
                  <c:v>3.2518534865492894E-2</c:v>
                </c:pt>
                <c:pt idx="2842">
                  <c:v>3.2849672478547864E-2</c:v>
                </c:pt>
                <c:pt idx="2843">
                  <c:v>3.3182695304821444E-2</c:v>
                </c:pt>
                <c:pt idx="2844">
                  <c:v>3.3516646760657159E-2</c:v>
                </c:pt>
                <c:pt idx="2845">
                  <c:v>3.3850563683438632E-2</c:v>
                </c:pt>
                <c:pt idx="2846">
                  <c:v>3.418348188866626E-2</c:v>
                </c:pt>
                <c:pt idx="2847">
                  <c:v>3.4514445097959749E-2</c:v>
                </c:pt>
                <c:pt idx="2848">
                  <c:v>3.4842510412358932E-2</c:v>
                </c:pt>
                <c:pt idx="2849">
                  <c:v>3.5166754536886904E-2</c:v>
                </c:pt>
                <c:pt idx="2850">
                  <c:v>3.5486277661963703E-2</c:v>
                </c:pt>
                <c:pt idx="2851">
                  <c:v>3.58002088986221E-2</c:v>
                </c:pt>
                <c:pt idx="2852">
                  <c:v>3.6107710563127199E-2</c:v>
                </c:pt>
                <c:pt idx="2853">
                  <c:v>3.6407980451246304E-2</c:v>
                </c:pt>
                <c:pt idx="2854">
                  <c:v>3.6700254329253203E-2</c:v>
                </c:pt>
                <c:pt idx="2855">
                  <c:v>3.6983808700425704E-2</c:v>
                </c:pt>
                <c:pt idx="2856">
                  <c:v>3.7257963472763202E-2</c:v>
                </c:pt>
                <c:pt idx="2857">
                  <c:v>3.7522083603503703E-2</c:v>
                </c:pt>
                <c:pt idx="2858">
                  <c:v>3.7775580666871901E-2</c:v>
                </c:pt>
                <c:pt idx="2859">
                  <c:v>3.8017915425114603E-2</c:v>
                </c:pt>
                <c:pt idx="2860">
                  <c:v>3.8248601846119501E-2</c:v>
                </c:pt>
                <c:pt idx="2861">
                  <c:v>3.8467207112341799E-2</c:v>
                </c:pt>
                <c:pt idx="2862">
                  <c:v>3.8673353833174898E-2</c:v>
                </c:pt>
                <c:pt idx="2863">
                  <c:v>3.88667217169009E-2</c:v>
                </c:pt>
                <c:pt idx="2864">
                  <c:v>3.9047049087754401E-2</c:v>
                </c:pt>
                <c:pt idx="2865">
                  <c:v>3.9214132430554299E-2</c:v>
                </c:pt>
                <c:pt idx="2866">
                  <c:v>3.93678295976208E-2</c:v>
                </c:pt>
                <c:pt idx="2867">
                  <c:v>3.9508054028075598E-2</c:v>
                </c:pt>
                <c:pt idx="2868">
                  <c:v>3.9634773068700002E-2</c:v>
                </c:pt>
                <c:pt idx="2869">
                  <c:v>3.97480195272987E-2</c:v>
                </c:pt>
                <c:pt idx="2870">
                  <c:v>3.9847871253043704E-2</c:v>
                </c:pt>
                <c:pt idx="2871">
                  <c:v>3.9934454520903898E-2</c:v>
                </c:pt>
                <c:pt idx="2872">
                  <c:v>4.0007938217139799E-2</c:v>
                </c:pt>
                <c:pt idx="2873">
                  <c:v>4.0068529723916904E-2</c:v>
                </c:pt>
                <c:pt idx="2874">
                  <c:v>4.0116469174565697E-2</c:v>
                </c:pt>
                <c:pt idx="2875">
                  <c:v>4.0152024570090102E-2</c:v>
                </c:pt>
                <c:pt idx="2876">
                  <c:v>4.0175486136828004E-2</c:v>
                </c:pt>
                <c:pt idx="2877">
                  <c:v>4.0187161507613402E-2</c:v>
                </c:pt>
                <c:pt idx="2878">
                  <c:v>4.0187372034132501E-2</c:v>
                </c:pt>
                <c:pt idx="2879">
                  <c:v>4.01764476488801E-2</c:v>
                </c:pt>
                <c:pt idx="2880">
                  <c:v>4.0154724212182601E-2</c:v>
                </c:pt>
                <c:pt idx="2881">
                  <c:v>4.0122540665572699E-2</c:v>
                </c:pt>
                <c:pt idx="2882">
                  <c:v>4.0080237731180302E-2</c:v>
                </c:pt>
                <c:pt idx="2883">
                  <c:v>4.0028156779066799E-2</c:v>
                </c:pt>
                <c:pt idx="2884">
                  <c:v>3.9966639533562699E-2</c:v>
                </c:pt>
                <c:pt idx="2885">
                  <c:v>3.9896028713498302E-2</c:v>
                </c:pt>
                <c:pt idx="2886">
                  <c:v>3.9816668972035403E-2</c:v>
                </c:pt>
                <c:pt idx="2887">
                  <c:v>3.9728907922693603E-2</c:v>
                </c:pt>
                <c:pt idx="2888">
                  <c:v>3.9633097466729203E-2</c:v>
                </c:pt>
                <c:pt idx="2889">
                  <c:v>3.9529594788934204E-2</c:v>
                </c:pt>
                <c:pt idx="2890">
                  <c:v>3.9418763541836203E-2</c:v>
                </c:pt>
                <c:pt idx="2891">
                  <c:v>3.9300974338294201E-2</c:v>
                </c:pt>
                <c:pt idx="2892">
                  <c:v>3.9176605114441702E-2</c:v>
                </c:pt>
                <c:pt idx="2893">
                  <c:v>3.9046040636159199E-2</c:v>
                </c:pt>
                <c:pt idx="2894">
                  <c:v>3.8909672343064604E-2</c:v>
                </c:pt>
                <c:pt idx="2895">
                  <c:v>3.8767896444407202E-2</c:v>
                </c:pt>
                <c:pt idx="2896">
                  <c:v>3.8621113144617705E-2</c:v>
                </c:pt>
                <c:pt idx="2897">
                  <c:v>3.8469724764570404E-2</c:v>
                </c:pt>
                <c:pt idx="2898">
                  <c:v>3.8314133022464197E-2</c:v>
                </c:pt>
                <c:pt idx="2899">
                  <c:v>3.8154737088081904E-2</c:v>
                </c:pt>
                <c:pt idx="2900">
                  <c:v>3.7991932454574703E-2</c:v>
                </c:pt>
                <c:pt idx="2901">
                  <c:v>3.7826107063531601E-2</c:v>
                </c:pt>
                <c:pt idx="2902">
                  <c:v>3.7657639393988099E-2</c:v>
                </c:pt>
                <c:pt idx="2903">
                  <c:v>3.7486895041218798E-2</c:v>
                </c:pt>
                <c:pt idx="2904">
                  <c:v>3.7314225760594705E-2</c:v>
                </c:pt>
                <c:pt idx="2905">
                  <c:v>3.71399653137333E-2</c:v>
                </c:pt>
                <c:pt idx="2906">
                  <c:v>3.69644275412912E-2</c:v>
                </c:pt>
                <c:pt idx="2907">
                  <c:v>3.6787903725369706E-2</c:v>
                </c:pt>
                <c:pt idx="2908">
                  <c:v>3.66106744841792E-2</c:v>
                </c:pt>
                <c:pt idx="2909">
                  <c:v>3.6433002980503899E-2</c:v>
                </c:pt>
                <c:pt idx="2910">
                  <c:v>3.6255127727544002E-2</c:v>
                </c:pt>
                <c:pt idx="2911">
                  <c:v>3.6077267028749402E-2</c:v>
                </c:pt>
                <c:pt idx="2912">
                  <c:v>3.5899620901941799E-2</c:v>
                </c:pt>
                <c:pt idx="2913">
                  <c:v>3.5722371539795197E-2</c:v>
                </c:pt>
                <c:pt idx="2914">
                  <c:v>3.5545684540115904E-2</c:v>
                </c:pt>
                <c:pt idx="2915">
                  <c:v>3.5369710489373998E-2</c:v>
                </c:pt>
                <c:pt idx="2916">
                  <c:v>3.5194585535931404E-2</c:v>
                </c:pt>
                <c:pt idx="2917">
                  <c:v>3.5020432136977697E-2</c:v>
                </c:pt>
                <c:pt idx="2918">
                  <c:v>3.4847359087551738E-2</c:v>
                </c:pt>
                <c:pt idx="2919">
                  <c:v>3.4675458028299959E-2</c:v>
                </c:pt>
                <c:pt idx="2920">
                  <c:v>3.450481194111054E-2</c:v>
                </c:pt>
                <c:pt idx="2921">
                  <c:v>3.4335497332964322E-2</c:v>
                </c:pt>
                <c:pt idx="2922">
                  <c:v>3.4167576564048244E-2</c:v>
                </c:pt>
                <c:pt idx="2923">
                  <c:v>3.4001098316498501E-2</c:v>
                </c:pt>
                <c:pt idx="2924">
                  <c:v>3.383609960836928E-2</c:v>
                </c:pt>
                <c:pt idx="2925">
                  <c:v>3.367260191887194E-2</c:v>
                </c:pt>
                <c:pt idx="2926">
                  <c:v>3.3510620918515692E-2</c:v>
                </c:pt>
                <c:pt idx="2927">
                  <c:v>3.3350168648613433E-2</c:v>
                </c:pt>
                <c:pt idx="2928">
                  <c:v>3.3191244878987593E-2</c:v>
                </c:pt>
                <c:pt idx="2929">
                  <c:v>3.3033836005135479E-2</c:v>
                </c:pt>
                <c:pt idx="2930">
                  <c:v>3.2877928320148332E-2</c:v>
                </c:pt>
                <c:pt idx="2931">
                  <c:v>3.2723510258876015E-2</c:v>
                </c:pt>
                <c:pt idx="2932">
                  <c:v>3.257055591360012E-2</c:v>
                </c:pt>
                <c:pt idx="2933">
                  <c:v>3.2419047926142634E-2</c:v>
                </c:pt>
                <c:pt idx="2934">
                  <c:v>3.2268974724079823E-2</c:v>
                </c:pt>
                <c:pt idx="2935">
                  <c:v>3.212032572672105E-2</c:v>
                </c:pt>
                <c:pt idx="2936">
                  <c:v>3.1973098707892354E-2</c:v>
                </c:pt>
                <c:pt idx="2937">
                  <c:v>3.1827299120617734E-2</c:v>
                </c:pt>
                <c:pt idx="2938">
                  <c:v>3.1682940309153099E-2</c:v>
                </c:pt>
                <c:pt idx="2939">
                  <c:v>3.1540044449460708E-2</c:v>
                </c:pt>
                <c:pt idx="2940">
                  <c:v>3.1398647082661865E-2</c:v>
                </c:pt>
                <c:pt idx="2941">
                  <c:v>3.1258789340809341E-2</c:v>
                </c:pt>
                <c:pt idx="2942">
                  <c:v>3.1120516730541562E-2</c:v>
                </c:pt>
                <c:pt idx="2943">
                  <c:v>3.0983879320474923E-2</c:v>
                </c:pt>
                <c:pt idx="2944">
                  <c:v>3.0848930516187031E-2</c:v>
                </c:pt>
                <c:pt idx="2945">
                  <c:v>3.0715720517091059E-2</c:v>
                </c:pt>
                <c:pt idx="2946">
                  <c:v>3.0584298723754292E-2</c:v>
                </c:pt>
                <c:pt idx="2947">
                  <c:v>3.0454708689047282E-2</c:v>
                </c:pt>
                <c:pt idx="2948">
                  <c:v>3.0326986696699303E-2</c:v>
                </c:pt>
                <c:pt idx="2949">
                  <c:v>3.0201162703484181E-2</c:v>
                </c:pt>
                <c:pt idx="2950">
                  <c:v>3.0077259125666642E-2</c:v>
                </c:pt>
                <c:pt idx="2951">
                  <c:v>2.9955291293563762E-2</c:v>
                </c:pt>
                <c:pt idx="2952">
                  <c:v>2.983526453123659E-2</c:v>
                </c:pt>
                <c:pt idx="2953">
                  <c:v>2.9717178602673842E-2</c:v>
                </c:pt>
                <c:pt idx="2954">
                  <c:v>2.9601029834867502E-2</c:v>
                </c:pt>
                <c:pt idx="2955">
                  <c:v>2.9486812878984872E-2</c:v>
                </c:pt>
                <c:pt idx="2956">
                  <c:v>2.9374518245118372E-2</c:v>
                </c:pt>
                <c:pt idx="2957">
                  <c:v>2.9264136605554943E-2</c:v>
                </c:pt>
                <c:pt idx="2958">
                  <c:v>2.915566092233747E-2</c:v>
                </c:pt>
                <c:pt idx="2959">
                  <c:v>2.9049084458361719E-2</c:v>
                </c:pt>
                <c:pt idx="2960">
                  <c:v>2.8944402085528041E-2</c:v>
                </c:pt>
                <c:pt idx="2961">
                  <c:v>2.8841612234751773E-2</c:v>
                </c:pt>
                <c:pt idx="2962">
                  <c:v>2.8740717686875701E-2</c:v>
                </c:pt>
                <c:pt idx="2963">
                  <c:v>2.864171893162705E-2</c:v>
                </c:pt>
                <c:pt idx="2964">
                  <c:v>2.8544617716647923E-2</c:v>
                </c:pt>
                <c:pt idx="2965">
                  <c:v>2.8449421285443952E-2</c:v>
                </c:pt>
                <c:pt idx="2966">
                  <c:v>2.8356130910084033E-2</c:v>
                </c:pt>
                <c:pt idx="2967">
                  <c:v>2.8264752120599222E-2</c:v>
                </c:pt>
                <c:pt idx="2968">
                  <c:v>2.817528792630572E-2</c:v>
                </c:pt>
                <c:pt idx="2969">
                  <c:v>2.808774055681236E-2</c:v>
                </c:pt>
                <c:pt idx="2970">
                  <c:v>2.800211487236709E-2</c:v>
                </c:pt>
                <c:pt idx="2971">
                  <c:v>2.7918407787667583E-2</c:v>
                </c:pt>
                <c:pt idx="2972">
                  <c:v>2.7836623308125991E-2</c:v>
                </c:pt>
                <c:pt idx="2973">
                  <c:v>2.7756765539120043E-2</c:v>
                </c:pt>
                <c:pt idx="2974">
                  <c:v>2.7678830135986352E-2</c:v>
                </c:pt>
                <c:pt idx="2975">
                  <c:v>2.7602813509978452E-2</c:v>
                </c:pt>
                <c:pt idx="2976">
                  <c:v>2.7528718087380361E-2</c:v>
                </c:pt>
                <c:pt idx="2977">
                  <c:v>2.7456534709205761E-2</c:v>
                </c:pt>
                <c:pt idx="2978">
                  <c:v>2.7386248189113841E-2</c:v>
                </c:pt>
                <c:pt idx="2979">
                  <c:v>2.7317834711812813E-2</c:v>
                </c:pt>
                <c:pt idx="2980">
                  <c:v>2.7251260323468692E-2</c:v>
                </c:pt>
                <c:pt idx="2981">
                  <c:v>2.718647941730503E-2</c:v>
                </c:pt>
                <c:pt idx="2982">
                  <c:v>2.712343765058195E-2</c:v>
                </c:pt>
                <c:pt idx="2983">
                  <c:v>2.7062067084641761E-2</c:v>
                </c:pt>
                <c:pt idx="2984">
                  <c:v>2.7002291178461122E-2</c:v>
                </c:pt>
                <c:pt idx="2985">
                  <c:v>2.6944029120114441E-2</c:v>
                </c:pt>
                <c:pt idx="2986">
                  <c:v>2.6887186635467471E-2</c:v>
                </c:pt>
                <c:pt idx="2987">
                  <c:v>2.6831672836252422E-2</c:v>
                </c:pt>
                <c:pt idx="2988">
                  <c:v>2.6777402320391552E-2</c:v>
                </c:pt>
                <c:pt idx="2989">
                  <c:v>2.6724303514860711E-2</c:v>
                </c:pt>
                <c:pt idx="2990">
                  <c:v>2.6672306061813502E-2</c:v>
                </c:pt>
                <c:pt idx="2991">
                  <c:v>2.6621346698356061E-2</c:v>
                </c:pt>
                <c:pt idx="2992">
                  <c:v>2.6571384553291753E-2</c:v>
                </c:pt>
                <c:pt idx="2993">
                  <c:v>2.6522383408466951E-2</c:v>
                </c:pt>
                <c:pt idx="2994">
                  <c:v>2.647430732187251E-2</c:v>
                </c:pt>
                <c:pt idx="2995">
                  <c:v>2.6427133678509712E-2</c:v>
                </c:pt>
                <c:pt idx="2996">
                  <c:v>2.6380831551990072E-2</c:v>
                </c:pt>
                <c:pt idx="2997">
                  <c:v>2.633536543123538E-2</c:v>
                </c:pt>
                <c:pt idx="2998">
                  <c:v>2.6290695882321462E-2</c:v>
                </c:pt>
                <c:pt idx="2999">
                  <c:v>2.624676800770933E-2</c:v>
                </c:pt>
                <c:pt idx="3000">
                  <c:v>2.620352353892404E-2</c:v>
                </c:pt>
                <c:pt idx="3001">
                  <c:v>2.61608905661221E-2</c:v>
                </c:pt>
                <c:pt idx="3002">
                  <c:v>2.6118794383774901E-2</c:v>
                </c:pt>
                <c:pt idx="3003">
                  <c:v>2.607715692394438E-2</c:v>
                </c:pt>
                <c:pt idx="3004">
                  <c:v>2.6035899942091323E-2</c:v>
                </c:pt>
                <c:pt idx="3005">
                  <c:v>2.5994952066061099E-2</c:v>
                </c:pt>
                <c:pt idx="3006">
                  <c:v>2.5954248370316582E-2</c:v>
                </c:pt>
                <c:pt idx="3007">
                  <c:v>2.591373719593798E-2</c:v>
                </c:pt>
                <c:pt idx="3008">
                  <c:v>2.5873371109740737E-2</c:v>
                </c:pt>
                <c:pt idx="3009">
                  <c:v>2.5833116970202588E-2</c:v>
                </c:pt>
                <c:pt idx="3010">
                  <c:v>2.5792947779919737E-2</c:v>
                </c:pt>
                <c:pt idx="3011">
                  <c:v>2.575284448391291E-2</c:v>
                </c:pt>
                <c:pt idx="3012">
                  <c:v>2.5712789295167345E-2</c:v>
                </c:pt>
                <c:pt idx="3013">
                  <c:v>2.5672764323327414E-2</c:v>
                </c:pt>
                <c:pt idx="3014">
                  <c:v>2.563275052322303E-2</c:v>
                </c:pt>
                <c:pt idx="3015">
                  <c:v>2.5592720336272731E-2</c:v>
                </c:pt>
                <c:pt idx="3016">
                  <c:v>2.5552644447054806E-2</c:v>
                </c:pt>
                <c:pt idx="3017">
                  <c:v>2.5512486405440425E-2</c:v>
                </c:pt>
                <c:pt idx="3018">
                  <c:v>2.5472209481354407E-2</c:v>
                </c:pt>
                <c:pt idx="3019">
                  <c:v>2.5431770663482605E-2</c:v>
                </c:pt>
                <c:pt idx="3020">
                  <c:v>2.5391133177148962E-2</c:v>
                </c:pt>
                <c:pt idx="3021">
                  <c:v>2.5350263461741282E-2</c:v>
                </c:pt>
                <c:pt idx="3022">
                  <c:v>2.5309128287302283E-2</c:v>
                </c:pt>
                <c:pt idx="3023">
                  <c:v>2.5267707608961621E-2</c:v>
                </c:pt>
                <c:pt idx="3024">
                  <c:v>2.5225983952880691E-2</c:v>
                </c:pt>
                <c:pt idx="3025">
                  <c:v>2.5183951763632716E-2</c:v>
                </c:pt>
                <c:pt idx="3026">
                  <c:v>2.5141614532604582E-2</c:v>
                </c:pt>
                <c:pt idx="3027">
                  <c:v>2.5098976230864645E-2</c:v>
                </c:pt>
                <c:pt idx="3028">
                  <c:v>2.5056055808305017E-2</c:v>
                </c:pt>
                <c:pt idx="3029">
                  <c:v>2.5012871791427051E-2</c:v>
                </c:pt>
                <c:pt idx="3030">
                  <c:v>2.4969439686389962E-2</c:v>
                </c:pt>
                <c:pt idx="3031">
                  <c:v>2.4925791932500725E-2</c:v>
                </c:pt>
                <c:pt idx="3032">
                  <c:v>2.4881959086509833E-2</c:v>
                </c:pt>
                <c:pt idx="3033">
                  <c:v>2.4837973112166237E-2</c:v>
                </c:pt>
                <c:pt idx="3034">
                  <c:v>2.479387478907916E-2</c:v>
                </c:pt>
                <c:pt idx="3035">
                  <c:v>2.4749717237853113E-2</c:v>
                </c:pt>
                <c:pt idx="3036">
                  <c:v>2.4705549613434283E-2</c:v>
                </c:pt>
                <c:pt idx="3037">
                  <c:v>2.4661444675214653E-2</c:v>
                </c:pt>
                <c:pt idx="3038">
                  <c:v>2.4617483873758315E-2</c:v>
                </c:pt>
                <c:pt idx="3039">
                  <c:v>2.4573753510730642E-2</c:v>
                </c:pt>
                <c:pt idx="3040">
                  <c:v>2.4530360028872364E-2</c:v>
                </c:pt>
                <c:pt idx="3041">
                  <c:v>2.4487427072996525E-2</c:v>
                </c:pt>
                <c:pt idx="3042">
                  <c:v>2.4445081507407859E-2</c:v>
                </c:pt>
                <c:pt idx="3043">
                  <c:v>2.440345595601735E-2</c:v>
                </c:pt>
                <c:pt idx="3044">
                  <c:v>2.4362698960027015E-2</c:v>
                </c:pt>
                <c:pt idx="3045">
                  <c:v>2.4322954590205888E-2</c:v>
                </c:pt>
                <c:pt idx="3046">
                  <c:v>2.4284359528949286E-2</c:v>
                </c:pt>
                <c:pt idx="3047">
                  <c:v>2.4247052321489101E-2</c:v>
                </c:pt>
                <c:pt idx="3048">
                  <c:v>2.4211166805825794E-2</c:v>
                </c:pt>
                <c:pt idx="3049">
                  <c:v>2.4176818139238155E-2</c:v>
                </c:pt>
                <c:pt idx="3050">
                  <c:v>2.4144108776886788E-2</c:v>
                </c:pt>
                <c:pt idx="3051">
                  <c:v>2.4113135655850881E-2</c:v>
                </c:pt>
                <c:pt idx="3052">
                  <c:v>2.4083992745070042E-2</c:v>
                </c:pt>
                <c:pt idx="3053">
                  <c:v>2.405675829474966E-2</c:v>
                </c:pt>
                <c:pt idx="3054">
                  <c:v>2.4031503465336071E-2</c:v>
                </c:pt>
                <c:pt idx="3055">
                  <c:v>2.4008305699061233E-2</c:v>
                </c:pt>
                <c:pt idx="3056">
                  <c:v>2.3987241954315713E-2</c:v>
                </c:pt>
                <c:pt idx="3057">
                  <c:v>2.3968381804680881E-2</c:v>
                </c:pt>
                <c:pt idx="3058">
                  <c:v>2.3951795431358763E-2</c:v>
                </c:pt>
                <c:pt idx="3059">
                  <c:v>2.3937561035861921E-2</c:v>
                </c:pt>
                <c:pt idx="3060">
                  <c:v>2.3925754269777572E-2</c:v>
                </c:pt>
                <c:pt idx="3061">
                  <c:v>2.3916453622174611E-2</c:v>
                </c:pt>
                <c:pt idx="3062">
                  <c:v>2.390972323119351E-2</c:v>
                </c:pt>
                <c:pt idx="3063">
                  <c:v>2.390562538501112E-2</c:v>
                </c:pt>
                <c:pt idx="3064">
                  <c:v>2.3904215305562533E-2</c:v>
                </c:pt>
                <c:pt idx="3065">
                  <c:v>2.3905544222993211E-2</c:v>
                </c:pt>
                <c:pt idx="3066">
                  <c:v>2.3909642800130953E-2</c:v>
                </c:pt>
                <c:pt idx="3067">
                  <c:v>2.3916526234713641E-2</c:v>
                </c:pt>
                <c:pt idx="3068">
                  <c:v>2.3926201582775152E-2</c:v>
                </c:pt>
                <c:pt idx="3069">
                  <c:v>2.3938662671804761E-2</c:v>
                </c:pt>
                <c:pt idx="3070">
                  <c:v>2.3953895072869831E-2</c:v>
                </c:pt>
                <c:pt idx="3071">
                  <c:v>2.397186987921282E-2</c:v>
                </c:pt>
                <c:pt idx="3072">
                  <c:v>2.3992540711424832E-2</c:v>
                </c:pt>
                <c:pt idx="3073">
                  <c:v>2.4015856219970086E-2</c:v>
                </c:pt>
                <c:pt idx="3074">
                  <c:v>2.4041757710257881E-2</c:v>
                </c:pt>
                <c:pt idx="3075">
                  <c:v>2.4070179089594669E-2</c:v>
                </c:pt>
                <c:pt idx="3076">
                  <c:v>2.410105082962136E-2</c:v>
                </c:pt>
                <c:pt idx="3077">
                  <c:v>2.4134296064538364E-2</c:v>
                </c:pt>
                <c:pt idx="3078">
                  <c:v>2.4169824290999946E-2</c:v>
                </c:pt>
                <c:pt idx="3079">
                  <c:v>2.4207540250888337E-2</c:v>
                </c:pt>
                <c:pt idx="3080">
                  <c:v>2.4247346969156685E-2</c:v>
                </c:pt>
                <c:pt idx="3081">
                  <c:v>2.4289142527882224E-2</c:v>
                </c:pt>
                <c:pt idx="3082">
                  <c:v>2.4332821683108189E-2</c:v>
                </c:pt>
                <c:pt idx="3083">
                  <c:v>2.4378272240211687E-2</c:v>
                </c:pt>
                <c:pt idx="3084">
                  <c:v>2.442537873212814E-2</c:v>
                </c:pt>
                <c:pt idx="3085">
                  <c:v>2.447402207828115E-2</c:v>
                </c:pt>
                <c:pt idx="3086">
                  <c:v>2.4524068208190877E-2</c:v>
                </c:pt>
                <c:pt idx="3087">
                  <c:v>2.4575386654343275E-2</c:v>
                </c:pt>
                <c:pt idx="3088">
                  <c:v>2.4627844210013829E-2</c:v>
                </c:pt>
                <c:pt idx="3089">
                  <c:v>2.4681305286410399E-2</c:v>
                </c:pt>
                <c:pt idx="3090">
                  <c:v>2.473563333590225E-2</c:v>
                </c:pt>
                <c:pt idx="3091">
                  <c:v>2.4790691782034979E-2</c:v>
                </c:pt>
                <c:pt idx="3092">
                  <c:v>2.4846347028635547E-2</c:v>
                </c:pt>
                <c:pt idx="3093">
                  <c:v>2.4902465443033515E-2</c:v>
                </c:pt>
                <c:pt idx="3094">
                  <c:v>2.4958920358822464E-2</c:v>
                </c:pt>
                <c:pt idx="3095">
                  <c:v>2.5015579146140134E-2</c:v>
                </c:pt>
                <c:pt idx="3096">
                  <c:v>2.5072319293950648E-2</c:v>
                </c:pt>
                <c:pt idx="3097">
                  <c:v>2.5129021655082504E-2</c:v>
                </c:pt>
                <c:pt idx="3098">
                  <c:v>2.5185568637212573E-2</c:v>
                </c:pt>
                <c:pt idx="3099">
                  <c:v>2.5241843475507765E-2</c:v>
                </c:pt>
                <c:pt idx="3100">
                  <c:v>2.5297728399344747E-2</c:v>
                </c:pt>
                <c:pt idx="3101">
                  <c:v>2.5353103089748634E-2</c:v>
                </c:pt>
                <c:pt idx="3102">
                  <c:v>2.5407842439855017E-2</c:v>
                </c:pt>
                <c:pt idx="3103">
                  <c:v>2.5461816696358587E-2</c:v>
                </c:pt>
                <c:pt idx="3104">
                  <c:v>2.5514890319757066E-2</c:v>
                </c:pt>
                <c:pt idx="3105">
                  <c:v>2.556692370686366E-2</c:v>
                </c:pt>
                <c:pt idx="3106">
                  <c:v>2.5617772229554948E-2</c:v>
                </c:pt>
                <c:pt idx="3107">
                  <c:v>2.5667294386284487E-2</c:v>
                </c:pt>
                <c:pt idx="3108">
                  <c:v>2.5715342156298397E-2</c:v>
                </c:pt>
                <c:pt idx="3109">
                  <c:v>2.576176995539934E-2</c:v>
                </c:pt>
                <c:pt idx="3110">
                  <c:v>2.5806444260361688E-2</c:v>
                </c:pt>
                <c:pt idx="3111">
                  <c:v>2.5849241942536294E-2</c:v>
                </c:pt>
                <c:pt idx="3112">
                  <c:v>2.5890053013285588E-2</c:v>
                </c:pt>
                <c:pt idx="3113">
                  <c:v>2.5928781989794956E-2</c:v>
                </c:pt>
                <c:pt idx="3114">
                  <c:v>2.5965348153787825E-2</c:v>
                </c:pt>
                <c:pt idx="3115">
                  <c:v>2.5999684223112888E-2</c:v>
                </c:pt>
                <c:pt idx="3116">
                  <c:v>2.6031735999183181E-2</c:v>
                </c:pt>
                <c:pt idx="3117">
                  <c:v>2.6061460409678661E-2</c:v>
                </c:pt>
                <c:pt idx="3118">
                  <c:v>2.608882316966871E-2</c:v>
                </c:pt>
                <c:pt idx="3119">
                  <c:v>2.6113796104801162E-2</c:v>
                </c:pt>
                <c:pt idx="3120">
                  <c:v>2.6136357356989881E-2</c:v>
                </c:pt>
                <c:pt idx="3121">
                  <c:v>2.615649112647031E-2</c:v>
                </c:pt>
                <c:pt idx="3122">
                  <c:v>2.617418404984825E-2</c:v>
                </c:pt>
                <c:pt idx="3123">
                  <c:v>2.618942970871518E-2</c:v>
                </c:pt>
                <c:pt idx="3124">
                  <c:v>2.6202232677205381E-2</c:v>
                </c:pt>
                <c:pt idx="3125">
                  <c:v>2.6212595676767932E-2</c:v>
                </c:pt>
                <c:pt idx="3126">
                  <c:v>2.6220539590923291E-2</c:v>
                </c:pt>
                <c:pt idx="3127">
                  <c:v>2.622610225737633E-2</c:v>
                </c:pt>
                <c:pt idx="3128">
                  <c:v>2.622933945407397E-2</c:v>
                </c:pt>
                <c:pt idx="3129">
                  <c:v>2.623032620559999E-2</c:v>
                </c:pt>
                <c:pt idx="3130">
                  <c:v>2.622915685822973E-2</c:v>
                </c:pt>
                <c:pt idx="3131">
                  <c:v>2.6225942748232652E-2</c:v>
                </c:pt>
                <c:pt idx="3132">
                  <c:v>2.622081039668437E-2</c:v>
                </c:pt>
                <c:pt idx="3133">
                  <c:v>2.6213897394308853E-2</c:v>
                </c:pt>
                <c:pt idx="3134">
                  <c:v>2.6205347767493153E-2</c:v>
                </c:pt>
                <c:pt idx="3135">
                  <c:v>2.6195306028781451E-2</c:v>
                </c:pt>
                <c:pt idx="3136">
                  <c:v>2.618391308586656E-2</c:v>
                </c:pt>
                <c:pt idx="3137">
                  <c:v>2.6171305293583743E-2</c:v>
                </c:pt>
                <c:pt idx="3138">
                  <c:v>2.6157599852005952E-2</c:v>
                </c:pt>
                <c:pt idx="3139">
                  <c:v>2.614289947344366E-2</c:v>
                </c:pt>
                <c:pt idx="3140">
                  <c:v>2.6127296243446372E-2</c:v>
                </c:pt>
                <c:pt idx="3141">
                  <c:v>2.6110869771439112E-2</c:v>
                </c:pt>
                <c:pt idx="3142">
                  <c:v>2.6093688695597382E-2</c:v>
                </c:pt>
                <c:pt idx="3143">
                  <c:v>2.6075812837840003E-2</c:v>
                </c:pt>
                <c:pt idx="3144">
                  <c:v>2.6057295132268472E-2</c:v>
                </c:pt>
                <c:pt idx="3145">
                  <c:v>2.6038184584635853E-2</c:v>
                </c:pt>
                <c:pt idx="3146">
                  <c:v>2.6018525506829582E-2</c:v>
                </c:pt>
                <c:pt idx="3147">
                  <c:v>2.5998363396133265E-2</c:v>
                </c:pt>
                <c:pt idx="3148">
                  <c:v>2.59777298143723E-2</c:v>
                </c:pt>
                <c:pt idx="3149">
                  <c:v>2.5956650483747783E-2</c:v>
                </c:pt>
                <c:pt idx="3150">
                  <c:v>2.5935145878850891E-2</c:v>
                </c:pt>
                <c:pt idx="3151">
                  <c:v>2.5913225040969788E-2</c:v>
                </c:pt>
                <c:pt idx="3152">
                  <c:v>2.5890885834345873E-2</c:v>
                </c:pt>
                <c:pt idx="3153">
                  <c:v>2.5868116109611733E-2</c:v>
                </c:pt>
                <c:pt idx="3154">
                  <c:v>2.5844893981672671E-2</c:v>
                </c:pt>
                <c:pt idx="3155">
                  <c:v>2.5821189996465859E-2</c:v>
                </c:pt>
                <c:pt idx="3156">
                  <c:v>2.5796973083307018E-2</c:v>
                </c:pt>
                <c:pt idx="3157">
                  <c:v>2.5772220561988225E-2</c:v>
                </c:pt>
                <c:pt idx="3158">
                  <c:v>2.57469090685442E-2</c:v>
                </c:pt>
                <c:pt idx="3159">
                  <c:v>2.5721026611907491E-2</c:v>
                </c:pt>
                <c:pt idx="3160">
                  <c:v>2.5694585551136191E-2</c:v>
                </c:pt>
                <c:pt idx="3161">
                  <c:v>2.5667621117913268E-2</c:v>
                </c:pt>
                <c:pt idx="3162">
                  <c:v>2.5640191504466552E-2</c:v>
                </c:pt>
                <c:pt idx="3163">
                  <c:v>2.5612378053323177E-2</c:v>
                </c:pt>
                <c:pt idx="3164">
                  <c:v>2.5584283010071335E-2</c:v>
                </c:pt>
                <c:pt idx="3165">
                  <c:v>2.5556025915143728E-2</c:v>
                </c:pt>
                <c:pt idx="3166">
                  <c:v>2.5527738583371318E-2</c:v>
                </c:pt>
                <c:pt idx="3167">
                  <c:v>2.5499559113680521E-2</c:v>
                </c:pt>
                <c:pt idx="3168">
                  <c:v>2.5471626272374894E-2</c:v>
                </c:pt>
                <c:pt idx="3169">
                  <c:v>2.544407281695233E-2</c:v>
                </c:pt>
                <c:pt idx="3170">
                  <c:v>2.5417021321437729E-2</c:v>
                </c:pt>
                <c:pt idx="3171">
                  <c:v>2.5390579084316682E-2</c:v>
                </c:pt>
                <c:pt idx="3172">
                  <c:v>2.5364837141310485E-2</c:v>
                </c:pt>
                <c:pt idx="3173">
                  <c:v>2.5339867998574864E-2</c:v>
                </c:pt>
                <c:pt idx="3174">
                  <c:v>2.5315724814677452E-2</c:v>
                </c:pt>
                <c:pt idx="3175">
                  <c:v>2.5292441444506111E-2</c:v>
                </c:pt>
                <c:pt idx="3176">
                  <c:v>2.527003316253891E-2</c:v>
                </c:pt>
                <c:pt idx="3177">
                  <c:v>2.5248496772171235E-2</c:v>
                </c:pt>
                <c:pt idx="3178">
                  <c:v>2.5227811393467959E-2</c:v>
                </c:pt>
                <c:pt idx="3179">
                  <c:v>2.5207938818394154E-2</c:v>
                </c:pt>
                <c:pt idx="3180">
                  <c:v>2.5188824049074868E-2</c:v>
                </c:pt>
                <c:pt idx="3181">
                  <c:v>2.5170388543197669E-2</c:v>
                </c:pt>
                <c:pt idx="3182">
                  <c:v>2.5152546963592735E-2</c:v>
                </c:pt>
                <c:pt idx="3183">
                  <c:v>2.513519767491457E-2</c:v>
                </c:pt>
                <c:pt idx="3184">
                  <c:v>2.5118224288788561E-2</c:v>
                </c:pt>
                <c:pt idx="3185">
                  <c:v>2.5101498726077365E-2</c:v>
                </c:pt>
                <c:pt idx="3186">
                  <c:v>2.5084884896396695E-2</c:v>
                </c:pt>
                <c:pt idx="3187">
                  <c:v>2.506824396402918E-2</c:v>
                </c:pt>
                <c:pt idx="3188">
                  <c:v>2.5051439669546698E-2</c:v>
                </c:pt>
                <c:pt idx="3189">
                  <c:v>2.503434559853487E-2</c:v>
                </c:pt>
                <c:pt idx="3190">
                  <c:v>2.5016845139686137E-2</c:v>
                </c:pt>
                <c:pt idx="3191">
                  <c:v>2.4998848431209843E-2</c:v>
                </c:pt>
                <c:pt idx="3192">
                  <c:v>2.4980299927650728E-2</c:v>
                </c:pt>
                <c:pt idx="3193">
                  <c:v>2.4961171283743158E-2</c:v>
                </c:pt>
                <c:pt idx="3194">
                  <c:v>2.4941466886486584E-2</c:v>
                </c:pt>
                <c:pt idx="3195">
                  <c:v>2.4921225735266186E-2</c:v>
                </c:pt>
                <c:pt idx="3196">
                  <c:v>2.4900519020944929E-2</c:v>
                </c:pt>
                <c:pt idx="3197">
                  <c:v>2.487944044399145E-2</c:v>
                </c:pt>
                <c:pt idx="3198">
                  <c:v>2.485811404251094E-2</c:v>
                </c:pt>
                <c:pt idx="3199">
                  <c:v>2.4836686366425286E-2</c:v>
                </c:pt>
                <c:pt idx="3200">
                  <c:v>2.4815307126993227E-2</c:v>
                </c:pt>
                <c:pt idx="3201">
                  <c:v>2.4794125619731624E-2</c:v>
                </c:pt>
                <c:pt idx="3202">
                  <c:v>2.4773284838628746E-2</c:v>
                </c:pt>
                <c:pt idx="3203">
                  <c:v>2.4752909243842994E-2</c:v>
                </c:pt>
                <c:pt idx="3204">
                  <c:v>2.473310981263923E-2</c:v>
                </c:pt>
                <c:pt idx="3205">
                  <c:v>2.4713984951918306E-2</c:v>
                </c:pt>
                <c:pt idx="3206">
                  <c:v>2.4695605562953134E-2</c:v>
                </c:pt>
                <c:pt idx="3207">
                  <c:v>2.4678021848215013E-2</c:v>
                </c:pt>
                <c:pt idx="3208">
                  <c:v>2.4661262818725903E-2</c:v>
                </c:pt>
                <c:pt idx="3209">
                  <c:v>2.464533980573607E-2</c:v>
                </c:pt>
                <c:pt idx="3210">
                  <c:v>2.4630244545498739E-2</c:v>
                </c:pt>
                <c:pt idx="3211">
                  <c:v>2.4615961462713571E-2</c:v>
                </c:pt>
                <c:pt idx="3212">
                  <c:v>2.4602475052715823E-2</c:v>
                </c:pt>
                <c:pt idx="3213">
                  <c:v>2.4589759120590683E-2</c:v>
                </c:pt>
                <c:pt idx="3214">
                  <c:v>2.4577784182128932E-2</c:v>
                </c:pt>
                <c:pt idx="3215">
                  <c:v>2.4566521723980196E-2</c:v>
                </c:pt>
                <c:pt idx="3216">
                  <c:v>2.4555943230079588E-2</c:v>
                </c:pt>
                <c:pt idx="3217">
                  <c:v>2.4546022495458817E-2</c:v>
                </c:pt>
                <c:pt idx="3218">
                  <c:v>2.4536735713065E-2</c:v>
                </c:pt>
                <c:pt idx="3219">
                  <c:v>2.4528052329031734E-2</c:v>
                </c:pt>
                <c:pt idx="3220">
                  <c:v>2.451995132437074E-2</c:v>
                </c:pt>
                <c:pt idx="3221">
                  <c:v>2.4512420727236601E-2</c:v>
                </c:pt>
                <c:pt idx="3222">
                  <c:v>2.4505443333348625E-2</c:v>
                </c:pt>
                <c:pt idx="3223">
                  <c:v>2.449900283600653E-2</c:v>
                </c:pt>
                <c:pt idx="3224">
                  <c:v>2.4493083306050916E-2</c:v>
                </c:pt>
                <c:pt idx="3225">
                  <c:v>2.448766887506492E-2</c:v>
                </c:pt>
                <c:pt idx="3226">
                  <c:v>2.4482742997307769E-2</c:v>
                </c:pt>
                <c:pt idx="3227">
                  <c:v>2.4478287923168571E-2</c:v>
                </c:pt>
                <c:pt idx="3228">
                  <c:v>2.4474285399126234E-2</c:v>
                </c:pt>
                <c:pt idx="3229">
                  <c:v>2.4470715025053998E-2</c:v>
                </c:pt>
                <c:pt idx="3230">
                  <c:v>2.446755440738364E-2</c:v>
                </c:pt>
                <c:pt idx="3231">
                  <c:v>2.446477820910934E-2</c:v>
                </c:pt>
                <c:pt idx="3232">
                  <c:v>2.4462358137900621E-2</c:v>
                </c:pt>
                <c:pt idx="3233">
                  <c:v>2.4460262485409764E-2</c:v>
                </c:pt>
                <c:pt idx="3234">
                  <c:v>2.4458454265937377E-2</c:v>
                </c:pt>
                <c:pt idx="3235">
                  <c:v>2.4456893844827736E-2</c:v>
                </c:pt>
                <c:pt idx="3236">
                  <c:v>2.4455537653505596E-2</c:v>
                </c:pt>
                <c:pt idx="3237">
                  <c:v>2.4454339400633757E-2</c:v>
                </c:pt>
                <c:pt idx="3238">
                  <c:v>2.4453248744772917E-2</c:v>
                </c:pt>
                <c:pt idx="3239">
                  <c:v>2.4452214475470399E-2</c:v>
                </c:pt>
                <c:pt idx="3240">
                  <c:v>2.4451184671450393E-2</c:v>
                </c:pt>
                <c:pt idx="3241">
                  <c:v>2.4450108581710678E-2</c:v>
                </c:pt>
                <c:pt idx="3242">
                  <c:v>2.4448936992831464E-2</c:v>
                </c:pt>
                <c:pt idx="3243">
                  <c:v>2.4447624504524972E-2</c:v>
                </c:pt>
                <c:pt idx="3244">
                  <c:v>2.4446132328684946E-2</c:v>
                </c:pt>
                <c:pt idx="3245">
                  <c:v>2.4444428376796657E-2</c:v>
                </c:pt>
                <c:pt idx="3246">
                  <c:v>2.4442490142069662E-2</c:v>
                </c:pt>
                <c:pt idx="3247">
                  <c:v>2.4440311291571048E-2</c:v>
                </c:pt>
                <c:pt idx="3248">
                  <c:v>2.4437888655523099E-2</c:v>
                </c:pt>
                <c:pt idx="3249">
                  <c:v>2.4435228492341639E-2</c:v>
                </c:pt>
                <c:pt idx="3250">
                  <c:v>2.4432357098232858E-2</c:v>
                </c:pt>
                <c:pt idx="3251">
                  <c:v>2.44293153049162E-2</c:v>
                </c:pt>
                <c:pt idx="3252">
                  <c:v>2.4426158549371271E-2</c:v>
                </c:pt>
                <c:pt idx="3253">
                  <c:v>2.442295756275914E-2</c:v>
                </c:pt>
                <c:pt idx="3254">
                  <c:v>2.4419795578228241E-2</c:v>
                </c:pt>
                <c:pt idx="3255">
                  <c:v>2.4416769063968374E-2</c:v>
                </c:pt>
                <c:pt idx="3256">
                  <c:v>2.4413987248481407E-2</c:v>
                </c:pt>
                <c:pt idx="3257">
                  <c:v>2.4411567088112259E-2</c:v>
                </c:pt>
                <c:pt idx="3258">
                  <c:v>2.4409630895124566E-2</c:v>
                </c:pt>
                <c:pt idx="3259">
                  <c:v>2.440830321026255E-2</c:v>
                </c:pt>
                <c:pt idx="3260">
                  <c:v>2.4407704561214823E-2</c:v>
                </c:pt>
                <c:pt idx="3261">
                  <c:v>2.4407947491822221E-2</c:v>
                </c:pt>
                <c:pt idx="3262">
                  <c:v>2.4409132318002794E-2</c:v>
                </c:pt>
                <c:pt idx="3263">
                  <c:v>2.4411344584605622E-2</c:v>
                </c:pt>
                <c:pt idx="3264">
                  <c:v>2.4414637427478816E-2</c:v>
                </c:pt>
                <c:pt idx="3265">
                  <c:v>2.4419040852190002E-2</c:v>
                </c:pt>
                <c:pt idx="3266">
                  <c:v>2.4424557706424842E-2</c:v>
                </c:pt>
                <c:pt idx="3267">
                  <c:v>2.4431160947131745E-2</c:v>
                </c:pt>
                <c:pt idx="3268">
                  <c:v>2.4438795052230129E-2</c:v>
                </c:pt>
                <c:pt idx="3269">
                  <c:v>2.4447377206283896E-2</c:v>
                </c:pt>
                <c:pt idx="3270">
                  <c:v>2.4456800974997472E-2</c:v>
                </c:pt>
                <c:pt idx="3271">
                  <c:v>2.4466942235983256E-2</c:v>
                </c:pt>
                <c:pt idx="3272">
                  <c:v>2.4477664229541719E-2</c:v>
                </c:pt>
                <c:pt idx="3273">
                  <c:v>2.4488823559088508E-2</c:v>
                </c:pt>
                <c:pt idx="3274">
                  <c:v>2.4500276720207322E-2</c:v>
                </c:pt>
                <c:pt idx="3275">
                  <c:v>2.4511884266508098E-2</c:v>
                </c:pt>
                <c:pt idx="3276">
                  <c:v>2.4523517605985937E-2</c:v>
                </c:pt>
                <c:pt idx="3277">
                  <c:v>2.4535059454179949E-2</c:v>
                </c:pt>
                <c:pt idx="3278">
                  <c:v>2.4546408850194022E-2</c:v>
                </c:pt>
                <c:pt idx="3279">
                  <c:v>2.4557483727080467E-2</c:v>
                </c:pt>
                <c:pt idx="3280">
                  <c:v>2.456820620295852E-2</c:v>
                </c:pt>
                <c:pt idx="3281">
                  <c:v>2.4578519708135453E-2</c:v>
                </c:pt>
                <c:pt idx="3282">
                  <c:v>2.4588382591746009E-2</c:v>
                </c:pt>
                <c:pt idx="3283">
                  <c:v>2.4597765416664873E-2</c:v>
                </c:pt>
                <c:pt idx="3284">
                  <c:v>2.4606650312365152E-2</c:v>
                </c:pt>
                <c:pt idx="3285">
                  <c:v>2.4615028715868591E-2</c:v>
                </c:pt>
                <c:pt idx="3286">
                  <c:v>2.4622898921142215E-2</c:v>
                </c:pt>
                <c:pt idx="3287">
                  <c:v>2.4630264344338796E-2</c:v>
                </c:pt>
                <c:pt idx="3288">
                  <c:v>2.4637133575180301E-2</c:v>
                </c:pt>
                <c:pt idx="3289">
                  <c:v>2.4643517566479815E-2</c:v>
                </c:pt>
                <c:pt idx="3290">
                  <c:v>2.464942894218012E-2</c:v>
                </c:pt>
                <c:pt idx="3291">
                  <c:v>2.4654881136076893E-2</c:v>
                </c:pt>
                <c:pt idx="3292">
                  <c:v>2.4659886195275284E-2</c:v>
                </c:pt>
                <c:pt idx="3293">
                  <c:v>2.466445663798009E-2</c:v>
                </c:pt>
                <c:pt idx="3294">
                  <c:v>2.4668602488561349E-2</c:v>
                </c:pt>
                <c:pt idx="3295">
                  <c:v>2.4672333214114855E-2</c:v>
                </c:pt>
                <c:pt idx="3296">
                  <c:v>2.4675657273480145E-2</c:v>
                </c:pt>
                <c:pt idx="3297">
                  <c:v>2.4678582379972159E-2</c:v>
                </c:pt>
                <c:pt idx="3298">
                  <c:v>2.468111658068475E-2</c:v>
                </c:pt>
                <c:pt idx="3299">
                  <c:v>2.4683268711325517E-2</c:v>
                </c:pt>
                <c:pt idx="3300">
                  <c:v>2.4685048642051618E-2</c:v>
                </c:pt>
                <c:pt idx="3301">
                  <c:v>2.4686469384913562E-2</c:v>
                </c:pt>
                <c:pt idx="3302">
                  <c:v>2.4687546431224828E-2</c:v>
                </c:pt>
                <c:pt idx="3303">
                  <c:v>2.468829835835341E-2</c:v>
                </c:pt>
                <c:pt idx="3304">
                  <c:v>2.4688747016867414E-2</c:v>
                </c:pt>
                <c:pt idx="3305">
                  <c:v>2.4688917402570103E-2</c:v>
                </c:pt>
                <c:pt idx="3306">
                  <c:v>2.4688837734941602E-2</c:v>
                </c:pt>
                <c:pt idx="3307">
                  <c:v>2.4688538733922245E-2</c:v>
                </c:pt>
                <c:pt idx="3308">
                  <c:v>2.4688053164610171E-2</c:v>
                </c:pt>
                <c:pt idx="3309">
                  <c:v>2.4687414863345088E-2</c:v>
                </c:pt>
                <c:pt idx="3310">
                  <c:v>2.4686658308105208E-2</c:v>
                </c:pt>
                <c:pt idx="3311">
                  <c:v>2.4685825528684008E-2</c:v>
                </c:pt>
                <c:pt idx="3312">
                  <c:v>2.4684945803574932E-2</c:v>
                </c:pt>
                <c:pt idx="3313">
                  <c:v>2.4684044170351551E-2</c:v>
                </c:pt>
                <c:pt idx="3314">
                  <c:v>2.4683148565826166E-2</c:v>
                </c:pt>
                <c:pt idx="3315">
                  <c:v>2.4682283345962189E-2</c:v>
                </c:pt>
                <c:pt idx="3316">
                  <c:v>2.4681467711203751E-2</c:v>
                </c:pt>
                <c:pt idx="3317">
                  <c:v>2.4680715200047987E-2</c:v>
                </c:pt>
                <c:pt idx="3318">
                  <c:v>2.4680031498323273E-2</c:v>
                </c:pt>
                <c:pt idx="3319">
                  <c:v>2.4679413069168456E-2</c:v>
                </c:pt>
                <c:pt idx="3320">
                  <c:v>2.4678846110528209E-2</c:v>
                </c:pt>
                <c:pt idx="3321">
                  <c:v>2.46783044375408E-2</c:v>
                </c:pt>
                <c:pt idx="3322">
                  <c:v>2.4677749232739684E-2</c:v>
                </c:pt>
                <c:pt idx="3323">
                  <c:v>2.4677126390009706E-2</c:v>
                </c:pt>
                <c:pt idx="3324">
                  <c:v>2.4676365259940693E-2</c:v>
                </c:pt>
                <c:pt idx="3325">
                  <c:v>2.4675378504774324E-2</c:v>
                </c:pt>
                <c:pt idx="3326">
                  <c:v>2.4674063076537148E-2</c:v>
                </c:pt>
                <c:pt idx="3327">
                  <c:v>2.4672302292936786E-2</c:v>
                </c:pt>
                <c:pt idx="3328">
                  <c:v>2.4669968151673178E-2</c:v>
                </c:pt>
                <c:pt idx="3329">
                  <c:v>2.466692518660896E-2</c:v>
                </c:pt>
                <c:pt idx="3330">
                  <c:v>2.4663037864144227E-2</c:v>
                </c:pt>
                <c:pt idx="3331">
                  <c:v>2.4658176034035868E-2</c:v>
                </c:pt>
                <c:pt idx="3332">
                  <c:v>2.4652221970540077E-2</c:v>
                </c:pt>
                <c:pt idx="3333">
                  <c:v>2.4645077426678454E-2</c:v>
                </c:pt>
                <c:pt idx="3334">
                  <c:v>2.4636670214697898E-2</c:v>
                </c:pt>
                <c:pt idx="3335">
                  <c:v>2.4626959595454766E-2</c:v>
                </c:pt>
                <c:pt idx="3336">
                  <c:v>2.4615940391030662E-2</c:v>
                </c:pt>
                <c:pt idx="3337">
                  <c:v>2.4603644700778918E-2</c:v>
                </c:pt>
                <c:pt idx="3338">
                  <c:v>2.459014010284338E-2</c:v>
                </c:pt>
                <c:pt idx="3339">
                  <c:v>2.4575530297067591E-2</c:v>
                </c:pt>
                <c:pt idx="3340">
                  <c:v>2.455995017672245E-2</c:v>
                </c:pt>
                <c:pt idx="3341">
                  <c:v>2.4543559138548696E-2</c:v>
                </c:pt>
                <c:pt idx="3342">
                  <c:v>2.4526534287795901E-2</c:v>
                </c:pt>
                <c:pt idx="3343">
                  <c:v>2.4509063173727134E-2</c:v>
                </c:pt>
                <c:pt idx="3344">
                  <c:v>2.4491334158856241E-2</c:v>
                </c:pt>
                <c:pt idx="3345">
                  <c:v>2.4473532063908912E-2</c:v>
                </c:pt>
                <c:pt idx="3346">
                  <c:v>2.4455830750813382E-2</c:v>
                </c:pt>
                <c:pt idx="3347">
                  <c:v>2.4438388553279868E-2</c:v>
                </c:pt>
                <c:pt idx="3348">
                  <c:v>2.442134465132605E-2</c:v>
                </c:pt>
                <c:pt idx="3349">
                  <c:v>2.4404817083913028E-2</c:v>
                </c:pt>
                <c:pt idx="3350">
                  <c:v>2.4388901479004212E-2</c:v>
                </c:pt>
                <c:pt idx="3351">
                  <c:v>2.4373671814132886E-2</c:v>
                </c:pt>
                <c:pt idx="3352">
                  <c:v>2.4359181794661341E-2</c:v>
                </c:pt>
                <c:pt idx="3353">
                  <c:v>2.4345465419291442E-2</c:v>
                </c:pt>
                <c:pt idx="3354">
                  <c:v>2.4332539616427642E-2</c:v>
                </c:pt>
                <c:pt idx="3355">
                  <c:v>2.4320406032975753E-2</c:v>
                </c:pt>
                <c:pt idx="3356">
                  <c:v>2.4309052444117938E-2</c:v>
                </c:pt>
                <c:pt idx="3357">
                  <c:v>2.4298454566637498E-2</c:v>
                </c:pt>
                <c:pt idx="3358">
                  <c:v>2.4288577342643551E-2</c:v>
                </c:pt>
                <c:pt idx="3359">
                  <c:v>2.427937561508314E-2</c:v>
                </c:pt>
                <c:pt idx="3360">
                  <c:v>2.4270795401545423E-2</c:v>
                </c:pt>
                <c:pt idx="3361">
                  <c:v>2.4262771347398016E-2</c:v>
                </c:pt>
                <c:pt idx="3362">
                  <c:v>2.4255229949153353E-2</c:v>
                </c:pt>
                <c:pt idx="3363">
                  <c:v>2.424808762905048E-2</c:v>
                </c:pt>
                <c:pt idx="3364">
                  <c:v>2.4241250675011917E-2</c:v>
                </c:pt>
                <c:pt idx="3365">
                  <c:v>2.4234615751324431E-2</c:v>
                </c:pt>
                <c:pt idx="3366">
                  <c:v>2.4228069439922253E-2</c:v>
                </c:pt>
                <c:pt idx="3367">
                  <c:v>2.4221490433446083E-2</c:v>
                </c:pt>
                <c:pt idx="3368">
                  <c:v>2.4214749439943725E-2</c:v>
                </c:pt>
                <c:pt idx="3369">
                  <c:v>2.4207711090274735E-2</c:v>
                </c:pt>
                <c:pt idx="3370">
                  <c:v>2.4200239554390223E-2</c:v>
                </c:pt>
                <c:pt idx="3371">
                  <c:v>2.4192201266815618E-2</c:v>
                </c:pt>
                <c:pt idx="3372">
                  <c:v>2.4183469754629722E-2</c:v>
                </c:pt>
                <c:pt idx="3373">
                  <c:v>2.4173934575668389E-2</c:v>
                </c:pt>
                <c:pt idx="3374">
                  <c:v>2.4163502588194125E-2</c:v>
                </c:pt>
                <c:pt idx="3375">
                  <c:v>2.4152104822285102E-2</c:v>
                </c:pt>
                <c:pt idx="3376">
                  <c:v>2.4139700735078436E-2</c:v>
                </c:pt>
                <c:pt idx="3377">
                  <c:v>2.4126281443226323E-2</c:v>
                </c:pt>
                <c:pt idx="3378">
                  <c:v>2.4111872430423696E-2</c:v>
                </c:pt>
                <c:pt idx="3379">
                  <c:v>2.4096531599596273E-2</c:v>
                </c:pt>
                <c:pt idx="3380">
                  <c:v>2.4080347233021084E-2</c:v>
                </c:pt>
                <c:pt idx="3381">
                  <c:v>2.4063435866068763E-2</c:v>
                </c:pt>
                <c:pt idx="3382">
                  <c:v>2.4045936434491169E-2</c:v>
                </c:pt>
                <c:pt idx="3383">
                  <c:v>2.4028001581275736E-2</c:v>
                </c:pt>
                <c:pt idx="3384">
                  <c:v>2.4009795231106943E-2</c:v>
                </c:pt>
                <c:pt idx="3385">
                  <c:v>2.3991489128428561E-2</c:v>
                </c:pt>
                <c:pt idx="3386">
                  <c:v>2.3973245725115073E-2</c:v>
                </c:pt>
                <c:pt idx="3387">
                  <c:v>2.39552179806811E-2</c:v>
                </c:pt>
                <c:pt idx="3388">
                  <c:v>2.3937543003460293E-2</c:v>
                </c:pt>
                <c:pt idx="3389">
                  <c:v>2.392033942506739E-2</c:v>
                </c:pt>
                <c:pt idx="3390">
                  <c:v>2.3903705206050591E-2</c:v>
                </c:pt>
                <c:pt idx="3391">
                  <c:v>2.388771698860994E-2</c:v>
                </c:pt>
                <c:pt idx="3392">
                  <c:v>2.3872430115575362E-2</c:v>
                </c:pt>
                <c:pt idx="3393">
                  <c:v>2.3857879745195341E-2</c:v>
                </c:pt>
                <c:pt idx="3394">
                  <c:v>2.3844082770989521E-2</c:v>
                </c:pt>
                <c:pt idx="3395">
                  <c:v>2.383103894235734E-2</c:v>
                </c:pt>
                <c:pt idx="3396">
                  <c:v>2.3818732632474041E-2</c:v>
                </c:pt>
                <c:pt idx="3397">
                  <c:v>2.3807138914060191E-2</c:v>
                </c:pt>
                <c:pt idx="3398">
                  <c:v>2.3796222345027932E-2</c:v>
                </c:pt>
                <c:pt idx="3399">
                  <c:v>2.3785939973016153E-2</c:v>
                </c:pt>
                <c:pt idx="3400">
                  <c:v>2.3776243641284351E-2</c:v>
                </c:pt>
                <c:pt idx="3401">
                  <c:v>2.3767081842256191E-2</c:v>
                </c:pt>
                <c:pt idx="3402">
                  <c:v>2.3758401785210881E-2</c:v>
                </c:pt>
                <c:pt idx="3403">
                  <c:v>2.3750151316841332E-2</c:v>
                </c:pt>
                <c:pt idx="3404">
                  <c:v>2.3742280673333463E-2</c:v>
                </c:pt>
                <c:pt idx="3405">
                  <c:v>2.3734743602759862E-2</c:v>
                </c:pt>
                <c:pt idx="3406">
                  <c:v>2.3727499099455381E-2</c:v>
                </c:pt>
                <c:pt idx="3407">
                  <c:v>2.372051276170949E-2</c:v>
                </c:pt>
                <c:pt idx="3408">
                  <c:v>2.3713756343747141E-2</c:v>
                </c:pt>
                <c:pt idx="3409">
                  <c:v>2.3707209634819981E-2</c:v>
                </c:pt>
                <c:pt idx="3410">
                  <c:v>2.3700860421016372E-2</c:v>
                </c:pt>
                <c:pt idx="3411">
                  <c:v>2.3694703187114672E-2</c:v>
                </c:pt>
                <c:pt idx="3412">
                  <c:v>2.3688739822851003E-2</c:v>
                </c:pt>
                <c:pt idx="3413">
                  <c:v>2.368297743136645E-2</c:v>
                </c:pt>
                <c:pt idx="3414">
                  <c:v>2.3677427449911692E-2</c:v>
                </c:pt>
                <c:pt idx="3415">
                  <c:v>2.367210430170685E-2</c:v>
                </c:pt>
                <c:pt idx="3416">
                  <c:v>2.3667023772142502E-2</c:v>
                </c:pt>
                <c:pt idx="3417">
                  <c:v>2.3662202416890061E-2</c:v>
                </c:pt>
                <c:pt idx="3418">
                  <c:v>2.3657653585694081E-2</c:v>
                </c:pt>
                <c:pt idx="3419">
                  <c:v>2.3653388625702682E-2</c:v>
                </c:pt>
                <c:pt idx="3420">
                  <c:v>2.3649415473263363E-2</c:v>
                </c:pt>
                <c:pt idx="3421">
                  <c:v>2.3645737837585751E-2</c:v>
                </c:pt>
                <c:pt idx="3422">
                  <c:v>2.364235480896559E-2</c:v>
                </c:pt>
                <c:pt idx="3423">
                  <c:v>2.363926121930051E-2</c:v>
                </c:pt>
                <c:pt idx="3424">
                  <c:v>2.3636446777128943E-2</c:v>
                </c:pt>
                <c:pt idx="3425">
                  <c:v>2.3633897815210161E-2</c:v>
                </c:pt>
                <c:pt idx="3426">
                  <c:v>2.3631597208834232E-2</c:v>
                </c:pt>
                <c:pt idx="3427">
                  <c:v>2.3629525215903131E-2</c:v>
                </c:pt>
                <c:pt idx="3428">
                  <c:v>2.362765968324404E-2</c:v>
                </c:pt>
                <c:pt idx="3429">
                  <c:v>2.3625977410098652E-2</c:v>
                </c:pt>
                <c:pt idx="3430">
                  <c:v>2.362445430693454E-2</c:v>
                </c:pt>
                <c:pt idx="3431">
                  <c:v>2.3623066249090021E-2</c:v>
                </c:pt>
                <c:pt idx="3432">
                  <c:v>2.3621788419323293E-2</c:v>
                </c:pt>
                <c:pt idx="3433">
                  <c:v>2.3620597639359902E-2</c:v>
                </c:pt>
                <c:pt idx="3434">
                  <c:v>2.3619472194097123E-2</c:v>
                </c:pt>
                <c:pt idx="3435">
                  <c:v>2.3618391276792002E-2</c:v>
                </c:pt>
                <c:pt idx="3436">
                  <c:v>2.3617336071830551E-2</c:v>
                </c:pt>
                <c:pt idx="3437">
                  <c:v>2.3616290066547641E-2</c:v>
                </c:pt>
                <c:pt idx="3438">
                  <c:v>2.3615238729588591E-2</c:v>
                </c:pt>
                <c:pt idx="3439">
                  <c:v>2.3614170780983393E-2</c:v>
                </c:pt>
                <c:pt idx="3440">
                  <c:v>2.3613076213913453E-2</c:v>
                </c:pt>
                <c:pt idx="3441">
                  <c:v>2.3611947808865483E-2</c:v>
                </c:pt>
                <c:pt idx="3442">
                  <c:v>2.3610781032437411E-2</c:v>
                </c:pt>
                <c:pt idx="3443">
                  <c:v>2.3609572853590992E-2</c:v>
                </c:pt>
                <c:pt idx="3444">
                  <c:v>2.3608325377996682E-2</c:v>
                </c:pt>
                <c:pt idx="3445">
                  <c:v>2.3607040071278573E-2</c:v>
                </c:pt>
                <c:pt idx="3446">
                  <c:v>2.3605719313306663E-2</c:v>
                </c:pt>
                <c:pt idx="3447">
                  <c:v>2.360436531404916E-2</c:v>
                </c:pt>
                <c:pt idx="3448">
                  <c:v>2.360297889731262E-2</c:v>
                </c:pt>
                <c:pt idx="3449">
                  <c:v>2.3601560772018342E-2</c:v>
                </c:pt>
                <c:pt idx="3450">
                  <c:v>2.3600109392971202E-2</c:v>
                </c:pt>
                <c:pt idx="3451">
                  <c:v>2.3598621242599163E-2</c:v>
                </c:pt>
                <c:pt idx="3452">
                  <c:v>2.3597090245518482E-2</c:v>
                </c:pt>
                <c:pt idx="3453">
                  <c:v>2.35955131413918E-2</c:v>
                </c:pt>
                <c:pt idx="3454">
                  <c:v>2.3593881808780852E-2</c:v>
                </c:pt>
                <c:pt idx="3455">
                  <c:v>2.3592179755792322E-2</c:v>
                </c:pt>
                <c:pt idx="3456">
                  <c:v>2.3590395476036561E-2</c:v>
                </c:pt>
                <c:pt idx="3457">
                  <c:v>2.3588519761363631E-2</c:v>
                </c:pt>
                <c:pt idx="3458">
                  <c:v>2.3586545983241322E-2</c:v>
                </c:pt>
                <c:pt idx="3459">
                  <c:v>2.35844695991482E-2</c:v>
                </c:pt>
                <c:pt idx="3460">
                  <c:v>2.3582291455256383E-2</c:v>
                </c:pt>
                <c:pt idx="3461">
                  <c:v>2.3580016029365321E-2</c:v>
                </c:pt>
                <c:pt idx="3462">
                  <c:v>2.3577651585678882E-2</c:v>
                </c:pt>
                <c:pt idx="3463">
                  <c:v>2.3575212795906863E-2</c:v>
                </c:pt>
                <c:pt idx="3464">
                  <c:v>2.3572717557026713E-2</c:v>
                </c:pt>
                <c:pt idx="3465">
                  <c:v>2.3570187174677071E-2</c:v>
                </c:pt>
                <c:pt idx="3466">
                  <c:v>2.3567644538296063E-2</c:v>
                </c:pt>
                <c:pt idx="3467">
                  <c:v>2.3565113779416801E-2</c:v>
                </c:pt>
                <c:pt idx="3468">
                  <c:v>2.3562619373812953E-2</c:v>
                </c:pt>
                <c:pt idx="3469">
                  <c:v>2.3560184410213583E-2</c:v>
                </c:pt>
                <c:pt idx="3470">
                  <c:v>2.355782938669395E-2</c:v>
                </c:pt>
                <c:pt idx="3471">
                  <c:v>2.3555572254705892E-2</c:v>
                </c:pt>
                <c:pt idx="3472">
                  <c:v>2.3553425460641292E-2</c:v>
                </c:pt>
                <c:pt idx="3473">
                  <c:v>2.355139779698388E-2</c:v>
                </c:pt>
                <c:pt idx="3474">
                  <c:v>2.3549494772827931E-2</c:v>
                </c:pt>
                <c:pt idx="3475">
                  <c:v>2.354771701030367E-2</c:v>
                </c:pt>
                <c:pt idx="3476">
                  <c:v>2.3546061020311683E-2</c:v>
                </c:pt>
                <c:pt idx="3477">
                  <c:v>2.3544519667210162E-2</c:v>
                </c:pt>
                <c:pt idx="3478">
                  <c:v>2.3543084975860031E-2</c:v>
                </c:pt>
                <c:pt idx="3479">
                  <c:v>2.3541746134639163E-2</c:v>
                </c:pt>
                <c:pt idx="3480">
                  <c:v>2.3540491551693181E-2</c:v>
                </c:pt>
                <c:pt idx="3481">
                  <c:v>2.3539309337385923E-2</c:v>
                </c:pt>
                <c:pt idx="3482">
                  <c:v>2.3538188692391573E-2</c:v>
                </c:pt>
                <c:pt idx="3483">
                  <c:v>2.353712045145526E-2</c:v>
                </c:pt>
                <c:pt idx="3484">
                  <c:v>2.3536097890627151E-2</c:v>
                </c:pt>
                <c:pt idx="3485">
                  <c:v>2.353511704955295E-2</c:v>
                </c:pt>
                <c:pt idx="3486">
                  <c:v>2.353417743980063E-2</c:v>
                </c:pt>
                <c:pt idx="3487">
                  <c:v>2.3533282126412751E-2</c:v>
                </c:pt>
                <c:pt idx="3488">
                  <c:v>2.3532437666309112E-2</c:v>
                </c:pt>
                <c:pt idx="3489">
                  <c:v>2.353165385629782E-2</c:v>
                </c:pt>
                <c:pt idx="3490">
                  <c:v>2.3530943299718051E-2</c:v>
                </c:pt>
                <c:pt idx="3491">
                  <c:v>2.3530320743153362E-2</c:v>
                </c:pt>
                <c:pt idx="3492">
                  <c:v>2.3529802111384793E-2</c:v>
                </c:pt>
                <c:pt idx="3493">
                  <c:v>2.3529403729848911E-2</c:v>
                </c:pt>
                <c:pt idx="3494">
                  <c:v>2.352914354632445E-2</c:v>
                </c:pt>
                <c:pt idx="3495">
                  <c:v>2.3529034256227793E-2</c:v>
                </c:pt>
                <c:pt idx="3496">
                  <c:v>2.3529089128337701E-2</c:v>
                </c:pt>
                <c:pt idx="3497">
                  <c:v>2.3529305877570923E-2</c:v>
                </c:pt>
                <c:pt idx="3498">
                  <c:v>2.3529683511798603E-2</c:v>
                </c:pt>
                <c:pt idx="3499">
                  <c:v>2.3530215072286642E-2</c:v>
                </c:pt>
                <c:pt idx="3500">
                  <c:v>2.3530886748037372E-2</c:v>
                </c:pt>
                <c:pt idx="3501">
                  <c:v>2.3531678223240621E-2</c:v>
                </c:pt>
                <c:pt idx="3502">
                  <c:v>2.3532562711549493E-2</c:v>
                </c:pt>
                <c:pt idx="3503">
                  <c:v>2.3533507630847633E-2</c:v>
                </c:pt>
                <c:pt idx="3504">
                  <c:v>2.3534475995284122E-2</c:v>
                </c:pt>
                <c:pt idx="3505">
                  <c:v>2.3535427463998823E-2</c:v>
                </c:pt>
                <c:pt idx="3506">
                  <c:v>2.3536320028580093E-2</c:v>
                </c:pt>
                <c:pt idx="3507">
                  <c:v>2.3537111485458791E-2</c:v>
                </c:pt>
                <c:pt idx="3508">
                  <c:v>2.3537761356720192E-2</c:v>
                </c:pt>
                <c:pt idx="3509">
                  <c:v>2.3538231470181123E-2</c:v>
                </c:pt>
                <c:pt idx="3510">
                  <c:v>2.353848843308249E-2</c:v>
                </c:pt>
                <c:pt idx="3511">
                  <c:v>2.3538504846204192E-2</c:v>
                </c:pt>
                <c:pt idx="3512">
                  <c:v>2.3538259371759952E-2</c:v>
                </c:pt>
                <c:pt idx="3513">
                  <c:v>2.353773749247122E-2</c:v>
                </c:pt>
                <c:pt idx="3514">
                  <c:v>2.3536932005814842E-2</c:v>
                </c:pt>
                <c:pt idx="3515">
                  <c:v>2.3535842551025102E-2</c:v>
                </c:pt>
                <c:pt idx="3516">
                  <c:v>2.3534476063191812E-2</c:v>
                </c:pt>
                <c:pt idx="3517">
                  <c:v>2.3532843141340711E-2</c:v>
                </c:pt>
                <c:pt idx="3518">
                  <c:v>2.3530961224765702E-2</c:v>
                </c:pt>
                <c:pt idx="3519">
                  <c:v>2.35288529571109E-2</c:v>
                </c:pt>
                <c:pt idx="3520">
                  <c:v>2.3526542946698693E-2</c:v>
                </c:pt>
                <c:pt idx="3521">
                  <c:v>2.3524058152820583E-2</c:v>
                </c:pt>
                <c:pt idx="3522">
                  <c:v>2.3521425734137492E-2</c:v>
                </c:pt>
                <c:pt idx="3523">
                  <c:v>2.351867356522034E-2</c:v>
                </c:pt>
                <c:pt idx="3524">
                  <c:v>2.351582880182277E-2</c:v>
                </c:pt>
                <c:pt idx="3525">
                  <c:v>2.3512917057106352E-2</c:v>
                </c:pt>
                <c:pt idx="3526">
                  <c:v>2.3509962027975791E-2</c:v>
                </c:pt>
                <c:pt idx="3527">
                  <c:v>2.350698540225124E-2</c:v>
                </c:pt>
                <c:pt idx="3528">
                  <c:v>2.3504005664623233E-2</c:v>
                </c:pt>
                <c:pt idx="3529">
                  <c:v>2.3501038638363402E-2</c:v>
                </c:pt>
                <c:pt idx="3530">
                  <c:v>2.349809807595276E-2</c:v>
                </c:pt>
                <c:pt idx="3531">
                  <c:v>2.349519575538641E-2</c:v>
                </c:pt>
                <c:pt idx="3532">
                  <c:v>2.3492341072537691E-2</c:v>
                </c:pt>
                <c:pt idx="3533">
                  <c:v>2.3489540571543451E-2</c:v>
                </c:pt>
                <c:pt idx="3534">
                  <c:v>2.348679943417235E-2</c:v>
                </c:pt>
                <c:pt idx="3535">
                  <c:v>2.3484120998718331E-2</c:v>
                </c:pt>
                <c:pt idx="3536">
                  <c:v>2.3481507485745172E-2</c:v>
                </c:pt>
                <c:pt idx="3537">
                  <c:v>2.347895823247801E-2</c:v>
                </c:pt>
                <c:pt idx="3538">
                  <c:v>2.3476470221387272E-2</c:v>
                </c:pt>
                <c:pt idx="3539">
                  <c:v>2.34740367142766E-2</c:v>
                </c:pt>
                <c:pt idx="3540">
                  <c:v>2.347164829533226E-2</c:v>
                </c:pt>
                <c:pt idx="3541">
                  <c:v>2.3469291540102223E-2</c:v>
                </c:pt>
                <c:pt idx="3542">
                  <c:v>2.3466948250981182E-2</c:v>
                </c:pt>
                <c:pt idx="3543">
                  <c:v>2.3464594998220463E-2</c:v>
                </c:pt>
                <c:pt idx="3544">
                  <c:v>2.3462202079481163E-2</c:v>
                </c:pt>
                <c:pt idx="3545">
                  <c:v>2.3459733628281201E-2</c:v>
                </c:pt>
                <c:pt idx="3546">
                  <c:v>2.345714619881395E-2</c:v>
                </c:pt>
                <c:pt idx="3547">
                  <c:v>2.3454389293087092E-2</c:v>
                </c:pt>
                <c:pt idx="3548">
                  <c:v>2.3451403031866571E-2</c:v>
                </c:pt>
                <c:pt idx="3549">
                  <c:v>2.3448120308481261E-2</c:v>
                </c:pt>
                <c:pt idx="3550">
                  <c:v>2.3444468682155672E-2</c:v>
                </c:pt>
                <c:pt idx="3551">
                  <c:v>2.3440369767584891E-2</c:v>
                </c:pt>
                <c:pt idx="3552">
                  <c:v>2.343574193257612E-2</c:v>
                </c:pt>
                <c:pt idx="3553">
                  <c:v>2.3430503491645681E-2</c:v>
                </c:pt>
                <c:pt idx="3554">
                  <c:v>2.3424575871456993E-2</c:v>
                </c:pt>
                <c:pt idx="3555">
                  <c:v>2.3417888087656751E-2</c:v>
                </c:pt>
                <c:pt idx="3556">
                  <c:v>2.3410381094513131E-2</c:v>
                </c:pt>
                <c:pt idx="3557">
                  <c:v>2.3402011186051851E-2</c:v>
                </c:pt>
                <c:pt idx="3558">
                  <c:v>2.3392755475443741E-2</c:v>
                </c:pt>
                <c:pt idx="3559">
                  <c:v>2.338261352259817E-2</c:v>
                </c:pt>
                <c:pt idx="3560">
                  <c:v>2.3371609775168761E-2</c:v>
                </c:pt>
                <c:pt idx="3561">
                  <c:v>2.3359793649511903E-2</c:v>
                </c:pt>
                <c:pt idx="3562">
                  <c:v>2.3347238924332332E-2</c:v>
                </c:pt>
                <c:pt idx="3563">
                  <c:v>2.3334041057871041E-2</c:v>
                </c:pt>
                <c:pt idx="3564">
                  <c:v>2.3320313462562001E-2</c:v>
                </c:pt>
                <c:pt idx="3565">
                  <c:v>2.3306182534198701E-2</c:v>
                </c:pt>
                <c:pt idx="3566">
                  <c:v>2.3291782227774081E-2</c:v>
                </c:pt>
                <c:pt idx="3567">
                  <c:v>2.327724796004468E-2</c:v>
                </c:pt>
                <c:pt idx="3568">
                  <c:v>2.3262710719452431E-2</c:v>
                </c:pt>
                <c:pt idx="3569">
                  <c:v>2.3248293624038321E-2</c:v>
                </c:pt>
                <c:pt idx="3570">
                  <c:v>2.323410608478807E-2</c:v>
                </c:pt>
                <c:pt idx="3571">
                  <c:v>2.322024371366866E-2</c:v>
                </c:pt>
                <c:pt idx="3572">
                  <c:v>2.320678461452132E-2</c:v>
                </c:pt>
                <c:pt idx="3573">
                  <c:v>2.3193789796229401E-2</c:v>
                </c:pt>
                <c:pt idx="3574">
                  <c:v>2.3181303520823822E-2</c:v>
                </c:pt>
                <c:pt idx="3575">
                  <c:v>2.3169355070784242E-2</c:v>
                </c:pt>
                <c:pt idx="3576">
                  <c:v>2.315795995923094E-2</c:v>
                </c:pt>
                <c:pt idx="3577">
                  <c:v>2.3147122802181081E-2</c:v>
                </c:pt>
                <c:pt idx="3578">
                  <c:v>2.3136839662948182E-2</c:v>
                </c:pt>
                <c:pt idx="3579">
                  <c:v>2.312709868485022E-2</c:v>
                </c:pt>
                <c:pt idx="3580">
                  <c:v>2.3117882581851591E-2</c:v>
                </c:pt>
                <c:pt idx="3581">
                  <c:v>2.3109170583179163E-2</c:v>
                </c:pt>
                <c:pt idx="3582">
                  <c:v>2.310093933610283E-2</c:v>
                </c:pt>
                <c:pt idx="3583">
                  <c:v>2.3093163696087032E-2</c:v>
                </c:pt>
                <c:pt idx="3584">
                  <c:v>2.3085817540163402E-2</c:v>
                </c:pt>
                <c:pt idx="3585">
                  <c:v>2.3078874483045842E-2</c:v>
                </c:pt>
                <c:pt idx="3586">
                  <c:v>2.3072307355286092E-2</c:v>
                </c:pt>
                <c:pt idx="3587">
                  <c:v>2.3066089929935623E-2</c:v>
                </c:pt>
                <c:pt idx="3588">
                  <c:v>2.3060196385128233E-2</c:v>
                </c:pt>
                <c:pt idx="3589">
                  <c:v>2.305460164504718E-2</c:v>
                </c:pt>
                <c:pt idx="3590">
                  <c:v>2.3049281776449101E-2</c:v>
                </c:pt>
                <c:pt idx="3591">
                  <c:v>2.3044213747068071E-2</c:v>
                </c:pt>
                <c:pt idx="3592">
                  <c:v>2.3039375660097842E-2</c:v>
                </c:pt>
                <c:pt idx="3593">
                  <c:v>2.3034746647478063E-2</c:v>
                </c:pt>
                <c:pt idx="3594">
                  <c:v>2.303030750420542E-2</c:v>
                </c:pt>
                <c:pt idx="3595">
                  <c:v>2.3026040497891961E-2</c:v>
                </c:pt>
                <c:pt idx="3596">
                  <c:v>2.3021928853843313E-2</c:v>
                </c:pt>
                <c:pt idx="3597">
                  <c:v>2.30179570806259E-2</c:v>
                </c:pt>
                <c:pt idx="3598">
                  <c:v>2.3014110153786262E-2</c:v>
                </c:pt>
                <c:pt idx="3599">
                  <c:v>2.3010376072115632E-2</c:v>
                </c:pt>
                <c:pt idx="3600">
                  <c:v>2.3006743591550503E-2</c:v>
                </c:pt>
                <c:pt idx="3601">
                  <c:v>2.3003202104976191E-2</c:v>
                </c:pt>
                <c:pt idx="3602">
                  <c:v>2.299974201646908E-2</c:v>
                </c:pt>
                <c:pt idx="3603">
                  <c:v>2.2996353345526851E-2</c:v>
                </c:pt>
                <c:pt idx="3604">
                  <c:v>2.2993027565297541E-2</c:v>
                </c:pt>
                <c:pt idx="3605">
                  <c:v>2.2989756342450901E-2</c:v>
                </c:pt>
                <c:pt idx="3606">
                  <c:v>2.2986530853701281E-2</c:v>
                </c:pt>
                <c:pt idx="3607">
                  <c:v>2.2983341710106693E-2</c:v>
                </c:pt>
                <c:pt idx="3608">
                  <c:v>2.2980178957507171E-2</c:v>
                </c:pt>
                <c:pt idx="3609">
                  <c:v>2.2977032063475691E-2</c:v>
                </c:pt>
                <c:pt idx="3610">
                  <c:v>2.297388970879995E-2</c:v>
                </c:pt>
                <c:pt idx="3611">
                  <c:v>2.2970740447946062E-2</c:v>
                </c:pt>
                <c:pt idx="3612">
                  <c:v>2.2967572865402561E-2</c:v>
                </c:pt>
                <c:pt idx="3613">
                  <c:v>2.2964376206891391E-2</c:v>
                </c:pt>
                <c:pt idx="3614">
                  <c:v>2.2961140849002321E-2</c:v>
                </c:pt>
                <c:pt idx="3615">
                  <c:v>2.2957858597897212E-2</c:v>
                </c:pt>
                <c:pt idx="3616">
                  <c:v>2.295452539771407E-2</c:v>
                </c:pt>
                <c:pt idx="3617">
                  <c:v>2.2951139264332621E-2</c:v>
                </c:pt>
                <c:pt idx="3618">
                  <c:v>2.294770170450175E-2</c:v>
                </c:pt>
                <c:pt idx="3619">
                  <c:v>2.2944217558928531E-2</c:v>
                </c:pt>
                <c:pt idx="3620">
                  <c:v>2.2940695462038731E-2</c:v>
                </c:pt>
                <c:pt idx="3621">
                  <c:v>2.293714744489159E-2</c:v>
                </c:pt>
                <c:pt idx="3622">
                  <c:v>2.293358856977629E-2</c:v>
                </c:pt>
                <c:pt idx="3623">
                  <c:v>2.2930036451172142E-2</c:v>
                </c:pt>
                <c:pt idx="3624">
                  <c:v>2.2926510131824483E-2</c:v>
                </c:pt>
                <c:pt idx="3625">
                  <c:v>2.2923029252823121E-2</c:v>
                </c:pt>
                <c:pt idx="3626">
                  <c:v>2.2919613232683021E-2</c:v>
                </c:pt>
                <c:pt idx="3627">
                  <c:v>2.29162804399024E-2</c:v>
                </c:pt>
                <c:pt idx="3628">
                  <c:v>2.2913046040419622E-2</c:v>
                </c:pt>
                <c:pt idx="3629">
                  <c:v>2.2909921829198491E-2</c:v>
                </c:pt>
                <c:pt idx="3630">
                  <c:v>2.2906913871904383E-2</c:v>
                </c:pt>
                <c:pt idx="3631">
                  <c:v>2.290402401499108E-2</c:v>
                </c:pt>
                <c:pt idx="3632">
                  <c:v>2.290124928695584E-2</c:v>
                </c:pt>
                <c:pt idx="3633">
                  <c:v>2.2898581336063713E-2</c:v>
                </c:pt>
                <c:pt idx="3634">
                  <c:v>2.2896007510366721E-2</c:v>
                </c:pt>
                <c:pt idx="3635">
                  <c:v>2.2893511349925282E-2</c:v>
                </c:pt>
                <c:pt idx="3636">
                  <c:v>2.2891074443649601E-2</c:v>
                </c:pt>
                <c:pt idx="3637">
                  <c:v>2.288867770794889E-2</c:v>
                </c:pt>
                <c:pt idx="3638">
                  <c:v>2.2886301971731242E-2</c:v>
                </c:pt>
                <c:pt idx="3639">
                  <c:v>2.2883931174442262E-2</c:v>
                </c:pt>
                <c:pt idx="3640">
                  <c:v>2.2881553056910021E-2</c:v>
                </c:pt>
                <c:pt idx="3641">
                  <c:v>2.2879160295641392E-2</c:v>
                </c:pt>
                <c:pt idx="3642">
                  <c:v>2.2876750805610163E-2</c:v>
                </c:pt>
                <c:pt idx="3643">
                  <c:v>2.2874328195597923E-2</c:v>
                </c:pt>
                <c:pt idx="3644">
                  <c:v>2.287190151063349E-2</c:v>
                </c:pt>
                <c:pt idx="3645">
                  <c:v>2.286948446005304E-2</c:v>
                </c:pt>
                <c:pt idx="3646">
                  <c:v>2.2867094814985632E-2</c:v>
                </c:pt>
                <c:pt idx="3647">
                  <c:v>2.2864752137049051E-2</c:v>
                </c:pt>
                <c:pt idx="3648">
                  <c:v>2.2862476957677541E-2</c:v>
                </c:pt>
                <c:pt idx="3649">
                  <c:v>2.286028876424881E-2</c:v>
                </c:pt>
                <c:pt idx="3650">
                  <c:v>2.2858204945641131E-2</c:v>
                </c:pt>
                <c:pt idx="3651">
                  <c:v>2.2856238846983942E-2</c:v>
                </c:pt>
                <c:pt idx="3652">
                  <c:v>2.2854400399110512E-2</c:v>
                </c:pt>
                <c:pt idx="3653">
                  <c:v>2.2852694517337391E-2</c:v>
                </c:pt>
                <c:pt idx="3654">
                  <c:v>2.2851120749755902E-2</c:v>
                </c:pt>
                <c:pt idx="3655">
                  <c:v>2.2849673404111051E-2</c:v>
                </c:pt>
                <c:pt idx="3656">
                  <c:v>2.2848341728826882E-2</c:v>
                </c:pt>
                <c:pt idx="3657">
                  <c:v>2.2847110827260823E-2</c:v>
                </c:pt>
                <c:pt idx="3658">
                  <c:v>2.2845962157788953E-2</c:v>
                </c:pt>
                <c:pt idx="3659">
                  <c:v>2.2844874752742203E-2</c:v>
                </c:pt>
                <c:pt idx="3660">
                  <c:v>2.2843825912800771E-2</c:v>
                </c:pt>
                <c:pt idx="3661">
                  <c:v>2.2842791900283453E-2</c:v>
                </c:pt>
                <c:pt idx="3662">
                  <c:v>2.2841750403588462E-2</c:v>
                </c:pt>
                <c:pt idx="3663">
                  <c:v>2.2840680715453823E-2</c:v>
                </c:pt>
                <c:pt idx="3664">
                  <c:v>2.283956374966619E-2</c:v>
                </c:pt>
                <c:pt idx="3665">
                  <c:v>2.2838383080482243E-2</c:v>
                </c:pt>
                <c:pt idx="3666">
                  <c:v>2.2837125159839673E-2</c:v>
                </c:pt>
                <c:pt idx="3667">
                  <c:v>2.283577861100719E-2</c:v>
                </c:pt>
                <c:pt idx="3668">
                  <c:v>2.2834335564270281E-2</c:v>
                </c:pt>
                <c:pt idx="3669">
                  <c:v>2.2832790808157713E-2</c:v>
                </c:pt>
                <c:pt idx="3670">
                  <c:v>2.283114178565733E-2</c:v>
                </c:pt>
                <c:pt idx="3671">
                  <c:v>2.2829387620627122E-2</c:v>
                </c:pt>
                <c:pt idx="3672">
                  <c:v>2.2827530471262961E-2</c:v>
                </c:pt>
                <c:pt idx="3673">
                  <c:v>2.282557437169367E-2</c:v>
                </c:pt>
                <c:pt idx="3674">
                  <c:v>2.282352602403365E-2</c:v>
                </c:pt>
                <c:pt idx="3675">
                  <c:v>2.2821393998255002E-2</c:v>
                </c:pt>
                <c:pt idx="3676">
                  <c:v>2.281919038230042E-2</c:v>
                </c:pt>
                <c:pt idx="3677">
                  <c:v>2.2816930437890091E-2</c:v>
                </c:pt>
                <c:pt idx="3678">
                  <c:v>2.2814629446986673E-2</c:v>
                </c:pt>
                <c:pt idx="3679">
                  <c:v>2.2812306166793511E-2</c:v>
                </c:pt>
                <c:pt idx="3680">
                  <c:v>2.2809982805977451E-2</c:v>
                </c:pt>
                <c:pt idx="3681">
                  <c:v>2.2807678112335562E-2</c:v>
                </c:pt>
                <c:pt idx="3682">
                  <c:v>2.2805417042329131E-2</c:v>
                </c:pt>
                <c:pt idx="3683">
                  <c:v>2.2803224034953412E-2</c:v>
                </c:pt>
                <c:pt idx="3684">
                  <c:v>2.280112253721105E-2</c:v>
                </c:pt>
                <c:pt idx="3685">
                  <c:v>2.2799132515667252E-2</c:v>
                </c:pt>
                <c:pt idx="3686">
                  <c:v>2.27972732773217E-2</c:v>
                </c:pt>
                <c:pt idx="3687">
                  <c:v>2.2795558401022441E-2</c:v>
                </c:pt>
                <c:pt idx="3688">
                  <c:v>2.2793995833273632E-2</c:v>
                </c:pt>
                <c:pt idx="3689">
                  <c:v>2.2792587480092542E-2</c:v>
                </c:pt>
                <c:pt idx="3690">
                  <c:v>2.2791328426414213E-2</c:v>
                </c:pt>
                <c:pt idx="3691">
                  <c:v>2.2790207505592151E-2</c:v>
                </c:pt>
                <c:pt idx="3692">
                  <c:v>2.2789207363686403E-2</c:v>
                </c:pt>
                <c:pt idx="3693">
                  <c:v>2.2788305841876851E-2</c:v>
                </c:pt>
                <c:pt idx="3694">
                  <c:v>2.2787476546673412E-2</c:v>
                </c:pt>
                <c:pt idx="3695">
                  <c:v>2.2786691071055323E-2</c:v>
                </c:pt>
                <c:pt idx="3696">
                  <c:v>2.2785918514432003E-2</c:v>
                </c:pt>
                <c:pt idx="3697">
                  <c:v>2.278512919806118E-2</c:v>
                </c:pt>
                <c:pt idx="3698">
                  <c:v>2.2784295293705761E-2</c:v>
                </c:pt>
                <c:pt idx="3699">
                  <c:v>2.2783392049463561E-2</c:v>
                </c:pt>
                <c:pt idx="3700">
                  <c:v>2.278239870006224E-2</c:v>
                </c:pt>
                <c:pt idx="3701">
                  <c:v>2.278129942650306E-2</c:v>
                </c:pt>
                <c:pt idx="3702">
                  <c:v>2.2780085097939631E-2</c:v>
                </c:pt>
                <c:pt idx="3703">
                  <c:v>2.2778751039147952E-2</c:v>
                </c:pt>
                <c:pt idx="3704">
                  <c:v>2.2777298111035162E-2</c:v>
                </c:pt>
                <c:pt idx="3705">
                  <c:v>2.2775732052238391E-2</c:v>
                </c:pt>
                <c:pt idx="3706">
                  <c:v>2.2774062627869483E-2</c:v>
                </c:pt>
                <c:pt idx="3707">
                  <c:v>2.2772303193113522E-2</c:v>
                </c:pt>
                <c:pt idx="3708">
                  <c:v>2.2770470719685871E-2</c:v>
                </c:pt>
                <c:pt idx="3709">
                  <c:v>2.2768583959640501E-2</c:v>
                </c:pt>
                <c:pt idx="3710">
                  <c:v>2.2766662609484213E-2</c:v>
                </c:pt>
                <c:pt idx="3711">
                  <c:v>2.2764726510342143E-2</c:v>
                </c:pt>
                <c:pt idx="3712">
                  <c:v>2.2762794455949142E-2</c:v>
                </c:pt>
                <c:pt idx="3713">
                  <c:v>2.276088405947382E-2</c:v>
                </c:pt>
                <c:pt idx="3714">
                  <c:v>2.275901038929121E-2</c:v>
                </c:pt>
                <c:pt idx="3715">
                  <c:v>2.2757185141987352E-2</c:v>
                </c:pt>
                <c:pt idx="3716">
                  <c:v>2.2755416461485281E-2</c:v>
                </c:pt>
                <c:pt idx="3717">
                  <c:v>2.2753707625569362E-2</c:v>
                </c:pt>
                <c:pt idx="3718">
                  <c:v>2.2752058606379612E-2</c:v>
                </c:pt>
                <c:pt idx="3719">
                  <c:v>2.2750465176117743E-2</c:v>
                </c:pt>
                <c:pt idx="3720">
                  <c:v>2.2748919321537633E-2</c:v>
                </c:pt>
                <c:pt idx="3721">
                  <c:v>2.2747410372163112E-2</c:v>
                </c:pt>
                <c:pt idx="3722">
                  <c:v>2.2745924687385861E-2</c:v>
                </c:pt>
                <c:pt idx="3723">
                  <c:v>2.2744447841272792E-2</c:v>
                </c:pt>
                <c:pt idx="3724">
                  <c:v>2.274296511535635E-2</c:v>
                </c:pt>
                <c:pt idx="3725">
                  <c:v>2.2741461374191752E-2</c:v>
                </c:pt>
                <c:pt idx="3726">
                  <c:v>2.2739924576691991E-2</c:v>
                </c:pt>
                <c:pt idx="3727">
                  <c:v>2.2738345498662521E-2</c:v>
                </c:pt>
                <c:pt idx="3728">
                  <c:v>2.273671861748984E-2</c:v>
                </c:pt>
                <c:pt idx="3729">
                  <c:v>2.273504156514991E-2</c:v>
                </c:pt>
                <c:pt idx="3730">
                  <c:v>2.2733315818538612E-2</c:v>
                </c:pt>
                <c:pt idx="3731">
                  <c:v>2.2731546513647262E-2</c:v>
                </c:pt>
                <c:pt idx="3732">
                  <c:v>2.2729741554207632E-2</c:v>
                </c:pt>
                <c:pt idx="3733">
                  <c:v>2.272791047779445E-2</c:v>
                </c:pt>
                <c:pt idx="3734">
                  <c:v>2.2726064651669861E-2</c:v>
                </c:pt>
                <c:pt idx="3735">
                  <c:v>2.2724215767870572E-2</c:v>
                </c:pt>
                <c:pt idx="3736">
                  <c:v>2.2722374907469201E-2</c:v>
                </c:pt>
                <c:pt idx="3737">
                  <c:v>2.27205512815194E-2</c:v>
                </c:pt>
                <c:pt idx="3738">
                  <c:v>2.2718752346108262E-2</c:v>
                </c:pt>
                <c:pt idx="3739">
                  <c:v>2.2716983159896603E-2</c:v>
                </c:pt>
                <c:pt idx="3740">
                  <c:v>2.2715245203701811E-2</c:v>
                </c:pt>
                <c:pt idx="3741">
                  <c:v>2.2713535852274133E-2</c:v>
                </c:pt>
                <c:pt idx="3742">
                  <c:v>2.2711851118195472E-2</c:v>
                </c:pt>
                <c:pt idx="3743">
                  <c:v>2.2710183682360743E-2</c:v>
                </c:pt>
                <c:pt idx="3744">
                  <c:v>2.2708524124079331E-2</c:v>
                </c:pt>
                <c:pt idx="3745">
                  <c:v>2.2706860990176513E-2</c:v>
                </c:pt>
                <c:pt idx="3746">
                  <c:v>2.270518189376584E-2</c:v>
                </c:pt>
                <c:pt idx="3747">
                  <c:v>2.2703474154316082E-2</c:v>
                </c:pt>
                <c:pt idx="3748">
                  <c:v>2.270172569974057E-2</c:v>
                </c:pt>
                <c:pt idx="3749">
                  <c:v>2.2699924313578392E-2</c:v>
                </c:pt>
                <c:pt idx="3750">
                  <c:v>2.2698060935065101E-2</c:v>
                </c:pt>
                <c:pt idx="3751">
                  <c:v>2.2696129594154651E-2</c:v>
                </c:pt>
                <c:pt idx="3752">
                  <c:v>2.2694127104029353E-2</c:v>
                </c:pt>
                <c:pt idx="3753">
                  <c:v>2.269205476445265E-2</c:v>
                </c:pt>
                <c:pt idx="3754">
                  <c:v>2.2689918419411082E-2</c:v>
                </c:pt>
                <c:pt idx="3755">
                  <c:v>2.2687728570871261E-2</c:v>
                </c:pt>
                <c:pt idx="3756">
                  <c:v>2.2685500728865771E-2</c:v>
                </c:pt>
                <c:pt idx="3757">
                  <c:v>2.2683255848648873E-2</c:v>
                </c:pt>
                <c:pt idx="3758">
                  <c:v>2.2681017693220701E-2</c:v>
                </c:pt>
                <c:pt idx="3759">
                  <c:v>2.2678813037598621E-2</c:v>
                </c:pt>
                <c:pt idx="3760">
                  <c:v>2.2676670884777851E-2</c:v>
                </c:pt>
                <c:pt idx="3761">
                  <c:v>2.2674621249043781E-2</c:v>
                </c:pt>
                <c:pt idx="3762">
                  <c:v>2.2672692797148581E-2</c:v>
                </c:pt>
                <c:pt idx="3763">
                  <c:v>2.2670913007269103E-2</c:v>
                </c:pt>
                <c:pt idx="3764">
                  <c:v>2.266930618138064E-2</c:v>
                </c:pt>
                <c:pt idx="3765">
                  <c:v>2.2667892212677721E-2</c:v>
                </c:pt>
                <c:pt idx="3766">
                  <c:v>2.266668665180338E-2</c:v>
                </c:pt>
                <c:pt idx="3767">
                  <c:v>2.2665700953275431E-2</c:v>
                </c:pt>
                <c:pt idx="3768">
                  <c:v>2.2664944419505301E-2</c:v>
                </c:pt>
                <c:pt idx="3769">
                  <c:v>2.2664425477186421E-2</c:v>
                </c:pt>
                <c:pt idx="3770">
                  <c:v>2.2664154728347763E-2</c:v>
                </c:pt>
                <c:pt idx="3771">
                  <c:v>2.266414845301367E-2</c:v>
                </c:pt>
                <c:pt idx="3772">
                  <c:v>2.2664434194695021E-2</c:v>
                </c:pt>
                <c:pt idx="3773">
                  <c:v>2.2665056766583803E-2</c:v>
                </c:pt>
                <c:pt idx="3774">
                  <c:v>2.2666084092532651E-2</c:v>
                </c:pt>
                <c:pt idx="3775">
                  <c:v>2.2667614000519722E-2</c:v>
                </c:pt>
                <c:pt idx="3776">
                  <c:v>2.2669781490314081E-2</c:v>
                </c:pt>
                <c:pt idx="3777">
                  <c:v>2.267276526311051E-2</c:v>
                </c:pt>
                <c:pt idx="3778">
                  <c:v>2.267679458142521E-2</c:v>
                </c:pt>
                <c:pt idx="3779">
                  <c:v>2.2682151824905242E-2</c:v>
                </c:pt>
                <c:pt idx="3780">
                  <c:v>2.2689173393504871E-2</c:v>
                </c:pt>
                <c:pt idx="3781">
                  <c:v>2.269824740829526E-2</c:v>
                </c:pt>
                <c:pt idx="3782">
                  <c:v>2.2709807095552002E-2</c:v>
                </c:pt>
                <c:pt idx="3783">
                  <c:v>2.2724316347613103E-2</c:v>
                </c:pt>
                <c:pt idx="3784">
                  <c:v>2.2742256922416881E-2</c:v>
                </c:pt>
                <c:pt idx="3785">
                  <c:v>2.2764104865612932E-2</c:v>
                </c:pt>
                <c:pt idx="3786">
                  <c:v>2.2790306334325799E-2</c:v>
                </c:pt>
                <c:pt idx="3787">
                  <c:v>2.2821250899480981E-2</c:v>
                </c:pt>
                <c:pt idx="3788">
                  <c:v>2.2857244163846463E-2</c:v>
                </c:pt>
                <c:pt idx="3789">
                  <c:v>2.289848345143421E-2</c:v>
                </c:pt>
                <c:pt idx="3790">
                  <c:v>2.2945038120790233E-2</c:v>
                </c:pt>
                <c:pt idx="3791">
                  <c:v>2.2996835090448961E-2</c:v>
                </c:pt>
                <c:pt idx="3792">
                  <c:v>2.3053652700180241E-2</c:v>
                </c:pt>
                <c:pt idx="3793">
                  <c:v>2.3115123823455142E-2</c:v>
                </c:pt>
                <c:pt idx="3794">
                  <c:v>2.3180748365626752E-2</c:v>
                </c:pt>
                <c:pt idx="3795">
                  <c:v>2.3249911953822262E-2</c:v>
                </c:pt>
                <c:pt idx="3796">
                  <c:v>2.3321910990778121E-2</c:v>
                </c:pt>
                <c:pt idx="3797">
                  <c:v>2.339598302037223E-2</c:v>
                </c:pt>
                <c:pt idx="3798">
                  <c:v>2.3471342902684843E-2</c:v>
                </c:pt>
                <c:pt idx="3799">
                  <c:v>2.3547214101133883E-2</c:v>
                </c:pt>
                <c:pt idx="3800">
                  <c:v>2.362285764173026E-2</c:v>
                </c:pt>
                <c:pt idx="3801">
                  <c:v>2.3697596904431961E-2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1CBF-4D76-9ECC-B86C4AEFB210}"/>
            </c:ext>
          </c:extLst>
        </c:ser>
        <c:ser>
          <c:idx val="2"/>
          <c:order val="6"/>
          <c:tx>
            <c:strRef>
              <c:f>'Figure 2a BSA sup75 increase'!$H$1</c:f>
              <c:strCache>
                <c:ptCount val="1"/>
                <c:pt idx="0">
                  <c:v>RI</c:v>
                </c:pt>
              </c:strCache>
            </c:strRef>
          </c:tx>
          <c:spPr>
            <a:ln w="19050" cap="rnd">
              <a:solidFill>
                <a:srgbClr val="C0000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'Figure 2a BSA sup75 increase'!$G$2:$G$5701</c:f>
              <c:numCache>
                <c:formatCode>General</c:formatCode>
                <c:ptCount val="5700"/>
                <c:pt idx="0">
                  <c:v>-0.38811576345131199</c:v>
                </c:pt>
                <c:pt idx="1">
                  <c:v>-0.38109816600602298</c:v>
                </c:pt>
                <c:pt idx="2">
                  <c:v>-0.37408056856073302</c:v>
                </c:pt>
                <c:pt idx="3">
                  <c:v>-0.367062971115443</c:v>
                </c:pt>
                <c:pt idx="4">
                  <c:v>-0.36004537367015299</c:v>
                </c:pt>
                <c:pt idx="5">
                  <c:v>-0.35302777622486398</c:v>
                </c:pt>
                <c:pt idx="6">
                  <c:v>-0.34601017877957402</c:v>
                </c:pt>
                <c:pt idx="7">
                  <c:v>-0.338992581334284</c:v>
                </c:pt>
                <c:pt idx="8">
                  <c:v>-0.33197498388899399</c:v>
                </c:pt>
                <c:pt idx="9">
                  <c:v>-0.32495738644370498</c:v>
                </c:pt>
                <c:pt idx="10">
                  <c:v>-0.31793978899841502</c:v>
                </c:pt>
                <c:pt idx="11">
                  <c:v>-0.310922191553125</c:v>
                </c:pt>
                <c:pt idx="12">
                  <c:v>-0.30390459410783499</c:v>
                </c:pt>
                <c:pt idx="13">
                  <c:v>-0.29688699666254598</c:v>
                </c:pt>
                <c:pt idx="14">
                  <c:v>-0.28986939921725602</c:v>
                </c:pt>
                <c:pt idx="15">
                  <c:v>-0.282851801771966</c:v>
                </c:pt>
                <c:pt idx="16">
                  <c:v>-0.27583420432667599</c:v>
                </c:pt>
                <c:pt idx="17">
                  <c:v>-0.26881660688138698</c:v>
                </c:pt>
                <c:pt idx="18">
                  <c:v>-0.26179900943609702</c:v>
                </c:pt>
                <c:pt idx="19">
                  <c:v>-0.25478141199080701</c:v>
                </c:pt>
                <c:pt idx="20">
                  <c:v>-0.24776381454551699</c:v>
                </c:pt>
                <c:pt idx="21">
                  <c:v>-0.240746217100228</c:v>
                </c:pt>
                <c:pt idx="22">
                  <c:v>-0.23372861965493799</c:v>
                </c:pt>
                <c:pt idx="23">
                  <c:v>-0.22671102220964801</c:v>
                </c:pt>
                <c:pt idx="24">
                  <c:v>-0.21969342476435799</c:v>
                </c:pt>
                <c:pt idx="25">
                  <c:v>-0.21267582731906901</c:v>
                </c:pt>
                <c:pt idx="26">
                  <c:v>-0.20565822987377899</c:v>
                </c:pt>
                <c:pt idx="27">
                  <c:v>-0.19864063242848901</c:v>
                </c:pt>
                <c:pt idx="28">
                  <c:v>-0.19162303498319899</c:v>
                </c:pt>
                <c:pt idx="29">
                  <c:v>-0.18460543753790901</c:v>
                </c:pt>
                <c:pt idx="30">
                  <c:v>-0.17758784009261999</c:v>
                </c:pt>
                <c:pt idx="31">
                  <c:v>-0.17057024264733001</c:v>
                </c:pt>
                <c:pt idx="32">
                  <c:v>-0.16355264520203999</c:v>
                </c:pt>
                <c:pt idx="33">
                  <c:v>-0.15653504775675001</c:v>
                </c:pt>
                <c:pt idx="34">
                  <c:v>-0.14951745031146099</c:v>
                </c:pt>
                <c:pt idx="35">
                  <c:v>-0.14249985286617101</c:v>
                </c:pt>
                <c:pt idx="36">
                  <c:v>-0.13548225542088099</c:v>
                </c:pt>
                <c:pt idx="37">
                  <c:v>-0.12846465797559101</c:v>
                </c:pt>
                <c:pt idx="38">
                  <c:v>-0.12144706053030201</c:v>
                </c:pt>
                <c:pt idx="39">
                  <c:v>-0.11442946308501201</c:v>
                </c:pt>
                <c:pt idx="40">
                  <c:v>-0.10741186563972201</c:v>
                </c:pt>
                <c:pt idx="41">
                  <c:v>-0.10039426819443199</c:v>
                </c:pt>
                <c:pt idx="42">
                  <c:v>-9.3376670749142701E-2</c:v>
                </c:pt>
                <c:pt idx="43">
                  <c:v>-8.6359073303852896E-2</c:v>
                </c:pt>
                <c:pt idx="44">
                  <c:v>-7.9341475858563201E-2</c:v>
                </c:pt>
                <c:pt idx="45">
                  <c:v>-7.2323878413273396E-2</c:v>
                </c:pt>
                <c:pt idx="46">
                  <c:v>-6.5306280967983604E-2</c:v>
                </c:pt>
                <c:pt idx="47">
                  <c:v>-5.8288683522693903E-2</c:v>
                </c:pt>
                <c:pt idx="48">
                  <c:v>-5.1271086077404097E-2</c:v>
                </c:pt>
                <c:pt idx="49">
                  <c:v>-4.4253488632114403E-2</c:v>
                </c:pt>
                <c:pt idx="50">
                  <c:v>-3.7235891186824598E-2</c:v>
                </c:pt>
                <c:pt idx="51">
                  <c:v>-3.02182937415349E-2</c:v>
                </c:pt>
                <c:pt idx="52">
                  <c:v>-2.3200696296245101E-2</c:v>
                </c:pt>
                <c:pt idx="53">
                  <c:v>-1.6183098850955299E-2</c:v>
                </c:pt>
                <c:pt idx="54">
                  <c:v>-9.16550140566561E-3</c:v>
                </c:pt>
                <c:pt idx="55">
                  <c:v>-2.14790396037587E-3</c:v>
                </c:pt>
                <c:pt idx="56">
                  <c:v>4.8696934849139098E-3</c:v>
                </c:pt>
                <c:pt idx="57">
                  <c:v>1.18872909302036E-2</c:v>
                </c:pt>
                <c:pt idx="58">
                  <c:v>1.8904888375493398E-2</c:v>
                </c:pt>
                <c:pt idx="59">
                  <c:v>2.59224858207831E-2</c:v>
                </c:pt>
                <c:pt idx="60">
                  <c:v>3.2940083266072902E-2</c:v>
                </c:pt>
                <c:pt idx="61">
                  <c:v>3.99576807113627E-2</c:v>
                </c:pt>
                <c:pt idx="62">
                  <c:v>4.6975278156652499E-2</c:v>
                </c:pt>
                <c:pt idx="63">
                  <c:v>5.39928756019422E-2</c:v>
                </c:pt>
                <c:pt idx="64">
                  <c:v>6.1010473047231902E-2</c:v>
                </c:pt>
                <c:pt idx="65">
                  <c:v>6.80280704925217E-2</c:v>
                </c:pt>
                <c:pt idx="66">
                  <c:v>7.5045667937811394E-2</c:v>
                </c:pt>
                <c:pt idx="67">
                  <c:v>8.20632653831012E-2</c:v>
                </c:pt>
                <c:pt idx="68">
                  <c:v>8.9080862828391005E-2</c:v>
                </c:pt>
                <c:pt idx="69">
                  <c:v>9.60984602736807E-2</c:v>
                </c:pt>
                <c:pt idx="70">
                  <c:v>0.10311605771897001</c:v>
                </c:pt>
                <c:pt idx="71">
                  <c:v>0.11013365516426001</c:v>
                </c:pt>
                <c:pt idx="72">
                  <c:v>0.11715125260955001</c:v>
                </c:pt>
                <c:pt idx="73">
                  <c:v>0.12416885005484</c:v>
                </c:pt>
                <c:pt idx="74">
                  <c:v>0.13118644750012901</c:v>
                </c:pt>
                <c:pt idx="75">
                  <c:v>0.13820404494541899</c:v>
                </c:pt>
                <c:pt idx="76">
                  <c:v>0.145221642390709</c:v>
                </c:pt>
                <c:pt idx="77">
                  <c:v>0.15223923983599899</c:v>
                </c:pt>
                <c:pt idx="78">
                  <c:v>0.159256837281289</c:v>
                </c:pt>
                <c:pt idx="79">
                  <c:v>0.16627443472657799</c:v>
                </c:pt>
                <c:pt idx="80">
                  <c:v>0.173292032171868</c:v>
                </c:pt>
                <c:pt idx="81">
                  <c:v>0.18030962961715799</c:v>
                </c:pt>
                <c:pt idx="82">
                  <c:v>0.187327227062448</c:v>
                </c:pt>
                <c:pt idx="83">
                  <c:v>0.19434482450773699</c:v>
                </c:pt>
                <c:pt idx="84">
                  <c:v>0.201362421953027</c:v>
                </c:pt>
                <c:pt idx="85">
                  <c:v>0.20838001939831699</c:v>
                </c:pt>
                <c:pt idx="86">
                  <c:v>0.215397616843606</c:v>
                </c:pt>
                <c:pt idx="87">
                  <c:v>0.22241521428889599</c:v>
                </c:pt>
                <c:pt idx="88">
                  <c:v>0.229432811734186</c:v>
                </c:pt>
                <c:pt idx="89">
                  <c:v>0.23645040917947599</c:v>
                </c:pt>
                <c:pt idx="90">
                  <c:v>0.243468006624766</c:v>
                </c:pt>
                <c:pt idx="91">
                  <c:v>0.25048560407005499</c:v>
                </c:pt>
                <c:pt idx="92">
                  <c:v>0.257503201515345</c:v>
                </c:pt>
                <c:pt idx="93">
                  <c:v>0.26452079896063502</c:v>
                </c:pt>
                <c:pt idx="94">
                  <c:v>0.27153839640592498</c:v>
                </c:pt>
                <c:pt idx="95">
                  <c:v>0.27855599385121399</c:v>
                </c:pt>
                <c:pt idx="96">
                  <c:v>0.285573591296504</c:v>
                </c:pt>
                <c:pt idx="97">
                  <c:v>0.29259118874179402</c:v>
                </c:pt>
                <c:pt idx="98">
                  <c:v>0.29960878618708398</c:v>
                </c:pt>
                <c:pt idx="99">
                  <c:v>0.30662638363237299</c:v>
                </c:pt>
                <c:pt idx="100">
                  <c:v>0.313643981077663</c:v>
                </c:pt>
                <c:pt idx="101">
                  <c:v>0.32066157852295302</c:v>
                </c:pt>
                <c:pt idx="102">
                  <c:v>0.32767917596824297</c:v>
                </c:pt>
                <c:pt idx="103">
                  <c:v>0.33469677341353199</c:v>
                </c:pt>
                <c:pt idx="104">
                  <c:v>0.341714370858822</c:v>
                </c:pt>
                <c:pt idx="105">
                  <c:v>0.34873196830411202</c:v>
                </c:pt>
                <c:pt idx="106">
                  <c:v>0.35574956574940197</c:v>
                </c:pt>
                <c:pt idx="107">
                  <c:v>0.36276716319469099</c:v>
                </c:pt>
                <c:pt idx="108">
                  <c:v>0.369784760639981</c:v>
                </c:pt>
                <c:pt idx="109">
                  <c:v>0.37680235808527102</c:v>
                </c:pt>
                <c:pt idx="110">
                  <c:v>0.38381995553056097</c:v>
                </c:pt>
                <c:pt idx="111">
                  <c:v>0.39083755297584999</c:v>
                </c:pt>
                <c:pt idx="112">
                  <c:v>0.39785515042114</c:v>
                </c:pt>
                <c:pt idx="113">
                  <c:v>0.40487274786643002</c:v>
                </c:pt>
                <c:pt idx="114">
                  <c:v>0.41189034531171997</c:v>
                </c:pt>
                <c:pt idx="115">
                  <c:v>0.41890794275700899</c:v>
                </c:pt>
                <c:pt idx="116">
                  <c:v>0.425925540202299</c:v>
                </c:pt>
                <c:pt idx="117">
                  <c:v>0.43294313764758902</c:v>
                </c:pt>
                <c:pt idx="118">
                  <c:v>0.43996073509287897</c:v>
                </c:pt>
                <c:pt idx="119">
                  <c:v>0.44697833253816799</c:v>
                </c:pt>
                <c:pt idx="120">
                  <c:v>0.453995929983458</c:v>
                </c:pt>
                <c:pt idx="121">
                  <c:v>0.46101352742874802</c:v>
                </c:pt>
                <c:pt idx="122">
                  <c:v>0.46803112487403797</c:v>
                </c:pt>
                <c:pt idx="123">
                  <c:v>0.47504872231932799</c:v>
                </c:pt>
                <c:pt idx="124">
                  <c:v>0.482066319764617</c:v>
                </c:pt>
                <c:pt idx="125">
                  <c:v>0.48908391720990702</c:v>
                </c:pt>
                <c:pt idx="126">
                  <c:v>0.49610151465519697</c:v>
                </c:pt>
                <c:pt idx="127">
                  <c:v>0.50311911210048599</c:v>
                </c:pt>
                <c:pt idx="128">
                  <c:v>0.51013670954577595</c:v>
                </c:pt>
                <c:pt idx="129">
                  <c:v>0.51715430699106602</c:v>
                </c:pt>
                <c:pt idx="130">
                  <c:v>0.52417190443635597</c:v>
                </c:pt>
                <c:pt idx="131">
                  <c:v>0.53118950188164604</c:v>
                </c:pt>
                <c:pt idx="132">
                  <c:v>0.538207099326935</c:v>
                </c:pt>
                <c:pt idx="133">
                  <c:v>0.54522469677222496</c:v>
                </c:pt>
                <c:pt idx="134">
                  <c:v>0.55224229421751503</c:v>
                </c:pt>
                <c:pt idx="135">
                  <c:v>0.55925989166280499</c:v>
                </c:pt>
                <c:pt idx="136">
                  <c:v>0.56627748910809395</c:v>
                </c:pt>
                <c:pt idx="137">
                  <c:v>0.57329508655338401</c:v>
                </c:pt>
                <c:pt idx="138">
                  <c:v>0.58031268399867397</c:v>
                </c:pt>
                <c:pt idx="139">
                  <c:v>0.58733028144396404</c:v>
                </c:pt>
                <c:pt idx="140">
                  <c:v>0.594347878889253</c:v>
                </c:pt>
                <c:pt idx="141">
                  <c:v>0.60136547633454296</c:v>
                </c:pt>
                <c:pt idx="142">
                  <c:v>0.60838307377983303</c:v>
                </c:pt>
                <c:pt idx="143">
                  <c:v>0.61540067122512299</c:v>
                </c:pt>
                <c:pt idx="144">
                  <c:v>0.62241826867041194</c:v>
                </c:pt>
                <c:pt idx="145">
                  <c:v>0.62943586611570201</c:v>
                </c:pt>
                <c:pt idx="146">
                  <c:v>0.63645346356099197</c:v>
                </c:pt>
                <c:pt idx="147">
                  <c:v>0.64347106100628204</c:v>
                </c:pt>
                <c:pt idx="148">
                  <c:v>0.650488658451571</c:v>
                </c:pt>
                <c:pt idx="149">
                  <c:v>0.65750625589686096</c:v>
                </c:pt>
                <c:pt idx="150">
                  <c:v>0.66452385334215103</c:v>
                </c:pt>
                <c:pt idx="151">
                  <c:v>0.67154145078744099</c:v>
                </c:pt>
                <c:pt idx="152">
                  <c:v>0.67855904823273006</c:v>
                </c:pt>
                <c:pt idx="153">
                  <c:v>0.68557664567802001</c:v>
                </c:pt>
                <c:pt idx="154">
                  <c:v>0.69259424312330997</c:v>
                </c:pt>
                <c:pt idx="155">
                  <c:v>0.69961184056860004</c:v>
                </c:pt>
                <c:pt idx="156">
                  <c:v>0.706629438013889</c:v>
                </c:pt>
                <c:pt idx="157">
                  <c:v>0.71364703545917896</c:v>
                </c:pt>
                <c:pt idx="158">
                  <c:v>0.72066463290446903</c:v>
                </c:pt>
                <c:pt idx="159">
                  <c:v>0.72768223034975898</c:v>
                </c:pt>
                <c:pt idx="160">
                  <c:v>0.73469982779504805</c:v>
                </c:pt>
                <c:pt idx="161">
                  <c:v>0.74171742524033801</c:v>
                </c:pt>
                <c:pt idx="162">
                  <c:v>0.74873502268562797</c:v>
                </c:pt>
                <c:pt idx="163">
                  <c:v>0.75575262013091804</c:v>
                </c:pt>
                <c:pt idx="164">
                  <c:v>0.762770217576207</c:v>
                </c:pt>
                <c:pt idx="165">
                  <c:v>0.76978781502149696</c:v>
                </c:pt>
                <c:pt idx="166">
                  <c:v>0.77680541246678703</c:v>
                </c:pt>
                <c:pt idx="167">
                  <c:v>0.78382300991207698</c:v>
                </c:pt>
                <c:pt idx="168">
                  <c:v>0.79084060735736605</c:v>
                </c:pt>
                <c:pt idx="169">
                  <c:v>0.79785820480265601</c:v>
                </c:pt>
                <c:pt idx="170">
                  <c:v>0.80487580224794597</c:v>
                </c:pt>
                <c:pt idx="171">
                  <c:v>0.81189339969323604</c:v>
                </c:pt>
                <c:pt idx="172">
                  <c:v>0.818910997138525</c:v>
                </c:pt>
                <c:pt idx="173">
                  <c:v>0.82592859458381496</c:v>
                </c:pt>
                <c:pt idx="174">
                  <c:v>0.83294619202910503</c:v>
                </c:pt>
                <c:pt idx="175">
                  <c:v>0.83996378947439498</c:v>
                </c:pt>
                <c:pt idx="176">
                  <c:v>0.84698138691968405</c:v>
                </c:pt>
                <c:pt idx="177">
                  <c:v>0.85399898436497401</c:v>
                </c:pt>
                <c:pt idx="178">
                  <c:v>0.86101658181026397</c:v>
                </c:pt>
                <c:pt idx="179">
                  <c:v>0.86803417925555404</c:v>
                </c:pt>
                <c:pt idx="180">
                  <c:v>0.875051776700843</c:v>
                </c:pt>
                <c:pt idx="181">
                  <c:v>0.88206937414613296</c:v>
                </c:pt>
                <c:pt idx="182">
                  <c:v>0.88908697159142303</c:v>
                </c:pt>
                <c:pt idx="183">
                  <c:v>0.89610456903671298</c:v>
                </c:pt>
                <c:pt idx="184">
                  <c:v>0.90312216648200305</c:v>
                </c:pt>
                <c:pt idx="185">
                  <c:v>0.91013976392729201</c:v>
                </c:pt>
                <c:pt idx="186">
                  <c:v>0.91715736137258197</c:v>
                </c:pt>
                <c:pt idx="187">
                  <c:v>0.92417495881787204</c:v>
                </c:pt>
                <c:pt idx="188">
                  <c:v>0.931192556263162</c:v>
                </c:pt>
                <c:pt idx="189">
                  <c:v>0.93821015370845096</c:v>
                </c:pt>
                <c:pt idx="190">
                  <c:v>0.94522775115374102</c:v>
                </c:pt>
                <c:pt idx="191">
                  <c:v>0.95224534859903098</c:v>
                </c:pt>
                <c:pt idx="192">
                  <c:v>0.95926294604432105</c:v>
                </c:pt>
                <c:pt idx="193">
                  <c:v>0.96628054348961001</c:v>
                </c:pt>
                <c:pt idx="194">
                  <c:v>0.97329814093489997</c:v>
                </c:pt>
                <c:pt idx="195">
                  <c:v>0.98031573838019004</c:v>
                </c:pt>
                <c:pt idx="196">
                  <c:v>0.98733333582548</c:v>
                </c:pt>
                <c:pt idx="197">
                  <c:v>0.99435093327076896</c:v>
                </c:pt>
                <c:pt idx="198">
                  <c:v>1.00136853071606</c:v>
                </c:pt>
                <c:pt idx="199">
                  <c:v>1.00838612816135</c:v>
                </c:pt>
                <c:pt idx="200">
                  <c:v>1.0154037256066399</c:v>
                </c:pt>
                <c:pt idx="201">
                  <c:v>1.0224213230519299</c:v>
                </c:pt>
                <c:pt idx="202">
                  <c:v>1.0294389204972201</c:v>
                </c:pt>
                <c:pt idx="203">
                  <c:v>1.03645651794251</c:v>
                </c:pt>
                <c:pt idx="204">
                  <c:v>1.0434741153878</c:v>
                </c:pt>
                <c:pt idx="205">
                  <c:v>1.05049171283309</c:v>
                </c:pt>
                <c:pt idx="206">
                  <c:v>1.0575093102783799</c:v>
                </c:pt>
                <c:pt idx="207">
                  <c:v>1.0645269077236701</c:v>
                </c:pt>
                <c:pt idx="208">
                  <c:v>1.07154450516896</c:v>
                </c:pt>
                <c:pt idx="209">
                  <c:v>1.07856210261425</c:v>
                </c:pt>
                <c:pt idx="210">
                  <c:v>1.08557970005954</c:v>
                </c:pt>
                <c:pt idx="211">
                  <c:v>1.0925972975048299</c:v>
                </c:pt>
                <c:pt idx="212">
                  <c:v>1.0996148949501201</c:v>
                </c:pt>
                <c:pt idx="213">
                  <c:v>1.1066324923954101</c:v>
                </c:pt>
                <c:pt idx="214">
                  <c:v>1.1136500898407</c:v>
                </c:pt>
                <c:pt idx="215">
                  <c:v>1.12066768728598</c:v>
                </c:pt>
                <c:pt idx="216">
                  <c:v>1.1276852847312699</c:v>
                </c:pt>
                <c:pt idx="217">
                  <c:v>1.1347028821765599</c:v>
                </c:pt>
                <c:pt idx="218">
                  <c:v>1.1417204796218501</c:v>
                </c:pt>
                <c:pt idx="219">
                  <c:v>1.14873807706714</c:v>
                </c:pt>
                <c:pt idx="220">
                  <c:v>1.15575567451243</c:v>
                </c:pt>
                <c:pt idx="221">
                  <c:v>1.16277327195772</c:v>
                </c:pt>
                <c:pt idx="222">
                  <c:v>1.1697908694030099</c:v>
                </c:pt>
                <c:pt idx="223">
                  <c:v>1.1768084668483001</c:v>
                </c:pt>
                <c:pt idx="224">
                  <c:v>1.1838260642935901</c:v>
                </c:pt>
                <c:pt idx="225">
                  <c:v>1.19084366173888</c:v>
                </c:pt>
                <c:pt idx="226">
                  <c:v>1.19786125918417</c:v>
                </c:pt>
                <c:pt idx="227">
                  <c:v>1.2048788566294599</c:v>
                </c:pt>
                <c:pt idx="228">
                  <c:v>1.2118964540747501</c:v>
                </c:pt>
                <c:pt idx="229">
                  <c:v>1.2189140515200401</c:v>
                </c:pt>
                <c:pt idx="230">
                  <c:v>1.22593164896533</c:v>
                </c:pt>
                <c:pt idx="231">
                  <c:v>1.23294924641062</c:v>
                </c:pt>
                <c:pt idx="232">
                  <c:v>1.2399668438559099</c:v>
                </c:pt>
                <c:pt idx="233">
                  <c:v>1.2469844413011999</c:v>
                </c:pt>
                <c:pt idx="234">
                  <c:v>1.2540020387464901</c:v>
                </c:pt>
                <c:pt idx="235">
                  <c:v>1.26101963619178</c:v>
                </c:pt>
                <c:pt idx="236">
                  <c:v>1.26803723363707</c:v>
                </c:pt>
                <c:pt idx="237">
                  <c:v>1.27505483108236</c:v>
                </c:pt>
                <c:pt idx="238">
                  <c:v>1.2820724285276499</c:v>
                </c:pt>
                <c:pt idx="239">
                  <c:v>1.2890900259729401</c:v>
                </c:pt>
                <c:pt idx="240">
                  <c:v>1.29610762341823</c:v>
                </c:pt>
                <c:pt idx="241">
                  <c:v>1.30312522086352</c:v>
                </c:pt>
                <c:pt idx="242">
                  <c:v>1.31014281830881</c:v>
                </c:pt>
                <c:pt idx="243">
                  <c:v>1.3171604157540999</c:v>
                </c:pt>
                <c:pt idx="244">
                  <c:v>1.3241780131993901</c:v>
                </c:pt>
                <c:pt idx="245">
                  <c:v>1.3311956106446801</c:v>
                </c:pt>
                <c:pt idx="246">
                  <c:v>1.33821320808997</c:v>
                </c:pt>
                <c:pt idx="247">
                  <c:v>1.34523080553526</c:v>
                </c:pt>
                <c:pt idx="248">
                  <c:v>1.3522484029805499</c:v>
                </c:pt>
                <c:pt idx="249">
                  <c:v>1.3592660004258399</c:v>
                </c:pt>
                <c:pt idx="250">
                  <c:v>1.3662835978711301</c:v>
                </c:pt>
                <c:pt idx="251">
                  <c:v>1.37330119531642</c:v>
                </c:pt>
                <c:pt idx="252">
                  <c:v>1.38031879276171</c:v>
                </c:pt>
                <c:pt idx="253">
                  <c:v>1.3873363902069999</c:v>
                </c:pt>
                <c:pt idx="254">
                  <c:v>1.3943539876522899</c:v>
                </c:pt>
                <c:pt idx="255">
                  <c:v>1.4013715850975801</c:v>
                </c:pt>
                <c:pt idx="256">
                  <c:v>1.4083891825428601</c:v>
                </c:pt>
                <c:pt idx="257">
                  <c:v>1.41540677998815</c:v>
                </c:pt>
                <c:pt idx="258">
                  <c:v>1.42242437743344</c:v>
                </c:pt>
                <c:pt idx="259">
                  <c:v>1.4294419748787299</c:v>
                </c:pt>
                <c:pt idx="260">
                  <c:v>1.4364595723240201</c:v>
                </c:pt>
                <c:pt idx="261">
                  <c:v>1.4434771697693101</c:v>
                </c:pt>
                <c:pt idx="262">
                  <c:v>1.4504947672146</c:v>
                </c:pt>
                <c:pt idx="263">
                  <c:v>1.45751236465989</c:v>
                </c:pt>
                <c:pt idx="264">
                  <c:v>1.4645299621051799</c:v>
                </c:pt>
                <c:pt idx="265">
                  <c:v>1.4715475595504699</c:v>
                </c:pt>
                <c:pt idx="266">
                  <c:v>1.4785651569957601</c:v>
                </c:pt>
                <c:pt idx="267">
                  <c:v>1.48558275444105</c:v>
                </c:pt>
                <c:pt idx="268">
                  <c:v>1.49260035188634</c:v>
                </c:pt>
                <c:pt idx="269">
                  <c:v>1.49961794933163</c:v>
                </c:pt>
                <c:pt idx="270">
                  <c:v>1.5066355467769199</c:v>
                </c:pt>
                <c:pt idx="271">
                  <c:v>1.5136531442222101</c:v>
                </c:pt>
                <c:pt idx="272">
                  <c:v>1.5206707416675</c:v>
                </c:pt>
                <c:pt idx="273">
                  <c:v>1.52768833911279</c:v>
                </c:pt>
                <c:pt idx="274">
                  <c:v>1.53470593655808</c:v>
                </c:pt>
                <c:pt idx="275">
                  <c:v>1.5417235340033699</c:v>
                </c:pt>
                <c:pt idx="276">
                  <c:v>1.5487411314486601</c:v>
                </c:pt>
                <c:pt idx="277">
                  <c:v>1.5557587288939501</c:v>
                </c:pt>
                <c:pt idx="278">
                  <c:v>1.56277632633924</c:v>
                </c:pt>
                <c:pt idx="279">
                  <c:v>1.56979392378453</c:v>
                </c:pt>
                <c:pt idx="280">
                  <c:v>1.5768115212298199</c:v>
                </c:pt>
                <c:pt idx="281">
                  <c:v>1.5838291186751099</c:v>
                </c:pt>
                <c:pt idx="282">
                  <c:v>1.5908467161204001</c:v>
                </c:pt>
                <c:pt idx="283">
                  <c:v>1.59786431356569</c:v>
                </c:pt>
                <c:pt idx="284">
                  <c:v>1.60488191101098</c:v>
                </c:pt>
                <c:pt idx="285">
                  <c:v>1.6118995084562699</c:v>
                </c:pt>
                <c:pt idx="286">
                  <c:v>1.6189171059015599</c:v>
                </c:pt>
                <c:pt idx="287">
                  <c:v>1.6259347033468501</c:v>
                </c:pt>
                <c:pt idx="288">
                  <c:v>1.63295230079214</c:v>
                </c:pt>
                <c:pt idx="289">
                  <c:v>1.63996989823743</c:v>
                </c:pt>
                <c:pt idx="290">
                  <c:v>1.64698749568272</c:v>
                </c:pt>
                <c:pt idx="291">
                  <c:v>1.6540050931280099</c:v>
                </c:pt>
                <c:pt idx="292">
                  <c:v>1.6610226905733001</c:v>
                </c:pt>
                <c:pt idx="293">
                  <c:v>1.6680402880185901</c:v>
                </c:pt>
                <c:pt idx="294">
                  <c:v>1.67505788546388</c:v>
                </c:pt>
                <c:pt idx="295">
                  <c:v>1.68207548290917</c:v>
                </c:pt>
                <c:pt idx="296">
                  <c:v>1.6890930803544599</c:v>
                </c:pt>
                <c:pt idx="297">
                  <c:v>1.6961106777997399</c:v>
                </c:pt>
                <c:pt idx="298">
                  <c:v>1.7031282752450301</c:v>
                </c:pt>
                <c:pt idx="299">
                  <c:v>1.71014587269032</c:v>
                </c:pt>
                <c:pt idx="300">
                  <c:v>1.71716347013561</c:v>
                </c:pt>
                <c:pt idx="301">
                  <c:v>1.7241810675809</c:v>
                </c:pt>
                <c:pt idx="302">
                  <c:v>1.7311986650261899</c:v>
                </c:pt>
                <c:pt idx="303">
                  <c:v>1.7382162624714801</c:v>
                </c:pt>
                <c:pt idx="304">
                  <c:v>1.74523385991677</c:v>
                </c:pt>
                <c:pt idx="305">
                  <c:v>1.75225145736206</c:v>
                </c:pt>
                <c:pt idx="306">
                  <c:v>1.75926905480735</c:v>
                </c:pt>
                <c:pt idx="307">
                  <c:v>1.7662866522526399</c:v>
                </c:pt>
                <c:pt idx="308">
                  <c:v>1.7733042496979301</c:v>
                </c:pt>
                <c:pt idx="309">
                  <c:v>1.7803218471432201</c:v>
                </c:pt>
                <c:pt idx="310">
                  <c:v>1.78733944458851</c:v>
                </c:pt>
                <c:pt idx="311">
                  <c:v>1.7943570420338</c:v>
                </c:pt>
                <c:pt idx="312">
                  <c:v>1.8013746394790899</c:v>
                </c:pt>
                <c:pt idx="313">
                  <c:v>1.8083922369243799</c:v>
                </c:pt>
                <c:pt idx="314">
                  <c:v>1.8154098343696701</c:v>
                </c:pt>
                <c:pt idx="315">
                  <c:v>1.82242743181496</c:v>
                </c:pt>
                <c:pt idx="316">
                  <c:v>1.82944502926025</c:v>
                </c:pt>
                <c:pt idx="317">
                  <c:v>1.8364626267055399</c:v>
                </c:pt>
                <c:pt idx="318">
                  <c:v>1.8434802241508299</c:v>
                </c:pt>
                <c:pt idx="319">
                  <c:v>1.8504978215961201</c:v>
                </c:pt>
                <c:pt idx="320">
                  <c:v>1.85751541904141</c:v>
                </c:pt>
                <c:pt idx="321">
                  <c:v>1.8645330164867</c:v>
                </c:pt>
                <c:pt idx="322">
                  <c:v>1.87155061393199</c:v>
                </c:pt>
                <c:pt idx="323">
                  <c:v>1.8785682113772799</c:v>
                </c:pt>
                <c:pt idx="324">
                  <c:v>1.8855858088225701</c:v>
                </c:pt>
                <c:pt idx="325">
                  <c:v>1.8926034062678601</c:v>
                </c:pt>
                <c:pt idx="326">
                  <c:v>1.89962100371315</c:v>
                </c:pt>
                <c:pt idx="327">
                  <c:v>1.90663860115844</c:v>
                </c:pt>
                <c:pt idx="328">
                  <c:v>1.9136561986037299</c:v>
                </c:pt>
                <c:pt idx="329">
                  <c:v>1.9206737960490201</c:v>
                </c:pt>
                <c:pt idx="330">
                  <c:v>1.9276913934943101</c:v>
                </c:pt>
                <c:pt idx="331">
                  <c:v>1.9347089909396</c:v>
                </c:pt>
                <c:pt idx="332">
                  <c:v>1.94172658838489</c:v>
                </c:pt>
                <c:pt idx="333">
                  <c:v>1.9487441858301799</c:v>
                </c:pt>
                <c:pt idx="334">
                  <c:v>1.9557617832754699</c:v>
                </c:pt>
                <c:pt idx="335">
                  <c:v>1.9627793807207601</c:v>
                </c:pt>
                <c:pt idx="336">
                  <c:v>1.96979697816605</c:v>
                </c:pt>
                <c:pt idx="337">
                  <c:v>1.97681457561134</c:v>
                </c:pt>
                <c:pt idx="338">
                  <c:v>1.98383217305662</c:v>
                </c:pt>
                <c:pt idx="339">
                  <c:v>1.9908497705019099</c:v>
                </c:pt>
                <c:pt idx="340">
                  <c:v>1.9978673679472001</c:v>
                </c:pt>
                <c:pt idx="341">
                  <c:v>2.0048849653924901</c:v>
                </c:pt>
                <c:pt idx="342">
                  <c:v>2.01190256283778</c:v>
                </c:pt>
                <c:pt idx="343">
                  <c:v>2.01892016028307</c:v>
                </c:pt>
                <c:pt idx="344">
                  <c:v>2.0259377577283599</c:v>
                </c:pt>
                <c:pt idx="345">
                  <c:v>2.0329553551736499</c:v>
                </c:pt>
                <c:pt idx="346">
                  <c:v>2.0399729526189398</c:v>
                </c:pt>
                <c:pt idx="347">
                  <c:v>2.0469905500642298</c:v>
                </c:pt>
                <c:pt idx="348">
                  <c:v>2.0540081475095202</c:v>
                </c:pt>
                <c:pt idx="349">
                  <c:v>2.0610257449548102</c:v>
                </c:pt>
                <c:pt idx="350">
                  <c:v>2.0680433424001001</c:v>
                </c:pt>
                <c:pt idx="351">
                  <c:v>2.0750609398453901</c:v>
                </c:pt>
                <c:pt idx="352">
                  <c:v>2.08207853729068</c:v>
                </c:pt>
                <c:pt idx="353">
                  <c:v>2.08909613473597</c:v>
                </c:pt>
                <c:pt idx="354">
                  <c:v>2.09611373218126</c:v>
                </c:pt>
                <c:pt idx="355">
                  <c:v>2.1031313296265499</c:v>
                </c:pt>
                <c:pt idx="356">
                  <c:v>2.1101489270718399</c:v>
                </c:pt>
                <c:pt idx="357">
                  <c:v>2.1171665245171298</c:v>
                </c:pt>
                <c:pt idx="358">
                  <c:v>2.1241841219624198</c:v>
                </c:pt>
                <c:pt idx="359">
                  <c:v>2.1312017194077102</c:v>
                </c:pt>
                <c:pt idx="360">
                  <c:v>2.1382193168530002</c:v>
                </c:pt>
                <c:pt idx="361">
                  <c:v>2.1452369142982901</c:v>
                </c:pt>
                <c:pt idx="362">
                  <c:v>2.1522545117435801</c:v>
                </c:pt>
                <c:pt idx="363">
                  <c:v>2.15927210918887</c:v>
                </c:pt>
                <c:pt idx="364">
                  <c:v>2.16628970663416</c:v>
                </c:pt>
                <c:pt idx="365">
                  <c:v>2.1733073040794499</c:v>
                </c:pt>
                <c:pt idx="366">
                  <c:v>2.1803249015247399</c:v>
                </c:pt>
                <c:pt idx="367">
                  <c:v>2.1873424989700299</c:v>
                </c:pt>
                <c:pt idx="368">
                  <c:v>2.1943600964153198</c:v>
                </c:pt>
                <c:pt idx="369">
                  <c:v>2.2013776938606102</c:v>
                </c:pt>
                <c:pt idx="370">
                  <c:v>2.2083952913059002</c:v>
                </c:pt>
                <c:pt idx="371">
                  <c:v>2.2154128887511901</c:v>
                </c:pt>
                <c:pt idx="372">
                  <c:v>2.2224304861964801</c:v>
                </c:pt>
                <c:pt idx="373">
                  <c:v>2.2294480836417701</c:v>
                </c:pt>
                <c:pt idx="374">
                  <c:v>2.23646568108706</c:v>
                </c:pt>
                <c:pt idx="375">
                  <c:v>2.24348327853235</c:v>
                </c:pt>
                <c:pt idx="376">
                  <c:v>2.2505008759776399</c:v>
                </c:pt>
                <c:pt idx="377">
                  <c:v>2.2575184734229299</c:v>
                </c:pt>
                <c:pt idx="378">
                  <c:v>2.2645360708682198</c:v>
                </c:pt>
                <c:pt idx="379">
                  <c:v>2.2715536683135</c:v>
                </c:pt>
                <c:pt idx="380">
                  <c:v>2.27857126575879</c:v>
                </c:pt>
                <c:pt idx="381">
                  <c:v>2.2855888632040799</c:v>
                </c:pt>
                <c:pt idx="382">
                  <c:v>2.2926064606493699</c:v>
                </c:pt>
                <c:pt idx="383">
                  <c:v>2.2996240580946599</c:v>
                </c:pt>
                <c:pt idx="384">
                  <c:v>2.3066416555399498</c:v>
                </c:pt>
                <c:pt idx="385">
                  <c:v>2.3136592529852398</c:v>
                </c:pt>
                <c:pt idx="386">
                  <c:v>2.3206768504305302</c:v>
                </c:pt>
                <c:pt idx="387">
                  <c:v>2.3276944478758201</c:v>
                </c:pt>
                <c:pt idx="388">
                  <c:v>2.3347120453211101</c:v>
                </c:pt>
                <c:pt idx="389">
                  <c:v>2.3417296427664001</c:v>
                </c:pt>
                <c:pt idx="390">
                  <c:v>2.34874724021169</c:v>
                </c:pt>
                <c:pt idx="391">
                  <c:v>2.35576483765698</c:v>
                </c:pt>
                <c:pt idx="392">
                  <c:v>2.3627824351022699</c:v>
                </c:pt>
                <c:pt idx="393">
                  <c:v>2.3698000325475599</c:v>
                </c:pt>
                <c:pt idx="394">
                  <c:v>2.3768176299928498</c:v>
                </c:pt>
                <c:pt idx="395">
                  <c:v>2.3838352274381398</c:v>
                </c:pt>
                <c:pt idx="396">
                  <c:v>2.3908528248834302</c:v>
                </c:pt>
                <c:pt idx="397">
                  <c:v>2.3978704223287202</c:v>
                </c:pt>
                <c:pt idx="398">
                  <c:v>2.4048880197740101</c:v>
                </c:pt>
                <c:pt idx="399">
                  <c:v>2.4119056172193001</c:v>
                </c:pt>
                <c:pt idx="400">
                  <c:v>2.41892321466459</c:v>
                </c:pt>
                <c:pt idx="401">
                  <c:v>2.42594081210988</c:v>
                </c:pt>
                <c:pt idx="402">
                  <c:v>2.43295840955517</c:v>
                </c:pt>
                <c:pt idx="403">
                  <c:v>2.4399760070004599</c:v>
                </c:pt>
                <c:pt idx="404">
                  <c:v>2.4469936044457499</c:v>
                </c:pt>
                <c:pt idx="405">
                  <c:v>2.4540112018910398</c:v>
                </c:pt>
                <c:pt idx="406">
                  <c:v>2.4610287993363298</c:v>
                </c:pt>
                <c:pt idx="407">
                  <c:v>2.4680463967816202</c:v>
                </c:pt>
                <c:pt idx="408">
                  <c:v>2.4750639942269101</c:v>
                </c:pt>
                <c:pt idx="409">
                  <c:v>2.4820815916722001</c:v>
                </c:pt>
                <c:pt idx="410">
                  <c:v>2.4890991891174901</c:v>
                </c:pt>
                <c:pt idx="411">
                  <c:v>2.49611678656278</c:v>
                </c:pt>
                <c:pt idx="412">
                  <c:v>2.50313438400807</c:v>
                </c:pt>
                <c:pt idx="413">
                  <c:v>2.5101519814533599</c:v>
                </c:pt>
                <c:pt idx="414">
                  <c:v>2.5171695788986499</c:v>
                </c:pt>
                <c:pt idx="415">
                  <c:v>2.5241871763439399</c:v>
                </c:pt>
                <c:pt idx="416">
                  <c:v>2.5312047737892298</c:v>
                </c:pt>
                <c:pt idx="417">
                  <c:v>2.5382223712345202</c:v>
                </c:pt>
                <c:pt idx="418">
                  <c:v>2.5452399686798102</c:v>
                </c:pt>
                <c:pt idx="419">
                  <c:v>2.5522575661250899</c:v>
                </c:pt>
                <c:pt idx="420">
                  <c:v>2.5592751635703799</c:v>
                </c:pt>
                <c:pt idx="421">
                  <c:v>2.5662927610156698</c:v>
                </c:pt>
                <c:pt idx="422">
                  <c:v>2.5733103584609598</c:v>
                </c:pt>
                <c:pt idx="423">
                  <c:v>2.5803279559062502</c:v>
                </c:pt>
                <c:pt idx="424">
                  <c:v>2.5873455533515402</c:v>
                </c:pt>
                <c:pt idx="425">
                  <c:v>2.5943631507968301</c:v>
                </c:pt>
                <c:pt idx="426">
                  <c:v>2.6013807482421201</c:v>
                </c:pt>
                <c:pt idx="427">
                  <c:v>2.60839834568741</c:v>
                </c:pt>
                <c:pt idx="428">
                  <c:v>2.6154159431327</c:v>
                </c:pt>
                <c:pt idx="429">
                  <c:v>2.6224335405779899</c:v>
                </c:pt>
                <c:pt idx="430">
                  <c:v>2.6294511380232799</c:v>
                </c:pt>
                <c:pt idx="431">
                  <c:v>2.6364687354685699</c:v>
                </c:pt>
                <c:pt idx="432">
                  <c:v>2.6434863329138598</c:v>
                </c:pt>
                <c:pt idx="433">
                  <c:v>2.6505039303591502</c:v>
                </c:pt>
                <c:pt idx="434">
                  <c:v>2.6575215278044402</c:v>
                </c:pt>
                <c:pt idx="435">
                  <c:v>2.6645391252497301</c:v>
                </c:pt>
                <c:pt idx="436">
                  <c:v>2.6715567226950201</c:v>
                </c:pt>
                <c:pt idx="437">
                  <c:v>2.67857432014031</c:v>
                </c:pt>
                <c:pt idx="438">
                  <c:v>2.6855919175856</c:v>
                </c:pt>
                <c:pt idx="439">
                  <c:v>2.69260951503089</c:v>
                </c:pt>
                <c:pt idx="440">
                  <c:v>2.6996271124761799</c:v>
                </c:pt>
                <c:pt idx="441">
                  <c:v>2.7066447099214699</c:v>
                </c:pt>
                <c:pt idx="442">
                  <c:v>2.7136623073667598</c:v>
                </c:pt>
                <c:pt idx="443">
                  <c:v>2.7206799048120498</c:v>
                </c:pt>
                <c:pt idx="444">
                  <c:v>2.7276975022573402</c:v>
                </c:pt>
                <c:pt idx="445">
                  <c:v>2.7347150997026302</c:v>
                </c:pt>
                <c:pt idx="446">
                  <c:v>2.7417326971479201</c:v>
                </c:pt>
                <c:pt idx="447">
                  <c:v>2.7487502945932101</c:v>
                </c:pt>
                <c:pt idx="448">
                  <c:v>2.7557678920385</c:v>
                </c:pt>
                <c:pt idx="449">
                  <c:v>2.76278548948379</c:v>
                </c:pt>
                <c:pt idx="450">
                  <c:v>2.7698030869290799</c:v>
                </c:pt>
                <c:pt idx="451">
                  <c:v>2.7768206843743699</c:v>
                </c:pt>
                <c:pt idx="452">
                  <c:v>2.7838382818196599</c:v>
                </c:pt>
                <c:pt idx="453">
                  <c:v>2.7908558792649498</c:v>
                </c:pt>
                <c:pt idx="454">
                  <c:v>2.7978734767102398</c:v>
                </c:pt>
                <c:pt idx="455">
                  <c:v>2.8048910741555302</c:v>
                </c:pt>
                <c:pt idx="456">
                  <c:v>2.8119086716008201</c:v>
                </c:pt>
                <c:pt idx="457">
                  <c:v>2.8189262690461101</c:v>
                </c:pt>
                <c:pt idx="458">
                  <c:v>2.8259438664914001</c:v>
                </c:pt>
                <c:pt idx="459">
                  <c:v>2.8329614639366798</c:v>
                </c:pt>
                <c:pt idx="460">
                  <c:v>2.8399790613819702</c:v>
                </c:pt>
                <c:pt idx="461">
                  <c:v>2.8469966588272602</c:v>
                </c:pt>
                <c:pt idx="462">
                  <c:v>2.8540142562725501</c:v>
                </c:pt>
                <c:pt idx="463">
                  <c:v>2.8610318537178401</c:v>
                </c:pt>
                <c:pt idx="464">
                  <c:v>2.86804945116313</c:v>
                </c:pt>
                <c:pt idx="465">
                  <c:v>2.87506704860842</c:v>
                </c:pt>
                <c:pt idx="466">
                  <c:v>2.88208464605371</c:v>
                </c:pt>
                <c:pt idx="467">
                  <c:v>2.8891022434989999</c:v>
                </c:pt>
                <c:pt idx="468">
                  <c:v>2.8961198409442899</c:v>
                </c:pt>
                <c:pt idx="469">
                  <c:v>2.9031374383895798</c:v>
                </c:pt>
                <c:pt idx="470">
                  <c:v>2.9101550358348698</c:v>
                </c:pt>
                <c:pt idx="471">
                  <c:v>2.9171726332801602</c:v>
                </c:pt>
                <c:pt idx="472">
                  <c:v>2.9241902307254501</c:v>
                </c:pt>
                <c:pt idx="473">
                  <c:v>2.9312078281707401</c:v>
                </c:pt>
                <c:pt idx="474">
                  <c:v>2.9382254256160301</c:v>
                </c:pt>
                <c:pt idx="475">
                  <c:v>2.94524302306132</c:v>
                </c:pt>
                <c:pt idx="476">
                  <c:v>2.95226062050661</c:v>
                </c:pt>
                <c:pt idx="477">
                  <c:v>2.9592782179518999</c:v>
                </c:pt>
                <c:pt idx="478">
                  <c:v>2.9662958153971899</c:v>
                </c:pt>
                <c:pt idx="479">
                  <c:v>2.9733134128424799</c:v>
                </c:pt>
                <c:pt idx="480">
                  <c:v>2.9803310102877698</c:v>
                </c:pt>
                <c:pt idx="481">
                  <c:v>2.9873486077330602</c:v>
                </c:pt>
                <c:pt idx="482">
                  <c:v>2.9943662051783502</c:v>
                </c:pt>
                <c:pt idx="483">
                  <c:v>3.0013838026236401</c:v>
                </c:pt>
                <c:pt idx="484">
                  <c:v>3.0084014000689301</c:v>
                </c:pt>
                <c:pt idx="485">
                  <c:v>3.01541899751422</c:v>
                </c:pt>
                <c:pt idx="486">
                  <c:v>3.02243659495951</c:v>
                </c:pt>
                <c:pt idx="487">
                  <c:v>3.0294541924048</c:v>
                </c:pt>
                <c:pt idx="488">
                  <c:v>3.0364717898500899</c:v>
                </c:pt>
                <c:pt idx="489">
                  <c:v>3.0434893872953799</c:v>
                </c:pt>
                <c:pt idx="490">
                  <c:v>3.0505069847406698</c:v>
                </c:pt>
                <c:pt idx="491">
                  <c:v>3.0575245821859598</c:v>
                </c:pt>
                <c:pt idx="492">
                  <c:v>3.0645421796312502</c:v>
                </c:pt>
                <c:pt idx="493">
                  <c:v>3.0715597770765402</c:v>
                </c:pt>
                <c:pt idx="494">
                  <c:v>3.0785773745218301</c:v>
                </c:pt>
                <c:pt idx="495">
                  <c:v>3.0855949719671201</c:v>
                </c:pt>
                <c:pt idx="496">
                  <c:v>3.09261256941241</c:v>
                </c:pt>
                <c:pt idx="497">
                  <c:v>3.0996301668577</c:v>
                </c:pt>
                <c:pt idx="498">
                  <c:v>3.1066477643029899</c:v>
                </c:pt>
                <c:pt idx="499">
                  <c:v>3.1136653617482799</c:v>
                </c:pt>
                <c:pt idx="500">
                  <c:v>3.1206829591935601</c:v>
                </c:pt>
                <c:pt idx="501">
                  <c:v>3.1277005566388598</c:v>
                </c:pt>
                <c:pt idx="502">
                  <c:v>3.13471815408414</c:v>
                </c:pt>
                <c:pt idx="503">
                  <c:v>3.14173575152943</c:v>
                </c:pt>
                <c:pt idx="504">
                  <c:v>3.1487533489747199</c:v>
                </c:pt>
                <c:pt idx="505">
                  <c:v>3.1557709464200099</c:v>
                </c:pt>
                <c:pt idx="506">
                  <c:v>3.1627885438652998</c:v>
                </c:pt>
                <c:pt idx="507">
                  <c:v>3.1698061413105898</c:v>
                </c:pt>
                <c:pt idx="508">
                  <c:v>3.1768237387558802</c:v>
                </c:pt>
                <c:pt idx="509">
                  <c:v>3.1838413362011702</c:v>
                </c:pt>
                <c:pt idx="510">
                  <c:v>3.1908589336464601</c:v>
                </c:pt>
                <c:pt idx="511">
                  <c:v>3.1978765310917501</c:v>
                </c:pt>
                <c:pt idx="512">
                  <c:v>3.20489412853704</c:v>
                </c:pt>
                <c:pt idx="513">
                  <c:v>3.21191172598233</c:v>
                </c:pt>
                <c:pt idx="514">
                  <c:v>3.2189293234276199</c:v>
                </c:pt>
                <c:pt idx="515">
                  <c:v>3.2259469208729099</c:v>
                </c:pt>
                <c:pt idx="516">
                  <c:v>3.2329645183181999</c:v>
                </c:pt>
                <c:pt idx="517">
                  <c:v>3.2399821157634898</c:v>
                </c:pt>
                <c:pt idx="518">
                  <c:v>3.2469997132087798</c:v>
                </c:pt>
                <c:pt idx="519">
                  <c:v>3.2540173106540702</c:v>
                </c:pt>
                <c:pt idx="520">
                  <c:v>3.2610349080993601</c:v>
                </c:pt>
                <c:pt idx="521">
                  <c:v>3.2680525055446501</c:v>
                </c:pt>
                <c:pt idx="522">
                  <c:v>3.2750701029899401</c:v>
                </c:pt>
                <c:pt idx="523">
                  <c:v>3.28208770043523</c:v>
                </c:pt>
                <c:pt idx="524">
                  <c:v>3.28910529788052</c:v>
                </c:pt>
                <c:pt idx="525">
                  <c:v>3.2961228953258099</c:v>
                </c:pt>
                <c:pt idx="526">
                  <c:v>3.3031404927710999</c:v>
                </c:pt>
                <c:pt idx="527">
                  <c:v>3.3101580902163898</c:v>
                </c:pt>
                <c:pt idx="528">
                  <c:v>3.3171756876616798</c:v>
                </c:pt>
                <c:pt idx="529">
                  <c:v>3.3241932851069702</c:v>
                </c:pt>
                <c:pt idx="530">
                  <c:v>3.3312108825522602</c:v>
                </c:pt>
                <c:pt idx="531">
                  <c:v>3.3382284799975501</c:v>
                </c:pt>
                <c:pt idx="532">
                  <c:v>3.3452460774428401</c:v>
                </c:pt>
                <c:pt idx="533">
                  <c:v>3.35226367488813</c:v>
                </c:pt>
                <c:pt idx="534">
                  <c:v>3.35928127233342</c:v>
                </c:pt>
                <c:pt idx="535">
                  <c:v>3.36629886977871</c:v>
                </c:pt>
                <c:pt idx="536">
                  <c:v>3.3733164672239999</c:v>
                </c:pt>
                <c:pt idx="537">
                  <c:v>3.3803340646692899</c:v>
                </c:pt>
                <c:pt idx="538">
                  <c:v>3.3873516621145798</c:v>
                </c:pt>
                <c:pt idx="539">
                  <c:v>3.39436925955986</c:v>
                </c:pt>
                <c:pt idx="540">
                  <c:v>3.4013868570051602</c:v>
                </c:pt>
                <c:pt idx="541">
                  <c:v>3.4084044544504399</c:v>
                </c:pt>
                <c:pt idx="542">
                  <c:v>3.4154220518957401</c:v>
                </c:pt>
                <c:pt idx="543">
                  <c:v>3.4224396493410199</c:v>
                </c:pt>
                <c:pt idx="544">
                  <c:v>3.4294572467863098</c:v>
                </c:pt>
                <c:pt idx="545">
                  <c:v>3.4364748442316002</c:v>
                </c:pt>
                <c:pt idx="546">
                  <c:v>3.4434924416768902</c:v>
                </c:pt>
                <c:pt idx="547">
                  <c:v>3.4505100391221801</c:v>
                </c:pt>
                <c:pt idx="548">
                  <c:v>3.4575276365674701</c:v>
                </c:pt>
                <c:pt idx="549">
                  <c:v>3.46454523401276</c:v>
                </c:pt>
                <c:pt idx="550">
                  <c:v>3.47156283145805</c:v>
                </c:pt>
                <c:pt idx="551">
                  <c:v>3.47858042890334</c:v>
                </c:pt>
                <c:pt idx="552">
                  <c:v>3.4855980263486299</c:v>
                </c:pt>
                <c:pt idx="553">
                  <c:v>3.4926156237939199</c:v>
                </c:pt>
                <c:pt idx="554">
                  <c:v>3.4996332212392098</c:v>
                </c:pt>
                <c:pt idx="555">
                  <c:v>3.5066508186844998</c:v>
                </c:pt>
                <c:pt idx="556">
                  <c:v>3.5136684161297902</c:v>
                </c:pt>
                <c:pt idx="557">
                  <c:v>3.5206860135750802</c:v>
                </c:pt>
                <c:pt idx="558">
                  <c:v>3.5277036110203701</c:v>
                </c:pt>
                <c:pt idx="559">
                  <c:v>3.5347212084656601</c:v>
                </c:pt>
                <c:pt idx="560">
                  <c:v>3.54173880591095</c:v>
                </c:pt>
                <c:pt idx="561">
                  <c:v>3.54875640335624</c:v>
                </c:pt>
                <c:pt idx="562">
                  <c:v>3.5557740008015299</c:v>
                </c:pt>
                <c:pt idx="563">
                  <c:v>3.5627915982468199</c:v>
                </c:pt>
                <c:pt idx="564">
                  <c:v>3.5698091956921099</c:v>
                </c:pt>
                <c:pt idx="565">
                  <c:v>3.5768267931373998</c:v>
                </c:pt>
                <c:pt idx="566">
                  <c:v>3.5838443905826902</c:v>
                </c:pt>
                <c:pt idx="567">
                  <c:v>3.5908619880279802</c:v>
                </c:pt>
                <c:pt idx="568">
                  <c:v>3.5978795854732701</c:v>
                </c:pt>
                <c:pt idx="569">
                  <c:v>3.6048971829185601</c:v>
                </c:pt>
                <c:pt idx="570">
                  <c:v>3.6119147803638501</c:v>
                </c:pt>
                <c:pt idx="571">
                  <c:v>3.61893237780914</c:v>
                </c:pt>
                <c:pt idx="572">
                  <c:v>3.62594997525443</c:v>
                </c:pt>
                <c:pt idx="573">
                  <c:v>3.6329675726997199</c:v>
                </c:pt>
                <c:pt idx="574">
                  <c:v>3.6399851701450099</c:v>
                </c:pt>
                <c:pt idx="575">
                  <c:v>3.6470027675902998</c:v>
                </c:pt>
                <c:pt idx="576">
                  <c:v>3.6540203650355898</c:v>
                </c:pt>
                <c:pt idx="577">
                  <c:v>3.6610379624808802</c:v>
                </c:pt>
                <c:pt idx="578">
                  <c:v>3.6680555599261702</c:v>
                </c:pt>
                <c:pt idx="579">
                  <c:v>3.6750731573714601</c:v>
                </c:pt>
                <c:pt idx="580">
                  <c:v>3.6820907548167399</c:v>
                </c:pt>
                <c:pt idx="581">
                  <c:v>3.68910835226204</c:v>
                </c:pt>
                <c:pt idx="582">
                  <c:v>3.6961259497073198</c:v>
                </c:pt>
                <c:pt idx="583">
                  <c:v>3.7031435471526102</c:v>
                </c:pt>
                <c:pt idx="584">
                  <c:v>3.7101611445979001</c:v>
                </c:pt>
                <c:pt idx="585">
                  <c:v>3.7171787420431901</c:v>
                </c:pt>
                <c:pt idx="586">
                  <c:v>3.7241963394884801</c:v>
                </c:pt>
                <c:pt idx="587">
                  <c:v>3.73121393693377</c:v>
                </c:pt>
                <c:pt idx="588">
                  <c:v>3.73823153437906</c:v>
                </c:pt>
                <c:pt idx="589">
                  <c:v>3.7452491318243499</c:v>
                </c:pt>
                <c:pt idx="590">
                  <c:v>3.7522667292696399</c:v>
                </c:pt>
                <c:pt idx="591">
                  <c:v>3.7592843267149298</c:v>
                </c:pt>
                <c:pt idx="592">
                  <c:v>3.7663019241602198</c:v>
                </c:pt>
                <c:pt idx="593">
                  <c:v>3.7733195216055102</c:v>
                </c:pt>
                <c:pt idx="594">
                  <c:v>3.7803371190508002</c:v>
                </c:pt>
                <c:pt idx="595">
                  <c:v>3.7873547164960901</c:v>
                </c:pt>
                <c:pt idx="596">
                  <c:v>3.7943723139413801</c:v>
                </c:pt>
                <c:pt idx="597">
                  <c:v>3.80138991138667</c:v>
                </c:pt>
                <c:pt idx="598">
                  <c:v>3.80840750883196</c:v>
                </c:pt>
                <c:pt idx="599">
                  <c:v>3.81542510627725</c:v>
                </c:pt>
                <c:pt idx="600">
                  <c:v>3.8224427037225399</c:v>
                </c:pt>
                <c:pt idx="601">
                  <c:v>3.8294603011678299</c:v>
                </c:pt>
                <c:pt idx="602">
                  <c:v>3.8364778986131198</c:v>
                </c:pt>
                <c:pt idx="603">
                  <c:v>3.8434954960584098</c:v>
                </c:pt>
                <c:pt idx="604">
                  <c:v>3.8505130935037002</c:v>
                </c:pt>
                <c:pt idx="605">
                  <c:v>3.8575306909489901</c:v>
                </c:pt>
                <c:pt idx="606">
                  <c:v>3.8645482883942801</c:v>
                </c:pt>
                <c:pt idx="607">
                  <c:v>3.8715658858395701</c:v>
                </c:pt>
                <c:pt idx="608">
                  <c:v>3.87858348328486</c:v>
                </c:pt>
                <c:pt idx="609">
                  <c:v>3.88560108073015</c:v>
                </c:pt>
                <c:pt idx="610">
                  <c:v>3.8926186781754399</c:v>
                </c:pt>
                <c:pt idx="611">
                  <c:v>3.8996362756207299</c:v>
                </c:pt>
                <c:pt idx="612">
                  <c:v>3.9066538730660199</c:v>
                </c:pt>
                <c:pt idx="613">
                  <c:v>3.9136714705113098</c:v>
                </c:pt>
                <c:pt idx="614">
                  <c:v>3.9206890679566002</c:v>
                </c:pt>
                <c:pt idx="615">
                  <c:v>3.9277066654018902</c:v>
                </c:pt>
                <c:pt idx="616">
                  <c:v>3.9347242628471801</c:v>
                </c:pt>
                <c:pt idx="617">
                  <c:v>3.9417418602924701</c:v>
                </c:pt>
                <c:pt idx="618">
                  <c:v>3.94875945773776</c:v>
                </c:pt>
                <c:pt idx="619">
                  <c:v>3.95577705518305</c:v>
                </c:pt>
                <c:pt idx="620">
                  <c:v>3.96279465262834</c:v>
                </c:pt>
                <c:pt idx="621">
                  <c:v>3.9698122500736202</c:v>
                </c:pt>
                <c:pt idx="622">
                  <c:v>3.9768298475189199</c:v>
                </c:pt>
                <c:pt idx="623">
                  <c:v>3.9838474449642001</c:v>
                </c:pt>
                <c:pt idx="624">
                  <c:v>3.99086504240949</c:v>
                </c:pt>
                <c:pt idx="625">
                  <c:v>3.99788263985478</c:v>
                </c:pt>
                <c:pt idx="626">
                  <c:v>4.0049002373000704</c:v>
                </c:pt>
                <c:pt idx="627">
                  <c:v>4.0119178347453603</c:v>
                </c:pt>
                <c:pt idx="628">
                  <c:v>4.0189354321906503</c:v>
                </c:pt>
                <c:pt idx="629">
                  <c:v>4.0259530296359403</c:v>
                </c:pt>
                <c:pt idx="630">
                  <c:v>4.0329706270812302</c:v>
                </c:pt>
                <c:pt idx="631">
                  <c:v>4.0399882245265202</c:v>
                </c:pt>
                <c:pt idx="632">
                  <c:v>4.0470058219718101</c:v>
                </c:pt>
                <c:pt idx="633">
                  <c:v>4.0540234194171001</c:v>
                </c:pt>
                <c:pt idx="634">
                  <c:v>4.0610410168623901</c:v>
                </c:pt>
                <c:pt idx="635">
                  <c:v>4.06805861430768</c:v>
                </c:pt>
                <c:pt idx="636">
                  <c:v>4.07507621175297</c:v>
                </c:pt>
                <c:pt idx="637">
                  <c:v>4.0820938091982599</c:v>
                </c:pt>
                <c:pt idx="638">
                  <c:v>4.0891114066435499</c:v>
                </c:pt>
                <c:pt idx="639">
                  <c:v>4.0961290040888398</c:v>
                </c:pt>
                <c:pt idx="640">
                  <c:v>4.1031466015341298</c:v>
                </c:pt>
                <c:pt idx="641">
                  <c:v>4.1101641989794198</c:v>
                </c:pt>
                <c:pt idx="642">
                  <c:v>4.1171817964247097</c:v>
                </c:pt>
                <c:pt idx="643">
                  <c:v>4.1241993938699997</c:v>
                </c:pt>
                <c:pt idx="644">
                  <c:v>4.1312169913152896</c:v>
                </c:pt>
                <c:pt idx="645">
                  <c:v>4.1382345887605796</c:v>
                </c:pt>
                <c:pt idx="646">
                  <c:v>4.1452521862058704</c:v>
                </c:pt>
                <c:pt idx="647">
                  <c:v>4.1522697836511604</c:v>
                </c:pt>
                <c:pt idx="648">
                  <c:v>4.1592873810964504</c:v>
                </c:pt>
                <c:pt idx="649">
                  <c:v>4.1663049785417403</c:v>
                </c:pt>
                <c:pt idx="650">
                  <c:v>4.1733225759870303</c:v>
                </c:pt>
                <c:pt idx="651">
                  <c:v>4.1803401734323202</c:v>
                </c:pt>
                <c:pt idx="652">
                  <c:v>4.1873577708776102</c:v>
                </c:pt>
                <c:pt idx="653">
                  <c:v>4.1943753683229001</c:v>
                </c:pt>
                <c:pt idx="654">
                  <c:v>4.2013929657681901</c:v>
                </c:pt>
                <c:pt idx="655">
                  <c:v>4.2084105632134801</c:v>
                </c:pt>
                <c:pt idx="656">
                  <c:v>4.21542816065877</c:v>
                </c:pt>
                <c:pt idx="657">
                  <c:v>4.22244575810406</c:v>
                </c:pt>
                <c:pt idx="658">
                  <c:v>4.2294633555493499</c:v>
                </c:pt>
                <c:pt idx="659">
                  <c:v>4.2364809529946399</c:v>
                </c:pt>
                <c:pt idx="660">
                  <c:v>4.2434985504399299</c:v>
                </c:pt>
                <c:pt idx="661">
                  <c:v>4.2505161478852198</c:v>
                </c:pt>
                <c:pt idx="662">
                  <c:v>4.2575337453305</c:v>
                </c:pt>
                <c:pt idx="663">
                  <c:v>4.2645513427757997</c:v>
                </c:pt>
                <c:pt idx="664">
                  <c:v>4.2715689402210799</c:v>
                </c:pt>
                <c:pt idx="665">
                  <c:v>4.2785865376663699</c:v>
                </c:pt>
                <c:pt idx="666">
                  <c:v>4.2856041351116598</c:v>
                </c:pt>
                <c:pt idx="667">
                  <c:v>4.2926217325569498</c:v>
                </c:pt>
                <c:pt idx="668">
                  <c:v>4.2996393300022397</c:v>
                </c:pt>
                <c:pt idx="669">
                  <c:v>4.3066569274475297</c:v>
                </c:pt>
                <c:pt idx="670">
                  <c:v>4.3136745248928197</c:v>
                </c:pt>
                <c:pt idx="671">
                  <c:v>4.3206921223381096</c:v>
                </c:pt>
                <c:pt idx="672">
                  <c:v>4.3277097197833996</c:v>
                </c:pt>
                <c:pt idx="673">
                  <c:v>4.3347273172286904</c:v>
                </c:pt>
                <c:pt idx="674">
                  <c:v>4.3417449146739804</c:v>
                </c:pt>
                <c:pt idx="675">
                  <c:v>4.3487625121192703</c:v>
                </c:pt>
                <c:pt idx="676">
                  <c:v>4.3557801095645603</c:v>
                </c:pt>
                <c:pt idx="677">
                  <c:v>4.3627977070098503</c:v>
                </c:pt>
                <c:pt idx="678">
                  <c:v>4.3698153044551402</c:v>
                </c:pt>
                <c:pt idx="679">
                  <c:v>4.3768329019004302</c:v>
                </c:pt>
                <c:pt idx="680">
                  <c:v>4.3838504993457201</c:v>
                </c:pt>
                <c:pt idx="681">
                  <c:v>4.3908680967910101</c:v>
                </c:pt>
                <c:pt idx="682">
                  <c:v>4.3978856942363</c:v>
                </c:pt>
                <c:pt idx="683">
                  <c:v>4.40490329168159</c:v>
                </c:pt>
                <c:pt idx="684">
                  <c:v>4.41192088912688</c:v>
                </c:pt>
                <c:pt idx="685">
                  <c:v>4.4189384865721699</c:v>
                </c:pt>
                <c:pt idx="686">
                  <c:v>4.4259560840174599</c:v>
                </c:pt>
                <c:pt idx="687">
                  <c:v>4.4329736814627498</c:v>
                </c:pt>
                <c:pt idx="688">
                  <c:v>4.4399912789080398</c:v>
                </c:pt>
                <c:pt idx="689">
                  <c:v>4.4470088763533298</c:v>
                </c:pt>
                <c:pt idx="690">
                  <c:v>4.4540264737986197</c:v>
                </c:pt>
                <c:pt idx="691">
                  <c:v>4.4610440712439097</c:v>
                </c:pt>
                <c:pt idx="692">
                  <c:v>4.4680616686891996</c:v>
                </c:pt>
                <c:pt idx="693">
                  <c:v>4.4750792661344896</c:v>
                </c:pt>
                <c:pt idx="694">
                  <c:v>4.4820968635797804</c:v>
                </c:pt>
                <c:pt idx="695">
                  <c:v>4.4891144610250704</c:v>
                </c:pt>
                <c:pt idx="696">
                  <c:v>4.4961320584703603</c:v>
                </c:pt>
                <c:pt idx="697">
                  <c:v>4.5031496559156503</c:v>
                </c:pt>
                <c:pt idx="698">
                  <c:v>4.5101672533609403</c:v>
                </c:pt>
                <c:pt idx="699">
                  <c:v>4.5171848508062302</c:v>
                </c:pt>
                <c:pt idx="700">
                  <c:v>4.5242024482515202</c:v>
                </c:pt>
                <c:pt idx="701">
                  <c:v>4.5312200456968101</c:v>
                </c:pt>
                <c:pt idx="702">
                  <c:v>4.5382376431421001</c:v>
                </c:pt>
                <c:pt idx="703">
                  <c:v>4.5452552405873803</c:v>
                </c:pt>
                <c:pt idx="704">
                  <c:v>4.5522728380326702</c:v>
                </c:pt>
                <c:pt idx="705">
                  <c:v>4.5592904354779602</c:v>
                </c:pt>
                <c:pt idx="706">
                  <c:v>4.5663080329232502</c:v>
                </c:pt>
                <c:pt idx="707">
                  <c:v>4.5733256303685401</c:v>
                </c:pt>
                <c:pt idx="708">
                  <c:v>4.5803432278138301</c:v>
                </c:pt>
                <c:pt idx="709">
                  <c:v>4.58736082525912</c:v>
                </c:pt>
                <c:pt idx="710">
                  <c:v>4.59437842270441</c:v>
                </c:pt>
                <c:pt idx="711">
                  <c:v>4.6013960201497</c:v>
                </c:pt>
                <c:pt idx="712">
                  <c:v>4.6084136175949899</c:v>
                </c:pt>
                <c:pt idx="713">
                  <c:v>4.6154312150402799</c:v>
                </c:pt>
                <c:pt idx="714">
                  <c:v>4.6224488124855698</c:v>
                </c:pt>
                <c:pt idx="715">
                  <c:v>4.6294664099308598</c:v>
                </c:pt>
                <c:pt idx="716">
                  <c:v>4.6364840073761497</c:v>
                </c:pt>
                <c:pt idx="717">
                  <c:v>4.6435016048214397</c:v>
                </c:pt>
                <c:pt idx="718">
                  <c:v>4.6505192022667297</c:v>
                </c:pt>
                <c:pt idx="719">
                  <c:v>4.6575367997120196</c:v>
                </c:pt>
                <c:pt idx="720">
                  <c:v>4.6645543971573096</c:v>
                </c:pt>
                <c:pt idx="721">
                  <c:v>4.6715719946026004</c:v>
                </c:pt>
                <c:pt idx="722">
                  <c:v>4.6785895920478904</c:v>
                </c:pt>
                <c:pt idx="723">
                  <c:v>4.6856071894931803</c:v>
                </c:pt>
                <c:pt idx="724">
                  <c:v>4.6926247869384703</c:v>
                </c:pt>
                <c:pt idx="725">
                  <c:v>4.6996423843837603</c:v>
                </c:pt>
                <c:pt idx="726">
                  <c:v>4.7066599818290502</c:v>
                </c:pt>
                <c:pt idx="727">
                  <c:v>4.7136775792743402</c:v>
                </c:pt>
                <c:pt idx="728">
                  <c:v>4.7206951767196301</c:v>
                </c:pt>
                <c:pt idx="729">
                  <c:v>4.7277127741649201</c:v>
                </c:pt>
                <c:pt idx="730">
                  <c:v>4.73473037161021</c:v>
                </c:pt>
                <c:pt idx="731">
                  <c:v>4.7417479690555</c:v>
                </c:pt>
                <c:pt idx="732">
                  <c:v>4.74876556650079</c:v>
                </c:pt>
                <c:pt idx="733">
                  <c:v>4.7557831639460799</c:v>
                </c:pt>
                <c:pt idx="734">
                  <c:v>4.7628007613913699</c:v>
                </c:pt>
                <c:pt idx="735">
                  <c:v>4.7698183588366598</c:v>
                </c:pt>
                <c:pt idx="736">
                  <c:v>4.7768359562819498</c:v>
                </c:pt>
                <c:pt idx="737">
                  <c:v>4.7838535537272397</c:v>
                </c:pt>
                <c:pt idx="738">
                  <c:v>4.7908711511725297</c:v>
                </c:pt>
                <c:pt idx="739">
                  <c:v>4.7978887486178197</c:v>
                </c:pt>
                <c:pt idx="740">
                  <c:v>4.8049063460631096</c:v>
                </c:pt>
                <c:pt idx="741">
                  <c:v>4.8119239435083996</c:v>
                </c:pt>
                <c:pt idx="742">
                  <c:v>4.8189415409536904</c:v>
                </c:pt>
                <c:pt idx="743">
                  <c:v>4.8259591383989804</c:v>
                </c:pt>
                <c:pt idx="744">
                  <c:v>4.8329767358442597</c:v>
                </c:pt>
                <c:pt idx="745">
                  <c:v>4.8399943332895603</c:v>
                </c:pt>
                <c:pt idx="746">
                  <c:v>4.8470119307348396</c:v>
                </c:pt>
                <c:pt idx="747">
                  <c:v>4.8540295281801402</c:v>
                </c:pt>
                <c:pt idx="748">
                  <c:v>4.8610471256254204</c:v>
                </c:pt>
                <c:pt idx="749">
                  <c:v>4.8680647230707104</c:v>
                </c:pt>
                <c:pt idx="750">
                  <c:v>4.8750823205160003</c:v>
                </c:pt>
                <c:pt idx="751">
                  <c:v>4.8820999179612903</c:v>
                </c:pt>
                <c:pt idx="752">
                  <c:v>4.8891175154065802</c:v>
                </c:pt>
                <c:pt idx="753">
                  <c:v>4.8961351128518702</c:v>
                </c:pt>
                <c:pt idx="754">
                  <c:v>4.9031527102971602</c:v>
                </c:pt>
                <c:pt idx="755">
                  <c:v>4.9101703077424501</c:v>
                </c:pt>
                <c:pt idx="756">
                  <c:v>4.9171879051877401</c:v>
                </c:pt>
                <c:pt idx="757">
                  <c:v>4.92420550263303</c:v>
                </c:pt>
                <c:pt idx="758">
                  <c:v>4.93122310007832</c:v>
                </c:pt>
                <c:pt idx="759">
                  <c:v>4.9382406975236099</c:v>
                </c:pt>
                <c:pt idx="760">
                  <c:v>4.9452582949688999</c:v>
                </c:pt>
                <c:pt idx="761">
                  <c:v>4.9522758924141899</c:v>
                </c:pt>
                <c:pt idx="762">
                  <c:v>4.9592934898594798</c:v>
                </c:pt>
                <c:pt idx="763">
                  <c:v>4.9663110873047698</c:v>
                </c:pt>
                <c:pt idx="764">
                  <c:v>4.9733286847500597</c:v>
                </c:pt>
                <c:pt idx="765">
                  <c:v>4.9803462821953497</c:v>
                </c:pt>
                <c:pt idx="766">
                  <c:v>4.9873638796406397</c:v>
                </c:pt>
                <c:pt idx="767">
                  <c:v>4.9943814770859296</c:v>
                </c:pt>
                <c:pt idx="768">
                  <c:v>5.0013990745312196</c:v>
                </c:pt>
                <c:pt idx="769">
                  <c:v>5.0084166719765104</c:v>
                </c:pt>
                <c:pt idx="770">
                  <c:v>5.0154342694218004</c:v>
                </c:pt>
                <c:pt idx="771">
                  <c:v>5.0224518668670903</c:v>
                </c:pt>
                <c:pt idx="772">
                  <c:v>5.0294694643123803</c:v>
                </c:pt>
                <c:pt idx="773">
                  <c:v>5.0364870617576702</c:v>
                </c:pt>
                <c:pt idx="774">
                  <c:v>5.0435046592029602</c:v>
                </c:pt>
                <c:pt idx="775">
                  <c:v>5.0505222566482502</c:v>
                </c:pt>
                <c:pt idx="776">
                  <c:v>5.0575398540935401</c:v>
                </c:pt>
                <c:pt idx="777">
                  <c:v>5.0645574515388301</c:v>
                </c:pt>
                <c:pt idx="778">
                  <c:v>5.07157504898412</c:v>
                </c:pt>
                <c:pt idx="779">
                  <c:v>5.07859264642941</c:v>
                </c:pt>
                <c:pt idx="780">
                  <c:v>5.0856102438747</c:v>
                </c:pt>
                <c:pt idx="781">
                  <c:v>5.0926278413199899</c:v>
                </c:pt>
                <c:pt idx="782">
                  <c:v>5.0996454387652799</c:v>
                </c:pt>
                <c:pt idx="783">
                  <c:v>5.1066630362105698</c:v>
                </c:pt>
                <c:pt idx="784">
                  <c:v>5.1136806336558598</c:v>
                </c:pt>
                <c:pt idx="785">
                  <c:v>5.12069823110114</c:v>
                </c:pt>
                <c:pt idx="786">
                  <c:v>5.1277158285464397</c:v>
                </c:pt>
                <c:pt idx="787">
                  <c:v>5.1347334259917199</c:v>
                </c:pt>
                <c:pt idx="788">
                  <c:v>5.1417510234370098</c:v>
                </c:pt>
                <c:pt idx="789">
                  <c:v>5.1487686208822998</c:v>
                </c:pt>
                <c:pt idx="790">
                  <c:v>5.1557862183275898</c:v>
                </c:pt>
                <c:pt idx="791">
                  <c:v>5.1628038157728797</c:v>
                </c:pt>
                <c:pt idx="792">
                  <c:v>5.1698214132181697</c:v>
                </c:pt>
                <c:pt idx="793">
                  <c:v>5.1768390106634596</c:v>
                </c:pt>
                <c:pt idx="794">
                  <c:v>5.1838566081087496</c:v>
                </c:pt>
                <c:pt idx="795">
                  <c:v>5.1908742055540404</c:v>
                </c:pt>
                <c:pt idx="796">
                  <c:v>5.1978918029993304</c:v>
                </c:pt>
                <c:pt idx="797">
                  <c:v>5.2049094004446204</c:v>
                </c:pt>
                <c:pt idx="798">
                  <c:v>5.2119269978899103</c:v>
                </c:pt>
                <c:pt idx="799">
                  <c:v>5.2189445953352003</c:v>
                </c:pt>
                <c:pt idx="800">
                  <c:v>5.2259621927804902</c:v>
                </c:pt>
                <c:pt idx="801">
                  <c:v>5.2329797902257802</c:v>
                </c:pt>
                <c:pt idx="802">
                  <c:v>5.2399973876710702</c:v>
                </c:pt>
                <c:pt idx="803">
                  <c:v>5.2470149851163601</c:v>
                </c:pt>
                <c:pt idx="804">
                  <c:v>5.2540325825616501</c:v>
                </c:pt>
                <c:pt idx="805">
                  <c:v>5.26105018000694</c:v>
                </c:pt>
                <c:pt idx="806">
                  <c:v>5.26806777745223</c:v>
                </c:pt>
                <c:pt idx="807">
                  <c:v>5.2750853748975199</c:v>
                </c:pt>
                <c:pt idx="808">
                  <c:v>5.2821029723428099</c:v>
                </c:pt>
                <c:pt idx="809">
                  <c:v>5.2891205697880999</c:v>
                </c:pt>
                <c:pt idx="810">
                  <c:v>5.2961381672333898</c:v>
                </c:pt>
                <c:pt idx="811">
                  <c:v>5.3031557646786798</c:v>
                </c:pt>
                <c:pt idx="812">
                  <c:v>5.3101733621239697</c:v>
                </c:pt>
                <c:pt idx="813">
                  <c:v>5.3171909595692597</c:v>
                </c:pt>
                <c:pt idx="814">
                  <c:v>5.3242085570145496</c:v>
                </c:pt>
                <c:pt idx="815">
                  <c:v>5.3312261544598396</c:v>
                </c:pt>
                <c:pt idx="816">
                  <c:v>5.3382437519051296</c:v>
                </c:pt>
                <c:pt idx="817">
                  <c:v>5.3452613493504204</c:v>
                </c:pt>
                <c:pt idx="818">
                  <c:v>5.3522789467957104</c:v>
                </c:pt>
                <c:pt idx="819">
                  <c:v>5.3592965442410003</c:v>
                </c:pt>
                <c:pt idx="820">
                  <c:v>5.3663141416862903</c:v>
                </c:pt>
                <c:pt idx="821">
                  <c:v>5.3733317391315802</c:v>
                </c:pt>
                <c:pt idx="822">
                  <c:v>5.3803493365768702</c:v>
                </c:pt>
                <c:pt idx="823">
                  <c:v>5.3873669340221602</c:v>
                </c:pt>
                <c:pt idx="824">
                  <c:v>5.3943845314674403</c:v>
                </c:pt>
                <c:pt idx="825">
                  <c:v>5.4014021289127401</c:v>
                </c:pt>
                <c:pt idx="826">
                  <c:v>5.4084197263580203</c:v>
                </c:pt>
                <c:pt idx="827">
                  <c:v>5.4154373238033102</c:v>
                </c:pt>
                <c:pt idx="828">
                  <c:v>5.4224549212486002</c:v>
                </c:pt>
                <c:pt idx="829">
                  <c:v>5.4294725186938901</c:v>
                </c:pt>
                <c:pt idx="830">
                  <c:v>5.4364901161391801</c:v>
                </c:pt>
                <c:pt idx="831">
                  <c:v>5.4435077135844701</c:v>
                </c:pt>
                <c:pt idx="832">
                  <c:v>5.45052531102976</c:v>
                </c:pt>
                <c:pt idx="833">
                  <c:v>5.45754290847505</c:v>
                </c:pt>
                <c:pt idx="834">
                  <c:v>5.4645605059203399</c:v>
                </c:pt>
                <c:pt idx="835">
                  <c:v>5.4715781033656299</c:v>
                </c:pt>
                <c:pt idx="836">
                  <c:v>5.4785957008109198</c:v>
                </c:pt>
                <c:pt idx="837">
                  <c:v>5.4856132982562098</c:v>
                </c:pt>
                <c:pt idx="838">
                  <c:v>5.4926308957014998</c:v>
                </c:pt>
                <c:pt idx="839">
                  <c:v>5.4996484931467897</c:v>
                </c:pt>
                <c:pt idx="840">
                  <c:v>5.5066660905920797</c:v>
                </c:pt>
                <c:pt idx="841">
                  <c:v>5.5136836880373696</c:v>
                </c:pt>
                <c:pt idx="842">
                  <c:v>5.5207012854826596</c:v>
                </c:pt>
                <c:pt idx="843">
                  <c:v>5.5277188829279504</c:v>
                </c:pt>
                <c:pt idx="844">
                  <c:v>5.5347364803732404</c:v>
                </c:pt>
                <c:pt idx="845">
                  <c:v>5.5417540778185304</c:v>
                </c:pt>
                <c:pt idx="846">
                  <c:v>5.5487716752638203</c:v>
                </c:pt>
                <c:pt idx="847">
                  <c:v>5.5557892727091103</c:v>
                </c:pt>
                <c:pt idx="848">
                  <c:v>5.5628068701544002</c:v>
                </c:pt>
                <c:pt idx="849">
                  <c:v>5.5698244675996902</c:v>
                </c:pt>
                <c:pt idx="850">
                  <c:v>5.5768420650449801</c:v>
                </c:pt>
                <c:pt idx="851">
                  <c:v>5.5838596624902701</c:v>
                </c:pt>
                <c:pt idx="852">
                  <c:v>5.5908772599355601</c:v>
                </c:pt>
                <c:pt idx="853">
                  <c:v>5.59789485738085</c:v>
                </c:pt>
                <c:pt idx="854">
                  <c:v>5.60491245482614</c:v>
                </c:pt>
                <c:pt idx="855">
                  <c:v>5.6119300522714299</c:v>
                </c:pt>
                <c:pt idx="856">
                  <c:v>5.6189476497167199</c:v>
                </c:pt>
                <c:pt idx="857">
                  <c:v>5.6259652471620099</c:v>
                </c:pt>
                <c:pt idx="858">
                  <c:v>5.6329828446072998</c:v>
                </c:pt>
                <c:pt idx="859">
                  <c:v>5.6400004420525898</c:v>
                </c:pt>
                <c:pt idx="860">
                  <c:v>5.6470180394978797</c:v>
                </c:pt>
                <c:pt idx="861">
                  <c:v>5.6540356369431697</c:v>
                </c:pt>
                <c:pt idx="862">
                  <c:v>5.6610532343884596</c:v>
                </c:pt>
                <c:pt idx="863">
                  <c:v>5.6680708318337496</c:v>
                </c:pt>
                <c:pt idx="864">
                  <c:v>5.6750884292790396</c:v>
                </c:pt>
                <c:pt idx="865">
                  <c:v>5.6821060267243304</c:v>
                </c:pt>
                <c:pt idx="866">
                  <c:v>5.6891236241696097</c:v>
                </c:pt>
                <c:pt idx="867">
                  <c:v>5.6961412216148997</c:v>
                </c:pt>
                <c:pt idx="868">
                  <c:v>5.7031588190602003</c:v>
                </c:pt>
                <c:pt idx="869">
                  <c:v>5.7101764165054796</c:v>
                </c:pt>
                <c:pt idx="870">
                  <c:v>5.7171940139507704</c:v>
                </c:pt>
                <c:pt idx="871">
                  <c:v>5.7242116113960604</c:v>
                </c:pt>
                <c:pt idx="872">
                  <c:v>5.7312292088413503</c:v>
                </c:pt>
                <c:pt idx="873">
                  <c:v>5.7382468062866403</c:v>
                </c:pt>
                <c:pt idx="874">
                  <c:v>5.7452644037319303</c:v>
                </c:pt>
                <c:pt idx="875">
                  <c:v>5.7522820011772202</c:v>
                </c:pt>
                <c:pt idx="876">
                  <c:v>5.7592995986225102</c:v>
                </c:pt>
                <c:pt idx="877">
                  <c:v>5.7663171960678001</c:v>
                </c:pt>
                <c:pt idx="878">
                  <c:v>5.7733347935130901</c:v>
                </c:pt>
                <c:pt idx="879">
                  <c:v>5.78035239095838</c:v>
                </c:pt>
                <c:pt idx="880">
                  <c:v>5.78736998840367</c:v>
                </c:pt>
                <c:pt idx="881">
                  <c:v>5.79438758584896</c:v>
                </c:pt>
                <c:pt idx="882">
                  <c:v>5.8014051832942499</c:v>
                </c:pt>
                <c:pt idx="883">
                  <c:v>5.8084227807395399</c:v>
                </c:pt>
                <c:pt idx="884">
                  <c:v>5.8154403781848298</c:v>
                </c:pt>
                <c:pt idx="885">
                  <c:v>5.8224579756301198</c:v>
                </c:pt>
                <c:pt idx="886">
                  <c:v>5.8294755730754098</c:v>
                </c:pt>
                <c:pt idx="887">
                  <c:v>5.8364931705206997</c:v>
                </c:pt>
                <c:pt idx="888">
                  <c:v>5.8435107679659897</c:v>
                </c:pt>
                <c:pt idx="889">
                  <c:v>5.8505283654112796</c:v>
                </c:pt>
                <c:pt idx="890">
                  <c:v>5.8575459628565696</c:v>
                </c:pt>
                <c:pt idx="891">
                  <c:v>5.8645635603018604</c:v>
                </c:pt>
                <c:pt idx="892">
                  <c:v>5.8715811577471504</c:v>
                </c:pt>
                <c:pt idx="893">
                  <c:v>5.8785987551924404</c:v>
                </c:pt>
                <c:pt idx="894">
                  <c:v>5.8856163526377303</c:v>
                </c:pt>
                <c:pt idx="895">
                  <c:v>5.8926339500830203</c:v>
                </c:pt>
                <c:pt idx="896">
                  <c:v>5.8996515475283102</c:v>
                </c:pt>
                <c:pt idx="897">
                  <c:v>5.9066691449736002</c:v>
                </c:pt>
                <c:pt idx="898">
                  <c:v>5.9136867424188901</c:v>
                </c:pt>
                <c:pt idx="899">
                  <c:v>5.9207043398641801</c:v>
                </c:pt>
                <c:pt idx="900">
                  <c:v>5.9277219373094701</c:v>
                </c:pt>
                <c:pt idx="901">
                  <c:v>5.93473953475476</c:v>
                </c:pt>
                <c:pt idx="902">
                  <c:v>5.94175713220005</c:v>
                </c:pt>
                <c:pt idx="903">
                  <c:v>5.9487747296453399</c:v>
                </c:pt>
                <c:pt idx="904">
                  <c:v>5.9557923270906299</c:v>
                </c:pt>
                <c:pt idx="905">
                  <c:v>5.9628099245359198</c:v>
                </c:pt>
                <c:pt idx="906">
                  <c:v>5.9698275219812098</c:v>
                </c:pt>
                <c:pt idx="907">
                  <c:v>5.97684511942649</c:v>
                </c:pt>
                <c:pt idx="908">
                  <c:v>5.98386271687178</c:v>
                </c:pt>
                <c:pt idx="909">
                  <c:v>5.9908803143170699</c:v>
                </c:pt>
                <c:pt idx="910">
                  <c:v>5.9978979117623599</c:v>
                </c:pt>
                <c:pt idx="911">
                  <c:v>6.0049155092076498</c:v>
                </c:pt>
                <c:pt idx="912">
                  <c:v>6.0119331066529398</c:v>
                </c:pt>
                <c:pt idx="913">
                  <c:v>6.0189507040982297</c:v>
                </c:pt>
                <c:pt idx="914">
                  <c:v>6.0259683015435197</c:v>
                </c:pt>
                <c:pt idx="915">
                  <c:v>6.0329858989888097</c:v>
                </c:pt>
                <c:pt idx="916">
                  <c:v>6.0400034964340996</c:v>
                </c:pt>
                <c:pt idx="917">
                  <c:v>6.0470210938793896</c:v>
                </c:pt>
                <c:pt idx="918">
                  <c:v>6.0540386913246804</c:v>
                </c:pt>
                <c:pt idx="919">
                  <c:v>6.0610562887699704</c:v>
                </c:pt>
                <c:pt idx="920">
                  <c:v>6.0680738862152603</c:v>
                </c:pt>
                <c:pt idx="921">
                  <c:v>6.0750914836605503</c:v>
                </c:pt>
                <c:pt idx="922">
                  <c:v>6.0821090811058403</c:v>
                </c:pt>
                <c:pt idx="923">
                  <c:v>6.0891266785511302</c:v>
                </c:pt>
                <c:pt idx="924">
                  <c:v>6.0961442759964202</c:v>
                </c:pt>
                <c:pt idx="925">
                  <c:v>6.1031618734417101</c:v>
                </c:pt>
                <c:pt idx="926">
                  <c:v>6.1101794708870001</c:v>
                </c:pt>
                <c:pt idx="927">
                  <c:v>6.11719706833229</c:v>
                </c:pt>
                <c:pt idx="928">
                  <c:v>6.12421466577758</c:v>
                </c:pt>
                <c:pt idx="929">
                  <c:v>6.13123226322287</c:v>
                </c:pt>
                <c:pt idx="930">
                  <c:v>6.1382498606681599</c:v>
                </c:pt>
                <c:pt idx="931">
                  <c:v>6.1452674581134499</c:v>
                </c:pt>
                <c:pt idx="932">
                  <c:v>6.1522850555587398</c:v>
                </c:pt>
                <c:pt idx="933">
                  <c:v>6.1593026530040298</c:v>
                </c:pt>
                <c:pt idx="934">
                  <c:v>6.1663202504493198</c:v>
                </c:pt>
                <c:pt idx="935">
                  <c:v>6.1733378478946097</c:v>
                </c:pt>
                <c:pt idx="936">
                  <c:v>6.1803554453398997</c:v>
                </c:pt>
                <c:pt idx="937">
                  <c:v>6.1873730427851896</c:v>
                </c:pt>
                <c:pt idx="938">
                  <c:v>6.1943906402304796</c:v>
                </c:pt>
                <c:pt idx="939">
                  <c:v>6.2014082376757704</c:v>
                </c:pt>
                <c:pt idx="940">
                  <c:v>6.2084258351210604</c:v>
                </c:pt>
                <c:pt idx="941">
                  <c:v>6.2154434325663503</c:v>
                </c:pt>
                <c:pt idx="942">
                  <c:v>6.2224610300116403</c:v>
                </c:pt>
                <c:pt idx="943">
                  <c:v>6.2294786274569303</c:v>
                </c:pt>
                <c:pt idx="944">
                  <c:v>6.2364962249022096</c:v>
                </c:pt>
                <c:pt idx="945">
                  <c:v>6.2435138223475102</c:v>
                </c:pt>
                <c:pt idx="946">
                  <c:v>6.2505314197928001</c:v>
                </c:pt>
                <c:pt idx="947">
                  <c:v>6.2575490172380901</c:v>
                </c:pt>
                <c:pt idx="948">
                  <c:v>6.2645666146833801</c:v>
                </c:pt>
                <c:pt idx="949">
                  <c:v>6.27158421212867</c:v>
                </c:pt>
                <c:pt idx="950">
                  <c:v>6.2786018095739502</c:v>
                </c:pt>
                <c:pt idx="951">
                  <c:v>6.2856194070192402</c:v>
                </c:pt>
                <c:pt idx="952">
                  <c:v>6.2926370044645301</c:v>
                </c:pt>
                <c:pt idx="953">
                  <c:v>6.2996546019098201</c:v>
                </c:pt>
                <c:pt idx="954">
                  <c:v>6.30667219935511</c:v>
                </c:pt>
                <c:pt idx="955">
                  <c:v>6.3136897968004</c:v>
                </c:pt>
                <c:pt idx="956">
                  <c:v>6.3207073942456899</c:v>
                </c:pt>
                <c:pt idx="957">
                  <c:v>6.3277249916909799</c:v>
                </c:pt>
                <c:pt idx="958">
                  <c:v>6.3347425891362699</c:v>
                </c:pt>
                <c:pt idx="959">
                  <c:v>6.3417601865815598</c:v>
                </c:pt>
                <c:pt idx="960">
                  <c:v>6.3487777840268498</c:v>
                </c:pt>
                <c:pt idx="961">
                  <c:v>6.3557953814721397</c:v>
                </c:pt>
                <c:pt idx="962">
                  <c:v>6.3628129789174297</c:v>
                </c:pt>
                <c:pt idx="963">
                  <c:v>6.3698305763627197</c:v>
                </c:pt>
                <c:pt idx="964">
                  <c:v>6.3768481738080096</c:v>
                </c:pt>
                <c:pt idx="965">
                  <c:v>6.3838657712532996</c:v>
                </c:pt>
                <c:pt idx="966">
                  <c:v>6.3908833686985904</c:v>
                </c:pt>
                <c:pt idx="967">
                  <c:v>6.3979009661438804</c:v>
                </c:pt>
                <c:pt idx="968">
                  <c:v>6.4049185635891703</c:v>
                </c:pt>
                <c:pt idx="969">
                  <c:v>6.4119361610344603</c:v>
                </c:pt>
                <c:pt idx="970">
                  <c:v>6.4189537584797502</c:v>
                </c:pt>
                <c:pt idx="971">
                  <c:v>6.4259713559250402</c:v>
                </c:pt>
                <c:pt idx="972">
                  <c:v>6.4329889533703302</c:v>
                </c:pt>
                <c:pt idx="973">
                  <c:v>6.4400065508156201</c:v>
                </c:pt>
                <c:pt idx="974">
                  <c:v>6.4470241482609101</c:v>
                </c:pt>
                <c:pt idx="975">
                  <c:v>6.4540417457062</c:v>
                </c:pt>
                <c:pt idx="976">
                  <c:v>6.46105934315149</c:v>
                </c:pt>
                <c:pt idx="977">
                  <c:v>6.46807694059678</c:v>
                </c:pt>
                <c:pt idx="978">
                  <c:v>6.4750945380420699</c:v>
                </c:pt>
                <c:pt idx="979">
                  <c:v>6.4821121354873599</c:v>
                </c:pt>
                <c:pt idx="980">
                  <c:v>6.4891297329326498</c:v>
                </c:pt>
                <c:pt idx="981">
                  <c:v>6.4961473303779398</c:v>
                </c:pt>
                <c:pt idx="982">
                  <c:v>6.5031649278232297</c:v>
                </c:pt>
                <c:pt idx="983">
                  <c:v>6.5101825252685197</c:v>
                </c:pt>
                <c:pt idx="984">
                  <c:v>6.5172001227138097</c:v>
                </c:pt>
                <c:pt idx="985">
                  <c:v>6.5242177201590996</c:v>
                </c:pt>
                <c:pt idx="986">
                  <c:v>6.5312353176043798</c:v>
                </c:pt>
                <c:pt idx="987">
                  <c:v>6.5382529150496698</c:v>
                </c:pt>
                <c:pt idx="988">
                  <c:v>6.5452705124949597</c:v>
                </c:pt>
                <c:pt idx="989">
                  <c:v>6.5522881099402497</c:v>
                </c:pt>
                <c:pt idx="990">
                  <c:v>6.5593057073855396</c:v>
                </c:pt>
                <c:pt idx="991">
                  <c:v>6.5663233048308296</c:v>
                </c:pt>
                <c:pt idx="992">
                  <c:v>6.5733409022761196</c:v>
                </c:pt>
                <c:pt idx="993">
                  <c:v>6.5803584997214104</c:v>
                </c:pt>
                <c:pt idx="994">
                  <c:v>6.5873760971667004</c:v>
                </c:pt>
                <c:pt idx="995">
                  <c:v>6.5943936946119903</c:v>
                </c:pt>
                <c:pt idx="996">
                  <c:v>6.6014112920572803</c:v>
                </c:pt>
                <c:pt idx="997">
                  <c:v>6.6084288895025702</c:v>
                </c:pt>
                <c:pt idx="998">
                  <c:v>6.6154464869478602</c:v>
                </c:pt>
                <c:pt idx="999">
                  <c:v>6.6224640843931502</c:v>
                </c:pt>
                <c:pt idx="1000">
                  <c:v>6.6294816818384401</c:v>
                </c:pt>
                <c:pt idx="1001">
                  <c:v>6.6364992792837301</c:v>
                </c:pt>
                <c:pt idx="1002">
                  <c:v>6.64351687672902</c:v>
                </c:pt>
                <c:pt idx="1003">
                  <c:v>6.65053447417431</c:v>
                </c:pt>
                <c:pt idx="1004">
                  <c:v>6.6575520716195999</c:v>
                </c:pt>
                <c:pt idx="1005">
                  <c:v>6.6645696690648899</c:v>
                </c:pt>
                <c:pt idx="1006">
                  <c:v>6.6715872665101799</c:v>
                </c:pt>
                <c:pt idx="1007">
                  <c:v>6.6786048639554698</c:v>
                </c:pt>
                <c:pt idx="1008">
                  <c:v>6.6856224614007598</c:v>
                </c:pt>
                <c:pt idx="1009">
                  <c:v>6.6926400588460497</c:v>
                </c:pt>
                <c:pt idx="1010">
                  <c:v>6.6996576562913397</c:v>
                </c:pt>
                <c:pt idx="1011">
                  <c:v>6.7066752537366296</c:v>
                </c:pt>
                <c:pt idx="1012">
                  <c:v>6.7136928511819196</c:v>
                </c:pt>
                <c:pt idx="1013">
                  <c:v>6.7207104486272096</c:v>
                </c:pt>
                <c:pt idx="1014">
                  <c:v>6.7277280460725004</c:v>
                </c:pt>
                <c:pt idx="1015">
                  <c:v>6.7347456435177904</c:v>
                </c:pt>
                <c:pt idx="1016">
                  <c:v>6.7417632409630803</c:v>
                </c:pt>
                <c:pt idx="1017">
                  <c:v>6.7487808384083703</c:v>
                </c:pt>
                <c:pt idx="1018">
                  <c:v>6.7557984358536602</c:v>
                </c:pt>
                <c:pt idx="1019">
                  <c:v>6.7628160332989502</c:v>
                </c:pt>
                <c:pt idx="1020">
                  <c:v>6.7698336307442402</c:v>
                </c:pt>
                <c:pt idx="1021">
                  <c:v>6.7768512281895301</c:v>
                </c:pt>
                <c:pt idx="1022">
                  <c:v>6.7838688256348201</c:v>
                </c:pt>
                <c:pt idx="1023">
                  <c:v>6.79088642308011</c:v>
                </c:pt>
                <c:pt idx="1024">
                  <c:v>6.7979040205254</c:v>
                </c:pt>
                <c:pt idx="1025">
                  <c:v>6.8049216179706802</c:v>
                </c:pt>
                <c:pt idx="1026">
                  <c:v>6.8119392154159701</c:v>
                </c:pt>
                <c:pt idx="1027">
                  <c:v>6.8189568128612699</c:v>
                </c:pt>
                <c:pt idx="1028">
                  <c:v>6.8259744103065501</c:v>
                </c:pt>
                <c:pt idx="1029">
                  <c:v>6.83299200775184</c:v>
                </c:pt>
                <c:pt idx="1030">
                  <c:v>6.84000960519713</c:v>
                </c:pt>
                <c:pt idx="1031">
                  <c:v>6.8470272026424199</c:v>
                </c:pt>
                <c:pt idx="1032">
                  <c:v>6.8540448000877099</c:v>
                </c:pt>
                <c:pt idx="1033">
                  <c:v>6.8610623975329998</c:v>
                </c:pt>
                <c:pt idx="1034">
                  <c:v>6.8680799949782898</c:v>
                </c:pt>
                <c:pt idx="1035">
                  <c:v>6.8750975924235798</c:v>
                </c:pt>
                <c:pt idx="1036">
                  <c:v>6.8821151898688697</c:v>
                </c:pt>
                <c:pt idx="1037">
                  <c:v>6.8891327873141597</c:v>
                </c:pt>
                <c:pt idx="1038">
                  <c:v>6.8961503847594496</c:v>
                </c:pt>
                <c:pt idx="1039">
                  <c:v>6.9031679822047396</c:v>
                </c:pt>
                <c:pt idx="1040">
                  <c:v>6.9101855796500304</c:v>
                </c:pt>
                <c:pt idx="1041">
                  <c:v>6.9172031770953204</c:v>
                </c:pt>
                <c:pt idx="1042">
                  <c:v>6.9242207745406104</c:v>
                </c:pt>
                <c:pt idx="1043">
                  <c:v>6.9312383719859003</c:v>
                </c:pt>
                <c:pt idx="1044">
                  <c:v>6.9382559694311903</c:v>
                </c:pt>
                <c:pt idx="1045">
                  <c:v>6.9452735668764802</c:v>
                </c:pt>
                <c:pt idx="1046">
                  <c:v>6.9522911643217702</c:v>
                </c:pt>
                <c:pt idx="1047">
                  <c:v>6.9593087617670601</c:v>
                </c:pt>
                <c:pt idx="1048">
                  <c:v>6.9663263592123501</c:v>
                </c:pt>
                <c:pt idx="1049">
                  <c:v>6.9733439566576401</c:v>
                </c:pt>
                <c:pt idx="1050">
                  <c:v>6.98036155410293</c:v>
                </c:pt>
                <c:pt idx="1051">
                  <c:v>6.98737915154822</c:v>
                </c:pt>
                <c:pt idx="1052">
                  <c:v>6.9943967489935099</c:v>
                </c:pt>
                <c:pt idx="1053">
                  <c:v>7.0014143464387999</c:v>
                </c:pt>
                <c:pt idx="1054">
                  <c:v>7.0084319438840899</c:v>
                </c:pt>
                <c:pt idx="1055">
                  <c:v>7.0154495413293798</c:v>
                </c:pt>
                <c:pt idx="1056">
                  <c:v>7.0224671387746698</c:v>
                </c:pt>
                <c:pt idx="1057">
                  <c:v>7.0294847362199597</c:v>
                </c:pt>
                <c:pt idx="1058">
                  <c:v>7.0365023336652497</c:v>
                </c:pt>
                <c:pt idx="1059">
                  <c:v>7.0435199311105396</c:v>
                </c:pt>
                <c:pt idx="1060">
                  <c:v>7.0505375285558296</c:v>
                </c:pt>
                <c:pt idx="1061">
                  <c:v>7.0575551260011196</c:v>
                </c:pt>
                <c:pt idx="1062">
                  <c:v>7.0645727234464104</c:v>
                </c:pt>
                <c:pt idx="1063">
                  <c:v>7.0715903208917004</c:v>
                </c:pt>
                <c:pt idx="1064">
                  <c:v>7.0786079183369903</c:v>
                </c:pt>
                <c:pt idx="1065">
                  <c:v>7.0856255157822696</c:v>
                </c:pt>
                <c:pt idx="1066">
                  <c:v>7.0926431132275702</c:v>
                </c:pt>
                <c:pt idx="1067">
                  <c:v>7.0996607106728602</c:v>
                </c:pt>
                <c:pt idx="1068">
                  <c:v>7.1066783081181502</c:v>
                </c:pt>
                <c:pt idx="1069">
                  <c:v>7.1136959055634303</c:v>
                </c:pt>
                <c:pt idx="1070">
                  <c:v>7.1207135030087203</c:v>
                </c:pt>
                <c:pt idx="1071">
                  <c:v>7.1277311004540103</c:v>
                </c:pt>
                <c:pt idx="1072">
                  <c:v>7.1347486978993002</c:v>
                </c:pt>
                <c:pt idx="1073">
                  <c:v>7.1417662953445902</c:v>
                </c:pt>
                <c:pt idx="1074">
                  <c:v>7.1487838927898801</c:v>
                </c:pt>
                <c:pt idx="1075">
                  <c:v>7.1558014902351701</c:v>
                </c:pt>
                <c:pt idx="1076">
                  <c:v>7.1628190876804601</c:v>
                </c:pt>
                <c:pt idx="1077">
                  <c:v>7.16983668512575</c:v>
                </c:pt>
                <c:pt idx="1078">
                  <c:v>7.17685428257104</c:v>
                </c:pt>
                <c:pt idx="1079">
                  <c:v>7.1838718800163299</c:v>
                </c:pt>
                <c:pt idx="1080">
                  <c:v>7.1908894774616199</c:v>
                </c:pt>
                <c:pt idx="1081">
                  <c:v>7.1979070749069098</c:v>
                </c:pt>
                <c:pt idx="1082">
                  <c:v>7.2049246723521998</c:v>
                </c:pt>
                <c:pt idx="1083">
                  <c:v>7.2119422697974898</c:v>
                </c:pt>
                <c:pt idx="1084">
                  <c:v>7.2189598672427797</c:v>
                </c:pt>
                <c:pt idx="1085">
                  <c:v>7.2259774646880697</c:v>
                </c:pt>
                <c:pt idx="1086">
                  <c:v>7.2329950621333596</c:v>
                </c:pt>
                <c:pt idx="1087">
                  <c:v>7.2400126595786496</c:v>
                </c:pt>
                <c:pt idx="1088">
                  <c:v>7.2470302570239404</c:v>
                </c:pt>
                <c:pt idx="1089">
                  <c:v>7.2540478544692304</c:v>
                </c:pt>
                <c:pt idx="1090">
                  <c:v>7.2610654519145204</c:v>
                </c:pt>
                <c:pt idx="1091">
                  <c:v>7.2680830493598103</c:v>
                </c:pt>
                <c:pt idx="1092">
                  <c:v>7.2751006468051003</c:v>
                </c:pt>
                <c:pt idx="1093">
                  <c:v>7.2821182442503902</c:v>
                </c:pt>
                <c:pt idx="1094">
                  <c:v>7.2891358416956802</c:v>
                </c:pt>
                <c:pt idx="1095">
                  <c:v>7.2961534391409701</c:v>
                </c:pt>
                <c:pt idx="1096">
                  <c:v>7.3031710365862601</c:v>
                </c:pt>
                <c:pt idx="1097">
                  <c:v>7.3101886340315501</c:v>
                </c:pt>
                <c:pt idx="1098">
                  <c:v>7.31720623147684</c:v>
                </c:pt>
                <c:pt idx="1099">
                  <c:v>7.32422382892213</c:v>
                </c:pt>
                <c:pt idx="1100">
                  <c:v>7.3312414263674199</c:v>
                </c:pt>
                <c:pt idx="1101">
                  <c:v>7.3382590238127099</c:v>
                </c:pt>
                <c:pt idx="1102">
                  <c:v>7.3452766212579998</c:v>
                </c:pt>
                <c:pt idx="1103">
                  <c:v>7.3522942187032898</c:v>
                </c:pt>
                <c:pt idx="1104">
                  <c:v>7.3593118161485798</c:v>
                </c:pt>
                <c:pt idx="1105">
                  <c:v>7.3663294135938697</c:v>
                </c:pt>
                <c:pt idx="1106">
                  <c:v>7.3733470110391597</c:v>
                </c:pt>
                <c:pt idx="1107">
                  <c:v>7.3803646084844496</c:v>
                </c:pt>
                <c:pt idx="1108">
                  <c:v>7.3873822059297298</c:v>
                </c:pt>
                <c:pt idx="1109">
                  <c:v>7.3943998033750198</c:v>
                </c:pt>
                <c:pt idx="1110">
                  <c:v>7.4014174008203097</c:v>
                </c:pt>
                <c:pt idx="1111">
                  <c:v>7.4084349982655997</c:v>
                </c:pt>
                <c:pt idx="1112">
                  <c:v>7.4154525957108897</c:v>
                </c:pt>
                <c:pt idx="1113">
                  <c:v>7.4224701931561796</c:v>
                </c:pt>
                <c:pt idx="1114">
                  <c:v>7.4294877906014696</c:v>
                </c:pt>
                <c:pt idx="1115">
                  <c:v>7.4365053880467604</c:v>
                </c:pt>
                <c:pt idx="1116">
                  <c:v>7.4435229854920504</c:v>
                </c:pt>
                <c:pt idx="1117">
                  <c:v>7.4505405829373403</c:v>
                </c:pt>
                <c:pt idx="1118">
                  <c:v>7.4575581803826303</c:v>
                </c:pt>
                <c:pt idx="1119">
                  <c:v>7.4645757778279203</c:v>
                </c:pt>
                <c:pt idx="1120">
                  <c:v>7.4715933752732102</c:v>
                </c:pt>
                <c:pt idx="1121">
                  <c:v>7.4786109727185002</c:v>
                </c:pt>
                <c:pt idx="1122">
                  <c:v>7.4856285701637901</c:v>
                </c:pt>
                <c:pt idx="1123">
                  <c:v>7.4926461676090801</c:v>
                </c:pt>
                <c:pt idx="1124">
                  <c:v>7.49966376505437</c:v>
                </c:pt>
                <c:pt idx="1125">
                  <c:v>7.50668136249966</c:v>
                </c:pt>
                <c:pt idx="1126">
                  <c:v>7.51369895994495</c:v>
                </c:pt>
                <c:pt idx="1127">
                  <c:v>7.5207165573902399</c:v>
                </c:pt>
                <c:pt idx="1128">
                  <c:v>7.5277341548355299</c:v>
                </c:pt>
                <c:pt idx="1129">
                  <c:v>7.5347517522808198</c:v>
                </c:pt>
                <c:pt idx="1130">
                  <c:v>7.5417693497261098</c:v>
                </c:pt>
                <c:pt idx="1131">
                  <c:v>7.5487869471713998</c:v>
                </c:pt>
                <c:pt idx="1132">
                  <c:v>7.5558045446166897</c:v>
                </c:pt>
                <c:pt idx="1133">
                  <c:v>7.5628221420619797</c:v>
                </c:pt>
                <c:pt idx="1134">
                  <c:v>7.5698397395072696</c:v>
                </c:pt>
                <c:pt idx="1135">
                  <c:v>7.5768573369525596</c:v>
                </c:pt>
                <c:pt idx="1136">
                  <c:v>7.5838749343978504</c:v>
                </c:pt>
                <c:pt idx="1137">
                  <c:v>7.5908925318431404</c:v>
                </c:pt>
                <c:pt idx="1138">
                  <c:v>7.5979101292884303</c:v>
                </c:pt>
                <c:pt idx="1139">
                  <c:v>7.6049277267337203</c:v>
                </c:pt>
                <c:pt idx="1140">
                  <c:v>7.6119453241790103</c:v>
                </c:pt>
                <c:pt idx="1141">
                  <c:v>7.6189629216243002</c:v>
                </c:pt>
                <c:pt idx="1142">
                  <c:v>7.6259805190695902</c:v>
                </c:pt>
                <c:pt idx="1143">
                  <c:v>7.6329981165148801</c:v>
                </c:pt>
                <c:pt idx="1144">
                  <c:v>7.6400157139601701</c:v>
                </c:pt>
                <c:pt idx="1145">
                  <c:v>7.6470333114054601</c:v>
                </c:pt>
                <c:pt idx="1146">
                  <c:v>7.65405090885075</c:v>
                </c:pt>
                <c:pt idx="1147">
                  <c:v>7.6610685062960302</c:v>
                </c:pt>
                <c:pt idx="1148">
                  <c:v>7.6680861037413299</c:v>
                </c:pt>
                <c:pt idx="1149">
                  <c:v>7.6751037011866199</c:v>
                </c:pt>
                <c:pt idx="1150">
                  <c:v>7.6821212986319001</c:v>
                </c:pt>
                <c:pt idx="1151">
                  <c:v>7.68913889607719</c:v>
                </c:pt>
                <c:pt idx="1152">
                  <c:v>7.69615649352248</c:v>
                </c:pt>
                <c:pt idx="1153">
                  <c:v>7.7031740909677699</c:v>
                </c:pt>
                <c:pt idx="1154">
                  <c:v>7.7101916884130599</c:v>
                </c:pt>
                <c:pt idx="1155">
                  <c:v>7.7172092858583499</c:v>
                </c:pt>
                <c:pt idx="1156">
                  <c:v>7.7242268833036398</c:v>
                </c:pt>
                <c:pt idx="1157">
                  <c:v>7.7312444807489298</c:v>
                </c:pt>
                <c:pt idx="1158">
                  <c:v>7.7382620781942197</c:v>
                </c:pt>
                <c:pt idx="1159">
                  <c:v>7.7452796756395097</c:v>
                </c:pt>
                <c:pt idx="1160">
                  <c:v>7.7522972730847997</c:v>
                </c:pt>
                <c:pt idx="1161">
                  <c:v>7.7593148705300896</c:v>
                </c:pt>
                <c:pt idx="1162">
                  <c:v>7.7663324679753796</c:v>
                </c:pt>
                <c:pt idx="1163">
                  <c:v>7.7733500654206704</c:v>
                </c:pt>
                <c:pt idx="1164">
                  <c:v>7.7803676628659604</c:v>
                </c:pt>
                <c:pt idx="1165">
                  <c:v>7.7873852603112503</c:v>
                </c:pt>
                <c:pt idx="1166">
                  <c:v>7.7944028577565403</c:v>
                </c:pt>
                <c:pt idx="1167">
                  <c:v>7.8014204552018303</c:v>
                </c:pt>
                <c:pt idx="1168">
                  <c:v>7.8084380526471202</c:v>
                </c:pt>
                <c:pt idx="1169">
                  <c:v>7.8154556500924102</c:v>
                </c:pt>
                <c:pt idx="1170">
                  <c:v>7.8224732475377001</c:v>
                </c:pt>
                <c:pt idx="1171">
                  <c:v>7.8294908449829901</c:v>
                </c:pt>
                <c:pt idx="1172">
                  <c:v>7.83650844242828</c:v>
                </c:pt>
                <c:pt idx="1173">
                  <c:v>7.84352603987357</c:v>
                </c:pt>
                <c:pt idx="1174">
                  <c:v>7.85054363731886</c:v>
                </c:pt>
                <c:pt idx="1175">
                  <c:v>7.8575612347641499</c:v>
                </c:pt>
                <c:pt idx="1176">
                  <c:v>7.8645788322094399</c:v>
                </c:pt>
                <c:pt idx="1177">
                  <c:v>7.8715964296547298</c:v>
                </c:pt>
                <c:pt idx="1178">
                  <c:v>7.8786140271000198</c:v>
                </c:pt>
                <c:pt idx="1179">
                  <c:v>7.8856316245453097</c:v>
                </c:pt>
                <c:pt idx="1180">
                  <c:v>7.8926492219905997</c:v>
                </c:pt>
                <c:pt idx="1181">
                  <c:v>7.8996668194358897</c:v>
                </c:pt>
                <c:pt idx="1182">
                  <c:v>7.9066844168811796</c:v>
                </c:pt>
                <c:pt idx="1183">
                  <c:v>7.9137020143264696</c:v>
                </c:pt>
                <c:pt idx="1184">
                  <c:v>7.9207196117717604</c:v>
                </c:pt>
                <c:pt idx="1185">
                  <c:v>7.9277372092170504</c:v>
                </c:pt>
                <c:pt idx="1186">
                  <c:v>7.9347548066623297</c:v>
                </c:pt>
                <c:pt idx="1187">
                  <c:v>7.9417724041076303</c:v>
                </c:pt>
                <c:pt idx="1188">
                  <c:v>7.9487900015529203</c:v>
                </c:pt>
                <c:pt idx="1189">
                  <c:v>7.9558075989982102</c:v>
                </c:pt>
                <c:pt idx="1190">
                  <c:v>7.9628251964434904</c:v>
                </c:pt>
                <c:pt idx="1191">
                  <c:v>7.9698427938887804</c:v>
                </c:pt>
                <c:pt idx="1192">
                  <c:v>7.9768603913340703</c:v>
                </c:pt>
                <c:pt idx="1193">
                  <c:v>7.9838779887793603</c:v>
                </c:pt>
                <c:pt idx="1194">
                  <c:v>7.9908955862246502</c:v>
                </c:pt>
                <c:pt idx="1195">
                  <c:v>7.9979131836699402</c:v>
                </c:pt>
                <c:pt idx="1196">
                  <c:v>8.0049307811152293</c:v>
                </c:pt>
                <c:pt idx="1197">
                  <c:v>8.0119483785605201</c:v>
                </c:pt>
                <c:pt idx="1198">
                  <c:v>8.0189659760058092</c:v>
                </c:pt>
                <c:pt idx="1199">
                  <c:v>8.0259835734511</c:v>
                </c:pt>
                <c:pt idx="1200">
                  <c:v>8.0330011708963909</c:v>
                </c:pt>
                <c:pt idx="1201">
                  <c:v>8.0400187683416799</c:v>
                </c:pt>
                <c:pt idx="1202">
                  <c:v>8.0470363657869708</c:v>
                </c:pt>
                <c:pt idx="1203">
                  <c:v>8.0540539632322599</c:v>
                </c:pt>
                <c:pt idx="1204">
                  <c:v>8.0610715606775507</c:v>
                </c:pt>
                <c:pt idx="1205">
                  <c:v>8.0680891581228398</c:v>
                </c:pt>
                <c:pt idx="1206">
                  <c:v>8.0751067555681306</c:v>
                </c:pt>
                <c:pt idx="1207">
                  <c:v>8.0821243530134197</c:v>
                </c:pt>
                <c:pt idx="1208">
                  <c:v>8.0891419504587105</c:v>
                </c:pt>
                <c:pt idx="1209">
                  <c:v>8.0961595479039996</c:v>
                </c:pt>
                <c:pt idx="1210">
                  <c:v>8.1031771453492905</c:v>
                </c:pt>
                <c:pt idx="1211">
                  <c:v>8.1101947427945795</c:v>
                </c:pt>
                <c:pt idx="1212">
                  <c:v>8.1172123402398704</c:v>
                </c:pt>
                <c:pt idx="1213">
                  <c:v>8.1242299376851594</c:v>
                </c:pt>
                <c:pt idx="1214">
                  <c:v>8.1312475351304503</c:v>
                </c:pt>
                <c:pt idx="1215">
                  <c:v>8.1382651325757394</c:v>
                </c:pt>
                <c:pt idx="1216">
                  <c:v>8.1452827300210302</c:v>
                </c:pt>
                <c:pt idx="1217">
                  <c:v>8.1523003274663193</c:v>
                </c:pt>
                <c:pt idx="1218">
                  <c:v>8.1593179249116101</c:v>
                </c:pt>
                <c:pt idx="1219">
                  <c:v>8.1663355223568992</c:v>
                </c:pt>
                <c:pt idx="1220">
                  <c:v>8.17335311980219</c:v>
                </c:pt>
                <c:pt idx="1221">
                  <c:v>8.1803707172474809</c:v>
                </c:pt>
                <c:pt idx="1222">
                  <c:v>8.18738831469277</c:v>
                </c:pt>
                <c:pt idx="1223">
                  <c:v>8.1944059121380608</c:v>
                </c:pt>
                <c:pt idx="1224">
                  <c:v>8.2014235095833499</c:v>
                </c:pt>
                <c:pt idx="1225">
                  <c:v>8.2084411070286407</c:v>
                </c:pt>
                <c:pt idx="1226">
                  <c:v>8.2154587044739298</c:v>
                </c:pt>
                <c:pt idx="1227">
                  <c:v>8.2224763019192206</c:v>
                </c:pt>
                <c:pt idx="1228">
                  <c:v>8.2294938993645008</c:v>
                </c:pt>
                <c:pt idx="1229">
                  <c:v>8.2365114968098005</c:v>
                </c:pt>
                <c:pt idx="1230">
                  <c:v>8.2435290942550896</c:v>
                </c:pt>
                <c:pt idx="1231">
                  <c:v>8.2505466917003805</c:v>
                </c:pt>
                <c:pt idx="1232">
                  <c:v>8.2575642891456607</c:v>
                </c:pt>
                <c:pt idx="1233">
                  <c:v>8.2645818865909497</c:v>
                </c:pt>
                <c:pt idx="1234">
                  <c:v>8.2715994840362406</c:v>
                </c:pt>
                <c:pt idx="1235">
                  <c:v>8.2786170814815296</c:v>
                </c:pt>
                <c:pt idx="1236">
                  <c:v>8.2856346789268205</c:v>
                </c:pt>
                <c:pt idx="1237">
                  <c:v>8.2926522763721096</c:v>
                </c:pt>
                <c:pt idx="1238">
                  <c:v>8.2996698738174004</c:v>
                </c:pt>
                <c:pt idx="1239">
                  <c:v>8.3066874712626895</c:v>
                </c:pt>
                <c:pt idx="1240">
                  <c:v>8.3137050687079803</c:v>
                </c:pt>
                <c:pt idx="1241">
                  <c:v>8.3207226661532694</c:v>
                </c:pt>
                <c:pt idx="1242">
                  <c:v>8.3277402635985602</c:v>
                </c:pt>
                <c:pt idx="1243">
                  <c:v>8.3347578610438493</c:v>
                </c:pt>
                <c:pt idx="1244">
                  <c:v>8.3417754584891401</c:v>
                </c:pt>
                <c:pt idx="1245">
                  <c:v>8.3487930559344292</c:v>
                </c:pt>
                <c:pt idx="1246">
                  <c:v>8.3558106533797201</c:v>
                </c:pt>
                <c:pt idx="1247">
                  <c:v>8.3628282508250091</c:v>
                </c:pt>
                <c:pt idx="1248">
                  <c:v>8.3698458482703</c:v>
                </c:pt>
                <c:pt idx="1249">
                  <c:v>8.3768634457155908</c:v>
                </c:pt>
                <c:pt idx="1250">
                  <c:v>8.3838810431608799</c:v>
                </c:pt>
                <c:pt idx="1251">
                  <c:v>8.3908986406061707</c:v>
                </c:pt>
                <c:pt idx="1252">
                  <c:v>8.3979162380514598</c:v>
                </c:pt>
                <c:pt idx="1253">
                  <c:v>8.4049338354967507</c:v>
                </c:pt>
                <c:pt idx="1254">
                  <c:v>8.4119514329420397</c:v>
                </c:pt>
                <c:pt idx="1255">
                  <c:v>8.4189690303873306</c:v>
                </c:pt>
                <c:pt idx="1256">
                  <c:v>8.4259866278326196</c:v>
                </c:pt>
                <c:pt idx="1257">
                  <c:v>8.4330042252779105</c:v>
                </c:pt>
                <c:pt idx="1258">
                  <c:v>8.4400218227231996</c:v>
                </c:pt>
                <c:pt idx="1259">
                  <c:v>8.4470394201684904</c:v>
                </c:pt>
                <c:pt idx="1260">
                  <c:v>8.4540570176137795</c:v>
                </c:pt>
                <c:pt idx="1261">
                  <c:v>8.4610746150590703</c:v>
                </c:pt>
                <c:pt idx="1262">
                  <c:v>8.4680922125043594</c:v>
                </c:pt>
                <c:pt idx="1263">
                  <c:v>8.4751098099496502</c:v>
                </c:pt>
                <c:pt idx="1264">
                  <c:v>8.4821274073949393</c:v>
                </c:pt>
                <c:pt idx="1265">
                  <c:v>8.4891450048402302</c:v>
                </c:pt>
                <c:pt idx="1266">
                  <c:v>8.4961626022855192</c:v>
                </c:pt>
                <c:pt idx="1267">
                  <c:v>8.5031801997307994</c:v>
                </c:pt>
                <c:pt idx="1268">
                  <c:v>8.5101977971760991</c:v>
                </c:pt>
                <c:pt idx="1269">
                  <c:v>8.51721539462139</c:v>
                </c:pt>
                <c:pt idx="1270">
                  <c:v>8.5242329920666808</c:v>
                </c:pt>
                <c:pt idx="1271">
                  <c:v>8.5312505895119592</c:v>
                </c:pt>
                <c:pt idx="1272">
                  <c:v>8.5382681869572501</c:v>
                </c:pt>
                <c:pt idx="1273">
                  <c:v>8.5452857844025392</c:v>
                </c:pt>
                <c:pt idx="1274">
                  <c:v>8.55230338184783</c:v>
                </c:pt>
                <c:pt idx="1275">
                  <c:v>8.5593209792931209</c:v>
                </c:pt>
                <c:pt idx="1276">
                  <c:v>8.5663385767384099</c:v>
                </c:pt>
                <c:pt idx="1277">
                  <c:v>8.5733561741837008</c:v>
                </c:pt>
                <c:pt idx="1278">
                  <c:v>8.5803737716289898</c:v>
                </c:pt>
                <c:pt idx="1279">
                  <c:v>8.5873913690742807</c:v>
                </c:pt>
                <c:pt idx="1280">
                  <c:v>8.5944089665195698</c:v>
                </c:pt>
                <c:pt idx="1281">
                  <c:v>8.6014265639648606</c:v>
                </c:pt>
                <c:pt idx="1282">
                  <c:v>8.6084441614101497</c:v>
                </c:pt>
                <c:pt idx="1283">
                  <c:v>8.6154617588554405</c:v>
                </c:pt>
                <c:pt idx="1284">
                  <c:v>8.6224793563007296</c:v>
                </c:pt>
                <c:pt idx="1285">
                  <c:v>8.6294969537460204</c:v>
                </c:pt>
                <c:pt idx="1286">
                  <c:v>8.6365145511913095</c:v>
                </c:pt>
                <c:pt idx="1287">
                  <c:v>8.6435321486366004</c:v>
                </c:pt>
                <c:pt idx="1288">
                  <c:v>8.6505497460818894</c:v>
                </c:pt>
                <c:pt idx="1289">
                  <c:v>8.6575673435271803</c:v>
                </c:pt>
                <c:pt idx="1290">
                  <c:v>8.6645849409724693</c:v>
                </c:pt>
                <c:pt idx="1291">
                  <c:v>8.6716025384177602</c:v>
                </c:pt>
                <c:pt idx="1292">
                  <c:v>8.6786201358630493</c:v>
                </c:pt>
                <c:pt idx="1293">
                  <c:v>8.6856377333083401</c:v>
                </c:pt>
                <c:pt idx="1294">
                  <c:v>8.6926553307536292</c:v>
                </c:pt>
                <c:pt idx="1295">
                  <c:v>8.69967292819892</c:v>
                </c:pt>
                <c:pt idx="1296">
                  <c:v>8.7066905256442109</c:v>
                </c:pt>
                <c:pt idx="1297">
                  <c:v>8.7137081230894999</c:v>
                </c:pt>
                <c:pt idx="1298">
                  <c:v>8.7207257205347908</c:v>
                </c:pt>
                <c:pt idx="1299">
                  <c:v>8.7277433179800799</c:v>
                </c:pt>
                <c:pt idx="1300">
                  <c:v>8.7347609154253707</c:v>
                </c:pt>
                <c:pt idx="1301">
                  <c:v>8.7417785128706598</c:v>
                </c:pt>
                <c:pt idx="1302">
                  <c:v>8.7487961103159506</c:v>
                </c:pt>
                <c:pt idx="1303">
                  <c:v>8.7558137077612397</c:v>
                </c:pt>
                <c:pt idx="1304">
                  <c:v>8.7628313052065305</c:v>
                </c:pt>
                <c:pt idx="1305">
                  <c:v>8.7698489026518196</c:v>
                </c:pt>
                <c:pt idx="1306">
                  <c:v>8.7768665000970998</c:v>
                </c:pt>
                <c:pt idx="1307">
                  <c:v>8.7838840975423995</c:v>
                </c:pt>
                <c:pt idx="1308">
                  <c:v>8.7909016949876904</c:v>
                </c:pt>
                <c:pt idx="1309">
                  <c:v>8.7979192924329794</c:v>
                </c:pt>
                <c:pt idx="1310">
                  <c:v>8.8049368898782596</c:v>
                </c:pt>
                <c:pt idx="1311">
                  <c:v>8.8119544873235505</c:v>
                </c:pt>
                <c:pt idx="1312">
                  <c:v>8.8189720847688395</c:v>
                </c:pt>
                <c:pt idx="1313">
                  <c:v>8.8259896822141304</c:v>
                </c:pt>
                <c:pt idx="1314">
                  <c:v>8.8330072796594301</c:v>
                </c:pt>
                <c:pt idx="1315">
                  <c:v>8.8400248771047103</c:v>
                </c:pt>
                <c:pt idx="1316">
                  <c:v>8.8470424745499994</c:v>
                </c:pt>
                <c:pt idx="1317">
                  <c:v>8.8540600719952902</c:v>
                </c:pt>
                <c:pt idx="1318">
                  <c:v>8.8610776694405793</c:v>
                </c:pt>
                <c:pt idx="1319">
                  <c:v>8.8680952668858701</c:v>
                </c:pt>
                <c:pt idx="1320">
                  <c:v>8.8751128643311592</c:v>
                </c:pt>
                <c:pt idx="1321">
                  <c:v>8.88213046177645</c:v>
                </c:pt>
                <c:pt idx="1322">
                  <c:v>8.8891480592217391</c:v>
                </c:pt>
                <c:pt idx="1323">
                  <c:v>8.89616565666703</c:v>
                </c:pt>
                <c:pt idx="1324">
                  <c:v>8.9031832541123208</c:v>
                </c:pt>
                <c:pt idx="1325">
                  <c:v>8.9102008515576099</c:v>
                </c:pt>
                <c:pt idx="1326">
                  <c:v>8.9172184490029007</c:v>
                </c:pt>
                <c:pt idx="1327">
                  <c:v>8.9242360464481898</c:v>
                </c:pt>
                <c:pt idx="1328">
                  <c:v>8.9312536438934806</c:v>
                </c:pt>
                <c:pt idx="1329">
                  <c:v>8.9382712413387697</c:v>
                </c:pt>
                <c:pt idx="1330">
                  <c:v>8.9452888387840606</c:v>
                </c:pt>
                <c:pt idx="1331">
                  <c:v>8.9523064362293496</c:v>
                </c:pt>
                <c:pt idx="1332">
                  <c:v>8.9593240336746405</c:v>
                </c:pt>
                <c:pt idx="1333">
                  <c:v>8.9663416311199295</c:v>
                </c:pt>
                <c:pt idx="1334">
                  <c:v>8.9733592285652204</c:v>
                </c:pt>
                <c:pt idx="1335">
                  <c:v>8.9803768260105095</c:v>
                </c:pt>
                <c:pt idx="1336">
                  <c:v>8.9873944234558003</c:v>
                </c:pt>
                <c:pt idx="1337">
                  <c:v>8.9944120209010894</c:v>
                </c:pt>
                <c:pt idx="1338">
                  <c:v>9.0014296183463802</c:v>
                </c:pt>
                <c:pt idx="1339">
                  <c:v>9.0084472157916693</c:v>
                </c:pt>
                <c:pt idx="1340">
                  <c:v>9.0154648132369601</c:v>
                </c:pt>
                <c:pt idx="1341">
                  <c:v>9.0224824106822492</c:v>
                </c:pt>
                <c:pt idx="1342">
                  <c:v>9.0295000081275401</c:v>
                </c:pt>
                <c:pt idx="1343">
                  <c:v>9.0365176055728291</c:v>
                </c:pt>
                <c:pt idx="1344">
                  <c:v>9.04353520301812</c:v>
                </c:pt>
                <c:pt idx="1345">
                  <c:v>9.0505528004634108</c:v>
                </c:pt>
                <c:pt idx="1346">
                  <c:v>9.0575703979086999</c:v>
                </c:pt>
                <c:pt idx="1347">
                  <c:v>9.0645879953539907</c:v>
                </c:pt>
                <c:pt idx="1348">
                  <c:v>9.0716055927992798</c:v>
                </c:pt>
                <c:pt idx="1349">
                  <c:v>9.0786231902445707</c:v>
                </c:pt>
                <c:pt idx="1350">
                  <c:v>9.0856407876898508</c:v>
                </c:pt>
                <c:pt idx="1351">
                  <c:v>9.0926583851351399</c:v>
                </c:pt>
                <c:pt idx="1352">
                  <c:v>9.0996759825804308</c:v>
                </c:pt>
                <c:pt idx="1353">
                  <c:v>9.1066935800257305</c:v>
                </c:pt>
                <c:pt idx="1354">
                  <c:v>9.1137111774710107</c:v>
                </c:pt>
                <c:pt idx="1355">
                  <c:v>9.1207287749162997</c:v>
                </c:pt>
                <c:pt idx="1356">
                  <c:v>9.1277463723615906</c:v>
                </c:pt>
                <c:pt idx="1357">
                  <c:v>9.1347639698068797</c:v>
                </c:pt>
                <c:pt idx="1358">
                  <c:v>9.1417815672521705</c:v>
                </c:pt>
                <c:pt idx="1359">
                  <c:v>9.1487991646974596</c:v>
                </c:pt>
                <c:pt idx="1360">
                  <c:v>9.1558167621427504</c:v>
                </c:pt>
                <c:pt idx="1361">
                  <c:v>9.1628343595880395</c:v>
                </c:pt>
                <c:pt idx="1362">
                  <c:v>9.1698519570333303</c:v>
                </c:pt>
                <c:pt idx="1363">
                  <c:v>9.1768695544786194</c:v>
                </c:pt>
                <c:pt idx="1364">
                  <c:v>9.1838871519239103</c:v>
                </c:pt>
                <c:pt idx="1365">
                  <c:v>9.1909047493691993</c:v>
                </c:pt>
                <c:pt idx="1366">
                  <c:v>9.1979223468144902</c:v>
                </c:pt>
                <c:pt idx="1367">
                  <c:v>9.2049399442597792</c:v>
                </c:pt>
                <c:pt idx="1368">
                  <c:v>9.2119575417050701</c:v>
                </c:pt>
                <c:pt idx="1369">
                  <c:v>9.2189751391503592</c:v>
                </c:pt>
                <c:pt idx="1370">
                  <c:v>9.22599273659565</c:v>
                </c:pt>
                <c:pt idx="1371">
                  <c:v>9.2330103340409408</c:v>
                </c:pt>
                <c:pt idx="1372">
                  <c:v>9.2400279314862299</c:v>
                </c:pt>
                <c:pt idx="1373">
                  <c:v>9.2470455289315208</c:v>
                </c:pt>
                <c:pt idx="1374">
                  <c:v>9.2540631263768098</c:v>
                </c:pt>
                <c:pt idx="1375">
                  <c:v>9.2610807238221007</c:v>
                </c:pt>
                <c:pt idx="1376">
                  <c:v>9.2680983212673897</c:v>
                </c:pt>
                <c:pt idx="1377">
                  <c:v>9.2751159187126806</c:v>
                </c:pt>
                <c:pt idx="1378">
                  <c:v>9.2821335161579697</c:v>
                </c:pt>
                <c:pt idx="1379">
                  <c:v>9.2891511136032605</c:v>
                </c:pt>
                <c:pt idx="1380">
                  <c:v>9.2961687110485496</c:v>
                </c:pt>
                <c:pt idx="1381">
                  <c:v>9.3031863084938404</c:v>
                </c:pt>
                <c:pt idx="1382">
                  <c:v>9.3102039059391295</c:v>
                </c:pt>
                <c:pt idx="1383">
                  <c:v>9.3172215033844203</c:v>
                </c:pt>
                <c:pt idx="1384">
                  <c:v>9.3242391008297094</c:v>
                </c:pt>
                <c:pt idx="1385">
                  <c:v>9.3312566982750003</c:v>
                </c:pt>
                <c:pt idx="1386">
                  <c:v>9.3382742957202893</c:v>
                </c:pt>
                <c:pt idx="1387">
                  <c:v>9.3452918931655802</c:v>
                </c:pt>
                <c:pt idx="1388">
                  <c:v>9.3523094906108692</c:v>
                </c:pt>
                <c:pt idx="1389">
                  <c:v>9.3593270880561494</c:v>
                </c:pt>
                <c:pt idx="1390">
                  <c:v>9.3663446855014492</c:v>
                </c:pt>
                <c:pt idx="1391">
                  <c:v>9.3733622829467294</c:v>
                </c:pt>
                <c:pt idx="1392">
                  <c:v>9.3803798803920309</c:v>
                </c:pt>
                <c:pt idx="1393">
                  <c:v>9.3873974778373093</c:v>
                </c:pt>
                <c:pt idx="1394">
                  <c:v>9.3944150752826108</c:v>
                </c:pt>
                <c:pt idx="1395">
                  <c:v>9.4014326727278998</c:v>
                </c:pt>
                <c:pt idx="1396">
                  <c:v>9.40845027017318</c:v>
                </c:pt>
                <c:pt idx="1397">
                  <c:v>9.4154678676184709</c:v>
                </c:pt>
                <c:pt idx="1398">
                  <c:v>9.4224854650637599</c:v>
                </c:pt>
                <c:pt idx="1399">
                  <c:v>9.4295030625090508</c:v>
                </c:pt>
                <c:pt idx="1400">
                  <c:v>9.4365206599543399</c:v>
                </c:pt>
                <c:pt idx="1401">
                  <c:v>9.4435382573996307</c:v>
                </c:pt>
                <c:pt idx="1402">
                  <c:v>9.4505558548449198</c:v>
                </c:pt>
                <c:pt idx="1403">
                  <c:v>9.4575734522902106</c:v>
                </c:pt>
                <c:pt idx="1404">
                  <c:v>9.4645910497354997</c:v>
                </c:pt>
                <c:pt idx="1405">
                  <c:v>9.4716086471807905</c:v>
                </c:pt>
                <c:pt idx="1406">
                  <c:v>9.4786262446260796</c:v>
                </c:pt>
                <c:pt idx="1407">
                  <c:v>9.4856438420713705</c:v>
                </c:pt>
                <c:pt idx="1408">
                  <c:v>9.4926614395166595</c:v>
                </c:pt>
                <c:pt idx="1409">
                  <c:v>9.4996790369619504</c:v>
                </c:pt>
                <c:pt idx="1410">
                  <c:v>9.5066966344072394</c:v>
                </c:pt>
                <c:pt idx="1411">
                  <c:v>9.5137142318525303</c:v>
                </c:pt>
                <c:pt idx="1412">
                  <c:v>9.5207318292978194</c:v>
                </c:pt>
                <c:pt idx="1413">
                  <c:v>9.5277494267431102</c:v>
                </c:pt>
                <c:pt idx="1414">
                  <c:v>9.5347670241883993</c:v>
                </c:pt>
                <c:pt idx="1415">
                  <c:v>9.5417846216336901</c:v>
                </c:pt>
                <c:pt idx="1416">
                  <c:v>9.5488022190789792</c:v>
                </c:pt>
                <c:pt idx="1417">
                  <c:v>9.55581981652427</c:v>
                </c:pt>
                <c:pt idx="1418">
                  <c:v>9.5628374139695609</c:v>
                </c:pt>
                <c:pt idx="1419">
                  <c:v>9.56985501141485</c:v>
                </c:pt>
                <c:pt idx="1420">
                  <c:v>9.5768726088601408</c:v>
                </c:pt>
                <c:pt idx="1421">
                  <c:v>9.5838902063054299</c:v>
                </c:pt>
                <c:pt idx="1422">
                  <c:v>9.5909078037507207</c:v>
                </c:pt>
                <c:pt idx="1423">
                  <c:v>9.5979254011960098</c:v>
                </c:pt>
                <c:pt idx="1424">
                  <c:v>9.6049429986413006</c:v>
                </c:pt>
                <c:pt idx="1425">
                  <c:v>9.6119605960865897</c:v>
                </c:pt>
                <c:pt idx="1426">
                  <c:v>9.6189781935318805</c:v>
                </c:pt>
                <c:pt idx="1427">
                  <c:v>9.6259957909771696</c:v>
                </c:pt>
                <c:pt idx="1428">
                  <c:v>9.6330133884224605</c:v>
                </c:pt>
                <c:pt idx="1429">
                  <c:v>9.6400309858677495</c:v>
                </c:pt>
                <c:pt idx="1430">
                  <c:v>9.6470485833130404</c:v>
                </c:pt>
                <c:pt idx="1431">
                  <c:v>9.6540661807583295</c:v>
                </c:pt>
                <c:pt idx="1432">
                  <c:v>9.6610837782036096</c:v>
                </c:pt>
                <c:pt idx="1433">
                  <c:v>9.6681013756489094</c:v>
                </c:pt>
                <c:pt idx="1434">
                  <c:v>9.6751189730942002</c:v>
                </c:pt>
                <c:pt idx="1435">
                  <c:v>9.6821365705394804</c:v>
                </c:pt>
                <c:pt idx="1436">
                  <c:v>9.6891541679847695</c:v>
                </c:pt>
                <c:pt idx="1437">
                  <c:v>9.6961717654300692</c:v>
                </c:pt>
                <c:pt idx="1438">
                  <c:v>9.7031893628753494</c:v>
                </c:pt>
                <c:pt idx="1439">
                  <c:v>9.7102069603206402</c:v>
                </c:pt>
                <c:pt idx="1440">
                  <c:v>9.7172245577659293</c:v>
                </c:pt>
                <c:pt idx="1441">
                  <c:v>9.7242421552112202</c:v>
                </c:pt>
                <c:pt idx="1442">
                  <c:v>9.7312597526565092</c:v>
                </c:pt>
                <c:pt idx="1443">
                  <c:v>9.7382773501018001</c:v>
                </c:pt>
                <c:pt idx="1444">
                  <c:v>9.7452949475470891</c:v>
                </c:pt>
                <c:pt idx="1445">
                  <c:v>9.75231254499238</c:v>
                </c:pt>
                <c:pt idx="1446">
                  <c:v>9.7593301424376708</c:v>
                </c:pt>
                <c:pt idx="1447">
                  <c:v>9.7663477398829599</c:v>
                </c:pt>
                <c:pt idx="1448">
                  <c:v>9.7733653373282507</c:v>
                </c:pt>
                <c:pt idx="1449">
                  <c:v>9.7803829347735398</c:v>
                </c:pt>
                <c:pt idx="1450">
                  <c:v>9.7874005322188307</c:v>
                </c:pt>
                <c:pt idx="1451">
                  <c:v>9.7944181296641197</c:v>
                </c:pt>
                <c:pt idx="1452">
                  <c:v>9.8014357271094106</c:v>
                </c:pt>
                <c:pt idx="1453">
                  <c:v>9.8084533245546996</c:v>
                </c:pt>
                <c:pt idx="1454">
                  <c:v>9.8154709219999905</c:v>
                </c:pt>
                <c:pt idx="1455">
                  <c:v>9.8224885194452796</c:v>
                </c:pt>
                <c:pt idx="1456">
                  <c:v>9.8295061168905704</c:v>
                </c:pt>
                <c:pt idx="1457">
                  <c:v>9.8365237143358595</c:v>
                </c:pt>
                <c:pt idx="1458">
                  <c:v>9.8435413117811503</c:v>
                </c:pt>
                <c:pt idx="1459">
                  <c:v>9.8505589092264394</c:v>
                </c:pt>
                <c:pt idx="1460">
                  <c:v>9.8575765066717302</c:v>
                </c:pt>
                <c:pt idx="1461">
                  <c:v>9.8645941041170193</c:v>
                </c:pt>
                <c:pt idx="1462">
                  <c:v>9.8716117015623102</c:v>
                </c:pt>
                <c:pt idx="1463">
                  <c:v>9.8786292990075992</c:v>
                </c:pt>
                <c:pt idx="1464">
                  <c:v>9.8856468964528901</c:v>
                </c:pt>
                <c:pt idx="1465">
                  <c:v>9.8926644938981791</c:v>
                </c:pt>
                <c:pt idx="1466">
                  <c:v>9.89968209134347</c:v>
                </c:pt>
                <c:pt idx="1467">
                  <c:v>9.9066996887887608</c:v>
                </c:pt>
                <c:pt idx="1468">
                  <c:v>9.9137172862340499</c:v>
                </c:pt>
                <c:pt idx="1469">
                  <c:v>9.9207348836793408</c:v>
                </c:pt>
                <c:pt idx="1470">
                  <c:v>9.9277524811246298</c:v>
                </c:pt>
                <c:pt idx="1471">
                  <c:v>9.93477007856991</c:v>
                </c:pt>
                <c:pt idx="1472">
                  <c:v>9.9417876760152097</c:v>
                </c:pt>
                <c:pt idx="1473">
                  <c:v>9.9488052734605006</c:v>
                </c:pt>
                <c:pt idx="1474">
                  <c:v>9.9558228709057808</c:v>
                </c:pt>
                <c:pt idx="1475">
                  <c:v>9.9628404683510698</c:v>
                </c:pt>
                <c:pt idx="1476">
                  <c:v>9.9698580657963696</c:v>
                </c:pt>
                <c:pt idx="1477">
                  <c:v>9.9768756632416604</c:v>
                </c:pt>
                <c:pt idx="1478">
                  <c:v>9.9838932606869406</c:v>
                </c:pt>
                <c:pt idx="1479">
                  <c:v>9.9909108581322297</c:v>
                </c:pt>
                <c:pt idx="1480">
                  <c:v>9.9979284555775205</c:v>
                </c:pt>
                <c:pt idx="1481">
                  <c:v>10.004946053022801</c:v>
                </c:pt>
                <c:pt idx="1482">
                  <c:v>10.0119636504681</c:v>
                </c:pt>
                <c:pt idx="1483">
                  <c:v>10.0189812479134</c:v>
                </c:pt>
                <c:pt idx="1484">
                  <c:v>10.0259988453587</c:v>
                </c:pt>
                <c:pt idx="1485">
                  <c:v>10.033016442804</c:v>
                </c:pt>
                <c:pt idx="1486">
                  <c:v>10.040034040249299</c:v>
                </c:pt>
                <c:pt idx="1487">
                  <c:v>10.047051637694601</c:v>
                </c:pt>
                <c:pt idx="1488">
                  <c:v>10.054069235139799</c:v>
                </c:pt>
                <c:pt idx="1489">
                  <c:v>10.061086832585101</c:v>
                </c:pt>
                <c:pt idx="1490">
                  <c:v>10.068104430030401</c:v>
                </c:pt>
                <c:pt idx="1491">
                  <c:v>10.0751220274757</c:v>
                </c:pt>
                <c:pt idx="1492">
                  <c:v>10.082139624921</c:v>
                </c:pt>
                <c:pt idx="1493">
                  <c:v>10.0891572223663</c:v>
                </c:pt>
                <c:pt idx="1494">
                  <c:v>10.096174819811599</c:v>
                </c:pt>
                <c:pt idx="1495">
                  <c:v>10.103192417256899</c:v>
                </c:pt>
                <c:pt idx="1496">
                  <c:v>10.110210014702201</c:v>
                </c:pt>
                <c:pt idx="1497">
                  <c:v>10.117227612147399</c:v>
                </c:pt>
                <c:pt idx="1498">
                  <c:v>10.124245209592701</c:v>
                </c:pt>
                <c:pt idx="1499">
                  <c:v>10.131262807038</c:v>
                </c:pt>
                <c:pt idx="1500">
                  <c:v>10.1382804044833</c:v>
                </c:pt>
                <c:pt idx="1501">
                  <c:v>10.1452980019286</c:v>
                </c:pt>
                <c:pt idx="1502">
                  <c:v>10.1523155993739</c:v>
                </c:pt>
                <c:pt idx="1503">
                  <c:v>10.159333196819199</c:v>
                </c:pt>
                <c:pt idx="1504">
                  <c:v>10.166350794264501</c:v>
                </c:pt>
                <c:pt idx="1505">
                  <c:v>10.173368391709801</c:v>
                </c:pt>
                <c:pt idx="1506">
                  <c:v>10.1803859891551</c:v>
                </c:pt>
                <c:pt idx="1507">
                  <c:v>10.187403586600301</c:v>
                </c:pt>
                <c:pt idx="1508">
                  <c:v>10.1944211840456</c:v>
                </c:pt>
                <c:pt idx="1509">
                  <c:v>10.2014387814909</c:v>
                </c:pt>
                <c:pt idx="1510">
                  <c:v>10.2084563789362</c:v>
                </c:pt>
                <c:pt idx="1511">
                  <c:v>10.215473976381499</c:v>
                </c:pt>
                <c:pt idx="1512">
                  <c:v>10.222491573826799</c:v>
                </c:pt>
                <c:pt idx="1513">
                  <c:v>10.229509171272101</c:v>
                </c:pt>
                <c:pt idx="1514">
                  <c:v>10.2365267687174</c:v>
                </c:pt>
                <c:pt idx="1515">
                  <c:v>10.2435443661627</c:v>
                </c:pt>
                <c:pt idx="1516">
                  <c:v>10.250561963608</c:v>
                </c:pt>
                <c:pt idx="1517">
                  <c:v>10.2575795610532</c:v>
                </c:pt>
                <c:pt idx="1518">
                  <c:v>10.2645971584985</c:v>
                </c:pt>
                <c:pt idx="1519">
                  <c:v>10.2716147559438</c:v>
                </c:pt>
                <c:pt idx="1520">
                  <c:v>10.278632353389099</c:v>
                </c:pt>
                <c:pt idx="1521">
                  <c:v>10.285649950834401</c:v>
                </c:pt>
                <c:pt idx="1522">
                  <c:v>10.292667548279701</c:v>
                </c:pt>
                <c:pt idx="1523">
                  <c:v>10.299685145725</c:v>
                </c:pt>
                <c:pt idx="1524">
                  <c:v>10.3067027431703</c:v>
                </c:pt>
                <c:pt idx="1525">
                  <c:v>10.3137203406156</c:v>
                </c:pt>
                <c:pt idx="1526">
                  <c:v>10.320737938060899</c:v>
                </c:pt>
                <c:pt idx="1527">
                  <c:v>10.3277555355061</c:v>
                </c:pt>
                <c:pt idx="1528">
                  <c:v>10.334773132951399</c:v>
                </c:pt>
                <c:pt idx="1529">
                  <c:v>10.341790730396699</c:v>
                </c:pt>
                <c:pt idx="1530">
                  <c:v>10.348808327842001</c:v>
                </c:pt>
                <c:pt idx="1531">
                  <c:v>10.3558259252873</c:v>
                </c:pt>
                <c:pt idx="1532">
                  <c:v>10.3628435227326</c:v>
                </c:pt>
                <c:pt idx="1533">
                  <c:v>10.3698611201779</c:v>
                </c:pt>
                <c:pt idx="1534">
                  <c:v>10.3768787176232</c:v>
                </c:pt>
                <c:pt idx="1535">
                  <c:v>10.383896315068499</c:v>
                </c:pt>
                <c:pt idx="1536">
                  <c:v>10.390913912513801</c:v>
                </c:pt>
                <c:pt idx="1537">
                  <c:v>10.397931509958999</c:v>
                </c:pt>
                <c:pt idx="1538">
                  <c:v>10.404949107404301</c:v>
                </c:pt>
                <c:pt idx="1539">
                  <c:v>10.411966704849601</c:v>
                </c:pt>
                <c:pt idx="1540">
                  <c:v>10.4189843022949</c:v>
                </c:pt>
                <c:pt idx="1541">
                  <c:v>10.4260018997402</c:v>
                </c:pt>
                <c:pt idx="1542">
                  <c:v>10.4330194971855</c:v>
                </c:pt>
                <c:pt idx="1543">
                  <c:v>10.440037094630799</c:v>
                </c:pt>
                <c:pt idx="1544">
                  <c:v>10.447054692076099</c:v>
                </c:pt>
                <c:pt idx="1545">
                  <c:v>10.454072289521401</c:v>
                </c:pt>
                <c:pt idx="1546">
                  <c:v>10.461089886966599</c:v>
                </c:pt>
                <c:pt idx="1547">
                  <c:v>10.468107484411901</c:v>
                </c:pt>
                <c:pt idx="1548">
                  <c:v>10.4751250818572</c:v>
                </c:pt>
                <c:pt idx="1549">
                  <c:v>10.4821426793025</c:v>
                </c:pt>
                <c:pt idx="1550">
                  <c:v>10.4891602767478</c:v>
                </c:pt>
                <c:pt idx="1551">
                  <c:v>10.4961778741931</c:v>
                </c:pt>
                <c:pt idx="1552">
                  <c:v>10.503195471638399</c:v>
                </c:pt>
                <c:pt idx="1553">
                  <c:v>10.510213069083701</c:v>
                </c:pt>
                <c:pt idx="1554">
                  <c:v>10.517230666529001</c:v>
                </c:pt>
                <c:pt idx="1555">
                  <c:v>10.5242482639743</c:v>
                </c:pt>
                <c:pt idx="1556">
                  <c:v>10.5312658614195</c:v>
                </c:pt>
                <c:pt idx="1557">
                  <c:v>10.5382834588648</c:v>
                </c:pt>
                <c:pt idx="1558">
                  <c:v>10.5453010563101</c:v>
                </c:pt>
                <c:pt idx="1559">
                  <c:v>10.5523186537554</c:v>
                </c:pt>
                <c:pt idx="1560">
                  <c:v>10.559336251200699</c:v>
                </c:pt>
                <c:pt idx="1561">
                  <c:v>10.566353848645999</c:v>
                </c:pt>
                <c:pt idx="1562">
                  <c:v>10.573371446091301</c:v>
                </c:pt>
                <c:pt idx="1563">
                  <c:v>10.5803890435366</c:v>
                </c:pt>
                <c:pt idx="1564">
                  <c:v>10.5874066409819</c:v>
                </c:pt>
                <c:pt idx="1565">
                  <c:v>10.5944242384272</c:v>
                </c:pt>
                <c:pt idx="1566">
                  <c:v>10.6014418358724</c:v>
                </c:pt>
                <c:pt idx="1567">
                  <c:v>10.6084594333177</c:v>
                </c:pt>
                <c:pt idx="1568">
                  <c:v>10.615477030763</c:v>
                </c:pt>
                <c:pt idx="1569">
                  <c:v>10.622494628208299</c:v>
                </c:pt>
                <c:pt idx="1570">
                  <c:v>10.629512225653601</c:v>
                </c:pt>
                <c:pt idx="1571">
                  <c:v>10.6365298230989</c:v>
                </c:pt>
                <c:pt idx="1572">
                  <c:v>10.6435474205442</c:v>
                </c:pt>
                <c:pt idx="1573">
                  <c:v>10.6505650179895</c:v>
                </c:pt>
                <c:pt idx="1574">
                  <c:v>10.6575826154348</c:v>
                </c:pt>
                <c:pt idx="1575">
                  <c:v>10.664600212880099</c:v>
                </c:pt>
                <c:pt idx="1576">
                  <c:v>10.6716178103253</c:v>
                </c:pt>
                <c:pt idx="1577">
                  <c:v>10.678635407770599</c:v>
                </c:pt>
                <c:pt idx="1578">
                  <c:v>10.685653005215899</c:v>
                </c:pt>
                <c:pt idx="1579">
                  <c:v>10.692670602661201</c:v>
                </c:pt>
                <c:pt idx="1580">
                  <c:v>10.6996882001065</c:v>
                </c:pt>
                <c:pt idx="1581">
                  <c:v>10.7067057975518</c:v>
                </c:pt>
                <c:pt idx="1582">
                  <c:v>10.7137233949971</c:v>
                </c:pt>
                <c:pt idx="1583">
                  <c:v>10.7207409924424</c:v>
                </c:pt>
                <c:pt idx="1584">
                  <c:v>10.727758589887699</c:v>
                </c:pt>
                <c:pt idx="1585">
                  <c:v>10.7347761873329</c:v>
                </c:pt>
                <c:pt idx="1586">
                  <c:v>10.741793784778199</c:v>
                </c:pt>
                <c:pt idx="1587">
                  <c:v>10.748811382223501</c:v>
                </c:pt>
                <c:pt idx="1588">
                  <c:v>10.7558289796688</c:v>
                </c:pt>
                <c:pt idx="1589">
                  <c:v>10.7628465771141</c:v>
                </c:pt>
                <c:pt idx="1590">
                  <c:v>10.7698641745594</c:v>
                </c:pt>
                <c:pt idx="1591">
                  <c:v>10.7768817720047</c:v>
                </c:pt>
                <c:pt idx="1592">
                  <c:v>10.783899369449999</c:v>
                </c:pt>
                <c:pt idx="1593">
                  <c:v>10.790916966895299</c:v>
                </c:pt>
                <c:pt idx="1594">
                  <c:v>10.797934564340601</c:v>
                </c:pt>
                <c:pt idx="1595">
                  <c:v>10.804952161785801</c:v>
                </c:pt>
                <c:pt idx="1596">
                  <c:v>10.811969759231101</c:v>
                </c:pt>
                <c:pt idx="1597">
                  <c:v>10.8189873566764</c:v>
                </c:pt>
                <c:pt idx="1598">
                  <c:v>10.8260049541217</c:v>
                </c:pt>
                <c:pt idx="1599">
                  <c:v>10.833022551567</c:v>
                </c:pt>
                <c:pt idx="1600">
                  <c:v>10.8400401490123</c:v>
                </c:pt>
                <c:pt idx="1601">
                  <c:v>10.847057746457599</c:v>
                </c:pt>
                <c:pt idx="1602">
                  <c:v>10.854075343902901</c:v>
                </c:pt>
                <c:pt idx="1603">
                  <c:v>10.8610929413482</c:v>
                </c:pt>
                <c:pt idx="1604">
                  <c:v>10.8681105387935</c:v>
                </c:pt>
                <c:pt idx="1605">
                  <c:v>10.8751281362387</c:v>
                </c:pt>
                <c:pt idx="1606">
                  <c:v>10.882145733684</c:v>
                </c:pt>
                <c:pt idx="1607">
                  <c:v>10.8891633311293</c:v>
                </c:pt>
                <c:pt idx="1608">
                  <c:v>10.8961809285746</c:v>
                </c:pt>
                <c:pt idx="1609">
                  <c:v>10.903198526019899</c:v>
                </c:pt>
                <c:pt idx="1610">
                  <c:v>10.910216123465201</c:v>
                </c:pt>
                <c:pt idx="1611">
                  <c:v>10.917233720910501</c:v>
                </c:pt>
                <c:pt idx="1612">
                  <c:v>10.9242513183558</c:v>
                </c:pt>
                <c:pt idx="1613">
                  <c:v>10.9312689158011</c:v>
                </c:pt>
                <c:pt idx="1614">
                  <c:v>10.9382865132464</c:v>
                </c:pt>
                <c:pt idx="1615">
                  <c:v>10.9453041106916</c:v>
                </c:pt>
                <c:pt idx="1616">
                  <c:v>10.9523217081369</c:v>
                </c:pt>
                <c:pt idx="1617">
                  <c:v>10.959339305582199</c:v>
                </c:pt>
                <c:pt idx="1618">
                  <c:v>10.966356903027499</c:v>
                </c:pt>
                <c:pt idx="1619">
                  <c:v>10.973374500472801</c:v>
                </c:pt>
                <c:pt idx="1620">
                  <c:v>10.9803920979181</c:v>
                </c:pt>
                <c:pt idx="1621">
                  <c:v>10.9874096953634</c:v>
                </c:pt>
                <c:pt idx="1622">
                  <c:v>10.9944272928087</c:v>
                </c:pt>
                <c:pt idx="1623">
                  <c:v>11.001444890254</c:v>
                </c:pt>
                <c:pt idx="1624">
                  <c:v>11.0084624876992</c:v>
                </c:pt>
                <c:pt idx="1625">
                  <c:v>11.0154800851445</c:v>
                </c:pt>
                <c:pt idx="1626">
                  <c:v>11.022497682589799</c:v>
                </c:pt>
                <c:pt idx="1627">
                  <c:v>11.029515280035101</c:v>
                </c:pt>
                <c:pt idx="1628">
                  <c:v>11.036532877480401</c:v>
                </c:pt>
                <c:pt idx="1629">
                  <c:v>11.0435504749257</c:v>
                </c:pt>
                <c:pt idx="1630">
                  <c:v>11.050568072371</c:v>
                </c:pt>
                <c:pt idx="1631">
                  <c:v>11.0575856698163</c:v>
                </c:pt>
                <c:pt idx="1632">
                  <c:v>11.064603267261599</c:v>
                </c:pt>
                <c:pt idx="1633">
                  <c:v>11.071620864706899</c:v>
                </c:pt>
                <c:pt idx="1634">
                  <c:v>11.078638462152099</c:v>
                </c:pt>
                <c:pt idx="1635">
                  <c:v>11.085656059597399</c:v>
                </c:pt>
                <c:pt idx="1636">
                  <c:v>11.092673657042701</c:v>
                </c:pt>
                <c:pt idx="1637">
                  <c:v>11.099691254488</c:v>
                </c:pt>
                <c:pt idx="1638">
                  <c:v>11.1067088519333</c:v>
                </c:pt>
                <c:pt idx="1639">
                  <c:v>11.1137264493786</c:v>
                </c:pt>
                <c:pt idx="1640">
                  <c:v>11.1207440468239</c:v>
                </c:pt>
                <c:pt idx="1641">
                  <c:v>11.127761644269199</c:v>
                </c:pt>
                <c:pt idx="1642">
                  <c:v>11.134779241714501</c:v>
                </c:pt>
                <c:pt idx="1643">
                  <c:v>11.141796839159801</c:v>
                </c:pt>
                <c:pt idx="1644">
                  <c:v>11.148814436605001</c:v>
                </c:pt>
                <c:pt idx="1645">
                  <c:v>11.155832034050301</c:v>
                </c:pt>
                <c:pt idx="1646">
                  <c:v>11.1628496314956</c:v>
                </c:pt>
                <c:pt idx="1647">
                  <c:v>11.1698672289409</c:v>
                </c:pt>
                <c:pt idx="1648">
                  <c:v>11.1768848263862</c:v>
                </c:pt>
                <c:pt idx="1649">
                  <c:v>11.183902423831499</c:v>
                </c:pt>
                <c:pt idx="1650">
                  <c:v>11.190920021276799</c:v>
                </c:pt>
                <c:pt idx="1651">
                  <c:v>11.197937618722101</c:v>
                </c:pt>
                <c:pt idx="1652">
                  <c:v>11.2049552161674</c:v>
                </c:pt>
                <c:pt idx="1653">
                  <c:v>11.2119728136127</c:v>
                </c:pt>
                <c:pt idx="1654">
                  <c:v>11.2189904110579</c:v>
                </c:pt>
                <c:pt idx="1655">
                  <c:v>11.2260080085032</c:v>
                </c:pt>
                <c:pt idx="1656">
                  <c:v>11.2330256059485</c:v>
                </c:pt>
                <c:pt idx="1657">
                  <c:v>11.2400432033938</c:v>
                </c:pt>
                <c:pt idx="1658">
                  <c:v>11.247060800839099</c:v>
                </c:pt>
                <c:pt idx="1659">
                  <c:v>11.254078398284401</c:v>
                </c:pt>
                <c:pt idx="1660">
                  <c:v>11.261095995729701</c:v>
                </c:pt>
                <c:pt idx="1661">
                  <c:v>11.268113593175</c:v>
                </c:pt>
                <c:pt idx="1662">
                  <c:v>11.2751311906203</c:v>
                </c:pt>
                <c:pt idx="1663">
                  <c:v>11.2821487880655</c:v>
                </c:pt>
                <c:pt idx="1664">
                  <c:v>11.2891663855108</c:v>
                </c:pt>
                <c:pt idx="1665">
                  <c:v>11.2961839829561</c:v>
                </c:pt>
                <c:pt idx="1666">
                  <c:v>11.303201580401399</c:v>
                </c:pt>
                <c:pt idx="1667">
                  <c:v>11.310219177846699</c:v>
                </c:pt>
                <c:pt idx="1668">
                  <c:v>11.317236775292001</c:v>
                </c:pt>
                <c:pt idx="1669">
                  <c:v>11.3242543727373</c:v>
                </c:pt>
                <c:pt idx="1670">
                  <c:v>11.3312719701826</c:v>
                </c:pt>
                <c:pt idx="1671">
                  <c:v>11.3382895676279</c:v>
                </c:pt>
                <c:pt idx="1672">
                  <c:v>11.3453071650732</c:v>
                </c:pt>
                <c:pt idx="1673">
                  <c:v>11.3523247625184</c:v>
                </c:pt>
                <c:pt idx="1674">
                  <c:v>11.3593423599637</c:v>
                </c:pt>
                <c:pt idx="1675">
                  <c:v>11.366359957408999</c:v>
                </c:pt>
                <c:pt idx="1676">
                  <c:v>11.373377554854301</c:v>
                </c:pt>
                <c:pt idx="1677">
                  <c:v>11.380395152299601</c:v>
                </c:pt>
                <c:pt idx="1678">
                  <c:v>11.3874127497449</c:v>
                </c:pt>
                <c:pt idx="1679">
                  <c:v>11.3944303471902</c:v>
                </c:pt>
                <c:pt idx="1680">
                  <c:v>11.4014479446355</c:v>
                </c:pt>
                <c:pt idx="1681">
                  <c:v>11.408465542080799</c:v>
                </c:pt>
                <c:pt idx="1682">
                  <c:v>11.415483139526099</c:v>
                </c:pt>
                <c:pt idx="1683">
                  <c:v>11.422500736971299</c:v>
                </c:pt>
                <c:pt idx="1684">
                  <c:v>11.429518334416599</c:v>
                </c:pt>
                <c:pt idx="1685">
                  <c:v>11.436535931861901</c:v>
                </c:pt>
                <c:pt idx="1686">
                  <c:v>11.4435535293072</c:v>
                </c:pt>
                <c:pt idx="1687">
                  <c:v>11.4505711267525</c:v>
                </c:pt>
                <c:pt idx="1688">
                  <c:v>11.4575887241978</c:v>
                </c:pt>
                <c:pt idx="1689">
                  <c:v>11.4646063216431</c:v>
                </c:pt>
                <c:pt idx="1690">
                  <c:v>11.471623919088399</c:v>
                </c:pt>
                <c:pt idx="1691">
                  <c:v>11.478641516533701</c:v>
                </c:pt>
                <c:pt idx="1692">
                  <c:v>11.485659113979001</c:v>
                </c:pt>
                <c:pt idx="1693">
                  <c:v>11.492676711424201</c:v>
                </c:pt>
                <c:pt idx="1694">
                  <c:v>11.499694308869501</c:v>
                </c:pt>
                <c:pt idx="1695">
                  <c:v>11.5067119063148</c:v>
                </c:pt>
                <c:pt idx="1696">
                  <c:v>11.5137295037601</c:v>
                </c:pt>
                <c:pt idx="1697">
                  <c:v>11.5207471012054</c:v>
                </c:pt>
                <c:pt idx="1698">
                  <c:v>11.527764698650699</c:v>
                </c:pt>
                <c:pt idx="1699">
                  <c:v>11.534782296095999</c:v>
                </c:pt>
                <c:pt idx="1700">
                  <c:v>11.541799893541301</c:v>
                </c:pt>
                <c:pt idx="1701">
                  <c:v>11.5488174909866</c:v>
                </c:pt>
                <c:pt idx="1702">
                  <c:v>11.555835088431801</c:v>
                </c:pt>
                <c:pt idx="1703">
                  <c:v>11.5628526858771</c:v>
                </c:pt>
                <c:pt idx="1704">
                  <c:v>11.5698702833224</c:v>
                </c:pt>
                <c:pt idx="1705">
                  <c:v>11.5768878807677</c:v>
                </c:pt>
                <c:pt idx="1706">
                  <c:v>11.583905478213</c:v>
                </c:pt>
                <c:pt idx="1707">
                  <c:v>11.590923075658299</c:v>
                </c:pt>
                <c:pt idx="1708">
                  <c:v>11.597940673103601</c:v>
                </c:pt>
                <c:pt idx="1709">
                  <c:v>11.604958270548901</c:v>
                </c:pt>
                <c:pt idx="1710">
                  <c:v>11.6119758679942</c:v>
                </c:pt>
                <c:pt idx="1711">
                  <c:v>11.6189934654395</c:v>
                </c:pt>
                <c:pt idx="1712">
                  <c:v>11.6260110628847</c:v>
                </c:pt>
                <c:pt idx="1713">
                  <c:v>11.63302866033</c:v>
                </c:pt>
                <c:pt idx="1714">
                  <c:v>11.6400462577753</c:v>
                </c:pt>
                <c:pt idx="1715">
                  <c:v>11.647063855220599</c:v>
                </c:pt>
                <c:pt idx="1716">
                  <c:v>11.654081452665899</c:v>
                </c:pt>
                <c:pt idx="1717">
                  <c:v>11.661099050111201</c:v>
                </c:pt>
                <c:pt idx="1718">
                  <c:v>11.6681166475565</c:v>
                </c:pt>
                <c:pt idx="1719">
                  <c:v>11.6751342450018</c:v>
                </c:pt>
                <c:pt idx="1720">
                  <c:v>11.6821518424471</c:v>
                </c:pt>
                <c:pt idx="1721">
                  <c:v>11.6891694398924</c:v>
                </c:pt>
                <c:pt idx="1722">
                  <c:v>11.6961870373376</c:v>
                </c:pt>
                <c:pt idx="1723">
                  <c:v>11.7032046347829</c:v>
                </c:pt>
                <c:pt idx="1724">
                  <c:v>11.710222232228199</c:v>
                </c:pt>
                <c:pt idx="1725">
                  <c:v>11.717239829673501</c:v>
                </c:pt>
                <c:pt idx="1726">
                  <c:v>11.7242574271188</c:v>
                </c:pt>
                <c:pt idx="1727">
                  <c:v>11.7312750245641</c:v>
                </c:pt>
                <c:pt idx="1728">
                  <c:v>11.7382926220094</c:v>
                </c:pt>
                <c:pt idx="1729">
                  <c:v>11.7453102194547</c:v>
                </c:pt>
                <c:pt idx="1730">
                  <c:v>11.752327816899999</c:v>
                </c:pt>
                <c:pt idx="1731">
                  <c:v>11.759345414345299</c:v>
                </c:pt>
                <c:pt idx="1732">
                  <c:v>11.766363011790499</c:v>
                </c:pt>
                <c:pt idx="1733">
                  <c:v>11.773380609235801</c:v>
                </c:pt>
                <c:pt idx="1734">
                  <c:v>11.780398206681101</c:v>
                </c:pt>
                <c:pt idx="1735">
                  <c:v>11.7874158041264</c:v>
                </c:pt>
                <c:pt idx="1736">
                  <c:v>11.7944334015717</c:v>
                </c:pt>
                <c:pt idx="1737">
                  <c:v>11.801450999017</c:v>
                </c:pt>
                <c:pt idx="1738">
                  <c:v>11.8084685964623</c:v>
                </c:pt>
                <c:pt idx="1739">
                  <c:v>11.815486193907599</c:v>
                </c:pt>
                <c:pt idx="1740">
                  <c:v>11.822503791352901</c:v>
                </c:pt>
                <c:pt idx="1741">
                  <c:v>11.829521388798099</c:v>
                </c:pt>
                <c:pt idx="1742">
                  <c:v>11.836538986243401</c:v>
                </c:pt>
                <c:pt idx="1743">
                  <c:v>11.8435565836887</c:v>
                </c:pt>
                <c:pt idx="1744">
                  <c:v>11.850574181134</c:v>
                </c:pt>
                <c:pt idx="1745">
                  <c:v>11.8575917785793</c:v>
                </c:pt>
                <c:pt idx="1746">
                  <c:v>11.8646093760246</c:v>
                </c:pt>
                <c:pt idx="1747">
                  <c:v>11.871626973469899</c:v>
                </c:pt>
                <c:pt idx="1748">
                  <c:v>11.878644570915201</c:v>
                </c:pt>
                <c:pt idx="1749">
                  <c:v>11.885662168360501</c:v>
                </c:pt>
                <c:pt idx="1750">
                  <c:v>11.8926797658058</c:v>
                </c:pt>
                <c:pt idx="1751">
                  <c:v>11.899697363251001</c:v>
                </c:pt>
                <c:pt idx="1752">
                  <c:v>11.9067149606963</c:v>
                </c:pt>
                <c:pt idx="1753">
                  <c:v>11.9137325581416</c:v>
                </c:pt>
                <c:pt idx="1754">
                  <c:v>11.9207501555869</c:v>
                </c:pt>
                <c:pt idx="1755">
                  <c:v>11.927767753032199</c:v>
                </c:pt>
                <c:pt idx="1756">
                  <c:v>11.934785350477499</c:v>
                </c:pt>
                <c:pt idx="1757">
                  <c:v>11.941802947922801</c:v>
                </c:pt>
                <c:pt idx="1758">
                  <c:v>11.9488205453681</c:v>
                </c:pt>
                <c:pt idx="1759">
                  <c:v>11.9558381428134</c:v>
                </c:pt>
                <c:pt idx="1760">
                  <c:v>11.9628557402587</c:v>
                </c:pt>
                <c:pt idx="1761">
                  <c:v>11.9698733377039</c:v>
                </c:pt>
                <c:pt idx="1762">
                  <c:v>11.9768909351492</c:v>
                </c:pt>
                <c:pt idx="1763">
                  <c:v>11.9839085325945</c:v>
                </c:pt>
                <c:pt idx="1764">
                  <c:v>11.990926130039799</c:v>
                </c:pt>
                <c:pt idx="1765">
                  <c:v>11.997943727485101</c:v>
                </c:pt>
                <c:pt idx="1766">
                  <c:v>12.004961324930401</c:v>
                </c:pt>
                <c:pt idx="1767">
                  <c:v>12.0119789223757</c:v>
                </c:pt>
                <c:pt idx="1768">
                  <c:v>12.018996519821</c:v>
                </c:pt>
                <c:pt idx="1769">
                  <c:v>12.0260141172663</c:v>
                </c:pt>
                <c:pt idx="1770">
                  <c:v>12.033031714711599</c:v>
                </c:pt>
                <c:pt idx="1771">
                  <c:v>12.0400493121568</c:v>
                </c:pt>
                <c:pt idx="1772">
                  <c:v>12.047066909602099</c:v>
                </c:pt>
                <c:pt idx="1773">
                  <c:v>12.054084507047399</c:v>
                </c:pt>
                <c:pt idx="1774">
                  <c:v>12.061102104492701</c:v>
                </c:pt>
                <c:pt idx="1775">
                  <c:v>12.068119701938</c:v>
                </c:pt>
                <c:pt idx="1776">
                  <c:v>12.0751372993833</c:v>
                </c:pt>
                <c:pt idx="1777">
                  <c:v>12.0821548968286</c:v>
                </c:pt>
                <c:pt idx="1778">
                  <c:v>12.0891724942739</c:v>
                </c:pt>
                <c:pt idx="1779">
                  <c:v>12.096190091719199</c:v>
                </c:pt>
                <c:pt idx="1780">
                  <c:v>12.1032076891644</c:v>
                </c:pt>
                <c:pt idx="1781">
                  <c:v>12.110225286609699</c:v>
                </c:pt>
                <c:pt idx="1782">
                  <c:v>12.117242884055001</c:v>
                </c:pt>
                <c:pt idx="1783">
                  <c:v>12.124260481500301</c:v>
                </c:pt>
                <c:pt idx="1784">
                  <c:v>12.1312780789456</c:v>
                </c:pt>
                <c:pt idx="1785">
                  <c:v>12.1382956763909</c:v>
                </c:pt>
                <c:pt idx="1786">
                  <c:v>12.1453132738362</c:v>
                </c:pt>
                <c:pt idx="1787">
                  <c:v>12.152330871281499</c:v>
                </c:pt>
                <c:pt idx="1788">
                  <c:v>12.159348468726799</c:v>
                </c:pt>
                <c:pt idx="1789">
                  <c:v>12.166366066172101</c:v>
                </c:pt>
                <c:pt idx="1790">
                  <c:v>12.173383663617299</c:v>
                </c:pt>
                <c:pt idx="1791">
                  <c:v>12.180401261062601</c:v>
                </c:pt>
                <c:pt idx="1792">
                  <c:v>12.1874188585079</c:v>
                </c:pt>
                <c:pt idx="1793">
                  <c:v>12.1944364559532</c:v>
                </c:pt>
                <c:pt idx="1794">
                  <c:v>12.2014540533985</c:v>
                </c:pt>
                <c:pt idx="1795">
                  <c:v>12.2084716508438</c:v>
                </c:pt>
                <c:pt idx="1796">
                  <c:v>12.215489248289099</c:v>
                </c:pt>
                <c:pt idx="1797">
                  <c:v>12.222506845734401</c:v>
                </c:pt>
                <c:pt idx="1798">
                  <c:v>12.229524443179701</c:v>
                </c:pt>
                <c:pt idx="1799">
                  <c:v>12.236542040625</c:v>
                </c:pt>
                <c:pt idx="1800">
                  <c:v>12.243559638070201</c:v>
                </c:pt>
                <c:pt idx="1801">
                  <c:v>12.2505772355155</c:v>
                </c:pt>
                <c:pt idx="1802">
                  <c:v>12.2575948329608</c:v>
                </c:pt>
                <c:pt idx="1803">
                  <c:v>12.2646124304061</c:v>
                </c:pt>
                <c:pt idx="1804">
                  <c:v>12.271630027851399</c:v>
                </c:pt>
                <c:pt idx="1805">
                  <c:v>12.278647625296699</c:v>
                </c:pt>
                <c:pt idx="1806">
                  <c:v>12.285665222742001</c:v>
                </c:pt>
                <c:pt idx="1807">
                  <c:v>12.2926828201873</c:v>
                </c:pt>
                <c:pt idx="1808">
                  <c:v>12.2997004176326</c:v>
                </c:pt>
                <c:pt idx="1809">
                  <c:v>12.3067180150779</c:v>
                </c:pt>
                <c:pt idx="1810">
                  <c:v>12.3137356125231</c:v>
                </c:pt>
                <c:pt idx="1811">
                  <c:v>12.3207532099684</c:v>
                </c:pt>
                <c:pt idx="1812">
                  <c:v>12.3277708074137</c:v>
                </c:pt>
                <c:pt idx="1813">
                  <c:v>12.334788404858999</c:v>
                </c:pt>
                <c:pt idx="1814">
                  <c:v>12.341806002304301</c:v>
                </c:pt>
                <c:pt idx="1815">
                  <c:v>12.348823599749601</c:v>
                </c:pt>
                <c:pt idx="1816">
                  <c:v>12.3558411971949</c:v>
                </c:pt>
                <c:pt idx="1817">
                  <c:v>12.3628587946402</c:v>
                </c:pt>
                <c:pt idx="1818">
                  <c:v>12.3698763920855</c:v>
                </c:pt>
                <c:pt idx="1819">
                  <c:v>12.3768939895307</c:v>
                </c:pt>
                <c:pt idx="1820">
                  <c:v>12.383911586976</c:v>
                </c:pt>
                <c:pt idx="1821">
                  <c:v>12.390929184421299</c:v>
                </c:pt>
                <c:pt idx="1822">
                  <c:v>12.397946781866599</c:v>
                </c:pt>
                <c:pt idx="1823">
                  <c:v>12.404964379311901</c:v>
                </c:pt>
                <c:pt idx="1824">
                  <c:v>12.4119819767572</c:v>
                </c:pt>
                <c:pt idx="1825">
                  <c:v>12.4189995742025</c:v>
                </c:pt>
                <c:pt idx="1826">
                  <c:v>12.4260171716478</c:v>
                </c:pt>
                <c:pt idx="1827">
                  <c:v>12.4330347690931</c:v>
                </c:pt>
                <c:pt idx="1828">
                  <c:v>12.440052366538399</c:v>
                </c:pt>
                <c:pt idx="1829">
                  <c:v>12.4470699639836</c:v>
                </c:pt>
                <c:pt idx="1830">
                  <c:v>12.454087561428899</c:v>
                </c:pt>
                <c:pt idx="1831">
                  <c:v>12.461105158874201</c:v>
                </c:pt>
                <c:pt idx="1832">
                  <c:v>12.468122756319501</c:v>
                </c:pt>
                <c:pt idx="1833">
                  <c:v>12.4751403537648</c:v>
                </c:pt>
                <c:pt idx="1834">
                  <c:v>12.4821579512101</c:v>
                </c:pt>
                <c:pt idx="1835">
                  <c:v>12.4891755486554</c:v>
                </c:pt>
                <c:pt idx="1836">
                  <c:v>12.496193146100699</c:v>
                </c:pt>
                <c:pt idx="1837">
                  <c:v>12.503210743545999</c:v>
                </c:pt>
                <c:pt idx="1838">
                  <c:v>12.510228340991301</c:v>
                </c:pt>
                <c:pt idx="1839">
                  <c:v>12.517245938436499</c:v>
                </c:pt>
                <c:pt idx="1840">
                  <c:v>12.524263535881801</c:v>
                </c:pt>
                <c:pt idx="1841">
                  <c:v>12.5312811333271</c:v>
                </c:pt>
                <c:pt idx="1842">
                  <c:v>12.5382987307724</c:v>
                </c:pt>
                <c:pt idx="1843">
                  <c:v>12.5453163282177</c:v>
                </c:pt>
                <c:pt idx="1844">
                  <c:v>12.552333925663</c:v>
                </c:pt>
                <c:pt idx="1845">
                  <c:v>12.559351523108299</c:v>
                </c:pt>
                <c:pt idx="1846">
                  <c:v>12.566369120553601</c:v>
                </c:pt>
                <c:pt idx="1847">
                  <c:v>12.573386717998901</c:v>
                </c:pt>
                <c:pt idx="1848">
                  <c:v>12.5804043154442</c:v>
                </c:pt>
                <c:pt idx="1849">
                  <c:v>12.5874219128894</c:v>
                </c:pt>
                <c:pt idx="1850">
                  <c:v>12.5944395103347</c:v>
                </c:pt>
                <c:pt idx="1851">
                  <c:v>12.60145710778</c:v>
                </c:pt>
                <c:pt idx="1852">
                  <c:v>12.6084747052253</c:v>
                </c:pt>
                <c:pt idx="1853">
                  <c:v>12.615492302670599</c:v>
                </c:pt>
                <c:pt idx="1854">
                  <c:v>12.622509900115899</c:v>
                </c:pt>
                <c:pt idx="1855">
                  <c:v>12.629527497561201</c:v>
                </c:pt>
                <c:pt idx="1856">
                  <c:v>12.6365450950065</c:v>
                </c:pt>
                <c:pt idx="1857">
                  <c:v>12.6435626924518</c:v>
                </c:pt>
                <c:pt idx="1858">
                  <c:v>12.650580289897</c:v>
                </c:pt>
                <c:pt idx="1859">
                  <c:v>12.6575978873423</c:v>
                </c:pt>
                <c:pt idx="1860">
                  <c:v>12.6646154847876</c:v>
                </c:pt>
                <c:pt idx="1861">
                  <c:v>12.6716330822329</c:v>
                </c:pt>
                <c:pt idx="1862">
                  <c:v>12.678650679678199</c:v>
                </c:pt>
                <c:pt idx="1863">
                  <c:v>12.685668277123501</c:v>
                </c:pt>
                <c:pt idx="1864">
                  <c:v>12.6926858745688</c:v>
                </c:pt>
                <c:pt idx="1865">
                  <c:v>12.6997034720141</c:v>
                </c:pt>
                <c:pt idx="1866">
                  <c:v>12.7067210694594</c:v>
                </c:pt>
                <c:pt idx="1867">
                  <c:v>12.7137386669047</c:v>
                </c:pt>
                <c:pt idx="1868">
                  <c:v>12.7207562643499</c:v>
                </c:pt>
                <c:pt idx="1869">
                  <c:v>12.7277738617952</c:v>
                </c:pt>
                <c:pt idx="1870">
                  <c:v>12.734791459240499</c:v>
                </c:pt>
                <c:pt idx="1871">
                  <c:v>12.741809056685801</c:v>
                </c:pt>
                <c:pt idx="1872">
                  <c:v>12.748826654131101</c:v>
                </c:pt>
                <c:pt idx="1873">
                  <c:v>12.7558442515764</c:v>
                </c:pt>
                <c:pt idx="1874">
                  <c:v>12.7628618490217</c:v>
                </c:pt>
                <c:pt idx="1875">
                  <c:v>12.769879446467</c:v>
                </c:pt>
                <c:pt idx="1876">
                  <c:v>12.7768970439123</c:v>
                </c:pt>
                <c:pt idx="1877">
                  <c:v>12.783914641357599</c:v>
                </c:pt>
                <c:pt idx="1878">
                  <c:v>12.7909322388028</c:v>
                </c:pt>
                <c:pt idx="1879">
                  <c:v>12.797949836248099</c:v>
                </c:pt>
                <c:pt idx="1880">
                  <c:v>12.804967433693401</c:v>
                </c:pt>
                <c:pt idx="1881">
                  <c:v>12.8119850311387</c:v>
                </c:pt>
                <c:pt idx="1882">
                  <c:v>12.819002628584</c:v>
                </c:pt>
                <c:pt idx="1883">
                  <c:v>12.8260202260293</c:v>
                </c:pt>
                <c:pt idx="1884">
                  <c:v>12.8330378234746</c:v>
                </c:pt>
                <c:pt idx="1885">
                  <c:v>12.840055420919899</c:v>
                </c:pt>
                <c:pt idx="1886">
                  <c:v>12.847073018365201</c:v>
                </c:pt>
                <c:pt idx="1887">
                  <c:v>12.854090615810501</c:v>
                </c:pt>
                <c:pt idx="1888">
                  <c:v>12.861108213255701</c:v>
                </c:pt>
                <c:pt idx="1889">
                  <c:v>12.868125810701001</c:v>
                </c:pt>
                <c:pt idx="1890">
                  <c:v>12.8751434081463</c:v>
                </c:pt>
                <c:pt idx="1891">
                  <c:v>12.8821610055916</c:v>
                </c:pt>
                <c:pt idx="1892">
                  <c:v>12.8891786030369</c:v>
                </c:pt>
                <c:pt idx="1893">
                  <c:v>12.8961962004822</c:v>
                </c:pt>
                <c:pt idx="1894">
                  <c:v>12.903213797927499</c:v>
                </c:pt>
                <c:pt idx="1895">
                  <c:v>12.910231395372801</c:v>
                </c:pt>
                <c:pt idx="1896">
                  <c:v>12.9172489928181</c:v>
                </c:pt>
                <c:pt idx="1897">
                  <c:v>12.9242665902634</c:v>
                </c:pt>
                <c:pt idx="1898">
                  <c:v>12.9312841877086</c:v>
                </c:pt>
                <c:pt idx="1899">
                  <c:v>12.9383017851539</c:v>
                </c:pt>
                <c:pt idx="1900">
                  <c:v>12.9453193825992</c:v>
                </c:pt>
                <c:pt idx="1901">
                  <c:v>12.9523369800445</c:v>
                </c:pt>
                <c:pt idx="1902">
                  <c:v>12.959354577489799</c:v>
                </c:pt>
                <c:pt idx="1903">
                  <c:v>12.966372174935101</c:v>
                </c:pt>
                <c:pt idx="1904">
                  <c:v>12.973389772380401</c:v>
                </c:pt>
                <c:pt idx="1905">
                  <c:v>12.9804073698257</c:v>
                </c:pt>
                <c:pt idx="1906">
                  <c:v>12.987424967271</c:v>
                </c:pt>
                <c:pt idx="1907">
                  <c:v>12.9944425647162</c:v>
                </c:pt>
                <c:pt idx="1908">
                  <c:v>13.0014601621615</c:v>
                </c:pt>
                <c:pt idx="1909">
                  <c:v>13.0084777596068</c:v>
                </c:pt>
                <c:pt idx="1910">
                  <c:v>13.015495357052099</c:v>
                </c:pt>
                <c:pt idx="1911">
                  <c:v>13.022512954497399</c:v>
                </c:pt>
                <c:pt idx="1912">
                  <c:v>13.029530551942701</c:v>
                </c:pt>
                <c:pt idx="1913">
                  <c:v>13.036548149388</c:v>
                </c:pt>
                <c:pt idx="1914">
                  <c:v>13.0435657468333</c:v>
                </c:pt>
                <c:pt idx="1915">
                  <c:v>13.0505833442786</c:v>
                </c:pt>
                <c:pt idx="1916">
                  <c:v>13.0576009417239</c:v>
                </c:pt>
                <c:pt idx="1917">
                  <c:v>13.0646185391691</c:v>
                </c:pt>
                <c:pt idx="1918">
                  <c:v>13.0716361366144</c:v>
                </c:pt>
                <c:pt idx="1919">
                  <c:v>13.078653734059699</c:v>
                </c:pt>
                <c:pt idx="1920">
                  <c:v>13.085671331505001</c:v>
                </c:pt>
                <c:pt idx="1921">
                  <c:v>13.092688928950301</c:v>
                </c:pt>
                <c:pt idx="1922">
                  <c:v>13.0997065263956</c:v>
                </c:pt>
                <c:pt idx="1923">
                  <c:v>13.1067241238409</c:v>
                </c:pt>
                <c:pt idx="1924">
                  <c:v>13.1137417212862</c:v>
                </c:pt>
                <c:pt idx="1925">
                  <c:v>13.120759318731499</c:v>
                </c:pt>
                <c:pt idx="1926">
                  <c:v>13.127776916176799</c:v>
                </c:pt>
                <c:pt idx="1927">
                  <c:v>13.134794513621999</c:v>
                </c:pt>
                <c:pt idx="1928">
                  <c:v>13.141812111067299</c:v>
                </c:pt>
                <c:pt idx="1929">
                  <c:v>13.148829708512601</c:v>
                </c:pt>
                <c:pt idx="1930">
                  <c:v>13.1558473059579</c:v>
                </c:pt>
                <c:pt idx="1931">
                  <c:v>13.1628649034032</c:v>
                </c:pt>
                <c:pt idx="1932">
                  <c:v>13.1698825008485</c:v>
                </c:pt>
                <c:pt idx="1933">
                  <c:v>13.1769000982938</c:v>
                </c:pt>
                <c:pt idx="1934">
                  <c:v>13.183917695739099</c:v>
                </c:pt>
                <c:pt idx="1935">
                  <c:v>13.190935293184401</c:v>
                </c:pt>
                <c:pt idx="1936">
                  <c:v>13.197952890629599</c:v>
                </c:pt>
                <c:pt idx="1937">
                  <c:v>13.204970488074901</c:v>
                </c:pt>
                <c:pt idx="1938">
                  <c:v>13.211988085520201</c:v>
                </c:pt>
                <c:pt idx="1939">
                  <c:v>13.2190056829655</c:v>
                </c:pt>
                <c:pt idx="1940">
                  <c:v>13.2260232804108</c:v>
                </c:pt>
                <c:pt idx="1941">
                  <c:v>13.2330408778561</c:v>
                </c:pt>
                <c:pt idx="1942">
                  <c:v>13.240058475301399</c:v>
                </c:pt>
                <c:pt idx="1943">
                  <c:v>13.247076072746699</c:v>
                </c:pt>
                <c:pt idx="1944">
                  <c:v>13.254093670192001</c:v>
                </c:pt>
                <c:pt idx="1945">
                  <c:v>13.2611112676373</c:v>
                </c:pt>
                <c:pt idx="1946">
                  <c:v>13.2681288650826</c:v>
                </c:pt>
                <c:pt idx="1947">
                  <c:v>13.2751464625278</c:v>
                </c:pt>
                <c:pt idx="1948">
                  <c:v>13.2821640599731</c:v>
                </c:pt>
                <c:pt idx="1949">
                  <c:v>13.2891816574184</c:v>
                </c:pt>
                <c:pt idx="1950">
                  <c:v>13.2961992548637</c:v>
                </c:pt>
                <c:pt idx="1951">
                  <c:v>13.303216852308999</c:v>
                </c:pt>
                <c:pt idx="1952">
                  <c:v>13.310234449754301</c:v>
                </c:pt>
                <c:pt idx="1953">
                  <c:v>13.317252047199601</c:v>
                </c:pt>
                <c:pt idx="1954">
                  <c:v>13.3242696446449</c:v>
                </c:pt>
                <c:pt idx="1955">
                  <c:v>13.3312872420902</c:v>
                </c:pt>
                <c:pt idx="1956">
                  <c:v>13.3383048395354</c:v>
                </c:pt>
                <c:pt idx="1957">
                  <c:v>13.3453224369807</c:v>
                </c:pt>
                <c:pt idx="1958">
                  <c:v>13.352340034426</c:v>
                </c:pt>
                <c:pt idx="1959">
                  <c:v>13.359357631871299</c:v>
                </c:pt>
                <c:pt idx="1960">
                  <c:v>13.366375229316599</c:v>
                </c:pt>
                <c:pt idx="1961">
                  <c:v>13.373392826761901</c:v>
                </c:pt>
                <c:pt idx="1962">
                  <c:v>13.3804104242072</c:v>
                </c:pt>
                <c:pt idx="1963">
                  <c:v>13.3874280216525</c:v>
                </c:pt>
                <c:pt idx="1964">
                  <c:v>13.3944456190978</c:v>
                </c:pt>
                <c:pt idx="1965">
                  <c:v>13.4014632165431</c:v>
                </c:pt>
                <c:pt idx="1966">
                  <c:v>13.4084808139883</c:v>
                </c:pt>
                <c:pt idx="1967">
                  <c:v>13.4154984114336</c:v>
                </c:pt>
                <c:pt idx="1968">
                  <c:v>13.422516008878899</c:v>
                </c:pt>
                <c:pt idx="1969">
                  <c:v>13.429533606324201</c:v>
                </c:pt>
                <c:pt idx="1970">
                  <c:v>13.436551203769501</c:v>
                </c:pt>
                <c:pt idx="1971">
                  <c:v>13.4435688012148</c:v>
                </c:pt>
                <c:pt idx="1972">
                  <c:v>13.4505863986601</c:v>
                </c:pt>
                <c:pt idx="1973">
                  <c:v>13.4576039961054</c:v>
                </c:pt>
                <c:pt idx="1974">
                  <c:v>13.464621593550699</c:v>
                </c:pt>
                <c:pt idx="1975">
                  <c:v>13.471639190995999</c:v>
                </c:pt>
                <c:pt idx="1976">
                  <c:v>13.478656788441199</c:v>
                </c:pt>
                <c:pt idx="1977">
                  <c:v>13.485674385886499</c:v>
                </c:pt>
                <c:pt idx="1978">
                  <c:v>13.492691983331801</c:v>
                </c:pt>
                <c:pt idx="1979">
                  <c:v>13.4997095807771</c:v>
                </c:pt>
                <c:pt idx="1980">
                  <c:v>13.5067271782224</c:v>
                </c:pt>
                <c:pt idx="1981">
                  <c:v>13.5137447756677</c:v>
                </c:pt>
                <c:pt idx="1982">
                  <c:v>13.520762373113</c:v>
                </c:pt>
                <c:pt idx="1983">
                  <c:v>13.527779970558299</c:v>
                </c:pt>
                <c:pt idx="1984">
                  <c:v>13.534797568003601</c:v>
                </c:pt>
                <c:pt idx="1985">
                  <c:v>13.541815165448799</c:v>
                </c:pt>
                <c:pt idx="1986">
                  <c:v>13.548832762894101</c:v>
                </c:pt>
                <c:pt idx="1987">
                  <c:v>13.5558503603394</c:v>
                </c:pt>
                <c:pt idx="1988">
                  <c:v>13.5628679577847</c:v>
                </c:pt>
                <c:pt idx="1989">
                  <c:v>13.56988555523</c:v>
                </c:pt>
                <c:pt idx="1990">
                  <c:v>13.5769031526753</c:v>
                </c:pt>
                <c:pt idx="1991">
                  <c:v>13.583920750120599</c:v>
                </c:pt>
                <c:pt idx="1992">
                  <c:v>13.590938347565899</c:v>
                </c:pt>
                <c:pt idx="1993">
                  <c:v>13.597955945011201</c:v>
                </c:pt>
                <c:pt idx="1994">
                  <c:v>13.6049735424565</c:v>
                </c:pt>
                <c:pt idx="1995">
                  <c:v>13.611991139901701</c:v>
                </c:pt>
                <c:pt idx="1996">
                  <c:v>13.619008737347</c:v>
                </c:pt>
                <c:pt idx="1997">
                  <c:v>13.6260263347923</c:v>
                </c:pt>
                <c:pt idx="1998">
                  <c:v>13.6330439322376</c:v>
                </c:pt>
                <c:pt idx="1999">
                  <c:v>13.6400615296829</c:v>
                </c:pt>
                <c:pt idx="2000">
                  <c:v>13.647079127128199</c:v>
                </c:pt>
                <c:pt idx="2001">
                  <c:v>13.654096724573501</c:v>
                </c:pt>
                <c:pt idx="2002">
                  <c:v>13.6611143220188</c:v>
                </c:pt>
                <c:pt idx="2003">
                  <c:v>13.6681319194641</c:v>
                </c:pt>
                <c:pt idx="2004">
                  <c:v>13.6751495169094</c:v>
                </c:pt>
                <c:pt idx="2005">
                  <c:v>13.6821671143546</c:v>
                </c:pt>
                <c:pt idx="2006">
                  <c:v>13.6891847117999</c:v>
                </c:pt>
                <c:pt idx="2007">
                  <c:v>13.6962023092452</c:v>
                </c:pt>
                <c:pt idx="2008">
                  <c:v>13.703219906690499</c:v>
                </c:pt>
                <c:pt idx="2009">
                  <c:v>13.710237504135799</c:v>
                </c:pt>
                <c:pt idx="2010">
                  <c:v>13.717255101581101</c:v>
                </c:pt>
                <c:pt idx="2011">
                  <c:v>13.7242726990264</c:v>
                </c:pt>
                <c:pt idx="2012">
                  <c:v>13.7312902964717</c:v>
                </c:pt>
                <c:pt idx="2013">
                  <c:v>13.738307893917</c:v>
                </c:pt>
                <c:pt idx="2014">
                  <c:v>13.7453254913623</c:v>
                </c:pt>
                <c:pt idx="2015">
                  <c:v>13.7523430888075</c:v>
                </c:pt>
                <c:pt idx="2016">
                  <c:v>13.7593606862528</c:v>
                </c:pt>
                <c:pt idx="2017">
                  <c:v>13.766378283698099</c:v>
                </c:pt>
                <c:pt idx="2018">
                  <c:v>13.773395881143401</c:v>
                </c:pt>
                <c:pt idx="2019">
                  <c:v>13.7804134785887</c:v>
                </c:pt>
                <c:pt idx="2020">
                  <c:v>13.787431076034</c:v>
                </c:pt>
                <c:pt idx="2021">
                  <c:v>13.7944486734793</c:v>
                </c:pt>
                <c:pt idx="2022">
                  <c:v>13.8014662709246</c:v>
                </c:pt>
                <c:pt idx="2023">
                  <c:v>13.808483868369899</c:v>
                </c:pt>
                <c:pt idx="2024">
                  <c:v>13.815501465815199</c:v>
                </c:pt>
                <c:pt idx="2025">
                  <c:v>13.822519063260399</c:v>
                </c:pt>
                <c:pt idx="2026">
                  <c:v>13.829536660705701</c:v>
                </c:pt>
                <c:pt idx="2027">
                  <c:v>13.836554258151001</c:v>
                </c:pt>
                <c:pt idx="2028">
                  <c:v>13.8435718555963</c:v>
                </c:pt>
                <c:pt idx="2029">
                  <c:v>13.8505894530416</c:v>
                </c:pt>
                <c:pt idx="2030">
                  <c:v>13.8576070504869</c:v>
                </c:pt>
                <c:pt idx="2031">
                  <c:v>13.8646246479322</c:v>
                </c:pt>
                <c:pt idx="2032">
                  <c:v>13.871642245377499</c:v>
                </c:pt>
                <c:pt idx="2033">
                  <c:v>13.878659842822801</c:v>
                </c:pt>
                <c:pt idx="2034">
                  <c:v>13.885677440267999</c:v>
                </c:pt>
                <c:pt idx="2035">
                  <c:v>13.892695037713301</c:v>
                </c:pt>
                <c:pt idx="2036">
                  <c:v>13.8997126351586</c:v>
                </c:pt>
                <c:pt idx="2037">
                  <c:v>13.9067302326039</c:v>
                </c:pt>
                <c:pt idx="2038">
                  <c:v>13.9137478300492</c:v>
                </c:pt>
                <c:pt idx="2039">
                  <c:v>13.9207654274945</c:v>
                </c:pt>
                <c:pt idx="2040">
                  <c:v>13.927783024939799</c:v>
                </c:pt>
                <c:pt idx="2041">
                  <c:v>13.934800622385101</c:v>
                </c:pt>
                <c:pt idx="2042">
                  <c:v>13.941818219830401</c:v>
                </c:pt>
                <c:pt idx="2043">
                  <c:v>13.9488358172757</c:v>
                </c:pt>
                <c:pt idx="2044">
                  <c:v>13.955853414720901</c:v>
                </c:pt>
                <c:pt idx="2045">
                  <c:v>13.9628710121662</c:v>
                </c:pt>
                <c:pt idx="2046">
                  <c:v>13.9698886096115</c:v>
                </c:pt>
                <c:pt idx="2047">
                  <c:v>13.9769062070568</c:v>
                </c:pt>
                <c:pt idx="2048">
                  <c:v>13.983923804502099</c:v>
                </c:pt>
                <c:pt idx="2049">
                  <c:v>13.990941401947399</c:v>
                </c:pt>
                <c:pt idx="2050">
                  <c:v>13.997958999392701</c:v>
                </c:pt>
                <c:pt idx="2051">
                  <c:v>14.004976596838</c:v>
                </c:pt>
                <c:pt idx="2052">
                  <c:v>14.0119941942833</c:v>
                </c:pt>
                <c:pt idx="2053">
                  <c:v>14.0190117917286</c:v>
                </c:pt>
                <c:pt idx="2054">
                  <c:v>14.0260293891738</c:v>
                </c:pt>
                <c:pt idx="2055">
                  <c:v>14.0330469866191</c:v>
                </c:pt>
                <c:pt idx="2056">
                  <c:v>14.0400645840644</c:v>
                </c:pt>
                <c:pt idx="2057">
                  <c:v>14.047082181509699</c:v>
                </c:pt>
                <c:pt idx="2058">
                  <c:v>14.054099778955001</c:v>
                </c:pt>
                <c:pt idx="2059">
                  <c:v>14.061117376400301</c:v>
                </c:pt>
                <c:pt idx="2060">
                  <c:v>14.0681349738456</c:v>
                </c:pt>
                <c:pt idx="2061">
                  <c:v>14.0751525712909</c:v>
                </c:pt>
                <c:pt idx="2062">
                  <c:v>14.0821701687362</c:v>
                </c:pt>
                <c:pt idx="2063">
                  <c:v>14.089187766181499</c:v>
                </c:pt>
                <c:pt idx="2064">
                  <c:v>14.0962053636267</c:v>
                </c:pt>
                <c:pt idx="2065">
                  <c:v>14.103222961071999</c:v>
                </c:pt>
                <c:pt idx="2066">
                  <c:v>14.110240558517299</c:v>
                </c:pt>
                <c:pt idx="2067">
                  <c:v>14.117258155962601</c:v>
                </c:pt>
                <c:pt idx="2068">
                  <c:v>14.1242757534079</c:v>
                </c:pt>
                <c:pt idx="2069">
                  <c:v>14.1312933508532</c:v>
                </c:pt>
                <c:pt idx="2070">
                  <c:v>14.1383109482985</c:v>
                </c:pt>
                <c:pt idx="2071">
                  <c:v>14.1453285457438</c:v>
                </c:pt>
                <c:pt idx="2072">
                  <c:v>14.152346143189099</c:v>
                </c:pt>
                <c:pt idx="2073">
                  <c:v>14.1593637406343</c:v>
                </c:pt>
                <c:pt idx="2074">
                  <c:v>14.166381338079599</c:v>
                </c:pt>
                <c:pt idx="2075">
                  <c:v>14.173398935524901</c:v>
                </c:pt>
                <c:pt idx="2076">
                  <c:v>14.180416532970201</c:v>
                </c:pt>
                <c:pt idx="2077">
                  <c:v>14.1874341304155</c:v>
                </c:pt>
                <c:pt idx="2078">
                  <c:v>14.1944517278608</c:v>
                </c:pt>
                <c:pt idx="2079">
                  <c:v>14.2014693253061</c:v>
                </c:pt>
                <c:pt idx="2080">
                  <c:v>14.208486922751399</c:v>
                </c:pt>
                <c:pt idx="2081">
                  <c:v>14.215504520196699</c:v>
                </c:pt>
                <c:pt idx="2082">
                  <c:v>14.222522117642001</c:v>
                </c:pt>
                <c:pt idx="2083">
                  <c:v>14.229539715087199</c:v>
                </c:pt>
                <c:pt idx="2084">
                  <c:v>14.236557312532501</c:v>
                </c:pt>
                <c:pt idx="2085">
                  <c:v>14.2435749099778</c:v>
                </c:pt>
                <c:pt idx="2086">
                  <c:v>14.2505925074231</c:v>
                </c:pt>
                <c:pt idx="2087">
                  <c:v>14.2576101048684</c:v>
                </c:pt>
                <c:pt idx="2088">
                  <c:v>14.2646277023137</c:v>
                </c:pt>
                <c:pt idx="2089">
                  <c:v>14.271645299758999</c:v>
                </c:pt>
                <c:pt idx="2090">
                  <c:v>14.278662897204301</c:v>
                </c:pt>
                <c:pt idx="2091">
                  <c:v>14.285680494649601</c:v>
                </c:pt>
                <c:pt idx="2092">
                  <c:v>14.2926980920949</c:v>
                </c:pt>
                <c:pt idx="2093">
                  <c:v>14.299715689540101</c:v>
                </c:pt>
                <c:pt idx="2094">
                  <c:v>14.3067332869854</c:v>
                </c:pt>
                <c:pt idx="2095">
                  <c:v>14.3137508844307</c:v>
                </c:pt>
                <c:pt idx="2096">
                  <c:v>14.320768481876</c:v>
                </c:pt>
                <c:pt idx="2097">
                  <c:v>14.327786079321299</c:v>
                </c:pt>
                <c:pt idx="2098">
                  <c:v>14.334803676766599</c:v>
                </c:pt>
                <c:pt idx="2099">
                  <c:v>14.341821274211901</c:v>
                </c:pt>
                <c:pt idx="2100">
                  <c:v>14.3488388716572</c:v>
                </c:pt>
                <c:pt idx="2101">
                  <c:v>14.3558564691025</c:v>
                </c:pt>
                <c:pt idx="2102">
                  <c:v>14.3628740665478</c:v>
                </c:pt>
                <c:pt idx="2103">
                  <c:v>14.369891663993</c:v>
                </c:pt>
                <c:pt idx="2104">
                  <c:v>14.3769092614383</c:v>
                </c:pt>
                <c:pt idx="2105">
                  <c:v>14.3839268588836</c:v>
                </c:pt>
                <c:pt idx="2106">
                  <c:v>14.390944456328899</c:v>
                </c:pt>
                <c:pt idx="2107">
                  <c:v>14.397962053774201</c:v>
                </c:pt>
                <c:pt idx="2108">
                  <c:v>14.404979651219501</c:v>
                </c:pt>
                <c:pt idx="2109">
                  <c:v>14.4119972486648</c:v>
                </c:pt>
                <c:pt idx="2110">
                  <c:v>14.4190148461101</c:v>
                </c:pt>
                <c:pt idx="2111">
                  <c:v>14.4260324435554</c:v>
                </c:pt>
                <c:pt idx="2112">
                  <c:v>14.4330500410006</c:v>
                </c:pt>
                <c:pt idx="2113">
                  <c:v>14.4400676384459</c:v>
                </c:pt>
                <c:pt idx="2114">
                  <c:v>14.447085235891199</c:v>
                </c:pt>
                <c:pt idx="2115">
                  <c:v>14.454102833336499</c:v>
                </c:pt>
                <c:pt idx="2116">
                  <c:v>14.461120430781801</c:v>
                </c:pt>
                <c:pt idx="2117">
                  <c:v>14.4681380282271</c:v>
                </c:pt>
                <c:pt idx="2118">
                  <c:v>14.4751556256724</c:v>
                </c:pt>
                <c:pt idx="2119">
                  <c:v>14.4821732231177</c:v>
                </c:pt>
                <c:pt idx="2120">
                  <c:v>14.489190820563</c:v>
                </c:pt>
                <c:pt idx="2121">
                  <c:v>14.496208418008299</c:v>
                </c:pt>
                <c:pt idx="2122">
                  <c:v>14.5032260154535</c:v>
                </c:pt>
                <c:pt idx="2123">
                  <c:v>14.510243612898799</c:v>
                </c:pt>
                <c:pt idx="2124">
                  <c:v>14.517261210344101</c:v>
                </c:pt>
                <c:pt idx="2125">
                  <c:v>14.524278807789401</c:v>
                </c:pt>
                <c:pt idx="2126">
                  <c:v>14.5312964052347</c:v>
                </c:pt>
                <c:pt idx="2127">
                  <c:v>14.53831400268</c:v>
                </c:pt>
                <c:pt idx="2128">
                  <c:v>14.5453316001253</c:v>
                </c:pt>
                <c:pt idx="2129">
                  <c:v>14.552349197570599</c:v>
                </c:pt>
                <c:pt idx="2130">
                  <c:v>14.559366795015899</c:v>
                </c:pt>
                <c:pt idx="2131">
                  <c:v>14.566384392461201</c:v>
                </c:pt>
                <c:pt idx="2132">
                  <c:v>14.573401989906399</c:v>
                </c:pt>
                <c:pt idx="2133">
                  <c:v>14.580419587351701</c:v>
                </c:pt>
                <c:pt idx="2134">
                  <c:v>14.587437184797</c:v>
                </c:pt>
                <c:pt idx="2135">
                  <c:v>14.5944547822423</c:v>
                </c:pt>
                <c:pt idx="2136">
                  <c:v>14.6014723796876</c:v>
                </c:pt>
                <c:pt idx="2137">
                  <c:v>14.6084899771329</c:v>
                </c:pt>
                <c:pt idx="2138">
                  <c:v>14.615507574578199</c:v>
                </c:pt>
                <c:pt idx="2139">
                  <c:v>14.622525172023501</c:v>
                </c:pt>
                <c:pt idx="2140">
                  <c:v>14.629542769468801</c:v>
                </c:pt>
                <c:pt idx="2141">
                  <c:v>14.6365603669141</c:v>
                </c:pt>
                <c:pt idx="2142">
                  <c:v>14.6435779643593</c:v>
                </c:pt>
                <c:pt idx="2143">
                  <c:v>14.6505955618046</c:v>
                </c:pt>
                <c:pt idx="2144">
                  <c:v>14.6576131592499</c:v>
                </c:pt>
                <c:pt idx="2145">
                  <c:v>14.6646307566952</c:v>
                </c:pt>
                <c:pt idx="2146">
                  <c:v>14.671648354140499</c:v>
                </c:pt>
                <c:pt idx="2147">
                  <c:v>14.678665951585799</c:v>
                </c:pt>
                <c:pt idx="2148">
                  <c:v>14.685683549031101</c:v>
                </c:pt>
                <c:pt idx="2149">
                  <c:v>14.6927011464764</c:v>
                </c:pt>
                <c:pt idx="2150">
                  <c:v>14.6997187439217</c:v>
                </c:pt>
                <c:pt idx="2151">
                  <c:v>14.7067363413669</c:v>
                </c:pt>
                <c:pt idx="2152">
                  <c:v>14.7137539388122</c:v>
                </c:pt>
                <c:pt idx="2153">
                  <c:v>14.7207715362575</c:v>
                </c:pt>
                <c:pt idx="2154">
                  <c:v>14.7277891337028</c:v>
                </c:pt>
                <c:pt idx="2155">
                  <c:v>14.734806731148099</c:v>
                </c:pt>
                <c:pt idx="2156">
                  <c:v>14.741824328593401</c:v>
                </c:pt>
                <c:pt idx="2157">
                  <c:v>14.7488419260387</c:v>
                </c:pt>
                <c:pt idx="2158">
                  <c:v>14.755859523484</c:v>
                </c:pt>
                <c:pt idx="2159">
                  <c:v>14.7628771209293</c:v>
                </c:pt>
                <c:pt idx="2160">
                  <c:v>14.7698947183746</c:v>
                </c:pt>
                <c:pt idx="2161">
                  <c:v>14.7769123158198</c:v>
                </c:pt>
                <c:pt idx="2162">
                  <c:v>14.7839299132651</c:v>
                </c:pt>
                <c:pt idx="2163">
                  <c:v>14.790947510710399</c:v>
                </c:pt>
                <c:pt idx="2164">
                  <c:v>14.797965108155701</c:v>
                </c:pt>
                <c:pt idx="2165">
                  <c:v>14.804982705601001</c:v>
                </c:pt>
                <c:pt idx="2166">
                  <c:v>14.8120003030463</c:v>
                </c:pt>
                <c:pt idx="2167">
                  <c:v>14.8190179004916</c:v>
                </c:pt>
                <c:pt idx="2168">
                  <c:v>14.8260354979369</c:v>
                </c:pt>
                <c:pt idx="2169">
                  <c:v>14.8330530953822</c:v>
                </c:pt>
                <c:pt idx="2170">
                  <c:v>14.840070692827499</c:v>
                </c:pt>
                <c:pt idx="2171">
                  <c:v>14.847088290272699</c:v>
                </c:pt>
                <c:pt idx="2172">
                  <c:v>14.854105887717999</c:v>
                </c:pt>
                <c:pt idx="2173">
                  <c:v>14.861123485163301</c:v>
                </c:pt>
                <c:pt idx="2174">
                  <c:v>14.8681410826086</c:v>
                </c:pt>
                <c:pt idx="2175">
                  <c:v>14.8751586800539</c:v>
                </c:pt>
                <c:pt idx="2176">
                  <c:v>14.8821762774992</c:v>
                </c:pt>
                <c:pt idx="2177">
                  <c:v>14.8891938749445</c:v>
                </c:pt>
                <c:pt idx="2178">
                  <c:v>14.896211472389799</c:v>
                </c:pt>
                <c:pt idx="2179">
                  <c:v>14.903229069835101</c:v>
                </c:pt>
                <c:pt idx="2180">
                  <c:v>14.910246667280401</c:v>
                </c:pt>
                <c:pt idx="2181">
                  <c:v>14.917264264725601</c:v>
                </c:pt>
                <c:pt idx="2182">
                  <c:v>14.924281862170901</c:v>
                </c:pt>
                <c:pt idx="2183">
                  <c:v>14.9312994596162</c:v>
                </c:pt>
                <c:pt idx="2184">
                  <c:v>14.9383170570615</c:v>
                </c:pt>
                <c:pt idx="2185">
                  <c:v>14.9453346545068</c:v>
                </c:pt>
                <c:pt idx="2186">
                  <c:v>14.952352251952099</c:v>
                </c:pt>
                <c:pt idx="2187">
                  <c:v>14.959369849397399</c:v>
                </c:pt>
                <c:pt idx="2188">
                  <c:v>14.966387446842701</c:v>
                </c:pt>
                <c:pt idx="2189">
                  <c:v>14.973405044288</c:v>
                </c:pt>
                <c:pt idx="2190">
                  <c:v>14.980422641733201</c:v>
                </c:pt>
                <c:pt idx="2191">
                  <c:v>14.9874402391785</c:v>
                </c:pt>
                <c:pt idx="2192">
                  <c:v>14.9944578366238</c:v>
                </c:pt>
                <c:pt idx="2193">
                  <c:v>15.0014754340691</c:v>
                </c:pt>
                <c:pt idx="2194">
                  <c:v>15.0084930315144</c:v>
                </c:pt>
                <c:pt idx="2195">
                  <c:v>15.015510628959699</c:v>
                </c:pt>
                <c:pt idx="2196">
                  <c:v>15.022528226405001</c:v>
                </c:pt>
                <c:pt idx="2197">
                  <c:v>15.029545823850301</c:v>
                </c:pt>
                <c:pt idx="2198">
                  <c:v>15.0365634212956</c:v>
                </c:pt>
                <c:pt idx="2199">
                  <c:v>15.0435810187409</c:v>
                </c:pt>
                <c:pt idx="2200">
                  <c:v>15.0505986161861</c:v>
                </c:pt>
                <c:pt idx="2201">
                  <c:v>15.0576162136314</c:v>
                </c:pt>
                <c:pt idx="2202">
                  <c:v>15.0646338110767</c:v>
                </c:pt>
                <c:pt idx="2203">
                  <c:v>15.071651408521999</c:v>
                </c:pt>
                <c:pt idx="2204">
                  <c:v>15.078669005967299</c:v>
                </c:pt>
                <c:pt idx="2205">
                  <c:v>15.085686603412601</c:v>
                </c:pt>
                <c:pt idx="2206">
                  <c:v>15.0927042008579</c:v>
                </c:pt>
                <c:pt idx="2207">
                  <c:v>15.0997217983032</c:v>
                </c:pt>
                <c:pt idx="2208">
                  <c:v>15.1067393957485</c:v>
                </c:pt>
                <c:pt idx="2209">
                  <c:v>15.1137569931938</c:v>
                </c:pt>
                <c:pt idx="2210">
                  <c:v>15.120774590639</c:v>
                </c:pt>
                <c:pt idx="2211">
                  <c:v>15.1277921880843</c:v>
                </c:pt>
                <c:pt idx="2212">
                  <c:v>15.134809785529599</c:v>
                </c:pt>
                <c:pt idx="2213">
                  <c:v>15.141827382974901</c:v>
                </c:pt>
                <c:pt idx="2214">
                  <c:v>15.148844980420201</c:v>
                </c:pt>
                <c:pt idx="2215">
                  <c:v>15.1558625778655</c:v>
                </c:pt>
                <c:pt idx="2216">
                  <c:v>15.1628801753108</c:v>
                </c:pt>
                <c:pt idx="2217">
                  <c:v>15.1698977727561</c:v>
                </c:pt>
                <c:pt idx="2218">
                  <c:v>15.176915370201399</c:v>
                </c:pt>
                <c:pt idx="2219">
                  <c:v>15.183932967646699</c:v>
                </c:pt>
                <c:pt idx="2220">
                  <c:v>15.190950565091899</c:v>
                </c:pt>
                <c:pt idx="2221">
                  <c:v>15.197968162537199</c:v>
                </c:pt>
                <c:pt idx="2222">
                  <c:v>15.204985759982501</c:v>
                </c:pt>
                <c:pt idx="2223">
                  <c:v>15.2120033574278</c:v>
                </c:pt>
                <c:pt idx="2224">
                  <c:v>15.2190209548731</c:v>
                </c:pt>
                <c:pt idx="2225">
                  <c:v>15.2260385523184</c:v>
                </c:pt>
                <c:pt idx="2226">
                  <c:v>15.2330561497637</c:v>
                </c:pt>
                <c:pt idx="2227">
                  <c:v>15.240073747208999</c:v>
                </c:pt>
                <c:pt idx="2228">
                  <c:v>15.247091344654301</c:v>
                </c:pt>
                <c:pt idx="2229">
                  <c:v>15.254108942099499</c:v>
                </c:pt>
                <c:pt idx="2230">
                  <c:v>15.261126539544801</c:v>
                </c:pt>
                <c:pt idx="2231">
                  <c:v>15.268144136990101</c:v>
                </c:pt>
                <c:pt idx="2232">
                  <c:v>15.2751617344354</c:v>
                </c:pt>
                <c:pt idx="2233">
                  <c:v>15.2821793318807</c:v>
                </c:pt>
                <c:pt idx="2234">
                  <c:v>15.289196929326</c:v>
                </c:pt>
                <c:pt idx="2235">
                  <c:v>15.296214526771299</c:v>
                </c:pt>
                <c:pt idx="2236">
                  <c:v>15.303232124216599</c:v>
                </c:pt>
                <c:pt idx="2237">
                  <c:v>15.310249721661901</c:v>
                </c:pt>
                <c:pt idx="2238">
                  <c:v>15.3172673191072</c:v>
                </c:pt>
                <c:pt idx="2239">
                  <c:v>15.324284916552401</c:v>
                </c:pt>
                <c:pt idx="2240">
                  <c:v>15.3313025139977</c:v>
                </c:pt>
                <c:pt idx="2241">
                  <c:v>15.338320111443</c:v>
                </c:pt>
                <c:pt idx="2242">
                  <c:v>15.3453377088883</c:v>
                </c:pt>
                <c:pt idx="2243">
                  <c:v>15.3523553063336</c:v>
                </c:pt>
                <c:pt idx="2244">
                  <c:v>15.359372903778899</c:v>
                </c:pt>
                <c:pt idx="2245">
                  <c:v>15.366390501224201</c:v>
                </c:pt>
                <c:pt idx="2246">
                  <c:v>15.373408098669501</c:v>
                </c:pt>
                <c:pt idx="2247">
                  <c:v>15.3804256961148</c:v>
                </c:pt>
                <c:pt idx="2248">
                  <c:v>15.3874432935601</c:v>
                </c:pt>
                <c:pt idx="2249">
                  <c:v>15.3944608910053</c:v>
                </c:pt>
                <c:pt idx="2250">
                  <c:v>15.4014784884506</c:v>
                </c:pt>
                <c:pt idx="2251">
                  <c:v>15.4084960858959</c:v>
                </c:pt>
                <c:pt idx="2252">
                  <c:v>15.415513683341199</c:v>
                </c:pt>
                <c:pt idx="2253">
                  <c:v>15.422531280786499</c:v>
                </c:pt>
                <c:pt idx="2254">
                  <c:v>15.429548878231801</c:v>
                </c:pt>
                <c:pt idx="2255">
                  <c:v>15.4365664756771</c:v>
                </c:pt>
                <c:pt idx="2256">
                  <c:v>15.4435840731224</c:v>
                </c:pt>
                <c:pt idx="2257">
                  <c:v>15.4506016705677</c:v>
                </c:pt>
                <c:pt idx="2258">
                  <c:v>15.457619268013</c:v>
                </c:pt>
                <c:pt idx="2259">
                  <c:v>15.4646368654582</c:v>
                </c:pt>
                <c:pt idx="2260">
                  <c:v>15.4716544629035</c:v>
                </c:pt>
                <c:pt idx="2261">
                  <c:v>15.478672060348799</c:v>
                </c:pt>
                <c:pt idx="2262">
                  <c:v>15.485689657794101</c:v>
                </c:pt>
                <c:pt idx="2263">
                  <c:v>15.492707255239401</c:v>
                </c:pt>
                <c:pt idx="2264">
                  <c:v>15.4997248526847</c:v>
                </c:pt>
                <c:pt idx="2265">
                  <c:v>15.50674245013</c:v>
                </c:pt>
                <c:pt idx="2266">
                  <c:v>15.5137600475753</c:v>
                </c:pt>
                <c:pt idx="2267">
                  <c:v>15.520777645020599</c:v>
                </c:pt>
                <c:pt idx="2268">
                  <c:v>15.5277952424658</c:v>
                </c:pt>
                <c:pt idx="2269">
                  <c:v>15.534812839911099</c:v>
                </c:pt>
                <c:pt idx="2270">
                  <c:v>15.541830437356399</c:v>
                </c:pt>
                <c:pt idx="2271">
                  <c:v>15.548848034801701</c:v>
                </c:pt>
                <c:pt idx="2272">
                  <c:v>15.555865632247</c:v>
                </c:pt>
                <c:pt idx="2273">
                  <c:v>15.5628832296923</c:v>
                </c:pt>
                <c:pt idx="2274">
                  <c:v>15.5699008271376</c:v>
                </c:pt>
                <c:pt idx="2275">
                  <c:v>15.5769184245829</c:v>
                </c:pt>
                <c:pt idx="2276">
                  <c:v>15.583936022028199</c:v>
                </c:pt>
                <c:pt idx="2277">
                  <c:v>15.590953619473501</c:v>
                </c:pt>
                <c:pt idx="2278">
                  <c:v>15.597971216918699</c:v>
                </c:pt>
                <c:pt idx="2279">
                  <c:v>15.604988814364001</c:v>
                </c:pt>
                <c:pt idx="2280">
                  <c:v>15.6120064118093</c:v>
                </c:pt>
                <c:pt idx="2281">
                  <c:v>15.6190240092546</c:v>
                </c:pt>
                <c:pt idx="2282">
                  <c:v>15.6260416066999</c:v>
                </c:pt>
                <c:pt idx="2283">
                  <c:v>15.6330592041452</c:v>
                </c:pt>
                <c:pt idx="2284">
                  <c:v>15.640076801590499</c:v>
                </c:pt>
                <c:pt idx="2285">
                  <c:v>15.647094399035799</c:v>
                </c:pt>
                <c:pt idx="2286">
                  <c:v>15.654111996481101</c:v>
                </c:pt>
                <c:pt idx="2287">
                  <c:v>15.6611295939264</c:v>
                </c:pt>
                <c:pt idx="2288">
                  <c:v>15.668147191371601</c:v>
                </c:pt>
                <c:pt idx="2289">
                  <c:v>15.6751647888169</c:v>
                </c:pt>
                <c:pt idx="2290">
                  <c:v>15.6821823862622</c:v>
                </c:pt>
                <c:pt idx="2291">
                  <c:v>15.6891999837075</c:v>
                </c:pt>
                <c:pt idx="2292">
                  <c:v>15.6962175811528</c:v>
                </c:pt>
                <c:pt idx="2293">
                  <c:v>15.703235178598099</c:v>
                </c:pt>
                <c:pt idx="2294">
                  <c:v>15.710252776043401</c:v>
                </c:pt>
                <c:pt idx="2295">
                  <c:v>15.7172703734887</c:v>
                </c:pt>
                <c:pt idx="2296">
                  <c:v>15.724287970934</c:v>
                </c:pt>
                <c:pt idx="2297">
                  <c:v>15.7313055683793</c:v>
                </c:pt>
                <c:pt idx="2298">
                  <c:v>15.7383231658245</c:v>
                </c:pt>
                <c:pt idx="2299">
                  <c:v>15.7453407632698</c:v>
                </c:pt>
                <c:pt idx="2300">
                  <c:v>15.7523583607151</c:v>
                </c:pt>
                <c:pt idx="2301">
                  <c:v>15.759375958160399</c:v>
                </c:pt>
                <c:pt idx="2302">
                  <c:v>15.766393555605701</c:v>
                </c:pt>
                <c:pt idx="2303">
                  <c:v>15.773411153051001</c:v>
                </c:pt>
                <c:pt idx="2304">
                  <c:v>15.7804287504963</c:v>
                </c:pt>
                <c:pt idx="2305">
                  <c:v>15.7874463479416</c:v>
                </c:pt>
                <c:pt idx="2306">
                  <c:v>15.7944639453869</c:v>
                </c:pt>
                <c:pt idx="2307">
                  <c:v>15.8014815428322</c:v>
                </c:pt>
                <c:pt idx="2308">
                  <c:v>15.8084991402774</c:v>
                </c:pt>
                <c:pt idx="2309">
                  <c:v>15.8155167377227</c:v>
                </c:pt>
                <c:pt idx="2310">
                  <c:v>15.822534335167999</c:v>
                </c:pt>
                <c:pt idx="2311">
                  <c:v>15.829551932613301</c:v>
                </c:pt>
                <c:pt idx="2312">
                  <c:v>15.8365695300586</c:v>
                </c:pt>
                <c:pt idx="2313">
                  <c:v>15.8435871275039</c:v>
                </c:pt>
                <c:pt idx="2314">
                  <c:v>15.8506047249492</c:v>
                </c:pt>
                <c:pt idx="2315">
                  <c:v>15.8576223223945</c:v>
                </c:pt>
                <c:pt idx="2316">
                  <c:v>15.864639919839799</c:v>
                </c:pt>
                <c:pt idx="2317">
                  <c:v>15.871657517285</c:v>
                </c:pt>
                <c:pt idx="2318">
                  <c:v>15.878675114730299</c:v>
                </c:pt>
                <c:pt idx="2319">
                  <c:v>15.885692712175601</c:v>
                </c:pt>
                <c:pt idx="2320">
                  <c:v>15.892710309620901</c:v>
                </c:pt>
                <c:pt idx="2321">
                  <c:v>15.8997279070662</c:v>
                </c:pt>
                <c:pt idx="2322">
                  <c:v>15.9067455045115</c:v>
                </c:pt>
                <c:pt idx="2323">
                  <c:v>15.9137631019568</c:v>
                </c:pt>
                <c:pt idx="2324">
                  <c:v>15.9207806994021</c:v>
                </c:pt>
                <c:pt idx="2325">
                  <c:v>15.927798296847399</c:v>
                </c:pt>
                <c:pt idx="2326">
                  <c:v>15.934815894292701</c:v>
                </c:pt>
                <c:pt idx="2327">
                  <c:v>15.941833491737899</c:v>
                </c:pt>
                <c:pt idx="2328">
                  <c:v>15.948851089183201</c:v>
                </c:pt>
                <c:pt idx="2329">
                  <c:v>15.9558686866285</c:v>
                </c:pt>
                <c:pt idx="2330">
                  <c:v>15.9628862840738</c:v>
                </c:pt>
                <c:pt idx="2331">
                  <c:v>15.9699038815191</c:v>
                </c:pt>
                <c:pt idx="2332">
                  <c:v>15.9769214789644</c:v>
                </c:pt>
                <c:pt idx="2333">
                  <c:v>15.983939076409699</c:v>
                </c:pt>
                <c:pt idx="2334">
                  <c:v>15.990956673855001</c:v>
                </c:pt>
                <c:pt idx="2335">
                  <c:v>15.997974271300301</c:v>
                </c:pt>
                <c:pt idx="2336">
                  <c:v>16.004991868745599</c:v>
                </c:pt>
                <c:pt idx="2337">
                  <c:v>16.012009466190801</c:v>
                </c:pt>
                <c:pt idx="2338">
                  <c:v>16.019027063636099</c:v>
                </c:pt>
                <c:pt idx="2339">
                  <c:v>16.0260446610814</c:v>
                </c:pt>
                <c:pt idx="2340">
                  <c:v>16.033062258526702</c:v>
                </c:pt>
                <c:pt idx="2341">
                  <c:v>16.040079855971999</c:v>
                </c:pt>
                <c:pt idx="2342">
                  <c:v>16.047097453417301</c:v>
                </c:pt>
                <c:pt idx="2343">
                  <c:v>16.054115050862599</c:v>
                </c:pt>
                <c:pt idx="2344">
                  <c:v>16.0611326483079</c:v>
                </c:pt>
                <c:pt idx="2345">
                  <c:v>16.068150245753198</c:v>
                </c:pt>
                <c:pt idx="2346">
                  <c:v>16.0751678431985</c:v>
                </c:pt>
                <c:pt idx="2347">
                  <c:v>16.082185440643698</c:v>
                </c:pt>
                <c:pt idx="2348">
                  <c:v>16.089203038089</c:v>
                </c:pt>
                <c:pt idx="2349">
                  <c:v>16.096220635534301</c:v>
                </c:pt>
                <c:pt idx="2350">
                  <c:v>16.103238232979599</c:v>
                </c:pt>
                <c:pt idx="2351">
                  <c:v>16.110255830424901</c:v>
                </c:pt>
                <c:pt idx="2352">
                  <c:v>16.117273427870199</c:v>
                </c:pt>
                <c:pt idx="2353">
                  <c:v>16.1242910253155</c:v>
                </c:pt>
                <c:pt idx="2354">
                  <c:v>16.131308622760798</c:v>
                </c:pt>
                <c:pt idx="2355">
                  <c:v>16.1383262202061</c:v>
                </c:pt>
                <c:pt idx="2356">
                  <c:v>16.145343817651302</c:v>
                </c:pt>
                <c:pt idx="2357">
                  <c:v>16.1523614150966</c:v>
                </c:pt>
                <c:pt idx="2358">
                  <c:v>16.159379012541901</c:v>
                </c:pt>
                <c:pt idx="2359">
                  <c:v>16.166396609987199</c:v>
                </c:pt>
                <c:pt idx="2360">
                  <c:v>16.173414207432501</c:v>
                </c:pt>
                <c:pt idx="2361">
                  <c:v>16.180431804877799</c:v>
                </c:pt>
                <c:pt idx="2362">
                  <c:v>16.1874494023231</c:v>
                </c:pt>
                <c:pt idx="2363">
                  <c:v>16.194466999768402</c:v>
                </c:pt>
                <c:pt idx="2364">
                  <c:v>16.2014845972137</c:v>
                </c:pt>
                <c:pt idx="2365">
                  <c:v>16.208502194659001</c:v>
                </c:pt>
                <c:pt idx="2366">
                  <c:v>16.2155197921042</c:v>
                </c:pt>
                <c:pt idx="2367">
                  <c:v>16.222537389549501</c:v>
                </c:pt>
                <c:pt idx="2368">
                  <c:v>16.229554986994799</c:v>
                </c:pt>
                <c:pt idx="2369">
                  <c:v>16.236572584440101</c:v>
                </c:pt>
                <c:pt idx="2370">
                  <c:v>16.243590181885398</c:v>
                </c:pt>
                <c:pt idx="2371">
                  <c:v>16.2506077793307</c:v>
                </c:pt>
                <c:pt idx="2372">
                  <c:v>16.257625376776002</c:v>
                </c:pt>
                <c:pt idx="2373">
                  <c:v>16.264642974221299</c:v>
                </c:pt>
                <c:pt idx="2374">
                  <c:v>16.271660571666601</c:v>
                </c:pt>
                <c:pt idx="2375">
                  <c:v>16.278678169111899</c:v>
                </c:pt>
                <c:pt idx="2376">
                  <c:v>16.285695766557101</c:v>
                </c:pt>
                <c:pt idx="2377">
                  <c:v>16.292713364002399</c:v>
                </c:pt>
                <c:pt idx="2378">
                  <c:v>16.2997309614477</c:v>
                </c:pt>
                <c:pt idx="2379">
                  <c:v>16.306748558892998</c:v>
                </c:pt>
                <c:pt idx="2380">
                  <c:v>16.3137661563383</c:v>
                </c:pt>
                <c:pt idx="2381">
                  <c:v>16.320783753783601</c:v>
                </c:pt>
                <c:pt idx="2382">
                  <c:v>16.327801351228899</c:v>
                </c:pt>
                <c:pt idx="2383">
                  <c:v>16.334818948674201</c:v>
                </c:pt>
                <c:pt idx="2384">
                  <c:v>16.341836546119499</c:v>
                </c:pt>
                <c:pt idx="2385">
                  <c:v>16.3488541435648</c:v>
                </c:pt>
                <c:pt idx="2386">
                  <c:v>16.355871741009999</c:v>
                </c:pt>
                <c:pt idx="2387">
                  <c:v>16.3628893384553</c:v>
                </c:pt>
                <c:pt idx="2388">
                  <c:v>16.369906935900602</c:v>
                </c:pt>
                <c:pt idx="2389">
                  <c:v>16.3769245333459</c:v>
                </c:pt>
                <c:pt idx="2390">
                  <c:v>16.383942130791201</c:v>
                </c:pt>
                <c:pt idx="2391">
                  <c:v>16.390959728236499</c:v>
                </c:pt>
                <c:pt idx="2392">
                  <c:v>16.397977325681801</c:v>
                </c:pt>
                <c:pt idx="2393">
                  <c:v>16.404994923127099</c:v>
                </c:pt>
                <c:pt idx="2394">
                  <c:v>16.4120125205724</c:v>
                </c:pt>
                <c:pt idx="2395">
                  <c:v>16.419030118017599</c:v>
                </c:pt>
                <c:pt idx="2396">
                  <c:v>16.4260477154629</c:v>
                </c:pt>
                <c:pt idx="2397">
                  <c:v>16.433065312908202</c:v>
                </c:pt>
                <c:pt idx="2398">
                  <c:v>16.4400829103535</c:v>
                </c:pt>
                <c:pt idx="2399">
                  <c:v>16.447100507798801</c:v>
                </c:pt>
                <c:pt idx="2400">
                  <c:v>16.454118105244099</c:v>
                </c:pt>
                <c:pt idx="2401">
                  <c:v>16.461135702689401</c:v>
                </c:pt>
                <c:pt idx="2402">
                  <c:v>16.468153300134698</c:v>
                </c:pt>
                <c:pt idx="2403">
                  <c:v>16.47517089758</c:v>
                </c:pt>
                <c:pt idx="2404">
                  <c:v>16.482188495025301</c:v>
                </c:pt>
                <c:pt idx="2405">
                  <c:v>16.4892060924705</c:v>
                </c:pt>
                <c:pt idx="2406">
                  <c:v>16.496223689915801</c:v>
                </c:pt>
                <c:pt idx="2407">
                  <c:v>16.503241287361099</c:v>
                </c:pt>
                <c:pt idx="2408">
                  <c:v>16.510258884806401</c:v>
                </c:pt>
                <c:pt idx="2409">
                  <c:v>16.517276482251699</c:v>
                </c:pt>
                <c:pt idx="2410">
                  <c:v>16.524294079697</c:v>
                </c:pt>
                <c:pt idx="2411">
                  <c:v>16.531311677142298</c:v>
                </c:pt>
                <c:pt idx="2412">
                  <c:v>16.5383292745876</c:v>
                </c:pt>
                <c:pt idx="2413">
                  <c:v>16.545346872032901</c:v>
                </c:pt>
                <c:pt idx="2414">
                  <c:v>16.552364469478199</c:v>
                </c:pt>
                <c:pt idx="2415">
                  <c:v>16.559382066923401</c:v>
                </c:pt>
                <c:pt idx="2416">
                  <c:v>16.566399664368699</c:v>
                </c:pt>
                <c:pt idx="2417">
                  <c:v>16.573417261814001</c:v>
                </c:pt>
                <c:pt idx="2418">
                  <c:v>16.580434859259299</c:v>
                </c:pt>
                <c:pt idx="2419">
                  <c:v>16.5874524567046</c:v>
                </c:pt>
                <c:pt idx="2420">
                  <c:v>16.594470054149902</c:v>
                </c:pt>
                <c:pt idx="2421">
                  <c:v>16.6014876515952</c:v>
                </c:pt>
                <c:pt idx="2422">
                  <c:v>16.608505249040501</c:v>
                </c:pt>
                <c:pt idx="2423">
                  <c:v>16.615522846485799</c:v>
                </c:pt>
                <c:pt idx="2424">
                  <c:v>16.622540443931101</c:v>
                </c:pt>
                <c:pt idx="2425">
                  <c:v>16.629558041376299</c:v>
                </c:pt>
                <c:pt idx="2426">
                  <c:v>16.636575638821601</c:v>
                </c:pt>
                <c:pt idx="2427">
                  <c:v>16.643593236266899</c:v>
                </c:pt>
                <c:pt idx="2428">
                  <c:v>16.6506108337122</c:v>
                </c:pt>
                <c:pt idx="2429">
                  <c:v>16.657628431157502</c:v>
                </c:pt>
                <c:pt idx="2430">
                  <c:v>16.6646460286028</c:v>
                </c:pt>
                <c:pt idx="2431">
                  <c:v>16.671663626048101</c:v>
                </c:pt>
                <c:pt idx="2432">
                  <c:v>16.678681223493399</c:v>
                </c:pt>
                <c:pt idx="2433">
                  <c:v>16.6856988209387</c:v>
                </c:pt>
                <c:pt idx="2434">
                  <c:v>16.692716418383899</c:v>
                </c:pt>
                <c:pt idx="2435">
                  <c:v>16.6997340158292</c:v>
                </c:pt>
                <c:pt idx="2436">
                  <c:v>16.706751613274498</c:v>
                </c:pt>
                <c:pt idx="2437">
                  <c:v>16.7137692107198</c:v>
                </c:pt>
                <c:pt idx="2438">
                  <c:v>16.720786808165101</c:v>
                </c:pt>
                <c:pt idx="2439">
                  <c:v>16.727804405610399</c:v>
                </c:pt>
                <c:pt idx="2440">
                  <c:v>16.734822003055701</c:v>
                </c:pt>
                <c:pt idx="2441">
                  <c:v>16.741839600500999</c:v>
                </c:pt>
                <c:pt idx="2442">
                  <c:v>16.7488571979463</c:v>
                </c:pt>
                <c:pt idx="2443">
                  <c:v>16.755874795391598</c:v>
                </c:pt>
                <c:pt idx="2444">
                  <c:v>16.7628923928368</c:v>
                </c:pt>
                <c:pt idx="2445">
                  <c:v>16.769909990282098</c:v>
                </c:pt>
                <c:pt idx="2446">
                  <c:v>16.7769275877274</c:v>
                </c:pt>
                <c:pt idx="2447">
                  <c:v>16.783945185172701</c:v>
                </c:pt>
                <c:pt idx="2448">
                  <c:v>16.790962782617999</c:v>
                </c:pt>
                <c:pt idx="2449">
                  <c:v>16.797980380063301</c:v>
                </c:pt>
                <c:pt idx="2450">
                  <c:v>16.804997977508599</c:v>
                </c:pt>
                <c:pt idx="2451">
                  <c:v>16.8120155749539</c:v>
                </c:pt>
                <c:pt idx="2452">
                  <c:v>16.819033172399202</c:v>
                </c:pt>
                <c:pt idx="2453">
                  <c:v>16.8260507698445</c:v>
                </c:pt>
                <c:pt idx="2454">
                  <c:v>16.833068367289702</c:v>
                </c:pt>
                <c:pt idx="2455">
                  <c:v>16.840085964735</c:v>
                </c:pt>
                <c:pt idx="2456">
                  <c:v>16.847103562180301</c:v>
                </c:pt>
                <c:pt idx="2457">
                  <c:v>16.854121159625599</c:v>
                </c:pt>
                <c:pt idx="2458">
                  <c:v>16.861138757070901</c:v>
                </c:pt>
                <c:pt idx="2459">
                  <c:v>16.868156354516199</c:v>
                </c:pt>
                <c:pt idx="2460">
                  <c:v>16.8751739519615</c:v>
                </c:pt>
                <c:pt idx="2461">
                  <c:v>16.882191549406802</c:v>
                </c:pt>
                <c:pt idx="2462">
                  <c:v>16.8892091468521</c:v>
                </c:pt>
                <c:pt idx="2463">
                  <c:v>16.896226744297401</c:v>
                </c:pt>
                <c:pt idx="2464">
                  <c:v>16.903244341742599</c:v>
                </c:pt>
                <c:pt idx="2465">
                  <c:v>16.910261939187901</c:v>
                </c:pt>
                <c:pt idx="2466">
                  <c:v>16.917279536633199</c:v>
                </c:pt>
                <c:pt idx="2467">
                  <c:v>16.9242971340785</c:v>
                </c:pt>
                <c:pt idx="2468">
                  <c:v>16.931314731523798</c:v>
                </c:pt>
                <c:pt idx="2469">
                  <c:v>16.9383323289691</c:v>
                </c:pt>
                <c:pt idx="2470">
                  <c:v>16.945349926414401</c:v>
                </c:pt>
                <c:pt idx="2471">
                  <c:v>16.952367523859699</c:v>
                </c:pt>
                <c:pt idx="2472">
                  <c:v>16.959385121305001</c:v>
                </c:pt>
                <c:pt idx="2473">
                  <c:v>16.966402718750199</c:v>
                </c:pt>
                <c:pt idx="2474">
                  <c:v>16.973420316195501</c:v>
                </c:pt>
                <c:pt idx="2475">
                  <c:v>16.980437913640799</c:v>
                </c:pt>
                <c:pt idx="2476">
                  <c:v>16.9874555110861</c:v>
                </c:pt>
                <c:pt idx="2477">
                  <c:v>16.994473108531398</c:v>
                </c:pt>
                <c:pt idx="2478">
                  <c:v>17.0014907059767</c:v>
                </c:pt>
                <c:pt idx="2479">
                  <c:v>17.008508303422001</c:v>
                </c:pt>
                <c:pt idx="2480">
                  <c:v>17.015525900867299</c:v>
                </c:pt>
                <c:pt idx="2481">
                  <c:v>17.022543498312601</c:v>
                </c:pt>
                <c:pt idx="2482">
                  <c:v>17.029561095757899</c:v>
                </c:pt>
                <c:pt idx="2483">
                  <c:v>17.036578693203101</c:v>
                </c:pt>
                <c:pt idx="2484">
                  <c:v>17.043596290648399</c:v>
                </c:pt>
                <c:pt idx="2485">
                  <c:v>17.0506138880937</c:v>
                </c:pt>
                <c:pt idx="2486">
                  <c:v>17.057631485539002</c:v>
                </c:pt>
                <c:pt idx="2487">
                  <c:v>17.0646490829843</c:v>
                </c:pt>
                <c:pt idx="2488">
                  <c:v>17.071666680429601</c:v>
                </c:pt>
                <c:pt idx="2489">
                  <c:v>17.078684277874899</c:v>
                </c:pt>
                <c:pt idx="2490">
                  <c:v>17.085701875320201</c:v>
                </c:pt>
                <c:pt idx="2491">
                  <c:v>17.092719472765499</c:v>
                </c:pt>
                <c:pt idx="2492">
                  <c:v>17.0997370702108</c:v>
                </c:pt>
                <c:pt idx="2493">
                  <c:v>17.106754667655999</c:v>
                </c:pt>
                <c:pt idx="2494">
                  <c:v>17.1137722651013</c:v>
                </c:pt>
                <c:pt idx="2495">
                  <c:v>17.120789862546602</c:v>
                </c:pt>
                <c:pt idx="2496">
                  <c:v>17.127807459991899</c:v>
                </c:pt>
                <c:pt idx="2497">
                  <c:v>17.134825057437201</c:v>
                </c:pt>
                <c:pt idx="2498">
                  <c:v>17.141842654882499</c:v>
                </c:pt>
                <c:pt idx="2499">
                  <c:v>17.1488602523278</c:v>
                </c:pt>
                <c:pt idx="2500">
                  <c:v>17.155877849773098</c:v>
                </c:pt>
                <c:pt idx="2501">
                  <c:v>17.1628954472184</c:v>
                </c:pt>
                <c:pt idx="2502">
                  <c:v>17.169913044663701</c:v>
                </c:pt>
                <c:pt idx="2503">
                  <c:v>17.1769306421089</c:v>
                </c:pt>
                <c:pt idx="2504">
                  <c:v>17.183948239554201</c:v>
                </c:pt>
                <c:pt idx="2505">
                  <c:v>17.190965836999499</c:v>
                </c:pt>
                <c:pt idx="2506">
                  <c:v>17.197983434444801</c:v>
                </c:pt>
                <c:pt idx="2507">
                  <c:v>17.205001031890099</c:v>
                </c:pt>
                <c:pt idx="2508">
                  <c:v>17.2120186293354</c:v>
                </c:pt>
                <c:pt idx="2509">
                  <c:v>17.219036226780698</c:v>
                </c:pt>
                <c:pt idx="2510">
                  <c:v>17.226053824226</c:v>
                </c:pt>
                <c:pt idx="2511">
                  <c:v>17.233071421671301</c:v>
                </c:pt>
                <c:pt idx="2512">
                  <c:v>17.240089019116599</c:v>
                </c:pt>
                <c:pt idx="2513">
                  <c:v>17.247106616561801</c:v>
                </c:pt>
                <c:pt idx="2514">
                  <c:v>17.254124214007099</c:v>
                </c:pt>
                <c:pt idx="2515">
                  <c:v>17.261141811452401</c:v>
                </c:pt>
                <c:pt idx="2516">
                  <c:v>17.268159408897699</c:v>
                </c:pt>
                <c:pt idx="2517">
                  <c:v>17.275177006343</c:v>
                </c:pt>
                <c:pt idx="2518">
                  <c:v>17.282194603788302</c:v>
                </c:pt>
                <c:pt idx="2519">
                  <c:v>17.2892122012336</c:v>
                </c:pt>
                <c:pt idx="2520">
                  <c:v>17.296229798678901</c:v>
                </c:pt>
                <c:pt idx="2521">
                  <c:v>17.303247396124199</c:v>
                </c:pt>
                <c:pt idx="2522">
                  <c:v>17.310264993569401</c:v>
                </c:pt>
                <c:pt idx="2523">
                  <c:v>17.317282591014699</c:v>
                </c:pt>
                <c:pt idx="2524">
                  <c:v>17.324300188460001</c:v>
                </c:pt>
                <c:pt idx="2525">
                  <c:v>17.331317785905298</c:v>
                </c:pt>
                <c:pt idx="2526">
                  <c:v>17.3383353833506</c:v>
                </c:pt>
                <c:pt idx="2527">
                  <c:v>17.345352980795901</c:v>
                </c:pt>
                <c:pt idx="2528">
                  <c:v>17.352370578241199</c:v>
                </c:pt>
                <c:pt idx="2529">
                  <c:v>17.359388175686501</c:v>
                </c:pt>
                <c:pt idx="2530">
                  <c:v>17.366405773131799</c:v>
                </c:pt>
                <c:pt idx="2531">
                  <c:v>17.3734233705771</c:v>
                </c:pt>
                <c:pt idx="2532">
                  <c:v>17.380440968022299</c:v>
                </c:pt>
                <c:pt idx="2533">
                  <c:v>17.3874585654676</c:v>
                </c:pt>
                <c:pt idx="2534">
                  <c:v>17.394476162912898</c:v>
                </c:pt>
                <c:pt idx="2535">
                  <c:v>17.4014937603582</c:v>
                </c:pt>
                <c:pt idx="2536">
                  <c:v>17.408511357803501</c:v>
                </c:pt>
                <c:pt idx="2537">
                  <c:v>17.415528955248799</c:v>
                </c:pt>
                <c:pt idx="2538">
                  <c:v>17.422546552694101</c:v>
                </c:pt>
                <c:pt idx="2539">
                  <c:v>17.429564150139399</c:v>
                </c:pt>
                <c:pt idx="2540">
                  <c:v>17.4365817475847</c:v>
                </c:pt>
                <c:pt idx="2541">
                  <c:v>17.443599345030002</c:v>
                </c:pt>
                <c:pt idx="2542">
                  <c:v>17.4506169424752</c:v>
                </c:pt>
                <c:pt idx="2543">
                  <c:v>17.457634539920502</c:v>
                </c:pt>
                <c:pt idx="2544">
                  <c:v>17.4646521373658</c:v>
                </c:pt>
                <c:pt idx="2545">
                  <c:v>17.471669734811101</c:v>
                </c:pt>
                <c:pt idx="2546">
                  <c:v>17.478687332256399</c:v>
                </c:pt>
                <c:pt idx="2547">
                  <c:v>17.485704929701701</c:v>
                </c:pt>
                <c:pt idx="2548">
                  <c:v>17.492722527146999</c:v>
                </c:pt>
                <c:pt idx="2549">
                  <c:v>17.4997401245923</c:v>
                </c:pt>
                <c:pt idx="2550">
                  <c:v>17.506757722037602</c:v>
                </c:pt>
                <c:pt idx="2551">
                  <c:v>17.5137753194829</c:v>
                </c:pt>
                <c:pt idx="2552">
                  <c:v>17.520792916928102</c:v>
                </c:pt>
                <c:pt idx="2553">
                  <c:v>17.5278105143734</c:v>
                </c:pt>
                <c:pt idx="2554">
                  <c:v>17.534828111818701</c:v>
                </c:pt>
                <c:pt idx="2555">
                  <c:v>17.541845709263999</c:v>
                </c:pt>
                <c:pt idx="2556">
                  <c:v>17.548863306709301</c:v>
                </c:pt>
                <c:pt idx="2557">
                  <c:v>17.555880904154598</c:v>
                </c:pt>
                <c:pt idx="2558">
                  <c:v>17.5628985015999</c:v>
                </c:pt>
                <c:pt idx="2559">
                  <c:v>17.569916099045201</c:v>
                </c:pt>
                <c:pt idx="2560">
                  <c:v>17.576933696490499</c:v>
                </c:pt>
                <c:pt idx="2561">
                  <c:v>17.583951293935701</c:v>
                </c:pt>
                <c:pt idx="2562">
                  <c:v>17.590968891380999</c:v>
                </c:pt>
                <c:pt idx="2563">
                  <c:v>17.597986488826301</c:v>
                </c:pt>
                <c:pt idx="2564">
                  <c:v>17.605004086271599</c:v>
                </c:pt>
                <c:pt idx="2565">
                  <c:v>17.6120216837169</c:v>
                </c:pt>
                <c:pt idx="2566">
                  <c:v>17.619039281162198</c:v>
                </c:pt>
                <c:pt idx="2567">
                  <c:v>17.6260568786075</c:v>
                </c:pt>
                <c:pt idx="2568">
                  <c:v>17.633074476052801</c:v>
                </c:pt>
                <c:pt idx="2569">
                  <c:v>17.640092073498099</c:v>
                </c:pt>
                <c:pt idx="2570">
                  <c:v>17.647109670943401</c:v>
                </c:pt>
                <c:pt idx="2571">
                  <c:v>17.654127268388599</c:v>
                </c:pt>
                <c:pt idx="2572">
                  <c:v>17.661144865833901</c:v>
                </c:pt>
                <c:pt idx="2573">
                  <c:v>17.668162463279199</c:v>
                </c:pt>
                <c:pt idx="2574">
                  <c:v>17.6751800607245</c:v>
                </c:pt>
                <c:pt idx="2575">
                  <c:v>17.682197658169802</c:v>
                </c:pt>
                <c:pt idx="2576">
                  <c:v>17.6892152556151</c:v>
                </c:pt>
                <c:pt idx="2577">
                  <c:v>17.696232853060401</c:v>
                </c:pt>
                <c:pt idx="2578">
                  <c:v>17.703250450505699</c:v>
                </c:pt>
                <c:pt idx="2579">
                  <c:v>17.710268047951001</c:v>
                </c:pt>
                <c:pt idx="2580">
                  <c:v>17.717285645396299</c:v>
                </c:pt>
                <c:pt idx="2581">
                  <c:v>17.724303242841501</c:v>
                </c:pt>
                <c:pt idx="2582">
                  <c:v>17.731320840286799</c:v>
                </c:pt>
                <c:pt idx="2583">
                  <c:v>17.7383384377321</c:v>
                </c:pt>
                <c:pt idx="2584">
                  <c:v>17.745356035177402</c:v>
                </c:pt>
                <c:pt idx="2585">
                  <c:v>17.7523736326227</c:v>
                </c:pt>
                <c:pt idx="2586">
                  <c:v>17.759391230068001</c:v>
                </c:pt>
                <c:pt idx="2587">
                  <c:v>17.766408827513299</c:v>
                </c:pt>
                <c:pt idx="2588">
                  <c:v>17.7734264249586</c:v>
                </c:pt>
                <c:pt idx="2589">
                  <c:v>17.780444022403898</c:v>
                </c:pt>
                <c:pt idx="2590">
                  <c:v>17.7874616198491</c:v>
                </c:pt>
                <c:pt idx="2591">
                  <c:v>17.794479217294398</c:v>
                </c:pt>
                <c:pt idx="2592">
                  <c:v>17.8014968147397</c:v>
                </c:pt>
                <c:pt idx="2593">
                  <c:v>17.808514412185001</c:v>
                </c:pt>
                <c:pt idx="2594">
                  <c:v>17.815532009630299</c:v>
                </c:pt>
                <c:pt idx="2595">
                  <c:v>17.822549607075601</c:v>
                </c:pt>
                <c:pt idx="2596">
                  <c:v>17.829567204520899</c:v>
                </c:pt>
                <c:pt idx="2597">
                  <c:v>17.8365848019662</c:v>
                </c:pt>
                <c:pt idx="2598">
                  <c:v>17.843602399411498</c:v>
                </c:pt>
                <c:pt idx="2599">
                  <c:v>17.8506199968568</c:v>
                </c:pt>
                <c:pt idx="2600">
                  <c:v>17.857637594301998</c:v>
                </c:pt>
                <c:pt idx="2601">
                  <c:v>17.8646551917473</c:v>
                </c:pt>
                <c:pt idx="2602">
                  <c:v>17.871672789192601</c:v>
                </c:pt>
                <c:pt idx="2603">
                  <c:v>17.878690386637899</c:v>
                </c:pt>
                <c:pt idx="2604">
                  <c:v>17.885707984083201</c:v>
                </c:pt>
                <c:pt idx="2605">
                  <c:v>17.892725581528499</c:v>
                </c:pt>
                <c:pt idx="2606">
                  <c:v>17.8997431789738</c:v>
                </c:pt>
                <c:pt idx="2607">
                  <c:v>17.906760776419102</c:v>
                </c:pt>
                <c:pt idx="2608">
                  <c:v>17.9137783738644</c:v>
                </c:pt>
                <c:pt idx="2609">
                  <c:v>17.920795971309701</c:v>
                </c:pt>
                <c:pt idx="2610">
                  <c:v>17.9278135687549</c:v>
                </c:pt>
                <c:pt idx="2611">
                  <c:v>17.934831166200201</c:v>
                </c:pt>
                <c:pt idx="2612">
                  <c:v>17.941848763645499</c:v>
                </c:pt>
                <c:pt idx="2613">
                  <c:v>17.948866361090801</c:v>
                </c:pt>
                <c:pt idx="2614">
                  <c:v>17.955883958536099</c:v>
                </c:pt>
                <c:pt idx="2615">
                  <c:v>17.9629015559814</c:v>
                </c:pt>
                <c:pt idx="2616">
                  <c:v>17.969919153426702</c:v>
                </c:pt>
                <c:pt idx="2617">
                  <c:v>17.976936750871999</c:v>
                </c:pt>
                <c:pt idx="2618">
                  <c:v>17.983954348317301</c:v>
                </c:pt>
                <c:pt idx="2619">
                  <c:v>17.990971945762599</c:v>
                </c:pt>
                <c:pt idx="2620">
                  <c:v>17.997989543207801</c:v>
                </c:pt>
                <c:pt idx="2621">
                  <c:v>18.005007140653099</c:v>
                </c:pt>
                <c:pt idx="2622">
                  <c:v>18.0120247380984</c:v>
                </c:pt>
                <c:pt idx="2623">
                  <c:v>18.019042335543698</c:v>
                </c:pt>
                <c:pt idx="2624">
                  <c:v>18.026059932989</c:v>
                </c:pt>
                <c:pt idx="2625">
                  <c:v>18.033077530434301</c:v>
                </c:pt>
                <c:pt idx="2626">
                  <c:v>18.040095127879599</c:v>
                </c:pt>
                <c:pt idx="2627">
                  <c:v>18.047112725324901</c:v>
                </c:pt>
                <c:pt idx="2628">
                  <c:v>18.054130322770199</c:v>
                </c:pt>
                <c:pt idx="2629">
                  <c:v>18.061147920215401</c:v>
                </c:pt>
                <c:pt idx="2630">
                  <c:v>18.068165517660699</c:v>
                </c:pt>
                <c:pt idx="2631">
                  <c:v>18.075183115106</c:v>
                </c:pt>
                <c:pt idx="2632">
                  <c:v>18.082200712551298</c:v>
                </c:pt>
                <c:pt idx="2633">
                  <c:v>18.0892183099966</c:v>
                </c:pt>
                <c:pt idx="2634">
                  <c:v>18.096235907441901</c:v>
                </c:pt>
                <c:pt idx="2635">
                  <c:v>18.103253504887199</c:v>
                </c:pt>
                <c:pt idx="2636">
                  <c:v>18.110271102332501</c:v>
                </c:pt>
                <c:pt idx="2637">
                  <c:v>18.117288699777799</c:v>
                </c:pt>
                <c:pt idx="2638">
                  <c:v>18.1243062972231</c:v>
                </c:pt>
                <c:pt idx="2639">
                  <c:v>18.131323894668299</c:v>
                </c:pt>
                <c:pt idx="2640">
                  <c:v>18.1383414921136</c:v>
                </c:pt>
                <c:pt idx="2641">
                  <c:v>18.145359089558902</c:v>
                </c:pt>
                <c:pt idx="2642">
                  <c:v>18.1523766870042</c:v>
                </c:pt>
                <c:pt idx="2643">
                  <c:v>18.159394284449501</c:v>
                </c:pt>
                <c:pt idx="2644">
                  <c:v>18.166411881894799</c:v>
                </c:pt>
                <c:pt idx="2645">
                  <c:v>18.173429479340101</c:v>
                </c:pt>
                <c:pt idx="2646">
                  <c:v>18.180447076785399</c:v>
                </c:pt>
                <c:pt idx="2647">
                  <c:v>18.1874646742307</c:v>
                </c:pt>
                <c:pt idx="2648">
                  <c:v>18.194482271676002</c:v>
                </c:pt>
                <c:pt idx="2649">
                  <c:v>18.2014998691212</c:v>
                </c:pt>
                <c:pt idx="2650">
                  <c:v>18.208517466566501</c:v>
                </c:pt>
                <c:pt idx="2651">
                  <c:v>18.215535064011799</c:v>
                </c:pt>
                <c:pt idx="2652">
                  <c:v>18.222552661457101</c:v>
                </c:pt>
                <c:pt idx="2653">
                  <c:v>18.229570258902399</c:v>
                </c:pt>
                <c:pt idx="2654">
                  <c:v>18.2365878563477</c:v>
                </c:pt>
                <c:pt idx="2655">
                  <c:v>18.243605453792998</c:v>
                </c:pt>
                <c:pt idx="2656">
                  <c:v>18.2506230512383</c:v>
                </c:pt>
                <c:pt idx="2657">
                  <c:v>18.257640648683601</c:v>
                </c:pt>
                <c:pt idx="2658">
                  <c:v>18.264658246128899</c:v>
                </c:pt>
                <c:pt idx="2659">
                  <c:v>18.271675843574101</c:v>
                </c:pt>
                <c:pt idx="2660">
                  <c:v>18.278693441019399</c:v>
                </c:pt>
                <c:pt idx="2661">
                  <c:v>18.285711038464701</c:v>
                </c:pt>
                <c:pt idx="2662">
                  <c:v>18.292728635909999</c:v>
                </c:pt>
                <c:pt idx="2663">
                  <c:v>18.2997462333553</c:v>
                </c:pt>
                <c:pt idx="2664">
                  <c:v>18.306763830800602</c:v>
                </c:pt>
                <c:pt idx="2665">
                  <c:v>18.3137814282459</c:v>
                </c:pt>
                <c:pt idx="2666">
                  <c:v>18.320799025691201</c:v>
                </c:pt>
                <c:pt idx="2667">
                  <c:v>18.327816623136499</c:v>
                </c:pt>
                <c:pt idx="2668">
                  <c:v>18.334834220581801</c:v>
                </c:pt>
                <c:pt idx="2669">
                  <c:v>18.341851818026999</c:v>
                </c:pt>
                <c:pt idx="2670">
                  <c:v>18.348869415472301</c:v>
                </c:pt>
                <c:pt idx="2671">
                  <c:v>18.355887012917599</c:v>
                </c:pt>
                <c:pt idx="2672">
                  <c:v>18.3629046103629</c:v>
                </c:pt>
                <c:pt idx="2673">
                  <c:v>18.369922207808202</c:v>
                </c:pt>
                <c:pt idx="2674">
                  <c:v>18.3769398052535</c:v>
                </c:pt>
                <c:pt idx="2675">
                  <c:v>18.383957402698801</c:v>
                </c:pt>
                <c:pt idx="2676">
                  <c:v>18.390975000144099</c:v>
                </c:pt>
                <c:pt idx="2677">
                  <c:v>18.397992597589401</c:v>
                </c:pt>
                <c:pt idx="2678">
                  <c:v>18.405010195034599</c:v>
                </c:pt>
                <c:pt idx="2679">
                  <c:v>18.412027792479901</c:v>
                </c:pt>
                <c:pt idx="2680">
                  <c:v>18.419045389925198</c:v>
                </c:pt>
                <c:pt idx="2681">
                  <c:v>18.4260629873705</c:v>
                </c:pt>
                <c:pt idx="2682">
                  <c:v>18.433080584815801</c:v>
                </c:pt>
                <c:pt idx="2683">
                  <c:v>18.440098182261099</c:v>
                </c:pt>
                <c:pt idx="2684">
                  <c:v>18.447115779706401</c:v>
                </c:pt>
                <c:pt idx="2685">
                  <c:v>18.454133377151699</c:v>
                </c:pt>
                <c:pt idx="2686">
                  <c:v>18.461150974597</c:v>
                </c:pt>
                <c:pt idx="2687">
                  <c:v>18.468168572042298</c:v>
                </c:pt>
                <c:pt idx="2688">
                  <c:v>18.4751861694875</c:v>
                </c:pt>
                <c:pt idx="2689">
                  <c:v>18.482203766932798</c:v>
                </c:pt>
                <c:pt idx="2690">
                  <c:v>18.4892213643781</c:v>
                </c:pt>
                <c:pt idx="2691">
                  <c:v>18.496238961823401</c:v>
                </c:pt>
                <c:pt idx="2692">
                  <c:v>18.503256559268699</c:v>
                </c:pt>
                <c:pt idx="2693">
                  <c:v>18.510274156714001</c:v>
                </c:pt>
                <c:pt idx="2694">
                  <c:v>18.517291754159299</c:v>
                </c:pt>
                <c:pt idx="2695">
                  <c:v>18.5243093516046</c:v>
                </c:pt>
                <c:pt idx="2696">
                  <c:v>18.531326949049902</c:v>
                </c:pt>
                <c:pt idx="2697">
                  <c:v>18.5383445464952</c:v>
                </c:pt>
                <c:pt idx="2698">
                  <c:v>18.545362143940402</c:v>
                </c:pt>
                <c:pt idx="2699">
                  <c:v>18.5523797413857</c:v>
                </c:pt>
                <c:pt idx="2700">
                  <c:v>18.559397338831001</c:v>
                </c:pt>
                <c:pt idx="2701">
                  <c:v>18.566414936276299</c:v>
                </c:pt>
                <c:pt idx="2702">
                  <c:v>18.573432533721601</c:v>
                </c:pt>
                <c:pt idx="2703">
                  <c:v>18.580450131166899</c:v>
                </c:pt>
                <c:pt idx="2704">
                  <c:v>18.5874677286122</c:v>
                </c:pt>
                <c:pt idx="2705">
                  <c:v>18.594485326057502</c:v>
                </c:pt>
                <c:pt idx="2706">
                  <c:v>18.6015029235028</c:v>
                </c:pt>
                <c:pt idx="2707">
                  <c:v>18.608520520948101</c:v>
                </c:pt>
                <c:pt idx="2708">
                  <c:v>18.6155381183933</c:v>
                </c:pt>
                <c:pt idx="2709">
                  <c:v>18.622555715838601</c:v>
                </c:pt>
                <c:pt idx="2710">
                  <c:v>18.629573313283899</c:v>
                </c:pt>
                <c:pt idx="2711">
                  <c:v>18.6365909107292</c:v>
                </c:pt>
                <c:pt idx="2712">
                  <c:v>18.643608508174498</c:v>
                </c:pt>
                <c:pt idx="2713">
                  <c:v>18.6506261056198</c:v>
                </c:pt>
                <c:pt idx="2714">
                  <c:v>18.657643703065101</c:v>
                </c:pt>
                <c:pt idx="2715">
                  <c:v>18.664661300510399</c:v>
                </c:pt>
                <c:pt idx="2716">
                  <c:v>18.671678897955701</c:v>
                </c:pt>
                <c:pt idx="2717">
                  <c:v>18.678696495400999</c:v>
                </c:pt>
                <c:pt idx="2718">
                  <c:v>18.685714092846201</c:v>
                </c:pt>
                <c:pt idx="2719">
                  <c:v>18.692731690291499</c:v>
                </c:pt>
                <c:pt idx="2720">
                  <c:v>18.6997492877368</c:v>
                </c:pt>
                <c:pt idx="2721">
                  <c:v>18.706766885182098</c:v>
                </c:pt>
                <c:pt idx="2722">
                  <c:v>18.7137844826274</c:v>
                </c:pt>
                <c:pt idx="2723">
                  <c:v>18.720802080072701</c:v>
                </c:pt>
                <c:pt idx="2724">
                  <c:v>18.727819677517999</c:v>
                </c:pt>
                <c:pt idx="2725">
                  <c:v>18.734837274963301</c:v>
                </c:pt>
                <c:pt idx="2726">
                  <c:v>18.741854872408599</c:v>
                </c:pt>
                <c:pt idx="2727">
                  <c:v>18.748872469853801</c:v>
                </c:pt>
                <c:pt idx="2728">
                  <c:v>18.755890067299099</c:v>
                </c:pt>
                <c:pt idx="2729">
                  <c:v>18.7629076647444</c:v>
                </c:pt>
                <c:pt idx="2730">
                  <c:v>18.769925262189702</c:v>
                </c:pt>
                <c:pt idx="2731">
                  <c:v>18.776942859635</c:v>
                </c:pt>
                <c:pt idx="2732">
                  <c:v>18.783960457080301</c:v>
                </c:pt>
                <c:pt idx="2733">
                  <c:v>18.790978054525599</c:v>
                </c:pt>
                <c:pt idx="2734">
                  <c:v>18.797995651970901</c:v>
                </c:pt>
                <c:pt idx="2735">
                  <c:v>18.805013249416199</c:v>
                </c:pt>
                <c:pt idx="2736">
                  <c:v>18.8120308468615</c:v>
                </c:pt>
                <c:pt idx="2737">
                  <c:v>18.819048444306699</c:v>
                </c:pt>
                <c:pt idx="2738">
                  <c:v>18.826066041752</c:v>
                </c:pt>
                <c:pt idx="2739">
                  <c:v>18.833083639197302</c:v>
                </c:pt>
                <c:pt idx="2740">
                  <c:v>18.8401012366426</c:v>
                </c:pt>
                <c:pt idx="2741">
                  <c:v>18.847118834087901</c:v>
                </c:pt>
                <c:pt idx="2742">
                  <c:v>18.854136431533199</c:v>
                </c:pt>
                <c:pt idx="2743">
                  <c:v>18.8611540289785</c:v>
                </c:pt>
                <c:pt idx="2744">
                  <c:v>18.868171626423798</c:v>
                </c:pt>
                <c:pt idx="2745">
                  <c:v>18.8751892238691</c:v>
                </c:pt>
                <c:pt idx="2746">
                  <c:v>18.882206821314401</c:v>
                </c:pt>
                <c:pt idx="2747">
                  <c:v>18.8892244187596</c:v>
                </c:pt>
                <c:pt idx="2748">
                  <c:v>18.896242016204901</c:v>
                </c:pt>
                <c:pt idx="2749">
                  <c:v>18.903259613650199</c:v>
                </c:pt>
                <c:pt idx="2750">
                  <c:v>18.910277211095501</c:v>
                </c:pt>
                <c:pt idx="2751">
                  <c:v>18.917294808540799</c:v>
                </c:pt>
                <c:pt idx="2752">
                  <c:v>18.9243124059861</c:v>
                </c:pt>
                <c:pt idx="2753">
                  <c:v>18.931330003431398</c:v>
                </c:pt>
                <c:pt idx="2754">
                  <c:v>18.9383476008767</c:v>
                </c:pt>
                <c:pt idx="2755">
                  <c:v>18.945365198322001</c:v>
                </c:pt>
                <c:pt idx="2756">
                  <c:v>18.9523827957672</c:v>
                </c:pt>
                <c:pt idx="2757">
                  <c:v>18.959400393212501</c:v>
                </c:pt>
                <c:pt idx="2758">
                  <c:v>18.966417990657799</c:v>
                </c:pt>
                <c:pt idx="2759">
                  <c:v>18.973435588103101</c:v>
                </c:pt>
                <c:pt idx="2760">
                  <c:v>18.980453185548399</c:v>
                </c:pt>
                <c:pt idx="2761">
                  <c:v>18.9874707829937</c:v>
                </c:pt>
                <c:pt idx="2762">
                  <c:v>18.994488380439002</c:v>
                </c:pt>
                <c:pt idx="2763">
                  <c:v>19.0015059778843</c:v>
                </c:pt>
                <c:pt idx="2764">
                  <c:v>19.008523575329601</c:v>
                </c:pt>
                <c:pt idx="2765">
                  <c:v>19.015541172774899</c:v>
                </c:pt>
                <c:pt idx="2766">
                  <c:v>19.022558770220101</c:v>
                </c:pt>
                <c:pt idx="2767">
                  <c:v>19.029576367665399</c:v>
                </c:pt>
                <c:pt idx="2768">
                  <c:v>19.036593965110701</c:v>
                </c:pt>
                <c:pt idx="2769">
                  <c:v>19.043611562555999</c:v>
                </c:pt>
                <c:pt idx="2770">
                  <c:v>19.0506291600013</c:v>
                </c:pt>
                <c:pt idx="2771">
                  <c:v>19.057646757446602</c:v>
                </c:pt>
                <c:pt idx="2772">
                  <c:v>19.064664354891899</c:v>
                </c:pt>
                <c:pt idx="2773">
                  <c:v>19.071681952337201</c:v>
                </c:pt>
                <c:pt idx="2774">
                  <c:v>19.078699549782499</c:v>
                </c:pt>
                <c:pt idx="2775">
                  <c:v>19.0857171472278</c:v>
                </c:pt>
                <c:pt idx="2776">
                  <c:v>19.092734744672999</c:v>
                </c:pt>
                <c:pt idx="2777">
                  <c:v>19.0997523421183</c:v>
                </c:pt>
                <c:pt idx="2778">
                  <c:v>19.106769939563598</c:v>
                </c:pt>
                <c:pt idx="2779">
                  <c:v>19.1137875370089</c:v>
                </c:pt>
                <c:pt idx="2780">
                  <c:v>19.120805134454201</c:v>
                </c:pt>
                <c:pt idx="2781">
                  <c:v>19.127822731899499</c:v>
                </c:pt>
                <c:pt idx="2782">
                  <c:v>19.134840329344801</c:v>
                </c:pt>
                <c:pt idx="2783">
                  <c:v>19.141857926790099</c:v>
                </c:pt>
                <c:pt idx="2784">
                  <c:v>19.1488755242354</c:v>
                </c:pt>
                <c:pt idx="2785">
                  <c:v>19.155893121680698</c:v>
                </c:pt>
                <c:pt idx="2786">
                  <c:v>19.1629107191259</c:v>
                </c:pt>
                <c:pt idx="2787">
                  <c:v>19.169928316571202</c:v>
                </c:pt>
                <c:pt idx="2788">
                  <c:v>19.1769459140165</c:v>
                </c:pt>
                <c:pt idx="2789">
                  <c:v>19.183963511461801</c:v>
                </c:pt>
                <c:pt idx="2790">
                  <c:v>19.190981108907099</c:v>
                </c:pt>
                <c:pt idx="2791">
                  <c:v>19.197998706352401</c:v>
                </c:pt>
                <c:pt idx="2792">
                  <c:v>19.205016303797699</c:v>
                </c:pt>
                <c:pt idx="2793">
                  <c:v>19.212033901243</c:v>
                </c:pt>
                <c:pt idx="2794">
                  <c:v>19.219051498688302</c:v>
                </c:pt>
                <c:pt idx="2795">
                  <c:v>19.2260690961335</c:v>
                </c:pt>
                <c:pt idx="2796">
                  <c:v>19.233086693578802</c:v>
                </c:pt>
                <c:pt idx="2797">
                  <c:v>19.2401042910241</c:v>
                </c:pt>
                <c:pt idx="2798">
                  <c:v>19.247121888469401</c:v>
                </c:pt>
                <c:pt idx="2799">
                  <c:v>19.254139485914699</c:v>
                </c:pt>
                <c:pt idx="2800">
                  <c:v>19.261157083360001</c:v>
                </c:pt>
                <c:pt idx="2801">
                  <c:v>19.268174680805298</c:v>
                </c:pt>
                <c:pt idx="2802">
                  <c:v>19.2751922782506</c:v>
                </c:pt>
                <c:pt idx="2803">
                  <c:v>19.282209875695902</c:v>
                </c:pt>
                <c:pt idx="2804">
                  <c:v>19.289227473141199</c:v>
                </c:pt>
                <c:pt idx="2805">
                  <c:v>19.296245070586501</c:v>
                </c:pt>
                <c:pt idx="2806">
                  <c:v>19.303262668031699</c:v>
                </c:pt>
                <c:pt idx="2807">
                  <c:v>19.310280265477001</c:v>
                </c:pt>
                <c:pt idx="2808">
                  <c:v>19.317297862922299</c:v>
                </c:pt>
                <c:pt idx="2809">
                  <c:v>19.3243154603676</c:v>
                </c:pt>
                <c:pt idx="2810">
                  <c:v>19.331333057812898</c:v>
                </c:pt>
                <c:pt idx="2811">
                  <c:v>19.3383506552582</c:v>
                </c:pt>
                <c:pt idx="2812">
                  <c:v>19.345368252703501</c:v>
                </c:pt>
                <c:pt idx="2813">
                  <c:v>19.352385850148799</c:v>
                </c:pt>
                <c:pt idx="2814">
                  <c:v>19.359403447594101</c:v>
                </c:pt>
                <c:pt idx="2815">
                  <c:v>19.366421045039299</c:v>
                </c:pt>
                <c:pt idx="2816">
                  <c:v>19.373438642484601</c:v>
                </c:pt>
                <c:pt idx="2817">
                  <c:v>19.380456239929899</c:v>
                </c:pt>
                <c:pt idx="2818">
                  <c:v>19.3874738373752</c:v>
                </c:pt>
                <c:pt idx="2819">
                  <c:v>19.394491434820502</c:v>
                </c:pt>
                <c:pt idx="2820">
                  <c:v>19.4015090322658</c:v>
                </c:pt>
                <c:pt idx="2821">
                  <c:v>19.408526629711101</c:v>
                </c:pt>
                <c:pt idx="2822">
                  <c:v>19.415544227156399</c:v>
                </c:pt>
                <c:pt idx="2823">
                  <c:v>19.422561824601701</c:v>
                </c:pt>
                <c:pt idx="2824">
                  <c:v>19.429579422046999</c:v>
                </c:pt>
                <c:pt idx="2825">
                  <c:v>19.436597019492201</c:v>
                </c:pt>
                <c:pt idx="2826">
                  <c:v>19.443614616937499</c:v>
                </c:pt>
                <c:pt idx="2827">
                  <c:v>19.4506322143828</c:v>
                </c:pt>
                <c:pt idx="2828">
                  <c:v>19.457649811828102</c:v>
                </c:pt>
                <c:pt idx="2829">
                  <c:v>19.4646674092734</c:v>
                </c:pt>
                <c:pt idx="2830">
                  <c:v>19.471685006718701</c:v>
                </c:pt>
                <c:pt idx="2831">
                  <c:v>19.478702604163999</c:v>
                </c:pt>
                <c:pt idx="2832">
                  <c:v>19.485720201609301</c:v>
                </c:pt>
                <c:pt idx="2833">
                  <c:v>19.492737799054598</c:v>
                </c:pt>
                <c:pt idx="2834">
                  <c:v>19.4997553964998</c:v>
                </c:pt>
                <c:pt idx="2835">
                  <c:v>19.506772993945098</c:v>
                </c:pt>
                <c:pt idx="2836">
                  <c:v>19.5137905913904</c:v>
                </c:pt>
                <c:pt idx="2837">
                  <c:v>19.520808188835701</c:v>
                </c:pt>
                <c:pt idx="2838">
                  <c:v>19.527825786280999</c:v>
                </c:pt>
                <c:pt idx="2839">
                  <c:v>19.534843383726301</c:v>
                </c:pt>
                <c:pt idx="2840">
                  <c:v>19.541860981171599</c:v>
                </c:pt>
                <c:pt idx="2841">
                  <c:v>19.5488785786169</c:v>
                </c:pt>
                <c:pt idx="2842">
                  <c:v>19.555896176062198</c:v>
                </c:pt>
                <c:pt idx="2843">
                  <c:v>19.5629137735075</c:v>
                </c:pt>
                <c:pt idx="2844">
                  <c:v>19.569931370952698</c:v>
                </c:pt>
                <c:pt idx="2845">
                  <c:v>19.576948968398</c:v>
                </c:pt>
                <c:pt idx="2846">
                  <c:v>19.583966565843301</c:v>
                </c:pt>
                <c:pt idx="2847">
                  <c:v>19.590984163288599</c:v>
                </c:pt>
                <c:pt idx="2848">
                  <c:v>19.598001760733901</c:v>
                </c:pt>
                <c:pt idx="2849">
                  <c:v>19.605019358179199</c:v>
                </c:pt>
                <c:pt idx="2850">
                  <c:v>19.6120369556245</c:v>
                </c:pt>
                <c:pt idx="2851">
                  <c:v>19.619054553069802</c:v>
                </c:pt>
                <c:pt idx="2852">
                  <c:v>19.6260721505151</c:v>
                </c:pt>
                <c:pt idx="2853">
                  <c:v>19.633089747960401</c:v>
                </c:pt>
                <c:pt idx="2854">
                  <c:v>19.6401073454056</c:v>
                </c:pt>
                <c:pt idx="2855">
                  <c:v>19.647124942850901</c:v>
                </c:pt>
                <c:pt idx="2856">
                  <c:v>19.654142540296199</c:v>
                </c:pt>
                <c:pt idx="2857">
                  <c:v>19.661160137741501</c:v>
                </c:pt>
                <c:pt idx="2858">
                  <c:v>19.668177735186799</c:v>
                </c:pt>
                <c:pt idx="2859">
                  <c:v>19.6751953326321</c:v>
                </c:pt>
                <c:pt idx="2860">
                  <c:v>19.682212930077402</c:v>
                </c:pt>
                <c:pt idx="2861">
                  <c:v>19.6892305275227</c:v>
                </c:pt>
                <c:pt idx="2862">
                  <c:v>19.696248124968001</c:v>
                </c:pt>
                <c:pt idx="2863">
                  <c:v>19.703265722413299</c:v>
                </c:pt>
                <c:pt idx="2864">
                  <c:v>19.710283319858501</c:v>
                </c:pt>
                <c:pt idx="2865">
                  <c:v>19.717300917303799</c:v>
                </c:pt>
                <c:pt idx="2866">
                  <c:v>19.7243185147491</c:v>
                </c:pt>
                <c:pt idx="2867">
                  <c:v>19.731336112194398</c:v>
                </c:pt>
                <c:pt idx="2868">
                  <c:v>19.7383537096397</c:v>
                </c:pt>
                <c:pt idx="2869">
                  <c:v>19.745371307085001</c:v>
                </c:pt>
                <c:pt idx="2870">
                  <c:v>19.752388904530299</c:v>
                </c:pt>
                <c:pt idx="2871">
                  <c:v>19.759406501975601</c:v>
                </c:pt>
                <c:pt idx="2872">
                  <c:v>19.766424099420899</c:v>
                </c:pt>
                <c:pt idx="2873">
                  <c:v>19.7734416968662</c:v>
                </c:pt>
                <c:pt idx="2874">
                  <c:v>19.780459294311399</c:v>
                </c:pt>
                <c:pt idx="2875">
                  <c:v>19.7874768917567</c:v>
                </c:pt>
                <c:pt idx="2876">
                  <c:v>19.794494489201998</c:v>
                </c:pt>
                <c:pt idx="2877">
                  <c:v>19.8015120866473</c:v>
                </c:pt>
                <c:pt idx="2878">
                  <c:v>19.808529684092601</c:v>
                </c:pt>
                <c:pt idx="2879">
                  <c:v>19.815547281537899</c:v>
                </c:pt>
                <c:pt idx="2880">
                  <c:v>19.822564878983201</c:v>
                </c:pt>
                <c:pt idx="2881">
                  <c:v>19.829582476428499</c:v>
                </c:pt>
                <c:pt idx="2882">
                  <c:v>19.8366000738738</c:v>
                </c:pt>
                <c:pt idx="2883">
                  <c:v>19.843617671319102</c:v>
                </c:pt>
                <c:pt idx="2884">
                  <c:v>19.8506352687643</c:v>
                </c:pt>
                <c:pt idx="2885">
                  <c:v>19.857652866209602</c:v>
                </c:pt>
                <c:pt idx="2886">
                  <c:v>19.8646704636549</c:v>
                </c:pt>
                <c:pt idx="2887">
                  <c:v>19.871688061100201</c:v>
                </c:pt>
                <c:pt idx="2888">
                  <c:v>19.878705658545499</c:v>
                </c:pt>
                <c:pt idx="2889">
                  <c:v>19.885723255990801</c:v>
                </c:pt>
                <c:pt idx="2890">
                  <c:v>19.892740853436099</c:v>
                </c:pt>
                <c:pt idx="2891">
                  <c:v>19.8997584508814</c:v>
                </c:pt>
                <c:pt idx="2892">
                  <c:v>19.906776048326702</c:v>
                </c:pt>
                <c:pt idx="2893">
                  <c:v>19.9137936457719</c:v>
                </c:pt>
                <c:pt idx="2894">
                  <c:v>19.920811243217202</c:v>
                </c:pt>
                <c:pt idx="2895">
                  <c:v>19.927828840662499</c:v>
                </c:pt>
                <c:pt idx="2896">
                  <c:v>19.934846438107801</c:v>
                </c:pt>
                <c:pt idx="2897">
                  <c:v>19.941864035553099</c:v>
                </c:pt>
                <c:pt idx="2898">
                  <c:v>19.9488816329984</c:v>
                </c:pt>
                <c:pt idx="2899">
                  <c:v>19.955899230443698</c:v>
                </c:pt>
                <c:pt idx="2900">
                  <c:v>19.962916827889</c:v>
                </c:pt>
                <c:pt idx="2901">
                  <c:v>19.969934425334301</c:v>
                </c:pt>
                <c:pt idx="2902">
                  <c:v>19.976952022779599</c:v>
                </c:pt>
                <c:pt idx="2903">
                  <c:v>19.983969620224801</c:v>
                </c:pt>
                <c:pt idx="2904">
                  <c:v>19.990987217670099</c:v>
                </c:pt>
                <c:pt idx="2905">
                  <c:v>19.998004815115401</c:v>
                </c:pt>
                <c:pt idx="2906">
                  <c:v>20.005022412560699</c:v>
                </c:pt>
                <c:pt idx="2907">
                  <c:v>20.012040010006</c:v>
                </c:pt>
                <c:pt idx="2908">
                  <c:v>20.019057607451298</c:v>
                </c:pt>
                <c:pt idx="2909">
                  <c:v>20.0260752048966</c:v>
                </c:pt>
                <c:pt idx="2910">
                  <c:v>20.033092802341901</c:v>
                </c:pt>
                <c:pt idx="2911">
                  <c:v>20.040110399787199</c:v>
                </c:pt>
                <c:pt idx="2912">
                  <c:v>20.047127997232501</c:v>
                </c:pt>
                <c:pt idx="2913">
                  <c:v>20.054145594677699</c:v>
                </c:pt>
                <c:pt idx="2914">
                  <c:v>20.061163192123001</c:v>
                </c:pt>
                <c:pt idx="2915">
                  <c:v>20.068180789568299</c:v>
                </c:pt>
                <c:pt idx="2916">
                  <c:v>20.0751983870136</c:v>
                </c:pt>
                <c:pt idx="2917">
                  <c:v>20.082215984458902</c:v>
                </c:pt>
                <c:pt idx="2918">
                  <c:v>20.0892335819042</c:v>
                </c:pt>
                <c:pt idx="2919">
                  <c:v>20.096251179349501</c:v>
                </c:pt>
                <c:pt idx="2920">
                  <c:v>20.103268776794799</c:v>
                </c:pt>
                <c:pt idx="2921">
                  <c:v>20.110286374240101</c:v>
                </c:pt>
                <c:pt idx="2922">
                  <c:v>20.117303971685299</c:v>
                </c:pt>
                <c:pt idx="2923">
                  <c:v>20.124321569130601</c:v>
                </c:pt>
                <c:pt idx="2924">
                  <c:v>20.131339166575899</c:v>
                </c:pt>
                <c:pt idx="2925">
                  <c:v>20.1383567640212</c:v>
                </c:pt>
                <c:pt idx="2926">
                  <c:v>20.145374361466502</c:v>
                </c:pt>
                <c:pt idx="2927">
                  <c:v>20.152391958911799</c:v>
                </c:pt>
                <c:pt idx="2928">
                  <c:v>20.159409556357101</c:v>
                </c:pt>
                <c:pt idx="2929">
                  <c:v>20.166427153802399</c:v>
                </c:pt>
                <c:pt idx="2930">
                  <c:v>20.1734447512477</c:v>
                </c:pt>
                <c:pt idx="2931">
                  <c:v>20.180462348692998</c:v>
                </c:pt>
                <c:pt idx="2932">
                  <c:v>20.1874799461382</c:v>
                </c:pt>
                <c:pt idx="2933">
                  <c:v>20.194497543583498</c:v>
                </c:pt>
                <c:pt idx="2934">
                  <c:v>20.2015151410288</c:v>
                </c:pt>
                <c:pt idx="2935">
                  <c:v>20.208532738474101</c:v>
                </c:pt>
                <c:pt idx="2936">
                  <c:v>20.215550335919399</c:v>
                </c:pt>
                <c:pt idx="2937">
                  <c:v>20.222567933364701</c:v>
                </c:pt>
                <c:pt idx="2938">
                  <c:v>20.229585530809999</c:v>
                </c:pt>
                <c:pt idx="2939">
                  <c:v>20.2366031282553</c:v>
                </c:pt>
                <c:pt idx="2940">
                  <c:v>20.243620725700598</c:v>
                </c:pt>
                <c:pt idx="2941">
                  <c:v>20.2506383231459</c:v>
                </c:pt>
                <c:pt idx="2942">
                  <c:v>20.257655920591102</c:v>
                </c:pt>
                <c:pt idx="2943">
                  <c:v>20.2646735180364</c:v>
                </c:pt>
                <c:pt idx="2944">
                  <c:v>20.271691115481701</c:v>
                </c:pt>
                <c:pt idx="2945">
                  <c:v>20.278708712926999</c:v>
                </c:pt>
                <c:pt idx="2946">
                  <c:v>20.285726310372301</c:v>
                </c:pt>
                <c:pt idx="2947">
                  <c:v>20.292743907817599</c:v>
                </c:pt>
                <c:pt idx="2948">
                  <c:v>20.2997615052629</c:v>
                </c:pt>
                <c:pt idx="2949">
                  <c:v>20.306779102708202</c:v>
                </c:pt>
                <c:pt idx="2950">
                  <c:v>20.3137967001535</c:v>
                </c:pt>
                <c:pt idx="2951">
                  <c:v>20.320814297598801</c:v>
                </c:pt>
                <c:pt idx="2952">
                  <c:v>20.327831895044</c:v>
                </c:pt>
                <c:pt idx="2953">
                  <c:v>20.334849492489301</c:v>
                </c:pt>
                <c:pt idx="2954">
                  <c:v>20.341867089934599</c:v>
                </c:pt>
                <c:pt idx="2955">
                  <c:v>20.348884687379901</c:v>
                </c:pt>
                <c:pt idx="2956">
                  <c:v>20.355902284825198</c:v>
                </c:pt>
                <c:pt idx="2957">
                  <c:v>20.3629198822705</c:v>
                </c:pt>
                <c:pt idx="2958">
                  <c:v>20.369937479715801</c:v>
                </c:pt>
                <c:pt idx="2959">
                  <c:v>20.376955077161099</c:v>
                </c:pt>
                <c:pt idx="2960">
                  <c:v>20.383972674606401</c:v>
                </c:pt>
                <c:pt idx="2961">
                  <c:v>20.390990272051699</c:v>
                </c:pt>
                <c:pt idx="2962">
                  <c:v>20.398007869496901</c:v>
                </c:pt>
                <c:pt idx="2963">
                  <c:v>20.405025466942199</c:v>
                </c:pt>
                <c:pt idx="2964">
                  <c:v>20.4120430643875</c:v>
                </c:pt>
                <c:pt idx="2965">
                  <c:v>20.419060661832798</c:v>
                </c:pt>
                <c:pt idx="2966">
                  <c:v>20.4260782592781</c:v>
                </c:pt>
                <c:pt idx="2967">
                  <c:v>20.433095856723401</c:v>
                </c:pt>
                <c:pt idx="2968">
                  <c:v>20.440113454168699</c:v>
                </c:pt>
                <c:pt idx="2969">
                  <c:v>20.447131051614001</c:v>
                </c:pt>
                <c:pt idx="2970">
                  <c:v>20.454148649059299</c:v>
                </c:pt>
                <c:pt idx="2971">
                  <c:v>20.461166246504501</c:v>
                </c:pt>
                <c:pt idx="2972">
                  <c:v>20.468183843949799</c:v>
                </c:pt>
                <c:pt idx="2973">
                  <c:v>20.4752014413951</c:v>
                </c:pt>
                <c:pt idx="2974">
                  <c:v>20.482219038840402</c:v>
                </c:pt>
                <c:pt idx="2975">
                  <c:v>20.4892366362857</c:v>
                </c:pt>
                <c:pt idx="2976">
                  <c:v>20.496254233731001</c:v>
                </c:pt>
                <c:pt idx="2977">
                  <c:v>20.503271831176299</c:v>
                </c:pt>
                <c:pt idx="2978">
                  <c:v>20.510289428621601</c:v>
                </c:pt>
                <c:pt idx="2979">
                  <c:v>20.517307026066899</c:v>
                </c:pt>
                <c:pt idx="2980">
                  <c:v>20.5243246235122</c:v>
                </c:pt>
                <c:pt idx="2981">
                  <c:v>20.531342220957399</c:v>
                </c:pt>
                <c:pt idx="2982">
                  <c:v>20.5383598184027</c:v>
                </c:pt>
                <c:pt idx="2983">
                  <c:v>20.545377415848002</c:v>
                </c:pt>
                <c:pt idx="2984">
                  <c:v>20.5523950132933</c:v>
                </c:pt>
                <c:pt idx="2985">
                  <c:v>20.559412610738601</c:v>
                </c:pt>
                <c:pt idx="2986">
                  <c:v>20.566430208183899</c:v>
                </c:pt>
                <c:pt idx="2987">
                  <c:v>20.573447805629201</c:v>
                </c:pt>
                <c:pt idx="2988">
                  <c:v>20.580465403074498</c:v>
                </c:pt>
                <c:pt idx="2989">
                  <c:v>20.5874830005198</c:v>
                </c:pt>
                <c:pt idx="2990">
                  <c:v>20.594500597965101</c:v>
                </c:pt>
                <c:pt idx="2991">
                  <c:v>20.6015181954103</c:v>
                </c:pt>
                <c:pt idx="2992">
                  <c:v>20.608535792855601</c:v>
                </c:pt>
                <c:pt idx="2993">
                  <c:v>20.615553390300899</c:v>
                </c:pt>
                <c:pt idx="2994">
                  <c:v>20.622570987746201</c:v>
                </c:pt>
                <c:pt idx="2995">
                  <c:v>20.629588585191499</c:v>
                </c:pt>
                <c:pt idx="2996">
                  <c:v>20.6366061826368</c:v>
                </c:pt>
                <c:pt idx="2997">
                  <c:v>20.643623780082098</c:v>
                </c:pt>
                <c:pt idx="2998">
                  <c:v>20.6506413775274</c:v>
                </c:pt>
                <c:pt idx="2999">
                  <c:v>20.657658974972701</c:v>
                </c:pt>
                <c:pt idx="3000">
                  <c:v>20.6646765724179</c:v>
                </c:pt>
                <c:pt idx="3001">
                  <c:v>20.671694169863201</c:v>
                </c:pt>
                <c:pt idx="3002">
                  <c:v>20.678711767308499</c:v>
                </c:pt>
                <c:pt idx="3003">
                  <c:v>20.685729364753801</c:v>
                </c:pt>
                <c:pt idx="3004">
                  <c:v>20.692746962199099</c:v>
                </c:pt>
                <c:pt idx="3005">
                  <c:v>20.6997645596444</c:v>
                </c:pt>
                <c:pt idx="3006">
                  <c:v>20.706782157089702</c:v>
                </c:pt>
                <c:pt idx="3007">
                  <c:v>20.713799754535</c:v>
                </c:pt>
                <c:pt idx="3008">
                  <c:v>20.720817351980301</c:v>
                </c:pt>
                <c:pt idx="3009">
                  <c:v>20.727834949425599</c:v>
                </c:pt>
                <c:pt idx="3010">
                  <c:v>20.734852546870801</c:v>
                </c:pt>
                <c:pt idx="3011">
                  <c:v>20.741870144316099</c:v>
                </c:pt>
                <c:pt idx="3012">
                  <c:v>20.748887741761401</c:v>
                </c:pt>
                <c:pt idx="3013">
                  <c:v>20.755905339206699</c:v>
                </c:pt>
                <c:pt idx="3014">
                  <c:v>20.762922936652</c:v>
                </c:pt>
                <c:pt idx="3015">
                  <c:v>20.769940534097302</c:v>
                </c:pt>
                <c:pt idx="3016">
                  <c:v>20.7769581315426</c:v>
                </c:pt>
                <c:pt idx="3017">
                  <c:v>20.783975728987901</c:v>
                </c:pt>
                <c:pt idx="3018">
                  <c:v>20.790993326433199</c:v>
                </c:pt>
                <c:pt idx="3019">
                  <c:v>20.7980109238785</c:v>
                </c:pt>
                <c:pt idx="3020">
                  <c:v>20.805028521323699</c:v>
                </c:pt>
                <c:pt idx="3021">
                  <c:v>20.812046118769</c:v>
                </c:pt>
                <c:pt idx="3022">
                  <c:v>20.819063716214298</c:v>
                </c:pt>
                <c:pt idx="3023">
                  <c:v>20.8260813136596</c:v>
                </c:pt>
                <c:pt idx="3024">
                  <c:v>20.833098911104901</c:v>
                </c:pt>
                <c:pt idx="3025">
                  <c:v>20.840116508550199</c:v>
                </c:pt>
                <c:pt idx="3026">
                  <c:v>20.847134105995501</c:v>
                </c:pt>
                <c:pt idx="3027">
                  <c:v>20.854151703440799</c:v>
                </c:pt>
                <c:pt idx="3028">
                  <c:v>20.8611693008861</c:v>
                </c:pt>
                <c:pt idx="3029">
                  <c:v>20.868186898331398</c:v>
                </c:pt>
                <c:pt idx="3030">
                  <c:v>20.8752044957766</c:v>
                </c:pt>
                <c:pt idx="3031">
                  <c:v>20.882222093221898</c:v>
                </c:pt>
                <c:pt idx="3032">
                  <c:v>20.8892396906672</c:v>
                </c:pt>
                <c:pt idx="3033">
                  <c:v>20.896257288112501</c:v>
                </c:pt>
                <c:pt idx="3034">
                  <c:v>20.903274885557799</c:v>
                </c:pt>
                <c:pt idx="3035">
                  <c:v>20.910292483003101</c:v>
                </c:pt>
                <c:pt idx="3036">
                  <c:v>20.917310080448399</c:v>
                </c:pt>
                <c:pt idx="3037">
                  <c:v>20.9243276778937</c:v>
                </c:pt>
                <c:pt idx="3038">
                  <c:v>20.931345275339002</c:v>
                </c:pt>
                <c:pt idx="3039">
                  <c:v>20.9383628727843</c:v>
                </c:pt>
                <c:pt idx="3040">
                  <c:v>20.945380470229502</c:v>
                </c:pt>
                <c:pt idx="3041">
                  <c:v>20.9523980676748</c:v>
                </c:pt>
                <c:pt idx="3042">
                  <c:v>20.959415665120101</c:v>
                </c:pt>
                <c:pt idx="3043">
                  <c:v>20.966433262565399</c:v>
                </c:pt>
                <c:pt idx="3044">
                  <c:v>20.973450860010701</c:v>
                </c:pt>
                <c:pt idx="3045">
                  <c:v>20.980468457455999</c:v>
                </c:pt>
                <c:pt idx="3046">
                  <c:v>20.9874860549013</c:v>
                </c:pt>
                <c:pt idx="3047">
                  <c:v>20.994503652346602</c:v>
                </c:pt>
                <c:pt idx="3048">
                  <c:v>21.001521249791899</c:v>
                </c:pt>
                <c:pt idx="3049">
                  <c:v>21.008538847237102</c:v>
                </c:pt>
                <c:pt idx="3050">
                  <c:v>21.015556444682399</c:v>
                </c:pt>
                <c:pt idx="3051">
                  <c:v>21.022574042127701</c:v>
                </c:pt>
                <c:pt idx="3052">
                  <c:v>21.029591639572999</c:v>
                </c:pt>
                <c:pt idx="3053">
                  <c:v>21.0366092370183</c:v>
                </c:pt>
                <c:pt idx="3054">
                  <c:v>21.043626834463598</c:v>
                </c:pt>
                <c:pt idx="3055">
                  <c:v>21.0506444319089</c:v>
                </c:pt>
                <c:pt idx="3056">
                  <c:v>21.057662029354201</c:v>
                </c:pt>
                <c:pt idx="3057">
                  <c:v>21.064679626799499</c:v>
                </c:pt>
                <c:pt idx="3058">
                  <c:v>21.071697224244801</c:v>
                </c:pt>
                <c:pt idx="3059">
                  <c:v>21.078714821689999</c:v>
                </c:pt>
                <c:pt idx="3060">
                  <c:v>21.085732419135301</c:v>
                </c:pt>
                <c:pt idx="3061">
                  <c:v>21.092750016580599</c:v>
                </c:pt>
                <c:pt idx="3062">
                  <c:v>21.0997676140259</c:v>
                </c:pt>
                <c:pt idx="3063">
                  <c:v>21.106785211471198</c:v>
                </c:pt>
                <c:pt idx="3064">
                  <c:v>21.1138028089165</c:v>
                </c:pt>
                <c:pt idx="3065">
                  <c:v>21.120820406361801</c:v>
                </c:pt>
                <c:pt idx="3066">
                  <c:v>21.127838003807099</c:v>
                </c:pt>
                <c:pt idx="3067">
                  <c:v>21.134855601252401</c:v>
                </c:pt>
                <c:pt idx="3068">
                  <c:v>21.141873198697699</c:v>
                </c:pt>
                <c:pt idx="3069">
                  <c:v>21.148890796142901</c:v>
                </c:pt>
                <c:pt idx="3070">
                  <c:v>21.155908393588199</c:v>
                </c:pt>
                <c:pt idx="3071">
                  <c:v>21.1629259910335</c:v>
                </c:pt>
                <c:pt idx="3072">
                  <c:v>21.169943588478802</c:v>
                </c:pt>
                <c:pt idx="3073">
                  <c:v>21.1769611859241</c:v>
                </c:pt>
                <c:pt idx="3074">
                  <c:v>21.183978783369401</c:v>
                </c:pt>
                <c:pt idx="3075">
                  <c:v>21.190996380814699</c:v>
                </c:pt>
                <c:pt idx="3076">
                  <c:v>21.198013978260001</c:v>
                </c:pt>
                <c:pt idx="3077">
                  <c:v>21.205031575705299</c:v>
                </c:pt>
                <c:pt idx="3078">
                  <c:v>21.2120491731506</c:v>
                </c:pt>
                <c:pt idx="3079">
                  <c:v>21.219066770595798</c:v>
                </c:pt>
                <c:pt idx="3080">
                  <c:v>21.2260843680411</c:v>
                </c:pt>
                <c:pt idx="3081">
                  <c:v>21.233101965486401</c:v>
                </c:pt>
                <c:pt idx="3082">
                  <c:v>21.240119562931699</c:v>
                </c:pt>
                <c:pt idx="3083">
                  <c:v>21.247137160377001</c:v>
                </c:pt>
                <c:pt idx="3084">
                  <c:v>21.254154757822299</c:v>
                </c:pt>
                <c:pt idx="3085">
                  <c:v>21.2611723552676</c:v>
                </c:pt>
                <c:pt idx="3086">
                  <c:v>21.268189952712898</c:v>
                </c:pt>
                <c:pt idx="3087">
                  <c:v>21.2752075501582</c:v>
                </c:pt>
                <c:pt idx="3088">
                  <c:v>21.282225147603398</c:v>
                </c:pt>
                <c:pt idx="3089">
                  <c:v>21.2892427450487</c:v>
                </c:pt>
                <c:pt idx="3090">
                  <c:v>21.296260342494001</c:v>
                </c:pt>
                <c:pt idx="3091">
                  <c:v>21.303277939939299</c:v>
                </c:pt>
                <c:pt idx="3092">
                  <c:v>21.310295537384601</c:v>
                </c:pt>
                <c:pt idx="3093">
                  <c:v>21.317313134829899</c:v>
                </c:pt>
                <c:pt idx="3094">
                  <c:v>21.3243307322752</c:v>
                </c:pt>
                <c:pt idx="3095">
                  <c:v>21.331348329720502</c:v>
                </c:pt>
                <c:pt idx="3096">
                  <c:v>21.3383659271658</c:v>
                </c:pt>
                <c:pt idx="3097">
                  <c:v>21.345383524611101</c:v>
                </c:pt>
                <c:pt idx="3098">
                  <c:v>21.3524011220563</c:v>
                </c:pt>
                <c:pt idx="3099">
                  <c:v>21.359418719501601</c:v>
                </c:pt>
                <c:pt idx="3100">
                  <c:v>21.366436316946899</c:v>
                </c:pt>
                <c:pt idx="3101">
                  <c:v>21.373453914392201</c:v>
                </c:pt>
                <c:pt idx="3102">
                  <c:v>21.380471511837499</c:v>
                </c:pt>
                <c:pt idx="3103">
                  <c:v>21.3874891092828</c:v>
                </c:pt>
                <c:pt idx="3104">
                  <c:v>21.394506706728102</c:v>
                </c:pt>
                <c:pt idx="3105">
                  <c:v>21.4015243041734</c:v>
                </c:pt>
                <c:pt idx="3106">
                  <c:v>21.408541901618701</c:v>
                </c:pt>
                <c:pt idx="3107">
                  <c:v>21.415559499063999</c:v>
                </c:pt>
                <c:pt idx="3108">
                  <c:v>21.422577096509201</c:v>
                </c:pt>
                <c:pt idx="3109">
                  <c:v>21.429594693954499</c:v>
                </c:pt>
                <c:pt idx="3110">
                  <c:v>21.436612291399801</c:v>
                </c:pt>
                <c:pt idx="3111">
                  <c:v>21.443629888845098</c:v>
                </c:pt>
                <c:pt idx="3112">
                  <c:v>21.4506474862904</c:v>
                </c:pt>
                <c:pt idx="3113">
                  <c:v>21.457665083735701</c:v>
                </c:pt>
                <c:pt idx="3114">
                  <c:v>21.464682681180999</c:v>
                </c:pt>
                <c:pt idx="3115">
                  <c:v>21.471700278626301</c:v>
                </c:pt>
                <c:pt idx="3116">
                  <c:v>21.478717876071599</c:v>
                </c:pt>
                <c:pt idx="3117">
                  <c:v>21.4857354735169</c:v>
                </c:pt>
                <c:pt idx="3118">
                  <c:v>21.492753070962099</c:v>
                </c:pt>
                <c:pt idx="3119">
                  <c:v>21.4997706684074</c:v>
                </c:pt>
                <c:pt idx="3120">
                  <c:v>21.506788265852698</c:v>
                </c:pt>
                <c:pt idx="3121">
                  <c:v>21.513805863298</c:v>
                </c:pt>
                <c:pt idx="3122">
                  <c:v>21.520823460743301</c:v>
                </c:pt>
                <c:pt idx="3123">
                  <c:v>21.527841058188599</c:v>
                </c:pt>
                <c:pt idx="3124">
                  <c:v>21.534858655633901</c:v>
                </c:pt>
                <c:pt idx="3125">
                  <c:v>21.541876253079199</c:v>
                </c:pt>
                <c:pt idx="3126">
                  <c:v>21.5488938505245</c:v>
                </c:pt>
                <c:pt idx="3127">
                  <c:v>21.555911447969699</c:v>
                </c:pt>
                <c:pt idx="3128">
                  <c:v>21.562929045415</c:v>
                </c:pt>
                <c:pt idx="3129">
                  <c:v>21.569946642860302</c:v>
                </c:pt>
                <c:pt idx="3130">
                  <c:v>21.5769642403056</c:v>
                </c:pt>
                <c:pt idx="3131">
                  <c:v>21.583981837750901</c:v>
                </c:pt>
                <c:pt idx="3132">
                  <c:v>21.590999435196199</c:v>
                </c:pt>
                <c:pt idx="3133">
                  <c:v>21.598017032641501</c:v>
                </c:pt>
                <c:pt idx="3134">
                  <c:v>21.605034630086799</c:v>
                </c:pt>
                <c:pt idx="3135">
                  <c:v>21.6120522275321</c:v>
                </c:pt>
                <c:pt idx="3136">
                  <c:v>21.619069824977402</c:v>
                </c:pt>
                <c:pt idx="3137">
                  <c:v>21.6260874224226</c:v>
                </c:pt>
                <c:pt idx="3138">
                  <c:v>21.633105019867902</c:v>
                </c:pt>
                <c:pt idx="3139">
                  <c:v>21.6401226173132</c:v>
                </c:pt>
                <c:pt idx="3140">
                  <c:v>21.647140214758501</c:v>
                </c:pt>
                <c:pt idx="3141">
                  <c:v>21.654157812203799</c:v>
                </c:pt>
                <c:pt idx="3142">
                  <c:v>21.6611754096491</c:v>
                </c:pt>
                <c:pt idx="3143">
                  <c:v>21.668193007094398</c:v>
                </c:pt>
                <c:pt idx="3144">
                  <c:v>21.6752106045397</c:v>
                </c:pt>
                <c:pt idx="3145">
                  <c:v>21.682228201985001</c:v>
                </c:pt>
                <c:pt idx="3146">
                  <c:v>21.689245799430299</c:v>
                </c:pt>
                <c:pt idx="3147">
                  <c:v>21.696263396875501</c:v>
                </c:pt>
                <c:pt idx="3148">
                  <c:v>21.703280994320799</c:v>
                </c:pt>
                <c:pt idx="3149">
                  <c:v>21.710298591766101</c:v>
                </c:pt>
                <c:pt idx="3150">
                  <c:v>21.717316189211399</c:v>
                </c:pt>
                <c:pt idx="3151">
                  <c:v>21.7243337866567</c:v>
                </c:pt>
                <c:pt idx="3152">
                  <c:v>21.731351384101998</c:v>
                </c:pt>
                <c:pt idx="3153">
                  <c:v>21.7383689815473</c:v>
                </c:pt>
                <c:pt idx="3154">
                  <c:v>21.745386578992601</c:v>
                </c:pt>
                <c:pt idx="3155">
                  <c:v>21.752404176437899</c:v>
                </c:pt>
                <c:pt idx="3156">
                  <c:v>21.759421773883201</c:v>
                </c:pt>
                <c:pt idx="3157">
                  <c:v>21.766439371328399</c:v>
                </c:pt>
                <c:pt idx="3158">
                  <c:v>21.773456968773701</c:v>
                </c:pt>
                <c:pt idx="3159">
                  <c:v>21.780474566218999</c:v>
                </c:pt>
                <c:pt idx="3160">
                  <c:v>21.7874921636643</c:v>
                </c:pt>
                <c:pt idx="3161">
                  <c:v>21.794509761109602</c:v>
                </c:pt>
                <c:pt idx="3162">
                  <c:v>21.8015273585549</c:v>
                </c:pt>
                <c:pt idx="3163">
                  <c:v>21.808544956000201</c:v>
                </c:pt>
                <c:pt idx="3164">
                  <c:v>21.815562553445499</c:v>
                </c:pt>
                <c:pt idx="3165">
                  <c:v>21.822580150890801</c:v>
                </c:pt>
                <c:pt idx="3166">
                  <c:v>21.829597748335999</c:v>
                </c:pt>
                <c:pt idx="3167">
                  <c:v>21.836615345781301</c:v>
                </c:pt>
                <c:pt idx="3168">
                  <c:v>21.843632943226599</c:v>
                </c:pt>
                <c:pt idx="3169">
                  <c:v>21.8506505406719</c:v>
                </c:pt>
                <c:pt idx="3170">
                  <c:v>21.857668138117202</c:v>
                </c:pt>
                <c:pt idx="3171">
                  <c:v>21.8646857355625</c:v>
                </c:pt>
                <c:pt idx="3172">
                  <c:v>21.871703333007801</c:v>
                </c:pt>
                <c:pt idx="3173">
                  <c:v>21.878720930453099</c:v>
                </c:pt>
                <c:pt idx="3174">
                  <c:v>21.8857385278984</c:v>
                </c:pt>
                <c:pt idx="3175">
                  <c:v>21.892756125343698</c:v>
                </c:pt>
                <c:pt idx="3176">
                  <c:v>21.899773722789</c:v>
                </c:pt>
                <c:pt idx="3177">
                  <c:v>21.906791320234198</c:v>
                </c:pt>
                <c:pt idx="3178">
                  <c:v>21.9138089176795</c:v>
                </c:pt>
                <c:pt idx="3179">
                  <c:v>21.920826515124801</c:v>
                </c:pt>
                <c:pt idx="3180">
                  <c:v>21.927844112570099</c:v>
                </c:pt>
                <c:pt idx="3181">
                  <c:v>21.934861710015401</c:v>
                </c:pt>
                <c:pt idx="3182">
                  <c:v>21.941879307460699</c:v>
                </c:pt>
                <c:pt idx="3183">
                  <c:v>21.948896904906</c:v>
                </c:pt>
                <c:pt idx="3184">
                  <c:v>21.955914502351298</c:v>
                </c:pt>
                <c:pt idx="3185">
                  <c:v>21.9629320997966</c:v>
                </c:pt>
                <c:pt idx="3186">
                  <c:v>21.969949697241798</c:v>
                </c:pt>
                <c:pt idx="3187">
                  <c:v>21.9769672946871</c:v>
                </c:pt>
                <c:pt idx="3188">
                  <c:v>21.983984892132401</c:v>
                </c:pt>
                <c:pt idx="3189">
                  <c:v>21.991002489577699</c:v>
                </c:pt>
                <c:pt idx="3190">
                  <c:v>21.998020087023001</c:v>
                </c:pt>
                <c:pt idx="3191">
                  <c:v>22.005037684468299</c:v>
                </c:pt>
                <c:pt idx="3192">
                  <c:v>22.0120552819136</c:v>
                </c:pt>
                <c:pt idx="3193">
                  <c:v>22.019072879358902</c:v>
                </c:pt>
                <c:pt idx="3194">
                  <c:v>22.0260904768042</c:v>
                </c:pt>
                <c:pt idx="3195">
                  <c:v>22.033108074249501</c:v>
                </c:pt>
                <c:pt idx="3196">
                  <c:v>22.0401256716947</c:v>
                </c:pt>
                <c:pt idx="3197">
                  <c:v>22.047143269140001</c:v>
                </c:pt>
                <c:pt idx="3198">
                  <c:v>22.054160866585299</c:v>
                </c:pt>
                <c:pt idx="3199">
                  <c:v>22.061178464030601</c:v>
                </c:pt>
                <c:pt idx="3200">
                  <c:v>22.068196061475899</c:v>
                </c:pt>
                <c:pt idx="3201">
                  <c:v>22.0752136589212</c:v>
                </c:pt>
                <c:pt idx="3202">
                  <c:v>22.082231256366502</c:v>
                </c:pt>
                <c:pt idx="3203">
                  <c:v>22.089248853811799</c:v>
                </c:pt>
                <c:pt idx="3204">
                  <c:v>22.096266451257101</c:v>
                </c:pt>
                <c:pt idx="3205">
                  <c:v>22.103284048702299</c:v>
                </c:pt>
                <c:pt idx="3206">
                  <c:v>22.110301646147601</c:v>
                </c:pt>
                <c:pt idx="3207">
                  <c:v>22.117319243592899</c:v>
                </c:pt>
                <c:pt idx="3208">
                  <c:v>22.1243368410382</c:v>
                </c:pt>
                <c:pt idx="3209">
                  <c:v>22.131354438483498</c:v>
                </c:pt>
                <c:pt idx="3210">
                  <c:v>22.1383720359288</c:v>
                </c:pt>
                <c:pt idx="3211">
                  <c:v>22.145389633374101</c:v>
                </c:pt>
                <c:pt idx="3212">
                  <c:v>22.152407230819399</c:v>
                </c:pt>
                <c:pt idx="3213">
                  <c:v>22.159424828264701</c:v>
                </c:pt>
                <c:pt idx="3214">
                  <c:v>22.166442425709999</c:v>
                </c:pt>
                <c:pt idx="3215">
                  <c:v>22.173460023155201</c:v>
                </c:pt>
                <c:pt idx="3216">
                  <c:v>22.180477620600499</c:v>
                </c:pt>
                <c:pt idx="3217">
                  <c:v>22.1874952180458</c:v>
                </c:pt>
                <c:pt idx="3218">
                  <c:v>22.194512815491102</c:v>
                </c:pt>
                <c:pt idx="3219">
                  <c:v>22.2015304129364</c:v>
                </c:pt>
                <c:pt idx="3220">
                  <c:v>22.208548010381701</c:v>
                </c:pt>
                <c:pt idx="3221">
                  <c:v>22.215565607826999</c:v>
                </c:pt>
                <c:pt idx="3222">
                  <c:v>22.222583205272301</c:v>
                </c:pt>
                <c:pt idx="3223">
                  <c:v>22.229600802717599</c:v>
                </c:pt>
                <c:pt idx="3224">
                  <c:v>22.2366184001629</c:v>
                </c:pt>
                <c:pt idx="3225">
                  <c:v>22.243635997608099</c:v>
                </c:pt>
                <c:pt idx="3226">
                  <c:v>22.2506535950534</c:v>
                </c:pt>
                <c:pt idx="3227">
                  <c:v>22.257671192498702</c:v>
                </c:pt>
                <c:pt idx="3228">
                  <c:v>22.264688789944</c:v>
                </c:pt>
                <c:pt idx="3229">
                  <c:v>22.271706387389301</c:v>
                </c:pt>
                <c:pt idx="3230">
                  <c:v>22.278723984834599</c:v>
                </c:pt>
                <c:pt idx="3231">
                  <c:v>22.285741582279901</c:v>
                </c:pt>
                <c:pt idx="3232">
                  <c:v>22.292759179725198</c:v>
                </c:pt>
                <c:pt idx="3233">
                  <c:v>22.2997767771705</c:v>
                </c:pt>
                <c:pt idx="3234">
                  <c:v>22.306794374615802</c:v>
                </c:pt>
                <c:pt idx="3235">
                  <c:v>22.313811972061</c:v>
                </c:pt>
                <c:pt idx="3236">
                  <c:v>22.320829569506301</c:v>
                </c:pt>
                <c:pt idx="3237">
                  <c:v>22.327847166951599</c:v>
                </c:pt>
                <c:pt idx="3238">
                  <c:v>22.334864764396901</c:v>
                </c:pt>
                <c:pt idx="3239">
                  <c:v>22.341882361842199</c:v>
                </c:pt>
                <c:pt idx="3240">
                  <c:v>22.3488999592875</c:v>
                </c:pt>
                <c:pt idx="3241">
                  <c:v>22.355917556732798</c:v>
                </c:pt>
                <c:pt idx="3242">
                  <c:v>22.3629351541781</c:v>
                </c:pt>
                <c:pt idx="3243">
                  <c:v>22.369952751623401</c:v>
                </c:pt>
                <c:pt idx="3244">
                  <c:v>22.3769703490686</c:v>
                </c:pt>
                <c:pt idx="3245">
                  <c:v>22.383987946513901</c:v>
                </c:pt>
                <c:pt idx="3246">
                  <c:v>22.391005543959199</c:v>
                </c:pt>
                <c:pt idx="3247">
                  <c:v>22.398023141404501</c:v>
                </c:pt>
                <c:pt idx="3248">
                  <c:v>22.405040738849799</c:v>
                </c:pt>
                <c:pt idx="3249">
                  <c:v>22.4120583362951</c:v>
                </c:pt>
                <c:pt idx="3250">
                  <c:v>22.419075933740402</c:v>
                </c:pt>
                <c:pt idx="3251">
                  <c:v>22.4260935311857</c:v>
                </c:pt>
                <c:pt idx="3252">
                  <c:v>22.433111128631001</c:v>
                </c:pt>
                <c:pt idx="3253">
                  <c:v>22.440128726076299</c:v>
                </c:pt>
                <c:pt idx="3254">
                  <c:v>22.447146323521601</c:v>
                </c:pt>
                <c:pt idx="3255">
                  <c:v>22.454163920966799</c:v>
                </c:pt>
                <c:pt idx="3256">
                  <c:v>22.461181518412101</c:v>
                </c:pt>
                <c:pt idx="3257">
                  <c:v>22.468199115857399</c:v>
                </c:pt>
                <c:pt idx="3258">
                  <c:v>22.4752167133027</c:v>
                </c:pt>
                <c:pt idx="3259">
                  <c:v>22.482234310748002</c:v>
                </c:pt>
                <c:pt idx="3260">
                  <c:v>22.4892519081933</c:v>
                </c:pt>
                <c:pt idx="3261">
                  <c:v>22.496269505638601</c:v>
                </c:pt>
                <c:pt idx="3262">
                  <c:v>22.503287103083899</c:v>
                </c:pt>
                <c:pt idx="3263">
                  <c:v>22.510304700529201</c:v>
                </c:pt>
                <c:pt idx="3264">
                  <c:v>22.517322297974399</c:v>
                </c:pt>
                <c:pt idx="3265">
                  <c:v>22.5243398954197</c:v>
                </c:pt>
                <c:pt idx="3266">
                  <c:v>22.531357492864998</c:v>
                </c:pt>
                <c:pt idx="3267">
                  <c:v>22.5383750903103</c:v>
                </c:pt>
                <c:pt idx="3268">
                  <c:v>22.545392687755601</c:v>
                </c:pt>
                <c:pt idx="3269">
                  <c:v>22.552410285200899</c:v>
                </c:pt>
                <c:pt idx="3270">
                  <c:v>22.559427882646201</c:v>
                </c:pt>
                <c:pt idx="3271">
                  <c:v>22.566445480091499</c:v>
                </c:pt>
                <c:pt idx="3272">
                  <c:v>22.5734630775368</c:v>
                </c:pt>
                <c:pt idx="3273">
                  <c:v>22.580480674982098</c:v>
                </c:pt>
                <c:pt idx="3274">
                  <c:v>22.5874982724273</c:v>
                </c:pt>
                <c:pt idx="3275">
                  <c:v>22.594515869872598</c:v>
                </c:pt>
                <c:pt idx="3276">
                  <c:v>22.6015334673179</c:v>
                </c:pt>
                <c:pt idx="3277">
                  <c:v>22.608551064763201</c:v>
                </c:pt>
                <c:pt idx="3278">
                  <c:v>22.615568662208499</c:v>
                </c:pt>
                <c:pt idx="3279">
                  <c:v>22.622586259653801</c:v>
                </c:pt>
                <c:pt idx="3280">
                  <c:v>22.629603857099099</c:v>
                </c:pt>
                <c:pt idx="3281">
                  <c:v>22.6366214545444</c:v>
                </c:pt>
                <c:pt idx="3282">
                  <c:v>22.643639051989702</c:v>
                </c:pt>
                <c:pt idx="3283">
                  <c:v>22.650656649435</c:v>
                </c:pt>
                <c:pt idx="3284">
                  <c:v>22.657674246880202</c:v>
                </c:pt>
                <c:pt idx="3285">
                  <c:v>22.6646918443255</c:v>
                </c:pt>
                <c:pt idx="3286">
                  <c:v>22.671709441770801</c:v>
                </c:pt>
                <c:pt idx="3287">
                  <c:v>22.678727039216099</c:v>
                </c:pt>
                <c:pt idx="3288">
                  <c:v>22.685744636661401</c:v>
                </c:pt>
                <c:pt idx="3289">
                  <c:v>22.692762234106699</c:v>
                </c:pt>
                <c:pt idx="3290">
                  <c:v>22.699779831552</c:v>
                </c:pt>
                <c:pt idx="3291">
                  <c:v>22.706797428997302</c:v>
                </c:pt>
                <c:pt idx="3292">
                  <c:v>22.7138150264426</c:v>
                </c:pt>
                <c:pt idx="3293">
                  <c:v>22.720832623887802</c:v>
                </c:pt>
                <c:pt idx="3294">
                  <c:v>22.7278502213331</c:v>
                </c:pt>
                <c:pt idx="3295">
                  <c:v>22.734867818778401</c:v>
                </c:pt>
                <c:pt idx="3296">
                  <c:v>22.741885416223699</c:v>
                </c:pt>
                <c:pt idx="3297">
                  <c:v>22.748903013669</c:v>
                </c:pt>
                <c:pt idx="3298">
                  <c:v>22.755920611114298</c:v>
                </c:pt>
                <c:pt idx="3299">
                  <c:v>22.7629382085596</c:v>
                </c:pt>
                <c:pt idx="3300">
                  <c:v>22.769955806004901</c:v>
                </c:pt>
                <c:pt idx="3301">
                  <c:v>22.776973403450199</c:v>
                </c:pt>
                <c:pt idx="3302">
                  <c:v>22.783991000895501</c:v>
                </c:pt>
                <c:pt idx="3303">
                  <c:v>22.791008598340699</c:v>
                </c:pt>
                <c:pt idx="3304">
                  <c:v>22.798026195786001</c:v>
                </c:pt>
                <c:pt idx="3305">
                  <c:v>22.805043793231299</c:v>
                </c:pt>
                <c:pt idx="3306">
                  <c:v>22.8120613906766</c:v>
                </c:pt>
                <c:pt idx="3307">
                  <c:v>22.819078988121898</c:v>
                </c:pt>
                <c:pt idx="3308">
                  <c:v>22.8260965855672</c:v>
                </c:pt>
                <c:pt idx="3309">
                  <c:v>22.833114183012501</c:v>
                </c:pt>
                <c:pt idx="3310">
                  <c:v>22.840131780457799</c:v>
                </c:pt>
                <c:pt idx="3311">
                  <c:v>22.847149377903101</c:v>
                </c:pt>
                <c:pt idx="3312">
                  <c:v>22.854166975348399</c:v>
                </c:pt>
                <c:pt idx="3313">
                  <c:v>22.861184572793601</c:v>
                </c:pt>
                <c:pt idx="3314">
                  <c:v>22.868202170238899</c:v>
                </c:pt>
                <c:pt idx="3315">
                  <c:v>22.8752197676842</c:v>
                </c:pt>
                <c:pt idx="3316">
                  <c:v>22.882237365129502</c:v>
                </c:pt>
                <c:pt idx="3317">
                  <c:v>22.8892549625748</c:v>
                </c:pt>
                <c:pt idx="3318">
                  <c:v>22.896272560020101</c:v>
                </c:pt>
                <c:pt idx="3319">
                  <c:v>22.903290157465399</c:v>
                </c:pt>
                <c:pt idx="3320">
                  <c:v>22.910307754910701</c:v>
                </c:pt>
                <c:pt idx="3321">
                  <c:v>22.917325352355999</c:v>
                </c:pt>
                <c:pt idx="3322">
                  <c:v>22.9243429498013</c:v>
                </c:pt>
                <c:pt idx="3323">
                  <c:v>22.931360547246499</c:v>
                </c:pt>
                <c:pt idx="3324">
                  <c:v>22.9383781446918</c:v>
                </c:pt>
                <c:pt idx="3325">
                  <c:v>22.945395742137102</c:v>
                </c:pt>
                <c:pt idx="3326">
                  <c:v>22.952413339582399</c:v>
                </c:pt>
                <c:pt idx="3327">
                  <c:v>22.959430937027701</c:v>
                </c:pt>
                <c:pt idx="3328">
                  <c:v>22.966448534472999</c:v>
                </c:pt>
                <c:pt idx="3329">
                  <c:v>22.9734661319183</c:v>
                </c:pt>
                <c:pt idx="3330">
                  <c:v>22.980483729363598</c:v>
                </c:pt>
                <c:pt idx="3331">
                  <c:v>22.9875013268089</c:v>
                </c:pt>
                <c:pt idx="3332">
                  <c:v>22.994518924254201</c:v>
                </c:pt>
                <c:pt idx="3333">
                  <c:v>23.0015365216994</c:v>
                </c:pt>
                <c:pt idx="3334">
                  <c:v>23.008554119144701</c:v>
                </c:pt>
                <c:pt idx="3335">
                  <c:v>23.015571716589999</c:v>
                </c:pt>
                <c:pt idx="3336">
                  <c:v>23.022589314035301</c:v>
                </c:pt>
                <c:pt idx="3337">
                  <c:v>23.029606911480599</c:v>
                </c:pt>
                <c:pt idx="3338">
                  <c:v>23.0366245089259</c:v>
                </c:pt>
                <c:pt idx="3339">
                  <c:v>23.043642106371198</c:v>
                </c:pt>
                <c:pt idx="3340">
                  <c:v>23.0506597038165</c:v>
                </c:pt>
                <c:pt idx="3341">
                  <c:v>23.057677301261801</c:v>
                </c:pt>
                <c:pt idx="3342">
                  <c:v>23.064694898707</c:v>
                </c:pt>
                <c:pt idx="3343">
                  <c:v>23.071712496152301</c:v>
                </c:pt>
                <c:pt idx="3344">
                  <c:v>23.078730093597599</c:v>
                </c:pt>
                <c:pt idx="3345">
                  <c:v>23.085747691042901</c:v>
                </c:pt>
                <c:pt idx="3346">
                  <c:v>23.092765288488199</c:v>
                </c:pt>
                <c:pt idx="3347">
                  <c:v>23.0997828859335</c:v>
                </c:pt>
                <c:pt idx="3348">
                  <c:v>23.106800483378802</c:v>
                </c:pt>
                <c:pt idx="3349">
                  <c:v>23.1138180808241</c:v>
                </c:pt>
                <c:pt idx="3350">
                  <c:v>23.120835678269401</c:v>
                </c:pt>
                <c:pt idx="3351">
                  <c:v>23.127853275714699</c:v>
                </c:pt>
                <c:pt idx="3352">
                  <c:v>23.134870873159901</c:v>
                </c:pt>
                <c:pt idx="3353">
                  <c:v>23.141888470605199</c:v>
                </c:pt>
                <c:pt idx="3354">
                  <c:v>23.148906068050501</c:v>
                </c:pt>
                <c:pt idx="3355">
                  <c:v>23.155923665495799</c:v>
                </c:pt>
                <c:pt idx="3356">
                  <c:v>23.1629412629411</c:v>
                </c:pt>
                <c:pt idx="3357">
                  <c:v>23.169958860386402</c:v>
                </c:pt>
                <c:pt idx="3358">
                  <c:v>23.176976457831699</c:v>
                </c:pt>
                <c:pt idx="3359">
                  <c:v>23.183994055277001</c:v>
                </c:pt>
                <c:pt idx="3360">
                  <c:v>23.191011652722299</c:v>
                </c:pt>
                <c:pt idx="3361">
                  <c:v>23.1980292501676</c:v>
                </c:pt>
                <c:pt idx="3362">
                  <c:v>23.205046847612799</c:v>
                </c:pt>
                <c:pt idx="3363">
                  <c:v>23.2120644450581</c:v>
                </c:pt>
                <c:pt idx="3364">
                  <c:v>23.219082042503398</c:v>
                </c:pt>
                <c:pt idx="3365">
                  <c:v>23.2260996399487</c:v>
                </c:pt>
                <c:pt idx="3366">
                  <c:v>23.233117237394001</c:v>
                </c:pt>
                <c:pt idx="3367">
                  <c:v>23.240134834839299</c:v>
                </c:pt>
                <c:pt idx="3368">
                  <c:v>23.247152432284601</c:v>
                </c:pt>
                <c:pt idx="3369">
                  <c:v>23.254170029729899</c:v>
                </c:pt>
                <c:pt idx="3370">
                  <c:v>23.2611876271752</c:v>
                </c:pt>
                <c:pt idx="3371">
                  <c:v>23.268205224620399</c:v>
                </c:pt>
                <c:pt idx="3372">
                  <c:v>23.2752228220657</c:v>
                </c:pt>
                <c:pt idx="3373">
                  <c:v>23.282240419511002</c:v>
                </c:pt>
                <c:pt idx="3374">
                  <c:v>23.2892580169563</c:v>
                </c:pt>
                <c:pt idx="3375">
                  <c:v>23.296275614401601</c:v>
                </c:pt>
                <c:pt idx="3376">
                  <c:v>23.303293211846899</c:v>
                </c:pt>
                <c:pt idx="3377">
                  <c:v>23.310310809292201</c:v>
                </c:pt>
                <c:pt idx="3378">
                  <c:v>23.317328406737499</c:v>
                </c:pt>
                <c:pt idx="3379">
                  <c:v>23.3243460041828</c:v>
                </c:pt>
                <c:pt idx="3380">
                  <c:v>23.331363601628102</c:v>
                </c:pt>
                <c:pt idx="3381">
                  <c:v>23.3383811990733</c:v>
                </c:pt>
                <c:pt idx="3382">
                  <c:v>23.345398796518602</c:v>
                </c:pt>
                <c:pt idx="3383">
                  <c:v>23.3524163939639</c:v>
                </c:pt>
                <c:pt idx="3384">
                  <c:v>23.359433991409201</c:v>
                </c:pt>
                <c:pt idx="3385">
                  <c:v>23.366451588854499</c:v>
                </c:pt>
                <c:pt idx="3386">
                  <c:v>23.373469186299801</c:v>
                </c:pt>
                <c:pt idx="3387">
                  <c:v>23.380486783745098</c:v>
                </c:pt>
                <c:pt idx="3388">
                  <c:v>23.3875043811904</c:v>
                </c:pt>
                <c:pt idx="3389">
                  <c:v>23.394521978635701</c:v>
                </c:pt>
                <c:pt idx="3390">
                  <c:v>23.401539576080999</c:v>
                </c:pt>
                <c:pt idx="3391">
                  <c:v>23.408557173526201</c:v>
                </c:pt>
                <c:pt idx="3392">
                  <c:v>23.415574770971499</c:v>
                </c:pt>
                <c:pt idx="3393">
                  <c:v>23.422592368416801</c:v>
                </c:pt>
                <c:pt idx="3394">
                  <c:v>23.429609965862099</c:v>
                </c:pt>
                <c:pt idx="3395">
                  <c:v>23.4366275633074</c:v>
                </c:pt>
                <c:pt idx="3396">
                  <c:v>23.443645160752698</c:v>
                </c:pt>
                <c:pt idx="3397">
                  <c:v>23.450662758198</c:v>
                </c:pt>
                <c:pt idx="3398">
                  <c:v>23.457680355643301</c:v>
                </c:pt>
                <c:pt idx="3399">
                  <c:v>23.464697953088599</c:v>
                </c:pt>
                <c:pt idx="3400">
                  <c:v>23.471715550533801</c:v>
                </c:pt>
                <c:pt idx="3401">
                  <c:v>23.478733147979099</c:v>
                </c:pt>
                <c:pt idx="3402">
                  <c:v>23.485750745424401</c:v>
                </c:pt>
                <c:pt idx="3403">
                  <c:v>23.492768342869699</c:v>
                </c:pt>
                <c:pt idx="3404">
                  <c:v>23.499785940315</c:v>
                </c:pt>
                <c:pt idx="3405">
                  <c:v>23.506803537760302</c:v>
                </c:pt>
                <c:pt idx="3406">
                  <c:v>23.5138211352056</c:v>
                </c:pt>
                <c:pt idx="3407">
                  <c:v>23.520838732650901</c:v>
                </c:pt>
                <c:pt idx="3408">
                  <c:v>23.527856330096199</c:v>
                </c:pt>
                <c:pt idx="3409">
                  <c:v>23.534873927541501</c:v>
                </c:pt>
                <c:pt idx="3410">
                  <c:v>23.541891524986799</c:v>
                </c:pt>
                <c:pt idx="3411">
                  <c:v>23.548909122432001</c:v>
                </c:pt>
                <c:pt idx="3412">
                  <c:v>23.555926719877299</c:v>
                </c:pt>
                <c:pt idx="3413">
                  <c:v>23.5629443173226</c:v>
                </c:pt>
                <c:pt idx="3414">
                  <c:v>23.569961914767902</c:v>
                </c:pt>
                <c:pt idx="3415">
                  <c:v>23.5769795122132</c:v>
                </c:pt>
                <c:pt idx="3416">
                  <c:v>23.583997109658501</c:v>
                </c:pt>
                <c:pt idx="3417">
                  <c:v>23.591014707103799</c:v>
                </c:pt>
                <c:pt idx="3418">
                  <c:v>23.598032304549101</c:v>
                </c:pt>
                <c:pt idx="3419">
                  <c:v>23.605049901994398</c:v>
                </c:pt>
                <c:pt idx="3420">
                  <c:v>23.6120674994396</c:v>
                </c:pt>
                <c:pt idx="3421">
                  <c:v>23.619085096884898</c:v>
                </c:pt>
                <c:pt idx="3422">
                  <c:v>23.6261026943302</c:v>
                </c:pt>
                <c:pt idx="3423">
                  <c:v>23.633120291775501</c:v>
                </c:pt>
                <c:pt idx="3424">
                  <c:v>23.640137889220799</c:v>
                </c:pt>
                <c:pt idx="3425">
                  <c:v>23.647155486666101</c:v>
                </c:pt>
                <c:pt idx="3426">
                  <c:v>23.654173084111399</c:v>
                </c:pt>
                <c:pt idx="3427">
                  <c:v>23.6611906815567</c:v>
                </c:pt>
                <c:pt idx="3428">
                  <c:v>23.668208279001998</c:v>
                </c:pt>
                <c:pt idx="3429">
                  <c:v>23.6752258764473</c:v>
                </c:pt>
                <c:pt idx="3430">
                  <c:v>23.682243473892498</c:v>
                </c:pt>
                <c:pt idx="3431">
                  <c:v>23.6892610713378</c:v>
                </c:pt>
                <c:pt idx="3432">
                  <c:v>23.696278668783101</c:v>
                </c:pt>
                <c:pt idx="3433">
                  <c:v>23.703296266228399</c:v>
                </c:pt>
                <c:pt idx="3434">
                  <c:v>23.710313863673701</c:v>
                </c:pt>
                <c:pt idx="3435">
                  <c:v>23.717331461118999</c:v>
                </c:pt>
                <c:pt idx="3436">
                  <c:v>23.7243490585643</c:v>
                </c:pt>
                <c:pt idx="3437">
                  <c:v>23.731366656009602</c:v>
                </c:pt>
                <c:pt idx="3438">
                  <c:v>23.7383842534549</c:v>
                </c:pt>
                <c:pt idx="3439">
                  <c:v>23.745401850900201</c:v>
                </c:pt>
                <c:pt idx="3440">
                  <c:v>23.7524194483454</c:v>
                </c:pt>
                <c:pt idx="3441">
                  <c:v>23.759437045790701</c:v>
                </c:pt>
                <c:pt idx="3442">
                  <c:v>23.766454643235999</c:v>
                </c:pt>
                <c:pt idx="3443">
                  <c:v>23.773472240681301</c:v>
                </c:pt>
                <c:pt idx="3444">
                  <c:v>23.780489838126599</c:v>
                </c:pt>
                <c:pt idx="3445">
                  <c:v>23.7875074355719</c:v>
                </c:pt>
                <c:pt idx="3446">
                  <c:v>23.794525033017202</c:v>
                </c:pt>
                <c:pt idx="3447">
                  <c:v>23.8015426304625</c:v>
                </c:pt>
                <c:pt idx="3448">
                  <c:v>23.808560227907801</c:v>
                </c:pt>
                <c:pt idx="3449">
                  <c:v>23.815577825352999</c:v>
                </c:pt>
                <c:pt idx="3450">
                  <c:v>23.822595422798301</c:v>
                </c:pt>
                <c:pt idx="3451">
                  <c:v>23.829613020243599</c:v>
                </c:pt>
                <c:pt idx="3452">
                  <c:v>23.8366306176889</c:v>
                </c:pt>
                <c:pt idx="3453">
                  <c:v>23.843648215134198</c:v>
                </c:pt>
                <c:pt idx="3454">
                  <c:v>23.8506658125795</c:v>
                </c:pt>
                <c:pt idx="3455">
                  <c:v>23.857683410024801</c:v>
                </c:pt>
                <c:pt idx="3456">
                  <c:v>23.864701007470099</c:v>
                </c:pt>
                <c:pt idx="3457">
                  <c:v>23.871718604915401</c:v>
                </c:pt>
                <c:pt idx="3458">
                  <c:v>23.878736202360699</c:v>
                </c:pt>
                <c:pt idx="3459">
                  <c:v>23.885753799805901</c:v>
                </c:pt>
                <c:pt idx="3460">
                  <c:v>23.892771397251199</c:v>
                </c:pt>
                <c:pt idx="3461">
                  <c:v>23.8997889946965</c:v>
                </c:pt>
                <c:pt idx="3462">
                  <c:v>23.906806592141798</c:v>
                </c:pt>
                <c:pt idx="3463">
                  <c:v>23.9138241895871</c:v>
                </c:pt>
                <c:pt idx="3464">
                  <c:v>23.920841787032401</c:v>
                </c:pt>
                <c:pt idx="3465">
                  <c:v>23.927859384477699</c:v>
                </c:pt>
                <c:pt idx="3466">
                  <c:v>23.934876981923001</c:v>
                </c:pt>
                <c:pt idx="3467">
                  <c:v>23.941894579368299</c:v>
                </c:pt>
                <c:pt idx="3468">
                  <c:v>23.9489121768136</c:v>
                </c:pt>
                <c:pt idx="3469">
                  <c:v>23.955929774258799</c:v>
                </c:pt>
                <c:pt idx="3470">
                  <c:v>23.9629473717041</c:v>
                </c:pt>
                <c:pt idx="3471">
                  <c:v>23.969964969149402</c:v>
                </c:pt>
                <c:pt idx="3472">
                  <c:v>23.9769825665947</c:v>
                </c:pt>
                <c:pt idx="3473">
                  <c:v>23.984000164040001</c:v>
                </c:pt>
                <c:pt idx="3474">
                  <c:v>23.991017761485299</c:v>
                </c:pt>
                <c:pt idx="3475">
                  <c:v>23.998035358930601</c:v>
                </c:pt>
                <c:pt idx="3476">
                  <c:v>24.005052956375899</c:v>
                </c:pt>
                <c:pt idx="3477">
                  <c:v>24.0120705538212</c:v>
                </c:pt>
                <c:pt idx="3478">
                  <c:v>24.019088151266502</c:v>
                </c:pt>
                <c:pt idx="3479">
                  <c:v>24.0261057487117</c:v>
                </c:pt>
                <c:pt idx="3480">
                  <c:v>24.033123346157002</c:v>
                </c:pt>
                <c:pt idx="3481">
                  <c:v>24.040140943602299</c:v>
                </c:pt>
                <c:pt idx="3482">
                  <c:v>24.047158541047601</c:v>
                </c:pt>
                <c:pt idx="3483">
                  <c:v>24.054176138492899</c:v>
                </c:pt>
                <c:pt idx="3484">
                  <c:v>24.0611937359382</c:v>
                </c:pt>
                <c:pt idx="3485">
                  <c:v>24.068211333383498</c:v>
                </c:pt>
                <c:pt idx="3486">
                  <c:v>24.0752289308288</c:v>
                </c:pt>
                <c:pt idx="3487">
                  <c:v>24.082246528274101</c:v>
                </c:pt>
                <c:pt idx="3488">
                  <c:v>24.089264125719399</c:v>
                </c:pt>
                <c:pt idx="3489">
                  <c:v>24.096281723164601</c:v>
                </c:pt>
                <c:pt idx="3490">
                  <c:v>24.103299320609899</c:v>
                </c:pt>
                <c:pt idx="3491">
                  <c:v>24.110316918055201</c:v>
                </c:pt>
                <c:pt idx="3492">
                  <c:v>24.117334515500499</c:v>
                </c:pt>
                <c:pt idx="3493">
                  <c:v>24.1243521129458</c:v>
                </c:pt>
                <c:pt idx="3494">
                  <c:v>24.131369710391098</c:v>
                </c:pt>
                <c:pt idx="3495">
                  <c:v>24.1383873078364</c:v>
                </c:pt>
                <c:pt idx="3496">
                  <c:v>24.145404905281701</c:v>
                </c:pt>
                <c:pt idx="3497">
                  <c:v>24.152422502726999</c:v>
                </c:pt>
                <c:pt idx="3498">
                  <c:v>24.159440100172201</c:v>
                </c:pt>
                <c:pt idx="3499">
                  <c:v>24.166457697617499</c:v>
                </c:pt>
                <c:pt idx="3500">
                  <c:v>24.173475295062801</c:v>
                </c:pt>
                <c:pt idx="3501">
                  <c:v>24.180492892508099</c:v>
                </c:pt>
                <c:pt idx="3502">
                  <c:v>24.1875104899534</c:v>
                </c:pt>
                <c:pt idx="3503">
                  <c:v>24.194528087398702</c:v>
                </c:pt>
                <c:pt idx="3504">
                  <c:v>24.201545684844</c:v>
                </c:pt>
                <c:pt idx="3505">
                  <c:v>24.208563282289301</c:v>
                </c:pt>
                <c:pt idx="3506">
                  <c:v>24.215580879734599</c:v>
                </c:pt>
                <c:pt idx="3507">
                  <c:v>24.222598477179901</c:v>
                </c:pt>
                <c:pt idx="3508">
                  <c:v>24.229616074625099</c:v>
                </c:pt>
                <c:pt idx="3509">
                  <c:v>24.236633672070401</c:v>
                </c:pt>
                <c:pt idx="3510">
                  <c:v>24.243651269515698</c:v>
                </c:pt>
                <c:pt idx="3511">
                  <c:v>24.250668866961</c:v>
                </c:pt>
                <c:pt idx="3512">
                  <c:v>24.257686464406301</c:v>
                </c:pt>
                <c:pt idx="3513">
                  <c:v>24.264704061851599</c:v>
                </c:pt>
                <c:pt idx="3514">
                  <c:v>24.271721659296901</c:v>
                </c:pt>
                <c:pt idx="3515">
                  <c:v>24.278739256742199</c:v>
                </c:pt>
                <c:pt idx="3516">
                  <c:v>24.2857568541875</c:v>
                </c:pt>
                <c:pt idx="3517">
                  <c:v>24.292774451632798</c:v>
                </c:pt>
                <c:pt idx="3518">
                  <c:v>24.299792049078</c:v>
                </c:pt>
                <c:pt idx="3519">
                  <c:v>24.306809646523298</c:v>
                </c:pt>
                <c:pt idx="3520">
                  <c:v>24.3138272439686</c:v>
                </c:pt>
                <c:pt idx="3521">
                  <c:v>24.320844841413901</c:v>
                </c:pt>
                <c:pt idx="3522">
                  <c:v>24.327862438859199</c:v>
                </c:pt>
                <c:pt idx="3523">
                  <c:v>24.334880036304501</c:v>
                </c:pt>
                <c:pt idx="3524">
                  <c:v>24.341897633749799</c:v>
                </c:pt>
                <c:pt idx="3525">
                  <c:v>24.3489152311951</c:v>
                </c:pt>
                <c:pt idx="3526">
                  <c:v>24.355932828640402</c:v>
                </c:pt>
                <c:pt idx="3527">
                  <c:v>24.3629504260857</c:v>
                </c:pt>
                <c:pt idx="3528">
                  <c:v>24.369968023530902</c:v>
                </c:pt>
                <c:pt idx="3529">
                  <c:v>24.3769856209762</c:v>
                </c:pt>
                <c:pt idx="3530">
                  <c:v>24.384003218421501</c:v>
                </c:pt>
                <c:pt idx="3531">
                  <c:v>24.391020815866799</c:v>
                </c:pt>
                <c:pt idx="3532">
                  <c:v>24.398038413312101</c:v>
                </c:pt>
                <c:pt idx="3533">
                  <c:v>24.405056010757399</c:v>
                </c:pt>
                <c:pt idx="3534">
                  <c:v>24.4120736082027</c:v>
                </c:pt>
                <c:pt idx="3535">
                  <c:v>24.419091205648002</c:v>
                </c:pt>
                <c:pt idx="3536">
                  <c:v>24.4261088030933</c:v>
                </c:pt>
                <c:pt idx="3537">
                  <c:v>24.433126400538502</c:v>
                </c:pt>
                <c:pt idx="3538">
                  <c:v>24.4401439979838</c:v>
                </c:pt>
                <c:pt idx="3539">
                  <c:v>24.447161595429101</c:v>
                </c:pt>
                <c:pt idx="3540">
                  <c:v>24.454179192874399</c:v>
                </c:pt>
                <c:pt idx="3541">
                  <c:v>24.461196790319701</c:v>
                </c:pt>
                <c:pt idx="3542">
                  <c:v>24.468214387764998</c:v>
                </c:pt>
                <c:pt idx="3543">
                  <c:v>24.4752319852103</c:v>
                </c:pt>
                <c:pt idx="3544">
                  <c:v>24.482249582655601</c:v>
                </c:pt>
                <c:pt idx="3545">
                  <c:v>24.489267180100899</c:v>
                </c:pt>
                <c:pt idx="3546">
                  <c:v>24.496284777546201</c:v>
                </c:pt>
                <c:pt idx="3547">
                  <c:v>24.503302374991399</c:v>
                </c:pt>
                <c:pt idx="3548">
                  <c:v>24.510319972436701</c:v>
                </c:pt>
                <c:pt idx="3549">
                  <c:v>24.517337569881999</c:v>
                </c:pt>
              </c:numCache>
            </c:numRef>
          </c:xVal>
          <c:yVal>
            <c:numRef>
              <c:f>'Figure 2a BSA sup75 increase'!$H$2:$H$5701</c:f>
              <c:numCache>
                <c:formatCode>General</c:formatCode>
                <c:ptCount val="5700"/>
                <c:pt idx="0">
                  <c:v>2.5350350391085898E-4</c:v>
                </c:pt>
                <c:pt idx="1">
                  <c:v>9.6575712232667703E-4</c:v>
                </c:pt>
                <c:pt idx="2">
                  <c:v>1.4508096039145E-3</c:v>
                </c:pt>
                <c:pt idx="3">
                  <c:v>1.53835539957275E-3</c:v>
                </c:pt>
                <c:pt idx="4">
                  <c:v>1.5424547569925799E-3</c:v>
                </c:pt>
                <c:pt idx="5">
                  <c:v>1.4343259130555799E-3</c:v>
                </c:pt>
                <c:pt idx="6">
                  <c:v>1.3261970691185801E-3</c:v>
                </c:pt>
                <c:pt idx="7">
                  <c:v>1.0885231017272699E-3</c:v>
                </c:pt>
                <c:pt idx="8">
                  <c:v>8.8463498282580005E-4</c:v>
                </c:pt>
                <c:pt idx="9">
                  <c:v>7.4945746127923999E-4</c:v>
                </c:pt>
                <c:pt idx="10">
                  <c:v>6.5959455268504096E-4</c:v>
                </c:pt>
                <c:pt idx="11">
                  <c:v>5.9869768624528296E-4</c:v>
                </c:pt>
                <c:pt idx="12">
                  <c:v>5.4552935610460099E-4</c:v>
                </c:pt>
                <c:pt idx="13">
                  <c:v>4.8591005533880601E-4</c:v>
                </c:pt>
                <c:pt idx="14">
                  <c:v>4.4231333302935898E-4</c:v>
                </c:pt>
                <c:pt idx="15">
                  <c:v>4.5234554377820198E-4</c:v>
                </c:pt>
                <c:pt idx="16">
                  <c:v>5.7343750036313904E-4</c:v>
                </c:pt>
                <c:pt idx="17">
                  <c:v>8.4462759132564104E-4</c:v>
                </c:pt>
                <c:pt idx="18">
                  <c:v>1.22981563562239E-3</c:v>
                </c:pt>
                <c:pt idx="19">
                  <c:v>1.65999846729569E-3</c:v>
                </c:pt>
                <c:pt idx="20">
                  <c:v>2.0923608106144199E-3</c:v>
                </c:pt>
                <c:pt idx="21">
                  <c:v>2.5032278714096001E-3</c:v>
                </c:pt>
                <c:pt idx="22">
                  <c:v>2.8691506933338699E-3</c:v>
                </c:pt>
                <c:pt idx="23">
                  <c:v>3.16293157431688E-3</c:v>
                </c:pt>
                <c:pt idx="24">
                  <c:v>3.2411222536497101E-3</c:v>
                </c:pt>
                <c:pt idx="25">
                  <c:v>3.2696884323944399E-3</c:v>
                </c:pt>
                <c:pt idx="26">
                  <c:v>3.1906072089954202E-3</c:v>
                </c:pt>
                <c:pt idx="27">
                  <c:v>3.1115259855964E-3</c:v>
                </c:pt>
                <c:pt idx="28">
                  <c:v>2.85530647277753E-3</c:v>
                </c:pt>
                <c:pt idx="29">
                  <c:v>2.5567092482404602E-3</c:v>
                </c:pt>
                <c:pt idx="30">
                  <c:v>2.25067636197806E-3</c:v>
                </c:pt>
                <c:pt idx="31">
                  <c:v>1.9546131879515601E-3</c:v>
                </c:pt>
                <c:pt idx="32">
                  <c:v>1.6735902734016899E-3</c:v>
                </c:pt>
                <c:pt idx="33">
                  <c:v>1.41881555670882E-3</c:v>
                </c:pt>
                <c:pt idx="34">
                  <c:v>1.18919830579836E-3</c:v>
                </c:pt>
                <c:pt idx="35">
                  <c:v>9.7957856339671908E-4</c:v>
                </c:pt>
                <c:pt idx="36">
                  <c:v>7.8581512009644303E-4</c:v>
                </c:pt>
                <c:pt idx="37">
                  <c:v>6.0863899251498003E-4</c:v>
                </c:pt>
                <c:pt idx="38">
                  <c:v>4.5321873072870598E-4</c:v>
                </c:pt>
                <c:pt idx="39">
                  <c:v>3.1307288887053801E-4</c:v>
                </c:pt>
                <c:pt idx="40">
                  <c:v>1.7271982382371199E-4</c:v>
                </c:pt>
                <c:pt idx="41" formatCode="0.00E+00">
                  <c:v>3.5392471052805502E-5</c:v>
                </c:pt>
                <c:pt idx="42" formatCode="0.00E+00">
                  <c:v>-8.51424819752838E-5</c:v>
                </c:pt>
                <c:pt idx="43">
                  <c:v>-1.94625194755929E-4</c:v>
                </c:pt>
                <c:pt idx="44">
                  <c:v>-2.9604322677256298E-4</c:v>
                </c:pt>
                <c:pt idx="45">
                  <c:v>-3.9275059251985803E-4</c:v>
                </c:pt>
                <c:pt idx="46">
                  <c:v>-4.8344861286249798E-4</c:v>
                </c:pt>
                <c:pt idx="47">
                  <c:v>-5.6745958104056601E-4</c:v>
                </c:pt>
                <c:pt idx="48">
                  <c:v>-6.4852801675427797E-4</c:v>
                </c:pt>
                <c:pt idx="49">
                  <c:v>-7.1803409918400095E-4</c:v>
                </c:pt>
                <c:pt idx="50">
                  <c:v>-7.7452621668987502E-4</c:v>
                </c:pt>
                <c:pt idx="51">
                  <c:v>-8.2440667456741101E-4</c:v>
                </c:pt>
                <c:pt idx="52">
                  <c:v>-8.6660823975881604E-4</c:v>
                </c:pt>
                <c:pt idx="53">
                  <c:v>-9.0555749167698198E-4</c:v>
                </c:pt>
                <c:pt idx="54">
                  <c:v>-9.4452532555628699E-4</c:v>
                </c:pt>
                <c:pt idx="55">
                  <c:v>-9.7854819157232797E-4</c:v>
                </c:pt>
                <c:pt idx="56">
                  <c:v>-1.0042426179614099E-3</c:v>
                </c:pt>
                <c:pt idx="57">
                  <c:v>-1.02679628623358E-3</c:v>
                </c:pt>
                <c:pt idx="58">
                  <c:v>-1.0446069098313899E-3</c:v>
                </c:pt>
                <c:pt idx="59">
                  <c:v>-1.0647332130378699E-3</c:v>
                </c:pt>
                <c:pt idx="60">
                  <c:v>-1.0843549421758001E-3</c:v>
                </c:pt>
                <c:pt idx="61">
                  <c:v>-1.0974388457068399E-3</c:v>
                </c:pt>
                <c:pt idx="62">
                  <c:v>-1.11220070291263E-3</c:v>
                </c:pt>
                <c:pt idx="63">
                  <c:v>-1.1252946618954601E-3</c:v>
                </c:pt>
                <c:pt idx="64">
                  <c:v>-1.12993194271297E-3</c:v>
                </c:pt>
                <c:pt idx="65">
                  <c:v>-1.1257455239565401E-3</c:v>
                </c:pt>
                <c:pt idx="66">
                  <c:v>-1.1189803375906699E-3</c:v>
                </c:pt>
                <c:pt idx="67">
                  <c:v>-1.1072874959394299E-3</c:v>
                </c:pt>
                <c:pt idx="68">
                  <c:v>-1.0876792694090201E-3</c:v>
                </c:pt>
                <c:pt idx="69">
                  <c:v>-1.0657730956106499E-3</c:v>
                </c:pt>
                <c:pt idx="70">
                  <c:v>-1.04976035585776E-3</c:v>
                </c:pt>
                <c:pt idx="71">
                  <c:v>-1.02723693653503E-3</c:v>
                </c:pt>
                <c:pt idx="72">
                  <c:v>-9.9233394359400802E-4</c:v>
                </c:pt>
                <c:pt idx="73">
                  <c:v>-9.5306729325155405E-4</c:v>
                </c:pt>
                <c:pt idx="74">
                  <c:v>-9.1969602047582504E-4</c:v>
                </c:pt>
                <c:pt idx="75">
                  <c:v>-8.8390177732072003E-4</c:v>
                </c:pt>
                <c:pt idx="76">
                  <c:v>-8.4267399598062203E-4</c:v>
                </c:pt>
                <c:pt idx="77">
                  <c:v>-8.0422969687428197E-4</c:v>
                </c:pt>
                <c:pt idx="78">
                  <c:v>-7.7311474705825801E-4</c:v>
                </c:pt>
                <c:pt idx="79">
                  <c:v>-7.4466276060320303E-4</c:v>
                </c:pt>
                <c:pt idx="80">
                  <c:v>-7.1368390382651299E-4</c:v>
                </c:pt>
                <c:pt idx="81">
                  <c:v>-6.8796154891311099E-4</c:v>
                </c:pt>
                <c:pt idx="82">
                  <c:v>-6.6908080917379704E-4</c:v>
                </c:pt>
                <c:pt idx="83">
                  <c:v>-6.5439252175160097E-4</c:v>
                </c:pt>
                <c:pt idx="84">
                  <c:v>-6.3907166678762897E-4</c:v>
                </c:pt>
                <c:pt idx="85">
                  <c:v>-6.2826853982453996E-4</c:v>
                </c:pt>
                <c:pt idx="86">
                  <c:v>-6.2068382195142003E-4</c:v>
                </c:pt>
                <c:pt idx="87">
                  <c:v>-6.1576856052478895E-4</c:v>
                </c:pt>
                <c:pt idx="88">
                  <c:v>-6.1045373088090599E-4</c:v>
                </c:pt>
                <c:pt idx="89">
                  <c:v>-6.1317025052099101E-4</c:v>
                </c:pt>
                <c:pt idx="90">
                  <c:v>-6.1588677016107495E-4</c:v>
                </c:pt>
                <c:pt idx="91">
                  <c:v>-6.22462097030326E-4</c:v>
                </c:pt>
                <c:pt idx="92">
                  <c:v>-6.4523927230083805E-4</c:v>
                </c:pt>
                <c:pt idx="93">
                  <c:v>-6.6283929828336299E-4</c:v>
                </c:pt>
                <c:pt idx="94">
                  <c:v>-6.8294256307574301E-4</c:v>
                </c:pt>
                <c:pt idx="95">
                  <c:v>-7.0252825233719802E-4</c:v>
                </c:pt>
                <c:pt idx="96">
                  <c:v>-7.2021537768508E-4</c:v>
                </c:pt>
                <c:pt idx="97">
                  <c:v>-7.3588696759380504E-4</c:v>
                </c:pt>
                <c:pt idx="98">
                  <c:v>-7.4880736141712397E-4</c:v>
                </c:pt>
                <c:pt idx="99">
                  <c:v>-7.6688880974193905E-4</c:v>
                </c:pt>
                <c:pt idx="100">
                  <c:v>-7.9276288852142801E-4</c:v>
                </c:pt>
                <c:pt idx="101">
                  <c:v>-8.1569450210061299E-4</c:v>
                </c:pt>
                <c:pt idx="102">
                  <c:v>-8.3617915783776395E-4</c:v>
                </c:pt>
                <c:pt idx="103">
                  <c:v>-8.5600140875279605E-4</c:v>
                </c:pt>
                <c:pt idx="104">
                  <c:v>-8.7365988706263899E-4</c:v>
                </c:pt>
                <c:pt idx="105">
                  <c:v>-8.9511570501712599E-4</c:v>
                </c:pt>
                <c:pt idx="106">
                  <c:v>-9.1400385687402295E-4</c:v>
                </c:pt>
                <c:pt idx="107">
                  <c:v>-9.2638134173851899E-4</c:v>
                </c:pt>
                <c:pt idx="108">
                  <c:v>-9.3686879885894697E-4</c:v>
                </c:pt>
                <c:pt idx="109">
                  <c:v>-9.5248572284147904E-4</c:v>
                </c:pt>
                <c:pt idx="110">
                  <c:v>-9.6223514048935299E-4</c:v>
                </c:pt>
                <c:pt idx="111">
                  <c:v>-9.6977387257920003E-4</c:v>
                </c:pt>
                <c:pt idx="112">
                  <c:v>-9.791471263892659E-4</c:v>
                </c:pt>
                <c:pt idx="113">
                  <c:v>-9.8869459983029397E-4</c:v>
                </c:pt>
                <c:pt idx="114">
                  <c:v>-1.0028554472263399E-3</c:v>
                </c:pt>
                <c:pt idx="115">
                  <c:v>-1.0180593161442601E-3</c:v>
                </c:pt>
                <c:pt idx="116">
                  <c:v>-1.0307536326680999E-3</c:v>
                </c:pt>
                <c:pt idx="117">
                  <c:v>-1.0353957128841E-3</c:v>
                </c:pt>
                <c:pt idx="118">
                  <c:v>-1.0372969199988801E-3</c:v>
                </c:pt>
                <c:pt idx="119">
                  <c:v>-1.0380438455374801E-3</c:v>
                </c:pt>
                <c:pt idx="120">
                  <c:v>-1.03949308125354E-3</c:v>
                </c:pt>
                <c:pt idx="121">
                  <c:v>-1.0395766106052701E-3</c:v>
                </c:pt>
                <c:pt idx="122">
                  <c:v>-1.039660139957E-3</c:v>
                </c:pt>
                <c:pt idx="123">
                  <c:v>-1.04019344573325E-3</c:v>
                </c:pt>
                <c:pt idx="124">
                  <c:v>-1.04053349936768E-3</c:v>
                </c:pt>
                <c:pt idx="125">
                  <c:v>-1.0408735530020999E-3</c:v>
                </c:pt>
                <c:pt idx="126">
                  <c:v>-1.0414765491317101E-3</c:v>
                </c:pt>
                <c:pt idx="127">
                  <c:v>-1.03782324104191E-3</c:v>
                </c:pt>
                <c:pt idx="128">
                  <c:v>-1.0370736546095401E-3</c:v>
                </c:pt>
                <c:pt idx="129">
                  <c:v>-1.03704710905569E-3</c:v>
                </c:pt>
                <c:pt idx="130">
                  <c:v>-1.0384893517754101E-3</c:v>
                </c:pt>
                <c:pt idx="131">
                  <c:v>-1.03993159449513E-3</c:v>
                </c:pt>
                <c:pt idx="132">
                  <c:v>-1.04284262548841E-3</c:v>
                </c:pt>
                <c:pt idx="133">
                  <c:v>-1.07076308471557E-3</c:v>
                </c:pt>
                <c:pt idx="134">
                  <c:v>-1.0545585638147899E-3</c:v>
                </c:pt>
                <c:pt idx="135">
                  <c:v>-1.0350046767007401E-3</c:v>
                </c:pt>
                <c:pt idx="136">
                  <c:v>-1.02664937287128E-3</c:v>
                </c:pt>
                <c:pt idx="137">
                  <c:v>-1.02276769103756E-3</c:v>
                </c:pt>
                <c:pt idx="138">
                  <c:v>-1.0211228202016899E-3</c:v>
                </c:pt>
                <c:pt idx="139">
                  <c:v>-1.0194779493658301E-3</c:v>
                </c:pt>
                <c:pt idx="140">
                  <c:v>-1.01833251965142E-3</c:v>
                </c:pt>
                <c:pt idx="141">
                  <c:v>-1.01288109093754E-3</c:v>
                </c:pt>
                <c:pt idx="142">
                  <c:v>-1.0093458909336201E-3</c:v>
                </c:pt>
                <c:pt idx="143">
                  <c:v>-1.00261949897617E-3</c:v>
                </c:pt>
                <c:pt idx="144">
                  <c:v>-1.0025878327896501E-3</c:v>
                </c:pt>
                <c:pt idx="145">
                  <c:v>-1.00310392923702E-3</c:v>
                </c:pt>
                <c:pt idx="146">
                  <c:v>-1.0036200256843999E-3</c:v>
                </c:pt>
                <c:pt idx="147">
                  <c:v>-1.0076274426247399E-3</c:v>
                </c:pt>
                <c:pt idx="148">
                  <c:v>-1.0112775313623E-3</c:v>
                </c:pt>
                <c:pt idx="149">
                  <c:v>-1.00984943993409E-3</c:v>
                </c:pt>
                <c:pt idx="150">
                  <c:v>-1.0100548103871899E-3</c:v>
                </c:pt>
                <c:pt idx="151">
                  <c:v>-1.0102601808402801E-3</c:v>
                </c:pt>
                <c:pt idx="152">
                  <c:v>-1.0101549028917599E-3</c:v>
                </c:pt>
                <c:pt idx="153">
                  <c:v>-1.0111915675432501E-3</c:v>
                </c:pt>
                <c:pt idx="154">
                  <c:v>-1.01222823219474E-3</c:v>
                </c:pt>
                <c:pt idx="155">
                  <c:v>-1.0161006486676301E-3</c:v>
                </c:pt>
                <c:pt idx="156">
                  <c:v>-1.0172193075645699E-3</c:v>
                </c:pt>
                <c:pt idx="157">
                  <c:v>-1.01763029599869E-3</c:v>
                </c:pt>
                <c:pt idx="158">
                  <c:v>-1.0180412844327999E-3</c:v>
                </c:pt>
                <c:pt idx="159">
                  <c:v>-1.0190925157965199E-3</c:v>
                </c:pt>
                <c:pt idx="160">
                  <c:v>-1.02140974016092E-3</c:v>
                </c:pt>
                <c:pt idx="161">
                  <c:v>-1.02720255983714E-3</c:v>
                </c:pt>
                <c:pt idx="162">
                  <c:v>-1.02642015391927E-3</c:v>
                </c:pt>
                <c:pt idx="163">
                  <c:v>-1.0230622979533299E-3</c:v>
                </c:pt>
                <c:pt idx="164">
                  <c:v>-1.0213534625725801E-3</c:v>
                </c:pt>
                <c:pt idx="165">
                  <c:v>-1.02146787759131E-3</c:v>
                </c:pt>
                <c:pt idx="166">
                  <c:v>-1.02158229261003E-3</c:v>
                </c:pt>
                <c:pt idx="167">
                  <c:v>-1.0254088674332799E-3</c:v>
                </c:pt>
                <c:pt idx="168">
                  <c:v>-1.0266896086121901E-3</c:v>
                </c:pt>
                <c:pt idx="169">
                  <c:v>-1.0287766851624601E-3</c:v>
                </c:pt>
                <c:pt idx="170">
                  <c:v>-1.0354247918871701E-3</c:v>
                </c:pt>
                <c:pt idx="171">
                  <c:v>-1.0367717240565399E-3</c:v>
                </c:pt>
                <c:pt idx="172">
                  <c:v>-1.0329638234049599E-3</c:v>
                </c:pt>
                <c:pt idx="173">
                  <c:v>-1.03182323475022E-3</c:v>
                </c:pt>
                <c:pt idx="174">
                  <c:v>-1.0326305662124501E-3</c:v>
                </c:pt>
                <c:pt idx="175">
                  <c:v>-1.03343789767467E-3</c:v>
                </c:pt>
                <c:pt idx="176">
                  <c:v>-1.03566916253788E-3</c:v>
                </c:pt>
                <c:pt idx="177">
                  <c:v>-1.0380125226823701E-3</c:v>
                </c:pt>
                <c:pt idx="178">
                  <c:v>-1.0429161435843901E-3</c:v>
                </c:pt>
                <c:pt idx="179">
                  <c:v>-1.04367532047825E-3</c:v>
                </c:pt>
                <c:pt idx="180">
                  <c:v>-1.0446341420415699E-3</c:v>
                </c:pt>
                <c:pt idx="181">
                  <c:v>-1.04667197544295E-3</c:v>
                </c:pt>
                <c:pt idx="182">
                  <c:v>-1.0483619822597001E-3</c:v>
                </c:pt>
                <c:pt idx="183">
                  <c:v>-1.0482750288345599E-3</c:v>
                </c:pt>
                <c:pt idx="184">
                  <c:v>-1.0480316845191001E-3</c:v>
                </c:pt>
                <c:pt idx="185">
                  <c:v>-1.04866566359729E-3</c:v>
                </c:pt>
                <c:pt idx="186">
                  <c:v>-1.04929964267547E-3</c:v>
                </c:pt>
                <c:pt idx="187">
                  <c:v>-1.0505685710109501E-3</c:v>
                </c:pt>
                <c:pt idx="188">
                  <c:v>-1.0528610063533499E-3</c:v>
                </c:pt>
                <c:pt idx="189">
                  <c:v>-1.0561840076066401E-3</c:v>
                </c:pt>
                <c:pt idx="190">
                  <c:v>-1.0591520501270399E-3</c:v>
                </c:pt>
                <c:pt idx="191">
                  <c:v>-1.0617606886601199E-3</c:v>
                </c:pt>
                <c:pt idx="192">
                  <c:v>-1.06465457498854E-3</c:v>
                </c:pt>
                <c:pt idx="193">
                  <c:v>-1.06602663179313E-3</c:v>
                </c:pt>
                <c:pt idx="194">
                  <c:v>-1.0649852339827399E-3</c:v>
                </c:pt>
                <c:pt idx="195">
                  <c:v>-1.0669026366404901E-3</c:v>
                </c:pt>
                <c:pt idx="196">
                  <c:v>-1.0688200392982401E-3</c:v>
                </c:pt>
                <c:pt idx="197">
                  <c:v>-1.0730489271477E-3</c:v>
                </c:pt>
                <c:pt idx="198">
                  <c:v>-1.0789612972188301E-3</c:v>
                </c:pt>
                <c:pt idx="199">
                  <c:v>-1.0840704772904E-3</c:v>
                </c:pt>
                <c:pt idx="200">
                  <c:v>-1.09069833204303E-3</c:v>
                </c:pt>
                <c:pt idx="201">
                  <c:v>-1.0916034850446299E-3</c:v>
                </c:pt>
                <c:pt idx="202">
                  <c:v>-1.0913132964141699E-3</c:v>
                </c:pt>
                <c:pt idx="203">
                  <c:v>-1.0910231077837201E-3</c:v>
                </c:pt>
                <c:pt idx="204">
                  <c:v>-1.08873754236E-3</c:v>
                </c:pt>
                <c:pt idx="205">
                  <c:v>-1.08962309216281E-3</c:v>
                </c:pt>
                <c:pt idx="206">
                  <c:v>-1.09050864196561E-3</c:v>
                </c:pt>
                <c:pt idx="207">
                  <c:v>-1.0940447640722501E-3</c:v>
                </c:pt>
                <c:pt idx="208">
                  <c:v>-1.0984187733689801E-3</c:v>
                </c:pt>
                <c:pt idx="209">
                  <c:v>-1.0966819070201399E-3</c:v>
                </c:pt>
                <c:pt idx="210">
                  <c:v>-1.0897148362809001E-3</c:v>
                </c:pt>
                <c:pt idx="211">
                  <c:v>-1.08933970108538E-3</c:v>
                </c:pt>
                <c:pt idx="212">
                  <c:v>-1.0894642628059899E-3</c:v>
                </c:pt>
                <c:pt idx="213">
                  <c:v>-1.0895888245266E-3</c:v>
                </c:pt>
                <c:pt idx="214">
                  <c:v>-1.09043635475443E-3</c:v>
                </c:pt>
                <c:pt idx="215">
                  <c:v>-1.09252904502666E-3</c:v>
                </c:pt>
                <c:pt idx="216">
                  <c:v>-1.09625148300049E-3</c:v>
                </c:pt>
                <c:pt idx="217">
                  <c:v>-1.0961155534361801E-3</c:v>
                </c:pt>
                <c:pt idx="218">
                  <c:v>-1.0959796238718699E-3</c:v>
                </c:pt>
                <c:pt idx="219">
                  <c:v>-1.0958012673116201E-3</c:v>
                </c:pt>
                <c:pt idx="220">
                  <c:v>-1.0963264511889899E-3</c:v>
                </c:pt>
                <c:pt idx="221">
                  <c:v>-1.09685163506637E-3</c:v>
                </c:pt>
                <c:pt idx="222">
                  <c:v>-1.1002353754113101E-3</c:v>
                </c:pt>
                <c:pt idx="223">
                  <c:v>-1.1049047832839801E-3</c:v>
                </c:pt>
                <c:pt idx="224">
                  <c:v>-1.10508650775905E-3</c:v>
                </c:pt>
                <c:pt idx="225">
                  <c:v>-1.1052682322341299E-3</c:v>
                </c:pt>
                <c:pt idx="226">
                  <c:v>-1.10566066914616E-3</c:v>
                </c:pt>
                <c:pt idx="227">
                  <c:v>-1.1065405135674701E-3</c:v>
                </c:pt>
                <c:pt idx="228">
                  <c:v>-1.1071909775315499E-3</c:v>
                </c:pt>
                <c:pt idx="229">
                  <c:v>-1.1086894301099901E-3</c:v>
                </c:pt>
                <c:pt idx="230">
                  <c:v>-1.1103220364040399E-3</c:v>
                </c:pt>
                <c:pt idx="231">
                  <c:v>-1.10924286059733E-3</c:v>
                </c:pt>
                <c:pt idx="232">
                  <c:v>-1.1087307768518899E-3</c:v>
                </c:pt>
                <c:pt idx="233">
                  <c:v>-1.1089629266898399E-3</c:v>
                </c:pt>
                <c:pt idx="234">
                  <c:v>-1.1091950765277901E-3</c:v>
                </c:pt>
                <c:pt idx="235">
                  <c:v>-1.1096811146802E-3</c:v>
                </c:pt>
                <c:pt idx="236">
                  <c:v>-1.1104768335390401E-3</c:v>
                </c:pt>
                <c:pt idx="237">
                  <c:v>-1.11127255239789E-3</c:v>
                </c:pt>
                <c:pt idx="238">
                  <c:v>-1.11336901714251E-3</c:v>
                </c:pt>
                <c:pt idx="239">
                  <c:v>-1.1099512950355701E-3</c:v>
                </c:pt>
                <c:pt idx="240">
                  <c:v>-1.1052419650142899E-3</c:v>
                </c:pt>
                <c:pt idx="241">
                  <c:v>-1.10535274714713E-3</c:v>
                </c:pt>
                <c:pt idx="242">
                  <c:v>-1.10546352927998E-3</c:v>
                </c:pt>
                <c:pt idx="243">
                  <c:v>-1.10667621673344E-3</c:v>
                </c:pt>
                <c:pt idx="244">
                  <c:v>-1.1067070433983201E-3</c:v>
                </c:pt>
                <c:pt idx="245">
                  <c:v>-1.1054463737450199E-3</c:v>
                </c:pt>
                <c:pt idx="246">
                  <c:v>-1.10519026312685E-3</c:v>
                </c:pt>
                <c:pt idx="247">
                  <c:v>-1.10493415250869E-3</c:v>
                </c:pt>
                <c:pt idx="248">
                  <c:v>-1.1029400818111099E-3</c:v>
                </c:pt>
                <c:pt idx="249">
                  <c:v>-1.1010841038174E-3</c:v>
                </c:pt>
                <c:pt idx="250">
                  <c:v>-1.1012369259837901E-3</c:v>
                </c:pt>
                <c:pt idx="251">
                  <c:v>-1.10138974815018E-3</c:v>
                </c:pt>
                <c:pt idx="252">
                  <c:v>-1.1031703995408001E-3</c:v>
                </c:pt>
                <c:pt idx="253">
                  <c:v>-1.10855240981943E-3</c:v>
                </c:pt>
                <c:pt idx="254">
                  <c:v>-1.1081745961008501E-3</c:v>
                </c:pt>
                <c:pt idx="255">
                  <c:v>-1.10488695621245E-3</c:v>
                </c:pt>
                <c:pt idx="256">
                  <c:v>-1.0989618946590199E-3</c:v>
                </c:pt>
                <c:pt idx="257">
                  <c:v>-1.09290865570814E-3</c:v>
                </c:pt>
                <c:pt idx="258">
                  <c:v>-1.0929485058535401E-3</c:v>
                </c:pt>
                <c:pt idx="259">
                  <c:v>-1.09298835599895E-3</c:v>
                </c:pt>
                <c:pt idx="260">
                  <c:v>-1.09337382918813E-3</c:v>
                </c:pt>
                <c:pt idx="261">
                  <c:v>-1.0952871553265701E-3</c:v>
                </c:pt>
                <c:pt idx="262">
                  <c:v>-1.09669726134624E-3</c:v>
                </c:pt>
                <c:pt idx="263">
                  <c:v>-1.0953896513269E-3</c:v>
                </c:pt>
                <c:pt idx="264">
                  <c:v>-1.0939686516498999E-3</c:v>
                </c:pt>
                <c:pt idx="265">
                  <c:v>-1.0916777015952601E-3</c:v>
                </c:pt>
                <c:pt idx="266">
                  <c:v>-1.0914860829015201E-3</c:v>
                </c:pt>
                <c:pt idx="267">
                  <c:v>-1.0918755406806699E-3</c:v>
                </c:pt>
                <c:pt idx="268">
                  <c:v>-1.0922649984598199E-3</c:v>
                </c:pt>
                <c:pt idx="269">
                  <c:v>-1.0994261382239201E-3</c:v>
                </c:pt>
                <c:pt idx="270">
                  <c:v>-1.09428006369347E-3</c:v>
                </c:pt>
                <c:pt idx="271">
                  <c:v>-1.08754221053499E-3</c:v>
                </c:pt>
                <c:pt idx="272">
                  <c:v>-1.0874850743080599E-3</c:v>
                </c:pt>
                <c:pt idx="273">
                  <c:v>-1.0842308432085399E-3</c:v>
                </c:pt>
                <c:pt idx="274">
                  <c:v>-1.0841955358656299E-3</c:v>
                </c:pt>
                <c:pt idx="275">
                  <c:v>-1.0845438851499901E-3</c:v>
                </c:pt>
                <c:pt idx="276">
                  <c:v>-1.08489223443435E-3</c:v>
                </c:pt>
                <c:pt idx="277">
                  <c:v>-1.08189794501626E-3</c:v>
                </c:pt>
                <c:pt idx="278">
                  <c:v>-1.08079038371189E-3</c:v>
                </c:pt>
                <c:pt idx="279">
                  <c:v>-1.07834633302752E-3</c:v>
                </c:pt>
                <c:pt idx="280">
                  <c:v>-1.07722092346725E-3</c:v>
                </c:pt>
                <c:pt idx="281">
                  <c:v>-1.0760955139069799E-3</c:v>
                </c:pt>
                <c:pt idx="282">
                  <c:v>-1.0732711019780701E-3</c:v>
                </c:pt>
                <c:pt idx="283">
                  <c:v>-1.07258621252533E-3</c:v>
                </c:pt>
                <c:pt idx="284">
                  <c:v>-1.0719013230725901E-3</c:v>
                </c:pt>
                <c:pt idx="285">
                  <c:v>-1.0680061824103399E-3</c:v>
                </c:pt>
                <c:pt idx="286">
                  <c:v>-1.06901919189805E-3</c:v>
                </c:pt>
                <c:pt idx="287">
                  <c:v>-1.0700322013857701E-3</c:v>
                </c:pt>
                <c:pt idx="288">
                  <c:v>-1.0724032306320601E-3</c:v>
                </c:pt>
                <c:pt idx="289">
                  <c:v>-1.0728852546551301E-3</c:v>
                </c:pt>
                <c:pt idx="290">
                  <c:v>-1.0717011406822801E-3</c:v>
                </c:pt>
                <c:pt idx="291">
                  <c:v>-1.07051702670944E-3</c:v>
                </c:pt>
                <c:pt idx="292">
                  <c:v>-1.07121325091937E-3</c:v>
                </c:pt>
                <c:pt idx="293">
                  <c:v>-1.0719094751293001E-3</c:v>
                </c:pt>
                <c:pt idx="294">
                  <c:v>-1.07381214152912E-3</c:v>
                </c:pt>
                <c:pt idx="295">
                  <c:v>-1.0751021855981301E-3</c:v>
                </c:pt>
                <c:pt idx="296">
                  <c:v>-1.0769097790413E-3</c:v>
                </c:pt>
                <c:pt idx="297">
                  <c:v>-1.0776584849853501E-3</c:v>
                </c:pt>
                <c:pt idx="298">
                  <c:v>-1.07988679220558E-3</c:v>
                </c:pt>
                <c:pt idx="299">
                  <c:v>-1.0877579714628799E-3</c:v>
                </c:pt>
                <c:pt idx="300">
                  <c:v>-1.0869142904517701E-3</c:v>
                </c:pt>
                <c:pt idx="301">
                  <c:v>-1.0825144607383599E-3</c:v>
                </c:pt>
                <c:pt idx="302">
                  <c:v>-1.0813805523591799E-3</c:v>
                </c:pt>
                <c:pt idx="303">
                  <c:v>-1.0820374296606099E-3</c:v>
                </c:pt>
                <c:pt idx="304">
                  <c:v>-1.0826943069620499E-3</c:v>
                </c:pt>
                <c:pt idx="305">
                  <c:v>-1.0843105885602099E-3</c:v>
                </c:pt>
                <c:pt idx="306">
                  <c:v>-1.08522731887952E-3</c:v>
                </c:pt>
                <c:pt idx="307">
                  <c:v>-1.0848195856100499E-3</c:v>
                </c:pt>
                <c:pt idx="308">
                  <c:v>-1.0804040568015601E-3</c:v>
                </c:pt>
                <c:pt idx="309">
                  <c:v>-1.0807420171088801E-3</c:v>
                </c:pt>
                <c:pt idx="310">
                  <c:v>-1.08107997741621E-3</c:v>
                </c:pt>
                <c:pt idx="311">
                  <c:v>-1.08182904792159E-3</c:v>
                </c:pt>
                <c:pt idx="312">
                  <c:v>-1.08316339154937E-3</c:v>
                </c:pt>
                <c:pt idx="313">
                  <c:v>-1.0844977351771401E-3</c:v>
                </c:pt>
                <c:pt idx="314">
                  <c:v>-1.0898933920245901E-3</c:v>
                </c:pt>
                <c:pt idx="315">
                  <c:v>-1.0830251623004999E-3</c:v>
                </c:pt>
                <c:pt idx="316">
                  <c:v>-1.08172580002303E-3</c:v>
                </c:pt>
                <c:pt idx="317">
                  <c:v>-1.08115241890013E-3</c:v>
                </c:pt>
                <c:pt idx="318">
                  <c:v>-1.08213056586253E-3</c:v>
                </c:pt>
                <c:pt idx="319">
                  <c:v>-1.0831087128249401E-3</c:v>
                </c:pt>
                <c:pt idx="320">
                  <c:v>-1.08528316957677E-3</c:v>
                </c:pt>
                <c:pt idx="321">
                  <c:v>-1.0922115883745199E-3</c:v>
                </c:pt>
                <c:pt idx="322">
                  <c:v>-1.09307953667229E-3</c:v>
                </c:pt>
                <c:pt idx="323">
                  <c:v>-1.09556667758504E-3</c:v>
                </c:pt>
                <c:pt idx="324">
                  <c:v>-1.09762922999609E-3</c:v>
                </c:pt>
                <c:pt idx="325">
                  <c:v>-1.0944389273008801E-3</c:v>
                </c:pt>
                <c:pt idx="326">
                  <c:v>-1.0929714195088301E-3</c:v>
                </c:pt>
                <c:pt idx="327">
                  <c:v>-1.09231252408878E-3</c:v>
                </c:pt>
                <c:pt idx="328">
                  <c:v>-1.09426133308404E-3</c:v>
                </c:pt>
                <c:pt idx="329">
                  <c:v>-1.0962101420793E-3</c:v>
                </c:pt>
                <c:pt idx="330">
                  <c:v>-1.1038202131618501E-3</c:v>
                </c:pt>
                <c:pt idx="331">
                  <c:v>-1.1020785157512499E-3</c:v>
                </c:pt>
                <c:pt idx="332">
                  <c:v>-1.10139543844328E-3</c:v>
                </c:pt>
                <c:pt idx="333">
                  <c:v>-1.10251883817479E-3</c:v>
                </c:pt>
                <c:pt idx="334">
                  <c:v>-1.1036422379063101E-3</c:v>
                </c:pt>
                <c:pt idx="335">
                  <c:v>-1.1091102014530599E-3</c:v>
                </c:pt>
                <c:pt idx="336">
                  <c:v>-1.11359837774592E-3</c:v>
                </c:pt>
                <c:pt idx="337">
                  <c:v>-1.1127558219733501E-3</c:v>
                </c:pt>
                <c:pt idx="338">
                  <c:v>-1.1123485173562401E-3</c:v>
                </c:pt>
                <c:pt idx="339">
                  <c:v>-1.11395167495998E-3</c:v>
                </c:pt>
                <c:pt idx="340">
                  <c:v>-1.1155548325637299E-3</c:v>
                </c:pt>
                <c:pt idx="341">
                  <c:v>-1.1178055344330199E-3</c:v>
                </c:pt>
                <c:pt idx="342">
                  <c:v>-1.11825388879899E-3</c:v>
                </c:pt>
                <c:pt idx="343">
                  <c:v>-1.1205766004199599E-3</c:v>
                </c:pt>
                <c:pt idx="344">
                  <c:v>-1.1259881844133E-3</c:v>
                </c:pt>
                <c:pt idx="345">
                  <c:v>-1.12764458173376E-3</c:v>
                </c:pt>
                <c:pt idx="346">
                  <c:v>-1.12483031107466E-3</c:v>
                </c:pt>
                <c:pt idx="347">
                  <c:v>-1.1247702085791999E-3</c:v>
                </c:pt>
                <c:pt idx="348">
                  <c:v>-1.1271632060082699E-3</c:v>
                </c:pt>
                <c:pt idx="349">
                  <c:v>-1.12955620343733E-3</c:v>
                </c:pt>
                <c:pt idx="350">
                  <c:v>-1.1302560727504899E-3</c:v>
                </c:pt>
                <c:pt idx="351">
                  <c:v>-1.1315004275335701E-3</c:v>
                </c:pt>
                <c:pt idx="352">
                  <c:v>-1.13218111515766E-3</c:v>
                </c:pt>
                <c:pt idx="353">
                  <c:v>-1.1269033671981699E-3</c:v>
                </c:pt>
                <c:pt idx="354">
                  <c:v>-1.1271927059128199E-3</c:v>
                </c:pt>
                <c:pt idx="355">
                  <c:v>-1.1274820446274701E-3</c:v>
                </c:pt>
                <c:pt idx="356">
                  <c:v>-1.1289651288784899E-3</c:v>
                </c:pt>
                <c:pt idx="357">
                  <c:v>-1.13199174970196E-3</c:v>
                </c:pt>
                <c:pt idx="358">
                  <c:v>-1.13264406370251E-3</c:v>
                </c:pt>
                <c:pt idx="359">
                  <c:v>-1.13784930723682E-3</c:v>
                </c:pt>
                <c:pt idx="360">
                  <c:v>-1.1422638105676201E-3</c:v>
                </c:pt>
                <c:pt idx="361">
                  <c:v>-1.1403820793087201E-3</c:v>
                </c:pt>
                <c:pt idx="362">
                  <c:v>-1.14051325939919E-3</c:v>
                </c:pt>
                <c:pt idx="363">
                  <c:v>-1.1406444394896501E-3</c:v>
                </c:pt>
                <c:pt idx="364">
                  <c:v>-1.1431876172907E-3</c:v>
                </c:pt>
                <c:pt idx="365">
                  <c:v>-1.14987669422781E-3</c:v>
                </c:pt>
                <c:pt idx="366">
                  <c:v>-1.15444972314932E-3</c:v>
                </c:pt>
                <c:pt idx="367">
                  <c:v>-1.1573194053701001E-3</c:v>
                </c:pt>
                <c:pt idx="368">
                  <c:v>-1.15632159002571E-3</c:v>
                </c:pt>
                <c:pt idx="369">
                  <c:v>-1.15688088324493E-3</c:v>
                </c:pt>
                <c:pt idx="370">
                  <c:v>-1.15744017646415E-3</c:v>
                </c:pt>
                <c:pt idx="371">
                  <c:v>-1.15914241260656E-3</c:v>
                </c:pt>
                <c:pt idx="372">
                  <c:v>-1.16046452075127E-3</c:v>
                </c:pt>
                <c:pt idx="373">
                  <c:v>-1.16346004298633E-3</c:v>
                </c:pt>
                <c:pt idx="374">
                  <c:v>-1.1677253051133401E-3</c:v>
                </c:pt>
                <c:pt idx="375">
                  <c:v>-1.17050020440748E-3</c:v>
                </c:pt>
                <c:pt idx="376">
                  <c:v>-1.1757119927853501E-3</c:v>
                </c:pt>
                <c:pt idx="377">
                  <c:v>-1.1741936251176001E-3</c:v>
                </c:pt>
                <c:pt idx="378">
                  <c:v>-1.17298144182519E-3</c:v>
                </c:pt>
                <c:pt idx="379">
                  <c:v>-1.1725206118537101E-3</c:v>
                </c:pt>
                <c:pt idx="380">
                  <c:v>-1.1731203108531201E-3</c:v>
                </c:pt>
                <c:pt idx="381">
                  <c:v>-1.1737200098525301E-3</c:v>
                </c:pt>
                <c:pt idx="382">
                  <c:v>-1.18064044187684E-3</c:v>
                </c:pt>
                <c:pt idx="383">
                  <c:v>-1.18317368134277E-3</c:v>
                </c:pt>
                <c:pt idx="384">
                  <c:v>-1.18265811973592E-3</c:v>
                </c:pt>
                <c:pt idx="385">
                  <c:v>-1.18242137814152E-3</c:v>
                </c:pt>
                <c:pt idx="386">
                  <c:v>-1.18232404655333E-3</c:v>
                </c:pt>
                <c:pt idx="387">
                  <c:v>-1.18285067887708E-3</c:v>
                </c:pt>
                <c:pt idx="388">
                  <c:v>-1.1833773112008301E-3</c:v>
                </c:pt>
                <c:pt idx="389">
                  <c:v>-1.1845279074365099E-3</c:v>
                </c:pt>
                <c:pt idx="390">
                  <c:v>-1.1897209998427099E-3</c:v>
                </c:pt>
                <c:pt idx="391">
                  <c:v>-1.19511725971443E-3</c:v>
                </c:pt>
                <c:pt idx="392">
                  <c:v>-1.19741662061061E-3</c:v>
                </c:pt>
                <c:pt idx="393">
                  <c:v>-1.1985259982590401E-3</c:v>
                </c:pt>
                <c:pt idx="394">
                  <c:v>-1.19963537590747E-3</c:v>
                </c:pt>
                <c:pt idx="395">
                  <c:v>-1.2026886593710299E-3</c:v>
                </c:pt>
                <c:pt idx="396">
                  <c:v>-1.2010462168387599E-3</c:v>
                </c:pt>
                <c:pt idx="397">
                  <c:v>-1.2005950100931299E-3</c:v>
                </c:pt>
                <c:pt idx="398">
                  <c:v>-1.2001438033475099E-3</c:v>
                </c:pt>
                <c:pt idx="399">
                  <c:v>-1.2011654071782799E-3</c:v>
                </c:pt>
                <c:pt idx="400">
                  <c:v>-1.2021870110090599E-3</c:v>
                </c:pt>
                <c:pt idx="401">
                  <c:v>-1.20565982836518E-3</c:v>
                </c:pt>
                <c:pt idx="402">
                  <c:v>-1.2084351000029899E-3</c:v>
                </c:pt>
                <c:pt idx="403">
                  <c:v>-1.21124168695443E-3</c:v>
                </c:pt>
                <c:pt idx="404">
                  <c:v>-1.22069660157285E-3</c:v>
                </c:pt>
                <c:pt idx="405">
                  <c:v>-1.2252177185815101E-3</c:v>
                </c:pt>
                <c:pt idx="406">
                  <c:v>-1.2247998057188199E-3</c:v>
                </c:pt>
                <c:pt idx="407">
                  <c:v>-1.2230796365072601E-3</c:v>
                </c:pt>
                <c:pt idx="408">
                  <c:v>-1.22316972118322E-3</c:v>
                </c:pt>
                <c:pt idx="409">
                  <c:v>-1.2232598058591899E-3</c:v>
                </c:pt>
                <c:pt idx="410">
                  <c:v>-1.2298472381278001E-3</c:v>
                </c:pt>
                <c:pt idx="411">
                  <c:v>-1.2378519631996E-3</c:v>
                </c:pt>
                <c:pt idx="412">
                  <c:v>-1.24397072900538E-3</c:v>
                </c:pt>
                <c:pt idx="413">
                  <c:v>-1.2445483117771499E-3</c:v>
                </c:pt>
                <c:pt idx="414">
                  <c:v>-1.2413366297421599E-3</c:v>
                </c:pt>
                <c:pt idx="415">
                  <c:v>-1.2410827203866699E-3</c:v>
                </c:pt>
                <c:pt idx="416">
                  <c:v>-1.2410756876112699E-3</c:v>
                </c:pt>
                <c:pt idx="417">
                  <c:v>-1.2414487912499599E-3</c:v>
                </c:pt>
                <c:pt idx="418">
                  <c:v>-1.2418218948886399E-3</c:v>
                </c:pt>
                <c:pt idx="419">
                  <c:v>-1.2425751349414099E-3</c:v>
                </c:pt>
                <c:pt idx="420">
                  <c:v>-1.2513985471929901E-3</c:v>
                </c:pt>
                <c:pt idx="421">
                  <c:v>-1.2505888867650099E-3</c:v>
                </c:pt>
                <c:pt idx="422">
                  <c:v>-1.24598731190042E-3</c:v>
                </c:pt>
                <c:pt idx="423">
                  <c:v>-1.24138573703583E-3</c:v>
                </c:pt>
                <c:pt idx="424">
                  <c:v>-1.24037876879278E-3</c:v>
                </c:pt>
                <c:pt idx="425">
                  <c:v>-1.24022891887238E-3</c:v>
                </c:pt>
                <c:pt idx="426">
                  <c:v>-1.24056941052167E-3</c:v>
                </c:pt>
                <c:pt idx="427">
                  <c:v>-1.24090990217097E-3</c:v>
                </c:pt>
                <c:pt idx="428">
                  <c:v>-1.24629121786131E-3</c:v>
                </c:pt>
                <c:pt idx="429">
                  <c:v>-1.25087657243747E-3</c:v>
                </c:pt>
                <c:pt idx="430">
                  <c:v>-1.25091012646951E-3</c:v>
                </c:pt>
                <c:pt idx="431">
                  <c:v>-1.2509436805015501E-3</c:v>
                </c:pt>
                <c:pt idx="432">
                  <c:v>-1.2513278368968799E-3</c:v>
                </c:pt>
                <c:pt idx="433">
                  <c:v>-1.2519969738413899E-3</c:v>
                </c:pt>
                <c:pt idx="434">
                  <c:v>-1.2526661107859099E-3</c:v>
                </c:pt>
                <c:pt idx="435">
                  <c:v>-1.2605300313317E-3</c:v>
                </c:pt>
                <c:pt idx="436">
                  <c:v>-1.26531588018865E-3</c:v>
                </c:pt>
                <c:pt idx="437">
                  <c:v>-1.2649901637336301E-3</c:v>
                </c:pt>
                <c:pt idx="438">
                  <c:v>-1.26389742463949E-3</c:v>
                </c:pt>
                <c:pt idx="439">
                  <c:v>-1.26417416327317E-3</c:v>
                </c:pt>
                <c:pt idx="440">
                  <c:v>-1.2644509019068401E-3</c:v>
                </c:pt>
                <c:pt idx="441">
                  <c:v>-1.26617296503378E-3</c:v>
                </c:pt>
                <c:pt idx="442">
                  <c:v>-1.2679543186655999E-3</c:v>
                </c:pt>
                <c:pt idx="443">
                  <c:v>-1.2697356722974199E-3</c:v>
                </c:pt>
                <c:pt idx="444">
                  <c:v>-1.2728466117189201E-3</c:v>
                </c:pt>
                <c:pt idx="445">
                  <c:v>-1.27174809676961E-3</c:v>
                </c:pt>
                <c:pt idx="446">
                  <c:v>-1.26727616489008E-3</c:v>
                </c:pt>
                <c:pt idx="447">
                  <c:v>-1.26364699288002E-3</c:v>
                </c:pt>
                <c:pt idx="448">
                  <c:v>-1.2627160701914901E-3</c:v>
                </c:pt>
                <c:pt idx="449">
                  <c:v>-1.26263496126792E-3</c:v>
                </c:pt>
                <c:pt idx="450">
                  <c:v>-1.2630969010801001E-3</c:v>
                </c:pt>
                <c:pt idx="451">
                  <c:v>-1.26355884089229E-3</c:v>
                </c:pt>
                <c:pt idx="452">
                  <c:v>-1.2651447902931299E-3</c:v>
                </c:pt>
                <c:pt idx="453">
                  <c:v>-1.2613582981574501E-3</c:v>
                </c:pt>
                <c:pt idx="454">
                  <c:v>-1.2591124296586599E-3</c:v>
                </c:pt>
                <c:pt idx="455">
                  <c:v>-1.25686656115987E-3</c:v>
                </c:pt>
                <c:pt idx="456">
                  <c:v>-1.25682428735765E-3</c:v>
                </c:pt>
                <c:pt idx="457">
                  <c:v>-1.25695963160221E-3</c:v>
                </c:pt>
                <c:pt idx="458">
                  <c:v>-1.25709497584676E-3</c:v>
                </c:pt>
                <c:pt idx="459">
                  <c:v>-1.2577815325875001E-3</c:v>
                </c:pt>
                <c:pt idx="460">
                  <c:v>-1.2584680893282299E-3</c:v>
                </c:pt>
                <c:pt idx="461">
                  <c:v>-1.26408813516076E-3</c:v>
                </c:pt>
                <c:pt idx="462">
                  <c:v>-1.26191321864217E-3</c:v>
                </c:pt>
                <c:pt idx="463">
                  <c:v>-1.25317406051339E-3</c:v>
                </c:pt>
                <c:pt idx="464">
                  <c:v>-1.25032372483072E-3</c:v>
                </c:pt>
                <c:pt idx="465">
                  <c:v>-1.25027832682102E-3</c:v>
                </c:pt>
                <c:pt idx="466">
                  <c:v>-1.2511169458820799E-3</c:v>
                </c:pt>
                <c:pt idx="467">
                  <c:v>-1.2519555649431399E-3</c:v>
                </c:pt>
                <c:pt idx="468">
                  <c:v>-1.2504606610471E-3</c:v>
                </c:pt>
                <c:pt idx="469">
                  <c:v>-1.25067773385036E-3</c:v>
                </c:pt>
                <c:pt idx="470">
                  <c:v>-1.25089480665362E-3</c:v>
                </c:pt>
                <c:pt idx="471">
                  <c:v>-1.25159258359464E-3</c:v>
                </c:pt>
                <c:pt idx="472">
                  <c:v>-1.25184517267821E-3</c:v>
                </c:pt>
                <c:pt idx="473">
                  <c:v>-1.2523884598875201E-3</c:v>
                </c:pt>
                <c:pt idx="474">
                  <c:v>-1.25315440595574E-3</c:v>
                </c:pt>
                <c:pt idx="475">
                  <c:v>-1.2523845841587501E-3</c:v>
                </c:pt>
                <c:pt idx="476">
                  <c:v>-1.2520479774391E-3</c:v>
                </c:pt>
                <c:pt idx="477">
                  <c:v>-1.2517113707194499E-3</c:v>
                </c:pt>
                <c:pt idx="478">
                  <c:v>-1.2494336063966301E-3</c:v>
                </c:pt>
                <c:pt idx="479">
                  <c:v>-1.2474832537445199E-3</c:v>
                </c:pt>
                <c:pt idx="480">
                  <c:v>-1.2472930745007699E-3</c:v>
                </c:pt>
                <c:pt idx="481">
                  <c:v>-1.2471028952570199E-3</c:v>
                </c:pt>
                <c:pt idx="482">
                  <c:v>-1.24461629270074E-3</c:v>
                </c:pt>
                <c:pt idx="483">
                  <c:v>-1.2397362514148401E-3</c:v>
                </c:pt>
                <c:pt idx="484">
                  <c:v>-1.2336942719363799E-3</c:v>
                </c:pt>
                <c:pt idx="485">
                  <c:v>-1.23227066499937E-3</c:v>
                </c:pt>
                <c:pt idx="486">
                  <c:v>-1.2311485157090599E-3</c:v>
                </c:pt>
                <c:pt idx="487">
                  <c:v>-1.2307449433716199E-3</c:v>
                </c:pt>
                <c:pt idx="488">
                  <c:v>-1.22771406687862E-3</c:v>
                </c:pt>
                <c:pt idx="489">
                  <c:v>-1.22021267439482E-3</c:v>
                </c:pt>
                <c:pt idx="490">
                  <c:v>-1.2173075241299299E-3</c:v>
                </c:pt>
                <c:pt idx="491">
                  <c:v>-1.21587560704533E-3</c:v>
                </c:pt>
                <c:pt idx="492">
                  <c:v>-1.21444368996074E-3</c:v>
                </c:pt>
                <c:pt idx="493">
                  <c:v>-1.21440721030345E-3</c:v>
                </c:pt>
                <c:pt idx="494">
                  <c:v>-1.2146493440292701E-3</c:v>
                </c:pt>
                <c:pt idx="495">
                  <c:v>-1.2148914777550901E-3</c:v>
                </c:pt>
                <c:pt idx="496">
                  <c:v>-1.2165447555647301E-3</c:v>
                </c:pt>
                <c:pt idx="497">
                  <c:v>-1.21403247380685E-3</c:v>
                </c:pt>
                <c:pt idx="498">
                  <c:v>-1.2122688211671001E-3</c:v>
                </c:pt>
                <c:pt idx="499">
                  <c:v>-1.2115748241248801E-3</c:v>
                </c:pt>
                <c:pt idx="500">
                  <c:v>-1.21164448238216E-3</c:v>
                </c:pt>
                <c:pt idx="501">
                  <c:v>-1.21171414063945E-3</c:v>
                </c:pt>
                <c:pt idx="502">
                  <c:v>-1.21585758111653E-3</c:v>
                </c:pt>
                <c:pt idx="503">
                  <c:v>-1.2190773875767199E-3</c:v>
                </c:pt>
                <c:pt idx="504">
                  <c:v>-1.2188518116612399E-3</c:v>
                </c:pt>
                <c:pt idx="505">
                  <c:v>-1.21552632722035E-3</c:v>
                </c:pt>
                <c:pt idx="506">
                  <c:v>-1.2128700306786001E-3</c:v>
                </c:pt>
                <c:pt idx="507">
                  <c:v>-1.2128693088114301E-3</c:v>
                </c:pt>
                <c:pt idx="508">
                  <c:v>-1.2128685869442601E-3</c:v>
                </c:pt>
                <c:pt idx="509">
                  <c:v>-1.21124614325187E-3</c:v>
                </c:pt>
                <c:pt idx="510">
                  <c:v>-1.2058735953029401E-3</c:v>
                </c:pt>
                <c:pt idx="511">
                  <c:v>-1.2054972422867001E-3</c:v>
                </c:pt>
                <c:pt idx="512">
                  <c:v>-1.2051208892704601E-3</c:v>
                </c:pt>
                <c:pt idx="513">
                  <c:v>-1.1984627430868999E-3</c:v>
                </c:pt>
                <c:pt idx="514">
                  <c:v>-1.19429965691236E-3</c:v>
                </c:pt>
                <c:pt idx="515">
                  <c:v>-1.1934460027130901E-3</c:v>
                </c:pt>
                <c:pt idx="516">
                  <c:v>-1.19342379000925E-3</c:v>
                </c:pt>
                <c:pt idx="517">
                  <c:v>-1.1935559381719199E-3</c:v>
                </c:pt>
                <c:pt idx="518">
                  <c:v>-1.1936880863345799E-3</c:v>
                </c:pt>
                <c:pt idx="519">
                  <c:v>-1.1935017066519299E-3</c:v>
                </c:pt>
                <c:pt idx="520">
                  <c:v>-1.1914362939759401E-3</c:v>
                </c:pt>
                <c:pt idx="521">
                  <c:v>-1.1862639537266501E-3</c:v>
                </c:pt>
                <c:pt idx="522">
                  <c:v>-1.1859704510687799E-3</c:v>
                </c:pt>
                <c:pt idx="523">
                  <c:v>-1.1861211184928601E-3</c:v>
                </c:pt>
                <c:pt idx="524">
                  <c:v>-1.1862717859169401E-3</c:v>
                </c:pt>
                <c:pt idx="525">
                  <c:v>-1.1902972277329101E-3</c:v>
                </c:pt>
                <c:pt idx="526">
                  <c:v>-1.1942367008506299E-3</c:v>
                </c:pt>
                <c:pt idx="527">
                  <c:v>-1.1948740014469999E-3</c:v>
                </c:pt>
                <c:pt idx="528">
                  <c:v>-1.1901330304194299E-3</c:v>
                </c:pt>
                <c:pt idx="529">
                  <c:v>-1.1817700770037601E-3</c:v>
                </c:pt>
                <c:pt idx="530">
                  <c:v>-1.18158294591499E-3</c:v>
                </c:pt>
                <c:pt idx="531">
                  <c:v>-1.1817190605982999E-3</c:v>
                </c:pt>
                <c:pt idx="532">
                  <c:v>-1.1818551752816101E-3</c:v>
                </c:pt>
                <c:pt idx="533">
                  <c:v>-1.1824745419172799E-3</c:v>
                </c:pt>
                <c:pt idx="534">
                  <c:v>-1.1852734120060501E-3</c:v>
                </c:pt>
                <c:pt idx="535">
                  <c:v>-1.1839208346834599E-3</c:v>
                </c:pt>
                <c:pt idx="536">
                  <c:v>-1.1792192685933099E-3</c:v>
                </c:pt>
                <c:pt idx="537">
                  <c:v>-1.1757081231699501E-3</c:v>
                </c:pt>
                <c:pt idx="538">
                  <c:v>-1.1749007718224399E-3</c:v>
                </c:pt>
                <c:pt idx="539">
                  <c:v>-1.1757525630072901E-3</c:v>
                </c:pt>
                <c:pt idx="540">
                  <c:v>-1.1766043541921499E-3</c:v>
                </c:pt>
                <c:pt idx="541">
                  <c:v>-1.1824487562750699E-3</c:v>
                </c:pt>
                <c:pt idx="542">
                  <c:v>-1.18545319247527E-3</c:v>
                </c:pt>
                <c:pt idx="543">
                  <c:v>-1.1830985850987399E-3</c:v>
                </c:pt>
                <c:pt idx="544">
                  <c:v>-1.17604008879582E-3</c:v>
                </c:pt>
                <c:pt idx="545">
                  <c:v>-1.1694799058818001E-3</c:v>
                </c:pt>
                <c:pt idx="546">
                  <c:v>-1.16954467558373E-3</c:v>
                </c:pt>
                <c:pt idx="547">
                  <c:v>-1.16960944528566E-3</c:v>
                </c:pt>
                <c:pt idx="548">
                  <c:v>-1.1702073568861E-3</c:v>
                </c:pt>
                <c:pt idx="549">
                  <c:v>-1.1700947986066699E-3</c:v>
                </c:pt>
                <c:pt idx="550">
                  <c:v>-1.16263086104338E-3</c:v>
                </c:pt>
                <c:pt idx="551">
                  <c:v>-1.1563134886627799E-3</c:v>
                </c:pt>
                <c:pt idx="552">
                  <c:v>-1.1542635295939099E-3</c:v>
                </c:pt>
                <c:pt idx="553">
                  <c:v>-1.1530400365167199E-3</c:v>
                </c:pt>
                <c:pt idx="554">
                  <c:v>-1.1526714356662399E-3</c:v>
                </c:pt>
                <c:pt idx="555">
                  <c:v>-1.1536937921200301E-3</c:v>
                </c:pt>
                <c:pt idx="556">
                  <c:v>-1.15471614857383E-3</c:v>
                </c:pt>
                <c:pt idx="557">
                  <c:v>-1.1572248473120999E-3</c:v>
                </c:pt>
                <c:pt idx="558">
                  <c:v>-1.15463236023759E-3</c:v>
                </c:pt>
                <c:pt idx="559">
                  <c:v>-1.14785008460535E-3</c:v>
                </c:pt>
                <c:pt idx="560">
                  <c:v>-1.14876217878897E-3</c:v>
                </c:pt>
                <c:pt idx="561">
                  <c:v>-1.1496742729725899E-3</c:v>
                </c:pt>
                <c:pt idx="562">
                  <c:v>-1.1517597891167199E-3</c:v>
                </c:pt>
                <c:pt idx="563">
                  <c:v>-1.15468204167611E-3</c:v>
                </c:pt>
                <c:pt idx="564">
                  <c:v>-1.1554301357831001E-3</c:v>
                </c:pt>
                <c:pt idx="565">
                  <c:v>-1.15617822989008E-3</c:v>
                </c:pt>
                <c:pt idx="566">
                  <c:v>-1.15625019726862E-3</c:v>
                </c:pt>
                <c:pt idx="567">
                  <c:v>-1.1517599231593101E-3</c:v>
                </c:pt>
                <c:pt idx="568">
                  <c:v>-1.1496527041939301E-3</c:v>
                </c:pt>
                <c:pt idx="569">
                  <c:v>-1.14804430742165E-3</c:v>
                </c:pt>
                <c:pt idx="570">
                  <c:v>-1.1431511009599099E-3</c:v>
                </c:pt>
                <c:pt idx="571">
                  <c:v>-1.1415527466792899E-3</c:v>
                </c:pt>
                <c:pt idx="572">
                  <c:v>-1.1413536464617701E-3</c:v>
                </c:pt>
                <c:pt idx="573">
                  <c:v>-1.14115454624425E-3</c:v>
                </c:pt>
                <c:pt idx="574">
                  <c:v>-1.13652512871297E-3</c:v>
                </c:pt>
                <c:pt idx="575">
                  <c:v>-1.13524873070985E-3</c:v>
                </c:pt>
                <c:pt idx="576">
                  <c:v>-1.1349776115547701E-3</c:v>
                </c:pt>
                <c:pt idx="577">
                  <c:v>-1.1347064923996799E-3</c:v>
                </c:pt>
                <c:pt idx="578">
                  <c:v>-1.13297099136967E-3</c:v>
                </c:pt>
                <c:pt idx="579">
                  <c:v>-1.1321318478638401E-3</c:v>
                </c:pt>
                <c:pt idx="580">
                  <c:v>-1.1312927043580199E-3</c:v>
                </c:pt>
                <c:pt idx="581">
                  <c:v>-1.1252605723928999E-3</c:v>
                </c:pt>
                <c:pt idx="582">
                  <c:v>-1.1252417755391599E-3</c:v>
                </c:pt>
                <c:pt idx="583">
                  <c:v>-1.1252229786854299E-3</c:v>
                </c:pt>
                <c:pt idx="584">
                  <c:v>-1.12368865871026E-3</c:v>
                </c:pt>
                <c:pt idx="585">
                  <c:v>-1.11874573513796E-3</c:v>
                </c:pt>
                <c:pt idx="586">
                  <c:v>-1.1191577723990501E-3</c:v>
                </c:pt>
                <c:pt idx="587">
                  <c:v>-1.1195698096601401E-3</c:v>
                </c:pt>
                <c:pt idx="588">
                  <c:v>-1.12072635780633E-3</c:v>
                </c:pt>
                <c:pt idx="589">
                  <c:v>-1.1210182829158701E-3</c:v>
                </c:pt>
                <c:pt idx="590">
                  <c:v>-1.12073723308439E-3</c:v>
                </c:pt>
                <c:pt idx="591">
                  <c:v>-1.1189248946002299E-3</c:v>
                </c:pt>
                <c:pt idx="592">
                  <c:v>-1.1174140573314601E-3</c:v>
                </c:pt>
                <c:pt idx="593">
                  <c:v>-1.11830012089747E-3</c:v>
                </c:pt>
                <c:pt idx="594">
                  <c:v>-1.11918618446348E-3</c:v>
                </c:pt>
                <c:pt idx="595">
                  <c:v>-1.1216116078005701E-3</c:v>
                </c:pt>
                <c:pt idx="596">
                  <c:v>-1.1245924342895501E-3</c:v>
                </c:pt>
                <c:pt idx="597">
                  <c:v>-1.11923743175326E-3</c:v>
                </c:pt>
                <c:pt idx="598">
                  <c:v>-1.1140155992688801E-3</c:v>
                </c:pt>
                <c:pt idx="599">
                  <c:v>-1.11040060677892E-3</c:v>
                </c:pt>
                <c:pt idx="600">
                  <c:v>-1.1086825605120399E-3</c:v>
                </c:pt>
                <c:pt idx="601">
                  <c:v>-1.1088757112329901E-3</c:v>
                </c:pt>
                <c:pt idx="602">
                  <c:v>-1.10906886195395E-3</c:v>
                </c:pt>
                <c:pt idx="603">
                  <c:v>-1.10843573490252E-3</c:v>
                </c:pt>
                <c:pt idx="604">
                  <c:v>-1.1025815091362599E-3</c:v>
                </c:pt>
                <c:pt idx="605">
                  <c:v>-1.09197693197008E-3</c:v>
                </c:pt>
                <c:pt idx="606">
                  <c:v>-1.09182068072018E-3</c:v>
                </c:pt>
                <c:pt idx="607">
                  <c:v>-1.0918116099635101E-3</c:v>
                </c:pt>
                <c:pt idx="608">
                  <c:v>-1.09180253920684E-3</c:v>
                </c:pt>
                <c:pt idx="609">
                  <c:v>-1.0889390026143199E-3</c:v>
                </c:pt>
                <c:pt idx="610">
                  <c:v>-1.0885058193454999E-3</c:v>
                </c:pt>
                <c:pt idx="611">
                  <c:v>-1.08614399258697E-3</c:v>
                </c:pt>
                <c:pt idx="612">
                  <c:v>-1.08459679249515E-3</c:v>
                </c:pt>
                <c:pt idx="613">
                  <c:v>-1.0846987874477401E-3</c:v>
                </c:pt>
                <c:pt idx="614">
                  <c:v>-1.08480078240032E-3</c:v>
                </c:pt>
                <c:pt idx="615">
                  <c:v>-1.08342817144821E-3</c:v>
                </c:pt>
                <c:pt idx="616">
                  <c:v>-1.0830056531894901E-3</c:v>
                </c:pt>
                <c:pt idx="617">
                  <c:v>-1.08341092088857E-3</c:v>
                </c:pt>
                <c:pt idx="618">
                  <c:v>-1.0838161885876501E-3</c:v>
                </c:pt>
                <c:pt idx="619">
                  <c:v>-1.08034837021713E-3</c:v>
                </c:pt>
                <c:pt idx="620">
                  <c:v>-1.07439077767374E-3</c:v>
                </c:pt>
                <c:pt idx="621">
                  <c:v>-1.0714103930055401E-3</c:v>
                </c:pt>
                <c:pt idx="622">
                  <c:v>-1.06716132241249E-3</c:v>
                </c:pt>
                <c:pt idx="623">
                  <c:v>-1.06338627812395E-3</c:v>
                </c:pt>
                <c:pt idx="624">
                  <c:v>-1.06269411759517E-3</c:v>
                </c:pt>
                <c:pt idx="625">
                  <c:v>-1.0620019570663801E-3</c:v>
                </c:pt>
                <c:pt idx="626">
                  <c:v>-1.0598712587935499E-3</c:v>
                </c:pt>
                <c:pt idx="627">
                  <c:v>-1.05424048428673E-3</c:v>
                </c:pt>
                <c:pt idx="628">
                  <c:v>-1.0479399940301699E-3</c:v>
                </c:pt>
                <c:pt idx="629">
                  <c:v>-1.0433812430119399E-3</c:v>
                </c:pt>
                <c:pt idx="630">
                  <c:v>-1.04283538028673E-3</c:v>
                </c:pt>
                <c:pt idx="631">
                  <c:v>-1.0426158420229999E-3</c:v>
                </c:pt>
                <c:pt idx="632">
                  <c:v>-1.04460935482435E-3</c:v>
                </c:pt>
                <c:pt idx="633">
                  <c:v>-1.04660286762569E-3</c:v>
                </c:pt>
                <c:pt idx="634">
                  <c:v>-1.04276550378117E-3</c:v>
                </c:pt>
                <c:pt idx="635">
                  <c:v>-1.03150285218218E-3</c:v>
                </c:pt>
                <c:pt idx="636">
                  <c:v>-1.0231290308616E-3</c:v>
                </c:pt>
                <c:pt idx="637">
                  <c:v>-1.02185180364303E-3</c:v>
                </c:pt>
                <c:pt idx="638">
                  <c:v>-1.02200571201621E-3</c:v>
                </c:pt>
                <c:pt idx="639">
                  <c:v>-1.0221596203893999E-3</c:v>
                </c:pt>
                <c:pt idx="640">
                  <c:v>-1.0233285833711799E-3</c:v>
                </c:pt>
                <c:pt idx="641">
                  <c:v>-1.0204582286857499E-3</c:v>
                </c:pt>
                <c:pt idx="642">
                  <c:v>-1.01707435061152E-3</c:v>
                </c:pt>
                <c:pt idx="643">
                  <c:v>-1.01602270848804E-3</c:v>
                </c:pt>
                <c:pt idx="644">
                  <c:v>-1.01497106636456E-3</c:v>
                </c:pt>
                <c:pt idx="645">
                  <c:v>-1.0149454393454699E-3</c:v>
                </c:pt>
                <c:pt idx="646">
                  <c:v>-1.0089013835203099E-3</c:v>
                </c:pt>
                <c:pt idx="647">
                  <c:v>-1.0052558929057301E-3</c:v>
                </c:pt>
                <c:pt idx="648">
                  <c:v>-1.0051762202529201E-3</c:v>
                </c:pt>
                <c:pt idx="649">
                  <c:v>-1.0008786636802301E-3</c:v>
                </c:pt>
                <c:pt idx="650">
                  <c:v>-9.942240932169521E-4</c:v>
                </c:pt>
                <c:pt idx="651">
                  <c:v>-9.8592281734092495E-4</c:v>
                </c:pt>
                <c:pt idx="652">
                  <c:v>-9.7639957240295498E-4</c:v>
                </c:pt>
                <c:pt idx="653">
                  <c:v>-9.7306332718212105E-4</c:v>
                </c:pt>
                <c:pt idx="654">
                  <c:v>-9.7176515188622796E-4</c:v>
                </c:pt>
                <c:pt idx="655">
                  <c:v>-9.73857061221314E-4</c:v>
                </c:pt>
                <c:pt idx="656">
                  <c:v>-9.7594897055640003E-4</c:v>
                </c:pt>
                <c:pt idx="657">
                  <c:v>-9.7493022355297002E-4</c:v>
                </c:pt>
                <c:pt idx="658">
                  <c:v>-9.7122977196042505E-4</c:v>
                </c:pt>
                <c:pt idx="659">
                  <c:v>-9.59951539314387E-4</c:v>
                </c:pt>
                <c:pt idx="660">
                  <c:v>-9.5891340650563095E-4</c:v>
                </c:pt>
                <c:pt idx="661">
                  <c:v>-9.5846338183184403E-4</c:v>
                </c:pt>
                <c:pt idx="662">
                  <c:v>-9.58013357158057E-4</c:v>
                </c:pt>
                <c:pt idx="663">
                  <c:v>-9.5756227532960798E-4</c:v>
                </c:pt>
                <c:pt idx="664">
                  <c:v>-9.5621729323339295E-4</c:v>
                </c:pt>
                <c:pt idx="665">
                  <c:v>-9.5139382523792598E-4</c:v>
                </c:pt>
                <c:pt idx="666">
                  <c:v>-9.4643683757337398E-4</c:v>
                </c:pt>
                <c:pt idx="667">
                  <c:v>-9.4473834948040195E-4</c:v>
                </c:pt>
                <c:pt idx="668">
                  <c:v>-9.4125957000587102E-4</c:v>
                </c:pt>
                <c:pt idx="669">
                  <c:v>-9.3631523064956895E-4</c:v>
                </c:pt>
                <c:pt idx="670">
                  <c:v>-9.3097902586534596E-4</c:v>
                </c:pt>
                <c:pt idx="671">
                  <c:v>-9.2798428407468703E-4</c:v>
                </c:pt>
                <c:pt idx="672">
                  <c:v>-9.2369835007633395E-4</c:v>
                </c:pt>
                <c:pt idx="673">
                  <c:v>-9.2320771320087802E-4</c:v>
                </c:pt>
                <c:pt idx="674">
                  <c:v>-9.2271707632542296E-4</c:v>
                </c:pt>
                <c:pt idx="675">
                  <c:v>-9.1748929158443396E-4</c:v>
                </c:pt>
                <c:pt idx="676">
                  <c:v>-9.0848530997580295E-4</c:v>
                </c:pt>
                <c:pt idx="677">
                  <c:v>-9.0637377057645597E-4</c:v>
                </c:pt>
                <c:pt idx="678">
                  <c:v>-9.0542652102468398E-4</c:v>
                </c:pt>
                <c:pt idx="679">
                  <c:v>-9.04719850933079E-4</c:v>
                </c:pt>
                <c:pt idx="680">
                  <c:v>-9.03039966470258E-4</c:v>
                </c:pt>
                <c:pt idx="681">
                  <c:v>-8.9360689229961898E-4</c:v>
                </c:pt>
                <c:pt idx="682">
                  <c:v>-8.8561944067521001E-4</c:v>
                </c:pt>
                <c:pt idx="683">
                  <c:v>-8.8296016779960604E-4</c:v>
                </c:pt>
                <c:pt idx="684">
                  <c:v>-8.8228633690432305E-4</c:v>
                </c:pt>
                <c:pt idx="685">
                  <c:v>-8.8217306830153499E-4</c:v>
                </c:pt>
                <c:pt idx="686">
                  <c:v>-8.8205979969874703E-4</c:v>
                </c:pt>
                <c:pt idx="687">
                  <c:v>-8.7793011431739102E-4</c:v>
                </c:pt>
                <c:pt idx="688">
                  <c:v>-8.6697639806715301E-4</c:v>
                </c:pt>
                <c:pt idx="689">
                  <c:v>-8.6373424457670102E-4</c:v>
                </c:pt>
                <c:pt idx="690">
                  <c:v>-8.6287267775838196E-4</c:v>
                </c:pt>
                <c:pt idx="691">
                  <c:v>-8.62011110940063E-4</c:v>
                </c:pt>
                <c:pt idx="692">
                  <c:v>-8.5877622965894595E-4</c:v>
                </c:pt>
                <c:pt idx="693">
                  <c:v>-8.5448621037235398E-4</c:v>
                </c:pt>
                <c:pt idx="694">
                  <c:v>-8.5258297504337303E-4</c:v>
                </c:pt>
                <c:pt idx="695">
                  <c:v>-8.4692786965632203E-4</c:v>
                </c:pt>
                <c:pt idx="696">
                  <c:v>-8.38310068732036E-4</c:v>
                </c:pt>
                <c:pt idx="697">
                  <c:v>-8.3119731295246797E-4</c:v>
                </c:pt>
                <c:pt idx="698">
                  <c:v>-8.2675073038825098E-4</c:v>
                </c:pt>
                <c:pt idx="699">
                  <c:v>-8.1659964597994195E-4</c:v>
                </c:pt>
                <c:pt idx="700">
                  <c:v>-8.1345096847728899E-4</c:v>
                </c:pt>
                <c:pt idx="701">
                  <c:v>-8.1194050163626099E-4</c:v>
                </c:pt>
                <c:pt idx="702">
                  <c:v>-8.1043003479523397E-4</c:v>
                </c:pt>
                <c:pt idx="703">
                  <c:v>-8.0892721766591597E-4</c:v>
                </c:pt>
                <c:pt idx="704">
                  <c:v>-8.0266160191883203E-4</c:v>
                </c:pt>
                <c:pt idx="705">
                  <c:v>-7.9911003737087702E-4</c:v>
                </c:pt>
                <c:pt idx="706">
                  <c:v>-7.9960803425576103E-4</c:v>
                </c:pt>
                <c:pt idx="707">
                  <c:v>-8.0010603114064396E-4</c:v>
                </c:pt>
                <c:pt idx="708">
                  <c:v>-8.01158400649964E-4</c:v>
                </c:pt>
                <c:pt idx="709">
                  <c:v>-8.0065170101981098E-4</c:v>
                </c:pt>
                <c:pt idx="710">
                  <c:v>-7.9863364617944804E-4</c:v>
                </c:pt>
                <c:pt idx="711">
                  <c:v>-7.9135629008159102E-4</c:v>
                </c:pt>
                <c:pt idx="712">
                  <c:v>-7.8316980025044199E-4</c:v>
                </c:pt>
                <c:pt idx="713">
                  <c:v>-7.8011723863243498E-4</c:v>
                </c:pt>
                <c:pt idx="714">
                  <c:v>-7.7890251684756804E-4</c:v>
                </c:pt>
                <c:pt idx="715">
                  <c:v>-7.7568233840296904E-4</c:v>
                </c:pt>
                <c:pt idx="716">
                  <c:v>-7.7317029033849099E-4</c:v>
                </c:pt>
                <c:pt idx="717">
                  <c:v>-7.7188045519492902E-4</c:v>
                </c:pt>
                <c:pt idx="718">
                  <c:v>-7.6656968076971299E-4</c:v>
                </c:pt>
                <c:pt idx="719">
                  <c:v>-7.6106813358212903E-4</c:v>
                </c:pt>
                <c:pt idx="720">
                  <c:v>-7.55811720971534E-4</c:v>
                </c:pt>
                <c:pt idx="721">
                  <c:v>-7.5061626270275805E-4</c:v>
                </c:pt>
                <c:pt idx="722">
                  <c:v>-7.4702081512733698E-4</c:v>
                </c:pt>
                <c:pt idx="723">
                  <c:v>-7.4456288072073705E-4</c:v>
                </c:pt>
                <c:pt idx="724">
                  <c:v>-7.4248733970146196E-4</c:v>
                </c:pt>
                <c:pt idx="725">
                  <c:v>-7.3940967203893699E-4</c:v>
                </c:pt>
                <c:pt idx="726">
                  <c:v>-7.3090970441673595E-4</c:v>
                </c:pt>
                <c:pt idx="727">
                  <c:v>-7.2088689610765695E-4</c:v>
                </c:pt>
                <c:pt idx="728">
                  <c:v>-7.1939498348038799E-4</c:v>
                </c:pt>
                <c:pt idx="729">
                  <c:v>-7.1915425903383904E-4</c:v>
                </c:pt>
                <c:pt idx="730">
                  <c:v>-7.1891353458728997E-4</c:v>
                </c:pt>
                <c:pt idx="731">
                  <c:v>-7.18124541745935E-4</c:v>
                </c:pt>
                <c:pt idx="732">
                  <c:v>-7.1682346095434501E-4</c:v>
                </c:pt>
                <c:pt idx="733">
                  <c:v>-7.1105022209368596E-4</c:v>
                </c:pt>
                <c:pt idx="734">
                  <c:v>-7.1149283327848602E-4</c:v>
                </c:pt>
                <c:pt idx="735">
                  <c:v>-7.1193544446328499E-4</c:v>
                </c:pt>
                <c:pt idx="736">
                  <c:v>-7.1302511383514698E-4</c:v>
                </c:pt>
                <c:pt idx="737">
                  <c:v>-7.0879322827333295E-4</c:v>
                </c:pt>
                <c:pt idx="738">
                  <c:v>-7.0513431243029903E-4</c:v>
                </c:pt>
                <c:pt idx="739">
                  <c:v>-7.0364296517273501E-4</c:v>
                </c:pt>
                <c:pt idx="740">
                  <c:v>-7.02151617915171E-4</c:v>
                </c:pt>
                <c:pt idx="741">
                  <c:v>-6.9688876023159903E-4</c:v>
                </c:pt>
                <c:pt idx="742">
                  <c:v>-6.8774258192912596E-4</c:v>
                </c:pt>
                <c:pt idx="743">
                  <c:v>-6.8091820236691899E-4</c:v>
                </c:pt>
                <c:pt idx="744">
                  <c:v>-6.8038791421437702E-4</c:v>
                </c:pt>
                <c:pt idx="745">
                  <c:v>-6.8028734647968599E-4</c:v>
                </c:pt>
                <c:pt idx="746">
                  <c:v>-6.8073486903650205E-4</c:v>
                </c:pt>
                <c:pt idx="747">
                  <c:v>-6.81182391593318E-4</c:v>
                </c:pt>
                <c:pt idx="748">
                  <c:v>-6.7531155925425104E-4</c:v>
                </c:pt>
                <c:pt idx="749">
                  <c:v>-6.7131310108850799E-4</c:v>
                </c:pt>
                <c:pt idx="750">
                  <c:v>-6.6936507925287401E-4</c:v>
                </c:pt>
                <c:pt idx="751">
                  <c:v>-6.7008624137995299E-4</c:v>
                </c:pt>
                <c:pt idx="752">
                  <c:v>-6.7080740350703198E-4</c:v>
                </c:pt>
                <c:pt idx="753">
                  <c:v>-6.7244462831531797E-4</c:v>
                </c:pt>
                <c:pt idx="754">
                  <c:v>-6.7018545854941904E-4</c:v>
                </c:pt>
                <c:pt idx="755">
                  <c:v>-6.6612809789058701E-4</c:v>
                </c:pt>
                <c:pt idx="756">
                  <c:v>-6.6365713090510002E-4</c:v>
                </c:pt>
                <c:pt idx="757">
                  <c:v>-6.6101082724704296E-4</c:v>
                </c:pt>
                <c:pt idx="758">
                  <c:v>-6.5469425950256705E-4</c:v>
                </c:pt>
                <c:pt idx="759">
                  <c:v>-6.5221619051740595E-4</c:v>
                </c:pt>
                <c:pt idx="760">
                  <c:v>-6.5123607996645395E-4</c:v>
                </c:pt>
                <c:pt idx="761">
                  <c:v>-6.5264046713288696E-4</c:v>
                </c:pt>
                <c:pt idx="762">
                  <c:v>-6.5404485429932096E-4</c:v>
                </c:pt>
                <c:pt idx="763">
                  <c:v>-6.4779140817648501E-4</c:v>
                </c:pt>
                <c:pt idx="764">
                  <c:v>-6.3706199173812496E-4</c:v>
                </c:pt>
                <c:pt idx="765">
                  <c:v>-6.3577550689041602E-4</c:v>
                </c:pt>
                <c:pt idx="766">
                  <c:v>-6.3448902204270698E-4</c:v>
                </c:pt>
                <c:pt idx="767">
                  <c:v>-6.3129964780698697E-4</c:v>
                </c:pt>
                <c:pt idx="768">
                  <c:v>-6.3003651695300899E-4</c:v>
                </c:pt>
                <c:pt idx="769">
                  <c:v>-6.2904315384260904E-4</c:v>
                </c:pt>
                <c:pt idx="770">
                  <c:v>-6.2910459835448403E-4</c:v>
                </c:pt>
                <c:pt idx="771">
                  <c:v>-6.2916604286636E-4</c:v>
                </c:pt>
                <c:pt idx="772">
                  <c:v>-6.2463684534192995E-4</c:v>
                </c:pt>
                <c:pt idx="773">
                  <c:v>-6.2058336920055703E-4</c:v>
                </c:pt>
                <c:pt idx="774">
                  <c:v>-6.15654707035057E-4</c:v>
                </c:pt>
                <c:pt idx="775">
                  <c:v>-6.1633824116556703E-4</c:v>
                </c:pt>
                <c:pt idx="776">
                  <c:v>-6.1702177529607803E-4</c:v>
                </c:pt>
                <c:pt idx="777">
                  <c:v>-6.1914738910317905E-4</c:v>
                </c:pt>
                <c:pt idx="778">
                  <c:v>-6.1918262889066797E-4</c:v>
                </c:pt>
                <c:pt idx="779">
                  <c:v>-6.1105050196134101E-4</c:v>
                </c:pt>
                <c:pt idx="780">
                  <c:v>-6.0246651594339897E-4</c:v>
                </c:pt>
                <c:pt idx="781">
                  <c:v>-5.982107753781E-4</c:v>
                </c:pt>
                <c:pt idx="782">
                  <c:v>-5.9762142388781504E-4</c:v>
                </c:pt>
                <c:pt idx="783">
                  <c:v>-5.9417261465160404E-4</c:v>
                </c:pt>
                <c:pt idx="784">
                  <c:v>-5.8827486304569899E-4</c:v>
                </c:pt>
                <c:pt idx="785">
                  <c:v>-5.8488550774422096E-4</c:v>
                </c:pt>
                <c:pt idx="786">
                  <c:v>-5.8236184164698604E-4</c:v>
                </c:pt>
                <c:pt idx="787">
                  <c:v>-5.7614229067675E-4</c:v>
                </c:pt>
                <c:pt idx="788">
                  <c:v>-5.7284856429906E-4</c:v>
                </c:pt>
                <c:pt idx="789">
                  <c:v>-5.7101600032463098E-4</c:v>
                </c:pt>
                <c:pt idx="790">
                  <c:v>-5.7173509323991901E-4</c:v>
                </c:pt>
                <c:pt idx="791">
                  <c:v>-5.7245418615520704E-4</c:v>
                </c:pt>
                <c:pt idx="792">
                  <c:v>-5.74290498119332E-4</c:v>
                </c:pt>
                <c:pt idx="793">
                  <c:v>-5.71523837839716E-4</c:v>
                </c:pt>
                <c:pt idx="794">
                  <c:v>-5.6554022721747E-4</c:v>
                </c:pt>
                <c:pt idx="795">
                  <c:v>-5.5932248368135398E-4</c:v>
                </c:pt>
                <c:pt idx="796">
                  <c:v>-5.5648275340117702E-4</c:v>
                </c:pt>
                <c:pt idx="797">
                  <c:v>-5.5439154300633998E-4</c:v>
                </c:pt>
                <c:pt idx="798">
                  <c:v>-5.5320284495163495E-4</c:v>
                </c:pt>
                <c:pt idx="799">
                  <c:v>-5.5176908812229995E-4</c:v>
                </c:pt>
                <c:pt idx="800">
                  <c:v>-5.49443977196387E-4</c:v>
                </c:pt>
                <c:pt idx="801">
                  <c:v>-5.4293817750957895E-4</c:v>
                </c:pt>
                <c:pt idx="802">
                  <c:v>-5.3755502808394804E-4</c:v>
                </c:pt>
                <c:pt idx="803">
                  <c:v>-5.3430973955160502E-4</c:v>
                </c:pt>
                <c:pt idx="804">
                  <c:v>-5.2426250900106596E-4</c:v>
                </c:pt>
                <c:pt idx="805">
                  <c:v>-5.2266909616013402E-4</c:v>
                </c:pt>
                <c:pt idx="806">
                  <c:v>-5.2291929032972895E-4</c:v>
                </c:pt>
                <c:pt idx="807">
                  <c:v>-5.2316948449932302E-4</c:v>
                </c:pt>
                <c:pt idx="808">
                  <c:v>-5.19586570026469E-4</c:v>
                </c:pt>
                <c:pt idx="809">
                  <c:v>-5.1016293521701503E-4</c:v>
                </c:pt>
                <c:pt idx="810">
                  <c:v>-5.0647549312316496E-4</c:v>
                </c:pt>
                <c:pt idx="811">
                  <c:v>-5.03987237690446E-4</c:v>
                </c:pt>
                <c:pt idx="812">
                  <c:v>-5.0294495275045802E-4</c:v>
                </c:pt>
                <c:pt idx="813">
                  <c:v>-4.9958968459970997E-4</c:v>
                </c:pt>
                <c:pt idx="814">
                  <c:v>-4.93832319320768E-4</c:v>
                </c:pt>
                <c:pt idx="815">
                  <c:v>-4.9369680462010097E-4</c:v>
                </c:pt>
                <c:pt idx="816">
                  <c:v>-4.9356128991943503E-4</c:v>
                </c:pt>
                <c:pt idx="817">
                  <c:v>-4.8974739607043102E-4</c:v>
                </c:pt>
                <c:pt idx="818">
                  <c:v>-4.8012995852002701E-4</c:v>
                </c:pt>
                <c:pt idx="819">
                  <c:v>-4.6970626723982599E-4</c:v>
                </c:pt>
                <c:pt idx="820">
                  <c:v>-4.6375186463213801E-4</c:v>
                </c:pt>
                <c:pt idx="821">
                  <c:v>-4.59799332999468E-4</c:v>
                </c:pt>
                <c:pt idx="822">
                  <c:v>-4.5498025366904401E-4</c:v>
                </c:pt>
                <c:pt idx="823">
                  <c:v>-4.4714563780840698E-4</c:v>
                </c:pt>
                <c:pt idx="824">
                  <c:v>-4.3919232492182602E-4</c:v>
                </c:pt>
                <c:pt idx="825">
                  <c:v>-4.2957194546622702E-4</c:v>
                </c:pt>
                <c:pt idx="826">
                  <c:v>-4.2481333538438201E-4</c:v>
                </c:pt>
                <c:pt idx="827">
                  <c:v>-4.2408727657683697E-4</c:v>
                </c:pt>
                <c:pt idx="828">
                  <c:v>-4.1861935805965702E-4</c:v>
                </c:pt>
                <c:pt idx="829">
                  <c:v>-4.1820103058566198E-4</c:v>
                </c:pt>
                <c:pt idx="830">
                  <c:v>-4.1800275031229998E-4</c:v>
                </c:pt>
                <c:pt idx="831">
                  <c:v>-4.1780447003893797E-4</c:v>
                </c:pt>
                <c:pt idx="832">
                  <c:v>-4.1397383488592698E-4</c:v>
                </c:pt>
                <c:pt idx="833">
                  <c:v>-4.1033112662095298E-4</c:v>
                </c:pt>
                <c:pt idx="834">
                  <c:v>-4.0928066884589499E-4</c:v>
                </c:pt>
                <c:pt idx="835">
                  <c:v>-3.95756476212508E-4</c:v>
                </c:pt>
                <c:pt idx="836">
                  <c:v>-3.9357640122728602E-4</c:v>
                </c:pt>
                <c:pt idx="837">
                  <c:v>-3.9297238739372198E-4</c:v>
                </c:pt>
                <c:pt idx="838">
                  <c:v>-3.9236837356015799E-4</c:v>
                </c:pt>
                <c:pt idx="839">
                  <c:v>-3.8736165800472901E-4</c:v>
                </c:pt>
                <c:pt idx="840">
                  <c:v>-3.80831573211008E-4</c:v>
                </c:pt>
                <c:pt idx="841">
                  <c:v>-3.7539084447153699E-4</c:v>
                </c:pt>
                <c:pt idx="842">
                  <c:v>-3.6716928890359103E-4</c:v>
                </c:pt>
                <c:pt idx="843">
                  <c:v>-3.6455034735149099E-4</c:v>
                </c:pt>
                <c:pt idx="844">
                  <c:v>-3.6392634823607299E-4</c:v>
                </c:pt>
                <c:pt idx="845">
                  <c:v>-3.6330234912065499E-4</c:v>
                </c:pt>
                <c:pt idx="846">
                  <c:v>-3.6003818113760602E-4</c:v>
                </c:pt>
                <c:pt idx="847">
                  <c:v>-3.4941402381894398E-4</c:v>
                </c:pt>
                <c:pt idx="848">
                  <c:v>-3.39280229556579E-4</c:v>
                </c:pt>
                <c:pt idx="849">
                  <c:v>-3.3750035639863003E-4</c:v>
                </c:pt>
                <c:pt idx="850">
                  <c:v>-3.3572048324068203E-4</c:v>
                </c:pt>
                <c:pt idx="851">
                  <c:v>-3.3347340708599798E-4</c:v>
                </c:pt>
                <c:pt idx="852">
                  <c:v>-3.3181390459850599E-4</c:v>
                </c:pt>
                <c:pt idx="853">
                  <c:v>-3.3015440211101401E-4</c:v>
                </c:pt>
                <c:pt idx="854">
                  <c:v>-3.27788638492621E-4</c:v>
                </c:pt>
                <c:pt idx="855">
                  <c:v>-3.2394895146866699E-4</c:v>
                </c:pt>
                <c:pt idx="856">
                  <c:v>-3.2021852424250102E-4</c:v>
                </c:pt>
                <c:pt idx="857">
                  <c:v>-3.1318808687890402E-4</c:v>
                </c:pt>
                <c:pt idx="858">
                  <c:v>-3.10557989797445E-4</c:v>
                </c:pt>
                <c:pt idx="859">
                  <c:v>-3.0932784470726998E-4</c:v>
                </c:pt>
                <c:pt idx="860">
                  <c:v>-3.01597030276991E-4</c:v>
                </c:pt>
                <c:pt idx="861">
                  <c:v>-2.94821277032056E-4</c:v>
                </c:pt>
                <c:pt idx="862">
                  <c:v>-2.9087873537588898E-4</c:v>
                </c:pt>
                <c:pt idx="863">
                  <c:v>-2.8379933680423202E-4</c:v>
                </c:pt>
                <c:pt idx="864">
                  <c:v>-2.7602335972220002E-4</c:v>
                </c:pt>
                <c:pt idx="865">
                  <c:v>-2.7218907343295399E-4</c:v>
                </c:pt>
                <c:pt idx="866">
                  <c:v>-2.7061206774884602E-4</c:v>
                </c:pt>
                <c:pt idx="867">
                  <c:v>-2.7076260571369802E-4</c:v>
                </c:pt>
                <c:pt idx="868">
                  <c:v>-2.70913143678549E-4</c:v>
                </c:pt>
                <c:pt idx="869">
                  <c:v>-2.7274213200222298E-4</c:v>
                </c:pt>
                <c:pt idx="870">
                  <c:v>-2.7085460063404598E-4</c:v>
                </c:pt>
                <c:pt idx="871">
                  <c:v>-2.63190125360674E-4</c:v>
                </c:pt>
                <c:pt idx="872">
                  <c:v>-2.5882365242957601E-4</c:v>
                </c:pt>
                <c:pt idx="873">
                  <c:v>-2.5592530180768101E-4</c:v>
                </c:pt>
                <c:pt idx="874">
                  <c:v>-2.5195086342154501E-4</c:v>
                </c:pt>
                <c:pt idx="875">
                  <c:v>-2.4350201609393601E-4</c:v>
                </c:pt>
                <c:pt idx="876">
                  <c:v>-2.4349831879324401E-4</c:v>
                </c:pt>
                <c:pt idx="877">
                  <c:v>-2.43494621492552E-4</c:v>
                </c:pt>
                <c:pt idx="878">
                  <c:v>-2.350262739391E-4</c:v>
                </c:pt>
                <c:pt idx="879">
                  <c:v>-2.2667974579662899E-4</c:v>
                </c:pt>
                <c:pt idx="880">
                  <c:v>-2.2202491086461399E-4</c:v>
                </c:pt>
                <c:pt idx="881">
                  <c:v>-2.2002474567283899E-4</c:v>
                </c:pt>
                <c:pt idx="882">
                  <c:v>-2.1916153693742499E-4</c:v>
                </c:pt>
                <c:pt idx="883">
                  <c:v>-2.1768154936362599E-4</c:v>
                </c:pt>
                <c:pt idx="884">
                  <c:v>-2.1402018811743801E-4</c:v>
                </c:pt>
                <c:pt idx="885">
                  <c:v>-2.0922676091194301E-4</c:v>
                </c:pt>
                <c:pt idx="886">
                  <c:v>-2.0857697559659001E-4</c:v>
                </c:pt>
                <c:pt idx="887">
                  <c:v>-2.0792719028123701E-4</c:v>
                </c:pt>
                <c:pt idx="888">
                  <c:v>-2.0592293453489799E-4</c:v>
                </c:pt>
                <c:pt idx="889">
                  <c:v>-2.04047185494911E-4</c:v>
                </c:pt>
                <c:pt idx="890">
                  <c:v>-2.0421163873383699E-4</c:v>
                </c:pt>
                <c:pt idx="891">
                  <c:v>-2.0437609197276299E-4</c:v>
                </c:pt>
                <c:pt idx="892">
                  <c:v>-2.0357697012428501E-4</c:v>
                </c:pt>
                <c:pt idx="893">
                  <c:v>-1.95417512669461E-4</c:v>
                </c:pt>
                <c:pt idx="894">
                  <c:v>-1.8669479547103401E-4</c:v>
                </c:pt>
                <c:pt idx="895">
                  <c:v>-1.8216437460824499E-4</c:v>
                </c:pt>
                <c:pt idx="896">
                  <c:v>-1.78300335363786E-4</c:v>
                </c:pt>
                <c:pt idx="897">
                  <c:v>-1.7290220234777201E-4</c:v>
                </c:pt>
                <c:pt idx="898">
                  <c:v>-1.6755858025491299E-4</c:v>
                </c:pt>
                <c:pt idx="899">
                  <c:v>-1.6502171413474299E-4</c:v>
                </c:pt>
                <c:pt idx="900">
                  <c:v>-1.64161208626429E-4</c:v>
                </c:pt>
                <c:pt idx="901">
                  <c:v>-1.6175186261154E-4</c:v>
                </c:pt>
                <c:pt idx="902">
                  <c:v>-1.5715904435233401E-4</c:v>
                </c:pt>
                <c:pt idx="903">
                  <c:v>-1.57493139209247E-4</c:v>
                </c:pt>
                <c:pt idx="904">
                  <c:v>-1.5782723406616099E-4</c:v>
                </c:pt>
                <c:pt idx="905">
                  <c:v>-1.5922580659141601E-4</c:v>
                </c:pt>
                <c:pt idx="906">
                  <c:v>-1.59757829666638E-4</c:v>
                </c:pt>
                <c:pt idx="907">
                  <c:v>-1.5748559732903301E-4</c:v>
                </c:pt>
                <c:pt idx="908">
                  <c:v>-1.5053223328714401E-4</c:v>
                </c:pt>
                <c:pt idx="909">
                  <c:v>-1.4502878908736799E-4</c:v>
                </c:pt>
                <c:pt idx="910">
                  <c:v>-1.4155200808270801E-4</c:v>
                </c:pt>
                <c:pt idx="911">
                  <c:v>-1.34242546640489E-4</c:v>
                </c:pt>
                <c:pt idx="912">
                  <c:v>-1.32191479540365E-4</c:v>
                </c:pt>
                <c:pt idx="913">
                  <c:v>-1.3184333438910501E-4</c:v>
                </c:pt>
                <c:pt idx="914">
                  <c:v>-1.3149518923784401E-4</c:v>
                </c:pt>
                <c:pt idx="915">
                  <c:v>-1.2810434385171501E-4</c:v>
                </c:pt>
                <c:pt idx="916">
                  <c:v>-1.19369218378692E-4</c:v>
                </c:pt>
                <c:pt idx="917">
                  <c:v>-1.1402839415754401E-4</c:v>
                </c:pt>
                <c:pt idx="918">
                  <c:v>-1.12675983679364E-4</c:v>
                </c:pt>
                <c:pt idx="919">
                  <c:v>-1.11580190127878E-4</c:v>
                </c:pt>
                <c:pt idx="920">
                  <c:v>-1.05255416148915E-4</c:v>
                </c:pt>
                <c:pt idx="921">
                  <c:v>-1.05060751600184E-4</c:v>
                </c:pt>
                <c:pt idx="922">
                  <c:v>-1.05034777151407E-4</c:v>
                </c:pt>
                <c:pt idx="923">
                  <c:v>-1.0500880270263E-4</c:v>
                </c:pt>
                <c:pt idx="924">
                  <c:v>-1.0084305349094299E-4</c:v>
                </c:pt>
                <c:pt idx="925">
                  <c:v>-1.00117410995216E-4</c:v>
                </c:pt>
                <c:pt idx="926">
                  <c:v>-1.00547427934976E-4</c:v>
                </c:pt>
                <c:pt idx="927">
                  <c:v>-1.00977444874736E-4</c:v>
                </c:pt>
                <c:pt idx="928">
                  <c:v>-1.02876415759801E-4</c:v>
                </c:pt>
                <c:pt idx="929">
                  <c:v>-1.0100735055716099E-4</c:v>
                </c:pt>
                <c:pt idx="930" formatCode="0.00E+00">
                  <c:v>-9.7481932692448201E-5</c:v>
                </c:pt>
                <c:pt idx="931" formatCode="0.00E+00">
                  <c:v>-9.2949017973936596E-5</c:v>
                </c:pt>
                <c:pt idx="932" formatCode="0.00E+00">
                  <c:v>-8.7376573820232295E-5</c:v>
                </c:pt>
                <c:pt idx="933" formatCode="0.00E+00">
                  <c:v>-8.0405149236544495E-5</c:v>
                </c:pt>
                <c:pt idx="934" formatCode="0.00E+00">
                  <c:v>-7.3150204688146196E-5</c:v>
                </c:pt>
                <c:pt idx="935" formatCode="0.00E+00">
                  <c:v>-7.2837211279337701E-5</c:v>
                </c:pt>
                <c:pt idx="936" formatCode="0.00E+00">
                  <c:v>-7.2375166028504798E-5</c:v>
                </c:pt>
                <c:pt idx="937" formatCode="0.00E+00">
                  <c:v>-7.2221907734863105E-5</c:v>
                </c:pt>
                <c:pt idx="938" formatCode="0.00E+00">
                  <c:v>-7.2616048570771195E-5</c:v>
                </c:pt>
                <c:pt idx="939" formatCode="0.00E+00">
                  <c:v>-7.3010189406679394E-5</c:v>
                </c:pt>
                <c:pt idx="940" formatCode="0.00E+00">
                  <c:v>-7.46111654429399E-5</c:v>
                </c:pt>
                <c:pt idx="941" formatCode="0.00E+00">
                  <c:v>-7.4964526185895998E-5</c:v>
                </c:pt>
                <c:pt idx="942" formatCode="0.00E+00">
                  <c:v>-7.1587676721114994E-5</c:v>
                </c:pt>
                <c:pt idx="943" formatCode="0.00E+00">
                  <c:v>-7.1253804010958495E-5</c:v>
                </c:pt>
                <c:pt idx="944" formatCode="0.00E+00">
                  <c:v>-7.0919931300801603E-5</c:v>
                </c:pt>
                <c:pt idx="945" formatCode="0.00E+00">
                  <c:v>-6.84445127922658E-5</c:v>
                </c:pt>
                <c:pt idx="946" formatCode="0.00E+00">
                  <c:v>-6.4899876808509997E-5</c:v>
                </c:pt>
                <c:pt idx="947" formatCode="0.00E+00">
                  <c:v>-6.32047114249069E-5</c:v>
                </c:pt>
                <c:pt idx="948" formatCode="0.00E+00">
                  <c:v>-6.1509546041303505E-5</c:v>
                </c:pt>
                <c:pt idx="949" formatCode="0.00E+00">
                  <c:v>-5.8057778386496497E-5</c:v>
                </c:pt>
                <c:pt idx="950" formatCode="0.00E+00">
                  <c:v>-5.5096485283882397E-5</c:v>
                </c:pt>
                <c:pt idx="951" formatCode="0.00E+00">
                  <c:v>-5.4172530071615103E-5</c:v>
                </c:pt>
                <c:pt idx="952" formatCode="0.00E+00">
                  <c:v>-5.3902946409371899E-5</c:v>
                </c:pt>
                <c:pt idx="953" formatCode="0.00E+00">
                  <c:v>-5.3633362747128803E-5</c:v>
                </c:pt>
                <c:pt idx="954" formatCode="0.00E+00">
                  <c:v>-4.7272108397060903E-5</c:v>
                </c:pt>
                <c:pt idx="955" formatCode="0.00E+00">
                  <c:v>-4.4296017135823397E-5</c:v>
                </c:pt>
                <c:pt idx="956" formatCode="0.00E+00">
                  <c:v>-4.3023280865512703E-5</c:v>
                </c:pt>
                <c:pt idx="957" formatCode="0.00E+00">
                  <c:v>-4.2619075007369402E-5</c:v>
                </c:pt>
                <c:pt idx="958" formatCode="0.00E+00">
                  <c:v>-4.5515831627326899E-5</c:v>
                </c:pt>
                <c:pt idx="959" formatCode="0.00E+00">
                  <c:v>-4.84125882472846E-5</c:v>
                </c:pt>
                <c:pt idx="960" formatCode="0.00E+00">
                  <c:v>-5.0949099071897898E-5</c:v>
                </c:pt>
                <c:pt idx="961" formatCode="0.00E+00">
                  <c:v>-4.9226078853797399E-5</c:v>
                </c:pt>
                <c:pt idx="962" formatCode="0.00E+00">
                  <c:v>-4.7503058635696703E-5</c:v>
                </c:pt>
                <c:pt idx="963" formatCode="0.00E+00">
                  <c:v>-4.6734753024647598E-5</c:v>
                </c:pt>
                <c:pt idx="964" formatCode="0.00E+00">
                  <c:v>-4.1266393163704597E-5</c:v>
                </c:pt>
                <c:pt idx="965" formatCode="0.00E+00">
                  <c:v>-4.0847741250812301E-5</c:v>
                </c:pt>
                <c:pt idx="966" formatCode="0.00E+00">
                  <c:v>-4.0993082740345498E-5</c:v>
                </c:pt>
                <c:pt idx="967" formatCode="0.00E+00">
                  <c:v>-4.1138424229878397E-5</c:v>
                </c:pt>
                <c:pt idx="968" formatCode="0.00E+00">
                  <c:v>-3.7531012112235203E-5</c:v>
                </c:pt>
                <c:pt idx="969" formatCode="0.00E+00">
                  <c:v>-2.8997826007829E-5</c:v>
                </c:pt>
                <c:pt idx="970" formatCode="0.00E+00">
                  <c:v>-2.7326260186619E-5</c:v>
                </c:pt>
                <c:pt idx="971" formatCode="0.00E+00">
                  <c:v>-2.6514138451817299E-5</c:v>
                </c:pt>
                <c:pt idx="972" formatCode="0.00E+00">
                  <c:v>-2.6287164029378199E-5</c:v>
                </c:pt>
                <c:pt idx="973" formatCode="0.00E+00">
                  <c:v>-2.6352763263120399E-5</c:v>
                </c:pt>
                <c:pt idx="974" formatCode="0.00E+00">
                  <c:v>-2.6418362496862798E-5</c:v>
                </c:pt>
                <c:pt idx="975" formatCode="0.00E+00">
                  <c:v>-3.1933750334094798E-5</c:v>
                </c:pt>
                <c:pt idx="976" formatCode="0.00E+00">
                  <c:v>-3.6358008329059603E-5</c:v>
                </c:pt>
                <c:pt idx="977" formatCode="0.00E+00">
                  <c:v>-3.3378331015657001E-5</c:v>
                </c:pt>
                <c:pt idx="978" formatCode="0.00E+00">
                  <c:v>-3.2219105174284901E-5</c:v>
                </c:pt>
                <c:pt idx="979" formatCode="0.00E+00">
                  <c:v>-3.1059879332912998E-5</c:v>
                </c:pt>
                <c:pt idx="980" formatCode="0.00E+00">
                  <c:v>-3.0987919660348797E-5</c:v>
                </c:pt>
                <c:pt idx="981" formatCode="0.00E+00">
                  <c:v>-3.1282106839555598E-5</c:v>
                </c:pt>
                <c:pt idx="982" formatCode="0.00E+00">
                  <c:v>-3.1576294018762601E-5</c:v>
                </c:pt>
                <c:pt idx="983" formatCode="0.00E+00">
                  <c:v>-3.2288433669027697E-5</c:v>
                </c:pt>
                <c:pt idx="984" formatCode="0.00E+00">
                  <c:v>-2.5865423381755999E-5</c:v>
                </c:pt>
                <c:pt idx="985" formatCode="0.00E+00">
                  <c:v>-1.87293157815112E-5</c:v>
                </c:pt>
                <c:pt idx="986" formatCode="0.00E+00">
                  <c:v>-1.9145722623702799E-5</c:v>
                </c:pt>
                <c:pt idx="987" formatCode="0.00E+00">
                  <c:v>-1.9562129465894501E-5</c:v>
                </c:pt>
                <c:pt idx="988" formatCode="0.00E+00">
                  <c:v>-2.1248707472614201E-5</c:v>
                </c:pt>
                <c:pt idx="989" formatCode="0.00E+00">
                  <c:v>-2.3547150295887399E-5</c:v>
                </c:pt>
                <c:pt idx="990" formatCode="0.00E+00">
                  <c:v>-2.31291459199776E-5</c:v>
                </c:pt>
                <c:pt idx="991" formatCode="0.00E+00">
                  <c:v>-2.3094793316561398E-5</c:v>
                </c:pt>
                <c:pt idx="992" formatCode="0.00E+00">
                  <c:v>-2.3060440713145298E-5</c:v>
                </c:pt>
                <c:pt idx="993" formatCode="0.00E+00">
                  <c:v>-2.29926300013817E-5</c:v>
                </c:pt>
                <c:pt idx="994" formatCode="0.00E+00">
                  <c:v>-2.2414633988143301E-5</c:v>
                </c:pt>
                <c:pt idx="995" formatCode="0.00E+00">
                  <c:v>-2.2396990156815901E-5</c:v>
                </c:pt>
                <c:pt idx="996" formatCode="0.00E+00">
                  <c:v>-2.3682550830772299E-5</c:v>
                </c:pt>
                <c:pt idx="997" formatCode="0.00E+00">
                  <c:v>-2.4968111504728901E-5</c:v>
                </c:pt>
                <c:pt idx="998" formatCode="0.00E+00">
                  <c:v>-2.6560771943176502E-5</c:v>
                </c:pt>
                <c:pt idx="999" formatCode="0.00E+00">
                  <c:v>-2.0854986927074299E-5</c:v>
                </c:pt>
                <c:pt idx="1000" formatCode="0.00E+00">
                  <c:v>-1.41613478136628E-5</c:v>
                </c:pt>
                <c:pt idx="1001" formatCode="0.00E+00">
                  <c:v>-1.15706022526313E-5</c:v>
                </c:pt>
                <c:pt idx="1002" formatCode="0.00E+00">
                  <c:v>-5.9304539317068203E-6</c:v>
                </c:pt>
                <c:pt idx="1003" formatCode="0.00E+00">
                  <c:v>-4.4339857624621497E-6</c:v>
                </c:pt>
                <c:pt idx="1004" formatCode="0.00E+00">
                  <c:v>-4.3516811722674897E-6</c:v>
                </c:pt>
                <c:pt idx="1005" formatCode="0.00E+00">
                  <c:v>-4.2693765820726501E-6</c:v>
                </c:pt>
                <c:pt idx="1006" formatCode="0.00E+00">
                  <c:v>-2.7174232735337998E-6</c:v>
                </c:pt>
                <c:pt idx="1007" formatCode="0.00E+00">
                  <c:v>-2.8439684014930399E-6</c:v>
                </c:pt>
                <c:pt idx="1008" formatCode="0.00E+00">
                  <c:v>-2.9705135294526599E-6</c:v>
                </c:pt>
                <c:pt idx="1009" formatCode="0.00E+00">
                  <c:v>-6.2139098793722598E-6</c:v>
                </c:pt>
                <c:pt idx="1010" formatCode="0.00E+00">
                  <c:v>-1.05350440738157E-5</c:v>
                </c:pt>
                <c:pt idx="1011" formatCode="0.00E+00">
                  <c:v>-9.8132680332590406E-6</c:v>
                </c:pt>
                <c:pt idx="1012" formatCode="0.00E+00">
                  <c:v>-1.06091132186577E-5</c:v>
                </c:pt>
                <c:pt idx="1013" formatCode="0.00E+00">
                  <c:v>-1.14049584040566E-5</c:v>
                </c:pt>
                <c:pt idx="1014" formatCode="0.00E+00">
                  <c:v>-9.4289206657810494E-6</c:v>
                </c:pt>
                <c:pt idx="1015" formatCode="0.00E+00">
                  <c:v>-1.4099065467283099E-6</c:v>
                </c:pt>
                <c:pt idx="1016" formatCode="0.00E+00">
                  <c:v>2.6388153570085802E-6</c:v>
                </c:pt>
                <c:pt idx="1017" formatCode="0.00E+00">
                  <c:v>2.73599822445475E-6</c:v>
                </c:pt>
                <c:pt idx="1018" formatCode="0.00E+00">
                  <c:v>2.7411952409560099E-6</c:v>
                </c:pt>
                <c:pt idx="1019" formatCode="0.00E+00">
                  <c:v>2.7463922574574501E-6</c:v>
                </c:pt>
                <c:pt idx="1020" formatCode="0.00E+00">
                  <c:v>6.2757653975917896E-6</c:v>
                </c:pt>
                <c:pt idx="1021" formatCode="0.00E+00">
                  <c:v>7.1017260427082402E-6</c:v>
                </c:pt>
                <c:pt idx="1022" formatCode="0.00E+00">
                  <c:v>8.7217654034330304E-6</c:v>
                </c:pt>
                <c:pt idx="1023" formatCode="0.00E+00">
                  <c:v>1.44861627968234E-5</c:v>
                </c:pt>
                <c:pt idx="1024" formatCode="0.00E+00">
                  <c:v>1.59688494911545E-5</c:v>
                </c:pt>
                <c:pt idx="1025" formatCode="0.00E+00">
                  <c:v>1.6283884477527399E-5</c:v>
                </c:pt>
                <c:pt idx="1026" formatCode="0.00E+00">
                  <c:v>1.46048845951356E-5</c:v>
                </c:pt>
                <c:pt idx="1027" formatCode="0.00E+00">
                  <c:v>1.2925884712744001E-5</c:v>
                </c:pt>
                <c:pt idx="1028" formatCode="0.00E+00">
                  <c:v>1.1728161889140601E-5</c:v>
                </c:pt>
                <c:pt idx="1029" formatCode="0.00E+00">
                  <c:v>1.0530439065537001E-5</c:v>
                </c:pt>
                <c:pt idx="1030" formatCode="0.00E+00">
                  <c:v>7.28867712537416E-6</c:v>
                </c:pt>
                <c:pt idx="1031" formatCode="0.00E+00">
                  <c:v>1.1665275608222501E-5</c:v>
                </c:pt>
                <c:pt idx="1032" formatCode="0.00E+00">
                  <c:v>1.6196182583257001E-5</c:v>
                </c:pt>
                <c:pt idx="1033" formatCode="0.00E+00">
                  <c:v>1.78979995980532E-5</c:v>
                </c:pt>
                <c:pt idx="1034" formatCode="0.00E+00">
                  <c:v>1.80525229826922E-5</c:v>
                </c:pt>
                <c:pt idx="1035" formatCode="0.00E+00">
                  <c:v>1.8207046367331599E-5</c:v>
                </c:pt>
                <c:pt idx="1036" formatCode="0.00E+00">
                  <c:v>2.0870895651674E-5</c:v>
                </c:pt>
                <c:pt idx="1037" formatCode="0.00E+00">
                  <c:v>2.8461789002311E-5</c:v>
                </c:pt>
                <c:pt idx="1038" formatCode="0.00E+00">
                  <c:v>3.1387329782357302E-5</c:v>
                </c:pt>
                <c:pt idx="1039" formatCode="0.00E+00">
                  <c:v>3.3697208173291803E-5</c:v>
                </c:pt>
                <c:pt idx="1040" formatCode="0.00E+00">
                  <c:v>3.3438562514628099E-5</c:v>
                </c:pt>
                <c:pt idx="1041" formatCode="0.00E+00">
                  <c:v>3.3179916855964497E-5</c:v>
                </c:pt>
                <c:pt idx="1042" formatCode="0.00E+00">
                  <c:v>3.1793155649758902E-5</c:v>
                </c:pt>
                <c:pt idx="1043" formatCode="0.00E+00">
                  <c:v>2.7698633850765899E-5</c:v>
                </c:pt>
                <c:pt idx="1044" formatCode="0.00E+00">
                  <c:v>2.5911654042135199E-5</c:v>
                </c:pt>
                <c:pt idx="1045" formatCode="0.00E+00">
                  <c:v>3.2544233397052098E-5</c:v>
                </c:pt>
                <c:pt idx="1046" formatCode="0.00E+00">
                  <c:v>3.2420996408431497E-5</c:v>
                </c:pt>
                <c:pt idx="1047" formatCode="0.00E+00">
                  <c:v>3.2297759419811201E-5</c:v>
                </c:pt>
                <c:pt idx="1048" formatCode="0.00E+00">
                  <c:v>3.1737747808974999E-5</c:v>
                </c:pt>
                <c:pt idx="1049" formatCode="0.00E+00">
                  <c:v>3.2137106475786E-5</c:v>
                </c:pt>
                <c:pt idx="1050" formatCode="0.00E+00">
                  <c:v>3.4258061281362502E-5</c:v>
                </c:pt>
                <c:pt idx="1051" formatCode="0.00E+00">
                  <c:v>3.7193628082191197E-5</c:v>
                </c:pt>
                <c:pt idx="1052" formatCode="0.00E+00">
                  <c:v>4.0779801401995801E-5</c:v>
                </c:pt>
                <c:pt idx="1053" formatCode="0.00E+00">
                  <c:v>4.8484795778323302E-5</c:v>
                </c:pt>
                <c:pt idx="1054" formatCode="0.00E+00">
                  <c:v>4.8632032528761502E-5</c:v>
                </c:pt>
                <c:pt idx="1055" formatCode="0.00E+00">
                  <c:v>4.8779269279199899E-5</c:v>
                </c:pt>
                <c:pt idx="1056" formatCode="0.00E+00">
                  <c:v>4.9568680102314903E-5</c:v>
                </c:pt>
                <c:pt idx="1057" formatCode="0.00E+00">
                  <c:v>5.17222284179106E-5</c:v>
                </c:pt>
                <c:pt idx="1058" formatCode="0.00E+00">
                  <c:v>5.4255796033986301E-5</c:v>
                </c:pt>
                <c:pt idx="1059" formatCode="0.00E+00">
                  <c:v>5.4500117172183601E-5</c:v>
                </c:pt>
                <c:pt idx="1060" formatCode="0.00E+00">
                  <c:v>5.4895332682602199E-5</c:v>
                </c:pt>
                <c:pt idx="1061" formatCode="0.00E+00">
                  <c:v>5.5693724919081398E-5</c:v>
                </c:pt>
                <c:pt idx="1062" formatCode="0.00E+00">
                  <c:v>5.5688588780116702E-5</c:v>
                </c:pt>
                <c:pt idx="1063" formatCode="0.00E+00">
                  <c:v>5.4760265921810502E-5</c:v>
                </c:pt>
                <c:pt idx="1064" formatCode="0.00E+00">
                  <c:v>5.3831943063504099E-5</c:v>
                </c:pt>
                <c:pt idx="1065" formatCode="0.00E+00">
                  <c:v>5.3407972809299701E-5</c:v>
                </c:pt>
                <c:pt idx="1066" formatCode="0.00E+00">
                  <c:v>5.2984002555095099E-5</c:v>
                </c:pt>
                <c:pt idx="1067" formatCode="0.00E+00">
                  <c:v>5.7063578229687397E-5</c:v>
                </c:pt>
                <c:pt idx="1068" formatCode="0.00E+00">
                  <c:v>6.4645167052196093E-5</c:v>
                </c:pt>
                <c:pt idx="1069" formatCode="0.00E+00">
                  <c:v>7.0727474781821594E-5</c:v>
                </c:pt>
                <c:pt idx="1070" formatCode="0.00E+00">
                  <c:v>7.0168387095461299E-5</c:v>
                </c:pt>
                <c:pt idx="1071" formatCode="0.00E+00">
                  <c:v>6.9609299409101005E-5</c:v>
                </c:pt>
                <c:pt idx="1072" formatCode="0.00E+00">
                  <c:v>6.8215541743688399E-5</c:v>
                </c:pt>
                <c:pt idx="1073" formatCode="0.00E+00">
                  <c:v>6.6300179690396201E-5</c:v>
                </c:pt>
                <c:pt idx="1074" formatCode="0.00E+00">
                  <c:v>6.4384817637103895E-5</c:v>
                </c:pt>
                <c:pt idx="1075" formatCode="0.00E+00">
                  <c:v>6.1173402828241106E-5</c:v>
                </c:pt>
                <c:pt idx="1076" formatCode="0.00E+00">
                  <c:v>6.28574675355566E-5</c:v>
                </c:pt>
                <c:pt idx="1077" formatCode="0.00E+00">
                  <c:v>6.3327304973146304E-5</c:v>
                </c:pt>
                <c:pt idx="1078" formatCode="0.00E+00">
                  <c:v>6.3102029306276406E-5</c:v>
                </c:pt>
                <c:pt idx="1079" formatCode="0.00E+00">
                  <c:v>6.2876753639406902E-5</c:v>
                </c:pt>
                <c:pt idx="1080" formatCode="0.00E+00">
                  <c:v>6.2775678806428501E-5</c:v>
                </c:pt>
                <c:pt idx="1081" formatCode="0.00E+00">
                  <c:v>6.3552078672582599E-5</c:v>
                </c:pt>
                <c:pt idx="1082" formatCode="0.00E+00">
                  <c:v>6.6154965537680601E-5</c:v>
                </c:pt>
                <c:pt idx="1083" formatCode="0.00E+00">
                  <c:v>6.8550425359216097E-5</c:v>
                </c:pt>
                <c:pt idx="1084" formatCode="0.00E+00">
                  <c:v>7.4395378635703596E-5</c:v>
                </c:pt>
                <c:pt idx="1085" formatCode="0.00E+00">
                  <c:v>7.46632146199035E-5</c:v>
                </c:pt>
                <c:pt idx="1086" formatCode="0.00E+00">
                  <c:v>7.4623407398060403E-5</c:v>
                </c:pt>
                <c:pt idx="1087" formatCode="0.00E+00">
                  <c:v>7.45836001762174E-5</c:v>
                </c:pt>
                <c:pt idx="1088" formatCode="0.00E+00">
                  <c:v>7.8033983635754001E-5</c:v>
                </c:pt>
                <c:pt idx="1089" formatCode="0.00E+00">
                  <c:v>7.8489258911635404E-5</c:v>
                </c:pt>
                <c:pt idx="1090" formatCode="0.00E+00">
                  <c:v>7.8291830595495499E-5</c:v>
                </c:pt>
                <c:pt idx="1091" formatCode="0.00E+00">
                  <c:v>7.8094402279355499E-5</c:v>
                </c:pt>
                <c:pt idx="1092" formatCode="0.00E+00">
                  <c:v>7.7688993055791399E-5</c:v>
                </c:pt>
                <c:pt idx="1093" formatCode="0.00E+00">
                  <c:v>7.7078584157039699E-5</c:v>
                </c:pt>
                <c:pt idx="1094" formatCode="0.00E+00">
                  <c:v>7.6468175258287999E-5</c:v>
                </c:pt>
                <c:pt idx="1095" formatCode="0.00E+00">
                  <c:v>6.9767314518044297E-5</c:v>
                </c:pt>
                <c:pt idx="1096" formatCode="0.00E+00">
                  <c:v>6.6397702809348406E-5</c:v>
                </c:pt>
                <c:pt idx="1097" formatCode="0.00E+00">
                  <c:v>6.6642261135160902E-5</c:v>
                </c:pt>
                <c:pt idx="1098" formatCode="0.00E+00">
                  <c:v>7.0850877359228103E-5</c:v>
                </c:pt>
                <c:pt idx="1099" formatCode="0.00E+00">
                  <c:v>7.3492163648446296E-5</c:v>
                </c:pt>
                <c:pt idx="1100" formatCode="0.00E+00">
                  <c:v>7.4911674006596603E-5</c:v>
                </c:pt>
                <c:pt idx="1101" formatCode="0.00E+00">
                  <c:v>7.6411586018580203E-5</c:v>
                </c:pt>
                <c:pt idx="1102" formatCode="0.00E+00">
                  <c:v>7.5776474433645894E-5</c:v>
                </c:pt>
                <c:pt idx="1103" formatCode="0.00E+00">
                  <c:v>7.5141362848712005E-5</c:v>
                </c:pt>
                <c:pt idx="1104" formatCode="0.00E+00">
                  <c:v>7.2220428646706003E-5</c:v>
                </c:pt>
                <c:pt idx="1105" formatCode="0.00E+00">
                  <c:v>7.1776014417896698E-5</c:v>
                </c:pt>
                <c:pt idx="1106" formatCode="0.00E+00">
                  <c:v>7.1331600189087203E-5</c:v>
                </c:pt>
                <c:pt idx="1107" formatCode="0.00E+00">
                  <c:v>7.1219255003003194E-5</c:v>
                </c:pt>
                <c:pt idx="1108" formatCode="0.00E+00">
                  <c:v>7.1106909816918995E-5</c:v>
                </c:pt>
                <c:pt idx="1109" formatCode="0.00E+00">
                  <c:v>6.9761290981085606E-5</c:v>
                </c:pt>
                <c:pt idx="1110" formatCode="0.00E+00">
                  <c:v>6.7125660212321504E-5</c:v>
                </c:pt>
                <c:pt idx="1111" formatCode="0.00E+00">
                  <c:v>6.5666881489958803E-5</c:v>
                </c:pt>
                <c:pt idx="1112" formatCode="0.00E+00">
                  <c:v>6.8889482158263399E-5</c:v>
                </c:pt>
                <c:pt idx="1113" formatCode="0.00E+00">
                  <c:v>7.1232838284912702E-5</c:v>
                </c:pt>
                <c:pt idx="1114" formatCode="0.00E+00">
                  <c:v>7.35761944115621E-5</c:v>
                </c:pt>
                <c:pt idx="1115" formatCode="0.00E+00">
                  <c:v>7.4600194394052E-5</c:v>
                </c:pt>
                <c:pt idx="1116" formatCode="0.00E+00">
                  <c:v>7.7282877697931596E-5</c:v>
                </c:pt>
                <c:pt idx="1117" formatCode="0.00E+00">
                  <c:v>7.83190375449505E-5</c:v>
                </c:pt>
                <c:pt idx="1118" formatCode="0.00E+00">
                  <c:v>7.7016809065518502E-5</c:v>
                </c:pt>
                <c:pt idx="1119" formatCode="0.00E+00">
                  <c:v>7.5714580586086694E-5</c:v>
                </c:pt>
                <c:pt idx="1120" formatCode="0.00E+00">
                  <c:v>8.0292369552048505E-5</c:v>
                </c:pt>
                <c:pt idx="1121" formatCode="0.00E+00">
                  <c:v>8.0441081226852201E-5</c:v>
                </c:pt>
                <c:pt idx="1122" formatCode="0.00E+00">
                  <c:v>7.9876118064783406E-5</c:v>
                </c:pt>
                <c:pt idx="1123" formatCode="0.00E+00">
                  <c:v>7.9311154902714706E-5</c:v>
                </c:pt>
                <c:pt idx="1124" formatCode="0.00E+00">
                  <c:v>7.8072639549538702E-5</c:v>
                </c:pt>
                <c:pt idx="1125" formatCode="0.00E+00">
                  <c:v>7.6834124196362806E-5</c:v>
                </c:pt>
                <c:pt idx="1126" formatCode="0.00E+00">
                  <c:v>6.7599628134761802E-5</c:v>
                </c:pt>
                <c:pt idx="1127" formatCode="0.00E+00">
                  <c:v>6.6626748256386304E-5</c:v>
                </c:pt>
                <c:pt idx="1128" formatCode="0.00E+00">
                  <c:v>7.0753045673274697E-5</c:v>
                </c:pt>
                <c:pt idx="1129" formatCode="0.00E+00">
                  <c:v>7.4412785196656601E-5</c:v>
                </c:pt>
                <c:pt idx="1130" formatCode="0.00E+00">
                  <c:v>7.7195873511940306E-5</c:v>
                </c:pt>
                <c:pt idx="1131" formatCode="0.00E+00">
                  <c:v>8.2632390732910197E-5</c:v>
                </c:pt>
                <c:pt idx="1132" formatCode="0.00E+00">
                  <c:v>8.24201987063138E-5</c:v>
                </c:pt>
                <c:pt idx="1133" formatCode="0.00E+00">
                  <c:v>8.2208006679717499E-5</c:v>
                </c:pt>
                <c:pt idx="1134" formatCode="0.00E+00">
                  <c:v>8.1221948077490701E-5</c:v>
                </c:pt>
                <c:pt idx="1135" formatCode="0.00E+00">
                  <c:v>8.1020339283560306E-5</c:v>
                </c:pt>
                <c:pt idx="1136" formatCode="0.00E+00">
                  <c:v>8.0818730489629802E-5</c:v>
                </c:pt>
                <c:pt idx="1137" formatCode="0.00E+00">
                  <c:v>7.9541931073250403E-5</c:v>
                </c:pt>
                <c:pt idx="1138" formatCode="0.00E+00">
                  <c:v>7.3687908631360895E-5</c:v>
                </c:pt>
                <c:pt idx="1139" formatCode="0.00E+00">
                  <c:v>6.8171367320544798E-5</c:v>
                </c:pt>
                <c:pt idx="1140" formatCode="0.00E+00">
                  <c:v>6.7475153689120905E-5</c:v>
                </c:pt>
                <c:pt idx="1141" formatCode="0.00E+00">
                  <c:v>6.6778940057697297E-5</c:v>
                </c:pt>
                <c:pt idx="1142" formatCode="0.00E+00">
                  <c:v>6.5212896732289103E-5</c:v>
                </c:pt>
                <c:pt idx="1143" formatCode="0.00E+00">
                  <c:v>6.8834521263431899E-5</c:v>
                </c:pt>
                <c:pt idx="1144" formatCode="0.00E+00">
                  <c:v>6.9646475134496502E-5</c:v>
                </c:pt>
                <c:pt idx="1145" formatCode="0.00E+00">
                  <c:v>7.04584290055612E-5</c:v>
                </c:pt>
                <c:pt idx="1146" formatCode="0.00E+00">
                  <c:v>7.2142298175742494E-5</c:v>
                </c:pt>
                <c:pt idx="1147" formatCode="0.00E+00">
                  <c:v>7.2825034957945699E-5</c:v>
                </c:pt>
                <c:pt idx="1148" formatCode="0.00E+00">
                  <c:v>7.3113591793789201E-5</c:v>
                </c:pt>
                <c:pt idx="1149" formatCode="0.00E+00">
                  <c:v>7.1835630661847499E-5</c:v>
                </c:pt>
                <c:pt idx="1150" formatCode="0.00E+00">
                  <c:v>7.0557669529905999E-5</c:v>
                </c:pt>
                <c:pt idx="1151" formatCode="0.00E+00">
                  <c:v>7.3523065248235899E-5</c:v>
                </c:pt>
                <c:pt idx="1152" formatCode="0.00E+00">
                  <c:v>7.3333233900956299E-5</c:v>
                </c:pt>
                <c:pt idx="1153" formatCode="0.00E+00">
                  <c:v>7.3143402553676605E-5</c:v>
                </c:pt>
                <c:pt idx="1154" formatCode="0.00E+00">
                  <c:v>7.0408945290524602E-5</c:v>
                </c:pt>
                <c:pt idx="1155" formatCode="0.00E+00">
                  <c:v>6.7491117056359202E-5</c:v>
                </c:pt>
                <c:pt idx="1156" formatCode="0.00E+00">
                  <c:v>6.5701462023784398E-5</c:v>
                </c:pt>
                <c:pt idx="1157" formatCode="0.00E+00">
                  <c:v>5.9498058875851201E-5</c:v>
                </c:pt>
                <c:pt idx="1158" formatCode="0.00E+00">
                  <c:v>5.3541094248588298E-5</c:v>
                </c:pt>
                <c:pt idx="1159" formatCode="0.00E+00">
                  <c:v>5.5855285312524E-5</c:v>
                </c:pt>
                <c:pt idx="1160" formatCode="0.00E+00">
                  <c:v>6.0913877996605701E-5</c:v>
                </c:pt>
                <c:pt idx="1161" formatCode="0.00E+00">
                  <c:v>6.3002002250637601E-5</c:v>
                </c:pt>
                <c:pt idx="1162" formatCode="0.00E+00">
                  <c:v>6.3066169337283801E-5</c:v>
                </c:pt>
                <c:pt idx="1163" formatCode="0.00E+00">
                  <c:v>6.3356876124069501E-5</c:v>
                </c:pt>
                <c:pt idx="1164" formatCode="0.00E+00">
                  <c:v>6.2639586475149702E-5</c:v>
                </c:pt>
                <c:pt idx="1165" formatCode="0.00E+00">
                  <c:v>6.1922296826229795E-5</c:v>
                </c:pt>
                <c:pt idx="1166" formatCode="0.00E+00">
                  <c:v>6.1900783109900494E-5</c:v>
                </c:pt>
                <c:pt idx="1167" formatCode="0.00E+00">
                  <c:v>6.2128065292101301E-5</c:v>
                </c:pt>
                <c:pt idx="1168" formatCode="0.00E+00">
                  <c:v>6.2021123535686802E-5</c:v>
                </c:pt>
                <c:pt idx="1169" formatCode="0.00E+00">
                  <c:v>6.1914181779272397E-5</c:v>
                </c:pt>
                <c:pt idx="1170" formatCode="0.00E+00">
                  <c:v>5.7121959104417398E-5</c:v>
                </c:pt>
                <c:pt idx="1171" formatCode="0.00E+00">
                  <c:v>5.1164147754107702E-5</c:v>
                </c:pt>
                <c:pt idx="1172" formatCode="0.00E+00">
                  <c:v>4.90616791873541E-5</c:v>
                </c:pt>
                <c:pt idx="1173" formatCode="0.00E+00">
                  <c:v>4.6373915778149403E-5</c:v>
                </c:pt>
                <c:pt idx="1174" formatCode="0.00E+00">
                  <c:v>4.8594243309334902E-5</c:v>
                </c:pt>
                <c:pt idx="1175" formatCode="0.00E+00">
                  <c:v>4.9942407859303897E-5</c:v>
                </c:pt>
                <c:pt idx="1176" formatCode="0.00E+00">
                  <c:v>5.1290572409272398E-5</c:v>
                </c:pt>
                <c:pt idx="1177" formatCode="0.00E+00">
                  <c:v>5.07368509649196E-5</c:v>
                </c:pt>
                <c:pt idx="1178" formatCode="0.00E+00">
                  <c:v>5.01831295205667E-5</c:v>
                </c:pt>
                <c:pt idx="1179" formatCode="0.00E+00">
                  <c:v>4.8812819398542602E-5</c:v>
                </c:pt>
                <c:pt idx="1180" formatCode="0.00E+00">
                  <c:v>4.4490476492522999E-5</c:v>
                </c:pt>
                <c:pt idx="1181" formatCode="0.00E+00">
                  <c:v>4.2426638703735303E-5</c:v>
                </c:pt>
                <c:pt idx="1182" formatCode="0.00E+00">
                  <c:v>4.84491830208588E-5</c:v>
                </c:pt>
                <c:pt idx="1183" formatCode="0.00E+00">
                  <c:v>4.75072741006847E-5</c:v>
                </c:pt>
                <c:pt idx="1184" formatCode="0.00E+00">
                  <c:v>4.6565365180510301E-5</c:v>
                </c:pt>
                <c:pt idx="1185" formatCode="0.00E+00">
                  <c:v>4.31588794923972E-5</c:v>
                </c:pt>
                <c:pt idx="1186" formatCode="0.00E+00">
                  <c:v>3.8902930645610103E-5</c:v>
                </c:pt>
                <c:pt idx="1187" formatCode="0.00E+00">
                  <c:v>3.47028131100965E-5</c:v>
                </c:pt>
                <c:pt idx="1188" formatCode="0.00E+00">
                  <c:v>2.7575909484907801E-5</c:v>
                </c:pt>
                <c:pt idx="1189" formatCode="0.00E+00">
                  <c:v>2.6428146371039301E-5</c:v>
                </c:pt>
                <c:pt idx="1190" formatCode="0.00E+00">
                  <c:v>2.8981568972518801E-5</c:v>
                </c:pt>
                <c:pt idx="1191" formatCode="0.00E+00">
                  <c:v>2.9787756315736501E-5</c:v>
                </c:pt>
                <c:pt idx="1192" formatCode="0.00E+00">
                  <c:v>2.9547398360453901E-5</c:v>
                </c:pt>
                <c:pt idx="1193" formatCode="0.00E+00">
                  <c:v>2.9307040405171199E-5</c:v>
                </c:pt>
                <c:pt idx="1194" formatCode="0.00E+00">
                  <c:v>2.8865974892325402E-5</c:v>
                </c:pt>
                <c:pt idx="1195" formatCode="0.00E+00">
                  <c:v>2.8424909379479401E-5</c:v>
                </c:pt>
                <c:pt idx="1196" formatCode="0.00E+00">
                  <c:v>2.6519180298009901E-5</c:v>
                </c:pt>
                <c:pt idx="1197" formatCode="0.00E+00">
                  <c:v>2.76173918305067E-5</c:v>
                </c:pt>
                <c:pt idx="1198" formatCode="0.00E+00">
                  <c:v>2.7254989335288199E-5</c:v>
                </c:pt>
                <c:pt idx="1199" formatCode="0.00E+00">
                  <c:v>2.68925868400698E-5</c:v>
                </c:pt>
                <c:pt idx="1200" formatCode="0.00E+00">
                  <c:v>2.2179019950524599E-5</c:v>
                </c:pt>
                <c:pt idx="1201" formatCode="0.00E+00">
                  <c:v>1.86078798092529E-5</c:v>
                </c:pt>
                <c:pt idx="1202" formatCode="0.00E+00">
                  <c:v>1.09436870350981E-5</c:v>
                </c:pt>
                <c:pt idx="1203" formatCode="0.00E+00">
                  <c:v>4.97983907127482E-6</c:v>
                </c:pt>
                <c:pt idx="1204" formatCode="0.00E+00">
                  <c:v>8.52883521871618E-6</c:v>
                </c:pt>
                <c:pt idx="1205" formatCode="0.00E+00">
                  <c:v>9.6377776491275903E-6</c:v>
                </c:pt>
                <c:pt idx="1206" formatCode="0.00E+00">
                  <c:v>9.2205384724146894E-6</c:v>
                </c:pt>
                <c:pt idx="1207" formatCode="0.00E+00">
                  <c:v>8.8032992957016005E-6</c:v>
                </c:pt>
                <c:pt idx="1208" formatCode="0.00E+00">
                  <c:v>7.6874548177600998E-6</c:v>
                </c:pt>
                <c:pt idx="1209" formatCode="0.00E+00">
                  <c:v>6.5716103398186E-6</c:v>
                </c:pt>
                <c:pt idx="1210" formatCode="0.00E+00">
                  <c:v>3.0655241111200801E-6</c:v>
                </c:pt>
                <c:pt idx="1211" formatCode="0.00E+00">
                  <c:v>-3.7165763335977197E-7</c:v>
                </c:pt>
                <c:pt idx="1212" formatCode="0.00E+00">
                  <c:v>1.4849643604077399E-6</c:v>
                </c:pt>
                <c:pt idx="1213" formatCode="0.00E+00">
                  <c:v>1.40244480324396E-6</c:v>
                </c:pt>
                <c:pt idx="1214" formatCode="0.00E+00">
                  <c:v>1.31992524608055E-6</c:v>
                </c:pt>
                <c:pt idx="1215" formatCode="0.00E+00">
                  <c:v>-1.3261945865700499E-6</c:v>
                </c:pt>
                <c:pt idx="1216" formatCode="0.00E+00">
                  <c:v>-1.6143991033277299E-6</c:v>
                </c:pt>
                <c:pt idx="1217" formatCode="0.00E+00">
                  <c:v>-6.9351533679305598E-6</c:v>
                </c:pt>
                <c:pt idx="1218" formatCode="0.00E+00">
                  <c:v>-1.34201805408257E-5</c:v>
                </c:pt>
                <c:pt idx="1219" formatCode="0.00E+00">
                  <c:v>-1.51272187390825E-5</c:v>
                </c:pt>
                <c:pt idx="1220" formatCode="0.00E+00">
                  <c:v>-1.4714688465908E-5</c:v>
                </c:pt>
                <c:pt idx="1221" formatCode="0.00E+00">
                  <c:v>-1.4302158192733499E-5</c:v>
                </c:pt>
                <c:pt idx="1222" formatCode="0.00E+00">
                  <c:v>-1.0921420190338899E-5</c:v>
                </c:pt>
                <c:pt idx="1223" formatCode="0.00E+00">
                  <c:v>-1.11418578136968E-5</c:v>
                </c:pt>
                <c:pt idx="1224" formatCode="0.00E+00">
                  <c:v>-1.1362295437054401E-5</c:v>
                </c:pt>
                <c:pt idx="1225" formatCode="0.00E+00">
                  <c:v>-1.39101439643952E-5</c:v>
                </c:pt>
                <c:pt idx="1226" formatCode="0.00E+00">
                  <c:v>-1.4506097335149301E-5</c:v>
                </c:pt>
                <c:pt idx="1227" formatCode="0.00E+00">
                  <c:v>-1.6506676282883898E-5</c:v>
                </c:pt>
                <c:pt idx="1228" formatCode="0.00E+00">
                  <c:v>-1.85072552306184E-5</c:v>
                </c:pt>
                <c:pt idx="1229" formatCode="0.00E+00">
                  <c:v>-2.2542283764720599E-5</c:v>
                </c:pt>
                <c:pt idx="1230" formatCode="0.00E+00">
                  <c:v>-2.3594816922559301E-5</c:v>
                </c:pt>
                <c:pt idx="1231" formatCode="0.00E+00">
                  <c:v>-2.47097688266198E-5</c:v>
                </c:pt>
                <c:pt idx="1232" formatCode="0.00E+00">
                  <c:v>-2.95166058545986E-5</c:v>
                </c:pt>
                <c:pt idx="1233" formatCode="0.00E+00">
                  <c:v>-3.3555341619299899E-5</c:v>
                </c:pt>
                <c:pt idx="1234" formatCode="0.00E+00">
                  <c:v>-3.37328125067323E-5</c:v>
                </c:pt>
                <c:pt idx="1235" formatCode="0.00E+00">
                  <c:v>-3.3663438705981E-5</c:v>
                </c:pt>
                <c:pt idx="1236" formatCode="0.00E+00">
                  <c:v>-3.10002742269809E-5</c:v>
                </c:pt>
                <c:pt idx="1237" formatCode="0.00E+00">
                  <c:v>-2.9504283813596801E-5</c:v>
                </c:pt>
                <c:pt idx="1238" formatCode="0.00E+00">
                  <c:v>-3.01523106656263E-5</c:v>
                </c:pt>
                <c:pt idx="1239" formatCode="0.00E+00">
                  <c:v>-3.0800337517656202E-5</c:v>
                </c:pt>
                <c:pt idx="1240" formatCode="0.00E+00">
                  <c:v>-3.2234797478566599E-5</c:v>
                </c:pt>
                <c:pt idx="1241" formatCode="0.00E+00">
                  <c:v>-3.3493415300358698E-5</c:v>
                </c:pt>
                <c:pt idx="1242" formatCode="0.00E+00">
                  <c:v>-3.4752033122150702E-5</c:v>
                </c:pt>
                <c:pt idx="1243" formatCode="0.00E+00">
                  <c:v>-3.8915000926376098E-5</c:v>
                </c:pt>
                <c:pt idx="1244" formatCode="0.00E+00">
                  <c:v>-4.1284699889460501E-5</c:v>
                </c:pt>
                <c:pt idx="1245" formatCode="0.00E+00">
                  <c:v>-4.2823687537798598E-5</c:v>
                </c:pt>
                <c:pt idx="1246" formatCode="0.00E+00">
                  <c:v>-4.90356391094322E-5</c:v>
                </c:pt>
                <c:pt idx="1247" formatCode="0.00E+00">
                  <c:v>-5.4336541387323999E-5</c:v>
                </c:pt>
                <c:pt idx="1248" formatCode="0.00E+00">
                  <c:v>-5.4519863104811801E-5</c:v>
                </c:pt>
                <c:pt idx="1249" formatCode="0.00E+00">
                  <c:v>-5.4703184822299698E-5</c:v>
                </c:pt>
                <c:pt idx="1250" formatCode="0.00E+00">
                  <c:v>-5.4243770601340201E-5</c:v>
                </c:pt>
                <c:pt idx="1251" formatCode="0.00E+00">
                  <c:v>-5.2094532758738702E-5</c:v>
                </c:pt>
                <c:pt idx="1252" formatCode="0.00E+00">
                  <c:v>-5.1079709530202397E-5</c:v>
                </c:pt>
                <c:pt idx="1253" formatCode="0.00E+00">
                  <c:v>-5.0818632294774698E-5</c:v>
                </c:pt>
                <c:pt idx="1254" formatCode="0.00E+00">
                  <c:v>-5.2539256146713398E-5</c:v>
                </c:pt>
                <c:pt idx="1255" formatCode="0.00E+00">
                  <c:v>-5.4259879998652198E-5</c:v>
                </c:pt>
                <c:pt idx="1256" formatCode="0.00E+00">
                  <c:v>-6.0676026707462298E-5</c:v>
                </c:pt>
                <c:pt idx="1257" formatCode="0.00E+00">
                  <c:v>-6.66201626373652E-5</c:v>
                </c:pt>
                <c:pt idx="1258" formatCode="0.00E+00">
                  <c:v>-6.6755522902718501E-5</c:v>
                </c:pt>
                <c:pt idx="1259" formatCode="0.00E+00">
                  <c:v>-6.6890883168072194E-5</c:v>
                </c:pt>
                <c:pt idx="1260" formatCode="0.00E+00">
                  <c:v>-6.8259537100076205E-5</c:v>
                </c:pt>
                <c:pt idx="1261" formatCode="0.00E+00">
                  <c:v>-6.9648257909454299E-5</c:v>
                </c:pt>
                <c:pt idx="1262" formatCode="0.00E+00">
                  <c:v>-7.1386485561686206E-5</c:v>
                </c:pt>
                <c:pt idx="1263" formatCode="0.00E+00">
                  <c:v>-7.3124713213918303E-5</c:v>
                </c:pt>
                <c:pt idx="1264" formatCode="0.00E+00">
                  <c:v>-7.3594730888585494E-5</c:v>
                </c:pt>
                <c:pt idx="1265" formatCode="0.00E+00">
                  <c:v>-6.8509264099369006E-5</c:v>
                </c:pt>
                <c:pt idx="1266" formatCode="0.00E+00">
                  <c:v>-6.7959300100475304E-5</c:v>
                </c:pt>
                <c:pt idx="1267" formatCode="0.00E+00">
                  <c:v>-6.7765629724915306E-5</c:v>
                </c:pt>
                <c:pt idx="1268" formatCode="0.00E+00">
                  <c:v>-6.7571959349355199E-5</c:v>
                </c:pt>
                <c:pt idx="1269" formatCode="0.00E+00">
                  <c:v>-6.76922703369534E-5</c:v>
                </c:pt>
                <c:pt idx="1270" formatCode="0.00E+00">
                  <c:v>-6.7812581324551505E-5</c:v>
                </c:pt>
                <c:pt idx="1271" formatCode="0.00E+00">
                  <c:v>-6.98152495767602E-5</c:v>
                </c:pt>
                <c:pt idx="1272" formatCode="0.00E+00">
                  <c:v>-7.3868672820901496E-5</c:v>
                </c:pt>
                <c:pt idx="1273" formatCode="0.00E+00">
                  <c:v>-7.2140490862428406E-5</c:v>
                </c:pt>
                <c:pt idx="1274" formatCode="0.00E+00">
                  <c:v>-7.1971374175792204E-5</c:v>
                </c:pt>
                <c:pt idx="1275" formatCode="0.00E+00">
                  <c:v>-7.1802257489156097E-5</c:v>
                </c:pt>
                <c:pt idx="1276" formatCode="0.00E+00">
                  <c:v>-7.1931013114456298E-5</c:v>
                </c:pt>
                <c:pt idx="1277" formatCode="0.00E+00">
                  <c:v>-7.2059768739756499E-5</c:v>
                </c:pt>
                <c:pt idx="1278" formatCode="0.00E+00">
                  <c:v>-7.2835924213255097E-5</c:v>
                </c:pt>
                <c:pt idx="1279" formatCode="0.00E+00">
                  <c:v>-7.1081307540056104E-5</c:v>
                </c:pt>
                <c:pt idx="1280" formatCode="0.00E+00">
                  <c:v>-6.6022516735060203E-5</c:v>
                </c:pt>
                <c:pt idx="1281" formatCode="0.00E+00">
                  <c:v>-6.1459511512986097E-5</c:v>
                </c:pt>
                <c:pt idx="1282" formatCode="0.00E+00">
                  <c:v>-6.1511995889957903E-5</c:v>
                </c:pt>
                <c:pt idx="1283" formatCode="0.00E+00">
                  <c:v>-6.1564480266929899E-5</c:v>
                </c:pt>
                <c:pt idx="1284" formatCode="0.00E+00">
                  <c:v>-6.1938279079846095E-5</c:v>
                </c:pt>
                <c:pt idx="1285" formatCode="0.00E+00">
                  <c:v>-6.9866719838289194E-5</c:v>
                </c:pt>
                <c:pt idx="1286" formatCode="0.00E+00">
                  <c:v>-7.7664719855099798E-5</c:v>
                </c:pt>
                <c:pt idx="1287" formatCode="0.00E+00">
                  <c:v>-7.8946508788659694E-5</c:v>
                </c:pt>
                <c:pt idx="1288" formatCode="0.00E+00">
                  <c:v>-7.4712181419819094E-5</c:v>
                </c:pt>
                <c:pt idx="1289" formatCode="0.00E+00">
                  <c:v>-7.0658367942133006E-5</c:v>
                </c:pt>
                <c:pt idx="1290" formatCode="0.00E+00">
                  <c:v>-6.7700970932101502E-5</c:v>
                </c:pt>
                <c:pt idx="1291" formatCode="0.00E+00">
                  <c:v>-6.6945563399337102E-5</c:v>
                </c:pt>
                <c:pt idx="1292" formatCode="0.00E+00">
                  <c:v>-6.4761540572215001E-5</c:v>
                </c:pt>
                <c:pt idx="1293" formatCode="0.00E+00">
                  <c:v>-6.2843022023920903E-5</c:v>
                </c:pt>
                <c:pt idx="1294" formatCode="0.00E+00">
                  <c:v>-6.2283126757065198E-5</c:v>
                </c:pt>
                <c:pt idx="1295" formatCode="0.00E+00">
                  <c:v>-6.1723231490209805E-5</c:v>
                </c:pt>
                <c:pt idx="1296" formatCode="0.00E+00">
                  <c:v>-5.7724199263360103E-5</c:v>
                </c:pt>
                <c:pt idx="1297" formatCode="0.00E+00">
                  <c:v>-5.5408575787555E-5</c:v>
                </c:pt>
                <c:pt idx="1298" formatCode="0.00E+00">
                  <c:v>-5.4583922262851702E-5</c:v>
                </c:pt>
                <c:pt idx="1299" formatCode="0.00E+00">
                  <c:v>-5.3759268738148703E-5</c:v>
                </c:pt>
                <c:pt idx="1300" formatCode="0.00E+00">
                  <c:v>-5.3867478706925999E-5</c:v>
                </c:pt>
                <c:pt idx="1301" formatCode="0.00E+00">
                  <c:v>-5.3975688675703403E-5</c:v>
                </c:pt>
                <c:pt idx="1302" formatCode="0.00E+00">
                  <c:v>-5.46616277051734E-5</c:v>
                </c:pt>
                <c:pt idx="1303" formatCode="0.00E+00">
                  <c:v>-5.5692907150173299E-5</c:v>
                </c:pt>
                <c:pt idx="1304" formatCode="0.00E+00">
                  <c:v>-4.6962290819677302E-5</c:v>
                </c:pt>
                <c:pt idx="1305" formatCode="0.00E+00">
                  <c:v>-4.1340818988727598E-5</c:v>
                </c:pt>
                <c:pt idx="1306" formatCode="0.00E+00">
                  <c:v>-4.0659195620807E-5</c:v>
                </c:pt>
                <c:pt idx="1307" formatCode="0.00E+00">
                  <c:v>-3.6468867571446701E-5</c:v>
                </c:pt>
                <c:pt idx="1308" formatCode="0.00E+00">
                  <c:v>-3.52635844613029E-5</c:v>
                </c:pt>
                <c:pt idx="1309" formatCode="0.00E+00">
                  <c:v>-3.5014872210645797E-5</c:v>
                </c:pt>
                <c:pt idx="1310" formatCode="0.00E+00">
                  <c:v>-3.2644335452038801E-5</c:v>
                </c:pt>
                <c:pt idx="1311" formatCode="0.00E+00">
                  <c:v>-3.1526516658821997E-5</c:v>
                </c:pt>
                <c:pt idx="1312" formatCode="0.00E+00">
                  <c:v>-3.1331371468854797E-5</c:v>
                </c:pt>
                <c:pt idx="1313" formatCode="0.00E+00">
                  <c:v>-3.1136226278887603E-5</c:v>
                </c:pt>
                <c:pt idx="1314" formatCode="0.00E+00">
                  <c:v>-3.2035336241132899E-5</c:v>
                </c:pt>
                <c:pt idx="1315" formatCode="0.00E+00">
                  <c:v>-3.2934446203378201E-5</c:v>
                </c:pt>
                <c:pt idx="1316" formatCode="0.00E+00">
                  <c:v>-3.4844543763956402E-5</c:v>
                </c:pt>
                <c:pt idx="1317" formatCode="0.00E+00">
                  <c:v>-3.5694198310423598E-5</c:v>
                </c:pt>
                <c:pt idx="1318" formatCode="0.00E+00">
                  <c:v>-2.4919994608372099E-5</c:v>
                </c:pt>
                <c:pt idx="1319" formatCode="0.00E+00">
                  <c:v>-2.1328539212574899E-5</c:v>
                </c:pt>
                <c:pt idx="1320" formatCode="0.00E+00">
                  <c:v>-1.7737083816778001E-5</c:v>
                </c:pt>
                <c:pt idx="1321" formatCode="0.00E+00">
                  <c:v>-1.41762245834669E-5</c:v>
                </c:pt>
                <c:pt idx="1322" formatCode="0.00E+00">
                  <c:v>-1.21896612170884E-5</c:v>
                </c:pt>
                <c:pt idx="1323" formatCode="0.00E+00">
                  <c:v>-1.1428515441129401E-5</c:v>
                </c:pt>
                <c:pt idx="1324" formatCode="0.00E+00">
                  <c:v>-1.06673696651701E-5</c:v>
                </c:pt>
                <c:pt idx="1325" formatCode="0.00E+00">
                  <c:v>-6.90732238536442E-6</c:v>
                </c:pt>
                <c:pt idx="1326" formatCode="0.00E+00">
                  <c:v>-4.2485384793209302E-6</c:v>
                </c:pt>
                <c:pt idx="1327" formatCode="0.00E+00">
                  <c:v>-2.67856523197956E-6</c:v>
                </c:pt>
                <c:pt idx="1328" formatCode="0.00E+00">
                  <c:v>-3.0075092967580799E-6</c:v>
                </c:pt>
                <c:pt idx="1329" formatCode="0.00E+00">
                  <c:v>-3.3364533615364E-6</c:v>
                </c:pt>
                <c:pt idx="1330" formatCode="0.00E+00">
                  <c:v>-5.8048443396710702E-6</c:v>
                </c:pt>
                <c:pt idx="1331" formatCode="0.00E+00">
                  <c:v>-3.3305321408350498E-6</c:v>
                </c:pt>
                <c:pt idx="1332" formatCode="0.00E+00">
                  <c:v>-2.2370053040396201E-6</c:v>
                </c:pt>
                <c:pt idx="1333" formatCode="0.00E+00">
                  <c:v>-1.14347846724418E-6</c:v>
                </c:pt>
                <c:pt idx="1334" formatCode="0.00E+00">
                  <c:v>5.9917649142380302E-6</c:v>
                </c:pt>
                <c:pt idx="1335" formatCode="0.00E+00">
                  <c:v>1.2456093669288199E-5</c:v>
                </c:pt>
                <c:pt idx="1336" formatCode="0.00E+00">
                  <c:v>1.5221923765755799E-5</c:v>
                </c:pt>
                <c:pt idx="1337" formatCode="0.00E+00">
                  <c:v>1.5604171832963499E-5</c:v>
                </c:pt>
                <c:pt idx="1338" formatCode="0.00E+00">
                  <c:v>1.5308639109934801E-5</c:v>
                </c:pt>
                <c:pt idx="1339" formatCode="0.00E+00">
                  <c:v>1.5013106386906E-5</c:v>
                </c:pt>
                <c:pt idx="1340" formatCode="0.00E+00">
                  <c:v>8.6934173592510695E-6</c:v>
                </c:pt>
                <c:pt idx="1341" formatCode="0.00E+00">
                  <c:v>6.3969491044406604E-6</c:v>
                </c:pt>
                <c:pt idx="1342" formatCode="0.00E+00">
                  <c:v>6.6632866382369103E-6</c:v>
                </c:pt>
                <c:pt idx="1343" formatCode="0.00E+00">
                  <c:v>6.0582080247600403E-6</c:v>
                </c:pt>
                <c:pt idx="1344" formatCode="0.00E+00">
                  <c:v>5.4531294112829797E-6</c:v>
                </c:pt>
                <c:pt idx="1345" formatCode="0.00E+00">
                  <c:v>9.4855149693189507E-6</c:v>
                </c:pt>
                <c:pt idx="1346" formatCode="0.00E+00">
                  <c:v>1.07597301627931E-5</c:v>
                </c:pt>
                <c:pt idx="1347" formatCode="0.00E+00">
                  <c:v>1.2033945356267201E-5</c:v>
                </c:pt>
                <c:pt idx="1348" formatCode="0.00E+00">
                  <c:v>1.35363022358426E-5</c:v>
                </c:pt>
                <c:pt idx="1349" formatCode="0.00E+00">
                  <c:v>2.02021551064356E-5</c:v>
                </c:pt>
                <c:pt idx="1350" formatCode="0.00E+00">
                  <c:v>2.2992825564477701E-5</c:v>
                </c:pt>
                <c:pt idx="1351" formatCode="0.00E+00">
                  <c:v>2.6229727019011402E-5</c:v>
                </c:pt>
                <c:pt idx="1352" formatCode="0.00E+00">
                  <c:v>2.7136956677400299E-5</c:v>
                </c:pt>
                <c:pt idx="1353" formatCode="0.00E+00">
                  <c:v>2.6143519951022701E-5</c:v>
                </c:pt>
                <c:pt idx="1354" formatCode="0.00E+00">
                  <c:v>2.5150083224645201E-5</c:v>
                </c:pt>
                <c:pt idx="1355" formatCode="0.00E+00">
                  <c:v>2.02933744536688E-5</c:v>
                </c:pt>
                <c:pt idx="1356" formatCode="0.00E+00">
                  <c:v>1.98383276061893E-5</c:v>
                </c:pt>
                <c:pt idx="1357" formatCode="0.00E+00">
                  <c:v>1.9383280758709799E-5</c:v>
                </c:pt>
                <c:pt idx="1358" formatCode="0.00E+00">
                  <c:v>1.6934992379602299E-5</c:v>
                </c:pt>
                <c:pt idx="1359" formatCode="0.00E+00">
                  <c:v>2.3330987666966101E-5</c:v>
                </c:pt>
                <c:pt idx="1360" formatCode="0.00E+00">
                  <c:v>2.7139914477335499E-5</c:v>
                </c:pt>
                <c:pt idx="1361" formatCode="0.00E+00">
                  <c:v>2.8474171842878901E-5</c:v>
                </c:pt>
                <c:pt idx="1362" formatCode="0.00E+00">
                  <c:v>2.9059400649479099E-5</c:v>
                </c:pt>
                <c:pt idx="1363" formatCode="0.00E+00">
                  <c:v>2.8988778238460299E-5</c:v>
                </c:pt>
                <c:pt idx="1364" formatCode="0.00E+00">
                  <c:v>2.8918155827441401E-5</c:v>
                </c:pt>
                <c:pt idx="1365" formatCode="0.00E+00">
                  <c:v>2.8814971852956999E-5</c:v>
                </c:pt>
                <c:pt idx="1366" formatCode="0.00E+00">
                  <c:v>2.8711787878472601E-5</c:v>
                </c:pt>
                <c:pt idx="1367" formatCode="0.00E+00">
                  <c:v>2.4996923291414602E-5</c:v>
                </c:pt>
                <c:pt idx="1368" formatCode="0.00E+00">
                  <c:v>1.92537138708127E-5</c:v>
                </c:pt>
                <c:pt idx="1369" formatCode="0.00E+00">
                  <c:v>1.90759998580841E-5</c:v>
                </c:pt>
                <c:pt idx="1370" formatCode="0.00E+00">
                  <c:v>1.48080071418136E-5</c:v>
                </c:pt>
                <c:pt idx="1371" formatCode="0.00E+00">
                  <c:v>1.7834216189299998E-5</c:v>
                </c:pt>
                <c:pt idx="1372" formatCode="0.00E+00">
                  <c:v>2.13354500724207E-5</c:v>
                </c:pt>
                <c:pt idx="1373" formatCode="0.00E+00">
                  <c:v>2.4836683955541099E-5</c:v>
                </c:pt>
                <c:pt idx="1374" formatCode="0.00E+00">
                  <c:v>2.6535022499602099E-5</c:v>
                </c:pt>
                <c:pt idx="1375" formatCode="0.00E+00">
                  <c:v>2.6631747601179699E-5</c:v>
                </c:pt>
                <c:pt idx="1376" formatCode="0.00E+00">
                  <c:v>2.62488262803449E-5</c:v>
                </c:pt>
                <c:pt idx="1377" formatCode="0.00E+00">
                  <c:v>2.58659049595103E-5</c:v>
                </c:pt>
                <c:pt idx="1378" formatCode="0.00E+00">
                  <c:v>2.5692599310299599E-5</c:v>
                </c:pt>
                <c:pt idx="1379" formatCode="0.00E+00">
                  <c:v>2.5519293661088899E-5</c:v>
                </c:pt>
                <c:pt idx="1380" formatCode="0.00E+00">
                  <c:v>2.1316361172878901E-5</c:v>
                </c:pt>
                <c:pt idx="1381" formatCode="0.00E+00">
                  <c:v>1.9842702669605401E-5</c:v>
                </c:pt>
                <c:pt idx="1382" formatCode="0.00E+00">
                  <c:v>1.9411886905849798E-5</c:v>
                </c:pt>
                <c:pt idx="1383" formatCode="0.00E+00">
                  <c:v>1.4010288329322901E-5</c:v>
                </c:pt>
                <c:pt idx="1384" formatCode="0.00E+00">
                  <c:v>1.22229442356102E-5</c:v>
                </c:pt>
                <c:pt idx="1385" formatCode="0.00E+00">
                  <c:v>1.2954569070955801E-5</c:v>
                </c:pt>
                <c:pt idx="1386" formatCode="0.00E+00">
                  <c:v>1.40009332620679E-5</c:v>
                </c:pt>
                <c:pt idx="1387" formatCode="0.00E+00">
                  <c:v>1.8659220427212899E-5</c:v>
                </c:pt>
                <c:pt idx="1388" formatCode="0.00E+00">
                  <c:v>2.5292562375762699E-5</c:v>
                </c:pt>
                <c:pt idx="1389" formatCode="0.00E+00">
                  <c:v>2.51069585247051E-5</c:v>
                </c:pt>
                <c:pt idx="1390" formatCode="0.00E+00">
                  <c:v>2.4921354673647399E-5</c:v>
                </c:pt>
                <c:pt idx="1391" formatCode="0.00E+00">
                  <c:v>2.40568676021968E-5</c:v>
                </c:pt>
                <c:pt idx="1392" formatCode="0.00E+00">
                  <c:v>1.9880323510264099E-5</c:v>
                </c:pt>
                <c:pt idx="1393" formatCode="0.00E+00">
                  <c:v>1.6355902862231401E-5</c:v>
                </c:pt>
                <c:pt idx="1394" formatCode="0.00E+00">
                  <c:v>1.20125721883318E-5</c:v>
                </c:pt>
                <c:pt idx="1395" formatCode="0.00E+00">
                  <c:v>1.6795218373799299E-5</c:v>
                </c:pt>
                <c:pt idx="1396" formatCode="0.00E+00">
                  <c:v>1.7780420730750199E-5</c:v>
                </c:pt>
                <c:pt idx="1397" formatCode="0.00E+00">
                  <c:v>1.8765623087701502E-5</c:v>
                </c:pt>
                <c:pt idx="1398" formatCode="0.00E+00">
                  <c:v>1.9026234282668099E-5</c:v>
                </c:pt>
                <c:pt idx="1399" formatCode="0.00E+00">
                  <c:v>1.8091804533334301E-5</c:v>
                </c:pt>
                <c:pt idx="1400" formatCode="0.00E+00">
                  <c:v>1.7157374784000701E-5</c:v>
                </c:pt>
                <c:pt idx="1401" formatCode="0.00E+00">
                  <c:v>1.9829664834719801E-5</c:v>
                </c:pt>
                <c:pt idx="1402" formatCode="0.00E+00">
                  <c:v>2.3948245318678899E-5</c:v>
                </c:pt>
                <c:pt idx="1403" formatCode="0.00E+00">
                  <c:v>2.5801855114546002E-5</c:v>
                </c:pt>
                <c:pt idx="1404" formatCode="0.00E+00">
                  <c:v>2.76554649104131E-5</c:v>
                </c:pt>
                <c:pt idx="1405" formatCode="0.00E+00">
                  <c:v>2.8338565726963399E-5</c:v>
                </c:pt>
                <c:pt idx="1406" formatCode="0.00E+00">
                  <c:v>2.75493506850892E-5</c:v>
                </c:pt>
                <c:pt idx="1407" formatCode="0.00E+00">
                  <c:v>2.6760135643215099E-5</c:v>
                </c:pt>
                <c:pt idx="1408" formatCode="0.00E+00">
                  <c:v>2.4250838903997501E-5</c:v>
                </c:pt>
                <c:pt idx="1409" formatCode="0.00E+00">
                  <c:v>2.4800175683869999E-5</c:v>
                </c:pt>
                <c:pt idx="1410" formatCode="0.00E+00">
                  <c:v>2.7270493834049701E-5</c:v>
                </c:pt>
                <c:pt idx="1411" formatCode="0.00E+00">
                  <c:v>2.8641708068202299E-5</c:v>
                </c:pt>
                <c:pt idx="1412" formatCode="0.00E+00">
                  <c:v>3.0523142357066699E-5</c:v>
                </c:pt>
                <c:pt idx="1413" formatCode="0.00E+00">
                  <c:v>3.33831975541746E-5</c:v>
                </c:pt>
                <c:pt idx="1414" formatCode="0.00E+00">
                  <c:v>3.4514721292389601E-5</c:v>
                </c:pt>
                <c:pt idx="1415" formatCode="0.00E+00">
                  <c:v>3.9968169652331098E-5</c:v>
                </c:pt>
                <c:pt idx="1416" formatCode="0.00E+00">
                  <c:v>4.7549209215917297E-5</c:v>
                </c:pt>
                <c:pt idx="1417" formatCode="0.00E+00">
                  <c:v>5.1763581101901297E-5</c:v>
                </c:pt>
                <c:pt idx="1418" formatCode="0.00E+00">
                  <c:v>5.4084517189780097E-5</c:v>
                </c:pt>
                <c:pt idx="1419" formatCode="0.00E+00">
                  <c:v>5.5296930269995802E-5</c:v>
                </c:pt>
                <c:pt idx="1420" formatCode="0.00E+00">
                  <c:v>5.5510950571583302E-5</c:v>
                </c:pt>
                <c:pt idx="1421" formatCode="0.00E+00">
                  <c:v>5.5724970873170999E-5</c:v>
                </c:pt>
                <c:pt idx="1422" formatCode="0.00E+00">
                  <c:v>5.6587877621797601E-5</c:v>
                </c:pt>
                <c:pt idx="1423" formatCode="0.00E+00">
                  <c:v>5.7822648713955502E-5</c:v>
                </c:pt>
                <c:pt idx="1424" formatCode="0.00E+00">
                  <c:v>5.9477113876527003E-5</c:v>
                </c:pt>
                <c:pt idx="1425" formatCode="0.00E+00">
                  <c:v>6.8368884879231297E-5</c:v>
                </c:pt>
                <c:pt idx="1426" formatCode="0.00E+00">
                  <c:v>7.7191292341213994E-5</c:v>
                </c:pt>
                <c:pt idx="1427" formatCode="0.00E+00">
                  <c:v>8.2136783014245606E-5</c:v>
                </c:pt>
                <c:pt idx="1428" formatCode="0.00E+00">
                  <c:v>8.8063943452759303E-5</c:v>
                </c:pt>
                <c:pt idx="1429" formatCode="0.00E+00">
                  <c:v>9.4621276112355704E-5</c:v>
                </c:pt>
                <c:pt idx="1430" formatCode="0.00E+00">
                  <c:v>9.5585873596990998E-5</c:v>
                </c:pt>
                <c:pt idx="1431" formatCode="0.00E+00">
                  <c:v>9.7622878339621895E-5</c:v>
                </c:pt>
                <c:pt idx="1432">
                  <c:v>1.09147334655706E-4</c:v>
                </c:pt>
                <c:pt idx="1433">
                  <c:v>1.12772082213782E-4</c:v>
                </c:pt>
                <c:pt idx="1434">
                  <c:v>1.16396829771858E-4</c:v>
                </c:pt>
                <c:pt idx="1435">
                  <c:v>1.21939313388058E-4</c:v>
                </c:pt>
                <c:pt idx="1436">
                  <c:v>1.30134622957209E-4</c:v>
                </c:pt>
                <c:pt idx="1437">
                  <c:v>1.31469158348799E-4</c:v>
                </c:pt>
                <c:pt idx="1438">
                  <c:v>1.33779442762304E-4</c:v>
                </c:pt>
                <c:pt idx="1439">
                  <c:v>1.40732432319352E-4</c:v>
                </c:pt>
                <c:pt idx="1440">
                  <c:v>1.5230174101155101E-4</c:v>
                </c:pt>
                <c:pt idx="1441">
                  <c:v>1.6404549848301101E-4</c:v>
                </c:pt>
                <c:pt idx="1442">
                  <c:v>1.7522824623783501E-4</c:v>
                </c:pt>
                <c:pt idx="1443">
                  <c:v>1.8671092721634101E-4</c:v>
                </c:pt>
                <c:pt idx="1444">
                  <c:v>1.94007081994892E-4</c:v>
                </c:pt>
                <c:pt idx="1445">
                  <c:v>1.9807377808930601E-4</c:v>
                </c:pt>
                <c:pt idx="1446">
                  <c:v>2.0067544474740599E-4</c:v>
                </c:pt>
                <c:pt idx="1447">
                  <c:v>2.0625333329877E-4</c:v>
                </c:pt>
                <c:pt idx="1448">
                  <c:v>2.1651777770769699E-4</c:v>
                </c:pt>
                <c:pt idx="1449">
                  <c:v>2.23218402830084E-4</c:v>
                </c:pt>
                <c:pt idx="1450">
                  <c:v>2.3039325794615899E-4</c:v>
                </c:pt>
                <c:pt idx="1451">
                  <c:v>2.3932964184443601E-4</c:v>
                </c:pt>
                <c:pt idx="1452">
                  <c:v>2.4737218398871802E-4</c:v>
                </c:pt>
                <c:pt idx="1453">
                  <c:v>2.5727436818887998E-4</c:v>
                </c:pt>
                <c:pt idx="1454">
                  <c:v>2.6787920352056401E-4</c:v>
                </c:pt>
                <c:pt idx="1455">
                  <c:v>2.8211810757876202E-4</c:v>
                </c:pt>
                <c:pt idx="1456">
                  <c:v>3.00698616450893E-4</c:v>
                </c:pt>
                <c:pt idx="1457">
                  <c:v>3.13589462623362E-4</c:v>
                </c:pt>
                <c:pt idx="1458">
                  <c:v>3.2145748508754298E-4</c:v>
                </c:pt>
                <c:pt idx="1459">
                  <c:v>3.3560005454907302E-4</c:v>
                </c:pt>
                <c:pt idx="1460">
                  <c:v>3.48697268695823E-4</c:v>
                </c:pt>
                <c:pt idx="1461">
                  <c:v>3.5971564425175099E-4</c:v>
                </c:pt>
                <c:pt idx="1462">
                  <c:v>3.74227544641017E-4</c:v>
                </c:pt>
                <c:pt idx="1463">
                  <c:v>3.9113465463891199E-4</c:v>
                </c:pt>
                <c:pt idx="1464">
                  <c:v>4.0572312355330602E-4</c:v>
                </c:pt>
                <c:pt idx="1465">
                  <c:v>4.1644466595707299E-4</c:v>
                </c:pt>
                <c:pt idx="1466">
                  <c:v>4.2685376851147401E-4</c:v>
                </c:pt>
                <c:pt idx="1467">
                  <c:v>4.4283225641459799E-4</c:v>
                </c:pt>
                <c:pt idx="1468">
                  <c:v>4.6368108554233197E-4</c:v>
                </c:pt>
                <c:pt idx="1469">
                  <c:v>4.8143352111763702E-4</c:v>
                </c:pt>
                <c:pt idx="1470">
                  <c:v>5.0092473871778999E-4</c:v>
                </c:pt>
                <c:pt idx="1471">
                  <c:v>5.2762600058731503E-4</c:v>
                </c:pt>
                <c:pt idx="1472">
                  <c:v>5.5503335119760596E-4</c:v>
                </c:pt>
                <c:pt idx="1473">
                  <c:v>5.7361207268208305E-4</c:v>
                </c:pt>
                <c:pt idx="1474">
                  <c:v>5.9085158835347497E-4</c:v>
                </c:pt>
                <c:pt idx="1475">
                  <c:v>6.10617596837797E-4</c:v>
                </c:pt>
                <c:pt idx="1476">
                  <c:v>6.2754452908630001E-4</c:v>
                </c:pt>
                <c:pt idx="1477">
                  <c:v>6.4780178078883803E-4</c:v>
                </c:pt>
                <c:pt idx="1478">
                  <c:v>6.7305863445785304E-4</c:v>
                </c:pt>
                <c:pt idx="1479">
                  <c:v>6.9521721842065703E-4</c:v>
                </c:pt>
                <c:pt idx="1480">
                  <c:v>7.1800744074195899E-4</c:v>
                </c:pt>
                <c:pt idx="1481">
                  <c:v>7.4544770763216998E-4</c:v>
                </c:pt>
                <c:pt idx="1482">
                  <c:v>7.7258021510041104E-4</c:v>
                </c:pt>
                <c:pt idx="1483">
                  <c:v>7.9827188178532502E-4</c:v>
                </c:pt>
                <c:pt idx="1484">
                  <c:v>8.2211862177285103E-4</c:v>
                </c:pt>
                <c:pt idx="1485">
                  <c:v>8.5244444824929505E-4</c:v>
                </c:pt>
                <c:pt idx="1486">
                  <c:v>8.8872841688383798E-4</c:v>
                </c:pt>
                <c:pt idx="1487">
                  <c:v>9.1896692890852802E-4</c:v>
                </c:pt>
                <c:pt idx="1488">
                  <c:v>9.4524270123586701E-4</c:v>
                </c:pt>
                <c:pt idx="1489">
                  <c:v>9.7693316078801889E-4</c:v>
                </c:pt>
                <c:pt idx="1490">
                  <c:v>1.0089622020730299E-3</c:v>
                </c:pt>
                <c:pt idx="1491">
                  <c:v>1.0313912289819801E-3</c:v>
                </c:pt>
                <c:pt idx="1492">
                  <c:v>1.05458755623241E-3</c:v>
                </c:pt>
                <c:pt idx="1493">
                  <c:v>1.08904483118009E-3</c:v>
                </c:pt>
                <c:pt idx="1494">
                  <c:v>1.1235960793354201E-3</c:v>
                </c:pt>
                <c:pt idx="1495">
                  <c:v>1.14883540447093E-3</c:v>
                </c:pt>
                <c:pt idx="1496">
                  <c:v>1.17656684514748E-3</c:v>
                </c:pt>
                <c:pt idx="1497">
                  <c:v>1.21050880237075E-3</c:v>
                </c:pt>
                <c:pt idx="1498">
                  <c:v>1.2448283723251899E-3</c:v>
                </c:pt>
                <c:pt idx="1499">
                  <c:v>1.27849777535834E-3</c:v>
                </c:pt>
                <c:pt idx="1500">
                  <c:v>1.31459392021539E-3</c:v>
                </c:pt>
                <c:pt idx="1501">
                  <c:v>1.3547271469484101E-3</c:v>
                </c:pt>
                <c:pt idx="1502">
                  <c:v>1.3885591120980801E-3</c:v>
                </c:pt>
                <c:pt idx="1503">
                  <c:v>1.4177994473741E-3</c:v>
                </c:pt>
                <c:pt idx="1504">
                  <c:v>1.4485972180315399E-3</c:v>
                </c:pt>
                <c:pt idx="1505">
                  <c:v>1.4800076975883701E-3</c:v>
                </c:pt>
                <c:pt idx="1506">
                  <c:v>1.5080083456651199E-3</c:v>
                </c:pt>
                <c:pt idx="1507">
                  <c:v>1.5360372118573299E-3</c:v>
                </c:pt>
                <c:pt idx="1508">
                  <c:v>1.5698537517842301E-3</c:v>
                </c:pt>
                <c:pt idx="1509">
                  <c:v>1.6009040654822899E-3</c:v>
                </c:pt>
                <c:pt idx="1510">
                  <c:v>1.6315852892867799E-3</c:v>
                </c:pt>
                <c:pt idx="1511">
                  <c:v>1.66533718355133E-3</c:v>
                </c:pt>
                <c:pt idx="1512">
                  <c:v>1.6968106740832499E-3</c:v>
                </c:pt>
                <c:pt idx="1513">
                  <c:v>1.7242132150555899E-3</c:v>
                </c:pt>
                <c:pt idx="1514">
                  <c:v>1.75446541551695E-3</c:v>
                </c:pt>
                <c:pt idx="1515">
                  <c:v>1.78986038625357E-3</c:v>
                </c:pt>
                <c:pt idx="1516">
                  <c:v>1.8229181212119901E-3</c:v>
                </c:pt>
                <c:pt idx="1517">
                  <c:v>1.85005906865358E-3</c:v>
                </c:pt>
                <c:pt idx="1518">
                  <c:v>1.87645326643744E-3</c:v>
                </c:pt>
                <c:pt idx="1519">
                  <c:v>1.9089770170082701E-3</c:v>
                </c:pt>
                <c:pt idx="1520">
                  <c:v>1.93785146989092E-3</c:v>
                </c:pt>
                <c:pt idx="1521">
                  <c:v>1.95645665014978E-3</c:v>
                </c:pt>
                <c:pt idx="1522">
                  <c:v>1.9789227966712998E-3</c:v>
                </c:pt>
                <c:pt idx="1523">
                  <c:v>2.0070917344368398E-3</c:v>
                </c:pt>
                <c:pt idx="1524">
                  <c:v>2.03488006672307E-3</c:v>
                </c:pt>
                <c:pt idx="1525">
                  <c:v>2.05765182964722E-3</c:v>
                </c:pt>
                <c:pt idx="1526">
                  <c:v>2.0818884008717898E-3</c:v>
                </c:pt>
                <c:pt idx="1527">
                  <c:v>2.1119242482196599E-3</c:v>
                </c:pt>
                <c:pt idx="1528">
                  <c:v>2.1387265987324001E-3</c:v>
                </c:pt>
                <c:pt idx="1529">
                  <c:v>2.1675646373718899E-3</c:v>
                </c:pt>
                <c:pt idx="1530">
                  <c:v>2.2005443246141498E-3</c:v>
                </c:pt>
                <c:pt idx="1531">
                  <c:v>2.2300394412262101E-3</c:v>
                </c:pt>
                <c:pt idx="1532">
                  <c:v>2.26164444415135E-3</c:v>
                </c:pt>
                <c:pt idx="1533">
                  <c:v>2.2953405927266801E-3</c:v>
                </c:pt>
                <c:pt idx="1534">
                  <c:v>2.3261616546251798E-3</c:v>
                </c:pt>
                <c:pt idx="1535">
                  <c:v>2.3538421470905898E-3</c:v>
                </c:pt>
                <c:pt idx="1536">
                  <c:v>2.3809963078800199E-3</c:v>
                </c:pt>
                <c:pt idx="1537">
                  <c:v>2.4083165021563701E-3</c:v>
                </c:pt>
                <c:pt idx="1538">
                  <c:v>2.4389011949800098E-3</c:v>
                </c:pt>
                <c:pt idx="1539">
                  <c:v>2.4798182430438298E-3</c:v>
                </c:pt>
                <c:pt idx="1540">
                  <c:v>2.5176662178095699E-3</c:v>
                </c:pt>
                <c:pt idx="1541">
                  <c:v>2.5555998186482598E-3</c:v>
                </c:pt>
                <c:pt idx="1542">
                  <c:v>2.60119223768678E-3</c:v>
                </c:pt>
                <c:pt idx="1543">
                  <c:v>2.6432469985986202E-3</c:v>
                </c:pt>
                <c:pt idx="1544">
                  <c:v>2.6843366660091301E-3</c:v>
                </c:pt>
                <c:pt idx="1545">
                  <c:v>2.7354712578908898E-3</c:v>
                </c:pt>
                <c:pt idx="1546">
                  <c:v>2.7921079237998299E-3</c:v>
                </c:pt>
                <c:pt idx="1547">
                  <c:v>2.84975856951887E-3</c:v>
                </c:pt>
                <c:pt idx="1548">
                  <c:v>2.9059334624554302E-3</c:v>
                </c:pt>
                <c:pt idx="1549">
                  <c:v>2.9639418216539102E-3</c:v>
                </c:pt>
                <c:pt idx="1550">
                  <c:v>3.03172025862183E-3</c:v>
                </c:pt>
                <c:pt idx="1551">
                  <c:v>3.09718731340424E-3</c:v>
                </c:pt>
                <c:pt idx="1552">
                  <c:v>3.1628124582395601E-3</c:v>
                </c:pt>
                <c:pt idx="1553">
                  <c:v>3.2360488630469998E-3</c:v>
                </c:pt>
                <c:pt idx="1554">
                  <c:v>3.3142899606060901E-3</c:v>
                </c:pt>
                <c:pt idx="1555">
                  <c:v>3.3967923850011001E-3</c:v>
                </c:pt>
                <c:pt idx="1556">
                  <c:v>3.4820182143459801E-3</c:v>
                </c:pt>
                <c:pt idx="1557">
                  <c:v>3.5713462057233398E-3</c:v>
                </c:pt>
                <c:pt idx="1558">
                  <c:v>3.6696053509924901E-3</c:v>
                </c:pt>
                <c:pt idx="1559">
                  <c:v>3.77709071385882E-3</c:v>
                </c:pt>
                <c:pt idx="1560">
                  <c:v>3.8829591486393899E-3</c:v>
                </c:pt>
                <c:pt idx="1561">
                  <c:v>3.9962840080664504E-3</c:v>
                </c:pt>
                <c:pt idx="1562">
                  <c:v>4.1199716028536698E-3</c:v>
                </c:pt>
                <c:pt idx="1563">
                  <c:v>4.2398974675984498E-3</c:v>
                </c:pt>
                <c:pt idx="1564">
                  <c:v>4.3642045180591104E-3</c:v>
                </c:pt>
                <c:pt idx="1565">
                  <c:v>4.4981436956328001E-3</c:v>
                </c:pt>
                <c:pt idx="1566">
                  <c:v>4.6355570542476101E-3</c:v>
                </c:pt>
                <c:pt idx="1567">
                  <c:v>4.7740927886017496E-3</c:v>
                </c:pt>
                <c:pt idx="1568">
                  <c:v>4.9163615277857597E-3</c:v>
                </c:pt>
                <c:pt idx="1569">
                  <c:v>5.0680586688401303E-3</c:v>
                </c:pt>
                <c:pt idx="1570">
                  <c:v>5.2246776762113504E-3</c:v>
                </c:pt>
                <c:pt idx="1571">
                  <c:v>5.3858081348200203E-3</c:v>
                </c:pt>
                <c:pt idx="1572">
                  <c:v>5.5516174717234702E-3</c:v>
                </c:pt>
                <c:pt idx="1573">
                  <c:v>5.7244024416410397E-3</c:v>
                </c:pt>
                <c:pt idx="1574">
                  <c:v>5.9044101670277099E-3</c:v>
                </c:pt>
                <c:pt idx="1575">
                  <c:v>6.0827661430403199E-3</c:v>
                </c:pt>
                <c:pt idx="1576">
                  <c:v>6.2656855579461997E-3</c:v>
                </c:pt>
                <c:pt idx="1577">
                  <c:v>6.4542794165937997E-3</c:v>
                </c:pt>
                <c:pt idx="1578">
                  <c:v>6.6479845528648503E-3</c:v>
                </c:pt>
                <c:pt idx="1579">
                  <c:v>6.8449104212208603E-3</c:v>
                </c:pt>
                <c:pt idx="1580">
                  <c:v>7.0388535753866596E-3</c:v>
                </c:pt>
                <c:pt idx="1581">
                  <c:v>7.2404300389029E-3</c:v>
                </c:pt>
                <c:pt idx="1582">
                  <c:v>7.4469596772462499E-3</c:v>
                </c:pt>
                <c:pt idx="1583">
                  <c:v>7.64758691609921E-3</c:v>
                </c:pt>
                <c:pt idx="1584">
                  <c:v>7.8503349532660204E-3</c:v>
                </c:pt>
                <c:pt idx="1585">
                  <c:v>8.0573356137808392E-3</c:v>
                </c:pt>
                <c:pt idx="1586">
                  <c:v>8.2653134710262404E-3</c:v>
                </c:pt>
                <c:pt idx="1587">
                  <c:v>8.4732768807021606E-3</c:v>
                </c:pt>
                <c:pt idx="1588">
                  <c:v>8.6772964588387892E-3</c:v>
                </c:pt>
                <c:pt idx="1589">
                  <c:v>8.8829034634584705E-3</c:v>
                </c:pt>
                <c:pt idx="1590">
                  <c:v>9.0948091630297205E-3</c:v>
                </c:pt>
                <c:pt idx="1591">
                  <c:v>9.3075900526558997E-3</c:v>
                </c:pt>
                <c:pt idx="1592">
                  <c:v>9.5177052234654506E-3</c:v>
                </c:pt>
                <c:pt idx="1593">
                  <c:v>9.7229757088773405E-3</c:v>
                </c:pt>
                <c:pt idx="1594">
                  <c:v>9.9273933327596008E-3</c:v>
                </c:pt>
                <c:pt idx="1595">
                  <c:v>1.0131173022688299E-2</c:v>
                </c:pt>
                <c:pt idx="1596">
                  <c:v>1.0324950560863E-2</c:v>
                </c:pt>
                <c:pt idx="1597">
                  <c:v>1.05118285103122E-2</c:v>
                </c:pt>
                <c:pt idx="1598">
                  <c:v>1.07006342239783E-2</c:v>
                </c:pt>
                <c:pt idx="1599">
                  <c:v>1.08855660384379E-2</c:v>
                </c:pt>
                <c:pt idx="1600">
                  <c:v>1.1057702726248401E-2</c:v>
                </c:pt>
                <c:pt idx="1601">
                  <c:v>1.12257443484793E-2</c:v>
                </c:pt>
                <c:pt idx="1602">
                  <c:v>1.13937436149468E-2</c:v>
                </c:pt>
                <c:pt idx="1603">
                  <c:v>1.15532321804288E-2</c:v>
                </c:pt>
                <c:pt idx="1604">
                  <c:v>1.1706355820124499E-2</c:v>
                </c:pt>
                <c:pt idx="1605">
                  <c:v>1.1854283575230801E-2</c:v>
                </c:pt>
                <c:pt idx="1606">
                  <c:v>1.1995352925437301E-2</c:v>
                </c:pt>
                <c:pt idx="1607">
                  <c:v>1.21272922809866E-2</c:v>
                </c:pt>
                <c:pt idx="1608">
                  <c:v>1.22509998817342E-2</c:v>
                </c:pt>
                <c:pt idx="1609">
                  <c:v>1.23708056949431E-2</c:v>
                </c:pt>
                <c:pt idx="1610">
                  <c:v>1.2486638157650699E-2</c:v>
                </c:pt>
                <c:pt idx="1611">
                  <c:v>1.2588529595950301E-2</c:v>
                </c:pt>
                <c:pt idx="1612">
                  <c:v>1.26757220334776E-2</c:v>
                </c:pt>
                <c:pt idx="1613">
                  <c:v>1.27571202090026E-2</c:v>
                </c:pt>
                <c:pt idx="1614">
                  <c:v>1.28319279198848E-2</c:v>
                </c:pt>
                <c:pt idx="1615">
                  <c:v>1.2899336287481701E-2</c:v>
                </c:pt>
                <c:pt idx="1616">
                  <c:v>1.2950298916491999E-2</c:v>
                </c:pt>
                <c:pt idx="1617">
                  <c:v>1.2993636333495699E-2</c:v>
                </c:pt>
                <c:pt idx="1618">
                  <c:v>1.3032149360571701E-2</c:v>
                </c:pt>
                <c:pt idx="1619">
                  <c:v>1.3053726946252101E-2</c:v>
                </c:pt>
                <c:pt idx="1620">
                  <c:v>1.3063177716011501E-2</c:v>
                </c:pt>
                <c:pt idx="1621">
                  <c:v>1.3064948795446899E-2</c:v>
                </c:pt>
                <c:pt idx="1622">
                  <c:v>1.3065400113758801E-2</c:v>
                </c:pt>
                <c:pt idx="1623">
                  <c:v>1.30560883598697E-2</c:v>
                </c:pt>
                <c:pt idx="1624">
                  <c:v>1.30467766059805E-2</c:v>
                </c:pt>
                <c:pt idx="1625">
                  <c:v>1.30210380791201E-2</c:v>
                </c:pt>
                <c:pt idx="1626">
                  <c:v>1.29890382556465E-2</c:v>
                </c:pt>
                <c:pt idx="1627">
                  <c:v>1.29439665545242E-2</c:v>
                </c:pt>
                <c:pt idx="1628">
                  <c:v>1.28839885283819E-2</c:v>
                </c:pt>
                <c:pt idx="1629">
                  <c:v>1.28150230037801E-2</c:v>
                </c:pt>
                <c:pt idx="1630">
                  <c:v>1.27459050225022E-2</c:v>
                </c:pt>
                <c:pt idx="1631">
                  <c:v>1.26668278872388E-2</c:v>
                </c:pt>
                <c:pt idx="1632">
                  <c:v>1.25761433098331E-2</c:v>
                </c:pt>
                <c:pt idx="1633">
                  <c:v>1.24806784005285E-2</c:v>
                </c:pt>
                <c:pt idx="1634">
                  <c:v>1.23807443710649E-2</c:v>
                </c:pt>
                <c:pt idx="1635">
                  <c:v>1.2271015335016001E-2</c:v>
                </c:pt>
                <c:pt idx="1636">
                  <c:v>1.2149790267446101E-2</c:v>
                </c:pt>
                <c:pt idx="1637">
                  <c:v>1.203046805701E-2</c:v>
                </c:pt>
                <c:pt idx="1638">
                  <c:v>1.19145644197286E-2</c:v>
                </c:pt>
                <c:pt idx="1639">
                  <c:v>1.17898424311436E-2</c:v>
                </c:pt>
                <c:pt idx="1640">
                  <c:v>1.1657764107907E-2</c:v>
                </c:pt>
                <c:pt idx="1641">
                  <c:v>1.15208427611349E-2</c:v>
                </c:pt>
                <c:pt idx="1642">
                  <c:v>1.13779258066651E-2</c:v>
                </c:pt>
                <c:pt idx="1643">
                  <c:v>1.1227889783433901E-2</c:v>
                </c:pt>
                <c:pt idx="1644">
                  <c:v>1.1076347904966999E-2</c:v>
                </c:pt>
                <c:pt idx="1645">
                  <c:v>1.0934238029349E-2</c:v>
                </c:pt>
                <c:pt idx="1646">
                  <c:v>1.07901291677739E-2</c:v>
                </c:pt>
                <c:pt idx="1647">
                  <c:v>1.06366643752512E-2</c:v>
                </c:pt>
                <c:pt idx="1648">
                  <c:v>1.0477911509020299E-2</c:v>
                </c:pt>
                <c:pt idx="1649">
                  <c:v>1.0318342688885601E-2</c:v>
                </c:pt>
                <c:pt idx="1650">
                  <c:v>1.0162380659237099E-2</c:v>
                </c:pt>
                <c:pt idx="1651">
                  <c:v>1.00032081892052E-2</c:v>
                </c:pt>
                <c:pt idx="1652">
                  <c:v>9.8490978674589894E-3</c:v>
                </c:pt>
                <c:pt idx="1653">
                  <c:v>9.7047760598780505E-3</c:v>
                </c:pt>
                <c:pt idx="1654">
                  <c:v>9.5654845399147006E-3</c:v>
                </c:pt>
                <c:pt idx="1655">
                  <c:v>9.4249471824441391E-3</c:v>
                </c:pt>
                <c:pt idx="1656">
                  <c:v>9.2797077310364795E-3</c:v>
                </c:pt>
                <c:pt idx="1657">
                  <c:v>9.1411090675905405E-3</c:v>
                </c:pt>
                <c:pt idx="1658">
                  <c:v>9.0094795234465595E-3</c:v>
                </c:pt>
                <c:pt idx="1659">
                  <c:v>8.8830168478327299E-3</c:v>
                </c:pt>
                <c:pt idx="1660">
                  <c:v>8.76128614053996E-3</c:v>
                </c:pt>
                <c:pt idx="1661">
                  <c:v>8.6484529455167995E-3</c:v>
                </c:pt>
                <c:pt idx="1662">
                  <c:v>8.5452790098820199E-3</c:v>
                </c:pt>
                <c:pt idx="1663">
                  <c:v>8.4470136065088099E-3</c:v>
                </c:pt>
                <c:pt idx="1664">
                  <c:v>8.3508094961241893E-3</c:v>
                </c:pt>
                <c:pt idx="1665">
                  <c:v>8.2631761328200593E-3</c:v>
                </c:pt>
                <c:pt idx="1666">
                  <c:v>8.1940516560524701E-3</c:v>
                </c:pt>
                <c:pt idx="1667">
                  <c:v>8.1393295789758003E-3</c:v>
                </c:pt>
                <c:pt idx="1668">
                  <c:v>8.0950731098402597E-3</c:v>
                </c:pt>
                <c:pt idx="1669">
                  <c:v>8.0671106867777793E-3</c:v>
                </c:pt>
                <c:pt idx="1670">
                  <c:v>8.0521200457259294E-3</c:v>
                </c:pt>
                <c:pt idx="1671">
                  <c:v>8.0446288195139392E-3</c:v>
                </c:pt>
                <c:pt idx="1672">
                  <c:v>8.0510649967924994E-3</c:v>
                </c:pt>
                <c:pt idx="1673">
                  <c:v>8.0786093203498808E-3</c:v>
                </c:pt>
                <c:pt idx="1674">
                  <c:v>8.1233397854922808E-3</c:v>
                </c:pt>
                <c:pt idx="1675">
                  <c:v>8.1822551137469106E-3</c:v>
                </c:pt>
                <c:pt idx="1676">
                  <c:v>8.26459054029266E-3</c:v>
                </c:pt>
                <c:pt idx="1677">
                  <c:v>8.3707228270602698E-3</c:v>
                </c:pt>
                <c:pt idx="1678">
                  <c:v>8.49466291510418E-3</c:v>
                </c:pt>
                <c:pt idx="1679">
                  <c:v>8.6378857335075807E-3</c:v>
                </c:pt>
                <c:pt idx="1680">
                  <c:v>8.7988601924659307E-3</c:v>
                </c:pt>
                <c:pt idx="1681">
                  <c:v>8.9853699142143292E-3</c:v>
                </c:pt>
                <c:pt idx="1682">
                  <c:v>9.2058029680620792E-3</c:v>
                </c:pt>
                <c:pt idx="1683">
                  <c:v>9.4513270043746992E-3</c:v>
                </c:pt>
                <c:pt idx="1684">
                  <c:v>9.7187292654945003E-3</c:v>
                </c:pt>
                <c:pt idx="1685">
                  <c:v>1.00177298996059E-2</c:v>
                </c:pt>
                <c:pt idx="1686">
                  <c:v>1.03530691861925E-2</c:v>
                </c:pt>
                <c:pt idx="1687">
                  <c:v>1.07152019660985E-2</c:v>
                </c:pt>
                <c:pt idx="1688">
                  <c:v>1.1109442269158E-2</c:v>
                </c:pt>
                <c:pt idx="1689">
                  <c:v>1.1541172345477999E-2</c:v>
                </c:pt>
                <c:pt idx="1690">
                  <c:v>1.2004086745443799E-2</c:v>
                </c:pt>
                <c:pt idx="1691">
                  <c:v>1.24994246612981E-2</c:v>
                </c:pt>
                <c:pt idx="1692">
                  <c:v>1.3025542195995001E-2</c:v>
                </c:pt>
                <c:pt idx="1693">
                  <c:v>1.3587025428639699E-2</c:v>
                </c:pt>
                <c:pt idx="1694">
                  <c:v>1.41947516956894E-2</c:v>
                </c:pt>
                <c:pt idx="1695">
                  <c:v>1.48392422593925E-2</c:v>
                </c:pt>
                <c:pt idx="1696">
                  <c:v>1.5522159969303499E-2</c:v>
                </c:pt>
                <c:pt idx="1697">
                  <c:v>1.62463789918087E-2</c:v>
                </c:pt>
                <c:pt idx="1698">
                  <c:v>1.70015445025085E-2</c:v>
                </c:pt>
                <c:pt idx="1699">
                  <c:v>1.7792144552423499E-2</c:v>
                </c:pt>
                <c:pt idx="1700">
                  <c:v>1.8630486616952099E-2</c:v>
                </c:pt>
                <c:pt idx="1701">
                  <c:v>1.9516606786482E-2</c:v>
                </c:pt>
                <c:pt idx="1702">
                  <c:v>2.0450325305135901E-2</c:v>
                </c:pt>
                <c:pt idx="1703">
                  <c:v>2.1425690000635399E-2</c:v>
                </c:pt>
                <c:pt idx="1704">
                  <c:v>2.24413114334059E-2</c:v>
                </c:pt>
                <c:pt idx="1705">
                  <c:v>2.34995623716782E-2</c:v>
                </c:pt>
                <c:pt idx="1706">
                  <c:v>2.45901967198182E-2</c:v>
                </c:pt>
                <c:pt idx="1707">
                  <c:v>2.5715521507706701E-2</c:v>
                </c:pt>
                <c:pt idx="1708">
                  <c:v>2.6884061315707801E-2</c:v>
                </c:pt>
                <c:pt idx="1709">
                  <c:v>2.8099558384580201E-2</c:v>
                </c:pt>
                <c:pt idx="1710">
                  <c:v>2.9365173583947499E-2</c:v>
                </c:pt>
                <c:pt idx="1711">
                  <c:v>3.0671442196709999E-2</c:v>
                </c:pt>
                <c:pt idx="1712">
                  <c:v>3.2008078462119199E-2</c:v>
                </c:pt>
                <c:pt idx="1713">
                  <c:v>3.3368998819456999E-2</c:v>
                </c:pt>
                <c:pt idx="1714">
                  <c:v>3.4752521771375902E-2</c:v>
                </c:pt>
                <c:pt idx="1715">
                  <c:v>3.6165974578497101E-2</c:v>
                </c:pt>
                <c:pt idx="1716">
                  <c:v>3.76275796978933E-2</c:v>
                </c:pt>
                <c:pt idx="1717">
                  <c:v>3.9140042690021797E-2</c:v>
                </c:pt>
                <c:pt idx="1718">
                  <c:v>4.0679604629440001E-2</c:v>
                </c:pt>
                <c:pt idx="1719">
                  <c:v>4.2246990906689798E-2</c:v>
                </c:pt>
                <c:pt idx="1720">
                  <c:v>4.3833435378155601E-2</c:v>
                </c:pt>
                <c:pt idx="1721">
                  <c:v>4.5427019985074403E-2</c:v>
                </c:pt>
                <c:pt idx="1722">
                  <c:v>4.7035487581129999E-2</c:v>
                </c:pt>
                <c:pt idx="1723">
                  <c:v>4.8668355595505697E-2</c:v>
                </c:pt>
                <c:pt idx="1724">
                  <c:v>5.0327803247748E-2</c:v>
                </c:pt>
                <c:pt idx="1725">
                  <c:v>5.2055463435313899E-2</c:v>
                </c:pt>
                <c:pt idx="1726">
                  <c:v>5.3798340017880003E-2</c:v>
                </c:pt>
                <c:pt idx="1727">
                  <c:v>5.54964797669436E-2</c:v>
                </c:pt>
                <c:pt idx="1728">
                  <c:v>5.7170066768267302E-2</c:v>
                </c:pt>
                <c:pt idx="1729">
                  <c:v>5.8826312447219697E-2</c:v>
                </c:pt>
                <c:pt idx="1730">
                  <c:v>6.04885029580031E-2</c:v>
                </c:pt>
                <c:pt idx="1731">
                  <c:v>6.2160264042580501E-2</c:v>
                </c:pt>
                <c:pt idx="1732">
                  <c:v>6.3832793038821306E-2</c:v>
                </c:pt>
                <c:pt idx="1733">
                  <c:v>6.5496013768077802E-2</c:v>
                </c:pt>
                <c:pt idx="1734">
                  <c:v>6.7145493588137095E-2</c:v>
                </c:pt>
                <c:pt idx="1735">
                  <c:v>6.8765890348250994E-2</c:v>
                </c:pt>
                <c:pt idx="1736">
                  <c:v>7.0350784396428001E-2</c:v>
                </c:pt>
                <c:pt idx="1737">
                  <c:v>7.1908835260540094E-2</c:v>
                </c:pt>
                <c:pt idx="1738">
                  <c:v>7.3440255992104894E-2</c:v>
                </c:pt>
                <c:pt idx="1739">
                  <c:v>7.4942601729065902E-2</c:v>
                </c:pt>
                <c:pt idx="1740">
                  <c:v>7.6522887353766694E-2</c:v>
                </c:pt>
                <c:pt idx="1741">
                  <c:v>7.8149139747814997E-2</c:v>
                </c:pt>
                <c:pt idx="1742">
                  <c:v>7.9640576939482205E-2</c:v>
                </c:pt>
                <c:pt idx="1743">
                  <c:v>8.1010669855148307E-2</c:v>
                </c:pt>
                <c:pt idx="1744">
                  <c:v>8.2303832817427605E-2</c:v>
                </c:pt>
                <c:pt idx="1745">
                  <c:v>8.3532751656082399E-2</c:v>
                </c:pt>
                <c:pt idx="1746">
                  <c:v>8.4721384917615702E-2</c:v>
                </c:pt>
                <c:pt idx="1747">
                  <c:v>8.5859437961415902E-2</c:v>
                </c:pt>
                <c:pt idx="1748">
                  <c:v>8.6946812716145294E-2</c:v>
                </c:pt>
                <c:pt idx="1749">
                  <c:v>8.7977506678685605E-2</c:v>
                </c:pt>
                <c:pt idx="1750">
                  <c:v>8.8941498273443095E-2</c:v>
                </c:pt>
                <c:pt idx="1751">
                  <c:v>8.9832275678256093E-2</c:v>
                </c:pt>
                <c:pt idx="1752">
                  <c:v>9.0651752672643401E-2</c:v>
                </c:pt>
                <c:pt idx="1753">
                  <c:v>9.1409907789769901E-2</c:v>
                </c:pt>
                <c:pt idx="1754">
                  <c:v>9.21053545584328E-2</c:v>
                </c:pt>
                <c:pt idx="1755">
                  <c:v>9.2759260985150402E-2</c:v>
                </c:pt>
                <c:pt idx="1756">
                  <c:v>9.3364636237463994E-2</c:v>
                </c:pt>
                <c:pt idx="1757">
                  <c:v>9.3872757563608106E-2</c:v>
                </c:pt>
                <c:pt idx="1758">
                  <c:v>9.4279297619022998E-2</c:v>
                </c:pt>
                <c:pt idx="1759">
                  <c:v>9.4609922531131596E-2</c:v>
                </c:pt>
                <c:pt idx="1760">
                  <c:v>9.4872641250821593E-2</c:v>
                </c:pt>
                <c:pt idx="1761">
                  <c:v>9.5064863699445099E-2</c:v>
                </c:pt>
                <c:pt idx="1762">
                  <c:v>9.5205524321974502E-2</c:v>
                </c:pt>
                <c:pt idx="1763">
                  <c:v>9.51901441150977E-2</c:v>
                </c:pt>
                <c:pt idx="1764">
                  <c:v>9.51747639082208E-2</c:v>
                </c:pt>
                <c:pt idx="1765">
                  <c:v>9.5125496236786899E-2</c:v>
                </c:pt>
                <c:pt idx="1766">
                  <c:v>9.4963447082078295E-2</c:v>
                </c:pt>
                <c:pt idx="1767">
                  <c:v>9.4740923837105806E-2</c:v>
                </c:pt>
                <c:pt idx="1768">
                  <c:v>9.4448077774071895E-2</c:v>
                </c:pt>
                <c:pt idx="1769">
                  <c:v>9.4082826579088702E-2</c:v>
                </c:pt>
                <c:pt idx="1770">
                  <c:v>9.3640815071892994E-2</c:v>
                </c:pt>
                <c:pt idx="1771">
                  <c:v>9.3107098060923696E-2</c:v>
                </c:pt>
                <c:pt idx="1772">
                  <c:v>9.2508706025943202E-2</c:v>
                </c:pt>
                <c:pt idx="1773">
                  <c:v>9.1874502274498504E-2</c:v>
                </c:pt>
                <c:pt idx="1774">
                  <c:v>9.1202847913033597E-2</c:v>
                </c:pt>
                <c:pt idx="1775">
                  <c:v>9.0489064522926599E-2</c:v>
                </c:pt>
                <c:pt idx="1776">
                  <c:v>8.9714036247267398E-2</c:v>
                </c:pt>
                <c:pt idx="1777">
                  <c:v>8.8875686807924695E-2</c:v>
                </c:pt>
                <c:pt idx="1778">
                  <c:v>8.7987604198984506E-2</c:v>
                </c:pt>
                <c:pt idx="1779">
                  <c:v>8.7053591580102202E-2</c:v>
                </c:pt>
                <c:pt idx="1780">
                  <c:v>8.6067503812324003E-2</c:v>
                </c:pt>
                <c:pt idx="1781">
                  <c:v>8.5045625587504406E-2</c:v>
                </c:pt>
                <c:pt idx="1782">
                  <c:v>8.4003948889924601E-2</c:v>
                </c:pt>
                <c:pt idx="1783">
                  <c:v>8.2921578021566897E-2</c:v>
                </c:pt>
                <c:pt idx="1784">
                  <c:v>8.1794187234208601E-2</c:v>
                </c:pt>
                <c:pt idx="1785">
                  <c:v>8.0611286845901894E-2</c:v>
                </c:pt>
                <c:pt idx="1786">
                  <c:v>7.9380344338051495E-2</c:v>
                </c:pt>
                <c:pt idx="1787">
                  <c:v>7.8130008857038594E-2</c:v>
                </c:pt>
                <c:pt idx="1788">
                  <c:v>7.6689369568816307E-2</c:v>
                </c:pt>
                <c:pt idx="1789">
                  <c:v>7.5251787875795298E-2</c:v>
                </c:pt>
                <c:pt idx="1790">
                  <c:v>7.3985923837092293E-2</c:v>
                </c:pt>
                <c:pt idx="1791">
                  <c:v>7.2692884408882302E-2</c:v>
                </c:pt>
                <c:pt idx="1792">
                  <c:v>7.1370952573761998E-2</c:v>
                </c:pt>
                <c:pt idx="1793">
                  <c:v>7.0037550929020101E-2</c:v>
                </c:pt>
                <c:pt idx="1794">
                  <c:v>6.8691057740066799E-2</c:v>
                </c:pt>
                <c:pt idx="1795">
                  <c:v>6.7321739654369703E-2</c:v>
                </c:pt>
                <c:pt idx="1796">
                  <c:v>6.5962015067934796E-2</c:v>
                </c:pt>
                <c:pt idx="1797">
                  <c:v>6.4622043728561299E-2</c:v>
                </c:pt>
                <c:pt idx="1798">
                  <c:v>6.3271956660524403E-2</c:v>
                </c:pt>
                <c:pt idx="1799">
                  <c:v>6.1918298686112497E-2</c:v>
                </c:pt>
                <c:pt idx="1800">
                  <c:v>6.0574309428066797E-2</c:v>
                </c:pt>
                <c:pt idx="1801">
                  <c:v>5.9233644065571502E-2</c:v>
                </c:pt>
                <c:pt idx="1802">
                  <c:v>5.7882055741241702E-2</c:v>
                </c:pt>
                <c:pt idx="1803">
                  <c:v>5.6529714961657998E-2</c:v>
                </c:pt>
                <c:pt idx="1804">
                  <c:v>5.52028790012885E-2</c:v>
                </c:pt>
                <c:pt idx="1805">
                  <c:v>5.3901939663383601E-2</c:v>
                </c:pt>
                <c:pt idx="1806">
                  <c:v>5.2595962235444903E-2</c:v>
                </c:pt>
                <c:pt idx="1807">
                  <c:v>5.1237514672216003E-2</c:v>
                </c:pt>
                <c:pt idx="1808">
                  <c:v>4.9897414608016999E-2</c:v>
                </c:pt>
                <c:pt idx="1809">
                  <c:v>4.8620570445609503E-2</c:v>
                </c:pt>
                <c:pt idx="1810">
                  <c:v>4.7360029290841002E-2</c:v>
                </c:pt>
                <c:pt idx="1811">
                  <c:v>4.6128417497115999E-2</c:v>
                </c:pt>
                <c:pt idx="1812">
                  <c:v>4.4924699315956801E-2</c:v>
                </c:pt>
                <c:pt idx="1813">
                  <c:v>4.3739746585296203E-2</c:v>
                </c:pt>
                <c:pt idx="1814">
                  <c:v>4.2573384288278802E-2</c:v>
                </c:pt>
                <c:pt idx="1815">
                  <c:v>4.1417159182447899E-2</c:v>
                </c:pt>
                <c:pt idx="1816">
                  <c:v>4.02667540002613E-2</c:v>
                </c:pt>
                <c:pt idx="1817">
                  <c:v>3.9130378898626597E-2</c:v>
                </c:pt>
                <c:pt idx="1818">
                  <c:v>3.8002632701431602E-2</c:v>
                </c:pt>
                <c:pt idx="1819">
                  <c:v>3.69154390710262E-2</c:v>
                </c:pt>
                <c:pt idx="1820">
                  <c:v>3.5894037154380699E-2</c:v>
                </c:pt>
                <c:pt idx="1821">
                  <c:v>3.48973144224725E-2</c:v>
                </c:pt>
                <c:pt idx="1822">
                  <c:v>3.3904268965086803E-2</c:v>
                </c:pt>
                <c:pt idx="1823">
                  <c:v>3.2922201576684497E-2</c:v>
                </c:pt>
                <c:pt idx="1824">
                  <c:v>3.1965791171903797E-2</c:v>
                </c:pt>
                <c:pt idx="1825">
                  <c:v>3.10343272579373E-2</c:v>
                </c:pt>
                <c:pt idx="1826">
                  <c:v>3.0123148282450701E-2</c:v>
                </c:pt>
                <c:pt idx="1827">
                  <c:v>2.92461241898451E-2</c:v>
                </c:pt>
                <c:pt idx="1828">
                  <c:v>2.8402198036318198E-2</c:v>
                </c:pt>
                <c:pt idx="1829">
                  <c:v>2.7573895338800999E-2</c:v>
                </c:pt>
                <c:pt idx="1830">
                  <c:v>2.6762938588741299E-2</c:v>
                </c:pt>
                <c:pt idx="1831">
                  <c:v>2.5973234325629101E-2</c:v>
                </c:pt>
                <c:pt idx="1832">
                  <c:v>2.52037803930228E-2</c:v>
                </c:pt>
                <c:pt idx="1833">
                  <c:v>2.4452423508200601E-2</c:v>
                </c:pt>
                <c:pt idx="1834">
                  <c:v>2.3729893424482399E-2</c:v>
                </c:pt>
                <c:pt idx="1835">
                  <c:v>2.3049612540196801E-2</c:v>
                </c:pt>
                <c:pt idx="1836">
                  <c:v>2.2393576083720002E-2</c:v>
                </c:pt>
                <c:pt idx="1837">
                  <c:v>2.17512352912363E-2</c:v>
                </c:pt>
                <c:pt idx="1838">
                  <c:v>2.11244963898598E-2</c:v>
                </c:pt>
                <c:pt idx="1839">
                  <c:v>2.05127106224012E-2</c:v>
                </c:pt>
                <c:pt idx="1840">
                  <c:v>1.99193240065021E-2</c:v>
                </c:pt>
                <c:pt idx="1841">
                  <c:v>1.9348972414613301E-2</c:v>
                </c:pt>
                <c:pt idx="1842">
                  <c:v>1.8808861588402E-2</c:v>
                </c:pt>
                <c:pt idx="1843">
                  <c:v>1.82898902987398E-2</c:v>
                </c:pt>
                <c:pt idx="1844">
                  <c:v>1.77830331979692E-2</c:v>
                </c:pt>
                <c:pt idx="1845">
                  <c:v>1.7295053146210299E-2</c:v>
                </c:pt>
                <c:pt idx="1846">
                  <c:v>1.6829050887091499E-2</c:v>
                </c:pt>
                <c:pt idx="1847">
                  <c:v>1.6379723102529799E-2</c:v>
                </c:pt>
                <c:pt idx="1848">
                  <c:v>1.5944455881637998E-2</c:v>
                </c:pt>
                <c:pt idx="1849">
                  <c:v>1.5530444608419401E-2</c:v>
                </c:pt>
                <c:pt idx="1850">
                  <c:v>1.51447768865285E-2</c:v>
                </c:pt>
                <c:pt idx="1851">
                  <c:v>1.47774877260042E-2</c:v>
                </c:pt>
                <c:pt idx="1852">
                  <c:v>1.4421259952155799E-2</c:v>
                </c:pt>
                <c:pt idx="1853">
                  <c:v>1.40760359119265E-2</c:v>
                </c:pt>
                <c:pt idx="1854">
                  <c:v>1.3742750941959699E-2</c:v>
                </c:pt>
                <c:pt idx="1855">
                  <c:v>1.34279727812339E-2</c:v>
                </c:pt>
                <c:pt idx="1856">
                  <c:v>1.31233053401214E-2</c:v>
                </c:pt>
                <c:pt idx="1857">
                  <c:v>1.28328230238836E-2</c:v>
                </c:pt>
                <c:pt idx="1858">
                  <c:v>1.25697815008799E-2</c:v>
                </c:pt>
                <c:pt idx="1859">
                  <c:v>1.23192834069517E-2</c:v>
                </c:pt>
                <c:pt idx="1860">
                  <c:v>1.20716497394446E-2</c:v>
                </c:pt>
                <c:pt idx="1861">
                  <c:v>1.18382759313691E-2</c:v>
                </c:pt>
                <c:pt idx="1862">
                  <c:v>1.16229921663457E-2</c:v>
                </c:pt>
                <c:pt idx="1863">
                  <c:v>1.1420889143422401E-2</c:v>
                </c:pt>
                <c:pt idx="1864">
                  <c:v>1.12310741114371E-2</c:v>
                </c:pt>
                <c:pt idx="1865">
                  <c:v>1.1059720602024099E-2</c:v>
                </c:pt>
                <c:pt idx="1866">
                  <c:v>1.0904732436588399E-2</c:v>
                </c:pt>
                <c:pt idx="1867">
                  <c:v>1.07568867250998E-2</c:v>
                </c:pt>
                <c:pt idx="1868">
                  <c:v>1.0616010148335899E-2</c:v>
                </c:pt>
                <c:pt idx="1869">
                  <c:v>1.0484372344441601E-2</c:v>
                </c:pt>
                <c:pt idx="1870">
                  <c:v>1.03611809772795E-2</c:v>
                </c:pt>
                <c:pt idx="1871">
                  <c:v>1.02505622829851E-2</c:v>
                </c:pt>
                <c:pt idx="1872">
                  <c:v>1.0153952358039E-2</c:v>
                </c:pt>
                <c:pt idx="1873">
                  <c:v>1.0069837703309501E-2</c:v>
                </c:pt>
                <c:pt idx="1874">
                  <c:v>9.9981552580808604E-3</c:v>
                </c:pt>
                <c:pt idx="1875">
                  <c:v>9.9393259949270198E-3</c:v>
                </c:pt>
                <c:pt idx="1876">
                  <c:v>9.8865963479349093E-3</c:v>
                </c:pt>
                <c:pt idx="1877">
                  <c:v>9.8388546667037904E-3</c:v>
                </c:pt>
                <c:pt idx="1878">
                  <c:v>9.8087940860598199E-3</c:v>
                </c:pt>
                <c:pt idx="1879">
                  <c:v>9.7884885559670794E-3</c:v>
                </c:pt>
                <c:pt idx="1880">
                  <c:v>9.7725449558332296E-3</c:v>
                </c:pt>
                <c:pt idx="1881">
                  <c:v>9.7745244750740007E-3</c:v>
                </c:pt>
                <c:pt idx="1882">
                  <c:v>9.7921105418844294E-3</c:v>
                </c:pt>
                <c:pt idx="1883">
                  <c:v>9.8084928698548794E-3</c:v>
                </c:pt>
                <c:pt idx="1884">
                  <c:v>9.8334886327968302E-3</c:v>
                </c:pt>
                <c:pt idx="1885">
                  <c:v>9.8760073188611207E-3</c:v>
                </c:pt>
                <c:pt idx="1886">
                  <c:v>9.9227132932707893E-3</c:v>
                </c:pt>
                <c:pt idx="1887">
                  <c:v>9.9795508626746403E-3</c:v>
                </c:pt>
                <c:pt idx="1888">
                  <c:v>1.0053118194748099E-2</c:v>
                </c:pt>
                <c:pt idx="1889">
                  <c:v>1.0135113998272501E-2</c:v>
                </c:pt>
                <c:pt idx="1890">
                  <c:v>1.0227351466054401E-2</c:v>
                </c:pt>
                <c:pt idx="1891">
                  <c:v>1.03337446766397E-2</c:v>
                </c:pt>
                <c:pt idx="1892">
                  <c:v>1.04543346936277E-2</c:v>
                </c:pt>
                <c:pt idx="1893">
                  <c:v>1.0583564053848801E-2</c:v>
                </c:pt>
                <c:pt idx="1894">
                  <c:v>1.0723632450984601E-2</c:v>
                </c:pt>
                <c:pt idx="1895">
                  <c:v>1.08771493189337E-2</c:v>
                </c:pt>
                <c:pt idx="1896">
                  <c:v>1.10451387296382E-2</c:v>
                </c:pt>
                <c:pt idx="1897">
                  <c:v>1.1225257767467099E-2</c:v>
                </c:pt>
                <c:pt idx="1898">
                  <c:v>1.14199101025882E-2</c:v>
                </c:pt>
                <c:pt idx="1899">
                  <c:v>1.16278912919067E-2</c:v>
                </c:pt>
                <c:pt idx="1900">
                  <c:v>1.18472314693393E-2</c:v>
                </c:pt>
                <c:pt idx="1901">
                  <c:v>1.2087149913713201E-2</c:v>
                </c:pt>
                <c:pt idx="1902">
                  <c:v>1.23462450936147E-2</c:v>
                </c:pt>
                <c:pt idx="1903">
                  <c:v>1.26179025560788E-2</c:v>
                </c:pt>
                <c:pt idx="1904">
                  <c:v>1.29096572029434E-2</c:v>
                </c:pt>
                <c:pt idx="1905">
                  <c:v>1.32201841507304E-2</c:v>
                </c:pt>
                <c:pt idx="1906">
                  <c:v>1.3540985110976801E-2</c:v>
                </c:pt>
                <c:pt idx="1907">
                  <c:v>1.38897654132092E-2</c:v>
                </c:pt>
                <c:pt idx="1908">
                  <c:v>1.4267068808238199E-2</c:v>
                </c:pt>
                <c:pt idx="1909">
                  <c:v>1.4655709251266901E-2</c:v>
                </c:pt>
                <c:pt idx="1910">
                  <c:v>1.5062378199762199E-2</c:v>
                </c:pt>
                <c:pt idx="1911">
                  <c:v>1.54988100896557E-2</c:v>
                </c:pt>
                <c:pt idx="1912">
                  <c:v>1.5959567635482199E-2</c:v>
                </c:pt>
                <c:pt idx="1913">
                  <c:v>1.6443951540282699E-2</c:v>
                </c:pt>
                <c:pt idx="1914">
                  <c:v>1.6966510701312401E-2</c:v>
                </c:pt>
                <c:pt idx="1915">
                  <c:v>1.7529827252768901E-2</c:v>
                </c:pt>
                <c:pt idx="1916">
                  <c:v>1.8122257864672298E-2</c:v>
                </c:pt>
                <c:pt idx="1917">
                  <c:v>1.8747975164317799E-2</c:v>
                </c:pt>
                <c:pt idx="1918">
                  <c:v>1.9414698411675198E-2</c:v>
                </c:pt>
                <c:pt idx="1919">
                  <c:v>2.01164704230378E-2</c:v>
                </c:pt>
                <c:pt idx="1920">
                  <c:v>2.08646801189919E-2</c:v>
                </c:pt>
                <c:pt idx="1921">
                  <c:v>2.1666745991964501E-2</c:v>
                </c:pt>
                <c:pt idx="1922">
                  <c:v>2.2505742253923801E-2</c:v>
                </c:pt>
                <c:pt idx="1923">
                  <c:v>2.3401987545040401E-2</c:v>
                </c:pt>
                <c:pt idx="1924">
                  <c:v>2.4372022840561801E-2</c:v>
                </c:pt>
                <c:pt idx="1925">
                  <c:v>2.5396685042335301E-2</c:v>
                </c:pt>
                <c:pt idx="1926">
                  <c:v>2.6479089211654299E-2</c:v>
                </c:pt>
                <c:pt idx="1927">
                  <c:v>2.7632828861217401E-2</c:v>
                </c:pt>
                <c:pt idx="1928">
                  <c:v>2.8864905256159298E-2</c:v>
                </c:pt>
                <c:pt idx="1929">
                  <c:v>3.01963900302256E-2</c:v>
                </c:pt>
                <c:pt idx="1930">
                  <c:v>3.1628602645833302E-2</c:v>
                </c:pt>
                <c:pt idx="1931">
                  <c:v>3.3160459301901299E-2</c:v>
                </c:pt>
                <c:pt idx="1932">
                  <c:v>3.4800875105792002E-2</c:v>
                </c:pt>
                <c:pt idx="1933">
                  <c:v>3.6542981244630998E-2</c:v>
                </c:pt>
                <c:pt idx="1934">
                  <c:v>3.8395544993896698E-2</c:v>
                </c:pt>
                <c:pt idx="1935">
                  <c:v>4.0379712964228098E-2</c:v>
                </c:pt>
                <c:pt idx="1936">
                  <c:v>4.2508345835359798E-2</c:v>
                </c:pt>
                <c:pt idx="1937">
                  <c:v>4.4797962518454602E-2</c:v>
                </c:pt>
                <c:pt idx="1938">
                  <c:v>4.7265334321185203E-2</c:v>
                </c:pt>
                <c:pt idx="1939">
                  <c:v>4.9942150805120301E-2</c:v>
                </c:pt>
                <c:pt idx="1940">
                  <c:v>5.2836361194937197E-2</c:v>
                </c:pt>
                <c:pt idx="1941">
                  <c:v>5.5869845877556203E-2</c:v>
                </c:pt>
                <c:pt idx="1942">
                  <c:v>5.90412084754839E-2</c:v>
                </c:pt>
                <c:pt idx="1943">
                  <c:v>6.2447737810653201E-2</c:v>
                </c:pt>
                <c:pt idx="1944">
                  <c:v>6.6130191003157701E-2</c:v>
                </c:pt>
                <c:pt idx="1945">
                  <c:v>7.0079636486192601E-2</c:v>
                </c:pt>
                <c:pt idx="1946">
                  <c:v>7.43410243191302E-2</c:v>
                </c:pt>
                <c:pt idx="1947">
                  <c:v>7.9036829131287803E-2</c:v>
                </c:pt>
                <c:pt idx="1948">
                  <c:v>8.39792654955447E-2</c:v>
                </c:pt>
                <c:pt idx="1949">
                  <c:v>8.9047991376453403E-2</c:v>
                </c:pt>
                <c:pt idx="1950">
                  <c:v>9.4486328613171605E-2</c:v>
                </c:pt>
                <c:pt idx="1951">
                  <c:v>0.100266968398669</c:v>
                </c:pt>
                <c:pt idx="1952">
                  <c:v>0.106336639903096</c:v>
                </c:pt>
                <c:pt idx="1953">
                  <c:v>0.112780177544305</c:v>
                </c:pt>
                <c:pt idx="1954">
                  <c:v>0.119640722185423</c:v>
                </c:pt>
                <c:pt idx="1955">
                  <c:v>0.12683893466760801</c:v>
                </c:pt>
                <c:pt idx="1956">
                  <c:v>0.13433794629554999</c:v>
                </c:pt>
                <c:pt idx="1957">
                  <c:v>0.142240308323138</c:v>
                </c:pt>
                <c:pt idx="1958">
                  <c:v>0.15065452068996199</c:v>
                </c:pt>
                <c:pt idx="1959">
                  <c:v>0.159579575512549</c:v>
                </c:pt>
                <c:pt idx="1960">
                  <c:v>0.16899985629869199</c:v>
                </c:pt>
                <c:pt idx="1961">
                  <c:v>0.17891774592586099</c:v>
                </c:pt>
                <c:pt idx="1962">
                  <c:v>0.18933329010314401</c:v>
                </c:pt>
                <c:pt idx="1963">
                  <c:v>0.200211241327826</c:v>
                </c:pt>
                <c:pt idx="1964">
                  <c:v>0.21144546778833001</c:v>
                </c:pt>
                <c:pt idx="1965">
                  <c:v>0.22310480353985401</c:v>
                </c:pt>
                <c:pt idx="1966">
                  <c:v>0.23530532055123099</c:v>
                </c:pt>
                <c:pt idx="1967">
                  <c:v>0.248048185554408</c:v>
                </c:pt>
                <c:pt idx="1968">
                  <c:v>0.261330006003193</c:v>
                </c:pt>
                <c:pt idx="1969">
                  <c:v>0.27521804452425702</c:v>
                </c:pt>
                <c:pt idx="1970">
                  <c:v>0.28971649631764301</c:v>
                </c:pt>
                <c:pt idx="1971">
                  <c:v>0.304542315615838</c:v>
                </c:pt>
                <c:pt idx="1972">
                  <c:v>0.31975330226583598</c:v>
                </c:pt>
                <c:pt idx="1973">
                  <c:v>0.335553831854013</c:v>
                </c:pt>
                <c:pt idx="1974">
                  <c:v>0.35173785475596597</c:v>
                </c:pt>
                <c:pt idx="1975">
                  <c:v>0.36826717130317799</c:v>
                </c:pt>
                <c:pt idx="1976">
                  <c:v>0.385311509072777</c:v>
                </c:pt>
                <c:pt idx="1977">
                  <c:v>0.40283123001918503</c:v>
                </c:pt>
                <c:pt idx="1978">
                  <c:v>0.42059279833357099</c:v>
                </c:pt>
                <c:pt idx="1979">
                  <c:v>0.438625781997108</c:v>
                </c:pt>
                <c:pt idx="1980">
                  <c:v>0.456891988996661</c:v>
                </c:pt>
                <c:pt idx="1981">
                  <c:v>0.475388444713707</c:v>
                </c:pt>
                <c:pt idx="1982">
                  <c:v>0.49425394974415499</c:v>
                </c:pt>
                <c:pt idx="1983">
                  <c:v>0.51348976353926001</c:v>
                </c:pt>
                <c:pt idx="1984">
                  <c:v>0.53305408538227605</c:v>
                </c:pt>
                <c:pt idx="1985">
                  <c:v>0.55301927728282696</c:v>
                </c:pt>
                <c:pt idx="1986">
                  <c:v>0.57307020361900696</c:v>
                </c:pt>
                <c:pt idx="1987">
                  <c:v>0.59271650930786302</c:v>
                </c:pt>
                <c:pt idx="1988">
                  <c:v>0.61210456569998595</c:v>
                </c:pt>
                <c:pt idx="1989">
                  <c:v>0.63169638961054797</c:v>
                </c:pt>
                <c:pt idx="1990">
                  <c:v>0.65144905616048898</c:v>
                </c:pt>
                <c:pt idx="1991">
                  <c:v>0.671196005054287</c:v>
                </c:pt>
                <c:pt idx="1992">
                  <c:v>0.69080030413771398</c:v>
                </c:pt>
                <c:pt idx="1993">
                  <c:v>0.71007120908561305</c:v>
                </c:pt>
                <c:pt idx="1994">
                  <c:v>0.72897995460875098</c:v>
                </c:pt>
                <c:pt idx="1995">
                  <c:v>0.74752000372779803</c:v>
                </c:pt>
                <c:pt idx="1996">
                  <c:v>0.76581895268288103</c:v>
                </c:pt>
                <c:pt idx="1997">
                  <c:v>0.78375512864821595</c:v>
                </c:pt>
                <c:pt idx="1998">
                  <c:v>0.80153675776183897</c:v>
                </c:pt>
                <c:pt idx="1999">
                  <c:v>0.81896463290351096</c:v>
                </c:pt>
                <c:pt idx="2000">
                  <c:v>0.83564016210401304</c:v>
                </c:pt>
                <c:pt idx="2001">
                  <c:v>0.85153214207139905</c:v>
                </c:pt>
                <c:pt idx="2002">
                  <c:v>0.86659445477818797</c:v>
                </c:pt>
                <c:pt idx="2003">
                  <c:v>0.88097319498196403</c:v>
                </c:pt>
                <c:pt idx="2004">
                  <c:v>0.89476945301604005</c:v>
                </c:pt>
                <c:pt idx="2005">
                  <c:v>0.90795359707003498</c:v>
                </c:pt>
                <c:pt idx="2006">
                  <c:v>0.92041714385191198</c:v>
                </c:pt>
                <c:pt idx="2007">
                  <c:v>0.93206552048518398</c:v>
                </c:pt>
                <c:pt idx="2008">
                  <c:v>0.94281176850208603</c:v>
                </c:pt>
                <c:pt idx="2009">
                  <c:v>0.95260927418962404</c:v>
                </c:pt>
                <c:pt idx="2010">
                  <c:v>0.96150784889870899</c:v>
                </c:pt>
                <c:pt idx="2011">
                  <c:v>0.96953246875735699</c:v>
                </c:pt>
                <c:pt idx="2012">
                  <c:v>0.97665756312594099</c:v>
                </c:pt>
                <c:pt idx="2013">
                  <c:v>0.98290176988515798</c:v>
                </c:pt>
                <c:pt idx="2014">
                  <c:v>0.98822891172063598</c:v>
                </c:pt>
                <c:pt idx="2015">
                  <c:v>0.99261164282285397</c:v>
                </c:pt>
                <c:pt idx="2016">
                  <c:v>0.99603637029681902</c:v>
                </c:pt>
                <c:pt idx="2017">
                  <c:v>0.99848662180884795</c:v>
                </c:pt>
                <c:pt idx="2018">
                  <c:v>1</c:v>
                </c:pt>
                <c:pt idx="2019">
                  <c:v>0.99980585185131998</c:v>
                </c:pt>
                <c:pt idx="2020">
                  <c:v>0.99961170370263996</c:v>
                </c:pt>
                <c:pt idx="2021">
                  <c:v>0.99907656600510397</c:v>
                </c:pt>
                <c:pt idx="2022">
                  <c:v>0.99694062202492895</c:v>
                </c:pt>
                <c:pt idx="2023">
                  <c:v>0.99390032463128497</c:v>
                </c:pt>
                <c:pt idx="2024">
                  <c:v>0.99002705201474295</c:v>
                </c:pt>
                <c:pt idx="2025">
                  <c:v>0.98536527442120403</c:v>
                </c:pt>
                <c:pt idx="2026">
                  <c:v>0.97989565833561398</c:v>
                </c:pt>
                <c:pt idx="2027">
                  <c:v>0.97364131891666705</c:v>
                </c:pt>
                <c:pt idx="2028">
                  <c:v>0.96661160947040703</c:v>
                </c:pt>
                <c:pt idx="2029">
                  <c:v>0.95877831151808701</c:v>
                </c:pt>
                <c:pt idx="2030">
                  <c:v>0.95018167851177004</c:v>
                </c:pt>
                <c:pt idx="2031">
                  <c:v>0.94091960621890602</c:v>
                </c:pt>
                <c:pt idx="2032">
                  <c:v>0.93115018494900004</c:v>
                </c:pt>
                <c:pt idx="2033">
                  <c:v>0.92089090443800803</c:v>
                </c:pt>
                <c:pt idx="2034">
                  <c:v>0.91001617136414703</c:v>
                </c:pt>
                <c:pt idx="2035">
                  <c:v>0.89848324095835297</c:v>
                </c:pt>
                <c:pt idx="2036">
                  <c:v>0.886373269135727</c:v>
                </c:pt>
                <c:pt idx="2037">
                  <c:v>0.87372199521896798</c:v>
                </c:pt>
                <c:pt idx="2038">
                  <c:v>0.86060353474024998</c:v>
                </c:pt>
                <c:pt idx="2039">
                  <c:v>0.84715424802134398</c:v>
                </c:pt>
                <c:pt idx="2040">
                  <c:v>0.83353538497357504</c:v>
                </c:pt>
                <c:pt idx="2041">
                  <c:v>0.81953761786689405</c:v>
                </c:pt>
                <c:pt idx="2042">
                  <c:v>0.80500963871745401</c:v>
                </c:pt>
                <c:pt idx="2043">
                  <c:v>0.79009817516497305</c:v>
                </c:pt>
                <c:pt idx="2044">
                  <c:v>0.77488680494165496</c:v>
                </c:pt>
                <c:pt idx="2045">
                  <c:v>0.75949713728284896</c:v>
                </c:pt>
                <c:pt idx="2046">
                  <c:v>0.74394112397722401</c:v>
                </c:pt>
                <c:pt idx="2047">
                  <c:v>0.72848614008592305</c:v>
                </c:pt>
                <c:pt idx="2048">
                  <c:v>0.71310436929125198</c:v>
                </c:pt>
                <c:pt idx="2049">
                  <c:v>0.69759179693936102</c:v>
                </c:pt>
                <c:pt idx="2050">
                  <c:v>0.68184279499642997</c:v>
                </c:pt>
                <c:pt idx="2051">
                  <c:v>0.66587993430537196</c:v>
                </c:pt>
                <c:pt idx="2052">
                  <c:v>0.64990311511799803</c:v>
                </c:pt>
                <c:pt idx="2053">
                  <c:v>0.63396083411676596</c:v>
                </c:pt>
                <c:pt idx="2054">
                  <c:v>0.61805615053015495</c:v>
                </c:pt>
                <c:pt idx="2055">
                  <c:v>0.60241291268825403</c:v>
                </c:pt>
                <c:pt idx="2056">
                  <c:v>0.586942661106712</c:v>
                </c:pt>
                <c:pt idx="2057">
                  <c:v>0.571362866236233</c:v>
                </c:pt>
                <c:pt idx="2058">
                  <c:v>0.55564881485802997</c:v>
                </c:pt>
                <c:pt idx="2059">
                  <c:v>0.54009532321723597</c:v>
                </c:pt>
                <c:pt idx="2060">
                  <c:v>0.52474243997455805</c:v>
                </c:pt>
                <c:pt idx="2061">
                  <c:v>0.50953396483754199</c:v>
                </c:pt>
                <c:pt idx="2062">
                  <c:v>0.49473728701931502</c:v>
                </c:pt>
                <c:pt idx="2063">
                  <c:v>0.48035120004451998</c:v>
                </c:pt>
                <c:pt idx="2064">
                  <c:v>0.46620403984845699</c:v>
                </c:pt>
                <c:pt idx="2065">
                  <c:v>0.452167170005569</c:v>
                </c:pt>
                <c:pt idx="2066">
                  <c:v>0.43815202204204301</c:v>
                </c:pt>
                <c:pt idx="2067">
                  <c:v>0.424328993533028</c:v>
                </c:pt>
                <c:pt idx="2068">
                  <c:v>0.410840598246351</c:v>
                </c:pt>
                <c:pt idx="2069">
                  <c:v>0.39762135037135199</c:v>
                </c:pt>
                <c:pt idx="2070">
                  <c:v>0.38477233758981899</c:v>
                </c:pt>
                <c:pt idx="2071">
                  <c:v>0.37224428201146298</c:v>
                </c:pt>
                <c:pt idx="2072">
                  <c:v>0.36008909149804902</c:v>
                </c:pt>
                <c:pt idx="2073">
                  <c:v>0.348220203434633</c:v>
                </c:pt>
                <c:pt idx="2074">
                  <c:v>0.33639555652846098</c:v>
                </c:pt>
                <c:pt idx="2075">
                  <c:v>0.32471366931503998</c:v>
                </c:pt>
                <c:pt idx="2076">
                  <c:v>0.313197142906187</c:v>
                </c:pt>
                <c:pt idx="2077">
                  <c:v>0.30211343607459401</c:v>
                </c:pt>
                <c:pt idx="2078">
                  <c:v>0.29161408562953101</c:v>
                </c:pt>
                <c:pt idx="2079">
                  <c:v>0.281428062435021</c:v>
                </c:pt>
                <c:pt idx="2080">
                  <c:v>0.27149017981193702</c:v>
                </c:pt>
                <c:pt idx="2081">
                  <c:v>0.26176729488579698</c:v>
                </c:pt>
                <c:pt idx="2082">
                  <c:v>0.25227875900491697</c:v>
                </c:pt>
                <c:pt idx="2083">
                  <c:v>0.24308237772590299</c:v>
                </c:pt>
                <c:pt idx="2084">
                  <c:v>0.23421098939388199</c:v>
                </c:pt>
                <c:pt idx="2085">
                  <c:v>0.225679444505582</c:v>
                </c:pt>
                <c:pt idx="2086">
                  <c:v>0.217474743945895</c:v>
                </c:pt>
                <c:pt idx="2087">
                  <c:v>0.209545778379993</c:v>
                </c:pt>
                <c:pt idx="2088">
                  <c:v>0.20182159264515101</c:v>
                </c:pt>
                <c:pt idx="2089">
                  <c:v>0.19426414952139201</c:v>
                </c:pt>
                <c:pt idx="2090">
                  <c:v>0.186955671359363</c:v>
                </c:pt>
                <c:pt idx="2091">
                  <c:v>0.17990056252321601</c:v>
                </c:pt>
                <c:pt idx="2092">
                  <c:v>0.173112720854845</c:v>
                </c:pt>
                <c:pt idx="2093">
                  <c:v>0.16668135051341301</c:v>
                </c:pt>
                <c:pt idx="2094">
                  <c:v>0.16052200174475501</c:v>
                </c:pt>
                <c:pt idx="2095">
                  <c:v>0.15453891195365199</c:v>
                </c:pt>
                <c:pt idx="2096">
                  <c:v>0.14865403760475199</c:v>
                </c:pt>
                <c:pt idx="2097">
                  <c:v>0.14296525161603499</c:v>
                </c:pt>
                <c:pt idx="2098">
                  <c:v>0.13753420044412901</c:v>
                </c:pt>
                <c:pt idx="2099">
                  <c:v>0.13231416392166501</c:v>
                </c:pt>
                <c:pt idx="2100">
                  <c:v>0.127280741322472</c:v>
                </c:pt>
                <c:pt idx="2101">
                  <c:v>0.122471967491093</c:v>
                </c:pt>
                <c:pt idx="2102">
                  <c:v>0.118014672158589</c:v>
                </c:pt>
                <c:pt idx="2103">
                  <c:v>0.11371314407822</c:v>
                </c:pt>
                <c:pt idx="2104">
                  <c:v>0.10943427654566699</c:v>
                </c:pt>
                <c:pt idx="2105">
                  <c:v>0.105308215157303</c:v>
                </c:pt>
                <c:pt idx="2106">
                  <c:v>0.101330098754249</c:v>
                </c:pt>
                <c:pt idx="2107">
                  <c:v>9.7464254401259595E-2</c:v>
                </c:pt>
                <c:pt idx="2108">
                  <c:v>9.3737768908119398E-2</c:v>
                </c:pt>
                <c:pt idx="2109">
                  <c:v>9.02198326124551E-2</c:v>
                </c:pt>
                <c:pt idx="2110">
                  <c:v>8.6879806468361007E-2</c:v>
                </c:pt>
                <c:pt idx="2111">
                  <c:v>8.3649898726289501E-2</c:v>
                </c:pt>
                <c:pt idx="2112">
                  <c:v>8.0500120700023201E-2</c:v>
                </c:pt>
                <c:pt idx="2113">
                  <c:v>7.7354014694898193E-2</c:v>
                </c:pt>
                <c:pt idx="2114">
                  <c:v>7.4291102578294604E-2</c:v>
                </c:pt>
                <c:pt idx="2115">
                  <c:v>7.1477487916812896E-2</c:v>
                </c:pt>
                <c:pt idx="2116">
                  <c:v>6.8862455439210199E-2</c:v>
                </c:pt>
                <c:pt idx="2117">
                  <c:v>6.63528487296626E-2</c:v>
                </c:pt>
                <c:pt idx="2118">
                  <c:v>6.3946193745596194E-2</c:v>
                </c:pt>
                <c:pt idx="2119">
                  <c:v>6.1630410717369299E-2</c:v>
                </c:pt>
                <c:pt idx="2120">
                  <c:v>5.9394638009523201E-2</c:v>
                </c:pt>
                <c:pt idx="2121">
                  <c:v>5.72394651862713E-2</c:v>
                </c:pt>
                <c:pt idx="2122">
                  <c:v>5.5170686208404297E-2</c:v>
                </c:pt>
                <c:pt idx="2123">
                  <c:v>5.3205873001012503E-2</c:v>
                </c:pt>
                <c:pt idx="2124">
                  <c:v>5.12873475319367E-2</c:v>
                </c:pt>
                <c:pt idx="2125">
                  <c:v>4.9442774624463302E-2</c:v>
                </c:pt>
                <c:pt idx="2126">
                  <c:v>4.7708486741012197E-2</c:v>
                </c:pt>
                <c:pt idx="2127">
                  <c:v>4.6025777109704097E-2</c:v>
                </c:pt>
                <c:pt idx="2128">
                  <c:v>4.4410910681248701E-2</c:v>
                </c:pt>
                <c:pt idx="2129">
                  <c:v>4.2866255345652297E-2</c:v>
                </c:pt>
                <c:pt idx="2130">
                  <c:v>4.1393840929899103E-2</c:v>
                </c:pt>
                <c:pt idx="2131">
                  <c:v>3.9994313075734297E-2</c:v>
                </c:pt>
                <c:pt idx="2132">
                  <c:v>3.8653793754705401E-2</c:v>
                </c:pt>
                <c:pt idx="2133">
                  <c:v>3.7360220838829401E-2</c:v>
                </c:pt>
                <c:pt idx="2134">
                  <c:v>3.6119282731462497E-2</c:v>
                </c:pt>
                <c:pt idx="2135">
                  <c:v>3.4921514863847702E-2</c:v>
                </c:pt>
                <c:pt idx="2136">
                  <c:v>3.3757411656786397E-2</c:v>
                </c:pt>
                <c:pt idx="2137">
                  <c:v>3.2641649514474499E-2</c:v>
                </c:pt>
                <c:pt idx="2138">
                  <c:v>3.15821238293661E-2</c:v>
                </c:pt>
                <c:pt idx="2139">
                  <c:v>3.05803083645526E-2</c:v>
                </c:pt>
                <c:pt idx="2140">
                  <c:v>2.9626946673705599E-2</c:v>
                </c:pt>
                <c:pt idx="2141">
                  <c:v>2.8700155462255201E-2</c:v>
                </c:pt>
                <c:pt idx="2142">
                  <c:v>2.7797643826009601E-2</c:v>
                </c:pt>
                <c:pt idx="2143">
                  <c:v>2.6933208430899601E-2</c:v>
                </c:pt>
                <c:pt idx="2144">
                  <c:v>2.6102193448855601E-2</c:v>
                </c:pt>
                <c:pt idx="2145">
                  <c:v>2.52976275821391E-2</c:v>
                </c:pt>
                <c:pt idx="2146">
                  <c:v>2.45347461023761E-2</c:v>
                </c:pt>
                <c:pt idx="2147">
                  <c:v>2.3806924599061099E-2</c:v>
                </c:pt>
                <c:pt idx="2148">
                  <c:v>2.3099341565122701E-2</c:v>
                </c:pt>
                <c:pt idx="2149">
                  <c:v>2.24220080204376E-2</c:v>
                </c:pt>
                <c:pt idx="2150">
                  <c:v>2.1768947526017299E-2</c:v>
                </c:pt>
                <c:pt idx="2151">
                  <c:v>2.11360046755436E-2</c:v>
                </c:pt>
                <c:pt idx="2152">
                  <c:v>2.05281699001757E-2</c:v>
                </c:pt>
                <c:pt idx="2153">
                  <c:v>1.9951012100625099E-2</c:v>
                </c:pt>
                <c:pt idx="2154">
                  <c:v>1.9404223761896901E-2</c:v>
                </c:pt>
                <c:pt idx="2155">
                  <c:v>1.8883089583783801E-2</c:v>
                </c:pt>
                <c:pt idx="2156">
                  <c:v>1.8376059420317999E-2</c:v>
                </c:pt>
                <c:pt idx="2157">
                  <c:v>1.7876759600238899E-2</c:v>
                </c:pt>
                <c:pt idx="2158">
                  <c:v>1.73999881392808E-2</c:v>
                </c:pt>
                <c:pt idx="2159">
                  <c:v>1.6940866863242501E-2</c:v>
                </c:pt>
                <c:pt idx="2160">
                  <c:v>1.6491111303890499E-2</c:v>
                </c:pt>
                <c:pt idx="2161">
                  <c:v>1.6067456812999498E-2</c:v>
                </c:pt>
                <c:pt idx="2162">
                  <c:v>1.5666303131157602E-2</c:v>
                </c:pt>
                <c:pt idx="2163">
                  <c:v>1.5272265625316001E-2</c:v>
                </c:pt>
                <c:pt idx="2164">
                  <c:v>1.4893490250779001E-2</c:v>
                </c:pt>
                <c:pt idx="2165">
                  <c:v>1.4534913522031999E-2</c:v>
                </c:pt>
                <c:pt idx="2166">
                  <c:v>1.41853767105183E-2</c:v>
                </c:pt>
                <c:pt idx="2167">
                  <c:v>1.3849571492197199E-2</c:v>
                </c:pt>
                <c:pt idx="2168">
                  <c:v>1.3528244981425099E-2</c:v>
                </c:pt>
                <c:pt idx="2169">
                  <c:v>1.32201316256153E-2</c:v>
                </c:pt>
                <c:pt idx="2170">
                  <c:v>1.2927863106705699E-2</c:v>
                </c:pt>
                <c:pt idx="2171">
                  <c:v>1.26435266715992E-2</c:v>
                </c:pt>
                <c:pt idx="2172">
                  <c:v>1.23600694173142E-2</c:v>
                </c:pt>
                <c:pt idx="2173">
                  <c:v>1.2084233233536299E-2</c:v>
                </c:pt>
                <c:pt idx="2174">
                  <c:v>1.18234013529164E-2</c:v>
                </c:pt>
                <c:pt idx="2175">
                  <c:v>1.15708864206192E-2</c:v>
                </c:pt>
                <c:pt idx="2176">
                  <c:v>1.13325786292808E-2</c:v>
                </c:pt>
                <c:pt idx="2177">
                  <c:v>1.1107355856153399E-2</c:v>
                </c:pt>
                <c:pt idx="2178">
                  <c:v>1.08858005514823E-2</c:v>
                </c:pt>
                <c:pt idx="2179">
                  <c:v>1.0675122895797501E-2</c:v>
                </c:pt>
                <c:pt idx="2180">
                  <c:v>1.0474172460385E-2</c:v>
                </c:pt>
                <c:pt idx="2181">
                  <c:v>1.0273927525613701E-2</c:v>
                </c:pt>
                <c:pt idx="2182">
                  <c:v>1.0077260110868E-2</c:v>
                </c:pt>
                <c:pt idx="2183">
                  <c:v>9.8909113054389194E-3</c:v>
                </c:pt>
                <c:pt idx="2184">
                  <c:v>9.7123096596634997E-3</c:v>
                </c:pt>
                <c:pt idx="2185">
                  <c:v>9.5440515116864601E-3</c:v>
                </c:pt>
                <c:pt idx="2186">
                  <c:v>9.3825714294787695E-3</c:v>
                </c:pt>
                <c:pt idx="2187">
                  <c:v>9.2177449367294804E-3</c:v>
                </c:pt>
                <c:pt idx="2188">
                  <c:v>9.0561279915373997E-3</c:v>
                </c:pt>
                <c:pt idx="2189">
                  <c:v>8.9052612776916399E-3</c:v>
                </c:pt>
                <c:pt idx="2190">
                  <c:v>8.7611218386763091E-3</c:v>
                </c:pt>
                <c:pt idx="2191">
                  <c:v>8.6229955588085598E-3</c:v>
                </c:pt>
                <c:pt idx="2192">
                  <c:v>8.4955818673950398E-3</c:v>
                </c:pt>
                <c:pt idx="2193">
                  <c:v>8.3697474506300995E-3</c:v>
                </c:pt>
                <c:pt idx="2194">
                  <c:v>8.2435998866601003E-3</c:v>
                </c:pt>
                <c:pt idx="2195">
                  <c:v>8.1232041464381101E-3</c:v>
                </c:pt>
                <c:pt idx="2196">
                  <c:v>8.0041592579566893E-3</c:v>
                </c:pt>
                <c:pt idx="2197">
                  <c:v>7.8829418364160797E-3</c:v>
                </c:pt>
                <c:pt idx="2198">
                  <c:v>7.7671984319102301E-3</c:v>
                </c:pt>
                <c:pt idx="2199">
                  <c:v>7.6614882108088202E-3</c:v>
                </c:pt>
                <c:pt idx="2200">
                  <c:v>7.5657326282791704E-3</c:v>
                </c:pt>
                <c:pt idx="2201">
                  <c:v>7.4745826773076904E-3</c:v>
                </c:pt>
                <c:pt idx="2202">
                  <c:v>7.3769881251282898E-3</c:v>
                </c:pt>
                <c:pt idx="2203">
                  <c:v>7.2794410057966403E-3</c:v>
                </c:pt>
                <c:pt idx="2204">
                  <c:v>7.19463228336523E-3</c:v>
                </c:pt>
                <c:pt idx="2205">
                  <c:v>7.1098113284092197E-3</c:v>
                </c:pt>
                <c:pt idx="2206">
                  <c:v>7.0192256318695198E-3</c:v>
                </c:pt>
                <c:pt idx="2207">
                  <c:v>6.9408604651712497E-3</c:v>
                </c:pt>
                <c:pt idx="2208">
                  <c:v>6.8642383969279002E-3</c:v>
                </c:pt>
                <c:pt idx="2209">
                  <c:v>6.7837227105352702E-3</c:v>
                </c:pt>
                <c:pt idx="2210">
                  <c:v>6.7078434354018697E-3</c:v>
                </c:pt>
                <c:pt idx="2211">
                  <c:v>6.6297602870430596E-3</c:v>
                </c:pt>
                <c:pt idx="2212">
                  <c:v>6.5515220468514001E-3</c:v>
                </c:pt>
                <c:pt idx="2213">
                  <c:v>6.4817425006339002E-3</c:v>
                </c:pt>
                <c:pt idx="2214">
                  <c:v>6.4149921698273497E-3</c:v>
                </c:pt>
                <c:pt idx="2215">
                  <c:v>6.3533321672036899E-3</c:v>
                </c:pt>
                <c:pt idx="2216">
                  <c:v>6.3020328463951501E-3</c:v>
                </c:pt>
                <c:pt idx="2217">
                  <c:v>6.2436321207002803E-3</c:v>
                </c:pt>
                <c:pt idx="2218">
                  <c:v>6.1773512639863503E-3</c:v>
                </c:pt>
                <c:pt idx="2219">
                  <c:v>6.1142045882504803E-3</c:v>
                </c:pt>
                <c:pt idx="2220">
                  <c:v>6.04757114601854E-3</c:v>
                </c:pt>
                <c:pt idx="2221">
                  <c:v>5.9847629427960403E-3</c:v>
                </c:pt>
                <c:pt idx="2222">
                  <c:v>5.93027276763336E-3</c:v>
                </c:pt>
                <c:pt idx="2223">
                  <c:v>5.8742374171767697E-3</c:v>
                </c:pt>
                <c:pt idx="2224">
                  <c:v>5.8223093977661901E-3</c:v>
                </c:pt>
                <c:pt idx="2225">
                  <c:v>5.7745770887748897E-3</c:v>
                </c:pt>
                <c:pt idx="2226">
                  <c:v>5.7229852149916901E-3</c:v>
                </c:pt>
                <c:pt idx="2227">
                  <c:v>5.6706255401434398E-3</c:v>
                </c:pt>
                <c:pt idx="2228">
                  <c:v>5.6220932410199504E-3</c:v>
                </c:pt>
                <c:pt idx="2229">
                  <c:v>5.5711419881816901E-3</c:v>
                </c:pt>
                <c:pt idx="2230">
                  <c:v>5.5249605731960104E-3</c:v>
                </c:pt>
                <c:pt idx="2231">
                  <c:v>5.4887985633756999E-3</c:v>
                </c:pt>
                <c:pt idx="2232">
                  <c:v>5.4417805072346503E-3</c:v>
                </c:pt>
                <c:pt idx="2233">
                  <c:v>5.3850364706652604E-3</c:v>
                </c:pt>
                <c:pt idx="2234">
                  <c:v>5.3377845115803596E-3</c:v>
                </c:pt>
                <c:pt idx="2235">
                  <c:v>5.2907002193704304E-3</c:v>
                </c:pt>
                <c:pt idx="2236">
                  <c:v>5.23887538140984E-3</c:v>
                </c:pt>
                <c:pt idx="2237">
                  <c:v>5.1958158057436301E-3</c:v>
                </c:pt>
                <c:pt idx="2238">
                  <c:v>5.1558083112997E-3</c:v>
                </c:pt>
                <c:pt idx="2239">
                  <c:v>5.1156923010574999E-3</c:v>
                </c:pt>
                <c:pt idx="2240">
                  <c:v>5.0784174793643399E-3</c:v>
                </c:pt>
                <c:pt idx="2241">
                  <c:v>5.0404019381093497E-3</c:v>
                </c:pt>
                <c:pt idx="2242">
                  <c:v>4.9970673360767099E-3</c:v>
                </c:pt>
                <c:pt idx="2243">
                  <c:v>4.9512354074490198E-3</c:v>
                </c:pt>
                <c:pt idx="2244">
                  <c:v>4.9060707951495298E-3</c:v>
                </c:pt>
                <c:pt idx="2245">
                  <c:v>4.8652953528482397E-3</c:v>
                </c:pt>
                <c:pt idx="2246">
                  <c:v>4.8297290032885401E-3</c:v>
                </c:pt>
                <c:pt idx="2247">
                  <c:v>4.7923845562922703E-3</c:v>
                </c:pt>
                <c:pt idx="2248">
                  <c:v>4.7509053537316799E-3</c:v>
                </c:pt>
                <c:pt idx="2249">
                  <c:v>4.7119487698954604E-3</c:v>
                </c:pt>
                <c:pt idx="2250">
                  <c:v>4.6730138289084204E-3</c:v>
                </c:pt>
                <c:pt idx="2251">
                  <c:v>4.6321145748742703E-3</c:v>
                </c:pt>
                <c:pt idx="2252">
                  <c:v>4.5998542429843102E-3</c:v>
                </c:pt>
                <c:pt idx="2253">
                  <c:v>4.5717504765524601E-3</c:v>
                </c:pt>
                <c:pt idx="2254">
                  <c:v>4.5379003306796799E-3</c:v>
                </c:pt>
                <c:pt idx="2255">
                  <c:v>4.5006801706232499E-3</c:v>
                </c:pt>
                <c:pt idx="2256">
                  <c:v>4.4645258992311899E-3</c:v>
                </c:pt>
                <c:pt idx="2257">
                  <c:v>4.42568896690387E-3</c:v>
                </c:pt>
                <c:pt idx="2258">
                  <c:v>4.3902975109316698E-3</c:v>
                </c:pt>
                <c:pt idx="2259">
                  <c:v>4.3534370941878502E-3</c:v>
                </c:pt>
                <c:pt idx="2260">
                  <c:v>4.3153221020132198E-3</c:v>
                </c:pt>
                <c:pt idx="2261">
                  <c:v>4.2875291842618497E-3</c:v>
                </c:pt>
                <c:pt idx="2262">
                  <c:v>4.26012050364275E-3</c:v>
                </c:pt>
                <c:pt idx="2263">
                  <c:v>4.2279086739566204E-3</c:v>
                </c:pt>
                <c:pt idx="2264">
                  <c:v>4.1985328817090604E-3</c:v>
                </c:pt>
                <c:pt idx="2265">
                  <c:v>4.1732650378046004E-3</c:v>
                </c:pt>
                <c:pt idx="2266">
                  <c:v>4.1406420940279399E-3</c:v>
                </c:pt>
                <c:pt idx="2267">
                  <c:v>4.1041809557639903E-3</c:v>
                </c:pt>
                <c:pt idx="2268">
                  <c:v>4.0744919024639798E-3</c:v>
                </c:pt>
                <c:pt idx="2269">
                  <c:v>4.0454232820826396E-3</c:v>
                </c:pt>
                <c:pt idx="2270">
                  <c:v>4.0161604881498499E-3</c:v>
                </c:pt>
                <c:pt idx="2271">
                  <c:v>3.9885571801673604E-3</c:v>
                </c:pt>
                <c:pt idx="2272">
                  <c:v>3.9575715092541701E-3</c:v>
                </c:pt>
                <c:pt idx="2273">
                  <c:v>3.9283929175179498E-3</c:v>
                </c:pt>
                <c:pt idx="2274">
                  <c:v>3.9027502624386398E-3</c:v>
                </c:pt>
                <c:pt idx="2275">
                  <c:v>3.8758056960781699E-3</c:v>
                </c:pt>
                <c:pt idx="2276">
                  <c:v>3.85458243783588E-3</c:v>
                </c:pt>
                <c:pt idx="2277">
                  <c:v>3.83530337514198E-3</c:v>
                </c:pt>
                <c:pt idx="2278">
                  <c:v>3.8102587472072301E-3</c:v>
                </c:pt>
                <c:pt idx="2279">
                  <c:v>3.7862823004515401E-3</c:v>
                </c:pt>
                <c:pt idx="2280">
                  <c:v>3.7622674698442201E-3</c:v>
                </c:pt>
                <c:pt idx="2281">
                  <c:v>3.7309128446851802E-3</c:v>
                </c:pt>
                <c:pt idx="2282">
                  <c:v>3.70140027604925E-3</c:v>
                </c:pt>
                <c:pt idx="2283">
                  <c:v>3.67922079416013E-3</c:v>
                </c:pt>
                <c:pt idx="2284">
                  <c:v>3.6555666644382001E-3</c:v>
                </c:pt>
                <c:pt idx="2285">
                  <c:v>3.6298927402497799E-3</c:v>
                </c:pt>
                <c:pt idx="2286">
                  <c:v>3.6087852168295602E-3</c:v>
                </c:pt>
                <c:pt idx="2287">
                  <c:v>3.5869972931706199E-3</c:v>
                </c:pt>
                <c:pt idx="2288">
                  <c:v>3.55912575522154E-3</c:v>
                </c:pt>
                <c:pt idx="2289">
                  <c:v>3.5341731580387902E-3</c:v>
                </c:pt>
                <c:pt idx="2290">
                  <c:v>3.5168710796839499E-3</c:v>
                </c:pt>
                <c:pt idx="2291">
                  <c:v>3.50072460822159E-3</c:v>
                </c:pt>
                <c:pt idx="2292">
                  <c:v>3.4820059216845601E-3</c:v>
                </c:pt>
                <c:pt idx="2293">
                  <c:v>3.4591187400973399E-3</c:v>
                </c:pt>
                <c:pt idx="2294">
                  <c:v>3.4316409769786799E-3</c:v>
                </c:pt>
                <c:pt idx="2295">
                  <c:v>3.4081911268848898E-3</c:v>
                </c:pt>
                <c:pt idx="2296">
                  <c:v>3.3856963525659999E-3</c:v>
                </c:pt>
                <c:pt idx="2297">
                  <c:v>3.3581569962106198E-3</c:v>
                </c:pt>
                <c:pt idx="2298">
                  <c:v>3.33880110422737E-3</c:v>
                </c:pt>
                <c:pt idx="2299">
                  <c:v>3.3277022323326502E-3</c:v>
                </c:pt>
                <c:pt idx="2300">
                  <c:v>3.3079585481753898E-3</c:v>
                </c:pt>
                <c:pt idx="2301">
                  <c:v>3.2846459758355301E-3</c:v>
                </c:pt>
                <c:pt idx="2302">
                  <c:v>3.2664524167521501E-3</c:v>
                </c:pt>
                <c:pt idx="2303">
                  <c:v>3.2425081674326201E-3</c:v>
                </c:pt>
                <c:pt idx="2304">
                  <c:v>3.21870933765963E-3</c:v>
                </c:pt>
                <c:pt idx="2305">
                  <c:v>3.1989252632137499E-3</c:v>
                </c:pt>
                <c:pt idx="2306">
                  <c:v>3.1727732514377901E-3</c:v>
                </c:pt>
                <c:pt idx="2307">
                  <c:v>3.1530698682543002E-3</c:v>
                </c:pt>
                <c:pt idx="2308">
                  <c:v>3.1346595371651901E-3</c:v>
                </c:pt>
                <c:pt idx="2309">
                  <c:v>3.1040471528783202E-3</c:v>
                </c:pt>
                <c:pt idx="2310">
                  <c:v>3.0812356908271402E-3</c:v>
                </c:pt>
                <c:pt idx="2311">
                  <c:v>3.06174898948601E-3</c:v>
                </c:pt>
                <c:pt idx="2312">
                  <c:v>3.0343281616035901E-3</c:v>
                </c:pt>
                <c:pt idx="2313">
                  <c:v>3.0153424317786101E-3</c:v>
                </c:pt>
                <c:pt idx="2314">
                  <c:v>2.99945907014308E-3</c:v>
                </c:pt>
                <c:pt idx="2315">
                  <c:v>2.9772286281676001E-3</c:v>
                </c:pt>
                <c:pt idx="2316">
                  <c:v>2.9530041476068399E-3</c:v>
                </c:pt>
                <c:pt idx="2317">
                  <c:v>2.9290611642423499E-3</c:v>
                </c:pt>
                <c:pt idx="2318">
                  <c:v>2.9050156279497399E-3</c:v>
                </c:pt>
                <c:pt idx="2319">
                  <c:v>2.87874217267153E-3</c:v>
                </c:pt>
                <c:pt idx="2320">
                  <c:v>2.84919548612985E-3</c:v>
                </c:pt>
                <c:pt idx="2321">
                  <c:v>2.8267326306936499E-3</c:v>
                </c:pt>
                <c:pt idx="2322">
                  <c:v>2.80930727047639E-3</c:v>
                </c:pt>
                <c:pt idx="2323">
                  <c:v>2.7897221832456501E-3</c:v>
                </c:pt>
                <c:pt idx="2324">
                  <c:v>2.7664949017732702E-3</c:v>
                </c:pt>
                <c:pt idx="2325">
                  <c:v>2.7414473848263398E-3</c:v>
                </c:pt>
                <c:pt idx="2326">
                  <c:v>2.7193431986435898E-3</c:v>
                </c:pt>
                <c:pt idx="2327">
                  <c:v>2.6919002084685498E-3</c:v>
                </c:pt>
                <c:pt idx="2328">
                  <c:v>2.6676140813209001E-3</c:v>
                </c:pt>
                <c:pt idx="2329">
                  <c:v>2.6490215689561501E-3</c:v>
                </c:pt>
                <c:pt idx="2330">
                  <c:v>2.6245444672681499E-3</c:v>
                </c:pt>
                <c:pt idx="2331">
                  <c:v>2.5965683846781102E-3</c:v>
                </c:pt>
                <c:pt idx="2332">
                  <c:v>2.5719940947341101E-3</c:v>
                </c:pt>
                <c:pt idx="2333">
                  <c:v>2.5466599204537598E-3</c:v>
                </c:pt>
                <c:pt idx="2334">
                  <c:v>2.5176584487325501E-3</c:v>
                </c:pt>
                <c:pt idx="2335">
                  <c:v>2.4921684154181399E-3</c:v>
                </c:pt>
                <c:pt idx="2336">
                  <c:v>2.4699222540276199E-3</c:v>
                </c:pt>
                <c:pt idx="2337">
                  <c:v>2.4537675867502698E-3</c:v>
                </c:pt>
                <c:pt idx="2338">
                  <c:v>2.4395364851036599E-3</c:v>
                </c:pt>
                <c:pt idx="2339">
                  <c:v>2.41290084441163E-3</c:v>
                </c:pt>
                <c:pt idx="2340">
                  <c:v>2.3817338317259E-3</c:v>
                </c:pt>
                <c:pt idx="2341">
                  <c:v>2.3585825525960199E-3</c:v>
                </c:pt>
                <c:pt idx="2342">
                  <c:v>2.33247160831431E-3</c:v>
                </c:pt>
                <c:pt idx="2343">
                  <c:v>2.3060458952920901E-3</c:v>
                </c:pt>
                <c:pt idx="2344">
                  <c:v>2.2825228685973602E-3</c:v>
                </c:pt>
                <c:pt idx="2345">
                  <c:v>2.2584630766006499E-3</c:v>
                </c:pt>
                <c:pt idx="2346">
                  <c:v>2.2394506208471901E-3</c:v>
                </c:pt>
                <c:pt idx="2347">
                  <c:v>2.2193932668418698E-3</c:v>
                </c:pt>
                <c:pt idx="2348">
                  <c:v>2.1950319757401702E-3</c:v>
                </c:pt>
                <c:pt idx="2349">
                  <c:v>2.17070790214525E-3</c:v>
                </c:pt>
                <c:pt idx="2350">
                  <c:v>2.1507964084249999E-3</c:v>
                </c:pt>
                <c:pt idx="2351">
                  <c:v>2.1286477446848498E-3</c:v>
                </c:pt>
                <c:pt idx="2352">
                  <c:v>2.1112635172049099E-3</c:v>
                </c:pt>
                <c:pt idx="2353">
                  <c:v>2.0965327898027301E-3</c:v>
                </c:pt>
                <c:pt idx="2354">
                  <c:v>2.0705292788686098E-3</c:v>
                </c:pt>
                <c:pt idx="2355">
                  <c:v>2.0430947207461E-3</c:v>
                </c:pt>
                <c:pt idx="2356">
                  <c:v>2.0201108028740601E-3</c:v>
                </c:pt>
                <c:pt idx="2357">
                  <c:v>1.9969880157545898E-3</c:v>
                </c:pt>
                <c:pt idx="2358">
                  <c:v>1.9749681908861499E-3</c:v>
                </c:pt>
                <c:pt idx="2359">
                  <c:v>1.9582686975646601E-3</c:v>
                </c:pt>
                <c:pt idx="2360">
                  <c:v>1.9436008629263499E-3</c:v>
                </c:pt>
                <c:pt idx="2361">
                  <c:v>1.92921371146566E-3</c:v>
                </c:pt>
                <c:pt idx="2362">
                  <c:v>1.9187680262858101E-3</c:v>
                </c:pt>
                <c:pt idx="2363">
                  <c:v>1.9041910817683501E-3</c:v>
                </c:pt>
                <c:pt idx="2364">
                  <c:v>1.8807201318103599E-3</c:v>
                </c:pt>
                <c:pt idx="2365">
                  <c:v>1.85891218550496E-3</c:v>
                </c:pt>
                <c:pt idx="2366">
                  <c:v>1.8418128380144E-3</c:v>
                </c:pt>
                <c:pt idx="2367">
                  <c:v>1.8264635802776501E-3</c:v>
                </c:pt>
                <c:pt idx="2368">
                  <c:v>1.8109790527026999E-3</c:v>
                </c:pt>
                <c:pt idx="2369">
                  <c:v>1.79312775690916E-3</c:v>
                </c:pt>
                <c:pt idx="2370">
                  <c:v>1.77518436349729E-3</c:v>
                </c:pt>
                <c:pt idx="2371">
                  <c:v>1.76438940309842E-3</c:v>
                </c:pt>
                <c:pt idx="2372">
                  <c:v>1.7509145648252999E-3</c:v>
                </c:pt>
                <c:pt idx="2373">
                  <c:v>1.7359193361559801E-3</c:v>
                </c:pt>
                <c:pt idx="2374">
                  <c:v>1.72528219853755E-3</c:v>
                </c:pt>
                <c:pt idx="2375">
                  <c:v>1.71270858999868E-3</c:v>
                </c:pt>
                <c:pt idx="2376">
                  <c:v>1.70133866287452E-3</c:v>
                </c:pt>
                <c:pt idx="2377">
                  <c:v>1.6908804443725399E-3</c:v>
                </c:pt>
                <c:pt idx="2378">
                  <c:v>1.6805272003045299E-3</c:v>
                </c:pt>
                <c:pt idx="2379">
                  <c:v>1.66608557421519E-3</c:v>
                </c:pt>
                <c:pt idx="2380">
                  <c:v>1.64839499115325E-3</c:v>
                </c:pt>
                <c:pt idx="2381">
                  <c:v>1.6297268290550199E-3</c:v>
                </c:pt>
                <c:pt idx="2382">
                  <c:v>1.62110230397091E-3</c:v>
                </c:pt>
                <c:pt idx="2383">
                  <c:v>1.6172848773217E-3</c:v>
                </c:pt>
                <c:pt idx="2384">
                  <c:v>1.6091547399050201E-3</c:v>
                </c:pt>
                <c:pt idx="2385">
                  <c:v>1.60626066615615E-3</c:v>
                </c:pt>
                <c:pt idx="2386">
                  <c:v>1.60078085445553E-3</c:v>
                </c:pt>
                <c:pt idx="2387">
                  <c:v>1.5891480304521799E-3</c:v>
                </c:pt>
                <c:pt idx="2388">
                  <c:v>1.58042114850014E-3</c:v>
                </c:pt>
                <c:pt idx="2389">
                  <c:v>1.5678292901190401E-3</c:v>
                </c:pt>
                <c:pt idx="2390">
                  <c:v>1.5527773049167401E-3</c:v>
                </c:pt>
                <c:pt idx="2391">
                  <c:v>1.5445755411358101E-3</c:v>
                </c:pt>
                <c:pt idx="2392">
                  <c:v>1.53721314791941E-3</c:v>
                </c:pt>
                <c:pt idx="2393">
                  <c:v>1.5298979118048E-3</c:v>
                </c:pt>
                <c:pt idx="2394">
                  <c:v>1.5231128923042299E-3</c:v>
                </c:pt>
                <c:pt idx="2395">
                  <c:v>1.51444608433841E-3</c:v>
                </c:pt>
                <c:pt idx="2396">
                  <c:v>1.50801733435381E-3</c:v>
                </c:pt>
                <c:pt idx="2397">
                  <c:v>1.5068741544086201E-3</c:v>
                </c:pt>
                <c:pt idx="2398">
                  <c:v>1.50303762464578E-3</c:v>
                </c:pt>
                <c:pt idx="2399">
                  <c:v>1.49418449634654E-3</c:v>
                </c:pt>
                <c:pt idx="2400">
                  <c:v>1.48793440189369E-3</c:v>
                </c:pt>
                <c:pt idx="2401">
                  <c:v>1.4830197979983301E-3</c:v>
                </c:pt>
                <c:pt idx="2402">
                  <c:v>1.4734453495759501E-3</c:v>
                </c:pt>
                <c:pt idx="2403">
                  <c:v>1.4623022431751701E-3</c:v>
                </c:pt>
                <c:pt idx="2404">
                  <c:v>1.4524538824917E-3</c:v>
                </c:pt>
                <c:pt idx="2405">
                  <c:v>1.4430264866352E-3</c:v>
                </c:pt>
                <c:pt idx="2406">
                  <c:v>1.4405552847122701E-3</c:v>
                </c:pt>
                <c:pt idx="2407">
                  <c:v>1.43900991721266E-3</c:v>
                </c:pt>
                <c:pt idx="2408">
                  <c:v>1.43547882180652E-3</c:v>
                </c:pt>
                <c:pt idx="2409">
                  <c:v>1.43226453912124E-3</c:v>
                </c:pt>
                <c:pt idx="2410">
                  <c:v>1.42905025643596E-3</c:v>
                </c:pt>
                <c:pt idx="2411">
                  <c:v>1.41704292452991E-3</c:v>
                </c:pt>
                <c:pt idx="2412">
                  <c:v>1.4140262006588601E-3</c:v>
                </c:pt>
                <c:pt idx="2413">
                  <c:v>1.4106140348911799E-3</c:v>
                </c:pt>
                <c:pt idx="2414">
                  <c:v>1.40254465602298E-3</c:v>
                </c:pt>
                <c:pt idx="2415">
                  <c:v>1.3964585682492E-3</c:v>
                </c:pt>
                <c:pt idx="2416">
                  <c:v>1.3830899650525701E-3</c:v>
                </c:pt>
                <c:pt idx="2417">
                  <c:v>1.37636690184378E-3</c:v>
                </c:pt>
                <c:pt idx="2418">
                  <c:v>1.3748468519410399E-3</c:v>
                </c:pt>
                <c:pt idx="2419">
                  <c:v>1.3684147475397999E-3</c:v>
                </c:pt>
                <c:pt idx="2420">
                  <c:v>1.36480521701231E-3</c:v>
                </c:pt>
                <c:pt idx="2421">
                  <c:v>1.3602469887808899E-3</c:v>
                </c:pt>
                <c:pt idx="2422">
                  <c:v>1.3545240593813099E-3</c:v>
                </c:pt>
                <c:pt idx="2423">
                  <c:v>1.3485922837830099E-3</c:v>
                </c:pt>
                <c:pt idx="2424">
                  <c:v>1.34087547287777E-3</c:v>
                </c:pt>
                <c:pt idx="2425">
                  <c:v>1.3285529487053499E-3</c:v>
                </c:pt>
                <c:pt idx="2426">
                  <c:v>1.3180112732957901E-3</c:v>
                </c:pt>
                <c:pt idx="2427">
                  <c:v>1.30983466421553E-3</c:v>
                </c:pt>
                <c:pt idx="2428">
                  <c:v>1.29970303153167E-3</c:v>
                </c:pt>
                <c:pt idx="2429">
                  <c:v>1.29485365317957E-3</c:v>
                </c:pt>
                <c:pt idx="2430">
                  <c:v>1.28967927060796E-3</c:v>
                </c:pt>
                <c:pt idx="2431">
                  <c:v>1.2849566447163099E-3</c:v>
                </c:pt>
                <c:pt idx="2432">
                  <c:v>1.2827420799978999E-3</c:v>
                </c:pt>
                <c:pt idx="2433">
                  <c:v>1.2805275152794899E-3</c:v>
                </c:pt>
                <c:pt idx="2434">
                  <c:v>1.2667203504294899E-3</c:v>
                </c:pt>
                <c:pt idx="2435">
                  <c:v>1.25833127405464E-3</c:v>
                </c:pt>
                <c:pt idx="2436">
                  <c:v>1.24753368595762E-3</c:v>
                </c:pt>
                <c:pt idx="2437">
                  <c:v>1.24017008187361E-3</c:v>
                </c:pt>
                <c:pt idx="2438">
                  <c:v>1.2343610893551301E-3</c:v>
                </c:pt>
                <c:pt idx="2439">
                  <c:v>1.2253697214628799E-3</c:v>
                </c:pt>
                <c:pt idx="2440">
                  <c:v>1.21594803602463E-3</c:v>
                </c:pt>
                <c:pt idx="2441">
                  <c:v>1.2077373054859401E-3</c:v>
                </c:pt>
                <c:pt idx="2442">
                  <c:v>1.20455652061771E-3</c:v>
                </c:pt>
                <c:pt idx="2443">
                  <c:v>1.20327397059146E-3</c:v>
                </c:pt>
                <c:pt idx="2444">
                  <c:v>1.2007362744924301E-3</c:v>
                </c:pt>
                <c:pt idx="2445">
                  <c:v>1.19019359275544E-3</c:v>
                </c:pt>
                <c:pt idx="2446">
                  <c:v>1.1792338678971799E-3</c:v>
                </c:pt>
                <c:pt idx="2447">
                  <c:v>1.1708614259533E-3</c:v>
                </c:pt>
                <c:pt idx="2448">
                  <c:v>1.15817582140621E-3</c:v>
                </c:pt>
                <c:pt idx="2449">
                  <c:v>1.15078428704479E-3</c:v>
                </c:pt>
                <c:pt idx="2450">
                  <c:v>1.14372727327674E-3</c:v>
                </c:pt>
                <c:pt idx="2451">
                  <c:v>1.13129596987132E-3</c:v>
                </c:pt>
                <c:pt idx="2452">
                  <c:v>1.1222618387329299E-3</c:v>
                </c:pt>
                <c:pt idx="2453">
                  <c:v>1.11757198822407E-3</c:v>
                </c:pt>
                <c:pt idx="2454">
                  <c:v>1.1126650425214699E-3</c:v>
                </c:pt>
                <c:pt idx="2455">
                  <c:v>1.1090574490242101E-3</c:v>
                </c:pt>
                <c:pt idx="2456">
                  <c:v>1.0996295793496999E-3</c:v>
                </c:pt>
                <c:pt idx="2457">
                  <c:v>1.08774500100016E-3</c:v>
                </c:pt>
                <c:pt idx="2458">
                  <c:v>1.0834998377275899E-3</c:v>
                </c:pt>
                <c:pt idx="2459">
                  <c:v>1.0725664002124301E-3</c:v>
                </c:pt>
                <c:pt idx="2460">
                  <c:v>1.06111607568838E-3</c:v>
                </c:pt>
                <c:pt idx="2461">
                  <c:v>1.0539557570782899E-3</c:v>
                </c:pt>
                <c:pt idx="2462">
                  <c:v>1.04170652892269E-3</c:v>
                </c:pt>
                <c:pt idx="2463">
                  <c:v>1.0342518943494701E-3</c:v>
                </c:pt>
                <c:pt idx="2464">
                  <c:v>1.02951836318737E-3</c:v>
                </c:pt>
                <c:pt idx="2465">
                  <c:v>1.02286566351409E-3</c:v>
                </c:pt>
                <c:pt idx="2466">
                  <c:v>1.01735442764996E-3</c:v>
                </c:pt>
                <c:pt idx="2467">
                  <c:v>1.01105378123325E-3</c:v>
                </c:pt>
                <c:pt idx="2468">
                  <c:v>1.0035518715967001E-3</c:v>
                </c:pt>
                <c:pt idx="2469">
                  <c:v>9.9569269515807309E-4</c:v>
                </c:pt>
                <c:pt idx="2470">
                  <c:v>9.83512794911419E-4</c:v>
                </c:pt>
                <c:pt idx="2471">
                  <c:v>9.6904597402006304E-4</c:v>
                </c:pt>
                <c:pt idx="2472">
                  <c:v>9.5973229648850403E-4</c:v>
                </c:pt>
                <c:pt idx="2473">
                  <c:v>9.52599453158264E-4</c:v>
                </c:pt>
                <c:pt idx="2474">
                  <c:v>9.4226064699603996E-4</c:v>
                </c:pt>
                <c:pt idx="2475">
                  <c:v>9.33884493744222E-4</c:v>
                </c:pt>
                <c:pt idx="2476">
                  <c:v>9.2611359049421505E-4</c:v>
                </c:pt>
                <c:pt idx="2477">
                  <c:v>9.1960462277332995E-4</c:v>
                </c:pt>
                <c:pt idx="2478">
                  <c:v>9.1882561108618096E-4</c:v>
                </c:pt>
                <c:pt idx="2479">
                  <c:v>9.1065056080621596E-4</c:v>
                </c:pt>
                <c:pt idx="2480">
                  <c:v>8.9704112310272995E-4</c:v>
                </c:pt>
                <c:pt idx="2481">
                  <c:v>8.8810043202582805E-4</c:v>
                </c:pt>
                <c:pt idx="2482">
                  <c:v>8.7855535551670304E-4</c:v>
                </c:pt>
                <c:pt idx="2483">
                  <c:v>8.6700923976844096E-4</c:v>
                </c:pt>
                <c:pt idx="2484">
                  <c:v>8.5736096120119399E-4</c:v>
                </c:pt>
                <c:pt idx="2485">
                  <c:v>8.4405313498305901E-4</c:v>
                </c:pt>
                <c:pt idx="2486">
                  <c:v>8.33196098736742E-4</c:v>
                </c:pt>
                <c:pt idx="2487">
                  <c:v>8.2630000502663696E-4</c:v>
                </c:pt>
                <c:pt idx="2488">
                  <c:v>8.1871377013272202E-4</c:v>
                </c:pt>
                <c:pt idx="2489">
                  <c:v>8.1808426534577395E-4</c:v>
                </c:pt>
                <c:pt idx="2490">
                  <c:v>8.0988755454392805E-4</c:v>
                </c:pt>
                <c:pt idx="2491">
                  <c:v>7.9689049316469102E-4</c:v>
                </c:pt>
                <c:pt idx="2492">
                  <c:v>7.9420417108559704E-4</c:v>
                </c:pt>
                <c:pt idx="2493">
                  <c:v>7.8108490359647903E-4</c:v>
                </c:pt>
                <c:pt idx="2494">
                  <c:v>7.6138501024552801E-4</c:v>
                </c:pt>
                <c:pt idx="2495">
                  <c:v>7.5287696012356603E-4</c:v>
                </c:pt>
                <c:pt idx="2496">
                  <c:v>7.4270333693282197E-4</c:v>
                </c:pt>
                <c:pt idx="2497">
                  <c:v>7.3113490368724703E-4</c:v>
                </c:pt>
                <c:pt idx="2498">
                  <c:v>7.2414605979421803E-4</c:v>
                </c:pt>
                <c:pt idx="2499">
                  <c:v>7.1494591788508102E-4</c:v>
                </c:pt>
                <c:pt idx="2500">
                  <c:v>7.0958304101026405E-4</c:v>
                </c:pt>
                <c:pt idx="2501">
                  <c:v>7.04333253886619E-4</c:v>
                </c:pt>
                <c:pt idx="2502">
                  <c:v>6.9179419801879301E-4</c:v>
                </c:pt>
                <c:pt idx="2503">
                  <c:v>6.8412108061633597E-4</c:v>
                </c:pt>
                <c:pt idx="2504">
                  <c:v>6.7646459207828505E-4</c:v>
                </c:pt>
                <c:pt idx="2505">
                  <c:v>6.6046647563571404E-4</c:v>
                </c:pt>
                <c:pt idx="2506">
                  <c:v>6.4723025072524996E-4</c:v>
                </c:pt>
                <c:pt idx="2507">
                  <c:v>6.3607297640681597E-4</c:v>
                </c:pt>
                <c:pt idx="2508">
                  <c:v>6.2246127448742198E-4</c:v>
                </c:pt>
                <c:pt idx="2509">
                  <c:v>6.1250148456427705E-4</c:v>
                </c:pt>
                <c:pt idx="2510">
                  <c:v>6.0227666974402099E-4</c:v>
                </c:pt>
                <c:pt idx="2511">
                  <c:v>5.9583805556302598E-4</c:v>
                </c:pt>
                <c:pt idx="2512">
                  <c:v>5.9454482272131698E-4</c:v>
                </c:pt>
                <c:pt idx="2513">
                  <c:v>5.8635482273082799E-4</c:v>
                </c:pt>
                <c:pt idx="2514">
                  <c:v>5.7246403238975598E-4</c:v>
                </c:pt>
                <c:pt idx="2515">
                  <c:v>5.6292603136088898E-4</c:v>
                </c:pt>
                <c:pt idx="2516">
                  <c:v>5.5127862072646403E-4</c:v>
                </c:pt>
                <c:pt idx="2517">
                  <c:v>5.3473396700284999E-4</c:v>
                </c:pt>
                <c:pt idx="2518">
                  <c:v>5.2438183692159299E-4</c:v>
                </c:pt>
                <c:pt idx="2519">
                  <c:v>5.1736025395657595E-4</c:v>
                </c:pt>
                <c:pt idx="2520">
                  <c:v>5.0742187745264199E-4</c:v>
                </c:pt>
                <c:pt idx="2521">
                  <c:v>4.9662223275954802E-4</c:v>
                </c:pt>
                <c:pt idx="2522">
                  <c:v>4.9036644927897795E-4</c:v>
                </c:pt>
                <c:pt idx="2523">
                  <c:v>4.8674891138364402E-4</c:v>
                </c:pt>
                <c:pt idx="2524">
                  <c:v>4.81559881519367E-4</c:v>
                </c:pt>
                <c:pt idx="2525">
                  <c:v>4.7030881000416499E-4</c:v>
                </c:pt>
                <c:pt idx="2526">
                  <c:v>4.6202591585033E-4</c:v>
                </c:pt>
                <c:pt idx="2527">
                  <c:v>4.5702163705374802E-4</c:v>
                </c:pt>
                <c:pt idx="2528">
                  <c:v>4.43416268694697E-4</c:v>
                </c:pt>
                <c:pt idx="2529">
                  <c:v>4.2947814207594802E-4</c:v>
                </c:pt>
                <c:pt idx="2530">
                  <c:v>4.2074424526373399E-4</c:v>
                </c:pt>
                <c:pt idx="2531">
                  <c:v>4.1060511764416798E-4</c:v>
                </c:pt>
                <c:pt idx="2532">
                  <c:v>4.0183284960809099E-4</c:v>
                </c:pt>
                <c:pt idx="2533">
                  <c:v>3.9335844308928001E-4</c:v>
                </c:pt>
                <c:pt idx="2534">
                  <c:v>3.8727392469795101E-4</c:v>
                </c:pt>
                <c:pt idx="2535">
                  <c:v>3.8604019786754601E-4</c:v>
                </c:pt>
                <c:pt idx="2536">
                  <c:v>3.84806471037141E-4</c:v>
                </c:pt>
                <c:pt idx="2537">
                  <c:v>3.7291095572759099E-4</c:v>
                </c:pt>
                <c:pt idx="2538">
                  <c:v>3.6354743694943403E-4</c:v>
                </c:pt>
                <c:pt idx="2539">
                  <c:v>3.55988815710756E-4</c:v>
                </c:pt>
                <c:pt idx="2540">
                  <c:v>3.4376456582413699E-4</c:v>
                </c:pt>
                <c:pt idx="2541">
                  <c:v>3.3383477925816502E-4</c:v>
                </c:pt>
                <c:pt idx="2542">
                  <c:v>3.2660807288011702E-4</c:v>
                </c:pt>
                <c:pt idx="2543">
                  <c:v>3.1638655069174599E-4</c:v>
                </c:pt>
                <c:pt idx="2544">
                  <c:v>3.0992247586819898E-4</c:v>
                </c:pt>
                <c:pt idx="2545">
                  <c:v>3.0524803948038499E-4</c:v>
                </c:pt>
                <c:pt idx="2546">
                  <c:v>2.9999891285859101E-4</c:v>
                </c:pt>
                <c:pt idx="2547">
                  <c:v>2.9671888281929799E-4</c:v>
                </c:pt>
                <c:pt idx="2548">
                  <c:v>2.90429165179164E-4</c:v>
                </c:pt>
                <c:pt idx="2549">
                  <c:v>2.8190643745586798E-4</c:v>
                </c:pt>
                <c:pt idx="2550">
                  <c:v>2.7955706287811102E-4</c:v>
                </c:pt>
                <c:pt idx="2551">
                  <c:v>2.7056731763551298E-4</c:v>
                </c:pt>
                <c:pt idx="2552">
                  <c:v>2.5790848934556201E-4</c:v>
                </c:pt>
                <c:pt idx="2553">
                  <c:v>2.54494885763077E-4</c:v>
                </c:pt>
                <c:pt idx="2554">
                  <c:v>2.4434198863943098E-4</c:v>
                </c:pt>
                <c:pt idx="2555">
                  <c:v>2.3338365776592599E-4</c:v>
                </c:pt>
                <c:pt idx="2556">
                  <c:v>2.31328956697437E-4</c:v>
                </c:pt>
                <c:pt idx="2557">
                  <c:v>2.3022445652910899E-4</c:v>
                </c:pt>
                <c:pt idx="2558">
                  <c:v>2.2495198051965601E-4</c:v>
                </c:pt>
                <c:pt idx="2559">
                  <c:v>2.21266547017611E-4</c:v>
                </c:pt>
                <c:pt idx="2560">
                  <c:v>2.13839466472916E-4</c:v>
                </c:pt>
                <c:pt idx="2561">
                  <c:v>2.0529926263087201E-4</c:v>
                </c:pt>
                <c:pt idx="2562">
                  <c:v>2.0164523410100301E-4</c:v>
                </c:pt>
                <c:pt idx="2563">
                  <c:v>1.9404431192349901E-4</c:v>
                </c:pt>
                <c:pt idx="2564">
                  <c:v>1.8582654447982599E-4</c:v>
                </c:pt>
                <c:pt idx="2565">
                  <c:v>1.82791208307617E-4</c:v>
                </c:pt>
                <c:pt idx="2566">
                  <c:v>1.77413625692331E-4</c:v>
                </c:pt>
                <c:pt idx="2567">
                  <c:v>1.70125831474779E-4</c:v>
                </c:pt>
                <c:pt idx="2568">
                  <c:v>1.66985776722749E-4</c:v>
                </c:pt>
                <c:pt idx="2569">
                  <c:v>1.62507209707845E-4</c:v>
                </c:pt>
                <c:pt idx="2570">
                  <c:v>1.5874248350930201E-4</c:v>
                </c:pt>
                <c:pt idx="2571">
                  <c:v>1.5836117881106899E-4</c:v>
                </c:pt>
                <c:pt idx="2572">
                  <c:v>1.5651202077724999E-4</c:v>
                </c:pt>
                <c:pt idx="2573">
                  <c:v>1.5195759676056599E-4</c:v>
                </c:pt>
                <c:pt idx="2574">
                  <c:v>1.4814515934975301E-4</c:v>
                </c:pt>
                <c:pt idx="2575">
                  <c:v>1.38951477904885E-4</c:v>
                </c:pt>
                <c:pt idx="2576">
                  <c:v>1.25823141496315E-4</c:v>
                </c:pt>
                <c:pt idx="2577">
                  <c:v>1.19986454605257E-4</c:v>
                </c:pt>
                <c:pt idx="2578">
                  <c:v>1.1281502343266301E-4</c:v>
                </c:pt>
                <c:pt idx="2579">
                  <c:v>1.07623089049621E-4</c:v>
                </c:pt>
                <c:pt idx="2580">
                  <c:v>1.07479250929133E-4</c:v>
                </c:pt>
                <c:pt idx="2581">
                  <c:v>1.07335412808645E-4</c:v>
                </c:pt>
                <c:pt idx="2582">
                  <c:v>1.05082298085278E-4</c:v>
                </c:pt>
                <c:pt idx="2583">
                  <c:v>1.04625709013729E-4</c:v>
                </c:pt>
                <c:pt idx="2584" formatCode="0.00E+00">
                  <c:v>9.8254356200187901E-5</c:v>
                </c:pt>
                <c:pt idx="2585" formatCode="0.00E+00">
                  <c:v>9.1710923804247605E-5</c:v>
                </c:pt>
                <c:pt idx="2586" formatCode="0.00E+00">
                  <c:v>8.9214644584878098E-5</c:v>
                </c:pt>
                <c:pt idx="2587" formatCode="0.00E+00">
                  <c:v>8.5710633030662995E-5</c:v>
                </c:pt>
                <c:pt idx="2588" formatCode="0.00E+00">
                  <c:v>7.8649052594683205E-5</c:v>
                </c:pt>
                <c:pt idx="2589" formatCode="0.00E+00">
                  <c:v>7.5002868397715605E-5</c:v>
                </c:pt>
                <c:pt idx="2590" formatCode="0.00E+00">
                  <c:v>6.9294656959176205E-5</c:v>
                </c:pt>
                <c:pt idx="2591" formatCode="0.00E+00">
                  <c:v>6.1356865446864496E-5</c:v>
                </c:pt>
                <c:pt idx="2592" formatCode="0.00E+00">
                  <c:v>5.9976494770358503E-5</c:v>
                </c:pt>
                <c:pt idx="2593" formatCode="0.00E+00">
                  <c:v>5.9399892677226502E-5</c:v>
                </c:pt>
                <c:pt idx="2594" formatCode="0.00E+00">
                  <c:v>5.9875480190138702E-5</c:v>
                </c:pt>
                <c:pt idx="2595" formatCode="0.00E+00">
                  <c:v>6.1600630370971899E-5</c:v>
                </c:pt>
                <c:pt idx="2596" formatCode="0.00E+00">
                  <c:v>6.1813104974857894E-5</c:v>
                </c:pt>
                <c:pt idx="2597" formatCode="0.00E+00">
                  <c:v>5.8885862900773597E-5</c:v>
                </c:pt>
                <c:pt idx="2598" formatCode="0.00E+00">
                  <c:v>5.5958620826689098E-5</c:v>
                </c:pt>
                <c:pt idx="2599" formatCode="0.00E+00">
                  <c:v>4.5465716250381297E-5</c:v>
                </c:pt>
                <c:pt idx="2600" formatCode="0.00E+00">
                  <c:v>3.9754048540179599E-5</c:v>
                </c:pt>
                <c:pt idx="2601" formatCode="0.00E+00">
                  <c:v>3.2143533128465603E-5</c:v>
                </c:pt>
                <c:pt idx="2602" formatCode="0.00E+00">
                  <c:v>3.0207076435062798E-5</c:v>
                </c:pt>
                <c:pt idx="2603" formatCode="0.00E+00">
                  <c:v>2.9837016151324001E-5</c:v>
                </c:pt>
                <c:pt idx="2604" formatCode="0.00E+00">
                  <c:v>2.9466955867584898E-5</c:v>
                </c:pt>
                <c:pt idx="2605" formatCode="0.00E+00">
                  <c:v>2.8792361512218E-5</c:v>
                </c:pt>
                <c:pt idx="2606" formatCode="0.00E+00">
                  <c:v>2.6900281432169402E-5</c:v>
                </c:pt>
                <c:pt idx="2607" formatCode="0.00E+00">
                  <c:v>2.4272781935632899E-5</c:v>
                </c:pt>
                <c:pt idx="2608" formatCode="0.00E+00">
                  <c:v>1.9492987660385201E-5</c:v>
                </c:pt>
                <c:pt idx="2609" formatCode="0.00E+00">
                  <c:v>1.5828226275636101E-5</c:v>
                </c:pt>
                <c:pt idx="2610" formatCode="0.00E+00">
                  <c:v>1.6584921093090702E-5</c:v>
                </c:pt>
                <c:pt idx="2611" formatCode="0.00E+00">
                  <c:v>1.56889954881507E-5</c:v>
                </c:pt>
                <c:pt idx="2612" formatCode="0.00E+00">
                  <c:v>1.47930698832105E-5</c:v>
                </c:pt>
                <c:pt idx="2613" formatCode="0.00E+00">
                  <c:v>9.9468573677297998E-6</c:v>
                </c:pt>
                <c:pt idx="2614" formatCode="0.00E+00">
                  <c:v>2.4269052825416601E-6</c:v>
                </c:pt>
                <c:pt idx="2615" formatCode="0.00E+00">
                  <c:v>-3.21193340340159E-6</c:v>
                </c:pt>
                <c:pt idx="2616" formatCode="0.00E+00">
                  <c:v>-4.64560298792934E-6</c:v>
                </c:pt>
                <c:pt idx="2617" formatCode="0.00E+00">
                  <c:v>-2.8065486790224699E-7</c:v>
                </c:pt>
                <c:pt idx="2618" formatCode="0.00E+00">
                  <c:v>2.1895926974972598E-6</c:v>
                </c:pt>
                <c:pt idx="2619" formatCode="0.00E+00">
                  <c:v>3.33421010931549E-6</c:v>
                </c:pt>
                <c:pt idx="2620" formatCode="0.00E+00">
                  <c:v>3.78436709365577E-6</c:v>
                </c:pt>
                <c:pt idx="2621" formatCode="0.00E+00">
                  <c:v>3.8872938642569701E-6</c:v>
                </c:pt>
                <c:pt idx="2622" formatCode="0.00E+00">
                  <c:v>-1.6991746391231501E-6</c:v>
                </c:pt>
                <c:pt idx="2623" formatCode="0.00E+00">
                  <c:v>-7.2856431425032597E-6</c:v>
                </c:pt>
                <c:pt idx="2624" formatCode="0.00E+00">
                  <c:v>-1.31107243523245E-5</c:v>
                </c:pt>
                <c:pt idx="2625" formatCode="0.00E+00">
                  <c:v>-1.2198855446466301E-5</c:v>
                </c:pt>
                <c:pt idx="2626" formatCode="0.00E+00">
                  <c:v>-9.3379281742913394E-6</c:v>
                </c:pt>
                <c:pt idx="2627" formatCode="0.00E+00">
                  <c:v>-6.1518706013892598E-6</c:v>
                </c:pt>
                <c:pt idx="2628" formatCode="0.00E+00">
                  <c:v>-4.7576430625347697E-6</c:v>
                </c:pt>
                <c:pt idx="2629" formatCode="0.00E+00">
                  <c:v>-8.0723595276863493E-6</c:v>
                </c:pt>
                <c:pt idx="2630" formatCode="0.00E+00">
                  <c:v>-1.13870759928377E-5</c:v>
                </c:pt>
                <c:pt idx="2631" formatCode="0.00E+00">
                  <c:v>-1.2112231962395699E-5</c:v>
                </c:pt>
                <c:pt idx="2632" formatCode="0.00E+00">
                  <c:v>-1.3698221835475401E-5</c:v>
                </c:pt>
                <c:pt idx="2633" formatCode="0.00E+00">
                  <c:v>-1.35719270893107E-5</c:v>
                </c:pt>
                <c:pt idx="2634" formatCode="0.00E+00">
                  <c:v>-1.44703836813048E-5</c:v>
                </c:pt>
                <c:pt idx="2635" formatCode="0.00E+00">
                  <c:v>-1.5368840273298799E-5</c:v>
                </c:pt>
                <c:pt idx="2636" formatCode="0.00E+00">
                  <c:v>-1.57784627348172E-5</c:v>
                </c:pt>
                <c:pt idx="2637" formatCode="0.00E+00">
                  <c:v>-1.6188085196335499E-5</c:v>
                </c:pt>
                <c:pt idx="2638" formatCode="0.00E+00">
                  <c:v>-2.63495803512202E-5</c:v>
                </c:pt>
                <c:pt idx="2639" formatCode="0.00E+00">
                  <c:v>-2.8797823682483801E-5</c:v>
                </c:pt>
                <c:pt idx="2640" formatCode="0.00E+00">
                  <c:v>-2.15676144536192E-5</c:v>
                </c:pt>
                <c:pt idx="2641" formatCode="0.00E+00">
                  <c:v>-1.3965880592587401E-5</c:v>
                </c:pt>
                <c:pt idx="2642" formatCode="0.00E+00">
                  <c:v>-1.13794404930744E-5</c:v>
                </c:pt>
                <c:pt idx="2643" formatCode="0.00E+00">
                  <c:v>-8.7930003935614299E-6</c:v>
                </c:pt>
                <c:pt idx="2644" formatCode="0.00E+00">
                  <c:v>-3.5513578713451898E-6</c:v>
                </c:pt>
                <c:pt idx="2645" formatCode="0.00E+00">
                  <c:v>-5.5320708616388102E-6</c:v>
                </c:pt>
                <c:pt idx="2646" formatCode="0.00E+00">
                  <c:v>-7.5127838519326098E-6</c:v>
                </c:pt>
                <c:pt idx="2647" formatCode="0.00E+00">
                  <c:v>-1.61740376785301E-5</c:v>
                </c:pt>
                <c:pt idx="2648" formatCode="0.00E+00">
                  <c:v>-4.5343586957425302E-6</c:v>
                </c:pt>
                <c:pt idx="2649" formatCode="0.00E+00">
                  <c:v>-1.8204937111317199E-6</c:v>
                </c:pt>
                <c:pt idx="2650" formatCode="0.00E+00">
                  <c:v>-5.3643212945994804E-7</c:v>
                </c:pt>
                <c:pt idx="2651" formatCode="0.00E+00">
                  <c:v>3.2727750742399298E-8</c:v>
                </c:pt>
                <c:pt idx="2652" formatCode="0.00E+00">
                  <c:v>6.0188763094456205E-7</c:v>
                </c:pt>
                <c:pt idx="2653" formatCode="0.00E+00">
                  <c:v>6.7287503438216404E-6</c:v>
                </c:pt>
                <c:pt idx="2654" formatCode="0.00E+00">
                  <c:v>1.04128268286616E-5</c:v>
                </c:pt>
                <c:pt idx="2655" formatCode="0.00E+00">
                  <c:v>1.40969033135016E-5</c:v>
                </c:pt>
                <c:pt idx="2656" formatCode="0.00E+00">
                  <c:v>1.9047330884848999E-5</c:v>
                </c:pt>
                <c:pt idx="2657" formatCode="0.00E+00">
                  <c:v>2.8637929492811299E-5</c:v>
                </c:pt>
                <c:pt idx="2658" formatCode="0.00E+00">
                  <c:v>3.03796992653027E-5</c:v>
                </c:pt>
                <c:pt idx="2659" formatCode="0.00E+00">
                  <c:v>3.0441941231044299E-5</c:v>
                </c:pt>
                <c:pt idx="2660" formatCode="0.00E+00">
                  <c:v>3.4235130500644897E-5</c:v>
                </c:pt>
                <c:pt idx="2661" formatCode="0.00E+00">
                  <c:v>3.6050405036352503E-5</c:v>
                </c:pt>
                <c:pt idx="2662" formatCode="0.00E+00">
                  <c:v>3.7865679572059999E-5</c:v>
                </c:pt>
                <c:pt idx="2663" formatCode="0.00E+00">
                  <c:v>5.1230881519558198E-5</c:v>
                </c:pt>
                <c:pt idx="2664" formatCode="0.00E+00">
                  <c:v>6.6792560764206697E-5</c:v>
                </c:pt>
                <c:pt idx="2665" formatCode="0.00E+00">
                  <c:v>7.93804461245032E-5</c:v>
                </c:pt>
                <c:pt idx="2666" formatCode="0.00E+00">
                  <c:v>9.5109121253815406E-5</c:v>
                </c:pt>
                <c:pt idx="2667">
                  <c:v>1.05479043987407E-4</c:v>
                </c:pt>
                <c:pt idx="2668">
                  <c:v>1.1287282705061599E-4</c:v>
                </c:pt>
                <c:pt idx="2669">
                  <c:v>1.2337441267011999E-4</c:v>
                </c:pt>
                <c:pt idx="2670">
                  <c:v>1.33294341693521E-4</c:v>
                </c:pt>
                <c:pt idx="2671">
                  <c:v>1.4901608640230699E-4</c:v>
                </c:pt>
                <c:pt idx="2672">
                  <c:v>1.67964227889757E-4</c:v>
                </c:pt>
                <c:pt idx="2673">
                  <c:v>1.8427550525848199E-4</c:v>
                </c:pt>
                <c:pt idx="2674">
                  <c:v>1.98713254792152E-4</c:v>
                </c:pt>
                <c:pt idx="2675">
                  <c:v>2.1690783509745599E-4</c:v>
                </c:pt>
                <c:pt idx="2676">
                  <c:v>2.4013682663833599E-4</c:v>
                </c:pt>
                <c:pt idx="2677">
                  <c:v>2.6586450863114099E-4</c:v>
                </c:pt>
                <c:pt idx="2678">
                  <c:v>2.9337032762683798E-4</c:v>
                </c:pt>
                <c:pt idx="2679">
                  <c:v>3.2290322250731101E-4</c:v>
                </c:pt>
                <c:pt idx="2680">
                  <c:v>3.5746260342843901E-4</c:v>
                </c:pt>
                <c:pt idx="2681">
                  <c:v>3.9289840089566701E-4</c:v>
                </c:pt>
                <c:pt idx="2682">
                  <c:v>4.2430307327287898E-4</c:v>
                </c:pt>
                <c:pt idx="2683">
                  <c:v>4.6078425370388201E-4</c:v>
                </c:pt>
                <c:pt idx="2684">
                  <c:v>5.0338236810890395E-4</c:v>
                </c:pt>
                <c:pt idx="2685">
                  <c:v>5.4489534899499305E-4</c:v>
                </c:pt>
                <c:pt idx="2686">
                  <c:v>5.9876404671125802E-4</c:v>
                </c:pt>
                <c:pt idx="2687">
                  <c:v>6.6006027204389497E-4</c:v>
                </c:pt>
                <c:pt idx="2688">
                  <c:v>7.2057212697432304E-4</c:v>
                </c:pt>
                <c:pt idx="2689">
                  <c:v>7.8821680184281199E-4</c:v>
                </c:pt>
                <c:pt idx="2690">
                  <c:v>8.61344427085258E-4</c:v>
                </c:pt>
                <c:pt idx="2691">
                  <c:v>9.3812278209527201E-4</c:v>
                </c:pt>
                <c:pt idx="2692">
                  <c:v>1.02049591873076E-3</c:v>
                </c:pt>
                <c:pt idx="2693">
                  <c:v>1.1114234985831299E-3</c:v>
                </c:pt>
                <c:pt idx="2694">
                  <c:v>1.2127281209223901E-3</c:v>
                </c:pt>
                <c:pt idx="2695">
                  <c:v>1.3222080587103899E-3</c:v>
                </c:pt>
                <c:pt idx="2696">
                  <c:v>1.4394069376605699E-3</c:v>
                </c:pt>
                <c:pt idx="2697">
                  <c:v>1.5693633430828701E-3</c:v>
                </c:pt>
                <c:pt idx="2698">
                  <c:v>1.71305884292404E-3</c:v>
                </c:pt>
                <c:pt idx="2699">
                  <c:v>1.8665020179238301E-3</c:v>
                </c:pt>
                <c:pt idx="2700">
                  <c:v>2.0361134307093701E-3</c:v>
                </c:pt>
                <c:pt idx="2701">
                  <c:v>2.2267376884167302E-3</c:v>
                </c:pt>
                <c:pt idx="2702">
                  <c:v>2.4256885970823298E-3</c:v>
                </c:pt>
                <c:pt idx="2703">
                  <c:v>2.6401034511150199E-3</c:v>
                </c:pt>
                <c:pt idx="2704">
                  <c:v>2.8679524643784502E-3</c:v>
                </c:pt>
                <c:pt idx="2705">
                  <c:v>3.1057535394271498E-3</c:v>
                </c:pt>
                <c:pt idx="2706">
                  <c:v>3.3702373319701201E-3</c:v>
                </c:pt>
                <c:pt idx="2707">
                  <c:v>3.6505221654826799E-3</c:v>
                </c:pt>
                <c:pt idx="2708">
                  <c:v>3.9484075883247901E-3</c:v>
                </c:pt>
                <c:pt idx="2709">
                  <c:v>4.2740345179719703E-3</c:v>
                </c:pt>
                <c:pt idx="2710">
                  <c:v>4.61890106336373E-3</c:v>
                </c:pt>
                <c:pt idx="2711">
                  <c:v>4.9858554250967798E-3</c:v>
                </c:pt>
                <c:pt idx="2712">
                  <c:v>5.3808111661109203E-3</c:v>
                </c:pt>
                <c:pt idx="2713">
                  <c:v>5.7928499263115701E-3</c:v>
                </c:pt>
                <c:pt idx="2714">
                  <c:v>6.2183453040591504E-3</c:v>
                </c:pt>
                <c:pt idx="2715">
                  <c:v>6.6669154788785399E-3</c:v>
                </c:pt>
                <c:pt idx="2716">
                  <c:v>7.1457209187520904E-3</c:v>
                </c:pt>
                <c:pt idx="2717">
                  <c:v>7.65070681386237E-3</c:v>
                </c:pt>
                <c:pt idx="2718">
                  <c:v>8.1798713596366607E-3</c:v>
                </c:pt>
                <c:pt idx="2719">
                  <c:v>8.7307959358920596E-3</c:v>
                </c:pt>
                <c:pt idx="2720">
                  <c:v>9.3024813540947202E-3</c:v>
                </c:pt>
                <c:pt idx="2721">
                  <c:v>9.9017262267474902E-3</c:v>
                </c:pt>
                <c:pt idx="2722">
                  <c:v>1.05261984552597E-2</c:v>
                </c:pt>
                <c:pt idx="2723">
                  <c:v>1.1178210946961E-2</c:v>
                </c:pt>
                <c:pt idx="2724">
                  <c:v>1.18529616879345E-2</c:v>
                </c:pt>
                <c:pt idx="2725">
                  <c:v>1.25504754162314E-2</c:v>
                </c:pt>
                <c:pt idx="2726">
                  <c:v>1.32705043042512E-2</c:v>
                </c:pt>
                <c:pt idx="2727">
                  <c:v>1.4012414145970599E-2</c:v>
                </c:pt>
                <c:pt idx="2728">
                  <c:v>1.4780960056463E-2</c:v>
                </c:pt>
                <c:pt idx="2729">
                  <c:v>1.5573423055770899E-2</c:v>
                </c:pt>
                <c:pt idx="2730">
                  <c:v>1.6386821706047799E-2</c:v>
                </c:pt>
                <c:pt idx="2731">
                  <c:v>1.7231059556180001E-2</c:v>
                </c:pt>
                <c:pt idx="2732">
                  <c:v>1.8102357611990201E-2</c:v>
                </c:pt>
                <c:pt idx="2733">
                  <c:v>1.89949024001629E-2</c:v>
                </c:pt>
                <c:pt idx="2734">
                  <c:v>1.9908340516915701E-2</c:v>
                </c:pt>
                <c:pt idx="2735">
                  <c:v>2.0845424474359501E-2</c:v>
                </c:pt>
                <c:pt idx="2736">
                  <c:v>2.1809539152955901E-2</c:v>
                </c:pt>
                <c:pt idx="2737">
                  <c:v>2.27981814642867E-2</c:v>
                </c:pt>
                <c:pt idx="2738">
                  <c:v>2.3813121969575999E-2</c:v>
                </c:pt>
                <c:pt idx="2739">
                  <c:v>2.48541241982063E-2</c:v>
                </c:pt>
                <c:pt idx="2740">
                  <c:v>2.5925291491428699E-2</c:v>
                </c:pt>
                <c:pt idx="2741">
                  <c:v>2.70275683591512E-2</c:v>
                </c:pt>
                <c:pt idx="2742">
                  <c:v>2.81572483565606E-2</c:v>
                </c:pt>
                <c:pt idx="2743">
                  <c:v>2.9317574053446701E-2</c:v>
                </c:pt>
                <c:pt idx="2744">
                  <c:v>3.0520891448151701E-2</c:v>
                </c:pt>
                <c:pt idx="2745">
                  <c:v>3.1760615157195297E-2</c:v>
                </c:pt>
                <c:pt idx="2746">
                  <c:v>3.3034853515023201E-2</c:v>
                </c:pt>
                <c:pt idx="2747">
                  <c:v>3.4345172281578101E-2</c:v>
                </c:pt>
                <c:pt idx="2748">
                  <c:v>3.5695546533943301E-2</c:v>
                </c:pt>
                <c:pt idx="2749">
                  <c:v>3.7092109521099599E-2</c:v>
                </c:pt>
                <c:pt idx="2750">
                  <c:v>3.8537330312102103E-2</c:v>
                </c:pt>
                <c:pt idx="2751">
                  <c:v>4.0036657931056902E-2</c:v>
                </c:pt>
                <c:pt idx="2752">
                  <c:v>4.16003544234037E-2</c:v>
                </c:pt>
                <c:pt idx="2753">
                  <c:v>4.3224360111588103E-2</c:v>
                </c:pt>
                <c:pt idx="2754">
                  <c:v>4.4913575122672598E-2</c:v>
                </c:pt>
                <c:pt idx="2755">
                  <c:v>4.6671565192478399E-2</c:v>
                </c:pt>
                <c:pt idx="2756">
                  <c:v>4.8493369423520498E-2</c:v>
                </c:pt>
                <c:pt idx="2757">
                  <c:v>5.0414832393830301E-2</c:v>
                </c:pt>
                <c:pt idx="2758">
                  <c:v>5.2452794608256199E-2</c:v>
                </c:pt>
                <c:pt idx="2759">
                  <c:v>5.4544340444245699E-2</c:v>
                </c:pt>
                <c:pt idx="2760">
                  <c:v>5.6695363175600401E-2</c:v>
                </c:pt>
                <c:pt idx="2761">
                  <c:v>5.89389054861763E-2</c:v>
                </c:pt>
                <c:pt idx="2762">
                  <c:v>6.1267384393168998E-2</c:v>
                </c:pt>
                <c:pt idx="2763">
                  <c:v>6.3697075852807997E-2</c:v>
                </c:pt>
                <c:pt idx="2764">
                  <c:v>6.6220125627424506E-2</c:v>
                </c:pt>
                <c:pt idx="2765">
                  <c:v>6.8844115102184897E-2</c:v>
                </c:pt>
                <c:pt idx="2766">
                  <c:v>7.1582670267111501E-2</c:v>
                </c:pt>
                <c:pt idx="2767">
                  <c:v>7.4462096877798006E-2</c:v>
                </c:pt>
                <c:pt idx="2768">
                  <c:v>7.7596582551946305E-2</c:v>
                </c:pt>
                <c:pt idx="2769">
                  <c:v>8.08280918483784E-2</c:v>
                </c:pt>
                <c:pt idx="2770">
                  <c:v>8.4003564961611196E-2</c:v>
                </c:pt>
                <c:pt idx="2771">
                  <c:v>8.72583666355113E-2</c:v>
                </c:pt>
                <c:pt idx="2772">
                  <c:v>9.0625050797807E-2</c:v>
                </c:pt>
                <c:pt idx="2773">
                  <c:v>9.4161201204407505E-2</c:v>
                </c:pt>
                <c:pt idx="2774">
                  <c:v>9.7804152614853507E-2</c:v>
                </c:pt>
                <c:pt idx="2775">
                  <c:v>0.101464971915449</c:v>
                </c:pt>
                <c:pt idx="2776">
                  <c:v>0.105195035487095</c:v>
                </c:pt>
                <c:pt idx="2777">
                  <c:v>0.10899719581733</c:v>
                </c:pt>
                <c:pt idx="2778">
                  <c:v>0.112851063895508</c:v>
                </c:pt>
                <c:pt idx="2779">
                  <c:v>0.11677420298110799</c:v>
                </c:pt>
                <c:pt idx="2780">
                  <c:v>0.120657077120263</c:v>
                </c:pt>
                <c:pt idx="2781">
                  <c:v>0.124594263272036</c:v>
                </c:pt>
                <c:pt idx="2782">
                  <c:v>0.12867696424932801</c:v>
                </c:pt>
                <c:pt idx="2783">
                  <c:v>0.13276960140613001</c:v>
                </c:pt>
                <c:pt idx="2784">
                  <c:v>0.136868298090049</c:v>
                </c:pt>
                <c:pt idx="2785">
                  <c:v>0.14097232387060199</c:v>
                </c:pt>
                <c:pt idx="2786">
                  <c:v>0.145069298788427</c:v>
                </c:pt>
                <c:pt idx="2787">
                  <c:v>0.14918687339926801</c:v>
                </c:pt>
                <c:pt idx="2788">
                  <c:v>0.15327425185982699</c:v>
                </c:pt>
                <c:pt idx="2789">
                  <c:v>0.15727088988007501</c:v>
                </c:pt>
                <c:pt idx="2790">
                  <c:v>0.161199698058791</c:v>
                </c:pt>
                <c:pt idx="2791">
                  <c:v>0.165064186153868</c:v>
                </c:pt>
                <c:pt idx="2792">
                  <c:v>0.16883220149366901</c:v>
                </c:pt>
                <c:pt idx="2793">
                  <c:v>0.17247701053721101</c:v>
                </c:pt>
                <c:pt idx="2794">
                  <c:v>0.176011941268192</c:v>
                </c:pt>
                <c:pt idx="2795">
                  <c:v>0.179423932620798</c:v>
                </c:pt>
                <c:pt idx="2796">
                  <c:v>0.18269301842065799</c:v>
                </c:pt>
                <c:pt idx="2797">
                  <c:v>0.185803175363775</c:v>
                </c:pt>
                <c:pt idx="2798">
                  <c:v>0.188758931918003</c:v>
                </c:pt>
                <c:pt idx="2799">
                  <c:v>0.191534085336829</c:v>
                </c:pt>
                <c:pt idx="2800">
                  <c:v>0.19415869024729099</c:v>
                </c:pt>
                <c:pt idx="2801">
                  <c:v>0.196608999308828</c:v>
                </c:pt>
                <c:pt idx="2802">
                  <c:v>0.198802245806602</c:v>
                </c:pt>
                <c:pt idx="2803">
                  <c:v>0.20075470321779099</c:v>
                </c:pt>
                <c:pt idx="2804">
                  <c:v>0.202480419670546</c:v>
                </c:pt>
                <c:pt idx="2805">
                  <c:v>0.20397480193842099</c:v>
                </c:pt>
                <c:pt idx="2806">
                  <c:v>0.205235993422382</c:v>
                </c:pt>
                <c:pt idx="2807">
                  <c:v>0.20625736188395499</c:v>
                </c:pt>
                <c:pt idx="2808">
                  <c:v>0.20703445900457601</c:v>
                </c:pt>
                <c:pt idx="2809">
                  <c:v>0.20755707225378101</c:v>
                </c:pt>
                <c:pt idx="2810">
                  <c:v>0.207633083042916</c:v>
                </c:pt>
                <c:pt idx="2811">
                  <c:v>0.20761343315934799</c:v>
                </c:pt>
                <c:pt idx="2812">
                  <c:v>0.20759378327577899</c:v>
                </c:pt>
                <c:pt idx="2813">
                  <c:v>0.20709206998747701</c:v>
                </c:pt>
                <c:pt idx="2814">
                  <c:v>0.20633441040452599</c:v>
                </c:pt>
                <c:pt idx="2815">
                  <c:v>0.205326479556316</c:v>
                </c:pt>
                <c:pt idx="2816">
                  <c:v>0.204068366278543</c:v>
                </c:pt>
                <c:pt idx="2817">
                  <c:v>0.20255344505339301</c:v>
                </c:pt>
                <c:pt idx="2818">
                  <c:v>0.200795848962285</c:v>
                </c:pt>
                <c:pt idx="2819">
                  <c:v>0.19879861663374801</c:v>
                </c:pt>
                <c:pt idx="2820">
                  <c:v>0.196546923491589</c:v>
                </c:pt>
                <c:pt idx="2821">
                  <c:v>0.194001124433726</c:v>
                </c:pt>
                <c:pt idx="2822">
                  <c:v>0.19124827693101601</c:v>
                </c:pt>
                <c:pt idx="2823">
                  <c:v>0.18833364180401899</c:v>
                </c:pt>
                <c:pt idx="2824">
                  <c:v>0.185204461278314</c:v>
                </c:pt>
                <c:pt idx="2825">
                  <c:v>0.18185728408858401</c:v>
                </c:pt>
                <c:pt idx="2826">
                  <c:v>0.178297999714706</c:v>
                </c:pt>
                <c:pt idx="2827">
                  <c:v>0.174539348349564</c:v>
                </c:pt>
                <c:pt idx="2828">
                  <c:v>0.17059173772728201</c:v>
                </c:pt>
                <c:pt idx="2829">
                  <c:v>0.16645002767471201</c:v>
                </c:pt>
                <c:pt idx="2830">
                  <c:v>0.162140212001921</c:v>
                </c:pt>
                <c:pt idx="2831">
                  <c:v>0.15768230857584201</c:v>
                </c:pt>
                <c:pt idx="2832">
                  <c:v>0.15303807438272601</c:v>
                </c:pt>
                <c:pt idx="2833">
                  <c:v>0.14819003783767201</c:v>
                </c:pt>
                <c:pt idx="2834">
                  <c:v>0.14321374695289901</c:v>
                </c:pt>
                <c:pt idx="2835">
                  <c:v>0.13811766053684901</c:v>
                </c:pt>
                <c:pt idx="2836">
                  <c:v>0.13287986618182299</c:v>
                </c:pt>
                <c:pt idx="2837">
                  <c:v>0.12747808718943501</c:v>
                </c:pt>
                <c:pt idx="2838">
                  <c:v>0.12205572531711199</c:v>
                </c:pt>
                <c:pt idx="2839">
                  <c:v>0.11661855169751199</c:v>
                </c:pt>
                <c:pt idx="2840">
                  <c:v>0.110970759704707</c:v>
                </c:pt>
                <c:pt idx="2841">
                  <c:v>0.105157636691197</c:v>
                </c:pt>
                <c:pt idx="2842">
                  <c:v>9.9209285255154905E-2</c:v>
                </c:pt>
                <c:pt idx="2843">
                  <c:v>9.3079254704479697E-2</c:v>
                </c:pt>
                <c:pt idx="2844">
                  <c:v>8.68634068595103E-2</c:v>
                </c:pt>
                <c:pt idx="2845">
                  <c:v>8.0550863146122698E-2</c:v>
                </c:pt>
                <c:pt idx="2846">
                  <c:v>7.4060050475817998E-2</c:v>
                </c:pt>
                <c:pt idx="2847">
                  <c:v>6.7607419090215906E-2</c:v>
                </c:pt>
                <c:pt idx="2848">
                  <c:v>6.1175153903935998E-2</c:v>
                </c:pt>
                <c:pt idx="2849">
                  <c:v>5.4620441365670701E-2</c:v>
                </c:pt>
                <c:pt idx="2850">
                  <c:v>4.79685077603942E-2</c:v>
                </c:pt>
                <c:pt idx="2851">
                  <c:v>4.1254280696300202E-2</c:v>
                </c:pt>
                <c:pt idx="2852">
                  <c:v>3.4495523358156401E-2</c:v>
                </c:pt>
                <c:pt idx="2853">
                  <c:v>2.77005313834656E-2</c:v>
                </c:pt>
                <c:pt idx="2854">
                  <c:v>2.08205014863082E-2</c:v>
                </c:pt>
                <c:pt idx="2855">
                  <c:v>1.3857908143468701E-2</c:v>
                </c:pt>
                <c:pt idx="2856">
                  <c:v>6.82208944591986E-3</c:v>
                </c:pt>
                <c:pt idx="2857">
                  <c:v>-3.2308623200920898E-4</c:v>
                </c:pt>
                <c:pt idx="2858">
                  <c:v>-7.5642250923525899E-3</c:v>
                </c:pt>
                <c:pt idx="2859">
                  <c:v>-1.49007773536415E-2</c:v>
                </c:pt>
                <c:pt idx="2860">
                  <c:v>-2.2360579986533999E-2</c:v>
                </c:pt>
                <c:pt idx="2861">
                  <c:v>-2.9925611342906201E-2</c:v>
                </c:pt>
                <c:pt idx="2862">
                  <c:v>-3.7600300583754201E-2</c:v>
                </c:pt>
                <c:pt idx="2863">
                  <c:v>-4.54785297331173E-2</c:v>
                </c:pt>
                <c:pt idx="2864">
                  <c:v>-5.3523496681153603E-2</c:v>
                </c:pt>
                <c:pt idx="2865">
                  <c:v>-6.1671953348333197E-2</c:v>
                </c:pt>
                <c:pt idx="2866">
                  <c:v>-7.0015461589635106E-2</c:v>
                </c:pt>
                <c:pt idx="2867">
                  <c:v>-7.8556853486003997E-2</c:v>
                </c:pt>
                <c:pt idx="2868">
                  <c:v>-8.7293105381633498E-2</c:v>
                </c:pt>
                <c:pt idx="2869">
                  <c:v>-9.6283946663081002E-2</c:v>
                </c:pt>
                <c:pt idx="2870">
                  <c:v>-0.10550375113023</c:v>
                </c:pt>
                <c:pt idx="2871">
                  <c:v>-0.11493862936128001</c:v>
                </c:pt>
                <c:pt idx="2872">
                  <c:v>-0.12456988080367699</c:v>
                </c:pt>
                <c:pt idx="2873">
                  <c:v>-0.13457713578887201</c:v>
                </c:pt>
                <c:pt idx="2874">
                  <c:v>-0.145107601572876</c:v>
                </c:pt>
                <c:pt idx="2875">
                  <c:v>-0.15607679553342599</c:v>
                </c:pt>
                <c:pt idx="2876">
                  <c:v>-0.167461158003158</c:v>
                </c:pt>
                <c:pt idx="2877">
                  <c:v>-0.17915236415625499</c:v>
                </c:pt>
                <c:pt idx="2878">
                  <c:v>-0.19114396677701301</c:v>
                </c:pt>
                <c:pt idx="2879">
                  <c:v>-0.203568468224362</c:v>
                </c:pt>
                <c:pt idx="2880">
                  <c:v>-0.216417926930245</c:v>
                </c:pt>
                <c:pt idx="2881">
                  <c:v>-0.229730114412421</c:v>
                </c:pt>
                <c:pt idx="2882">
                  <c:v>-0.243577248244949</c:v>
                </c:pt>
                <c:pt idx="2883">
                  <c:v>-0.25792180849631502</c:v>
                </c:pt>
                <c:pt idx="2884">
                  <c:v>-0.27273533083284901</c:v>
                </c:pt>
                <c:pt idx="2885">
                  <c:v>-0.28818005080227399</c:v>
                </c:pt>
                <c:pt idx="2886">
                  <c:v>-0.30419339946274998</c:v>
                </c:pt>
                <c:pt idx="2887">
                  <c:v>-0.32072310705851498</c:v>
                </c:pt>
                <c:pt idx="2888">
                  <c:v>-0.33794261354202498</c:v>
                </c:pt>
                <c:pt idx="2889">
                  <c:v>-0.35566790662660902</c:v>
                </c:pt>
                <c:pt idx="2890">
                  <c:v>-0.373947916999537</c:v>
                </c:pt>
                <c:pt idx="2891">
                  <c:v>-0.39314065767959</c:v>
                </c:pt>
                <c:pt idx="2892">
                  <c:v>-0.41309087782370402</c:v>
                </c:pt>
                <c:pt idx="2893">
                  <c:v>-0.433478163143735</c:v>
                </c:pt>
                <c:pt idx="2894">
                  <c:v>-0.45434252686207299</c:v>
                </c:pt>
                <c:pt idx="2895">
                  <c:v>-0.47576790695675097</c:v>
                </c:pt>
                <c:pt idx="2896">
                  <c:v>-0.49778678786060898</c:v>
                </c:pt>
                <c:pt idx="2897">
                  <c:v>-0.52039113929210901</c:v>
                </c:pt>
                <c:pt idx="2898">
                  <c:v>-0.54361258345354002</c:v>
                </c:pt>
                <c:pt idx="2899">
                  <c:v>-0.56732997329458801</c:v>
                </c:pt>
                <c:pt idx="2900">
                  <c:v>-0.59143684866260504</c:v>
                </c:pt>
                <c:pt idx="2901">
                  <c:v>-0.616049785442218</c:v>
                </c:pt>
                <c:pt idx="2902">
                  <c:v>-0.64145619760512695</c:v>
                </c:pt>
                <c:pt idx="2903">
                  <c:v>-0.66733531894318299</c:v>
                </c:pt>
                <c:pt idx="2904">
                  <c:v>-0.69339904482760195</c:v>
                </c:pt>
                <c:pt idx="2905">
                  <c:v>-0.71974042774827596</c:v>
                </c:pt>
                <c:pt idx="2906">
                  <c:v>-0.74631966660853399</c:v>
                </c:pt>
                <c:pt idx="2907">
                  <c:v>-0.77323475895277205</c:v>
                </c:pt>
                <c:pt idx="2908">
                  <c:v>-0.80036028534158699</c:v>
                </c:pt>
                <c:pt idx="2909">
                  <c:v>-0.82752420104840896</c:v>
                </c:pt>
                <c:pt idx="2910">
                  <c:v>-0.85485679769829603</c:v>
                </c:pt>
                <c:pt idx="2911">
                  <c:v>-0.88260322219267295</c:v>
                </c:pt>
                <c:pt idx="2912">
                  <c:v>-0.91041404429816697</c:v>
                </c:pt>
                <c:pt idx="2913">
                  <c:v>-0.93795425328082005</c:v>
                </c:pt>
                <c:pt idx="2914">
                  <c:v>-0.96527700323806398</c:v>
                </c:pt>
                <c:pt idx="2915">
                  <c:v>-0.99236186881333999</c:v>
                </c:pt>
                <c:pt idx="2916">
                  <c:v>-1.0193062580063801</c:v>
                </c:pt>
                <c:pt idx="2917">
                  <c:v>-1.04601238827674</c:v>
                </c:pt>
                <c:pt idx="2918">
                  <c:v>-1.0722333244068301</c:v>
                </c:pt>
                <c:pt idx="2919">
                  <c:v>-1.09814737691566</c:v>
                </c:pt>
                <c:pt idx="2920">
                  <c:v>-1.12400582752444</c:v>
                </c:pt>
                <c:pt idx="2921">
                  <c:v>-1.1493486742666199</c:v>
                </c:pt>
                <c:pt idx="2922">
                  <c:v>-1.1737814202038499</c:v>
                </c:pt>
                <c:pt idx="2923">
                  <c:v>-1.19756190379949</c:v>
                </c:pt>
                <c:pt idx="2924">
                  <c:v>-1.2206209138981301</c:v>
                </c:pt>
                <c:pt idx="2925">
                  <c:v>-1.24294761480565</c:v>
                </c:pt>
                <c:pt idx="2926">
                  <c:v>-1.2645533723462199</c:v>
                </c:pt>
                <c:pt idx="2927">
                  <c:v>-1.2853091807818999</c:v>
                </c:pt>
                <c:pt idx="2928">
                  <c:v>-1.3051760417301499</c:v>
                </c:pt>
                <c:pt idx="2929">
                  <c:v>-1.3239772535796199</c:v>
                </c:pt>
                <c:pt idx="2930">
                  <c:v>-1.3418110547628901</c:v>
                </c:pt>
                <c:pt idx="2931">
                  <c:v>-1.35890471596453</c:v>
                </c:pt>
                <c:pt idx="2932">
                  <c:v>-1.37503133114836</c:v>
                </c:pt>
                <c:pt idx="2933">
                  <c:v>-1.3898841142015099</c:v>
                </c:pt>
                <c:pt idx="2934">
                  <c:v>-1.40345661353442</c:v>
                </c:pt>
                <c:pt idx="2935">
                  <c:v>-1.4158802440902001</c:v>
                </c:pt>
                <c:pt idx="2936">
                  <c:v>-1.42709374106222</c:v>
                </c:pt>
                <c:pt idx="2937">
                  <c:v>-1.43704125651294</c:v>
                </c:pt>
                <c:pt idx="2938">
                  <c:v>-1.4457457749231299</c:v>
                </c:pt>
                <c:pt idx="2939">
                  <c:v>-1.4531769383962501</c:v>
                </c:pt>
                <c:pt idx="2940">
                  <c:v>-1.45931288796436</c:v>
                </c:pt>
                <c:pt idx="2941">
                  <c:v>-1.46416727930393</c:v>
                </c:pt>
                <c:pt idx="2942">
                  <c:v>-1.46772560811515</c:v>
                </c:pt>
                <c:pt idx="2943">
                  <c:v>-1.46997168897181</c:v>
                </c:pt>
                <c:pt idx="2944">
                  <c:v>-1.47089912154508</c:v>
                </c:pt>
                <c:pt idx="2945">
                  <c:v>-1.4705186458206501</c:v>
                </c:pt>
                <c:pt idx="2946">
                  <c:v>-1.46883843693622</c:v>
                </c:pt>
                <c:pt idx="2947">
                  <c:v>-1.4658725402336099</c:v>
                </c:pt>
                <c:pt idx="2948">
                  <c:v>-1.4616178415280101</c:v>
                </c:pt>
                <c:pt idx="2949">
                  <c:v>-1.45608554909199</c:v>
                </c:pt>
                <c:pt idx="2950">
                  <c:v>-1.4493116426891199</c:v>
                </c:pt>
                <c:pt idx="2951">
                  <c:v>-1.44128604983718</c:v>
                </c:pt>
                <c:pt idx="2952">
                  <c:v>-1.4320586472771299</c:v>
                </c:pt>
                <c:pt idx="2953">
                  <c:v>-1.42168676688462</c:v>
                </c:pt>
                <c:pt idx="2954">
                  <c:v>-1.4101477210298199</c:v>
                </c:pt>
                <c:pt idx="2955">
                  <c:v>-1.3974858880807901</c:v>
                </c:pt>
                <c:pt idx="2956">
                  <c:v>-1.38374167146688</c:v>
                </c:pt>
                <c:pt idx="2957">
                  <c:v>-1.3687232641471201</c:v>
                </c:pt>
                <c:pt idx="2958">
                  <c:v>-1.35256633443015</c:v>
                </c:pt>
                <c:pt idx="2959">
                  <c:v>-1.3356452406733501</c:v>
                </c:pt>
                <c:pt idx="2960">
                  <c:v>-1.3181302406639099</c:v>
                </c:pt>
                <c:pt idx="2961">
                  <c:v>-1.2997536197892501</c:v>
                </c:pt>
                <c:pt idx="2962">
                  <c:v>-1.2804251443522801</c:v>
                </c:pt>
                <c:pt idx="2963">
                  <c:v>-1.2603298517293799</c:v>
                </c:pt>
                <c:pt idx="2964">
                  <c:v>-1.23947631052211</c:v>
                </c:pt>
                <c:pt idx="2965">
                  <c:v>-1.2180035820586701</c:v>
                </c:pt>
                <c:pt idx="2966">
                  <c:v>-1.1958791192324401</c:v>
                </c:pt>
                <c:pt idx="2967">
                  <c:v>-1.1731739680258499</c:v>
                </c:pt>
                <c:pt idx="2968">
                  <c:v>-1.1499653550139799</c:v>
                </c:pt>
                <c:pt idx="2969">
                  <c:v>-1.12600698517817</c:v>
                </c:pt>
                <c:pt idx="2970">
                  <c:v>-1.10155325550893</c:v>
                </c:pt>
                <c:pt idx="2971">
                  <c:v>-1.07715256018173</c:v>
                </c:pt>
                <c:pt idx="2972">
                  <c:v>-1.0525551403461</c:v>
                </c:pt>
                <c:pt idx="2973">
                  <c:v>-1.02747967352</c:v>
                </c:pt>
                <c:pt idx="2974">
                  <c:v>-1.0022221431099101</c:v>
                </c:pt>
                <c:pt idx="2975">
                  <c:v>-0.97689774193489398</c:v>
                </c:pt>
                <c:pt idx="2976">
                  <c:v>-0.951484307052614</c:v>
                </c:pt>
                <c:pt idx="2977">
                  <c:v>-0.92597207516957103</c:v>
                </c:pt>
                <c:pt idx="2978">
                  <c:v>-0.90031039489382603</c:v>
                </c:pt>
                <c:pt idx="2979">
                  <c:v>-0.874376341414279</c:v>
                </c:pt>
                <c:pt idx="2980">
                  <c:v>-0.848714825712795</c:v>
                </c:pt>
                <c:pt idx="2981">
                  <c:v>-0.82345989502369699</c:v>
                </c:pt>
                <c:pt idx="2982">
                  <c:v>-0.79823044962643597</c:v>
                </c:pt>
                <c:pt idx="2983">
                  <c:v>-0.77315510305155499</c:v>
                </c:pt>
                <c:pt idx="2984">
                  <c:v>-0.74836841328522197</c:v>
                </c:pt>
                <c:pt idx="2985">
                  <c:v>-0.72382362773370201</c:v>
                </c:pt>
                <c:pt idx="2986">
                  <c:v>-0.69954182465751902</c:v>
                </c:pt>
                <c:pt idx="2987">
                  <c:v>-0.67555081677354201</c:v>
                </c:pt>
                <c:pt idx="2988">
                  <c:v>-0.65164210382536403</c:v>
                </c:pt>
                <c:pt idx="2989">
                  <c:v>-0.62792753252564104</c:v>
                </c:pt>
                <c:pt idx="2990">
                  <c:v>-0.60500133350320595</c:v>
                </c:pt>
                <c:pt idx="2991">
                  <c:v>-0.58267604741821399</c:v>
                </c:pt>
                <c:pt idx="2992">
                  <c:v>-0.56065523113790805</c:v>
                </c:pt>
                <c:pt idx="2993">
                  <c:v>-0.53911156853700803</c:v>
                </c:pt>
                <c:pt idx="2994">
                  <c:v>-0.51795859863932503</c:v>
                </c:pt>
                <c:pt idx="2995">
                  <c:v>-0.497300559490986</c:v>
                </c:pt>
                <c:pt idx="2996">
                  <c:v>-0.47715010362086002</c:v>
                </c:pt>
                <c:pt idx="2997">
                  <c:v>-0.45752972880544401</c:v>
                </c:pt>
                <c:pt idx="2998">
                  <c:v>-0.43838230990247601</c:v>
                </c:pt>
                <c:pt idx="2999">
                  <c:v>-0.419674890246031</c:v>
                </c:pt>
                <c:pt idx="3000">
                  <c:v>-0.40133878857123501</c:v>
                </c:pt>
                <c:pt idx="3001">
                  <c:v>-0.383490886731643</c:v>
                </c:pt>
                <c:pt idx="3002">
                  <c:v>-0.36642729314119599</c:v>
                </c:pt>
                <c:pt idx="3003">
                  <c:v>-0.35010337640822098</c:v>
                </c:pt>
                <c:pt idx="3004">
                  <c:v>-0.334191188775049</c:v>
                </c:pt>
                <c:pt idx="3005">
                  <c:v>-0.31875057902561599</c:v>
                </c:pt>
                <c:pt idx="3006">
                  <c:v>-0.30393774724432099</c:v>
                </c:pt>
                <c:pt idx="3007">
                  <c:v>-0.28957572861881598</c:v>
                </c:pt>
                <c:pt idx="3008">
                  <c:v>-0.27571642533206497</c:v>
                </c:pt>
                <c:pt idx="3009">
                  <c:v>-0.26244057667784199</c:v>
                </c:pt>
                <c:pt idx="3010">
                  <c:v>-0.24965693130226799</c:v>
                </c:pt>
                <c:pt idx="3011">
                  <c:v>-0.23735878245647399</c:v>
                </c:pt>
                <c:pt idx="3012">
                  <c:v>-0.22556880085212799</c:v>
                </c:pt>
                <c:pt idx="3013">
                  <c:v>-0.214242830275194</c:v>
                </c:pt>
                <c:pt idx="3014">
                  <c:v>-0.20339183268226199</c:v>
                </c:pt>
                <c:pt idx="3015">
                  <c:v>-0.193015679774794</c:v>
                </c:pt>
                <c:pt idx="3016">
                  <c:v>-0.18303099987298699</c:v>
                </c:pt>
                <c:pt idx="3017">
                  <c:v>-0.173498226919161</c:v>
                </c:pt>
                <c:pt idx="3018">
                  <c:v>-0.16424225296136</c:v>
                </c:pt>
                <c:pt idx="3019">
                  <c:v>-0.15537575743179</c:v>
                </c:pt>
                <c:pt idx="3020">
                  <c:v>-0.14703349040878599</c:v>
                </c:pt>
                <c:pt idx="3021">
                  <c:v>-0.139104013637524</c:v>
                </c:pt>
                <c:pt idx="3022">
                  <c:v>-0.131684921727966</c:v>
                </c:pt>
                <c:pt idx="3023">
                  <c:v>-0.124627688180962</c:v>
                </c:pt>
                <c:pt idx="3024">
                  <c:v>-0.11806349422372001</c:v>
                </c:pt>
                <c:pt idx="3025">
                  <c:v>-0.111830341821229</c:v>
                </c:pt>
                <c:pt idx="3026">
                  <c:v>-0.105776589084183</c:v>
                </c:pt>
                <c:pt idx="3027">
                  <c:v>-0.10007612237122</c:v>
                </c:pt>
                <c:pt idx="3028">
                  <c:v>-9.4656351038409497E-2</c:v>
                </c:pt>
                <c:pt idx="3029">
                  <c:v>-8.9494972059961903E-2</c:v>
                </c:pt>
                <c:pt idx="3030">
                  <c:v>-8.4654464220388206E-2</c:v>
                </c:pt>
                <c:pt idx="3031">
                  <c:v>-8.0117445577417401E-2</c:v>
                </c:pt>
                <c:pt idx="3032">
                  <c:v>-7.5831109612385802E-2</c:v>
                </c:pt>
                <c:pt idx="3033">
                  <c:v>-7.1784984391182902E-2</c:v>
                </c:pt>
                <c:pt idx="3034">
                  <c:v>-6.7968752311124994E-2</c:v>
                </c:pt>
                <c:pt idx="3035">
                  <c:v>-6.4369933669016305E-2</c:v>
                </c:pt>
                <c:pt idx="3036">
                  <c:v>-6.09915769137164E-2</c:v>
                </c:pt>
                <c:pt idx="3037">
                  <c:v>-5.7820681287953202E-2</c:v>
                </c:pt>
                <c:pt idx="3038">
                  <c:v>-5.4836290077000902E-2</c:v>
                </c:pt>
                <c:pt idx="3039">
                  <c:v>-5.2030734586292801E-2</c:v>
                </c:pt>
                <c:pt idx="3040">
                  <c:v>-4.9400920733496299E-2</c:v>
                </c:pt>
                <c:pt idx="3041">
                  <c:v>-4.6865656128237003E-2</c:v>
                </c:pt>
                <c:pt idx="3042">
                  <c:v>-4.4477479077464403E-2</c:v>
                </c:pt>
                <c:pt idx="3043">
                  <c:v>-4.2303109310415803E-2</c:v>
                </c:pt>
                <c:pt idx="3044">
                  <c:v>-4.0257155709947902E-2</c:v>
                </c:pt>
                <c:pt idx="3045">
                  <c:v>-3.8339303482765999E-2</c:v>
                </c:pt>
                <c:pt idx="3046">
                  <c:v>-3.65409390603742E-2</c:v>
                </c:pt>
                <c:pt idx="3047">
                  <c:v>-3.4860408204302598E-2</c:v>
                </c:pt>
                <c:pt idx="3048">
                  <c:v>-3.3287079825866497E-2</c:v>
                </c:pt>
                <c:pt idx="3049">
                  <c:v>-3.1812986921332602E-2</c:v>
                </c:pt>
                <c:pt idx="3050">
                  <c:v>-3.0434761232469298E-2</c:v>
                </c:pt>
                <c:pt idx="3051">
                  <c:v>-2.9133940759826601E-2</c:v>
                </c:pt>
                <c:pt idx="3052">
                  <c:v>-2.7915496551286698E-2</c:v>
                </c:pt>
                <c:pt idx="3053">
                  <c:v>-2.6779003060661E-2</c:v>
                </c:pt>
                <c:pt idx="3054">
                  <c:v>-2.5710388319962502E-2</c:v>
                </c:pt>
                <c:pt idx="3055">
                  <c:v>-2.4703872041246099E-2</c:v>
                </c:pt>
                <c:pt idx="3056">
                  <c:v>-2.37639133464961E-2</c:v>
                </c:pt>
                <c:pt idx="3057">
                  <c:v>-2.28756156019281E-2</c:v>
                </c:pt>
                <c:pt idx="3058">
                  <c:v>-2.2035528228459202E-2</c:v>
                </c:pt>
                <c:pt idx="3059">
                  <c:v>-2.125224502192E-2</c:v>
                </c:pt>
                <c:pt idx="3060">
                  <c:v>-2.0517346769905499E-2</c:v>
                </c:pt>
                <c:pt idx="3061">
                  <c:v>-1.9824501673040999E-2</c:v>
                </c:pt>
                <c:pt idx="3062">
                  <c:v>-1.9171046489009198E-2</c:v>
                </c:pt>
                <c:pt idx="3063">
                  <c:v>-1.8549178665722699E-2</c:v>
                </c:pt>
                <c:pt idx="3064">
                  <c:v>-1.7955222632684498E-2</c:v>
                </c:pt>
                <c:pt idx="3065">
                  <c:v>-1.7396531134807401E-2</c:v>
                </c:pt>
                <c:pt idx="3066">
                  <c:v>-1.68625506988959E-2</c:v>
                </c:pt>
                <c:pt idx="3067">
                  <c:v>-1.6356353386040599E-2</c:v>
                </c:pt>
                <c:pt idx="3068">
                  <c:v>-1.5880648132558899E-2</c:v>
                </c:pt>
                <c:pt idx="3069">
                  <c:v>-1.54235287863363E-2</c:v>
                </c:pt>
                <c:pt idx="3070">
                  <c:v>-1.4981869129221901E-2</c:v>
                </c:pt>
                <c:pt idx="3071">
                  <c:v>-1.4555831834684301E-2</c:v>
                </c:pt>
                <c:pt idx="3072">
                  <c:v>-1.4152449981185601E-2</c:v>
                </c:pt>
                <c:pt idx="3073">
                  <c:v>-1.3761921920707699E-2</c:v>
                </c:pt>
                <c:pt idx="3074">
                  <c:v>-1.3378816280601599E-2</c:v>
                </c:pt>
                <c:pt idx="3075">
                  <c:v>-1.3003926858701E-2</c:v>
                </c:pt>
                <c:pt idx="3076">
                  <c:v>-1.2646253570413501E-2</c:v>
                </c:pt>
                <c:pt idx="3077">
                  <c:v>-1.22997541770063E-2</c:v>
                </c:pt>
                <c:pt idx="3078">
                  <c:v>-1.1962752389450401E-2</c:v>
                </c:pt>
                <c:pt idx="3079">
                  <c:v>-1.16369812739002E-2</c:v>
                </c:pt>
                <c:pt idx="3080">
                  <c:v>-1.13075738467402E-2</c:v>
                </c:pt>
                <c:pt idx="3081">
                  <c:v>-1.0973602375050099E-2</c:v>
                </c:pt>
                <c:pt idx="3082">
                  <c:v>-1.0643599319547E-2</c:v>
                </c:pt>
                <c:pt idx="3083">
                  <c:v>-1.03280333711282E-2</c:v>
                </c:pt>
                <c:pt idx="3084">
                  <c:v>-1.0019136188110201E-2</c:v>
                </c:pt>
                <c:pt idx="3085">
                  <c:v>-9.7076945262111608E-3</c:v>
                </c:pt>
                <c:pt idx="3086">
                  <c:v>-9.39890412909874E-3</c:v>
                </c:pt>
                <c:pt idx="3087">
                  <c:v>-9.0916511554471093E-3</c:v>
                </c:pt>
                <c:pt idx="3088">
                  <c:v>-8.7723971997141006E-3</c:v>
                </c:pt>
                <c:pt idx="3089">
                  <c:v>-8.4497394172562898E-3</c:v>
                </c:pt>
                <c:pt idx="3090">
                  <c:v>-8.1295210394460096E-3</c:v>
                </c:pt>
                <c:pt idx="3091">
                  <c:v>-7.80631849318115E-3</c:v>
                </c:pt>
                <c:pt idx="3092">
                  <c:v>-7.4785213200375998E-3</c:v>
                </c:pt>
                <c:pt idx="3093">
                  <c:v>-7.1516142024146499E-3</c:v>
                </c:pt>
                <c:pt idx="3094">
                  <c:v>-6.82356032998775E-3</c:v>
                </c:pt>
                <c:pt idx="3095">
                  <c:v>-6.48896245392878E-3</c:v>
                </c:pt>
                <c:pt idx="3096">
                  <c:v>-6.14314934337602E-3</c:v>
                </c:pt>
                <c:pt idx="3097">
                  <c:v>-5.7863445185530804E-3</c:v>
                </c:pt>
                <c:pt idx="3098">
                  <c:v>-5.4277872393277797E-3</c:v>
                </c:pt>
                <c:pt idx="3099">
                  <c:v>-5.0662754462037904E-3</c:v>
                </c:pt>
                <c:pt idx="3100">
                  <c:v>-4.7019017253040699E-3</c:v>
                </c:pt>
                <c:pt idx="3101">
                  <c:v>-4.3322817870484597E-3</c:v>
                </c:pt>
                <c:pt idx="3102">
                  <c:v>-3.9583005839986902E-3</c:v>
                </c:pt>
                <c:pt idx="3103">
                  <c:v>-3.5778665506173099E-3</c:v>
                </c:pt>
                <c:pt idx="3104">
                  <c:v>-3.1802084815402698E-3</c:v>
                </c:pt>
                <c:pt idx="3105">
                  <c:v>-2.7716339558892899E-3</c:v>
                </c:pt>
                <c:pt idx="3106">
                  <c:v>-2.36383762981012E-3</c:v>
                </c:pt>
                <c:pt idx="3107">
                  <c:v>-1.9525148872456099E-3</c:v>
                </c:pt>
                <c:pt idx="3108">
                  <c:v>-1.53821984032992E-3</c:v>
                </c:pt>
                <c:pt idx="3109">
                  <c:v>-1.1182945637496901E-3</c:v>
                </c:pt>
                <c:pt idx="3110">
                  <c:v>-6.9421223577143399E-4</c:v>
                </c:pt>
                <c:pt idx="3111">
                  <c:v>-2.6614944658047098E-4</c:v>
                </c:pt>
                <c:pt idx="3112">
                  <c:v>1.67584762421552E-4</c:v>
                </c:pt>
                <c:pt idx="3113">
                  <c:v>6.0505041987778498E-4</c:v>
                </c:pt>
                <c:pt idx="3114">
                  <c:v>1.04624277051811E-3</c:v>
                </c:pt>
                <c:pt idx="3115">
                  <c:v>1.4906008414220301E-3</c:v>
                </c:pt>
                <c:pt idx="3116">
                  <c:v>1.93654757088402E-3</c:v>
                </c:pt>
                <c:pt idx="3117">
                  <c:v>2.3817303062831602E-3</c:v>
                </c:pt>
                <c:pt idx="3118">
                  <c:v>2.8254597633468798E-3</c:v>
                </c:pt>
                <c:pt idx="3119">
                  <c:v>3.2658140531102598E-3</c:v>
                </c:pt>
                <c:pt idx="3120">
                  <c:v>3.7039713869063402E-3</c:v>
                </c:pt>
                <c:pt idx="3121">
                  <c:v>4.1451070853719104E-3</c:v>
                </c:pt>
                <c:pt idx="3122">
                  <c:v>4.5879908188286404E-3</c:v>
                </c:pt>
                <c:pt idx="3123">
                  <c:v>5.0233351034195597E-3</c:v>
                </c:pt>
                <c:pt idx="3124">
                  <c:v>5.4531206641909103E-3</c:v>
                </c:pt>
                <c:pt idx="3125">
                  <c:v>5.8770376970385899E-3</c:v>
                </c:pt>
                <c:pt idx="3126">
                  <c:v>6.3007063144841901E-3</c:v>
                </c:pt>
                <c:pt idx="3127">
                  <c:v>6.7218081460216298E-3</c:v>
                </c:pt>
                <c:pt idx="3128">
                  <c:v>7.1273272579626202E-3</c:v>
                </c:pt>
                <c:pt idx="3129">
                  <c:v>7.5189309628524298E-3</c:v>
                </c:pt>
                <c:pt idx="3130">
                  <c:v>7.9004316200564795E-3</c:v>
                </c:pt>
                <c:pt idx="3131">
                  <c:v>8.2778004622309099E-3</c:v>
                </c:pt>
                <c:pt idx="3132">
                  <c:v>8.6531533987035097E-3</c:v>
                </c:pt>
                <c:pt idx="3133">
                  <c:v>9.0176055477576098E-3</c:v>
                </c:pt>
                <c:pt idx="3134">
                  <c:v>9.3682782229833408E-3</c:v>
                </c:pt>
                <c:pt idx="3135">
                  <c:v>9.7034818911817707E-3</c:v>
                </c:pt>
                <c:pt idx="3136">
                  <c:v>1.0021397847919999E-2</c:v>
                </c:pt>
                <c:pt idx="3137">
                  <c:v>1.0330558833836E-2</c:v>
                </c:pt>
                <c:pt idx="3138">
                  <c:v>1.0627865716422101E-2</c:v>
                </c:pt>
                <c:pt idx="3139">
                  <c:v>1.09114129231712E-2</c:v>
                </c:pt>
                <c:pt idx="3140">
                  <c:v>1.11827731830381E-2</c:v>
                </c:pt>
                <c:pt idx="3141">
                  <c:v>1.1443002465034199E-2</c:v>
                </c:pt>
                <c:pt idx="3142">
                  <c:v>1.16922437191529E-2</c:v>
                </c:pt>
                <c:pt idx="3143">
                  <c:v>1.19266169143752E-2</c:v>
                </c:pt>
                <c:pt idx="3144">
                  <c:v>1.21366621594315E-2</c:v>
                </c:pt>
                <c:pt idx="3145">
                  <c:v>1.23292728785957E-2</c:v>
                </c:pt>
                <c:pt idx="3146">
                  <c:v>1.2505983485236899E-2</c:v>
                </c:pt>
                <c:pt idx="3147">
                  <c:v>1.26690715446467E-2</c:v>
                </c:pt>
                <c:pt idx="3148">
                  <c:v>1.28215609930878E-2</c:v>
                </c:pt>
                <c:pt idx="3149">
                  <c:v>1.29595612996533E-2</c:v>
                </c:pt>
                <c:pt idx="3150">
                  <c:v>1.30856362291206E-2</c:v>
                </c:pt>
                <c:pt idx="3151">
                  <c:v>1.31924912492014E-2</c:v>
                </c:pt>
                <c:pt idx="3152">
                  <c:v>1.3279884838222501E-2</c:v>
                </c:pt>
                <c:pt idx="3153">
                  <c:v>1.3348240030439299E-2</c:v>
                </c:pt>
                <c:pt idx="3154">
                  <c:v>1.34024813644999E-2</c:v>
                </c:pt>
                <c:pt idx="3155">
                  <c:v>1.34449234532125E-2</c:v>
                </c:pt>
                <c:pt idx="3156">
                  <c:v>1.34764889465071E-2</c:v>
                </c:pt>
                <c:pt idx="3157">
                  <c:v>1.34872982695044E-2</c:v>
                </c:pt>
                <c:pt idx="3158">
                  <c:v>1.34917199055315E-2</c:v>
                </c:pt>
                <c:pt idx="3159">
                  <c:v>1.34806975954986E-2</c:v>
                </c:pt>
                <c:pt idx="3160">
                  <c:v>1.34696752854657E-2</c:v>
                </c:pt>
                <c:pt idx="3161">
                  <c:v>1.3429850253671501E-2</c:v>
                </c:pt>
                <c:pt idx="3162">
                  <c:v>1.33718188253335E-2</c:v>
                </c:pt>
                <c:pt idx="3163">
                  <c:v>1.33037087958829E-2</c:v>
                </c:pt>
                <c:pt idx="3164">
                  <c:v>1.3224919058365901E-2</c:v>
                </c:pt>
                <c:pt idx="3165">
                  <c:v>1.3139387087917599E-2</c:v>
                </c:pt>
                <c:pt idx="3166">
                  <c:v>1.30443496518156E-2</c:v>
                </c:pt>
                <c:pt idx="3167">
                  <c:v>1.2937113100337501E-2</c:v>
                </c:pt>
                <c:pt idx="3168">
                  <c:v>1.28173009160303E-2</c:v>
                </c:pt>
                <c:pt idx="3169">
                  <c:v>1.2681929915008701E-2</c:v>
                </c:pt>
                <c:pt idx="3170">
                  <c:v>1.2533962006152701E-2</c:v>
                </c:pt>
                <c:pt idx="3171">
                  <c:v>1.2378990920168999E-2</c:v>
                </c:pt>
                <c:pt idx="3172">
                  <c:v>1.22245249136763E-2</c:v>
                </c:pt>
                <c:pt idx="3173">
                  <c:v>1.2061122499375901E-2</c:v>
                </c:pt>
                <c:pt idx="3174">
                  <c:v>1.18849333622651E-2</c:v>
                </c:pt>
                <c:pt idx="3175">
                  <c:v>1.1706702639198201E-2</c:v>
                </c:pt>
                <c:pt idx="3176">
                  <c:v>1.15186275423633E-2</c:v>
                </c:pt>
                <c:pt idx="3177">
                  <c:v>1.1322082938470601E-2</c:v>
                </c:pt>
                <c:pt idx="3178">
                  <c:v>1.11208327956817E-2</c:v>
                </c:pt>
                <c:pt idx="3179">
                  <c:v>1.0911971036391599E-2</c:v>
                </c:pt>
                <c:pt idx="3180">
                  <c:v>1.06982006539797E-2</c:v>
                </c:pt>
                <c:pt idx="3181">
                  <c:v>1.04763412176968E-2</c:v>
                </c:pt>
                <c:pt idx="3182">
                  <c:v>1.02554786631757E-2</c:v>
                </c:pt>
                <c:pt idx="3183">
                  <c:v>1.0036921033811401E-2</c:v>
                </c:pt>
                <c:pt idx="3184">
                  <c:v>9.8155814619335195E-3</c:v>
                </c:pt>
                <c:pt idx="3185">
                  <c:v>9.5859409885038199E-3</c:v>
                </c:pt>
                <c:pt idx="3186">
                  <c:v>9.3491292786487597E-3</c:v>
                </c:pt>
                <c:pt idx="3187">
                  <c:v>9.1151112115734692E-3</c:v>
                </c:pt>
                <c:pt idx="3188">
                  <c:v>8.8824958721418993E-3</c:v>
                </c:pt>
                <c:pt idx="3189">
                  <c:v>8.6487148084529192E-3</c:v>
                </c:pt>
                <c:pt idx="3190">
                  <c:v>8.4110918753013408E-3</c:v>
                </c:pt>
                <c:pt idx="3191">
                  <c:v>8.1745846325108704E-3</c:v>
                </c:pt>
                <c:pt idx="3192">
                  <c:v>7.9420847724134703E-3</c:v>
                </c:pt>
                <c:pt idx="3193">
                  <c:v>7.7066699771105003E-3</c:v>
                </c:pt>
                <c:pt idx="3194">
                  <c:v>7.4704276276296297E-3</c:v>
                </c:pt>
                <c:pt idx="3195">
                  <c:v>7.2394738839831798E-3</c:v>
                </c:pt>
                <c:pt idx="3196">
                  <c:v>7.00635829954679E-3</c:v>
                </c:pt>
                <c:pt idx="3197">
                  <c:v>6.7712829794069496E-3</c:v>
                </c:pt>
                <c:pt idx="3198">
                  <c:v>6.5360483622114397E-3</c:v>
                </c:pt>
                <c:pt idx="3199">
                  <c:v>6.3090307478297003E-3</c:v>
                </c:pt>
                <c:pt idx="3200">
                  <c:v>6.08643301757812E-3</c:v>
                </c:pt>
                <c:pt idx="3201">
                  <c:v>5.8639514824887504E-3</c:v>
                </c:pt>
                <c:pt idx="3202">
                  <c:v>5.6430530542931501E-3</c:v>
                </c:pt>
                <c:pt idx="3203">
                  <c:v>5.4280888640180804E-3</c:v>
                </c:pt>
                <c:pt idx="3204">
                  <c:v>5.2144746556524596E-3</c:v>
                </c:pt>
                <c:pt idx="3205">
                  <c:v>4.9962468326064701E-3</c:v>
                </c:pt>
                <c:pt idx="3206">
                  <c:v>4.7842869859835296E-3</c:v>
                </c:pt>
                <c:pt idx="3207">
                  <c:v>4.5830541491456199E-3</c:v>
                </c:pt>
                <c:pt idx="3208">
                  <c:v>4.3841476399430401E-3</c:v>
                </c:pt>
                <c:pt idx="3209">
                  <c:v>4.1857776053012396E-3</c:v>
                </c:pt>
                <c:pt idx="3210">
                  <c:v>3.9953892479202297E-3</c:v>
                </c:pt>
                <c:pt idx="3211">
                  <c:v>3.8062058399159701E-3</c:v>
                </c:pt>
                <c:pt idx="3212">
                  <c:v>3.6219267529902801E-3</c:v>
                </c:pt>
                <c:pt idx="3213">
                  <c:v>3.4412794891057101E-3</c:v>
                </c:pt>
                <c:pt idx="3214">
                  <c:v>3.2616788770836501E-3</c:v>
                </c:pt>
                <c:pt idx="3215">
                  <c:v>3.08467041854831E-3</c:v>
                </c:pt>
                <c:pt idx="3216">
                  <c:v>2.9110253355493598E-3</c:v>
                </c:pt>
                <c:pt idx="3217">
                  <c:v>2.7474289545486499E-3</c:v>
                </c:pt>
                <c:pt idx="3218">
                  <c:v>2.5943120402071099E-3</c:v>
                </c:pt>
                <c:pt idx="3219">
                  <c:v>2.4424272329002998E-3</c:v>
                </c:pt>
                <c:pt idx="3220">
                  <c:v>2.2873981715893299E-3</c:v>
                </c:pt>
                <c:pt idx="3221">
                  <c:v>2.13488106933977E-3</c:v>
                </c:pt>
                <c:pt idx="3222">
                  <c:v>1.98844352186119E-3</c:v>
                </c:pt>
                <c:pt idx="3223">
                  <c:v>1.8450356132754201E-3</c:v>
                </c:pt>
                <c:pt idx="3224">
                  <c:v>1.7073284168994899E-3</c:v>
                </c:pt>
                <c:pt idx="3225">
                  <c:v>1.5800038773617999E-3</c:v>
                </c:pt>
                <c:pt idx="3226">
                  <c:v>1.4582544172401101E-3</c:v>
                </c:pt>
                <c:pt idx="3227">
                  <c:v>1.33745066815272E-3</c:v>
                </c:pt>
                <c:pt idx="3228">
                  <c:v>1.21854070138992E-3</c:v>
                </c:pt>
                <c:pt idx="3229">
                  <c:v>1.1027234545259699E-3</c:v>
                </c:pt>
                <c:pt idx="3230">
                  <c:v>9.8851878078863305E-4</c:v>
                </c:pt>
                <c:pt idx="3231">
                  <c:v>8.7667359969853596E-4</c:v>
                </c:pt>
                <c:pt idx="3232">
                  <c:v>7.6908916206521903E-4</c:v>
                </c:pt>
                <c:pt idx="3233">
                  <c:v>6.7462084165717496E-4</c:v>
                </c:pt>
                <c:pt idx="3234">
                  <c:v>5.8647381826625598E-4</c:v>
                </c:pt>
                <c:pt idx="3235">
                  <c:v>4.9679960319192102E-4</c:v>
                </c:pt>
                <c:pt idx="3236">
                  <c:v>4.1047533046071998E-4</c:v>
                </c:pt>
                <c:pt idx="3237">
                  <c:v>3.2471419545595397E-4</c:v>
                </c:pt>
                <c:pt idx="3238">
                  <c:v>2.3753524337990399E-4</c:v>
                </c:pt>
                <c:pt idx="3239">
                  <c:v>1.5534961029503301E-4</c:v>
                </c:pt>
                <c:pt idx="3240" formatCode="0.00E+00">
                  <c:v>8.0396853317576898E-5</c:v>
                </c:pt>
                <c:pt idx="3241" formatCode="0.00E+00">
                  <c:v>1.25092624872268E-5</c:v>
                </c:pt>
                <c:pt idx="3242" formatCode="0.00E+00">
                  <c:v>-5.3649121176600202E-5</c:v>
                </c:pt>
                <c:pt idx="3243">
                  <c:v>-1.1479035029683799E-4</c:v>
                </c:pt>
                <c:pt idx="3244">
                  <c:v>-1.7533596191452E-4</c:v>
                </c:pt>
                <c:pt idx="3245">
                  <c:v>-2.33280506210953E-4</c:v>
                </c:pt>
                <c:pt idx="3246">
                  <c:v>-2.8651655648242801E-4</c:v>
                </c:pt>
                <c:pt idx="3247">
                  <c:v>-3.4337782516888202E-4</c:v>
                </c:pt>
                <c:pt idx="3248">
                  <c:v>-3.9295122597437398E-4</c:v>
                </c:pt>
                <c:pt idx="3249">
                  <c:v>-4.3862445683527098E-4</c:v>
                </c:pt>
                <c:pt idx="3250">
                  <c:v>-4.7628806260132799E-4</c:v>
                </c:pt>
                <c:pt idx="3251">
                  <c:v>-5.0995419910452395E-4</c:v>
                </c:pt>
                <c:pt idx="3252">
                  <c:v>-5.4213141681259697E-4</c:v>
                </c:pt>
                <c:pt idx="3253">
                  <c:v>-5.7537429748599604E-4</c:v>
                </c:pt>
                <c:pt idx="3254">
                  <c:v>-6.0975985142776095E-4</c:v>
                </c:pt>
                <c:pt idx="3255">
                  <c:v>-6.42292082999755E-4</c:v>
                </c:pt>
                <c:pt idx="3256">
                  <c:v>-6.6919497246008795E-4</c:v>
                </c:pt>
                <c:pt idx="3257">
                  <c:v>-6.8835984028006204E-4</c:v>
                </c:pt>
                <c:pt idx="3258">
                  <c:v>-7.0442896927830898E-4</c:v>
                </c:pt>
                <c:pt idx="3259">
                  <c:v>-7.1874419858154097E-4</c:v>
                </c:pt>
                <c:pt idx="3260">
                  <c:v>-7.2996242097523396E-4</c:v>
                </c:pt>
                <c:pt idx="3261">
                  <c:v>-7.4128025461891295E-4</c:v>
                </c:pt>
                <c:pt idx="3262">
                  <c:v>-7.4795007847412904E-4</c:v>
                </c:pt>
                <c:pt idx="3263">
                  <c:v>-7.5224201905828704E-4</c:v>
                </c:pt>
                <c:pt idx="3264">
                  <c:v>-7.5626589121634302E-4</c:v>
                </c:pt>
                <c:pt idx="3265">
                  <c:v>-7.5671007930795198E-4</c:v>
                </c:pt>
                <c:pt idx="3266">
                  <c:v>-7.5715426739955997E-4</c:v>
                </c:pt>
                <c:pt idx="3267">
                  <c:v>-7.5208904102764499E-4</c:v>
                </c:pt>
                <c:pt idx="3268">
                  <c:v>-7.3677284027119996E-4</c:v>
                </c:pt>
                <c:pt idx="3269">
                  <c:v>-7.2039839320792902E-4</c:v>
                </c:pt>
                <c:pt idx="3270">
                  <c:v>-7.0891471091251803E-4</c:v>
                </c:pt>
                <c:pt idx="3271">
                  <c:v>-6.9427702540013E-4</c:v>
                </c:pt>
                <c:pt idx="3272">
                  <c:v>-6.7510886109329097E-4</c:v>
                </c:pt>
                <c:pt idx="3273">
                  <c:v>-6.5376238576701404E-4</c:v>
                </c:pt>
                <c:pt idx="3274">
                  <c:v>-6.3184458051450702E-4</c:v>
                </c:pt>
                <c:pt idx="3275">
                  <c:v>-6.0644244835572202E-4</c:v>
                </c:pt>
                <c:pt idx="3276">
                  <c:v>-5.7313003884720902E-4</c:v>
                </c:pt>
                <c:pt idx="3277">
                  <c:v>-5.3654572732489696E-4</c:v>
                </c:pt>
                <c:pt idx="3278">
                  <c:v>-4.9779235040525401E-4</c:v>
                </c:pt>
                <c:pt idx="3279">
                  <c:v>-4.5109976101591597E-4</c:v>
                </c:pt>
                <c:pt idx="3280">
                  <c:v>-4.0594345503561002E-4</c:v>
                </c:pt>
                <c:pt idx="3281">
                  <c:v>-3.6556831885373501E-4</c:v>
                </c:pt>
                <c:pt idx="3282">
                  <c:v>-3.2111422689972303E-4</c:v>
                </c:pt>
                <c:pt idx="3283">
                  <c:v>-2.6982794551895598E-4</c:v>
                </c:pt>
                <c:pt idx="3284">
                  <c:v>-2.11841083446434E-4</c:v>
                </c:pt>
                <c:pt idx="3285">
                  <c:v>-1.4993728007581299E-4</c:v>
                </c:pt>
                <c:pt idx="3286" formatCode="0.00E+00">
                  <c:v>-8.3805966781524697E-5</c:v>
                </c:pt>
                <c:pt idx="3287" formatCode="0.00E+00">
                  <c:v>-1.8983410372421199E-5</c:v>
                </c:pt>
                <c:pt idx="3288" formatCode="0.00E+00">
                  <c:v>4.32907735507917E-5</c:v>
                </c:pt>
                <c:pt idx="3289">
                  <c:v>1.11745680122006E-4</c:v>
                </c:pt>
                <c:pt idx="3290">
                  <c:v>1.86228369720943E-4</c:v>
                </c:pt>
                <c:pt idx="3291">
                  <c:v>2.6076308125641198E-4</c:v>
                </c:pt>
                <c:pt idx="3292">
                  <c:v>3.37999399805611E-4</c:v>
                </c:pt>
                <c:pt idx="3293">
                  <c:v>4.2757586972370102E-4</c:v>
                </c:pt>
                <c:pt idx="3294">
                  <c:v>5.1989990534549301E-4</c:v>
                </c:pt>
                <c:pt idx="3295">
                  <c:v>6.1176522897051801E-4</c:v>
                </c:pt>
                <c:pt idx="3296">
                  <c:v>7.0132328649166796E-4</c:v>
                </c:pt>
                <c:pt idx="3297">
                  <c:v>7.9337191172515497E-4</c:v>
                </c:pt>
                <c:pt idx="3298">
                  <c:v>8.9309720913947595E-4</c:v>
                </c:pt>
                <c:pt idx="3299">
                  <c:v>9.8963975098608609E-4</c:v>
                </c:pt>
                <c:pt idx="3300">
                  <c:v>1.0949280321639399E-3</c:v>
                </c:pt>
                <c:pt idx="3301">
                  <c:v>1.2122359110081501E-3</c:v>
                </c:pt>
                <c:pt idx="3302">
                  <c:v>1.32476525556092E-3</c:v>
                </c:pt>
                <c:pt idx="3303">
                  <c:v>1.4372963775908E-3</c:v>
                </c:pt>
                <c:pt idx="3304">
                  <c:v>1.55207851966978E-3</c:v>
                </c:pt>
                <c:pt idx="3305">
                  <c:v>1.66645611757213E-3</c:v>
                </c:pt>
                <c:pt idx="3306">
                  <c:v>1.7865665016751401E-3</c:v>
                </c:pt>
                <c:pt idx="3307">
                  <c:v>1.9118559767978E-3</c:v>
                </c:pt>
                <c:pt idx="3308">
                  <c:v>2.0431179225769399E-3</c:v>
                </c:pt>
                <c:pt idx="3309">
                  <c:v>2.1808229866387501E-3</c:v>
                </c:pt>
                <c:pt idx="3310">
                  <c:v>2.3204069239910899E-3</c:v>
                </c:pt>
                <c:pt idx="3311">
                  <c:v>2.46114221848295E-3</c:v>
                </c:pt>
                <c:pt idx="3312">
                  <c:v>2.59947467051104E-3</c:v>
                </c:pt>
                <c:pt idx="3313">
                  <c:v>2.7432183717574299E-3</c:v>
                </c:pt>
                <c:pt idx="3314">
                  <c:v>2.8926425630485899E-3</c:v>
                </c:pt>
                <c:pt idx="3315">
                  <c:v>3.03847714603534E-3</c:v>
                </c:pt>
                <c:pt idx="3316">
                  <c:v>3.1927218833212598E-3</c:v>
                </c:pt>
                <c:pt idx="3317">
                  <c:v>3.3548570674396799E-3</c:v>
                </c:pt>
                <c:pt idx="3318">
                  <c:v>3.5170624034842699E-3</c:v>
                </c:pt>
                <c:pt idx="3319">
                  <c:v>3.6790191438313001E-3</c:v>
                </c:pt>
                <c:pt idx="3320">
                  <c:v>3.84241393838763E-3</c:v>
                </c:pt>
                <c:pt idx="3321">
                  <c:v>4.0045611503489202E-3</c:v>
                </c:pt>
                <c:pt idx="3322">
                  <c:v>4.1700546287479498E-3</c:v>
                </c:pt>
                <c:pt idx="3323">
                  <c:v>4.3419775676421498E-3</c:v>
                </c:pt>
                <c:pt idx="3324">
                  <c:v>4.5211609127399502E-3</c:v>
                </c:pt>
                <c:pt idx="3325">
                  <c:v>4.7071462207311102E-3</c:v>
                </c:pt>
                <c:pt idx="3326">
                  <c:v>4.8928768829704598E-3</c:v>
                </c:pt>
                <c:pt idx="3327">
                  <c:v>5.07715759937339E-3</c:v>
                </c:pt>
                <c:pt idx="3328">
                  <c:v>5.2622408302938498E-3</c:v>
                </c:pt>
                <c:pt idx="3329">
                  <c:v>5.4465274974959304E-3</c:v>
                </c:pt>
                <c:pt idx="3330">
                  <c:v>5.6362187647780101E-3</c:v>
                </c:pt>
                <c:pt idx="3331">
                  <c:v>5.8295272528730404E-3</c:v>
                </c:pt>
                <c:pt idx="3332">
                  <c:v>6.0289501876389798E-3</c:v>
                </c:pt>
                <c:pt idx="3333">
                  <c:v>6.2347747229139399E-3</c:v>
                </c:pt>
                <c:pt idx="3334">
                  <c:v>6.4453853241133998E-3</c:v>
                </c:pt>
                <c:pt idx="3335">
                  <c:v>6.6522348601616701E-3</c:v>
                </c:pt>
                <c:pt idx="3336">
                  <c:v>6.8543308868397601E-3</c:v>
                </c:pt>
                <c:pt idx="3337">
                  <c:v>7.0589018178062101E-3</c:v>
                </c:pt>
                <c:pt idx="3338">
                  <c:v>7.2652093596841504E-3</c:v>
                </c:pt>
                <c:pt idx="3339">
                  <c:v>7.4819352331064303E-3</c:v>
                </c:pt>
                <c:pt idx="3340">
                  <c:v>7.7028768922007499E-3</c:v>
                </c:pt>
                <c:pt idx="3341">
                  <c:v>7.9216233754584604E-3</c:v>
                </c:pt>
                <c:pt idx="3342">
                  <c:v>8.14366612115861E-3</c:v>
                </c:pt>
                <c:pt idx="3343">
                  <c:v>8.3654177377344204E-3</c:v>
                </c:pt>
                <c:pt idx="3344">
                  <c:v>8.5889785204835405E-3</c:v>
                </c:pt>
                <c:pt idx="3345">
                  <c:v>8.81427803554935E-3</c:v>
                </c:pt>
                <c:pt idx="3346">
                  <c:v>9.0383792297524107E-3</c:v>
                </c:pt>
                <c:pt idx="3347">
                  <c:v>9.2637000091212209E-3</c:v>
                </c:pt>
                <c:pt idx="3348">
                  <c:v>9.4959539738384106E-3</c:v>
                </c:pt>
                <c:pt idx="3349">
                  <c:v>9.7311851312504808E-3</c:v>
                </c:pt>
                <c:pt idx="3350">
                  <c:v>9.9691460947548497E-3</c:v>
                </c:pt>
                <c:pt idx="3351">
                  <c:v>1.0208074171861699E-2</c:v>
                </c:pt>
                <c:pt idx="3352">
                  <c:v>1.0442413712063401E-2</c:v>
                </c:pt>
                <c:pt idx="3353">
                  <c:v>1.0676748206067401E-2</c:v>
                </c:pt>
                <c:pt idx="3354">
                  <c:v>1.091533150482E-2</c:v>
                </c:pt>
                <c:pt idx="3355">
                  <c:v>1.11579816460974E-2</c:v>
                </c:pt>
                <c:pt idx="3356">
                  <c:v>1.1404563896689E-2</c:v>
                </c:pt>
                <c:pt idx="3357">
                  <c:v>1.1651588673280099E-2</c:v>
                </c:pt>
                <c:pt idx="3358">
                  <c:v>1.1895441748558701E-2</c:v>
                </c:pt>
                <c:pt idx="3359">
                  <c:v>1.21372722967313E-2</c:v>
                </c:pt>
                <c:pt idx="3360">
                  <c:v>1.23807701407705E-2</c:v>
                </c:pt>
                <c:pt idx="3361">
                  <c:v>1.26274515993427E-2</c:v>
                </c:pt>
                <c:pt idx="3362">
                  <c:v>1.2873624473360001E-2</c:v>
                </c:pt>
                <c:pt idx="3363">
                  <c:v>1.3120927245445601E-2</c:v>
                </c:pt>
                <c:pt idx="3364">
                  <c:v>1.33674136644873E-2</c:v>
                </c:pt>
                <c:pt idx="3365">
                  <c:v>1.36165210557791E-2</c:v>
                </c:pt>
                <c:pt idx="3366">
                  <c:v>1.3871709515605299E-2</c:v>
                </c:pt>
                <c:pt idx="3367">
                  <c:v>1.41297513043507E-2</c:v>
                </c:pt>
                <c:pt idx="3368">
                  <c:v>1.4384511631420301E-2</c:v>
                </c:pt>
                <c:pt idx="3369">
                  <c:v>1.46378844019696E-2</c:v>
                </c:pt>
                <c:pt idx="3370">
                  <c:v>1.48820711097272E-2</c:v>
                </c:pt>
                <c:pt idx="3371">
                  <c:v>1.51223006893394E-2</c:v>
                </c:pt>
                <c:pt idx="3372">
                  <c:v>1.53624105909923E-2</c:v>
                </c:pt>
                <c:pt idx="3373">
                  <c:v>1.56004586525213E-2</c:v>
                </c:pt>
                <c:pt idx="3374">
                  <c:v>1.5840828700228699E-2</c:v>
                </c:pt>
                <c:pt idx="3375">
                  <c:v>1.6077949423571099E-2</c:v>
                </c:pt>
                <c:pt idx="3376">
                  <c:v>1.6312012191765101E-2</c:v>
                </c:pt>
                <c:pt idx="3377">
                  <c:v>1.6542341194562601E-2</c:v>
                </c:pt>
                <c:pt idx="3378">
                  <c:v>1.67624110849065E-2</c:v>
                </c:pt>
                <c:pt idx="3379">
                  <c:v>1.6969793058725001E-2</c:v>
                </c:pt>
                <c:pt idx="3380">
                  <c:v>1.7166737082537201E-2</c:v>
                </c:pt>
                <c:pt idx="3381">
                  <c:v>1.7368237145543999E-2</c:v>
                </c:pt>
                <c:pt idx="3382">
                  <c:v>1.7684136873647699E-2</c:v>
                </c:pt>
                <c:pt idx="3383">
                  <c:v>1.7974816800321401E-2</c:v>
                </c:pt>
                <c:pt idx="3384">
                  <c:v>1.8035016396382299E-2</c:v>
                </c:pt>
                <c:pt idx="3385">
                  <c:v>1.80749457613932E-2</c:v>
                </c:pt>
                <c:pt idx="3386">
                  <c:v>1.82081492622739E-2</c:v>
                </c:pt>
                <c:pt idx="3387">
                  <c:v>1.8340606286325199E-2</c:v>
                </c:pt>
                <c:pt idx="3388">
                  <c:v>1.8444656447215001E-2</c:v>
                </c:pt>
                <c:pt idx="3389">
                  <c:v>1.8538049486091099E-2</c:v>
                </c:pt>
                <c:pt idx="3390">
                  <c:v>1.8617164414006002E-2</c:v>
                </c:pt>
                <c:pt idx="3391">
                  <c:v>1.8670575413058599E-2</c:v>
                </c:pt>
                <c:pt idx="3392">
                  <c:v>1.8687670257876699E-2</c:v>
                </c:pt>
                <c:pt idx="3393">
                  <c:v>1.8695550814969601E-2</c:v>
                </c:pt>
                <c:pt idx="3394">
                  <c:v>1.8686514683036601E-2</c:v>
                </c:pt>
                <c:pt idx="3395">
                  <c:v>1.86774785511035E-2</c:v>
                </c:pt>
                <c:pt idx="3396">
                  <c:v>1.8630689087161301E-2</c:v>
                </c:pt>
                <c:pt idx="3397">
                  <c:v>1.8556317223132501E-2</c:v>
                </c:pt>
                <c:pt idx="3398">
                  <c:v>1.8459646312853101E-2</c:v>
                </c:pt>
                <c:pt idx="3399">
                  <c:v>1.8342074572938301E-2</c:v>
                </c:pt>
                <c:pt idx="3400">
                  <c:v>1.8202641866750802E-2</c:v>
                </c:pt>
                <c:pt idx="3401">
                  <c:v>1.80390180029627E-2</c:v>
                </c:pt>
                <c:pt idx="3402">
                  <c:v>1.7847974667985999E-2</c:v>
                </c:pt>
                <c:pt idx="3403">
                  <c:v>1.7634944462386701E-2</c:v>
                </c:pt>
                <c:pt idx="3404">
                  <c:v>1.74077187862311E-2</c:v>
                </c:pt>
                <c:pt idx="3405">
                  <c:v>1.7159916087106101E-2</c:v>
                </c:pt>
                <c:pt idx="3406">
                  <c:v>1.6886784052461301E-2</c:v>
                </c:pt>
                <c:pt idx="3407">
                  <c:v>1.6594873613178299E-2</c:v>
                </c:pt>
                <c:pt idx="3408">
                  <c:v>1.62821608533734E-2</c:v>
                </c:pt>
                <c:pt idx="3409">
                  <c:v>1.5956360002168699E-2</c:v>
                </c:pt>
                <c:pt idx="3410">
                  <c:v>1.5617110147911201E-2</c:v>
                </c:pt>
                <c:pt idx="3411">
                  <c:v>1.52596153145667E-2</c:v>
                </c:pt>
                <c:pt idx="3412">
                  <c:v>1.48907543045182E-2</c:v>
                </c:pt>
                <c:pt idx="3413">
                  <c:v>1.4516377077948501E-2</c:v>
                </c:pt>
                <c:pt idx="3414">
                  <c:v>1.41265997597516E-2</c:v>
                </c:pt>
                <c:pt idx="3415">
                  <c:v>1.3725776110661E-2</c:v>
                </c:pt>
                <c:pt idx="3416">
                  <c:v>1.3316407205876801E-2</c:v>
                </c:pt>
                <c:pt idx="3417">
                  <c:v>1.28922222010099E-2</c:v>
                </c:pt>
                <c:pt idx="3418">
                  <c:v>1.2465650692917701E-2</c:v>
                </c:pt>
                <c:pt idx="3419">
                  <c:v>1.20357954606855E-2</c:v>
                </c:pt>
                <c:pt idx="3420">
                  <c:v>1.1599090379953599E-2</c:v>
                </c:pt>
                <c:pt idx="3421">
                  <c:v>1.11591522990664E-2</c:v>
                </c:pt>
                <c:pt idx="3422">
                  <c:v>1.0719127599156201E-2</c:v>
                </c:pt>
                <c:pt idx="3423">
                  <c:v>1.0279621269952501E-2</c:v>
                </c:pt>
                <c:pt idx="3424">
                  <c:v>9.8352390265745403E-3</c:v>
                </c:pt>
                <c:pt idx="3425">
                  <c:v>9.3926227761176699E-3</c:v>
                </c:pt>
                <c:pt idx="3426">
                  <c:v>8.95196570749952E-3</c:v>
                </c:pt>
                <c:pt idx="3427">
                  <c:v>8.5144402531010105E-3</c:v>
                </c:pt>
                <c:pt idx="3428">
                  <c:v>8.0869704866465501E-3</c:v>
                </c:pt>
                <c:pt idx="3429">
                  <c:v>7.6605284077077597E-3</c:v>
                </c:pt>
                <c:pt idx="3430">
                  <c:v>7.2385737848461099E-3</c:v>
                </c:pt>
                <c:pt idx="3431">
                  <c:v>6.8253388483174304E-3</c:v>
                </c:pt>
                <c:pt idx="3432">
                  <c:v>6.4201136677997997E-3</c:v>
                </c:pt>
                <c:pt idx="3433">
                  <c:v>6.0221328963485704E-3</c:v>
                </c:pt>
                <c:pt idx="3434">
                  <c:v>5.6347874435165998E-3</c:v>
                </c:pt>
                <c:pt idx="3435">
                  <c:v>5.2582291366674496E-3</c:v>
                </c:pt>
                <c:pt idx="3436">
                  <c:v>4.89167911771826E-3</c:v>
                </c:pt>
                <c:pt idx="3437">
                  <c:v>4.5364367066848803E-3</c:v>
                </c:pt>
                <c:pt idx="3438">
                  <c:v>4.1917537551502699E-3</c:v>
                </c:pt>
                <c:pt idx="3439">
                  <c:v>3.8590131279386498E-3</c:v>
                </c:pt>
                <c:pt idx="3440">
                  <c:v>3.5351793094778199E-3</c:v>
                </c:pt>
                <c:pt idx="3441">
                  <c:v>3.2228507615052102E-3</c:v>
                </c:pt>
                <c:pt idx="3442">
                  <c:v>2.9250078092183098E-3</c:v>
                </c:pt>
                <c:pt idx="3443">
                  <c:v>2.6423980244161599E-3</c:v>
                </c:pt>
                <c:pt idx="3444">
                  <c:v>2.36715856885767E-3</c:v>
                </c:pt>
                <c:pt idx="3445">
                  <c:v>2.1034353978594601E-3</c:v>
                </c:pt>
                <c:pt idx="3446">
                  <c:v>1.8536554666864001E-3</c:v>
                </c:pt>
                <c:pt idx="3447">
                  <c:v>1.6142408987046199E-3</c:v>
                </c:pt>
                <c:pt idx="3448">
                  <c:v>1.38548952666962E-3</c:v>
                </c:pt>
                <c:pt idx="3449">
                  <c:v>1.16502138302295E-3</c:v>
                </c:pt>
                <c:pt idx="3450">
                  <c:v>9.5669452468169101E-4</c:v>
                </c:pt>
                <c:pt idx="3451">
                  <c:v>7.5746803290064203E-4</c:v>
                </c:pt>
                <c:pt idx="3452">
                  <c:v>5.6993941358934104E-4</c:v>
                </c:pt>
                <c:pt idx="3453">
                  <c:v>3.9501008100376397E-4</c:v>
                </c:pt>
                <c:pt idx="3454">
                  <c:v>2.25019366127507E-4</c:v>
                </c:pt>
                <c:pt idx="3455" formatCode="0.00E+00">
                  <c:v>6.0169763354566399E-5</c:v>
                </c:pt>
                <c:pt idx="3456" formatCode="0.00E+00">
                  <c:v>-9.3813683184774301E-5</c:v>
                </c:pt>
                <c:pt idx="3457">
                  <c:v>-2.3478544055985099E-4</c:v>
                </c:pt>
                <c:pt idx="3458">
                  <c:v>-3.6427738029628002E-4</c:v>
                </c:pt>
                <c:pt idx="3459">
                  <c:v>-4.9055861290177804E-4</c:v>
                </c:pt>
                <c:pt idx="3460">
                  <c:v>-6.1319873729929499E-4</c:v>
                </c:pt>
                <c:pt idx="3461">
                  <c:v>-7.2455894669699698E-4</c:v>
                </c:pt>
                <c:pt idx="3462">
                  <c:v>-8.2963235985662796E-4</c:v>
                </c:pt>
                <c:pt idx="3463">
                  <c:v>-9.2931009194511605E-4</c:v>
                </c:pt>
                <c:pt idx="3464">
                  <c:v>-1.02202303176451E-3</c:v>
                </c:pt>
                <c:pt idx="3465">
                  <c:v>-1.1110411387514399E-3</c:v>
                </c:pt>
                <c:pt idx="3466">
                  <c:v>-1.1981987116490699E-3</c:v>
                </c:pt>
                <c:pt idx="3467">
                  <c:v>-1.2780767274161E-3</c:v>
                </c:pt>
                <c:pt idx="3468">
                  <c:v>-1.3481147050730701E-3</c:v>
                </c:pt>
                <c:pt idx="3469">
                  <c:v>-1.41788359888403E-3</c:v>
                </c:pt>
                <c:pt idx="3470">
                  <c:v>-1.4862661895698201E-3</c:v>
                </c:pt>
                <c:pt idx="3471">
                  <c:v>-1.5462077951588599E-3</c:v>
                </c:pt>
                <c:pt idx="3472">
                  <c:v>-1.5993186545959601E-3</c:v>
                </c:pt>
                <c:pt idx="3473">
                  <c:v>-1.6492255603255E-3</c:v>
                </c:pt>
                <c:pt idx="3474">
                  <c:v>-1.7058607154674199E-3</c:v>
                </c:pt>
                <c:pt idx="3475">
                  <c:v>-1.75969676965148E-3</c:v>
                </c:pt>
                <c:pt idx="3476">
                  <c:v>-1.805158699721E-3</c:v>
                </c:pt>
                <c:pt idx="3477">
                  <c:v>-1.8477849617083899E-3</c:v>
                </c:pt>
                <c:pt idx="3478">
                  <c:v>-1.87994294187218E-3</c:v>
                </c:pt>
                <c:pt idx="3479">
                  <c:v>-1.90540395675016E-3</c:v>
                </c:pt>
                <c:pt idx="3480">
                  <c:v>-1.9319943710747901E-3</c:v>
                </c:pt>
                <c:pt idx="3481">
                  <c:v>-1.9652992003089801E-3</c:v>
                </c:pt>
                <c:pt idx="3482">
                  <c:v>-1.9961130295911502E-3</c:v>
                </c:pt>
                <c:pt idx="3483">
                  <c:v>-2.02566641545056E-3</c:v>
                </c:pt>
                <c:pt idx="3484">
                  <c:v>-2.0553101406020498E-3</c:v>
                </c:pt>
                <c:pt idx="3485">
                  <c:v>-2.08209247913917E-3</c:v>
                </c:pt>
                <c:pt idx="3486">
                  <c:v>-2.1094773447551999E-3</c:v>
                </c:pt>
                <c:pt idx="3487">
                  <c:v>-2.1284491452709998E-3</c:v>
                </c:pt>
                <c:pt idx="3488">
                  <c:v>-2.1449377474255901E-3</c:v>
                </c:pt>
                <c:pt idx="3489">
                  <c:v>-2.1667605451048898E-3</c:v>
                </c:pt>
                <c:pt idx="3490">
                  <c:v>-2.19231058041646E-3</c:v>
                </c:pt>
                <c:pt idx="3491">
                  <c:v>-2.2131067679151501E-3</c:v>
                </c:pt>
                <c:pt idx="3492">
                  <c:v>-2.2283623636628102E-3</c:v>
                </c:pt>
                <c:pt idx="3493">
                  <c:v>-2.24100366880526E-3</c:v>
                </c:pt>
                <c:pt idx="3494">
                  <c:v>-2.2509156581212398E-3</c:v>
                </c:pt>
                <c:pt idx="3495">
                  <c:v>-2.2665599232061999E-3</c:v>
                </c:pt>
                <c:pt idx="3496">
                  <c:v>-2.2797552338950401E-3</c:v>
                </c:pt>
                <c:pt idx="3497">
                  <c:v>-2.29098787395754E-3</c:v>
                </c:pt>
                <c:pt idx="3498">
                  <c:v>-2.30539335330535E-3</c:v>
                </c:pt>
                <c:pt idx="3499">
                  <c:v>-2.3213239798199801E-3</c:v>
                </c:pt>
                <c:pt idx="3500">
                  <c:v>-2.3351429761657E-3</c:v>
                </c:pt>
                <c:pt idx="3501">
                  <c:v>-2.3429028419016599E-3</c:v>
                </c:pt>
                <c:pt idx="3502">
                  <c:v>-2.3487260964350702E-3</c:v>
                </c:pt>
                <c:pt idx="3503">
                  <c:v>-2.3573504117236901E-3</c:v>
                </c:pt>
                <c:pt idx="3504">
                  <c:v>-2.3712243041748302E-3</c:v>
                </c:pt>
                <c:pt idx="3505">
                  <c:v>-2.38627891380548E-3</c:v>
                </c:pt>
                <c:pt idx="3506">
                  <c:v>-2.3969387362577201E-3</c:v>
                </c:pt>
                <c:pt idx="3507">
                  <c:v>-2.3973716942446198E-3</c:v>
                </c:pt>
                <c:pt idx="3508">
                  <c:v>-2.4011641085597501E-3</c:v>
                </c:pt>
                <c:pt idx="3509">
                  <c:v>-2.4049565228748799E-3</c:v>
                </c:pt>
                <c:pt idx="3510">
                  <c:v>-2.4130308493665199E-3</c:v>
                </c:pt>
                <c:pt idx="3511">
                  <c:v>-2.4157749554381599E-3</c:v>
                </c:pt>
                <c:pt idx="3512">
                  <c:v>-2.4275053452953799E-3</c:v>
                </c:pt>
                <c:pt idx="3513">
                  <c:v>-2.4451953998566901E-3</c:v>
                </c:pt>
                <c:pt idx="3514">
                  <c:v>-2.45289717146384E-3</c:v>
                </c:pt>
                <c:pt idx="3515">
                  <c:v>-2.4578976724488602E-3</c:v>
                </c:pt>
                <c:pt idx="3516">
                  <c:v>-2.4592480275556399E-3</c:v>
                </c:pt>
                <c:pt idx="3517">
                  <c:v>-2.46059838266243E-3</c:v>
                </c:pt>
                <c:pt idx="3518">
                  <c:v>-2.46439192481895E-3</c:v>
                </c:pt>
                <c:pt idx="3519">
                  <c:v>-2.47570869510725E-3</c:v>
                </c:pt>
                <c:pt idx="3520">
                  <c:v>-2.4865249837136799E-3</c:v>
                </c:pt>
                <c:pt idx="3521">
                  <c:v>-2.4860865792113501E-3</c:v>
                </c:pt>
                <c:pt idx="3522">
                  <c:v>-2.48656364566672E-3</c:v>
                </c:pt>
                <c:pt idx="3523">
                  <c:v>-2.4870407121220899E-3</c:v>
                </c:pt>
                <c:pt idx="3524">
                  <c:v>-2.4879914298357301E-3</c:v>
                </c:pt>
                <c:pt idx="3525">
                  <c:v>-2.4941403714064401E-3</c:v>
                </c:pt>
                <c:pt idx="3526">
                  <c:v>-2.5057402356294502E-3</c:v>
                </c:pt>
                <c:pt idx="3527">
                  <c:v>-2.5137897439500502E-3</c:v>
                </c:pt>
                <c:pt idx="3528">
                  <c:v>-2.5141442343641798E-3</c:v>
                </c:pt>
                <c:pt idx="3529">
                  <c:v>-2.5126858722532802E-3</c:v>
                </c:pt>
                <c:pt idx="3530">
                  <c:v>-2.5121094689558999E-3</c:v>
                </c:pt>
                <c:pt idx="3531">
                  <c:v>-2.5126977462523901E-3</c:v>
                </c:pt>
                <c:pt idx="3532">
                  <c:v>-2.5132860235488699E-3</c:v>
                </c:pt>
                <c:pt idx="3533">
                  <c:v>-2.5209273741590302E-3</c:v>
                </c:pt>
                <c:pt idx="3534">
                  <c:v>-2.5264809351934398E-3</c:v>
                </c:pt>
                <c:pt idx="3535">
                  <c:v>-2.5311941224064002E-3</c:v>
                </c:pt>
                <c:pt idx="3536">
                  <c:v>-2.53255009127049E-3</c:v>
                </c:pt>
                <c:pt idx="3537">
                  <c:v>-2.52783680235553E-3</c:v>
                </c:pt>
                <c:pt idx="3538">
                  <c:v>-2.52721400078808E-3</c:v>
                </c:pt>
                <c:pt idx="3539">
                  <c:v>-2.5280291993728101E-3</c:v>
                </c:pt>
                <c:pt idx="3540">
                  <c:v>-2.5288443979575499E-3</c:v>
                </c:pt>
                <c:pt idx="3541">
                  <c:v>-2.5390075704175702E-3</c:v>
                </c:pt>
                <c:pt idx="3542">
                  <c:v>-2.5512126770961601E-3</c:v>
                </c:pt>
                <c:pt idx="3543">
                  <c:v>-2.5581286486617998E-3</c:v>
                </c:pt>
                <c:pt idx="3544">
                  <c:v>-2.5533222831569799E-3</c:v>
                </c:pt>
                <c:pt idx="3545">
                  <c:v>-2.5527809698325699E-3</c:v>
                </c:pt>
                <c:pt idx="3546">
                  <c:v>-2.5527438466883402E-3</c:v>
                </c:pt>
                <c:pt idx="3547">
                  <c:v>-2.5557778718560899E-3</c:v>
                </c:pt>
                <c:pt idx="3548">
                  <c:v>-2.55881189702384E-3</c:v>
                </c:pt>
                <c:pt idx="3549">
                  <c:v>-2.56114305884524E-3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1CBF-4D76-9ECC-B86C4AEFB210}"/>
            </c:ext>
          </c:extLst>
        </c:ser>
        <c:ser>
          <c:idx val="0"/>
          <c:order val="7"/>
          <c:tx>
            <c:strRef>
              <c:f>'Figure 2a BSA sup75 increase'!$B$1</c:f>
              <c:strCache>
                <c:ptCount val="1"/>
                <c:pt idx="0">
                  <c:v>LS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'Figure 2a BSA sup75 increase'!$A$2:$A$6105</c:f>
              <c:numCache>
                <c:formatCode>General</c:formatCode>
                <c:ptCount val="6104"/>
                <c:pt idx="0">
                  <c:v>-0.27000274797784901</c:v>
                </c:pt>
                <c:pt idx="1">
                  <c:v>-0.26345092126558101</c:v>
                </c:pt>
                <c:pt idx="2">
                  <c:v>-0.256899094553312</c:v>
                </c:pt>
                <c:pt idx="3">
                  <c:v>-0.250347267841043</c:v>
                </c:pt>
                <c:pt idx="4">
                  <c:v>-0.24379544112877499</c:v>
                </c:pt>
                <c:pt idx="5">
                  <c:v>-0.23724361441650599</c:v>
                </c:pt>
                <c:pt idx="6">
                  <c:v>-0.23069178770423701</c:v>
                </c:pt>
                <c:pt idx="7">
                  <c:v>-0.22413996099196901</c:v>
                </c:pt>
                <c:pt idx="8">
                  <c:v>-0.2175881342797</c:v>
                </c:pt>
                <c:pt idx="9">
                  <c:v>-0.211036307567431</c:v>
                </c:pt>
                <c:pt idx="10">
                  <c:v>-0.20448448085516199</c:v>
                </c:pt>
                <c:pt idx="11">
                  <c:v>-0.19793265414289399</c:v>
                </c:pt>
                <c:pt idx="12">
                  <c:v>-0.19138082743062501</c:v>
                </c:pt>
                <c:pt idx="13">
                  <c:v>-0.18482900071835601</c:v>
                </c:pt>
                <c:pt idx="14">
                  <c:v>-0.178277174006088</c:v>
                </c:pt>
                <c:pt idx="15">
                  <c:v>-0.171725347293819</c:v>
                </c:pt>
                <c:pt idx="16">
                  <c:v>-0.16517352058154999</c:v>
                </c:pt>
                <c:pt idx="17">
                  <c:v>-0.15862169386928199</c:v>
                </c:pt>
                <c:pt idx="18">
                  <c:v>-0.15206986715701301</c:v>
                </c:pt>
                <c:pt idx="19">
                  <c:v>-0.14551804044474401</c:v>
                </c:pt>
                <c:pt idx="20">
                  <c:v>-0.138966213732475</c:v>
                </c:pt>
                <c:pt idx="21">
                  <c:v>-0.132414387020207</c:v>
                </c:pt>
                <c:pt idx="22">
                  <c:v>-0.12586256030793799</c:v>
                </c:pt>
                <c:pt idx="23">
                  <c:v>-0.119310733595669</c:v>
                </c:pt>
                <c:pt idx="24">
                  <c:v>-0.112758906883401</c:v>
                </c:pt>
                <c:pt idx="25">
                  <c:v>-0.10620708017113201</c:v>
                </c:pt>
                <c:pt idx="26">
                  <c:v>-9.9655253458863294E-2</c:v>
                </c:pt>
                <c:pt idx="27">
                  <c:v>-9.3103426746594498E-2</c:v>
                </c:pt>
                <c:pt idx="28">
                  <c:v>-8.6551600034325799E-2</c:v>
                </c:pt>
                <c:pt idx="29">
                  <c:v>-7.9999773322057197E-2</c:v>
                </c:pt>
                <c:pt idx="30">
                  <c:v>-7.3447946609788498E-2</c:v>
                </c:pt>
                <c:pt idx="31">
                  <c:v>-6.6896119897519798E-2</c:v>
                </c:pt>
                <c:pt idx="32">
                  <c:v>-6.0344293185251099E-2</c:v>
                </c:pt>
                <c:pt idx="33">
                  <c:v>-5.3792466472982303E-2</c:v>
                </c:pt>
                <c:pt idx="34">
                  <c:v>-4.7240639760713597E-2</c:v>
                </c:pt>
                <c:pt idx="35">
                  <c:v>-4.0688813048444898E-2</c:v>
                </c:pt>
                <c:pt idx="36">
                  <c:v>-3.4136986336176199E-2</c:v>
                </c:pt>
                <c:pt idx="37">
                  <c:v>-2.75851596239075E-2</c:v>
                </c:pt>
                <c:pt idx="38">
                  <c:v>-2.1033332911638902E-2</c:v>
                </c:pt>
                <c:pt idx="39">
                  <c:v>-1.4481506199370201E-2</c:v>
                </c:pt>
                <c:pt idx="40">
                  <c:v>-7.9296794871014601E-3</c:v>
                </c:pt>
                <c:pt idx="41">
                  <c:v>-1.37785277483276E-3</c:v>
                </c:pt>
                <c:pt idx="42">
                  <c:v>5.1739739374359502E-3</c:v>
                </c:pt>
                <c:pt idx="43">
                  <c:v>1.17258006497047E-2</c:v>
                </c:pt>
                <c:pt idx="44">
                  <c:v>1.82776273619734E-2</c:v>
                </c:pt>
                <c:pt idx="45">
                  <c:v>2.4829454074242099E-2</c:v>
                </c:pt>
                <c:pt idx="46">
                  <c:v>3.1381280786510798E-2</c:v>
                </c:pt>
                <c:pt idx="47">
                  <c:v>3.7933107498779498E-2</c:v>
                </c:pt>
                <c:pt idx="48">
                  <c:v>4.4484934211048197E-2</c:v>
                </c:pt>
                <c:pt idx="49">
                  <c:v>5.1036760923316798E-2</c:v>
                </c:pt>
                <c:pt idx="50">
                  <c:v>5.7588587635585498E-2</c:v>
                </c:pt>
                <c:pt idx="51">
                  <c:v>6.4140414347854197E-2</c:v>
                </c:pt>
                <c:pt idx="52">
                  <c:v>7.0692241060123007E-2</c:v>
                </c:pt>
                <c:pt idx="53">
                  <c:v>7.7244067772391706E-2</c:v>
                </c:pt>
                <c:pt idx="54">
                  <c:v>8.3795894484660405E-2</c:v>
                </c:pt>
                <c:pt idx="55">
                  <c:v>9.0347721196929104E-2</c:v>
                </c:pt>
                <c:pt idx="56">
                  <c:v>9.6899547909197803E-2</c:v>
                </c:pt>
                <c:pt idx="57">
                  <c:v>0.103451374621466</c:v>
                </c:pt>
                <c:pt idx="58">
                  <c:v>0.11000320133373501</c:v>
                </c:pt>
                <c:pt idx="59">
                  <c:v>0.116555028046004</c:v>
                </c:pt>
                <c:pt idx="60">
                  <c:v>0.123106854758273</c:v>
                </c:pt>
                <c:pt idx="61">
                  <c:v>0.12965868147054099</c:v>
                </c:pt>
                <c:pt idx="62">
                  <c:v>0.13621050818281</c:v>
                </c:pt>
                <c:pt idx="63">
                  <c:v>0.142762334895079</c:v>
                </c:pt>
                <c:pt idx="64">
                  <c:v>0.14931416160734701</c:v>
                </c:pt>
                <c:pt idx="65">
                  <c:v>0.15586598831961601</c:v>
                </c:pt>
                <c:pt idx="66">
                  <c:v>0.16241781503188499</c:v>
                </c:pt>
                <c:pt idx="67">
                  <c:v>0.16896964174415299</c:v>
                </c:pt>
                <c:pt idx="68">
                  <c:v>0.175521468456422</c:v>
                </c:pt>
                <c:pt idx="69">
                  <c:v>0.182073295168691</c:v>
                </c:pt>
                <c:pt idx="70">
                  <c:v>0.18862512188096001</c:v>
                </c:pt>
                <c:pt idx="71">
                  <c:v>0.19517694859322801</c:v>
                </c:pt>
                <c:pt idx="72">
                  <c:v>0.20172877530549699</c:v>
                </c:pt>
                <c:pt idx="73">
                  <c:v>0.20828060201776599</c:v>
                </c:pt>
                <c:pt idx="74">
                  <c:v>0.214832428730034</c:v>
                </c:pt>
                <c:pt idx="75">
                  <c:v>0.221384255442303</c:v>
                </c:pt>
                <c:pt idx="76">
                  <c:v>0.22793608215457201</c:v>
                </c:pt>
                <c:pt idx="77">
                  <c:v>0.23448790886684001</c:v>
                </c:pt>
                <c:pt idx="78">
                  <c:v>0.24103973557910899</c:v>
                </c:pt>
                <c:pt idx="79">
                  <c:v>0.24759156229137799</c:v>
                </c:pt>
                <c:pt idx="80">
                  <c:v>0.25414338900364702</c:v>
                </c:pt>
                <c:pt idx="81">
                  <c:v>0.26069521571591497</c:v>
                </c:pt>
                <c:pt idx="82">
                  <c:v>0.26724704242818398</c:v>
                </c:pt>
                <c:pt idx="83">
                  <c:v>0.27379886914045298</c:v>
                </c:pt>
                <c:pt idx="84">
                  <c:v>0.28035069585272099</c:v>
                </c:pt>
                <c:pt idx="85">
                  <c:v>0.28690252256498999</c:v>
                </c:pt>
                <c:pt idx="86">
                  <c:v>0.293454349277259</c:v>
                </c:pt>
                <c:pt idx="87">
                  <c:v>0.300006175989527</c:v>
                </c:pt>
                <c:pt idx="88">
                  <c:v>0.30655800270179601</c:v>
                </c:pt>
                <c:pt idx="89">
                  <c:v>0.31310982941406501</c:v>
                </c:pt>
                <c:pt idx="90">
                  <c:v>0.31966165612633402</c:v>
                </c:pt>
                <c:pt idx="91">
                  <c:v>0.32621348283860202</c:v>
                </c:pt>
                <c:pt idx="92">
                  <c:v>0.33276530955087102</c:v>
                </c:pt>
                <c:pt idx="93">
                  <c:v>0.33931713626313997</c:v>
                </c:pt>
                <c:pt idx="94">
                  <c:v>0.34586896297540798</c:v>
                </c:pt>
                <c:pt idx="95">
                  <c:v>0.35242078968767698</c:v>
                </c:pt>
                <c:pt idx="96">
                  <c:v>0.35897261639994599</c:v>
                </c:pt>
                <c:pt idx="97">
                  <c:v>0.36552444311221399</c:v>
                </c:pt>
                <c:pt idx="98">
                  <c:v>0.372076269824483</c:v>
                </c:pt>
                <c:pt idx="99">
                  <c:v>0.378628096536752</c:v>
                </c:pt>
                <c:pt idx="100">
                  <c:v>0.38517992324902101</c:v>
                </c:pt>
                <c:pt idx="101">
                  <c:v>0.39173174996128901</c:v>
                </c:pt>
                <c:pt idx="102">
                  <c:v>0.39828357667355802</c:v>
                </c:pt>
                <c:pt idx="103">
                  <c:v>0.40483540338582702</c:v>
                </c:pt>
                <c:pt idx="104">
                  <c:v>0.41138723009809502</c:v>
                </c:pt>
                <c:pt idx="105">
                  <c:v>0.41793905681036397</c:v>
                </c:pt>
                <c:pt idx="106">
                  <c:v>0.42449088352263298</c:v>
                </c:pt>
                <c:pt idx="107">
                  <c:v>0.43104271023490198</c:v>
                </c:pt>
                <c:pt idx="108">
                  <c:v>0.43759453694716999</c:v>
                </c:pt>
                <c:pt idx="109">
                  <c:v>0.44414636365943899</c:v>
                </c:pt>
                <c:pt idx="110">
                  <c:v>0.450698190371708</c:v>
                </c:pt>
                <c:pt idx="111">
                  <c:v>0.457250017083976</c:v>
                </c:pt>
                <c:pt idx="112">
                  <c:v>0.46380184379624501</c:v>
                </c:pt>
                <c:pt idx="113">
                  <c:v>0.47035367050851401</c:v>
                </c:pt>
                <c:pt idx="114">
                  <c:v>0.47690549722078202</c:v>
                </c:pt>
                <c:pt idx="115">
                  <c:v>0.48345732393305102</c:v>
                </c:pt>
                <c:pt idx="116">
                  <c:v>0.49000915064532002</c:v>
                </c:pt>
                <c:pt idx="117">
                  <c:v>0.49656097735758897</c:v>
                </c:pt>
                <c:pt idx="118">
                  <c:v>0.50311280406985703</c:v>
                </c:pt>
                <c:pt idx="119">
                  <c:v>0.50966463078212598</c:v>
                </c:pt>
                <c:pt idx="120">
                  <c:v>0.51621645749439504</c:v>
                </c:pt>
                <c:pt idx="121">
                  <c:v>0.52276828420666299</c:v>
                </c:pt>
                <c:pt idx="122">
                  <c:v>0.52932011091893205</c:v>
                </c:pt>
                <c:pt idx="123">
                  <c:v>0.535871937631201</c:v>
                </c:pt>
                <c:pt idx="124">
                  <c:v>0.54242376434346895</c:v>
                </c:pt>
                <c:pt idx="125">
                  <c:v>0.54897559105573801</c:v>
                </c:pt>
                <c:pt idx="126">
                  <c:v>0.55552741776800696</c:v>
                </c:pt>
                <c:pt idx="127">
                  <c:v>0.56207924448027502</c:v>
                </c:pt>
                <c:pt idx="128">
                  <c:v>0.56863107119254397</c:v>
                </c:pt>
                <c:pt idx="129">
                  <c:v>0.57518289790481303</c:v>
                </c:pt>
                <c:pt idx="130">
                  <c:v>0.58173472461708098</c:v>
                </c:pt>
                <c:pt idx="131">
                  <c:v>0.58828655132935004</c:v>
                </c:pt>
                <c:pt idx="132">
                  <c:v>0.59483837804161899</c:v>
                </c:pt>
                <c:pt idx="133">
                  <c:v>0.60139020475388805</c:v>
                </c:pt>
                <c:pt idx="134">
                  <c:v>0.607942031466156</c:v>
                </c:pt>
                <c:pt idx="135">
                  <c:v>0.61449385817842495</c:v>
                </c:pt>
                <c:pt idx="136">
                  <c:v>0.62104568489069401</c:v>
                </c:pt>
                <c:pt idx="137">
                  <c:v>0.62759751160296295</c:v>
                </c:pt>
                <c:pt idx="138">
                  <c:v>0.63414933831523101</c:v>
                </c:pt>
                <c:pt idx="139">
                  <c:v>0.64070116502749996</c:v>
                </c:pt>
                <c:pt idx="140">
                  <c:v>0.64725299173976902</c:v>
                </c:pt>
                <c:pt idx="141">
                  <c:v>0.65380481845203697</c:v>
                </c:pt>
                <c:pt idx="142">
                  <c:v>0.66035664516430603</c:v>
                </c:pt>
                <c:pt idx="143">
                  <c:v>0.66690847187657498</c:v>
                </c:pt>
                <c:pt idx="144">
                  <c:v>0.67346029858884404</c:v>
                </c:pt>
                <c:pt idx="145">
                  <c:v>0.68001212530111199</c:v>
                </c:pt>
                <c:pt idx="146">
                  <c:v>0.68656395201338105</c:v>
                </c:pt>
                <c:pt idx="147">
                  <c:v>0.69311577872565</c:v>
                </c:pt>
                <c:pt idx="148">
                  <c:v>0.69966760543791795</c:v>
                </c:pt>
                <c:pt idx="149">
                  <c:v>0.70621943215018701</c:v>
                </c:pt>
                <c:pt idx="150">
                  <c:v>0.71277125886245596</c:v>
                </c:pt>
                <c:pt idx="151">
                  <c:v>0.71932308557472402</c:v>
                </c:pt>
                <c:pt idx="152">
                  <c:v>0.72587491228699297</c:v>
                </c:pt>
                <c:pt idx="153">
                  <c:v>0.73242673899926203</c:v>
                </c:pt>
                <c:pt idx="154">
                  <c:v>0.73897856571152998</c:v>
                </c:pt>
                <c:pt idx="155">
                  <c:v>0.74553039242379904</c:v>
                </c:pt>
                <c:pt idx="156">
                  <c:v>0.75208221913606799</c:v>
                </c:pt>
                <c:pt idx="157">
                  <c:v>0.75863404584833705</c:v>
                </c:pt>
                <c:pt idx="158">
                  <c:v>0.765185872560605</c:v>
                </c:pt>
                <c:pt idx="159">
                  <c:v>0.77173769927287394</c:v>
                </c:pt>
                <c:pt idx="160">
                  <c:v>0.778289525985143</c:v>
                </c:pt>
                <c:pt idx="161">
                  <c:v>0.78484135269741095</c:v>
                </c:pt>
                <c:pt idx="162">
                  <c:v>0.79139317940968001</c:v>
                </c:pt>
                <c:pt idx="163">
                  <c:v>0.79794500612194896</c:v>
                </c:pt>
                <c:pt idx="164">
                  <c:v>0.80449683283421702</c:v>
                </c:pt>
                <c:pt idx="165">
                  <c:v>0.81104865954648597</c:v>
                </c:pt>
                <c:pt idx="166">
                  <c:v>0.81760048625875503</c:v>
                </c:pt>
                <c:pt idx="167">
                  <c:v>0.82415231297102298</c:v>
                </c:pt>
                <c:pt idx="168">
                  <c:v>0.83070413968329204</c:v>
                </c:pt>
                <c:pt idx="169">
                  <c:v>0.83725596639556099</c:v>
                </c:pt>
                <c:pt idx="170">
                  <c:v>0.84380779310783005</c:v>
                </c:pt>
                <c:pt idx="171">
                  <c:v>0.850359619820098</c:v>
                </c:pt>
                <c:pt idx="172">
                  <c:v>0.85691144653236695</c:v>
                </c:pt>
                <c:pt idx="173">
                  <c:v>0.86346327324463601</c:v>
                </c:pt>
                <c:pt idx="174">
                  <c:v>0.87001509995690396</c:v>
                </c:pt>
                <c:pt idx="175">
                  <c:v>0.87656692666917302</c:v>
                </c:pt>
                <c:pt idx="176">
                  <c:v>0.88311875338144197</c:v>
                </c:pt>
                <c:pt idx="177">
                  <c:v>0.88967058009371103</c:v>
                </c:pt>
                <c:pt idx="178">
                  <c:v>0.89622240680597898</c:v>
                </c:pt>
                <c:pt idx="179">
                  <c:v>0.90277423351824804</c:v>
                </c:pt>
                <c:pt idx="180">
                  <c:v>0.90932606023051699</c:v>
                </c:pt>
                <c:pt idx="181">
                  <c:v>0.91587788694278605</c:v>
                </c:pt>
                <c:pt idx="182">
                  <c:v>0.922429713655054</c:v>
                </c:pt>
                <c:pt idx="183">
                  <c:v>0.92898154036732306</c:v>
                </c:pt>
                <c:pt idx="184">
                  <c:v>0.935533367079592</c:v>
                </c:pt>
                <c:pt idx="185">
                  <c:v>0.94208519379185995</c:v>
                </c:pt>
                <c:pt idx="186">
                  <c:v>0.94863702050412901</c:v>
                </c:pt>
                <c:pt idx="187">
                  <c:v>0.95518884721639796</c:v>
                </c:pt>
                <c:pt idx="188">
                  <c:v>0.96174067392866602</c:v>
                </c:pt>
                <c:pt idx="189">
                  <c:v>0.96829250064093497</c:v>
                </c:pt>
                <c:pt idx="190">
                  <c:v>0.97484432735320403</c:v>
                </c:pt>
                <c:pt idx="191">
                  <c:v>0.98139615406547198</c:v>
                </c:pt>
                <c:pt idx="192">
                  <c:v>0.98794798077774104</c:v>
                </c:pt>
                <c:pt idx="193">
                  <c:v>0.99449980749000999</c:v>
                </c:pt>
                <c:pt idx="194">
                  <c:v>1.0010516342022799</c:v>
                </c:pt>
                <c:pt idx="195">
                  <c:v>1.0076034609145501</c:v>
                </c:pt>
                <c:pt idx="196">
                  <c:v>1.0141552876268201</c:v>
                </c:pt>
                <c:pt idx="197">
                  <c:v>1.02070711433908</c:v>
                </c:pt>
                <c:pt idx="198">
                  <c:v>1.02725894105135</c:v>
                </c:pt>
                <c:pt idx="199">
                  <c:v>1.0338107677636199</c:v>
                </c:pt>
                <c:pt idx="200">
                  <c:v>1.0403625944758901</c:v>
                </c:pt>
                <c:pt idx="201">
                  <c:v>1.04691442118816</c:v>
                </c:pt>
                <c:pt idx="202">
                  <c:v>1.05346624790043</c:v>
                </c:pt>
                <c:pt idx="203">
                  <c:v>1.0600180746126999</c:v>
                </c:pt>
                <c:pt idx="204">
                  <c:v>1.0665699013249701</c:v>
                </c:pt>
                <c:pt idx="205">
                  <c:v>1.07312172803723</c:v>
                </c:pt>
                <c:pt idx="206">
                  <c:v>1.0796735547495</c:v>
                </c:pt>
                <c:pt idx="207">
                  <c:v>1.0862253814617699</c:v>
                </c:pt>
                <c:pt idx="208">
                  <c:v>1.0927772081740399</c:v>
                </c:pt>
                <c:pt idx="209">
                  <c:v>1.0993290348863101</c:v>
                </c:pt>
                <c:pt idx="210">
                  <c:v>1.10588086159858</c:v>
                </c:pt>
                <c:pt idx="211">
                  <c:v>1.11243268831085</c:v>
                </c:pt>
                <c:pt idx="212">
                  <c:v>1.1189845150231199</c:v>
                </c:pt>
                <c:pt idx="213">
                  <c:v>1.1255363417353801</c:v>
                </c:pt>
                <c:pt idx="214">
                  <c:v>1.13208816844765</c:v>
                </c:pt>
                <c:pt idx="215">
                  <c:v>1.13863999515992</c:v>
                </c:pt>
                <c:pt idx="216">
                  <c:v>1.1451918218721899</c:v>
                </c:pt>
                <c:pt idx="217">
                  <c:v>1.1517436485844601</c:v>
                </c:pt>
                <c:pt idx="218">
                  <c:v>1.15829547529673</c:v>
                </c:pt>
                <c:pt idx="219">
                  <c:v>1.164847302009</c:v>
                </c:pt>
                <c:pt idx="220">
                  <c:v>1.17139912872126</c:v>
                </c:pt>
                <c:pt idx="221">
                  <c:v>1.1779509554335299</c:v>
                </c:pt>
                <c:pt idx="222">
                  <c:v>1.1845027821458001</c:v>
                </c:pt>
                <c:pt idx="223">
                  <c:v>1.19105460885807</c:v>
                </c:pt>
                <c:pt idx="224">
                  <c:v>1.19760643557034</c:v>
                </c:pt>
                <c:pt idx="225">
                  <c:v>1.2041582622826099</c:v>
                </c:pt>
                <c:pt idx="226">
                  <c:v>1.2107100889948801</c:v>
                </c:pt>
                <c:pt idx="227">
                  <c:v>1.21726191570715</c:v>
                </c:pt>
                <c:pt idx="228">
                  <c:v>1.22381374241941</c:v>
                </c:pt>
                <c:pt idx="229">
                  <c:v>1.2303655691316799</c:v>
                </c:pt>
                <c:pt idx="230">
                  <c:v>1.2369173958439501</c:v>
                </c:pt>
                <c:pt idx="231">
                  <c:v>1.2434692225562201</c:v>
                </c:pt>
                <c:pt idx="232">
                  <c:v>1.25002104926849</c:v>
                </c:pt>
                <c:pt idx="233">
                  <c:v>1.25657287598076</c:v>
                </c:pt>
                <c:pt idx="234">
                  <c:v>1.2631247026930299</c:v>
                </c:pt>
                <c:pt idx="235">
                  <c:v>1.2696765294053001</c:v>
                </c:pt>
                <c:pt idx="236">
                  <c:v>1.27622835611756</c:v>
                </c:pt>
                <c:pt idx="237">
                  <c:v>1.28278018282983</c:v>
                </c:pt>
                <c:pt idx="238">
                  <c:v>1.2893320095420999</c:v>
                </c:pt>
                <c:pt idx="239">
                  <c:v>1.2958838362543701</c:v>
                </c:pt>
                <c:pt idx="240">
                  <c:v>1.30243566296664</c:v>
                </c:pt>
                <c:pt idx="241">
                  <c:v>1.30898748967891</c:v>
                </c:pt>
                <c:pt idx="242">
                  <c:v>1.3155393163911799</c:v>
                </c:pt>
                <c:pt idx="243">
                  <c:v>1.3220911431034399</c:v>
                </c:pt>
                <c:pt idx="244">
                  <c:v>1.3286429698157101</c:v>
                </c:pt>
                <c:pt idx="245">
                  <c:v>1.33519479652798</c:v>
                </c:pt>
                <c:pt idx="246">
                  <c:v>1.34174662324025</c:v>
                </c:pt>
                <c:pt idx="247">
                  <c:v>1.3482984499525199</c:v>
                </c:pt>
                <c:pt idx="248">
                  <c:v>1.3548502766647901</c:v>
                </c:pt>
                <c:pt idx="249">
                  <c:v>1.36140210337706</c:v>
                </c:pt>
                <c:pt idx="250">
                  <c:v>1.36795393008933</c:v>
                </c:pt>
                <c:pt idx="251">
                  <c:v>1.3745057568015899</c:v>
                </c:pt>
                <c:pt idx="252">
                  <c:v>1.3810575835138601</c:v>
                </c:pt>
                <c:pt idx="253">
                  <c:v>1.38760941022613</c:v>
                </c:pt>
                <c:pt idx="254">
                  <c:v>1.3941612369384</c:v>
                </c:pt>
                <c:pt idx="255">
                  <c:v>1.4007130636506699</c:v>
                </c:pt>
                <c:pt idx="256">
                  <c:v>1.4072648903629399</c:v>
                </c:pt>
                <c:pt idx="257">
                  <c:v>1.4138167170752101</c:v>
                </c:pt>
                <c:pt idx="258">
                  <c:v>1.42036854378748</c:v>
                </c:pt>
                <c:pt idx="259">
                  <c:v>1.42692037049974</c:v>
                </c:pt>
                <c:pt idx="260">
                  <c:v>1.4334721972120099</c:v>
                </c:pt>
                <c:pt idx="261">
                  <c:v>1.4400240239242801</c:v>
                </c:pt>
                <c:pt idx="262">
                  <c:v>1.44657585063655</c:v>
                </c:pt>
                <c:pt idx="263">
                  <c:v>1.45312767734882</c:v>
                </c:pt>
                <c:pt idx="264">
                  <c:v>1.4596795040610899</c:v>
                </c:pt>
                <c:pt idx="265">
                  <c:v>1.4662313307733601</c:v>
                </c:pt>
                <c:pt idx="266">
                  <c:v>1.47278315748563</c:v>
                </c:pt>
                <c:pt idx="267">
                  <c:v>1.47933498419789</c:v>
                </c:pt>
                <c:pt idx="268">
                  <c:v>1.4858868109101599</c:v>
                </c:pt>
                <c:pt idx="269">
                  <c:v>1.4924386376224299</c:v>
                </c:pt>
                <c:pt idx="270">
                  <c:v>1.4989904643347001</c:v>
                </c:pt>
                <c:pt idx="271">
                  <c:v>1.50554229104697</c:v>
                </c:pt>
                <c:pt idx="272">
                  <c:v>1.51209411775924</c:v>
                </c:pt>
                <c:pt idx="273">
                  <c:v>1.5186459444715099</c:v>
                </c:pt>
                <c:pt idx="274">
                  <c:v>1.5251977711837701</c:v>
                </c:pt>
                <c:pt idx="275">
                  <c:v>1.53174959789604</c:v>
                </c:pt>
                <c:pt idx="276">
                  <c:v>1.53830142460831</c:v>
                </c:pt>
                <c:pt idx="277">
                  <c:v>1.5448532513205799</c:v>
                </c:pt>
                <c:pt idx="278">
                  <c:v>1.5514050780328501</c:v>
                </c:pt>
                <c:pt idx="279">
                  <c:v>1.5579569047451201</c:v>
                </c:pt>
                <c:pt idx="280">
                  <c:v>1.56450873145739</c:v>
                </c:pt>
                <c:pt idx="281">
                  <c:v>1.5710605581696599</c:v>
                </c:pt>
                <c:pt idx="282">
                  <c:v>1.5776123848819199</c:v>
                </c:pt>
                <c:pt idx="283">
                  <c:v>1.5841642115941901</c:v>
                </c:pt>
                <c:pt idx="284">
                  <c:v>1.59071603830646</c:v>
                </c:pt>
                <c:pt idx="285">
                  <c:v>1.59726786501873</c:v>
                </c:pt>
                <c:pt idx="286">
                  <c:v>1.6038196917309999</c:v>
                </c:pt>
                <c:pt idx="287">
                  <c:v>1.6103715184432701</c:v>
                </c:pt>
                <c:pt idx="288">
                  <c:v>1.61692334515554</c:v>
                </c:pt>
                <c:pt idx="289">
                  <c:v>1.6234751718678</c:v>
                </c:pt>
                <c:pt idx="290">
                  <c:v>1.6300269985800699</c:v>
                </c:pt>
                <c:pt idx="291">
                  <c:v>1.6365788252923399</c:v>
                </c:pt>
                <c:pt idx="292">
                  <c:v>1.6431306520046101</c:v>
                </c:pt>
                <c:pt idx="293">
                  <c:v>1.64968247871688</c:v>
                </c:pt>
                <c:pt idx="294">
                  <c:v>1.65623430542915</c:v>
                </c:pt>
                <c:pt idx="295">
                  <c:v>1.6627861321414199</c:v>
                </c:pt>
                <c:pt idx="296">
                  <c:v>1.6693379588536901</c:v>
                </c:pt>
                <c:pt idx="297">
                  <c:v>1.67588978556595</c:v>
                </c:pt>
                <c:pt idx="298">
                  <c:v>1.68244161227822</c:v>
                </c:pt>
                <c:pt idx="299">
                  <c:v>1.6889934389904899</c:v>
                </c:pt>
                <c:pt idx="300">
                  <c:v>1.6955452657027601</c:v>
                </c:pt>
                <c:pt idx="301">
                  <c:v>1.70209709241503</c:v>
                </c:pt>
                <c:pt idx="302">
                  <c:v>1.7086489191273</c:v>
                </c:pt>
                <c:pt idx="303">
                  <c:v>1.7152007458395699</c:v>
                </c:pt>
                <c:pt idx="304">
                  <c:v>1.7217525725518401</c:v>
                </c:pt>
                <c:pt idx="305">
                  <c:v>1.7283043992641001</c:v>
                </c:pt>
                <c:pt idx="306">
                  <c:v>1.73485622597637</c:v>
                </c:pt>
                <c:pt idx="307">
                  <c:v>1.74140805268864</c:v>
                </c:pt>
                <c:pt idx="308">
                  <c:v>1.7479598794009099</c:v>
                </c:pt>
                <c:pt idx="309">
                  <c:v>1.7545117061131801</c:v>
                </c:pt>
                <c:pt idx="310">
                  <c:v>1.76106353282545</c:v>
                </c:pt>
                <c:pt idx="311">
                  <c:v>1.76761535953772</c:v>
                </c:pt>
                <c:pt idx="312">
                  <c:v>1.7741671862499799</c:v>
                </c:pt>
                <c:pt idx="313">
                  <c:v>1.7807190129622501</c:v>
                </c:pt>
                <c:pt idx="314">
                  <c:v>1.7872708396745201</c:v>
                </c:pt>
                <c:pt idx="315">
                  <c:v>1.79382266638679</c:v>
                </c:pt>
                <c:pt idx="316">
                  <c:v>1.8003744930990599</c:v>
                </c:pt>
                <c:pt idx="317">
                  <c:v>1.8069263198113299</c:v>
                </c:pt>
                <c:pt idx="318">
                  <c:v>1.8134781465236001</c:v>
                </c:pt>
                <c:pt idx="319">
                  <c:v>1.82002997323587</c:v>
                </c:pt>
                <c:pt idx="320">
                  <c:v>1.82658179994813</c:v>
                </c:pt>
                <c:pt idx="321">
                  <c:v>1.8331336266603999</c:v>
                </c:pt>
                <c:pt idx="322">
                  <c:v>1.8396854533726701</c:v>
                </c:pt>
                <c:pt idx="323">
                  <c:v>1.84623728008494</c:v>
                </c:pt>
                <c:pt idx="324">
                  <c:v>1.85278910679721</c:v>
                </c:pt>
                <c:pt idx="325">
                  <c:v>1.8593409335094799</c:v>
                </c:pt>
                <c:pt idx="326">
                  <c:v>1.8658927602217501</c:v>
                </c:pt>
                <c:pt idx="327">
                  <c:v>1.87244458693402</c:v>
                </c:pt>
                <c:pt idx="328">
                  <c:v>1.87899641364628</c:v>
                </c:pt>
                <c:pt idx="329">
                  <c:v>1.88554824035855</c:v>
                </c:pt>
                <c:pt idx="330">
                  <c:v>1.8921000670708199</c:v>
                </c:pt>
                <c:pt idx="331">
                  <c:v>1.8986518937830901</c:v>
                </c:pt>
                <c:pt idx="332">
                  <c:v>1.90520372049536</c:v>
                </c:pt>
                <c:pt idx="333">
                  <c:v>1.91175554720763</c:v>
                </c:pt>
                <c:pt idx="334">
                  <c:v>1.9183073739198999</c:v>
                </c:pt>
                <c:pt idx="335">
                  <c:v>1.9248592006321701</c:v>
                </c:pt>
                <c:pt idx="336">
                  <c:v>1.93141102734443</c:v>
                </c:pt>
                <c:pt idx="337">
                  <c:v>1.9379628540567</c:v>
                </c:pt>
                <c:pt idx="338">
                  <c:v>1.9445146807689699</c:v>
                </c:pt>
                <c:pt idx="339">
                  <c:v>1.9510665074812401</c:v>
                </c:pt>
                <c:pt idx="340">
                  <c:v>1.9576183341935101</c:v>
                </c:pt>
                <c:pt idx="341">
                  <c:v>1.96417016090578</c:v>
                </c:pt>
                <c:pt idx="342">
                  <c:v>1.97072198761805</c:v>
                </c:pt>
                <c:pt idx="343">
                  <c:v>1.9772738143303099</c:v>
                </c:pt>
                <c:pt idx="344">
                  <c:v>1.9838256410425801</c:v>
                </c:pt>
                <c:pt idx="345">
                  <c:v>1.99037746775485</c:v>
                </c:pt>
                <c:pt idx="346">
                  <c:v>1.99692929446712</c:v>
                </c:pt>
                <c:pt idx="347">
                  <c:v>2.0034811211793899</c:v>
                </c:pt>
                <c:pt idx="348">
                  <c:v>2.0100329478916601</c:v>
                </c:pt>
                <c:pt idx="349">
                  <c:v>2.0165847746039298</c:v>
                </c:pt>
                <c:pt idx="350">
                  <c:v>2.0231366013162</c:v>
                </c:pt>
                <c:pt idx="351">
                  <c:v>2.0296884280284599</c:v>
                </c:pt>
                <c:pt idx="352">
                  <c:v>2.0362402547407301</c:v>
                </c:pt>
                <c:pt idx="353">
                  <c:v>2.0427920814529998</c:v>
                </c:pt>
                <c:pt idx="354">
                  <c:v>2.04934390816527</c:v>
                </c:pt>
                <c:pt idx="355">
                  <c:v>2.0558957348775402</c:v>
                </c:pt>
                <c:pt idx="356">
                  <c:v>2.0624475615898099</c:v>
                </c:pt>
                <c:pt idx="357">
                  <c:v>2.0689993883020801</c:v>
                </c:pt>
                <c:pt idx="358">
                  <c:v>2.0755512150143498</c:v>
                </c:pt>
                <c:pt idx="359">
                  <c:v>2.0821030417266102</c:v>
                </c:pt>
                <c:pt idx="360">
                  <c:v>2.0886548684388799</c:v>
                </c:pt>
                <c:pt idx="361">
                  <c:v>2.0952066951511501</c:v>
                </c:pt>
                <c:pt idx="362">
                  <c:v>2.1017585218634198</c:v>
                </c:pt>
                <c:pt idx="363">
                  <c:v>2.10831034857569</c:v>
                </c:pt>
                <c:pt idx="364">
                  <c:v>2.1148621752879602</c:v>
                </c:pt>
                <c:pt idx="365">
                  <c:v>2.1214140020002299</c:v>
                </c:pt>
                <c:pt idx="366">
                  <c:v>2.1279658287125001</c:v>
                </c:pt>
                <c:pt idx="367">
                  <c:v>2.13451765542476</c:v>
                </c:pt>
                <c:pt idx="368">
                  <c:v>2.1410694821370302</c:v>
                </c:pt>
                <c:pt idx="369">
                  <c:v>2.1476213088492999</c:v>
                </c:pt>
                <c:pt idx="370">
                  <c:v>2.1541731355615701</c:v>
                </c:pt>
                <c:pt idx="371">
                  <c:v>2.1607249622738398</c:v>
                </c:pt>
                <c:pt idx="372">
                  <c:v>2.16727678898611</c:v>
                </c:pt>
                <c:pt idx="373">
                  <c:v>2.1738286156983802</c:v>
                </c:pt>
                <c:pt idx="374">
                  <c:v>2.1803804424106401</c:v>
                </c:pt>
                <c:pt idx="375">
                  <c:v>2.1869322691229098</c:v>
                </c:pt>
                <c:pt idx="376">
                  <c:v>2.19348409583518</c:v>
                </c:pt>
                <c:pt idx="377">
                  <c:v>2.2000359225474502</c:v>
                </c:pt>
                <c:pt idx="378">
                  <c:v>2.2065877492597199</c:v>
                </c:pt>
                <c:pt idx="379">
                  <c:v>2.2131395759719901</c:v>
                </c:pt>
                <c:pt idx="380">
                  <c:v>2.2196914026842598</c:v>
                </c:pt>
                <c:pt idx="381">
                  <c:v>2.22624322939653</c:v>
                </c:pt>
                <c:pt idx="382">
                  <c:v>2.2327950561087899</c:v>
                </c:pt>
                <c:pt idx="383">
                  <c:v>2.2393468828210601</c:v>
                </c:pt>
                <c:pt idx="384">
                  <c:v>2.2458987095333298</c:v>
                </c:pt>
                <c:pt idx="385">
                  <c:v>2.2524505362456</c:v>
                </c:pt>
                <c:pt idx="386">
                  <c:v>2.2590023629578702</c:v>
                </c:pt>
                <c:pt idx="387">
                  <c:v>2.2655541896701399</c:v>
                </c:pt>
                <c:pt idx="388">
                  <c:v>2.2721060163824101</c:v>
                </c:pt>
                <c:pt idx="389">
                  <c:v>2.2786578430946798</c:v>
                </c:pt>
                <c:pt idx="390">
                  <c:v>2.2852096698069402</c:v>
                </c:pt>
                <c:pt idx="391">
                  <c:v>2.2917614965192099</c:v>
                </c:pt>
                <c:pt idx="392">
                  <c:v>2.2983133232314801</c:v>
                </c:pt>
                <c:pt idx="393">
                  <c:v>2.3048651499437498</c:v>
                </c:pt>
                <c:pt idx="394">
                  <c:v>2.31141697665602</c:v>
                </c:pt>
                <c:pt idx="395">
                  <c:v>2.3179688033682901</c:v>
                </c:pt>
                <c:pt idx="396">
                  <c:v>2.3245206300805599</c:v>
                </c:pt>
                <c:pt idx="397">
                  <c:v>2.3310724567928198</c:v>
                </c:pt>
                <c:pt idx="398">
                  <c:v>2.33762428350509</c:v>
                </c:pt>
                <c:pt idx="399">
                  <c:v>2.3441761102173602</c:v>
                </c:pt>
                <c:pt idx="400">
                  <c:v>2.3507279369296299</c:v>
                </c:pt>
                <c:pt idx="401">
                  <c:v>2.3572797636419001</c:v>
                </c:pt>
                <c:pt idx="402">
                  <c:v>2.3638315903541698</c:v>
                </c:pt>
                <c:pt idx="403">
                  <c:v>2.37038341706644</c:v>
                </c:pt>
                <c:pt idx="404">
                  <c:v>2.3769352437787101</c:v>
                </c:pt>
                <c:pt idx="405">
                  <c:v>2.3834870704909701</c:v>
                </c:pt>
                <c:pt idx="406">
                  <c:v>2.3900388972032398</c:v>
                </c:pt>
                <c:pt idx="407">
                  <c:v>2.39659072391551</c:v>
                </c:pt>
                <c:pt idx="408">
                  <c:v>2.4031425506277801</c:v>
                </c:pt>
                <c:pt idx="409">
                  <c:v>2.4096943773400499</c:v>
                </c:pt>
                <c:pt idx="410">
                  <c:v>2.41624620405232</c:v>
                </c:pt>
                <c:pt idx="411">
                  <c:v>2.4227980307645902</c:v>
                </c:pt>
                <c:pt idx="412">
                  <c:v>2.4293498574768599</c:v>
                </c:pt>
                <c:pt idx="413">
                  <c:v>2.4359016841891199</c:v>
                </c:pt>
                <c:pt idx="414">
                  <c:v>2.4424535109013901</c:v>
                </c:pt>
                <c:pt idx="415">
                  <c:v>2.4490053376136598</c:v>
                </c:pt>
                <c:pt idx="416">
                  <c:v>2.45555716432593</c:v>
                </c:pt>
                <c:pt idx="417">
                  <c:v>2.4621089910382001</c:v>
                </c:pt>
                <c:pt idx="418">
                  <c:v>2.4686608177504699</c:v>
                </c:pt>
                <c:pt idx="419">
                  <c:v>2.47521264446274</c:v>
                </c:pt>
                <c:pt idx="420">
                  <c:v>2.481764471175</c:v>
                </c:pt>
                <c:pt idx="421">
                  <c:v>2.4883162978872702</c:v>
                </c:pt>
                <c:pt idx="422">
                  <c:v>2.4948681245995399</c:v>
                </c:pt>
                <c:pt idx="423">
                  <c:v>2.5014199513118101</c:v>
                </c:pt>
                <c:pt idx="424">
                  <c:v>2.5079717780240798</c:v>
                </c:pt>
                <c:pt idx="425">
                  <c:v>2.5145236047363499</c:v>
                </c:pt>
                <c:pt idx="426">
                  <c:v>2.5210754314486201</c:v>
                </c:pt>
                <c:pt idx="427">
                  <c:v>2.5276272581608898</c:v>
                </c:pt>
                <c:pt idx="428">
                  <c:v>2.5341790848731498</c:v>
                </c:pt>
                <c:pt idx="429">
                  <c:v>2.54073091158542</c:v>
                </c:pt>
                <c:pt idx="430">
                  <c:v>2.5472827382976901</c:v>
                </c:pt>
                <c:pt idx="431">
                  <c:v>2.5538345650099599</c:v>
                </c:pt>
                <c:pt idx="432">
                  <c:v>2.56038639172223</c:v>
                </c:pt>
                <c:pt idx="433">
                  <c:v>2.5669382184345002</c:v>
                </c:pt>
                <c:pt idx="434">
                  <c:v>2.5734900451467699</c:v>
                </c:pt>
                <c:pt idx="435">
                  <c:v>2.5800418718590401</c:v>
                </c:pt>
                <c:pt idx="436">
                  <c:v>2.5865936985713001</c:v>
                </c:pt>
                <c:pt idx="437">
                  <c:v>2.5931455252835698</c:v>
                </c:pt>
                <c:pt idx="438">
                  <c:v>2.59969735199584</c:v>
                </c:pt>
                <c:pt idx="439">
                  <c:v>2.6062491787081101</c:v>
                </c:pt>
                <c:pt idx="440">
                  <c:v>2.6128010054203799</c:v>
                </c:pt>
                <c:pt idx="441">
                  <c:v>2.61935283213265</c:v>
                </c:pt>
                <c:pt idx="442">
                  <c:v>2.6259046588449202</c:v>
                </c:pt>
                <c:pt idx="443">
                  <c:v>2.6324564855571801</c:v>
                </c:pt>
                <c:pt idx="444">
                  <c:v>2.6390083122694499</c:v>
                </c:pt>
                <c:pt idx="445">
                  <c:v>2.64556013898172</c:v>
                </c:pt>
                <c:pt idx="446">
                  <c:v>2.6521119656939902</c:v>
                </c:pt>
                <c:pt idx="447">
                  <c:v>2.6586637924062599</c:v>
                </c:pt>
                <c:pt idx="448">
                  <c:v>2.6652156191185301</c:v>
                </c:pt>
                <c:pt idx="449">
                  <c:v>2.6717674458307998</c:v>
                </c:pt>
                <c:pt idx="450">
                  <c:v>2.67831927254307</c:v>
                </c:pt>
                <c:pt idx="451">
                  <c:v>2.68487109925533</c:v>
                </c:pt>
                <c:pt idx="452">
                  <c:v>2.6914229259676001</c:v>
                </c:pt>
                <c:pt idx="453">
                  <c:v>2.6979747526798699</c:v>
                </c:pt>
                <c:pt idx="454">
                  <c:v>2.70452657939214</c:v>
                </c:pt>
                <c:pt idx="455">
                  <c:v>2.7110784061044102</c:v>
                </c:pt>
                <c:pt idx="456">
                  <c:v>2.7176302328166799</c:v>
                </c:pt>
                <c:pt idx="457">
                  <c:v>2.7241820595289501</c:v>
                </c:pt>
                <c:pt idx="458">
                  <c:v>2.7307338862412198</c:v>
                </c:pt>
                <c:pt idx="459">
                  <c:v>2.7372857129534802</c:v>
                </c:pt>
                <c:pt idx="460">
                  <c:v>2.7438375396657499</c:v>
                </c:pt>
                <c:pt idx="461">
                  <c:v>2.7503893663780201</c:v>
                </c:pt>
                <c:pt idx="462">
                  <c:v>2.7569411930902898</c:v>
                </c:pt>
                <c:pt idx="463">
                  <c:v>2.76349301980256</c:v>
                </c:pt>
                <c:pt idx="464">
                  <c:v>2.7700448465148302</c:v>
                </c:pt>
                <c:pt idx="465">
                  <c:v>2.7765966732270999</c:v>
                </c:pt>
                <c:pt idx="466">
                  <c:v>2.7831484999393701</c:v>
                </c:pt>
                <c:pt idx="467">
                  <c:v>2.78970032665163</c:v>
                </c:pt>
                <c:pt idx="468">
                  <c:v>2.7962521533639002</c:v>
                </c:pt>
                <c:pt idx="469">
                  <c:v>2.8028039800761699</c:v>
                </c:pt>
                <c:pt idx="470">
                  <c:v>2.8093558067884401</c:v>
                </c:pt>
                <c:pt idx="471">
                  <c:v>2.8159076335007098</c:v>
                </c:pt>
                <c:pt idx="472">
                  <c:v>2.82245946021298</c:v>
                </c:pt>
                <c:pt idx="473">
                  <c:v>2.8290112869252502</c:v>
                </c:pt>
                <c:pt idx="474">
                  <c:v>2.8355631136375101</c:v>
                </c:pt>
                <c:pt idx="475">
                  <c:v>2.8421149403497799</c:v>
                </c:pt>
                <c:pt idx="476">
                  <c:v>2.84866676706205</c:v>
                </c:pt>
                <c:pt idx="477">
                  <c:v>2.8552185937743202</c:v>
                </c:pt>
                <c:pt idx="478">
                  <c:v>2.8617704204865899</c:v>
                </c:pt>
                <c:pt idx="479">
                  <c:v>2.8683222471988601</c:v>
                </c:pt>
                <c:pt idx="480">
                  <c:v>2.8748740739111298</c:v>
                </c:pt>
                <c:pt idx="481">
                  <c:v>2.8814259006234</c:v>
                </c:pt>
                <c:pt idx="482">
                  <c:v>2.8879777273356599</c:v>
                </c:pt>
                <c:pt idx="483">
                  <c:v>2.8945295540479301</c:v>
                </c:pt>
                <c:pt idx="484">
                  <c:v>2.9010813807601998</c:v>
                </c:pt>
                <c:pt idx="485">
                  <c:v>2.90763320747247</c:v>
                </c:pt>
                <c:pt idx="486">
                  <c:v>2.9141850341847402</c:v>
                </c:pt>
                <c:pt idx="487">
                  <c:v>2.9207368608970099</c:v>
                </c:pt>
                <c:pt idx="488">
                  <c:v>2.9272886876092801</c:v>
                </c:pt>
                <c:pt idx="489">
                  <c:v>2.9338405143215498</c:v>
                </c:pt>
                <c:pt idx="490">
                  <c:v>2.9403923410338102</c:v>
                </c:pt>
                <c:pt idx="491">
                  <c:v>2.9469441677460799</c:v>
                </c:pt>
                <c:pt idx="492">
                  <c:v>2.9534959944583501</c:v>
                </c:pt>
                <c:pt idx="493">
                  <c:v>2.9600478211706198</c:v>
                </c:pt>
                <c:pt idx="494">
                  <c:v>2.96659964788289</c:v>
                </c:pt>
                <c:pt idx="495">
                  <c:v>2.9731514745951602</c:v>
                </c:pt>
                <c:pt idx="496">
                  <c:v>2.9797033013074299</c:v>
                </c:pt>
                <c:pt idx="497">
                  <c:v>2.9862551280197001</c:v>
                </c:pt>
                <c:pt idx="498">
                  <c:v>2.99280695473196</c:v>
                </c:pt>
                <c:pt idx="499">
                  <c:v>2.9993587814442302</c:v>
                </c:pt>
                <c:pt idx="500">
                  <c:v>3.0059106081564999</c:v>
                </c:pt>
                <c:pt idx="501">
                  <c:v>3.0124624348687701</c:v>
                </c:pt>
                <c:pt idx="502">
                  <c:v>3.0190142615810398</c:v>
                </c:pt>
                <c:pt idx="503">
                  <c:v>3.02556608829331</c:v>
                </c:pt>
                <c:pt idx="504">
                  <c:v>3.0321179150055801</c:v>
                </c:pt>
                <c:pt idx="505">
                  <c:v>3.0386697417178401</c:v>
                </c:pt>
                <c:pt idx="506">
                  <c:v>3.0452215684301098</c:v>
                </c:pt>
                <c:pt idx="507">
                  <c:v>3.05177339514238</c:v>
                </c:pt>
                <c:pt idx="508">
                  <c:v>3.0583252218546502</c:v>
                </c:pt>
                <c:pt idx="509">
                  <c:v>3.0648770485669199</c:v>
                </c:pt>
                <c:pt idx="510">
                  <c:v>3.0714288752791901</c:v>
                </c:pt>
                <c:pt idx="511">
                  <c:v>3.0779807019914598</c:v>
                </c:pt>
                <c:pt idx="512">
                  <c:v>3.08453252870373</c:v>
                </c:pt>
                <c:pt idx="513">
                  <c:v>3.0910843554159899</c:v>
                </c:pt>
                <c:pt idx="514">
                  <c:v>3.0976361821282601</c:v>
                </c:pt>
                <c:pt idx="515">
                  <c:v>3.1041880088405298</c:v>
                </c:pt>
                <c:pt idx="516">
                  <c:v>3.1107398355528</c:v>
                </c:pt>
                <c:pt idx="517">
                  <c:v>3.1172916622650702</c:v>
                </c:pt>
                <c:pt idx="518">
                  <c:v>3.1238434889773399</c:v>
                </c:pt>
                <c:pt idx="519">
                  <c:v>3.13039531568961</c:v>
                </c:pt>
                <c:pt idx="520">
                  <c:v>3.13694714240187</c:v>
                </c:pt>
                <c:pt idx="521">
                  <c:v>3.1434989691141402</c:v>
                </c:pt>
                <c:pt idx="522">
                  <c:v>3.1500507958264099</c:v>
                </c:pt>
                <c:pt idx="523">
                  <c:v>3.1566026225386801</c:v>
                </c:pt>
                <c:pt idx="524">
                  <c:v>3.1631544492509498</c:v>
                </c:pt>
                <c:pt idx="525">
                  <c:v>3.16970627596322</c:v>
                </c:pt>
                <c:pt idx="526">
                  <c:v>3.1762581026754901</c:v>
                </c:pt>
                <c:pt idx="527">
                  <c:v>3.1828099293877599</c:v>
                </c:pt>
                <c:pt idx="528">
                  <c:v>3.1893617561000198</c:v>
                </c:pt>
                <c:pt idx="529">
                  <c:v>3.19591358281229</c:v>
                </c:pt>
                <c:pt idx="530">
                  <c:v>3.2024654095245602</c:v>
                </c:pt>
                <c:pt idx="531">
                  <c:v>3.2090172362368299</c:v>
                </c:pt>
                <c:pt idx="532">
                  <c:v>3.2155690629491001</c:v>
                </c:pt>
                <c:pt idx="533">
                  <c:v>3.2221208896613698</c:v>
                </c:pt>
                <c:pt idx="534">
                  <c:v>3.22867271637364</c:v>
                </c:pt>
                <c:pt idx="535">
                  <c:v>3.2352245430859101</c:v>
                </c:pt>
                <c:pt idx="536">
                  <c:v>3.2417763697981701</c:v>
                </c:pt>
                <c:pt idx="537">
                  <c:v>3.2483281965104398</c:v>
                </c:pt>
                <c:pt idx="538">
                  <c:v>3.25488002322271</c:v>
                </c:pt>
                <c:pt idx="539">
                  <c:v>3.2614318499349801</c:v>
                </c:pt>
                <c:pt idx="540">
                  <c:v>3.2679836766472499</c:v>
                </c:pt>
                <c:pt idx="541">
                  <c:v>3.27453550335952</c:v>
                </c:pt>
                <c:pt idx="542">
                  <c:v>3.2810873300717902</c:v>
                </c:pt>
                <c:pt idx="543">
                  <c:v>3.2876391567840502</c:v>
                </c:pt>
                <c:pt idx="544">
                  <c:v>3.2941909834963199</c:v>
                </c:pt>
                <c:pt idx="545">
                  <c:v>3.3007428102085901</c:v>
                </c:pt>
                <c:pt idx="546">
                  <c:v>3.3072946369208598</c:v>
                </c:pt>
                <c:pt idx="547">
                  <c:v>3.31384646363313</c:v>
                </c:pt>
                <c:pt idx="548">
                  <c:v>3.3203982903454001</c:v>
                </c:pt>
                <c:pt idx="549">
                  <c:v>3.3269501170576699</c:v>
                </c:pt>
                <c:pt idx="550">
                  <c:v>3.33350194376994</c:v>
                </c:pt>
                <c:pt idx="551">
                  <c:v>3.3400537704822</c:v>
                </c:pt>
                <c:pt idx="552">
                  <c:v>3.3466055971944701</c:v>
                </c:pt>
                <c:pt idx="553">
                  <c:v>3.3531574239067399</c:v>
                </c:pt>
                <c:pt idx="554">
                  <c:v>3.35970925061901</c:v>
                </c:pt>
                <c:pt idx="555">
                  <c:v>3.3662610773312802</c:v>
                </c:pt>
                <c:pt idx="556">
                  <c:v>3.3728129040435499</c:v>
                </c:pt>
                <c:pt idx="557">
                  <c:v>3.3793647307558201</c:v>
                </c:pt>
                <c:pt idx="558">
                  <c:v>3.3859165574680898</c:v>
                </c:pt>
                <c:pt idx="559">
                  <c:v>3.3924683841803498</c:v>
                </c:pt>
                <c:pt idx="560">
                  <c:v>3.39902021089262</c:v>
                </c:pt>
                <c:pt idx="561">
                  <c:v>3.4055720376048901</c:v>
                </c:pt>
                <c:pt idx="562">
                  <c:v>3.4121238643171599</c:v>
                </c:pt>
                <c:pt idx="563">
                  <c:v>3.41867569102943</c:v>
                </c:pt>
                <c:pt idx="564">
                  <c:v>3.4252275177417002</c:v>
                </c:pt>
                <c:pt idx="565">
                  <c:v>3.4317793444539699</c:v>
                </c:pt>
                <c:pt idx="566">
                  <c:v>3.4383311711662299</c:v>
                </c:pt>
                <c:pt idx="567">
                  <c:v>3.4448829978785001</c:v>
                </c:pt>
                <c:pt idx="568">
                  <c:v>3.4514348245907698</c:v>
                </c:pt>
                <c:pt idx="569">
                  <c:v>3.4579866513030399</c:v>
                </c:pt>
                <c:pt idx="570">
                  <c:v>3.4645384780153101</c:v>
                </c:pt>
                <c:pt idx="571">
                  <c:v>3.4710903047275798</c:v>
                </c:pt>
                <c:pt idx="572">
                  <c:v>3.47764213143985</c:v>
                </c:pt>
                <c:pt idx="573">
                  <c:v>3.4841939581521202</c:v>
                </c:pt>
                <c:pt idx="574">
                  <c:v>3.4907457848643801</c:v>
                </c:pt>
                <c:pt idx="575">
                  <c:v>3.4972976115766499</c:v>
                </c:pt>
                <c:pt idx="576">
                  <c:v>3.50384943828892</c:v>
                </c:pt>
                <c:pt idx="577">
                  <c:v>3.5104012650011902</c:v>
                </c:pt>
                <c:pt idx="578">
                  <c:v>3.5169530917134599</c:v>
                </c:pt>
                <c:pt idx="579">
                  <c:v>3.5235049184257301</c:v>
                </c:pt>
                <c:pt idx="580">
                  <c:v>3.5300567451379998</c:v>
                </c:pt>
                <c:pt idx="581">
                  <c:v>3.53660857185027</c:v>
                </c:pt>
                <c:pt idx="582">
                  <c:v>3.54316039856253</c:v>
                </c:pt>
                <c:pt idx="583">
                  <c:v>3.5497122252748001</c:v>
                </c:pt>
                <c:pt idx="584">
                  <c:v>3.5562640519870699</c:v>
                </c:pt>
                <c:pt idx="585">
                  <c:v>3.56281587869934</c:v>
                </c:pt>
                <c:pt idx="586">
                  <c:v>3.5693677054116102</c:v>
                </c:pt>
                <c:pt idx="587">
                  <c:v>3.5759195321238799</c:v>
                </c:pt>
                <c:pt idx="588">
                  <c:v>3.5824713588361501</c:v>
                </c:pt>
                <c:pt idx="589">
                  <c:v>3.58902318554841</c:v>
                </c:pt>
                <c:pt idx="590">
                  <c:v>3.5955750122606802</c:v>
                </c:pt>
                <c:pt idx="591">
                  <c:v>3.6021268389729499</c:v>
                </c:pt>
                <c:pt idx="592">
                  <c:v>3.6086786656852201</c:v>
                </c:pt>
                <c:pt idx="593">
                  <c:v>3.6152304923974898</c:v>
                </c:pt>
                <c:pt idx="594">
                  <c:v>3.62178231910976</c:v>
                </c:pt>
                <c:pt idx="595">
                  <c:v>3.6283341458220302</c:v>
                </c:pt>
                <c:pt idx="596">
                  <c:v>3.6348859725342999</c:v>
                </c:pt>
                <c:pt idx="597">
                  <c:v>3.6414377992465599</c:v>
                </c:pt>
                <c:pt idx="598">
                  <c:v>3.64798962595883</c:v>
                </c:pt>
                <c:pt idx="599">
                  <c:v>3.6545414526711002</c:v>
                </c:pt>
                <c:pt idx="600">
                  <c:v>3.6610932793833699</c:v>
                </c:pt>
                <c:pt idx="601">
                  <c:v>3.6676451060956401</c:v>
                </c:pt>
                <c:pt idx="602">
                  <c:v>3.6741969328079098</c:v>
                </c:pt>
                <c:pt idx="603">
                  <c:v>3.68074875952018</c:v>
                </c:pt>
                <c:pt idx="604">
                  <c:v>3.6873005862324502</c:v>
                </c:pt>
                <c:pt idx="605">
                  <c:v>3.6938524129447101</c:v>
                </c:pt>
                <c:pt idx="606">
                  <c:v>3.7004042396569798</c:v>
                </c:pt>
                <c:pt idx="607">
                  <c:v>3.70695606636925</c:v>
                </c:pt>
                <c:pt idx="608">
                  <c:v>3.7135078930815202</c:v>
                </c:pt>
                <c:pt idx="609">
                  <c:v>3.7200597197937899</c:v>
                </c:pt>
                <c:pt idx="610">
                  <c:v>3.7266115465060601</c:v>
                </c:pt>
                <c:pt idx="611">
                  <c:v>3.7331633732183298</c:v>
                </c:pt>
                <c:pt idx="612">
                  <c:v>3.7397151999306</c:v>
                </c:pt>
                <c:pt idx="613">
                  <c:v>3.7462670266428599</c:v>
                </c:pt>
                <c:pt idx="614">
                  <c:v>3.7528188533551301</c:v>
                </c:pt>
                <c:pt idx="615">
                  <c:v>3.7593706800673998</c:v>
                </c:pt>
                <c:pt idx="616">
                  <c:v>3.76592250677967</c:v>
                </c:pt>
                <c:pt idx="617">
                  <c:v>3.7724743334919402</c:v>
                </c:pt>
                <c:pt idx="618">
                  <c:v>3.7790261602042099</c:v>
                </c:pt>
                <c:pt idx="619">
                  <c:v>3.7855779869164801</c:v>
                </c:pt>
                <c:pt idx="620">
                  <c:v>3.79212981362874</c:v>
                </c:pt>
                <c:pt idx="621">
                  <c:v>3.7986816403410102</c:v>
                </c:pt>
                <c:pt idx="622">
                  <c:v>3.8052334670532799</c:v>
                </c:pt>
                <c:pt idx="623">
                  <c:v>3.8117852937655501</c:v>
                </c:pt>
                <c:pt idx="624">
                  <c:v>3.8183371204778198</c:v>
                </c:pt>
                <c:pt idx="625">
                  <c:v>3.82488894719009</c:v>
                </c:pt>
                <c:pt idx="626">
                  <c:v>3.8314407739023602</c:v>
                </c:pt>
                <c:pt idx="627">
                  <c:v>3.8379926006146299</c:v>
                </c:pt>
                <c:pt idx="628">
                  <c:v>3.8445444273268898</c:v>
                </c:pt>
                <c:pt idx="629">
                  <c:v>3.85109625403916</c:v>
                </c:pt>
                <c:pt idx="630">
                  <c:v>3.8576480807514302</c:v>
                </c:pt>
                <c:pt idx="631">
                  <c:v>3.8641999074636999</c:v>
                </c:pt>
                <c:pt idx="632">
                  <c:v>3.8707517341759701</c:v>
                </c:pt>
                <c:pt idx="633">
                  <c:v>3.8773035608882398</c:v>
                </c:pt>
                <c:pt idx="634">
                  <c:v>3.88385538760051</c:v>
                </c:pt>
                <c:pt idx="635">
                  <c:v>3.8904072143127801</c:v>
                </c:pt>
                <c:pt idx="636">
                  <c:v>3.8969590410250499</c:v>
                </c:pt>
                <c:pt idx="637">
                  <c:v>3.9035108677373098</c:v>
                </c:pt>
                <c:pt idx="638">
                  <c:v>3.91006269444958</c:v>
                </c:pt>
                <c:pt idx="639">
                  <c:v>3.9166145211618502</c:v>
                </c:pt>
                <c:pt idx="640">
                  <c:v>3.9231663478741199</c:v>
                </c:pt>
                <c:pt idx="641">
                  <c:v>3.9297181745863901</c:v>
                </c:pt>
                <c:pt idx="642">
                  <c:v>3.9362700012986598</c:v>
                </c:pt>
                <c:pt idx="643">
                  <c:v>3.9428218280109202</c:v>
                </c:pt>
                <c:pt idx="644">
                  <c:v>3.9493736547231899</c:v>
                </c:pt>
                <c:pt idx="645">
                  <c:v>3.9559254814354601</c:v>
                </c:pt>
                <c:pt idx="646">
                  <c:v>3.9624773081477298</c:v>
                </c:pt>
                <c:pt idx="647">
                  <c:v>3.96902913486</c:v>
                </c:pt>
                <c:pt idx="648">
                  <c:v>3.9755809615722701</c:v>
                </c:pt>
                <c:pt idx="649">
                  <c:v>3.9821327882845399</c:v>
                </c:pt>
                <c:pt idx="650">
                  <c:v>3.98868461499681</c:v>
                </c:pt>
                <c:pt idx="651">
                  <c:v>3.9952364417090802</c:v>
                </c:pt>
                <c:pt idx="652">
                  <c:v>4.0017882684213397</c:v>
                </c:pt>
                <c:pt idx="653">
                  <c:v>4.0083400951336099</c:v>
                </c:pt>
                <c:pt idx="654">
                  <c:v>4.0148919218458801</c:v>
                </c:pt>
                <c:pt idx="655">
                  <c:v>4.0214437485581502</c:v>
                </c:pt>
                <c:pt idx="656">
                  <c:v>4.0279955752704204</c:v>
                </c:pt>
                <c:pt idx="657">
                  <c:v>4.0345474019826897</c:v>
                </c:pt>
                <c:pt idx="658">
                  <c:v>4.0410992286949599</c:v>
                </c:pt>
                <c:pt idx="659">
                  <c:v>4.0476510554072203</c:v>
                </c:pt>
                <c:pt idx="660">
                  <c:v>4.0542028821194904</c:v>
                </c:pt>
                <c:pt idx="661">
                  <c:v>4.0607547088317597</c:v>
                </c:pt>
                <c:pt idx="662">
                  <c:v>4.0673065355440299</c:v>
                </c:pt>
                <c:pt idx="663">
                  <c:v>4.0738583622563</c:v>
                </c:pt>
                <c:pt idx="664">
                  <c:v>4.0804101889685702</c:v>
                </c:pt>
                <c:pt idx="665">
                  <c:v>4.0869620156808404</c:v>
                </c:pt>
                <c:pt idx="666">
                  <c:v>4.0935138423931097</c:v>
                </c:pt>
                <c:pt idx="667">
                  <c:v>4.1000656691053701</c:v>
                </c:pt>
                <c:pt idx="668">
                  <c:v>4.1066174958176402</c:v>
                </c:pt>
                <c:pt idx="669">
                  <c:v>4.1131693225299104</c:v>
                </c:pt>
                <c:pt idx="670">
                  <c:v>4.1197211492421797</c:v>
                </c:pt>
                <c:pt idx="671">
                  <c:v>4.1262729759544499</c:v>
                </c:pt>
                <c:pt idx="672">
                  <c:v>4.13282480266672</c:v>
                </c:pt>
                <c:pt idx="673">
                  <c:v>4.1393766293789902</c:v>
                </c:pt>
                <c:pt idx="674">
                  <c:v>4.1459284560912604</c:v>
                </c:pt>
                <c:pt idx="675">
                  <c:v>4.1524802828035199</c:v>
                </c:pt>
                <c:pt idx="676">
                  <c:v>4.1590321095157901</c:v>
                </c:pt>
                <c:pt idx="677">
                  <c:v>4.1655839362280602</c:v>
                </c:pt>
                <c:pt idx="678">
                  <c:v>4.1721357629403304</c:v>
                </c:pt>
                <c:pt idx="679">
                  <c:v>4.1786875896525997</c:v>
                </c:pt>
                <c:pt idx="680">
                  <c:v>4.1852394163648698</c:v>
                </c:pt>
                <c:pt idx="681">
                  <c:v>4.19179124307714</c:v>
                </c:pt>
                <c:pt idx="682">
                  <c:v>4.1983430697894004</c:v>
                </c:pt>
                <c:pt idx="683">
                  <c:v>4.2048948965016697</c:v>
                </c:pt>
                <c:pt idx="684">
                  <c:v>4.2114467232139399</c:v>
                </c:pt>
                <c:pt idx="685">
                  <c:v>4.21799854992621</c:v>
                </c:pt>
                <c:pt idx="686">
                  <c:v>4.2245503766384802</c:v>
                </c:pt>
                <c:pt idx="687">
                  <c:v>4.2311022033507504</c:v>
                </c:pt>
                <c:pt idx="688">
                  <c:v>4.2376540300630197</c:v>
                </c:pt>
                <c:pt idx="689">
                  <c:v>4.2442058567752898</c:v>
                </c:pt>
                <c:pt idx="690">
                  <c:v>4.2507576834875502</c:v>
                </c:pt>
                <c:pt idx="691">
                  <c:v>4.2573095101998204</c:v>
                </c:pt>
                <c:pt idx="692">
                  <c:v>4.2638613369120897</c:v>
                </c:pt>
                <c:pt idx="693">
                  <c:v>4.2704131636243599</c:v>
                </c:pt>
                <c:pt idx="694">
                  <c:v>4.27696499033663</c:v>
                </c:pt>
                <c:pt idx="695">
                  <c:v>4.2835168170489002</c:v>
                </c:pt>
                <c:pt idx="696">
                  <c:v>4.2900686437611704</c:v>
                </c:pt>
                <c:pt idx="697">
                  <c:v>4.2966204704734396</c:v>
                </c:pt>
                <c:pt idx="698">
                  <c:v>4.3031722971857</c:v>
                </c:pt>
                <c:pt idx="699">
                  <c:v>4.3097241238979702</c:v>
                </c:pt>
                <c:pt idx="700">
                  <c:v>4.3162759506102404</c:v>
                </c:pt>
                <c:pt idx="701">
                  <c:v>4.3228277773225097</c:v>
                </c:pt>
                <c:pt idx="702">
                  <c:v>4.3293796040347798</c:v>
                </c:pt>
                <c:pt idx="703">
                  <c:v>4.33593143074705</c:v>
                </c:pt>
                <c:pt idx="704">
                  <c:v>4.3424832574593202</c:v>
                </c:pt>
                <c:pt idx="705">
                  <c:v>4.3490350841715797</c:v>
                </c:pt>
                <c:pt idx="706">
                  <c:v>4.3555869108838499</c:v>
                </c:pt>
                <c:pt idx="707">
                  <c:v>4.36213873759612</c:v>
                </c:pt>
                <c:pt idx="708">
                  <c:v>4.3686905643083902</c:v>
                </c:pt>
                <c:pt idx="709">
                  <c:v>4.3752423910206604</c:v>
                </c:pt>
                <c:pt idx="710">
                  <c:v>4.3817942177329297</c:v>
                </c:pt>
                <c:pt idx="711">
                  <c:v>4.3883460444451998</c:v>
                </c:pt>
                <c:pt idx="712">
                  <c:v>4.39489787115747</c:v>
                </c:pt>
                <c:pt idx="713">
                  <c:v>4.4014496978697304</c:v>
                </c:pt>
                <c:pt idx="714">
                  <c:v>4.4080015245819997</c:v>
                </c:pt>
                <c:pt idx="715">
                  <c:v>4.4145533512942698</c:v>
                </c:pt>
                <c:pt idx="716">
                  <c:v>4.42110517800654</c:v>
                </c:pt>
                <c:pt idx="717">
                  <c:v>4.4276570047188102</c:v>
                </c:pt>
                <c:pt idx="718">
                  <c:v>4.4342088314310804</c:v>
                </c:pt>
                <c:pt idx="719">
                  <c:v>4.4407606581433496</c:v>
                </c:pt>
                <c:pt idx="720">
                  <c:v>4.4473124848556198</c:v>
                </c:pt>
                <c:pt idx="721">
                  <c:v>4.4538643115678802</c:v>
                </c:pt>
                <c:pt idx="722">
                  <c:v>4.4604161382801504</c:v>
                </c:pt>
                <c:pt idx="723">
                  <c:v>4.4669679649924197</c:v>
                </c:pt>
                <c:pt idx="724">
                  <c:v>4.4735197917046898</c:v>
                </c:pt>
                <c:pt idx="725">
                  <c:v>4.48007161841696</c:v>
                </c:pt>
                <c:pt idx="726">
                  <c:v>4.4866234451292302</c:v>
                </c:pt>
                <c:pt idx="727">
                  <c:v>4.4931752718415003</c:v>
                </c:pt>
                <c:pt idx="728">
                  <c:v>4.4997270985537599</c:v>
                </c:pt>
                <c:pt idx="729">
                  <c:v>4.50627892526603</c:v>
                </c:pt>
                <c:pt idx="730">
                  <c:v>4.5128307519783002</c:v>
                </c:pt>
                <c:pt idx="731">
                  <c:v>4.5193825786905704</c:v>
                </c:pt>
                <c:pt idx="732">
                  <c:v>4.5259344054028396</c:v>
                </c:pt>
                <c:pt idx="733">
                  <c:v>4.5324862321151098</c:v>
                </c:pt>
                <c:pt idx="734">
                  <c:v>4.53903805882738</c:v>
                </c:pt>
                <c:pt idx="735">
                  <c:v>4.5455898855396502</c:v>
                </c:pt>
                <c:pt idx="736">
                  <c:v>4.5521417122519097</c:v>
                </c:pt>
                <c:pt idx="737">
                  <c:v>4.5586935389641798</c:v>
                </c:pt>
                <c:pt idx="738">
                  <c:v>4.56524536567645</c:v>
                </c:pt>
                <c:pt idx="739">
                  <c:v>4.5717971923887202</c:v>
                </c:pt>
                <c:pt idx="740">
                  <c:v>4.5783490191009903</c:v>
                </c:pt>
                <c:pt idx="741">
                  <c:v>4.5849008458132596</c:v>
                </c:pt>
                <c:pt idx="742">
                  <c:v>4.5914526725255298</c:v>
                </c:pt>
                <c:pt idx="743">
                  <c:v>4.5980044992378</c:v>
                </c:pt>
                <c:pt idx="744">
                  <c:v>4.6045563259500604</c:v>
                </c:pt>
                <c:pt idx="745">
                  <c:v>4.6111081526623297</c:v>
                </c:pt>
                <c:pt idx="746">
                  <c:v>4.6176599793745998</c:v>
                </c:pt>
                <c:pt idx="747">
                  <c:v>4.62421180608687</c:v>
                </c:pt>
                <c:pt idx="748">
                  <c:v>4.6307636327991402</c:v>
                </c:pt>
                <c:pt idx="749">
                  <c:v>4.6373154595114103</c:v>
                </c:pt>
                <c:pt idx="750">
                  <c:v>4.6438672862236796</c:v>
                </c:pt>
                <c:pt idx="751">
                  <c:v>4.65041911293594</c:v>
                </c:pt>
                <c:pt idx="752">
                  <c:v>4.6569709396482102</c:v>
                </c:pt>
                <c:pt idx="753">
                  <c:v>4.6635227663604804</c:v>
                </c:pt>
                <c:pt idx="754">
                  <c:v>4.6700745930727496</c:v>
                </c:pt>
                <c:pt idx="755">
                  <c:v>4.6766264197850198</c:v>
                </c:pt>
                <c:pt idx="756">
                  <c:v>4.68317824649729</c:v>
                </c:pt>
                <c:pt idx="757">
                  <c:v>4.6897300732095601</c:v>
                </c:pt>
                <c:pt idx="758">
                  <c:v>4.6962818999218303</c:v>
                </c:pt>
                <c:pt idx="759">
                  <c:v>4.7028337266340898</c:v>
                </c:pt>
                <c:pt idx="760">
                  <c:v>4.70938555334636</c:v>
                </c:pt>
                <c:pt idx="761">
                  <c:v>4.7159373800586302</c:v>
                </c:pt>
                <c:pt idx="762">
                  <c:v>4.7224892067709003</c:v>
                </c:pt>
                <c:pt idx="763">
                  <c:v>4.7290410334831696</c:v>
                </c:pt>
                <c:pt idx="764">
                  <c:v>4.7355928601954398</c:v>
                </c:pt>
                <c:pt idx="765">
                  <c:v>4.74214468690771</c:v>
                </c:pt>
                <c:pt idx="766">
                  <c:v>4.7486965136199801</c:v>
                </c:pt>
                <c:pt idx="767">
                  <c:v>4.7552483403322396</c:v>
                </c:pt>
                <c:pt idx="768">
                  <c:v>4.7618001670445098</c:v>
                </c:pt>
                <c:pt idx="769">
                  <c:v>4.76835199375678</c:v>
                </c:pt>
                <c:pt idx="770">
                  <c:v>4.7749038204690502</c:v>
                </c:pt>
                <c:pt idx="771">
                  <c:v>4.7814556471813203</c:v>
                </c:pt>
                <c:pt idx="772">
                  <c:v>4.7880074738935896</c:v>
                </c:pt>
                <c:pt idx="773">
                  <c:v>4.7945593006058598</c:v>
                </c:pt>
                <c:pt idx="774">
                  <c:v>4.8011111273181202</c:v>
                </c:pt>
                <c:pt idx="775">
                  <c:v>4.8076629540303903</c:v>
                </c:pt>
                <c:pt idx="776">
                  <c:v>4.8142147807426596</c:v>
                </c:pt>
                <c:pt idx="777">
                  <c:v>4.8207666074549298</c:v>
                </c:pt>
                <c:pt idx="778">
                  <c:v>4.8273184341672</c:v>
                </c:pt>
                <c:pt idx="779">
                  <c:v>4.8338702608794701</c:v>
                </c:pt>
                <c:pt idx="780">
                  <c:v>4.8404220875917403</c:v>
                </c:pt>
                <c:pt idx="781">
                  <c:v>4.8469739143040096</c:v>
                </c:pt>
                <c:pt idx="782">
                  <c:v>4.85352574101627</c:v>
                </c:pt>
                <c:pt idx="783">
                  <c:v>4.8600775677285402</c:v>
                </c:pt>
                <c:pt idx="784">
                  <c:v>4.8666293944408103</c:v>
                </c:pt>
                <c:pt idx="785">
                  <c:v>4.8731812211530796</c:v>
                </c:pt>
                <c:pt idx="786">
                  <c:v>4.8797330478653498</c:v>
                </c:pt>
                <c:pt idx="787">
                  <c:v>4.88628487457762</c:v>
                </c:pt>
                <c:pt idx="788">
                  <c:v>4.8928367012898901</c:v>
                </c:pt>
                <c:pt idx="789">
                  <c:v>4.8993885280021603</c:v>
                </c:pt>
                <c:pt idx="790">
                  <c:v>4.9059403547144198</c:v>
                </c:pt>
                <c:pt idx="791">
                  <c:v>4.91249218142669</c:v>
                </c:pt>
                <c:pt idx="792">
                  <c:v>4.9190440081389601</c:v>
                </c:pt>
                <c:pt idx="793">
                  <c:v>4.9255958348512303</c:v>
                </c:pt>
                <c:pt idx="794">
                  <c:v>4.9321476615634996</c:v>
                </c:pt>
                <c:pt idx="795">
                  <c:v>4.9386994882757698</c:v>
                </c:pt>
                <c:pt idx="796">
                  <c:v>4.9452513149880399</c:v>
                </c:pt>
                <c:pt idx="797">
                  <c:v>4.9518031417003003</c:v>
                </c:pt>
                <c:pt idx="798">
                  <c:v>4.9583549684125696</c:v>
                </c:pt>
                <c:pt idx="799">
                  <c:v>4.9649067951248398</c:v>
                </c:pt>
                <c:pt idx="800">
                  <c:v>4.97145862183711</c:v>
                </c:pt>
                <c:pt idx="801">
                  <c:v>4.9780104485493801</c:v>
                </c:pt>
                <c:pt idx="802">
                  <c:v>4.9845622752616503</c:v>
                </c:pt>
                <c:pt idx="803">
                  <c:v>4.9911141019739196</c:v>
                </c:pt>
                <c:pt idx="804">
                  <c:v>4.9976659286861898</c:v>
                </c:pt>
                <c:pt idx="805">
                  <c:v>5.0042177553984502</c:v>
                </c:pt>
                <c:pt idx="806">
                  <c:v>5.0107695821107203</c:v>
                </c:pt>
                <c:pt idx="807">
                  <c:v>5.0173214088229896</c:v>
                </c:pt>
                <c:pt idx="808">
                  <c:v>5.0238732355352598</c:v>
                </c:pt>
                <c:pt idx="809">
                  <c:v>5.0304250622475299</c:v>
                </c:pt>
                <c:pt idx="810">
                  <c:v>5.0369768889598001</c:v>
                </c:pt>
                <c:pt idx="811">
                  <c:v>5.0435287156720703</c:v>
                </c:pt>
                <c:pt idx="812">
                  <c:v>5.0500805423843396</c:v>
                </c:pt>
                <c:pt idx="813">
                  <c:v>5.0566323690966</c:v>
                </c:pt>
                <c:pt idx="814">
                  <c:v>5.0631841958088701</c:v>
                </c:pt>
                <c:pt idx="815">
                  <c:v>5.0697360225211403</c:v>
                </c:pt>
                <c:pt idx="816">
                  <c:v>5.0762878492334096</c:v>
                </c:pt>
                <c:pt idx="817">
                  <c:v>5.0828396759456798</c:v>
                </c:pt>
                <c:pt idx="818">
                  <c:v>5.0893915026579499</c:v>
                </c:pt>
                <c:pt idx="819">
                  <c:v>5.0959433293702201</c:v>
                </c:pt>
                <c:pt idx="820">
                  <c:v>5.1024951560824903</c:v>
                </c:pt>
                <c:pt idx="821">
                  <c:v>5.1090469827947498</c:v>
                </c:pt>
                <c:pt idx="822">
                  <c:v>5.11559880950702</c:v>
                </c:pt>
                <c:pt idx="823">
                  <c:v>5.1221506362192901</c:v>
                </c:pt>
                <c:pt idx="824">
                  <c:v>5.1287024629315603</c:v>
                </c:pt>
                <c:pt idx="825">
                  <c:v>5.1352542896438296</c:v>
                </c:pt>
                <c:pt idx="826">
                  <c:v>5.1418061163560997</c:v>
                </c:pt>
                <c:pt idx="827">
                  <c:v>5.1483579430683699</c:v>
                </c:pt>
                <c:pt idx="828">
                  <c:v>5.1549097697806303</c:v>
                </c:pt>
                <c:pt idx="829">
                  <c:v>5.1614615964928996</c:v>
                </c:pt>
                <c:pt idx="830">
                  <c:v>5.1680134232051698</c:v>
                </c:pt>
                <c:pt idx="831">
                  <c:v>5.1745652499174399</c:v>
                </c:pt>
                <c:pt idx="832">
                  <c:v>5.1811170766297101</c:v>
                </c:pt>
                <c:pt idx="833">
                  <c:v>5.1876689033419803</c:v>
                </c:pt>
                <c:pt idx="834">
                  <c:v>5.1942207300542496</c:v>
                </c:pt>
                <c:pt idx="835">
                  <c:v>5.2007725567665197</c:v>
                </c:pt>
                <c:pt idx="836">
                  <c:v>5.2073243834787801</c:v>
                </c:pt>
                <c:pt idx="837">
                  <c:v>5.2138762101910503</c:v>
                </c:pt>
                <c:pt idx="838">
                  <c:v>5.2204280369033196</c:v>
                </c:pt>
                <c:pt idx="839">
                  <c:v>5.2269798636155897</c:v>
                </c:pt>
                <c:pt idx="840">
                  <c:v>5.2335316903278599</c:v>
                </c:pt>
                <c:pt idx="841">
                  <c:v>5.2400835170401301</c:v>
                </c:pt>
                <c:pt idx="842">
                  <c:v>5.2466353437524003</c:v>
                </c:pt>
                <c:pt idx="843">
                  <c:v>5.2531871704646598</c:v>
                </c:pt>
                <c:pt idx="844">
                  <c:v>5.2597389971769299</c:v>
                </c:pt>
                <c:pt idx="845">
                  <c:v>5.2662908238892001</c:v>
                </c:pt>
                <c:pt idx="846">
                  <c:v>5.2728426506014703</c:v>
                </c:pt>
                <c:pt idx="847">
                  <c:v>5.2793944773137396</c:v>
                </c:pt>
                <c:pt idx="848">
                  <c:v>5.2859463040260097</c:v>
                </c:pt>
                <c:pt idx="849">
                  <c:v>5.2924981307382799</c:v>
                </c:pt>
                <c:pt idx="850">
                  <c:v>5.2990499574505501</c:v>
                </c:pt>
                <c:pt idx="851">
                  <c:v>5.3056017841628096</c:v>
                </c:pt>
                <c:pt idx="852">
                  <c:v>5.3121536108750798</c:v>
                </c:pt>
                <c:pt idx="853">
                  <c:v>5.3187054375873499</c:v>
                </c:pt>
                <c:pt idx="854">
                  <c:v>5.3252572642996201</c:v>
                </c:pt>
                <c:pt idx="855">
                  <c:v>5.3318090910118903</c:v>
                </c:pt>
                <c:pt idx="856">
                  <c:v>5.3383609177241604</c:v>
                </c:pt>
                <c:pt idx="857">
                  <c:v>5.3449127444364297</c:v>
                </c:pt>
                <c:pt idx="858">
                  <c:v>5.3514645711486999</c:v>
                </c:pt>
                <c:pt idx="859">
                  <c:v>5.3580163978609603</c:v>
                </c:pt>
                <c:pt idx="860">
                  <c:v>5.3645682245732296</c:v>
                </c:pt>
                <c:pt idx="861">
                  <c:v>5.3711200512854997</c:v>
                </c:pt>
                <c:pt idx="862">
                  <c:v>5.3776718779977699</c:v>
                </c:pt>
                <c:pt idx="863">
                  <c:v>5.3842237047100401</c:v>
                </c:pt>
                <c:pt idx="864">
                  <c:v>5.3907755314223103</c:v>
                </c:pt>
                <c:pt idx="865">
                  <c:v>5.3973273581345804</c:v>
                </c:pt>
                <c:pt idx="866">
                  <c:v>5.4038791848468497</c:v>
                </c:pt>
                <c:pt idx="867">
                  <c:v>5.4104310115591101</c:v>
                </c:pt>
                <c:pt idx="868">
                  <c:v>5.4169828382713803</c:v>
                </c:pt>
                <c:pt idx="869">
                  <c:v>5.4235346649836504</c:v>
                </c:pt>
                <c:pt idx="870">
                  <c:v>5.4300864916959197</c:v>
                </c:pt>
                <c:pt idx="871">
                  <c:v>5.4366383184081899</c:v>
                </c:pt>
                <c:pt idx="872">
                  <c:v>5.4431901451204601</c:v>
                </c:pt>
                <c:pt idx="873">
                  <c:v>5.4497419718327302</c:v>
                </c:pt>
                <c:pt idx="874">
                  <c:v>5.4562937985450004</c:v>
                </c:pt>
                <c:pt idx="875">
                  <c:v>5.4628456252572599</c:v>
                </c:pt>
                <c:pt idx="876">
                  <c:v>5.4693974519695301</c:v>
                </c:pt>
                <c:pt idx="877">
                  <c:v>5.4759492786818003</c:v>
                </c:pt>
                <c:pt idx="878">
                  <c:v>5.4825011053940704</c:v>
                </c:pt>
                <c:pt idx="879">
                  <c:v>5.4890529321063397</c:v>
                </c:pt>
                <c:pt idx="880">
                  <c:v>5.4956047588186099</c:v>
                </c:pt>
                <c:pt idx="881">
                  <c:v>5.5021565855308801</c:v>
                </c:pt>
                <c:pt idx="882">
                  <c:v>5.5087084122431396</c:v>
                </c:pt>
                <c:pt idx="883">
                  <c:v>5.5152602389554097</c:v>
                </c:pt>
                <c:pt idx="884">
                  <c:v>5.5218120656676799</c:v>
                </c:pt>
                <c:pt idx="885">
                  <c:v>5.5283638923799501</c:v>
                </c:pt>
                <c:pt idx="886">
                  <c:v>5.5349157190922202</c:v>
                </c:pt>
                <c:pt idx="887">
                  <c:v>5.5414675458044904</c:v>
                </c:pt>
                <c:pt idx="888">
                  <c:v>5.5480193725167597</c:v>
                </c:pt>
                <c:pt idx="889">
                  <c:v>5.5545711992290299</c:v>
                </c:pt>
                <c:pt idx="890">
                  <c:v>5.5611230259412903</c:v>
                </c:pt>
                <c:pt idx="891">
                  <c:v>5.5676748526535604</c:v>
                </c:pt>
                <c:pt idx="892">
                  <c:v>5.5742266793658297</c:v>
                </c:pt>
                <c:pt idx="893">
                  <c:v>5.5807785060780999</c:v>
                </c:pt>
                <c:pt idx="894">
                  <c:v>5.5873303327903701</c:v>
                </c:pt>
                <c:pt idx="895">
                  <c:v>5.5938821595026402</c:v>
                </c:pt>
                <c:pt idx="896">
                  <c:v>5.6004339862149104</c:v>
                </c:pt>
                <c:pt idx="897">
                  <c:v>5.6069858129271797</c:v>
                </c:pt>
                <c:pt idx="898">
                  <c:v>5.6135376396394401</c:v>
                </c:pt>
                <c:pt idx="899">
                  <c:v>5.6200894663517103</c:v>
                </c:pt>
                <c:pt idx="900">
                  <c:v>5.6266412930639804</c:v>
                </c:pt>
                <c:pt idx="901">
                  <c:v>5.6331931197762497</c:v>
                </c:pt>
                <c:pt idx="902">
                  <c:v>5.6397449464885199</c:v>
                </c:pt>
                <c:pt idx="903">
                  <c:v>5.64629677320079</c:v>
                </c:pt>
                <c:pt idx="904">
                  <c:v>5.6528485999130602</c:v>
                </c:pt>
                <c:pt idx="905">
                  <c:v>5.6594004266253197</c:v>
                </c:pt>
                <c:pt idx="906">
                  <c:v>5.6659522533375899</c:v>
                </c:pt>
                <c:pt idx="907">
                  <c:v>5.6725040800498601</c:v>
                </c:pt>
                <c:pt idx="908">
                  <c:v>5.6790559067621302</c:v>
                </c:pt>
                <c:pt idx="909">
                  <c:v>5.6856077334744004</c:v>
                </c:pt>
                <c:pt idx="910">
                  <c:v>5.6921595601866697</c:v>
                </c:pt>
                <c:pt idx="911">
                  <c:v>5.6987113868989399</c:v>
                </c:pt>
                <c:pt idx="912">
                  <c:v>5.70526321361121</c:v>
                </c:pt>
                <c:pt idx="913">
                  <c:v>5.7118150403234704</c:v>
                </c:pt>
                <c:pt idx="914">
                  <c:v>5.7183668670357397</c:v>
                </c:pt>
                <c:pt idx="915">
                  <c:v>5.7249186937480099</c:v>
                </c:pt>
                <c:pt idx="916">
                  <c:v>5.73147052046028</c:v>
                </c:pt>
                <c:pt idx="917">
                  <c:v>5.7380223471725502</c:v>
                </c:pt>
                <c:pt idx="918">
                  <c:v>5.7445741738848204</c:v>
                </c:pt>
                <c:pt idx="919">
                  <c:v>5.7511260005970897</c:v>
                </c:pt>
                <c:pt idx="920">
                  <c:v>5.7576778273093598</c:v>
                </c:pt>
                <c:pt idx="921">
                  <c:v>5.7642296540216202</c:v>
                </c:pt>
                <c:pt idx="922">
                  <c:v>5.7707814807338904</c:v>
                </c:pt>
                <c:pt idx="923">
                  <c:v>5.7773333074461597</c:v>
                </c:pt>
                <c:pt idx="924">
                  <c:v>5.7838851341584299</c:v>
                </c:pt>
                <c:pt idx="925">
                  <c:v>5.7904369608707</c:v>
                </c:pt>
                <c:pt idx="926">
                  <c:v>5.7969887875829702</c:v>
                </c:pt>
                <c:pt idx="927">
                  <c:v>5.8035406142952404</c:v>
                </c:pt>
                <c:pt idx="928">
                  <c:v>5.8100924410074999</c:v>
                </c:pt>
                <c:pt idx="929">
                  <c:v>5.8166442677197701</c:v>
                </c:pt>
                <c:pt idx="930">
                  <c:v>5.8231960944320402</c:v>
                </c:pt>
                <c:pt idx="931">
                  <c:v>5.8297479211443104</c:v>
                </c:pt>
                <c:pt idx="932">
                  <c:v>5.8362997478565797</c:v>
                </c:pt>
                <c:pt idx="933">
                  <c:v>5.8428515745688498</c:v>
                </c:pt>
                <c:pt idx="934">
                  <c:v>5.84940340128112</c:v>
                </c:pt>
                <c:pt idx="935">
                  <c:v>5.8559552279933902</c:v>
                </c:pt>
                <c:pt idx="936">
                  <c:v>5.8625070547056497</c:v>
                </c:pt>
                <c:pt idx="937">
                  <c:v>5.8690588814179199</c:v>
                </c:pt>
                <c:pt idx="938">
                  <c:v>5.87561070813019</c:v>
                </c:pt>
                <c:pt idx="939">
                  <c:v>5.8821625348424602</c:v>
                </c:pt>
                <c:pt idx="940">
                  <c:v>5.8887143615547304</c:v>
                </c:pt>
                <c:pt idx="941">
                  <c:v>5.8952661882669997</c:v>
                </c:pt>
                <c:pt idx="942">
                  <c:v>5.9018180149792698</c:v>
                </c:pt>
                <c:pt idx="943">
                  <c:v>5.90836984169154</c:v>
                </c:pt>
                <c:pt idx="944">
                  <c:v>5.9149216684038004</c:v>
                </c:pt>
                <c:pt idx="945">
                  <c:v>5.9214734951160697</c:v>
                </c:pt>
                <c:pt idx="946">
                  <c:v>5.9280253218283399</c:v>
                </c:pt>
                <c:pt idx="947">
                  <c:v>5.93457714854061</c:v>
                </c:pt>
                <c:pt idx="948">
                  <c:v>5.9411289752528802</c:v>
                </c:pt>
                <c:pt idx="949">
                  <c:v>5.9476808019651504</c:v>
                </c:pt>
                <c:pt idx="950">
                  <c:v>5.9542326286774196</c:v>
                </c:pt>
                <c:pt idx="951">
                  <c:v>5.96078445538968</c:v>
                </c:pt>
                <c:pt idx="952">
                  <c:v>5.9673362821019502</c:v>
                </c:pt>
                <c:pt idx="953">
                  <c:v>5.9738881088142204</c:v>
                </c:pt>
                <c:pt idx="954">
                  <c:v>5.9804399355264897</c:v>
                </c:pt>
                <c:pt idx="955">
                  <c:v>5.9869917622387598</c:v>
                </c:pt>
                <c:pt idx="956">
                  <c:v>5.99354358895103</c:v>
                </c:pt>
                <c:pt idx="957">
                  <c:v>6.0000954156633002</c:v>
                </c:pt>
                <c:pt idx="958">
                  <c:v>6.0066472423755704</c:v>
                </c:pt>
                <c:pt idx="959">
                  <c:v>6.0131990690878299</c:v>
                </c:pt>
                <c:pt idx="960">
                  <c:v>6.0197508958001</c:v>
                </c:pt>
                <c:pt idx="961">
                  <c:v>6.0263027225123702</c:v>
                </c:pt>
                <c:pt idx="962">
                  <c:v>6.0328545492246404</c:v>
                </c:pt>
                <c:pt idx="963">
                  <c:v>6.0394063759369097</c:v>
                </c:pt>
                <c:pt idx="964">
                  <c:v>6.0459582026491798</c:v>
                </c:pt>
                <c:pt idx="965">
                  <c:v>6.05251002936145</c:v>
                </c:pt>
                <c:pt idx="966">
                  <c:v>6.0590618560737202</c:v>
                </c:pt>
                <c:pt idx="967">
                  <c:v>6.0656136827859797</c:v>
                </c:pt>
                <c:pt idx="968">
                  <c:v>6.0721655094982498</c:v>
                </c:pt>
                <c:pt idx="969">
                  <c:v>6.07871733621052</c:v>
                </c:pt>
                <c:pt idx="970">
                  <c:v>6.0852691629227902</c:v>
                </c:pt>
                <c:pt idx="971">
                  <c:v>6.0918209896350604</c:v>
                </c:pt>
                <c:pt idx="972">
                  <c:v>6.0983728163473296</c:v>
                </c:pt>
                <c:pt idx="973">
                  <c:v>6.1049246430595998</c:v>
                </c:pt>
                <c:pt idx="974">
                  <c:v>6.1114764697718602</c:v>
                </c:pt>
                <c:pt idx="975">
                  <c:v>6.1180282964841304</c:v>
                </c:pt>
                <c:pt idx="976">
                  <c:v>6.1245801231963997</c:v>
                </c:pt>
                <c:pt idx="977">
                  <c:v>6.1311319499086698</c:v>
                </c:pt>
                <c:pt idx="978">
                  <c:v>6.13768377662094</c:v>
                </c:pt>
                <c:pt idx="979">
                  <c:v>6.1442356033332102</c:v>
                </c:pt>
                <c:pt idx="980">
                  <c:v>6.1507874300454803</c:v>
                </c:pt>
                <c:pt idx="981">
                  <c:v>6.1573392567577496</c:v>
                </c:pt>
                <c:pt idx="982">
                  <c:v>6.16389108347001</c:v>
                </c:pt>
                <c:pt idx="983">
                  <c:v>6.1704429101822802</c:v>
                </c:pt>
                <c:pt idx="984">
                  <c:v>6.1769947368945504</c:v>
                </c:pt>
                <c:pt idx="985">
                  <c:v>6.1835465636068196</c:v>
                </c:pt>
                <c:pt idx="986">
                  <c:v>6.1900983903190898</c:v>
                </c:pt>
                <c:pt idx="987">
                  <c:v>6.19665021703136</c:v>
                </c:pt>
                <c:pt idx="988">
                  <c:v>6.2032020437436302</c:v>
                </c:pt>
                <c:pt idx="989">
                  <c:v>6.2097538704559003</c:v>
                </c:pt>
                <c:pt idx="990">
                  <c:v>6.2163056971681598</c:v>
                </c:pt>
                <c:pt idx="991">
                  <c:v>6.22285752388043</c:v>
                </c:pt>
                <c:pt idx="992">
                  <c:v>6.2294093505927002</c:v>
                </c:pt>
                <c:pt idx="993">
                  <c:v>6.2359611773049703</c:v>
                </c:pt>
                <c:pt idx="994">
                  <c:v>6.2425130040172396</c:v>
                </c:pt>
                <c:pt idx="995">
                  <c:v>6.2490648307295098</c:v>
                </c:pt>
                <c:pt idx="996">
                  <c:v>6.25561665744178</c:v>
                </c:pt>
                <c:pt idx="997">
                  <c:v>6.2621684841540501</c:v>
                </c:pt>
                <c:pt idx="998">
                  <c:v>6.2687203108663097</c:v>
                </c:pt>
                <c:pt idx="999">
                  <c:v>6.2752721375785798</c:v>
                </c:pt>
                <c:pt idx="1000">
                  <c:v>6.28182396429085</c:v>
                </c:pt>
                <c:pt idx="1001">
                  <c:v>6.2883757910031202</c:v>
                </c:pt>
                <c:pt idx="1002">
                  <c:v>6.2949276177153903</c:v>
                </c:pt>
                <c:pt idx="1003">
                  <c:v>6.3014794444276596</c:v>
                </c:pt>
                <c:pt idx="1004">
                  <c:v>6.3080312711399298</c:v>
                </c:pt>
                <c:pt idx="1005">
                  <c:v>6.3145830978521902</c:v>
                </c:pt>
                <c:pt idx="1006">
                  <c:v>6.3211349245644604</c:v>
                </c:pt>
                <c:pt idx="1007">
                  <c:v>6.3276867512767296</c:v>
                </c:pt>
                <c:pt idx="1008">
                  <c:v>6.3342385779889998</c:v>
                </c:pt>
                <c:pt idx="1009">
                  <c:v>6.34079040470127</c:v>
                </c:pt>
                <c:pt idx="1010">
                  <c:v>6.3473422314135401</c:v>
                </c:pt>
                <c:pt idx="1011">
                  <c:v>6.3538940581258103</c:v>
                </c:pt>
                <c:pt idx="1012">
                  <c:v>6.3604458848380698</c:v>
                </c:pt>
                <c:pt idx="1013">
                  <c:v>6.36699771155034</c:v>
                </c:pt>
                <c:pt idx="1014">
                  <c:v>6.3735495382626102</c:v>
                </c:pt>
                <c:pt idx="1015">
                  <c:v>6.3801013649748803</c:v>
                </c:pt>
                <c:pt idx="1016">
                  <c:v>6.3866531916871496</c:v>
                </c:pt>
                <c:pt idx="1017">
                  <c:v>6.3932050183994198</c:v>
                </c:pt>
                <c:pt idx="1018">
                  <c:v>6.39975684511169</c:v>
                </c:pt>
                <c:pt idx="1019">
                  <c:v>6.4063086718239601</c:v>
                </c:pt>
                <c:pt idx="1020">
                  <c:v>6.4128604985362303</c:v>
                </c:pt>
                <c:pt idx="1021">
                  <c:v>6.4194123252484898</c:v>
                </c:pt>
                <c:pt idx="1022">
                  <c:v>6.42596415196076</c:v>
                </c:pt>
                <c:pt idx="1023">
                  <c:v>6.4325159786730302</c:v>
                </c:pt>
                <c:pt idx="1024">
                  <c:v>6.4390678053853003</c:v>
                </c:pt>
                <c:pt idx="1025">
                  <c:v>6.4456196320975696</c:v>
                </c:pt>
                <c:pt idx="1026">
                  <c:v>6.4521714588098398</c:v>
                </c:pt>
                <c:pt idx="1027">
                  <c:v>6.4587232855221099</c:v>
                </c:pt>
                <c:pt idx="1028">
                  <c:v>6.4652751122343703</c:v>
                </c:pt>
                <c:pt idx="1029">
                  <c:v>6.4718269389466396</c:v>
                </c:pt>
                <c:pt idx="1030">
                  <c:v>6.4783787656589098</c:v>
                </c:pt>
                <c:pt idx="1031">
                  <c:v>6.48493059237118</c:v>
                </c:pt>
                <c:pt idx="1032">
                  <c:v>6.4914824190834501</c:v>
                </c:pt>
                <c:pt idx="1033">
                  <c:v>6.4980342457957203</c:v>
                </c:pt>
                <c:pt idx="1034">
                  <c:v>6.5045860725079896</c:v>
                </c:pt>
                <c:pt idx="1035">
                  <c:v>6.51113789922025</c:v>
                </c:pt>
                <c:pt idx="1036">
                  <c:v>6.5176897259325202</c:v>
                </c:pt>
                <c:pt idx="1037">
                  <c:v>6.5242415526447903</c:v>
                </c:pt>
                <c:pt idx="1038">
                  <c:v>6.5307933793570596</c:v>
                </c:pt>
                <c:pt idx="1039">
                  <c:v>6.5373452060693298</c:v>
                </c:pt>
                <c:pt idx="1040">
                  <c:v>6.5438970327816</c:v>
                </c:pt>
                <c:pt idx="1041">
                  <c:v>6.5504488594938701</c:v>
                </c:pt>
                <c:pt idx="1042">
                  <c:v>6.5570006862061403</c:v>
                </c:pt>
                <c:pt idx="1043">
                  <c:v>6.5635525129184096</c:v>
                </c:pt>
                <c:pt idx="1044">
                  <c:v>6.57010433963067</c:v>
                </c:pt>
                <c:pt idx="1045">
                  <c:v>6.5766561663429401</c:v>
                </c:pt>
                <c:pt idx="1046">
                  <c:v>6.5832079930552103</c:v>
                </c:pt>
                <c:pt idx="1047">
                  <c:v>6.5897598197674796</c:v>
                </c:pt>
                <c:pt idx="1048">
                  <c:v>6.5963116464797498</c:v>
                </c:pt>
                <c:pt idx="1049">
                  <c:v>6.6028634731920199</c:v>
                </c:pt>
                <c:pt idx="1050">
                  <c:v>6.6094152999042901</c:v>
                </c:pt>
                <c:pt idx="1051">
                  <c:v>6.6159671266165603</c:v>
                </c:pt>
                <c:pt idx="1052">
                  <c:v>6.6225189533288198</c:v>
                </c:pt>
                <c:pt idx="1053">
                  <c:v>6.62907078004109</c:v>
                </c:pt>
                <c:pt idx="1054">
                  <c:v>6.6356226067533601</c:v>
                </c:pt>
                <c:pt idx="1055">
                  <c:v>6.6421744334656303</c:v>
                </c:pt>
                <c:pt idx="1056">
                  <c:v>6.6487262601778996</c:v>
                </c:pt>
                <c:pt idx="1057">
                  <c:v>6.6552780868901698</c:v>
                </c:pt>
                <c:pt idx="1058">
                  <c:v>6.6618299136024399</c:v>
                </c:pt>
                <c:pt idx="1059">
                  <c:v>6.6683817403147003</c:v>
                </c:pt>
                <c:pt idx="1060">
                  <c:v>6.6749335670269696</c:v>
                </c:pt>
                <c:pt idx="1061">
                  <c:v>6.6814853937392398</c:v>
                </c:pt>
                <c:pt idx="1062">
                  <c:v>6.6880372204515099</c:v>
                </c:pt>
                <c:pt idx="1063">
                  <c:v>6.6945890471637801</c:v>
                </c:pt>
                <c:pt idx="1064">
                  <c:v>6.7011408738760503</c:v>
                </c:pt>
                <c:pt idx="1065">
                  <c:v>6.7076927005883196</c:v>
                </c:pt>
                <c:pt idx="1066">
                  <c:v>6.71424452730058</c:v>
                </c:pt>
                <c:pt idx="1067">
                  <c:v>6.7207963540128501</c:v>
                </c:pt>
                <c:pt idx="1068">
                  <c:v>6.7273481807251203</c:v>
                </c:pt>
                <c:pt idx="1069">
                  <c:v>6.7339000074373896</c:v>
                </c:pt>
                <c:pt idx="1070">
                  <c:v>6.7404518341496598</c:v>
                </c:pt>
                <c:pt idx="1071">
                  <c:v>6.7470036608619299</c:v>
                </c:pt>
                <c:pt idx="1072">
                  <c:v>6.7535554875742001</c:v>
                </c:pt>
                <c:pt idx="1073">
                  <c:v>6.7601073142864703</c:v>
                </c:pt>
                <c:pt idx="1074">
                  <c:v>6.7666591409987404</c:v>
                </c:pt>
                <c:pt idx="1075">
                  <c:v>6.773210967711</c:v>
                </c:pt>
                <c:pt idx="1076">
                  <c:v>6.7797627944232701</c:v>
                </c:pt>
                <c:pt idx="1077">
                  <c:v>6.7863146211355403</c:v>
                </c:pt>
                <c:pt idx="1078">
                  <c:v>6.7928664478478096</c:v>
                </c:pt>
                <c:pt idx="1079">
                  <c:v>6.7994182745600797</c:v>
                </c:pt>
                <c:pt idx="1080">
                  <c:v>6.8059701012723499</c:v>
                </c:pt>
                <c:pt idx="1081">
                  <c:v>6.8125219279846201</c:v>
                </c:pt>
                <c:pt idx="1082">
                  <c:v>6.8190737546968796</c:v>
                </c:pt>
                <c:pt idx="1083">
                  <c:v>6.8256255814091498</c:v>
                </c:pt>
                <c:pt idx="1084">
                  <c:v>6.8321774081214199</c:v>
                </c:pt>
                <c:pt idx="1085">
                  <c:v>6.8387292348336901</c:v>
                </c:pt>
                <c:pt idx="1086">
                  <c:v>6.8452810615459603</c:v>
                </c:pt>
                <c:pt idx="1087">
                  <c:v>6.8518328882582296</c:v>
                </c:pt>
                <c:pt idx="1088">
                  <c:v>6.8583847149704997</c:v>
                </c:pt>
                <c:pt idx="1089">
                  <c:v>6.8649365416827699</c:v>
                </c:pt>
                <c:pt idx="1090">
                  <c:v>6.8714883683950303</c:v>
                </c:pt>
                <c:pt idx="1091">
                  <c:v>6.8780401951072996</c:v>
                </c:pt>
                <c:pt idx="1092">
                  <c:v>6.8845920218195698</c:v>
                </c:pt>
                <c:pt idx="1093">
                  <c:v>6.8911438485318399</c:v>
                </c:pt>
                <c:pt idx="1094">
                  <c:v>6.8976956752441101</c:v>
                </c:pt>
                <c:pt idx="1095">
                  <c:v>6.9042475019563803</c:v>
                </c:pt>
                <c:pt idx="1096">
                  <c:v>6.9107993286686504</c:v>
                </c:pt>
                <c:pt idx="1097">
                  <c:v>6.9173511553809197</c:v>
                </c:pt>
                <c:pt idx="1098">
                  <c:v>6.9239029820931801</c:v>
                </c:pt>
                <c:pt idx="1099">
                  <c:v>6.9304548088054503</c:v>
                </c:pt>
                <c:pt idx="1100">
                  <c:v>6.9370066355177196</c:v>
                </c:pt>
                <c:pt idx="1101">
                  <c:v>6.9435584622299897</c:v>
                </c:pt>
                <c:pt idx="1102">
                  <c:v>6.9501102889422599</c:v>
                </c:pt>
                <c:pt idx="1103">
                  <c:v>6.9566621156545301</c:v>
                </c:pt>
                <c:pt idx="1104">
                  <c:v>6.9632139423668002</c:v>
                </c:pt>
                <c:pt idx="1105">
                  <c:v>6.9697657690790598</c:v>
                </c:pt>
                <c:pt idx="1106">
                  <c:v>6.9763175957913299</c:v>
                </c:pt>
                <c:pt idx="1107">
                  <c:v>6.9828694225036001</c:v>
                </c:pt>
                <c:pt idx="1108">
                  <c:v>6.9894212492158703</c:v>
                </c:pt>
                <c:pt idx="1109">
                  <c:v>6.9959730759281404</c:v>
                </c:pt>
                <c:pt idx="1110">
                  <c:v>7.0025249026404097</c:v>
                </c:pt>
                <c:pt idx="1111">
                  <c:v>7.0090767293526799</c:v>
                </c:pt>
                <c:pt idx="1112">
                  <c:v>7.0156285560649501</c:v>
                </c:pt>
                <c:pt idx="1113">
                  <c:v>7.0221803827772096</c:v>
                </c:pt>
                <c:pt idx="1114">
                  <c:v>7.0287322094894797</c:v>
                </c:pt>
                <c:pt idx="1115">
                  <c:v>7.0352840362017499</c:v>
                </c:pt>
                <c:pt idx="1116">
                  <c:v>7.0418358629140201</c:v>
                </c:pt>
                <c:pt idx="1117">
                  <c:v>7.0483876896262903</c:v>
                </c:pt>
                <c:pt idx="1118">
                  <c:v>7.0549395163385604</c:v>
                </c:pt>
                <c:pt idx="1119">
                  <c:v>7.0614913430508297</c:v>
                </c:pt>
                <c:pt idx="1120">
                  <c:v>7.0680431697630999</c:v>
                </c:pt>
                <c:pt idx="1121">
                  <c:v>7.0745949964753603</c:v>
                </c:pt>
                <c:pt idx="1122">
                  <c:v>7.0811468231876296</c:v>
                </c:pt>
                <c:pt idx="1123">
                  <c:v>7.0876986498998997</c:v>
                </c:pt>
                <c:pt idx="1124">
                  <c:v>7.0942504766121699</c:v>
                </c:pt>
                <c:pt idx="1125">
                  <c:v>7.1008023033244401</c:v>
                </c:pt>
                <c:pt idx="1126">
                  <c:v>7.1073541300367102</c:v>
                </c:pt>
                <c:pt idx="1127">
                  <c:v>7.1139059567489804</c:v>
                </c:pt>
                <c:pt idx="1128">
                  <c:v>7.1204577834612399</c:v>
                </c:pt>
                <c:pt idx="1129">
                  <c:v>7.1270096101735101</c:v>
                </c:pt>
                <c:pt idx="1130">
                  <c:v>7.1335614368857803</c:v>
                </c:pt>
                <c:pt idx="1131">
                  <c:v>7.1401132635980504</c:v>
                </c:pt>
                <c:pt idx="1132">
                  <c:v>7.1466650903103197</c:v>
                </c:pt>
                <c:pt idx="1133">
                  <c:v>7.1532169170225899</c:v>
                </c:pt>
                <c:pt idx="1134">
                  <c:v>7.1597687437348601</c:v>
                </c:pt>
                <c:pt idx="1135">
                  <c:v>7.1663205704471302</c:v>
                </c:pt>
                <c:pt idx="1136">
                  <c:v>7.1728723971593897</c:v>
                </c:pt>
                <c:pt idx="1137">
                  <c:v>7.1794242238716599</c:v>
                </c:pt>
                <c:pt idx="1138">
                  <c:v>7.1859760505839301</c:v>
                </c:pt>
                <c:pt idx="1139">
                  <c:v>7.1925278772962002</c:v>
                </c:pt>
                <c:pt idx="1140">
                  <c:v>7.1990797040084704</c:v>
                </c:pt>
                <c:pt idx="1141">
                  <c:v>7.2056315307207397</c:v>
                </c:pt>
                <c:pt idx="1142">
                  <c:v>7.2121833574330001</c:v>
                </c:pt>
                <c:pt idx="1143">
                  <c:v>7.21873518414528</c:v>
                </c:pt>
                <c:pt idx="1144">
                  <c:v>7.2252870108575404</c:v>
                </c:pt>
                <c:pt idx="1145">
                  <c:v>7.2318388375698097</c:v>
                </c:pt>
                <c:pt idx="1146">
                  <c:v>7.2383906642820799</c:v>
                </c:pt>
                <c:pt idx="1147">
                  <c:v>7.2449424909943501</c:v>
                </c:pt>
                <c:pt idx="1148">
                  <c:v>7.2514943177066202</c:v>
                </c:pt>
                <c:pt idx="1149">
                  <c:v>7.2580461444188904</c:v>
                </c:pt>
                <c:pt idx="1150">
                  <c:v>7.2645979711311597</c:v>
                </c:pt>
                <c:pt idx="1151">
                  <c:v>7.2711497978434201</c:v>
                </c:pt>
                <c:pt idx="1152">
                  <c:v>7.2777016245556903</c:v>
                </c:pt>
                <c:pt idx="1153">
                  <c:v>7.2842534512679604</c:v>
                </c:pt>
                <c:pt idx="1154">
                  <c:v>7.2908052779802297</c:v>
                </c:pt>
                <c:pt idx="1155">
                  <c:v>7.2973571046924999</c:v>
                </c:pt>
                <c:pt idx="1156">
                  <c:v>7.30390893140477</c:v>
                </c:pt>
                <c:pt idx="1157">
                  <c:v>7.3104607581170402</c:v>
                </c:pt>
                <c:pt idx="1158">
                  <c:v>7.3170125848293104</c:v>
                </c:pt>
                <c:pt idx="1159">
                  <c:v>7.3235644115415699</c:v>
                </c:pt>
                <c:pt idx="1160">
                  <c:v>7.3301162382538401</c:v>
                </c:pt>
                <c:pt idx="1161">
                  <c:v>7.3366680649661102</c:v>
                </c:pt>
                <c:pt idx="1162">
                  <c:v>7.3432198916783804</c:v>
                </c:pt>
                <c:pt idx="1163">
                  <c:v>7.3497717183906497</c:v>
                </c:pt>
                <c:pt idx="1164">
                  <c:v>7.3563235451029199</c:v>
                </c:pt>
                <c:pt idx="1165">
                  <c:v>7.36287537181519</c:v>
                </c:pt>
                <c:pt idx="1166">
                  <c:v>7.3694271985274602</c:v>
                </c:pt>
                <c:pt idx="1167">
                  <c:v>7.3759790252397197</c:v>
                </c:pt>
                <c:pt idx="1168">
                  <c:v>7.3825308519519899</c:v>
                </c:pt>
                <c:pt idx="1169">
                  <c:v>7.3890826786642601</c:v>
                </c:pt>
                <c:pt idx="1170">
                  <c:v>7.3956345053765302</c:v>
                </c:pt>
                <c:pt idx="1171">
                  <c:v>7.4021863320888004</c:v>
                </c:pt>
                <c:pt idx="1172">
                  <c:v>7.4087381588010697</c:v>
                </c:pt>
                <c:pt idx="1173">
                  <c:v>7.4152899855133398</c:v>
                </c:pt>
                <c:pt idx="1174">
                  <c:v>7.42184181222561</c:v>
                </c:pt>
                <c:pt idx="1175">
                  <c:v>7.4283936389378704</c:v>
                </c:pt>
                <c:pt idx="1176">
                  <c:v>7.4349454656501397</c:v>
                </c:pt>
                <c:pt idx="1177">
                  <c:v>7.4414972923624099</c:v>
                </c:pt>
                <c:pt idx="1178">
                  <c:v>7.44804911907468</c:v>
                </c:pt>
                <c:pt idx="1179">
                  <c:v>7.4546009457869502</c:v>
                </c:pt>
                <c:pt idx="1180">
                  <c:v>7.4611527724992204</c:v>
                </c:pt>
                <c:pt idx="1181">
                  <c:v>7.4677045992114897</c:v>
                </c:pt>
                <c:pt idx="1182">
                  <c:v>7.4742564259237501</c:v>
                </c:pt>
                <c:pt idx="1183">
                  <c:v>7.4808082526360202</c:v>
                </c:pt>
                <c:pt idx="1184">
                  <c:v>7.4873600793482904</c:v>
                </c:pt>
                <c:pt idx="1185">
                  <c:v>7.4939119060605597</c:v>
                </c:pt>
                <c:pt idx="1186">
                  <c:v>7.5004637327728299</c:v>
                </c:pt>
                <c:pt idx="1187">
                  <c:v>7.5070155594851</c:v>
                </c:pt>
                <c:pt idx="1188">
                  <c:v>7.5135673861973702</c:v>
                </c:pt>
                <c:pt idx="1189">
                  <c:v>7.5201192129096404</c:v>
                </c:pt>
                <c:pt idx="1190">
                  <c:v>7.5266710396218999</c:v>
                </c:pt>
                <c:pt idx="1191">
                  <c:v>7.53322286633417</c:v>
                </c:pt>
                <c:pt idx="1192">
                  <c:v>7.5397746930464402</c:v>
                </c:pt>
                <c:pt idx="1193">
                  <c:v>7.5463265197587104</c:v>
                </c:pt>
                <c:pt idx="1194">
                  <c:v>7.5528783464709797</c:v>
                </c:pt>
                <c:pt idx="1195">
                  <c:v>7.5594301731832498</c:v>
                </c:pt>
                <c:pt idx="1196">
                  <c:v>7.56598199989552</c:v>
                </c:pt>
                <c:pt idx="1197">
                  <c:v>7.5725338266077804</c:v>
                </c:pt>
                <c:pt idx="1198">
                  <c:v>7.5790856533200497</c:v>
                </c:pt>
                <c:pt idx="1199">
                  <c:v>7.5856374800323199</c:v>
                </c:pt>
                <c:pt idx="1200">
                  <c:v>7.59218930674459</c:v>
                </c:pt>
                <c:pt idx="1201">
                  <c:v>7.5987411334568602</c:v>
                </c:pt>
                <c:pt idx="1202">
                  <c:v>7.6052929601691304</c:v>
                </c:pt>
                <c:pt idx="1203">
                  <c:v>7.6118447868813996</c:v>
                </c:pt>
                <c:pt idx="1204">
                  <c:v>7.6183966135936698</c:v>
                </c:pt>
                <c:pt idx="1205">
                  <c:v>7.6249484403059302</c:v>
                </c:pt>
                <c:pt idx="1206">
                  <c:v>7.6315002670182004</c:v>
                </c:pt>
                <c:pt idx="1207">
                  <c:v>7.6380520937304697</c:v>
                </c:pt>
                <c:pt idx="1208">
                  <c:v>7.6446039204427398</c:v>
                </c:pt>
                <c:pt idx="1209">
                  <c:v>7.65115574715501</c:v>
                </c:pt>
                <c:pt idx="1210">
                  <c:v>7.6577075738672802</c:v>
                </c:pt>
                <c:pt idx="1211">
                  <c:v>7.6642594005795504</c:v>
                </c:pt>
                <c:pt idx="1212">
                  <c:v>7.6708112272918196</c:v>
                </c:pt>
                <c:pt idx="1213">
                  <c:v>7.67736305400408</c:v>
                </c:pt>
                <c:pt idx="1214">
                  <c:v>7.6839148807163502</c:v>
                </c:pt>
                <c:pt idx="1215">
                  <c:v>7.6904667074286204</c:v>
                </c:pt>
                <c:pt idx="1216">
                  <c:v>7.6970185341408897</c:v>
                </c:pt>
                <c:pt idx="1217">
                  <c:v>7.7035703608531598</c:v>
                </c:pt>
                <c:pt idx="1218">
                  <c:v>7.71012218756543</c:v>
                </c:pt>
                <c:pt idx="1219">
                  <c:v>7.7166740142777002</c:v>
                </c:pt>
                <c:pt idx="1220">
                  <c:v>7.7232258409899597</c:v>
                </c:pt>
                <c:pt idx="1221">
                  <c:v>7.7297776677022298</c:v>
                </c:pt>
                <c:pt idx="1222">
                  <c:v>7.7363294944145</c:v>
                </c:pt>
                <c:pt idx="1223">
                  <c:v>7.7428813211267702</c:v>
                </c:pt>
                <c:pt idx="1224">
                  <c:v>7.7494331478390404</c:v>
                </c:pt>
                <c:pt idx="1225">
                  <c:v>7.7559849745513096</c:v>
                </c:pt>
                <c:pt idx="1226">
                  <c:v>7.7625368012635798</c:v>
                </c:pt>
                <c:pt idx="1227">
                  <c:v>7.76908862797585</c:v>
                </c:pt>
                <c:pt idx="1228">
                  <c:v>7.7756404546881202</c:v>
                </c:pt>
                <c:pt idx="1229">
                  <c:v>7.7821922814003797</c:v>
                </c:pt>
                <c:pt idx="1230">
                  <c:v>7.7887441081126498</c:v>
                </c:pt>
                <c:pt idx="1231">
                  <c:v>7.79529593482492</c:v>
                </c:pt>
                <c:pt idx="1232">
                  <c:v>7.8018477615371902</c:v>
                </c:pt>
                <c:pt idx="1233">
                  <c:v>7.8083995882494603</c:v>
                </c:pt>
                <c:pt idx="1234">
                  <c:v>7.8149514149617296</c:v>
                </c:pt>
                <c:pt idx="1235">
                  <c:v>7.8215032416739998</c:v>
                </c:pt>
                <c:pt idx="1236">
                  <c:v>7.8280550683862602</c:v>
                </c:pt>
                <c:pt idx="1237">
                  <c:v>7.8346068950985304</c:v>
                </c:pt>
                <c:pt idx="1238">
                  <c:v>7.8411587218107996</c:v>
                </c:pt>
                <c:pt idx="1239">
                  <c:v>7.8477105485230698</c:v>
                </c:pt>
                <c:pt idx="1240">
                  <c:v>7.85426237523534</c:v>
                </c:pt>
                <c:pt idx="1241">
                  <c:v>7.8608142019476102</c:v>
                </c:pt>
                <c:pt idx="1242">
                  <c:v>7.8673660286598803</c:v>
                </c:pt>
                <c:pt idx="1243">
                  <c:v>7.8739178553721398</c:v>
                </c:pt>
                <c:pt idx="1244">
                  <c:v>7.88046968208441</c:v>
                </c:pt>
                <c:pt idx="1245">
                  <c:v>7.8870215087966802</c:v>
                </c:pt>
                <c:pt idx="1246">
                  <c:v>7.8935733355089504</c:v>
                </c:pt>
                <c:pt idx="1247">
                  <c:v>7.9001251622212196</c:v>
                </c:pt>
                <c:pt idx="1248">
                  <c:v>7.9066769889334898</c:v>
                </c:pt>
                <c:pt idx="1249">
                  <c:v>7.91322881564576</c:v>
                </c:pt>
                <c:pt idx="1250">
                  <c:v>7.9197806423580301</c:v>
                </c:pt>
                <c:pt idx="1251">
                  <c:v>7.9263324690703003</c:v>
                </c:pt>
                <c:pt idx="1252">
                  <c:v>7.9328842957825598</c:v>
                </c:pt>
                <c:pt idx="1253">
                  <c:v>7.93943612249483</c:v>
                </c:pt>
                <c:pt idx="1254">
                  <c:v>7.9459879492071002</c:v>
                </c:pt>
                <c:pt idx="1255">
                  <c:v>7.9525397759193703</c:v>
                </c:pt>
                <c:pt idx="1256">
                  <c:v>7.9590916026316396</c:v>
                </c:pt>
                <c:pt idx="1257">
                  <c:v>7.9656434293439098</c:v>
                </c:pt>
                <c:pt idx="1258">
                  <c:v>7.97219525605618</c:v>
                </c:pt>
                <c:pt idx="1259">
                  <c:v>7.9787470827684404</c:v>
                </c:pt>
                <c:pt idx="1260">
                  <c:v>7.9852989094807096</c:v>
                </c:pt>
                <c:pt idx="1261">
                  <c:v>7.9918507361929798</c:v>
                </c:pt>
                <c:pt idx="1262">
                  <c:v>7.99840256290525</c:v>
                </c:pt>
                <c:pt idx="1263">
                  <c:v>8.0049543896175201</c:v>
                </c:pt>
                <c:pt idx="1264">
                  <c:v>8.0115062163297903</c:v>
                </c:pt>
                <c:pt idx="1265">
                  <c:v>8.0180580430420605</c:v>
                </c:pt>
                <c:pt idx="1266">
                  <c:v>8.0246098697543307</c:v>
                </c:pt>
                <c:pt idx="1267">
                  <c:v>8.0311616964665902</c:v>
                </c:pt>
                <c:pt idx="1268">
                  <c:v>8.0377135231788603</c:v>
                </c:pt>
                <c:pt idx="1269">
                  <c:v>8.0442653498911305</c:v>
                </c:pt>
                <c:pt idx="1270">
                  <c:v>8.0508171766034007</c:v>
                </c:pt>
                <c:pt idx="1271">
                  <c:v>8.0573690033156709</c:v>
                </c:pt>
                <c:pt idx="1272">
                  <c:v>8.0639208300279392</c:v>
                </c:pt>
                <c:pt idx="1273">
                  <c:v>8.0704726567402094</c:v>
                </c:pt>
                <c:pt idx="1274">
                  <c:v>8.0770244834524707</c:v>
                </c:pt>
                <c:pt idx="1275">
                  <c:v>8.0835763101647409</c:v>
                </c:pt>
                <c:pt idx="1276">
                  <c:v>8.0901281368770093</c:v>
                </c:pt>
                <c:pt idx="1277">
                  <c:v>8.0966799635892794</c:v>
                </c:pt>
                <c:pt idx="1278">
                  <c:v>8.1032317903015496</c:v>
                </c:pt>
                <c:pt idx="1279">
                  <c:v>8.1097836170138198</c:v>
                </c:pt>
                <c:pt idx="1280">
                  <c:v>8.1163354437260899</c:v>
                </c:pt>
                <c:pt idx="1281">
                  <c:v>8.1228872704383601</c:v>
                </c:pt>
                <c:pt idx="1282">
                  <c:v>8.1294390971506303</c:v>
                </c:pt>
                <c:pt idx="1283">
                  <c:v>8.1359909238628898</c:v>
                </c:pt>
                <c:pt idx="1284">
                  <c:v>8.14254275057516</c:v>
                </c:pt>
                <c:pt idx="1285">
                  <c:v>8.1490945772874301</c:v>
                </c:pt>
                <c:pt idx="1286">
                  <c:v>8.1556464039997003</c:v>
                </c:pt>
                <c:pt idx="1287">
                  <c:v>8.1621982307119705</c:v>
                </c:pt>
                <c:pt idx="1288">
                  <c:v>8.1687500574242407</c:v>
                </c:pt>
                <c:pt idx="1289">
                  <c:v>8.1753018841365108</c:v>
                </c:pt>
                <c:pt idx="1290">
                  <c:v>8.1818537108487703</c:v>
                </c:pt>
                <c:pt idx="1291">
                  <c:v>8.1884055375610405</c:v>
                </c:pt>
                <c:pt idx="1292">
                  <c:v>8.1949573642733107</c:v>
                </c:pt>
                <c:pt idx="1293">
                  <c:v>8.2015091909855808</c:v>
                </c:pt>
                <c:pt idx="1294">
                  <c:v>8.2080610176978492</c:v>
                </c:pt>
                <c:pt idx="1295">
                  <c:v>8.2146128444101194</c:v>
                </c:pt>
                <c:pt idx="1296">
                  <c:v>8.2211646711223896</c:v>
                </c:pt>
                <c:pt idx="1297">
                  <c:v>8.2277164978346509</c:v>
                </c:pt>
                <c:pt idx="1298">
                  <c:v>8.2342683245469193</c:v>
                </c:pt>
                <c:pt idx="1299">
                  <c:v>8.2408201512591894</c:v>
                </c:pt>
                <c:pt idx="1300">
                  <c:v>8.2473719779714596</c:v>
                </c:pt>
                <c:pt idx="1301">
                  <c:v>8.2539238046837298</c:v>
                </c:pt>
                <c:pt idx="1302">
                  <c:v>8.2604756313959999</c:v>
                </c:pt>
                <c:pt idx="1303">
                  <c:v>8.2670274581082701</c:v>
                </c:pt>
                <c:pt idx="1304">
                  <c:v>8.2735792848205403</c:v>
                </c:pt>
                <c:pt idx="1305">
                  <c:v>8.2801311115328105</c:v>
                </c:pt>
                <c:pt idx="1306">
                  <c:v>8.28668293824507</c:v>
                </c:pt>
                <c:pt idx="1307">
                  <c:v>8.2932347649573401</c:v>
                </c:pt>
                <c:pt idx="1308">
                  <c:v>8.2997865916696103</c:v>
                </c:pt>
                <c:pt idx="1309">
                  <c:v>8.3063384183818805</c:v>
                </c:pt>
                <c:pt idx="1310">
                  <c:v>8.3128902450941506</c:v>
                </c:pt>
                <c:pt idx="1311">
                  <c:v>8.3194420718064208</c:v>
                </c:pt>
                <c:pt idx="1312">
                  <c:v>8.3259938985186892</c:v>
                </c:pt>
                <c:pt idx="1313">
                  <c:v>8.3325457252309505</c:v>
                </c:pt>
                <c:pt idx="1314">
                  <c:v>8.3390975519432207</c:v>
                </c:pt>
                <c:pt idx="1315">
                  <c:v>8.3456493786554908</c:v>
                </c:pt>
                <c:pt idx="1316">
                  <c:v>8.3522012053677592</c:v>
                </c:pt>
                <c:pt idx="1317">
                  <c:v>8.3587530320800294</c:v>
                </c:pt>
                <c:pt idx="1318">
                  <c:v>8.3653048587922996</c:v>
                </c:pt>
                <c:pt idx="1319">
                  <c:v>8.3718566855045697</c:v>
                </c:pt>
                <c:pt idx="1320">
                  <c:v>8.3784085122168293</c:v>
                </c:pt>
                <c:pt idx="1321">
                  <c:v>8.3849603389290994</c:v>
                </c:pt>
                <c:pt idx="1322">
                  <c:v>8.3915121656413696</c:v>
                </c:pt>
                <c:pt idx="1323">
                  <c:v>8.3980639923536398</c:v>
                </c:pt>
                <c:pt idx="1324">
                  <c:v>8.4046158190659099</c:v>
                </c:pt>
                <c:pt idx="1325">
                  <c:v>8.4111676457781801</c:v>
                </c:pt>
                <c:pt idx="1326">
                  <c:v>8.4177194724904503</c:v>
                </c:pt>
                <c:pt idx="1327">
                  <c:v>8.4242712992027098</c:v>
                </c:pt>
                <c:pt idx="1328">
                  <c:v>8.43082312591498</c:v>
                </c:pt>
                <c:pt idx="1329">
                  <c:v>8.4373749526272501</c:v>
                </c:pt>
                <c:pt idx="1330">
                  <c:v>8.4439267793395203</c:v>
                </c:pt>
                <c:pt idx="1331">
                  <c:v>8.4504786060517905</c:v>
                </c:pt>
                <c:pt idx="1332">
                  <c:v>8.4570304327640606</c:v>
                </c:pt>
                <c:pt idx="1333">
                  <c:v>8.4635822594763308</c:v>
                </c:pt>
                <c:pt idx="1334">
                  <c:v>8.4701340861885992</c:v>
                </c:pt>
                <c:pt idx="1335">
                  <c:v>8.4766859129008694</c:v>
                </c:pt>
                <c:pt idx="1336">
                  <c:v>8.4832377396131307</c:v>
                </c:pt>
                <c:pt idx="1337">
                  <c:v>8.4897895663254008</c:v>
                </c:pt>
                <c:pt idx="1338">
                  <c:v>8.4963413930376692</c:v>
                </c:pt>
                <c:pt idx="1339">
                  <c:v>8.5028932197499394</c:v>
                </c:pt>
                <c:pt idx="1340">
                  <c:v>8.5094450464622096</c:v>
                </c:pt>
                <c:pt idx="1341">
                  <c:v>8.5159968731744797</c:v>
                </c:pt>
                <c:pt idx="1342">
                  <c:v>8.5225486998867499</c:v>
                </c:pt>
                <c:pt idx="1343">
                  <c:v>8.5291005265990094</c:v>
                </c:pt>
                <c:pt idx="1344">
                  <c:v>8.5356523533112796</c:v>
                </c:pt>
                <c:pt idx="1345">
                  <c:v>8.5422041800235498</c:v>
                </c:pt>
                <c:pt idx="1346">
                  <c:v>8.5487560067358199</c:v>
                </c:pt>
                <c:pt idx="1347">
                  <c:v>8.5553078334480901</c:v>
                </c:pt>
                <c:pt idx="1348">
                  <c:v>8.5618596601603603</c:v>
                </c:pt>
                <c:pt idx="1349">
                  <c:v>8.5684114868726304</c:v>
                </c:pt>
                <c:pt idx="1350">
                  <c:v>8.5749633135848899</c:v>
                </c:pt>
                <c:pt idx="1351">
                  <c:v>8.5815151402971708</c:v>
                </c:pt>
                <c:pt idx="1352">
                  <c:v>8.5880669670094303</c:v>
                </c:pt>
                <c:pt idx="1353">
                  <c:v>8.5946187937217005</c:v>
                </c:pt>
                <c:pt idx="1354">
                  <c:v>8.6011706204339706</c:v>
                </c:pt>
                <c:pt idx="1355">
                  <c:v>8.6077224471462408</c:v>
                </c:pt>
                <c:pt idx="1356">
                  <c:v>8.6142742738585092</c:v>
                </c:pt>
                <c:pt idx="1357">
                  <c:v>8.6208261005707794</c:v>
                </c:pt>
                <c:pt idx="1358">
                  <c:v>8.6273779272830495</c:v>
                </c:pt>
                <c:pt idx="1359">
                  <c:v>8.6339297539953108</c:v>
                </c:pt>
                <c:pt idx="1360">
                  <c:v>8.6404815807075792</c:v>
                </c:pt>
                <c:pt idx="1361">
                  <c:v>8.6470334074198494</c:v>
                </c:pt>
                <c:pt idx="1362">
                  <c:v>8.6535852341321196</c:v>
                </c:pt>
                <c:pt idx="1363">
                  <c:v>8.6601370608443897</c:v>
                </c:pt>
                <c:pt idx="1364">
                  <c:v>8.6666888875566599</c:v>
                </c:pt>
                <c:pt idx="1365">
                  <c:v>8.6732407142689301</c:v>
                </c:pt>
                <c:pt idx="1366">
                  <c:v>8.6797925409812002</c:v>
                </c:pt>
                <c:pt idx="1367">
                  <c:v>8.6863443676934597</c:v>
                </c:pt>
                <c:pt idx="1368">
                  <c:v>8.6928961944057299</c:v>
                </c:pt>
                <c:pt idx="1369">
                  <c:v>8.6994480211180001</c:v>
                </c:pt>
                <c:pt idx="1370">
                  <c:v>8.7059998478302703</c:v>
                </c:pt>
                <c:pt idx="1371">
                  <c:v>8.7125516745425404</c:v>
                </c:pt>
                <c:pt idx="1372">
                  <c:v>8.7191035012548106</c:v>
                </c:pt>
                <c:pt idx="1373">
                  <c:v>8.7256553279670808</c:v>
                </c:pt>
                <c:pt idx="1374">
                  <c:v>8.7322071546793492</c:v>
                </c:pt>
                <c:pt idx="1375">
                  <c:v>8.7387589813916104</c:v>
                </c:pt>
                <c:pt idx="1376">
                  <c:v>8.7453108081038806</c:v>
                </c:pt>
                <c:pt idx="1377">
                  <c:v>8.7518626348161508</c:v>
                </c:pt>
                <c:pt idx="1378">
                  <c:v>8.7584144615284192</c:v>
                </c:pt>
                <c:pt idx="1379">
                  <c:v>8.7649662882406894</c:v>
                </c:pt>
                <c:pt idx="1380">
                  <c:v>8.7715181149529595</c:v>
                </c:pt>
                <c:pt idx="1381">
                  <c:v>8.7780699416652297</c:v>
                </c:pt>
                <c:pt idx="1382">
                  <c:v>8.7846217683774999</c:v>
                </c:pt>
                <c:pt idx="1383">
                  <c:v>8.7911735950897594</c:v>
                </c:pt>
                <c:pt idx="1384">
                  <c:v>8.7977254218020295</c:v>
                </c:pt>
                <c:pt idx="1385">
                  <c:v>8.8042772485142997</c:v>
                </c:pt>
                <c:pt idx="1386">
                  <c:v>8.8108290752265699</c:v>
                </c:pt>
                <c:pt idx="1387">
                  <c:v>8.8173809019388401</c:v>
                </c:pt>
                <c:pt idx="1388">
                  <c:v>8.8239327286511102</c:v>
                </c:pt>
                <c:pt idx="1389">
                  <c:v>8.8304845553633804</c:v>
                </c:pt>
                <c:pt idx="1390">
                  <c:v>8.8370363820756399</c:v>
                </c:pt>
                <c:pt idx="1391">
                  <c:v>8.8435882087879101</c:v>
                </c:pt>
                <c:pt idx="1392">
                  <c:v>8.8501400355001802</c:v>
                </c:pt>
                <c:pt idx="1393">
                  <c:v>8.8566918622124504</c:v>
                </c:pt>
                <c:pt idx="1394">
                  <c:v>8.8632436889247206</c:v>
                </c:pt>
                <c:pt idx="1395">
                  <c:v>8.8697955156369908</c:v>
                </c:pt>
                <c:pt idx="1396">
                  <c:v>8.8763473423492592</c:v>
                </c:pt>
                <c:pt idx="1397">
                  <c:v>8.8828991690615293</c:v>
                </c:pt>
                <c:pt idx="1398">
                  <c:v>8.8894509957737906</c:v>
                </c:pt>
                <c:pt idx="1399">
                  <c:v>8.8960028224860608</c:v>
                </c:pt>
                <c:pt idx="1400">
                  <c:v>8.9025546491983292</c:v>
                </c:pt>
                <c:pt idx="1401">
                  <c:v>8.9091064759105993</c:v>
                </c:pt>
                <c:pt idx="1402">
                  <c:v>8.9156583026228695</c:v>
                </c:pt>
                <c:pt idx="1403">
                  <c:v>8.9222101293351397</c:v>
                </c:pt>
                <c:pt idx="1404">
                  <c:v>8.9287619560474099</c:v>
                </c:pt>
                <c:pt idx="1405">
                  <c:v>8.9353137827596694</c:v>
                </c:pt>
                <c:pt idx="1406">
                  <c:v>8.9418656094719395</c:v>
                </c:pt>
                <c:pt idx="1407">
                  <c:v>8.9484174361842097</c:v>
                </c:pt>
                <c:pt idx="1408">
                  <c:v>8.9549692628964799</c:v>
                </c:pt>
                <c:pt idx="1409">
                  <c:v>8.96152108960875</c:v>
                </c:pt>
                <c:pt idx="1410">
                  <c:v>8.9680729163210202</c:v>
                </c:pt>
                <c:pt idx="1411">
                  <c:v>8.9746247430332904</c:v>
                </c:pt>
                <c:pt idx="1412">
                  <c:v>8.9811765697455606</c:v>
                </c:pt>
                <c:pt idx="1413">
                  <c:v>8.9877283964578201</c:v>
                </c:pt>
                <c:pt idx="1414">
                  <c:v>8.9942802231700902</c:v>
                </c:pt>
                <c:pt idx="1415">
                  <c:v>9.0008320498823604</c:v>
                </c:pt>
                <c:pt idx="1416">
                  <c:v>9.0073838765946306</c:v>
                </c:pt>
                <c:pt idx="1417">
                  <c:v>9.0139357033069007</c:v>
                </c:pt>
                <c:pt idx="1418">
                  <c:v>9.0204875300191691</c:v>
                </c:pt>
                <c:pt idx="1419">
                  <c:v>9.0270393567314393</c:v>
                </c:pt>
                <c:pt idx="1420">
                  <c:v>9.0335911834437006</c:v>
                </c:pt>
                <c:pt idx="1421">
                  <c:v>9.0401430101559708</c:v>
                </c:pt>
                <c:pt idx="1422">
                  <c:v>9.0466948368682392</c:v>
                </c:pt>
                <c:pt idx="1423">
                  <c:v>9.0532466635805093</c:v>
                </c:pt>
                <c:pt idx="1424">
                  <c:v>9.0597984902927795</c:v>
                </c:pt>
                <c:pt idx="1425">
                  <c:v>9.0663503170050497</c:v>
                </c:pt>
                <c:pt idx="1426">
                  <c:v>9.0729021437173198</c:v>
                </c:pt>
                <c:pt idx="1427">
                  <c:v>9.07945397042959</c:v>
                </c:pt>
                <c:pt idx="1428">
                  <c:v>9.0860057971418495</c:v>
                </c:pt>
                <c:pt idx="1429">
                  <c:v>9.0925576238541197</c:v>
                </c:pt>
                <c:pt idx="1430">
                  <c:v>9.0991094505663899</c:v>
                </c:pt>
                <c:pt idx="1431">
                  <c:v>9.10566127727866</c:v>
                </c:pt>
                <c:pt idx="1432">
                  <c:v>9.1122131039909302</c:v>
                </c:pt>
                <c:pt idx="1433">
                  <c:v>9.1187649307032004</c:v>
                </c:pt>
                <c:pt idx="1434">
                  <c:v>9.1253167574154705</c:v>
                </c:pt>
                <c:pt idx="1435">
                  <c:v>9.1318685841277407</c:v>
                </c:pt>
                <c:pt idx="1436">
                  <c:v>9.1384204108400002</c:v>
                </c:pt>
                <c:pt idx="1437">
                  <c:v>9.1449722375522704</c:v>
                </c:pt>
                <c:pt idx="1438">
                  <c:v>9.1515240642645406</c:v>
                </c:pt>
                <c:pt idx="1439">
                  <c:v>9.1580758909768107</c:v>
                </c:pt>
                <c:pt idx="1440">
                  <c:v>9.1646277176890791</c:v>
                </c:pt>
                <c:pt idx="1441">
                  <c:v>9.1711795444013493</c:v>
                </c:pt>
                <c:pt idx="1442">
                  <c:v>9.1777313711136195</c:v>
                </c:pt>
                <c:pt idx="1443">
                  <c:v>9.1842831978258808</c:v>
                </c:pt>
                <c:pt idx="1444">
                  <c:v>9.1908350245381492</c:v>
                </c:pt>
                <c:pt idx="1445">
                  <c:v>9.1973868512504193</c:v>
                </c:pt>
                <c:pt idx="1446">
                  <c:v>9.2039386779626895</c:v>
                </c:pt>
                <c:pt idx="1447">
                  <c:v>9.2104905046749597</c:v>
                </c:pt>
                <c:pt idx="1448">
                  <c:v>9.2170423313872298</c:v>
                </c:pt>
                <c:pt idx="1449">
                  <c:v>9.2235941580995</c:v>
                </c:pt>
                <c:pt idx="1450">
                  <c:v>9.2301459848117702</c:v>
                </c:pt>
                <c:pt idx="1451">
                  <c:v>9.2366978115240297</c:v>
                </c:pt>
                <c:pt idx="1452">
                  <c:v>9.2432496382362999</c:v>
                </c:pt>
                <c:pt idx="1453">
                  <c:v>9.24980146494857</c:v>
                </c:pt>
                <c:pt idx="1454">
                  <c:v>9.2563532916608402</c:v>
                </c:pt>
                <c:pt idx="1455">
                  <c:v>9.2629051183731104</c:v>
                </c:pt>
                <c:pt idx="1456">
                  <c:v>9.2694569450853805</c:v>
                </c:pt>
                <c:pt idx="1457">
                  <c:v>9.2760087717976507</c:v>
                </c:pt>
                <c:pt idx="1458">
                  <c:v>9.2825605985099209</c:v>
                </c:pt>
                <c:pt idx="1459">
                  <c:v>9.2891124252221804</c:v>
                </c:pt>
                <c:pt idx="1460">
                  <c:v>9.2956642519344506</c:v>
                </c:pt>
                <c:pt idx="1461">
                  <c:v>9.3022160786467207</c:v>
                </c:pt>
                <c:pt idx="1462">
                  <c:v>9.3087679053589891</c:v>
                </c:pt>
                <c:pt idx="1463">
                  <c:v>9.3153197320712593</c:v>
                </c:pt>
                <c:pt idx="1464">
                  <c:v>9.3218715587835295</c:v>
                </c:pt>
                <c:pt idx="1465">
                  <c:v>9.3284233854957996</c:v>
                </c:pt>
                <c:pt idx="1466">
                  <c:v>9.3349752122080591</c:v>
                </c:pt>
                <c:pt idx="1467">
                  <c:v>9.3415270389203293</c:v>
                </c:pt>
                <c:pt idx="1468">
                  <c:v>9.3480788656325995</c:v>
                </c:pt>
                <c:pt idx="1469">
                  <c:v>9.3546306923448697</c:v>
                </c:pt>
                <c:pt idx="1470">
                  <c:v>9.3611825190571398</c:v>
                </c:pt>
                <c:pt idx="1471">
                  <c:v>9.36773434576941</c:v>
                </c:pt>
                <c:pt idx="1472">
                  <c:v>9.3742861724816802</c:v>
                </c:pt>
                <c:pt idx="1473">
                  <c:v>9.3808379991939503</c:v>
                </c:pt>
                <c:pt idx="1474">
                  <c:v>9.3873898259062205</c:v>
                </c:pt>
                <c:pt idx="1475">
                  <c:v>9.39394165261848</c:v>
                </c:pt>
                <c:pt idx="1476">
                  <c:v>9.4004934793307502</c:v>
                </c:pt>
                <c:pt idx="1477">
                  <c:v>9.4070453060430204</c:v>
                </c:pt>
                <c:pt idx="1478">
                  <c:v>9.4135971327552905</c:v>
                </c:pt>
                <c:pt idx="1479">
                  <c:v>9.4201489594675607</c:v>
                </c:pt>
                <c:pt idx="1480">
                  <c:v>9.4267007861798309</c:v>
                </c:pt>
                <c:pt idx="1481">
                  <c:v>9.4332526128920993</c:v>
                </c:pt>
                <c:pt idx="1482">
                  <c:v>9.4398044396043606</c:v>
                </c:pt>
                <c:pt idx="1483">
                  <c:v>9.4463562663166307</c:v>
                </c:pt>
                <c:pt idx="1484">
                  <c:v>9.4529080930288991</c:v>
                </c:pt>
                <c:pt idx="1485">
                  <c:v>9.4594599197411693</c:v>
                </c:pt>
                <c:pt idx="1486">
                  <c:v>9.4660117464534395</c:v>
                </c:pt>
                <c:pt idx="1487">
                  <c:v>9.4725635731657096</c:v>
                </c:pt>
                <c:pt idx="1488">
                  <c:v>9.4791153998779798</c:v>
                </c:pt>
                <c:pt idx="1489">
                  <c:v>9.48566722659025</c:v>
                </c:pt>
                <c:pt idx="1490">
                  <c:v>9.4922190533025201</c:v>
                </c:pt>
                <c:pt idx="1491">
                  <c:v>9.4987708800147796</c:v>
                </c:pt>
                <c:pt idx="1492">
                  <c:v>9.5053227067270498</c:v>
                </c:pt>
                <c:pt idx="1493">
                  <c:v>9.51187453343932</c:v>
                </c:pt>
                <c:pt idx="1494">
                  <c:v>9.5184263601515902</c:v>
                </c:pt>
                <c:pt idx="1495">
                  <c:v>9.5249781868638603</c:v>
                </c:pt>
                <c:pt idx="1496">
                  <c:v>9.5315300135761305</c:v>
                </c:pt>
                <c:pt idx="1497">
                  <c:v>9.5380818402884007</c:v>
                </c:pt>
                <c:pt idx="1498">
                  <c:v>9.5446336670006602</c:v>
                </c:pt>
                <c:pt idx="1499">
                  <c:v>9.5511854937129304</c:v>
                </c:pt>
                <c:pt idx="1500">
                  <c:v>9.5577373204252005</c:v>
                </c:pt>
                <c:pt idx="1501">
                  <c:v>9.5642891471374707</c:v>
                </c:pt>
                <c:pt idx="1502">
                  <c:v>9.5708409738497409</c:v>
                </c:pt>
                <c:pt idx="1503">
                  <c:v>9.5773928005620093</c:v>
                </c:pt>
                <c:pt idx="1504">
                  <c:v>9.5839446272742794</c:v>
                </c:pt>
                <c:pt idx="1505">
                  <c:v>9.5904964539865407</c:v>
                </c:pt>
                <c:pt idx="1506">
                  <c:v>9.5970482806988109</c:v>
                </c:pt>
                <c:pt idx="1507">
                  <c:v>9.6036001074110793</c:v>
                </c:pt>
                <c:pt idx="1508">
                  <c:v>9.6101519341233494</c:v>
                </c:pt>
                <c:pt idx="1509">
                  <c:v>9.6167037608356196</c:v>
                </c:pt>
                <c:pt idx="1510">
                  <c:v>9.6232555875478898</c:v>
                </c:pt>
                <c:pt idx="1511">
                  <c:v>9.62980741426016</c:v>
                </c:pt>
                <c:pt idx="1512">
                  <c:v>9.6363592409724195</c:v>
                </c:pt>
                <c:pt idx="1513">
                  <c:v>9.6429110676847003</c:v>
                </c:pt>
                <c:pt idx="1514">
                  <c:v>9.6494628943969598</c:v>
                </c:pt>
                <c:pt idx="1515">
                  <c:v>9.65601472110923</c:v>
                </c:pt>
                <c:pt idx="1516">
                  <c:v>9.6625665478215002</c:v>
                </c:pt>
                <c:pt idx="1517">
                  <c:v>9.6691183745337703</c:v>
                </c:pt>
                <c:pt idx="1518">
                  <c:v>9.6756702012460405</c:v>
                </c:pt>
                <c:pt idx="1519">
                  <c:v>9.6822220279583107</c:v>
                </c:pt>
                <c:pt idx="1520">
                  <c:v>9.6887738546705808</c:v>
                </c:pt>
                <c:pt idx="1521">
                  <c:v>9.6953256813828403</c:v>
                </c:pt>
                <c:pt idx="1522">
                  <c:v>9.7018775080951105</c:v>
                </c:pt>
                <c:pt idx="1523">
                  <c:v>9.7084293348073807</c:v>
                </c:pt>
                <c:pt idx="1524">
                  <c:v>9.7149811615196509</c:v>
                </c:pt>
                <c:pt idx="1525">
                  <c:v>9.7215329882319192</c:v>
                </c:pt>
                <c:pt idx="1526">
                  <c:v>9.7280848149441894</c:v>
                </c:pt>
                <c:pt idx="1527">
                  <c:v>9.7346366416564596</c:v>
                </c:pt>
                <c:pt idx="1528">
                  <c:v>9.7411884683687298</c:v>
                </c:pt>
                <c:pt idx="1529">
                  <c:v>9.7477402950809893</c:v>
                </c:pt>
                <c:pt idx="1530">
                  <c:v>9.7542921217932594</c:v>
                </c:pt>
                <c:pt idx="1531">
                  <c:v>9.7608439485055296</c:v>
                </c:pt>
                <c:pt idx="1532">
                  <c:v>9.7673957752177998</c:v>
                </c:pt>
                <c:pt idx="1533">
                  <c:v>9.77394760193007</c:v>
                </c:pt>
                <c:pt idx="1534">
                  <c:v>9.7804994286423401</c:v>
                </c:pt>
                <c:pt idx="1535">
                  <c:v>9.7870512553545996</c:v>
                </c:pt>
                <c:pt idx="1536">
                  <c:v>9.7936030820668698</c:v>
                </c:pt>
                <c:pt idx="1537">
                  <c:v>9.80015490877914</c:v>
                </c:pt>
                <c:pt idx="1538">
                  <c:v>9.8067067354914101</c:v>
                </c:pt>
                <c:pt idx="1539">
                  <c:v>9.8132585622036803</c:v>
                </c:pt>
                <c:pt idx="1540">
                  <c:v>9.8198103889159505</c:v>
                </c:pt>
                <c:pt idx="1541">
                  <c:v>9.8263622156282207</c:v>
                </c:pt>
                <c:pt idx="1542">
                  <c:v>9.8329140423404908</c:v>
                </c:pt>
                <c:pt idx="1543">
                  <c:v>9.8394658690527592</c:v>
                </c:pt>
                <c:pt idx="1544">
                  <c:v>9.8460176957650205</c:v>
                </c:pt>
                <c:pt idx="1545">
                  <c:v>9.8525695224772907</c:v>
                </c:pt>
                <c:pt idx="1546">
                  <c:v>9.8591213491895608</c:v>
                </c:pt>
                <c:pt idx="1547">
                  <c:v>9.8656731759018292</c:v>
                </c:pt>
                <c:pt idx="1548">
                  <c:v>9.8722250026140994</c:v>
                </c:pt>
                <c:pt idx="1549">
                  <c:v>9.8787768293263696</c:v>
                </c:pt>
                <c:pt idx="1550">
                  <c:v>9.8853286560386397</c:v>
                </c:pt>
                <c:pt idx="1551">
                  <c:v>9.8918804827509099</c:v>
                </c:pt>
                <c:pt idx="1552">
                  <c:v>9.8984323094631694</c:v>
                </c:pt>
                <c:pt idx="1553">
                  <c:v>9.9049841361754396</c:v>
                </c:pt>
                <c:pt idx="1554">
                  <c:v>9.9115359628877098</c:v>
                </c:pt>
                <c:pt idx="1555">
                  <c:v>9.9180877895999799</c:v>
                </c:pt>
                <c:pt idx="1556">
                  <c:v>9.9246396163122501</c:v>
                </c:pt>
                <c:pt idx="1557">
                  <c:v>9.9311914430245203</c:v>
                </c:pt>
                <c:pt idx="1558">
                  <c:v>9.9377432697367798</c:v>
                </c:pt>
                <c:pt idx="1559">
                  <c:v>9.94429509644905</c:v>
                </c:pt>
                <c:pt idx="1560">
                  <c:v>9.9508469231613201</c:v>
                </c:pt>
                <c:pt idx="1561">
                  <c:v>9.9573987498735903</c:v>
                </c:pt>
                <c:pt idx="1562">
                  <c:v>9.9639505765858605</c:v>
                </c:pt>
                <c:pt idx="1563">
                  <c:v>9.9705024032981306</c:v>
                </c:pt>
                <c:pt idx="1564">
                  <c:v>9.9770542300104008</c:v>
                </c:pt>
                <c:pt idx="1565">
                  <c:v>9.9836060567226692</c:v>
                </c:pt>
                <c:pt idx="1566">
                  <c:v>9.9901578834349394</c:v>
                </c:pt>
                <c:pt idx="1567">
                  <c:v>9.9967097101472007</c:v>
                </c:pt>
                <c:pt idx="1568">
                  <c:v>10.003261536859499</c:v>
                </c:pt>
                <c:pt idx="1569">
                  <c:v>10.0098133635717</c:v>
                </c:pt>
                <c:pt idx="1570">
                  <c:v>10.016365190284001</c:v>
                </c:pt>
                <c:pt idx="1571">
                  <c:v>10.022917016996301</c:v>
                </c:pt>
                <c:pt idx="1572">
                  <c:v>10.0294688437085</c:v>
                </c:pt>
                <c:pt idx="1573">
                  <c:v>10.0360206704208</c:v>
                </c:pt>
                <c:pt idx="1574">
                  <c:v>10.042572497133101</c:v>
                </c:pt>
                <c:pt idx="1575">
                  <c:v>10.049124323845399</c:v>
                </c:pt>
                <c:pt idx="1576">
                  <c:v>10.0556761505576</c:v>
                </c:pt>
                <c:pt idx="1577">
                  <c:v>10.062227977269901</c:v>
                </c:pt>
                <c:pt idx="1578">
                  <c:v>10.068779803982199</c:v>
                </c:pt>
                <c:pt idx="1579">
                  <c:v>10.0753316306944</c:v>
                </c:pt>
                <c:pt idx="1580">
                  <c:v>10.0818834574067</c:v>
                </c:pt>
                <c:pt idx="1581">
                  <c:v>10.088435284119001</c:v>
                </c:pt>
                <c:pt idx="1582">
                  <c:v>10.0949871108312</c:v>
                </c:pt>
                <c:pt idx="1583">
                  <c:v>10.1015389375435</c:v>
                </c:pt>
                <c:pt idx="1584">
                  <c:v>10.108090764255801</c:v>
                </c:pt>
                <c:pt idx="1585">
                  <c:v>10.114642590968</c:v>
                </c:pt>
                <c:pt idx="1586">
                  <c:v>10.1211944176803</c:v>
                </c:pt>
                <c:pt idx="1587">
                  <c:v>10.127746244392601</c:v>
                </c:pt>
                <c:pt idx="1588">
                  <c:v>10.1342980711048</c:v>
                </c:pt>
                <c:pt idx="1589">
                  <c:v>10.1408498978171</c:v>
                </c:pt>
                <c:pt idx="1590">
                  <c:v>10.1474017245294</c:v>
                </c:pt>
                <c:pt idx="1591">
                  <c:v>10.153953551241701</c:v>
                </c:pt>
                <c:pt idx="1592">
                  <c:v>10.1605053779539</c:v>
                </c:pt>
                <c:pt idx="1593">
                  <c:v>10.1670572046662</c:v>
                </c:pt>
                <c:pt idx="1594">
                  <c:v>10.173609031378501</c:v>
                </c:pt>
                <c:pt idx="1595">
                  <c:v>10.1801608580907</c:v>
                </c:pt>
                <c:pt idx="1596">
                  <c:v>10.186712684803</c:v>
                </c:pt>
                <c:pt idx="1597">
                  <c:v>10.1932645115153</c:v>
                </c:pt>
                <c:pt idx="1598">
                  <c:v>10.1998163382275</c:v>
                </c:pt>
                <c:pt idx="1599">
                  <c:v>10.2063681649398</c:v>
                </c:pt>
                <c:pt idx="1600">
                  <c:v>10.2129199916521</c:v>
                </c:pt>
                <c:pt idx="1601">
                  <c:v>10.219471818364299</c:v>
                </c:pt>
                <c:pt idx="1602">
                  <c:v>10.2260236450766</c:v>
                </c:pt>
                <c:pt idx="1603">
                  <c:v>10.2325754717889</c:v>
                </c:pt>
                <c:pt idx="1604">
                  <c:v>10.239127298501099</c:v>
                </c:pt>
                <c:pt idx="1605">
                  <c:v>10.2456791252134</c:v>
                </c:pt>
                <c:pt idx="1606">
                  <c:v>10.2522309519257</c:v>
                </c:pt>
                <c:pt idx="1607">
                  <c:v>10.258782778638</c:v>
                </c:pt>
                <c:pt idx="1608">
                  <c:v>10.265334605350199</c:v>
                </c:pt>
                <c:pt idx="1609">
                  <c:v>10.2718864320625</c:v>
                </c:pt>
                <c:pt idx="1610">
                  <c:v>10.2784382587748</c:v>
                </c:pt>
                <c:pt idx="1611">
                  <c:v>10.284990085486999</c:v>
                </c:pt>
                <c:pt idx="1612">
                  <c:v>10.2915419121993</c:v>
                </c:pt>
                <c:pt idx="1613">
                  <c:v>10.2980937389116</c:v>
                </c:pt>
                <c:pt idx="1614">
                  <c:v>10.304645565623799</c:v>
                </c:pt>
                <c:pt idx="1615">
                  <c:v>10.3111973923361</c:v>
                </c:pt>
                <c:pt idx="1616">
                  <c:v>10.3177492190484</c:v>
                </c:pt>
                <c:pt idx="1617">
                  <c:v>10.324301045760601</c:v>
                </c:pt>
                <c:pt idx="1618">
                  <c:v>10.330852872472899</c:v>
                </c:pt>
                <c:pt idx="1619">
                  <c:v>10.3374046991852</c:v>
                </c:pt>
                <c:pt idx="1620">
                  <c:v>10.343956525897401</c:v>
                </c:pt>
                <c:pt idx="1621">
                  <c:v>10.350508352609699</c:v>
                </c:pt>
                <c:pt idx="1622">
                  <c:v>10.357060179322</c:v>
                </c:pt>
                <c:pt idx="1623">
                  <c:v>10.3636120060343</c:v>
                </c:pt>
                <c:pt idx="1624">
                  <c:v>10.370163832746501</c:v>
                </c:pt>
                <c:pt idx="1625">
                  <c:v>10.376715659458799</c:v>
                </c:pt>
                <c:pt idx="1626">
                  <c:v>10.3832674861711</c:v>
                </c:pt>
                <c:pt idx="1627">
                  <c:v>10.389819312883301</c:v>
                </c:pt>
                <c:pt idx="1628">
                  <c:v>10.396371139595599</c:v>
                </c:pt>
                <c:pt idx="1629">
                  <c:v>10.4029229663079</c:v>
                </c:pt>
                <c:pt idx="1630">
                  <c:v>10.409474793020101</c:v>
                </c:pt>
                <c:pt idx="1631">
                  <c:v>10.416026619732399</c:v>
                </c:pt>
                <c:pt idx="1632">
                  <c:v>10.4225784464447</c:v>
                </c:pt>
                <c:pt idx="1633">
                  <c:v>10.4291302731569</c:v>
                </c:pt>
                <c:pt idx="1634">
                  <c:v>10.435682099869201</c:v>
                </c:pt>
                <c:pt idx="1635">
                  <c:v>10.442233926581499</c:v>
                </c:pt>
                <c:pt idx="1636">
                  <c:v>10.4487857532937</c:v>
                </c:pt>
                <c:pt idx="1637">
                  <c:v>10.455337580006001</c:v>
                </c:pt>
                <c:pt idx="1638">
                  <c:v>10.461889406718299</c:v>
                </c:pt>
                <c:pt idx="1639">
                  <c:v>10.4684412334306</c:v>
                </c:pt>
                <c:pt idx="1640">
                  <c:v>10.474993060142801</c:v>
                </c:pt>
                <c:pt idx="1641">
                  <c:v>10.481544886855101</c:v>
                </c:pt>
                <c:pt idx="1642">
                  <c:v>10.488096713567399</c:v>
                </c:pt>
                <c:pt idx="1643">
                  <c:v>10.4946485402796</c:v>
                </c:pt>
                <c:pt idx="1644">
                  <c:v>10.501200366991901</c:v>
                </c:pt>
                <c:pt idx="1645">
                  <c:v>10.507752193704199</c:v>
                </c:pt>
                <c:pt idx="1646">
                  <c:v>10.5143040204164</c:v>
                </c:pt>
                <c:pt idx="1647">
                  <c:v>10.520855847128701</c:v>
                </c:pt>
                <c:pt idx="1648">
                  <c:v>10.527407673840999</c:v>
                </c:pt>
                <c:pt idx="1649">
                  <c:v>10.5339595005532</c:v>
                </c:pt>
                <c:pt idx="1650">
                  <c:v>10.5405113272655</c:v>
                </c:pt>
                <c:pt idx="1651">
                  <c:v>10.547063153977801</c:v>
                </c:pt>
                <c:pt idx="1652">
                  <c:v>10.55361498069</c:v>
                </c:pt>
                <c:pt idx="1653">
                  <c:v>10.5601668074023</c:v>
                </c:pt>
                <c:pt idx="1654">
                  <c:v>10.566718634114601</c:v>
                </c:pt>
                <c:pt idx="1655">
                  <c:v>10.5732704608268</c:v>
                </c:pt>
                <c:pt idx="1656">
                  <c:v>10.5798222875391</c:v>
                </c:pt>
                <c:pt idx="1657">
                  <c:v>10.586374114251401</c:v>
                </c:pt>
                <c:pt idx="1658">
                  <c:v>10.592925940963701</c:v>
                </c:pt>
                <c:pt idx="1659">
                  <c:v>10.5994777676759</c:v>
                </c:pt>
                <c:pt idx="1660">
                  <c:v>10.6060295943882</c:v>
                </c:pt>
                <c:pt idx="1661">
                  <c:v>10.612581421100501</c:v>
                </c:pt>
                <c:pt idx="1662">
                  <c:v>10.6191332478127</c:v>
                </c:pt>
                <c:pt idx="1663">
                  <c:v>10.625685074525</c:v>
                </c:pt>
                <c:pt idx="1664">
                  <c:v>10.632236901237301</c:v>
                </c:pt>
                <c:pt idx="1665">
                  <c:v>10.6387887279495</c:v>
                </c:pt>
                <c:pt idx="1666">
                  <c:v>10.6453405546618</c:v>
                </c:pt>
                <c:pt idx="1667">
                  <c:v>10.6518923813741</c:v>
                </c:pt>
                <c:pt idx="1668">
                  <c:v>10.6584442080863</c:v>
                </c:pt>
                <c:pt idx="1669">
                  <c:v>10.6649960347986</c:v>
                </c:pt>
                <c:pt idx="1670">
                  <c:v>10.6715478615109</c:v>
                </c:pt>
                <c:pt idx="1671">
                  <c:v>10.678099688223099</c:v>
                </c:pt>
                <c:pt idx="1672">
                  <c:v>10.6846515149354</c:v>
                </c:pt>
                <c:pt idx="1673">
                  <c:v>10.6912033416477</c:v>
                </c:pt>
                <c:pt idx="1674">
                  <c:v>10.697755168360001</c:v>
                </c:pt>
                <c:pt idx="1675">
                  <c:v>10.7043069950722</c:v>
                </c:pt>
                <c:pt idx="1676">
                  <c:v>10.7108588217845</c:v>
                </c:pt>
                <c:pt idx="1677">
                  <c:v>10.7174106484968</c:v>
                </c:pt>
                <c:pt idx="1678">
                  <c:v>10.723962475208999</c:v>
                </c:pt>
                <c:pt idx="1679">
                  <c:v>10.7305143019213</c:v>
                </c:pt>
                <c:pt idx="1680">
                  <c:v>10.7370661286336</c:v>
                </c:pt>
                <c:pt idx="1681">
                  <c:v>10.743617955345799</c:v>
                </c:pt>
                <c:pt idx="1682">
                  <c:v>10.7501697820581</c:v>
                </c:pt>
                <c:pt idx="1683">
                  <c:v>10.7567216087704</c:v>
                </c:pt>
                <c:pt idx="1684">
                  <c:v>10.763273435482599</c:v>
                </c:pt>
                <c:pt idx="1685">
                  <c:v>10.7698252621949</c:v>
                </c:pt>
                <c:pt idx="1686">
                  <c:v>10.7763770889072</c:v>
                </c:pt>
                <c:pt idx="1687">
                  <c:v>10.782928915619401</c:v>
                </c:pt>
                <c:pt idx="1688">
                  <c:v>10.789480742331699</c:v>
                </c:pt>
                <c:pt idx="1689">
                  <c:v>10.796032569044</c:v>
                </c:pt>
                <c:pt idx="1690">
                  <c:v>10.8025843957563</c:v>
                </c:pt>
                <c:pt idx="1691">
                  <c:v>10.809136222468499</c:v>
                </c:pt>
                <c:pt idx="1692">
                  <c:v>10.8156880491808</c:v>
                </c:pt>
                <c:pt idx="1693">
                  <c:v>10.8222398758931</c:v>
                </c:pt>
                <c:pt idx="1694">
                  <c:v>10.828791702605301</c:v>
                </c:pt>
                <c:pt idx="1695">
                  <c:v>10.835343529317599</c:v>
                </c:pt>
                <c:pt idx="1696">
                  <c:v>10.8418953560299</c:v>
                </c:pt>
                <c:pt idx="1697">
                  <c:v>10.848447182742101</c:v>
                </c:pt>
                <c:pt idx="1698">
                  <c:v>10.854999009454399</c:v>
                </c:pt>
                <c:pt idx="1699">
                  <c:v>10.8615508361667</c:v>
                </c:pt>
                <c:pt idx="1700">
                  <c:v>10.868102662878901</c:v>
                </c:pt>
                <c:pt idx="1701">
                  <c:v>10.874654489591199</c:v>
                </c:pt>
                <c:pt idx="1702">
                  <c:v>10.8812063163035</c:v>
                </c:pt>
                <c:pt idx="1703">
                  <c:v>10.8877581430157</c:v>
                </c:pt>
                <c:pt idx="1704">
                  <c:v>10.894309969728001</c:v>
                </c:pt>
                <c:pt idx="1705">
                  <c:v>10.900861796440299</c:v>
                </c:pt>
                <c:pt idx="1706">
                  <c:v>10.9074136231526</c:v>
                </c:pt>
                <c:pt idx="1707">
                  <c:v>10.913965449864801</c:v>
                </c:pt>
                <c:pt idx="1708">
                  <c:v>10.920517276577099</c:v>
                </c:pt>
                <c:pt idx="1709">
                  <c:v>10.9270691032894</c:v>
                </c:pt>
                <c:pt idx="1710">
                  <c:v>10.933620930001601</c:v>
                </c:pt>
                <c:pt idx="1711">
                  <c:v>10.940172756713901</c:v>
                </c:pt>
                <c:pt idx="1712">
                  <c:v>10.946724583426199</c:v>
                </c:pt>
                <c:pt idx="1713">
                  <c:v>10.9532764101384</c:v>
                </c:pt>
                <c:pt idx="1714">
                  <c:v>10.959828236850701</c:v>
                </c:pt>
                <c:pt idx="1715">
                  <c:v>10.966380063562999</c:v>
                </c:pt>
                <c:pt idx="1716">
                  <c:v>10.9729318902752</c:v>
                </c:pt>
                <c:pt idx="1717">
                  <c:v>10.979483716987501</c:v>
                </c:pt>
                <c:pt idx="1718">
                  <c:v>10.986035543699799</c:v>
                </c:pt>
                <c:pt idx="1719">
                  <c:v>10.992587370412</c:v>
                </c:pt>
                <c:pt idx="1720">
                  <c:v>10.9991391971243</c:v>
                </c:pt>
                <c:pt idx="1721">
                  <c:v>11.005691023836601</c:v>
                </c:pt>
                <c:pt idx="1722">
                  <c:v>11.012242850548899</c:v>
                </c:pt>
                <c:pt idx="1723">
                  <c:v>11.0187946772611</c:v>
                </c:pt>
                <c:pt idx="1724">
                  <c:v>11.025346503973401</c:v>
                </c:pt>
                <c:pt idx="1725">
                  <c:v>11.031898330685699</c:v>
                </c:pt>
                <c:pt idx="1726">
                  <c:v>11.0384501573979</c:v>
                </c:pt>
                <c:pt idx="1727">
                  <c:v>11.045001984110201</c:v>
                </c:pt>
                <c:pt idx="1728">
                  <c:v>11.051553810822501</c:v>
                </c:pt>
                <c:pt idx="1729">
                  <c:v>11.0581056375347</c:v>
                </c:pt>
                <c:pt idx="1730">
                  <c:v>11.064657464247</c:v>
                </c:pt>
                <c:pt idx="1731">
                  <c:v>11.071209290959301</c:v>
                </c:pt>
                <c:pt idx="1732">
                  <c:v>11.0777611176715</c:v>
                </c:pt>
                <c:pt idx="1733">
                  <c:v>11.0843129443838</c:v>
                </c:pt>
                <c:pt idx="1734">
                  <c:v>11.090864771096101</c:v>
                </c:pt>
                <c:pt idx="1735">
                  <c:v>11.0974165978083</c:v>
                </c:pt>
                <c:pt idx="1736">
                  <c:v>11.1039684245206</c:v>
                </c:pt>
                <c:pt idx="1737">
                  <c:v>11.1105202512329</c:v>
                </c:pt>
                <c:pt idx="1738">
                  <c:v>11.117072077945201</c:v>
                </c:pt>
                <c:pt idx="1739">
                  <c:v>11.1236239046574</c:v>
                </c:pt>
                <c:pt idx="1740">
                  <c:v>11.1301757313697</c:v>
                </c:pt>
                <c:pt idx="1741">
                  <c:v>11.136727558082001</c:v>
                </c:pt>
                <c:pt idx="1742">
                  <c:v>11.1432793847942</c:v>
                </c:pt>
                <c:pt idx="1743">
                  <c:v>11.1498312115065</c:v>
                </c:pt>
                <c:pt idx="1744">
                  <c:v>11.156383038218801</c:v>
                </c:pt>
                <c:pt idx="1745">
                  <c:v>11.162934864931</c:v>
                </c:pt>
                <c:pt idx="1746">
                  <c:v>11.1694866916433</c:v>
                </c:pt>
                <c:pt idx="1747">
                  <c:v>11.1760385183556</c:v>
                </c:pt>
                <c:pt idx="1748">
                  <c:v>11.182590345067799</c:v>
                </c:pt>
                <c:pt idx="1749">
                  <c:v>11.1891421717801</c:v>
                </c:pt>
                <c:pt idx="1750">
                  <c:v>11.1956939984924</c:v>
                </c:pt>
                <c:pt idx="1751">
                  <c:v>11.202245825204599</c:v>
                </c:pt>
                <c:pt idx="1752">
                  <c:v>11.2087976519169</c:v>
                </c:pt>
                <c:pt idx="1753">
                  <c:v>11.2153494786292</c:v>
                </c:pt>
                <c:pt idx="1754">
                  <c:v>11.2219013053415</c:v>
                </c:pt>
                <c:pt idx="1755">
                  <c:v>11.2284531320537</c:v>
                </c:pt>
                <c:pt idx="1756">
                  <c:v>11.235004958766</c:v>
                </c:pt>
                <c:pt idx="1757">
                  <c:v>11.2415567854783</c:v>
                </c:pt>
                <c:pt idx="1758">
                  <c:v>11.248108612190499</c:v>
                </c:pt>
                <c:pt idx="1759">
                  <c:v>11.2546604389028</c:v>
                </c:pt>
                <c:pt idx="1760">
                  <c:v>11.2612122656151</c:v>
                </c:pt>
                <c:pt idx="1761">
                  <c:v>11.267764092327299</c:v>
                </c:pt>
                <c:pt idx="1762">
                  <c:v>11.2743159190396</c:v>
                </c:pt>
                <c:pt idx="1763">
                  <c:v>11.2808677457519</c:v>
                </c:pt>
                <c:pt idx="1764">
                  <c:v>11.287419572464101</c:v>
                </c:pt>
                <c:pt idx="1765">
                  <c:v>11.293971399176399</c:v>
                </c:pt>
                <c:pt idx="1766">
                  <c:v>11.3005232258887</c:v>
                </c:pt>
                <c:pt idx="1767">
                  <c:v>11.307075052600901</c:v>
                </c:pt>
                <c:pt idx="1768">
                  <c:v>11.313626879313199</c:v>
                </c:pt>
                <c:pt idx="1769">
                  <c:v>11.3201787060255</c:v>
                </c:pt>
                <c:pt idx="1770">
                  <c:v>11.3267305327378</c:v>
                </c:pt>
                <c:pt idx="1771">
                  <c:v>11.333282359449999</c:v>
                </c:pt>
                <c:pt idx="1772">
                  <c:v>11.3398341861623</c:v>
                </c:pt>
                <c:pt idx="1773">
                  <c:v>11.3463860128746</c:v>
                </c:pt>
                <c:pt idx="1774">
                  <c:v>11.352937839586801</c:v>
                </c:pt>
                <c:pt idx="1775">
                  <c:v>11.359489666299099</c:v>
                </c:pt>
                <c:pt idx="1776">
                  <c:v>11.3660414930114</c:v>
                </c:pt>
                <c:pt idx="1777">
                  <c:v>11.372593319723601</c:v>
                </c:pt>
                <c:pt idx="1778">
                  <c:v>11.379145146435899</c:v>
                </c:pt>
                <c:pt idx="1779">
                  <c:v>11.3856969731482</c:v>
                </c:pt>
                <c:pt idx="1780">
                  <c:v>11.392248799860401</c:v>
                </c:pt>
                <c:pt idx="1781">
                  <c:v>11.398800626572701</c:v>
                </c:pt>
                <c:pt idx="1782">
                  <c:v>11.405352453284999</c:v>
                </c:pt>
                <c:pt idx="1783">
                  <c:v>11.4119042799972</c:v>
                </c:pt>
                <c:pt idx="1784">
                  <c:v>11.418456106709501</c:v>
                </c:pt>
                <c:pt idx="1785">
                  <c:v>11.425007933421799</c:v>
                </c:pt>
                <c:pt idx="1786">
                  <c:v>11.4315597601341</c:v>
                </c:pt>
                <c:pt idx="1787">
                  <c:v>11.438111586846301</c:v>
                </c:pt>
                <c:pt idx="1788">
                  <c:v>11.444663413558599</c:v>
                </c:pt>
                <c:pt idx="1789">
                  <c:v>11.4512152402709</c:v>
                </c:pt>
                <c:pt idx="1790">
                  <c:v>11.4577670669831</c:v>
                </c:pt>
                <c:pt idx="1791">
                  <c:v>11.464318893695401</c:v>
                </c:pt>
                <c:pt idx="1792">
                  <c:v>11.470870720407699</c:v>
                </c:pt>
                <c:pt idx="1793">
                  <c:v>11.4774225471199</c:v>
                </c:pt>
                <c:pt idx="1794">
                  <c:v>11.483974373832201</c:v>
                </c:pt>
                <c:pt idx="1795">
                  <c:v>11.490526200544499</c:v>
                </c:pt>
                <c:pt idx="1796">
                  <c:v>11.4970780272567</c:v>
                </c:pt>
                <c:pt idx="1797">
                  <c:v>11.503629853969001</c:v>
                </c:pt>
                <c:pt idx="1798">
                  <c:v>11.510181680681301</c:v>
                </c:pt>
                <c:pt idx="1799">
                  <c:v>11.5167335073935</c:v>
                </c:pt>
                <c:pt idx="1800">
                  <c:v>11.5232853341058</c:v>
                </c:pt>
                <c:pt idx="1801">
                  <c:v>11.529837160818101</c:v>
                </c:pt>
                <c:pt idx="1802">
                  <c:v>11.536388987530399</c:v>
                </c:pt>
                <c:pt idx="1803">
                  <c:v>11.5429408142426</c:v>
                </c:pt>
                <c:pt idx="1804">
                  <c:v>11.549492640954901</c:v>
                </c:pt>
                <c:pt idx="1805">
                  <c:v>11.556044467667199</c:v>
                </c:pt>
                <c:pt idx="1806">
                  <c:v>11.5625962943794</c:v>
                </c:pt>
                <c:pt idx="1807">
                  <c:v>11.5691481210917</c:v>
                </c:pt>
                <c:pt idx="1808">
                  <c:v>11.575699947804001</c:v>
                </c:pt>
                <c:pt idx="1809">
                  <c:v>11.5822517745162</c:v>
                </c:pt>
                <c:pt idx="1810">
                  <c:v>11.5888036012285</c:v>
                </c:pt>
                <c:pt idx="1811">
                  <c:v>11.595355427940801</c:v>
                </c:pt>
                <c:pt idx="1812">
                  <c:v>11.601907254653</c:v>
                </c:pt>
                <c:pt idx="1813">
                  <c:v>11.6084590813653</c:v>
                </c:pt>
                <c:pt idx="1814">
                  <c:v>11.615010908077601</c:v>
                </c:pt>
                <c:pt idx="1815">
                  <c:v>11.6215627347898</c:v>
                </c:pt>
                <c:pt idx="1816">
                  <c:v>11.6281145615021</c:v>
                </c:pt>
                <c:pt idx="1817">
                  <c:v>11.6346663882144</c:v>
                </c:pt>
                <c:pt idx="1818">
                  <c:v>11.641218214926599</c:v>
                </c:pt>
                <c:pt idx="1819">
                  <c:v>11.6477700416389</c:v>
                </c:pt>
                <c:pt idx="1820">
                  <c:v>11.6543218683512</c:v>
                </c:pt>
                <c:pt idx="1821">
                  <c:v>11.660873695063501</c:v>
                </c:pt>
                <c:pt idx="1822">
                  <c:v>11.6674255217757</c:v>
                </c:pt>
                <c:pt idx="1823">
                  <c:v>11.673977348488</c:v>
                </c:pt>
                <c:pt idx="1824">
                  <c:v>11.6805291752003</c:v>
                </c:pt>
                <c:pt idx="1825">
                  <c:v>11.6870810019125</c:v>
                </c:pt>
                <c:pt idx="1826">
                  <c:v>11.6936328286248</c:v>
                </c:pt>
                <c:pt idx="1827">
                  <c:v>11.7001846553371</c:v>
                </c:pt>
                <c:pt idx="1828">
                  <c:v>11.706736482049299</c:v>
                </c:pt>
                <c:pt idx="1829">
                  <c:v>11.7132883087616</c:v>
                </c:pt>
                <c:pt idx="1830">
                  <c:v>11.7198401354739</c:v>
                </c:pt>
                <c:pt idx="1831">
                  <c:v>11.726391962186099</c:v>
                </c:pt>
                <c:pt idx="1832">
                  <c:v>11.7329437888984</c:v>
                </c:pt>
                <c:pt idx="1833">
                  <c:v>11.7394956156107</c:v>
                </c:pt>
                <c:pt idx="1834">
                  <c:v>11.746047442322901</c:v>
                </c:pt>
                <c:pt idx="1835">
                  <c:v>11.752599269035199</c:v>
                </c:pt>
                <c:pt idx="1836">
                  <c:v>11.7591510957475</c:v>
                </c:pt>
                <c:pt idx="1837">
                  <c:v>11.7657029224598</c:v>
                </c:pt>
                <c:pt idx="1838">
                  <c:v>11.772254749171999</c:v>
                </c:pt>
                <c:pt idx="1839">
                  <c:v>11.7788065758843</c:v>
                </c:pt>
                <c:pt idx="1840">
                  <c:v>11.7853584025966</c:v>
                </c:pt>
                <c:pt idx="1841">
                  <c:v>11.791910229308799</c:v>
                </c:pt>
                <c:pt idx="1842">
                  <c:v>11.7984620560211</c:v>
                </c:pt>
                <c:pt idx="1843">
                  <c:v>11.8050138827334</c:v>
                </c:pt>
                <c:pt idx="1844">
                  <c:v>11.811565709445601</c:v>
                </c:pt>
                <c:pt idx="1845">
                  <c:v>11.818117536157899</c:v>
                </c:pt>
                <c:pt idx="1846">
                  <c:v>11.8246693628702</c:v>
                </c:pt>
                <c:pt idx="1847">
                  <c:v>11.831221189582401</c:v>
                </c:pt>
                <c:pt idx="1848">
                  <c:v>11.837773016294699</c:v>
                </c:pt>
                <c:pt idx="1849">
                  <c:v>11.844324843007</c:v>
                </c:pt>
                <c:pt idx="1850">
                  <c:v>11.850876669719201</c:v>
                </c:pt>
                <c:pt idx="1851">
                  <c:v>11.857428496431501</c:v>
                </c:pt>
                <c:pt idx="1852">
                  <c:v>11.863980323143799</c:v>
                </c:pt>
                <c:pt idx="1853">
                  <c:v>11.8705321498561</c:v>
                </c:pt>
                <c:pt idx="1854">
                  <c:v>11.877083976568301</c:v>
                </c:pt>
                <c:pt idx="1855">
                  <c:v>11.883635803280599</c:v>
                </c:pt>
                <c:pt idx="1856">
                  <c:v>11.8901876299929</c:v>
                </c:pt>
                <c:pt idx="1857">
                  <c:v>11.896739456705101</c:v>
                </c:pt>
                <c:pt idx="1858">
                  <c:v>11.903291283417399</c:v>
                </c:pt>
                <c:pt idx="1859">
                  <c:v>11.9098431101297</c:v>
                </c:pt>
                <c:pt idx="1860">
                  <c:v>11.9163949368419</c:v>
                </c:pt>
                <c:pt idx="1861">
                  <c:v>11.922946763554201</c:v>
                </c:pt>
                <c:pt idx="1862">
                  <c:v>11.929498590266499</c:v>
                </c:pt>
                <c:pt idx="1863">
                  <c:v>11.9360504169787</c:v>
                </c:pt>
                <c:pt idx="1864">
                  <c:v>11.942602243691001</c:v>
                </c:pt>
                <c:pt idx="1865">
                  <c:v>11.949154070403299</c:v>
                </c:pt>
                <c:pt idx="1866">
                  <c:v>11.9557058971155</c:v>
                </c:pt>
                <c:pt idx="1867">
                  <c:v>11.962257723827801</c:v>
                </c:pt>
                <c:pt idx="1868">
                  <c:v>11.968809550540101</c:v>
                </c:pt>
                <c:pt idx="1869">
                  <c:v>11.975361377252399</c:v>
                </c:pt>
                <c:pt idx="1870">
                  <c:v>11.9819132039646</c:v>
                </c:pt>
                <c:pt idx="1871">
                  <c:v>11.988465030676901</c:v>
                </c:pt>
                <c:pt idx="1872">
                  <c:v>11.995016857389199</c:v>
                </c:pt>
                <c:pt idx="1873">
                  <c:v>12.0015686841014</c:v>
                </c:pt>
                <c:pt idx="1874">
                  <c:v>12.008120510813701</c:v>
                </c:pt>
                <c:pt idx="1875">
                  <c:v>12.014672337525999</c:v>
                </c:pt>
                <c:pt idx="1876">
                  <c:v>12.0212241642382</c:v>
                </c:pt>
                <c:pt idx="1877">
                  <c:v>12.0277759909505</c:v>
                </c:pt>
                <c:pt idx="1878">
                  <c:v>12.034327817662801</c:v>
                </c:pt>
                <c:pt idx="1879">
                  <c:v>12.040879644375</c:v>
                </c:pt>
                <c:pt idx="1880">
                  <c:v>12.0474314710873</c:v>
                </c:pt>
                <c:pt idx="1881">
                  <c:v>12.053983297799601</c:v>
                </c:pt>
                <c:pt idx="1882">
                  <c:v>12.0605351245118</c:v>
                </c:pt>
                <c:pt idx="1883">
                  <c:v>12.0670869512241</c:v>
                </c:pt>
                <c:pt idx="1884">
                  <c:v>12.073638777936401</c:v>
                </c:pt>
                <c:pt idx="1885">
                  <c:v>12.0801906046486</c:v>
                </c:pt>
                <c:pt idx="1886">
                  <c:v>12.0867424313609</c:v>
                </c:pt>
                <c:pt idx="1887">
                  <c:v>12.0932942580732</c:v>
                </c:pt>
                <c:pt idx="1888">
                  <c:v>12.099846084785501</c:v>
                </c:pt>
                <c:pt idx="1889">
                  <c:v>12.1063979114977</c:v>
                </c:pt>
                <c:pt idx="1890">
                  <c:v>12.11294973821</c:v>
                </c:pt>
                <c:pt idx="1891">
                  <c:v>12.119501564922301</c:v>
                </c:pt>
                <c:pt idx="1892">
                  <c:v>12.1260533916345</c:v>
                </c:pt>
                <c:pt idx="1893">
                  <c:v>12.1326052183468</c:v>
                </c:pt>
                <c:pt idx="1894">
                  <c:v>12.1391570450591</c:v>
                </c:pt>
                <c:pt idx="1895">
                  <c:v>12.1457088717713</c:v>
                </c:pt>
                <c:pt idx="1896">
                  <c:v>12.1522606984836</c:v>
                </c:pt>
                <c:pt idx="1897">
                  <c:v>12.1588125251959</c:v>
                </c:pt>
                <c:pt idx="1898">
                  <c:v>12.165364351908099</c:v>
                </c:pt>
                <c:pt idx="1899">
                  <c:v>12.1719161786204</c:v>
                </c:pt>
                <c:pt idx="1900">
                  <c:v>12.1784680053327</c:v>
                </c:pt>
                <c:pt idx="1901">
                  <c:v>12.185019832045</c:v>
                </c:pt>
                <c:pt idx="1902">
                  <c:v>12.1915716587572</c:v>
                </c:pt>
                <c:pt idx="1903">
                  <c:v>12.1981234854695</c:v>
                </c:pt>
                <c:pt idx="1904">
                  <c:v>12.2046753121818</c:v>
                </c:pt>
                <c:pt idx="1905">
                  <c:v>12.211227138893999</c:v>
                </c:pt>
                <c:pt idx="1906">
                  <c:v>12.2177789656063</c:v>
                </c:pt>
                <c:pt idx="1907">
                  <c:v>12.2243307923186</c:v>
                </c:pt>
                <c:pt idx="1908">
                  <c:v>12.230882619030799</c:v>
                </c:pt>
                <c:pt idx="1909">
                  <c:v>12.2374344457431</c:v>
                </c:pt>
                <c:pt idx="1910">
                  <c:v>12.2439862724554</c:v>
                </c:pt>
                <c:pt idx="1911">
                  <c:v>12.250538099167599</c:v>
                </c:pt>
                <c:pt idx="1912">
                  <c:v>12.2570899258799</c:v>
                </c:pt>
                <c:pt idx="1913">
                  <c:v>12.2636417525922</c:v>
                </c:pt>
                <c:pt idx="1914">
                  <c:v>12.270193579304401</c:v>
                </c:pt>
                <c:pt idx="1915">
                  <c:v>12.276745406016699</c:v>
                </c:pt>
                <c:pt idx="1916">
                  <c:v>12.283297232729</c:v>
                </c:pt>
                <c:pt idx="1917">
                  <c:v>12.289849059441201</c:v>
                </c:pt>
                <c:pt idx="1918">
                  <c:v>12.296400886153499</c:v>
                </c:pt>
                <c:pt idx="1919">
                  <c:v>12.3029527128658</c:v>
                </c:pt>
                <c:pt idx="1920">
                  <c:v>12.3095045395781</c:v>
                </c:pt>
                <c:pt idx="1921">
                  <c:v>12.316056366290301</c:v>
                </c:pt>
                <c:pt idx="1922">
                  <c:v>12.322608193002599</c:v>
                </c:pt>
                <c:pt idx="1923">
                  <c:v>12.3291600197149</c:v>
                </c:pt>
                <c:pt idx="1924">
                  <c:v>12.335711846427101</c:v>
                </c:pt>
                <c:pt idx="1925">
                  <c:v>12.342263673139399</c:v>
                </c:pt>
                <c:pt idx="1926">
                  <c:v>12.3488154998517</c:v>
                </c:pt>
                <c:pt idx="1927">
                  <c:v>12.355367326563901</c:v>
                </c:pt>
                <c:pt idx="1928">
                  <c:v>12.361919153276199</c:v>
                </c:pt>
                <c:pt idx="1929">
                  <c:v>12.3684709799885</c:v>
                </c:pt>
                <c:pt idx="1930">
                  <c:v>12.3750228067007</c:v>
                </c:pt>
                <c:pt idx="1931">
                  <c:v>12.381574633413001</c:v>
                </c:pt>
                <c:pt idx="1932">
                  <c:v>12.388126460125299</c:v>
                </c:pt>
                <c:pt idx="1933">
                  <c:v>12.3946782868375</c:v>
                </c:pt>
                <c:pt idx="1934">
                  <c:v>12.401230113549801</c:v>
                </c:pt>
                <c:pt idx="1935">
                  <c:v>12.407781940262099</c:v>
                </c:pt>
                <c:pt idx="1936">
                  <c:v>12.4143337669744</c:v>
                </c:pt>
                <c:pt idx="1937">
                  <c:v>12.420885593686601</c:v>
                </c:pt>
                <c:pt idx="1938">
                  <c:v>12.427437420398901</c:v>
                </c:pt>
                <c:pt idx="1939">
                  <c:v>12.433989247111199</c:v>
                </c:pt>
                <c:pt idx="1940">
                  <c:v>12.4405410738234</c:v>
                </c:pt>
                <c:pt idx="1941">
                  <c:v>12.447092900535701</c:v>
                </c:pt>
                <c:pt idx="1942">
                  <c:v>12.453644727247999</c:v>
                </c:pt>
                <c:pt idx="1943">
                  <c:v>12.4601965539602</c:v>
                </c:pt>
                <c:pt idx="1944">
                  <c:v>12.466748380672501</c:v>
                </c:pt>
                <c:pt idx="1945">
                  <c:v>12.473300207384799</c:v>
                </c:pt>
                <c:pt idx="1946">
                  <c:v>12.479852034097</c:v>
                </c:pt>
                <c:pt idx="1947">
                  <c:v>12.4864038608093</c:v>
                </c:pt>
                <c:pt idx="1948">
                  <c:v>12.492955687521601</c:v>
                </c:pt>
                <c:pt idx="1949">
                  <c:v>12.4995075142338</c:v>
                </c:pt>
                <c:pt idx="1950">
                  <c:v>12.5060593409461</c:v>
                </c:pt>
                <c:pt idx="1951">
                  <c:v>12.512611167658401</c:v>
                </c:pt>
                <c:pt idx="1952">
                  <c:v>12.519162994370699</c:v>
                </c:pt>
                <c:pt idx="1953">
                  <c:v>12.5257148210829</c:v>
                </c:pt>
                <c:pt idx="1954">
                  <c:v>12.5322666477952</c:v>
                </c:pt>
                <c:pt idx="1955">
                  <c:v>12.538818474507501</c:v>
                </c:pt>
                <c:pt idx="1956">
                  <c:v>12.5453703012197</c:v>
                </c:pt>
                <c:pt idx="1957">
                  <c:v>12.551922127932</c:v>
                </c:pt>
                <c:pt idx="1958">
                  <c:v>12.558473954644301</c:v>
                </c:pt>
                <c:pt idx="1959">
                  <c:v>12.5650257813565</c:v>
                </c:pt>
                <c:pt idx="1960">
                  <c:v>12.5715776080688</c:v>
                </c:pt>
                <c:pt idx="1961">
                  <c:v>12.578129434781101</c:v>
                </c:pt>
                <c:pt idx="1962">
                  <c:v>12.5846812614933</c:v>
                </c:pt>
                <c:pt idx="1963">
                  <c:v>12.5912330882056</c:v>
                </c:pt>
                <c:pt idx="1964">
                  <c:v>12.5977849149179</c:v>
                </c:pt>
                <c:pt idx="1965">
                  <c:v>12.6043367416301</c:v>
                </c:pt>
                <c:pt idx="1966">
                  <c:v>12.6108885683424</c:v>
                </c:pt>
                <c:pt idx="1967">
                  <c:v>12.6174403950547</c:v>
                </c:pt>
                <c:pt idx="1968">
                  <c:v>12.623992221767001</c:v>
                </c:pt>
                <c:pt idx="1969">
                  <c:v>12.6305440484792</c:v>
                </c:pt>
                <c:pt idx="1970">
                  <c:v>12.6370958751915</c:v>
                </c:pt>
                <c:pt idx="1971">
                  <c:v>12.6436477019038</c:v>
                </c:pt>
                <c:pt idx="1972">
                  <c:v>12.650199528616</c:v>
                </c:pt>
                <c:pt idx="1973">
                  <c:v>12.6567513553283</c:v>
                </c:pt>
                <c:pt idx="1974">
                  <c:v>12.6633031820406</c:v>
                </c:pt>
                <c:pt idx="1975">
                  <c:v>12.669855008752799</c:v>
                </c:pt>
                <c:pt idx="1976">
                  <c:v>12.6764068354651</c:v>
                </c:pt>
                <c:pt idx="1977">
                  <c:v>12.6829586621774</c:v>
                </c:pt>
                <c:pt idx="1978">
                  <c:v>12.689510488889599</c:v>
                </c:pt>
                <c:pt idx="1979">
                  <c:v>12.6960623156019</c:v>
                </c:pt>
                <c:pt idx="1980">
                  <c:v>12.7026141423142</c:v>
                </c:pt>
                <c:pt idx="1981">
                  <c:v>12.709165969026399</c:v>
                </c:pt>
                <c:pt idx="1982">
                  <c:v>12.7157177957387</c:v>
                </c:pt>
                <c:pt idx="1983">
                  <c:v>12.722269622451</c:v>
                </c:pt>
                <c:pt idx="1984">
                  <c:v>12.7288214491633</c:v>
                </c:pt>
                <c:pt idx="1985">
                  <c:v>12.735373275875499</c:v>
                </c:pt>
                <c:pt idx="1986">
                  <c:v>12.7419251025878</c:v>
                </c:pt>
                <c:pt idx="1987">
                  <c:v>12.7484769293001</c:v>
                </c:pt>
                <c:pt idx="1988">
                  <c:v>12.755028756012299</c:v>
                </c:pt>
                <c:pt idx="1989">
                  <c:v>12.7615805827246</c:v>
                </c:pt>
                <c:pt idx="1990">
                  <c:v>12.7681324094369</c:v>
                </c:pt>
                <c:pt idx="1991">
                  <c:v>12.774684236149101</c:v>
                </c:pt>
                <c:pt idx="1992">
                  <c:v>12.781236062861399</c:v>
                </c:pt>
                <c:pt idx="1993">
                  <c:v>12.7877878895737</c:v>
                </c:pt>
                <c:pt idx="1994">
                  <c:v>12.794339716285901</c:v>
                </c:pt>
                <c:pt idx="1995">
                  <c:v>12.800891542998199</c:v>
                </c:pt>
                <c:pt idx="1996">
                  <c:v>12.8074433697105</c:v>
                </c:pt>
                <c:pt idx="1997">
                  <c:v>12.813995196422701</c:v>
                </c:pt>
                <c:pt idx="1998">
                  <c:v>12.820547023134999</c:v>
                </c:pt>
                <c:pt idx="1999">
                  <c:v>12.8270988498473</c:v>
                </c:pt>
                <c:pt idx="2000">
                  <c:v>12.8336506765596</c:v>
                </c:pt>
                <c:pt idx="2001">
                  <c:v>12.840202503271801</c:v>
                </c:pt>
                <c:pt idx="2002">
                  <c:v>12.846754329984099</c:v>
                </c:pt>
                <c:pt idx="2003">
                  <c:v>12.8533061566964</c:v>
                </c:pt>
                <c:pt idx="2004">
                  <c:v>12.859857983408601</c:v>
                </c:pt>
                <c:pt idx="2005">
                  <c:v>12.866409810120899</c:v>
                </c:pt>
                <c:pt idx="2006">
                  <c:v>12.8729616368332</c:v>
                </c:pt>
                <c:pt idx="2007">
                  <c:v>12.8795134635454</c:v>
                </c:pt>
                <c:pt idx="2008">
                  <c:v>12.886065290257701</c:v>
                </c:pt>
                <c:pt idx="2009">
                  <c:v>12.892617116969999</c:v>
                </c:pt>
                <c:pt idx="2010">
                  <c:v>12.8991689436822</c:v>
                </c:pt>
                <c:pt idx="2011">
                  <c:v>12.905720770394501</c:v>
                </c:pt>
                <c:pt idx="2012">
                  <c:v>12.912272597106799</c:v>
                </c:pt>
                <c:pt idx="2013">
                  <c:v>12.918824423819</c:v>
                </c:pt>
                <c:pt idx="2014">
                  <c:v>12.925376250531301</c:v>
                </c:pt>
                <c:pt idx="2015">
                  <c:v>12.931928077243599</c:v>
                </c:pt>
                <c:pt idx="2016">
                  <c:v>12.9384799039559</c:v>
                </c:pt>
                <c:pt idx="2017">
                  <c:v>12.9450317306681</c:v>
                </c:pt>
                <c:pt idx="2018">
                  <c:v>12.951583557380401</c:v>
                </c:pt>
                <c:pt idx="2019">
                  <c:v>12.958135384092699</c:v>
                </c:pt>
                <c:pt idx="2020">
                  <c:v>12.9646872108049</c:v>
                </c:pt>
                <c:pt idx="2021">
                  <c:v>12.971239037517201</c:v>
                </c:pt>
                <c:pt idx="2022">
                  <c:v>12.977790864229499</c:v>
                </c:pt>
                <c:pt idx="2023">
                  <c:v>12.9843426909417</c:v>
                </c:pt>
                <c:pt idx="2024">
                  <c:v>12.990894517654</c:v>
                </c:pt>
                <c:pt idx="2025">
                  <c:v>12.997446344366301</c:v>
                </c:pt>
                <c:pt idx="2026">
                  <c:v>13.0039981710785</c:v>
                </c:pt>
                <c:pt idx="2027">
                  <c:v>13.0105499977908</c:v>
                </c:pt>
                <c:pt idx="2028">
                  <c:v>13.017101824503101</c:v>
                </c:pt>
                <c:pt idx="2029">
                  <c:v>13.0236536512153</c:v>
                </c:pt>
                <c:pt idx="2030">
                  <c:v>13.0302054779276</c:v>
                </c:pt>
                <c:pt idx="2031">
                  <c:v>13.036757304639901</c:v>
                </c:pt>
                <c:pt idx="2032">
                  <c:v>13.0433091313521</c:v>
                </c:pt>
                <c:pt idx="2033">
                  <c:v>13.0498609580644</c:v>
                </c:pt>
                <c:pt idx="2034">
                  <c:v>13.0564127847767</c:v>
                </c:pt>
                <c:pt idx="2035">
                  <c:v>13.062964611489001</c:v>
                </c:pt>
                <c:pt idx="2036">
                  <c:v>13.0695164382012</c:v>
                </c:pt>
                <c:pt idx="2037">
                  <c:v>13.0760682649135</c:v>
                </c:pt>
                <c:pt idx="2038">
                  <c:v>13.082620091625801</c:v>
                </c:pt>
                <c:pt idx="2039">
                  <c:v>13.089171918338</c:v>
                </c:pt>
                <c:pt idx="2040">
                  <c:v>13.0957237450503</c:v>
                </c:pt>
                <c:pt idx="2041">
                  <c:v>13.1022755717626</c:v>
                </c:pt>
                <c:pt idx="2042">
                  <c:v>13.1088273984748</c:v>
                </c:pt>
                <c:pt idx="2043">
                  <c:v>13.1153792251871</c:v>
                </c:pt>
                <c:pt idx="2044">
                  <c:v>13.1219310518994</c:v>
                </c:pt>
                <c:pt idx="2045">
                  <c:v>13.128482878611599</c:v>
                </c:pt>
                <c:pt idx="2046">
                  <c:v>13.1350347053239</c:v>
                </c:pt>
                <c:pt idx="2047">
                  <c:v>13.1415865320362</c:v>
                </c:pt>
                <c:pt idx="2048">
                  <c:v>13.148138358748399</c:v>
                </c:pt>
                <c:pt idx="2049">
                  <c:v>13.1546901854607</c:v>
                </c:pt>
                <c:pt idx="2050">
                  <c:v>13.161242012173</c:v>
                </c:pt>
                <c:pt idx="2051">
                  <c:v>13.1677938388853</c:v>
                </c:pt>
                <c:pt idx="2052">
                  <c:v>13.1743456655975</c:v>
                </c:pt>
                <c:pt idx="2053">
                  <c:v>13.1808974923098</c:v>
                </c:pt>
                <c:pt idx="2054">
                  <c:v>13.1874493190221</c:v>
                </c:pt>
                <c:pt idx="2055">
                  <c:v>13.194001145734299</c:v>
                </c:pt>
                <c:pt idx="2056">
                  <c:v>13.2005529724466</c:v>
                </c:pt>
                <c:pt idx="2057">
                  <c:v>13.2071047991589</c:v>
                </c:pt>
                <c:pt idx="2058">
                  <c:v>13.213656625871099</c:v>
                </c:pt>
                <c:pt idx="2059">
                  <c:v>13.2202084525834</c:v>
                </c:pt>
                <c:pt idx="2060">
                  <c:v>13.2267602792957</c:v>
                </c:pt>
                <c:pt idx="2061">
                  <c:v>13.233312106007901</c:v>
                </c:pt>
                <c:pt idx="2062">
                  <c:v>13.239863932720199</c:v>
                </c:pt>
                <c:pt idx="2063">
                  <c:v>13.2464157594325</c:v>
                </c:pt>
                <c:pt idx="2064">
                  <c:v>13.252967586144701</c:v>
                </c:pt>
                <c:pt idx="2065">
                  <c:v>13.259519412856999</c:v>
                </c:pt>
                <c:pt idx="2066">
                  <c:v>13.2660712395693</c:v>
                </c:pt>
                <c:pt idx="2067">
                  <c:v>13.2726230662816</c:v>
                </c:pt>
                <c:pt idx="2068">
                  <c:v>13.279174892993799</c:v>
                </c:pt>
                <c:pt idx="2069">
                  <c:v>13.2857267197061</c:v>
                </c:pt>
                <c:pt idx="2070">
                  <c:v>13.2922785464184</c:v>
                </c:pt>
                <c:pt idx="2071">
                  <c:v>13.298830373130601</c:v>
                </c:pt>
                <c:pt idx="2072">
                  <c:v>13.305382199842899</c:v>
                </c:pt>
                <c:pt idx="2073">
                  <c:v>13.3119340265552</c:v>
                </c:pt>
                <c:pt idx="2074">
                  <c:v>13.318485853267401</c:v>
                </c:pt>
                <c:pt idx="2075">
                  <c:v>13.325037679979699</c:v>
                </c:pt>
                <c:pt idx="2076">
                  <c:v>13.331589506692</c:v>
                </c:pt>
                <c:pt idx="2077">
                  <c:v>13.3381413334042</c:v>
                </c:pt>
                <c:pt idx="2078">
                  <c:v>13.344693160116501</c:v>
                </c:pt>
                <c:pt idx="2079">
                  <c:v>13.351244986828799</c:v>
                </c:pt>
                <c:pt idx="2080">
                  <c:v>13.357796813541</c:v>
                </c:pt>
                <c:pt idx="2081">
                  <c:v>13.364348640253301</c:v>
                </c:pt>
                <c:pt idx="2082">
                  <c:v>13.370900466965599</c:v>
                </c:pt>
                <c:pt idx="2083">
                  <c:v>13.3774522936779</c:v>
                </c:pt>
                <c:pt idx="2084">
                  <c:v>13.384004120390101</c:v>
                </c:pt>
                <c:pt idx="2085">
                  <c:v>13.390555947102399</c:v>
                </c:pt>
                <c:pt idx="2086">
                  <c:v>13.3971077738147</c:v>
                </c:pt>
                <c:pt idx="2087">
                  <c:v>13.4036596005269</c:v>
                </c:pt>
                <c:pt idx="2088">
                  <c:v>13.410211427239201</c:v>
                </c:pt>
                <c:pt idx="2089">
                  <c:v>13.416763253951499</c:v>
                </c:pt>
                <c:pt idx="2090">
                  <c:v>13.4233150806637</c:v>
                </c:pt>
                <c:pt idx="2091">
                  <c:v>13.429866907376001</c:v>
                </c:pt>
                <c:pt idx="2092">
                  <c:v>13.436418734088299</c:v>
                </c:pt>
                <c:pt idx="2093">
                  <c:v>13.4429705608005</c:v>
                </c:pt>
                <c:pt idx="2094">
                  <c:v>13.4495223875128</c:v>
                </c:pt>
                <c:pt idx="2095">
                  <c:v>13.456074214225101</c:v>
                </c:pt>
                <c:pt idx="2096">
                  <c:v>13.4626260409373</c:v>
                </c:pt>
                <c:pt idx="2097">
                  <c:v>13.4691778676496</c:v>
                </c:pt>
                <c:pt idx="2098">
                  <c:v>13.475729694361901</c:v>
                </c:pt>
                <c:pt idx="2099">
                  <c:v>13.482281521074199</c:v>
                </c:pt>
                <c:pt idx="2100">
                  <c:v>13.4888333477864</c:v>
                </c:pt>
                <c:pt idx="2101">
                  <c:v>13.495385174498701</c:v>
                </c:pt>
                <c:pt idx="2102">
                  <c:v>13.501937001210999</c:v>
                </c:pt>
                <c:pt idx="2103">
                  <c:v>13.5084888279232</c:v>
                </c:pt>
                <c:pt idx="2104">
                  <c:v>13.5150406546355</c:v>
                </c:pt>
                <c:pt idx="2105">
                  <c:v>13.521592481347801</c:v>
                </c:pt>
                <c:pt idx="2106">
                  <c:v>13.52814430806</c:v>
                </c:pt>
                <c:pt idx="2107">
                  <c:v>13.5346961347723</c:v>
                </c:pt>
                <c:pt idx="2108">
                  <c:v>13.541247961484601</c:v>
                </c:pt>
                <c:pt idx="2109">
                  <c:v>13.5477997881968</c:v>
                </c:pt>
                <c:pt idx="2110">
                  <c:v>13.5543516149091</c:v>
                </c:pt>
                <c:pt idx="2111">
                  <c:v>13.5609034416214</c:v>
                </c:pt>
                <c:pt idx="2112">
                  <c:v>13.5674552683336</c:v>
                </c:pt>
                <c:pt idx="2113">
                  <c:v>13.5740070950459</c:v>
                </c:pt>
                <c:pt idx="2114">
                  <c:v>13.5805589217582</c:v>
                </c:pt>
                <c:pt idx="2115">
                  <c:v>13.587110748470501</c:v>
                </c:pt>
                <c:pt idx="2116">
                  <c:v>13.5936625751827</c:v>
                </c:pt>
                <c:pt idx="2117">
                  <c:v>13.600214401895</c:v>
                </c:pt>
                <c:pt idx="2118">
                  <c:v>13.606766228607301</c:v>
                </c:pt>
                <c:pt idx="2119">
                  <c:v>13.6133180553195</c:v>
                </c:pt>
                <c:pt idx="2120">
                  <c:v>13.6198698820318</c:v>
                </c:pt>
                <c:pt idx="2121">
                  <c:v>13.6264217087441</c:v>
                </c:pt>
                <c:pt idx="2122">
                  <c:v>13.6329735354563</c:v>
                </c:pt>
                <c:pt idx="2123">
                  <c:v>13.6395253621686</c:v>
                </c:pt>
                <c:pt idx="2124">
                  <c:v>13.6460771888809</c:v>
                </c:pt>
                <c:pt idx="2125">
                  <c:v>13.652629015593099</c:v>
                </c:pt>
                <c:pt idx="2126">
                  <c:v>13.6591808423054</c:v>
                </c:pt>
                <c:pt idx="2127">
                  <c:v>13.6657326690177</c:v>
                </c:pt>
                <c:pt idx="2128">
                  <c:v>13.672284495729899</c:v>
                </c:pt>
                <c:pt idx="2129">
                  <c:v>13.6788363224422</c:v>
                </c:pt>
                <c:pt idx="2130">
                  <c:v>13.6853881491545</c:v>
                </c:pt>
                <c:pt idx="2131">
                  <c:v>13.6919399758668</c:v>
                </c:pt>
                <c:pt idx="2132">
                  <c:v>13.698491802578999</c:v>
                </c:pt>
                <c:pt idx="2133">
                  <c:v>13.7050436292913</c:v>
                </c:pt>
                <c:pt idx="2134">
                  <c:v>13.7115954560036</c:v>
                </c:pt>
                <c:pt idx="2135">
                  <c:v>13.718147282715799</c:v>
                </c:pt>
                <c:pt idx="2136">
                  <c:v>13.7246991094281</c:v>
                </c:pt>
                <c:pt idx="2137">
                  <c:v>13.7312509361404</c:v>
                </c:pt>
                <c:pt idx="2138">
                  <c:v>13.737802762852599</c:v>
                </c:pt>
                <c:pt idx="2139">
                  <c:v>13.7443545895649</c:v>
                </c:pt>
                <c:pt idx="2140">
                  <c:v>13.7509064162772</c:v>
                </c:pt>
                <c:pt idx="2141">
                  <c:v>13.757458242989401</c:v>
                </c:pt>
                <c:pt idx="2142">
                  <c:v>13.764010069701699</c:v>
                </c:pt>
                <c:pt idx="2143">
                  <c:v>13.770561896414</c:v>
                </c:pt>
                <c:pt idx="2144">
                  <c:v>13.777113723126201</c:v>
                </c:pt>
                <c:pt idx="2145">
                  <c:v>13.783665549838499</c:v>
                </c:pt>
                <c:pt idx="2146">
                  <c:v>13.7902173765508</c:v>
                </c:pt>
                <c:pt idx="2147">
                  <c:v>13.7967692032631</c:v>
                </c:pt>
                <c:pt idx="2148">
                  <c:v>13.803321029975301</c:v>
                </c:pt>
                <c:pt idx="2149">
                  <c:v>13.809872856687599</c:v>
                </c:pt>
                <c:pt idx="2150">
                  <c:v>13.8164246833999</c:v>
                </c:pt>
                <c:pt idx="2151">
                  <c:v>13.822976510112101</c:v>
                </c:pt>
                <c:pt idx="2152">
                  <c:v>13.829528336824399</c:v>
                </c:pt>
                <c:pt idx="2153">
                  <c:v>13.8360801635367</c:v>
                </c:pt>
                <c:pt idx="2154">
                  <c:v>13.842631990248901</c:v>
                </c:pt>
                <c:pt idx="2155">
                  <c:v>13.849183816961199</c:v>
                </c:pt>
                <c:pt idx="2156">
                  <c:v>13.8557356436735</c:v>
                </c:pt>
                <c:pt idx="2157">
                  <c:v>13.8622874703857</c:v>
                </c:pt>
                <c:pt idx="2158">
                  <c:v>13.868839297098001</c:v>
                </c:pt>
                <c:pt idx="2159">
                  <c:v>13.875391123810299</c:v>
                </c:pt>
                <c:pt idx="2160">
                  <c:v>13.8819429505225</c:v>
                </c:pt>
                <c:pt idx="2161">
                  <c:v>13.888494777234801</c:v>
                </c:pt>
                <c:pt idx="2162">
                  <c:v>13.895046603947099</c:v>
                </c:pt>
                <c:pt idx="2163">
                  <c:v>13.9015984306593</c:v>
                </c:pt>
                <c:pt idx="2164">
                  <c:v>13.9081502573716</c:v>
                </c:pt>
                <c:pt idx="2165">
                  <c:v>13.914702084083901</c:v>
                </c:pt>
                <c:pt idx="2166">
                  <c:v>13.921253910796199</c:v>
                </c:pt>
                <c:pt idx="2167">
                  <c:v>13.9278057375084</c:v>
                </c:pt>
                <c:pt idx="2168">
                  <c:v>13.934357564220701</c:v>
                </c:pt>
                <c:pt idx="2169">
                  <c:v>13.940909390932999</c:v>
                </c:pt>
                <c:pt idx="2170">
                  <c:v>13.9474612176452</c:v>
                </c:pt>
                <c:pt idx="2171">
                  <c:v>13.954013044357501</c:v>
                </c:pt>
                <c:pt idx="2172">
                  <c:v>13.960564871069799</c:v>
                </c:pt>
                <c:pt idx="2173">
                  <c:v>13.967116697782</c:v>
                </c:pt>
                <c:pt idx="2174">
                  <c:v>13.9736685244943</c:v>
                </c:pt>
                <c:pt idx="2175">
                  <c:v>13.980220351206601</c:v>
                </c:pt>
                <c:pt idx="2176">
                  <c:v>13.9867721779188</c:v>
                </c:pt>
                <c:pt idx="2177">
                  <c:v>13.9933240046311</c:v>
                </c:pt>
                <c:pt idx="2178">
                  <c:v>13.999875831343401</c:v>
                </c:pt>
                <c:pt idx="2179">
                  <c:v>14.0064276580556</c:v>
                </c:pt>
                <c:pt idx="2180">
                  <c:v>14.0129794847679</c:v>
                </c:pt>
                <c:pt idx="2181">
                  <c:v>14.0195313114802</c:v>
                </c:pt>
                <c:pt idx="2182">
                  <c:v>14.026083138192501</c:v>
                </c:pt>
                <c:pt idx="2183">
                  <c:v>14.0326349649047</c:v>
                </c:pt>
                <c:pt idx="2184">
                  <c:v>14.039186791617</c:v>
                </c:pt>
                <c:pt idx="2185">
                  <c:v>14.045738618329301</c:v>
                </c:pt>
                <c:pt idx="2186">
                  <c:v>14.0522904450415</c:v>
                </c:pt>
                <c:pt idx="2187">
                  <c:v>14.0588422717538</c:v>
                </c:pt>
                <c:pt idx="2188">
                  <c:v>14.065394098466101</c:v>
                </c:pt>
                <c:pt idx="2189">
                  <c:v>14.0719459251783</c:v>
                </c:pt>
                <c:pt idx="2190">
                  <c:v>14.0784977518906</c:v>
                </c:pt>
                <c:pt idx="2191">
                  <c:v>14.0850495786029</c:v>
                </c:pt>
                <c:pt idx="2192">
                  <c:v>14.0916014053151</c:v>
                </c:pt>
                <c:pt idx="2193">
                  <c:v>14.0981532320274</c:v>
                </c:pt>
                <c:pt idx="2194">
                  <c:v>14.1047050587397</c:v>
                </c:pt>
                <c:pt idx="2195">
                  <c:v>14.111256885452001</c:v>
                </c:pt>
                <c:pt idx="2196">
                  <c:v>14.1178087121642</c:v>
                </c:pt>
                <c:pt idx="2197">
                  <c:v>14.1243605388765</c:v>
                </c:pt>
                <c:pt idx="2198">
                  <c:v>14.1309123655888</c:v>
                </c:pt>
                <c:pt idx="2199">
                  <c:v>14.137464192301</c:v>
                </c:pt>
                <c:pt idx="2200">
                  <c:v>14.1440160190133</c:v>
                </c:pt>
                <c:pt idx="2201">
                  <c:v>14.1505678457256</c:v>
                </c:pt>
                <c:pt idx="2202">
                  <c:v>14.157119672437799</c:v>
                </c:pt>
                <c:pt idx="2203">
                  <c:v>14.1636714991501</c:v>
                </c:pt>
                <c:pt idx="2204">
                  <c:v>14.1702233258624</c:v>
                </c:pt>
                <c:pt idx="2205">
                  <c:v>14.176775152574599</c:v>
                </c:pt>
                <c:pt idx="2206">
                  <c:v>14.1833269792869</c:v>
                </c:pt>
                <c:pt idx="2207">
                  <c:v>14.1898788059992</c:v>
                </c:pt>
                <c:pt idx="2208">
                  <c:v>14.196430632711399</c:v>
                </c:pt>
                <c:pt idx="2209">
                  <c:v>14.2029824594237</c:v>
                </c:pt>
                <c:pt idx="2210">
                  <c:v>14.209534286136</c:v>
                </c:pt>
                <c:pt idx="2211">
                  <c:v>14.216086112848201</c:v>
                </c:pt>
                <c:pt idx="2212">
                  <c:v>14.222637939560499</c:v>
                </c:pt>
                <c:pt idx="2213">
                  <c:v>14.2291897662728</c:v>
                </c:pt>
                <c:pt idx="2214">
                  <c:v>14.2357415929851</c:v>
                </c:pt>
                <c:pt idx="2215">
                  <c:v>14.242293419697299</c:v>
                </c:pt>
                <c:pt idx="2216">
                  <c:v>14.2488452464096</c:v>
                </c:pt>
                <c:pt idx="2217">
                  <c:v>14.2553970731219</c:v>
                </c:pt>
                <c:pt idx="2218">
                  <c:v>14.261948899834101</c:v>
                </c:pt>
                <c:pt idx="2219">
                  <c:v>14.268500726546399</c:v>
                </c:pt>
                <c:pt idx="2220">
                  <c:v>14.2750525532587</c:v>
                </c:pt>
                <c:pt idx="2221">
                  <c:v>14.281604379970901</c:v>
                </c:pt>
                <c:pt idx="2222">
                  <c:v>14.288156206683199</c:v>
                </c:pt>
                <c:pt idx="2223">
                  <c:v>14.2947080333955</c:v>
                </c:pt>
                <c:pt idx="2224">
                  <c:v>14.301259860107701</c:v>
                </c:pt>
                <c:pt idx="2225">
                  <c:v>14.307811686819999</c:v>
                </c:pt>
                <c:pt idx="2226">
                  <c:v>14.3143635135323</c:v>
                </c:pt>
                <c:pt idx="2227">
                  <c:v>14.3209153402445</c:v>
                </c:pt>
                <c:pt idx="2228">
                  <c:v>14.327467166956801</c:v>
                </c:pt>
                <c:pt idx="2229">
                  <c:v>14.334018993669099</c:v>
                </c:pt>
                <c:pt idx="2230">
                  <c:v>14.3405708203814</c:v>
                </c:pt>
                <c:pt idx="2231">
                  <c:v>14.347122647093601</c:v>
                </c:pt>
                <c:pt idx="2232">
                  <c:v>14.353674473805899</c:v>
                </c:pt>
                <c:pt idx="2233">
                  <c:v>14.3602263005182</c:v>
                </c:pt>
                <c:pt idx="2234">
                  <c:v>14.3667781272304</c:v>
                </c:pt>
                <c:pt idx="2235">
                  <c:v>14.373329953942701</c:v>
                </c:pt>
                <c:pt idx="2236">
                  <c:v>14.379881780654999</c:v>
                </c:pt>
                <c:pt idx="2237">
                  <c:v>14.3864336073672</c:v>
                </c:pt>
                <c:pt idx="2238">
                  <c:v>14.392985434079501</c:v>
                </c:pt>
                <c:pt idx="2239">
                  <c:v>14.399537260791799</c:v>
                </c:pt>
                <c:pt idx="2240">
                  <c:v>14.406089087504</c:v>
                </c:pt>
                <c:pt idx="2241">
                  <c:v>14.412640914216301</c:v>
                </c:pt>
                <c:pt idx="2242">
                  <c:v>14.419192740928599</c:v>
                </c:pt>
                <c:pt idx="2243">
                  <c:v>14.4257445676408</c:v>
                </c:pt>
                <c:pt idx="2244">
                  <c:v>14.4322963943531</c:v>
                </c:pt>
                <c:pt idx="2245">
                  <c:v>14.438848221065401</c:v>
                </c:pt>
                <c:pt idx="2246">
                  <c:v>14.445400047777699</c:v>
                </c:pt>
                <c:pt idx="2247">
                  <c:v>14.4519518744899</c:v>
                </c:pt>
                <c:pt idx="2248">
                  <c:v>14.458503701202201</c:v>
                </c:pt>
                <c:pt idx="2249">
                  <c:v>14.465055527914499</c:v>
                </c:pt>
                <c:pt idx="2250">
                  <c:v>14.4716073546267</c:v>
                </c:pt>
                <c:pt idx="2251">
                  <c:v>14.478159181339</c:v>
                </c:pt>
                <c:pt idx="2252">
                  <c:v>14.484711008051301</c:v>
                </c:pt>
                <c:pt idx="2253">
                  <c:v>14.4912628347635</c:v>
                </c:pt>
                <c:pt idx="2254">
                  <c:v>14.4978146614758</c:v>
                </c:pt>
                <c:pt idx="2255">
                  <c:v>14.504366488188101</c:v>
                </c:pt>
                <c:pt idx="2256">
                  <c:v>14.5109183149003</c:v>
                </c:pt>
                <c:pt idx="2257">
                  <c:v>14.5174701416126</c:v>
                </c:pt>
                <c:pt idx="2258">
                  <c:v>14.524021968324901</c:v>
                </c:pt>
                <c:pt idx="2259">
                  <c:v>14.5305737950371</c:v>
                </c:pt>
                <c:pt idx="2260">
                  <c:v>14.5371256217494</c:v>
                </c:pt>
                <c:pt idx="2261">
                  <c:v>14.5436774484617</c:v>
                </c:pt>
                <c:pt idx="2262">
                  <c:v>14.550229275174001</c:v>
                </c:pt>
                <c:pt idx="2263">
                  <c:v>14.5567811018862</c:v>
                </c:pt>
                <c:pt idx="2264">
                  <c:v>14.5633329285985</c:v>
                </c:pt>
                <c:pt idx="2265">
                  <c:v>14.569884755310801</c:v>
                </c:pt>
                <c:pt idx="2266">
                  <c:v>14.576436582023</c:v>
                </c:pt>
                <c:pt idx="2267">
                  <c:v>14.5829884087353</c:v>
                </c:pt>
                <c:pt idx="2268">
                  <c:v>14.5895402354476</c:v>
                </c:pt>
                <c:pt idx="2269">
                  <c:v>14.5960920621598</c:v>
                </c:pt>
                <c:pt idx="2270">
                  <c:v>14.6026438888721</c:v>
                </c:pt>
                <c:pt idx="2271">
                  <c:v>14.6091957155844</c:v>
                </c:pt>
                <c:pt idx="2272">
                  <c:v>14.615747542296599</c:v>
                </c:pt>
                <c:pt idx="2273">
                  <c:v>14.6222993690089</c:v>
                </c:pt>
                <c:pt idx="2274">
                  <c:v>14.6288511957212</c:v>
                </c:pt>
                <c:pt idx="2275">
                  <c:v>14.635403022433399</c:v>
                </c:pt>
                <c:pt idx="2276">
                  <c:v>14.6419548491457</c:v>
                </c:pt>
                <c:pt idx="2277">
                  <c:v>14.648506675858</c:v>
                </c:pt>
                <c:pt idx="2278">
                  <c:v>14.655058502570199</c:v>
                </c:pt>
                <c:pt idx="2279">
                  <c:v>14.6616103292825</c:v>
                </c:pt>
                <c:pt idx="2280">
                  <c:v>14.6681621559948</c:v>
                </c:pt>
                <c:pt idx="2281">
                  <c:v>14.6747139827071</c:v>
                </c:pt>
                <c:pt idx="2282">
                  <c:v>14.681265809419299</c:v>
                </c:pt>
                <c:pt idx="2283">
                  <c:v>14.6878176361316</c:v>
                </c:pt>
                <c:pt idx="2284">
                  <c:v>14.6943694628439</c:v>
                </c:pt>
                <c:pt idx="2285">
                  <c:v>14.700921289556099</c:v>
                </c:pt>
                <c:pt idx="2286">
                  <c:v>14.7074731162684</c:v>
                </c:pt>
                <c:pt idx="2287">
                  <c:v>14.7140249429807</c:v>
                </c:pt>
                <c:pt idx="2288">
                  <c:v>14.720576769692901</c:v>
                </c:pt>
                <c:pt idx="2289">
                  <c:v>14.727128596405199</c:v>
                </c:pt>
                <c:pt idx="2290">
                  <c:v>14.7336804231175</c:v>
                </c:pt>
                <c:pt idx="2291">
                  <c:v>14.740232249829701</c:v>
                </c:pt>
                <c:pt idx="2292">
                  <c:v>14.746784076541999</c:v>
                </c:pt>
                <c:pt idx="2293">
                  <c:v>14.7533359032543</c:v>
                </c:pt>
                <c:pt idx="2294">
                  <c:v>14.7598877299666</c:v>
                </c:pt>
                <c:pt idx="2295">
                  <c:v>14.766439556678799</c:v>
                </c:pt>
                <c:pt idx="2296">
                  <c:v>14.7729913833911</c:v>
                </c:pt>
                <c:pt idx="2297">
                  <c:v>14.7795432101034</c:v>
                </c:pt>
                <c:pt idx="2298">
                  <c:v>14.786095036815601</c:v>
                </c:pt>
                <c:pt idx="2299">
                  <c:v>14.792646863527899</c:v>
                </c:pt>
                <c:pt idx="2300">
                  <c:v>14.7991986902402</c:v>
                </c:pt>
                <c:pt idx="2301">
                  <c:v>14.805750516952401</c:v>
                </c:pt>
                <c:pt idx="2302">
                  <c:v>14.812302343664699</c:v>
                </c:pt>
                <c:pt idx="2303">
                  <c:v>14.818854170377</c:v>
                </c:pt>
                <c:pt idx="2304">
                  <c:v>14.8254059970892</c:v>
                </c:pt>
                <c:pt idx="2305">
                  <c:v>14.831957823801501</c:v>
                </c:pt>
                <c:pt idx="2306">
                  <c:v>14.838509650513799</c:v>
                </c:pt>
                <c:pt idx="2307">
                  <c:v>14.845061477226</c:v>
                </c:pt>
                <c:pt idx="2308">
                  <c:v>14.851613303938301</c:v>
                </c:pt>
                <c:pt idx="2309">
                  <c:v>14.858165130650599</c:v>
                </c:pt>
                <c:pt idx="2310">
                  <c:v>14.8647169573628</c:v>
                </c:pt>
                <c:pt idx="2311">
                  <c:v>14.871268784075101</c:v>
                </c:pt>
                <c:pt idx="2312">
                  <c:v>14.877820610787399</c:v>
                </c:pt>
                <c:pt idx="2313">
                  <c:v>14.8843724374997</c:v>
                </c:pt>
                <c:pt idx="2314">
                  <c:v>14.8909242642119</c:v>
                </c:pt>
                <c:pt idx="2315">
                  <c:v>14.897476090924201</c:v>
                </c:pt>
                <c:pt idx="2316">
                  <c:v>14.904027917636499</c:v>
                </c:pt>
                <c:pt idx="2317">
                  <c:v>14.9105797443487</c:v>
                </c:pt>
                <c:pt idx="2318">
                  <c:v>14.917131571061001</c:v>
                </c:pt>
                <c:pt idx="2319">
                  <c:v>14.923683397773299</c:v>
                </c:pt>
                <c:pt idx="2320">
                  <c:v>14.9302352244855</c:v>
                </c:pt>
                <c:pt idx="2321">
                  <c:v>14.9367870511978</c:v>
                </c:pt>
                <c:pt idx="2322">
                  <c:v>14.943338877910101</c:v>
                </c:pt>
                <c:pt idx="2323">
                  <c:v>14.9498907046223</c:v>
                </c:pt>
                <c:pt idx="2324">
                  <c:v>14.9564425313346</c:v>
                </c:pt>
                <c:pt idx="2325">
                  <c:v>14.962994358046901</c:v>
                </c:pt>
                <c:pt idx="2326">
                  <c:v>14.9695461847591</c:v>
                </c:pt>
                <c:pt idx="2327">
                  <c:v>14.9760980114714</c:v>
                </c:pt>
                <c:pt idx="2328">
                  <c:v>14.982649838183701</c:v>
                </c:pt>
                <c:pt idx="2329">
                  <c:v>14.989201664895999</c:v>
                </c:pt>
                <c:pt idx="2330">
                  <c:v>14.9957534916082</c:v>
                </c:pt>
                <c:pt idx="2331">
                  <c:v>15.0023053183205</c:v>
                </c:pt>
                <c:pt idx="2332">
                  <c:v>15.008857145032801</c:v>
                </c:pt>
                <c:pt idx="2333">
                  <c:v>15.015408971745</c:v>
                </c:pt>
                <c:pt idx="2334">
                  <c:v>15.0219607984573</c:v>
                </c:pt>
                <c:pt idx="2335">
                  <c:v>15.028512625169601</c:v>
                </c:pt>
                <c:pt idx="2336">
                  <c:v>15.0350644518818</c:v>
                </c:pt>
                <c:pt idx="2337">
                  <c:v>15.0416162785941</c:v>
                </c:pt>
                <c:pt idx="2338">
                  <c:v>15.0481681053064</c:v>
                </c:pt>
                <c:pt idx="2339">
                  <c:v>15.0547199320186</c:v>
                </c:pt>
                <c:pt idx="2340">
                  <c:v>15.0612717587309</c:v>
                </c:pt>
                <c:pt idx="2341">
                  <c:v>15.0678235854432</c:v>
                </c:pt>
                <c:pt idx="2342">
                  <c:v>15.074375412155399</c:v>
                </c:pt>
                <c:pt idx="2343">
                  <c:v>15.0809272388677</c:v>
                </c:pt>
                <c:pt idx="2344">
                  <c:v>15.08747906558</c:v>
                </c:pt>
                <c:pt idx="2345">
                  <c:v>15.094030892292301</c:v>
                </c:pt>
                <c:pt idx="2346">
                  <c:v>15.1005827190045</c:v>
                </c:pt>
                <c:pt idx="2347">
                  <c:v>15.1071345457168</c:v>
                </c:pt>
                <c:pt idx="2348">
                  <c:v>15.1136863724291</c:v>
                </c:pt>
                <c:pt idx="2349">
                  <c:v>15.1202381991413</c:v>
                </c:pt>
                <c:pt idx="2350">
                  <c:v>15.1267900258536</c:v>
                </c:pt>
                <c:pt idx="2351">
                  <c:v>15.1333418525659</c:v>
                </c:pt>
                <c:pt idx="2352">
                  <c:v>15.139893679278099</c:v>
                </c:pt>
                <c:pt idx="2353">
                  <c:v>15.1464455059904</c:v>
                </c:pt>
                <c:pt idx="2354">
                  <c:v>15.1529973327027</c:v>
                </c:pt>
                <c:pt idx="2355">
                  <c:v>15.159549159414899</c:v>
                </c:pt>
                <c:pt idx="2356">
                  <c:v>15.1661009861272</c:v>
                </c:pt>
                <c:pt idx="2357">
                  <c:v>15.1726528128395</c:v>
                </c:pt>
                <c:pt idx="2358">
                  <c:v>15.179204639551701</c:v>
                </c:pt>
                <c:pt idx="2359">
                  <c:v>15.185756466263999</c:v>
                </c:pt>
                <c:pt idx="2360">
                  <c:v>15.1923082929763</c:v>
                </c:pt>
                <c:pt idx="2361">
                  <c:v>15.1988601196886</c:v>
                </c:pt>
                <c:pt idx="2362">
                  <c:v>15.205411946400799</c:v>
                </c:pt>
                <c:pt idx="2363">
                  <c:v>15.2119637731131</c:v>
                </c:pt>
                <c:pt idx="2364">
                  <c:v>15.2185155998254</c:v>
                </c:pt>
                <c:pt idx="2365">
                  <c:v>15.225067426537599</c:v>
                </c:pt>
                <c:pt idx="2366">
                  <c:v>15.2316192532499</c:v>
                </c:pt>
                <c:pt idx="2367">
                  <c:v>15.2381710799622</c:v>
                </c:pt>
                <c:pt idx="2368">
                  <c:v>15.244722906674401</c:v>
                </c:pt>
                <c:pt idx="2369">
                  <c:v>15.251274733386699</c:v>
                </c:pt>
                <c:pt idx="2370">
                  <c:v>15.257826560099</c:v>
                </c:pt>
                <c:pt idx="2371">
                  <c:v>15.264378386811201</c:v>
                </c:pt>
                <c:pt idx="2372">
                  <c:v>15.270930213523499</c:v>
                </c:pt>
                <c:pt idx="2373">
                  <c:v>15.2774820402358</c:v>
                </c:pt>
                <c:pt idx="2374">
                  <c:v>15.284033866948</c:v>
                </c:pt>
                <c:pt idx="2375">
                  <c:v>15.290585693660301</c:v>
                </c:pt>
                <c:pt idx="2376">
                  <c:v>15.297137520372599</c:v>
                </c:pt>
                <c:pt idx="2377">
                  <c:v>15.3036893470849</c:v>
                </c:pt>
                <c:pt idx="2378">
                  <c:v>15.310241173797101</c:v>
                </c:pt>
                <c:pt idx="2379">
                  <c:v>15.316793000509399</c:v>
                </c:pt>
                <c:pt idx="2380">
                  <c:v>15.3233448272217</c:v>
                </c:pt>
                <c:pt idx="2381">
                  <c:v>15.329896653933901</c:v>
                </c:pt>
                <c:pt idx="2382">
                  <c:v>15.336448480646199</c:v>
                </c:pt>
                <c:pt idx="2383">
                  <c:v>15.3430003073585</c:v>
                </c:pt>
                <c:pt idx="2384">
                  <c:v>15.3495521340707</c:v>
                </c:pt>
                <c:pt idx="2385">
                  <c:v>15.356103960783001</c:v>
                </c:pt>
                <c:pt idx="2386">
                  <c:v>15.362655787495299</c:v>
                </c:pt>
                <c:pt idx="2387">
                  <c:v>15.3692076142075</c:v>
                </c:pt>
                <c:pt idx="2388">
                  <c:v>15.375759440919801</c:v>
                </c:pt>
                <c:pt idx="2389">
                  <c:v>15.382311267632099</c:v>
                </c:pt>
                <c:pt idx="2390">
                  <c:v>15.3888630943443</c:v>
                </c:pt>
                <c:pt idx="2391">
                  <c:v>15.3954149210566</c:v>
                </c:pt>
                <c:pt idx="2392">
                  <c:v>15.401966747768901</c:v>
                </c:pt>
                <c:pt idx="2393">
                  <c:v>15.4085185744811</c:v>
                </c:pt>
                <c:pt idx="2394">
                  <c:v>15.4150704011934</c:v>
                </c:pt>
                <c:pt idx="2395">
                  <c:v>15.421622227905701</c:v>
                </c:pt>
                <c:pt idx="2396">
                  <c:v>15.428174054617999</c:v>
                </c:pt>
                <c:pt idx="2397">
                  <c:v>15.4347258813302</c:v>
                </c:pt>
                <c:pt idx="2398">
                  <c:v>15.441277708042501</c:v>
                </c:pt>
                <c:pt idx="2399">
                  <c:v>15.447829534754799</c:v>
                </c:pt>
                <c:pt idx="2400">
                  <c:v>15.454381361467</c:v>
                </c:pt>
                <c:pt idx="2401">
                  <c:v>15.4609331881793</c:v>
                </c:pt>
                <c:pt idx="2402">
                  <c:v>15.467485014891601</c:v>
                </c:pt>
                <c:pt idx="2403">
                  <c:v>15.4740368416038</c:v>
                </c:pt>
                <c:pt idx="2404">
                  <c:v>15.4805886683161</c:v>
                </c:pt>
                <c:pt idx="2405">
                  <c:v>15.487140495028401</c:v>
                </c:pt>
                <c:pt idx="2406">
                  <c:v>15.4936923217406</c:v>
                </c:pt>
                <c:pt idx="2407">
                  <c:v>15.5002441484529</c:v>
                </c:pt>
                <c:pt idx="2408">
                  <c:v>15.5067959751652</c:v>
                </c:pt>
                <c:pt idx="2409">
                  <c:v>15.5133478018774</c:v>
                </c:pt>
                <c:pt idx="2410">
                  <c:v>15.5198996285897</c:v>
                </c:pt>
                <c:pt idx="2411">
                  <c:v>15.526451455302</c:v>
                </c:pt>
                <c:pt idx="2412">
                  <c:v>15.533003282014301</c:v>
                </c:pt>
                <c:pt idx="2413">
                  <c:v>15.5395551087265</c:v>
                </c:pt>
                <c:pt idx="2414">
                  <c:v>15.5461069354388</c:v>
                </c:pt>
                <c:pt idx="2415">
                  <c:v>15.552658762151101</c:v>
                </c:pt>
                <c:pt idx="2416">
                  <c:v>15.5592105888633</c:v>
                </c:pt>
                <c:pt idx="2417">
                  <c:v>15.5657624155756</c:v>
                </c:pt>
                <c:pt idx="2418">
                  <c:v>15.5723142422879</c:v>
                </c:pt>
                <c:pt idx="2419">
                  <c:v>15.5788660690001</c:v>
                </c:pt>
                <c:pt idx="2420">
                  <c:v>15.5854178957124</c:v>
                </c:pt>
                <c:pt idx="2421">
                  <c:v>15.5919697224247</c:v>
                </c:pt>
                <c:pt idx="2422">
                  <c:v>15.598521549136899</c:v>
                </c:pt>
                <c:pt idx="2423">
                  <c:v>15.6050733758492</c:v>
                </c:pt>
                <c:pt idx="2424">
                  <c:v>15.6116252025615</c:v>
                </c:pt>
                <c:pt idx="2425">
                  <c:v>15.6181770292738</c:v>
                </c:pt>
                <c:pt idx="2426">
                  <c:v>15.624728855986</c:v>
                </c:pt>
                <c:pt idx="2427">
                  <c:v>15.6312806826983</c:v>
                </c:pt>
                <c:pt idx="2428">
                  <c:v>15.6378325094106</c:v>
                </c:pt>
                <c:pt idx="2429">
                  <c:v>15.644384336122799</c:v>
                </c:pt>
                <c:pt idx="2430">
                  <c:v>15.6509361628351</c:v>
                </c:pt>
                <c:pt idx="2431">
                  <c:v>15.6574879895474</c:v>
                </c:pt>
                <c:pt idx="2432">
                  <c:v>15.664039816259599</c:v>
                </c:pt>
                <c:pt idx="2433">
                  <c:v>15.6705916429719</c:v>
                </c:pt>
                <c:pt idx="2434">
                  <c:v>15.6771434696842</c:v>
                </c:pt>
                <c:pt idx="2435">
                  <c:v>15.683695296396399</c:v>
                </c:pt>
                <c:pt idx="2436">
                  <c:v>15.6902471231087</c:v>
                </c:pt>
                <c:pt idx="2437">
                  <c:v>15.696798949821</c:v>
                </c:pt>
                <c:pt idx="2438">
                  <c:v>15.703350776533201</c:v>
                </c:pt>
                <c:pt idx="2439">
                  <c:v>15.709902603245499</c:v>
                </c:pt>
                <c:pt idx="2440">
                  <c:v>15.7164544299578</c:v>
                </c:pt>
                <c:pt idx="2441">
                  <c:v>15.723006256670001</c:v>
                </c:pt>
                <c:pt idx="2442">
                  <c:v>15.729558083382299</c:v>
                </c:pt>
                <c:pt idx="2443">
                  <c:v>15.7361099100946</c:v>
                </c:pt>
                <c:pt idx="2444">
                  <c:v>15.7426617368069</c:v>
                </c:pt>
                <c:pt idx="2445">
                  <c:v>15.749213563519101</c:v>
                </c:pt>
                <c:pt idx="2446">
                  <c:v>15.755765390231399</c:v>
                </c:pt>
                <c:pt idx="2447">
                  <c:v>15.7623172169437</c:v>
                </c:pt>
                <c:pt idx="2448">
                  <c:v>15.768869043655901</c:v>
                </c:pt>
                <c:pt idx="2449">
                  <c:v>15.775420870368199</c:v>
                </c:pt>
                <c:pt idx="2450">
                  <c:v>15.7819726970805</c:v>
                </c:pt>
                <c:pt idx="2451">
                  <c:v>15.788524523792701</c:v>
                </c:pt>
                <c:pt idx="2452">
                  <c:v>15.795076350504999</c:v>
                </c:pt>
                <c:pt idx="2453">
                  <c:v>15.8016281772173</c:v>
                </c:pt>
                <c:pt idx="2454">
                  <c:v>15.8081800039295</c:v>
                </c:pt>
                <c:pt idx="2455">
                  <c:v>15.814731830641801</c:v>
                </c:pt>
                <c:pt idx="2456">
                  <c:v>15.821283657354099</c:v>
                </c:pt>
                <c:pt idx="2457">
                  <c:v>15.8278354840663</c:v>
                </c:pt>
                <c:pt idx="2458">
                  <c:v>15.834387310778601</c:v>
                </c:pt>
                <c:pt idx="2459">
                  <c:v>15.840939137490899</c:v>
                </c:pt>
                <c:pt idx="2460">
                  <c:v>15.8474909642032</c:v>
                </c:pt>
                <c:pt idx="2461">
                  <c:v>15.8540427909154</c:v>
                </c:pt>
                <c:pt idx="2462">
                  <c:v>15.860594617627701</c:v>
                </c:pt>
                <c:pt idx="2463">
                  <c:v>15.867146444339999</c:v>
                </c:pt>
                <c:pt idx="2464">
                  <c:v>15.8736982710522</c:v>
                </c:pt>
                <c:pt idx="2465">
                  <c:v>15.880250097764501</c:v>
                </c:pt>
                <c:pt idx="2466">
                  <c:v>15.886801924476799</c:v>
                </c:pt>
                <c:pt idx="2467">
                  <c:v>15.893353751189</c:v>
                </c:pt>
                <c:pt idx="2468">
                  <c:v>15.899905577901301</c:v>
                </c:pt>
                <c:pt idx="2469">
                  <c:v>15.906457404613599</c:v>
                </c:pt>
                <c:pt idx="2470">
                  <c:v>15.9130092313258</c:v>
                </c:pt>
                <c:pt idx="2471">
                  <c:v>15.9195610580381</c:v>
                </c:pt>
                <c:pt idx="2472">
                  <c:v>15.926112884750401</c:v>
                </c:pt>
                <c:pt idx="2473">
                  <c:v>15.9326647114626</c:v>
                </c:pt>
                <c:pt idx="2474">
                  <c:v>15.9392165381749</c:v>
                </c:pt>
                <c:pt idx="2475">
                  <c:v>15.945768364887201</c:v>
                </c:pt>
                <c:pt idx="2476">
                  <c:v>15.952320191599499</c:v>
                </c:pt>
                <c:pt idx="2477">
                  <c:v>15.9588720183117</c:v>
                </c:pt>
                <c:pt idx="2478">
                  <c:v>15.965423845024</c:v>
                </c:pt>
                <c:pt idx="2479">
                  <c:v>15.971975671736301</c:v>
                </c:pt>
                <c:pt idx="2480">
                  <c:v>15.9785274984485</c:v>
                </c:pt>
                <c:pt idx="2481">
                  <c:v>15.9850793251608</c:v>
                </c:pt>
                <c:pt idx="2482">
                  <c:v>15.991631151873101</c:v>
                </c:pt>
                <c:pt idx="2483">
                  <c:v>15.9981829785853</c:v>
                </c:pt>
                <c:pt idx="2484">
                  <c:v>16.004734805297598</c:v>
                </c:pt>
                <c:pt idx="2485">
                  <c:v>16.011286632009899</c:v>
                </c:pt>
                <c:pt idx="2486">
                  <c:v>16.0178384587221</c:v>
                </c:pt>
                <c:pt idx="2487">
                  <c:v>16.0243902854344</c:v>
                </c:pt>
                <c:pt idx="2488">
                  <c:v>16.0309421121467</c:v>
                </c:pt>
                <c:pt idx="2489">
                  <c:v>16.037493938858901</c:v>
                </c:pt>
                <c:pt idx="2490">
                  <c:v>16.044045765571202</c:v>
                </c:pt>
                <c:pt idx="2491">
                  <c:v>16.050597592283498</c:v>
                </c:pt>
                <c:pt idx="2492">
                  <c:v>16.057149418995799</c:v>
                </c:pt>
                <c:pt idx="2493">
                  <c:v>16.063701245708</c:v>
                </c:pt>
                <c:pt idx="2494">
                  <c:v>16.0702530724203</c:v>
                </c:pt>
                <c:pt idx="2495">
                  <c:v>16.0768048991326</c:v>
                </c:pt>
                <c:pt idx="2496">
                  <c:v>16.083356725844801</c:v>
                </c:pt>
                <c:pt idx="2497">
                  <c:v>16.089908552557102</c:v>
                </c:pt>
                <c:pt idx="2498">
                  <c:v>16.096460379269399</c:v>
                </c:pt>
                <c:pt idx="2499">
                  <c:v>16.103012205981599</c:v>
                </c:pt>
                <c:pt idx="2500">
                  <c:v>16.1095640326939</c:v>
                </c:pt>
                <c:pt idx="2501">
                  <c:v>16.1161158594062</c:v>
                </c:pt>
                <c:pt idx="2502">
                  <c:v>16.122667686118401</c:v>
                </c:pt>
                <c:pt idx="2503">
                  <c:v>16.129219512830701</c:v>
                </c:pt>
                <c:pt idx="2504">
                  <c:v>16.135771339542998</c:v>
                </c:pt>
                <c:pt idx="2505">
                  <c:v>16.142323166255199</c:v>
                </c:pt>
                <c:pt idx="2506">
                  <c:v>16.1488749929675</c:v>
                </c:pt>
                <c:pt idx="2507">
                  <c:v>16.1554268196798</c:v>
                </c:pt>
                <c:pt idx="2508">
                  <c:v>16.1619786463921</c:v>
                </c:pt>
                <c:pt idx="2509">
                  <c:v>16.168530473104301</c:v>
                </c:pt>
                <c:pt idx="2510">
                  <c:v>16.175082299816602</c:v>
                </c:pt>
                <c:pt idx="2511">
                  <c:v>16.181634126528898</c:v>
                </c:pt>
                <c:pt idx="2512">
                  <c:v>16.188185953241099</c:v>
                </c:pt>
                <c:pt idx="2513">
                  <c:v>16.1947377799534</c:v>
                </c:pt>
                <c:pt idx="2514">
                  <c:v>16.2012896066657</c:v>
                </c:pt>
                <c:pt idx="2515">
                  <c:v>16.207841433377901</c:v>
                </c:pt>
                <c:pt idx="2516">
                  <c:v>16.214393260090201</c:v>
                </c:pt>
                <c:pt idx="2517">
                  <c:v>16.220945086802502</c:v>
                </c:pt>
                <c:pt idx="2518">
                  <c:v>16.227496913514699</c:v>
                </c:pt>
                <c:pt idx="2519">
                  <c:v>16.234048740226999</c:v>
                </c:pt>
                <c:pt idx="2520">
                  <c:v>16.2406005669393</c:v>
                </c:pt>
                <c:pt idx="2521">
                  <c:v>16.247152393651501</c:v>
                </c:pt>
                <c:pt idx="2522">
                  <c:v>16.253704220363801</c:v>
                </c:pt>
                <c:pt idx="2523">
                  <c:v>16.260256047076101</c:v>
                </c:pt>
                <c:pt idx="2524">
                  <c:v>16.266807873788299</c:v>
                </c:pt>
                <c:pt idx="2525">
                  <c:v>16.273359700500599</c:v>
                </c:pt>
                <c:pt idx="2526">
                  <c:v>16.279911527212899</c:v>
                </c:pt>
                <c:pt idx="2527">
                  <c:v>16.2864633539252</c:v>
                </c:pt>
                <c:pt idx="2528">
                  <c:v>16.293015180637401</c:v>
                </c:pt>
                <c:pt idx="2529">
                  <c:v>16.299567007349701</c:v>
                </c:pt>
                <c:pt idx="2530">
                  <c:v>16.306118834062001</c:v>
                </c:pt>
                <c:pt idx="2531">
                  <c:v>16.312670660774199</c:v>
                </c:pt>
                <c:pt idx="2532">
                  <c:v>16.319222487486499</c:v>
                </c:pt>
                <c:pt idx="2533">
                  <c:v>16.325774314198799</c:v>
                </c:pt>
                <c:pt idx="2534">
                  <c:v>16.332326140911</c:v>
                </c:pt>
                <c:pt idx="2535">
                  <c:v>16.338877967623301</c:v>
                </c:pt>
                <c:pt idx="2536">
                  <c:v>16.345429794335601</c:v>
                </c:pt>
                <c:pt idx="2537">
                  <c:v>16.351981621047798</c:v>
                </c:pt>
                <c:pt idx="2538">
                  <c:v>16.358533447760099</c:v>
                </c:pt>
                <c:pt idx="2539">
                  <c:v>16.365085274472399</c:v>
                </c:pt>
                <c:pt idx="2540">
                  <c:v>16.3716371011846</c:v>
                </c:pt>
                <c:pt idx="2541">
                  <c:v>16.3781889278969</c:v>
                </c:pt>
                <c:pt idx="2542">
                  <c:v>16.384740754609201</c:v>
                </c:pt>
                <c:pt idx="2543">
                  <c:v>16.391292581321501</c:v>
                </c:pt>
                <c:pt idx="2544">
                  <c:v>16.397844408033698</c:v>
                </c:pt>
                <c:pt idx="2545">
                  <c:v>16.404396234745999</c:v>
                </c:pt>
                <c:pt idx="2546">
                  <c:v>16.410948061458299</c:v>
                </c:pt>
                <c:pt idx="2547">
                  <c:v>16.4174998881705</c:v>
                </c:pt>
                <c:pt idx="2548">
                  <c:v>16.4240517148828</c:v>
                </c:pt>
                <c:pt idx="2549">
                  <c:v>16.430603541595101</c:v>
                </c:pt>
                <c:pt idx="2550">
                  <c:v>16.437155368307302</c:v>
                </c:pt>
                <c:pt idx="2551">
                  <c:v>16.443707195019599</c:v>
                </c:pt>
                <c:pt idx="2552">
                  <c:v>16.450259021731899</c:v>
                </c:pt>
                <c:pt idx="2553">
                  <c:v>16.4568108484441</c:v>
                </c:pt>
                <c:pt idx="2554">
                  <c:v>16.4633626751564</c:v>
                </c:pt>
                <c:pt idx="2555">
                  <c:v>16.469914501868701</c:v>
                </c:pt>
                <c:pt idx="2556">
                  <c:v>16.476466328581001</c:v>
                </c:pt>
                <c:pt idx="2557">
                  <c:v>16.483018155293198</c:v>
                </c:pt>
                <c:pt idx="2558">
                  <c:v>16.489569982005499</c:v>
                </c:pt>
                <c:pt idx="2559">
                  <c:v>16.496121808717799</c:v>
                </c:pt>
                <c:pt idx="2560">
                  <c:v>16.50267363543</c:v>
                </c:pt>
                <c:pt idx="2561">
                  <c:v>16.5092254621423</c:v>
                </c:pt>
                <c:pt idx="2562">
                  <c:v>16.515777288854601</c:v>
                </c:pt>
                <c:pt idx="2563">
                  <c:v>16.522329115566802</c:v>
                </c:pt>
                <c:pt idx="2564">
                  <c:v>16.528880942279098</c:v>
                </c:pt>
                <c:pt idx="2565">
                  <c:v>16.535432768991399</c:v>
                </c:pt>
                <c:pt idx="2566">
                  <c:v>16.5419845957036</c:v>
                </c:pt>
                <c:pt idx="2567">
                  <c:v>16.5485364224159</c:v>
                </c:pt>
                <c:pt idx="2568">
                  <c:v>16.5550882491282</c:v>
                </c:pt>
                <c:pt idx="2569">
                  <c:v>16.561640075840401</c:v>
                </c:pt>
                <c:pt idx="2570">
                  <c:v>16.568191902552702</c:v>
                </c:pt>
                <c:pt idx="2571">
                  <c:v>16.574743729264998</c:v>
                </c:pt>
                <c:pt idx="2572">
                  <c:v>16.581295555977199</c:v>
                </c:pt>
                <c:pt idx="2573">
                  <c:v>16.5878473826895</c:v>
                </c:pt>
                <c:pt idx="2574">
                  <c:v>16.5943992094018</c:v>
                </c:pt>
                <c:pt idx="2575">
                  <c:v>16.6009510361141</c:v>
                </c:pt>
                <c:pt idx="2576">
                  <c:v>16.607502862826301</c:v>
                </c:pt>
                <c:pt idx="2577">
                  <c:v>16.614054689538602</c:v>
                </c:pt>
                <c:pt idx="2578">
                  <c:v>16.620606516250898</c:v>
                </c:pt>
                <c:pt idx="2579">
                  <c:v>16.627158342963099</c:v>
                </c:pt>
                <c:pt idx="2580">
                  <c:v>16.6337101696754</c:v>
                </c:pt>
                <c:pt idx="2581">
                  <c:v>16.6402619963877</c:v>
                </c:pt>
                <c:pt idx="2582">
                  <c:v>16.646813823099901</c:v>
                </c:pt>
                <c:pt idx="2583">
                  <c:v>16.653365649812201</c:v>
                </c:pt>
                <c:pt idx="2584">
                  <c:v>16.659917476524502</c:v>
                </c:pt>
                <c:pt idx="2585">
                  <c:v>16.666469303236699</c:v>
                </c:pt>
                <c:pt idx="2586">
                  <c:v>16.673021129948999</c:v>
                </c:pt>
                <c:pt idx="2587">
                  <c:v>16.6795729566613</c:v>
                </c:pt>
                <c:pt idx="2588">
                  <c:v>16.686124783373501</c:v>
                </c:pt>
                <c:pt idx="2589">
                  <c:v>16.692676610085801</c:v>
                </c:pt>
                <c:pt idx="2590">
                  <c:v>16.699228436798101</c:v>
                </c:pt>
                <c:pt idx="2591">
                  <c:v>16.705780263510398</c:v>
                </c:pt>
                <c:pt idx="2592">
                  <c:v>16.712332090222599</c:v>
                </c:pt>
                <c:pt idx="2593">
                  <c:v>16.7188839169349</c:v>
                </c:pt>
                <c:pt idx="2594">
                  <c:v>16.7254357436472</c:v>
                </c:pt>
                <c:pt idx="2595">
                  <c:v>16.731987570359401</c:v>
                </c:pt>
                <c:pt idx="2596">
                  <c:v>16.738539397071701</c:v>
                </c:pt>
                <c:pt idx="2597">
                  <c:v>16.745091223784001</c:v>
                </c:pt>
                <c:pt idx="2598">
                  <c:v>16.751643050496199</c:v>
                </c:pt>
                <c:pt idx="2599">
                  <c:v>16.758194877208499</c:v>
                </c:pt>
                <c:pt idx="2600">
                  <c:v>16.7647467039208</c:v>
                </c:pt>
                <c:pt idx="2601">
                  <c:v>16.771298530633</c:v>
                </c:pt>
                <c:pt idx="2602">
                  <c:v>16.777850357345301</c:v>
                </c:pt>
                <c:pt idx="2603">
                  <c:v>16.784402184057601</c:v>
                </c:pt>
                <c:pt idx="2604">
                  <c:v>16.790954010769799</c:v>
                </c:pt>
                <c:pt idx="2605">
                  <c:v>16.797505837482099</c:v>
                </c:pt>
                <c:pt idx="2606">
                  <c:v>16.804057664194399</c:v>
                </c:pt>
                <c:pt idx="2607">
                  <c:v>16.8106094909067</c:v>
                </c:pt>
                <c:pt idx="2608">
                  <c:v>16.817161317618901</c:v>
                </c:pt>
                <c:pt idx="2609">
                  <c:v>16.823713144331201</c:v>
                </c:pt>
                <c:pt idx="2610">
                  <c:v>16.830264971043501</c:v>
                </c:pt>
                <c:pt idx="2611">
                  <c:v>16.836816797755699</c:v>
                </c:pt>
                <c:pt idx="2612">
                  <c:v>16.843368624467999</c:v>
                </c:pt>
                <c:pt idx="2613">
                  <c:v>16.849920451180299</c:v>
                </c:pt>
                <c:pt idx="2614">
                  <c:v>16.8564722778925</c:v>
                </c:pt>
                <c:pt idx="2615">
                  <c:v>16.863024104604801</c:v>
                </c:pt>
                <c:pt idx="2616">
                  <c:v>16.869575931317101</c:v>
                </c:pt>
                <c:pt idx="2617">
                  <c:v>16.876127758029298</c:v>
                </c:pt>
                <c:pt idx="2618">
                  <c:v>16.882679584741599</c:v>
                </c:pt>
                <c:pt idx="2619">
                  <c:v>16.889231411453899</c:v>
                </c:pt>
                <c:pt idx="2620">
                  <c:v>16.8957832381661</c:v>
                </c:pt>
                <c:pt idx="2621">
                  <c:v>16.9023350648784</c:v>
                </c:pt>
                <c:pt idx="2622">
                  <c:v>16.908886891590701</c:v>
                </c:pt>
                <c:pt idx="2623">
                  <c:v>16.915438718303001</c:v>
                </c:pt>
                <c:pt idx="2624">
                  <c:v>16.921990545015198</c:v>
                </c:pt>
                <c:pt idx="2625">
                  <c:v>16.928542371727499</c:v>
                </c:pt>
                <c:pt idx="2626">
                  <c:v>16.935094198439799</c:v>
                </c:pt>
                <c:pt idx="2627">
                  <c:v>16.941646025152</c:v>
                </c:pt>
                <c:pt idx="2628">
                  <c:v>16.9481978518643</c:v>
                </c:pt>
                <c:pt idx="2629">
                  <c:v>16.954749678576601</c:v>
                </c:pt>
                <c:pt idx="2630">
                  <c:v>16.961301505288802</c:v>
                </c:pt>
                <c:pt idx="2631">
                  <c:v>16.967853332001098</c:v>
                </c:pt>
                <c:pt idx="2632">
                  <c:v>16.974405158713399</c:v>
                </c:pt>
                <c:pt idx="2633">
                  <c:v>16.9809569854256</c:v>
                </c:pt>
                <c:pt idx="2634">
                  <c:v>16.9875088121379</c:v>
                </c:pt>
                <c:pt idx="2635">
                  <c:v>16.9940606388502</c:v>
                </c:pt>
                <c:pt idx="2636">
                  <c:v>17.000612465562401</c:v>
                </c:pt>
                <c:pt idx="2637">
                  <c:v>17.007164292274702</c:v>
                </c:pt>
                <c:pt idx="2638">
                  <c:v>17.013716118986999</c:v>
                </c:pt>
                <c:pt idx="2639">
                  <c:v>17.020267945699299</c:v>
                </c:pt>
                <c:pt idx="2640">
                  <c:v>17.0268197724115</c:v>
                </c:pt>
                <c:pt idx="2641">
                  <c:v>17.0333715991238</c:v>
                </c:pt>
                <c:pt idx="2642">
                  <c:v>17.039923425836101</c:v>
                </c:pt>
                <c:pt idx="2643">
                  <c:v>17.046475252548301</c:v>
                </c:pt>
                <c:pt idx="2644">
                  <c:v>17.053027079260598</c:v>
                </c:pt>
                <c:pt idx="2645">
                  <c:v>17.059578905972899</c:v>
                </c:pt>
                <c:pt idx="2646">
                  <c:v>17.0661307326851</c:v>
                </c:pt>
                <c:pt idx="2647">
                  <c:v>17.0726825593974</c:v>
                </c:pt>
                <c:pt idx="2648">
                  <c:v>17.0792343861097</c:v>
                </c:pt>
                <c:pt idx="2649">
                  <c:v>17.085786212821901</c:v>
                </c:pt>
                <c:pt idx="2650">
                  <c:v>17.092338039534201</c:v>
                </c:pt>
                <c:pt idx="2651">
                  <c:v>17.098889866246498</c:v>
                </c:pt>
                <c:pt idx="2652">
                  <c:v>17.105441692958699</c:v>
                </c:pt>
                <c:pt idx="2653">
                  <c:v>17.111993519671</c:v>
                </c:pt>
                <c:pt idx="2654">
                  <c:v>17.1185453463833</c:v>
                </c:pt>
                <c:pt idx="2655">
                  <c:v>17.1250971730956</c:v>
                </c:pt>
                <c:pt idx="2656">
                  <c:v>17.131648999807801</c:v>
                </c:pt>
                <c:pt idx="2657">
                  <c:v>17.138200826520102</c:v>
                </c:pt>
                <c:pt idx="2658">
                  <c:v>17.144752653232398</c:v>
                </c:pt>
                <c:pt idx="2659">
                  <c:v>17.151304479944599</c:v>
                </c:pt>
                <c:pt idx="2660">
                  <c:v>17.1578563066569</c:v>
                </c:pt>
                <c:pt idx="2661">
                  <c:v>17.1644081333692</c:v>
                </c:pt>
                <c:pt idx="2662">
                  <c:v>17.170959960081401</c:v>
                </c:pt>
                <c:pt idx="2663">
                  <c:v>17.177511786793701</c:v>
                </c:pt>
                <c:pt idx="2664">
                  <c:v>17.184063613506002</c:v>
                </c:pt>
                <c:pt idx="2665">
                  <c:v>17.190615440218199</c:v>
                </c:pt>
                <c:pt idx="2666">
                  <c:v>17.197167266930499</c:v>
                </c:pt>
                <c:pt idx="2667">
                  <c:v>17.2037190936428</c:v>
                </c:pt>
                <c:pt idx="2668">
                  <c:v>17.210270920355001</c:v>
                </c:pt>
                <c:pt idx="2669">
                  <c:v>17.216822747067301</c:v>
                </c:pt>
                <c:pt idx="2670">
                  <c:v>17.223374573779601</c:v>
                </c:pt>
                <c:pt idx="2671">
                  <c:v>17.229926400491799</c:v>
                </c:pt>
                <c:pt idx="2672">
                  <c:v>17.236478227204099</c:v>
                </c:pt>
                <c:pt idx="2673">
                  <c:v>17.243030053916399</c:v>
                </c:pt>
                <c:pt idx="2674">
                  <c:v>17.2495818806287</c:v>
                </c:pt>
                <c:pt idx="2675">
                  <c:v>17.256133707340901</c:v>
                </c:pt>
                <c:pt idx="2676">
                  <c:v>17.262685534053201</c:v>
                </c:pt>
                <c:pt idx="2677">
                  <c:v>17.269237360765501</c:v>
                </c:pt>
                <c:pt idx="2678">
                  <c:v>17.275789187477699</c:v>
                </c:pt>
                <c:pt idx="2679">
                  <c:v>17.282341014189999</c:v>
                </c:pt>
                <c:pt idx="2680">
                  <c:v>17.288892840902299</c:v>
                </c:pt>
                <c:pt idx="2681">
                  <c:v>17.2954446676145</c:v>
                </c:pt>
                <c:pt idx="2682">
                  <c:v>17.301996494326801</c:v>
                </c:pt>
                <c:pt idx="2683">
                  <c:v>17.308548321039101</c:v>
                </c:pt>
                <c:pt idx="2684">
                  <c:v>17.315100147751298</c:v>
                </c:pt>
                <c:pt idx="2685">
                  <c:v>17.321651974463599</c:v>
                </c:pt>
                <c:pt idx="2686">
                  <c:v>17.328203801175899</c:v>
                </c:pt>
                <c:pt idx="2687">
                  <c:v>17.3347556278882</c:v>
                </c:pt>
                <c:pt idx="2688">
                  <c:v>17.3413074546004</c:v>
                </c:pt>
                <c:pt idx="2689">
                  <c:v>17.347859281312701</c:v>
                </c:pt>
                <c:pt idx="2690">
                  <c:v>17.354411108025001</c:v>
                </c:pt>
                <c:pt idx="2691">
                  <c:v>17.360962934737199</c:v>
                </c:pt>
                <c:pt idx="2692">
                  <c:v>17.367514761449499</c:v>
                </c:pt>
                <c:pt idx="2693">
                  <c:v>17.374066588161799</c:v>
                </c:pt>
                <c:pt idx="2694">
                  <c:v>17.380618414874</c:v>
                </c:pt>
                <c:pt idx="2695">
                  <c:v>17.387170241586301</c:v>
                </c:pt>
                <c:pt idx="2696">
                  <c:v>17.393722068298601</c:v>
                </c:pt>
                <c:pt idx="2697">
                  <c:v>17.400273895010798</c:v>
                </c:pt>
                <c:pt idx="2698">
                  <c:v>17.406825721723099</c:v>
                </c:pt>
                <c:pt idx="2699">
                  <c:v>17.413377548435399</c:v>
                </c:pt>
                <c:pt idx="2700">
                  <c:v>17.4199293751476</c:v>
                </c:pt>
                <c:pt idx="2701">
                  <c:v>17.4264812018599</c:v>
                </c:pt>
                <c:pt idx="2702">
                  <c:v>17.433033028572201</c:v>
                </c:pt>
                <c:pt idx="2703">
                  <c:v>17.439584855284401</c:v>
                </c:pt>
                <c:pt idx="2704">
                  <c:v>17.446136681996698</c:v>
                </c:pt>
                <c:pt idx="2705">
                  <c:v>17.452688508708999</c:v>
                </c:pt>
                <c:pt idx="2706">
                  <c:v>17.459240335421299</c:v>
                </c:pt>
                <c:pt idx="2707">
                  <c:v>17.4657921621335</c:v>
                </c:pt>
                <c:pt idx="2708">
                  <c:v>17.4723439888458</c:v>
                </c:pt>
                <c:pt idx="2709">
                  <c:v>17.478895815558101</c:v>
                </c:pt>
                <c:pt idx="2710">
                  <c:v>17.485447642270302</c:v>
                </c:pt>
                <c:pt idx="2711">
                  <c:v>17.491999468982598</c:v>
                </c:pt>
                <c:pt idx="2712">
                  <c:v>17.498551295694899</c:v>
                </c:pt>
                <c:pt idx="2713">
                  <c:v>17.5051031224071</c:v>
                </c:pt>
                <c:pt idx="2714">
                  <c:v>17.5116549491194</c:v>
                </c:pt>
                <c:pt idx="2715">
                  <c:v>17.5182067758317</c:v>
                </c:pt>
                <c:pt idx="2716">
                  <c:v>17.524758602543901</c:v>
                </c:pt>
                <c:pt idx="2717">
                  <c:v>17.531310429256202</c:v>
                </c:pt>
                <c:pt idx="2718">
                  <c:v>17.537862255968498</c:v>
                </c:pt>
                <c:pt idx="2719">
                  <c:v>17.544414082680699</c:v>
                </c:pt>
                <c:pt idx="2720">
                  <c:v>17.550965909393</c:v>
                </c:pt>
                <c:pt idx="2721">
                  <c:v>17.5575177361053</c:v>
                </c:pt>
                <c:pt idx="2722">
                  <c:v>17.5640695628176</c:v>
                </c:pt>
                <c:pt idx="2723">
                  <c:v>17.570621389529801</c:v>
                </c:pt>
                <c:pt idx="2724">
                  <c:v>17.577173216242102</c:v>
                </c:pt>
                <c:pt idx="2725">
                  <c:v>17.583725042954399</c:v>
                </c:pt>
                <c:pt idx="2726">
                  <c:v>17.590276869666599</c:v>
                </c:pt>
                <c:pt idx="2727">
                  <c:v>17.5968286963789</c:v>
                </c:pt>
                <c:pt idx="2728">
                  <c:v>17.6033805230912</c:v>
                </c:pt>
                <c:pt idx="2729">
                  <c:v>17.609932349803401</c:v>
                </c:pt>
                <c:pt idx="2730">
                  <c:v>17.616484176515701</c:v>
                </c:pt>
                <c:pt idx="2731">
                  <c:v>17.623036003227998</c:v>
                </c:pt>
                <c:pt idx="2732">
                  <c:v>17.629587829940199</c:v>
                </c:pt>
                <c:pt idx="2733">
                  <c:v>17.636139656652499</c:v>
                </c:pt>
                <c:pt idx="2734">
                  <c:v>17.6426914833648</c:v>
                </c:pt>
                <c:pt idx="2735">
                  <c:v>17.649243310077001</c:v>
                </c:pt>
                <c:pt idx="2736">
                  <c:v>17.655795136789301</c:v>
                </c:pt>
                <c:pt idx="2737">
                  <c:v>17.662346963501601</c:v>
                </c:pt>
                <c:pt idx="2738">
                  <c:v>17.668898790213898</c:v>
                </c:pt>
                <c:pt idx="2739">
                  <c:v>17.675450616926099</c:v>
                </c:pt>
                <c:pt idx="2740">
                  <c:v>17.6820024436384</c:v>
                </c:pt>
                <c:pt idx="2741">
                  <c:v>17.6885542703507</c:v>
                </c:pt>
                <c:pt idx="2742">
                  <c:v>17.695106097062901</c:v>
                </c:pt>
                <c:pt idx="2743">
                  <c:v>17.701657923775201</c:v>
                </c:pt>
                <c:pt idx="2744">
                  <c:v>17.708209750487502</c:v>
                </c:pt>
                <c:pt idx="2745">
                  <c:v>17.714761577199699</c:v>
                </c:pt>
                <c:pt idx="2746">
                  <c:v>17.721313403911999</c:v>
                </c:pt>
                <c:pt idx="2747">
                  <c:v>17.7278652306243</c:v>
                </c:pt>
                <c:pt idx="2748">
                  <c:v>17.734417057336501</c:v>
                </c:pt>
                <c:pt idx="2749">
                  <c:v>17.740968884048801</c:v>
                </c:pt>
                <c:pt idx="2750">
                  <c:v>17.747520710761101</c:v>
                </c:pt>
                <c:pt idx="2751">
                  <c:v>17.754072537473299</c:v>
                </c:pt>
                <c:pt idx="2752">
                  <c:v>17.760624364185599</c:v>
                </c:pt>
                <c:pt idx="2753">
                  <c:v>17.767176190897899</c:v>
                </c:pt>
                <c:pt idx="2754">
                  <c:v>17.7737280176102</c:v>
                </c:pt>
                <c:pt idx="2755">
                  <c:v>17.780279844322401</c:v>
                </c:pt>
                <c:pt idx="2756">
                  <c:v>17.786831671034701</c:v>
                </c:pt>
                <c:pt idx="2757">
                  <c:v>17.793383497747001</c:v>
                </c:pt>
                <c:pt idx="2758">
                  <c:v>17.799935324459199</c:v>
                </c:pt>
                <c:pt idx="2759">
                  <c:v>17.806487151171499</c:v>
                </c:pt>
                <c:pt idx="2760">
                  <c:v>17.813038977883799</c:v>
                </c:pt>
                <c:pt idx="2761">
                  <c:v>17.819590804596</c:v>
                </c:pt>
                <c:pt idx="2762">
                  <c:v>17.826142631308301</c:v>
                </c:pt>
                <c:pt idx="2763">
                  <c:v>17.832694458020601</c:v>
                </c:pt>
                <c:pt idx="2764">
                  <c:v>17.839246284732798</c:v>
                </c:pt>
                <c:pt idx="2765">
                  <c:v>17.845798111445099</c:v>
                </c:pt>
                <c:pt idx="2766">
                  <c:v>17.852349938157399</c:v>
                </c:pt>
                <c:pt idx="2767">
                  <c:v>17.8589017648696</c:v>
                </c:pt>
                <c:pt idx="2768">
                  <c:v>17.8654535915819</c:v>
                </c:pt>
                <c:pt idx="2769">
                  <c:v>17.872005418294201</c:v>
                </c:pt>
                <c:pt idx="2770">
                  <c:v>17.878557245006501</c:v>
                </c:pt>
                <c:pt idx="2771">
                  <c:v>17.885109071718698</c:v>
                </c:pt>
                <c:pt idx="2772">
                  <c:v>17.891660898430999</c:v>
                </c:pt>
                <c:pt idx="2773">
                  <c:v>17.898212725143299</c:v>
                </c:pt>
                <c:pt idx="2774">
                  <c:v>17.9047645518555</c:v>
                </c:pt>
                <c:pt idx="2775">
                  <c:v>17.9113163785678</c:v>
                </c:pt>
                <c:pt idx="2776">
                  <c:v>17.917868205280101</c:v>
                </c:pt>
                <c:pt idx="2777">
                  <c:v>17.924420031992302</c:v>
                </c:pt>
                <c:pt idx="2778">
                  <c:v>17.930971858704599</c:v>
                </c:pt>
                <c:pt idx="2779">
                  <c:v>17.937523685416899</c:v>
                </c:pt>
                <c:pt idx="2780">
                  <c:v>17.9440755121291</c:v>
                </c:pt>
                <c:pt idx="2781">
                  <c:v>17.9506273388414</c:v>
                </c:pt>
                <c:pt idx="2782">
                  <c:v>17.957179165553701</c:v>
                </c:pt>
                <c:pt idx="2783">
                  <c:v>17.963730992265901</c:v>
                </c:pt>
                <c:pt idx="2784">
                  <c:v>17.970282818978198</c:v>
                </c:pt>
                <c:pt idx="2785">
                  <c:v>17.976834645690499</c:v>
                </c:pt>
                <c:pt idx="2786">
                  <c:v>17.983386472402799</c:v>
                </c:pt>
                <c:pt idx="2787">
                  <c:v>17.989938299115</c:v>
                </c:pt>
                <c:pt idx="2788">
                  <c:v>17.9964901258273</c:v>
                </c:pt>
                <c:pt idx="2789">
                  <c:v>18.003041952539601</c:v>
                </c:pt>
                <c:pt idx="2790">
                  <c:v>18.009593779251801</c:v>
                </c:pt>
                <c:pt idx="2791">
                  <c:v>18.016145605964098</c:v>
                </c:pt>
                <c:pt idx="2792">
                  <c:v>18.022697432676399</c:v>
                </c:pt>
                <c:pt idx="2793">
                  <c:v>18.0292492593886</c:v>
                </c:pt>
                <c:pt idx="2794">
                  <c:v>18.0358010861009</c:v>
                </c:pt>
                <c:pt idx="2795">
                  <c:v>18.0423529128132</c:v>
                </c:pt>
                <c:pt idx="2796">
                  <c:v>18.048904739525401</c:v>
                </c:pt>
                <c:pt idx="2797">
                  <c:v>18.055456566237702</c:v>
                </c:pt>
                <c:pt idx="2798">
                  <c:v>18.062008392949998</c:v>
                </c:pt>
                <c:pt idx="2799">
                  <c:v>18.068560219662199</c:v>
                </c:pt>
                <c:pt idx="2800">
                  <c:v>18.0751120463745</c:v>
                </c:pt>
                <c:pt idx="2801">
                  <c:v>18.0816638730868</c:v>
                </c:pt>
                <c:pt idx="2802">
                  <c:v>18.088215699799001</c:v>
                </c:pt>
                <c:pt idx="2803">
                  <c:v>18.094767526511301</c:v>
                </c:pt>
                <c:pt idx="2804">
                  <c:v>18.101319353223602</c:v>
                </c:pt>
                <c:pt idx="2805">
                  <c:v>18.107871179935898</c:v>
                </c:pt>
                <c:pt idx="2806">
                  <c:v>18.114423006648099</c:v>
                </c:pt>
                <c:pt idx="2807">
                  <c:v>18.1209748333604</c:v>
                </c:pt>
                <c:pt idx="2808">
                  <c:v>18.1275266600727</c:v>
                </c:pt>
                <c:pt idx="2809">
                  <c:v>18.134078486784901</c:v>
                </c:pt>
                <c:pt idx="2810">
                  <c:v>18.140630313497201</c:v>
                </c:pt>
                <c:pt idx="2811">
                  <c:v>18.147182140209502</c:v>
                </c:pt>
                <c:pt idx="2812">
                  <c:v>18.153733966921699</c:v>
                </c:pt>
                <c:pt idx="2813">
                  <c:v>18.160285793633999</c:v>
                </c:pt>
                <c:pt idx="2814">
                  <c:v>18.1668376203463</c:v>
                </c:pt>
                <c:pt idx="2815">
                  <c:v>18.173389447058501</c:v>
                </c:pt>
                <c:pt idx="2816">
                  <c:v>18.179941273770801</c:v>
                </c:pt>
                <c:pt idx="2817">
                  <c:v>18.186493100483101</c:v>
                </c:pt>
                <c:pt idx="2818">
                  <c:v>18.193044927195299</c:v>
                </c:pt>
                <c:pt idx="2819">
                  <c:v>18.199596753907599</c:v>
                </c:pt>
                <c:pt idx="2820">
                  <c:v>18.206148580619899</c:v>
                </c:pt>
                <c:pt idx="2821">
                  <c:v>18.2127004073322</c:v>
                </c:pt>
                <c:pt idx="2822">
                  <c:v>18.219252234044401</c:v>
                </c:pt>
                <c:pt idx="2823">
                  <c:v>18.225804060756701</c:v>
                </c:pt>
                <c:pt idx="2824">
                  <c:v>18.232355887469001</c:v>
                </c:pt>
                <c:pt idx="2825">
                  <c:v>18.238907714181199</c:v>
                </c:pt>
                <c:pt idx="2826">
                  <c:v>18.245459540893499</c:v>
                </c:pt>
                <c:pt idx="2827">
                  <c:v>18.2520113676058</c:v>
                </c:pt>
                <c:pt idx="2828">
                  <c:v>18.258563194318</c:v>
                </c:pt>
                <c:pt idx="2829">
                  <c:v>18.265115021030301</c:v>
                </c:pt>
                <c:pt idx="2830">
                  <c:v>18.271666847742601</c:v>
                </c:pt>
                <c:pt idx="2831">
                  <c:v>18.278218674454799</c:v>
                </c:pt>
                <c:pt idx="2832">
                  <c:v>18.284770501167099</c:v>
                </c:pt>
                <c:pt idx="2833">
                  <c:v>18.291322327879399</c:v>
                </c:pt>
                <c:pt idx="2834">
                  <c:v>18.2978741545917</c:v>
                </c:pt>
                <c:pt idx="2835">
                  <c:v>18.304425981303901</c:v>
                </c:pt>
                <c:pt idx="2836">
                  <c:v>18.310977808016201</c:v>
                </c:pt>
                <c:pt idx="2837">
                  <c:v>18.317529634728501</c:v>
                </c:pt>
                <c:pt idx="2838">
                  <c:v>18.324081461440699</c:v>
                </c:pt>
                <c:pt idx="2839">
                  <c:v>18.330633288152999</c:v>
                </c:pt>
                <c:pt idx="2840">
                  <c:v>18.337185114865299</c:v>
                </c:pt>
                <c:pt idx="2841">
                  <c:v>18.3437369415775</c:v>
                </c:pt>
                <c:pt idx="2842">
                  <c:v>18.350288768289801</c:v>
                </c:pt>
                <c:pt idx="2843">
                  <c:v>18.356840595002101</c:v>
                </c:pt>
                <c:pt idx="2844">
                  <c:v>18.363392421714298</c:v>
                </c:pt>
                <c:pt idx="2845">
                  <c:v>18.369944248426599</c:v>
                </c:pt>
                <c:pt idx="2846">
                  <c:v>18.376496075138899</c:v>
                </c:pt>
                <c:pt idx="2847">
                  <c:v>18.3830479018511</c:v>
                </c:pt>
                <c:pt idx="2848">
                  <c:v>18.3895997285634</c:v>
                </c:pt>
                <c:pt idx="2849">
                  <c:v>18.396151555275701</c:v>
                </c:pt>
                <c:pt idx="2850">
                  <c:v>18.402703381987902</c:v>
                </c:pt>
                <c:pt idx="2851">
                  <c:v>18.409255208700198</c:v>
                </c:pt>
                <c:pt idx="2852">
                  <c:v>18.415807035412499</c:v>
                </c:pt>
                <c:pt idx="2853">
                  <c:v>18.422358862124799</c:v>
                </c:pt>
                <c:pt idx="2854">
                  <c:v>18.428910688837</c:v>
                </c:pt>
                <c:pt idx="2855">
                  <c:v>18.4354625155493</c:v>
                </c:pt>
                <c:pt idx="2856">
                  <c:v>18.442014342261601</c:v>
                </c:pt>
                <c:pt idx="2857">
                  <c:v>18.448566168973802</c:v>
                </c:pt>
                <c:pt idx="2858">
                  <c:v>18.455117995686098</c:v>
                </c:pt>
                <c:pt idx="2859">
                  <c:v>18.461669822398399</c:v>
                </c:pt>
                <c:pt idx="2860">
                  <c:v>18.4682216491106</c:v>
                </c:pt>
                <c:pt idx="2861">
                  <c:v>18.4747734758229</c:v>
                </c:pt>
                <c:pt idx="2862">
                  <c:v>18.4813253025352</c:v>
                </c:pt>
                <c:pt idx="2863">
                  <c:v>18.487877129247401</c:v>
                </c:pt>
                <c:pt idx="2864">
                  <c:v>18.494428955959702</c:v>
                </c:pt>
                <c:pt idx="2865">
                  <c:v>18.500980782671999</c:v>
                </c:pt>
                <c:pt idx="2866">
                  <c:v>18.507532609384199</c:v>
                </c:pt>
                <c:pt idx="2867">
                  <c:v>18.5140844360965</c:v>
                </c:pt>
                <c:pt idx="2868">
                  <c:v>18.5206362628088</c:v>
                </c:pt>
                <c:pt idx="2869">
                  <c:v>18.527188089521101</c:v>
                </c:pt>
                <c:pt idx="2870">
                  <c:v>18.533739916233301</c:v>
                </c:pt>
                <c:pt idx="2871">
                  <c:v>18.540291742945598</c:v>
                </c:pt>
                <c:pt idx="2872">
                  <c:v>18.546843569657899</c:v>
                </c:pt>
                <c:pt idx="2873">
                  <c:v>18.553395396370099</c:v>
                </c:pt>
                <c:pt idx="2874">
                  <c:v>18.5599472230824</c:v>
                </c:pt>
                <c:pt idx="2875">
                  <c:v>18.5664990497947</c:v>
                </c:pt>
                <c:pt idx="2876">
                  <c:v>18.573050876506901</c:v>
                </c:pt>
                <c:pt idx="2877">
                  <c:v>18.579602703219201</c:v>
                </c:pt>
                <c:pt idx="2878">
                  <c:v>18.586154529931498</c:v>
                </c:pt>
                <c:pt idx="2879">
                  <c:v>18.592706356643699</c:v>
                </c:pt>
                <c:pt idx="2880">
                  <c:v>18.599258183356</c:v>
                </c:pt>
                <c:pt idx="2881">
                  <c:v>18.6058100100683</c:v>
                </c:pt>
                <c:pt idx="2882">
                  <c:v>18.612361836780501</c:v>
                </c:pt>
                <c:pt idx="2883">
                  <c:v>18.618913663492801</c:v>
                </c:pt>
                <c:pt idx="2884">
                  <c:v>18.625465490205102</c:v>
                </c:pt>
                <c:pt idx="2885">
                  <c:v>18.632017316917398</c:v>
                </c:pt>
                <c:pt idx="2886">
                  <c:v>18.638569143629599</c:v>
                </c:pt>
                <c:pt idx="2887">
                  <c:v>18.6451209703419</c:v>
                </c:pt>
                <c:pt idx="2888">
                  <c:v>18.6516727970542</c:v>
                </c:pt>
                <c:pt idx="2889">
                  <c:v>18.658224623766401</c:v>
                </c:pt>
                <c:pt idx="2890">
                  <c:v>18.664776450478701</c:v>
                </c:pt>
                <c:pt idx="2891">
                  <c:v>18.671328277191002</c:v>
                </c:pt>
                <c:pt idx="2892">
                  <c:v>18.677880103903199</c:v>
                </c:pt>
                <c:pt idx="2893">
                  <c:v>18.684431930615499</c:v>
                </c:pt>
                <c:pt idx="2894">
                  <c:v>18.6909837573278</c:v>
                </c:pt>
                <c:pt idx="2895">
                  <c:v>18.697535584040001</c:v>
                </c:pt>
                <c:pt idx="2896">
                  <c:v>18.704087410752301</c:v>
                </c:pt>
                <c:pt idx="2897">
                  <c:v>18.710639237464601</c:v>
                </c:pt>
                <c:pt idx="2898">
                  <c:v>18.717191064176799</c:v>
                </c:pt>
                <c:pt idx="2899">
                  <c:v>18.723742890889099</c:v>
                </c:pt>
                <c:pt idx="2900">
                  <c:v>18.730294717601399</c:v>
                </c:pt>
                <c:pt idx="2901">
                  <c:v>18.7368465443137</c:v>
                </c:pt>
                <c:pt idx="2902">
                  <c:v>18.743398371025901</c:v>
                </c:pt>
                <c:pt idx="2903">
                  <c:v>18.749950197738201</c:v>
                </c:pt>
                <c:pt idx="2904">
                  <c:v>18.756502024450501</c:v>
                </c:pt>
                <c:pt idx="2905">
                  <c:v>18.763053851162699</c:v>
                </c:pt>
                <c:pt idx="2906">
                  <c:v>18.769605677874999</c:v>
                </c:pt>
                <c:pt idx="2907">
                  <c:v>18.776157504587299</c:v>
                </c:pt>
                <c:pt idx="2908">
                  <c:v>18.7827093312995</c:v>
                </c:pt>
                <c:pt idx="2909">
                  <c:v>18.789261158011801</c:v>
                </c:pt>
                <c:pt idx="2910">
                  <c:v>18.795812984724101</c:v>
                </c:pt>
                <c:pt idx="2911">
                  <c:v>18.802364811436298</c:v>
                </c:pt>
                <c:pt idx="2912">
                  <c:v>18.808916638148599</c:v>
                </c:pt>
                <c:pt idx="2913">
                  <c:v>18.815468464860899</c:v>
                </c:pt>
                <c:pt idx="2914">
                  <c:v>18.8220202915731</c:v>
                </c:pt>
                <c:pt idx="2915">
                  <c:v>18.8285721182854</c:v>
                </c:pt>
                <c:pt idx="2916">
                  <c:v>18.835123944997701</c:v>
                </c:pt>
                <c:pt idx="2917">
                  <c:v>18.841675771710001</c:v>
                </c:pt>
                <c:pt idx="2918">
                  <c:v>18.848227598422199</c:v>
                </c:pt>
                <c:pt idx="2919">
                  <c:v>18.854779425134499</c:v>
                </c:pt>
                <c:pt idx="2920">
                  <c:v>18.861331251846799</c:v>
                </c:pt>
                <c:pt idx="2921">
                  <c:v>18.867883078559</c:v>
                </c:pt>
                <c:pt idx="2922">
                  <c:v>18.874434905271301</c:v>
                </c:pt>
                <c:pt idx="2923">
                  <c:v>18.880986731983601</c:v>
                </c:pt>
                <c:pt idx="2924">
                  <c:v>18.887538558695798</c:v>
                </c:pt>
                <c:pt idx="2925">
                  <c:v>18.894090385408099</c:v>
                </c:pt>
                <c:pt idx="2926">
                  <c:v>18.900642212120399</c:v>
                </c:pt>
                <c:pt idx="2927">
                  <c:v>18.9071940388326</c:v>
                </c:pt>
                <c:pt idx="2928">
                  <c:v>18.9137458655449</c:v>
                </c:pt>
                <c:pt idx="2929">
                  <c:v>18.920297692257201</c:v>
                </c:pt>
                <c:pt idx="2930">
                  <c:v>18.926849518969401</c:v>
                </c:pt>
                <c:pt idx="2931">
                  <c:v>18.933401345681698</c:v>
                </c:pt>
                <c:pt idx="2932">
                  <c:v>18.939953172393999</c:v>
                </c:pt>
                <c:pt idx="2933">
                  <c:v>18.9465049991062</c:v>
                </c:pt>
                <c:pt idx="2934">
                  <c:v>18.9530568258185</c:v>
                </c:pt>
                <c:pt idx="2935">
                  <c:v>18.9596086525308</c:v>
                </c:pt>
                <c:pt idx="2936">
                  <c:v>18.966160479243101</c:v>
                </c:pt>
                <c:pt idx="2937">
                  <c:v>18.972712305955302</c:v>
                </c:pt>
                <c:pt idx="2938">
                  <c:v>18.979264132667598</c:v>
                </c:pt>
                <c:pt idx="2939">
                  <c:v>18.985815959379899</c:v>
                </c:pt>
                <c:pt idx="2940">
                  <c:v>18.9923677860921</c:v>
                </c:pt>
                <c:pt idx="2941">
                  <c:v>18.9989196128044</c:v>
                </c:pt>
                <c:pt idx="2942">
                  <c:v>19.0054714395167</c:v>
                </c:pt>
                <c:pt idx="2943">
                  <c:v>19.012023266228901</c:v>
                </c:pt>
                <c:pt idx="2944">
                  <c:v>19.018575092941202</c:v>
                </c:pt>
                <c:pt idx="2945">
                  <c:v>19.025126919653498</c:v>
                </c:pt>
                <c:pt idx="2946">
                  <c:v>19.031678746365699</c:v>
                </c:pt>
                <c:pt idx="2947">
                  <c:v>19.038230573078</c:v>
                </c:pt>
                <c:pt idx="2948">
                  <c:v>19.0447823997903</c:v>
                </c:pt>
                <c:pt idx="2949">
                  <c:v>19.051334226502501</c:v>
                </c:pt>
                <c:pt idx="2950">
                  <c:v>19.057886053214801</c:v>
                </c:pt>
                <c:pt idx="2951">
                  <c:v>19.064437879927102</c:v>
                </c:pt>
                <c:pt idx="2952">
                  <c:v>19.070989706639399</c:v>
                </c:pt>
                <c:pt idx="2953">
                  <c:v>19.077541533351599</c:v>
                </c:pt>
                <c:pt idx="2954">
                  <c:v>19.0840933600639</c:v>
                </c:pt>
                <c:pt idx="2955">
                  <c:v>19.0906451867762</c:v>
                </c:pt>
                <c:pt idx="2956">
                  <c:v>19.097197013488401</c:v>
                </c:pt>
                <c:pt idx="2957">
                  <c:v>19.103748840200701</c:v>
                </c:pt>
                <c:pt idx="2958">
                  <c:v>19.110300666912998</c:v>
                </c:pt>
                <c:pt idx="2959">
                  <c:v>19.116852493625199</c:v>
                </c:pt>
                <c:pt idx="2960">
                  <c:v>19.123404320337499</c:v>
                </c:pt>
                <c:pt idx="2961">
                  <c:v>19.1299561470498</c:v>
                </c:pt>
                <c:pt idx="2962">
                  <c:v>19.136507973762001</c:v>
                </c:pt>
                <c:pt idx="2963">
                  <c:v>19.143059800474301</c:v>
                </c:pt>
                <c:pt idx="2964">
                  <c:v>19.149611627186601</c:v>
                </c:pt>
                <c:pt idx="2965">
                  <c:v>19.156163453898799</c:v>
                </c:pt>
                <c:pt idx="2966">
                  <c:v>19.162715280611099</c:v>
                </c:pt>
                <c:pt idx="2967">
                  <c:v>19.1692671073234</c:v>
                </c:pt>
                <c:pt idx="2968">
                  <c:v>19.1758189340357</c:v>
                </c:pt>
                <c:pt idx="2969">
                  <c:v>19.182370760747901</c:v>
                </c:pt>
                <c:pt idx="2970">
                  <c:v>19.188922587460201</c:v>
                </c:pt>
                <c:pt idx="2971">
                  <c:v>19.195474414172502</c:v>
                </c:pt>
                <c:pt idx="2972">
                  <c:v>19.202026240884699</c:v>
                </c:pt>
                <c:pt idx="2973">
                  <c:v>19.208578067596999</c:v>
                </c:pt>
                <c:pt idx="2974">
                  <c:v>19.2151298943093</c:v>
                </c:pt>
                <c:pt idx="2975">
                  <c:v>19.221681721021501</c:v>
                </c:pt>
                <c:pt idx="2976">
                  <c:v>19.228233547733801</c:v>
                </c:pt>
                <c:pt idx="2977">
                  <c:v>19.234785374446101</c:v>
                </c:pt>
                <c:pt idx="2978">
                  <c:v>19.241337201158299</c:v>
                </c:pt>
                <c:pt idx="2979">
                  <c:v>19.247889027870599</c:v>
                </c:pt>
                <c:pt idx="2980">
                  <c:v>19.254440854582899</c:v>
                </c:pt>
                <c:pt idx="2981">
                  <c:v>19.2609926812951</c:v>
                </c:pt>
                <c:pt idx="2982">
                  <c:v>19.267544508007401</c:v>
                </c:pt>
                <c:pt idx="2983">
                  <c:v>19.274096334719701</c:v>
                </c:pt>
                <c:pt idx="2984">
                  <c:v>19.280648161432001</c:v>
                </c:pt>
                <c:pt idx="2985">
                  <c:v>19.287199988144199</c:v>
                </c:pt>
                <c:pt idx="2986">
                  <c:v>19.293751814856499</c:v>
                </c:pt>
                <c:pt idx="2987">
                  <c:v>19.300303641568799</c:v>
                </c:pt>
                <c:pt idx="2988">
                  <c:v>19.306855468281</c:v>
                </c:pt>
                <c:pt idx="2989">
                  <c:v>19.313407294993301</c:v>
                </c:pt>
                <c:pt idx="2990">
                  <c:v>19.319959121705601</c:v>
                </c:pt>
                <c:pt idx="2991">
                  <c:v>19.326510948417798</c:v>
                </c:pt>
                <c:pt idx="2992">
                  <c:v>19.333062775130099</c:v>
                </c:pt>
                <c:pt idx="2993">
                  <c:v>19.339614601842399</c:v>
                </c:pt>
                <c:pt idx="2994">
                  <c:v>19.3461664285546</c:v>
                </c:pt>
                <c:pt idx="2995">
                  <c:v>19.3527182552669</c:v>
                </c:pt>
                <c:pt idx="2996">
                  <c:v>19.359270081979201</c:v>
                </c:pt>
                <c:pt idx="2997">
                  <c:v>19.365821908691402</c:v>
                </c:pt>
                <c:pt idx="2998">
                  <c:v>19.372373735403698</c:v>
                </c:pt>
                <c:pt idx="2999">
                  <c:v>19.378925562115999</c:v>
                </c:pt>
                <c:pt idx="3000">
                  <c:v>19.385477388828299</c:v>
                </c:pt>
                <c:pt idx="3001">
                  <c:v>19.3920292155405</c:v>
                </c:pt>
                <c:pt idx="3002">
                  <c:v>19.3985810422528</c:v>
                </c:pt>
                <c:pt idx="3003">
                  <c:v>19.405132868965101</c:v>
                </c:pt>
                <c:pt idx="3004">
                  <c:v>19.411684695677302</c:v>
                </c:pt>
                <c:pt idx="3005">
                  <c:v>19.418236522389599</c:v>
                </c:pt>
                <c:pt idx="3006">
                  <c:v>19.424788349101899</c:v>
                </c:pt>
                <c:pt idx="3007">
                  <c:v>19.4313401758141</c:v>
                </c:pt>
                <c:pt idx="3008">
                  <c:v>19.4378920025264</c:v>
                </c:pt>
                <c:pt idx="3009">
                  <c:v>19.444443829238701</c:v>
                </c:pt>
                <c:pt idx="3010">
                  <c:v>19.450995655950901</c:v>
                </c:pt>
                <c:pt idx="3011">
                  <c:v>19.457547482663202</c:v>
                </c:pt>
                <c:pt idx="3012">
                  <c:v>19.464099309375499</c:v>
                </c:pt>
                <c:pt idx="3013">
                  <c:v>19.470651136087699</c:v>
                </c:pt>
                <c:pt idx="3014">
                  <c:v>19.4772029628</c:v>
                </c:pt>
                <c:pt idx="3015">
                  <c:v>19.4837547895123</c:v>
                </c:pt>
                <c:pt idx="3016">
                  <c:v>19.490306616224601</c:v>
                </c:pt>
                <c:pt idx="3017">
                  <c:v>19.496858442936801</c:v>
                </c:pt>
                <c:pt idx="3018">
                  <c:v>19.503410269649098</c:v>
                </c:pt>
                <c:pt idx="3019">
                  <c:v>19.509962096361399</c:v>
                </c:pt>
                <c:pt idx="3020">
                  <c:v>19.5165139230736</c:v>
                </c:pt>
                <c:pt idx="3021">
                  <c:v>19.5230657497859</c:v>
                </c:pt>
                <c:pt idx="3022">
                  <c:v>19.5296175764982</c:v>
                </c:pt>
                <c:pt idx="3023">
                  <c:v>19.536169403210401</c:v>
                </c:pt>
                <c:pt idx="3024">
                  <c:v>19.542721229922702</c:v>
                </c:pt>
                <c:pt idx="3025">
                  <c:v>19.549273056634998</c:v>
                </c:pt>
                <c:pt idx="3026">
                  <c:v>19.555824883347199</c:v>
                </c:pt>
                <c:pt idx="3027">
                  <c:v>19.5623767100595</c:v>
                </c:pt>
                <c:pt idx="3028">
                  <c:v>19.5689285367718</c:v>
                </c:pt>
                <c:pt idx="3029">
                  <c:v>19.575480363484001</c:v>
                </c:pt>
                <c:pt idx="3030">
                  <c:v>19.582032190196301</c:v>
                </c:pt>
                <c:pt idx="3031">
                  <c:v>19.588584016908602</c:v>
                </c:pt>
                <c:pt idx="3032">
                  <c:v>19.595135843620898</c:v>
                </c:pt>
                <c:pt idx="3033">
                  <c:v>19.601687670333099</c:v>
                </c:pt>
                <c:pt idx="3034">
                  <c:v>19.6082394970454</c:v>
                </c:pt>
                <c:pt idx="3035">
                  <c:v>19.6147913237577</c:v>
                </c:pt>
                <c:pt idx="3036">
                  <c:v>19.621343150469901</c:v>
                </c:pt>
                <c:pt idx="3037">
                  <c:v>19.627894977182201</c:v>
                </c:pt>
                <c:pt idx="3038">
                  <c:v>19.634446803894502</c:v>
                </c:pt>
                <c:pt idx="3039">
                  <c:v>19.640998630606699</c:v>
                </c:pt>
                <c:pt idx="3040">
                  <c:v>19.647550457318999</c:v>
                </c:pt>
                <c:pt idx="3041">
                  <c:v>19.6541022840313</c:v>
                </c:pt>
                <c:pt idx="3042">
                  <c:v>19.660654110743501</c:v>
                </c:pt>
                <c:pt idx="3043">
                  <c:v>19.667205937455801</c:v>
                </c:pt>
                <c:pt idx="3044">
                  <c:v>19.673757764168101</c:v>
                </c:pt>
                <c:pt idx="3045">
                  <c:v>19.680309590880299</c:v>
                </c:pt>
                <c:pt idx="3046">
                  <c:v>19.686861417592599</c:v>
                </c:pt>
                <c:pt idx="3047">
                  <c:v>19.693413244304899</c:v>
                </c:pt>
                <c:pt idx="3048">
                  <c:v>19.6999650710171</c:v>
                </c:pt>
                <c:pt idx="3049">
                  <c:v>19.706516897729401</c:v>
                </c:pt>
                <c:pt idx="3050">
                  <c:v>19.713068724441701</c:v>
                </c:pt>
                <c:pt idx="3051">
                  <c:v>19.719620551154001</c:v>
                </c:pt>
                <c:pt idx="3052">
                  <c:v>19.726172377866199</c:v>
                </c:pt>
                <c:pt idx="3053">
                  <c:v>19.732724204578499</c:v>
                </c:pt>
                <c:pt idx="3054">
                  <c:v>19.7392760312908</c:v>
                </c:pt>
                <c:pt idx="3055">
                  <c:v>19.745827858003</c:v>
                </c:pt>
                <c:pt idx="3056">
                  <c:v>19.752379684715301</c:v>
                </c:pt>
                <c:pt idx="3057">
                  <c:v>19.758931511427601</c:v>
                </c:pt>
                <c:pt idx="3058">
                  <c:v>19.765483338139799</c:v>
                </c:pt>
                <c:pt idx="3059">
                  <c:v>19.772035164852099</c:v>
                </c:pt>
                <c:pt idx="3060">
                  <c:v>19.778586991564399</c:v>
                </c:pt>
                <c:pt idx="3061">
                  <c:v>19.7851388182766</c:v>
                </c:pt>
                <c:pt idx="3062">
                  <c:v>19.791690644988901</c:v>
                </c:pt>
                <c:pt idx="3063">
                  <c:v>19.798242471701201</c:v>
                </c:pt>
                <c:pt idx="3064">
                  <c:v>19.804794298413501</c:v>
                </c:pt>
                <c:pt idx="3065">
                  <c:v>19.811346125125699</c:v>
                </c:pt>
                <c:pt idx="3066">
                  <c:v>19.817897951837999</c:v>
                </c:pt>
                <c:pt idx="3067">
                  <c:v>19.824449778550299</c:v>
                </c:pt>
                <c:pt idx="3068">
                  <c:v>19.8310016052625</c:v>
                </c:pt>
                <c:pt idx="3069">
                  <c:v>19.837553431974801</c:v>
                </c:pt>
                <c:pt idx="3070">
                  <c:v>19.844105258687101</c:v>
                </c:pt>
                <c:pt idx="3071">
                  <c:v>19.850657085399298</c:v>
                </c:pt>
                <c:pt idx="3072">
                  <c:v>19.857208912111599</c:v>
                </c:pt>
                <c:pt idx="3073">
                  <c:v>19.863760738823899</c:v>
                </c:pt>
                <c:pt idx="3074">
                  <c:v>19.8703125655361</c:v>
                </c:pt>
                <c:pt idx="3075">
                  <c:v>19.8768643922484</c:v>
                </c:pt>
                <c:pt idx="3076">
                  <c:v>19.883416218960701</c:v>
                </c:pt>
                <c:pt idx="3077">
                  <c:v>19.889968045672902</c:v>
                </c:pt>
                <c:pt idx="3078">
                  <c:v>19.896519872385198</c:v>
                </c:pt>
                <c:pt idx="3079">
                  <c:v>19.903071699097499</c:v>
                </c:pt>
                <c:pt idx="3080">
                  <c:v>19.909623525809799</c:v>
                </c:pt>
                <c:pt idx="3081">
                  <c:v>19.916175352522</c:v>
                </c:pt>
                <c:pt idx="3082">
                  <c:v>19.9227271792343</c:v>
                </c:pt>
                <c:pt idx="3083">
                  <c:v>19.929279005946601</c:v>
                </c:pt>
                <c:pt idx="3084">
                  <c:v>19.935830832658802</c:v>
                </c:pt>
                <c:pt idx="3085">
                  <c:v>19.942382659371098</c:v>
                </c:pt>
                <c:pt idx="3086">
                  <c:v>19.948934486083399</c:v>
                </c:pt>
                <c:pt idx="3087">
                  <c:v>19.9554863127956</c:v>
                </c:pt>
                <c:pt idx="3088">
                  <c:v>19.9620381395079</c:v>
                </c:pt>
                <c:pt idx="3089">
                  <c:v>19.9685899662202</c:v>
                </c:pt>
                <c:pt idx="3090">
                  <c:v>19.975141792932401</c:v>
                </c:pt>
                <c:pt idx="3091">
                  <c:v>19.981693619644702</c:v>
                </c:pt>
                <c:pt idx="3092">
                  <c:v>19.988245446356999</c:v>
                </c:pt>
                <c:pt idx="3093">
                  <c:v>19.994797273069199</c:v>
                </c:pt>
                <c:pt idx="3094">
                  <c:v>20.0013490997815</c:v>
                </c:pt>
                <c:pt idx="3095">
                  <c:v>20.0079009264938</c:v>
                </c:pt>
                <c:pt idx="3096">
                  <c:v>20.014452753206001</c:v>
                </c:pt>
                <c:pt idx="3097">
                  <c:v>20.021004579918301</c:v>
                </c:pt>
                <c:pt idx="3098">
                  <c:v>20.027556406630602</c:v>
                </c:pt>
                <c:pt idx="3099">
                  <c:v>20.034108233342899</c:v>
                </c:pt>
                <c:pt idx="3100">
                  <c:v>20.040660060055099</c:v>
                </c:pt>
                <c:pt idx="3101">
                  <c:v>20.0472118867674</c:v>
                </c:pt>
                <c:pt idx="3102">
                  <c:v>20.0537637134797</c:v>
                </c:pt>
                <c:pt idx="3103">
                  <c:v>20.060315540191901</c:v>
                </c:pt>
                <c:pt idx="3104">
                  <c:v>20.066867366904201</c:v>
                </c:pt>
                <c:pt idx="3105">
                  <c:v>20.073419193616498</c:v>
                </c:pt>
                <c:pt idx="3106">
                  <c:v>20.079971020328699</c:v>
                </c:pt>
                <c:pt idx="3107">
                  <c:v>20.086522847041</c:v>
                </c:pt>
                <c:pt idx="3108">
                  <c:v>20.0930746737533</c:v>
                </c:pt>
                <c:pt idx="3109">
                  <c:v>20.099626500465501</c:v>
                </c:pt>
                <c:pt idx="3110">
                  <c:v>20.106178327177801</c:v>
                </c:pt>
                <c:pt idx="3111">
                  <c:v>20.112730153890102</c:v>
                </c:pt>
                <c:pt idx="3112">
                  <c:v>20.119281980602299</c:v>
                </c:pt>
                <c:pt idx="3113">
                  <c:v>20.125833807314599</c:v>
                </c:pt>
                <c:pt idx="3114">
                  <c:v>20.1323856340269</c:v>
                </c:pt>
                <c:pt idx="3115">
                  <c:v>20.1389374607392</c:v>
                </c:pt>
                <c:pt idx="3116">
                  <c:v>20.145489287451401</c:v>
                </c:pt>
                <c:pt idx="3117">
                  <c:v>20.152041114163701</c:v>
                </c:pt>
                <c:pt idx="3118">
                  <c:v>20.158592940876002</c:v>
                </c:pt>
                <c:pt idx="3119">
                  <c:v>20.165144767588199</c:v>
                </c:pt>
                <c:pt idx="3120">
                  <c:v>20.171696594300499</c:v>
                </c:pt>
                <c:pt idx="3121">
                  <c:v>20.1782484210128</c:v>
                </c:pt>
                <c:pt idx="3122">
                  <c:v>20.184800247725001</c:v>
                </c:pt>
                <c:pt idx="3123">
                  <c:v>20.191352074437301</c:v>
                </c:pt>
                <c:pt idx="3124">
                  <c:v>20.197903901149601</c:v>
                </c:pt>
                <c:pt idx="3125">
                  <c:v>20.204455727861799</c:v>
                </c:pt>
                <c:pt idx="3126">
                  <c:v>20.211007554574099</c:v>
                </c:pt>
                <c:pt idx="3127">
                  <c:v>20.217559381286399</c:v>
                </c:pt>
                <c:pt idx="3128">
                  <c:v>20.2241112079986</c:v>
                </c:pt>
                <c:pt idx="3129">
                  <c:v>20.230663034710901</c:v>
                </c:pt>
                <c:pt idx="3130">
                  <c:v>20.237214861423201</c:v>
                </c:pt>
                <c:pt idx="3131">
                  <c:v>20.243766688135501</c:v>
                </c:pt>
                <c:pt idx="3132">
                  <c:v>20.250318514847699</c:v>
                </c:pt>
                <c:pt idx="3133">
                  <c:v>20.256870341559999</c:v>
                </c:pt>
                <c:pt idx="3134">
                  <c:v>20.263422168272299</c:v>
                </c:pt>
                <c:pt idx="3135">
                  <c:v>20.2699739949845</c:v>
                </c:pt>
                <c:pt idx="3136">
                  <c:v>20.276525821696801</c:v>
                </c:pt>
                <c:pt idx="3137">
                  <c:v>20.283077648409101</c:v>
                </c:pt>
                <c:pt idx="3138">
                  <c:v>20.289629475121298</c:v>
                </c:pt>
                <c:pt idx="3139">
                  <c:v>20.296181301833599</c:v>
                </c:pt>
                <c:pt idx="3140">
                  <c:v>20.302733128545899</c:v>
                </c:pt>
                <c:pt idx="3141">
                  <c:v>20.3092849552581</c:v>
                </c:pt>
                <c:pt idx="3142">
                  <c:v>20.3158367819704</c:v>
                </c:pt>
                <c:pt idx="3143">
                  <c:v>20.322388608682701</c:v>
                </c:pt>
                <c:pt idx="3144">
                  <c:v>20.328940435394902</c:v>
                </c:pt>
                <c:pt idx="3145">
                  <c:v>20.335492262107199</c:v>
                </c:pt>
                <c:pt idx="3146">
                  <c:v>20.342044088819499</c:v>
                </c:pt>
                <c:pt idx="3147">
                  <c:v>20.348595915531799</c:v>
                </c:pt>
                <c:pt idx="3148">
                  <c:v>20.355147742244</c:v>
                </c:pt>
                <c:pt idx="3149">
                  <c:v>20.361699568956301</c:v>
                </c:pt>
                <c:pt idx="3150">
                  <c:v>20.368251395668601</c:v>
                </c:pt>
                <c:pt idx="3151">
                  <c:v>20.374803222380802</c:v>
                </c:pt>
                <c:pt idx="3152">
                  <c:v>20.381355049093099</c:v>
                </c:pt>
                <c:pt idx="3153">
                  <c:v>20.387906875805399</c:v>
                </c:pt>
                <c:pt idx="3154">
                  <c:v>20.3944587025176</c:v>
                </c:pt>
                <c:pt idx="3155">
                  <c:v>20.4010105292299</c:v>
                </c:pt>
                <c:pt idx="3156">
                  <c:v>20.407562355942201</c:v>
                </c:pt>
                <c:pt idx="3157">
                  <c:v>20.414114182654401</c:v>
                </c:pt>
                <c:pt idx="3158">
                  <c:v>20.420666009366698</c:v>
                </c:pt>
                <c:pt idx="3159">
                  <c:v>20.427217836078999</c:v>
                </c:pt>
                <c:pt idx="3160">
                  <c:v>20.4337696627912</c:v>
                </c:pt>
                <c:pt idx="3161">
                  <c:v>20.4403214895035</c:v>
                </c:pt>
                <c:pt idx="3162">
                  <c:v>20.4468733162158</c:v>
                </c:pt>
                <c:pt idx="3163">
                  <c:v>20.453425142928101</c:v>
                </c:pt>
                <c:pt idx="3164">
                  <c:v>20.459976969640302</c:v>
                </c:pt>
                <c:pt idx="3165">
                  <c:v>20.466528796352598</c:v>
                </c:pt>
                <c:pt idx="3166">
                  <c:v>20.473080623064899</c:v>
                </c:pt>
                <c:pt idx="3167">
                  <c:v>20.4796324497771</c:v>
                </c:pt>
                <c:pt idx="3168">
                  <c:v>20.4861842764894</c:v>
                </c:pt>
                <c:pt idx="3169">
                  <c:v>20.4927361032017</c:v>
                </c:pt>
                <c:pt idx="3170">
                  <c:v>20.499287929913901</c:v>
                </c:pt>
                <c:pt idx="3171">
                  <c:v>20.505839756626202</c:v>
                </c:pt>
                <c:pt idx="3172">
                  <c:v>20.512391583338498</c:v>
                </c:pt>
                <c:pt idx="3173">
                  <c:v>20.518943410050699</c:v>
                </c:pt>
                <c:pt idx="3174">
                  <c:v>20.525495236763</c:v>
                </c:pt>
                <c:pt idx="3175">
                  <c:v>20.5320470634753</c:v>
                </c:pt>
                <c:pt idx="3176">
                  <c:v>20.538598890187501</c:v>
                </c:pt>
                <c:pt idx="3177">
                  <c:v>20.545150716899801</c:v>
                </c:pt>
                <c:pt idx="3178">
                  <c:v>20.551702543612102</c:v>
                </c:pt>
                <c:pt idx="3179">
                  <c:v>20.558254370324299</c:v>
                </c:pt>
                <c:pt idx="3180">
                  <c:v>20.564806197036599</c:v>
                </c:pt>
                <c:pt idx="3181">
                  <c:v>20.5713580237489</c:v>
                </c:pt>
                <c:pt idx="3182">
                  <c:v>20.5779098504612</c:v>
                </c:pt>
                <c:pt idx="3183">
                  <c:v>20.584461677173401</c:v>
                </c:pt>
                <c:pt idx="3184">
                  <c:v>20.591013503885701</c:v>
                </c:pt>
                <c:pt idx="3185">
                  <c:v>20.597565330598002</c:v>
                </c:pt>
                <c:pt idx="3186">
                  <c:v>20.604117157310199</c:v>
                </c:pt>
                <c:pt idx="3187">
                  <c:v>20.610668984022499</c:v>
                </c:pt>
                <c:pt idx="3188">
                  <c:v>20.6172208107348</c:v>
                </c:pt>
                <c:pt idx="3189">
                  <c:v>20.623772637447001</c:v>
                </c:pt>
                <c:pt idx="3190">
                  <c:v>20.630324464159301</c:v>
                </c:pt>
                <c:pt idx="3191">
                  <c:v>20.636876290871601</c:v>
                </c:pt>
                <c:pt idx="3192">
                  <c:v>20.643428117583799</c:v>
                </c:pt>
                <c:pt idx="3193">
                  <c:v>20.649979944296099</c:v>
                </c:pt>
                <c:pt idx="3194">
                  <c:v>20.6565317710084</c:v>
                </c:pt>
                <c:pt idx="3195">
                  <c:v>20.6630835977206</c:v>
                </c:pt>
                <c:pt idx="3196">
                  <c:v>20.669635424432901</c:v>
                </c:pt>
                <c:pt idx="3197">
                  <c:v>20.676187251145201</c:v>
                </c:pt>
                <c:pt idx="3198">
                  <c:v>20.682739077857502</c:v>
                </c:pt>
                <c:pt idx="3199">
                  <c:v>20.689290904569699</c:v>
                </c:pt>
                <c:pt idx="3200">
                  <c:v>20.695842731281999</c:v>
                </c:pt>
                <c:pt idx="3201">
                  <c:v>20.7023945579943</c:v>
                </c:pt>
                <c:pt idx="3202">
                  <c:v>20.708946384706501</c:v>
                </c:pt>
                <c:pt idx="3203">
                  <c:v>20.715498211418801</c:v>
                </c:pt>
                <c:pt idx="3204">
                  <c:v>20.722050038131101</c:v>
                </c:pt>
                <c:pt idx="3205">
                  <c:v>20.728601864843299</c:v>
                </c:pt>
                <c:pt idx="3206">
                  <c:v>20.735153691555599</c:v>
                </c:pt>
                <c:pt idx="3207">
                  <c:v>20.741705518267899</c:v>
                </c:pt>
                <c:pt idx="3208">
                  <c:v>20.7482573449801</c:v>
                </c:pt>
                <c:pt idx="3209">
                  <c:v>20.754809171692401</c:v>
                </c:pt>
                <c:pt idx="3210">
                  <c:v>20.761360998404701</c:v>
                </c:pt>
                <c:pt idx="3211">
                  <c:v>20.767912825116898</c:v>
                </c:pt>
                <c:pt idx="3212">
                  <c:v>20.774464651829199</c:v>
                </c:pt>
                <c:pt idx="3213">
                  <c:v>20.781016478541499</c:v>
                </c:pt>
                <c:pt idx="3214">
                  <c:v>20.787568305253799</c:v>
                </c:pt>
                <c:pt idx="3215">
                  <c:v>20.794120131966</c:v>
                </c:pt>
                <c:pt idx="3216">
                  <c:v>20.800671958678301</c:v>
                </c:pt>
                <c:pt idx="3217">
                  <c:v>20.807223785390601</c:v>
                </c:pt>
                <c:pt idx="3218">
                  <c:v>20.813775612102798</c:v>
                </c:pt>
                <c:pt idx="3219">
                  <c:v>20.820327438815099</c:v>
                </c:pt>
                <c:pt idx="3220">
                  <c:v>20.826879265527399</c:v>
                </c:pt>
                <c:pt idx="3221">
                  <c:v>20.8334310922396</c:v>
                </c:pt>
                <c:pt idx="3222">
                  <c:v>20.8399829189519</c:v>
                </c:pt>
                <c:pt idx="3223">
                  <c:v>20.846534745664201</c:v>
                </c:pt>
                <c:pt idx="3224">
                  <c:v>20.853086572376402</c:v>
                </c:pt>
                <c:pt idx="3225">
                  <c:v>20.859638399088698</c:v>
                </c:pt>
                <c:pt idx="3226">
                  <c:v>20.866190225800999</c:v>
                </c:pt>
                <c:pt idx="3227">
                  <c:v>20.8727420525132</c:v>
                </c:pt>
                <c:pt idx="3228">
                  <c:v>20.8792938792255</c:v>
                </c:pt>
                <c:pt idx="3229">
                  <c:v>20.8858457059378</c:v>
                </c:pt>
                <c:pt idx="3230">
                  <c:v>20.892397532650101</c:v>
                </c:pt>
                <c:pt idx="3231">
                  <c:v>20.898949359362302</c:v>
                </c:pt>
                <c:pt idx="3232">
                  <c:v>20.905501186074599</c:v>
                </c:pt>
                <c:pt idx="3233">
                  <c:v>20.912053012786899</c:v>
                </c:pt>
                <c:pt idx="3234">
                  <c:v>20.9186048394991</c:v>
                </c:pt>
                <c:pt idx="3235">
                  <c:v>20.9251566662114</c:v>
                </c:pt>
                <c:pt idx="3236">
                  <c:v>20.931708492923701</c:v>
                </c:pt>
                <c:pt idx="3237">
                  <c:v>20.938260319635901</c:v>
                </c:pt>
                <c:pt idx="3238">
                  <c:v>20.944812146348202</c:v>
                </c:pt>
                <c:pt idx="3239">
                  <c:v>20.951363973060499</c:v>
                </c:pt>
                <c:pt idx="3240">
                  <c:v>20.957915799772699</c:v>
                </c:pt>
                <c:pt idx="3241">
                  <c:v>20.964467626485</c:v>
                </c:pt>
                <c:pt idx="3242">
                  <c:v>20.9710194531973</c:v>
                </c:pt>
                <c:pt idx="3243">
                  <c:v>20.977571279909501</c:v>
                </c:pt>
                <c:pt idx="3244">
                  <c:v>20.984123106621801</c:v>
                </c:pt>
                <c:pt idx="3245">
                  <c:v>20.990674933334098</c:v>
                </c:pt>
                <c:pt idx="3246">
                  <c:v>20.997226760046399</c:v>
                </c:pt>
                <c:pt idx="3247">
                  <c:v>21.0037785867586</c:v>
                </c:pt>
                <c:pt idx="3248">
                  <c:v>21.0103304134709</c:v>
                </c:pt>
                <c:pt idx="3249">
                  <c:v>21.0168822401832</c:v>
                </c:pt>
                <c:pt idx="3250">
                  <c:v>21.023434066895401</c:v>
                </c:pt>
                <c:pt idx="3251">
                  <c:v>21.029985893607702</c:v>
                </c:pt>
                <c:pt idx="3252">
                  <c:v>21.036537720319998</c:v>
                </c:pt>
                <c:pt idx="3253">
                  <c:v>21.043089547032199</c:v>
                </c:pt>
                <c:pt idx="3254">
                  <c:v>21.0496413737445</c:v>
                </c:pt>
                <c:pt idx="3255">
                  <c:v>21.0561932004568</c:v>
                </c:pt>
                <c:pt idx="3256">
                  <c:v>21.062745027169001</c:v>
                </c:pt>
                <c:pt idx="3257">
                  <c:v>21.069296853881301</c:v>
                </c:pt>
                <c:pt idx="3258">
                  <c:v>21.075848680593602</c:v>
                </c:pt>
                <c:pt idx="3259">
                  <c:v>21.082400507305799</c:v>
                </c:pt>
                <c:pt idx="3260">
                  <c:v>21.088952334018099</c:v>
                </c:pt>
                <c:pt idx="3261">
                  <c:v>21.0955041607304</c:v>
                </c:pt>
                <c:pt idx="3262">
                  <c:v>21.1020559874427</c:v>
                </c:pt>
                <c:pt idx="3263">
                  <c:v>21.108607814154901</c:v>
                </c:pt>
                <c:pt idx="3264">
                  <c:v>21.115159640867201</c:v>
                </c:pt>
                <c:pt idx="3265">
                  <c:v>21.121711467579502</c:v>
                </c:pt>
                <c:pt idx="3266">
                  <c:v>21.128263294291699</c:v>
                </c:pt>
                <c:pt idx="3267">
                  <c:v>21.134815121003999</c:v>
                </c:pt>
                <c:pt idx="3268">
                  <c:v>21.1413669477163</c:v>
                </c:pt>
                <c:pt idx="3269">
                  <c:v>21.147918774428501</c:v>
                </c:pt>
                <c:pt idx="3270">
                  <c:v>21.154470601140801</c:v>
                </c:pt>
                <c:pt idx="3271">
                  <c:v>21.161022427853101</c:v>
                </c:pt>
                <c:pt idx="3272">
                  <c:v>21.167574254565299</c:v>
                </c:pt>
                <c:pt idx="3273">
                  <c:v>21.174126081277599</c:v>
                </c:pt>
                <c:pt idx="3274">
                  <c:v>21.180677907989899</c:v>
                </c:pt>
                <c:pt idx="3275">
                  <c:v>21.1872297347021</c:v>
                </c:pt>
                <c:pt idx="3276">
                  <c:v>21.193781561414401</c:v>
                </c:pt>
                <c:pt idx="3277">
                  <c:v>21.200333388126701</c:v>
                </c:pt>
                <c:pt idx="3278">
                  <c:v>21.206885214839001</c:v>
                </c:pt>
                <c:pt idx="3279">
                  <c:v>21.213437041551199</c:v>
                </c:pt>
                <c:pt idx="3280">
                  <c:v>21.219988868263499</c:v>
                </c:pt>
                <c:pt idx="3281">
                  <c:v>21.2265406949758</c:v>
                </c:pt>
                <c:pt idx="3282">
                  <c:v>21.233092521688</c:v>
                </c:pt>
                <c:pt idx="3283">
                  <c:v>21.239644348400301</c:v>
                </c:pt>
                <c:pt idx="3284">
                  <c:v>21.246196175112601</c:v>
                </c:pt>
                <c:pt idx="3285">
                  <c:v>21.252748001824799</c:v>
                </c:pt>
                <c:pt idx="3286">
                  <c:v>21.259299828537099</c:v>
                </c:pt>
                <c:pt idx="3287">
                  <c:v>21.265851655249399</c:v>
                </c:pt>
                <c:pt idx="3288">
                  <c:v>21.2724034819616</c:v>
                </c:pt>
                <c:pt idx="3289">
                  <c:v>21.278955308673901</c:v>
                </c:pt>
                <c:pt idx="3290">
                  <c:v>21.285507135386201</c:v>
                </c:pt>
                <c:pt idx="3291">
                  <c:v>21.292058962098402</c:v>
                </c:pt>
                <c:pt idx="3292">
                  <c:v>21.298610788810699</c:v>
                </c:pt>
                <c:pt idx="3293">
                  <c:v>21.305162615522999</c:v>
                </c:pt>
                <c:pt idx="3294">
                  <c:v>21.3117144422352</c:v>
                </c:pt>
                <c:pt idx="3295">
                  <c:v>21.3182662689475</c:v>
                </c:pt>
                <c:pt idx="3296">
                  <c:v>21.324818095659801</c:v>
                </c:pt>
                <c:pt idx="3297">
                  <c:v>21.331369922372101</c:v>
                </c:pt>
                <c:pt idx="3298">
                  <c:v>21.337921749084298</c:v>
                </c:pt>
                <c:pt idx="3299">
                  <c:v>21.344473575796599</c:v>
                </c:pt>
                <c:pt idx="3300">
                  <c:v>21.351025402508899</c:v>
                </c:pt>
                <c:pt idx="3301">
                  <c:v>21.3575772292211</c:v>
                </c:pt>
                <c:pt idx="3302">
                  <c:v>21.3641290559334</c:v>
                </c:pt>
                <c:pt idx="3303">
                  <c:v>21.370680882645701</c:v>
                </c:pt>
                <c:pt idx="3304">
                  <c:v>21.377232709357902</c:v>
                </c:pt>
                <c:pt idx="3305">
                  <c:v>21.383784536070198</c:v>
                </c:pt>
                <c:pt idx="3306">
                  <c:v>21.390336362782499</c:v>
                </c:pt>
                <c:pt idx="3307">
                  <c:v>21.3968881894947</c:v>
                </c:pt>
                <c:pt idx="3308">
                  <c:v>21.403440016207</c:v>
                </c:pt>
                <c:pt idx="3309">
                  <c:v>21.4099918429193</c:v>
                </c:pt>
                <c:pt idx="3310">
                  <c:v>21.416543669631601</c:v>
                </c:pt>
                <c:pt idx="3311">
                  <c:v>21.423095496343802</c:v>
                </c:pt>
                <c:pt idx="3312">
                  <c:v>21.429647323056098</c:v>
                </c:pt>
                <c:pt idx="3313">
                  <c:v>21.436199149768399</c:v>
                </c:pt>
                <c:pt idx="3314">
                  <c:v>21.4427509764806</c:v>
                </c:pt>
                <c:pt idx="3315">
                  <c:v>21.4493028031929</c:v>
                </c:pt>
                <c:pt idx="3316">
                  <c:v>21.4558546299052</c:v>
                </c:pt>
                <c:pt idx="3317">
                  <c:v>21.462406456617401</c:v>
                </c:pt>
                <c:pt idx="3318">
                  <c:v>21.468958283329702</c:v>
                </c:pt>
                <c:pt idx="3319">
                  <c:v>21.475510110041999</c:v>
                </c:pt>
                <c:pt idx="3320">
                  <c:v>21.482061936754199</c:v>
                </c:pt>
                <c:pt idx="3321">
                  <c:v>21.4886137634665</c:v>
                </c:pt>
                <c:pt idx="3322">
                  <c:v>21.4951655901788</c:v>
                </c:pt>
                <c:pt idx="3323">
                  <c:v>21.501717416891001</c:v>
                </c:pt>
                <c:pt idx="3324">
                  <c:v>21.508269243603301</c:v>
                </c:pt>
                <c:pt idx="3325">
                  <c:v>21.514821070315602</c:v>
                </c:pt>
                <c:pt idx="3326">
                  <c:v>21.521372897027799</c:v>
                </c:pt>
                <c:pt idx="3327">
                  <c:v>21.527924723740099</c:v>
                </c:pt>
                <c:pt idx="3328">
                  <c:v>21.5344765504524</c:v>
                </c:pt>
                <c:pt idx="3329">
                  <c:v>21.5410283771647</c:v>
                </c:pt>
                <c:pt idx="3330">
                  <c:v>21.547580203876901</c:v>
                </c:pt>
                <c:pt idx="3331">
                  <c:v>21.554132030589201</c:v>
                </c:pt>
                <c:pt idx="3332">
                  <c:v>21.560683857301498</c:v>
                </c:pt>
                <c:pt idx="3333">
                  <c:v>21.567235684013699</c:v>
                </c:pt>
                <c:pt idx="3334">
                  <c:v>21.573787510726</c:v>
                </c:pt>
                <c:pt idx="3335">
                  <c:v>21.5803393374383</c:v>
                </c:pt>
                <c:pt idx="3336">
                  <c:v>21.586891164150501</c:v>
                </c:pt>
                <c:pt idx="3337">
                  <c:v>21.593442990862801</c:v>
                </c:pt>
                <c:pt idx="3338">
                  <c:v>21.599994817575102</c:v>
                </c:pt>
                <c:pt idx="3339">
                  <c:v>21.606546644287299</c:v>
                </c:pt>
                <c:pt idx="3340">
                  <c:v>21.613098470999599</c:v>
                </c:pt>
                <c:pt idx="3341">
                  <c:v>21.6196502977119</c:v>
                </c:pt>
                <c:pt idx="3342">
                  <c:v>21.6262021244242</c:v>
                </c:pt>
                <c:pt idx="3343">
                  <c:v>21.632753951136401</c:v>
                </c:pt>
                <c:pt idx="3344">
                  <c:v>21.639305777848701</c:v>
                </c:pt>
                <c:pt idx="3345">
                  <c:v>21.645857604561002</c:v>
                </c:pt>
                <c:pt idx="3346">
                  <c:v>21.652409431273199</c:v>
                </c:pt>
                <c:pt idx="3347">
                  <c:v>21.658961257985499</c:v>
                </c:pt>
                <c:pt idx="3348">
                  <c:v>21.6655130846978</c:v>
                </c:pt>
                <c:pt idx="3349">
                  <c:v>21.672064911410001</c:v>
                </c:pt>
                <c:pt idx="3350">
                  <c:v>21.678616738122301</c:v>
                </c:pt>
                <c:pt idx="3351">
                  <c:v>21.685168564834601</c:v>
                </c:pt>
                <c:pt idx="3352">
                  <c:v>21.691720391546799</c:v>
                </c:pt>
                <c:pt idx="3353">
                  <c:v>21.698272218259099</c:v>
                </c:pt>
                <c:pt idx="3354">
                  <c:v>21.704824044971399</c:v>
                </c:pt>
                <c:pt idx="3355">
                  <c:v>21.7113758716836</c:v>
                </c:pt>
                <c:pt idx="3356">
                  <c:v>21.717927698395901</c:v>
                </c:pt>
                <c:pt idx="3357">
                  <c:v>21.724479525108201</c:v>
                </c:pt>
                <c:pt idx="3358">
                  <c:v>21.731031351820398</c:v>
                </c:pt>
                <c:pt idx="3359">
                  <c:v>21.737583178532699</c:v>
                </c:pt>
                <c:pt idx="3360">
                  <c:v>21.744135005244999</c:v>
                </c:pt>
                <c:pt idx="3361">
                  <c:v>21.750686831957299</c:v>
                </c:pt>
                <c:pt idx="3362">
                  <c:v>21.7572386586695</c:v>
                </c:pt>
                <c:pt idx="3363">
                  <c:v>21.763790485381801</c:v>
                </c:pt>
                <c:pt idx="3364">
                  <c:v>21.770342312094101</c:v>
                </c:pt>
                <c:pt idx="3365">
                  <c:v>21.776894138806298</c:v>
                </c:pt>
                <c:pt idx="3366">
                  <c:v>21.783445965518599</c:v>
                </c:pt>
                <c:pt idx="3367">
                  <c:v>21.789997792230899</c:v>
                </c:pt>
                <c:pt idx="3368">
                  <c:v>21.7965496189431</c:v>
                </c:pt>
                <c:pt idx="3369">
                  <c:v>21.8031014456554</c:v>
                </c:pt>
                <c:pt idx="3370">
                  <c:v>21.809653272367701</c:v>
                </c:pt>
                <c:pt idx="3371">
                  <c:v>21.816205099079902</c:v>
                </c:pt>
                <c:pt idx="3372">
                  <c:v>21.822756925792199</c:v>
                </c:pt>
                <c:pt idx="3373">
                  <c:v>21.829308752504499</c:v>
                </c:pt>
                <c:pt idx="3374">
                  <c:v>21.8358605792167</c:v>
                </c:pt>
                <c:pt idx="3375">
                  <c:v>21.842412405929</c:v>
                </c:pt>
                <c:pt idx="3376">
                  <c:v>21.8489642326413</c:v>
                </c:pt>
                <c:pt idx="3377">
                  <c:v>21.855516059353601</c:v>
                </c:pt>
                <c:pt idx="3378">
                  <c:v>21.862067886065802</c:v>
                </c:pt>
                <c:pt idx="3379">
                  <c:v>21.868619712778099</c:v>
                </c:pt>
                <c:pt idx="3380">
                  <c:v>21.875171539490399</c:v>
                </c:pt>
                <c:pt idx="3381">
                  <c:v>21.8817233662026</c:v>
                </c:pt>
                <c:pt idx="3382">
                  <c:v>21.8882751929149</c:v>
                </c:pt>
                <c:pt idx="3383">
                  <c:v>21.894827019627201</c:v>
                </c:pt>
                <c:pt idx="3384">
                  <c:v>21.901378846339401</c:v>
                </c:pt>
                <c:pt idx="3385">
                  <c:v>21.907930673051698</c:v>
                </c:pt>
                <c:pt idx="3386">
                  <c:v>21.914482499763999</c:v>
                </c:pt>
                <c:pt idx="3387">
                  <c:v>21.9210343264762</c:v>
                </c:pt>
                <c:pt idx="3388">
                  <c:v>21.9275861531885</c:v>
                </c:pt>
                <c:pt idx="3389">
                  <c:v>21.9341379799008</c:v>
                </c:pt>
                <c:pt idx="3390">
                  <c:v>21.940689806613001</c:v>
                </c:pt>
                <c:pt idx="3391">
                  <c:v>21.947241633325302</c:v>
                </c:pt>
                <c:pt idx="3392">
                  <c:v>21.953793460037598</c:v>
                </c:pt>
                <c:pt idx="3393">
                  <c:v>21.960345286749899</c:v>
                </c:pt>
                <c:pt idx="3394">
                  <c:v>21.9668971134621</c:v>
                </c:pt>
                <c:pt idx="3395">
                  <c:v>21.9734489401744</c:v>
                </c:pt>
                <c:pt idx="3396">
                  <c:v>21.9800007668867</c:v>
                </c:pt>
                <c:pt idx="3397">
                  <c:v>21.986552593598901</c:v>
                </c:pt>
                <c:pt idx="3398">
                  <c:v>21.993104420311202</c:v>
                </c:pt>
                <c:pt idx="3399">
                  <c:v>21.999656247023498</c:v>
                </c:pt>
                <c:pt idx="3400">
                  <c:v>22.006208073735699</c:v>
                </c:pt>
                <c:pt idx="3401">
                  <c:v>22.012759900448</c:v>
                </c:pt>
                <c:pt idx="3402">
                  <c:v>22.0193117271603</c:v>
                </c:pt>
                <c:pt idx="3403">
                  <c:v>22.025863553872501</c:v>
                </c:pt>
                <c:pt idx="3404">
                  <c:v>22.032415380584801</c:v>
                </c:pt>
                <c:pt idx="3405">
                  <c:v>22.038967207297102</c:v>
                </c:pt>
                <c:pt idx="3406">
                  <c:v>22.045519034009299</c:v>
                </c:pt>
                <c:pt idx="3407">
                  <c:v>22.052070860721599</c:v>
                </c:pt>
                <c:pt idx="3408">
                  <c:v>22.0586226874339</c:v>
                </c:pt>
                <c:pt idx="3409">
                  <c:v>22.0651745141462</c:v>
                </c:pt>
                <c:pt idx="3410">
                  <c:v>22.071726340858401</c:v>
                </c:pt>
                <c:pt idx="3411">
                  <c:v>22.078278167570701</c:v>
                </c:pt>
                <c:pt idx="3412">
                  <c:v>22.084829994283002</c:v>
                </c:pt>
                <c:pt idx="3413">
                  <c:v>22.091381820995199</c:v>
                </c:pt>
                <c:pt idx="3414">
                  <c:v>22.097933647707499</c:v>
                </c:pt>
                <c:pt idx="3415">
                  <c:v>22.1044854744198</c:v>
                </c:pt>
                <c:pt idx="3416">
                  <c:v>22.111037301132001</c:v>
                </c:pt>
                <c:pt idx="3417">
                  <c:v>22.117589127844301</c:v>
                </c:pt>
                <c:pt idx="3418">
                  <c:v>22.124140954556601</c:v>
                </c:pt>
                <c:pt idx="3419">
                  <c:v>22.130692781268799</c:v>
                </c:pt>
                <c:pt idx="3420">
                  <c:v>22.137244607981099</c:v>
                </c:pt>
                <c:pt idx="3421">
                  <c:v>22.1437964346934</c:v>
                </c:pt>
                <c:pt idx="3422">
                  <c:v>22.1503482614056</c:v>
                </c:pt>
                <c:pt idx="3423">
                  <c:v>22.156900088117901</c:v>
                </c:pt>
                <c:pt idx="3424">
                  <c:v>22.163451914830201</c:v>
                </c:pt>
                <c:pt idx="3425">
                  <c:v>22.170003741542502</c:v>
                </c:pt>
                <c:pt idx="3426">
                  <c:v>22.176555568254699</c:v>
                </c:pt>
                <c:pt idx="3427">
                  <c:v>22.183107394966999</c:v>
                </c:pt>
                <c:pt idx="3428">
                  <c:v>22.1896592216793</c:v>
                </c:pt>
                <c:pt idx="3429">
                  <c:v>22.1962110483915</c:v>
                </c:pt>
                <c:pt idx="3430">
                  <c:v>22.202762875103801</c:v>
                </c:pt>
                <c:pt idx="3431">
                  <c:v>22.209314701816101</c:v>
                </c:pt>
                <c:pt idx="3432">
                  <c:v>22.215866528528299</c:v>
                </c:pt>
                <c:pt idx="3433">
                  <c:v>22.222418355240599</c:v>
                </c:pt>
                <c:pt idx="3434">
                  <c:v>22.228970181952899</c:v>
                </c:pt>
                <c:pt idx="3435">
                  <c:v>22.2355220086651</c:v>
                </c:pt>
                <c:pt idx="3436">
                  <c:v>22.242073835377401</c:v>
                </c:pt>
                <c:pt idx="3437">
                  <c:v>22.248625662089701</c:v>
                </c:pt>
                <c:pt idx="3438">
                  <c:v>22.255177488801898</c:v>
                </c:pt>
                <c:pt idx="3439">
                  <c:v>22.261729315514199</c:v>
                </c:pt>
                <c:pt idx="3440">
                  <c:v>22.268281142226499</c:v>
                </c:pt>
                <c:pt idx="3441">
                  <c:v>22.2748329689387</c:v>
                </c:pt>
                <c:pt idx="3442">
                  <c:v>22.281384795651</c:v>
                </c:pt>
                <c:pt idx="3443">
                  <c:v>22.287936622363301</c:v>
                </c:pt>
                <c:pt idx="3444">
                  <c:v>22.294488449075601</c:v>
                </c:pt>
                <c:pt idx="3445">
                  <c:v>22.301040275787798</c:v>
                </c:pt>
                <c:pt idx="3446">
                  <c:v>22.307592102500099</c:v>
                </c:pt>
                <c:pt idx="3447">
                  <c:v>22.314143929212399</c:v>
                </c:pt>
                <c:pt idx="3448">
                  <c:v>22.3206957559246</c:v>
                </c:pt>
                <c:pt idx="3449">
                  <c:v>22.3272475826369</c:v>
                </c:pt>
                <c:pt idx="3450">
                  <c:v>22.333799409349201</c:v>
                </c:pt>
                <c:pt idx="3451">
                  <c:v>22.340351236061402</c:v>
                </c:pt>
                <c:pt idx="3452">
                  <c:v>22.346903062773698</c:v>
                </c:pt>
                <c:pt idx="3453">
                  <c:v>22.353454889485999</c:v>
                </c:pt>
                <c:pt idx="3454">
                  <c:v>22.3600067161982</c:v>
                </c:pt>
                <c:pt idx="3455">
                  <c:v>22.3665585429105</c:v>
                </c:pt>
                <c:pt idx="3456">
                  <c:v>22.3731103696228</c:v>
                </c:pt>
                <c:pt idx="3457">
                  <c:v>22.379662196335001</c:v>
                </c:pt>
                <c:pt idx="3458">
                  <c:v>22.386214023047302</c:v>
                </c:pt>
                <c:pt idx="3459">
                  <c:v>22.392765849759598</c:v>
                </c:pt>
                <c:pt idx="3460">
                  <c:v>22.399317676471899</c:v>
                </c:pt>
                <c:pt idx="3461">
                  <c:v>22.4058695031841</c:v>
                </c:pt>
                <c:pt idx="3462">
                  <c:v>22.4124213298964</c:v>
                </c:pt>
                <c:pt idx="3463">
                  <c:v>22.4189731566087</c:v>
                </c:pt>
                <c:pt idx="3464">
                  <c:v>22.425524983320901</c:v>
                </c:pt>
                <c:pt idx="3465">
                  <c:v>22.432076810033202</c:v>
                </c:pt>
                <c:pt idx="3466">
                  <c:v>22.438628636745499</c:v>
                </c:pt>
                <c:pt idx="3467">
                  <c:v>22.445180463457699</c:v>
                </c:pt>
                <c:pt idx="3468">
                  <c:v>22.45173229017</c:v>
                </c:pt>
                <c:pt idx="3469">
                  <c:v>22.4582841168823</c:v>
                </c:pt>
                <c:pt idx="3470">
                  <c:v>22.464835943594501</c:v>
                </c:pt>
                <c:pt idx="3471">
                  <c:v>22.471387770306801</c:v>
                </c:pt>
                <c:pt idx="3472">
                  <c:v>22.477939597019098</c:v>
                </c:pt>
                <c:pt idx="3473">
                  <c:v>22.484491423731399</c:v>
                </c:pt>
                <c:pt idx="3474">
                  <c:v>22.4910432504436</c:v>
                </c:pt>
                <c:pt idx="3475">
                  <c:v>22.4975950771559</c:v>
                </c:pt>
                <c:pt idx="3476">
                  <c:v>22.5041469038682</c:v>
                </c:pt>
                <c:pt idx="3477">
                  <c:v>22.510698730580401</c:v>
                </c:pt>
                <c:pt idx="3478">
                  <c:v>22.517250557292702</c:v>
                </c:pt>
                <c:pt idx="3479">
                  <c:v>22.523802384004998</c:v>
                </c:pt>
                <c:pt idx="3480">
                  <c:v>22.530354210717199</c:v>
                </c:pt>
                <c:pt idx="3481">
                  <c:v>22.5369060374295</c:v>
                </c:pt>
                <c:pt idx="3482">
                  <c:v>22.5434578641418</c:v>
                </c:pt>
                <c:pt idx="3483">
                  <c:v>22.550009690854001</c:v>
                </c:pt>
                <c:pt idx="3484">
                  <c:v>22.556561517566301</c:v>
                </c:pt>
                <c:pt idx="3485">
                  <c:v>22.563113344278602</c:v>
                </c:pt>
                <c:pt idx="3486">
                  <c:v>22.569665170990799</c:v>
                </c:pt>
                <c:pt idx="3487">
                  <c:v>22.576216997703099</c:v>
                </c:pt>
                <c:pt idx="3488">
                  <c:v>22.5827688244154</c:v>
                </c:pt>
                <c:pt idx="3489">
                  <c:v>22.589320651127601</c:v>
                </c:pt>
                <c:pt idx="3490">
                  <c:v>22.595872477839901</c:v>
                </c:pt>
                <c:pt idx="3491">
                  <c:v>22.602424304552201</c:v>
                </c:pt>
                <c:pt idx="3492">
                  <c:v>22.608976131264502</c:v>
                </c:pt>
                <c:pt idx="3493">
                  <c:v>22.615527957976699</c:v>
                </c:pt>
                <c:pt idx="3494">
                  <c:v>22.622079784688999</c:v>
                </c:pt>
                <c:pt idx="3495">
                  <c:v>22.6286316114013</c:v>
                </c:pt>
                <c:pt idx="3496">
                  <c:v>22.635183438113501</c:v>
                </c:pt>
                <c:pt idx="3497">
                  <c:v>22.641735264825801</c:v>
                </c:pt>
                <c:pt idx="3498">
                  <c:v>22.648287091538101</c:v>
                </c:pt>
                <c:pt idx="3499">
                  <c:v>22.654838918250299</c:v>
                </c:pt>
                <c:pt idx="3500">
                  <c:v>22.661390744962599</c:v>
                </c:pt>
                <c:pt idx="3501">
                  <c:v>22.667942571674899</c:v>
                </c:pt>
                <c:pt idx="3502">
                  <c:v>22.6744943983871</c:v>
                </c:pt>
                <c:pt idx="3503">
                  <c:v>22.681046225099401</c:v>
                </c:pt>
                <c:pt idx="3504">
                  <c:v>22.687598051811701</c:v>
                </c:pt>
                <c:pt idx="3505">
                  <c:v>22.694149878523898</c:v>
                </c:pt>
                <c:pt idx="3506">
                  <c:v>22.700701705236199</c:v>
                </c:pt>
                <c:pt idx="3507">
                  <c:v>22.707253531948499</c:v>
                </c:pt>
                <c:pt idx="3508">
                  <c:v>22.7138053586608</c:v>
                </c:pt>
                <c:pt idx="3509">
                  <c:v>22.720357185373</c:v>
                </c:pt>
                <c:pt idx="3510">
                  <c:v>22.726909012085301</c:v>
                </c:pt>
                <c:pt idx="3511">
                  <c:v>22.733460838797601</c:v>
                </c:pt>
                <c:pt idx="3512">
                  <c:v>22.740012665509798</c:v>
                </c:pt>
                <c:pt idx="3513">
                  <c:v>22.746564492222099</c:v>
                </c:pt>
                <c:pt idx="3514">
                  <c:v>22.753116318934399</c:v>
                </c:pt>
                <c:pt idx="3515">
                  <c:v>22.7596681456466</c:v>
                </c:pt>
                <c:pt idx="3516">
                  <c:v>22.7662199723589</c:v>
                </c:pt>
                <c:pt idx="3517">
                  <c:v>22.772771799071201</c:v>
                </c:pt>
                <c:pt idx="3518">
                  <c:v>22.779323625783402</c:v>
                </c:pt>
                <c:pt idx="3519">
                  <c:v>22.785875452495699</c:v>
                </c:pt>
                <c:pt idx="3520">
                  <c:v>22.792427279207999</c:v>
                </c:pt>
                <c:pt idx="3521">
                  <c:v>22.7989791059202</c:v>
                </c:pt>
                <c:pt idx="3522">
                  <c:v>22.8055309326325</c:v>
                </c:pt>
                <c:pt idx="3523">
                  <c:v>22.812082759344801</c:v>
                </c:pt>
                <c:pt idx="3524">
                  <c:v>22.818634586057001</c:v>
                </c:pt>
                <c:pt idx="3525">
                  <c:v>22.825186412769298</c:v>
                </c:pt>
                <c:pt idx="3526">
                  <c:v>22.831738239481599</c:v>
                </c:pt>
                <c:pt idx="3527">
                  <c:v>22.838290066193899</c:v>
                </c:pt>
                <c:pt idx="3528">
                  <c:v>22.8448418929061</c:v>
                </c:pt>
                <c:pt idx="3529">
                  <c:v>22.8513937196184</c:v>
                </c:pt>
                <c:pt idx="3530">
                  <c:v>22.857945546330701</c:v>
                </c:pt>
                <c:pt idx="3531">
                  <c:v>22.864497373042902</c:v>
                </c:pt>
                <c:pt idx="3532">
                  <c:v>22.871049199755198</c:v>
                </c:pt>
                <c:pt idx="3533">
                  <c:v>22.877601026467499</c:v>
                </c:pt>
                <c:pt idx="3534">
                  <c:v>22.8841528531797</c:v>
                </c:pt>
                <c:pt idx="3535">
                  <c:v>22.890704679892</c:v>
                </c:pt>
                <c:pt idx="3536">
                  <c:v>22.8972565066043</c:v>
                </c:pt>
                <c:pt idx="3537">
                  <c:v>22.903808333316501</c:v>
                </c:pt>
                <c:pt idx="3538">
                  <c:v>22.910360160028802</c:v>
                </c:pt>
                <c:pt idx="3539">
                  <c:v>22.916911986741098</c:v>
                </c:pt>
                <c:pt idx="3540">
                  <c:v>22.923463813453399</c:v>
                </c:pt>
                <c:pt idx="3541">
                  <c:v>22.9300156401656</c:v>
                </c:pt>
                <c:pt idx="3542">
                  <c:v>22.9365674668779</c:v>
                </c:pt>
                <c:pt idx="3543">
                  <c:v>22.9431192935902</c:v>
                </c:pt>
                <c:pt idx="3544">
                  <c:v>22.949671120302401</c:v>
                </c:pt>
                <c:pt idx="3545">
                  <c:v>22.956222947014702</c:v>
                </c:pt>
                <c:pt idx="3546">
                  <c:v>22.962774773726998</c:v>
                </c:pt>
                <c:pt idx="3547">
                  <c:v>22.969326600439199</c:v>
                </c:pt>
                <c:pt idx="3548">
                  <c:v>22.9758784271515</c:v>
                </c:pt>
                <c:pt idx="3549">
                  <c:v>22.9824302538638</c:v>
                </c:pt>
                <c:pt idx="3550">
                  <c:v>22.988982080576001</c:v>
                </c:pt>
                <c:pt idx="3551">
                  <c:v>22.995533907288301</c:v>
                </c:pt>
                <c:pt idx="3552">
                  <c:v>23.002085734000602</c:v>
                </c:pt>
                <c:pt idx="3553">
                  <c:v>23.008637560712799</c:v>
                </c:pt>
                <c:pt idx="3554">
                  <c:v>23.015189387425099</c:v>
                </c:pt>
                <c:pt idx="3555">
                  <c:v>23.0217412141374</c:v>
                </c:pt>
                <c:pt idx="3556">
                  <c:v>23.0282930408497</c:v>
                </c:pt>
                <c:pt idx="3557">
                  <c:v>23.034844867561901</c:v>
                </c:pt>
                <c:pt idx="3558">
                  <c:v>23.041396694274201</c:v>
                </c:pt>
                <c:pt idx="3559">
                  <c:v>23.047948520986498</c:v>
                </c:pt>
                <c:pt idx="3560">
                  <c:v>23.054500347698699</c:v>
                </c:pt>
                <c:pt idx="3561">
                  <c:v>23.061052174411</c:v>
                </c:pt>
                <c:pt idx="3562">
                  <c:v>23.0676040011233</c:v>
                </c:pt>
                <c:pt idx="3563">
                  <c:v>23.074155827835501</c:v>
                </c:pt>
                <c:pt idx="3564">
                  <c:v>23.080707654547801</c:v>
                </c:pt>
                <c:pt idx="3565">
                  <c:v>23.087259481260102</c:v>
                </c:pt>
                <c:pt idx="3566">
                  <c:v>23.093811307972299</c:v>
                </c:pt>
                <c:pt idx="3567">
                  <c:v>23.100363134684599</c:v>
                </c:pt>
                <c:pt idx="3568">
                  <c:v>23.1069149613969</c:v>
                </c:pt>
                <c:pt idx="3569">
                  <c:v>23.1134667881091</c:v>
                </c:pt>
                <c:pt idx="3570">
                  <c:v>23.120018614821401</c:v>
                </c:pt>
                <c:pt idx="3571">
                  <c:v>23.126570441533701</c:v>
                </c:pt>
                <c:pt idx="3572">
                  <c:v>23.133122268245899</c:v>
                </c:pt>
                <c:pt idx="3573">
                  <c:v>23.139674094958199</c:v>
                </c:pt>
                <c:pt idx="3574">
                  <c:v>23.146225921670499</c:v>
                </c:pt>
                <c:pt idx="3575">
                  <c:v>23.1527777483828</c:v>
                </c:pt>
                <c:pt idx="3576">
                  <c:v>23.159329575095001</c:v>
                </c:pt>
                <c:pt idx="3577">
                  <c:v>23.165881401807301</c:v>
                </c:pt>
                <c:pt idx="3578">
                  <c:v>23.172433228519601</c:v>
                </c:pt>
                <c:pt idx="3579">
                  <c:v>23.178985055231799</c:v>
                </c:pt>
                <c:pt idx="3580">
                  <c:v>23.185536881944099</c:v>
                </c:pt>
                <c:pt idx="3581">
                  <c:v>23.192088708656399</c:v>
                </c:pt>
                <c:pt idx="3582">
                  <c:v>23.1986405353686</c:v>
                </c:pt>
                <c:pt idx="3583">
                  <c:v>23.205192362080901</c:v>
                </c:pt>
                <c:pt idx="3584">
                  <c:v>23.211744188793201</c:v>
                </c:pt>
                <c:pt idx="3585">
                  <c:v>23.218296015505398</c:v>
                </c:pt>
                <c:pt idx="3586">
                  <c:v>23.224847842217699</c:v>
                </c:pt>
                <c:pt idx="3587">
                  <c:v>23.231399668929999</c:v>
                </c:pt>
                <c:pt idx="3588">
                  <c:v>23.2379514956422</c:v>
                </c:pt>
                <c:pt idx="3589">
                  <c:v>23.2445033223545</c:v>
                </c:pt>
                <c:pt idx="3590">
                  <c:v>23.251055149066801</c:v>
                </c:pt>
                <c:pt idx="3591">
                  <c:v>23.257606975779101</c:v>
                </c:pt>
                <c:pt idx="3592">
                  <c:v>23.264158802491298</c:v>
                </c:pt>
                <c:pt idx="3593">
                  <c:v>23.270710629203599</c:v>
                </c:pt>
                <c:pt idx="3594">
                  <c:v>23.277262455915899</c:v>
                </c:pt>
                <c:pt idx="3595">
                  <c:v>23.2838142826281</c:v>
                </c:pt>
                <c:pt idx="3596">
                  <c:v>23.2903661093404</c:v>
                </c:pt>
                <c:pt idx="3597">
                  <c:v>23.296917936052701</c:v>
                </c:pt>
                <c:pt idx="3598">
                  <c:v>23.303469762764902</c:v>
                </c:pt>
                <c:pt idx="3599">
                  <c:v>23.310021589477198</c:v>
                </c:pt>
                <c:pt idx="3600">
                  <c:v>23.316573416189499</c:v>
                </c:pt>
                <c:pt idx="3601">
                  <c:v>23.3231252429017</c:v>
                </c:pt>
                <c:pt idx="3602">
                  <c:v>23.329677069614</c:v>
                </c:pt>
                <c:pt idx="3603">
                  <c:v>23.3362288963263</c:v>
                </c:pt>
                <c:pt idx="3604">
                  <c:v>23.342780723038501</c:v>
                </c:pt>
                <c:pt idx="3605">
                  <c:v>23.349332549750802</c:v>
                </c:pt>
                <c:pt idx="3606">
                  <c:v>23.355884376463099</c:v>
                </c:pt>
                <c:pt idx="3607">
                  <c:v>23.362436203175399</c:v>
                </c:pt>
                <c:pt idx="3608">
                  <c:v>23.3689880298876</c:v>
                </c:pt>
                <c:pt idx="3609">
                  <c:v>23.3755398565999</c:v>
                </c:pt>
                <c:pt idx="3610">
                  <c:v>23.382091683312201</c:v>
                </c:pt>
                <c:pt idx="3611">
                  <c:v>23.388643510024401</c:v>
                </c:pt>
                <c:pt idx="3612">
                  <c:v>23.395195336736698</c:v>
                </c:pt>
                <c:pt idx="3613">
                  <c:v>23.401747163448999</c:v>
                </c:pt>
                <c:pt idx="3614">
                  <c:v>23.4082989901612</c:v>
                </c:pt>
                <c:pt idx="3615">
                  <c:v>23.4148508168735</c:v>
                </c:pt>
                <c:pt idx="3616">
                  <c:v>23.4214026435858</c:v>
                </c:pt>
                <c:pt idx="3617">
                  <c:v>23.427954470298001</c:v>
                </c:pt>
                <c:pt idx="3618">
                  <c:v>23.434506297010302</c:v>
                </c:pt>
                <c:pt idx="3619">
                  <c:v>23.441058123722598</c:v>
                </c:pt>
                <c:pt idx="3620">
                  <c:v>23.447609950434799</c:v>
                </c:pt>
                <c:pt idx="3621">
                  <c:v>23.4541617771471</c:v>
                </c:pt>
                <c:pt idx="3622">
                  <c:v>23.4607136038594</c:v>
                </c:pt>
                <c:pt idx="3623">
                  <c:v>23.4672654305717</c:v>
                </c:pt>
                <c:pt idx="3624">
                  <c:v>23.473817257283901</c:v>
                </c:pt>
                <c:pt idx="3625">
                  <c:v>23.480369083996202</c:v>
                </c:pt>
                <c:pt idx="3626">
                  <c:v>23.486920910708498</c:v>
                </c:pt>
                <c:pt idx="3627">
                  <c:v>23.493472737420699</c:v>
                </c:pt>
                <c:pt idx="3628">
                  <c:v>23.500024564133</c:v>
                </c:pt>
                <c:pt idx="3629">
                  <c:v>23.5065763908453</c:v>
                </c:pt>
                <c:pt idx="3630">
                  <c:v>23.513128217557501</c:v>
                </c:pt>
                <c:pt idx="3631">
                  <c:v>23.519680044269801</c:v>
                </c:pt>
                <c:pt idx="3632">
                  <c:v>23.526231870982102</c:v>
                </c:pt>
                <c:pt idx="3633">
                  <c:v>23.532783697694299</c:v>
                </c:pt>
                <c:pt idx="3634">
                  <c:v>23.539335524406599</c:v>
                </c:pt>
                <c:pt idx="3635">
                  <c:v>23.5458873511189</c:v>
                </c:pt>
                <c:pt idx="3636">
                  <c:v>23.552439177831101</c:v>
                </c:pt>
                <c:pt idx="3637">
                  <c:v>23.558991004543401</c:v>
                </c:pt>
                <c:pt idx="3638">
                  <c:v>23.565542831255701</c:v>
                </c:pt>
                <c:pt idx="3639">
                  <c:v>23.572094657968002</c:v>
                </c:pt>
                <c:pt idx="3640">
                  <c:v>23.578646484680199</c:v>
                </c:pt>
                <c:pt idx="3641">
                  <c:v>23.585198311392499</c:v>
                </c:pt>
                <c:pt idx="3642">
                  <c:v>23.5917501381048</c:v>
                </c:pt>
                <c:pt idx="3643">
                  <c:v>23.598301964817001</c:v>
                </c:pt>
                <c:pt idx="3644">
                  <c:v>23.604853791529301</c:v>
                </c:pt>
                <c:pt idx="3645">
                  <c:v>23.611405618241601</c:v>
                </c:pt>
                <c:pt idx="3646">
                  <c:v>23.617957444953799</c:v>
                </c:pt>
                <c:pt idx="3647">
                  <c:v>23.624509271666099</c:v>
                </c:pt>
                <c:pt idx="3648">
                  <c:v>23.6310610983784</c:v>
                </c:pt>
                <c:pt idx="3649">
                  <c:v>23.6376129250906</c:v>
                </c:pt>
                <c:pt idx="3650">
                  <c:v>23.644164751802901</c:v>
                </c:pt>
                <c:pt idx="3651">
                  <c:v>23.650716578515201</c:v>
                </c:pt>
                <c:pt idx="3652">
                  <c:v>23.657268405227398</c:v>
                </c:pt>
                <c:pt idx="3653">
                  <c:v>23.663820231939699</c:v>
                </c:pt>
                <c:pt idx="3654">
                  <c:v>23.670372058651999</c:v>
                </c:pt>
                <c:pt idx="3655">
                  <c:v>23.6769238853642</c:v>
                </c:pt>
                <c:pt idx="3656">
                  <c:v>23.6834757120765</c:v>
                </c:pt>
                <c:pt idx="3657">
                  <c:v>23.690027538788801</c:v>
                </c:pt>
                <c:pt idx="3658">
                  <c:v>23.696579365501101</c:v>
                </c:pt>
                <c:pt idx="3659">
                  <c:v>23.703131192213299</c:v>
                </c:pt>
                <c:pt idx="3660">
                  <c:v>23.709683018925599</c:v>
                </c:pt>
                <c:pt idx="3661">
                  <c:v>23.716234845637899</c:v>
                </c:pt>
                <c:pt idx="3662">
                  <c:v>23.7227866723501</c:v>
                </c:pt>
                <c:pt idx="3663">
                  <c:v>23.729338499062401</c:v>
                </c:pt>
                <c:pt idx="3664">
                  <c:v>23.735890325774701</c:v>
                </c:pt>
                <c:pt idx="3665">
                  <c:v>23.742442152486898</c:v>
                </c:pt>
                <c:pt idx="3666">
                  <c:v>23.748993979199199</c:v>
                </c:pt>
                <c:pt idx="3667">
                  <c:v>23.755545805911499</c:v>
                </c:pt>
                <c:pt idx="3668">
                  <c:v>23.7620976326237</c:v>
                </c:pt>
                <c:pt idx="3669">
                  <c:v>23.768649459336</c:v>
                </c:pt>
                <c:pt idx="3670">
                  <c:v>23.775201286048301</c:v>
                </c:pt>
                <c:pt idx="3671">
                  <c:v>23.781753112760601</c:v>
                </c:pt>
                <c:pt idx="3672">
                  <c:v>23.788304939472798</c:v>
                </c:pt>
                <c:pt idx="3673">
                  <c:v>23.794856766185099</c:v>
                </c:pt>
                <c:pt idx="3674">
                  <c:v>23.801408592897399</c:v>
                </c:pt>
                <c:pt idx="3675">
                  <c:v>23.8079604196096</c:v>
                </c:pt>
                <c:pt idx="3676">
                  <c:v>23.8145122463219</c:v>
                </c:pt>
                <c:pt idx="3677">
                  <c:v>23.821064073034201</c:v>
                </c:pt>
                <c:pt idx="3678">
                  <c:v>23.827615899746402</c:v>
                </c:pt>
                <c:pt idx="3679">
                  <c:v>23.834167726458698</c:v>
                </c:pt>
                <c:pt idx="3680">
                  <c:v>23.840719553170999</c:v>
                </c:pt>
                <c:pt idx="3681">
                  <c:v>23.8472713798832</c:v>
                </c:pt>
                <c:pt idx="3682">
                  <c:v>23.8538232065955</c:v>
                </c:pt>
                <c:pt idx="3683">
                  <c:v>23.8603750333078</c:v>
                </c:pt>
                <c:pt idx="3684">
                  <c:v>23.866926860020001</c:v>
                </c:pt>
                <c:pt idx="3685">
                  <c:v>23.873478686732302</c:v>
                </c:pt>
                <c:pt idx="3686">
                  <c:v>23.880030513444598</c:v>
                </c:pt>
                <c:pt idx="3687">
                  <c:v>23.886582340156799</c:v>
                </c:pt>
                <c:pt idx="3688">
                  <c:v>23.8931341668691</c:v>
                </c:pt>
                <c:pt idx="3689">
                  <c:v>23.8996859935814</c:v>
                </c:pt>
                <c:pt idx="3690">
                  <c:v>23.9062378202937</c:v>
                </c:pt>
                <c:pt idx="3691">
                  <c:v>23.912789647005901</c:v>
                </c:pt>
                <c:pt idx="3692">
                  <c:v>23.919341473718202</c:v>
                </c:pt>
                <c:pt idx="3693">
                  <c:v>23.925893300430499</c:v>
                </c:pt>
                <c:pt idx="3694">
                  <c:v>23.932445127142699</c:v>
                </c:pt>
                <c:pt idx="3695">
                  <c:v>23.938996953855</c:v>
                </c:pt>
                <c:pt idx="3696">
                  <c:v>23.9455487805673</c:v>
                </c:pt>
                <c:pt idx="3697">
                  <c:v>23.952100607279501</c:v>
                </c:pt>
                <c:pt idx="3698">
                  <c:v>23.958652433991801</c:v>
                </c:pt>
                <c:pt idx="3699">
                  <c:v>23.965204260704098</c:v>
                </c:pt>
                <c:pt idx="3700">
                  <c:v>23.971756087416299</c:v>
                </c:pt>
                <c:pt idx="3701">
                  <c:v>23.9783079141286</c:v>
                </c:pt>
                <c:pt idx="3702">
                  <c:v>23.9848597408409</c:v>
                </c:pt>
                <c:pt idx="3703">
                  <c:v>23.9914115675532</c:v>
                </c:pt>
                <c:pt idx="3704">
                  <c:v>23.997963394265401</c:v>
                </c:pt>
                <c:pt idx="3705">
                  <c:v>24.004515220977702</c:v>
                </c:pt>
                <c:pt idx="3706">
                  <c:v>24.011067047689998</c:v>
                </c:pt>
                <c:pt idx="3707">
                  <c:v>24.017618874402199</c:v>
                </c:pt>
                <c:pt idx="3708">
                  <c:v>24.0241707011145</c:v>
                </c:pt>
                <c:pt idx="3709">
                  <c:v>24.0307225278268</c:v>
                </c:pt>
                <c:pt idx="3710">
                  <c:v>24.037274354539001</c:v>
                </c:pt>
                <c:pt idx="3711">
                  <c:v>24.043826181251301</c:v>
                </c:pt>
                <c:pt idx="3712">
                  <c:v>24.050378007963602</c:v>
                </c:pt>
                <c:pt idx="3713">
                  <c:v>24.056929834675799</c:v>
                </c:pt>
                <c:pt idx="3714">
                  <c:v>24.063481661388099</c:v>
                </c:pt>
                <c:pt idx="3715">
                  <c:v>24.0700334881004</c:v>
                </c:pt>
                <c:pt idx="3716">
                  <c:v>24.076585314812601</c:v>
                </c:pt>
                <c:pt idx="3717">
                  <c:v>24.083137141524901</c:v>
                </c:pt>
                <c:pt idx="3718">
                  <c:v>24.089688968237201</c:v>
                </c:pt>
                <c:pt idx="3719">
                  <c:v>24.096240794949399</c:v>
                </c:pt>
                <c:pt idx="3720">
                  <c:v>24.102792621661699</c:v>
                </c:pt>
                <c:pt idx="3721">
                  <c:v>24.109344448373999</c:v>
                </c:pt>
                <c:pt idx="3722">
                  <c:v>24.1158962750863</c:v>
                </c:pt>
                <c:pt idx="3723">
                  <c:v>24.122448101798501</c:v>
                </c:pt>
                <c:pt idx="3724">
                  <c:v>24.128999928510801</c:v>
                </c:pt>
                <c:pt idx="3725">
                  <c:v>24.135551755223101</c:v>
                </c:pt>
                <c:pt idx="3726">
                  <c:v>24.142103581935299</c:v>
                </c:pt>
                <c:pt idx="3727">
                  <c:v>24.148655408647599</c:v>
                </c:pt>
                <c:pt idx="3728">
                  <c:v>24.155207235359899</c:v>
                </c:pt>
                <c:pt idx="3729">
                  <c:v>24.1617590620721</c:v>
                </c:pt>
                <c:pt idx="3730">
                  <c:v>24.168310888784401</c:v>
                </c:pt>
                <c:pt idx="3731">
                  <c:v>24.174862715496701</c:v>
                </c:pt>
                <c:pt idx="3732">
                  <c:v>24.181414542208898</c:v>
                </c:pt>
                <c:pt idx="3733">
                  <c:v>24.187966368921199</c:v>
                </c:pt>
                <c:pt idx="3734">
                  <c:v>24.194518195633499</c:v>
                </c:pt>
                <c:pt idx="3735">
                  <c:v>24.2010700223457</c:v>
                </c:pt>
                <c:pt idx="3736">
                  <c:v>24.207621849058</c:v>
                </c:pt>
                <c:pt idx="3737">
                  <c:v>24.214173675770301</c:v>
                </c:pt>
                <c:pt idx="3738">
                  <c:v>24.220725502482601</c:v>
                </c:pt>
                <c:pt idx="3739">
                  <c:v>24.227277329194798</c:v>
                </c:pt>
                <c:pt idx="3740">
                  <c:v>24.233829155907099</c:v>
                </c:pt>
                <c:pt idx="3741">
                  <c:v>24.240380982619399</c:v>
                </c:pt>
                <c:pt idx="3742">
                  <c:v>24.2469328093316</c:v>
                </c:pt>
                <c:pt idx="3743">
                  <c:v>24.2534846360439</c:v>
                </c:pt>
                <c:pt idx="3744">
                  <c:v>24.260036462756201</c:v>
                </c:pt>
                <c:pt idx="3745">
                  <c:v>24.266588289468402</c:v>
                </c:pt>
                <c:pt idx="3746">
                  <c:v>24.273140116180699</c:v>
                </c:pt>
                <c:pt idx="3747">
                  <c:v>24.279691942892999</c:v>
                </c:pt>
                <c:pt idx="3748">
                  <c:v>24.2862437696052</c:v>
                </c:pt>
                <c:pt idx="3749">
                  <c:v>24.2927955963175</c:v>
                </c:pt>
                <c:pt idx="3750">
                  <c:v>24.299347423029801</c:v>
                </c:pt>
                <c:pt idx="3751">
                  <c:v>24.305899249742001</c:v>
                </c:pt>
                <c:pt idx="3752">
                  <c:v>24.312451076454298</c:v>
                </c:pt>
                <c:pt idx="3753">
                  <c:v>24.319002903166599</c:v>
                </c:pt>
                <c:pt idx="3754">
                  <c:v>24.325554729878899</c:v>
                </c:pt>
                <c:pt idx="3755">
                  <c:v>24.3321065565911</c:v>
                </c:pt>
                <c:pt idx="3756">
                  <c:v>24.3386583833034</c:v>
                </c:pt>
                <c:pt idx="3757">
                  <c:v>24.345210210015701</c:v>
                </c:pt>
                <c:pt idx="3758">
                  <c:v>24.351762036727902</c:v>
                </c:pt>
                <c:pt idx="3759">
                  <c:v>24.358313863440198</c:v>
                </c:pt>
                <c:pt idx="3760">
                  <c:v>24.364865690152499</c:v>
                </c:pt>
                <c:pt idx="3761">
                  <c:v>24.3714175168647</c:v>
                </c:pt>
                <c:pt idx="3762">
                  <c:v>24.377969343577</c:v>
                </c:pt>
                <c:pt idx="3763">
                  <c:v>24.3845211702893</c:v>
                </c:pt>
                <c:pt idx="3764">
                  <c:v>24.391072997001501</c:v>
                </c:pt>
                <c:pt idx="3765">
                  <c:v>24.397624823713802</c:v>
                </c:pt>
                <c:pt idx="3766">
                  <c:v>24.404176650426098</c:v>
                </c:pt>
                <c:pt idx="3767">
                  <c:v>24.410728477138299</c:v>
                </c:pt>
                <c:pt idx="3768">
                  <c:v>24.4172803038506</c:v>
                </c:pt>
                <c:pt idx="3769">
                  <c:v>24.4238321305629</c:v>
                </c:pt>
                <c:pt idx="3770">
                  <c:v>24.4303839572752</c:v>
                </c:pt>
                <c:pt idx="3771">
                  <c:v>24.436935783987401</c:v>
                </c:pt>
                <c:pt idx="3772">
                  <c:v>24.443487610699702</c:v>
                </c:pt>
                <c:pt idx="3773">
                  <c:v>24.450039437411998</c:v>
                </c:pt>
                <c:pt idx="3774">
                  <c:v>24.456591264124199</c:v>
                </c:pt>
                <c:pt idx="3775">
                  <c:v>24.4631430908365</c:v>
                </c:pt>
                <c:pt idx="3776">
                  <c:v>24.4696949175488</c:v>
                </c:pt>
                <c:pt idx="3777">
                  <c:v>24.476246744261001</c:v>
                </c:pt>
                <c:pt idx="3778">
                  <c:v>24.482798570973301</c:v>
                </c:pt>
                <c:pt idx="3779">
                  <c:v>24.489350397685602</c:v>
                </c:pt>
                <c:pt idx="3780">
                  <c:v>24.495902224397799</c:v>
                </c:pt>
                <c:pt idx="3781">
                  <c:v>24.502454051110099</c:v>
                </c:pt>
                <c:pt idx="3782">
                  <c:v>24.5090058778224</c:v>
                </c:pt>
                <c:pt idx="3783">
                  <c:v>24.515557704534601</c:v>
                </c:pt>
                <c:pt idx="3784">
                  <c:v>24.522109531246901</c:v>
                </c:pt>
                <c:pt idx="3785">
                  <c:v>24.528661357959201</c:v>
                </c:pt>
                <c:pt idx="3786">
                  <c:v>24.535213184671498</c:v>
                </c:pt>
                <c:pt idx="3787">
                  <c:v>24.541765011383699</c:v>
                </c:pt>
                <c:pt idx="3788">
                  <c:v>24.548316838096</c:v>
                </c:pt>
                <c:pt idx="3789">
                  <c:v>24.5548686648083</c:v>
                </c:pt>
                <c:pt idx="3790">
                  <c:v>24.561420491520501</c:v>
                </c:pt>
                <c:pt idx="3791">
                  <c:v>24.567972318232801</c:v>
                </c:pt>
                <c:pt idx="3792">
                  <c:v>24.574524144945102</c:v>
                </c:pt>
                <c:pt idx="3793">
                  <c:v>24.581075971657299</c:v>
                </c:pt>
                <c:pt idx="3794">
                  <c:v>24.587627798369599</c:v>
                </c:pt>
                <c:pt idx="3795">
                  <c:v>24.5941796250819</c:v>
                </c:pt>
                <c:pt idx="3796">
                  <c:v>24.6007314517941</c:v>
                </c:pt>
                <c:pt idx="3797">
                  <c:v>24.607283278506401</c:v>
                </c:pt>
                <c:pt idx="3798">
                  <c:v>24.613835105218701</c:v>
                </c:pt>
                <c:pt idx="3799">
                  <c:v>24.620386931930899</c:v>
                </c:pt>
                <c:pt idx="3800">
                  <c:v>24.626938758643199</c:v>
                </c:pt>
                <c:pt idx="3801">
                  <c:v>24.633490585355499</c:v>
                </c:pt>
              </c:numCache>
            </c:numRef>
          </c:xVal>
          <c:yVal>
            <c:numRef>
              <c:f>'Figure 2a BSA sup75 increase'!$C$2:$C$6105</c:f>
              <c:numCache>
                <c:formatCode>General</c:formatCode>
                <c:ptCount val="6104"/>
                <c:pt idx="0">
                  <c:v>5.4056094949116409E-2</c:v>
                </c:pt>
                <c:pt idx="1">
                  <c:v>5.4762080795004393E-2</c:v>
                </c:pt>
                <c:pt idx="2">
                  <c:v>5.5520804735627149E-2</c:v>
                </c:pt>
                <c:pt idx="3">
                  <c:v>5.6323353502790566E-2</c:v>
                </c:pt>
                <c:pt idx="4">
                  <c:v>5.7157593034770283E-2</c:v>
                </c:pt>
                <c:pt idx="5">
                  <c:v>5.8007866375192403E-2</c:v>
                </c:pt>
                <c:pt idx="6">
                  <c:v>5.8854972018860099E-2</c:v>
                </c:pt>
                <c:pt idx="7">
                  <c:v>5.9676511269301194E-2</c:v>
                </c:pt>
                <c:pt idx="8">
                  <c:v>6.04477839838993E-2</c:v>
                </c:pt>
                <c:pt idx="9">
                  <c:v>6.1143051964601E-2</c:v>
                </c:pt>
                <c:pt idx="10">
                  <c:v>6.1737178816761704E-2</c:v>
                </c:pt>
                <c:pt idx="11">
                  <c:v>6.2207474138653407E-2</c:v>
                </c:pt>
                <c:pt idx="12">
                  <c:v>6.2535527269846708E-2</c:v>
                </c:pt>
                <c:pt idx="13">
                  <c:v>6.2708797312907502E-2</c:v>
                </c:pt>
                <c:pt idx="14">
                  <c:v>6.2721738553661407E-2</c:v>
                </c:pt>
                <c:pt idx="15">
                  <c:v>6.2576361029789002E-2</c:v>
                </c:pt>
                <c:pt idx="16">
                  <c:v>6.2282087051799905E-2</c:v>
                </c:pt>
                <c:pt idx="17">
                  <c:v>6.1854930868704805E-2</c:v>
                </c:pt>
                <c:pt idx="18">
                  <c:v>6.1316131508222502E-2</c:v>
                </c:pt>
                <c:pt idx="19">
                  <c:v>6.0690416430431701E-2</c:v>
                </c:pt>
                <c:pt idx="20">
                  <c:v>6.0004155122610106E-2</c:v>
                </c:pt>
                <c:pt idx="21">
                  <c:v>5.9283594002059695E-2</c:v>
                </c:pt>
                <c:pt idx="22">
                  <c:v>5.8553351643767945E-2</c:v>
                </c:pt>
                <c:pt idx="23">
                  <c:v>5.78352715034543E-2</c:v>
                </c:pt>
                <c:pt idx="24">
                  <c:v>5.7147702875765753E-2</c:v>
                </c:pt>
                <c:pt idx="25">
                  <c:v>5.6505148662639559E-2</c:v>
                </c:pt>
                <c:pt idx="26">
                  <c:v>5.5918257306314313E-2</c:v>
                </c:pt>
                <c:pt idx="27">
                  <c:v>5.5394080482674871E-2</c:v>
                </c:pt>
                <c:pt idx="28">
                  <c:v>5.4936545031013244E-2</c:v>
                </c:pt>
                <c:pt idx="29">
                  <c:v>5.4547038718482412E-2</c:v>
                </c:pt>
                <c:pt idx="30">
                  <c:v>5.4225060777454495E-2</c:v>
                </c:pt>
                <c:pt idx="31">
                  <c:v>5.3968912970943805E-2</c:v>
                </c:pt>
                <c:pt idx="32">
                  <c:v>5.3776466458145392E-2</c:v>
                </c:pt>
                <c:pt idx="33">
                  <c:v>5.3646093395067131E-2</c:v>
                </c:pt>
                <c:pt idx="34">
                  <c:v>5.3577468294671832E-2</c:v>
                </c:pt>
                <c:pt idx="35">
                  <c:v>5.3574625053388246E-2</c:v>
                </c:pt>
                <c:pt idx="36">
                  <c:v>5.3646046491094633E-2</c:v>
                </c:pt>
                <c:pt idx="37">
                  <c:v>5.380870300705811E-2</c:v>
                </c:pt>
                <c:pt idx="38">
                  <c:v>5.4091073816856981E-2</c:v>
                </c:pt>
                <c:pt idx="39">
                  <c:v>5.4537239056548871E-2</c:v>
                </c:pt>
                <c:pt idx="40">
                  <c:v>5.5211304826906796E-2</c:v>
                </c:pt>
                <c:pt idx="41">
                  <c:v>5.6201813616580214E-2</c:v>
                </c:pt>
                <c:pt idx="42">
                  <c:v>5.7626544849808142E-2</c:v>
                </c:pt>
                <c:pt idx="43">
                  <c:v>5.9634734679520782E-2</c:v>
                </c:pt>
                <c:pt idx="44">
                  <c:v>6.2408297216857901E-2</c:v>
                </c:pt>
                <c:pt idx="45">
                  <c:v>6.616016999634361E-2</c:v>
                </c:pt>
                <c:pt idx="46">
                  <c:v>7.1129301475720108E-2</c:v>
                </c:pt>
                <c:pt idx="47">
                  <c:v>7.7572225830315103E-2</c:v>
                </c:pt>
                <c:pt idx="48">
                  <c:v>8.57504889326616E-2</c:v>
                </c:pt>
                <c:pt idx="49">
                  <c:v>9.5915232143130497E-2</c:v>
                </c:pt>
                <c:pt idx="50">
                  <c:v>0.10828939086130671</c:v>
                </c:pt>
                <c:pt idx="51">
                  <c:v>0.1230500493266698</c:v>
                </c:pt>
                <c:pt idx="52">
                  <c:v>0.14031114166019371</c:v>
                </c:pt>
                <c:pt idx="53">
                  <c:v>0.160110474635004</c:v>
                </c:pt>
                <c:pt idx="54">
                  <c:v>0.18240109732141102</c:v>
                </c:pt>
                <c:pt idx="55">
                  <c:v>0.20704900309045998</c:v>
                </c:pt>
                <c:pt idx="56">
                  <c:v>0.23383629444644499</c:v>
                </c:pt>
                <c:pt idx="57">
                  <c:v>0.26247012614626702</c:v>
                </c:pt>
                <c:pt idx="58">
                  <c:v>0.29259549779056199</c:v>
                </c:pt>
                <c:pt idx="59">
                  <c:v>0.32381053861908898</c:v>
                </c:pt>
                <c:pt idx="60">
                  <c:v>0.35568211952538697</c:v>
                </c:pt>
                <c:pt idx="61">
                  <c:v>0.387759769171719</c:v>
                </c:pt>
                <c:pt idx="62">
                  <c:v>0.41958670605649601</c:v>
                </c:pt>
                <c:pt idx="63">
                  <c:v>0.45070856862433101</c:v>
                </c:pt>
                <c:pt idx="64">
                  <c:v>0.48067949470976301</c:v>
                </c:pt>
                <c:pt idx="65">
                  <c:v>0.50906714937527797</c:v>
                </c:pt>
                <c:pt idx="66">
                  <c:v>0.53545797508598703</c:v>
                </c:pt>
                <c:pt idx="67">
                  <c:v>0.55946455952707808</c:v>
                </c:pt>
                <c:pt idx="68">
                  <c:v>0.58073477479691604</c:v>
                </c:pt>
                <c:pt idx="69">
                  <c:v>0.59896389192512101</c:v>
                </c:pt>
                <c:pt idx="70">
                  <c:v>0.613907759405528</c:v>
                </c:pt>
                <c:pt idx="71">
                  <c:v>0.62539590005636703</c:v>
                </c:pt>
                <c:pt idx="72">
                  <c:v>0.63334273050933709</c:v>
                </c:pt>
                <c:pt idx="73">
                  <c:v>0.63775421311043501</c:v>
                </c:pt>
                <c:pt idx="74">
                  <c:v>0.63872942635485708</c:v>
                </c:pt>
                <c:pt idx="75">
                  <c:v>0.63645608236642603</c:v>
                </c:pt>
                <c:pt idx="76">
                  <c:v>0.63120005513850608</c:v>
                </c:pt>
                <c:pt idx="77">
                  <c:v>0.62329010560032705</c:v>
                </c:pt>
                <c:pt idx="78">
                  <c:v>0.613099162638017</c:v>
                </c:pt>
                <c:pt idx="79">
                  <c:v>0.60102380112681608</c:v>
                </c:pt>
                <c:pt idx="80">
                  <c:v>0.587464300375516</c:v>
                </c:pt>
                <c:pt idx="81">
                  <c:v>0.57280682732060506</c:v>
                </c:pt>
                <c:pt idx="82">
                  <c:v>0.55740839393670905</c:v>
                </c:pt>
                <c:pt idx="83">
                  <c:v>0.54158627842844798</c:v>
                </c:pt>
                <c:pt idx="84">
                  <c:v>0.52561149980849797</c:v>
                </c:pt>
                <c:pt idx="85">
                  <c:v>0.50970615634663496</c:v>
                </c:pt>
                <c:pt idx="86">
                  <c:v>0.49404464858829</c:v>
                </c:pt>
                <c:pt idx="87">
                  <c:v>0.47875713345319898</c:v>
                </c:pt>
                <c:pt idx="88">
                  <c:v>0.46393405792547299</c:v>
                </c:pt>
                <c:pt idx="89">
                  <c:v>0.44963137878975001</c:v>
                </c:pt>
                <c:pt idx="90">
                  <c:v>0.43587804371491301</c:v>
                </c:pt>
                <c:pt idx="91">
                  <c:v>0.42268383055608899</c:v>
                </c:pt>
                <c:pt idx="92">
                  <c:v>0.41003894748213998</c:v>
                </c:pt>
                <c:pt idx="93">
                  <c:v>0.397923334532785</c:v>
                </c:pt>
                <c:pt idx="94">
                  <c:v>0.38630980467063197</c:v>
                </c:pt>
                <c:pt idx="95">
                  <c:v>0.375166346708038</c:v>
                </c:pt>
                <c:pt idx="96">
                  <c:v>0.36446347402447099</c:v>
                </c:pt>
                <c:pt idx="97">
                  <c:v>0.35417459693736197</c:v>
                </c:pt>
                <c:pt idx="98">
                  <c:v>0.344275829175266</c:v>
                </c:pt>
                <c:pt idx="99">
                  <c:v>0.33475073550779599</c:v>
                </c:pt>
                <c:pt idx="100">
                  <c:v>0.32558744768937098</c:v>
                </c:pt>
                <c:pt idx="101">
                  <c:v>0.31677996953417698</c:v>
                </c:pt>
                <c:pt idx="102">
                  <c:v>0.308324677682207</c:v>
                </c:pt>
                <c:pt idx="103">
                  <c:v>0.300219285453725</c:v>
                </c:pt>
                <c:pt idx="104">
                  <c:v>0.29246162827859601</c:v>
                </c:pt>
                <c:pt idx="105">
                  <c:v>0.28504668387050203</c:v>
                </c:pt>
                <c:pt idx="106">
                  <c:v>0.27796469684321301</c:v>
                </c:pt>
                <c:pt idx="107">
                  <c:v>0.27120295290160701</c:v>
                </c:pt>
                <c:pt idx="108">
                  <c:v>0.26474589528092102</c:v>
                </c:pt>
                <c:pt idx="109">
                  <c:v>0.25857738783867601</c:v>
                </c:pt>
                <c:pt idx="110">
                  <c:v>0.25268092294694899</c:v>
                </c:pt>
                <c:pt idx="111">
                  <c:v>0.24704366927753602</c:v>
                </c:pt>
                <c:pt idx="112">
                  <c:v>0.24165337660074099</c:v>
                </c:pt>
                <c:pt idx="113">
                  <c:v>0.23649927471611698</c:v>
                </c:pt>
                <c:pt idx="114">
                  <c:v>0.23157256019727601</c:v>
                </c:pt>
                <c:pt idx="115">
                  <c:v>0.22686504450365103</c:v>
                </c:pt>
                <c:pt idx="116">
                  <c:v>0.22236894604357299</c:v>
                </c:pt>
                <c:pt idx="117">
                  <c:v>0.21807453554136602</c:v>
                </c:pt>
                <c:pt idx="118">
                  <c:v>0.21396738077845101</c:v>
                </c:pt>
                <c:pt idx="119">
                  <c:v>0.21003540701578399</c:v>
                </c:pt>
                <c:pt idx="120">
                  <c:v>0.20626633913512799</c:v>
                </c:pt>
                <c:pt idx="121">
                  <c:v>0.20265053653259002</c:v>
                </c:pt>
                <c:pt idx="122">
                  <c:v>0.199176829879602</c:v>
                </c:pt>
                <c:pt idx="123">
                  <c:v>0.19583869719603303</c:v>
                </c:pt>
                <c:pt idx="124">
                  <c:v>0.19263079433981201</c:v>
                </c:pt>
                <c:pt idx="125">
                  <c:v>0.189549398600245</c:v>
                </c:pt>
                <c:pt idx="126">
                  <c:v>0.18658751124060702</c:v>
                </c:pt>
                <c:pt idx="127">
                  <c:v>0.183735449591241</c:v>
                </c:pt>
                <c:pt idx="128">
                  <c:v>0.180980539771815</c:v>
                </c:pt>
                <c:pt idx="129">
                  <c:v>0.178305928617565</c:v>
                </c:pt>
                <c:pt idx="130">
                  <c:v>0.17569095809232999</c:v>
                </c:pt>
                <c:pt idx="131">
                  <c:v>0.173114202882475</c:v>
                </c:pt>
                <c:pt idx="132">
                  <c:v>0.170553143788823</c:v>
                </c:pt>
                <c:pt idx="133">
                  <c:v>0.16799056139538199</c:v>
                </c:pt>
                <c:pt idx="134">
                  <c:v>0.165416609555748</c:v>
                </c:pt>
                <c:pt idx="135">
                  <c:v>0.162830839817975</c:v>
                </c:pt>
                <c:pt idx="136">
                  <c:v>0.160241728735978</c:v>
                </c:pt>
                <c:pt idx="137">
                  <c:v>0.15766754012064399</c:v>
                </c:pt>
                <c:pt idx="138">
                  <c:v>0.15513447960889501</c:v>
                </c:pt>
                <c:pt idx="139">
                  <c:v>0.15267216627833802</c:v>
                </c:pt>
                <c:pt idx="140">
                  <c:v>0.150310932651676</c:v>
                </c:pt>
                <c:pt idx="141">
                  <c:v>0.14807326696470141</c:v>
                </c:pt>
                <c:pt idx="142">
                  <c:v>0.14597504430991531</c:v>
                </c:pt>
                <c:pt idx="143">
                  <c:v>0.14402226247535521</c:v>
                </c:pt>
                <c:pt idx="144">
                  <c:v>0.14221081149549952</c:v>
                </c:pt>
                <c:pt idx="145">
                  <c:v>0.140527289176821</c:v>
                </c:pt>
                <c:pt idx="146">
                  <c:v>0.1389521169670537</c:v>
                </c:pt>
                <c:pt idx="147">
                  <c:v>0.13746296432094951</c:v>
                </c:pt>
                <c:pt idx="148">
                  <c:v>0.13603683637621561</c:v>
                </c:pt>
                <c:pt idx="149">
                  <c:v>0.1346540795166779</c:v>
                </c:pt>
                <c:pt idx="150">
                  <c:v>0.1332994551910622</c:v>
                </c:pt>
                <c:pt idx="151">
                  <c:v>0.13196305809348841</c:v>
                </c:pt>
                <c:pt idx="152">
                  <c:v>0.13064096520371699</c:v>
                </c:pt>
                <c:pt idx="153">
                  <c:v>0.12933259455829621</c:v>
                </c:pt>
                <c:pt idx="154">
                  <c:v>0.12803988813896611</c:v>
                </c:pt>
                <c:pt idx="155">
                  <c:v>0.12676572649806181</c:v>
                </c:pt>
                <c:pt idx="156">
                  <c:v>0.1255124915401824</c:v>
                </c:pt>
                <c:pt idx="157">
                  <c:v>0.12428193511606871</c:v>
                </c:pt>
                <c:pt idx="158">
                  <c:v>0.1230748887436212</c:v>
                </c:pt>
                <c:pt idx="159">
                  <c:v>0.1218913801341312</c:v>
                </c:pt>
                <c:pt idx="160">
                  <c:v>0.12073047861484471</c:v>
                </c:pt>
                <c:pt idx="161">
                  <c:v>0.119592115982041</c:v>
                </c:pt>
                <c:pt idx="162">
                  <c:v>0.11847692033600971</c:v>
                </c:pt>
                <c:pt idx="163">
                  <c:v>0.1173870165231445</c:v>
                </c:pt>
                <c:pt idx="164">
                  <c:v>0.1163242352151259</c:v>
                </c:pt>
                <c:pt idx="165">
                  <c:v>0.11529233700424671</c:v>
                </c:pt>
                <c:pt idx="166">
                  <c:v>0.11429504579467731</c:v>
                </c:pt>
                <c:pt idx="167">
                  <c:v>0.11333595585991101</c:v>
                </c:pt>
                <c:pt idx="168">
                  <c:v>0.11241756137358891</c:v>
                </c:pt>
                <c:pt idx="169">
                  <c:v>0.1115409721283786</c:v>
                </c:pt>
                <c:pt idx="170">
                  <c:v>0.11070610656193891</c:v>
                </c:pt>
                <c:pt idx="171">
                  <c:v>0.10991136468404281</c:v>
                </c:pt>
                <c:pt idx="172">
                  <c:v>0.1091533390438454</c:v>
                </c:pt>
                <c:pt idx="173">
                  <c:v>0.10842794588750221</c:v>
                </c:pt>
                <c:pt idx="174">
                  <c:v>0.10772875569318341</c:v>
                </c:pt>
                <c:pt idx="175">
                  <c:v>0.1070494278908663</c:v>
                </c:pt>
                <c:pt idx="176">
                  <c:v>0.10638329104278821</c:v>
                </c:pt>
                <c:pt idx="177">
                  <c:v>0.105723355562586</c:v>
                </c:pt>
                <c:pt idx="178">
                  <c:v>0.1050625202376627</c:v>
                </c:pt>
                <c:pt idx="179">
                  <c:v>0.1043939325447875</c:v>
                </c:pt>
                <c:pt idx="180">
                  <c:v>0.10371105958405549</c:v>
                </c:pt>
                <c:pt idx="181">
                  <c:v>0.10300818661135441</c:v>
                </c:pt>
                <c:pt idx="182">
                  <c:v>0.10228056485046699</c:v>
                </c:pt>
                <c:pt idx="183">
                  <c:v>0.10152529367587601</c:v>
                </c:pt>
                <c:pt idx="184">
                  <c:v>0.1007414895064916</c:v>
                </c:pt>
                <c:pt idx="185">
                  <c:v>9.9931124135924393E-2</c:v>
                </c:pt>
                <c:pt idx="186">
                  <c:v>9.9099401263151601E-2</c:v>
                </c:pt>
                <c:pt idx="187">
                  <c:v>9.8254906191560798E-2</c:v>
                </c:pt>
                <c:pt idx="188">
                  <c:v>9.7409075993803301E-2</c:v>
                </c:pt>
                <c:pt idx="189">
                  <c:v>9.6575156573869808E-2</c:v>
                </c:pt>
                <c:pt idx="190">
                  <c:v>9.5768459873371209E-2</c:v>
                </c:pt>
                <c:pt idx="191">
                  <c:v>9.5004394310107598E-2</c:v>
                </c:pt>
                <c:pt idx="192">
                  <c:v>9.4297120331901504E-2</c:v>
                </c:pt>
                <c:pt idx="193">
                  <c:v>9.3658278336866504E-2</c:v>
                </c:pt>
                <c:pt idx="194">
                  <c:v>9.3095654383252402E-2</c:v>
                </c:pt>
                <c:pt idx="195">
                  <c:v>9.2612368763537206E-2</c:v>
                </c:pt>
                <c:pt idx="196">
                  <c:v>9.2206380104409499E-2</c:v>
                </c:pt>
                <c:pt idx="197">
                  <c:v>9.1870528502814006E-2</c:v>
                </c:pt>
                <c:pt idx="198">
                  <c:v>9.1593119876466803E-2</c:v>
                </c:pt>
                <c:pt idx="199">
                  <c:v>9.1358940261786203E-2</c:v>
                </c:pt>
                <c:pt idx="200">
                  <c:v>9.1150366491704798E-2</c:v>
                </c:pt>
                <c:pt idx="201">
                  <c:v>9.0949071795534298E-2</c:v>
                </c:pt>
                <c:pt idx="202">
                  <c:v>9.0737599609837905E-2</c:v>
                </c:pt>
                <c:pt idx="203">
                  <c:v>9.0500497586754602E-2</c:v>
                </c:pt>
                <c:pt idx="204">
                  <c:v>9.0225789983615801E-2</c:v>
                </c:pt>
                <c:pt idx="205">
                  <c:v>8.9905874268643104E-2</c:v>
                </c:pt>
                <c:pt idx="206">
                  <c:v>8.9537703954672102E-2</c:v>
                </c:pt>
                <c:pt idx="207">
                  <c:v>8.9122713688609412E-2</c:v>
                </c:pt>
                <c:pt idx="208">
                  <c:v>8.8666215923506597E-2</c:v>
                </c:pt>
                <c:pt idx="209">
                  <c:v>8.8176566865586309E-2</c:v>
                </c:pt>
                <c:pt idx="210">
                  <c:v>8.7663429293847211E-2</c:v>
                </c:pt>
                <c:pt idx="211">
                  <c:v>8.7137543684419311E-2</c:v>
                </c:pt>
                <c:pt idx="212">
                  <c:v>8.6609215813613999E-2</c:v>
                </c:pt>
                <c:pt idx="213">
                  <c:v>8.6087934070509797E-2</c:v>
                </c:pt>
                <c:pt idx="214">
                  <c:v>8.5581676096345302E-2</c:v>
                </c:pt>
                <c:pt idx="215">
                  <c:v>8.5096987884492506E-2</c:v>
                </c:pt>
                <c:pt idx="216">
                  <c:v>8.4639819173308095E-2</c:v>
                </c:pt>
                <c:pt idx="217">
                  <c:v>8.4215900227395196E-2</c:v>
                </c:pt>
                <c:pt idx="218">
                  <c:v>8.38306225902785E-2</c:v>
                </c:pt>
                <c:pt idx="219">
                  <c:v>8.3488695335825702E-2</c:v>
                </c:pt>
                <c:pt idx="220">
                  <c:v>8.3193865511445003E-2</c:v>
                </c:pt>
                <c:pt idx="221">
                  <c:v>8.2948338785225603E-2</c:v>
                </c:pt>
                <c:pt idx="222">
                  <c:v>8.2751861469005594E-2</c:v>
                </c:pt>
                <c:pt idx="223">
                  <c:v>8.2600368117199605E-2</c:v>
                </c:pt>
                <c:pt idx="224">
                  <c:v>8.2486944057843806E-2</c:v>
                </c:pt>
                <c:pt idx="225">
                  <c:v>8.2400874105300601E-2</c:v>
                </c:pt>
                <c:pt idx="226">
                  <c:v>8.2328878371296793E-2</c:v>
                </c:pt>
                <c:pt idx="227">
                  <c:v>8.2256094151612696E-2</c:v>
                </c:pt>
                <c:pt idx="228">
                  <c:v>8.2167795979652597E-2</c:v>
                </c:pt>
                <c:pt idx="229">
                  <c:v>8.2051131494778995E-2</c:v>
                </c:pt>
                <c:pt idx="230">
                  <c:v>8.1896265923307399E-2</c:v>
                </c:pt>
                <c:pt idx="231">
                  <c:v>8.16971472395049E-2</c:v>
                </c:pt>
                <c:pt idx="232">
                  <c:v>8.1452392524382911E-2</c:v>
                </c:pt>
                <c:pt idx="233">
                  <c:v>8.1164106372283801E-2</c:v>
                </c:pt>
                <c:pt idx="234">
                  <c:v>8.0837339000446998E-2</c:v>
                </c:pt>
                <c:pt idx="235">
                  <c:v>8.0478841651490496E-2</c:v>
                </c:pt>
                <c:pt idx="236">
                  <c:v>8.0095848102188102E-2</c:v>
                </c:pt>
                <c:pt idx="237">
                  <c:v>7.9695544610728197E-2</c:v>
                </c:pt>
                <c:pt idx="238">
                  <c:v>7.9284033650723701E-2</c:v>
                </c:pt>
                <c:pt idx="239">
                  <c:v>7.886607889983091E-2</c:v>
                </c:pt>
                <c:pt idx="240">
                  <c:v>7.8445431606440408E-2</c:v>
                </c:pt>
                <c:pt idx="241">
                  <c:v>7.8024853646814607E-2</c:v>
                </c:pt>
                <c:pt idx="242">
                  <c:v>7.7606881318806303E-2</c:v>
                </c:pt>
                <c:pt idx="243">
                  <c:v>7.7193718815291607E-2</c:v>
                </c:pt>
                <c:pt idx="244">
                  <c:v>7.6787888368963705E-2</c:v>
                </c:pt>
                <c:pt idx="245">
                  <c:v>7.6392499028248795E-2</c:v>
                </c:pt>
                <c:pt idx="246">
                  <c:v>7.6010912849571607E-2</c:v>
                </c:pt>
                <c:pt idx="247">
                  <c:v>7.5646468980330603E-2</c:v>
                </c:pt>
                <c:pt idx="248">
                  <c:v>7.5302317523314899E-2</c:v>
                </c:pt>
                <c:pt idx="249">
                  <c:v>7.4980829400823595E-2</c:v>
                </c:pt>
                <c:pt idx="250">
                  <c:v>7.4683401111236308E-2</c:v>
                </c:pt>
                <c:pt idx="251">
                  <c:v>7.4410014074247008E-2</c:v>
                </c:pt>
                <c:pt idx="252">
                  <c:v>7.4159555300019109E-2</c:v>
                </c:pt>
                <c:pt idx="253">
                  <c:v>7.3929582877519204E-2</c:v>
                </c:pt>
                <c:pt idx="254">
                  <c:v>7.3716684714343006E-2</c:v>
                </c:pt>
                <c:pt idx="255">
                  <c:v>7.3516586908235801E-2</c:v>
                </c:pt>
                <c:pt idx="256">
                  <c:v>7.3324806740637002E-2</c:v>
                </c:pt>
                <c:pt idx="257">
                  <c:v>7.3136837133525701E-2</c:v>
                </c:pt>
                <c:pt idx="258">
                  <c:v>7.2948935133139797E-2</c:v>
                </c:pt>
                <c:pt idx="259">
                  <c:v>7.2758233722722207E-2</c:v>
                </c:pt>
                <c:pt idx="260">
                  <c:v>7.2562767117273108E-2</c:v>
                </c:pt>
                <c:pt idx="261">
                  <c:v>7.2361721168190202E-2</c:v>
                </c:pt>
                <c:pt idx="262">
                  <c:v>7.2154846862083608E-2</c:v>
                </c:pt>
                <c:pt idx="263">
                  <c:v>7.1941826018072502E-2</c:v>
                </c:pt>
                <c:pt idx="264">
                  <c:v>7.1721769093833002E-2</c:v>
                </c:pt>
                <c:pt idx="265">
                  <c:v>7.1492899912822899E-2</c:v>
                </c:pt>
                <c:pt idx="266">
                  <c:v>7.1252147234332999E-2</c:v>
                </c:pt>
                <c:pt idx="267">
                  <c:v>7.0995499055604011E-2</c:v>
                </c:pt>
                <c:pt idx="268">
                  <c:v>7.0718364220358501E-2</c:v>
                </c:pt>
                <c:pt idx="269">
                  <c:v>7.0416841611341804E-2</c:v>
                </c:pt>
                <c:pt idx="270">
                  <c:v>7.0088617720605095E-2</c:v>
                </c:pt>
                <c:pt idx="271">
                  <c:v>6.9733874412472308E-2</c:v>
                </c:pt>
                <c:pt idx="272">
                  <c:v>6.9356082775160199E-2</c:v>
                </c:pt>
                <c:pt idx="273">
                  <c:v>6.8962187386113802E-2</c:v>
                </c:pt>
                <c:pt idx="274">
                  <c:v>6.8562343796876507E-2</c:v>
                </c:pt>
                <c:pt idx="275">
                  <c:v>6.8169002263927705E-2</c:v>
                </c:pt>
                <c:pt idx="276">
                  <c:v>6.7795387786345904E-2</c:v>
                </c:pt>
                <c:pt idx="277">
                  <c:v>6.7454664474585299E-2</c:v>
                </c:pt>
                <c:pt idx="278">
                  <c:v>6.7157599950626506E-2</c:v>
                </c:pt>
                <c:pt idx="279">
                  <c:v>6.6911697447327098E-2</c:v>
                </c:pt>
                <c:pt idx="280">
                  <c:v>6.6720195063784307E-2</c:v>
                </c:pt>
                <c:pt idx="281">
                  <c:v>6.6581806185774306E-2</c:v>
                </c:pt>
                <c:pt idx="282">
                  <c:v>6.6491286439283301E-2</c:v>
                </c:pt>
                <c:pt idx="283">
                  <c:v>6.6440232477264299E-2</c:v>
                </c:pt>
                <c:pt idx="284">
                  <c:v>6.6418024958657798E-2</c:v>
                </c:pt>
                <c:pt idx="285">
                  <c:v>6.6413240120838699E-2</c:v>
                </c:pt>
                <c:pt idx="286">
                  <c:v>6.6414942265433208E-2</c:v>
                </c:pt>
                <c:pt idx="287">
                  <c:v>6.6413872432189797E-2</c:v>
                </c:pt>
                <c:pt idx="288">
                  <c:v>6.6403180979880502E-2</c:v>
                </c:pt>
                <c:pt idx="289">
                  <c:v>6.6379012599989698E-2</c:v>
                </c:pt>
                <c:pt idx="290">
                  <c:v>6.6340268891384599E-2</c:v>
                </c:pt>
                <c:pt idx="291">
                  <c:v>6.62886503683707E-2</c:v>
                </c:pt>
                <c:pt idx="292">
                  <c:v>6.6228138839608E-2</c:v>
                </c:pt>
                <c:pt idx="293">
                  <c:v>6.6164016155730906E-2</c:v>
                </c:pt>
                <c:pt idx="294">
                  <c:v>6.6102032254133303E-2</c:v>
                </c:pt>
                <c:pt idx="295">
                  <c:v>6.6047591892273799E-2</c:v>
                </c:pt>
                <c:pt idx="296">
                  <c:v>6.6004866082880406E-2</c:v>
                </c:pt>
                <c:pt idx="297">
                  <c:v>6.5976332723737499E-2</c:v>
                </c:pt>
                <c:pt idx="298">
                  <c:v>6.5962276410526502E-2</c:v>
                </c:pt>
                <c:pt idx="299">
                  <c:v>6.5960944738638505E-2</c:v>
                </c:pt>
                <c:pt idx="300">
                  <c:v>6.5968710227912897E-2</c:v>
                </c:pt>
                <c:pt idx="301">
                  <c:v>6.5980400749728399E-2</c:v>
                </c:pt>
                <c:pt idx="302">
                  <c:v>6.5989859889364011E-2</c:v>
                </c:pt>
                <c:pt idx="303">
                  <c:v>6.5990302979735307E-2</c:v>
                </c:pt>
                <c:pt idx="304">
                  <c:v>6.5974999754447802E-2</c:v>
                </c:pt>
                <c:pt idx="305">
                  <c:v>6.5937813486143804E-2</c:v>
                </c:pt>
                <c:pt idx="306">
                  <c:v>6.5873240452676798E-2</c:v>
                </c:pt>
                <c:pt idx="307">
                  <c:v>6.5776741020317997E-2</c:v>
                </c:pt>
                <c:pt idx="308">
                  <c:v>6.5645054984307005E-2</c:v>
                </c:pt>
                <c:pt idx="309">
                  <c:v>6.5476403249464105E-2</c:v>
                </c:pt>
                <c:pt idx="310">
                  <c:v>6.5270184678877005E-2</c:v>
                </c:pt>
                <c:pt idx="311">
                  <c:v>6.502780670849731E-2</c:v>
                </c:pt>
                <c:pt idx="312">
                  <c:v>6.4752570659756897E-2</c:v>
                </c:pt>
                <c:pt idx="313">
                  <c:v>6.4449583194433599E-2</c:v>
                </c:pt>
                <c:pt idx="314">
                  <c:v>6.4125549394951201E-2</c:v>
                </c:pt>
                <c:pt idx="315">
                  <c:v>6.3788422814575099E-2</c:v>
                </c:pt>
                <c:pt idx="316">
                  <c:v>6.3446765867856997E-2</c:v>
                </c:pt>
                <c:pt idx="317">
                  <c:v>6.3109067620155904E-2</c:v>
                </c:pt>
                <c:pt idx="318">
                  <c:v>6.278299225463671E-2</c:v>
                </c:pt>
                <c:pt idx="319">
                  <c:v>6.2475326990320802E-2</c:v>
                </c:pt>
                <c:pt idx="320">
                  <c:v>6.2190847366315499E-2</c:v>
                </c:pt>
                <c:pt idx="321">
                  <c:v>6.1932473000362802E-2</c:v>
                </c:pt>
                <c:pt idx="322">
                  <c:v>6.1701140547186901E-2</c:v>
                </c:pt>
                <c:pt idx="323">
                  <c:v>6.1496293717908004E-2</c:v>
                </c:pt>
                <c:pt idx="324">
                  <c:v>6.1316128523180899E-2</c:v>
                </c:pt>
                <c:pt idx="325">
                  <c:v>6.1158031543978704E-2</c:v>
                </c:pt>
                <c:pt idx="326">
                  <c:v>6.1018933580703101E-2</c:v>
                </c:pt>
                <c:pt idx="327">
                  <c:v>6.0895748606832403E-2</c:v>
                </c:pt>
                <c:pt idx="328">
                  <c:v>6.0785580192027205E-2</c:v>
                </c:pt>
                <c:pt idx="329">
                  <c:v>6.0686021373365505E-2</c:v>
                </c:pt>
                <c:pt idx="330">
                  <c:v>6.0595312972288103E-2</c:v>
                </c:pt>
                <c:pt idx="331">
                  <c:v>6.0512406800956903E-2</c:v>
                </c:pt>
                <c:pt idx="332">
                  <c:v>6.04368554418592E-2</c:v>
                </c:pt>
                <c:pt idx="333">
                  <c:v>6.0368749859230506E-2</c:v>
                </c:pt>
                <c:pt idx="334">
                  <c:v>6.0308824103088E-2</c:v>
                </c:pt>
                <c:pt idx="335">
                  <c:v>6.0258118057747501E-2</c:v>
                </c:pt>
                <c:pt idx="336">
                  <c:v>6.0217950060888502E-2</c:v>
                </c:pt>
                <c:pt idx="337">
                  <c:v>6.0189783977827101E-2</c:v>
                </c:pt>
                <c:pt idx="338">
                  <c:v>6.01752845038067E-2</c:v>
                </c:pt>
                <c:pt idx="339">
                  <c:v>6.0176440056811303E-2</c:v>
                </c:pt>
                <c:pt idx="340">
                  <c:v>6.0195660198580102E-2</c:v>
                </c:pt>
                <c:pt idx="341">
                  <c:v>6.0235988520258403E-2</c:v>
                </c:pt>
                <c:pt idx="342">
                  <c:v>6.0300872154984003E-2</c:v>
                </c:pt>
                <c:pt idx="343">
                  <c:v>6.0394543454435602E-2</c:v>
                </c:pt>
                <c:pt idx="344">
                  <c:v>6.0521340977938501E-2</c:v>
                </c:pt>
                <c:pt idx="345">
                  <c:v>6.0685263655713001E-2</c:v>
                </c:pt>
                <c:pt idx="346">
                  <c:v>6.0889057647206105E-2</c:v>
                </c:pt>
                <c:pt idx="347">
                  <c:v>6.1133364215224605E-2</c:v>
                </c:pt>
                <c:pt idx="348">
                  <c:v>6.1415823804719799E-2</c:v>
                </c:pt>
                <c:pt idx="349">
                  <c:v>6.1730215779029707E-2</c:v>
                </c:pt>
                <c:pt idx="350">
                  <c:v>6.2066067101148904E-2</c:v>
                </c:pt>
                <c:pt idx="351">
                  <c:v>6.2409015811664803E-2</c:v>
                </c:pt>
                <c:pt idx="352">
                  <c:v>6.2740967874260908E-2</c:v>
                </c:pt>
                <c:pt idx="353">
                  <c:v>6.30419724015399E-2</c:v>
                </c:pt>
                <c:pt idx="354">
                  <c:v>6.3292057387818998E-2</c:v>
                </c:pt>
                <c:pt idx="355">
                  <c:v>6.3473073503892696E-2</c:v>
                </c:pt>
                <c:pt idx="356">
                  <c:v>6.3570608702429102E-2</c:v>
                </c:pt>
                <c:pt idx="357">
                  <c:v>6.3575797310304202E-2</c:v>
                </c:pt>
                <c:pt idx="358">
                  <c:v>6.3485968262779802E-2</c:v>
                </c:pt>
                <c:pt idx="359">
                  <c:v>6.3305051704916099E-2</c:v>
                </c:pt>
                <c:pt idx="360">
                  <c:v>6.3042987247049001E-2</c:v>
                </c:pt>
                <c:pt idx="361">
                  <c:v>6.2714838843901499E-2</c:v>
                </c:pt>
                <c:pt idx="362">
                  <c:v>6.2339269815235E-2</c:v>
                </c:pt>
                <c:pt idx="363">
                  <c:v>6.1936942532560803E-2</c:v>
                </c:pt>
                <c:pt idx="364">
                  <c:v>6.1528919248726104E-2</c:v>
                </c:pt>
                <c:pt idx="365">
                  <c:v>6.1135366051617707E-2</c:v>
                </c:pt>
                <c:pt idx="366">
                  <c:v>6.0774272050932707E-2</c:v>
                </c:pt>
                <c:pt idx="367">
                  <c:v>6.0460519153144307E-2</c:v>
                </c:pt>
                <c:pt idx="368">
                  <c:v>6.0205211022669701E-2</c:v>
                </c:pt>
                <c:pt idx="369">
                  <c:v>6.0015409110263603E-2</c:v>
                </c:pt>
                <c:pt idx="370">
                  <c:v>5.989387292377344E-2</c:v>
                </c:pt>
                <c:pt idx="371">
                  <c:v>5.9839064162019381E-2</c:v>
                </c:pt>
                <c:pt idx="372">
                  <c:v>5.9845481742352553E-2</c:v>
                </c:pt>
                <c:pt idx="373">
                  <c:v>5.9903964115710952E-2</c:v>
                </c:pt>
                <c:pt idx="374">
                  <c:v>6.0002795223099106E-2</c:v>
                </c:pt>
                <c:pt idx="375">
                  <c:v>6.0128322507889902E-2</c:v>
                </c:pt>
                <c:pt idx="376">
                  <c:v>6.0266045138615602E-2</c:v>
                </c:pt>
                <c:pt idx="377">
                  <c:v>6.0401689200186404E-2</c:v>
                </c:pt>
                <c:pt idx="378">
                  <c:v>6.0522155024663099E-2</c:v>
                </c:pt>
                <c:pt idx="379">
                  <c:v>6.0616365686175504E-2</c:v>
                </c:pt>
                <c:pt idx="380">
                  <c:v>6.0675845977993206E-2</c:v>
                </c:pt>
                <c:pt idx="381">
                  <c:v>6.0694905818392104E-2</c:v>
                </c:pt>
                <c:pt idx="382">
                  <c:v>6.0671030703294E-2</c:v>
                </c:pt>
                <c:pt idx="383">
                  <c:v>6.0604382678245999E-2</c:v>
                </c:pt>
                <c:pt idx="384">
                  <c:v>6.0497563138822104E-2</c:v>
                </c:pt>
                <c:pt idx="385">
                  <c:v>6.0355122995626606E-2</c:v>
                </c:pt>
                <c:pt idx="386">
                  <c:v>6.0183164008790702E-2</c:v>
                </c:pt>
                <c:pt idx="387">
                  <c:v>5.9988646270024662E-2</c:v>
                </c:pt>
                <c:pt idx="388">
                  <c:v>5.9779289956856885E-2</c:v>
                </c:pt>
                <c:pt idx="389">
                  <c:v>5.956326704493127E-2</c:v>
                </c:pt>
                <c:pt idx="390">
                  <c:v>5.9348434439468842E-2</c:v>
                </c:pt>
                <c:pt idx="391">
                  <c:v>5.9141918728409702E-2</c:v>
                </c:pt>
                <c:pt idx="392">
                  <c:v>5.89499318381227E-2</c:v>
                </c:pt>
                <c:pt idx="393">
                  <c:v>5.8777336603141689E-2</c:v>
                </c:pt>
                <c:pt idx="394">
                  <c:v>5.8627763127741171E-2</c:v>
                </c:pt>
                <c:pt idx="395">
                  <c:v>5.8502719409841704E-2</c:v>
                </c:pt>
                <c:pt idx="396">
                  <c:v>5.8402466576654981E-2</c:v>
                </c:pt>
                <c:pt idx="397">
                  <c:v>5.8325955992755522E-2</c:v>
                </c:pt>
                <c:pt idx="398">
                  <c:v>5.8271085842988526E-2</c:v>
                </c:pt>
                <c:pt idx="399">
                  <c:v>5.8234878374396205E-2</c:v>
                </c:pt>
                <c:pt idx="400">
                  <c:v>5.8213783543780623E-2</c:v>
                </c:pt>
                <c:pt idx="401">
                  <c:v>5.8203834646912839E-2</c:v>
                </c:pt>
                <c:pt idx="402">
                  <c:v>5.8200943990304857E-2</c:v>
                </c:pt>
                <c:pt idx="403">
                  <c:v>5.820095162768258E-2</c:v>
                </c:pt>
                <c:pt idx="404">
                  <c:v>5.8199923194272446E-2</c:v>
                </c:pt>
                <c:pt idx="405">
                  <c:v>5.8194086108772865E-2</c:v>
                </c:pt>
                <c:pt idx="406">
                  <c:v>5.8180369576621219E-2</c:v>
                </c:pt>
                <c:pt idx="407">
                  <c:v>5.8156738782575684E-2</c:v>
                </c:pt>
                <c:pt idx="408">
                  <c:v>5.8122190286827073E-2</c:v>
                </c:pt>
                <c:pt idx="409">
                  <c:v>5.8076881788702801E-2</c:v>
                </c:pt>
                <c:pt idx="410">
                  <c:v>5.8022110709137792E-2</c:v>
                </c:pt>
                <c:pt idx="411">
                  <c:v>5.79600592792896E-2</c:v>
                </c:pt>
                <c:pt idx="412">
                  <c:v>5.7893823280787633E-2</c:v>
                </c:pt>
                <c:pt idx="413">
                  <c:v>5.7826720289745434E-2</c:v>
                </c:pt>
                <c:pt idx="414">
                  <c:v>5.7761990100521229E-2</c:v>
                </c:pt>
                <c:pt idx="415">
                  <c:v>5.7702350651181566E-2</c:v>
                </c:pt>
                <c:pt idx="416">
                  <c:v>5.7649754437601251E-2</c:v>
                </c:pt>
                <c:pt idx="417">
                  <c:v>5.7605405997539584E-2</c:v>
                </c:pt>
                <c:pt idx="418">
                  <c:v>5.7569164635932479E-2</c:v>
                </c:pt>
                <c:pt idx="419">
                  <c:v>5.7540310686600642E-2</c:v>
                </c:pt>
                <c:pt idx="420">
                  <c:v>5.751740221229755E-2</c:v>
                </c:pt>
                <c:pt idx="421">
                  <c:v>5.7498456817142433E-2</c:v>
                </c:pt>
                <c:pt idx="422">
                  <c:v>5.7481194861429399E-2</c:v>
                </c:pt>
                <c:pt idx="423">
                  <c:v>5.7463403702980573E-2</c:v>
                </c:pt>
                <c:pt idx="424">
                  <c:v>5.7443122740347616E-2</c:v>
                </c:pt>
                <c:pt idx="425">
                  <c:v>5.7418789008326435E-2</c:v>
                </c:pt>
                <c:pt idx="426">
                  <c:v>5.7389424420151804E-2</c:v>
                </c:pt>
                <c:pt idx="427">
                  <c:v>5.7354725006000612E-2</c:v>
                </c:pt>
                <c:pt idx="428">
                  <c:v>5.7314994202717989E-2</c:v>
                </c:pt>
                <c:pt idx="429">
                  <c:v>5.7270981131287146E-2</c:v>
                </c:pt>
                <c:pt idx="430">
                  <c:v>5.7223747644843906E-2</c:v>
                </c:pt>
                <c:pt idx="431">
                  <c:v>5.7174456935967982E-2</c:v>
                </c:pt>
                <c:pt idx="432">
                  <c:v>5.7124011242287845E-2</c:v>
                </c:pt>
                <c:pt idx="433">
                  <c:v>5.7073106099689415E-2</c:v>
                </c:pt>
                <c:pt idx="434">
                  <c:v>5.7022051165978763E-2</c:v>
                </c:pt>
                <c:pt idx="435">
                  <c:v>5.6970871616117524E-2</c:v>
                </c:pt>
                <c:pt idx="436">
                  <c:v>5.6919324134089143E-2</c:v>
                </c:pt>
                <c:pt idx="437">
                  <c:v>5.6866967856728852E-2</c:v>
                </c:pt>
                <c:pt idx="438">
                  <c:v>5.6813353443456047E-2</c:v>
                </c:pt>
                <c:pt idx="439">
                  <c:v>5.6757927364288384E-2</c:v>
                </c:pt>
                <c:pt idx="440">
                  <c:v>5.6700061307729525E-2</c:v>
                </c:pt>
                <c:pt idx="441">
                  <c:v>5.6639051075674546E-2</c:v>
                </c:pt>
                <c:pt idx="442">
                  <c:v>5.6574105384301583E-2</c:v>
                </c:pt>
                <c:pt idx="443">
                  <c:v>5.6504630196669882E-2</c:v>
                </c:pt>
                <c:pt idx="444">
                  <c:v>5.6430200110368221E-2</c:v>
                </c:pt>
                <c:pt idx="445">
                  <c:v>5.6350802490305392E-2</c:v>
                </c:pt>
                <c:pt idx="446">
                  <c:v>5.626717121459722E-2</c:v>
                </c:pt>
                <c:pt idx="447">
                  <c:v>5.618055766451438E-2</c:v>
                </c:pt>
                <c:pt idx="448">
                  <c:v>5.6093147057569022E-2</c:v>
                </c:pt>
                <c:pt idx="449">
                  <c:v>5.6007968815498479E-2</c:v>
                </c:pt>
                <c:pt idx="450">
                  <c:v>5.5928633527703171E-2</c:v>
                </c:pt>
                <c:pt idx="451">
                  <c:v>5.5859082521629549E-2</c:v>
                </c:pt>
                <c:pt idx="452">
                  <c:v>5.5803241008785802E-2</c:v>
                </c:pt>
                <c:pt idx="453">
                  <c:v>5.5764646380013716E-2</c:v>
                </c:pt>
                <c:pt idx="454">
                  <c:v>5.5746255628709912E-2</c:v>
                </c:pt>
                <c:pt idx="455">
                  <c:v>5.5750287578841179E-2</c:v>
                </c:pt>
                <c:pt idx="456">
                  <c:v>5.5777859747020202E-2</c:v>
                </c:pt>
                <c:pt idx="457">
                  <c:v>5.5829102795269925E-2</c:v>
                </c:pt>
                <c:pt idx="458">
                  <c:v>5.5903016580604765E-2</c:v>
                </c:pt>
                <c:pt idx="459">
                  <c:v>5.5998102919341791E-2</c:v>
                </c:pt>
                <c:pt idx="460">
                  <c:v>5.6112057718423515E-2</c:v>
                </c:pt>
                <c:pt idx="461">
                  <c:v>5.6241986112381556E-2</c:v>
                </c:pt>
                <c:pt idx="462">
                  <c:v>5.6384544861159146E-2</c:v>
                </c:pt>
                <c:pt idx="463">
                  <c:v>5.6536010546710293E-2</c:v>
                </c:pt>
                <c:pt idx="464">
                  <c:v>5.6692422369312642E-2</c:v>
                </c:pt>
                <c:pt idx="465">
                  <c:v>5.6849804883985423E-2</c:v>
                </c:pt>
                <c:pt idx="466">
                  <c:v>5.7004010459966344E-2</c:v>
                </c:pt>
                <c:pt idx="467">
                  <c:v>5.7151210801837396E-2</c:v>
                </c:pt>
                <c:pt idx="468">
                  <c:v>5.7287846664701693E-2</c:v>
                </c:pt>
                <c:pt idx="469">
                  <c:v>5.7410802110931393E-2</c:v>
                </c:pt>
                <c:pt idx="470">
                  <c:v>5.7517305133910124E-2</c:v>
                </c:pt>
                <c:pt idx="471">
                  <c:v>5.7604912341237324E-2</c:v>
                </c:pt>
                <c:pt idx="472">
                  <c:v>5.7671391188586711E-2</c:v>
                </c:pt>
                <c:pt idx="473">
                  <c:v>5.7714690717677722E-2</c:v>
                </c:pt>
                <c:pt idx="474">
                  <c:v>5.7732888493424436E-2</c:v>
                </c:pt>
                <c:pt idx="475">
                  <c:v>5.772426830954671E-2</c:v>
                </c:pt>
                <c:pt idx="476">
                  <c:v>5.768738325863363E-2</c:v>
                </c:pt>
                <c:pt idx="477">
                  <c:v>5.762139874102596E-2</c:v>
                </c:pt>
                <c:pt idx="478">
                  <c:v>5.7526468925872924E-2</c:v>
                </c:pt>
                <c:pt idx="479">
                  <c:v>5.7403952874991081E-2</c:v>
                </c:pt>
                <c:pt idx="480">
                  <c:v>5.7256635437749524E-2</c:v>
                </c:pt>
                <c:pt idx="481">
                  <c:v>5.7088822334859672E-2</c:v>
                </c:pt>
                <c:pt idx="482">
                  <c:v>5.6906127597943001E-2</c:v>
                </c:pt>
                <c:pt idx="483">
                  <c:v>5.6715223313308791E-2</c:v>
                </c:pt>
                <c:pt idx="484">
                  <c:v>5.6522978566505552E-2</c:v>
                </c:pt>
                <c:pt idx="485">
                  <c:v>5.6336303707529942E-2</c:v>
                </c:pt>
                <c:pt idx="486">
                  <c:v>5.6161343097581709E-2</c:v>
                </c:pt>
                <c:pt idx="487">
                  <c:v>5.6003089263505723E-2</c:v>
                </c:pt>
                <c:pt idx="488">
                  <c:v>5.5864998154387793E-2</c:v>
                </c:pt>
                <c:pt idx="489">
                  <c:v>5.5748966165007255E-2</c:v>
                </c:pt>
                <c:pt idx="490">
                  <c:v>5.565526336588425E-2</c:v>
                </c:pt>
                <c:pt idx="491">
                  <c:v>5.5582912819065015E-2</c:v>
                </c:pt>
                <c:pt idx="492">
                  <c:v>5.5529828732546041E-2</c:v>
                </c:pt>
                <c:pt idx="493">
                  <c:v>5.54933535821375E-2</c:v>
                </c:pt>
                <c:pt idx="494">
                  <c:v>5.5470365290053496E-2</c:v>
                </c:pt>
                <c:pt idx="495">
                  <c:v>5.5457654897140433E-2</c:v>
                </c:pt>
                <c:pt idx="496">
                  <c:v>5.545212734092092E-2</c:v>
                </c:pt>
                <c:pt idx="497">
                  <c:v>5.5451025148056395E-2</c:v>
                </c:pt>
                <c:pt idx="498">
                  <c:v>5.545177458843617E-2</c:v>
                </c:pt>
                <c:pt idx="499">
                  <c:v>5.5452075589214764E-2</c:v>
                </c:pt>
                <c:pt idx="500">
                  <c:v>5.5450064686395802E-2</c:v>
                </c:pt>
                <c:pt idx="501">
                  <c:v>5.544374219336938E-2</c:v>
                </c:pt>
                <c:pt idx="502">
                  <c:v>5.543089472278509E-2</c:v>
                </c:pt>
                <c:pt idx="503">
                  <c:v>5.5409109809777174E-2</c:v>
                </c:pt>
                <c:pt idx="504">
                  <c:v>5.5375570231071924E-2</c:v>
                </c:pt>
                <c:pt idx="505">
                  <c:v>5.532762668025909E-2</c:v>
                </c:pt>
                <c:pt idx="506">
                  <c:v>5.5262884275610775E-2</c:v>
                </c:pt>
                <c:pt idx="507">
                  <c:v>5.517964122612351E-2</c:v>
                </c:pt>
                <c:pt idx="508">
                  <c:v>5.5077330354049513E-2</c:v>
                </c:pt>
                <c:pt idx="509">
                  <c:v>5.4956848093088602E-2</c:v>
                </c:pt>
                <c:pt idx="510">
                  <c:v>5.4820683643759964E-2</c:v>
                </c:pt>
                <c:pt idx="511">
                  <c:v>5.4672983724223939E-2</c:v>
                </c:pt>
                <c:pt idx="512">
                  <c:v>5.451912056007923E-2</c:v>
                </c:pt>
                <c:pt idx="513">
                  <c:v>5.4365749508730014E-2</c:v>
                </c:pt>
                <c:pt idx="514">
                  <c:v>5.421977745641663E-2</c:v>
                </c:pt>
                <c:pt idx="515">
                  <c:v>5.408777004315158E-2</c:v>
                </c:pt>
                <c:pt idx="516">
                  <c:v>5.3975340109976282E-2</c:v>
                </c:pt>
                <c:pt idx="517">
                  <c:v>5.3886378971969753E-2</c:v>
                </c:pt>
                <c:pt idx="518">
                  <c:v>5.3822706405816073E-2</c:v>
                </c:pt>
                <c:pt idx="519">
                  <c:v>5.3783979075044432E-2</c:v>
                </c:pt>
                <c:pt idx="520">
                  <c:v>5.3767597105304453E-2</c:v>
                </c:pt>
                <c:pt idx="521">
                  <c:v>5.3769097149315132E-2</c:v>
                </c:pt>
                <c:pt idx="522">
                  <c:v>5.3782799478428414E-2</c:v>
                </c:pt>
                <c:pt idx="523">
                  <c:v>5.380224204369384E-2</c:v>
                </c:pt>
                <c:pt idx="524">
                  <c:v>5.3820905114665203E-2</c:v>
                </c:pt>
                <c:pt idx="525">
                  <c:v>5.3832992835618654E-2</c:v>
                </c:pt>
                <c:pt idx="526">
                  <c:v>5.3833912172344844E-2</c:v>
                </c:pt>
                <c:pt idx="527">
                  <c:v>5.3820583754331366E-2</c:v>
                </c:pt>
                <c:pt idx="528">
                  <c:v>5.3791686998490885E-2</c:v>
                </c:pt>
                <c:pt idx="529">
                  <c:v>5.3747717673281174E-2</c:v>
                </c:pt>
                <c:pt idx="530">
                  <c:v>5.3690696044358964E-2</c:v>
                </c:pt>
                <c:pt idx="531">
                  <c:v>5.3623975383096274E-2</c:v>
                </c:pt>
                <c:pt idx="532">
                  <c:v>5.3552207195065142E-2</c:v>
                </c:pt>
                <c:pt idx="533">
                  <c:v>5.3480340445263112E-2</c:v>
                </c:pt>
                <c:pt idx="534">
                  <c:v>5.3413490522908849E-2</c:v>
                </c:pt>
                <c:pt idx="535">
                  <c:v>5.3356361479965225E-2</c:v>
                </c:pt>
                <c:pt idx="536">
                  <c:v>5.3312958837661593E-2</c:v>
                </c:pt>
                <c:pt idx="537">
                  <c:v>5.328641991092211E-2</c:v>
                </c:pt>
                <c:pt idx="538">
                  <c:v>5.3278528793364692E-2</c:v>
                </c:pt>
                <c:pt idx="539">
                  <c:v>5.328958690790609E-2</c:v>
                </c:pt>
                <c:pt idx="540">
                  <c:v>5.3318456743835042E-2</c:v>
                </c:pt>
                <c:pt idx="541">
                  <c:v>5.3362613189808152E-2</c:v>
                </c:pt>
                <c:pt idx="542">
                  <c:v>5.3418286276565835E-2</c:v>
                </c:pt>
                <c:pt idx="543">
                  <c:v>5.3480846680258425E-2</c:v>
                </c:pt>
                <c:pt idx="544">
                  <c:v>5.3545157758466855E-2</c:v>
                </c:pt>
                <c:pt idx="545">
                  <c:v>5.3606179636843672E-2</c:v>
                </c:pt>
                <c:pt idx="546">
                  <c:v>5.3659254309443384E-2</c:v>
                </c:pt>
                <c:pt idx="547">
                  <c:v>5.3700526120870826E-2</c:v>
                </c:pt>
                <c:pt idx="548">
                  <c:v>5.3727262668549353E-2</c:v>
                </c:pt>
                <c:pt idx="549">
                  <c:v>5.3737960537687944E-2</c:v>
                </c:pt>
                <c:pt idx="550">
                  <c:v>5.3732214120091215E-2</c:v>
                </c:pt>
                <c:pt idx="551">
                  <c:v>5.3710687916035664E-2</c:v>
                </c:pt>
                <c:pt idx="552">
                  <c:v>5.3674830741328776E-2</c:v>
                </c:pt>
                <c:pt idx="553">
                  <c:v>5.3626608386197046E-2</c:v>
                </c:pt>
                <c:pt idx="554">
                  <c:v>5.3568283917512741E-2</c:v>
                </c:pt>
                <c:pt idx="555">
                  <c:v>5.3502164556762113E-2</c:v>
                </c:pt>
                <c:pt idx="556">
                  <c:v>5.3430423079604716E-2</c:v>
                </c:pt>
                <c:pt idx="557">
                  <c:v>5.335520008490547E-2</c:v>
                </c:pt>
                <c:pt idx="558">
                  <c:v>5.3278438485385472E-2</c:v>
                </c:pt>
                <c:pt idx="559">
                  <c:v>5.3201973477483351E-2</c:v>
                </c:pt>
                <c:pt idx="560">
                  <c:v>5.3127555820805542E-2</c:v>
                </c:pt>
                <c:pt idx="561">
                  <c:v>5.3056827778747935E-2</c:v>
                </c:pt>
                <c:pt idx="562">
                  <c:v>5.2991290333626512E-2</c:v>
                </c:pt>
                <c:pt idx="563">
                  <c:v>5.293225526994659E-2</c:v>
                </c:pt>
                <c:pt idx="564">
                  <c:v>5.2880631160542431E-2</c:v>
                </c:pt>
                <c:pt idx="565">
                  <c:v>5.2836929091209732E-2</c:v>
                </c:pt>
                <c:pt idx="566">
                  <c:v>5.2801310865498254E-2</c:v>
                </c:pt>
                <c:pt idx="567">
                  <c:v>5.2773591301935451E-2</c:v>
                </c:pt>
                <c:pt idx="568">
                  <c:v>5.2753387284436556E-2</c:v>
                </c:pt>
                <c:pt idx="569">
                  <c:v>5.2740362435559074E-2</c:v>
                </c:pt>
                <c:pt idx="570">
                  <c:v>5.2734455673841142E-2</c:v>
                </c:pt>
                <c:pt idx="571">
                  <c:v>5.2735806667341921E-2</c:v>
                </c:pt>
                <c:pt idx="572">
                  <c:v>5.2745221945639575E-2</c:v>
                </c:pt>
                <c:pt idx="573">
                  <c:v>5.2763795430497681E-2</c:v>
                </c:pt>
                <c:pt idx="574">
                  <c:v>5.2792647394519561E-2</c:v>
                </c:pt>
                <c:pt idx="575">
                  <c:v>5.2832588588933041E-2</c:v>
                </c:pt>
                <c:pt idx="576">
                  <c:v>5.2883538079743671E-2</c:v>
                </c:pt>
                <c:pt idx="577">
                  <c:v>5.2944316530332505E-2</c:v>
                </c:pt>
                <c:pt idx="578">
                  <c:v>5.3012314342579671E-2</c:v>
                </c:pt>
                <c:pt idx="579">
                  <c:v>5.3083542217031043E-2</c:v>
                </c:pt>
                <c:pt idx="580">
                  <c:v>5.3153022453890392E-2</c:v>
                </c:pt>
                <c:pt idx="581">
                  <c:v>5.321506795371788E-2</c:v>
                </c:pt>
                <c:pt idx="582">
                  <c:v>5.326406675166425E-2</c:v>
                </c:pt>
                <c:pt idx="583">
                  <c:v>5.3295137418072264E-2</c:v>
                </c:pt>
                <c:pt idx="584">
                  <c:v>5.3304582348416042E-2</c:v>
                </c:pt>
                <c:pt idx="585">
                  <c:v>5.3290630149455745E-2</c:v>
                </c:pt>
                <c:pt idx="586">
                  <c:v>5.325335615516192E-2</c:v>
                </c:pt>
                <c:pt idx="587">
                  <c:v>5.3194649768429164E-2</c:v>
                </c:pt>
                <c:pt idx="588">
                  <c:v>5.3117948264203275E-2</c:v>
                </c:pt>
                <c:pt idx="589">
                  <c:v>5.3027693142334471E-2</c:v>
                </c:pt>
                <c:pt idx="590">
                  <c:v>5.2928961922670582E-2</c:v>
                </c:pt>
                <c:pt idx="591">
                  <c:v>5.2826903693090746E-2</c:v>
                </c:pt>
                <c:pt idx="592">
                  <c:v>5.2726320128148395E-2</c:v>
                </c:pt>
                <c:pt idx="593">
                  <c:v>5.2631353807714561E-2</c:v>
                </c:pt>
                <c:pt idx="594">
                  <c:v>5.2545212923307875E-2</c:v>
                </c:pt>
                <c:pt idx="595">
                  <c:v>5.2470296819957532E-2</c:v>
                </c:pt>
                <c:pt idx="596">
                  <c:v>5.2407978479469493E-2</c:v>
                </c:pt>
                <c:pt idx="597">
                  <c:v>5.2358839737012143E-2</c:v>
                </c:pt>
                <c:pt idx="598">
                  <c:v>5.2322672732605491E-2</c:v>
                </c:pt>
                <c:pt idx="599">
                  <c:v>5.229891807535194E-2</c:v>
                </c:pt>
                <c:pt idx="600">
                  <c:v>5.2286719943800686E-2</c:v>
                </c:pt>
                <c:pt idx="601">
                  <c:v>5.2285169873142336E-2</c:v>
                </c:pt>
                <c:pt idx="602">
                  <c:v>5.2293343017221695E-2</c:v>
                </c:pt>
                <c:pt idx="603">
                  <c:v>5.2310619547960492E-2</c:v>
                </c:pt>
                <c:pt idx="604">
                  <c:v>5.2336431218032532E-2</c:v>
                </c:pt>
                <c:pt idx="605">
                  <c:v>5.237026267477931E-2</c:v>
                </c:pt>
                <c:pt idx="606">
                  <c:v>5.2411469513178995E-2</c:v>
                </c:pt>
                <c:pt idx="607">
                  <c:v>5.2459138053031824E-2</c:v>
                </c:pt>
                <c:pt idx="608">
                  <c:v>5.2511997830298113E-2</c:v>
                </c:pt>
                <c:pt idx="609">
                  <c:v>5.2568290065637575E-2</c:v>
                </c:pt>
                <c:pt idx="610">
                  <c:v>5.2625803921123163E-2</c:v>
                </c:pt>
                <c:pt idx="611">
                  <c:v>5.2682080310040992E-2</c:v>
                </c:pt>
                <c:pt idx="612">
                  <c:v>5.2734357587316864E-2</c:v>
                </c:pt>
                <c:pt idx="613">
                  <c:v>5.2780024258871801E-2</c:v>
                </c:pt>
                <c:pt idx="614">
                  <c:v>5.2816914094646235E-2</c:v>
                </c:pt>
                <c:pt idx="615">
                  <c:v>5.2843326159529261E-2</c:v>
                </c:pt>
                <c:pt idx="616">
                  <c:v>5.2858456606659672E-2</c:v>
                </c:pt>
                <c:pt idx="617">
                  <c:v>5.2862154531480021E-2</c:v>
                </c:pt>
                <c:pt idx="618">
                  <c:v>5.285479151211759E-2</c:v>
                </c:pt>
                <c:pt idx="619">
                  <c:v>5.2837180528334353E-2</c:v>
                </c:pt>
                <c:pt idx="620">
                  <c:v>5.2810342684241313E-2</c:v>
                </c:pt>
                <c:pt idx="621">
                  <c:v>5.2775032778343084E-2</c:v>
                </c:pt>
                <c:pt idx="622">
                  <c:v>5.2732113805900066E-2</c:v>
                </c:pt>
                <c:pt idx="623">
                  <c:v>5.2682074830240323E-2</c:v>
                </c:pt>
                <c:pt idx="624">
                  <c:v>5.2625237926802702E-2</c:v>
                </c:pt>
                <c:pt idx="625">
                  <c:v>5.2561790429389021E-2</c:v>
                </c:pt>
                <c:pt idx="626">
                  <c:v>5.2492072150034423E-2</c:v>
                </c:pt>
                <c:pt idx="627">
                  <c:v>5.2416892691927244E-2</c:v>
                </c:pt>
                <c:pt idx="628">
                  <c:v>5.2337673226131191E-2</c:v>
                </c:pt>
                <c:pt idx="629">
                  <c:v>5.2256496833316693E-2</c:v>
                </c:pt>
                <c:pt idx="630">
                  <c:v>5.2176044795659453E-2</c:v>
                </c:pt>
                <c:pt idx="631">
                  <c:v>5.2099479966971202E-2</c:v>
                </c:pt>
                <c:pt idx="632">
                  <c:v>5.2030258619846351E-2</c:v>
                </c:pt>
                <c:pt idx="633">
                  <c:v>5.1971745036788281E-2</c:v>
                </c:pt>
                <c:pt idx="634">
                  <c:v>5.1927024376004535E-2</c:v>
                </c:pt>
                <c:pt idx="635">
                  <c:v>5.1898448805891714E-2</c:v>
                </c:pt>
                <c:pt idx="636">
                  <c:v>5.188746439819155E-2</c:v>
                </c:pt>
                <c:pt idx="637">
                  <c:v>5.1894487637987062E-2</c:v>
                </c:pt>
                <c:pt idx="638">
                  <c:v>5.19188728732713E-2</c:v>
                </c:pt>
                <c:pt idx="639">
                  <c:v>5.19590035478526E-2</c:v>
                </c:pt>
                <c:pt idx="640">
                  <c:v>5.2012572926112666E-2</c:v>
                </c:pt>
                <c:pt idx="641">
                  <c:v>5.2076787339687472E-2</c:v>
                </c:pt>
                <c:pt idx="642">
                  <c:v>5.2148615010112004E-2</c:v>
                </c:pt>
                <c:pt idx="643">
                  <c:v>5.222504438434869E-2</c:v>
                </c:pt>
                <c:pt idx="644">
                  <c:v>5.2303247672033371E-2</c:v>
                </c:pt>
                <c:pt idx="645">
                  <c:v>5.2380726929311242E-2</c:v>
                </c:pt>
                <c:pt idx="646">
                  <c:v>5.2455283258047082E-2</c:v>
                </c:pt>
                <c:pt idx="647">
                  <c:v>5.2524879573184975E-2</c:v>
                </c:pt>
                <c:pt idx="648">
                  <c:v>5.2587581452622816E-2</c:v>
                </c:pt>
                <c:pt idx="649">
                  <c:v>5.2641396031939812E-2</c:v>
                </c:pt>
                <c:pt idx="650">
                  <c:v>5.2684287058553811E-2</c:v>
                </c:pt>
                <c:pt idx="651">
                  <c:v>5.2714140273717305E-2</c:v>
                </c:pt>
                <c:pt idx="652">
                  <c:v>5.272911279007203E-2</c:v>
                </c:pt>
                <c:pt idx="653">
                  <c:v>5.2727814039916415E-2</c:v>
                </c:pt>
                <c:pt idx="654">
                  <c:v>5.2709545152336543E-2</c:v>
                </c:pt>
                <c:pt idx="655">
                  <c:v>5.2674677831868452E-2</c:v>
                </c:pt>
                <c:pt idx="656">
                  <c:v>5.2624794742312402E-2</c:v>
                </c:pt>
                <c:pt idx="657">
                  <c:v>5.2562659459630665E-2</c:v>
                </c:pt>
                <c:pt idx="658">
                  <c:v>5.2492528623647623E-2</c:v>
                </c:pt>
                <c:pt idx="659">
                  <c:v>5.2419548480436153E-2</c:v>
                </c:pt>
                <c:pt idx="660">
                  <c:v>5.2349362500009052E-2</c:v>
                </c:pt>
                <c:pt idx="661">
                  <c:v>5.228757093679938E-2</c:v>
                </c:pt>
                <c:pt idx="662">
                  <c:v>5.223913067480887E-2</c:v>
                </c:pt>
                <c:pt idx="663">
                  <c:v>5.2207764299905715E-2</c:v>
                </c:pt>
                <c:pt idx="664">
                  <c:v>5.2195538352237204E-2</c:v>
                </c:pt>
                <c:pt idx="665">
                  <c:v>5.220243921541453E-2</c:v>
                </c:pt>
                <c:pt idx="666">
                  <c:v>5.2226489881074853E-2</c:v>
                </c:pt>
                <c:pt idx="667">
                  <c:v>5.2263834163621389E-2</c:v>
                </c:pt>
                <c:pt idx="668">
                  <c:v>5.2309127962700194E-2</c:v>
                </c:pt>
                <c:pt idx="669">
                  <c:v>5.235610150043158E-2</c:v>
                </c:pt>
                <c:pt idx="670">
                  <c:v>5.2398161059921303E-2</c:v>
                </c:pt>
                <c:pt idx="671">
                  <c:v>5.2429015950955934E-2</c:v>
                </c:pt>
                <c:pt idx="672">
                  <c:v>5.2443217778102416E-2</c:v>
                </c:pt>
                <c:pt idx="673">
                  <c:v>5.243659889273862E-2</c:v>
                </c:pt>
                <c:pt idx="674">
                  <c:v>5.240671436052078E-2</c:v>
                </c:pt>
                <c:pt idx="675">
                  <c:v>5.2352882308819293E-2</c:v>
                </c:pt>
                <c:pt idx="676">
                  <c:v>5.2276212523993913E-2</c:v>
                </c:pt>
                <c:pt idx="677">
                  <c:v>5.2179467487684733E-2</c:v>
                </c:pt>
                <c:pt idx="678">
                  <c:v>5.2066807583457074E-2</c:v>
                </c:pt>
                <c:pt idx="679">
                  <c:v>5.1943384563425295E-2</c:v>
                </c:pt>
                <c:pt idx="680">
                  <c:v>5.1814903470129292E-2</c:v>
                </c:pt>
                <c:pt idx="681">
                  <c:v>5.1687142168432183E-2</c:v>
                </c:pt>
                <c:pt idx="682">
                  <c:v>5.1565526260213011E-2</c:v>
                </c:pt>
                <c:pt idx="683">
                  <c:v>5.1454828107828213E-2</c:v>
                </c:pt>
                <c:pt idx="684">
                  <c:v>5.1358943478930462E-2</c:v>
                </c:pt>
                <c:pt idx="685">
                  <c:v>5.128076347473226E-2</c:v>
                </c:pt>
                <c:pt idx="686">
                  <c:v>5.1222225846800411E-2</c:v>
                </c:pt>
                <c:pt idx="687">
                  <c:v>5.1184395651203994E-2</c:v>
                </c:pt>
                <c:pt idx="688">
                  <c:v>5.1168029752666662E-2</c:v>
                </c:pt>
                <c:pt idx="689">
                  <c:v>5.1173265189707731E-2</c:v>
                </c:pt>
                <c:pt idx="690">
                  <c:v>5.1199918509629849E-2</c:v>
                </c:pt>
                <c:pt idx="691">
                  <c:v>5.1247528185961691E-2</c:v>
                </c:pt>
                <c:pt idx="692">
                  <c:v>5.1314959908267919E-2</c:v>
                </c:pt>
                <c:pt idx="693">
                  <c:v>5.140085036969403E-2</c:v>
                </c:pt>
                <c:pt idx="694">
                  <c:v>5.1503191539414656E-2</c:v>
                </c:pt>
                <c:pt idx="695">
                  <c:v>5.161935962655928E-2</c:v>
                </c:pt>
                <c:pt idx="696">
                  <c:v>5.1746309456868873E-2</c:v>
                </c:pt>
                <c:pt idx="697">
                  <c:v>5.1880885139688283E-2</c:v>
                </c:pt>
                <c:pt idx="698">
                  <c:v>5.201988675152977E-2</c:v>
                </c:pt>
                <c:pt idx="699">
                  <c:v>5.2160773274757391E-2</c:v>
                </c:pt>
                <c:pt idx="700">
                  <c:v>5.2301811818251095E-2</c:v>
                </c:pt>
                <c:pt idx="701">
                  <c:v>5.2442044778626601E-2</c:v>
                </c:pt>
                <c:pt idx="702">
                  <c:v>5.2581108261160664E-2</c:v>
                </c:pt>
                <c:pt idx="703">
                  <c:v>5.2718858761932795E-2</c:v>
                </c:pt>
                <c:pt idx="704">
                  <c:v>5.2854814765705263E-2</c:v>
                </c:pt>
                <c:pt idx="705">
                  <c:v>5.298806302881514E-2</c:v>
                </c:pt>
                <c:pt idx="706">
                  <c:v>5.3116619747624653E-2</c:v>
                </c:pt>
                <c:pt idx="707">
                  <c:v>5.3237653716246766E-2</c:v>
                </c:pt>
                <c:pt idx="708">
                  <c:v>5.3347689039272735E-2</c:v>
                </c:pt>
                <c:pt idx="709">
                  <c:v>5.344346378580473E-2</c:v>
                </c:pt>
                <c:pt idx="710">
                  <c:v>5.3522427847611631E-2</c:v>
                </c:pt>
                <c:pt idx="711">
                  <c:v>5.3583289548398055E-2</c:v>
                </c:pt>
                <c:pt idx="712">
                  <c:v>5.3626364303153221E-2</c:v>
                </c:pt>
                <c:pt idx="713">
                  <c:v>5.3653489121003782E-2</c:v>
                </c:pt>
                <c:pt idx="714">
                  <c:v>5.3667753421825594E-2</c:v>
                </c:pt>
                <c:pt idx="715">
                  <c:v>5.3672936186690695E-2</c:v>
                </c:pt>
                <c:pt idx="716">
                  <c:v>5.3672883354589175E-2</c:v>
                </c:pt>
                <c:pt idx="717">
                  <c:v>5.3671128284716971E-2</c:v>
                </c:pt>
                <c:pt idx="718">
                  <c:v>5.3670700905842396E-2</c:v>
                </c:pt>
                <c:pt idx="719">
                  <c:v>5.3674042237076926E-2</c:v>
                </c:pt>
                <c:pt idx="720">
                  <c:v>5.3683336594865863E-2</c:v>
                </c:pt>
                <c:pt idx="721">
                  <c:v>5.370062076953281E-2</c:v>
                </c:pt>
                <c:pt idx="722">
                  <c:v>5.3727901348738415E-2</c:v>
                </c:pt>
                <c:pt idx="723">
                  <c:v>5.376689121891632E-2</c:v>
                </c:pt>
                <c:pt idx="724">
                  <c:v>5.381853506097059E-2</c:v>
                </c:pt>
                <c:pt idx="725">
                  <c:v>5.3882413304490832E-2</c:v>
                </c:pt>
                <c:pt idx="726">
                  <c:v>5.3956179304735161E-2</c:v>
                </c:pt>
                <c:pt idx="727">
                  <c:v>5.4035244590351535E-2</c:v>
                </c:pt>
                <c:pt idx="728">
                  <c:v>5.4112929964091436E-2</c:v>
                </c:pt>
                <c:pt idx="729">
                  <c:v>5.4180896855032371E-2</c:v>
                </c:pt>
                <c:pt idx="730">
                  <c:v>5.4230372357957961E-2</c:v>
                </c:pt>
                <c:pt idx="731">
                  <c:v>5.4253216390984134E-2</c:v>
                </c:pt>
                <c:pt idx="732">
                  <c:v>5.4243160327092851E-2</c:v>
                </c:pt>
                <c:pt idx="733">
                  <c:v>5.4196692032080863E-2</c:v>
                </c:pt>
                <c:pt idx="734">
                  <c:v>5.4113477249751199E-2</c:v>
                </c:pt>
                <c:pt idx="735">
                  <c:v>5.3996502175587213E-2</c:v>
                </c:pt>
                <c:pt idx="736">
                  <c:v>5.3851553152093126E-2</c:v>
                </c:pt>
                <c:pt idx="737">
                  <c:v>5.3686177684826981E-2</c:v>
                </c:pt>
                <c:pt idx="738">
                  <c:v>5.3508899572731514E-2</c:v>
                </c:pt>
                <c:pt idx="739">
                  <c:v>5.3328169333399143E-2</c:v>
                </c:pt>
                <c:pt idx="740">
                  <c:v>5.3151876204669796E-2</c:v>
                </c:pt>
                <c:pt idx="741">
                  <c:v>5.2986806781897842E-2</c:v>
                </c:pt>
                <c:pt idx="742">
                  <c:v>5.283822582007433E-2</c:v>
                </c:pt>
                <c:pt idx="743">
                  <c:v>5.2710175550332181E-2</c:v>
                </c:pt>
                <c:pt idx="744">
                  <c:v>5.2605373627958182E-2</c:v>
                </c:pt>
                <c:pt idx="745">
                  <c:v>5.2525473315102371E-2</c:v>
                </c:pt>
                <c:pt idx="746">
                  <c:v>5.2471040977859686E-2</c:v>
                </c:pt>
                <c:pt idx="747">
                  <c:v>5.244176228507972E-2</c:v>
                </c:pt>
                <c:pt idx="748">
                  <c:v>5.2436766424149982E-2</c:v>
                </c:pt>
                <c:pt idx="749">
                  <c:v>5.2454417647503762E-2</c:v>
                </c:pt>
                <c:pt idx="750">
                  <c:v>5.2492691886794535E-2</c:v>
                </c:pt>
                <c:pt idx="751">
                  <c:v>5.2549387430841456E-2</c:v>
                </c:pt>
                <c:pt idx="752">
                  <c:v>5.2622075908379855E-2</c:v>
                </c:pt>
                <c:pt idx="753">
                  <c:v>5.2708182464328894E-2</c:v>
                </c:pt>
                <c:pt idx="754">
                  <c:v>5.2805092866260492E-2</c:v>
                </c:pt>
                <c:pt idx="755">
                  <c:v>5.2910672244505144E-2</c:v>
                </c:pt>
                <c:pt idx="756">
                  <c:v>5.3022680844493193E-2</c:v>
                </c:pt>
                <c:pt idx="757">
                  <c:v>5.3139129604101554E-2</c:v>
                </c:pt>
                <c:pt idx="758">
                  <c:v>5.3258264900653454E-2</c:v>
                </c:pt>
                <c:pt idx="759">
                  <c:v>5.3378477789186425E-2</c:v>
                </c:pt>
                <c:pt idx="760">
                  <c:v>5.3498265014614466E-2</c:v>
                </c:pt>
                <c:pt idx="761">
                  <c:v>5.3616050416351514E-2</c:v>
                </c:pt>
                <c:pt idx="762">
                  <c:v>5.373001432034806E-2</c:v>
                </c:pt>
                <c:pt idx="763">
                  <c:v>5.3838028371600996E-2</c:v>
                </c:pt>
                <c:pt idx="764">
                  <c:v>5.3937481448703153E-2</c:v>
                </c:pt>
                <c:pt idx="765">
                  <c:v>5.4024950640152371E-2</c:v>
                </c:pt>
                <c:pt idx="766">
                  <c:v>5.4097068804471994E-2</c:v>
                </c:pt>
                <c:pt idx="767">
                  <c:v>5.4149981871710093E-2</c:v>
                </c:pt>
                <c:pt idx="768">
                  <c:v>5.4179766715097347E-2</c:v>
                </c:pt>
                <c:pt idx="769">
                  <c:v>5.4183140484666693E-2</c:v>
                </c:pt>
                <c:pt idx="770">
                  <c:v>5.4156927550952826E-2</c:v>
                </c:pt>
                <c:pt idx="771">
                  <c:v>5.4099376383669052E-2</c:v>
                </c:pt>
                <c:pt idx="772">
                  <c:v>5.4010003870214061E-2</c:v>
                </c:pt>
                <c:pt idx="773">
                  <c:v>5.3889589870090675E-2</c:v>
                </c:pt>
                <c:pt idx="774">
                  <c:v>5.3740695997899192E-2</c:v>
                </c:pt>
                <c:pt idx="775">
                  <c:v>5.3566978053808091E-2</c:v>
                </c:pt>
                <c:pt idx="776">
                  <c:v>5.337299979358745E-2</c:v>
                </c:pt>
                <c:pt idx="777">
                  <c:v>5.3163938461907902E-2</c:v>
                </c:pt>
                <c:pt idx="778">
                  <c:v>5.2944984034483993E-2</c:v>
                </c:pt>
                <c:pt idx="779">
                  <c:v>5.2721175191027585E-2</c:v>
                </c:pt>
                <c:pt idx="780">
                  <c:v>5.2497025645633182E-2</c:v>
                </c:pt>
                <c:pt idx="781">
                  <c:v>5.2276221595065002E-2</c:v>
                </c:pt>
                <c:pt idx="782">
                  <c:v>5.2061657491754745E-2</c:v>
                </c:pt>
                <c:pt idx="783">
                  <c:v>5.1855199958772774E-2</c:v>
                </c:pt>
                <c:pt idx="784">
                  <c:v>5.1658273314230764E-2</c:v>
                </c:pt>
                <c:pt idx="785">
                  <c:v>5.147180421839595E-2</c:v>
                </c:pt>
                <c:pt idx="786">
                  <c:v>5.129652655963484E-2</c:v>
                </c:pt>
                <c:pt idx="787">
                  <c:v>5.1133184352386125E-2</c:v>
                </c:pt>
                <c:pt idx="788">
                  <c:v>5.0982723937058189E-2</c:v>
                </c:pt>
                <c:pt idx="789">
                  <c:v>5.0846498324961853E-2</c:v>
                </c:pt>
                <c:pt idx="790">
                  <c:v>5.0726094831854869E-2</c:v>
                </c:pt>
                <c:pt idx="791">
                  <c:v>5.0623514777280131E-2</c:v>
                </c:pt>
                <c:pt idx="792">
                  <c:v>5.0541086213063711E-2</c:v>
                </c:pt>
                <c:pt idx="793">
                  <c:v>5.0481173612091604E-2</c:v>
                </c:pt>
                <c:pt idx="794">
                  <c:v>5.0445885264418983E-2</c:v>
                </c:pt>
                <c:pt idx="795">
                  <c:v>5.0436742384502596E-2</c:v>
                </c:pt>
                <c:pt idx="796">
                  <c:v>5.0454363786031534E-2</c:v>
                </c:pt>
                <c:pt idx="797">
                  <c:v>5.0498236929583343E-2</c:v>
                </c:pt>
                <c:pt idx="798">
                  <c:v>5.0566072477445004E-2</c:v>
                </c:pt>
                <c:pt idx="799">
                  <c:v>5.0654025988582395E-2</c:v>
                </c:pt>
                <c:pt idx="800">
                  <c:v>5.075711240560285E-2</c:v>
                </c:pt>
                <c:pt idx="801">
                  <c:v>5.0868819912132608E-2</c:v>
                </c:pt>
                <c:pt idx="802">
                  <c:v>5.0981823061029018E-2</c:v>
                </c:pt>
                <c:pt idx="803">
                  <c:v>5.108846994798999E-2</c:v>
                </c:pt>
                <c:pt idx="804">
                  <c:v>5.1181585805301272E-2</c:v>
                </c:pt>
                <c:pt idx="805">
                  <c:v>5.1255142110555076E-2</c:v>
                </c:pt>
                <c:pt idx="806">
                  <c:v>5.1304838852230882E-2</c:v>
                </c:pt>
                <c:pt idx="807">
                  <c:v>5.1328663297878996E-2</c:v>
                </c:pt>
                <c:pt idx="808">
                  <c:v>5.1326997427110922E-2</c:v>
                </c:pt>
                <c:pt idx="809">
                  <c:v>5.1302579815998194E-2</c:v>
                </c:pt>
                <c:pt idx="810">
                  <c:v>5.1260082876472352E-2</c:v>
                </c:pt>
                <c:pt idx="811">
                  <c:v>5.1205496572935903E-2</c:v>
                </c:pt>
                <c:pt idx="812">
                  <c:v>5.1145325466017542E-2</c:v>
                </c:pt>
                <c:pt idx="813">
                  <c:v>5.1085562862247906E-2</c:v>
                </c:pt>
                <c:pt idx="814">
                  <c:v>5.1031180764372436E-2</c:v>
                </c:pt>
                <c:pt idx="815">
                  <c:v>5.0985507512246696E-2</c:v>
                </c:pt>
                <c:pt idx="816">
                  <c:v>5.0949960941017079E-2</c:v>
                </c:pt>
                <c:pt idx="817">
                  <c:v>5.0924178175612421E-2</c:v>
                </c:pt>
                <c:pt idx="818">
                  <c:v>5.0906456409243163E-2</c:v>
                </c:pt>
                <c:pt idx="819">
                  <c:v>5.0894345508804721E-2</c:v>
                </c:pt>
                <c:pt idx="820">
                  <c:v>5.0885394182287949E-2</c:v>
                </c:pt>
                <c:pt idx="821">
                  <c:v>5.0877764519258878E-2</c:v>
                </c:pt>
                <c:pt idx="822">
                  <c:v>5.0870728895365133E-2</c:v>
                </c:pt>
                <c:pt idx="823">
                  <c:v>5.0864839453478194E-2</c:v>
                </c:pt>
                <c:pt idx="824">
                  <c:v>5.0861973836229327E-2</c:v>
                </c:pt>
                <c:pt idx="825">
                  <c:v>5.0864865112113494E-2</c:v>
                </c:pt>
                <c:pt idx="826">
                  <c:v>5.0876513017598664E-2</c:v>
                </c:pt>
                <c:pt idx="827">
                  <c:v>5.0899540975662093E-2</c:v>
                </c:pt>
                <c:pt idx="828">
                  <c:v>5.0935626318678547E-2</c:v>
                </c:pt>
                <c:pt idx="829">
                  <c:v>5.0985017169212908E-2</c:v>
                </c:pt>
                <c:pt idx="830">
                  <c:v>5.1046334810609391E-2</c:v>
                </c:pt>
                <c:pt idx="831">
                  <c:v>5.111669364686857E-2</c:v>
                </c:pt>
                <c:pt idx="832">
                  <c:v>5.1192022299103676E-2</c:v>
                </c:pt>
                <c:pt idx="833">
                  <c:v>5.1267617403451614E-2</c:v>
                </c:pt>
                <c:pt idx="834">
                  <c:v>5.1338802475154093E-2</c:v>
                </c:pt>
                <c:pt idx="835">
                  <c:v>5.1401454008368541E-2</c:v>
                </c:pt>
                <c:pt idx="836">
                  <c:v>5.1452619398250611E-2</c:v>
                </c:pt>
                <c:pt idx="837">
                  <c:v>5.1490579490340332E-2</c:v>
                </c:pt>
                <c:pt idx="838">
                  <c:v>5.151491509943646E-2</c:v>
                </c:pt>
                <c:pt idx="839">
                  <c:v>5.152654001182741E-2</c:v>
                </c:pt>
                <c:pt idx="840">
                  <c:v>5.152722595893601E-2</c:v>
                </c:pt>
                <c:pt idx="841">
                  <c:v>5.1519501540086124E-2</c:v>
                </c:pt>
                <c:pt idx="842">
                  <c:v>5.1505991682597382E-2</c:v>
                </c:pt>
                <c:pt idx="843">
                  <c:v>5.1489878761064721E-2</c:v>
                </c:pt>
                <c:pt idx="844">
                  <c:v>5.1474403488919296E-2</c:v>
                </c:pt>
                <c:pt idx="845">
                  <c:v>5.146282658332621E-2</c:v>
                </c:pt>
                <c:pt idx="846">
                  <c:v>5.1458459612495414E-2</c:v>
                </c:pt>
                <c:pt idx="847">
                  <c:v>5.1464496395267935E-2</c:v>
                </c:pt>
                <c:pt idx="848">
                  <c:v>5.1483753760221219E-2</c:v>
                </c:pt>
                <c:pt idx="849">
                  <c:v>5.1518403946631174E-2</c:v>
                </c:pt>
                <c:pt idx="850">
                  <c:v>5.1569644506200621E-2</c:v>
                </c:pt>
                <c:pt idx="851">
                  <c:v>5.1637161743683026E-2</c:v>
                </c:pt>
                <c:pt idx="852">
                  <c:v>5.1718765248315285E-2</c:v>
                </c:pt>
                <c:pt idx="853">
                  <c:v>5.1810570367111133E-2</c:v>
                </c:pt>
                <c:pt idx="854">
                  <c:v>5.1906891170824712E-2</c:v>
                </c:pt>
                <c:pt idx="855">
                  <c:v>5.2000802693371651E-2</c:v>
                </c:pt>
                <c:pt idx="856">
                  <c:v>5.2084899255412175E-2</c:v>
                </c:pt>
                <c:pt idx="857">
                  <c:v>5.2152217659078494E-2</c:v>
                </c:pt>
                <c:pt idx="858">
                  <c:v>5.2197161100408014E-2</c:v>
                </c:pt>
                <c:pt idx="859">
                  <c:v>5.2216113666744161E-2</c:v>
                </c:pt>
                <c:pt idx="860">
                  <c:v>5.220806949686712E-2</c:v>
                </c:pt>
                <c:pt idx="861">
                  <c:v>5.2174647990824774E-2</c:v>
                </c:pt>
                <c:pt idx="862">
                  <c:v>5.211992147711033E-2</c:v>
                </c:pt>
                <c:pt idx="863">
                  <c:v>5.2049610599374879E-2</c:v>
                </c:pt>
                <c:pt idx="864">
                  <c:v>5.1970638693115995E-2</c:v>
                </c:pt>
                <c:pt idx="865">
                  <c:v>5.1890210049478351E-2</c:v>
                </c:pt>
                <c:pt idx="866">
                  <c:v>5.1814995986274426E-2</c:v>
                </c:pt>
                <c:pt idx="867">
                  <c:v>5.1750730193296922E-2</c:v>
                </c:pt>
                <c:pt idx="868">
                  <c:v>5.1701677988426585E-2</c:v>
                </c:pt>
                <c:pt idx="869">
                  <c:v>5.1670395127870992E-2</c:v>
                </c:pt>
                <c:pt idx="870">
                  <c:v>5.1657632816076444E-2</c:v>
                </c:pt>
                <c:pt idx="871">
                  <c:v>5.1662538294374741E-2</c:v>
                </c:pt>
                <c:pt idx="872">
                  <c:v>5.1682733670483733E-2</c:v>
                </c:pt>
                <c:pt idx="873">
                  <c:v>5.1714743145462753E-2</c:v>
                </c:pt>
                <c:pt idx="874">
                  <c:v>5.1754308769554426E-2</c:v>
                </c:pt>
                <c:pt idx="875">
                  <c:v>5.179678442890704E-2</c:v>
                </c:pt>
                <c:pt idx="876">
                  <c:v>5.1837574424946062E-2</c:v>
                </c:pt>
                <c:pt idx="877">
                  <c:v>5.1872552257722145E-2</c:v>
                </c:pt>
                <c:pt idx="878">
                  <c:v>5.1898396067569755E-2</c:v>
                </c:pt>
                <c:pt idx="879">
                  <c:v>5.1912893376012771E-2</c:v>
                </c:pt>
                <c:pt idx="880">
                  <c:v>5.19151065249795E-2</c:v>
                </c:pt>
                <c:pt idx="881">
                  <c:v>5.1905246499994326E-2</c:v>
                </c:pt>
                <c:pt idx="882">
                  <c:v>5.1884533237717162E-2</c:v>
                </c:pt>
                <c:pt idx="883">
                  <c:v>5.1854869965276343E-2</c:v>
                </c:pt>
                <c:pt idx="884">
                  <c:v>5.1818526526883936E-2</c:v>
                </c:pt>
                <c:pt idx="885">
                  <c:v>5.1777776534224385E-2</c:v>
                </c:pt>
                <c:pt idx="886">
                  <c:v>5.1734677028591872E-2</c:v>
                </c:pt>
                <c:pt idx="887">
                  <c:v>5.1690847997067392E-2</c:v>
                </c:pt>
                <c:pt idx="888">
                  <c:v>5.1647471072588845E-2</c:v>
                </c:pt>
                <c:pt idx="889">
                  <c:v>5.1605353993111364E-2</c:v>
                </c:pt>
                <c:pt idx="890">
                  <c:v>5.1565114617266095E-2</c:v>
                </c:pt>
                <c:pt idx="891">
                  <c:v>5.152732364125584E-2</c:v>
                </c:pt>
                <c:pt idx="892">
                  <c:v>5.1492985345753403E-2</c:v>
                </c:pt>
                <c:pt idx="893">
                  <c:v>5.1463154338247073E-2</c:v>
                </c:pt>
                <c:pt idx="894">
                  <c:v>5.1439227937194555E-2</c:v>
                </c:pt>
                <c:pt idx="895">
                  <c:v>5.1422913854159424E-2</c:v>
                </c:pt>
                <c:pt idx="896">
                  <c:v>5.1415748413599471E-2</c:v>
                </c:pt>
                <c:pt idx="897">
                  <c:v>5.1419466921646305E-2</c:v>
                </c:pt>
                <c:pt idx="898">
                  <c:v>5.1435569026965874E-2</c:v>
                </c:pt>
                <c:pt idx="899">
                  <c:v>5.1465084154935531E-2</c:v>
                </c:pt>
                <c:pt idx="900">
                  <c:v>5.1508403956351471E-2</c:v>
                </c:pt>
                <c:pt idx="901">
                  <c:v>5.1565242194453825E-2</c:v>
                </c:pt>
                <c:pt idx="902">
                  <c:v>5.1634518542955331E-2</c:v>
                </c:pt>
                <c:pt idx="903">
                  <c:v>5.1714381105595814E-2</c:v>
                </c:pt>
                <c:pt idx="904">
                  <c:v>5.1802182881500583E-2</c:v>
                </c:pt>
                <c:pt idx="905">
                  <c:v>5.1894819189138984E-2</c:v>
                </c:pt>
                <c:pt idx="906">
                  <c:v>5.1988667893866441E-2</c:v>
                </c:pt>
                <c:pt idx="907">
                  <c:v>5.2079855869506433E-2</c:v>
                </c:pt>
                <c:pt idx="908">
                  <c:v>5.2164444500730316E-2</c:v>
                </c:pt>
                <c:pt idx="909">
                  <c:v>5.223864703301459E-2</c:v>
                </c:pt>
                <c:pt idx="910">
                  <c:v>5.2299067911610791E-2</c:v>
                </c:pt>
                <c:pt idx="911">
                  <c:v>5.2342584924747491E-2</c:v>
                </c:pt>
                <c:pt idx="912">
                  <c:v>5.2367027733074265E-2</c:v>
                </c:pt>
                <c:pt idx="913">
                  <c:v>5.237080054726366E-2</c:v>
                </c:pt>
                <c:pt idx="914">
                  <c:v>5.2353104492275836E-2</c:v>
                </c:pt>
                <c:pt idx="915">
                  <c:v>5.231379888131818E-2</c:v>
                </c:pt>
                <c:pt idx="916">
                  <c:v>5.2253489767543362E-2</c:v>
                </c:pt>
                <c:pt idx="917">
                  <c:v>5.2173353473347166E-2</c:v>
                </c:pt>
                <c:pt idx="918">
                  <c:v>5.2075229117583471E-2</c:v>
                </c:pt>
                <c:pt idx="919">
                  <c:v>5.1961733000204596E-2</c:v>
                </c:pt>
                <c:pt idx="920">
                  <c:v>5.1836034976962493E-2</c:v>
                </c:pt>
                <c:pt idx="921">
                  <c:v>5.1702029834614305E-2</c:v>
                </c:pt>
                <c:pt idx="922">
                  <c:v>5.1564018720855344E-2</c:v>
                </c:pt>
                <c:pt idx="923">
                  <c:v>5.1427040939683193E-2</c:v>
                </c:pt>
                <c:pt idx="924">
                  <c:v>5.129650338586194E-2</c:v>
                </c:pt>
                <c:pt idx="925">
                  <c:v>5.1177944588717633E-2</c:v>
                </c:pt>
                <c:pt idx="926">
                  <c:v>5.1076626347860504E-2</c:v>
                </c:pt>
                <c:pt idx="927">
                  <c:v>5.0997182477596222E-2</c:v>
                </c:pt>
                <c:pt idx="928">
                  <c:v>5.0943414848762678E-2</c:v>
                </c:pt>
                <c:pt idx="929">
                  <c:v>5.0917856285822197E-2</c:v>
                </c:pt>
                <c:pt idx="930">
                  <c:v>5.092151647784178E-2</c:v>
                </c:pt>
                <c:pt idx="931">
                  <c:v>5.0953729494246952E-2</c:v>
                </c:pt>
                <c:pt idx="932">
                  <c:v>5.1012134304867583E-2</c:v>
                </c:pt>
                <c:pt idx="933">
                  <c:v>5.1092809003952341E-2</c:v>
                </c:pt>
                <c:pt idx="934">
                  <c:v>5.1190479000328783E-2</c:v>
                </c:pt>
                <c:pt idx="935">
                  <c:v>5.1298847769763713E-2</c:v>
                </c:pt>
                <c:pt idx="936">
                  <c:v>5.1411513057112085E-2</c:v>
                </c:pt>
                <c:pt idx="937">
                  <c:v>5.1522183575693971E-2</c:v>
                </c:pt>
                <c:pt idx="938">
                  <c:v>5.1625423906369976E-2</c:v>
                </c:pt>
                <c:pt idx="939">
                  <c:v>5.171708992825317E-2</c:v>
                </c:pt>
                <c:pt idx="940">
                  <c:v>5.179473895451147E-2</c:v>
                </c:pt>
                <c:pt idx="941">
                  <c:v>5.1857646696867543E-2</c:v>
                </c:pt>
                <c:pt idx="942">
                  <c:v>5.1906617974918384E-2</c:v>
                </c:pt>
                <c:pt idx="943">
                  <c:v>5.1943578778678563E-2</c:v>
                </c:pt>
                <c:pt idx="944">
                  <c:v>5.1970812281066439E-2</c:v>
                </c:pt>
                <c:pt idx="945">
                  <c:v>5.1990387713244886E-2</c:v>
                </c:pt>
                <c:pt idx="946">
                  <c:v>5.2003557291198814E-2</c:v>
                </c:pt>
                <c:pt idx="947">
                  <c:v>5.201005053088583E-2</c:v>
                </c:pt>
                <c:pt idx="948">
                  <c:v>5.2008936069494562E-2</c:v>
                </c:pt>
                <c:pt idx="949">
                  <c:v>5.1997989847183075E-2</c:v>
                </c:pt>
                <c:pt idx="950">
                  <c:v>5.197451550690016E-2</c:v>
                </c:pt>
                <c:pt idx="951">
                  <c:v>5.1935667202003141E-2</c:v>
                </c:pt>
                <c:pt idx="952">
                  <c:v>5.1879287152694992E-2</c:v>
                </c:pt>
                <c:pt idx="953">
                  <c:v>5.1804322243528315E-2</c:v>
                </c:pt>
                <c:pt idx="954">
                  <c:v>5.1711032966016583E-2</c:v>
                </c:pt>
                <c:pt idx="955">
                  <c:v>5.160109368957036E-2</c:v>
                </c:pt>
                <c:pt idx="956">
                  <c:v>5.1477386372830704E-2</c:v>
                </c:pt>
                <c:pt idx="957">
                  <c:v>5.1343648304717243E-2</c:v>
                </c:pt>
                <c:pt idx="958">
                  <c:v>5.1204099838652033E-2</c:v>
                </c:pt>
                <c:pt idx="959">
                  <c:v>5.1063015616300132E-2</c:v>
                </c:pt>
                <c:pt idx="960">
                  <c:v>5.0924188266615954E-2</c:v>
                </c:pt>
                <c:pt idx="961">
                  <c:v>5.0790862870791299E-2</c:v>
                </c:pt>
                <c:pt idx="962">
                  <c:v>5.0665565201964267E-2</c:v>
                </c:pt>
                <c:pt idx="963">
                  <c:v>5.0549988448808918E-2</c:v>
                </c:pt>
                <c:pt idx="964">
                  <c:v>5.0445080609708808E-2</c:v>
                </c:pt>
                <c:pt idx="965">
                  <c:v>5.0351210120301367E-2</c:v>
                </c:pt>
                <c:pt idx="966">
                  <c:v>5.026831868886885E-2</c:v>
                </c:pt>
                <c:pt idx="967">
                  <c:v>5.019622870699883E-2</c:v>
                </c:pt>
                <c:pt idx="968">
                  <c:v>5.0134829386028978E-2</c:v>
                </c:pt>
                <c:pt idx="969">
                  <c:v>5.0084043620425941E-2</c:v>
                </c:pt>
                <c:pt idx="970">
                  <c:v>5.0043963103728002E-2</c:v>
                </c:pt>
                <c:pt idx="971">
                  <c:v>5.0014517997803029E-2</c:v>
                </c:pt>
                <c:pt idx="972">
                  <c:v>4.9995804429799277E-2</c:v>
                </c:pt>
                <c:pt idx="973">
                  <c:v>4.9987687228283346E-2</c:v>
                </c:pt>
                <c:pt idx="974">
                  <c:v>4.9989749881836555E-2</c:v>
                </c:pt>
                <c:pt idx="975">
                  <c:v>5.0001381189302266E-2</c:v>
                </c:pt>
                <c:pt idx="976">
                  <c:v>5.0021751313206179E-2</c:v>
                </c:pt>
                <c:pt idx="977">
                  <c:v>5.0049890464307474E-2</c:v>
                </c:pt>
                <c:pt idx="978">
                  <c:v>5.0084888848583045E-2</c:v>
                </c:pt>
                <c:pt idx="979">
                  <c:v>5.0126073665124331E-2</c:v>
                </c:pt>
                <c:pt idx="980">
                  <c:v>5.0172924406382761E-2</c:v>
                </c:pt>
                <c:pt idx="981">
                  <c:v>5.0225096648291882E-2</c:v>
                </c:pt>
                <c:pt idx="982">
                  <c:v>5.0282238784201364E-2</c:v>
                </c:pt>
                <c:pt idx="983">
                  <c:v>5.0343986433502186E-2</c:v>
                </c:pt>
                <c:pt idx="984">
                  <c:v>5.0409468001771381E-2</c:v>
                </c:pt>
                <c:pt idx="985">
                  <c:v>5.0477190695578086E-2</c:v>
                </c:pt>
                <c:pt idx="986">
                  <c:v>5.0544981236427859E-2</c:v>
                </c:pt>
                <c:pt idx="987">
                  <c:v>5.0610055794253442E-2</c:v>
                </c:pt>
                <c:pt idx="988">
                  <c:v>5.066926549104895E-2</c:v>
                </c:pt>
                <c:pt idx="989">
                  <c:v>5.0719509585496571E-2</c:v>
                </c:pt>
                <c:pt idx="990">
                  <c:v>5.0758059626520573E-2</c:v>
                </c:pt>
                <c:pt idx="991">
                  <c:v>5.0783026726266618E-2</c:v>
                </c:pt>
                <c:pt idx="992">
                  <c:v>5.079347118264211E-2</c:v>
                </c:pt>
                <c:pt idx="993">
                  <c:v>5.0789891363218514E-2</c:v>
                </c:pt>
                <c:pt idx="994">
                  <c:v>5.0774075216072828E-2</c:v>
                </c:pt>
                <c:pt idx="995">
                  <c:v>5.0748966715949501E-2</c:v>
                </c:pt>
                <c:pt idx="996">
                  <c:v>5.0718534359439911E-2</c:v>
                </c:pt>
                <c:pt idx="997">
                  <c:v>5.0687178635596561E-2</c:v>
                </c:pt>
                <c:pt idx="998">
                  <c:v>5.0659745358257013E-2</c:v>
                </c:pt>
                <c:pt idx="999">
                  <c:v>5.0640929653737815E-2</c:v>
                </c:pt>
                <c:pt idx="1000">
                  <c:v>5.0634823944155145E-2</c:v>
                </c:pt>
                <c:pt idx="1001">
                  <c:v>5.06445167027837E-2</c:v>
                </c:pt>
                <c:pt idx="1002">
                  <c:v>5.0671596971701427E-2</c:v>
                </c:pt>
                <c:pt idx="1003">
                  <c:v>5.0716070378531992E-2</c:v>
                </c:pt>
                <c:pt idx="1004">
                  <c:v>5.0776005027148532E-2</c:v>
                </c:pt>
                <c:pt idx="1005">
                  <c:v>5.0847593631115094E-2</c:v>
                </c:pt>
                <c:pt idx="1006">
                  <c:v>5.0925472083043086E-2</c:v>
                </c:pt>
                <c:pt idx="1007">
                  <c:v>5.1003214747243474E-2</c:v>
                </c:pt>
                <c:pt idx="1008">
                  <c:v>5.1074047676197443E-2</c:v>
                </c:pt>
                <c:pt idx="1009">
                  <c:v>5.113167021742851E-2</c:v>
                </c:pt>
                <c:pt idx="1010">
                  <c:v>5.1170907165154406E-2</c:v>
                </c:pt>
                <c:pt idx="1011">
                  <c:v>5.1188589105796066E-2</c:v>
                </c:pt>
                <c:pt idx="1012">
                  <c:v>5.1183575801114156E-2</c:v>
                </c:pt>
                <c:pt idx="1013">
                  <c:v>5.1156864163684493E-2</c:v>
                </c:pt>
                <c:pt idx="1014">
                  <c:v>5.1111323830788563E-2</c:v>
                </c:pt>
                <c:pt idx="1015">
                  <c:v>5.1051124859116004E-2</c:v>
                </c:pt>
                <c:pt idx="1016">
                  <c:v>5.0981133018567527E-2</c:v>
                </c:pt>
                <c:pt idx="1017">
                  <c:v>5.0906145964927166E-2</c:v>
                </c:pt>
                <c:pt idx="1018">
                  <c:v>5.0830565171858209E-2</c:v>
                </c:pt>
                <c:pt idx="1019">
                  <c:v>5.0757920680273828E-2</c:v>
                </c:pt>
                <c:pt idx="1020">
                  <c:v>5.0690801570804904E-2</c:v>
                </c:pt>
                <c:pt idx="1021">
                  <c:v>5.0630875497804137E-2</c:v>
                </c:pt>
                <c:pt idx="1022">
                  <c:v>5.0579096247566846E-2</c:v>
                </c:pt>
                <c:pt idx="1023">
                  <c:v>5.0535896862741417E-2</c:v>
                </c:pt>
                <c:pt idx="1024">
                  <c:v>5.0501530548216822E-2</c:v>
                </c:pt>
                <c:pt idx="1025">
                  <c:v>5.0476067204583253E-2</c:v>
                </c:pt>
                <c:pt idx="1026">
                  <c:v>5.0459333114972089E-2</c:v>
                </c:pt>
                <c:pt idx="1027">
                  <c:v>5.0450957964751457E-2</c:v>
                </c:pt>
                <c:pt idx="1028">
                  <c:v>5.0450169479234357E-2</c:v>
                </c:pt>
                <c:pt idx="1029">
                  <c:v>5.0455862688127733E-2</c:v>
                </c:pt>
                <c:pt idx="1030">
                  <c:v>5.0466505653107167E-2</c:v>
                </c:pt>
                <c:pt idx="1031">
                  <c:v>5.0480262246396797E-2</c:v>
                </c:pt>
                <c:pt idx="1032">
                  <c:v>5.0495010939506126E-2</c:v>
                </c:pt>
                <c:pt idx="1033">
                  <c:v>5.0508657023456534E-2</c:v>
                </c:pt>
                <c:pt idx="1034">
                  <c:v>5.0519318887107791E-2</c:v>
                </c:pt>
                <c:pt idx="1035">
                  <c:v>5.052544734522809E-2</c:v>
                </c:pt>
                <c:pt idx="1036">
                  <c:v>5.0526038999580809E-2</c:v>
                </c:pt>
                <c:pt idx="1037">
                  <c:v>5.0520658804116748E-2</c:v>
                </c:pt>
                <c:pt idx="1038">
                  <c:v>5.0509510524107681E-2</c:v>
                </c:pt>
                <c:pt idx="1039">
                  <c:v>5.0493386740743905E-2</c:v>
                </c:pt>
                <c:pt idx="1040">
                  <c:v>5.0473562471315521E-2</c:v>
                </c:pt>
                <c:pt idx="1041">
                  <c:v>5.0451658318799761E-2</c:v>
                </c:pt>
                <c:pt idx="1042">
                  <c:v>5.0429643753444095E-2</c:v>
                </c:pt>
                <c:pt idx="1043">
                  <c:v>5.0409527696203972E-2</c:v>
                </c:pt>
                <c:pt idx="1044">
                  <c:v>5.0393323757131687E-2</c:v>
                </c:pt>
                <c:pt idx="1045">
                  <c:v>5.0382880316425301E-2</c:v>
                </c:pt>
                <c:pt idx="1046">
                  <c:v>5.0379716466576768E-2</c:v>
                </c:pt>
                <c:pt idx="1047">
                  <c:v>5.0384801857144876E-2</c:v>
                </c:pt>
                <c:pt idx="1048">
                  <c:v>5.0398518125134975E-2</c:v>
                </c:pt>
                <c:pt idx="1049">
                  <c:v>5.0420370263451281E-2</c:v>
                </c:pt>
                <c:pt idx="1050">
                  <c:v>5.0449223465908223E-2</c:v>
                </c:pt>
                <c:pt idx="1051">
                  <c:v>5.0483226915267333E-2</c:v>
                </c:pt>
                <c:pt idx="1052">
                  <c:v>5.0520041315581805E-2</c:v>
                </c:pt>
                <c:pt idx="1053">
                  <c:v>5.055704333166245E-2</c:v>
                </c:pt>
                <c:pt idx="1054">
                  <c:v>5.0591716015379457E-2</c:v>
                </c:pt>
                <c:pt idx="1055">
                  <c:v>5.0621981721235144E-2</c:v>
                </c:pt>
                <c:pt idx="1056">
                  <c:v>5.0646389153064991E-2</c:v>
                </c:pt>
                <c:pt idx="1057">
                  <c:v>5.0664312713814746E-2</c:v>
                </c:pt>
                <c:pt idx="1058">
                  <c:v>5.0675800416426831E-2</c:v>
                </c:pt>
                <c:pt idx="1059">
                  <c:v>5.0681478314612782E-2</c:v>
                </c:pt>
                <c:pt idx="1060">
                  <c:v>5.0682283718485058E-2</c:v>
                </c:pt>
                <c:pt idx="1061">
                  <c:v>5.0679076897925418E-2</c:v>
                </c:pt>
                <c:pt idx="1062">
                  <c:v>5.0672501209245741E-2</c:v>
                </c:pt>
                <c:pt idx="1063">
                  <c:v>5.0662959036009883E-2</c:v>
                </c:pt>
                <c:pt idx="1064">
                  <c:v>5.065055794354513E-2</c:v>
                </c:pt>
                <c:pt idx="1065">
                  <c:v>5.0635329517428343E-2</c:v>
                </c:pt>
                <c:pt idx="1066">
                  <c:v>5.0617579949144391E-2</c:v>
                </c:pt>
                <c:pt idx="1067">
                  <c:v>5.0598161472732661E-2</c:v>
                </c:pt>
                <c:pt idx="1068">
                  <c:v>5.0578682288015063E-2</c:v>
                </c:pt>
                <c:pt idx="1069">
                  <c:v>5.0561478792640425E-2</c:v>
                </c:pt>
                <c:pt idx="1070">
                  <c:v>5.0549428168222013E-2</c:v>
                </c:pt>
                <c:pt idx="1071">
                  <c:v>5.0545700438386638E-2</c:v>
                </c:pt>
                <c:pt idx="1072">
                  <c:v>5.0553103460012093E-2</c:v>
                </c:pt>
                <c:pt idx="1073">
                  <c:v>5.057352843158712E-2</c:v>
                </c:pt>
                <c:pt idx="1074">
                  <c:v>5.0607467799302752E-2</c:v>
                </c:pt>
                <c:pt idx="1075">
                  <c:v>5.0653615472977663E-2</c:v>
                </c:pt>
                <c:pt idx="1076">
                  <c:v>5.0708851904653948E-2</c:v>
                </c:pt>
                <c:pt idx="1077">
                  <c:v>5.0768369888524789E-2</c:v>
                </c:pt>
                <c:pt idx="1078">
                  <c:v>5.0826211629982535E-2</c:v>
                </c:pt>
                <c:pt idx="1079">
                  <c:v>5.08761065541724E-2</c:v>
                </c:pt>
                <c:pt idx="1080">
                  <c:v>5.0912037854092165E-2</c:v>
                </c:pt>
                <c:pt idx="1081">
                  <c:v>5.0929009686875228E-2</c:v>
                </c:pt>
                <c:pt idx="1082">
                  <c:v>5.0923773971860556E-2</c:v>
                </c:pt>
                <c:pt idx="1083">
                  <c:v>5.0894940843217967E-2</c:v>
                </c:pt>
                <c:pt idx="1084">
                  <c:v>5.0843470758144008E-2</c:v>
                </c:pt>
                <c:pt idx="1085">
                  <c:v>5.0772530441767556E-2</c:v>
                </c:pt>
                <c:pt idx="1086">
                  <c:v>5.0687099176434873E-2</c:v>
                </c:pt>
                <c:pt idx="1087">
                  <c:v>5.0593469288007967E-2</c:v>
                </c:pt>
                <c:pt idx="1088">
                  <c:v>5.0498661604143825E-2</c:v>
                </c:pt>
                <c:pt idx="1089">
                  <c:v>5.0409807159807828E-2</c:v>
                </c:pt>
                <c:pt idx="1090">
                  <c:v>5.033354388572326E-2</c:v>
                </c:pt>
                <c:pt idx="1091">
                  <c:v>5.0275434635219295E-2</c:v>
                </c:pt>
                <c:pt idx="1092">
                  <c:v>5.0239443992064432E-2</c:v>
                </c:pt>
                <c:pt idx="1093">
                  <c:v>5.0227725147732723E-2</c:v>
                </c:pt>
                <c:pt idx="1094">
                  <c:v>5.0240550700736138E-2</c:v>
                </c:pt>
                <c:pt idx="1095">
                  <c:v>5.0276259970235521E-2</c:v>
                </c:pt>
                <c:pt idx="1096">
                  <c:v>5.033170863942709E-2</c:v>
                </c:pt>
                <c:pt idx="1097">
                  <c:v>5.0402575356579694E-2</c:v>
                </c:pt>
                <c:pt idx="1098">
                  <c:v>5.0483724830846288E-2</c:v>
                </c:pt>
                <c:pt idx="1099">
                  <c:v>5.056961777056853E-2</c:v>
                </c:pt>
                <c:pt idx="1100">
                  <c:v>5.0654906114084935E-2</c:v>
                </c:pt>
                <c:pt idx="1101">
                  <c:v>5.0734689985908098E-2</c:v>
                </c:pt>
                <c:pt idx="1102">
                  <c:v>5.0804846682194434E-2</c:v>
                </c:pt>
                <c:pt idx="1103">
                  <c:v>5.0862329017782308E-2</c:v>
                </c:pt>
                <c:pt idx="1104">
                  <c:v>5.090530744319606E-2</c:v>
                </c:pt>
                <c:pt idx="1105">
                  <c:v>5.093327425231433E-2</c:v>
                </c:pt>
                <c:pt idx="1106">
                  <c:v>5.0947040395147539E-2</c:v>
                </c:pt>
                <c:pt idx="1107">
                  <c:v>5.0948547857333583E-2</c:v>
                </c:pt>
                <c:pt idx="1108">
                  <c:v>5.0940525315975885E-2</c:v>
                </c:pt>
                <c:pt idx="1109">
                  <c:v>5.0926408659122673E-2</c:v>
                </c:pt>
                <c:pt idx="1110">
                  <c:v>5.0909676939615831E-2</c:v>
                </c:pt>
                <c:pt idx="1111">
                  <c:v>5.0893525829436473E-2</c:v>
                </c:pt>
                <c:pt idx="1112">
                  <c:v>5.0880359474781166E-2</c:v>
                </c:pt>
                <c:pt idx="1113">
                  <c:v>5.0871681158075173E-2</c:v>
                </c:pt>
                <c:pt idx="1114">
                  <c:v>5.0868046995223556E-2</c:v>
                </c:pt>
                <c:pt idx="1115">
                  <c:v>5.0869007616317838E-2</c:v>
                </c:pt>
                <c:pt idx="1116">
                  <c:v>5.0873276271945572E-2</c:v>
                </c:pt>
                <c:pt idx="1117">
                  <c:v>5.0879159991263648E-2</c:v>
                </c:pt>
                <c:pt idx="1118">
                  <c:v>5.0884895984486159E-2</c:v>
                </c:pt>
                <c:pt idx="1119">
                  <c:v>5.08890603092267E-2</c:v>
                </c:pt>
                <c:pt idx="1120">
                  <c:v>5.0890568012394277E-2</c:v>
                </c:pt>
                <c:pt idx="1121">
                  <c:v>5.0889238584053142E-2</c:v>
                </c:pt>
                <c:pt idx="1122">
                  <c:v>5.0885391718022005E-2</c:v>
                </c:pt>
                <c:pt idx="1123">
                  <c:v>5.0879743547274585E-2</c:v>
                </c:pt>
                <c:pt idx="1124">
                  <c:v>5.0873269607289447E-2</c:v>
                </c:pt>
                <c:pt idx="1125">
                  <c:v>5.0866607903162366E-2</c:v>
                </c:pt>
                <c:pt idx="1126">
                  <c:v>5.0860248312002497E-2</c:v>
                </c:pt>
                <c:pt idx="1127">
                  <c:v>5.0854284802716386E-2</c:v>
                </c:pt>
                <c:pt idx="1128">
                  <c:v>5.0848438931935559E-2</c:v>
                </c:pt>
                <c:pt idx="1129">
                  <c:v>5.0842222743942844E-2</c:v>
                </c:pt>
                <c:pt idx="1130">
                  <c:v>5.0835113530175967E-2</c:v>
                </c:pt>
                <c:pt idx="1131">
                  <c:v>5.0826828073585906E-2</c:v>
                </c:pt>
                <c:pt idx="1132">
                  <c:v>5.0817546654139102E-2</c:v>
                </c:pt>
                <c:pt idx="1133">
                  <c:v>5.0807987239435186E-2</c:v>
                </c:pt>
                <c:pt idx="1134">
                  <c:v>5.0799329276830889E-2</c:v>
                </c:pt>
                <c:pt idx="1135">
                  <c:v>5.0793069068419107E-2</c:v>
                </c:pt>
                <c:pt idx="1136">
                  <c:v>5.0790929731028445E-2</c:v>
                </c:pt>
                <c:pt idx="1137">
                  <c:v>5.079447798339011E-2</c:v>
                </c:pt>
                <c:pt idx="1138">
                  <c:v>5.0804832782480304E-2</c:v>
                </c:pt>
                <c:pt idx="1139">
                  <c:v>5.0822441185682882E-2</c:v>
                </c:pt>
                <c:pt idx="1140">
                  <c:v>5.0846923862366236E-2</c:v>
                </c:pt>
                <c:pt idx="1141">
                  <c:v>5.0877125975412975E-2</c:v>
                </c:pt>
                <c:pt idx="1142">
                  <c:v>5.0911242588507322E-2</c:v>
                </c:pt>
                <c:pt idx="1143">
                  <c:v>5.0947166695999274E-2</c:v>
                </c:pt>
                <c:pt idx="1144">
                  <c:v>5.0982845616294466E-2</c:v>
                </c:pt>
                <c:pt idx="1145">
                  <c:v>5.1016679527102773E-2</c:v>
                </c:pt>
                <c:pt idx="1146">
                  <c:v>5.1047829300299524E-2</c:v>
                </c:pt>
                <c:pt idx="1147">
                  <c:v>5.1076376216805532E-2</c:v>
                </c:pt>
                <c:pt idx="1148">
                  <c:v>5.1103499010160661E-2</c:v>
                </c:pt>
                <c:pt idx="1149">
                  <c:v>5.1131292020650171E-2</c:v>
                </c:pt>
                <c:pt idx="1150">
                  <c:v>5.1162490841600905E-2</c:v>
                </c:pt>
                <c:pt idx="1151">
                  <c:v>5.1200179023942131E-2</c:v>
                </c:pt>
                <c:pt idx="1152">
                  <c:v>5.1247427612599782E-2</c:v>
                </c:pt>
                <c:pt idx="1153">
                  <c:v>5.1306884615022474E-2</c:v>
                </c:pt>
                <c:pt idx="1154">
                  <c:v>5.1380552774891973E-2</c:v>
                </c:pt>
                <c:pt idx="1155">
                  <c:v>5.1469542972215745E-2</c:v>
                </c:pt>
                <c:pt idx="1156">
                  <c:v>5.1574074519388481E-2</c:v>
                </c:pt>
                <c:pt idx="1157">
                  <c:v>5.1693276348016411E-2</c:v>
                </c:pt>
                <c:pt idx="1158">
                  <c:v>5.1825504721908985E-2</c:v>
                </c:pt>
                <c:pt idx="1159">
                  <c:v>5.1968269711915704E-2</c:v>
                </c:pt>
                <c:pt idx="1160">
                  <c:v>5.211831806063507E-2</c:v>
                </c:pt>
                <c:pt idx="1161">
                  <c:v>5.227176350617263E-2</c:v>
                </c:pt>
                <c:pt idx="1162">
                  <c:v>5.2424044731108205E-2</c:v>
                </c:pt>
                <c:pt idx="1163">
                  <c:v>5.2570309247141254E-2</c:v>
                </c:pt>
                <c:pt idx="1164">
                  <c:v>5.2705464138313673E-2</c:v>
                </c:pt>
                <c:pt idx="1165">
                  <c:v>5.2824484700666544E-2</c:v>
                </c:pt>
                <c:pt idx="1166">
                  <c:v>5.2922707707707295E-2</c:v>
                </c:pt>
                <c:pt idx="1167">
                  <c:v>5.2996175478827685E-2</c:v>
                </c:pt>
                <c:pt idx="1168">
                  <c:v>5.304200144650794E-2</c:v>
                </c:pt>
                <c:pt idx="1169">
                  <c:v>5.3058542108455301E-2</c:v>
                </c:pt>
                <c:pt idx="1170">
                  <c:v>5.3045692150711504E-2</c:v>
                </c:pt>
                <c:pt idx="1171">
                  <c:v>5.3004860931672872E-2</c:v>
                </c:pt>
                <c:pt idx="1172">
                  <c:v>5.2938890486564499E-2</c:v>
                </c:pt>
                <c:pt idx="1173">
                  <c:v>5.2851885064697561E-2</c:v>
                </c:pt>
                <c:pt idx="1174">
                  <c:v>5.2748880687283235E-2</c:v>
                </c:pt>
                <c:pt idx="1175">
                  <c:v>5.2635510660220271E-2</c:v>
                </c:pt>
                <c:pt idx="1176">
                  <c:v>5.2517639406105064E-2</c:v>
                </c:pt>
                <c:pt idx="1177">
                  <c:v>5.2400884656987251E-2</c:v>
                </c:pt>
                <c:pt idx="1178">
                  <c:v>5.229049875236004E-2</c:v>
                </c:pt>
                <c:pt idx="1179">
                  <c:v>5.2191033366621703E-2</c:v>
                </c:pt>
                <c:pt idx="1180">
                  <c:v>5.2106053195377242E-2</c:v>
                </c:pt>
                <c:pt idx="1181">
                  <c:v>5.2038081541699324E-2</c:v>
                </c:pt>
                <c:pt idx="1182">
                  <c:v>5.1988614508022481E-2</c:v>
                </c:pt>
                <c:pt idx="1183">
                  <c:v>5.1958249989376495E-2</c:v>
                </c:pt>
                <c:pt idx="1184">
                  <c:v>5.1946639823705384E-2</c:v>
                </c:pt>
                <c:pt idx="1185">
                  <c:v>5.1952959094173641E-2</c:v>
                </c:pt>
                <c:pt idx="1186">
                  <c:v>5.1975929866886116E-2</c:v>
                </c:pt>
                <c:pt idx="1187">
                  <c:v>5.2014024717321874E-2</c:v>
                </c:pt>
                <c:pt idx="1188">
                  <c:v>5.20655050460977E-2</c:v>
                </c:pt>
                <c:pt idx="1189">
                  <c:v>5.2128488630623152E-2</c:v>
                </c:pt>
                <c:pt idx="1190">
                  <c:v>5.2201059558895022E-2</c:v>
                </c:pt>
                <c:pt idx="1191">
                  <c:v>5.2281196329765391E-2</c:v>
                </c:pt>
                <c:pt idx="1192">
                  <c:v>5.2366815120202921E-2</c:v>
                </c:pt>
                <c:pt idx="1193">
                  <c:v>5.2456037856813451E-2</c:v>
                </c:pt>
                <c:pt idx="1194">
                  <c:v>5.2547158928582693E-2</c:v>
                </c:pt>
                <c:pt idx="1195">
                  <c:v>5.2638937803659282E-2</c:v>
                </c:pt>
                <c:pt idx="1196">
                  <c:v>5.2730680473993104E-2</c:v>
                </c:pt>
                <c:pt idx="1197">
                  <c:v>5.2822497798515694E-2</c:v>
                </c:pt>
                <c:pt idx="1198">
                  <c:v>5.291533166967418E-2</c:v>
                </c:pt>
                <c:pt idx="1199">
                  <c:v>5.3010705904707064E-2</c:v>
                </c:pt>
                <c:pt idx="1200">
                  <c:v>5.3110513319218934E-2</c:v>
                </c:pt>
                <c:pt idx="1201">
                  <c:v>5.3216638857968873E-2</c:v>
                </c:pt>
                <c:pt idx="1202">
                  <c:v>5.3330583293285161E-2</c:v>
                </c:pt>
                <c:pt idx="1203">
                  <c:v>5.3453177046584956E-2</c:v>
                </c:pt>
                <c:pt idx="1204">
                  <c:v>5.3584116314623405E-2</c:v>
                </c:pt>
                <c:pt idx="1205">
                  <c:v>5.3721795386602336E-2</c:v>
                </c:pt>
                <c:pt idx="1206">
                  <c:v>5.3863359343088182E-2</c:v>
                </c:pt>
                <c:pt idx="1207">
                  <c:v>5.4004636568227994E-2</c:v>
                </c:pt>
                <c:pt idx="1208">
                  <c:v>5.4140595978529375E-2</c:v>
                </c:pt>
                <c:pt idx="1209">
                  <c:v>5.4265726156807415E-2</c:v>
                </c:pt>
                <c:pt idx="1210">
                  <c:v>5.43744442548805E-2</c:v>
                </c:pt>
                <c:pt idx="1211">
                  <c:v>5.4461570388731194E-2</c:v>
                </c:pt>
                <c:pt idx="1212">
                  <c:v>5.4522829478763545E-2</c:v>
                </c:pt>
                <c:pt idx="1213">
                  <c:v>5.4555154138125422E-2</c:v>
                </c:pt>
                <c:pt idx="1214">
                  <c:v>5.4557031725291034E-2</c:v>
                </c:pt>
                <c:pt idx="1215">
                  <c:v>5.4528295663010803E-2</c:v>
                </c:pt>
                <c:pt idx="1216">
                  <c:v>5.447036524147493E-2</c:v>
                </c:pt>
                <c:pt idx="1217">
                  <c:v>5.4386006652847194E-2</c:v>
                </c:pt>
                <c:pt idx="1218">
                  <c:v>5.4278922585199701E-2</c:v>
                </c:pt>
                <c:pt idx="1219">
                  <c:v>5.4153455973894433E-2</c:v>
                </c:pt>
                <c:pt idx="1220">
                  <c:v>5.4014231252170253E-2</c:v>
                </c:pt>
                <c:pt idx="1221">
                  <c:v>5.3865867535578996E-2</c:v>
                </c:pt>
                <c:pt idx="1222">
                  <c:v>5.3712771198929664E-2</c:v>
                </c:pt>
                <c:pt idx="1223">
                  <c:v>5.3559066132062731E-2</c:v>
                </c:pt>
                <c:pt idx="1224">
                  <c:v>5.3408530802732709E-2</c:v>
                </c:pt>
                <c:pt idx="1225">
                  <c:v>5.3264654637788081E-2</c:v>
                </c:pt>
                <c:pt idx="1226">
                  <c:v>5.3130707145902144E-2</c:v>
                </c:pt>
                <c:pt idx="1227">
                  <c:v>5.3009800413161903E-2</c:v>
                </c:pt>
                <c:pt idx="1228">
                  <c:v>5.2904895593869815E-2</c:v>
                </c:pt>
                <c:pt idx="1229">
                  <c:v>5.2818834142034143E-2</c:v>
                </c:pt>
                <c:pt idx="1230">
                  <c:v>5.2754196657975615E-2</c:v>
                </c:pt>
                <c:pt idx="1231">
                  <c:v>5.271328718990604E-2</c:v>
                </c:pt>
                <c:pt idx="1232">
                  <c:v>5.2697801556890453E-2</c:v>
                </c:pt>
                <c:pt idx="1233">
                  <c:v>5.270874328639813E-2</c:v>
                </c:pt>
                <c:pt idx="1234">
                  <c:v>5.2746078214302383E-2</c:v>
                </c:pt>
                <c:pt idx="1235">
                  <c:v>5.2808764548835985E-2</c:v>
                </c:pt>
                <c:pt idx="1236">
                  <c:v>5.2894467069145294E-2</c:v>
                </c:pt>
                <c:pt idx="1237">
                  <c:v>5.299953551161634E-2</c:v>
                </c:pt>
                <c:pt idx="1238">
                  <c:v>5.3118978460687652E-2</c:v>
                </c:pt>
                <c:pt idx="1239">
                  <c:v>5.3246846966712474E-2</c:v>
                </c:pt>
                <c:pt idx="1240">
                  <c:v>5.3376485600249664E-2</c:v>
                </c:pt>
                <c:pt idx="1241">
                  <c:v>5.3500989285782966E-2</c:v>
                </c:pt>
                <c:pt idx="1242">
                  <c:v>5.3613793372059244E-2</c:v>
                </c:pt>
                <c:pt idx="1243">
                  <c:v>5.3709245870998623E-2</c:v>
                </c:pt>
                <c:pt idx="1244">
                  <c:v>5.3783070791586021E-2</c:v>
                </c:pt>
                <c:pt idx="1245">
                  <c:v>5.3832787199000823E-2</c:v>
                </c:pt>
                <c:pt idx="1246">
                  <c:v>5.3857726704222654E-2</c:v>
                </c:pt>
                <c:pt idx="1247">
                  <c:v>5.3858927970671114E-2</c:v>
                </c:pt>
                <c:pt idx="1248">
                  <c:v>5.3838783671050584E-2</c:v>
                </c:pt>
                <c:pt idx="1249">
                  <c:v>5.380058158833502E-2</c:v>
                </c:pt>
                <c:pt idx="1250">
                  <c:v>5.3747929827787554E-2</c:v>
                </c:pt>
                <c:pt idx="1251">
                  <c:v>5.3684319885233416E-2</c:v>
                </c:pt>
                <c:pt idx="1252">
                  <c:v>5.3612546525641132E-2</c:v>
                </c:pt>
                <c:pt idx="1253">
                  <c:v>5.3534626269780006E-2</c:v>
                </c:pt>
                <c:pt idx="1254">
                  <c:v>5.3451626258874521E-2</c:v>
                </c:pt>
                <c:pt idx="1255">
                  <c:v>5.3363702996496912E-2</c:v>
                </c:pt>
                <c:pt idx="1256">
                  <c:v>5.327032082377485E-2</c:v>
                </c:pt>
                <c:pt idx="1257">
                  <c:v>5.3170546531718779E-2</c:v>
                </c:pt>
                <c:pt idx="1258">
                  <c:v>5.306337746071238E-2</c:v>
                </c:pt>
                <c:pt idx="1259">
                  <c:v>5.2948082382703494E-2</c:v>
                </c:pt>
                <c:pt idx="1260">
                  <c:v>5.2824478473128496E-2</c:v>
                </c:pt>
                <c:pt idx="1261">
                  <c:v>5.2693293011342845E-2</c:v>
                </c:pt>
                <c:pt idx="1262">
                  <c:v>5.2556099542420485E-2</c:v>
                </c:pt>
                <c:pt idx="1263">
                  <c:v>5.241541843242746E-2</c:v>
                </c:pt>
                <c:pt idx="1264">
                  <c:v>5.2274521268508116E-2</c:v>
                </c:pt>
                <c:pt idx="1265">
                  <c:v>5.2137366438962433E-2</c:v>
                </c:pt>
                <c:pt idx="1266">
                  <c:v>5.200824219155735E-2</c:v>
                </c:pt>
                <c:pt idx="1267">
                  <c:v>5.1891427007575305E-2</c:v>
                </c:pt>
                <c:pt idx="1268">
                  <c:v>5.1790949644904542E-2</c:v>
                </c:pt>
                <c:pt idx="1269">
                  <c:v>5.1710201928678985E-2</c:v>
                </c:pt>
                <c:pt idx="1270">
                  <c:v>5.1651674157163124E-2</c:v>
                </c:pt>
                <c:pt idx="1271">
                  <c:v>5.1616889909577524E-2</c:v>
                </c:pt>
                <c:pt idx="1272">
                  <c:v>5.1606196175801061E-2</c:v>
                </c:pt>
                <c:pt idx="1273">
                  <c:v>5.1618844290302744E-2</c:v>
                </c:pt>
                <c:pt idx="1274">
                  <c:v>5.1652923639805635E-2</c:v>
                </c:pt>
                <c:pt idx="1275">
                  <c:v>5.170556248733809E-2</c:v>
                </c:pt>
                <c:pt idx="1276">
                  <c:v>5.177306058978396E-2</c:v>
                </c:pt>
                <c:pt idx="1277">
                  <c:v>5.1851176166231576E-2</c:v>
                </c:pt>
                <c:pt idx="1278">
                  <c:v>5.1935201466525173E-2</c:v>
                </c:pt>
                <c:pt idx="1279">
                  <c:v>5.2020093237571854E-2</c:v>
                </c:pt>
                <c:pt idx="1280">
                  <c:v>5.2100848478470276E-2</c:v>
                </c:pt>
                <c:pt idx="1281">
                  <c:v>5.2172518890760473E-2</c:v>
                </c:pt>
                <c:pt idx="1282">
                  <c:v>5.2230688570250691E-2</c:v>
                </c:pt>
                <c:pt idx="1283">
                  <c:v>5.2271672174760184E-2</c:v>
                </c:pt>
                <c:pt idx="1284">
                  <c:v>5.2292769566938943E-2</c:v>
                </c:pt>
                <c:pt idx="1285">
                  <c:v>5.2292358473746255E-2</c:v>
                </c:pt>
                <c:pt idx="1286">
                  <c:v>5.2270266472508403E-2</c:v>
                </c:pt>
                <c:pt idx="1287">
                  <c:v>5.2227610000115193E-2</c:v>
                </c:pt>
                <c:pt idx="1288">
                  <c:v>5.2166791389322009E-2</c:v>
                </c:pt>
                <c:pt idx="1289">
                  <c:v>5.2091319582935135E-2</c:v>
                </c:pt>
                <c:pt idx="1290">
                  <c:v>5.2005450793853596E-2</c:v>
                </c:pt>
                <c:pt idx="1291">
                  <c:v>5.1913904662847572E-2</c:v>
                </c:pt>
                <c:pt idx="1292">
                  <c:v>5.1821544920424602E-2</c:v>
                </c:pt>
                <c:pt idx="1293">
                  <c:v>5.1732883166191235E-2</c:v>
                </c:pt>
                <c:pt idx="1294">
                  <c:v>5.1651789217901832E-2</c:v>
                </c:pt>
                <c:pt idx="1295">
                  <c:v>5.15812536786261E-2</c:v>
                </c:pt>
                <c:pt idx="1296">
                  <c:v>5.1523328329611644E-2</c:v>
                </c:pt>
                <c:pt idx="1297">
                  <c:v>5.1478823708181104E-2</c:v>
                </c:pt>
                <c:pt idx="1298">
                  <c:v>5.144766844204951E-2</c:v>
                </c:pt>
                <c:pt idx="1299">
                  <c:v>5.1428936400066003E-2</c:v>
                </c:pt>
                <c:pt idx="1300">
                  <c:v>5.1420967790183986E-2</c:v>
                </c:pt>
                <c:pt idx="1301">
                  <c:v>5.1421621101073414E-2</c:v>
                </c:pt>
                <c:pt idx="1302">
                  <c:v>5.1428511276347774E-2</c:v>
                </c:pt>
                <c:pt idx="1303">
                  <c:v>5.1439102219491994E-2</c:v>
                </c:pt>
                <c:pt idx="1304">
                  <c:v>5.1451117599069965E-2</c:v>
                </c:pt>
                <c:pt idx="1305">
                  <c:v>5.1462718264324352E-2</c:v>
                </c:pt>
                <c:pt idx="1306">
                  <c:v>5.1472588855964452E-2</c:v>
                </c:pt>
                <c:pt idx="1307">
                  <c:v>5.1480142365302302E-2</c:v>
                </c:pt>
                <c:pt idx="1308">
                  <c:v>5.1485511228233236E-2</c:v>
                </c:pt>
                <c:pt idx="1309">
                  <c:v>5.1489444783339375E-2</c:v>
                </c:pt>
                <c:pt idx="1310">
                  <c:v>5.1493108872628153E-2</c:v>
                </c:pt>
                <c:pt idx="1311">
                  <c:v>5.1497881483010093E-2</c:v>
                </c:pt>
                <c:pt idx="1312">
                  <c:v>5.1504938475928484E-2</c:v>
                </c:pt>
                <c:pt idx="1313">
                  <c:v>5.1514932711712452E-2</c:v>
                </c:pt>
                <c:pt idx="1314">
                  <c:v>5.1527706831185495E-2</c:v>
                </c:pt>
                <c:pt idx="1315">
                  <c:v>5.1542151503015006E-2</c:v>
                </c:pt>
                <c:pt idx="1316">
                  <c:v>5.1556162688881704E-2</c:v>
                </c:pt>
                <c:pt idx="1317">
                  <c:v>5.1567017152055E-2</c:v>
                </c:pt>
                <c:pt idx="1318">
                  <c:v>5.1571483085684683E-2</c:v>
                </c:pt>
                <c:pt idx="1319">
                  <c:v>5.1566356928205812E-2</c:v>
                </c:pt>
                <c:pt idx="1320">
                  <c:v>5.1548835600195374E-2</c:v>
                </c:pt>
                <c:pt idx="1321">
                  <c:v>5.1517097913352225E-2</c:v>
                </c:pt>
                <c:pt idx="1322">
                  <c:v>5.1470547695243403E-2</c:v>
                </c:pt>
                <c:pt idx="1323">
                  <c:v>5.1409948036254052E-2</c:v>
                </c:pt>
                <c:pt idx="1324">
                  <c:v>5.1337487515177561E-2</c:v>
                </c:pt>
                <c:pt idx="1325">
                  <c:v>5.125640068126875E-2</c:v>
                </c:pt>
                <c:pt idx="1326">
                  <c:v>5.1170851465056011E-2</c:v>
                </c:pt>
                <c:pt idx="1327">
                  <c:v>5.1085502635247755E-2</c:v>
                </c:pt>
                <c:pt idx="1328">
                  <c:v>5.1005107962299789E-2</c:v>
                </c:pt>
                <c:pt idx="1329">
                  <c:v>5.0934191926451038E-2</c:v>
                </c:pt>
                <c:pt idx="1330">
                  <c:v>5.0876768553445084E-2</c:v>
                </c:pt>
                <c:pt idx="1331">
                  <c:v>5.083607112285312E-2</c:v>
                </c:pt>
                <c:pt idx="1332">
                  <c:v>5.0814479097681491E-2</c:v>
                </c:pt>
                <c:pt idx="1333">
                  <c:v>5.0813170979176883E-2</c:v>
                </c:pt>
                <c:pt idx="1334">
                  <c:v>5.0832542039695026E-2</c:v>
                </c:pt>
                <c:pt idx="1335">
                  <c:v>5.0871760619316329E-2</c:v>
                </c:pt>
                <c:pt idx="1336">
                  <c:v>5.0928872956012124E-2</c:v>
                </c:pt>
                <c:pt idx="1337">
                  <c:v>5.1000859223966653E-2</c:v>
                </c:pt>
                <c:pt idx="1338">
                  <c:v>5.1083715579859156E-2</c:v>
                </c:pt>
                <c:pt idx="1339">
                  <c:v>5.1172683496371385E-2</c:v>
                </c:pt>
                <c:pt idx="1340">
                  <c:v>5.126245148030651E-2</c:v>
                </c:pt>
                <c:pt idx="1341">
                  <c:v>5.1347600970588533E-2</c:v>
                </c:pt>
                <c:pt idx="1342">
                  <c:v>5.1423243678024255E-2</c:v>
                </c:pt>
                <c:pt idx="1343">
                  <c:v>5.1485128432221833E-2</c:v>
                </c:pt>
                <c:pt idx="1344">
                  <c:v>5.1530177177741485E-2</c:v>
                </c:pt>
                <c:pt idx="1345">
                  <c:v>5.1556696834661443E-2</c:v>
                </c:pt>
                <c:pt idx="1346">
                  <c:v>5.1564410133456501E-2</c:v>
                </c:pt>
                <c:pt idx="1347">
                  <c:v>5.15545045330945E-2</c:v>
                </c:pt>
                <c:pt idx="1348">
                  <c:v>5.1529257874082725E-2</c:v>
                </c:pt>
                <c:pt idx="1349">
                  <c:v>5.1491632001272984E-2</c:v>
                </c:pt>
                <c:pt idx="1350">
                  <c:v>5.1444864502520581E-2</c:v>
                </c:pt>
                <c:pt idx="1351">
                  <c:v>5.139197235245508E-2</c:v>
                </c:pt>
                <c:pt idx="1352">
                  <c:v>5.1335420604150993E-2</c:v>
                </c:pt>
                <c:pt idx="1353">
                  <c:v>5.127688440687616E-2</c:v>
                </c:pt>
                <c:pt idx="1354">
                  <c:v>5.1217267939312409E-2</c:v>
                </c:pt>
                <c:pt idx="1355">
                  <c:v>5.1156735221057424E-2</c:v>
                </c:pt>
                <c:pt idx="1356">
                  <c:v>5.1094929820663861E-2</c:v>
                </c:pt>
                <c:pt idx="1357">
                  <c:v>5.10312448941539E-2</c:v>
                </c:pt>
                <c:pt idx="1358">
                  <c:v>5.09651168591672E-2</c:v>
                </c:pt>
                <c:pt idx="1359">
                  <c:v>5.0896216312936039E-2</c:v>
                </c:pt>
                <c:pt idx="1360">
                  <c:v>5.0824712542370865E-2</c:v>
                </c:pt>
                <c:pt idx="1361">
                  <c:v>5.0751186127733106E-2</c:v>
                </c:pt>
                <c:pt idx="1362">
                  <c:v>5.0676610556256274E-2</c:v>
                </c:pt>
                <c:pt idx="1363">
                  <c:v>5.0602292869316147E-2</c:v>
                </c:pt>
                <c:pt idx="1364">
                  <c:v>5.052976555559769E-2</c:v>
                </c:pt>
                <c:pt idx="1365">
                  <c:v>5.0460525317778004E-2</c:v>
                </c:pt>
                <c:pt idx="1366">
                  <c:v>5.0395877956682864E-2</c:v>
                </c:pt>
                <c:pt idx="1367">
                  <c:v>5.0336909974815054E-2</c:v>
                </c:pt>
                <c:pt idx="1368">
                  <c:v>5.0284351866869484E-2</c:v>
                </c:pt>
                <c:pt idx="1369">
                  <c:v>5.0238814688871598E-2</c:v>
                </c:pt>
                <c:pt idx="1370">
                  <c:v>5.0200709298190052E-2</c:v>
                </c:pt>
                <c:pt idx="1371">
                  <c:v>5.0170321917320994E-2</c:v>
                </c:pt>
                <c:pt idx="1372">
                  <c:v>5.0147846566398757E-2</c:v>
                </c:pt>
                <c:pt idx="1373">
                  <c:v>5.0133481755781639E-2</c:v>
                </c:pt>
                <c:pt idx="1374">
                  <c:v>5.0127394854717157E-2</c:v>
                </c:pt>
                <c:pt idx="1375">
                  <c:v>5.0129690192073313E-2</c:v>
                </c:pt>
                <c:pt idx="1376">
                  <c:v>5.0140416611297436E-2</c:v>
                </c:pt>
                <c:pt idx="1377">
                  <c:v>5.0159518572861592E-2</c:v>
                </c:pt>
                <c:pt idx="1378">
                  <c:v>5.0186989858387217E-2</c:v>
                </c:pt>
                <c:pt idx="1379">
                  <c:v>5.0222789478681591E-2</c:v>
                </c:pt>
                <c:pt idx="1380">
                  <c:v>5.0266909605118766E-2</c:v>
                </c:pt>
                <c:pt idx="1381">
                  <c:v>5.0319442909119869E-2</c:v>
                </c:pt>
                <c:pt idx="1382">
                  <c:v>5.0380527518709105E-2</c:v>
                </c:pt>
                <c:pt idx="1383">
                  <c:v>5.04503670632548E-2</c:v>
                </c:pt>
                <c:pt idx="1384">
                  <c:v>5.0529189491274447E-2</c:v>
                </c:pt>
                <c:pt idx="1385">
                  <c:v>5.061682580977566E-2</c:v>
                </c:pt>
                <c:pt idx="1386">
                  <c:v>5.0712792397236001E-2</c:v>
                </c:pt>
                <c:pt idx="1387">
                  <c:v>5.0816058097669217E-2</c:v>
                </c:pt>
                <c:pt idx="1388">
                  <c:v>5.0924761598868502E-2</c:v>
                </c:pt>
                <c:pt idx="1389">
                  <c:v>5.1036346353483655E-2</c:v>
                </c:pt>
                <c:pt idx="1390">
                  <c:v>5.1147377119508335E-2</c:v>
                </c:pt>
                <c:pt idx="1391">
                  <c:v>5.1253833981431365E-2</c:v>
                </c:pt>
                <c:pt idx="1392">
                  <c:v>5.1351348822509954E-2</c:v>
                </c:pt>
                <c:pt idx="1393">
                  <c:v>5.1435654025088262E-2</c:v>
                </c:pt>
                <c:pt idx="1394">
                  <c:v>5.1503025957664345E-2</c:v>
                </c:pt>
                <c:pt idx="1395">
                  <c:v>5.1550574293317261E-2</c:v>
                </c:pt>
                <c:pt idx="1396">
                  <c:v>5.1576512779408251E-2</c:v>
                </c:pt>
                <c:pt idx="1397">
                  <c:v>5.1580247877088183E-2</c:v>
                </c:pt>
                <c:pt idx="1398">
                  <c:v>5.1562403277337743E-2</c:v>
                </c:pt>
                <c:pt idx="1399">
                  <c:v>5.1524534715998271E-2</c:v>
                </c:pt>
                <c:pt idx="1400">
                  <c:v>5.1469044927888043E-2</c:v>
                </c:pt>
                <c:pt idx="1401">
                  <c:v>5.1399019587891871E-2</c:v>
                </c:pt>
                <c:pt idx="1402">
                  <c:v>5.1317997499318715E-2</c:v>
                </c:pt>
                <c:pt idx="1403">
                  <c:v>5.1229818161113584E-2</c:v>
                </c:pt>
                <c:pt idx="1404">
                  <c:v>5.113849498845844E-2</c:v>
                </c:pt>
                <c:pt idx="1405">
                  <c:v>5.1047937132715215E-2</c:v>
                </c:pt>
                <c:pt idx="1406">
                  <c:v>5.0961772077260652E-2</c:v>
                </c:pt>
                <c:pt idx="1407">
                  <c:v>5.0883042658487344E-2</c:v>
                </c:pt>
                <c:pt idx="1408">
                  <c:v>5.0814066641345253E-2</c:v>
                </c:pt>
                <c:pt idx="1409">
                  <c:v>5.0756217764612178E-2</c:v>
                </c:pt>
                <c:pt idx="1410">
                  <c:v>5.0709922418468306E-2</c:v>
                </c:pt>
                <c:pt idx="1411">
                  <c:v>5.0674780323185946E-2</c:v>
                </c:pt>
                <c:pt idx="1412">
                  <c:v>5.0649923483468896E-2</c:v>
                </c:pt>
                <c:pt idx="1413">
                  <c:v>5.0634318384943193E-2</c:v>
                </c:pt>
                <c:pt idx="1414">
                  <c:v>5.0627129221617169E-2</c:v>
                </c:pt>
                <c:pt idx="1415">
                  <c:v>5.0628013014531022E-2</c:v>
                </c:pt>
                <c:pt idx="1416">
                  <c:v>5.0637276647642497E-2</c:v>
                </c:pt>
                <c:pt idx="1417">
                  <c:v>5.0655756215775928E-2</c:v>
                </c:pt>
                <c:pt idx="1418">
                  <c:v>5.0684554312080944E-2</c:v>
                </c:pt>
                <c:pt idx="1419">
                  <c:v>5.0724553051323236E-2</c:v>
                </c:pt>
                <c:pt idx="1420">
                  <c:v>5.077600629061229E-2</c:v>
                </c:pt>
                <c:pt idx="1421">
                  <c:v>5.0838141928896512E-2</c:v>
                </c:pt>
                <c:pt idx="1422">
                  <c:v>5.0908817586028256E-2</c:v>
                </c:pt>
                <c:pt idx="1423">
                  <c:v>5.0984548398443422E-2</c:v>
                </c:pt>
                <c:pt idx="1424">
                  <c:v>5.1060695131314102E-2</c:v>
                </c:pt>
                <c:pt idx="1425">
                  <c:v>5.1131903790784174E-2</c:v>
                </c:pt>
                <c:pt idx="1426">
                  <c:v>5.1192645576969613E-2</c:v>
                </c:pt>
                <c:pt idx="1427">
                  <c:v>5.1237944735028414E-2</c:v>
                </c:pt>
                <c:pt idx="1428">
                  <c:v>5.1263797782998714E-2</c:v>
                </c:pt>
                <c:pt idx="1429">
                  <c:v>5.1267528645741363E-2</c:v>
                </c:pt>
                <c:pt idx="1430">
                  <c:v>5.1248500720130201E-2</c:v>
                </c:pt>
                <c:pt idx="1431">
                  <c:v>5.1207442070094644E-2</c:v>
                </c:pt>
                <c:pt idx="1432">
                  <c:v>5.1146527296471934E-2</c:v>
                </c:pt>
                <c:pt idx="1433">
                  <c:v>5.1069206133590644E-2</c:v>
                </c:pt>
                <c:pt idx="1434">
                  <c:v>5.0979713247715788E-2</c:v>
                </c:pt>
                <c:pt idx="1435">
                  <c:v>5.0882551461514637E-2</c:v>
                </c:pt>
                <c:pt idx="1436">
                  <c:v>5.0782160030993173E-2</c:v>
                </c:pt>
                <c:pt idx="1437">
                  <c:v>5.068259176821318E-2</c:v>
                </c:pt>
                <c:pt idx="1438">
                  <c:v>5.0587114745054146E-2</c:v>
                </c:pt>
                <c:pt idx="1439">
                  <c:v>5.0498073039493045E-2</c:v>
                </c:pt>
                <c:pt idx="1440">
                  <c:v>5.0416909789380189E-2</c:v>
                </c:pt>
                <c:pt idx="1441">
                  <c:v>5.034429241762349E-2</c:v>
                </c:pt>
                <c:pt idx="1442">
                  <c:v>5.0280139079661876E-2</c:v>
                </c:pt>
                <c:pt idx="1443">
                  <c:v>5.0224006982803021E-2</c:v>
                </c:pt>
                <c:pt idx="1444">
                  <c:v>5.0175432214190165E-2</c:v>
                </c:pt>
                <c:pt idx="1445">
                  <c:v>5.0134010982193757E-2</c:v>
                </c:pt>
                <c:pt idx="1446">
                  <c:v>5.0099606683489027E-2</c:v>
                </c:pt>
                <c:pt idx="1447">
                  <c:v>5.0072401275197562E-2</c:v>
                </c:pt>
                <c:pt idx="1448">
                  <c:v>5.0052818055902462E-2</c:v>
                </c:pt>
                <c:pt idx="1449">
                  <c:v>5.0041425687238024E-2</c:v>
                </c:pt>
                <c:pt idx="1450">
                  <c:v>5.0038729392909688E-2</c:v>
                </c:pt>
                <c:pt idx="1451">
                  <c:v>5.0045045135057302E-2</c:v>
                </c:pt>
                <c:pt idx="1452">
                  <c:v>5.0060290228900246E-2</c:v>
                </c:pt>
                <c:pt idx="1453">
                  <c:v>5.0083999592230873E-2</c:v>
                </c:pt>
                <c:pt idx="1454">
                  <c:v>5.0115295386703985E-2</c:v>
                </c:pt>
                <c:pt idx="1455">
                  <c:v>5.0153031933576592E-2</c:v>
                </c:pt>
                <c:pt idx="1456">
                  <c:v>5.0195793741337688E-2</c:v>
                </c:pt>
                <c:pt idx="1457">
                  <c:v>5.0242289955845829E-2</c:v>
                </c:pt>
                <c:pt idx="1458">
                  <c:v>5.0291412480857924E-2</c:v>
                </c:pt>
                <c:pt idx="1459">
                  <c:v>5.0342275887569871E-2</c:v>
                </c:pt>
                <c:pt idx="1460">
                  <c:v>5.0394363367533744E-2</c:v>
                </c:pt>
                <c:pt idx="1461">
                  <c:v>5.0447264333418403E-2</c:v>
                </c:pt>
                <c:pt idx="1462">
                  <c:v>5.0500437403431186E-2</c:v>
                </c:pt>
                <c:pt idx="1463">
                  <c:v>5.0553042449785042E-2</c:v>
                </c:pt>
                <c:pt idx="1464">
                  <c:v>5.0603609648432621E-2</c:v>
                </c:pt>
                <c:pt idx="1465">
                  <c:v>5.065005688929626E-2</c:v>
                </c:pt>
                <c:pt idx="1466">
                  <c:v>5.06897170508697E-2</c:v>
                </c:pt>
                <c:pt idx="1467">
                  <c:v>5.0719465932834377E-2</c:v>
                </c:pt>
                <c:pt idx="1468">
                  <c:v>5.0736216774374274E-2</c:v>
                </c:pt>
                <c:pt idx="1469">
                  <c:v>5.0737317625589008E-2</c:v>
                </c:pt>
                <c:pt idx="1470">
                  <c:v>5.0720962026241316E-2</c:v>
                </c:pt>
                <c:pt idx="1471">
                  <c:v>5.0686575624132688E-2</c:v>
                </c:pt>
                <c:pt idx="1472">
                  <c:v>5.063496499076392E-2</c:v>
                </c:pt>
                <c:pt idx="1473">
                  <c:v>5.0568309980463758E-2</c:v>
                </c:pt>
                <c:pt idx="1474">
                  <c:v>5.0490017574086291E-2</c:v>
                </c:pt>
                <c:pt idx="1475">
                  <c:v>5.040430120112975E-2</c:v>
                </c:pt>
                <c:pt idx="1476">
                  <c:v>5.0315865351898491E-2</c:v>
                </c:pt>
                <c:pt idx="1477">
                  <c:v>5.0229341982748796E-2</c:v>
                </c:pt>
                <c:pt idx="1478">
                  <c:v>5.0148904951949839E-2</c:v>
                </c:pt>
                <c:pt idx="1479">
                  <c:v>5.0077962496112738E-2</c:v>
                </c:pt>
                <c:pt idx="1480">
                  <c:v>5.0019007158110071E-2</c:v>
                </c:pt>
                <c:pt idx="1481">
                  <c:v>4.9973553529397564E-2</c:v>
                </c:pt>
                <c:pt idx="1482">
                  <c:v>4.9942183738817793E-2</c:v>
                </c:pt>
                <c:pt idx="1483">
                  <c:v>4.9924720433190913E-2</c:v>
                </c:pt>
                <c:pt idx="1484">
                  <c:v>4.9920397336322489E-2</c:v>
                </c:pt>
                <c:pt idx="1485">
                  <c:v>4.9928008259530865E-2</c:v>
                </c:pt>
                <c:pt idx="1486">
                  <c:v>4.9946248947231417E-2</c:v>
                </c:pt>
                <c:pt idx="1487">
                  <c:v>4.997364876524571E-2</c:v>
                </c:pt>
                <c:pt idx="1488">
                  <c:v>5.0008646933333158E-2</c:v>
                </c:pt>
                <c:pt idx="1489">
                  <c:v>5.0049580289804461E-2</c:v>
                </c:pt>
                <c:pt idx="1490">
                  <c:v>5.0094650737901474E-2</c:v>
                </c:pt>
                <c:pt idx="1491">
                  <c:v>5.014187928584711E-2</c:v>
                </c:pt>
                <c:pt idx="1492">
                  <c:v>5.0189252084384815E-2</c:v>
                </c:pt>
                <c:pt idx="1493">
                  <c:v>5.0234722735678763E-2</c:v>
                </c:pt>
                <c:pt idx="1494">
                  <c:v>5.0276397722272409E-2</c:v>
                </c:pt>
                <c:pt idx="1495">
                  <c:v>5.0312753676247352E-2</c:v>
                </c:pt>
                <c:pt idx="1496">
                  <c:v>5.0342799606660486E-2</c:v>
                </c:pt>
                <c:pt idx="1497">
                  <c:v>5.0366158503762727E-2</c:v>
                </c:pt>
                <c:pt idx="1498">
                  <c:v>5.0383110869776794E-2</c:v>
                </c:pt>
                <c:pt idx="1499">
                  <c:v>5.0394548983257979E-2</c:v>
                </c:pt>
                <c:pt idx="1500">
                  <c:v>5.0401790081346196E-2</c:v>
                </c:pt>
                <c:pt idx="1501">
                  <c:v>5.0406291750923392E-2</c:v>
                </c:pt>
                <c:pt idx="1502">
                  <c:v>5.0409537332622073E-2</c:v>
                </c:pt>
                <c:pt idx="1503">
                  <c:v>5.0412857444814094E-2</c:v>
                </c:pt>
                <c:pt idx="1504">
                  <c:v>5.0417249223246051E-2</c:v>
                </c:pt>
                <c:pt idx="1505">
                  <c:v>5.0423429289131169E-2</c:v>
                </c:pt>
                <c:pt idx="1506">
                  <c:v>5.0431909705596717E-2</c:v>
                </c:pt>
                <c:pt idx="1507">
                  <c:v>5.04431965223225E-2</c:v>
                </c:pt>
                <c:pt idx="1508">
                  <c:v>5.0457886638588779E-2</c:v>
                </c:pt>
                <c:pt idx="1509">
                  <c:v>5.0476794317620942E-2</c:v>
                </c:pt>
                <c:pt idx="1510">
                  <c:v>5.0500856418818275E-2</c:v>
                </c:pt>
                <c:pt idx="1511">
                  <c:v>5.0531126124181112E-2</c:v>
                </c:pt>
                <c:pt idx="1512">
                  <c:v>5.0568449397337581E-2</c:v>
                </c:pt>
                <c:pt idx="1513">
                  <c:v>5.0613102250382548E-2</c:v>
                </c:pt>
                <c:pt idx="1514">
                  <c:v>5.0664553337936284E-2</c:v>
                </c:pt>
                <c:pt idx="1515">
                  <c:v>5.0721262286445995E-2</c:v>
                </c:pt>
                <c:pt idx="1516">
                  <c:v>5.0780617691412934E-2</c:v>
                </c:pt>
                <c:pt idx="1517">
                  <c:v>5.0839347102399193E-2</c:v>
                </c:pt>
                <c:pt idx="1518">
                  <c:v>5.0893786802333155E-2</c:v>
                </c:pt>
                <c:pt idx="1519">
                  <c:v>5.0940484726330927E-2</c:v>
                </c:pt>
                <c:pt idx="1520">
                  <c:v>5.0976713490494506E-2</c:v>
                </c:pt>
                <c:pt idx="1521">
                  <c:v>5.1000929413643765E-2</c:v>
                </c:pt>
                <c:pt idx="1522">
                  <c:v>5.101306234089846E-2</c:v>
                </c:pt>
                <c:pt idx="1523">
                  <c:v>5.101455540537421E-2</c:v>
                </c:pt>
                <c:pt idx="1524">
                  <c:v>5.1008190717299673E-2</c:v>
                </c:pt>
                <c:pt idx="1525">
                  <c:v>5.0997707810100434E-2</c:v>
                </c:pt>
                <c:pt idx="1526">
                  <c:v>5.0987354940342872E-2</c:v>
                </c:pt>
                <c:pt idx="1527">
                  <c:v>5.0981361806359517E-2</c:v>
                </c:pt>
                <c:pt idx="1528">
                  <c:v>5.0983470732248244E-2</c:v>
                </c:pt>
                <c:pt idx="1529">
                  <c:v>5.0996665321242481E-2</c:v>
                </c:pt>
                <c:pt idx="1530">
                  <c:v>5.1022931222110525E-2</c:v>
                </c:pt>
                <c:pt idx="1531">
                  <c:v>5.1063330897971902E-2</c:v>
                </c:pt>
                <c:pt idx="1532">
                  <c:v>5.1117993547218112E-2</c:v>
                </c:pt>
                <c:pt idx="1533">
                  <c:v>5.1186184881396361E-2</c:v>
                </c:pt>
                <c:pt idx="1534">
                  <c:v>5.1266524051881722E-2</c:v>
                </c:pt>
                <c:pt idx="1535">
                  <c:v>5.1357137660263855E-2</c:v>
                </c:pt>
                <c:pt idx="1536">
                  <c:v>5.1455966491604783E-2</c:v>
                </c:pt>
                <c:pt idx="1537">
                  <c:v>5.1560733605081642E-2</c:v>
                </c:pt>
                <c:pt idx="1538">
                  <c:v>5.1669093229871822E-2</c:v>
                </c:pt>
                <c:pt idx="1539">
                  <c:v>5.1778758986993814E-2</c:v>
                </c:pt>
                <c:pt idx="1540">
                  <c:v>5.1887615963241963E-2</c:v>
                </c:pt>
                <c:pt idx="1541">
                  <c:v>5.1993802280402825E-2</c:v>
                </c:pt>
                <c:pt idx="1542">
                  <c:v>5.2095867325310741E-2</c:v>
                </c:pt>
                <c:pt idx="1543">
                  <c:v>5.2192781257189826E-2</c:v>
                </c:pt>
                <c:pt idx="1544">
                  <c:v>5.2283922517020874E-2</c:v>
                </c:pt>
                <c:pt idx="1545">
                  <c:v>5.2369244849493291E-2</c:v>
                </c:pt>
                <c:pt idx="1546">
                  <c:v>5.2448983829203162E-2</c:v>
                </c:pt>
                <c:pt idx="1547">
                  <c:v>5.2523670267718696E-2</c:v>
                </c:pt>
                <c:pt idx="1548">
                  <c:v>5.259393202004245E-2</c:v>
                </c:pt>
                <c:pt idx="1549">
                  <c:v>5.2660331590332565E-2</c:v>
                </c:pt>
                <c:pt idx="1550">
                  <c:v>5.2723338028238816E-2</c:v>
                </c:pt>
                <c:pt idx="1551">
                  <c:v>5.2783182959749944E-2</c:v>
                </c:pt>
                <c:pt idx="1552">
                  <c:v>5.2840106788534853E-2</c:v>
                </c:pt>
                <c:pt idx="1553">
                  <c:v>5.2894183436632013E-2</c:v>
                </c:pt>
                <c:pt idx="1554">
                  <c:v>5.2945529938012451E-2</c:v>
                </c:pt>
                <c:pt idx="1555">
                  <c:v>5.2994498789064613E-2</c:v>
                </c:pt>
                <c:pt idx="1556">
                  <c:v>5.304188497369515E-2</c:v>
                </c:pt>
                <c:pt idx="1557">
                  <c:v>5.3089024586826183E-2</c:v>
                </c:pt>
                <c:pt idx="1558">
                  <c:v>5.3137790741925803E-2</c:v>
                </c:pt>
                <c:pt idx="1559">
                  <c:v>5.3190488611733346E-2</c:v>
                </c:pt>
                <c:pt idx="1560">
                  <c:v>5.3249596710489205E-2</c:v>
                </c:pt>
                <c:pt idx="1561">
                  <c:v>5.3317305469576033E-2</c:v>
                </c:pt>
                <c:pt idx="1562">
                  <c:v>5.3395127882598821E-2</c:v>
                </c:pt>
                <c:pt idx="1563">
                  <c:v>5.3483636345428652E-2</c:v>
                </c:pt>
                <c:pt idx="1564">
                  <c:v>5.3582116230135104E-2</c:v>
                </c:pt>
                <c:pt idx="1565">
                  <c:v>5.3688530692121955E-2</c:v>
                </c:pt>
                <c:pt idx="1566">
                  <c:v>5.3799782829769445E-2</c:v>
                </c:pt>
                <c:pt idx="1567">
                  <c:v>5.391198147946176E-2</c:v>
                </c:pt>
                <c:pt idx="1568">
                  <c:v>5.4020908990363901E-2</c:v>
                </c:pt>
                <c:pt idx="1569">
                  <c:v>5.4122534309391901E-2</c:v>
                </c:pt>
                <c:pt idx="1570">
                  <c:v>5.4213446781081816E-2</c:v>
                </c:pt>
                <c:pt idx="1571">
                  <c:v>5.4291218545828475E-2</c:v>
                </c:pt>
                <c:pt idx="1572">
                  <c:v>5.4354520934244761E-2</c:v>
                </c:pt>
                <c:pt idx="1573">
                  <c:v>5.440341734243706E-2</c:v>
                </c:pt>
                <c:pt idx="1574">
                  <c:v>5.4439145625380443E-2</c:v>
                </c:pt>
                <c:pt idx="1575">
                  <c:v>5.4464037710304822E-2</c:v>
                </c:pt>
                <c:pt idx="1576">
                  <c:v>5.4481307821732702E-2</c:v>
                </c:pt>
                <c:pt idx="1577">
                  <c:v>5.4494771057034354E-2</c:v>
                </c:pt>
                <c:pt idx="1578">
                  <c:v>5.450853562135187E-2</c:v>
                </c:pt>
                <c:pt idx="1579">
                  <c:v>5.4526610039872032E-2</c:v>
                </c:pt>
                <c:pt idx="1580">
                  <c:v>5.4552543332566025E-2</c:v>
                </c:pt>
                <c:pt idx="1581">
                  <c:v>5.4589083483261386E-2</c:v>
                </c:pt>
                <c:pt idx="1582">
                  <c:v>5.4637946799409906E-2</c:v>
                </c:pt>
                <c:pt idx="1583">
                  <c:v>5.4699689362935205E-2</c:v>
                </c:pt>
                <c:pt idx="1584">
                  <c:v>5.4773750408586723E-2</c:v>
                </c:pt>
                <c:pt idx="1585">
                  <c:v>5.4858518572785751E-2</c:v>
                </c:pt>
                <c:pt idx="1586">
                  <c:v>5.49517755674548E-2</c:v>
                </c:pt>
                <c:pt idx="1587">
                  <c:v>5.5050896451131912E-2</c:v>
                </c:pt>
                <c:pt idx="1588">
                  <c:v>5.5153235868498011E-2</c:v>
                </c:pt>
                <c:pt idx="1589">
                  <c:v>5.5256399137840771E-2</c:v>
                </c:pt>
                <c:pt idx="1590">
                  <c:v>5.5358458284746143E-2</c:v>
                </c:pt>
                <c:pt idx="1591">
                  <c:v>5.5458029709285969E-2</c:v>
                </c:pt>
                <c:pt idx="1592">
                  <c:v>5.5554440276839152E-2</c:v>
                </c:pt>
                <c:pt idx="1593">
                  <c:v>5.5647559652979912E-2</c:v>
                </c:pt>
                <c:pt idx="1594">
                  <c:v>5.5737664169135975E-2</c:v>
                </c:pt>
                <c:pt idx="1595">
                  <c:v>5.5825378470650625E-2</c:v>
                </c:pt>
                <c:pt idx="1596">
                  <c:v>5.5911527581030351E-2</c:v>
                </c:pt>
                <c:pt idx="1597">
                  <c:v>5.5996970962698484E-2</c:v>
                </c:pt>
                <c:pt idx="1598">
                  <c:v>5.608259259151803E-2</c:v>
                </c:pt>
                <c:pt idx="1599">
                  <c:v>5.6169133982964844E-2</c:v>
                </c:pt>
                <c:pt idx="1600">
                  <c:v>5.6257128309667365E-2</c:v>
                </c:pt>
                <c:pt idx="1601">
                  <c:v>5.6346939582693725E-2</c:v>
                </c:pt>
                <c:pt idx="1602">
                  <c:v>5.6438725628184735E-2</c:v>
                </c:pt>
                <c:pt idx="1603">
                  <c:v>5.6532367539095213E-2</c:v>
                </c:pt>
                <c:pt idx="1604">
                  <c:v>5.6627594799740971E-2</c:v>
                </c:pt>
                <c:pt idx="1605">
                  <c:v>5.672402131863849E-2</c:v>
                </c:pt>
                <c:pt idx="1606">
                  <c:v>5.6821344268618124E-2</c:v>
                </c:pt>
                <c:pt idx="1607">
                  <c:v>5.6919321951255125E-2</c:v>
                </c:pt>
                <c:pt idx="1608">
                  <c:v>5.7017860524109405E-2</c:v>
                </c:pt>
                <c:pt idx="1609">
                  <c:v>5.7117162781414821E-2</c:v>
                </c:pt>
                <c:pt idx="1610">
                  <c:v>5.7217512753267676E-2</c:v>
                </c:pt>
                <c:pt idx="1611">
                  <c:v>5.7319117469869084E-2</c:v>
                </c:pt>
                <c:pt idx="1612">
                  <c:v>5.7421898337570311E-2</c:v>
                </c:pt>
                <c:pt idx="1613">
                  <c:v>5.7525405960521116E-2</c:v>
                </c:pt>
                <c:pt idx="1614">
                  <c:v>5.762867986522642E-2</c:v>
                </c:pt>
                <c:pt idx="1615">
                  <c:v>5.77304173398226E-2</c:v>
                </c:pt>
                <c:pt idx="1616">
                  <c:v>5.7829142857957844E-2</c:v>
                </c:pt>
                <c:pt idx="1617">
                  <c:v>5.7923418492852041E-2</c:v>
                </c:pt>
                <c:pt idx="1618">
                  <c:v>5.801229087970431E-2</c:v>
                </c:pt>
                <c:pt idx="1619">
                  <c:v>5.8095564806335126E-2</c:v>
                </c:pt>
                <c:pt idx="1620">
                  <c:v>5.8173936455229294E-2</c:v>
                </c:pt>
                <c:pt idx="1621">
                  <c:v>5.8249213245656156E-2</c:v>
                </c:pt>
                <c:pt idx="1622">
                  <c:v>5.8323993349007772E-2</c:v>
                </c:pt>
                <c:pt idx="1623">
                  <c:v>5.8401398550774863E-2</c:v>
                </c:pt>
                <c:pt idx="1624">
                  <c:v>5.8484695663441562E-2</c:v>
                </c:pt>
                <c:pt idx="1625">
                  <c:v>5.8576878940346341E-2</c:v>
                </c:pt>
                <c:pt idx="1626">
                  <c:v>5.8680154269887055E-2</c:v>
                </c:pt>
                <c:pt idx="1627">
                  <c:v>5.8795952586106592E-2</c:v>
                </c:pt>
                <c:pt idx="1628">
                  <c:v>5.8924669988441855E-2</c:v>
                </c:pt>
                <c:pt idx="1629">
                  <c:v>5.9065764510942455E-2</c:v>
                </c:pt>
                <c:pt idx="1630">
                  <c:v>5.921798819650137E-2</c:v>
                </c:pt>
                <c:pt idx="1631">
                  <c:v>5.9379673763605791E-2</c:v>
                </c:pt>
                <c:pt idx="1632">
                  <c:v>5.9549124188650764E-2</c:v>
                </c:pt>
                <c:pt idx="1633">
                  <c:v>5.972482494710267E-2</c:v>
                </c:pt>
                <c:pt idx="1634">
                  <c:v>5.9905573704260313E-2</c:v>
                </c:pt>
                <c:pt idx="1635">
                  <c:v>6.00905253482861E-2</c:v>
                </c:pt>
                <c:pt idx="1636">
                  <c:v>6.0279061106557404E-2</c:v>
                </c:pt>
                <c:pt idx="1637">
                  <c:v>6.0470690465122004E-2</c:v>
                </c:pt>
                <c:pt idx="1638">
                  <c:v>6.06646890812826E-2</c:v>
                </c:pt>
                <c:pt idx="1639">
                  <c:v>6.0859918082125104E-2</c:v>
                </c:pt>
                <c:pt idx="1640">
                  <c:v>6.1054742633865504E-2</c:v>
                </c:pt>
                <c:pt idx="1641">
                  <c:v>6.1246987766652605E-2</c:v>
                </c:pt>
                <c:pt idx="1642">
                  <c:v>6.1434409569193701E-2</c:v>
                </c:pt>
                <c:pt idx="1643">
                  <c:v>6.1614914110236702E-2</c:v>
                </c:pt>
                <c:pt idx="1644">
                  <c:v>6.1787083425001804E-2</c:v>
                </c:pt>
                <c:pt idx="1645">
                  <c:v>6.1950667529925001E-2</c:v>
                </c:pt>
                <c:pt idx="1646">
                  <c:v>6.2106918770842102E-2</c:v>
                </c:pt>
                <c:pt idx="1647">
                  <c:v>6.22587867729643E-2</c:v>
                </c:pt>
                <c:pt idx="1648">
                  <c:v>6.2410764919693003E-2</c:v>
                </c:pt>
                <c:pt idx="1649">
                  <c:v>6.2568558350932696E-2</c:v>
                </c:pt>
                <c:pt idx="1650">
                  <c:v>6.2738626764240302E-2</c:v>
                </c:pt>
                <c:pt idx="1651">
                  <c:v>6.2927409364626999E-2</c:v>
                </c:pt>
                <c:pt idx="1652">
                  <c:v>6.3140652557939297E-2</c:v>
                </c:pt>
                <c:pt idx="1653">
                  <c:v>6.3382725293309808E-2</c:v>
                </c:pt>
                <c:pt idx="1654">
                  <c:v>6.3656200055849307E-2</c:v>
                </c:pt>
                <c:pt idx="1655">
                  <c:v>6.3961527248725697E-2</c:v>
                </c:pt>
                <c:pt idx="1656">
                  <c:v>6.4297064944064605E-2</c:v>
                </c:pt>
                <c:pt idx="1657">
                  <c:v>6.4659257856784697E-2</c:v>
                </c:pt>
                <c:pt idx="1658">
                  <c:v>6.504305510161601E-2</c:v>
                </c:pt>
                <c:pt idx="1659">
                  <c:v>6.5442574825501199E-2</c:v>
                </c:pt>
                <c:pt idx="1660">
                  <c:v>6.5851757686394605E-2</c:v>
                </c:pt>
                <c:pt idx="1661">
                  <c:v>6.6264933928340305E-2</c:v>
                </c:pt>
                <c:pt idx="1662">
                  <c:v>6.6677556715561609E-2</c:v>
                </c:pt>
                <c:pt idx="1663">
                  <c:v>6.7086558872576904E-2</c:v>
                </c:pt>
                <c:pt idx="1664">
                  <c:v>6.7490522821876703E-2</c:v>
                </c:pt>
                <c:pt idx="1665">
                  <c:v>6.7889678925961094E-2</c:v>
                </c:pt>
                <c:pt idx="1666">
                  <c:v>6.8285663637320609E-2</c:v>
                </c:pt>
                <c:pt idx="1667">
                  <c:v>6.8681128888817999E-2</c:v>
                </c:pt>
                <c:pt idx="1668">
                  <c:v>6.9079410037237998E-2</c:v>
                </c:pt>
                <c:pt idx="1669">
                  <c:v>6.9484048170551205E-2</c:v>
                </c:pt>
                <c:pt idx="1670">
                  <c:v>6.9898436582404605E-2</c:v>
                </c:pt>
                <c:pt idx="1671">
                  <c:v>7.0325593135874206E-2</c:v>
                </c:pt>
                <c:pt idx="1672">
                  <c:v>7.0768100791086405E-2</c:v>
                </c:pt>
                <c:pt idx="1673">
                  <c:v>7.1228140232901499E-2</c:v>
                </c:pt>
                <c:pt idx="1674">
                  <c:v>7.1707515804405209E-2</c:v>
                </c:pt>
                <c:pt idx="1675">
                  <c:v>7.2207803756387107E-2</c:v>
                </c:pt>
                <c:pt idx="1676">
                  <c:v>7.2730369006852896E-2</c:v>
                </c:pt>
                <c:pt idx="1677">
                  <c:v>7.3276165918669506E-2</c:v>
                </c:pt>
                <c:pt idx="1678">
                  <c:v>7.3845637724266402E-2</c:v>
                </c:pt>
                <c:pt idx="1679">
                  <c:v>7.4438156436672204E-2</c:v>
                </c:pt>
                <c:pt idx="1680">
                  <c:v>7.5052649148401401E-2</c:v>
                </c:pt>
                <c:pt idx="1681">
                  <c:v>7.5686430087033796E-2</c:v>
                </c:pt>
                <c:pt idx="1682">
                  <c:v>7.6335472891680703E-2</c:v>
                </c:pt>
                <c:pt idx="1683">
                  <c:v>7.6994364359390999E-2</c:v>
                </c:pt>
                <c:pt idx="1684">
                  <c:v>7.7656516427470998E-2</c:v>
                </c:pt>
                <c:pt idx="1685">
                  <c:v>7.8314658926702502E-2</c:v>
                </c:pt>
                <c:pt idx="1686">
                  <c:v>7.8961370533025502E-2</c:v>
                </c:pt>
                <c:pt idx="1687">
                  <c:v>7.9589623345373298E-2</c:v>
                </c:pt>
                <c:pt idx="1688">
                  <c:v>8.0193414953478301E-2</c:v>
                </c:pt>
                <c:pt idx="1689">
                  <c:v>8.0768254085294811E-2</c:v>
                </c:pt>
                <c:pt idx="1690">
                  <c:v>8.1311519399598603E-2</c:v>
                </c:pt>
                <c:pt idx="1691">
                  <c:v>8.1822721336449911E-2</c:v>
                </c:pt>
                <c:pt idx="1692">
                  <c:v>8.2303406416512903E-2</c:v>
                </c:pt>
                <c:pt idx="1693">
                  <c:v>8.2756859321655205E-2</c:v>
                </c:pt>
                <c:pt idx="1694">
                  <c:v>8.3187820185757502E-2</c:v>
                </c:pt>
                <c:pt idx="1695">
                  <c:v>8.3601827489566211E-2</c:v>
                </c:pt>
                <c:pt idx="1696">
                  <c:v>8.4004610072257513E-2</c:v>
                </c:pt>
                <c:pt idx="1697">
                  <c:v>8.4401580397429093E-2</c:v>
                </c:pt>
                <c:pt idx="1698">
                  <c:v>8.4797223835443497E-2</c:v>
                </c:pt>
                <c:pt idx="1699">
                  <c:v>8.5194683372976504E-2</c:v>
                </c:pt>
                <c:pt idx="1700">
                  <c:v>8.55954101448409E-2</c:v>
                </c:pt>
                <c:pt idx="1701">
                  <c:v>8.5999037337581505E-2</c:v>
                </c:pt>
                <c:pt idx="1702">
                  <c:v>8.6403438579891204E-2</c:v>
                </c:pt>
                <c:pt idx="1703">
                  <c:v>8.6804890193862005E-2</c:v>
                </c:pt>
                <c:pt idx="1704">
                  <c:v>8.7198286726388505E-2</c:v>
                </c:pt>
                <c:pt idx="1705">
                  <c:v>8.7577546087296204E-2</c:v>
                </c:pt>
                <c:pt idx="1706">
                  <c:v>8.7935989351408811E-2</c:v>
                </c:pt>
                <c:pt idx="1707">
                  <c:v>8.8267182109716597E-2</c:v>
                </c:pt>
                <c:pt idx="1708">
                  <c:v>8.85652170894764E-2</c:v>
                </c:pt>
                <c:pt idx="1709">
                  <c:v>8.8825286566764111E-2</c:v>
                </c:pt>
                <c:pt idx="1710">
                  <c:v>8.9044124708088701E-2</c:v>
                </c:pt>
                <c:pt idx="1711">
                  <c:v>8.9220253070281808E-2</c:v>
                </c:pt>
                <c:pt idx="1712">
                  <c:v>8.9354044740451499E-2</c:v>
                </c:pt>
                <c:pt idx="1713">
                  <c:v>8.9447582537438203E-2</c:v>
                </c:pt>
                <c:pt idx="1714">
                  <c:v>8.9504330196507997E-2</c:v>
                </c:pt>
                <c:pt idx="1715">
                  <c:v>8.9528675183729201E-2</c:v>
                </c:pt>
                <c:pt idx="1716">
                  <c:v>8.9525316872618194E-2</c:v>
                </c:pt>
                <c:pt idx="1717">
                  <c:v>8.94988011307708E-2</c:v>
                </c:pt>
                <c:pt idx="1718">
                  <c:v>8.9453059905134996E-2</c:v>
                </c:pt>
                <c:pt idx="1719">
                  <c:v>8.9391163971237697E-2</c:v>
                </c:pt>
                <c:pt idx="1720">
                  <c:v>8.9315211031604905E-2</c:v>
                </c:pt>
                <c:pt idx="1721">
                  <c:v>8.92262896838905E-2</c:v>
                </c:pt>
                <c:pt idx="1722">
                  <c:v>8.9124647635449195E-2</c:v>
                </c:pt>
                <c:pt idx="1723">
                  <c:v>8.900980820782281E-2</c:v>
                </c:pt>
                <c:pt idx="1724">
                  <c:v>8.8880871298312999E-2</c:v>
                </c:pt>
                <c:pt idx="1725">
                  <c:v>8.8736829541991302E-2</c:v>
                </c:pt>
                <c:pt idx="1726">
                  <c:v>8.8576732530302904E-2</c:v>
                </c:pt>
                <c:pt idx="1727">
                  <c:v>8.8399889719620706E-2</c:v>
                </c:pt>
                <c:pt idx="1728">
                  <c:v>8.8206022741033605E-2</c:v>
                </c:pt>
                <c:pt idx="1729">
                  <c:v>8.7995306068650303E-2</c:v>
                </c:pt>
                <c:pt idx="1730">
                  <c:v>8.7768377791324001E-2</c:v>
                </c:pt>
                <c:pt idx="1731">
                  <c:v>8.7526248360054598E-2</c:v>
                </c:pt>
                <c:pt idx="1732">
                  <c:v>8.72701573968859E-2</c:v>
                </c:pt>
                <c:pt idx="1733">
                  <c:v>8.70013035477923E-2</c:v>
                </c:pt>
                <c:pt idx="1734">
                  <c:v>8.6720699565451601E-2</c:v>
                </c:pt>
                <c:pt idx="1735">
                  <c:v>8.6428935555671799E-2</c:v>
                </c:pt>
                <c:pt idx="1736">
                  <c:v>8.61259142090499E-2</c:v>
                </c:pt>
                <c:pt idx="1737">
                  <c:v>8.5810825138093003E-2</c:v>
                </c:pt>
                <c:pt idx="1738">
                  <c:v>8.5482239488026301E-2</c:v>
                </c:pt>
                <c:pt idx="1739">
                  <c:v>8.5138185124337601E-2</c:v>
                </c:pt>
                <c:pt idx="1740">
                  <c:v>8.4776411437758506E-2</c:v>
                </c:pt>
                <c:pt idx="1741">
                  <c:v>8.4394691033943703E-2</c:v>
                </c:pt>
                <c:pt idx="1742">
                  <c:v>8.3991105815203804E-2</c:v>
                </c:pt>
                <c:pt idx="1743">
                  <c:v>8.3564286624798506E-2</c:v>
                </c:pt>
                <c:pt idx="1744">
                  <c:v>8.3113733756318003E-2</c:v>
                </c:pt>
                <c:pt idx="1745">
                  <c:v>8.2639782268434506E-2</c:v>
                </c:pt>
                <c:pt idx="1746">
                  <c:v>8.2143559213599893E-2</c:v>
                </c:pt>
                <c:pt idx="1747">
                  <c:v>8.1626946168833606E-2</c:v>
                </c:pt>
                <c:pt idx="1748">
                  <c:v>8.1092576881101802E-2</c:v>
                </c:pt>
                <c:pt idx="1749">
                  <c:v>8.0543579956677297E-2</c:v>
                </c:pt>
                <c:pt idx="1750">
                  <c:v>7.99835868174745E-2</c:v>
                </c:pt>
                <c:pt idx="1751">
                  <c:v>7.9416743774237505E-2</c:v>
                </c:pt>
                <c:pt idx="1752">
                  <c:v>7.8847363676346205E-2</c:v>
                </c:pt>
                <c:pt idx="1753">
                  <c:v>7.8279869455411405E-2</c:v>
                </c:pt>
                <c:pt idx="1754">
                  <c:v>7.7718568205879399E-2</c:v>
                </c:pt>
                <c:pt idx="1755">
                  <c:v>7.7167557520970098E-2</c:v>
                </c:pt>
                <c:pt idx="1756">
                  <c:v>7.6630655752595395E-2</c:v>
                </c:pt>
                <c:pt idx="1757">
                  <c:v>7.61112395474733E-2</c:v>
                </c:pt>
                <c:pt idx="1758">
                  <c:v>7.5612235055516702E-2</c:v>
                </c:pt>
                <c:pt idx="1759">
                  <c:v>7.5136173344846402E-2</c:v>
                </c:pt>
                <c:pt idx="1760">
                  <c:v>7.4685344521305999E-2</c:v>
                </c:pt>
                <c:pt idx="1761">
                  <c:v>7.42618915454233E-2</c:v>
                </c:pt>
                <c:pt idx="1762">
                  <c:v>7.3867927056139107E-2</c:v>
                </c:pt>
                <c:pt idx="1763">
                  <c:v>7.3505583055680404E-2</c:v>
                </c:pt>
                <c:pt idx="1764">
                  <c:v>7.3176988231024809E-2</c:v>
                </c:pt>
                <c:pt idx="1765">
                  <c:v>7.2884119977222911E-2</c:v>
                </c:pt>
                <c:pt idx="1766">
                  <c:v>7.2628598748320811E-2</c:v>
                </c:pt>
                <c:pt idx="1767">
                  <c:v>7.2411453707020804E-2</c:v>
                </c:pt>
                <c:pt idx="1768">
                  <c:v>7.2232828096143509E-2</c:v>
                </c:pt>
                <c:pt idx="1769">
                  <c:v>7.2091778959942801E-2</c:v>
                </c:pt>
                <c:pt idx="1770">
                  <c:v>7.1986253292783298E-2</c:v>
                </c:pt>
                <c:pt idx="1771">
                  <c:v>7.19130931037648E-2</c:v>
                </c:pt>
                <c:pt idx="1772">
                  <c:v>7.1868186888703098E-2</c:v>
                </c:pt>
                <c:pt idx="1773">
                  <c:v>7.1846925255093202E-2</c:v>
                </c:pt>
                <c:pt idx="1774">
                  <c:v>7.1845020265702705E-2</c:v>
                </c:pt>
                <c:pt idx="1775">
                  <c:v>7.1858675203752498E-2</c:v>
                </c:pt>
                <c:pt idx="1776">
                  <c:v>7.1885266647411711E-2</c:v>
                </c:pt>
                <c:pt idx="1777">
                  <c:v>7.1923685959145403E-2</c:v>
                </c:pt>
                <c:pt idx="1778">
                  <c:v>7.1974590512094608E-2</c:v>
                </c:pt>
                <c:pt idx="1779">
                  <c:v>7.2040419568109207E-2</c:v>
                </c:pt>
                <c:pt idx="1780">
                  <c:v>7.2125258700955305E-2</c:v>
                </c:pt>
                <c:pt idx="1781">
                  <c:v>7.2234290653178101E-2</c:v>
                </c:pt>
                <c:pt idx="1782">
                  <c:v>7.2373620772212099E-2</c:v>
                </c:pt>
                <c:pt idx="1783">
                  <c:v>7.2549673161123096E-2</c:v>
                </c:pt>
                <c:pt idx="1784">
                  <c:v>7.2768822191300903E-2</c:v>
                </c:pt>
                <c:pt idx="1785">
                  <c:v>7.30369741154899E-2</c:v>
                </c:pt>
                <c:pt idx="1786">
                  <c:v>7.3359418813685101E-2</c:v>
                </c:pt>
                <c:pt idx="1787">
                  <c:v>7.3740715887288408E-2</c:v>
                </c:pt>
                <c:pt idx="1788">
                  <c:v>7.4184774556154104E-2</c:v>
                </c:pt>
                <c:pt idx="1789">
                  <c:v>7.469483611745581E-2</c:v>
                </c:pt>
                <c:pt idx="1790">
                  <c:v>7.5273592507091008E-2</c:v>
                </c:pt>
                <c:pt idx="1791">
                  <c:v>7.5923239083718605E-2</c:v>
                </c:pt>
                <c:pt idx="1792">
                  <c:v>7.6645461635445999E-2</c:v>
                </c:pt>
                <c:pt idx="1793">
                  <c:v>7.7441649092783407E-2</c:v>
                </c:pt>
                <c:pt idx="1794">
                  <c:v>7.8312952794185001E-2</c:v>
                </c:pt>
                <c:pt idx="1795">
                  <c:v>7.926021648962811E-2</c:v>
                </c:pt>
                <c:pt idx="1796">
                  <c:v>8.02841276564807E-2</c:v>
                </c:pt>
                <c:pt idx="1797">
                  <c:v>8.1385220355533E-2</c:v>
                </c:pt>
                <c:pt idx="1798">
                  <c:v>8.2564039314423909E-2</c:v>
                </c:pt>
                <c:pt idx="1799">
                  <c:v>8.3821173354340611E-2</c:v>
                </c:pt>
                <c:pt idx="1800">
                  <c:v>8.5157212377578895E-2</c:v>
                </c:pt>
                <c:pt idx="1801">
                  <c:v>8.65728342577788E-2</c:v>
                </c:pt>
                <c:pt idx="1802">
                  <c:v>8.8068719736440093E-2</c:v>
                </c:pt>
                <c:pt idx="1803">
                  <c:v>8.9645545995606812E-2</c:v>
                </c:pt>
                <c:pt idx="1804">
                  <c:v>9.1303878216512202E-2</c:v>
                </c:pt>
                <c:pt idx="1805">
                  <c:v>9.3044134332815803E-2</c:v>
                </c:pt>
                <c:pt idx="1806">
                  <c:v>9.4866675747714707E-2</c:v>
                </c:pt>
                <c:pt idx="1807">
                  <c:v>9.6771561826674596E-2</c:v>
                </c:pt>
                <c:pt idx="1808">
                  <c:v>9.8758467814375903E-2</c:v>
                </c:pt>
                <c:pt idx="1809">
                  <c:v>0.10082654065789511</c:v>
                </c:pt>
                <c:pt idx="1810">
                  <c:v>0.1029743506573583</c:v>
                </c:pt>
                <c:pt idx="1811">
                  <c:v>0.1051997623592273</c:v>
                </c:pt>
                <c:pt idx="1812">
                  <c:v>0.10749976699670261</c:v>
                </c:pt>
                <c:pt idx="1813">
                  <c:v>0.1098705564835348</c:v>
                </c:pt>
                <c:pt idx="1814">
                  <c:v>0.1123077245408414</c:v>
                </c:pt>
                <c:pt idx="1815">
                  <c:v>0.11480645644741121</c:v>
                </c:pt>
                <c:pt idx="1816">
                  <c:v>0.1173619063273286</c:v>
                </c:pt>
                <c:pt idx="1817">
                  <c:v>0.1199698211386116</c:v>
                </c:pt>
                <c:pt idx="1818">
                  <c:v>0.1226268518770507</c:v>
                </c:pt>
                <c:pt idx="1819">
                  <c:v>0.12533087376197591</c:v>
                </c:pt>
                <c:pt idx="1820">
                  <c:v>0.12808096546957382</c:v>
                </c:pt>
                <c:pt idx="1821">
                  <c:v>0.13087731467323499</c:v>
                </c:pt>
                <c:pt idx="1822">
                  <c:v>0.13372068377235619</c:v>
                </c:pt>
                <c:pt idx="1823">
                  <c:v>0.1366120205367185</c:v>
                </c:pt>
                <c:pt idx="1824">
                  <c:v>0.1395517506027984</c:v>
                </c:pt>
                <c:pt idx="1825">
                  <c:v>0.1425391070117728</c:v>
                </c:pt>
                <c:pt idx="1826">
                  <c:v>0.1455716105012653</c:v>
                </c:pt>
                <c:pt idx="1827">
                  <c:v>0.14864483425258421</c:v>
                </c:pt>
                <c:pt idx="1828">
                  <c:v>0.15175232610988701</c:v>
                </c:pt>
                <c:pt idx="1829">
                  <c:v>0.154886020582231</c:v>
                </c:pt>
                <c:pt idx="1830">
                  <c:v>0.158036551497378</c:v>
                </c:pt>
                <c:pt idx="1831">
                  <c:v>0.161193872672626</c:v>
                </c:pt>
                <c:pt idx="1832">
                  <c:v>0.16434778829337199</c:v>
                </c:pt>
                <c:pt idx="1833">
                  <c:v>0.167488768860934</c:v>
                </c:pt>
                <c:pt idx="1834">
                  <c:v>0.17060826185265798</c:v>
                </c:pt>
                <c:pt idx="1835">
                  <c:v>0.173699215346382</c:v>
                </c:pt>
                <c:pt idx="1836">
                  <c:v>0.17675629553161598</c:v>
                </c:pt>
                <c:pt idx="1837">
                  <c:v>0.17977593158042698</c:v>
                </c:pt>
                <c:pt idx="1838">
                  <c:v>0.18275618510956898</c:v>
                </c:pt>
                <c:pt idx="1839">
                  <c:v>0.18569634647601602</c:v>
                </c:pt>
                <c:pt idx="1840">
                  <c:v>0.18859700365908599</c:v>
                </c:pt>
                <c:pt idx="1841">
                  <c:v>0.19145923856719999</c:v>
                </c:pt>
                <c:pt idx="1842">
                  <c:v>0.19428434448266901</c:v>
                </c:pt>
                <c:pt idx="1843">
                  <c:v>0.19707361155466802</c:v>
                </c:pt>
                <c:pt idx="1844">
                  <c:v>0.19982772135694399</c:v>
                </c:pt>
                <c:pt idx="1845">
                  <c:v>0.20254643405595701</c:v>
                </c:pt>
                <c:pt idx="1846">
                  <c:v>0.20522822046023498</c:v>
                </c:pt>
                <c:pt idx="1847">
                  <c:v>0.20787020982893001</c:v>
                </c:pt>
                <c:pt idx="1848">
                  <c:v>0.21046773500162402</c:v>
                </c:pt>
                <c:pt idx="1849">
                  <c:v>0.21301426762609899</c:v>
                </c:pt>
                <c:pt idx="1850">
                  <c:v>0.21550129040400801</c:v>
                </c:pt>
                <c:pt idx="1851">
                  <c:v>0.21791864612289602</c:v>
                </c:pt>
                <c:pt idx="1852">
                  <c:v>0.22025488710095398</c:v>
                </c:pt>
                <c:pt idx="1853">
                  <c:v>0.22249741808833601</c:v>
                </c:pt>
                <c:pt idx="1854">
                  <c:v>0.22463343132458702</c:v>
                </c:pt>
                <c:pt idx="1855">
                  <c:v>0.226650927770081</c:v>
                </c:pt>
                <c:pt idx="1856">
                  <c:v>0.22853893561989402</c:v>
                </c:pt>
                <c:pt idx="1857">
                  <c:v>0.23028836345199299</c:v>
                </c:pt>
                <c:pt idx="1858">
                  <c:v>0.23189255294018601</c:v>
                </c:pt>
                <c:pt idx="1859">
                  <c:v>0.23334759921558901</c:v>
                </c:pt>
                <c:pt idx="1860">
                  <c:v>0.234652370057232</c:v>
                </c:pt>
                <c:pt idx="1861">
                  <c:v>0.235808054533023</c:v>
                </c:pt>
                <c:pt idx="1862">
                  <c:v>0.23681763051948901</c:v>
                </c:pt>
                <c:pt idx="1863">
                  <c:v>0.23768537497706299</c:v>
                </c:pt>
                <c:pt idx="1864">
                  <c:v>0.238416445602118</c:v>
                </c:pt>
                <c:pt idx="1865">
                  <c:v>0.23901593550282602</c:v>
                </c:pt>
                <c:pt idx="1866">
                  <c:v>0.23948891309975701</c:v>
                </c:pt>
                <c:pt idx="1867">
                  <c:v>0.23983961541119098</c:v>
                </c:pt>
                <c:pt idx="1868">
                  <c:v>0.240071388273491</c:v>
                </c:pt>
                <c:pt idx="1869">
                  <c:v>0.24018652378597799</c:v>
                </c:pt>
                <c:pt idx="1870">
                  <c:v>0.24018686993527899</c:v>
                </c:pt>
                <c:pt idx="1871">
                  <c:v>0.24007381746698903</c:v>
                </c:pt>
                <c:pt idx="1872">
                  <c:v>0.23984822857391502</c:v>
                </c:pt>
                <c:pt idx="1873">
                  <c:v>0.23951126239197501</c:v>
                </c:pt>
                <c:pt idx="1874">
                  <c:v>0.239064192291986</c:v>
                </c:pt>
                <c:pt idx="1875">
                  <c:v>0.23850887698691503</c:v>
                </c:pt>
                <c:pt idx="1876">
                  <c:v>0.23784769017789803</c:v>
                </c:pt>
                <c:pt idx="1877">
                  <c:v>0.237083389702683</c:v>
                </c:pt>
                <c:pt idx="1878">
                  <c:v>0.23621882838873798</c:v>
                </c:pt>
                <c:pt idx="1879">
                  <c:v>0.23525660477121302</c:v>
                </c:pt>
                <c:pt idx="1880">
                  <c:v>0.23419896692122899</c:v>
                </c:pt>
                <c:pt idx="1881">
                  <c:v>0.23304775600142602</c:v>
                </c:pt>
                <c:pt idx="1882">
                  <c:v>0.23180398420066101</c:v>
                </c:pt>
                <c:pt idx="1883">
                  <c:v>0.230468034153964</c:v>
                </c:pt>
                <c:pt idx="1884">
                  <c:v>0.22904022642266303</c:v>
                </c:pt>
                <c:pt idx="1885">
                  <c:v>0.22752089808956</c:v>
                </c:pt>
                <c:pt idx="1886">
                  <c:v>0.22591082911215998</c:v>
                </c:pt>
                <c:pt idx="1887">
                  <c:v>0.22421142797913501</c:v>
                </c:pt>
                <c:pt idx="1888">
                  <c:v>0.22242450561035698</c:v>
                </c:pt>
                <c:pt idx="1889">
                  <c:v>0.22055294078121501</c:v>
                </c:pt>
                <c:pt idx="1890">
                  <c:v>0.21859992431205899</c:v>
                </c:pt>
                <c:pt idx="1891">
                  <c:v>0.21656892497844599</c:v>
                </c:pt>
                <c:pt idx="1892">
                  <c:v>0.21446337560058598</c:v>
                </c:pt>
                <c:pt idx="1893">
                  <c:v>0.21228662229339001</c:v>
                </c:pt>
                <c:pt idx="1894">
                  <c:v>0.21004176471497299</c:v>
                </c:pt>
                <c:pt idx="1895">
                  <c:v>0.20773190462713598</c:v>
                </c:pt>
                <c:pt idx="1896">
                  <c:v>0.205360299661695</c:v>
                </c:pt>
                <c:pt idx="1897">
                  <c:v>0.20293065998450399</c:v>
                </c:pt>
                <c:pt idx="1898">
                  <c:v>0.200447566358818</c:v>
                </c:pt>
                <c:pt idx="1899">
                  <c:v>0.197916590449637</c:v>
                </c:pt>
                <c:pt idx="1900">
                  <c:v>0.195344348777926</c:v>
                </c:pt>
                <c:pt idx="1901">
                  <c:v>0.19273838653126601</c:v>
                </c:pt>
                <c:pt idx="1902">
                  <c:v>0.19010705256516902</c:v>
                </c:pt>
                <c:pt idx="1903">
                  <c:v>0.18745895100948201</c:v>
                </c:pt>
                <c:pt idx="1904">
                  <c:v>0.18480262066008102</c:v>
                </c:pt>
                <c:pt idx="1905">
                  <c:v>0.18214596822599899</c:v>
                </c:pt>
                <c:pt idx="1906">
                  <c:v>0.179496010699913</c:v>
                </c:pt>
                <c:pt idx="1907">
                  <c:v>0.17685867251899401</c:v>
                </c:pt>
                <c:pt idx="1908">
                  <c:v>0.174238613122704</c:v>
                </c:pt>
                <c:pt idx="1909">
                  <c:v>0.17163921935342802</c:v>
                </c:pt>
                <c:pt idx="1910">
                  <c:v>0.169062752459852</c:v>
                </c:pt>
                <c:pt idx="1911">
                  <c:v>0.16651045826014899</c:v>
                </c:pt>
                <c:pt idx="1912">
                  <c:v>0.16398286130048501</c:v>
                </c:pt>
                <c:pt idx="1913">
                  <c:v>0.16147985349497701</c:v>
                </c:pt>
                <c:pt idx="1914">
                  <c:v>0.15900098302872001</c:v>
                </c:pt>
                <c:pt idx="1915">
                  <c:v>0.156545651104675</c:v>
                </c:pt>
                <c:pt idx="1916">
                  <c:v>0.154113099012752</c:v>
                </c:pt>
                <c:pt idx="1917">
                  <c:v>0.15170248937258002</c:v>
                </c:pt>
                <c:pt idx="1918">
                  <c:v>0.14931296143356682</c:v>
                </c:pt>
                <c:pt idx="1919">
                  <c:v>0.1469436144039164</c:v>
                </c:pt>
                <c:pt idx="1920">
                  <c:v>0.14459369566200492</c:v>
                </c:pt>
                <c:pt idx="1921">
                  <c:v>0.14226235061843762</c:v>
                </c:pt>
                <c:pt idx="1922">
                  <c:v>0.13994925558314469</c:v>
                </c:pt>
                <c:pt idx="1923">
                  <c:v>0.1376549168612137</c:v>
                </c:pt>
                <c:pt idx="1924">
                  <c:v>0.13538061310855959</c:v>
                </c:pt>
                <c:pt idx="1925">
                  <c:v>0.1331291402778462</c:v>
                </c:pt>
                <c:pt idx="1926">
                  <c:v>0.13090423630393111</c:v>
                </c:pt>
                <c:pt idx="1927">
                  <c:v>0.12871082667020178</c:v>
                </c:pt>
                <c:pt idx="1928">
                  <c:v>0.1265547151405485</c:v>
                </c:pt>
                <c:pt idx="1929">
                  <c:v>0.12444207687922801</c:v>
                </c:pt>
                <c:pt idx="1930">
                  <c:v>0.122378472639422</c:v>
                </c:pt>
                <c:pt idx="1931">
                  <c:v>0.1203683696340921</c:v>
                </c:pt>
                <c:pt idx="1932">
                  <c:v>0.1184148465877856</c:v>
                </c:pt>
                <c:pt idx="1933">
                  <c:v>0.1165190422510234</c:v>
                </c:pt>
                <c:pt idx="1934">
                  <c:v>0.1146800049070648</c:v>
                </c:pt>
                <c:pt idx="1935">
                  <c:v>0.11289534733253161</c:v>
                </c:pt>
                <c:pt idx="1936">
                  <c:v>0.11116113999577609</c:v>
                </c:pt>
                <c:pt idx="1937">
                  <c:v>0.1094727303533844</c:v>
                </c:pt>
                <c:pt idx="1938">
                  <c:v>0.10782527539917749</c:v>
                </c:pt>
                <c:pt idx="1939">
                  <c:v>0.10621425090921149</c:v>
                </c:pt>
                <c:pt idx="1940">
                  <c:v>0.10463589911013541</c:v>
                </c:pt>
                <c:pt idx="1941">
                  <c:v>0.10308719153143181</c:v>
                </c:pt>
                <c:pt idx="1942">
                  <c:v>0.1015661763620999</c:v>
                </c:pt>
                <c:pt idx="1943">
                  <c:v>0.10007175234147291</c:v>
                </c:pt>
                <c:pt idx="1944">
                  <c:v>9.8603752359449709E-2</c:v>
                </c:pt>
                <c:pt idx="1945">
                  <c:v>9.7162391788695707E-2</c:v>
                </c:pt>
                <c:pt idx="1946">
                  <c:v>9.574850309388E-2</c:v>
                </c:pt>
                <c:pt idx="1947">
                  <c:v>9.4363532175787107E-2</c:v>
                </c:pt>
                <c:pt idx="1948">
                  <c:v>9.300931969540091E-2</c:v>
                </c:pt>
                <c:pt idx="1949">
                  <c:v>9.1688137748047405E-2</c:v>
                </c:pt>
                <c:pt idx="1950">
                  <c:v>9.0402421066031705E-2</c:v>
                </c:pt>
                <c:pt idx="1951">
                  <c:v>8.9154830186793793E-2</c:v>
                </c:pt>
                <c:pt idx="1952">
                  <c:v>8.7947655299330504E-2</c:v>
                </c:pt>
                <c:pt idx="1953">
                  <c:v>8.6782984855090006E-2</c:v>
                </c:pt>
                <c:pt idx="1954">
                  <c:v>8.5662534362766496E-2</c:v>
                </c:pt>
                <c:pt idx="1955">
                  <c:v>8.4587061806332298E-2</c:v>
                </c:pt>
                <c:pt idx="1956">
                  <c:v>8.355654754993061E-2</c:v>
                </c:pt>
                <c:pt idx="1957">
                  <c:v>8.2569949057356096E-2</c:v>
                </c:pt>
                <c:pt idx="1958">
                  <c:v>8.1625379496707312E-2</c:v>
                </c:pt>
                <c:pt idx="1959">
                  <c:v>8.07202120777748E-2</c:v>
                </c:pt>
                <c:pt idx="1960">
                  <c:v>7.9851415619594704E-2</c:v>
                </c:pt>
                <c:pt idx="1961">
                  <c:v>7.9015567287688701E-2</c:v>
                </c:pt>
                <c:pt idx="1962">
                  <c:v>7.8209397268542105E-2</c:v>
                </c:pt>
                <c:pt idx="1963">
                  <c:v>7.7429609559413304E-2</c:v>
                </c:pt>
                <c:pt idx="1964">
                  <c:v>7.66736870352418E-2</c:v>
                </c:pt>
                <c:pt idx="1965">
                  <c:v>7.5939875647528909E-2</c:v>
                </c:pt>
                <c:pt idx="1966">
                  <c:v>7.52273220217375E-2</c:v>
                </c:pt>
                <c:pt idx="1967">
                  <c:v>7.4536122528071E-2</c:v>
                </c:pt>
                <c:pt idx="1968">
                  <c:v>7.3867329667545695E-2</c:v>
                </c:pt>
                <c:pt idx="1969">
                  <c:v>7.3222989245764009E-2</c:v>
                </c:pt>
                <c:pt idx="1970">
                  <c:v>7.2606056634484703E-2</c:v>
                </c:pt>
                <c:pt idx="1971">
                  <c:v>7.2020267897236701E-2</c:v>
                </c:pt>
                <c:pt idx="1972">
                  <c:v>7.14698992247675E-2</c:v>
                </c:pt>
                <c:pt idx="1973">
                  <c:v>7.0959278198623008E-2</c:v>
                </c:pt>
                <c:pt idx="1974">
                  <c:v>7.0492470979884203E-2</c:v>
                </c:pt>
                <c:pt idx="1975">
                  <c:v>7.007254102391211E-2</c:v>
                </c:pt>
                <c:pt idx="1976">
                  <c:v>6.9701195821106399E-2</c:v>
                </c:pt>
                <c:pt idx="1977">
                  <c:v>6.9378222068161202E-2</c:v>
                </c:pt>
                <c:pt idx="1978">
                  <c:v>6.9101109395481697E-2</c:v>
                </c:pt>
                <c:pt idx="1979">
                  <c:v>6.8865143606633095E-2</c:v>
                </c:pt>
                <c:pt idx="1980">
                  <c:v>6.8663501526423004E-2</c:v>
                </c:pt>
                <c:pt idx="1981">
                  <c:v>6.8487988558706608E-2</c:v>
                </c:pt>
                <c:pt idx="1982">
                  <c:v>6.8329431201433311E-2</c:v>
                </c:pt>
                <c:pt idx="1983">
                  <c:v>6.8179031054458494E-2</c:v>
                </c:pt>
                <c:pt idx="1984">
                  <c:v>6.8028915709334004E-2</c:v>
                </c:pt>
                <c:pt idx="1985">
                  <c:v>6.7872876811885696E-2</c:v>
                </c:pt>
                <c:pt idx="1986">
                  <c:v>6.77066708014913E-2</c:v>
                </c:pt>
                <c:pt idx="1987">
                  <c:v>6.7528043896674203E-2</c:v>
                </c:pt>
                <c:pt idx="1988">
                  <c:v>6.7336576465193504E-2</c:v>
                </c:pt>
                <c:pt idx="1989">
                  <c:v>6.7133203994981502E-2</c:v>
                </c:pt>
                <c:pt idx="1990">
                  <c:v>6.6919775509999196E-2</c:v>
                </c:pt>
                <c:pt idx="1991">
                  <c:v>6.66984479335678E-2</c:v>
                </c:pt>
                <c:pt idx="1992">
                  <c:v>6.6471554948562203E-2</c:v>
                </c:pt>
                <c:pt idx="1993">
                  <c:v>6.6241513356317311E-2</c:v>
                </c:pt>
                <c:pt idx="1994">
                  <c:v>6.6010815255722305E-2</c:v>
                </c:pt>
                <c:pt idx="1995">
                  <c:v>6.5782081919282601E-2</c:v>
                </c:pt>
                <c:pt idx="1996">
                  <c:v>6.5558257834007302E-2</c:v>
                </c:pt>
                <c:pt idx="1997">
                  <c:v>6.5342651799907503E-2</c:v>
                </c:pt>
                <c:pt idx="1998">
                  <c:v>6.5138972190248404E-2</c:v>
                </c:pt>
                <c:pt idx="1999">
                  <c:v>6.4950870025252308E-2</c:v>
                </c:pt>
                <c:pt idx="2000">
                  <c:v>6.4781853356906005E-2</c:v>
                </c:pt>
                <c:pt idx="2001">
                  <c:v>6.4635205969185802E-2</c:v>
                </c:pt>
                <c:pt idx="2002">
                  <c:v>6.4513488633181307E-2</c:v>
                </c:pt>
                <c:pt idx="2003">
                  <c:v>6.4418549363131905E-2</c:v>
                </c:pt>
                <c:pt idx="2004">
                  <c:v>6.43512695855952E-2</c:v>
                </c:pt>
                <c:pt idx="2005">
                  <c:v>6.4311862876550399E-2</c:v>
                </c:pt>
                <c:pt idx="2006">
                  <c:v>6.4299897653779706E-2</c:v>
                </c:pt>
                <c:pt idx="2007">
                  <c:v>6.43144474118897E-2</c:v>
                </c:pt>
                <c:pt idx="2008">
                  <c:v>6.435416959021531E-2</c:v>
                </c:pt>
                <c:pt idx="2009">
                  <c:v>6.4417410580913104E-2</c:v>
                </c:pt>
                <c:pt idx="2010">
                  <c:v>6.4502108890351503E-2</c:v>
                </c:pt>
                <c:pt idx="2011">
                  <c:v>6.4605872059876598E-2</c:v>
                </c:pt>
                <c:pt idx="2012">
                  <c:v>6.4726071522955703E-2</c:v>
                </c:pt>
                <c:pt idx="2013">
                  <c:v>6.4859978697614895E-2</c:v>
                </c:pt>
                <c:pt idx="2014">
                  <c:v>6.500500030820941E-2</c:v>
                </c:pt>
                <c:pt idx="2015">
                  <c:v>6.5158969631512298E-2</c:v>
                </c:pt>
                <c:pt idx="2016">
                  <c:v>6.53203792817032E-2</c:v>
                </c:pt>
                <c:pt idx="2017">
                  <c:v>6.5488652021215801E-2</c:v>
                </c:pt>
                <c:pt idx="2018">
                  <c:v>6.5664586383128304E-2</c:v>
                </c:pt>
                <c:pt idx="2019">
                  <c:v>6.58497947040943E-2</c:v>
                </c:pt>
                <c:pt idx="2020">
                  <c:v>6.6046743787440299E-2</c:v>
                </c:pt>
                <c:pt idx="2021">
                  <c:v>6.6258497885614498E-2</c:v>
                </c:pt>
                <c:pt idx="2022">
                  <c:v>6.6488021426951108E-2</c:v>
                </c:pt>
                <c:pt idx="2023">
                  <c:v>6.6738038518981607E-2</c:v>
                </c:pt>
                <c:pt idx="2024">
                  <c:v>6.7010735732464202E-2</c:v>
                </c:pt>
                <c:pt idx="2025">
                  <c:v>6.7307546667893903E-2</c:v>
                </c:pt>
                <c:pt idx="2026">
                  <c:v>6.7629033312193609E-2</c:v>
                </c:pt>
                <c:pt idx="2027">
                  <c:v>6.7974960861618E-2</c:v>
                </c:pt>
                <c:pt idx="2028">
                  <c:v>6.8344512831538098E-2</c:v>
                </c:pt>
                <c:pt idx="2029">
                  <c:v>6.8736574668612702E-2</c:v>
                </c:pt>
                <c:pt idx="2030">
                  <c:v>6.9150039827529902E-2</c:v>
                </c:pt>
                <c:pt idx="2031">
                  <c:v>6.9584170961259101E-2</c:v>
                </c:pt>
                <c:pt idx="2032">
                  <c:v>7.0038781921005405E-2</c:v>
                </c:pt>
                <c:pt idx="2033">
                  <c:v>7.05145379334286E-2</c:v>
                </c:pt>
                <c:pt idx="2034">
                  <c:v>7.1012637189167907E-2</c:v>
                </c:pt>
                <c:pt idx="2035">
                  <c:v>7.15352403876406E-2</c:v>
                </c:pt>
                <c:pt idx="2036">
                  <c:v>7.2085154490470704E-2</c:v>
                </c:pt>
                <c:pt idx="2037">
                  <c:v>7.2665668092208105E-2</c:v>
                </c:pt>
                <c:pt idx="2038">
                  <c:v>7.3280373154311504E-2</c:v>
                </c:pt>
                <c:pt idx="2039">
                  <c:v>7.3932971226603611E-2</c:v>
                </c:pt>
                <c:pt idx="2040">
                  <c:v>7.4627138267064907E-2</c:v>
                </c:pt>
                <c:pt idx="2041">
                  <c:v>7.5366593781317409E-2</c:v>
                </c:pt>
                <c:pt idx="2042">
                  <c:v>7.6155001231078795E-2</c:v>
                </c:pt>
                <c:pt idx="2043">
                  <c:v>7.6996022063842498E-2</c:v>
                </c:pt>
                <c:pt idx="2044">
                  <c:v>7.78935519476949E-2</c:v>
                </c:pt>
                <c:pt idx="2045">
                  <c:v>7.8851656748464199E-2</c:v>
                </c:pt>
                <c:pt idx="2046">
                  <c:v>7.9874982574195508E-2</c:v>
                </c:pt>
                <c:pt idx="2047">
                  <c:v>8.0968813681317808E-2</c:v>
                </c:pt>
                <c:pt idx="2048">
                  <c:v>8.2139108117375903E-2</c:v>
                </c:pt>
                <c:pt idx="2049">
                  <c:v>8.3392476429962906E-2</c:v>
                </c:pt>
                <c:pt idx="2050">
                  <c:v>8.4736277884266506E-2</c:v>
                </c:pt>
                <c:pt idx="2051">
                  <c:v>8.6178272480992496E-2</c:v>
                </c:pt>
                <c:pt idx="2052">
                  <c:v>8.7726601519314704E-2</c:v>
                </c:pt>
                <c:pt idx="2053">
                  <c:v>8.9389569960051207E-2</c:v>
                </c:pt>
                <c:pt idx="2054">
                  <c:v>9.1175654627900601E-2</c:v>
                </c:pt>
                <c:pt idx="2055">
                  <c:v>9.3093328453933311E-2</c:v>
                </c:pt>
                <c:pt idx="2056">
                  <c:v>9.5151309535422501E-2</c:v>
                </c:pt>
                <c:pt idx="2057">
                  <c:v>9.7358628322246205E-2</c:v>
                </c:pt>
                <c:pt idx="2058">
                  <c:v>9.9724638132704796E-2</c:v>
                </c:pt>
                <c:pt idx="2059">
                  <c:v>0.10225905893779841</c:v>
                </c:pt>
                <c:pt idx="2060">
                  <c:v>0.10497200658860131</c:v>
                </c:pt>
                <c:pt idx="2061">
                  <c:v>0.10787371538968191</c:v>
                </c:pt>
                <c:pt idx="2062">
                  <c:v>0.11097433101870871</c:v>
                </c:pt>
                <c:pt idx="2063">
                  <c:v>0.11428347054090331</c:v>
                </c:pt>
                <c:pt idx="2064">
                  <c:v>0.1178098302283445</c:v>
                </c:pt>
                <c:pt idx="2065">
                  <c:v>0.12156081832574631</c:v>
                </c:pt>
                <c:pt idx="2066">
                  <c:v>0.1255426103632454</c:v>
                </c:pt>
                <c:pt idx="2067">
                  <c:v>0.1297600847256653</c:v>
                </c:pt>
                <c:pt idx="2068">
                  <c:v>0.13421735899780771</c:v>
                </c:pt>
                <c:pt idx="2069">
                  <c:v>0.1389183723757568</c:v>
                </c:pt>
                <c:pt idx="2070">
                  <c:v>0.143867803002001</c:v>
                </c:pt>
                <c:pt idx="2071">
                  <c:v>0.14907184326242912</c:v>
                </c:pt>
                <c:pt idx="2072">
                  <c:v>0.15453912657653401</c:v>
                </c:pt>
                <c:pt idx="2073">
                  <c:v>0.16028116616943899</c:v>
                </c:pt>
                <c:pt idx="2074">
                  <c:v>0.166312313009504</c:v>
                </c:pt>
                <c:pt idx="2075">
                  <c:v>0.172649313750427</c:v>
                </c:pt>
                <c:pt idx="2076">
                  <c:v>0.17931048708858599</c:v>
                </c:pt>
                <c:pt idx="2077">
                  <c:v>0.186314721068708</c:v>
                </c:pt>
                <c:pt idx="2078">
                  <c:v>0.193680249842547</c:v>
                </c:pt>
                <c:pt idx="2079">
                  <c:v>0.20142341719892998</c:v>
                </c:pt>
                <c:pt idx="2080">
                  <c:v>0.209557969941842</c:v>
                </c:pt>
                <c:pt idx="2081">
                  <c:v>0.218094874975438</c:v>
                </c:pt>
                <c:pt idx="2082">
                  <c:v>0.22704230155942801</c:v>
                </c:pt>
                <c:pt idx="2083">
                  <c:v>0.23640604214956401</c:v>
                </c:pt>
                <c:pt idx="2084">
                  <c:v>0.24619052220566501</c:v>
                </c:pt>
                <c:pt idx="2085">
                  <c:v>0.25639940452527099</c:v>
                </c:pt>
                <c:pt idx="2086">
                  <c:v>0.26703629926004302</c:v>
                </c:pt>
                <c:pt idx="2087">
                  <c:v>0.27810529670095901</c:v>
                </c:pt>
                <c:pt idx="2088">
                  <c:v>0.28961078348420499</c:v>
                </c:pt>
                <c:pt idx="2089">
                  <c:v>0.30155684884071898</c:v>
                </c:pt>
                <c:pt idx="2090">
                  <c:v>0.313946849018092</c:v>
                </c:pt>
                <c:pt idx="2091">
                  <c:v>0.32678226336771299</c:v>
                </c:pt>
                <c:pt idx="2092">
                  <c:v>0.34006212849325301</c:v>
                </c:pt>
                <c:pt idx="2093">
                  <c:v>0.35378215689243298</c:v>
                </c:pt>
                <c:pt idx="2094">
                  <c:v>0.367934397676007</c:v>
                </c:pt>
                <c:pt idx="2095">
                  <c:v>0.38250802676476497</c:v>
                </c:pt>
                <c:pt idx="2096">
                  <c:v>0.39748879705725398</c:v>
                </c:pt>
                <c:pt idx="2097">
                  <c:v>0.41285976111918299</c:v>
                </c:pt>
                <c:pt idx="2098">
                  <c:v>0.42860197683877999</c:v>
                </c:pt>
                <c:pt idx="2099">
                  <c:v>0.44469510999877099</c:v>
                </c:pt>
                <c:pt idx="2100">
                  <c:v>0.46111751043909199</c:v>
                </c:pt>
                <c:pt idx="2101">
                  <c:v>0.47784639105927601</c:v>
                </c:pt>
                <c:pt idx="2102">
                  <c:v>0.49485828722437097</c:v>
                </c:pt>
                <c:pt idx="2103">
                  <c:v>0.51212886463677298</c:v>
                </c:pt>
                <c:pt idx="2104">
                  <c:v>0.52963296148978201</c:v>
                </c:pt>
                <c:pt idx="2105">
                  <c:v>0.54734423854120806</c:v>
                </c:pt>
                <c:pt idx="2106">
                  <c:v>0.56523557438996608</c:v>
                </c:pt>
                <c:pt idx="2107">
                  <c:v>0.58328036608842704</c:v>
                </c:pt>
                <c:pt idx="2108">
                  <c:v>0.60145084879548605</c:v>
                </c:pt>
                <c:pt idx="2109">
                  <c:v>0.61971889926846402</c:v>
                </c:pt>
                <c:pt idx="2110">
                  <c:v>0.63805592234884201</c:v>
                </c:pt>
                <c:pt idx="2111">
                  <c:v>0.65643321673163901</c:v>
                </c:pt>
                <c:pt idx="2112">
                  <c:v>0.67482109936833801</c:v>
                </c:pt>
                <c:pt idx="2113">
                  <c:v>0.693188644189074</c:v>
                </c:pt>
                <c:pt idx="2114">
                  <c:v>0.71150353859369109</c:v>
                </c:pt>
                <c:pt idx="2115">
                  <c:v>0.72973125516320003</c:v>
                </c:pt>
                <c:pt idx="2116">
                  <c:v>0.7478354453604581</c:v>
                </c:pt>
                <c:pt idx="2117">
                  <c:v>0.76577794170718605</c:v>
                </c:pt>
                <c:pt idx="2118">
                  <c:v>0.78351878773501704</c:v>
                </c:pt>
                <c:pt idx="2119">
                  <c:v>0.80101703606935304</c:v>
                </c:pt>
                <c:pt idx="2120">
                  <c:v>0.81823055484676499</c:v>
                </c:pt>
                <c:pt idx="2121">
                  <c:v>0.835116799380487</c:v>
                </c:pt>
                <c:pt idx="2122">
                  <c:v>0.85163285359322105</c:v>
                </c:pt>
                <c:pt idx="2123">
                  <c:v>0.86773572216640005</c:v>
                </c:pt>
                <c:pt idx="2124">
                  <c:v>0.88338258226952504</c:v>
                </c:pt>
                <c:pt idx="2125">
                  <c:v>0.89853097548269101</c:v>
                </c:pt>
                <c:pt idx="2126">
                  <c:v>0.91313914743594304</c:v>
                </c:pt>
                <c:pt idx="2127">
                  <c:v>0.92716625134033204</c:v>
                </c:pt>
                <c:pt idx="2128">
                  <c:v>0.94057255017242103</c:v>
                </c:pt>
                <c:pt idx="2129">
                  <c:v>0.95331999193156203</c:v>
                </c:pt>
                <c:pt idx="2130">
                  <c:v>0.965372301323983</c:v>
                </c:pt>
                <c:pt idx="2131">
                  <c:v>0.97669632967244102</c:v>
                </c:pt>
                <c:pt idx="2132">
                  <c:v>0.98726167936934006</c:v>
                </c:pt>
                <c:pt idx="2133">
                  <c:v>0.99704157273758609</c:v>
                </c:pt>
                <c:pt idx="2134">
                  <c:v>1.006014497394869</c:v>
                </c:pt>
                <c:pt idx="2135">
                  <c:v>1.0141636221217349</c:v>
                </c:pt>
                <c:pt idx="2136">
                  <c:v>1.0214774161733331</c:v>
                </c:pt>
                <c:pt idx="2137">
                  <c:v>1.0279496522205831</c:v>
                </c:pt>
                <c:pt idx="2138">
                  <c:v>1.0335793403504281</c:v>
                </c:pt>
                <c:pt idx="2139">
                  <c:v>1.0383691425151771</c:v>
                </c:pt>
                <c:pt idx="2140">
                  <c:v>1.0423253220771069</c:v>
                </c:pt>
                <c:pt idx="2141">
                  <c:v>1.045456372347249</c:v>
                </c:pt>
                <c:pt idx="2142">
                  <c:v>1.0477721053759821</c:v>
                </c:pt>
                <c:pt idx="2143">
                  <c:v>1.049282994845359</c:v>
                </c:pt>
                <c:pt idx="2144">
                  <c:v>1.05</c:v>
                </c:pt>
                <c:pt idx="2145">
                  <c:v>1.0499340491282469</c:v>
                </c:pt>
                <c:pt idx="2146">
                  <c:v>1.049096471384491</c:v>
                </c:pt>
                <c:pt idx="2147">
                  <c:v>1.0474987546795329</c:v>
                </c:pt>
                <c:pt idx="2148">
                  <c:v>1.0451530919270029</c:v>
                </c:pt>
                <c:pt idx="2149">
                  <c:v>1.0420728672635009</c:v>
                </c:pt>
                <c:pt idx="2150">
                  <c:v>1.038272361943789</c:v>
                </c:pt>
                <c:pt idx="2151">
                  <c:v>1.033767483584167</c:v>
                </c:pt>
                <c:pt idx="2152">
                  <c:v>1.0285756656301219</c:v>
                </c:pt>
                <c:pt idx="2153">
                  <c:v>1.0227150198905299</c:v>
                </c:pt>
                <c:pt idx="2154">
                  <c:v>1.0162057403392579</c:v>
                </c:pt>
                <c:pt idx="2155">
                  <c:v>1.0090687378820069</c:v>
                </c:pt>
                <c:pt idx="2156">
                  <c:v>1.001326587955343</c:v>
                </c:pt>
                <c:pt idx="2157">
                  <c:v>0.99300266819846106</c:v>
                </c:pt>
                <c:pt idx="2158">
                  <c:v>0.98412166698136205</c:v>
                </c:pt>
                <c:pt idx="2159">
                  <c:v>0.97470966578956009</c:v>
                </c:pt>
                <c:pt idx="2160">
                  <c:v>0.96479364306221205</c:v>
                </c:pt>
                <c:pt idx="2161">
                  <c:v>0.95440155050224806</c:v>
                </c:pt>
                <c:pt idx="2162">
                  <c:v>0.943561540204229</c:v>
                </c:pt>
                <c:pt idx="2163">
                  <c:v>0.93230177120668201</c:v>
                </c:pt>
                <c:pt idx="2164">
                  <c:v>0.92065015164997199</c:v>
                </c:pt>
                <c:pt idx="2165">
                  <c:v>0.908633319916754</c:v>
                </c:pt>
                <c:pt idx="2166">
                  <c:v>0.89627673741019709</c:v>
                </c:pt>
                <c:pt idx="2167">
                  <c:v>0.88360500273452003</c:v>
                </c:pt>
                <c:pt idx="2168">
                  <c:v>0.870641281424402</c:v>
                </c:pt>
                <c:pt idx="2169">
                  <c:v>0.85740760668137705</c:v>
                </c:pt>
                <c:pt idx="2170">
                  <c:v>0.84392511750673005</c:v>
                </c:pt>
                <c:pt idx="2171">
                  <c:v>0.83021475580862003</c:v>
                </c:pt>
                <c:pt idx="2172">
                  <c:v>0.816297243339978</c:v>
                </c:pt>
                <c:pt idx="2173">
                  <c:v>0.80219365707040502</c:v>
                </c:pt>
                <c:pt idx="2174">
                  <c:v>0.78792584239895203</c:v>
                </c:pt>
                <c:pt idx="2175">
                  <c:v>0.77351639213582302</c:v>
                </c:pt>
                <c:pt idx="2176">
                  <c:v>0.75898853772175001</c:v>
                </c:pt>
                <c:pt idx="2177">
                  <c:v>0.74436583937689904</c:v>
                </c:pt>
                <c:pt idx="2178">
                  <c:v>0.7296716992805431</c:v>
                </c:pt>
                <c:pt idx="2179">
                  <c:v>0.71492884186802808</c:v>
                </c:pt>
                <c:pt idx="2180">
                  <c:v>0.70015883876254204</c:v>
                </c:pt>
                <c:pt idx="2181">
                  <c:v>0.68538189113974102</c:v>
                </c:pt>
                <c:pt idx="2182">
                  <c:v>0.67061602452171709</c:v>
                </c:pt>
                <c:pt idx="2183">
                  <c:v>0.65587784543070804</c:v>
                </c:pt>
                <c:pt idx="2184">
                  <c:v>0.64118225805147</c:v>
                </c:pt>
                <c:pt idx="2185">
                  <c:v>0.62654322049639399</c:v>
                </c:pt>
                <c:pt idx="2186">
                  <c:v>0.61197458601970101</c:v>
                </c:pt>
                <c:pt idx="2187">
                  <c:v>0.59749032139972502</c:v>
                </c:pt>
                <c:pt idx="2188">
                  <c:v>0.58310500241512209</c:v>
                </c:pt>
                <c:pt idx="2189">
                  <c:v>0.568834989675571</c:v>
                </c:pt>
                <c:pt idx="2190">
                  <c:v>0.55469758069064501</c:v>
                </c:pt>
                <c:pt idx="2191">
                  <c:v>0.54071074912388806</c:v>
                </c:pt>
                <c:pt idx="2192">
                  <c:v>0.52689268349289198</c:v>
                </c:pt>
                <c:pt idx="2193">
                  <c:v>0.51326159829209606</c:v>
                </c:pt>
                <c:pt idx="2194">
                  <c:v>0.49983401751518997</c:v>
                </c:pt>
                <c:pt idx="2195">
                  <c:v>0.48662351659876402</c:v>
                </c:pt>
                <c:pt idx="2196">
                  <c:v>0.47364107134474898</c:v>
                </c:pt>
                <c:pt idx="2197">
                  <c:v>0.46089454335803898</c:v>
                </c:pt>
                <c:pt idx="2198">
                  <c:v>0.44838874076477198</c:v>
                </c:pt>
                <c:pt idx="2199">
                  <c:v>0.436125569350231</c:v>
                </c:pt>
                <c:pt idx="2200">
                  <c:v>0.424105417936877</c:v>
                </c:pt>
                <c:pt idx="2201">
                  <c:v>0.41232719534316997</c:v>
                </c:pt>
                <c:pt idx="2202">
                  <c:v>0.400789629513705</c:v>
                </c:pt>
                <c:pt idx="2203">
                  <c:v>0.38949181966017798</c:v>
                </c:pt>
                <c:pt idx="2204">
                  <c:v>0.378433844958739</c:v>
                </c:pt>
                <c:pt idx="2205">
                  <c:v>0.36761653008423301</c:v>
                </c:pt>
                <c:pt idx="2206">
                  <c:v>0.35704167772607698</c:v>
                </c:pt>
                <c:pt idx="2207">
                  <c:v>0.34671163437411801</c:v>
                </c:pt>
                <c:pt idx="2208">
                  <c:v>0.33662890020476099</c:v>
                </c:pt>
                <c:pt idx="2209">
                  <c:v>0.32679615835625597</c:v>
                </c:pt>
                <c:pt idx="2210">
                  <c:v>0.317214981527221</c:v>
                </c:pt>
                <c:pt idx="2211">
                  <c:v>0.30788654970456997</c:v>
                </c:pt>
                <c:pt idx="2212">
                  <c:v>0.29881180073565</c:v>
                </c:pt>
                <c:pt idx="2213">
                  <c:v>0.28999100234554998</c:v>
                </c:pt>
                <c:pt idx="2214">
                  <c:v>0.281424466562405</c:v>
                </c:pt>
                <c:pt idx="2215">
                  <c:v>0.27311270398252002</c:v>
                </c:pt>
                <c:pt idx="2216">
                  <c:v>0.26505640845830902</c:v>
                </c:pt>
                <c:pt idx="2217">
                  <c:v>0.257255862766397</c:v>
                </c:pt>
                <c:pt idx="2218">
                  <c:v>0.24971144693139302</c:v>
                </c:pt>
                <c:pt idx="2219">
                  <c:v>0.242422261171444</c:v>
                </c:pt>
                <c:pt idx="2220">
                  <c:v>0.23538627845343801</c:v>
                </c:pt>
                <c:pt idx="2221">
                  <c:v>0.22860002492588899</c:v>
                </c:pt>
                <c:pt idx="2222">
                  <c:v>0.22205762522620698</c:v>
                </c:pt>
                <c:pt idx="2223">
                  <c:v>0.21575154253186302</c:v>
                </c:pt>
                <c:pt idx="2224">
                  <c:v>0.209672610021848</c:v>
                </c:pt>
                <c:pt idx="2225">
                  <c:v>0.20381008829936398</c:v>
                </c:pt>
                <c:pt idx="2226">
                  <c:v>0.19815298735335701</c:v>
                </c:pt>
                <c:pt idx="2227">
                  <c:v>0.192690163274649</c:v>
                </c:pt>
                <c:pt idx="2228">
                  <c:v>0.18741135609308701</c:v>
                </c:pt>
                <c:pt idx="2229">
                  <c:v>0.18230779584734302</c:v>
                </c:pt>
                <c:pt idx="2230">
                  <c:v>0.17737266225345</c:v>
                </c:pt>
                <c:pt idx="2231">
                  <c:v>0.17260083810062699</c:v>
                </c:pt>
                <c:pt idx="2232">
                  <c:v>0.16798900988133</c:v>
                </c:pt>
                <c:pt idx="2233">
                  <c:v>0.16353544197805001</c:v>
                </c:pt>
                <c:pt idx="2234">
                  <c:v>0.15923942888479101</c:v>
                </c:pt>
                <c:pt idx="2235">
                  <c:v>0.15510036959505502</c:v>
                </c:pt>
                <c:pt idx="2236">
                  <c:v>0.15111761264404</c:v>
                </c:pt>
                <c:pt idx="2237">
                  <c:v>0.14729032099879119</c:v>
                </c:pt>
                <c:pt idx="2238">
                  <c:v>0.14361639586542291</c:v>
                </c:pt>
                <c:pt idx="2239">
                  <c:v>0.14009304216203611</c:v>
                </c:pt>
                <c:pt idx="2240">
                  <c:v>0.1367163288409888</c:v>
                </c:pt>
                <c:pt idx="2241">
                  <c:v>0.13348166514877752</c:v>
                </c:pt>
                <c:pt idx="2242">
                  <c:v>0.13038373415149712</c:v>
                </c:pt>
                <c:pt idx="2243">
                  <c:v>0.12741732662729899</c:v>
                </c:pt>
                <c:pt idx="2244">
                  <c:v>0.1245769608551444</c:v>
                </c:pt>
                <c:pt idx="2245">
                  <c:v>0.12185731233150431</c:v>
                </c:pt>
                <c:pt idx="2246">
                  <c:v>0.1192539641362637</c:v>
                </c:pt>
                <c:pt idx="2247">
                  <c:v>0.1167628569349852</c:v>
                </c:pt>
                <c:pt idx="2248">
                  <c:v>0.11438018052739631</c:v>
                </c:pt>
                <c:pt idx="2249">
                  <c:v>0.1121026730910788</c:v>
                </c:pt>
                <c:pt idx="2250">
                  <c:v>0.1099273446132767</c:v>
                </c:pt>
                <c:pt idx="2251">
                  <c:v>0.1078511190751904</c:v>
                </c:pt>
                <c:pt idx="2252">
                  <c:v>0.1058704857017914</c:v>
                </c:pt>
                <c:pt idx="2253">
                  <c:v>0.1039815621625233</c:v>
                </c:pt>
                <c:pt idx="2254">
                  <c:v>0.10217953576444111</c:v>
                </c:pt>
                <c:pt idx="2255">
                  <c:v>0.10045889315053311</c:v>
                </c:pt>
                <c:pt idx="2256">
                  <c:v>9.8813358160066395E-2</c:v>
                </c:pt>
                <c:pt idx="2257">
                  <c:v>9.7236316705382408E-2</c:v>
                </c:pt>
                <c:pt idx="2258">
                  <c:v>9.5720875613528905E-2</c:v>
                </c:pt>
                <c:pt idx="2259">
                  <c:v>9.4259901978650695E-2</c:v>
                </c:pt>
                <c:pt idx="2260">
                  <c:v>9.2846923278226606E-2</c:v>
                </c:pt>
                <c:pt idx="2261">
                  <c:v>9.1476123503297008E-2</c:v>
                </c:pt>
                <c:pt idx="2262">
                  <c:v>9.0142682731638002E-2</c:v>
                </c:pt>
                <c:pt idx="2263">
                  <c:v>8.8842822191149806E-2</c:v>
                </c:pt>
                <c:pt idx="2264">
                  <c:v>8.7574064273316099E-2</c:v>
                </c:pt>
                <c:pt idx="2265">
                  <c:v>8.63348421817451E-2</c:v>
                </c:pt>
                <c:pt idx="2266">
                  <c:v>8.512450237077121E-2</c:v>
                </c:pt>
                <c:pt idx="2267">
                  <c:v>8.3943213925993992E-2</c:v>
                </c:pt>
                <c:pt idx="2268">
                  <c:v>8.2791798921619308E-2</c:v>
                </c:pt>
                <c:pt idx="2269">
                  <c:v>8.1671424009021901E-2</c:v>
                </c:pt>
                <c:pt idx="2270">
                  <c:v>8.0583287236262E-2</c:v>
                </c:pt>
                <c:pt idx="2271">
                  <c:v>7.9528909017803795E-2</c:v>
                </c:pt>
                <c:pt idx="2272">
                  <c:v>7.85096515023221E-2</c:v>
                </c:pt>
                <c:pt idx="2273">
                  <c:v>7.7526883768207502E-2</c:v>
                </c:pt>
                <c:pt idx="2274">
                  <c:v>7.6581800887577711E-2</c:v>
                </c:pt>
                <c:pt idx="2275">
                  <c:v>7.5675538525260502E-2</c:v>
                </c:pt>
                <c:pt idx="2276">
                  <c:v>7.480883651928491E-2</c:v>
                </c:pt>
                <c:pt idx="2277">
                  <c:v>7.3982042191281808E-2</c:v>
                </c:pt>
                <c:pt idx="2278">
                  <c:v>7.3195100768157204E-2</c:v>
                </c:pt>
                <c:pt idx="2279">
                  <c:v>7.2447467656249709E-2</c:v>
                </c:pt>
                <c:pt idx="2280">
                  <c:v>7.1737769778552798E-2</c:v>
                </c:pt>
                <c:pt idx="2281">
                  <c:v>7.1064116533601701E-2</c:v>
                </c:pt>
                <c:pt idx="2282">
                  <c:v>7.0424177833217999E-2</c:v>
                </c:pt>
                <c:pt idx="2283">
                  <c:v>6.9815460515971595E-2</c:v>
                </c:pt>
                <c:pt idx="2284">
                  <c:v>6.9235468033295403E-2</c:v>
                </c:pt>
                <c:pt idx="2285">
                  <c:v>6.868211026814891E-2</c:v>
                </c:pt>
                <c:pt idx="2286">
                  <c:v>6.81536236872856E-2</c:v>
                </c:pt>
                <c:pt idx="2287">
                  <c:v>6.7648925689634903E-2</c:v>
                </c:pt>
                <c:pt idx="2288">
                  <c:v>6.7167721471712002E-2</c:v>
                </c:pt>
                <c:pt idx="2289">
                  <c:v>6.6710368430919598E-2</c:v>
                </c:pt>
                <c:pt idx="2290">
                  <c:v>6.6277365605359004E-2</c:v>
                </c:pt>
                <c:pt idx="2291">
                  <c:v>6.5869386810540803E-2</c:v>
                </c:pt>
                <c:pt idx="2292">
                  <c:v>6.5486649507742509E-2</c:v>
                </c:pt>
                <c:pt idx="2293">
                  <c:v>6.5128891395207208E-2</c:v>
                </c:pt>
                <c:pt idx="2294">
                  <c:v>6.4795004876054302E-2</c:v>
                </c:pt>
                <c:pt idx="2295">
                  <c:v>6.4483072343769404E-2</c:v>
                </c:pt>
                <c:pt idx="2296">
                  <c:v>6.41901939203737E-2</c:v>
                </c:pt>
                <c:pt idx="2297">
                  <c:v>6.3912720633571604E-2</c:v>
                </c:pt>
                <c:pt idx="2298">
                  <c:v>6.3646639451832701E-2</c:v>
                </c:pt>
                <c:pt idx="2299">
                  <c:v>6.3387798334001905E-2</c:v>
                </c:pt>
                <c:pt idx="2300">
                  <c:v>6.3132305865996496E-2</c:v>
                </c:pt>
                <c:pt idx="2301">
                  <c:v>6.2876593250710405E-2</c:v>
                </c:pt>
                <c:pt idx="2302">
                  <c:v>6.2617990254751704E-2</c:v>
                </c:pt>
                <c:pt idx="2303">
                  <c:v>6.2354748113772604E-2</c:v>
                </c:pt>
                <c:pt idx="2304">
                  <c:v>6.2086185103460104E-2</c:v>
                </c:pt>
                <c:pt idx="2305">
                  <c:v>6.1812848131586703E-2</c:v>
                </c:pt>
                <c:pt idx="2306">
                  <c:v>6.15362516052681E-2</c:v>
                </c:pt>
                <c:pt idx="2307">
                  <c:v>6.1258787384579703E-2</c:v>
                </c:pt>
                <c:pt idx="2308">
                  <c:v>6.0983327947449303E-2</c:v>
                </c:pt>
                <c:pt idx="2309">
                  <c:v>6.0712907257956E-2</c:v>
                </c:pt>
                <c:pt idx="2310">
                  <c:v>6.0450430263925901E-2</c:v>
                </c:pt>
                <c:pt idx="2311">
                  <c:v>6.0198409555826907E-2</c:v>
                </c:pt>
                <c:pt idx="2312">
                  <c:v>5.9958409853032073E-2</c:v>
                </c:pt>
                <c:pt idx="2313">
                  <c:v>5.9731227446986279E-2</c:v>
                </c:pt>
                <c:pt idx="2314">
                  <c:v>5.9516787963372585E-2</c:v>
                </c:pt>
                <c:pt idx="2315">
                  <c:v>5.9314257404578644E-2</c:v>
                </c:pt>
                <c:pt idx="2316">
                  <c:v>5.912216534530134E-2</c:v>
                </c:pt>
                <c:pt idx="2317">
                  <c:v>5.8938804373166703E-2</c:v>
                </c:pt>
                <c:pt idx="2318">
                  <c:v>5.8762416057464725E-2</c:v>
                </c:pt>
                <c:pt idx="2319">
                  <c:v>5.859148201497999E-2</c:v>
                </c:pt>
                <c:pt idx="2320">
                  <c:v>5.8424934178626806E-2</c:v>
                </c:pt>
                <c:pt idx="2321">
                  <c:v>5.82622350901362E-2</c:v>
                </c:pt>
                <c:pt idx="2322">
                  <c:v>5.8103507838286911E-2</c:v>
                </c:pt>
                <c:pt idx="2323">
                  <c:v>5.7949440239952112E-2</c:v>
                </c:pt>
                <c:pt idx="2324">
                  <c:v>5.7801217128847941E-2</c:v>
                </c:pt>
                <c:pt idx="2325">
                  <c:v>5.7660258760048683E-2</c:v>
                </c:pt>
                <c:pt idx="2326">
                  <c:v>5.7527957400796553E-2</c:v>
                </c:pt>
                <c:pt idx="2327">
                  <c:v>5.7405620773287785E-2</c:v>
                </c:pt>
                <c:pt idx="2328">
                  <c:v>5.7294197067624952E-2</c:v>
                </c:pt>
                <c:pt idx="2329">
                  <c:v>5.7194073415862551E-2</c:v>
                </c:pt>
                <c:pt idx="2330">
                  <c:v>5.7104881237021725E-2</c:v>
                </c:pt>
                <c:pt idx="2331">
                  <c:v>5.7025748509241775E-2</c:v>
                </c:pt>
                <c:pt idx="2332">
                  <c:v>5.6955058800853969E-2</c:v>
                </c:pt>
                <c:pt idx="2333">
                  <c:v>5.6890750940870261E-2</c:v>
                </c:pt>
                <c:pt idx="2334">
                  <c:v>5.6830371872777084E-2</c:v>
                </c:pt>
                <c:pt idx="2335">
                  <c:v>5.6771394515560215E-2</c:v>
                </c:pt>
                <c:pt idx="2336">
                  <c:v>5.6711603085896761E-2</c:v>
                </c:pt>
                <c:pt idx="2337">
                  <c:v>5.6649208699028675E-2</c:v>
                </c:pt>
                <c:pt idx="2338">
                  <c:v>5.6582996914286546E-2</c:v>
                </c:pt>
                <c:pt idx="2339">
                  <c:v>5.651241777203498E-2</c:v>
                </c:pt>
                <c:pt idx="2340">
                  <c:v>5.6437490732018251E-2</c:v>
                </c:pt>
                <c:pt idx="2341">
                  <c:v>5.6358742622655222E-2</c:v>
                </c:pt>
                <c:pt idx="2342">
                  <c:v>5.6276924851756595E-2</c:v>
                </c:pt>
                <c:pt idx="2343">
                  <c:v>5.6192981942149382E-2</c:v>
                </c:pt>
                <c:pt idx="2344">
                  <c:v>5.610790423895938E-2</c:v>
                </c:pt>
                <c:pt idx="2345">
                  <c:v>5.6022540795333114E-2</c:v>
                </c:pt>
                <c:pt idx="2346">
                  <c:v>5.5937774429751251E-2</c:v>
                </c:pt>
                <c:pt idx="2347">
                  <c:v>5.5854471357201944E-2</c:v>
                </c:pt>
                <c:pt idx="2348">
                  <c:v>5.5773688804881212E-2</c:v>
                </c:pt>
                <c:pt idx="2349">
                  <c:v>5.5696715731092382E-2</c:v>
                </c:pt>
                <c:pt idx="2350">
                  <c:v>5.562506870921851E-2</c:v>
                </c:pt>
                <c:pt idx="2351">
                  <c:v>5.5560445770890296E-2</c:v>
                </c:pt>
                <c:pt idx="2352">
                  <c:v>5.5504568204558125E-2</c:v>
                </c:pt>
                <c:pt idx="2353">
                  <c:v>5.545891860901405E-2</c:v>
                </c:pt>
                <c:pt idx="2354">
                  <c:v>5.5424446943141074E-2</c:v>
                </c:pt>
                <c:pt idx="2355">
                  <c:v>5.5401532298991543E-2</c:v>
                </c:pt>
                <c:pt idx="2356">
                  <c:v>5.5389622133307351E-2</c:v>
                </c:pt>
                <c:pt idx="2357">
                  <c:v>5.5387327742362075E-2</c:v>
                </c:pt>
                <c:pt idx="2358">
                  <c:v>5.5392447386752405E-2</c:v>
                </c:pt>
                <c:pt idx="2359">
                  <c:v>5.540229004213594E-2</c:v>
                </c:pt>
                <c:pt idx="2360">
                  <c:v>5.5414024741478482E-2</c:v>
                </c:pt>
                <c:pt idx="2361">
                  <c:v>5.5424963364203481E-2</c:v>
                </c:pt>
                <c:pt idx="2362">
                  <c:v>5.543284182333829E-2</c:v>
                </c:pt>
                <c:pt idx="2363">
                  <c:v>5.5436041851007575E-2</c:v>
                </c:pt>
                <c:pt idx="2364">
                  <c:v>5.5433621496633591E-2</c:v>
                </c:pt>
                <c:pt idx="2365">
                  <c:v>5.5425321751793204E-2</c:v>
                </c:pt>
                <c:pt idx="2366">
                  <c:v>5.5411404848015947E-2</c:v>
                </c:pt>
                <c:pt idx="2367">
                  <c:v>5.5392408662959983E-2</c:v>
                </c:pt>
                <c:pt idx="2368">
                  <c:v>5.5369074379152373E-2</c:v>
                </c:pt>
                <c:pt idx="2369">
                  <c:v>5.5342032330261109E-2</c:v>
                </c:pt>
                <c:pt idx="2370">
                  <c:v>5.531170053351539E-2</c:v>
                </c:pt>
                <c:pt idx="2371">
                  <c:v>5.527838533206713E-2</c:v>
                </c:pt>
                <c:pt idx="2372">
                  <c:v>5.5242183351807091E-2</c:v>
                </c:pt>
                <c:pt idx="2373">
                  <c:v>5.520309203073593E-2</c:v>
                </c:pt>
                <c:pt idx="2374">
                  <c:v>5.5161138602073244E-2</c:v>
                </c:pt>
                <c:pt idx="2375">
                  <c:v>5.5116397296845351E-2</c:v>
                </c:pt>
                <c:pt idx="2376">
                  <c:v>5.5069064739593783E-2</c:v>
                </c:pt>
                <c:pt idx="2377">
                  <c:v>5.5019524231374101E-2</c:v>
                </c:pt>
                <c:pt idx="2378">
                  <c:v>5.4968379910501436E-2</c:v>
                </c:pt>
                <c:pt idx="2379">
                  <c:v>5.4916329584700184E-2</c:v>
                </c:pt>
                <c:pt idx="2380">
                  <c:v>5.4864158502475883E-2</c:v>
                </c:pt>
                <c:pt idx="2381">
                  <c:v>5.4812663198601549E-2</c:v>
                </c:pt>
                <c:pt idx="2382">
                  <c:v>5.4762777399761722E-2</c:v>
                </c:pt>
                <c:pt idx="2383">
                  <c:v>5.4715418774633789E-2</c:v>
                </c:pt>
                <c:pt idx="2384">
                  <c:v>5.4671488854559511E-2</c:v>
                </c:pt>
                <c:pt idx="2385">
                  <c:v>5.4631876699166811E-2</c:v>
                </c:pt>
                <c:pt idx="2386">
                  <c:v>5.459732241203203E-2</c:v>
                </c:pt>
                <c:pt idx="2387">
                  <c:v>5.4568400464222684E-2</c:v>
                </c:pt>
                <c:pt idx="2388">
                  <c:v>5.4545377157934741E-2</c:v>
                </c:pt>
                <c:pt idx="2389">
                  <c:v>5.4528025225987639E-2</c:v>
                </c:pt>
                <c:pt idx="2390">
                  <c:v>5.4515495326212429E-2</c:v>
                </c:pt>
                <c:pt idx="2391">
                  <c:v>5.4506215252516525E-2</c:v>
                </c:pt>
                <c:pt idx="2392">
                  <c:v>5.4497903445840559E-2</c:v>
                </c:pt>
                <c:pt idx="2393">
                  <c:v>5.4487638462450846E-2</c:v>
                </c:pt>
                <c:pt idx="2394">
                  <c:v>5.4472033580315431E-2</c:v>
                </c:pt>
                <c:pt idx="2395">
                  <c:v>5.4447775766002605E-2</c:v>
                </c:pt>
                <c:pt idx="2396">
                  <c:v>5.441178587067131E-2</c:v>
                </c:pt>
                <c:pt idx="2397">
                  <c:v>5.4361720925081264E-2</c:v>
                </c:pt>
                <c:pt idx="2398">
                  <c:v>5.42962987444933E-2</c:v>
                </c:pt>
                <c:pt idx="2399">
                  <c:v>5.4215424822891885E-2</c:v>
                </c:pt>
                <c:pt idx="2400">
                  <c:v>5.4120377016645252E-2</c:v>
                </c:pt>
                <c:pt idx="2401">
                  <c:v>5.4013593021636393E-2</c:v>
                </c:pt>
                <c:pt idx="2402">
                  <c:v>5.3898381517011422E-2</c:v>
                </c:pt>
                <c:pt idx="2403">
                  <c:v>5.3778583744540261E-2</c:v>
                </c:pt>
                <c:pt idx="2404">
                  <c:v>5.365810324525884E-2</c:v>
                </c:pt>
                <c:pt idx="2405">
                  <c:v>5.3540587871981113E-2</c:v>
                </c:pt>
                <c:pt idx="2406">
                  <c:v>5.3428923823090294E-2</c:v>
                </c:pt>
                <c:pt idx="2407">
                  <c:v>5.3325153506744535E-2</c:v>
                </c:pt>
                <c:pt idx="2408">
                  <c:v>5.323043741396518E-2</c:v>
                </c:pt>
                <c:pt idx="2409">
                  <c:v>5.3144822037683163E-2</c:v>
                </c:pt>
                <c:pt idx="2410">
                  <c:v>5.306744037837028E-2</c:v>
                </c:pt>
                <c:pt idx="2411">
                  <c:v>5.2996630929572831E-2</c:v>
                </c:pt>
                <c:pt idx="2412">
                  <c:v>5.2930259083504773E-2</c:v>
                </c:pt>
                <c:pt idx="2413">
                  <c:v>5.2865966824352136E-2</c:v>
                </c:pt>
                <c:pt idx="2414">
                  <c:v>5.2801449680106971E-2</c:v>
                </c:pt>
                <c:pt idx="2415">
                  <c:v>5.2734829652750143E-2</c:v>
                </c:pt>
                <c:pt idx="2416">
                  <c:v>5.2664869292230895E-2</c:v>
                </c:pt>
                <c:pt idx="2417">
                  <c:v>5.2591130287294556E-2</c:v>
                </c:pt>
                <c:pt idx="2418">
                  <c:v>5.2514014934184471E-2</c:v>
                </c:pt>
                <c:pt idx="2419">
                  <c:v>5.243478577814964E-2</c:v>
                </c:pt>
                <c:pt idx="2420">
                  <c:v>5.235532271327651E-2</c:v>
                </c:pt>
                <c:pt idx="2421">
                  <c:v>5.2278077098063022E-2</c:v>
                </c:pt>
                <c:pt idx="2422">
                  <c:v>5.2205839818788152E-2</c:v>
                </c:pt>
                <c:pt idx="2423">
                  <c:v>5.2141268212590915E-2</c:v>
                </c:pt>
                <c:pt idx="2424">
                  <c:v>5.2086682653416205E-2</c:v>
                </c:pt>
                <c:pt idx="2425">
                  <c:v>5.2043927500532321E-2</c:v>
                </c:pt>
                <c:pt idx="2426">
                  <c:v>5.2014206180888541E-2</c:v>
                </c:pt>
                <c:pt idx="2427">
                  <c:v>5.199791333771471E-2</c:v>
                </c:pt>
                <c:pt idx="2428">
                  <c:v>5.1994696433845071E-2</c:v>
                </c:pt>
                <c:pt idx="2429">
                  <c:v>5.2003412167687842E-2</c:v>
                </c:pt>
                <c:pt idx="2430">
                  <c:v>5.2022459718378343E-2</c:v>
                </c:pt>
                <c:pt idx="2431">
                  <c:v>5.2049750184865559E-2</c:v>
                </c:pt>
                <c:pt idx="2432">
                  <c:v>5.2083392332546913E-2</c:v>
                </c:pt>
                <c:pt idx="2433">
                  <c:v>5.2121380193984802E-2</c:v>
                </c:pt>
                <c:pt idx="2434">
                  <c:v>5.216202315262055E-2</c:v>
                </c:pt>
                <c:pt idx="2435">
                  <c:v>5.2203965123602321E-2</c:v>
                </c:pt>
                <c:pt idx="2436">
                  <c:v>5.2246256849970071E-2</c:v>
                </c:pt>
                <c:pt idx="2437">
                  <c:v>5.2288461212705001E-2</c:v>
                </c:pt>
                <c:pt idx="2438">
                  <c:v>5.2330488605117152E-2</c:v>
                </c:pt>
                <c:pt idx="2439">
                  <c:v>5.2372503086245421E-2</c:v>
                </c:pt>
                <c:pt idx="2440">
                  <c:v>5.241486446606583E-2</c:v>
                </c:pt>
                <c:pt idx="2441">
                  <c:v>5.2457946776009352E-2</c:v>
                </c:pt>
                <c:pt idx="2442">
                  <c:v>5.2502212353769555E-2</c:v>
                </c:pt>
                <c:pt idx="2443">
                  <c:v>5.2548183413206676E-2</c:v>
                </c:pt>
                <c:pt idx="2444">
                  <c:v>5.2596410228129775E-2</c:v>
                </c:pt>
                <c:pt idx="2445">
                  <c:v>5.264745800217218E-2</c:v>
                </c:pt>
                <c:pt idx="2446">
                  <c:v>5.2701862366781961E-2</c:v>
                </c:pt>
                <c:pt idx="2447">
                  <c:v>5.275993445544689E-2</c:v>
                </c:pt>
                <c:pt idx="2448">
                  <c:v>5.2821665638277081E-2</c:v>
                </c:pt>
                <c:pt idx="2449">
                  <c:v>5.2886459680571353E-2</c:v>
                </c:pt>
                <c:pt idx="2450">
                  <c:v>5.2953055306658184E-2</c:v>
                </c:pt>
                <c:pt idx="2451">
                  <c:v>5.3019311223246185E-2</c:v>
                </c:pt>
                <c:pt idx="2452">
                  <c:v>5.3082311550202863E-2</c:v>
                </c:pt>
                <c:pt idx="2453">
                  <c:v>5.3138524016992532E-2</c:v>
                </c:pt>
                <c:pt idx="2454">
                  <c:v>5.318419549453627E-2</c:v>
                </c:pt>
                <c:pt idx="2455">
                  <c:v>5.3215743613685522E-2</c:v>
                </c:pt>
                <c:pt idx="2456">
                  <c:v>5.3230319461063963E-2</c:v>
                </c:pt>
                <c:pt idx="2457">
                  <c:v>5.3226274319766356E-2</c:v>
                </c:pt>
                <c:pt idx="2458">
                  <c:v>5.3203430104389965E-2</c:v>
                </c:pt>
                <c:pt idx="2459">
                  <c:v>5.3163226431555966E-2</c:v>
                </c:pt>
                <c:pt idx="2460">
                  <c:v>5.31086058647968E-2</c:v>
                </c:pt>
                <c:pt idx="2461">
                  <c:v>5.3043716538052503E-2</c:v>
                </c:pt>
                <c:pt idx="2462">
                  <c:v>5.2973374274902521E-2</c:v>
                </c:pt>
                <c:pt idx="2463">
                  <c:v>5.2902542477062456E-2</c:v>
                </c:pt>
                <c:pt idx="2464">
                  <c:v>5.2835669930388164E-2</c:v>
                </c:pt>
                <c:pt idx="2465">
                  <c:v>5.2776112381140862E-2</c:v>
                </c:pt>
                <c:pt idx="2466">
                  <c:v>5.272581880114157E-2</c:v>
                </c:pt>
                <c:pt idx="2467">
                  <c:v>5.268499875507153E-2</c:v>
                </c:pt>
                <c:pt idx="2468">
                  <c:v>5.2652168282719403E-2</c:v>
                </c:pt>
                <c:pt idx="2469">
                  <c:v>5.2624423893908631E-2</c:v>
                </c:pt>
                <c:pt idx="2470">
                  <c:v>5.2597863389502023E-2</c:v>
                </c:pt>
                <c:pt idx="2471">
                  <c:v>5.2568191556063154E-2</c:v>
                </c:pt>
                <c:pt idx="2472">
                  <c:v>5.2531301784534822E-2</c:v>
                </c:pt>
                <c:pt idx="2473">
                  <c:v>5.2483847449745213E-2</c:v>
                </c:pt>
                <c:pt idx="2474">
                  <c:v>5.2423741717935429E-2</c:v>
                </c:pt>
                <c:pt idx="2475">
                  <c:v>5.2350294206452021E-2</c:v>
                </c:pt>
                <c:pt idx="2476">
                  <c:v>5.2264278315246111E-2</c:v>
                </c:pt>
                <c:pt idx="2477">
                  <c:v>5.2167643824802372E-2</c:v>
                </c:pt>
                <c:pt idx="2478">
                  <c:v>5.2063299618337354E-2</c:v>
                </c:pt>
                <c:pt idx="2479">
                  <c:v>5.1954680344807234E-2</c:v>
                </c:pt>
                <c:pt idx="2480">
                  <c:v>5.1845259817888373E-2</c:v>
                </c:pt>
                <c:pt idx="2481">
                  <c:v>5.1738270377772635E-2</c:v>
                </c:pt>
                <c:pt idx="2482">
                  <c:v>5.1636411588411091E-2</c:v>
                </c:pt>
                <c:pt idx="2483">
                  <c:v>5.1541648824078592E-2</c:v>
                </c:pt>
                <c:pt idx="2484">
                  <c:v>5.1455169972311525E-2</c:v>
                </c:pt>
                <c:pt idx="2485">
                  <c:v>5.1377578772437316E-2</c:v>
                </c:pt>
                <c:pt idx="2486">
                  <c:v>5.1308902446627822E-2</c:v>
                </c:pt>
                <c:pt idx="2487">
                  <c:v>5.1248791069977526E-2</c:v>
                </c:pt>
                <c:pt idx="2488">
                  <c:v>5.1196673928690206E-2</c:v>
                </c:pt>
                <c:pt idx="2489">
                  <c:v>5.1151984327610103E-2</c:v>
                </c:pt>
                <c:pt idx="2490">
                  <c:v>5.1114320521657201E-2</c:v>
                </c:pt>
                <c:pt idx="2491">
                  <c:v>5.1083516102955022E-2</c:v>
                </c:pt>
                <c:pt idx="2492">
                  <c:v>5.105968923020035E-2</c:v>
                </c:pt>
                <c:pt idx="2493">
                  <c:v>5.10431418896551E-2</c:v>
                </c:pt>
                <c:pt idx="2494">
                  <c:v>5.1034359803215655E-2</c:v>
                </c:pt>
                <c:pt idx="2495">
                  <c:v>5.1033722764366206E-2</c:v>
                </c:pt>
                <c:pt idx="2496">
                  <c:v>5.1041447838795433E-2</c:v>
                </c:pt>
                <c:pt idx="2497">
                  <c:v>5.1057517602266581E-2</c:v>
                </c:pt>
                <c:pt idx="2498">
                  <c:v>5.1081414055153741E-2</c:v>
                </c:pt>
                <c:pt idx="2499">
                  <c:v>5.1112147074036433E-2</c:v>
                </c:pt>
                <c:pt idx="2500">
                  <c:v>5.1148167598291702E-2</c:v>
                </c:pt>
                <c:pt idx="2501">
                  <c:v>5.118763388964722E-2</c:v>
                </c:pt>
                <c:pt idx="2502">
                  <c:v>5.12284880680101E-2</c:v>
                </c:pt>
                <c:pt idx="2503">
                  <c:v>5.1268673102693126E-2</c:v>
                </c:pt>
                <c:pt idx="2504">
                  <c:v>5.1306303408578516E-2</c:v>
                </c:pt>
                <c:pt idx="2505">
                  <c:v>5.1339697844151322E-2</c:v>
                </c:pt>
                <c:pt idx="2506">
                  <c:v>5.1367800413598064E-2</c:v>
                </c:pt>
                <c:pt idx="2507">
                  <c:v>5.1389843004064011E-2</c:v>
                </c:pt>
                <c:pt idx="2508">
                  <c:v>5.1405402989626842E-2</c:v>
                </c:pt>
                <c:pt idx="2509">
                  <c:v>5.1414325015637002E-2</c:v>
                </c:pt>
                <c:pt idx="2510">
                  <c:v>5.1416719579106221E-2</c:v>
                </c:pt>
                <c:pt idx="2511">
                  <c:v>5.1412796511021652E-2</c:v>
                </c:pt>
                <c:pt idx="2512">
                  <c:v>5.1402948415441879E-2</c:v>
                </c:pt>
                <c:pt idx="2513">
                  <c:v>5.1387811820519172E-2</c:v>
                </c:pt>
                <c:pt idx="2514">
                  <c:v>5.1368441664413754E-2</c:v>
                </c:pt>
                <c:pt idx="2515">
                  <c:v>5.1346438606039706E-2</c:v>
                </c:pt>
                <c:pt idx="2516">
                  <c:v>5.1323966989605813E-2</c:v>
                </c:pt>
                <c:pt idx="2517">
                  <c:v>5.1303759208393876E-2</c:v>
                </c:pt>
                <c:pt idx="2518">
                  <c:v>5.1288997156290039E-2</c:v>
                </c:pt>
                <c:pt idx="2519">
                  <c:v>5.128306624993479E-2</c:v>
                </c:pt>
                <c:pt idx="2520">
                  <c:v>5.1289201124901491E-2</c:v>
                </c:pt>
                <c:pt idx="2521">
                  <c:v>5.131006254885364E-2</c:v>
                </c:pt>
                <c:pt idx="2522">
                  <c:v>5.1347293987211315E-2</c:v>
                </c:pt>
                <c:pt idx="2523">
                  <c:v>5.1401264599782295E-2</c:v>
                </c:pt>
                <c:pt idx="2524">
                  <c:v>5.1470817886563214E-2</c:v>
                </c:pt>
                <c:pt idx="2525">
                  <c:v>5.1553292738819853E-2</c:v>
                </c:pt>
                <c:pt idx="2526">
                  <c:v>5.1644757762629195E-2</c:v>
                </c:pt>
                <c:pt idx="2527">
                  <c:v>5.1740417770999102E-2</c:v>
                </c:pt>
                <c:pt idx="2528">
                  <c:v>5.1835159692970201E-2</c:v>
                </c:pt>
                <c:pt idx="2529">
                  <c:v>5.1924160522666421E-2</c:v>
                </c:pt>
                <c:pt idx="2530">
                  <c:v>5.2003419259089363E-2</c:v>
                </c:pt>
                <c:pt idx="2531">
                  <c:v>5.2070149771095801E-2</c:v>
                </c:pt>
                <c:pt idx="2532">
                  <c:v>5.212295872158134E-2</c:v>
                </c:pt>
                <c:pt idx="2533">
                  <c:v>5.2161806266933654E-2</c:v>
                </c:pt>
                <c:pt idx="2534">
                  <c:v>5.2187726359073323E-2</c:v>
                </c:pt>
                <c:pt idx="2535">
                  <c:v>5.2202411915126409E-2</c:v>
                </c:pt>
                <c:pt idx="2536">
                  <c:v>5.2207716843819016E-2</c:v>
                </c:pt>
                <c:pt idx="2537">
                  <c:v>5.2205225589003201E-2</c:v>
                </c:pt>
                <c:pt idx="2538">
                  <c:v>5.2195931580015162E-2</c:v>
                </c:pt>
                <c:pt idx="2539">
                  <c:v>5.2180186627040853E-2</c:v>
                </c:pt>
                <c:pt idx="2540">
                  <c:v>5.2157636642227639E-2</c:v>
                </c:pt>
                <c:pt idx="2541">
                  <c:v>5.212746558647785E-2</c:v>
                </c:pt>
                <c:pt idx="2542">
                  <c:v>5.2088680825106176E-2</c:v>
                </c:pt>
                <c:pt idx="2543">
                  <c:v>5.2040422214984755E-2</c:v>
                </c:pt>
                <c:pt idx="2544">
                  <c:v>5.1982194082052666E-2</c:v>
                </c:pt>
                <c:pt idx="2545">
                  <c:v>5.1914080072417296E-2</c:v>
                </c:pt>
                <c:pt idx="2546">
                  <c:v>5.1836782220638186E-2</c:v>
                </c:pt>
                <c:pt idx="2547">
                  <c:v>5.1751540579170516E-2</c:v>
                </c:pt>
                <c:pt idx="2548">
                  <c:v>5.1660101188980165E-2</c:v>
                </c:pt>
                <c:pt idx="2549">
                  <c:v>5.1564453617217745E-2</c:v>
                </c:pt>
                <c:pt idx="2550">
                  <c:v>5.1466695110688451E-2</c:v>
                </c:pt>
                <c:pt idx="2551">
                  <c:v>5.1368862608312769E-2</c:v>
                </c:pt>
                <c:pt idx="2552">
                  <c:v>5.1272868190974603E-2</c:v>
                </c:pt>
                <c:pt idx="2553">
                  <c:v>5.1180431064993641E-2</c:v>
                </c:pt>
                <c:pt idx="2554">
                  <c:v>5.1093159474980734E-2</c:v>
                </c:pt>
                <c:pt idx="2555">
                  <c:v>5.1012556944661801E-2</c:v>
                </c:pt>
                <c:pt idx="2556">
                  <c:v>5.0940097505035732E-2</c:v>
                </c:pt>
                <c:pt idx="2557">
                  <c:v>5.0877275405919728E-2</c:v>
                </c:pt>
                <c:pt idx="2558">
                  <c:v>5.0825616334296657E-2</c:v>
                </c:pt>
                <c:pt idx="2559">
                  <c:v>5.0786561973677556E-2</c:v>
                </c:pt>
                <c:pt idx="2560">
                  <c:v>5.0761490330464946E-2</c:v>
                </c:pt>
                <c:pt idx="2561">
                  <c:v>5.0751572078267519E-2</c:v>
                </c:pt>
                <c:pt idx="2562">
                  <c:v>5.075757684708862E-2</c:v>
                </c:pt>
                <c:pt idx="2563">
                  <c:v>5.0779729159637493E-2</c:v>
                </c:pt>
                <c:pt idx="2564">
                  <c:v>5.0817578106044453E-2</c:v>
                </c:pt>
                <c:pt idx="2565">
                  <c:v>5.0869871960277348E-2</c:v>
                </c:pt>
                <c:pt idx="2566">
                  <c:v>5.0934577177455406E-2</c:v>
                </c:pt>
                <c:pt idx="2567">
                  <c:v>5.1008804256139739E-2</c:v>
                </c:pt>
                <c:pt idx="2568">
                  <c:v>5.108886412218426E-2</c:v>
                </c:pt>
                <c:pt idx="2569">
                  <c:v>5.1170527868572173E-2</c:v>
                </c:pt>
                <c:pt idx="2570">
                  <c:v>5.124917440414456E-2</c:v>
                </c:pt>
                <c:pt idx="2571">
                  <c:v>5.1320290224569361E-2</c:v>
                </c:pt>
                <c:pt idx="2572">
                  <c:v>5.1379783945641536E-2</c:v>
                </c:pt>
                <c:pt idx="2573">
                  <c:v>5.142422939827395E-2</c:v>
                </c:pt>
                <c:pt idx="2574">
                  <c:v>5.1451406469940522E-2</c:v>
                </c:pt>
                <c:pt idx="2575">
                  <c:v>5.1460200236386811E-2</c:v>
                </c:pt>
                <c:pt idx="2576">
                  <c:v>5.1450713357425334E-2</c:v>
                </c:pt>
                <c:pt idx="2577">
                  <c:v>5.1424154510552551E-2</c:v>
                </c:pt>
                <c:pt idx="2578">
                  <c:v>5.1382610146878623E-2</c:v>
                </c:pt>
                <c:pt idx="2579">
                  <c:v>5.1328794428388995E-2</c:v>
                </c:pt>
                <c:pt idx="2580">
                  <c:v>5.1265695301478953E-2</c:v>
                </c:pt>
                <c:pt idx="2581">
                  <c:v>5.1196238689226542E-2</c:v>
                </c:pt>
                <c:pt idx="2582">
                  <c:v>5.1123160907699923E-2</c:v>
                </c:pt>
                <c:pt idx="2583">
                  <c:v>5.1048699844017553E-2</c:v>
                </c:pt>
                <c:pt idx="2584">
                  <c:v>5.0974468340274859E-2</c:v>
                </c:pt>
                <c:pt idx="2585">
                  <c:v>5.0901427996287052E-2</c:v>
                </c:pt>
                <c:pt idx="2586">
                  <c:v>5.0829834539108429E-2</c:v>
                </c:pt>
                <c:pt idx="2587">
                  <c:v>5.0759467223632219E-2</c:v>
                </c:pt>
                <c:pt idx="2588">
                  <c:v>5.0689789903569864E-2</c:v>
                </c:pt>
                <c:pt idx="2589">
                  <c:v>5.0620166507892306E-2</c:v>
                </c:pt>
                <c:pt idx="2590">
                  <c:v>5.055021557331732E-2</c:v>
                </c:pt>
                <c:pt idx="2591">
                  <c:v>5.047997134132759E-2</c:v>
                </c:pt>
                <c:pt idx="2592">
                  <c:v>5.0410016760566008E-2</c:v>
                </c:pt>
                <c:pt idx="2593">
                  <c:v>5.0341546906626955E-2</c:v>
                </c:pt>
                <c:pt idx="2594">
                  <c:v>5.0276354723499117E-2</c:v>
                </c:pt>
                <c:pt idx="2595">
                  <c:v>5.0216657437629389E-2</c:v>
                </c:pt>
                <c:pt idx="2596">
                  <c:v>5.0164901309214145E-2</c:v>
                </c:pt>
                <c:pt idx="2597">
                  <c:v>5.0123411865225342E-2</c:v>
                </c:pt>
                <c:pt idx="2598">
                  <c:v>5.0094175145528247E-2</c:v>
                </c:pt>
                <c:pt idx="2599">
                  <c:v>5.0078821757954861E-2</c:v>
                </c:pt>
                <c:pt idx="2600">
                  <c:v>5.0078273534939266E-2</c:v>
                </c:pt>
                <c:pt idx="2601">
                  <c:v>5.0092705145343204E-2</c:v>
                </c:pt>
                <c:pt idx="2602">
                  <c:v>5.012158192163782E-2</c:v>
                </c:pt>
                <c:pt idx="2603">
                  <c:v>5.0163698620363288E-2</c:v>
                </c:pt>
                <c:pt idx="2604">
                  <c:v>5.0217313541868938E-2</c:v>
                </c:pt>
                <c:pt idx="2605">
                  <c:v>5.0280184522037551E-2</c:v>
                </c:pt>
                <c:pt idx="2606">
                  <c:v>5.0349984048667133E-2</c:v>
                </c:pt>
                <c:pt idx="2607">
                  <c:v>5.0424316307136542E-2</c:v>
                </c:pt>
                <c:pt idx="2608">
                  <c:v>5.0500859294412205E-2</c:v>
                </c:pt>
                <c:pt idx="2609">
                  <c:v>5.057749545392061E-2</c:v>
                </c:pt>
                <c:pt idx="2610">
                  <c:v>5.0652326253575949E-2</c:v>
                </c:pt>
                <c:pt idx="2611">
                  <c:v>5.0723751170012502E-2</c:v>
                </c:pt>
                <c:pt idx="2612">
                  <c:v>5.079026328306914E-2</c:v>
                </c:pt>
                <c:pt idx="2613">
                  <c:v>5.0850571905570845E-2</c:v>
                </c:pt>
                <c:pt idx="2614">
                  <c:v>5.0903430086940149E-2</c:v>
                </c:pt>
                <c:pt idx="2615">
                  <c:v>5.0947584681894462E-2</c:v>
                </c:pt>
                <c:pt idx="2616">
                  <c:v>5.0981895825579999E-2</c:v>
                </c:pt>
                <c:pt idx="2617">
                  <c:v>5.100532718569812E-2</c:v>
                </c:pt>
                <c:pt idx="2618">
                  <c:v>5.1017184795663591E-2</c:v>
                </c:pt>
                <c:pt idx="2619">
                  <c:v>5.1017320886333761E-2</c:v>
                </c:pt>
                <c:pt idx="2620">
                  <c:v>5.1006186613013871E-2</c:v>
                </c:pt>
                <c:pt idx="2621">
                  <c:v>5.0985047974354283E-2</c:v>
                </c:pt>
                <c:pt idx="2622">
                  <c:v>5.0955859858501908E-2</c:v>
                </c:pt>
                <c:pt idx="2623">
                  <c:v>5.0921024511167479E-2</c:v>
                </c:pt>
                <c:pt idx="2624">
                  <c:v>5.0883314696467535E-2</c:v>
                </c:pt>
                <c:pt idx="2625">
                  <c:v>5.0845305127084808E-2</c:v>
                </c:pt>
                <c:pt idx="2626">
                  <c:v>5.0809066790386825E-2</c:v>
                </c:pt>
                <c:pt idx="2627">
                  <c:v>5.0775915013968546E-2</c:v>
                </c:pt>
                <c:pt idx="2628">
                  <c:v>5.0746290753404616E-2</c:v>
                </c:pt>
                <c:pt idx="2629">
                  <c:v>5.0719776929481424E-2</c:v>
                </c:pt>
                <c:pt idx="2630">
                  <c:v>5.0695272674421435E-2</c:v>
                </c:pt>
                <c:pt idx="2631">
                  <c:v>5.0671250332686289E-2</c:v>
                </c:pt>
                <c:pt idx="2632">
                  <c:v>5.0646159546857909E-2</c:v>
                </c:pt>
                <c:pt idx="2633">
                  <c:v>5.0618759228155834E-2</c:v>
                </c:pt>
                <c:pt idx="2634">
                  <c:v>5.058837135346423E-2</c:v>
                </c:pt>
                <c:pt idx="2635">
                  <c:v>5.0555000784305276E-2</c:v>
                </c:pt>
                <c:pt idx="2636">
                  <c:v>5.0519308261165803E-2</c:v>
                </c:pt>
                <c:pt idx="2637">
                  <c:v>5.0482419437393122E-2</c:v>
                </c:pt>
                <c:pt idx="2638">
                  <c:v>5.0445742269975301E-2</c:v>
                </c:pt>
                <c:pt idx="2639">
                  <c:v>5.0410619755764177E-2</c:v>
                </c:pt>
                <c:pt idx="2640">
                  <c:v>5.0378040692745048E-2</c:v>
                </c:pt>
                <c:pt idx="2641">
                  <c:v>5.0348498794721676E-2</c:v>
                </c:pt>
                <c:pt idx="2642">
                  <c:v>5.0321910001870314E-2</c:v>
                </c:pt>
                <c:pt idx="2643">
                  <c:v>5.0297685836747104E-2</c:v>
                </c:pt>
                <c:pt idx="2644">
                  <c:v>5.0274923135197304E-2</c:v>
                </c:pt>
                <c:pt idx="2645">
                  <c:v>5.0252697010409013E-2</c:v>
                </c:pt>
                <c:pt idx="2646">
                  <c:v>5.0230236366116898E-2</c:v>
                </c:pt>
                <c:pt idx="2647">
                  <c:v>5.0207048898287504E-2</c:v>
                </c:pt>
                <c:pt idx="2648">
                  <c:v>5.0183130501324995E-2</c:v>
                </c:pt>
                <c:pt idx="2649">
                  <c:v>5.015885228774894E-2</c:v>
                </c:pt>
                <c:pt idx="2650">
                  <c:v>5.0134981604835149E-2</c:v>
                </c:pt>
                <c:pt idx="2651">
                  <c:v>5.0112568008889281E-2</c:v>
                </c:pt>
                <c:pt idx="2652">
                  <c:v>5.0092706124404897E-2</c:v>
                </c:pt>
                <c:pt idx="2653">
                  <c:v>5.0076364826523105E-2</c:v>
                </c:pt>
                <c:pt idx="2654">
                  <c:v>5.006428043411125E-2</c:v>
                </c:pt>
                <c:pt idx="2655">
                  <c:v>5.0056934528080216E-2</c:v>
                </c:pt>
                <c:pt idx="2656">
                  <c:v>5.0054483102012597E-2</c:v>
                </c:pt>
                <c:pt idx="2657">
                  <c:v>5.0056804042401405E-2</c:v>
                </c:pt>
                <c:pt idx="2658">
                  <c:v>5.0063662585562371E-2</c:v>
                </c:pt>
                <c:pt idx="2659">
                  <c:v>5.0074690578734544E-2</c:v>
                </c:pt>
                <c:pt idx="2660">
                  <c:v>5.0089334539959569E-2</c:v>
                </c:pt>
                <c:pt idx="2661">
                  <c:v>5.0106863841031204E-2</c:v>
                </c:pt>
                <c:pt idx="2662">
                  <c:v>5.0126220892246741E-2</c:v>
                </c:pt>
                <c:pt idx="2663">
                  <c:v>5.0146090729377119E-2</c:v>
                </c:pt>
                <c:pt idx="2664">
                  <c:v>5.016489514105605E-2</c:v>
                </c:pt>
                <c:pt idx="2665">
                  <c:v>5.0180807158073618E-2</c:v>
                </c:pt>
                <c:pt idx="2666">
                  <c:v>5.0191913621019234E-2</c:v>
                </c:pt>
                <c:pt idx="2667">
                  <c:v>5.019641525287729E-2</c:v>
                </c:pt>
                <c:pt idx="2668">
                  <c:v>5.0192921965769022E-2</c:v>
                </c:pt>
                <c:pt idx="2669">
                  <c:v>5.0180657355381762E-2</c:v>
                </c:pt>
                <c:pt idx="2670">
                  <c:v>5.0159570402446167E-2</c:v>
                </c:pt>
                <c:pt idx="2671">
                  <c:v>5.0130509815744274E-2</c:v>
                </c:pt>
                <c:pt idx="2672">
                  <c:v>5.0094989675036283E-2</c:v>
                </c:pt>
                <c:pt idx="2673">
                  <c:v>5.0055305920047144E-2</c:v>
                </c:pt>
                <c:pt idx="2674">
                  <c:v>5.001413015297286E-2</c:v>
                </c:pt>
                <c:pt idx="2675">
                  <c:v>4.9974214476540983E-2</c:v>
                </c:pt>
                <c:pt idx="2676">
                  <c:v>4.9938089120734067E-2</c:v>
                </c:pt>
                <c:pt idx="2677">
                  <c:v>4.9907829577645647E-2</c:v>
                </c:pt>
                <c:pt idx="2678">
                  <c:v>4.9884914649824315E-2</c:v>
                </c:pt>
                <c:pt idx="2679">
                  <c:v>4.987018532451179E-2</c:v>
                </c:pt>
                <c:pt idx="2680">
                  <c:v>4.9863922112146304E-2</c:v>
                </c:pt>
                <c:pt idx="2681">
                  <c:v>4.9866089752363542E-2</c:v>
                </c:pt>
                <c:pt idx="2682">
                  <c:v>4.9876525197232673E-2</c:v>
                </c:pt>
                <c:pt idx="2683">
                  <c:v>4.9895089565293135E-2</c:v>
                </c:pt>
                <c:pt idx="2684">
                  <c:v>4.9921702165540323E-2</c:v>
                </c:pt>
                <c:pt idx="2685">
                  <c:v>4.9956343920149436E-2</c:v>
                </c:pt>
                <c:pt idx="2686">
                  <c:v>4.9998978209359203E-2</c:v>
                </c:pt>
                <c:pt idx="2687">
                  <c:v>5.0049307210729012E-2</c:v>
                </c:pt>
                <c:pt idx="2688">
                  <c:v>5.0106577283255842E-2</c:v>
                </c:pt>
                <c:pt idx="2689">
                  <c:v>5.0169452363550818E-2</c:v>
                </c:pt>
                <c:pt idx="2690">
                  <c:v>5.0235974240228194E-2</c:v>
                </c:pt>
                <c:pt idx="2691">
                  <c:v>5.030360776887962E-2</c:v>
                </c:pt>
                <c:pt idx="2692">
                  <c:v>5.0369464619734343E-2</c:v>
                </c:pt>
                <c:pt idx="2693">
                  <c:v>5.043061069075179E-2</c:v>
                </c:pt>
                <c:pt idx="2694">
                  <c:v>5.0484337197425316E-2</c:v>
                </c:pt>
                <c:pt idx="2695">
                  <c:v>5.0528461747532484E-2</c:v>
                </c:pt>
                <c:pt idx="2696">
                  <c:v>5.0561465334683725E-2</c:v>
                </c:pt>
                <c:pt idx="2697">
                  <c:v>5.0582649853691916E-2</c:v>
                </c:pt>
                <c:pt idx="2698">
                  <c:v>5.0592060689865659E-2</c:v>
                </c:pt>
                <c:pt idx="2699">
                  <c:v>5.059036836892062E-2</c:v>
                </c:pt>
                <c:pt idx="2700">
                  <c:v>5.0578738211476716E-2</c:v>
                </c:pt>
                <c:pt idx="2701">
                  <c:v>5.055876745800874E-2</c:v>
                </c:pt>
                <c:pt idx="2702">
                  <c:v>5.0532385414181251E-2</c:v>
                </c:pt>
                <c:pt idx="2703">
                  <c:v>5.0501757544876708E-2</c:v>
                </c:pt>
                <c:pt idx="2704">
                  <c:v>5.0469253707187321E-2</c:v>
                </c:pt>
                <c:pt idx="2705">
                  <c:v>5.0437464286462938E-2</c:v>
                </c:pt>
                <c:pt idx="2706">
                  <c:v>5.0409002566553285E-2</c:v>
                </c:pt>
                <c:pt idx="2707">
                  <c:v>5.0386416525479254E-2</c:v>
                </c:pt>
                <c:pt idx="2708">
                  <c:v>5.0371826235925302E-2</c:v>
                </c:pt>
                <c:pt idx="2709">
                  <c:v>5.0366850871431799E-2</c:v>
                </c:pt>
                <c:pt idx="2710">
                  <c:v>5.0372222333926346E-2</c:v>
                </c:pt>
                <c:pt idx="2711">
                  <c:v>5.0387608210412972E-2</c:v>
                </c:pt>
                <c:pt idx="2712">
                  <c:v>5.04115564004615E-2</c:v>
                </c:pt>
                <c:pt idx="2713">
                  <c:v>5.0441479394188804E-2</c:v>
                </c:pt>
                <c:pt idx="2714">
                  <c:v>5.0473970841108835E-2</c:v>
                </c:pt>
                <c:pt idx="2715">
                  <c:v>5.0505219296859923E-2</c:v>
                </c:pt>
                <c:pt idx="2716">
                  <c:v>5.0531433300112699E-2</c:v>
                </c:pt>
                <c:pt idx="2717">
                  <c:v>5.0549384623175611E-2</c:v>
                </c:pt>
                <c:pt idx="2718">
                  <c:v>5.0556657451130652E-2</c:v>
                </c:pt>
                <c:pt idx="2719">
                  <c:v>5.0551983651011066E-2</c:v>
                </c:pt>
                <c:pt idx="2720">
                  <c:v>5.0535222131225528E-2</c:v>
                </c:pt>
                <c:pt idx="2721">
                  <c:v>5.0507346210043297E-2</c:v>
                </c:pt>
                <c:pt idx="2722">
                  <c:v>5.0470143259301541E-2</c:v>
                </c:pt>
                <c:pt idx="2723">
                  <c:v>5.04258769770227E-2</c:v>
                </c:pt>
                <c:pt idx="2724">
                  <c:v>5.0377013870333102E-2</c:v>
                </c:pt>
                <c:pt idx="2725">
                  <c:v>5.0325960894293927E-2</c:v>
                </c:pt>
                <c:pt idx="2726">
                  <c:v>5.027492275358067E-2</c:v>
                </c:pt>
                <c:pt idx="2727">
                  <c:v>5.0226094027263891E-2</c:v>
                </c:pt>
                <c:pt idx="2728">
                  <c:v>5.018144668911137E-2</c:v>
                </c:pt>
                <c:pt idx="2729">
                  <c:v>5.0142735386171838E-2</c:v>
                </c:pt>
                <c:pt idx="2730">
                  <c:v>5.0111519818813184E-2</c:v>
                </c:pt>
                <c:pt idx="2731">
                  <c:v>5.0089042780086648E-2</c:v>
                </c:pt>
                <c:pt idx="2732">
                  <c:v>5.007607987791312E-2</c:v>
                </c:pt>
                <c:pt idx="2733">
                  <c:v>5.0072760272345723E-2</c:v>
                </c:pt>
                <c:pt idx="2734">
                  <c:v>5.0078567487330618E-2</c:v>
                </c:pt>
                <c:pt idx="2735">
                  <c:v>5.0092247856019616E-2</c:v>
                </c:pt>
                <c:pt idx="2736">
                  <c:v>5.0111892722227588E-2</c:v>
                </c:pt>
                <c:pt idx="2737">
                  <c:v>5.0135163789607889E-2</c:v>
                </c:pt>
                <c:pt idx="2738">
                  <c:v>5.0159599735956288E-2</c:v>
                </c:pt>
                <c:pt idx="2739">
                  <c:v>5.0182998668433697E-2</c:v>
                </c:pt>
                <c:pt idx="2740">
                  <c:v>5.0203646318332171E-2</c:v>
                </c:pt>
                <c:pt idx="2741">
                  <c:v>5.0220535892203239E-2</c:v>
                </c:pt>
                <c:pt idx="2742">
                  <c:v>5.0233473181709551E-2</c:v>
                </c:pt>
                <c:pt idx="2743">
                  <c:v>5.0242986985455103E-2</c:v>
                </c:pt>
                <c:pt idx="2744">
                  <c:v>5.0250097735016805E-2</c:v>
                </c:pt>
                <c:pt idx="2745">
                  <c:v>5.0256061856063572E-2</c:v>
                </c:pt>
                <c:pt idx="2746">
                  <c:v>5.026219691880815E-2</c:v>
                </c:pt>
                <c:pt idx="2747">
                  <c:v>5.026936389050117E-2</c:v>
                </c:pt>
                <c:pt idx="2748">
                  <c:v>5.0277824163220755E-2</c:v>
                </c:pt>
                <c:pt idx="2749">
                  <c:v>5.0287089259900879E-2</c:v>
                </c:pt>
                <c:pt idx="2750">
                  <c:v>5.0295933830311758E-2</c:v>
                </c:pt>
                <c:pt idx="2751">
                  <c:v>5.0302464860632348E-2</c:v>
                </c:pt>
                <c:pt idx="2752">
                  <c:v>5.0304731486172288E-2</c:v>
                </c:pt>
                <c:pt idx="2753">
                  <c:v>5.0300615154347139E-2</c:v>
                </c:pt>
                <c:pt idx="2754">
                  <c:v>5.0288342241428072E-2</c:v>
                </c:pt>
                <c:pt idx="2755">
                  <c:v>5.0266765964306841E-2</c:v>
                </c:pt>
                <c:pt idx="2756">
                  <c:v>5.0235429013797642E-2</c:v>
                </c:pt>
                <c:pt idx="2757">
                  <c:v>5.0194753029550877E-2</c:v>
                </c:pt>
                <c:pt idx="2758">
                  <c:v>5.014593236899334E-2</c:v>
                </c:pt>
                <c:pt idx="2759">
                  <c:v>5.0090819229443362E-2</c:v>
                </c:pt>
                <c:pt idx="2760">
                  <c:v>5.0031637759140664E-2</c:v>
                </c:pt>
                <c:pt idx="2761">
                  <c:v>4.9970721386399318E-2</c:v>
                </c:pt>
                <c:pt idx="2762">
                  <c:v>4.9910288628084457E-2</c:v>
                </c:pt>
                <c:pt idx="2763">
                  <c:v>4.9852247308175536E-2</c:v>
                </c:pt>
                <c:pt idx="2764">
                  <c:v>4.9798019508712238E-2</c:v>
                </c:pt>
                <c:pt idx="2765">
                  <c:v>4.9748548619683752E-2</c:v>
                </c:pt>
                <c:pt idx="2766">
                  <c:v>4.9704186940076278E-2</c:v>
                </c:pt>
                <c:pt idx="2767">
                  <c:v>4.9664886515809213E-2</c:v>
                </c:pt>
                <c:pt idx="2768">
                  <c:v>4.9630288937028491E-2</c:v>
                </c:pt>
                <c:pt idx="2769">
                  <c:v>4.9599838473761489E-2</c:v>
                </c:pt>
                <c:pt idx="2770">
                  <c:v>4.9572989652124866E-2</c:v>
                </c:pt>
                <c:pt idx="2771">
                  <c:v>4.9549300109138363E-2</c:v>
                </c:pt>
                <c:pt idx="2772">
                  <c:v>4.9528508605984331E-2</c:v>
                </c:pt>
                <c:pt idx="2773">
                  <c:v>4.9510726078420705E-2</c:v>
                </c:pt>
                <c:pt idx="2774">
                  <c:v>4.9496483900811725E-2</c:v>
                </c:pt>
                <c:pt idx="2775">
                  <c:v>4.9486484599289032E-2</c:v>
                </c:pt>
                <c:pt idx="2776">
                  <c:v>4.9481667875766133E-2</c:v>
                </c:pt>
                <c:pt idx="2777">
                  <c:v>4.9482974926428044E-2</c:v>
                </c:pt>
                <c:pt idx="2778">
                  <c:v>4.9491236943532899E-2</c:v>
                </c:pt>
                <c:pt idx="2779">
                  <c:v>4.9507314362055771E-2</c:v>
                </c:pt>
                <c:pt idx="2780">
                  <c:v>4.9531611280292223E-2</c:v>
                </c:pt>
                <c:pt idx="2781">
                  <c:v>4.9564156260681072E-2</c:v>
                </c:pt>
                <c:pt idx="2782">
                  <c:v>4.9604383690474103E-2</c:v>
                </c:pt>
                <c:pt idx="2783">
                  <c:v>4.9651389944022337E-2</c:v>
                </c:pt>
                <c:pt idx="2784">
                  <c:v>4.9703859799825223E-2</c:v>
                </c:pt>
                <c:pt idx="2785">
                  <c:v>4.9760216999000996E-2</c:v>
                </c:pt>
                <c:pt idx="2786">
                  <c:v>4.9818785682072111E-2</c:v>
                </c:pt>
                <c:pt idx="2787">
                  <c:v>4.9877970971768409E-2</c:v>
                </c:pt>
                <c:pt idx="2788">
                  <c:v>4.9936487042342062E-2</c:v>
                </c:pt>
                <c:pt idx="2789">
                  <c:v>4.9993540572556387E-2</c:v>
                </c:pt>
                <c:pt idx="2790">
                  <c:v>5.0048862198263475E-2</c:v>
                </c:pt>
                <c:pt idx="2791">
                  <c:v>5.0102789386491639E-2</c:v>
                </c:pt>
                <c:pt idx="2792">
                  <c:v>5.0156128546989337E-2</c:v>
                </c:pt>
                <c:pt idx="2793">
                  <c:v>5.0210023660569682E-2</c:v>
                </c:pt>
                <c:pt idx="2794">
                  <c:v>5.0265692064056622E-2</c:v>
                </c:pt>
                <c:pt idx="2795">
                  <c:v>5.0324085445242528E-2</c:v>
                </c:pt>
                <c:pt idx="2796">
                  <c:v>5.0385589166749546E-2</c:v>
                </c:pt>
                <c:pt idx="2797">
                  <c:v>5.0449829922821661E-2</c:v>
                </c:pt>
                <c:pt idx="2798">
                  <c:v>5.0515450588814848E-2</c:v>
                </c:pt>
                <c:pt idx="2799">
                  <c:v>5.0580075502500918E-2</c:v>
                </c:pt>
                <c:pt idx="2800">
                  <c:v>5.0640494605950298E-2</c:v>
                </c:pt>
                <c:pt idx="2801">
                  <c:v>5.0692900056712856E-2</c:v>
                </c:pt>
                <c:pt idx="2802">
                  <c:v>5.0733375357413686E-2</c:v>
                </c:pt>
                <c:pt idx="2803">
                  <c:v>5.075834391239236E-2</c:v>
                </c:pt>
                <c:pt idx="2804">
                  <c:v>5.0765032591769288E-2</c:v>
                </c:pt>
                <c:pt idx="2805">
                  <c:v>5.0751875673708861E-2</c:v>
                </c:pt>
                <c:pt idx="2806">
                  <c:v>5.0718781979534534E-2</c:v>
                </c:pt>
                <c:pt idx="2807">
                  <c:v>5.0667146133205887E-2</c:v>
                </c:pt>
                <c:pt idx="2808">
                  <c:v>5.0599711760798409E-2</c:v>
                </c:pt>
                <c:pt idx="2809">
                  <c:v>5.0520290886650769E-2</c:v>
                </c:pt>
                <c:pt idx="2810">
                  <c:v>5.0433311963816251E-2</c:v>
                </c:pt>
                <c:pt idx="2811">
                  <c:v>5.0343323872023817E-2</c:v>
                </c:pt>
                <c:pt idx="2812">
                  <c:v>5.0254555751707744E-2</c:v>
                </c:pt>
                <c:pt idx="2813">
                  <c:v>5.0170524196824121E-2</c:v>
                </c:pt>
                <c:pt idx="2814">
                  <c:v>5.0093785857538736E-2</c:v>
                </c:pt>
                <c:pt idx="2815">
                  <c:v>5.0025846322348529E-2</c:v>
                </c:pt>
                <c:pt idx="2816">
                  <c:v>4.9967198397269104E-2</c:v>
                </c:pt>
                <c:pt idx="2817">
                  <c:v>4.991750900773221E-2</c:v>
                </c:pt>
                <c:pt idx="2818">
                  <c:v>4.9875917522794966E-2</c:v>
                </c:pt>
                <c:pt idx="2819">
                  <c:v>4.98412959988698E-2</c:v>
                </c:pt>
                <c:pt idx="2820">
                  <c:v>4.9812543146785841E-2</c:v>
                </c:pt>
                <c:pt idx="2821">
                  <c:v>4.9788820874965646E-2</c:v>
                </c:pt>
                <c:pt idx="2822">
                  <c:v>4.9769774648909068E-2</c:v>
                </c:pt>
                <c:pt idx="2823">
                  <c:v>4.9755506226562655E-2</c:v>
                </c:pt>
                <c:pt idx="2824">
                  <c:v>4.9746554034844709E-2</c:v>
                </c:pt>
                <c:pt idx="2825">
                  <c:v>4.9743775580412028E-2</c:v>
                </c:pt>
                <c:pt idx="2826">
                  <c:v>4.9748183221906807E-2</c:v>
                </c:pt>
                <c:pt idx="2827">
                  <c:v>4.9760757423185385E-2</c:v>
                </c:pt>
                <c:pt idx="2828">
                  <c:v>4.9782164242534059E-2</c:v>
                </c:pt>
                <c:pt idx="2829">
                  <c:v>4.9812592112099693E-2</c:v>
                </c:pt>
                <c:pt idx="2830">
                  <c:v>4.9851546589757385E-2</c:v>
                </c:pt>
                <c:pt idx="2831">
                  <c:v>4.98978350772473E-2</c:v>
                </c:pt>
                <c:pt idx="2832">
                  <c:v>4.9949488112715573E-2</c:v>
                </c:pt>
                <c:pt idx="2833">
                  <c:v>5.0003892619855501E-2</c:v>
                </c:pt>
                <c:pt idx="2834">
                  <c:v>5.0057822664121614E-2</c:v>
                </c:pt>
                <c:pt idx="2835">
                  <c:v>5.0107880272026159E-2</c:v>
                </c:pt>
                <c:pt idx="2836">
                  <c:v>5.0150913315452808E-2</c:v>
                </c:pt>
                <c:pt idx="2837">
                  <c:v>5.0184109815187838E-2</c:v>
                </c:pt>
                <c:pt idx="2838">
                  <c:v>5.020548158951036E-2</c:v>
                </c:pt>
                <c:pt idx="2839">
                  <c:v>5.0213920014427364E-2</c:v>
                </c:pt>
                <c:pt idx="2840">
                  <c:v>5.0209633741359345E-2</c:v>
                </c:pt>
                <c:pt idx="2841">
                  <c:v>5.0193932803602827E-2</c:v>
                </c:pt>
                <c:pt idx="2842">
                  <c:v>5.0169083647228344E-2</c:v>
                </c:pt>
                <c:pt idx="2843">
                  <c:v>5.0138048600158455E-2</c:v>
                </c:pt>
                <c:pt idx="2844">
                  <c:v>5.0104156953694953E-2</c:v>
                </c:pt>
                <c:pt idx="2845">
                  <c:v>5.0070460709403138E-2</c:v>
                </c:pt>
                <c:pt idx="2846">
                  <c:v>5.0039597058881738E-2</c:v>
                </c:pt>
                <c:pt idx="2847">
                  <c:v>5.0013495340170043E-2</c:v>
                </c:pt>
                <c:pt idx="2848">
                  <c:v>4.9993159901665231E-2</c:v>
                </c:pt>
                <c:pt idx="2849">
                  <c:v>4.9978654060983625E-2</c:v>
                </c:pt>
                <c:pt idx="2850">
                  <c:v>4.9969181123584609E-2</c:v>
                </c:pt>
                <c:pt idx="2851">
                  <c:v>4.9963316176465634E-2</c:v>
                </c:pt>
                <c:pt idx="2852">
                  <c:v>4.9959362996575329E-2</c:v>
                </c:pt>
                <c:pt idx="2853">
                  <c:v>4.995560046553725E-2</c:v>
                </c:pt>
                <c:pt idx="2854">
                  <c:v>4.9950570217963279E-2</c:v>
                </c:pt>
                <c:pt idx="2855">
                  <c:v>4.994323488636461E-2</c:v>
                </c:pt>
                <c:pt idx="2856">
                  <c:v>4.9933227607869828E-2</c:v>
                </c:pt>
                <c:pt idx="2857">
                  <c:v>4.9920694204521734E-2</c:v>
                </c:pt>
                <c:pt idx="2858">
                  <c:v>4.9906345064372068E-2</c:v>
                </c:pt>
                <c:pt idx="2859">
                  <c:v>4.9891174295798327E-2</c:v>
                </c:pt>
                <c:pt idx="2860">
                  <c:v>4.9876513894122752E-2</c:v>
                </c:pt>
                <c:pt idx="2861">
                  <c:v>4.9863809051615852E-2</c:v>
                </c:pt>
                <c:pt idx="2862">
                  <c:v>4.9854477252995577E-2</c:v>
                </c:pt>
                <c:pt idx="2863">
                  <c:v>4.9849782375022966E-2</c:v>
                </c:pt>
                <c:pt idx="2864">
                  <c:v>4.9850730318657034E-2</c:v>
                </c:pt>
                <c:pt idx="2865">
                  <c:v>4.9857976237627326E-2</c:v>
                </c:pt>
                <c:pt idx="2866">
                  <c:v>4.9871785914289785E-2</c:v>
                </c:pt>
                <c:pt idx="2867">
                  <c:v>4.9891951635202256E-2</c:v>
                </c:pt>
                <c:pt idx="2868">
                  <c:v>4.9917859058998572E-2</c:v>
                </c:pt>
                <c:pt idx="2869">
                  <c:v>4.9948441100659532E-2</c:v>
                </c:pt>
                <c:pt idx="2870">
                  <c:v>4.998221429070196E-2</c:v>
                </c:pt>
                <c:pt idx="2871">
                  <c:v>5.0017406211164114E-2</c:v>
                </c:pt>
                <c:pt idx="2872">
                  <c:v>5.0052002712143912E-2</c:v>
                </c:pt>
                <c:pt idx="2873">
                  <c:v>5.0083894179447593E-2</c:v>
                </c:pt>
                <c:pt idx="2874">
                  <c:v>5.011095492789952E-2</c:v>
                </c:pt>
                <c:pt idx="2875">
                  <c:v>5.0131203580023639E-2</c:v>
                </c:pt>
                <c:pt idx="2876">
                  <c:v>5.0142932163428133E-2</c:v>
                </c:pt>
                <c:pt idx="2877">
                  <c:v>5.0144747974929134E-2</c:v>
                </c:pt>
                <c:pt idx="2878">
                  <c:v>5.0135738807599528E-2</c:v>
                </c:pt>
                <c:pt idx="2879">
                  <c:v>5.0115533132466021E-2</c:v>
                </c:pt>
                <c:pt idx="2880">
                  <c:v>5.008446403068955E-2</c:v>
                </c:pt>
                <c:pt idx="2881">
                  <c:v>5.0043492852711653E-2</c:v>
                </c:pt>
                <c:pt idx="2882">
                  <c:v>4.9994298564150906E-2</c:v>
                </c:pt>
                <c:pt idx="2883">
                  <c:v>4.9939200795820642E-2</c:v>
                </c:pt>
                <c:pt idx="2884">
                  <c:v>4.9881122265584568E-2</c:v>
                </c:pt>
                <c:pt idx="2885">
                  <c:v>4.9823552840076439E-2</c:v>
                </c:pt>
                <c:pt idx="2886">
                  <c:v>4.9770297282897093E-2</c:v>
                </c:pt>
                <c:pt idx="2887">
                  <c:v>4.9725315020237186E-2</c:v>
                </c:pt>
                <c:pt idx="2888">
                  <c:v>4.9692363441172394E-2</c:v>
                </c:pt>
                <c:pt idx="2889">
                  <c:v>4.9674657680143376E-2</c:v>
                </c:pt>
                <c:pt idx="2890">
                  <c:v>4.9674416762889924E-2</c:v>
                </c:pt>
                <c:pt idx="2891">
                  <c:v>4.9692488064873058E-2</c:v>
                </c:pt>
                <c:pt idx="2892">
                  <c:v>4.9728328066191069E-2</c:v>
                </c:pt>
                <c:pt idx="2893">
                  <c:v>4.9779701665537295E-2</c:v>
                </c:pt>
                <c:pt idx="2894">
                  <c:v>4.9842771243620458E-2</c:v>
                </c:pt>
                <c:pt idx="2895">
                  <c:v>4.9912404460218038E-2</c:v>
                </c:pt>
                <c:pt idx="2896">
                  <c:v>4.9982646759254942E-2</c:v>
                </c:pt>
                <c:pt idx="2897">
                  <c:v>5.004732482855391E-2</c:v>
                </c:pt>
                <c:pt idx="2898">
                  <c:v>5.0100799646097136E-2</c:v>
                </c:pt>
                <c:pt idx="2899">
                  <c:v>5.0138523190268902E-2</c:v>
                </c:pt>
                <c:pt idx="2900">
                  <c:v>5.0157549500078474E-2</c:v>
                </c:pt>
                <c:pt idx="2901">
                  <c:v>5.0156771612670889E-2</c:v>
                </c:pt>
                <c:pt idx="2902">
                  <c:v>5.0136981224771053E-2</c:v>
                </c:pt>
                <c:pt idx="2903">
                  <c:v>5.0100628621768277E-2</c:v>
                </c:pt>
                <c:pt idx="2904">
                  <c:v>5.0051410103247984E-2</c:v>
                </c:pt>
                <c:pt idx="2905">
                  <c:v>4.9993777731625277E-2</c:v>
                </c:pt>
                <c:pt idx="2906">
                  <c:v>4.9932438365518493E-2</c:v>
                </c:pt>
                <c:pt idx="2907">
                  <c:v>4.9871984684521087E-2</c:v>
                </c:pt>
                <c:pt idx="2908">
                  <c:v>4.9816548098605223E-2</c:v>
                </c:pt>
                <c:pt idx="2909">
                  <c:v>4.976957383736904E-2</c:v>
                </c:pt>
                <c:pt idx="2910">
                  <c:v>4.9733841682910417E-2</c:v>
                </c:pt>
                <c:pt idx="2911">
                  <c:v>4.9711233976118506E-2</c:v>
                </c:pt>
                <c:pt idx="2912">
                  <c:v>4.9703132650566827E-2</c:v>
                </c:pt>
                <c:pt idx="2913">
                  <c:v>4.9710346442199432E-2</c:v>
                </c:pt>
                <c:pt idx="2914">
                  <c:v>4.9733108599326219E-2</c:v>
                </c:pt>
                <c:pt idx="2915">
                  <c:v>4.9771030048328377E-2</c:v>
                </c:pt>
                <c:pt idx="2916">
                  <c:v>4.9823039604140924E-2</c:v>
                </c:pt>
                <c:pt idx="2917">
                  <c:v>4.9887592919278426E-2</c:v>
                </c:pt>
                <c:pt idx="2918">
                  <c:v>4.9962435018688009E-2</c:v>
                </c:pt>
                <c:pt idx="2919">
                  <c:v>5.0044710469105788E-2</c:v>
                </c:pt>
                <c:pt idx="2920">
                  <c:v>5.0131080231103096E-2</c:v>
                </c:pt>
                <c:pt idx="2921">
                  <c:v>5.021790490439295E-2</c:v>
                </c:pt>
                <c:pt idx="2922">
                  <c:v>5.0301520148405568E-2</c:v>
                </c:pt>
                <c:pt idx="2923">
                  <c:v>5.0378576271771433E-2</c:v>
                </c:pt>
                <c:pt idx="2924">
                  <c:v>5.0446311308263658E-2</c:v>
                </c:pt>
                <c:pt idx="2925">
                  <c:v>5.0502796583402981E-2</c:v>
                </c:pt>
                <c:pt idx="2926">
                  <c:v>5.0547081224558775E-2</c:v>
                </c:pt>
                <c:pt idx="2927">
                  <c:v>5.0579157140874603E-2</c:v>
                </c:pt>
                <c:pt idx="2928">
                  <c:v>5.0599811790339032E-2</c:v>
                </c:pt>
                <c:pt idx="2929">
                  <c:v>5.0610361957914997E-2</c:v>
                </c:pt>
                <c:pt idx="2930">
                  <c:v>5.0612403940865844E-2</c:v>
                </c:pt>
                <c:pt idx="2931">
                  <c:v>5.0607399287232999E-2</c:v>
                </c:pt>
                <c:pt idx="2932">
                  <c:v>5.0596498713803721E-2</c:v>
                </c:pt>
                <c:pt idx="2933">
                  <c:v>5.0580413777217954E-2</c:v>
                </c:pt>
                <c:pt idx="2934">
                  <c:v>5.055942229705148E-2</c:v>
                </c:pt>
                <c:pt idx="2935">
                  <c:v>5.0533259694040357E-2</c:v>
                </c:pt>
                <c:pt idx="2936">
                  <c:v>5.0501339391848324E-2</c:v>
                </c:pt>
                <c:pt idx="2937">
                  <c:v>5.0462812927735065E-2</c:v>
                </c:pt>
                <c:pt idx="2938">
                  <c:v>5.0416641860741213E-2</c:v>
                </c:pt>
                <c:pt idx="2939">
                  <c:v>5.0361795128859937E-2</c:v>
                </c:pt>
                <c:pt idx="2940">
                  <c:v>5.0297188695867814E-2</c:v>
                </c:pt>
                <c:pt idx="2941">
                  <c:v>5.0221834065934653E-2</c:v>
                </c:pt>
                <c:pt idx="2942">
                  <c:v>5.0134906922387326E-2</c:v>
                </c:pt>
                <c:pt idx="2943">
                  <c:v>5.0035874971774696E-2</c:v>
                </c:pt>
                <c:pt idx="2944">
                  <c:v>4.9924630272879925E-2</c:v>
                </c:pt>
                <c:pt idx="2945">
                  <c:v>4.9801624718493837E-2</c:v>
                </c:pt>
                <c:pt idx="2946">
                  <c:v>4.9668007711519829E-2</c:v>
                </c:pt>
                <c:pt idx="2947">
                  <c:v>4.9525602725858618E-2</c:v>
                </c:pt>
                <c:pt idx="2948">
                  <c:v>4.937684720380716E-2</c:v>
                </c:pt>
                <c:pt idx="2949">
                  <c:v>4.922457970449428E-2</c:v>
                </c:pt>
                <c:pt idx="2950">
                  <c:v>4.9071799516568135E-2</c:v>
                </c:pt>
                <c:pt idx="2951">
                  <c:v>4.8921510097414515E-2</c:v>
                </c:pt>
                <c:pt idx="2952">
                  <c:v>4.8776489593934831E-2</c:v>
                </c:pt>
                <c:pt idx="2953">
                  <c:v>4.8639078008058792E-2</c:v>
                </c:pt>
                <c:pt idx="2954">
                  <c:v>4.851110853418391E-2</c:v>
                </c:pt>
                <c:pt idx="2955">
                  <c:v>4.839388303482841E-2</c:v>
                </c:pt>
                <c:pt idx="2956">
                  <c:v>4.8288219694686253E-2</c:v>
                </c:pt>
                <c:pt idx="2957">
                  <c:v>4.819449193366869E-2</c:v>
                </c:pt>
                <c:pt idx="2958">
                  <c:v>4.8112618425678655E-2</c:v>
                </c:pt>
                <c:pt idx="2959">
                  <c:v>4.8042408353763874E-2</c:v>
                </c:pt>
                <c:pt idx="2960">
                  <c:v>4.7983291963489681E-2</c:v>
                </c:pt>
                <c:pt idx="2961">
                  <c:v>4.7934500581985791E-2</c:v>
                </c:pt>
                <c:pt idx="2962">
                  <c:v>4.7895012178126903E-2</c:v>
                </c:pt>
                <c:pt idx="2963">
                  <c:v>4.7863665300330843E-2</c:v>
                </c:pt>
                <c:pt idx="2964">
                  <c:v>4.783913569926402E-2</c:v>
                </c:pt>
                <c:pt idx="2965">
                  <c:v>4.7820001277014891E-2</c:v>
                </c:pt>
                <c:pt idx="2966">
                  <c:v>4.7804792644097163E-2</c:v>
                </c:pt>
                <c:pt idx="2967">
                  <c:v>4.7791972769830694E-2</c:v>
                </c:pt>
                <c:pt idx="2968">
                  <c:v>4.7780222499581651E-2</c:v>
                </c:pt>
                <c:pt idx="2969">
                  <c:v>4.7768472659083183E-2</c:v>
                </c:pt>
                <c:pt idx="2970">
                  <c:v>4.7755928830795602E-2</c:v>
                </c:pt>
                <c:pt idx="2971">
                  <c:v>4.7742219149112392E-2</c:v>
                </c:pt>
                <c:pt idx="2972">
                  <c:v>4.7727424482582784E-2</c:v>
                </c:pt>
                <c:pt idx="2973">
                  <c:v>4.7712132684504971E-2</c:v>
                </c:pt>
                <c:pt idx="2974">
                  <c:v>4.7697380800474504E-2</c:v>
                </c:pt>
                <c:pt idx="2975">
                  <c:v>4.7684653049715982E-2</c:v>
                </c:pt>
                <c:pt idx="2976">
                  <c:v>4.7675619936070446E-2</c:v>
                </c:pt>
                <c:pt idx="2977">
                  <c:v>4.7672227084250951E-2</c:v>
                </c:pt>
                <c:pt idx="2978">
                  <c:v>4.767642647808569E-2</c:v>
                </c:pt>
                <c:pt idx="2979">
                  <c:v>4.7690005404835874E-2</c:v>
                </c:pt>
                <c:pt idx="2980">
                  <c:v>4.7714597111656765E-2</c:v>
                </c:pt>
                <c:pt idx="2981">
                  <c:v>4.7751527012904256E-2</c:v>
                </c:pt>
                <c:pt idx="2982">
                  <c:v>4.780163985462918E-2</c:v>
                </c:pt>
                <c:pt idx="2983">
                  <c:v>4.786533376921534E-2</c:v>
                </c:pt>
                <c:pt idx="2984">
                  <c:v>4.7942751924743621E-2</c:v>
                </c:pt>
                <c:pt idx="2985">
                  <c:v>4.803373740494532E-2</c:v>
                </c:pt>
                <c:pt idx="2986">
                  <c:v>4.8137856108602051E-2</c:v>
                </c:pt>
                <c:pt idx="2987">
                  <c:v>4.8254544204966165E-2</c:v>
                </c:pt>
                <c:pt idx="2988">
                  <c:v>4.8383022259744772E-2</c:v>
                </c:pt>
                <c:pt idx="2989">
                  <c:v>4.8522251129201673E-2</c:v>
                </c:pt>
                <c:pt idx="2990">
                  <c:v>4.8670898458654174E-2</c:v>
                </c:pt>
                <c:pt idx="2991">
                  <c:v>4.8827270599284572E-2</c:v>
                </c:pt>
                <c:pt idx="2992">
                  <c:v>4.898929989859524E-2</c:v>
                </c:pt>
                <c:pt idx="2993">
                  <c:v>4.9154516396917126E-2</c:v>
                </c:pt>
                <c:pt idx="2994">
                  <c:v>4.9320071224281829E-2</c:v>
                </c:pt>
                <c:pt idx="2995">
                  <c:v>4.948287801807847E-2</c:v>
                </c:pt>
                <c:pt idx="2996">
                  <c:v>4.9639820813790217E-2</c:v>
                </c:pt>
                <c:pt idx="2997">
                  <c:v>4.9788106617122727E-2</c:v>
                </c:pt>
                <c:pt idx="2998">
                  <c:v>4.9925359677053895E-2</c:v>
                </c:pt>
                <c:pt idx="2999">
                  <c:v>5.0049910324735561E-2</c:v>
                </c:pt>
                <c:pt idx="3000">
                  <c:v>5.0160872268556707E-2</c:v>
                </c:pt>
                <c:pt idx="3001">
                  <c:v>5.0258309474091538E-2</c:v>
                </c:pt>
                <c:pt idx="3002">
                  <c:v>5.0343141978537245E-2</c:v>
                </c:pt>
                <c:pt idx="3003">
                  <c:v>5.0417056991274432E-2</c:v>
                </c:pt>
                <c:pt idx="3004">
                  <c:v>5.0482336891564818E-2</c:v>
                </c:pt>
                <c:pt idx="3005">
                  <c:v>5.0541646345080987E-2</c:v>
                </c:pt>
                <c:pt idx="3006">
                  <c:v>5.0597845766863367E-2</c:v>
                </c:pt>
                <c:pt idx="3007">
                  <c:v>5.0653753792492207E-2</c:v>
                </c:pt>
                <c:pt idx="3008">
                  <c:v>5.0712006701221099E-2</c:v>
                </c:pt>
                <c:pt idx="3009">
                  <c:v>5.077491708128247E-2</c:v>
                </c:pt>
                <c:pt idx="3010">
                  <c:v>5.0844311709579378E-2</c:v>
                </c:pt>
                <c:pt idx="3011">
                  <c:v>5.0921711687864885E-2</c:v>
                </c:pt>
                <c:pt idx="3012">
                  <c:v>5.1008120072429032E-2</c:v>
                </c:pt>
                <c:pt idx="3013">
                  <c:v>5.1104116139634316E-2</c:v>
                </c:pt>
                <c:pt idx="3014">
                  <c:v>5.1209842591423263E-2</c:v>
                </c:pt>
                <c:pt idx="3015">
                  <c:v>5.1325084285412464E-2</c:v>
                </c:pt>
                <c:pt idx="3016">
                  <c:v>5.1449156908420772E-2</c:v>
                </c:pt>
                <c:pt idx="3017">
                  <c:v>5.1581217866906955E-2</c:v>
                </c:pt>
                <c:pt idx="3018">
                  <c:v>5.1720002273042215E-2</c:v>
                </c:pt>
                <c:pt idx="3019">
                  <c:v>5.186396347346129E-2</c:v>
                </c:pt>
                <c:pt idx="3020">
                  <c:v>5.2011328293529571E-2</c:v>
                </c:pt>
                <c:pt idx="3021">
                  <c:v>5.2160154017847113E-2</c:v>
                </c:pt>
                <c:pt idx="3022">
                  <c:v>5.2308525709623091E-2</c:v>
                </c:pt>
                <c:pt idx="3023">
                  <c:v>5.2454801654564523E-2</c:v>
                </c:pt>
                <c:pt idx="3024">
                  <c:v>5.2597643036888735E-2</c:v>
                </c:pt>
                <c:pt idx="3025">
                  <c:v>5.273625073114864E-2</c:v>
                </c:pt>
                <c:pt idx="3026">
                  <c:v>5.2870429951787874E-2</c:v>
                </c:pt>
                <c:pt idx="3027">
                  <c:v>5.3000642850194013E-2</c:v>
                </c:pt>
                <c:pt idx="3028">
                  <c:v>5.3127799216281274E-2</c:v>
                </c:pt>
                <c:pt idx="3029">
                  <c:v>5.3253296358463924E-2</c:v>
                </c:pt>
                <c:pt idx="3030">
                  <c:v>5.3378645414824712E-2</c:v>
                </c:pt>
                <c:pt idx="3031">
                  <c:v>5.3505100997989136E-2</c:v>
                </c:pt>
                <c:pt idx="3032">
                  <c:v>5.3633470439005522E-2</c:v>
                </c:pt>
                <c:pt idx="3033">
                  <c:v>5.3763826986512143E-2</c:v>
                </c:pt>
                <c:pt idx="3034">
                  <c:v>5.3895415673625123E-2</c:v>
                </c:pt>
                <c:pt idx="3035">
                  <c:v>5.4026677881246155E-2</c:v>
                </c:pt>
                <c:pt idx="3036">
                  <c:v>5.415540767466228E-2</c:v>
                </c:pt>
                <c:pt idx="3037">
                  <c:v>5.4279013024842115E-2</c:v>
                </c:pt>
                <c:pt idx="3038">
                  <c:v>5.4394835887279121E-2</c:v>
                </c:pt>
                <c:pt idx="3039">
                  <c:v>5.4500482627260802E-2</c:v>
                </c:pt>
                <c:pt idx="3040">
                  <c:v>5.4594194678489423E-2</c:v>
                </c:pt>
                <c:pt idx="3041">
                  <c:v>5.4675041485095582E-2</c:v>
                </c:pt>
                <c:pt idx="3042">
                  <c:v>5.4743027798126974E-2</c:v>
                </c:pt>
                <c:pt idx="3043">
                  <c:v>5.47990896166426E-2</c:v>
                </c:pt>
                <c:pt idx="3044">
                  <c:v>5.4845031732619294E-2</c:v>
                </c:pt>
                <c:pt idx="3045">
                  <c:v>5.4883285763869943E-2</c:v>
                </c:pt>
                <c:pt idx="3046">
                  <c:v>5.4916675129862612E-2</c:v>
                </c:pt>
                <c:pt idx="3047">
                  <c:v>5.4948173950824367E-2</c:v>
                </c:pt>
                <c:pt idx="3048">
                  <c:v>5.4980654412705235E-2</c:v>
                </c:pt>
                <c:pt idx="3049">
                  <c:v>5.5016694592441052E-2</c:v>
                </c:pt>
                <c:pt idx="3050">
                  <c:v>5.505842423084846E-2</c:v>
                </c:pt>
                <c:pt idx="3051">
                  <c:v>5.5107535443250075E-2</c:v>
                </c:pt>
                <c:pt idx="3052">
                  <c:v>5.5165234409501329E-2</c:v>
                </c:pt>
                <c:pt idx="3053">
                  <c:v>5.5232349423836216E-2</c:v>
                </c:pt>
                <c:pt idx="3054">
                  <c:v>5.5309487890321134E-2</c:v>
                </c:pt>
                <c:pt idx="3055">
                  <c:v>5.5397178795157126E-2</c:v>
                </c:pt>
                <c:pt idx="3056">
                  <c:v>5.5496104522530475E-2</c:v>
                </c:pt>
                <c:pt idx="3057">
                  <c:v>5.5607190405937035E-2</c:v>
                </c:pt>
                <c:pt idx="3058">
                  <c:v>5.5731593605425393E-2</c:v>
                </c:pt>
                <c:pt idx="3059">
                  <c:v>5.5870614424630691E-2</c:v>
                </c:pt>
                <c:pt idx="3060">
                  <c:v>5.6025502970049462E-2</c:v>
                </c:pt>
                <c:pt idx="3061">
                  <c:v>5.6197298191328703E-2</c:v>
                </c:pt>
                <c:pt idx="3062">
                  <c:v>5.6386593538204931E-2</c:v>
                </c:pt>
                <c:pt idx="3063">
                  <c:v>5.6593267786874353E-2</c:v>
                </c:pt>
                <c:pt idx="3064">
                  <c:v>5.6816527225902913E-2</c:v>
                </c:pt>
                <c:pt idx="3065">
                  <c:v>5.7054810650909026E-2</c:v>
                </c:pt>
                <c:pt idx="3066">
                  <c:v>5.7306213737773885E-2</c:v>
                </c:pt>
                <c:pt idx="3067">
                  <c:v>5.7568723190552673E-2</c:v>
                </c:pt>
                <c:pt idx="3068">
                  <c:v>5.7840569005554135E-2</c:v>
                </c:pt>
                <c:pt idx="3069">
                  <c:v>5.8120503980753316E-2</c:v>
                </c:pt>
                <c:pt idx="3070">
                  <c:v>5.8407905710362973E-2</c:v>
                </c:pt>
                <c:pt idx="3071">
                  <c:v>5.8702831813521143E-2</c:v>
                </c:pt>
                <c:pt idx="3072">
                  <c:v>5.9005841872605401E-2</c:v>
                </c:pt>
                <c:pt idx="3073">
                  <c:v>5.9317892769893681E-2</c:v>
                </c:pt>
                <c:pt idx="3074">
                  <c:v>5.9639934325408185E-2</c:v>
                </c:pt>
                <c:pt idx="3075">
                  <c:v>5.9972611977897231E-2</c:v>
                </c:pt>
                <c:pt idx="3076">
                  <c:v>6.0316051759720803E-2</c:v>
                </c:pt>
                <c:pt idx="3077">
                  <c:v>6.0669696276566404E-2</c:v>
                </c:pt>
                <c:pt idx="3078">
                  <c:v>6.10322821411255E-2</c:v>
                </c:pt>
                <c:pt idx="3079">
                  <c:v>6.1401862981053601E-2</c:v>
                </c:pt>
                <c:pt idx="3080">
                  <c:v>6.1775870488020301E-2</c:v>
                </c:pt>
                <c:pt idx="3081">
                  <c:v>6.21515176728175E-2</c:v>
                </c:pt>
                <c:pt idx="3082">
                  <c:v>6.2525964649114099E-2</c:v>
                </c:pt>
                <c:pt idx="3083">
                  <c:v>6.2896521685929699E-2</c:v>
                </c:pt>
                <c:pt idx="3084">
                  <c:v>6.32609368782341E-2</c:v>
                </c:pt>
                <c:pt idx="3085">
                  <c:v>6.3617420860259205E-2</c:v>
                </c:pt>
                <c:pt idx="3086">
                  <c:v>6.3964959686841197E-2</c:v>
                </c:pt>
                <c:pt idx="3087">
                  <c:v>6.4303175383325598E-2</c:v>
                </c:pt>
                <c:pt idx="3088">
                  <c:v>6.4632261140217098E-2</c:v>
                </c:pt>
                <c:pt idx="3089">
                  <c:v>6.4952834927194905E-2</c:v>
                </c:pt>
                <c:pt idx="3090">
                  <c:v>6.5265718276455401E-2</c:v>
                </c:pt>
                <c:pt idx="3091">
                  <c:v>6.5571696523869599E-2</c:v>
                </c:pt>
                <c:pt idx="3092">
                  <c:v>6.5871277093491706E-2</c:v>
                </c:pt>
                <c:pt idx="3093">
                  <c:v>6.6164789042371899E-2</c:v>
                </c:pt>
                <c:pt idx="3094">
                  <c:v>6.6451908889862604E-2</c:v>
                </c:pt>
                <c:pt idx="3095">
                  <c:v>6.6731790934010007E-2</c:v>
                </c:pt>
                <c:pt idx="3096">
                  <c:v>6.7002971918330101E-2</c:v>
                </c:pt>
                <c:pt idx="3097">
                  <c:v>6.7263514028208002E-2</c:v>
                </c:pt>
                <c:pt idx="3098">
                  <c:v>6.7511004922980594E-2</c:v>
                </c:pt>
                <c:pt idx="3099">
                  <c:v>6.7742637023515795E-2</c:v>
                </c:pt>
                <c:pt idx="3100">
                  <c:v>6.795513929447311E-2</c:v>
                </c:pt>
                <c:pt idx="3101">
                  <c:v>6.8144742059362204E-2</c:v>
                </c:pt>
                <c:pt idx="3102">
                  <c:v>6.8307370969712899E-2</c:v>
                </c:pt>
                <c:pt idx="3103">
                  <c:v>6.8438577036422199E-2</c:v>
                </c:pt>
                <c:pt idx="3104">
                  <c:v>6.8533670645145303E-2</c:v>
                </c:pt>
                <c:pt idx="3105">
                  <c:v>6.85879504782613E-2</c:v>
                </c:pt>
                <c:pt idx="3106">
                  <c:v>6.8597046762164909E-2</c:v>
                </c:pt>
                <c:pt idx="3107">
                  <c:v>6.8557154070838094E-2</c:v>
                </c:pt>
                <c:pt idx="3108">
                  <c:v>6.8465602055475194E-2</c:v>
                </c:pt>
                <c:pt idx="3109">
                  <c:v>6.8320958767158102E-2</c:v>
                </c:pt>
                <c:pt idx="3110">
                  <c:v>6.8123201705553998E-2</c:v>
                </c:pt>
                <c:pt idx="3111">
                  <c:v>6.7873701844036904E-2</c:v>
                </c:pt>
                <c:pt idx="3112">
                  <c:v>6.7575087277146298E-2</c:v>
                </c:pt>
                <c:pt idx="3113">
                  <c:v>6.7230844831177999E-2</c:v>
                </c:pt>
                <c:pt idx="3114">
                  <c:v>6.6844919987185905E-2</c:v>
                </c:pt>
                <c:pt idx="3115">
                  <c:v>6.6421289265677197E-2</c:v>
                </c:pt>
                <c:pt idx="3116">
                  <c:v>6.5963634517633901E-2</c:v>
                </c:pt>
                <c:pt idx="3117">
                  <c:v>6.5475033403087204E-2</c:v>
                </c:pt>
                <c:pt idx="3118">
                  <c:v>6.4957801574694204E-2</c:v>
                </c:pt>
                <c:pt idx="3119">
                  <c:v>6.4413484582958799E-2</c:v>
                </c:pt>
                <c:pt idx="3120">
                  <c:v>6.3842956673414705E-2</c:v>
                </c:pt>
                <c:pt idx="3121">
                  <c:v>6.3246610840363399E-2</c:v>
                </c:pt>
                <c:pt idx="3122">
                  <c:v>6.2624614253788305E-2</c:v>
                </c:pt>
                <c:pt idx="3123">
                  <c:v>6.1977350465159502E-2</c:v>
                </c:pt>
                <c:pt idx="3124">
                  <c:v>6.13056194887742E-2</c:v>
                </c:pt>
                <c:pt idx="3125">
                  <c:v>6.0610935475056707E-2</c:v>
                </c:pt>
                <c:pt idx="3126">
                  <c:v>5.9895708854991153E-2</c:v>
                </c:pt>
                <c:pt idx="3127">
                  <c:v>5.9163268900737281E-2</c:v>
                </c:pt>
                <c:pt idx="3128">
                  <c:v>5.8417895087263881E-2</c:v>
                </c:pt>
                <c:pt idx="3129">
                  <c:v>5.7664546031131005E-2</c:v>
                </c:pt>
                <c:pt idx="3130">
                  <c:v>5.6908742069338443E-2</c:v>
                </c:pt>
                <c:pt idx="3131">
                  <c:v>5.6156227655563593E-2</c:v>
                </c:pt>
                <c:pt idx="3132">
                  <c:v>5.5412695087304904E-2</c:v>
                </c:pt>
                <c:pt idx="3133">
                  <c:v>5.4683587452779382E-2</c:v>
                </c:pt>
                <c:pt idx="3134">
                  <c:v>5.3973944871776681E-2</c:v>
                </c:pt>
                <c:pt idx="3135">
                  <c:v>5.3288313631213266E-2</c:v>
                </c:pt>
                <c:pt idx="3136">
                  <c:v>5.2630592778943303E-2</c:v>
                </c:pt>
                <c:pt idx="3137">
                  <c:v>5.2003982176648852E-2</c:v>
                </c:pt>
                <c:pt idx="3138">
                  <c:v>5.1410974479203661E-2</c:v>
                </c:pt>
                <c:pt idx="3139">
                  <c:v>5.0853399472692254E-2</c:v>
                </c:pt>
                <c:pt idx="3140">
                  <c:v>5.0332410506143274E-2</c:v>
                </c:pt>
                <c:pt idx="3141">
                  <c:v>4.9848654363922308E-2</c:v>
                </c:pt>
                <c:pt idx="3142">
                  <c:v>4.9402388005875222E-2</c:v>
                </c:pt>
                <c:pt idx="3143">
                  <c:v>4.8993560083376402E-2</c:v>
                </c:pt>
                <c:pt idx="3144">
                  <c:v>4.8621911073481613E-2</c:v>
                </c:pt>
                <c:pt idx="3145">
                  <c:v>4.8287037910823845E-2</c:v>
                </c:pt>
                <c:pt idx="3146">
                  <c:v>4.7988387589822754E-2</c:v>
                </c:pt>
                <c:pt idx="3147">
                  <c:v>4.7725338302178726E-2</c:v>
                </c:pt>
                <c:pt idx="3148">
                  <c:v>4.7496500756191704E-2</c:v>
                </c:pt>
                <c:pt idx="3149">
                  <c:v>4.7300090426112724E-2</c:v>
                </c:pt>
                <c:pt idx="3150">
                  <c:v>4.7133674105748653E-2</c:v>
                </c:pt>
                <c:pt idx="3151">
                  <c:v>4.6994147570646003E-2</c:v>
                </c:pt>
                <c:pt idx="3152">
                  <c:v>4.6877657486304465E-2</c:v>
                </c:pt>
                <c:pt idx="3153">
                  <c:v>4.67798726860481E-2</c:v>
                </c:pt>
                <c:pt idx="3154">
                  <c:v>4.6696205256302456E-2</c:v>
                </c:pt>
                <c:pt idx="3155">
                  <c:v>4.6622198339404723E-2</c:v>
                </c:pt>
                <c:pt idx="3156">
                  <c:v>4.6553805406107061E-2</c:v>
                </c:pt>
                <c:pt idx="3157">
                  <c:v>4.648781271367159E-2</c:v>
                </c:pt>
                <c:pt idx="3158">
                  <c:v>4.6421954758391441E-2</c:v>
                </c:pt>
                <c:pt idx="3159">
                  <c:v>4.6355153881383261E-2</c:v>
                </c:pt>
                <c:pt idx="3160">
                  <c:v>4.6287524593457731E-2</c:v>
                </c:pt>
                <c:pt idx="3161">
                  <c:v>4.6220274049530163E-2</c:v>
                </c:pt>
                <c:pt idx="3162">
                  <c:v>4.6155191224793952E-2</c:v>
                </c:pt>
                <c:pt idx="3163">
                  <c:v>4.6094395941264611E-2</c:v>
                </c:pt>
                <c:pt idx="3164">
                  <c:v>4.6040263696467396E-2</c:v>
                </c:pt>
                <c:pt idx="3165">
                  <c:v>4.5994896516567532E-2</c:v>
                </c:pt>
                <c:pt idx="3166">
                  <c:v>4.5959716708582364E-2</c:v>
                </c:pt>
                <c:pt idx="3167">
                  <c:v>4.5935281014110922E-2</c:v>
                </c:pt>
                <c:pt idx="3168">
                  <c:v>4.5920860233403034E-2</c:v>
                </c:pt>
                <c:pt idx="3169">
                  <c:v>4.5914660056101696E-2</c:v>
                </c:pt>
                <c:pt idx="3170">
                  <c:v>4.591399039408086E-2</c:v>
                </c:pt>
                <c:pt idx="3171">
                  <c:v>4.5915557317253636E-2</c:v>
                </c:pt>
                <c:pt idx="3172">
                  <c:v>4.5915978701327125E-2</c:v>
                </c:pt>
                <c:pt idx="3173">
                  <c:v>4.5912231700992803E-2</c:v>
                </c:pt>
                <c:pt idx="3174">
                  <c:v>4.5902254608121473E-2</c:v>
                </c:pt>
                <c:pt idx="3175">
                  <c:v>4.5885231616708003E-2</c:v>
                </c:pt>
                <c:pt idx="3176">
                  <c:v>4.5861796278679222E-2</c:v>
                </c:pt>
                <c:pt idx="3177">
                  <c:v>4.5834050025427231E-2</c:v>
                </c:pt>
                <c:pt idx="3178">
                  <c:v>4.58052104916516E-2</c:v>
                </c:pt>
                <c:pt idx="3179">
                  <c:v>4.5779179807437884E-2</c:v>
                </c:pt>
                <c:pt idx="3180">
                  <c:v>4.5759999638308471E-2</c:v>
                </c:pt>
                <c:pt idx="3181">
                  <c:v>4.5751334786255454E-2</c:v>
                </c:pt>
                <c:pt idx="3182">
                  <c:v>4.5755924286908486E-2</c:v>
                </c:pt>
                <c:pt idx="3183">
                  <c:v>4.5775365549624962E-2</c:v>
                </c:pt>
                <c:pt idx="3184">
                  <c:v>4.5810005099976583E-2</c:v>
                </c:pt>
                <c:pt idx="3185">
                  <c:v>4.5858956185420005E-2</c:v>
                </c:pt>
                <c:pt idx="3186">
                  <c:v>4.5920414049623381E-2</c:v>
                </c:pt>
                <c:pt idx="3187">
                  <c:v>4.5991998956831155E-2</c:v>
                </c:pt>
                <c:pt idx="3188">
                  <c:v>4.6071134129370313E-2</c:v>
                </c:pt>
                <c:pt idx="3189">
                  <c:v>4.6155334916696551E-2</c:v>
                </c:pt>
                <c:pt idx="3190">
                  <c:v>4.6242490448877883E-2</c:v>
                </c:pt>
                <c:pt idx="3191">
                  <c:v>4.6330910430962761E-2</c:v>
                </c:pt>
                <c:pt idx="3192">
                  <c:v>4.6419373444062523E-2</c:v>
                </c:pt>
                <c:pt idx="3193">
                  <c:v>4.6506955947917594E-2</c:v>
                </c:pt>
                <c:pt idx="3194">
                  <c:v>4.6592884369886282E-2</c:v>
                </c:pt>
                <c:pt idx="3195">
                  <c:v>4.6676282369058762E-2</c:v>
                </c:pt>
                <c:pt idx="3196">
                  <c:v>4.6756070284674552E-2</c:v>
                </c:pt>
                <c:pt idx="3197">
                  <c:v>4.6830762447188173E-2</c:v>
                </c:pt>
                <c:pt idx="3198">
                  <c:v>4.6898449631904524E-2</c:v>
                </c:pt>
                <c:pt idx="3199">
                  <c:v>4.6956909997889436E-2</c:v>
                </c:pt>
                <c:pt idx="3200">
                  <c:v>4.7003850258674762E-2</c:v>
                </c:pt>
                <c:pt idx="3201">
                  <c:v>4.7037228972155815E-2</c:v>
                </c:pt>
                <c:pt idx="3202">
                  <c:v>4.7055564762085056E-2</c:v>
                </c:pt>
                <c:pt idx="3203">
                  <c:v>4.7058290253963596E-2</c:v>
                </c:pt>
                <c:pt idx="3204">
                  <c:v>4.7045936444155154E-2</c:v>
                </c:pt>
                <c:pt idx="3205">
                  <c:v>4.7020141523169086E-2</c:v>
                </c:pt>
                <c:pt idx="3206">
                  <c:v>4.6983727026994229E-2</c:v>
                </c:pt>
                <c:pt idx="3207">
                  <c:v>4.6940298166996824E-2</c:v>
                </c:pt>
                <c:pt idx="3208">
                  <c:v>4.6893915048831905E-2</c:v>
                </c:pt>
                <c:pt idx="3209">
                  <c:v>4.6848698248237175E-2</c:v>
                </c:pt>
                <c:pt idx="3210">
                  <c:v>4.6808342740172953E-2</c:v>
                </c:pt>
                <c:pt idx="3211">
                  <c:v>4.6775854326849442E-2</c:v>
                </c:pt>
                <c:pt idx="3212">
                  <c:v>4.6753221402314991E-2</c:v>
                </c:pt>
                <c:pt idx="3213">
                  <c:v>4.6741459750643484E-2</c:v>
                </c:pt>
                <c:pt idx="3214">
                  <c:v>4.6740631840566642E-2</c:v>
                </c:pt>
                <c:pt idx="3215">
                  <c:v>4.6749965406597725E-2</c:v>
                </c:pt>
                <c:pt idx="3216">
                  <c:v>4.6768158686434844E-2</c:v>
                </c:pt>
                <c:pt idx="3217">
                  <c:v>4.6793660619833879E-2</c:v>
                </c:pt>
                <c:pt idx="3218">
                  <c:v>4.6824901358503881E-2</c:v>
                </c:pt>
                <c:pt idx="3219">
                  <c:v>4.686047394837458E-2</c:v>
                </c:pt>
                <c:pt idx="3220">
                  <c:v>4.689925729086164E-2</c:v>
                </c:pt>
                <c:pt idx="3221">
                  <c:v>4.694041223341798E-2</c:v>
                </c:pt>
                <c:pt idx="3222">
                  <c:v>4.6983405374479675E-2</c:v>
                </c:pt>
                <c:pt idx="3223">
                  <c:v>4.7027867674747245E-2</c:v>
                </c:pt>
                <c:pt idx="3224">
                  <c:v>4.7073327287659519E-2</c:v>
                </c:pt>
                <c:pt idx="3225">
                  <c:v>4.7119178204240254E-2</c:v>
                </c:pt>
                <c:pt idx="3226">
                  <c:v>4.7164649560982604E-2</c:v>
                </c:pt>
                <c:pt idx="3227">
                  <c:v>4.720899468926551E-2</c:v>
                </c:pt>
                <c:pt idx="3228">
                  <c:v>4.7251360908484183E-2</c:v>
                </c:pt>
                <c:pt idx="3229">
                  <c:v>4.7290964213205736E-2</c:v>
                </c:pt>
                <c:pt idx="3230">
                  <c:v>4.732727611308532E-2</c:v>
                </c:pt>
                <c:pt idx="3231">
                  <c:v>4.7360163185481724E-2</c:v>
                </c:pt>
                <c:pt idx="3232">
                  <c:v>4.7389943869339146E-2</c:v>
                </c:pt>
                <c:pt idx="3233">
                  <c:v>4.7417519531339922E-2</c:v>
                </c:pt>
                <c:pt idx="3234">
                  <c:v>4.7444227936363124E-2</c:v>
                </c:pt>
                <c:pt idx="3235">
                  <c:v>4.7471706697042912E-2</c:v>
                </c:pt>
                <c:pt idx="3236">
                  <c:v>4.7501748348319536E-2</c:v>
                </c:pt>
                <c:pt idx="3237">
                  <c:v>4.7536075020791754E-2</c:v>
                </c:pt>
                <c:pt idx="3238">
                  <c:v>4.7576178223917465E-2</c:v>
                </c:pt>
                <c:pt idx="3239">
                  <c:v>4.7623070420732203E-2</c:v>
                </c:pt>
                <c:pt idx="3240">
                  <c:v>4.7677301270819344E-2</c:v>
                </c:pt>
                <c:pt idx="3241">
                  <c:v>4.7738604276542883E-2</c:v>
                </c:pt>
                <c:pt idx="3242">
                  <c:v>4.7806176767742875E-2</c:v>
                </c:pt>
                <c:pt idx="3243">
                  <c:v>4.787862457562448E-2</c:v>
                </c:pt>
                <c:pt idx="3244">
                  <c:v>4.7954125823631746E-2</c:v>
                </c:pt>
                <c:pt idx="3245">
                  <c:v>4.8030567728402279E-2</c:v>
                </c:pt>
                <c:pt idx="3246">
                  <c:v>4.8105752204026686E-2</c:v>
                </c:pt>
                <c:pt idx="3247">
                  <c:v>4.817768736647754E-2</c:v>
                </c:pt>
                <c:pt idx="3248">
                  <c:v>4.8244873083755919E-2</c:v>
                </c:pt>
                <c:pt idx="3249">
                  <c:v>4.8306492799029266E-2</c:v>
                </c:pt>
                <c:pt idx="3250">
                  <c:v>4.8362622314861985E-2</c:v>
                </c:pt>
                <c:pt idx="3251">
                  <c:v>4.8414237487391626E-2</c:v>
                </c:pt>
                <c:pt idx="3252">
                  <c:v>4.8463090104582662E-2</c:v>
                </c:pt>
                <c:pt idx="3253">
                  <c:v>4.8511335541661781E-2</c:v>
                </c:pt>
                <c:pt idx="3254">
                  <c:v>4.8561216117407983E-2</c:v>
                </c:pt>
                <c:pt idx="3255">
                  <c:v>4.8614600678856014E-2</c:v>
                </c:pt>
                <c:pt idx="3256">
                  <c:v>4.8672553246627656E-2</c:v>
                </c:pt>
                <c:pt idx="3257">
                  <c:v>4.8735226834203352E-2</c:v>
                </c:pt>
                <c:pt idx="3258">
                  <c:v>4.8801712625485202E-2</c:v>
                </c:pt>
                <c:pt idx="3259">
                  <c:v>4.8870103259666425E-2</c:v>
                </c:pt>
                <c:pt idx="3260">
                  <c:v>4.8937742289045676E-2</c:v>
                </c:pt>
                <c:pt idx="3261">
                  <c:v>4.9001633049263325E-2</c:v>
                </c:pt>
                <c:pt idx="3262">
                  <c:v>4.9058758301850532E-2</c:v>
                </c:pt>
                <c:pt idx="3263">
                  <c:v>4.9106505063051406E-2</c:v>
                </c:pt>
                <c:pt idx="3264">
                  <c:v>4.9143081256871543E-2</c:v>
                </c:pt>
                <c:pt idx="3265">
                  <c:v>4.9167529417630022E-2</c:v>
                </c:pt>
                <c:pt idx="3266">
                  <c:v>4.9179817032469091E-2</c:v>
                </c:pt>
                <c:pt idx="3267">
                  <c:v>4.9180790169388887E-2</c:v>
                </c:pt>
                <c:pt idx="3268">
                  <c:v>4.91720102969668E-2</c:v>
                </c:pt>
                <c:pt idx="3269">
                  <c:v>4.9155592006165948E-2</c:v>
                </c:pt>
                <c:pt idx="3270">
                  <c:v>4.9133885005044342E-2</c:v>
                </c:pt>
                <c:pt idx="3271">
                  <c:v>4.9109356801589878E-2</c:v>
                </c:pt>
                <c:pt idx="3272">
                  <c:v>4.9084314911628638E-2</c:v>
                </c:pt>
                <c:pt idx="3273">
                  <c:v>4.9060704891488206E-2</c:v>
                </c:pt>
                <c:pt idx="3274">
                  <c:v>4.9039991143840153E-2</c:v>
                </c:pt>
                <c:pt idx="3275">
                  <c:v>4.90230594641103E-2</c:v>
                </c:pt>
                <c:pt idx="3276">
                  <c:v>4.901016938812254E-2</c:v>
                </c:pt>
                <c:pt idx="3277">
                  <c:v>4.9000930809725125E-2</c:v>
                </c:pt>
                <c:pt idx="3278">
                  <c:v>4.8994447520390581E-2</c:v>
                </c:pt>
                <c:pt idx="3279">
                  <c:v>4.8989386539929493E-2</c:v>
                </c:pt>
                <c:pt idx="3280">
                  <c:v>4.8984253888422064E-2</c:v>
                </c:pt>
                <c:pt idx="3281">
                  <c:v>4.8977559186645162E-2</c:v>
                </c:pt>
                <c:pt idx="3282">
                  <c:v>4.896796274080243E-2</c:v>
                </c:pt>
                <c:pt idx="3283">
                  <c:v>4.8954562581845031E-2</c:v>
                </c:pt>
                <c:pt idx="3284">
                  <c:v>4.8936921360169854E-2</c:v>
                </c:pt>
                <c:pt idx="3285">
                  <c:v>4.89150819515205E-2</c:v>
                </c:pt>
                <c:pt idx="3286">
                  <c:v>4.8889522793002085E-2</c:v>
                </c:pt>
                <c:pt idx="3287">
                  <c:v>4.8861087832141853E-2</c:v>
                </c:pt>
                <c:pt idx="3288">
                  <c:v>4.8830860619763404E-2</c:v>
                </c:pt>
                <c:pt idx="3289">
                  <c:v>4.8800015461278871E-2</c:v>
                </c:pt>
                <c:pt idx="3290">
                  <c:v>4.8769627076216883E-2</c:v>
                </c:pt>
                <c:pt idx="3291">
                  <c:v>4.8740632181374532E-2</c:v>
                </c:pt>
                <c:pt idx="3292">
                  <c:v>4.871371710031077E-2</c:v>
                </c:pt>
                <c:pt idx="3293">
                  <c:v>4.8689303912789569E-2</c:v>
                </c:pt>
                <c:pt idx="3294">
                  <c:v>4.8667587471282435E-2</c:v>
                </c:pt>
                <c:pt idx="3295">
                  <c:v>4.8648550141948473E-2</c:v>
                </c:pt>
                <c:pt idx="3296">
                  <c:v>4.8632154312500224E-2</c:v>
                </c:pt>
                <c:pt idx="3297">
                  <c:v>4.8618334541484585E-2</c:v>
                </c:pt>
                <c:pt idx="3298">
                  <c:v>4.8607089829146875E-2</c:v>
                </c:pt>
                <c:pt idx="3299">
                  <c:v>4.8598580966171694E-2</c:v>
                </c:pt>
                <c:pt idx="3300">
                  <c:v>4.85931609535235E-2</c:v>
                </c:pt>
                <c:pt idx="3301">
                  <c:v>4.8591365119347432E-2</c:v>
                </c:pt>
                <c:pt idx="3302">
                  <c:v>4.8593907739872384E-2</c:v>
                </c:pt>
                <c:pt idx="3303">
                  <c:v>4.8601603308673774E-2</c:v>
                </c:pt>
                <c:pt idx="3304">
                  <c:v>4.8615240011971809E-2</c:v>
                </c:pt>
                <c:pt idx="3305">
                  <c:v>4.8635594775264343E-2</c:v>
                </c:pt>
                <c:pt idx="3306">
                  <c:v>4.8663204556949731E-2</c:v>
                </c:pt>
                <c:pt idx="3307">
                  <c:v>4.8698321467302082E-2</c:v>
                </c:pt>
                <c:pt idx="3308">
                  <c:v>4.874079071307974E-2</c:v>
                </c:pt>
                <c:pt idx="3309">
                  <c:v>4.879002403009778E-2</c:v>
                </c:pt>
                <c:pt idx="3310">
                  <c:v>4.8844870395637521E-2</c:v>
                </c:pt>
                <c:pt idx="3311">
                  <c:v>4.8903739971204195E-2</c:v>
                </c:pt>
                <c:pt idx="3312">
                  <c:v>4.8964579663401064E-2</c:v>
                </c:pt>
                <c:pt idx="3313">
                  <c:v>4.9024968218456977E-2</c:v>
                </c:pt>
                <c:pt idx="3314">
                  <c:v>4.9082314874748019E-2</c:v>
                </c:pt>
                <c:pt idx="3315">
                  <c:v>4.913406143257628E-2</c:v>
                </c:pt>
                <c:pt idx="3316">
                  <c:v>4.9177889263013648E-2</c:v>
                </c:pt>
                <c:pt idx="3317">
                  <c:v>4.9211916544094833E-2</c:v>
                </c:pt>
                <c:pt idx="3318">
                  <c:v>4.9234962352695741E-2</c:v>
                </c:pt>
                <c:pt idx="3319">
                  <c:v>4.9246655570424604E-2</c:v>
                </c:pt>
                <c:pt idx="3320">
                  <c:v>4.9247389995514541E-2</c:v>
                </c:pt>
                <c:pt idx="3321">
                  <c:v>4.9238366985034435E-2</c:v>
                </c:pt>
                <c:pt idx="3322">
                  <c:v>4.9221373554445058E-2</c:v>
                </c:pt>
                <c:pt idx="3323">
                  <c:v>4.9198781475172648E-2</c:v>
                </c:pt>
                <c:pt idx="3324">
                  <c:v>4.917326003739083E-2</c:v>
                </c:pt>
                <c:pt idx="3325">
                  <c:v>4.9147503302123662E-2</c:v>
                </c:pt>
                <c:pt idx="3326">
                  <c:v>4.9123967076495502E-2</c:v>
                </c:pt>
                <c:pt idx="3327">
                  <c:v>4.9104614157906831E-2</c:v>
                </c:pt>
                <c:pt idx="3328">
                  <c:v>4.9090717899083855E-2</c:v>
                </c:pt>
                <c:pt idx="3329">
                  <c:v>4.908272424660421E-2</c:v>
                </c:pt>
                <c:pt idx="3330">
                  <c:v>4.9080197517946955E-2</c:v>
                </c:pt>
                <c:pt idx="3331">
                  <c:v>4.9081913105484966E-2</c:v>
                </c:pt>
                <c:pt idx="3332">
                  <c:v>4.9086027119739403E-2</c:v>
                </c:pt>
                <c:pt idx="3333">
                  <c:v>4.9090384091111113E-2</c:v>
                </c:pt>
                <c:pt idx="3334">
                  <c:v>4.9092820969231968E-2</c:v>
                </c:pt>
                <c:pt idx="3335">
                  <c:v>4.909158028445576E-2</c:v>
                </c:pt>
                <c:pt idx="3336">
                  <c:v>4.9085519500188052E-2</c:v>
                </c:pt>
                <c:pt idx="3337">
                  <c:v>4.9074350397313136E-2</c:v>
                </c:pt>
                <c:pt idx="3338">
                  <c:v>4.9058701776918734E-2</c:v>
                </c:pt>
                <c:pt idx="3339">
                  <c:v>4.9040024916279956E-2</c:v>
                </c:pt>
                <c:pt idx="3340">
                  <c:v>4.9020436438429071E-2</c:v>
                </c:pt>
                <c:pt idx="3341">
                  <c:v>4.9002496752539426E-2</c:v>
                </c:pt>
                <c:pt idx="3342">
                  <c:v>4.8988881548784974E-2</c:v>
                </c:pt>
                <c:pt idx="3343">
                  <c:v>4.8981988095845044E-2</c:v>
                </c:pt>
                <c:pt idx="3344">
                  <c:v>4.8983673036994135E-2</c:v>
                </c:pt>
                <c:pt idx="3345">
                  <c:v>4.8995005965373851E-2</c:v>
                </c:pt>
                <c:pt idx="3346">
                  <c:v>4.9016173496078431E-2</c:v>
                </c:pt>
                <c:pt idx="3347">
                  <c:v>4.9046306444272741E-2</c:v>
                </c:pt>
                <c:pt idx="3348">
                  <c:v>4.9083620691754613E-2</c:v>
                </c:pt>
                <c:pt idx="3349">
                  <c:v>4.9125620907084916E-2</c:v>
                </c:pt>
                <c:pt idx="3350">
                  <c:v>4.9169225583285972E-2</c:v>
                </c:pt>
                <c:pt idx="3351">
                  <c:v>4.9211054484410204E-2</c:v>
                </c:pt>
                <c:pt idx="3352">
                  <c:v>4.9247624437008697E-2</c:v>
                </c:pt>
                <c:pt idx="3353">
                  <c:v>4.9275669463091865E-2</c:v>
                </c:pt>
                <c:pt idx="3354">
                  <c:v>4.9292614568509384E-2</c:v>
                </c:pt>
                <c:pt idx="3355">
                  <c:v>4.9296666963943164E-2</c:v>
                </c:pt>
                <c:pt idx="3356">
                  <c:v>4.9287053885764945E-2</c:v>
                </c:pt>
                <c:pt idx="3357">
                  <c:v>4.9264061293189172E-2</c:v>
                </c:pt>
                <c:pt idx="3358">
                  <c:v>4.9229093404956861E-2</c:v>
                </c:pt>
                <c:pt idx="3359">
                  <c:v>4.9184512981346608E-2</c:v>
                </c:pt>
                <c:pt idx="3360">
                  <c:v>4.9133443693674145E-2</c:v>
                </c:pt>
                <c:pt idx="3361">
                  <c:v>4.9079532831093134E-2</c:v>
                </c:pt>
                <c:pt idx="3362">
                  <c:v>4.902665712595277E-2</c:v>
                </c:pt>
                <c:pt idx="3363">
                  <c:v>4.8978674509492372E-2</c:v>
                </c:pt>
                <c:pt idx="3364">
                  <c:v>4.8939205009678133E-2</c:v>
                </c:pt>
                <c:pt idx="3365">
                  <c:v>4.8911403235138852E-2</c:v>
                </c:pt>
                <c:pt idx="3366">
                  <c:v>4.8897876598377063E-2</c:v>
                </c:pt>
                <c:pt idx="3367">
                  <c:v>4.8900594170386863E-2</c:v>
                </c:pt>
                <c:pt idx="3368">
                  <c:v>4.8920672843472325E-2</c:v>
                </c:pt>
                <c:pt idx="3369">
                  <c:v>4.8958317778329943E-2</c:v>
                </c:pt>
                <c:pt idx="3370">
                  <c:v>4.9012764787231336E-2</c:v>
                </c:pt>
                <c:pt idx="3371">
                  <c:v>4.9082187684590994E-2</c:v>
                </c:pt>
                <c:pt idx="3372">
                  <c:v>4.9163707326143634E-2</c:v>
                </c:pt>
                <c:pt idx="3373">
                  <c:v>4.9253429807706674E-2</c:v>
                </c:pt>
                <c:pt idx="3374">
                  <c:v>4.9346619157096844E-2</c:v>
                </c:pt>
                <c:pt idx="3375">
                  <c:v>4.9437954071912961E-2</c:v>
                </c:pt>
                <c:pt idx="3376">
                  <c:v>4.9521931666794611E-2</c:v>
                </c:pt>
                <c:pt idx="3377">
                  <c:v>4.9593261652070439E-2</c:v>
                </c:pt>
                <c:pt idx="3378">
                  <c:v>4.9647392165199422E-2</c:v>
                </c:pt>
                <c:pt idx="3379">
                  <c:v>4.9680905508102328E-2</c:v>
                </c:pt>
                <c:pt idx="3380">
                  <c:v>4.9691864698413066E-2</c:v>
                </c:pt>
                <c:pt idx="3381">
                  <c:v>4.9679976323016857E-2</c:v>
                </c:pt>
                <c:pt idx="3382">
                  <c:v>4.964666888819564E-2</c:v>
                </c:pt>
                <c:pt idx="3383">
                  <c:v>4.9594888772337385E-2</c:v>
                </c:pt>
                <c:pt idx="3384">
                  <c:v>4.9528829053972975E-2</c:v>
                </c:pt>
                <c:pt idx="3385">
                  <c:v>4.945351745758881E-2</c:v>
                </c:pt>
                <c:pt idx="3386">
                  <c:v>4.9374383918287523E-2</c:v>
                </c:pt>
                <c:pt idx="3387">
                  <c:v>4.9296833860443083E-2</c:v>
                </c:pt>
                <c:pt idx="3388">
                  <c:v>4.9225889695164157E-2</c:v>
                </c:pt>
                <c:pt idx="3389">
                  <c:v>4.9165824004006854E-2</c:v>
                </c:pt>
                <c:pt idx="3390">
                  <c:v>4.9120104996855575E-2</c:v>
                </c:pt>
                <c:pt idx="3391">
                  <c:v>4.9091153063637379E-2</c:v>
                </c:pt>
                <c:pt idx="3392">
                  <c:v>4.908023171643644E-2</c:v>
                </c:pt>
                <c:pt idx="3393">
                  <c:v>4.9087445558087833E-2</c:v>
                </c:pt>
                <c:pt idx="3394">
                  <c:v>4.9111742955892268E-2</c:v>
                </c:pt>
                <c:pt idx="3395">
                  <c:v>4.9150861942906604E-2</c:v>
                </c:pt>
                <c:pt idx="3396">
                  <c:v>4.9201484645794241E-2</c:v>
                </c:pt>
                <c:pt idx="3397">
                  <c:v>4.9259466398350195E-2</c:v>
                </c:pt>
                <c:pt idx="3398">
                  <c:v>4.932002671027895E-2</c:v>
                </c:pt>
                <c:pt idx="3399">
                  <c:v>4.9378139234657767E-2</c:v>
                </c:pt>
                <c:pt idx="3400">
                  <c:v>4.942892569505547E-2</c:v>
                </c:pt>
                <c:pt idx="3401">
                  <c:v>4.9468095959930326E-2</c:v>
                </c:pt>
                <c:pt idx="3402">
                  <c:v>4.9492403756317437E-2</c:v>
                </c:pt>
                <c:pt idx="3403">
                  <c:v>4.9499926155040577E-2</c:v>
                </c:pt>
                <c:pt idx="3404">
                  <c:v>4.9490202368597198E-2</c:v>
                </c:pt>
                <c:pt idx="3405">
                  <c:v>4.946424349976869E-2</c:v>
                </c:pt>
                <c:pt idx="3406">
                  <c:v>4.9424392773823995E-2</c:v>
                </c:pt>
                <c:pt idx="3407">
                  <c:v>4.9374077314604935E-2</c:v>
                </c:pt>
                <c:pt idx="3408">
                  <c:v>4.9317411027213778E-2</c:v>
                </c:pt>
                <c:pt idx="3409">
                  <c:v>4.9258838188572088E-2</c:v>
                </c:pt>
                <c:pt idx="3410">
                  <c:v>4.9202752788240718E-2</c:v>
                </c:pt>
                <c:pt idx="3411">
                  <c:v>4.9153262402493951E-2</c:v>
                </c:pt>
                <c:pt idx="3412">
                  <c:v>4.91138879115737E-2</c:v>
                </c:pt>
                <c:pt idx="3413">
                  <c:v>4.9087362724912556E-2</c:v>
                </c:pt>
                <c:pt idx="3414">
                  <c:v>4.9075533268371239E-2</c:v>
                </c:pt>
                <c:pt idx="3415">
                  <c:v>4.9079323808171399E-2</c:v>
                </c:pt>
                <c:pt idx="3416">
                  <c:v>4.9098635688587029E-2</c:v>
                </c:pt>
                <c:pt idx="3417">
                  <c:v>4.9132442452279428E-2</c:v>
                </c:pt>
                <c:pt idx="3418">
                  <c:v>4.9178739313083593E-2</c:v>
                </c:pt>
                <c:pt idx="3419">
                  <c:v>4.9234838503071976E-2</c:v>
                </c:pt>
                <c:pt idx="3420">
                  <c:v>4.9297472442718926E-2</c:v>
                </c:pt>
                <c:pt idx="3421">
                  <c:v>4.9363078161039749E-2</c:v>
                </c:pt>
                <c:pt idx="3422">
                  <c:v>4.9427962097048979E-2</c:v>
                </c:pt>
                <c:pt idx="3423">
                  <c:v>4.9488720135239361E-2</c:v>
                </c:pt>
                <c:pt idx="3424">
                  <c:v>4.9542390768772197E-2</c:v>
                </c:pt>
                <c:pt idx="3425">
                  <c:v>4.9586771632643557E-2</c:v>
                </c:pt>
                <c:pt idx="3426">
                  <c:v>4.962044486841604E-2</c:v>
                </c:pt>
                <c:pt idx="3427">
                  <c:v>4.9642810296292472E-2</c:v>
                </c:pt>
                <c:pt idx="3428">
                  <c:v>4.9653986559609758E-2</c:v>
                </c:pt>
                <c:pt idx="3429">
                  <c:v>4.9654610515408107E-2</c:v>
                </c:pt>
                <c:pt idx="3430">
                  <c:v>4.9645649663019216E-2</c:v>
                </c:pt>
                <c:pt idx="3431">
                  <c:v>4.9628115638980445E-2</c:v>
                </c:pt>
                <c:pt idx="3432">
                  <c:v>4.9602994578968107E-2</c:v>
                </c:pt>
                <c:pt idx="3433">
                  <c:v>4.9571068250830984E-2</c:v>
                </c:pt>
                <c:pt idx="3434">
                  <c:v>4.9532814142728435E-2</c:v>
                </c:pt>
                <c:pt idx="3435">
                  <c:v>4.9488709868372595E-2</c:v>
                </c:pt>
                <c:pt idx="3436">
                  <c:v>4.9439025160008782E-2</c:v>
                </c:pt>
                <c:pt idx="3437">
                  <c:v>4.9384024610676008E-2</c:v>
                </c:pt>
                <c:pt idx="3438">
                  <c:v>4.9324118320780562E-2</c:v>
                </c:pt>
                <c:pt idx="3439">
                  <c:v>4.925975854531691E-2</c:v>
                </c:pt>
                <c:pt idx="3440">
                  <c:v>4.919170272025479E-2</c:v>
                </c:pt>
                <c:pt idx="3441">
                  <c:v>4.9120937626755193E-2</c:v>
                </c:pt>
                <c:pt idx="3442">
                  <c:v>4.9048613951647037E-2</c:v>
                </c:pt>
                <c:pt idx="3443">
                  <c:v>4.8976017242464212E-2</c:v>
                </c:pt>
                <c:pt idx="3444">
                  <c:v>4.8904626488272825E-2</c:v>
                </c:pt>
                <c:pt idx="3445">
                  <c:v>4.8835992826244741E-2</c:v>
                </c:pt>
                <c:pt idx="3446">
                  <c:v>4.8771673793681511E-2</c:v>
                </c:pt>
                <c:pt idx="3447">
                  <c:v>4.8713159887909571E-2</c:v>
                </c:pt>
                <c:pt idx="3448">
                  <c:v>4.8661788966313735E-2</c:v>
                </c:pt>
                <c:pt idx="3449">
                  <c:v>4.8618598842320872E-2</c:v>
                </c:pt>
                <c:pt idx="3450">
                  <c:v>4.8584323101200755E-2</c:v>
                </c:pt>
                <c:pt idx="3451">
                  <c:v>4.855920855395162E-2</c:v>
                </c:pt>
                <c:pt idx="3452">
                  <c:v>4.8543010429428081E-2</c:v>
                </c:pt>
                <c:pt idx="3453">
                  <c:v>4.8534896328804755E-2</c:v>
                </c:pt>
                <c:pt idx="3454">
                  <c:v>4.8533691211180431E-2</c:v>
                </c:pt>
                <c:pt idx="3455">
                  <c:v>4.8537851858768792E-2</c:v>
                </c:pt>
                <c:pt idx="3456">
                  <c:v>4.8545676898639062E-2</c:v>
                </c:pt>
                <c:pt idx="3457">
                  <c:v>4.855552578274154E-2</c:v>
                </c:pt>
                <c:pt idx="3458">
                  <c:v>4.8566006786642406E-2</c:v>
                </c:pt>
                <c:pt idx="3459">
                  <c:v>4.8576157298976325E-2</c:v>
                </c:pt>
                <c:pt idx="3460">
                  <c:v>4.8585552546102702E-2</c:v>
                </c:pt>
                <c:pt idx="3461">
                  <c:v>4.8594368518229993E-2</c:v>
                </c:pt>
                <c:pt idx="3462">
                  <c:v>4.860331948396894E-2</c:v>
                </c:pt>
                <c:pt idx="3463">
                  <c:v>4.861346374856259E-2</c:v>
                </c:pt>
                <c:pt idx="3464">
                  <c:v>4.862603084838267E-2</c:v>
                </c:pt>
                <c:pt idx="3465">
                  <c:v>4.8642224207439633E-2</c:v>
                </c:pt>
                <c:pt idx="3466">
                  <c:v>4.8662988617836023E-2</c:v>
                </c:pt>
                <c:pt idx="3467">
                  <c:v>4.8688747448182031E-2</c:v>
                </c:pt>
                <c:pt idx="3468">
                  <c:v>4.871940394315534E-2</c:v>
                </c:pt>
                <c:pt idx="3469">
                  <c:v>4.8754203513580785E-2</c:v>
                </c:pt>
                <c:pt idx="3470">
                  <c:v>4.8791868701819216E-2</c:v>
                </c:pt>
                <c:pt idx="3471">
                  <c:v>4.8830655236608213E-2</c:v>
                </c:pt>
                <c:pt idx="3472">
                  <c:v>4.8868619535842206E-2</c:v>
                </c:pt>
                <c:pt idx="3473">
                  <c:v>4.8903903427465263E-2</c:v>
                </c:pt>
                <c:pt idx="3474">
                  <c:v>4.8934928122801015E-2</c:v>
                </c:pt>
                <c:pt idx="3475">
                  <c:v>4.8960640197845164E-2</c:v>
                </c:pt>
                <c:pt idx="3476">
                  <c:v>4.8980598808724123E-2</c:v>
                </c:pt>
                <c:pt idx="3477">
                  <c:v>4.8994936754060234E-2</c:v>
                </c:pt>
                <c:pt idx="3478">
                  <c:v>4.9004285326012566E-2</c:v>
                </c:pt>
                <c:pt idx="3479">
                  <c:v>4.9009554083753522E-2</c:v>
                </c:pt>
                <c:pt idx="3480">
                  <c:v>4.9011710700752525E-2</c:v>
                </c:pt>
                <c:pt idx="3481">
                  <c:v>4.9011551135538428E-2</c:v>
                </c:pt>
                <c:pt idx="3482">
                  <c:v>4.9009572043302377E-2</c:v>
                </c:pt>
                <c:pt idx="3483">
                  <c:v>4.9005826663097468E-2</c:v>
                </c:pt>
                <c:pt idx="3484">
                  <c:v>4.9000067904525157E-2</c:v>
                </c:pt>
                <c:pt idx="3485">
                  <c:v>4.899183898501918E-2</c:v>
                </c:pt>
                <c:pt idx="3486">
                  <c:v>4.8980647067796125E-2</c:v>
                </c:pt>
                <c:pt idx="3487">
                  <c:v>4.8966161812005415E-2</c:v>
                </c:pt>
                <c:pt idx="3488">
                  <c:v>4.8948397627843476E-2</c:v>
                </c:pt>
                <c:pt idx="3489">
                  <c:v>4.8927787887182196E-2</c:v>
                </c:pt>
                <c:pt idx="3490">
                  <c:v>4.890524826574822E-2</c:v>
                </c:pt>
                <c:pt idx="3491">
                  <c:v>4.8882095508050442E-2</c:v>
                </c:pt>
                <c:pt idx="3492">
                  <c:v>4.885986587762315E-2</c:v>
                </c:pt>
                <c:pt idx="3493">
                  <c:v>4.8840301345867441E-2</c:v>
                </c:pt>
                <c:pt idx="3494">
                  <c:v>4.8825016077868294E-2</c:v>
                </c:pt>
                <c:pt idx="3495">
                  <c:v>4.8815349981062781E-2</c:v>
                </c:pt>
                <c:pt idx="3496">
                  <c:v>4.8812284883380901E-2</c:v>
                </c:pt>
                <c:pt idx="3497">
                  <c:v>4.88162792409867E-2</c:v>
                </c:pt>
                <c:pt idx="3498">
                  <c:v>4.8827425279926083E-2</c:v>
                </c:pt>
                <c:pt idx="3499">
                  <c:v>4.8845364365917056E-2</c:v>
                </c:pt>
                <c:pt idx="3500">
                  <c:v>4.8869366748536293E-2</c:v>
                </c:pt>
                <c:pt idx="3501">
                  <c:v>4.8898413448839724E-2</c:v>
                </c:pt>
                <c:pt idx="3502">
                  <c:v>4.8931240867890524E-2</c:v>
                </c:pt>
                <c:pt idx="3503">
                  <c:v>4.8966409960437343E-2</c:v>
                </c:pt>
                <c:pt idx="3504">
                  <c:v>4.900231235597053E-2</c:v>
                </c:pt>
                <c:pt idx="3505">
                  <c:v>4.9037186293903114E-2</c:v>
                </c:pt>
                <c:pt idx="3506">
                  <c:v>4.9069120671926335E-2</c:v>
                </c:pt>
                <c:pt idx="3507">
                  <c:v>4.9096213528211051E-2</c:v>
                </c:pt>
                <c:pt idx="3508">
                  <c:v>4.91165910745738E-2</c:v>
                </c:pt>
                <c:pt idx="3509">
                  <c:v>4.912856267631744E-2</c:v>
                </c:pt>
                <c:pt idx="3510">
                  <c:v>4.9130806702078651E-2</c:v>
                </c:pt>
                <c:pt idx="3511">
                  <c:v>4.9122449563120042E-2</c:v>
                </c:pt>
                <c:pt idx="3512">
                  <c:v>4.9103217196429454E-2</c:v>
                </c:pt>
                <c:pt idx="3513">
                  <c:v>4.9073433936128466E-2</c:v>
                </c:pt>
                <c:pt idx="3514">
                  <c:v>4.9034047748298462E-2</c:v>
                </c:pt>
                <c:pt idx="3515">
                  <c:v>4.8986551573728464E-2</c:v>
                </c:pt>
                <c:pt idx="3516">
                  <c:v>4.8932822916669685E-2</c:v>
                </c:pt>
                <c:pt idx="3517">
                  <c:v>4.8874911943425192E-2</c:v>
                </c:pt>
                <c:pt idx="3518">
                  <c:v>4.8814861665815813E-2</c:v>
                </c:pt>
                <c:pt idx="3519">
                  <c:v>4.8754527439983271E-2</c:v>
                </c:pt>
                <c:pt idx="3520">
                  <c:v>4.8695523482363376E-2</c:v>
                </c:pt>
                <c:pt idx="3521">
                  <c:v>4.8639158597410109E-2</c:v>
                </c:pt>
                <c:pt idx="3522">
                  <c:v>4.8586334097761461E-2</c:v>
                </c:pt>
                <c:pt idx="3523">
                  <c:v>4.8537735351140983E-2</c:v>
                </c:pt>
                <c:pt idx="3524">
                  <c:v>4.8493830350947495E-2</c:v>
                </c:pt>
                <c:pt idx="3525">
                  <c:v>4.8455144859660383E-2</c:v>
                </c:pt>
                <c:pt idx="3526">
                  <c:v>4.842244027086022E-2</c:v>
                </c:pt>
                <c:pt idx="3527">
                  <c:v>4.8396800619225883E-2</c:v>
                </c:pt>
                <c:pt idx="3528">
                  <c:v>4.8379636480438505E-2</c:v>
                </c:pt>
                <c:pt idx="3529">
                  <c:v>4.8372606715882303E-2</c:v>
                </c:pt>
                <c:pt idx="3530">
                  <c:v>4.8377444405501353E-2</c:v>
                </c:pt>
                <c:pt idx="3531">
                  <c:v>4.8395677393871919E-2</c:v>
                </c:pt>
                <c:pt idx="3532">
                  <c:v>4.8428272840132111E-2</c:v>
                </c:pt>
                <c:pt idx="3533">
                  <c:v>4.8475336302472562E-2</c:v>
                </c:pt>
                <c:pt idx="3534">
                  <c:v>4.8535863324842179E-2</c:v>
                </c:pt>
                <c:pt idx="3535">
                  <c:v>4.8607699445073614E-2</c:v>
                </c:pt>
                <c:pt idx="3536">
                  <c:v>4.8687454078847892E-2</c:v>
                </c:pt>
                <c:pt idx="3537">
                  <c:v>4.877081438730415E-2</c:v>
                </c:pt>
                <c:pt idx="3538">
                  <c:v>4.88529230782353E-2</c:v>
                </c:pt>
                <c:pt idx="3539">
                  <c:v>4.8928843600729729E-2</c:v>
                </c:pt>
                <c:pt idx="3540">
                  <c:v>4.8994191044841623E-2</c:v>
                </c:pt>
                <c:pt idx="3541">
                  <c:v>4.9045469906169356E-2</c:v>
                </c:pt>
                <c:pt idx="3542">
                  <c:v>4.9080422887009263E-2</c:v>
                </c:pt>
                <c:pt idx="3543">
                  <c:v>4.9098155137761772E-2</c:v>
                </c:pt>
                <c:pt idx="3544">
                  <c:v>4.9099204879125821E-2</c:v>
                </c:pt>
                <c:pt idx="3545">
                  <c:v>4.9085251118375701E-2</c:v>
                </c:pt>
                <c:pt idx="3546">
                  <c:v>4.9058786844371809E-2</c:v>
                </c:pt>
                <c:pt idx="3547">
                  <c:v>4.902280807300536E-2</c:v>
                </c:pt>
                <c:pt idx="3548">
                  <c:v>4.8980434788966062E-2</c:v>
                </c:pt>
                <c:pt idx="3549">
                  <c:v>4.8934648690069561E-2</c:v>
                </c:pt>
                <c:pt idx="3550">
                  <c:v>4.8888082008149272E-2</c:v>
                </c:pt>
                <c:pt idx="3551">
                  <c:v>4.8842850043351184E-2</c:v>
                </c:pt>
                <c:pt idx="3552">
                  <c:v>4.8800513876875992E-2</c:v>
                </c:pt>
                <c:pt idx="3553">
                  <c:v>4.8762150393217005E-2</c:v>
                </c:pt>
                <c:pt idx="3554">
                  <c:v>4.8728284541783816E-2</c:v>
                </c:pt>
                <c:pt idx="3555">
                  <c:v>4.8699014067834882E-2</c:v>
                </c:pt>
                <c:pt idx="3556">
                  <c:v>4.8674008304486351E-2</c:v>
                </c:pt>
                <c:pt idx="3557">
                  <c:v>4.8652661628762681E-2</c:v>
                </c:pt>
                <c:pt idx="3558">
                  <c:v>4.8634178738106833E-2</c:v>
                </c:pt>
                <c:pt idx="3559">
                  <c:v>4.8617601068397583E-2</c:v>
                </c:pt>
                <c:pt idx="3560">
                  <c:v>4.860190455333175E-2</c:v>
                </c:pt>
                <c:pt idx="3561">
                  <c:v>4.8586090070676352E-2</c:v>
                </c:pt>
                <c:pt idx="3562">
                  <c:v>4.8569294654639543E-2</c:v>
                </c:pt>
                <c:pt idx="3563">
                  <c:v>4.8550860918984293E-2</c:v>
                </c:pt>
                <c:pt idx="3564">
                  <c:v>4.853042812286755E-2</c:v>
                </c:pt>
                <c:pt idx="3565">
                  <c:v>4.8507981391093274E-2</c:v>
                </c:pt>
                <c:pt idx="3566">
                  <c:v>4.8483891011753974E-2</c:v>
                </c:pt>
                <c:pt idx="3567">
                  <c:v>4.8458918792081203E-2</c:v>
                </c:pt>
                <c:pt idx="3568">
                  <c:v>4.8434132154625303E-2</c:v>
                </c:pt>
                <c:pt idx="3569">
                  <c:v>4.8410841035003573E-2</c:v>
                </c:pt>
                <c:pt idx="3570">
                  <c:v>4.8390517587364533E-2</c:v>
                </c:pt>
                <c:pt idx="3571">
                  <c:v>4.8374593538954083E-2</c:v>
                </c:pt>
                <c:pt idx="3572">
                  <c:v>4.8364331269992886E-2</c:v>
                </c:pt>
                <c:pt idx="3573">
                  <c:v>4.8360669246374034E-2</c:v>
                </c:pt>
                <c:pt idx="3574">
                  <c:v>4.8364304760236253E-2</c:v>
                </c:pt>
                <c:pt idx="3575">
                  <c:v>4.8375427954436091E-2</c:v>
                </c:pt>
                <c:pt idx="3576">
                  <c:v>4.8393771456255466E-2</c:v>
                </c:pt>
                <c:pt idx="3577">
                  <c:v>4.8418794761436831E-2</c:v>
                </c:pt>
                <c:pt idx="3578">
                  <c:v>4.844953471981913E-2</c:v>
                </c:pt>
                <c:pt idx="3579">
                  <c:v>4.8484775192343892E-2</c:v>
                </c:pt>
                <c:pt idx="3580">
                  <c:v>4.8523134723909005E-2</c:v>
                </c:pt>
                <c:pt idx="3581">
                  <c:v>4.856322001526632E-2</c:v>
                </c:pt>
                <c:pt idx="3582">
                  <c:v>4.8603677319794696E-2</c:v>
                </c:pt>
                <c:pt idx="3583">
                  <c:v>4.8643264798548649E-2</c:v>
                </c:pt>
                <c:pt idx="3584">
                  <c:v>4.8680931359418179E-2</c:v>
                </c:pt>
                <c:pt idx="3585">
                  <c:v>4.8715878449942046E-2</c:v>
                </c:pt>
                <c:pt idx="3586">
                  <c:v>4.8747595198727511E-2</c:v>
                </c:pt>
                <c:pt idx="3587">
                  <c:v>4.8775870419454533E-2</c:v>
                </c:pt>
                <c:pt idx="3588">
                  <c:v>4.8800809947172522E-2</c:v>
                </c:pt>
                <c:pt idx="3589">
                  <c:v>4.8822785599431262E-2</c:v>
                </c:pt>
                <c:pt idx="3590">
                  <c:v>4.8842416983077966E-2</c:v>
                </c:pt>
                <c:pt idx="3591">
                  <c:v>4.8860498496552905E-2</c:v>
                </c:pt>
                <c:pt idx="3592">
                  <c:v>4.8877969097624541E-2</c:v>
                </c:pt>
                <c:pt idx="3593">
                  <c:v>4.889593409156421E-2</c:v>
                </c:pt>
                <c:pt idx="3594">
                  <c:v>4.891556641718315E-2</c:v>
                </c:pt>
                <c:pt idx="3595">
                  <c:v>4.8938046834230753E-2</c:v>
                </c:pt>
                <c:pt idx="3596">
                  <c:v>4.8964509156394734E-2</c:v>
                </c:pt>
                <c:pt idx="3597">
                  <c:v>4.899588077980685E-2</c:v>
                </c:pt>
                <c:pt idx="3598">
                  <c:v>4.9032744576629698E-2</c:v>
                </c:pt>
                <c:pt idx="3599">
                  <c:v>4.9075333755448237E-2</c:v>
                </c:pt>
                <c:pt idx="3600">
                  <c:v>4.9123280560348259E-2</c:v>
                </c:pt>
                <c:pt idx="3601">
                  <c:v>4.9175580189583484E-2</c:v>
                </c:pt>
                <c:pt idx="3602">
                  <c:v>4.9230560191022329E-2</c:v>
                </c:pt>
                <c:pt idx="3603">
                  <c:v>4.9285940862116066E-2</c:v>
                </c:pt>
                <c:pt idx="3604">
                  <c:v>4.9338970174089274E-2</c:v>
                </c:pt>
                <c:pt idx="3605">
                  <c:v>4.9386695342984531E-2</c:v>
                </c:pt>
                <c:pt idx="3606">
                  <c:v>4.942620319728562E-2</c:v>
                </c:pt>
                <c:pt idx="3607">
                  <c:v>4.9454961807450855E-2</c:v>
                </c:pt>
                <c:pt idx="3608">
                  <c:v>4.9471078617334435E-2</c:v>
                </c:pt>
                <c:pt idx="3609">
                  <c:v>4.947358653641603E-2</c:v>
                </c:pt>
                <c:pt idx="3610">
                  <c:v>4.9462553065956247E-2</c:v>
                </c:pt>
                <c:pt idx="3611">
                  <c:v>4.9439070773844282E-2</c:v>
                </c:pt>
                <c:pt idx="3612">
                  <c:v>4.9405106220625633E-2</c:v>
                </c:pt>
                <c:pt idx="3613">
                  <c:v>4.9363357819978089E-2</c:v>
                </c:pt>
                <c:pt idx="3614">
                  <c:v>4.9316869175378211E-2</c:v>
                </c:pt>
                <c:pt idx="3615">
                  <c:v>4.9268728958295975E-2</c:v>
                </c:pt>
                <c:pt idx="3616">
                  <c:v>4.9221807438892672E-2</c:v>
                </c:pt>
                <c:pt idx="3617">
                  <c:v>4.91784827272626E-2</c:v>
                </c:pt>
                <c:pt idx="3618">
                  <c:v>4.9140579313811564E-2</c:v>
                </c:pt>
                <c:pt idx="3619">
                  <c:v>4.9109242609963306E-2</c:v>
                </c:pt>
                <c:pt idx="3620">
                  <c:v>4.9084938638297167E-2</c:v>
                </c:pt>
                <c:pt idx="3621">
                  <c:v>4.9067616103010532E-2</c:v>
                </c:pt>
                <c:pt idx="3622">
                  <c:v>4.9056747051718703E-2</c:v>
                </c:pt>
                <c:pt idx="3623">
                  <c:v>4.9051426347553675E-2</c:v>
                </c:pt>
                <c:pt idx="3624">
                  <c:v>4.9050529896779112E-2</c:v>
                </c:pt>
                <c:pt idx="3625">
                  <c:v>4.9052940437836326E-2</c:v>
                </c:pt>
                <c:pt idx="3626">
                  <c:v>4.9057676558290075E-2</c:v>
                </c:pt>
                <c:pt idx="3627">
                  <c:v>4.9064056976680606E-2</c:v>
                </c:pt>
                <c:pt idx="3628">
                  <c:v>4.9071749390857386E-2</c:v>
                </c:pt>
                <c:pt idx="3629">
                  <c:v>4.9080926318873411E-2</c:v>
                </c:pt>
                <c:pt idx="3630">
                  <c:v>4.9092112719397257E-2</c:v>
                </c:pt>
                <c:pt idx="3631">
                  <c:v>4.9106155896784083E-2</c:v>
                </c:pt>
                <c:pt idx="3632">
                  <c:v>4.9123841085483837E-2</c:v>
                </c:pt>
                <c:pt idx="3633">
                  <c:v>4.9145858173105537E-2</c:v>
                </c:pt>
                <c:pt idx="3634">
                  <c:v>4.9172425040780683E-2</c:v>
                </c:pt>
                <c:pt idx="3635">
                  <c:v>4.9203112496458118E-2</c:v>
                </c:pt>
                <c:pt idx="3636">
                  <c:v>4.923674367584583E-2</c:v>
                </c:pt>
                <c:pt idx="3637">
                  <c:v>4.9271461808579525E-2</c:v>
                </c:pt>
                <c:pt idx="3638">
                  <c:v>4.930483512485466E-2</c:v>
                </c:pt>
                <c:pt idx="3639">
                  <c:v>4.9334206183061044E-2</c:v>
                </c:pt>
                <c:pt idx="3640">
                  <c:v>4.9356928860909449E-2</c:v>
                </c:pt>
                <c:pt idx="3641">
                  <c:v>4.9370934259175832E-2</c:v>
                </c:pt>
                <c:pt idx="3642">
                  <c:v>4.9374934052671286E-2</c:v>
                </c:pt>
                <c:pt idx="3643">
                  <c:v>4.9368592877084658E-2</c:v>
                </c:pt>
                <c:pt idx="3644">
                  <c:v>4.9352490932747288E-2</c:v>
                </c:pt>
                <c:pt idx="3645">
                  <c:v>4.9328056571272413E-2</c:v>
                </c:pt>
                <c:pt idx="3646">
                  <c:v>4.9297420807556128E-2</c:v>
                </c:pt>
                <c:pt idx="3647">
                  <c:v>4.9263089899062903E-2</c:v>
                </c:pt>
                <c:pt idx="3648">
                  <c:v>4.9227659680947458E-2</c:v>
                </c:pt>
                <c:pt idx="3649">
                  <c:v>4.9193507059045107E-2</c:v>
                </c:pt>
                <c:pt idx="3650">
                  <c:v>4.9162627323104863E-2</c:v>
                </c:pt>
                <c:pt idx="3651">
                  <c:v>4.9136346917269376E-2</c:v>
                </c:pt>
                <c:pt idx="3652">
                  <c:v>4.9115432256421475E-2</c:v>
                </c:pt>
                <c:pt idx="3653">
                  <c:v>4.9100114680340597E-2</c:v>
                </c:pt>
                <c:pt idx="3654">
                  <c:v>4.909010911166569E-2</c:v>
                </c:pt>
                <c:pt idx="3655">
                  <c:v>4.9084751674473764E-2</c:v>
                </c:pt>
                <c:pt idx="3656">
                  <c:v>4.9083171246626353E-2</c:v>
                </c:pt>
                <c:pt idx="3657">
                  <c:v>4.9084531891038757E-2</c:v>
                </c:pt>
                <c:pt idx="3658">
                  <c:v>4.9088117905636316E-2</c:v>
                </c:pt>
                <c:pt idx="3659">
                  <c:v>4.9093490765099584E-2</c:v>
                </c:pt>
                <c:pt idx="3660">
                  <c:v>4.9100518965665738E-2</c:v>
                </c:pt>
                <c:pt idx="3661">
                  <c:v>4.9109476679094287E-2</c:v>
                </c:pt>
                <c:pt idx="3662">
                  <c:v>4.9121036180203588E-2</c:v>
                </c:pt>
                <c:pt idx="3663">
                  <c:v>4.9136294400002015E-2</c:v>
                </c:pt>
                <c:pt idx="3664">
                  <c:v>4.915657920576192E-2</c:v>
                </c:pt>
                <c:pt idx="3665">
                  <c:v>4.9183371900003554E-2</c:v>
                </c:pt>
                <c:pt idx="3666">
                  <c:v>4.9218027178720369E-2</c:v>
                </c:pt>
                <c:pt idx="3667">
                  <c:v>4.9261579759531E-2</c:v>
                </c:pt>
                <c:pt idx="3668">
                  <c:v>4.9314432245364984E-2</c:v>
                </c:pt>
                <c:pt idx="3669">
                  <c:v>4.9376054209033335E-2</c:v>
                </c:pt>
                <c:pt idx="3670">
                  <c:v>4.9444813790482253E-2</c:v>
                </c:pt>
                <c:pt idx="3671">
                  <c:v>4.9517878722647901E-2</c:v>
                </c:pt>
                <c:pt idx="3672">
                  <c:v>4.9591299022857666E-2</c:v>
                </c:pt>
                <c:pt idx="3673">
                  <c:v>4.9660283664618152E-2</c:v>
                </c:pt>
                <c:pt idx="3674">
                  <c:v>4.9719829557945072E-2</c:v>
                </c:pt>
                <c:pt idx="3675">
                  <c:v>4.976503810549307E-2</c:v>
                </c:pt>
                <c:pt idx="3676">
                  <c:v>4.9791808469343245E-2</c:v>
                </c:pt>
                <c:pt idx="3677">
                  <c:v>4.9797278999819415E-2</c:v>
                </c:pt>
                <c:pt idx="3678">
                  <c:v>4.9780245518426837E-2</c:v>
                </c:pt>
                <c:pt idx="3679">
                  <c:v>4.9741211124270761E-2</c:v>
                </c:pt>
                <c:pt idx="3680">
                  <c:v>4.9682348837146229E-2</c:v>
                </c:pt>
                <c:pt idx="3681">
                  <c:v>4.9606875984772807E-2</c:v>
                </c:pt>
                <c:pt idx="3682">
                  <c:v>4.9518827805856862E-2</c:v>
                </c:pt>
                <c:pt idx="3683">
                  <c:v>4.9422492984158205E-2</c:v>
                </c:pt>
                <c:pt idx="3684">
                  <c:v>4.9321838595878541E-2</c:v>
                </c:pt>
                <c:pt idx="3685">
                  <c:v>4.9220178143574302E-2</c:v>
                </c:pt>
                <c:pt idx="3686">
                  <c:v>4.9119952473617667E-2</c:v>
                </c:pt>
                <c:pt idx="3687">
                  <c:v>4.9022743450274193E-2</c:v>
                </c:pt>
                <c:pt idx="3688">
                  <c:v>4.8929529340160011E-2</c:v>
                </c:pt>
                <c:pt idx="3689">
                  <c:v>4.8840888268348391E-2</c:v>
                </c:pt>
                <c:pt idx="3690">
                  <c:v>4.8757288174763616E-2</c:v>
                </c:pt>
                <c:pt idx="3691">
                  <c:v>4.8679353171947326E-2</c:v>
                </c:pt>
                <c:pt idx="3692">
                  <c:v>4.8607975209613505E-2</c:v>
                </c:pt>
                <c:pt idx="3693">
                  <c:v>4.8544314049017316E-2</c:v>
                </c:pt>
                <c:pt idx="3694">
                  <c:v>4.8489617449839671E-2</c:v>
                </c:pt>
                <c:pt idx="3695">
                  <c:v>4.8445045979222785E-2</c:v>
                </c:pt>
                <c:pt idx="3696">
                  <c:v>4.8411363540060523E-2</c:v>
                </c:pt>
                <c:pt idx="3697">
                  <c:v>4.8388854682453165E-2</c:v>
                </c:pt>
                <c:pt idx="3698">
                  <c:v>4.8377191251931573E-2</c:v>
                </c:pt>
                <c:pt idx="3699">
                  <c:v>4.8375440233934523E-2</c:v>
                </c:pt>
                <c:pt idx="3700">
                  <c:v>4.8382187728235285E-2</c:v>
                </c:pt>
                <c:pt idx="3701">
                  <c:v>4.8395845192796154E-2</c:v>
                </c:pt>
                <c:pt idx="3702">
                  <c:v>4.8414837608138202E-2</c:v>
                </c:pt>
                <c:pt idx="3703">
                  <c:v>4.8437812780746554E-2</c:v>
                </c:pt>
                <c:pt idx="3704">
                  <c:v>4.8463821983813216E-2</c:v>
                </c:pt>
                <c:pt idx="3705">
                  <c:v>4.8492403993033423E-2</c:v>
                </c:pt>
                <c:pt idx="3706">
                  <c:v>4.8523472986949513E-2</c:v>
                </c:pt>
                <c:pt idx="3707">
                  <c:v>4.8557306119953875E-2</c:v>
                </c:pt>
                <c:pt idx="3708">
                  <c:v>4.859420233036231E-2</c:v>
                </c:pt>
                <c:pt idx="3709">
                  <c:v>4.8634229958949261E-2</c:v>
                </c:pt>
                <c:pt idx="3710">
                  <c:v>4.8677065036768871E-2</c:v>
                </c:pt>
                <c:pt idx="3711">
                  <c:v>4.8721897579868792E-2</c:v>
                </c:pt>
                <c:pt idx="3712">
                  <c:v>4.8767270514787256E-2</c:v>
                </c:pt>
                <c:pt idx="3713">
                  <c:v>4.8811189218438335E-2</c:v>
                </c:pt>
                <c:pt idx="3714">
                  <c:v>4.8851333540805321E-2</c:v>
                </c:pt>
                <c:pt idx="3715">
                  <c:v>4.8885282993908631E-2</c:v>
                </c:pt>
                <c:pt idx="3716">
                  <c:v>4.8910734530676493E-2</c:v>
                </c:pt>
                <c:pt idx="3717">
                  <c:v>4.8925928190904994E-2</c:v>
                </c:pt>
                <c:pt idx="3718">
                  <c:v>4.8929847377180286E-2</c:v>
                </c:pt>
                <c:pt idx="3719">
                  <c:v>4.8922323229067761E-2</c:v>
                </c:pt>
                <c:pt idx="3720">
                  <c:v>4.890405198754684E-2</c:v>
                </c:pt>
                <c:pt idx="3721">
                  <c:v>4.8876513883794111E-2</c:v>
                </c:pt>
                <c:pt idx="3722">
                  <c:v>4.8841738644631184E-2</c:v>
                </c:pt>
                <c:pt idx="3723">
                  <c:v>4.8802043840927456E-2</c:v>
                </c:pt>
                <c:pt idx="3724">
                  <c:v>4.8759961162781251E-2</c:v>
                </c:pt>
                <c:pt idx="3725">
                  <c:v>4.8717822155877132E-2</c:v>
                </c:pt>
                <c:pt idx="3726">
                  <c:v>4.8677713984229064E-2</c:v>
                </c:pt>
                <c:pt idx="3727">
                  <c:v>4.86413401638102E-2</c:v>
                </c:pt>
                <c:pt idx="3728">
                  <c:v>4.861004524063342E-2</c:v>
                </c:pt>
                <c:pt idx="3729">
                  <c:v>4.8584852924696553E-2</c:v>
                </c:pt>
                <c:pt idx="3730">
                  <c:v>4.856640668544749E-2</c:v>
                </c:pt>
                <c:pt idx="3731">
                  <c:v>4.8555144758899729E-2</c:v>
                </c:pt>
                <c:pt idx="3732">
                  <c:v>4.8551236196211961E-2</c:v>
                </c:pt>
                <c:pt idx="3733">
                  <c:v>4.855457923433916E-2</c:v>
                </c:pt>
                <c:pt idx="3734">
                  <c:v>4.8564782177757983E-2</c:v>
                </c:pt>
                <c:pt idx="3735">
                  <c:v>4.858125967753172E-2</c:v>
                </c:pt>
                <c:pt idx="3736">
                  <c:v>4.8603145728631163E-2</c:v>
                </c:pt>
                <c:pt idx="3737">
                  <c:v>4.8629413644708172E-2</c:v>
                </c:pt>
                <c:pt idx="3738">
                  <c:v>4.865898117237321E-2</c:v>
                </c:pt>
                <c:pt idx="3739">
                  <c:v>4.8690815465277863E-2</c:v>
                </c:pt>
                <c:pt idx="3740">
                  <c:v>4.8724044538000916E-2</c:v>
                </c:pt>
                <c:pt idx="3741">
                  <c:v>4.8757989714195253E-2</c:v>
                </c:pt>
                <c:pt idx="3742">
                  <c:v>4.8792205199603735E-2</c:v>
                </c:pt>
                <c:pt idx="3743">
                  <c:v>4.8826405518952544E-2</c:v>
                </c:pt>
                <c:pt idx="3744">
                  <c:v>4.8860369067843232E-2</c:v>
                </c:pt>
                <c:pt idx="3745">
                  <c:v>4.8893757551322956E-2</c:v>
                </c:pt>
                <c:pt idx="3746">
                  <c:v>4.892600372845262E-2</c:v>
                </c:pt>
                <c:pt idx="3747">
                  <c:v>4.8956381804203593E-2</c:v>
                </c:pt>
                <c:pt idx="3748">
                  <c:v>4.8983823169250353E-2</c:v>
                </c:pt>
                <c:pt idx="3749">
                  <c:v>4.900707697088541E-2</c:v>
                </c:pt>
                <c:pt idx="3750">
                  <c:v>4.9024855417439131E-2</c:v>
                </c:pt>
                <c:pt idx="3751">
                  <c:v>4.9035941971514375E-2</c:v>
                </c:pt>
                <c:pt idx="3752">
                  <c:v>4.9039704774424916E-2</c:v>
                </c:pt>
                <c:pt idx="3753">
                  <c:v>4.9036046101511327E-2</c:v>
                </c:pt>
                <c:pt idx="3754">
                  <c:v>4.9025458843496489E-2</c:v>
                </c:pt>
                <c:pt idx="3755">
                  <c:v>4.9009044699221682E-2</c:v>
                </c:pt>
                <c:pt idx="3756">
                  <c:v>4.8988471265906892E-2</c:v>
                </c:pt>
                <c:pt idx="3757">
                  <c:v>4.8965667498660194E-2</c:v>
                </c:pt>
                <c:pt idx="3758">
                  <c:v>4.894257147969483E-2</c:v>
                </c:pt>
                <c:pt idx="3759">
                  <c:v>4.8920873780045962E-2</c:v>
                </c:pt>
                <c:pt idx="3760">
                  <c:v>4.8901768420506246E-2</c:v>
                </c:pt>
                <c:pt idx="3761">
                  <c:v>4.888582199281629E-2</c:v>
                </c:pt>
                <c:pt idx="3762">
                  <c:v>4.8872938612742452E-2</c:v>
                </c:pt>
                <c:pt idx="3763">
                  <c:v>4.8862449828670954E-2</c:v>
                </c:pt>
                <c:pt idx="3764">
                  <c:v>4.8853275370272134E-2</c:v>
                </c:pt>
                <c:pt idx="3765">
                  <c:v>4.8844110863335372E-2</c:v>
                </c:pt>
                <c:pt idx="3766">
                  <c:v>4.8833655755053711E-2</c:v>
                </c:pt>
                <c:pt idx="3767">
                  <c:v>4.8820792053779566E-2</c:v>
                </c:pt>
                <c:pt idx="3768">
                  <c:v>4.880473755081717E-2</c:v>
                </c:pt>
                <c:pt idx="3769">
                  <c:v>4.8785105261929702E-2</c:v>
                </c:pt>
                <c:pt idx="3770">
                  <c:v>4.8761924187671661E-2</c:v>
                </c:pt>
                <c:pt idx="3771">
                  <c:v>4.8735494949535572E-2</c:v>
                </c:pt>
                <c:pt idx="3772">
                  <c:v>4.8706347851592176E-2</c:v>
                </c:pt>
                <c:pt idx="3773">
                  <c:v>4.8675239058296724E-2</c:v>
                </c:pt>
                <c:pt idx="3774">
                  <c:v>4.8642885935439931E-2</c:v>
                </c:pt>
                <c:pt idx="3775">
                  <c:v>4.8609980624797509E-2</c:v>
                </c:pt>
                <c:pt idx="3776">
                  <c:v>4.8577121895561882E-2</c:v>
                </c:pt>
                <c:pt idx="3777">
                  <c:v>4.8544870137737235E-2</c:v>
                </c:pt>
                <c:pt idx="3778">
                  <c:v>4.851367434857657E-2</c:v>
                </c:pt>
                <c:pt idx="3779">
                  <c:v>4.848410792325749E-2</c:v>
                </c:pt>
                <c:pt idx="3780">
                  <c:v>4.8456763712808125E-2</c:v>
                </c:pt>
                <c:pt idx="3781">
                  <c:v>4.84322652134258E-2</c:v>
                </c:pt>
                <c:pt idx="3782">
                  <c:v>4.841122574710497E-2</c:v>
                </c:pt>
                <c:pt idx="3783">
                  <c:v>4.8394250129373505E-2</c:v>
                </c:pt>
                <c:pt idx="3784">
                  <c:v>4.8381804564491711E-2</c:v>
                </c:pt>
                <c:pt idx="3785">
                  <c:v>4.8374151332070583E-2</c:v>
                </c:pt>
                <c:pt idx="3786">
                  <c:v>4.8371298470677622E-2</c:v>
                </c:pt>
                <c:pt idx="3787">
                  <c:v>4.837313632739388E-2</c:v>
                </c:pt>
                <c:pt idx="3788">
                  <c:v>4.8379382810536761E-2</c:v>
                </c:pt>
                <c:pt idx="3789">
                  <c:v>4.8389738227045842E-2</c:v>
                </c:pt>
                <c:pt idx="3790">
                  <c:v>4.840399956854817E-2</c:v>
                </c:pt>
                <c:pt idx="3791">
                  <c:v>4.8422227607546234E-2</c:v>
                </c:pt>
                <c:pt idx="3792">
                  <c:v>4.8444838910093969E-2</c:v>
                </c:pt>
                <c:pt idx="3793">
                  <c:v>4.8472562446585064E-2</c:v>
                </c:pt>
                <c:pt idx="3794">
                  <c:v>4.8506535408627573E-2</c:v>
                </c:pt>
                <c:pt idx="3795">
                  <c:v>4.854806579032999E-2</c:v>
                </c:pt>
                <c:pt idx="3796">
                  <c:v>4.85984029973714E-2</c:v>
                </c:pt>
                <c:pt idx="3797">
                  <c:v>4.8658561284346015E-2</c:v>
                </c:pt>
                <c:pt idx="3798">
                  <c:v>4.8728996019806764E-2</c:v>
                </c:pt>
                <c:pt idx="3799">
                  <c:v>4.8809444414165681E-2</c:v>
                </c:pt>
                <c:pt idx="3800">
                  <c:v>4.8898828919799561E-2</c:v>
                </c:pt>
                <c:pt idx="3801">
                  <c:v>4.8995304333729221E-2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1CBF-4D76-9ECC-B86C4AEFB2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1299072"/>
        <c:axId val="431300712"/>
      </c:scatterChart>
      <c:valAx>
        <c:axId val="688350944"/>
        <c:scaling>
          <c:logBase val="10"/>
          <c:orientation val="minMax"/>
          <c:max val="1000000"/>
          <c:min val="1000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44056"/>
        <c:crosses val="autoZero"/>
        <c:crossBetween val="midCat"/>
      </c:valAx>
      <c:valAx>
        <c:axId val="688344056"/>
        <c:scaling>
          <c:orientation val="minMax"/>
          <c:max val="25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>
                    <a:solidFill>
                      <a:sysClr val="windowText" lastClr="000000"/>
                    </a:solidFill>
                  </a:rPr>
                  <a:t>Elution 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50944"/>
        <c:crosses val="autoZero"/>
        <c:crossBetween val="midCat"/>
        <c:majorUnit val="5"/>
      </c:valAx>
      <c:valAx>
        <c:axId val="431300712"/>
        <c:scaling>
          <c:orientation val="minMax"/>
          <c:min val="-1.5"/>
        </c:scaling>
        <c:delete val="0"/>
        <c:axPos val="r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1299072"/>
        <c:crosses val="max"/>
        <c:crossBetween val="midCat"/>
      </c:valAx>
      <c:valAx>
        <c:axId val="431299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1300712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  <c:extLst/>
  </c:chart>
  <c:txPr>
    <a:bodyPr/>
    <a:lstStyle/>
    <a:p>
      <a:pPr>
        <a:defRPr sz="1600"/>
      </a:pPr>
      <a:endParaRPr lang="en-US"/>
    </a:p>
  </c:txPr>
  <c:externalData r:id="rId2">
    <c:autoUpdate val="0"/>
  </c:externalData>
  <c:userShapes r:id="rId3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0843836767499632"/>
          <c:y val="3.5728781464409456E-2"/>
          <c:w val="0.73810083489082201"/>
          <c:h val="0.81948749092533635"/>
        </c:manualLayout>
      </c:layout>
      <c:scatterChart>
        <c:scatterStyle val="smoothMarker"/>
        <c:varyColors val="0"/>
        <c:ser>
          <c:idx val="3"/>
          <c:order val="7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increase'!$I$2:$I$59</c:f>
              <c:numCache>
                <c:formatCode>General</c:formatCode>
                <c:ptCount val="58"/>
                <c:pt idx="0">
                  <c:v>10.782928915619401</c:v>
                </c:pt>
                <c:pt idx="1">
                  <c:v>10.789480742331699</c:v>
                </c:pt>
                <c:pt idx="2">
                  <c:v>10.796032569044</c:v>
                </c:pt>
                <c:pt idx="3">
                  <c:v>10.8025843957563</c:v>
                </c:pt>
                <c:pt idx="4">
                  <c:v>10.809136222468499</c:v>
                </c:pt>
                <c:pt idx="5">
                  <c:v>10.8156880491808</c:v>
                </c:pt>
                <c:pt idx="6">
                  <c:v>10.8222398758931</c:v>
                </c:pt>
                <c:pt idx="7">
                  <c:v>10.828791702605301</c:v>
                </c:pt>
                <c:pt idx="8">
                  <c:v>10.835343529317599</c:v>
                </c:pt>
                <c:pt idx="9">
                  <c:v>10.8418953560299</c:v>
                </c:pt>
                <c:pt idx="10">
                  <c:v>10.848447182742101</c:v>
                </c:pt>
                <c:pt idx="11">
                  <c:v>10.854999009454399</c:v>
                </c:pt>
                <c:pt idx="12">
                  <c:v>10.8615508361667</c:v>
                </c:pt>
                <c:pt idx="13">
                  <c:v>10.868102662878901</c:v>
                </c:pt>
                <c:pt idx="14">
                  <c:v>10.874654489591199</c:v>
                </c:pt>
                <c:pt idx="15">
                  <c:v>10.8812063163035</c:v>
                </c:pt>
                <c:pt idx="16">
                  <c:v>10.8877581430157</c:v>
                </c:pt>
                <c:pt idx="17">
                  <c:v>10.894309969728001</c:v>
                </c:pt>
                <c:pt idx="18">
                  <c:v>10.900861796440299</c:v>
                </c:pt>
                <c:pt idx="19">
                  <c:v>10.9074136231526</c:v>
                </c:pt>
                <c:pt idx="20">
                  <c:v>10.913965449864801</c:v>
                </c:pt>
                <c:pt idx="21">
                  <c:v>10.920517276577099</c:v>
                </c:pt>
                <c:pt idx="22">
                  <c:v>10.9270691032894</c:v>
                </c:pt>
                <c:pt idx="23">
                  <c:v>10.933620930001601</c:v>
                </c:pt>
                <c:pt idx="24">
                  <c:v>10.940172756713901</c:v>
                </c:pt>
                <c:pt idx="25">
                  <c:v>10.946724583426199</c:v>
                </c:pt>
                <c:pt idx="26">
                  <c:v>10.9532764101384</c:v>
                </c:pt>
                <c:pt idx="27">
                  <c:v>10.959828236850701</c:v>
                </c:pt>
                <c:pt idx="28">
                  <c:v>10.966380063562999</c:v>
                </c:pt>
                <c:pt idx="29">
                  <c:v>10.9729318902752</c:v>
                </c:pt>
                <c:pt idx="30">
                  <c:v>10.979483716987501</c:v>
                </c:pt>
                <c:pt idx="31">
                  <c:v>10.986035543699799</c:v>
                </c:pt>
                <c:pt idx="32">
                  <c:v>10.992587370412</c:v>
                </c:pt>
                <c:pt idx="33">
                  <c:v>10.9991391971243</c:v>
                </c:pt>
                <c:pt idx="34">
                  <c:v>11.005691023836601</c:v>
                </c:pt>
                <c:pt idx="35">
                  <c:v>11.012242850548899</c:v>
                </c:pt>
                <c:pt idx="36">
                  <c:v>11.0187946772611</c:v>
                </c:pt>
                <c:pt idx="37">
                  <c:v>11.025346503973401</c:v>
                </c:pt>
                <c:pt idx="38">
                  <c:v>11.031898330685699</c:v>
                </c:pt>
                <c:pt idx="39">
                  <c:v>11.0384501573979</c:v>
                </c:pt>
                <c:pt idx="40">
                  <c:v>11.045001984110201</c:v>
                </c:pt>
                <c:pt idx="41">
                  <c:v>11.051553810822501</c:v>
                </c:pt>
                <c:pt idx="42">
                  <c:v>11.0581056375347</c:v>
                </c:pt>
                <c:pt idx="43">
                  <c:v>11.064657464247</c:v>
                </c:pt>
                <c:pt idx="44">
                  <c:v>11.071209290959301</c:v>
                </c:pt>
                <c:pt idx="45">
                  <c:v>11.0777611176715</c:v>
                </c:pt>
                <c:pt idx="46">
                  <c:v>11.0843129443838</c:v>
                </c:pt>
                <c:pt idx="47">
                  <c:v>11.090864771096101</c:v>
                </c:pt>
                <c:pt idx="48">
                  <c:v>11.0974165978083</c:v>
                </c:pt>
                <c:pt idx="49">
                  <c:v>11.1039684245206</c:v>
                </c:pt>
                <c:pt idx="50">
                  <c:v>11.1105202512329</c:v>
                </c:pt>
                <c:pt idx="51">
                  <c:v>11.117072077945201</c:v>
                </c:pt>
                <c:pt idx="52">
                  <c:v>11.1236239046574</c:v>
                </c:pt>
                <c:pt idx="53">
                  <c:v>11.1301757313697</c:v>
                </c:pt>
                <c:pt idx="54">
                  <c:v>11.136727558082001</c:v>
                </c:pt>
                <c:pt idx="55">
                  <c:v>11.1432793847942</c:v>
                </c:pt>
                <c:pt idx="56">
                  <c:v>11.1498312115065</c:v>
                </c:pt>
                <c:pt idx="57">
                  <c:v>11.156383038218801</c:v>
                </c:pt>
              </c:numCache>
            </c:numRef>
          </c:xVal>
          <c:yVal>
            <c:numRef>
              <c:f>'Figure 2a BSA sup75 increase'!$J$2:$J$59</c:f>
              <c:numCache>
                <c:formatCode>General</c:formatCode>
                <c:ptCount val="58"/>
                <c:pt idx="0">
                  <c:v>200366.80632377401</c:v>
                </c:pt>
                <c:pt idx="1">
                  <c:v>201339.954806578</c:v>
                </c:pt>
                <c:pt idx="2">
                  <c:v>201455.44495263099</c:v>
                </c:pt>
                <c:pt idx="3">
                  <c:v>201287.11119810599</c:v>
                </c:pt>
                <c:pt idx="4">
                  <c:v>200946.00048391099</c:v>
                </c:pt>
                <c:pt idx="5">
                  <c:v>200472.946634586</c:v>
                </c:pt>
                <c:pt idx="6">
                  <c:v>199817.94235522801</c:v>
                </c:pt>
                <c:pt idx="7">
                  <c:v>199026.21863522401</c:v>
                </c:pt>
                <c:pt idx="8">
                  <c:v>198272.96334251401</c:v>
                </c:pt>
                <c:pt idx="9">
                  <c:v>197661.171946533</c:v>
                </c:pt>
                <c:pt idx="10">
                  <c:v>197129.07291349699</c:v>
                </c:pt>
                <c:pt idx="11">
                  <c:v>196681.633543959</c:v>
                </c:pt>
                <c:pt idx="12">
                  <c:v>196439.84914284901</c:v>
                </c:pt>
                <c:pt idx="13">
                  <c:v>196373.209410037</c:v>
                </c:pt>
                <c:pt idx="14">
                  <c:v>196458.54864280601</c:v>
                </c:pt>
                <c:pt idx="15">
                  <c:v>196693.59868489401</c:v>
                </c:pt>
                <c:pt idx="16">
                  <c:v>197078.904388836</c:v>
                </c:pt>
                <c:pt idx="17">
                  <c:v>197567.02284777901</c:v>
                </c:pt>
                <c:pt idx="18">
                  <c:v>198061.33563027901</c:v>
                </c:pt>
                <c:pt idx="19">
                  <c:v>198489.84521502399</c:v>
                </c:pt>
                <c:pt idx="20">
                  <c:v>198871.400410478</c:v>
                </c:pt>
                <c:pt idx="21">
                  <c:v>199192.522734292</c:v>
                </c:pt>
                <c:pt idx="22">
                  <c:v>199334.717948584</c:v>
                </c:pt>
                <c:pt idx="23">
                  <c:v>199187.350243675</c:v>
                </c:pt>
                <c:pt idx="24">
                  <c:v>198736.680562055</c:v>
                </c:pt>
                <c:pt idx="25">
                  <c:v>198024.76199686501</c:v>
                </c:pt>
                <c:pt idx="26">
                  <c:v>197159.29918779401</c:v>
                </c:pt>
                <c:pt idx="27">
                  <c:v>196094.774498449</c:v>
                </c:pt>
                <c:pt idx="28">
                  <c:v>194866.99031117401</c:v>
                </c:pt>
                <c:pt idx="29">
                  <c:v>193716.892804064</c:v>
                </c:pt>
                <c:pt idx="30">
                  <c:v>192627.54297885101</c:v>
                </c:pt>
                <c:pt idx="31">
                  <c:v>191597.15700263099</c:v>
                </c:pt>
                <c:pt idx="32">
                  <c:v>190593.441425964</c:v>
                </c:pt>
                <c:pt idx="33">
                  <c:v>189716.096725804</c:v>
                </c:pt>
                <c:pt idx="34">
                  <c:v>188920.975123588</c:v>
                </c:pt>
                <c:pt idx="35">
                  <c:v>188307.41404241699</c:v>
                </c:pt>
                <c:pt idx="36">
                  <c:v>187882.382397398</c:v>
                </c:pt>
                <c:pt idx="37">
                  <c:v>187619.29829090199</c:v>
                </c:pt>
                <c:pt idx="38">
                  <c:v>187558.207938504</c:v>
                </c:pt>
                <c:pt idx="39">
                  <c:v>187672.35349367201</c:v>
                </c:pt>
                <c:pt idx="40">
                  <c:v>187864.74189078901</c:v>
                </c:pt>
                <c:pt idx="41">
                  <c:v>188050.05163514899</c:v>
                </c:pt>
                <c:pt idx="42">
                  <c:v>188317.93411936099</c:v>
                </c:pt>
                <c:pt idx="43">
                  <c:v>188675.737675021</c:v>
                </c:pt>
                <c:pt idx="44">
                  <c:v>189033.876530232</c:v>
                </c:pt>
                <c:pt idx="45">
                  <c:v>189383.54854843899</c:v>
                </c:pt>
                <c:pt idx="46">
                  <c:v>189794.43987460301</c:v>
                </c:pt>
                <c:pt idx="47">
                  <c:v>190300.94118681201</c:v>
                </c:pt>
                <c:pt idx="48">
                  <c:v>190775.589519956</c:v>
                </c:pt>
                <c:pt idx="49">
                  <c:v>191168.21775418101</c:v>
                </c:pt>
                <c:pt idx="50">
                  <c:v>191579.69051498</c:v>
                </c:pt>
                <c:pt idx="51">
                  <c:v>192061.53020867199</c:v>
                </c:pt>
                <c:pt idx="52">
                  <c:v>192581.14639575101</c:v>
                </c:pt>
                <c:pt idx="53">
                  <c:v>193113.878211156</c:v>
                </c:pt>
                <c:pt idx="54">
                  <c:v>193658.765885414</c:v>
                </c:pt>
                <c:pt idx="55">
                  <c:v>194189.03471951099</c:v>
                </c:pt>
                <c:pt idx="56">
                  <c:v>194593.78855586401</c:v>
                </c:pt>
                <c:pt idx="57">
                  <c:v>194525.894689229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DE34-4877-8785-DA90DB77EC9C}"/>
            </c:ext>
          </c:extLst>
        </c:ser>
        <c:ser>
          <c:idx val="4"/>
          <c:order val="9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solidFill>
                <a:schemeClr val="tx1"/>
              </a:solidFill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increase'!$I$60:$I$156</c:f>
              <c:numCache>
                <c:formatCode>General</c:formatCode>
                <c:ptCount val="97"/>
                <c:pt idx="0">
                  <c:v>11.6936328286248</c:v>
                </c:pt>
                <c:pt idx="1">
                  <c:v>11.7001846553371</c:v>
                </c:pt>
                <c:pt idx="2">
                  <c:v>11.706736482049299</c:v>
                </c:pt>
                <c:pt idx="3">
                  <c:v>11.7132883087616</c:v>
                </c:pt>
                <c:pt idx="4">
                  <c:v>11.7198401354739</c:v>
                </c:pt>
                <c:pt idx="5">
                  <c:v>11.726391962186099</c:v>
                </c:pt>
                <c:pt idx="6">
                  <c:v>11.7329437888984</c:v>
                </c:pt>
                <c:pt idx="7">
                  <c:v>11.7394956156107</c:v>
                </c:pt>
                <c:pt idx="8">
                  <c:v>11.746047442322901</c:v>
                </c:pt>
                <c:pt idx="9">
                  <c:v>11.752599269035199</c:v>
                </c:pt>
                <c:pt idx="10">
                  <c:v>11.7591510957475</c:v>
                </c:pt>
                <c:pt idx="11">
                  <c:v>11.7657029224598</c:v>
                </c:pt>
                <c:pt idx="12">
                  <c:v>11.772254749171999</c:v>
                </c:pt>
                <c:pt idx="13">
                  <c:v>11.7788065758843</c:v>
                </c:pt>
                <c:pt idx="14">
                  <c:v>11.7853584025966</c:v>
                </c:pt>
                <c:pt idx="15">
                  <c:v>11.791910229308799</c:v>
                </c:pt>
                <c:pt idx="16">
                  <c:v>11.7984620560211</c:v>
                </c:pt>
                <c:pt idx="17">
                  <c:v>11.8050138827334</c:v>
                </c:pt>
                <c:pt idx="18">
                  <c:v>11.811565709445601</c:v>
                </c:pt>
                <c:pt idx="19">
                  <c:v>11.818117536157899</c:v>
                </c:pt>
                <c:pt idx="20">
                  <c:v>11.8246693628702</c:v>
                </c:pt>
                <c:pt idx="21">
                  <c:v>11.831221189582401</c:v>
                </c:pt>
                <c:pt idx="22">
                  <c:v>11.837773016294699</c:v>
                </c:pt>
                <c:pt idx="23">
                  <c:v>11.844324843007</c:v>
                </c:pt>
                <c:pt idx="24">
                  <c:v>11.850876669719201</c:v>
                </c:pt>
                <c:pt idx="25">
                  <c:v>11.857428496431501</c:v>
                </c:pt>
                <c:pt idx="26">
                  <c:v>11.863980323143799</c:v>
                </c:pt>
                <c:pt idx="27">
                  <c:v>11.8705321498561</c:v>
                </c:pt>
                <c:pt idx="28">
                  <c:v>11.877083976568301</c:v>
                </c:pt>
                <c:pt idx="29">
                  <c:v>11.883635803280599</c:v>
                </c:pt>
                <c:pt idx="30">
                  <c:v>11.8901876299929</c:v>
                </c:pt>
                <c:pt idx="31">
                  <c:v>11.896739456705101</c:v>
                </c:pt>
                <c:pt idx="32">
                  <c:v>11.903291283417399</c:v>
                </c:pt>
                <c:pt idx="33">
                  <c:v>11.9098431101297</c:v>
                </c:pt>
                <c:pt idx="34">
                  <c:v>11.9163949368419</c:v>
                </c:pt>
                <c:pt idx="35">
                  <c:v>11.922946763554201</c:v>
                </c:pt>
                <c:pt idx="36">
                  <c:v>11.929498590266499</c:v>
                </c:pt>
                <c:pt idx="37">
                  <c:v>11.9360504169787</c:v>
                </c:pt>
                <c:pt idx="38">
                  <c:v>11.942602243691001</c:v>
                </c:pt>
                <c:pt idx="39">
                  <c:v>11.949154070403299</c:v>
                </c:pt>
                <c:pt idx="40">
                  <c:v>11.9557058971155</c:v>
                </c:pt>
                <c:pt idx="41">
                  <c:v>11.962257723827801</c:v>
                </c:pt>
                <c:pt idx="42">
                  <c:v>11.968809550540101</c:v>
                </c:pt>
                <c:pt idx="43">
                  <c:v>11.975361377252399</c:v>
                </c:pt>
                <c:pt idx="44">
                  <c:v>11.9819132039646</c:v>
                </c:pt>
                <c:pt idx="45">
                  <c:v>11.988465030676901</c:v>
                </c:pt>
                <c:pt idx="46">
                  <c:v>11.995016857389199</c:v>
                </c:pt>
                <c:pt idx="47">
                  <c:v>12.0015686841014</c:v>
                </c:pt>
                <c:pt idx="48">
                  <c:v>12.008120510813701</c:v>
                </c:pt>
                <c:pt idx="49">
                  <c:v>12.014672337525999</c:v>
                </c:pt>
                <c:pt idx="50">
                  <c:v>12.0212241642382</c:v>
                </c:pt>
                <c:pt idx="51">
                  <c:v>12.0277759909505</c:v>
                </c:pt>
                <c:pt idx="52">
                  <c:v>12.034327817662801</c:v>
                </c:pt>
                <c:pt idx="53">
                  <c:v>12.040879644375</c:v>
                </c:pt>
                <c:pt idx="54">
                  <c:v>12.0474314710873</c:v>
                </c:pt>
                <c:pt idx="55">
                  <c:v>12.053983297799601</c:v>
                </c:pt>
                <c:pt idx="56">
                  <c:v>12.0605351245118</c:v>
                </c:pt>
                <c:pt idx="57">
                  <c:v>12.0670869512241</c:v>
                </c:pt>
                <c:pt idx="58">
                  <c:v>12.073638777936401</c:v>
                </c:pt>
                <c:pt idx="59">
                  <c:v>12.0801906046486</c:v>
                </c:pt>
                <c:pt idx="60">
                  <c:v>12.0867424313609</c:v>
                </c:pt>
                <c:pt idx="61">
                  <c:v>12.0932942580732</c:v>
                </c:pt>
                <c:pt idx="62">
                  <c:v>12.099846084785501</c:v>
                </c:pt>
                <c:pt idx="63">
                  <c:v>12.1063979114977</c:v>
                </c:pt>
                <c:pt idx="64">
                  <c:v>12.11294973821</c:v>
                </c:pt>
                <c:pt idx="65">
                  <c:v>12.119501564922301</c:v>
                </c:pt>
                <c:pt idx="66">
                  <c:v>12.1260533916345</c:v>
                </c:pt>
                <c:pt idx="67">
                  <c:v>12.1326052183468</c:v>
                </c:pt>
                <c:pt idx="68">
                  <c:v>12.1391570450591</c:v>
                </c:pt>
                <c:pt idx="69">
                  <c:v>12.1457088717713</c:v>
                </c:pt>
                <c:pt idx="70">
                  <c:v>12.1522606984836</c:v>
                </c:pt>
                <c:pt idx="71">
                  <c:v>12.1588125251959</c:v>
                </c:pt>
                <c:pt idx="72">
                  <c:v>12.165364351908099</c:v>
                </c:pt>
                <c:pt idx="73">
                  <c:v>12.1719161786204</c:v>
                </c:pt>
                <c:pt idx="74">
                  <c:v>12.1784680053327</c:v>
                </c:pt>
                <c:pt idx="75">
                  <c:v>12.185019832045</c:v>
                </c:pt>
                <c:pt idx="76">
                  <c:v>12.1915716587572</c:v>
                </c:pt>
                <c:pt idx="77">
                  <c:v>12.1981234854695</c:v>
                </c:pt>
                <c:pt idx="78">
                  <c:v>12.2046753121818</c:v>
                </c:pt>
                <c:pt idx="79">
                  <c:v>12.211227138893999</c:v>
                </c:pt>
                <c:pt idx="80">
                  <c:v>12.2177789656063</c:v>
                </c:pt>
                <c:pt idx="81">
                  <c:v>12.2243307923186</c:v>
                </c:pt>
                <c:pt idx="82">
                  <c:v>12.230882619030799</c:v>
                </c:pt>
                <c:pt idx="83">
                  <c:v>12.2374344457431</c:v>
                </c:pt>
                <c:pt idx="84">
                  <c:v>12.2439862724554</c:v>
                </c:pt>
                <c:pt idx="85">
                  <c:v>12.250538099167599</c:v>
                </c:pt>
                <c:pt idx="86">
                  <c:v>12.2570899258799</c:v>
                </c:pt>
                <c:pt idx="87">
                  <c:v>12.2636417525922</c:v>
                </c:pt>
                <c:pt idx="88">
                  <c:v>12.270193579304401</c:v>
                </c:pt>
                <c:pt idx="89">
                  <c:v>12.276745406016699</c:v>
                </c:pt>
                <c:pt idx="90">
                  <c:v>12.283297232729</c:v>
                </c:pt>
                <c:pt idx="91">
                  <c:v>12.289849059441201</c:v>
                </c:pt>
                <c:pt idx="92">
                  <c:v>12.296400886153499</c:v>
                </c:pt>
                <c:pt idx="93">
                  <c:v>12.3029527128658</c:v>
                </c:pt>
                <c:pt idx="94">
                  <c:v>12.3095045395781</c:v>
                </c:pt>
                <c:pt idx="95">
                  <c:v>12.316056366290301</c:v>
                </c:pt>
                <c:pt idx="96">
                  <c:v>12.322608193002599</c:v>
                </c:pt>
              </c:numCache>
            </c:numRef>
          </c:xVal>
          <c:yVal>
            <c:numRef>
              <c:f>'Figure 2a BSA sup75 increase'!$J$60:$J$156</c:f>
              <c:numCache>
                <c:formatCode>General</c:formatCode>
                <c:ptCount val="97"/>
                <c:pt idx="0">
                  <c:v>131698.51761428901</c:v>
                </c:pt>
                <c:pt idx="1">
                  <c:v>131656.49597702399</c:v>
                </c:pt>
                <c:pt idx="2">
                  <c:v>131616.29784773799</c:v>
                </c:pt>
                <c:pt idx="3">
                  <c:v>131515.918638103</c:v>
                </c:pt>
                <c:pt idx="4">
                  <c:v>131349.85279394401</c:v>
                </c:pt>
                <c:pt idx="5">
                  <c:v>131215.130481762</c:v>
                </c:pt>
                <c:pt idx="6">
                  <c:v>131159.975623431</c:v>
                </c:pt>
                <c:pt idx="7">
                  <c:v>131130.206946202</c:v>
                </c:pt>
                <c:pt idx="8">
                  <c:v>131093.271174817</c:v>
                </c:pt>
                <c:pt idx="9">
                  <c:v>130999.641488301</c:v>
                </c:pt>
                <c:pt idx="10">
                  <c:v>130838.697356477</c:v>
                </c:pt>
                <c:pt idx="11">
                  <c:v>130626.776036718</c:v>
                </c:pt>
                <c:pt idx="12">
                  <c:v>130382.593758168</c:v>
                </c:pt>
                <c:pt idx="13">
                  <c:v>130115.95918824</c:v>
                </c:pt>
                <c:pt idx="14">
                  <c:v>129852.389829204</c:v>
                </c:pt>
                <c:pt idx="15">
                  <c:v>129607.35119350901</c:v>
                </c:pt>
                <c:pt idx="16">
                  <c:v>129377.336183493</c:v>
                </c:pt>
                <c:pt idx="17">
                  <c:v>129161.263905484</c:v>
                </c:pt>
                <c:pt idx="18">
                  <c:v>128963.992614698</c:v>
                </c:pt>
                <c:pt idx="19">
                  <c:v>128720.962354359</c:v>
                </c:pt>
                <c:pt idx="20">
                  <c:v>128365.572111277</c:v>
                </c:pt>
                <c:pt idx="21">
                  <c:v>128006.343176472</c:v>
                </c:pt>
                <c:pt idx="22">
                  <c:v>127819.01502157</c:v>
                </c:pt>
                <c:pt idx="23">
                  <c:v>127768.82865644</c:v>
                </c:pt>
                <c:pt idx="24">
                  <c:v>127790.950050179</c:v>
                </c:pt>
                <c:pt idx="25">
                  <c:v>127861.384586752</c:v>
                </c:pt>
                <c:pt idx="26">
                  <c:v>127938.15318652699</c:v>
                </c:pt>
                <c:pt idx="27">
                  <c:v>128020.378348768</c:v>
                </c:pt>
                <c:pt idx="28">
                  <c:v>128095.82077867701</c:v>
                </c:pt>
                <c:pt idx="29">
                  <c:v>128158.505853667</c:v>
                </c:pt>
                <c:pt idx="30">
                  <c:v>128207.013521506</c:v>
                </c:pt>
                <c:pt idx="31">
                  <c:v>128238.961755173</c:v>
                </c:pt>
                <c:pt idx="32">
                  <c:v>128246.751572849</c:v>
                </c:pt>
                <c:pt idx="33">
                  <c:v>128217.42764300101</c:v>
                </c:pt>
                <c:pt idx="34">
                  <c:v>128143.427980155</c:v>
                </c:pt>
                <c:pt idx="35">
                  <c:v>128017.342139784</c:v>
                </c:pt>
                <c:pt idx="36">
                  <c:v>127829.09003513301</c:v>
                </c:pt>
                <c:pt idx="37">
                  <c:v>127602.595279537</c:v>
                </c:pt>
                <c:pt idx="38">
                  <c:v>127390.860005676</c:v>
                </c:pt>
                <c:pt idx="39">
                  <c:v>127202.736526047</c:v>
                </c:pt>
                <c:pt idx="40">
                  <c:v>127018.236176971</c:v>
                </c:pt>
                <c:pt idx="41">
                  <c:v>126836.472955946</c:v>
                </c:pt>
                <c:pt idx="42">
                  <c:v>126661.088937188</c:v>
                </c:pt>
                <c:pt idx="43">
                  <c:v>126476.17139519101</c:v>
                </c:pt>
                <c:pt idx="44">
                  <c:v>126381.725184254</c:v>
                </c:pt>
                <c:pt idx="45">
                  <c:v>126266.37659642599</c:v>
                </c:pt>
                <c:pt idx="46">
                  <c:v>126112.576118918</c:v>
                </c:pt>
                <c:pt idx="47">
                  <c:v>125988.355090928</c:v>
                </c:pt>
                <c:pt idx="48">
                  <c:v>125900.057576336</c:v>
                </c:pt>
                <c:pt idx="49">
                  <c:v>125825.01936454</c:v>
                </c:pt>
                <c:pt idx="50">
                  <c:v>125772.02366846301</c:v>
                </c:pt>
                <c:pt idx="51">
                  <c:v>125745.77209506099</c:v>
                </c:pt>
                <c:pt idx="52">
                  <c:v>125755.259924579</c:v>
                </c:pt>
                <c:pt idx="53">
                  <c:v>125811.470461369</c:v>
                </c:pt>
                <c:pt idx="54">
                  <c:v>125886.11541935201</c:v>
                </c:pt>
                <c:pt idx="55">
                  <c:v>125947.913611014</c:v>
                </c:pt>
                <c:pt idx="56">
                  <c:v>125999.47064680301</c:v>
                </c:pt>
                <c:pt idx="57">
                  <c:v>126041.557445624</c:v>
                </c:pt>
                <c:pt idx="58">
                  <c:v>126093.00035986101</c:v>
                </c:pt>
                <c:pt idx="59">
                  <c:v>126156.092673843</c:v>
                </c:pt>
                <c:pt idx="60">
                  <c:v>126217.025053665</c:v>
                </c:pt>
                <c:pt idx="61">
                  <c:v>126267.312816509</c:v>
                </c:pt>
                <c:pt idx="62">
                  <c:v>126309.292098084</c:v>
                </c:pt>
                <c:pt idx="63">
                  <c:v>126335.83730799099</c:v>
                </c:pt>
                <c:pt idx="64">
                  <c:v>126329.06207823</c:v>
                </c:pt>
                <c:pt idx="65">
                  <c:v>126288.852902395</c:v>
                </c:pt>
                <c:pt idx="66">
                  <c:v>126236.369860584</c:v>
                </c:pt>
                <c:pt idx="67">
                  <c:v>126182.06592829899</c:v>
                </c:pt>
                <c:pt idx="68">
                  <c:v>126139.579034419</c:v>
                </c:pt>
                <c:pt idx="69">
                  <c:v>126102.30855805099</c:v>
                </c:pt>
                <c:pt idx="70">
                  <c:v>126037.905437049</c:v>
                </c:pt>
                <c:pt idx="71">
                  <c:v>126210.531592586</c:v>
                </c:pt>
                <c:pt idx="72">
                  <c:v>126343.89282562801</c:v>
                </c:pt>
                <c:pt idx="73">
                  <c:v>126212.276834583</c:v>
                </c:pt>
                <c:pt idx="74">
                  <c:v>126036.8763105</c:v>
                </c:pt>
                <c:pt idx="75">
                  <c:v>125875.63992448901</c:v>
                </c:pt>
                <c:pt idx="76">
                  <c:v>125720.362945531</c:v>
                </c:pt>
                <c:pt idx="77">
                  <c:v>125573.032982025</c:v>
                </c:pt>
                <c:pt idx="78">
                  <c:v>125451.84482406999</c:v>
                </c:pt>
                <c:pt idx="79">
                  <c:v>125349.426313877</c:v>
                </c:pt>
                <c:pt idx="80">
                  <c:v>125237.62418366301</c:v>
                </c:pt>
                <c:pt idx="81">
                  <c:v>125125.633651786</c:v>
                </c:pt>
                <c:pt idx="82">
                  <c:v>125050.927991759</c:v>
                </c:pt>
                <c:pt idx="83">
                  <c:v>125006.090926976</c:v>
                </c:pt>
                <c:pt idx="84">
                  <c:v>124975.096444654</c:v>
                </c:pt>
                <c:pt idx="85">
                  <c:v>124969.978977711</c:v>
                </c:pt>
                <c:pt idx="86">
                  <c:v>125020.098613339</c:v>
                </c:pt>
                <c:pt idx="87">
                  <c:v>125107.080283644</c:v>
                </c:pt>
                <c:pt idx="88">
                  <c:v>125184.261737312</c:v>
                </c:pt>
                <c:pt idx="89">
                  <c:v>125243.377747317</c:v>
                </c:pt>
                <c:pt idx="90">
                  <c:v>125328.280954792</c:v>
                </c:pt>
                <c:pt idx="91">
                  <c:v>125520.781123996</c:v>
                </c:pt>
                <c:pt idx="92">
                  <c:v>125763.351503289</c:v>
                </c:pt>
                <c:pt idx="93">
                  <c:v>125940.37359015</c:v>
                </c:pt>
                <c:pt idx="94">
                  <c:v>126042.156607861</c:v>
                </c:pt>
                <c:pt idx="95">
                  <c:v>126104.525740538</c:v>
                </c:pt>
                <c:pt idx="96">
                  <c:v>126101.005511036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DE34-4877-8785-DA90DB77EC9C}"/>
            </c:ext>
          </c:extLst>
        </c:ser>
        <c:ser>
          <c:idx val="10"/>
          <c:order val="10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increase'!$I$157:$I$249</c:f>
              <c:numCache>
                <c:formatCode>General</c:formatCode>
                <c:ptCount val="93"/>
                <c:pt idx="0">
                  <c:v>13.5346961347723</c:v>
                </c:pt>
                <c:pt idx="1">
                  <c:v>13.541247961484601</c:v>
                </c:pt>
                <c:pt idx="2">
                  <c:v>13.5477997881968</c:v>
                </c:pt>
                <c:pt idx="3">
                  <c:v>13.5543516149091</c:v>
                </c:pt>
                <c:pt idx="4">
                  <c:v>13.5609034416214</c:v>
                </c:pt>
                <c:pt idx="5">
                  <c:v>13.5674552683336</c:v>
                </c:pt>
                <c:pt idx="6">
                  <c:v>13.5740070950459</c:v>
                </c:pt>
                <c:pt idx="7">
                  <c:v>13.5805589217582</c:v>
                </c:pt>
                <c:pt idx="8">
                  <c:v>13.587110748470501</c:v>
                </c:pt>
                <c:pt idx="9">
                  <c:v>13.5936625751827</c:v>
                </c:pt>
                <c:pt idx="10">
                  <c:v>13.600214401895</c:v>
                </c:pt>
                <c:pt idx="11">
                  <c:v>13.606766228607301</c:v>
                </c:pt>
                <c:pt idx="12">
                  <c:v>13.6133180553195</c:v>
                </c:pt>
                <c:pt idx="13">
                  <c:v>13.6198698820318</c:v>
                </c:pt>
                <c:pt idx="14">
                  <c:v>13.6264217087441</c:v>
                </c:pt>
                <c:pt idx="15">
                  <c:v>13.6329735354563</c:v>
                </c:pt>
                <c:pt idx="16">
                  <c:v>13.6395253621686</c:v>
                </c:pt>
                <c:pt idx="17">
                  <c:v>13.6460771888809</c:v>
                </c:pt>
                <c:pt idx="18">
                  <c:v>13.652629015593099</c:v>
                </c:pt>
                <c:pt idx="19">
                  <c:v>13.6591808423054</c:v>
                </c:pt>
                <c:pt idx="20">
                  <c:v>13.6657326690177</c:v>
                </c:pt>
                <c:pt idx="21">
                  <c:v>13.672284495729899</c:v>
                </c:pt>
                <c:pt idx="22">
                  <c:v>13.6788363224422</c:v>
                </c:pt>
                <c:pt idx="23">
                  <c:v>13.6853881491545</c:v>
                </c:pt>
                <c:pt idx="24">
                  <c:v>13.6919399758668</c:v>
                </c:pt>
                <c:pt idx="25">
                  <c:v>13.698491802578999</c:v>
                </c:pt>
                <c:pt idx="26">
                  <c:v>13.7050436292913</c:v>
                </c:pt>
                <c:pt idx="27">
                  <c:v>13.7115954560036</c:v>
                </c:pt>
                <c:pt idx="28">
                  <c:v>13.718147282715799</c:v>
                </c:pt>
                <c:pt idx="29">
                  <c:v>13.7246991094281</c:v>
                </c:pt>
                <c:pt idx="30">
                  <c:v>13.7312509361404</c:v>
                </c:pt>
                <c:pt idx="31">
                  <c:v>13.737802762852599</c:v>
                </c:pt>
                <c:pt idx="32">
                  <c:v>13.7443545895649</c:v>
                </c:pt>
                <c:pt idx="33">
                  <c:v>13.7509064162772</c:v>
                </c:pt>
                <c:pt idx="34">
                  <c:v>13.757458242989401</c:v>
                </c:pt>
                <c:pt idx="35">
                  <c:v>13.764010069701699</c:v>
                </c:pt>
                <c:pt idx="36">
                  <c:v>13.770561896414</c:v>
                </c:pt>
                <c:pt idx="37">
                  <c:v>13.777113723126201</c:v>
                </c:pt>
                <c:pt idx="38">
                  <c:v>13.783665549838499</c:v>
                </c:pt>
                <c:pt idx="39">
                  <c:v>13.7902173765508</c:v>
                </c:pt>
                <c:pt idx="40">
                  <c:v>13.7967692032631</c:v>
                </c:pt>
                <c:pt idx="41">
                  <c:v>13.803321029975301</c:v>
                </c:pt>
                <c:pt idx="42">
                  <c:v>13.809872856687599</c:v>
                </c:pt>
                <c:pt idx="43">
                  <c:v>13.8164246833999</c:v>
                </c:pt>
                <c:pt idx="44">
                  <c:v>13.822976510112101</c:v>
                </c:pt>
                <c:pt idx="45">
                  <c:v>13.829528336824399</c:v>
                </c:pt>
                <c:pt idx="46">
                  <c:v>13.8360801635367</c:v>
                </c:pt>
                <c:pt idx="47">
                  <c:v>13.842631990248901</c:v>
                </c:pt>
                <c:pt idx="48">
                  <c:v>13.849183816961199</c:v>
                </c:pt>
                <c:pt idx="49">
                  <c:v>13.8557356436735</c:v>
                </c:pt>
                <c:pt idx="50">
                  <c:v>13.8622874703857</c:v>
                </c:pt>
                <c:pt idx="51">
                  <c:v>13.868839297098001</c:v>
                </c:pt>
                <c:pt idx="52">
                  <c:v>13.875391123810299</c:v>
                </c:pt>
                <c:pt idx="53">
                  <c:v>13.8819429505225</c:v>
                </c:pt>
                <c:pt idx="54">
                  <c:v>13.888494777234801</c:v>
                </c:pt>
                <c:pt idx="55">
                  <c:v>13.895046603947099</c:v>
                </c:pt>
                <c:pt idx="56">
                  <c:v>13.9015984306593</c:v>
                </c:pt>
                <c:pt idx="57">
                  <c:v>13.9081502573716</c:v>
                </c:pt>
                <c:pt idx="58">
                  <c:v>13.914702084083901</c:v>
                </c:pt>
                <c:pt idx="59">
                  <c:v>13.921253910796199</c:v>
                </c:pt>
                <c:pt idx="60">
                  <c:v>13.9278057375084</c:v>
                </c:pt>
                <c:pt idx="61">
                  <c:v>13.934357564220701</c:v>
                </c:pt>
                <c:pt idx="62">
                  <c:v>13.940909390932999</c:v>
                </c:pt>
                <c:pt idx="63">
                  <c:v>13.9474612176452</c:v>
                </c:pt>
                <c:pt idx="64">
                  <c:v>13.954013044357501</c:v>
                </c:pt>
                <c:pt idx="65">
                  <c:v>13.960564871069799</c:v>
                </c:pt>
                <c:pt idx="66">
                  <c:v>13.967116697782</c:v>
                </c:pt>
                <c:pt idx="67">
                  <c:v>13.9736685244943</c:v>
                </c:pt>
                <c:pt idx="68">
                  <c:v>13.980220351206601</c:v>
                </c:pt>
                <c:pt idx="69">
                  <c:v>13.9867721779188</c:v>
                </c:pt>
                <c:pt idx="70">
                  <c:v>13.9933240046311</c:v>
                </c:pt>
                <c:pt idx="71">
                  <c:v>13.999875831343401</c:v>
                </c:pt>
                <c:pt idx="72">
                  <c:v>14.0064276580556</c:v>
                </c:pt>
                <c:pt idx="73">
                  <c:v>14.0129794847679</c:v>
                </c:pt>
                <c:pt idx="74">
                  <c:v>14.0195313114802</c:v>
                </c:pt>
                <c:pt idx="75">
                  <c:v>14.026083138192501</c:v>
                </c:pt>
                <c:pt idx="76">
                  <c:v>14.0326349649047</c:v>
                </c:pt>
                <c:pt idx="77">
                  <c:v>14.039186791617</c:v>
                </c:pt>
                <c:pt idx="78">
                  <c:v>14.045738618329301</c:v>
                </c:pt>
                <c:pt idx="79">
                  <c:v>14.0522904450415</c:v>
                </c:pt>
                <c:pt idx="80">
                  <c:v>14.0588422717538</c:v>
                </c:pt>
                <c:pt idx="81">
                  <c:v>14.065394098466101</c:v>
                </c:pt>
                <c:pt idx="82">
                  <c:v>14.0719459251783</c:v>
                </c:pt>
                <c:pt idx="83">
                  <c:v>14.0784977518906</c:v>
                </c:pt>
                <c:pt idx="84">
                  <c:v>14.0850495786029</c:v>
                </c:pt>
                <c:pt idx="85">
                  <c:v>14.0916014053151</c:v>
                </c:pt>
                <c:pt idx="86">
                  <c:v>14.0981532320274</c:v>
                </c:pt>
                <c:pt idx="87">
                  <c:v>14.1047050587397</c:v>
                </c:pt>
                <c:pt idx="88">
                  <c:v>14.111256885452001</c:v>
                </c:pt>
                <c:pt idx="89">
                  <c:v>14.1178087121642</c:v>
                </c:pt>
                <c:pt idx="90">
                  <c:v>14.1243605388765</c:v>
                </c:pt>
                <c:pt idx="91">
                  <c:v>14.1309123655888</c:v>
                </c:pt>
                <c:pt idx="92">
                  <c:v>14.137464192301</c:v>
                </c:pt>
              </c:numCache>
            </c:numRef>
          </c:xVal>
          <c:yVal>
            <c:numRef>
              <c:f>'Figure 2a BSA sup75 increase'!$J$157:$J$249</c:f>
              <c:numCache>
                <c:formatCode>General</c:formatCode>
                <c:ptCount val="93"/>
                <c:pt idx="0">
                  <c:v>65182.9483577555</c:v>
                </c:pt>
                <c:pt idx="1">
                  <c:v>65122.645756951999</c:v>
                </c:pt>
                <c:pt idx="2">
                  <c:v>65030.731576495797</c:v>
                </c:pt>
                <c:pt idx="3">
                  <c:v>64981.915037622399</c:v>
                </c:pt>
                <c:pt idx="4">
                  <c:v>64962.629633109798</c:v>
                </c:pt>
                <c:pt idx="5">
                  <c:v>64934.0851187027</c:v>
                </c:pt>
                <c:pt idx="6">
                  <c:v>64887.0718522186</c:v>
                </c:pt>
                <c:pt idx="7">
                  <c:v>64830.171470712303</c:v>
                </c:pt>
                <c:pt idx="8">
                  <c:v>64772.733423358499</c:v>
                </c:pt>
                <c:pt idx="9">
                  <c:v>64723.856283979803</c:v>
                </c:pt>
                <c:pt idx="10">
                  <c:v>64688.7329478744</c:v>
                </c:pt>
                <c:pt idx="11">
                  <c:v>64664.5055255888</c:v>
                </c:pt>
                <c:pt idx="12">
                  <c:v>64645.2726630904</c:v>
                </c:pt>
                <c:pt idx="13">
                  <c:v>64621.2297648776</c:v>
                </c:pt>
                <c:pt idx="14">
                  <c:v>64595.781838276802</c:v>
                </c:pt>
                <c:pt idx="15">
                  <c:v>64552.140484616102</c:v>
                </c:pt>
                <c:pt idx="16">
                  <c:v>64503.156851634601</c:v>
                </c:pt>
                <c:pt idx="17">
                  <c:v>64470.709904643401</c:v>
                </c:pt>
                <c:pt idx="18">
                  <c:v>64452.764361499001</c:v>
                </c:pt>
                <c:pt idx="19">
                  <c:v>64448.0227506429</c:v>
                </c:pt>
                <c:pt idx="20">
                  <c:v>64446.072374126299</c:v>
                </c:pt>
                <c:pt idx="21">
                  <c:v>64437.137189163303</c:v>
                </c:pt>
                <c:pt idx="22">
                  <c:v>64417.583898241501</c:v>
                </c:pt>
                <c:pt idx="23">
                  <c:v>64389.110231155399</c:v>
                </c:pt>
                <c:pt idx="24">
                  <c:v>64354.955664279303</c:v>
                </c:pt>
                <c:pt idx="25">
                  <c:v>64317.8064194174</c:v>
                </c:pt>
                <c:pt idx="26">
                  <c:v>64279.485341086896</c:v>
                </c:pt>
                <c:pt idx="27">
                  <c:v>64239.438890680103</c:v>
                </c:pt>
                <c:pt idx="28">
                  <c:v>64193.850791185301</c:v>
                </c:pt>
                <c:pt idx="29">
                  <c:v>64140.792455868301</c:v>
                </c:pt>
                <c:pt idx="30">
                  <c:v>64081.653928772997</c:v>
                </c:pt>
                <c:pt idx="31">
                  <c:v>64018.7108091958</c:v>
                </c:pt>
                <c:pt idx="32">
                  <c:v>63950.976065112802</c:v>
                </c:pt>
                <c:pt idx="33">
                  <c:v>63880.724092451201</c:v>
                </c:pt>
                <c:pt idx="34">
                  <c:v>63809.806508481903</c:v>
                </c:pt>
                <c:pt idx="35">
                  <c:v>63740.298462501203</c:v>
                </c:pt>
                <c:pt idx="36">
                  <c:v>63672.334758227502</c:v>
                </c:pt>
                <c:pt idx="37">
                  <c:v>63632.716876127597</c:v>
                </c:pt>
                <c:pt idx="38">
                  <c:v>63589.081282494197</c:v>
                </c:pt>
                <c:pt idx="39">
                  <c:v>63507.707124209002</c:v>
                </c:pt>
                <c:pt idx="40">
                  <c:v>63426.677942221599</c:v>
                </c:pt>
                <c:pt idx="41">
                  <c:v>63378.522689215701</c:v>
                </c:pt>
                <c:pt idx="42">
                  <c:v>63336.922548062503</c:v>
                </c:pt>
                <c:pt idx="43">
                  <c:v>63299.575637469301</c:v>
                </c:pt>
                <c:pt idx="44">
                  <c:v>63265.534633639902</c:v>
                </c:pt>
                <c:pt idx="45">
                  <c:v>63236.853378453699</c:v>
                </c:pt>
                <c:pt idx="46">
                  <c:v>63216.395564200502</c:v>
                </c:pt>
                <c:pt idx="47">
                  <c:v>63201.342668312398</c:v>
                </c:pt>
                <c:pt idx="48">
                  <c:v>63194.214508379999</c:v>
                </c:pt>
                <c:pt idx="49">
                  <c:v>63194.417270838603</c:v>
                </c:pt>
                <c:pt idx="50">
                  <c:v>63198.567075520499</c:v>
                </c:pt>
                <c:pt idx="51">
                  <c:v>63200.427500495702</c:v>
                </c:pt>
                <c:pt idx="52">
                  <c:v>63198.0087458329</c:v>
                </c:pt>
                <c:pt idx="53">
                  <c:v>63196.600094586604</c:v>
                </c:pt>
                <c:pt idx="54">
                  <c:v>63202.973937284398</c:v>
                </c:pt>
                <c:pt idx="55">
                  <c:v>63218.998270891003</c:v>
                </c:pt>
                <c:pt idx="56">
                  <c:v>63243.481834943603</c:v>
                </c:pt>
                <c:pt idx="57">
                  <c:v>63276.387761066202</c:v>
                </c:pt>
                <c:pt idx="58">
                  <c:v>63315.231571327597</c:v>
                </c:pt>
                <c:pt idx="59">
                  <c:v>63354.0116008615</c:v>
                </c:pt>
                <c:pt idx="60">
                  <c:v>63384.880905010701</c:v>
                </c:pt>
                <c:pt idx="61">
                  <c:v>63424.943626854598</c:v>
                </c:pt>
                <c:pt idx="62">
                  <c:v>63484.714817502303</c:v>
                </c:pt>
                <c:pt idx="63">
                  <c:v>63556.9341283092</c:v>
                </c:pt>
                <c:pt idx="64">
                  <c:v>63637.712320507097</c:v>
                </c:pt>
                <c:pt idx="65">
                  <c:v>63720.976990405201</c:v>
                </c:pt>
                <c:pt idx="66">
                  <c:v>63805.359407352997</c:v>
                </c:pt>
                <c:pt idx="67">
                  <c:v>63879.364070583397</c:v>
                </c:pt>
                <c:pt idx="68">
                  <c:v>63937.061933863697</c:v>
                </c:pt>
                <c:pt idx="69">
                  <c:v>63987.433631149303</c:v>
                </c:pt>
                <c:pt idx="70">
                  <c:v>64043.740487063696</c:v>
                </c:pt>
                <c:pt idx="71">
                  <c:v>64112.9557590966</c:v>
                </c:pt>
                <c:pt idx="72">
                  <c:v>64192.6747565103</c:v>
                </c:pt>
                <c:pt idx="73">
                  <c:v>64271.963015388203</c:v>
                </c:pt>
                <c:pt idx="74">
                  <c:v>64349.2864676928</c:v>
                </c:pt>
                <c:pt idx="75">
                  <c:v>64426.025772156398</c:v>
                </c:pt>
                <c:pt idx="76">
                  <c:v>64481.823346584097</c:v>
                </c:pt>
                <c:pt idx="77">
                  <c:v>64526.746056130898</c:v>
                </c:pt>
                <c:pt idx="78">
                  <c:v>64587.439211922399</c:v>
                </c:pt>
                <c:pt idx="79">
                  <c:v>64670.803824253599</c:v>
                </c:pt>
                <c:pt idx="80">
                  <c:v>64757.030297413497</c:v>
                </c:pt>
                <c:pt idx="81">
                  <c:v>64838.073273866503</c:v>
                </c:pt>
                <c:pt idx="82">
                  <c:v>64917.871837632898</c:v>
                </c:pt>
                <c:pt idx="83">
                  <c:v>64984.168683093099</c:v>
                </c:pt>
                <c:pt idx="84">
                  <c:v>65024.039435006001</c:v>
                </c:pt>
                <c:pt idx="85">
                  <c:v>65045.519807592398</c:v>
                </c:pt>
                <c:pt idx="86">
                  <c:v>65067.012978418497</c:v>
                </c:pt>
                <c:pt idx="87">
                  <c:v>65104.422174375002</c:v>
                </c:pt>
                <c:pt idx="88">
                  <c:v>65165.949518686197</c:v>
                </c:pt>
                <c:pt idx="89">
                  <c:v>65234.517526099502</c:v>
                </c:pt>
                <c:pt idx="90">
                  <c:v>65293.845298537097</c:v>
                </c:pt>
                <c:pt idx="91">
                  <c:v>65350.075935521803</c:v>
                </c:pt>
                <c:pt idx="92">
                  <c:v>63531.400340393899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DE34-4877-8785-DA90DB77EC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8344056"/>
        <c:axId val="688350944"/>
        <c:extLst>
          <c:ext xmlns:c15="http://schemas.microsoft.com/office/drawing/2012/chart" uri="{02D57815-91ED-43cb-92C2-25804820EDAC}">
            <c15:filteredScatterSeries>
              <c15:ser>
                <c:idx val="5"/>
                <c:order val="0"/>
                <c:tx>
                  <c:strRef>
                    <c:extLst>
                      <c:ext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'Figure 2a BSA sup75 increase'!$I$2:$I$59</c15:sqref>
                        </c15:formulaRef>
                      </c:ext>
                    </c:extLst>
                    <c:numCache>
                      <c:formatCode>General</c:formatCode>
                      <c:ptCount val="58"/>
                      <c:pt idx="0">
                        <c:v>10.782928915619401</c:v>
                      </c:pt>
                      <c:pt idx="1">
                        <c:v>10.789480742331699</c:v>
                      </c:pt>
                      <c:pt idx="2">
                        <c:v>10.796032569044</c:v>
                      </c:pt>
                      <c:pt idx="3">
                        <c:v>10.8025843957563</c:v>
                      </c:pt>
                      <c:pt idx="4">
                        <c:v>10.809136222468499</c:v>
                      </c:pt>
                      <c:pt idx="5">
                        <c:v>10.8156880491808</c:v>
                      </c:pt>
                      <c:pt idx="6">
                        <c:v>10.8222398758931</c:v>
                      </c:pt>
                      <c:pt idx="7">
                        <c:v>10.828791702605301</c:v>
                      </c:pt>
                      <c:pt idx="8">
                        <c:v>10.835343529317599</c:v>
                      </c:pt>
                      <c:pt idx="9">
                        <c:v>10.8418953560299</c:v>
                      </c:pt>
                      <c:pt idx="10">
                        <c:v>10.848447182742101</c:v>
                      </c:pt>
                      <c:pt idx="11">
                        <c:v>10.854999009454399</c:v>
                      </c:pt>
                      <c:pt idx="12">
                        <c:v>10.8615508361667</c:v>
                      </c:pt>
                      <c:pt idx="13">
                        <c:v>10.868102662878901</c:v>
                      </c:pt>
                      <c:pt idx="14">
                        <c:v>10.874654489591199</c:v>
                      </c:pt>
                      <c:pt idx="15">
                        <c:v>10.8812063163035</c:v>
                      </c:pt>
                      <c:pt idx="16">
                        <c:v>10.8877581430157</c:v>
                      </c:pt>
                      <c:pt idx="17">
                        <c:v>10.894309969728001</c:v>
                      </c:pt>
                      <c:pt idx="18">
                        <c:v>10.900861796440299</c:v>
                      </c:pt>
                      <c:pt idx="19">
                        <c:v>10.9074136231526</c:v>
                      </c:pt>
                      <c:pt idx="20">
                        <c:v>10.913965449864801</c:v>
                      </c:pt>
                      <c:pt idx="21">
                        <c:v>10.920517276577099</c:v>
                      </c:pt>
                      <c:pt idx="22">
                        <c:v>10.9270691032894</c:v>
                      </c:pt>
                      <c:pt idx="23">
                        <c:v>10.933620930001601</c:v>
                      </c:pt>
                      <c:pt idx="24">
                        <c:v>10.940172756713901</c:v>
                      </c:pt>
                      <c:pt idx="25">
                        <c:v>10.946724583426199</c:v>
                      </c:pt>
                      <c:pt idx="26">
                        <c:v>10.9532764101384</c:v>
                      </c:pt>
                      <c:pt idx="27">
                        <c:v>10.959828236850701</c:v>
                      </c:pt>
                      <c:pt idx="28">
                        <c:v>10.966380063562999</c:v>
                      </c:pt>
                      <c:pt idx="29">
                        <c:v>10.9729318902752</c:v>
                      </c:pt>
                      <c:pt idx="30">
                        <c:v>10.979483716987501</c:v>
                      </c:pt>
                      <c:pt idx="31">
                        <c:v>10.986035543699799</c:v>
                      </c:pt>
                      <c:pt idx="32">
                        <c:v>10.992587370412</c:v>
                      </c:pt>
                      <c:pt idx="33">
                        <c:v>10.9991391971243</c:v>
                      </c:pt>
                      <c:pt idx="34">
                        <c:v>11.005691023836601</c:v>
                      </c:pt>
                      <c:pt idx="35">
                        <c:v>11.012242850548899</c:v>
                      </c:pt>
                      <c:pt idx="36">
                        <c:v>11.0187946772611</c:v>
                      </c:pt>
                      <c:pt idx="37">
                        <c:v>11.025346503973401</c:v>
                      </c:pt>
                      <c:pt idx="38">
                        <c:v>11.031898330685699</c:v>
                      </c:pt>
                      <c:pt idx="39">
                        <c:v>11.0384501573979</c:v>
                      </c:pt>
                      <c:pt idx="40">
                        <c:v>11.045001984110201</c:v>
                      </c:pt>
                      <c:pt idx="41">
                        <c:v>11.051553810822501</c:v>
                      </c:pt>
                      <c:pt idx="42">
                        <c:v>11.0581056375347</c:v>
                      </c:pt>
                      <c:pt idx="43">
                        <c:v>11.064657464247</c:v>
                      </c:pt>
                      <c:pt idx="44">
                        <c:v>11.071209290959301</c:v>
                      </c:pt>
                      <c:pt idx="45">
                        <c:v>11.0777611176715</c:v>
                      </c:pt>
                      <c:pt idx="46">
                        <c:v>11.0843129443838</c:v>
                      </c:pt>
                      <c:pt idx="47">
                        <c:v>11.090864771096101</c:v>
                      </c:pt>
                      <c:pt idx="48">
                        <c:v>11.0974165978083</c:v>
                      </c:pt>
                      <c:pt idx="49">
                        <c:v>11.1039684245206</c:v>
                      </c:pt>
                      <c:pt idx="50">
                        <c:v>11.1105202512329</c:v>
                      </c:pt>
                      <c:pt idx="51">
                        <c:v>11.117072077945201</c:v>
                      </c:pt>
                      <c:pt idx="52">
                        <c:v>11.1236239046574</c:v>
                      </c:pt>
                      <c:pt idx="53">
                        <c:v>11.1301757313697</c:v>
                      </c:pt>
                      <c:pt idx="54">
                        <c:v>11.136727558082001</c:v>
                      </c:pt>
                      <c:pt idx="55">
                        <c:v>11.1432793847942</c:v>
                      </c:pt>
                      <c:pt idx="56">
                        <c:v>11.1498312115065</c:v>
                      </c:pt>
                      <c:pt idx="57">
                        <c:v>11.156383038218801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'Figure 2a BSA sup75 increase'!$J$2:$J$59</c15:sqref>
                        </c15:formulaRef>
                      </c:ext>
                    </c:extLst>
                    <c:numCache>
                      <c:formatCode>General</c:formatCode>
                      <c:ptCount val="58"/>
                      <c:pt idx="0">
                        <c:v>200366.80632377401</c:v>
                      </c:pt>
                      <c:pt idx="1">
                        <c:v>201339.954806578</c:v>
                      </c:pt>
                      <c:pt idx="2">
                        <c:v>201455.44495263099</c:v>
                      </c:pt>
                      <c:pt idx="3">
                        <c:v>201287.11119810599</c:v>
                      </c:pt>
                      <c:pt idx="4">
                        <c:v>200946.00048391099</c:v>
                      </c:pt>
                      <c:pt idx="5">
                        <c:v>200472.946634586</c:v>
                      </c:pt>
                      <c:pt idx="6">
                        <c:v>199817.94235522801</c:v>
                      </c:pt>
                      <c:pt idx="7">
                        <c:v>199026.21863522401</c:v>
                      </c:pt>
                      <c:pt idx="8">
                        <c:v>198272.96334251401</c:v>
                      </c:pt>
                      <c:pt idx="9">
                        <c:v>197661.171946533</c:v>
                      </c:pt>
                      <c:pt idx="10">
                        <c:v>197129.07291349699</c:v>
                      </c:pt>
                      <c:pt idx="11">
                        <c:v>196681.633543959</c:v>
                      </c:pt>
                      <c:pt idx="12">
                        <c:v>196439.84914284901</c:v>
                      </c:pt>
                      <c:pt idx="13">
                        <c:v>196373.209410037</c:v>
                      </c:pt>
                      <c:pt idx="14">
                        <c:v>196458.54864280601</c:v>
                      </c:pt>
                      <c:pt idx="15">
                        <c:v>196693.59868489401</c:v>
                      </c:pt>
                      <c:pt idx="16">
                        <c:v>197078.904388836</c:v>
                      </c:pt>
                      <c:pt idx="17">
                        <c:v>197567.02284777901</c:v>
                      </c:pt>
                      <c:pt idx="18">
                        <c:v>198061.33563027901</c:v>
                      </c:pt>
                      <c:pt idx="19">
                        <c:v>198489.84521502399</c:v>
                      </c:pt>
                      <c:pt idx="20">
                        <c:v>198871.400410478</c:v>
                      </c:pt>
                      <c:pt idx="21">
                        <c:v>199192.522734292</c:v>
                      </c:pt>
                      <c:pt idx="22">
                        <c:v>199334.717948584</c:v>
                      </c:pt>
                      <c:pt idx="23">
                        <c:v>199187.350243675</c:v>
                      </c:pt>
                      <c:pt idx="24">
                        <c:v>198736.680562055</c:v>
                      </c:pt>
                      <c:pt idx="25">
                        <c:v>198024.76199686501</c:v>
                      </c:pt>
                      <c:pt idx="26">
                        <c:v>197159.29918779401</c:v>
                      </c:pt>
                      <c:pt idx="27">
                        <c:v>196094.774498449</c:v>
                      </c:pt>
                      <c:pt idx="28">
                        <c:v>194866.99031117401</c:v>
                      </c:pt>
                      <c:pt idx="29">
                        <c:v>193716.892804064</c:v>
                      </c:pt>
                      <c:pt idx="30">
                        <c:v>192627.54297885101</c:v>
                      </c:pt>
                      <c:pt idx="31">
                        <c:v>191597.15700263099</c:v>
                      </c:pt>
                      <c:pt idx="32">
                        <c:v>190593.441425964</c:v>
                      </c:pt>
                      <c:pt idx="33">
                        <c:v>189716.096725804</c:v>
                      </c:pt>
                      <c:pt idx="34">
                        <c:v>188920.975123588</c:v>
                      </c:pt>
                      <c:pt idx="35">
                        <c:v>188307.41404241699</c:v>
                      </c:pt>
                      <c:pt idx="36">
                        <c:v>187882.382397398</c:v>
                      </c:pt>
                      <c:pt idx="37">
                        <c:v>187619.29829090199</c:v>
                      </c:pt>
                      <c:pt idx="38">
                        <c:v>187558.207938504</c:v>
                      </c:pt>
                      <c:pt idx="39">
                        <c:v>187672.35349367201</c:v>
                      </c:pt>
                      <c:pt idx="40">
                        <c:v>187864.74189078901</c:v>
                      </c:pt>
                      <c:pt idx="41">
                        <c:v>188050.05163514899</c:v>
                      </c:pt>
                      <c:pt idx="42">
                        <c:v>188317.93411936099</c:v>
                      </c:pt>
                      <c:pt idx="43">
                        <c:v>188675.737675021</c:v>
                      </c:pt>
                      <c:pt idx="44">
                        <c:v>189033.876530232</c:v>
                      </c:pt>
                      <c:pt idx="45">
                        <c:v>189383.54854843899</c:v>
                      </c:pt>
                      <c:pt idx="46">
                        <c:v>189794.43987460301</c:v>
                      </c:pt>
                      <c:pt idx="47">
                        <c:v>190300.94118681201</c:v>
                      </c:pt>
                      <c:pt idx="48">
                        <c:v>190775.589519956</c:v>
                      </c:pt>
                      <c:pt idx="49">
                        <c:v>191168.21775418101</c:v>
                      </c:pt>
                      <c:pt idx="50">
                        <c:v>191579.69051498</c:v>
                      </c:pt>
                      <c:pt idx="51">
                        <c:v>192061.53020867199</c:v>
                      </c:pt>
                      <c:pt idx="52">
                        <c:v>192581.14639575101</c:v>
                      </c:pt>
                      <c:pt idx="53">
                        <c:v>193113.878211156</c:v>
                      </c:pt>
                      <c:pt idx="54">
                        <c:v>193658.765885414</c:v>
                      </c:pt>
                      <c:pt idx="55">
                        <c:v>194189.03471951099</c:v>
                      </c:pt>
                      <c:pt idx="56">
                        <c:v>194593.78855586401</c:v>
                      </c:pt>
                      <c:pt idx="57">
                        <c:v>194525.894689229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6-DE34-4877-8785-DA90DB77EC9C}"/>
                  </c:ext>
                </c:extLst>
              </c15:ser>
            </c15:filteredScatterSeries>
            <c15:filteredScatterSeries>
              <c15:ser>
                <c:idx val="6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increase'!$I$122:$I$216</c15:sqref>
                        </c15:formulaRef>
                      </c:ext>
                    </c:extLst>
                    <c:numCache>
                      <c:formatCode>General</c:formatCode>
                      <c:ptCount val="95"/>
                      <c:pt idx="0">
                        <c:v>12.099846084785501</c:v>
                      </c:pt>
                      <c:pt idx="1">
                        <c:v>12.1063979114977</c:v>
                      </c:pt>
                      <c:pt idx="2">
                        <c:v>12.11294973821</c:v>
                      </c:pt>
                      <c:pt idx="3">
                        <c:v>12.119501564922301</c:v>
                      </c:pt>
                      <c:pt idx="4">
                        <c:v>12.1260533916345</c:v>
                      </c:pt>
                      <c:pt idx="5">
                        <c:v>12.1326052183468</c:v>
                      </c:pt>
                      <c:pt idx="6">
                        <c:v>12.1391570450591</c:v>
                      </c:pt>
                      <c:pt idx="7">
                        <c:v>12.1457088717713</c:v>
                      </c:pt>
                      <c:pt idx="8">
                        <c:v>12.1522606984836</c:v>
                      </c:pt>
                      <c:pt idx="9">
                        <c:v>12.1588125251959</c:v>
                      </c:pt>
                      <c:pt idx="10">
                        <c:v>12.165364351908099</c:v>
                      </c:pt>
                      <c:pt idx="11">
                        <c:v>12.1719161786204</c:v>
                      </c:pt>
                      <c:pt idx="12">
                        <c:v>12.1784680053327</c:v>
                      </c:pt>
                      <c:pt idx="13">
                        <c:v>12.185019832045</c:v>
                      </c:pt>
                      <c:pt idx="14">
                        <c:v>12.1915716587572</c:v>
                      </c:pt>
                      <c:pt idx="15">
                        <c:v>12.1981234854695</c:v>
                      </c:pt>
                      <c:pt idx="16">
                        <c:v>12.2046753121818</c:v>
                      </c:pt>
                      <c:pt idx="17">
                        <c:v>12.211227138893999</c:v>
                      </c:pt>
                      <c:pt idx="18">
                        <c:v>12.2177789656063</c:v>
                      </c:pt>
                      <c:pt idx="19">
                        <c:v>12.2243307923186</c:v>
                      </c:pt>
                      <c:pt idx="20">
                        <c:v>12.230882619030799</c:v>
                      </c:pt>
                      <c:pt idx="21">
                        <c:v>12.2374344457431</c:v>
                      </c:pt>
                      <c:pt idx="22">
                        <c:v>12.2439862724554</c:v>
                      </c:pt>
                      <c:pt idx="23">
                        <c:v>12.250538099167599</c:v>
                      </c:pt>
                      <c:pt idx="24">
                        <c:v>12.2570899258799</c:v>
                      </c:pt>
                      <c:pt idx="25">
                        <c:v>12.2636417525922</c:v>
                      </c:pt>
                      <c:pt idx="26">
                        <c:v>12.270193579304401</c:v>
                      </c:pt>
                      <c:pt idx="27">
                        <c:v>12.276745406016699</c:v>
                      </c:pt>
                      <c:pt idx="28">
                        <c:v>12.283297232729</c:v>
                      </c:pt>
                      <c:pt idx="29">
                        <c:v>12.289849059441201</c:v>
                      </c:pt>
                      <c:pt idx="30">
                        <c:v>12.296400886153499</c:v>
                      </c:pt>
                      <c:pt idx="31">
                        <c:v>12.3029527128658</c:v>
                      </c:pt>
                      <c:pt idx="32">
                        <c:v>12.3095045395781</c:v>
                      </c:pt>
                      <c:pt idx="33">
                        <c:v>12.316056366290301</c:v>
                      </c:pt>
                      <c:pt idx="34">
                        <c:v>12.322608193002599</c:v>
                      </c:pt>
                      <c:pt idx="35">
                        <c:v>13.5346961347723</c:v>
                      </c:pt>
                      <c:pt idx="36">
                        <c:v>13.541247961484601</c:v>
                      </c:pt>
                      <c:pt idx="37">
                        <c:v>13.5477997881968</c:v>
                      </c:pt>
                      <c:pt idx="38">
                        <c:v>13.5543516149091</c:v>
                      </c:pt>
                      <c:pt idx="39">
                        <c:v>13.5609034416214</c:v>
                      </c:pt>
                      <c:pt idx="40">
                        <c:v>13.5674552683336</c:v>
                      </c:pt>
                      <c:pt idx="41">
                        <c:v>13.5740070950459</c:v>
                      </c:pt>
                      <c:pt idx="42">
                        <c:v>13.5805589217582</c:v>
                      </c:pt>
                      <c:pt idx="43">
                        <c:v>13.587110748470501</c:v>
                      </c:pt>
                      <c:pt idx="44">
                        <c:v>13.5936625751827</c:v>
                      </c:pt>
                      <c:pt idx="45">
                        <c:v>13.600214401895</c:v>
                      </c:pt>
                      <c:pt idx="46">
                        <c:v>13.606766228607301</c:v>
                      </c:pt>
                      <c:pt idx="47">
                        <c:v>13.6133180553195</c:v>
                      </c:pt>
                      <c:pt idx="48">
                        <c:v>13.6198698820318</c:v>
                      </c:pt>
                      <c:pt idx="49">
                        <c:v>13.6264217087441</c:v>
                      </c:pt>
                      <c:pt idx="50">
                        <c:v>13.6329735354563</c:v>
                      </c:pt>
                      <c:pt idx="51">
                        <c:v>13.6395253621686</c:v>
                      </c:pt>
                      <c:pt idx="52">
                        <c:v>13.6460771888809</c:v>
                      </c:pt>
                      <c:pt idx="53">
                        <c:v>13.652629015593099</c:v>
                      </c:pt>
                      <c:pt idx="54">
                        <c:v>13.6591808423054</c:v>
                      </c:pt>
                      <c:pt idx="55">
                        <c:v>13.6657326690177</c:v>
                      </c:pt>
                      <c:pt idx="56">
                        <c:v>13.672284495729899</c:v>
                      </c:pt>
                      <c:pt idx="57">
                        <c:v>13.6788363224422</c:v>
                      </c:pt>
                      <c:pt idx="58">
                        <c:v>13.6853881491545</c:v>
                      </c:pt>
                      <c:pt idx="59">
                        <c:v>13.6919399758668</c:v>
                      </c:pt>
                      <c:pt idx="60">
                        <c:v>13.698491802578999</c:v>
                      </c:pt>
                      <c:pt idx="61">
                        <c:v>13.7050436292913</c:v>
                      </c:pt>
                      <c:pt idx="62">
                        <c:v>13.7115954560036</c:v>
                      </c:pt>
                      <c:pt idx="63">
                        <c:v>13.718147282715799</c:v>
                      </c:pt>
                      <c:pt idx="64">
                        <c:v>13.7246991094281</c:v>
                      </c:pt>
                      <c:pt idx="65">
                        <c:v>13.7312509361404</c:v>
                      </c:pt>
                      <c:pt idx="66">
                        <c:v>13.737802762852599</c:v>
                      </c:pt>
                      <c:pt idx="67">
                        <c:v>13.7443545895649</c:v>
                      </c:pt>
                      <c:pt idx="68">
                        <c:v>13.7509064162772</c:v>
                      </c:pt>
                      <c:pt idx="69">
                        <c:v>13.757458242989401</c:v>
                      </c:pt>
                      <c:pt idx="70">
                        <c:v>13.764010069701699</c:v>
                      </c:pt>
                      <c:pt idx="71">
                        <c:v>13.770561896414</c:v>
                      </c:pt>
                      <c:pt idx="72">
                        <c:v>13.777113723126201</c:v>
                      </c:pt>
                      <c:pt idx="73">
                        <c:v>13.783665549838499</c:v>
                      </c:pt>
                      <c:pt idx="74">
                        <c:v>13.7902173765508</c:v>
                      </c:pt>
                      <c:pt idx="75">
                        <c:v>13.7967692032631</c:v>
                      </c:pt>
                      <c:pt idx="76">
                        <c:v>13.803321029975301</c:v>
                      </c:pt>
                      <c:pt idx="77">
                        <c:v>13.809872856687599</c:v>
                      </c:pt>
                      <c:pt idx="78">
                        <c:v>13.8164246833999</c:v>
                      </c:pt>
                      <c:pt idx="79">
                        <c:v>13.822976510112101</c:v>
                      </c:pt>
                      <c:pt idx="80">
                        <c:v>13.829528336824399</c:v>
                      </c:pt>
                      <c:pt idx="81">
                        <c:v>13.8360801635367</c:v>
                      </c:pt>
                      <c:pt idx="82">
                        <c:v>13.842631990248901</c:v>
                      </c:pt>
                      <c:pt idx="83">
                        <c:v>13.849183816961199</c:v>
                      </c:pt>
                      <c:pt idx="84">
                        <c:v>13.8557356436735</c:v>
                      </c:pt>
                      <c:pt idx="85">
                        <c:v>13.8622874703857</c:v>
                      </c:pt>
                      <c:pt idx="86">
                        <c:v>13.868839297098001</c:v>
                      </c:pt>
                      <c:pt idx="87">
                        <c:v>13.875391123810299</c:v>
                      </c:pt>
                      <c:pt idx="88">
                        <c:v>13.8819429505225</c:v>
                      </c:pt>
                      <c:pt idx="89">
                        <c:v>13.888494777234801</c:v>
                      </c:pt>
                      <c:pt idx="90">
                        <c:v>13.895046603947099</c:v>
                      </c:pt>
                      <c:pt idx="91">
                        <c:v>13.9015984306593</c:v>
                      </c:pt>
                      <c:pt idx="92">
                        <c:v>13.9081502573716</c:v>
                      </c:pt>
                      <c:pt idx="93">
                        <c:v>13.914702084083901</c:v>
                      </c:pt>
                      <c:pt idx="94">
                        <c:v>13.921253910796199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increase'!$J$122:$J$216</c15:sqref>
                        </c15:formulaRef>
                      </c:ext>
                    </c:extLst>
                    <c:numCache>
                      <c:formatCode>General</c:formatCode>
                      <c:ptCount val="95"/>
                      <c:pt idx="0">
                        <c:v>126309.292098084</c:v>
                      </c:pt>
                      <c:pt idx="1">
                        <c:v>126335.83730799099</c:v>
                      </c:pt>
                      <c:pt idx="2">
                        <c:v>126329.06207823</c:v>
                      </c:pt>
                      <c:pt idx="3">
                        <c:v>126288.852902395</c:v>
                      </c:pt>
                      <c:pt idx="4">
                        <c:v>126236.369860584</c:v>
                      </c:pt>
                      <c:pt idx="5">
                        <c:v>126182.06592829899</c:v>
                      </c:pt>
                      <c:pt idx="6">
                        <c:v>126139.579034419</c:v>
                      </c:pt>
                      <c:pt idx="7">
                        <c:v>126102.30855805099</c:v>
                      </c:pt>
                      <c:pt idx="8">
                        <c:v>126037.905437049</c:v>
                      </c:pt>
                      <c:pt idx="9">
                        <c:v>126210.531592586</c:v>
                      </c:pt>
                      <c:pt idx="10">
                        <c:v>126343.89282562801</c:v>
                      </c:pt>
                      <c:pt idx="11">
                        <c:v>126212.276834583</c:v>
                      </c:pt>
                      <c:pt idx="12">
                        <c:v>126036.8763105</c:v>
                      </c:pt>
                      <c:pt idx="13">
                        <c:v>125875.63992448901</c:v>
                      </c:pt>
                      <c:pt idx="14">
                        <c:v>125720.362945531</c:v>
                      </c:pt>
                      <c:pt idx="15">
                        <c:v>125573.032982025</c:v>
                      </c:pt>
                      <c:pt idx="16">
                        <c:v>125451.84482406999</c:v>
                      </c:pt>
                      <c:pt idx="17">
                        <c:v>125349.426313877</c:v>
                      </c:pt>
                      <c:pt idx="18">
                        <c:v>125237.62418366301</c:v>
                      </c:pt>
                      <c:pt idx="19">
                        <c:v>125125.633651786</c:v>
                      </c:pt>
                      <c:pt idx="20">
                        <c:v>125050.927991759</c:v>
                      </c:pt>
                      <c:pt idx="21">
                        <c:v>125006.090926976</c:v>
                      </c:pt>
                      <c:pt idx="22">
                        <c:v>124975.096444654</c:v>
                      </c:pt>
                      <c:pt idx="23">
                        <c:v>124969.978977711</c:v>
                      </c:pt>
                      <c:pt idx="24">
                        <c:v>125020.098613339</c:v>
                      </c:pt>
                      <c:pt idx="25">
                        <c:v>125107.080283644</c:v>
                      </c:pt>
                      <c:pt idx="26">
                        <c:v>125184.261737312</c:v>
                      </c:pt>
                      <c:pt idx="27">
                        <c:v>125243.377747317</c:v>
                      </c:pt>
                      <c:pt idx="28">
                        <c:v>125328.280954792</c:v>
                      </c:pt>
                      <c:pt idx="29">
                        <c:v>125520.781123996</c:v>
                      </c:pt>
                      <c:pt idx="30">
                        <c:v>125763.351503289</c:v>
                      </c:pt>
                      <c:pt idx="31">
                        <c:v>125940.37359015</c:v>
                      </c:pt>
                      <c:pt idx="32">
                        <c:v>126042.156607861</c:v>
                      </c:pt>
                      <c:pt idx="33">
                        <c:v>126104.525740538</c:v>
                      </c:pt>
                      <c:pt idx="34">
                        <c:v>126101.005511036</c:v>
                      </c:pt>
                      <c:pt idx="35">
                        <c:v>65182.9483577555</c:v>
                      </c:pt>
                      <c:pt idx="36">
                        <c:v>65122.645756951999</c:v>
                      </c:pt>
                      <c:pt idx="37">
                        <c:v>65030.731576495797</c:v>
                      </c:pt>
                      <c:pt idx="38">
                        <c:v>64981.915037622399</c:v>
                      </c:pt>
                      <c:pt idx="39">
                        <c:v>64962.629633109798</c:v>
                      </c:pt>
                      <c:pt idx="40">
                        <c:v>64934.0851187027</c:v>
                      </c:pt>
                      <c:pt idx="41">
                        <c:v>64887.0718522186</c:v>
                      </c:pt>
                      <c:pt idx="42">
                        <c:v>64830.171470712303</c:v>
                      </c:pt>
                      <c:pt idx="43">
                        <c:v>64772.733423358499</c:v>
                      </c:pt>
                      <c:pt idx="44">
                        <c:v>64723.856283979803</c:v>
                      </c:pt>
                      <c:pt idx="45">
                        <c:v>64688.7329478744</c:v>
                      </c:pt>
                      <c:pt idx="46">
                        <c:v>64664.5055255888</c:v>
                      </c:pt>
                      <c:pt idx="47">
                        <c:v>64645.2726630904</c:v>
                      </c:pt>
                      <c:pt idx="48">
                        <c:v>64621.2297648776</c:v>
                      </c:pt>
                      <c:pt idx="49">
                        <c:v>64595.781838276802</c:v>
                      </c:pt>
                      <c:pt idx="50">
                        <c:v>64552.140484616102</c:v>
                      </c:pt>
                      <c:pt idx="51">
                        <c:v>64503.156851634601</c:v>
                      </c:pt>
                      <c:pt idx="52">
                        <c:v>64470.709904643401</c:v>
                      </c:pt>
                      <c:pt idx="53">
                        <c:v>64452.764361499001</c:v>
                      </c:pt>
                      <c:pt idx="54">
                        <c:v>64448.0227506429</c:v>
                      </c:pt>
                      <c:pt idx="55">
                        <c:v>64446.072374126299</c:v>
                      </c:pt>
                      <c:pt idx="56">
                        <c:v>64437.137189163303</c:v>
                      </c:pt>
                      <c:pt idx="57">
                        <c:v>64417.583898241501</c:v>
                      </c:pt>
                      <c:pt idx="58">
                        <c:v>64389.110231155399</c:v>
                      </c:pt>
                      <c:pt idx="59">
                        <c:v>64354.955664279303</c:v>
                      </c:pt>
                      <c:pt idx="60">
                        <c:v>64317.8064194174</c:v>
                      </c:pt>
                      <c:pt idx="61">
                        <c:v>64279.485341086896</c:v>
                      </c:pt>
                      <c:pt idx="62">
                        <c:v>64239.438890680103</c:v>
                      </c:pt>
                      <c:pt idx="63">
                        <c:v>64193.850791185301</c:v>
                      </c:pt>
                      <c:pt idx="64">
                        <c:v>64140.792455868301</c:v>
                      </c:pt>
                      <c:pt idx="65">
                        <c:v>64081.653928772997</c:v>
                      </c:pt>
                      <c:pt idx="66">
                        <c:v>64018.7108091958</c:v>
                      </c:pt>
                      <c:pt idx="67">
                        <c:v>63950.976065112802</c:v>
                      </c:pt>
                      <c:pt idx="68">
                        <c:v>63880.724092451201</c:v>
                      </c:pt>
                      <c:pt idx="69">
                        <c:v>63809.806508481903</c:v>
                      </c:pt>
                      <c:pt idx="70">
                        <c:v>63740.298462501203</c:v>
                      </c:pt>
                      <c:pt idx="71">
                        <c:v>63672.334758227502</c:v>
                      </c:pt>
                      <c:pt idx="72">
                        <c:v>63632.716876127597</c:v>
                      </c:pt>
                      <c:pt idx="73">
                        <c:v>63589.081282494197</c:v>
                      </c:pt>
                      <c:pt idx="74">
                        <c:v>63507.707124209002</c:v>
                      </c:pt>
                      <c:pt idx="75">
                        <c:v>63426.677942221599</c:v>
                      </c:pt>
                      <c:pt idx="76">
                        <c:v>63378.522689215701</c:v>
                      </c:pt>
                      <c:pt idx="77">
                        <c:v>63336.922548062503</c:v>
                      </c:pt>
                      <c:pt idx="78">
                        <c:v>63299.575637469301</c:v>
                      </c:pt>
                      <c:pt idx="79">
                        <c:v>63265.534633639902</c:v>
                      </c:pt>
                      <c:pt idx="80">
                        <c:v>63236.853378453699</c:v>
                      </c:pt>
                      <c:pt idx="81">
                        <c:v>63216.395564200502</c:v>
                      </c:pt>
                      <c:pt idx="82">
                        <c:v>63201.342668312398</c:v>
                      </c:pt>
                      <c:pt idx="83">
                        <c:v>63194.214508379999</c:v>
                      </c:pt>
                      <c:pt idx="84">
                        <c:v>63194.417270838603</c:v>
                      </c:pt>
                      <c:pt idx="85">
                        <c:v>63198.567075520499</c:v>
                      </c:pt>
                      <c:pt idx="86">
                        <c:v>63200.427500495702</c:v>
                      </c:pt>
                      <c:pt idx="87">
                        <c:v>63198.0087458329</c:v>
                      </c:pt>
                      <c:pt idx="88">
                        <c:v>63196.600094586604</c:v>
                      </c:pt>
                      <c:pt idx="89">
                        <c:v>63202.973937284398</c:v>
                      </c:pt>
                      <c:pt idx="90">
                        <c:v>63218.998270891003</c:v>
                      </c:pt>
                      <c:pt idx="91">
                        <c:v>63243.481834943603</c:v>
                      </c:pt>
                      <c:pt idx="92">
                        <c:v>63276.387761066202</c:v>
                      </c:pt>
                      <c:pt idx="93">
                        <c:v>63315.231571327597</c:v>
                      </c:pt>
                      <c:pt idx="94">
                        <c:v>63354.0116008615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DE34-4877-8785-DA90DB77EC9C}"/>
                  </c:ext>
                </c:extLst>
              </c15:ser>
            </c15:filteredScatterSeries>
            <c15:filteredScatterSeries>
              <c15:ser>
                <c:idx val="7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increase'!$B$1</c15:sqref>
                        </c15:formulaRef>
                      </c:ext>
                    </c:extLst>
                    <c:strCache>
                      <c:ptCount val="1"/>
                      <c:pt idx="0">
                        <c:v>LS</c:v>
                      </c:pt>
                    </c:strCache>
                  </c:strRef>
                </c:tx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increase'!$A$2:$A$6105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-0.27000274797784901</c:v>
                      </c:pt>
                      <c:pt idx="1">
                        <c:v>-0.26345092126558101</c:v>
                      </c:pt>
                      <c:pt idx="2">
                        <c:v>-0.256899094553312</c:v>
                      </c:pt>
                      <c:pt idx="3">
                        <c:v>-0.250347267841043</c:v>
                      </c:pt>
                      <c:pt idx="4">
                        <c:v>-0.24379544112877499</c:v>
                      </c:pt>
                      <c:pt idx="5">
                        <c:v>-0.23724361441650599</c:v>
                      </c:pt>
                      <c:pt idx="6">
                        <c:v>-0.23069178770423701</c:v>
                      </c:pt>
                      <c:pt idx="7">
                        <c:v>-0.22413996099196901</c:v>
                      </c:pt>
                      <c:pt idx="8">
                        <c:v>-0.2175881342797</c:v>
                      </c:pt>
                      <c:pt idx="9">
                        <c:v>-0.211036307567431</c:v>
                      </c:pt>
                      <c:pt idx="10">
                        <c:v>-0.20448448085516199</c:v>
                      </c:pt>
                      <c:pt idx="11">
                        <c:v>-0.19793265414289399</c:v>
                      </c:pt>
                      <c:pt idx="12">
                        <c:v>-0.19138082743062501</c:v>
                      </c:pt>
                      <c:pt idx="13">
                        <c:v>-0.18482900071835601</c:v>
                      </c:pt>
                      <c:pt idx="14">
                        <c:v>-0.178277174006088</c:v>
                      </c:pt>
                      <c:pt idx="15">
                        <c:v>-0.171725347293819</c:v>
                      </c:pt>
                      <c:pt idx="16">
                        <c:v>-0.16517352058154999</c:v>
                      </c:pt>
                      <c:pt idx="17">
                        <c:v>-0.15862169386928199</c:v>
                      </c:pt>
                      <c:pt idx="18">
                        <c:v>-0.15206986715701301</c:v>
                      </c:pt>
                      <c:pt idx="19">
                        <c:v>-0.14551804044474401</c:v>
                      </c:pt>
                      <c:pt idx="20">
                        <c:v>-0.138966213732475</c:v>
                      </c:pt>
                      <c:pt idx="21">
                        <c:v>-0.132414387020207</c:v>
                      </c:pt>
                      <c:pt idx="22">
                        <c:v>-0.12586256030793799</c:v>
                      </c:pt>
                      <c:pt idx="23">
                        <c:v>-0.119310733595669</c:v>
                      </c:pt>
                      <c:pt idx="24">
                        <c:v>-0.112758906883401</c:v>
                      </c:pt>
                      <c:pt idx="25">
                        <c:v>-0.10620708017113201</c:v>
                      </c:pt>
                      <c:pt idx="26">
                        <c:v>-9.9655253458863294E-2</c:v>
                      </c:pt>
                      <c:pt idx="27">
                        <c:v>-9.3103426746594498E-2</c:v>
                      </c:pt>
                      <c:pt idx="28">
                        <c:v>-8.6551600034325799E-2</c:v>
                      </c:pt>
                      <c:pt idx="29">
                        <c:v>-7.9999773322057197E-2</c:v>
                      </c:pt>
                      <c:pt idx="30">
                        <c:v>-7.3447946609788498E-2</c:v>
                      </c:pt>
                      <c:pt idx="31">
                        <c:v>-6.6896119897519798E-2</c:v>
                      </c:pt>
                      <c:pt idx="32">
                        <c:v>-6.0344293185251099E-2</c:v>
                      </c:pt>
                      <c:pt idx="33">
                        <c:v>-5.3792466472982303E-2</c:v>
                      </c:pt>
                      <c:pt idx="34">
                        <c:v>-4.7240639760713597E-2</c:v>
                      </c:pt>
                      <c:pt idx="35">
                        <c:v>-4.0688813048444898E-2</c:v>
                      </c:pt>
                      <c:pt idx="36">
                        <c:v>-3.4136986336176199E-2</c:v>
                      </c:pt>
                      <c:pt idx="37">
                        <c:v>-2.75851596239075E-2</c:v>
                      </c:pt>
                      <c:pt idx="38">
                        <c:v>-2.1033332911638902E-2</c:v>
                      </c:pt>
                      <c:pt idx="39">
                        <c:v>-1.4481506199370201E-2</c:v>
                      </c:pt>
                      <c:pt idx="40">
                        <c:v>-7.9296794871014601E-3</c:v>
                      </c:pt>
                      <c:pt idx="41">
                        <c:v>-1.37785277483276E-3</c:v>
                      </c:pt>
                      <c:pt idx="42">
                        <c:v>5.1739739374359502E-3</c:v>
                      </c:pt>
                      <c:pt idx="43">
                        <c:v>1.17258006497047E-2</c:v>
                      </c:pt>
                      <c:pt idx="44">
                        <c:v>1.82776273619734E-2</c:v>
                      </c:pt>
                      <c:pt idx="45">
                        <c:v>2.4829454074242099E-2</c:v>
                      </c:pt>
                      <c:pt idx="46">
                        <c:v>3.1381280786510798E-2</c:v>
                      </c:pt>
                      <c:pt idx="47">
                        <c:v>3.7933107498779498E-2</c:v>
                      </c:pt>
                      <c:pt idx="48">
                        <c:v>4.4484934211048197E-2</c:v>
                      </c:pt>
                      <c:pt idx="49">
                        <c:v>5.1036760923316798E-2</c:v>
                      </c:pt>
                      <c:pt idx="50">
                        <c:v>5.7588587635585498E-2</c:v>
                      </c:pt>
                      <c:pt idx="51">
                        <c:v>6.4140414347854197E-2</c:v>
                      </c:pt>
                      <c:pt idx="52">
                        <c:v>7.0692241060123007E-2</c:v>
                      </c:pt>
                      <c:pt idx="53">
                        <c:v>7.7244067772391706E-2</c:v>
                      </c:pt>
                      <c:pt idx="54">
                        <c:v>8.3795894484660405E-2</c:v>
                      </c:pt>
                      <c:pt idx="55">
                        <c:v>9.0347721196929104E-2</c:v>
                      </c:pt>
                      <c:pt idx="56">
                        <c:v>9.6899547909197803E-2</c:v>
                      </c:pt>
                      <c:pt idx="57">
                        <c:v>0.103451374621466</c:v>
                      </c:pt>
                      <c:pt idx="58">
                        <c:v>0.11000320133373501</c:v>
                      </c:pt>
                      <c:pt idx="59">
                        <c:v>0.116555028046004</c:v>
                      </c:pt>
                      <c:pt idx="60">
                        <c:v>0.123106854758273</c:v>
                      </c:pt>
                      <c:pt idx="61">
                        <c:v>0.12965868147054099</c:v>
                      </c:pt>
                      <c:pt idx="62">
                        <c:v>0.13621050818281</c:v>
                      </c:pt>
                      <c:pt idx="63">
                        <c:v>0.142762334895079</c:v>
                      </c:pt>
                      <c:pt idx="64">
                        <c:v>0.14931416160734701</c:v>
                      </c:pt>
                      <c:pt idx="65">
                        <c:v>0.15586598831961601</c:v>
                      </c:pt>
                      <c:pt idx="66">
                        <c:v>0.16241781503188499</c:v>
                      </c:pt>
                      <c:pt idx="67">
                        <c:v>0.16896964174415299</c:v>
                      </c:pt>
                      <c:pt idx="68">
                        <c:v>0.175521468456422</c:v>
                      </c:pt>
                      <c:pt idx="69">
                        <c:v>0.182073295168691</c:v>
                      </c:pt>
                      <c:pt idx="70">
                        <c:v>0.18862512188096001</c:v>
                      </c:pt>
                      <c:pt idx="71">
                        <c:v>0.19517694859322801</c:v>
                      </c:pt>
                      <c:pt idx="72">
                        <c:v>0.20172877530549699</c:v>
                      </c:pt>
                      <c:pt idx="73">
                        <c:v>0.20828060201776599</c:v>
                      </c:pt>
                      <c:pt idx="74">
                        <c:v>0.214832428730034</c:v>
                      </c:pt>
                      <c:pt idx="75">
                        <c:v>0.221384255442303</c:v>
                      </c:pt>
                      <c:pt idx="76">
                        <c:v>0.22793608215457201</c:v>
                      </c:pt>
                      <c:pt idx="77">
                        <c:v>0.23448790886684001</c:v>
                      </c:pt>
                      <c:pt idx="78">
                        <c:v>0.24103973557910899</c:v>
                      </c:pt>
                      <c:pt idx="79">
                        <c:v>0.24759156229137799</c:v>
                      </c:pt>
                      <c:pt idx="80">
                        <c:v>0.25414338900364702</c:v>
                      </c:pt>
                      <c:pt idx="81">
                        <c:v>0.26069521571591497</c:v>
                      </c:pt>
                      <c:pt idx="82">
                        <c:v>0.26724704242818398</c:v>
                      </c:pt>
                      <c:pt idx="83">
                        <c:v>0.27379886914045298</c:v>
                      </c:pt>
                      <c:pt idx="84">
                        <c:v>0.28035069585272099</c:v>
                      </c:pt>
                      <c:pt idx="85">
                        <c:v>0.28690252256498999</c:v>
                      </c:pt>
                      <c:pt idx="86">
                        <c:v>0.293454349277259</c:v>
                      </c:pt>
                      <c:pt idx="87">
                        <c:v>0.300006175989527</c:v>
                      </c:pt>
                      <c:pt idx="88">
                        <c:v>0.30655800270179601</c:v>
                      </c:pt>
                      <c:pt idx="89">
                        <c:v>0.31310982941406501</c:v>
                      </c:pt>
                      <c:pt idx="90">
                        <c:v>0.31966165612633402</c:v>
                      </c:pt>
                      <c:pt idx="91">
                        <c:v>0.32621348283860202</c:v>
                      </c:pt>
                      <c:pt idx="92">
                        <c:v>0.33276530955087102</c:v>
                      </c:pt>
                      <c:pt idx="93">
                        <c:v>0.33931713626313997</c:v>
                      </c:pt>
                      <c:pt idx="94">
                        <c:v>0.34586896297540798</c:v>
                      </c:pt>
                      <c:pt idx="95">
                        <c:v>0.35242078968767698</c:v>
                      </c:pt>
                      <c:pt idx="96">
                        <c:v>0.35897261639994599</c:v>
                      </c:pt>
                      <c:pt idx="97">
                        <c:v>0.36552444311221399</c:v>
                      </c:pt>
                      <c:pt idx="98">
                        <c:v>0.372076269824483</c:v>
                      </c:pt>
                      <c:pt idx="99">
                        <c:v>0.378628096536752</c:v>
                      </c:pt>
                      <c:pt idx="100">
                        <c:v>0.38517992324902101</c:v>
                      </c:pt>
                      <c:pt idx="101">
                        <c:v>0.39173174996128901</c:v>
                      </c:pt>
                      <c:pt idx="102">
                        <c:v>0.39828357667355802</c:v>
                      </c:pt>
                      <c:pt idx="103">
                        <c:v>0.40483540338582702</c:v>
                      </c:pt>
                      <c:pt idx="104">
                        <c:v>0.41138723009809502</c:v>
                      </c:pt>
                      <c:pt idx="105">
                        <c:v>0.41793905681036397</c:v>
                      </c:pt>
                      <c:pt idx="106">
                        <c:v>0.42449088352263298</c:v>
                      </c:pt>
                      <c:pt idx="107">
                        <c:v>0.43104271023490198</c:v>
                      </c:pt>
                      <c:pt idx="108">
                        <c:v>0.43759453694716999</c:v>
                      </c:pt>
                      <c:pt idx="109">
                        <c:v>0.44414636365943899</c:v>
                      </c:pt>
                      <c:pt idx="110">
                        <c:v>0.450698190371708</c:v>
                      </c:pt>
                      <c:pt idx="111">
                        <c:v>0.457250017083976</c:v>
                      </c:pt>
                      <c:pt idx="112">
                        <c:v>0.46380184379624501</c:v>
                      </c:pt>
                      <c:pt idx="113">
                        <c:v>0.47035367050851401</c:v>
                      </c:pt>
                      <c:pt idx="114">
                        <c:v>0.47690549722078202</c:v>
                      </c:pt>
                      <c:pt idx="115">
                        <c:v>0.48345732393305102</c:v>
                      </c:pt>
                      <c:pt idx="116">
                        <c:v>0.49000915064532002</c:v>
                      </c:pt>
                      <c:pt idx="117">
                        <c:v>0.49656097735758897</c:v>
                      </c:pt>
                      <c:pt idx="118">
                        <c:v>0.50311280406985703</c:v>
                      </c:pt>
                      <c:pt idx="119">
                        <c:v>0.50966463078212598</c:v>
                      </c:pt>
                      <c:pt idx="120">
                        <c:v>0.51621645749439504</c:v>
                      </c:pt>
                      <c:pt idx="121">
                        <c:v>0.52276828420666299</c:v>
                      </c:pt>
                      <c:pt idx="122">
                        <c:v>0.52932011091893205</c:v>
                      </c:pt>
                      <c:pt idx="123">
                        <c:v>0.535871937631201</c:v>
                      </c:pt>
                      <c:pt idx="124">
                        <c:v>0.54242376434346895</c:v>
                      </c:pt>
                      <c:pt idx="125">
                        <c:v>0.54897559105573801</c:v>
                      </c:pt>
                      <c:pt idx="126">
                        <c:v>0.55552741776800696</c:v>
                      </c:pt>
                      <c:pt idx="127">
                        <c:v>0.56207924448027502</c:v>
                      </c:pt>
                      <c:pt idx="128">
                        <c:v>0.56863107119254397</c:v>
                      </c:pt>
                      <c:pt idx="129">
                        <c:v>0.57518289790481303</c:v>
                      </c:pt>
                      <c:pt idx="130">
                        <c:v>0.58173472461708098</c:v>
                      </c:pt>
                      <c:pt idx="131">
                        <c:v>0.58828655132935004</c:v>
                      </c:pt>
                      <c:pt idx="132">
                        <c:v>0.59483837804161899</c:v>
                      </c:pt>
                      <c:pt idx="133">
                        <c:v>0.60139020475388805</c:v>
                      </c:pt>
                      <c:pt idx="134">
                        <c:v>0.607942031466156</c:v>
                      </c:pt>
                      <c:pt idx="135">
                        <c:v>0.61449385817842495</c:v>
                      </c:pt>
                      <c:pt idx="136">
                        <c:v>0.62104568489069401</c:v>
                      </c:pt>
                      <c:pt idx="137">
                        <c:v>0.62759751160296295</c:v>
                      </c:pt>
                      <c:pt idx="138">
                        <c:v>0.63414933831523101</c:v>
                      </c:pt>
                      <c:pt idx="139">
                        <c:v>0.64070116502749996</c:v>
                      </c:pt>
                      <c:pt idx="140">
                        <c:v>0.64725299173976902</c:v>
                      </c:pt>
                      <c:pt idx="141">
                        <c:v>0.65380481845203697</c:v>
                      </c:pt>
                      <c:pt idx="142">
                        <c:v>0.66035664516430603</c:v>
                      </c:pt>
                      <c:pt idx="143">
                        <c:v>0.66690847187657498</c:v>
                      </c:pt>
                      <c:pt idx="144">
                        <c:v>0.67346029858884404</c:v>
                      </c:pt>
                      <c:pt idx="145">
                        <c:v>0.68001212530111199</c:v>
                      </c:pt>
                      <c:pt idx="146">
                        <c:v>0.68656395201338105</c:v>
                      </c:pt>
                      <c:pt idx="147">
                        <c:v>0.69311577872565</c:v>
                      </c:pt>
                      <c:pt idx="148">
                        <c:v>0.69966760543791795</c:v>
                      </c:pt>
                      <c:pt idx="149">
                        <c:v>0.70621943215018701</c:v>
                      </c:pt>
                      <c:pt idx="150">
                        <c:v>0.71277125886245596</c:v>
                      </c:pt>
                      <c:pt idx="151">
                        <c:v>0.71932308557472402</c:v>
                      </c:pt>
                      <c:pt idx="152">
                        <c:v>0.72587491228699297</c:v>
                      </c:pt>
                      <c:pt idx="153">
                        <c:v>0.73242673899926203</c:v>
                      </c:pt>
                      <c:pt idx="154">
                        <c:v>0.73897856571152998</c:v>
                      </c:pt>
                      <c:pt idx="155">
                        <c:v>0.74553039242379904</c:v>
                      </c:pt>
                      <c:pt idx="156">
                        <c:v>0.75208221913606799</c:v>
                      </c:pt>
                      <c:pt idx="157">
                        <c:v>0.75863404584833705</c:v>
                      </c:pt>
                      <c:pt idx="158">
                        <c:v>0.765185872560605</c:v>
                      </c:pt>
                      <c:pt idx="159">
                        <c:v>0.77173769927287394</c:v>
                      </c:pt>
                      <c:pt idx="160">
                        <c:v>0.778289525985143</c:v>
                      </c:pt>
                      <c:pt idx="161">
                        <c:v>0.78484135269741095</c:v>
                      </c:pt>
                      <c:pt idx="162">
                        <c:v>0.79139317940968001</c:v>
                      </c:pt>
                      <c:pt idx="163">
                        <c:v>0.79794500612194896</c:v>
                      </c:pt>
                      <c:pt idx="164">
                        <c:v>0.80449683283421702</c:v>
                      </c:pt>
                      <c:pt idx="165">
                        <c:v>0.81104865954648597</c:v>
                      </c:pt>
                      <c:pt idx="166">
                        <c:v>0.81760048625875503</c:v>
                      </c:pt>
                      <c:pt idx="167">
                        <c:v>0.82415231297102298</c:v>
                      </c:pt>
                      <c:pt idx="168">
                        <c:v>0.83070413968329204</c:v>
                      </c:pt>
                      <c:pt idx="169">
                        <c:v>0.83725596639556099</c:v>
                      </c:pt>
                      <c:pt idx="170">
                        <c:v>0.84380779310783005</c:v>
                      </c:pt>
                      <c:pt idx="171">
                        <c:v>0.850359619820098</c:v>
                      </c:pt>
                      <c:pt idx="172">
                        <c:v>0.85691144653236695</c:v>
                      </c:pt>
                      <c:pt idx="173">
                        <c:v>0.86346327324463601</c:v>
                      </c:pt>
                      <c:pt idx="174">
                        <c:v>0.87001509995690396</c:v>
                      </c:pt>
                      <c:pt idx="175">
                        <c:v>0.87656692666917302</c:v>
                      </c:pt>
                      <c:pt idx="176">
                        <c:v>0.88311875338144197</c:v>
                      </c:pt>
                      <c:pt idx="177">
                        <c:v>0.88967058009371103</c:v>
                      </c:pt>
                      <c:pt idx="178">
                        <c:v>0.89622240680597898</c:v>
                      </c:pt>
                      <c:pt idx="179">
                        <c:v>0.90277423351824804</c:v>
                      </c:pt>
                      <c:pt idx="180">
                        <c:v>0.90932606023051699</c:v>
                      </c:pt>
                      <c:pt idx="181">
                        <c:v>0.91587788694278605</c:v>
                      </c:pt>
                      <c:pt idx="182">
                        <c:v>0.922429713655054</c:v>
                      </c:pt>
                      <c:pt idx="183">
                        <c:v>0.92898154036732306</c:v>
                      </c:pt>
                      <c:pt idx="184">
                        <c:v>0.935533367079592</c:v>
                      </c:pt>
                      <c:pt idx="185">
                        <c:v>0.94208519379185995</c:v>
                      </c:pt>
                      <c:pt idx="186">
                        <c:v>0.94863702050412901</c:v>
                      </c:pt>
                      <c:pt idx="187">
                        <c:v>0.95518884721639796</c:v>
                      </c:pt>
                      <c:pt idx="188">
                        <c:v>0.96174067392866602</c:v>
                      </c:pt>
                      <c:pt idx="189">
                        <c:v>0.96829250064093497</c:v>
                      </c:pt>
                      <c:pt idx="190">
                        <c:v>0.97484432735320403</c:v>
                      </c:pt>
                      <c:pt idx="191">
                        <c:v>0.98139615406547198</c:v>
                      </c:pt>
                      <c:pt idx="192">
                        <c:v>0.98794798077774104</c:v>
                      </c:pt>
                      <c:pt idx="193">
                        <c:v>0.99449980749000999</c:v>
                      </c:pt>
                      <c:pt idx="194">
                        <c:v>1.0010516342022799</c:v>
                      </c:pt>
                      <c:pt idx="195">
                        <c:v>1.0076034609145501</c:v>
                      </c:pt>
                      <c:pt idx="196">
                        <c:v>1.0141552876268201</c:v>
                      </c:pt>
                      <c:pt idx="197">
                        <c:v>1.02070711433908</c:v>
                      </c:pt>
                      <c:pt idx="198">
                        <c:v>1.02725894105135</c:v>
                      </c:pt>
                      <c:pt idx="199">
                        <c:v>1.0338107677636199</c:v>
                      </c:pt>
                      <c:pt idx="200">
                        <c:v>1.0403625944758901</c:v>
                      </c:pt>
                      <c:pt idx="201">
                        <c:v>1.04691442118816</c:v>
                      </c:pt>
                      <c:pt idx="202">
                        <c:v>1.05346624790043</c:v>
                      </c:pt>
                      <c:pt idx="203">
                        <c:v>1.0600180746126999</c:v>
                      </c:pt>
                      <c:pt idx="204">
                        <c:v>1.0665699013249701</c:v>
                      </c:pt>
                      <c:pt idx="205">
                        <c:v>1.07312172803723</c:v>
                      </c:pt>
                      <c:pt idx="206">
                        <c:v>1.0796735547495</c:v>
                      </c:pt>
                      <c:pt idx="207">
                        <c:v>1.0862253814617699</c:v>
                      </c:pt>
                      <c:pt idx="208">
                        <c:v>1.0927772081740399</c:v>
                      </c:pt>
                      <c:pt idx="209">
                        <c:v>1.0993290348863101</c:v>
                      </c:pt>
                      <c:pt idx="210">
                        <c:v>1.10588086159858</c:v>
                      </c:pt>
                      <c:pt idx="211">
                        <c:v>1.11243268831085</c:v>
                      </c:pt>
                      <c:pt idx="212">
                        <c:v>1.1189845150231199</c:v>
                      </c:pt>
                      <c:pt idx="213">
                        <c:v>1.1255363417353801</c:v>
                      </c:pt>
                      <c:pt idx="214">
                        <c:v>1.13208816844765</c:v>
                      </c:pt>
                      <c:pt idx="215">
                        <c:v>1.13863999515992</c:v>
                      </c:pt>
                      <c:pt idx="216">
                        <c:v>1.1451918218721899</c:v>
                      </c:pt>
                      <c:pt idx="217">
                        <c:v>1.1517436485844601</c:v>
                      </c:pt>
                      <c:pt idx="218">
                        <c:v>1.15829547529673</c:v>
                      </c:pt>
                      <c:pt idx="219">
                        <c:v>1.164847302009</c:v>
                      </c:pt>
                      <c:pt idx="220">
                        <c:v>1.17139912872126</c:v>
                      </c:pt>
                      <c:pt idx="221">
                        <c:v>1.1779509554335299</c:v>
                      </c:pt>
                      <c:pt idx="222">
                        <c:v>1.1845027821458001</c:v>
                      </c:pt>
                      <c:pt idx="223">
                        <c:v>1.19105460885807</c:v>
                      </c:pt>
                      <c:pt idx="224">
                        <c:v>1.19760643557034</c:v>
                      </c:pt>
                      <c:pt idx="225">
                        <c:v>1.2041582622826099</c:v>
                      </c:pt>
                      <c:pt idx="226">
                        <c:v>1.2107100889948801</c:v>
                      </c:pt>
                      <c:pt idx="227">
                        <c:v>1.21726191570715</c:v>
                      </c:pt>
                      <c:pt idx="228">
                        <c:v>1.22381374241941</c:v>
                      </c:pt>
                      <c:pt idx="229">
                        <c:v>1.2303655691316799</c:v>
                      </c:pt>
                      <c:pt idx="230">
                        <c:v>1.2369173958439501</c:v>
                      </c:pt>
                      <c:pt idx="231">
                        <c:v>1.2434692225562201</c:v>
                      </c:pt>
                      <c:pt idx="232">
                        <c:v>1.25002104926849</c:v>
                      </c:pt>
                      <c:pt idx="233">
                        <c:v>1.25657287598076</c:v>
                      </c:pt>
                      <c:pt idx="234">
                        <c:v>1.2631247026930299</c:v>
                      </c:pt>
                      <c:pt idx="235">
                        <c:v>1.2696765294053001</c:v>
                      </c:pt>
                      <c:pt idx="236">
                        <c:v>1.27622835611756</c:v>
                      </c:pt>
                      <c:pt idx="237">
                        <c:v>1.28278018282983</c:v>
                      </c:pt>
                      <c:pt idx="238">
                        <c:v>1.2893320095420999</c:v>
                      </c:pt>
                      <c:pt idx="239">
                        <c:v>1.2958838362543701</c:v>
                      </c:pt>
                      <c:pt idx="240">
                        <c:v>1.30243566296664</c:v>
                      </c:pt>
                      <c:pt idx="241">
                        <c:v>1.30898748967891</c:v>
                      </c:pt>
                      <c:pt idx="242">
                        <c:v>1.3155393163911799</c:v>
                      </c:pt>
                      <c:pt idx="243">
                        <c:v>1.3220911431034399</c:v>
                      </c:pt>
                      <c:pt idx="244">
                        <c:v>1.3286429698157101</c:v>
                      </c:pt>
                      <c:pt idx="245">
                        <c:v>1.33519479652798</c:v>
                      </c:pt>
                      <c:pt idx="246">
                        <c:v>1.34174662324025</c:v>
                      </c:pt>
                      <c:pt idx="247">
                        <c:v>1.3482984499525199</c:v>
                      </c:pt>
                      <c:pt idx="248">
                        <c:v>1.3548502766647901</c:v>
                      </c:pt>
                      <c:pt idx="249">
                        <c:v>1.36140210337706</c:v>
                      </c:pt>
                      <c:pt idx="250">
                        <c:v>1.36795393008933</c:v>
                      </c:pt>
                      <c:pt idx="251">
                        <c:v>1.3745057568015899</c:v>
                      </c:pt>
                      <c:pt idx="252">
                        <c:v>1.3810575835138601</c:v>
                      </c:pt>
                      <c:pt idx="253">
                        <c:v>1.38760941022613</c:v>
                      </c:pt>
                      <c:pt idx="254">
                        <c:v>1.3941612369384</c:v>
                      </c:pt>
                      <c:pt idx="255">
                        <c:v>1.4007130636506699</c:v>
                      </c:pt>
                      <c:pt idx="256">
                        <c:v>1.4072648903629399</c:v>
                      </c:pt>
                      <c:pt idx="257">
                        <c:v>1.4138167170752101</c:v>
                      </c:pt>
                      <c:pt idx="258">
                        <c:v>1.42036854378748</c:v>
                      </c:pt>
                      <c:pt idx="259">
                        <c:v>1.42692037049974</c:v>
                      </c:pt>
                      <c:pt idx="260">
                        <c:v>1.4334721972120099</c:v>
                      </c:pt>
                      <c:pt idx="261">
                        <c:v>1.4400240239242801</c:v>
                      </c:pt>
                      <c:pt idx="262">
                        <c:v>1.44657585063655</c:v>
                      </c:pt>
                      <c:pt idx="263">
                        <c:v>1.45312767734882</c:v>
                      </c:pt>
                      <c:pt idx="264">
                        <c:v>1.4596795040610899</c:v>
                      </c:pt>
                      <c:pt idx="265">
                        <c:v>1.4662313307733601</c:v>
                      </c:pt>
                      <c:pt idx="266">
                        <c:v>1.47278315748563</c:v>
                      </c:pt>
                      <c:pt idx="267">
                        <c:v>1.47933498419789</c:v>
                      </c:pt>
                      <c:pt idx="268">
                        <c:v>1.4858868109101599</c:v>
                      </c:pt>
                      <c:pt idx="269">
                        <c:v>1.4924386376224299</c:v>
                      </c:pt>
                      <c:pt idx="270">
                        <c:v>1.4989904643347001</c:v>
                      </c:pt>
                      <c:pt idx="271">
                        <c:v>1.50554229104697</c:v>
                      </c:pt>
                      <c:pt idx="272">
                        <c:v>1.51209411775924</c:v>
                      </c:pt>
                      <c:pt idx="273">
                        <c:v>1.5186459444715099</c:v>
                      </c:pt>
                      <c:pt idx="274">
                        <c:v>1.5251977711837701</c:v>
                      </c:pt>
                      <c:pt idx="275">
                        <c:v>1.53174959789604</c:v>
                      </c:pt>
                      <c:pt idx="276">
                        <c:v>1.53830142460831</c:v>
                      </c:pt>
                      <c:pt idx="277">
                        <c:v>1.5448532513205799</c:v>
                      </c:pt>
                      <c:pt idx="278">
                        <c:v>1.5514050780328501</c:v>
                      </c:pt>
                      <c:pt idx="279">
                        <c:v>1.5579569047451201</c:v>
                      </c:pt>
                      <c:pt idx="280">
                        <c:v>1.56450873145739</c:v>
                      </c:pt>
                      <c:pt idx="281">
                        <c:v>1.5710605581696599</c:v>
                      </c:pt>
                      <c:pt idx="282">
                        <c:v>1.5776123848819199</c:v>
                      </c:pt>
                      <c:pt idx="283">
                        <c:v>1.5841642115941901</c:v>
                      </c:pt>
                      <c:pt idx="284">
                        <c:v>1.59071603830646</c:v>
                      </c:pt>
                      <c:pt idx="285">
                        <c:v>1.59726786501873</c:v>
                      </c:pt>
                      <c:pt idx="286">
                        <c:v>1.6038196917309999</c:v>
                      </c:pt>
                      <c:pt idx="287">
                        <c:v>1.6103715184432701</c:v>
                      </c:pt>
                      <c:pt idx="288">
                        <c:v>1.61692334515554</c:v>
                      </c:pt>
                      <c:pt idx="289">
                        <c:v>1.6234751718678</c:v>
                      </c:pt>
                      <c:pt idx="290">
                        <c:v>1.6300269985800699</c:v>
                      </c:pt>
                      <c:pt idx="291">
                        <c:v>1.6365788252923399</c:v>
                      </c:pt>
                      <c:pt idx="292">
                        <c:v>1.6431306520046101</c:v>
                      </c:pt>
                      <c:pt idx="293">
                        <c:v>1.64968247871688</c:v>
                      </c:pt>
                      <c:pt idx="294">
                        <c:v>1.65623430542915</c:v>
                      </c:pt>
                      <c:pt idx="295">
                        <c:v>1.6627861321414199</c:v>
                      </c:pt>
                      <c:pt idx="296">
                        <c:v>1.6693379588536901</c:v>
                      </c:pt>
                      <c:pt idx="297">
                        <c:v>1.67588978556595</c:v>
                      </c:pt>
                      <c:pt idx="298">
                        <c:v>1.68244161227822</c:v>
                      </c:pt>
                      <c:pt idx="299">
                        <c:v>1.6889934389904899</c:v>
                      </c:pt>
                      <c:pt idx="300">
                        <c:v>1.6955452657027601</c:v>
                      </c:pt>
                      <c:pt idx="301">
                        <c:v>1.70209709241503</c:v>
                      </c:pt>
                      <c:pt idx="302">
                        <c:v>1.7086489191273</c:v>
                      </c:pt>
                      <c:pt idx="303">
                        <c:v>1.7152007458395699</c:v>
                      </c:pt>
                      <c:pt idx="304">
                        <c:v>1.7217525725518401</c:v>
                      </c:pt>
                      <c:pt idx="305">
                        <c:v>1.7283043992641001</c:v>
                      </c:pt>
                      <c:pt idx="306">
                        <c:v>1.73485622597637</c:v>
                      </c:pt>
                      <c:pt idx="307">
                        <c:v>1.74140805268864</c:v>
                      </c:pt>
                      <c:pt idx="308">
                        <c:v>1.7479598794009099</c:v>
                      </c:pt>
                      <c:pt idx="309">
                        <c:v>1.7545117061131801</c:v>
                      </c:pt>
                      <c:pt idx="310">
                        <c:v>1.76106353282545</c:v>
                      </c:pt>
                      <c:pt idx="311">
                        <c:v>1.76761535953772</c:v>
                      </c:pt>
                      <c:pt idx="312">
                        <c:v>1.7741671862499799</c:v>
                      </c:pt>
                      <c:pt idx="313">
                        <c:v>1.7807190129622501</c:v>
                      </c:pt>
                      <c:pt idx="314">
                        <c:v>1.7872708396745201</c:v>
                      </c:pt>
                      <c:pt idx="315">
                        <c:v>1.79382266638679</c:v>
                      </c:pt>
                      <c:pt idx="316">
                        <c:v>1.8003744930990599</c:v>
                      </c:pt>
                      <c:pt idx="317">
                        <c:v>1.8069263198113299</c:v>
                      </c:pt>
                      <c:pt idx="318">
                        <c:v>1.8134781465236001</c:v>
                      </c:pt>
                      <c:pt idx="319">
                        <c:v>1.82002997323587</c:v>
                      </c:pt>
                      <c:pt idx="320">
                        <c:v>1.82658179994813</c:v>
                      </c:pt>
                      <c:pt idx="321">
                        <c:v>1.8331336266603999</c:v>
                      </c:pt>
                      <c:pt idx="322">
                        <c:v>1.8396854533726701</c:v>
                      </c:pt>
                      <c:pt idx="323">
                        <c:v>1.84623728008494</c:v>
                      </c:pt>
                      <c:pt idx="324">
                        <c:v>1.85278910679721</c:v>
                      </c:pt>
                      <c:pt idx="325">
                        <c:v>1.8593409335094799</c:v>
                      </c:pt>
                      <c:pt idx="326">
                        <c:v>1.8658927602217501</c:v>
                      </c:pt>
                      <c:pt idx="327">
                        <c:v>1.87244458693402</c:v>
                      </c:pt>
                      <c:pt idx="328">
                        <c:v>1.87899641364628</c:v>
                      </c:pt>
                      <c:pt idx="329">
                        <c:v>1.88554824035855</c:v>
                      </c:pt>
                      <c:pt idx="330">
                        <c:v>1.8921000670708199</c:v>
                      </c:pt>
                      <c:pt idx="331">
                        <c:v>1.8986518937830901</c:v>
                      </c:pt>
                      <c:pt idx="332">
                        <c:v>1.90520372049536</c:v>
                      </c:pt>
                      <c:pt idx="333">
                        <c:v>1.91175554720763</c:v>
                      </c:pt>
                      <c:pt idx="334">
                        <c:v>1.9183073739198999</c:v>
                      </c:pt>
                      <c:pt idx="335">
                        <c:v>1.9248592006321701</c:v>
                      </c:pt>
                      <c:pt idx="336">
                        <c:v>1.93141102734443</c:v>
                      </c:pt>
                      <c:pt idx="337">
                        <c:v>1.9379628540567</c:v>
                      </c:pt>
                      <c:pt idx="338">
                        <c:v>1.9445146807689699</c:v>
                      </c:pt>
                      <c:pt idx="339">
                        <c:v>1.9510665074812401</c:v>
                      </c:pt>
                      <c:pt idx="340">
                        <c:v>1.9576183341935101</c:v>
                      </c:pt>
                      <c:pt idx="341">
                        <c:v>1.96417016090578</c:v>
                      </c:pt>
                      <c:pt idx="342">
                        <c:v>1.97072198761805</c:v>
                      </c:pt>
                      <c:pt idx="343">
                        <c:v>1.9772738143303099</c:v>
                      </c:pt>
                      <c:pt idx="344">
                        <c:v>1.9838256410425801</c:v>
                      </c:pt>
                      <c:pt idx="345">
                        <c:v>1.99037746775485</c:v>
                      </c:pt>
                      <c:pt idx="346">
                        <c:v>1.99692929446712</c:v>
                      </c:pt>
                      <c:pt idx="347">
                        <c:v>2.0034811211793899</c:v>
                      </c:pt>
                      <c:pt idx="348">
                        <c:v>2.0100329478916601</c:v>
                      </c:pt>
                      <c:pt idx="349">
                        <c:v>2.0165847746039298</c:v>
                      </c:pt>
                      <c:pt idx="350">
                        <c:v>2.0231366013162</c:v>
                      </c:pt>
                      <c:pt idx="351">
                        <c:v>2.0296884280284599</c:v>
                      </c:pt>
                      <c:pt idx="352">
                        <c:v>2.0362402547407301</c:v>
                      </c:pt>
                      <c:pt idx="353">
                        <c:v>2.0427920814529998</c:v>
                      </c:pt>
                      <c:pt idx="354">
                        <c:v>2.04934390816527</c:v>
                      </c:pt>
                      <c:pt idx="355">
                        <c:v>2.0558957348775402</c:v>
                      </c:pt>
                      <c:pt idx="356">
                        <c:v>2.0624475615898099</c:v>
                      </c:pt>
                      <c:pt idx="357">
                        <c:v>2.0689993883020801</c:v>
                      </c:pt>
                      <c:pt idx="358">
                        <c:v>2.0755512150143498</c:v>
                      </c:pt>
                      <c:pt idx="359">
                        <c:v>2.0821030417266102</c:v>
                      </c:pt>
                      <c:pt idx="360">
                        <c:v>2.0886548684388799</c:v>
                      </c:pt>
                      <c:pt idx="361">
                        <c:v>2.0952066951511501</c:v>
                      </c:pt>
                      <c:pt idx="362">
                        <c:v>2.1017585218634198</c:v>
                      </c:pt>
                      <c:pt idx="363">
                        <c:v>2.10831034857569</c:v>
                      </c:pt>
                      <c:pt idx="364">
                        <c:v>2.1148621752879602</c:v>
                      </c:pt>
                      <c:pt idx="365">
                        <c:v>2.1214140020002299</c:v>
                      </c:pt>
                      <c:pt idx="366">
                        <c:v>2.1279658287125001</c:v>
                      </c:pt>
                      <c:pt idx="367">
                        <c:v>2.13451765542476</c:v>
                      </c:pt>
                      <c:pt idx="368">
                        <c:v>2.1410694821370302</c:v>
                      </c:pt>
                      <c:pt idx="369">
                        <c:v>2.1476213088492999</c:v>
                      </c:pt>
                      <c:pt idx="370">
                        <c:v>2.1541731355615701</c:v>
                      </c:pt>
                      <c:pt idx="371">
                        <c:v>2.1607249622738398</c:v>
                      </c:pt>
                      <c:pt idx="372">
                        <c:v>2.16727678898611</c:v>
                      </c:pt>
                      <c:pt idx="373">
                        <c:v>2.1738286156983802</c:v>
                      </c:pt>
                      <c:pt idx="374">
                        <c:v>2.1803804424106401</c:v>
                      </c:pt>
                      <c:pt idx="375">
                        <c:v>2.1869322691229098</c:v>
                      </c:pt>
                      <c:pt idx="376">
                        <c:v>2.19348409583518</c:v>
                      </c:pt>
                      <c:pt idx="377">
                        <c:v>2.2000359225474502</c:v>
                      </c:pt>
                      <c:pt idx="378">
                        <c:v>2.2065877492597199</c:v>
                      </c:pt>
                      <c:pt idx="379">
                        <c:v>2.2131395759719901</c:v>
                      </c:pt>
                      <c:pt idx="380">
                        <c:v>2.2196914026842598</c:v>
                      </c:pt>
                      <c:pt idx="381">
                        <c:v>2.22624322939653</c:v>
                      </c:pt>
                      <c:pt idx="382">
                        <c:v>2.2327950561087899</c:v>
                      </c:pt>
                      <c:pt idx="383">
                        <c:v>2.2393468828210601</c:v>
                      </c:pt>
                      <c:pt idx="384">
                        <c:v>2.2458987095333298</c:v>
                      </c:pt>
                      <c:pt idx="385">
                        <c:v>2.2524505362456</c:v>
                      </c:pt>
                      <c:pt idx="386">
                        <c:v>2.2590023629578702</c:v>
                      </c:pt>
                      <c:pt idx="387">
                        <c:v>2.2655541896701399</c:v>
                      </c:pt>
                      <c:pt idx="388">
                        <c:v>2.2721060163824101</c:v>
                      </c:pt>
                      <c:pt idx="389">
                        <c:v>2.2786578430946798</c:v>
                      </c:pt>
                      <c:pt idx="390">
                        <c:v>2.2852096698069402</c:v>
                      </c:pt>
                      <c:pt idx="391">
                        <c:v>2.2917614965192099</c:v>
                      </c:pt>
                      <c:pt idx="392">
                        <c:v>2.2983133232314801</c:v>
                      </c:pt>
                      <c:pt idx="393">
                        <c:v>2.3048651499437498</c:v>
                      </c:pt>
                      <c:pt idx="394">
                        <c:v>2.31141697665602</c:v>
                      </c:pt>
                      <c:pt idx="395">
                        <c:v>2.3179688033682901</c:v>
                      </c:pt>
                      <c:pt idx="396">
                        <c:v>2.3245206300805599</c:v>
                      </c:pt>
                      <c:pt idx="397">
                        <c:v>2.3310724567928198</c:v>
                      </c:pt>
                      <c:pt idx="398">
                        <c:v>2.33762428350509</c:v>
                      </c:pt>
                      <c:pt idx="399">
                        <c:v>2.3441761102173602</c:v>
                      </c:pt>
                      <c:pt idx="400">
                        <c:v>2.3507279369296299</c:v>
                      </c:pt>
                      <c:pt idx="401">
                        <c:v>2.3572797636419001</c:v>
                      </c:pt>
                      <c:pt idx="402">
                        <c:v>2.3638315903541698</c:v>
                      </c:pt>
                      <c:pt idx="403">
                        <c:v>2.37038341706644</c:v>
                      </c:pt>
                      <c:pt idx="404">
                        <c:v>2.3769352437787101</c:v>
                      </c:pt>
                      <c:pt idx="405">
                        <c:v>2.3834870704909701</c:v>
                      </c:pt>
                      <c:pt idx="406">
                        <c:v>2.3900388972032398</c:v>
                      </c:pt>
                      <c:pt idx="407">
                        <c:v>2.39659072391551</c:v>
                      </c:pt>
                      <c:pt idx="408">
                        <c:v>2.4031425506277801</c:v>
                      </c:pt>
                      <c:pt idx="409">
                        <c:v>2.4096943773400499</c:v>
                      </c:pt>
                      <c:pt idx="410">
                        <c:v>2.41624620405232</c:v>
                      </c:pt>
                      <c:pt idx="411">
                        <c:v>2.4227980307645902</c:v>
                      </c:pt>
                      <c:pt idx="412">
                        <c:v>2.4293498574768599</c:v>
                      </c:pt>
                      <c:pt idx="413">
                        <c:v>2.4359016841891199</c:v>
                      </c:pt>
                      <c:pt idx="414">
                        <c:v>2.4424535109013901</c:v>
                      </c:pt>
                      <c:pt idx="415">
                        <c:v>2.4490053376136598</c:v>
                      </c:pt>
                      <c:pt idx="416">
                        <c:v>2.45555716432593</c:v>
                      </c:pt>
                      <c:pt idx="417">
                        <c:v>2.4621089910382001</c:v>
                      </c:pt>
                      <c:pt idx="418">
                        <c:v>2.4686608177504699</c:v>
                      </c:pt>
                      <c:pt idx="419">
                        <c:v>2.47521264446274</c:v>
                      </c:pt>
                      <c:pt idx="420">
                        <c:v>2.481764471175</c:v>
                      </c:pt>
                      <c:pt idx="421">
                        <c:v>2.4883162978872702</c:v>
                      </c:pt>
                      <c:pt idx="422">
                        <c:v>2.4948681245995399</c:v>
                      </c:pt>
                      <c:pt idx="423">
                        <c:v>2.5014199513118101</c:v>
                      </c:pt>
                      <c:pt idx="424">
                        <c:v>2.5079717780240798</c:v>
                      </c:pt>
                      <c:pt idx="425">
                        <c:v>2.5145236047363499</c:v>
                      </c:pt>
                      <c:pt idx="426">
                        <c:v>2.5210754314486201</c:v>
                      </c:pt>
                      <c:pt idx="427">
                        <c:v>2.5276272581608898</c:v>
                      </c:pt>
                      <c:pt idx="428">
                        <c:v>2.5341790848731498</c:v>
                      </c:pt>
                      <c:pt idx="429">
                        <c:v>2.54073091158542</c:v>
                      </c:pt>
                      <c:pt idx="430">
                        <c:v>2.5472827382976901</c:v>
                      </c:pt>
                      <c:pt idx="431">
                        <c:v>2.5538345650099599</c:v>
                      </c:pt>
                      <c:pt idx="432">
                        <c:v>2.56038639172223</c:v>
                      </c:pt>
                      <c:pt idx="433">
                        <c:v>2.5669382184345002</c:v>
                      </c:pt>
                      <c:pt idx="434">
                        <c:v>2.5734900451467699</c:v>
                      </c:pt>
                      <c:pt idx="435">
                        <c:v>2.5800418718590401</c:v>
                      </c:pt>
                      <c:pt idx="436">
                        <c:v>2.5865936985713001</c:v>
                      </c:pt>
                      <c:pt idx="437">
                        <c:v>2.5931455252835698</c:v>
                      </c:pt>
                      <c:pt idx="438">
                        <c:v>2.59969735199584</c:v>
                      </c:pt>
                      <c:pt idx="439">
                        <c:v>2.6062491787081101</c:v>
                      </c:pt>
                      <c:pt idx="440">
                        <c:v>2.6128010054203799</c:v>
                      </c:pt>
                      <c:pt idx="441">
                        <c:v>2.61935283213265</c:v>
                      </c:pt>
                      <c:pt idx="442">
                        <c:v>2.6259046588449202</c:v>
                      </c:pt>
                      <c:pt idx="443">
                        <c:v>2.6324564855571801</c:v>
                      </c:pt>
                      <c:pt idx="444">
                        <c:v>2.6390083122694499</c:v>
                      </c:pt>
                      <c:pt idx="445">
                        <c:v>2.64556013898172</c:v>
                      </c:pt>
                      <c:pt idx="446">
                        <c:v>2.6521119656939902</c:v>
                      </c:pt>
                      <c:pt idx="447">
                        <c:v>2.6586637924062599</c:v>
                      </c:pt>
                      <c:pt idx="448">
                        <c:v>2.6652156191185301</c:v>
                      </c:pt>
                      <c:pt idx="449">
                        <c:v>2.6717674458307998</c:v>
                      </c:pt>
                      <c:pt idx="450">
                        <c:v>2.67831927254307</c:v>
                      </c:pt>
                      <c:pt idx="451">
                        <c:v>2.68487109925533</c:v>
                      </c:pt>
                      <c:pt idx="452">
                        <c:v>2.6914229259676001</c:v>
                      </c:pt>
                      <c:pt idx="453">
                        <c:v>2.6979747526798699</c:v>
                      </c:pt>
                      <c:pt idx="454">
                        <c:v>2.70452657939214</c:v>
                      </c:pt>
                      <c:pt idx="455">
                        <c:v>2.7110784061044102</c:v>
                      </c:pt>
                      <c:pt idx="456">
                        <c:v>2.7176302328166799</c:v>
                      </c:pt>
                      <c:pt idx="457">
                        <c:v>2.7241820595289501</c:v>
                      </c:pt>
                      <c:pt idx="458">
                        <c:v>2.7307338862412198</c:v>
                      </c:pt>
                      <c:pt idx="459">
                        <c:v>2.7372857129534802</c:v>
                      </c:pt>
                      <c:pt idx="460">
                        <c:v>2.7438375396657499</c:v>
                      </c:pt>
                      <c:pt idx="461">
                        <c:v>2.7503893663780201</c:v>
                      </c:pt>
                      <c:pt idx="462">
                        <c:v>2.7569411930902898</c:v>
                      </c:pt>
                      <c:pt idx="463">
                        <c:v>2.76349301980256</c:v>
                      </c:pt>
                      <c:pt idx="464">
                        <c:v>2.7700448465148302</c:v>
                      </c:pt>
                      <c:pt idx="465">
                        <c:v>2.7765966732270999</c:v>
                      </c:pt>
                      <c:pt idx="466">
                        <c:v>2.7831484999393701</c:v>
                      </c:pt>
                      <c:pt idx="467">
                        <c:v>2.78970032665163</c:v>
                      </c:pt>
                      <c:pt idx="468">
                        <c:v>2.7962521533639002</c:v>
                      </c:pt>
                      <c:pt idx="469">
                        <c:v>2.8028039800761699</c:v>
                      </c:pt>
                      <c:pt idx="470">
                        <c:v>2.8093558067884401</c:v>
                      </c:pt>
                      <c:pt idx="471">
                        <c:v>2.8159076335007098</c:v>
                      </c:pt>
                      <c:pt idx="472">
                        <c:v>2.82245946021298</c:v>
                      </c:pt>
                      <c:pt idx="473">
                        <c:v>2.8290112869252502</c:v>
                      </c:pt>
                      <c:pt idx="474">
                        <c:v>2.8355631136375101</c:v>
                      </c:pt>
                      <c:pt idx="475">
                        <c:v>2.8421149403497799</c:v>
                      </c:pt>
                      <c:pt idx="476">
                        <c:v>2.84866676706205</c:v>
                      </c:pt>
                      <c:pt idx="477">
                        <c:v>2.8552185937743202</c:v>
                      </c:pt>
                      <c:pt idx="478">
                        <c:v>2.8617704204865899</c:v>
                      </c:pt>
                      <c:pt idx="479">
                        <c:v>2.8683222471988601</c:v>
                      </c:pt>
                      <c:pt idx="480">
                        <c:v>2.8748740739111298</c:v>
                      </c:pt>
                      <c:pt idx="481">
                        <c:v>2.8814259006234</c:v>
                      </c:pt>
                      <c:pt idx="482">
                        <c:v>2.8879777273356599</c:v>
                      </c:pt>
                      <c:pt idx="483">
                        <c:v>2.8945295540479301</c:v>
                      </c:pt>
                      <c:pt idx="484">
                        <c:v>2.9010813807601998</c:v>
                      </c:pt>
                      <c:pt idx="485">
                        <c:v>2.90763320747247</c:v>
                      </c:pt>
                      <c:pt idx="486">
                        <c:v>2.9141850341847402</c:v>
                      </c:pt>
                      <c:pt idx="487">
                        <c:v>2.9207368608970099</c:v>
                      </c:pt>
                      <c:pt idx="488">
                        <c:v>2.9272886876092801</c:v>
                      </c:pt>
                      <c:pt idx="489">
                        <c:v>2.9338405143215498</c:v>
                      </c:pt>
                      <c:pt idx="490">
                        <c:v>2.9403923410338102</c:v>
                      </c:pt>
                      <c:pt idx="491">
                        <c:v>2.9469441677460799</c:v>
                      </c:pt>
                      <c:pt idx="492">
                        <c:v>2.9534959944583501</c:v>
                      </c:pt>
                      <c:pt idx="493">
                        <c:v>2.9600478211706198</c:v>
                      </c:pt>
                      <c:pt idx="494">
                        <c:v>2.96659964788289</c:v>
                      </c:pt>
                      <c:pt idx="495">
                        <c:v>2.9731514745951602</c:v>
                      </c:pt>
                      <c:pt idx="496">
                        <c:v>2.9797033013074299</c:v>
                      </c:pt>
                      <c:pt idx="497">
                        <c:v>2.9862551280197001</c:v>
                      </c:pt>
                      <c:pt idx="498">
                        <c:v>2.99280695473196</c:v>
                      </c:pt>
                      <c:pt idx="499">
                        <c:v>2.9993587814442302</c:v>
                      </c:pt>
                      <c:pt idx="500">
                        <c:v>3.0059106081564999</c:v>
                      </c:pt>
                      <c:pt idx="501">
                        <c:v>3.0124624348687701</c:v>
                      </c:pt>
                      <c:pt idx="502">
                        <c:v>3.0190142615810398</c:v>
                      </c:pt>
                      <c:pt idx="503">
                        <c:v>3.02556608829331</c:v>
                      </c:pt>
                      <c:pt idx="504">
                        <c:v>3.0321179150055801</c:v>
                      </c:pt>
                      <c:pt idx="505">
                        <c:v>3.0386697417178401</c:v>
                      </c:pt>
                      <c:pt idx="506">
                        <c:v>3.0452215684301098</c:v>
                      </c:pt>
                      <c:pt idx="507">
                        <c:v>3.05177339514238</c:v>
                      </c:pt>
                      <c:pt idx="508">
                        <c:v>3.0583252218546502</c:v>
                      </c:pt>
                      <c:pt idx="509">
                        <c:v>3.0648770485669199</c:v>
                      </c:pt>
                      <c:pt idx="510">
                        <c:v>3.0714288752791901</c:v>
                      </c:pt>
                      <c:pt idx="511">
                        <c:v>3.0779807019914598</c:v>
                      </c:pt>
                      <c:pt idx="512">
                        <c:v>3.08453252870373</c:v>
                      </c:pt>
                      <c:pt idx="513">
                        <c:v>3.0910843554159899</c:v>
                      </c:pt>
                      <c:pt idx="514">
                        <c:v>3.0976361821282601</c:v>
                      </c:pt>
                      <c:pt idx="515">
                        <c:v>3.1041880088405298</c:v>
                      </c:pt>
                      <c:pt idx="516">
                        <c:v>3.1107398355528</c:v>
                      </c:pt>
                      <c:pt idx="517">
                        <c:v>3.1172916622650702</c:v>
                      </c:pt>
                      <c:pt idx="518">
                        <c:v>3.1238434889773399</c:v>
                      </c:pt>
                      <c:pt idx="519">
                        <c:v>3.13039531568961</c:v>
                      </c:pt>
                      <c:pt idx="520">
                        <c:v>3.13694714240187</c:v>
                      </c:pt>
                      <c:pt idx="521">
                        <c:v>3.1434989691141402</c:v>
                      </c:pt>
                      <c:pt idx="522">
                        <c:v>3.1500507958264099</c:v>
                      </c:pt>
                      <c:pt idx="523">
                        <c:v>3.1566026225386801</c:v>
                      </c:pt>
                      <c:pt idx="524">
                        <c:v>3.1631544492509498</c:v>
                      </c:pt>
                      <c:pt idx="525">
                        <c:v>3.16970627596322</c:v>
                      </c:pt>
                      <c:pt idx="526">
                        <c:v>3.1762581026754901</c:v>
                      </c:pt>
                      <c:pt idx="527">
                        <c:v>3.1828099293877599</c:v>
                      </c:pt>
                      <c:pt idx="528">
                        <c:v>3.1893617561000198</c:v>
                      </c:pt>
                      <c:pt idx="529">
                        <c:v>3.19591358281229</c:v>
                      </c:pt>
                      <c:pt idx="530">
                        <c:v>3.2024654095245602</c:v>
                      </c:pt>
                      <c:pt idx="531">
                        <c:v>3.2090172362368299</c:v>
                      </c:pt>
                      <c:pt idx="532">
                        <c:v>3.2155690629491001</c:v>
                      </c:pt>
                      <c:pt idx="533">
                        <c:v>3.2221208896613698</c:v>
                      </c:pt>
                      <c:pt idx="534">
                        <c:v>3.22867271637364</c:v>
                      </c:pt>
                      <c:pt idx="535">
                        <c:v>3.2352245430859101</c:v>
                      </c:pt>
                      <c:pt idx="536">
                        <c:v>3.2417763697981701</c:v>
                      </c:pt>
                      <c:pt idx="537">
                        <c:v>3.2483281965104398</c:v>
                      </c:pt>
                      <c:pt idx="538">
                        <c:v>3.25488002322271</c:v>
                      </c:pt>
                      <c:pt idx="539">
                        <c:v>3.2614318499349801</c:v>
                      </c:pt>
                      <c:pt idx="540">
                        <c:v>3.2679836766472499</c:v>
                      </c:pt>
                      <c:pt idx="541">
                        <c:v>3.27453550335952</c:v>
                      </c:pt>
                      <c:pt idx="542">
                        <c:v>3.2810873300717902</c:v>
                      </c:pt>
                      <c:pt idx="543">
                        <c:v>3.2876391567840502</c:v>
                      </c:pt>
                      <c:pt idx="544">
                        <c:v>3.2941909834963199</c:v>
                      </c:pt>
                      <c:pt idx="545">
                        <c:v>3.3007428102085901</c:v>
                      </c:pt>
                      <c:pt idx="546">
                        <c:v>3.3072946369208598</c:v>
                      </c:pt>
                      <c:pt idx="547">
                        <c:v>3.31384646363313</c:v>
                      </c:pt>
                      <c:pt idx="548">
                        <c:v>3.3203982903454001</c:v>
                      </c:pt>
                      <c:pt idx="549">
                        <c:v>3.3269501170576699</c:v>
                      </c:pt>
                      <c:pt idx="550">
                        <c:v>3.33350194376994</c:v>
                      </c:pt>
                      <c:pt idx="551">
                        <c:v>3.3400537704822</c:v>
                      </c:pt>
                      <c:pt idx="552">
                        <c:v>3.3466055971944701</c:v>
                      </c:pt>
                      <c:pt idx="553">
                        <c:v>3.3531574239067399</c:v>
                      </c:pt>
                      <c:pt idx="554">
                        <c:v>3.35970925061901</c:v>
                      </c:pt>
                      <c:pt idx="555">
                        <c:v>3.3662610773312802</c:v>
                      </c:pt>
                      <c:pt idx="556">
                        <c:v>3.3728129040435499</c:v>
                      </c:pt>
                      <c:pt idx="557">
                        <c:v>3.3793647307558201</c:v>
                      </c:pt>
                      <c:pt idx="558">
                        <c:v>3.3859165574680898</c:v>
                      </c:pt>
                      <c:pt idx="559">
                        <c:v>3.3924683841803498</c:v>
                      </c:pt>
                      <c:pt idx="560">
                        <c:v>3.39902021089262</c:v>
                      </c:pt>
                      <c:pt idx="561">
                        <c:v>3.4055720376048901</c:v>
                      </c:pt>
                      <c:pt idx="562">
                        <c:v>3.4121238643171599</c:v>
                      </c:pt>
                      <c:pt idx="563">
                        <c:v>3.41867569102943</c:v>
                      </c:pt>
                      <c:pt idx="564">
                        <c:v>3.4252275177417002</c:v>
                      </c:pt>
                      <c:pt idx="565">
                        <c:v>3.4317793444539699</c:v>
                      </c:pt>
                      <c:pt idx="566">
                        <c:v>3.4383311711662299</c:v>
                      </c:pt>
                      <c:pt idx="567">
                        <c:v>3.4448829978785001</c:v>
                      </c:pt>
                      <c:pt idx="568">
                        <c:v>3.4514348245907698</c:v>
                      </c:pt>
                      <c:pt idx="569">
                        <c:v>3.4579866513030399</c:v>
                      </c:pt>
                      <c:pt idx="570">
                        <c:v>3.4645384780153101</c:v>
                      </c:pt>
                      <c:pt idx="571">
                        <c:v>3.4710903047275798</c:v>
                      </c:pt>
                      <c:pt idx="572">
                        <c:v>3.47764213143985</c:v>
                      </c:pt>
                      <c:pt idx="573">
                        <c:v>3.4841939581521202</c:v>
                      </c:pt>
                      <c:pt idx="574">
                        <c:v>3.4907457848643801</c:v>
                      </c:pt>
                      <c:pt idx="575">
                        <c:v>3.4972976115766499</c:v>
                      </c:pt>
                      <c:pt idx="576">
                        <c:v>3.50384943828892</c:v>
                      </c:pt>
                      <c:pt idx="577">
                        <c:v>3.5104012650011902</c:v>
                      </c:pt>
                      <c:pt idx="578">
                        <c:v>3.5169530917134599</c:v>
                      </c:pt>
                      <c:pt idx="579">
                        <c:v>3.5235049184257301</c:v>
                      </c:pt>
                      <c:pt idx="580">
                        <c:v>3.5300567451379998</c:v>
                      </c:pt>
                      <c:pt idx="581">
                        <c:v>3.53660857185027</c:v>
                      </c:pt>
                      <c:pt idx="582">
                        <c:v>3.54316039856253</c:v>
                      </c:pt>
                      <c:pt idx="583">
                        <c:v>3.5497122252748001</c:v>
                      </c:pt>
                      <c:pt idx="584">
                        <c:v>3.5562640519870699</c:v>
                      </c:pt>
                      <c:pt idx="585">
                        <c:v>3.56281587869934</c:v>
                      </c:pt>
                      <c:pt idx="586">
                        <c:v>3.5693677054116102</c:v>
                      </c:pt>
                      <c:pt idx="587">
                        <c:v>3.5759195321238799</c:v>
                      </c:pt>
                      <c:pt idx="588">
                        <c:v>3.5824713588361501</c:v>
                      </c:pt>
                      <c:pt idx="589">
                        <c:v>3.58902318554841</c:v>
                      </c:pt>
                      <c:pt idx="590">
                        <c:v>3.5955750122606802</c:v>
                      </c:pt>
                      <c:pt idx="591">
                        <c:v>3.6021268389729499</c:v>
                      </c:pt>
                      <c:pt idx="592">
                        <c:v>3.6086786656852201</c:v>
                      </c:pt>
                      <c:pt idx="593">
                        <c:v>3.6152304923974898</c:v>
                      </c:pt>
                      <c:pt idx="594">
                        <c:v>3.62178231910976</c:v>
                      </c:pt>
                      <c:pt idx="595">
                        <c:v>3.6283341458220302</c:v>
                      </c:pt>
                      <c:pt idx="596">
                        <c:v>3.6348859725342999</c:v>
                      </c:pt>
                      <c:pt idx="597">
                        <c:v>3.6414377992465599</c:v>
                      </c:pt>
                      <c:pt idx="598">
                        <c:v>3.64798962595883</c:v>
                      </c:pt>
                      <c:pt idx="599">
                        <c:v>3.6545414526711002</c:v>
                      </c:pt>
                      <c:pt idx="600">
                        <c:v>3.6610932793833699</c:v>
                      </c:pt>
                      <c:pt idx="601">
                        <c:v>3.6676451060956401</c:v>
                      </c:pt>
                      <c:pt idx="602">
                        <c:v>3.6741969328079098</c:v>
                      </c:pt>
                      <c:pt idx="603">
                        <c:v>3.68074875952018</c:v>
                      </c:pt>
                      <c:pt idx="604">
                        <c:v>3.6873005862324502</c:v>
                      </c:pt>
                      <c:pt idx="605">
                        <c:v>3.6938524129447101</c:v>
                      </c:pt>
                      <c:pt idx="606">
                        <c:v>3.7004042396569798</c:v>
                      </c:pt>
                      <c:pt idx="607">
                        <c:v>3.70695606636925</c:v>
                      </c:pt>
                      <c:pt idx="608">
                        <c:v>3.7135078930815202</c:v>
                      </c:pt>
                      <c:pt idx="609">
                        <c:v>3.7200597197937899</c:v>
                      </c:pt>
                      <c:pt idx="610">
                        <c:v>3.7266115465060601</c:v>
                      </c:pt>
                      <c:pt idx="611">
                        <c:v>3.7331633732183298</c:v>
                      </c:pt>
                      <c:pt idx="612">
                        <c:v>3.7397151999306</c:v>
                      </c:pt>
                      <c:pt idx="613">
                        <c:v>3.7462670266428599</c:v>
                      </c:pt>
                      <c:pt idx="614">
                        <c:v>3.7528188533551301</c:v>
                      </c:pt>
                      <c:pt idx="615">
                        <c:v>3.7593706800673998</c:v>
                      </c:pt>
                      <c:pt idx="616">
                        <c:v>3.76592250677967</c:v>
                      </c:pt>
                      <c:pt idx="617">
                        <c:v>3.7724743334919402</c:v>
                      </c:pt>
                      <c:pt idx="618">
                        <c:v>3.7790261602042099</c:v>
                      </c:pt>
                      <c:pt idx="619">
                        <c:v>3.7855779869164801</c:v>
                      </c:pt>
                      <c:pt idx="620">
                        <c:v>3.79212981362874</c:v>
                      </c:pt>
                      <c:pt idx="621">
                        <c:v>3.7986816403410102</c:v>
                      </c:pt>
                      <c:pt idx="622">
                        <c:v>3.8052334670532799</c:v>
                      </c:pt>
                      <c:pt idx="623">
                        <c:v>3.8117852937655501</c:v>
                      </c:pt>
                      <c:pt idx="624">
                        <c:v>3.8183371204778198</c:v>
                      </c:pt>
                      <c:pt idx="625">
                        <c:v>3.82488894719009</c:v>
                      </c:pt>
                      <c:pt idx="626">
                        <c:v>3.8314407739023602</c:v>
                      </c:pt>
                      <c:pt idx="627">
                        <c:v>3.8379926006146299</c:v>
                      </c:pt>
                      <c:pt idx="628">
                        <c:v>3.8445444273268898</c:v>
                      </c:pt>
                      <c:pt idx="629">
                        <c:v>3.85109625403916</c:v>
                      </c:pt>
                      <c:pt idx="630">
                        <c:v>3.8576480807514302</c:v>
                      </c:pt>
                      <c:pt idx="631">
                        <c:v>3.8641999074636999</c:v>
                      </c:pt>
                      <c:pt idx="632">
                        <c:v>3.8707517341759701</c:v>
                      </c:pt>
                      <c:pt idx="633">
                        <c:v>3.8773035608882398</c:v>
                      </c:pt>
                      <c:pt idx="634">
                        <c:v>3.88385538760051</c:v>
                      </c:pt>
                      <c:pt idx="635">
                        <c:v>3.8904072143127801</c:v>
                      </c:pt>
                      <c:pt idx="636">
                        <c:v>3.8969590410250499</c:v>
                      </c:pt>
                      <c:pt idx="637">
                        <c:v>3.9035108677373098</c:v>
                      </c:pt>
                      <c:pt idx="638">
                        <c:v>3.91006269444958</c:v>
                      </c:pt>
                      <c:pt idx="639">
                        <c:v>3.9166145211618502</c:v>
                      </c:pt>
                      <c:pt idx="640">
                        <c:v>3.9231663478741199</c:v>
                      </c:pt>
                      <c:pt idx="641">
                        <c:v>3.9297181745863901</c:v>
                      </c:pt>
                      <c:pt idx="642">
                        <c:v>3.9362700012986598</c:v>
                      </c:pt>
                      <c:pt idx="643">
                        <c:v>3.9428218280109202</c:v>
                      </c:pt>
                      <c:pt idx="644">
                        <c:v>3.9493736547231899</c:v>
                      </c:pt>
                      <c:pt idx="645">
                        <c:v>3.9559254814354601</c:v>
                      </c:pt>
                      <c:pt idx="646">
                        <c:v>3.9624773081477298</c:v>
                      </c:pt>
                      <c:pt idx="647">
                        <c:v>3.96902913486</c:v>
                      </c:pt>
                      <c:pt idx="648">
                        <c:v>3.9755809615722701</c:v>
                      </c:pt>
                      <c:pt idx="649">
                        <c:v>3.9821327882845399</c:v>
                      </c:pt>
                      <c:pt idx="650">
                        <c:v>3.98868461499681</c:v>
                      </c:pt>
                      <c:pt idx="651">
                        <c:v>3.9952364417090802</c:v>
                      </c:pt>
                      <c:pt idx="652">
                        <c:v>4.0017882684213397</c:v>
                      </c:pt>
                      <c:pt idx="653">
                        <c:v>4.0083400951336099</c:v>
                      </c:pt>
                      <c:pt idx="654">
                        <c:v>4.0148919218458801</c:v>
                      </c:pt>
                      <c:pt idx="655">
                        <c:v>4.0214437485581502</c:v>
                      </c:pt>
                      <c:pt idx="656">
                        <c:v>4.0279955752704204</c:v>
                      </c:pt>
                      <c:pt idx="657">
                        <c:v>4.0345474019826897</c:v>
                      </c:pt>
                      <c:pt idx="658">
                        <c:v>4.0410992286949599</c:v>
                      </c:pt>
                      <c:pt idx="659">
                        <c:v>4.0476510554072203</c:v>
                      </c:pt>
                      <c:pt idx="660">
                        <c:v>4.0542028821194904</c:v>
                      </c:pt>
                      <c:pt idx="661">
                        <c:v>4.0607547088317597</c:v>
                      </c:pt>
                      <c:pt idx="662">
                        <c:v>4.0673065355440299</c:v>
                      </c:pt>
                      <c:pt idx="663">
                        <c:v>4.0738583622563</c:v>
                      </c:pt>
                      <c:pt idx="664">
                        <c:v>4.0804101889685702</c:v>
                      </c:pt>
                      <c:pt idx="665">
                        <c:v>4.0869620156808404</c:v>
                      </c:pt>
                      <c:pt idx="666">
                        <c:v>4.0935138423931097</c:v>
                      </c:pt>
                      <c:pt idx="667">
                        <c:v>4.1000656691053701</c:v>
                      </c:pt>
                      <c:pt idx="668">
                        <c:v>4.1066174958176402</c:v>
                      </c:pt>
                      <c:pt idx="669">
                        <c:v>4.1131693225299104</c:v>
                      </c:pt>
                      <c:pt idx="670">
                        <c:v>4.1197211492421797</c:v>
                      </c:pt>
                      <c:pt idx="671">
                        <c:v>4.1262729759544499</c:v>
                      </c:pt>
                      <c:pt idx="672">
                        <c:v>4.13282480266672</c:v>
                      </c:pt>
                      <c:pt idx="673">
                        <c:v>4.1393766293789902</c:v>
                      </c:pt>
                      <c:pt idx="674">
                        <c:v>4.1459284560912604</c:v>
                      </c:pt>
                      <c:pt idx="675">
                        <c:v>4.1524802828035199</c:v>
                      </c:pt>
                      <c:pt idx="676">
                        <c:v>4.1590321095157901</c:v>
                      </c:pt>
                      <c:pt idx="677">
                        <c:v>4.1655839362280602</c:v>
                      </c:pt>
                      <c:pt idx="678">
                        <c:v>4.1721357629403304</c:v>
                      </c:pt>
                      <c:pt idx="679">
                        <c:v>4.1786875896525997</c:v>
                      </c:pt>
                      <c:pt idx="680">
                        <c:v>4.1852394163648698</c:v>
                      </c:pt>
                      <c:pt idx="681">
                        <c:v>4.19179124307714</c:v>
                      </c:pt>
                      <c:pt idx="682">
                        <c:v>4.1983430697894004</c:v>
                      </c:pt>
                      <c:pt idx="683">
                        <c:v>4.2048948965016697</c:v>
                      </c:pt>
                      <c:pt idx="684">
                        <c:v>4.2114467232139399</c:v>
                      </c:pt>
                      <c:pt idx="685">
                        <c:v>4.21799854992621</c:v>
                      </c:pt>
                      <c:pt idx="686">
                        <c:v>4.2245503766384802</c:v>
                      </c:pt>
                      <c:pt idx="687">
                        <c:v>4.2311022033507504</c:v>
                      </c:pt>
                      <c:pt idx="688">
                        <c:v>4.2376540300630197</c:v>
                      </c:pt>
                      <c:pt idx="689">
                        <c:v>4.2442058567752898</c:v>
                      </c:pt>
                      <c:pt idx="690">
                        <c:v>4.2507576834875502</c:v>
                      </c:pt>
                      <c:pt idx="691">
                        <c:v>4.2573095101998204</c:v>
                      </c:pt>
                      <c:pt idx="692">
                        <c:v>4.2638613369120897</c:v>
                      </c:pt>
                      <c:pt idx="693">
                        <c:v>4.2704131636243599</c:v>
                      </c:pt>
                      <c:pt idx="694">
                        <c:v>4.27696499033663</c:v>
                      </c:pt>
                      <c:pt idx="695">
                        <c:v>4.2835168170489002</c:v>
                      </c:pt>
                      <c:pt idx="696">
                        <c:v>4.2900686437611704</c:v>
                      </c:pt>
                      <c:pt idx="697">
                        <c:v>4.2966204704734396</c:v>
                      </c:pt>
                      <c:pt idx="698">
                        <c:v>4.3031722971857</c:v>
                      </c:pt>
                      <c:pt idx="699">
                        <c:v>4.3097241238979702</c:v>
                      </c:pt>
                      <c:pt idx="700">
                        <c:v>4.3162759506102404</c:v>
                      </c:pt>
                      <c:pt idx="701">
                        <c:v>4.3228277773225097</c:v>
                      </c:pt>
                      <c:pt idx="702">
                        <c:v>4.3293796040347798</c:v>
                      </c:pt>
                      <c:pt idx="703">
                        <c:v>4.33593143074705</c:v>
                      </c:pt>
                      <c:pt idx="704">
                        <c:v>4.3424832574593202</c:v>
                      </c:pt>
                      <c:pt idx="705">
                        <c:v>4.3490350841715797</c:v>
                      </c:pt>
                      <c:pt idx="706">
                        <c:v>4.3555869108838499</c:v>
                      </c:pt>
                      <c:pt idx="707">
                        <c:v>4.36213873759612</c:v>
                      </c:pt>
                      <c:pt idx="708">
                        <c:v>4.3686905643083902</c:v>
                      </c:pt>
                      <c:pt idx="709">
                        <c:v>4.3752423910206604</c:v>
                      </c:pt>
                      <c:pt idx="710">
                        <c:v>4.3817942177329297</c:v>
                      </c:pt>
                      <c:pt idx="711">
                        <c:v>4.3883460444451998</c:v>
                      </c:pt>
                      <c:pt idx="712">
                        <c:v>4.39489787115747</c:v>
                      </c:pt>
                      <c:pt idx="713">
                        <c:v>4.4014496978697304</c:v>
                      </c:pt>
                      <c:pt idx="714">
                        <c:v>4.4080015245819997</c:v>
                      </c:pt>
                      <c:pt idx="715">
                        <c:v>4.4145533512942698</c:v>
                      </c:pt>
                      <c:pt idx="716">
                        <c:v>4.42110517800654</c:v>
                      </c:pt>
                      <c:pt idx="717">
                        <c:v>4.4276570047188102</c:v>
                      </c:pt>
                      <c:pt idx="718">
                        <c:v>4.4342088314310804</c:v>
                      </c:pt>
                      <c:pt idx="719">
                        <c:v>4.4407606581433496</c:v>
                      </c:pt>
                      <c:pt idx="720">
                        <c:v>4.4473124848556198</c:v>
                      </c:pt>
                      <c:pt idx="721">
                        <c:v>4.4538643115678802</c:v>
                      </c:pt>
                      <c:pt idx="722">
                        <c:v>4.4604161382801504</c:v>
                      </c:pt>
                      <c:pt idx="723">
                        <c:v>4.4669679649924197</c:v>
                      </c:pt>
                      <c:pt idx="724">
                        <c:v>4.4735197917046898</c:v>
                      </c:pt>
                      <c:pt idx="725">
                        <c:v>4.48007161841696</c:v>
                      </c:pt>
                      <c:pt idx="726">
                        <c:v>4.4866234451292302</c:v>
                      </c:pt>
                      <c:pt idx="727">
                        <c:v>4.4931752718415003</c:v>
                      </c:pt>
                      <c:pt idx="728">
                        <c:v>4.4997270985537599</c:v>
                      </c:pt>
                      <c:pt idx="729">
                        <c:v>4.50627892526603</c:v>
                      </c:pt>
                      <c:pt idx="730">
                        <c:v>4.5128307519783002</c:v>
                      </c:pt>
                      <c:pt idx="731">
                        <c:v>4.5193825786905704</c:v>
                      </c:pt>
                      <c:pt idx="732">
                        <c:v>4.5259344054028396</c:v>
                      </c:pt>
                      <c:pt idx="733">
                        <c:v>4.5324862321151098</c:v>
                      </c:pt>
                      <c:pt idx="734">
                        <c:v>4.53903805882738</c:v>
                      </c:pt>
                      <c:pt idx="735">
                        <c:v>4.5455898855396502</c:v>
                      </c:pt>
                      <c:pt idx="736">
                        <c:v>4.5521417122519097</c:v>
                      </c:pt>
                      <c:pt idx="737">
                        <c:v>4.5586935389641798</c:v>
                      </c:pt>
                      <c:pt idx="738">
                        <c:v>4.56524536567645</c:v>
                      </c:pt>
                      <c:pt idx="739">
                        <c:v>4.5717971923887202</c:v>
                      </c:pt>
                      <c:pt idx="740">
                        <c:v>4.5783490191009903</c:v>
                      </c:pt>
                      <c:pt idx="741">
                        <c:v>4.5849008458132596</c:v>
                      </c:pt>
                      <c:pt idx="742">
                        <c:v>4.5914526725255298</c:v>
                      </c:pt>
                      <c:pt idx="743">
                        <c:v>4.5980044992378</c:v>
                      </c:pt>
                      <c:pt idx="744">
                        <c:v>4.6045563259500604</c:v>
                      </c:pt>
                      <c:pt idx="745">
                        <c:v>4.6111081526623297</c:v>
                      </c:pt>
                      <c:pt idx="746">
                        <c:v>4.6176599793745998</c:v>
                      </c:pt>
                      <c:pt idx="747">
                        <c:v>4.62421180608687</c:v>
                      </c:pt>
                      <c:pt idx="748">
                        <c:v>4.6307636327991402</c:v>
                      </c:pt>
                      <c:pt idx="749">
                        <c:v>4.6373154595114103</c:v>
                      </c:pt>
                      <c:pt idx="750">
                        <c:v>4.6438672862236796</c:v>
                      </c:pt>
                      <c:pt idx="751">
                        <c:v>4.65041911293594</c:v>
                      </c:pt>
                      <c:pt idx="752">
                        <c:v>4.6569709396482102</c:v>
                      </c:pt>
                      <c:pt idx="753">
                        <c:v>4.6635227663604804</c:v>
                      </c:pt>
                      <c:pt idx="754">
                        <c:v>4.6700745930727496</c:v>
                      </c:pt>
                      <c:pt idx="755">
                        <c:v>4.6766264197850198</c:v>
                      </c:pt>
                      <c:pt idx="756">
                        <c:v>4.68317824649729</c:v>
                      </c:pt>
                      <c:pt idx="757">
                        <c:v>4.6897300732095601</c:v>
                      </c:pt>
                      <c:pt idx="758">
                        <c:v>4.6962818999218303</c:v>
                      </c:pt>
                      <c:pt idx="759">
                        <c:v>4.7028337266340898</c:v>
                      </c:pt>
                      <c:pt idx="760">
                        <c:v>4.70938555334636</c:v>
                      </c:pt>
                      <c:pt idx="761">
                        <c:v>4.7159373800586302</c:v>
                      </c:pt>
                      <c:pt idx="762">
                        <c:v>4.7224892067709003</c:v>
                      </c:pt>
                      <c:pt idx="763">
                        <c:v>4.7290410334831696</c:v>
                      </c:pt>
                      <c:pt idx="764">
                        <c:v>4.7355928601954398</c:v>
                      </c:pt>
                      <c:pt idx="765">
                        <c:v>4.74214468690771</c:v>
                      </c:pt>
                      <c:pt idx="766">
                        <c:v>4.7486965136199801</c:v>
                      </c:pt>
                      <c:pt idx="767">
                        <c:v>4.7552483403322396</c:v>
                      </c:pt>
                      <c:pt idx="768">
                        <c:v>4.7618001670445098</c:v>
                      </c:pt>
                      <c:pt idx="769">
                        <c:v>4.76835199375678</c:v>
                      </c:pt>
                      <c:pt idx="770">
                        <c:v>4.7749038204690502</c:v>
                      </c:pt>
                      <c:pt idx="771">
                        <c:v>4.7814556471813203</c:v>
                      </c:pt>
                      <c:pt idx="772">
                        <c:v>4.7880074738935896</c:v>
                      </c:pt>
                      <c:pt idx="773">
                        <c:v>4.7945593006058598</c:v>
                      </c:pt>
                      <c:pt idx="774">
                        <c:v>4.8011111273181202</c:v>
                      </c:pt>
                      <c:pt idx="775">
                        <c:v>4.8076629540303903</c:v>
                      </c:pt>
                      <c:pt idx="776">
                        <c:v>4.8142147807426596</c:v>
                      </c:pt>
                      <c:pt idx="777">
                        <c:v>4.8207666074549298</c:v>
                      </c:pt>
                      <c:pt idx="778">
                        <c:v>4.8273184341672</c:v>
                      </c:pt>
                      <c:pt idx="779">
                        <c:v>4.8338702608794701</c:v>
                      </c:pt>
                      <c:pt idx="780">
                        <c:v>4.8404220875917403</c:v>
                      </c:pt>
                      <c:pt idx="781">
                        <c:v>4.8469739143040096</c:v>
                      </c:pt>
                      <c:pt idx="782">
                        <c:v>4.85352574101627</c:v>
                      </c:pt>
                      <c:pt idx="783">
                        <c:v>4.8600775677285402</c:v>
                      </c:pt>
                      <c:pt idx="784">
                        <c:v>4.8666293944408103</c:v>
                      </c:pt>
                      <c:pt idx="785">
                        <c:v>4.8731812211530796</c:v>
                      </c:pt>
                      <c:pt idx="786">
                        <c:v>4.8797330478653498</c:v>
                      </c:pt>
                      <c:pt idx="787">
                        <c:v>4.88628487457762</c:v>
                      </c:pt>
                      <c:pt idx="788">
                        <c:v>4.8928367012898901</c:v>
                      </c:pt>
                      <c:pt idx="789">
                        <c:v>4.8993885280021603</c:v>
                      </c:pt>
                      <c:pt idx="790">
                        <c:v>4.9059403547144198</c:v>
                      </c:pt>
                      <c:pt idx="791">
                        <c:v>4.91249218142669</c:v>
                      </c:pt>
                      <c:pt idx="792">
                        <c:v>4.9190440081389601</c:v>
                      </c:pt>
                      <c:pt idx="793">
                        <c:v>4.9255958348512303</c:v>
                      </c:pt>
                      <c:pt idx="794">
                        <c:v>4.9321476615634996</c:v>
                      </c:pt>
                      <c:pt idx="795">
                        <c:v>4.9386994882757698</c:v>
                      </c:pt>
                      <c:pt idx="796">
                        <c:v>4.9452513149880399</c:v>
                      </c:pt>
                      <c:pt idx="797">
                        <c:v>4.9518031417003003</c:v>
                      </c:pt>
                      <c:pt idx="798">
                        <c:v>4.9583549684125696</c:v>
                      </c:pt>
                      <c:pt idx="799">
                        <c:v>4.9649067951248398</c:v>
                      </c:pt>
                      <c:pt idx="800">
                        <c:v>4.97145862183711</c:v>
                      </c:pt>
                      <c:pt idx="801">
                        <c:v>4.9780104485493801</c:v>
                      </c:pt>
                      <c:pt idx="802">
                        <c:v>4.9845622752616503</c:v>
                      </c:pt>
                      <c:pt idx="803">
                        <c:v>4.9911141019739196</c:v>
                      </c:pt>
                      <c:pt idx="804">
                        <c:v>4.9976659286861898</c:v>
                      </c:pt>
                      <c:pt idx="805">
                        <c:v>5.0042177553984502</c:v>
                      </c:pt>
                      <c:pt idx="806">
                        <c:v>5.0107695821107203</c:v>
                      </c:pt>
                      <c:pt idx="807">
                        <c:v>5.0173214088229896</c:v>
                      </c:pt>
                      <c:pt idx="808">
                        <c:v>5.0238732355352598</c:v>
                      </c:pt>
                      <c:pt idx="809">
                        <c:v>5.0304250622475299</c:v>
                      </c:pt>
                      <c:pt idx="810">
                        <c:v>5.0369768889598001</c:v>
                      </c:pt>
                      <c:pt idx="811">
                        <c:v>5.0435287156720703</c:v>
                      </c:pt>
                      <c:pt idx="812">
                        <c:v>5.0500805423843396</c:v>
                      </c:pt>
                      <c:pt idx="813">
                        <c:v>5.0566323690966</c:v>
                      </c:pt>
                      <c:pt idx="814">
                        <c:v>5.0631841958088701</c:v>
                      </c:pt>
                      <c:pt idx="815">
                        <c:v>5.0697360225211403</c:v>
                      </c:pt>
                      <c:pt idx="816">
                        <c:v>5.0762878492334096</c:v>
                      </c:pt>
                      <c:pt idx="817">
                        <c:v>5.0828396759456798</c:v>
                      </c:pt>
                      <c:pt idx="818">
                        <c:v>5.0893915026579499</c:v>
                      </c:pt>
                      <c:pt idx="819">
                        <c:v>5.0959433293702201</c:v>
                      </c:pt>
                      <c:pt idx="820">
                        <c:v>5.1024951560824903</c:v>
                      </c:pt>
                      <c:pt idx="821">
                        <c:v>5.1090469827947498</c:v>
                      </c:pt>
                      <c:pt idx="822">
                        <c:v>5.11559880950702</c:v>
                      </c:pt>
                      <c:pt idx="823">
                        <c:v>5.1221506362192901</c:v>
                      </c:pt>
                      <c:pt idx="824">
                        <c:v>5.1287024629315603</c:v>
                      </c:pt>
                      <c:pt idx="825">
                        <c:v>5.1352542896438296</c:v>
                      </c:pt>
                      <c:pt idx="826">
                        <c:v>5.1418061163560997</c:v>
                      </c:pt>
                      <c:pt idx="827">
                        <c:v>5.1483579430683699</c:v>
                      </c:pt>
                      <c:pt idx="828">
                        <c:v>5.1549097697806303</c:v>
                      </c:pt>
                      <c:pt idx="829">
                        <c:v>5.1614615964928996</c:v>
                      </c:pt>
                      <c:pt idx="830">
                        <c:v>5.1680134232051698</c:v>
                      </c:pt>
                      <c:pt idx="831">
                        <c:v>5.1745652499174399</c:v>
                      </c:pt>
                      <c:pt idx="832">
                        <c:v>5.1811170766297101</c:v>
                      </c:pt>
                      <c:pt idx="833">
                        <c:v>5.1876689033419803</c:v>
                      </c:pt>
                      <c:pt idx="834">
                        <c:v>5.1942207300542496</c:v>
                      </c:pt>
                      <c:pt idx="835">
                        <c:v>5.2007725567665197</c:v>
                      </c:pt>
                      <c:pt idx="836">
                        <c:v>5.2073243834787801</c:v>
                      </c:pt>
                      <c:pt idx="837">
                        <c:v>5.2138762101910503</c:v>
                      </c:pt>
                      <c:pt idx="838">
                        <c:v>5.2204280369033196</c:v>
                      </c:pt>
                      <c:pt idx="839">
                        <c:v>5.2269798636155897</c:v>
                      </c:pt>
                      <c:pt idx="840">
                        <c:v>5.2335316903278599</c:v>
                      </c:pt>
                      <c:pt idx="841">
                        <c:v>5.2400835170401301</c:v>
                      </c:pt>
                      <c:pt idx="842">
                        <c:v>5.2466353437524003</c:v>
                      </c:pt>
                      <c:pt idx="843">
                        <c:v>5.2531871704646598</c:v>
                      </c:pt>
                      <c:pt idx="844">
                        <c:v>5.2597389971769299</c:v>
                      </c:pt>
                      <c:pt idx="845">
                        <c:v>5.2662908238892001</c:v>
                      </c:pt>
                      <c:pt idx="846">
                        <c:v>5.2728426506014703</c:v>
                      </c:pt>
                      <c:pt idx="847">
                        <c:v>5.2793944773137396</c:v>
                      </c:pt>
                      <c:pt idx="848">
                        <c:v>5.2859463040260097</c:v>
                      </c:pt>
                      <c:pt idx="849">
                        <c:v>5.2924981307382799</c:v>
                      </c:pt>
                      <c:pt idx="850">
                        <c:v>5.2990499574505501</c:v>
                      </c:pt>
                      <c:pt idx="851">
                        <c:v>5.3056017841628096</c:v>
                      </c:pt>
                      <c:pt idx="852">
                        <c:v>5.3121536108750798</c:v>
                      </c:pt>
                      <c:pt idx="853">
                        <c:v>5.3187054375873499</c:v>
                      </c:pt>
                      <c:pt idx="854">
                        <c:v>5.3252572642996201</c:v>
                      </c:pt>
                      <c:pt idx="855">
                        <c:v>5.3318090910118903</c:v>
                      </c:pt>
                      <c:pt idx="856">
                        <c:v>5.3383609177241604</c:v>
                      </c:pt>
                      <c:pt idx="857">
                        <c:v>5.3449127444364297</c:v>
                      </c:pt>
                      <c:pt idx="858">
                        <c:v>5.3514645711486999</c:v>
                      </c:pt>
                      <c:pt idx="859">
                        <c:v>5.3580163978609603</c:v>
                      </c:pt>
                      <c:pt idx="860">
                        <c:v>5.3645682245732296</c:v>
                      </c:pt>
                      <c:pt idx="861">
                        <c:v>5.3711200512854997</c:v>
                      </c:pt>
                      <c:pt idx="862">
                        <c:v>5.3776718779977699</c:v>
                      </c:pt>
                      <c:pt idx="863">
                        <c:v>5.3842237047100401</c:v>
                      </c:pt>
                      <c:pt idx="864">
                        <c:v>5.3907755314223103</c:v>
                      </c:pt>
                      <c:pt idx="865">
                        <c:v>5.3973273581345804</c:v>
                      </c:pt>
                      <c:pt idx="866">
                        <c:v>5.4038791848468497</c:v>
                      </c:pt>
                      <c:pt idx="867">
                        <c:v>5.4104310115591101</c:v>
                      </c:pt>
                      <c:pt idx="868">
                        <c:v>5.4169828382713803</c:v>
                      </c:pt>
                      <c:pt idx="869">
                        <c:v>5.4235346649836504</c:v>
                      </c:pt>
                      <c:pt idx="870">
                        <c:v>5.4300864916959197</c:v>
                      </c:pt>
                      <c:pt idx="871">
                        <c:v>5.4366383184081899</c:v>
                      </c:pt>
                      <c:pt idx="872">
                        <c:v>5.4431901451204601</c:v>
                      </c:pt>
                      <c:pt idx="873">
                        <c:v>5.4497419718327302</c:v>
                      </c:pt>
                      <c:pt idx="874">
                        <c:v>5.4562937985450004</c:v>
                      </c:pt>
                      <c:pt idx="875">
                        <c:v>5.4628456252572599</c:v>
                      </c:pt>
                      <c:pt idx="876">
                        <c:v>5.4693974519695301</c:v>
                      </c:pt>
                      <c:pt idx="877">
                        <c:v>5.4759492786818003</c:v>
                      </c:pt>
                      <c:pt idx="878">
                        <c:v>5.4825011053940704</c:v>
                      </c:pt>
                      <c:pt idx="879">
                        <c:v>5.4890529321063397</c:v>
                      </c:pt>
                      <c:pt idx="880">
                        <c:v>5.4956047588186099</c:v>
                      </c:pt>
                      <c:pt idx="881">
                        <c:v>5.5021565855308801</c:v>
                      </c:pt>
                      <c:pt idx="882">
                        <c:v>5.5087084122431396</c:v>
                      </c:pt>
                      <c:pt idx="883">
                        <c:v>5.5152602389554097</c:v>
                      </c:pt>
                      <c:pt idx="884">
                        <c:v>5.5218120656676799</c:v>
                      </c:pt>
                      <c:pt idx="885">
                        <c:v>5.5283638923799501</c:v>
                      </c:pt>
                      <c:pt idx="886">
                        <c:v>5.5349157190922202</c:v>
                      </c:pt>
                      <c:pt idx="887">
                        <c:v>5.5414675458044904</c:v>
                      </c:pt>
                      <c:pt idx="888">
                        <c:v>5.5480193725167597</c:v>
                      </c:pt>
                      <c:pt idx="889">
                        <c:v>5.5545711992290299</c:v>
                      </c:pt>
                      <c:pt idx="890">
                        <c:v>5.5611230259412903</c:v>
                      </c:pt>
                      <c:pt idx="891">
                        <c:v>5.5676748526535604</c:v>
                      </c:pt>
                      <c:pt idx="892">
                        <c:v>5.5742266793658297</c:v>
                      </c:pt>
                      <c:pt idx="893">
                        <c:v>5.5807785060780999</c:v>
                      </c:pt>
                      <c:pt idx="894">
                        <c:v>5.5873303327903701</c:v>
                      </c:pt>
                      <c:pt idx="895">
                        <c:v>5.5938821595026402</c:v>
                      </c:pt>
                      <c:pt idx="896">
                        <c:v>5.6004339862149104</c:v>
                      </c:pt>
                      <c:pt idx="897">
                        <c:v>5.6069858129271797</c:v>
                      </c:pt>
                      <c:pt idx="898">
                        <c:v>5.6135376396394401</c:v>
                      </c:pt>
                      <c:pt idx="899">
                        <c:v>5.6200894663517103</c:v>
                      </c:pt>
                      <c:pt idx="900">
                        <c:v>5.6266412930639804</c:v>
                      </c:pt>
                      <c:pt idx="901">
                        <c:v>5.6331931197762497</c:v>
                      </c:pt>
                      <c:pt idx="902">
                        <c:v>5.6397449464885199</c:v>
                      </c:pt>
                      <c:pt idx="903">
                        <c:v>5.64629677320079</c:v>
                      </c:pt>
                      <c:pt idx="904">
                        <c:v>5.6528485999130602</c:v>
                      </c:pt>
                      <c:pt idx="905">
                        <c:v>5.6594004266253197</c:v>
                      </c:pt>
                      <c:pt idx="906">
                        <c:v>5.6659522533375899</c:v>
                      </c:pt>
                      <c:pt idx="907">
                        <c:v>5.6725040800498601</c:v>
                      </c:pt>
                      <c:pt idx="908">
                        <c:v>5.6790559067621302</c:v>
                      </c:pt>
                      <c:pt idx="909">
                        <c:v>5.6856077334744004</c:v>
                      </c:pt>
                      <c:pt idx="910">
                        <c:v>5.6921595601866697</c:v>
                      </c:pt>
                      <c:pt idx="911">
                        <c:v>5.6987113868989399</c:v>
                      </c:pt>
                      <c:pt idx="912">
                        <c:v>5.70526321361121</c:v>
                      </c:pt>
                      <c:pt idx="913">
                        <c:v>5.7118150403234704</c:v>
                      </c:pt>
                      <c:pt idx="914">
                        <c:v>5.7183668670357397</c:v>
                      </c:pt>
                      <c:pt idx="915">
                        <c:v>5.7249186937480099</c:v>
                      </c:pt>
                      <c:pt idx="916">
                        <c:v>5.73147052046028</c:v>
                      </c:pt>
                      <c:pt idx="917">
                        <c:v>5.7380223471725502</c:v>
                      </c:pt>
                      <c:pt idx="918">
                        <c:v>5.7445741738848204</c:v>
                      </c:pt>
                      <c:pt idx="919">
                        <c:v>5.7511260005970897</c:v>
                      </c:pt>
                      <c:pt idx="920">
                        <c:v>5.7576778273093598</c:v>
                      </c:pt>
                      <c:pt idx="921">
                        <c:v>5.7642296540216202</c:v>
                      </c:pt>
                      <c:pt idx="922">
                        <c:v>5.7707814807338904</c:v>
                      </c:pt>
                      <c:pt idx="923">
                        <c:v>5.7773333074461597</c:v>
                      </c:pt>
                      <c:pt idx="924">
                        <c:v>5.7838851341584299</c:v>
                      </c:pt>
                      <c:pt idx="925">
                        <c:v>5.7904369608707</c:v>
                      </c:pt>
                      <c:pt idx="926">
                        <c:v>5.7969887875829702</c:v>
                      </c:pt>
                      <c:pt idx="927">
                        <c:v>5.8035406142952404</c:v>
                      </c:pt>
                      <c:pt idx="928">
                        <c:v>5.8100924410074999</c:v>
                      </c:pt>
                      <c:pt idx="929">
                        <c:v>5.8166442677197701</c:v>
                      </c:pt>
                      <c:pt idx="930">
                        <c:v>5.8231960944320402</c:v>
                      </c:pt>
                      <c:pt idx="931">
                        <c:v>5.8297479211443104</c:v>
                      </c:pt>
                      <c:pt idx="932">
                        <c:v>5.8362997478565797</c:v>
                      </c:pt>
                      <c:pt idx="933">
                        <c:v>5.8428515745688498</c:v>
                      </c:pt>
                      <c:pt idx="934">
                        <c:v>5.84940340128112</c:v>
                      </c:pt>
                      <c:pt idx="935">
                        <c:v>5.8559552279933902</c:v>
                      </c:pt>
                      <c:pt idx="936">
                        <c:v>5.8625070547056497</c:v>
                      </c:pt>
                      <c:pt idx="937">
                        <c:v>5.8690588814179199</c:v>
                      </c:pt>
                      <c:pt idx="938">
                        <c:v>5.87561070813019</c:v>
                      </c:pt>
                      <c:pt idx="939">
                        <c:v>5.8821625348424602</c:v>
                      </c:pt>
                      <c:pt idx="940">
                        <c:v>5.8887143615547304</c:v>
                      </c:pt>
                      <c:pt idx="941">
                        <c:v>5.8952661882669997</c:v>
                      </c:pt>
                      <c:pt idx="942">
                        <c:v>5.9018180149792698</c:v>
                      </c:pt>
                      <c:pt idx="943">
                        <c:v>5.90836984169154</c:v>
                      </c:pt>
                      <c:pt idx="944">
                        <c:v>5.9149216684038004</c:v>
                      </c:pt>
                      <c:pt idx="945">
                        <c:v>5.9214734951160697</c:v>
                      </c:pt>
                      <c:pt idx="946">
                        <c:v>5.9280253218283399</c:v>
                      </c:pt>
                      <c:pt idx="947">
                        <c:v>5.93457714854061</c:v>
                      </c:pt>
                      <c:pt idx="948">
                        <c:v>5.9411289752528802</c:v>
                      </c:pt>
                      <c:pt idx="949">
                        <c:v>5.9476808019651504</c:v>
                      </c:pt>
                      <c:pt idx="950">
                        <c:v>5.9542326286774196</c:v>
                      </c:pt>
                      <c:pt idx="951">
                        <c:v>5.96078445538968</c:v>
                      </c:pt>
                      <c:pt idx="952">
                        <c:v>5.9673362821019502</c:v>
                      </c:pt>
                      <c:pt idx="953">
                        <c:v>5.9738881088142204</c:v>
                      </c:pt>
                      <c:pt idx="954">
                        <c:v>5.9804399355264897</c:v>
                      </c:pt>
                      <c:pt idx="955">
                        <c:v>5.9869917622387598</c:v>
                      </c:pt>
                      <c:pt idx="956">
                        <c:v>5.99354358895103</c:v>
                      </c:pt>
                      <c:pt idx="957">
                        <c:v>6.0000954156633002</c:v>
                      </c:pt>
                      <c:pt idx="958">
                        <c:v>6.0066472423755704</c:v>
                      </c:pt>
                      <c:pt idx="959">
                        <c:v>6.0131990690878299</c:v>
                      </c:pt>
                      <c:pt idx="960">
                        <c:v>6.0197508958001</c:v>
                      </c:pt>
                      <c:pt idx="961">
                        <c:v>6.0263027225123702</c:v>
                      </c:pt>
                      <c:pt idx="962">
                        <c:v>6.0328545492246404</c:v>
                      </c:pt>
                      <c:pt idx="963">
                        <c:v>6.0394063759369097</c:v>
                      </c:pt>
                      <c:pt idx="964">
                        <c:v>6.0459582026491798</c:v>
                      </c:pt>
                      <c:pt idx="965">
                        <c:v>6.05251002936145</c:v>
                      </c:pt>
                      <c:pt idx="966">
                        <c:v>6.0590618560737202</c:v>
                      </c:pt>
                      <c:pt idx="967">
                        <c:v>6.0656136827859797</c:v>
                      </c:pt>
                      <c:pt idx="968">
                        <c:v>6.0721655094982498</c:v>
                      </c:pt>
                      <c:pt idx="969">
                        <c:v>6.07871733621052</c:v>
                      </c:pt>
                      <c:pt idx="970">
                        <c:v>6.0852691629227902</c:v>
                      </c:pt>
                      <c:pt idx="971">
                        <c:v>6.0918209896350604</c:v>
                      </c:pt>
                      <c:pt idx="972">
                        <c:v>6.0983728163473296</c:v>
                      </c:pt>
                      <c:pt idx="973">
                        <c:v>6.1049246430595998</c:v>
                      </c:pt>
                      <c:pt idx="974">
                        <c:v>6.1114764697718602</c:v>
                      </c:pt>
                      <c:pt idx="975">
                        <c:v>6.1180282964841304</c:v>
                      </c:pt>
                      <c:pt idx="976">
                        <c:v>6.1245801231963997</c:v>
                      </c:pt>
                      <c:pt idx="977">
                        <c:v>6.1311319499086698</c:v>
                      </c:pt>
                      <c:pt idx="978">
                        <c:v>6.13768377662094</c:v>
                      </c:pt>
                      <c:pt idx="979">
                        <c:v>6.1442356033332102</c:v>
                      </c:pt>
                      <c:pt idx="980">
                        <c:v>6.1507874300454803</c:v>
                      </c:pt>
                      <c:pt idx="981">
                        <c:v>6.1573392567577496</c:v>
                      </c:pt>
                      <c:pt idx="982">
                        <c:v>6.16389108347001</c:v>
                      </c:pt>
                      <c:pt idx="983">
                        <c:v>6.1704429101822802</c:v>
                      </c:pt>
                      <c:pt idx="984">
                        <c:v>6.1769947368945504</c:v>
                      </c:pt>
                      <c:pt idx="985">
                        <c:v>6.1835465636068196</c:v>
                      </c:pt>
                      <c:pt idx="986">
                        <c:v>6.1900983903190898</c:v>
                      </c:pt>
                      <c:pt idx="987">
                        <c:v>6.19665021703136</c:v>
                      </c:pt>
                      <c:pt idx="988">
                        <c:v>6.2032020437436302</c:v>
                      </c:pt>
                      <c:pt idx="989">
                        <c:v>6.2097538704559003</c:v>
                      </c:pt>
                      <c:pt idx="990">
                        <c:v>6.2163056971681598</c:v>
                      </c:pt>
                      <c:pt idx="991">
                        <c:v>6.22285752388043</c:v>
                      </c:pt>
                      <c:pt idx="992">
                        <c:v>6.2294093505927002</c:v>
                      </c:pt>
                      <c:pt idx="993">
                        <c:v>6.2359611773049703</c:v>
                      </c:pt>
                      <c:pt idx="994">
                        <c:v>6.2425130040172396</c:v>
                      </c:pt>
                      <c:pt idx="995">
                        <c:v>6.2490648307295098</c:v>
                      </c:pt>
                      <c:pt idx="996">
                        <c:v>6.25561665744178</c:v>
                      </c:pt>
                      <c:pt idx="997">
                        <c:v>6.2621684841540501</c:v>
                      </c:pt>
                      <c:pt idx="998">
                        <c:v>6.2687203108663097</c:v>
                      </c:pt>
                      <c:pt idx="999">
                        <c:v>6.2752721375785798</c:v>
                      </c:pt>
                      <c:pt idx="1000">
                        <c:v>6.28182396429085</c:v>
                      </c:pt>
                      <c:pt idx="1001">
                        <c:v>6.2883757910031202</c:v>
                      </c:pt>
                      <c:pt idx="1002">
                        <c:v>6.2949276177153903</c:v>
                      </c:pt>
                      <c:pt idx="1003">
                        <c:v>6.3014794444276596</c:v>
                      </c:pt>
                      <c:pt idx="1004">
                        <c:v>6.3080312711399298</c:v>
                      </c:pt>
                      <c:pt idx="1005">
                        <c:v>6.3145830978521902</c:v>
                      </c:pt>
                      <c:pt idx="1006">
                        <c:v>6.3211349245644604</c:v>
                      </c:pt>
                      <c:pt idx="1007">
                        <c:v>6.3276867512767296</c:v>
                      </c:pt>
                      <c:pt idx="1008">
                        <c:v>6.3342385779889998</c:v>
                      </c:pt>
                      <c:pt idx="1009">
                        <c:v>6.34079040470127</c:v>
                      </c:pt>
                      <c:pt idx="1010">
                        <c:v>6.3473422314135401</c:v>
                      </c:pt>
                      <c:pt idx="1011">
                        <c:v>6.3538940581258103</c:v>
                      </c:pt>
                      <c:pt idx="1012">
                        <c:v>6.3604458848380698</c:v>
                      </c:pt>
                      <c:pt idx="1013">
                        <c:v>6.36699771155034</c:v>
                      </c:pt>
                      <c:pt idx="1014">
                        <c:v>6.3735495382626102</c:v>
                      </c:pt>
                      <c:pt idx="1015">
                        <c:v>6.3801013649748803</c:v>
                      </c:pt>
                      <c:pt idx="1016">
                        <c:v>6.3866531916871496</c:v>
                      </c:pt>
                      <c:pt idx="1017">
                        <c:v>6.3932050183994198</c:v>
                      </c:pt>
                      <c:pt idx="1018">
                        <c:v>6.39975684511169</c:v>
                      </c:pt>
                      <c:pt idx="1019">
                        <c:v>6.4063086718239601</c:v>
                      </c:pt>
                      <c:pt idx="1020">
                        <c:v>6.4128604985362303</c:v>
                      </c:pt>
                      <c:pt idx="1021">
                        <c:v>6.4194123252484898</c:v>
                      </c:pt>
                      <c:pt idx="1022">
                        <c:v>6.42596415196076</c:v>
                      </c:pt>
                      <c:pt idx="1023">
                        <c:v>6.4325159786730302</c:v>
                      </c:pt>
                      <c:pt idx="1024">
                        <c:v>6.4390678053853003</c:v>
                      </c:pt>
                      <c:pt idx="1025">
                        <c:v>6.4456196320975696</c:v>
                      </c:pt>
                      <c:pt idx="1026">
                        <c:v>6.4521714588098398</c:v>
                      </c:pt>
                      <c:pt idx="1027">
                        <c:v>6.4587232855221099</c:v>
                      </c:pt>
                      <c:pt idx="1028">
                        <c:v>6.4652751122343703</c:v>
                      </c:pt>
                      <c:pt idx="1029">
                        <c:v>6.4718269389466396</c:v>
                      </c:pt>
                      <c:pt idx="1030">
                        <c:v>6.4783787656589098</c:v>
                      </c:pt>
                      <c:pt idx="1031">
                        <c:v>6.48493059237118</c:v>
                      </c:pt>
                      <c:pt idx="1032">
                        <c:v>6.4914824190834501</c:v>
                      </c:pt>
                      <c:pt idx="1033">
                        <c:v>6.4980342457957203</c:v>
                      </c:pt>
                      <c:pt idx="1034">
                        <c:v>6.5045860725079896</c:v>
                      </c:pt>
                      <c:pt idx="1035">
                        <c:v>6.51113789922025</c:v>
                      </c:pt>
                      <c:pt idx="1036">
                        <c:v>6.5176897259325202</c:v>
                      </c:pt>
                      <c:pt idx="1037">
                        <c:v>6.5242415526447903</c:v>
                      </c:pt>
                      <c:pt idx="1038">
                        <c:v>6.5307933793570596</c:v>
                      </c:pt>
                      <c:pt idx="1039">
                        <c:v>6.5373452060693298</c:v>
                      </c:pt>
                      <c:pt idx="1040">
                        <c:v>6.5438970327816</c:v>
                      </c:pt>
                      <c:pt idx="1041">
                        <c:v>6.5504488594938701</c:v>
                      </c:pt>
                      <c:pt idx="1042">
                        <c:v>6.5570006862061403</c:v>
                      </c:pt>
                      <c:pt idx="1043">
                        <c:v>6.5635525129184096</c:v>
                      </c:pt>
                      <c:pt idx="1044">
                        <c:v>6.57010433963067</c:v>
                      </c:pt>
                      <c:pt idx="1045">
                        <c:v>6.5766561663429401</c:v>
                      </c:pt>
                      <c:pt idx="1046">
                        <c:v>6.5832079930552103</c:v>
                      </c:pt>
                      <c:pt idx="1047">
                        <c:v>6.5897598197674796</c:v>
                      </c:pt>
                      <c:pt idx="1048">
                        <c:v>6.5963116464797498</c:v>
                      </c:pt>
                      <c:pt idx="1049">
                        <c:v>6.6028634731920199</c:v>
                      </c:pt>
                      <c:pt idx="1050">
                        <c:v>6.6094152999042901</c:v>
                      </c:pt>
                      <c:pt idx="1051">
                        <c:v>6.6159671266165603</c:v>
                      </c:pt>
                      <c:pt idx="1052">
                        <c:v>6.6225189533288198</c:v>
                      </c:pt>
                      <c:pt idx="1053">
                        <c:v>6.62907078004109</c:v>
                      </c:pt>
                      <c:pt idx="1054">
                        <c:v>6.6356226067533601</c:v>
                      </c:pt>
                      <c:pt idx="1055">
                        <c:v>6.6421744334656303</c:v>
                      </c:pt>
                      <c:pt idx="1056">
                        <c:v>6.6487262601778996</c:v>
                      </c:pt>
                      <c:pt idx="1057">
                        <c:v>6.6552780868901698</c:v>
                      </c:pt>
                      <c:pt idx="1058">
                        <c:v>6.6618299136024399</c:v>
                      </c:pt>
                      <c:pt idx="1059">
                        <c:v>6.6683817403147003</c:v>
                      </c:pt>
                      <c:pt idx="1060">
                        <c:v>6.6749335670269696</c:v>
                      </c:pt>
                      <c:pt idx="1061">
                        <c:v>6.6814853937392398</c:v>
                      </c:pt>
                      <c:pt idx="1062">
                        <c:v>6.6880372204515099</c:v>
                      </c:pt>
                      <c:pt idx="1063">
                        <c:v>6.6945890471637801</c:v>
                      </c:pt>
                      <c:pt idx="1064">
                        <c:v>6.7011408738760503</c:v>
                      </c:pt>
                      <c:pt idx="1065">
                        <c:v>6.7076927005883196</c:v>
                      </c:pt>
                      <c:pt idx="1066">
                        <c:v>6.71424452730058</c:v>
                      </c:pt>
                      <c:pt idx="1067">
                        <c:v>6.7207963540128501</c:v>
                      </c:pt>
                      <c:pt idx="1068">
                        <c:v>6.7273481807251203</c:v>
                      </c:pt>
                      <c:pt idx="1069">
                        <c:v>6.7339000074373896</c:v>
                      </c:pt>
                      <c:pt idx="1070">
                        <c:v>6.7404518341496598</c:v>
                      </c:pt>
                      <c:pt idx="1071">
                        <c:v>6.7470036608619299</c:v>
                      </c:pt>
                      <c:pt idx="1072">
                        <c:v>6.7535554875742001</c:v>
                      </c:pt>
                      <c:pt idx="1073">
                        <c:v>6.7601073142864703</c:v>
                      </c:pt>
                      <c:pt idx="1074">
                        <c:v>6.7666591409987404</c:v>
                      </c:pt>
                      <c:pt idx="1075">
                        <c:v>6.773210967711</c:v>
                      </c:pt>
                      <c:pt idx="1076">
                        <c:v>6.7797627944232701</c:v>
                      </c:pt>
                      <c:pt idx="1077">
                        <c:v>6.7863146211355403</c:v>
                      </c:pt>
                      <c:pt idx="1078">
                        <c:v>6.7928664478478096</c:v>
                      </c:pt>
                      <c:pt idx="1079">
                        <c:v>6.7994182745600797</c:v>
                      </c:pt>
                      <c:pt idx="1080">
                        <c:v>6.8059701012723499</c:v>
                      </c:pt>
                      <c:pt idx="1081">
                        <c:v>6.8125219279846201</c:v>
                      </c:pt>
                      <c:pt idx="1082">
                        <c:v>6.8190737546968796</c:v>
                      </c:pt>
                      <c:pt idx="1083">
                        <c:v>6.8256255814091498</c:v>
                      </c:pt>
                      <c:pt idx="1084">
                        <c:v>6.8321774081214199</c:v>
                      </c:pt>
                      <c:pt idx="1085">
                        <c:v>6.8387292348336901</c:v>
                      </c:pt>
                      <c:pt idx="1086">
                        <c:v>6.8452810615459603</c:v>
                      </c:pt>
                      <c:pt idx="1087">
                        <c:v>6.8518328882582296</c:v>
                      </c:pt>
                      <c:pt idx="1088">
                        <c:v>6.8583847149704997</c:v>
                      </c:pt>
                      <c:pt idx="1089">
                        <c:v>6.8649365416827699</c:v>
                      </c:pt>
                      <c:pt idx="1090">
                        <c:v>6.8714883683950303</c:v>
                      </c:pt>
                      <c:pt idx="1091">
                        <c:v>6.8780401951072996</c:v>
                      </c:pt>
                      <c:pt idx="1092">
                        <c:v>6.8845920218195698</c:v>
                      </c:pt>
                      <c:pt idx="1093">
                        <c:v>6.8911438485318399</c:v>
                      </c:pt>
                      <c:pt idx="1094">
                        <c:v>6.8976956752441101</c:v>
                      </c:pt>
                      <c:pt idx="1095">
                        <c:v>6.9042475019563803</c:v>
                      </c:pt>
                      <c:pt idx="1096">
                        <c:v>6.9107993286686504</c:v>
                      </c:pt>
                      <c:pt idx="1097">
                        <c:v>6.9173511553809197</c:v>
                      </c:pt>
                      <c:pt idx="1098">
                        <c:v>6.9239029820931801</c:v>
                      </c:pt>
                      <c:pt idx="1099">
                        <c:v>6.9304548088054503</c:v>
                      </c:pt>
                      <c:pt idx="1100">
                        <c:v>6.9370066355177196</c:v>
                      </c:pt>
                      <c:pt idx="1101">
                        <c:v>6.9435584622299897</c:v>
                      </c:pt>
                      <c:pt idx="1102">
                        <c:v>6.9501102889422599</c:v>
                      </c:pt>
                      <c:pt idx="1103">
                        <c:v>6.9566621156545301</c:v>
                      </c:pt>
                      <c:pt idx="1104">
                        <c:v>6.9632139423668002</c:v>
                      </c:pt>
                      <c:pt idx="1105">
                        <c:v>6.9697657690790598</c:v>
                      </c:pt>
                      <c:pt idx="1106">
                        <c:v>6.9763175957913299</c:v>
                      </c:pt>
                      <c:pt idx="1107">
                        <c:v>6.9828694225036001</c:v>
                      </c:pt>
                      <c:pt idx="1108">
                        <c:v>6.9894212492158703</c:v>
                      </c:pt>
                      <c:pt idx="1109">
                        <c:v>6.9959730759281404</c:v>
                      </c:pt>
                      <c:pt idx="1110">
                        <c:v>7.0025249026404097</c:v>
                      </c:pt>
                      <c:pt idx="1111">
                        <c:v>7.0090767293526799</c:v>
                      </c:pt>
                      <c:pt idx="1112">
                        <c:v>7.0156285560649501</c:v>
                      </c:pt>
                      <c:pt idx="1113">
                        <c:v>7.0221803827772096</c:v>
                      </c:pt>
                      <c:pt idx="1114">
                        <c:v>7.0287322094894797</c:v>
                      </c:pt>
                      <c:pt idx="1115">
                        <c:v>7.0352840362017499</c:v>
                      </c:pt>
                      <c:pt idx="1116">
                        <c:v>7.0418358629140201</c:v>
                      </c:pt>
                      <c:pt idx="1117">
                        <c:v>7.0483876896262903</c:v>
                      </c:pt>
                      <c:pt idx="1118">
                        <c:v>7.0549395163385604</c:v>
                      </c:pt>
                      <c:pt idx="1119">
                        <c:v>7.0614913430508297</c:v>
                      </c:pt>
                      <c:pt idx="1120">
                        <c:v>7.0680431697630999</c:v>
                      </c:pt>
                      <c:pt idx="1121">
                        <c:v>7.0745949964753603</c:v>
                      </c:pt>
                      <c:pt idx="1122">
                        <c:v>7.0811468231876296</c:v>
                      </c:pt>
                      <c:pt idx="1123">
                        <c:v>7.0876986498998997</c:v>
                      </c:pt>
                      <c:pt idx="1124">
                        <c:v>7.0942504766121699</c:v>
                      </c:pt>
                      <c:pt idx="1125">
                        <c:v>7.1008023033244401</c:v>
                      </c:pt>
                      <c:pt idx="1126">
                        <c:v>7.1073541300367102</c:v>
                      </c:pt>
                      <c:pt idx="1127">
                        <c:v>7.1139059567489804</c:v>
                      </c:pt>
                      <c:pt idx="1128">
                        <c:v>7.1204577834612399</c:v>
                      </c:pt>
                      <c:pt idx="1129">
                        <c:v>7.1270096101735101</c:v>
                      </c:pt>
                      <c:pt idx="1130">
                        <c:v>7.1335614368857803</c:v>
                      </c:pt>
                      <c:pt idx="1131">
                        <c:v>7.1401132635980504</c:v>
                      </c:pt>
                      <c:pt idx="1132">
                        <c:v>7.1466650903103197</c:v>
                      </c:pt>
                      <c:pt idx="1133">
                        <c:v>7.1532169170225899</c:v>
                      </c:pt>
                      <c:pt idx="1134">
                        <c:v>7.1597687437348601</c:v>
                      </c:pt>
                      <c:pt idx="1135">
                        <c:v>7.1663205704471302</c:v>
                      </c:pt>
                      <c:pt idx="1136">
                        <c:v>7.1728723971593897</c:v>
                      </c:pt>
                      <c:pt idx="1137">
                        <c:v>7.1794242238716599</c:v>
                      </c:pt>
                      <c:pt idx="1138">
                        <c:v>7.1859760505839301</c:v>
                      </c:pt>
                      <c:pt idx="1139">
                        <c:v>7.1925278772962002</c:v>
                      </c:pt>
                      <c:pt idx="1140">
                        <c:v>7.1990797040084704</c:v>
                      </c:pt>
                      <c:pt idx="1141">
                        <c:v>7.2056315307207397</c:v>
                      </c:pt>
                      <c:pt idx="1142">
                        <c:v>7.2121833574330001</c:v>
                      </c:pt>
                      <c:pt idx="1143">
                        <c:v>7.21873518414528</c:v>
                      </c:pt>
                      <c:pt idx="1144">
                        <c:v>7.2252870108575404</c:v>
                      </c:pt>
                      <c:pt idx="1145">
                        <c:v>7.2318388375698097</c:v>
                      </c:pt>
                      <c:pt idx="1146">
                        <c:v>7.2383906642820799</c:v>
                      </c:pt>
                      <c:pt idx="1147">
                        <c:v>7.2449424909943501</c:v>
                      </c:pt>
                      <c:pt idx="1148">
                        <c:v>7.2514943177066202</c:v>
                      </c:pt>
                      <c:pt idx="1149">
                        <c:v>7.2580461444188904</c:v>
                      </c:pt>
                      <c:pt idx="1150">
                        <c:v>7.2645979711311597</c:v>
                      </c:pt>
                      <c:pt idx="1151">
                        <c:v>7.2711497978434201</c:v>
                      </c:pt>
                      <c:pt idx="1152">
                        <c:v>7.2777016245556903</c:v>
                      </c:pt>
                      <c:pt idx="1153">
                        <c:v>7.2842534512679604</c:v>
                      </c:pt>
                      <c:pt idx="1154">
                        <c:v>7.2908052779802297</c:v>
                      </c:pt>
                      <c:pt idx="1155">
                        <c:v>7.2973571046924999</c:v>
                      </c:pt>
                      <c:pt idx="1156">
                        <c:v>7.30390893140477</c:v>
                      </c:pt>
                      <c:pt idx="1157">
                        <c:v>7.3104607581170402</c:v>
                      </c:pt>
                      <c:pt idx="1158">
                        <c:v>7.3170125848293104</c:v>
                      </c:pt>
                      <c:pt idx="1159">
                        <c:v>7.3235644115415699</c:v>
                      </c:pt>
                      <c:pt idx="1160">
                        <c:v>7.3301162382538401</c:v>
                      </c:pt>
                      <c:pt idx="1161">
                        <c:v>7.3366680649661102</c:v>
                      </c:pt>
                      <c:pt idx="1162">
                        <c:v>7.3432198916783804</c:v>
                      </c:pt>
                      <c:pt idx="1163">
                        <c:v>7.3497717183906497</c:v>
                      </c:pt>
                      <c:pt idx="1164">
                        <c:v>7.3563235451029199</c:v>
                      </c:pt>
                      <c:pt idx="1165">
                        <c:v>7.36287537181519</c:v>
                      </c:pt>
                      <c:pt idx="1166">
                        <c:v>7.3694271985274602</c:v>
                      </c:pt>
                      <c:pt idx="1167">
                        <c:v>7.3759790252397197</c:v>
                      </c:pt>
                      <c:pt idx="1168">
                        <c:v>7.3825308519519899</c:v>
                      </c:pt>
                      <c:pt idx="1169">
                        <c:v>7.3890826786642601</c:v>
                      </c:pt>
                      <c:pt idx="1170">
                        <c:v>7.3956345053765302</c:v>
                      </c:pt>
                      <c:pt idx="1171">
                        <c:v>7.4021863320888004</c:v>
                      </c:pt>
                      <c:pt idx="1172">
                        <c:v>7.4087381588010697</c:v>
                      </c:pt>
                      <c:pt idx="1173">
                        <c:v>7.4152899855133398</c:v>
                      </c:pt>
                      <c:pt idx="1174">
                        <c:v>7.42184181222561</c:v>
                      </c:pt>
                      <c:pt idx="1175">
                        <c:v>7.4283936389378704</c:v>
                      </c:pt>
                      <c:pt idx="1176">
                        <c:v>7.4349454656501397</c:v>
                      </c:pt>
                      <c:pt idx="1177">
                        <c:v>7.4414972923624099</c:v>
                      </c:pt>
                      <c:pt idx="1178">
                        <c:v>7.44804911907468</c:v>
                      </c:pt>
                      <c:pt idx="1179">
                        <c:v>7.4546009457869502</c:v>
                      </c:pt>
                      <c:pt idx="1180">
                        <c:v>7.4611527724992204</c:v>
                      </c:pt>
                      <c:pt idx="1181">
                        <c:v>7.4677045992114897</c:v>
                      </c:pt>
                      <c:pt idx="1182">
                        <c:v>7.4742564259237501</c:v>
                      </c:pt>
                      <c:pt idx="1183">
                        <c:v>7.4808082526360202</c:v>
                      </c:pt>
                      <c:pt idx="1184">
                        <c:v>7.4873600793482904</c:v>
                      </c:pt>
                      <c:pt idx="1185">
                        <c:v>7.4939119060605597</c:v>
                      </c:pt>
                      <c:pt idx="1186">
                        <c:v>7.5004637327728299</c:v>
                      </c:pt>
                      <c:pt idx="1187">
                        <c:v>7.5070155594851</c:v>
                      </c:pt>
                      <c:pt idx="1188">
                        <c:v>7.5135673861973702</c:v>
                      </c:pt>
                      <c:pt idx="1189">
                        <c:v>7.5201192129096404</c:v>
                      </c:pt>
                      <c:pt idx="1190">
                        <c:v>7.5266710396218999</c:v>
                      </c:pt>
                      <c:pt idx="1191">
                        <c:v>7.53322286633417</c:v>
                      </c:pt>
                      <c:pt idx="1192">
                        <c:v>7.5397746930464402</c:v>
                      </c:pt>
                      <c:pt idx="1193">
                        <c:v>7.5463265197587104</c:v>
                      </c:pt>
                      <c:pt idx="1194">
                        <c:v>7.5528783464709797</c:v>
                      </c:pt>
                      <c:pt idx="1195">
                        <c:v>7.5594301731832498</c:v>
                      </c:pt>
                      <c:pt idx="1196">
                        <c:v>7.56598199989552</c:v>
                      </c:pt>
                      <c:pt idx="1197">
                        <c:v>7.5725338266077804</c:v>
                      </c:pt>
                      <c:pt idx="1198">
                        <c:v>7.5790856533200497</c:v>
                      </c:pt>
                      <c:pt idx="1199">
                        <c:v>7.5856374800323199</c:v>
                      </c:pt>
                      <c:pt idx="1200">
                        <c:v>7.59218930674459</c:v>
                      </c:pt>
                      <c:pt idx="1201">
                        <c:v>7.5987411334568602</c:v>
                      </c:pt>
                      <c:pt idx="1202">
                        <c:v>7.6052929601691304</c:v>
                      </c:pt>
                      <c:pt idx="1203">
                        <c:v>7.6118447868813996</c:v>
                      </c:pt>
                      <c:pt idx="1204">
                        <c:v>7.6183966135936698</c:v>
                      </c:pt>
                      <c:pt idx="1205">
                        <c:v>7.6249484403059302</c:v>
                      </c:pt>
                      <c:pt idx="1206">
                        <c:v>7.6315002670182004</c:v>
                      </c:pt>
                      <c:pt idx="1207">
                        <c:v>7.6380520937304697</c:v>
                      </c:pt>
                      <c:pt idx="1208">
                        <c:v>7.6446039204427398</c:v>
                      </c:pt>
                      <c:pt idx="1209">
                        <c:v>7.65115574715501</c:v>
                      </c:pt>
                      <c:pt idx="1210">
                        <c:v>7.6577075738672802</c:v>
                      </c:pt>
                      <c:pt idx="1211">
                        <c:v>7.6642594005795504</c:v>
                      </c:pt>
                      <c:pt idx="1212">
                        <c:v>7.6708112272918196</c:v>
                      </c:pt>
                      <c:pt idx="1213">
                        <c:v>7.67736305400408</c:v>
                      </c:pt>
                      <c:pt idx="1214">
                        <c:v>7.6839148807163502</c:v>
                      </c:pt>
                      <c:pt idx="1215">
                        <c:v>7.6904667074286204</c:v>
                      </c:pt>
                      <c:pt idx="1216">
                        <c:v>7.6970185341408897</c:v>
                      </c:pt>
                      <c:pt idx="1217">
                        <c:v>7.7035703608531598</c:v>
                      </c:pt>
                      <c:pt idx="1218">
                        <c:v>7.71012218756543</c:v>
                      </c:pt>
                      <c:pt idx="1219">
                        <c:v>7.7166740142777002</c:v>
                      </c:pt>
                      <c:pt idx="1220">
                        <c:v>7.7232258409899597</c:v>
                      </c:pt>
                      <c:pt idx="1221">
                        <c:v>7.7297776677022298</c:v>
                      </c:pt>
                      <c:pt idx="1222">
                        <c:v>7.7363294944145</c:v>
                      </c:pt>
                      <c:pt idx="1223">
                        <c:v>7.7428813211267702</c:v>
                      </c:pt>
                      <c:pt idx="1224">
                        <c:v>7.7494331478390404</c:v>
                      </c:pt>
                      <c:pt idx="1225">
                        <c:v>7.7559849745513096</c:v>
                      </c:pt>
                      <c:pt idx="1226">
                        <c:v>7.7625368012635798</c:v>
                      </c:pt>
                      <c:pt idx="1227">
                        <c:v>7.76908862797585</c:v>
                      </c:pt>
                      <c:pt idx="1228">
                        <c:v>7.7756404546881202</c:v>
                      </c:pt>
                      <c:pt idx="1229">
                        <c:v>7.7821922814003797</c:v>
                      </c:pt>
                      <c:pt idx="1230">
                        <c:v>7.7887441081126498</c:v>
                      </c:pt>
                      <c:pt idx="1231">
                        <c:v>7.79529593482492</c:v>
                      </c:pt>
                      <c:pt idx="1232">
                        <c:v>7.8018477615371902</c:v>
                      </c:pt>
                      <c:pt idx="1233">
                        <c:v>7.8083995882494603</c:v>
                      </c:pt>
                      <c:pt idx="1234">
                        <c:v>7.8149514149617296</c:v>
                      </c:pt>
                      <c:pt idx="1235">
                        <c:v>7.8215032416739998</c:v>
                      </c:pt>
                      <c:pt idx="1236">
                        <c:v>7.8280550683862602</c:v>
                      </c:pt>
                      <c:pt idx="1237">
                        <c:v>7.8346068950985304</c:v>
                      </c:pt>
                      <c:pt idx="1238">
                        <c:v>7.8411587218107996</c:v>
                      </c:pt>
                      <c:pt idx="1239">
                        <c:v>7.8477105485230698</c:v>
                      </c:pt>
                      <c:pt idx="1240">
                        <c:v>7.85426237523534</c:v>
                      </c:pt>
                      <c:pt idx="1241">
                        <c:v>7.8608142019476102</c:v>
                      </c:pt>
                      <c:pt idx="1242">
                        <c:v>7.8673660286598803</c:v>
                      </c:pt>
                      <c:pt idx="1243">
                        <c:v>7.8739178553721398</c:v>
                      </c:pt>
                      <c:pt idx="1244">
                        <c:v>7.88046968208441</c:v>
                      </c:pt>
                      <c:pt idx="1245">
                        <c:v>7.8870215087966802</c:v>
                      </c:pt>
                      <c:pt idx="1246">
                        <c:v>7.8935733355089504</c:v>
                      </c:pt>
                      <c:pt idx="1247">
                        <c:v>7.9001251622212196</c:v>
                      </c:pt>
                      <c:pt idx="1248">
                        <c:v>7.9066769889334898</c:v>
                      </c:pt>
                      <c:pt idx="1249">
                        <c:v>7.91322881564576</c:v>
                      </c:pt>
                      <c:pt idx="1250">
                        <c:v>7.9197806423580301</c:v>
                      </c:pt>
                      <c:pt idx="1251">
                        <c:v>7.9263324690703003</c:v>
                      </c:pt>
                      <c:pt idx="1252">
                        <c:v>7.9328842957825598</c:v>
                      </c:pt>
                      <c:pt idx="1253">
                        <c:v>7.93943612249483</c:v>
                      </c:pt>
                      <c:pt idx="1254">
                        <c:v>7.9459879492071002</c:v>
                      </c:pt>
                      <c:pt idx="1255">
                        <c:v>7.9525397759193703</c:v>
                      </c:pt>
                      <c:pt idx="1256">
                        <c:v>7.9590916026316396</c:v>
                      </c:pt>
                      <c:pt idx="1257">
                        <c:v>7.9656434293439098</c:v>
                      </c:pt>
                      <c:pt idx="1258">
                        <c:v>7.97219525605618</c:v>
                      </c:pt>
                      <c:pt idx="1259">
                        <c:v>7.9787470827684404</c:v>
                      </c:pt>
                      <c:pt idx="1260">
                        <c:v>7.9852989094807096</c:v>
                      </c:pt>
                      <c:pt idx="1261">
                        <c:v>7.9918507361929798</c:v>
                      </c:pt>
                      <c:pt idx="1262">
                        <c:v>7.99840256290525</c:v>
                      </c:pt>
                      <c:pt idx="1263">
                        <c:v>8.0049543896175201</c:v>
                      </c:pt>
                      <c:pt idx="1264">
                        <c:v>8.0115062163297903</c:v>
                      </c:pt>
                      <c:pt idx="1265">
                        <c:v>8.0180580430420605</c:v>
                      </c:pt>
                      <c:pt idx="1266">
                        <c:v>8.0246098697543307</c:v>
                      </c:pt>
                      <c:pt idx="1267">
                        <c:v>8.0311616964665902</c:v>
                      </c:pt>
                      <c:pt idx="1268">
                        <c:v>8.0377135231788603</c:v>
                      </c:pt>
                      <c:pt idx="1269">
                        <c:v>8.0442653498911305</c:v>
                      </c:pt>
                      <c:pt idx="1270">
                        <c:v>8.0508171766034007</c:v>
                      </c:pt>
                      <c:pt idx="1271">
                        <c:v>8.0573690033156709</c:v>
                      </c:pt>
                      <c:pt idx="1272">
                        <c:v>8.0639208300279392</c:v>
                      </c:pt>
                      <c:pt idx="1273">
                        <c:v>8.0704726567402094</c:v>
                      </c:pt>
                      <c:pt idx="1274">
                        <c:v>8.0770244834524707</c:v>
                      </c:pt>
                      <c:pt idx="1275">
                        <c:v>8.0835763101647409</c:v>
                      </c:pt>
                      <c:pt idx="1276">
                        <c:v>8.0901281368770093</c:v>
                      </c:pt>
                      <c:pt idx="1277">
                        <c:v>8.0966799635892794</c:v>
                      </c:pt>
                      <c:pt idx="1278">
                        <c:v>8.1032317903015496</c:v>
                      </c:pt>
                      <c:pt idx="1279">
                        <c:v>8.1097836170138198</c:v>
                      </c:pt>
                      <c:pt idx="1280">
                        <c:v>8.1163354437260899</c:v>
                      </c:pt>
                      <c:pt idx="1281">
                        <c:v>8.1228872704383601</c:v>
                      </c:pt>
                      <c:pt idx="1282">
                        <c:v>8.1294390971506303</c:v>
                      </c:pt>
                      <c:pt idx="1283">
                        <c:v>8.1359909238628898</c:v>
                      </c:pt>
                      <c:pt idx="1284">
                        <c:v>8.14254275057516</c:v>
                      </c:pt>
                      <c:pt idx="1285">
                        <c:v>8.1490945772874301</c:v>
                      </c:pt>
                      <c:pt idx="1286">
                        <c:v>8.1556464039997003</c:v>
                      </c:pt>
                      <c:pt idx="1287">
                        <c:v>8.1621982307119705</c:v>
                      </c:pt>
                      <c:pt idx="1288">
                        <c:v>8.1687500574242407</c:v>
                      </c:pt>
                      <c:pt idx="1289">
                        <c:v>8.1753018841365108</c:v>
                      </c:pt>
                      <c:pt idx="1290">
                        <c:v>8.1818537108487703</c:v>
                      </c:pt>
                      <c:pt idx="1291">
                        <c:v>8.1884055375610405</c:v>
                      </c:pt>
                      <c:pt idx="1292">
                        <c:v>8.1949573642733107</c:v>
                      </c:pt>
                      <c:pt idx="1293">
                        <c:v>8.2015091909855808</c:v>
                      </c:pt>
                      <c:pt idx="1294">
                        <c:v>8.2080610176978492</c:v>
                      </c:pt>
                      <c:pt idx="1295">
                        <c:v>8.2146128444101194</c:v>
                      </c:pt>
                      <c:pt idx="1296">
                        <c:v>8.2211646711223896</c:v>
                      </c:pt>
                      <c:pt idx="1297">
                        <c:v>8.2277164978346509</c:v>
                      </c:pt>
                      <c:pt idx="1298">
                        <c:v>8.2342683245469193</c:v>
                      </c:pt>
                      <c:pt idx="1299">
                        <c:v>8.2408201512591894</c:v>
                      </c:pt>
                      <c:pt idx="1300">
                        <c:v>8.2473719779714596</c:v>
                      </c:pt>
                      <c:pt idx="1301">
                        <c:v>8.2539238046837298</c:v>
                      </c:pt>
                      <c:pt idx="1302">
                        <c:v>8.2604756313959999</c:v>
                      </c:pt>
                      <c:pt idx="1303">
                        <c:v>8.2670274581082701</c:v>
                      </c:pt>
                      <c:pt idx="1304">
                        <c:v>8.2735792848205403</c:v>
                      </c:pt>
                      <c:pt idx="1305">
                        <c:v>8.2801311115328105</c:v>
                      </c:pt>
                      <c:pt idx="1306">
                        <c:v>8.28668293824507</c:v>
                      </c:pt>
                      <c:pt idx="1307">
                        <c:v>8.2932347649573401</c:v>
                      </c:pt>
                      <c:pt idx="1308">
                        <c:v>8.2997865916696103</c:v>
                      </c:pt>
                      <c:pt idx="1309">
                        <c:v>8.3063384183818805</c:v>
                      </c:pt>
                      <c:pt idx="1310">
                        <c:v>8.3128902450941506</c:v>
                      </c:pt>
                      <c:pt idx="1311">
                        <c:v>8.3194420718064208</c:v>
                      </c:pt>
                      <c:pt idx="1312">
                        <c:v>8.3259938985186892</c:v>
                      </c:pt>
                      <c:pt idx="1313">
                        <c:v>8.3325457252309505</c:v>
                      </c:pt>
                      <c:pt idx="1314">
                        <c:v>8.3390975519432207</c:v>
                      </c:pt>
                      <c:pt idx="1315">
                        <c:v>8.3456493786554908</c:v>
                      </c:pt>
                      <c:pt idx="1316">
                        <c:v>8.3522012053677592</c:v>
                      </c:pt>
                      <c:pt idx="1317">
                        <c:v>8.3587530320800294</c:v>
                      </c:pt>
                      <c:pt idx="1318">
                        <c:v>8.3653048587922996</c:v>
                      </c:pt>
                      <c:pt idx="1319">
                        <c:v>8.3718566855045697</c:v>
                      </c:pt>
                      <c:pt idx="1320">
                        <c:v>8.3784085122168293</c:v>
                      </c:pt>
                      <c:pt idx="1321">
                        <c:v>8.3849603389290994</c:v>
                      </c:pt>
                      <c:pt idx="1322">
                        <c:v>8.3915121656413696</c:v>
                      </c:pt>
                      <c:pt idx="1323">
                        <c:v>8.3980639923536398</c:v>
                      </c:pt>
                      <c:pt idx="1324">
                        <c:v>8.4046158190659099</c:v>
                      </c:pt>
                      <c:pt idx="1325">
                        <c:v>8.4111676457781801</c:v>
                      </c:pt>
                      <c:pt idx="1326">
                        <c:v>8.4177194724904503</c:v>
                      </c:pt>
                      <c:pt idx="1327">
                        <c:v>8.4242712992027098</c:v>
                      </c:pt>
                      <c:pt idx="1328">
                        <c:v>8.43082312591498</c:v>
                      </c:pt>
                      <c:pt idx="1329">
                        <c:v>8.4373749526272501</c:v>
                      </c:pt>
                      <c:pt idx="1330">
                        <c:v>8.4439267793395203</c:v>
                      </c:pt>
                      <c:pt idx="1331">
                        <c:v>8.4504786060517905</c:v>
                      </c:pt>
                      <c:pt idx="1332">
                        <c:v>8.4570304327640606</c:v>
                      </c:pt>
                      <c:pt idx="1333">
                        <c:v>8.4635822594763308</c:v>
                      </c:pt>
                      <c:pt idx="1334">
                        <c:v>8.4701340861885992</c:v>
                      </c:pt>
                      <c:pt idx="1335">
                        <c:v>8.4766859129008694</c:v>
                      </c:pt>
                      <c:pt idx="1336">
                        <c:v>8.4832377396131307</c:v>
                      </c:pt>
                      <c:pt idx="1337">
                        <c:v>8.4897895663254008</c:v>
                      </c:pt>
                      <c:pt idx="1338">
                        <c:v>8.4963413930376692</c:v>
                      </c:pt>
                      <c:pt idx="1339">
                        <c:v>8.5028932197499394</c:v>
                      </c:pt>
                      <c:pt idx="1340">
                        <c:v>8.5094450464622096</c:v>
                      </c:pt>
                      <c:pt idx="1341">
                        <c:v>8.5159968731744797</c:v>
                      </c:pt>
                      <c:pt idx="1342">
                        <c:v>8.5225486998867499</c:v>
                      </c:pt>
                      <c:pt idx="1343">
                        <c:v>8.5291005265990094</c:v>
                      </c:pt>
                      <c:pt idx="1344">
                        <c:v>8.5356523533112796</c:v>
                      </c:pt>
                      <c:pt idx="1345">
                        <c:v>8.5422041800235498</c:v>
                      </c:pt>
                      <c:pt idx="1346">
                        <c:v>8.5487560067358199</c:v>
                      </c:pt>
                      <c:pt idx="1347">
                        <c:v>8.5553078334480901</c:v>
                      </c:pt>
                      <c:pt idx="1348">
                        <c:v>8.5618596601603603</c:v>
                      </c:pt>
                      <c:pt idx="1349">
                        <c:v>8.5684114868726304</c:v>
                      </c:pt>
                      <c:pt idx="1350">
                        <c:v>8.5749633135848899</c:v>
                      </c:pt>
                      <c:pt idx="1351">
                        <c:v>8.5815151402971708</c:v>
                      </c:pt>
                      <c:pt idx="1352">
                        <c:v>8.5880669670094303</c:v>
                      </c:pt>
                      <c:pt idx="1353">
                        <c:v>8.5946187937217005</c:v>
                      </c:pt>
                      <c:pt idx="1354">
                        <c:v>8.6011706204339706</c:v>
                      </c:pt>
                      <c:pt idx="1355">
                        <c:v>8.6077224471462408</c:v>
                      </c:pt>
                      <c:pt idx="1356">
                        <c:v>8.6142742738585092</c:v>
                      </c:pt>
                      <c:pt idx="1357">
                        <c:v>8.6208261005707794</c:v>
                      </c:pt>
                      <c:pt idx="1358">
                        <c:v>8.6273779272830495</c:v>
                      </c:pt>
                      <c:pt idx="1359">
                        <c:v>8.6339297539953108</c:v>
                      </c:pt>
                      <c:pt idx="1360">
                        <c:v>8.6404815807075792</c:v>
                      </c:pt>
                      <c:pt idx="1361">
                        <c:v>8.6470334074198494</c:v>
                      </c:pt>
                      <c:pt idx="1362">
                        <c:v>8.6535852341321196</c:v>
                      </c:pt>
                      <c:pt idx="1363">
                        <c:v>8.6601370608443897</c:v>
                      </c:pt>
                      <c:pt idx="1364">
                        <c:v>8.6666888875566599</c:v>
                      </c:pt>
                      <c:pt idx="1365">
                        <c:v>8.6732407142689301</c:v>
                      </c:pt>
                      <c:pt idx="1366">
                        <c:v>8.6797925409812002</c:v>
                      </c:pt>
                      <c:pt idx="1367">
                        <c:v>8.6863443676934597</c:v>
                      </c:pt>
                      <c:pt idx="1368">
                        <c:v>8.6928961944057299</c:v>
                      </c:pt>
                      <c:pt idx="1369">
                        <c:v>8.6994480211180001</c:v>
                      </c:pt>
                      <c:pt idx="1370">
                        <c:v>8.7059998478302703</c:v>
                      </c:pt>
                      <c:pt idx="1371">
                        <c:v>8.7125516745425404</c:v>
                      </c:pt>
                      <c:pt idx="1372">
                        <c:v>8.7191035012548106</c:v>
                      </c:pt>
                      <c:pt idx="1373">
                        <c:v>8.7256553279670808</c:v>
                      </c:pt>
                      <c:pt idx="1374">
                        <c:v>8.7322071546793492</c:v>
                      </c:pt>
                      <c:pt idx="1375">
                        <c:v>8.7387589813916104</c:v>
                      </c:pt>
                      <c:pt idx="1376">
                        <c:v>8.7453108081038806</c:v>
                      </c:pt>
                      <c:pt idx="1377">
                        <c:v>8.7518626348161508</c:v>
                      </c:pt>
                      <c:pt idx="1378">
                        <c:v>8.7584144615284192</c:v>
                      </c:pt>
                      <c:pt idx="1379">
                        <c:v>8.7649662882406894</c:v>
                      </c:pt>
                      <c:pt idx="1380">
                        <c:v>8.7715181149529595</c:v>
                      </c:pt>
                      <c:pt idx="1381">
                        <c:v>8.7780699416652297</c:v>
                      </c:pt>
                      <c:pt idx="1382">
                        <c:v>8.7846217683774999</c:v>
                      </c:pt>
                      <c:pt idx="1383">
                        <c:v>8.7911735950897594</c:v>
                      </c:pt>
                      <c:pt idx="1384">
                        <c:v>8.7977254218020295</c:v>
                      </c:pt>
                      <c:pt idx="1385">
                        <c:v>8.8042772485142997</c:v>
                      </c:pt>
                      <c:pt idx="1386">
                        <c:v>8.8108290752265699</c:v>
                      </c:pt>
                      <c:pt idx="1387">
                        <c:v>8.8173809019388401</c:v>
                      </c:pt>
                      <c:pt idx="1388">
                        <c:v>8.8239327286511102</c:v>
                      </c:pt>
                      <c:pt idx="1389">
                        <c:v>8.8304845553633804</c:v>
                      </c:pt>
                      <c:pt idx="1390">
                        <c:v>8.8370363820756399</c:v>
                      </c:pt>
                      <c:pt idx="1391">
                        <c:v>8.8435882087879101</c:v>
                      </c:pt>
                      <c:pt idx="1392">
                        <c:v>8.8501400355001802</c:v>
                      </c:pt>
                      <c:pt idx="1393">
                        <c:v>8.8566918622124504</c:v>
                      </c:pt>
                      <c:pt idx="1394">
                        <c:v>8.8632436889247206</c:v>
                      </c:pt>
                      <c:pt idx="1395">
                        <c:v>8.8697955156369908</c:v>
                      </c:pt>
                      <c:pt idx="1396">
                        <c:v>8.8763473423492592</c:v>
                      </c:pt>
                      <c:pt idx="1397">
                        <c:v>8.8828991690615293</c:v>
                      </c:pt>
                      <c:pt idx="1398">
                        <c:v>8.8894509957737906</c:v>
                      </c:pt>
                      <c:pt idx="1399">
                        <c:v>8.8960028224860608</c:v>
                      </c:pt>
                      <c:pt idx="1400">
                        <c:v>8.9025546491983292</c:v>
                      </c:pt>
                      <c:pt idx="1401">
                        <c:v>8.9091064759105993</c:v>
                      </c:pt>
                      <c:pt idx="1402">
                        <c:v>8.9156583026228695</c:v>
                      </c:pt>
                      <c:pt idx="1403">
                        <c:v>8.9222101293351397</c:v>
                      </c:pt>
                      <c:pt idx="1404">
                        <c:v>8.9287619560474099</c:v>
                      </c:pt>
                      <c:pt idx="1405">
                        <c:v>8.9353137827596694</c:v>
                      </c:pt>
                      <c:pt idx="1406">
                        <c:v>8.9418656094719395</c:v>
                      </c:pt>
                      <c:pt idx="1407">
                        <c:v>8.9484174361842097</c:v>
                      </c:pt>
                      <c:pt idx="1408">
                        <c:v>8.9549692628964799</c:v>
                      </c:pt>
                      <c:pt idx="1409">
                        <c:v>8.96152108960875</c:v>
                      </c:pt>
                      <c:pt idx="1410">
                        <c:v>8.9680729163210202</c:v>
                      </c:pt>
                      <c:pt idx="1411">
                        <c:v>8.9746247430332904</c:v>
                      </c:pt>
                      <c:pt idx="1412">
                        <c:v>8.9811765697455606</c:v>
                      </c:pt>
                      <c:pt idx="1413">
                        <c:v>8.9877283964578201</c:v>
                      </c:pt>
                      <c:pt idx="1414">
                        <c:v>8.9942802231700902</c:v>
                      </c:pt>
                      <c:pt idx="1415">
                        <c:v>9.0008320498823604</c:v>
                      </c:pt>
                      <c:pt idx="1416">
                        <c:v>9.0073838765946306</c:v>
                      </c:pt>
                      <c:pt idx="1417">
                        <c:v>9.0139357033069007</c:v>
                      </c:pt>
                      <c:pt idx="1418">
                        <c:v>9.0204875300191691</c:v>
                      </c:pt>
                      <c:pt idx="1419">
                        <c:v>9.0270393567314393</c:v>
                      </c:pt>
                      <c:pt idx="1420">
                        <c:v>9.0335911834437006</c:v>
                      </c:pt>
                      <c:pt idx="1421">
                        <c:v>9.0401430101559708</c:v>
                      </c:pt>
                      <c:pt idx="1422">
                        <c:v>9.0466948368682392</c:v>
                      </c:pt>
                      <c:pt idx="1423">
                        <c:v>9.0532466635805093</c:v>
                      </c:pt>
                      <c:pt idx="1424">
                        <c:v>9.0597984902927795</c:v>
                      </c:pt>
                      <c:pt idx="1425">
                        <c:v>9.0663503170050497</c:v>
                      </c:pt>
                      <c:pt idx="1426">
                        <c:v>9.0729021437173198</c:v>
                      </c:pt>
                      <c:pt idx="1427">
                        <c:v>9.07945397042959</c:v>
                      </c:pt>
                      <c:pt idx="1428">
                        <c:v>9.0860057971418495</c:v>
                      </c:pt>
                      <c:pt idx="1429">
                        <c:v>9.0925576238541197</c:v>
                      </c:pt>
                      <c:pt idx="1430">
                        <c:v>9.0991094505663899</c:v>
                      </c:pt>
                      <c:pt idx="1431">
                        <c:v>9.10566127727866</c:v>
                      </c:pt>
                      <c:pt idx="1432">
                        <c:v>9.1122131039909302</c:v>
                      </c:pt>
                      <c:pt idx="1433">
                        <c:v>9.1187649307032004</c:v>
                      </c:pt>
                      <c:pt idx="1434">
                        <c:v>9.1253167574154705</c:v>
                      </c:pt>
                      <c:pt idx="1435">
                        <c:v>9.1318685841277407</c:v>
                      </c:pt>
                      <c:pt idx="1436">
                        <c:v>9.1384204108400002</c:v>
                      </c:pt>
                      <c:pt idx="1437">
                        <c:v>9.1449722375522704</c:v>
                      </c:pt>
                      <c:pt idx="1438">
                        <c:v>9.1515240642645406</c:v>
                      </c:pt>
                      <c:pt idx="1439">
                        <c:v>9.1580758909768107</c:v>
                      </c:pt>
                      <c:pt idx="1440">
                        <c:v>9.1646277176890791</c:v>
                      </c:pt>
                      <c:pt idx="1441">
                        <c:v>9.1711795444013493</c:v>
                      </c:pt>
                      <c:pt idx="1442">
                        <c:v>9.1777313711136195</c:v>
                      </c:pt>
                      <c:pt idx="1443">
                        <c:v>9.1842831978258808</c:v>
                      </c:pt>
                      <c:pt idx="1444">
                        <c:v>9.1908350245381492</c:v>
                      </c:pt>
                      <c:pt idx="1445">
                        <c:v>9.1973868512504193</c:v>
                      </c:pt>
                      <c:pt idx="1446">
                        <c:v>9.2039386779626895</c:v>
                      </c:pt>
                      <c:pt idx="1447">
                        <c:v>9.2104905046749597</c:v>
                      </c:pt>
                      <c:pt idx="1448">
                        <c:v>9.2170423313872298</c:v>
                      </c:pt>
                      <c:pt idx="1449">
                        <c:v>9.2235941580995</c:v>
                      </c:pt>
                      <c:pt idx="1450">
                        <c:v>9.2301459848117702</c:v>
                      </c:pt>
                      <c:pt idx="1451">
                        <c:v>9.2366978115240297</c:v>
                      </c:pt>
                      <c:pt idx="1452">
                        <c:v>9.2432496382362999</c:v>
                      </c:pt>
                      <c:pt idx="1453">
                        <c:v>9.24980146494857</c:v>
                      </c:pt>
                      <c:pt idx="1454">
                        <c:v>9.2563532916608402</c:v>
                      </c:pt>
                      <c:pt idx="1455">
                        <c:v>9.2629051183731104</c:v>
                      </c:pt>
                      <c:pt idx="1456">
                        <c:v>9.2694569450853805</c:v>
                      </c:pt>
                      <c:pt idx="1457">
                        <c:v>9.2760087717976507</c:v>
                      </c:pt>
                      <c:pt idx="1458">
                        <c:v>9.2825605985099209</c:v>
                      </c:pt>
                      <c:pt idx="1459">
                        <c:v>9.2891124252221804</c:v>
                      </c:pt>
                      <c:pt idx="1460">
                        <c:v>9.2956642519344506</c:v>
                      </c:pt>
                      <c:pt idx="1461">
                        <c:v>9.3022160786467207</c:v>
                      </c:pt>
                      <c:pt idx="1462">
                        <c:v>9.3087679053589891</c:v>
                      </c:pt>
                      <c:pt idx="1463">
                        <c:v>9.3153197320712593</c:v>
                      </c:pt>
                      <c:pt idx="1464">
                        <c:v>9.3218715587835295</c:v>
                      </c:pt>
                      <c:pt idx="1465">
                        <c:v>9.3284233854957996</c:v>
                      </c:pt>
                      <c:pt idx="1466">
                        <c:v>9.3349752122080591</c:v>
                      </c:pt>
                      <c:pt idx="1467">
                        <c:v>9.3415270389203293</c:v>
                      </c:pt>
                      <c:pt idx="1468">
                        <c:v>9.3480788656325995</c:v>
                      </c:pt>
                      <c:pt idx="1469">
                        <c:v>9.3546306923448697</c:v>
                      </c:pt>
                      <c:pt idx="1470">
                        <c:v>9.3611825190571398</c:v>
                      </c:pt>
                      <c:pt idx="1471">
                        <c:v>9.36773434576941</c:v>
                      </c:pt>
                      <c:pt idx="1472">
                        <c:v>9.3742861724816802</c:v>
                      </c:pt>
                      <c:pt idx="1473">
                        <c:v>9.3808379991939503</c:v>
                      </c:pt>
                      <c:pt idx="1474">
                        <c:v>9.3873898259062205</c:v>
                      </c:pt>
                      <c:pt idx="1475">
                        <c:v>9.39394165261848</c:v>
                      </c:pt>
                      <c:pt idx="1476">
                        <c:v>9.4004934793307502</c:v>
                      </c:pt>
                      <c:pt idx="1477">
                        <c:v>9.4070453060430204</c:v>
                      </c:pt>
                      <c:pt idx="1478">
                        <c:v>9.4135971327552905</c:v>
                      </c:pt>
                      <c:pt idx="1479">
                        <c:v>9.4201489594675607</c:v>
                      </c:pt>
                      <c:pt idx="1480">
                        <c:v>9.4267007861798309</c:v>
                      </c:pt>
                      <c:pt idx="1481">
                        <c:v>9.4332526128920993</c:v>
                      </c:pt>
                      <c:pt idx="1482">
                        <c:v>9.4398044396043606</c:v>
                      </c:pt>
                      <c:pt idx="1483">
                        <c:v>9.4463562663166307</c:v>
                      </c:pt>
                      <c:pt idx="1484">
                        <c:v>9.4529080930288991</c:v>
                      </c:pt>
                      <c:pt idx="1485">
                        <c:v>9.4594599197411693</c:v>
                      </c:pt>
                      <c:pt idx="1486">
                        <c:v>9.4660117464534395</c:v>
                      </c:pt>
                      <c:pt idx="1487">
                        <c:v>9.4725635731657096</c:v>
                      </c:pt>
                      <c:pt idx="1488">
                        <c:v>9.4791153998779798</c:v>
                      </c:pt>
                      <c:pt idx="1489">
                        <c:v>9.48566722659025</c:v>
                      </c:pt>
                      <c:pt idx="1490">
                        <c:v>9.4922190533025201</c:v>
                      </c:pt>
                      <c:pt idx="1491">
                        <c:v>9.4987708800147796</c:v>
                      </c:pt>
                      <c:pt idx="1492">
                        <c:v>9.5053227067270498</c:v>
                      </c:pt>
                      <c:pt idx="1493">
                        <c:v>9.51187453343932</c:v>
                      </c:pt>
                      <c:pt idx="1494">
                        <c:v>9.5184263601515902</c:v>
                      </c:pt>
                      <c:pt idx="1495">
                        <c:v>9.5249781868638603</c:v>
                      </c:pt>
                      <c:pt idx="1496">
                        <c:v>9.5315300135761305</c:v>
                      </c:pt>
                      <c:pt idx="1497">
                        <c:v>9.5380818402884007</c:v>
                      </c:pt>
                      <c:pt idx="1498">
                        <c:v>9.5446336670006602</c:v>
                      </c:pt>
                      <c:pt idx="1499">
                        <c:v>9.5511854937129304</c:v>
                      </c:pt>
                      <c:pt idx="1500">
                        <c:v>9.5577373204252005</c:v>
                      </c:pt>
                      <c:pt idx="1501">
                        <c:v>9.5642891471374707</c:v>
                      </c:pt>
                      <c:pt idx="1502">
                        <c:v>9.5708409738497409</c:v>
                      </c:pt>
                      <c:pt idx="1503">
                        <c:v>9.5773928005620093</c:v>
                      </c:pt>
                      <c:pt idx="1504">
                        <c:v>9.5839446272742794</c:v>
                      </c:pt>
                      <c:pt idx="1505">
                        <c:v>9.5904964539865407</c:v>
                      </c:pt>
                      <c:pt idx="1506">
                        <c:v>9.5970482806988109</c:v>
                      </c:pt>
                      <c:pt idx="1507">
                        <c:v>9.6036001074110793</c:v>
                      </c:pt>
                      <c:pt idx="1508">
                        <c:v>9.6101519341233494</c:v>
                      </c:pt>
                      <c:pt idx="1509">
                        <c:v>9.6167037608356196</c:v>
                      </c:pt>
                      <c:pt idx="1510">
                        <c:v>9.6232555875478898</c:v>
                      </c:pt>
                      <c:pt idx="1511">
                        <c:v>9.62980741426016</c:v>
                      </c:pt>
                      <c:pt idx="1512">
                        <c:v>9.6363592409724195</c:v>
                      </c:pt>
                      <c:pt idx="1513">
                        <c:v>9.6429110676847003</c:v>
                      </c:pt>
                      <c:pt idx="1514">
                        <c:v>9.6494628943969598</c:v>
                      </c:pt>
                      <c:pt idx="1515">
                        <c:v>9.65601472110923</c:v>
                      </c:pt>
                      <c:pt idx="1516">
                        <c:v>9.6625665478215002</c:v>
                      </c:pt>
                      <c:pt idx="1517">
                        <c:v>9.6691183745337703</c:v>
                      </c:pt>
                      <c:pt idx="1518">
                        <c:v>9.6756702012460405</c:v>
                      </c:pt>
                      <c:pt idx="1519">
                        <c:v>9.6822220279583107</c:v>
                      </c:pt>
                      <c:pt idx="1520">
                        <c:v>9.6887738546705808</c:v>
                      </c:pt>
                      <c:pt idx="1521">
                        <c:v>9.6953256813828403</c:v>
                      </c:pt>
                      <c:pt idx="1522">
                        <c:v>9.7018775080951105</c:v>
                      </c:pt>
                      <c:pt idx="1523">
                        <c:v>9.7084293348073807</c:v>
                      </c:pt>
                      <c:pt idx="1524">
                        <c:v>9.7149811615196509</c:v>
                      </c:pt>
                      <c:pt idx="1525">
                        <c:v>9.7215329882319192</c:v>
                      </c:pt>
                      <c:pt idx="1526">
                        <c:v>9.7280848149441894</c:v>
                      </c:pt>
                      <c:pt idx="1527">
                        <c:v>9.7346366416564596</c:v>
                      </c:pt>
                      <c:pt idx="1528">
                        <c:v>9.7411884683687298</c:v>
                      </c:pt>
                      <c:pt idx="1529">
                        <c:v>9.7477402950809893</c:v>
                      </c:pt>
                      <c:pt idx="1530">
                        <c:v>9.7542921217932594</c:v>
                      </c:pt>
                      <c:pt idx="1531">
                        <c:v>9.7608439485055296</c:v>
                      </c:pt>
                      <c:pt idx="1532">
                        <c:v>9.7673957752177998</c:v>
                      </c:pt>
                      <c:pt idx="1533">
                        <c:v>9.77394760193007</c:v>
                      </c:pt>
                      <c:pt idx="1534">
                        <c:v>9.7804994286423401</c:v>
                      </c:pt>
                      <c:pt idx="1535">
                        <c:v>9.7870512553545996</c:v>
                      </c:pt>
                      <c:pt idx="1536">
                        <c:v>9.7936030820668698</c:v>
                      </c:pt>
                      <c:pt idx="1537">
                        <c:v>9.80015490877914</c:v>
                      </c:pt>
                      <c:pt idx="1538">
                        <c:v>9.8067067354914101</c:v>
                      </c:pt>
                      <c:pt idx="1539">
                        <c:v>9.8132585622036803</c:v>
                      </c:pt>
                      <c:pt idx="1540">
                        <c:v>9.8198103889159505</c:v>
                      </c:pt>
                      <c:pt idx="1541">
                        <c:v>9.8263622156282207</c:v>
                      </c:pt>
                      <c:pt idx="1542">
                        <c:v>9.8329140423404908</c:v>
                      </c:pt>
                      <c:pt idx="1543">
                        <c:v>9.8394658690527592</c:v>
                      </c:pt>
                      <c:pt idx="1544">
                        <c:v>9.8460176957650205</c:v>
                      </c:pt>
                      <c:pt idx="1545">
                        <c:v>9.8525695224772907</c:v>
                      </c:pt>
                      <c:pt idx="1546">
                        <c:v>9.8591213491895608</c:v>
                      </c:pt>
                      <c:pt idx="1547">
                        <c:v>9.8656731759018292</c:v>
                      </c:pt>
                      <c:pt idx="1548">
                        <c:v>9.8722250026140994</c:v>
                      </c:pt>
                      <c:pt idx="1549">
                        <c:v>9.8787768293263696</c:v>
                      </c:pt>
                      <c:pt idx="1550">
                        <c:v>9.8853286560386397</c:v>
                      </c:pt>
                      <c:pt idx="1551">
                        <c:v>9.8918804827509099</c:v>
                      </c:pt>
                      <c:pt idx="1552">
                        <c:v>9.8984323094631694</c:v>
                      </c:pt>
                      <c:pt idx="1553">
                        <c:v>9.9049841361754396</c:v>
                      </c:pt>
                      <c:pt idx="1554">
                        <c:v>9.9115359628877098</c:v>
                      </c:pt>
                      <c:pt idx="1555">
                        <c:v>9.9180877895999799</c:v>
                      </c:pt>
                      <c:pt idx="1556">
                        <c:v>9.9246396163122501</c:v>
                      </c:pt>
                      <c:pt idx="1557">
                        <c:v>9.9311914430245203</c:v>
                      </c:pt>
                      <c:pt idx="1558">
                        <c:v>9.9377432697367798</c:v>
                      </c:pt>
                      <c:pt idx="1559">
                        <c:v>9.94429509644905</c:v>
                      </c:pt>
                      <c:pt idx="1560">
                        <c:v>9.9508469231613201</c:v>
                      </c:pt>
                      <c:pt idx="1561">
                        <c:v>9.9573987498735903</c:v>
                      </c:pt>
                      <c:pt idx="1562">
                        <c:v>9.9639505765858605</c:v>
                      </c:pt>
                      <c:pt idx="1563">
                        <c:v>9.9705024032981306</c:v>
                      </c:pt>
                      <c:pt idx="1564">
                        <c:v>9.9770542300104008</c:v>
                      </c:pt>
                      <c:pt idx="1565">
                        <c:v>9.9836060567226692</c:v>
                      </c:pt>
                      <c:pt idx="1566">
                        <c:v>9.9901578834349394</c:v>
                      </c:pt>
                      <c:pt idx="1567">
                        <c:v>9.9967097101472007</c:v>
                      </c:pt>
                      <c:pt idx="1568">
                        <c:v>10.003261536859499</c:v>
                      </c:pt>
                      <c:pt idx="1569">
                        <c:v>10.0098133635717</c:v>
                      </c:pt>
                      <c:pt idx="1570">
                        <c:v>10.016365190284001</c:v>
                      </c:pt>
                      <c:pt idx="1571">
                        <c:v>10.022917016996301</c:v>
                      </c:pt>
                      <c:pt idx="1572">
                        <c:v>10.0294688437085</c:v>
                      </c:pt>
                      <c:pt idx="1573">
                        <c:v>10.0360206704208</c:v>
                      </c:pt>
                      <c:pt idx="1574">
                        <c:v>10.042572497133101</c:v>
                      </c:pt>
                      <c:pt idx="1575">
                        <c:v>10.049124323845399</c:v>
                      </c:pt>
                      <c:pt idx="1576">
                        <c:v>10.0556761505576</c:v>
                      </c:pt>
                      <c:pt idx="1577">
                        <c:v>10.062227977269901</c:v>
                      </c:pt>
                      <c:pt idx="1578">
                        <c:v>10.068779803982199</c:v>
                      </c:pt>
                      <c:pt idx="1579">
                        <c:v>10.0753316306944</c:v>
                      </c:pt>
                      <c:pt idx="1580">
                        <c:v>10.0818834574067</c:v>
                      </c:pt>
                      <c:pt idx="1581">
                        <c:v>10.088435284119001</c:v>
                      </c:pt>
                      <c:pt idx="1582">
                        <c:v>10.0949871108312</c:v>
                      </c:pt>
                      <c:pt idx="1583">
                        <c:v>10.1015389375435</c:v>
                      </c:pt>
                      <c:pt idx="1584">
                        <c:v>10.108090764255801</c:v>
                      </c:pt>
                      <c:pt idx="1585">
                        <c:v>10.114642590968</c:v>
                      </c:pt>
                      <c:pt idx="1586">
                        <c:v>10.1211944176803</c:v>
                      </c:pt>
                      <c:pt idx="1587">
                        <c:v>10.127746244392601</c:v>
                      </c:pt>
                      <c:pt idx="1588">
                        <c:v>10.1342980711048</c:v>
                      </c:pt>
                      <c:pt idx="1589">
                        <c:v>10.1408498978171</c:v>
                      </c:pt>
                      <c:pt idx="1590">
                        <c:v>10.1474017245294</c:v>
                      </c:pt>
                      <c:pt idx="1591">
                        <c:v>10.153953551241701</c:v>
                      </c:pt>
                      <c:pt idx="1592">
                        <c:v>10.1605053779539</c:v>
                      </c:pt>
                      <c:pt idx="1593">
                        <c:v>10.1670572046662</c:v>
                      </c:pt>
                      <c:pt idx="1594">
                        <c:v>10.173609031378501</c:v>
                      </c:pt>
                      <c:pt idx="1595">
                        <c:v>10.1801608580907</c:v>
                      </c:pt>
                      <c:pt idx="1596">
                        <c:v>10.186712684803</c:v>
                      </c:pt>
                      <c:pt idx="1597">
                        <c:v>10.1932645115153</c:v>
                      </c:pt>
                      <c:pt idx="1598">
                        <c:v>10.1998163382275</c:v>
                      </c:pt>
                      <c:pt idx="1599">
                        <c:v>10.2063681649398</c:v>
                      </c:pt>
                      <c:pt idx="1600">
                        <c:v>10.2129199916521</c:v>
                      </c:pt>
                      <c:pt idx="1601">
                        <c:v>10.219471818364299</c:v>
                      </c:pt>
                      <c:pt idx="1602">
                        <c:v>10.2260236450766</c:v>
                      </c:pt>
                      <c:pt idx="1603">
                        <c:v>10.2325754717889</c:v>
                      </c:pt>
                      <c:pt idx="1604">
                        <c:v>10.239127298501099</c:v>
                      </c:pt>
                      <c:pt idx="1605">
                        <c:v>10.2456791252134</c:v>
                      </c:pt>
                      <c:pt idx="1606">
                        <c:v>10.2522309519257</c:v>
                      </c:pt>
                      <c:pt idx="1607">
                        <c:v>10.258782778638</c:v>
                      </c:pt>
                      <c:pt idx="1608">
                        <c:v>10.265334605350199</c:v>
                      </c:pt>
                      <c:pt idx="1609">
                        <c:v>10.2718864320625</c:v>
                      </c:pt>
                      <c:pt idx="1610">
                        <c:v>10.2784382587748</c:v>
                      </c:pt>
                      <c:pt idx="1611">
                        <c:v>10.284990085486999</c:v>
                      </c:pt>
                      <c:pt idx="1612">
                        <c:v>10.2915419121993</c:v>
                      </c:pt>
                      <c:pt idx="1613">
                        <c:v>10.2980937389116</c:v>
                      </c:pt>
                      <c:pt idx="1614">
                        <c:v>10.304645565623799</c:v>
                      </c:pt>
                      <c:pt idx="1615">
                        <c:v>10.3111973923361</c:v>
                      </c:pt>
                      <c:pt idx="1616">
                        <c:v>10.3177492190484</c:v>
                      </c:pt>
                      <c:pt idx="1617">
                        <c:v>10.324301045760601</c:v>
                      </c:pt>
                      <c:pt idx="1618">
                        <c:v>10.330852872472899</c:v>
                      </c:pt>
                      <c:pt idx="1619">
                        <c:v>10.3374046991852</c:v>
                      </c:pt>
                      <c:pt idx="1620">
                        <c:v>10.343956525897401</c:v>
                      </c:pt>
                      <c:pt idx="1621">
                        <c:v>10.350508352609699</c:v>
                      </c:pt>
                      <c:pt idx="1622">
                        <c:v>10.357060179322</c:v>
                      </c:pt>
                      <c:pt idx="1623">
                        <c:v>10.3636120060343</c:v>
                      </c:pt>
                      <c:pt idx="1624">
                        <c:v>10.370163832746501</c:v>
                      </c:pt>
                      <c:pt idx="1625">
                        <c:v>10.376715659458799</c:v>
                      </c:pt>
                      <c:pt idx="1626">
                        <c:v>10.3832674861711</c:v>
                      </c:pt>
                      <c:pt idx="1627">
                        <c:v>10.389819312883301</c:v>
                      </c:pt>
                      <c:pt idx="1628">
                        <c:v>10.396371139595599</c:v>
                      </c:pt>
                      <c:pt idx="1629">
                        <c:v>10.4029229663079</c:v>
                      </c:pt>
                      <c:pt idx="1630">
                        <c:v>10.409474793020101</c:v>
                      </c:pt>
                      <c:pt idx="1631">
                        <c:v>10.416026619732399</c:v>
                      </c:pt>
                      <c:pt idx="1632">
                        <c:v>10.4225784464447</c:v>
                      </c:pt>
                      <c:pt idx="1633">
                        <c:v>10.4291302731569</c:v>
                      </c:pt>
                      <c:pt idx="1634">
                        <c:v>10.435682099869201</c:v>
                      </c:pt>
                      <c:pt idx="1635">
                        <c:v>10.442233926581499</c:v>
                      </c:pt>
                      <c:pt idx="1636">
                        <c:v>10.4487857532937</c:v>
                      </c:pt>
                      <c:pt idx="1637">
                        <c:v>10.455337580006001</c:v>
                      </c:pt>
                      <c:pt idx="1638">
                        <c:v>10.461889406718299</c:v>
                      </c:pt>
                      <c:pt idx="1639">
                        <c:v>10.4684412334306</c:v>
                      </c:pt>
                      <c:pt idx="1640">
                        <c:v>10.474993060142801</c:v>
                      </c:pt>
                      <c:pt idx="1641">
                        <c:v>10.481544886855101</c:v>
                      </c:pt>
                      <c:pt idx="1642">
                        <c:v>10.488096713567399</c:v>
                      </c:pt>
                      <c:pt idx="1643">
                        <c:v>10.4946485402796</c:v>
                      </c:pt>
                      <c:pt idx="1644">
                        <c:v>10.501200366991901</c:v>
                      </c:pt>
                      <c:pt idx="1645">
                        <c:v>10.507752193704199</c:v>
                      </c:pt>
                      <c:pt idx="1646">
                        <c:v>10.5143040204164</c:v>
                      </c:pt>
                      <c:pt idx="1647">
                        <c:v>10.520855847128701</c:v>
                      </c:pt>
                      <c:pt idx="1648">
                        <c:v>10.527407673840999</c:v>
                      </c:pt>
                      <c:pt idx="1649">
                        <c:v>10.5339595005532</c:v>
                      </c:pt>
                      <c:pt idx="1650">
                        <c:v>10.5405113272655</c:v>
                      </c:pt>
                      <c:pt idx="1651">
                        <c:v>10.547063153977801</c:v>
                      </c:pt>
                      <c:pt idx="1652">
                        <c:v>10.55361498069</c:v>
                      </c:pt>
                      <c:pt idx="1653">
                        <c:v>10.5601668074023</c:v>
                      </c:pt>
                      <c:pt idx="1654">
                        <c:v>10.566718634114601</c:v>
                      </c:pt>
                      <c:pt idx="1655">
                        <c:v>10.5732704608268</c:v>
                      </c:pt>
                      <c:pt idx="1656">
                        <c:v>10.5798222875391</c:v>
                      </c:pt>
                      <c:pt idx="1657">
                        <c:v>10.586374114251401</c:v>
                      </c:pt>
                      <c:pt idx="1658">
                        <c:v>10.592925940963701</c:v>
                      </c:pt>
                      <c:pt idx="1659">
                        <c:v>10.5994777676759</c:v>
                      </c:pt>
                      <c:pt idx="1660">
                        <c:v>10.6060295943882</c:v>
                      </c:pt>
                      <c:pt idx="1661">
                        <c:v>10.612581421100501</c:v>
                      </c:pt>
                      <c:pt idx="1662">
                        <c:v>10.6191332478127</c:v>
                      </c:pt>
                      <c:pt idx="1663">
                        <c:v>10.625685074525</c:v>
                      </c:pt>
                      <c:pt idx="1664">
                        <c:v>10.632236901237301</c:v>
                      </c:pt>
                      <c:pt idx="1665">
                        <c:v>10.6387887279495</c:v>
                      </c:pt>
                      <c:pt idx="1666">
                        <c:v>10.6453405546618</c:v>
                      </c:pt>
                      <c:pt idx="1667">
                        <c:v>10.6518923813741</c:v>
                      </c:pt>
                      <c:pt idx="1668">
                        <c:v>10.6584442080863</c:v>
                      </c:pt>
                      <c:pt idx="1669">
                        <c:v>10.6649960347986</c:v>
                      </c:pt>
                      <c:pt idx="1670">
                        <c:v>10.6715478615109</c:v>
                      </c:pt>
                      <c:pt idx="1671">
                        <c:v>10.678099688223099</c:v>
                      </c:pt>
                      <c:pt idx="1672">
                        <c:v>10.6846515149354</c:v>
                      </c:pt>
                      <c:pt idx="1673">
                        <c:v>10.6912033416477</c:v>
                      </c:pt>
                      <c:pt idx="1674">
                        <c:v>10.697755168360001</c:v>
                      </c:pt>
                      <c:pt idx="1675">
                        <c:v>10.7043069950722</c:v>
                      </c:pt>
                      <c:pt idx="1676">
                        <c:v>10.7108588217845</c:v>
                      </c:pt>
                      <c:pt idx="1677">
                        <c:v>10.7174106484968</c:v>
                      </c:pt>
                      <c:pt idx="1678">
                        <c:v>10.723962475208999</c:v>
                      </c:pt>
                      <c:pt idx="1679">
                        <c:v>10.7305143019213</c:v>
                      </c:pt>
                      <c:pt idx="1680">
                        <c:v>10.7370661286336</c:v>
                      </c:pt>
                      <c:pt idx="1681">
                        <c:v>10.743617955345799</c:v>
                      </c:pt>
                      <c:pt idx="1682">
                        <c:v>10.7501697820581</c:v>
                      </c:pt>
                      <c:pt idx="1683">
                        <c:v>10.7567216087704</c:v>
                      </c:pt>
                      <c:pt idx="1684">
                        <c:v>10.763273435482599</c:v>
                      </c:pt>
                      <c:pt idx="1685">
                        <c:v>10.7698252621949</c:v>
                      </c:pt>
                      <c:pt idx="1686">
                        <c:v>10.7763770889072</c:v>
                      </c:pt>
                      <c:pt idx="1687">
                        <c:v>10.782928915619401</c:v>
                      </c:pt>
                      <c:pt idx="1688">
                        <c:v>10.789480742331699</c:v>
                      </c:pt>
                      <c:pt idx="1689">
                        <c:v>10.796032569044</c:v>
                      </c:pt>
                      <c:pt idx="1690">
                        <c:v>10.8025843957563</c:v>
                      </c:pt>
                      <c:pt idx="1691">
                        <c:v>10.809136222468499</c:v>
                      </c:pt>
                      <c:pt idx="1692">
                        <c:v>10.8156880491808</c:v>
                      </c:pt>
                      <c:pt idx="1693">
                        <c:v>10.8222398758931</c:v>
                      </c:pt>
                      <c:pt idx="1694">
                        <c:v>10.828791702605301</c:v>
                      </c:pt>
                      <c:pt idx="1695">
                        <c:v>10.835343529317599</c:v>
                      </c:pt>
                      <c:pt idx="1696">
                        <c:v>10.8418953560299</c:v>
                      </c:pt>
                      <c:pt idx="1697">
                        <c:v>10.848447182742101</c:v>
                      </c:pt>
                      <c:pt idx="1698">
                        <c:v>10.854999009454399</c:v>
                      </c:pt>
                      <c:pt idx="1699">
                        <c:v>10.8615508361667</c:v>
                      </c:pt>
                      <c:pt idx="1700">
                        <c:v>10.868102662878901</c:v>
                      </c:pt>
                      <c:pt idx="1701">
                        <c:v>10.874654489591199</c:v>
                      </c:pt>
                      <c:pt idx="1702">
                        <c:v>10.8812063163035</c:v>
                      </c:pt>
                      <c:pt idx="1703">
                        <c:v>10.8877581430157</c:v>
                      </c:pt>
                      <c:pt idx="1704">
                        <c:v>10.894309969728001</c:v>
                      </c:pt>
                      <c:pt idx="1705">
                        <c:v>10.900861796440299</c:v>
                      </c:pt>
                      <c:pt idx="1706">
                        <c:v>10.9074136231526</c:v>
                      </c:pt>
                      <c:pt idx="1707">
                        <c:v>10.913965449864801</c:v>
                      </c:pt>
                      <c:pt idx="1708">
                        <c:v>10.920517276577099</c:v>
                      </c:pt>
                      <c:pt idx="1709">
                        <c:v>10.9270691032894</c:v>
                      </c:pt>
                      <c:pt idx="1710">
                        <c:v>10.933620930001601</c:v>
                      </c:pt>
                      <c:pt idx="1711">
                        <c:v>10.940172756713901</c:v>
                      </c:pt>
                      <c:pt idx="1712">
                        <c:v>10.946724583426199</c:v>
                      </c:pt>
                      <c:pt idx="1713">
                        <c:v>10.9532764101384</c:v>
                      </c:pt>
                      <c:pt idx="1714">
                        <c:v>10.959828236850701</c:v>
                      </c:pt>
                      <c:pt idx="1715">
                        <c:v>10.966380063562999</c:v>
                      </c:pt>
                      <c:pt idx="1716">
                        <c:v>10.9729318902752</c:v>
                      </c:pt>
                      <c:pt idx="1717">
                        <c:v>10.979483716987501</c:v>
                      </c:pt>
                      <c:pt idx="1718">
                        <c:v>10.986035543699799</c:v>
                      </c:pt>
                      <c:pt idx="1719">
                        <c:v>10.992587370412</c:v>
                      </c:pt>
                      <c:pt idx="1720">
                        <c:v>10.9991391971243</c:v>
                      </c:pt>
                      <c:pt idx="1721">
                        <c:v>11.005691023836601</c:v>
                      </c:pt>
                      <c:pt idx="1722">
                        <c:v>11.012242850548899</c:v>
                      </c:pt>
                      <c:pt idx="1723">
                        <c:v>11.0187946772611</c:v>
                      </c:pt>
                      <c:pt idx="1724">
                        <c:v>11.025346503973401</c:v>
                      </c:pt>
                      <c:pt idx="1725">
                        <c:v>11.031898330685699</c:v>
                      </c:pt>
                      <c:pt idx="1726">
                        <c:v>11.0384501573979</c:v>
                      </c:pt>
                      <c:pt idx="1727">
                        <c:v>11.045001984110201</c:v>
                      </c:pt>
                      <c:pt idx="1728">
                        <c:v>11.051553810822501</c:v>
                      </c:pt>
                      <c:pt idx="1729">
                        <c:v>11.0581056375347</c:v>
                      </c:pt>
                      <c:pt idx="1730">
                        <c:v>11.064657464247</c:v>
                      </c:pt>
                      <c:pt idx="1731">
                        <c:v>11.071209290959301</c:v>
                      </c:pt>
                      <c:pt idx="1732">
                        <c:v>11.0777611176715</c:v>
                      </c:pt>
                      <c:pt idx="1733">
                        <c:v>11.0843129443838</c:v>
                      </c:pt>
                      <c:pt idx="1734">
                        <c:v>11.090864771096101</c:v>
                      </c:pt>
                      <c:pt idx="1735">
                        <c:v>11.0974165978083</c:v>
                      </c:pt>
                      <c:pt idx="1736">
                        <c:v>11.1039684245206</c:v>
                      </c:pt>
                      <c:pt idx="1737">
                        <c:v>11.1105202512329</c:v>
                      </c:pt>
                      <c:pt idx="1738">
                        <c:v>11.117072077945201</c:v>
                      </c:pt>
                      <c:pt idx="1739">
                        <c:v>11.1236239046574</c:v>
                      </c:pt>
                      <c:pt idx="1740">
                        <c:v>11.1301757313697</c:v>
                      </c:pt>
                      <c:pt idx="1741">
                        <c:v>11.136727558082001</c:v>
                      </c:pt>
                      <c:pt idx="1742">
                        <c:v>11.1432793847942</c:v>
                      </c:pt>
                      <c:pt idx="1743">
                        <c:v>11.1498312115065</c:v>
                      </c:pt>
                      <c:pt idx="1744">
                        <c:v>11.156383038218801</c:v>
                      </c:pt>
                      <c:pt idx="1745">
                        <c:v>11.162934864931</c:v>
                      </c:pt>
                      <c:pt idx="1746">
                        <c:v>11.1694866916433</c:v>
                      </c:pt>
                      <c:pt idx="1747">
                        <c:v>11.1760385183556</c:v>
                      </c:pt>
                      <c:pt idx="1748">
                        <c:v>11.182590345067799</c:v>
                      </c:pt>
                      <c:pt idx="1749">
                        <c:v>11.1891421717801</c:v>
                      </c:pt>
                      <c:pt idx="1750">
                        <c:v>11.1956939984924</c:v>
                      </c:pt>
                      <c:pt idx="1751">
                        <c:v>11.202245825204599</c:v>
                      </c:pt>
                      <c:pt idx="1752">
                        <c:v>11.2087976519169</c:v>
                      </c:pt>
                      <c:pt idx="1753">
                        <c:v>11.2153494786292</c:v>
                      </c:pt>
                      <c:pt idx="1754">
                        <c:v>11.2219013053415</c:v>
                      </c:pt>
                      <c:pt idx="1755">
                        <c:v>11.2284531320537</c:v>
                      </c:pt>
                      <c:pt idx="1756">
                        <c:v>11.235004958766</c:v>
                      </c:pt>
                      <c:pt idx="1757">
                        <c:v>11.2415567854783</c:v>
                      </c:pt>
                      <c:pt idx="1758">
                        <c:v>11.248108612190499</c:v>
                      </c:pt>
                      <c:pt idx="1759">
                        <c:v>11.2546604389028</c:v>
                      </c:pt>
                      <c:pt idx="1760">
                        <c:v>11.2612122656151</c:v>
                      </c:pt>
                      <c:pt idx="1761">
                        <c:v>11.267764092327299</c:v>
                      </c:pt>
                      <c:pt idx="1762">
                        <c:v>11.2743159190396</c:v>
                      </c:pt>
                      <c:pt idx="1763">
                        <c:v>11.2808677457519</c:v>
                      </c:pt>
                      <c:pt idx="1764">
                        <c:v>11.287419572464101</c:v>
                      </c:pt>
                      <c:pt idx="1765">
                        <c:v>11.293971399176399</c:v>
                      </c:pt>
                      <c:pt idx="1766">
                        <c:v>11.3005232258887</c:v>
                      </c:pt>
                      <c:pt idx="1767">
                        <c:v>11.307075052600901</c:v>
                      </c:pt>
                      <c:pt idx="1768">
                        <c:v>11.313626879313199</c:v>
                      </c:pt>
                      <c:pt idx="1769">
                        <c:v>11.3201787060255</c:v>
                      </c:pt>
                      <c:pt idx="1770">
                        <c:v>11.3267305327378</c:v>
                      </c:pt>
                      <c:pt idx="1771">
                        <c:v>11.333282359449999</c:v>
                      </c:pt>
                      <c:pt idx="1772">
                        <c:v>11.3398341861623</c:v>
                      </c:pt>
                      <c:pt idx="1773">
                        <c:v>11.3463860128746</c:v>
                      </c:pt>
                      <c:pt idx="1774">
                        <c:v>11.352937839586801</c:v>
                      </c:pt>
                      <c:pt idx="1775">
                        <c:v>11.359489666299099</c:v>
                      </c:pt>
                      <c:pt idx="1776">
                        <c:v>11.3660414930114</c:v>
                      </c:pt>
                      <c:pt idx="1777">
                        <c:v>11.372593319723601</c:v>
                      </c:pt>
                      <c:pt idx="1778">
                        <c:v>11.379145146435899</c:v>
                      </c:pt>
                      <c:pt idx="1779">
                        <c:v>11.3856969731482</c:v>
                      </c:pt>
                      <c:pt idx="1780">
                        <c:v>11.392248799860401</c:v>
                      </c:pt>
                      <c:pt idx="1781">
                        <c:v>11.398800626572701</c:v>
                      </c:pt>
                      <c:pt idx="1782">
                        <c:v>11.405352453284999</c:v>
                      </c:pt>
                      <c:pt idx="1783">
                        <c:v>11.4119042799972</c:v>
                      </c:pt>
                      <c:pt idx="1784">
                        <c:v>11.418456106709501</c:v>
                      </c:pt>
                      <c:pt idx="1785">
                        <c:v>11.425007933421799</c:v>
                      </c:pt>
                      <c:pt idx="1786">
                        <c:v>11.4315597601341</c:v>
                      </c:pt>
                      <c:pt idx="1787">
                        <c:v>11.438111586846301</c:v>
                      </c:pt>
                      <c:pt idx="1788">
                        <c:v>11.444663413558599</c:v>
                      </c:pt>
                      <c:pt idx="1789">
                        <c:v>11.4512152402709</c:v>
                      </c:pt>
                      <c:pt idx="1790">
                        <c:v>11.4577670669831</c:v>
                      </c:pt>
                      <c:pt idx="1791">
                        <c:v>11.464318893695401</c:v>
                      </c:pt>
                      <c:pt idx="1792">
                        <c:v>11.470870720407699</c:v>
                      </c:pt>
                      <c:pt idx="1793">
                        <c:v>11.4774225471199</c:v>
                      </c:pt>
                      <c:pt idx="1794">
                        <c:v>11.483974373832201</c:v>
                      </c:pt>
                      <c:pt idx="1795">
                        <c:v>11.490526200544499</c:v>
                      </c:pt>
                      <c:pt idx="1796">
                        <c:v>11.4970780272567</c:v>
                      </c:pt>
                      <c:pt idx="1797">
                        <c:v>11.503629853969001</c:v>
                      </c:pt>
                      <c:pt idx="1798">
                        <c:v>11.510181680681301</c:v>
                      </c:pt>
                      <c:pt idx="1799">
                        <c:v>11.5167335073935</c:v>
                      </c:pt>
                      <c:pt idx="1800">
                        <c:v>11.5232853341058</c:v>
                      </c:pt>
                      <c:pt idx="1801">
                        <c:v>11.529837160818101</c:v>
                      </c:pt>
                      <c:pt idx="1802">
                        <c:v>11.536388987530399</c:v>
                      </c:pt>
                      <c:pt idx="1803">
                        <c:v>11.5429408142426</c:v>
                      </c:pt>
                      <c:pt idx="1804">
                        <c:v>11.549492640954901</c:v>
                      </c:pt>
                      <c:pt idx="1805">
                        <c:v>11.556044467667199</c:v>
                      </c:pt>
                      <c:pt idx="1806">
                        <c:v>11.5625962943794</c:v>
                      </c:pt>
                      <c:pt idx="1807">
                        <c:v>11.5691481210917</c:v>
                      </c:pt>
                      <c:pt idx="1808">
                        <c:v>11.575699947804001</c:v>
                      </c:pt>
                      <c:pt idx="1809">
                        <c:v>11.5822517745162</c:v>
                      </c:pt>
                      <c:pt idx="1810">
                        <c:v>11.5888036012285</c:v>
                      </c:pt>
                      <c:pt idx="1811">
                        <c:v>11.595355427940801</c:v>
                      </c:pt>
                      <c:pt idx="1812">
                        <c:v>11.601907254653</c:v>
                      </c:pt>
                      <c:pt idx="1813">
                        <c:v>11.6084590813653</c:v>
                      </c:pt>
                      <c:pt idx="1814">
                        <c:v>11.615010908077601</c:v>
                      </c:pt>
                      <c:pt idx="1815">
                        <c:v>11.6215627347898</c:v>
                      </c:pt>
                      <c:pt idx="1816">
                        <c:v>11.6281145615021</c:v>
                      </c:pt>
                      <c:pt idx="1817">
                        <c:v>11.6346663882144</c:v>
                      </c:pt>
                      <c:pt idx="1818">
                        <c:v>11.641218214926599</c:v>
                      </c:pt>
                      <c:pt idx="1819">
                        <c:v>11.6477700416389</c:v>
                      </c:pt>
                      <c:pt idx="1820">
                        <c:v>11.6543218683512</c:v>
                      </c:pt>
                      <c:pt idx="1821">
                        <c:v>11.660873695063501</c:v>
                      </c:pt>
                      <c:pt idx="1822">
                        <c:v>11.6674255217757</c:v>
                      </c:pt>
                      <c:pt idx="1823">
                        <c:v>11.673977348488</c:v>
                      </c:pt>
                      <c:pt idx="1824">
                        <c:v>11.6805291752003</c:v>
                      </c:pt>
                      <c:pt idx="1825">
                        <c:v>11.6870810019125</c:v>
                      </c:pt>
                      <c:pt idx="1826">
                        <c:v>11.6936328286248</c:v>
                      </c:pt>
                      <c:pt idx="1827">
                        <c:v>11.7001846553371</c:v>
                      </c:pt>
                      <c:pt idx="1828">
                        <c:v>11.706736482049299</c:v>
                      </c:pt>
                      <c:pt idx="1829">
                        <c:v>11.7132883087616</c:v>
                      </c:pt>
                      <c:pt idx="1830">
                        <c:v>11.7198401354739</c:v>
                      </c:pt>
                      <c:pt idx="1831">
                        <c:v>11.726391962186099</c:v>
                      </c:pt>
                      <c:pt idx="1832">
                        <c:v>11.7329437888984</c:v>
                      </c:pt>
                      <c:pt idx="1833">
                        <c:v>11.7394956156107</c:v>
                      </c:pt>
                      <c:pt idx="1834">
                        <c:v>11.746047442322901</c:v>
                      </c:pt>
                      <c:pt idx="1835">
                        <c:v>11.752599269035199</c:v>
                      </c:pt>
                      <c:pt idx="1836">
                        <c:v>11.7591510957475</c:v>
                      </c:pt>
                      <c:pt idx="1837">
                        <c:v>11.7657029224598</c:v>
                      </c:pt>
                      <c:pt idx="1838">
                        <c:v>11.772254749171999</c:v>
                      </c:pt>
                      <c:pt idx="1839">
                        <c:v>11.7788065758843</c:v>
                      </c:pt>
                      <c:pt idx="1840">
                        <c:v>11.7853584025966</c:v>
                      </c:pt>
                      <c:pt idx="1841">
                        <c:v>11.791910229308799</c:v>
                      </c:pt>
                      <c:pt idx="1842">
                        <c:v>11.7984620560211</c:v>
                      </c:pt>
                      <c:pt idx="1843">
                        <c:v>11.8050138827334</c:v>
                      </c:pt>
                      <c:pt idx="1844">
                        <c:v>11.811565709445601</c:v>
                      </c:pt>
                      <c:pt idx="1845">
                        <c:v>11.818117536157899</c:v>
                      </c:pt>
                      <c:pt idx="1846">
                        <c:v>11.8246693628702</c:v>
                      </c:pt>
                      <c:pt idx="1847">
                        <c:v>11.831221189582401</c:v>
                      </c:pt>
                      <c:pt idx="1848">
                        <c:v>11.837773016294699</c:v>
                      </c:pt>
                      <c:pt idx="1849">
                        <c:v>11.844324843007</c:v>
                      </c:pt>
                      <c:pt idx="1850">
                        <c:v>11.850876669719201</c:v>
                      </c:pt>
                      <c:pt idx="1851">
                        <c:v>11.857428496431501</c:v>
                      </c:pt>
                      <c:pt idx="1852">
                        <c:v>11.863980323143799</c:v>
                      </c:pt>
                      <c:pt idx="1853">
                        <c:v>11.8705321498561</c:v>
                      </c:pt>
                      <c:pt idx="1854">
                        <c:v>11.877083976568301</c:v>
                      </c:pt>
                      <c:pt idx="1855">
                        <c:v>11.883635803280599</c:v>
                      </c:pt>
                      <c:pt idx="1856">
                        <c:v>11.8901876299929</c:v>
                      </c:pt>
                      <c:pt idx="1857">
                        <c:v>11.896739456705101</c:v>
                      </c:pt>
                      <c:pt idx="1858">
                        <c:v>11.903291283417399</c:v>
                      </c:pt>
                      <c:pt idx="1859">
                        <c:v>11.9098431101297</c:v>
                      </c:pt>
                      <c:pt idx="1860">
                        <c:v>11.9163949368419</c:v>
                      </c:pt>
                      <c:pt idx="1861">
                        <c:v>11.922946763554201</c:v>
                      </c:pt>
                      <c:pt idx="1862">
                        <c:v>11.929498590266499</c:v>
                      </c:pt>
                      <c:pt idx="1863">
                        <c:v>11.9360504169787</c:v>
                      </c:pt>
                      <c:pt idx="1864">
                        <c:v>11.942602243691001</c:v>
                      </c:pt>
                      <c:pt idx="1865">
                        <c:v>11.949154070403299</c:v>
                      </c:pt>
                      <c:pt idx="1866">
                        <c:v>11.9557058971155</c:v>
                      </c:pt>
                      <c:pt idx="1867">
                        <c:v>11.962257723827801</c:v>
                      </c:pt>
                      <c:pt idx="1868">
                        <c:v>11.968809550540101</c:v>
                      </c:pt>
                      <c:pt idx="1869">
                        <c:v>11.975361377252399</c:v>
                      </c:pt>
                      <c:pt idx="1870">
                        <c:v>11.9819132039646</c:v>
                      </c:pt>
                      <c:pt idx="1871">
                        <c:v>11.988465030676901</c:v>
                      </c:pt>
                      <c:pt idx="1872">
                        <c:v>11.995016857389199</c:v>
                      </c:pt>
                      <c:pt idx="1873">
                        <c:v>12.0015686841014</c:v>
                      </c:pt>
                      <c:pt idx="1874">
                        <c:v>12.008120510813701</c:v>
                      </c:pt>
                      <c:pt idx="1875">
                        <c:v>12.014672337525999</c:v>
                      </c:pt>
                      <c:pt idx="1876">
                        <c:v>12.0212241642382</c:v>
                      </c:pt>
                      <c:pt idx="1877">
                        <c:v>12.0277759909505</c:v>
                      </c:pt>
                      <c:pt idx="1878">
                        <c:v>12.034327817662801</c:v>
                      </c:pt>
                      <c:pt idx="1879">
                        <c:v>12.040879644375</c:v>
                      </c:pt>
                      <c:pt idx="1880">
                        <c:v>12.0474314710873</c:v>
                      </c:pt>
                      <c:pt idx="1881">
                        <c:v>12.053983297799601</c:v>
                      </c:pt>
                      <c:pt idx="1882">
                        <c:v>12.0605351245118</c:v>
                      </c:pt>
                      <c:pt idx="1883">
                        <c:v>12.0670869512241</c:v>
                      </c:pt>
                      <c:pt idx="1884">
                        <c:v>12.073638777936401</c:v>
                      </c:pt>
                      <c:pt idx="1885">
                        <c:v>12.0801906046486</c:v>
                      </c:pt>
                      <c:pt idx="1886">
                        <c:v>12.0867424313609</c:v>
                      </c:pt>
                      <c:pt idx="1887">
                        <c:v>12.0932942580732</c:v>
                      </c:pt>
                      <c:pt idx="1888">
                        <c:v>12.099846084785501</c:v>
                      </c:pt>
                      <c:pt idx="1889">
                        <c:v>12.1063979114977</c:v>
                      </c:pt>
                      <c:pt idx="1890">
                        <c:v>12.11294973821</c:v>
                      </c:pt>
                      <c:pt idx="1891">
                        <c:v>12.119501564922301</c:v>
                      </c:pt>
                      <c:pt idx="1892">
                        <c:v>12.1260533916345</c:v>
                      </c:pt>
                      <c:pt idx="1893">
                        <c:v>12.1326052183468</c:v>
                      </c:pt>
                      <c:pt idx="1894">
                        <c:v>12.1391570450591</c:v>
                      </c:pt>
                      <c:pt idx="1895">
                        <c:v>12.1457088717713</c:v>
                      </c:pt>
                      <c:pt idx="1896">
                        <c:v>12.1522606984836</c:v>
                      </c:pt>
                      <c:pt idx="1897">
                        <c:v>12.1588125251959</c:v>
                      </c:pt>
                      <c:pt idx="1898">
                        <c:v>12.165364351908099</c:v>
                      </c:pt>
                      <c:pt idx="1899">
                        <c:v>12.1719161786204</c:v>
                      </c:pt>
                      <c:pt idx="1900">
                        <c:v>12.1784680053327</c:v>
                      </c:pt>
                      <c:pt idx="1901">
                        <c:v>12.185019832045</c:v>
                      </c:pt>
                      <c:pt idx="1902">
                        <c:v>12.1915716587572</c:v>
                      </c:pt>
                      <c:pt idx="1903">
                        <c:v>12.1981234854695</c:v>
                      </c:pt>
                      <c:pt idx="1904">
                        <c:v>12.2046753121818</c:v>
                      </c:pt>
                      <c:pt idx="1905">
                        <c:v>12.211227138893999</c:v>
                      </c:pt>
                      <c:pt idx="1906">
                        <c:v>12.2177789656063</c:v>
                      </c:pt>
                      <c:pt idx="1907">
                        <c:v>12.2243307923186</c:v>
                      </c:pt>
                      <c:pt idx="1908">
                        <c:v>12.230882619030799</c:v>
                      </c:pt>
                      <c:pt idx="1909">
                        <c:v>12.2374344457431</c:v>
                      </c:pt>
                      <c:pt idx="1910">
                        <c:v>12.2439862724554</c:v>
                      </c:pt>
                      <c:pt idx="1911">
                        <c:v>12.250538099167599</c:v>
                      </c:pt>
                      <c:pt idx="1912">
                        <c:v>12.2570899258799</c:v>
                      </c:pt>
                      <c:pt idx="1913">
                        <c:v>12.2636417525922</c:v>
                      </c:pt>
                      <c:pt idx="1914">
                        <c:v>12.270193579304401</c:v>
                      </c:pt>
                      <c:pt idx="1915">
                        <c:v>12.276745406016699</c:v>
                      </c:pt>
                      <c:pt idx="1916">
                        <c:v>12.283297232729</c:v>
                      </c:pt>
                      <c:pt idx="1917">
                        <c:v>12.289849059441201</c:v>
                      </c:pt>
                      <c:pt idx="1918">
                        <c:v>12.296400886153499</c:v>
                      </c:pt>
                      <c:pt idx="1919">
                        <c:v>12.3029527128658</c:v>
                      </c:pt>
                      <c:pt idx="1920">
                        <c:v>12.3095045395781</c:v>
                      </c:pt>
                      <c:pt idx="1921">
                        <c:v>12.316056366290301</c:v>
                      </c:pt>
                      <c:pt idx="1922">
                        <c:v>12.322608193002599</c:v>
                      </c:pt>
                      <c:pt idx="1923">
                        <c:v>12.3291600197149</c:v>
                      </c:pt>
                      <c:pt idx="1924">
                        <c:v>12.335711846427101</c:v>
                      </c:pt>
                      <c:pt idx="1925">
                        <c:v>12.342263673139399</c:v>
                      </c:pt>
                      <c:pt idx="1926">
                        <c:v>12.3488154998517</c:v>
                      </c:pt>
                      <c:pt idx="1927">
                        <c:v>12.355367326563901</c:v>
                      </c:pt>
                      <c:pt idx="1928">
                        <c:v>12.361919153276199</c:v>
                      </c:pt>
                      <c:pt idx="1929">
                        <c:v>12.3684709799885</c:v>
                      </c:pt>
                      <c:pt idx="1930">
                        <c:v>12.3750228067007</c:v>
                      </c:pt>
                      <c:pt idx="1931">
                        <c:v>12.381574633413001</c:v>
                      </c:pt>
                      <c:pt idx="1932">
                        <c:v>12.388126460125299</c:v>
                      </c:pt>
                      <c:pt idx="1933">
                        <c:v>12.3946782868375</c:v>
                      </c:pt>
                      <c:pt idx="1934">
                        <c:v>12.401230113549801</c:v>
                      </c:pt>
                      <c:pt idx="1935">
                        <c:v>12.407781940262099</c:v>
                      </c:pt>
                      <c:pt idx="1936">
                        <c:v>12.4143337669744</c:v>
                      </c:pt>
                      <c:pt idx="1937">
                        <c:v>12.420885593686601</c:v>
                      </c:pt>
                      <c:pt idx="1938">
                        <c:v>12.427437420398901</c:v>
                      </c:pt>
                      <c:pt idx="1939">
                        <c:v>12.433989247111199</c:v>
                      </c:pt>
                      <c:pt idx="1940">
                        <c:v>12.4405410738234</c:v>
                      </c:pt>
                      <c:pt idx="1941">
                        <c:v>12.447092900535701</c:v>
                      </c:pt>
                      <c:pt idx="1942">
                        <c:v>12.453644727247999</c:v>
                      </c:pt>
                      <c:pt idx="1943">
                        <c:v>12.4601965539602</c:v>
                      </c:pt>
                      <c:pt idx="1944">
                        <c:v>12.466748380672501</c:v>
                      </c:pt>
                      <c:pt idx="1945">
                        <c:v>12.473300207384799</c:v>
                      </c:pt>
                      <c:pt idx="1946">
                        <c:v>12.479852034097</c:v>
                      </c:pt>
                      <c:pt idx="1947">
                        <c:v>12.4864038608093</c:v>
                      </c:pt>
                      <c:pt idx="1948">
                        <c:v>12.492955687521601</c:v>
                      </c:pt>
                      <c:pt idx="1949">
                        <c:v>12.4995075142338</c:v>
                      </c:pt>
                      <c:pt idx="1950">
                        <c:v>12.5060593409461</c:v>
                      </c:pt>
                      <c:pt idx="1951">
                        <c:v>12.512611167658401</c:v>
                      </c:pt>
                      <c:pt idx="1952">
                        <c:v>12.519162994370699</c:v>
                      </c:pt>
                      <c:pt idx="1953">
                        <c:v>12.5257148210829</c:v>
                      </c:pt>
                      <c:pt idx="1954">
                        <c:v>12.5322666477952</c:v>
                      </c:pt>
                      <c:pt idx="1955">
                        <c:v>12.538818474507501</c:v>
                      </c:pt>
                      <c:pt idx="1956">
                        <c:v>12.5453703012197</c:v>
                      </c:pt>
                      <c:pt idx="1957">
                        <c:v>12.551922127932</c:v>
                      </c:pt>
                      <c:pt idx="1958">
                        <c:v>12.558473954644301</c:v>
                      </c:pt>
                      <c:pt idx="1959">
                        <c:v>12.5650257813565</c:v>
                      </c:pt>
                      <c:pt idx="1960">
                        <c:v>12.5715776080688</c:v>
                      </c:pt>
                      <c:pt idx="1961">
                        <c:v>12.578129434781101</c:v>
                      </c:pt>
                      <c:pt idx="1962">
                        <c:v>12.5846812614933</c:v>
                      </c:pt>
                      <c:pt idx="1963">
                        <c:v>12.5912330882056</c:v>
                      </c:pt>
                      <c:pt idx="1964">
                        <c:v>12.5977849149179</c:v>
                      </c:pt>
                      <c:pt idx="1965">
                        <c:v>12.6043367416301</c:v>
                      </c:pt>
                      <c:pt idx="1966">
                        <c:v>12.6108885683424</c:v>
                      </c:pt>
                      <c:pt idx="1967">
                        <c:v>12.6174403950547</c:v>
                      </c:pt>
                      <c:pt idx="1968">
                        <c:v>12.623992221767001</c:v>
                      </c:pt>
                      <c:pt idx="1969">
                        <c:v>12.6305440484792</c:v>
                      </c:pt>
                      <c:pt idx="1970">
                        <c:v>12.6370958751915</c:v>
                      </c:pt>
                      <c:pt idx="1971">
                        <c:v>12.6436477019038</c:v>
                      </c:pt>
                      <c:pt idx="1972">
                        <c:v>12.650199528616</c:v>
                      </c:pt>
                      <c:pt idx="1973">
                        <c:v>12.6567513553283</c:v>
                      </c:pt>
                      <c:pt idx="1974">
                        <c:v>12.6633031820406</c:v>
                      </c:pt>
                      <c:pt idx="1975">
                        <c:v>12.669855008752799</c:v>
                      </c:pt>
                      <c:pt idx="1976">
                        <c:v>12.6764068354651</c:v>
                      </c:pt>
                      <c:pt idx="1977">
                        <c:v>12.6829586621774</c:v>
                      </c:pt>
                      <c:pt idx="1978">
                        <c:v>12.689510488889599</c:v>
                      </c:pt>
                      <c:pt idx="1979">
                        <c:v>12.6960623156019</c:v>
                      </c:pt>
                      <c:pt idx="1980">
                        <c:v>12.7026141423142</c:v>
                      </c:pt>
                      <c:pt idx="1981">
                        <c:v>12.709165969026399</c:v>
                      </c:pt>
                      <c:pt idx="1982">
                        <c:v>12.7157177957387</c:v>
                      </c:pt>
                      <c:pt idx="1983">
                        <c:v>12.722269622451</c:v>
                      </c:pt>
                      <c:pt idx="1984">
                        <c:v>12.7288214491633</c:v>
                      </c:pt>
                      <c:pt idx="1985">
                        <c:v>12.735373275875499</c:v>
                      </c:pt>
                      <c:pt idx="1986">
                        <c:v>12.7419251025878</c:v>
                      </c:pt>
                      <c:pt idx="1987">
                        <c:v>12.7484769293001</c:v>
                      </c:pt>
                      <c:pt idx="1988">
                        <c:v>12.755028756012299</c:v>
                      </c:pt>
                      <c:pt idx="1989">
                        <c:v>12.7615805827246</c:v>
                      </c:pt>
                      <c:pt idx="1990">
                        <c:v>12.7681324094369</c:v>
                      </c:pt>
                      <c:pt idx="1991">
                        <c:v>12.774684236149101</c:v>
                      </c:pt>
                      <c:pt idx="1992">
                        <c:v>12.781236062861399</c:v>
                      </c:pt>
                      <c:pt idx="1993">
                        <c:v>12.7877878895737</c:v>
                      </c:pt>
                      <c:pt idx="1994">
                        <c:v>12.794339716285901</c:v>
                      </c:pt>
                      <c:pt idx="1995">
                        <c:v>12.800891542998199</c:v>
                      </c:pt>
                      <c:pt idx="1996">
                        <c:v>12.8074433697105</c:v>
                      </c:pt>
                      <c:pt idx="1997">
                        <c:v>12.813995196422701</c:v>
                      </c:pt>
                      <c:pt idx="1998">
                        <c:v>12.820547023134999</c:v>
                      </c:pt>
                      <c:pt idx="1999">
                        <c:v>12.8270988498473</c:v>
                      </c:pt>
                      <c:pt idx="2000">
                        <c:v>12.8336506765596</c:v>
                      </c:pt>
                      <c:pt idx="2001">
                        <c:v>12.840202503271801</c:v>
                      </c:pt>
                      <c:pt idx="2002">
                        <c:v>12.846754329984099</c:v>
                      </c:pt>
                      <c:pt idx="2003">
                        <c:v>12.8533061566964</c:v>
                      </c:pt>
                      <c:pt idx="2004">
                        <c:v>12.859857983408601</c:v>
                      </c:pt>
                      <c:pt idx="2005">
                        <c:v>12.866409810120899</c:v>
                      </c:pt>
                      <c:pt idx="2006">
                        <c:v>12.8729616368332</c:v>
                      </c:pt>
                      <c:pt idx="2007">
                        <c:v>12.8795134635454</c:v>
                      </c:pt>
                      <c:pt idx="2008">
                        <c:v>12.886065290257701</c:v>
                      </c:pt>
                      <c:pt idx="2009">
                        <c:v>12.892617116969999</c:v>
                      </c:pt>
                      <c:pt idx="2010">
                        <c:v>12.8991689436822</c:v>
                      </c:pt>
                      <c:pt idx="2011">
                        <c:v>12.905720770394501</c:v>
                      </c:pt>
                      <c:pt idx="2012">
                        <c:v>12.912272597106799</c:v>
                      </c:pt>
                      <c:pt idx="2013">
                        <c:v>12.918824423819</c:v>
                      </c:pt>
                      <c:pt idx="2014">
                        <c:v>12.925376250531301</c:v>
                      </c:pt>
                      <c:pt idx="2015">
                        <c:v>12.931928077243599</c:v>
                      </c:pt>
                      <c:pt idx="2016">
                        <c:v>12.9384799039559</c:v>
                      </c:pt>
                      <c:pt idx="2017">
                        <c:v>12.9450317306681</c:v>
                      </c:pt>
                      <c:pt idx="2018">
                        <c:v>12.951583557380401</c:v>
                      </c:pt>
                      <c:pt idx="2019">
                        <c:v>12.958135384092699</c:v>
                      </c:pt>
                      <c:pt idx="2020">
                        <c:v>12.9646872108049</c:v>
                      </c:pt>
                      <c:pt idx="2021">
                        <c:v>12.971239037517201</c:v>
                      </c:pt>
                      <c:pt idx="2022">
                        <c:v>12.977790864229499</c:v>
                      </c:pt>
                      <c:pt idx="2023">
                        <c:v>12.9843426909417</c:v>
                      </c:pt>
                      <c:pt idx="2024">
                        <c:v>12.990894517654</c:v>
                      </c:pt>
                      <c:pt idx="2025">
                        <c:v>12.997446344366301</c:v>
                      </c:pt>
                      <c:pt idx="2026">
                        <c:v>13.0039981710785</c:v>
                      </c:pt>
                      <c:pt idx="2027">
                        <c:v>13.0105499977908</c:v>
                      </c:pt>
                      <c:pt idx="2028">
                        <c:v>13.017101824503101</c:v>
                      </c:pt>
                      <c:pt idx="2029">
                        <c:v>13.0236536512153</c:v>
                      </c:pt>
                      <c:pt idx="2030">
                        <c:v>13.0302054779276</c:v>
                      </c:pt>
                      <c:pt idx="2031">
                        <c:v>13.036757304639901</c:v>
                      </c:pt>
                      <c:pt idx="2032">
                        <c:v>13.0433091313521</c:v>
                      </c:pt>
                      <c:pt idx="2033">
                        <c:v>13.0498609580644</c:v>
                      </c:pt>
                      <c:pt idx="2034">
                        <c:v>13.0564127847767</c:v>
                      </c:pt>
                      <c:pt idx="2035">
                        <c:v>13.062964611489001</c:v>
                      </c:pt>
                      <c:pt idx="2036">
                        <c:v>13.0695164382012</c:v>
                      </c:pt>
                      <c:pt idx="2037">
                        <c:v>13.0760682649135</c:v>
                      </c:pt>
                      <c:pt idx="2038">
                        <c:v>13.082620091625801</c:v>
                      </c:pt>
                      <c:pt idx="2039">
                        <c:v>13.089171918338</c:v>
                      </c:pt>
                      <c:pt idx="2040">
                        <c:v>13.0957237450503</c:v>
                      </c:pt>
                      <c:pt idx="2041">
                        <c:v>13.1022755717626</c:v>
                      </c:pt>
                      <c:pt idx="2042">
                        <c:v>13.1088273984748</c:v>
                      </c:pt>
                      <c:pt idx="2043">
                        <c:v>13.1153792251871</c:v>
                      </c:pt>
                      <c:pt idx="2044">
                        <c:v>13.1219310518994</c:v>
                      </c:pt>
                      <c:pt idx="2045">
                        <c:v>13.128482878611599</c:v>
                      </c:pt>
                      <c:pt idx="2046">
                        <c:v>13.1350347053239</c:v>
                      </c:pt>
                      <c:pt idx="2047">
                        <c:v>13.1415865320362</c:v>
                      </c:pt>
                      <c:pt idx="2048">
                        <c:v>13.148138358748399</c:v>
                      </c:pt>
                      <c:pt idx="2049">
                        <c:v>13.1546901854607</c:v>
                      </c:pt>
                      <c:pt idx="2050">
                        <c:v>13.161242012173</c:v>
                      </c:pt>
                      <c:pt idx="2051">
                        <c:v>13.1677938388853</c:v>
                      </c:pt>
                      <c:pt idx="2052">
                        <c:v>13.1743456655975</c:v>
                      </c:pt>
                      <c:pt idx="2053">
                        <c:v>13.1808974923098</c:v>
                      </c:pt>
                      <c:pt idx="2054">
                        <c:v>13.1874493190221</c:v>
                      </c:pt>
                      <c:pt idx="2055">
                        <c:v>13.194001145734299</c:v>
                      </c:pt>
                      <c:pt idx="2056">
                        <c:v>13.2005529724466</c:v>
                      </c:pt>
                      <c:pt idx="2057">
                        <c:v>13.2071047991589</c:v>
                      </c:pt>
                      <c:pt idx="2058">
                        <c:v>13.213656625871099</c:v>
                      </c:pt>
                      <c:pt idx="2059">
                        <c:v>13.2202084525834</c:v>
                      </c:pt>
                      <c:pt idx="2060">
                        <c:v>13.2267602792957</c:v>
                      </c:pt>
                      <c:pt idx="2061">
                        <c:v>13.233312106007901</c:v>
                      </c:pt>
                      <c:pt idx="2062">
                        <c:v>13.239863932720199</c:v>
                      </c:pt>
                      <c:pt idx="2063">
                        <c:v>13.2464157594325</c:v>
                      </c:pt>
                      <c:pt idx="2064">
                        <c:v>13.252967586144701</c:v>
                      </c:pt>
                      <c:pt idx="2065">
                        <c:v>13.259519412856999</c:v>
                      </c:pt>
                      <c:pt idx="2066">
                        <c:v>13.2660712395693</c:v>
                      </c:pt>
                      <c:pt idx="2067">
                        <c:v>13.2726230662816</c:v>
                      </c:pt>
                      <c:pt idx="2068">
                        <c:v>13.279174892993799</c:v>
                      </c:pt>
                      <c:pt idx="2069">
                        <c:v>13.2857267197061</c:v>
                      </c:pt>
                      <c:pt idx="2070">
                        <c:v>13.2922785464184</c:v>
                      </c:pt>
                      <c:pt idx="2071">
                        <c:v>13.298830373130601</c:v>
                      </c:pt>
                      <c:pt idx="2072">
                        <c:v>13.305382199842899</c:v>
                      </c:pt>
                      <c:pt idx="2073">
                        <c:v>13.3119340265552</c:v>
                      </c:pt>
                      <c:pt idx="2074">
                        <c:v>13.318485853267401</c:v>
                      </c:pt>
                      <c:pt idx="2075">
                        <c:v>13.325037679979699</c:v>
                      </c:pt>
                      <c:pt idx="2076">
                        <c:v>13.331589506692</c:v>
                      </c:pt>
                      <c:pt idx="2077">
                        <c:v>13.3381413334042</c:v>
                      </c:pt>
                      <c:pt idx="2078">
                        <c:v>13.344693160116501</c:v>
                      </c:pt>
                      <c:pt idx="2079">
                        <c:v>13.351244986828799</c:v>
                      </c:pt>
                      <c:pt idx="2080">
                        <c:v>13.357796813541</c:v>
                      </c:pt>
                      <c:pt idx="2081">
                        <c:v>13.364348640253301</c:v>
                      </c:pt>
                      <c:pt idx="2082">
                        <c:v>13.370900466965599</c:v>
                      </c:pt>
                      <c:pt idx="2083">
                        <c:v>13.3774522936779</c:v>
                      </c:pt>
                      <c:pt idx="2084">
                        <c:v>13.384004120390101</c:v>
                      </c:pt>
                      <c:pt idx="2085">
                        <c:v>13.390555947102399</c:v>
                      </c:pt>
                      <c:pt idx="2086">
                        <c:v>13.3971077738147</c:v>
                      </c:pt>
                      <c:pt idx="2087">
                        <c:v>13.4036596005269</c:v>
                      </c:pt>
                      <c:pt idx="2088">
                        <c:v>13.410211427239201</c:v>
                      </c:pt>
                      <c:pt idx="2089">
                        <c:v>13.416763253951499</c:v>
                      </c:pt>
                      <c:pt idx="2090">
                        <c:v>13.4233150806637</c:v>
                      </c:pt>
                      <c:pt idx="2091">
                        <c:v>13.429866907376001</c:v>
                      </c:pt>
                      <c:pt idx="2092">
                        <c:v>13.436418734088299</c:v>
                      </c:pt>
                      <c:pt idx="2093">
                        <c:v>13.4429705608005</c:v>
                      </c:pt>
                      <c:pt idx="2094">
                        <c:v>13.4495223875128</c:v>
                      </c:pt>
                      <c:pt idx="2095">
                        <c:v>13.456074214225101</c:v>
                      </c:pt>
                      <c:pt idx="2096">
                        <c:v>13.4626260409373</c:v>
                      </c:pt>
                      <c:pt idx="2097">
                        <c:v>13.4691778676496</c:v>
                      </c:pt>
                      <c:pt idx="2098">
                        <c:v>13.475729694361901</c:v>
                      </c:pt>
                      <c:pt idx="2099">
                        <c:v>13.482281521074199</c:v>
                      </c:pt>
                      <c:pt idx="2100">
                        <c:v>13.4888333477864</c:v>
                      </c:pt>
                      <c:pt idx="2101">
                        <c:v>13.495385174498701</c:v>
                      </c:pt>
                      <c:pt idx="2102">
                        <c:v>13.501937001210999</c:v>
                      </c:pt>
                      <c:pt idx="2103">
                        <c:v>13.5084888279232</c:v>
                      </c:pt>
                      <c:pt idx="2104">
                        <c:v>13.5150406546355</c:v>
                      </c:pt>
                      <c:pt idx="2105">
                        <c:v>13.521592481347801</c:v>
                      </c:pt>
                      <c:pt idx="2106">
                        <c:v>13.52814430806</c:v>
                      </c:pt>
                      <c:pt idx="2107">
                        <c:v>13.5346961347723</c:v>
                      </c:pt>
                      <c:pt idx="2108">
                        <c:v>13.541247961484601</c:v>
                      </c:pt>
                      <c:pt idx="2109">
                        <c:v>13.5477997881968</c:v>
                      </c:pt>
                      <c:pt idx="2110">
                        <c:v>13.5543516149091</c:v>
                      </c:pt>
                      <c:pt idx="2111">
                        <c:v>13.5609034416214</c:v>
                      </c:pt>
                      <c:pt idx="2112">
                        <c:v>13.5674552683336</c:v>
                      </c:pt>
                      <c:pt idx="2113">
                        <c:v>13.5740070950459</c:v>
                      </c:pt>
                      <c:pt idx="2114">
                        <c:v>13.5805589217582</c:v>
                      </c:pt>
                      <c:pt idx="2115">
                        <c:v>13.587110748470501</c:v>
                      </c:pt>
                      <c:pt idx="2116">
                        <c:v>13.5936625751827</c:v>
                      </c:pt>
                      <c:pt idx="2117">
                        <c:v>13.600214401895</c:v>
                      </c:pt>
                      <c:pt idx="2118">
                        <c:v>13.606766228607301</c:v>
                      </c:pt>
                      <c:pt idx="2119">
                        <c:v>13.6133180553195</c:v>
                      </c:pt>
                      <c:pt idx="2120">
                        <c:v>13.6198698820318</c:v>
                      </c:pt>
                      <c:pt idx="2121">
                        <c:v>13.6264217087441</c:v>
                      </c:pt>
                      <c:pt idx="2122">
                        <c:v>13.6329735354563</c:v>
                      </c:pt>
                      <c:pt idx="2123">
                        <c:v>13.6395253621686</c:v>
                      </c:pt>
                      <c:pt idx="2124">
                        <c:v>13.6460771888809</c:v>
                      </c:pt>
                      <c:pt idx="2125">
                        <c:v>13.652629015593099</c:v>
                      </c:pt>
                      <c:pt idx="2126">
                        <c:v>13.6591808423054</c:v>
                      </c:pt>
                      <c:pt idx="2127">
                        <c:v>13.6657326690177</c:v>
                      </c:pt>
                      <c:pt idx="2128">
                        <c:v>13.672284495729899</c:v>
                      </c:pt>
                      <c:pt idx="2129">
                        <c:v>13.6788363224422</c:v>
                      </c:pt>
                      <c:pt idx="2130">
                        <c:v>13.6853881491545</c:v>
                      </c:pt>
                      <c:pt idx="2131">
                        <c:v>13.6919399758668</c:v>
                      </c:pt>
                      <c:pt idx="2132">
                        <c:v>13.698491802578999</c:v>
                      </c:pt>
                      <c:pt idx="2133">
                        <c:v>13.7050436292913</c:v>
                      </c:pt>
                      <c:pt idx="2134">
                        <c:v>13.7115954560036</c:v>
                      </c:pt>
                      <c:pt idx="2135">
                        <c:v>13.718147282715799</c:v>
                      </c:pt>
                      <c:pt idx="2136">
                        <c:v>13.7246991094281</c:v>
                      </c:pt>
                      <c:pt idx="2137">
                        <c:v>13.7312509361404</c:v>
                      </c:pt>
                      <c:pt idx="2138">
                        <c:v>13.737802762852599</c:v>
                      </c:pt>
                      <c:pt idx="2139">
                        <c:v>13.7443545895649</c:v>
                      </c:pt>
                      <c:pt idx="2140">
                        <c:v>13.7509064162772</c:v>
                      </c:pt>
                      <c:pt idx="2141">
                        <c:v>13.757458242989401</c:v>
                      </c:pt>
                      <c:pt idx="2142">
                        <c:v>13.764010069701699</c:v>
                      </c:pt>
                      <c:pt idx="2143">
                        <c:v>13.770561896414</c:v>
                      </c:pt>
                      <c:pt idx="2144">
                        <c:v>13.777113723126201</c:v>
                      </c:pt>
                      <c:pt idx="2145">
                        <c:v>13.783665549838499</c:v>
                      </c:pt>
                      <c:pt idx="2146">
                        <c:v>13.7902173765508</c:v>
                      </c:pt>
                      <c:pt idx="2147">
                        <c:v>13.7967692032631</c:v>
                      </c:pt>
                      <c:pt idx="2148">
                        <c:v>13.803321029975301</c:v>
                      </c:pt>
                      <c:pt idx="2149">
                        <c:v>13.809872856687599</c:v>
                      </c:pt>
                      <c:pt idx="2150">
                        <c:v>13.8164246833999</c:v>
                      </c:pt>
                      <c:pt idx="2151">
                        <c:v>13.822976510112101</c:v>
                      </c:pt>
                      <c:pt idx="2152">
                        <c:v>13.829528336824399</c:v>
                      </c:pt>
                      <c:pt idx="2153">
                        <c:v>13.8360801635367</c:v>
                      </c:pt>
                      <c:pt idx="2154">
                        <c:v>13.842631990248901</c:v>
                      </c:pt>
                      <c:pt idx="2155">
                        <c:v>13.849183816961199</c:v>
                      </c:pt>
                      <c:pt idx="2156">
                        <c:v>13.8557356436735</c:v>
                      </c:pt>
                      <c:pt idx="2157">
                        <c:v>13.8622874703857</c:v>
                      </c:pt>
                      <c:pt idx="2158">
                        <c:v>13.868839297098001</c:v>
                      </c:pt>
                      <c:pt idx="2159">
                        <c:v>13.875391123810299</c:v>
                      </c:pt>
                      <c:pt idx="2160">
                        <c:v>13.8819429505225</c:v>
                      </c:pt>
                      <c:pt idx="2161">
                        <c:v>13.888494777234801</c:v>
                      </c:pt>
                      <c:pt idx="2162">
                        <c:v>13.895046603947099</c:v>
                      </c:pt>
                      <c:pt idx="2163">
                        <c:v>13.9015984306593</c:v>
                      </c:pt>
                      <c:pt idx="2164">
                        <c:v>13.9081502573716</c:v>
                      </c:pt>
                      <c:pt idx="2165">
                        <c:v>13.914702084083901</c:v>
                      </c:pt>
                      <c:pt idx="2166">
                        <c:v>13.921253910796199</c:v>
                      </c:pt>
                      <c:pt idx="2167">
                        <c:v>13.9278057375084</c:v>
                      </c:pt>
                      <c:pt idx="2168">
                        <c:v>13.934357564220701</c:v>
                      </c:pt>
                      <c:pt idx="2169">
                        <c:v>13.940909390932999</c:v>
                      </c:pt>
                      <c:pt idx="2170">
                        <c:v>13.9474612176452</c:v>
                      </c:pt>
                      <c:pt idx="2171">
                        <c:v>13.954013044357501</c:v>
                      </c:pt>
                      <c:pt idx="2172">
                        <c:v>13.960564871069799</c:v>
                      </c:pt>
                      <c:pt idx="2173">
                        <c:v>13.967116697782</c:v>
                      </c:pt>
                      <c:pt idx="2174">
                        <c:v>13.9736685244943</c:v>
                      </c:pt>
                      <c:pt idx="2175">
                        <c:v>13.980220351206601</c:v>
                      </c:pt>
                      <c:pt idx="2176">
                        <c:v>13.9867721779188</c:v>
                      </c:pt>
                      <c:pt idx="2177">
                        <c:v>13.9933240046311</c:v>
                      </c:pt>
                      <c:pt idx="2178">
                        <c:v>13.999875831343401</c:v>
                      </c:pt>
                      <c:pt idx="2179">
                        <c:v>14.0064276580556</c:v>
                      </c:pt>
                      <c:pt idx="2180">
                        <c:v>14.0129794847679</c:v>
                      </c:pt>
                      <c:pt idx="2181">
                        <c:v>14.0195313114802</c:v>
                      </c:pt>
                      <c:pt idx="2182">
                        <c:v>14.026083138192501</c:v>
                      </c:pt>
                      <c:pt idx="2183">
                        <c:v>14.0326349649047</c:v>
                      </c:pt>
                      <c:pt idx="2184">
                        <c:v>14.039186791617</c:v>
                      </c:pt>
                      <c:pt idx="2185">
                        <c:v>14.045738618329301</c:v>
                      </c:pt>
                      <c:pt idx="2186">
                        <c:v>14.0522904450415</c:v>
                      </c:pt>
                      <c:pt idx="2187">
                        <c:v>14.0588422717538</c:v>
                      </c:pt>
                      <c:pt idx="2188">
                        <c:v>14.065394098466101</c:v>
                      </c:pt>
                      <c:pt idx="2189">
                        <c:v>14.0719459251783</c:v>
                      </c:pt>
                      <c:pt idx="2190">
                        <c:v>14.0784977518906</c:v>
                      </c:pt>
                      <c:pt idx="2191">
                        <c:v>14.0850495786029</c:v>
                      </c:pt>
                      <c:pt idx="2192">
                        <c:v>14.0916014053151</c:v>
                      </c:pt>
                      <c:pt idx="2193">
                        <c:v>14.0981532320274</c:v>
                      </c:pt>
                      <c:pt idx="2194">
                        <c:v>14.1047050587397</c:v>
                      </c:pt>
                      <c:pt idx="2195">
                        <c:v>14.111256885452001</c:v>
                      </c:pt>
                      <c:pt idx="2196">
                        <c:v>14.1178087121642</c:v>
                      </c:pt>
                      <c:pt idx="2197">
                        <c:v>14.1243605388765</c:v>
                      </c:pt>
                      <c:pt idx="2198">
                        <c:v>14.1309123655888</c:v>
                      </c:pt>
                      <c:pt idx="2199">
                        <c:v>14.137464192301</c:v>
                      </c:pt>
                      <c:pt idx="2200">
                        <c:v>14.1440160190133</c:v>
                      </c:pt>
                      <c:pt idx="2201">
                        <c:v>14.1505678457256</c:v>
                      </c:pt>
                      <c:pt idx="2202">
                        <c:v>14.157119672437799</c:v>
                      </c:pt>
                      <c:pt idx="2203">
                        <c:v>14.1636714991501</c:v>
                      </c:pt>
                      <c:pt idx="2204">
                        <c:v>14.1702233258624</c:v>
                      </c:pt>
                      <c:pt idx="2205">
                        <c:v>14.176775152574599</c:v>
                      </c:pt>
                      <c:pt idx="2206">
                        <c:v>14.1833269792869</c:v>
                      </c:pt>
                      <c:pt idx="2207">
                        <c:v>14.1898788059992</c:v>
                      </c:pt>
                      <c:pt idx="2208">
                        <c:v>14.196430632711399</c:v>
                      </c:pt>
                      <c:pt idx="2209">
                        <c:v>14.2029824594237</c:v>
                      </c:pt>
                      <c:pt idx="2210">
                        <c:v>14.209534286136</c:v>
                      </c:pt>
                      <c:pt idx="2211">
                        <c:v>14.216086112848201</c:v>
                      </c:pt>
                      <c:pt idx="2212">
                        <c:v>14.222637939560499</c:v>
                      </c:pt>
                      <c:pt idx="2213">
                        <c:v>14.2291897662728</c:v>
                      </c:pt>
                      <c:pt idx="2214">
                        <c:v>14.2357415929851</c:v>
                      </c:pt>
                      <c:pt idx="2215">
                        <c:v>14.242293419697299</c:v>
                      </c:pt>
                      <c:pt idx="2216">
                        <c:v>14.2488452464096</c:v>
                      </c:pt>
                      <c:pt idx="2217">
                        <c:v>14.2553970731219</c:v>
                      </c:pt>
                      <c:pt idx="2218">
                        <c:v>14.261948899834101</c:v>
                      </c:pt>
                      <c:pt idx="2219">
                        <c:v>14.268500726546399</c:v>
                      </c:pt>
                      <c:pt idx="2220">
                        <c:v>14.2750525532587</c:v>
                      </c:pt>
                      <c:pt idx="2221">
                        <c:v>14.281604379970901</c:v>
                      </c:pt>
                      <c:pt idx="2222">
                        <c:v>14.288156206683199</c:v>
                      </c:pt>
                      <c:pt idx="2223">
                        <c:v>14.2947080333955</c:v>
                      </c:pt>
                      <c:pt idx="2224">
                        <c:v>14.301259860107701</c:v>
                      </c:pt>
                      <c:pt idx="2225">
                        <c:v>14.307811686819999</c:v>
                      </c:pt>
                      <c:pt idx="2226">
                        <c:v>14.3143635135323</c:v>
                      </c:pt>
                      <c:pt idx="2227">
                        <c:v>14.3209153402445</c:v>
                      </c:pt>
                      <c:pt idx="2228">
                        <c:v>14.327467166956801</c:v>
                      </c:pt>
                      <c:pt idx="2229">
                        <c:v>14.334018993669099</c:v>
                      </c:pt>
                      <c:pt idx="2230">
                        <c:v>14.3405708203814</c:v>
                      </c:pt>
                      <c:pt idx="2231">
                        <c:v>14.347122647093601</c:v>
                      </c:pt>
                      <c:pt idx="2232">
                        <c:v>14.353674473805899</c:v>
                      </c:pt>
                      <c:pt idx="2233">
                        <c:v>14.3602263005182</c:v>
                      </c:pt>
                      <c:pt idx="2234">
                        <c:v>14.3667781272304</c:v>
                      </c:pt>
                      <c:pt idx="2235">
                        <c:v>14.373329953942701</c:v>
                      </c:pt>
                      <c:pt idx="2236">
                        <c:v>14.379881780654999</c:v>
                      </c:pt>
                      <c:pt idx="2237">
                        <c:v>14.3864336073672</c:v>
                      </c:pt>
                      <c:pt idx="2238">
                        <c:v>14.392985434079501</c:v>
                      </c:pt>
                      <c:pt idx="2239">
                        <c:v>14.399537260791799</c:v>
                      </c:pt>
                      <c:pt idx="2240">
                        <c:v>14.406089087504</c:v>
                      </c:pt>
                      <c:pt idx="2241">
                        <c:v>14.412640914216301</c:v>
                      </c:pt>
                      <c:pt idx="2242">
                        <c:v>14.419192740928599</c:v>
                      </c:pt>
                      <c:pt idx="2243">
                        <c:v>14.4257445676408</c:v>
                      </c:pt>
                      <c:pt idx="2244">
                        <c:v>14.4322963943531</c:v>
                      </c:pt>
                      <c:pt idx="2245">
                        <c:v>14.438848221065401</c:v>
                      </c:pt>
                      <c:pt idx="2246">
                        <c:v>14.445400047777699</c:v>
                      </c:pt>
                      <c:pt idx="2247">
                        <c:v>14.4519518744899</c:v>
                      </c:pt>
                      <c:pt idx="2248">
                        <c:v>14.458503701202201</c:v>
                      </c:pt>
                      <c:pt idx="2249">
                        <c:v>14.465055527914499</c:v>
                      </c:pt>
                      <c:pt idx="2250">
                        <c:v>14.4716073546267</c:v>
                      </c:pt>
                      <c:pt idx="2251">
                        <c:v>14.478159181339</c:v>
                      </c:pt>
                      <c:pt idx="2252">
                        <c:v>14.484711008051301</c:v>
                      </c:pt>
                      <c:pt idx="2253">
                        <c:v>14.4912628347635</c:v>
                      </c:pt>
                      <c:pt idx="2254">
                        <c:v>14.4978146614758</c:v>
                      </c:pt>
                      <c:pt idx="2255">
                        <c:v>14.504366488188101</c:v>
                      </c:pt>
                      <c:pt idx="2256">
                        <c:v>14.5109183149003</c:v>
                      </c:pt>
                      <c:pt idx="2257">
                        <c:v>14.5174701416126</c:v>
                      </c:pt>
                      <c:pt idx="2258">
                        <c:v>14.524021968324901</c:v>
                      </c:pt>
                      <c:pt idx="2259">
                        <c:v>14.5305737950371</c:v>
                      </c:pt>
                      <c:pt idx="2260">
                        <c:v>14.5371256217494</c:v>
                      </c:pt>
                      <c:pt idx="2261">
                        <c:v>14.5436774484617</c:v>
                      </c:pt>
                      <c:pt idx="2262">
                        <c:v>14.550229275174001</c:v>
                      </c:pt>
                      <c:pt idx="2263">
                        <c:v>14.5567811018862</c:v>
                      </c:pt>
                      <c:pt idx="2264">
                        <c:v>14.5633329285985</c:v>
                      </c:pt>
                      <c:pt idx="2265">
                        <c:v>14.569884755310801</c:v>
                      </c:pt>
                      <c:pt idx="2266">
                        <c:v>14.576436582023</c:v>
                      </c:pt>
                      <c:pt idx="2267">
                        <c:v>14.5829884087353</c:v>
                      </c:pt>
                      <c:pt idx="2268">
                        <c:v>14.5895402354476</c:v>
                      </c:pt>
                      <c:pt idx="2269">
                        <c:v>14.5960920621598</c:v>
                      </c:pt>
                      <c:pt idx="2270">
                        <c:v>14.6026438888721</c:v>
                      </c:pt>
                      <c:pt idx="2271">
                        <c:v>14.6091957155844</c:v>
                      </c:pt>
                      <c:pt idx="2272">
                        <c:v>14.615747542296599</c:v>
                      </c:pt>
                      <c:pt idx="2273">
                        <c:v>14.6222993690089</c:v>
                      </c:pt>
                      <c:pt idx="2274">
                        <c:v>14.6288511957212</c:v>
                      </c:pt>
                      <c:pt idx="2275">
                        <c:v>14.635403022433399</c:v>
                      </c:pt>
                      <c:pt idx="2276">
                        <c:v>14.6419548491457</c:v>
                      </c:pt>
                      <c:pt idx="2277">
                        <c:v>14.648506675858</c:v>
                      </c:pt>
                      <c:pt idx="2278">
                        <c:v>14.655058502570199</c:v>
                      </c:pt>
                      <c:pt idx="2279">
                        <c:v>14.6616103292825</c:v>
                      </c:pt>
                      <c:pt idx="2280">
                        <c:v>14.6681621559948</c:v>
                      </c:pt>
                      <c:pt idx="2281">
                        <c:v>14.6747139827071</c:v>
                      </c:pt>
                      <c:pt idx="2282">
                        <c:v>14.681265809419299</c:v>
                      </c:pt>
                      <c:pt idx="2283">
                        <c:v>14.6878176361316</c:v>
                      </c:pt>
                      <c:pt idx="2284">
                        <c:v>14.6943694628439</c:v>
                      </c:pt>
                      <c:pt idx="2285">
                        <c:v>14.700921289556099</c:v>
                      </c:pt>
                      <c:pt idx="2286">
                        <c:v>14.7074731162684</c:v>
                      </c:pt>
                      <c:pt idx="2287">
                        <c:v>14.7140249429807</c:v>
                      </c:pt>
                      <c:pt idx="2288">
                        <c:v>14.720576769692901</c:v>
                      </c:pt>
                      <c:pt idx="2289">
                        <c:v>14.727128596405199</c:v>
                      </c:pt>
                      <c:pt idx="2290">
                        <c:v>14.7336804231175</c:v>
                      </c:pt>
                      <c:pt idx="2291">
                        <c:v>14.740232249829701</c:v>
                      </c:pt>
                      <c:pt idx="2292">
                        <c:v>14.746784076541999</c:v>
                      </c:pt>
                      <c:pt idx="2293">
                        <c:v>14.7533359032543</c:v>
                      </c:pt>
                      <c:pt idx="2294">
                        <c:v>14.7598877299666</c:v>
                      </c:pt>
                      <c:pt idx="2295">
                        <c:v>14.766439556678799</c:v>
                      </c:pt>
                      <c:pt idx="2296">
                        <c:v>14.7729913833911</c:v>
                      </c:pt>
                      <c:pt idx="2297">
                        <c:v>14.7795432101034</c:v>
                      </c:pt>
                      <c:pt idx="2298">
                        <c:v>14.786095036815601</c:v>
                      </c:pt>
                      <c:pt idx="2299">
                        <c:v>14.792646863527899</c:v>
                      </c:pt>
                      <c:pt idx="2300">
                        <c:v>14.7991986902402</c:v>
                      </c:pt>
                      <c:pt idx="2301">
                        <c:v>14.805750516952401</c:v>
                      </c:pt>
                      <c:pt idx="2302">
                        <c:v>14.812302343664699</c:v>
                      </c:pt>
                      <c:pt idx="2303">
                        <c:v>14.818854170377</c:v>
                      </c:pt>
                      <c:pt idx="2304">
                        <c:v>14.8254059970892</c:v>
                      </c:pt>
                      <c:pt idx="2305">
                        <c:v>14.831957823801501</c:v>
                      </c:pt>
                      <c:pt idx="2306">
                        <c:v>14.838509650513799</c:v>
                      </c:pt>
                      <c:pt idx="2307">
                        <c:v>14.845061477226</c:v>
                      </c:pt>
                      <c:pt idx="2308">
                        <c:v>14.851613303938301</c:v>
                      </c:pt>
                      <c:pt idx="2309">
                        <c:v>14.858165130650599</c:v>
                      </c:pt>
                      <c:pt idx="2310">
                        <c:v>14.8647169573628</c:v>
                      </c:pt>
                      <c:pt idx="2311">
                        <c:v>14.871268784075101</c:v>
                      </c:pt>
                      <c:pt idx="2312">
                        <c:v>14.877820610787399</c:v>
                      </c:pt>
                      <c:pt idx="2313">
                        <c:v>14.8843724374997</c:v>
                      </c:pt>
                      <c:pt idx="2314">
                        <c:v>14.8909242642119</c:v>
                      </c:pt>
                      <c:pt idx="2315">
                        <c:v>14.897476090924201</c:v>
                      </c:pt>
                      <c:pt idx="2316">
                        <c:v>14.904027917636499</c:v>
                      </c:pt>
                      <c:pt idx="2317">
                        <c:v>14.9105797443487</c:v>
                      </c:pt>
                      <c:pt idx="2318">
                        <c:v>14.917131571061001</c:v>
                      </c:pt>
                      <c:pt idx="2319">
                        <c:v>14.923683397773299</c:v>
                      </c:pt>
                      <c:pt idx="2320">
                        <c:v>14.9302352244855</c:v>
                      </c:pt>
                      <c:pt idx="2321">
                        <c:v>14.9367870511978</c:v>
                      </c:pt>
                      <c:pt idx="2322">
                        <c:v>14.943338877910101</c:v>
                      </c:pt>
                      <c:pt idx="2323">
                        <c:v>14.9498907046223</c:v>
                      </c:pt>
                      <c:pt idx="2324">
                        <c:v>14.9564425313346</c:v>
                      </c:pt>
                      <c:pt idx="2325">
                        <c:v>14.962994358046901</c:v>
                      </c:pt>
                      <c:pt idx="2326">
                        <c:v>14.9695461847591</c:v>
                      </c:pt>
                      <c:pt idx="2327">
                        <c:v>14.9760980114714</c:v>
                      </c:pt>
                      <c:pt idx="2328">
                        <c:v>14.982649838183701</c:v>
                      </c:pt>
                      <c:pt idx="2329">
                        <c:v>14.989201664895999</c:v>
                      </c:pt>
                      <c:pt idx="2330">
                        <c:v>14.9957534916082</c:v>
                      </c:pt>
                      <c:pt idx="2331">
                        <c:v>15.0023053183205</c:v>
                      </c:pt>
                      <c:pt idx="2332">
                        <c:v>15.008857145032801</c:v>
                      </c:pt>
                      <c:pt idx="2333">
                        <c:v>15.015408971745</c:v>
                      </c:pt>
                      <c:pt idx="2334">
                        <c:v>15.0219607984573</c:v>
                      </c:pt>
                      <c:pt idx="2335">
                        <c:v>15.028512625169601</c:v>
                      </c:pt>
                      <c:pt idx="2336">
                        <c:v>15.0350644518818</c:v>
                      </c:pt>
                      <c:pt idx="2337">
                        <c:v>15.0416162785941</c:v>
                      </c:pt>
                      <c:pt idx="2338">
                        <c:v>15.0481681053064</c:v>
                      </c:pt>
                      <c:pt idx="2339">
                        <c:v>15.0547199320186</c:v>
                      </c:pt>
                      <c:pt idx="2340">
                        <c:v>15.0612717587309</c:v>
                      </c:pt>
                      <c:pt idx="2341">
                        <c:v>15.0678235854432</c:v>
                      </c:pt>
                      <c:pt idx="2342">
                        <c:v>15.074375412155399</c:v>
                      </c:pt>
                      <c:pt idx="2343">
                        <c:v>15.0809272388677</c:v>
                      </c:pt>
                      <c:pt idx="2344">
                        <c:v>15.08747906558</c:v>
                      </c:pt>
                      <c:pt idx="2345">
                        <c:v>15.094030892292301</c:v>
                      </c:pt>
                      <c:pt idx="2346">
                        <c:v>15.1005827190045</c:v>
                      </c:pt>
                      <c:pt idx="2347">
                        <c:v>15.1071345457168</c:v>
                      </c:pt>
                      <c:pt idx="2348">
                        <c:v>15.1136863724291</c:v>
                      </c:pt>
                      <c:pt idx="2349">
                        <c:v>15.1202381991413</c:v>
                      </c:pt>
                      <c:pt idx="2350">
                        <c:v>15.1267900258536</c:v>
                      </c:pt>
                      <c:pt idx="2351">
                        <c:v>15.1333418525659</c:v>
                      </c:pt>
                      <c:pt idx="2352">
                        <c:v>15.139893679278099</c:v>
                      </c:pt>
                      <c:pt idx="2353">
                        <c:v>15.1464455059904</c:v>
                      </c:pt>
                      <c:pt idx="2354">
                        <c:v>15.1529973327027</c:v>
                      </c:pt>
                      <c:pt idx="2355">
                        <c:v>15.159549159414899</c:v>
                      </c:pt>
                      <c:pt idx="2356">
                        <c:v>15.1661009861272</c:v>
                      </c:pt>
                      <c:pt idx="2357">
                        <c:v>15.1726528128395</c:v>
                      </c:pt>
                      <c:pt idx="2358">
                        <c:v>15.179204639551701</c:v>
                      </c:pt>
                      <c:pt idx="2359">
                        <c:v>15.185756466263999</c:v>
                      </c:pt>
                      <c:pt idx="2360">
                        <c:v>15.1923082929763</c:v>
                      </c:pt>
                      <c:pt idx="2361">
                        <c:v>15.1988601196886</c:v>
                      </c:pt>
                      <c:pt idx="2362">
                        <c:v>15.205411946400799</c:v>
                      </c:pt>
                      <c:pt idx="2363">
                        <c:v>15.2119637731131</c:v>
                      </c:pt>
                      <c:pt idx="2364">
                        <c:v>15.2185155998254</c:v>
                      </c:pt>
                      <c:pt idx="2365">
                        <c:v>15.225067426537599</c:v>
                      </c:pt>
                      <c:pt idx="2366">
                        <c:v>15.2316192532499</c:v>
                      </c:pt>
                      <c:pt idx="2367">
                        <c:v>15.2381710799622</c:v>
                      </c:pt>
                      <c:pt idx="2368">
                        <c:v>15.244722906674401</c:v>
                      </c:pt>
                      <c:pt idx="2369">
                        <c:v>15.251274733386699</c:v>
                      </c:pt>
                      <c:pt idx="2370">
                        <c:v>15.257826560099</c:v>
                      </c:pt>
                      <c:pt idx="2371">
                        <c:v>15.264378386811201</c:v>
                      </c:pt>
                      <c:pt idx="2372">
                        <c:v>15.270930213523499</c:v>
                      </c:pt>
                      <c:pt idx="2373">
                        <c:v>15.2774820402358</c:v>
                      </c:pt>
                      <c:pt idx="2374">
                        <c:v>15.284033866948</c:v>
                      </c:pt>
                      <c:pt idx="2375">
                        <c:v>15.290585693660301</c:v>
                      </c:pt>
                      <c:pt idx="2376">
                        <c:v>15.297137520372599</c:v>
                      </c:pt>
                      <c:pt idx="2377">
                        <c:v>15.3036893470849</c:v>
                      </c:pt>
                      <c:pt idx="2378">
                        <c:v>15.310241173797101</c:v>
                      </c:pt>
                      <c:pt idx="2379">
                        <c:v>15.316793000509399</c:v>
                      </c:pt>
                      <c:pt idx="2380">
                        <c:v>15.3233448272217</c:v>
                      </c:pt>
                      <c:pt idx="2381">
                        <c:v>15.329896653933901</c:v>
                      </c:pt>
                      <c:pt idx="2382">
                        <c:v>15.336448480646199</c:v>
                      </c:pt>
                      <c:pt idx="2383">
                        <c:v>15.3430003073585</c:v>
                      </c:pt>
                      <c:pt idx="2384">
                        <c:v>15.3495521340707</c:v>
                      </c:pt>
                      <c:pt idx="2385">
                        <c:v>15.356103960783001</c:v>
                      </c:pt>
                      <c:pt idx="2386">
                        <c:v>15.362655787495299</c:v>
                      </c:pt>
                      <c:pt idx="2387">
                        <c:v>15.3692076142075</c:v>
                      </c:pt>
                      <c:pt idx="2388">
                        <c:v>15.375759440919801</c:v>
                      </c:pt>
                      <c:pt idx="2389">
                        <c:v>15.382311267632099</c:v>
                      </c:pt>
                      <c:pt idx="2390">
                        <c:v>15.3888630943443</c:v>
                      </c:pt>
                      <c:pt idx="2391">
                        <c:v>15.3954149210566</c:v>
                      </c:pt>
                      <c:pt idx="2392">
                        <c:v>15.401966747768901</c:v>
                      </c:pt>
                      <c:pt idx="2393">
                        <c:v>15.4085185744811</c:v>
                      </c:pt>
                      <c:pt idx="2394">
                        <c:v>15.4150704011934</c:v>
                      </c:pt>
                      <c:pt idx="2395">
                        <c:v>15.421622227905701</c:v>
                      </c:pt>
                      <c:pt idx="2396">
                        <c:v>15.428174054617999</c:v>
                      </c:pt>
                      <c:pt idx="2397">
                        <c:v>15.4347258813302</c:v>
                      </c:pt>
                      <c:pt idx="2398">
                        <c:v>15.441277708042501</c:v>
                      </c:pt>
                      <c:pt idx="2399">
                        <c:v>15.447829534754799</c:v>
                      </c:pt>
                      <c:pt idx="2400">
                        <c:v>15.454381361467</c:v>
                      </c:pt>
                      <c:pt idx="2401">
                        <c:v>15.4609331881793</c:v>
                      </c:pt>
                      <c:pt idx="2402">
                        <c:v>15.467485014891601</c:v>
                      </c:pt>
                      <c:pt idx="2403">
                        <c:v>15.4740368416038</c:v>
                      </c:pt>
                      <c:pt idx="2404">
                        <c:v>15.4805886683161</c:v>
                      </c:pt>
                      <c:pt idx="2405">
                        <c:v>15.487140495028401</c:v>
                      </c:pt>
                      <c:pt idx="2406">
                        <c:v>15.4936923217406</c:v>
                      </c:pt>
                      <c:pt idx="2407">
                        <c:v>15.5002441484529</c:v>
                      </c:pt>
                      <c:pt idx="2408">
                        <c:v>15.5067959751652</c:v>
                      </c:pt>
                      <c:pt idx="2409">
                        <c:v>15.5133478018774</c:v>
                      </c:pt>
                      <c:pt idx="2410">
                        <c:v>15.5198996285897</c:v>
                      </c:pt>
                      <c:pt idx="2411">
                        <c:v>15.526451455302</c:v>
                      </c:pt>
                      <c:pt idx="2412">
                        <c:v>15.533003282014301</c:v>
                      </c:pt>
                      <c:pt idx="2413">
                        <c:v>15.5395551087265</c:v>
                      </c:pt>
                      <c:pt idx="2414">
                        <c:v>15.5461069354388</c:v>
                      </c:pt>
                      <c:pt idx="2415">
                        <c:v>15.552658762151101</c:v>
                      </c:pt>
                      <c:pt idx="2416">
                        <c:v>15.5592105888633</c:v>
                      </c:pt>
                      <c:pt idx="2417">
                        <c:v>15.5657624155756</c:v>
                      </c:pt>
                      <c:pt idx="2418">
                        <c:v>15.5723142422879</c:v>
                      </c:pt>
                      <c:pt idx="2419">
                        <c:v>15.5788660690001</c:v>
                      </c:pt>
                      <c:pt idx="2420">
                        <c:v>15.5854178957124</c:v>
                      </c:pt>
                      <c:pt idx="2421">
                        <c:v>15.5919697224247</c:v>
                      </c:pt>
                      <c:pt idx="2422">
                        <c:v>15.598521549136899</c:v>
                      </c:pt>
                      <c:pt idx="2423">
                        <c:v>15.6050733758492</c:v>
                      </c:pt>
                      <c:pt idx="2424">
                        <c:v>15.6116252025615</c:v>
                      </c:pt>
                      <c:pt idx="2425">
                        <c:v>15.6181770292738</c:v>
                      </c:pt>
                      <c:pt idx="2426">
                        <c:v>15.624728855986</c:v>
                      </c:pt>
                      <c:pt idx="2427">
                        <c:v>15.6312806826983</c:v>
                      </c:pt>
                      <c:pt idx="2428">
                        <c:v>15.6378325094106</c:v>
                      </c:pt>
                      <c:pt idx="2429">
                        <c:v>15.644384336122799</c:v>
                      </c:pt>
                      <c:pt idx="2430">
                        <c:v>15.6509361628351</c:v>
                      </c:pt>
                      <c:pt idx="2431">
                        <c:v>15.6574879895474</c:v>
                      </c:pt>
                      <c:pt idx="2432">
                        <c:v>15.664039816259599</c:v>
                      </c:pt>
                      <c:pt idx="2433">
                        <c:v>15.6705916429719</c:v>
                      </c:pt>
                      <c:pt idx="2434">
                        <c:v>15.6771434696842</c:v>
                      </c:pt>
                      <c:pt idx="2435">
                        <c:v>15.683695296396399</c:v>
                      </c:pt>
                      <c:pt idx="2436">
                        <c:v>15.6902471231087</c:v>
                      </c:pt>
                      <c:pt idx="2437">
                        <c:v>15.696798949821</c:v>
                      </c:pt>
                      <c:pt idx="2438">
                        <c:v>15.703350776533201</c:v>
                      </c:pt>
                      <c:pt idx="2439">
                        <c:v>15.709902603245499</c:v>
                      </c:pt>
                      <c:pt idx="2440">
                        <c:v>15.7164544299578</c:v>
                      </c:pt>
                      <c:pt idx="2441">
                        <c:v>15.723006256670001</c:v>
                      </c:pt>
                      <c:pt idx="2442">
                        <c:v>15.729558083382299</c:v>
                      </c:pt>
                      <c:pt idx="2443">
                        <c:v>15.7361099100946</c:v>
                      </c:pt>
                      <c:pt idx="2444">
                        <c:v>15.7426617368069</c:v>
                      </c:pt>
                      <c:pt idx="2445">
                        <c:v>15.749213563519101</c:v>
                      </c:pt>
                      <c:pt idx="2446">
                        <c:v>15.755765390231399</c:v>
                      </c:pt>
                      <c:pt idx="2447">
                        <c:v>15.7623172169437</c:v>
                      </c:pt>
                      <c:pt idx="2448">
                        <c:v>15.768869043655901</c:v>
                      </c:pt>
                      <c:pt idx="2449">
                        <c:v>15.775420870368199</c:v>
                      </c:pt>
                      <c:pt idx="2450">
                        <c:v>15.7819726970805</c:v>
                      </c:pt>
                      <c:pt idx="2451">
                        <c:v>15.788524523792701</c:v>
                      </c:pt>
                      <c:pt idx="2452">
                        <c:v>15.795076350504999</c:v>
                      </c:pt>
                      <c:pt idx="2453">
                        <c:v>15.8016281772173</c:v>
                      </c:pt>
                      <c:pt idx="2454">
                        <c:v>15.8081800039295</c:v>
                      </c:pt>
                      <c:pt idx="2455">
                        <c:v>15.814731830641801</c:v>
                      </c:pt>
                      <c:pt idx="2456">
                        <c:v>15.821283657354099</c:v>
                      </c:pt>
                      <c:pt idx="2457">
                        <c:v>15.8278354840663</c:v>
                      </c:pt>
                      <c:pt idx="2458">
                        <c:v>15.834387310778601</c:v>
                      </c:pt>
                      <c:pt idx="2459">
                        <c:v>15.840939137490899</c:v>
                      </c:pt>
                      <c:pt idx="2460">
                        <c:v>15.8474909642032</c:v>
                      </c:pt>
                      <c:pt idx="2461">
                        <c:v>15.8540427909154</c:v>
                      </c:pt>
                      <c:pt idx="2462">
                        <c:v>15.860594617627701</c:v>
                      </c:pt>
                      <c:pt idx="2463">
                        <c:v>15.867146444339999</c:v>
                      </c:pt>
                      <c:pt idx="2464">
                        <c:v>15.8736982710522</c:v>
                      </c:pt>
                      <c:pt idx="2465">
                        <c:v>15.880250097764501</c:v>
                      </c:pt>
                      <c:pt idx="2466">
                        <c:v>15.886801924476799</c:v>
                      </c:pt>
                      <c:pt idx="2467">
                        <c:v>15.893353751189</c:v>
                      </c:pt>
                      <c:pt idx="2468">
                        <c:v>15.899905577901301</c:v>
                      </c:pt>
                      <c:pt idx="2469">
                        <c:v>15.906457404613599</c:v>
                      </c:pt>
                      <c:pt idx="2470">
                        <c:v>15.9130092313258</c:v>
                      </c:pt>
                      <c:pt idx="2471">
                        <c:v>15.9195610580381</c:v>
                      </c:pt>
                      <c:pt idx="2472">
                        <c:v>15.926112884750401</c:v>
                      </c:pt>
                      <c:pt idx="2473">
                        <c:v>15.9326647114626</c:v>
                      </c:pt>
                      <c:pt idx="2474">
                        <c:v>15.9392165381749</c:v>
                      </c:pt>
                      <c:pt idx="2475">
                        <c:v>15.945768364887201</c:v>
                      </c:pt>
                      <c:pt idx="2476">
                        <c:v>15.952320191599499</c:v>
                      </c:pt>
                      <c:pt idx="2477">
                        <c:v>15.9588720183117</c:v>
                      </c:pt>
                      <c:pt idx="2478">
                        <c:v>15.965423845024</c:v>
                      </c:pt>
                      <c:pt idx="2479">
                        <c:v>15.971975671736301</c:v>
                      </c:pt>
                      <c:pt idx="2480">
                        <c:v>15.9785274984485</c:v>
                      </c:pt>
                      <c:pt idx="2481">
                        <c:v>15.9850793251608</c:v>
                      </c:pt>
                      <c:pt idx="2482">
                        <c:v>15.991631151873101</c:v>
                      </c:pt>
                      <c:pt idx="2483">
                        <c:v>15.9981829785853</c:v>
                      </c:pt>
                      <c:pt idx="2484">
                        <c:v>16.004734805297598</c:v>
                      </c:pt>
                      <c:pt idx="2485">
                        <c:v>16.011286632009899</c:v>
                      </c:pt>
                      <c:pt idx="2486">
                        <c:v>16.0178384587221</c:v>
                      </c:pt>
                      <c:pt idx="2487">
                        <c:v>16.0243902854344</c:v>
                      </c:pt>
                      <c:pt idx="2488">
                        <c:v>16.0309421121467</c:v>
                      </c:pt>
                      <c:pt idx="2489">
                        <c:v>16.037493938858901</c:v>
                      </c:pt>
                      <c:pt idx="2490">
                        <c:v>16.044045765571202</c:v>
                      </c:pt>
                      <c:pt idx="2491">
                        <c:v>16.050597592283498</c:v>
                      </c:pt>
                      <c:pt idx="2492">
                        <c:v>16.057149418995799</c:v>
                      </c:pt>
                      <c:pt idx="2493">
                        <c:v>16.063701245708</c:v>
                      </c:pt>
                      <c:pt idx="2494">
                        <c:v>16.0702530724203</c:v>
                      </c:pt>
                      <c:pt idx="2495">
                        <c:v>16.0768048991326</c:v>
                      </c:pt>
                      <c:pt idx="2496">
                        <c:v>16.083356725844801</c:v>
                      </c:pt>
                      <c:pt idx="2497">
                        <c:v>16.089908552557102</c:v>
                      </c:pt>
                      <c:pt idx="2498">
                        <c:v>16.096460379269399</c:v>
                      </c:pt>
                      <c:pt idx="2499">
                        <c:v>16.103012205981599</c:v>
                      </c:pt>
                      <c:pt idx="2500">
                        <c:v>16.1095640326939</c:v>
                      </c:pt>
                      <c:pt idx="2501">
                        <c:v>16.1161158594062</c:v>
                      </c:pt>
                      <c:pt idx="2502">
                        <c:v>16.122667686118401</c:v>
                      </c:pt>
                      <c:pt idx="2503">
                        <c:v>16.129219512830701</c:v>
                      </c:pt>
                      <c:pt idx="2504">
                        <c:v>16.135771339542998</c:v>
                      </c:pt>
                      <c:pt idx="2505">
                        <c:v>16.142323166255199</c:v>
                      </c:pt>
                      <c:pt idx="2506">
                        <c:v>16.1488749929675</c:v>
                      </c:pt>
                      <c:pt idx="2507">
                        <c:v>16.1554268196798</c:v>
                      </c:pt>
                      <c:pt idx="2508">
                        <c:v>16.1619786463921</c:v>
                      </c:pt>
                      <c:pt idx="2509">
                        <c:v>16.168530473104301</c:v>
                      </c:pt>
                      <c:pt idx="2510">
                        <c:v>16.175082299816602</c:v>
                      </c:pt>
                      <c:pt idx="2511">
                        <c:v>16.181634126528898</c:v>
                      </c:pt>
                      <c:pt idx="2512">
                        <c:v>16.188185953241099</c:v>
                      </c:pt>
                      <c:pt idx="2513">
                        <c:v>16.1947377799534</c:v>
                      </c:pt>
                      <c:pt idx="2514">
                        <c:v>16.2012896066657</c:v>
                      </c:pt>
                      <c:pt idx="2515">
                        <c:v>16.207841433377901</c:v>
                      </c:pt>
                      <c:pt idx="2516">
                        <c:v>16.214393260090201</c:v>
                      </c:pt>
                      <c:pt idx="2517">
                        <c:v>16.220945086802502</c:v>
                      </c:pt>
                      <c:pt idx="2518">
                        <c:v>16.227496913514699</c:v>
                      </c:pt>
                      <c:pt idx="2519">
                        <c:v>16.234048740226999</c:v>
                      </c:pt>
                      <c:pt idx="2520">
                        <c:v>16.2406005669393</c:v>
                      </c:pt>
                      <c:pt idx="2521">
                        <c:v>16.247152393651501</c:v>
                      </c:pt>
                      <c:pt idx="2522">
                        <c:v>16.253704220363801</c:v>
                      </c:pt>
                      <c:pt idx="2523">
                        <c:v>16.260256047076101</c:v>
                      </c:pt>
                      <c:pt idx="2524">
                        <c:v>16.266807873788299</c:v>
                      </c:pt>
                      <c:pt idx="2525">
                        <c:v>16.273359700500599</c:v>
                      </c:pt>
                      <c:pt idx="2526">
                        <c:v>16.279911527212899</c:v>
                      </c:pt>
                      <c:pt idx="2527">
                        <c:v>16.2864633539252</c:v>
                      </c:pt>
                      <c:pt idx="2528">
                        <c:v>16.293015180637401</c:v>
                      </c:pt>
                      <c:pt idx="2529">
                        <c:v>16.299567007349701</c:v>
                      </c:pt>
                      <c:pt idx="2530">
                        <c:v>16.306118834062001</c:v>
                      </c:pt>
                      <c:pt idx="2531">
                        <c:v>16.312670660774199</c:v>
                      </c:pt>
                      <c:pt idx="2532">
                        <c:v>16.319222487486499</c:v>
                      </c:pt>
                      <c:pt idx="2533">
                        <c:v>16.325774314198799</c:v>
                      </c:pt>
                      <c:pt idx="2534">
                        <c:v>16.332326140911</c:v>
                      </c:pt>
                      <c:pt idx="2535">
                        <c:v>16.338877967623301</c:v>
                      </c:pt>
                      <c:pt idx="2536">
                        <c:v>16.345429794335601</c:v>
                      </c:pt>
                      <c:pt idx="2537">
                        <c:v>16.351981621047798</c:v>
                      </c:pt>
                      <c:pt idx="2538">
                        <c:v>16.358533447760099</c:v>
                      </c:pt>
                      <c:pt idx="2539">
                        <c:v>16.365085274472399</c:v>
                      </c:pt>
                      <c:pt idx="2540">
                        <c:v>16.3716371011846</c:v>
                      </c:pt>
                      <c:pt idx="2541">
                        <c:v>16.3781889278969</c:v>
                      </c:pt>
                      <c:pt idx="2542">
                        <c:v>16.384740754609201</c:v>
                      </c:pt>
                      <c:pt idx="2543">
                        <c:v>16.391292581321501</c:v>
                      </c:pt>
                      <c:pt idx="2544">
                        <c:v>16.397844408033698</c:v>
                      </c:pt>
                      <c:pt idx="2545">
                        <c:v>16.404396234745999</c:v>
                      </c:pt>
                      <c:pt idx="2546">
                        <c:v>16.410948061458299</c:v>
                      </c:pt>
                      <c:pt idx="2547">
                        <c:v>16.4174998881705</c:v>
                      </c:pt>
                      <c:pt idx="2548">
                        <c:v>16.4240517148828</c:v>
                      </c:pt>
                      <c:pt idx="2549">
                        <c:v>16.430603541595101</c:v>
                      </c:pt>
                      <c:pt idx="2550">
                        <c:v>16.437155368307302</c:v>
                      </c:pt>
                      <c:pt idx="2551">
                        <c:v>16.443707195019599</c:v>
                      </c:pt>
                      <c:pt idx="2552">
                        <c:v>16.450259021731899</c:v>
                      </c:pt>
                      <c:pt idx="2553">
                        <c:v>16.4568108484441</c:v>
                      </c:pt>
                      <c:pt idx="2554">
                        <c:v>16.4633626751564</c:v>
                      </c:pt>
                      <c:pt idx="2555">
                        <c:v>16.469914501868701</c:v>
                      </c:pt>
                      <c:pt idx="2556">
                        <c:v>16.476466328581001</c:v>
                      </c:pt>
                      <c:pt idx="2557">
                        <c:v>16.483018155293198</c:v>
                      </c:pt>
                      <c:pt idx="2558">
                        <c:v>16.489569982005499</c:v>
                      </c:pt>
                      <c:pt idx="2559">
                        <c:v>16.496121808717799</c:v>
                      </c:pt>
                      <c:pt idx="2560">
                        <c:v>16.50267363543</c:v>
                      </c:pt>
                      <c:pt idx="2561">
                        <c:v>16.5092254621423</c:v>
                      </c:pt>
                      <c:pt idx="2562">
                        <c:v>16.515777288854601</c:v>
                      </c:pt>
                      <c:pt idx="2563">
                        <c:v>16.522329115566802</c:v>
                      </c:pt>
                      <c:pt idx="2564">
                        <c:v>16.528880942279098</c:v>
                      </c:pt>
                      <c:pt idx="2565">
                        <c:v>16.535432768991399</c:v>
                      </c:pt>
                      <c:pt idx="2566">
                        <c:v>16.5419845957036</c:v>
                      </c:pt>
                      <c:pt idx="2567">
                        <c:v>16.5485364224159</c:v>
                      </c:pt>
                      <c:pt idx="2568">
                        <c:v>16.5550882491282</c:v>
                      </c:pt>
                      <c:pt idx="2569">
                        <c:v>16.561640075840401</c:v>
                      </c:pt>
                      <c:pt idx="2570">
                        <c:v>16.568191902552702</c:v>
                      </c:pt>
                      <c:pt idx="2571">
                        <c:v>16.574743729264998</c:v>
                      </c:pt>
                      <c:pt idx="2572">
                        <c:v>16.581295555977199</c:v>
                      </c:pt>
                      <c:pt idx="2573">
                        <c:v>16.5878473826895</c:v>
                      </c:pt>
                      <c:pt idx="2574">
                        <c:v>16.5943992094018</c:v>
                      </c:pt>
                      <c:pt idx="2575">
                        <c:v>16.6009510361141</c:v>
                      </c:pt>
                      <c:pt idx="2576">
                        <c:v>16.607502862826301</c:v>
                      </c:pt>
                      <c:pt idx="2577">
                        <c:v>16.614054689538602</c:v>
                      </c:pt>
                      <c:pt idx="2578">
                        <c:v>16.620606516250898</c:v>
                      </c:pt>
                      <c:pt idx="2579">
                        <c:v>16.627158342963099</c:v>
                      </c:pt>
                      <c:pt idx="2580">
                        <c:v>16.6337101696754</c:v>
                      </c:pt>
                      <c:pt idx="2581">
                        <c:v>16.6402619963877</c:v>
                      </c:pt>
                      <c:pt idx="2582">
                        <c:v>16.646813823099901</c:v>
                      </c:pt>
                      <c:pt idx="2583">
                        <c:v>16.653365649812201</c:v>
                      </c:pt>
                      <c:pt idx="2584">
                        <c:v>16.659917476524502</c:v>
                      </c:pt>
                      <c:pt idx="2585">
                        <c:v>16.666469303236699</c:v>
                      </c:pt>
                      <c:pt idx="2586">
                        <c:v>16.673021129948999</c:v>
                      </c:pt>
                      <c:pt idx="2587">
                        <c:v>16.6795729566613</c:v>
                      </c:pt>
                      <c:pt idx="2588">
                        <c:v>16.686124783373501</c:v>
                      </c:pt>
                      <c:pt idx="2589">
                        <c:v>16.692676610085801</c:v>
                      </c:pt>
                      <c:pt idx="2590">
                        <c:v>16.699228436798101</c:v>
                      </c:pt>
                      <c:pt idx="2591">
                        <c:v>16.705780263510398</c:v>
                      </c:pt>
                      <c:pt idx="2592">
                        <c:v>16.712332090222599</c:v>
                      </c:pt>
                      <c:pt idx="2593">
                        <c:v>16.7188839169349</c:v>
                      </c:pt>
                      <c:pt idx="2594">
                        <c:v>16.7254357436472</c:v>
                      </c:pt>
                      <c:pt idx="2595">
                        <c:v>16.731987570359401</c:v>
                      </c:pt>
                      <c:pt idx="2596">
                        <c:v>16.738539397071701</c:v>
                      </c:pt>
                      <c:pt idx="2597">
                        <c:v>16.745091223784001</c:v>
                      </c:pt>
                      <c:pt idx="2598">
                        <c:v>16.751643050496199</c:v>
                      </c:pt>
                      <c:pt idx="2599">
                        <c:v>16.758194877208499</c:v>
                      </c:pt>
                      <c:pt idx="2600">
                        <c:v>16.7647467039208</c:v>
                      </c:pt>
                      <c:pt idx="2601">
                        <c:v>16.771298530633</c:v>
                      </c:pt>
                      <c:pt idx="2602">
                        <c:v>16.777850357345301</c:v>
                      </c:pt>
                      <c:pt idx="2603">
                        <c:v>16.784402184057601</c:v>
                      </c:pt>
                      <c:pt idx="2604">
                        <c:v>16.790954010769799</c:v>
                      </c:pt>
                      <c:pt idx="2605">
                        <c:v>16.797505837482099</c:v>
                      </c:pt>
                      <c:pt idx="2606">
                        <c:v>16.804057664194399</c:v>
                      </c:pt>
                      <c:pt idx="2607">
                        <c:v>16.8106094909067</c:v>
                      </c:pt>
                      <c:pt idx="2608">
                        <c:v>16.817161317618901</c:v>
                      </c:pt>
                      <c:pt idx="2609">
                        <c:v>16.823713144331201</c:v>
                      </c:pt>
                      <c:pt idx="2610">
                        <c:v>16.830264971043501</c:v>
                      </c:pt>
                      <c:pt idx="2611">
                        <c:v>16.836816797755699</c:v>
                      </c:pt>
                      <c:pt idx="2612">
                        <c:v>16.843368624467999</c:v>
                      </c:pt>
                      <c:pt idx="2613">
                        <c:v>16.849920451180299</c:v>
                      </c:pt>
                      <c:pt idx="2614">
                        <c:v>16.8564722778925</c:v>
                      </c:pt>
                      <c:pt idx="2615">
                        <c:v>16.863024104604801</c:v>
                      </c:pt>
                      <c:pt idx="2616">
                        <c:v>16.869575931317101</c:v>
                      </c:pt>
                      <c:pt idx="2617">
                        <c:v>16.876127758029298</c:v>
                      </c:pt>
                      <c:pt idx="2618">
                        <c:v>16.882679584741599</c:v>
                      </c:pt>
                      <c:pt idx="2619">
                        <c:v>16.889231411453899</c:v>
                      </c:pt>
                      <c:pt idx="2620">
                        <c:v>16.8957832381661</c:v>
                      </c:pt>
                      <c:pt idx="2621">
                        <c:v>16.9023350648784</c:v>
                      </c:pt>
                      <c:pt idx="2622">
                        <c:v>16.908886891590701</c:v>
                      </c:pt>
                      <c:pt idx="2623">
                        <c:v>16.915438718303001</c:v>
                      </c:pt>
                      <c:pt idx="2624">
                        <c:v>16.921990545015198</c:v>
                      </c:pt>
                      <c:pt idx="2625">
                        <c:v>16.928542371727499</c:v>
                      </c:pt>
                      <c:pt idx="2626">
                        <c:v>16.935094198439799</c:v>
                      </c:pt>
                      <c:pt idx="2627">
                        <c:v>16.941646025152</c:v>
                      </c:pt>
                      <c:pt idx="2628">
                        <c:v>16.9481978518643</c:v>
                      </c:pt>
                      <c:pt idx="2629">
                        <c:v>16.954749678576601</c:v>
                      </c:pt>
                      <c:pt idx="2630">
                        <c:v>16.961301505288802</c:v>
                      </c:pt>
                      <c:pt idx="2631">
                        <c:v>16.967853332001098</c:v>
                      </c:pt>
                      <c:pt idx="2632">
                        <c:v>16.974405158713399</c:v>
                      </c:pt>
                      <c:pt idx="2633">
                        <c:v>16.9809569854256</c:v>
                      </c:pt>
                      <c:pt idx="2634">
                        <c:v>16.9875088121379</c:v>
                      </c:pt>
                      <c:pt idx="2635">
                        <c:v>16.9940606388502</c:v>
                      </c:pt>
                      <c:pt idx="2636">
                        <c:v>17.000612465562401</c:v>
                      </c:pt>
                      <c:pt idx="2637">
                        <c:v>17.007164292274702</c:v>
                      </c:pt>
                      <c:pt idx="2638">
                        <c:v>17.013716118986999</c:v>
                      </c:pt>
                      <c:pt idx="2639">
                        <c:v>17.020267945699299</c:v>
                      </c:pt>
                      <c:pt idx="2640">
                        <c:v>17.0268197724115</c:v>
                      </c:pt>
                      <c:pt idx="2641">
                        <c:v>17.0333715991238</c:v>
                      </c:pt>
                      <c:pt idx="2642">
                        <c:v>17.039923425836101</c:v>
                      </c:pt>
                      <c:pt idx="2643">
                        <c:v>17.046475252548301</c:v>
                      </c:pt>
                      <c:pt idx="2644">
                        <c:v>17.053027079260598</c:v>
                      </c:pt>
                      <c:pt idx="2645">
                        <c:v>17.059578905972899</c:v>
                      </c:pt>
                      <c:pt idx="2646">
                        <c:v>17.0661307326851</c:v>
                      </c:pt>
                      <c:pt idx="2647">
                        <c:v>17.0726825593974</c:v>
                      </c:pt>
                      <c:pt idx="2648">
                        <c:v>17.0792343861097</c:v>
                      </c:pt>
                      <c:pt idx="2649">
                        <c:v>17.085786212821901</c:v>
                      </c:pt>
                      <c:pt idx="2650">
                        <c:v>17.092338039534201</c:v>
                      </c:pt>
                      <c:pt idx="2651">
                        <c:v>17.098889866246498</c:v>
                      </c:pt>
                      <c:pt idx="2652">
                        <c:v>17.105441692958699</c:v>
                      </c:pt>
                      <c:pt idx="2653">
                        <c:v>17.111993519671</c:v>
                      </c:pt>
                      <c:pt idx="2654">
                        <c:v>17.1185453463833</c:v>
                      </c:pt>
                      <c:pt idx="2655">
                        <c:v>17.1250971730956</c:v>
                      </c:pt>
                      <c:pt idx="2656">
                        <c:v>17.131648999807801</c:v>
                      </c:pt>
                      <c:pt idx="2657">
                        <c:v>17.138200826520102</c:v>
                      </c:pt>
                      <c:pt idx="2658">
                        <c:v>17.144752653232398</c:v>
                      </c:pt>
                      <c:pt idx="2659">
                        <c:v>17.151304479944599</c:v>
                      </c:pt>
                      <c:pt idx="2660">
                        <c:v>17.1578563066569</c:v>
                      </c:pt>
                      <c:pt idx="2661">
                        <c:v>17.1644081333692</c:v>
                      </c:pt>
                      <c:pt idx="2662">
                        <c:v>17.170959960081401</c:v>
                      </c:pt>
                      <c:pt idx="2663">
                        <c:v>17.177511786793701</c:v>
                      </c:pt>
                      <c:pt idx="2664">
                        <c:v>17.184063613506002</c:v>
                      </c:pt>
                      <c:pt idx="2665">
                        <c:v>17.190615440218199</c:v>
                      </c:pt>
                      <c:pt idx="2666">
                        <c:v>17.197167266930499</c:v>
                      </c:pt>
                      <c:pt idx="2667">
                        <c:v>17.2037190936428</c:v>
                      </c:pt>
                      <c:pt idx="2668">
                        <c:v>17.210270920355001</c:v>
                      </c:pt>
                      <c:pt idx="2669">
                        <c:v>17.216822747067301</c:v>
                      </c:pt>
                      <c:pt idx="2670">
                        <c:v>17.223374573779601</c:v>
                      </c:pt>
                      <c:pt idx="2671">
                        <c:v>17.229926400491799</c:v>
                      </c:pt>
                      <c:pt idx="2672">
                        <c:v>17.236478227204099</c:v>
                      </c:pt>
                      <c:pt idx="2673">
                        <c:v>17.243030053916399</c:v>
                      </c:pt>
                      <c:pt idx="2674">
                        <c:v>17.2495818806287</c:v>
                      </c:pt>
                      <c:pt idx="2675">
                        <c:v>17.256133707340901</c:v>
                      </c:pt>
                      <c:pt idx="2676">
                        <c:v>17.262685534053201</c:v>
                      </c:pt>
                      <c:pt idx="2677">
                        <c:v>17.269237360765501</c:v>
                      </c:pt>
                      <c:pt idx="2678">
                        <c:v>17.275789187477699</c:v>
                      </c:pt>
                      <c:pt idx="2679">
                        <c:v>17.282341014189999</c:v>
                      </c:pt>
                      <c:pt idx="2680">
                        <c:v>17.288892840902299</c:v>
                      </c:pt>
                      <c:pt idx="2681">
                        <c:v>17.2954446676145</c:v>
                      </c:pt>
                      <c:pt idx="2682">
                        <c:v>17.301996494326801</c:v>
                      </c:pt>
                      <c:pt idx="2683">
                        <c:v>17.308548321039101</c:v>
                      </c:pt>
                      <c:pt idx="2684">
                        <c:v>17.315100147751298</c:v>
                      </c:pt>
                      <c:pt idx="2685">
                        <c:v>17.321651974463599</c:v>
                      </c:pt>
                      <c:pt idx="2686">
                        <c:v>17.328203801175899</c:v>
                      </c:pt>
                      <c:pt idx="2687">
                        <c:v>17.3347556278882</c:v>
                      </c:pt>
                      <c:pt idx="2688">
                        <c:v>17.3413074546004</c:v>
                      </c:pt>
                      <c:pt idx="2689">
                        <c:v>17.347859281312701</c:v>
                      </c:pt>
                      <c:pt idx="2690">
                        <c:v>17.354411108025001</c:v>
                      </c:pt>
                      <c:pt idx="2691">
                        <c:v>17.360962934737199</c:v>
                      </c:pt>
                      <c:pt idx="2692">
                        <c:v>17.367514761449499</c:v>
                      </c:pt>
                      <c:pt idx="2693">
                        <c:v>17.374066588161799</c:v>
                      </c:pt>
                      <c:pt idx="2694">
                        <c:v>17.380618414874</c:v>
                      </c:pt>
                      <c:pt idx="2695">
                        <c:v>17.387170241586301</c:v>
                      </c:pt>
                      <c:pt idx="2696">
                        <c:v>17.393722068298601</c:v>
                      </c:pt>
                      <c:pt idx="2697">
                        <c:v>17.400273895010798</c:v>
                      </c:pt>
                      <c:pt idx="2698">
                        <c:v>17.406825721723099</c:v>
                      </c:pt>
                      <c:pt idx="2699">
                        <c:v>17.413377548435399</c:v>
                      </c:pt>
                      <c:pt idx="2700">
                        <c:v>17.4199293751476</c:v>
                      </c:pt>
                      <c:pt idx="2701">
                        <c:v>17.4264812018599</c:v>
                      </c:pt>
                      <c:pt idx="2702">
                        <c:v>17.433033028572201</c:v>
                      </c:pt>
                      <c:pt idx="2703">
                        <c:v>17.439584855284401</c:v>
                      </c:pt>
                      <c:pt idx="2704">
                        <c:v>17.446136681996698</c:v>
                      </c:pt>
                      <c:pt idx="2705">
                        <c:v>17.452688508708999</c:v>
                      </c:pt>
                      <c:pt idx="2706">
                        <c:v>17.459240335421299</c:v>
                      </c:pt>
                      <c:pt idx="2707">
                        <c:v>17.4657921621335</c:v>
                      </c:pt>
                      <c:pt idx="2708">
                        <c:v>17.4723439888458</c:v>
                      </c:pt>
                      <c:pt idx="2709">
                        <c:v>17.478895815558101</c:v>
                      </c:pt>
                      <c:pt idx="2710">
                        <c:v>17.485447642270302</c:v>
                      </c:pt>
                      <c:pt idx="2711">
                        <c:v>17.491999468982598</c:v>
                      </c:pt>
                      <c:pt idx="2712">
                        <c:v>17.498551295694899</c:v>
                      </c:pt>
                      <c:pt idx="2713">
                        <c:v>17.5051031224071</c:v>
                      </c:pt>
                      <c:pt idx="2714">
                        <c:v>17.5116549491194</c:v>
                      </c:pt>
                      <c:pt idx="2715">
                        <c:v>17.5182067758317</c:v>
                      </c:pt>
                      <c:pt idx="2716">
                        <c:v>17.524758602543901</c:v>
                      </c:pt>
                      <c:pt idx="2717">
                        <c:v>17.531310429256202</c:v>
                      </c:pt>
                      <c:pt idx="2718">
                        <c:v>17.537862255968498</c:v>
                      </c:pt>
                      <c:pt idx="2719">
                        <c:v>17.544414082680699</c:v>
                      </c:pt>
                      <c:pt idx="2720">
                        <c:v>17.550965909393</c:v>
                      </c:pt>
                      <c:pt idx="2721">
                        <c:v>17.5575177361053</c:v>
                      </c:pt>
                      <c:pt idx="2722">
                        <c:v>17.5640695628176</c:v>
                      </c:pt>
                      <c:pt idx="2723">
                        <c:v>17.570621389529801</c:v>
                      </c:pt>
                      <c:pt idx="2724">
                        <c:v>17.577173216242102</c:v>
                      </c:pt>
                      <c:pt idx="2725">
                        <c:v>17.583725042954399</c:v>
                      </c:pt>
                      <c:pt idx="2726">
                        <c:v>17.590276869666599</c:v>
                      </c:pt>
                      <c:pt idx="2727">
                        <c:v>17.5968286963789</c:v>
                      </c:pt>
                      <c:pt idx="2728">
                        <c:v>17.6033805230912</c:v>
                      </c:pt>
                      <c:pt idx="2729">
                        <c:v>17.609932349803401</c:v>
                      </c:pt>
                      <c:pt idx="2730">
                        <c:v>17.616484176515701</c:v>
                      </c:pt>
                      <c:pt idx="2731">
                        <c:v>17.623036003227998</c:v>
                      </c:pt>
                      <c:pt idx="2732">
                        <c:v>17.629587829940199</c:v>
                      </c:pt>
                      <c:pt idx="2733">
                        <c:v>17.636139656652499</c:v>
                      </c:pt>
                      <c:pt idx="2734">
                        <c:v>17.6426914833648</c:v>
                      </c:pt>
                      <c:pt idx="2735">
                        <c:v>17.649243310077001</c:v>
                      </c:pt>
                      <c:pt idx="2736">
                        <c:v>17.655795136789301</c:v>
                      </c:pt>
                      <c:pt idx="2737">
                        <c:v>17.662346963501601</c:v>
                      </c:pt>
                      <c:pt idx="2738">
                        <c:v>17.668898790213898</c:v>
                      </c:pt>
                      <c:pt idx="2739">
                        <c:v>17.675450616926099</c:v>
                      </c:pt>
                      <c:pt idx="2740">
                        <c:v>17.6820024436384</c:v>
                      </c:pt>
                      <c:pt idx="2741">
                        <c:v>17.6885542703507</c:v>
                      </c:pt>
                      <c:pt idx="2742">
                        <c:v>17.695106097062901</c:v>
                      </c:pt>
                      <c:pt idx="2743">
                        <c:v>17.701657923775201</c:v>
                      </c:pt>
                      <c:pt idx="2744">
                        <c:v>17.708209750487502</c:v>
                      </c:pt>
                      <c:pt idx="2745">
                        <c:v>17.714761577199699</c:v>
                      </c:pt>
                      <c:pt idx="2746">
                        <c:v>17.721313403911999</c:v>
                      </c:pt>
                      <c:pt idx="2747">
                        <c:v>17.7278652306243</c:v>
                      </c:pt>
                      <c:pt idx="2748">
                        <c:v>17.734417057336501</c:v>
                      </c:pt>
                      <c:pt idx="2749">
                        <c:v>17.740968884048801</c:v>
                      </c:pt>
                      <c:pt idx="2750">
                        <c:v>17.747520710761101</c:v>
                      </c:pt>
                      <c:pt idx="2751">
                        <c:v>17.754072537473299</c:v>
                      </c:pt>
                      <c:pt idx="2752">
                        <c:v>17.760624364185599</c:v>
                      </c:pt>
                      <c:pt idx="2753">
                        <c:v>17.767176190897899</c:v>
                      </c:pt>
                      <c:pt idx="2754">
                        <c:v>17.7737280176102</c:v>
                      </c:pt>
                      <c:pt idx="2755">
                        <c:v>17.780279844322401</c:v>
                      </c:pt>
                      <c:pt idx="2756">
                        <c:v>17.786831671034701</c:v>
                      </c:pt>
                      <c:pt idx="2757">
                        <c:v>17.793383497747001</c:v>
                      </c:pt>
                      <c:pt idx="2758">
                        <c:v>17.799935324459199</c:v>
                      </c:pt>
                      <c:pt idx="2759">
                        <c:v>17.806487151171499</c:v>
                      </c:pt>
                      <c:pt idx="2760">
                        <c:v>17.813038977883799</c:v>
                      </c:pt>
                      <c:pt idx="2761">
                        <c:v>17.819590804596</c:v>
                      </c:pt>
                      <c:pt idx="2762">
                        <c:v>17.826142631308301</c:v>
                      </c:pt>
                      <c:pt idx="2763">
                        <c:v>17.832694458020601</c:v>
                      </c:pt>
                      <c:pt idx="2764">
                        <c:v>17.839246284732798</c:v>
                      </c:pt>
                      <c:pt idx="2765">
                        <c:v>17.845798111445099</c:v>
                      </c:pt>
                      <c:pt idx="2766">
                        <c:v>17.852349938157399</c:v>
                      </c:pt>
                      <c:pt idx="2767">
                        <c:v>17.8589017648696</c:v>
                      </c:pt>
                      <c:pt idx="2768">
                        <c:v>17.8654535915819</c:v>
                      </c:pt>
                      <c:pt idx="2769">
                        <c:v>17.872005418294201</c:v>
                      </c:pt>
                      <c:pt idx="2770">
                        <c:v>17.878557245006501</c:v>
                      </c:pt>
                      <c:pt idx="2771">
                        <c:v>17.885109071718698</c:v>
                      </c:pt>
                      <c:pt idx="2772">
                        <c:v>17.891660898430999</c:v>
                      </c:pt>
                      <c:pt idx="2773">
                        <c:v>17.898212725143299</c:v>
                      </c:pt>
                      <c:pt idx="2774">
                        <c:v>17.9047645518555</c:v>
                      </c:pt>
                      <c:pt idx="2775">
                        <c:v>17.9113163785678</c:v>
                      </c:pt>
                      <c:pt idx="2776">
                        <c:v>17.917868205280101</c:v>
                      </c:pt>
                      <c:pt idx="2777">
                        <c:v>17.924420031992302</c:v>
                      </c:pt>
                      <c:pt idx="2778">
                        <c:v>17.930971858704599</c:v>
                      </c:pt>
                      <c:pt idx="2779">
                        <c:v>17.937523685416899</c:v>
                      </c:pt>
                      <c:pt idx="2780">
                        <c:v>17.9440755121291</c:v>
                      </c:pt>
                      <c:pt idx="2781">
                        <c:v>17.9506273388414</c:v>
                      </c:pt>
                      <c:pt idx="2782">
                        <c:v>17.957179165553701</c:v>
                      </c:pt>
                      <c:pt idx="2783">
                        <c:v>17.963730992265901</c:v>
                      </c:pt>
                      <c:pt idx="2784">
                        <c:v>17.970282818978198</c:v>
                      </c:pt>
                      <c:pt idx="2785">
                        <c:v>17.976834645690499</c:v>
                      </c:pt>
                      <c:pt idx="2786">
                        <c:v>17.983386472402799</c:v>
                      </c:pt>
                      <c:pt idx="2787">
                        <c:v>17.989938299115</c:v>
                      </c:pt>
                      <c:pt idx="2788">
                        <c:v>17.9964901258273</c:v>
                      </c:pt>
                      <c:pt idx="2789">
                        <c:v>18.003041952539601</c:v>
                      </c:pt>
                      <c:pt idx="2790">
                        <c:v>18.009593779251801</c:v>
                      </c:pt>
                      <c:pt idx="2791">
                        <c:v>18.016145605964098</c:v>
                      </c:pt>
                      <c:pt idx="2792">
                        <c:v>18.022697432676399</c:v>
                      </c:pt>
                      <c:pt idx="2793">
                        <c:v>18.0292492593886</c:v>
                      </c:pt>
                      <c:pt idx="2794">
                        <c:v>18.0358010861009</c:v>
                      </c:pt>
                      <c:pt idx="2795">
                        <c:v>18.0423529128132</c:v>
                      </c:pt>
                      <c:pt idx="2796">
                        <c:v>18.048904739525401</c:v>
                      </c:pt>
                      <c:pt idx="2797">
                        <c:v>18.055456566237702</c:v>
                      </c:pt>
                      <c:pt idx="2798">
                        <c:v>18.062008392949998</c:v>
                      </c:pt>
                      <c:pt idx="2799">
                        <c:v>18.068560219662199</c:v>
                      </c:pt>
                      <c:pt idx="2800">
                        <c:v>18.0751120463745</c:v>
                      </c:pt>
                      <c:pt idx="2801">
                        <c:v>18.0816638730868</c:v>
                      </c:pt>
                      <c:pt idx="2802">
                        <c:v>18.088215699799001</c:v>
                      </c:pt>
                      <c:pt idx="2803">
                        <c:v>18.094767526511301</c:v>
                      </c:pt>
                      <c:pt idx="2804">
                        <c:v>18.101319353223602</c:v>
                      </c:pt>
                      <c:pt idx="2805">
                        <c:v>18.107871179935898</c:v>
                      </c:pt>
                      <c:pt idx="2806">
                        <c:v>18.114423006648099</c:v>
                      </c:pt>
                      <c:pt idx="2807">
                        <c:v>18.1209748333604</c:v>
                      </c:pt>
                      <c:pt idx="2808">
                        <c:v>18.1275266600727</c:v>
                      </c:pt>
                      <c:pt idx="2809">
                        <c:v>18.134078486784901</c:v>
                      </c:pt>
                      <c:pt idx="2810">
                        <c:v>18.140630313497201</c:v>
                      </c:pt>
                      <c:pt idx="2811">
                        <c:v>18.147182140209502</c:v>
                      </c:pt>
                      <c:pt idx="2812">
                        <c:v>18.153733966921699</c:v>
                      </c:pt>
                      <c:pt idx="2813">
                        <c:v>18.160285793633999</c:v>
                      </c:pt>
                      <c:pt idx="2814">
                        <c:v>18.1668376203463</c:v>
                      </c:pt>
                      <c:pt idx="2815">
                        <c:v>18.173389447058501</c:v>
                      </c:pt>
                      <c:pt idx="2816">
                        <c:v>18.179941273770801</c:v>
                      </c:pt>
                      <c:pt idx="2817">
                        <c:v>18.186493100483101</c:v>
                      </c:pt>
                      <c:pt idx="2818">
                        <c:v>18.193044927195299</c:v>
                      </c:pt>
                      <c:pt idx="2819">
                        <c:v>18.199596753907599</c:v>
                      </c:pt>
                      <c:pt idx="2820">
                        <c:v>18.206148580619899</c:v>
                      </c:pt>
                      <c:pt idx="2821">
                        <c:v>18.2127004073322</c:v>
                      </c:pt>
                      <c:pt idx="2822">
                        <c:v>18.219252234044401</c:v>
                      </c:pt>
                      <c:pt idx="2823">
                        <c:v>18.225804060756701</c:v>
                      </c:pt>
                      <c:pt idx="2824">
                        <c:v>18.232355887469001</c:v>
                      </c:pt>
                      <c:pt idx="2825">
                        <c:v>18.238907714181199</c:v>
                      </c:pt>
                      <c:pt idx="2826">
                        <c:v>18.245459540893499</c:v>
                      </c:pt>
                      <c:pt idx="2827">
                        <c:v>18.2520113676058</c:v>
                      </c:pt>
                      <c:pt idx="2828">
                        <c:v>18.258563194318</c:v>
                      </c:pt>
                      <c:pt idx="2829">
                        <c:v>18.265115021030301</c:v>
                      </c:pt>
                      <c:pt idx="2830">
                        <c:v>18.271666847742601</c:v>
                      </c:pt>
                      <c:pt idx="2831">
                        <c:v>18.278218674454799</c:v>
                      </c:pt>
                      <c:pt idx="2832">
                        <c:v>18.284770501167099</c:v>
                      </c:pt>
                      <c:pt idx="2833">
                        <c:v>18.291322327879399</c:v>
                      </c:pt>
                      <c:pt idx="2834">
                        <c:v>18.2978741545917</c:v>
                      </c:pt>
                      <c:pt idx="2835">
                        <c:v>18.304425981303901</c:v>
                      </c:pt>
                      <c:pt idx="2836">
                        <c:v>18.310977808016201</c:v>
                      </c:pt>
                      <c:pt idx="2837">
                        <c:v>18.317529634728501</c:v>
                      </c:pt>
                      <c:pt idx="2838">
                        <c:v>18.324081461440699</c:v>
                      </c:pt>
                      <c:pt idx="2839">
                        <c:v>18.330633288152999</c:v>
                      </c:pt>
                      <c:pt idx="2840">
                        <c:v>18.337185114865299</c:v>
                      </c:pt>
                      <c:pt idx="2841">
                        <c:v>18.3437369415775</c:v>
                      </c:pt>
                      <c:pt idx="2842">
                        <c:v>18.350288768289801</c:v>
                      </c:pt>
                      <c:pt idx="2843">
                        <c:v>18.356840595002101</c:v>
                      </c:pt>
                      <c:pt idx="2844">
                        <c:v>18.363392421714298</c:v>
                      </c:pt>
                      <c:pt idx="2845">
                        <c:v>18.369944248426599</c:v>
                      </c:pt>
                      <c:pt idx="2846">
                        <c:v>18.376496075138899</c:v>
                      </c:pt>
                      <c:pt idx="2847">
                        <c:v>18.3830479018511</c:v>
                      </c:pt>
                      <c:pt idx="2848">
                        <c:v>18.3895997285634</c:v>
                      </c:pt>
                      <c:pt idx="2849">
                        <c:v>18.396151555275701</c:v>
                      </c:pt>
                      <c:pt idx="2850">
                        <c:v>18.402703381987902</c:v>
                      </c:pt>
                      <c:pt idx="2851">
                        <c:v>18.409255208700198</c:v>
                      </c:pt>
                      <c:pt idx="2852">
                        <c:v>18.415807035412499</c:v>
                      </c:pt>
                      <c:pt idx="2853">
                        <c:v>18.422358862124799</c:v>
                      </c:pt>
                      <c:pt idx="2854">
                        <c:v>18.428910688837</c:v>
                      </c:pt>
                      <c:pt idx="2855">
                        <c:v>18.4354625155493</c:v>
                      </c:pt>
                      <c:pt idx="2856">
                        <c:v>18.442014342261601</c:v>
                      </c:pt>
                      <c:pt idx="2857">
                        <c:v>18.448566168973802</c:v>
                      </c:pt>
                      <c:pt idx="2858">
                        <c:v>18.455117995686098</c:v>
                      </c:pt>
                      <c:pt idx="2859">
                        <c:v>18.461669822398399</c:v>
                      </c:pt>
                      <c:pt idx="2860">
                        <c:v>18.4682216491106</c:v>
                      </c:pt>
                      <c:pt idx="2861">
                        <c:v>18.4747734758229</c:v>
                      </c:pt>
                      <c:pt idx="2862">
                        <c:v>18.4813253025352</c:v>
                      </c:pt>
                      <c:pt idx="2863">
                        <c:v>18.487877129247401</c:v>
                      </c:pt>
                      <c:pt idx="2864">
                        <c:v>18.494428955959702</c:v>
                      </c:pt>
                      <c:pt idx="2865">
                        <c:v>18.500980782671999</c:v>
                      </c:pt>
                      <c:pt idx="2866">
                        <c:v>18.507532609384199</c:v>
                      </c:pt>
                      <c:pt idx="2867">
                        <c:v>18.5140844360965</c:v>
                      </c:pt>
                      <c:pt idx="2868">
                        <c:v>18.5206362628088</c:v>
                      </c:pt>
                      <c:pt idx="2869">
                        <c:v>18.527188089521101</c:v>
                      </c:pt>
                      <c:pt idx="2870">
                        <c:v>18.533739916233301</c:v>
                      </c:pt>
                      <c:pt idx="2871">
                        <c:v>18.540291742945598</c:v>
                      </c:pt>
                      <c:pt idx="2872">
                        <c:v>18.546843569657899</c:v>
                      </c:pt>
                      <c:pt idx="2873">
                        <c:v>18.553395396370099</c:v>
                      </c:pt>
                      <c:pt idx="2874">
                        <c:v>18.5599472230824</c:v>
                      </c:pt>
                      <c:pt idx="2875">
                        <c:v>18.5664990497947</c:v>
                      </c:pt>
                      <c:pt idx="2876">
                        <c:v>18.573050876506901</c:v>
                      </c:pt>
                      <c:pt idx="2877">
                        <c:v>18.579602703219201</c:v>
                      </c:pt>
                      <c:pt idx="2878">
                        <c:v>18.586154529931498</c:v>
                      </c:pt>
                      <c:pt idx="2879">
                        <c:v>18.592706356643699</c:v>
                      </c:pt>
                      <c:pt idx="2880">
                        <c:v>18.599258183356</c:v>
                      </c:pt>
                      <c:pt idx="2881">
                        <c:v>18.6058100100683</c:v>
                      </c:pt>
                      <c:pt idx="2882">
                        <c:v>18.612361836780501</c:v>
                      </c:pt>
                      <c:pt idx="2883">
                        <c:v>18.618913663492801</c:v>
                      </c:pt>
                      <c:pt idx="2884">
                        <c:v>18.625465490205102</c:v>
                      </c:pt>
                      <c:pt idx="2885">
                        <c:v>18.632017316917398</c:v>
                      </c:pt>
                      <c:pt idx="2886">
                        <c:v>18.638569143629599</c:v>
                      </c:pt>
                      <c:pt idx="2887">
                        <c:v>18.6451209703419</c:v>
                      </c:pt>
                      <c:pt idx="2888">
                        <c:v>18.6516727970542</c:v>
                      </c:pt>
                      <c:pt idx="2889">
                        <c:v>18.658224623766401</c:v>
                      </c:pt>
                      <c:pt idx="2890">
                        <c:v>18.664776450478701</c:v>
                      </c:pt>
                      <c:pt idx="2891">
                        <c:v>18.671328277191002</c:v>
                      </c:pt>
                      <c:pt idx="2892">
                        <c:v>18.677880103903199</c:v>
                      </c:pt>
                      <c:pt idx="2893">
                        <c:v>18.684431930615499</c:v>
                      </c:pt>
                      <c:pt idx="2894">
                        <c:v>18.6909837573278</c:v>
                      </c:pt>
                      <c:pt idx="2895">
                        <c:v>18.697535584040001</c:v>
                      </c:pt>
                      <c:pt idx="2896">
                        <c:v>18.704087410752301</c:v>
                      </c:pt>
                      <c:pt idx="2897">
                        <c:v>18.710639237464601</c:v>
                      </c:pt>
                      <c:pt idx="2898">
                        <c:v>18.717191064176799</c:v>
                      </c:pt>
                      <c:pt idx="2899">
                        <c:v>18.723742890889099</c:v>
                      </c:pt>
                      <c:pt idx="2900">
                        <c:v>18.730294717601399</c:v>
                      </c:pt>
                      <c:pt idx="2901">
                        <c:v>18.7368465443137</c:v>
                      </c:pt>
                      <c:pt idx="2902">
                        <c:v>18.743398371025901</c:v>
                      </c:pt>
                      <c:pt idx="2903">
                        <c:v>18.749950197738201</c:v>
                      </c:pt>
                      <c:pt idx="2904">
                        <c:v>18.756502024450501</c:v>
                      </c:pt>
                      <c:pt idx="2905">
                        <c:v>18.763053851162699</c:v>
                      </c:pt>
                      <c:pt idx="2906">
                        <c:v>18.769605677874999</c:v>
                      </c:pt>
                      <c:pt idx="2907">
                        <c:v>18.776157504587299</c:v>
                      </c:pt>
                      <c:pt idx="2908">
                        <c:v>18.7827093312995</c:v>
                      </c:pt>
                      <c:pt idx="2909">
                        <c:v>18.789261158011801</c:v>
                      </c:pt>
                      <c:pt idx="2910">
                        <c:v>18.795812984724101</c:v>
                      </c:pt>
                      <c:pt idx="2911">
                        <c:v>18.802364811436298</c:v>
                      </c:pt>
                      <c:pt idx="2912">
                        <c:v>18.808916638148599</c:v>
                      </c:pt>
                      <c:pt idx="2913">
                        <c:v>18.815468464860899</c:v>
                      </c:pt>
                      <c:pt idx="2914">
                        <c:v>18.8220202915731</c:v>
                      </c:pt>
                      <c:pt idx="2915">
                        <c:v>18.8285721182854</c:v>
                      </c:pt>
                      <c:pt idx="2916">
                        <c:v>18.835123944997701</c:v>
                      </c:pt>
                      <c:pt idx="2917">
                        <c:v>18.841675771710001</c:v>
                      </c:pt>
                      <c:pt idx="2918">
                        <c:v>18.848227598422199</c:v>
                      </c:pt>
                      <c:pt idx="2919">
                        <c:v>18.854779425134499</c:v>
                      </c:pt>
                      <c:pt idx="2920">
                        <c:v>18.861331251846799</c:v>
                      </c:pt>
                      <c:pt idx="2921">
                        <c:v>18.867883078559</c:v>
                      </c:pt>
                      <c:pt idx="2922">
                        <c:v>18.874434905271301</c:v>
                      </c:pt>
                      <c:pt idx="2923">
                        <c:v>18.880986731983601</c:v>
                      </c:pt>
                      <c:pt idx="2924">
                        <c:v>18.887538558695798</c:v>
                      </c:pt>
                      <c:pt idx="2925">
                        <c:v>18.894090385408099</c:v>
                      </c:pt>
                      <c:pt idx="2926">
                        <c:v>18.900642212120399</c:v>
                      </c:pt>
                      <c:pt idx="2927">
                        <c:v>18.9071940388326</c:v>
                      </c:pt>
                      <c:pt idx="2928">
                        <c:v>18.9137458655449</c:v>
                      </c:pt>
                      <c:pt idx="2929">
                        <c:v>18.920297692257201</c:v>
                      </c:pt>
                      <c:pt idx="2930">
                        <c:v>18.926849518969401</c:v>
                      </c:pt>
                      <c:pt idx="2931">
                        <c:v>18.933401345681698</c:v>
                      </c:pt>
                      <c:pt idx="2932">
                        <c:v>18.939953172393999</c:v>
                      </c:pt>
                      <c:pt idx="2933">
                        <c:v>18.9465049991062</c:v>
                      </c:pt>
                      <c:pt idx="2934">
                        <c:v>18.9530568258185</c:v>
                      </c:pt>
                      <c:pt idx="2935">
                        <c:v>18.9596086525308</c:v>
                      </c:pt>
                      <c:pt idx="2936">
                        <c:v>18.966160479243101</c:v>
                      </c:pt>
                      <c:pt idx="2937">
                        <c:v>18.972712305955302</c:v>
                      </c:pt>
                      <c:pt idx="2938">
                        <c:v>18.979264132667598</c:v>
                      </c:pt>
                      <c:pt idx="2939">
                        <c:v>18.985815959379899</c:v>
                      </c:pt>
                      <c:pt idx="2940">
                        <c:v>18.9923677860921</c:v>
                      </c:pt>
                      <c:pt idx="2941">
                        <c:v>18.9989196128044</c:v>
                      </c:pt>
                      <c:pt idx="2942">
                        <c:v>19.0054714395167</c:v>
                      </c:pt>
                      <c:pt idx="2943">
                        <c:v>19.012023266228901</c:v>
                      </c:pt>
                      <c:pt idx="2944">
                        <c:v>19.018575092941202</c:v>
                      </c:pt>
                      <c:pt idx="2945">
                        <c:v>19.025126919653498</c:v>
                      </c:pt>
                      <c:pt idx="2946">
                        <c:v>19.031678746365699</c:v>
                      </c:pt>
                      <c:pt idx="2947">
                        <c:v>19.038230573078</c:v>
                      </c:pt>
                      <c:pt idx="2948">
                        <c:v>19.0447823997903</c:v>
                      </c:pt>
                      <c:pt idx="2949">
                        <c:v>19.051334226502501</c:v>
                      </c:pt>
                      <c:pt idx="2950">
                        <c:v>19.057886053214801</c:v>
                      </c:pt>
                      <c:pt idx="2951">
                        <c:v>19.064437879927102</c:v>
                      </c:pt>
                      <c:pt idx="2952">
                        <c:v>19.070989706639399</c:v>
                      </c:pt>
                      <c:pt idx="2953">
                        <c:v>19.077541533351599</c:v>
                      </c:pt>
                      <c:pt idx="2954">
                        <c:v>19.0840933600639</c:v>
                      </c:pt>
                      <c:pt idx="2955">
                        <c:v>19.0906451867762</c:v>
                      </c:pt>
                      <c:pt idx="2956">
                        <c:v>19.097197013488401</c:v>
                      </c:pt>
                      <c:pt idx="2957">
                        <c:v>19.103748840200701</c:v>
                      </c:pt>
                      <c:pt idx="2958">
                        <c:v>19.110300666912998</c:v>
                      </c:pt>
                      <c:pt idx="2959">
                        <c:v>19.116852493625199</c:v>
                      </c:pt>
                      <c:pt idx="2960">
                        <c:v>19.123404320337499</c:v>
                      </c:pt>
                      <c:pt idx="2961">
                        <c:v>19.1299561470498</c:v>
                      </c:pt>
                      <c:pt idx="2962">
                        <c:v>19.136507973762001</c:v>
                      </c:pt>
                      <c:pt idx="2963">
                        <c:v>19.143059800474301</c:v>
                      </c:pt>
                      <c:pt idx="2964">
                        <c:v>19.149611627186601</c:v>
                      </c:pt>
                      <c:pt idx="2965">
                        <c:v>19.156163453898799</c:v>
                      </c:pt>
                      <c:pt idx="2966">
                        <c:v>19.162715280611099</c:v>
                      </c:pt>
                      <c:pt idx="2967">
                        <c:v>19.1692671073234</c:v>
                      </c:pt>
                      <c:pt idx="2968">
                        <c:v>19.1758189340357</c:v>
                      </c:pt>
                      <c:pt idx="2969">
                        <c:v>19.182370760747901</c:v>
                      </c:pt>
                      <c:pt idx="2970">
                        <c:v>19.188922587460201</c:v>
                      </c:pt>
                      <c:pt idx="2971">
                        <c:v>19.195474414172502</c:v>
                      </c:pt>
                      <c:pt idx="2972">
                        <c:v>19.202026240884699</c:v>
                      </c:pt>
                      <c:pt idx="2973">
                        <c:v>19.208578067596999</c:v>
                      </c:pt>
                      <c:pt idx="2974">
                        <c:v>19.2151298943093</c:v>
                      </c:pt>
                      <c:pt idx="2975">
                        <c:v>19.221681721021501</c:v>
                      </c:pt>
                      <c:pt idx="2976">
                        <c:v>19.228233547733801</c:v>
                      </c:pt>
                      <c:pt idx="2977">
                        <c:v>19.234785374446101</c:v>
                      </c:pt>
                      <c:pt idx="2978">
                        <c:v>19.241337201158299</c:v>
                      </c:pt>
                      <c:pt idx="2979">
                        <c:v>19.247889027870599</c:v>
                      </c:pt>
                      <c:pt idx="2980">
                        <c:v>19.254440854582899</c:v>
                      </c:pt>
                      <c:pt idx="2981">
                        <c:v>19.2609926812951</c:v>
                      </c:pt>
                      <c:pt idx="2982">
                        <c:v>19.267544508007401</c:v>
                      </c:pt>
                      <c:pt idx="2983">
                        <c:v>19.274096334719701</c:v>
                      </c:pt>
                      <c:pt idx="2984">
                        <c:v>19.280648161432001</c:v>
                      </c:pt>
                      <c:pt idx="2985">
                        <c:v>19.287199988144199</c:v>
                      </c:pt>
                      <c:pt idx="2986">
                        <c:v>19.293751814856499</c:v>
                      </c:pt>
                      <c:pt idx="2987">
                        <c:v>19.300303641568799</c:v>
                      </c:pt>
                      <c:pt idx="2988">
                        <c:v>19.306855468281</c:v>
                      </c:pt>
                      <c:pt idx="2989">
                        <c:v>19.313407294993301</c:v>
                      </c:pt>
                      <c:pt idx="2990">
                        <c:v>19.319959121705601</c:v>
                      </c:pt>
                      <c:pt idx="2991">
                        <c:v>19.326510948417798</c:v>
                      </c:pt>
                      <c:pt idx="2992">
                        <c:v>19.333062775130099</c:v>
                      </c:pt>
                      <c:pt idx="2993">
                        <c:v>19.339614601842399</c:v>
                      </c:pt>
                      <c:pt idx="2994">
                        <c:v>19.3461664285546</c:v>
                      </c:pt>
                      <c:pt idx="2995">
                        <c:v>19.3527182552669</c:v>
                      </c:pt>
                      <c:pt idx="2996">
                        <c:v>19.359270081979201</c:v>
                      </c:pt>
                      <c:pt idx="2997">
                        <c:v>19.365821908691402</c:v>
                      </c:pt>
                      <c:pt idx="2998">
                        <c:v>19.372373735403698</c:v>
                      </c:pt>
                      <c:pt idx="2999">
                        <c:v>19.378925562115999</c:v>
                      </c:pt>
                      <c:pt idx="3000">
                        <c:v>19.385477388828299</c:v>
                      </c:pt>
                      <c:pt idx="3001">
                        <c:v>19.3920292155405</c:v>
                      </c:pt>
                      <c:pt idx="3002">
                        <c:v>19.3985810422528</c:v>
                      </c:pt>
                      <c:pt idx="3003">
                        <c:v>19.405132868965101</c:v>
                      </c:pt>
                      <c:pt idx="3004">
                        <c:v>19.411684695677302</c:v>
                      </c:pt>
                      <c:pt idx="3005">
                        <c:v>19.418236522389599</c:v>
                      </c:pt>
                      <c:pt idx="3006">
                        <c:v>19.424788349101899</c:v>
                      </c:pt>
                      <c:pt idx="3007">
                        <c:v>19.4313401758141</c:v>
                      </c:pt>
                      <c:pt idx="3008">
                        <c:v>19.4378920025264</c:v>
                      </c:pt>
                      <c:pt idx="3009">
                        <c:v>19.444443829238701</c:v>
                      </c:pt>
                      <c:pt idx="3010">
                        <c:v>19.450995655950901</c:v>
                      </c:pt>
                      <c:pt idx="3011">
                        <c:v>19.457547482663202</c:v>
                      </c:pt>
                      <c:pt idx="3012">
                        <c:v>19.464099309375499</c:v>
                      </c:pt>
                      <c:pt idx="3013">
                        <c:v>19.470651136087699</c:v>
                      </c:pt>
                      <c:pt idx="3014">
                        <c:v>19.4772029628</c:v>
                      </c:pt>
                      <c:pt idx="3015">
                        <c:v>19.4837547895123</c:v>
                      </c:pt>
                      <c:pt idx="3016">
                        <c:v>19.490306616224601</c:v>
                      </c:pt>
                      <c:pt idx="3017">
                        <c:v>19.496858442936801</c:v>
                      </c:pt>
                      <c:pt idx="3018">
                        <c:v>19.503410269649098</c:v>
                      </c:pt>
                      <c:pt idx="3019">
                        <c:v>19.509962096361399</c:v>
                      </c:pt>
                      <c:pt idx="3020">
                        <c:v>19.5165139230736</c:v>
                      </c:pt>
                      <c:pt idx="3021">
                        <c:v>19.5230657497859</c:v>
                      </c:pt>
                      <c:pt idx="3022">
                        <c:v>19.5296175764982</c:v>
                      </c:pt>
                      <c:pt idx="3023">
                        <c:v>19.536169403210401</c:v>
                      </c:pt>
                      <c:pt idx="3024">
                        <c:v>19.542721229922702</c:v>
                      </c:pt>
                      <c:pt idx="3025">
                        <c:v>19.549273056634998</c:v>
                      </c:pt>
                      <c:pt idx="3026">
                        <c:v>19.555824883347199</c:v>
                      </c:pt>
                      <c:pt idx="3027">
                        <c:v>19.5623767100595</c:v>
                      </c:pt>
                      <c:pt idx="3028">
                        <c:v>19.5689285367718</c:v>
                      </c:pt>
                      <c:pt idx="3029">
                        <c:v>19.575480363484001</c:v>
                      </c:pt>
                      <c:pt idx="3030">
                        <c:v>19.582032190196301</c:v>
                      </c:pt>
                      <c:pt idx="3031">
                        <c:v>19.588584016908602</c:v>
                      </c:pt>
                      <c:pt idx="3032">
                        <c:v>19.595135843620898</c:v>
                      </c:pt>
                      <c:pt idx="3033">
                        <c:v>19.601687670333099</c:v>
                      </c:pt>
                      <c:pt idx="3034">
                        <c:v>19.6082394970454</c:v>
                      </c:pt>
                      <c:pt idx="3035">
                        <c:v>19.6147913237577</c:v>
                      </c:pt>
                      <c:pt idx="3036">
                        <c:v>19.621343150469901</c:v>
                      </c:pt>
                      <c:pt idx="3037">
                        <c:v>19.627894977182201</c:v>
                      </c:pt>
                      <c:pt idx="3038">
                        <c:v>19.634446803894502</c:v>
                      </c:pt>
                      <c:pt idx="3039">
                        <c:v>19.640998630606699</c:v>
                      </c:pt>
                      <c:pt idx="3040">
                        <c:v>19.647550457318999</c:v>
                      </c:pt>
                      <c:pt idx="3041">
                        <c:v>19.6541022840313</c:v>
                      </c:pt>
                      <c:pt idx="3042">
                        <c:v>19.660654110743501</c:v>
                      </c:pt>
                      <c:pt idx="3043">
                        <c:v>19.667205937455801</c:v>
                      </c:pt>
                      <c:pt idx="3044">
                        <c:v>19.673757764168101</c:v>
                      </c:pt>
                      <c:pt idx="3045">
                        <c:v>19.680309590880299</c:v>
                      </c:pt>
                      <c:pt idx="3046">
                        <c:v>19.686861417592599</c:v>
                      </c:pt>
                      <c:pt idx="3047">
                        <c:v>19.693413244304899</c:v>
                      </c:pt>
                      <c:pt idx="3048">
                        <c:v>19.6999650710171</c:v>
                      </c:pt>
                      <c:pt idx="3049">
                        <c:v>19.706516897729401</c:v>
                      </c:pt>
                      <c:pt idx="3050">
                        <c:v>19.713068724441701</c:v>
                      </c:pt>
                      <c:pt idx="3051">
                        <c:v>19.719620551154001</c:v>
                      </c:pt>
                      <c:pt idx="3052">
                        <c:v>19.726172377866199</c:v>
                      </c:pt>
                      <c:pt idx="3053">
                        <c:v>19.732724204578499</c:v>
                      </c:pt>
                      <c:pt idx="3054">
                        <c:v>19.7392760312908</c:v>
                      </c:pt>
                      <c:pt idx="3055">
                        <c:v>19.745827858003</c:v>
                      </c:pt>
                      <c:pt idx="3056">
                        <c:v>19.752379684715301</c:v>
                      </c:pt>
                      <c:pt idx="3057">
                        <c:v>19.758931511427601</c:v>
                      </c:pt>
                      <c:pt idx="3058">
                        <c:v>19.765483338139799</c:v>
                      </c:pt>
                      <c:pt idx="3059">
                        <c:v>19.772035164852099</c:v>
                      </c:pt>
                      <c:pt idx="3060">
                        <c:v>19.778586991564399</c:v>
                      </c:pt>
                      <c:pt idx="3061">
                        <c:v>19.7851388182766</c:v>
                      </c:pt>
                      <c:pt idx="3062">
                        <c:v>19.791690644988901</c:v>
                      </c:pt>
                      <c:pt idx="3063">
                        <c:v>19.798242471701201</c:v>
                      </c:pt>
                      <c:pt idx="3064">
                        <c:v>19.804794298413501</c:v>
                      </c:pt>
                      <c:pt idx="3065">
                        <c:v>19.811346125125699</c:v>
                      </c:pt>
                      <c:pt idx="3066">
                        <c:v>19.817897951837999</c:v>
                      </c:pt>
                      <c:pt idx="3067">
                        <c:v>19.824449778550299</c:v>
                      </c:pt>
                      <c:pt idx="3068">
                        <c:v>19.8310016052625</c:v>
                      </c:pt>
                      <c:pt idx="3069">
                        <c:v>19.837553431974801</c:v>
                      </c:pt>
                      <c:pt idx="3070">
                        <c:v>19.844105258687101</c:v>
                      </c:pt>
                      <c:pt idx="3071">
                        <c:v>19.850657085399298</c:v>
                      </c:pt>
                      <c:pt idx="3072">
                        <c:v>19.857208912111599</c:v>
                      </c:pt>
                      <c:pt idx="3073">
                        <c:v>19.863760738823899</c:v>
                      </c:pt>
                      <c:pt idx="3074">
                        <c:v>19.8703125655361</c:v>
                      </c:pt>
                      <c:pt idx="3075">
                        <c:v>19.8768643922484</c:v>
                      </c:pt>
                      <c:pt idx="3076">
                        <c:v>19.883416218960701</c:v>
                      </c:pt>
                      <c:pt idx="3077">
                        <c:v>19.889968045672902</c:v>
                      </c:pt>
                      <c:pt idx="3078">
                        <c:v>19.896519872385198</c:v>
                      </c:pt>
                      <c:pt idx="3079">
                        <c:v>19.903071699097499</c:v>
                      </c:pt>
                      <c:pt idx="3080">
                        <c:v>19.909623525809799</c:v>
                      </c:pt>
                      <c:pt idx="3081">
                        <c:v>19.916175352522</c:v>
                      </c:pt>
                      <c:pt idx="3082">
                        <c:v>19.9227271792343</c:v>
                      </c:pt>
                      <c:pt idx="3083">
                        <c:v>19.929279005946601</c:v>
                      </c:pt>
                      <c:pt idx="3084">
                        <c:v>19.935830832658802</c:v>
                      </c:pt>
                      <c:pt idx="3085">
                        <c:v>19.942382659371098</c:v>
                      </c:pt>
                      <c:pt idx="3086">
                        <c:v>19.948934486083399</c:v>
                      </c:pt>
                      <c:pt idx="3087">
                        <c:v>19.9554863127956</c:v>
                      </c:pt>
                      <c:pt idx="3088">
                        <c:v>19.9620381395079</c:v>
                      </c:pt>
                      <c:pt idx="3089">
                        <c:v>19.9685899662202</c:v>
                      </c:pt>
                      <c:pt idx="3090">
                        <c:v>19.975141792932401</c:v>
                      </c:pt>
                      <c:pt idx="3091">
                        <c:v>19.981693619644702</c:v>
                      </c:pt>
                      <c:pt idx="3092">
                        <c:v>19.988245446356999</c:v>
                      </c:pt>
                      <c:pt idx="3093">
                        <c:v>19.994797273069199</c:v>
                      </c:pt>
                      <c:pt idx="3094">
                        <c:v>20.0013490997815</c:v>
                      </c:pt>
                      <c:pt idx="3095">
                        <c:v>20.0079009264938</c:v>
                      </c:pt>
                      <c:pt idx="3096">
                        <c:v>20.014452753206001</c:v>
                      </c:pt>
                      <c:pt idx="3097">
                        <c:v>20.021004579918301</c:v>
                      </c:pt>
                      <c:pt idx="3098">
                        <c:v>20.027556406630602</c:v>
                      </c:pt>
                      <c:pt idx="3099">
                        <c:v>20.034108233342899</c:v>
                      </c:pt>
                      <c:pt idx="3100">
                        <c:v>20.040660060055099</c:v>
                      </c:pt>
                      <c:pt idx="3101">
                        <c:v>20.0472118867674</c:v>
                      </c:pt>
                      <c:pt idx="3102">
                        <c:v>20.0537637134797</c:v>
                      </c:pt>
                      <c:pt idx="3103">
                        <c:v>20.060315540191901</c:v>
                      </c:pt>
                      <c:pt idx="3104">
                        <c:v>20.066867366904201</c:v>
                      </c:pt>
                      <c:pt idx="3105">
                        <c:v>20.073419193616498</c:v>
                      </c:pt>
                      <c:pt idx="3106">
                        <c:v>20.079971020328699</c:v>
                      </c:pt>
                      <c:pt idx="3107">
                        <c:v>20.086522847041</c:v>
                      </c:pt>
                      <c:pt idx="3108">
                        <c:v>20.0930746737533</c:v>
                      </c:pt>
                      <c:pt idx="3109">
                        <c:v>20.099626500465501</c:v>
                      </c:pt>
                      <c:pt idx="3110">
                        <c:v>20.106178327177801</c:v>
                      </c:pt>
                      <c:pt idx="3111">
                        <c:v>20.112730153890102</c:v>
                      </c:pt>
                      <c:pt idx="3112">
                        <c:v>20.119281980602299</c:v>
                      </c:pt>
                      <c:pt idx="3113">
                        <c:v>20.125833807314599</c:v>
                      </c:pt>
                      <c:pt idx="3114">
                        <c:v>20.1323856340269</c:v>
                      </c:pt>
                      <c:pt idx="3115">
                        <c:v>20.1389374607392</c:v>
                      </c:pt>
                      <c:pt idx="3116">
                        <c:v>20.145489287451401</c:v>
                      </c:pt>
                      <c:pt idx="3117">
                        <c:v>20.152041114163701</c:v>
                      </c:pt>
                      <c:pt idx="3118">
                        <c:v>20.158592940876002</c:v>
                      </c:pt>
                      <c:pt idx="3119">
                        <c:v>20.165144767588199</c:v>
                      </c:pt>
                      <c:pt idx="3120">
                        <c:v>20.171696594300499</c:v>
                      </c:pt>
                      <c:pt idx="3121">
                        <c:v>20.1782484210128</c:v>
                      </c:pt>
                      <c:pt idx="3122">
                        <c:v>20.184800247725001</c:v>
                      </c:pt>
                      <c:pt idx="3123">
                        <c:v>20.191352074437301</c:v>
                      </c:pt>
                      <c:pt idx="3124">
                        <c:v>20.197903901149601</c:v>
                      </c:pt>
                      <c:pt idx="3125">
                        <c:v>20.204455727861799</c:v>
                      </c:pt>
                      <c:pt idx="3126">
                        <c:v>20.211007554574099</c:v>
                      </c:pt>
                      <c:pt idx="3127">
                        <c:v>20.217559381286399</c:v>
                      </c:pt>
                      <c:pt idx="3128">
                        <c:v>20.2241112079986</c:v>
                      </c:pt>
                      <c:pt idx="3129">
                        <c:v>20.230663034710901</c:v>
                      </c:pt>
                      <c:pt idx="3130">
                        <c:v>20.237214861423201</c:v>
                      </c:pt>
                      <c:pt idx="3131">
                        <c:v>20.243766688135501</c:v>
                      </c:pt>
                      <c:pt idx="3132">
                        <c:v>20.250318514847699</c:v>
                      </c:pt>
                      <c:pt idx="3133">
                        <c:v>20.256870341559999</c:v>
                      </c:pt>
                      <c:pt idx="3134">
                        <c:v>20.263422168272299</c:v>
                      </c:pt>
                      <c:pt idx="3135">
                        <c:v>20.2699739949845</c:v>
                      </c:pt>
                      <c:pt idx="3136">
                        <c:v>20.276525821696801</c:v>
                      </c:pt>
                      <c:pt idx="3137">
                        <c:v>20.283077648409101</c:v>
                      </c:pt>
                      <c:pt idx="3138">
                        <c:v>20.289629475121298</c:v>
                      </c:pt>
                      <c:pt idx="3139">
                        <c:v>20.296181301833599</c:v>
                      </c:pt>
                      <c:pt idx="3140">
                        <c:v>20.302733128545899</c:v>
                      </c:pt>
                      <c:pt idx="3141">
                        <c:v>20.3092849552581</c:v>
                      </c:pt>
                      <c:pt idx="3142">
                        <c:v>20.3158367819704</c:v>
                      </c:pt>
                      <c:pt idx="3143">
                        <c:v>20.322388608682701</c:v>
                      </c:pt>
                      <c:pt idx="3144">
                        <c:v>20.328940435394902</c:v>
                      </c:pt>
                      <c:pt idx="3145">
                        <c:v>20.335492262107199</c:v>
                      </c:pt>
                      <c:pt idx="3146">
                        <c:v>20.342044088819499</c:v>
                      </c:pt>
                      <c:pt idx="3147">
                        <c:v>20.348595915531799</c:v>
                      </c:pt>
                      <c:pt idx="3148">
                        <c:v>20.355147742244</c:v>
                      </c:pt>
                      <c:pt idx="3149">
                        <c:v>20.361699568956301</c:v>
                      </c:pt>
                      <c:pt idx="3150">
                        <c:v>20.368251395668601</c:v>
                      </c:pt>
                      <c:pt idx="3151">
                        <c:v>20.374803222380802</c:v>
                      </c:pt>
                      <c:pt idx="3152">
                        <c:v>20.381355049093099</c:v>
                      </c:pt>
                      <c:pt idx="3153">
                        <c:v>20.387906875805399</c:v>
                      </c:pt>
                      <c:pt idx="3154">
                        <c:v>20.3944587025176</c:v>
                      </c:pt>
                      <c:pt idx="3155">
                        <c:v>20.4010105292299</c:v>
                      </c:pt>
                      <c:pt idx="3156">
                        <c:v>20.407562355942201</c:v>
                      </c:pt>
                      <c:pt idx="3157">
                        <c:v>20.414114182654401</c:v>
                      </c:pt>
                      <c:pt idx="3158">
                        <c:v>20.420666009366698</c:v>
                      </c:pt>
                      <c:pt idx="3159">
                        <c:v>20.427217836078999</c:v>
                      </c:pt>
                      <c:pt idx="3160">
                        <c:v>20.4337696627912</c:v>
                      </c:pt>
                      <c:pt idx="3161">
                        <c:v>20.4403214895035</c:v>
                      </c:pt>
                      <c:pt idx="3162">
                        <c:v>20.4468733162158</c:v>
                      </c:pt>
                      <c:pt idx="3163">
                        <c:v>20.453425142928101</c:v>
                      </c:pt>
                      <c:pt idx="3164">
                        <c:v>20.459976969640302</c:v>
                      </c:pt>
                      <c:pt idx="3165">
                        <c:v>20.466528796352598</c:v>
                      </c:pt>
                      <c:pt idx="3166">
                        <c:v>20.473080623064899</c:v>
                      </c:pt>
                      <c:pt idx="3167">
                        <c:v>20.4796324497771</c:v>
                      </c:pt>
                      <c:pt idx="3168">
                        <c:v>20.4861842764894</c:v>
                      </c:pt>
                      <c:pt idx="3169">
                        <c:v>20.4927361032017</c:v>
                      </c:pt>
                      <c:pt idx="3170">
                        <c:v>20.499287929913901</c:v>
                      </c:pt>
                      <c:pt idx="3171">
                        <c:v>20.505839756626202</c:v>
                      </c:pt>
                      <c:pt idx="3172">
                        <c:v>20.512391583338498</c:v>
                      </c:pt>
                      <c:pt idx="3173">
                        <c:v>20.518943410050699</c:v>
                      </c:pt>
                      <c:pt idx="3174">
                        <c:v>20.525495236763</c:v>
                      </c:pt>
                      <c:pt idx="3175">
                        <c:v>20.5320470634753</c:v>
                      </c:pt>
                      <c:pt idx="3176">
                        <c:v>20.538598890187501</c:v>
                      </c:pt>
                      <c:pt idx="3177">
                        <c:v>20.545150716899801</c:v>
                      </c:pt>
                      <c:pt idx="3178">
                        <c:v>20.551702543612102</c:v>
                      </c:pt>
                      <c:pt idx="3179">
                        <c:v>20.558254370324299</c:v>
                      </c:pt>
                      <c:pt idx="3180">
                        <c:v>20.564806197036599</c:v>
                      </c:pt>
                      <c:pt idx="3181">
                        <c:v>20.5713580237489</c:v>
                      </c:pt>
                      <c:pt idx="3182">
                        <c:v>20.5779098504612</c:v>
                      </c:pt>
                      <c:pt idx="3183">
                        <c:v>20.584461677173401</c:v>
                      </c:pt>
                      <c:pt idx="3184">
                        <c:v>20.591013503885701</c:v>
                      </c:pt>
                      <c:pt idx="3185">
                        <c:v>20.597565330598002</c:v>
                      </c:pt>
                      <c:pt idx="3186">
                        <c:v>20.604117157310199</c:v>
                      </c:pt>
                      <c:pt idx="3187">
                        <c:v>20.610668984022499</c:v>
                      </c:pt>
                      <c:pt idx="3188">
                        <c:v>20.6172208107348</c:v>
                      </c:pt>
                      <c:pt idx="3189">
                        <c:v>20.623772637447001</c:v>
                      </c:pt>
                      <c:pt idx="3190">
                        <c:v>20.630324464159301</c:v>
                      </c:pt>
                      <c:pt idx="3191">
                        <c:v>20.636876290871601</c:v>
                      </c:pt>
                      <c:pt idx="3192">
                        <c:v>20.643428117583799</c:v>
                      </c:pt>
                      <c:pt idx="3193">
                        <c:v>20.649979944296099</c:v>
                      </c:pt>
                      <c:pt idx="3194">
                        <c:v>20.6565317710084</c:v>
                      </c:pt>
                      <c:pt idx="3195">
                        <c:v>20.6630835977206</c:v>
                      </c:pt>
                      <c:pt idx="3196">
                        <c:v>20.669635424432901</c:v>
                      </c:pt>
                      <c:pt idx="3197">
                        <c:v>20.676187251145201</c:v>
                      </c:pt>
                      <c:pt idx="3198">
                        <c:v>20.682739077857502</c:v>
                      </c:pt>
                      <c:pt idx="3199">
                        <c:v>20.689290904569699</c:v>
                      </c:pt>
                      <c:pt idx="3200">
                        <c:v>20.695842731281999</c:v>
                      </c:pt>
                      <c:pt idx="3201">
                        <c:v>20.7023945579943</c:v>
                      </c:pt>
                      <c:pt idx="3202">
                        <c:v>20.708946384706501</c:v>
                      </c:pt>
                      <c:pt idx="3203">
                        <c:v>20.715498211418801</c:v>
                      </c:pt>
                      <c:pt idx="3204">
                        <c:v>20.722050038131101</c:v>
                      </c:pt>
                      <c:pt idx="3205">
                        <c:v>20.728601864843299</c:v>
                      </c:pt>
                      <c:pt idx="3206">
                        <c:v>20.735153691555599</c:v>
                      </c:pt>
                      <c:pt idx="3207">
                        <c:v>20.741705518267899</c:v>
                      </c:pt>
                      <c:pt idx="3208">
                        <c:v>20.7482573449801</c:v>
                      </c:pt>
                      <c:pt idx="3209">
                        <c:v>20.754809171692401</c:v>
                      </c:pt>
                      <c:pt idx="3210">
                        <c:v>20.761360998404701</c:v>
                      </c:pt>
                      <c:pt idx="3211">
                        <c:v>20.767912825116898</c:v>
                      </c:pt>
                      <c:pt idx="3212">
                        <c:v>20.774464651829199</c:v>
                      </c:pt>
                      <c:pt idx="3213">
                        <c:v>20.781016478541499</c:v>
                      </c:pt>
                      <c:pt idx="3214">
                        <c:v>20.787568305253799</c:v>
                      </c:pt>
                      <c:pt idx="3215">
                        <c:v>20.794120131966</c:v>
                      </c:pt>
                      <c:pt idx="3216">
                        <c:v>20.800671958678301</c:v>
                      </c:pt>
                      <c:pt idx="3217">
                        <c:v>20.807223785390601</c:v>
                      </c:pt>
                      <c:pt idx="3218">
                        <c:v>20.813775612102798</c:v>
                      </c:pt>
                      <c:pt idx="3219">
                        <c:v>20.820327438815099</c:v>
                      </c:pt>
                      <c:pt idx="3220">
                        <c:v>20.826879265527399</c:v>
                      </c:pt>
                      <c:pt idx="3221">
                        <c:v>20.8334310922396</c:v>
                      </c:pt>
                      <c:pt idx="3222">
                        <c:v>20.8399829189519</c:v>
                      </c:pt>
                      <c:pt idx="3223">
                        <c:v>20.846534745664201</c:v>
                      </c:pt>
                      <c:pt idx="3224">
                        <c:v>20.853086572376402</c:v>
                      </c:pt>
                      <c:pt idx="3225">
                        <c:v>20.859638399088698</c:v>
                      </c:pt>
                      <c:pt idx="3226">
                        <c:v>20.866190225800999</c:v>
                      </c:pt>
                      <c:pt idx="3227">
                        <c:v>20.8727420525132</c:v>
                      </c:pt>
                      <c:pt idx="3228">
                        <c:v>20.8792938792255</c:v>
                      </c:pt>
                      <c:pt idx="3229">
                        <c:v>20.8858457059378</c:v>
                      </c:pt>
                      <c:pt idx="3230">
                        <c:v>20.892397532650101</c:v>
                      </c:pt>
                      <c:pt idx="3231">
                        <c:v>20.898949359362302</c:v>
                      </c:pt>
                      <c:pt idx="3232">
                        <c:v>20.905501186074599</c:v>
                      </c:pt>
                      <c:pt idx="3233">
                        <c:v>20.912053012786899</c:v>
                      </c:pt>
                      <c:pt idx="3234">
                        <c:v>20.9186048394991</c:v>
                      </c:pt>
                      <c:pt idx="3235">
                        <c:v>20.9251566662114</c:v>
                      </c:pt>
                      <c:pt idx="3236">
                        <c:v>20.931708492923701</c:v>
                      </c:pt>
                      <c:pt idx="3237">
                        <c:v>20.938260319635901</c:v>
                      </c:pt>
                      <c:pt idx="3238">
                        <c:v>20.944812146348202</c:v>
                      </c:pt>
                      <c:pt idx="3239">
                        <c:v>20.951363973060499</c:v>
                      </c:pt>
                      <c:pt idx="3240">
                        <c:v>20.957915799772699</c:v>
                      </c:pt>
                      <c:pt idx="3241">
                        <c:v>20.964467626485</c:v>
                      </c:pt>
                      <c:pt idx="3242">
                        <c:v>20.9710194531973</c:v>
                      </c:pt>
                      <c:pt idx="3243">
                        <c:v>20.977571279909501</c:v>
                      </c:pt>
                      <c:pt idx="3244">
                        <c:v>20.984123106621801</c:v>
                      </c:pt>
                      <c:pt idx="3245">
                        <c:v>20.990674933334098</c:v>
                      </c:pt>
                      <c:pt idx="3246">
                        <c:v>20.997226760046399</c:v>
                      </c:pt>
                      <c:pt idx="3247">
                        <c:v>21.0037785867586</c:v>
                      </c:pt>
                      <c:pt idx="3248">
                        <c:v>21.0103304134709</c:v>
                      </c:pt>
                      <c:pt idx="3249">
                        <c:v>21.0168822401832</c:v>
                      </c:pt>
                      <c:pt idx="3250">
                        <c:v>21.023434066895401</c:v>
                      </c:pt>
                      <c:pt idx="3251">
                        <c:v>21.029985893607702</c:v>
                      </c:pt>
                      <c:pt idx="3252">
                        <c:v>21.036537720319998</c:v>
                      </c:pt>
                      <c:pt idx="3253">
                        <c:v>21.043089547032199</c:v>
                      </c:pt>
                      <c:pt idx="3254">
                        <c:v>21.0496413737445</c:v>
                      </c:pt>
                      <c:pt idx="3255">
                        <c:v>21.0561932004568</c:v>
                      </c:pt>
                      <c:pt idx="3256">
                        <c:v>21.062745027169001</c:v>
                      </c:pt>
                      <c:pt idx="3257">
                        <c:v>21.069296853881301</c:v>
                      </c:pt>
                      <c:pt idx="3258">
                        <c:v>21.075848680593602</c:v>
                      </c:pt>
                      <c:pt idx="3259">
                        <c:v>21.082400507305799</c:v>
                      </c:pt>
                      <c:pt idx="3260">
                        <c:v>21.088952334018099</c:v>
                      </c:pt>
                      <c:pt idx="3261">
                        <c:v>21.0955041607304</c:v>
                      </c:pt>
                      <c:pt idx="3262">
                        <c:v>21.1020559874427</c:v>
                      </c:pt>
                      <c:pt idx="3263">
                        <c:v>21.108607814154901</c:v>
                      </c:pt>
                      <c:pt idx="3264">
                        <c:v>21.115159640867201</c:v>
                      </c:pt>
                      <c:pt idx="3265">
                        <c:v>21.121711467579502</c:v>
                      </c:pt>
                      <c:pt idx="3266">
                        <c:v>21.128263294291699</c:v>
                      </c:pt>
                      <c:pt idx="3267">
                        <c:v>21.134815121003999</c:v>
                      </c:pt>
                      <c:pt idx="3268">
                        <c:v>21.1413669477163</c:v>
                      </c:pt>
                      <c:pt idx="3269">
                        <c:v>21.147918774428501</c:v>
                      </c:pt>
                      <c:pt idx="3270">
                        <c:v>21.154470601140801</c:v>
                      </c:pt>
                      <c:pt idx="3271">
                        <c:v>21.161022427853101</c:v>
                      </c:pt>
                      <c:pt idx="3272">
                        <c:v>21.167574254565299</c:v>
                      </c:pt>
                      <c:pt idx="3273">
                        <c:v>21.174126081277599</c:v>
                      </c:pt>
                      <c:pt idx="3274">
                        <c:v>21.180677907989899</c:v>
                      </c:pt>
                      <c:pt idx="3275">
                        <c:v>21.1872297347021</c:v>
                      </c:pt>
                      <c:pt idx="3276">
                        <c:v>21.193781561414401</c:v>
                      </c:pt>
                      <c:pt idx="3277">
                        <c:v>21.200333388126701</c:v>
                      </c:pt>
                      <c:pt idx="3278">
                        <c:v>21.206885214839001</c:v>
                      </c:pt>
                      <c:pt idx="3279">
                        <c:v>21.213437041551199</c:v>
                      </c:pt>
                      <c:pt idx="3280">
                        <c:v>21.219988868263499</c:v>
                      </c:pt>
                      <c:pt idx="3281">
                        <c:v>21.2265406949758</c:v>
                      </c:pt>
                      <c:pt idx="3282">
                        <c:v>21.233092521688</c:v>
                      </c:pt>
                      <c:pt idx="3283">
                        <c:v>21.239644348400301</c:v>
                      </c:pt>
                      <c:pt idx="3284">
                        <c:v>21.246196175112601</c:v>
                      </c:pt>
                      <c:pt idx="3285">
                        <c:v>21.252748001824799</c:v>
                      </c:pt>
                      <c:pt idx="3286">
                        <c:v>21.259299828537099</c:v>
                      </c:pt>
                      <c:pt idx="3287">
                        <c:v>21.265851655249399</c:v>
                      </c:pt>
                      <c:pt idx="3288">
                        <c:v>21.2724034819616</c:v>
                      </c:pt>
                      <c:pt idx="3289">
                        <c:v>21.278955308673901</c:v>
                      </c:pt>
                      <c:pt idx="3290">
                        <c:v>21.285507135386201</c:v>
                      </c:pt>
                      <c:pt idx="3291">
                        <c:v>21.292058962098402</c:v>
                      </c:pt>
                      <c:pt idx="3292">
                        <c:v>21.298610788810699</c:v>
                      </c:pt>
                      <c:pt idx="3293">
                        <c:v>21.305162615522999</c:v>
                      </c:pt>
                      <c:pt idx="3294">
                        <c:v>21.3117144422352</c:v>
                      </c:pt>
                      <c:pt idx="3295">
                        <c:v>21.3182662689475</c:v>
                      </c:pt>
                      <c:pt idx="3296">
                        <c:v>21.324818095659801</c:v>
                      </c:pt>
                      <c:pt idx="3297">
                        <c:v>21.331369922372101</c:v>
                      </c:pt>
                      <c:pt idx="3298">
                        <c:v>21.337921749084298</c:v>
                      </c:pt>
                      <c:pt idx="3299">
                        <c:v>21.344473575796599</c:v>
                      </c:pt>
                      <c:pt idx="3300">
                        <c:v>21.351025402508899</c:v>
                      </c:pt>
                      <c:pt idx="3301">
                        <c:v>21.3575772292211</c:v>
                      </c:pt>
                      <c:pt idx="3302">
                        <c:v>21.3641290559334</c:v>
                      </c:pt>
                      <c:pt idx="3303">
                        <c:v>21.370680882645701</c:v>
                      </c:pt>
                      <c:pt idx="3304">
                        <c:v>21.377232709357902</c:v>
                      </c:pt>
                      <c:pt idx="3305">
                        <c:v>21.383784536070198</c:v>
                      </c:pt>
                      <c:pt idx="3306">
                        <c:v>21.390336362782499</c:v>
                      </c:pt>
                      <c:pt idx="3307">
                        <c:v>21.3968881894947</c:v>
                      </c:pt>
                      <c:pt idx="3308">
                        <c:v>21.403440016207</c:v>
                      </c:pt>
                      <c:pt idx="3309">
                        <c:v>21.4099918429193</c:v>
                      </c:pt>
                      <c:pt idx="3310">
                        <c:v>21.416543669631601</c:v>
                      </c:pt>
                      <c:pt idx="3311">
                        <c:v>21.423095496343802</c:v>
                      </c:pt>
                      <c:pt idx="3312">
                        <c:v>21.429647323056098</c:v>
                      </c:pt>
                      <c:pt idx="3313">
                        <c:v>21.436199149768399</c:v>
                      </c:pt>
                      <c:pt idx="3314">
                        <c:v>21.4427509764806</c:v>
                      </c:pt>
                      <c:pt idx="3315">
                        <c:v>21.4493028031929</c:v>
                      </c:pt>
                      <c:pt idx="3316">
                        <c:v>21.4558546299052</c:v>
                      </c:pt>
                      <c:pt idx="3317">
                        <c:v>21.462406456617401</c:v>
                      </c:pt>
                      <c:pt idx="3318">
                        <c:v>21.468958283329702</c:v>
                      </c:pt>
                      <c:pt idx="3319">
                        <c:v>21.475510110041999</c:v>
                      </c:pt>
                      <c:pt idx="3320">
                        <c:v>21.482061936754199</c:v>
                      </c:pt>
                      <c:pt idx="3321">
                        <c:v>21.4886137634665</c:v>
                      </c:pt>
                      <c:pt idx="3322">
                        <c:v>21.4951655901788</c:v>
                      </c:pt>
                      <c:pt idx="3323">
                        <c:v>21.501717416891001</c:v>
                      </c:pt>
                      <c:pt idx="3324">
                        <c:v>21.508269243603301</c:v>
                      </c:pt>
                      <c:pt idx="3325">
                        <c:v>21.514821070315602</c:v>
                      </c:pt>
                      <c:pt idx="3326">
                        <c:v>21.521372897027799</c:v>
                      </c:pt>
                      <c:pt idx="3327">
                        <c:v>21.527924723740099</c:v>
                      </c:pt>
                      <c:pt idx="3328">
                        <c:v>21.5344765504524</c:v>
                      </c:pt>
                      <c:pt idx="3329">
                        <c:v>21.5410283771647</c:v>
                      </c:pt>
                      <c:pt idx="3330">
                        <c:v>21.547580203876901</c:v>
                      </c:pt>
                      <c:pt idx="3331">
                        <c:v>21.554132030589201</c:v>
                      </c:pt>
                      <c:pt idx="3332">
                        <c:v>21.560683857301498</c:v>
                      </c:pt>
                      <c:pt idx="3333">
                        <c:v>21.567235684013699</c:v>
                      </c:pt>
                      <c:pt idx="3334">
                        <c:v>21.573787510726</c:v>
                      </c:pt>
                      <c:pt idx="3335">
                        <c:v>21.5803393374383</c:v>
                      </c:pt>
                      <c:pt idx="3336">
                        <c:v>21.586891164150501</c:v>
                      </c:pt>
                      <c:pt idx="3337">
                        <c:v>21.593442990862801</c:v>
                      </c:pt>
                      <c:pt idx="3338">
                        <c:v>21.599994817575102</c:v>
                      </c:pt>
                      <c:pt idx="3339">
                        <c:v>21.606546644287299</c:v>
                      </c:pt>
                      <c:pt idx="3340">
                        <c:v>21.613098470999599</c:v>
                      </c:pt>
                      <c:pt idx="3341">
                        <c:v>21.6196502977119</c:v>
                      </c:pt>
                      <c:pt idx="3342">
                        <c:v>21.6262021244242</c:v>
                      </c:pt>
                      <c:pt idx="3343">
                        <c:v>21.632753951136401</c:v>
                      </c:pt>
                      <c:pt idx="3344">
                        <c:v>21.639305777848701</c:v>
                      </c:pt>
                      <c:pt idx="3345">
                        <c:v>21.645857604561002</c:v>
                      </c:pt>
                      <c:pt idx="3346">
                        <c:v>21.652409431273199</c:v>
                      </c:pt>
                      <c:pt idx="3347">
                        <c:v>21.658961257985499</c:v>
                      </c:pt>
                      <c:pt idx="3348">
                        <c:v>21.6655130846978</c:v>
                      </c:pt>
                      <c:pt idx="3349">
                        <c:v>21.672064911410001</c:v>
                      </c:pt>
                      <c:pt idx="3350">
                        <c:v>21.678616738122301</c:v>
                      </c:pt>
                      <c:pt idx="3351">
                        <c:v>21.685168564834601</c:v>
                      </c:pt>
                      <c:pt idx="3352">
                        <c:v>21.691720391546799</c:v>
                      </c:pt>
                      <c:pt idx="3353">
                        <c:v>21.698272218259099</c:v>
                      </c:pt>
                      <c:pt idx="3354">
                        <c:v>21.704824044971399</c:v>
                      </c:pt>
                      <c:pt idx="3355">
                        <c:v>21.7113758716836</c:v>
                      </c:pt>
                      <c:pt idx="3356">
                        <c:v>21.717927698395901</c:v>
                      </c:pt>
                      <c:pt idx="3357">
                        <c:v>21.724479525108201</c:v>
                      </c:pt>
                      <c:pt idx="3358">
                        <c:v>21.731031351820398</c:v>
                      </c:pt>
                      <c:pt idx="3359">
                        <c:v>21.737583178532699</c:v>
                      </c:pt>
                      <c:pt idx="3360">
                        <c:v>21.744135005244999</c:v>
                      </c:pt>
                      <c:pt idx="3361">
                        <c:v>21.750686831957299</c:v>
                      </c:pt>
                      <c:pt idx="3362">
                        <c:v>21.7572386586695</c:v>
                      </c:pt>
                      <c:pt idx="3363">
                        <c:v>21.763790485381801</c:v>
                      </c:pt>
                      <c:pt idx="3364">
                        <c:v>21.770342312094101</c:v>
                      </c:pt>
                      <c:pt idx="3365">
                        <c:v>21.776894138806298</c:v>
                      </c:pt>
                      <c:pt idx="3366">
                        <c:v>21.783445965518599</c:v>
                      </c:pt>
                      <c:pt idx="3367">
                        <c:v>21.789997792230899</c:v>
                      </c:pt>
                      <c:pt idx="3368">
                        <c:v>21.7965496189431</c:v>
                      </c:pt>
                      <c:pt idx="3369">
                        <c:v>21.8031014456554</c:v>
                      </c:pt>
                      <c:pt idx="3370">
                        <c:v>21.809653272367701</c:v>
                      </c:pt>
                      <c:pt idx="3371">
                        <c:v>21.816205099079902</c:v>
                      </c:pt>
                      <c:pt idx="3372">
                        <c:v>21.822756925792199</c:v>
                      </c:pt>
                      <c:pt idx="3373">
                        <c:v>21.829308752504499</c:v>
                      </c:pt>
                      <c:pt idx="3374">
                        <c:v>21.8358605792167</c:v>
                      </c:pt>
                      <c:pt idx="3375">
                        <c:v>21.842412405929</c:v>
                      </c:pt>
                      <c:pt idx="3376">
                        <c:v>21.8489642326413</c:v>
                      </c:pt>
                      <c:pt idx="3377">
                        <c:v>21.855516059353601</c:v>
                      </c:pt>
                      <c:pt idx="3378">
                        <c:v>21.862067886065802</c:v>
                      </c:pt>
                      <c:pt idx="3379">
                        <c:v>21.868619712778099</c:v>
                      </c:pt>
                      <c:pt idx="3380">
                        <c:v>21.875171539490399</c:v>
                      </c:pt>
                      <c:pt idx="3381">
                        <c:v>21.8817233662026</c:v>
                      </c:pt>
                      <c:pt idx="3382">
                        <c:v>21.8882751929149</c:v>
                      </c:pt>
                      <c:pt idx="3383">
                        <c:v>21.894827019627201</c:v>
                      </c:pt>
                      <c:pt idx="3384">
                        <c:v>21.901378846339401</c:v>
                      </c:pt>
                      <c:pt idx="3385">
                        <c:v>21.907930673051698</c:v>
                      </c:pt>
                      <c:pt idx="3386">
                        <c:v>21.914482499763999</c:v>
                      </c:pt>
                      <c:pt idx="3387">
                        <c:v>21.9210343264762</c:v>
                      </c:pt>
                      <c:pt idx="3388">
                        <c:v>21.9275861531885</c:v>
                      </c:pt>
                      <c:pt idx="3389">
                        <c:v>21.9341379799008</c:v>
                      </c:pt>
                      <c:pt idx="3390">
                        <c:v>21.940689806613001</c:v>
                      </c:pt>
                      <c:pt idx="3391">
                        <c:v>21.947241633325302</c:v>
                      </c:pt>
                      <c:pt idx="3392">
                        <c:v>21.953793460037598</c:v>
                      </c:pt>
                      <c:pt idx="3393">
                        <c:v>21.960345286749899</c:v>
                      </c:pt>
                      <c:pt idx="3394">
                        <c:v>21.9668971134621</c:v>
                      </c:pt>
                      <c:pt idx="3395">
                        <c:v>21.9734489401744</c:v>
                      </c:pt>
                      <c:pt idx="3396">
                        <c:v>21.9800007668867</c:v>
                      </c:pt>
                      <c:pt idx="3397">
                        <c:v>21.986552593598901</c:v>
                      </c:pt>
                      <c:pt idx="3398">
                        <c:v>21.993104420311202</c:v>
                      </c:pt>
                      <c:pt idx="3399">
                        <c:v>21.999656247023498</c:v>
                      </c:pt>
                      <c:pt idx="3400">
                        <c:v>22.006208073735699</c:v>
                      </c:pt>
                      <c:pt idx="3401">
                        <c:v>22.012759900448</c:v>
                      </c:pt>
                      <c:pt idx="3402">
                        <c:v>22.0193117271603</c:v>
                      </c:pt>
                      <c:pt idx="3403">
                        <c:v>22.025863553872501</c:v>
                      </c:pt>
                      <c:pt idx="3404">
                        <c:v>22.032415380584801</c:v>
                      </c:pt>
                      <c:pt idx="3405">
                        <c:v>22.038967207297102</c:v>
                      </c:pt>
                      <c:pt idx="3406">
                        <c:v>22.045519034009299</c:v>
                      </c:pt>
                      <c:pt idx="3407">
                        <c:v>22.052070860721599</c:v>
                      </c:pt>
                      <c:pt idx="3408">
                        <c:v>22.0586226874339</c:v>
                      </c:pt>
                      <c:pt idx="3409">
                        <c:v>22.0651745141462</c:v>
                      </c:pt>
                      <c:pt idx="3410">
                        <c:v>22.071726340858401</c:v>
                      </c:pt>
                      <c:pt idx="3411">
                        <c:v>22.078278167570701</c:v>
                      </c:pt>
                      <c:pt idx="3412">
                        <c:v>22.084829994283002</c:v>
                      </c:pt>
                      <c:pt idx="3413">
                        <c:v>22.091381820995199</c:v>
                      </c:pt>
                      <c:pt idx="3414">
                        <c:v>22.097933647707499</c:v>
                      </c:pt>
                      <c:pt idx="3415">
                        <c:v>22.1044854744198</c:v>
                      </c:pt>
                      <c:pt idx="3416">
                        <c:v>22.111037301132001</c:v>
                      </c:pt>
                      <c:pt idx="3417">
                        <c:v>22.117589127844301</c:v>
                      </c:pt>
                      <c:pt idx="3418">
                        <c:v>22.124140954556601</c:v>
                      </c:pt>
                      <c:pt idx="3419">
                        <c:v>22.130692781268799</c:v>
                      </c:pt>
                      <c:pt idx="3420">
                        <c:v>22.137244607981099</c:v>
                      </c:pt>
                      <c:pt idx="3421">
                        <c:v>22.1437964346934</c:v>
                      </c:pt>
                      <c:pt idx="3422">
                        <c:v>22.1503482614056</c:v>
                      </c:pt>
                      <c:pt idx="3423">
                        <c:v>22.156900088117901</c:v>
                      </c:pt>
                      <c:pt idx="3424">
                        <c:v>22.163451914830201</c:v>
                      </c:pt>
                      <c:pt idx="3425">
                        <c:v>22.170003741542502</c:v>
                      </c:pt>
                      <c:pt idx="3426">
                        <c:v>22.176555568254699</c:v>
                      </c:pt>
                      <c:pt idx="3427">
                        <c:v>22.183107394966999</c:v>
                      </c:pt>
                      <c:pt idx="3428">
                        <c:v>22.1896592216793</c:v>
                      </c:pt>
                      <c:pt idx="3429">
                        <c:v>22.1962110483915</c:v>
                      </c:pt>
                      <c:pt idx="3430">
                        <c:v>22.202762875103801</c:v>
                      </c:pt>
                      <c:pt idx="3431">
                        <c:v>22.209314701816101</c:v>
                      </c:pt>
                      <c:pt idx="3432">
                        <c:v>22.215866528528299</c:v>
                      </c:pt>
                      <c:pt idx="3433">
                        <c:v>22.222418355240599</c:v>
                      </c:pt>
                      <c:pt idx="3434">
                        <c:v>22.228970181952899</c:v>
                      </c:pt>
                      <c:pt idx="3435">
                        <c:v>22.2355220086651</c:v>
                      </c:pt>
                      <c:pt idx="3436">
                        <c:v>22.242073835377401</c:v>
                      </c:pt>
                      <c:pt idx="3437">
                        <c:v>22.248625662089701</c:v>
                      </c:pt>
                      <c:pt idx="3438">
                        <c:v>22.255177488801898</c:v>
                      </c:pt>
                      <c:pt idx="3439">
                        <c:v>22.261729315514199</c:v>
                      </c:pt>
                      <c:pt idx="3440">
                        <c:v>22.268281142226499</c:v>
                      </c:pt>
                      <c:pt idx="3441">
                        <c:v>22.2748329689387</c:v>
                      </c:pt>
                      <c:pt idx="3442">
                        <c:v>22.281384795651</c:v>
                      </c:pt>
                      <c:pt idx="3443">
                        <c:v>22.287936622363301</c:v>
                      </c:pt>
                      <c:pt idx="3444">
                        <c:v>22.294488449075601</c:v>
                      </c:pt>
                      <c:pt idx="3445">
                        <c:v>22.301040275787798</c:v>
                      </c:pt>
                      <c:pt idx="3446">
                        <c:v>22.307592102500099</c:v>
                      </c:pt>
                      <c:pt idx="3447">
                        <c:v>22.314143929212399</c:v>
                      </c:pt>
                      <c:pt idx="3448">
                        <c:v>22.3206957559246</c:v>
                      </c:pt>
                      <c:pt idx="3449">
                        <c:v>22.3272475826369</c:v>
                      </c:pt>
                      <c:pt idx="3450">
                        <c:v>22.333799409349201</c:v>
                      </c:pt>
                      <c:pt idx="3451">
                        <c:v>22.340351236061402</c:v>
                      </c:pt>
                      <c:pt idx="3452">
                        <c:v>22.346903062773698</c:v>
                      </c:pt>
                      <c:pt idx="3453">
                        <c:v>22.353454889485999</c:v>
                      </c:pt>
                      <c:pt idx="3454">
                        <c:v>22.3600067161982</c:v>
                      </c:pt>
                      <c:pt idx="3455">
                        <c:v>22.3665585429105</c:v>
                      </c:pt>
                      <c:pt idx="3456">
                        <c:v>22.3731103696228</c:v>
                      </c:pt>
                      <c:pt idx="3457">
                        <c:v>22.379662196335001</c:v>
                      </c:pt>
                      <c:pt idx="3458">
                        <c:v>22.386214023047302</c:v>
                      </c:pt>
                      <c:pt idx="3459">
                        <c:v>22.392765849759598</c:v>
                      </c:pt>
                      <c:pt idx="3460">
                        <c:v>22.399317676471899</c:v>
                      </c:pt>
                      <c:pt idx="3461">
                        <c:v>22.4058695031841</c:v>
                      </c:pt>
                      <c:pt idx="3462">
                        <c:v>22.4124213298964</c:v>
                      </c:pt>
                      <c:pt idx="3463">
                        <c:v>22.4189731566087</c:v>
                      </c:pt>
                      <c:pt idx="3464">
                        <c:v>22.425524983320901</c:v>
                      </c:pt>
                      <c:pt idx="3465">
                        <c:v>22.432076810033202</c:v>
                      </c:pt>
                      <c:pt idx="3466">
                        <c:v>22.438628636745499</c:v>
                      </c:pt>
                      <c:pt idx="3467">
                        <c:v>22.445180463457699</c:v>
                      </c:pt>
                      <c:pt idx="3468">
                        <c:v>22.45173229017</c:v>
                      </c:pt>
                      <c:pt idx="3469">
                        <c:v>22.4582841168823</c:v>
                      </c:pt>
                      <c:pt idx="3470">
                        <c:v>22.464835943594501</c:v>
                      </c:pt>
                      <c:pt idx="3471">
                        <c:v>22.471387770306801</c:v>
                      </c:pt>
                      <c:pt idx="3472">
                        <c:v>22.477939597019098</c:v>
                      </c:pt>
                      <c:pt idx="3473">
                        <c:v>22.484491423731399</c:v>
                      </c:pt>
                      <c:pt idx="3474">
                        <c:v>22.4910432504436</c:v>
                      </c:pt>
                      <c:pt idx="3475">
                        <c:v>22.4975950771559</c:v>
                      </c:pt>
                      <c:pt idx="3476">
                        <c:v>22.5041469038682</c:v>
                      </c:pt>
                      <c:pt idx="3477">
                        <c:v>22.510698730580401</c:v>
                      </c:pt>
                      <c:pt idx="3478">
                        <c:v>22.517250557292702</c:v>
                      </c:pt>
                      <c:pt idx="3479">
                        <c:v>22.523802384004998</c:v>
                      </c:pt>
                      <c:pt idx="3480">
                        <c:v>22.530354210717199</c:v>
                      </c:pt>
                      <c:pt idx="3481">
                        <c:v>22.5369060374295</c:v>
                      </c:pt>
                      <c:pt idx="3482">
                        <c:v>22.5434578641418</c:v>
                      </c:pt>
                      <c:pt idx="3483">
                        <c:v>22.550009690854001</c:v>
                      </c:pt>
                      <c:pt idx="3484">
                        <c:v>22.556561517566301</c:v>
                      </c:pt>
                      <c:pt idx="3485">
                        <c:v>22.563113344278602</c:v>
                      </c:pt>
                      <c:pt idx="3486">
                        <c:v>22.569665170990799</c:v>
                      </c:pt>
                      <c:pt idx="3487">
                        <c:v>22.576216997703099</c:v>
                      </c:pt>
                      <c:pt idx="3488">
                        <c:v>22.5827688244154</c:v>
                      </c:pt>
                      <c:pt idx="3489">
                        <c:v>22.589320651127601</c:v>
                      </c:pt>
                      <c:pt idx="3490">
                        <c:v>22.595872477839901</c:v>
                      </c:pt>
                      <c:pt idx="3491">
                        <c:v>22.602424304552201</c:v>
                      </c:pt>
                      <c:pt idx="3492">
                        <c:v>22.608976131264502</c:v>
                      </c:pt>
                      <c:pt idx="3493">
                        <c:v>22.615527957976699</c:v>
                      </c:pt>
                      <c:pt idx="3494">
                        <c:v>22.622079784688999</c:v>
                      </c:pt>
                      <c:pt idx="3495">
                        <c:v>22.6286316114013</c:v>
                      </c:pt>
                      <c:pt idx="3496">
                        <c:v>22.635183438113501</c:v>
                      </c:pt>
                      <c:pt idx="3497">
                        <c:v>22.641735264825801</c:v>
                      </c:pt>
                      <c:pt idx="3498">
                        <c:v>22.648287091538101</c:v>
                      </c:pt>
                      <c:pt idx="3499">
                        <c:v>22.654838918250299</c:v>
                      </c:pt>
                      <c:pt idx="3500">
                        <c:v>22.661390744962599</c:v>
                      </c:pt>
                      <c:pt idx="3501">
                        <c:v>22.667942571674899</c:v>
                      </c:pt>
                      <c:pt idx="3502">
                        <c:v>22.6744943983871</c:v>
                      </c:pt>
                      <c:pt idx="3503">
                        <c:v>22.681046225099401</c:v>
                      </c:pt>
                      <c:pt idx="3504">
                        <c:v>22.687598051811701</c:v>
                      </c:pt>
                      <c:pt idx="3505">
                        <c:v>22.694149878523898</c:v>
                      </c:pt>
                      <c:pt idx="3506">
                        <c:v>22.700701705236199</c:v>
                      </c:pt>
                      <c:pt idx="3507">
                        <c:v>22.707253531948499</c:v>
                      </c:pt>
                      <c:pt idx="3508">
                        <c:v>22.7138053586608</c:v>
                      </c:pt>
                      <c:pt idx="3509">
                        <c:v>22.720357185373</c:v>
                      </c:pt>
                      <c:pt idx="3510">
                        <c:v>22.726909012085301</c:v>
                      </c:pt>
                      <c:pt idx="3511">
                        <c:v>22.733460838797601</c:v>
                      </c:pt>
                      <c:pt idx="3512">
                        <c:v>22.740012665509798</c:v>
                      </c:pt>
                      <c:pt idx="3513">
                        <c:v>22.746564492222099</c:v>
                      </c:pt>
                      <c:pt idx="3514">
                        <c:v>22.753116318934399</c:v>
                      </c:pt>
                      <c:pt idx="3515">
                        <c:v>22.7596681456466</c:v>
                      </c:pt>
                      <c:pt idx="3516">
                        <c:v>22.7662199723589</c:v>
                      </c:pt>
                      <c:pt idx="3517">
                        <c:v>22.772771799071201</c:v>
                      </c:pt>
                      <c:pt idx="3518">
                        <c:v>22.779323625783402</c:v>
                      </c:pt>
                      <c:pt idx="3519">
                        <c:v>22.785875452495699</c:v>
                      </c:pt>
                      <c:pt idx="3520">
                        <c:v>22.792427279207999</c:v>
                      </c:pt>
                      <c:pt idx="3521">
                        <c:v>22.7989791059202</c:v>
                      </c:pt>
                      <c:pt idx="3522">
                        <c:v>22.8055309326325</c:v>
                      </c:pt>
                      <c:pt idx="3523">
                        <c:v>22.812082759344801</c:v>
                      </c:pt>
                      <c:pt idx="3524">
                        <c:v>22.818634586057001</c:v>
                      </c:pt>
                      <c:pt idx="3525">
                        <c:v>22.825186412769298</c:v>
                      </c:pt>
                      <c:pt idx="3526">
                        <c:v>22.831738239481599</c:v>
                      </c:pt>
                      <c:pt idx="3527">
                        <c:v>22.838290066193899</c:v>
                      </c:pt>
                      <c:pt idx="3528">
                        <c:v>22.8448418929061</c:v>
                      </c:pt>
                      <c:pt idx="3529">
                        <c:v>22.8513937196184</c:v>
                      </c:pt>
                      <c:pt idx="3530">
                        <c:v>22.857945546330701</c:v>
                      </c:pt>
                      <c:pt idx="3531">
                        <c:v>22.864497373042902</c:v>
                      </c:pt>
                      <c:pt idx="3532">
                        <c:v>22.871049199755198</c:v>
                      </c:pt>
                      <c:pt idx="3533">
                        <c:v>22.877601026467499</c:v>
                      </c:pt>
                      <c:pt idx="3534">
                        <c:v>22.8841528531797</c:v>
                      </c:pt>
                      <c:pt idx="3535">
                        <c:v>22.890704679892</c:v>
                      </c:pt>
                      <c:pt idx="3536">
                        <c:v>22.8972565066043</c:v>
                      </c:pt>
                      <c:pt idx="3537">
                        <c:v>22.903808333316501</c:v>
                      </c:pt>
                      <c:pt idx="3538">
                        <c:v>22.910360160028802</c:v>
                      </c:pt>
                      <c:pt idx="3539">
                        <c:v>22.916911986741098</c:v>
                      </c:pt>
                      <c:pt idx="3540">
                        <c:v>22.923463813453399</c:v>
                      </c:pt>
                      <c:pt idx="3541">
                        <c:v>22.9300156401656</c:v>
                      </c:pt>
                      <c:pt idx="3542">
                        <c:v>22.9365674668779</c:v>
                      </c:pt>
                      <c:pt idx="3543">
                        <c:v>22.9431192935902</c:v>
                      </c:pt>
                      <c:pt idx="3544">
                        <c:v>22.949671120302401</c:v>
                      </c:pt>
                      <c:pt idx="3545">
                        <c:v>22.956222947014702</c:v>
                      </c:pt>
                      <c:pt idx="3546">
                        <c:v>22.962774773726998</c:v>
                      </c:pt>
                      <c:pt idx="3547">
                        <c:v>22.969326600439199</c:v>
                      </c:pt>
                      <c:pt idx="3548">
                        <c:v>22.9758784271515</c:v>
                      </c:pt>
                      <c:pt idx="3549">
                        <c:v>22.9824302538638</c:v>
                      </c:pt>
                      <c:pt idx="3550">
                        <c:v>22.988982080576001</c:v>
                      </c:pt>
                      <c:pt idx="3551">
                        <c:v>22.995533907288301</c:v>
                      </c:pt>
                      <c:pt idx="3552">
                        <c:v>23.002085734000602</c:v>
                      </c:pt>
                      <c:pt idx="3553">
                        <c:v>23.008637560712799</c:v>
                      </c:pt>
                      <c:pt idx="3554">
                        <c:v>23.015189387425099</c:v>
                      </c:pt>
                      <c:pt idx="3555">
                        <c:v>23.0217412141374</c:v>
                      </c:pt>
                      <c:pt idx="3556">
                        <c:v>23.0282930408497</c:v>
                      </c:pt>
                      <c:pt idx="3557">
                        <c:v>23.034844867561901</c:v>
                      </c:pt>
                      <c:pt idx="3558">
                        <c:v>23.041396694274201</c:v>
                      </c:pt>
                      <c:pt idx="3559">
                        <c:v>23.047948520986498</c:v>
                      </c:pt>
                      <c:pt idx="3560">
                        <c:v>23.054500347698699</c:v>
                      </c:pt>
                      <c:pt idx="3561">
                        <c:v>23.061052174411</c:v>
                      </c:pt>
                      <c:pt idx="3562">
                        <c:v>23.0676040011233</c:v>
                      </c:pt>
                      <c:pt idx="3563">
                        <c:v>23.074155827835501</c:v>
                      </c:pt>
                      <c:pt idx="3564">
                        <c:v>23.080707654547801</c:v>
                      </c:pt>
                      <c:pt idx="3565">
                        <c:v>23.087259481260102</c:v>
                      </c:pt>
                      <c:pt idx="3566">
                        <c:v>23.093811307972299</c:v>
                      </c:pt>
                      <c:pt idx="3567">
                        <c:v>23.100363134684599</c:v>
                      </c:pt>
                      <c:pt idx="3568">
                        <c:v>23.1069149613969</c:v>
                      </c:pt>
                      <c:pt idx="3569">
                        <c:v>23.1134667881091</c:v>
                      </c:pt>
                      <c:pt idx="3570">
                        <c:v>23.120018614821401</c:v>
                      </c:pt>
                      <c:pt idx="3571">
                        <c:v>23.126570441533701</c:v>
                      </c:pt>
                      <c:pt idx="3572">
                        <c:v>23.133122268245899</c:v>
                      </c:pt>
                      <c:pt idx="3573">
                        <c:v>23.139674094958199</c:v>
                      </c:pt>
                      <c:pt idx="3574">
                        <c:v>23.146225921670499</c:v>
                      </c:pt>
                      <c:pt idx="3575">
                        <c:v>23.1527777483828</c:v>
                      </c:pt>
                      <c:pt idx="3576">
                        <c:v>23.159329575095001</c:v>
                      </c:pt>
                      <c:pt idx="3577">
                        <c:v>23.165881401807301</c:v>
                      </c:pt>
                      <c:pt idx="3578">
                        <c:v>23.172433228519601</c:v>
                      </c:pt>
                      <c:pt idx="3579">
                        <c:v>23.178985055231799</c:v>
                      </c:pt>
                      <c:pt idx="3580">
                        <c:v>23.185536881944099</c:v>
                      </c:pt>
                      <c:pt idx="3581">
                        <c:v>23.192088708656399</c:v>
                      </c:pt>
                      <c:pt idx="3582">
                        <c:v>23.1986405353686</c:v>
                      </c:pt>
                      <c:pt idx="3583">
                        <c:v>23.205192362080901</c:v>
                      </c:pt>
                      <c:pt idx="3584">
                        <c:v>23.211744188793201</c:v>
                      </c:pt>
                      <c:pt idx="3585">
                        <c:v>23.218296015505398</c:v>
                      </c:pt>
                      <c:pt idx="3586">
                        <c:v>23.224847842217699</c:v>
                      </c:pt>
                      <c:pt idx="3587">
                        <c:v>23.231399668929999</c:v>
                      </c:pt>
                      <c:pt idx="3588">
                        <c:v>23.2379514956422</c:v>
                      </c:pt>
                      <c:pt idx="3589">
                        <c:v>23.2445033223545</c:v>
                      </c:pt>
                      <c:pt idx="3590">
                        <c:v>23.251055149066801</c:v>
                      </c:pt>
                      <c:pt idx="3591">
                        <c:v>23.257606975779101</c:v>
                      </c:pt>
                      <c:pt idx="3592">
                        <c:v>23.264158802491298</c:v>
                      </c:pt>
                      <c:pt idx="3593">
                        <c:v>23.270710629203599</c:v>
                      </c:pt>
                      <c:pt idx="3594">
                        <c:v>23.277262455915899</c:v>
                      </c:pt>
                      <c:pt idx="3595">
                        <c:v>23.2838142826281</c:v>
                      </c:pt>
                      <c:pt idx="3596">
                        <c:v>23.2903661093404</c:v>
                      </c:pt>
                      <c:pt idx="3597">
                        <c:v>23.296917936052701</c:v>
                      </c:pt>
                      <c:pt idx="3598">
                        <c:v>23.303469762764902</c:v>
                      </c:pt>
                      <c:pt idx="3599">
                        <c:v>23.310021589477198</c:v>
                      </c:pt>
                      <c:pt idx="3600">
                        <c:v>23.316573416189499</c:v>
                      </c:pt>
                      <c:pt idx="3601">
                        <c:v>23.3231252429017</c:v>
                      </c:pt>
                      <c:pt idx="3602">
                        <c:v>23.329677069614</c:v>
                      </c:pt>
                      <c:pt idx="3603">
                        <c:v>23.3362288963263</c:v>
                      </c:pt>
                      <c:pt idx="3604">
                        <c:v>23.342780723038501</c:v>
                      </c:pt>
                      <c:pt idx="3605">
                        <c:v>23.349332549750802</c:v>
                      </c:pt>
                      <c:pt idx="3606">
                        <c:v>23.355884376463099</c:v>
                      </c:pt>
                      <c:pt idx="3607">
                        <c:v>23.362436203175399</c:v>
                      </c:pt>
                      <c:pt idx="3608">
                        <c:v>23.3689880298876</c:v>
                      </c:pt>
                      <c:pt idx="3609">
                        <c:v>23.3755398565999</c:v>
                      </c:pt>
                      <c:pt idx="3610">
                        <c:v>23.382091683312201</c:v>
                      </c:pt>
                      <c:pt idx="3611">
                        <c:v>23.388643510024401</c:v>
                      </c:pt>
                      <c:pt idx="3612">
                        <c:v>23.395195336736698</c:v>
                      </c:pt>
                      <c:pt idx="3613">
                        <c:v>23.401747163448999</c:v>
                      </c:pt>
                      <c:pt idx="3614">
                        <c:v>23.4082989901612</c:v>
                      </c:pt>
                      <c:pt idx="3615">
                        <c:v>23.4148508168735</c:v>
                      </c:pt>
                      <c:pt idx="3616">
                        <c:v>23.4214026435858</c:v>
                      </c:pt>
                      <c:pt idx="3617">
                        <c:v>23.427954470298001</c:v>
                      </c:pt>
                      <c:pt idx="3618">
                        <c:v>23.434506297010302</c:v>
                      </c:pt>
                      <c:pt idx="3619">
                        <c:v>23.441058123722598</c:v>
                      </c:pt>
                      <c:pt idx="3620">
                        <c:v>23.447609950434799</c:v>
                      </c:pt>
                      <c:pt idx="3621">
                        <c:v>23.4541617771471</c:v>
                      </c:pt>
                      <c:pt idx="3622">
                        <c:v>23.4607136038594</c:v>
                      </c:pt>
                      <c:pt idx="3623">
                        <c:v>23.4672654305717</c:v>
                      </c:pt>
                      <c:pt idx="3624">
                        <c:v>23.473817257283901</c:v>
                      </c:pt>
                      <c:pt idx="3625">
                        <c:v>23.480369083996202</c:v>
                      </c:pt>
                      <c:pt idx="3626">
                        <c:v>23.486920910708498</c:v>
                      </c:pt>
                      <c:pt idx="3627">
                        <c:v>23.493472737420699</c:v>
                      </c:pt>
                      <c:pt idx="3628">
                        <c:v>23.500024564133</c:v>
                      </c:pt>
                      <c:pt idx="3629">
                        <c:v>23.5065763908453</c:v>
                      </c:pt>
                      <c:pt idx="3630">
                        <c:v>23.513128217557501</c:v>
                      </c:pt>
                      <c:pt idx="3631">
                        <c:v>23.519680044269801</c:v>
                      </c:pt>
                      <c:pt idx="3632">
                        <c:v>23.526231870982102</c:v>
                      </c:pt>
                      <c:pt idx="3633">
                        <c:v>23.532783697694299</c:v>
                      </c:pt>
                      <c:pt idx="3634">
                        <c:v>23.539335524406599</c:v>
                      </c:pt>
                      <c:pt idx="3635">
                        <c:v>23.5458873511189</c:v>
                      </c:pt>
                      <c:pt idx="3636">
                        <c:v>23.552439177831101</c:v>
                      </c:pt>
                      <c:pt idx="3637">
                        <c:v>23.558991004543401</c:v>
                      </c:pt>
                      <c:pt idx="3638">
                        <c:v>23.565542831255701</c:v>
                      </c:pt>
                      <c:pt idx="3639">
                        <c:v>23.572094657968002</c:v>
                      </c:pt>
                      <c:pt idx="3640">
                        <c:v>23.578646484680199</c:v>
                      </c:pt>
                      <c:pt idx="3641">
                        <c:v>23.585198311392499</c:v>
                      </c:pt>
                      <c:pt idx="3642">
                        <c:v>23.5917501381048</c:v>
                      </c:pt>
                      <c:pt idx="3643">
                        <c:v>23.598301964817001</c:v>
                      </c:pt>
                      <c:pt idx="3644">
                        <c:v>23.604853791529301</c:v>
                      </c:pt>
                      <c:pt idx="3645">
                        <c:v>23.611405618241601</c:v>
                      </c:pt>
                      <c:pt idx="3646">
                        <c:v>23.617957444953799</c:v>
                      </c:pt>
                      <c:pt idx="3647">
                        <c:v>23.624509271666099</c:v>
                      </c:pt>
                      <c:pt idx="3648">
                        <c:v>23.6310610983784</c:v>
                      </c:pt>
                      <c:pt idx="3649">
                        <c:v>23.6376129250906</c:v>
                      </c:pt>
                      <c:pt idx="3650">
                        <c:v>23.644164751802901</c:v>
                      </c:pt>
                      <c:pt idx="3651">
                        <c:v>23.650716578515201</c:v>
                      </c:pt>
                      <c:pt idx="3652">
                        <c:v>23.657268405227398</c:v>
                      </c:pt>
                      <c:pt idx="3653">
                        <c:v>23.663820231939699</c:v>
                      </c:pt>
                      <c:pt idx="3654">
                        <c:v>23.670372058651999</c:v>
                      </c:pt>
                      <c:pt idx="3655">
                        <c:v>23.6769238853642</c:v>
                      </c:pt>
                      <c:pt idx="3656">
                        <c:v>23.6834757120765</c:v>
                      </c:pt>
                      <c:pt idx="3657">
                        <c:v>23.690027538788801</c:v>
                      </c:pt>
                      <c:pt idx="3658">
                        <c:v>23.696579365501101</c:v>
                      </c:pt>
                      <c:pt idx="3659">
                        <c:v>23.703131192213299</c:v>
                      </c:pt>
                      <c:pt idx="3660">
                        <c:v>23.709683018925599</c:v>
                      </c:pt>
                      <c:pt idx="3661">
                        <c:v>23.716234845637899</c:v>
                      </c:pt>
                      <c:pt idx="3662">
                        <c:v>23.7227866723501</c:v>
                      </c:pt>
                      <c:pt idx="3663">
                        <c:v>23.729338499062401</c:v>
                      </c:pt>
                      <c:pt idx="3664">
                        <c:v>23.735890325774701</c:v>
                      </c:pt>
                      <c:pt idx="3665">
                        <c:v>23.742442152486898</c:v>
                      </c:pt>
                      <c:pt idx="3666">
                        <c:v>23.748993979199199</c:v>
                      </c:pt>
                      <c:pt idx="3667">
                        <c:v>23.755545805911499</c:v>
                      </c:pt>
                      <c:pt idx="3668">
                        <c:v>23.7620976326237</c:v>
                      </c:pt>
                      <c:pt idx="3669">
                        <c:v>23.768649459336</c:v>
                      </c:pt>
                      <c:pt idx="3670">
                        <c:v>23.775201286048301</c:v>
                      </c:pt>
                      <c:pt idx="3671">
                        <c:v>23.781753112760601</c:v>
                      </c:pt>
                      <c:pt idx="3672">
                        <c:v>23.788304939472798</c:v>
                      </c:pt>
                      <c:pt idx="3673">
                        <c:v>23.794856766185099</c:v>
                      </c:pt>
                      <c:pt idx="3674">
                        <c:v>23.801408592897399</c:v>
                      </c:pt>
                      <c:pt idx="3675">
                        <c:v>23.8079604196096</c:v>
                      </c:pt>
                      <c:pt idx="3676">
                        <c:v>23.8145122463219</c:v>
                      </c:pt>
                      <c:pt idx="3677">
                        <c:v>23.821064073034201</c:v>
                      </c:pt>
                      <c:pt idx="3678">
                        <c:v>23.827615899746402</c:v>
                      </c:pt>
                      <c:pt idx="3679">
                        <c:v>23.834167726458698</c:v>
                      </c:pt>
                      <c:pt idx="3680">
                        <c:v>23.840719553170999</c:v>
                      </c:pt>
                      <c:pt idx="3681">
                        <c:v>23.8472713798832</c:v>
                      </c:pt>
                      <c:pt idx="3682">
                        <c:v>23.8538232065955</c:v>
                      </c:pt>
                      <c:pt idx="3683">
                        <c:v>23.8603750333078</c:v>
                      </c:pt>
                      <c:pt idx="3684">
                        <c:v>23.866926860020001</c:v>
                      </c:pt>
                      <c:pt idx="3685">
                        <c:v>23.873478686732302</c:v>
                      </c:pt>
                      <c:pt idx="3686">
                        <c:v>23.880030513444598</c:v>
                      </c:pt>
                      <c:pt idx="3687">
                        <c:v>23.886582340156799</c:v>
                      </c:pt>
                      <c:pt idx="3688">
                        <c:v>23.8931341668691</c:v>
                      </c:pt>
                      <c:pt idx="3689">
                        <c:v>23.8996859935814</c:v>
                      </c:pt>
                      <c:pt idx="3690">
                        <c:v>23.9062378202937</c:v>
                      </c:pt>
                      <c:pt idx="3691">
                        <c:v>23.912789647005901</c:v>
                      </c:pt>
                      <c:pt idx="3692">
                        <c:v>23.919341473718202</c:v>
                      </c:pt>
                      <c:pt idx="3693">
                        <c:v>23.925893300430499</c:v>
                      </c:pt>
                      <c:pt idx="3694">
                        <c:v>23.932445127142699</c:v>
                      </c:pt>
                      <c:pt idx="3695">
                        <c:v>23.938996953855</c:v>
                      </c:pt>
                      <c:pt idx="3696">
                        <c:v>23.9455487805673</c:v>
                      </c:pt>
                      <c:pt idx="3697">
                        <c:v>23.952100607279501</c:v>
                      </c:pt>
                      <c:pt idx="3698">
                        <c:v>23.958652433991801</c:v>
                      </c:pt>
                      <c:pt idx="3699">
                        <c:v>23.965204260704098</c:v>
                      </c:pt>
                      <c:pt idx="3700">
                        <c:v>23.971756087416299</c:v>
                      </c:pt>
                      <c:pt idx="3701">
                        <c:v>23.9783079141286</c:v>
                      </c:pt>
                      <c:pt idx="3702">
                        <c:v>23.9848597408409</c:v>
                      </c:pt>
                      <c:pt idx="3703">
                        <c:v>23.9914115675532</c:v>
                      </c:pt>
                      <c:pt idx="3704">
                        <c:v>23.997963394265401</c:v>
                      </c:pt>
                      <c:pt idx="3705">
                        <c:v>24.004515220977702</c:v>
                      </c:pt>
                      <c:pt idx="3706">
                        <c:v>24.011067047689998</c:v>
                      </c:pt>
                      <c:pt idx="3707">
                        <c:v>24.017618874402199</c:v>
                      </c:pt>
                      <c:pt idx="3708">
                        <c:v>24.0241707011145</c:v>
                      </c:pt>
                      <c:pt idx="3709">
                        <c:v>24.0307225278268</c:v>
                      </c:pt>
                      <c:pt idx="3710">
                        <c:v>24.037274354539001</c:v>
                      </c:pt>
                      <c:pt idx="3711">
                        <c:v>24.043826181251301</c:v>
                      </c:pt>
                      <c:pt idx="3712">
                        <c:v>24.050378007963602</c:v>
                      </c:pt>
                      <c:pt idx="3713">
                        <c:v>24.056929834675799</c:v>
                      </c:pt>
                      <c:pt idx="3714">
                        <c:v>24.063481661388099</c:v>
                      </c:pt>
                      <c:pt idx="3715">
                        <c:v>24.0700334881004</c:v>
                      </c:pt>
                      <c:pt idx="3716">
                        <c:v>24.076585314812601</c:v>
                      </c:pt>
                      <c:pt idx="3717">
                        <c:v>24.083137141524901</c:v>
                      </c:pt>
                      <c:pt idx="3718">
                        <c:v>24.089688968237201</c:v>
                      </c:pt>
                      <c:pt idx="3719">
                        <c:v>24.096240794949399</c:v>
                      </c:pt>
                      <c:pt idx="3720">
                        <c:v>24.102792621661699</c:v>
                      </c:pt>
                      <c:pt idx="3721">
                        <c:v>24.109344448373999</c:v>
                      </c:pt>
                      <c:pt idx="3722">
                        <c:v>24.1158962750863</c:v>
                      </c:pt>
                      <c:pt idx="3723">
                        <c:v>24.122448101798501</c:v>
                      </c:pt>
                      <c:pt idx="3724">
                        <c:v>24.128999928510801</c:v>
                      </c:pt>
                      <c:pt idx="3725">
                        <c:v>24.135551755223101</c:v>
                      </c:pt>
                      <c:pt idx="3726">
                        <c:v>24.142103581935299</c:v>
                      </c:pt>
                      <c:pt idx="3727">
                        <c:v>24.148655408647599</c:v>
                      </c:pt>
                      <c:pt idx="3728">
                        <c:v>24.155207235359899</c:v>
                      </c:pt>
                      <c:pt idx="3729">
                        <c:v>24.1617590620721</c:v>
                      </c:pt>
                      <c:pt idx="3730">
                        <c:v>24.168310888784401</c:v>
                      </c:pt>
                      <c:pt idx="3731">
                        <c:v>24.174862715496701</c:v>
                      </c:pt>
                      <c:pt idx="3732">
                        <c:v>24.181414542208898</c:v>
                      </c:pt>
                      <c:pt idx="3733">
                        <c:v>24.187966368921199</c:v>
                      </c:pt>
                      <c:pt idx="3734">
                        <c:v>24.194518195633499</c:v>
                      </c:pt>
                      <c:pt idx="3735">
                        <c:v>24.2010700223457</c:v>
                      </c:pt>
                      <c:pt idx="3736">
                        <c:v>24.207621849058</c:v>
                      </c:pt>
                      <c:pt idx="3737">
                        <c:v>24.214173675770301</c:v>
                      </c:pt>
                      <c:pt idx="3738">
                        <c:v>24.220725502482601</c:v>
                      </c:pt>
                      <c:pt idx="3739">
                        <c:v>24.227277329194798</c:v>
                      </c:pt>
                      <c:pt idx="3740">
                        <c:v>24.233829155907099</c:v>
                      </c:pt>
                      <c:pt idx="3741">
                        <c:v>24.240380982619399</c:v>
                      </c:pt>
                      <c:pt idx="3742">
                        <c:v>24.2469328093316</c:v>
                      </c:pt>
                      <c:pt idx="3743">
                        <c:v>24.2534846360439</c:v>
                      </c:pt>
                      <c:pt idx="3744">
                        <c:v>24.260036462756201</c:v>
                      </c:pt>
                      <c:pt idx="3745">
                        <c:v>24.266588289468402</c:v>
                      </c:pt>
                      <c:pt idx="3746">
                        <c:v>24.273140116180699</c:v>
                      </c:pt>
                      <c:pt idx="3747">
                        <c:v>24.279691942892999</c:v>
                      </c:pt>
                      <c:pt idx="3748">
                        <c:v>24.2862437696052</c:v>
                      </c:pt>
                      <c:pt idx="3749">
                        <c:v>24.2927955963175</c:v>
                      </c:pt>
                      <c:pt idx="3750">
                        <c:v>24.299347423029801</c:v>
                      </c:pt>
                      <c:pt idx="3751">
                        <c:v>24.305899249742001</c:v>
                      </c:pt>
                      <c:pt idx="3752">
                        <c:v>24.312451076454298</c:v>
                      </c:pt>
                      <c:pt idx="3753">
                        <c:v>24.319002903166599</c:v>
                      </c:pt>
                      <c:pt idx="3754">
                        <c:v>24.325554729878899</c:v>
                      </c:pt>
                      <c:pt idx="3755">
                        <c:v>24.3321065565911</c:v>
                      </c:pt>
                      <c:pt idx="3756">
                        <c:v>24.3386583833034</c:v>
                      </c:pt>
                      <c:pt idx="3757">
                        <c:v>24.345210210015701</c:v>
                      </c:pt>
                      <c:pt idx="3758">
                        <c:v>24.351762036727902</c:v>
                      </c:pt>
                      <c:pt idx="3759">
                        <c:v>24.358313863440198</c:v>
                      </c:pt>
                      <c:pt idx="3760">
                        <c:v>24.364865690152499</c:v>
                      </c:pt>
                      <c:pt idx="3761">
                        <c:v>24.3714175168647</c:v>
                      </c:pt>
                      <c:pt idx="3762">
                        <c:v>24.377969343577</c:v>
                      </c:pt>
                      <c:pt idx="3763">
                        <c:v>24.3845211702893</c:v>
                      </c:pt>
                      <c:pt idx="3764">
                        <c:v>24.391072997001501</c:v>
                      </c:pt>
                      <c:pt idx="3765">
                        <c:v>24.397624823713802</c:v>
                      </c:pt>
                      <c:pt idx="3766">
                        <c:v>24.404176650426098</c:v>
                      </c:pt>
                      <c:pt idx="3767">
                        <c:v>24.410728477138299</c:v>
                      </c:pt>
                      <c:pt idx="3768">
                        <c:v>24.4172803038506</c:v>
                      </c:pt>
                      <c:pt idx="3769">
                        <c:v>24.4238321305629</c:v>
                      </c:pt>
                      <c:pt idx="3770">
                        <c:v>24.4303839572752</c:v>
                      </c:pt>
                      <c:pt idx="3771">
                        <c:v>24.436935783987401</c:v>
                      </c:pt>
                      <c:pt idx="3772">
                        <c:v>24.443487610699702</c:v>
                      </c:pt>
                      <c:pt idx="3773">
                        <c:v>24.450039437411998</c:v>
                      </c:pt>
                      <c:pt idx="3774">
                        <c:v>24.456591264124199</c:v>
                      </c:pt>
                      <c:pt idx="3775">
                        <c:v>24.4631430908365</c:v>
                      </c:pt>
                      <c:pt idx="3776">
                        <c:v>24.4696949175488</c:v>
                      </c:pt>
                      <c:pt idx="3777">
                        <c:v>24.476246744261001</c:v>
                      </c:pt>
                      <c:pt idx="3778">
                        <c:v>24.482798570973301</c:v>
                      </c:pt>
                      <c:pt idx="3779">
                        <c:v>24.489350397685602</c:v>
                      </c:pt>
                      <c:pt idx="3780">
                        <c:v>24.495902224397799</c:v>
                      </c:pt>
                      <c:pt idx="3781">
                        <c:v>24.502454051110099</c:v>
                      </c:pt>
                      <c:pt idx="3782">
                        <c:v>24.5090058778224</c:v>
                      </c:pt>
                      <c:pt idx="3783">
                        <c:v>24.515557704534601</c:v>
                      </c:pt>
                      <c:pt idx="3784">
                        <c:v>24.522109531246901</c:v>
                      </c:pt>
                      <c:pt idx="3785">
                        <c:v>24.528661357959201</c:v>
                      </c:pt>
                      <c:pt idx="3786">
                        <c:v>24.535213184671498</c:v>
                      </c:pt>
                      <c:pt idx="3787">
                        <c:v>24.541765011383699</c:v>
                      </c:pt>
                      <c:pt idx="3788">
                        <c:v>24.548316838096</c:v>
                      </c:pt>
                      <c:pt idx="3789">
                        <c:v>24.5548686648083</c:v>
                      </c:pt>
                      <c:pt idx="3790">
                        <c:v>24.561420491520501</c:v>
                      </c:pt>
                      <c:pt idx="3791">
                        <c:v>24.567972318232801</c:v>
                      </c:pt>
                      <c:pt idx="3792">
                        <c:v>24.574524144945102</c:v>
                      </c:pt>
                      <c:pt idx="3793">
                        <c:v>24.581075971657299</c:v>
                      </c:pt>
                      <c:pt idx="3794">
                        <c:v>24.587627798369599</c:v>
                      </c:pt>
                      <c:pt idx="3795">
                        <c:v>24.5941796250819</c:v>
                      </c:pt>
                      <c:pt idx="3796">
                        <c:v>24.6007314517941</c:v>
                      </c:pt>
                      <c:pt idx="3797">
                        <c:v>24.607283278506401</c:v>
                      </c:pt>
                      <c:pt idx="3798">
                        <c:v>24.613835105218701</c:v>
                      </c:pt>
                      <c:pt idx="3799">
                        <c:v>24.620386931930899</c:v>
                      </c:pt>
                      <c:pt idx="3800">
                        <c:v>24.626938758643199</c:v>
                      </c:pt>
                      <c:pt idx="3801">
                        <c:v>24.633490585355499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increase'!$B$2:$B$6105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4.0560949491164101E-3</c:v>
                      </c:pt>
                      <c:pt idx="1">
                        <c:v>4.7620807950043897E-3</c:v>
                      </c:pt>
                      <c:pt idx="2">
                        <c:v>5.5208047356271502E-3</c:v>
                      </c:pt>
                      <c:pt idx="3">
                        <c:v>6.3233535027905604E-3</c:v>
                      </c:pt>
                      <c:pt idx="4">
                        <c:v>7.1575930347702798E-3</c:v>
                      </c:pt>
                      <c:pt idx="5">
                        <c:v>8.0078663751924004E-3</c:v>
                      </c:pt>
                      <c:pt idx="6">
                        <c:v>8.8549720188601001E-3</c:v>
                      </c:pt>
                      <c:pt idx="7">
                        <c:v>9.6765112693011895E-3</c:v>
                      </c:pt>
                      <c:pt idx="8">
                        <c:v>1.0447783983899299E-2</c:v>
                      </c:pt>
                      <c:pt idx="9">
                        <c:v>1.1143051964601001E-2</c:v>
                      </c:pt>
                      <c:pt idx="10">
                        <c:v>1.1737178816761701E-2</c:v>
                      </c:pt>
                      <c:pt idx="11">
                        <c:v>1.2207474138653401E-2</c:v>
                      </c:pt>
                      <c:pt idx="12">
                        <c:v>1.25355272698467E-2</c:v>
                      </c:pt>
                      <c:pt idx="13">
                        <c:v>1.2708797312907499E-2</c:v>
                      </c:pt>
                      <c:pt idx="14">
                        <c:v>1.27217385536614E-2</c:v>
                      </c:pt>
                      <c:pt idx="15">
                        <c:v>1.2576361029789001E-2</c:v>
                      </c:pt>
                      <c:pt idx="16">
                        <c:v>1.22820870517999E-2</c:v>
                      </c:pt>
                      <c:pt idx="17">
                        <c:v>1.18549308687048E-2</c:v>
                      </c:pt>
                      <c:pt idx="18">
                        <c:v>1.1316131508222501E-2</c:v>
                      </c:pt>
                      <c:pt idx="19">
                        <c:v>1.06904164304317E-2</c:v>
                      </c:pt>
                      <c:pt idx="20">
                        <c:v>1.00041551226101E-2</c:v>
                      </c:pt>
                      <c:pt idx="21">
                        <c:v>9.2835940020596901E-3</c:v>
                      </c:pt>
                      <c:pt idx="22">
                        <c:v>8.5533516437679407E-3</c:v>
                      </c:pt>
                      <c:pt idx="23">
                        <c:v>7.8352715034543004E-3</c:v>
                      </c:pt>
                      <c:pt idx="24">
                        <c:v>7.1477028757657504E-3</c:v>
                      </c:pt>
                      <c:pt idx="25">
                        <c:v>6.5051486626395601E-3</c:v>
                      </c:pt>
                      <c:pt idx="26">
                        <c:v>5.9182573063143104E-3</c:v>
                      </c:pt>
                      <c:pt idx="27">
                        <c:v>5.3940804826748696E-3</c:v>
                      </c:pt>
                      <c:pt idx="28">
                        <c:v>4.9365450310132402E-3</c:v>
                      </c:pt>
                      <c:pt idx="29">
                        <c:v>4.5470387184824096E-3</c:v>
                      </c:pt>
                      <c:pt idx="30">
                        <c:v>4.2250607774544898E-3</c:v>
                      </c:pt>
                      <c:pt idx="31">
                        <c:v>3.9689129709438E-3</c:v>
                      </c:pt>
                      <c:pt idx="32">
                        <c:v>3.7764664581453901E-3</c:v>
                      </c:pt>
                      <c:pt idx="33">
                        <c:v>3.64609339506713E-3</c:v>
                      </c:pt>
                      <c:pt idx="34">
                        <c:v>3.5774682946718298E-3</c:v>
                      </c:pt>
                      <c:pt idx="35">
                        <c:v>3.5746250533882401E-3</c:v>
                      </c:pt>
                      <c:pt idx="36">
                        <c:v>3.6460464910946298E-3</c:v>
                      </c:pt>
                      <c:pt idx="37">
                        <c:v>3.8087030070581098E-3</c:v>
                      </c:pt>
                      <c:pt idx="38">
                        <c:v>4.0910738168569803E-3</c:v>
                      </c:pt>
                      <c:pt idx="39">
                        <c:v>4.53723905654887E-3</c:v>
                      </c:pt>
                      <c:pt idx="40">
                        <c:v>5.2113048269067904E-3</c:v>
                      </c:pt>
                      <c:pt idx="41">
                        <c:v>6.2018136165802101E-3</c:v>
                      </c:pt>
                      <c:pt idx="42">
                        <c:v>7.6265448498081404E-3</c:v>
                      </c:pt>
                      <c:pt idx="43">
                        <c:v>9.6347346795207806E-3</c:v>
                      </c:pt>
                      <c:pt idx="44">
                        <c:v>1.24082972168579E-2</c:v>
                      </c:pt>
                      <c:pt idx="45">
                        <c:v>1.61601699963436E-2</c:v>
                      </c:pt>
                      <c:pt idx="46">
                        <c:v>2.1129301475720098E-2</c:v>
                      </c:pt>
                      <c:pt idx="47">
                        <c:v>2.75722258303151E-2</c:v>
                      </c:pt>
                      <c:pt idx="48">
                        <c:v>3.5750488932661598E-2</c:v>
                      </c:pt>
                      <c:pt idx="49">
                        <c:v>4.5915232143130501E-2</c:v>
                      </c:pt>
                      <c:pt idx="50">
                        <c:v>5.8289390861306703E-2</c:v>
                      </c:pt>
                      <c:pt idx="51">
                        <c:v>7.3050049326669794E-2</c:v>
                      </c:pt>
                      <c:pt idx="52">
                        <c:v>9.0311141660193703E-2</c:v>
                      </c:pt>
                      <c:pt idx="53">
                        <c:v>0.11011047463500399</c:v>
                      </c:pt>
                      <c:pt idx="54">
                        <c:v>0.132401097321411</c:v>
                      </c:pt>
                      <c:pt idx="55">
                        <c:v>0.15704900309045999</c:v>
                      </c:pt>
                      <c:pt idx="56">
                        <c:v>0.183836294446445</c:v>
                      </c:pt>
                      <c:pt idx="57">
                        <c:v>0.21247012614626701</c:v>
                      </c:pt>
                      <c:pt idx="58">
                        <c:v>0.242595497790562</c:v>
                      </c:pt>
                      <c:pt idx="59">
                        <c:v>0.27381053861908899</c:v>
                      </c:pt>
                      <c:pt idx="60">
                        <c:v>0.30568211952538699</c:v>
                      </c:pt>
                      <c:pt idx="61">
                        <c:v>0.33775976917171902</c:v>
                      </c:pt>
                      <c:pt idx="62">
                        <c:v>0.36958670605649602</c:v>
                      </c:pt>
                      <c:pt idx="63">
                        <c:v>0.40070856862433102</c:v>
                      </c:pt>
                      <c:pt idx="64">
                        <c:v>0.43067949470976302</c:v>
                      </c:pt>
                      <c:pt idx="65">
                        <c:v>0.45906714937527798</c:v>
                      </c:pt>
                      <c:pt idx="66">
                        <c:v>0.48545797508598698</c:v>
                      </c:pt>
                      <c:pt idx="67">
                        <c:v>0.50946455952707803</c:v>
                      </c:pt>
                      <c:pt idx="68">
                        <c:v>0.530734774796916</c:v>
                      </c:pt>
                      <c:pt idx="69">
                        <c:v>0.54896389192512096</c:v>
                      </c:pt>
                      <c:pt idx="70">
                        <c:v>0.56390775940552795</c:v>
                      </c:pt>
                      <c:pt idx="71">
                        <c:v>0.57539590005636698</c:v>
                      </c:pt>
                      <c:pt idx="72">
                        <c:v>0.58334273050933705</c:v>
                      </c:pt>
                      <c:pt idx="73">
                        <c:v>0.58775421311043496</c:v>
                      </c:pt>
                      <c:pt idx="74">
                        <c:v>0.58872942635485703</c:v>
                      </c:pt>
                      <c:pt idx="75">
                        <c:v>0.58645608236642599</c:v>
                      </c:pt>
                      <c:pt idx="76">
                        <c:v>0.58120005513850603</c:v>
                      </c:pt>
                      <c:pt idx="77">
                        <c:v>0.573290105600327</c:v>
                      </c:pt>
                      <c:pt idx="78">
                        <c:v>0.56309916263801696</c:v>
                      </c:pt>
                      <c:pt idx="79">
                        <c:v>0.55102380112681604</c:v>
                      </c:pt>
                      <c:pt idx="80">
                        <c:v>0.53746430037551596</c:v>
                      </c:pt>
                      <c:pt idx="81">
                        <c:v>0.52280682732060502</c:v>
                      </c:pt>
                      <c:pt idx="82">
                        <c:v>0.507408393936709</c:v>
                      </c:pt>
                      <c:pt idx="83">
                        <c:v>0.49158627842844799</c:v>
                      </c:pt>
                      <c:pt idx="84">
                        <c:v>0.47561149980849798</c:v>
                      </c:pt>
                      <c:pt idx="85">
                        <c:v>0.45970615634663498</c:v>
                      </c:pt>
                      <c:pt idx="86">
                        <c:v>0.44404464858829001</c:v>
                      </c:pt>
                      <c:pt idx="87">
                        <c:v>0.42875713345319899</c:v>
                      </c:pt>
                      <c:pt idx="88">
                        <c:v>0.413934057925473</c:v>
                      </c:pt>
                      <c:pt idx="89">
                        <c:v>0.39963137878975002</c:v>
                      </c:pt>
                      <c:pt idx="90">
                        <c:v>0.38587804371491302</c:v>
                      </c:pt>
                      <c:pt idx="91">
                        <c:v>0.372683830556089</c:v>
                      </c:pt>
                      <c:pt idx="92">
                        <c:v>0.36003894748213999</c:v>
                      </c:pt>
                      <c:pt idx="93">
                        <c:v>0.34792333453278501</c:v>
                      </c:pt>
                      <c:pt idx="94">
                        <c:v>0.33630980467063198</c:v>
                      </c:pt>
                      <c:pt idx="95">
                        <c:v>0.32516634670803801</c:v>
                      </c:pt>
                      <c:pt idx="96">
                        <c:v>0.314463474024471</c:v>
                      </c:pt>
                      <c:pt idx="97">
                        <c:v>0.30417459693736199</c:v>
                      </c:pt>
                      <c:pt idx="98">
                        <c:v>0.29427582917526601</c:v>
                      </c:pt>
                      <c:pt idx="99">
                        <c:v>0.284750735507796</c:v>
                      </c:pt>
                      <c:pt idx="100">
                        <c:v>0.27558744768937099</c:v>
                      </c:pt>
                      <c:pt idx="101">
                        <c:v>0.26677996953417699</c:v>
                      </c:pt>
                      <c:pt idx="102">
                        <c:v>0.25832467768220702</c:v>
                      </c:pt>
                      <c:pt idx="103">
                        <c:v>0.25021928545372502</c:v>
                      </c:pt>
                      <c:pt idx="104">
                        <c:v>0.24246162827859599</c:v>
                      </c:pt>
                      <c:pt idx="105">
                        <c:v>0.23504668387050201</c:v>
                      </c:pt>
                      <c:pt idx="106">
                        <c:v>0.22796469684321299</c:v>
                      </c:pt>
                      <c:pt idx="107">
                        <c:v>0.22120295290160699</c:v>
                      </c:pt>
                      <c:pt idx="108">
                        <c:v>0.214745895280921</c:v>
                      </c:pt>
                      <c:pt idx="109">
                        <c:v>0.20857738783867599</c:v>
                      </c:pt>
                      <c:pt idx="110">
                        <c:v>0.202680922946949</c:v>
                      </c:pt>
                      <c:pt idx="111">
                        <c:v>0.197043669277536</c:v>
                      </c:pt>
                      <c:pt idx="112">
                        <c:v>0.191653376600741</c:v>
                      </c:pt>
                      <c:pt idx="113">
                        <c:v>0.18649927471611699</c:v>
                      </c:pt>
                      <c:pt idx="114">
                        <c:v>0.181572560197276</c:v>
                      </c:pt>
                      <c:pt idx="115">
                        <c:v>0.17686504450365101</c:v>
                      </c:pt>
                      <c:pt idx="116">
                        <c:v>0.172368946043573</c:v>
                      </c:pt>
                      <c:pt idx="117">
                        <c:v>0.168074535541366</c:v>
                      </c:pt>
                      <c:pt idx="118">
                        <c:v>0.16396738077845099</c:v>
                      </c:pt>
                      <c:pt idx="119">
                        <c:v>0.160035407015784</c:v>
                      </c:pt>
                      <c:pt idx="120">
                        <c:v>0.156266339135128</c:v>
                      </c:pt>
                      <c:pt idx="121">
                        <c:v>0.15265053653259</c:v>
                      </c:pt>
                      <c:pt idx="122">
                        <c:v>0.14917682987960201</c:v>
                      </c:pt>
                      <c:pt idx="123">
                        <c:v>0.14583869719603301</c:v>
                      </c:pt>
                      <c:pt idx="124">
                        <c:v>0.14263079433981199</c:v>
                      </c:pt>
                      <c:pt idx="125">
                        <c:v>0.13954939860024501</c:v>
                      </c:pt>
                      <c:pt idx="126">
                        <c:v>0.136587511240607</c:v>
                      </c:pt>
                      <c:pt idx="127">
                        <c:v>0.13373544959124101</c:v>
                      </c:pt>
                      <c:pt idx="128">
                        <c:v>0.13098053977181501</c:v>
                      </c:pt>
                      <c:pt idx="129">
                        <c:v>0.12830592861756501</c:v>
                      </c:pt>
                      <c:pt idx="130">
                        <c:v>0.12569095809233</c:v>
                      </c:pt>
                      <c:pt idx="131">
                        <c:v>0.123114202882475</c:v>
                      </c:pt>
                      <c:pt idx="132">
                        <c:v>0.12055314378882299</c:v>
                      </c:pt>
                      <c:pt idx="133">
                        <c:v>0.117990561395382</c:v>
                      </c:pt>
                      <c:pt idx="134">
                        <c:v>0.11541660955574801</c:v>
                      </c:pt>
                      <c:pt idx="135">
                        <c:v>0.112830839817975</c:v>
                      </c:pt>
                      <c:pt idx="136">
                        <c:v>0.110241728735978</c:v>
                      </c:pt>
                      <c:pt idx="137">
                        <c:v>0.107667540120644</c:v>
                      </c:pt>
                      <c:pt idx="138">
                        <c:v>0.10513447960889501</c:v>
                      </c:pt>
                      <c:pt idx="139">
                        <c:v>0.102672166278338</c:v>
                      </c:pt>
                      <c:pt idx="140">
                        <c:v>0.100310932651676</c:v>
                      </c:pt>
                      <c:pt idx="141">
                        <c:v>9.8073266964701394E-2</c:v>
                      </c:pt>
                      <c:pt idx="142">
                        <c:v>9.5975044309915297E-2</c:v>
                      </c:pt>
                      <c:pt idx="143">
                        <c:v>9.4022262475355195E-2</c:v>
                      </c:pt>
                      <c:pt idx="144">
                        <c:v>9.2210811495499506E-2</c:v>
                      </c:pt>
                      <c:pt idx="145">
                        <c:v>9.0527289176820999E-2</c:v>
                      </c:pt>
                      <c:pt idx="146">
                        <c:v>8.8952116967053699E-2</c:v>
                      </c:pt>
                      <c:pt idx="147">
                        <c:v>8.7462964320949493E-2</c:v>
                      </c:pt>
                      <c:pt idx="148">
                        <c:v>8.6036836376215606E-2</c:v>
                      </c:pt>
                      <c:pt idx="149">
                        <c:v>8.4654079516677902E-2</c:v>
                      </c:pt>
                      <c:pt idx="150">
                        <c:v>8.3299455191062202E-2</c:v>
                      </c:pt>
                      <c:pt idx="151">
                        <c:v>8.1963058093488403E-2</c:v>
                      </c:pt>
                      <c:pt idx="152">
                        <c:v>8.0640965203716997E-2</c:v>
                      </c:pt>
                      <c:pt idx="153">
                        <c:v>7.9332594558296193E-2</c:v>
                      </c:pt>
                      <c:pt idx="154">
                        <c:v>7.8039888138966104E-2</c:v>
                      </c:pt>
                      <c:pt idx="155">
                        <c:v>7.6765726498061806E-2</c:v>
                      </c:pt>
                      <c:pt idx="156">
                        <c:v>7.55124915401824E-2</c:v>
                      </c:pt>
                      <c:pt idx="157">
                        <c:v>7.4281935116068704E-2</c:v>
                      </c:pt>
                      <c:pt idx="158">
                        <c:v>7.3074888743621197E-2</c:v>
                      </c:pt>
                      <c:pt idx="159">
                        <c:v>7.1891380134131197E-2</c:v>
                      </c:pt>
                      <c:pt idx="160">
                        <c:v>7.0730478614844702E-2</c:v>
                      </c:pt>
                      <c:pt idx="161">
                        <c:v>6.9592115982041E-2</c:v>
                      </c:pt>
                      <c:pt idx="162">
                        <c:v>6.8476920336009703E-2</c:v>
                      </c:pt>
                      <c:pt idx="163">
                        <c:v>6.7387016523144494E-2</c:v>
                      </c:pt>
                      <c:pt idx="164">
                        <c:v>6.6324235215125898E-2</c:v>
                      </c:pt>
                      <c:pt idx="165">
                        <c:v>6.5292337004246706E-2</c:v>
                      </c:pt>
                      <c:pt idx="166">
                        <c:v>6.4295045794677305E-2</c:v>
                      </c:pt>
                      <c:pt idx="167">
                        <c:v>6.3335955859911003E-2</c:v>
                      </c:pt>
                      <c:pt idx="168">
                        <c:v>6.2417561373588899E-2</c:v>
                      </c:pt>
                      <c:pt idx="169">
                        <c:v>6.1540972128378599E-2</c:v>
                      </c:pt>
                      <c:pt idx="170">
                        <c:v>6.0706106561938901E-2</c:v>
                      </c:pt>
                      <c:pt idx="171">
                        <c:v>5.9911364684042803E-2</c:v>
                      </c:pt>
                      <c:pt idx="172">
                        <c:v>5.9153339043845399E-2</c:v>
                      </c:pt>
                      <c:pt idx="173">
                        <c:v>5.8427945887502199E-2</c:v>
                      </c:pt>
                      <c:pt idx="174">
                        <c:v>5.7728755693183399E-2</c:v>
                      </c:pt>
                      <c:pt idx="175">
                        <c:v>5.7049427890866297E-2</c:v>
                      </c:pt>
                      <c:pt idx="176">
                        <c:v>5.6383291042788199E-2</c:v>
                      </c:pt>
                      <c:pt idx="177">
                        <c:v>5.5723355562586001E-2</c:v>
                      </c:pt>
                      <c:pt idx="178">
                        <c:v>5.5062520237662699E-2</c:v>
                      </c:pt>
                      <c:pt idx="179">
                        <c:v>5.4393932544787499E-2</c:v>
                      </c:pt>
                      <c:pt idx="180">
                        <c:v>5.3711059584055497E-2</c:v>
                      </c:pt>
                      <c:pt idx="181">
                        <c:v>5.3008186611354403E-2</c:v>
                      </c:pt>
                      <c:pt idx="182">
                        <c:v>5.2280564850466997E-2</c:v>
                      </c:pt>
                      <c:pt idx="183">
                        <c:v>5.1525293675876001E-2</c:v>
                      </c:pt>
                      <c:pt idx="184">
                        <c:v>5.0741489506491599E-2</c:v>
                      </c:pt>
                      <c:pt idx="185">
                        <c:v>4.9931124135924397E-2</c:v>
                      </c:pt>
                      <c:pt idx="186">
                        <c:v>4.9099401263151599E-2</c:v>
                      </c:pt>
                      <c:pt idx="187">
                        <c:v>4.8254906191560802E-2</c:v>
                      </c:pt>
                      <c:pt idx="188">
                        <c:v>4.7409075993803299E-2</c:v>
                      </c:pt>
                      <c:pt idx="189">
                        <c:v>4.6575156573869798E-2</c:v>
                      </c:pt>
                      <c:pt idx="190">
                        <c:v>4.5768459873371199E-2</c:v>
                      </c:pt>
                      <c:pt idx="191">
                        <c:v>4.5004394310107602E-2</c:v>
                      </c:pt>
                      <c:pt idx="192">
                        <c:v>4.4297120331901502E-2</c:v>
                      </c:pt>
                      <c:pt idx="193">
                        <c:v>4.3658278336866502E-2</c:v>
                      </c:pt>
                      <c:pt idx="194">
                        <c:v>4.3095654383252399E-2</c:v>
                      </c:pt>
                      <c:pt idx="195">
                        <c:v>4.2612368763537203E-2</c:v>
                      </c:pt>
                      <c:pt idx="196">
                        <c:v>4.2206380104409497E-2</c:v>
                      </c:pt>
                      <c:pt idx="197">
                        <c:v>4.1870528502814003E-2</c:v>
                      </c:pt>
                      <c:pt idx="198">
                        <c:v>4.15931198764668E-2</c:v>
                      </c:pt>
                      <c:pt idx="199">
                        <c:v>4.1358940261786201E-2</c:v>
                      </c:pt>
                      <c:pt idx="200">
                        <c:v>4.1150366491704803E-2</c:v>
                      </c:pt>
                      <c:pt idx="201">
                        <c:v>4.0949071795534302E-2</c:v>
                      </c:pt>
                      <c:pt idx="202">
                        <c:v>4.0737599609837902E-2</c:v>
                      </c:pt>
                      <c:pt idx="203">
                        <c:v>4.05004975867546E-2</c:v>
                      </c:pt>
                      <c:pt idx="204">
                        <c:v>4.0225789983615798E-2</c:v>
                      </c:pt>
                      <c:pt idx="205">
                        <c:v>3.9905874268643102E-2</c:v>
                      </c:pt>
                      <c:pt idx="206">
                        <c:v>3.9537703954672099E-2</c:v>
                      </c:pt>
                      <c:pt idx="207">
                        <c:v>3.9122713688609402E-2</c:v>
                      </c:pt>
                      <c:pt idx="208">
                        <c:v>3.8666215923506601E-2</c:v>
                      </c:pt>
                      <c:pt idx="209">
                        <c:v>3.8176566865586299E-2</c:v>
                      </c:pt>
                      <c:pt idx="210">
                        <c:v>3.7663429293847202E-2</c:v>
                      </c:pt>
                      <c:pt idx="211">
                        <c:v>3.7137543684419301E-2</c:v>
                      </c:pt>
                      <c:pt idx="212">
                        <c:v>3.6609215813614003E-2</c:v>
                      </c:pt>
                      <c:pt idx="213">
                        <c:v>3.6087934070509801E-2</c:v>
                      </c:pt>
                      <c:pt idx="214">
                        <c:v>3.5581676096345299E-2</c:v>
                      </c:pt>
                      <c:pt idx="215">
                        <c:v>3.5096987884492503E-2</c:v>
                      </c:pt>
                      <c:pt idx="216">
                        <c:v>3.4639819173308099E-2</c:v>
                      </c:pt>
                      <c:pt idx="217">
                        <c:v>3.42159002273952E-2</c:v>
                      </c:pt>
                      <c:pt idx="218">
                        <c:v>3.3830622590278497E-2</c:v>
                      </c:pt>
                      <c:pt idx="219">
                        <c:v>3.3488695335825699E-2</c:v>
                      </c:pt>
                      <c:pt idx="220">
                        <c:v>3.3193865511445E-2</c:v>
                      </c:pt>
                      <c:pt idx="221">
                        <c:v>3.29483387852256E-2</c:v>
                      </c:pt>
                      <c:pt idx="222">
                        <c:v>3.2751861469005598E-2</c:v>
                      </c:pt>
                      <c:pt idx="223">
                        <c:v>3.2600368117199602E-2</c:v>
                      </c:pt>
                      <c:pt idx="224">
                        <c:v>3.2486944057843803E-2</c:v>
                      </c:pt>
                      <c:pt idx="225">
                        <c:v>3.2400874105300598E-2</c:v>
                      </c:pt>
                      <c:pt idx="226">
                        <c:v>3.2328878371296797E-2</c:v>
                      </c:pt>
                      <c:pt idx="227">
                        <c:v>3.2256094151612701E-2</c:v>
                      </c:pt>
                      <c:pt idx="228">
                        <c:v>3.2167795979652601E-2</c:v>
                      </c:pt>
                      <c:pt idx="229">
                        <c:v>3.2051131494778999E-2</c:v>
                      </c:pt>
                      <c:pt idx="230">
                        <c:v>3.1896265923307403E-2</c:v>
                      </c:pt>
                      <c:pt idx="231">
                        <c:v>3.1697147239504897E-2</c:v>
                      </c:pt>
                      <c:pt idx="232">
                        <c:v>3.1452392524382901E-2</c:v>
                      </c:pt>
                      <c:pt idx="233">
                        <c:v>3.1164106372283801E-2</c:v>
                      </c:pt>
                      <c:pt idx="234">
                        <c:v>3.0837339000446998E-2</c:v>
                      </c:pt>
                      <c:pt idx="235">
                        <c:v>3.04788416514905E-2</c:v>
                      </c:pt>
                      <c:pt idx="236">
                        <c:v>3.00958481021881E-2</c:v>
                      </c:pt>
                      <c:pt idx="237">
                        <c:v>2.9695544610728201E-2</c:v>
                      </c:pt>
                      <c:pt idx="238">
                        <c:v>2.9284033650723702E-2</c:v>
                      </c:pt>
                      <c:pt idx="239">
                        <c:v>2.8866078899830901E-2</c:v>
                      </c:pt>
                      <c:pt idx="240">
                        <c:v>2.8445431606440402E-2</c:v>
                      </c:pt>
                      <c:pt idx="241">
                        <c:v>2.8024853646814601E-2</c:v>
                      </c:pt>
                      <c:pt idx="242">
                        <c:v>2.7606881318806301E-2</c:v>
                      </c:pt>
                      <c:pt idx="243">
                        <c:v>2.71937188152916E-2</c:v>
                      </c:pt>
                      <c:pt idx="244">
                        <c:v>2.6787888368963699E-2</c:v>
                      </c:pt>
                      <c:pt idx="245">
                        <c:v>2.6392499028248799E-2</c:v>
                      </c:pt>
                      <c:pt idx="246">
                        <c:v>2.6010912849571601E-2</c:v>
                      </c:pt>
                      <c:pt idx="247">
                        <c:v>2.56464689803306E-2</c:v>
                      </c:pt>
                      <c:pt idx="248">
                        <c:v>2.53023175233149E-2</c:v>
                      </c:pt>
                      <c:pt idx="249">
                        <c:v>2.49808294008236E-2</c:v>
                      </c:pt>
                      <c:pt idx="250">
                        <c:v>2.4683401111236299E-2</c:v>
                      </c:pt>
                      <c:pt idx="251">
                        <c:v>2.4410014074247002E-2</c:v>
                      </c:pt>
                      <c:pt idx="252">
                        <c:v>2.4159555300019099E-2</c:v>
                      </c:pt>
                      <c:pt idx="253">
                        <c:v>2.3929582877519201E-2</c:v>
                      </c:pt>
                      <c:pt idx="254">
                        <c:v>2.3716684714343E-2</c:v>
                      </c:pt>
                      <c:pt idx="255">
                        <c:v>2.3516586908235802E-2</c:v>
                      </c:pt>
                      <c:pt idx="256">
                        <c:v>2.3324806740637E-2</c:v>
                      </c:pt>
                      <c:pt idx="257">
                        <c:v>2.3136837133525701E-2</c:v>
                      </c:pt>
                      <c:pt idx="258">
                        <c:v>2.2948935133139801E-2</c:v>
                      </c:pt>
                      <c:pt idx="259">
                        <c:v>2.2758233722722201E-2</c:v>
                      </c:pt>
                      <c:pt idx="260">
                        <c:v>2.2562767117273098E-2</c:v>
                      </c:pt>
                      <c:pt idx="261">
                        <c:v>2.2361721168190199E-2</c:v>
                      </c:pt>
                      <c:pt idx="262">
                        <c:v>2.2154846862083601E-2</c:v>
                      </c:pt>
                      <c:pt idx="263">
                        <c:v>2.1941826018072499E-2</c:v>
                      </c:pt>
                      <c:pt idx="264">
                        <c:v>2.1721769093832999E-2</c:v>
                      </c:pt>
                      <c:pt idx="265">
                        <c:v>2.14928999128229E-2</c:v>
                      </c:pt>
                      <c:pt idx="266">
                        <c:v>2.1252147234333E-2</c:v>
                      </c:pt>
                      <c:pt idx="267">
                        <c:v>2.0995499055604001E-2</c:v>
                      </c:pt>
                      <c:pt idx="268">
                        <c:v>2.0718364220358498E-2</c:v>
                      </c:pt>
                      <c:pt idx="269">
                        <c:v>2.0416841611341802E-2</c:v>
                      </c:pt>
                      <c:pt idx="270">
                        <c:v>2.0088617720605099E-2</c:v>
                      </c:pt>
                      <c:pt idx="271">
                        <c:v>1.9733874412472301E-2</c:v>
                      </c:pt>
                      <c:pt idx="272">
                        <c:v>1.93560827751602E-2</c:v>
                      </c:pt>
                      <c:pt idx="273">
                        <c:v>1.8962187386113799E-2</c:v>
                      </c:pt>
                      <c:pt idx="274">
                        <c:v>1.8562343796876501E-2</c:v>
                      </c:pt>
                      <c:pt idx="275">
                        <c:v>1.8169002263927699E-2</c:v>
                      </c:pt>
                      <c:pt idx="276">
                        <c:v>1.7795387786345901E-2</c:v>
                      </c:pt>
                      <c:pt idx="277">
                        <c:v>1.74546644745853E-2</c:v>
                      </c:pt>
                      <c:pt idx="278">
                        <c:v>1.71575999506265E-2</c:v>
                      </c:pt>
                      <c:pt idx="279">
                        <c:v>1.6911697447327099E-2</c:v>
                      </c:pt>
                      <c:pt idx="280">
                        <c:v>1.6720195063784301E-2</c:v>
                      </c:pt>
                      <c:pt idx="281">
                        <c:v>1.65818061857743E-2</c:v>
                      </c:pt>
                      <c:pt idx="282">
                        <c:v>1.6491286439283302E-2</c:v>
                      </c:pt>
                      <c:pt idx="283">
                        <c:v>1.64402324772643E-2</c:v>
                      </c:pt>
                      <c:pt idx="284">
                        <c:v>1.6418024958657799E-2</c:v>
                      </c:pt>
                      <c:pt idx="285">
                        <c:v>1.6413240120838699E-2</c:v>
                      </c:pt>
                      <c:pt idx="286">
                        <c:v>1.6414942265433202E-2</c:v>
                      </c:pt>
                      <c:pt idx="287">
                        <c:v>1.6413872432189801E-2</c:v>
                      </c:pt>
                      <c:pt idx="288">
                        <c:v>1.64031809798805E-2</c:v>
                      </c:pt>
                      <c:pt idx="289">
                        <c:v>1.6379012599989699E-2</c:v>
                      </c:pt>
                      <c:pt idx="290">
                        <c:v>1.63402688913846E-2</c:v>
                      </c:pt>
                      <c:pt idx="291">
                        <c:v>1.62886503683707E-2</c:v>
                      </c:pt>
                      <c:pt idx="292">
                        <c:v>1.6228138839608001E-2</c:v>
                      </c:pt>
                      <c:pt idx="293">
                        <c:v>1.61640161557309E-2</c:v>
                      </c:pt>
                      <c:pt idx="294">
                        <c:v>1.61020322541333E-2</c:v>
                      </c:pt>
                      <c:pt idx="295">
                        <c:v>1.60475918922738E-2</c:v>
                      </c:pt>
                      <c:pt idx="296">
                        <c:v>1.60048660828804E-2</c:v>
                      </c:pt>
                      <c:pt idx="297">
                        <c:v>1.59763327237375E-2</c:v>
                      </c:pt>
                      <c:pt idx="298">
                        <c:v>1.5962276410526499E-2</c:v>
                      </c:pt>
                      <c:pt idx="299">
                        <c:v>1.5960944738638499E-2</c:v>
                      </c:pt>
                      <c:pt idx="300">
                        <c:v>1.5968710227912901E-2</c:v>
                      </c:pt>
                      <c:pt idx="301">
                        <c:v>1.59804007497284E-2</c:v>
                      </c:pt>
                      <c:pt idx="302">
                        <c:v>1.5989859889364001E-2</c:v>
                      </c:pt>
                      <c:pt idx="303">
                        <c:v>1.5990302979735301E-2</c:v>
                      </c:pt>
                      <c:pt idx="304">
                        <c:v>1.59749997544478E-2</c:v>
                      </c:pt>
                      <c:pt idx="305">
                        <c:v>1.5937813486143801E-2</c:v>
                      </c:pt>
                      <c:pt idx="306">
                        <c:v>1.5873240452676799E-2</c:v>
                      </c:pt>
                      <c:pt idx="307">
                        <c:v>1.5776741020318001E-2</c:v>
                      </c:pt>
                      <c:pt idx="308">
                        <c:v>1.5645054984306999E-2</c:v>
                      </c:pt>
                      <c:pt idx="309">
                        <c:v>1.54764032494641E-2</c:v>
                      </c:pt>
                      <c:pt idx="310">
                        <c:v>1.5270184678877001E-2</c:v>
                      </c:pt>
                      <c:pt idx="311">
                        <c:v>1.50278067084973E-2</c:v>
                      </c:pt>
                      <c:pt idx="312">
                        <c:v>1.47525706597569E-2</c:v>
                      </c:pt>
                      <c:pt idx="313">
                        <c:v>1.44495831944336E-2</c:v>
                      </c:pt>
                      <c:pt idx="314">
                        <c:v>1.41255493949512E-2</c:v>
                      </c:pt>
                      <c:pt idx="315">
                        <c:v>1.37884228145751E-2</c:v>
                      </c:pt>
                      <c:pt idx="316">
                        <c:v>1.3446765867856999E-2</c:v>
                      </c:pt>
                      <c:pt idx="317">
                        <c:v>1.3109067620155899E-2</c:v>
                      </c:pt>
                      <c:pt idx="318">
                        <c:v>1.2782992254636701E-2</c:v>
                      </c:pt>
                      <c:pt idx="319">
                        <c:v>1.2475326990320799E-2</c:v>
                      </c:pt>
                      <c:pt idx="320">
                        <c:v>1.21908473663155E-2</c:v>
                      </c:pt>
                      <c:pt idx="321">
                        <c:v>1.1932473000362801E-2</c:v>
                      </c:pt>
                      <c:pt idx="322">
                        <c:v>1.17011405471869E-2</c:v>
                      </c:pt>
                      <c:pt idx="323">
                        <c:v>1.1496293717908E-2</c:v>
                      </c:pt>
                      <c:pt idx="324">
                        <c:v>1.13161285231809E-2</c:v>
                      </c:pt>
                      <c:pt idx="325">
                        <c:v>1.1158031543978699E-2</c:v>
                      </c:pt>
                      <c:pt idx="326">
                        <c:v>1.10189335807031E-2</c:v>
                      </c:pt>
                      <c:pt idx="327">
                        <c:v>1.0895748606832401E-2</c:v>
                      </c:pt>
                      <c:pt idx="328">
                        <c:v>1.0785580192027199E-2</c:v>
                      </c:pt>
                      <c:pt idx="329">
                        <c:v>1.06860213733655E-2</c:v>
                      </c:pt>
                      <c:pt idx="330">
                        <c:v>1.05953129722881E-2</c:v>
                      </c:pt>
                      <c:pt idx="331">
                        <c:v>1.05124068009569E-2</c:v>
                      </c:pt>
                      <c:pt idx="332">
                        <c:v>1.04368554418592E-2</c:v>
                      </c:pt>
                      <c:pt idx="333">
                        <c:v>1.0368749859230499E-2</c:v>
                      </c:pt>
                      <c:pt idx="334">
                        <c:v>1.0308824103087999E-2</c:v>
                      </c:pt>
                      <c:pt idx="335">
                        <c:v>1.02581180577475E-2</c:v>
                      </c:pt>
                      <c:pt idx="336">
                        <c:v>1.0217950060888501E-2</c:v>
                      </c:pt>
                      <c:pt idx="337">
                        <c:v>1.01897839778271E-2</c:v>
                      </c:pt>
                      <c:pt idx="338">
                        <c:v>1.0175284503806699E-2</c:v>
                      </c:pt>
                      <c:pt idx="339">
                        <c:v>1.0176440056811301E-2</c:v>
                      </c:pt>
                      <c:pt idx="340">
                        <c:v>1.0195660198580101E-2</c:v>
                      </c:pt>
                      <c:pt idx="341">
                        <c:v>1.02359885202584E-2</c:v>
                      </c:pt>
                      <c:pt idx="342">
                        <c:v>1.0300872154984E-2</c:v>
                      </c:pt>
                      <c:pt idx="343">
                        <c:v>1.0394543454435599E-2</c:v>
                      </c:pt>
                      <c:pt idx="344">
                        <c:v>1.05213409779385E-2</c:v>
                      </c:pt>
                      <c:pt idx="345">
                        <c:v>1.0685263655713E-2</c:v>
                      </c:pt>
                      <c:pt idx="346">
                        <c:v>1.08890576472061E-2</c:v>
                      </c:pt>
                      <c:pt idx="347">
                        <c:v>1.11333642152246E-2</c:v>
                      </c:pt>
                      <c:pt idx="348">
                        <c:v>1.14158238047198E-2</c:v>
                      </c:pt>
                      <c:pt idx="349">
                        <c:v>1.1730215779029701E-2</c:v>
                      </c:pt>
                      <c:pt idx="350">
                        <c:v>1.20660671011489E-2</c:v>
                      </c:pt>
                      <c:pt idx="351">
                        <c:v>1.24090158116648E-2</c:v>
                      </c:pt>
                      <c:pt idx="352">
                        <c:v>1.27409678742609E-2</c:v>
                      </c:pt>
                      <c:pt idx="353">
                        <c:v>1.3041972401539899E-2</c:v>
                      </c:pt>
                      <c:pt idx="354">
                        <c:v>1.3292057387819E-2</c:v>
                      </c:pt>
                      <c:pt idx="355">
                        <c:v>1.34730735038927E-2</c:v>
                      </c:pt>
                      <c:pt idx="356">
                        <c:v>1.3570608702429101E-2</c:v>
                      </c:pt>
                      <c:pt idx="357">
                        <c:v>1.35757973103042E-2</c:v>
                      </c:pt>
                      <c:pt idx="358">
                        <c:v>1.3485968262779801E-2</c:v>
                      </c:pt>
                      <c:pt idx="359">
                        <c:v>1.3305051704916099E-2</c:v>
                      </c:pt>
                      <c:pt idx="360">
                        <c:v>1.3042987247049E-2</c:v>
                      </c:pt>
                      <c:pt idx="361">
                        <c:v>1.27148388439015E-2</c:v>
                      </c:pt>
                      <c:pt idx="362">
                        <c:v>1.2339269815234999E-2</c:v>
                      </c:pt>
                      <c:pt idx="363">
                        <c:v>1.19369425325608E-2</c:v>
                      </c:pt>
                      <c:pt idx="364">
                        <c:v>1.1528919248726101E-2</c:v>
                      </c:pt>
                      <c:pt idx="365">
                        <c:v>1.11353660516177E-2</c:v>
                      </c:pt>
                      <c:pt idx="366">
                        <c:v>1.07742720509327E-2</c:v>
                      </c:pt>
                      <c:pt idx="367">
                        <c:v>1.0460519153144301E-2</c:v>
                      </c:pt>
                      <c:pt idx="368">
                        <c:v>1.02052110226697E-2</c:v>
                      </c:pt>
                      <c:pt idx="369">
                        <c:v>1.00154091102636E-2</c:v>
                      </c:pt>
                      <c:pt idx="370">
                        <c:v>9.8938729237734394E-3</c:v>
                      </c:pt>
                      <c:pt idx="371">
                        <c:v>9.8390641620193803E-3</c:v>
                      </c:pt>
                      <c:pt idx="372">
                        <c:v>9.8454817423525506E-3</c:v>
                      </c:pt>
                      <c:pt idx="373">
                        <c:v>9.9039641157109507E-3</c:v>
                      </c:pt>
                      <c:pt idx="374">
                        <c:v>1.00027952230991E-2</c:v>
                      </c:pt>
                      <c:pt idx="375">
                        <c:v>1.0128322507889901E-2</c:v>
                      </c:pt>
                      <c:pt idx="376">
                        <c:v>1.02660451386156E-2</c:v>
                      </c:pt>
                      <c:pt idx="377">
                        <c:v>1.0401689200186401E-2</c:v>
                      </c:pt>
                      <c:pt idx="378">
                        <c:v>1.05221550246631E-2</c:v>
                      </c:pt>
                      <c:pt idx="379">
                        <c:v>1.0616365686175499E-2</c:v>
                      </c:pt>
                      <c:pt idx="380">
                        <c:v>1.06758459779932E-2</c:v>
                      </c:pt>
                      <c:pt idx="381">
                        <c:v>1.06949058183921E-2</c:v>
                      </c:pt>
                      <c:pt idx="382">
                        <c:v>1.0671030703293999E-2</c:v>
                      </c:pt>
                      <c:pt idx="383">
                        <c:v>1.0604382678246E-2</c:v>
                      </c:pt>
                      <c:pt idx="384">
                        <c:v>1.0497563138822099E-2</c:v>
                      </c:pt>
                      <c:pt idx="385">
                        <c:v>1.03551229956266E-2</c:v>
                      </c:pt>
                      <c:pt idx="386">
                        <c:v>1.0183164008790701E-2</c:v>
                      </c:pt>
                      <c:pt idx="387">
                        <c:v>9.9886462700246592E-3</c:v>
                      </c:pt>
                      <c:pt idx="388">
                        <c:v>9.7792899568568802E-3</c:v>
                      </c:pt>
                      <c:pt idx="389">
                        <c:v>9.5632670449312708E-3</c:v>
                      </c:pt>
                      <c:pt idx="390">
                        <c:v>9.3484344394688407E-3</c:v>
                      </c:pt>
                      <c:pt idx="391">
                        <c:v>9.1419187284096995E-3</c:v>
                      </c:pt>
                      <c:pt idx="392">
                        <c:v>8.9499318381226992E-3</c:v>
                      </c:pt>
                      <c:pt idx="393">
                        <c:v>8.7773366031416895E-3</c:v>
                      </c:pt>
                      <c:pt idx="394">
                        <c:v>8.6277631277411702E-3</c:v>
                      </c:pt>
                      <c:pt idx="395">
                        <c:v>8.5027194098416994E-3</c:v>
                      </c:pt>
                      <c:pt idx="396">
                        <c:v>8.4024665766549798E-3</c:v>
                      </c:pt>
                      <c:pt idx="397">
                        <c:v>8.3259559927555196E-3</c:v>
                      </c:pt>
                      <c:pt idx="398">
                        <c:v>8.2710858429885202E-3</c:v>
                      </c:pt>
                      <c:pt idx="399">
                        <c:v>8.2348783743962008E-3</c:v>
                      </c:pt>
                      <c:pt idx="400">
                        <c:v>8.21378354378062E-3</c:v>
                      </c:pt>
                      <c:pt idx="401">
                        <c:v>8.2038346469128394E-3</c:v>
                      </c:pt>
                      <c:pt idx="402">
                        <c:v>8.2009439903048507E-3</c:v>
                      </c:pt>
                      <c:pt idx="403">
                        <c:v>8.2009516276825793E-3</c:v>
                      </c:pt>
                      <c:pt idx="404">
                        <c:v>8.1999231942724397E-3</c:v>
                      </c:pt>
                      <c:pt idx="405">
                        <c:v>8.1940861087728602E-3</c:v>
                      </c:pt>
                      <c:pt idx="406">
                        <c:v>8.1803695766212194E-3</c:v>
                      </c:pt>
                      <c:pt idx="407">
                        <c:v>8.1567387825756798E-3</c:v>
                      </c:pt>
                      <c:pt idx="408">
                        <c:v>8.1221902868270704E-3</c:v>
                      </c:pt>
                      <c:pt idx="409">
                        <c:v>8.0768817887028003E-3</c:v>
                      </c:pt>
                      <c:pt idx="410">
                        <c:v>8.0221107091377909E-3</c:v>
                      </c:pt>
                      <c:pt idx="411">
                        <c:v>7.9600592792896004E-3</c:v>
                      </c:pt>
                      <c:pt idx="412">
                        <c:v>7.8938232807876305E-3</c:v>
                      </c:pt>
                      <c:pt idx="413">
                        <c:v>7.8267202897454296E-3</c:v>
                      </c:pt>
                      <c:pt idx="414">
                        <c:v>7.7619901005212301E-3</c:v>
                      </c:pt>
                      <c:pt idx="415">
                        <c:v>7.7023506511815602E-3</c:v>
                      </c:pt>
                      <c:pt idx="416">
                        <c:v>7.6497544376012503E-3</c:v>
                      </c:pt>
                      <c:pt idx="417">
                        <c:v>7.6054059975395804E-3</c:v>
                      </c:pt>
                      <c:pt idx="418">
                        <c:v>7.56916463593248E-3</c:v>
                      </c:pt>
                      <c:pt idx="419">
                        <c:v>7.5403106866006398E-3</c:v>
                      </c:pt>
                      <c:pt idx="420">
                        <c:v>7.5174022122975496E-3</c:v>
                      </c:pt>
                      <c:pt idx="421">
                        <c:v>7.4984568171424298E-3</c:v>
                      </c:pt>
                      <c:pt idx="422">
                        <c:v>7.4811948614294001E-3</c:v>
                      </c:pt>
                      <c:pt idx="423">
                        <c:v>7.46340370298057E-3</c:v>
                      </c:pt>
                      <c:pt idx="424">
                        <c:v>7.4431227403476104E-3</c:v>
                      </c:pt>
                      <c:pt idx="425">
                        <c:v>7.4187890083264301E-3</c:v>
                      </c:pt>
                      <c:pt idx="426">
                        <c:v>7.3894244201518E-3</c:v>
                      </c:pt>
                      <c:pt idx="427">
                        <c:v>7.3547250060006101E-3</c:v>
                      </c:pt>
                      <c:pt idx="428">
                        <c:v>7.31499420271799E-3</c:v>
                      </c:pt>
                      <c:pt idx="429">
                        <c:v>7.2709811312871402E-3</c:v>
                      </c:pt>
                      <c:pt idx="430">
                        <c:v>7.2237476448438996E-3</c:v>
                      </c:pt>
                      <c:pt idx="431">
                        <c:v>7.1744569359679803E-3</c:v>
                      </c:pt>
                      <c:pt idx="432">
                        <c:v>7.1240112422878404E-3</c:v>
                      </c:pt>
                      <c:pt idx="433">
                        <c:v>7.0731060996894104E-3</c:v>
                      </c:pt>
                      <c:pt idx="434">
                        <c:v>7.0220511659787599E-3</c:v>
                      </c:pt>
                      <c:pt idx="435">
                        <c:v>6.9708716161175199E-3</c:v>
                      </c:pt>
                      <c:pt idx="436">
                        <c:v>6.9193241340891401E-3</c:v>
                      </c:pt>
                      <c:pt idx="437">
                        <c:v>6.8669678567288501E-3</c:v>
                      </c:pt>
                      <c:pt idx="438">
                        <c:v>6.8133534434560404E-3</c:v>
                      </c:pt>
                      <c:pt idx="439">
                        <c:v>6.7579273642883802E-3</c:v>
                      </c:pt>
                      <c:pt idx="440">
                        <c:v>6.70006130772952E-3</c:v>
                      </c:pt>
                      <c:pt idx="441">
                        <c:v>6.6390510756745404E-3</c:v>
                      </c:pt>
                      <c:pt idx="442">
                        <c:v>6.5741053843015804E-3</c:v>
                      </c:pt>
                      <c:pt idx="443">
                        <c:v>6.50463019666988E-3</c:v>
                      </c:pt>
                      <c:pt idx="444">
                        <c:v>6.4302001103682203E-3</c:v>
                      </c:pt>
                      <c:pt idx="445">
                        <c:v>6.35080249030539E-3</c:v>
                      </c:pt>
                      <c:pt idx="446">
                        <c:v>6.2671712145972204E-3</c:v>
                      </c:pt>
                      <c:pt idx="447">
                        <c:v>6.1805576645143799E-3</c:v>
                      </c:pt>
                      <c:pt idx="448">
                        <c:v>6.09314705756902E-3</c:v>
                      </c:pt>
                      <c:pt idx="449">
                        <c:v>6.0079688154984802E-3</c:v>
                      </c:pt>
                      <c:pt idx="450">
                        <c:v>5.9286335277031702E-3</c:v>
                      </c:pt>
                      <c:pt idx="451">
                        <c:v>5.8590825216295501E-3</c:v>
                      </c:pt>
                      <c:pt idx="452">
                        <c:v>5.8032410087858E-3</c:v>
                      </c:pt>
                      <c:pt idx="453">
                        <c:v>5.7646463800137097E-3</c:v>
                      </c:pt>
                      <c:pt idx="454">
                        <c:v>5.7462556287099101E-3</c:v>
                      </c:pt>
                      <c:pt idx="455">
                        <c:v>5.7502875788411796E-3</c:v>
                      </c:pt>
                      <c:pt idx="456">
                        <c:v>5.7778597470201998E-3</c:v>
                      </c:pt>
                      <c:pt idx="457">
                        <c:v>5.8291027952699203E-3</c:v>
                      </c:pt>
                      <c:pt idx="458">
                        <c:v>5.9030165806047601E-3</c:v>
                      </c:pt>
                      <c:pt idx="459">
                        <c:v>5.9981029193417901E-3</c:v>
                      </c:pt>
                      <c:pt idx="460">
                        <c:v>6.1120577184235097E-3</c:v>
                      </c:pt>
                      <c:pt idx="461">
                        <c:v>6.24198611238155E-3</c:v>
                      </c:pt>
                      <c:pt idx="462">
                        <c:v>6.3845448611591403E-3</c:v>
                      </c:pt>
                      <c:pt idx="463">
                        <c:v>6.53601054671029E-3</c:v>
                      </c:pt>
                      <c:pt idx="464">
                        <c:v>6.6924223693126403E-3</c:v>
                      </c:pt>
                      <c:pt idx="465">
                        <c:v>6.8498048839854197E-3</c:v>
                      </c:pt>
                      <c:pt idx="466">
                        <c:v>7.0040104599663399E-3</c:v>
                      </c:pt>
                      <c:pt idx="467">
                        <c:v>7.1512108018373897E-3</c:v>
                      </c:pt>
                      <c:pt idx="468">
                        <c:v>7.2878466647016901E-3</c:v>
                      </c:pt>
                      <c:pt idx="469">
                        <c:v>7.4108021109313901E-3</c:v>
                      </c:pt>
                      <c:pt idx="470">
                        <c:v>7.5173051339101201E-3</c:v>
                      </c:pt>
                      <c:pt idx="471">
                        <c:v>7.6049123412373198E-3</c:v>
                      </c:pt>
                      <c:pt idx="472">
                        <c:v>7.6713911885867101E-3</c:v>
                      </c:pt>
                      <c:pt idx="473">
                        <c:v>7.7146907176777199E-3</c:v>
                      </c:pt>
                      <c:pt idx="474">
                        <c:v>7.73288849342443E-3</c:v>
                      </c:pt>
                      <c:pt idx="475">
                        <c:v>7.7242683095467097E-3</c:v>
                      </c:pt>
                      <c:pt idx="476">
                        <c:v>7.68738325863363E-3</c:v>
                      </c:pt>
                      <c:pt idx="477">
                        <c:v>7.6213987410259599E-3</c:v>
                      </c:pt>
                      <c:pt idx="478">
                        <c:v>7.5264689258729197E-3</c:v>
                      </c:pt>
                      <c:pt idx="479">
                        <c:v>7.4039528749910797E-3</c:v>
                      </c:pt>
                      <c:pt idx="480">
                        <c:v>7.2566354377495198E-3</c:v>
                      </c:pt>
                      <c:pt idx="481">
                        <c:v>7.0888223348596702E-3</c:v>
                      </c:pt>
                      <c:pt idx="482">
                        <c:v>6.9061275979430004E-3</c:v>
                      </c:pt>
                      <c:pt idx="483">
                        <c:v>6.7152233133087897E-3</c:v>
                      </c:pt>
                      <c:pt idx="484">
                        <c:v>6.5229785665055504E-3</c:v>
                      </c:pt>
                      <c:pt idx="485">
                        <c:v>6.3363037075299397E-3</c:v>
                      </c:pt>
                      <c:pt idx="486">
                        <c:v>6.1613430975817098E-3</c:v>
                      </c:pt>
                      <c:pt idx="487">
                        <c:v>6.0030892635057204E-3</c:v>
                      </c:pt>
                      <c:pt idx="488">
                        <c:v>5.8649981543877896E-3</c:v>
                      </c:pt>
                      <c:pt idx="489">
                        <c:v>5.7489661650072504E-3</c:v>
                      </c:pt>
                      <c:pt idx="490">
                        <c:v>5.6552633658842498E-3</c:v>
                      </c:pt>
                      <c:pt idx="491">
                        <c:v>5.58291281906501E-3</c:v>
                      </c:pt>
                      <c:pt idx="492">
                        <c:v>5.52982873254604E-3</c:v>
                      </c:pt>
                      <c:pt idx="493">
                        <c:v>5.4933535821375E-3</c:v>
                      </c:pt>
                      <c:pt idx="494">
                        <c:v>5.4703652900534904E-3</c:v>
                      </c:pt>
                      <c:pt idx="495">
                        <c:v>5.4576548971404298E-3</c:v>
                      </c:pt>
                      <c:pt idx="496">
                        <c:v>5.4521273409209202E-3</c:v>
                      </c:pt>
                      <c:pt idx="497">
                        <c:v>5.45102514805639E-3</c:v>
                      </c:pt>
                      <c:pt idx="498">
                        <c:v>5.45177458843617E-3</c:v>
                      </c:pt>
                      <c:pt idx="499">
                        <c:v>5.4520755892147601E-3</c:v>
                      </c:pt>
                      <c:pt idx="500">
                        <c:v>5.4500646863957997E-3</c:v>
                      </c:pt>
                      <c:pt idx="501">
                        <c:v>5.4437421933693801E-3</c:v>
                      </c:pt>
                      <c:pt idx="502">
                        <c:v>5.4308947227850899E-3</c:v>
                      </c:pt>
                      <c:pt idx="503">
                        <c:v>5.4091098097771703E-3</c:v>
                      </c:pt>
                      <c:pt idx="504">
                        <c:v>5.3755702310719199E-3</c:v>
                      </c:pt>
                      <c:pt idx="505">
                        <c:v>5.3276266802590897E-3</c:v>
                      </c:pt>
                      <c:pt idx="506">
                        <c:v>5.2628842756107701E-3</c:v>
                      </c:pt>
                      <c:pt idx="507">
                        <c:v>5.1796412261235101E-3</c:v>
                      </c:pt>
                      <c:pt idx="508">
                        <c:v>5.0773303540495099E-3</c:v>
                      </c:pt>
                      <c:pt idx="509">
                        <c:v>4.9568480930886E-3</c:v>
                      </c:pt>
                      <c:pt idx="510">
                        <c:v>4.8206836437599604E-3</c:v>
                      </c:pt>
                      <c:pt idx="511">
                        <c:v>4.6729837242239398E-3</c:v>
                      </c:pt>
                      <c:pt idx="512">
                        <c:v>4.5191205600792301E-3</c:v>
                      </c:pt>
                      <c:pt idx="513">
                        <c:v>4.3657495087300099E-3</c:v>
                      </c:pt>
                      <c:pt idx="514">
                        <c:v>4.2197774564166303E-3</c:v>
                      </c:pt>
                      <c:pt idx="515">
                        <c:v>4.0877700431515797E-3</c:v>
                      </c:pt>
                      <c:pt idx="516">
                        <c:v>3.9753401099762798E-3</c:v>
                      </c:pt>
                      <c:pt idx="517">
                        <c:v>3.8863789719697501E-3</c:v>
                      </c:pt>
                      <c:pt idx="518">
                        <c:v>3.8227064058160699E-3</c:v>
                      </c:pt>
                      <c:pt idx="519">
                        <c:v>3.7839790750444301E-3</c:v>
                      </c:pt>
                      <c:pt idx="520">
                        <c:v>3.7675971053044502E-3</c:v>
                      </c:pt>
                      <c:pt idx="521">
                        <c:v>3.76909714931513E-3</c:v>
                      </c:pt>
                      <c:pt idx="522">
                        <c:v>3.7827994784284101E-3</c:v>
                      </c:pt>
                      <c:pt idx="523">
                        <c:v>3.8022420436938402E-3</c:v>
                      </c:pt>
                      <c:pt idx="524">
                        <c:v>3.8209051146652E-3</c:v>
                      </c:pt>
                      <c:pt idx="525">
                        <c:v>3.8329928356186501E-3</c:v>
                      </c:pt>
                      <c:pt idx="526">
                        <c:v>3.8339121723448399E-3</c:v>
                      </c:pt>
                      <c:pt idx="527">
                        <c:v>3.8205837543313602E-3</c:v>
                      </c:pt>
                      <c:pt idx="528">
                        <c:v>3.7916869984908801E-3</c:v>
                      </c:pt>
                      <c:pt idx="529">
                        <c:v>3.7477176732811702E-3</c:v>
                      </c:pt>
                      <c:pt idx="530">
                        <c:v>3.6906960443589599E-3</c:v>
                      </c:pt>
                      <c:pt idx="531">
                        <c:v>3.6239753830962702E-3</c:v>
                      </c:pt>
                      <c:pt idx="532">
                        <c:v>3.5522071950651402E-3</c:v>
                      </c:pt>
                      <c:pt idx="533">
                        <c:v>3.48034044526311E-3</c:v>
                      </c:pt>
                      <c:pt idx="534">
                        <c:v>3.4134905229088498E-3</c:v>
                      </c:pt>
                      <c:pt idx="535">
                        <c:v>3.3563614799652199E-3</c:v>
                      </c:pt>
                      <c:pt idx="536">
                        <c:v>3.3129588376615898E-3</c:v>
                      </c:pt>
                      <c:pt idx="537">
                        <c:v>3.2864199109221099E-3</c:v>
                      </c:pt>
                      <c:pt idx="538">
                        <c:v>3.2785287933646901E-3</c:v>
                      </c:pt>
                      <c:pt idx="539">
                        <c:v>3.2895869079060899E-3</c:v>
                      </c:pt>
                      <c:pt idx="540">
                        <c:v>3.31845674383504E-3</c:v>
                      </c:pt>
                      <c:pt idx="541">
                        <c:v>3.3626131898081501E-3</c:v>
                      </c:pt>
                      <c:pt idx="542">
                        <c:v>3.4182862765658301E-3</c:v>
                      </c:pt>
                      <c:pt idx="543">
                        <c:v>3.48084668025842E-3</c:v>
                      </c:pt>
                      <c:pt idx="544">
                        <c:v>3.5451577584668498E-3</c:v>
                      </c:pt>
                      <c:pt idx="545">
                        <c:v>3.60617963684367E-3</c:v>
                      </c:pt>
                      <c:pt idx="546">
                        <c:v>3.65925430944338E-3</c:v>
                      </c:pt>
                      <c:pt idx="547">
                        <c:v>3.7005261208708199E-3</c:v>
                      </c:pt>
                      <c:pt idx="548">
                        <c:v>3.7272626685493498E-3</c:v>
                      </c:pt>
                      <c:pt idx="549">
                        <c:v>3.73796053768794E-3</c:v>
                      </c:pt>
                      <c:pt idx="550">
                        <c:v>3.7322141200912102E-3</c:v>
                      </c:pt>
                      <c:pt idx="551">
                        <c:v>3.7106879160356599E-3</c:v>
                      </c:pt>
                      <c:pt idx="552">
                        <c:v>3.6748307413287701E-3</c:v>
                      </c:pt>
                      <c:pt idx="553">
                        <c:v>3.62660838619704E-3</c:v>
                      </c:pt>
                      <c:pt idx="554">
                        <c:v>3.56828391751274E-3</c:v>
                      </c:pt>
                      <c:pt idx="555">
                        <c:v>3.5021645567621098E-3</c:v>
                      </c:pt>
                      <c:pt idx="556">
                        <c:v>3.4304230796047101E-3</c:v>
                      </c:pt>
                      <c:pt idx="557">
                        <c:v>3.3552000849054698E-3</c:v>
                      </c:pt>
                      <c:pt idx="558">
                        <c:v>3.2784384853854699E-3</c:v>
                      </c:pt>
                      <c:pt idx="559">
                        <c:v>3.2019734774833501E-3</c:v>
                      </c:pt>
                      <c:pt idx="560">
                        <c:v>3.12755582080554E-3</c:v>
                      </c:pt>
                      <c:pt idx="561">
                        <c:v>3.0568277787479301E-3</c:v>
                      </c:pt>
                      <c:pt idx="562">
                        <c:v>2.9912903336265098E-3</c:v>
                      </c:pt>
                      <c:pt idx="563">
                        <c:v>2.9322552699465902E-3</c:v>
                      </c:pt>
                      <c:pt idx="564">
                        <c:v>2.8806311605424299E-3</c:v>
                      </c:pt>
                      <c:pt idx="565">
                        <c:v>2.8369290912097301E-3</c:v>
                      </c:pt>
                      <c:pt idx="566">
                        <c:v>2.8013108654982499E-3</c:v>
                      </c:pt>
                      <c:pt idx="567">
                        <c:v>2.7735913019354499E-3</c:v>
                      </c:pt>
                      <c:pt idx="568">
                        <c:v>2.7533872844365502E-3</c:v>
                      </c:pt>
                      <c:pt idx="569">
                        <c:v>2.7403624355590698E-3</c:v>
                      </c:pt>
                      <c:pt idx="570">
                        <c:v>2.7344556738411398E-3</c:v>
                      </c:pt>
                      <c:pt idx="571">
                        <c:v>2.7358066673419199E-3</c:v>
                      </c:pt>
                      <c:pt idx="572">
                        <c:v>2.7452219456395701E-3</c:v>
                      </c:pt>
                      <c:pt idx="573">
                        <c:v>2.7637954304976799E-3</c:v>
                      </c:pt>
                      <c:pt idx="574">
                        <c:v>2.7926473945195599E-3</c:v>
                      </c:pt>
                      <c:pt idx="575">
                        <c:v>2.83258858893304E-3</c:v>
                      </c:pt>
                      <c:pt idx="576">
                        <c:v>2.8835380797436702E-3</c:v>
                      </c:pt>
                      <c:pt idx="577">
                        <c:v>2.9443165303324999E-3</c:v>
                      </c:pt>
                      <c:pt idx="578">
                        <c:v>3.0123143425796698E-3</c:v>
                      </c:pt>
                      <c:pt idx="579">
                        <c:v>3.0835422170310402E-3</c:v>
                      </c:pt>
                      <c:pt idx="580">
                        <c:v>3.1530224538903898E-3</c:v>
                      </c:pt>
                      <c:pt idx="581">
                        <c:v>3.2150679537178801E-3</c:v>
                      </c:pt>
                      <c:pt idx="582">
                        <c:v>3.2640667516642499E-3</c:v>
                      </c:pt>
                      <c:pt idx="583">
                        <c:v>3.29513741807226E-3</c:v>
                      </c:pt>
                      <c:pt idx="584">
                        <c:v>3.3045823484160399E-3</c:v>
                      </c:pt>
                      <c:pt idx="585">
                        <c:v>3.29063014945574E-3</c:v>
                      </c:pt>
                      <c:pt idx="586">
                        <c:v>3.25335615516192E-3</c:v>
                      </c:pt>
                      <c:pt idx="587">
                        <c:v>3.1946497684291601E-3</c:v>
                      </c:pt>
                      <c:pt idx="588">
                        <c:v>3.1179482642032701E-3</c:v>
                      </c:pt>
                      <c:pt idx="589">
                        <c:v>3.0276931423344699E-3</c:v>
                      </c:pt>
                      <c:pt idx="590">
                        <c:v>2.92896192267058E-3</c:v>
                      </c:pt>
                      <c:pt idx="591">
                        <c:v>2.8269036930907402E-3</c:v>
                      </c:pt>
                      <c:pt idx="592">
                        <c:v>2.7263201281483899E-3</c:v>
                      </c:pt>
                      <c:pt idx="593">
                        <c:v>2.6313538077145601E-3</c:v>
                      </c:pt>
                      <c:pt idx="594">
                        <c:v>2.5452129233078701E-3</c:v>
                      </c:pt>
                      <c:pt idx="595">
                        <c:v>2.4702968199575301E-3</c:v>
                      </c:pt>
                      <c:pt idx="596">
                        <c:v>2.40797847946949E-3</c:v>
                      </c:pt>
                      <c:pt idx="597">
                        <c:v>2.3588397370121398E-3</c:v>
                      </c:pt>
                      <c:pt idx="598">
                        <c:v>2.3226727326054902E-3</c:v>
                      </c:pt>
                      <c:pt idx="599">
                        <c:v>2.29891807535194E-3</c:v>
                      </c:pt>
                      <c:pt idx="600">
                        <c:v>2.28671994380068E-3</c:v>
                      </c:pt>
                      <c:pt idx="601">
                        <c:v>2.2851698731423298E-3</c:v>
                      </c:pt>
                      <c:pt idx="602">
                        <c:v>2.29334301722169E-3</c:v>
                      </c:pt>
                      <c:pt idx="603">
                        <c:v>2.3106195479604898E-3</c:v>
                      </c:pt>
                      <c:pt idx="604">
                        <c:v>2.3364312180325299E-3</c:v>
                      </c:pt>
                      <c:pt idx="605">
                        <c:v>2.3702626747793098E-3</c:v>
                      </c:pt>
                      <c:pt idx="606">
                        <c:v>2.41146951317899E-3</c:v>
                      </c:pt>
                      <c:pt idx="607">
                        <c:v>2.4591380530318199E-3</c:v>
                      </c:pt>
                      <c:pt idx="608">
                        <c:v>2.51199783029811E-3</c:v>
                      </c:pt>
                      <c:pt idx="609">
                        <c:v>2.56829006563757E-3</c:v>
                      </c:pt>
                      <c:pt idx="610">
                        <c:v>2.6258039211231599E-3</c:v>
                      </c:pt>
                      <c:pt idx="611">
                        <c:v>2.6820803100409902E-3</c:v>
                      </c:pt>
                      <c:pt idx="612">
                        <c:v>2.7343575873168598E-3</c:v>
                      </c:pt>
                      <c:pt idx="613">
                        <c:v>2.7800242588718002E-3</c:v>
                      </c:pt>
                      <c:pt idx="614">
                        <c:v>2.8169140946462299E-3</c:v>
                      </c:pt>
                      <c:pt idx="615">
                        <c:v>2.8433261595292602E-3</c:v>
                      </c:pt>
                      <c:pt idx="616">
                        <c:v>2.8584566066596701E-3</c:v>
                      </c:pt>
                      <c:pt idx="617">
                        <c:v>2.8621545314800202E-3</c:v>
                      </c:pt>
                      <c:pt idx="618">
                        <c:v>2.8547915121175898E-3</c:v>
                      </c:pt>
                      <c:pt idx="619">
                        <c:v>2.8371805283343501E-3</c:v>
                      </c:pt>
                      <c:pt idx="620">
                        <c:v>2.8103426842413098E-3</c:v>
                      </c:pt>
                      <c:pt idx="621">
                        <c:v>2.7750327783430799E-3</c:v>
                      </c:pt>
                      <c:pt idx="622">
                        <c:v>2.7321138059000598E-3</c:v>
                      </c:pt>
                      <c:pt idx="623">
                        <c:v>2.6820748302403201E-3</c:v>
                      </c:pt>
                      <c:pt idx="624">
                        <c:v>2.6252379268027E-3</c:v>
                      </c:pt>
                      <c:pt idx="625">
                        <c:v>2.56179042938902E-3</c:v>
                      </c:pt>
                      <c:pt idx="626">
                        <c:v>2.4920721500344199E-3</c:v>
                      </c:pt>
                      <c:pt idx="627">
                        <c:v>2.4168926919272398E-3</c:v>
                      </c:pt>
                      <c:pt idx="628">
                        <c:v>2.3376732261311899E-3</c:v>
                      </c:pt>
                      <c:pt idx="629">
                        <c:v>2.2564968333166902E-3</c:v>
                      </c:pt>
                      <c:pt idx="630">
                        <c:v>2.17604479565945E-3</c:v>
                      </c:pt>
                      <c:pt idx="631">
                        <c:v>2.0994799669712002E-3</c:v>
                      </c:pt>
                      <c:pt idx="632">
                        <c:v>2.0302586198463501E-3</c:v>
                      </c:pt>
                      <c:pt idx="633">
                        <c:v>1.9717450367882799E-3</c:v>
                      </c:pt>
                      <c:pt idx="634">
                        <c:v>1.9270243760045301E-3</c:v>
                      </c:pt>
                      <c:pt idx="635">
                        <c:v>1.89844880589171E-3</c:v>
                      </c:pt>
                      <c:pt idx="636">
                        <c:v>1.88746439819155E-3</c:v>
                      </c:pt>
                      <c:pt idx="637">
                        <c:v>1.8944876379870599E-3</c:v>
                      </c:pt>
                      <c:pt idx="638">
                        <c:v>1.9188728732713E-3</c:v>
                      </c:pt>
                      <c:pt idx="639">
                        <c:v>1.9590035478526001E-3</c:v>
                      </c:pt>
                      <c:pt idx="640">
                        <c:v>2.0125729261126599E-3</c:v>
                      </c:pt>
                      <c:pt idx="641">
                        <c:v>2.0767873396874701E-3</c:v>
                      </c:pt>
                      <c:pt idx="642">
                        <c:v>2.1486150101120002E-3</c:v>
                      </c:pt>
                      <c:pt idx="643">
                        <c:v>2.2250443843486898E-3</c:v>
                      </c:pt>
                      <c:pt idx="644">
                        <c:v>2.3032476720333699E-3</c:v>
                      </c:pt>
                      <c:pt idx="645">
                        <c:v>2.38072692931124E-3</c:v>
                      </c:pt>
                      <c:pt idx="646">
                        <c:v>2.4552832580470802E-3</c:v>
                      </c:pt>
                      <c:pt idx="647">
                        <c:v>2.5248795731849698E-3</c:v>
                      </c:pt>
                      <c:pt idx="648">
                        <c:v>2.5875814526228101E-3</c:v>
                      </c:pt>
                      <c:pt idx="649">
                        <c:v>2.64139603193981E-3</c:v>
                      </c:pt>
                      <c:pt idx="650">
                        <c:v>2.6842870585538098E-3</c:v>
                      </c:pt>
                      <c:pt idx="651">
                        <c:v>2.7141402737173E-3</c:v>
                      </c:pt>
                      <c:pt idx="652">
                        <c:v>2.7291127900720301E-3</c:v>
                      </c:pt>
                      <c:pt idx="653">
                        <c:v>2.7278140399164099E-3</c:v>
                      </c:pt>
                      <c:pt idx="654">
                        <c:v>2.7095451523365399E-3</c:v>
                      </c:pt>
                      <c:pt idx="655">
                        <c:v>2.6746778318684499E-3</c:v>
                      </c:pt>
                      <c:pt idx="656">
                        <c:v>2.6247947423124001E-3</c:v>
                      </c:pt>
                      <c:pt idx="657">
                        <c:v>2.56265945963066E-3</c:v>
                      </c:pt>
                      <c:pt idx="658">
                        <c:v>2.49252862364762E-3</c:v>
                      </c:pt>
                      <c:pt idx="659">
                        <c:v>2.4195484804361502E-3</c:v>
                      </c:pt>
                      <c:pt idx="660">
                        <c:v>2.34936250000905E-3</c:v>
                      </c:pt>
                      <c:pt idx="661">
                        <c:v>2.2875709367993799E-3</c:v>
                      </c:pt>
                      <c:pt idx="662">
                        <c:v>2.23913067480887E-3</c:v>
                      </c:pt>
                      <c:pt idx="663">
                        <c:v>2.2077642999057102E-3</c:v>
                      </c:pt>
                      <c:pt idx="664">
                        <c:v>2.1955383522371998E-3</c:v>
                      </c:pt>
                      <c:pt idx="665">
                        <c:v>2.20243921541453E-3</c:v>
                      </c:pt>
                      <c:pt idx="666">
                        <c:v>2.2264898810748501E-3</c:v>
                      </c:pt>
                      <c:pt idx="667">
                        <c:v>2.26383416362139E-3</c:v>
                      </c:pt>
                      <c:pt idx="668">
                        <c:v>2.3091279627001902E-3</c:v>
                      </c:pt>
                      <c:pt idx="669">
                        <c:v>2.3561015004315801E-3</c:v>
                      </c:pt>
                      <c:pt idx="670">
                        <c:v>2.3981610599212999E-3</c:v>
                      </c:pt>
                      <c:pt idx="671">
                        <c:v>2.42901595095593E-3</c:v>
                      </c:pt>
                      <c:pt idx="672">
                        <c:v>2.4432177781024099E-3</c:v>
                      </c:pt>
                      <c:pt idx="673">
                        <c:v>2.4365988927386199E-3</c:v>
                      </c:pt>
                      <c:pt idx="674">
                        <c:v>2.4067143605207798E-3</c:v>
                      </c:pt>
                      <c:pt idx="675">
                        <c:v>2.3528823088192902E-3</c:v>
                      </c:pt>
                      <c:pt idx="676">
                        <c:v>2.27621252399391E-3</c:v>
                      </c:pt>
                      <c:pt idx="677">
                        <c:v>2.1794674876847299E-3</c:v>
                      </c:pt>
                      <c:pt idx="678">
                        <c:v>2.0668075834570699E-3</c:v>
                      </c:pt>
                      <c:pt idx="679">
                        <c:v>1.94338456342529E-3</c:v>
                      </c:pt>
                      <c:pt idx="680">
                        <c:v>1.81490347012929E-3</c:v>
                      </c:pt>
                      <c:pt idx="681">
                        <c:v>1.6871421684321801E-3</c:v>
                      </c:pt>
                      <c:pt idx="682">
                        <c:v>1.56552626021301E-3</c:v>
                      </c:pt>
                      <c:pt idx="683">
                        <c:v>1.4548281078282099E-3</c:v>
                      </c:pt>
                      <c:pt idx="684">
                        <c:v>1.35894347893046E-3</c:v>
                      </c:pt>
                      <c:pt idx="685">
                        <c:v>1.2807634747322601E-3</c:v>
                      </c:pt>
                      <c:pt idx="686">
                        <c:v>1.2222258468004099E-3</c:v>
                      </c:pt>
                      <c:pt idx="687">
                        <c:v>1.18439565120399E-3</c:v>
                      </c:pt>
                      <c:pt idx="688">
                        <c:v>1.16802975266666E-3</c:v>
                      </c:pt>
                      <c:pt idx="689">
                        <c:v>1.1732651897077299E-3</c:v>
                      </c:pt>
                      <c:pt idx="690">
                        <c:v>1.1999185096298499E-3</c:v>
                      </c:pt>
                      <c:pt idx="691">
                        <c:v>1.24752818596169E-3</c:v>
                      </c:pt>
                      <c:pt idx="692">
                        <c:v>1.31495990826792E-3</c:v>
                      </c:pt>
                      <c:pt idx="693">
                        <c:v>1.4008503696940301E-3</c:v>
                      </c:pt>
                      <c:pt idx="694">
                        <c:v>1.50319153941465E-3</c:v>
                      </c:pt>
                      <c:pt idx="695">
                        <c:v>1.6193596265592801E-3</c:v>
                      </c:pt>
                      <c:pt idx="696">
                        <c:v>1.7463094568688699E-3</c:v>
                      </c:pt>
                      <c:pt idx="697">
                        <c:v>1.8808851396882799E-3</c:v>
                      </c:pt>
                      <c:pt idx="698">
                        <c:v>2.0198867515297701E-3</c:v>
                      </c:pt>
                      <c:pt idx="699">
                        <c:v>2.16077327475739E-3</c:v>
                      </c:pt>
                      <c:pt idx="700">
                        <c:v>2.3018118182510901E-3</c:v>
                      </c:pt>
                      <c:pt idx="701">
                        <c:v>2.4420447786265998E-3</c:v>
                      </c:pt>
                      <c:pt idx="702">
                        <c:v>2.5811082611606599E-3</c:v>
                      </c:pt>
                      <c:pt idx="703">
                        <c:v>2.7188587619327901E-3</c:v>
                      </c:pt>
                      <c:pt idx="704">
                        <c:v>2.8548147657052598E-3</c:v>
                      </c:pt>
                      <c:pt idx="705">
                        <c:v>2.9880630288151399E-3</c:v>
                      </c:pt>
                      <c:pt idx="706">
                        <c:v>3.1166197476246498E-3</c:v>
                      </c:pt>
                      <c:pt idx="707">
                        <c:v>3.2376537162467599E-3</c:v>
                      </c:pt>
                      <c:pt idx="708">
                        <c:v>3.3476890392727301E-3</c:v>
                      </c:pt>
                      <c:pt idx="709">
                        <c:v>3.4434637858047298E-3</c:v>
                      </c:pt>
                      <c:pt idx="710">
                        <c:v>3.52242784761163E-3</c:v>
                      </c:pt>
                      <c:pt idx="711">
                        <c:v>3.58328954839805E-3</c:v>
                      </c:pt>
                      <c:pt idx="712">
                        <c:v>3.62636430315322E-3</c:v>
                      </c:pt>
                      <c:pt idx="713">
                        <c:v>3.6534891210037801E-3</c:v>
                      </c:pt>
                      <c:pt idx="714">
                        <c:v>3.6677534218255898E-3</c:v>
                      </c:pt>
                      <c:pt idx="715">
                        <c:v>3.6729361866906902E-3</c:v>
                      </c:pt>
                      <c:pt idx="716">
                        <c:v>3.6728833545891701E-3</c:v>
                      </c:pt>
                      <c:pt idx="717">
                        <c:v>3.6711282847169701E-3</c:v>
                      </c:pt>
                      <c:pt idx="718">
                        <c:v>3.6707009058423901E-3</c:v>
                      </c:pt>
                      <c:pt idx="719">
                        <c:v>3.6740422370769199E-3</c:v>
                      </c:pt>
                      <c:pt idx="720">
                        <c:v>3.6833365948658599E-3</c:v>
                      </c:pt>
                      <c:pt idx="721">
                        <c:v>3.7006207695328098E-3</c:v>
                      </c:pt>
                      <c:pt idx="722">
                        <c:v>3.7279013487384102E-3</c:v>
                      </c:pt>
                      <c:pt idx="723">
                        <c:v>3.76689121891632E-3</c:v>
                      </c:pt>
                      <c:pt idx="724">
                        <c:v>3.8185350609705902E-3</c:v>
                      </c:pt>
                      <c:pt idx="725">
                        <c:v>3.88241330449083E-3</c:v>
                      </c:pt>
                      <c:pt idx="726">
                        <c:v>3.9561793047351596E-3</c:v>
                      </c:pt>
                      <c:pt idx="727">
                        <c:v>4.0352445903515301E-3</c:v>
                      </c:pt>
                      <c:pt idx="728">
                        <c:v>4.1129299640914304E-3</c:v>
                      </c:pt>
                      <c:pt idx="729">
                        <c:v>4.1808968550323703E-3</c:v>
                      </c:pt>
                      <c:pt idx="730">
                        <c:v>4.2303723579579598E-3</c:v>
                      </c:pt>
                      <c:pt idx="731">
                        <c:v>4.2532163909841303E-3</c:v>
                      </c:pt>
                      <c:pt idx="732">
                        <c:v>4.2431603270928504E-3</c:v>
                      </c:pt>
                      <c:pt idx="733">
                        <c:v>4.1966920320808598E-3</c:v>
                      </c:pt>
                      <c:pt idx="734">
                        <c:v>4.1134772497511997E-3</c:v>
                      </c:pt>
                      <c:pt idx="735">
                        <c:v>3.9965021755872096E-3</c:v>
                      </c:pt>
                      <c:pt idx="736">
                        <c:v>3.85155315209312E-3</c:v>
                      </c:pt>
                      <c:pt idx="737">
                        <c:v>3.68617768482698E-3</c:v>
                      </c:pt>
                      <c:pt idx="738">
                        <c:v>3.50889957273151E-3</c:v>
                      </c:pt>
                      <c:pt idx="739">
                        <c:v>3.3281693333991401E-3</c:v>
                      </c:pt>
                      <c:pt idx="740">
                        <c:v>3.1518762046697899E-3</c:v>
                      </c:pt>
                      <c:pt idx="741">
                        <c:v>2.9868067818978401E-3</c:v>
                      </c:pt>
                      <c:pt idx="742">
                        <c:v>2.8382258200743298E-3</c:v>
                      </c:pt>
                      <c:pt idx="743">
                        <c:v>2.71017555033218E-3</c:v>
                      </c:pt>
                      <c:pt idx="744">
                        <c:v>2.6053736279581801E-3</c:v>
                      </c:pt>
                      <c:pt idx="745">
                        <c:v>2.5254733151023698E-3</c:v>
                      </c:pt>
                      <c:pt idx="746">
                        <c:v>2.4710409778596798E-3</c:v>
                      </c:pt>
                      <c:pt idx="747">
                        <c:v>2.4417622850797199E-3</c:v>
                      </c:pt>
                      <c:pt idx="748">
                        <c:v>2.4367664241499798E-3</c:v>
                      </c:pt>
                      <c:pt idx="749">
                        <c:v>2.4544176475037602E-3</c:v>
                      </c:pt>
                      <c:pt idx="750">
                        <c:v>2.4926918867945302E-3</c:v>
                      </c:pt>
                      <c:pt idx="751">
                        <c:v>2.5493874308414499E-3</c:v>
                      </c:pt>
                      <c:pt idx="752">
                        <c:v>2.6220759083798498E-3</c:v>
                      </c:pt>
                      <c:pt idx="753">
                        <c:v>2.70818246432889E-3</c:v>
                      </c:pt>
                      <c:pt idx="754">
                        <c:v>2.8050928662604899E-3</c:v>
                      </c:pt>
                      <c:pt idx="755">
                        <c:v>2.9106722445051401E-3</c:v>
                      </c:pt>
                      <c:pt idx="756">
                        <c:v>3.02268084449319E-3</c:v>
                      </c:pt>
                      <c:pt idx="757">
                        <c:v>3.1391296041015501E-3</c:v>
                      </c:pt>
                      <c:pt idx="758">
                        <c:v>3.2582649006534501E-3</c:v>
                      </c:pt>
                      <c:pt idx="759">
                        <c:v>3.3784777891864202E-3</c:v>
                      </c:pt>
                      <c:pt idx="760">
                        <c:v>3.4982650146144598E-3</c:v>
                      </c:pt>
                      <c:pt idx="761">
                        <c:v>3.6160504163515101E-3</c:v>
                      </c:pt>
                      <c:pt idx="762">
                        <c:v>3.73001432034806E-3</c:v>
                      </c:pt>
                      <c:pt idx="763">
                        <c:v>3.8380283716009898E-3</c:v>
                      </c:pt>
                      <c:pt idx="764">
                        <c:v>3.9374814487031498E-3</c:v>
                      </c:pt>
                      <c:pt idx="765">
                        <c:v>4.0249506401523697E-3</c:v>
                      </c:pt>
                      <c:pt idx="766">
                        <c:v>4.0970688044719896E-3</c:v>
                      </c:pt>
                      <c:pt idx="767">
                        <c:v>4.14998187171009E-3</c:v>
                      </c:pt>
                      <c:pt idx="768">
                        <c:v>4.1797667150973404E-3</c:v>
                      </c:pt>
                      <c:pt idx="769">
                        <c:v>4.1831404846666897E-3</c:v>
                      </c:pt>
                      <c:pt idx="770">
                        <c:v>4.1569275509528202E-3</c:v>
                      </c:pt>
                      <c:pt idx="771">
                        <c:v>4.0993763836690497E-3</c:v>
                      </c:pt>
                      <c:pt idx="772">
                        <c:v>4.0100038702140604E-3</c:v>
                      </c:pt>
                      <c:pt idx="773">
                        <c:v>3.8895898700906698E-3</c:v>
                      </c:pt>
                      <c:pt idx="774">
                        <c:v>3.74069599789919E-3</c:v>
                      </c:pt>
                      <c:pt idx="775">
                        <c:v>3.5669780538080901E-3</c:v>
                      </c:pt>
                      <c:pt idx="776">
                        <c:v>3.3729997935874499E-3</c:v>
                      </c:pt>
                      <c:pt idx="777">
                        <c:v>3.1639384619079002E-3</c:v>
                      </c:pt>
                      <c:pt idx="778">
                        <c:v>2.9449840344839902E-3</c:v>
                      </c:pt>
                      <c:pt idx="779">
                        <c:v>2.7211751910275802E-3</c:v>
                      </c:pt>
                      <c:pt idx="780">
                        <c:v>2.4970256456331801E-3</c:v>
                      </c:pt>
                      <c:pt idx="781">
                        <c:v>2.276221595065E-3</c:v>
                      </c:pt>
                      <c:pt idx="782">
                        <c:v>2.06165749175474E-3</c:v>
                      </c:pt>
                      <c:pt idx="783">
                        <c:v>1.85519995877277E-3</c:v>
                      </c:pt>
                      <c:pt idx="784">
                        <c:v>1.6582733142307599E-3</c:v>
                      </c:pt>
                      <c:pt idx="785">
                        <c:v>1.4718042183959499E-3</c:v>
                      </c:pt>
                      <c:pt idx="786">
                        <c:v>1.2965265596348401E-3</c:v>
                      </c:pt>
                      <c:pt idx="787">
                        <c:v>1.13318435238612E-3</c:v>
                      </c:pt>
                      <c:pt idx="788">
                        <c:v>9.8272393705818497E-4</c:v>
                      </c:pt>
                      <c:pt idx="789">
                        <c:v>8.4649832496184996E-4</c:v>
                      </c:pt>
                      <c:pt idx="790">
                        <c:v>7.26094831854869E-4</c:v>
                      </c:pt>
                      <c:pt idx="791">
                        <c:v>6.2351477728012496E-4</c:v>
                      </c:pt>
                      <c:pt idx="792">
                        <c:v>5.4108621306370695E-4</c:v>
                      </c:pt>
                      <c:pt idx="793">
                        <c:v>4.8117361209159897E-4</c:v>
                      </c:pt>
                      <c:pt idx="794">
                        <c:v>4.45885264418983E-4</c:v>
                      </c:pt>
                      <c:pt idx="795">
                        <c:v>4.36742384502596E-4</c:v>
                      </c:pt>
                      <c:pt idx="796">
                        <c:v>4.5436378603153001E-4</c:v>
                      </c:pt>
                      <c:pt idx="797">
                        <c:v>4.9823692958334204E-4</c:v>
                      </c:pt>
                      <c:pt idx="798">
                        <c:v>5.6607247744499796E-4</c:v>
                      </c:pt>
                      <c:pt idx="799">
                        <c:v>6.5402598858239002E-4</c:v>
                      </c:pt>
                      <c:pt idx="800">
                        <c:v>7.5711240560285002E-4</c:v>
                      </c:pt>
                      <c:pt idx="801">
                        <c:v>8.6881991213260496E-4</c:v>
                      </c:pt>
                      <c:pt idx="802">
                        <c:v>9.8182306102901598E-4</c:v>
                      </c:pt>
                      <c:pt idx="803">
                        <c:v>1.08846994798999E-3</c:v>
                      </c:pt>
                      <c:pt idx="804">
                        <c:v>1.1815858053012701E-3</c:v>
                      </c:pt>
                      <c:pt idx="805">
                        <c:v>1.25514211055507E-3</c:v>
                      </c:pt>
                      <c:pt idx="806">
                        <c:v>1.3048388522308801E-3</c:v>
                      </c:pt>
                      <c:pt idx="807">
                        <c:v>1.32866329787899E-3</c:v>
                      </c:pt>
                      <c:pt idx="808">
                        <c:v>1.3269974271109201E-3</c:v>
                      </c:pt>
                      <c:pt idx="809">
                        <c:v>1.3025798159981899E-3</c:v>
                      </c:pt>
                      <c:pt idx="810">
                        <c:v>1.26008287647235E-3</c:v>
                      </c:pt>
                      <c:pt idx="811">
                        <c:v>1.2054965729359E-3</c:v>
                      </c:pt>
                      <c:pt idx="812">
                        <c:v>1.1453254660175401E-3</c:v>
                      </c:pt>
                      <c:pt idx="813">
                        <c:v>1.0855628622479E-3</c:v>
                      </c:pt>
                      <c:pt idx="814">
                        <c:v>1.03118076437243E-3</c:v>
                      </c:pt>
                      <c:pt idx="815">
                        <c:v>9.8550751224669498E-4</c:v>
                      </c:pt>
                      <c:pt idx="816">
                        <c:v>9.4996094101707797E-4</c:v>
                      </c:pt>
                      <c:pt idx="817">
                        <c:v>9.2417817561241697E-4</c:v>
                      </c:pt>
                      <c:pt idx="818">
                        <c:v>9.0645640924316196E-4</c:v>
                      </c:pt>
                      <c:pt idx="819">
                        <c:v>8.9434550880471901E-4</c:v>
                      </c:pt>
                      <c:pt idx="820">
                        <c:v>8.8539418228794804E-4</c:v>
                      </c:pt>
                      <c:pt idx="821">
                        <c:v>8.7776451925887598E-4</c:v>
                      </c:pt>
                      <c:pt idx="822">
                        <c:v>8.7072889536512902E-4</c:v>
                      </c:pt>
                      <c:pt idx="823">
                        <c:v>8.6483945347819505E-4</c:v>
                      </c:pt>
                      <c:pt idx="824">
                        <c:v>8.6197383622932399E-4</c:v>
                      </c:pt>
                      <c:pt idx="825">
                        <c:v>8.6486511211349203E-4</c:v>
                      </c:pt>
                      <c:pt idx="826">
                        <c:v>8.7651301759866102E-4</c:v>
                      </c:pt>
                      <c:pt idx="827">
                        <c:v>8.99540975662093E-4</c:v>
                      </c:pt>
                      <c:pt idx="828">
                        <c:v>9.3562631867854303E-4</c:v>
                      </c:pt>
                      <c:pt idx="829">
                        <c:v>9.8501716921290598E-4</c:v>
                      </c:pt>
                      <c:pt idx="830">
                        <c:v>1.0463348106093901E-3</c:v>
                      </c:pt>
                      <c:pt idx="831">
                        <c:v>1.11669364686857E-3</c:v>
                      </c:pt>
                      <c:pt idx="832">
                        <c:v>1.19202229910367E-3</c:v>
                      </c:pt>
                      <c:pt idx="833">
                        <c:v>1.26761740345161E-3</c:v>
                      </c:pt>
                      <c:pt idx="834">
                        <c:v>1.3388024751540899E-3</c:v>
                      </c:pt>
                      <c:pt idx="835">
                        <c:v>1.4014540083685399E-3</c:v>
                      </c:pt>
                      <c:pt idx="836">
                        <c:v>1.4526193982506101E-3</c:v>
                      </c:pt>
                      <c:pt idx="837">
                        <c:v>1.4905794903403301E-3</c:v>
                      </c:pt>
                      <c:pt idx="838">
                        <c:v>1.5149150994364601E-3</c:v>
                      </c:pt>
                      <c:pt idx="839">
                        <c:v>1.52654001182741E-3</c:v>
                      </c:pt>
                      <c:pt idx="840">
                        <c:v>1.5272259589360099E-3</c:v>
                      </c:pt>
                      <c:pt idx="841">
                        <c:v>1.5195015400861201E-3</c:v>
                      </c:pt>
                      <c:pt idx="842">
                        <c:v>1.50599168259738E-3</c:v>
                      </c:pt>
                      <c:pt idx="843">
                        <c:v>1.48987876106472E-3</c:v>
                      </c:pt>
                      <c:pt idx="844">
                        <c:v>1.47440348891929E-3</c:v>
                      </c:pt>
                      <c:pt idx="845">
                        <c:v>1.46282658332621E-3</c:v>
                      </c:pt>
                      <c:pt idx="846">
                        <c:v>1.4584596124954099E-3</c:v>
                      </c:pt>
                      <c:pt idx="847">
                        <c:v>1.46449639526793E-3</c:v>
                      </c:pt>
                      <c:pt idx="848">
                        <c:v>1.4837537602212199E-3</c:v>
                      </c:pt>
                      <c:pt idx="849">
                        <c:v>1.5184039466311699E-3</c:v>
                      </c:pt>
                      <c:pt idx="850">
                        <c:v>1.5696445062006201E-3</c:v>
                      </c:pt>
                      <c:pt idx="851">
                        <c:v>1.6371617436830199E-3</c:v>
                      </c:pt>
                      <c:pt idx="852">
                        <c:v>1.7187652483152799E-3</c:v>
                      </c:pt>
                      <c:pt idx="853">
                        <c:v>1.81057036711113E-3</c:v>
                      </c:pt>
                      <c:pt idx="854">
                        <c:v>1.90689117082471E-3</c:v>
                      </c:pt>
                      <c:pt idx="855">
                        <c:v>2.0008026933716499E-3</c:v>
                      </c:pt>
                      <c:pt idx="856">
                        <c:v>2.08489925541217E-3</c:v>
                      </c:pt>
                      <c:pt idx="857">
                        <c:v>2.1522176590784898E-3</c:v>
                      </c:pt>
                      <c:pt idx="858">
                        <c:v>2.19716110040801E-3</c:v>
                      </c:pt>
                      <c:pt idx="859">
                        <c:v>2.2161136667441599E-3</c:v>
                      </c:pt>
                      <c:pt idx="860">
                        <c:v>2.2080694968671199E-3</c:v>
                      </c:pt>
                      <c:pt idx="861">
                        <c:v>2.1746479908247699E-3</c:v>
                      </c:pt>
                      <c:pt idx="862">
                        <c:v>2.1199214771103298E-3</c:v>
                      </c:pt>
                      <c:pt idx="863">
                        <c:v>2.0496105993748799E-3</c:v>
                      </c:pt>
                      <c:pt idx="864">
                        <c:v>1.9706386931159902E-3</c:v>
                      </c:pt>
                      <c:pt idx="865">
                        <c:v>1.89021004947835E-3</c:v>
                      </c:pt>
                      <c:pt idx="866">
                        <c:v>1.81499598627442E-3</c:v>
                      </c:pt>
                      <c:pt idx="867">
                        <c:v>1.75073019329692E-3</c:v>
                      </c:pt>
                      <c:pt idx="868">
                        <c:v>1.7016779884265799E-3</c:v>
                      </c:pt>
                      <c:pt idx="869">
                        <c:v>1.6703951278709899E-3</c:v>
                      </c:pt>
                      <c:pt idx="870">
                        <c:v>1.65763281607644E-3</c:v>
                      </c:pt>
                      <c:pt idx="871">
                        <c:v>1.6625382943747399E-3</c:v>
                      </c:pt>
                      <c:pt idx="872">
                        <c:v>1.68273367048373E-3</c:v>
                      </c:pt>
                      <c:pt idx="873">
                        <c:v>1.71474314546275E-3</c:v>
                      </c:pt>
                      <c:pt idx="874">
                        <c:v>1.75430876955442E-3</c:v>
                      </c:pt>
                      <c:pt idx="875">
                        <c:v>1.7967844289070399E-3</c:v>
                      </c:pt>
                      <c:pt idx="876">
                        <c:v>1.8375744249460599E-3</c:v>
                      </c:pt>
                      <c:pt idx="877">
                        <c:v>1.8725522577221401E-3</c:v>
                      </c:pt>
                      <c:pt idx="878">
                        <c:v>1.89839606756975E-3</c:v>
                      </c:pt>
                      <c:pt idx="879">
                        <c:v>1.9128933760127699E-3</c:v>
                      </c:pt>
                      <c:pt idx="880">
                        <c:v>1.9151065249794999E-3</c:v>
                      </c:pt>
                      <c:pt idx="881">
                        <c:v>1.90524649999432E-3</c:v>
                      </c:pt>
                      <c:pt idx="882">
                        <c:v>1.8845332377171601E-3</c:v>
                      </c:pt>
                      <c:pt idx="883">
                        <c:v>1.8548699652763401E-3</c:v>
                      </c:pt>
                      <c:pt idx="884">
                        <c:v>1.8185265268839299E-3</c:v>
                      </c:pt>
                      <c:pt idx="885">
                        <c:v>1.77777653422438E-3</c:v>
                      </c:pt>
                      <c:pt idx="886">
                        <c:v>1.73467702859187E-3</c:v>
                      </c:pt>
                      <c:pt idx="887">
                        <c:v>1.6908479970673899E-3</c:v>
                      </c:pt>
                      <c:pt idx="888">
                        <c:v>1.6474710725888401E-3</c:v>
                      </c:pt>
                      <c:pt idx="889">
                        <c:v>1.60535399311136E-3</c:v>
                      </c:pt>
                      <c:pt idx="890">
                        <c:v>1.5651146172660901E-3</c:v>
                      </c:pt>
                      <c:pt idx="891">
                        <c:v>1.52732364125584E-3</c:v>
                      </c:pt>
                      <c:pt idx="892">
                        <c:v>1.4929853457533999E-3</c:v>
                      </c:pt>
                      <c:pt idx="893">
                        <c:v>1.46315433824707E-3</c:v>
                      </c:pt>
                      <c:pt idx="894">
                        <c:v>1.43922793719455E-3</c:v>
                      </c:pt>
                      <c:pt idx="895">
                        <c:v>1.4229138541594201E-3</c:v>
                      </c:pt>
                      <c:pt idx="896">
                        <c:v>1.4157484135994701E-3</c:v>
                      </c:pt>
                      <c:pt idx="897">
                        <c:v>1.4194669216462999E-3</c:v>
                      </c:pt>
                      <c:pt idx="898">
                        <c:v>1.4355690269658699E-3</c:v>
                      </c:pt>
                      <c:pt idx="899">
                        <c:v>1.4650841549355301E-3</c:v>
                      </c:pt>
                      <c:pt idx="900">
                        <c:v>1.50840395635147E-3</c:v>
                      </c:pt>
                      <c:pt idx="901">
                        <c:v>1.5652421944538199E-3</c:v>
                      </c:pt>
                      <c:pt idx="902">
                        <c:v>1.63451854295533E-3</c:v>
                      </c:pt>
                      <c:pt idx="903">
                        <c:v>1.7143811055958099E-3</c:v>
                      </c:pt>
                      <c:pt idx="904">
                        <c:v>1.80218288150058E-3</c:v>
                      </c:pt>
                      <c:pt idx="905">
                        <c:v>1.8948191891389799E-3</c:v>
                      </c:pt>
                      <c:pt idx="906">
                        <c:v>1.98866789386644E-3</c:v>
                      </c:pt>
                      <c:pt idx="907">
                        <c:v>2.0798558695064302E-3</c:v>
                      </c:pt>
                      <c:pt idx="908">
                        <c:v>2.1644445007303098E-3</c:v>
                      </c:pt>
                      <c:pt idx="909">
                        <c:v>2.2386470330145901E-3</c:v>
                      </c:pt>
                      <c:pt idx="910">
                        <c:v>2.29906791161079E-3</c:v>
                      </c:pt>
                      <c:pt idx="911">
                        <c:v>2.3425849247474899E-3</c:v>
                      </c:pt>
                      <c:pt idx="912">
                        <c:v>2.36702773307426E-3</c:v>
                      </c:pt>
                      <c:pt idx="913">
                        <c:v>2.3708005472636599E-3</c:v>
                      </c:pt>
                      <c:pt idx="914">
                        <c:v>2.3531044922758299E-3</c:v>
                      </c:pt>
                      <c:pt idx="915">
                        <c:v>2.3137988813181801E-3</c:v>
                      </c:pt>
                      <c:pt idx="916">
                        <c:v>2.25348976754336E-3</c:v>
                      </c:pt>
                      <c:pt idx="917">
                        <c:v>2.1733534733471599E-3</c:v>
                      </c:pt>
                      <c:pt idx="918">
                        <c:v>2.0752291175834699E-3</c:v>
                      </c:pt>
                      <c:pt idx="919">
                        <c:v>1.96173300020459E-3</c:v>
                      </c:pt>
                      <c:pt idx="920">
                        <c:v>1.8360349769624899E-3</c:v>
                      </c:pt>
                      <c:pt idx="921">
                        <c:v>1.7020298346143001E-3</c:v>
                      </c:pt>
                      <c:pt idx="922">
                        <c:v>1.56401872085534E-3</c:v>
                      </c:pt>
                      <c:pt idx="923">
                        <c:v>1.4270409396831901E-3</c:v>
                      </c:pt>
                      <c:pt idx="924">
                        <c:v>1.2965033858619399E-3</c:v>
                      </c:pt>
                      <c:pt idx="925">
                        <c:v>1.17794458871763E-3</c:v>
                      </c:pt>
                      <c:pt idx="926">
                        <c:v>1.0766263478605E-3</c:v>
                      </c:pt>
                      <c:pt idx="927">
                        <c:v>9.9718247759621897E-4</c:v>
                      </c:pt>
                      <c:pt idx="928">
                        <c:v>9.43414848762675E-4</c:v>
                      </c:pt>
                      <c:pt idx="929">
                        <c:v>9.1785628582219099E-4</c:v>
                      </c:pt>
                      <c:pt idx="930">
                        <c:v>9.2151647784177802E-4</c:v>
                      </c:pt>
                      <c:pt idx="931">
                        <c:v>9.5372949424694703E-4</c:v>
                      </c:pt>
                      <c:pt idx="932">
                        <c:v>1.01213430486758E-3</c:v>
                      </c:pt>
                      <c:pt idx="933">
                        <c:v>1.0928090039523399E-3</c:v>
                      </c:pt>
                      <c:pt idx="934">
                        <c:v>1.1904790003287799E-3</c:v>
                      </c:pt>
                      <c:pt idx="935">
                        <c:v>1.2988477697637099E-3</c:v>
                      </c:pt>
                      <c:pt idx="936">
                        <c:v>1.4115130571120799E-3</c:v>
                      </c:pt>
                      <c:pt idx="937">
                        <c:v>1.52218357569397E-3</c:v>
                      </c:pt>
                      <c:pt idx="938">
                        <c:v>1.6254239063699699E-3</c:v>
                      </c:pt>
                      <c:pt idx="939">
                        <c:v>1.7170899282531701E-3</c:v>
                      </c:pt>
                      <c:pt idx="940">
                        <c:v>1.79473895451147E-3</c:v>
                      </c:pt>
                      <c:pt idx="941">
                        <c:v>1.8576466968675399E-3</c:v>
                      </c:pt>
                      <c:pt idx="942">
                        <c:v>1.90661797491838E-3</c:v>
                      </c:pt>
                      <c:pt idx="943">
                        <c:v>1.9435787786785601E-3</c:v>
                      </c:pt>
                      <c:pt idx="944">
                        <c:v>1.9708122810664398E-3</c:v>
                      </c:pt>
                      <c:pt idx="945">
                        <c:v>1.99038771324488E-3</c:v>
                      </c:pt>
                      <c:pt idx="946">
                        <c:v>2.0035572911988099E-3</c:v>
                      </c:pt>
                      <c:pt idx="947">
                        <c:v>2.0100505308858299E-3</c:v>
                      </c:pt>
                      <c:pt idx="948">
                        <c:v>2.0089360694945601E-3</c:v>
                      </c:pt>
                      <c:pt idx="949">
                        <c:v>1.9979898471830702E-3</c:v>
                      </c:pt>
                      <c:pt idx="950">
                        <c:v>1.9745155069001599E-3</c:v>
                      </c:pt>
                      <c:pt idx="951">
                        <c:v>1.93566720200314E-3</c:v>
                      </c:pt>
                      <c:pt idx="952">
                        <c:v>1.87928715269499E-3</c:v>
                      </c:pt>
                      <c:pt idx="953">
                        <c:v>1.8043222435283101E-3</c:v>
                      </c:pt>
                      <c:pt idx="954">
                        <c:v>1.71103296601658E-3</c:v>
                      </c:pt>
                      <c:pt idx="955">
                        <c:v>1.6010936895703601E-3</c:v>
                      </c:pt>
                      <c:pt idx="956">
                        <c:v>1.4773863728306999E-3</c:v>
                      </c:pt>
                      <c:pt idx="957">
                        <c:v>1.34364830471724E-3</c:v>
                      </c:pt>
                      <c:pt idx="958">
                        <c:v>1.2040998386520299E-3</c:v>
                      </c:pt>
                      <c:pt idx="959">
                        <c:v>1.0630156163001299E-3</c:v>
                      </c:pt>
                      <c:pt idx="960">
                        <c:v>9.2418826661594899E-4</c:v>
                      </c:pt>
                      <c:pt idx="961">
                        <c:v>7.9086287079129403E-4</c:v>
                      </c:pt>
                      <c:pt idx="962">
                        <c:v>6.6556520196426401E-4</c:v>
                      </c:pt>
                      <c:pt idx="963">
                        <c:v>5.4998844880891598E-4</c:v>
                      </c:pt>
                      <c:pt idx="964">
                        <c:v>4.45080609708806E-4</c:v>
                      </c:pt>
                      <c:pt idx="965">
                        <c:v>3.51210120301364E-4</c:v>
                      </c:pt>
                      <c:pt idx="966">
                        <c:v>2.6831868886884503E-4</c:v>
                      </c:pt>
                      <c:pt idx="967">
                        <c:v>1.9622870699882399E-4</c:v>
                      </c:pt>
                      <c:pt idx="968">
                        <c:v>1.34829386028976E-4</c:v>
                      </c:pt>
                      <c:pt idx="969" formatCode="0.00E+00">
                        <c:v>8.40436204259403E-5</c:v>
                      </c:pt>
                      <c:pt idx="970" formatCode="0.00E+00">
                        <c:v>4.3963103727996697E-5</c:v>
                      </c:pt>
                      <c:pt idx="971" formatCode="0.00E+00">
                        <c:v>1.45179978030255E-5</c:v>
                      </c:pt>
                      <c:pt idx="972" formatCode="0.00E+00">
                        <c:v>-4.1955702007268301E-6</c:v>
                      </c:pt>
                      <c:pt idx="973" formatCode="0.00E+00">
                        <c:v>-1.23127717166529E-5</c:v>
                      </c:pt>
                      <c:pt idx="974" formatCode="0.00E+00">
                        <c:v>-1.02501181634459E-5</c:v>
                      </c:pt>
                      <c:pt idx="975" formatCode="0.00E+00">
                        <c:v>1.3811893022644301E-6</c:v>
                      </c:pt>
                      <c:pt idx="976" formatCode="0.00E+00">
                        <c:v>2.1751313206175001E-5</c:v>
                      </c:pt>
                      <c:pt idx="977" formatCode="0.00E+00">
                        <c:v>4.9890464307470603E-5</c:v>
                      </c:pt>
                      <c:pt idx="978" formatCode="0.00E+00">
                        <c:v>8.48888485830399E-5</c:v>
                      </c:pt>
                      <c:pt idx="979">
                        <c:v>1.2607366512432501E-4</c:v>
                      </c:pt>
                      <c:pt idx="980">
                        <c:v>1.7292440638275999E-4</c:v>
                      </c:pt>
                      <c:pt idx="981">
                        <c:v>2.25096648291882E-4</c:v>
                      </c:pt>
                      <c:pt idx="982">
                        <c:v>2.8223878420136002E-4</c:v>
                      </c:pt>
                      <c:pt idx="983">
                        <c:v>3.4398643350218397E-4</c:v>
                      </c:pt>
                      <c:pt idx="984">
                        <c:v>4.0946800177137598E-4</c:v>
                      </c:pt>
                      <c:pt idx="985">
                        <c:v>4.7719069557808401E-4</c:v>
                      </c:pt>
                      <c:pt idx="986">
                        <c:v>5.4498123642785304E-4</c:v>
                      </c:pt>
                      <c:pt idx="987">
                        <c:v>6.1005579425343795E-4</c:v>
                      </c:pt>
                      <c:pt idx="988">
                        <c:v>6.6926549104894396E-4</c:v>
                      </c:pt>
                      <c:pt idx="989">
                        <c:v>7.1950958549656498E-4</c:v>
                      </c:pt>
                      <c:pt idx="990">
                        <c:v>7.5805962652056801E-4</c:v>
                      </c:pt>
                      <c:pt idx="991">
                        <c:v>7.8302672626661795E-4</c:v>
                      </c:pt>
                      <c:pt idx="992">
                        <c:v>7.9347118264210697E-4</c:v>
                      </c:pt>
                      <c:pt idx="993">
                        <c:v>7.8989136321851096E-4</c:v>
                      </c:pt>
                      <c:pt idx="994">
                        <c:v>7.7407521607282602E-4</c:v>
                      </c:pt>
                      <c:pt idx="995">
                        <c:v>7.4896671594949598E-4</c:v>
                      </c:pt>
                      <c:pt idx="996">
                        <c:v>7.1853435943990596E-4</c:v>
                      </c:pt>
                      <c:pt idx="997">
                        <c:v>6.8717863559656105E-4</c:v>
                      </c:pt>
                      <c:pt idx="998">
                        <c:v>6.5974535825700804E-4</c:v>
                      </c:pt>
                      <c:pt idx="999">
                        <c:v>6.4092965373781295E-4</c:v>
                      </c:pt>
                      <c:pt idx="1000">
                        <c:v>6.3482394415514303E-4</c:v>
                      </c:pt>
                      <c:pt idx="1001">
                        <c:v>6.4451670278369998E-4</c:v>
                      </c:pt>
                      <c:pt idx="1002">
                        <c:v>6.71596971701427E-4</c:v>
                      </c:pt>
                      <c:pt idx="1003">
                        <c:v>7.1607037853198903E-4</c:v>
                      </c:pt>
                      <c:pt idx="1004">
                        <c:v>7.7600502714852699E-4</c:v>
                      </c:pt>
                      <c:pt idx="1005">
                        <c:v>8.4759363111508999E-4</c:v>
                      </c:pt>
                      <c:pt idx="1006">
                        <c:v>9.2547208304308098E-4</c:v>
                      </c:pt>
                      <c:pt idx="1007">
                        <c:v>1.0032147472434699E-3</c:v>
                      </c:pt>
                      <c:pt idx="1008">
                        <c:v>1.0740476761974399E-3</c:v>
                      </c:pt>
                      <c:pt idx="1009">
                        <c:v>1.1316702174285101E-3</c:v>
                      </c:pt>
                      <c:pt idx="1010">
                        <c:v>1.1709071651544E-3</c:v>
                      </c:pt>
                      <c:pt idx="1011">
                        <c:v>1.1885891057960599E-3</c:v>
                      </c:pt>
                      <c:pt idx="1012">
                        <c:v>1.1835758011141499E-3</c:v>
                      </c:pt>
                      <c:pt idx="1013">
                        <c:v>1.1568641636844901E-3</c:v>
                      </c:pt>
                      <c:pt idx="1014">
                        <c:v>1.1113238307885599E-3</c:v>
                      </c:pt>
                      <c:pt idx="1015">
                        <c:v>1.051124859116E-3</c:v>
                      </c:pt>
                      <c:pt idx="1016">
                        <c:v>9.8113301856752309E-4</c:v>
                      </c:pt>
                      <c:pt idx="1017">
                        <c:v>9.0614596492716597E-4</c:v>
                      </c:pt>
                      <c:pt idx="1018">
                        <c:v>8.3056517185820401E-4</c:v>
                      </c:pt>
                      <c:pt idx="1019">
                        <c:v>7.57920680273827E-4</c:v>
                      </c:pt>
                      <c:pt idx="1020">
                        <c:v>6.90801570804904E-4</c:v>
                      </c:pt>
                      <c:pt idx="1021">
                        <c:v>6.3087549780413399E-4</c:v>
                      </c:pt>
                      <c:pt idx="1022">
                        <c:v>5.79096247566842E-4</c:v>
                      </c:pt>
                      <c:pt idx="1023">
                        <c:v>5.3589686274141196E-4</c:v>
                      </c:pt>
                      <c:pt idx="1024">
                        <c:v>5.0153054821681898E-4</c:v>
                      </c:pt>
                      <c:pt idx="1025">
                        <c:v>4.7606720458325002E-4</c:v>
                      </c:pt>
                      <c:pt idx="1026">
                        <c:v>4.5933311497208901E-4</c:v>
                      </c:pt>
                      <c:pt idx="1027">
                        <c:v>4.5095796475145297E-4</c:v>
                      </c:pt>
                      <c:pt idx="1028">
                        <c:v>4.5016947923435499E-4</c:v>
                      </c:pt>
                      <c:pt idx="1029">
                        <c:v>4.5586268812773201E-4</c:v>
                      </c:pt>
                      <c:pt idx="1030">
                        <c:v>4.6650565310716398E-4</c:v>
                      </c:pt>
                      <c:pt idx="1031">
                        <c:v>4.8026224639679399E-4</c:v>
                      </c:pt>
                      <c:pt idx="1032">
                        <c:v>4.9501093950612095E-4</c:v>
                      </c:pt>
                      <c:pt idx="1033">
                        <c:v>5.0865702345652896E-4</c:v>
                      </c:pt>
                      <c:pt idx="1034">
                        <c:v>5.1931888710778898E-4</c:v>
                      </c:pt>
                      <c:pt idx="1035">
                        <c:v>5.2544734522808902E-4</c:v>
                      </c:pt>
                      <c:pt idx="1036">
                        <c:v>5.2603899958080901E-4</c:v>
                      </c:pt>
                      <c:pt idx="1037">
                        <c:v>5.2065880411674705E-4</c:v>
                      </c:pt>
                      <c:pt idx="1038">
                        <c:v>5.0951052410767796E-4</c:v>
                      </c:pt>
                      <c:pt idx="1039">
                        <c:v>4.9338674074390302E-4</c:v>
                      </c:pt>
                      <c:pt idx="1040">
                        <c:v>4.7356247131552103E-4</c:v>
                      </c:pt>
                      <c:pt idx="1041">
                        <c:v>4.5165831879975799E-4</c:v>
                      </c:pt>
                      <c:pt idx="1042">
                        <c:v>4.2964375344409E-4</c:v>
                      </c:pt>
                      <c:pt idx="1043">
                        <c:v>4.0952769620397102E-4</c:v>
                      </c:pt>
                      <c:pt idx="1044">
                        <c:v>3.9332375713168699E-4</c:v>
                      </c:pt>
                      <c:pt idx="1045">
                        <c:v>3.8288031642529801E-4</c:v>
                      </c:pt>
                      <c:pt idx="1046">
                        <c:v>3.7971646657676799E-4</c:v>
                      </c:pt>
                      <c:pt idx="1047">
                        <c:v>3.84801857144874E-4</c:v>
                      </c:pt>
                      <c:pt idx="1048">
                        <c:v>3.9851812513496901E-4</c:v>
                      </c:pt>
                      <c:pt idx="1049">
                        <c:v>4.2037026345127901E-4</c:v>
                      </c:pt>
                      <c:pt idx="1050">
                        <c:v>4.4922346590822298E-4</c:v>
                      </c:pt>
                      <c:pt idx="1051">
                        <c:v>4.8322691526732998E-4</c:v>
                      </c:pt>
                      <c:pt idx="1052">
                        <c:v>5.2004131558180304E-4</c:v>
                      </c:pt>
                      <c:pt idx="1053">
                        <c:v>5.57043331662446E-4</c:v>
                      </c:pt>
                      <c:pt idx="1054">
                        <c:v>5.9171601537945503E-4</c:v>
                      </c:pt>
                      <c:pt idx="1055">
                        <c:v>6.2198172123514297E-4</c:v>
                      </c:pt>
                      <c:pt idx="1056">
                        <c:v>6.4638915306498498E-4</c:v>
                      </c:pt>
                      <c:pt idx="1057">
                        <c:v>6.6431271381474399E-4</c:v>
                      </c:pt>
                      <c:pt idx="1058">
                        <c:v>6.7580041642682504E-4</c:v>
                      </c:pt>
                      <c:pt idx="1059">
                        <c:v>6.8147831461277801E-4</c:v>
                      </c:pt>
                      <c:pt idx="1060">
                        <c:v>6.8228371848505596E-4</c:v>
                      </c:pt>
                      <c:pt idx="1061">
                        <c:v>6.7907689792541797E-4</c:v>
                      </c:pt>
                      <c:pt idx="1062">
                        <c:v>6.7250120924573699E-4</c:v>
                      </c:pt>
                      <c:pt idx="1063">
                        <c:v>6.62959036009882E-4</c:v>
                      </c:pt>
                      <c:pt idx="1064">
                        <c:v>6.5055794354512404E-4</c:v>
                      </c:pt>
                      <c:pt idx="1065">
                        <c:v>6.3532951742834303E-4</c:v>
                      </c:pt>
                      <c:pt idx="1066">
                        <c:v>6.17579949144389E-4</c:v>
                      </c:pt>
                      <c:pt idx="1067">
                        <c:v>5.9816147273265797E-4</c:v>
                      </c:pt>
                      <c:pt idx="1068">
                        <c:v>5.7868228801506E-4</c:v>
                      </c:pt>
                      <c:pt idx="1069">
                        <c:v>5.61478792640425E-4</c:v>
                      </c:pt>
                      <c:pt idx="1070">
                        <c:v>5.4942816822201295E-4</c:v>
                      </c:pt>
                      <c:pt idx="1071">
                        <c:v>5.4570043838663904E-4</c:v>
                      </c:pt>
                      <c:pt idx="1072">
                        <c:v>5.5310346001209005E-4</c:v>
                      </c:pt>
                      <c:pt idx="1073">
                        <c:v>5.7352843158711903E-4</c:v>
                      </c:pt>
                      <c:pt idx="1074">
                        <c:v>6.0746779930275104E-4</c:v>
                      </c:pt>
                      <c:pt idx="1075">
                        <c:v>6.5361547297765896E-4</c:v>
                      </c:pt>
                      <c:pt idx="1076">
                        <c:v>7.0885190465394402E-4</c:v>
                      </c:pt>
                      <c:pt idx="1077">
                        <c:v>7.6836988852478703E-4</c:v>
                      </c:pt>
                      <c:pt idx="1078">
                        <c:v>8.2621162998253205E-4</c:v>
                      </c:pt>
                      <c:pt idx="1079">
                        <c:v>8.7610655417239697E-4</c:v>
                      </c:pt>
                      <c:pt idx="1080">
                        <c:v>9.1203785409216395E-4</c:v>
                      </c:pt>
                      <c:pt idx="1081">
                        <c:v>9.2900968687522202E-4</c:v>
                      </c:pt>
                      <c:pt idx="1082">
                        <c:v>9.2377397186055104E-4</c:v>
                      </c:pt>
                      <c:pt idx="1083">
                        <c:v>8.9494084321796495E-4</c:v>
                      </c:pt>
                      <c:pt idx="1084">
                        <c:v>8.4347075814400301E-4</c:v>
                      </c:pt>
                      <c:pt idx="1085">
                        <c:v>7.7253044176755299E-4</c:v>
                      </c:pt>
                      <c:pt idx="1086">
                        <c:v>6.8709917643486904E-4</c:v>
                      </c:pt>
                      <c:pt idx="1087">
                        <c:v>5.9346928800796503E-4</c:v>
                      </c:pt>
                      <c:pt idx="1088">
                        <c:v>4.9866160414382E-4</c:v>
                      </c:pt>
                      <c:pt idx="1089">
                        <c:v>4.09807159807825E-4</c:v>
                      </c:pt>
                      <c:pt idx="1090">
                        <c:v>3.33543885723257E-4</c:v>
                      </c:pt>
                      <c:pt idx="1091">
                        <c:v>2.7543463521929499E-4</c:v>
                      </c:pt>
                      <c:pt idx="1092">
                        <c:v>2.39443992064431E-4</c:v>
                      </c:pt>
                      <c:pt idx="1093">
                        <c:v>2.27725147732717E-4</c:v>
                      </c:pt>
                      <c:pt idx="1094">
                        <c:v>2.4055070073613399E-4</c:v>
                      </c:pt>
                      <c:pt idx="1095">
                        <c:v>2.7625997023551498E-4</c:v>
                      </c:pt>
                      <c:pt idx="1096">
                        <c:v>3.3170863942708599E-4</c:v>
                      </c:pt>
                      <c:pt idx="1097">
                        <c:v>4.02575356579692E-4</c:v>
                      </c:pt>
                      <c:pt idx="1098">
                        <c:v>4.8372483084628499E-4</c:v>
                      </c:pt>
                      <c:pt idx="1099">
                        <c:v>5.6961777056852795E-4</c:v>
                      </c:pt>
                      <c:pt idx="1100">
                        <c:v>6.5490611408493499E-4</c:v>
                      </c:pt>
                      <c:pt idx="1101">
                        <c:v>7.3468998590809601E-4</c:v>
                      </c:pt>
                      <c:pt idx="1102">
                        <c:v>8.0484668219442997E-4</c:v>
                      </c:pt>
                      <c:pt idx="1103">
                        <c:v>8.6232901778230395E-4</c:v>
                      </c:pt>
                      <c:pt idx="1104">
                        <c:v>9.0530744319605803E-4</c:v>
                      </c:pt>
                      <c:pt idx="1105">
                        <c:v>9.3327425231432503E-4</c:v>
                      </c:pt>
                      <c:pt idx="1106">
                        <c:v>9.4704039514753905E-4</c:v>
                      </c:pt>
                      <c:pt idx="1107">
                        <c:v>9.4854785733357696E-4</c:v>
                      </c:pt>
                      <c:pt idx="1108">
                        <c:v>9.4052531597587903E-4</c:v>
                      </c:pt>
                      <c:pt idx="1109">
                        <c:v>9.2640865912266995E-4</c:v>
                      </c:pt>
                      <c:pt idx="1110">
                        <c:v>9.0967693961582601E-4</c:v>
                      </c:pt>
                      <c:pt idx="1111">
                        <c:v>8.9352582943646899E-4</c:v>
                      </c:pt>
                      <c:pt idx="1112">
                        <c:v>8.8035947478116105E-4</c:v>
                      </c:pt>
                      <c:pt idx="1113">
                        <c:v>8.7168115807516702E-4</c:v>
                      </c:pt>
                      <c:pt idx="1114">
                        <c:v>8.6804699522355095E-4</c:v>
                      </c:pt>
                      <c:pt idx="1115">
                        <c:v>8.6900761631783703E-4</c:v>
                      </c:pt>
                      <c:pt idx="1116">
                        <c:v>8.7327627194557097E-4</c:v>
                      </c:pt>
                      <c:pt idx="1117">
                        <c:v>8.7915999126364302E-4</c:v>
                      </c:pt>
                      <c:pt idx="1118">
                        <c:v>8.8489598448615505E-4</c:v>
                      </c:pt>
                      <c:pt idx="1119">
                        <c:v>8.8906030922669698E-4</c:v>
                      </c:pt>
                      <c:pt idx="1120">
                        <c:v>8.9056801239427604E-4</c:v>
                      </c:pt>
                      <c:pt idx="1121">
                        <c:v>8.89238584053137E-4</c:v>
                      </c:pt>
                      <c:pt idx="1122">
                        <c:v>8.8539171802199897E-4</c:v>
                      </c:pt>
                      <c:pt idx="1123">
                        <c:v>8.7974354727457895E-4</c:v>
                      </c:pt>
                      <c:pt idx="1124">
                        <c:v>8.7326960728944299E-4</c:v>
                      </c:pt>
                      <c:pt idx="1125">
                        <c:v>8.6660790316236296E-4</c:v>
                      </c:pt>
                      <c:pt idx="1126">
                        <c:v>8.60248312002495E-4</c:v>
                      </c:pt>
                      <c:pt idx="1127">
                        <c:v>8.5428480271638302E-4</c:v>
                      </c:pt>
                      <c:pt idx="1128">
                        <c:v>8.4843893193555398E-4</c:v>
                      </c:pt>
                      <c:pt idx="1129">
                        <c:v>8.42222743942838E-4</c:v>
                      </c:pt>
                      <c:pt idx="1130">
                        <c:v>8.3511353017596201E-4</c:v>
                      </c:pt>
                      <c:pt idx="1131">
                        <c:v>8.2682807358590196E-4</c:v>
                      </c:pt>
                      <c:pt idx="1132">
                        <c:v>8.17546654139097E-4</c:v>
                      </c:pt>
                      <c:pt idx="1133">
                        <c:v>8.0798723943518395E-4</c:v>
                      </c:pt>
                      <c:pt idx="1134">
                        <c:v>7.9932927683088297E-4</c:v>
                      </c:pt>
                      <c:pt idx="1135">
                        <c:v>7.9306906841910196E-4</c:v>
                      </c:pt>
                      <c:pt idx="1136">
                        <c:v>7.9092973102844102E-4</c:v>
                      </c:pt>
                      <c:pt idx="1137">
                        <c:v>7.9447798339010798E-4</c:v>
                      </c:pt>
                      <c:pt idx="1138">
                        <c:v>8.0483278248030105E-4</c:v>
                      </c:pt>
                      <c:pt idx="1139">
                        <c:v>8.2244118568287905E-4</c:v>
                      </c:pt>
                      <c:pt idx="1140">
                        <c:v>8.4692386236623199E-4</c:v>
                      </c:pt>
                      <c:pt idx="1141">
                        <c:v>8.7712597541297497E-4</c:v>
                      </c:pt>
                      <c:pt idx="1142">
                        <c:v>9.1124258850731898E-4</c:v>
                      </c:pt>
                      <c:pt idx="1143">
                        <c:v>9.4716669599926998E-4</c:v>
                      </c:pt>
                      <c:pt idx="1144">
                        <c:v>9.8284561629446293E-4</c:v>
                      </c:pt>
                      <c:pt idx="1145">
                        <c:v>1.01667952710277E-3</c:v>
                      </c:pt>
                      <c:pt idx="1146">
                        <c:v>1.04782930029952E-3</c:v>
                      </c:pt>
                      <c:pt idx="1147">
                        <c:v>1.0763762168055301E-3</c:v>
                      </c:pt>
                      <c:pt idx="1148">
                        <c:v>1.10349901016066E-3</c:v>
                      </c:pt>
                      <c:pt idx="1149">
                        <c:v>1.13129202065017E-3</c:v>
                      </c:pt>
                      <c:pt idx="1150">
                        <c:v>1.1624908416009E-3</c:v>
                      </c:pt>
                      <c:pt idx="1151">
                        <c:v>1.20017902394213E-3</c:v>
                      </c:pt>
                      <c:pt idx="1152">
                        <c:v>1.2474276125997801E-3</c:v>
                      </c:pt>
                      <c:pt idx="1153">
                        <c:v>1.3068846150224699E-3</c:v>
                      </c:pt>
                      <c:pt idx="1154">
                        <c:v>1.38055277489197E-3</c:v>
                      </c:pt>
                      <c:pt idx="1155">
                        <c:v>1.4695429722157401E-3</c:v>
                      </c:pt>
                      <c:pt idx="1156">
                        <c:v>1.5740745193884801E-3</c:v>
                      </c:pt>
                      <c:pt idx="1157">
                        <c:v>1.69327634801641E-3</c:v>
                      </c:pt>
                      <c:pt idx="1158">
                        <c:v>1.82550472190898E-3</c:v>
                      </c:pt>
                      <c:pt idx="1159">
                        <c:v>1.9682697119156999E-3</c:v>
                      </c:pt>
                      <c:pt idx="1160">
                        <c:v>2.11831806063507E-3</c:v>
                      </c:pt>
                      <c:pt idx="1161">
                        <c:v>2.2717635061726298E-3</c:v>
                      </c:pt>
                      <c:pt idx="1162">
                        <c:v>2.4240447311081998E-3</c:v>
                      </c:pt>
                      <c:pt idx="1163">
                        <c:v>2.57030924714125E-3</c:v>
                      </c:pt>
                      <c:pt idx="1164">
                        <c:v>2.7054641383136699E-3</c:v>
                      </c:pt>
                      <c:pt idx="1165">
                        <c:v>2.8244847006665399E-3</c:v>
                      </c:pt>
                      <c:pt idx="1166">
                        <c:v>2.92270770770729E-3</c:v>
                      </c:pt>
                      <c:pt idx="1167">
                        <c:v>2.99617547882768E-3</c:v>
                      </c:pt>
                      <c:pt idx="1168">
                        <c:v>3.0420014465079399E-3</c:v>
                      </c:pt>
                      <c:pt idx="1169">
                        <c:v>3.0585421084552999E-3</c:v>
                      </c:pt>
                      <c:pt idx="1170">
                        <c:v>3.0456921507115002E-3</c:v>
                      </c:pt>
                      <c:pt idx="1171">
                        <c:v>3.0048609316728702E-3</c:v>
                      </c:pt>
                      <c:pt idx="1172">
                        <c:v>2.9388904865645001E-3</c:v>
                      </c:pt>
                      <c:pt idx="1173">
                        <c:v>2.85188506469756E-3</c:v>
                      </c:pt>
                      <c:pt idx="1174">
                        <c:v>2.7488806872832299E-3</c:v>
                      </c:pt>
                      <c:pt idx="1175">
                        <c:v>2.6355106602202701E-3</c:v>
                      </c:pt>
                      <c:pt idx="1176">
                        <c:v>2.5176394061050601E-3</c:v>
                      </c:pt>
                      <c:pt idx="1177">
                        <c:v>2.40088465698725E-3</c:v>
                      </c:pt>
                      <c:pt idx="1178">
                        <c:v>2.2904987523600399E-3</c:v>
                      </c:pt>
                      <c:pt idx="1179">
                        <c:v>2.1910333666216998E-3</c:v>
                      </c:pt>
                      <c:pt idx="1180">
                        <c:v>2.1060531953772401E-3</c:v>
                      </c:pt>
                      <c:pt idx="1181">
                        <c:v>2.0380815416993201E-3</c:v>
                      </c:pt>
                      <c:pt idx="1182">
                        <c:v>1.9886145080224801E-3</c:v>
                      </c:pt>
                      <c:pt idx="1183">
                        <c:v>1.95824998937649E-3</c:v>
                      </c:pt>
                      <c:pt idx="1184">
                        <c:v>1.94663982370538E-3</c:v>
                      </c:pt>
                      <c:pt idx="1185">
                        <c:v>1.95295909417364E-3</c:v>
                      </c:pt>
                      <c:pt idx="1186">
                        <c:v>1.9759298668861102E-3</c:v>
                      </c:pt>
                      <c:pt idx="1187">
                        <c:v>2.01402471732187E-3</c:v>
                      </c:pt>
                      <c:pt idx="1188">
                        <c:v>2.0655050460976999E-3</c:v>
                      </c:pt>
                      <c:pt idx="1189">
                        <c:v>2.12848863062315E-3</c:v>
                      </c:pt>
                      <c:pt idx="1190">
                        <c:v>2.2010595588950201E-3</c:v>
                      </c:pt>
                      <c:pt idx="1191">
                        <c:v>2.28119632976539E-3</c:v>
                      </c:pt>
                      <c:pt idx="1192">
                        <c:v>2.3668151202029201E-3</c:v>
                      </c:pt>
                      <c:pt idx="1193">
                        <c:v>2.4560378568134499E-3</c:v>
                      </c:pt>
                      <c:pt idx="1194">
                        <c:v>2.5471589285826898E-3</c:v>
                      </c:pt>
                      <c:pt idx="1195">
                        <c:v>2.6389378036592798E-3</c:v>
                      </c:pt>
                      <c:pt idx="1196">
                        <c:v>2.7306804739931001E-3</c:v>
                      </c:pt>
                      <c:pt idx="1197">
                        <c:v>2.82249779851569E-3</c:v>
                      </c:pt>
                      <c:pt idx="1198">
                        <c:v>2.91533166967418E-3</c:v>
                      </c:pt>
                      <c:pt idx="1199">
                        <c:v>3.0107059047070599E-3</c:v>
                      </c:pt>
                      <c:pt idx="1200">
                        <c:v>3.11051331921893E-3</c:v>
                      </c:pt>
                      <c:pt idx="1201">
                        <c:v>3.21663885796887E-3</c:v>
                      </c:pt>
                      <c:pt idx="1202">
                        <c:v>3.3305832932851599E-3</c:v>
                      </c:pt>
                      <c:pt idx="1203">
                        <c:v>3.4531770465849499E-3</c:v>
                      </c:pt>
                      <c:pt idx="1204">
                        <c:v>3.5841163146233999E-3</c:v>
                      </c:pt>
                      <c:pt idx="1205">
                        <c:v>3.72179538660233E-3</c:v>
                      </c:pt>
                      <c:pt idx="1206">
                        <c:v>3.8633593430881801E-3</c:v>
                      </c:pt>
                      <c:pt idx="1207">
                        <c:v>4.0046365682279896E-3</c:v>
                      </c:pt>
                      <c:pt idx="1208">
                        <c:v>4.1405959785293699E-3</c:v>
                      </c:pt>
                      <c:pt idx="1209">
                        <c:v>4.26572615680741E-3</c:v>
                      </c:pt>
                      <c:pt idx="1210">
                        <c:v>4.3744442548805003E-3</c:v>
                      </c:pt>
                      <c:pt idx="1211">
                        <c:v>4.4615703887311902E-3</c:v>
                      </c:pt>
                      <c:pt idx="1212">
                        <c:v>4.52282947876354E-3</c:v>
                      </c:pt>
                      <c:pt idx="1213">
                        <c:v>4.5551541381254196E-3</c:v>
                      </c:pt>
                      <c:pt idx="1214">
                        <c:v>4.5570317252910299E-3</c:v>
                      </c:pt>
                      <c:pt idx="1215">
                        <c:v>4.5282956630107998E-3</c:v>
                      </c:pt>
                      <c:pt idx="1216">
                        <c:v>4.4703652414749299E-3</c:v>
                      </c:pt>
                      <c:pt idx="1217">
                        <c:v>4.38600665284719E-3</c:v>
                      </c:pt>
                      <c:pt idx="1218">
                        <c:v>4.2789225851996996E-3</c:v>
                      </c:pt>
                      <c:pt idx="1219">
                        <c:v>4.1534559738944299E-3</c:v>
                      </c:pt>
                      <c:pt idx="1220">
                        <c:v>4.01423125217025E-3</c:v>
                      </c:pt>
                      <c:pt idx="1221">
                        <c:v>3.8658675355789898E-3</c:v>
                      </c:pt>
                      <c:pt idx="1222">
                        <c:v>3.7127711989296602E-3</c:v>
                      </c:pt>
                      <c:pt idx="1223">
                        <c:v>3.5590661320627302E-3</c:v>
                      </c:pt>
                      <c:pt idx="1224">
                        <c:v>3.4085308027327101E-3</c:v>
                      </c:pt>
                      <c:pt idx="1225">
                        <c:v>3.2646546377880798E-3</c:v>
                      </c:pt>
                      <c:pt idx="1226">
                        <c:v>3.1307071459021401E-3</c:v>
                      </c:pt>
                      <c:pt idx="1227">
                        <c:v>3.0098004131619001E-3</c:v>
                      </c:pt>
                      <c:pt idx="1228">
                        <c:v>2.9048955938698099E-3</c:v>
                      </c:pt>
                      <c:pt idx="1229">
                        <c:v>2.8188341420341402E-3</c:v>
                      </c:pt>
                      <c:pt idx="1230">
                        <c:v>2.7541966579756102E-3</c:v>
                      </c:pt>
                      <c:pt idx="1231">
                        <c:v>2.7132871899060401E-3</c:v>
                      </c:pt>
                      <c:pt idx="1232">
                        <c:v>2.6978015568904501E-3</c:v>
                      </c:pt>
                      <c:pt idx="1233">
                        <c:v>2.70874328639813E-3</c:v>
                      </c:pt>
                      <c:pt idx="1234">
                        <c:v>2.74607821430238E-3</c:v>
                      </c:pt>
                      <c:pt idx="1235">
                        <c:v>2.8087645488359802E-3</c:v>
                      </c:pt>
                      <c:pt idx="1236">
                        <c:v>2.8944670691452901E-3</c:v>
                      </c:pt>
                      <c:pt idx="1237">
                        <c:v>2.9995355116163398E-3</c:v>
                      </c:pt>
                      <c:pt idx="1238">
                        <c:v>3.11897846068765E-3</c:v>
                      </c:pt>
                      <c:pt idx="1239">
                        <c:v>3.2468469667124699E-3</c:v>
                      </c:pt>
                      <c:pt idx="1240">
                        <c:v>3.3764856002496601E-3</c:v>
                      </c:pt>
                      <c:pt idx="1241">
                        <c:v>3.5009892857829602E-3</c:v>
                      </c:pt>
                      <c:pt idx="1242">
                        <c:v>3.6137933720592399E-3</c:v>
                      </c:pt>
                      <c:pt idx="1243">
                        <c:v>3.7092458709986199E-3</c:v>
                      </c:pt>
                      <c:pt idx="1244">
                        <c:v>3.7830707915860202E-3</c:v>
                      </c:pt>
                      <c:pt idx="1245">
                        <c:v>3.83278719900082E-3</c:v>
                      </c:pt>
                      <c:pt idx="1246">
                        <c:v>3.8577267042226499E-3</c:v>
                      </c:pt>
                      <c:pt idx="1247">
                        <c:v>3.8589279706711102E-3</c:v>
                      </c:pt>
                      <c:pt idx="1248">
                        <c:v>3.8387836710505798E-3</c:v>
                      </c:pt>
                      <c:pt idx="1249">
                        <c:v>3.8005815883350199E-3</c:v>
                      </c:pt>
                      <c:pt idx="1250">
                        <c:v>3.74792982778755E-3</c:v>
                      </c:pt>
                      <c:pt idx="1251">
                        <c:v>3.6843198852334101E-3</c:v>
                      </c:pt>
                      <c:pt idx="1252">
                        <c:v>3.6125465256411299E-3</c:v>
                      </c:pt>
                      <c:pt idx="1253">
                        <c:v>3.5346262697799999E-3</c:v>
                      </c:pt>
                      <c:pt idx="1254">
                        <c:v>3.4516262588745201E-3</c:v>
                      </c:pt>
                      <c:pt idx="1255">
                        <c:v>3.3637029964969098E-3</c:v>
                      </c:pt>
                      <c:pt idx="1256">
                        <c:v>3.2703208237748502E-3</c:v>
                      </c:pt>
                      <c:pt idx="1257">
                        <c:v>3.1705465317187799E-3</c:v>
                      </c:pt>
                      <c:pt idx="1258">
                        <c:v>3.0633774607123801E-3</c:v>
                      </c:pt>
                      <c:pt idx="1259">
                        <c:v>2.9480823827034899E-3</c:v>
                      </c:pt>
                      <c:pt idx="1260">
                        <c:v>2.82447847312849E-3</c:v>
                      </c:pt>
                      <c:pt idx="1261">
                        <c:v>2.6932930113428401E-3</c:v>
                      </c:pt>
                      <c:pt idx="1262">
                        <c:v>2.5560995424204801E-3</c:v>
                      </c:pt>
                      <c:pt idx="1263">
                        <c:v>2.4154184324274601E-3</c:v>
                      </c:pt>
                      <c:pt idx="1264">
                        <c:v>2.2745212685081101E-3</c:v>
                      </c:pt>
                      <c:pt idx="1265">
                        <c:v>2.1373664389624301E-3</c:v>
                      </c:pt>
                      <c:pt idx="1266">
                        <c:v>2.0082421915573502E-3</c:v>
                      </c:pt>
                      <c:pt idx="1267">
                        <c:v>1.8914270075753E-3</c:v>
                      </c:pt>
                      <c:pt idx="1268">
                        <c:v>1.7909496449045399E-3</c:v>
                      </c:pt>
                      <c:pt idx="1269">
                        <c:v>1.71020192867898E-3</c:v>
                      </c:pt>
                      <c:pt idx="1270">
                        <c:v>1.6516741571631201E-3</c:v>
                      </c:pt>
                      <c:pt idx="1271">
                        <c:v>1.6168899095775199E-3</c:v>
                      </c:pt>
                      <c:pt idx="1272">
                        <c:v>1.60619617580106E-3</c:v>
                      </c:pt>
                      <c:pt idx="1273">
                        <c:v>1.6188442903027401E-3</c:v>
                      </c:pt>
                      <c:pt idx="1274">
                        <c:v>1.6529236398056301E-3</c:v>
                      </c:pt>
                      <c:pt idx="1275">
                        <c:v>1.7055624873380899E-3</c:v>
                      </c:pt>
                      <c:pt idx="1276">
                        <c:v>1.7730605897839601E-3</c:v>
                      </c:pt>
                      <c:pt idx="1277">
                        <c:v>1.8511761662315699E-3</c:v>
                      </c:pt>
                      <c:pt idx="1278">
                        <c:v>1.9352014665251699E-3</c:v>
                      </c:pt>
                      <c:pt idx="1279">
                        <c:v>2.0200932375718499E-3</c:v>
                      </c:pt>
                      <c:pt idx="1280">
                        <c:v>2.1008484784702701E-3</c:v>
                      </c:pt>
                      <c:pt idx="1281">
                        <c:v>2.1725188907604702E-3</c:v>
                      </c:pt>
                      <c:pt idx="1282">
                        <c:v>2.2306885702506902E-3</c:v>
                      </c:pt>
                      <c:pt idx="1283">
                        <c:v>2.27167217476018E-3</c:v>
                      </c:pt>
                      <c:pt idx="1284">
                        <c:v>2.2927695669389399E-3</c:v>
                      </c:pt>
                      <c:pt idx="1285">
                        <c:v>2.2923584737462501E-3</c:v>
                      </c:pt>
                      <c:pt idx="1286">
                        <c:v>2.2702664725084E-3</c:v>
                      </c:pt>
                      <c:pt idx="1287">
                        <c:v>2.2276100001151901E-3</c:v>
                      </c:pt>
                      <c:pt idx="1288">
                        <c:v>2.1667913893220099E-3</c:v>
                      </c:pt>
                      <c:pt idx="1289">
                        <c:v>2.0913195829351302E-3</c:v>
                      </c:pt>
                      <c:pt idx="1290">
                        <c:v>2.0054507938535898E-3</c:v>
                      </c:pt>
                      <c:pt idx="1291">
                        <c:v>1.9139046628475699E-3</c:v>
                      </c:pt>
                      <c:pt idx="1292">
                        <c:v>1.8215449204246001E-3</c:v>
                      </c:pt>
                      <c:pt idx="1293">
                        <c:v>1.73288316619123E-3</c:v>
                      </c:pt>
                      <c:pt idx="1294">
                        <c:v>1.6517892179018299E-3</c:v>
                      </c:pt>
                      <c:pt idx="1295">
                        <c:v>1.5812536786261001E-3</c:v>
                      </c:pt>
                      <c:pt idx="1296">
                        <c:v>1.5233283296116401E-3</c:v>
                      </c:pt>
                      <c:pt idx="1297">
                        <c:v>1.4788237081810999E-3</c:v>
                      </c:pt>
                      <c:pt idx="1298">
                        <c:v>1.4476684420495101E-3</c:v>
                      </c:pt>
                      <c:pt idx="1299">
                        <c:v>1.4289364000660001E-3</c:v>
                      </c:pt>
                      <c:pt idx="1300">
                        <c:v>1.4209677901839801E-3</c:v>
                      </c:pt>
                      <c:pt idx="1301">
                        <c:v>1.4216211010734099E-3</c:v>
                      </c:pt>
                      <c:pt idx="1302">
                        <c:v>1.4285112763477699E-3</c:v>
                      </c:pt>
                      <c:pt idx="1303">
                        <c:v>1.43910221949199E-3</c:v>
                      </c:pt>
                      <c:pt idx="1304">
                        <c:v>1.4511175990699599E-3</c:v>
                      </c:pt>
                      <c:pt idx="1305">
                        <c:v>1.46271826432435E-3</c:v>
                      </c:pt>
                      <c:pt idx="1306">
                        <c:v>1.4725888559644501E-3</c:v>
                      </c:pt>
                      <c:pt idx="1307">
                        <c:v>1.4801423653023E-3</c:v>
                      </c:pt>
                      <c:pt idx="1308">
                        <c:v>1.48551122823323E-3</c:v>
                      </c:pt>
                      <c:pt idx="1309">
                        <c:v>1.4894447833393701E-3</c:v>
                      </c:pt>
                      <c:pt idx="1310">
                        <c:v>1.49310887262815E-3</c:v>
                      </c:pt>
                      <c:pt idx="1311">
                        <c:v>1.49788148301009E-3</c:v>
                      </c:pt>
                      <c:pt idx="1312">
                        <c:v>1.5049384759284799E-3</c:v>
                      </c:pt>
                      <c:pt idx="1313">
                        <c:v>1.5149327117124499E-3</c:v>
                      </c:pt>
                      <c:pt idx="1314">
                        <c:v>1.52770683118549E-3</c:v>
                      </c:pt>
                      <c:pt idx="1315">
                        <c:v>1.5421515030149999E-3</c:v>
                      </c:pt>
                      <c:pt idx="1316">
                        <c:v>1.5561626888817E-3</c:v>
                      </c:pt>
                      <c:pt idx="1317">
                        <c:v>1.5670171520550001E-3</c:v>
                      </c:pt>
                      <c:pt idx="1318">
                        <c:v>1.5714830856846801E-3</c:v>
                      </c:pt>
                      <c:pt idx="1319">
                        <c:v>1.56635692820581E-3</c:v>
                      </c:pt>
                      <c:pt idx="1320">
                        <c:v>1.5488356001953699E-3</c:v>
                      </c:pt>
                      <c:pt idx="1321">
                        <c:v>1.51709791335222E-3</c:v>
                      </c:pt>
                      <c:pt idx="1322">
                        <c:v>1.4705476952434E-3</c:v>
                      </c:pt>
                      <c:pt idx="1323">
                        <c:v>1.40994803625405E-3</c:v>
                      </c:pt>
                      <c:pt idx="1324">
                        <c:v>1.33748751517756E-3</c:v>
                      </c:pt>
                      <c:pt idx="1325">
                        <c:v>1.2564006812687499E-3</c:v>
                      </c:pt>
                      <c:pt idx="1326">
                        <c:v>1.1708514650560101E-3</c:v>
                      </c:pt>
                      <c:pt idx="1327">
                        <c:v>1.0855026352477499E-3</c:v>
                      </c:pt>
                      <c:pt idx="1328">
                        <c:v>1.0051079622997901E-3</c:v>
                      </c:pt>
                      <c:pt idx="1329">
                        <c:v>9.3419192645103201E-4</c:v>
                      </c:pt>
                      <c:pt idx="1330">
                        <c:v>8.7676855344507904E-4</c:v>
                      </c:pt>
                      <c:pt idx="1331">
                        <c:v>8.3607112285311903E-4</c:v>
                      </c:pt>
                      <c:pt idx="1332">
                        <c:v>8.1447909768148996E-4</c:v>
                      </c:pt>
                      <c:pt idx="1333">
                        <c:v>8.1317097917687695E-4</c:v>
                      </c:pt>
                      <c:pt idx="1334">
                        <c:v>8.3254203969502203E-4</c:v>
                      </c:pt>
                      <c:pt idx="1335">
                        <c:v>8.71760619316328E-4</c:v>
                      </c:pt>
                      <c:pt idx="1336">
                        <c:v>9.2887295601211796E-4</c:v>
                      </c:pt>
                      <c:pt idx="1337">
                        <c:v>1.0008592239666499E-3</c:v>
                      </c:pt>
                      <c:pt idx="1338">
                        <c:v>1.0837155798591499E-3</c:v>
                      </c:pt>
                      <c:pt idx="1339">
                        <c:v>1.1726834963713801E-3</c:v>
                      </c:pt>
                      <c:pt idx="1340">
                        <c:v>1.26245148030651E-3</c:v>
                      </c:pt>
                      <c:pt idx="1341">
                        <c:v>1.3476009705885299E-3</c:v>
                      </c:pt>
                      <c:pt idx="1342">
                        <c:v>1.4232436780242501E-3</c:v>
                      </c:pt>
                      <c:pt idx="1343">
                        <c:v>1.48512843222183E-3</c:v>
                      </c:pt>
                      <c:pt idx="1344">
                        <c:v>1.5301771777414799E-3</c:v>
                      </c:pt>
                      <c:pt idx="1345">
                        <c:v>1.55669683466144E-3</c:v>
                      </c:pt>
                      <c:pt idx="1346">
                        <c:v>1.5644101334565E-3</c:v>
                      </c:pt>
                      <c:pt idx="1347">
                        <c:v>1.5545045330944999E-3</c:v>
                      </c:pt>
                      <c:pt idx="1348">
                        <c:v>1.5292578740827201E-3</c:v>
                      </c:pt>
                      <c:pt idx="1349">
                        <c:v>1.4916320012729801E-3</c:v>
                      </c:pt>
                      <c:pt idx="1350">
                        <c:v>1.44486450252058E-3</c:v>
                      </c:pt>
                      <c:pt idx="1351">
                        <c:v>1.3919723524550801E-3</c:v>
                      </c:pt>
                      <c:pt idx="1352">
                        <c:v>1.33542060415099E-3</c:v>
                      </c:pt>
                      <c:pt idx="1353">
                        <c:v>1.27688440687616E-3</c:v>
                      </c:pt>
                      <c:pt idx="1354">
                        <c:v>1.2172679393124099E-3</c:v>
                      </c:pt>
                      <c:pt idx="1355">
                        <c:v>1.1567352210574201E-3</c:v>
                      </c:pt>
                      <c:pt idx="1356">
                        <c:v>1.0949298206638599E-3</c:v>
                      </c:pt>
                      <c:pt idx="1357">
                        <c:v>1.0312448941539E-3</c:v>
                      </c:pt>
                      <c:pt idx="1358">
                        <c:v>9.6511685916719596E-4</c:v>
                      </c:pt>
                      <c:pt idx="1359">
                        <c:v>8.9621631293603497E-4</c:v>
                      </c:pt>
                      <c:pt idx="1360">
                        <c:v>8.24712542370862E-4</c:v>
                      </c:pt>
                      <c:pt idx="1361">
                        <c:v>7.5118612773310397E-4</c:v>
                      </c:pt>
                      <c:pt idx="1362">
                        <c:v>6.7661055625626795E-4</c:v>
                      </c:pt>
                      <c:pt idx="1363">
                        <c:v>6.0229286931614201E-4</c:v>
                      </c:pt>
                      <c:pt idx="1364">
                        <c:v>5.2976555559769E-4</c:v>
                      </c:pt>
                      <c:pt idx="1365">
                        <c:v>4.6052531777800398E-4</c:v>
                      </c:pt>
                      <c:pt idx="1366">
                        <c:v>3.9587795668285798E-4</c:v>
                      </c:pt>
                      <c:pt idx="1367">
                        <c:v>3.36909974815048E-4</c:v>
                      </c:pt>
                      <c:pt idx="1368">
                        <c:v>2.8435186686948197E-4</c:v>
                      </c:pt>
                      <c:pt idx="1369">
                        <c:v>2.3881468887159801E-4</c:v>
                      </c:pt>
                      <c:pt idx="1370">
                        <c:v>2.0070929819004601E-4</c:v>
                      </c:pt>
                      <c:pt idx="1371">
                        <c:v>1.7032191732099301E-4</c:v>
                      </c:pt>
                      <c:pt idx="1372">
                        <c:v>1.4784656639875099E-4</c:v>
                      </c:pt>
                      <c:pt idx="1373">
                        <c:v>1.33481755781637E-4</c:v>
                      </c:pt>
                      <c:pt idx="1374">
                        <c:v>1.2739485471715601E-4</c:v>
                      </c:pt>
                      <c:pt idx="1375">
                        <c:v>1.2969019207331199E-4</c:v>
                      </c:pt>
                      <c:pt idx="1376">
                        <c:v>1.4041661129743599E-4</c:v>
                      </c:pt>
                      <c:pt idx="1377">
                        <c:v>1.5951857286158899E-4</c:v>
                      </c:pt>
                      <c:pt idx="1378">
                        <c:v>1.86989858387217E-4</c:v>
                      </c:pt>
                      <c:pt idx="1379">
                        <c:v>2.22789478681588E-4</c:v>
                      </c:pt>
                      <c:pt idx="1380">
                        <c:v>2.6690960511876598E-4</c:v>
                      </c:pt>
                      <c:pt idx="1381">
                        <c:v>3.1944290911986502E-4</c:v>
                      </c:pt>
                      <c:pt idx="1382">
                        <c:v>3.8052751870910298E-4</c:v>
                      </c:pt>
                      <c:pt idx="1383">
                        <c:v>4.5036706325479498E-4</c:v>
                      </c:pt>
                      <c:pt idx="1384">
                        <c:v>5.2918949127444604E-4</c:v>
                      </c:pt>
                      <c:pt idx="1385">
                        <c:v>6.1682580977566004E-4</c:v>
                      </c:pt>
                      <c:pt idx="1386">
                        <c:v>7.1279239723599796E-4</c:v>
                      </c:pt>
                      <c:pt idx="1387">
                        <c:v>8.1605809766921499E-4</c:v>
                      </c:pt>
                      <c:pt idx="1388">
                        <c:v>9.2476159886849903E-4</c:v>
                      </c:pt>
                      <c:pt idx="1389">
                        <c:v>1.03634635348365E-3</c:v>
                      </c:pt>
                      <c:pt idx="1390">
                        <c:v>1.1473771195083301E-3</c:v>
                      </c:pt>
                      <c:pt idx="1391">
                        <c:v>1.25383398143136E-3</c:v>
                      </c:pt>
                      <c:pt idx="1392">
                        <c:v>1.35134882250995E-3</c:v>
                      </c:pt>
                      <c:pt idx="1393">
                        <c:v>1.43565402508826E-3</c:v>
                      </c:pt>
                      <c:pt idx="1394">
                        <c:v>1.50302595766434E-3</c:v>
                      </c:pt>
                      <c:pt idx="1395">
                        <c:v>1.5505742933172599E-3</c:v>
                      </c:pt>
                      <c:pt idx="1396">
                        <c:v>1.5765127794082499E-3</c:v>
                      </c:pt>
                      <c:pt idx="1397">
                        <c:v>1.58024787708818E-3</c:v>
                      </c:pt>
                      <c:pt idx="1398">
                        <c:v>1.56240327733774E-3</c:v>
                      </c:pt>
                      <c:pt idx="1399">
                        <c:v>1.5245347159982699E-3</c:v>
                      </c:pt>
                      <c:pt idx="1400">
                        <c:v>1.4690449278880399E-3</c:v>
                      </c:pt>
                      <c:pt idx="1401">
                        <c:v>1.39901958789187E-3</c:v>
                      </c:pt>
                      <c:pt idx="1402">
                        <c:v>1.3179974993187101E-3</c:v>
                      </c:pt>
                      <c:pt idx="1403">
                        <c:v>1.2298181611135801E-3</c:v>
                      </c:pt>
                      <c:pt idx="1404">
                        <c:v>1.13849498845844E-3</c:v>
                      </c:pt>
                      <c:pt idx="1405">
                        <c:v>1.04793713271521E-3</c:v>
                      </c:pt>
                      <c:pt idx="1406">
                        <c:v>9.6177207726065204E-4</c:v>
                      </c:pt>
                      <c:pt idx="1407">
                        <c:v>8.8304265848733997E-4</c:v>
                      </c:pt>
                      <c:pt idx="1408">
                        <c:v>8.1406664134525003E-4</c:v>
                      </c:pt>
                      <c:pt idx="1409">
                        <c:v>7.5621776461217804E-4</c:v>
                      </c:pt>
                      <c:pt idx="1410">
                        <c:v>7.0992241846830101E-4</c:v>
                      </c:pt>
                      <c:pt idx="1411">
                        <c:v>6.7478032318594398E-4</c:v>
                      </c:pt>
                      <c:pt idx="1412">
                        <c:v>6.4992348346889605E-4</c:v>
                      </c:pt>
                      <c:pt idx="1413">
                        <c:v>6.3431838494318999E-4</c:v>
                      </c:pt>
                      <c:pt idx="1414">
                        <c:v>6.2712922161716898E-4</c:v>
                      </c:pt>
                      <c:pt idx="1415">
                        <c:v>6.2801301453101796E-4</c:v>
                      </c:pt>
                      <c:pt idx="1416">
                        <c:v>6.3727664764249095E-4</c:v>
                      </c:pt>
                      <c:pt idx="1417">
                        <c:v>6.55756215775924E-4</c:v>
                      </c:pt>
                      <c:pt idx="1418">
                        <c:v>6.8455431208094104E-4</c:v>
                      </c:pt>
                      <c:pt idx="1419">
                        <c:v>7.2455305132323295E-4</c:v>
                      </c:pt>
                      <c:pt idx="1420">
                        <c:v>7.7600629061228802E-4</c:v>
                      </c:pt>
                      <c:pt idx="1421">
                        <c:v>8.3814192889651205E-4</c:v>
                      </c:pt>
                      <c:pt idx="1422">
                        <c:v>9.0881758602825004E-4</c:v>
                      </c:pt>
                      <c:pt idx="1423">
                        <c:v>9.8454839844341609E-4</c:v>
                      </c:pt>
                      <c:pt idx="1424">
                        <c:v>1.0606951313141E-3</c:v>
                      </c:pt>
                      <c:pt idx="1425">
                        <c:v>1.13190379078417E-3</c:v>
                      </c:pt>
                      <c:pt idx="1426">
                        <c:v>1.1926455769696101E-3</c:v>
                      </c:pt>
                      <c:pt idx="1427">
                        <c:v>1.23794473502841E-3</c:v>
                      </c:pt>
                      <c:pt idx="1428">
                        <c:v>1.26379778299871E-3</c:v>
                      </c:pt>
                      <c:pt idx="1429">
                        <c:v>1.2675286457413601E-3</c:v>
                      </c:pt>
                      <c:pt idx="1430">
                        <c:v>1.2485007201302001E-3</c:v>
                      </c:pt>
                      <c:pt idx="1431">
                        <c:v>1.2074420700946399E-3</c:v>
                      </c:pt>
                      <c:pt idx="1432">
                        <c:v>1.14652729647193E-3</c:v>
                      </c:pt>
                      <c:pt idx="1433">
                        <c:v>1.0692061335906399E-3</c:v>
                      </c:pt>
                      <c:pt idx="1434">
                        <c:v>9.7971324771578289E-4</c:v>
                      </c:pt>
                      <c:pt idx="1435">
                        <c:v>8.8255146151463497E-4</c:v>
                      </c:pt>
                      <c:pt idx="1436">
                        <c:v>7.8216003099317098E-4</c:v>
                      </c:pt>
                      <c:pt idx="1437">
                        <c:v>6.8259176821317696E-4</c:v>
                      </c:pt>
                      <c:pt idx="1438">
                        <c:v>5.87114745054146E-4</c:v>
                      </c:pt>
                      <c:pt idx="1439">
                        <c:v>4.9807303949304395E-4</c:v>
                      </c:pt>
                      <c:pt idx="1440">
                        <c:v>4.16909789380185E-4</c:v>
                      </c:pt>
                      <c:pt idx="1441">
                        <c:v>3.4429241762348902E-4</c:v>
                      </c:pt>
                      <c:pt idx="1442">
                        <c:v>2.8013907966187399E-4</c:v>
                      </c:pt>
                      <c:pt idx="1443">
                        <c:v>2.2400698280301501E-4</c:v>
                      </c:pt>
                      <c:pt idx="1444">
                        <c:v>1.75432214190163E-4</c:v>
                      </c:pt>
                      <c:pt idx="1445">
                        <c:v>1.34010982193752E-4</c:v>
                      </c:pt>
                      <c:pt idx="1446" formatCode="0.00E+00">
                        <c:v>9.9606683489023904E-5</c:v>
                      </c:pt>
                      <c:pt idx="1447" formatCode="0.00E+00">
                        <c:v>7.2401275197558901E-5</c:v>
                      </c:pt>
                      <c:pt idx="1448" formatCode="0.00E+00">
                        <c:v>5.2818055902457503E-5</c:v>
                      </c:pt>
                      <c:pt idx="1449" formatCode="0.00E+00">
                        <c:v>4.1425687238018403E-5</c:v>
                      </c:pt>
                      <c:pt idx="1450" formatCode="0.00E+00">
                        <c:v>3.8729392909683001E-5</c:v>
                      </c:pt>
                      <c:pt idx="1451" formatCode="0.00E+00">
                        <c:v>4.5045135057298502E-5</c:v>
                      </c:pt>
                      <c:pt idx="1452" formatCode="0.00E+00">
                        <c:v>6.0290228900246001E-5</c:v>
                      </c:pt>
                      <c:pt idx="1453" formatCode="0.00E+00">
                        <c:v>8.3999592230871406E-5</c:v>
                      </c:pt>
                      <c:pt idx="1454">
                        <c:v>1.1529538670398401E-4</c:v>
                      </c:pt>
                      <c:pt idx="1455">
                        <c:v>1.53031933576586E-4</c:v>
                      </c:pt>
                      <c:pt idx="1456">
                        <c:v>1.9579374133768201E-4</c:v>
                      </c:pt>
                      <c:pt idx="1457">
                        <c:v>2.42289955845829E-4</c:v>
                      </c:pt>
                      <c:pt idx="1458">
                        <c:v>2.91412480857918E-4</c:v>
                      </c:pt>
                      <c:pt idx="1459">
                        <c:v>3.4227588756986598E-4</c:v>
                      </c:pt>
                      <c:pt idx="1460">
                        <c:v>3.9436336753374102E-4</c:v>
                      </c:pt>
                      <c:pt idx="1461">
                        <c:v>4.4726433341839799E-4</c:v>
                      </c:pt>
                      <c:pt idx="1462">
                        <c:v>5.0043740343118598E-4</c:v>
                      </c:pt>
                      <c:pt idx="1463">
                        <c:v>5.5304244978503702E-4</c:v>
                      </c:pt>
                      <c:pt idx="1464">
                        <c:v>6.0360964843261702E-4</c:v>
                      </c:pt>
                      <c:pt idx="1465">
                        <c:v>6.50056889296255E-4</c:v>
                      </c:pt>
                      <c:pt idx="1466">
                        <c:v>6.8971705086969697E-4</c:v>
                      </c:pt>
                      <c:pt idx="1467">
                        <c:v>7.1946593283437601E-4</c:v>
                      </c:pt>
                      <c:pt idx="1468">
                        <c:v>7.3621677437427102E-4</c:v>
                      </c:pt>
                      <c:pt idx="1469">
                        <c:v>7.37317625589005E-4</c:v>
                      </c:pt>
                      <c:pt idx="1470">
                        <c:v>7.2096202624131599E-4</c:v>
                      </c:pt>
                      <c:pt idx="1471">
                        <c:v>6.8657562413268404E-4</c:v>
                      </c:pt>
                      <c:pt idx="1472">
                        <c:v>6.3496499076391504E-4</c:v>
                      </c:pt>
                      <c:pt idx="1473">
                        <c:v>5.6830998046375502E-4</c:v>
                      </c:pt>
                      <c:pt idx="1474">
                        <c:v>4.9001757408628495E-4</c:v>
                      </c:pt>
                      <c:pt idx="1475">
                        <c:v>4.0430120112974998E-4</c:v>
                      </c:pt>
                      <c:pt idx="1476">
                        <c:v>3.1586535189848802E-4</c:v>
                      </c:pt>
                      <c:pt idx="1477">
                        <c:v>2.29341982748793E-4</c:v>
                      </c:pt>
                      <c:pt idx="1478">
                        <c:v>1.4890495194983601E-4</c:v>
                      </c:pt>
                      <c:pt idx="1479" formatCode="0.00E+00">
                        <c:v>7.7962496112733899E-5</c:v>
                      </c:pt>
                      <c:pt idx="1480" formatCode="0.00E+00">
                        <c:v>1.9007158110068599E-5</c:v>
                      </c:pt>
                      <c:pt idx="1481" formatCode="0.00E+00">
                        <c:v>-2.64464706024365E-5</c:v>
                      </c:pt>
                      <c:pt idx="1482" formatCode="0.00E+00">
                        <c:v>-5.7816261182210798E-5</c:v>
                      </c:pt>
                      <c:pt idx="1483" formatCode="0.00E+00">
                        <c:v>-7.5279566809088701E-5</c:v>
                      </c:pt>
                      <c:pt idx="1484" formatCode="0.00E+00">
                        <c:v>-7.9602663677510899E-5</c:v>
                      </c:pt>
                      <c:pt idx="1485" formatCode="0.00E+00">
                        <c:v>-7.1991740469138095E-5</c:v>
                      </c:pt>
                      <c:pt idx="1486" formatCode="0.00E+00">
                        <c:v>-5.3751052768587501E-5</c:v>
                      </c:pt>
                      <c:pt idx="1487" formatCode="0.00E+00">
                        <c:v>-2.6351234754290299E-5</c:v>
                      </c:pt>
                      <c:pt idx="1488" formatCode="0.00E+00">
                        <c:v>8.6469333331525801E-6</c:v>
                      </c:pt>
                      <c:pt idx="1489" formatCode="0.00E+00">
                        <c:v>4.95802898044612E-5</c:v>
                      </c:pt>
                      <c:pt idx="1490" formatCode="0.00E+00">
                        <c:v>9.46507379014742E-5</c:v>
                      </c:pt>
                      <c:pt idx="1491">
                        <c:v>1.4187928584711001E-4</c:v>
                      </c:pt>
                      <c:pt idx="1492">
                        <c:v>1.89252084384815E-4</c:v>
                      </c:pt>
                      <c:pt idx="1493">
                        <c:v>2.3472273567875899E-4</c:v>
                      </c:pt>
                      <c:pt idx="1494">
                        <c:v>2.7639772227240801E-4</c:v>
                      </c:pt>
                      <c:pt idx="1495">
                        <c:v>3.1275367624735101E-4</c:v>
                      </c:pt>
                      <c:pt idx="1496">
                        <c:v>3.42799606660485E-4</c:v>
                      </c:pt>
                      <c:pt idx="1497">
                        <c:v>3.6615850376272099E-4</c:v>
                      </c:pt>
                      <c:pt idx="1498">
                        <c:v>3.8311086977679397E-4</c:v>
                      </c:pt>
                      <c:pt idx="1499">
                        <c:v>3.94548983257974E-4</c:v>
                      </c:pt>
                      <c:pt idx="1500">
                        <c:v>4.0179008134619298E-4</c:v>
                      </c:pt>
                      <c:pt idx="1501">
                        <c:v>4.0629175092339001E-4</c:v>
                      </c:pt>
                      <c:pt idx="1502">
                        <c:v>4.0953733262206798E-4</c:v>
                      </c:pt>
                      <c:pt idx="1503">
                        <c:v>4.1285744481409401E-4</c:v>
                      </c:pt>
                      <c:pt idx="1504">
                        <c:v>4.1724922324604699E-4</c:v>
                      </c:pt>
                      <c:pt idx="1505">
                        <c:v>4.23429289131169E-4</c:v>
                      </c:pt>
                      <c:pt idx="1506">
                        <c:v>4.3190970559671399E-4</c:v>
                      </c:pt>
                      <c:pt idx="1507">
                        <c:v>4.4319652232250098E-4</c:v>
                      </c:pt>
                      <c:pt idx="1508">
                        <c:v>4.5788663858878001E-4</c:v>
                      </c:pt>
                      <c:pt idx="1509">
                        <c:v>4.7679431762093802E-4</c:v>
                      </c:pt>
                      <c:pt idx="1510">
                        <c:v>5.0085641881827297E-4</c:v>
                      </c:pt>
                      <c:pt idx="1511">
                        <c:v>5.3112612418110803E-4</c:v>
                      </c:pt>
                      <c:pt idx="1512">
                        <c:v>5.6844939733757501E-4</c:v>
                      </c:pt>
                      <c:pt idx="1513">
                        <c:v>6.1310225038254697E-4</c:v>
                      </c:pt>
                      <c:pt idx="1514">
                        <c:v>6.6455333793628E-4</c:v>
                      </c:pt>
                      <c:pt idx="1515">
                        <c:v>7.2126228644599103E-4</c:v>
                      </c:pt>
                      <c:pt idx="1516">
                        <c:v>7.8061769141293303E-4</c:v>
                      </c:pt>
                      <c:pt idx="1517">
                        <c:v>8.3934710239919096E-4</c:v>
                      </c:pt>
                      <c:pt idx="1518">
                        <c:v>8.9378680233315199E-4</c:v>
                      </c:pt>
                      <c:pt idx="1519">
                        <c:v>9.4048472633092304E-4</c:v>
                      </c:pt>
                      <c:pt idx="1520">
                        <c:v>9.7671349049450302E-4</c:v>
                      </c:pt>
                      <c:pt idx="1521">
                        <c:v>1.0009294136437601E-3</c:v>
                      </c:pt>
                      <c:pt idx="1522">
                        <c:v>1.01306234089846E-3</c:v>
                      </c:pt>
                      <c:pt idx="1523">
                        <c:v>1.01455540537421E-3</c:v>
                      </c:pt>
                      <c:pt idx="1524">
                        <c:v>1.0081907172996699E-3</c:v>
                      </c:pt>
                      <c:pt idx="1525">
                        <c:v>9.9770781010042903E-4</c:v>
                      </c:pt>
                      <c:pt idx="1526">
                        <c:v>9.8735494034287103E-4</c:v>
                      </c:pt>
                      <c:pt idx="1527">
                        <c:v>9.8136180635951392E-4</c:v>
                      </c:pt>
                      <c:pt idx="1528">
                        <c:v>9.8347073224824095E-4</c:v>
                      </c:pt>
                      <c:pt idx="1529">
                        <c:v>9.9666532124247607E-4</c:v>
                      </c:pt>
                      <c:pt idx="1530">
                        <c:v>1.02293122211052E-3</c:v>
                      </c:pt>
                      <c:pt idx="1531">
                        <c:v>1.0633308979719001E-3</c:v>
                      </c:pt>
                      <c:pt idx="1532">
                        <c:v>1.1179935472181101E-3</c:v>
                      </c:pt>
                      <c:pt idx="1533">
                        <c:v>1.18618488139636E-3</c:v>
                      </c:pt>
                      <c:pt idx="1534">
                        <c:v>1.26652405188172E-3</c:v>
                      </c:pt>
                      <c:pt idx="1535">
                        <c:v>1.3571376602638499E-3</c:v>
                      </c:pt>
                      <c:pt idx="1536">
                        <c:v>1.45596649160478E-3</c:v>
                      </c:pt>
                      <c:pt idx="1537">
                        <c:v>1.5607336050816401E-3</c:v>
                      </c:pt>
                      <c:pt idx="1538">
                        <c:v>1.6690932298718199E-3</c:v>
                      </c:pt>
                      <c:pt idx="1539">
                        <c:v>1.7787589869938101E-3</c:v>
                      </c:pt>
                      <c:pt idx="1540">
                        <c:v>1.88761596324196E-3</c:v>
                      </c:pt>
                      <c:pt idx="1541">
                        <c:v>1.9938022804028201E-3</c:v>
                      </c:pt>
                      <c:pt idx="1542">
                        <c:v>2.0958673253107401E-3</c:v>
                      </c:pt>
                      <c:pt idx="1543">
                        <c:v>2.1927812571898202E-3</c:v>
                      </c:pt>
                      <c:pt idx="1544">
                        <c:v>2.28392251702087E-3</c:v>
                      </c:pt>
                      <c:pt idx="1545">
                        <c:v>2.3692448494932899E-3</c:v>
                      </c:pt>
                      <c:pt idx="1546">
                        <c:v>2.4489838292031602E-3</c:v>
                      </c:pt>
                      <c:pt idx="1547">
                        <c:v>2.5236702677186901E-3</c:v>
                      </c:pt>
                      <c:pt idx="1548">
                        <c:v>2.5939320200424501E-3</c:v>
                      </c:pt>
                      <c:pt idx="1549">
                        <c:v>2.6603315903325599E-3</c:v>
                      </c:pt>
                      <c:pt idx="1550">
                        <c:v>2.7233380282388098E-3</c:v>
                      </c:pt>
                      <c:pt idx="1551">
                        <c:v>2.78318295974994E-3</c:v>
                      </c:pt>
                      <c:pt idx="1552">
                        <c:v>2.8401067885348501E-3</c:v>
                      </c:pt>
                      <c:pt idx="1553">
                        <c:v>2.8941834366320099E-3</c:v>
                      </c:pt>
                      <c:pt idx="1554">
                        <c:v>2.9455299380124499E-3</c:v>
                      </c:pt>
                      <c:pt idx="1555">
                        <c:v>2.99449878906461E-3</c:v>
                      </c:pt>
                      <c:pt idx="1556">
                        <c:v>3.04188497369515E-3</c:v>
                      </c:pt>
                      <c:pt idx="1557">
                        <c:v>3.0890245868261802E-3</c:v>
                      </c:pt>
                      <c:pt idx="1558">
                        <c:v>3.1377907419258E-3</c:v>
                      </c:pt>
                      <c:pt idx="1559">
                        <c:v>3.1904886117333402E-3</c:v>
                      </c:pt>
                      <c:pt idx="1560">
                        <c:v>3.2495967104892E-3</c:v>
                      </c:pt>
                      <c:pt idx="1561">
                        <c:v>3.31730546957603E-3</c:v>
                      </c:pt>
                      <c:pt idx="1562">
                        <c:v>3.3951278825988199E-3</c:v>
                      </c:pt>
                      <c:pt idx="1563">
                        <c:v>3.4836363454286501E-3</c:v>
                      </c:pt>
                      <c:pt idx="1564">
                        <c:v>3.5821162301351E-3</c:v>
                      </c:pt>
                      <c:pt idx="1565">
                        <c:v>3.6885306921219498E-3</c:v>
                      </c:pt>
                      <c:pt idx="1566">
                        <c:v>3.79978282976944E-3</c:v>
                      </c:pt>
                      <c:pt idx="1567">
                        <c:v>3.9119814794617604E-3</c:v>
                      </c:pt>
                      <c:pt idx="1568">
                        <c:v>4.0209089903639004E-3</c:v>
                      </c:pt>
                      <c:pt idx="1569">
                        <c:v>4.1225343093918999E-3</c:v>
                      </c:pt>
                      <c:pt idx="1570">
                        <c:v>4.2134467810818104E-3</c:v>
                      </c:pt>
                      <c:pt idx="1571">
                        <c:v>4.2912185458284704E-3</c:v>
                      </c:pt>
                      <c:pt idx="1572">
                        <c:v>4.3545209342447603E-3</c:v>
                      </c:pt>
                      <c:pt idx="1573">
                        <c:v>4.4034173424370602E-3</c:v>
                      </c:pt>
                      <c:pt idx="1574">
                        <c:v>4.4391456253804404E-3</c:v>
                      </c:pt>
                      <c:pt idx="1575">
                        <c:v>4.4640377103048199E-3</c:v>
                      </c:pt>
                      <c:pt idx="1576">
                        <c:v>4.4813078217326996E-3</c:v>
                      </c:pt>
                      <c:pt idx="1577">
                        <c:v>4.4947710570343502E-3</c:v>
                      </c:pt>
                      <c:pt idx="1578">
                        <c:v>4.5085356213518703E-3</c:v>
                      </c:pt>
                      <c:pt idx="1579">
                        <c:v>4.5266100398720296E-3</c:v>
                      </c:pt>
                      <c:pt idx="1580">
                        <c:v>4.5525433325660199E-3</c:v>
                      </c:pt>
                      <c:pt idx="1581">
                        <c:v>4.5890834832613796E-3</c:v>
                      </c:pt>
                      <c:pt idx="1582">
                        <c:v>4.6379467994098998E-3</c:v>
                      </c:pt>
                      <c:pt idx="1583">
                        <c:v>4.6996893629352001E-3</c:v>
                      </c:pt>
                      <c:pt idx="1584">
                        <c:v>4.7737504085867202E-3</c:v>
                      </c:pt>
                      <c:pt idx="1585">
                        <c:v>4.8585185727857503E-3</c:v>
                      </c:pt>
                      <c:pt idx="1586">
                        <c:v>4.9517755674547996E-3</c:v>
                      </c:pt>
                      <c:pt idx="1587">
                        <c:v>5.0508964511319096E-3</c:v>
                      </c:pt>
                      <c:pt idx="1588">
                        <c:v>5.1532358684980104E-3</c:v>
                      </c:pt>
                      <c:pt idx="1589">
                        <c:v>5.2563991378407702E-3</c:v>
                      </c:pt>
                      <c:pt idx="1590">
                        <c:v>5.3584582847461398E-3</c:v>
                      </c:pt>
                      <c:pt idx="1591">
                        <c:v>5.4580297092859699E-3</c:v>
                      </c:pt>
                      <c:pt idx="1592">
                        <c:v>5.5544402768391496E-3</c:v>
                      </c:pt>
                      <c:pt idx="1593">
                        <c:v>5.6475596529799096E-3</c:v>
                      </c:pt>
                      <c:pt idx="1594">
                        <c:v>5.7376641691359699E-3</c:v>
                      </c:pt>
                      <c:pt idx="1595">
                        <c:v>5.82537847065062E-3</c:v>
                      </c:pt>
                      <c:pt idx="1596">
                        <c:v>5.9115275810303503E-3</c:v>
                      </c:pt>
                      <c:pt idx="1597">
                        <c:v>5.9969709626984799E-3</c:v>
                      </c:pt>
                      <c:pt idx="1598">
                        <c:v>6.0825925915180303E-3</c:v>
                      </c:pt>
                      <c:pt idx="1599">
                        <c:v>6.16913398296484E-3</c:v>
                      </c:pt>
                      <c:pt idx="1600">
                        <c:v>6.2571283096673602E-3</c:v>
                      </c:pt>
                      <c:pt idx="1601">
                        <c:v>6.3469395826937199E-3</c:v>
                      </c:pt>
                      <c:pt idx="1602">
                        <c:v>6.4387256281847301E-3</c:v>
                      </c:pt>
                      <c:pt idx="1603">
                        <c:v>6.5323675390952102E-3</c:v>
                      </c:pt>
                      <c:pt idx="1604">
                        <c:v>6.6275947997409702E-3</c:v>
                      </c:pt>
                      <c:pt idx="1605">
                        <c:v>6.7240213186384899E-3</c:v>
                      </c:pt>
                      <c:pt idx="1606">
                        <c:v>6.82134426861812E-3</c:v>
                      </c:pt>
                      <c:pt idx="1607">
                        <c:v>6.9193219512551198E-3</c:v>
                      </c:pt>
                      <c:pt idx="1608">
                        <c:v>7.0178605241093999E-3</c:v>
                      </c:pt>
                      <c:pt idx="1609">
                        <c:v>7.1171627814148198E-3</c:v>
                      </c:pt>
                      <c:pt idx="1610">
                        <c:v>7.2175127532676702E-3</c:v>
                      </c:pt>
                      <c:pt idx="1611">
                        <c:v>7.3191174698690803E-3</c:v>
                      </c:pt>
                      <c:pt idx="1612">
                        <c:v>7.4218983375703099E-3</c:v>
                      </c:pt>
                      <c:pt idx="1613">
                        <c:v>7.5254059605211103E-3</c:v>
                      </c:pt>
                      <c:pt idx="1614">
                        <c:v>7.6286798652264202E-3</c:v>
                      </c:pt>
                      <c:pt idx="1615">
                        <c:v>7.7304173398225996E-3</c:v>
                      </c:pt>
                      <c:pt idx="1616">
                        <c:v>7.8291428579578392E-3</c:v>
                      </c:pt>
                      <c:pt idx="1617">
                        <c:v>7.9234184928520402E-3</c:v>
                      </c:pt>
                      <c:pt idx="1618">
                        <c:v>8.0122908797043094E-3</c:v>
                      </c:pt>
                      <c:pt idx="1619">
                        <c:v>8.0955648063351197E-3</c:v>
                      </c:pt>
                      <c:pt idx="1620">
                        <c:v>8.1739364552292897E-3</c:v>
                      </c:pt>
                      <c:pt idx="1621">
                        <c:v>8.24921324565615E-3</c:v>
                      </c:pt>
                      <c:pt idx="1622">
                        <c:v>8.3239933490077706E-3</c:v>
                      </c:pt>
                      <c:pt idx="1623">
                        <c:v>8.4013985507748606E-3</c:v>
                      </c:pt>
                      <c:pt idx="1624">
                        <c:v>8.4846956634415608E-3</c:v>
                      </c:pt>
                      <c:pt idx="1625">
                        <c:v>8.5768789403463403E-3</c:v>
                      </c:pt>
                      <c:pt idx="1626">
                        <c:v>8.6801542698870492E-3</c:v>
                      </c:pt>
                      <c:pt idx="1627">
                        <c:v>8.7959525861065896E-3</c:v>
                      </c:pt>
                      <c:pt idx="1628">
                        <c:v>8.9246699884418506E-3</c:v>
                      </c:pt>
                      <c:pt idx="1629">
                        <c:v>9.0657645109424503E-3</c:v>
                      </c:pt>
                      <c:pt idx="1630">
                        <c:v>9.2179881965013706E-3</c:v>
                      </c:pt>
                      <c:pt idx="1631">
                        <c:v>9.3796737636057895E-3</c:v>
                      </c:pt>
                      <c:pt idx="1632">
                        <c:v>9.5491241886507608E-3</c:v>
                      </c:pt>
                      <c:pt idx="1633">
                        <c:v>9.7248249471026706E-3</c:v>
                      </c:pt>
                      <c:pt idx="1634">
                        <c:v>9.9055737042603106E-3</c:v>
                      </c:pt>
                      <c:pt idx="1635">
                        <c:v>1.0090525348286101E-2</c:v>
                      </c:pt>
                      <c:pt idx="1636">
                        <c:v>1.0279061106557401E-2</c:v>
                      </c:pt>
                      <c:pt idx="1637">
                        <c:v>1.0470690465121999E-2</c:v>
                      </c:pt>
                      <c:pt idx="1638">
                        <c:v>1.06646890812826E-2</c:v>
                      </c:pt>
                      <c:pt idx="1639">
                        <c:v>1.08599180821251E-2</c:v>
                      </c:pt>
                      <c:pt idx="1640">
                        <c:v>1.1054742633865499E-2</c:v>
                      </c:pt>
                      <c:pt idx="1641">
                        <c:v>1.1246987766652601E-2</c:v>
                      </c:pt>
                      <c:pt idx="1642">
                        <c:v>1.14344095691937E-2</c:v>
                      </c:pt>
                      <c:pt idx="1643">
                        <c:v>1.16149141102367E-2</c:v>
                      </c:pt>
                      <c:pt idx="1644">
                        <c:v>1.17870834250018E-2</c:v>
                      </c:pt>
                      <c:pt idx="1645">
                        <c:v>1.1950667529925E-2</c:v>
                      </c:pt>
                      <c:pt idx="1646">
                        <c:v>1.21069187708421E-2</c:v>
                      </c:pt>
                      <c:pt idx="1647">
                        <c:v>1.2258786772964299E-2</c:v>
                      </c:pt>
                      <c:pt idx="1648">
                        <c:v>1.2410764919693E-2</c:v>
                      </c:pt>
                      <c:pt idx="1649">
                        <c:v>1.25685583509327E-2</c:v>
                      </c:pt>
                      <c:pt idx="1650">
                        <c:v>1.2738626764240301E-2</c:v>
                      </c:pt>
                      <c:pt idx="1651">
                        <c:v>1.2927409364627E-2</c:v>
                      </c:pt>
                      <c:pt idx="1652">
                        <c:v>1.31406525579393E-2</c:v>
                      </c:pt>
                      <c:pt idx="1653">
                        <c:v>1.33827252933098E-2</c:v>
                      </c:pt>
                      <c:pt idx="1654">
                        <c:v>1.3656200055849299E-2</c:v>
                      </c:pt>
                      <c:pt idx="1655">
                        <c:v>1.3961527248725699E-2</c:v>
                      </c:pt>
                      <c:pt idx="1656">
                        <c:v>1.4297064944064601E-2</c:v>
                      </c:pt>
                      <c:pt idx="1657">
                        <c:v>1.4659257856784701E-2</c:v>
                      </c:pt>
                      <c:pt idx="1658">
                        <c:v>1.5043055101616E-2</c:v>
                      </c:pt>
                      <c:pt idx="1659">
                        <c:v>1.5442574825501199E-2</c:v>
                      </c:pt>
                      <c:pt idx="1660">
                        <c:v>1.5851757686394598E-2</c:v>
                      </c:pt>
                      <c:pt idx="1661">
                        <c:v>1.6264933928340299E-2</c:v>
                      </c:pt>
                      <c:pt idx="1662">
                        <c:v>1.6677556715561599E-2</c:v>
                      </c:pt>
                      <c:pt idx="1663">
                        <c:v>1.7086558872576901E-2</c:v>
                      </c:pt>
                      <c:pt idx="1664">
                        <c:v>1.74905228218767E-2</c:v>
                      </c:pt>
                      <c:pt idx="1665">
                        <c:v>1.7889678925961099E-2</c:v>
                      </c:pt>
                      <c:pt idx="1666">
                        <c:v>1.82856636373206E-2</c:v>
                      </c:pt>
                      <c:pt idx="1667">
                        <c:v>1.8681128888818E-2</c:v>
                      </c:pt>
                      <c:pt idx="1668">
                        <c:v>1.9079410037237999E-2</c:v>
                      </c:pt>
                      <c:pt idx="1669">
                        <c:v>1.9484048170551199E-2</c:v>
                      </c:pt>
                      <c:pt idx="1670">
                        <c:v>1.9898436582404599E-2</c:v>
                      </c:pt>
                      <c:pt idx="1671">
                        <c:v>2.03255931358742E-2</c:v>
                      </c:pt>
                      <c:pt idx="1672">
                        <c:v>2.0768100791086399E-2</c:v>
                      </c:pt>
                      <c:pt idx="1673">
                        <c:v>2.12281402329015E-2</c:v>
                      </c:pt>
                      <c:pt idx="1674">
                        <c:v>2.1707515804405199E-2</c:v>
                      </c:pt>
                      <c:pt idx="1675">
                        <c:v>2.22078037563871E-2</c:v>
                      </c:pt>
                      <c:pt idx="1676">
                        <c:v>2.27303690068529E-2</c:v>
                      </c:pt>
                      <c:pt idx="1677">
                        <c:v>2.32761659186695E-2</c:v>
                      </c:pt>
                      <c:pt idx="1678">
                        <c:v>2.38456377242664E-2</c:v>
                      </c:pt>
                      <c:pt idx="1679">
                        <c:v>2.4438156436672201E-2</c:v>
                      </c:pt>
                      <c:pt idx="1680">
                        <c:v>2.5052649148401399E-2</c:v>
                      </c:pt>
                      <c:pt idx="1681">
                        <c:v>2.56864300870338E-2</c:v>
                      </c:pt>
                      <c:pt idx="1682">
                        <c:v>2.63354728916807E-2</c:v>
                      </c:pt>
                      <c:pt idx="1683">
                        <c:v>2.6994364359390999E-2</c:v>
                      </c:pt>
                      <c:pt idx="1684">
                        <c:v>2.7656516427470999E-2</c:v>
                      </c:pt>
                      <c:pt idx="1685">
                        <c:v>2.8314658926702499E-2</c:v>
                      </c:pt>
                      <c:pt idx="1686">
                        <c:v>2.8961370533025499E-2</c:v>
                      </c:pt>
                      <c:pt idx="1687">
                        <c:v>2.9589623345373298E-2</c:v>
                      </c:pt>
                      <c:pt idx="1688">
                        <c:v>3.0193414953478302E-2</c:v>
                      </c:pt>
                      <c:pt idx="1689">
                        <c:v>3.0768254085294801E-2</c:v>
                      </c:pt>
                      <c:pt idx="1690">
                        <c:v>3.13115193995986E-2</c:v>
                      </c:pt>
                      <c:pt idx="1691">
                        <c:v>3.1822721336449901E-2</c:v>
                      </c:pt>
                      <c:pt idx="1692">
                        <c:v>3.23034064165129E-2</c:v>
                      </c:pt>
                      <c:pt idx="1693">
                        <c:v>3.2756859321655202E-2</c:v>
                      </c:pt>
                      <c:pt idx="1694">
                        <c:v>3.3187820185757499E-2</c:v>
                      </c:pt>
                      <c:pt idx="1695">
                        <c:v>3.3601827489566201E-2</c:v>
                      </c:pt>
                      <c:pt idx="1696">
                        <c:v>3.4004610072257503E-2</c:v>
                      </c:pt>
                      <c:pt idx="1697">
                        <c:v>3.4401580397429098E-2</c:v>
                      </c:pt>
                      <c:pt idx="1698">
                        <c:v>3.4797223835443501E-2</c:v>
                      </c:pt>
                      <c:pt idx="1699">
                        <c:v>3.5194683372976501E-2</c:v>
                      </c:pt>
                      <c:pt idx="1700">
                        <c:v>3.5595410144840897E-2</c:v>
                      </c:pt>
                      <c:pt idx="1701">
                        <c:v>3.5999037337581502E-2</c:v>
                      </c:pt>
                      <c:pt idx="1702">
                        <c:v>3.6403438579891201E-2</c:v>
                      </c:pt>
                      <c:pt idx="1703">
                        <c:v>3.6804890193862003E-2</c:v>
                      </c:pt>
                      <c:pt idx="1704">
                        <c:v>3.7198286726388502E-2</c:v>
                      </c:pt>
                      <c:pt idx="1705">
                        <c:v>3.7577546087296201E-2</c:v>
                      </c:pt>
                      <c:pt idx="1706">
                        <c:v>3.7935989351408801E-2</c:v>
                      </c:pt>
                      <c:pt idx="1707">
                        <c:v>3.8267182109716601E-2</c:v>
                      </c:pt>
                      <c:pt idx="1708">
                        <c:v>3.8565217089476397E-2</c:v>
                      </c:pt>
                      <c:pt idx="1709">
                        <c:v>3.8825286566764101E-2</c:v>
                      </c:pt>
                      <c:pt idx="1710">
                        <c:v>3.9044124708088698E-2</c:v>
                      </c:pt>
                      <c:pt idx="1711">
                        <c:v>3.9220253070281798E-2</c:v>
                      </c:pt>
                      <c:pt idx="1712">
                        <c:v>3.9354044740451503E-2</c:v>
                      </c:pt>
                      <c:pt idx="1713">
                        <c:v>3.94475825374382E-2</c:v>
                      </c:pt>
                      <c:pt idx="1714">
                        <c:v>3.9504330196508002E-2</c:v>
                      </c:pt>
                      <c:pt idx="1715">
                        <c:v>3.9528675183729198E-2</c:v>
                      </c:pt>
                      <c:pt idx="1716">
                        <c:v>3.9525316872618198E-2</c:v>
                      </c:pt>
                      <c:pt idx="1717">
                        <c:v>3.9498801130770797E-2</c:v>
                      </c:pt>
                      <c:pt idx="1718">
                        <c:v>3.9453059905135E-2</c:v>
                      </c:pt>
                      <c:pt idx="1719">
                        <c:v>3.9391163971237701E-2</c:v>
                      </c:pt>
                      <c:pt idx="1720">
                        <c:v>3.9315211031604902E-2</c:v>
                      </c:pt>
                      <c:pt idx="1721">
                        <c:v>3.9226289683890497E-2</c:v>
                      </c:pt>
                      <c:pt idx="1722">
                        <c:v>3.9124647635449199E-2</c:v>
                      </c:pt>
                      <c:pt idx="1723">
                        <c:v>3.9009808207822801E-2</c:v>
                      </c:pt>
                      <c:pt idx="1724">
                        <c:v>3.8880871298312997E-2</c:v>
                      </c:pt>
                      <c:pt idx="1725">
                        <c:v>3.8736829541991299E-2</c:v>
                      </c:pt>
                      <c:pt idx="1726">
                        <c:v>3.8576732530302901E-2</c:v>
                      </c:pt>
                      <c:pt idx="1727">
                        <c:v>3.8399889719620703E-2</c:v>
                      </c:pt>
                      <c:pt idx="1728">
                        <c:v>3.8206022741033602E-2</c:v>
                      </c:pt>
                      <c:pt idx="1729">
                        <c:v>3.79953060686503E-2</c:v>
                      </c:pt>
                      <c:pt idx="1730">
                        <c:v>3.7768377791323998E-2</c:v>
                      </c:pt>
                      <c:pt idx="1731">
                        <c:v>3.7526248360054602E-2</c:v>
                      </c:pt>
                      <c:pt idx="1732">
                        <c:v>3.7270157396885897E-2</c:v>
                      </c:pt>
                      <c:pt idx="1733">
                        <c:v>3.7001303547792297E-2</c:v>
                      </c:pt>
                      <c:pt idx="1734">
                        <c:v>3.6720699565451598E-2</c:v>
                      </c:pt>
                      <c:pt idx="1735">
                        <c:v>3.6428935555671803E-2</c:v>
                      </c:pt>
                      <c:pt idx="1736">
                        <c:v>3.6125914209049897E-2</c:v>
                      </c:pt>
                      <c:pt idx="1737">
                        <c:v>3.5810825138093E-2</c:v>
                      </c:pt>
                      <c:pt idx="1738">
                        <c:v>3.5482239488026299E-2</c:v>
                      </c:pt>
                      <c:pt idx="1739">
                        <c:v>3.5138185124337598E-2</c:v>
                      </c:pt>
                      <c:pt idx="1740">
                        <c:v>3.4776411437758503E-2</c:v>
                      </c:pt>
                      <c:pt idx="1741">
                        <c:v>3.43946910339437E-2</c:v>
                      </c:pt>
                      <c:pt idx="1742">
                        <c:v>3.3991105815203801E-2</c:v>
                      </c:pt>
                      <c:pt idx="1743">
                        <c:v>3.3564286624798503E-2</c:v>
                      </c:pt>
                      <c:pt idx="1744">
                        <c:v>3.3113733756318001E-2</c:v>
                      </c:pt>
                      <c:pt idx="1745">
                        <c:v>3.2639782268434503E-2</c:v>
                      </c:pt>
                      <c:pt idx="1746">
                        <c:v>3.2143559213599897E-2</c:v>
                      </c:pt>
                      <c:pt idx="1747">
                        <c:v>3.1626946168833603E-2</c:v>
                      </c:pt>
                      <c:pt idx="1748">
                        <c:v>3.1092576881101799E-2</c:v>
                      </c:pt>
                      <c:pt idx="1749">
                        <c:v>3.0543579956677301E-2</c:v>
                      </c:pt>
                      <c:pt idx="1750">
                        <c:v>2.9983586817474501E-2</c:v>
                      </c:pt>
                      <c:pt idx="1751">
                        <c:v>2.9416743774237499E-2</c:v>
                      </c:pt>
                      <c:pt idx="1752">
                        <c:v>2.8847363676346199E-2</c:v>
                      </c:pt>
                      <c:pt idx="1753">
                        <c:v>2.8279869455411399E-2</c:v>
                      </c:pt>
                      <c:pt idx="1754">
                        <c:v>2.7718568205879399E-2</c:v>
                      </c:pt>
                      <c:pt idx="1755">
                        <c:v>2.7167557520970099E-2</c:v>
                      </c:pt>
                      <c:pt idx="1756">
                        <c:v>2.6630655752595399E-2</c:v>
                      </c:pt>
                      <c:pt idx="1757">
                        <c:v>2.6111239547473301E-2</c:v>
                      </c:pt>
                      <c:pt idx="1758">
                        <c:v>2.5612235055516699E-2</c:v>
                      </c:pt>
                      <c:pt idx="1759">
                        <c:v>2.5136173344846399E-2</c:v>
                      </c:pt>
                      <c:pt idx="1760">
                        <c:v>2.4685344521306E-2</c:v>
                      </c:pt>
                      <c:pt idx="1761">
                        <c:v>2.4261891545423301E-2</c:v>
                      </c:pt>
                      <c:pt idx="1762">
                        <c:v>2.3867927056139101E-2</c:v>
                      </c:pt>
                      <c:pt idx="1763">
                        <c:v>2.3505583055680401E-2</c:v>
                      </c:pt>
                      <c:pt idx="1764">
                        <c:v>2.3176988231024799E-2</c:v>
                      </c:pt>
                      <c:pt idx="1765">
                        <c:v>2.2884119977222901E-2</c:v>
                      </c:pt>
                      <c:pt idx="1766">
                        <c:v>2.2628598748320801E-2</c:v>
                      </c:pt>
                      <c:pt idx="1767">
                        <c:v>2.2411453707020801E-2</c:v>
                      </c:pt>
                      <c:pt idx="1768">
                        <c:v>2.2232828096143499E-2</c:v>
                      </c:pt>
                      <c:pt idx="1769">
                        <c:v>2.2091778959942798E-2</c:v>
                      </c:pt>
                      <c:pt idx="1770">
                        <c:v>2.1986253292783298E-2</c:v>
                      </c:pt>
                      <c:pt idx="1771">
                        <c:v>2.19130931037648E-2</c:v>
                      </c:pt>
                      <c:pt idx="1772">
                        <c:v>2.1868186888703098E-2</c:v>
                      </c:pt>
                      <c:pt idx="1773">
                        <c:v>2.18469252550932E-2</c:v>
                      </c:pt>
                      <c:pt idx="1774">
                        <c:v>2.1845020265702699E-2</c:v>
                      </c:pt>
                      <c:pt idx="1775">
                        <c:v>2.1858675203752499E-2</c:v>
                      </c:pt>
                      <c:pt idx="1776">
                        <c:v>2.1885266647411701E-2</c:v>
                      </c:pt>
                      <c:pt idx="1777">
                        <c:v>2.19236859591454E-2</c:v>
                      </c:pt>
                      <c:pt idx="1778">
                        <c:v>2.1974590512094602E-2</c:v>
                      </c:pt>
                      <c:pt idx="1779">
                        <c:v>2.2040419568109201E-2</c:v>
                      </c:pt>
                      <c:pt idx="1780">
                        <c:v>2.2125258700955299E-2</c:v>
                      </c:pt>
                      <c:pt idx="1781">
                        <c:v>2.2234290653178099E-2</c:v>
                      </c:pt>
                      <c:pt idx="1782">
                        <c:v>2.23736207722121E-2</c:v>
                      </c:pt>
                      <c:pt idx="1783">
                        <c:v>2.25496731611231E-2</c:v>
                      </c:pt>
                      <c:pt idx="1784">
                        <c:v>2.27688221913009E-2</c:v>
                      </c:pt>
                      <c:pt idx="1785">
                        <c:v>2.3036974115489901E-2</c:v>
                      </c:pt>
                      <c:pt idx="1786">
                        <c:v>2.3359418813685098E-2</c:v>
                      </c:pt>
                      <c:pt idx="1787">
                        <c:v>2.3740715887288402E-2</c:v>
                      </c:pt>
                      <c:pt idx="1788">
                        <c:v>2.4184774556154101E-2</c:v>
                      </c:pt>
                      <c:pt idx="1789">
                        <c:v>2.46948361174558E-2</c:v>
                      </c:pt>
                      <c:pt idx="1790">
                        <c:v>2.5273592507090999E-2</c:v>
                      </c:pt>
                      <c:pt idx="1791">
                        <c:v>2.5923239083718599E-2</c:v>
                      </c:pt>
                      <c:pt idx="1792">
                        <c:v>2.6645461635446E-2</c:v>
                      </c:pt>
                      <c:pt idx="1793">
                        <c:v>2.7441649092783401E-2</c:v>
                      </c:pt>
                      <c:pt idx="1794">
                        <c:v>2.8312952794185001E-2</c:v>
                      </c:pt>
                      <c:pt idx="1795">
                        <c:v>2.9260216489628101E-2</c:v>
                      </c:pt>
                      <c:pt idx="1796">
                        <c:v>3.0284127656480701E-2</c:v>
                      </c:pt>
                      <c:pt idx="1797">
                        <c:v>3.1385220355532997E-2</c:v>
                      </c:pt>
                      <c:pt idx="1798">
                        <c:v>3.25640393144239E-2</c:v>
                      </c:pt>
                      <c:pt idx="1799">
                        <c:v>3.3821173354340602E-2</c:v>
                      </c:pt>
                      <c:pt idx="1800">
                        <c:v>3.5157212377578899E-2</c:v>
                      </c:pt>
                      <c:pt idx="1801">
                        <c:v>3.6572834257778797E-2</c:v>
                      </c:pt>
                      <c:pt idx="1802">
                        <c:v>3.8068719736440097E-2</c:v>
                      </c:pt>
                      <c:pt idx="1803">
                        <c:v>3.9645545995606803E-2</c:v>
                      </c:pt>
                      <c:pt idx="1804">
                        <c:v>4.1303878216512199E-2</c:v>
                      </c:pt>
                      <c:pt idx="1805">
                        <c:v>4.30441343328158E-2</c:v>
                      </c:pt>
                      <c:pt idx="1806">
                        <c:v>4.4866675747714697E-2</c:v>
                      </c:pt>
                      <c:pt idx="1807">
                        <c:v>4.67715618266746E-2</c:v>
                      </c:pt>
                      <c:pt idx="1808">
                        <c:v>4.87584678143759E-2</c:v>
                      </c:pt>
                      <c:pt idx="1809">
                        <c:v>5.0826540657895103E-2</c:v>
                      </c:pt>
                      <c:pt idx="1810">
                        <c:v>5.2974350657358303E-2</c:v>
                      </c:pt>
                      <c:pt idx="1811">
                        <c:v>5.51997623592273E-2</c:v>
                      </c:pt>
                      <c:pt idx="1812">
                        <c:v>5.7499766996702603E-2</c:v>
                      </c:pt>
                      <c:pt idx="1813">
                        <c:v>5.9870556483534801E-2</c:v>
                      </c:pt>
                      <c:pt idx="1814">
                        <c:v>6.2307724540841401E-2</c:v>
                      </c:pt>
                      <c:pt idx="1815">
                        <c:v>6.4806456447411204E-2</c:v>
                      </c:pt>
                      <c:pt idx="1816">
                        <c:v>6.7361906327328594E-2</c:v>
                      </c:pt>
                      <c:pt idx="1817">
                        <c:v>6.9969821138611596E-2</c:v>
                      </c:pt>
                      <c:pt idx="1818">
                        <c:v>7.2626851877050702E-2</c:v>
                      </c:pt>
                      <c:pt idx="1819">
                        <c:v>7.5330873761975906E-2</c:v>
                      </c:pt>
                      <c:pt idx="1820">
                        <c:v>7.8080965469573799E-2</c:v>
                      </c:pt>
                      <c:pt idx="1821">
                        <c:v>8.0877314673235001E-2</c:v>
                      </c:pt>
                      <c:pt idx="1822">
                        <c:v>8.3720683772356197E-2</c:v>
                      </c:pt>
                      <c:pt idx="1823">
                        <c:v>8.6612020536718501E-2</c:v>
                      </c:pt>
                      <c:pt idx="1824">
                        <c:v>8.9551750602798394E-2</c:v>
                      </c:pt>
                      <c:pt idx="1825">
                        <c:v>9.25391070117728E-2</c:v>
                      </c:pt>
                      <c:pt idx="1826">
                        <c:v>9.5571610501265294E-2</c:v>
                      </c:pt>
                      <c:pt idx="1827">
                        <c:v>9.8644834252584204E-2</c:v>
                      </c:pt>
                      <c:pt idx="1828">
                        <c:v>0.10175232610988701</c:v>
                      </c:pt>
                      <c:pt idx="1829">
                        <c:v>0.104886020582231</c:v>
                      </c:pt>
                      <c:pt idx="1830">
                        <c:v>0.10803655149737799</c:v>
                      </c:pt>
                      <c:pt idx="1831">
                        <c:v>0.111193872672626</c:v>
                      </c:pt>
                      <c:pt idx="1832">
                        <c:v>0.114347788293372</c:v>
                      </c:pt>
                      <c:pt idx="1833">
                        <c:v>0.117488768860934</c:v>
                      </c:pt>
                      <c:pt idx="1834">
                        <c:v>0.12060826185265799</c:v>
                      </c:pt>
                      <c:pt idx="1835">
                        <c:v>0.12369921534638199</c:v>
                      </c:pt>
                      <c:pt idx="1836">
                        <c:v>0.12675629553161599</c:v>
                      </c:pt>
                      <c:pt idx="1837">
                        <c:v>0.129775931580427</c:v>
                      </c:pt>
                      <c:pt idx="1838">
                        <c:v>0.13275618510956899</c:v>
                      </c:pt>
                      <c:pt idx="1839">
                        <c:v>0.135696346476016</c:v>
                      </c:pt>
                      <c:pt idx="1840">
                        <c:v>0.138597003659086</c:v>
                      </c:pt>
                      <c:pt idx="1841">
                        <c:v>0.1414592385672</c:v>
                      </c:pt>
                      <c:pt idx="1842">
                        <c:v>0.144284344482669</c:v>
                      </c:pt>
                      <c:pt idx="1843">
                        <c:v>0.147073611554668</c:v>
                      </c:pt>
                      <c:pt idx="1844">
                        <c:v>0.149827721356944</c:v>
                      </c:pt>
                      <c:pt idx="1845">
                        <c:v>0.152546434055957</c:v>
                      </c:pt>
                      <c:pt idx="1846">
                        <c:v>0.15522822046023499</c:v>
                      </c:pt>
                      <c:pt idx="1847">
                        <c:v>0.15787020982892999</c:v>
                      </c:pt>
                      <c:pt idx="1848">
                        <c:v>0.16046773500162401</c:v>
                      </c:pt>
                      <c:pt idx="1849">
                        <c:v>0.163014267626099</c:v>
                      </c:pt>
                      <c:pt idx="1850">
                        <c:v>0.16550129040400799</c:v>
                      </c:pt>
                      <c:pt idx="1851">
                        <c:v>0.167918646122896</c:v>
                      </c:pt>
                      <c:pt idx="1852">
                        <c:v>0.17025488710095399</c:v>
                      </c:pt>
                      <c:pt idx="1853">
                        <c:v>0.17249741808833599</c:v>
                      </c:pt>
                      <c:pt idx="1854">
                        <c:v>0.174633431324587</c:v>
                      </c:pt>
                      <c:pt idx="1855">
                        <c:v>0.17665092777008101</c:v>
                      </c:pt>
                      <c:pt idx="1856">
                        <c:v>0.17853893561989401</c:v>
                      </c:pt>
                      <c:pt idx="1857">
                        <c:v>0.18028836345199301</c:v>
                      </c:pt>
                      <c:pt idx="1858">
                        <c:v>0.181892552940186</c:v>
                      </c:pt>
                      <c:pt idx="1859">
                        <c:v>0.18334759921558899</c:v>
                      </c:pt>
                      <c:pt idx="1860">
                        <c:v>0.18465237005723201</c:v>
                      </c:pt>
                      <c:pt idx="1861">
                        <c:v>0.18580805453302299</c:v>
                      </c:pt>
                      <c:pt idx="1862">
                        <c:v>0.18681763051948899</c:v>
                      </c:pt>
                      <c:pt idx="1863">
                        <c:v>0.187685374977063</c:v>
                      </c:pt>
                      <c:pt idx="1864">
                        <c:v>0.18841644560211801</c:v>
                      </c:pt>
                      <c:pt idx="1865">
                        <c:v>0.189015935502826</c:v>
                      </c:pt>
                      <c:pt idx="1866">
                        <c:v>0.18948891309975699</c:v>
                      </c:pt>
                      <c:pt idx="1867">
                        <c:v>0.18983961541119099</c:v>
                      </c:pt>
                      <c:pt idx="1868">
                        <c:v>0.19007138827349099</c:v>
                      </c:pt>
                      <c:pt idx="1869">
                        <c:v>0.190186523785978</c:v>
                      </c:pt>
                      <c:pt idx="1870">
                        <c:v>0.190186869935279</c:v>
                      </c:pt>
                      <c:pt idx="1871">
                        <c:v>0.19007381746698901</c:v>
                      </c:pt>
                      <c:pt idx="1872">
                        <c:v>0.18984822857391501</c:v>
                      </c:pt>
                      <c:pt idx="1873">
                        <c:v>0.18951126239197499</c:v>
                      </c:pt>
                      <c:pt idx="1874">
                        <c:v>0.18906419229198601</c:v>
                      </c:pt>
                      <c:pt idx="1875">
                        <c:v>0.18850887698691501</c:v>
                      </c:pt>
                      <c:pt idx="1876">
                        <c:v>0.18784769017789801</c:v>
                      </c:pt>
                      <c:pt idx="1877">
                        <c:v>0.18708338970268301</c:v>
                      </c:pt>
                      <c:pt idx="1878">
                        <c:v>0.18621882838873799</c:v>
                      </c:pt>
                      <c:pt idx="1879">
                        <c:v>0.185256604771213</c:v>
                      </c:pt>
                      <c:pt idx="1880">
                        <c:v>0.184198966921229</c:v>
                      </c:pt>
                      <c:pt idx="1881">
                        <c:v>0.183047756001426</c:v>
                      </c:pt>
                      <c:pt idx="1882">
                        <c:v>0.18180398420066099</c:v>
                      </c:pt>
                      <c:pt idx="1883">
                        <c:v>0.18046803415396401</c:v>
                      </c:pt>
                      <c:pt idx="1884">
                        <c:v>0.17904022642266301</c:v>
                      </c:pt>
                      <c:pt idx="1885">
                        <c:v>0.17752089808956001</c:v>
                      </c:pt>
                      <c:pt idx="1886">
                        <c:v>0.17591082911215999</c:v>
                      </c:pt>
                      <c:pt idx="1887">
                        <c:v>0.174211427979135</c:v>
                      </c:pt>
                      <c:pt idx="1888">
                        <c:v>0.17242450561035699</c:v>
                      </c:pt>
                      <c:pt idx="1889">
                        <c:v>0.170552940781215</c:v>
                      </c:pt>
                      <c:pt idx="1890">
                        <c:v>0.168599924312059</c:v>
                      </c:pt>
                      <c:pt idx="1891">
                        <c:v>0.166568924978446</c:v>
                      </c:pt>
                      <c:pt idx="1892">
                        <c:v>0.16446337560058599</c:v>
                      </c:pt>
                      <c:pt idx="1893">
                        <c:v>0.16228662229339</c:v>
                      </c:pt>
                      <c:pt idx="1894">
                        <c:v>0.160041764714973</c:v>
                      </c:pt>
                      <c:pt idx="1895">
                        <c:v>0.15773190462713599</c:v>
                      </c:pt>
                      <c:pt idx="1896">
                        <c:v>0.15536029966169501</c:v>
                      </c:pt>
                      <c:pt idx="1897">
                        <c:v>0.152930659984504</c:v>
                      </c:pt>
                      <c:pt idx="1898">
                        <c:v>0.15044756635881801</c:v>
                      </c:pt>
                      <c:pt idx="1899">
                        <c:v>0.14791659044963701</c:v>
                      </c:pt>
                      <c:pt idx="1900">
                        <c:v>0.14534434877792601</c:v>
                      </c:pt>
                      <c:pt idx="1901">
                        <c:v>0.142738386531266</c:v>
                      </c:pt>
                      <c:pt idx="1902">
                        <c:v>0.140107052565169</c:v>
                      </c:pt>
                      <c:pt idx="1903">
                        <c:v>0.13745895100948199</c:v>
                      </c:pt>
                      <c:pt idx="1904">
                        <c:v>0.134802620660081</c:v>
                      </c:pt>
                      <c:pt idx="1905">
                        <c:v>0.132145968225999</c:v>
                      </c:pt>
                      <c:pt idx="1906">
                        <c:v>0.12949601069991301</c:v>
                      </c:pt>
                      <c:pt idx="1907">
                        <c:v>0.12685867251899399</c:v>
                      </c:pt>
                      <c:pt idx="1908">
                        <c:v>0.124238613122704</c:v>
                      </c:pt>
                      <c:pt idx="1909">
                        <c:v>0.121639219353428</c:v>
                      </c:pt>
                      <c:pt idx="1910">
                        <c:v>0.119062752459852</c:v>
                      </c:pt>
                      <c:pt idx="1911">
                        <c:v>0.116510458260149</c:v>
                      </c:pt>
                      <c:pt idx="1912">
                        <c:v>0.113982861300485</c:v>
                      </c:pt>
                      <c:pt idx="1913">
                        <c:v>0.11147985349497699</c:v>
                      </c:pt>
                      <c:pt idx="1914">
                        <c:v>0.10900098302871999</c:v>
                      </c:pt>
                      <c:pt idx="1915">
                        <c:v>0.106545651104675</c:v>
                      </c:pt>
                      <c:pt idx="1916">
                        <c:v>0.10411309901275199</c:v>
                      </c:pt>
                      <c:pt idx="1917">
                        <c:v>0.10170248937258</c:v>
                      </c:pt>
                      <c:pt idx="1918">
                        <c:v>9.9312961433566799E-2</c:v>
                      </c:pt>
                      <c:pt idx="1919">
                        <c:v>9.6943614403916398E-2</c:v>
                      </c:pt>
                      <c:pt idx="1920">
                        <c:v>9.4593695662004901E-2</c:v>
                      </c:pt>
                      <c:pt idx="1921">
                        <c:v>9.22623506184376E-2</c:v>
                      </c:pt>
                      <c:pt idx="1922">
                        <c:v>8.9949255583144705E-2</c:v>
                      </c:pt>
                      <c:pt idx="1923">
                        <c:v>8.7654916861213697E-2</c:v>
                      </c:pt>
                      <c:pt idx="1924">
                        <c:v>8.53806131085596E-2</c:v>
                      </c:pt>
                      <c:pt idx="1925">
                        <c:v>8.3129140277846195E-2</c:v>
                      </c:pt>
                      <c:pt idx="1926">
                        <c:v>8.0904236303931107E-2</c:v>
                      </c:pt>
                      <c:pt idx="1927">
                        <c:v>7.8710826670201794E-2</c:v>
                      </c:pt>
                      <c:pt idx="1928">
                        <c:v>7.6554715140548499E-2</c:v>
                      </c:pt>
                      <c:pt idx="1929">
                        <c:v>7.4442076879228006E-2</c:v>
                      </c:pt>
                      <c:pt idx="1930">
                        <c:v>7.2378472639422001E-2</c:v>
                      </c:pt>
                      <c:pt idx="1931">
                        <c:v>7.0368369634092098E-2</c:v>
                      </c:pt>
                      <c:pt idx="1932">
                        <c:v>6.8414846587785599E-2</c:v>
                      </c:pt>
                      <c:pt idx="1933">
                        <c:v>6.6519042251023397E-2</c:v>
                      </c:pt>
                      <c:pt idx="1934">
                        <c:v>6.4680004907064798E-2</c:v>
                      </c:pt>
                      <c:pt idx="1935">
                        <c:v>6.2895347332531604E-2</c:v>
                      </c:pt>
                      <c:pt idx="1936">
                        <c:v>6.1161139995776097E-2</c:v>
                      </c:pt>
                      <c:pt idx="1937">
                        <c:v>5.94727303533844E-2</c:v>
                      </c:pt>
                      <c:pt idx="1938">
                        <c:v>5.7825275399177499E-2</c:v>
                      </c:pt>
                      <c:pt idx="1939">
                        <c:v>5.6214250909211498E-2</c:v>
                      </c:pt>
                      <c:pt idx="1940">
                        <c:v>5.4635899110135402E-2</c:v>
                      </c:pt>
                      <c:pt idx="1941">
                        <c:v>5.30871915314318E-2</c:v>
                      </c:pt>
                      <c:pt idx="1942">
                        <c:v>5.1566176362099897E-2</c:v>
                      </c:pt>
                      <c:pt idx="1943">
                        <c:v>5.0071752341472903E-2</c:v>
                      </c:pt>
                      <c:pt idx="1944">
                        <c:v>4.8603752359449699E-2</c:v>
                      </c:pt>
                      <c:pt idx="1945">
                        <c:v>4.7162391788695697E-2</c:v>
                      </c:pt>
                      <c:pt idx="1946">
                        <c:v>4.5748503093879997E-2</c:v>
                      </c:pt>
                      <c:pt idx="1947">
                        <c:v>4.4363532175787097E-2</c:v>
                      </c:pt>
                      <c:pt idx="1948">
                        <c:v>4.3009319695400901E-2</c:v>
                      </c:pt>
                      <c:pt idx="1949">
                        <c:v>4.1688137748047402E-2</c:v>
                      </c:pt>
                      <c:pt idx="1950">
                        <c:v>4.0402421066031702E-2</c:v>
                      </c:pt>
                      <c:pt idx="1951">
                        <c:v>3.9154830186793797E-2</c:v>
                      </c:pt>
                      <c:pt idx="1952">
                        <c:v>3.7947655299330502E-2</c:v>
                      </c:pt>
                      <c:pt idx="1953">
                        <c:v>3.6782984855089997E-2</c:v>
                      </c:pt>
                      <c:pt idx="1954">
                        <c:v>3.56625343627665E-2</c:v>
                      </c:pt>
                      <c:pt idx="1955">
                        <c:v>3.4587061806332302E-2</c:v>
                      </c:pt>
                      <c:pt idx="1956">
                        <c:v>3.35565475499306E-2</c:v>
                      </c:pt>
                      <c:pt idx="1957">
                        <c:v>3.25699490573561E-2</c:v>
                      </c:pt>
                      <c:pt idx="1958">
                        <c:v>3.1625379496707302E-2</c:v>
                      </c:pt>
                      <c:pt idx="1959">
                        <c:v>3.0720212077774801E-2</c:v>
                      </c:pt>
                      <c:pt idx="1960">
                        <c:v>2.9851415619594701E-2</c:v>
                      </c:pt>
                      <c:pt idx="1961">
                        <c:v>2.9015567287688698E-2</c:v>
                      </c:pt>
                      <c:pt idx="1962">
                        <c:v>2.8209397268542099E-2</c:v>
                      </c:pt>
                      <c:pt idx="1963">
                        <c:v>2.7429609559413301E-2</c:v>
                      </c:pt>
                      <c:pt idx="1964">
                        <c:v>2.6673687035241801E-2</c:v>
                      </c:pt>
                      <c:pt idx="1965">
                        <c:v>2.59398756475289E-2</c:v>
                      </c:pt>
                      <c:pt idx="1966">
                        <c:v>2.5227322021737501E-2</c:v>
                      </c:pt>
                      <c:pt idx="1967">
                        <c:v>2.4536122528071001E-2</c:v>
                      </c:pt>
                      <c:pt idx="1968">
                        <c:v>2.3867329667545699E-2</c:v>
                      </c:pt>
                      <c:pt idx="1969">
                        <c:v>2.3222989245763999E-2</c:v>
                      </c:pt>
                      <c:pt idx="1970">
                        <c:v>2.26060566344847E-2</c:v>
                      </c:pt>
                      <c:pt idx="1971">
                        <c:v>2.2020267897236701E-2</c:v>
                      </c:pt>
                      <c:pt idx="1972">
                        <c:v>2.14698992247675E-2</c:v>
                      </c:pt>
                      <c:pt idx="1973">
                        <c:v>2.0959278198623001E-2</c:v>
                      </c:pt>
                      <c:pt idx="1974">
                        <c:v>2.04924709798842E-2</c:v>
                      </c:pt>
                      <c:pt idx="1975">
                        <c:v>2.0072541023912101E-2</c:v>
                      </c:pt>
                      <c:pt idx="1976">
                        <c:v>1.9701195821106399E-2</c:v>
                      </c:pt>
                      <c:pt idx="1977">
                        <c:v>1.9378222068161199E-2</c:v>
                      </c:pt>
                      <c:pt idx="1978">
                        <c:v>1.9101109395481701E-2</c:v>
                      </c:pt>
                      <c:pt idx="1979">
                        <c:v>1.8865143606633099E-2</c:v>
                      </c:pt>
                      <c:pt idx="1980">
                        <c:v>1.8663501526423001E-2</c:v>
                      </c:pt>
                      <c:pt idx="1981">
                        <c:v>1.8487988558706599E-2</c:v>
                      </c:pt>
                      <c:pt idx="1982">
                        <c:v>1.8329431201433301E-2</c:v>
                      </c:pt>
                      <c:pt idx="1983">
                        <c:v>1.8179031054458498E-2</c:v>
                      </c:pt>
                      <c:pt idx="1984">
                        <c:v>1.8028915709334001E-2</c:v>
                      </c:pt>
                      <c:pt idx="1985">
                        <c:v>1.78728768118857E-2</c:v>
                      </c:pt>
                      <c:pt idx="1986">
                        <c:v>1.7706670801491301E-2</c:v>
                      </c:pt>
                      <c:pt idx="1987">
                        <c:v>1.75280438966742E-2</c:v>
                      </c:pt>
                      <c:pt idx="1988">
                        <c:v>1.7336576465193501E-2</c:v>
                      </c:pt>
                      <c:pt idx="1989">
                        <c:v>1.71332039949815E-2</c:v>
                      </c:pt>
                      <c:pt idx="1990">
                        <c:v>1.6919775509999201E-2</c:v>
                      </c:pt>
                      <c:pt idx="1991">
                        <c:v>1.6698447933567801E-2</c:v>
                      </c:pt>
                      <c:pt idx="1992">
                        <c:v>1.64715549485622E-2</c:v>
                      </c:pt>
                      <c:pt idx="1993">
                        <c:v>1.6241513356317301E-2</c:v>
                      </c:pt>
                      <c:pt idx="1994">
                        <c:v>1.6010815255722299E-2</c:v>
                      </c:pt>
                      <c:pt idx="1995">
                        <c:v>1.5782081919282601E-2</c:v>
                      </c:pt>
                      <c:pt idx="1996">
                        <c:v>1.55582578340073E-2</c:v>
                      </c:pt>
                      <c:pt idx="1997">
                        <c:v>1.53426517999075E-2</c:v>
                      </c:pt>
                      <c:pt idx="1998">
                        <c:v>1.5138972190248399E-2</c:v>
                      </c:pt>
                      <c:pt idx="1999">
                        <c:v>1.49508700252523E-2</c:v>
                      </c:pt>
                      <c:pt idx="2000">
                        <c:v>1.4781853356906001E-2</c:v>
                      </c:pt>
                      <c:pt idx="2001">
                        <c:v>1.4635205969185799E-2</c:v>
                      </c:pt>
                      <c:pt idx="2002">
                        <c:v>1.4513488633181301E-2</c:v>
                      </c:pt>
                      <c:pt idx="2003">
                        <c:v>1.4418549363131901E-2</c:v>
                      </c:pt>
                      <c:pt idx="2004">
                        <c:v>1.4351269585595201E-2</c:v>
                      </c:pt>
                      <c:pt idx="2005">
                        <c:v>1.43118628765504E-2</c:v>
                      </c:pt>
                      <c:pt idx="2006">
                        <c:v>1.4299897653779699E-2</c:v>
                      </c:pt>
                      <c:pt idx="2007">
                        <c:v>1.43144474118897E-2</c:v>
                      </c:pt>
                      <c:pt idx="2008">
                        <c:v>1.43541695902153E-2</c:v>
                      </c:pt>
                      <c:pt idx="2009">
                        <c:v>1.4417410580913099E-2</c:v>
                      </c:pt>
                      <c:pt idx="2010">
                        <c:v>1.4502108890351501E-2</c:v>
                      </c:pt>
                      <c:pt idx="2011">
                        <c:v>1.4605872059876601E-2</c:v>
                      </c:pt>
                      <c:pt idx="2012">
                        <c:v>1.47260715229557E-2</c:v>
                      </c:pt>
                      <c:pt idx="2013">
                        <c:v>1.4859978697614899E-2</c:v>
                      </c:pt>
                      <c:pt idx="2014">
                        <c:v>1.50050003082094E-2</c:v>
                      </c:pt>
                      <c:pt idx="2015">
                        <c:v>1.51589696315123E-2</c:v>
                      </c:pt>
                      <c:pt idx="2016">
                        <c:v>1.5320379281703199E-2</c:v>
                      </c:pt>
                      <c:pt idx="2017">
                        <c:v>1.54886520212158E-2</c:v>
                      </c:pt>
                      <c:pt idx="2018">
                        <c:v>1.5664586383128301E-2</c:v>
                      </c:pt>
                      <c:pt idx="2019">
                        <c:v>1.5849794704094301E-2</c:v>
                      </c:pt>
                      <c:pt idx="2020">
                        <c:v>1.6046743787440299E-2</c:v>
                      </c:pt>
                      <c:pt idx="2021">
                        <c:v>1.6258497885614499E-2</c:v>
                      </c:pt>
                      <c:pt idx="2022">
                        <c:v>1.6488021426951101E-2</c:v>
                      </c:pt>
                      <c:pt idx="2023">
                        <c:v>1.6738038518981601E-2</c:v>
                      </c:pt>
                      <c:pt idx="2024">
                        <c:v>1.7010735732464199E-2</c:v>
                      </c:pt>
                      <c:pt idx="2025">
                        <c:v>1.73075466678939E-2</c:v>
                      </c:pt>
                      <c:pt idx="2026">
                        <c:v>1.76290333121936E-2</c:v>
                      </c:pt>
                      <c:pt idx="2027">
                        <c:v>1.7974960861618001E-2</c:v>
                      </c:pt>
                      <c:pt idx="2028">
                        <c:v>1.8344512831538099E-2</c:v>
                      </c:pt>
                      <c:pt idx="2029">
                        <c:v>1.8736574668612699E-2</c:v>
                      </c:pt>
                      <c:pt idx="2030">
                        <c:v>1.9150039827529899E-2</c:v>
                      </c:pt>
                      <c:pt idx="2031">
                        <c:v>1.9584170961259102E-2</c:v>
                      </c:pt>
                      <c:pt idx="2032">
                        <c:v>2.0038781921005399E-2</c:v>
                      </c:pt>
                      <c:pt idx="2033">
                        <c:v>2.0514537933428601E-2</c:v>
                      </c:pt>
                      <c:pt idx="2034">
                        <c:v>2.1012637189167901E-2</c:v>
                      </c:pt>
                      <c:pt idx="2035">
                        <c:v>2.1535240387640601E-2</c:v>
                      </c:pt>
                      <c:pt idx="2036">
                        <c:v>2.2085154490470701E-2</c:v>
                      </c:pt>
                      <c:pt idx="2037">
                        <c:v>2.2665668092208099E-2</c:v>
                      </c:pt>
                      <c:pt idx="2038">
                        <c:v>2.3280373154311501E-2</c:v>
                      </c:pt>
                      <c:pt idx="2039">
                        <c:v>2.3932971226603601E-2</c:v>
                      </c:pt>
                      <c:pt idx="2040">
                        <c:v>2.4627138267064901E-2</c:v>
                      </c:pt>
                      <c:pt idx="2041">
                        <c:v>2.5366593781317399E-2</c:v>
                      </c:pt>
                      <c:pt idx="2042">
                        <c:v>2.6155001231078799E-2</c:v>
                      </c:pt>
                      <c:pt idx="2043">
                        <c:v>2.6996022063842499E-2</c:v>
                      </c:pt>
                      <c:pt idx="2044">
                        <c:v>2.7893551947694901E-2</c:v>
                      </c:pt>
                      <c:pt idx="2045">
                        <c:v>2.88516567484642E-2</c:v>
                      </c:pt>
                      <c:pt idx="2046">
                        <c:v>2.9874982574195501E-2</c:v>
                      </c:pt>
                      <c:pt idx="2047">
                        <c:v>3.0968813681317799E-2</c:v>
                      </c:pt>
                      <c:pt idx="2048">
                        <c:v>3.21391081173759E-2</c:v>
                      </c:pt>
                      <c:pt idx="2049">
                        <c:v>3.3392476429962903E-2</c:v>
                      </c:pt>
                      <c:pt idx="2050">
                        <c:v>3.4736277884266503E-2</c:v>
                      </c:pt>
                      <c:pt idx="2051">
                        <c:v>3.61782724809925E-2</c:v>
                      </c:pt>
                      <c:pt idx="2052">
                        <c:v>3.7726601519314701E-2</c:v>
                      </c:pt>
                      <c:pt idx="2053">
                        <c:v>3.9389569960051198E-2</c:v>
                      </c:pt>
                      <c:pt idx="2054">
                        <c:v>4.1175654627900599E-2</c:v>
                      </c:pt>
                      <c:pt idx="2055">
                        <c:v>4.3093328453933301E-2</c:v>
                      </c:pt>
                      <c:pt idx="2056">
                        <c:v>4.5151309535422499E-2</c:v>
                      </c:pt>
                      <c:pt idx="2057">
                        <c:v>4.7358628322246202E-2</c:v>
                      </c:pt>
                      <c:pt idx="2058">
                        <c:v>4.97246381327048E-2</c:v>
                      </c:pt>
                      <c:pt idx="2059">
                        <c:v>5.2259058937798399E-2</c:v>
                      </c:pt>
                      <c:pt idx="2060">
                        <c:v>5.4972006588601303E-2</c:v>
                      </c:pt>
                      <c:pt idx="2061">
                        <c:v>5.7873715389681897E-2</c:v>
                      </c:pt>
                      <c:pt idx="2062">
                        <c:v>6.0974331018708701E-2</c:v>
                      </c:pt>
                      <c:pt idx="2063">
                        <c:v>6.4283470540903304E-2</c:v>
                      </c:pt>
                      <c:pt idx="2064">
                        <c:v>6.7809830228344498E-2</c:v>
                      </c:pt>
                      <c:pt idx="2065">
                        <c:v>7.1560818325746303E-2</c:v>
                      </c:pt>
                      <c:pt idx="2066">
                        <c:v>7.5542610363245402E-2</c:v>
                      </c:pt>
                      <c:pt idx="2067">
                        <c:v>7.9760084725665301E-2</c:v>
                      </c:pt>
                      <c:pt idx="2068">
                        <c:v>8.4217358997807704E-2</c:v>
                      </c:pt>
                      <c:pt idx="2069">
                        <c:v>8.8918372375756796E-2</c:v>
                      </c:pt>
                      <c:pt idx="2070">
                        <c:v>9.3867803002000996E-2</c:v>
                      </c:pt>
                      <c:pt idx="2071">
                        <c:v>9.9071843262429099E-2</c:v>
                      </c:pt>
                      <c:pt idx="2072">
                        <c:v>0.104539126576534</c:v>
                      </c:pt>
                      <c:pt idx="2073">
                        <c:v>0.110281166169439</c:v>
                      </c:pt>
                      <c:pt idx="2074">
                        <c:v>0.116312313009504</c:v>
                      </c:pt>
                      <c:pt idx="2075">
                        <c:v>0.12264931375042699</c:v>
                      </c:pt>
                      <c:pt idx="2076">
                        <c:v>0.129310487088586</c:v>
                      </c:pt>
                      <c:pt idx="2077">
                        <c:v>0.13631472106870801</c:v>
                      </c:pt>
                      <c:pt idx="2078">
                        <c:v>0.14368024984254699</c:v>
                      </c:pt>
                      <c:pt idx="2079">
                        <c:v>0.15142341719892999</c:v>
                      </c:pt>
                      <c:pt idx="2080">
                        <c:v>0.15955796994184199</c:v>
                      </c:pt>
                      <c:pt idx="2081">
                        <c:v>0.16809487497543801</c:v>
                      </c:pt>
                      <c:pt idx="2082">
                        <c:v>0.17704230155942799</c:v>
                      </c:pt>
                      <c:pt idx="2083">
                        <c:v>0.18640604214956399</c:v>
                      </c:pt>
                      <c:pt idx="2084">
                        <c:v>0.19619052220566499</c:v>
                      </c:pt>
                      <c:pt idx="2085">
                        <c:v>0.206399404525271</c:v>
                      </c:pt>
                      <c:pt idx="2086">
                        <c:v>0.217036299260043</c:v>
                      </c:pt>
                      <c:pt idx="2087">
                        <c:v>0.228105296700959</c:v>
                      </c:pt>
                      <c:pt idx="2088">
                        <c:v>0.239610783484205</c:v>
                      </c:pt>
                      <c:pt idx="2089">
                        <c:v>0.25155684884071899</c:v>
                      </c:pt>
                      <c:pt idx="2090">
                        <c:v>0.26394684901809201</c:v>
                      </c:pt>
                      <c:pt idx="2091">
                        <c:v>0.276782263367713</c:v>
                      </c:pt>
                      <c:pt idx="2092">
                        <c:v>0.29006212849325302</c:v>
                      </c:pt>
                      <c:pt idx="2093">
                        <c:v>0.30378215689243299</c:v>
                      </c:pt>
                      <c:pt idx="2094">
                        <c:v>0.31793439767600701</c:v>
                      </c:pt>
                      <c:pt idx="2095">
                        <c:v>0.33250802676476499</c:v>
                      </c:pt>
                      <c:pt idx="2096">
                        <c:v>0.347488797057254</c:v>
                      </c:pt>
                      <c:pt idx="2097">
                        <c:v>0.362859761119183</c:v>
                      </c:pt>
                      <c:pt idx="2098">
                        <c:v>0.37860197683878</c:v>
                      </c:pt>
                      <c:pt idx="2099">
                        <c:v>0.394695109998771</c:v>
                      </c:pt>
                      <c:pt idx="2100">
                        <c:v>0.411117510439092</c:v>
                      </c:pt>
                      <c:pt idx="2101">
                        <c:v>0.42784639105927602</c:v>
                      </c:pt>
                      <c:pt idx="2102">
                        <c:v>0.44485828722437099</c:v>
                      </c:pt>
                      <c:pt idx="2103">
                        <c:v>0.462128864636773</c:v>
                      </c:pt>
                      <c:pt idx="2104">
                        <c:v>0.47963296148978202</c:v>
                      </c:pt>
                      <c:pt idx="2105">
                        <c:v>0.49734423854120802</c:v>
                      </c:pt>
                      <c:pt idx="2106">
                        <c:v>0.51523557438996603</c:v>
                      </c:pt>
                      <c:pt idx="2107">
                        <c:v>0.53328036608842699</c:v>
                      </c:pt>
                      <c:pt idx="2108">
                        <c:v>0.551450848795486</c:v>
                      </c:pt>
                      <c:pt idx="2109">
                        <c:v>0.56971889926846397</c:v>
                      </c:pt>
                      <c:pt idx="2110">
                        <c:v>0.58805592234884196</c:v>
                      </c:pt>
                      <c:pt idx="2111">
                        <c:v>0.60643321673163897</c:v>
                      </c:pt>
                      <c:pt idx="2112">
                        <c:v>0.62482109936833796</c:v>
                      </c:pt>
                      <c:pt idx="2113">
                        <c:v>0.64318864418907395</c:v>
                      </c:pt>
                      <c:pt idx="2114">
                        <c:v>0.66150353859369104</c:v>
                      </c:pt>
                      <c:pt idx="2115">
                        <c:v>0.67973125516319999</c:v>
                      </c:pt>
                      <c:pt idx="2116">
                        <c:v>0.69783544536045805</c:v>
                      </c:pt>
                      <c:pt idx="2117">
                        <c:v>0.71577794170718601</c:v>
                      </c:pt>
                      <c:pt idx="2118">
                        <c:v>0.733518787735017</c:v>
                      </c:pt>
                      <c:pt idx="2119">
                        <c:v>0.75101703606935299</c:v>
                      </c:pt>
                      <c:pt idx="2120">
                        <c:v>0.76823055484676495</c:v>
                      </c:pt>
                      <c:pt idx="2121">
                        <c:v>0.78511679938048695</c:v>
                      </c:pt>
                      <c:pt idx="2122">
                        <c:v>0.80163285359322101</c:v>
                      </c:pt>
                      <c:pt idx="2123">
                        <c:v>0.8177357221664</c:v>
                      </c:pt>
                      <c:pt idx="2124">
                        <c:v>0.833382582269525</c:v>
                      </c:pt>
                      <c:pt idx="2125">
                        <c:v>0.84853097548269096</c:v>
                      </c:pt>
                      <c:pt idx="2126">
                        <c:v>0.863139147435943</c:v>
                      </c:pt>
                      <c:pt idx="2127">
                        <c:v>0.87716625134033199</c:v>
                      </c:pt>
                      <c:pt idx="2128">
                        <c:v>0.89057255017242098</c:v>
                      </c:pt>
                      <c:pt idx="2129">
                        <c:v>0.90331999193156198</c:v>
                      </c:pt>
                      <c:pt idx="2130">
                        <c:v>0.91537230132398295</c:v>
                      </c:pt>
                      <c:pt idx="2131">
                        <c:v>0.92669632967244098</c:v>
                      </c:pt>
                      <c:pt idx="2132">
                        <c:v>0.93726167936934002</c:v>
                      </c:pt>
                      <c:pt idx="2133">
                        <c:v>0.94704157273758605</c:v>
                      </c:pt>
                      <c:pt idx="2134">
                        <c:v>0.95601449739486899</c:v>
                      </c:pt>
                      <c:pt idx="2135">
                        <c:v>0.96416362212173501</c:v>
                      </c:pt>
                      <c:pt idx="2136">
                        <c:v>0.97147741617333305</c:v>
                      </c:pt>
                      <c:pt idx="2137">
                        <c:v>0.97794965222058305</c:v>
                      </c:pt>
                      <c:pt idx="2138">
                        <c:v>0.98357934035042804</c:v>
                      </c:pt>
                      <c:pt idx="2139">
                        <c:v>0.98836914251517705</c:v>
                      </c:pt>
                      <c:pt idx="2140">
                        <c:v>0.992325322077107</c:v>
                      </c:pt>
                      <c:pt idx="2141">
                        <c:v>0.99545637234724904</c:v>
                      </c:pt>
                      <c:pt idx="2142">
                        <c:v>0.99777210537598204</c:v>
                      </c:pt>
                      <c:pt idx="2143">
                        <c:v>0.99928299484535899</c:v>
                      </c:pt>
                      <c:pt idx="2144">
                        <c:v>1</c:v>
                      </c:pt>
                      <c:pt idx="2145">
                        <c:v>0.99993404912824702</c:v>
                      </c:pt>
                      <c:pt idx="2146">
                        <c:v>0.99909647138449098</c:v>
                      </c:pt>
                      <c:pt idx="2147">
                        <c:v>0.99749875467953297</c:v>
                      </c:pt>
                      <c:pt idx="2148">
                        <c:v>0.99515309192700296</c:v>
                      </c:pt>
                      <c:pt idx="2149">
                        <c:v>0.99207286726350097</c:v>
                      </c:pt>
                      <c:pt idx="2150">
                        <c:v>0.98827236194378898</c:v>
                      </c:pt>
                      <c:pt idx="2151">
                        <c:v>0.98376748358416699</c:v>
                      </c:pt>
                      <c:pt idx="2152">
                        <c:v>0.97857566563012199</c:v>
                      </c:pt>
                      <c:pt idx="2153">
                        <c:v>0.97271501989053</c:v>
                      </c:pt>
                      <c:pt idx="2154">
                        <c:v>0.96620574033925799</c:v>
                      </c:pt>
                      <c:pt idx="2155">
                        <c:v>0.95906873788200697</c:v>
                      </c:pt>
                      <c:pt idx="2156">
                        <c:v>0.95132658795534297</c:v>
                      </c:pt>
                      <c:pt idx="2157">
                        <c:v>0.94300266819846101</c:v>
                      </c:pt>
                      <c:pt idx="2158">
                        <c:v>0.93412166698136201</c:v>
                      </c:pt>
                      <c:pt idx="2159">
                        <c:v>0.92470966578956004</c:v>
                      </c:pt>
                      <c:pt idx="2160">
                        <c:v>0.914793643062212</c:v>
                      </c:pt>
                      <c:pt idx="2161">
                        <c:v>0.90440155050224802</c:v>
                      </c:pt>
                      <c:pt idx="2162">
                        <c:v>0.89356154020422895</c:v>
                      </c:pt>
                      <c:pt idx="2163">
                        <c:v>0.88230177120668196</c:v>
                      </c:pt>
                      <c:pt idx="2164">
                        <c:v>0.87065015164997195</c:v>
                      </c:pt>
                      <c:pt idx="2165">
                        <c:v>0.85863331991675396</c:v>
                      </c:pt>
                      <c:pt idx="2166">
                        <c:v>0.84627673741019704</c:v>
                      </c:pt>
                      <c:pt idx="2167">
                        <c:v>0.83360500273451998</c:v>
                      </c:pt>
                      <c:pt idx="2168">
                        <c:v>0.82064128142440196</c:v>
                      </c:pt>
                      <c:pt idx="2169">
                        <c:v>0.80740760668137701</c:v>
                      </c:pt>
                      <c:pt idx="2170">
                        <c:v>0.79392511750673</c:v>
                      </c:pt>
                      <c:pt idx="2171">
                        <c:v>0.78021475580861999</c:v>
                      </c:pt>
                      <c:pt idx="2172">
                        <c:v>0.76629724333997795</c:v>
                      </c:pt>
                      <c:pt idx="2173">
                        <c:v>0.75219365707040498</c:v>
                      </c:pt>
                      <c:pt idx="2174">
                        <c:v>0.73792584239895198</c:v>
                      </c:pt>
                      <c:pt idx="2175">
                        <c:v>0.72351639213582297</c:v>
                      </c:pt>
                      <c:pt idx="2176">
                        <c:v>0.70898853772174997</c:v>
                      </c:pt>
                      <c:pt idx="2177">
                        <c:v>0.694365839376899</c:v>
                      </c:pt>
                      <c:pt idx="2178">
                        <c:v>0.67967169928054305</c:v>
                      </c:pt>
                      <c:pt idx="2179">
                        <c:v>0.66492884186802803</c:v>
                      </c:pt>
                      <c:pt idx="2180">
                        <c:v>0.65015883876254199</c:v>
                      </c:pt>
                      <c:pt idx="2181">
                        <c:v>0.63538189113974097</c:v>
                      </c:pt>
                      <c:pt idx="2182">
                        <c:v>0.62061602452171705</c:v>
                      </c:pt>
                      <c:pt idx="2183">
                        <c:v>0.605877845430708</c:v>
                      </c:pt>
                      <c:pt idx="2184">
                        <c:v>0.59118225805146996</c:v>
                      </c:pt>
                      <c:pt idx="2185">
                        <c:v>0.57654322049639395</c:v>
                      </c:pt>
                      <c:pt idx="2186">
                        <c:v>0.56197458601970096</c:v>
                      </c:pt>
                      <c:pt idx="2187">
                        <c:v>0.54749032139972498</c:v>
                      </c:pt>
                      <c:pt idx="2188">
                        <c:v>0.53310500241512204</c:v>
                      </c:pt>
                      <c:pt idx="2189">
                        <c:v>0.51883498967557096</c:v>
                      </c:pt>
                      <c:pt idx="2190">
                        <c:v>0.50469758069064496</c:v>
                      </c:pt>
                      <c:pt idx="2191">
                        <c:v>0.49071074912388801</c:v>
                      </c:pt>
                      <c:pt idx="2192">
                        <c:v>0.47689268349289199</c:v>
                      </c:pt>
                      <c:pt idx="2193">
                        <c:v>0.46326159829209601</c:v>
                      </c:pt>
                      <c:pt idx="2194">
                        <c:v>0.44983401751518998</c:v>
                      </c:pt>
                      <c:pt idx="2195">
                        <c:v>0.43662351659876403</c:v>
                      </c:pt>
                      <c:pt idx="2196">
                        <c:v>0.42364107134474899</c:v>
                      </c:pt>
                      <c:pt idx="2197">
                        <c:v>0.41089454335803899</c:v>
                      </c:pt>
                      <c:pt idx="2198">
                        <c:v>0.39838874076477199</c:v>
                      </c:pt>
                      <c:pt idx="2199">
                        <c:v>0.38612556935023101</c:v>
                      </c:pt>
                      <c:pt idx="2200">
                        <c:v>0.37410541793687702</c:v>
                      </c:pt>
                      <c:pt idx="2201">
                        <c:v>0.36232719534316998</c:v>
                      </c:pt>
                      <c:pt idx="2202">
                        <c:v>0.35078962951370501</c:v>
                      </c:pt>
                      <c:pt idx="2203">
                        <c:v>0.339491819660178</c:v>
                      </c:pt>
                      <c:pt idx="2204">
                        <c:v>0.32843384495873901</c:v>
                      </c:pt>
                      <c:pt idx="2205">
                        <c:v>0.31761653008423302</c:v>
                      </c:pt>
                      <c:pt idx="2206">
                        <c:v>0.30704167772607699</c:v>
                      </c:pt>
                      <c:pt idx="2207">
                        <c:v>0.29671163437411802</c:v>
                      </c:pt>
                      <c:pt idx="2208">
                        <c:v>0.28662890020476101</c:v>
                      </c:pt>
                      <c:pt idx="2209">
                        <c:v>0.27679615835625598</c:v>
                      </c:pt>
                      <c:pt idx="2210">
                        <c:v>0.26721498152722101</c:v>
                      </c:pt>
                      <c:pt idx="2211">
                        <c:v>0.25788654970456998</c:v>
                      </c:pt>
                      <c:pt idx="2212">
                        <c:v>0.24881180073565001</c:v>
                      </c:pt>
                      <c:pt idx="2213">
                        <c:v>0.23999100234554999</c:v>
                      </c:pt>
                      <c:pt idx="2214">
                        <c:v>0.23142446656240501</c:v>
                      </c:pt>
                      <c:pt idx="2215">
                        <c:v>0.22311270398252001</c:v>
                      </c:pt>
                      <c:pt idx="2216">
                        <c:v>0.21505640845830901</c:v>
                      </c:pt>
                      <c:pt idx="2217">
                        <c:v>0.20725586276639699</c:v>
                      </c:pt>
                      <c:pt idx="2218">
                        <c:v>0.19971144693139301</c:v>
                      </c:pt>
                      <c:pt idx="2219">
                        <c:v>0.19242226117144401</c:v>
                      </c:pt>
                      <c:pt idx="2220">
                        <c:v>0.185386278453438</c:v>
                      </c:pt>
                      <c:pt idx="2221">
                        <c:v>0.178600024925889</c:v>
                      </c:pt>
                      <c:pt idx="2222">
                        <c:v>0.17205762522620699</c:v>
                      </c:pt>
                      <c:pt idx="2223">
                        <c:v>0.165751542531863</c:v>
                      </c:pt>
                      <c:pt idx="2224">
                        <c:v>0.15967261002184799</c:v>
                      </c:pt>
                      <c:pt idx="2225">
                        <c:v>0.15381008829936399</c:v>
                      </c:pt>
                      <c:pt idx="2226">
                        <c:v>0.148152987353357</c:v>
                      </c:pt>
                      <c:pt idx="2227">
                        <c:v>0.14269016327464901</c:v>
                      </c:pt>
                      <c:pt idx="2228">
                        <c:v>0.13741135609308699</c:v>
                      </c:pt>
                      <c:pt idx="2229">
                        <c:v>0.13230779584734301</c:v>
                      </c:pt>
                      <c:pt idx="2230">
                        <c:v>0.12737266225345001</c:v>
                      </c:pt>
                      <c:pt idx="2231">
                        <c:v>0.122600838100627</c:v>
                      </c:pt>
                      <c:pt idx="2232">
                        <c:v>0.11798900988133</c:v>
                      </c:pt>
                      <c:pt idx="2233">
                        <c:v>0.11353544197805</c:v>
                      </c:pt>
                      <c:pt idx="2234">
                        <c:v>0.109239428884791</c:v>
                      </c:pt>
                      <c:pt idx="2235">
                        <c:v>0.105100369595055</c:v>
                      </c:pt>
                      <c:pt idx="2236">
                        <c:v>0.10111761264404</c:v>
                      </c:pt>
                      <c:pt idx="2237">
                        <c:v>9.7290320998791202E-2</c:v>
                      </c:pt>
                      <c:pt idx="2238">
                        <c:v>9.3616395865422905E-2</c:v>
                      </c:pt>
                      <c:pt idx="2239">
                        <c:v>9.0093042162036105E-2</c:v>
                      </c:pt>
                      <c:pt idx="2240">
                        <c:v>8.6716328840988802E-2</c:v>
                      </c:pt>
                      <c:pt idx="2241">
                        <c:v>8.3481665148777501E-2</c:v>
                      </c:pt>
                      <c:pt idx="2242">
                        <c:v>8.0383734151497105E-2</c:v>
                      </c:pt>
                      <c:pt idx="2243">
                        <c:v>7.7417326627298999E-2</c:v>
                      </c:pt>
                      <c:pt idx="2244">
                        <c:v>7.4576960855144397E-2</c:v>
                      </c:pt>
                      <c:pt idx="2245">
                        <c:v>7.1857312331504303E-2</c:v>
                      </c:pt>
                      <c:pt idx="2246">
                        <c:v>6.9253964136263696E-2</c:v>
                      </c:pt>
                      <c:pt idx="2247">
                        <c:v>6.6762856934985196E-2</c:v>
                      </c:pt>
                      <c:pt idx="2248">
                        <c:v>6.4380180527396302E-2</c:v>
                      </c:pt>
                      <c:pt idx="2249">
                        <c:v>6.2102673091078801E-2</c:v>
                      </c:pt>
                      <c:pt idx="2250">
                        <c:v>5.9927344613276701E-2</c:v>
                      </c:pt>
                      <c:pt idx="2251">
                        <c:v>5.7851119075190402E-2</c:v>
                      </c:pt>
                      <c:pt idx="2252">
                        <c:v>5.58704857017914E-2</c:v>
                      </c:pt>
                      <c:pt idx="2253">
                        <c:v>5.3981562162523297E-2</c:v>
                      </c:pt>
                      <c:pt idx="2254">
                        <c:v>5.21795357644411E-2</c:v>
                      </c:pt>
                      <c:pt idx="2255">
                        <c:v>5.0458893150533098E-2</c:v>
                      </c:pt>
                      <c:pt idx="2256">
                        <c:v>4.8813358160066399E-2</c:v>
                      </c:pt>
                      <c:pt idx="2257">
                        <c:v>4.7236316705382399E-2</c:v>
                      </c:pt>
                      <c:pt idx="2258">
                        <c:v>4.5720875613528902E-2</c:v>
                      </c:pt>
                      <c:pt idx="2259">
                        <c:v>4.4259901978650699E-2</c:v>
                      </c:pt>
                      <c:pt idx="2260">
                        <c:v>4.2846923278226597E-2</c:v>
                      </c:pt>
                      <c:pt idx="2261">
                        <c:v>4.1476123503296998E-2</c:v>
                      </c:pt>
                      <c:pt idx="2262">
                        <c:v>4.0142682731637999E-2</c:v>
                      </c:pt>
                      <c:pt idx="2263">
                        <c:v>3.8842822191149803E-2</c:v>
                      </c:pt>
                      <c:pt idx="2264">
                        <c:v>3.7574064273316103E-2</c:v>
                      </c:pt>
                      <c:pt idx="2265">
                        <c:v>3.6334842181745097E-2</c:v>
                      </c:pt>
                      <c:pt idx="2266">
                        <c:v>3.51245023707712E-2</c:v>
                      </c:pt>
                      <c:pt idx="2267">
                        <c:v>3.3943213925993997E-2</c:v>
                      </c:pt>
                      <c:pt idx="2268">
                        <c:v>3.2791798921619299E-2</c:v>
                      </c:pt>
                      <c:pt idx="2269">
                        <c:v>3.1671424009021898E-2</c:v>
                      </c:pt>
                      <c:pt idx="2270">
                        <c:v>3.0583287236262E-2</c:v>
                      </c:pt>
                      <c:pt idx="2271">
                        <c:v>2.9528909017803799E-2</c:v>
                      </c:pt>
                      <c:pt idx="2272">
                        <c:v>2.8509651502322101E-2</c:v>
                      </c:pt>
                      <c:pt idx="2273">
                        <c:v>2.75268837682075E-2</c:v>
                      </c:pt>
                      <c:pt idx="2274">
                        <c:v>2.6581800887577701E-2</c:v>
                      </c:pt>
                      <c:pt idx="2275">
                        <c:v>2.56755385252605E-2</c:v>
                      </c:pt>
                      <c:pt idx="2276">
                        <c:v>2.4808836519284901E-2</c:v>
                      </c:pt>
                      <c:pt idx="2277">
                        <c:v>2.3982042191281801E-2</c:v>
                      </c:pt>
                      <c:pt idx="2278">
                        <c:v>2.3195100768157201E-2</c:v>
                      </c:pt>
                      <c:pt idx="2279">
                        <c:v>2.2447467656249699E-2</c:v>
                      </c:pt>
                      <c:pt idx="2280">
                        <c:v>2.1737769778552799E-2</c:v>
                      </c:pt>
                      <c:pt idx="2281">
                        <c:v>2.1064116533601698E-2</c:v>
                      </c:pt>
                      <c:pt idx="2282">
                        <c:v>2.0424177833218E-2</c:v>
                      </c:pt>
                      <c:pt idx="2283">
                        <c:v>1.9815460515971599E-2</c:v>
                      </c:pt>
                      <c:pt idx="2284">
                        <c:v>1.92354680332954E-2</c:v>
                      </c:pt>
                      <c:pt idx="2285">
                        <c:v>1.8682110268148901E-2</c:v>
                      </c:pt>
                      <c:pt idx="2286">
                        <c:v>1.8153623687285601E-2</c:v>
                      </c:pt>
                      <c:pt idx="2287">
                        <c:v>1.7648925689634901E-2</c:v>
                      </c:pt>
                      <c:pt idx="2288">
                        <c:v>1.7167721471712E-2</c:v>
                      </c:pt>
                      <c:pt idx="2289">
                        <c:v>1.6710368430919598E-2</c:v>
                      </c:pt>
                      <c:pt idx="2290">
                        <c:v>1.6277365605359001E-2</c:v>
                      </c:pt>
                      <c:pt idx="2291">
                        <c:v>1.58693868105408E-2</c:v>
                      </c:pt>
                      <c:pt idx="2292">
                        <c:v>1.5486649507742501E-2</c:v>
                      </c:pt>
                      <c:pt idx="2293">
                        <c:v>1.5128891395207201E-2</c:v>
                      </c:pt>
                      <c:pt idx="2294">
                        <c:v>1.4795004876054301E-2</c:v>
                      </c:pt>
                      <c:pt idx="2295">
                        <c:v>1.44830723437694E-2</c:v>
                      </c:pt>
                      <c:pt idx="2296">
                        <c:v>1.4190193920373699E-2</c:v>
                      </c:pt>
                      <c:pt idx="2297">
                        <c:v>1.39127206335716E-2</c:v>
                      </c:pt>
                      <c:pt idx="2298">
                        <c:v>1.36466394518327E-2</c:v>
                      </c:pt>
                      <c:pt idx="2299">
                        <c:v>1.33877983340019E-2</c:v>
                      </c:pt>
                      <c:pt idx="2300">
                        <c:v>1.3132305865996501E-2</c:v>
                      </c:pt>
                      <c:pt idx="2301">
                        <c:v>1.2876593250710401E-2</c:v>
                      </c:pt>
                      <c:pt idx="2302">
                        <c:v>1.26179902547517E-2</c:v>
                      </c:pt>
                      <c:pt idx="2303">
                        <c:v>1.2354748113772599E-2</c:v>
                      </c:pt>
                      <c:pt idx="2304">
                        <c:v>1.2086185103460099E-2</c:v>
                      </c:pt>
                      <c:pt idx="2305">
                        <c:v>1.1812848131586701E-2</c:v>
                      </c:pt>
                      <c:pt idx="2306">
                        <c:v>1.15362516052681E-2</c:v>
                      </c:pt>
                      <c:pt idx="2307">
                        <c:v>1.1258787384579701E-2</c:v>
                      </c:pt>
                      <c:pt idx="2308">
                        <c:v>1.0983327947449301E-2</c:v>
                      </c:pt>
                      <c:pt idx="2309">
                        <c:v>1.0712907257955999E-2</c:v>
                      </c:pt>
                      <c:pt idx="2310">
                        <c:v>1.04504302639259E-2</c:v>
                      </c:pt>
                      <c:pt idx="2311">
                        <c:v>1.01984095558269E-2</c:v>
                      </c:pt>
                      <c:pt idx="2312">
                        <c:v>9.95840985303207E-3</c:v>
                      </c:pt>
                      <c:pt idx="2313">
                        <c:v>9.7312274469862799E-3</c:v>
                      </c:pt>
                      <c:pt idx="2314">
                        <c:v>9.5167879633725801E-3</c:v>
                      </c:pt>
                      <c:pt idx="2315">
                        <c:v>9.3142574045786408E-3</c:v>
                      </c:pt>
                      <c:pt idx="2316">
                        <c:v>9.1221653453013394E-3</c:v>
                      </c:pt>
                      <c:pt idx="2317">
                        <c:v>8.9388043731667005E-3</c:v>
                      </c:pt>
                      <c:pt idx="2318">
                        <c:v>8.7624160574647208E-3</c:v>
                      </c:pt>
                      <c:pt idx="2319">
                        <c:v>8.5914820149799905E-3</c:v>
                      </c:pt>
                      <c:pt idx="2320">
                        <c:v>8.4249341786267994E-3</c:v>
                      </c:pt>
                      <c:pt idx="2321">
                        <c:v>8.2622350901362003E-3</c:v>
                      </c:pt>
                      <c:pt idx="2322">
                        <c:v>8.1035078382869098E-3</c:v>
                      </c:pt>
                      <c:pt idx="2323">
                        <c:v>7.9494402399521106E-3</c:v>
                      </c:pt>
                      <c:pt idx="2324">
                        <c:v>7.8012171288479402E-3</c:v>
                      </c:pt>
                      <c:pt idx="2325">
                        <c:v>7.6602587600486799E-3</c:v>
                      </c:pt>
                      <c:pt idx="2326">
                        <c:v>7.5279574007965496E-3</c:v>
                      </c:pt>
                      <c:pt idx="2327">
                        <c:v>7.4056207732877801E-3</c:v>
                      </c:pt>
                      <c:pt idx="2328">
                        <c:v>7.2941970676249496E-3</c:v>
                      </c:pt>
                      <c:pt idx="2329">
                        <c:v>7.1940734158625497E-3</c:v>
                      </c:pt>
                      <c:pt idx="2330">
                        <c:v>7.1048812370217203E-3</c:v>
                      </c:pt>
                      <c:pt idx="2331">
                        <c:v>7.0257485092417703E-3</c:v>
                      </c:pt>
                      <c:pt idx="2332">
                        <c:v>6.95505880085397E-3</c:v>
                      </c:pt>
                      <c:pt idx="2333">
                        <c:v>6.8907509408702603E-3</c:v>
                      </c:pt>
                      <c:pt idx="2334">
                        <c:v>6.8303718727770798E-3</c:v>
                      </c:pt>
                      <c:pt idx="2335">
                        <c:v>6.77139451556021E-3</c:v>
                      </c:pt>
                      <c:pt idx="2336">
                        <c:v>6.7116030858967602E-3</c:v>
                      </c:pt>
                      <c:pt idx="2337">
                        <c:v>6.6492086990286702E-3</c:v>
                      </c:pt>
                      <c:pt idx="2338">
                        <c:v>6.5829969142865404E-3</c:v>
                      </c:pt>
                      <c:pt idx="2339">
                        <c:v>6.5124177720349797E-3</c:v>
                      </c:pt>
                      <c:pt idx="2340">
                        <c:v>6.4374907320182504E-3</c:v>
                      </c:pt>
                      <c:pt idx="2341">
                        <c:v>6.3587426226552196E-3</c:v>
                      </c:pt>
                      <c:pt idx="2342">
                        <c:v>6.2769248517565903E-3</c:v>
                      </c:pt>
                      <c:pt idx="2343">
                        <c:v>6.1929819421493804E-3</c:v>
                      </c:pt>
                      <c:pt idx="2344">
                        <c:v>6.10790423895938E-3</c:v>
                      </c:pt>
                      <c:pt idx="2345">
                        <c:v>6.02254079533311E-3</c:v>
                      </c:pt>
                      <c:pt idx="2346">
                        <c:v>5.93777442975125E-3</c:v>
                      </c:pt>
                      <c:pt idx="2347">
                        <c:v>5.8544713572019399E-3</c:v>
                      </c:pt>
                      <c:pt idx="2348">
                        <c:v>5.7736888048812102E-3</c:v>
                      </c:pt>
                      <c:pt idx="2349">
                        <c:v>5.69671573109238E-3</c:v>
                      </c:pt>
                      <c:pt idx="2350">
                        <c:v>5.6250687092185099E-3</c:v>
                      </c:pt>
                      <c:pt idx="2351">
                        <c:v>5.5604457708902898E-3</c:v>
                      </c:pt>
                      <c:pt idx="2352">
                        <c:v>5.5045682045581201E-3</c:v>
                      </c:pt>
                      <c:pt idx="2353">
                        <c:v>5.4589186090140502E-3</c:v>
                      </c:pt>
                      <c:pt idx="2354">
                        <c:v>5.4244469431410699E-3</c:v>
                      </c:pt>
                      <c:pt idx="2355">
                        <c:v>5.4015322989915404E-3</c:v>
                      </c:pt>
                      <c:pt idx="2356">
                        <c:v>5.3896221333073497E-3</c:v>
                      </c:pt>
                      <c:pt idx="2357">
                        <c:v>5.3873277423620702E-3</c:v>
                      </c:pt>
                      <c:pt idx="2358">
                        <c:v>5.3924473867523999E-3</c:v>
                      </c:pt>
                      <c:pt idx="2359">
                        <c:v>5.4022900421359403E-3</c:v>
                      </c:pt>
                      <c:pt idx="2360">
                        <c:v>5.4140247414784801E-3</c:v>
                      </c:pt>
                      <c:pt idx="2361">
                        <c:v>5.4249633642034804E-3</c:v>
                      </c:pt>
                      <c:pt idx="2362">
                        <c:v>5.4328418233382898E-3</c:v>
                      </c:pt>
                      <c:pt idx="2363">
                        <c:v>5.4360418510075699E-3</c:v>
                      </c:pt>
                      <c:pt idx="2364">
                        <c:v>5.4336214966335897E-3</c:v>
                      </c:pt>
                      <c:pt idx="2365">
                        <c:v>5.4253217517932001E-3</c:v>
                      </c:pt>
                      <c:pt idx="2366">
                        <c:v>5.4114048480159403E-3</c:v>
                      </c:pt>
                      <c:pt idx="2367">
                        <c:v>5.3924086629599799E-3</c:v>
                      </c:pt>
                      <c:pt idx="2368">
                        <c:v>5.3690743791523698E-3</c:v>
                      </c:pt>
                      <c:pt idx="2369">
                        <c:v>5.3420323302611102E-3</c:v>
                      </c:pt>
                      <c:pt idx="2370">
                        <c:v>5.3117005335153898E-3</c:v>
                      </c:pt>
                      <c:pt idx="2371">
                        <c:v>5.2783853320671299E-3</c:v>
                      </c:pt>
                      <c:pt idx="2372">
                        <c:v>5.2421833518070896E-3</c:v>
                      </c:pt>
                      <c:pt idx="2373">
                        <c:v>5.2030920307359297E-3</c:v>
                      </c:pt>
                      <c:pt idx="2374">
                        <c:v>5.1611386020732402E-3</c:v>
                      </c:pt>
                      <c:pt idx="2375">
                        <c:v>5.1163972968453503E-3</c:v>
                      </c:pt>
                      <c:pt idx="2376">
                        <c:v>5.0690647395937802E-3</c:v>
                      </c:pt>
                      <c:pt idx="2377">
                        <c:v>5.0195242313740996E-3</c:v>
                      </c:pt>
                      <c:pt idx="2378">
                        <c:v>4.9683799105014297E-3</c:v>
                      </c:pt>
                      <c:pt idx="2379">
                        <c:v>4.9163295847001803E-3</c:v>
                      </c:pt>
                      <c:pt idx="2380">
                        <c:v>4.8641585024758799E-3</c:v>
                      </c:pt>
                      <c:pt idx="2381">
                        <c:v>4.8126631986015501E-3</c:v>
                      </c:pt>
                      <c:pt idx="2382">
                        <c:v>4.7627773997617204E-3</c:v>
                      </c:pt>
                      <c:pt idx="2383">
                        <c:v>4.7154187746337901E-3</c:v>
                      </c:pt>
                      <c:pt idx="2384">
                        <c:v>4.6714888545595096E-3</c:v>
                      </c:pt>
                      <c:pt idx="2385">
                        <c:v>4.6318766991668104E-3</c:v>
                      </c:pt>
                      <c:pt idx="2386">
                        <c:v>4.5973224120320301E-3</c:v>
                      </c:pt>
                      <c:pt idx="2387">
                        <c:v>4.5684004642226796E-3</c:v>
                      </c:pt>
                      <c:pt idx="2388">
                        <c:v>4.5453771579347397E-3</c:v>
                      </c:pt>
                      <c:pt idx="2389">
                        <c:v>4.5280252259876398E-3</c:v>
                      </c:pt>
                      <c:pt idx="2390">
                        <c:v>4.5154953262124299E-3</c:v>
                      </c:pt>
                      <c:pt idx="2391">
                        <c:v>4.5062152525165199E-3</c:v>
                      </c:pt>
                      <c:pt idx="2392">
                        <c:v>4.4979034458405599E-3</c:v>
                      </c:pt>
                      <c:pt idx="2393">
                        <c:v>4.4876384624508402E-3</c:v>
                      </c:pt>
                      <c:pt idx="2394">
                        <c:v>4.4720335803154296E-3</c:v>
                      </c:pt>
                      <c:pt idx="2395">
                        <c:v>4.4477757660026001E-3</c:v>
                      </c:pt>
                      <c:pt idx="2396">
                        <c:v>4.4117858706713099E-3</c:v>
                      </c:pt>
                      <c:pt idx="2397">
                        <c:v>4.3617209250812602E-3</c:v>
                      </c:pt>
                      <c:pt idx="2398">
                        <c:v>4.2962987444933E-3</c:v>
                      </c:pt>
                      <c:pt idx="2399">
                        <c:v>4.2154248228918802E-3</c:v>
                      </c:pt>
                      <c:pt idx="2400">
                        <c:v>4.12037701664525E-3</c:v>
                      </c:pt>
                      <c:pt idx="2401">
                        <c:v>4.0135930216363899E-3</c:v>
                      </c:pt>
                      <c:pt idx="2402">
                        <c:v>3.89838151701142E-3</c:v>
                      </c:pt>
                      <c:pt idx="2403">
                        <c:v>3.77858374454026E-3</c:v>
                      </c:pt>
                      <c:pt idx="2404">
                        <c:v>3.6581032452588399E-3</c:v>
                      </c:pt>
                      <c:pt idx="2405">
                        <c:v>3.5405878719811101E-3</c:v>
                      </c:pt>
                      <c:pt idx="2406">
                        <c:v>3.4289238230902899E-3</c:v>
                      </c:pt>
                      <c:pt idx="2407">
                        <c:v>3.32515350674453E-3</c:v>
                      </c:pt>
                      <c:pt idx="2408">
                        <c:v>3.2304374139651799E-3</c:v>
                      </c:pt>
                      <c:pt idx="2409">
                        <c:v>3.1448220376831598E-3</c:v>
                      </c:pt>
                      <c:pt idx="2410">
                        <c:v>3.0674403783702798E-3</c:v>
                      </c:pt>
                      <c:pt idx="2411">
                        <c:v>2.9966309295728299E-3</c:v>
                      </c:pt>
                      <c:pt idx="2412">
                        <c:v>2.9302590835047701E-3</c:v>
                      </c:pt>
                      <c:pt idx="2413">
                        <c:v>2.8659668243521301E-3</c:v>
                      </c:pt>
                      <c:pt idx="2414">
                        <c:v>2.80144968010697E-3</c:v>
                      </c:pt>
                      <c:pt idx="2415">
                        <c:v>2.7348296527501398E-3</c:v>
                      </c:pt>
                      <c:pt idx="2416">
                        <c:v>2.6648692922308899E-3</c:v>
                      </c:pt>
                      <c:pt idx="2417">
                        <c:v>2.5911302872945502E-3</c:v>
                      </c:pt>
                      <c:pt idx="2418">
                        <c:v>2.51401493418447E-3</c:v>
                      </c:pt>
                      <c:pt idx="2419">
                        <c:v>2.4347857781496399E-3</c:v>
                      </c:pt>
                      <c:pt idx="2420">
                        <c:v>2.3553227132765099E-3</c:v>
                      </c:pt>
                      <c:pt idx="2421">
                        <c:v>2.2780770980630198E-3</c:v>
                      </c:pt>
                      <c:pt idx="2422">
                        <c:v>2.2058398187881499E-3</c:v>
                      </c:pt>
                      <c:pt idx="2423">
                        <c:v>2.1412682125909101E-3</c:v>
                      </c:pt>
                      <c:pt idx="2424">
                        <c:v>2.0866826534161999E-3</c:v>
                      </c:pt>
                      <c:pt idx="2425">
                        <c:v>2.0439275005323201E-3</c:v>
                      </c:pt>
                      <c:pt idx="2426">
                        <c:v>2.01420618088854E-3</c:v>
                      </c:pt>
                      <c:pt idx="2427">
                        <c:v>1.99791333771471E-3</c:v>
                      </c:pt>
                      <c:pt idx="2428">
                        <c:v>1.9946964338450699E-3</c:v>
                      </c:pt>
                      <c:pt idx="2429">
                        <c:v>2.0034121676878402E-3</c:v>
                      </c:pt>
                      <c:pt idx="2430">
                        <c:v>2.0224597183783402E-3</c:v>
                      </c:pt>
                      <c:pt idx="2431">
                        <c:v>2.0497501848655598E-3</c:v>
                      </c:pt>
                      <c:pt idx="2432">
                        <c:v>2.08339233254691E-3</c:v>
                      </c:pt>
                      <c:pt idx="2433">
                        <c:v>2.1213801939848E-3</c:v>
                      </c:pt>
                      <c:pt idx="2434">
                        <c:v>2.1620231526205502E-3</c:v>
                      </c:pt>
                      <c:pt idx="2435">
                        <c:v>2.2039651236023198E-3</c:v>
                      </c:pt>
                      <c:pt idx="2436">
                        <c:v>2.2462568499700699E-3</c:v>
                      </c:pt>
                      <c:pt idx="2437">
                        <c:v>2.2884612127050002E-3</c:v>
                      </c:pt>
                      <c:pt idx="2438">
                        <c:v>2.3304886051171499E-3</c:v>
                      </c:pt>
                      <c:pt idx="2439">
                        <c:v>2.3725030862454199E-3</c:v>
                      </c:pt>
                      <c:pt idx="2440">
                        <c:v>2.4148644660658301E-3</c:v>
                      </c:pt>
                      <c:pt idx="2441">
                        <c:v>2.45794677600935E-3</c:v>
                      </c:pt>
                      <c:pt idx="2442">
                        <c:v>2.5022123537695499E-3</c:v>
                      </c:pt>
                      <c:pt idx="2443">
                        <c:v>2.5481834132066701E-3</c:v>
                      </c:pt>
                      <c:pt idx="2444">
                        <c:v>2.5964102281297698E-3</c:v>
                      </c:pt>
                      <c:pt idx="2445">
                        <c:v>2.6474580021721801E-3</c:v>
                      </c:pt>
                      <c:pt idx="2446">
                        <c:v>2.70186236678196E-3</c:v>
                      </c:pt>
                      <c:pt idx="2447">
                        <c:v>2.7599344554468902E-3</c:v>
                      </c:pt>
                      <c:pt idx="2448">
                        <c:v>2.8216656382770802E-3</c:v>
                      </c:pt>
                      <c:pt idx="2449">
                        <c:v>2.8864596805713498E-3</c:v>
                      </c:pt>
                      <c:pt idx="2450">
                        <c:v>2.9530553066581802E-3</c:v>
                      </c:pt>
                      <c:pt idx="2451">
                        <c:v>3.01931122324618E-3</c:v>
                      </c:pt>
                      <c:pt idx="2452">
                        <c:v>3.0823115502028602E-3</c:v>
                      </c:pt>
                      <c:pt idx="2453">
                        <c:v>3.13852401699253E-3</c:v>
                      </c:pt>
                      <c:pt idx="2454">
                        <c:v>3.1841954945362699E-3</c:v>
                      </c:pt>
                      <c:pt idx="2455">
                        <c:v>3.21574361368552E-3</c:v>
                      </c:pt>
                      <c:pt idx="2456">
                        <c:v>3.2303194610639602E-3</c:v>
                      </c:pt>
                      <c:pt idx="2457">
                        <c:v>3.22627431976635E-3</c:v>
                      </c:pt>
                      <c:pt idx="2458">
                        <c:v>3.20343010438996E-3</c:v>
                      </c:pt>
                      <c:pt idx="2459">
                        <c:v>3.1632264315559601E-3</c:v>
                      </c:pt>
                      <c:pt idx="2460">
                        <c:v>3.1086058647968001E-3</c:v>
                      </c:pt>
                      <c:pt idx="2461">
                        <c:v>3.0437165380524998E-3</c:v>
                      </c:pt>
                      <c:pt idx="2462">
                        <c:v>2.97337427490252E-3</c:v>
                      </c:pt>
                      <c:pt idx="2463">
                        <c:v>2.90254247706245E-3</c:v>
                      </c:pt>
                      <c:pt idx="2464">
                        <c:v>2.83566993038816E-3</c:v>
                      </c:pt>
                      <c:pt idx="2465">
                        <c:v>2.77611238114086E-3</c:v>
                      </c:pt>
                      <c:pt idx="2466">
                        <c:v>2.7258188011415698E-3</c:v>
                      </c:pt>
                      <c:pt idx="2467">
                        <c:v>2.6849987550715301E-3</c:v>
                      </c:pt>
                      <c:pt idx="2468">
                        <c:v>2.6521682827193999E-3</c:v>
                      </c:pt>
                      <c:pt idx="2469">
                        <c:v>2.6244238939086301E-3</c:v>
                      </c:pt>
                      <c:pt idx="2470">
                        <c:v>2.5978633895020202E-3</c:v>
                      </c:pt>
                      <c:pt idx="2471">
                        <c:v>2.56819155606315E-3</c:v>
                      </c:pt>
                      <c:pt idx="2472">
                        <c:v>2.53130178453482E-3</c:v>
                      </c:pt>
                      <c:pt idx="2473">
                        <c:v>2.4838474497452098E-3</c:v>
                      </c:pt>
                      <c:pt idx="2474">
                        <c:v>2.4237417179354299E-3</c:v>
                      </c:pt>
                      <c:pt idx="2475">
                        <c:v>2.3502942064520201E-3</c:v>
                      </c:pt>
                      <c:pt idx="2476">
                        <c:v>2.2642783152461098E-3</c:v>
                      </c:pt>
                      <c:pt idx="2477">
                        <c:v>2.16764382480237E-3</c:v>
                      </c:pt>
                      <c:pt idx="2478">
                        <c:v>2.0632996183373498E-3</c:v>
                      </c:pt>
                      <c:pt idx="2479">
                        <c:v>1.9546803448072299E-3</c:v>
                      </c:pt>
                      <c:pt idx="2480">
                        <c:v>1.84525981788837E-3</c:v>
                      </c:pt>
                      <c:pt idx="2481">
                        <c:v>1.7382703777726299E-3</c:v>
                      </c:pt>
                      <c:pt idx="2482">
                        <c:v>1.63641158841109E-3</c:v>
                      </c:pt>
                      <c:pt idx="2483">
                        <c:v>1.5416488240785899E-3</c:v>
                      </c:pt>
                      <c:pt idx="2484">
                        <c:v>1.45516997231152E-3</c:v>
                      </c:pt>
                      <c:pt idx="2485">
                        <c:v>1.37757877243731E-3</c:v>
                      </c:pt>
                      <c:pt idx="2486">
                        <c:v>1.30890244662782E-3</c:v>
                      </c:pt>
                      <c:pt idx="2487">
                        <c:v>1.2487910699775201E-3</c:v>
                      </c:pt>
                      <c:pt idx="2488">
                        <c:v>1.1966739286901999E-3</c:v>
                      </c:pt>
                      <c:pt idx="2489">
                        <c:v>1.1519843276101001E-3</c:v>
                      </c:pt>
                      <c:pt idx="2490">
                        <c:v>1.1143205216572001E-3</c:v>
                      </c:pt>
                      <c:pt idx="2491">
                        <c:v>1.08351610295502E-3</c:v>
                      </c:pt>
                      <c:pt idx="2492">
                        <c:v>1.05968923020035E-3</c:v>
                      </c:pt>
                      <c:pt idx="2493">
                        <c:v>1.0431418896551001E-3</c:v>
                      </c:pt>
                      <c:pt idx="2494">
                        <c:v>1.0343598032156499E-3</c:v>
                      </c:pt>
                      <c:pt idx="2495">
                        <c:v>1.0337227643662E-3</c:v>
                      </c:pt>
                      <c:pt idx="2496">
                        <c:v>1.0414478387954301E-3</c:v>
                      </c:pt>
                      <c:pt idx="2497">
                        <c:v>1.0575176022665799E-3</c:v>
                      </c:pt>
                      <c:pt idx="2498">
                        <c:v>1.08141405515374E-3</c:v>
                      </c:pt>
                      <c:pt idx="2499">
                        <c:v>1.1121470740364299E-3</c:v>
                      </c:pt>
                      <c:pt idx="2500">
                        <c:v>1.1481675982917001E-3</c:v>
                      </c:pt>
                      <c:pt idx="2501">
                        <c:v>1.18763388964722E-3</c:v>
                      </c:pt>
                      <c:pt idx="2502">
                        <c:v>1.2284880680101E-3</c:v>
                      </c:pt>
                      <c:pt idx="2503">
                        <c:v>1.26867310269312E-3</c:v>
                      </c:pt>
                      <c:pt idx="2504">
                        <c:v>1.30630340857851E-3</c:v>
                      </c:pt>
                      <c:pt idx="2505">
                        <c:v>1.33969784415132E-3</c:v>
                      </c:pt>
                      <c:pt idx="2506">
                        <c:v>1.3678004135980601E-3</c:v>
                      </c:pt>
                      <c:pt idx="2507">
                        <c:v>1.38984300406401E-3</c:v>
                      </c:pt>
                      <c:pt idx="2508">
                        <c:v>1.4054029896268399E-3</c:v>
                      </c:pt>
                      <c:pt idx="2509">
                        <c:v>1.4143250156370001E-3</c:v>
                      </c:pt>
                      <c:pt idx="2510">
                        <c:v>1.4167195791062201E-3</c:v>
                      </c:pt>
                      <c:pt idx="2511">
                        <c:v>1.4127965110216499E-3</c:v>
                      </c:pt>
                      <c:pt idx="2512">
                        <c:v>1.4029484154418799E-3</c:v>
                      </c:pt>
                      <c:pt idx="2513">
                        <c:v>1.38781182051917E-3</c:v>
                      </c:pt>
                      <c:pt idx="2514">
                        <c:v>1.3684416644137499E-3</c:v>
                      </c:pt>
                      <c:pt idx="2515">
                        <c:v>1.3464386060396999E-3</c:v>
                      </c:pt>
                      <c:pt idx="2516">
                        <c:v>1.32396698960581E-3</c:v>
                      </c:pt>
                      <c:pt idx="2517">
                        <c:v>1.3037592083938699E-3</c:v>
                      </c:pt>
                      <c:pt idx="2518">
                        <c:v>1.28899715629004E-3</c:v>
                      </c:pt>
                      <c:pt idx="2519">
                        <c:v>1.2830662499347899E-3</c:v>
                      </c:pt>
                      <c:pt idx="2520">
                        <c:v>1.28920112490149E-3</c:v>
                      </c:pt>
                      <c:pt idx="2521">
                        <c:v>1.3100625488536399E-3</c:v>
                      </c:pt>
                      <c:pt idx="2522">
                        <c:v>1.3472939872113099E-3</c:v>
                      </c:pt>
                      <c:pt idx="2523">
                        <c:v>1.40126459978229E-3</c:v>
                      </c:pt>
                      <c:pt idx="2524">
                        <c:v>1.4708178865632099E-3</c:v>
                      </c:pt>
                      <c:pt idx="2525">
                        <c:v>1.5532927388198501E-3</c:v>
                      </c:pt>
                      <c:pt idx="2526">
                        <c:v>1.64475776262919E-3</c:v>
                      </c:pt>
                      <c:pt idx="2527">
                        <c:v>1.7404177709991E-3</c:v>
                      </c:pt>
                      <c:pt idx="2528">
                        <c:v>1.8351596929701999E-3</c:v>
                      </c:pt>
                      <c:pt idx="2529">
                        <c:v>1.92416052266642E-3</c:v>
                      </c:pt>
                      <c:pt idx="2530">
                        <c:v>2.00341925908936E-3</c:v>
                      </c:pt>
                      <c:pt idx="2531">
                        <c:v>2.0701497710957999E-3</c:v>
                      </c:pt>
                      <c:pt idx="2532">
                        <c:v>2.1229587215813401E-3</c:v>
                      </c:pt>
                      <c:pt idx="2533">
                        <c:v>2.1618062669336502E-3</c:v>
                      </c:pt>
                      <c:pt idx="2534">
                        <c:v>2.1877263590733202E-3</c:v>
                      </c:pt>
                      <c:pt idx="2535">
                        <c:v>2.20241191512641E-3</c:v>
                      </c:pt>
                      <c:pt idx="2536">
                        <c:v>2.2077168438190101E-3</c:v>
                      </c:pt>
                      <c:pt idx="2537">
                        <c:v>2.2052255890031998E-3</c:v>
                      </c:pt>
                      <c:pt idx="2538">
                        <c:v>2.19593158001516E-3</c:v>
                      </c:pt>
                      <c:pt idx="2539">
                        <c:v>2.18018662704085E-3</c:v>
                      </c:pt>
                      <c:pt idx="2540">
                        <c:v>2.1576366422276401E-3</c:v>
                      </c:pt>
                      <c:pt idx="2541">
                        <c:v>2.12746558647785E-3</c:v>
                      </c:pt>
                      <c:pt idx="2542">
                        <c:v>2.0886808251061699E-3</c:v>
                      </c:pt>
                      <c:pt idx="2543">
                        <c:v>2.0404222149847501E-3</c:v>
                      </c:pt>
                      <c:pt idx="2544">
                        <c:v>1.9821940820526599E-3</c:v>
                      </c:pt>
                      <c:pt idx="2545">
                        <c:v>1.9140800724172899E-3</c:v>
                      </c:pt>
                      <c:pt idx="2546">
                        <c:v>1.8367822206381799E-3</c:v>
                      </c:pt>
                      <c:pt idx="2547">
                        <c:v>1.7515405791705099E-3</c:v>
                      </c:pt>
                      <c:pt idx="2548">
                        <c:v>1.6601011889801601E-3</c:v>
                      </c:pt>
                      <c:pt idx="2549">
                        <c:v>1.56445361721774E-3</c:v>
                      </c:pt>
                      <c:pt idx="2550">
                        <c:v>1.46669511068845E-3</c:v>
                      </c:pt>
                      <c:pt idx="2551">
                        <c:v>1.3688626083127699E-3</c:v>
                      </c:pt>
                      <c:pt idx="2552">
                        <c:v>1.2728681909746E-3</c:v>
                      </c:pt>
                      <c:pt idx="2553">
                        <c:v>1.18043106499364E-3</c:v>
                      </c:pt>
                      <c:pt idx="2554">
                        <c:v>1.0931594749807299E-3</c:v>
                      </c:pt>
                      <c:pt idx="2555">
                        <c:v>1.0125569446617999E-3</c:v>
                      </c:pt>
                      <c:pt idx="2556">
                        <c:v>9.4009750503572795E-4</c:v>
                      </c:pt>
                      <c:pt idx="2557">
                        <c:v>8.7727540591972302E-4</c:v>
                      </c:pt>
                      <c:pt idx="2558">
                        <c:v>8.2561633429665095E-4</c:v>
                      </c:pt>
                      <c:pt idx="2559">
                        <c:v>7.8656197367755305E-4</c:v>
                      </c:pt>
                      <c:pt idx="2560">
                        <c:v>7.6149033046494304E-4</c:v>
                      </c:pt>
                      <c:pt idx="2561">
                        <c:v>7.5157207826751697E-4</c:v>
                      </c:pt>
                      <c:pt idx="2562">
                        <c:v>7.5757684708861403E-4</c:v>
                      </c:pt>
                      <c:pt idx="2563">
                        <c:v>7.7972915963749002E-4</c:v>
                      </c:pt>
                      <c:pt idx="2564">
                        <c:v>8.1757810604445003E-4</c:v>
                      </c:pt>
                      <c:pt idx="2565">
                        <c:v>8.6987196027734704E-4</c:v>
                      </c:pt>
                      <c:pt idx="2566">
                        <c:v>9.3457717745540304E-4</c:v>
                      </c:pt>
                      <c:pt idx="2567">
                        <c:v>1.0088042561397399E-3</c:v>
                      </c:pt>
                      <c:pt idx="2568">
                        <c:v>1.08886412218426E-3</c:v>
                      </c:pt>
                      <c:pt idx="2569">
                        <c:v>1.1705278685721699E-3</c:v>
                      </c:pt>
                      <c:pt idx="2570">
                        <c:v>1.2491744041445601E-3</c:v>
                      </c:pt>
                      <c:pt idx="2571">
                        <c:v>1.3202902245693601E-3</c:v>
                      </c:pt>
                      <c:pt idx="2572">
                        <c:v>1.37978394564153E-3</c:v>
                      </c:pt>
                      <c:pt idx="2573">
                        <c:v>1.42422939827395E-3</c:v>
                      </c:pt>
                      <c:pt idx="2574">
                        <c:v>1.45140646994052E-3</c:v>
                      </c:pt>
                      <c:pt idx="2575">
                        <c:v>1.4602002363868099E-3</c:v>
                      </c:pt>
                      <c:pt idx="2576">
                        <c:v>1.45071335742533E-3</c:v>
                      </c:pt>
                      <c:pt idx="2577">
                        <c:v>1.4241545105525501E-3</c:v>
                      </c:pt>
                      <c:pt idx="2578">
                        <c:v>1.38261014687862E-3</c:v>
                      </c:pt>
                      <c:pt idx="2579">
                        <c:v>1.32879442838899E-3</c:v>
                      </c:pt>
                      <c:pt idx="2580">
                        <c:v>1.2656953014789499E-3</c:v>
                      </c:pt>
                      <c:pt idx="2581">
                        <c:v>1.1962386892265401E-3</c:v>
                      </c:pt>
                      <c:pt idx="2582">
                        <c:v>1.12316090769992E-3</c:v>
                      </c:pt>
                      <c:pt idx="2583">
                        <c:v>1.04869984401755E-3</c:v>
                      </c:pt>
                      <c:pt idx="2584">
                        <c:v>9.7446834027485304E-4</c:v>
                      </c:pt>
                      <c:pt idx="2585">
                        <c:v>9.0142799628704895E-4</c:v>
                      </c:pt>
                      <c:pt idx="2586">
                        <c:v>8.2983453910842598E-4</c:v>
                      </c:pt>
                      <c:pt idx="2587">
                        <c:v>7.5946722363221702E-4</c:v>
                      </c:pt>
                      <c:pt idx="2588">
                        <c:v>6.8978990356986195E-4</c:v>
                      </c:pt>
                      <c:pt idx="2589">
                        <c:v>6.2016650789230104E-4</c:v>
                      </c:pt>
                      <c:pt idx="2590">
                        <c:v>5.5021557331731902E-4</c:v>
                      </c:pt>
                      <c:pt idx="2591">
                        <c:v>4.7997134132758701E-4</c:v>
                      </c:pt>
                      <c:pt idx="2592">
                        <c:v>4.1001676056600598E-4</c:v>
                      </c:pt>
                      <c:pt idx="2593">
                        <c:v>3.4154690662695398E-4</c:v>
                      </c:pt>
                      <c:pt idx="2594">
                        <c:v>2.76354723499112E-4</c:v>
                      </c:pt>
                      <c:pt idx="2595">
                        <c:v>2.16657437629387E-4</c:v>
                      </c:pt>
                      <c:pt idx="2596">
                        <c:v>1.6490130921414299E-4</c:v>
                      </c:pt>
                      <c:pt idx="2597">
                        <c:v>1.2341186522533899E-4</c:v>
                      </c:pt>
                      <c:pt idx="2598" formatCode="0.00E+00">
                        <c:v>9.4175145528243006E-5</c:v>
                      </c:pt>
                      <c:pt idx="2599" formatCode="0.00E+00">
                        <c:v>7.8821757954860899E-5</c:v>
                      </c:pt>
                      <c:pt idx="2600" formatCode="0.00E+00">
                        <c:v>7.8273534939262606E-5</c:v>
                      </c:pt>
                      <c:pt idx="2601" formatCode="0.00E+00">
                        <c:v>9.2705145343199404E-5</c:v>
                      </c:pt>
                      <c:pt idx="2602">
                        <c:v>1.21581921637814E-4</c:v>
                      </c:pt>
                      <c:pt idx="2603">
                        <c:v>1.6369862036328799E-4</c:v>
                      </c:pt>
                      <c:pt idx="2604">
                        <c:v>2.1731354186893401E-4</c:v>
                      </c:pt>
                      <c:pt idx="2605">
                        <c:v>2.80184522037546E-4</c:v>
                      </c:pt>
                      <c:pt idx="2606">
                        <c:v>3.4998404866712801E-4</c:v>
                      </c:pt>
                      <c:pt idx="2607">
                        <c:v>4.2431630713653701E-4</c:v>
                      </c:pt>
                      <c:pt idx="2608">
                        <c:v>5.0085929441220499E-4</c:v>
                      </c:pt>
                      <c:pt idx="2609">
                        <c:v>5.7749545392061E-4</c:v>
                      </c:pt>
                      <c:pt idx="2610">
                        <c:v>6.5232625357595001E-4</c:v>
                      </c:pt>
                      <c:pt idx="2611">
                        <c:v>7.2375117001249596E-4</c:v>
                      </c:pt>
                      <c:pt idx="2612">
                        <c:v>7.9026328306913999E-4</c:v>
                      </c:pt>
                      <c:pt idx="2613">
                        <c:v>8.5057190557084503E-4</c:v>
                      </c:pt>
                      <c:pt idx="2614">
                        <c:v>9.0343008694014496E-4</c:v>
                      </c:pt>
                      <c:pt idx="2615">
                        <c:v>9.4758468189445704E-4</c:v>
                      </c:pt>
                      <c:pt idx="2616">
                        <c:v>9.8189582557999802E-4</c:v>
                      </c:pt>
                      <c:pt idx="2617">
                        <c:v>1.0053271856981199E-3</c:v>
                      </c:pt>
                      <c:pt idx="2618">
                        <c:v>1.0171847956635901E-3</c:v>
                      </c:pt>
                      <c:pt idx="2619">
                        <c:v>1.01732088633376E-3</c:v>
                      </c:pt>
                      <c:pt idx="2620">
                        <c:v>1.00618661301387E-3</c:v>
                      </c:pt>
                      <c:pt idx="2621">
                        <c:v>9.8504797435428103E-4</c:v>
                      </c:pt>
                      <c:pt idx="2622">
                        <c:v>9.5585985850190497E-4</c:v>
                      </c:pt>
                      <c:pt idx="2623">
                        <c:v>9.2102451116747499E-4</c:v>
                      </c:pt>
                      <c:pt idx="2624">
                        <c:v>8.8331469646753399E-4</c:v>
                      </c:pt>
                      <c:pt idx="2625">
                        <c:v>8.4530512708480695E-4</c:v>
                      </c:pt>
                      <c:pt idx="2626">
                        <c:v>8.0906679038682597E-4</c:v>
                      </c:pt>
                      <c:pt idx="2627">
                        <c:v>7.7591501396854102E-4</c:v>
                      </c:pt>
                      <c:pt idx="2628">
                        <c:v>7.4629075340461001E-4</c:v>
                      </c:pt>
                      <c:pt idx="2629">
                        <c:v>7.1977692948142096E-4</c:v>
                      </c:pt>
                      <c:pt idx="2630">
                        <c:v>6.95272674421429E-4</c:v>
                      </c:pt>
                      <c:pt idx="2631">
                        <c:v>6.71250332686288E-4</c:v>
                      </c:pt>
                      <c:pt idx="2632">
                        <c:v>6.4615954685790802E-4</c:v>
                      </c:pt>
                      <c:pt idx="2633">
                        <c:v>6.1875922815583101E-4</c:v>
                      </c:pt>
                      <c:pt idx="2634">
                        <c:v>5.8837135346422704E-4</c:v>
                      </c:pt>
                      <c:pt idx="2635">
                        <c:v>5.5500078430526997E-4</c:v>
                      </c:pt>
                      <c:pt idx="2636">
                        <c:v>5.1930826116580102E-4</c:v>
                      </c:pt>
                      <c:pt idx="2637">
                        <c:v>4.8241943739312301E-4</c:v>
                      </c:pt>
                      <c:pt idx="2638">
                        <c:v>4.4574226997529998E-4</c:v>
                      </c:pt>
                      <c:pt idx="2639">
                        <c:v>4.1061975576417301E-4</c:v>
                      </c:pt>
                      <c:pt idx="2640">
                        <c:v>3.7804069274504401E-4</c:v>
                      </c:pt>
                      <c:pt idx="2641">
                        <c:v>3.4849879472167501E-4</c:v>
                      </c:pt>
                      <c:pt idx="2642">
                        <c:v>3.2191000187031002E-4</c:v>
                      </c:pt>
                      <c:pt idx="2643">
                        <c:v>2.9768583674710098E-4</c:v>
                      </c:pt>
                      <c:pt idx="2644">
                        <c:v>2.74923135197303E-4</c:v>
                      </c:pt>
                      <c:pt idx="2645">
                        <c:v>2.5269701040900999E-4</c:v>
                      </c:pt>
                      <c:pt idx="2646">
                        <c:v>2.3023636611689601E-4</c:v>
                      </c:pt>
                      <c:pt idx="2647">
                        <c:v>2.0704889828750299E-4</c:v>
                      </c:pt>
                      <c:pt idx="2648">
                        <c:v>1.8313050132499301E-4</c:v>
                      </c:pt>
                      <c:pt idx="2649">
                        <c:v>1.5885228774894001E-4</c:v>
                      </c:pt>
                      <c:pt idx="2650">
                        <c:v>1.34981604835148E-4</c:v>
                      </c:pt>
                      <c:pt idx="2651">
                        <c:v>1.12568008889281E-4</c:v>
                      </c:pt>
                      <c:pt idx="2652" formatCode="0.00E+00">
                        <c:v>9.2706124404894402E-5</c:v>
                      </c:pt>
                      <c:pt idx="2653" formatCode="0.00E+00">
                        <c:v>7.6364826523104897E-5</c:v>
                      </c:pt>
                      <c:pt idx="2654" formatCode="0.00E+00">
                        <c:v>6.4280434111244403E-5</c:v>
                      </c:pt>
                      <c:pt idx="2655" formatCode="0.00E+00">
                        <c:v>5.6934528080214601E-5</c:v>
                      </c:pt>
                      <c:pt idx="2656" formatCode="0.00E+00">
                        <c:v>5.4483102012591401E-5</c:v>
                      </c:pt>
                      <c:pt idx="2657" formatCode="0.00E+00">
                        <c:v>5.6804042401399801E-5</c:v>
                      </c:pt>
                      <c:pt idx="2658" formatCode="0.00E+00">
                        <c:v>6.3662585562367395E-5</c:v>
                      </c:pt>
                      <c:pt idx="2659" formatCode="0.00E+00">
                        <c:v>7.4690578734542905E-5</c:v>
                      </c:pt>
                      <c:pt idx="2660" formatCode="0.00E+00">
                        <c:v>8.9334539959569104E-5</c:v>
                      </c:pt>
                      <c:pt idx="2661">
                        <c:v>1.06863841031204E-4</c:v>
                      </c:pt>
                      <c:pt idx="2662">
                        <c:v>1.2622089224673599E-4</c:v>
                      </c:pt>
                      <c:pt idx="2663">
                        <c:v>1.4609072937711299E-4</c:v>
                      </c:pt>
                      <c:pt idx="2664">
                        <c:v>1.6489514105604499E-4</c:v>
                      </c:pt>
                      <c:pt idx="2665">
                        <c:v>1.8080715807361299E-4</c:v>
                      </c:pt>
                      <c:pt idx="2666">
                        <c:v>1.91913621019228E-4</c:v>
                      </c:pt>
                      <c:pt idx="2667">
                        <c:v>1.96415252877287E-4</c:v>
                      </c:pt>
                      <c:pt idx="2668">
                        <c:v>1.9292196576902099E-4</c:v>
                      </c:pt>
                      <c:pt idx="2669">
                        <c:v>1.80657355381762E-4</c:v>
                      </c:pt>
                      <c:pt idx="2670">
                        <c:v>1.5957040244616501E-4</c:v>
                      </c:pt>
                      <c:pt idx="2671">
                        <c:v>1.3050981574427099E-4</c:v>
                      </c:pt>
                      <c:pt idx="2672" formatCode="0.00E+00">
                        <c:v>9.49896750362795E-5</c:v>
                      </c:pt>
                      <c:pt idx="2673" formatCode="0.00E+00">
                        <c:v>5.5305920047141297E-5</c:v>
                      </c:pt>
                      <c:pt idx="2674" formatCode="0.00E+00">
                        <c:v>1.41301529728589E-5</c:v>
                      </c:pt>
                      <c:pt idx="2675" formatCode="0.00E+00">
                        <c:v>-2.57855234590204E-5</c:v>
                      </c:pt>
                      <c:pt idx="2676" formatCode="0.00E+00">
                        <c:v>-6.1910879265939295E-5</c:v>
                      </c:pt>
                      <c:pt idx="2677" formatCode="0.00E+00">
                        <c:v>-9.2170422354357698E-5</c:v>
                      </c:pt>
                      <c:pt idx="2678">
                        <c:v>-1.1508535017569E-4</c:v>
                      </c:pt>
                      <c:pt idx="2679">
                        <c:v>-1.2981467548821E-4</c:v>
                      </c:pt>
                      <c:pt idx="2680">
                        <c:v>-1.36077887853698E-4</c:v>
                      </c:pt>
                      <c:pt idx="2681">
                        <c:v>-1.3391024763646301E-4</c:v>
                      </c:pt>
                      <c:pt idx="2682">
                        <c:v>-1.2347480276733301E-4</c:v>
                      </c:pt>
                      <c:pt idx="2683">
                        <c:v>-1.0491043470687E-4</c:v>
                      </c:pt>
                      <c:pt idx="2684" formatCode="0.00E+00">
                        <c:v>-7.8297834459681407E-5</c:v>
                      </c:pt>
                      <c:pt idx="2685" formatCode="0.00E+00">
                        <c:v>-4.3656079850565298E-5</c:v>
                      </c:pt>
                      <c:pt idx="2686" formatCode="0.00E+00">
                        <c:v>-1.02179064080202E-6</c:v>
                      </c:pt>
                      <c:pt idx="2687" formatCode="0.00E+00">
                        <c:v>4.93072107290104E-5</c:v>
                      </c:pt>
                      <c:pt idx="2688">
                        <c:v>1.06577283255836E-4</c:v>
                      </c:pt>
                      <c:pt idx="2689">
                        <c:v>1.69452363550817E-4</c:v>
                      </c:pt>
                      <c:pt idx="2690">
                        <c:v>2.3597424022819E-4</c:v>
                      </c:pt>
                      <c:pt idx="2691">
                        <c:v>3.0360776887961802E-4</c:v>
                      </c:pt>
                      <c:pt idx="2692">
                        <c:v>3.6946461973434198E-4</c:v>
                      </c:pt>
                      <c:pt idx="2693">
                        <c:v>4.3061069075178802E-4</c:v>
                      </c:pt>
                      <c:pt idx="2694">
                        <c:v>4.8433719742531302E-4</c:v>
                      </c:pt>
                      <c:pt idx="2695">
                        <c:v>5.2846174753247899E-4</c:v>
                      </c:pt>
                      <c:pt idx="2696">
                        <c:v>5.6146533468372402E-4</c:v>
                      </c:pt>
                      <c:pt idx="2697">
                        <c:v>5.8264985369190999E-4</c:v>
                      </c:pt>
                      <c:pt idx="2698">
                        <c:v>5.92060689865659E-4</c:v>
                      </c:pt>
                      <c:pt idx="2699">
                        <c:v>5.9036836892061603E-4</c:v>
                      </c:pt>
                      <c:pt idx="2700">
                        <c:v>5.7873821147671003E-4</c:v>
                      </c:pt>
                      <c:pt idx="2701">
                        <c:v>5.5876745800873895E-4</c:v>
                      </c:pt>
                      <c:pt idx="2702">
                        <c:v>5.3238541418125095E-4</c:v>
                      </c:pt>
                      <c:pt idx="2703">
                        <c:v>5.0175754487670205E-4</c:v>
                      </c:pt>
                      <c:pt idx="2704">
                        <c:v>4.69253707187319E-4</c:v>
                      </c:pt>
                      <c:pt idx="2705">
                        <c:v>4.3746428646293197E-4</c:v>
                      </c:pt>
                      <c:pt idx="2706">
                        <c:v>4.0900256655328199E-4</c:v>
                      </c:pt>
                      <c:pt idx="2707">
                        <c:v>3.8641652547925098E-4</c:v>
                      </c:pt>
                      <c:pt idx="2708">
                        <c:v>3.71826235925297E-4</c:v>
                      </c:pt>
                      <c:pt idx="2709">
                        <c:v>3.6685087143179402E-4</c:v>
                      </c:pt>
                      <c:pt idx="2710">
                        <c:v>3.7222233392634102E-4</c:v>
                      </c:pt>
                      <c:pt idx="2711">
                        <c:v>3.8760821041296798E-4</c:v>
                      </c:pt>
                      <c:pt idx="2712">
                        <c:v>4.1155640046149902E-4</c:v>
                      </c:pt>
                      <c:pt idx="2713">
                        <c:v>4.4147939418880399E-4</c:v>
                      </c:pt>
                      <c:pt idx="2714">
                        <c:v>4.7397084110883302E-4</c:v>
                      </c:pt>
                      <c:pt idx="2715">
                        <c:v>5.0521929685992E-4</c:v>
                      </c:pt>
                      <c:pt idx="2716">
                        <c:v>5.3143330011269695E-4</c:v>
                      </c:pt>
                      <c:pt idx="2717">
                        <c:v>5.49384623175608E-4</c:v>
                      </c:pt>
                      <c:pt idx="2718">
                        <c:v>5.5665745113064901E-4</c:v>
                      </c:pt>
                      <c:pt idx="2719">
                        <c:v>5.5198365101106497E-4</c:v>
                      </c:pt>
                      <c:pt idx="2720">
                        <c:v>5.3522213122552699E-4</c:v>
                      </c:pt>
                      <c:pt idx="2721">
                        <c:v>5.0734621004329102E-4</c:v>
                      </c:pt>
                      <c:pt idx="2722">
                        <c:v>4.7014325930153599E-4</c:v>
                      </c:pt>
                      <c:pt idx="2723">
                        <c:v>4.2587697702269701E-4</c:v>
                      </c:pt>
                      <c:pt idx="2724">
                        <c:v>3.7701387033309801E-4</c:v>
                      </c:pt>
                      <c:pt idx="2725">
                        <c:v>3.2596089429392101E-4</c:v>
                      </c:pt>
                      <c:pt idx="2726">
                        <c:v>2.7492275358066503E-4</c:v>
                      </c:pt>
                      <c:pt idx="2727">
                        <c:v>2.2609402726388899E-4</c:v>
                      </c:pt>
                      <c:pt idx="2728">
                        <c:v>1.8144668911136401E-4</c:v>
                      </c:pt>
                      <c:pt idx="2729">
                        <c:v>1.4273538617183399E-4</c:v>
                      </c:pt>
                      <c:pt idx="2730">
                        <c:v>1.11519818813182E-4</c:v>
                      </c:pt>
                      <c:pt idx="2731" formatCode="0.00E+00">
                        <c:v>8.9042780086648807E-5</c:v>
                      </c:pt>
                      <c:pt idx="2732" formatCode="0.00E+00">
                        <c:v>7.6079877913119102E-5</c:v>
                      </c:pt>
                      <c:pt idx="2733" formatCode="0.00E+00">
                        <c:v>7.2760272345718095E-5</c:v>
                      </c:pt>
                      <c:pt idx="2734" formatCode="0.00E+00">
                        <c:v>7.85674873306155E-5</c:v>
                      </c:pt>
                      <c:pt idx="2735" formatCode="0.00E+00">
                        <c:v>9.2247856019612995E-5</c:v>
                      </c:pt>
                      <c:pt idx="2736">
                        <c:v>1.1189272222758901E-4</c:v>
                      </c:pt>
                      <c:pt idx="2737">
                        <c:v>1.35163789607889E-4</c:v>
                      </c:pt>
                      <c:pt idx="2738">
                        <c:v>1.59599735956286E-4</c:v>
                      </c:pt>
                      <c:pt idx="2739">
                        <c:v>1.8299866843369601E-4</c:v>
                      </c:pt>
                      <c:pt idx="2740">
                        <c:v>2.0364631833217001E-4</c:v>
                      </c:pt>
                      <c:pt idx="2741">
                        <c:v>2.20535892203239E-4</c:v>
                      </c:pt>
                      <c:pt idx="2742">
                        <c:v>2.3347318170954901E-4</c:v>
                      </c:pt>
                      <c:pt idx="2743">
                        <c:v>2.4298698545510201E-4</c:v>
                      </c:pt>
                      <c:pt idx="2744">
                        <c:v>2.5009773501680302E-4</c:v>
                      </c:pt>
                      <c:pt idx="2745">
                        <c:v>2.5606185606356598E-4</c:v>
                      </c:pt>
                      <c:pt idx="2746">
                        <c:v>2.62196918808149E-4</c:v>
                      </c:pt>
                      <c:pt idx="2747">
                        <c:v>2.6936389050116901E-4</c:v>
                      </c:pt>
                      <c:pt idx="2748">
                        <c:v>2.7782416322075102E-4</c:v>
                      </c:pt>
                      <c:pt idx="2749">
                        <c:v>2.8708925990087797E-4</c:v>
                      </c:pt>
                      <c:pt idx="2750">
                        <c:v>2.9593383031175502E-4</c:v>
                      </c:pt>
                      <c:pt idx="2751">
                        <c:v>3.0246486063234199E-4</c:v>
                      </c:pt>
                      <c:pt idx="2752">
                        <c:v>3.04731486172286E-4</c:v>
                      </c:pt>
                      <c:pt idx="2753">
                        <c:v>3.00615154347138E-4</c:v>
                      </c:pt>
                      <c:pt idx="2754">
                        <c:v>2.8834224142807E-4</c:v>
                      </c:pt>
                      <c:pt idx="2755">
                        <c:v>2.6676596430683498E-4</c:v>
                      </c:pt>
                      <c:pt idx="2756">
                        <c:v>2.3542901379764201E-4</c:v>
                      </c:pt>
                      <c:pt idx="2757">
                        <c:v>1.94753029550876E-4</c:v>
                      </c:pt>
                      <c:pt idx="2758">
                        <c:v>1.4593236899333801E-4</c:v>
                      </c:pt>
                      <c:pt idx="2759" formatCode="0.00E+00">
                        <c:v>9.0819229443360401E-5</c:v>
                      </c:pt>
                      <c:pt idx="2760" formatCode="0.00E+00">
                        <c:v>3.1637759140657998E-5</c:v>
                      </c:pt>
                      <c:pt idx="2761" formatCode="0.00E+00">
                        <c:v>-2.9278613600686899E-5</c:v>
                      </c:pt>
                      <c:pt idx="2762" formatCode="0.00E+00">
                        <c:v>-8.9711371915545096E-5</c:v>
                      </c:pt>
                      <c:pt idx="2763">
                        <c:v>-1.47752691824464E-4</c:v>
                      </c:pt>
                      <c:pt idx="2764">
                        <c:v>-2.0198049128776599E-4</c:v>
                      </c:pt>
                      <c:pt idx="2765">
                        <c:v>-2.5145138031624998E-4</c:v>
                      </c:pt>
                      <c:pt idx="2766">
                        <c:v>-2.95813059923726E-4</c:v>
                      </c:pt>
                      <c:pt idx="2767">
                        <c:v>-3.3511348419079E-4</c:v>
                      </c:pt>
                      <c:pt idx="2768">
                        <c:v>-3.6971106297151298E-4</c:v>
                      </c:pt>
                      <c:pt idx="2769">
                        <c:v>-4.0016152623851702E-4</c:v>
                      </c:pt>
                      <c:pt idx="2770">
                        <c:v>-4.2701034787513697E-4</c:v>
                      </c:pt>
                      <c:pt idx="2771">
                        <c:v>-4.5069989086164302E-4</c:v>
                      </c:pt>
                      <c:pt idx="2772">
                        <c:v>-4.7149139401567202E-4</c:v>
                      </c:pt>
                      <c:pt idx="2773">
                        <c:v>-4.8927392157929804E-4</c:v>
                      </c:pt>
                      <c:pt idx="2774">
                        <c:v>-5.0351609918827898E-4</c:v>
                      </c:pt>
                      <c:pt idx="2775">
                        <c:v>-5.1351540071097198E-4</c:v>
                      </c:pt>
                      <c:pt idx="2776">
                        <c:v>-5.1833212423386802E-4</c:v>
                      </c:pt>
                      <c:pt idx="2777">
                        <c:v>-5.1702507357195501E-4</c:v>
                      </c:pt>
                      <c:pt idx="2778">
                        <c:v>-5.0876305646710396E-4</c:v>
                      </c:pt>
                      <c:pt idx="2779">
                        <c:v>-4.9268563794422899E-4</c:v>
                      </c:pt>
                      <c:pt idx="2780">
                        <c:v>-4.6838871970778E-4</c:v>
                      </c:pt>
                      <c:pt idx="2781">
                        <c:v>-4.35843739318933E-4</c:v>
                      </c:pt>
                      <c:pt idx="2782">
                        <c:v>-3.9561630952589602E-4</c:v>
                      </c:pt>
                      <c:pt idx="2783">
                        <c:v>-3.4861005597766799E-4</c:v>
                      </c:pt>
                      <c:pt idx="2784">
                        <c:v>-2.9614020017478199E-4</c:v>
                      </c:pt>
                      <c:pt idx="2785">
                        <c:v>-2.3978300099900901E-4</c:v>
                      </c:pt>
                      <c:pt idx="2786">
                        <c:v>-1.8121431792789101E-4</c:v>
                      </c:pt>
                      <c:pt idx="2787">
                        <c:v>-1.22029028231596E-4</c:v>
                      </c:pt>
                      <c:pt idx="2788" formatCode="0.00E+00">
                        <c:v>-6.3512957657941606E-5</c:v>
                      </c:pt>
                      <c:pt idx="2789" formatCode="0.00E+00">
                        <c:v>-6.4594274436121E-6</c:v>
                      </c:pt>
                      <c:pt idx="2790" formatCode="0.00E+00">
                        <c:v>4.88621982634745E-5</c:v>
                      </c:pt>
                      <c:pt idx="2791">
                        <c:v>1.0278938649163899E-4</c:v>
                      </c:pt>
                      <c:pt idx="2792">
                        <c:v>1.5612854698933499E-4</c:v>
                      </c:pt>
                      <c:pt idx="2793">
                        <c:v>2.10023660569678E-4</c:v>
                      </c:pt>
                      <c:pt idx="2794">
                        <c:v>2.6569206405661802E-4</c:v>
                      </c:pt>
                      <c:pt idx="2795">
                        <c:v>3.24085445242524E-4</c:v>
                      </c:pt>
                      <c:pt idx="2796">
                        <c:v>3.8558916674954401E-4</c:v>
                      </c:pt>
                      <c:pt idx="2797">
                        <c:v>4.4982992282166002E-4</c:v>
                      </c:pt>
                      <c:pt idx="2798">
                        <c:v>5.1545058881484495E-4</c:v>
                      </c:pt>
                      <c:pt idx="2799">
                        <c:v>5.8007550250091197E-4</c:v>
                      </c:pt>
                      <c:pt idx="2800">
                        <c:v>6.4049460595029496E-4</c:v>
                      </c:pt>
                      <c:pt idx="2801">
                        <c:v>6.9290005671285304E-4</c:v>
                      </c:pt>
                      <c:pt idx="2802">
                        <c:v>7.33375357413685E-4</c:v>
                      </c:pt>
                      <c:pt idx="2803">
                        <c:v>7.5834391239235695E-4</c:v>
                      </c:pt>
                      <c:pt idx="2804">
                        <c:v>7.6503259176928604E-4</c:v>
                      </c:pt>
                      <c:pt idx="2805">
                        <c:v>7.5187567370885904E-4</c:v>
                      </c:pt>
                      <c:pt idx="2806">
                        <c:v>7.1878197953453295E-4</c:v>
                      </c:pt>
                      <c:pt idx="2807">
                        <c:v>6.6714613320588098E-4</c:v>
                      </c:pt>
                      <c:pt idx="2808">
                        <c:v>5.99711760798406E-4</c:v>
                      </c:pt>
                      <c:pt idx="2809">
                        <c:v>5.2029088665076504E-4</c:v>
                      </c:pt>
                      <c:pt idx="2810">
                        <c:v>4.3331196381624901E-4</c:v>
                      </c:pt>
                      <c:pt idx="2811">
                        <c:v>3.4332387202381501E-4</c:v>
                      </c:pt>
                      <c:pt idx="2812">
                        <c:v>2.5455575170774E-4</c:v>
                      </c:pt>
                      <c:pt idx="2813">
                        <c:v>1.70524196824117E-4</c:v>
                      </c:pt>
                      <c:pt idx="2814" formatCode="0.00E+00">
                        <c:v>9.3785857538736904E-5</c:v>
                      </c:pt>
                      <c:pt idx="2815" formatCode="0.00E+00">
                        <c:v>2.58463223485243E-5</c:v>
                      </c:pt>
                      <c:pt idx="2816" formatCode="0.00E+00">
                        <c:v>-3.2801602730901498E-5</c:v>
                      </c:pt>
                      <c:pt idx="2817" formatCode="0.00E+00">
                        <c:v>-8.2490992267790806E-5</c:v>
                      </c:pt>
                      <c:pt idx="2818">
                        <c:v>-1.2408247720503999E-4</c:v>
                      </c:pt>
                      <c:pt idx="2819">
                        <c:v>-1.5870400113020299E-4</c:v>
                      </c:pt>
                      <c:pt idx="2820">
                        <c:v>-1.8745685321416199E-4</c:v>
                      </c:pt>
                      <c:pt idx="2821">
                        <c:v>-2.1117912503435901E-4</c:v>
                      </c:pt>
                      <c:pt idx="2822">
                        <c:v>-2.30225351090937E-4</c:v>
                      </c:pt>
                      <c:pt idx="2823">
                        <c:v>-2.4449377343735001E-4</c:v>
                      </c:pt>
                      <c:pt idx="2824">
                        <c:v>-2.5344596515529101E-4</c:v>
                      </c:pt>
                      <c:pt idx="2825">
                        <c:v>-2.56224419587972E-4</c:v>
                      </c:pt>
                      <c:pt idx="2826">
                        <c:v>-2.5181677809319499E-4</c:v>
                      </c:pt>
                      <c:pt idx="2827">
                        <c:v>-2.3924257681461701E-4</c:v>
                      </c:pt>
                      <c:pt idx="2828">
                        <c:v>-2.1783575746594499E-4</c:v>
                      </c:pt>
                      <c:pt idx="2829">
                        <c:v>-1.87407887900311E-4</c:v>
                      </c:pt>
                      <c:pt idx="2830">
                        <c:v>-1.4845341024261499E-4</c:v>
                      </c:pt>
                      <c:pt idx="2831">
                        <c:v>-1.02164922752702E-4</c:v>
                      </c:pt>
                      <c:pt idx="2832" formatCode="0.00E+00">
                        <c:v>-5.0511887284427597E-5</c:v>
                      </c:pt>
                      <c:pt idx="2833" formatCode="0.00E+00">
                        <c:v>3.8926198555019402E-6</c:v>
                      </c:pt>
                      <c:pt idx="2834" formatCode="0.00E+00">
                        <c:v>5.7822664121608303E-5</c:v>
                      </c:pt>
                      <c:pt idx="2835">
                        <c:v>1.07880272026156E-4</c:v>
                      </c:pt>
                      <c:pt idx="2836">
                        <c:v>1.5091331545280599E-4</c:v>
                      </c:pt>
                      <c:pt idx="2837">
                        <c:v>1.8410981518783299E-4</c:v>
                      </c:pt>
                      <c:pt idx="2838">
                        <c:v>2.05481589510361E-4</c:v>
                      </c:pt>
                      <c:pt idx="2839">
                        <c:v>2.1392001442736299E-4</c:v>
                      </c:pt>
                      <c:pt idx="2840">
                        <c:v>2.0963374135934599E-4</c:v>
                      </c:pt>
                      <c:pt idx="2841">
                        <c:v>1.9393280360282601E-4</c:v>
                      </c:pt>
                      <c:pt idx="2842">
                        <c:v>1.6908364722833901E-4</c:v>
                      </c:pt>
                      <c:pt idx="2843">
                        <c:v>1.3804860015845499E-4</c:v>
                      </c:pt>
                      <c:pt idx="2844">
                        <c:v>1.0415695369494999E-4</c:v>
                      </c:pt>
                      <c:pt idx="2845" formatCode="0.00E+00">
                        <c:v>7.0460709403131507E-5</c:v>
                      </c:pt>
                      <c:pt idx="2846" formatCode="0.00E+00">
                        <c:v>3.95970588817355E-5</c:v>
                      </c:pt>
                      <c:pt idx="2847" formatCode="0.00E+00">
                        <c:v>1.3495340170037601E-5</c:v>
                      </c:pt>
                      <c:pt idx="2848" formatCode="0.00E+00">
                        <c:v>-6.8400983347724704E-6</c:v>
                      </c:pt>
                      <c:pt idx="2849" formatCode="0.00E+00">
                        <c:v>-2.1345939016380901E-5</c:v>
                      </c:pt>
                      <c:pt idx="2850" formatCode="0.00E+00">
                        <c:v>-3.0818876415392999E-5</c:v>
                      </c:pt>
                      <c:pt idx="2851" formatCode="0.00E+00">
                        <c:v>-3.6683823534368901E-5</c:v>
                      </c:pt>
                      <c:pt idx="2852" formatCode="0.00E+00">
                        <c:v>-4.0637003424674502E-5</c:v>
                      </c:pt>
                      <c:pt idx="2853" formatCode="0.00E+00">
                        <c:v>-4.4399534462755397E-5</c:v>
                      </c:pt>
                      <c:pt idx="2854" formatCode="0.00E+00">
                        <c:v>-4.9429782036721998E-5</c:v>
                      </c:pt>
                      <c:pt idx="2855" formatCode="0.00E+00">
                        <c:v>-5.6765113635391301E-5</c:v>
                      </c:pt>
                      <c:pt idx="2856" formatCode="0.00E+00">
                        <c:v>-6.6772392130173198E-5</c:v>
                      </c:pt>
                      <c:pt idx="2857" formatCode="0.00E+00">
                        <c:v>-7.9305795478271294E-5</c:v>
                      </c:pt>
                      <c:pt idx="2858" formatCode="0.00E+00">
                        <c:v>-9.3654935627932994E-5</c:v>
                      </c:pt>
                      <c:pt idx="2859">
                        <c:v>-1.08825704201673E-4</c:v>
                      </c:pt>
                      <c:pt idx="2860">
                        <c:v>-1.23486105877252E-4</c:v>
                      </c:pt>
                      <c:pt idx="2861">
                        <c:v>-1.3619094838415301E-4</c:v>
                      </c:pt>
                      <c:pt idx="2862">
                        <c:v>-1.4552274700442699E-4</c:v>
                      </c:pt>
                      <c:pt idx="2863">
                        <c:v>-1.5021762497703799E-4</c:v>
                      </c:pt>
                      <c:pt idx="2864">
                        <c:v>-1.4926968134297E-4</c:v>
                      </c:pt>
                      <c:pt idx="2865">
                        <c:v>-1.42023762372677E-4</c:v>
                      </c:pt>
                      <c:pt idx="2866">
                        <c:v>-1.2821408571021801E-4</c:v>
                      </c:pt>
                      <c:pt idx="2867">
                        <c:v>-1.08048364797746E-4</c:v>
                      </c:pt>
                      <c:pt idx="2868" formatCode="0.00E+00">
                        <c:v>-8.2140941001433102E-5</c:v>
                      </c:pt>
                      <c:pt idx="2869" formatCode="0.00E+00">
                        <c:v>-5.1558899340473197E-5</c:v>
                      </c:pt>
                      <c:pt idx="2870" formatCode="0.00E+00">
                        <c:v>-1.77857092980441E-5</c:v>
                      </c:pt>
                      <c:pt idx="2871" formatCode="0.00E+00">
                        <c:v>1.74062111641143E-5</c:v>
                      </c:pt>
                      <c:pt idx="2872" formatCode="0.00E+00">
                        <c:v>5.2002712143911998E-5</c:v>
                      </c:pt>
                      <c:pt idx="2873" formatCode="0.00E+00">
                        <c:v>8.3894179447586504E-5</c:v>
                      </c:pt>
                      <c:pt idx="2874">
                        <c:v>1.1095492789952001E-4</c:v>
                      </c:pt>
                      <c:pt idx="2875">
                        <c:v>1.3120358002363601E-4</c:v>
                      </c:pt>
                      <c:pt idx="2876">
                        <c:v>1.4293216342813099E-4</c:v>
                      </c:pt>
                      <c:pt idx="2877">
                        <c:v>1.4474797492913401E-4</c:v>
                      </c:pt>
                      <c:pt idx="2878">
                        <c:v>1.3573880759952699E-4</c:v>
                      </c:pt>
                      <c:pt idx="2879">
                        <c:v>1.15533132466015E-4</c:v>
                      </c:pt>
                      <c:pt idx="2880" formatCode="0.00E+00">
                        <c:v>8.4464030689545397E-5</c:v>
                      </c:pt>
                      <c:pt idx="2881" formatCode="0.00E+00">
                        <c:v>4.3492852711649097E-5</c:v>
                      </c:pt>
                      <c:pt idx="2882" formatCode="0.00E+00">
                        <c:v>-5.7014358490965796E-6</c:v>
                      </c:pt>
                      <c:pt idx="2883" formatCode="0.00E+00">
                        <c:v>-6.0799204179364298E-5</c:v>
                      </c:pt>
                      <c:pt idx="2884">
                        <c:v>-1.18877734415436E-4</c:v>
                      </c:pt>
                      <c:pt idx="2885">
                        <c:v>-1.7644715992356399E-4</c:v>
                      </c:pt>
                      <c:pt idx="2886">
                        <c:v>-2.2970271710290801E-4</c:v>
                      </c:pt>
                      <c:pt idx="2887">
                        <c:v>-2.7468497976281599E-4</c:v>
                      </c:pt>
                      <c:pt idx="2888">
                        <c:v>-3.0763655882760699E-4</c:v>
                      </c:pt>
                      <c:pt idx="2889">
                        <c:v>-3.2534231985662697E-4</c:v>
                      </c:pt>
                      <c:pt idx="2890">
                        <c:v>-3.2558323711007799E-4</c:v>
                      </c:pt>
                      <c:pt idx="2891">
                        <c:v>-3.0751193512694198E-4</c:v>
                      </c:pt>
                      <c:pt idx="2892">
                        <c:v>-2.7167193380893498E-4</c:v>
                      </c:pt>
                      <c:pt idx="2893">
                        <c:v>-2.2029833446270499E-4</c:v>
                      </c:pt>
                      <c:pt idx="2894">
                        <c:v>-1.57228756379547E-4</c:v>
                      </c:pt>
                      <c:pt idx="2895" formatCode="0.00E+00">
                        <c:v>-8.7595539781965698E-5</c:v>
                      </c:pt>
                      <c:pt idx="2896" formatCode="0.00E+00">
                        <c:v>-1.73532407450571E-5</c:v>
                      </c:pt>
                      <c:pt idx="2897" formatCode="0.00E+00">
                        <c:v>4.7324828553909797E-5</c:v>
                      </c:pt>
                      <c:pt idx="2898">
                        <c:v>1.0079964609713199E-4</c:v>
                      </c:pt>
                      <c:pt idx="2899">
                        <c:v>1.3852319026889801E-4</c:v>
                      </c:pt>
                      <c:pt idx="2900">
                        <c:v>1.5754950007847401E-4</c:v>
                      </c:pt>
                      <c:pt idx="2901">
                        <c:v>1.56771612670888E-4</c:v>
                      </c:pt>
                      <c:pt idx="2902">
                        <c:v>1.36981224771053E-4</c:v>
                      </c:pt>
                      <c:pt idx="2903">
                        <c:v>1.0062862176827401E-4</c:v>
                      </c:pt>
                      <c:pt idx="2904" formatCode="0.00E+00">
                        <c:v>5.1410103247980197E-5</c:v>
                      </c:pt>
                      <c:pt idx="2905" formatCode="0.00E+00">
                        <c:v>-6.2222683747227202E-6</c:v>
                      </c:pt>
                      <c:pt idx="2906" formatCode="0.00E+00">
                        <c:v>-6.7561634481507304E-5</c:v>
                      </c:pt>
                      <c:pt idx="2907">
                        <c:v>-1.2801531547891701E-4</c:v>
                      </c:pt>
                      <c:pt idx="2908">
                        <c:v>-1.83451901394779E-4</c:v>
                      </c:pt>
                      <c:pt idx="2909">
                        <c:v>-2.30426162630965E-4</c:v>
                      </c:pt>
                      <c:pt idx="2910">
                        <c:v>-2.6615831708958702E-4</c:v>
                      </c:pt>
                      <c:pt idx="2911">
                        <c:v>-2.8876602388149501E-4</c:v>
                      </c:pt>
                      <c:pt idx="2912">
                        <c:v>-2.9686734943317898E-4</c:v>
                      </c:pt>
                      <c:pt idx="2913">
                        <c:v>-2.8965355780057202E-4</c:v>
                      </c:pt>
                      <c:pt idx="2914">
                        <c:v>-2.66891400673783E-4</c:v>
                      </c:pt>
                      <c:pt idx="2915">
                        <c:v>-2.28969951671623E-4</c:v>
                      </c:pt>
                      <c:pt idx="2916">
                        <c:v>-1.76960395859077E-4</c:v>
                      </c:pt>
                      <c:pt idx="2917">
                        <c:v>-1.1240708072157399E-4</c:v>
                      </c:pt>
                      <c:pt idx="2918" formatCode="0.00E+00">
                        <c:v>-3.7564981311995802E-5</c:v>
                      </c:pt>
                      <c:pt idx="2919" formatCode="0.00E+00">
                        <c:v>4.4710469105782699E-5</c:v>
                      </c:pt>
                      <c:pt idx="2920">
                        <c:v>1.31080231103097E-4</c:v>
                      </c:pt>
                      <c:pt idx="2921">
                        <c:v>2.1790490439294399E-4</c:v>
                      </c:pt>
                      <c:pt idx="2922">
                        <c:v>3.0152014840556599E-4</c:v>
                      </c:pt>
                      <c:pt idx="2923">
                        <c:v>3.7857627177143298E-4</c:v>
                      </c:pt>
                      <c:pt idx="2924">
                        <c:v>4.4631130826365502E-4</c:v>
                      </c:pt>
                      <c:pt idx="2925">
                        <c:v>5.0279658340297699E-4</c:v>
                      </c:pt>
                      <c:pt idx="2926">
                        <c:v>5.4708122455877299E-4</c:v>
                      </c:pt>
                      <c:pt idx="2927">
                        <c:v>5.7915714087459905E-4</c:v>
                      </c:pt>
                      <c:pt idx="2928">
                        <c:v>5.99811790339026E-4</c:v>
                      </c:pt>
                      <c:pt idx="2929">
                        <c:v>6.1036195791499702E-4</c:v>
                      </c:pt>
                      <c:pt idx="2930">
                        <c:v>6.1240394086584105E-4</c:v>
                      </c:pt>
                      <c:pt idx="2931">
                        <c:v>6.0739928723299596E-4</c:v>
                      </c:pt>
                      <c:pt idx="2932">
                        <c:v>5.9649871380371903E-4</c:v>
                      </c:pt>
                      <c:pt idx="2933">
                        <c:v>5.8041377721795005E-4</c:v>
                      </c:pt>
                      <c:pt idx="2934">
                        <c:v>5.5942229705147496E-4</c:v>
                      </c:pt>
                      <c:pt idx="2935">
                        <c:v>5.3325969404035699E-4</c:v>
                      </c:pt>
                      <c:pt idx="2936">
                        <c:v>5.0133939184831796E-4</c:v>
                      </c:pt>
                      <c:pt idx="2937">
                        <c:v>4.62812927735062E-4</c:v>
                      </c:pt>
                      <c:pt idx="2938">
                        <c:v>4.1664186074120898E-4</c:v>
                      </c:pt>
                      <c:pt idx="2939">
                        <c:v>3.6179512885993698E-4</c:v>
                      </c:pt>
                      <c:pt idx="2940">
                        <c:v>2.97188695867809E-4</c:v>
                      </c:pt>
                      <c:pt idx="2941">
                        <c:v>2.2183406593465399E-4</c:v>
                      </c:pt>
                      <c:pt idx="2942">
                        <c:v>1.3490692238732501E-4</c:v>
                      </c:pt>
                      <c:pt idx="2943" formatCode="0.00E+00">
                        <c:v>3.5874971774692998E-5</c:v>
                      </c:pt>
                      <c:pt idx="2944" formatCode="0.00E+00">
                        <c:v>-7.5369727120079793E-5</c:v>
                      </c:pt>
                      <c:pt idx="2945">
                        <c:v>-1.9837528150616401E-4</c:v>
                      </c:pt>
                      <c:pt idx="2946">
                        <c:v>-3.3199228848017402E-4</c:v>
                      </c:pt>
                      <c:pt idx="2947">
                        <c:v>-4.7439727414138802E-4</c:v>
                      </c:pt>
                      <c:pt idx="2948">
                        <c:v>-6.2315279619284199E-4</c:v>
                      </c:pt>
                      <c:pt idx="2949">
                        <c:v>-7.7542029550572002E-4</c:v>
                      </c:pt>
                      <c:pt idx="2950">
                        <c:v>-9.2820048343186801E-4</c:v>
                      </c:pt>
                      <c:pt idx="2951">
                        <c:v>-1.07848990258549E-3</c:v>
                      </c:pt>
                      <c:pt idx="2952">
                        <c:v>-1.2235104060651699E-3</c:v>
                      </c:pt>
                      <c:pt idx="2953">
                        <c:v>-1.3609219919412099E-3</c:v>
                      </c:pt>
                      <c:pt idx="2954">
                        <c:v>-1.4888914658160899E-3</c:v>
                      </c:pt>
                      <c:pt idx="2955">
                        <c:v>-1.6061169651715901E-3</c:v>
                      </c:pt>
                      <c:pt idx="2956">
                        <c:v>-1.71178030531375E-3</c:v>
                      </c:pt>
                      <c:pt idx="2957">
                        <c:v>-1.80550806633131E-3</c:v>
                      </c:pt>
                      <c:pt idx="2958">
                        <c:v>-1.8873815743213501E-3</c:v>
                      </c:pt>
                      <c:pt idx="2959">
                        <c:v>-1.95759164623613E-3</c:v>
                      </c:pt>
                      <c:pt idx="2960">
                        <c:v>-2.0167080365103198E-3</c:v>
                      </c:pt>
                      <c:pt idx="2961">
                        <c:v>-2.0654994180142102E-3</c:v>
                      </c:pt>
                      <c:pt idx="2962">
                        <c:v>-2.1049878218731E-3</c:v>
                      </c:pt>
                      <c:pt idx="2963">
                        <c:v>-2.13633469966916E-3</c:v>
                      </c:pt>
                      <c:pt idx="2964">
                        <c:v>-2.1608643007359801E-3</c:v>
                      </c:pt>
                      <c:pt idx="2965">
                        <c:v>-2.17999872298511E-3</c:v>
                      </c:pt>
                      <c:pt idx="2966">
                        <c:v>-2.19520735590284E-3</c:v>
                      </c:pt>
                      <c:pt idx="2967">
                        <c:v>-2.2080272301693098E-3</c:v>
                      </c:pt>
                      <c:pt idx="2968">
                        <c:v>-2.21977750041835E-3</c:v>
                      </c:pt>
                      <c:pt idx="2969">
                        <c:v>-2.23152734091682E-3</c:v>
                      </c:pt>
                      <c:pt idx="2970">
                        <c:v>-2.2440711692043999E-3</c:v>
                      </c:pt>
                      <c:pt idx="2971">
                        <c:v>-2.25778085088761E-3</c:v>
                      </c:pt>
                      <c:pt idx="2972">
                        <c:v>-2.2725755174172199E-3</c:v>
                      </c:pt>
                      <c:pt idx="2973">
                        <c:v>-2.2878673154950301E-3</c:v>
                      </c:pt>
                      <c:pt idx="2974">
                        <c:v>-2.3026191995255E-3</c:v>
                      </c:pt>
                      <c:pt idx="2975">
                        <c:v>-2.3153469502840201E-3</c:v>
                      </c:pt>
                      <c:pt idx="2976">
                        <c:v>-2.32438006392956E-3</c:v>
                      </c:pt>
                      <c:pt idx="2977">
                        <c:v>-2.32777291574905E-3</c:v>
                      </c:pt>
                      <c:pt idx="2978">
                        <c:v>-2.3235735219143102E-3</c:v>
                      </c:pt>
                      <c:pt idx="2979">
                        <c:v>-2.3099945951641299E-3</c:v>
                      </c:pt>
                      <c:pt idx="2980">
                        <c:v>-2.2854028883432399E-3</c:v>
                      </c:pt>
                      <c:pt idx="2981">
                        <c:v>-2.2484729870957498E-3</c:v>
                      </c:pt>
                      <c:pt idx="2982">
                        <c:v>-2.1983601453708199E-3</c:v>
                      </c:pt>
                      <c:pt idx="2983">
                        <c:v>-2.13466623078466E-3</c:v>
                      </c:pt>
                      <c:pt idx="2984">
                        <c:v>-2.0572480752563799E-3</c:v>
                      </c:pt>
                      <c:pt idx="2985">
                        <c:v>-1.9662625950546799E-3</c:v>
                      </c:pt>
                      <c:pt idx="2986">
                        <c:v>-1.8621438913979499E-3</c:v>
                      </c:pt>
                      <c:pt idx="2987">
                        <c:v>-1.7454557950338399E-3</c:v>
                      </c:pt>
                      <c:pt idx="2988">
                        <c:v>-1.6169777402552301E-3</c:v>
                      </c:pt>
                      <c:pt idx="2989">
                        <c:v>-1.47774887079833E-3</c:v>
                      </c:pt>
                      <c:pt idx="2990">
                        <c:v>-1.32910154134583E-3</c:v>
                      </c:pt>
                      <c:pt idx="2991">
                        <c:v>-1.17272940071543E-3</c:v>
                      </c:pt>
                      <c:pt idx="2992">
                        <c:v>-1.01070010140476E-3</c:v>
                      </c:pt>
                      <c:pt idx="2993">
                        <c:v>-8.4548360308287396E-4</c:v>
                      </c:pt>
                      <c:pt idx="2994">
                        <c:v>-6.7992877571817502E-4</c:v>
                      </c:pt>
                      <c:pt idx="2995">
                        <c:v>-5.1712198192153404E-4</c:v>
                      </c:pt>
                      <c:pt idx="2996">
                        <c:v>-3.6017918620978801E-4</c:v>
                      </c:pt>
                      <c:pt idx="2997">
                        <c:v>-2.1189338287727399E-4</c:v>
                      </c:pt>
                      <c:pt idx="2998" formatCode="0.00E+00">
                        <c:v>-7.4640322946111398E-5</c:v>
                      </c:pt>
                      <c:pt idx="2999" formatCode="0.00E+00">
                        <c:v>4.99103247355581E-5</c:v>
                      </c:pt>
                      <c:pt idx="3000">
                        <c:v>1.60872268556702E-4</c:v>
                      </c:pt>
                      <c:pt idx="3001">
                        <c:v>2.5830947409153499E-4</c:v>
                      </c:pt>
                      <c:pt idx="3002">
                        <c:v>3.43141978537244E-4</c:v>
                      </c:pt>
                      <c:pt idx="3003">
                        <c:v>4.1705699127443202E-4</c:v>
                      </c:pt>
                      <c:pt idx="3004">
                        <c:v>4.8233689156481301E-4</c:v>
                      </c:pt>
                      <c:pt idx="3005">
                        <c:v>5.4164634508098105E-4</c:v>
                      </c:pt>
                      <c:pt idx="3006">
                        <c:v>5.9784576686336096E-4</c:v>
                      </c:pt>
                      <c:pt idx="3007">
                        <c:v>6.5375379249220595E-4</c:v>
                      </c:pt>
                      <c:pt idx="3008">
                        <c:v>7.1200670122109795E-4</c:v>
                      </c:pt>
                      <c:pt idx="3009">
                        <c:v>7.7491708128246803E-4</c:v>
                      </c:pt>
                      <c:pt idx="3010">
                        <c:v>8.4431170957937197E-4</c:v>
                      </c:pt>
                      <c:pt idx="3011">
                        <c:v>9.2171168786488102E-4</c:v>
                      </c:pt>
                      <c:pt idx="3012">
                        <c:v>1.0081200724290299E-3</c:v>
                      </c:pt>
                      <c:pt idx="3013">
                        <c:v>1.10411613963431E-3</c:v>
                      </c:pt>
                      <c:pt idx="3014">
                        <c:v>1.20984259142326E-3</c:v>
                      </c:pt>
                      <c:pt idx="3015">
                        <c:v>1.32508428541246E-3</c:v>
                      </c:pt>
                      <c:pt idx="3016">
                        <c:v>1.4491569084207701E-3</c:v>
                      </c:pt>
                      <c:pt idx="3017">
                        <c:v>1.5812178669069501E-3</c:v>
                      </c:pt>
                      <c:pt idx="3018">
                        <c:v>1.7200022730422099E-3</c:v>
                      </c:pt>
                      <c:pt idx="3019">
                        <c:v>1.8639634734612901E-3</c:v>
                      </c:pt>
                      <c:pt idx="3020">
                        <c:v>2.0113282935295702E-3</c:v>
                      </c:pt>
                      <c:pt idx="3021">
                        <c:v>2.1601540178471101E-3</c:v>
                      </c:pt>
                      <c:pt idx="3022">
                        <c:v>2.30852570962309E-3</c:v>
                      </c:pt>
                      <c:pt idx="3023">
                        <c:v>2.4548016545645202E-3</c:v>
                      </c:pt>
                      <c:pt idx="3024">
                        <c:v>2.5976430368887301E-3</c:v>
                      </c:pt>
                      <c:pt idx="3025">
                        <c:v>2.7362507311486399E-3</c:v>
                      </c:pt>
                      <c:pt idx="3026">
                        <c:v>2.8704299517878702E-3</c:v>
                      </c:pt>
                      <c:pt idx="3027">
                        <c:v>3.0006428501940098E-3</c:v>
                      </c:pt>
                      <c:pt idx="3028">
                        <c:v>3.1277992162812699E-3</c:v>
                      </c:pt>
                      <c:pt idx="3029">
                        <c:v>3.2532963584639201E-3</c:v>
                      </c:pt>
                      <c:pt idx="3030">
                        <c:v>3.3786454148247102E-3</c:v>
                      </c:pt>
                      <c:pt idx="3031">
                        <c:v>3.5051009979891298E-3</c:v>
                      </c:pt>
                      <c:pt idx="3032">
                        <c:v>3.6334704390055201E-3</c:v>
                      </c:pt>
                      <c:pt idx="3033">
                        <c:v>3.7638269865121398E-3</c:v>
                      </c:pt>
                      <c:pt idx="3034">
                        <c:v>3.8954156736251198E-3</c:v>
                      </c:pt>
                      <c:pt idx="3035">
                        <c:v>4.02667788124615E-3</c:v>
                      </c:pt>
                      <c:pt idx="3036">
                        <c:v>4.1554076746622799E-3</c:v>
                      </c:pt>
                      <c:pt idx="3037">
                        <c:v>4.2790130248421101E-3</c:v>
                      </c:pt>
                      <c:pt idx="3038">
                        <c:v>4.3948358872791197E-3</c:v>
                      </c:pt>
                      <c:pt idx="3039">
                        <c:v>4.5004826272607998E-3</c:v>
                      </c:pt>
                      <c:pt idx="3040">
                        <c:v>4.5941946784894203E-3</c:v>
                      </c:pt>
                      <c:pt idx="3041">
                        <c:v>4.6750414850955796E-3</c:v>
                      </c:pt>
                      <c:pt idx="3042">
                        <c:v>4.7430277981269703E-3</c:v>
                      </c:pt>
                      <c:pt idx="3043">
                        <c:v>4.7990896166426001E-3</c:v>
                      </c:pt>
                      <c:pt idx="3044">
                        <c:v>4.8450317326192904E-3</c:v>
                      </c:pt>
                      <c:pt idx="3045">
                        <c:v>4.8832857638699398E-3</c:v>
                      </c:pt>
                      <c:pt idx="3046">
                        <c:v>4.9166751298626099E-3</c:v>
                      </c:pt>
                      <c:pt idx="3047">
                        <c:v>4.9481739508243604E-3</c:v>
                      </c:pt>
                      <c:pt idx="3048">
                        <c:v>4.9806544127052304E-3</c:v>
                      </c:pt>
                      <c:pt idx="3049">
                        <c:v>5.0166945924410497E-3</c:v>
                      </c:pt>
                      <c:pt idx="3050">
                        <c:v>5.0584242308484599E-3</c:v>
                      </c:pt>
                      <c:pt idx="3051">
                        <c:v>5.1075354432500702E-3</c:v>
                      </c:pt>
                      <c:pt idx="3052">
                        <c:v>5.1652344095013299E-3</c:v>
                      </c:pt>
                      <c:pt idx="3053">
                        <c:v>5.2323494238362099E-3</c:v>
                      </c:pt>
                      <c:pt idx="3054">
                        <c:v>5.3094878903211301E-3</c:v>
                      </c:pt>
                      <c:pt idx="3055">
                        <c:v>5.3971787951571197E-3</c:v>
                      </c:pt>
                      <c:pt idx="3056">
                        <c:v>5.4961045225304702E-3</c:v>
                      </c:pt>
                      <c:pt idx="3057">
                        <c:v>5.6071904059370303E-3</c:v>
                      </c:pt>
                      <c:pt idx="3058">
                        <c:v>5.7315936054253896E-3</c:v>
                      </c:pt>
                      <c:pt idx="3059">
                        <c:v>5.8706144246306897E-3</c:v>
                      </c:pt>
                      <c:pt idx="3060">
                        <c:v>6.0255029700494603E-3</c:v>
                      </c:pt>
                      <c:pt idx="3061">
                        <c:v>6.1972981913286998E-3</c:v>
                      </c:pt>
                      <c:pt idx="3062">
                        <c:v>6.3865935382049297E-3</c:v>
                      </c:pt>
                      <c:pt idx="3063">
                        <c:v>6.5932677868743503E-3</c:v>
                      </c:pt>
                      <c:pt idx="3064">
                        <c:v>6.8165272259029103E-3</c:v>
                      </c:pt>
                      <c:pt idx="3065">
                        <c:v>7.0548106509090202E-3</c:v>
                      </c:pt>
                      <c:pt idx="3066">
                        <c:v>7.30621373777388E-3</c:v>
                      </c:pt>
                      <c:pt idx="3067">
                        <c:v>7.5687231905526703E-3</c:v>
                      </c:pt>
                      <c:pt idx="3068">
                        <c:v>7.8405690055541304E-3</c:v>
                      </c:pt>
                      <c:pt idx="3069">
                        <c:v>8.1205039807533096E-3</c:v>
                      </c:pt>
                      <c:pt idx="3070">
                        <c:v>8.4079057103629701E-3</c:v>
                      </c:pt>
                      <c:pt idx="3071">
                        <c:v>8.7028318135211405E-3</c:v>
                      </c:pt>
                      <c:pt idx="3072">
                        <c:v>9.0058418726053999E-3</c:v>
                      </c:pt>
                      <c:pt idx="3073">
                        <c:v>9.3178927698936796E-3</c:v>
                      </c:pt>
                      <c:pt idx="3074">
                        <c:v>9.6399343254081806E-3</c:v>
                      </c:pt>
                      <c:pt idx="3075">
                        <c:v>9.9726119778972295E-3</c:v>
                      </c:pt>
                      <c:pt idx="3076">
                        <c:v>1.03160517597208E-2</c:v>
                      </c:pt>
                      <c:pt idx="3077">
                        <c:v>1.0669696276566399E-2</c:v>
                      </c:pt>
                      <c:pt idx="3078">
                        <c:v>1.1032282141125499E-2</c:v>
                      </c:pt>
                      <c:pt idx="3079">
                        <c:v>1.14018629810536E-2</c:v>
                      </c:pt>
                      <c:pt idx="3080">
                        <c:v>1.17758704880203E-2</c:v>
                      </c:pt>
                      <c:pt idx="3081">
                        <c:v>1.21515176728175E-2</c:v>
                      </c:pt>
                      <c:pt idx="3082">
                        <c:v>1.25259646491141E-2</c:v>
                      </c:pt>
                      <c:pt idx="3083">
                        <c:v>1.28965216859297E-2</c:v>
                      </c:pt>
                      <c:pt idx="3084">
                        <c:v>1.3260936878234099E-2</c:v>
                      </c:pt>
                      <c:pt idx="3085">
                        <c:v>1.3617420860259201E-2</c:v>
                      </c:pt>
                      <c:pt idx="3086">
                        <c:v>1.3964959686841199E-2</c:v>
                      </c:pt>
                      <c:pt idx="3087">
                        <c:v>1.43031753833256E-2</c:v>
                      </c:pt>
                      <c:pt idx="3088">
                        <c:v>1.4632261140217101E-2</c:v>
                      </c:pt>
                      <c:pt idx="3089">
                        <c:v>1.4952834927194901E-2</c:v>
                      </c:pt>
                      <c:pt idx="3090">
                        <c:v>1.52657182764554E-2</c:v>
                      </c:pt>
                      <c:pt idx="3091">
                        <c:v>1.55716965238696E-2</c:v>
                      </c:pt>
                      <c:pt idx="3092">
                        <c:v>1.58712770934917E-2</c:v>
                      </c:pt>
                      <c:pt idx="3093">
                        <c:v>1.61647890423719E-2</c:v>
                      </c:pt>
                      <c:pt idx="3094">
                        <c:v>1.6451908889862601E-2</c:v>
                      </c:pt>
                      <c:pt idx="3095">
                        <c:v>1.6731790934010001E-2</c:v>
                      </c:pt>
                      <c:pt idx="3096">
                        <c:v>1.7002971918330102E-2</c:v>
                      </c:pt>
                      <c:pt idx="3097">
                        <c:v>1.7263514028207999E-2</c:v>
                      </c:pt>
                      <c:pt idx="3098">
                        <c:v>1.7511004922980598E-2</c:v>
                      </c:pt>
                      <c:pt idx="3099">
                        <c:v>1.7742637023515799E-2</c:v>
                      </c:pt>
                      <c:pt idx="3100">
                        <c:v>1.7955139294473101E-2</c:v>
                      </c:pt>
                      <c:pt idx="3101">
                        <c:v>1.8144742059362201E-2</c:v>
                      </c:pt>
                      <c:pt idx="3102">
                        <c:v>1.83073709697129E-2</c:v>
                      </c:pt>
                      <c:pt idx="3103">
                        <c:v>1.84385770364222E-2</c:v>
                      </c:pt>
                      <c:pt idx="3104">
                        <c:v>1.85336706451453E-2</c:v>
                      </c:pt>
                      <c:pt idx="3105">
                        <c:v>1.8587950478261301E-2</c:v>
                      </c:pt>
                      <c:pt idx="3106">
                        <c:v>1.85970467621649E-2</c:v>
                      </c:pt>
                      <c:pt idx="3107">
                        <c:v>1.8557154070838099E-2</c:v>
                      </c:pt>
                      <c:pt idx="3108">
                        <c:v>1.8465602055475198E-2</c:v>
                      </c:pt>
                      <c:pt idx="3109">
                        <c:v>1.8320958767158099E-2</c:v>
                      </c:pt>
                      <c:pt idx="3110">
                        <c:v>1.8123201705553999E-2</c:v>
                      </c:pt>
                      <c:pt idx="3111">
                        <c:v>1.7873701844036902E-2</c:v>
                      </c:pt>
                      <c:pt idx="3112">
                        <c:v>1.7575087277146299E-2</c:v>
                      </c:pt>
                      <c:pt idx="3113">
                        <c:v>1.7230844831178E-2</c:v>
                      </c:pt>
                      <c:pt idx="3114">
                        <c:v>1.6844919987185899E-2</c:v>
                      </c:pt>
                      <c:pt idx="3115">
                        <c:v>1.6421289265677201E-2</c:v>
                      </c:pt>
                      <c:pt idx="3116">
                        <c:v>1.5963634517633898E-2</c:v>
                      </c:pt>
                      <c:pt idx="3117">
                        <c:v>1.54750334030872E-2</c:v>
                      </c:pt>
                      <c:pt idx="3118">
                        <c:v>1.49578015746942E-2</c:v>
                      </c:pt>
                      <c:pt idx="3119">
                        <c:v>1.44134845829588E-2</c:v>
                      </c:pt>
                      <c:pt idx="3120">
                        <c:v>1.3842956673414701E-2</c:v>
                      </c:pt>
                      <c:pt idx="3121">
                        <c:v>1.3246610840363399E-2</c:v>
                      </c:pt>
                      <c:pt idx="3122">
                        <c:v>1.26246142537883E-2</c:v>
                      </c:pt>
                      <c:pt idx="3123">
                        <c:v>1.1977350465159501E-2</c:v>
                      </c:pt>
                      <c:pt idx="3124">
                        <c:v>1.1305619488774199E-2</c:v>
                      </c:pt>
                      <c:pt idx="3125">
                        <c:v>1.0610935475056701E-2</c:v>
                      </c:pt>
                      <c:pt idx="3126">
                        <c:v>9.8957088549911504E-3</c:v>
                      </c:pt>
                      <c:pt idx="3127">
                        <c:v>9.1632689007372804E-3</c:v>
                      </c:pt>
                      <c:pt idx="3128">
                        <c:v>8.41789508726388E-3</c:v>
                      </c:pt>
                      <c:pt idx="3129">
                        <c:v>7.6645460311310001E-3</c:v>
                      </c:pt>
                      <c:pt idx="3130">
                        <c:v>6.9087420693384402E-3</c:v>
                      </c:pt>
                      <c:pt idx="3131">
                        <c:v>6.1562276555635898E-3</c:v>
                      </c:pt>
                      <c:pt idx="3132">
                        <c:v>5.4126950873048998E-3</c:v>
                      </c:pt>
                      <c:pt idx="3133">
                        <c:v>4.6835874527793803E-3</c:v>
                      </c:pt>
                      <c:pt idx="3134">
                        <c:v>3.9739448717766796E-3</c:v>
                      </c:pt>
                      <c:pt idx="3135">
                        <c:v>3.2883136312132598E-3</c:v>
                      </c:pt>
                      <c:pt idx="3136">
                        <c:v>2.6305927789432998E-3</c:v>
                      </c:pt>
                      <c:pt idx="3137">
                        <c:v>2.0039821766488501E-3</c:v>
                      </c:pt>
                      <c:pt idx="3138">
                        <c:v>1.41097447920366E-3</c:v>
                      </c:pt>
                      <c:pt idx="3139">
                        <c:v>8.5339947269224799E-4</c:v>
                      </c:pt>
                      <c:pt idx="3140">
                        <c:v>3.3241050614327399E-4</c:v>
                      </c:pt>
                      <c:pt idx="3141">
                        <c:v>-1.5134563607769301E-4</c:v>
                      </c:pt>
                      <c:pt idx="3142">
                        <c:v>-5.9761199412478104E-4</c:v>
                      </c:pt>
                      <c:pt idx="3143">
                        <c:v>-1.0064399166236E-3</c:v>
                      </c:pt>
                      <c:pt idx="3144">
                        <c:v>-1.37808892651839E-3</c:v>
                      </c:pt>
                      <c:pt idx="3145">
                        <c:v>-1.7129620891761599E-3</c:v>
                      </c:pt>
                      <c:pt idx="3146">
                        <c:v>-2.0116124101772501E-3</c:v>
                      </c:pt>
                      <c:pt idx="3147">
                        <c:v>-2.2746616978212798E-3</c:v>
                      </c:pt>
                      <c:pt idx="3148">
                        <c:v>-2.5034992438083001E-3</c:v>
                      </c:pt>
                      <c:pt idx="3149">
                        <c:v>-2.69990957388728E-3</c:v>
                      </c:pt>
                      <c:pt idx="3150">
                        <c:v>-2.8663258942513499E-3</c:v>
                      </c:pt>
                      <c:pt idx="3151">
                        <c:v>-3.0058524293540001E-3</c:v>
                      </c:pt>
                      <c:pt idx="3152">
                        <c:v>-3.1223425136955398E-3</c:v>
                      </c:pt>
                      <c:pt idx="3153">
                        <c:v>-3.2201273139519002E-3</c:v>
                      </c:pt>
                      <c:pt idx="3154">
                        <c:v>-3.3037947436975498E-3</c:v>
                      </c:pt>
                      <c:pt idx="3155">
                        <c:v>-3.37780166059528E-3</c:v>
                      </c:pt>
                      <c:pt idx="3156">
                        <c:v>-3.4461945938929401E-3</c:v>
                      </c:pt>
                      <c:pt idx="3157">
                        <c:v>-3.5121872863284101E-3</c:v>
                      </c:pt>
                      <c:pt idx="3158">
                        <c:v>-3.5780452416085602E-3</c:v>
                      </c:pt>
                      <c:pt idx="3159">
                        <c:v>-3.6448461186167399E-3</c:v>
                      </c:pt>
                      <c:pt idx="3160">
                        <c:v>-3.7124754065422701E-3</c:v>
                      </c:pt>
                      <c:pt idx="3161">
                        <c:v>-3.7797259504698398E-3</c:v>
                      </c:pt>
                      <c:pt idx="3162">
                        <c:v>-3.8448087752060499E-3</c:v>
                      </c:pt>
                      <c:pt idx="3163">
                        <c:v>-3.9056040587353898E-3</c:v>
                      </c:pt>
                      <c:pt idx="3164">
                        <c:v>-3.9597363035326098E-3</c:v>
                      </c:pt>
                      <c:pt idx="3165">
                        <c:v>-4.0051034834324697E-3</c:v>
                      </c:pt>
                      <c:pt idx="3166">
                        <c:v>-4.0402832914176396E-3</c:v>
                      </c:pt>
                      <c:pt idx="3167">
                        <c:v>-4.0647189858890797E-3</c:v>
                      </c:pt>
                      <c:pt idx="3168">
                        <c:v>-4.0791397665969698E-3</c:v>
                      </c:pt>
                      <c:pt idx="3169">
                        <c:v>-4.0853399438983097E-3</c:v>
                      </c:pt>
                      <c:pt idx="3170">
                        <c:v>-4.0860096059191402E-3</c:v>
                      </c:pt>
                      <c:pt idx="3171">
                        <c:v>-4.0844426827463696E-3</c:v>
                      </c:pt>
                      <c:pt idx="3172">
                        <c:v>-4.08402129867288E-3</c:v>
                      </c:pt>
                      <c:pt idx="3173">
                        <c:v>-4.0877682990072004E-3</c:v>
                      </c:pt>
                      <c:pt idx="3174">
                        <c:v>-4.0977453918785304E-3</c:v>
                      </c:pt>
                      <c:pt idx="3175">
                        <c:v>-4.1147683832920001E-3</c:v>
                      </c:pt>
                      <c:pt idx="3176">
                        <c:v>-4.13820372132078E-3</c:v>
                      </c:pt>
                      <c:pt idx="3177">
                        <c:v>-4.1659499745727701E-3</c:v>
                      </c:pt>
                      <c:pt idx="3178">
                        <c:v>-4.1947895083483998E-3</c:v>
                      </c:pt>
                      <c:pt idx="3179">
                        <c:v>-4.22082019256212E-3</c:v>
                      </c:pt>
                      <c:pt idx="3180">
                        <c:v>-4.2400003616915299E-3</c:v>
                      </c:pt>
                      <c:pt idx="3181">
                        <c:v>-4.2486652137445503E-3</c:v>
                      </c:pt>
                      <c:pt idx="3182">
                        <c:v>-4.2440757130915198E-3</c:v>
                      </c:pt>
                      <c:pt idx="3183">
                        <c:v>-4.2246344503750399E-3</c:v>
                      </c:pt>
                      <c:pt idx="3184">
                        <c:v>-4.1899949000234202E-3</c:v>
                      </c:pt>
                      <c:pt idx="3185">
                        <c:v>-4.1410438145800003E-3</c:v>
                      </c:pt>
                      <c:pt idx="3186">
                        <c:v>-4.0795859503766196E-3</c:v>
                      </c:pt>
                      <c:pt idx="3187">
                        <c:v>-4.0080010431688502E-3</c:v>
                      </c:pt>
                      <c:pt idx="3188">
                        <c:v>-3.92886587062969E-3</c:v>
                      </c:pt>
                      <c:pt idx="3189">
                        <c:v>-3.8446650833034498E-3</c:v>
                      </c:pt>
                      <c:pt idx="3190">
                        <c:v>-3.7575095511221202E-3</c:v>
                      </c:pt>
                      <c:pt idx="3191">
                        <c:v>-3.66908956903724E-3</c:v>
                      </c:pt>
                      <c:pt idx="3192">
                        <c:v>-3.58062655593748E-3</c:v>
                      </c:pt>
                      <c:pt idx="3193">
                        <c:v>-3.4930440520824098E-3</c:v>
                      </c:pt>
                      <c:pt idx="3194">
                        <c:v>-3.4071156301137199E-3</c:v>
                      </c:pt>
                      <c:pt idx="3195">
                        <c:v>-3.3237176309412401E-3</c:v>
                      </c:pt>
                      <c:pt idx="3196">
                        <c:v>-3.2439297153254499E-3</c:v>
                      </c:pt>
                      <c:pt idx="3197">
                        <c:v>-3.1692375528118298E-3</c:v>
                      </c:pt>
                      <c:pt idx="3198">
                        <c:v>-3.1015503680954801E-3</c:v>
                      </c:pt>
                      <c:pt idx="3199">
                        <c:v>-3.04309000211057E-3</c:v>
                      </c:pt>
                      <c:pt idx="3200">
                        <c:v>-2.9961497413252399E-3</c:v>
                      </c:pt>
                      <c:pt idx="3201">
                        <c:v>-2.96277102784419E-3</c:v>
                      </c:pt>
                      <c:pt idx="3202">
                        <c:v>-2.9444352379149499E-3</c:v>
                      </c:pt>
                      <c:pt idx="3203">
                        <c:v>-2.94170974603641E-3</c:v>
                      </c:pt>
                      <c:pt idx="3204">
                        <c:v>-2.95406355584485E-3</c:v>
                      </c:pt>
                      <c:pt idx="3205">
                        <c:v>-2.97985847683092E-3</c:v>
                      </c:pt>
                      <c:pt idx="3206">
                        <c:v>-3.0162729730057701E-3</c:v>
                      </c:pt>
                      <c:pt idx="3207">
                        <c:v>-3.0597018330031801E-3</c:v>
                      </c:pt>
                      <c:pt idx="3208">
                        <c:v>-3.1060849511680999E-3</c:v>
                      </c:pt>
                      <c:pt idx="3209">
                        <c:v>-3.15130175176283E-3</c:v>
                      </c:pt>
                      <c:pt idx="3210">
                        <c:v>-3.1916572598270502E-3</c:v>
                      </c:pt>
                      <c:pt idx="3211">
                        <c:v>-3.2241456731505599E-3</c:v>
                      </c:pt>
                      <c:pt idx="3212">
                        <c:v>-3.2467785976850101E-3</c:v>
                      </c:pt>
                      <c:pt idx="3213">
                        <c:v>-3.2585402493565201E-3</c:v>
                      </c:pt>
                      <c:pt idx="3214">
                        <c:v>-3.2593681594333601E-3</c:v>
                      </c:pt>
                      <c:pt idx="3215">
                        <c:v>-3.2500345934022802E-3</c:v>
                      </c:pt>
                      <c:pt idx="3216">
                        <c:v>-3.23184131356516E-3</c:v>
                      </c:pt>
                      <c:pt idx="3217">
                        <c:v>-3.2063393801661198E-3</c:v>
                      </c:pt>
                      <c:pt idx="3218">
                        <c:v>-3.17509864149612E-3</c:v>
                      </c:pt>
                      <c:pt idx="3219">
                        <c:v>-3.1395260516254202E-3</c:v>
                      </c:pt>
                      <c:pt idx="3220">
                        <c:v>-3.1007427091383601E-3</c:v>
                      </c:pt>
                      <c:pt idx="3221">
                        <c:v>-3.05958776658202E-3</c:v>
                      </c:pt>
                      <c:pt idx="3222">
                        <c:v>-3.01659462552033E-3</c:v>
                      </c:pt>
                      <c:pt idx="3223">
                        <c:v>-2.9721323252527602E-3</c:v>
                      </c:pt>
                      <c:pt idx="3224">
                        <c:v>-2.92667271234048E-3</c:v>
                      </c:pt>
                      <c:pt idx="3225">
                        <c:v>-2.8808217957597502E-3</c:v>
                      </c:pt>
                      <c:pt idx="3226">
                        <c:v>-2.8353504390174001E-3</c:v>
                      </c:pt>
                      <c:pt idx="3227">
                        <c:v>-2.7910053107344898E-3</c:v>
                      </c:pt>
                      <c:pt idx="3228">
                        <c:v>-2.7486390915158199E-3</c:v>
                      </c:pt>
                      <c:pt idx="3229">
                        <c:v>-2.7090357867942702E-3</c:v>
                      </c:pt>
                      <c:pt idx="3230">
                        <c:v>-2.6727238869146798E-3</c:v>
                      </c:pt>
                      <c:pt idx="3231">
                        <c:v>-2.6398368145182801E-3</c:v>
                      </c:pt>
                      <c:pt idx="3232">
                        <c:v>-2.6100561306608601E-3</c:v>
                      </c:pt>
                      <c:pt idx="3233">
                        <c:v>-2.5824804686600802E-3</c:v>
                      </c:pt>
                      <c:pt idx="3234">
                        <c:v>-2.55577206363688E-3</c:v>
                      </c:pt>
                      <c:pt idx="3235">
                        <c:v>-2.52829330295709E-3</c:v>
                      </c:pt>
                      <c:pt idx="3236">
                        <c:v>-2.4982516516804699E-3</c:v>
                      </c:pt>
                      <c:pt idx="3237">
                        <c:v>-2.4639249792082498E-3</c:v>
                      </c:pt>
                      <c:pt idx="3238">
                        <c:v>-2.4238217760825399E-3</c:v>
                      </c:pt>
                      <c:pt idx="3239">
                        <c:v>-2.3769295792677998E-3</c:v>
                      </c:pt>
                      <c:pt idx="3240">
                        <c:v>-2.3226987291806601E-3</c:v>
                      </c:pt>
                      <c:pt idx="3241">
                        <c:v>-2.26139572345712E-3</c:v>
                      </c:pt>
                      <c:pt idx="3242">
                        <c:v>-2.1938232322571299E-3</c:v>
                      </c:pt>
                      <c:pt idx="3243">
                        <c:v>-2.12137542437552E-3</c:v>
                      </c:pt>
                      <c:pt idx="3244">
                        <c:v>-2.0458741763682599E-3</c:v>
                      </c:pt>
                      <c:pt idx="3245">
                        <c:v>-1.9694322715977201E-3</c:v>
                      </c:pt>
                      <c:pt idx="3246">
                        <c:v>-1.89424779597332E-3</c:v>
                      </c:pt>
                      <c:pt idx="3247">
                        <c:v>-1.8223126335224599E-3</c:v>
                      </c:pt>
                      <c:pt idx="3248">
                        <c:v>-1.75512691624408E-3</c:v>
                      </c:pt>
                      <c:pt idx="3249">
                        <c:v>-1.69350720097074E-3</c:v>
                      </c:pt>
                      <c:pt idx="3250">
                        <c:v>-1.6373776851380201E-3</c:v>
                      </c:pt>
                      <c:pt idx="3251">
                        <c:v>-1.5857625126083799E-3</c:v>
                      </c:pt>
                      <c:pt idx="3252">
                        <c:v>-1.53690989541734E-3</c:v>
                      </c:pt>
                      <c:pt idx="3253">
                        <c:v>-1.48866445833822E-3</c:v>
                      </c:pt>
                      <c:pt idx="3254">
                        <c:v>-1.43878388259202E-3</c:v>
                      </c:pt>
                      <c:pt idx="3255">
                        <c:v>-1.3853993211439899E-3</c:v>
                      </c:pt>
                      <c:pt idx="3256">
                        <c:v>-1.3274467533723501E-3</c:v>
                      </c:pt>
                      <c:pt idx="3257">
                        <c:v>-1.2647731657966499E-3</c:v>
                      </c:pt>
                      <c:pt idx="3258">
                        <c:v>-1.1982873745148E-3</c:v>
                      </c:pt>
                      <c:pt idx="3259">
                        <c:v>-1.1298967403335801E-3</c:v>
                      </c:pt>
                      <c:pt idx="3260">
                        <c:v>-1.06225771095433E-3</c:v>
                      </c:pt>
                      <c:pt idx="3261">
                        <c:v>-9.9836695073667698E-4</c:v>
                      </c:pt>
                      <c:pt idx="3262">
                        <c:v>-9.4124169814947302E-4</c:v>
                      </c:pt>
                      <c:pt idx="3263">
                        <c:v>-8.9349493694859997E-4</c:v>
                      </c:pt>
                      <c:pt idx="3264">
                        <c:v>-8.5691874312845799E-4</c:v>
                      </c:pt>
                      <c:pt idx="3265">
                        <c:v>-8.3247058236998197E-4</c:v>
                      </c:pt>
                      <c:pt idx="3266">
                        <c:v>-8.2018296753091501E-4</c:v>
                      </c:pt>
                      <c:pt idx="3267">
                        <c:v>-8.1920983061111504E-4</c:v>
                      </c:pt>
                      <c:pt idx="3268">
                        <c:v>-8.2798970303320002E-4</c:v>
                      </c:pt>
                      <c:pt idx="3269">
                        <c:v>-8.4440799383405599E-4</c:v>
                      </c:pt>
                      <c:pt idx="3270">
                        <c:v>-8.6611499495565895E-4</c:v>
                      </c:pt>
                      <c:pt idx="3271">
                        <c:v>-8.9064319841012697E-4</c:v>
                      </c:pt>
                      <c:pt idx="3272">
                        <c:v>-9.1568508837136303E-4</c:v>
                      </c:pt>
                      <c:pt idx="3273">
                        <c:v>-9.3929510851179898E-4</c:v>
                      </c:pt>
                      <c:pt idx="3274">
                        <c:v>-9.6000885615984803E-4</c:v>
                      </c:pt>
                      <c:pt idx="3275">
                        <c:v>-9.7694053588970493E-4</c:v>
                      </c:pt>
                      <c:pt idx="3276">
                        <c:v>-9.8983061187745899E-4</c:v>
                      </c:pt>
                      <c:pt idx="3277">
                        <c:v>-9.9906919027487702E-4</c:v>
                      </c:pt>
                      <c:pt idx="3278">
                        <c:v>-1.0055524796094199E-3</c:v>
                      </c:pt>
                      <c:pt idx="3279">
                        <c:v>-1.01061346007051E-3</c:v>
                      </c:pt>
                      <c:pt idx="3280">
                        <c:v>-1.0157461115779399E-3</c:v>
                      </c:pt>
                      <c:pt idx="3281">
                        <c:v>-1.02244081335484E-3</c:v>
                      </c:pt>
                      <c:pt idx="3282">
                        <c:v>-1.0320372591975701E-3</c:v>
                      </c:pt>
                      <c:pt idx="3283">
                        <c:v>-1.04543741815497E-3</c:v>
                      </c:pt>
                      <c:pt idx="3284">
                        <c:v>-1.0630786398301501E-3</c:v>
                      </c:pt>
                      <c:pt idx="3285">
                        <c:v>-1.0849180484795E-3</c:v>
                      </c:pt>
                      <c:pt idx="3286">
                        <c:v>-1.11047720699792E-3</c:v>
                      </c:pt>
                      <c:pt idx="3287">
                        <c:v>-1.1389121678581501E-3</c:v>
                      </c:pt>
                      <c:pt idx="3288">
                        <c:v>-1.1691393802366E-3</c:v>
                      </c:pt>
                      <c:pt idx="3289">
                        <c:v>-1.1999845387211301E-3</c:v>
                      </c:pt>
                      <c:pt idx="3290">
                        <c:v>-1.2303729237831201E-3</c:v>
                      </c:pt>
                      <c:pt idx="3291">
                        <c:v>-1.2593678186254701E-3</c:v>
                      </c:pt>
                      <c:pt idx="3292">
                        <c:v>-1.2862828996892299E-3</c:v>
                      </c:pt>
                      <c:pt idx="3293">
                        <c:v>-1.3106960872104299E-3</c:v>
                      </c:pt>
                      <c:pt idx="3294">
                        <c:v>-1.33241252871757E-3</c:v>
                      </c:pt>
                      <c:pt idx="3295">
                        <c:v>-1.35144985805153E-3</c:v>
                      </c:pt>
                      <c:pt idx="3296">
                        <c:v>-1.3678456874997801E-3</c:v>
                      </c:pt>
                      <c:pt idx="3297">
                        <c:v>-1.3816654585154201E-3</c:v>
                      </c:pt>
                      <c:pt idx="3298">
                        <c:v>-1.3929101708531301E-3</c:v>
                      </c:pt>
                      <c:pt idx="3299">
                        <c:v>-1.40141903382831E-3</c:v>
                      </c:pt>
                      <c:pt idx="3300">
                        <c:v>-1.4068390464765E-3</c:v>
                      </c:pt>
                      <c:pt idx="3301">
                        <c:v>-1.4086348806525699E-3</c:v>
                      </c:pt>
                      <c:pt idx="3302">
                        <c:v>-1.40609226012762E-3</c:v>
                      </c:pt>
                      <c:pt idx="3303">
                        <c:v>-1.3983966913262301E-3</c:v>
                      </c:pt>
                      <c:pt idx="3304">
                        <c:v>-1.38475998802819E-3</c:v>
                      </c:pt>
                      <c:pt idx="3305">
                        <c:v>-1.3644052247356599E-3</c:v>
                      </c:pt>
                      <c:pt idx="3306">
                        <c:v>-1.3367954430502701E-3</c:v>
                      </c:pt>
                      <c:pt idx="3307">
                        <c:v>-1.30167853269792E-3</c:v>
                      </c:pt>
                      <c:pt idx="3308">
                        <c:v>-1.25920928692026E-3</c:v>
                      </c:pt>
                      <c:pt idx="3309">
                        <c:v>-1.20997596990222E-3</c:v>
                      </c:pt>
                      <c:pt idx="3310">
                        <c:v>-1.1551296043624799E-3</c:v>
                      </c:pt>
                      <c:pt idx="3311">
                        <c:v>-1.0962600287958101E-3</c:v>
                      </c:pt>
                      <c:pt idx="3312">
                        <c:v>-1.0354203365989399E-3</c:v>
                      </c:pt>
                      <c:pt idx="3313">
                        <c:v>-9.7503178154302302E-4</c:v>
                      </c:pt>
                      <c:pt idx="3314">
                        <c:v>-9.1768512525198501E-4</c:v>
                      </c:pt>
                      <c:pt idx="3315">
                        <c:v>-8.6593856742372196E-4</c:v>
                      </c:pt>
                      <c:pt idx="3316">
                        <c:v>-8.2211073698635403E-4</c:v>
                      </c:pt>
                      <c:pt idx="3317">
                        <c:v>-7.8808345590517003E-4</c:v>
                      </c:pt>
                      <c:pt idx="3318">
                        <c:v>-7.6503764730426204E-4</c:v>
                      </c:pt>
                      <c:pt idx="3319">
                        <c:v>-7.5334442957539899E-4</c:v>
                      </c:pt>
                      <c:pt idx="3320">
                        <c:v>-7.5261000448545998E-4</c:v>
                      </c:pt>
                      <c:pt idx="3321">
                        <c:v>-7.6163301496556801E-4</c:v>
                      </c:pt>
                      <c:pt idx="3322">
                        <c:v>-7.7862644555494302E-4</c:v>
                      </c:pt>
                      <c:pt idx="3323">
                        <c:v>-8.0121852482735597E-4</c:v>
                      </c:pt>
                      <c:pt idx="3324">
                        <c:v>-8.2673996260916995E-4</c:v>
                      </c:pt>
                      <c:pt idx="3325">
                        <c:v>-8.5249669787633897E-4</c:v>
                      </c:pt>
                      <c:pt idx="3326">
                        <c:v>-8.7603292350449803E-4</c:v>
                      </c:pt>
                      <c:pt idx="3327">
                        <c:v>-8.9538584209317498E-4</c:v>
                      </c:pt>
                      <c:pt idx="3328">
                        <c:v>-9.0928210091614997E-4</c:v>
                      </c:pt>
                      <c:pt idx="3329">
                        <c:v>-9.1727575339579297E-4</c:v>
                      </c:pt>
                      <c:pt idx="3330">
                        <c:v>-9.19802482053045E-4</c:v>
                      </c:pt>
                      <c:pt idx="3331">
                        <c:v>-9.18086894515039E-4</c:v>
                      </c:pt>
                      <c:pt idx="3332">
                        <c:v>-9.1397288026060105E-4</c:v>
                      </c:pt>
                      <c:pt idx="3333">
                        <c:v>-9.0961590888888897E-4</c:v>
                      </c:pt>
                      <c:pt idx="3334">
                        <c:v>-9.0717903076803399E-4</c:v>
                      </c:pt>
                      <c:pt idx="3335">
                        <c:v>-9.0841971554424196E-4</c:v>
                      </c:pt>
                      <c:pt idx="3336">
                        <c:v>-9.1448049981194895E-4</c:v>
                      </c:pt>
                      <c:pt idx="3337">
                        <c:v>-9.2564960268686598E-4</c:v>
                      </c:pt>
                      <c:pt idx="3338">
                        <c:v>-9.4129822308126898E-4</c:v>
                      </c:pt>
                      <c:pt idx="3339">
                        <c:v>-9.5997508372004398E-4</c:v>
                      </c:pt>
                      <c:pt idx="3340">
                        <c:v>-9.795635615709329E-4</c:v>
                      </c:pt>
                      <c:pt idx="3341">
                        <c:v>-9.9750324746057401E-4</c:v>
                      </c:pt>
                      <c:pt idx="3342">
                        <c:v>-1.0111184512150301E-3</c:v>
                      </c:pt>
                      <c:pt idx="3343">
                        <c:v>-1.01801190415496E-3</c:v>
                      </c:pt>
                      <c:pt idx="3344">
                        <c:v>-1.01632696300587E-3</c:v>
                      </c:pt>
                      <c:pt idx="3345">
                        <c:v>-1.00499403462615E-3</c:v>
                      </c:pt>
                      <c:pt idx="3346">
                        <c:v>-9.8382650392157107E-4</c:v>
                      </c:pt>
                      <c:pt idx="3347">
                        <c:v>-9.5369355572726101E-4</c:v>
                      </c:pt>
                      <c:pt idx="3348">
                        <c:v>-9.1637930824538803E-4</c:v>
                      </c:pt>
                      <c:pt idx="3349">
                        <c:v>-8.74379092915086E-4</c:v>
                      </c:pt>
                      <c:pt idx="3350">
                        <c:v>-8.30774416714029E-4</c:v>
                      </c:pt>
                      <c:pt idx="3351">
                        <c:v>-7.88945515589796E-4</c:v>
                      </c:pt>
                      <c:pt idx="3352">
                        <c:v>-7.5237556299130603E-4</c:v>
                      </c:pt>
                      <c:pt idx="3353">
                        <c:v>-7.2433053690813495E-4</c:v>
                      </c:pt>
                      <c:pt idx="3354">
                        <c:v>-7.0738543149061704E-4</c:v>
                      </c:pt>
                      <c:pt idx="3355">
                        <c:v>-7.0333303605683601E-4</c:v>
                      </c:pt>
                      <c:pt idx="3356">
                        <c:v>-7.1294611423505501E-4</c:v>
                      </c:pt>
                      <c:pt idx="3357">
                        <c:v>-7.35938706810831E-4</c:v>
                      </c:pt>
                      <c:pt idx="3358">
                        <c:v>-7.7090659504314401E-4</c:v>
                      </c:pt>
                      <c:pt idx="3359">
                        <c:v>-8.1548701865339203E-4</c:v>
                      </c:pt>
                      <c:pt idx="3360">
                        <c:v>-8.6655630632585703E-4</c:v>
                      </c:pt>
                      <c:pt idx="3361">
                        <c:v>-9.2046716890686897E-4</c:v>
                      </c:pt>
                      <c:pt idx="3362">
                        <c:v>-9.7334287404723301E-4</c:v>
                      </c:pt>
                      <c:pt idx="3363">
                        <c:v>-1.02132549050763E-3</c:v>
                      </c:pt>
                      <c:pt idx="3364">
                        <c:v>-1.06079499032187E-3</c:v>
                      </c:pt>
                      <c:pt idx="3365">
                        <c:v>-1.0885967648611499E-3</c:v>
                      </c:pt>
                      <c:pt idx="3366">
                        <c:v>-1.10212340162294E-3</c:v>
                      </c:pt>
                      <c:pt idx="3367">
                        <c:v>-1.09940582961314E-3</c:v>
                      </c:pt>
                      <c:pt idx="3368">
                        <c:v>-1.0793271565276801E-3</c:v>
                      </c:pt>
                      <c:pt idx="3369">
                        <c:v>-1.0416822216700601E-3</c:v>
                      </c:pt>
                      <c:pt idx="3370">
                        <c:v>-9.8723521276867002E-4</c:v>
                      </c:pt>
                      <c:pt idx="3371">
                        <c:v>-9.1781231540900702E-4</c:v>
                      </c:pt>
                      <c:pt idx="3372">
                        <c:v>-8.3629267385636804E-4</c:v>
                      </c:pt>
                      <c:pt idx="3373">
                        <c:v>-7.4657019229333002E-4</c:v>
                      </c:pt>
                      <c:pt idx="3374">
                        <c:v>-6.5338084290315999E-4</c:v>
                      </c:pt>
                      <c:pt idx="3375">
                        <c:v>-5.6204592808704499E-4</c:v>
                      </c:pt>
                      <c:pt idx="3376">
                        <c:v>-4.7806833320538999E-4</c:v>
                      </c:pt>
                      <c:pt idx="3377">
                        <c:v>-4.0673834792956197E-4</c:v>
                      </c:pt>
                      <c:pt idx="3378">
                        <c:v>-3.5260783480058397E-4</c:v>
                      </c:pt>
                      <c:pt idx="3379">
                        <c:v>-3.1909449189767701E-4</c:v>
                      </c:pt>
                      <c:pt idx="3380">
                        <c:v>-3.0813530158694001E-4</c:v>
                      </c:pt>
                      <c:pt idx="3381">
                        <c:v>-3.2002367698314902E-4</c:v>
                      </c:pt>
                      <c:pt idx="3382">
                        <c:v>-3.5333111180436402E-4</c:v>
                      </c:pt>
                      <c:pt idx="3383">
                        <c:v>-4.0511122766261699E-4</c:v>
                      </c:pt>
                      <c:pt idx="3384">
                        <c:v>-4.7117094602702801E-4</c:v>
                      </c:pt>
                      <c:pt idx="3385">
                        <c:v>-5.46482542411195E-4</c:v>
                      </c:pt>
                      <c:pt idx="3386">
                        <c:v>-6.2561608171248103E-4</c:v>
                      </c:pt>
                      <c:pt idx="3387">
                        <c:v>-7.0316613955692198E-4</c:v>
                      </c:pt>
                      <c:pt idx="3388">
                        <c:v>-7.74110304835849E-4</c:v>
                      </c:pt>
                      <c:pt idx="3389">
                        <c:v>-8.3417599599314596E-4</c:v>
                      </c:pt>
                      <c:pt idx="3390">
                        <c:v>-8.7989500314442895E-4</c:v>
                      </c:pt>
                      <c:pt idx="3391">
                        <c:v>-9.0884693636262095E-4</c:v>
                      </c:pt>
                      <c:pt idx="3392">
                        <c:v>-9.1976828356356202E-4</c:v>
                      </c:pt>
                      <c:pt idx="3393">
                        <c:v>-9.1255444191216798E-4</c:v>
                      </c:pt>
                      <c:pt idx="3394">
                        <c:v>-8.8825704410773801E-4</c:v>
                      </c:pt>
                      <c:pt idx="3395">
                        <c:v>-8.4913805709339895E-4</c:v>
                      </c:pt>
                      <c:pt idx="3396">
                        <c:v>-7.9851535420576202E-4</c:v>
                      </c:pt>
                      <c:pt idx="3397">
                        <c:v>-7.4053360164980705E-4</c:v>
                      </c:pt>
                      <c:pt idx="3398">
                        <c:v>-6.7997328972105103E-4</c:v>
                      </c:pt>
                      <c:pt idx="3399">
                        <c:v>-6.2186076534223697E-4</c:v>
                      </c:pt>
                      <c:pt idx="3400">
                        <c:v>-5.7107430494453E-4</c:v>
                      </c:pt>
                      <c:pt idx="3401">
                        <c:v>-5.3190404006967797E-4</c:v>
                      </c:pt>
                      <c:pt idx="3402">
                        <c:v>-5.0759624368256699E-4</c:v>
                      </c:pt>
                      <c:pt idx="3403">
                        <c:v>-5.0007384495942705E-4</c:v>
                      </c:pt>
                      <c:pt idx="3404">
                        <c:v>-5.0979763140280698E-4</c:v>
                      </c:pt>
                      <c:pt idx="3405">
                        <c:v>-5.3575650023131099E-4</c:v>
                      </c:pt>
                      <c:pt idx="3406">
                        <c:v>-5.7560722617600501E-4</c:v>
                      </c:pt>
                      <c:pt idx="3407">
                        <c:v>-6.2592268539506601E-4</c:v>
                      </c:pt>
                      <c:pt idx="3408">
                        <c:v>-6.8258897278622303E-4</c:v>
                      </c:pt>
                      <c:pt idx="3409">
                        <c:v>-7.4116181142791699E-4</c:v>
                      </c:pt>
                      <c:pt idx="3410">
                        <c:v>-7.9724721175928497E-4</c:v>
                      </c:pt>
                      <c:pt idx="3411">
                        <c:v>-8.4673759750605502E-4</c:v>
                      </c:pt>
                      <c:pt idx="3412">
                        <c:v>-8.8611208842630305E-4</c:v>
                      </c:pt>
                      <c:pt idx="3413">
                        <c:v>-9.1263727508744999E-4</c:v>
                      </c:pt>
                      <c:pt idx="3414">
                        <c:v>-9.2446673162876396E-4</c:v>
                      </c:pt>
                      <c:pt idx="3415">
                        <c:v>-9.2067619182860199E-4</c:v>
                      </c:pt>
                      <c:pt idx="3416">
                        <c:v>-9.01364311412972E-4</c:v>
                      </c:pt>
                      <c:pt idx="3417">
                        <c:v>-8.6755754772057801E-4</c:v>
                      </c:pt>
                      <c:pt idx="3418">
                        <c:v>-8.2126068691640698E-4</c:v>
                      </c:pt>
                      <c:pt idx="3419">
                        <c:v>-7.65161496928024E-4</c:v>
                      </c:pt>
                      <c:pt idx="3420">
                        <c:v>-7.0252755728107805E-4</c:v>
                      </c:pt>
                      <c:pt idx="3421">
                        <c:v>-6.3692183896025699E-4</c:v>
                      </c:pt>
                      <c:pt idx="3422">
                        <c:v>-5.7203790295102099E-4</c:v>
                      </c:pt>
                      <c:pt idx="3423">
                        <c:v>-5.1127986476064103E-4</c:v>
                      </c:pt>
                      <c:pt idx="3424">
                        <c:v>-4.5760923122780301E-4</c:v>
                      </c:pt>
                      <c:pt idx="3425">
                        <c:v>-4.1322836735644601E-4</c:v>
                      </c:pt>
                      <c:pt idx="3426">
                        <c:v>-3.7955513158396102E-4</c:v>
                      </c:pt>
                      <c:pt idx="3427">
                        <c:v>-3.5718970370752801E-4</c:v>
                      </c:pt>
                      <c:pt idx="3428">
                        <c:v>-3.4601344039024098E-4</c:v>
                      </c:pt>
                      <c:pt idx="3429">
                        <c:v>-3.45389484591896E-4</c:v>
                      </c:pt>
                      <c:pt idx="3430">
                        <c:v>-3.5435033698078699E-4</c:v>
                      </c:pt>
                      <c:pt idx="3431">
                        <c:v>-3.7188436101955697E-4</c:v>
                      </c:pt>
                      <c:pt idx="3432">
                        <c:v>-3.97005421031896E-4</c:v>
                      </c:pt>
                      <c:pt idx="3433">
                        <c:v>-4.2893174916901601E-4</c:v>
                      </c:pt>
                      <c:pt idx="3434">
                        <c:v>-4.6718585727156798E-4</c:v>
                      </c:pt>
                      <c:pt idx="3435">
                        <c:v>-5.1129013162741E-4</c:v>
                      </c:pt>
                      <c:pt idx="3436">
                        <c:v>-5.6097483999122198E-4</c:v>
                      </c:pt>
                      <c:pt idx="3437">
                        <c:v>-6.1597538932399605E-4</c:v>
                      </c:pt>
                      <c:pt idx="3438">
                        <c:v>-6.75881679219442E-4</c:v>
                      </c:pt>
                      <c:pt idx="3439">
                        <c:v>-7.4024145468309E-4</c:v>
                      </c:pt>
                      <c:pt idx="3440">
                        <c:v>-8.0829727974521303E-4</c:v>
                      </c:pt>
                      <c:pt idx="3441">
                        <c:v>-8.7906237324480898E-4</c:v>
                      </c:pt>
                      <c:pt idx="3442">
                        <c:v>-9.51386048352965E-4</c:v>
                      </c:pt>
                      <c:pt idx="3443">
                        <c:v>-1.0239827575357901E-3</c:v>
                      </c:pt>
                      <c:pt idx="3444">
                        <c:v>-1.0953735117271799E-3</c:v>
                      </c:pt>
                      <c:pt idx="3445">
                        <c:v>-1.1640071737552601E-3</c:v>
                      </c:pt>
                      <c:pt idx="3446">
                        <c:v>-1.2283262063184899E-3</c:v>
                      </c:pt>
                      <c:pt idx="3447">
                        <c:v>-1.2868401120904301E-3</c:v>
                      </c:pt>
                      <c:pt idx="3448">
                        <c:v>-1.3382110336862701E-3</c:v>
                      </c:pt>
                      <c:pt idx="3449">
                        <c:v>-1.3814011576791299E-3</c:v>
                      </c:pt>
                      <c:pt idx="3450">
                        <c:v>-1.4156768987992499E-3</c:v>
                      </c:pt>
                      <c:pt idx="3451">
                        <c:v>-1.4407914460483799E-3</c:v>
                      </c:pt>
                      <c:pt idx="3452">
                        <c:v>-1.4569895705719199E-3</c:v>
                      </c:pt>
                      <c:pt idx="3453">
                        <c:v>-1.4651036711952499E-3</c:v>
                      </c:pt>
                      <c:pt idx="3454">
                        <c:v>-1.4663087888195699E-3</c:v>
                      </c:pt>
                      <c:pt idx="3455">
                        <c:v>-1.46214814123121E-3</c:v>
                      </c:pt>
                      <c:pt idx="3456">
                        <c:v>-1.45432310136094E-3</c:v>
                      </c:pt>
                      <c:pt idx="3457">
                        <c:v>-1.44447421725846E-3</c:v>
                      </c:pt>
                      <c:pt idx="3458">
                        <c:v>-1.4339932133576E-3</c:v>
                      </c:pt>
                      <c:pt idx="3459">
                        <c:v>-1.4238427010236799E-3</c:v>
                      </c:pt>
                      <c:pt idx="3460">
                        <c:v>-1.4144474538973001E-3</c:v>
                      </c:pt>
                      <c:pt idx="3461">
                        <c:v>-1.40563148177001E-3</c:v>
                      </c:pt>
                      <c:pt idx="3462">
                        <c:v>-1.3966805160310601E-3</c:v>
                      </c:pt>
                      <c:pt idx="3463">
                        <c:v>-1.38653625143741E-3</c:v>
                      </c:pt>
                      <c:pt idx="3464">
                        <c:v>-1.3739691516173301E-3</c:v>
                      </c:pt>
                      <c:pt idx="3465">
                        <c:v>-1.3577757925603701E-3</c:v>
                      </c:pt>
                      <c:pt idx="3466">
                        <c:v>-1.3370113821639801E-3</c:v>
                      </c:pt>
                      <c:pt idx="3467">
                        <c:v>-1.31125255181797E-3</c:v>
                      </c:pt>
                      <c:pt idx="3468">
                        <c:v>-1.28059605684466E-3</c:v>
                      </c:pt>
                      <c:pt idx="3469">
                        <c:v>-1.24579648641922E-3</c:v>
                      </c:pt>
                      <c:pt idx="3470">
                        <c:v>-1.20813129818079E-3</c:v>
                      </c:pt>
                      <c:pt idx="3471">
                        <c:v>-1.16934476339179E-3</c:v>
                      </c:pt>
                      <c:pt idx="3472">
                        <c:v>-1.1313804641578001E-3</c:v>
                      </c:pt>
                      <c:pt idx="3473">
                        <c:v>-1.0960965725347401E-3</c:v>
                      </c:pt>
                      <c:pt idx="3474">
                        <c:v>-1.06507187719899E-3</c:v>
                      </c:pt>
                      <c:pt idx="3475">
                        <c:v>-1.0393598021548401E-3</c:v>
                      </c:pt>
                      <c:pt idx="3476">
                        <c:v>-1.01940119127588E-3</c:v>
                      </c:pt>
                      <c:pt idx="3477">
                        <c:v>-1.0050632459397699E-3</c:v>
                      </c:pt>
                      <c:pt idx="3478">
                        <c:v>-9.9571467398743897E-4</c:v>
                      </c:pt>
                      <c:pt idx="3479">
                        <c:v>-9.9044591624648098E-4</c:v>
                      </c:pt>
                      <c:pt idx="3480">
                        <c:v>-9.8828929924747494E-4</c:v>
                      </c:pt>
                      <c:pt idx="3481">
                        <c:v>-9.8844886446157595E-4</c:v>
                      </c:pt>
                      <c:pt idx="3482">
                        <c:v>-9.9042795669762704E-4</c:v>
                      </c:pt>
                      <c:pt idx="3483">
                        <c:v>-9.9417333690253592E-4</c:v>
                      </c:pt>
                      <c:pt idx="3484">
                        <c:v>-9.9993209547484595E-4</c:v>
                      </c:pt>
                      <c:pt idx="3485">
                        <c:v>-1.00816101498082E-3</c:v>
                      </c:pt>
                      <c:pt idx="3486">
                        <c:v>-1.0193529322038799E-3</c:v>
                      </c:pt>
                      <c:pt idx="3487">
                        <c:v>-1.03383818799459E-3</c:v>
                      </c:pt>
                      <c:pt idx="3488">
                        <c:v>-1.05160237215653E-3</c:v>
                      </c:pt>
                      <c:pt idx="3489">
                        <c:v>-1.0722121128178099E-3</c:v>
                      </c:pt>
                      <c:pt idx="3490">
                        <c:v>-1.09475173425178E-3</c:v>
                      </c:pt>
                      <c:pt idx="3491">
                        <c:v>-1.1179044919495599E-3</c:v>
                      </c:pt>
                      <c:pt idx="3492">
                        <c:v>-1.1401341223768501E-3</c:v>
                      </c:pt>
                      <c:pt idx="3493">
                        <c:v>-1.15969865413256E-3</c:v>
                      </c:pt>
                      <c:pt idx="3494">
                        <c:v>-1.1749839221317101E-3</c:v>
                      </c:pt>
                      <c:pt idx="3495">
                        <c:v>-1.18465001893722E-3</c:v>
                      </c:pt>
                      <c:pt idx="3496">
                        <c:v>-1.1877151166191E-3</c:v>
                      </c:pt>
                      <c:pt idx="3497">
                        <c:v>-1.1837207590133E-3</c:v>
                      </c:pt>
                      <c:pt idx="3498">
                        <c:v>-1.17257472007392E-3</c:v>
                      </c:pt>
                      <c:pt idx="3499">
                        <c:v>-1.15463563408295E-3</c:v>
                      </c:pt>
                      <c:pt idx="3500">
                        <c:v>-1.1306332514637099E-3</c:v>
                      </c:pt>
                      <c:pt idx="3501">
                        <c:v>-1.1015865511602801E-3</c:v>
                      </c:pt>
                      <c:pt idx="3502">
                        <c:v>-1.0687591321094799E-3</c:v>
                      </c:pt>
                      <c:pt idx="3503">
                        <c:v>-1.03359003956266E-3</c:v>
                      </c:pt>
                      <c:pt idx="3504">
                        <c:v>-9.9768764402947008E-4</c:v>
                      </c:pt>
                      <c:pt idx="3505">
                        <c:v>-9.62813706096891E-4</c:v>
                      </c:pt>
                      <c:pt idx="3506">
                        <c:v>-9.3087932807366797E-4</c:v>
                      </c:pt>
                      <c:pt idx="3507">
                        <c:v>-9.0378647178895096E-4</c:v>
                      </c:pt>
                      <c:pt idx="3508">
                        <c:v>-8.834089254262E-4</c:v>
                      </c:pt>
                      <c:pt idx="3509">
                        <c:v>-8.7143732368256499E-4</c:v>
                      </c:pt>
                      <c:pt idx="3510">
                        <c:v>-8.6919329792135304E-4</c:v>
                      </c:pt>
                      <c:pt idx="3511">
                        <c:v>-8.7755043687995902E-4</c:v>
                      </c:pt>
                      <c:pt idx="3512">
                        <c:v>-8.9678280357054696E-4</c:v>
                      </c:pt>
                      <c:pt idx="3513">
                        <c:v>-9.2656606387153705E-4</c:v>
                      </c:pt>
                      <c:pt idx="3514">
                        <c:v>-9.6595225170153804E-4</c:v>
                      </c:pt>
                      <c:pt idx="3515">
                        <c:v>-1.0134484262715399E-3</c:v>
                      </c:pt>
                      <c:pt idx="3516">
                        <c:v>-1.06717708333032E-3</c:v>
                      </c:pt>
                      <c:pt idx="3517">
                        <c:v>-1.1250880565748099E-3</c:v>
                      </c:pt>
                      <c:pt idx="3518">
                        <c:v>-1.1851383341841899E-3</c:v>
                      </c:pt>
                      <c:pt idx="3519">
                        <c:v>-1.2454725600167299E-3</c:v>
                      </c:pt>
                      <c:pt idx="3520">
                        <c:v>-1.3044765176366299E-3</c:v>
                      </c:pt>
                      <c:pt idx="3521">
                        <c:v>-1.36084140258989E-3</c:v>
                      </c:pt>
                      <c:pt idx="3522">
                        <c:v>-1.4136659022385401E-3</c:v>
                      </c:pt>
                      <c:pt idx="3523">
                        <c:v>-1.4622646488590199E-3</c:v>
                      </c:pt>
                      <c:pt idx="3524">
                        <c:v>-1.50616964905251E-3</c:v>
                      </c:pt>
                      <c:pt idx="3525">
                        <c:v>-1.5448551403396201E-3</c:v>
                      </c:pt>
                      <c:pt idx="3526">
                        <c:v>-1.5775597291397801E-3</c:v>
                      </c:pt>
                      <c:pt idx="3527">
                        <c:v>-1.6031993807741199E-3</c:v>
                      </c:pt>
                      <c:pt idx="3528">
                        <c:v>-1.6203635195615E-3</c:v>
                      </c:pt>
                      <c:pt idx="3529">
                        <c:v>-1.6273932841177001E-3</c:v>
                      </c:pt>
                      <c:pt idx="3530">
                        <c:v>-1.6225555944986501E-3</c:v>
                      </c:pt>
                      <c:pt idx="3531">
                        <c:v>-1.6043226061280801E-3</c:v>
                      </c:pt>
                      <c:pt idx="3532">
                        <c:v>-1.57172715986789E-3</c:v>
                      </c:pt>
                      <c:pt idx="3533">
                        <c:v>-1.52466369752744E-3</c:v>
                      </c:pt>
                      <c:pt idx="3534">
                        <c:v>-1.4641366751578201E-3</c:v>
                      </c:pt>
                      <c:pt idx="3535">
                        <c:v>-1.39230055492639E-3</c:v>
                      </c:pt>
                      <c:pt idx="3536">
                        <c:v>-1.3125459211521099E-3</c:v>
                      </c:pt>
                      <c:pt idx="3537">
                        <c:v>-1.22918561269585E-3</c:v>
                      </c:pt>
                      <c:pt idx="3538">
                        <c:v>-1.1470769217647001E-3</c:v>
                      </c:pt>
                      <c:pt idx="3539">
                        <c:v>-1.07115639927027E-3</c:v>
                      </c:pt>
                      <c:pt idx="3540">
                        <c:v>-1.0058089551583801E-3</c:v>
                      </c:pt>
                      <c:pt idx="3541">
                        <c:v>-9.5453009383064896E-4</c:v>
                      </c:pt>
                      <c:pt idx="3542">
                        <c:v>-9.1957711299074001E-4</c:v>
                      </c:pt>
                      <c:pt idx="3543">
                        <c:v>-9.0184486223822901E-4</c:v>
                      </c:pt>
                      <c:pt idx="3544">
                        <c:v>-9.0079512087417896E-4</c:v>
                      </c:pt>
                      <c:pt idx="3545">
                        <c:v>-9.1474888162429901E-4</c:v>
                      </c:pt>
                      <c:pt idx="3546">
                        <c:v>-9.4121315562819402E-4</c:v>
                      </c:pt>
                      <c:pt idx="3547">
                        <c:v>-9.7719192699464194E-4</c:v>
                      </c:pt>
                      <c:pt idx="3548">
                        <c:v>-1.0195652110339399E-3</c:v>
                      </c:pt>
                      <c:pt idx="3549">
                        <c:v>-1.06535130993044E-3</c:v>
                      </c:pt>
                      <c:pt idx="3550">
                        <c:v>-1.11191799185073E-3</c:v>
                      </c:pt>
                      <c:pt idx="3551">
                        <c:v>-1.15714995664882E-3</c:v>
                      </c:pt>
                      <c:pt idx="3552">
                        <c:v>-1.1994861231240099E-3</c:v>
                      </c:pt>
                      <c:pt idx="3553">
                        <c:v>-1.237849606783E-3</c:v>
                      </c:pt>
                      <c:pt idx="3554">
                        <c:v>-1.2717154582161899E-3</c:v>
                      </c:pt>
                      <c:pt idx="3555">
                        <c:v>-1.30098593216512E-3</c:v>
                      </c:pt>
                      <c:pt idx="3556">
                        <c:v>-1.32599169551365E-3</c:v>
                      </c:pt>
                      <c:pt idx="3557">
                        <c:v>-1.34733837123732E-3</c:v>
                      </c:pt>
                      <c:pt idx="3558">
                        <c:v>-1.36582126189317E-3</c:v>
                      </c:pt>
                      <c:pt idx="3559">
                        <c:v>-1.3823989316024199E-3</c:v>
                      </c:pt>
                      <c:pt idx="3560">
                        <c:v>-1.3980954466682499E-3</c:v>
                      </c:pt>
                      <c:pt idx="3561">
                        <c:v>-1.41390992932365E-3</c:v>
                      </c:pt>
                      <c:pt idx="3562">
                        <c:v>-1.4307053453604601E-3</c:v>
                      </c:pt>
                      <c:pt idx="3563">
                        <c:v>-1.4491390810157101E-3</c:v>
                      </c:pt>
                      <c:pt idx="3564">
                        <c:v>-1.46957187713245E-3</c:v>
                      </c:pt>
                      <c:pt idx="3565">
                        <c:v>-1.4920186089067301E-3</c:v>
                      </c:pt>
                      <c:pt idx="3566">
                        <c:v>-1.5161089882460301E-3</c:v>
                      </c:pt>
                      <c:pt idx="3567">
                        <c:v>-1.5410812079187999E-3</c:v>
                      </c:pt>
                      <c:pt idx="3568">
                        <c:v>-1.5658678453747E-3</c:v>
                      </c:pt>
                      <c:pt idx="3569">
                        <c:v>-1.58915896499643E-3</c:v>
                      </c:pt>
                      <c:pt idx="3570">
                        <c:v>-1.60948241263547E-3</c:v>
                      </c:pt>
                      <c:pt idx="3571">
                        <c:v>-1.62540646104592E-3</c:v>
                      </c:pt>
                      <c:pt idx="3572">
                        <c:v>-1.6356687300071199E-3</c:v>
                      </c:pt>
                      <c:pt idx="3573">
                        <c:v>-1.63933075362597E-3</c:v>
                      </c:pt>
                      <c:pt idx="3574">
                        <c:v>-1.63569523976375E-3</c:v>
                      </c:pt>
                      <c:pt idx="3575">
                        <c:v>-1.62457204556391E-3</c:v>
                      </c:pt>
                      <c:pt idx="3576">
                        <c:v>-1.60622854374454E-3</c:v>
                      </c:pt>
                      <c:pt idx="3577">
                        <c:v>-1.5812052385631699E-3</c:v>
                      </c:pt>
                      <c:pt idx="3578">
                        <c:v>-1.55046528018087E-3</c:v>
                      </c:pt>
                      <c:pt idx="3579">
                        <c:v>-1.5152248076561101E-3</c:v>
                      </c:pt>
                      <c:pt idx="3580">
                        <c:v>-1.4768652760910001E-3</c:v>
                      </c:pt>
                      <c:pt idx="3581">
                        <c:v>-1.43677998473368E-3</c:v>
                      </c:pt>
                      <c:pt idx="3582">
                        <c:v>-1.39632268020531E-3</c:v>
                      </c:pt>
                      <c:pt idx="3583">
                        <c:v>-1.3567352014513499E-3</c:v>
                      </c:pt>
                      <c:pt idx="3584">
                        <c:v>-1.3190686405818201E-3</c:v>
                      </c:pt>
                      <c:pt idx="3585">
                        <c:v>-1.2841215500579599E-3</c:v>
                      </c:pt>
                      <c:pt idx="3586">
                        <c:v>-1.2524048012724899E-3</c:v>
                      </c:pt>
                      <c:pt idx="3587">
                        <c:v>-1.22412958054547E-3</c:v>
                      </c:pt>
                      <c:pt idx="3588">
                        <c:v>-1.19919005282748E-3</c:v>
                      </c:pt>
                      <c:pt idx="3589">
                        <c:v>-1.1772144005687401E-3</c:v>
                      </c:pt>
                      <c:pt idx="3590">
                        <c:v>-1.1575830169220399E-3</c:v>
                      </c:pt>
                      <c:pt idx="3591">
                        <c:v>-1.1395015034471E-3</c:v>
                      </c:pt>
                      <c:pt idx="3592">
                        <c:v>-1.1220309023754599E-3</c:v>
                      </c:pt>
                      <c:pt idx="3593">
                        <c:v>-1.1040659084357899E-3</c:v>
                      </c:pt>
                      <c:pt idx="3594">
                        <c:v>-1.08443358281685E-3</c:v>
                      </c:pt>
                      <c:pt idx="3595">
                        <c:v>-1.0619531657692499E-3</c:v>
                      </c:pt>
                      <c:pt idx="3596">
                        <c:v>-1.0354908436052701E-3</c:v>
                      </c:pt>
                      <c:pt idx="3597">
                        <c:v>-1.0041192201931501E-3</c:v>
                      </c:pt>
                      <c:pt idx="3598">
                        <c:v>-9.6725542337030603E-4</c:v>
                      </c:pt>
                      <c:pt idx="3599">
                        <c:v>-9.2466624455176598E-4</c:v>
                      </c:pt>
                      <c:pt idx="3600">
                        <c:v>-8.7671943965174305E-4</c:v>
                      </c:pt>
                      <c:pt idx="3601">
                        <c:v>-8.2441981041651705E-4</c:v>
                      </c:pt>
                      <c:pt idx="3602">
                        <c:v>-7.6943980897767404E-4</c:v>
                      </c:pt>
                      <c:pt idx="3603">
                        <c:v>-7.14059137883936E-4</c:v>
                      </c:pt>
                      <c:pt idx="3604">
                        <c:v>-6.6102982591072798E-4</c:v>
                      </c:pt>
                      <c:pt idx="3605">
                        <c:v>-6.1330465701547497E-4</c:v>
                      </c:pt>
                      <c:pt idx="3606">
                        <c:v>-5.7379680271438097E-4</c:v>
                      </c:pt>
                      <c:pt idx="3607">
                        <c:v>-5.4503819254914901E-4</c:v>
                      </c:pt>
                      <c:pt idx="3608">
                        <c:v>-5.2892138266556602E-4</c:v>
                      </c:pt>
                      <c:pt idx="3609">
                        <c:v>-5.2641346358397003E-4</c:v>
                      </c:pt>
                      <c:pt idx="3610">
                        <c:v>-5.3744693404375902E-4</c:v>
                      </c:pt>
                      <c:pt idx="3611">
                        <c:v>-5.6092922615571996E-4</c:v>
                      </c:pt>
                      <c:pt idx="3612">
                        <c:v>-5.9489377937436798E-4</c:v>
                      </c:pt>
                      <c:pt idx="3613">
                        <c:v>-6.3664218002191196E-4</c:v>
                      </c:pt>
                      <c:pt idx="3614">
                        <c:v>-6.8313082462179099E-4</c:v>
                      </c:pt>
                      <c:pt idx="3615">
                        <c:v>-7.3127104170402904E-4</c:v>
                      </c:pt>
                      <c:pt idx="3616">
                        <c:v>-7.7819256110733402E-4</c:v>
                      </c:pt>
                      <c:pt idx="3617">
                        <c:v>-8.2151727273740299E-4</c:v>
                      </c:pt>
                      <c:pt idx="3618">
                        <c:v>-8.5942068618843903E-4</c:v>
                      </c:pt>
                      <c:pt idx="3619">
                        <c:v>-8.9075739003669895E-4</c:v>
                      </c:pt>
                      <c:pt idx="3620">
                        <c:v>-9.1506136170283598E-4</c:v>
                      </c:pt>
                      <c:pt idx="3621">
                        <c:v>-9.3238389698947299E-4</c:v>
                      </c:pt>
                      <c:pt idx="3622">
                        <c:v>-9.4325294828130103E-4</c:v>
                      </c:pt>
                      <c:pt idx="3623">
                        <c:v>-9.4857365244632903E-4</c:v>
                      </c:pt>
                      <c:pt idx="3624">
                        <c:v>-9.4947010322089201E-4</c:v>
                      </c:pt>
                      <c:pt idx="3625">
                        <c:v>-9.4705956216367898E-4</c:v>
                      </c:pt>
                      <c:pt idx="3626">
                        <c:v>-9.4232344170993004E-4</c:v>
                      </c:pt>
                      <c:pt idx="3627">
                        <c:v>-9.3594302331939801E-4</c:v>
                      </c:pt>
                      <c:pt idx="3628">
                        <c:v>-9.2825060914261996E-4</c:v>
                      </c:pt>
                      <c:pt idx="3629">
                        <c:v>-9.1907368112659096E-4</c:v>
                      </c:pt>
                      <c:pt idx="3630">
                        <c:v>-9.0788728060274201E-4</c:v>
                      </c:pt>
                      <c:pt idx="3631">
                        <c:v>-8.9384410321592103E-4</c:v>
                      </c:pt>
                      <c:pt idx="3632">
                        <c:v>-8.7615891451616401E-4</c:v>
                      </c:pt>
                      <c:pt idx="3633">
                        <c:v>-8.5414182689446598E-4</c:v>
                      </c:pt>
                      <c:pt idx="3634">
                        <c:v>-8.2757495921931701E-4</c:v>
                      </c:pt>
                      <c:pt idx="3635">
                        <c:v>-7.9688750354188704E-4</c:v>
                      </c:pt>
                      <c:pt idx="3636">
                        <c:v>-7.6325632415417499E-4</c:v>
                      </c:pt>
                      <c:pt idx="3637">
                        <c:v>-7.2853819142047597E-4</c:v>
                      </c:pt>
                      <c:pt idx="3638">
                        <c:v>-6.9516487514534602E-4</c:v>
                      </c:pt>
                      <c:pt idx="3639">
                        <c:v>-6.6579381693896203E-4</c:v>
                      </c:pt>
                      <c:pt idx="3640">
                        <c:v>-6.4307113909055098E-4</c:v>
                      </c:pt>
                      <c:pt idx="3641">
                        <c:v>-6.2906574082416996E-4</c:v>
                      </c:pt>
                      <c:pt idx="3642">
                        <c:v>-6.2506594732871499E-4</c:v>
                      </c:pt>
                      <c:pt idx="3643">
                        <c:v>-6.3140712291534203E-4</c:v>
                      </c:pt>
                      <c:pt idx="3644">
                        <c:v>-6.47509067252715E-4</c:v>
                      </c:pt>
                      <c:pt idx="3645">
                        <c:v>-6.7194342872758603E-4</c:v>
                      </c:pt>
                      <c:pt idx="3646">
                        <c:v>-7.0257919244387501E-4</c:v>
                      </c:pt>
                      <c:pt idx="3647">
                        <c:v>-7.3691010093710103E-4</c:v>
                      </c:pt>
                      <c:pt idx="3648">
                        <c:v>-7.7234031905254496E-4</c:v>
                      </c:pt>
                      <c:pt idx="3649">
                        <c:v>-8.0649294095489496E-4</c:v>
                      </c:pt>
                      <c:pt idx="3650">
                        <c:v>-8.37372676895138E-4</c:v>
                      </c:pt>
                      <c:pt idx="3651">
                        <c:v>-8.6365308273063E-4</c:v>
                      </c:pt>
                      <c:pt idx="3652">
                        <c:v>-8.8456774357852498E-4</c:v>
                      </c:pt>
                      <c:pt idx="3653">
                        <c:v>-8.9988531965940399E-4</c:v>
                      </c:pt>
                      <c:pt idx="3654">
                        <c:v>-9.09890888334309E-4</c:v>
                      </c:pt>
                      <c:pt idx="3655">
                        <c:v>-9.1524832552623901E-4</c:v>
                      </c:pt>
                      <c:pt idx="3656">
                        <c:v>-9.1682875337364804E-4</c:v>
                      </c:pt>
                      <c:pt idx="3657">
                        <c:v>-9.1546810896124195E-4</c:v>
                      </c:pt>
                      <c:pt idx="3658">
                        <c:v>-9.11882094363684E-4</c:v>
                      </c:pt>
                      <c:pt idx="3659">
                        <c:v>-9.0650923490041499E-4</c:v>
                      </c:pt>
                      <c:pt idx="3660">
                        <c:v>-8.9948103433426399E-4</c:v>
                      </c:pt>
                      <c:pt idx="3661">
                        <c:v>-8.9052332090571297E-4</c:v>
                      </c:pt>
                      <c:pt idx="3662">
                        <c:v>-8.7896381979641496E-4</c:v>
                      </c:pt>
                      <c:pt idx="3663">
                        <c:v>-8.6370559999798802E-4</c:v>
                      </c:pt>
                      <c:pt idx="3664">
                        <c:v>-8.4342079423808003E-4</c:v>
                      </c:pt>
                      <c:pt idx="3665">
                        <c:v>-8.1662809999644799E-4</c:v>
                      </c:pt>
                      <c:pt idx="3666">
                        <c:v>-7.8197282127963298E-4</c:v>
                      </c:pt>
                      <c:pt idx="3667">
                        <c:v>-7.38420240469005E-4</c:v>
                      </c:pt>
                      <c:pt idx="3668">
                        <c:v>-6.8556775463501701E-4</c:v>
                      </c:pt>
                      <c:pt idx="3669">
                        <c:v>-6.23945790966669E-4</c:v>
                      </c:pt>
                      <c:pt idx="3670">
                        <c:v>-5.5518620951775302E-4</c:v>
                      </c:pt>
                      <c:pt idx="3671">
                        <c:v>-4.8212127735210202E-4</c:v>
                      </c:pt>
                      <c:pt idx="3672">
                        <c:v>-4.08700977142335E-4</c:v>
                      </c:pt>
                      <c:pt idx="3673">
                        <c:v>-3.3971633538185298E-4</c:v>
                      </c:pt>
                      <c:pt idx="3674">
                        <c:v>-2.8017044205493302E-4</c:v>
                      </c:pt>
                      <c:pt idx="3675">
                        <c:v>-2.3496189450693299E-4</c:v>
                      </c:pt>
                      <c:pt idx="3676">
                        <c:v>-2.0819153065675499E-4</c:v>
                      </c:pt>
                      <c:pt idx="3677">
                        <c:v>-2.0272100018058699E-4</c:v>
                      </c:pt>
                      <c:pt idx="3678">
                        <c:v>-2.1975448157316401E-4</c:v>
                      </c:pt>
                      <c:pt idx="3679">
                        <c:v>-2.58788875729241E-4</c:v>
                      </c:pt>
                      <c:pt idx="3680">
                        <c:v>-3.1765116285377703E-4</c:v>
                      </c:pt>
                      <c:pt idx="3681">
                        <c:v>-3.9312401522719701E-4</c:v>
                      </c:pt>
                      <c:pt idx="3682">
                        <c:v>-4.81172194143143E-4</c:v>
                      </c:pt>
                      <c:pt idx="3683">
                        <c:v>-5.77507015841795E-4</c:v>
                      </c:pt>
                      <c:pt idx="3684">
                        <c:v>-6.7816140412146203E-4</c:v>
                      </c:pt>
                      <c:pt idx="3685">
                        <c:v>-7.7982185642570204E-4</c:v>
                      </c:pt>
                      <c:pt idx="3686">
                        <c:v>-8.80047526382334E-4</c:v>
                      </c:pt>
                      <c:pt idx="3687">
                        <c:v>-9.7725654972580711E-4</c:v>
                      </c:pt>
                      <c:pt idx="3688">
                        <c:v>-1.07047065983999E-3</c:v>
                      </c:pt>
                      <c:pt idx="3689">
                        <c:v>-1.15911173165161E-3</c:v>
                      </c:pt>
                      <c:pt idx="3690">
                        <c:v>-1.2427118252363899E-3</c:v>
                      </c:pt>
                      <c:pt idx="3691">
                        <c:v>-1.32064682805268E-3</c:v>
                      </c:pt>
                      <c:pt idx="3692">
                        <c:v>-1.3920247903864999E-3</c:v>
                      </c:pt>
                      <c:pt idx="3693">
                        <c:v>-1.4556859509826899E-3</c:v>
                      </c:pt>
                      <c:pt idx="3694">
                        <c:v>-1.5103825501603301E-3</c:v>
                      </c:pt>
                      <c:pt idx="3695">
                        <c:v>-1.5549540207772201E-3</c:v>
                      </c:pt>
                      <c:pt idx="3696">
                        <c:v>-1.58863645993948E-3</c:v>
                      </c:pt>
                      <c:pt idx="3697">
                        <c:v>-1.61114531754684E-3</c:v>
                      </c:pt>
                      <c:pt idx="3698">
                        <c:v>-1.62280874806843E-3</c:v>
                      </c:pt>
                      <c:pt idx="3699">
                        <c:v>-1.62455976606548E-3</c:v>
                      </c:pt>
                      <c:pt idx="3700">
                        <c:v>-1.61781227176472E-3</c:v>
                      </c:pt>
                      <c:pt idx="3701">
                        <c:v>-1.60415480720385E-3</c:v>
                      </c:pt>
                      <c:pt idx="3702">
                        <c:v>-1.5851623918617999E-3</c:v>
                      </c:pt>
                      <c:pt idx="3703">
                        <c:v>-1.5621872192534501E-3</c:v>
                      </c:pt>
                      <c:pt idx="3704">
                        <c:v>-1.53617801618679E-3</c:v>
                      </c:pt>
                      <c:pt idx="3705">
                        <c:v>-1.50759600696658E-3</c:v>
                      </c:pt>
                      <c:pt idx="3706">
                        <c:v>-1.47652701305049E-3</c:v>
                      </c:pt>
                      <c:pt idx="3707">
                        <c:v>-1.44269388004613E-3</c:v>
                      </c:pt>
                      <c:pt idx="3708">
                        <c:v>-1.40579766963769E-3</c:v>
                      </c:pt>
                      <c:pt idx="3709">
                        <c:v>-1.3657700410507399E-3</c:v>
                      </c:pt>
                      <c:pt idx="3710">
                        <c:v>-1.3229349632311301E-3</c:v>
                      </c:pt>
                      <c:pt idx="3711">
                        <c:v>-1.2781024201312099E-3</c:v>
                      </c:pt>
                      <c:pt idx="3712">
                        <c:v>-1.2327294852127501E-3</c:v>
                      </c:pt>
                      <c:pt idx="3713">
                        <c:v>-1.18881078156167E-3</c:v>
                      </c:pt>
                      <c:pt idx="3714">
                        <c:v>-1.1486664591946799E-3</c:v>
                      </c:pt>
                      <c:pt idx="3715">
                        <c:v>-1.1147170060913699E-3</c:v>
                      </c:pt>
                      <c:pt idx="3716">
                        <c:v>-1.08926546932351E-3</c:v>
                      </c:pt>
                      <c:pt idx="3717">
                        <c:v>-1.07407180909501E-3</c:v>
                      </c:pt>
                      <c:pt idx="3718">
                        <c:v>-1.0701526228197201E-3</c:v>
                      </c:pt>
                      <c:pt idx="3719">
                        <c:v>-1.07767677093224E-3</c:v>
                      </c:pt>
                      <c:pt idx="3720">
                        <c:v>-1.09594801245316E-3</c:v>
                      </c:pt>
                      <c:pt idx="3721">
                        <c:v>-1.1234861162058899E-3</c:v>
                      </c:pt>
                      <c:pt idx="3722">
                        <c:v>-1.1582613553688199E-3</c:v>
                      </c:pt>
                      <c:pt idx="3723">
                        <c:v>-1.1979561590725501E-3</c:v>
                      </c:pt>
                      <c:pt idx="3724">
                        <c:v>-1.24003883721875E-3</c:v>
                      </c:pt>
                      <c:pt idx="3725">
                        <c:v>-1.2821778441228699E-3</c:v>
                      </c:pt>
                      <c:pt idx="3726">
                        <c:v>-1.3222860157709401E-3</c:v>
                      </c:pt>
                      <c:pt idx="3727">
                        <c:v>-1.3586598361898E-3</c:v>
                      </c:pt>
                      <c:pt idx="3728">
                        <c:v>-1.3899547593665799E-3</c:v>
                      </c:pt>
                      <c:pt idx="3729">
                        <c:v>-1.41514707530345E-3</c:v>
                      </c:pt>
                      <c:pt idx="3730">
                        <c:v>-1.4335933145525101E-3</c:v>
                      </c:pt>
                      <c:pt idx="3731">
                        <c:v>-1.4448552411002701E-3</c:v>
                      </c:pt>
                      <c:pt idx="3732">
                        <c:v>-1.4487638037880401E-3</c:v>
                      </c:pt>
                      <c:pt idx="3733">
                        <c:v>-1.4454207656608401E-3</c:v>
                      </c:pt>
                      <c:pt idx="3734">
                        <c:v>-1.43521782224202E-3</c:v>
                      </c:pt>
                      <c:pt idx="3735">
                        <c:v>-1.4187403224682801E-3</c:v>
                      </c:pt>
                      <c:pt idx="3736">
                        <c:v>-1.3968542713688401E-3</c:v>
                      </c:pt>
                      <c:pt idx="3737">
                        <c:v>-1.3705863552918301E-3</c:v>
                      </c:pt>
                      <c:pt idx="3738">
                        <c:v>-1.34101882762679E-3</c:v>
                      </c:pt>
                      <c:pt idx="3739">
                        <c:v>-1.30918453472214E-3</c:v>
                      </c:pt>
                      <c:pt idx="3740">
                        <c:v>-1.2759554619990901E-3</c:v>
                      </c:pt>
                      <c:pt idx="3741">
                        <c:v>-1.2420102858047501E-3</c:v>
                      </c:pt>
                      <c:pt idx="3742">
                        <c:v>-1.20779480039627E-3</c:v>
                      </c:pt>
                      <c:pt idx="3743">
                        <c:v>-1.1735944810474599E-3</c:v>
                      </c:pt>
                      <c:pt idx="3744">
                        <c:v>-1.1396309321567699E-3</c:v>
                      </c:pt>
                      <c:pt idx="3745">
                        <c:v>-1.1062424486770501E-3</c:v>
                      </c:pt>
                      <c:pt idx="3746">
                        <c:v>-1.0739962715473801E-3</c:v>
                      </c:pt>
                      <c:pt idx="3747">
                        <c:v>-1.04361819579641E-3</c:v>
                      </c:pt>
                      <c:pt idx="3748">
                        <c:v>-1.01617683074965E-3</c:v>
                      </c:pt>
                      <c:pt idx="3749">
                        <c:v>-9.9292302911458893E-4</c:v>
                      </c:pt>
                      <c:pt idx="3750">
                        <c:v>-9.7514458256087102E-4</c:v>
                      </c:pt>
                      <c:pt idx="3751">
                        <c:v>-9.6405802848562505E-4</c:v>
                      </c:pt>
                      <c:pt idx="3752">
                        <c:v>-9.6029522557508499E-4</c:v>
                      </c:pt>
                      <c:pt idx="3753">
                        <c:v>-9.6395389848867705E-4</c:v>
                      </c:pt>
                      <c:pt idx="3754">
                        <c:v>-9.7454115650351305E-4</c:v>
                      </c:pt>
                      <c:pt idx="3755">
                        <c:v>-9.9095530077831801E-4</c:v>
                      </c:pt>
                      <c:pt idx="3756">
                        <c:v>-1.0115287340931099E-3</c:v>
                      </c:pt>
                      <c:pt idx="3757">
                        <c:v>-1.0343325013398099E-3</c:v>
                      </c:pt>
                      <c:pt idx="3758">
                        <c:v>-1.0574285203051701E-3</c:v>
                      </c:pt>
                      <c:pt idx="3759">
                        <c:v>-1.0791262199540399E-3</c:v>
                      </c:pt>
                      <c:pt idx="3760">
                        <c:v>-1.0982315794937599E-3</c:v>
                      </c:pt>
                      <c:pt idx="3761">
                        <c:v>-1.11417800718371E-3</c:v>
                      </c:pt>
                      <c:pt idx="3762">
                        <c:v>-1.12706138725755E-3</c:v>
                      </c:pt>
                      <c:pt idx="3763">
                        <c:v>-1.1375501713290501E-3</c:v>
                      </c:pt>
                      <c:pt idx="3764">
                        <c:v>-1.1467246297278699E-3</c:v>
                      </c:pt>
                      <c:pt idx="3765">
                        <c:v>-1.1558891366646299E-3</c:v>
                      </c:pt>
                      <c:pt idx="3766">
                        <c:v>-1.16634424494629E-3</c:v>
                      </c:pt>
                      <c:pt idx="3767">
                        <c:v>-1.1792079462204399E-3</c:v>
                      </c:pt>
                      <c:pt idx="3768">
                        <c:v>-1.1952624491828299E-3</c:v>
                      </c:pt>
                      <c:pt idx="3769">
                        <c:v>-1.2148947380703E-3</c:v>
                      </c:pt>
                      <c:pt idx="3770">
                        <c:v>-1.23807581232834E-3</c:v>
                      </c:pt>
                      <c:pt idx="3771">
                        <c:v>-1.2645050504644299E-3</c:v>
                      </c:pt>
                      <c:pt idx="3772">
                        <c:v>-1.29365214840783E-3</c:v>
                      </c:pt>
                      <c:pt idx="3773">
                        <c:v>-1.3247609417032799E-3</c:v>
                      </c:pt>
                      <c:pt idx="3774">
                        <c:v>-1.3571140645600699E-3</c:v>
                      </c:pt>
                      <c:pt idx="3775">
                        <c:v>-1.3900193752024901E-3</c:v>
                      </c:pt>
                      <c:pt idx="3776">
                        <c:v>-1.4228781044381201E-3</c:v>
                      </c:pt>
                      <c:pt idx="3777">
                        <c:v>-1.45512986226277E-3</c:v>
                      </c:pt>
                      <c:pt idx="3778">
                        <c:v>-1.4863256514234301E-3</c:v>
                      </c:pt>
                      <c:pt idx="3779">
                        <c:v>-1.5158920767425099E-3</c:v>
                      </c:pt>
                      <c:pt idx="3780">
                        <c:v>-1.54323628719188E-3</c:v>
                      </c:pt>
                      <c:pt idx="3781">
                        <c:v>-1.5677347865742E-3</c:v>
                      </c:pt>
                      <c:pt idx="3782">
                        <c:v>-1.58877425289503E-3</c:v>
                      </c:pt>
                      <c:pt idx="3783">
                        <c:v>-1.6057498706265E-3</c:v>
                      </c:pt>
                      <c:pt idx="3784">
                        <c:v>-1.61819543550829E-3</c:v>
                      </c:pt>
                      <c:pt idx="3785">
                        <c:v>-1.6258486679294199E-3</c:v>
                      </c:pt>
                      <c:pt idx="3786">
                        <c:v>-1.62870152932238E-3</c:v>
                      </c:pt>
                      <c:pt idx="3787">
                        <c:v>-1.62686367260612E-3</c:v>
                      </c:pt>
                      <c:pt idx="3788">
                        <c:v>-1.62061718946324E-3</c:v>
                      </c:pt>
                      <c:pt idx="3789">
                        <c:v>-1.6102617729541601E-3</c:v>
                      </c:pt>
                      <c:pt idx="3790">
                        <c:v>-1.59600043145183E-3</c:v>
                      </c:pt>
                      <c:pt idx="3791">
                        <c:v>-1.5777723924537701E-3</c:v>
                      </c:pt>
                      <c:pt idx="3792">
                        <c:v>-1.5551610899060301E-3</c:v>
                      </c:pt>
                      <c:pt idx="3793">
                        <c:v>-1.5274375534149399E-3</c:v>
                      </c:pt>
                      <c:pt idx="3794">
                        <c:v>-1.4934645913724301E-3</c:v>
                      </c:pt>
                      <c:pt idx="3795">
                        <c:v>-1.4519342096700101E-3</c:v>
                      </c:pt>
                      <c:pt idx="3796">
                        <c:v>-1.4015970026285999E-3</c:v>
                      </c:pt>
                      <c:pt idx="3797">
                        <c:v>-1.34143871565399E-3</c:v>
                      </c:pt>
                      <c:pt idx="3798">
                        <c:v>-1.2710039801932401E-3</c:v>
                      </c:pt>
                      <c:pt idx="3799">
                        <c:v>-1.1905555858343199E-3</c:v>
                      </c:pt>
                      <c:pt idx="3800">
                        <c:v>-1.10117108020044E-3</c:v>
                      </c:pt>
                      <c:pt idx="3801">
                        <c:v>-1.00469566627078E-3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DE34-4877-8785-DA90DB77EC9C}"/>
                  </c:ext>
                </c:extLst>
              </c15:ser>
            </c15:filteredScatterSeries>
            <c15:filteredScatterSeries>
              <c15:ser>
                <c:idx val="8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increase'!$E$1</c15:sqref>
                        </c15:formulaRef>
                      </c:ext>
                    </c:extLst>
                    <c:strCache>
                      <c:ptCount val="1"/>
                      <c:pt idx="0">
                        <c:v>UV</c:v>
                      </c:pt>
                    </c:strCache>
                  </c:strRef>
                </c:tx>
                <c:spPr>
                  <a:ln>
                    <a:solidFill>
                      <a:srgbClr val="7030A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increase'!$D$2:$D$6105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0</c:v>
                      </c:pt>
                      <c:pt idx="1">
                        <c:v>6.5518267122686999E-3</c:v>
                      </c:pt>
                      <c:pt idx="2">
                        <c:v>1.31036534245374E-2</c:v>
                      </c:pt>
                      <c:pt idx="3">
                        <c:v>1.9655480136806101E-2</c:v>
                      </c:pt>
                      <c:pt idx="4">
                        <c:v>2.62073068490748E-2</c:v>
                      </c:pt>
                      <c:pt idx="5">
                        <c:v>3.2759133561343502E-2</c:v>
                      </c:pt>
                      <c:pt idx="6">
                        <c:v>3.9310960273612201E-2</c:v>
                      </c:pt>
                      <c:pt idx="7">
                        <c:v>4.58627869858809E-2</c:v>
                      </c:pt>
                      <c:pt idx="8">
                        <c:v>5.2414613698149599E-2</c:v>
                      </c:pt>
                      <c:pt idx="9">
                        <c:v>5.8966440410418298E-2</c:v>
                      </c:pt>
                      <c:pt idx="10">
                        <c:v>6.5518267122687004E-2</c:v>
                      </c:pt>
                      <c:pt idx="11">
                        <c:v>7.2070093834955704E-2</c:v>
                      </c:pt>
                      <c:pt idx="12">
                        <c:v>7.8621920547224403E-2</c:v>
                      </c:pt>
                      <c:pt idx="13">
                        <c:v>8.5173747259493102E-2</c:v>
                      </c:pt>
                      <c:pt idx="14">
                        <c:v>9.1725573971761801E-2</c:v>
                      </c:pt>
                      <c:pt idx="15">
                        <c:v>9.82774006840305E-2</c:v>
                      </c:pt>
                      <c:pt idx="16">
                        <c:v>0.104829227396299</c:v>
                      </c:pt>
                      <c:pt idx="17">
                        <c:v>0.111381054108568</c:v>
                      </c:pt>
                      <c:pt idx="18">
                        <c:v>0.117932880820837</c:v>
                      </c:pt>
                      <c:pt idx="19">
                        <c:v>0.124484707533105</c:v>
                      </c:pt>
                      <c:pt idx="20">
                        <c:v>0.13103653424537401</c:v>
                      </c:pt>
                      <c:pt idx="21">
                        <c:v>0.13758836095764301</c:v>
                      </c:pt>
                      <c:pt idx="22">
                        <c:v>0.14414018766991099</c:v>
                      </c:pt>
                      <c:pt idx="23">
                        <c:v>0.15069201438218</c:v>
                      </c:pt>
                      <c:pt idx="24">
                        <c:v>0.157243841094449</c:v>
                      </c:pt>
                      <c:pt idx="25">
                        <c:v>0.163795667806718</c:v>
                      </c:pt>
                      <c:pt idx="26">
                        <c:v>0.17034749451898601</c:v>
                      </c:pt>
                      <c:pt idx="27">
                        <c:v>0.17689932123125501</c:v>
                      </c:pt>
                      <c:pt idx="28">
                        <c:v>0.18345114794352399</c:v>
                      </c:pt>
                      <c:pt idx="29">
                        <c:v>0.190002974655792</c:v>
                      </c:pt>
                      <c:pt idx="30">
                        <c:v>0.196554801368061</c:v>
                      </c:pt>
                      <c:pt idx="31">
                        <c:v>0.20310662808033</c:v>
                      </c:pt>
                      <c:pt idx="32">
                        <c:v>0.20965845479259801</c:v>
                      </c:pt>
                      <c:pt idx="33">
                        <c:v>0.21621028150486701</c:v>
                      </c:pt>
                      <c:pt idx="34">
                        <c:v>0.22276210821713599</c:v>
                      </c:pt>
                      <c:pt idx="35">
                        <c:v>0.22931393492940499</c:v>
                      </c:pt>
                      <c:pt idx="36">
                        <c:v>0.235865761641673</c:v>
                      </c:pt>
                      <c:pt idx="37">
                        <c:v>0.242417588353942</c:v>
                      </c:pt>
                      <c:pt idx="38">
                        <c:v>0.24896941506621101</c:v>
                      </c:pt>
                      <c:pt idx="39">
                        <c:v>0.25552124177847901</c:v>
                      </c:pt>
                      <c:pt idx="40">
                        <c:v>0.26207306849074802</c:v>
                      </c:pt>
                      <c:pt idx="41">
                        <c:v>0.26862489520301702</c:v>
                      </c:pt>
                      <c:pt idx="42">
                        <c:v>0.27517672191528503</c:v>
                      </c:pt>
                      <c:pt idx="43">
                        <c:v>0.28172854862755398</c:v>
                      </c:pt>
                      <c:pt idx="44">
                        <c:v>0.28828037533982298</c:v>
                      </c:pt>
                      <c:pt idx="45">
                        <c:v>0.29483220205209199</c:v>
                      </c:pt>
                      <c:pt idx="46">
                        <c:v>0.30138402876435999</c:v>
                      </c:pt>
                      <c:pt idx="47">
                        <c:v>0.30793585547662899</c:v>
                      </c:pt>
                      <c:pt idx="48">
                        <c:v>0.314487682188898</c:v>
                      </c:pt>
                      <c:pt idx="49">
                        <c:v>0.321039508901166</c:v>
                      </c:pt>
                      <c:pt idx="50">
                        <c:v>0.32759133561343501</c:v>
                      </c:pt>
                      <c:pt idx="51">
                        <c:v>0.33414316232570401</c:v>
                      </c:pt>
                      <c:pt idx="52">
                        <c:v>0.34069498903797202</c:v>
                      </c:pt>
                      <c:pt idx="53">
                        <c:v>0.34724681575024102</c:v>
                      </c:pt>
                      <c:pt idx="54">
                        <c:v>0.35379864246251003</c:v>
                      </c:pt>
                      <c:pt idx="55">
                        <c:v>0.36035046917477898</c:v>
                      </c:pt>
                      <c:pt idx="56">
                        <c:v>0.36690229588704698</c:v>
                      </c:pt>
                      <c:pt idx="57">
                        <c:v>0.37345412259931599</c:v>
                      </c:pt>
                      <c:pt idx="58">
                        <c:v>0.38000594931158499</c:v>
                      </c:pt>
                      <c:pt idx="59">
                        <c:v>0.38655777602385299</c:v>
                      </c:pt>
                      <c:pt idx="60">
                        <c:v>0.393109602736122</c:v>
                      </c:pt>
                      <c:pt idx="61">
                        <c:v>0.399661429448391</c:v>
                      </c:pt>
                      <c:pt idx="62">
                        <c:v>0.40621325616065901</c:v>
                      </c:pt>
                      <c:pt idx="63">
                        <c:v>0.41276508287292801</c:v>
                      </c:pt>
                      <c:pt idx="64">
                        <c:v>0.41931690958519702</c:v>
                      </c:pt>
                      <c:pt idx="65">
                        <c:v>0.42586873629746602</c:v>
                      </c:pt>
                      <c:pt idx="66">
                        <c:v>0.43242056300973403</c:v>
                      </c:pt>
                      <c:pt idx="67">
                        <c:v>0.43897238972200298</c:v>
                      </c:pt>
                      <c:pt idx="68">
                        <c:v>0.44552421643427198</c:v>
                      </c:pt>
                      <c:pt idx="69">
                        <c:v>0.45207604314653999</c:v>
                      </c:pt>
                      <c:pt idx="70">
                        <c:v>0.45862786985880899</c:v>
                      </c:pt>
                      <c:pt idx="71">
                        <c:v>0.46517969657107799</c:v>
                      </c:pt>
                      <c:pt idx="72">
                        <c:v>0.471731523283346</c:v>
                      </c:pt>
                      <c:pt idx="73">
                        <c:v>0.478283349995615</c:v>
                      </c:pt>
                      <c:pt idx="74">
                        <c:v>0.48483517670788401</c:v>
                      </c:pt>
                      <c:pt idx="75">
                        <c:v>0.49138700342015301</c:v>
                      </c:pt>
                      <c:pt idx="76">
                        <c:v>0.49793883013242102</c:v>
                      </c:pt>
                      <c:pt idx="77">
                        <c:v>0.50449065684468997</c:v>
                      </c:pt>
                      <c:pt idx="78">
                        <c:v>0.51104248355695903</c:v>
                      </c:pt>
                      <c:pt idx="79">
                        <c:v>0.51759431026922698</c:v>
                      </c:pt>
                      <c:pt idx="80">
                        <c:v>0.52414613698149604</c:v>
                      </c:pt>
                      <c:pt idx="81">
                        <c:v>0.53069796369376498</c:v>
                      </c:pt>
                      <c:pt idx="82">
                        <c:v>0.53724979040603305</c:v>
                      </c:pt>
                      <c:pt idx="83">
                        <c:v>0.54380161711830199</c:v>
                      </c:pt>
                      <c:pt idx="84">
                        <c:v>0.55035344383057105</c:v>
                      </c:pt>
                      <c:pt idx="85">
                        <c:v>0.55690527054284</c:v>
                      </c:pt>
                      <c:pt idx="86">
                        <c:v>0.56345709725510795</c:v>
                      </c:pt>
                      <c:pt idx="87">
                        <c:v>0.57000892396737701</c:v>
                      </c:pt>
                      <c:pt idx="88">
                        <c:v>0.57656075067964596</c:v>
                      </c:pt>
                      <c:pt idx="89">
                        <c:v>0.58311257739191402</c:v>
                      </c:pt>
                      <c:pt idx="90">
                        <c:v>0.58966440410418297</c:v>
                      </c:pt>
                      <c:pt idx="91">
                        <c:v>0.59621623081645203</c:v>
                      </c:pt>
                      <c:pt idx="92">
                        <c:v>0.60276805752872098</c:v>
                      </c:pt>
                      <c:pt idx="93">
                        <c:v>0.60931988424098904</c:v>
                      </c:pt>
                      <c:pt idx="94">
                        <c:v>0.61587171095325799</c:v>
                      </c:pt>
                      <c:pt idx="95">
                        <c:v>0.62242353766552705</c:v>
                      </c:pt>
                      <c:pt idx="96">
                        <c:v>0.628975364377795</c:v>
                      </c:pt>
                      <c:pt idx="97">
                        <c:v>0.63552719109006395</c:v>
                      </c:pt>
                      <c:pt idx="98">
                        <c:v>0.64207901780233301</c:v>
                      </c:pt>
                      <c:pt idx="99">
                        <c:v>0.64863084451460096</c:v>
                      </c:pt>
                      <c:pt idx="100">
                        <c:v>0.65518267122687002</c:v>
                      </c:pt>
                      <c:pt idx="101">
                        <c:v>0.66173449793913897</c:v>
                      </c:pt>
                      <c:pt idx="102">
                        <c:v>0.66828632465140703</c:v>
                      </c:pt>
                      <c:pt idx="103">
                        <c:v>0.67483815136367598</c:v>
                      </c:pt>
                      <c:pt idx="104">
                        <c:v>0.68138997807594504</c:v>
                      </c:pt>
                      <c:pt idx="105">
                        <c:v>0.68794180478821398</c:v>
                      </c:pt>
                      <c:pt idx="106">
                        <c:v>0.69449363150048204</c:v>
                      </c:pt>
                      <c:pt idx="107">
                        <c:v>0.70104545821275099</c:v>
                      </c:pt>
                      <c:pt idx="108">
                        <c:v>0.70759728492502005</c:v>
                      </c:pt>
                      <c:pt idx="109">
                        <c:v>0.714149111637288</c:v>
                      </c:pt>
                      <c:pt idx="110">
                        <c:v>0.72070093834955695</c:v>
                      </c:pt>
                      <c:pt idx="111">
                        <c:v>0.72725276506182601</c:v>
                      </c:pt>
                      <c:pt idx="112">
                        <c:v>0.73380459177409396</c:v>
                      </c:pt>
                      <c:pt idx="113">
                        <c:v>0.74035641848636302</c:v>
                      </c:pt>
                      <c:pt idx="114">
                        <c:v>0.74690824519863197</c:v>
                      </c:pt>
                      <c:pt idx="115">
                        <c:v>0.75346007191090103</c:v>
                      </c:pt>
                      <c:pt idx="116">
                        <c:v>0.76001189862316898</c:v>
                      </c:pt>
                      <c:pt idx="117">
                        <c:v>0.76656372533543804</c:v>
                      </c:pt>
                      <c:pt idx="118">
                        <c:v>0.77311555204770699</c:v>
                      </c:pt>
                      <c:pt idx="119">
                        <c:v>0.77966737875997505</c:v>
                      </c:pt>
                      <c:pt idx="120">
                        <c:v>0.786219205472244</c:v>
                      </c:pt>
                      <c:pt idx="121">
                        <c:v>0.79277103218451295</c:v>
                      </c:pt>
                      <c:pt idx="122">
                        <c:v>0.79932285889678101</c:v>
                      </c:pt>
                      <c:pt idx="123">
                        <c:v>0.80587468560904996</c:v>
                      </c:pt>
                      <c:pt idx="124">
                        <c:v>0.81242651232131902</c:v>
                      </c:pt>
                      <c:pt idx="125">
                        <c:v>0.81897833903358797</c:v>
                      </c:pt>
                      <c:pt idx="126">
                        <c:v>0.82553016574585603</c:v>
                      </c:pt>
                      <c:pt idx="127">
                        <c:v>0.83208199245812497</c:v>
                      </c:pt>
                      <c:pt idx="128">
                        <c:v>0.83863381917039403</c:v>
                      </c:pt>
                      <c:pt idx="129">
                        <c:v>0.84518564588266198</c:v>
                      </c:pt>
                      <c:pt idx="130">
                        <c:v>0.85173747259493104</c:v>
                      </c:pt>
                      <c:pt idx="131">
                        <c:v>0.85828929930719999</c:v>
                      </c:pt>
                      <c:pt idx="132">
                        <c:v>0.86484112601946905</c:v>
                      </c:pt>
                      <c:pt idx="133">
                        <c:v>0.871392952731737</c:v>
                      </c:pt>
                      <c:pt idx="134">
                        <c:v>0.87794477944400595</c:v>
                      </c:pt>
                      <c:pt idx="135">
                        <c:v>0.88449660615627501</c:v>
                      </c:pt>
                      <c:pt idx="136">
                        <c:v>0.89104843286854296</c:v>
                      </c:pt>
                      <c:pt idx="137">
                        <c:v>0.89760025958081202</c:v>
                      </c:pt>
                      <c:pt idx="138">
                        <c:v>0.90415208629308097</c:v>
                      </c:pt>
                      <c:pt idx="139">
                        <c:v>0.91070391300534903</c:v>
                      </c:pt>
                      <c:pt idx="140">
                        <c:v>0.91725573971761798</c:v>
                      </c:pt>
                      <c:pt idx="141">
                        <c:v>0.92380756642988704</c:v>
                      </c:pt>
                      <c:pt idx="142">
                        <c:v>0.93035939314215499</c:v>
                      </c:pt>
                      <c:pt idx="143">
                        <c:v>0.93691121985442405</c:v>
                      </c:pt>
                      <c:pt idx="144">
                        <c:v>0.943463046566693</c:v>
                      </c:pt>
                      <c:pt idx="145">
                        <c:v>0.95001487327896195</c:v>
                      </c:pt>
                      <c:pt idx="146">
                        <c:v>0.95656669999123001</c:v>
                      </c:pt>
                      <c:pt idx="147">
                        <c:v>0.96311852670349896</c:v>
                      </c:pt>
                      <c:pt idx="148">
                        <c:v>0.96967035341576802</c:v>
                      </c:pt>
                      <c:pt idx="149">
                        <c:v>0.97622218012803597</c:v>
                      </c:pt>
                      <c:pt idx="150">
                        <c:v>0.98277400684030503</c:v>
                      </c:pt>
                      <c:pt idx="151">
                        <c:v>0.98932583355257397</c:v>
                      </c:pt>
                      <c:pt idx="152">
                        <c:v>0.99587766026484204</c:v>
                      </c:pt>
                      <c:pt idx="153">
                        <c:v>1.00242948697711</c:v>
                      </c:pt>
                      <c:pt idx="154">
                        <c:v>1.0089813136893799</c:v>
                      </c:pt>
                      <c:pt idx="155">
                        <c:v>1.0155331404016501</c:v>
                      </c:pt>
                      <c:pt idx="156">
                        <c:v>1.0220849671139201</c:v>
                      </c:pt>
                      <c:pt idx="157">
                        <c:v>1.02863679382619</c:v>
                      </c:pt>
                      <c:pt idx="158">
                        <c:v>1.03518862053845</c:v>
                      </c:pt>
                      <c:pt idx="159">
                        <c:v>1.0417404472507199</c:v>
                      </c:pt>
                      <c:pt idx="160">
                        <c:v>1.0482922739629901</c:v>
                      </c:pt>
                      <c:pt idx="161">
                        <c:v>1.05484410067526</c:v>
                      </c:pt>
                      <c:pt idx="162">
                        <c:v>1.06139592738753</c:v>
                      </c:pt>
                      <c:pt idx="163">
                        <c:v>1.0679477540997999</c:v>
                      </c:pt>
                      <c:pt idx="164">
                        <c:v>1.0744995808120701</c:v>
                      </c:pt>
                      <c:pt idx="165">
                        <c:v>1.08105140752434</c:v>
                      </c:pt>
                      <c:pt idx="166">
                        <c:v>1.0876032342366</c:v>
                      </c:pt>
                      <c:pt idx="167">
                        <c:v>1.0941550609488699</c:v>
                      </c:pt>
                      <c:pt idx="168">
                        <c:v>1.1007068876611401</c:v>
                      </c:pt>
                      <c:pt idx="169">
                        <c:v>1.1072587143734101</c:v>
                      </c:pt>
                      <c:pt idx="170">
                        <c:v>1.11381054108568</c:v>
                      </c:pt>
                      <c:pt idx="171">
                        <c:v>1.12036236779795</c:v>
                      </c:pt>
                      <c:pt idx="172">
                        <c:v>1.1269141945102199</c:v>
                      </c:pt>
                      <c:pt idx="173">
                        <c:v>1.1334660212224901</c:v>
                      </c:pt>
                      <c:pt idx="174">
                        <c:v>1.14001784793475</c:v>
                      </c:pt>
                      <c:pt idx="175">
                        <c:v>1.14656967464702</c:v>
                      </c:pt>
                      <c:pt idx="176">
                        <c:v>1.1531215013592899</c:v>
                      </c:pt>
                      <c:pt idx="177">
                        <c:v>1.1596733280715601</c:v>
                      </c:pt>
                      <c:pt idx="178">
                        <c:v>1.16622515478383</c:v>
                      </c:pt>
                      <c:pt idx="179">
                        <c:v>1.1727769814961</c:v>
                      </c:pt>
                      <c:pt idx="180">
                        <c:v>1.1793288082083699</c:v>
                      </c:pt>
                      <c:pt idx="181">
                        <c:v>1.1858806349206401</c:v>
                      </c:pt>
                      <c:pt idx="182">
                        <c:v>1.1924324616329001</c:v>
                      </c:pt>
                      <c:pt idx="183">
                        <c:v>1.19898428834517</c:v>
                      </c:pt>
                      <c:pt idx="184">
                        <c:v>1.20553611505744</c:v>
                      </c:pt>
                      <c:pt idx="185">
                        <c:v>1.2120879417697099</c:v>
                      </c:pt>
                      <c:pt idx="186">
                        <c:v>1.2186397684819801</c:v>
                      </c:pt>
                      <c:pt idx="187">
                        <c:v>1.22519159519425</c:v>
                      </c:pt>
                      <c:pt idx="188">
                        <c:v>1.23174342190652</c:v>
                      </c:pt>
                      <c:pt idx="189">
                        <c:v>1.2382952486187799</c:v>
                      </c:pt>
                      <c:pt idx="190">
                        <c:v>1.2448470753310501</c:v>
                      </c:pt>
                      <c:pt idx="191">
                        <c:v>1.25139890204332</c:v>
                      </c:pt>
                      <c:pt idx="192">
                        <c:v>1.25795072875559</c:v>
                      </c:pt>
                      <c:pt idx="193">
                        <c:v>1.2645025554678599</c:v>
                      </c:pt>
                      <c:pt idx="194">
                        <c:v>1.2710543821801299</c:v>
                      </c:pt>
                      <c:pt idx="195">
                        <c:v>1.2776062088924001</c:v>
                      </c:pt>
                      <c:pt idx="196">
                        <c:v>1.28415803560467</c:v>
                      </c:pt>
                      <c:pt idx="197">
                        <c:v>1.29070986231693</c:v>
                      </c:pt>
                      <c:pt idx="198">
                        <c:v>1.2972616890291999</c:v>
                      </c:pt>
                      <c:pt idx="199">
                        <c:v>1.3038135157414701</c:v>
                      </c:pt>
                      <c:pt idx="200">
                        <c:v>1.31036534245374</c:v>
                      </c:pt>
                      <c:pt idx="201">
                        <c:v>1.31691716916601</c:v>
                      </c:pt>
                      <c:pt idx="202">
                        <c:v>1.3234689958782799</c:v>
                      </c:pt>
                      <c:pt idx="203">
                        <c:v>1.3300208225905501</c:v>
                      </c:pt>
                      <c:pt idx="204">
                        <c:v>1.3365726493028101</c:v>
                      </c:pt>
                      <c:pt idx="205">
                        <c:v>1.34312447601508</c:v>
                      </c:pt>
                      <c:pt idx="206">
                        <c:v>1.34967630272735</c:v>
                      </c:pt>
                      <c:pt idx="207">
                        <c:v>1.3562281294396199</c:v>
                      </c:pt>
                      <c:pt idx="208">
                        <c:v>1.3627799561518901</c:v>
                      </c:pt>
                      <c:pt idx="209">
                        <c:v>1.36933178286416</c:v>
                      </c:pt>
                      <c:pt idx="210">
                        <c:v>1.37588360957643</c:v>
                      </c:pt>
                      <c:pt idx="211">
                        <c:v>1.3824354362886999</c:v>
                      </c:pt>
                      <c:pt idx="212">
                        <c:v>1.3889872630009601</c:v>
                      </c:pt>
                      <c:pt idx="213">
                        <c:v>1.39553908971323</c:v>
                      </c:pt>
                      <c:pt idx="214">
                        <c:v>1.4020909164255</c:v>
                      </c:pt>
                      <c:pt idx="215">
                        <c:v>1.4086427431377699</c:v>
                      </c:pt>
                      <c:pt idx="216">
                        <c:v>1.4151945698500401</c:v>
                      </c:pt>
                      <c:pt idx="217">
                        <c:v>1.4217463965623101</c:v>
                      </c:pt>
                      <c:pt idx="218">
                        <c:v>1.42829822327458</c:v>
                      </c:pt>
                      <c:pt idx="219">
                        <c:v>1.43485004998685</c:v>
                      </c:pt>
                      <c:pt idx="220">
                        <c:v>1.4414018766991099</c:v>
                      </c:pt>
                      <c:pt idx="221">
                        <c:v>1.4479537034113801</c:v>
                      </c:pt>
                      <c:pt idx="222">
                        <c:v>1.45450553012365</c:v>
                      </c:pt>
                      <c:pt idx="223">
                        <c:v>1.46105735683592</c:v>
                      </c:pt>
                      <c:pt idx="224">
                        <c:v>1.4676091835481899</c:v>
                      </c:pt>
                      <c:pt idx="225">
                        <c:v>1.4741610102604601</c:v>
                      </c:pt>
                      <c:pt idx="226">
                        <c:v>1.48071283697273</c:v>
                      </c:pt>
                      <c:pt idx="227">
                        <c:v>1.487264663685</c:v>
                      </c:pt>
                      <c:pt idx="228">
                        <c:v>1.4938164903972599</c:v>
                      </c:pt>
                      <c:pt idx="229">
                        <c:v>1.5003683171095299</c:v>
                      </c:pt>
                      <c:pt idx="230">
                        <c:v>1.5069201438218001</c:v>
                      </c:pt>
                      <c:pt idx="231">
                        <c:v>1.51347197053407</c:v>
                      </c:pt>
                      <c:pt idx="232">
                        <c:v>1.52002379724634</c:v>
                      </c:pt>
                      <c:pt idx="233">
                        <c:v>1.5265756239586099</c:v>
                      </c:pt>
                      <c:pt idx="234">
                        <c:v>1.5331274506708801</c:v>
                      </c:pt>
                      <c:pt idx="235">
                        <c:v>1.53967927738314</c:v>
                      </c:pt>
                      <c:pt idx="236">
                        <c:v>1.54623110409541</c:v>
                      </c:pt>
                      <c:pt idx="237">
                        <c:v>1.5527829308076799</c:v>
                      </c:pt>
                      <c:pt idx="238">
                        <c:v>1.5593347575199501</c:v>
                      </c:pt>
                      <c:pt idx="239">
                        <c:v>1.56588658423222</c:v>
                      </c:pt>
                      <c:pt idx="240">
                        <c:v>1.57243841094449</c:v>
                      </c:pt>
                      <c:pt idx="241">
                        <c:v>1.5789902376567599</c:v>
                      </c:pt>
                      <c:pt idx="242">
                        <c:v>1.5855420643690299</c:v>
                      </c:pt>
                      <c:pt idx="243">
                        <c:v>1.5920938910812901</c:v>
                      </c:pt>
                      <c:pt idx="244">
                        <c:v>1.59864571779356</c:v>
                      </c:pt>
                      <c:pt idx="245">
                        <c:v>1.60519754450583</c:v>
                      </c:pt>
                      <c:pt idx="246">
                        <c:v>1.6117493712180999</c:v>
                      </c:pt>
                      <c:pt idx="247">
                        <c:v>1.6183011979303701</c:v>
                      </c:pt>
                      <c:pt idx="248">
                        <c:v>1.62485302464264</c:v>
                      </c:pt>
                      <c:pt idx="249">
                        <c:v>1.63140485135491</c:v>
                      </c:pt>
                      <c:pt idx="250">
                        <c:v>1.6379566780671799</c:v>
                      </c:pt>
                      <c:pt idx="251">
                        <c:v>1.6445085047794401</c:v>
                      </c:pt>
                      <c:pt idx="252">
                        <c:v>1.6510603314917101</c:v>
                      </c:pt>
                      <c:pt idx="253">
                        <c:v>1.65761215820398</c:v>
                      </c:pt>
                      <c:pt idx="254">
                        <c:v>1.6641639849162499</c:v>
                      </c:pt>
                      <c:pt idx="255">
                        <c:v>1.6707158116285199</c:v>
                      </c:pt>
                      <c:pt idx="256">
                        <c:v>1.6772676383407901</c:v>
                      </c:pt>
                      <c:pt idx="257">
                        <c:v>1.68381946505306</c:v>
                      </c:pt>
                      <c:pt idx="258">
                        <c:v>1.69037129176532</c:v>
                      </c:pt>
                      <c:pt idx="259">
                        <c:v>1.6969231184775899</c:v>
                      </c:pt>
                      <c:pt idx="260">
                        <c:v>1.7034749451898601</c:v>
                      </c:pt>
                      <c:pt idx="261">
                        <c:v>1.71002677190213</c:v>
                      </c:pt>
                      <c:pt idx="262">
                        <c:v>1.7165785986144</c:v>
                      </c:pt>
                      <c:pt idx="263">
                        <c:v>1.7231304253266699</c:v>
                      </c:pt>
                      <c:pt idx="264">
                        <c:v>1.7296822520389401</c:v>
                      </c:pt>
                      <c:pt idx="265">
                        <c:v>1.7362340787512101</c:v>
                      </c:pt>
                      <c:pt idx="266">
                        <c:v>1.74278590546347</c:v>
                      </c:pt>
                      <c:pt idx="267">
                        <c:v>1.74933773217574</c:v>
                      </c:pt>
                      <c:pt idx="268">
                        <c:v>1.7558895588880099</c:v>
                      </c:pt>
                      <c:pt idx="269">
                        <c:v>1.7624413856002801</c:v>
                      </c:pt>
                      <c:pt idx="270">
                        <c:v>1.76899321231255</c:v>
                      </c:pt>
                      <c:pt idx="271">
                        <c:v>1.77554503902482</c:v>
                      </c:pt>
                      <c:pt idx="272">
                        <c:v>1.7820968657370899</c:v>
                      </c:pt>
                      <c:pt idx="273">
                        <c:v>1.7886486924493601</c:v>
                      </c:pt>
                      <c:pt idx="274">
                        <c:v>1.79520051916162</c:v>
                      </c:pt>
                      <c:pt idx="275">
                        <c:v>1.80175234587389</c:v>
                      </c:pt>
                      <c:pt idx="276">
                        <c:v>1.8083041725861599</c:v>
                      </c:pt>
                      <c:pt idx="277">
                        <c:v>1.8148559992984299</c:v>
                      </c:pt>
                      <c:pt idx="278">
                        <c:v>1.8214078260107001</c:v>
                      </c:pt>
                      <c:pt idx="279">
                        <c:v>1.82795965272297</c:v>
                      </c:pt>
                      <c:pt idx="280">
                        <c:v>1.83451147943524</c:v>
                      </c:pt>
                      <c:pt idx="281">
                        <c:v>1.8410633061474999</c:v>
                      </c:pt>
                      <c:pt idx="282">
                        <c:v>1.8476151328597701</c:v>
                      </c:pt>
                      <c:pt idx="283">
                        <c:v>1.85416695957204</c:v>
                      </c:pt>
                      <c:pt idx="284">
                        <c:v>1.86071878628431</c:v>
                      </c:pt>
                      <c:pt idx="285">
                        <c:v>1.8672706129965799</c:v>
                      </c:pt>
                      <c:pt idx="286">
                        <c:v>1.8738224397088501</c:v>
                      </c:pt>
                      <c:pt idx="287">
                        <c:v>1.88037426642112</c:v>
                      </c:pt>
                      <c:pt idx="288">
                        <c:v>1.88692609313339</c:v>
                      </c:pt>
                      <c:pt idx="289">
                        <c:v>1.8934779198456499</c:v>
                      </c:pt>
                      <c:pt idx="290">
                        <c:v>1.9000297465579199</c:v>
                      </c:pt>
                      <c:pt idx="291">
                        <c:v>1.9065815732701901</c:v>
                      </c:pt>
                      <c:pt idx="292">
                        <c:v>1.91313339998246</c:v>
                      </c:pt>
                      <c:pt idx="293">
                        <c:v>1.91968522669473</c:v>
                      </c:pt>
                      <c:pt idx="294">
                        <c:v>1.9262370534069999</c:v>
                      </c:pt>
                      <c:pt idx="295">
                        <c:v>1.9327888801192701</c:v>
                      </c:pt>
                      <c:pt idx="296">
                        <c:v>1.93934070683154</c:v>
                      </c:pt>
                      <c:pt idx="297">
                        <c:v>1.9458925335438</c:v>
                      </c:pt>
                      <c:pt idx="298">
                        <c:v>1.9524443602560699</c:v>
                      </c:pt>
                      <c:pt idx="299">
                        <c:v>1.9589961869683401</c:v>
                      </c:pt>
                      <c:pt idx="300">
                        <c:v>1.9655480136806101</c:v>
                      </c:pt>
                      <c:pt idx="301">
                        <c:v>1.97209984039288</c:v>
                      </c:pt>
                      <c:pt idx="302">
                        <c:v>1.9786516671051499</c:v>
                      </c:pt>
                      <c:pt idx="303">
                        <c:v>1.9852034938174199</c:v>
                      </c:pt>
                      <c:pt idx="304">
                        <c:v>1.9917553205296801</c:v>
                      </c:pt>
                      <c:pt idx="305">
                        <c:v>1.99830714724195</c:v>
                      </c:pt>
                      <c:pt idx="306">
                        <c:v>2.00485897395422</c:v>
                      </c:pt>
                      <c:pt idx="307">
                        <c:v>2.0114108006664901</c:v>
                      </c:pt>
                      <c:pt idx="308">
                        <c:v>2.0179626273787599</c:v>
                      </c:pt>
                      <c:pt idx="309">
                        <c:v>2.02451445409103</c:v>
                      </c:pt>
                      <c:pt idx="310">
                        <c:v>2.0310662808033002</c:v>
                      </c:pt>
                      <c:pt idx="311">
                        <c:v>2.0376181075155699</c:v>
                      </c:pt>
                      <c:pt idx="312">
                        <c:v>2.0441699342278299</c:v>
                      </c:pt>
                      <c:pt idx="313">
                        <c:v>2.0507217609401001</c:v>
                      </c:pt>
                      <c:pt idx="314">
                        <c:v>2.0572735876523698</c:v>
                      </c:pt>
                      <c:pt idx="315">
                        <c:v>2.06382541436464</c:v>
                      </c:pt>
                      <c:pt idx="316">
                        <c:v>2.0703772410769101</c:v>
                      </c:pt>
                      <c:pt idx="317">
                        <c:v>2.0769290677891799</c:v>
                      </c:pt>
                      <c:pt idx="318">
                        <c:v>2.08348089450145</c:v>
                      </c:pt>
                      <c:pt idx="319">
                        <c:v>2.0900327212137202</c:v>
                      </c:pt>
                      <c:pt idx="320">
                        <c:v>2.0965845479259801</c:v>
                      </c:pt>
                      <c:pt idx="321">
                        <c:v>2.1031363746382499</c:v>
                      </c:pt>
                      <c:pt idx="322">
                        <c:v>2.10968820135052</c:v>
                      </c:pt>
                      <c:pt idx="323">
                        <c:v>2.1162400280627902</c:v>
                      </c:pt>
                      <c:pt idx="324">
                        <c:v>2.1227918547750599</c:v>
                      </c:pt>
                      <c:pt idx="325">
                        <c:v>2.1293436814873301</c:v>
                      </c:pt>
                      <c:pt idx="326">
                        <c:v>2.1358955081995998</c:v>
                      </c:pt>
                      <c:pt idx="327">
                        <c:v>2.1424473349118598</c:v>
                      </c:pt>
                      <c:pt idx="328">
                        <c:v>2.14899916162413</c:v>
                      </c:pt>
                      <c:pt idx="329">
                        <c:v>2.1555509883364001</c:v>
                      </c:pt>
                      <c:pt idx="330">
                        <c:v>2.1621028150486699</c:v>
                      </c:pt>
                      <c:pt idx="331">
                        <c:v>2.16865464176094</c:v>
                      </c:pt>
                      <c:pt idx="332">
                        <c:v>2.1752064684732102</c:v>
                      </c:pt>
                      <c:pt idx="333">
                        <c:v>2.1817582951854799</c:v>
                      </c:pt>
                      <c:pt idx="334">
                        <c:v>2.1883101218977501</c:v>
                      </c:pt>
                      <c:pt idx="335">
                        <c:v>2.19486194861001</c:v>
                      </c:pt>
                      <c:pt idx="336">
                        <c:v>2.2014137753222802</c:v>
                      </c:pt>
                      <c:pt idx="337">
                        <c:v>2.2079656020345499</c:v>
                      </c:pt>
                      <c:pt idx="338">
                        <c:v>2.2145174287468201</c:v>
                      </c:pt>
                      <c:pt idx="339">
                        <c:v>2.2210692554590898</c:v>
                      </c:pt>
                      <c:pt idx="340">
                        <c:v>2.22762108217136</c:v>
                      </c:pt>
                      <c:pt idx="341">
                        <c:v>2.2341729088836302</c:v>
                      </c:pt>
                      <c:pt idx="342">
                        <c:v>2.2407247355958999</c:v>
                      </c:pt>
                      <c:pt idx="343">
                        <c:v>2.2472765623081599</c:v>
                      </c:pt>
                      <c:pt idx="344">
                        <c:v>2.25382838902043</c:v>
                      </c:pt>
                      <c:pt idx="345">
                        <c:v>2.2603802157327002</c:v>
                      </c:pt>
                      <c:pt idx="346">
                        <c:v>2.2669320424449699</c:v>
                      </c:pt>
                      <c:pt idx="347">
                        <c:v>2.2734838691572401</c:v>
                      </c:pt>
                      <c:pt idx="348">
                        <c:v>2.2800356958695098</c:v>
                      </c:pt>
                      <c:pt idx="349">
                        <c:v>2.28658752258178</c:v>
                      </c:pt>
                      <c:pt idx="350">
                        <c:v>2.2931393492940502</c:v>
                      </c:pt>
                      <c:pt idx="351">
                        <c:v>2.2996911760063101</c:v>
                      </c:pt>
                      <c:pt idx="352">
                        <c:v>2.3062430027185798</c:v>
                      </c:pt>
                      <c:pt idx="353">
                        <c:v>2.31279482943085</c:v>
                      </c:pt>
                      <c:pt idx="354">
                        <c:v>2.3193466561431202</c:v>
                      </c:pt>
                      <c:pt idx="355">
                        <c:v>2.3258984828553899</c:v>
                      </c:pt>
                      <c:pt idx="356">
                        <c:v>2.3324503095676601</c:v>
                      </c:pt>
                      <c:pt idx="357">
                        <c:v>2.3390021362799298</c:v>
                      </c:pt>
                      <c:pt idx="358">
                        <c:v>2.3455539629921902</c:v>
                      </c:pt>
                      <c:pt idx="359">
                        <c:v>2.3521057897044599</c:v>
                      </c:pt>
                      <c:pt idx="360">
                        <c:v>2.3586576164167301</c:v>
                      </c:pt>
                      <c:pt idx="361">
                        <c:v>2.3652094431289998</c:v>
                      </c:pt>
                      <c:pt idx="362">
                        <c:v>2.37176126984127</c:v>
                      </c:pt>
                      <c:pt idx="363">
                        <c:v>2.3783130965535402</c:v>
                      </c:pt>
                      <c:pt idx="364">
                        <c:v>2.3848649232658099</c:v>
                      </c:pt>
                      <c:pt idx="365">
                        <c:v>2.3914167499780801</c:v>
                      </c:pt>
                      <c:pt idx="366">
                        <c:v>2.39796857669034</c:v>
                      </c:pt>
                      <c:pt idx="367">
                        <c:v>2.4045204034026102</c:v>
                      </c:pt>
                      <c:pt idx="368">
                        <c:v>2.4110722301148799</c:v>
                      </c:pt>
                      <c:pt idx="369">
                        <c:v>2.4176240568271501</c:v>
                      </c:pt>
                      <c:pt idx="370">
                        <c:v>2.4241758835394198</c:v>
                      </c:pt>
                      <c:pt idx="371">
                        <c:v>2.43072771025169</c:v>
                      </c:pt>
                      <c:pt idx="372">
                        <c:v>2.4372795369639602</c:v>
                      </c:pt>
                      <c:pt idx="373">
                        <c:v>2.4438313636762299</c:v>
                      </c:pt>
                      <c:pt idx="374">
                        <c:v>2.4503831903884898</c:v>
                      </c:pt>
                      <c:pt idx="375">
                        <c:v>2.45693501710076</c:v>
                      </c:pt>
                      <c:pt idx="376">
                        <c:v>2.4634868438130302</c:v>
                      </c:pt>
                      <c:pt idx="377">
                        <c:v>2.4700386705252999</c:v>
                      </c:pt>
                      <c:pt idx="378">
                        <c:v>2.4765904972375701</c:v>
                      </c:pt>
                      <c:pt idx="379">
                        <c:v>2.4831423239498398</c:v>
                      </c:pt>
                      <c:pt idx="380">
                        <c:v>2.48969415066211</c:v>
                      </c:pt>
                      <c:pt idx="381">
                        <c:v>2.4962459773743801</c:v>
                      </c:pt>
                      <c:pt idx="382">
                        <c:v>2.5027978040866401</c:v>
                      </c:pt>
                      <c:pt idx="383">
                        <c:v>2.5093496307989098</c:v>
                      </c:pt>
                      <c:pt idx="384">
                        <c:v>2.51590145751118</c:v>
                      </c:pt>
                      <c:pt idx="385">
                        <c:v>2.5224532842234502</c:v>
                      </c:pt>
                      <c:pt idx="386">
                        <c:v>2.5290051109357199</c:v>
                      </c:pt>
                      <c:pt idx="387">
                        <c:v>2.5355569376479901</c:v>
                      </c:pt>
                      <c:pt idx="388">
                        <c:v>2.5421087643602598</c:v>
                      </c:pt>
                      <c:pt idx="389">
                        <c:v>2.5486605910725202</c:v>
                      </c:pt>
                      <c:pt idx="390">
                        <c:v>2.5552124177847899</c:v>
                      </c:pt>
                      <c:pt idx="391">
                        <c:v>2.5617642444970601</c:v>
                      </c:pt>
                      <c:pt idx="392">
                        <c:v>2.5683160712093298</c:v>
                      </c:pt>
                      <c:pt idx="393">
                        <c:v>2.5748678979216</c:v>
                      </c:pt>
                      <c:pt idx="394">
                        <c:v>2.5814197246338701</c:v>
                      </c:pt>
                      <c:pt idx="395">
                        <c:v>2.5879715513461399</c:v>
                      </c:pt>
                      <c:pt idx="396">
                        <c:v>2.59452337805841</c:v>
                      </c:pt>
                      <c:pt idx="397">
                        <c:v>2.60107520477067</c:v>
                      </c:pt>
                      <c:pt idx="398">
                        <c:v>2.6076270314829402</c:v>
                      </c:pt>
                      <c:pt idx="399">
                        <c:v>2.6141788581952099</c:v>
                      </c:pt>
                      <c:pt idx="400">
                        <c:v>2.6207306849074801</c:v>
                      </c:pt>
                      <c:pt idx="401">
                        <c:v>2.6272825116197498</c:v>
                      </c:pt>
                      <c:pt idx="402">
                        <c:v>2.63383433833202</c:v>
                      </c:pt>
                      <c:pt idx="403">
                        <c:v>2.6403861650442901</c:v>
                      </c:pt>
                      <c:pt idx="404">
                        <c:v>2.6469379917565599</c:v>
                      </c:pt>
                      <c:pt idx="405">
                        <c:v>2.6534898184688198</c:v>
                      </c:pt>
                      <c:pt idx="406">
                        <c:v>2.66004164518109</c:v>
                      </c:pt>
                      <c:pt idx="407">
                        <c:v>2.6665934718933602</c:v>
                      </c:pt>
                      <c:pt idx="408">
                        <c:v>2.6731452986056299</c:v>
                      </c:pt>
                      <c:pt idx="409">
                        <c:v>2.6796971253179001</c:v>
                      </c:pt>
                      <c:pt idx="410">
                        <c:v>2.6862489520301698</c:v>
                      </c:pt>
                      <c:pt idx="411">
                        <c:v>2.6928007787424399</c:v>
                      </c:pt>
                      <c:pt idx="412">
                        <c:v>2.6993526054546999</c:v>
                      </c:pt>
                      <c:pt idx="413">
                        <c:v>2.7059044321669701</c:v>
                      </c:pt>
                      <c:pt idx="414">
                        <c:v>2.7124562588792398</c:v>
                      </c:pt>
                      <c:pt idx="415">
                        <c:v>2.71900808559151</c:v>
                      </c:pt>
                      <c:pt idx="416">
                        <c:v>2.7255599123037801</c:v>
                      </c:pt>
                      <c:pt idx="417">
                        <c:v>2.7321117390160499</c:v>
                      </c:pt>
                      <c:pt idx="418">
                        <c:v>2.73866356572832</c:v>
                      </c:pt>
                      <c:pt idx="419">
                        <c:v>2.7452153924405902</c:v>
                      </c:pt>
                      <c:pt idx="420">
                        <c:v>2.7517672191528502</c:v>
                      </c:pt>
                      <c:pt idx="421">
                        <c:v>2.7583190458651199</c:v>
                      </c:pt>
                      <c:pt idx="422">
                        <c:v>2.7648708725773901</c:v>
                      </c:pt>
                      <c:pt idx="423">
                        <c:v>2.7714226992896598</c:v>
                      </c:pt>
                      <c:pt idx="424">
                        <c:v>2.77797452600193</c:v>
                      </c:pt>
                      <c:pt idx="425">
                        <c:v>2.7845263527142001</c:v>
                      </c:pt>
                      <c:pt idx="426">
                        <c:v>2.7910781794264699</c:v>
                      </c:pt>
                      <c:pt idx="427">
                        <c:v>2.79763000613874</c:v>
                      </c:pt>
                      <c:pt idx="428">
                        <c:v>2.804181832851</c:v>
                      </c:pt>
                      <c:pt idx="429">
                        <c:v>2.8107336595632701</c:v>
                      </c:pt>
                      <c:pt idx="430">
                        <c:v>2.8172854862755399</c:v>
                      </c:pt>
                      <c:pt idx="431">
                        <c:v>2.82383731298781</c:v>
                      </c:pt>
                      <c:pt idx="432">
                        <c:v>2.8303891397000802</c:v>
                      </c:pt>
                      <c:pt idx="433">
                        <c:v>2.8369409664123499</c:v>
                      </c:pt>
                      <c:pt idx="434">
                        <c:v>2.8434927931246201</c:v>
                      </c:pt>
                      <c:pt idx="435">
                        <c:v>2.8500446198368801</c:v>
                      </c:pt>
                      <c:pt idx="436">
                        <c:v>2.8565964465491498</c:v>
                      </c:pt>
                      <c:pt idx="437">
                        <c:v>2.86314827326142</c:v>
                      </c:pt>
                      <c:pt idx="438">
                        <c:v>2.8697000999736901</c:v>
                      </c:pt>
                      <c:pt idx="439">
                        <c:v>2.8762519266859599</c:v>
                      </c:pt>
                      <c:pt idx="440">
                        <c:v>2.88280375339823</c:v>
                      </c:pt>
                      <c:pt idx="441">
                        <c:v>2.8893555801105002</c:v>
                      </c:pt>
                      <c:pt idx="442">
                        <c:v>2.8959074068227699</c:v>
                      </c:pt>
                      <c:pt idx="443">
                        <c:v>2.9024592335350299</c:v>
                      </c:pt>
                      <c:pt idx="444">
                        <c:v>2.9090110602473001</c:v>
                      </c:pt>
                      <c:pt idx="445">
                        <c:v>2.9155628869595702</c:v>
                      </c:pt>
                      <c:pt idx="446">
                        <c:v>2.9221147136718399</c:v>
                      </c:pt>
                      <c:pt idx="447">
                        <c:v>2.9286665403841101</c:v>
                      </c:pt>
                      <c:pt idx="448">
                        <c:v>2.9352183670963798</c:v>
                      </c:pt>
                      <c:pt idx="449">
                        <c:v>2.94177019380865</c:v>
                      </c:pt>
                      <c:pt idx="450">
                        <c:v>2.9483220205209202</c:v>
                      </c:pt>
                      <c:pt idx="451">
                        <c:v>2.9548738472331801</c:v>
                      </c:pt>
                      <c:pt idx="452">
                        <c:v>2.9614256739454499</c:v>
                      </c:pt>
                      <c:pt idx="453">
                        <c:v>2.96797750065772</c:v>
                      </c:pt>
                      <c:pt idx="454">
                        <c:v>2.9745293273699902</c:v>
                      </c:pt>
                      <c:pt idx="455">
                        <c:v>2.9810811540822599</c:v>
                      </c:pt>
                      <c:pt idx="456">
                        <c:v>2.9876329807945301</c:v>
                      </c:pt>
                      <c:pt idx="457">
                        <c:v>2.9941848075067998</c:v>
                      </c:pt>
                      <c:pt idx="458">
                        <c:v>3.0007366342190598</c:v>
                      </c:pt>
                      <c:pt idx="459">
                        <c:v>3.00728846093133</c:v>
                      </c:pt>
                      <c:pt idx="460">
                        <c:v>3.0138402876436001</c:v>
                      </c:pt>
                      <c:pt idx="461">
                        <c:v>3.0203921143558699</c:v>
                      </c:pt>
                      <c:pt idx="462">
                        <c:v>3.02694394106814</c:v>
                      </c:pt>
                      <c:pt idx="463">
                        <c:v>3.0334957677804102</c:v>
                      </c:pt>
                      <c:pt idx="464">
                        <c:v>3.0400475944926799</c:v>
                      </c:pt>
                      <c:pt idx="465">
                        <c:v>3.0465994212049501</c:v>
                      </c:pt>
                      <c:pt idx="466">
                        <c:v>3.05315124791721</c:v>
                      </c:pt>
                      <c:pt idx="467">
                        <c:v>3.0597030746294802</c:v>
                      </c:pt>
                      <c:pt idx="468">
                        <c:v>3.0662549013417499</c:v>
                      </c:pt>
                      <c:pt idx="469">
                        <c:v>3.0728067280540201</c:v>
                      </c:pt>
                      <c:pt idx="470">
                        <c:v>3.0793585547662898</c:v>
                      </c:pt>
                      <c:pt idx="471">
                        <c:v>3.08591038147856</c:v>
                      </c:pt>
                      <c:pt idx="472">
                        <c:v>3.0924622081908302</c:v>
                      </c:pt>
                      <c:pt idx="473">
                        <c:v>3.0990140349030999</c:v>
                      </c:pt>
                      <c:pt idx="474">
                        <c:v>3.1055658616153599</c:v>
                      </c:pt>
                      <c:pt idx="475">
                        <c:v>3.11211768832763</c:v>
                      </c:pt>
                      <c:pt idx="476">
                        <c:v>3.1186695150399002</c:v>
                      </c:pt>
                      <c:pt idx="477">
                        <c:v>3.1252213417521699</c:v>
                      </c:pt>
                      <c:pt idx="478">
                        <c:v>3.1317731684644401</c:v>
                      </c:pt>
                      <c:pt idx="479">
                        <c:v>3.1383249951767098</c:v>
                      </c:pt>
                      <c:pt idx="480">
                        <c:v>3.14487682188898</c:v>
                      </c:pt>
                      <c:pt idx="481">
                        <c:v>3.1514286486012399</c:v>
                      </c:pt>
                      <c:pt idx="482">
                        <c:v>3.1579804753135101</c:v>
                      </c:pt>
                      <c:pt idx="483">
                        <c:v>3.1645323020257798</c:v>
                      </c:pt>
                      <c:pt idx="484">
                        <c:v>3.17108412873805</c:v>
                      </c:pt>
                      <c:pt idx="485">
                        <c:v>3.1776359554503202</c:v>
                      </c:pt>
                      <c:pt idx="486">
                        <c:v>3.1841877821625899</c:v>
                      </c:pt>
                      <c:pt idx="487">
                        <c:v>3.1907396088748601</c:v>
                      </c:pt>
                      <c:pt idx="488">
                        <c:v>3.1972914355871298</c:v>
                      </c:pt>
                      <c:pt idx="489">
                        <c:v>3.2038432622993902</c:v>
                      </c:pt>
                      <c:pt idx="490">
                        <c:v>3.2103950890116599</c:v>
                      </c:pt>
                      <c:pt idx="491">
                        <c:v>3.2169469157239301</c:v>
                      </c:pt>
                      <c:pt idx="492">
                        <c:v>3.2234987424361998</c:v>
                      </c:pt>
                      <c:pt idx="493">
                        <c:v>3.23005056914847</c:v>
                      </c:pt>
                      <c:pt idx="494">
                        <c:v>3.2366023958607402</c:v>
                      </c:pt>
                      <c:pt idx="495">
                        <c:v>3.2431542225730099</c:v>
                      </c:pt>
                      <c:pt idx="496">
                        <c:v>3.2497060492852801</c:v>
                      </c:pt>
                      <c:pt idx="497">
                        <c:v>3.25625787599754</c:v>
                      </c:pt>
                      <c:pt idx="498">
                        <c:v>3.2628097027098102</c:v>
                      </c:pt>
                      <c:pt idx="499">
                        <c:v>3.2693615294220799</c:v>
                      </c:pt>
                      <c:pt idx="500">
                        <c:v>3.2759133561343501</c:v>
                      </c:pt>
                      <c:pt idx="501">
                        <c:v>3.2824651828466198</c:v>
                      </c:pt>
                      <c:pt idx="502">
                        <c:v>3.28901700955889</c:v>
                      </c:pt>
                      <c:pt idx="503">
                        <c:v>3.2955688362711602</c:v>
                      </c:pt>
                      <c:pt idx="504">
                        <c:v>3.3021206629834299</c:v>
                      </c:pt>
                      <c:pt idx="505">
                        <c:v>3.3086724896956898</c:v>
                      </c:pt>
                      <c:pt idx="506">
                        <c:v>3.31522431640796</c:v>
                      </c:pt>
                      <c:pt idx="507">
                        <c:v>3.3217761431202302</c:v>
                      </c:pt>
                      <c:pt idx="508">
                        <c:v>3.3283279698324999</c:v>
                      </c:pt>
                      <c:pt idx="509">
                        <c:v>3.3348797965447701</c:v>
                      </c:pt>
                      <c:pt idx="510">
                        <c:v>3.3414316232570398</c:v>
                      </c:pt>
                      <c:pt idx="511">
                        <c:v>3.34798344996931</c:v>
                      </c:pt>
                      <c:pt idx="512">
                        <c:v>3.3545352766815801</c:v>
                      </c:pt>
                      <c:pt idx="513">
                        <c:v>3.3610871033938401</c:v>
                      </c:pt>
                      <c:pt idx="514">
                        <c:v>3.3676389301061098</c:v>
                      </c:pt>
                      <c:pt idx="515">
                        <c:v>3.37419075681838</c:v>
                      </c:pt>
                      <c:pt idx="516">
                        <c:v>3.3807425835306502</c:v>
                      </c:pt>
                      <c:pt idx="517">
                        <c:v>3.3872944102429199</c:v>
                      </c:pt>
                      <c:pt idx="518">
                        <c:v>3.3938462369551901</c:v>
                      </c:pt>
                      <c:pt idx="519">
                        <c:v>3.4003980636674598</c:v>
                      </c:pt>
                      <c:pt idx="520">
                        <c:v>3.4069498903797202</c:v>
                      </c:pt>
                      <c:pt idx="521">
                        <c:v>3.4135017170919899</c:v>
                      </c:pt>
                      <c:pt idx="522">
                        <c:v>3.4200535438042601</c:v>
                      </c:pt>
                      <c:pt idx="523">
                        <c:v>3.4266053705165298</c:v>
                      </c:pt>
                      <c:pt idx="524">
                        <c:v>3.4331571972288</c:v>
                      </c:pt>
                      <c:pt idx="525">
                        <c:v>3.4397090239410701</c:v>
                      </c:pt>
                      <c:pt idx="526">
                        <c:v>3.4462608506533399</c:v>
                      </c:pt>
                      <c:pt idx="527">
                        <c:v>3.45281267736561</c:v>
                      </c:pt>
                      <c:pt idx="528">
                        <c:v>3.45936450407787</c:v>
                      </c:pt>
                      <c:pt idx="529">
                        <c:v>3.4659163307901402</c:v>
                      </c:pt>
                      <c:pt idx="530">
                        <c:v>3.4724681575024099</c:v>
                      </c:pt>
                      <c:pt idx="531">
                        <c:v>3.4790199842146801</c:v>
                      </c:pt>
                      <c:pt idx="532">
                        <c:v>3.4855718109269498</c:v>
                      </c:pt>
                      <c:pt idx="533">
                        <c:v>3.49212363763922</c:v>
                      </c:pt>
                      <c:pt idx="534">
                        <c:v>3.4986754643514901</c:v>
                      </c:pt>
                      <c:pt idx="535">
                        <c:v>3.5052272910637501</c:v>
                      </c:pt>
                      <c:pt idx="536">
                        <c:v>3.5117791177760198</c:v>
                      </c:pt>
                      <c:pt idx="537">
                        <c:v>3.51833094448829</c:v>
                      </c:pt>
                      <c:pt idx="538">
                        <c:v>3.5248827712005601</c:v>
                      </c:pt>
                      <c:pt idx="539">
                        <c:v>3.5314345979128299</c:v>
                      </c:pt>
                      <c:pt idx="540">
                        <c:v>3.5379864246251</c:v>
                      </c:pt>
                      <c:pt idx="541">
                        <c:v>3.5445382513373702</c:v>
                      </c:pt>
                      <c:pt idx="542">
                        <c:v>3.5510900780496399</c:v>
                      </c:pt>
                      <c:pt idx="543">
                        <c:v>3.5576419047618999</c:v>
                      </c:pt>
                      <c:pt idx="544">
                        <c:v>3.5641937314741701</c:v>
                      </c:pt>
                      <c:pt idx="545">
                        <c:v>3.5707455581864398</c:v>
                      </c:pt>
                      <c:pt idx="546">
                        <c:v>3.57729738489871</c:v>
                      </c:pt>
                      <c:pt idx="547">
                        <c:v>3.5838492116109801</c:v>
                      </c:pt>
                      <c:pt idx="548">
                        <c:v>3.5904010383232499</c:v>
                      </c:pt>
                      <c:pt idx="549">
                        <c:v>3.59695286503552</c:v>
                      </c:pt>
                      <c:pt idx="550">
                        <c:v>3.6035046917477902</c:v>
                      </c:pt>
                      <c:pt idx="551">
                        <c:v>3.6100565184600502</c:v>
                      </c:pt>
                      <c:pt idx="552">
                        <c:v>3.6166083451723199</c:v>
                      </c:pt>
                      <c:pt idx="553">
                        <c:v>3.6231601718845901</c:v>
                      </c:pt>
                      <c:pt idx="554">
                        <c:v>3.6297119985968598</c:v>
                      </c:pt>
                      <c:pt idx="555">
                        <c:v>3.6362638253091299</c:v>
                      </c:pt>
                      <c:pt idx="556">
                        <c:v>3.6428156520214001</c:v>
                      </c:pt>
                      <c:pt idx="557">
                        <c:v>3.6493674787336698</c:v>
                      </c:pt>
                      <c:pt idx="558">
                        <c:v>3.65591930544594</c:v>
                      </c:pt>
                      <c:pt idx="559">
                        <c:v>3.6624711321582</c:v>
                      </c:pt>
                      <c:pt idx="560">
                        <c:v>3.6690229588704701</c:v>
                      </c:pt>
                      <c:pt idx="561">
                        <c:v>3.6755747855827399</c:v>
                      </c:pt>
                      <c:pt idx="562">
                        <c:v>3.68212661229501</c:v>
                      </c:pt>
                      <c:pt idx="563">
                        <c:v>3.6886784390072802</c:v>
                      </c:pt>
                      <c:pt idx="564">
                        <c:v>3.6952302657195499</c:v>
                      </c:pt>
                      <c:pt idx="565">
                        <c:v>3.7017820924318201</c:v>
                      </c:pt>
                      <c:pt idx="566">
                        <c:v>3.7083339191440801</c:v>
                      </c:pt>
                      <c:pt idx="567">
                        <c:v>3.7148857458563498</c:v>
                      </c:pt>
                      <c:pt idx="568">
                        <c:v>3.72143757256862</c:v>
                      </c:pt>
                      <c:pt idx="569">
                        <c:v>3.7279893992808901</c:v>
                      </c:pt>
                      <c:pt idx="570">
                        <c:v>3.7345412259931599</c:v>
                      </c:pt>
                      <c:pt idx="571">
                        <c:v>3.74109305270543</c:v>
                      </c:pt>
                      <c:pt idx="572">
                        <c:v>3.7476448794177002</c:v>
                      </c:pt>
                      <c:pt idx="573">
                        <c:v>3.7541967061299699</c:v>
                      </c:pt>
                      <c:pt idx="574">
                        <c:v>3.7607485328422299</c:v>
                      </c:pt>
                      <c:pt idx="575">
                        <c:v>3.7673003595545</c:v>
                      </c:pt>
                      <c:pt idx="576">
                        <c:v>3.7738521862667702</c:v>
                      </c:pt>
                      <c:pt idx="577">
                        <c:v>3.7804040129790399</c:v>
                      </c:pt>
                      <c:pt idx="578">
                        <c:v>3.7869558396913101</c:v>
                      </c:pt>
                      <c:pt idx="579">
                        <c:v>3.7935076664035798</c:v>
                      </c:pt>
                      <c:pt idx="580">
                        <c:v>3.80005949311585</c:v>
                      </c:pt>
                      <c:pt idx="581">
                        <c:v>3.8066113198281202</c:v>
                      </c:pt>
                      <c:pt idx="582">
                        <c:v>3.8131631465403801</c:v>
                      </c:pt>
                      <c:pt idx="583">
                        <c:v>3.8197149732526499</c:v>
                      </c:pt>
                      <c:pt idx="584">
                        <c:v>3.82626679996492</c:v>
                      </c:pt>
                      <c:pt idx="585">
                        <c:v>3.8328186266771902</c:v>
                      </c:pt>
                      <c:pt idx="586">
                        <c:v>3.8393704533894599</c:v>
                      </c:pt>
                      <c:pt idx="587">
                        <c:v>3.8459222801017301</c:v>
                      </c:pt>
                      <c:pt idx="588">
                        <c:v>3.8524741068139998</c:v>
                      </c:pt>
                      <c:pt idx="589">
                        <c:v>3.8590259335262602</c:v>
                      </c:pt>
                      <c:pt idx="590">
                        <c:v>3.8655777602385299</c:v>
                      </c:pt>
                      <c:pt idx="591">
                        <c:v>3.8721295869508001</c:v>
                      </c:pt>
                      <c:pt idx="592">
                        <c:v>3.8786814136630698</c:v>
                      </c:pt>
                      <c:pt idx="593">
                        <c:v>3.88523324037534</c:v>
                      </c:pt>
                      <c:pt idx="594">
                        <c:v>3.8917850670876102</c:v>
                      </c:pt>
                      <c:pt idx="595">
                        <c:v>3.8983368937998799</c:v>
                      </c:pt>
                      <c:pt idx="596">
                        <c:v>3.9048887205121501</c:v>
                      </c:pt>
                      <c:pt idx="597">
                        <c:v>3.91144054722441</c:v>
                      </c:pt>
                      <c:pt idx="598">
                        <c:v>3.9179923739366802</c:v>
                      </c:pt>
                      <c:pt idx="599">
                        <c:v>3.9245442006489499</c:v>
                      </c:pt>
                      <c:pt idx="600">
                        <c:v>3.9310960273612201</c:v>
                      </c:pt>
                      <c:pt idx="601">
                        <c:v>3.9376478540734898</c:v>
                      </c:pt>
                      <c:pt idx="602">
                        <c:v>3.94419968078576</c:v>
                      </c:pt>
                      <c:pt idx="603">
                        <c:v>3.9507515074980302</c:v>
                      </c:pt>
                      <c:pt idx="604">
                        <c:v>3.9573033342102999</c:v>
                      </c:pt>
                      <c:pt idx="605">
                        <c:v>3.9638551609225599</c:v>
                      </c:pt>
                      <c:pt idx="606">
                        <c:v>3.97040698763483</c:v>
                      </c:pt>
                      <c:pt idx="607">
                        <c:v>3.9769588143471002</c:v>
                      </c:pt>
                      <c:pt idx="608">
                        <c:v>3.9835106410593699</c:v>
                      </c:pt>
                      <c:pt idx="609">
                        <c:v>3.9900624677716401</c:v>
                      </c:pt>
                      <c:pt idx="610">
                        <c:v>3.9966142944839098</c:v>
                      </c:pt>
                      <c:pt idx="611">
                        <c:v>4.0031661211961804</c:v>
                      </c:pt>
                      <c:pt idx="612">
                        <c:v>4.0097179479084399</c:v>
                      </c:pt>
                      <c:pt idx="613">
                        <c:v>4.0162697746207101</c:v>
                      </c:pt>
                      <c:pt idx="614">
                        <c:v>4.0228216013329803</c:v>
                      </c:pt>
                      <c:pt idx="615">
                        <c:v>4.0293734280452496</c:v>
                      </c:pt>
                      <c:pt idx="616">
                        <c:v>4.0359252547575197</c:v>
                      </c:pt>
                      <c:pt idx="617">
                        <c:v>4.0424770814697899</c:v>
                      </c:pt>
                      <c:pt idx="618">
                        <c:v>4.0490289081820601</c:v>
                      </c:pt>
                      <c:pt idx="619">
                        <c:v>4.0555807348943302</c:v>
                      </c:pt>
                      <c:pt idx="620">
                        <c:v>4.0621325616066004</c:v>
                      </c:pt>
                      <c:pt idx="621">
                        <c:v>4.0686843883188599</c:v>
                      </c:pt>
                      <c:pt idx="622">
                        <c:v>4.0752362150311301</c:v>
                      </c:pt>
                      <c:pt idx="623">
                        <c:v>4.0817880417434003</c:v>
                      </c:pt>
                      <c:pt idx="624">
                        <c:v>4.0883398684556704</c:v>
                      </c:pt>
                      <c:pt idx="625">
                        <c:v>4.0948916951679397</c:v>
                      </c:pt>
                      <c:pt idx="626">
                        <c:v>4.1014435218802099</c:v>
                      </c:pt>
                      <c:pt idx="627">
                        <c:v>4.1079953485924801</c:v>
                      </c:pt>
                      <c:pt idx="628">
                        <c:v>4.1145471753047396</c:v>
                      </c:pt>
                      <c:pt idx="629">
                        <c:v>4.1210990020170097</c:v>
                      </c:pt>
                      <c:pt idx="630">
                        <c:v>4.1276508287292799</c:v>
                      </c:pt>
                      <c:pt idx="631">
                        <c:v>4.1342026554415501</c:v>
                      </c:pt>
                      <c:pt idx="632">
                        <c:v>4.1407544821538202</c:v>
                      </c:pt>
                      <c:pt idx="633">
                        <c:v>4.1473063088660904</c:v>
                      </c:pt>
                      <c:pt idx="634">
                        <c:v>4.1538581355783597</c:v>
                      </c:pt>
                      <c:pt idx="635">
                        <c:v>4.1604099622906201</c:v>
                      </c:pt>
                      <c:pt idx="636">
                        <c:v>4.1669617890028903</c:v>
                      </c:pt>
                      <c:pt idx="637">
                        <c:v>4.1735136157151604</c:v>
                      </c:pt>
                      <c:pt idx="638">
                        <c:v>4.1800654424274297</c:v>
                      </c:pt>
                      <c:pt idx="639">
                        <c:v>4.1866172691396999</c:v>
                      </c:pt>
                      <c:pt idx="640">
                        <c:v>4.1931690958519701</c:v>
                      </c:pt>
                      <c:pt idx="641">
                        <c:v>4.1997209225642402</c:v>
                      </c:pt>
                      <c:pt idx="642">
                        <c:v>4.2062727492765104</c:v>
                      </c:pt>
                      <c:pt idx="643">
                        <c:v>4.2128245759887797</c:v>
                      </c:pt>
                      <c:pt idx="644">
                        <c:v>4.2193764027010401</c:v>
                      </c:pt>
                      <c:pt idx="645">
                        <c:v>4.2259282294133103</c:v>
                      </c:pt>
                      <c:pt idx="646">
                        <c:v>4.2324800561255804</c:v>
                      </c:pt>
                      <c:pt idx="647">
                        <c:v>4.2390318828378497</c:v>
                      </c:pt>
                      <c:pt idx="648">
                        <c:v>4.2455837095501199</c:v>
                      </c:pt>
                      <c:pt idx="649">
                        <c:v>4.25213553626239</c:v>
                      </c:pt>
                      <c:pt idx="650">
                        <c:v>4.2586873629746602</c:v>
                      </c:pt>
                      <c:pt idx="651">
                        <c:v>4.2652391896869197</c:v>
                      </c:pt>
                      <c:pt idx="652">
                        <c:v>4.2717910163991899</c:v>
                      </c:pt>
                      <c:pt idx="653">
                        <c:v>4.2783428431114601</c:v>
                      </c:pt>
                      <c:pt idx="654">
                        <c:v>4.2848946698237302</c:v>
                      </c:pt>
                      <c:pt idx="655">
                        <c:v>4.2914464965360004</c:v>
                      </c:pt>
                      <c:pt idx="656">
                        <c:v>4.2979983232482697</c:v>
                      </c:pt>
                      <c:pt idx="657">
                        <c:v>4.3045501499605399</c:v>
                      </c:pt>
                      <c:pt idx="658">
                        <c:v>4.3111019766728003</c:v>
                      </c:pt>
                      <c:pt idx="659">
                        <c:v>4.3176538033850704</c:v>
                      </c:pt>
                      <c:pt idx="660">
                        <c:v>4.3242056300973397</c:v>
                      </c:pt>
                      <c:pt idx="661">
                        <c:v>4.3307574568096099</c:v>
                      </c:pt>
                      <c:pt idx="662">
                        <c:v>4.3373092835218801</c:v>
                      </c:pt>
                      <c:pt idx="663">
                        <c:v>4.3438611102341502</c:v>
                      </c:pt>
                      <c:pt idx="664">
                        <c:v>4.3504129369464204</c:v>
                      </c:pt>
                      <c:pt idx="665">
                        <c:v>4.3569647636586897</c:v>
                      </c:pt>
                      <c:pt idx="666">
                        <c:v>4.3635165903709501</c:v>
                      </c:pt>
                      <c:pt idx="667">
                        <c:v>4.3700684170832202</c:v>
                      </c:pt>
                      <c:pt idx="668">
                        <c:v>4.3766202437954904</c:v>
                      </c:pt>
                      <c:pt idx="669">
                        <c:v>4.3831720705077597</c:v>
                      </c:pt>
                      <c:pt idx="670">
                        <c:v>4.3897238972200299</c:v>
                      </c:pt>
                      <c:pt idx="671">
                        <c:v>4.3962757239323</c:v>
                      </c:pt>
                      <c:pt idx="672">
                        <c:v>4.4028275506445702</c:v>
                      </c:pt>
                      <c:pt idx="673">
                        <c:v>4.4093793773568404</c:v>
                      </c:pt>
                      <c:pt idx="674">
                        <c:v>4.4159312040690999</c:v>
                      </c:pt>
                      <c:pt idx="675">
                        <c:v>4.4224830307813701</c:v>
                      </c:pt>
                      <c:pt idx="676">
                        <c:v>4.4290348574936402</c:v>
                      </c:pt>
                      <c:pt idx="677">
                        <c:v>4.4355866842059104</c:v>
                      </c:pt>
                      <c:pt idx="678">
                        <c:v>4.4421385109181797</c:v>
                      </c:pt>
                      <c:pt idx="679">
                        <c:v>4.4486903376304499</c:v>
                      </c:pt>
                      <c:pt idx="680">
                        <c:v>4.45524216434272</c:v>
                      </c:pt>
                      <c:pt idx="681">
                        <c:v>4.4617939910549804</c:v>
                      </c:pt>
                      <c:pt idx="682">
                        <c:v>4.4683458177672497</c:v>
                      </c:pt>
                      <c:pt idx="683">
                        <c:v>4.4748976444795199</c:v>
                      </c:pt>
                      <c:pt idx="684">
                        <c:v>4.48144947119179</c:v>
                      </c:pt>
                      <c:pt idx="685">
                        <c:v>4.4880012979040602</c:v>
                      </c:pt>
                      <c:pt idx="686">
                        <c:v>4.4945531246163304</c:v>
                      </c:pt>
                      <c:pt idx="687">
                        <c:v>4.5011049513285997</c:v>
                      </c:pt>
                      <c:pt idx="688">
                        <c:v>4.5076567780408698</c:v>
                      </c:pt>
                      <c:pt idx="689">
                        <c:v>4.5142086047531302</c:v>
                      </c:pt>
                      <c:pt idx="690">
                        <c:v>4.5207604314654004</c:v>
                      </c:pt>
                      <c:pt idx="691">
                        <c:v>4.5273122581776697</c:v>
                      </c:pt>
                      <c:pt idx="692">
                        <c:v>4.5338640848899399</c:v>
                      </c:pt>
                      <c:pt idx="693">
                        <c:v>4.54041591160221</c:v>
                      </c:pt>
                      <c:pt idx="694">
                        <c:v>4.5469677383144802</c:v>
                      </c:pt>
                      <c:pt idx="695">
                        <c:v>4.5535195650267504</c:v>
                      </c:pt>
                      <c:pt idx="696">
                        <c:v>4.5600713917390197</c:v>
                      </c:pt>
                      <c:pt idx="697">
                        <c:v>4.5666232184512801</c:v>
                      </c:pt>
                      <c:pt idx="698">
                        <c:v>4.5731750451635502</c:v>
                      </c:pt>
                      <c:pt idx="699">
                        <c:v>4.5797268718758204</c:v>
                      </c:pt>
                      <c:pt idx="700">
                        <c:v>4.5862786985880897</c:v>
                      </c:pt>
                      <c:pt idx="701">
                        <c:v>4.5928305253003598</c:v>
                      </c:pt>
                      <c:pt idx="702">
                        <c:v>4.59938235201263</c:v>
                      </c:pt>
                      <c:pt idx="703">
                        <c:v>4.6059341787249002</c:v>
                      </c:pt>
                      <c:pt idx="704">
                        <c:v>4.6124860054371597</c:v>
                      </c:pt>
                      <c:pt idx="705">
                        <c:v>4.6190378321494299</c:v>
                      </c:pt>
                      <c:pt idx="706">
                        <c:v>4.6255896588617</c:v>
                      </c:pt>
                      <c:pt idx="707">
                        <c:v>4.6321414855739702</c:v>
                      </c:pt>
                      <c:pt idx="708">
                        <c:v>4.6386933122862404</c:v>
                      </c:pt>
                      <c:pt idx="709">
                        <c:v>4.6452451389985097</c:v>
                      </c:pt>
                      <c:pt idx="710">
                        <c:v>4.6517969657107798</c:v>
                      </c:pt>
                      <c:pt idx="711">
                        <c:v>4.65834879242305</c:v>
                      </c:pt>
                      <c:pt idx="712">
                        <c:v>4.6649006191353104</c:v>
                      </c:pt>
                      <c:pt idx="713">
                        <c:v>4.6714524458475797</c:v>
                      </c:pt>
                      <c:pt idx="714">
                        <c:v>4.6780042725598499</c:v>
                      </c:pt>
                      <c:pt idx="715">
                        <c:v>4.68455609927212</c:v>
                      </c:pt>
                      <c:pt idx="716">
                        <c:v>4.6911079259843902</c:v>
                      </c:pt>
                      <c:pt idx="717">
                        <c:v>4.6976597526966604</c:v>
                      </c:pt>
                      <c:pt idx="718">
                        <c:v>4.7042115794089296</c:v>
                      </c:pt>
                      <c:pt idx="719">
                        <c:v>4.7107634061211998</c:v>
                      </c:pt>
                      <c:pt idx="720">
                        <c:v>4.7173152328334602</c:v>
                      </c:pt>
                      <c:pt idx="721">
                        <c:v>4.7238670595457304</c:v>
                      </c:pt>
                      <c:pt idx="722">
                        <c:v>4.7304188862579997</c:v>
                      </c:pt>
                      <c:pt idx="723">
                        <c:v>4.7369707129702698</c:v>
                      </c:pt>
                      <c:pt idx="724">
                        <c:v>4.74352253968254</c:v>
                      </c:pt>
                      <c:pt idx="725">
                        <c:v>4.7500743663948102</c:v>
                      </c:pt>
                      <c:pt idx="726">
                        <c:v>4.7566261931070803</c:v>
                      </c:pt>
                      <c:pt idx="727">
                        <c:v>4.7631780198193496</c:v>
                      </c:pt>
                      <c:pt idx="728">
                        <c:v>4.76972984653161</c:v>
                      </c:pt>
                      <c:pt idx="729">
                        <c:v>4.7762816732438802</c:v>
                      </c:pt>
                      <c:pt idx="730">
                        <c:v>4.7828334999561504</c:v>
                      </c:pt>
                      <c:pt idx="731">
                        <c:v>4.7893853266684197</c:v>
                      </c:pt>
                      <c:pt idx="732">
                        <c:v>4.7959371533806898</c:v>
                      </c:pt>
                      <c:pt idx="733">
                        <c:v>4.80248898009296</c:v>
                      </c:pt>
                      <c:pt idx="734">
                        <c:v>4.8090408068052302</c:v>
                      </c:pt>
                      <c:pt idx="735">
                        <c:v>4.8155926335175003</c:v>
                      </c:pt>
                      <c:pt idx="736">
                        <c:v>4.8221444602297598</c:v>
                      </c:pt>
                      <c:pt idx="737">
                        <c:v>4.82869628694203</c:v>
                      </c:pt>
                      <c:pt idx="738">
                        <c:v>4.8352481136543002</c:v>
                      </c:pt>
                      <c:pt idx="739">
                        <c:v>4.8417999403665704</c:v>
                      </c:pt>
                      <c:pt idx="740">
                        <c:v>4.8483517670788396</c:v>
                      </c:pt>
                      <c:pt idx="741">
                        <c:v>4.8549035937911098</c:v>
                      </c:pt>
                      <c:pt idx="742">
                        <c:v>4.86145542050338</c:v>
                      </c:pt>
                      <c:pt idx="743">
                        <c:v>4.8680072472156404</c:v>
                      </c:pt>
                      <c:pt idx="744">
                        <c:v>4.8745590739279097</c:v>
                      </c:pt>
                      <c:pt idx="745">
                        <c:v>4.8811109006401798</c:v>
                      </c:pt>
                      <c:pt idx="746">
                        <c:v>4.88766272735245</c:v>
                      </c:pt>
                      <c:pt idx="747">
                        <c:v>4.8942145540647202</c:v>
                      </c:pt>
                      <c:pt idx="748">
                        <c:v>4.9007663807769903</c:v>
                      </c:pt>
                      <c:pt idx="749">
                        <c:v>4.9073182074892596</c:v>
                      </c:pt>
                      <c:pt idx="750">
                        <c:v>4.9138700342015298</c:v>
                      </c:pt>
                      <c:pt idx="751">
                        <c:v>4.9204218609137902</c:v>
                      </c:pt>
                      <c:pt idx="752">
                        <c:v>4.9269736876260604</c:v>
                      </c:pt>
                      <c:pt idx="753">
                        <c:v>4.9335255143383296</c:v>
                      </c:pt>
                      <c:pt idx="754">
                        <c:v>4.9400773410505998</c:v>
                      </c:pt>
                      <c:pt idx="755">
                        <c:v>4.94662916776287</c:v>
                      </c:pt>
                      <c:pt idx="756">
                        <c:v>4.9531809944751402</c:v>
                      </c:pt>
                      <c:pt idx="757">
                        <c:v>4.9597328211874103</c:v>
                      </c:pt>
                      <c:pt idx="758">
                        <c:v>4.9662846478996698</c:v>
                      </c:pt>
                      <c:pt idx="759">
                        <c:v>4.97283647461194</c:v>
                      </c:pt>
                      <c:pt idx="760">
                        <c:v>4.9793883013242102</c:v>
                      </c:pt>
                      <c:pt idx="761">
                        <c:v>4.9859401280364803</c:v>
                      </c:pt>
                      <c:pt idx="762">
                        <c:v>4.9924919547487496</c:v>
                      </c:pt>
                      <c:pt idx="763">
                        <c:v>4.9990437814610198</c:v>
                      </c:pt>
                      <c:pt idx="764">
                        <c:v>5.00559560817329</c:v>
                      </c:pt>
                      <c:pt idx="765">
                        <c:v>5.0121474348855601</c:v>
                      </c:pt>
                      <c:pt idx="766">
                        <c:v>5.0186992615978303</c:v>
                      </c:pt>
                      <c:pt idx="767">
                        <c:v>5.0252510883100898</c:v>
                      </c:pt>
                      <c:pt idx="768">
                        <c:v>5.03180291502236</c:v>
                      </c:pt>
                      <c:pt idx="769">
                        <c:v>5.0383547417346302</c:v>
                      </c:pt>
                      <c:pt idx="770">
                        <c:v>5.0449065684469003</c:v>
                      </c:pt>
                      <c:pt idx="771">
                        <c:v>5.0514583951591696</c:v>
                      </c:pt>
                      <c:pt idx="772">
                        <c:v>5.0580102218714398</c:v>
                      </c:pt>
                      <c:pt idx="773">
                        <c:v>5.06456204858371</c:v>
                      </c:pt>
                      <c:pt idx="774">
                        <c:v>5.0711138752959801</c:v>
                      </c:pt>
                      <c:pt idx="775">
                        <c:v>5.0776657020082396</c:v>
                      </c:pt>
                      <c:pt idx="776">
                        <c:v>5.0842175287205098</c:v>
                      </c:pt>
                      <c:pt idx="777">
                        <c:v>5.09076935543278</c:v>
                      </c:pt>
                      <c:pt idx="778">
                        <c:v>5.0973211821450501</c:v>
                      </c:pt>
                      <c:pt idx="779">
                        <c:v>5.1038730088573203</c:v>
                      </c:pt>
                      <c:pt idx="780">
                        <c:v>5.1104248355695896</c:v>
                      </c:pt>
                      <c:pt idx="781">
                        <c:v>5.1169766622818598</c:v>
                      </c:pt>
                      <c:pt idx="782">
                        <c:v>5.1235284889941202</c:v>
                      </c:pt>
                      <c:pt idx="783">
                        <c:v>5.1300803157063903</c:v>
                      </c:pt>
                      <c:pt idx="784">
                        <c:v>5.1366321424186596</c:v>
                      </c:pt>
                      <c:pt idx="785">
                        <c:v>5.1431839691309298</c:v>
                      </c:pt>
                      <c:pt idx="786">
                        <c:v>5.1497357958432</c:v>
                      </c:pt>
                      <c:pt idx="787">
                        <c:v>5.1562876225554701</c:v>
                      </c:pt>
                      <c:pt idx="788">
                        <c:v>5.1628394492677403</c:v>
                      </c:pt>
                      <c:pt idx="789">
                        <c:v>5.1693912759800096</c:v>
                      </c:pt>
                      <c:pt idx="790">
                        <c:v>5.17594310269227</c:v>
                      </c:pt>
                      <c:pt idx="791">
                        <c:v>5.1824949294045402</c:v>
                      </c:pt>
                      <c:pt idx="792">
                        <c:v>5.1890467561168103</c:v>
                      </c:pt>
                      <c:pt idx="793">
                        <c:v>5.1955985828290796</c:v>
                      </c:pt>
                      <c:pt idx="794">
                        <c:v>5.2021504095413498</c:v>
                      </c:pt>
                      <c:pt idx="795">
                        <c:v>5.2087022362536199</c:v>
                      </c:pt>
                      <c:pt idx="796">
                        <c:v>5.2152540629658901</c:v>
                      </c:pt>
                      <c:pt idx="797">
                        <c:v>5.2218058896781496</c:v>
                      </c:pt>
                      <c:pt idx="798">
                        <c:v>5.2283577163904198</c:v>
                      </c:pt>
                      <c:pt idx="799">
                        <c:v>5.23490954310269</c:v>
                      </c:pt>
                      <c:pt idx="800">
                        <c:v>5.2414613698149601</c:v>
                      </c:pt>
                      <c:pt idx="801">
                        <c:v>5.2480131965272303</c:v>
                      </c:pt>
                      <c:pt idx="802">
                        <c:v>5.2545650232394996</c:v>
                      </c:pt>
                      <c:pt idx="803">
                        <c:v>5.2611168499517698</c:v>
                      </c:pt>
                      <c:pt idx="804">
                        <c:v>5.2676686766640399</c:v>
                      </c:pt>
                      <c:pt idx="805">
                        <c:v>5.2742205033763003</c:v>
                      </c:pt>
                      <c:pt idx="806">
                        <c:v>5.2807723300885696</c:v>
                      </c:pt>
                      <c:pt idx="807">
                        <c:v>5.2873241568008398</c:v>
                      </c:pt>
                      <c:pt idx="808">
                        <c:v>5.29387598351311</c:v>
                      </c:pt>
                      <c:pt idx="809">
                        <c:v>5.3004278102253801</c:v>
                      </c:pt>
                      <c:pt idx="810">
                        <c:v>5.3069796369376503</c:v>
                      </c:pt>
                      <c:pt idx="811">
                        <c:v>5.3135314636499196</c:v>
                      </c:pt>
                      <c:pt idx="812">
                        <c:v>5.32008329036218</c:v>
                      </c:pt>
                      <c:pt idx="813">
                        <c:v>5.3266351170744501</c:v>
                      </c:pt>
                      <c:pt idx="814">
                        <c:v>5.3331869437867203</c:v>
                      </c:pt>
                      <c:pt idx="815">
                        <c:v>5.3397387704989896</c:v>
                      </c:pt>
                      <c:pt idx="816">
                        <c:v>5.3462905972112598</c:v>
                      </c:pt>
                      <c:pt idx="817">
                        <c:v>5.3528424239235299</c:v>
                      </c:pt>
                      <c:pt idx="818">
                        <c:v>5.3593942506358001</c:v>
                      </c:pt>
                      <c:pt idx="819">
                        <c:v>5.3659460773480703</c:v>
                      </c:pt>
                      <c:pt idx="820">
                        <c:v>5.3724979040603396</c:v>
                      </c:pt>
                      <c:pt idx="821">
                        <c:v>5.3790497307726</c:v>
                      </c:pt>
                      <c:pt idx="822">
                        <c:v>5.3856015574848701</c:v>
                      </c:pt>
                      <c:pt idx="823">
                        <c:v>5.3921533841971403</c:v>
                      </c:pt>
                      <c:pt idx="824">
                        <c:v>5.3987052109094096</c:v>
                      </c:pt>
                      <c:pt idx="825">
                        <c:v>5.4052570376216797</c:v>
                      </c:pt>
                      <c:pt idx="826">
                        <c:v>5.4118088643339499</c:v>
                      </c:pt>
                      <c:pt idx="827">
                        <c:v>5.4183606910462201</c:v>
                      </c:pt>
                      <c:pt idx="828">
                        <c:v>5.4249125177584796</c:v>
                      </c:pt>
                      <c:pt idx="829">
                        <c:v>5.4314643444707498</c:v>
                      </c:pt>
                      <c:pt idx="830">
                        <c:v>5.4380161711830199</c:v>
                      </c:pt>
                      <c:pt idx="831">
                        <c:v>5.4445679978952901</c:v>
                      </c:pt>
                      <c:pt idx="832">
                        <c:v>5.4511198246075603</c:v>
                      </c:pt>
                      <c:pt idx="833">
                        <c:v>5.4576716513198296</c:v>
                      </c:pt>
                      <c:pt idx="834">
                        <c:v>5.4642234780320997</c:v>
                      </c:pt>
                      <c:pt idx="835">
                        <c:v>5.4707753047443601</c:v>
                      </c:pt>
                      <c:pt idx="836">
                        <c:v>5.4773271314566303</c:v>
                      </c:pt>
                      <c:pt idx="837">
                        <c:v>5.4838789581688996</c:v>
                      </c:pt>
                      <c:pt idx="838">
                        <c:v>5.4904307848811698</c:v>
                      </c:pt>
                      <c:pt idx="839">
                        <c:v>5.4969826115934399</c:v>
                      </c:pt>
                      <c:pt idx="840">
                        <c:v>5.5035344383057101</c:v>
                      </c:pt>
                      <c:pt idx="841">
                        <c:v>5.5100862650179803</c:v>
                      </c:pt>
                      <c:pt idx="842">
                        <c:v>5.5166380917302504</c:v>
                      </c:pt>
                      <c:pt idx="843">
                        <c:v>5.5231899184425197</c:v>
                      </c:pt>
                      <c:pt idx="844">
                        <c:v>5.5297417451547801</c:v>
                      </c:pt>
                      <c:pt idx="845">
                        <c:v>5.5362935718670503</c:v>
                      </c:pt>
                      <c:pt idx="846">
                        <c:v>5.5428453985793196</c:v>
                      </c:pt>
                      <c:pt idx="847">
                        <c:v>5.5493972252915897</c:v>
                      </c:pt>
                      <c:pt idx="848">
                        <c:v>5.5559490520038599</c:v>
                      </c:pt>
                      <c:pt idx="849">
                        <c:v>5.5625008787161301</c:v>
                      </c:pt>
                      <c:pt idx="850">
                        <c:v>5.5690527054284003</c:v>
                      </c:pt>
                      <c:pt idx="851">
                        <c:v>5.5756045321406598</c:v>
                      </c:pt>
                      <c:pt idx="852">
                        <c:v>5.5821563588529299</c:v>
                      </c:pt>
                      <c:pt idx="853">
                        <c:v>5.5887081855652001</c:v>
                      </c:pt>
                      <c:pt idx="854">
                        <c:v>5.5952600122774703</c:v>
                      </c:pt>
                      <c:pt idx="855">
                        <c:v>5.6018118389897396</c:v>
                      </c:pt>
                      <c:pt idx="856">
                        <c:v>5.6083636657020097</c:v>
                      </c:pt>
                      <c:pt idx="857">
                        <c:v>5.6149154924142799</c:v>
                      </c:pt>
                      <c:pt idx="858">
                        <c:v>5.6214673191265403</c:v>
                      </c:pt>
                      <c:pt idx="859">
                        <c:v>5.6280191458388096</c:v>
                      </c:pt>
                      <c:pt idx="860">
                        <c:v>5.6345709725510797</c:v>
                      </c:pt>
                      <c:pt idx="861">
                        <c:v>5.6411227992633499</c:v>
                      </c:pt>
                      <c:pt idx="862">
                        <c:v>5.6476746259756201</c:v>
                      </c:pt>
                      <c:pt idx="863">
                        <c:v>5.6542264526878903</c:v>
                      </c:pt>
                      <c:pt idx="864">
                        <c:v>5.6607782794001604</c:v>
                      </c:pt>
                      <c:pt idx="865">
                        <c:v>5.6673301061124297</c:v>
                      </c:pt>
                      <c:pt idx="866">
                        <c:v>5.6738819328246999</c:v>
                      </c:pt>
                      <c:pt idx="867">
                        <c:v>5.6804337595369603</c:v>
                      </c:pt>
                      <c:pt idx="868">
                        <c:v>5.6869855862492296</c:v>
                      </c:pt>
                      <c:pt idx="869">
                        <c:v>5.6935374129614997</c:v>
                      </c:pt>
                      <c:pt idx="870">
                        <c:v>5.7000892396737699</c:v>
                      </c:pt>
                      <c:pt idx="871">
                        <c:v>5.7066410663860401</c:v>
                      </c:pt>
                      <c:pt idx="872">
                        <c:v>5.7131928930983102</c:v>
                      </c:pt>
                      <c:pt idx="873">
                        <c:v>5.7197447198105804</c:v>
                      </c:pt>
                      <c:pt idx="874">
                        <c:v>5.7262965465228399</c:v>
                      </c:pt>
                      <c:pt idx="875">
                        <c:v>5.7328483732351101</c:v>
                      </c:pt>
                      <c:pt idx="876">
                        <c:v>5.7394001999473803</c:v>
                      </c:pt>
                      <c:pt idx="877">
                        <c:v>5.7459520266596504</c:v>
                      </c:pt>
                      <c:pt idx="878">
                        <c:v>5.7525038533719197</c:v>
                      </c:pt>
                      <c:pt idx="879">
                        <c:v>5.7590556800841899</c:v>
                      </c:pt>
                      <c:pt idx="880">
                        <c:v>5.7656075067964601</c:v>
                      </c:pt>
                      <c:pt idx="881">
                        <c:v>5.7721593335087196</c:v>
                      </c:pt>
                      <c:pt idx="882">
                        <c:v>5.7787111602209897</c:v>
                      </c:pt>
                      <c:pt idx="883">
                        <c:v>5.7852629869332599</c:v>
                      </c:pt>
                      <c:pt idx="884">
                        <c:v>5.7918148136455301</c:v>
                      </c:pt>
                      <c:pt idx="885">
                        <c:v>5.7983666403578003</c:v>
                      </c:pt>
                      <c:pt idx="886">
                        <c:v>5.8049184670700704</c:v>
                      </c:pt>
                      <c:pt idx="887">
                        <c:v>5.8114702937823397</c:v>
                      </c:pt>
                      <c:pt idx="888">
                        <c:v>5.8180221204946099</c:v>
                      </c:pt>
                      <c:pt idx="889">
                        <c:v>5.82457394720688</c:v>
                      </c:pt>
                      <c:pt idx="890">
                        <c:v>5.8311257739191404</c:v>
                      </c:pt>
                      <c:pt idx="891">
                        <c:v>5.8376776006314097</c:v>
                      </c:pt>
                      <c:pt idx="892">
                        <c:v>5.8442294273436799</c:v>
                      </c:pt>
                      <c:pt idx="893">
                        <c:v>5.8507812540559501</c:v>
                      </c:pt>
                      <c:pt idx="894">
                        <c:v>5.8573330807682202</c:v>
                      </c:pt>
                      <c:pt idx="895">
                        <c:v>5.8638849074804904</c:v>
                      </c:pt>
                      <c:pt idx="896">
                        <c:v>5.8704367341927597</c:v>
                      </c:pt>
                      <c:pt idx="897">
                        <c:v>5.8769885609050201</c:v>
                      </c:pt>
                      <c:pt idx="898">
                        <c:v>5.8835403876172903</c:v>
                      </c:pt>
                      <c:pt idx="899">
                        <c:v>5.8900922143295604</c:v>
                      </c:pt>
                      <c:pt idx="900">
                        <c:v>5.8966440410418297</c:v>
                      </c:pt>
                      <c:pt idx="901">
                        <c:v>5.9031958677540999</c:v>
                      </c:pt>
                      <c:pt idx="902">
                        <c:v>5.90974769446637</c:v>
                      </c:pt>
                      <c:pt idx="903">
                        <c:v>5.9162995211786402</c:v>
                      </c:pt>
                      <c:pt idx="904">
                        <c:v>5.9228513478909104</c:v>
                      </c:pt>
                      <c:pt idx="905">
                        <c:v>5.9294031746031699</c:v>
                      </c:pt>
                      <c:pt idx="906">
                        <c:v>5.9359550013154401</c:v>
                      </c:pt>
                      <c:pt idx="907">
                        <c:v>5.9425068280277102</c:v>
                      </c:pt>
                      <c:pt idx="908">
                        <c:v>5.9490586547399804</c:v>
                      </c:pt>
                      <c:pt idx="909">
                        <c:v>5.9556104814522497</c:v>
                      </c:pt>
                      <c:pt idx="910">
                        <c:v>5.9621623081645199</c:v>
                      </c:pt>
                      <c:pt idx="911">
                        <c:v>5.96871413487679</c:v>
                      </c:pt>
                      <c:pt idx="912">
                        <c:v>5.9752659615890602</c:v>
                      </c:pt>
                      <c:pt idx="913">
                        <c:v>5.9818177883013197</c:v>
                      </c:pt>
                      <c:pt idx="914">
                        <c:v>5.9883696150135899</c:v>
                      </c:pt>
                      <c:pt idx="915">
                        <c:v>5.9949214417258601</c:v>
                      </c:pt>
                      <c:pt idx="916">
                        <c:v>6.0014732684381302</c:v>
                      </c:pt>
                      <c:pt idx="917">
                        <c:v>6.0080250951504004</c:v>
                      </c:pt>
                      <c:pt idx="918">
                        <c:v>6.0145769218626697</c:v>
                      </c:pt>
                      <c:pt idx="919">
                        <c:v>6.0211287485749398</c:v>
                      </c:pt>
                      <c:pt idx="920">
                        <c:v>6.02768057528721</c:v>
                      </c:pt>
                      <c:pt idx="921">
                        <c:v>6.0342324019994704</c:v>
                      </c:pt>
                      <c:pt idx="922">
                        <c:v>6.0407842287117397</c:v>
                      </c:pt>
                      <c:pt idx="923">
                        <c:v>6.0473360554240099</c:v>
                      </c:pt>
                      <c:pt idx="924">
                        <c:v>6.05388788213628</c:v>
                      </c:pt>
                      <c:pt idx="925">
                        <c:v>6.0604397088485502</c:v>
                      </c:pt>
                      <c:pt idx="926">
                        <c:v>6.0669915355608204</c:v>
                      </c:pt>
                      <c:pt idx="927">
                        <c:v>6.0735433622730897</c:v>
                      </c:pt>
                      <c:pt idx="928">
                        <c:v>6.0800951889853501</c:v>
                      </c:pt>
                      <c:pt idx="929">
                        <c:v>6.0866470156976202</c:v>
                      </c:pt>
                      <c:pt idx="930">
                        <c:v>6.0931988424098904</c:v>
                      </c:pt>
                      <c:pt idx="931">
                        <c:v>6.0997506691221597</c:v>
                      </c:pt>
                      <c:pt idx="932">
                        <c:v>6.1063024958344299</c:v>
                      </c:pt>
                      <c:pt idx="933">
                        <c:v>6.1128543225467</c:v>
                      </c:pt>
                      <c:pt idx="934">
                        <c:v>6.1194061492589702</c:v>
                      </c:pt>
                      <c:pt idx="935">
                        <c:v>6.1259579759712404</c:v>
                      </c:pt>
                      <c:pt idx="936">
                        <c:v>6.1325098026834999</c:v>
                      </c:pt>
                      <c:pt idx="937">
                        <c:v>6.13906162939577</c:v>
                      </c:pt>
                      <c:pt idx="938">
                        <c:v>6.1456134561080402</c:v>
                      </c:pt>
                      <c:pt idx="939">
                        <c:v>6.1521652828203104</c:v>
                      </c:pt>
                      <c:pt idx="940">
                        <c:v>6.1587171095325797</c:v>
                      </c:pt>
                      <c:pt idx="941">
                        <c:v>6.1652689362448498</c:v>
                      </c:pt>
                      <c:pt idx="942">
                        <c:v>6.17182076295712</c:v>
                      </c:pt>
                      <c:pt idx="943">
                        <c:v>6.1783725896693804</c:v>
                      </c:pt>
                      <c:pt idx="944">
                        <c:v>6.1849244163816497</c:v>
                      </c:pt>
                      <c:pt idx="945">
                        <c:v>6.1914762430939199</c:v>
                      </c:pt>
                      <c:pt idx="946">
                        <c:v>6.19802806980619</c:v>
                      </c:pt>
                      <c:pt idx="947">
                        <c:v>6.2045798965184602</c:v>
                      </c:pt>
                      <c:pt idx="948">
                        <c:v>6.2111317232307304</c:v>
                      </c:pt>
                      <c:pt idx="949">
                        <c:v>6.2176835499429997</c:v>
                      </c:pt>
                      <c:pt idx="950">
                        <c:v>6.2242353766552698</c:v>
                      </c:pt>
                      <c:pt idx="951">
                        <c:v>6.2307872033675302</c:v>
                      </c:pt>
                      <c:pt idx="952">
                        <c:v>6.2373390300798004</c:v>
                      </c:pt>
                      <c:pt idx="953">
                        <c:v>6.2438908567920697</c:v>
                      </c:pt>
                      <c:pt idx="954">
                        <c:v>6.2504426835043398</c:v>
                      </c:pt>
                      <c:pt idx="955">
                        <c:v>6.25699451021661</c:v>
                      </c:pt>
                      <c:pt idx="956">
                        <c:v>6.2635463369288802</c:v>
                      </c:pt>
                      <c:pt idx="957">
                        <c:v>6.2700981636411504</c:v>
                      </c:pt>
                      <c:pt idx="958">
                        <c:v>6.2766499903534196</c:v>
                      </c:pt>
                      <c:pt idx="959">
                        <c:v>6.28320181706568</c:v>
                      </c:pt>
                      <c:pt idx="960">
                        <c:v>6.2897536437779502</c:v>
                      </c:pt>
                      <c:pt idx="961">
                        <c:v>6.2963054704902204</c:v>
                      </c:pt>
                      <c:pt idx="962">
                        <c:v>6.3028572972024897</c:v>
                      </c:pt>
                      <c:pt idx="963">
                        <c:v>6.3094091239147598</c:v>
                      </c:pt>
                      <c:pt idx="964">
                        <c:v>6.31596095062703</c:v>
                      </c:pt>
                      <c:pt idx="965">
                        <c:v>6.3225127773393002</c:v>
                      </c:pt>
                      <c:pt idx="966">
                        <c:v>6.3290646040515597</c:v>
                      </c:pt>
                      <c:pt idx="967">
                        <c:v>6.3356164307638299</c:v>
                      </c:pt>
                      <c:pt idx="968">
                        <c:v>6.3421682574761</c:v>
                      </c:pt>
                      <c:pt idx="969">
                        <c:v>6.3487200841883702</c:v>
                      </c:pt>
                      <c:pt idx="970">
                        <c:v>6.3552719109006404</c:v>
                      </c:pt>
                      <c:pt idx="971">
                        <c:v>6.3618237376129096</c:v>
                      </c:pt>
                      <c:pt idx="972">
                        <c:v>6.3683755643251798</c:v>
                      </c:pt>
                      <c:pt idx="973">
                        <c:v>6.37492739103745</c:v>
                      </c:pt>
                      <c:pt idx="974">
                        <c:v>6.3814792177497104</c:v>
                      </c:pt>
                      <c:pt idx="975">
                        <c:v>6.3880310444619797</c:v>
                      </c:pt>
                      <c:pt idx="976">
                        <c:v>6.3945828711742498</c:v>
                      </c:pt>
                      <c:pt idx="977">
                        <c:v>6.40113469788652</c:v>
                      </c:pt>
                      <c:pt idx="978">
                        <c:v>6.4076865245987902</c:v>
                      </c:pt>
                      <c:pt idx="979">
                        <c:v>6.4142383513110603</c:v>
                      </c:pt>
                      <c:pt idx="980">
                        <c:v>6.4207901780233296</c:v>
                      </c:pt>
                      <c:pt idx="981">
                        <c:v>6.4273420047355998</c:v>
                      </c:pt>
                      <c:pt idx="982">
                        <c:v>6.4338938314478602</c:v>
                      </c:pt>
                      <c:pt idx="983">
                        <c:v>6.4404456581601304</c:v>
                      </c:pt>
                      <c:pt idx="984">
                        <c:v>6.4469974848723997</c:v>
                      </c:pt>
                      <c:pt idx="985">
                        <c:v>6.4535493115846698</c:v>
                      </c:pt>
                      <c:pt idx="986">
                        <c:v>6.46010113829694</c:v>
                      </c:pt>
                      <c:pt idx="987">
                        <c:v>6.4666529650092102</c:v>
                      </c:pt>
                      <c:pt idx="988">
                        <c:v>6.4732047917214803</c:v>
                      </c:pt>
                      <c:pt idx="989">
                        <c:v>6.4797566184337398</c:v>
                      </c:pt>
                      <c:pt idx="990">
                        <c:v>6.48630844514601</c:v>
                      </c:pt>
                      <c:pt idx="991">
                        <c:v>6.4928602718582802</c:v>
                      </c:pt>
                      <c:pt idx="992">
                        <c:v>6.4994120985705504</c:v>
                      </c:pt>
                      <c:pt idx="993">
                        <c:v>6.5059639252828196</c:v>
                      </c:pt>
                      <c:pt idx="994">
                        <c:v>6.5125157519950898</c:v>
                      </c:pt>
                      <c:pt idx="995">
                        <c:v>6.51906757870736</c:v>
                      </c:pt>
                      <c:pt idx="996">
                        <c:v>6.5256194054196301</c:v>
                      </c:pt>
                      <c:pt idx="997">
                        <c:v>6.5321712321318897</c:v>
                      </c:pt>
                      <c:pt idx="998">
                        <c:v>6.5387230588441598</c:v>
                      </c:pt>
                      <c:pt idx="999">
                        <c:v>6.54527488555643</c:v>
                      </c:pt>
                      <c:pt idx="1000">
                        <c:v>6.5518267122687002</c:v>
                      </c:pt>
                      <c:pt idx="1001">
                        <c:v>6.5583785389809703</c:v>
                      </c:pt>
                      <c:pt idx="1002">
                        <c:v>6.5649303656932396</c:v>
                      </c:pt>
                      <c:pt idx="1003">
                        <c:v>6.5714821924055098</c:v>
                      </c:pt>
                      <c:pt idx="1004">
                        <c:v>6.57803401911778</c:v>
                      </c:pt>
                      <c:pt idx="1005">
                        <c:v>6.5845858458300501</c:v>
                      </c:pt>
                      <c:pt idx="1006">
                        <c:v>6.5911376725423096</c:v>
                      </c:pt>
                      <c:pt idx="1007">
                        <c:v>6.5976894992545798</c:v>
                      </c:pt>
                      <c:pt idx="1008">
                        <c:v>6.60424132596685</c:v>
                      </c:pt>
                      <c:pt idx="1009">
                        <c:v>6.6107931526791202</c:v>
                      </c:pt>
                      <c:pt idx="1010">
                        <c:v>6.6173449793913903</c:v>
                      </c:pt>
                      <c:pt idx="1011">
                        <c:v>6.6238968061036596</c:v>
                      </c:pt>
                      <c:pt idx="1012">
                        <c:v>6.63044863281592</c:v>
                      </c:pt>
                      <c:pt idx="1013">
                        <c:v>6.6370004595281902</c:v>
                      </c:pt>
                      <c:pt idx="1014">
                        <c:v>6.6435522862404603</c:v>
                      </c:pt>
                      <c:pt idx="1015">
                        <c:v>6.6501041129527296</c:v>
                      </c:pt>
                      <c:pt idx="1016">
                        <c:v>6.6566559396649998</c:v>
                      </c:pt>
                      <c:pt idx="1017">
                        <c:v>6.66320776637727</c:v>
                      </c:pt>
                      <c:pt idx="1018">
                        <c:v>6.6697595930895401</c:v>
                      </c:pt>
                      <c:pt idx="1019">
                        <c:v>6.6763114198018103</c:v>
                      </c:pt>
                      <c:pt idx="1020">
                        <c:v>6.6828632465140698</c:v>
                      </c:pt>
                      <c:pt idx="1021">
                        <c:v>6.68941507322634</c:v>
                      </c:pt>
                      <c:pt idx="1022">
                        <c:v>6.6959668999386102</c:v>
                      </c:pt>
                      <c:pt idx="1023">
                        <c:v>6.7025187266508803</c:v>
                      </c:pt>
                      <c:pt idx="1024">
                        <c:v>6.7090705533631496</c:v>
                      </c:pt>
                      <c:pt idx="1025">
                        <c:v>6.7156223800754198</c:v>
                      </c:pt>
                      <c:pt idx="1026">
                        <c:v>6.72217420678769</c:v>
                      </c:pt>
                      <c:pt idx="1027">
                        <c:v>6.7287260334999601</c:v>
                      </c:pt>
                      <c:pt idx="1028">
                        <c:v>6.7352778602122303</c:v>
                      </c:pt>
                      <c:pt idx="1029">
                        <c:v>6.7418296869244898</c:v>
                      </c:pt>
                      <c:pt idx="1030">
                        <c:v>6.74838151363676</c:v>
                      </c:pt>
                      <c:pt idx="1031">
                        <c:v>6.7549333403490301</c:v>
                      </c:pt>
                      <c:pt idx="1032">
                        <c:v>6.7614851670613003</c:v>
                      </c:pt>
                      <c:pt idx="1033">
                        <c:v>6.7680369937735696</c:v>
                      </c:pt>
                      <c:pt idx="1034">
                        <c:v>6.7745888204858398</c:v>
                      </c:pt>
                      <c:pt idx="1035">
                        <c:v>6.7811406471981002</c:v>
                      </c:pt>
                      <c:pt idx="1036">
                        <c:v>6.7876924739103703</c:v>
                      </c:pt>
                      <c:pt idx="1037">
                        <c:v>6.7942443006226396</c:v>
                      </c:pt>
                      <c:pt idx="1038">
                        <c:v>6.8007961273349098</c:v>
                      </c:pt>
                      <c:pt idx="1039">
                        <c:v>6.80734795404718</c:v>
                      </c:pt>
                      <c:pt idx="1040">
                        <c:v>6.8138997807594501</c:v>
                      </c:pt>
                      <c:pt idx="1041">
                        <c:v>6.8204516074717203</c:v>
                      </c:pt>
                      <c:pt idx="1042">
                        <c:v>6.8270034341839896</c:v>
                      </c:pt>
                      <c:pt idx="1043">
                        <c:v>6.83355526089625</c:v>
                      </c:pt>
                      <c:pt idx="1044">
                        <c:v>6.8401070876085202</c:v>
                      </c:pt>
                      <c:pt idx="1045">
                        <c:v>6.8466589143207903</c:v>
                      </c:pt>
                      <c:pt idx="1046">
                        <c:v>6.8532107410330596</c:v>
                      </c:pt>
                      <c:pt idx="1047">
                        <c:v>6.8597625677453298</c:v>
                      </c:pt>
                      <c:pt idx="1048">
                        <c:v>6.8663143944575999</c:v>
                      </c:pt>
                      <c:pt idx="1049">
                        <c:v>6.8728662211698701</c:v>
                      </c:pt>
                      <c:pt idx="1050">
                        <c:v>6.8794180478821403</c:v>
                      </c:pt>
                      <c:pt idx="1051">
                        <c:v>6.8859698745944096</c:v>
                      </c:pt>
                      <c:pt idx="1052">
                        <c:v>6.89252170130667</c:v>
                      </c:pt>
                      <c:pt idx="1053">
                        <c:v>6.8990735280189401</c:v>
                      </c:pt>
                      <c:pt idx="1054">
                        <c:v>6.9056253547312103</c:v>
                      </c:pt>
                      <c:pt idx="1055">
                        <c:v>6.9121771814434796</c:v>
                      </c:pt>
                      <c:pt idx="1056">
                        <c:v>6.9187290081557498</c:v>
                      </c:pt>
                      <c:pt idx="1057">
                        <c:v>6.9252808348680199</c:v>
                      </c:pt>
                      <c:pt idx="1058">
                        <c:v>6.9318326615802803</c:v>
                      </c:pt>
                      <c:pt idx="1059">
                        <c:v>6.9383844882925603</c:v>
                      </c:pt>
                      <c:pt idx="1060">
                        <c:v>6.9449363150048198</c:v>
                      </c:pt>
                      <c:pt idx="1061">
                        <c:v>6.95148814171709</c:v>
                      </c:pt>
                      <c:pt idx="1062">
                        <c:v>6.9580399684293601</c:v>
                      </c:pt>
                      <c:pt idx="1063">
                        <c:v>6.9645917951416303</c:v>
                      </c:pt>
                      <c:pt idx="1064">
                        <c:v>6.9711436218538996</c:v>
                      </c:pt>
                      <c:pt idx="1065">
                        <c:v>6.9776954485661697</c:v>
                      </c:pt>
                      <c:pt idx="1066">
                        <c:v>6.9842472752784301</c:v>
                      </c:pt>
                      <c:pt idx="1067">
                        <c:v>6.9907991019907003</c:v>
                      </c:pt>
                      <c:pt idx="1068">
                        <c:v>6.9973509287029696</c:v>
                      </c:pt>
                      <c:pt idx="1069">
                        <c:v>7.0039027554152398</c:v>
                      </c:pt>
                      <c:pt idx="1070">
                        <c:v>7.0104545821275099</c:v>
                      </c:pt>
                      <c:pt idx="1071">
                        <c:v>7.0170064088397801</c:v>
                      </c:pt>
                      <c:pt idx="1072">
                        <c:v>7.0235582355520503</c:v>
                      </c:pt>
                      <c:pt idx="1073">
                        <c:v>7.0301100622643196</c:v>
                      </c:pt>
                      <c:pt idx="1074">
                        <c:v>7.03666188897658</c:v>
                      </c:pt>
                      <c:pt idx="1075">
                        <c:v>7.0432137156888501</c:v>
                      </c:pt>
                      <c:pt idx="1076">
                        <c:v>7.0497655424011203</c:v>
                      </c:pt>
                      <c:pt idx="1077">
                        <c:v>7.0563173691133896</c:v>
                      </c:pt>
                      <c:pt idx="1078">
                        <c:v>7.0628691958256598</c:v>
                      </c:pt>
                      <c:pt idx="1079">
                        <c:v>7.0694210225379299</c:v>
                      </c:pt>
                      <c:pt idx="1080">
                        <c:v>7.0759728492502001</c:v>
                      </c:pt>
                      <c:pt idx="1081">
                        <c:v>7.0825246759624703</c:v>
                      </c:pt>
                      <c:pt idx="1082">
                        <c:v>7.0890765026747404</c:v>
                      </c:pt>
                      <c:pt idx="1083">
                        <c:v>7.0956283293869999</c:v>
                      </c:pt>
                      <c:pt idx="1084">
                        <c:v>7.1021801560992701</c:v>
                      </c:pt>
                      <c:pt idx="1085">
                        <c:v>7.1087319828115403</c:v>
                      </c:pt>
                      <c:pt idx="1086">
                        <c:v>7.1152838095238096</c:v>
                      </c:pt>
                      <c:pt idx="1087">
                        <c:v>7.1218356362360797</c:v>
                      </c:pt>
                      <c:pt idx="1088">
                        <c:v>7.1283874629483499</c:v>
                      </c:pt>
                      <c:pt idx="1089">
                        <c:v>7.1349392896606103</c:v>
                      </c:pt>
                      <c:pt idx="1090">
                        <c:v>7.1414911163728796</c:v>
                      </c:pt>
                      <c:pt idx="1091">
                        <c:v>7.1480429430851498</c:v>
                      </c:pt>
                      <c:pt idx="1092">
                        <c:v>7.1545947697974199</c:v>
                      </c:pt>
                      <c:pt idx="1093">
                        <c:v>7.1611465965096901</c:v>
                      </c:pt>
                      <c:pt idx="1094">
                        <c:v>7.1676984232219603</c:v>
                      </c:pt>
                      <c:pt idx="1095">
                        <c:v>7.1742502499342304</c:v>
                      </c:pt>
                      <c:pt idx="1096">
                        <c:v>7.1808020766464997</c:v>
                      </c:pt>
                      <c:pt idx="1097">
                        <c:v>7.1873539033587699</c:v>
                      </c:pt>
                      <c:pt idx="1098">
                        <c:v>7.1939057300710303</c:v>
                      </c:pt>
                      <c:pt idx="1099">
                        <c:v>7.2004575567832996</c:v>
                      </c:pt>
                      <c:pt idx="1100">
                        <c:v>7.2070093834955697</c:v>
                      </c:pt>
                      <c:pt idx="1101">
                        <c:v>7.2135612102078399</c:v>
                      </c:pt>
                      <c:pt idx="1102">
                        <c:v>7.2201130369201101</c:v>
                      </c:pt>
                      <c:pt idx="1103">
                        <c:v>7.2266648636323803</c:v>
                      </c:pt>
                      <c:pt idx="1104">
                        <c:v>7.2332166903446504</c:v>
                      </c:pt>
                      <c:pt idx="1105">
                        <c:v>7.2397685170569099</c:v>
                      </c:pt>
                      <c:pt idx="1106">
                        <c:v>7.2463203437691801</c:v>
                      </c:pt>
                      <c:pt idx="1107">
                        <c:v>7.2528721704814503</c:v>
                      </c:pt>
                      <c:pt idx="1108">
                        <c:v>7.2594239971937196</c:v>
                      </c:pt>
                      <c:pt idx="1109">
                        <c:v>7.2659758239059897</c:v>
                      </c:pt>
                      <c:pt idx="1110">
                        <c:v>7.2725276506182599</c:v>
                      </c:pt>
                      <c:pt idx="1111">
                        <c:v>7.2790794773305301</c:v>
                      </c:pt>
                      <c:pt idx="1112">
                        <c:v>7.2856313040428002</c:v>
                      </c:pt>
                      <c:pt idx="1113">
                        <c:v>7.2921831307550598</c:v>
                      </c:pt>
                      <c:pt idx="1114">
                        <c:v>7.2987349574673299</c:v>
                      </c:pt>
                      <c:pt idx="1115">
                        <c:v>7.3052867841796001</c:v>
                      </c:pt>
                      <c:pt idx="1116">
                        <c:v>7.3118386108918703</c:v>
                      </c:pt>
                      <c:pt idx="1117">
                        <c:v>7.3183904376041404</c:v>
                      </c:pt>
                      <c:pt idx="1118">
                        <c:v>7.3249422643164097</c:v>
                      </c:pt>
                      <c:pt idx="1119">
                        <c:v>7.3314940910286799</c:v>
                      </c:pt>
                      <c:pt idx="1120">
                        <c:v>7.3380459177409501</c:v>
                      </c:pt>
                      <c:pt idx="1121">
                        <c:v>7.3445977444532096</c:v>
                      </c:pt>
                      <c:pt idx="1122">
                        <c:v>7.3511495711654797</c:v>
                      </c:pt>
                      <c:pt idx="1123">
                        <c:v>7.3577013978777499</c:v>
                      </c:pt>
                      <c:pt idx="1124">
                        <c:v>7.3642532245900201</c:v>
                      </c:pt>
                      <c:pt idx="1125">
                        <c:v>7.3708050513022902</c:v>
                      </c:pt>
                      <c:pt idx="1126">
                        <c:v>7.3773568780145604</c:v>
                      </c:pt>
                      <c:pt idx="1127">
                        <c:v>7.3839087047268199</c:v>
                      </c:pt>
                      <c:pt idx="1128">
                        <c:v>7.3904605314390901</c:v>
                      </c:pt>
                      <c:pt idx="1129">
                        <c:v>7.3970123581513603</c:v>
                      </c:pt>
                      <c:pt idx="1130">
                        <c:v>7.4035641848636304</c:v>
                      </c:pt>
                      <c:pt idx="1131">
                        <c:v>7.4101160115758997</c:v>
                      </c:pt>
                      <c:pt idx="1132">
                        <c:v>7.4166678382881699</c:v>
                      </c:pt>
                      <c:pt idx="1133">
                        <c:v>7.4232196650004401</c:v>
                      </c:pt>
                      <c:pt idx="1134">
                        <c:v>7.4297714917127102</c:v>
                      </c:pt>
                      <c:pt idx="1135">
                        <c:v>7.4363233184249804</c:v>
                      </c:pt>
                      <c:pt idx="1136">
                        <c:v>7.4428751451372399</c:v>
                      </c:pt>
                      <c:pt idx="1137">
                        <c:v>7.4494269718495101</c:v>
                      </c:pt>
                      <c:pt idx="1138">
                        <c:v>7.4559787985617803</c:v>
                      </c:pt>
                      <c:pt idx="1139">
                        <c:v>7.4625306252740504</c:v>
                      </c:pt>
                      <c:pt idx="1140">
                        <c:v>7.4690824519863197</c:v>
                      </c:pt>
                      <c:pt idx="1141">
                        <c:v>7.4756342786985899</c:v>
                      </c:pt>
                      <c:pt idx="1142">
                        <c:v>7.48218610541086</c:v>
                      </c:pt>
                      <c:pt idx="1143">
                        <c:v>7.4887379321231302</c:v>
                      </c:pt>
                      <c:pt idx="1144">
                        <c:v>7.4952897588353897</c:v>
                      </c:pt>
                      <c:pt idx="1145">
                        <c:v>7.5018415855476599</c:v>
                      </c:pt>
                      <c:pt idx="1146">
                        <c:v>7.5083934122599301</c:v>
                      </c:pt>
                      <c:pt idx="1147">
                        <c:v>7.5149452389722002</c:v>
                      </c:pt>
                      <c:pt idx="1148">
                        <c:v>7.5214970656844704</c:v>
                      </c:pt>
                      <c:pt idx="1149">
                        <c:v>7.5280488923967397</c:v>
                      </c:pt>
                      <c:pt idx="1150">
                        <c:v>7.5346007191090001</c:v>
                      </c:pt>
                      <c:pt idx="1151">
                        <c:v>7.5411525458212703</c:v>
                      </c:pt>
                      <c:pt idx="1152">
                        <c:v>7.5477043725335404</c:v>
                      </c:pt>
                      <c:pt idx="1153">
                        <c:v>7.5542561992458097</c:v>
                      </c:pt>
                      <c:pt idx="1154">
                        <c:v>7.5608080259580799</c:v>
                      </c:pt>
                      <c:pt idx="1155">
                        <c:v>7.5673598526703501</c:v>
                      </c:pt>
                      <c:pt idx="1156">
                        <c:v>7.5739116793826202</c:v>
                      </c:pt>
                      <c:pt idx="1157">
                        <c:v>7.5804635060948904</c:v>
                      </c:pt>
                      <c:pt idx="1158">
                        <c:v>7.5870153328071597</c:v>
                      </c:pt>
                      <c:pt idx="1159">
                        <c:v>7.5935671595194201</c:v>
                      </c:pt>
                      <c:pt idx="1160">
                        <c:v>7.6001189862316902</c:v>
                      </c:pt>
                      <c:pt idx="1161">
                        <c:v>7.6066708129439604</c:v>
                      </c:pt>
                      <c:pt idx="1162">
                        <c:v>7.6132226396562297</c:v>
                      </c:pt>
                      <c:pt idx="1163">
                        <c:v>7.6197744663684999</c:v>
                      </c:pt>
                      <c:pt idx="1164">
                        <c:v>7.62632629308077</c:v>
                      </c:pt>
                      <c:pt idx="1165">
                        <c:v>7.6328781197930402</c:v>
                      </c:pt>
                      <c:pt idx="1166">
                        <c:v>7.6394299465053104</c:v>
                      </c:pt>
                      <c:pt idx="1167">
                        <c:v>7.6459817732175699</c:v>
                      </c:pt>
                      <c:pt idx="1168">
                        <c:v>7.6525335999298401</c:v>
                      </c:pt>
                      <c:pt idx="1169">
                        <c:v>7.6590854266421102</c:v>
                      </c:pt>
                      <c:pt idx="1170">
                        <c:v>7.6656372533543804</c:v>
                      </c:pt>
                      <c:pt idx="1171">
                        <c:v>7.6721890800666497</c:v>
                      </c:pt>
                      <c:pt idx="1172">
                        <c:v>7.6787409067789199</c:v>
                      </c:pt>
                      <c:pt idx="1173">
                        <c:v>7.68529273349119</c:v>
                      </c:pt>
                      <c:pt idx="1174">
                        <c:v>7.6918445602034504</c:v>
                      </c:pt>
                      <c:pt idx="1175">
                        <c:v>7.6983963869157197</c:v>
                      </c:pt>
                      <c:pt idx="1176">
                        <c:v>7.7049482136279899</c:v>
                      </c:pt>
                      <c:pt idx="1177">
                        <c:v>7.71150004034026</c:v>
                      </c:pt>
                      <c:pt idx="1178">
                        <c:v>7.7180518670525302</c:v>
                      </c:pt>
                      <c:pt idx="1179">
                        <c:v>7.7246036937648004</c:v>
                      </c:pt>
                      <c:pt idx="1180">
                        <c:v>7.7311555204770697</c:v>
                      </c:pt>
                      <c:pt idx="1181">
                        <c:v>7.7377073471893398</c:v>
                      </c:pt>
                      <c:pt idx="1182">
                        <c:v>7.7442591739016002</c:v>
                      </c:pt>
                      <c:pt idx="1183">
                        <c:v>7.7508110006138704</c:v>
                      </c:pt>
                      <c:pt idx="1184">
                        <c:v>7.7573628273261397</c:v>
                      </c:pt>
                      <c:pt idx="1185">
                        <c:v>7.7639146540384099</c:v>
                      </c:pt>
                      <c:pt idx="1186">
                        <c:v>7.77046648075068</c:v>
                      </c:pt>
                      <c:pt idx="1187">
                        <c:v>7.7770183074629502</c:v>
                      </c:pt>
                      <c:pt idx="1188">
                        <c:v>7.7835701341752204</c:v>
                      </c:pt>
                      <c:pt idx="1189">
                        <c:v>7.7901219608874896</c:v>
                      </c:pt>
                      <c:pt idx="1190">
                        <c:v>7.79667378759975</c:v>
                      </c:pt>
                      <c:pt idx="1191">
                        <c:v>7.8032256143120202</c:v>
                      </c:pt>
                      <c:pt idx="1192">
                        <c:v>7.8097774410242904</c:v>
                      </c:pt>
                      <c:pt idx="1193">
                        <c:v>7.8163292677365597</c:v>
                      </c:pt>
                      <c:pt idx="1194">
                        <c:v>7.8228810944488298</c:v>
                      </c:pt>
                      <c:pt idx="1195">
                        <c:v>7.8294329211611</c:v>
                      </c:pt>
                      <c:pt idx="1196">
                        <c:v>7.8359847478733702</c:v>
                      </c:pt>
                      <c:pt idx="1197">
                        <c:v>7.8425365745856297</c:v>
                      </c:pt>
                      <c:pt idx="1198">
                        <c:v>7.8490884012978999</c:v>
                      </c:pt>
                      <c:pt idx="1199">
                        <c:v>7.85564022801017</c:v>
                      </c:pt>
                      <c:pt idx="1200">
                        <c:v>7.8621920547224402</c:v>
                      </c:pt>
                      <c:pt idx="1201">
                        <c:v>7.8687438814347104</c:v>
                      </c:pt>
                      <c:pt idx="1202">
                        <c:v>7.8752957081469797</c:v>
                      </c:pt>
                      <c:pt idx="1203">
                        <c:v>7.8818475348592498</c:v>
                      </c:pt>
                      <c:pt idx="1204">
                        <c:v>7.88839936157152</c:v>
                      </c:pt>
                      <c:pt idx="1205">
                        <c:v>7.8949511882837804</c:v>
                      </c:pt>
                      <c:pt idx="1206">
                        <c:v>7.9015030149960497</c:v>
                      </c:pt>
                      <c:pt idx="1207">
                        <c:v>7.9080548417083198</c:v>
                      </c:pt>
                      <c:pt idx="1208">
                        <c:v>7.91460666842059</c:v>
                      </c:pt>
                      <c:pt idx="1209">
                        <c:v>7.9211584951328602</c:v>
                      </c:pt>
                      <c:pt idx="1210">
                        <c:v>7.9277103218451304</c:v>
                      </c:pt>
                      <c:pt idx="1211">
                        <c:v>7.9342621485573996</c:v>
                      </c:pt>
                      <c:pt idx="1212">
                        <c:v>7.9408139752696698</c:v>
                      </c:pt>
                      <c:pt idx="1213">
                        <c:v>7.9473658019819302</c:v>
                      </c:pt>
                      <c:pt idx="1214">
                        <c:v>7.9539176286942004</c:v>
                      </c:pt>
                      <c:pt idx="1215">
                        <c:v>7.9604694554064697</c:v>
                      </c:pt>
                      <c:pt idx="1216">
                        <c:v>7.9670212821187398</c:v>
                      </c:pt>
                      <c:pt idx="1217">
                        <c:v>7.97357310883101</c:v>
                      </c:pt>
                      <c:pt idx="1218">
                        <c:v>7.9801249355432802</c:v>
                      </c:pt>
                      <c:pt idx="1219">
                        <c:v>7.9866767622555503</c:v>
                      </c:pt>
                      <c:pt idx="1220">
                        <c:v>7.9932285889678099</c:v>
                      </c:pt>
                      <c:pt idx="1221">
                        <c:v>7.99978041568008</c:v>
                      </c:pt>
                      <c:pt idx="1222">
                        <c:v>8.0063322423923502</c:v>
                      </c:pt>
                      <c:pt idx="1223">
                        <c:v>8.0128840691046204</c:v>
                      </c:pt>
                      <c:pt idx="1224">
                        <c:v>8.0194358958168905</c:v>
                      </c:pt>
                      <c:pt idx="1225">
                        <c:v>8.0259877225291607</c:v>
                      </c:pt>
                      <c:pt idx="1226">
                        <c:v>8.0325395492414309</c:v>
                      </c:pt>
                      <c:pt idx="1227">
                        <c:v>8.0390913759536993</c:v>
                      </c:pt>
                      <c:pt idx="1228">
                        <c:v>8.0456432026659606</c:v>
                      </c:pt>
                      <c:pt idx="1229">
                        <c:v>8.0521950293782307</c:v>
                      </c:pt>
                      <c:pt idx="1230">
                        <c:v>8.0587468560904991</c:v>
                      </c:pt>
                      <c:pt idx="1231">
                        <c:v>8.0652986828027693</c:v>
                      </c:pt>
                      <c:pt idx="1232">
                        <c:v>8.0718505095150395</c:v>
                      </c:pt>
                      <c:pt idx="1233">
                        <c:v>8.0784023362273096</c:v>
                      </c:pt>
                      <c:pt idx="1234">
                        <c:v>8.0849541629395798</c:v>
                      </c:pt>
                      <c:pt idx="1235">
                        <c:v>8.09150598965185</c:v>
                      </c:pt>
                      <c:pt idx="1236">
                        <c:v>8.0980578163641201</c:v>
                      </c:pt>
                      <c:pt idx="1237">
                        <c:v>8.1046096430763797</c:v>
                      </c:pt>
                      <c:pt idx="1238">
                        <c:v>8.1111614697886498</c:v>
                      </c:pt>
                      <c:pt idx="1239">
                        <c:v>8.11771329650092</c:v>
                      </c:pt>
                      <c:pt idx="1240">
                        <c:v>8.1242651232131902</c:v>
                      </c:pt>
                      <c:pt idx="1241">
                        <c:v>8.1308169499254603</c:v>
                      </c:pt>
                      <c:pt idx="1242">
                        <c:v>8.1373687766377305</c:v>
                      </c:pt>
                      <c:pt idx="1243">
                        <c:v>8.1439206033500007</c:v>
                      </c:pt>
                      <c:pt idx="1244">
                        <c:v>8.1504724300622602</c:v>
                      </c:pt>
                      <c:pt idx="1245">
                        <c:v>8.1570242567745304</c:v>
                      </c:pt>
                      <c:pt idx="1246">
                        <c:v>8.1635760834868005</c:v>
                      </c:pt>
                      <c:pt idx="1247">
                        <c:v>8.1701279101990707</c:v>
                      </c:pt>
                      <c:pt idx="1248">
                        <c:v>8.1766797369113409</c:v>
                      </c:pt>
                      <c:pt idx="1249">
                        <c:v>8.1832315636236093</c:v>
                      </c:pt>
                      <c:pt idx="1250">
                        <c:v>8.1897833903358794</c:v>
                      </c:pt>
                      <c:pt idx="1251">
                        <c:v>8.1963352170481407</c:v>
                      </c:pt>
                      <c:pt idx="1252">
                        <c:v>8.2028870437604091</c:v>
                      </c:pt>
                      <c:pt idx="1253">
                        <c:v>8.2094388704726793</c:v>
                      </c:pt>
                      <c:pt idx="1254">
                        <c:v>8.2159906971849495</c:v>
                      </c:pt>
                      <c:pt idx="1255">
                        <c:v>8.2225425238972196</c:v>
                      </c:pt>
                      <c:pt idx="1256">
                        <c:v>8.2290943506094898</c:v>
                      </c:pt>
                      <c:pt idx="1257">
                        <c:v>8.23564617732176</c:v>
                      </c:pt>
                      <c:pt idx="1258">
                        <c:v>8.2421980040340301</c:v>
                      </c:pt>
                      <c:pt idx="1259">
                        <c:v>8.2487498307463003</c:v>
                      </c:pt>
                      <c:pt idx="1260">
                        <c:v>8.2553016574585598</c:v>
                      </c:pt>
                      <c:pt idx="1261">
                        <c:v>8.26185348417083</c:v>
                      </c:pt>
                      <c:pt idx="1262">
                        <c:v>8.2684053108831002</c:v>
                      </c:pt>
                      <c:pt idx="1263">
                        <c:v>8.2749571375953703</c:v>
                      </c:pt>
                      <c:pt idx="1264">
                        <c:v>8.2815089643076405</c:v>
                      </c:pt>
                      <c:pt idx="1265">
                        <c:v>8.2880607910199107</c:v>
                      </c:pt>
                      <c:pt idx="1266">
                        <c:v>8.2946126177321808</c:v>
                      </c:pt>
                      <c:pt idx="1267">
                        <c:v>8.3011644444444403</c:v>
                      </c:pt>
                      <c:pt idx="1268">
                        <c:v>8.3077162711567105</c:v>
                      </c:pt>
                      <c:pt idx="1269">
                        <c:v>8.3142680978689807</c:v>
                      </c:pt>
                      <c:pt idx="1270">
                        <c:v>8.3208199245812509</c:v>
                      </c:pt>
                      <c:pt idx="1271">
                        <c:v>8.3273717512935193</c:v>
                      </c:pt>
                      <c:pt idx="1272">
                        <c:v>8.3339235780057894</c:v>
                      </c:pt>
                      <c:pt idx="1273">
                        <c:v>8.3404754047180596</c:v>
                      </c:pt>
                      <c:pt idx="1274">
                        <c:v>8.3470272314303209</c:v>
                      </c:pt>
                      <c:pt idx="1275">
                        <c:v>8.3535790581425893</c:v>
                      </c:pt>
                      <c:pt idx="1276">
                        <c:v>8.3601308848548594</c:v>
                      </c:pt>
                      <c:pt idx="1277">
                        <c:v>8.3666827115671296</c:v>
                      </c:pt>
                      <c:pt idx="1278">
                        <c:v>8.3732345382793998</c:v>
                      </c:pt>
                      <c:pt idx="1279">
                        <c:v>8.37978636499167</c:v>
                      </c:pt>
                      <c:pt idx="1280">
                        <c:v>8.3863381917039401</c:v>
                      </c:pt>
                      <c:pt idx="1281">
                        <c:v>8.3928900184161996</c:v>
                      </c:pt>
                      <c:pt idx="1282">
                        <c:v>8.3994418451284698</c:v>
                      </c:pt>
                      <c:pt idx="1283">
                        <c:v>8.40599367184074</c:v>
                      </c:pt>
                      <c:pt idx="1284">
                        <c:v>8.4125454985530101</c:v>
                      </c:pt>
                      <c:pt idx="1285">
                        <c:v>8.4190973252652803</c:v>
                      </c:pt>
                      <c:pt idx="1286">
                        <c:v>8.4256491519775505</c:v>
                      </c:pt>
                      <c:pt idx="1287">
                        <c:v>8.4322009786898207</c:v>
                      </c:pt>
                      <c:pt idx="1288">
                        <c:v>8.4387528054020908</c:v>
                      </c:pt>
                      <c:pt idx="1289">
                        <c:v>8.4453046321143592</c:v>
                      </c:pt>
                      <c:pt idx="1290">
                        <c:v>8.4518564588266205</c:v>
                      </c:pt>
                      <c:pt idx="1291">
                        <c:v>8.4584082855388907</c:v>
                      </c:pt>
                      <c:pt idx="1292">
                        <c:v>8.4649601122511609</c:v>
                      </c:pt>
                      <c:pt idx="1293">
                        <c:v>8.4715119389634292</c:v>
                      </c:pt>
                      <c:pt idx="1294">
                        <c:v>8.4780637656756994</c:v>
                      </c:pt>
                      <c:pt idx="1295">
                        <c:v>8.4846155923879696</c:v>
                      </c:pt>
                      <c:pt idx="1296">
                        <c:v>8.4911674191002398</c:v>
                      </c:pt>
                      <c:pt idx="1297">
                        <c:v>8.4977192458124993</c:v>
                      </c:pt>
                      <c:pt idx="1298">
                        <c:v>8.5042710725247694</c:v>
                      </c:pt>
                      <c:pt idx="1299">
                        <c:v>8.5108228992370396</c:v>
                      </c:pt>
                      <c:pt idx="1300">
                        <c:v>8.5173747259493098</c:v>
                      </c:pt>
                      <c:pt idx="1301">
                        <c:v>8.5239265526615799</c:v>
                      </c:pt>
                      <c:pt idx="1302">
                        <c:v>8.5304783793738501</c:v>
                      </c:pt>
                      <c:pt idx="1303">
                        <c:v>8.5370302060861203</c:v>
                      </c:pt>
                      <c:pt idx="1304">
                        <c:v>8.5435820327983798</c:v>
                      </c:pt>
                      <c:pt idx="1305">
                        <c:v>8.55013385951065</c:v>
                      </c:pt>
                      <c:pt idx="1306">
                        <c:v>8.5566856862229201</c:v>
                      </c:pt>
                      <c:pt idx="1307">
                        <c:v>8.5632375129351903</c:v>
                      </c:pt>
                      <c:pt idx="1308">
                        <c:v>8.5697893396474605</c:v>
                      </c:pt>
                      <c:pt idx="1309">
                        <c:v>8.5763411663597307</c:v>
                      </c:pt>
                      <c:pt idx="1310">
                        <c:v>8.5828929930720008</c:v>
                      </c:pt>
                      <c:pt idx="1311">
                        <c:v>8.5894448197842692</c:v>
                      </c:pt>
                      <c:pt idx="1312">
                        <c:v>8.5959966464965394</c:v>
                      </c:pt>
                      <c:pt idx="1313">
                        <c:v>8.6025484732088007</c:v>
                      </c:pt>
                      <c:pt idx="1314">
                        <c:v>8.6091002999210708</c:v>
                      </c:pt>
                      <c:pt idx="1315">
                        <c:v>8.6156521266333392</c:v>
                      </c:pt>
                      <c:pt idx="1316">
                        <c:v>8.6222039533456094</c:v>
                      </c:pt>
                      <c:pt idx="1317">
                        <c:v>8.6287557800578796</c:v>
                      </c:pt>
                      <c:pt idx="1318">
                        <c:v>8.6353076067701497</c:v>
                      </c:pt>
                      <c:pt idx="1319">
                        <c:v>8.6418594334824199</c:v>
                      </c:pt>
                      <c:pt idx="1320">
                        <c:v>8.6484112601946794</c:v>
                      </c:pt>
                      <c:pt idx="1321">
                        <c:v>8.6549630869069496</c:v>
                      </c:pt>
                      <c:pt idx="1322">
                        <c:v>8.6615149136192198</c:v>
                      </c:pt>
                      <c:pt idx="1323">
                        <c:v>8.6680667403314899</c:v>
                      </c:pt>
                      <c:pt idx="1324">
                        <c:v>8.6746185670437601</c:v>
                      </c:pt>
                      <c:pt idx="1325">
                        <c:v>8.6811703937560303</c:v>
                      </c:pt>
                      <c:pt idx="1326">
                        <c:v>8.6877222204683004</c:v>
                      </c:pt>
                      <c:pt idx="1327">
                        <c:v>8.6942740471805706</c:v>
                      </c:pt>
                      <c:pt idx="1328">
                        <c:v>8.7008258738928408</c:v>
                      </c:pt>
                      <c:pt idx="1329">
                        <c:v>8.7073777006051003</c:v>
                      </c:pt>
                      <c:pt idx="1330">
                        <c:v>8.7139295273173705</c:v>
                      </c:pt>
                      <c:pt idx="1331">
                        <c:v>8.7204813540296406</c:v>
                      </c:pt>
                      <c:pt idx="1332">
                        <c:v>8.7270331807419108</c:v>
                      </c:pt>
                      <c:pt idx="1333">
                        <c:v>8.7335850074541792</c:v>
                      </c:pt>
                      <c:pt idx="1334">
                        <c:v>8.7401368341664494</c:v>
                      </c:pt>
                      <c:pt idx="1335">
                        <c:v>8.7466886608787195</c:v>
                      </c:pt>
                      <c:pt idx="1336">
                        <c:v>8.7532404875909808</c:v>
                      </c:pt>
                      <c:pt idx="1337">
                        <c:v>8.7597923143032492</c:v>
                      </c:pt>
                      <c:pt idx="1338">
                        <c:v>8.7663441410155194</c:v>
                      </c:pt>
                      <c:pt idx="1339">
                        <c:v>8.7728959677277896</c:v>
                      </c:pt>
                      <c:pt idx="1340">
                        <c:v>8.7794477944400597</c:v>
                      </c:pt>
                      <c:pt idx="1341">
                        <c:v>8.7859996211523299</c:v>
                      </c:pt>
                      <c:pt idx="1342">
                        <c:v>8.7925514478646001</c:v>
                      </c:pt>
                      <c:pt idx="1343">
                        <c:v>8.7991032745768702</c:v>
                      </c:pt>
                      <c:pt idx="1344">
                        <c:v>8.8056551012891298</c:v>
                      </c:pt>
                      <c:pt idx="1345">
                        <c:v>8.8122069280013999</c:v>
                      </c:pt>
                      <c:pt idx="1346">
                        <c:v>8.8187587547136701</c:v>
                      </c:pt>
                      <c:pt idx="1347">
                        <c:v>8.8253105814259403</c:v>
                      </c:pt>
                      <c:pt idx="1348">
                        <c:v>8.8318624081382104</c:v>
                      </c:pt>
                      <c:pt idx="1349">
                        <c:v>8.8384142348504806</c:v>
                      </c:pt>
                      <c:pt idx="1350">
                        <c:v>8.8449660615627508</c:v>
                      </c:pt>
                      <c:pt idx="1351">
                        <c:v>8.8515178882750192</c:v>
                      </c:pt>
                      <c:pt idx="1352">
                        <c:v>8.8580697149872805</c:v>
                      </c:pt>
                      <c:pt idx="1353">
                        <c:v>8.8646215416995506</c:v>
                      </c:pt>
                      <c:pt idx="1354">
                        <c:v>8.8711733684118208</c:v>
                      </c:pt>
                      <c:pt idx="1355">
                        <c:v>8.8777251951240892</c:v>
                      </c:pt>
                      <c:pt idx="1356">
                        <c:v>8.8842770218363594</c:v>
                      </c:pt>
                      <c:pt idx="1357">
                        <c:v>8.8908288485486295</c:v>
                      </c:pt>
                      <c:pt idx="1358">
                        <c:v>8.8973806752608997</c:v>
                      </c:pt>
                      <c:pt idx="1359">
                        <c:v>8.9039325019731592</c:v>
                      </c:pt>
                      <c:pt idx="1360">
                        <c:v>8.9104843286854294</c:v>
                      </c:pt>
                      <c:pt idx="1361">
                        <c:v>8.9170361553976996</c:v>
                      </c:pt>
                      <c:pt idx="1362">
                        <c:v>8.9235879821099697</c:v>
                      </c:pt>
                      <c:pt idx="1363">
                        <c:v>8.9301398088222399</c:v>
                      </c:pt>
                      <c:pt idx="1364">
                        <c:v>8.9366916355345101</c:v>
                      </c:pt>
                      <c:pt idx="1365">
                        <c:v>8.9432434622467802</c:v>
                      </c:pt>
                      <c:pt idx="1366">
                        <c:v>8.9497952889590504</c:v>
                      </c:pt>
                      <c:pt idx="1367">
                        <c:v>8.9563471156713099</c:v>
                      </c:pt>
                      <c:pt idx="1368">
                        <c:v>8.9628989423835801</c:v>
                      </c:pt>
                      <c:pt idx="1369">
                        <c:v>8.9694507690958503</c:v>
                      </c:pt>
                      <c:pt idx="1370">
                        <c:v>8.9760025958081204</c:v>
                      </c:pt>
                      <c:pt idx="1371">
                        <c:v>8.9825544225203906</c:v>
                      </c:pt>
                      <c:pt idx="1372">
                        <c:v>8.9891062492326608</c:v>
                      </c:pt>
                      <c:pt idx="1373">
                        <c:v>8.9956580759449292</c:v>
                      </c:pt>
                      <c:pt idx="1374">
                        <c:v>9.0022099026571993</c:v>
                      </c:pt>
                      <c:pt idx="1375">
                        <c:v>9.0087617293694606</c:v>
                      </c:pt>
                      <c:pt idx="1376">
                        <c:v>9.0153135560817308</c:v>
                      </c:pt>
                      <c:pt idx="1377">
                        <c:v>9.0218653827939992</c:v>
                      </c:pt>
                      <c:pt idx="1378">
                        <c:v>9.0284172095062694</c:v>
                      </c:pt>
                      <c:pt idx="1379">
                        <c:v>9.0349690362185395</c:v>
                      </c:pt>
                      <c:pt idx="1380">
                        <c:v>9.0415208629308097</c:v>
                      </c:pt>
                      <c:pt idx="1381">
                        <c:v>9.0480726896430799</c:v>
                      </c:pt>
                      <c:pt idx="1382">
                        <c:v>9.0546245163553394</c:v>
                      </c:pt>
                      <c:pt idx="1383">
                        <c:v>9.0611763430676096</c:v>
                      </c:pt>
                      <c:pt idx="1384">
                        <c:v>9.0677281697798797</c:v>
                      </c:pt>
                      <c:pt idx="1385">
                        <c:v>9.0742799964921499</c:v>
                      </c:pt>
                      <c:pt idx="1386">
                        <c:v>9.0808318232044201</c:v>
                      </c:pt>
                      <c:pt idx="1387">
                        <c:v>9.0873836499166902</c:v>
                      </c:pt>
                      <c:pt idx="1388">
                        <c:v>9.0939354766289604</c:v>
                      </c:pt>
                      <c:pt idx="1389">
                        <c:v>9.1004873033412199</c:v>
                      </c:pt>
                      <c:pt idx="1390">
                        <c:v>9.1070391300534901</c:v>
                      </c:pt>
                      <c:pt idx="1391">
                        <c:v>9.1135909567657603</c:v>
                      </c:pt>
                      <c:pt idx="1392">
                        <c:v>9.1201427834780304</c:v>
                      </c:pt>
                      <c:pt idx="1393">
                        <c:v>9.1266946101903006</c:v>
                      </c:pt>
                      <c:pt idx="1394">
                        <c:v>9.1332464369025708</c:v>
                      </c:pt>
                      <c:pt idx="1395">
                        <c:v>9.1397982636148392</c:v>
                      </c:pt>
                      <c:pt idx="1396">
                        <c:v>9.1463500903271093</c:v>
                      </c:pt>
                      <c:pt idx="1397">
                        <c:v>9.1529019170393795</c:v>
                      </c:pt>
                      <c:pt idx="1398">
                        <c:v>9.1594537437516408</c:v>
                      </c:pt>
                      <c:pt idx="1399">
                        <c:v>9.1660055704639092</c:v>
                      </c:pt>
                      <c:pt idx="1400">
                        <c:v>9.1725573971761794</c:v>
                      </c:pt>
                      <c:pt idx="1401">
                        <c:v>9.1791092238884495</c:v>
                      </c:pt>
                      <c:pt idx="1402">
                        <c:v>9.1856610506007197</c:v>
                      </c:pt>
                      <c:pt idx="1403">
                        <c:v>9.1922128773129899</c:v>
                      </c:pt>
                      <c:pt idx="1404">
                        <c:v>9.19876470402526</c:v>
                      </c:pt>
                      <c:pt idx="1405">
                        <c:v>9.2053165307375195</c:v>
                      </c:pt>
                      <c:pt idx="1406">
                        <c:v>9.2118683574497897</c:v>
                      </c:pt>
                      <c:pt idx="1407">
                        <c:v>9.2184201841620599</c:v>
                      </c:pt>
                      <c:pt idx="1408">
                        <c:v>9.2249720108743301</c:v>
                      </c:pt>
                      <c:pt idx="1409">
                        <c:v>9.2315238375866002</c:v>
                      </c:pt>
                      <c:pt idx="1410">
                        <c:v>9.2380756642988704</c:v>
                      </c:pt>
                      <c:pt idx="1411">
                        <c:v>9.2446274910111406</c:v>
                      </c:pt>
                      <c:pt idx="1412">
                        <c:v>9.2511793177234001</c:v>
                      </c:pt>
                      <c:pt idx="1413">
                        <c:v>9.2577311444356702</c:v>
                      </c:pt>
                      <c:pt idx="1414">
                        <c:v>9.2642829711479404</c:v>
                      </c:pt>
                      <c:pt idx="1415">
                        <c:v>9.2708347978602106</c:v>
                      </c:pt>
                      <c:pt idx="1416">
                        <c:v>9.2773866245724808</c:v>
                      </c:pt>
                      <c:pt idx="1417">
                        <c:v>9.2839384512847491</c:v>
                      </c:pt>
                      <c:pt idx="1418">
                        <c:v>9.2904902779970193</c:v>
                      </c:pt>
                      <c:pt idx="1419">
                        <c:v>9.2970421047092895</c:v>
                      </c:pt>
                      <c:pt idx="1420">
                        <c:v>9.3035939314215508</c:v>
                      </c:pt>
                      <c:pt idx="1421">
                        <c:v>9.3101457581338192</c:v>
                      </c:pt>
                      <c:pt idx="1422">
                        <c:v>9.3166975848460893</c:v>
                      </c:pt>
                      <c:pt idx="1423">
                        <c:v>9.3232494115583595</c:v>
                      </c:pt>
                      <c:pt idx="1424">
                        <c:v>9.3298012382706297</c:v>
                      </c:pt>
                      <c:pt idx="1425">
                        <c:v>9.3363530649828999</c:v>
                      </c:pt>
                      <c:pt idx="1426">
                        <c:v>9.34290489169517</c:v>
                      </c:pt>
                      <c:pt idx="1427">
                        <c:v>9.3494567184074402</c:v>
                      </c:pt>
                      <c:pt idx="1428">
                        <c:v>9.3560085451197104</c:v>
                      </c:pt>
                      <c:pt idx="1429">
                        <c:v>9.3625603718319699</c:v>
                      </c:pt>
                      <c:pt idx="1430">
                        <c:v>9.36911219854424</c:v>
                      </c:pt>
                      <c:pt idx="1431">
                        <c:v>9.3756640252565102</c:v>
                      </c:pt>
                      <c:pt idx="1432">
                        <c:v>9.3822158519687804</c:v>
                      </c:pt>
                      <c:pt idx="1433">
                        <c:v>9.3887676786810506</c:v>
                      </c:pt>
                      <c:pt idx="1434">
                        <c:v>9.3953195053933207</c:v>
                      </c:pt>
                      <c:pt idx="1435">
                        <c:v>9.4018713321055891</c:v>
                      </c:pt>
                      <c:pt idx="1436">
                        <c:v>9.4084231588178504</c:v>
                      </c:pt>
                      <c:pt idx="1437">
                        <c:v>9.4149749855301206</c:v>
                      </c:pt>
                      <c:pt idx="1438">
                        <c:v>9.4215268122423907</c:v>
                      </c:pt>
                      <c:pt idx="1439">
                        <c:v>9.4280786389546591</c:v>
                      </c:pt>
                      <c:pt idx="1440">
                        <c:v>9.4346304656669293</c:v>
                      </c:pt>
                      <c:pt idx="1441">
                        <c:v>9.4411822923791995</c:v>
                      </c:pt>
                      <c:pt idx="1442">
                        <c:v>9.4477341190914697</c:v>
                      </c:pt>
                      <c:pt idx="1443">
                        <c:v>9.4542859458037398</c:v>
                      </c:pt>
                      <c:pt idx="1444">
                        <c:v>9.46083777251601</c:v>
                      </c:pt>
                      <c:pt idx="1445">
                        <c:v>9.4673895992282695</c:v>
                      </c:pt>
                      <c:pt idx="1446">
                        <c:v>9.4739414259405397</c:v>
                      </c:pt>
                      <c:pt idx="1447">
                        <c:v>9.4804932526528098</c:v>
                      </c:pt>
                      <c:pt idx="1448">
                        <c:v>9.48704507936508</c:v>
                      </c:pt>
                      <c:pt idx="1449">
                        <c:v>9.4935969060773502</c:v>
                      </c:pt>
                      <c:pt idx="1450">
                        <c:v>9.5001487327896204</c:v>
                      </c:pt>
                      <c:pt idx="1451">
                        <c:v>9.5067005595018905</c:v>
                      </c:pt>
                      <c:pt idx="1452">
                        <c:v>9.51325238621415</c:v>
                      </c:pt>
                      <c:pt idx="1453">
                        <c:v>9.5198042129264202</c:v>
                      </c:pt>
                      <c:pt idx="1454">
                        <c:v>9.5263560396386904</c:v>
                      </c:pt>
                      <c:pt idx="1455">
                        <c:v>9.5329078663509605</c:v>
                      </c:pt>
                      <c:pt idx="1456">
                        <c:v>9.5394596930632307</c:v>
                      </c:pt>
                      <c:pt idx="1457">
                        <c:v>9.5460115197755009</c:v>
                      </c:pt>
                      <c:pt idx="1458">
                        <c:v>9.5525633464877693</c:v>
                      </c:pt>
                      <c:pt idx="1459">
                        <c:v>9.5591151732000306</c:v>
                      </c:pt>
                      <c:pt idx="1460">
                        <c:v>9.5656669999123007</c:v>
                      </c:pt>
                      <c:pt idx="1461">
                        <c:v>9.5722188266245691</c:v>
                      </c:pt>
                      <c:pt idx="1462">
                        <c:v>9.5787706533368393</c:v>
                      </c:pt>
                      <c:pt idx="1463">
                        <c:v>9.5853224800491095</c:v>
                      </c:pt>
                      <c:pt idx="1464">
                        <c:v>9.5918743067613796</c:v>
                      </c:pt>
                      <c:pt idx="1465">
                        <c:v>9.5984261334736498</c:v>
                      </c:pt>
                      <c:pt idx="1466">
                        <c:v>9.6049779601859093</c:v>
                      </c:pt>
                      <c:pt idx="1467">
                        <c:v>9.6115297868981795</c:v>
                      </c:pt>
                      <c:pt idx="1468">
                        <c:v>9.6180816136104497</c:v>
                      </c:pt>
                      <c:pt idx="1469">
                        <c:v>9.6246334403227198</c:v>
                      </c:pt>
                      <c:pt idx="1470">
                        <c:v>9.63118526703499</c:v>
                      </c:pt>
                      <c:pt idx="1471">
                        <c:v>9.6377370937472602</c:v>
                      </c:pt>
                      <c:pt idx="1472">
                        <c:v>9.6442889204595303</c:v>
                      </c:pt>
                      <c:pt idx="1473">
                        <c:v>9.6508407471718005</c:v>
                      </c:pt>
                      <c:pt idx="1474">
                        <c:v>9.6573925738840707</c:v>
                      </c:pt>
                      <c:pt idx="1475">
                        <c:v>9.6639444005963302</c:v>
                      </c:pt>
                      <c:pt idx="1476">
                        <c:v>9.6704962273086004</c:v>
                      </c:pt>
                      <c:pt idx="1477">
                        <c:v>9.6770480540208705</c:v>
                      </c:pt>
                      <c:pt idx="1478">
                        <c:v>9.6835998807331407</c:v>
                      </c:pt>
                      <c:pt idx="1479">
                        <c:v>9.6901517074454109</c:v>
                      </c:pt>
                      <c:pt idx="1480">
                        <c:v>9.6967035341576793</c:v>
                      </c:pt>
                      <c:pt idx="1481">
                        <c:v>9.7032553608699494</c:v>
                      </c:pt>
                      <c:pt idx="1482">
                        <c:v>9.7098071875822107</c:v>
                      </c:pt>
                      <c:pt idx="1483">
                        <c:v>9.7163590142944791</c:v>
                      </c:pt>
                      <c:pt idx="1484">
                        <c:v>9.7229108410067493</c:v>
                      </c:pt>
                      <c:pt idx="1485">
                        <c:v>9.7294626677190195</c:v>
                      </c:pt>
                      <c:pt idx="1486">
                        <c:v>9.7360144944312896</c:v>
                      </c:pt>
                      <c:pt idx="1487">
                        <c:v>9.7425663211435598</c:v>
                      </c:pt>
                      <c:pt idx="1488">
                        <c:v>9.74911814785583</c:v>
                      </c:pt>
                      <c:pt idx="1489">
                        <c:v>9.7556699745680895</c:v>
                      </c:pt>
                      <c:pt idx="1490">
                        <c:v>9.7622218012803597</c:v>
                      </c:pt>
                      <c:pt idx="1491">
                        <c:v>9.7687736279926298</c:v>
                      </c:pt>
                      <c:pt idx="1492">
                        <c:v>9.7753254547049</c:v>
                      </c:pt>
                      <c:pt idx="1493">
                        <c:v>9.7818772814171702</c:v>
                      </c:pt>
                      <c:pt idx="1494">
                        <c:v>9.7884291081294403</c:v>
                      </c:pt>
                      <c:pt idx="1495">
                        <c:v>9.7949809348417105</c:v>
                      </c:pt>
                      <c:pt idx="1496">
                        <c:v>9.8015327615539807</c:v>
                      </c:pt>
                      <c:pt idx="1497">
                        <c:v>9.8080845882662508</c:v>
                      </c:pt>
                      <c:pt idx="1498">
                        <c:v>9.8146364149785104</c:v>
                      </c:pt>
                      <c:pt idx="1499">
                        <c:v>9.8211882416907805</c:v>
                      </c:pt>
                      <c:pt idx="1500">
                        <c:v>9.8277400684030507</c:v>
                      </c:pt>
                      <c:pt idx="1501">
                        <c:v>9.8342918951153209</c:v>
                      </c:pt>
                      <c:pt idx="1502">
                        <c:v>9.8408437218275893</c:v>
                      </c:pt>
                      <c:pt idx="1503">
                        <c:v>9.8473955485398594</c:v>
                      </c:pt>
                      <c:pt idx="1504">
                        <c:v>9.8539473752521296</c:v>
                      </c:pt>
                      <c:pt idx="1505">
                        <c:v>9.8604992019643891</c:v>
                      </c:pt>
                      <c:pt idx="1506">
                        <c:v>9.8670510286766593</c:v>
                      </c:pt>
                      <c:pt idx="1507">
                        <c:v>9.8736028553889295</c:v>
                      </c:pt>
                      <c:pt idx="1508">
                        <c:v>9.8801546821011996</c:v>
                      </c:pt>
                      <c:pt idx="1509">
                        <c:v>9.8867065088134698</c:v>
                      </c:pt>
                      <c:pt idx="1510">
                        <c:v>9.89325833552574</c:v>
                      </c:pt>
                      <c:pt idx="1511">
                        <c:v>9.8998101622380101</c:v>
                      </c:pt>
                      <c:pt idx="1512">
                        <c:v>9.9063619889502696</c:v>
                      </c:pt>
                      <c:pt idx="1513">
                        <c:v>9.9129138156625398</c:v>
                      </c:pt>
                      <c:pt idx="1514">
                        <c:v>9.91946564237481</c:v>
                      </c:pt>
                      <c:pt idx="1515">
                        <c:v>9.9260174690870802</c:v>
                      </c:pt>
                      <c:pt idx="1516">
                        <c:v>9.9325692957993503</c:v>
                      </c:pt>
                      <c:pt idx="1517">
                        <c:v>9.9391211225116205</c:v>
                      </c:pt>
                      <c:pt idx="1518">
                        <c:v>9.9456729492238907</c:v>
                      </c:pt>
                      <c:pt idx="1519">
                        <c:v>9.9522247759361608</c:v>
                      </c:pt>
                      <c:pt idx="1520">
                        <c:v>9.9587766026484292</c:v>
                      </c:pt>
                      <c:pt idx="1521">
                        <c:v>9.9653284293606905</c:v>
                      </c:pt>
                      <c:pt idx="1522">
                        <c:v>9.9718802560729607</c:v>
                      </c:pt>
                      <c:pt idx="1523">
                        <c:v>9.9784320827852309</c:v>
                      </c:pt>
                      <c:pt idx="1524">
                        <c:v>9.9849839094974993</c:v>
                      </c:pt>
                      <c:pt idx="1525">
                        <c:v>9.9915357362097694</c:v>
                      </c:pt>
                      <c:pt idx="1526">
                        <c:v>9.9980875629220396</c:v>
                      </c:pt>
                      <c:pt idx="1527">
                        <c:v>10.004639389634301</c:v>
                      </c:pt>
                      <c:pt idx="1528">
                        <c:v>10.011191216346599</c:v>
                      </c:pt>
                      <c:pt idx="1529">
                        <c:v>10.0177430430588</c:v>
                      </c:pt>
                      <c:pt idx="1530">
                        <c:v>10.024294869771101</c:v>
                      </c:pt>
                      <c:pt idx="1531">
                        <c:v>10.030846696483399</c:v>
                      </c:pt>
                      <c:pt idx="1532">
                        <c:v>10.0373985231957</c:v>
                      </c:pt>
                      <c:pt idx="1533">
                        <c:v>10.043950349907901</c:v>
                      </c:pt>
                      <c:pt idx="1534">
                        <c:v>10.050502176620199</c:v>
                      </c:pt>
                      <c:pt idx="1535">
                        <c:v>10.0570540033325</c:v>
                      </c:pt>
                      <c:pt idx="1536">
                        <c:v>10.0636058300447</c:v>
                      </c:pt>
                      <c:pt idx="1537">
                        <c:v>10.070157656757001</c:v>
                      </c:pt>
                      <c:pt idx="1538">
                        <c:v>10.076709483469299</c:v>
                      </c:pt>
                      <c:pt idx="1539">
                        <c:v>10.0832613101815</c:v>
                      </c:pt>
                      <c:pt idx="1540">
                        <c:v>10.089813136893801</c:v>
                      </c:pt>
                      <c:pt idx="1541">
                        <c:v>10.096364963606099</c:v>
                      </c:pt>
                      <c:pt idx="1542">
                        <c:v>10.1029167903183</c:v>
                      </c:pt>
                      <c:pt idx="1543">
                        <c:v>10.109468617030601</c:v>
                      </c:pt>
                      <c:pt idx="1544">
                        <c:v>10.116020443742901</c:v>
                      </c:pt>
                      <c:pt idx="1545">
                        <c:v>10.1225722704551</c:v>
                      </c:pt>
                      <c:pt idx="1546">
                        <c:v>10.1291240971674</c:v>
                      </c:pt>
                      <c:pt idx="1547">
                        <c:v>10.135675923879701</c:v>
                      </c:pt>
                      <c:pt idx="1548">
                        <c:v>10.142227750591999</c:v>
                      </c:pt>
                      <c:pt idx="1549">
                        <c:v>10.1487795773042</c:v>
                      </c:pt>
                      <c:pt idx="1550">
                        <c:v>10.155331404016501</c:v>
                      </c:pt>
                      <c:pt idx="1551">
                        <c:v>10.161883230728799</c:v>
                      </c:pt>
                      <c:pt idx="1552">
                        <c:v>10.168435057441</c:v>
                      </c:pt>
                      <c:pt idx="1553">
                        <c:v>10.1749868841533</c:v>
                      </c:pt>
                      <c:pt idx="1554">
                        <c:v>10.181538710865601</c:v>
                      </c:pt>
                      <c:pt idx="1555">
                        <c:v>10.1880905375778</c:v>
                      </c:pt>
                      <c:pt idx="1556">
                        <c:v>10.1946423642901</c:v>
                      </c:pt>
                      <c:pt idx="1557">
                        <c:v>10.201194191002401</c:v>
                      </c:pt>
                      <c:pt idx="1558">
                        <c:v>10.2077460177146</c:v>
                      </c:pt>
                      <c:pt idx="1559">
                        <c:v>10.2142978444269</c:v>
                      </c:pt>
                      <c:pt idx="1560">
                        <c:v>10.220849671139201</c:v>
                      </c:pt>
                      <c:pt idx="1561">
                        <c:v>10.2274014978514</c:v>
                      </c:pt>
                      <c:pt idx="1562">
                        <c:v>10.2339533245637</c:v>
                      </c:pt>
                      <c:pt idx="1563">
                        <c:v>10.240505151276</c:v>
                      </c:pt>
                      <c:pt idx="1564">
                        <c:v>10.247056977988199</c:v>
                      </c:pt>
                      <c:pt idx="1565">
                        <c:v>10.2536088047005</c:v>
                      </c:pt>
                      <c:pt idx="1566">
                        <c:v>10.2601606314128</c:v>
                      </c:pt>
                      <c:pt idx="1567">
                        <c:v>10.266712458125101</c:v>
                      </c:pt>
                      <c:pt idx="1568">
                        <c:v>10.2732642848373</c:v>
                      </c:pt>
                      <c:pt idx="1569">
                        <c:v>10.2798161115496</c:v>
                      </c:pt>
                      <c:pt idx="1570">
                        <c:v>10.2863679382619</c:v>
                      </c:pt>
                      <c:pt idx="1571">
                        <c:v>10.2929197649741</c:v>
                      </c:pt>
                      <c:pt idx="1572">
                        <c:v>10.2994715916864</c:v>
                      </c:pt>
                      <c:pt idx="1573">
                        <c:v>10.3060234183987</c:v>
                      </c:pt>
                      <c:pt idx="1574">
                        <c:v>10.312575245110899</c:v>
                      </c:pt>
                      <c:pt idx="1575">
                        <c:v>10.3191270718232</c:v>
                      </c:pt>
                      <c:pt idx="1576">
                        <c:v>10.3256788985355</c:v>
                      </c:pt>
                      <c:pt idx="1577">
                        <c:v>10.332230725247699</c:v>
                      </c:pt>
                      <c:pt idx="1578">
                        <c:v>10.33878255196</c:v>
                      </c:pt>
                      <c:pt idx="1579">
                        <c:v>10.3453343786723</c:v>
                      </c:pt>
                      <c:pt idx="1580">
                        <c:v>10.351886205384501</c:v>
                      </c:pt>
                      <c:pt idx="1581">
                        <c:v>10.358438032096799</c:v>
                      </c:pt>
                      <c:pt idx="1582">
                        <c:v>10.3649898588091</c:v>
                      </c:pt>
                      <c:pt idx="1583">
                        <c:v>10.3715416855214</c:v>
                      </c:pt>
                      <c:pt idx="1584">
                        <c:v>10.378093512233599</c:v>
                      </c:pt>
                      <c:pt idx="1585">
                        <c:v>10.3846453389459</c:v>
                      </c:pt>
                      <c:pt idx="1586">
                        <c:v>10.3911971656582</c:v>
                      </c:pt>
                      <c:pt idx="1587">
                        <c:v>10.397748992370399</c:v>
                      </c:pt>
                      <c:pt idx="1588">
                        <c:v>10.4043008190827</c:v>
                      </c:pt>
                      <c:pt idx="1589">
                        <c:v>10.410852645795</c:v>
                      </c:pt>
                      <c:pt idx="1590">
                        <c:v>10.417404472507201</c:v>
                      </c:pt>
                      <c:pt idx="1591">
                        <c:v>10.423956299219499</c:v>
                      </c:pt>
                      <c:pt idx="1592">
                        <c:v>10.4305081259318</c:v>
                      </c:pt>
                      <c:pt idx="1593">
                        <c:v>10.437059952644001</c:v>
                      </c:pt>
                      <c:pt idx="1594">
                        <c:v>10.443611779356299</c:v>
                      </c:pt>
                      <c:pt idx="1595">
                        <c:v>10.4501636060686</c:v>
                      </c:pt>
                      <c:pt idx="1596">
                        <c:v>10.456715432780801</c:v>
                      </c:pt>
                      <c:pt idx="1597">
                        <c:v>10.463267259493101</c:v>
                      </c:pt>
                      <c:pt idx="1598">
                        <c:v>10.469819086205399</c:v>
                      </c:pt>
                      <c:pt idx="1599">
                        <c:v>10.4763709129177</c:v>
                      </c:pt>
                      <c:pt idx="1600">
                        <c:v>10.482922739629901</c:v>
                      </c:pt>
                      <c:pt idx="1601">
                        <c:v>10.489474566342199</c:v>
                      </c:pt>
                      <c:pt idx="1602">
                        <c:v>10.4960263930545</c:v>
                      </c:pt>
                      <c:pt idx="1603">
                        <c:v>10.502578219766701</c:v>
                      </c:pt>
                      <c:pt idx="1604">
                        <c:v>10.509130046478999</c:v>
                      </c:pt>
                      <c:pt idx="1605">
                        <c:v>10.5156818731913</c:v>
                      </c:pt>
                      <c:pt idx="1606">
                        <c:v>10.5222336999035</c:v>
                      </c:pt>
                      <c:pt idx="1607">
                        <c:v>10.528785526615801</c:v>
                      </c:pt>
                      <c:pt idx="1608">
                        <c:v>10.535337353328099</c:v>
                      </c:pt>
                      <c:pt idx="1609">
                        <c:v>10.5418891800403</c:v>
                      </c:pt>
                      <c:pt idx="1610">
                        <c:v>10.548441006752601</c:v>
                      </c:pt>
                      <c:pt idx="1611">
                        <c:v>10.554992833464899</c:v>
                      </c:pt>
                      <c:pt idx="1612">
                        <c:v>10.5615446601771</c:v>
                      </c:pt>
                      <c:pt idx="1613">
                        <c:v>10.568096486889401</c:v>
                      </c:pt>
                      <c:pt idx="1614">
                        <c:v>10.574648313601701</c:v>
                      </c:pt>
                      <c:pt idx="1615">
                        <c:v>10.581200140313999</c:v>
                      </c:pt>
                      <c:pt idx="1616">
                        <c:v>10.5877519670262</c:v>
                      </c:pt>
                      <c:pt idx="1617">
                        <c:v>10.594303793738501</c:v>
                      </c:pt>
                      <c:pt idx="1618">
                        <c:v>10.600855620450799</c:v>
                      </c:pt>
                      <c:pt idx="1619">
                        <c:v>10.607407447163</c:v>
                      </c:pt>
                      <c:pt idx="1620">
                        <c:v>10.613959273875301</c:v>
                      </c:pt>
                      <c:pt idx="1621">
                        <c:v>10.620511100587599</c:v>
                      </c:pt>
                      <c:pt idx="1622">
                        <c:v>10.6270629272998</c:v>
                      </c:pt>
                      <c:pt idx="1623">
                        <c:v>10.6336147540121</c:v>
                      </c:pt>
                      <c:pt idx="1624">
                        <c:v>10.640166580724401</c:v>
                      </c:pt>
                      <c:pt idx="1625">
                        <c:v>10.6467184074366</c:v>
                      </c:pt>
                      <c:pt idx="1626">
                        <c:v>10.6532702341489</c:v>
                      </c:pt>
                      <c:pt idx="1627">
                        <c:v>10.659822060861201</c:v>
                      </c:pt>
                      <c:pt idx="1628">
                        <c:v>10.6663738875734</c:v>
                      </c:pt>
                      <c:pt idx="1629">
                        <c:v>10.6729257142857</c:v>
                      </c:pt>
                      <c:pt idx="1630">
                        <c:v>10.679477540998001</c:v>
                      </c:pt>
                      <c:pt idx="1631">
                        <c:v>10.686029367710301</c:v>
                      </c:pt>
                      <c:pt idx="1632">
                        <c:v>10.6925811944225</c:v>
                      </c:pt>
                      <c:pt idx="1633">
                        <c:v>10.6991330211348</c:v>
                      </c:pt>
                      <c:pt idx="1634">
                        <c:v>10.705684847847101</c:v>
                      </c:pt>
                      <c:pt idx="1635">
                        <c:v>10.7122366745593</c:v>
                      </c:pt>
                      <c:pt idx="1636">
                        <c:v>10.7187885012716</c:v>
                      </c:pt>
                      <c:pt idx="1637">
                        <c:v>10.725340327983901</c:v>
                      </c:pt>
                      <c:pt idx="1638">
                        <c:v>10.7318921546961</c:v>
                      </c:pt>
                      <c:pt idx="1639">
                        <c:v>10.7384439814084</c:v>
                      </c:pt>
                      <c:pt idx="1640">
                        <c:v>10.7449958081207</c:v>
                      </c:pt>
                      <c:pt idx="1641">
                        <c:v>10.7515476348329</c:v>
                      </c:pt>
                      <c:pt idx="1642">
                        <c:v>10.7580994615452</c:v>
                      </c:pt>
                      <c:pt idx="1643">
                        <c:v>10.7646512882575</c:v>
                      </c:pt>
                      <c:pt idx="1644">
                        <c:v>10.771203114969699</c:v>
                      </c:pt>
                      <c:pt idx="1645">
                        <c:v>10.777754941682</c:v>
                      </c:pt>
                      <c:pt idx="1646">
                        <c:v>10.7843067683943</c:v>
                      </c:pt>
                      <c:pt idx="1647">
                        <c:v>10.790858595106499</c:v>
                      </c:pt>
                      <c:pt idx="1648">
                        <c:v>10.7974104218188</c:v>
                      </c:pt>
                      <c:pt idx="1649">
                        <c:v>10.8039622485311</c:v>
                      </c:pt>
                      <c:pt idx="1650">
                        <c:v>10.8105140752434</c:v>
                      </c:pt>
                      <c:pt idx="1651">
                        <c:v>10.817065901955599</c:v>
                      </c:pt>
                      <c:pt idx="1652">
                        <c:v>10.8236177286679</c:v>
                      </c:pt>
                      <c:pt idx="1653">
                        <c:v>10.8301695553802</c:v>
                      </c:pt>
                      <c:pt idx="1654">
                        <c:v>10.836721382092399</c:v>
                      </c:pt>
                      <c:pt idx="1655">
                        <c:v>10.8432732088047</c:v>
                      </c:pt>
                      <c:pt idx="1656">
                        <c:v>10.849825035517</c:v>
                      </c:pt>
                      <c:pt idx="1657">
                        <c:v>10.856376862229199</c:v>
                      </c:pt>
                      <c:pt idx="1658">
                        <c:v>10.8629286889415</c:v>
                      </c:pt>
                      <c:pt idx="1659">
                        <c:v>10.8694805156538</c:v>
                      </c:pt>
                      <c:pt idx="1660">
                        <c:v>10.876032342366001</c:v>
                      </c:pt>
                      <c:pt idx="1661">
                        <c:v>10.882584169078299</c:v>
                      </c:pt>
                      <c:pt idx="1662">
                        <c:v>10.8891359957906</c:v>
                      </c:pt>
                      <c:pt idx="1663">
                        <c:v>10.8956878225029</c:v>
                      </c:pt>
                      <c:pt idx="1664">
                        <c:v>10.902239649215099</c:v>
                      </c:pt>
                      <c:pt idx="1665">
                        <c:v>10.9087914759274</c:v>
                      </c:pt>
                      <c:pt idx="1666">
                        <c:v>10.9153433026397</c:v>
                      </c:pt>
                      <c:pt idx="1667">
                        <c:v>10.921895129351901</c:v>
                      </c:pt>
                      <c:pt idx="1668">
                        <c:v>10.928446956064199</c:v>
                      </c:pt>
                      <c:pt idx="1669">
                        <c:v>10.9349987827765</c:v>
                      </c:pt>
                      <c:pt idx="1670">
                        <c:v>10.941550609488701</c:v>
                      </c:pt>
                      <c:pt idx="1671">
                        <c:v>10.948102436200999</c:v>
                      </c:pt>
                      <c:pt idx="1672">
                        <c:v>10.9546542629133</c:v>
                      </c:pt>
                      <c:pt idx="1673">
                        <c:v>10.961206089625501</c:v>
                      </c:pt>
                      <c:pt idx="1674">
                        <c:v>10.967757916337799</c:v>
                      </c:pt>
                      <c:pt idx="1675">
                        <c:v>10.9743097430501</c:v>
                      </c:pt>
                      <c:pt idx="1676">
                        <c:v>10.9808615697623</c:v>
                      </c:pt>
                      <c:pt idx="1677">
                        <c:v>10.987413396474601</c:v>
                      </c:pt>
                      <c:pt idx="1678">
                        <c:v>10.993965223186899</c:v>
                      </c:pt>
                      <c:pt idx="1679">
                        <c:v>11.0005170498991</c:v>
                      </c:pt>
                      <c:pt idx="1680">
                        <c:v>11.007068876611401</c:v>
                      </c:pt>
                      <c:pt idx="1681">
                        <c:v>11.013620703323699</c:v>
                      </c:pt>
                      <c:pt idx="1682">
                        <c:v>11.020172530036</c:v>
                      </c:pt>
                      <c:pt idx="1683">
                        <c:v>11.026724356748201</c:v>
                      </c:pt>
                      <c:pt idx="1684">
                        <c:v>11.033276183460501</c:v>
                      </c:pt>
                      <c:pt idx="1685">
                        <c:v>11.039828010172799</c:v>
                      </c:pt>
                      <c:pt idx="1686">
                        <c:v>11.046379836885</c:v>
                      </c:pt>
                      <c:pt idx="1687">
                        <c:v>11.052931663597301</c:v>
                      </c:pt>
                      <c:pt idx="1688">
                        <c:v>11.059483490309599</c:v>
                      </c:pt>
                      <c:pt idx="1689">
                        <c:v>11.0660353170218</c:v>
                      </c:pt>
                      <c:pt idx="1690">
                        <c:v>11.072587143734101</c:v>
                      </c:pt>
                      <c:pt idx="1691">
                        <c:v>11.079138970446399</c:v>
                      </c:pt>
                      <c:pt idx="1692">
                        <c:v>11.0856907971586</c:v>
                      </c:pt>
                      <c:pt idx="1693">
                        <c:v>11.0922426238709</c:v>
                      </c:pt>
                      <c:pt idx="1694">
                        <c:v>11.098794450583201</c:v>
                      </c:pt>
                      <c:pt idx="1695">
                        <c:v>11.1053462772954</c:v>
                      </c:pt>
                      <c:pt idx="1696">
                        <c:v>11.1118981040077</c:v>
                      </c:pt>
                      <c:pt idx="1697">
                        <c:v>11.118449930720001</c:v>
                      </c:pt>
                      <c:pt idx="1698">
                        <c:v>11.125001757432299</c:v>
                      </c:pt>
                      <c:pt idx="1699">
                        <c:v>11.1315535841445</c:v>
                      </c:pt>
                      <c:pt idx="1700">
                        <c:v>11.138105410856801</c:v>
                      </c:pt>
                      <c:pt idx="1701">
                        <c:v>11.144657237569101</c:v>
                      </c:pt>
                      <c:pt idx="1702">
                        <c:v>11.1512090642813</c:v>
                      </c:pt>
                      <c:pt idx="1703">
                        <c:v>11.1577608909936</c:v>
                      </c:pt>
                      <c:pt idx="1704">
                        <c:v>11.164312717705901</c:v>
                      </c:pt>
                      <c:pt idx="1705">
                        <c:v>11.1708645444181</c:v>
                      </c:pt>
                      <c:pt idx="1706">
                        <c:v>11.1774163711304</c:v>
                      </c:pt>
                      <c:pt idx="1707">
                        <c:v>11.183968197842701</c:v>
                      </c:pt>
                      <c:pt idx="1708">
                        <c:v>11.1905200245549</c:v>
                      </c:pt>
                      <c:pt idx="1709">
                        <c:v>11.1970718512672</c:v>
                      </c:pt>
                      <c:pt idx="1710">
                        <c:v>11.2036236779795</c:v>
                      </c:pt>
                      <c:pt idx="1711">
                        <c:v>11.2101755046917</c:v>
                      </c:pt>
                      <c:pt idx="1712">
                        <c:v>11.216727331404</c:v>
                      </c:pt>
                      <c:pt idx="1713">
                        <c:v>11.2232791581163</c:v>
                      </c:pt>
                      <c:pt idx="1714">
                        <c:v>11.229830984828601</c:v>
                      </c:pt>
                      <c:pt idx="1715">
                        <c:v>11.2363828115408</c:v>
                      </c:pt>
                      <c:pt idx="1716">
                        <c:v>11.2429346382531</c:v>
                      </c:pt>
                      <c:pt idx="1717">
                        <c:v>11.249486464965401</c:v>
                      </c:pt>
                      <c:pt idx="1718">
                        <c:v>11.2560382916776</c:v>
                      </c:pt>
                      <c:pt idx="1719">
                        <c:v>11.2625901183899</c:v>
                      </c:pt>
                      <c:pt idx="1720">
                        <c:v>11.2691419451022</c:v>
                      </c:pt>
                      <c:pt idx="1721">
                        <c:v>11.275693771814399</c:v>
                      </c:pt>
                      <c:pt idx="1722">
                        <c:v>11.2822455985267</c:v>
                      </c:pt>
                      <c:pt idx="1723">
                        <c:v>11.288797425239</c:v>
                      </c:pt>
                      <c:pt idx="1724">
                        <c:v>11.295349251951199</c:v>
                      </c:pt>
                      <c:pt idx="1725">
                        <c:v>11.3019010786635</c:v>
                      </c:pt>
                      <c:pt idx="1726">
                        <c:v>11.3084529053758</c:v>
                      </c:pt>
                      <c:pt idx="1727">
                        <c:v>11.315004732087999</c:v>
                      </c:pt>
                      <c:pt idx="1728">
                        <c:v>11.3215565588003</c:v>
                      </c:pt>
                      <c:pt idx="1729">
                        <c:v>11.3281083855126</c:v>
                      </c:pt>
                      <c:pt idx="1730">
                        <c:v>11.3346602122249</c:v>
                      </c:pt>
                      <c:pt idx="1731">
                        <c:v>11.341212038937099</c:v>
                      </c:pt>
                      <c:pt idx="1732">
                        <c:v>11.3477638656494</c:v>
                      </c:pt>
                      <c:pt idx="1733">
                        <c:v>11.3543156923617</c:v>
                      </c:pt>
                      <c:pt idx="1734">
                        <c:v>11.360867519073899</c:v>
                      </c:pt>
                      <c:pt idx="1735">
                        <c:v>11.3674193457862</c:v>
                      </c:pt>
                      <c:pt idx="1736">
                        <c:v>11.3739711724985</c:v>
                      </c:pt>
                      <c:pt idx="1737">
                        <c:v>11.380522999210701</c:v>
                      </c:pt>
                      <c:pt idx="1738">
                        <c:v>11.387074825922999</c:v>
                      </c:pt>
                      <c:pt idx="1739">
                        <c:v>11.3936266526353</c:v>
                      </c:pt>
                      <c:pt idx="1740">
                        <c:v>11.400178479347501</c:v>
                      </c:pt>
                      <c:pt idx="1741">
                        <c:v>11.406730306059799</c:v>
                      </c:pt>
                      <c:pt idx="1742">
                        <c:v>11.4132821327721</c:v>
                      </c:pt>
                      <c:pt idx="1743">
                        <c:v>11.419833959484301</c:v>
                      </c:pt>
                      <c:pt idx="1744">
                        <c:v>11.426385786196599</c:v>
                      </c:pt>
                      <c:pt idx="1745">
                        <c:v>11.4329376129089</c:v>
                      </c:pt>
                      <c:pt idx="1746">
                        <c:v>11.4394894396212</c:v>
                      </c:pt>
                      <c:pt idx="1747">
                        <c:v>11.446041266333401</c:v>
                      </c:pt>
                      <c:pt idx="1748">
                        <c:v>11.452593093045699</c:v>
                      </c:pt>
                      <c:pt idx="1749">
                        <c:v>11.459144919758</c:v>
                      </c:pt>
                      <c:pt idx="1750">
                        <c:v>11.465696746470201</c:v>
                      </c:pt>
                      <c:pt idx="1751">
                        <c:v>11.472248573182499</c:v>
                      </c:pt>
                      <c:pt idx="1752">
                        <c:v>11.4788003998948</c:v>
                      </c:pt>
                      <c:pt idx="1753">
                        <c:v>11.485352226607001</c:v>
                      </c:pt>
                      <c:pt idx="1754">
                        <c:v>11.491904053319301</c:v>
                      </c:pt>
                      <c:pt idx="1755">
                        <c:v>11.498455880031599</c:v>
                      </c:pt>
                      <c:pt idx="1756">
                        <c:v>11.5050077067438</c:v>
                      </c:pt>
                      <c:pt idx="1757">
                        <c:v>11.511559533456101</c:v>
                      </c:pt>
                      <c:pt idx="1758">
                        <c:v>11.518111360168399</c:v>
                      </c:pt>
                      <c:pt idx="1759">
                        <c:v>11.5246631868806</c:v>
                      </c:pt>
                      <c:pt idx="1760">
                        <c:v>11.531215013592901</c:v>
                      </c:pt>
                      <c:pt idx="1761">
                        <c:v>11.537766840305199</c:v>
                      </c:pt>
                      <c:pt idx="1762">
                        <c:v>11.5443186670174</c:v>
                      </c:pt>
                      <c:pt idx="1763">
                        <c:v>11.5508704937297</c:v>
                      </c:pt>
                      <c:pt idx="1764">
                        <c:v>11.557422320442001</c:v>
                      </c:pt>
                      <c:pt idx="1765">
                        <c:v>11.563974147154299</c:v>
                      </c:pt>
                      <c:pt idx="1766">
                        <c:v>11.5705259738665</c:v>
                      </c:pt>
                      <c:pt idx="1767">
                        <c:v>11.577077800578801</c:v>
                      </c:pt>
                      <c:pt idx="1768">
                        <c:v>11.583629627291099</c:v>
                      </c:pt>
                      <c:pt idx="1769">
                        <c:v>11.5901814540033</c:v>
                      </c:pt>
                      <c:pt idx="1770">
                        <c:v>11.596733280715601</c:v>
                      </c:pt>
                      <c:pt idx="1771">
                        <c:v>11.603285107427901</c:v>
                      </c:pt>
                      <c:pt idx="1772">
                        <c:v>11.6098369341401</c:v>
                      </c:pt>
                      <c:pt idx="1773">
                        <c:v>11.6163887608524</c:v>
                      </c:pt>
                      <c:pt idx="1774">
                        <c:v>11.622940587564701</c:v>
                      </c:pt>
                      <c:pt idx="1775">
                        <c:v>11.6294924142769</c:v>
                      </c:pt>
                      <c:pt idx="1776">
                        <c:v>11.6360442409892</c:v>
                      </c:pt>
                      <c:pt idx="1777">
                        <c:v>11.642596067701501</c:v>
                      </c:pt>
                      <c:pt idx="1778">
                        <c:v>11.649147894413799</c:v>
                      </c:pt>
                      <c:pt idx="1779">
                        <c:v>11.655699721126</c:v>
                      </c:pt>
                      <c:pt idx="1780">
                        <c:v>11.6622515478383</c:v>
                      </c:pt>
                      <c:pt idx="1781">
                        <c:v>11.668803374550601</c:v>
                      </c:pt>
                      <c:pt idx="1782">
                        <c:v>11.6753552012628</c:v>
                      </c:pt>
                      <c:pt idx="1783">
                        <c:v>11.6819070279751</c:v>
                      </c:pt>
                      <c:pt idx="1784">
                        <c:v>11.688458854687401</c:v>
                      </c:pt>
                      <c:pt idx="1785">
                        <c:v>11.6950106813996</c:v>
                      </c:pt>
                      <c:pt idx="1786">
                        <c:v>11.7015625081119</c:v>
                      </c:pt>
                      <c:pt idx="1787">
                        <c:v>11.7081143348242</c:v>
                      </c:pt>
                      <c:pt idx="1788">
                        <c:v>11.7146661615364</c:v>
                      </c:pt>
                      <c:pt idx="1789">
                        <c:v>11.7212179882487</c:v>
                      </c:pt>
                      <c:pt idx="1790">
                        <c:v>11.727769814961</c:v>
                      </c:pt>
                      <c:pt idx="1791">
                        <c:v>11.734321641673199</c:v>
                      </c:pt>
                      <c:pt idx="1792">
                        <c:v>11.7408734683855</c:v>
                      </c:pt>
                      <c:pt idx="1793">
                        <c:v>11.7474252950978</c:v>
                      </c:pt>
                      <c:pt idx="1794">
                        <c:v>11.753977121809999</c:v>
                      </c:pt>
                      <c:pt idx="1795">
                        <c:v>11.7605289485223</c:v>
                      </c:pt>
                      <c:pt idx="1796">
                        <c:v>11.7670807752346</c:v>
                      </c:pt>
                      <c:pt idx="1797">
                        <c:v>11.7736326019469</c:v>
                      </c:pt>
                      <c:pt idx="1798">
                        <c:v>11.7801844286591</c:v>
                      </c:pt>
                      <c:pt idx="1799">
                        <c:v>11.7867362553714</c:v>
                      </c:pt>
                      <c:pt idx="1800">
                        <c:v>11.7932880820837</c:v>
                      </c:pt>
                      <c:pt idx="1801">
                        <c:v>11.799839908795899</c:v>
                      </c:pt>
                      <c:pt idx="1802">
                        <c:v>11.8063917355082</c:v>
                      </c:pt>
                      <c:pt idx="1803">
                        <c:v>11.8129435622205</c:v>
                      </c:pt>
                      <c:pt idx="1804">
                        <c:v>11.819495388932699</c:v>
                      </c:pt>
                      <c:pt idx="1805">
                        <c:v>11.826047215645</c:v>
                      </c:pt>
                      <c:pt idx="1806">
                        <c:v>11.8325990423573</c:v>
                      </c:pt>
                      <c:pt idx="1807">
                        <c:v>11.839150869069501</c:v>
                      </c:pt>
                      <c:pt idx="1808">
                        <c:v>11.845702695781799</c:v>
                      </c:pt>
                      <c:pt idx="1809">
                        <c:v>11.8522545224941</c:v>
                      </c:pt>
                      <c:pt idx="1810">
                        <c:v>11.858806349206301</c:v>
                      </c:pt>
                      <c:pt idx="1811">
                        <c:v>11.865358175918599</c:v>
                      </c:pt>
                      <c:pt idx="1812">
                        <c:v>11.8719100026309</c:v>
                      </c:pt>
                      <c:pt idx="1813">
                        <c:v>11.8784618293432</c:v>
                      </c:pt>
                      <c:pt idx="1814">
                        <c:v>11.885013656055399</c:v>
                      </c:pt>
                      <c:pt idx="1815">
                        <c:v>11.8915654827677</c:v>
                      </c:pt>
                      <c:pt idx="1816">
                        <c:v>11.89811730948</c:v>
                      </c:pt>
                      <c:pt idx="1817">
                        <c:v>11.904669136192201</c:v>
                      </c:pt>
                      <c:pt idx="1818">
                        <c:v>11.911220962904499</c:v>
                      </c:pt>
                      <c:pt idx="1819">
                        <c:v>11.9177727896168</c:v>
                      </c:pt>
                      <c:pt idx="1820">
                        <c:v>11.924324616329001</c:v>
                      </c:pt>
                      <c:pt idx="1821">
                        <c:v>11.930876443041299</c:v>
                      </c:pt>
                      <c:pt idx="1822">
                        <c:v>11.9374282697536</c:v>
                      </c:pt>
                      <c:pt idx="1823">
                        <c:v>11.943980096465801</c:v>
                      </c:pt>
                      <c:pt idx="1824">
                        <c:v>11.950531923178101</c:v>
                      </c:pt>
                      <c:pt idx="1825">
                        <c:v>11.957083749890399</c:v>
                      </c:pt>
                      <c:pt idx="1826">
                        <c:v>11.9636355766026</c:v>
                      </c:pt>
                      <c:pt idx="1827">
                        <c:v>11.970187403314901</c:v>
                      </c:pt>
                      <c:pt idx="1828">
                        <c:v>11.976739230027199</c:v>
                      </c:pt>
                      <c:pt idx="1829">
                        <c:v>11.9832910567395</c:v>
                      </c:pt>
                      <c:pt idx="1830">
                        <c:v>11.989842883451701</c:v>
                      </c:pt>
                      <c:pt idx="1831">
                        <c:v>11.996394710163999</c:v>
                      </c:pt>
                      <c:pt idx="1832">
                        <c:v>12.0029465368763</c:v>
                      </c:pt>
                      <c:pt idx="1833">
                        <c:v>12.0094983635885</c:v>
                      </c:pt>
                      <c:pt idx="1834">
                        <c:v>12.016050190300801</c:v>
                      </c:pt>
                      <c:pt idx="1835">
                        <c:v>12.022602017013099</c:v>
                      </c:pt>
                      <c:pt idx="1836">
                        <c:v>12.0291538437253</c:v>
                      </c:pt>
                      <c:pt idx="1837">
                        <c:v>12.035705670437601</c:v>
                      </c:pt>
                      <c:pt idx="1838">
                        <c:v>12.042257497149899</c:v>
                      </c:pt>
                      <c:pt idx="1839">
                        <c:v>12.0488093238621</c:v>
                      </c:pt>
                      <c:pt idx="1840">
                        <c:v>12.0553611505744</c:v>
                      </c:pt>
                      <c:pt idx="1841">
                        <c:v>12.061912977286701</c:v>
                      </c:pt>
                      <c:pt idx="1842">
                        <c:v>12.0684648039989</c:v>
                      </c:pt>
                      <c:pt idx="1843">
                        <c:v>12.0750166307112</c:v>
                      </c:pt>
                      <c:pt idx="1844">
                        <c:v>12.081568457423501</c:v>
                      </c:pt>
                      <c:pt idx="1845">
                        <c:v>12.088120284135799</c:v>
                      </c:pt>
                      <c:pt idx="1846">
                        <c:v>12.094672110848</c:v>
                      </c:pt>
                      <c:pt idx="1847">
                        <c:v>12.101223937560301</c:v>
                      </c:pt>
                      <c:pt idx="1848">
                        <c:v>12.107775764272599</c:v>
                      </c:pt>
                      <c:pt idx="1849">
                        <c:v>12.1143275909848</c:v>
                      </c:pt>
                      <c:pt idx="1850">
                        <c:v>12.1208794176971</c:v>
                      </c:pt>
                      <c:pt idx="1851">
                        <c:v>12.127431244409401</c:v>
                      </c:pt>
                      <c:pt idx="1852">
                        <c:v>12.1339830711216</c:v>
                      </c:pt>
                      <c:pt idx="1853">
                        <c:v>12.1405348978339</c:v>
                      </c:pt>
                      <c:pt idx="1854">
                        <c:v>12.147086724546201</c:v>
                      </c:pt>
                      <c:pt idx="1855">
                        <c:v>12.1536385512584</c:v>
                      </c:pt>
                      <c:pt idx="1856">
                        <c:v>12.1601903779707</c:v>
                      </c:pt>
                      <c:pt idx="1857">
                        <c:v>12.166742204683</c:v>
                      </c:pt>
                      <c:pt idx="1858">
                        <c:v>12.1732940313952</c:v>
                      </c:pt>
                      <c:pt idx="1859">
                        <c:v>12.1798458581075</c:v>
                      </c:pt>
                      <c:pt idx="1860">
                        <c:v>12.1863976848198</c:v>
                      </c:pt>
                      <c:pt idx="1861">
                        <c:v>12.192949511532101</c:v>
                      </c:pt>
                      <c:pt idx="1862">
                        <c:v>12.1995013382443</c:v>
                      </c:pt>
                      <c:pt idx="1863">
                        <c:v>12.2060531649566</c:v>
                      </c:pt>
                      <c:pt idx="1864">
                        <c:v>12.212604991668901</c:v>
                      </c:pt>
                      <c:pt idx="1865">
                        <c:v>12.2191568183811</c:v>
                      </c:pt>
                      <c:pt idx="1866">
                        <c:v>12.2257086450934</c:v>
                      </c:pt>
                      <c:pt idx="1867">
                        <c:v>12.2322604718057</c:v>
                      </c:pt>
                      <c:pt idx="1868">
                        <c:v>12.2388122985179</c:v>
                      </c:pt>
                      <c:pt idx="1869">
                        <c:v>12.2453641252302</c:v>
                      </c:pt>
                      <c:pt idx="1870">
                        <c:v>12.2519159519425</c:v>
                      </c:pt>
                      <c:pt idx="1871">
                        <c:v>12.258467778654699</c:v>
                      </c:pt>
                      <c:pt idx="1872">
                        <c:v>12.265019605367</c:v>
                      </c:pt>
                      <c:pt idx="1873">
                        <c:v>12.2715714320793</c:v>
                      </c:pt>
                      <c:pt idx="1874">
                        <c:v>12.278123258791499</c:v>
                      </c:pt>
                      <c:pt idx="1875">
                        <c:v>12.2846750855038</c:v>
                      </c:pt>
                      <c:pt idx="1876">
                        <c:v>12.2912269122161</c:v>
                      </c:pt>
                      <c:pt idx="1877">
                        <c:v>12.2977787389284</c:v>
                      </c:pt>
                      <c:pt idx="1878">
                        <c:v>12.304330565640599</c:v>
                      </c:pt>
                      <c:pt idx="1879">
                        <c:v>12.3108823923529</c:v>
                      </c:pt>
                      <c:pt idx="1880">
                        <c:v>12.3174342190652</c:v>
                      </c:pt>
                      <c:pt idx="1881">
                        <c:v>12.323986045777399</c:v>
                      </c:pt>
                      <c:pt idx="1882">
                        <c:v>12.3305378724897</c:v>
                      </c:pt>
                      <c:pt idx="1883">
                        <c:v>12.337089699202</c:v>
                      </c:pt>
                      <c:pt idx="1884">
                        <c:v>12.343641525914199</c:v>
                      </c:pt>
                      <c:pt idx="1885">
                        <c:v>12.3501933526265</c:v>
                      </c:pt>
                      <c:pt idx="1886">
                        <c:v>12.3567451793388</c:v>
                      </c:pt>
                      <c:pt idx="1887">
                        <c:v>12.363297006051001</c:v>
                      </c:pt>
                      <c:pt idx="1888">
                        <c:v>12.369848832763299</c:v>
                      </c:pt>
                      <c:pt idx="1889">
                        <c:v>12.3764006594756</c:v>
                      </c:pt>
                      <c:pt idx="1890">
                        <c:v>12.382952486187801</c:v>
                      </c:pt>
                      <c:pt idx="1891">
                        <c:v>12.389504312900099</c:v>
                      </c:pt>
                      <c:pt idx="1892">
                        <c:v>12.3960561396124</c:v>
                      </c:pt>
                      <c:pt idx="1893">
                        <c:v>12.4026079663247</c:v>
                      </c:pt>
                      <c:pt idx="1894">
                        <c:v>12.409159793036901</c:v>
                      </c:pt>
                      <c:pt idx="1895">
                        <c:v>12.415711619749199</c:v>
                      </c:pt>
                      <c:pt idx="1896">
                        <c:v>12.4222634464615</c:v>
                      </c:pt>
                      <c:pt idx="1897">
                        <c:v>12.428815273173701</c:v>
                      </c:pt>
                      <c:pt idx="1898">
                        <c:v>12.435367099885999</c:v>
                      </c:pt>
                      <c:pt idx="1899">
                        <c:v>12.4419189265983</c:v>
                      </c:pt>
                      <c:pt idx="1900">
                        <c:v>12.448470753310501</c:v>
                      </c:pt>
                      <c:pt idx="1901">
                        <c:v>12.455022580022799</c:v>
                      </c:pt>
                      <c:pt idx="1902">
                        <c:v>12.4615744067351</c:v>
                      </c:pt>
                      <c:pt idx="1903">
                        <c:v>12.4681262334473</c:v>
                      </c:pt>
                      <c:pt idx="1904">
                        <c:v>12.474678060159601</c:v>
                      </c:pt>
                      <c:pt idx="1905">
                        <c:v>12.481229886871899</c:v>
                      </c:pt>
                      <c:pt idx="1906">
                        <c:v>12.4877817135841</c:v>
                      </c:pt>
                      <c:pt idx="1907">
                        <c:v>12.494333540296401</c:v>
                      </c:pt>
                      <c:pt idx="1908">
                        <c:v>12.500885367008699</c:v>
                      </c:pt>
                      <c:pt idx="1909">
                        <c:v>12.507437193721</c:v>
                      </c:pt>
                      <c:pt idx="1910">
                        <c:v>12.5139890204332</c:v>
                      </c:pt>
                      <c:pt idx="1911">
                        <c:v>12.520540847145501</c:v>
                      </c:pt>
                      <c:pt idx="1912">
                        <c:v>12.527092673857799</c:v>
                      </c:pt>
                      <c:pt idx="1913">
                        <c:v>12.53364450057</c:v>
                      </c:pt>
                      <c:pt idx="1914">
                        <c:v>12.540196327282301</c:v>
                      </c:pt>
                      <c:pt idx="1915">
                        <c:v>12.546748153994599</c:v>
                      </c:pt>
                      <c:pt idx="1916">
                        <c:v>12.5532999807068</c:v>
                      </c:pt>
                      <c:pt idx="1917">
                        <c:v>12.559851807419101</c:v>
                      </c:pt>
                      <c:pt idx="1918">
                        <c:v>12.566403634131399</c:v>
                      </c:pt>
                      <c:pt idx="1919">
                        <c:v>12.5729554608436</c:v>
                      </c:pt>
                      <c:pt idx="1920">
                        <c:v>12.5795072875559</c:v>
                      </c:pt>
                      <c:pt idx="1921">
                        <c:v>12.586059114268201</c:v>
                      </c:pt>
                      <c:pt idx="1922">
                        <c:v>12.5926109409804</c:v>
                      </c:pt>
                      <c:pt idx="1923">
                        <c:v>12.5991627676927</c:v>
                      </c:pt>
                      <c:pt idx="1924">
                        <c:v>12.605714594405001</c:v>
                      </c:pt>
                      <c:pt idx="1925">
                        <c:v>12.6122664211172</c:v>
                      </c:pt>
                      <c:pt idx="1926">
                        <c:v>12.6188182478295</c:v>
                      </c:pt>
                      <c:pt idx="1927">
                        <c:v>12.6253700745418</c:v>
                      </c:pt>
                      <c:pt idx="1928">
                        <c:v>12.631921901254101</c:v>
                      </c:pt>
                      <c:pt idx="1929">
                        <c:v>12.6384737279663</c:v>
                      </c:pt>
                      <c:pt idx="1930">
                        <c:v>12.6450255546786</c:v>
                      </c:pt>
                      <c:pt idx="1931">
                        <c:v>12.651577381390901</c:v>
                      </c:pt>
                      <c:pt idx="1932">
                        <c:v>12.6581292081031</c:v>
                      </c:pt>
                      <c:pt idx="1933">
                        <c:v>12.6646810348154</c:v>
                      </c:pt>
                      <c:pt idx="1934">
                        <c:v>12.671232861527701</c:v>
                      </c:pt>
                      <c:pt idx="1935">
                        <c:v>12.6777846882399</c:v>
                      </c:pt>
                      <c:pt idx="1936">
                        <c:v>12.6843365149522</c:v>
                      </c:pt>
                      <c:pt idx="1937">
                        <c:v>12.6908883416645</c:v>
                      </c:pt>
                      <c:pt idx="1938">
                        <c:v>12.6974401683767</c:v>
                      </c:pt>
                      <c:pt idx="1939">
                        <c:v>12.703991995089</c:v>
                      </c:pt>
                      <c:pt idx="1940">
                        <c:v>12.7105438218013</c:v>
                      </c:pt>
                      <c:pt idx="1941">
                        <c:v>12.717095648513499</c:v>
                      </c:pt>
                      <c:pt idx="1942">
                        <c:v>12.7236474752258</c:v>
                      </c:pt>
                      <c:pt idx="1943">
                        <c:v>12.7301993019381</c:v>
                      </c:pt>
                      <c:pt idx="1944">
                        <c:v>12.7367511286504</c:v>
                      </c:pt>
                      <c:pt idx="1945">
                        <c:v>12.7433029553626</c:v>
                      </c:pt>
                      <c:pt idx="1946">
                        <c:v>12.7498547820749</c:v>
                      </c:pt>
                      <c:pt idx="1947">
                        <c:v>12.7564066087872</c:v>
                      </c:pt>
                      <c:pt idx="1948">
                        <c:v>12.762958435499399</c:v>
                      </c:pt>
                      <c:pt idx="1949">
                        <c:v>12.7695102622117</c:v>
                      </c:pt>
                      <c:pt idx="1950">
                        <c:v>12.776062088924</c:v>
                      </c:pt>
                      <c:pt idx="1951">
                        <c:v>12.782613915636199</c:v>
                      </c:pt>
                      <c:pt idx="1952">
                        <c:v>12.7891657423485</c:v>
                      </c:pt>
                      <c:pt idx="1953">
                        <c:v>12.7957175690608</c:v>
                      </c:pt>
                      <c:pt idx="1954">
                        <c:v>12.802269395772999</c:v>
                      </c:pt>
                      <c:pt idx="1955">
                        <c:v>12.8088212224853</c:v>
                      </c:pt>
                      <c:pt idx="1956">
                        <c:v>12.8153730491976</c:v>
                      </c:pt>
                      <c:pt idx="1957">
                        <c:v>12.821924875909801</c:v>
                      </c:pt>
                      <c:pt idx="1958">
                        <c:v>12.828476702622099</c:v>
                      </c:pt>
                      <c:pt idx="1959">
                        <c:v>12.8350285293344</c:v>
                      </c:pt>
                      <c:pt idx="1960">
                        <c:v>12.8415803560467</c:v>
                      </c:pt>
                      <c:pt idx="1961">
                        <c:v>12.848132182758899</c:v>
                      </c:pt>
                      <c:pt idx="1962">
                        <c:v>12.8546840094712</c:v>
                      </c:pt>
                      <c:pt idx="1963">
                        <c:v>12.8612358361835</c:v>
                      </c:pt>
                      <c:pt idx="1964">
                        <c:v>12.867787662895701</c:v>
                      </c:pt>
                      <c:pt idx="1965">
                        <c:v>12.874339489607999</c:v>
                      </c:pt>
                      <c:pt idx="1966">
                        <c:v>12.8808913163203</c:v>
                      </c:pt>
                      <c:pt idx="1967">
                        <c:v>12.887443143032501</c:v>
                      </c:pt>
                      <c:pt idx="1968">
                        <c:v>12.893994969744799</c:v>
                      </c:pt>
                      <c:pt idx="1969">
                        <c:v>12.9005467964571</c:v>
                      </c:pt>
                      <c:pt idx="1970">
                        <c:v>12.907098623169301</c:v>
                      </c:pt>
                      <c:pt idx="1971">
                        <c:v>12.913650449881599</c:v>
                      </c:pt>
                      <c:pt idx="1972">
                        <c:v>12.9202022765939</c:v>
                      </c:pt>
                      <c:pt idx="1973">
                        <c:v>12.9267541033061</c:v>
                      </c:pt>
                      <c:pt idx="1974">
                        <c:v>12.933305930018401</c:v>
                      </c:pt>
                      <c:pt idx="1975">
                        <c:v>12.939857756730699</c:v>
                      </c:pt>
                      <c:pt idx="1976">
                        <c:v>12.946409583443</c:v>
                      </c:pt>
                      <c:pt idx="1977">
                        <c:v>12.952961410155201</c:v>
                      </c:pt>
                      <c:pt idx="1978">
                        <c:v>12.959513236867499</c:v>
                      </c:pt>
                      <c:pt idx="1979">
                        <c:v>12.9660650635798</c:v>
                      </c:pt>
                      <c:pt idx="1980">
                        <c:v>12.972616890292</c:v>
                      </c:pt>
                      <c:pt idx="1981">
                        <c:v>12.979168717004301</c:v>
                      </c:pt>
                      <c:pt idx="1982">
                        <c:v>12.985720543716599</c:v>
                      </c:pt>
                      <c:pt idx="1983">
                        <c:v>12.9922723704288</c:v>
                      </c:pt>
                      <c:pt idx="1984">
                        <c:v>12.998824197141101</c:v>
                      </c:pt>
                      <c:pt idx="1985">
                        <c:v>13.005376023853399</c:v>
                      </c:pt>
                      <c:pt idx="1986">
                        <c:v>13.0119278505656</c:v>
                      </c:pt>
                      <c:pt idx="1987">
                        <c:v>13.018479677277901</c:v>
                      </c:pt>
                      <c:pt idx="1988">
                        <c:v>13.025031503990199</c:v>
                      </c:pt>
                      <c:pt idx="1989">
                        <c:v>13.0315833307024</c:v>
                      </c:pt>
                      <c:pt idx="1990">
                        <c:v>13.0381351574147</c:v>
                      </c:pt>
                      <c:pt idx="1991">
                        <c:v>13.044686984127001</c:v>
                      </c:pt>
                      <c:pt idx="1992">
                        <c:v>13.051238810839299</c:v>
                      </c:pt>
                      <c:pt idx="1993">
                        <c:v>13.0577906375515</c:v>
                      </c:pt>
                      <c:pt idx="1994">
                        <c:v>13.064342464263801</c:v>
                      </c:pt>
                      <c:pt idx="1995">
                        <c:v>13.070894290976099</c:v>
                      </c:pt>
                      <c:pt idx="1996">
                        <c:v>13.0774461176883</c:v>
                      </c:pt>
                      <c:pt idx="1997">
                        <c:v>13.0839979444006</c:v>
                      </c:pt>
                      <c:pt idx="1998">
                        <c:v>13.090549771112901</c:v>
                      </c:pt>
                      <c:pt idx="1999">
                        <c:v>13.0971015978251</c:v>
                      </c:pt>
                      <c:pt idx="2000">
                        <c:v>13.1036534245374</c:v>
                      </c:pt>
                      <c:pt idx="2001">
                        <c:v>13.110205251249701</c:v>
                      </c:pt>
                      <c:pt idx="2002">
                        <c:v>13.1167570779619</c:v>
                      </c:pt>
                      <c:pt idx="2003">
                        <c:v>13.1233089046742</c:v>
                      </c:pt>
                      <c:pt idx="2004">
                        <c:v>13.129860731386501</c:v>
                      </c:pt>
                      <c:pt idx="2005">
                        <c:v>13.1364125580987</c:v>
                      </c:pt>
                      <c:pt idx="2006">
                        <c:v>13.142964384811</c:v>
                      </c:pt>
                      <c:pt idx="2007">
                        <c:v>13.1495162115233</c:v>
                      </c:pt>
                      <c:pt idx="2008">
                        <c:v>13.156068038235601</c:v>
                      </c:pt>
                      <c:pt idx="2009">
                        <c:v>13.1626198649478</c:v>
                      </c:pt>
                      <c:pt idx="2010">
                        <c:v>13.1691716916601</c:v>
                      </c:pt>
                      <c:pt idx="2011">
                        <c:v>13.175723518372401</c:v>
                      </c:pt>
                      <c:pt idx="2012">
                        <c:v>13.1822753450846</c:v>
                      </c:pt>
                      <c:pt idx="2013">
                        <c:v>13.1888271717969</c:v>
                      </c:pt>
                      <c:pt idx="2014">
                        <c:v>13.1953789985092</c:v>
                      </c:pt>
                      <c:pt idx="2015">
                        <c:v>13.2019308252214</c:v>
                      </c:pt>
                      <c:pt idx="2016">
                        <c:v>13.2084826519337</c:v>
                      </c:pt>
                      <c:pt idx="2017">
                        <c:v>13.215034478646</c:v>
                      </c:pt>
                      <c:pt idx="2018">
                        <c:v>13.221586305358199</c:v>
                      </c:pt>
                      <c:pt idx="2019">
                        <c:v>13.2281381320705</c:v>
                      </c:pt>
                      <c:pt idx="2020">
                        <c:v>13.2346899587828</c:v>
                      </c:pt>
                      <c:pt idx="2021">
                        <c:v>13.241241785494999</c:v>
                      </c:pt>
                      <c:pt idx="2022">
                        <c:v>13.2477936122073</c:v>
                      </c:pt>
                      <c:pt idx="2023">
                        <c:v>13.2543454389196</c:v>
                      </c:pt>
                      <c:pt idx="2024">
                        <c:v>13.260897265631799</c:v>
                      </c:pt>
                      <c:pt idx="2025">
                        <c:v>13.2674490923441</c:v>
                      </c:pt>
                      <c:pt idx="2026">
                        <c:v>13.2740009190564</c:v>
                      </c:pt>
                      <c:pt idx="2027">
                        <c:v>13.2805527457687</c:v>
                      </c:pt>
                      <c:pt idx="2028">
                        <c:v>13.287104572480899</c:v>
                      </c:pt>
                      <c:pt idx="2029">
                        <c:v>13.2936563991932</c:v>
                      </c:pt>
                      <c:pt idx="2030">
                        <c:v>13.3002082259055</c:v>
                      </c:pt>
                      <c:pt idx="2031">
                        <c:v>13.306760052617699</c:v>
                      </c:pt>
                      <c:pt idx="2032">
                        <c:v>13.31331187933</c:v>
                      </c:pt>
                      <c:pt idx="2033">
                        <c:v>13.3198637060423</c:v>
                      </c:pt>
                      <c:pt idx="2034">
                        <c:v>13.326415532754501</c:v>
                      </c:pt>
                      <c:pt idx="2035">
                        <c:v>13.332967359466799</c:v>
                      </c:pt>
                      <c:pt idx="2036">
                        <c:v>13.3395191861791</c:v>
                      </c:pt>
                      <c:pt idx="2037">
                        <c:v>13.346071012891301</c:v>
                      </c:pt>
                      <c:pt idx="2038">
                        <c:v>13.352622839603599</c:v>
                      </c:pt>
                      <c:pt idx="2039">
                        <c:v>13.3591746663159</c:v>
                      </c:pt>
                      <c:pt idx="2040">
                        <c:v>13.3657264930282</c:v>
                      </c:pt>
                      <c:pt idx="2041">
                        <c:v>13.372278319740399</c:v>
                      </c:pt>
                      <c:pt idx="2042">
                        <c:v>13.3788301464527</c:v>
                      </c:pt>
                      <c:pt idx="2043">
                        <c:v>13.385381973165</c:v>
                      </c:pt>
                      <c:pt idx="2044">
                        <c:v>13.391933799877201</c:v>
                      </c:pt>
                      <c:pt idx="2045">
                        <c:v>13.398485626589499</c:v>
                      </c:pt>
                      <c:pt idx="2046">
                        <c:v>13.4050374533018</c:v>
                      </c:pt>
                      <c:pt idx="2047">
                        <c:v>13.411589280014001</c:v>
                      </c:pt>
                      <c:pt idx="2048">
                        <c:v>13.418141106726299</c:v>
                      </c:pt>
                      <c:pt idx="2049">
                        <c:v>13.4246929334386</c:v>
                      </c:pt>
                      <c:pt idx="2050">
                        <c:v>13.4312447601508</c:v>
                      </c:pt>
                      <c:pt idx="2051">
                        <c:v>13.437796586863101</c:v>
                      </c:pt>
                      <c:pt idx="2052">
                        <c:v>13.444348413575399</c:v>
                      </c:pt>
                      <c:pt idx="2053">
                        <c:v>13.4509002402876</c:v>
                      </c:pt>
                      <c:pt idx="2054">
                        <c:v>13.457452066999901</c:v>
                      </c:pt>
                      <c:pt idx="2055">
                        <c:v>13.464003893712199</c:v>
                      </c:pt>
                      <c:pt idx="2056">
                        <c:v>13.4705557204245</c:v>
                      </c:pt>
                      <c:pt idx="2057">
                        <c:v>13.477107547136701</c:v>
                      </c:pt>
                      <c:pt idx="2058">
                        <c:v>13.483659373848999</c:v>
                      </c:pt>
                      <c:pt idx="2059">
                        <c:v>13.4902112005613</c:v>
                      </c:pt>
                      <c:pt idx="2060">
                        <c:v>13.4967630272735</c:v>
                      </c:pt>
                      <c:pt idx="2061">
                        <c:v>13.503314853985801</c:v>
                      </c:pt>
                      <c:pt idx="2062">
                        <c:v>13.509866680698099</c:v>
                      </c:pt>
                      <c:pt idx="2063">
                        <c:v>13.5164185074103</c:v>
                      </c:pt>
                      <c:pt idx="2064">
                        <c:v>13.522970334122601</c:v>
                      </c:pt>
                      <c:pt idx="2065">
                        <c:v>13.529522160834899</c:v>
                      </c:pt>
                      <c:pt idx="2066">
                        <c:v>13.5360739875471</c:v>
                      </c:pt>
                      <c:pt idx="2067">
                        <c:v>13.5426258142594</c:v>
                      </c:pt>
                      <c:pt idx="2068">
                        <c:v>13.549177640971701</c:v>
                      </c:pt>
                      <c:pt idx="2069">
                        <c:v>13.5557294676839</c:v>
                      </c:pt>
                      <c:pt idx="2070">
                        <c:v>13.5622812943962</c:v>
                      </c:pt>
                      <c:pt idx="2071">
                        <c:v>13.568833121108501</c:v>
                      </c:pt>
                      <c:pt idx="2072">
                        <c:v>13.5753849478207</c:v>
                      </c:pt>
                      <c:pt idx="2073">
                        <c:v>13.581936774533</c:v>
                      </c:pt>
                      <c:pt idx="2074">
                        <c:v>13.588488601245301</c:v>
                      </c:pt>
                      <c:pt idx="2075">
                        <c:v>13.595040427957599</c:v>
                      </c:pt>
                      <c:pt idx="2076">
                        <c:v>13.6015922546698</c:v>
                      </c:pt>
                      <c:pt idx="2077">
                        <c:v>13.6081440813821</c:v>
                      </c:pt>
                      <c:pt idx="2078">
                        <c:v>13.614695908094401</c:v>
                      </c:pt>
                      <c:pt idx="2079">
                        <c:v>13.6212477348066</c:v>
                      </c:pt>
                      <c:pt idx="2080">
                        <c:v>13.6277995615189</c:v>
                      </c:pt>
                      <c:pt idx="2081">
                        <c:v>13.634351388231201</c:v>
                      </c:pt>
                      <c:pt idx="2082">
                        <c:v>13.6409032149434</c:v>
                      </c:pt>
                      <c:pt idx="2083">
                        <c:v>13.6474550416557</c:v>
                      </c:pt>
                      <c:pt idx="2084">
                        <c:v>13.654006868368</c:v>
                      </c:pt>
                      <c:pt idx="2085">
                        <c:v>13.6605586950802</c:v>
                      </c:pt>
                      <c:pt idx="2086">
                        <c:v>13.6671105217925</c:v>
                      </c:pt>
                      <c:pt idx="2087">
                        <c:v>13.6736623485048</c:v>
                      </c:pt>
                      <c:pt idx="2088">
                        <c:v>13.680214175216999</c:v>
                      </c:pt>
                      <c:pt idx="2089">
                        <c:v>13.6867660019293</c:v>
                      </c:pt>
                      <c:pt idx="2090">
                        <c:v>13.6933178286416</c:v>
                      </c:pt>
                      <c:pt idx="2091">
                        <c:v>13.699869655353901</c:v>
                      </c:pt>
                      <c:pt idx="2092">
                        <c:v>13.7064214820661</c:v>
                      </c:pt>
                      <c:pt idx="2093">
                        <c:v>13.7129733087784</c:v>
                      </c:pt>
                      <c:pt idx="2094">
                        <c:v>13.7195251354907</c:v>
                      </c:pt>
                      <c:pt idx="2095">
                        <c:v>13.7260769622029</c:v>
                      </c:pt>
                      <c:pt idx="2096">
                        <c:v>13.7326287889152</c:v>
                      </c:pt>
                      <c:pt idx="2097">
                        <c:v>13.7391806156275</c:v>
                      </c:pt>
                      <c:pt idx="2098">
                        <c:v>13.745732442339699</c:v>
                      </c:pt>
                      <c:pt idx="2099">
                        <c:v>13.752284269052</c:v>
                      </c:pt>
                      <c:pt idx="2100">
                        <c:v>13.7588360957643</c:v>
                      </c:pt>
                      <c:pt idx="2101">
                        <c:v>13.765387922476499</c:v>
                      </c:pt>
                      <c:pt idx="2102">
                        <c:v>13.7719397491888</c:v>
                      </c:pt>
                      <c:pt idx="2103">
                        <c:v>13.7784915759011</c:v>
                      </c:pt>
                      <c:pt idx="2104">
                        <c:v>13.785043402613301</c:v>
                      </c:pt>
                      <c:pt idx="2105">
                        <c:v>13.791595229325599</c:v>
                      </c:pt>
                      <c:pt idx="2106">
                        <c:v>13.7981470560379</c:v>
                      </c:pt>
                      <c:pt idx="2107">
                        <c:v>13.8046988827502</c:v>
                      </c:pt>
                      <c:pt idx="2108">
                        <c:v>13.811250709462399</c:v>
                      </c:pt>
                      <c:pt idx="2109">
                        <c:v>13.8178025361747</c:v>
                      </c:pt>
                      <c:pt idx="2110">
                        <c:v>13.824354362887</c:v>
                      </c:pt>
                      <c:pt idx="2111">
                        <c:v>13.830906189599199</c:v>
                      </c:pt>
                      <c:pt idx="2112">
                        <c:v>13.8374580163115</c:v>
                      </c:pt>
                      <c:pt idx="2113">
                        <c:v>13.8440098430238</c:v>
                      </c:pt>
                      <c:pt idx="2114">
                        <c:v>13.850561669736001</c:v>
                      </c:pt>
                      <c:pt idx="2115">
                        <c:v>13.857113496448299</c:v>
                      </c:pt>
                      <c:pt idx="2116">
                        <c:v>13.8636653231606</c:v>
                      </c:pt>
                      <c:pt idx="2117">
                        <c:v>13.870217149872801</c:v>
                      </c:pt>
                      <c:pt idx="2118">
                        <c:v>13.876768976585099</c:v>
                      </c:pt>
                      <c:pt idx="2119">
                        <c:v>13.8833208032974</c:v>
                      </c:pt>
                      <c:pt idx="2120">
                        <c:v>13.8898726300096</c:v>
                      </c:pt>
                      <c:pt idx="2121">
                        <c:v>13.896424456721901</c:v>
                      </c:pt>
                      <c:pt idx="2122">
                        <c:v>13.902976283434199</c:v>
                      </c:pt>
                      <c:pt idx="2123">
                        <c:v>13.9095281101465</c:v>
                      </c:pt>
                      <c:pt idx="2124">
                        <c:v>13.916079936858701</c:v>
                      </c:pt>
                      <c:pt idx="2125">
                        <c:v>13.922631763570999</c:v>
                      </c:pt>
                      <c:pt idx="2126">
                        <c:v>13.9291835902833</c:v>
                      </c:pt>
                      <c:pt idx="2127">
                        <c:v>13.935735416995501</c:v>
                      </c:pt>
                      <c:pt idx="2128">
                        <c:v>13.942287243707799</c:v>
                      </c:pt>
                      <c:pt idx="2129">
                        <c:v>13.9488390704201</c:v>
                      </c:pt>
                      <c:pt idx="2130">
                        <c:v>13.9553908971323</c:v>
                      </c:pt>
                      <c:pt idx="2131">
                        <c:v>13.961942723844601</c:v>
                      </c:pt>
                      <c:pt idx="2132">
                        <c:v>13.968494550556899</c:v>
                      </c:pt>
                      <c:pt idx="2133">
                        <c:v>13.9750463772691</c:v>
                      </c:pt>
                      <c:pt idx="2134">
                        <c:v>13.981598203981401</c:v>
                      </c:pt>
                      <c:pt idx="2135">
                        <c:v>13.988150030693699</c:v>
                      </c:pt>
                      <c:pt idx="2136">
                        <c:v>13.9947018574059</c:v>
                      </c:pt>
                      <c:pt idx="2137">
                        <c:v>14.0012536841182</c:v>
                      </c:pt>
                      <c:pt idx="2138">
                        <c:v>14.007805510830501</c:v>
                      </c:pt>
                      <c:pt idx="2139">
                        <c:v>14.014357337542799</c:v>
                      </c:pt>
                      <c:pt idx="2140">
                        <c:v>14.020909164255</c:v>
                      </c:pt>
                      <c:pt idx="2141">
                        <c:v>14.027460990967301</c:v>
                      </c:pt>
                      <c:pt idx="2142">
                        <c:v>14.034012817679599</c:v>
                      </c:pt>
                      <c:pt idx="2143">
                        <c:v>14.0405646443918</c:v>
                      </c:pt>
                      <c:pt idx="2144">
                        <c:v>14.047116471104101</c:v>
                      </c:pt>
                      <c:pt idx="2145">
                        <c:v>14.053668297816399</c:v>
                      </c:pt>
                      <c:pt idx="2146">
                        <c:v>14.0602201245286</c:v>
                      </c:pt>
                      <c:pt idx="2147">
                        <c:v>14.0667719512409</c:v>
                      </c:pt>
                      <c:pt idx="2148">
                        <c:v>14.073323777953201</c:v>
                      </c:pt>
                      <c:pt idx="2149">
                        <c:v>14.0798756046654</c:v>
                      </c:pt>
                      <c:pt idx="2150">
                        <c:v>14.0864274313777</c:v>
                      </c:pt>
                      <c:pt idx="2151">
                        <c:v>14.092979258090001</c:v>
                      </c:pt>
                      <c:pt idx="2152">
                        <c:v>14.0995310848022</c:v>
                      </c:pt>
                      <c:pt idx="2153">
                        <c:v>14.1060829115145</c:v>
                      </c:pt>
                      <c:pt idx="2154">
                        <c:v>14.1126347382268</c:v>
                      </c:pt>
                      <c:pt idx="2155">
                        <c:v>14.119186564939101</c:v>
                      </c:pt>
                      <c:pt idx="2156">
                        <c:v>14.1257383916513</c:v>
                      </c:pt>
                      <c:pt idx="2157">
                        <c:v>14.1322902183636</c:v>
                      </c:pt>
                      <c:pt idx="2158">
                        <c:v>14.138842045075901</c:v>
                      </c:pt>
                      <c:pt idx="2159">
                        <c:v>14.1453938717881</c:v>
                      </c:pt>
                      <c:pt idx="2160">
                        <c:v>14.1519456985004</c:v>
                      </c:pt>
                      <c:pt idx="2161">
                        <c:v>14.158497525212701</c:v>
                      </c:pt>
                      <c:pt idx="2162">
                        <c:v>14.1650493519249</c:v>
                      </c:pt>
                      <c:pt idx="2163">
                        <c:v>14.1716011786372</c:v>
                      </c:pt>
                      <c:pt idx="2164">
                        <c:v>14.1781530053495</c:v>
                      </c:pt>
                      <c:pt idx="2165">
                        <c:v>14.1847048320617</c:v>
                      </c:pt>
                      <c:pt idx="2166">
                        <c:v>14.191256658774</c:v>
                      </c:pt>
                      <c:pt idx="2167">
                        <c:v>14.1978084854863</c:v>
                      </c:pt>
                      <c:pt idx="2168">
                        <c:v>14.204360312198499</c:v>
                      </c:pt>
                      <c:pt idx="2169">
                        <c:v>14.2109121389108</c:v>
                      </c:pt>
                      <c:pt idx="2170">
                        <c:v>14.2174639656231</c:v>
                      </c:pt>
                      <c:pt idx="2171">
                        <c:v>14.2240157923354</c:v>
                      </c:pt>
                      <c:pt idx="2172">
                        <c:v>14.2305676190476</c:v>
                      </c:pt>
                      <c:pt idx="2173">
                        <c:v>14.2371194457599</c:v>
                      </c:pt>
                      <c:pt idx="2174">
                        <c:v>14.2436712724722</c:v>
                      </c:pt>
                      <c:pt idx="2175">
                        <c:v>14.250223099184399</c:v>
                      </c:pt>
                      <c:pt idx="2176">
                        <c:v>14.2567749258967</c:v>
                      </c:pt>
                      <c:pt idx="2177">
                        <c:v>14.263326752609</c:v>
                      </c:pt>
                      <c:pt idx="2178">
                        <c:v>14.269878579321199</c:v>
                      </c:pt>
                      <c:pt idx="2179">
                        <c:v>14.2764304060335</c:v>
                      </c:pt>
                      <c:pt idx="2180">
                        <c:v>14.2829822327458</c:v>
                      </c:pt>
                      <c:pt idx="2181">
                        <c:v>14.289534059457999</c:v>
                      </c:pt>
                      <c:pt idx="2182">
                        <c:v>14.2960858861703</c:v>
                      </c:pt>
                      <c:pt idx="2183">
                        <c:v>14.3026377128826</c:v>
                      </c:pt>
                      <c:pt idx="2184">
                        <c:v>14.309189539594801</c:v>
                      </c:pt>
                      <c:pt idx="2185">
                        <c:v>14.315741366307099</c:v>
                      </c:pt>
                      <c:pt idx="2186">
                        <c:v>14.3222931930194</c:v>
                      </c:pt>
                      <c:pt idx="2187">
                        <c:v>14.328845019731601</c:v>
                      </c:pt>
                      <c:pt idx="2188">
                        <c:v>14.335396846443899</c:v>
                      </c:pt>
                      <c:pt idx="2189">
                        <c:v>14.3419486731562</c:v>
                      </c:pt>
                      <c:pt idx="2190">
                        <c:v>14.3485004998685</c:v>
                      </c:pt>
                      <c:pt idx="2191">
                        <c:v>14.355052326580701</c:v>
                      </c:pt>
                      <c:pt idx="2192">
                        <c:v>14.361604153292999</c:v>
                      </c:pt>
                      <c:pt idx="2193">
                        <c:v>14.3681559800053</c:v>
                      </c:pt>
                      <c:pt idx="2194">
                        <c:v>14.374707806717501</c:v>
                      </c:pt>
                      <c:pt idx="2195">
                        <c:v>14.381259633429799</c:v>
                      </c:pt>
                      <c:pt idx="2196">
                        <c:v>14.3878114601421</c:v>
                      </c:pt>
                      <c:pt idx="2197">
                        <c:v>14.394363286854301</c:v>
                      </c:pt>
                      <c:pt idx="2198">
                        <c:v>14.400915113566599</c:v>
                      </c:pt>
                      <c:pt idx="2199">
                        <c:v>14.4074669402789</c:v>
                      </c:pt>
                      <c:pt idx="2200">
                        <c:v>14.4140187669911</c:v>
                      </c:pt>
                      <c:pt idx="2201">
                        <c:v>14.420570593703401</c:v>
                      </c:pt>
                      <c:pt idx="2202">
                        <c:v>14.427122420415699</c:v>
                      </c:pt>
                      <c:pt idx="2203">
                        <c:v>14.4336742471279</c:v>
                      </c:pt>
                      <c:pt idx="2204">
                        <c:v>14.440226073840201</c:v>
                      </c:pt>
                      <c:pt idx="2205">
                        <c:v>14.446777900552499</c:v>
                      </c:pt>
                      <c:pt idx="2206">
                        <c:v>14.4533297272648</c:v>
                      </c:pt>
                      <c:pt idx="2207">
                        <c:v>14.459881553977</c:v>
                      </c:pt>
                      <c:pt idx="2208">
                        <c:v>14.466433380689301</c:v>
                      </c:pt>
                      <c:pt idx="2209">
                        <c:v>14.472985207401599</c:v>
                      </c:pt>
                      <c:pt idx="2210">
                        <c:v>14.4795370341138</c:v>
                      </c:pt>
                      <c:pt idx="2211">
                        <c:v>14.486088860826101</c:v>
                      </c:pt>
                      <c:pt idx="2212">
                        <c:v>14.492640687538399</c:v>
                      </c:pt>
                      <c:pt idx="2213">
                        <c:v>14.4991925142506</c:v>
                      </c:pt>
                      <c:pt idx="2214">
                        <c:v>14.505744340962901</c:v>
                      </c:pt>
                      <c:pt idx="2215">
                        <c:v>14.512296167675199</c:v>
                      </c:pt>
                      <c:pt idx="2216">
                        <c:v>14.5188479943874</c:v>
                      </c:pt>
                      <c:pt idx="2217">
                        <c:v>14.5253998210997</c:v>
                      </c:pt>
                      <c:pt idx="2218">
                        <c:v>14.531951647812001</c:v>
                      </c:pt>
                      <c:pt idx="2219">
                        <c:v>14.5385034745242</c:v>
                      </c:pt>
                      <c:pt idx="2220">
                        <c:v>14.5450553012365</c:v>
                      </c:pt>
                      <c:pt idx="2221">
                        <c:v>14.551607127948801</c:v>
                      </c:pt>
                      <c:pt idx="2222">
                        <c:v>14.558158954661099</c:v>
                      </c:pt>
                      <c:pt idx="2223">
                        <c:v>14.5647107813733</c:v>
                      </c:pt>
                      <c:pt idx="2224">
                        <c:v>14.5712626080856</c:v>
                      </c:pt>
                      <c:pt idx="2225">
                        <c:v>14.577814434797901</c:v>
                      </c:pt>
                      <c:pt idx="2226">
                        <c:v>14.5843662615101</c:v>
                      </c:pt>
                      <c:pt idx="2227">
                        <c:v>14.5909180882224</c:v>
                      </c:pt>
                      <c:pt idx="2228">
                        <c:v>14.597469914934701</c:v>
                      </c:pt>
                      <c:pt idx="2229">
                        <c:v>14.6040217416469</c:v>
                      </c:pt>
                      <c:pt idx="2230">
                        <c:v>14.6105735683592</c:v>
                      </c:pt>
                      <c:pt idx="2231">
                        <c:v>14.617125395071501</c:v>
                      </c:pt>
                      <c:pt idx="2232">
                        <c:v>14.6236772217837</c:v>
                      </c:pt>
                      <c:pt idx="2233">
                        <c:v>14.630229048496</c:v>
                      </c:pt>
                      <c:pt idx="2234">
                        <c:v>14.6367808752083</c:v>
                      </c:pt>
                      <c:pt idx="2235">
                        <c:v>14.6433327019205</c:v>
                      </c:pt>
                      <c:pt idx="2236">
                        <c:v>14.6498845286328</c:v>
                      </c:pt>
                      <c:pt idx="2237">
                        <c:v>14.6564363553451</c:v>
                      </c:pt>
                      <c:pt idx="2238">
                        <c:v>14.662988182057401</c:v>
                      </c:pt>
                      <c:pt idx="2239">
                        <c:v>14.6695400087696</c:v>
                      </c:pt>
                      <c:pt idx="2240">
                        <c:v>14.6760918354819</c:v>
                      </c:pt>
                      <c:pt idx="2241">
                        <c:v>14.6826436621942</c:v>
                      </c:pt>
                      <c:pt idx="2242">
                        <c:v>14.6891954889064</c:v>
                      </c:pt>
                      <c:pt idx="2243">
                        <c:v>14.6957473156187</c:v>
                      </c:pt>
                      <c:pt idx="2244">
                        <c:v>14.702299142331</c:v>
                      </c:pt>
                      <c:pt idx="2245">
                        <c:v>14.708850969043199</c:v>
                      </c:pt>
                      <c:pt idx="2246">
                        <c:v>14.7154027957555</c:v>
                      </c:pt>
                      <c:pt idx="2247">
                        <c:v>14.7219546224678</c:v>
                      </c:pt>
                      <c:pt idx="2248">
                        <c:v>14.728506449179999</c:v>
                      </c:pt>
                      <c:pt idx="2249">
                        <c:v>14.7350582758923</c:v>
                      </c:pt>
                      <c:pt idx="2250">
                        <c:v>14.7416101026046</c:v>
                      </c:pt>
                      <c:pt idx="2251">
                        <c:v>14.748161929316799</c:v>
                      </c:pt>
                      <c:pt idx="2252">
                        <c:v>14.7547137560291</c:v>
                      </c:pt>
                      <c:pt idx="2253">
                        <c:v>14.7612655827414</c:v>
                      </c:pt>
                      <c:pt idx="2254">
                        <c:v>14.7678174094537</c:v>
                      </c:pt>
                      <c:pt idx="2255">
                        <c:v>14.774369236165899</c:v>
                      </c:pt>
                      <c:pt idx="2256">
                        <c:v>14.7809210628782</c:v>
                      </c:pt>
                      <c:pt idx="2257">
                        <c:v>14.7874728895905</c:v>
                      </c:pt>
                      <c:pt idx="2258">
                        <c:v>14.794024716302699</c:v>
                      </c:pt>
                      <c:pt idx="2259">
                        <c:v>14.800576543015</c:v>
                      </c:pt>
                      <c:pt idx="2260">
                        <c:v>14.8071283697273</c:v>
                      </c:pt>
                      <c:pt idx="2261">
                        <c:v>14.813680196439501</c:v>
                      </c:pt>
                      <c:pt idx="2262">
                        <c:v>14.820232023151799</c:v>
                      </c:pt>
                      <c:pt idx="2263">
                        <c:v>14.8267838498641</c:v>
                      </c:pt>
                      <c:pt idx="2264">
                        <c:v>14.833335676576301</c:v>
                      </c:pt>
                      <c:pt idx="2265">
                        <c:v>14.839887503288599</c:v>
                      </c:pt>
                      <c:pt idx="2266">
                        <c:v>14.8464393300009</c:v>
                      </c:pt>
                      <c:pt idx="2267">
                        <c:v>14.852991156713101</c:v>
                      </c:pt>
                      <c:pt idx="2268">
                        <c:v>14.859542983425399</c:v>
                      </c:pt>
                      <c:pt idx="2269">
                        <c:v>14.8660948101377</c:v>
                      </c:pt>
                      <c:pt idx="2270">
                        <c:v>14.87264663685</c:v>
                      </c:pt>
                      <c:pt idx="2271">
                        <c:v>14.879198463562201</c:v>
                      </c:pt>
                      <c:pt idx="2272">
                        <c:v>14.885750290274499</c:v>
                      </c:pt>
                      <c:pt idx="2273">
                        <c:v>14.8923021169868</c:v>
                      </c:pt>
                      <c:pt idx="2274">
                        <c:v>14.898853943699001</c:v>
                      </c:pt>
                      <c:pt idx="2275">
                        <c:v>14.905405770411299</c:v>
                      </c:pt>
                      <c:pt idx="2276">
                        <c:v>14.9119575971236</c:v>
                      </c:pt>
                      <c:pt idx="2277">
                        <c:v>14.9185094238358</c:v>
                      </c:pt>
                      <c:pt idx="2278">
                        <c:v>14.925061250548101</c:v>
                      </c:pt>
                      <c:pt idx="2279">
                        <c:v>14.931613077260399</c:v>
                      </c:pt>
                      <c:pt idx="2280">
                        <c:v>14.9381649039726</c:v>
                      </c:pt>
                      <c:pt idx="2281">
                        <c:v>14.944716730684901</c:v>
                      </c:pt>
                      <c:pt idx="2282">
                        <c:v>14.951268557397199</c:v>
                      </c:pt>
                      <c:pt idx="2283">
                        <c:v>14.9578203841094</c:v>
                      </c:pt>
                      <c:pt idx="2284">
                        <c:v>14.964372210821701</c:v>
                      </c:pt>
                      <c:pt idx="2285">
                        <c:v>14.970924037533999</c:v>
                      </c:pt>
                      <c:pt idx="2286">
                        <c:v>14.9774758642463</c:v>
                      </c:pt>
                      <c:pt idx="2287">
                        <c:v>14.9840276909585</c:v>
                      </c:pt>
                      <c:pt idx="2288">
                        <c:v>14.990579517670801</c:v>
                      </c:pt>
                      <c:pt idx="2289">
                        <c:v>14.997131344383099</c:v>
                      </c:pt>
                      <c:pt idx="2290">
                        <c:v>15.0036831710953</c:v>
                      </c:pt>
                      <c:pt idx="2291">
                        <c:v>15.010234997807601</c:v>
                      </c:pt>
                      <c:pt idx="2292">
                        <c:v>15.016786824519899</c:v>
                      </c:pt>
                      <c:pt idx="2293">
                        <c:v>15.0233386512321</c:v>
                      </c:pt>
                      <c:pt idx="2294">
                        <c:v>15.0298904779444</c:v>
                      </c:pt>
                      <c:pt idx="2295">
                        <c:v>15.036442304656701</c:v>
                      </c:pt>
                      <c:pt idx="2296">
                        <c:v>15.0429941313689</c:v>
                      </c:pt>
                      <c:pt idx="2297">
                        <c:v>15.0495459580812</c:v>
                      </c:pt>
                      <c:pt idx="2298">
                        <c:v>15.056097784793501</c:v>
                      </c:pt>
                      <c:pt idx="2299">
                        <c:v>15.0626496115057</c:v>
                      </c:pt>
                      <c:pt idx="2300">
                        <c:v>15.069201438218</c:v>
                      </c:pt>
                      <c:pt idx="2301">
                        <c:v>15.075753264930301</c:v>
                      </c:pt>
                      <c:pt idx="2302">
                        <c:v>15.0823050916425</c:v>
                      </c:pt>
                      <c:pt idx="2303">
                        <c:v>15.0888569183548</c:v>
                      </c:pt>
                      <c:pt idx="2304">
                        <c:v>15.0954087450671</c:v>
                      </c:pt>
                      <c:pt idx="2305">
                        <c:v>15.101960571779401</c:v>
                      </c:pt>
                      <c:pt idx="2306">
                        <c:v>15.1085123984916</c:v>
                      </c:pt>
                      <c:pt idx="2307">
                        <c:v>15.1150642252039</c:v>
                      </c:pt>
                      <c:pt idx="2308">
                        <c:v>15.121616051916201</c:v>
                      </c:pt>
                      <c:pt idx="2309">
                        <c:v>15.1281678786284</c:v>
                      </c:pt>
                      <c:pt idx="2310">
                        <c:v>15.1347197053407</c:v>
                      </c:pt>
                      <c:pt idx="2311">
                        <c:v>15.141271532053</c:v>
                      </c:pt>
                      <c:pt idx="2312">
                        <c:v>15.1478233587652</c:v>
                      </c:pt>
                      <c:pt idx="2313">
                        <c:v>15.1543751854775</c:v>
                      </c:pt>
                      <c:pt idx="2314">
                        <c:v>15.1609270121898</c:v>
                      </c:pt>
                      <c:pt idx="2315">
                        <c:v>15.167478838901999</c:v>
                      </c:pt>
                      <c:pt idx="2316">
                        <c:v>15.1740306656143</c:v>
                      </c:pt>
                      <c:pt idx="2317">
                        <c:v>15.1805824923266</c:v>
                      </c:pt>
                      <c:pt idx="2318">
                        <c:v>15.187134319038799</c:v>
                      </c:pt>
                      <c:pt idx="2319">
                        <c:v>15.1936861457511</c:v>
                      </c:pt>
                      <c:pt idx="2320">
                        <c:v>15.2002379724634</c:v>
                      </c:pt>
                      <c:pt idx="2321">
                        <c:v>15.2067897991757</c:v>
                      </c:pt>
                      <c:pt idx="2322">
                        <c:v>15.2133416258879</c:v>
                      </c:pt>
                      <c:pt idx="2323">
                        <c:v>15.2198934526002</c:v>
                      </c:pt>
                      <c:pt idx="2324">
                        <c:v>15.2264452793125</c:v>
                      </c:pt>
                      <c:pt idx="2325">
                        <c:v>15.232997106024699</c:v>
                      </c:pt>
                      <c:pt idx="2326">
                        <c:v>15.239548932737</c:v>
                      </c:pt>
                      <c:pt idx="2327">
                        <c:v>15.2461007594493</c:v>
                      </c:pt>
                      <c:pt idx="2328">
                        <c:v>15.252652586161499</c:v>
                      </c:pt>
                      <c:pt idx="2329">
                        <c:v>15.2592044128738</c:v>
                      </c:pt>
                      <c:pt idx="2330">
                        <c:v>15.2657562395861</c:v>
                      </c:pt>
                      <c:pt idx="2331">
                        <c:v>15.272308066298301</c:v>
                      </c:pt>
                      <c:pt idx="2332">
                        <c:v>15.278859893010599</c:v>
                      </c:pt>
                      <c:pt idx="2333">
                        <c:v>15.2854117197229</c:v>
                      </c:pt>
                      <c:pt idx="2334">
                        <c:v>15.291963546435101</c:v>
                      </c:pt>
                      <c:pt idx="2335">
                        <c:v>15.298515373147399</c:v>
                      </c:pt>
                      <c:pt idx="2336">
                        <c:v>15.3050671998597</c:v>
                      </c:pt>
                      <c:pt idx="2337">
                        <c:v>15.311619026572</c:v>
                      </c:pt>
                      <c:pt idx="2338">
                        <c:v>15.318170853284199</c:v>
                      </c:pt>
                      <c:pt idx="2339">
                        <c:v>15.3247226799965</c:v>
                      </c:pt>
                      <c:pt idx="2340">
                        <c:v>15.3312745067088</c:v>
                      </c:pt>
                      <c:pt idx="2341">
                        <c:v>15.337826333421001</c:v>
                      </c:pt>
                      <c:pt idx="2342">
                        <c:v>15.344378160133299</c:v>
                      </c:pt>
                      <c:pt idx="2343">
                        <c:v>15.3509299868456</c:v>
                      </c:pt>
                      <c:pt idx="2344">
                        <c:v>15.357481813557801</c:v>
                      </c:pt>
                      <c:pt idx="2345">
                        <c:v>15.364033640270099</c:v>
                      </c:pt>
                      <c:pt idx="2346">
                        <c:v>15.3705854669824</c:v>
                      </c:pt>
                      <c:pt idx="2347">
                        <c:v>15.3771372936946</c:v>
                      </c:pt>
                      <c:pt idx="2348">
                        <c:v>15.383689120406901</c:v>
                      </c:pt>
                      <c:pt idx="2349">
                        <c:v>15.390240947119199</c:v>
                      </c:pt>
                      <c:pt idx="2350">
                        <c:v>15.3967927738314</c:v>
                      </c:pt>
                      <c:pt idx="2351">
                        <c:v>15.403344600543701</c:v>
                      </c:pt>
                      <c:pt idx="2352">
                        <c:v>15.409896427255999</c:v>
                      </c:pt>
                      <c:pt idx="2353">
                        <c:v>15.4164482539683</c:v>
                      </c:pt>
                      <c:pt idx="2354">
                        <c:v>15.423000080680501</c:v>
                      </c:pt>
                      <c:pt idx="2355">
                        <c:v>15.429551907392799</c:v>
                      </c:pt>
                      <c:pt idx="2356">
                        <c:v>15.4361037341051</c:v>
                      </c:pt>
                      <c:pt idx="2357">
                        <c:v>15.4426555608173</c:v>
                      </c:pt>
                      <c:pt idx="2358">
                        <c:v>15.449207387529601</c:v>
                      </c:pt>
                      <c:pt idx="2359">
                        <c:v>15.455759214241899</c:v>
                      </c:pt>
                      <c:pt idx="2360">
                        <c:v>15.4623110409541</c:v>
                      </c:pt>
                      <c:pt idx="2361">
                        <c:v>15.468862867666401</c:v>
                      </c:pt>
                      <c:pt idx="2362">
                        <c:v>15.475414694378699</c:v>
                      </c:pt>
                      <c:pt idx="2363">
                        <c:v>15.4819665210909</c:v>
                      </c:pt>
                      <c:pt idx="2364">
                        <c:v>15.4885183478032</c:v>
                      </c:pt>
                      <c:pt idx="2365">
                        <c:v>15.495070174515501</c:v>
                      </c:pt>
                      <c:pt idx="2366">
                        <c:v>15.5016220012277</c:v>
                      </c:pt>
                      <c:pt idx="2367">
                        <c:v>15.50817382794</c:v>
                      </c:pt>
                      <c:pt idx="2368">
                        <c:v>15.514725654652301</c:v>
                      </c:pt>
                      <c:pt idx="2369">
                        <c:v>15.521277481364599</c:v>
                      </c:pt>
                      <c:pt idx="2370">
                        <c:v>15.5278293080768</c:v>
                      </c:pt>
                      <c:pt idx="2371">
                        <c:v>15.534381134789101</c:v>
                      </c:pt>
                      <c:pt idx="2372">
                        <c:v>15.540932961501399</c:v>
                      </c:pt>
                      <c:pt idx="2373">
                        <c:v>15.5474847882136</c:v>
                      </c:pt>
                      <c:pt idx="2374">
                        <c:v>15.5540366149259</c:v>
                      </c:pt>
                      <c:pt idx="2375">
                        <c:v>15.560588441638201</c:v>
                      </c:pt>
                      <c:pt idx="2376">
                        <c:v>15.5671402683504</c:v>
                      </c:pt>
                      <c:pt idx="2377">
                        <c:v>15.5736920950627</c:v>
                      </c:pt>
                      <c:pt idx="2378">
                        <c:v>15.580243921775001</c:v>
                      </c:pt>
                      <c:pt idx="2379">
                        <c:v>15.5867957484872</c:v>
                      </c:pt>
                      <c:pt idx="2380">
                        <c:v>15.5933475751995</c:v>
                      </c:pt>
                      <c:pt idx="2381">
                        <c:v>15.5998994019118</c:v>
                      </c:pt>
                      <c:pt idx="2382">
                        <c:v>15.606451228624</c:v>
                      </c:pt>
                      <c:pt idx="2383">
                        <c:v>15.6130030553363</c:v>
                      </c:pt>
                      <c:pt idx="2384">
                        <c:v>15.6195548820486</c:v>
                      </c:pt>
                      <c:pt idx="2385">
                        <c:v>15.626106708760901</c:v>
                      </c:pt>
                      <c:pt idx="2386">
                        <c:v>15.6326585354731</c:v>
                      </c:pt>
                      <c:pt idx="2387">
                        <c:v>15.6392103621854</c:v>
                      </c:pt>
                      <c:pt idx="2388">
                        <c:v>15.645762188897701</c:v>
                      </c:pt>
                      <c:pt idx="2389">
                        <c:v>15.6523140156099</c:v>
                      </c:pt>
                      <c:pt idx="2390">
                        <c:v>15.6588658423222</c:v>
                      </c:pt>
                      <c:pt idx="2391">
                        <c:v>15.6654176690345</c:v>
                      </c:pt>
                      <c:pt idx="2392">
                        <c:v>15.6719694957467</c:v>
                      </c:pt>
                      <c:pt idx="2393">
                        <c:v>15.678521322459</c:v>
                      </c:pt>
                      <c:pt idx="2394">
                        <c:v>15.6850731491713</c:v>
                      </c:pt>
                      <c:pt idx="2395">
                        <c:v>15.691624975883499</c:v>
                      </c:pt>
                      <c:pt idx="2396">
                        <c:v>15.6981768025958</c:v>
                      </c:pt>
                      <c:pt idx="2397">
                        <c:v>15.7047286293081</c:v>
                      </c:pt>
                      <c:pt idx="2398">
                        <c:v>15.711280456020299</c:v>
                      </c:pt>
                      <c:pt idx="2399">
                        <c:v>15.7178322827326</c:v>
                      </c:pt>
                      <c:pt idx="2400">
                        <c:v>15.7243841094449</c:v>
                      </c:pt>
                      <c:pt idx="2401">
                        <c:v>15.7309359361572</c:v>
                      </c:pt>
                      <c:pt idx="2402">
                        <c:v>15.737487762869399</c:v>
                      </c:pt>
                      <c:pt idx="2403">
                        <c:v>15.7440395895817</c:v>
                      </c:pt>
                      <c:pt idx="2404">
                        <c:v>15.750591416294</c:v>
                      </c:pt>
                      <c:pt idx="2405">
                        <c:v>15.757143243006199</c:v>
                      </c:pt>
                      <c:pt idx="2406">
                        <c:v>15.7636950697185</c:v>
                      </c:pt>
                      <c:pt idx="2407">
                        <c:v>15.7702468964308</c:v>
                      </c:pt>
                      <c:pt idx="2408">
                        <c:v>15.776798723142999</c:v>
                      </c:pt>
                      <c:pt idx="2409">
                        <c:v>15.7833505498553</c:v>
                      </c:pt>
                      <c:pt idx="2410">
                        <c:v>15.7899023765676</c:v>
                      </c:pt>
                      <c:pt idx="2411">
                        <c:v>15.796454203279801</c:v>
                      </c:pt>
                      <c:pt idx="2412">
                        <c:v>15.803006029992099</c:v>
                      </c:pt>
                      <c:pt idx="2413">
                        <c:v>15.8095578567044</c:v>
                      </c:pt>
                      <c:pt idx="2414">
                        <c:v>15.816109683416601</c:v>
                      </c:pt>
                      <c:pt idx="2415">
                        <c:v>15.822661510128899</c:v>
                      </c:pt>
                      <c:pt idx="2416">
                        <c:v>15.8292133368412</c:v>
                      </c:pt>
                      <c:pt idx="2417">
                        <c:v>15.8357651635534</c:v>
                      </c:pt>
                      <c:pt idx="2418">
                        <c:v>15.842316990265701</c:v>
                      </c:pt>
                      <c:pt idx="2419">
                        <c:v>15.848868816977999</c:v>
                      </c:pt>
                      <c:pt idx="2420">
                        <c:v>15.8554206436903</c:v>
                      </c:pt>
                      <c:pt idx="2421">
                        <c:v>15.861972470402501</c:v>
                      </c:pt>
                      <c:pt idx="2422">
                        <c:v>15.868524297114799</c:v>
                      </c:pt>
                      <c:pt idx="2423">
                        <c:v>15.8750761238271</c:v>
                      </c:pt>
                      <c:pt idx="2424">
                        <c:v>15.881627950539301</c:v>
                      </c:pt>
                      <c:pt idx="2425">
                        <c:v>15.888179777251599</c:v>
                      </c:pt>
                      <c:pt idx="2426">
                        <c:v>15.8947316039639</c:v>
                      </c:pt>
                      <c:pt idx="2427">
                        <c:v>15.9012834306761</c:v>
                      </c:pt>
                      <c:pt idx="2428">
                        <c:v>15.907835257388401</c:v>
                      </c:pt>
                      <c:pt idx="2429">
                        <c:v>15.914387084100699</c:v>
                      </c:pt>
                      <c:pt idx="2430">
                        <c:v>15.9209389108129</c:v>
                      </c:pt>
                      <c:pt idx="2431">
                        <c:v>15.927490737525201</c:v>
                      </c:pt>
                      <c:pt idx="2432">
                        <c:v>15.934042564237499</c:v>
                      </c:pt>
                      <c:pt idx="2433">
                        <c:v>15.9405943909498</c:v>
                      </c:pt>
                      <c:pt idx="2434">
                        <c:v>15.947146217662</c:v>
                      </c:pt>
                      <c:pt idx="2435">
                        <c:v>15.953698044374301</c:v>
                      </c:pt>
                      <c:pt idx="2436">
                        <c:v>15.960249871086599</c:v>
                      </c:pt>
                      <c:pt idx="2437">
                        <c:v>15.9668016977988</c:v>
                      </c:pt>
                      <c:pt idx="2438">
                        <c:v>15.973353524511101</c:v>
                      </c:pt>
                      <c:pt idx="2439">
                        <c:v>15.979905351223399</c:v>
                      </c:pt>
                      <c:pt idx="2440">
                        <c:v>15.9864571779356</c:v>
                      </c:pt>
                      <c:pt idx="2441">
                        <c:v>15.993009004647901</c:v>
                      </c:pt>
                      <c:pt idx="2442">
                        <c:v>15.999560831360199</c:v>
                      </c:pt>
                      <c:pt idx="2443">
                        <c:v>16.0061126580724</c:v>
                      </c:pt>
                      <c:pt idx="2444">
                        <c:v>16.0126644847847</c:v>
                      </c:pt>
                      <c:pt idx="2445">
                        <c:v>16.019216311497001</c:v>
                      </c:pt>
                      <c:pt idx="2446">
                        <c:v>16.025768138209202</c:v>
                      </c:pt>
                      <c:pt idx="2447">
                        <c:v>16.032319964921498</c:v>
                      </c:pt>
                      <c:pt idx="2448">
                        <c:v>16.038871791633799</c:v>
                      </c:pt>
                      <c:pt idx="2449">
                        <c:v>16.045423618346</c:v>
                      </c:pt>
                      <c:pt idx="2450">
                        <c:v>16.0519754450583</c:v>
                      </c:pt>
                      <c:pt idx="2451">
                        <c:v>16.0585272717706</c:v>
                      </c:pt>
                      <c:pt idx="2452">
                        <c:v>16.065079098482901</c:v>
                      </c:pt>
                      <c:pt idx="2453">
                        <c:v>16.071630925195102</c:v>
                      </c:pt>
                      <c:pt idx="2454">
                        <c:v>16.078182751907399</c:v>
                      </c:pt>
                      <c:pt idx="2455">
                        <c:v>16.084734578619699</c:v>
                      </c:pt>
                      <c:pt idx="2456">
                        <c:v>16.0912864053319</c:v>
                      </c:pt>
                      <c:pt idx="2457">
                        <c:v>16.0978382320442</c:v>
                      </c:pt>
                      <c:pt idx="2458">
                        <c:v>16.104390058756501</c:v>
                      </c:pt>
                      <c:pt idx="2459">
                        <c:v>16.110941885468701</c:v>
                      </c:pt>
                      <c:pt idx="2460">
                        <c:v>16.117493712180998</c:v>
                      </c:pt>
                      <c:pt idx="2461">
                        <c:v>16.124045538893299</c:v>
                      </c:pt>
                      <c:pt idx="2462">
                        <c:v>16.1305973656055</c:v>
                      </c:pt>
                      <c:pt idx="2463">
                        <c:v>16.1371491923178</c:v>
                      </c:pt>
                      <c:pt idx="2464">
                        <c:v>16.1437010190301</c:v>
                      </c:pt>
                      <c:pt idx="2465">
                        <c:v>16.150252845742301</c:v>
                      </c:pt>
                      <c:pt idx="2466">
                        <c:v>16.156804672454602</c:v>
                      </c:pt>
                      <c:pt idx="2467">
                        <c:v>16.163356499166898</c:v>
                      </c:pt>
                      <c:pt idx="2468">
                        <c:v>16.169908325879199</c:v>
                      </c:pt>
                      <c:pt idx="2469">
                        <c:v>16.1764601525914</c:v>
                      </c:pt>
                      <c:pt idx="2470">
                        <c:v>16.1830119793037</c:v>
                      </c:pt>
                      <c:pt idx="2471">
                        <c:v>16.189563806016</c:v>
                      </c:pt>
                      <c:pt idx="2472">
                        <c:v>16.196115632728201</c:v>
                      </c:pt>
                      <c:pt idx="2473">
                        <c:v>16.202667459440502</c:v>
                      </c:pt>
                      <c:pt idx="2474">
                        <c:v>16.209219286152798</c:v>
                      </c:pt>
                      <c:pt idx="2475">
                        <c:v>16.215771112864999</c:v>
                      </c:pt>
                      <c:pt idx="2476">
                        <c:v>16.2223229395773</c:v>
                      </c:pt>
                      <c:pt idx="2477">
                        <c:v>16.2288747662896</c:v>
                      </c:pt>
                      <c:pt idx="2478">
                        <c:v>16.235426593001801</c:v>
                      </c:pt>
                      <c:pt idx="2479">
                        <c:v>16.241978419714101</c:v>
                      </c:pt>
                      <c:pt idx="2480">
                        <c:v>16.248530246426402</c:v>
                      </c:pt>
                      <c:pt idx="2481">
                        <c:v>16.255082073138599</c:v>
                      </c:pt>
                      <c:pt idx="2482">
                        <c:v>16.261633899850899</c:v>
                      </c:pt>
                      <c:pt idx="2483">
                        <c:v>16.2681857265632</c:v>
                      </c:pt>
                      <c:pt idx="2484">
                        <c:v>16.2747375532755</c:v>
                      </c:pt>
                      <c:pt idx="2485">
                        <c:v>16.281289379987701</c:v>
                      </c:pt>
                      <c:pt idx="2486">
                        <c:v>16.287841206700001</c:v>
                      </c:pt>
                      <c:pt idx="2487">
                        <c:v>16.294393033412302</c:v>
                      </c:pt>
                      <c:pt idx="2488">
                        <c:v>16.300944860124499</c:v>
                      </c:pt>
                      <c:pt idx="2489">
                        <c:v>16.307496686836799</c:v>
                      </c:pt>
                      <c:pt idx="2490">
                        <c:v>16.3140485135491</c:v>
                      </c:pt>
                      <c:pt idx="2491">
                        <c:v>16.320600340261301</c:v>
                      </c:pt>
                      <c:pt idx="2492">
                        <c:v>16.327152166973601</c:v>
                      </c:pt>
                      <c:pt idx="2493">
                        <c:v>16.333703993685901</c:v>
                      </c:pt>
                      <c:pt idx="2494">
                        <c:v>16.340255820398099</c:v>
                      </c:pt>
                      <c:pt idx="2495">
                        <c:v>16.346807647110399</c:v>
                      </c:pt>
                      <c:pt idx="2496">
                        <c:v>16.353359473822699</c:v>
                      </c:pt>
                      <c:pt idx="2497">
                        <c:v>16.3599113005349</c:v>
                      </c:pt>
                      <c:pt idx="2498">
                        <c:v>16.366463127247201</c:v>
                      </c:pt>
                      <c:pt idx="2499">
                        <c:v>16.373014953959501</c:v>
                      </c:pt>
                      <c:pt idx="2500">
                        <c:v>16.379566780671801</c:v>
                      </c:pt>
                      <c:pt idx="2501">
                        <c:v>16.386118607383999</c:v>
                      </c:pt>
                      <c:pt idx="2502">
                        <c:v>16.392670434096299</c:v>
                      </c:pt>
                      <c:pt idx="2503">
                        <c:v>16.3992222608086</c:v>
                      </c:pt>
                      <c:pt idx="2504">
                        <c:v>16.4057740875208</c:v>
                      </c:pt>
                      <c:pt idx="2505">
                        <c:v>16.412325914233101</c:v>
                      </c:pt>
                      <c:pt idx="2506">
                        <c:v>16.418877740945401</c:v>
                      </c:pt>
                      <c:pt idx="2507">
                        <c:v>16.425429567657599</c:v>
                      </c:pt>
                      <c:pt idx="2508">
                        <c:v>16.431981394369899</c:v>
                      </c:pt>
                      <c:pt idx="2509">
                        <c:v>16.438533221082199</c:v>
                      </c:pt>
                      <c:pt idx="2510">
                        <c:v>16.4450850477944</c:v>
                      </c:pt>
                      <c:pt idx="2511">
                        <c:v>16.451636874506701</c:v>
                      </c:pt>
                      <c:pt idx="2512">
                        <c:v>16.458188701219001</c:v>
                      </c:pt>
                      <c:pt idx="2513">
                        <c:v>16.464740527931198</c:v>
                      </c:pt>
                      <c:pt idx="2514">
                        <c:v>16.471292354643499</c:v>
                      </c:pt>
                      <c:pt idx="2515">
                        <c:v>16.477844181355799</c:v>
                      </c:pt>
                      <c:pt idx="2516">
                        <c:v>16.484396008068099</c:v>
                      </c:pt>
                      <c:pt idx="2517">
                        <c:v>16.4909478347803</c:v>
                      </c:pt>
                      <c:pt idx="2518">
                        <c:v>16.497499661492601</c:v>
                      </c:pt>
                      <c:pt idx="2519">
                        <c:v>16.504051488204901</c:v>
                      </c:pt>
                      <c:pt idx="2520">
                        <c:v>16.510603314917098</c:v>
                      </c:pt>
                      <c:pt idx="2521">
                        <c:v>16.517155141629399</c:v>
                      </c:pt>
                      <c:pt idx="2522">
                        <c:v>16.523706968341699</c:v>
                      </c:pt>
                      <c:pt idx="2523">
                        <c:v>16.5302587950539</c:v>
                      </c:pt>
                      <c:pt idx="2524">
                        <c:v>16.5368106217662</c:v>
                      </c:pt>
                      <c:pt idx="2525">
                        <c:v>16.543362448478501</c:v>
                      </c:pt>
                      <c:pt idx="2526">
                        <c:v>16.549914275190702</c:v>
                      </c:pt>
                      <c:pt idx="2527">
                        <c:v>16.556466101902998</c:v>
                      </c:pt>
                      <c:pt idx="2528">
                        <c:v>16.563017928615299</c:v>
                      </c:pt>
                      <c:pt idx="2529">
                        <c:v>16.5695697553275</c:v>
                      </c:pt>
                      <c:pt idx="2530">
                        <c:v>16.5761215820398</c:v>
                      </c:pt>
                      <c:pt idx="2531">
                        <c:v>16.5826734087521</c:v>
                      </c:pt>
                      <c:pt idx="2532">
                        <c:v>16.589225235464401</c:v>
                      </c:pt>
                      <c:pt idx="2533">
                        <c:v>16.595777062176602</c:v>
                      </c:pt>
                      <c:pt idx="2534">
                        <c:v>16.602328888888898</c:v>
                      </c:pt>
                      <c:pt idx="2535">
                        <c:v>16.608880715601199</c:v>
                      </c:pt>
                      <c:pt idx="2536">
                        <c:v>16.6154325423134</c:v>
                      </c:pt>
                      <c:pt idx="2537">
                        <c:v>16.6219843690257</c:v>
                      </c:pt>
                      <c:pt idx="2538">
                        <c:v>16.628536195738</c:v>
                      </c:pt>
                      <c:pt idx="2539">
                        <c:v>16.635088022450201</c:v>
                      </c:pt>
                      <c:pt idx="2540">
                        <c:v>16.641639849162502</c:v>
                      </c:pt>
                      <c:pt idx="2541">
                        <c:v>16.648191675874799</c:v>
                      </c:pt>
                      <c:pt idx="2542">
                        <c:v>16.654743502586999</c:v>
                      </c:pt>
                      <c:pt idx="2543">
                        <c:v>16.6612953292993</c:v>
                      </c:pt>
                      <c:pt idx="2544">
                        <c:v>16.6678471560116</c:v>
                      </c:pt>
                      <c:pt idx="2545">
                        <c:v>16.674398982723801</c:v>
                      </c:pt>
                      <c:pt idx="2546">
                        <c:v>16.680950809436101</c:v>
                      </c:pt>
                      <c:pt idx="2547">
                        <c:v>16.687502636148398</c:v>
                      </c:pt>
                      <c:pt idx="2548">
                        <c:v>16.694054462860599</c:v>
                      </c:pt>
                      <c:pt idx="2549">
                        <c:v>16.700606289572899</c:v>
                      </c:pt>
                      <c:pt idx="2550">
                        <c:v>16.7071581162852</c:v>
                      </c:pt>
                      <c:pt idx="2551">
                        <c:v>16.7137099429975</c:v>
                      </c:pt>
                      <c:pt idx="2552">
                        <c:v>16.720261769709701</c:v>
                      </c:pt>
                      <c:pt idx="2553">
                        <c:v>16.726813596422001</c:v>
                      </c:pt>
                      <c:pt idx="2554">
                        <c:v>16.733365423134298</c:v>
                      </c:pt>
                      <c:pt idx="2555">
                        <c:v>16.739917249846499</c:v>
                      </c:pt>
                      <c:pt idx="2556">
                        <c:v>16.7464690765588</c:v>
                      </c:pt>
                      <c:pt idx="2557">
                        <c:v>16.7530209032711</c:v>
                      </c:pt>
                      <c:pt idx="2558">
                        <c:v>16.759572729983301</c:v>
                      </c:pt>
                      <c:pt idx="2559">
                        <c:v>16.766124556695601</c:v>
                      </c:pt>
                      <c:pt idx="2560">
                        <c:v>16.772676383407902</c:v>
                      </c:pt>
                      <c:pt idx="2561">
                        <c:v>16.779228210120099</c:v>
                      </c:pt>
                      <c:pt idx="2562">
                        <c:v>16.785780036832399</c:v>
                      </c:pt>
                      <c:pt idx="2563">
                        <c:v>16.7923318635447</c:v>
                      </c:pt>
                      <c:pt idx="2564">
                        <c:v>16.798883690257</c:v>
                      </c:pt>
                      <c:pt idx="2565">
                        <c:v>16.805435516969201</c:v>
                      </c:pt>
                      <c:pt idx="2566">
                        <c:v>16.811987343681501</c:v>
                      </c:pt>
                      <c:pt idx="2567">
                        <c:v>16.818539170393802</c:v>
                      </c:pt>
                      <c:pt idx="2568">
                        <c:v>16.825090997105999</c:v>
                      </c:pt>
                      <c:pt idx="2569">
                        <c:v>16.831642823818299</c:v>
                      </c:pt>
                      <c:pt idx="2570">
                        <c:v>16.8381946505306</c:v>
                      </c:pt>
                      <c:pt idx="2571">
                        <c:v>16.844746477242801</c:v>
                      </c:pt>
                      <c:pt idx="2572">
                        <c:v>16.851298303955101</c:v>
                      </c:pt>
                      <c:pt idx="2573">
                        <c:v>16.857850130667401</c:v>
                      </c:pt>
                      <c:pt idx="2574">
                        <c:v>16.864401957379599</c:v>
                      </c:pt>
                      <c:pt idx="2575">
                        <c:v>16.870953784091899</c:v>
                      </c:pt>
                      <c:pt idx="2576">
                        <c:v>16.877505610804199</c:v>
                      </c:pt>
                      <c:pt idx="2577">
                        <c:v>16.8840574375164</c:v>
                      </c:pt>
                      <c:pt idx="2578">
                        <c:v>16.890609264228701</c:v>
                      </c:pt>
                      <c:pt idx="2579">
                        <c:v>16.897161090941001</c:v>
                      </c:pt>
                      <c:pt idx="2580">
                        <c:v>16.903712917653198</c:v>
                      </c:pt>
                      <c:pt idx="2581">
                        <c:v>16.910264744365499</c:v>
                      </c:pt>
                      <c:pt idx="2582">
                        <c:v>16.916816571077799</c:v>
                      </c:pt>
                      <c:pt idx="2583">
                        <c:v>16.923368397790099</c:v>
                      </c:pt>
                      <c:pt idx="2584">
                        <c:v>16.9299202245023</c:v>
                      </c:pt>
                      <c:pt idx="2585">
                        <c:v>16.936472051214601</c:v>
                      </c:pt>
                      <c:pt idx="2586">
                        <c:v>16.943023877926901</c:v>
                      </c:pt>
                      <c:pt idx="2587">
                        <c:v>16.949575704639098</c:v>
                      </c:pt>
                      <c:pt idx="2588">
                        <c:v>16.956127531351399</c:v>
                      </c:pt>
                      <c:pt idx="2589">
                        <c:v>16.962679358063699</c:v>
                      </c:pt>
                      <c:pt idx="2590">
                        <c:v>16.9692311847759</c:v>
                      </c:pt>
                      <c:pt idx="2591">
                        <c:v>16.9757830114882</c:v>
                      </c:pt>
                      <c:pt idx="2592">
                        <c:v>16.982334838200501</c:v>
                      </c:pt>
                      <c:pt idx="2593">
                        <c:v>16.988886664912702</c:v>
                      </c:pt>
                      <c:pt idx="2594">
                        <c:v>16.995438491624999</c:v>
                      </c:pt>
                      <c:pt idx="2595">
                        <c:v>17.001990318337299</c:v>
                      </c:pt>
                      <c:pt idx="2596">
                        <c:v>17.0085421450495</c:v>
                      </c:pt>
                      <c:pt idx="2597">
                        <c:v>17.0150939717618</c:v>
                      </c:pt>
                      <c:pt idx="2598">
                        <c:v>17.021645798474101</c:v>
                      </c:pt>
                      <c:pt idx="2599">
                        <c:v>17.028197625186401</c:v>
                      </c:pt>
                      <c:pt idx="2600">
                        <c:v>17.034749451898598</c:v>
                      </c:pt>
                      <c:pt idx="2601">
                        <c:v>17.041301278610899</c:v>
                      </c:pt>
                      <c:pt idx="2602">
                        <c:v>17.047853105323199</c:v>
                      </c:pt>
                      <c:pt idx="2603">
                        <c:v>17.0544049320354</c:v>
                      </c:pt>
                      <c:pt idx="2604">
                        <c:v>17.0609567587477</c:v>
                      </c:pt>
                      <c:pt idx="2605">
                        <c:v>17.067508585460001</c:v>
                      </c:pt>
                      <c:pt idx="2606">
                        <c:v>17.074060412172201</c:v>
                      </c:pt>
                      <c:pt idx="2607">
                        <c:v>17.080612238884498</c:v>
                      </c:pt>
                      <c:pt idx="2608">
                        <c:v>17.087164065596799</c:v>
                      </c:pt>
                      <c:pt idx="2609">
                        <c:v>17.093715892309</c:v>
                      </c:pt>
                      <c:pt idx="2610">
                        <c:v>17.1002677190213</c:v>
                      </c:pt>
                      <c:pt idx="2611">
                        <c:v>17.1068195457336</c:v>
                      </c:pt>
                      <c:pt idx="2612">
                        <c:v>17.113371372445801</c:v>
                      </c:pt>
                      <c:pt idx="2613">
                        <c:v>17.119923199158102</c:v>
                      </c:pt>
                      <c:pt idx="2614">
                        <c:v>17.126475025870398</c:v>
                      </c:pt>
                      <c:pt idx="2615">
                        <c:v>17.133026852582699</c:v>
                      </c:pt>
                      <c:pt idx="2616">
                        <c:v>17.1395786792949</c:v>
                      </c:pt>
                      <c:pt idx="2617">
                        <c:v>17.1461305060072</c:v>
                      </c:pt>
                      <c:pt idx="2618">
                        <c:v>17.1526823327195</c:v>
                      </c:pt>
                      <c:pt idx="2619">
                        <c:v>17.159234159431701</c:v>
                      </c:pt>
                      <c:pt idx="2620">
                        <c:v>17.165785986144002</c:v>
                      </c:pt>
                      <c:pt idx="2621">
                        <c:v>17.172337812856298</c:v>
                      </c:pt>
                      <c:pt idx="2622">
                        <c:v>17.178889639568499</c:v>
                      </c:pt>
                      <c:pt idx="2623">
                        <c:v>17.1854414662808</c:v>
                      </c:pt>
                      <c:pt idx="2624">
                        <c:v>17.1919932929931</c:v>
                      </c:pt>
                      <c:pt idx="2625">
                        <c:v>17.198545119705301</c:v>
                      </c:pt>
                      <c:pt idx="2626">
                        <c:v>17.205096946417601</c:v>
                      </c:pt>
                      <c:pt idx="2627">
                        <c:v>17.211648773129902</c:v>
                      </c:pt>
                      <c:pt idx="2628">
                        <c:v>17.218200599842099</c:v>
                      </c:pt>
                      <c:pt idx="2629">
                        <c:v>17.224752426554399</c:v>
                      </c:pt>
                      <c:pt idx="2630">
                        <c:v>17.2313042532667</c:v>
                      </c:pt>
                      <c:pt idx="2631">
                        <c:v>17.237856079979</c:v>
                      </c:pt>
                      <c:pt idx="2632">
                        <c:v>17.244407906691201</c:v>
                      </c:pt>
                      <c:pt idx="2633">
                        <c:v>17.250959733403501</c:v>
                      </c:pt>
                      <c:pt idx="2634">
                        <c:v>17.257511560115798</c:v>
                      </c:pt>
                      <c:pt idx="2635">
                        <c:v>17.264063386827999</c:v>
                      </c:pt>
                      <c:pt idx="2636">
                        <c:v>17.270615213540299</c:v>
                      </c:pt>
                      <c:pt idx="2637">
                        <c:v>17.2771670402526</c:v>
                      </c:pt>
                      <c:pt idx="2638">
                        <c:v>17.283718866964801</c:v>
                      </c:pt>
                      <c:pt idx="2639">
                        <c:v>17.290270693677101</c:v>
                      </c:pt>
                      <c:pt idx="2640">
                        <c:v>17.296822520389401</c:v>
                      </c:pt>
                      <c:pt idx="2641">
                        <c:v>17.303374347101599</c:v>
                      </c:pt>
                      <c:pt idx="2642">
                        <c:v>17.309926173813899</c:v>
                      </c:pt>
                      <c:pt idx="2643">
                        <c:v>17.3164780005262</c:v>
                      </c:pt>
                      <c:pt idx="2644">
                        <c:v>17.3230298272384</c:v>
                      </c:pt>
                      <c:pt idx="2645">
                        <c:v>17.329581653950701</c:v>
                      </c:pt>
                      <c:pt idx="2646">
                        <c:v>17.336133480663001</c:v>
                      </c:pt>
                      <c:pt idx="2647">
                        <c:v>17.342685307375302</c:v>
                      </c:pt>
                      <c:pt idx="2648">
                        <c:v>17.349237134087499</c:v>
                      </c:pt>
                      <c:pt idx="2649">
                        <c:v>17.355788960799799</c:v>
                      </c:pt>
                      <c:pt idx="2650">
                        <c:v>17.3623407875121</c:v>
                      </c:pt>
                      <c:pt idx="2651">
                        <c:v>17.368892614224301</c:v>
                      </c:pt>
                      <c:pt idx="2652">
                        <c:v>17.375444440936601</c:v>
                      </c:pt>
                      <c:pt idx="2653">
                        <c:v>17.381996267648901</c:v>
                      </c:pt>
                      <c:pt idx="2654">
                        <c:v>17.388548094361099</c:v>
                      </c:pt>
                      <c:pt idx="2655">
                        <c:v>17.395099921073399</c:v>
                      </c:pt>
                      <c:pt idx="2656">
                        <c:v>17.401651747785699</c:v>
                      </c:pt>
                      <c:pt idx="2657">
                        <c:v>17.4082035744979</c:v>
                      </c:pt>
                      <c:pt idx="2658">
                        <c:v>17.414755401210201</c:v>
                      </c:pt>
                      <c:pt idx="2659">
                        <c:v>17.421307227922501</c:v>
                      </c:pt>
                      <c:pt idx="2660">
                        <c:v>17.427859054634698</c:v>
                      </c:pt>
                      <c:pt idx="2661">
                        <c:v>17.434410881346999</c:v>
                      </c:pt>
                      <c:pt idx="2662">
                        <c:v>17.440962708059299</c:v>
                      </c:pt>
                      <c:pt idx="2663">
                        <c:v>17.4475145347715</c:v>
                      </c:pt>
                      <c:pt idx="2664">
                        <c:v>17.4540663614838</c:v>
                      </c:pt>
                      <c:pt idx="2665">
                        <c:v>17.460618188196101</c:v>
                      </c:pt>
                      <c:pt idx="2666">
                        <c:v>17.467170014908401</c:v>
                      </c:pt>
                      <c:pt idx="2667">
                        <c:v>17.473721841620598</c:v>
                      </c:pt>
                      <c:pt idx="2668">
                        <c:v>17.480273668332899</c:v>
                      </c:pt>
                      <c:pt idx="2669">
                        <c:v>17.486825495045199</c:v>
                      </c:pt>
                      <c:pt idx="2670">
                        <c:v>17.4933773217574</c:v>
                      </c:pt>
                      <c:pt idx="2671">
                        <c:v>17.4999291484697</c:v>
                      </c:pt>
                      <c:pt idx="2672">
                        <c:v>17.506480975182001</c:v>
                      </c:pt>
                      <c:pt idx="2673">
                        <c:v>17.513032801894202</c:v>
                      </c:pt>
                      <c:pt idx="2674">
                        <c:v>17.519584628606498</c:v>
                      </c:pt>
                      <c:pt idx="2675">
                        <c:v>17.526136455318799</c:v>
                      </c:pt>
                      <c:pt idx="2676">
                        <c:v>17.532688282031</c:v>
                      </c:pt>
                      <c:pt idx="2677">
                        <c:v>17.5392401087433</c:v>
                      </c:pt>
                      <c:pt idx="2678">
                        <c:v>17.5457919354556</c:v>
                      </c:pt>
                      <c:pt idx="2679">
                        <c:v>17.552343762167801</c:v>
                      </c:pt>
                      <c:pt idx="2680">
                        <c:v>17.558895588880102</c:v>
                      </c:pt>
                      <c:pt idx="2681">
                        <c:v>17.565447415592399</c:v>
                      </c:pt>
                      <c:pt idx="2682">
                        <c:v>17.571999242304699</c:v>
                      </c:pt>
                      <c:pt idx="2683">
                        <c:v>17.5785510690169</c:v>
                      </c:pt>
                      <c:pt idx="2684">
                        <c:v>17.5851028957292</c:v>
                      </c:pt>
                      <c:pt idx="2685">
                        <c:v>17.591654722441501</c:v>
                      </c:pt>
                      <c:pt idx="2686">
                        <c:v>17.598206549153701</c:v>
                      </c:pt>
                      <c:pt idx="2687">
                        <c:v>17.604758375865998</c:v>
                      </c:pt>
                      <c:pt idx="2688">
                        <c:v>17.611310202578299</c:v>
                      </c:pt>
                      <c:pt idx="2689">
                        <c:v>17.617862029290499</c:v>
                      </c:pt>
                      <c:pt idx="2690">
                        <c:v>17.6244138560028</c:v>
                      </c:pt>
                      <c:pt idx="2691">
                        <c:v>17.6309656827151</c:v>
                      </c:pt>
                      <c:pt idx="2692">
                        <c:v>17.637517509427301</c:v>
                      </c:pt>
                      <c:pt idx="2693">
                        <c:v>17.644069336139601</c:v>
                      </c:pt>
                      <c:pt idx="2694">
                        <c:v>17.650621162851898</c:v>
                      </c:pt>
                      <c:pt idx="2695">
                        <c:v>17.657172989564199</c:v>
                      </c:pt>
                      <c:pt idx="2696">
                        <c:v>17.6637248162764</c:v>
                      </c:pt>
                      <c:pt idx="2697">
                        <c:v>17.6702766429887</c:v>
                      </c:pt>
                      <c:pt idx="2698">
                        <c:v>17.676828469701</c:v>
                      </c:pt>
                      <c:pt idx="2699">
                        <c:v>17.683380296413201</c:v>
                      </c:pt>
                      <c:pt idx="2700">
                        <c:v>17.689932123125502</c:v>
                      </c:pt>
                      <c:pt idx="2701">
                        <c:v>17.696483949837798</c:v>
                      </c:pt>
                      <c:pt idx="2702">
                        <c:v>17.703035776549999</c:v>
                      </c:pt>
                      <c:pt idx="2703">
                        <c:v>17.7095876032623</c:v>
                      </c:pt>
                      <c:pt idx="2704">
                        <c:v>17.7161394299746</c:v>
                      </c:pt>
                      <c:pt idx="2705">
                        <c:v>17.722691256686801</c:v>
                      </c:pt>
                      <c:pt idx="2706">
                        <c:v>17.729243083399101</c:v>
                      </c:pt>
                      <c:pt idx="2707">
                        <c:v>17.735794910111402</c:v>
                      </c:pt>
                      <c:pt idx="2708">
                        <c:v>17.742346736823599</c:v>
                      </c:pt>
                      <c:pt idx="2709">
                        <c:v>17.748898563535899</c:v>
                      </c:pt>
                      <c:pt idx="2710">
                        <c:v>17.7554503902482</c:v>
                      </c:pt>
                      <c:pt idx="2711">
                        <c:v>17.7620022169605</c:v>
                      </c:pt>
                      <c:pt idx="2712">
                        <c:v>17.768554043672701</c:v>
                      </c:pt>
                      <c:pt idx="2713">
                        <c:v>17.775105870385001</c:v>
                      </c:pt>
                      <c:pt idx="2714">
                        <c:v>17.781657697097302</c:v>
                      </c:pt>
                      <c:pt idx="2715">
                        <c:v>17.788209523809499</c:v>
                      </c:pt>
                      <c:pt idx="2716">
                        <c:v>17.794761350521799</c:v>
                      </c:pt>
                      <c:pt idx="2717">
                        <c:v>17.8013131772341</c:v>
                      </c:pt>
                      <c:pt idx="2718">
                        <c:v>17.807865003946301</c:v>
                      </c:pt>
                      <c:pt idx="2719">
                        <c:v>17.814416830658601</c:v>
                      </c:pt>
                      <c:pt idx="2720">
                        <c:v>17.820968657370901</c:v>
                      </c:pt>
                      <c:pt idx="2721">
                        <c:v>17.827520484083099</c:v>
                      </c:pt>
                      <c:pt idx="2722">
                        <c:v>17.834072310795399</c:v>
                      </c:pt>
                      <c:pt idx="2723">
                        <c:v>17.840624137507699</c:v>
                      </c:pt>
                      <c:pt idx="2724">
                        <c:v>17.8471759642199</c:v>
                      </c:pt>
                      <c:pt idx="2725">
                        <c:v>17.853727790932201</c:v>
                      </c:pt>
                      <c:pt idx="2726">
                        <c:v>17.860279617644501</c:v>
                      </c:pt>
                      <c:pt idx="2727">
                        <c:v>17.866831444356698</c:v>
                      </c:pt>
                      <c:pt idx="2728">
                        <c:v>17.873383271068999</c:v>
                      </c:pt>
                      <c:pt idx="2729">
                        <c:v>17.879935097781299</c:v>
                      </c:pt>
                      <c:pt idx="2730">
                        <c:v>17.8864869244936</c:v>
                      </c:pt>
                      <c:pt idx="2731">
                        <c:v>17.8930387512058</c:v>
                      </c:pt>
                      <c:pt idx="2732">
                        <c:v>17.899590577918101</c:v>
                      </c:pt>
                      <c:pt idx="2733">
                        <c:v>17.906142404630401</c:v>
                      </c:pt>
                      <c:pt idx="2734">
                        <c:v>17.912694231342599</c:v>
                      </c:pt>
                      <c:pt idx="2735">
                        <c:v>17.919246058054899</c:v>
                      </c:pt>
                      <c:pt idx="2736">
                        <c:v>17.925797884767199</c:v>
                      </c:pt>
                      <c:pt idx="2737">
                        <c:v>17.9323497114794</c:v>
                      </c:pt>
                      <c:pt idx="2738">
                        <c:v>17.938901538191701</c:v>
                      </c:pt>
                      <c:pt idx="2739">
                        <c:v>17.945453364904001</c:v>
                      </c:pt>
                      <c:pt idx="2740">
                        <c:v>17.952005191616198</c:v>
                      </c:pt>
                      <c:pt idx="2741">
                        <c:v>17.958557018328499</c:v>
                      </c:pt>
                      <c:pt idx="2742">
                        <c:v>17.965108845040799</c:v>
                      </c:pt>
                      <c:pt idx="2743">
                        <c:v>17.971660671753</c:v>
                      </c:pt>
                      <c:pt idx="2744">
                        <c:v>17.9782124984653</c:v>
                      </c:pt>
                      <c:pt idx="2745">
                        <c:v>17.984764325177601</c:v>
                      </c:pt>
                      <c:pt idx="2746">
                        <c:v>17.991316151889901</c:v>
                      </c:pt>
                      <c:pt idx="2747">
                        <c:v>17.997867978602098</c:v>
                      </c:pt>
                      <c:pt idx="2748">
                        <c:v>18.004419805314399</c:v>
                      </c:pt>
                      <c:pt idx="2749">
                        <c:v>18.010971632026699</c:v>
                      </c:pt>
                      <c:pt idx="2750">
                        <c:v>18.0175234587389</c:v>
                      </c:pt>
                      <c:pt idx="2751">
                        <c:v>18.0240752854512</c:v>
                      </c:pt>
                      <c:pt idx="2752">
                        <c:v>18.030627112163501</c:v>
                      </c:pt>
                      <c:pt idx="2753">
                        <c:v>18.037178938875702</c:v>
                      </c:pt>
                      <c:pt idx="2754">
                        <c:v>18.043730765587998</c:v>
                      </c:pt>
                      <c:pt idx="2755">
                        <c:v>18.050282592300299</c:v>
                      </c:pt>
                      <c:pt idx="2756">
                        <c:v>18.0568344190125</c:v>
                      </c:pt>
                      <c:pt idx="2757">
                        <c:v>18.0633862457248</c:v>
                      </c:pt>
                      <c:pt idx="2758">
                        <c:v>18.0699380724371</c:v>
                      </c:pt>
                      <c:pt idx="2759">
                        <c:v>18.076489899149301</c:v>
                      </c:pt>
                      <c:pt idx="2760">
                        <c:v>18.083041725861602</c:v>
                      </c:pt>
                      <c:pt idx="2761">
                        <c:v>18.089593552573898</c:v>
                      </c:pt>
                      <c:pt idx="2762">
                        <c:v>18.096145379286199</c:v>
                      </c:pt>
                      <c:pt idx="2763">
                        <c:v>18.1026972059984</c:v>
                      </c:pt>
                      <c:pt idx="2764">
                        <c:v>18.1092490327107</c:v>
                      </c:pt>
                      <c:pt idx="2765">
                        <c:v>18.115800859423</c:v>
                      </c:pt>
                      <c:pt idx="2766">
                        <c:v>18.122352686135201</c:v>
                      </c:pt>
                      <c:pt idx="2767">
                        <c:v>18.128904512847502</c:v>
                      </c:pt>
                      <c:pt idx="2768">
                        <c:v>18.135456339559799</c:v>
                      </c:pt>
                      <c:pt idx="2769">
                        <c:v>18.142008166271999</c:v>
                      </c:pt>
                      <c:pt idx="2770">
                        <c:v>18.1485599929843</c:v>
                      </c:pt>
                      <c:pt idx="2771">
                        <c:v>18.1551118196966</c:v>
                      </c:pt>
                      <c:pt idx="2772">
                        <c:v>18.161663646408801</c:v>
                      </c:pt>
                      <c:pt idx="2773">
                        <c:v>18.168215473121101</c:v>
                      </c:pt>
                      <c:pt idx="2774">
                        <c:v>18.174767299833398</c:v>
                      </c:pt>
                      <c:pt idx="2775">
                        <c:v>18.181319126545599</c:v>
                      </c:pt>
                      <c:pt idx="2776">
                        <c:v>18.187870953257899</c:v>
                      </c:pt>
                      <c:pt idx="2777">
                        <c:v>18.1944227799702</c:v>
                      </c:pt>
                      <c:pt idx="2778">
                        <c:v>18.2009746066825</c:v>
                      </c:pt>
                      <c:pt idx="2779">
                        <c:v>18.207526433394701</c:v>
                      </c:pt>
                      <c:pt idx="2780">
                        <c:v>18.214078260107001</c:v>
                      </c:pt>
                      <c:pt idx="2781">
                        <c:v>18.220630086819298</c:v>
                      </c:pt>
                      <c:pt idx="2782">
                        <c:v>18.227181913531499</c:v>
                      </c:pt>
                      <c:pt idx="2783">
                        <c:v>18.2337337402438</c:v>
                      </c:pt>
                      <c:pt idx="2784">
                        <c:v>18.2402855669561</c:v>
                      </c:pt>
                      <c:pt idx="2785">
                        <c:v>18.246837393668301</c:v>
                      </c:pt>
                      <c:pt idx="2786">
                        <c:v>18.253389220380601</c:v>
                      </c:pt>
                      <c:pt idx="2787">
                        <c:v>18.259941047092902</c:v>
                      </c:pt>
                      <c:pt idx="2788">
                        <c:v>18.266492873805099</c:v>
                      </c:pt>
                      <c:pt idx="2789">
                        <c:v>18.273044700517399</c:v>
                      </c:pt>
                      <c:pt idx="2790">
                        <c:v>18.2795965272297</c:v>
                      </c:pt>
                      <c:pt idx="2791">
                        <c:v>18.286148353941901</c:v>
                      </c:pt>
                      <c:pt idx="2792">
                        <c:v>18.292700180654201</c:v>
                      </c:pt>
                      <c:pt idx="2793">
                        <c:v>18.299252007366501</c:v>
                      </c:pt>
                      <c:pt idx="2794">
                        <c:v>18.305803834078802</c:v>
                      </c:pt>
                      <c:pt idx="2795">
                        <c:v>18.312355660790999</c:v>
                      </c:pt>
                      <c:pt idx="2796">
                        <c:v>18.318907487503299</c:v>
                      </c:pt>
                      <c:pt idx="2797">
                        <c:v>18.3254593142156</c:v>
                      </c:pt>
                      <c:pt idx="2798">
                        <c:v>18.332011140927801</c:v>
                      </c:pt>
                      <c:pt idx="2799">
                        <c:v>18.338562967640101</c:v>
                      </c:pt>
                      <c:pt idx="2800">
                        <c:v>18.345114794352401</c:v>
                      </c:pt>
                      <c:pt idx="2801">
                        <c:v>18.351666621064599</c:v>
                      </c:pt>
                      <c:pt idx="2802">
                        <c:v>18.358218447776899</c:v>
                      </c:pt>
                      <c:pt idx="2803">
                        <c:v>18.364770274489199</c:v>
                      </c:pt>
                      <c:pt idx="2804">
                        <c:v>18.3713221012014</c:v>
                      </c:pt>
                      <c:pt idx="2805">
                        <c:v>18.377873927913701</c:v>
                      </c:pt>
                      <c:pt idx="2806">
                        <c:v>18.384425754626001</c:v>
                      </c:pt>
                      <c:pt idx="2807">
                        <c:v>18.390977581338198</c:v>
                      </c:pt>
                      <c:pt idx="2808">
                        <c:v>18.397529408050499</c:v>
                      </c:pt>
                      <c:pt idx="2809">
                        <c:v>18.404081234762799</c:v>
                      </c:pt>
                      <c:pt idx="2810">
                        <c:v>18.410633061475</c:v>
                      </c:pt>
                      <c:pt idx="2811">
                        <c:v>18.4171848881873</c:v>
                      </c:pt>
                      <c:pt idx="2812">
                        <c:v>18.423736714899601</c:v>
                      </c:pt>
                      <c:pt idx="2813">
                        <c:v>18.430288541611901</c:v>
                      </c:pt>
                      <c:pt idx="2814">
                        <c:v>18.436840368324098</c:v>
                      </c:pt>
                      <c:pt idx="2815">
                        <c:v>18.443392195036399</c:v>
                      </c:pt>
                      <c:pt idx="2816">
                        <c:v>18.449944021748699</c:v>
                      </c:pt>
                      <c:pt idx="2817">
                        <c:v>18.4564958484609</c:v>
                      </c:pt>
                      <c:pt idx="2818">
                        <c:v>18.4630476751732</c:v>
                      </c:pt>
                      <c:pt idx="2819">
                        <c:v>18.469599501885501</c:v>
                      </c:pt>
                      <c:pt idx="2820">
                        <c:v>18.476151328597702</c:v>
                      </c:pt>
                      <c:pt idx="2821">
                        <c:v>18.482703155309999</c:v>
                      </c:pt>
                      <c:pt idx="2822">
                        <c:v>18.489254982022299</c:v>
                      </c:pt>
                      <c:pt idx="2823">
                        <c:v>18.4958068087345</c:v>
                      </c:pt>
                      <c:pt idx="2824">
                        <c:v>18.5023586354468</c:v>
                      </c:pt>
                      <c:pt idx="2825">
                        <c:v>18.508910462159101</c:v>
                      </c:pt>
                      <c:pt idx="2826">
                        <c:v>18.515462288871301</c:v>
                      </c:pt>
                      <c:pt idx="2827">
                        <c:v>18.522014115583598</c:v>
                      </c:pt>
                      <c:pt idx="2828">
                        <c:v>18.528565942295899</c:v>
                      </c:pt>
                      <c:pt idx="2829">
                        <c:v>18.535117769008199</c:v>
                      </c:pt>
                      <c:pt idx="2830">
                        <c:v>18.5416695957204</c:v>
                      </c:pt>
                      <c:pt idx="2831">
                        <c:v>18.5482214224327</c:v>
                      </c:pt>
                      <c:pt idx="2832">
                        <c:v>18.554773249145001</c:v>
                      </c:pt>
                      <c:pt idx="2833">
                        <c:v>18.561325075857201</c:v>
                      </c:pt>
                      <c:pt idx="2834">
                        <c:v>18.567876902569498</c:v>
                      </c:pt>
                      <c:pt idx="2835">
                        <c:v>18.574428729281799</c:v>
                      </c:pt>
                      <c:pt idx="2836">
                        <c:v>18.580980555994</c:v>
                      </c:pt>
                      <c:pt idx="2837">
                        <c:v>18.5875323827063</c:v>
                      </c:pt>
                      <c:pt idx="2838">
                        <c:v>18.5940842094186</c:v>
                      </c:pt>
                      <c:pt idx="2839">
                        <c:v>18.600636036130801</c:v>
                      </c:pt>
                      <c:pt idx="2840">
                        <c:v>18.607187862843102</c:v>
                      </c:pt>
                      <c:pt idx="2841">
                        <c:v>18.613739689555398</c:v>
                      </c:pt>
                      <c:pt idx="2842">
                        <c:v>18.620291516267599</c:v>
                      </c:pt>
                      <c:pt idx="2843">
                        <c:v>18.6268433429799</c:v>
                      </c:pt>
                      <c:pt idx="2844">
                        <c:v>18.6333951696922</c:v>
                      </c:pt>
                      <c:pt idx="2845">
                        <c:v>18.6399469964045</c:v>
                      </c:pt>
                      <c:pt idx="2846">
                        <c:v>18.646498823116701</c:v>
                      </c:pt>
                      <c:pt idx="2847">
                        <c:v>18.653050649829002</c:v>
                      </c:pt>
                      <c:pt idx="2848">
                        <c:v>18.659602476541298</c:v>
                      </c:pt>
                      <c:pt idx="2849">
                        <c:v>18.666154303253499</c:v>
                      </c:pt>
                      <c:pt idx="2850">
                        <c:v>18.6727061299658</c:v>
                      </c:pt>
                      <c:pt idx="2851">
                        <c:v>18.6792579566781</c:v>
                      </c:pt>
                      <c:pt idx="2852">
                        <c:v>18.685809783390301</c:v>
                      </c:pt>
                      <c:pt idx="2853">
                        <c:v>18.692361610102601</c:v>
                      </c:pt>
                      <c:pt idx="2854">
                        <c:v>18.698913436814902</c:v>
                      </c:pt>
                      <c:pt idx="2855">
                        <c:v>18.705465263527099</c:v>
                      </c:pt>
                      <c:pt idx="2856">
                        <c:v>18.712017090239399</c:v>
                      </c:pt>
                      <c:pt idx="2857">
                        <c:v>18.7185689169517</c:v>
                      </c:pt>
                      <c:pt idx="2858">
                        <c:v>18.725120743663901</c:v>
                      </c:pt>
                      <c:pt idx="2859">
                        <c:v>18.731672570376201</c:v>
                      </c:pt>
                      <c:pt idx="2860">
                        <c:v>18.738224397088501</c:v>
                      </c:pt>
                      <c:pt idx="2861">
                        <c:v>18.744776223800802</c:v>
                      </c:pt>
                      <c:pt idx="2862">
                        <c:v>18.751328050512999</c:v>
                      </c:pt>
                      <c:pt idx="2863">
                        <c:v>18.757879877225299</c:v>
                      </c:pt>
                      <c:pt idx="2864">
                        <c:v>18.7644317039376</c:v>
                      </c:pt>
                      <c:pt idx="2865">
                        <c:v>18.770983530649801</c:v>
                      </c:pt>
                      <c:pt idx="2866">
                        <c:v>18.777535357362101</c:v>
                      </c:pt>
                      <c:pt idx="2867">
                        <c:v>18.784087184074401</c:v>
                      </c:pt>
                      <c:pt idx="2868">
                        <c:v>18.790639010786599</c:v>
                      </c:pt>
                      <c:pt idx="2869">
                        <c:v>18.797190837498899</c:v>
                      </c:pt>
                      <c:pt idx="2870">
                        <c:v>18.8037426642112</c:v>
                      </c:pt>
                      <c:pt idx="2871">
                        <c:v>18.8102944909234</c:v>
                      </c:pt>
                      <c:pt idx="2872">
                        <c:v>18.816846317635701</c:v>
                      </c:pt>
                      <c:pt idx="2873">
                        <c:v>18.823398144348001</c:v>
                      </c:pt>
                      <c:pt idx="2874">
                        <c:v>18.829949971060199</c:v>
                      </c:pt>
                      <c:pt idx="2875">
                        <c:v>18.836501797772499</c:v>
                      </c:pt>
                      <c:pt idx="2876">
                        <c:v>18.843053624484799</c:v>
                      </c:pt>
                      <c:pt idx="2877">
                        <c:v>18.849605451197</c:v>
                      </c:pt>
                      <c:pt idx="2878">
                        <c:v>18.856157277909301</c:v>
                      </c:pt>
                      <c:pt idx="2879">
                        <c:v>18.862709104621601</c:v>
                      </c:pt>
                      <c:pt idx="2880">
                        <c:v>18.869260931333901</c:v>
                      </c:pt>
                      <c:pt idx="2881">
                        <c:v>18.875812758046099</c:v>
                      </c:pt>
                      <c:pt idx="2882">
                        <c:v>18.882364584758399</c:v>
                      </c:pt>
                      <c:pt idx="2883">
                        <c:v>18.888916411470699</c:v>
                      </c:pt>
                      <c:pt idx="2884">
                        <c:v>18.8954682381829</c:v>
                      </c:pt>
                      <c:pt idx="2885">
                        <c:v>18.902020064895201</c:v>
                      </c:pt>
                      <c:pt idx="2886">
                        <c:v>18.908571891607501</c:v>
                      </c:pt>
                      <c:pt idx="2887">
                        <c:v>18.915123718319698</c:v>
                      </c:pt>
                      <c:pt idx="2888">
                        <c:v>18.921675545031999</c:v>
                      </c:pt>
                      <c:pt idx="2889">
                        <c:v>18.928227371744299</c:v>
                      </c:pt>
                      <c:pt idx="2890">
                        <c:v>18.9347791984565</c:v>
                      </c:pt>
                      <c:pt idx="2891">
                        <c:v>18.9413310251688</c:v>
                      </c:pt>
                      <c:pt idx="2892">
                        <c:v>18.947882851881101</c:v>
                      </c:pt>
                      <c:pt idx="2893">
                        <c:v>18.954434678593401</c:v>
                      </c:pt>
                      <c:pt idx="2894">
                        <c:v>18.960986505305598</c:v>
                      </c:pt>
                      <c:pt idx="2895">
                        <c:v>18.967538332017899</c:v>
                      </c:pt>
                      <c:pt idx="2896">
                        <c:v>18.974090158730199</c:v>
                      </c:pt>
                      <c:pt idx="2897">
                        <c:v>18.9806419854424</c:v>
                      </c:pt>
                      <c:pt idx="2898">
                        <c:v>18.9871938121547</c:v>
                      </c:pt>
                      <c:pt idx="2899">
                        <c:v>18.993745638867001</c:v>
                      </c:pt>
                      <c:pt idx="2900">
                        <c:v>19.000297465579202</c:v>
                      </c:pt>
                      <c:pt idx="2901">
                        <c:v>19.006849292291498</c:v>
                      </c:pt>
                      <c:pt idx="2902">
                        <c:v>19.013401119003799</c:v>
                      </c:pt>
                      <c:pt idx="2903">
                        <c:v>19.019952945716</c:v>
                      </c:pt>
                      <c:pt idx="2904">
                        <c:v>19.0265047724283</c:v>
                      </c:pt>
                      <c:pt idx="2905">
                        <c:v>19.0330565991406</c:v>
                      </c:pt>
                      <c:pt idx="2906">
                        <c:v>19.039608425852801</c:v>
                      </c:pt>
                      <c:pt idx="2907">
                        <c:v>19.046160252565102</c:v>
                      </c:pt>
                      <c:pt idx="2908">
                        <c:v>19.052712079277399</c:v>
                      </c:pt>
                      <c:pt idx="2909">
                        <c:v>19.059263905989599</c:v>
                      </c:pt>
                      <c:pt idx="2910">
                        <c:v>19.0658157327019</c:v>
                      </c:pt>
                      <c:pt idx="2911">
                        <c:v>19.0723675594142</c:v>
                      </c:pt>
                      <c:pt idx="2912">
                        <c:v>19.078919386126501</c:v>
                      </c:pt>
                      <c:pt idx="2913">
                        <c:v>19.085471212838701</c:v>
                      </c:pt>
                      <c:pt idx="2914">
                        <c:v>19.092023039551002</c:v>
                      </c:pt>
                      <c:pt idx="2915">
                        <c:v>19.098574866263299</c:v>
                      </c:pt>
                      <c:pt idx="2916">
                        <c:v>19.105126692975499</c:v>
                      </c:pt>
                      <c:pt idx="2917">
                        <c:v>19.1116785196878</c:v>
                      </c:pt>
                      <c:pt idx="2918">
                        <c:v>19.1182303464001</c:v>
                      </c:pt>
                      <c:pt idx="2919">
                        <c:v>19.124782173112301</c:v>
                      </c:pt>
                      <c:pt idx="2920">
                        <c:v>19.131333999824601</c:v>
                      </c:pt>
                      <c:pt idx="2921">
                        <c:v>19.137885826536898</c:v>
                      </c:pt>
                      <c:pt idx="2922">
                        <c:v>19.144437653249099</c:v>
                      </c:pt>
                      <c:pt idx="2923">
                        <c:v>19.1509894799614</c:v>
                      </c:pt>
                      <c:pt idx="2924">
                        <c:v>19.1575413066737</c:v>
                      </c:pt>
                      <c:pt idx="2925">
                        <c:v>19.164093133386</c:v>
                      </c:pt>
                      <c:pt idx="2926">
                        <c:v>19.170644960098201</c:v>
                      </c:pt>
                      <c:pt idx="2927">
                        <c:v>19.177196786810502</c:v>
                      </c:pt>
                      <c:pt idx="2928">
                        <c:v>19.183748613522798</c:v>
                      </c:pt>
                      <c:pt idx="2929">
                        <c:v>19.190300440234999</c:v>
                      </c:pt>
                      <c:pt idx="2930">
                        <c:v>19.1968522669473</c:v>
                      </c:pt>
                      <c:pt idx="2931">
                        <c:v>19.2034040936596</c:v>
                      </c:pt>
                      <c:pt idx="2932">
                        <c:v>19.209955920371801</c:v>
                      </c:pt>
                      <c:pt idx="2933">
                        <c:v>19.216507747084101</c:v>
                      </c:pt>
                      <c:pt idx="2934">
                        <c:v>19.223059573796402</c:v>
                      </c:pt>
                      <c:pt idx="2935">
                        <c:v>19.229611400508599</c:v>
                      </c:pt>
                      <c:pt idx="2936">
                        <c:v>19.236163227220899</c:v>
                      </c:pt>
                      <c:pt idx="2937">
                        <c:v>19.2427150539332</c:v>
                      </c:pt>
                      <c:pt idx="2938">
                        <c:v>19.249266880645401</c:v>
                      </c:pt>
                      <c:pt idx="2939">
                        <c:v>19.255818707357701</c:v>
                      </c:pt>
                      <c:pt idx="2940">
                        <c:v>19.262370534070001</c:v>
                      </c:pt>
                      <c:pt idx="2941">
                        <c:v>19.268922360782199</c:v>
                      </c:pt>
                      <c:pt idx="2942">
                        <c:v>19.275474187494499</c:v>
                      </c:pt>
                      <c:pt idx="2943">
                        <c:v>19.282026014206799</c:v>
                      </c:pt>
                      <c:pt idx="2944">
                        <c:v>19.2885778409191</c:v>
                      </c:pt>
                      <c:pt idx="2945">
                        <c:v>19.295129667631301</c:v>
                      </c:pt>
                      <c:pt idx="2946">
                        <c:v>19.301681494343601</c:v>
                      </c:pt>
                      <c:pt idx="2947">
                        <c:v>19.308233321055901</c:v>
                      </c:pt>
                      <c:pt idx="2948">
                        <c:v>19.314785147768099</c:v>
                      </c:pt>
                      <c:pt idx="2949">
                        <c:v>19.321336974480399</c:v>
                      </c:pt>
                      <c:pt idx="2950">
                        <c:v>19.327888801192699</c:v>
                      </c:pt>
                      <c:pt idx="2951">
                        <c:v>19.3344406279049</c:v>
                      </c:pt>
                      <c:pt idx="2952">
                        <c:v>19.340992454617201</c:v>
                      </c:pt>
                      <c:pt idx="2953">
                        <c:v>19.347544281329501</c:v>
                      </c:pt>
                      <c:pt idx="2954">
                        <c:v>19.354096108041698</c:v>
                      </c:pt>
                      <c:pt idx="2955">
                        <c:v>19.360647934753999</c:v>
                      </c:pt>
                      <c:pt idx="2956">
                        <c:v>19.367199761466299</c:v>
                      </c:pt>
                      <c:pt idx="2957">
                        <c:v>19.3737515881786</c:v>
                      </c:pt>
                      <c:pt idx="2958">
                        <c:v>19.3803034148908</c:v>
                      </c:pt>
                      <c:pt idx="2959">
                        <c:v>19.386855241603101</c:v>
                      </c:pt>
                      <c:pt idx="2960">
                        <c:v>19.393407068315401</c:v>
                      </c:pt>
                      <c:pt idx="2961">
                        <c:v>19.399958895027599</c:v>
                      </c:pt>
                      <c:pt idx="2962">
                        <c:v>19.406510721739899</c:v>
                      </c:pt>
                      <c:pt idx="2963">
                        <c:v>19.413062548452199</c:v>
                      </c:pt>
                      <c:pt idx="2964">
                        <c:v>19.4196143751644</c:v>
                      </c:pt>
                      <c:pt idx="2965">
                        <c:v>19.426166201876701</c:v>
                      </c:pt>
                      <c:pt idx="2966">
                        <c:v>19.432718028589001</c:v>
                      </c:pt>
                      <c:pt idx="2967">
                        <c:v>19.439269855301202</c:v>
                      </c:pt>
                      <c:pt idx="2968">
                        <c:v>19.445821682013499</c:v>
                      </c:pt>
                      <c:pt idx="2969">
                        <c:v>19.452373508725799</c:v>
                      </c:pt>
                      <c:pt idx="2970">
                        <c:v>19.458925335438</c:v>
                      </c:pt>
                      <c:pt idx="2971">
                        <c:v>19.4654771621503</c:v>
                      </c:pt>
                      <c:pt idx="2972">
                        <c:v>19.472028988862601</c:v>
                      </c:pt>
                      <c:pt idx="2973">
                        <c:v>19.478580815574801</c:v>
                      </c:pt>
                      <c:pt idx="2974">
                        <c:v>19.485132642287098</c:v>
                      </c:pt>
                      <c:pt idx="2975">
                        <c:v>19.491684468999399</c:v>
                      </c:pt>
                      <c:pt idx="2976">
                        <c:v>19.498236295711699</c:v>
                      </c:pt>
                      <c:pt idx="2977">
                        <c:v>19.5047881224239</c:v>
                      </c:pt>
                      <c:pt idx="2978">
                        <c:v>19.5113399491362</c:v>
                      </c:pt>
                      <c:pt idx="2979">
                        <c:v>19.517891775848501</c:v>
                      </c:pt>
                      <c:pt idx="2980">
                        <c:v>19.524443602560702</c:v>
                      </c:pt>
                      <c:pt idx="2981">
                        <c:v>19.530995429272998</c:v>
                      </c:pt>
                      <c:pt idx="2982">
                        <c:v>19.537547255985299</c:v>
                      </c:pt>
                      <c:pt idx="2983">
                        <c:v>19.5440990826975</c:v>
                      </c:pt>
                      <c:pt idx="2984">
                        <c:v>19.5506509094098</c:v>
                      </c:pt>
                      <c:pt idx="2985">
                        <c:v>19.5572027361221</c:v>
                      </c:pt>
                      <c:pt idx="2986">
                        <c:v>19.563754562834301</c:v>
                      </c:pt>
                      <c:pt idx="2987">
                        <c:v>19.570306389546602</c:v>
                      </c:pt>
                      <c:pt idx="2988">
                        <c:v>19.576858216258898</c:v>
                      </c:pt>
                      <c:pt idx="2989">
                        <c:v>19.583410042971099</c:v>
                      </c:pt>
                      <c:pt idx="2990">
                        <c:v>19.5899618696834</c:v>
                      </c:pt>
                      <c:pt idx="2991">
                        <c:v>19.5965136963957</c:v>
                      </c:pt>
                      <c:pt idx="2992">
                        <c:v>19.603065523108</c:v>
                      </c:pt>
                      <c:pt idx="2993">
                        <c:v>19.609617349820201</c:v>
                      </c:pt>
                      <c:pt idx="2994">
                        <c:v>19.616169176532502</c:v>
                      </c:pt>
                      <c:pt idx="2995">
                        <c:v>19.622721003244799</c:v>
                      </c:pt>
                      <c:pt idx="2996">
                        <c:v>19.629272829956999</c:v>
                      </c:pt>
                      <c:pt idx="2997">
                        <c:v>19.6358246566693</c:v>
                      </c:pt>
                      <c:pt idx="2998">
                        <c:v>19.6423764833816</c:v>
                      </c:pt>
                      <c:pt idx="2999">
                        <c:v>19.648928310093801</c:v>
                      </c:pt>
                      <c:pt idx="3000">
                        <c:v>19.655480136806101</c:v>
                      </c:pt>
                      <c:pt idx="3001">
                        <c:v>19.662031963518402</c:v>
                      </c:pt>
                      <c:pt idx="3002">
                        <c:v>19.668583790230599</c:v>
                      </c:pt>
                      <c:pt idx="3003">
                        <c:v>19.675135616942899</c:v>
                      </c:pt>
                      <c:pt idx="3004">
                        <c:v>19.6816874436552</c:v>
                      </c:pt>
                      <c:pt idx="3005">
                        <c:v>19.688239270367401</c:v>
                      </c:pt>
                      <c:pt idx="3006">
                        <c:v>19.694791097079701</c:v>
                      </c:pt>
                      <c:pt idx="3007">
                        <c:v>19.701342923792001</c:v>
                      </c:pt>
                      <c:pt idx="3008">
                        <c:v>19.707894750504298</c:v>
                      </c:pt>
                      <c:pt idx="3009">
                        <c:v>19.714446577216499</c:v>
                      </c:pt>
                      <c:pt idx="3010">
                        <c:v>19.7209984039288</c:v>
                      </c:pt>
                      <c:pt idx="3011">
                        <c:v>19.7275502306411</c:v>
                      </c:pt>
                      <c:pt idx="3012">
                        <c:v>19.734102057353301</c:v>
                      </c:pt>
                      <c:pt idx="3013">
                        <c:v>19.740653884065601</c:v>
                      </c:pt>
                      <c:pt idx="3014">
                        <c:v>19.747205710777902</c:v>
                      </c:pt>
                      <c:pt idx="3015">
                        <c:v>19.753757537490099</c:v>
                      </c:pt>
                      <c:pt idx="3016">
                        <c:v>19.760309364202399</c:v>
                      </c:pt>
                      <c:pt idx="3017">
                        <c:v>19.7668611909147</c:v>
                      </c:pt>
                      <c:pt idx="3018">
                        <c:v>19.773413017626901</c:v>
                      </c:pt>
                      <c:pt idx="3019">
                        <c:v>19.779964844339201</c:v>
                      </c:pt>
                      <c:pt idx="3020">
                        <c:v>19.786516671051501</c:v>
                      </c:pt>
                      <c:pt idx="3021">
                        <c:v>19.793068497763699</c:v>
                      </c:pt>
                      <c:pt idx="3022">
                        <c:v>19.799620324475999</c:v>
                      </c:pt>
                      <c:pt idx="3023">
                        <c:v>19.806172151188299</c:v>
                      </c:pt>
                      <c:pt idx="3024">
                        <c:v>19.8127239779006</c:v>
                      </c:pt>
                      <c:pt idx="3025">
                        <c:v>19.819275804612801</c:v>
                      </c:pt>
                      <c:pt idx="3026">
                        <c:v>19.825827631325101</c:v>
                      </c:pt>
                      <c:pt idx="3027">
                        <c:v>19.832379458037401</c:v>
                      </c:pt>
                      <c:pt idx="3028">
                        <c:v>19.838931284749599</c:v>
                      </c:pt>
                      <c:pt idx="3029">
                        <c:v>19.845483111461899</c:v>
                      </c:pt>
                      <c:pt idx="3030">
                        <c:v>19.852034938174199</c:v>
                      </c:pt>
                      <c:pt idx="3031">
                        <c:v>19.8585867648864</c:v>
                      </c:pt>
                      <c:pt idx="3032">
                        <c:v>19.865138591598701</c:v>
                      </c:pt>
                      <c:pt idx="3033">
                        <c:v>19.871690418311001</c:v>
                      </c:pt>
                      <c:pt idx="3034">
                        <c:v>19.878242245023198</c:v>
                      </c:pt>
                      <c:pt idx="3035">
                        <c:v>19.884794071735499</c:v>
                      </c:pt>
                      <c:pt idx="3036">
                        <c:v>19.891345898447799</c:v>
                      </c:pt>
                      <c:pt idx="3037">
                        <c:v>19.89789772516</c:v>
                      </c:pt>
                      <c:pt idx="3038">
                        <c:v>19.9044495518723</c:v>
                      </c:pt>
                      <c:pt idx="3039">
                        <c:v>19.911001378584601</c:v>
                      </c:pt>
                      <c:pt idx="3040">
                        <c:v>19.917553205296901</c:v>
                      </c:pt>
                      <c:pt idx="3041">
                        <c:v>19.924105032009098</c:v>
                      </c:pt>
                      <c:pt idx="3042">
                        <c:v>19.930656858721399</c:v>
                      </c:pt>
                      <c:pt idx="3043">
                        <c:v>19.937208685433699</c:v>
                      </c:pt>
                      <c:pt idx="3044">
                        <c:v>19.9437605121459</c:v>
                      </c:pt>
                      <c:pt idx="3045">
                        <c:v>19.9503123388582</c:v>
                      </c:pt>
                      <c:pt idx="3046">
                        <c:v>19.956864165570501</c:v>
                      </c:pt>
                      <c:pt idx="3047">
                        <c:v>19.963415992282702</c:v>
                      </c:pt>
                      <c:pt idx="3048">
                        <c:v>19.969967818994999</c:v>
                      </c:pt>
                      <c:pt idx="3049">
                        <c:v>19.976519645707299</c:v>
                      </c:pt>
                      <c:pt idx="3050">
                        <c:v>19.9830714724195</c:v>
                      </c:pt>
                      <c:pt idx="3051">
                        <c:v>19.9896232991318</c:v>
                      </c:pt>
                      <c:pt idx="3052">
                        <c:v>19.996175125844101</c:v>
                      </c:pt>
                      <c:pt idx="3053">
                        <c:v>20.002726952556301</c:v>
                      </c:pt>
                      <c:pt idx="3054">
                        <c:v>20.009278779268602</c:v>
                      </c:pt>
                      <c:pt idx="3055">
                        <c:v>20.015830605980899</c:v>
                      </c:pt>
                      <c:pt idx="3056">
                        <c:v>20.022382432693099</c:v>
                      </c:pt>
                      <c:pt idx="3057">
                        <c:v>20.0289342594054</c:v>
                      </c:pt>
                      <c:pt idx="3058">
                        <c:v>20.0354860861177</c:v>
                      </c:pt>
                      <c:pt idx="3059">
                        <c:v>20.042037912830001</c:v>
                      </c:pt>
                      <c:pt idx="3060">
                        <c:v>20.048589739542201</c:v>
                      </c:pt>
                      <c:pt idx="3061">
                        <c:v>20.055141566254498</c:v>
                      </c:pt>
                      <c:pt idx="3062">
                        <c:v>20.061693392966799</c:v>
                      </c:pt>
                      <c:pt idx="3063">
                        <c:v>20.068245219679</c:v>
                      </c:pt>
                      <c:pt idx="3064">
                        <c:v>20.0747970463913</c:v>
                      </c:pt>
                      <c:pt idx="3065">
                        <c:v>20.0813488731036</c:v>
                      </c:pt>
                      <c:pt idx="3066">
                        <c:v>20.087900699815801</c:v>
                      </c:pt>
                      <c:pt idx="3067">
                        <c:v>20.094452526528102</c:v>
                      </c:pt>
                      <c:pt idx="3068">
                        <c:v>20.101004353240398</c:v>
                      </c:pt>
                      <c:pt idx="3069">
                        <c:v>20.107556179952599</c:v>
                      </c:pt>
                      <c:pt idx="3070">
                        <c:v>20.1141080066649</c:v>
                      </c:pt>
                      <c:pt idx="3071">
                        <c:v>20.1206598333772</c:v>
                      </c:pt>
                      <c:pt idx="3072">
                        <c:v>20.127211660089401</c:v>
                      </c:pt>
                      <c:pt idx="3073">
                        <c:v>20.133763486801701</c:v>
                      </c:pt>
                      <c:pt idx="3074">
                        <c:v>20.140315313514002</c:v>
                      </c:pt>
                      <c:pt idx="3075">
                        <c:v>20.146867140226298</c:v>
                      </c:pt>
                      <c:pt idx="3076">
                        <c:v>20.153418966938499</c:v>
                      </c:pt>
                      <c:pt idx="3077">
                        <c:v>20.1599707936508</c:v>
                      </c:pt>
                      <c:pt idx="3078">
                        <c:v>20.1665226203631</c:v>
                      </c:pt>
                      <c:pt idx="3079">
                        <c:v>20.173074447075301</c:v>
                      </c:pt>
                      <c:pt idx="3080">
                        <c:v>20.179626273787601</c:v>
                      </c:pt>
                      <c:pt idx="3081">
                        <c:v>20.186178100499902</c:v>
                      </c:pt>
                      <c:pt idx="3082">
                        <c:v>20.192729927212099</c:v>
                      </c:pt>
                      <c:pt idx="3083">
                        <c:v>20.199281753924399</c:v>
                      </c:pt>
                      <c:pt idx="3084">
                        <c:v>20.2058335806367</c:v>
                      </c:pt>
                      <c:pt idx="3085">
                        <c:v>20.212385407348901</c:v>
                      </c:pt>
                      <c:pt idx="3086">
                        <c:v>20.218937234061201</c:v>
                      </c:pt>
                      <c:pt idx="3087">
                        <c:v>20.225489060773501</c:v>
                      </c:pt>
                      <c:pt idx="3088">
                        <c:v>20.232040887485699</c:v>
                      </c:pt>
                      <c:pt idx="3089">
                        <c:v>20.238592714197999</c:v>
                      </c:pt>
                      <c:pt idx="3090">
                        <c:v>20.245144540910299</c:v>
                      </c:pt>
                      <c:pt idx="3091">
                        <c:v>20.2516963676226</c:v>
                      </c:pt>
                      <c:pt idx="3092">
                        <c:v>20.258248194334801</c:v>
                      </c:pt>
                      <c:pt idx="3093">
                        <c:v>20.264800021047101</c:v>
                      </c:pt>
                      <c:pt idx="3094">
                        <c:v>20.271351847759401</c:v>
                      </c:pt>
                      <c:pt idx="3095">
                        <c:v>20.277903674471599</c:v>
                      </c:pt>
                      <c:pt idx="3096">
                        <c:v>20.284455501183899</c:v>
                      </c:pt>
                      <c:pt idx="3097">
                        <c:v>20.2910073278962</c:v>
                      </c:pt>
                      <c:pt idx="3098">
                        <c:v>20.2975591546084</c:v>
                      </c:pt>
                      <c:pt idx="3099">
                        <c:v>20.304110981320701</c:v>
                      </c:pt>
                      <c:pt idx="3100">
                        <c:v>20.310662808033001</c:v>
                      </c:pt>
                      <c:pt idx="3101">
                        <c:v>20.317214634745199</c:v>
                      </c:pt>
                      <c:pt idx="3102">
                        <c:v>20.323766461457499</c:v>
                      </c:pt>
                      <c:pt idx="3103">
                        <c:v>20.330318288169799</c:v>
                      </c:pt>
                      <c:pt idx="3104">
                        <c:v>20.336870114882</c:v>
                      </c:pt>
                      <c:pt idx="3105">
                        <c:v>20.343421941594301</c:v>
                      </c:pt>
                      <c:pt idx="3106">
                        <c:v>20.349973768306601</c:v>
                      </c:pt>
                      <c:pt idx="3107">
                        <c:v>20.356525595018901</c:v>
                      </c:pt>
                      <c:pt idx="3108">
                        <c:v>20.363077421731099</c:v>
                      </c:pt>
                      <c:pt idx="3109">
                        <c:v>20.369629248443399</c:v>
                      </c:pt>
                      <c:pt idx="3110">
                        <c:v>20.376181075155699</c:v>
                      </c:pt>
                      <c:pt idx="3111">
                        <c:v>20.3827329018679</c:v>
                      </c:pt>
                      <c:pt idx="3112">
                        <c:v>20.389284728580201</c:v>
                      </c:pt>
                      <c:pt idx="3113">
                        <c:v>20.395836555292501</c:v>
                      </c:pt>
                      <c:pt idx="3114">
                        <c:v>20.402388382004698</c:v>
                      </c:pt>
                      <c:pt idx="3115">
                        <c:v>20.408940208716999</c:v>
                      </c:pt>
                      <c:pt idx="3116">
                        <c:v>20.415492035429299</c:v>
                      </c:pt>
                      <c:pt idx="3117">
                        <c:v>20.4220438621415</c:v>
                      </c:pt>
                      <c:pt idx="3118">
                        <c:v>20.4285956888538</c:v>
                      </c:pt>
                      <c:pt idx="3119">
                        <c:v>20.435147515566101</c:v>
                      </c:pt>
                      <c:pt idx="3120">
                        <c:v>20.441699342278302</c:v>
                      </c:pt>
                      <c:pt idx="3121">
                        <c:v>20.448251168990598</c:v>
                      </c:pt>
                      <c:pt idx="3122">
                        <c:v>20.454802995702899</c:v>
                      </c:pt>
                      <c:pt idx="3123">
                        <c:v>20.461354822415199</c:v>
                      </c:pt>
                      <c:pt idx="3124">
                        <c:v>20.4679066491274</c:v>
                      </c:pt>
                      <c:pt idx="3125">
                        <c:v>20.4744584758397</c:v>
                      </c:pt>
                      <c:pt idx="3126">
                        <c:v>20.481010302552001</c:v>
                      </c:pt>
                      <c:pt idx="3127">
                        <c:v>20.487562129264202</c:v>
                      </c:pt>
                      <c:pt idx="3128">
                        <c:v>20.494113955976498</c:v>
                      </c:pt>
                      <c:pt idx="3129">
                        <c:v>20.500665782688799</c:v>
                      </c:pt>
                      <c:pt idx="3130">
                        <c:v>20.507217609401</c:v>
                      </c:pt>
                      <c:pt idx="3131">
                        <c:v>20.5137694361133</c:v>
                      </c:pt>
                      <c:pt idx="3132">
                        <c:v>20.5203212628256</c:v>
                      </c:pt>
                      <c:pt idx="3133">
                        <c:v>20.526873089537801</c:v>
                      </c:pt>
                      <c:pt idx="3134">
                        <c:v>20.533424916250102</c:v>
                      </c:pt>
                      <c:pt idx="3135">
                        <c:v>20.539976742962399</c:v>
                      </c:pt>
                      <c:pt idx="3136">
                        <c:v>20.546528569674599</c:v>
                      </c:pt>
                      <c:pt idx="3137">
                        <c:v>20.5530803963869</c:v>
                      </c:pt>
                      <c:pt idx="3138">
                        <c:v>20.5596322230992</c:v>
                      </c:pt>
                      <c:pt idx="3139">
                        <c:v>20.566184049811501</c:v>
                      </c:pt>
                      <c:pt idx="3140">
                        <c:v>20.572735876523701</c:v>
                      </c:pt>
                      <c:pt idx="3141">
                        <c:v>20.579287703236002</c:v>
                      </c:pt>
                      <c:pt idx="3142">
                        <c:v>20.585839529948299</c:v>
                      </c:pt>
                      <c:pt idx="3143">
                        <c:v>20.592391356660499</c:v>
                      </c:pt>
                      <c:pt idx="3144">
                        <c:v>20.5989431833728</c:v>
                      </c:pt>
                      <c:pt idx="3145">
                        <c:v>20.6054950100851</c:v>
                      </c:pt>
                      <c:pt idx="3146">
                        <c:v>20.612046836797301</c:v>
                      </c:pt>
                      <c:pt idx="3147">
                        <c:v>20.618598663509601</c:v>
                      </c:pt>
                      <c:pt idx="3148">
                        <c:v>20.625150490221898</c:v>
                      </c:pt>
                      <c:pt idx="3149">
                        <c:v>20.631702316934099</c:v>
                      </c:pt>
                      <c:pt idx="3150">
                        <c:v>20.6382541436464</c:v>
                      </c:pt>
                      <c:pt idx="3151">
                        <c:v>20.6448059703587</c:v>
                      </c:pt>
                      <c:pt idx="3152">
                        <c:v>20.651357797070901</c:v>
                      </c:pt>
                      <c:pt idx="3153">
                        <c:v>20.657909623783201</c:v>
                      </c:pt>
                      <c:pt idx="3154">
                        <c:v>20.664461450495502</c:v>
                      </c:pt>
                      <c:pt idx="3155">
                        <c:v>20.671013277207699</c:v>
                      </c:pt>
                      <c:pt idx="3156">
                        <c:v>20.677565103919999</c:v>
                      </c:pt>
                      <c:pt idx="3157">
                        <c:v>20.6841169306323</c:v>
                      </c:pt>
                      <c:pt idx="3158">
                        <c:v>20.6906687573446</c:v>
                      </c:pt>
                      <c:pt idx="3159">
                        <c:v>20.697220584056801</c:v>
                      </c:pt>
                      <c:pt idx="3160">
                        <c:v>20.703772410769101</c:v>
                      </c:pt>
                      <c:pt idx="3161">
                        <c:v>20.710324237481402</c:v>
                      </c:pt>
                      <c:pt idx="3162">
                        <c:v>20.716876064193599</c:v>
                      </c:pt>
                      <c:pt idx="3163">
                        <c:v>20.723427890905899</c:v>
                      </c:pt>
                      <c:pt idx="3164">
                        <c:v>20.7299797176182</c:v>
                      </c:pt>
                      <c:pt idx="3165">
                        <c:v>20.736531544330401</c:v>
                      </c:pt>
                      <c:pt idx="3166">
                        <c:v>20.743083371042701</c:v>
                      </c:pt>
                      <c:pt idx="3167">
                        <c:v>20.749635197755001</c:v>
                      </c:pt>
                      <c:pt idx="3168">
                        <c:v>20.756187024467199</c:v>
                      </c:pt>
                      <c:pt idx="3169">
                        <c:v>20.762738851179499</c:v>
                      </c:pt>
                      <c:pt idx="3170">
                        <c:v>20.769290677891799</c:v>
                      </c:pt>
                      <c:pt idx="3171">
                        <c:v>20.7758425046041</c:v>
                      </c:pt>
                      <c:pt idx="3172">
                        <c:v>20.782394331316301</c:v>
                      </c:pt>
                      <c:pt idx="3173">
                        <c:v>20.788946158028601</c:v>
                      </c:pt>
                      <c:pt idx="3174">
                        <c:v>20.795497984740901</c:v>
                      </c:pt>
                      <c:pt idx="3175">
                        <c:v>20.802049811453099</c:v>
                      </c:pt>
                      <c:pt idx="3176">
                        <c:v>20.808601638165399</c:v>
                      </c:pt>
                      <c:pt idx="3177">
                        <c:v>20.815153464877699</c:v>
                      </c:pt>
                      <c:pt idx="3178">
                        <c:v>20.8217052915899</c:v>
                      </c:pt>
                      <c:pt idx="3179">
                        <c:v>20.828257118302201</c:v>
                      </c:pt>
                      <c:pt idx="3180">
                        <c:v>20.834808945014501</c:v>
                      </c:pt>
                      <c:pt idx="3181">
                        <c:v>20.841360771726698</c:v>
                      </c:pt>
                      <c:pt idx="3182">
                        <c:v>20.847912598438999</c:v>
                      </c:pt>
                      <c:pt idx="3183">
                        <c:v>20.854464425151299</c:v>
                      </c:pt>
                      <c:pt idx="3184">
                        <c:v>20.8610162518635</c:v>
                      </c:pt>
                      <c:pt idx="3185">
                        <c:v>20.8675680785758</c:v>
                      </c:pt>
                      <c:pt idx="3186">
                        <c:v>20.874119905288101</c:v>
                      </c:pt>
                      <c:pt idx="3187">
                        <c:v>20.880671732000401</c:v>
                      </c:pt>
                      <c:pt idx="3188">
                        <c:v>20.887223558712599</c:v>
                      </c:pt>
                      <c:pt idx="3189">
                        <c:v>20.893775385424899</c:v>
                      </c:pt>
                      <c:pt idx="3190">
                        <c:v>20.900327212137199</c:v>
                      </c:pt>
                      <c:pt idx="3191">
                        <c:v>20.9068790388494</c:v>
                      </c:pt>
                      <c:pt idx="3192">
                        <c:v>20.913430865561701</c:v>
                      </c:pt>
                      <c:pt idx="3193">
                        <c:v>20.919982692274001</c:v>
                      </c:pt>
                      <c:pt idx="3194">
                        <c:v>20.926534518986202</c:v>
                      </c:pt>
                      <c:pt idx="3195">
                        <c:v>20.933086345698499</c:v>
                      </c:pt>
                      <c:pt idx="3196">
                        <c:v>20.939638172410799</c:v>
                      </c:pt>
                      <c:pt idx="3197">
                        <c:v>20.946189999123</c:v>
                      </c:pt>
                      <c:pt idx="3198">
                        <c:v>20.9527418258353</c:v>
                      </c:pt>
                      <c:pt idx="3199">
                        <c:v>20.959293652547601</c:v>
                      </c:pt>
                      <c:pt idx="3200">
                        <c:v>20.965845479259801</c:v>
                      </c:pt>
                      <c:pt idx="3201">
                        <c:v>20.972397305972098</c:v>
                      </c:pt>
                      <c:pt idx="3202">
                        <c:v>20.978949132684399</c:v>
                      </c:pt>
                      <c:pt idx="3203">
                        <c:v>20.9855009593966</c:v>
                      </c:pt>
                      <c:pt idx="3204">
                        <c:v>20.9920527861089</c:v>
                      </c:pt>
                      <c:pt idx="3205">
                        <c:v>20.9986046128212</c:v>
                      </c:pt>
                      <c:pt idx="3206">
                        <c:v>21.005156439533501</c:v>
                      </c:pt>
                      <c:pt idx="3207">
                        <c:v>21.011708266245702</c:v>
                      </c:pt>
                      <c:pt idx="3208">
                        <c:v>21.018260092957998</c:v>
                      </c:pt>
                      <c:pt idx="3209">
                        <c:v>21.024811919670299</c:v>
                      </c:pt>
                      <c:pt idx="3210">
                        <c:v>21.0313637463825</c:v>
                      </c:pt>
                      <c:pt idx="3211">
                        <c:v>21.0379155730948</c:v>
                      </c:pt>
                      <c:pt idx="3212">
                        <c:v>21.0444673998071</c:v>
                      </c:pt>
                      <c:pt idx="3213">
                        <c:v>21.051019226519301</c:v>
                      </c:pt>
                      <c:pt idx="3214">
                        <c:v>21.057571053231602</c:v>
                      </c:pt>
                      <c:pt idx="3215">
                        <c:v>21.064122879943898</c:v>
                      </c:pt>
                      <c:pt idx="3216">
                        <c:v>21.070674706656099</c:v>
                      </c:pt>
                      <c:pt idx="3217">
                        <c:v>21.0772265333684</c:v>
                      </c:pt>
                      <c:pt idx="3218">
                        <c:v>21.0837783600807</c:v>
                      </c:pt>
                      <c:pt idx="3219">
                        <c:v>21.090330186792901</c:v>
                      </c:pt>
                      <c:pt idx="3220">
                        <c:v>21.096882013505201</c:v>
                      </c:pt>
                      <c:pt idx="3221">
                        <c:v>21.103433840217502</c:v>
                      </c:pt>
                      <c:pt idx="3222">
                        <c:v>21.109985666929798</c:v>
                      </c:pt>
                      <c:pt idx="3223">
                        <c:v>21.116537493641999</c:v>
                      </c:pt>
                      <c:pt idx="3224">
                        <c:v>21.1230893203543</c:v>
                      </c:pt>
                      <c:pt idx="3225">
                        <c:v>21.1296411470666</c:v>
                      </c:pt>
                      <c:pt idx="3226">
                        <c:v>21.136192973778801</c:v>
                      </c:pt>
                      <c:pt idx="3227">
                        <c:v>21.142744800491101</c:v>
                      </c:pt>
                      <c:pt idx="3228">
                        <c:v>21.149296627203402</c:v>
                      </c:pt>
                      <c:pt idx="3229">
                        <c:v>21.155848453915599</c:v>
                      </c:pt>
                      <c:pt idx="3230">
                        <c:v>21.162400280627899</c:v>
                      </c:pt>
                      <c:pt idx="3231">
                        <c:v>21.1689521073402</c:v>
                      </c:pt>
                      <c:pt idx="3232">
                        <c:v>21.175503934052401</c:v>
                      </c:pt>
                      <c:pt idx="3233">
                        <c:v>21.182055760764701</c:v>
                      </c:pt>
                      <c:pt idx="3234">
                        <c:v>21.188607587477001</c:v>
                      </c:pt>
                      <c:pt idx="3235">
                        <c:v>21.195159414189199</c:v>
                      </c:pt>
                      <c:pt idx="3236">
                        <c:v>21.201711240901499</c:v>
                      </c:pt>
                      <c:pt idx="3237">
                        <c:v>21.2082630676138</c:v>
                      </c:pt>
                      <c:pt idx="3238">
                        <c:v>21.2148148943261</c:v>
                      </c:pt>
                      <c:pt idx="3239">
                        <c:v>21.221366721038301</c:v>
                      </c:pt>
                      <c:pt idx="3240">
                        <c:v>21.227918547750601</c:v>
                      </c:pt>
                      <c:pt idx="3241">
                        <c:v>21.234470374462902</c:v>
                      </c:pt>
                      <c:pt idx="3242">
                        <c:v>21.241022201175099</c:v>
                      </c:pt>
                      <c:pt idx="3243">
                        <c:v>21.247574027887399</c:v>
                      </c:pt>
                      <c:pt idx="3244">
                        <c:v>21.2541258545997</c:v>
                      </c:pt>
                      <c:pt idx="3245">
                        <c:v>21.2606776813119</c:v>
                      </c:pt>
                      <c:pt idx="3246">
                        <c:v>21.267229508024201</c:v>
                      </c:pt>
                      <c:pt idx="3247">
                        <c:v>21.273781334736501</c:v>
                      </c:pt>
                      <c:pt idx="3248">
                        <c:v>21.280333161448699</c:v>
                      </c:pt>
                      <c:pt idx="3249">
                        <c:v>21.286884988160999</c:v>
                      </c:pt>
                      <c:pt idx="3250">
                        <c:v>21.293436814873299</c:v>
                      </c:pt>
                      <c:pt idx="3251">
                        <c:v>21.2999886415855</c:v>
                      </c:pt>
                      <c:pt idx="3252">
                        <c:v>21.306540468297801</c:v>
                      </c:pt>
                      <c:pt idx="3253">
                        <c:v>21.313092295010101</c:v>
                      </c:pt>
                      <c:pt idx="3254">
                        <c:v>21.319644121722401</c:v>
                      </c:pt>
                      <c:pt idx="3255">
                        <c:v>21.326195948434599</c:v>
                      </c:pt>
                      <c:pt idx="3256">
                        <c:v>21.332747775146899</c:v>
                      </c:pt>
                      <c:pt idx="3257">
                        <c:v>21.339299601859199</c:v>
                      </c:pt>
                      <c:pt idx="3258">
                        <c:v>21.3458514285714</c:v>
                      </c:pt>
                      <c:pt idx="3259">
                        <c:v>21.352403255283701</c:v>
                      </c:pt>
                      <c:pt idx="3260">
                        <c:v>21.358955081996001</c:v>
                      </c:pt>
                      <c:pt idx="3261">
                        <c:v>21.365506908708198</c:v>
                      </c:pt>
                      <c:pt idx="3262">
                        <c:v>21.372058735420499</c:v>
                      </c:pt>
                      <c:pt idx="3263">
                        <c:v>21.378610562132799</c:v>
                      </c:pt>
                      <c:pt idx="3264">
                        <c:v>21.385162388845</c:v>
                      </c:pt>
                      <c:pt idx="3265">
                        <c:v>21.3917142155573</c:v>
                      </c:pt>
                      <c:pt idx="3266">
                        <c:v>21.398266042269601</c:v>
                      </c:pt>
                      <c:pt idx="3267">
                        <c:v>21.404817868981802</c:v>
                      </c:pt>
                      <c:pt idx="3268">
                        <c:v>21.411369695694098</c:v>
                      </c:pt>
                      <c:pt idx="3269">
                        <c:v>21.417921522406399</c:v>
                      </c:pt>
                      <c:pt idx="3270">
                        <c:v>21.424473349118699</c:v>
                      </c:pt>
                      <c:pt idx="3271">
                        <c:v>21.4310251758309</c:v>
                      </c:pt>
                      <c:pt idx="3272">
                        <c:v>21.4375770025432</c:v>
                      </c:pt>
                      <c:pt idx="3273">
                        <c:v>21.444128829255501</c:v>
                      </c:pt>
                      <c:pt idx="3274">
                        <c:v>21.450680655967702</c:v>
                      </c:pt>
                      <c:pt idx="3275">
                        <c:v>21.457232482679998</c:v>
                      </c:pt>
                      <c:pt idx="3276">
                        <c:v>21.463784309392299</c:v>
                      </c:pt>
                      <c:pt idx="3277">
                        <c:v>21.4703361361045</c:v>
                      </c:pt>
                      <c:pt idx="3278">
                        <c:v>21.4768879628168</c:v>
                      </c:pt>
                      <c:pt idx="3279">
                        <c:v>21.4834397895291</c:v>
                      </c:pt>
                      <c:pt idx="3280">
                        <c:v>21.489991616241301</c:v>
                      </c:pt>
                      <c:pt idx="3281">
                        <c:v>21.496543442953602</c:v>
                      </c:pt>
                      <c:pt idx="3282">
                        <c:v>21.503095269665899</c:v>
                      </c:pt>
                      <c:pt idx="3283">
                        <c:v>21.509647096378099</c:v>
                      </c:pt>
                      <c:pt idx="3284">
                        <c:v>21.5161989230904</c:v>
                      </c:pt>
                      <c:pt idx="3285">
                        <c:v>21.5227507498027</c:v>
                      </c:pt>
                      <c:pt idx="3286">
                        <c:v>21.529302576515001</c:v>
                      </c:pt>
                      <c:pt idx="3287">
                        <c:v>21.535854403227201</c:v>
                      </c:pt>
                      <c:pt idx="3288">
                        <c:v>21.542406229939498</c:v>
                      </c:pt>
                      <c:pt idx="3289">
                        <c:v>21.548958056651799</c:v>
                      </c:pt>
                      <c:pt idx="3290">
                        <c:v>21.555509883364</c:v>
                      </c:pt>
                      <c:pt idx="3291">
                        <c:v>21.5620617100763</c:v>
                      </c:pt>
                      <c:pt idx="3292">
                        <c:v>21.5686135367886</c:v>
                      </c:pt>
                      <c:pt idx="3293">
                        <c:v>21.575165363500801</c:v>
                      </c:pt>
                      <c:pt idx="3294">
                        <c:v>21.581717190213102</c:v>
                      </c:pt>
                      <c:pt idx="3295">
                        <c:v>21.588269016925398</c:v>
                      </c:pt>
                      <c:pt idx="3296">
                        <c:v>21.594820843637599</c:v>
                      </c:pt>
                      <c:pt idx="3297">
                        <c:v>21.6013726703499</c:v>
                      </c:pt>
                      <c:pt idx="3298">
                        <c:v>21.6079244970622</c:v>
                      </c:pt>
                      <c:pt idx="3299">
                        <c:v>21.614476323774401</c:v>
                      </c:pt>
                      <c:pt idx="3300">
                        <c:v>21.621028150486701</c:v>
                      </c:pt>
                      <c:pt idx="3301">
                        <c:v>21.627579977199002</c:v>
                      </c:pt>
                      <c:pt idx="3302">
                        <c:v>21.634131803911199</c:v>
                      </c:pt>
                      <c:pt idx="3303">
                        <c:v>21.640683630623499</c:v>
                      </c:pt>
                      <c:pt idx="3304">
                        <c:v>21.6472354573358</c:v>
                      </c:pt>
                      <c:pt idx="3305">
                        <c:v>21.6537872840481</c:v>
                      </c:pt>
                      <c:pt idx="3306">
                        <c:v>21.660339110760301</c:v>
                      </c:pt>
                      <c:pt idx="3307">
                        <c:v>21.666890937472601</c:v>
                      </c:pt>
                      <c:pt idx="3308">
                        <c:v>21.673442764184902</c:v>
                      </c:pt>
                      <c:pt idx="3309">
                        <c:v>21.679994590897099</c:v>
                      </c:pt>
                      <c:pt idx="3310">
                        <c:v>21.686546417609399</c:v>
                      </c:pt>
                      <c:pt idx="3311">
                        <c:v>21.6930982443217</c:v>
                      </c:pt>
                      <c:pt idx="3312">
                        <c:v>21.699650071033901</c:v>
                      </c:pt>
                      <c:pt idx="3313">
                        <c:v>21.706201897746201</c:v>
                      </c:pt>
                      <c:pt idx="3314">
                        <c:v>21.712753724458501</c:v>
                      </c:pt>
                      <c:pt idx="3315">
                        <c:v>21.719305551170699</c:v>
                      </c:pt>
                      <c:pt idx="3316">
                        <c:v>21.725857377882999</c:v>
                      </c:pt>
                      <c:pt idx="3317">
                        <c:v>21.732409204595299</c:v>
                      </c:pt>
                      <c:pt idx="3318">
                        <c:v>21.7389610313075</c:v>
                      </c:pt>
                      <c:pt idx="3319">
                        <c:v>21.745512858019801</c:v>
                      </c:pt>
                      <c:pt idx="3320">
                        <c:v>21.752064684732101</c:v>
                      </c:pt>
                      <c:pt idx="3321">
                        <c:v>21.758616511444401</c:v>
                      </c:pt>
                      <c:pt idx="3322">
                        <c:v>21.765168338156599</c:v>
                      </c:pt>
                      <c:pt idx="3323">
                        <c:v>21.771720164868899</c:v>
                      </c:pt>
                      <c:pt idx="3324">
                        <c:v>21.7782719915812</c:v>
                      </c:pt>
                      <c:pt idx="3325">
                        <c:v>21.7848238182934</c:v>
                      </c:pt>
                      <c:pt idx="3326">
                        <c:v>21.791375645005701</c:v>
                      </c:pt>
                      <c:pt idx="3327">
                        <c:v>21.797927471718001</c:v>
                      </c:pt>
                      <c:pt idx="3328">
                        <c:v>21.804479298430198</c:v>
                      </c:pt>
                      <c:pt idx="3329">
                        <c:v>21.811031125142499</c:v>
                      </c:pt>
                      <c:pt idx="3330">
                        <c:v>21.817582951854799</c:v>
                      </c:pt>
                      <c:pt idx="3331">
                        <c:v>21.824134778567</c:v>
                      </c:pt>
                      <c:pt idx="3332">
                        <c:v>21.8306866052793</c:v>
                      </c:pt>
                      <c:pt idx="3333">
                        <c:v>21.837238431991601</c:v>
                      </c:pt>
                      <c:pt idx="3334">
                        <c:v>21.843790258703802</c:v>
                      </c:pt>
                      <c:pt idx="3335">
                        <c:v>21.850342085416099</c:v>
                      </c:pt>
                      <c:pt idx="3336">
                        <c:v>21.856893912128399</c:v>
                      </c:pt>
                      <c:pt idx="3337">
                        <c:v>21.863445738840699</c:v>
                      </c:pt>
                      <c:pt idx="3338">
                        <c:v>21.8699975655529</c:v>
                      </c:pt>
                      <c:pt idx="3339">
                        <c:v>21.876549392265201</c:v>
                      </c:pt>
                      <c:pt idx="3340">
                        <c:v>21.883101218977501</c:v>
                      </c:pt>
                      <c:pt idx="3341">
                        <c:v>21.889653045689698</c:v>
                      </c:pt>
                      <c:pt idx="3342">
                        <c:v>21.896204872401999</c:v>
                      </c:pt>
                      <c:pt idx="3343">
                        <c:v>21.902756699114299</c:v>
                      </c:pt>
                      <c:pt idx="3344">
                        <c:v>21.9093085258265</c:v>
                      </c:pt>
                      <c:pt idx="3345">
                        <c:v>21.9158603525388</c:v>
                      </c:pt>
                      <c:pt idx="3346">
                        <c:v>21.922412179251101</c:v>
                      </c:pt>
                      <c:pt idx="3347">
                        <c:v>21.928964005963302</c:v>
                      </c:pt>
                      <c:pt idx="3348">
                        <c:v>21.935515832675598</c:v>
                      </c:pt>
                      <c:pt idx="3349">
                        <c:v>21.942067659387899</c:v>
                      </c:pt>
                      <c:pt idx="3350">
                        <c:v>21.9486194861001</c:v>
                      </c:pt>
                      <c:pt idx="3351">
                        <c:v>21.9551713128124</c:v>
                      </c:pt>
                      <c:pt idx="3352">
                        <c:v>21.9617231395247</c:v>
                      </c:pt>
                      <c:pt idx="3353">
                        <c:v>21.968274966237001</c:v>
                      </c:pt>
                      <c:pt idx="3354">
                        <c:v>21.974826792949202</c:v>
                      </c:pt>
                      <c:pt idx="3355">
                        <c:v>21.981378619661498</c:v>
                      </c:pt>
                      <c:pt idx="3356">
                        <c:v>21.987930446373799</c:v>
                      </c:pt>
                      <c:pt idx="3357">
                        <c:v>21.994482273086</c:v>
                      </c:pt>
                      <c:pt idx="3358">
                        <c:v>22.0010340997983</c:v>
                      </c:pt>
                      <c:pt idx="3359">
                        <c:v>22.0075859265106</c:v>
                      </c:pt>
                      <c:pt idx="3360">
                        <c:v>22.014137753222801</c:v>
                      </c:pt>
                      <c:pt idx="3361">
                        <c:v>22.020689579935102</c:v>
                      </c:pt>
                      <c:pt idx="3362">
                        <c:v>22.027241406647398</c:v>
                      </c:pt>
                      <c:pt idx="3363">
                        <c:v>22.033793233359599</c:v>
                      </c:pt>
                      <c:pt idx="3364">
                        <c:v>22.0403450600719</c:v>
                      </c:pt>
                      <c:pt idx="3365">
                        <c:v>22.0468968867842</c:v>
                      </c:pt>
                      <c:pt idx="3366">
                        <c:v>22.053448713496401</c:v>
                      </c:pt>
                      <c:pt idx="3367">
                        <c:v>22.060000540208701</c:v>
                      </c:pt>
                      <c:pt idx="3368">
                        <c:v>22.066552366921002</c:v>
                      </c:pt>
                      <c:pt idx="3369">
                        <c:v>22.073104193633299</c:v>
                      </c:pt>
                      <c:pt idx="3370">
                        <c:v>22.079656020345499</c:v>
                      </c:pt>
                      <c:pt idx="3371">
                        <c:v>22.0862078470578</c:v>
                      </c:pt>
                      <c:pt idx="3372">
                        <c:v>22.0927596737701</c:v>
                      </c:pt>
                      <c:pt idx="3373">
                        <c:v>22.099311500482301</c:v>
                      </c:pt>
                      <c:pt idx="3374">
                        <c:v>22.105863327194601</c:v>
                      </c:pt>
                      <c:pt idx="3375">
                        <c:v>22.112415153906898</c:v>
                      </c:pt>
                      <c:pt idx="3376">
                        <c:v>22.118966980619099</c:v>
                      </c:pt>
                      <c:pt idx="3377">
                        <c:v>22.1255188073314</c:v>
                      </c:pt>
                      <c:pt idx="3378">
                        <c:v>22.1320706340437</c:v>
                      </c:pt>
                      <c:pt idx="3379">
                        <c:v>22.138622460755901</c:v>
                      </c:pt>
                      <c:pt idx="3380">
                        <c:v>22.145174287468201</c:v>
                      </c:pt>
                      <c:pt idx="3381">
                        <c:v>22.151726114180502</c:v>
                      </c:pt>
                      <c:pt idx="3382">
                        <c:v>22.158277940892699</c:v>
                      </c:pt>
                      <c:pt idx="3383">
                        <c:v>22.164829767604999</c:v>
                      </c:pt>
                      <c:pt idx="3384">
                        <c:v>22.1713815943173</c:v>
                      </c:pt>
                      <c:pt idx="3385">
                        <c:v>22.1779334210295</c:v>
                      </c:pt>
                      <c:pt idx="3386">
                        <c:v>22.184485247741801</c:v>
                      </c:pt>
                      <c:pt idx="3387">
                        <c:v>22.191037074454101</c:v>
                      </c:pt>
                      <c:pt idx="3388">
                        <c:v>22.197588901166402</c:v>
                      </c:pt>
                      <c:pt idx="3389">
                        <c:v>22.204140727878599</c:v>
                      </c:pt>
                      <c:pt idx="3390">
                        <c:v>22.210692554590899</c:v>
                      </c:pt>
                      <c:pt idx="3391">
                        <c:v>22.2172443813032</c:v>
                      </c:pt>
                      <c:pt idx="3392">
                        <c:v>22.223796208015401</c:v>
                      </c:pt>
                      <c:pt idx="3393">
                        <c:v>22.230348034727701</c:v>
                      </c:pt>
                      <c:pt idx="3394">
                        <c:v>22.236899861440001</c:v>
                      </c:pt>
                      <c:pt idx="3395">
                        <c:v>22.243451688152199</c:v>
                      </c:pt>
                      <c:pt idx="3396">
                        <c:v>22.250003514864499</c:v>
                      </c:pt>
                      <c:pt idx="3397">
                        <c:v>22.256555341576799</c:v>
                      </c:pt>
                      <c:pt idx="3398">
                        <c:v>22.263107168289</c:v>
                      </c:pt>
                      <c:pt idx="3399">
                        <c:v>22.269658995001301</c:v>
                      </c:pt>
                      <c:pt idx="3400">
                        <c:v>22.276210821713601</c:v>
                      </c:pt>
                      <c:pt idx="3401">
                        <c:v>22.282762648425901</c:v>
                      </c:pt>
                      <c:pt idx="3402">
                        <c:v>22.289314475138099</c:v>
                      </c:pt>
                      <c:pt idx="3403">
                        <c:v>22.295866301850399</c:v>
                      </c:pt>
                      <c:pt idx="3404">
                        <c:v>22.302418128562699</c:v>
                      </c:pt>
                      <c:pt idx="3405">
                        <c:v>22.3089699552749</c:v>
                      </c:pt>
                      <c:pt idx="3406">
                        <c:v>22.315521781987201</c:v>
                      </c:pt>
                      <c:pt idx="3407">
                        <c:v>22.322073608699501</c:v>
                      </c:pt>
                      <c:pt idx="3408">
                        <c:v>22.328625435411698</c:v>
                      </c:pt>
                      <c:pt idx="3409">
                        <c:v>22.335177262123999</c:v>
                      </c:pt>
                      <c:pt idx="3410">
                        <c:v>22.341729088836299</c:v>
                      </c:pt>
                      <c:pt idx="3411">
                        <c:v>22.3482809155485</c:v>
                      </c:pt>
                      <c:pt idx="3412">
                        <c:v>22.3548327422608</c:v>
                      </c:pt>
                      <c:pt idx="3413">
                        <c:v>22.361384568973101</c:v>
                      </c:pt>
                      <c:pt idx="3414">
                        <c:v>22.367936395685302</c:v>
                      </c:pt>
                      <c:pt idx="3415">
                        <c:v>22.374488222397598</c:v>
                      </c:pt>
                      <c:pt idx="3416">
                        <c:v>22.381040049109899</c:v>
                      </c:pt>
                      <c:pt idx="3417">
                        <c:v>22.387591875822199</c:v>
                      </c:pt>
                      <c:pt idx="3418">
                        <c:v>22.3941437025344</c:v>
                      </c:pt>
                      <c:pt idx="3419">
                        <c:v>22.4006955292467</c:v>
                      </c:pt>
                      <c:pt idx="3420">
                        <c:v>22.407247355959001</c:v>
                      </c:pt>
                      <c:pt idx="3421">
                        <c:v>22.413799182671202</c:v>
                      </c:pt>
                      <c:pt idx="3422">
                        <c:v>22.420351009383499</c:v>
                      </c:pt>
                      <c:pt idx="3423">
                        <c:v>22.426902836095799</c:v>
                      </c:pt>
                      <c:pt idx="3424">
                        <c:v>22.433454662808</c:v>
                      </c:pt>
                      <c:pt idx="3425">
                        <c:v>22.4400064895203</c:v>
                      </c:pt>
                      <c:pt idx="3426">
                        <c:v>22.446558316232601</c:v>
                      </c:pt>
                      <c:pt idx="3427">
                        <c:v>22.453110142944801</c:v>
                      </c:pt>
                      <c:pt idx="3428">
                        <c:v>22.459661969657098</c:v>
                      </c:pt>
                      <c:pt idx="3429">
                        <c:v>22.466213796369399</c:v>
                      </c:pt>
                      <c:pt idx="3430">
                        <c:v>22.4727656230816</c:v>
                      </c:pt>
                      <c:pt idx="3431">
                        <c:v>22.4793174497939</c:v>
                      </c:pt>
                      <c:pt idx="3432">
                        <c:v>22.4858692765062</c:v>
                      </c:pt>
                      <c:pt idx="3433">
                        <c:v>22.492421103218401</c:v>
                      </c:pt>
                      <c:pt idx="3434">
                        <c:v>22.498972929930702</c:v>
                      </c:pt>
                      <c:pt idx="3435">
                        <c:v>22.505524756642998</c:v>
                      </c:pt>
                      <c:pt idx="3436">
                        <c:v>22.512076583355299</c:v>
                      </c:pt>
                      <c:pt idx="3437">
                        <c:v>22.5186284100675</c:v>
                      </c:pt>
                      <c:pt idx="3438">
                        <c:v>22.5251802367798</c:v>
                      </c:pt>
                      <c:pt idx="3439">
                        <c:v>22.5317320634921</c:v>
                      </c:pt>
                      <c:pt idx="3440">
                        <c:v>22.538283890204301</c:v>
                      </c:pt>
                      <c:pt idx="3441">
                        <c:v>22.544835716916602</c:v>
                      </c:pt>
                      <c:pt idx="3442">
                        <c:v>22.551387543628898</c:v>
                      </c:pt>
                      <c:pt idx="3443">
                        <c:v>22.557939370341099</c:v>
                      </c:pt>
                      <c:pt idx="3444">
                        <c:v>22.5644911970534</c:v>
                      </c:pt>
                      <c:pt idx="3445">
                        <c:v>22.5710430237657</c:v>
                      </c:pt>
                      <c:pt idx="3446">
                        <c:v>22.577594850477901</c:v>
                      </c:pt>
                      <c:pt idx="3447">
                        <c:v>22.584146677190201</c:v>
                      </c:pt>
                      <c:pt idx="3448">
                        <c:v>22.590698503902502</c:v>
                      </c:pt>
                      <c:pt idx="3449">
                        <c:v>22.597250330614699</c:v>
                      </c:pt>
                      <c:pt idx="3450">
                        <c:v>22.603802157326999</c:v>
                      </c:pt>
                      <c:pt idx="3451">
                        <c:v>22.6103539840393</c:v>
                      </c:pt>
                      <c:pt idx="3452">
                        <c:v>22.6169058107516</c:v>
                      </c:pt>
                      <c:pt idx="3453">
                        <c:v>22.623457637463801</c:v>
                      </c:pt>
                      <c:pt idx="3454">
                        <c:v>22.630009464176101</c:v>
                      </c:pt>
                      <c:pt idx="3455">
                        <c:v>22.636561290888402</c:v>
                      </c:pt>
                      <c:pt idx="3456">
                        <c:v>22.643113117600599</c:v>
                      </c:pt>
                      <c:pt idx="3457">
                        <c:v>22.649664944312899</c:v>
                      </c:pt>
                      <c:pt idx="3458">
                        <c:v>22.6562167710252</c:v>
                      </c:pt>
                      <c:pt idx="3459">
                        <c:v>22.662768597737401</c:v>
                      </c:pt>
                      <c:pt idx="3460">
                        <c:v>22.669320424449701</c:v>
                      </c:pt>
                      <c:pt idx="3461">
                        <c:v>22.675872251162001</c:v>
                      </c:pt>
                      <c:pt idx="3462">
                        <c:v>22.682424077874199</c:v>
                      </c:pt>
                      <c:pt idx="3463">
                        <c:v>22.688975904586499</c:v>
                      </c:pt>
                      <c:pt idx="3464">
                        <c:v>22.6955277312988</c:v>
                      </c:pt>
                      <c:pt idx="3465">
                        <c:v>22.702079558011</c:v>
                      </c:pt>
                      <c:pt idx="3466">
                        <c:v>22.708631384723301</c:v>
                      </c:pt>
                      <c:pt idx="3467">
                        <c:v>22.715183211435601</c:v>
                      </c:pt>
                      <c:pt idx="3468">
                        <c:v>22.721735038147902</c:v>
                      </c:pt>
                      <c:pt idx="3469">
                        <c:v>22.728286864860099</c:v>
                      </c:pt>
                      <c:pt idx="3470">
                        <c:v>22.734838691572399</c:v>
                      </c:pt>
                      <c:pt idx="3471">
                        <c:v>22.7413905182847</c:v>
                      </c:pt>
                      <c:pt idx="3472">
                        <c:v>22.7479423449969</c:v>
                      </c:pt>
                      <c:pt idx="3473">
                        <c:v>22.754494171709201</c:v>
                      </c:pt>
                      <c:pt idx="3474">
                        <c:v>22.761045998421501</c:v>
                      </c:pt>
                      <c:pt idx="3475">
                        <c:v>22.767597825133699</c:v>
                      </c:pt>
                      <c:pt idx="3476">
                        <c:v>22.774149651845999</c:v>
                      </c:pt>
                      <c:pt idx="3477">
                        <c:v>22.780701478558299</c:v>
                      </c:pt>
                      <c:pt idx="3478">
                        <c:v>22.7872533052705</c:v>
                      </c:pt>
                      <c:pt idx="3479">
                        <c:v>22.793805131982801</c:v>
                      </c:pt>
                      <c:pt idx="3480">
                        <c:v>22.800356958695101</c:v>
                      </c:pt>
                      <c:pt idx="3481">
                        <c:v>22.806908785407298</c:v>
                      </c:pt>
                      <c:pt idx="3482">
                        <c:v>22.813460612119599</c:v>
                      </c:pt>
                      <c:pt idx="3483">
                        <c:v>22.820012438831899</c:v>
                      </c:pt>
                      <c:pt idx="3484">
                        <c:v>22.826564265544199</c:v>
                      </c:pt>
                      <c:pt idx="3485">
                        <c:v>22.8331160922564</c:v>
                      </c:pt>
                      <c:pt idx="3486">
                        <c:v>22.839667918968701</c:v>
                      </c:pt>
                      <c:pt idx="3487">
                        <c:v>22.846219745681001</c:v>
                      </c:pt>
                      <c:pt idx="3488">
                        <c:v>22.852771572393198</c:v>
                      </c:pt>
                      <c:pt idx="3489">
                        <c:v>22.859323399105499</c:v>
                      </c:pt>
                      <c:pt idx="3490">
                        <c:v>22.865875225817799</c:v>
                      </c:pt>
                      <c:pt idx="3491">
                        <c:v>22.87242705253</c:v>
                      </c:pt>
                      <c:pt idx="3492">
                        <c:v>22.8789788792423</c:v>
                      </c:pt>
                      <c:pt idx="3493">
                        <c:v>22.885530705954601</c:v>
                      </c:pt>
                      <c:pt idx="3494">
                        <c:v>22.892082532666802</c:v>
                      </c:pt>
                      <c:pt idx="3495">
                        <c:v>22.898634359379098</c:v>
                      </c:pt>
                      <c:pt idx="3496">
                        <c:v>22.905186186091399</c:v>
                      </c:pt>
                      <c:pt idx="3497">
                        <c:v>22.9117380128036</c:v>
                      </c:pt>
                      <c:pt idx="3498">
                        <c:v>22.9182898395159</c:v>
                      </c:pt>
                      <c:pt idx="3499">
                        <c:v>22.9248416662282</c:v>
                      </c:pt>
                      <c:pt idx="3500">
                        <c:v>22.931393492940501</c:v>
                      </c:pt>
                      <c:pt idx="3501">
                        <c:v>22.937945319652702</c:v>
                      </c:pt>
                      <c:pt idx="3502">
                        <c:v>22.944497146364998</c:v>
                      </c:pt>
                      <c:pt idx="3503">
                        <c:v>22.951048973077299</c:v>
                      </c:pt>
                      <c:pt idx="3504">
                        <c:v>22.9576007997895</c:v>
                      </c:pt>
                      <c:pt idx="3505">
                        <c:v>22.9641526265018</c:v>
                      </c:pt>
                      <c:pt idx="3506">
                        <c:v>22.9707044532141</c:v>
                      </c:pt>
                      <c:pt idx="3507">
                        <c:v>22.977256279926301</c:v>
                      </c:pt>
                      <c:pt idx="3508">
                        <c:v>22.983808106638602</c:v>
                      </c:pt>
                      <c:pt idx="3509">
                        <c:v>22.990359933350899</c:v>
                      </c:pt>
                      <c:pt idx="3510">
                        <c:v>22.996911760063099</c:v>
                      </c:pt>
                      <c:pt idx="3511">
                        <c:v>23.0034635867754</c:v>
                      </c:pt>
                      <c:pt idx="3512">
                        <c:v>23.0100154134877</c:v>
                      </c:pt>
                      <c:pt idx="3513">
                        <c:v>23.016567240199901</c:v>
                      </c:pt>
                      <c:pt idx="3514">
                        <c:v>23.023119066912201</c:v>
                      </c:pt>
                      <c:pt idx="3515">
                        <c:v>23.029670893624498</c:v>
                      </c:pt>
                      <c:pt idx="3516">
                        <c:v>23.036222720336799</c:v>
                      </c:pt>
                      <c:pt idx="3517">
                        <c:v>23.042774547049</c:v>
                      </c:pt>
                      <c:pt idx="3518">
                        <c:v>23.0493263737613</c:v>
                      </c:pt>
                      <c:pt idx="3519">
                        <c:v>23.0558782004736</c:v>
                      </c:pt>
                      <c:pt idx="3520">
                        <c:v>23.062430027185801</c:v>
                      </c:pt>
                      <c:pt idx="3521">
                        <c:v>23.068981853898102</c:v>
                      </c:pt>
                      <c:pt idx="3522">
                        <c:v>23.075533680610398</c:v>
                      </c:pt>
                      <c:pt idx="3523">
                        <c:v>23.082085507322599</c:v>
                      </c:pt>
                      <c:pt idx="3524">
                        <c:v>23.0886373340349</c:v>
                      </c:pt>
                      <c:pt idx="3525">
                        <c:v>23.0951891607472</c:v>
                      </c:pt>
                      <c:pt idx="3526">
                        <c:v>23.101740987459401</c:v>
                      </c:pt>
                      <c:pt idx="3527">
                        <c:v>23.108292814171701</c:v>
                      </c:pt>
                      <c:pt idx="3528">
                        <c:v>23.114844640884002</c:v>
                      </c:pt>
                      <c:pt idx="3529">
                        <c:v>23.121396467596199</c:v>
                      </c:pt>
                      <c:pt idx="3530">
                        <c:v>23.127948294308499</c:v>
                      </c:pt>
                      <c:pt idx="3531">
                        <c:v>23.1345001210208</c:v>
                      </c:pt>
                      <c:pt idx="3532">
                        <c:v>23.141051947733001</c:v>
                      </c:pt>
                      <c:pt idx="3533">
                        <c:v>23.147603774445301</c:v>
                      </c:pt>
                      <c:pt idx="3534">
                        <c:v>23.154155601157601</c:v>
                      </c:pt>
                      <c:pt idx="3535">
                        <c:v>23.160707427869902</c:v>
                      </c:pt>
                      <c:pt idx="3536">
                        <c:v>23.167259254582099</c:v>
                      </c:pt>
                      <c:pt idx="3537">
                        <c:v>23.173811081294399</c:v>
                      </c:pt>
                      <c:pt idx="3538">
                        <c:v>23.1803629080067</c:v>
                      </c:pt>
                      <c:pt idx="3539">
                        <c:v>23.186914734718901</c:v>
                      </c:pt>
                      <c:pt idx="3540">
                        <c:v>23.193466561431201</c:v>
                      </c:pt>
                      <c:pt idx="3541">
                        <c:v>23.200018388143501</c:v>
                      </c:pt>
                      <c:pt idx="3542">
                        <c:v>23.206570214855699</c:v>
                      </c:pt>
                      <c:pt idx="3543">
                        <c:v>23.213122041567999</c:v>
                      </c:pt>
                      <c:pt idx="3544">
                        <c:v>23.219673868280299</c:v>
                      </c:pt>
                      <c:pt idx="3545">
                        <c:v>23.2262256949925</c:v>
                      </c:pt>
                      <c:pt idx="3546">
                        <c:v>23.232777521704801</c:v>
                      </c:pt>
                      <c:pt idx="3547">
                        <c:v>23.239329348417101</c:v>
                      </c:pt>
                      <c:pt idx="3548">
                        <c:v>23.245881175129401</c:v>
                      </c:pt>
                      <c:pt idx="3549">
                        <c:v>23.252433001841599</c:v>
                      </c:pt>
                      <c:pt idx="3550">
                        <c:v>23.258984828553899</c:v>
                      </c:pt>
                      <c:pt idx="3551">
                        <c:v>23.2655366552662</c:v>
                      </c:pt>
                      <c:pt idx="3552">
                        <c:v>23.2720884819784</c:v>
                      </c:pt>
                      <c:pt idx="3553">
                        <c:v>23.278640308690701</c:v>
                      </c:pt>
                      <c:pt idx="3554">
                        <c:v>23.285192135403001</c:v>
                      </c:pt>
                      <c:pt idx="3555">
                        <c:v>23.291743962115198</c:v>
                      </c:pt>
                      <c:pt idx="3556">
                        <c:v>23.298295788827499</c:v>
                      </c:pt>
                      <c:pt idx="3557">
                        <c:v>23.304847615539799</c:v>
                      </c:pt>
                      <c:pt idx="3558">
                        <c:v>23.311399442252</c:v>
                      </c:pt>
                      <c:pt idx="3559">
                        <c:v>23.3179512689643</c:v>
                      </c:pt>
                      <c:pt idx="3560">
                        <c:v>23.324503095676601</c:v>
                      </c:pt>
                      <c:pt idx="3561">
                        <c:v>23.331054922388802</c:v>
                      </c:pt>
                      <c:pt idx="3562">
                        <c:v>23.337606749101099</c:v>
                      </c:pt>
                      <c:pt idx="3563">
                        <c:v>23.344158575813399</c:v>
                      </c:pt>
                      <c:pt idx="3564">
                        <c:v>23.3507104025256</c:v>
                      </c:pt>
                      <c:pt idx="3565">
                        <c:v>23.3572622292379</c:v>
                      </c:pt>
                      <c:pt idx="3566">
                        <c:v>23.363814055950201</c:v>
                      </c:pt>
                      <c:pt idx="3567">
                        <c:v>23.370365882662501</c:v>
                      </c:pt>
                      <c:pt idx="3568">
                        <c:v>23.376917709374698</c:v>
                      </c:pt>
                      <c:pt idx="3569">
                        <c:v>23.383469536086999</c:v>
                      </c:pt>
                      <c:pt idx="3570">
                        <c:v>23.390021362799299</c:v>
                      </c:pt>
                      <c:pt idx="3571">
                        <c:v>23.3965731895115</c:v>
                      </c:pt>
                      <c:pt idx="3572">
                        <c:v>23.4031250162238</c:v>
                      </c:pt>
                      <c:pt idx="3573">
                        <c:v>23.409676842936101</c:v>
                      </c:pt>
                      <c:pt idx="3574">
                        <c:v>23.416228669648302</c:v>
                      </c:pt>
                      <c:pt idx="3575">
                        <c:v>23.422780496360598</c:v>
                      </c:pt>
                      <c:pt idx="3576">
                        <c:v>23.429332323072899</c:v>
                      </c:pt>
                      <c:pt idx="3577">
                        <c:v>23.4358841497851</c:v>
                      </c:pt>
                      <c:pt idx="3578">
                        <c:v>23.4424359764974</c:v>
                      </c:pt>
                      <c:pt idx="3579">
                        <c:v>23.4489878032097</c:v>
                      </c:pt>
                      <c:pt idx="3580">
                        <c:v>23.455539629921901</c:v>
                      </c:pt>
                      <c:pt idx="3581">
                        <c:v>23.462091456634202</c:v>
                      </c:pt>
                      <c:pt idx="3582">
                        <c:v>23.468643283346498</c:v>
                      </c:pt>
                      <c:pt idx="3583">
                        <c:v>23.475195110058799</c:v>
                      </c:pt>
                      <c:pt idx="3584">
                        <c:v>23.481746936771</c:v>
                      </c:pt>
                      <c:pt idx="3585">
                        <c:v>23.4882987634833</c:v>
                      </c:pt>
                      <c:pt idx="3586">
                        <c:v>23.4948505901956</c:v>
                      </c:pt>
                      <c:pt idx="3587">
                        <c:v>23.501402416907801</c:v>
                      </c:pt>
                      <c:pt idx="3588">
                        <c:v>23.507954243620102</c:v>
                      </c:pt>
                      <c:pt idx="3589">
                        <c:v>23.514506070332398</c:v>
                      </c:pt>
                      <c:pt idx="3590">
                        <c:v>23.521057897044599</c:v>
                      </c:pt>
                      <c:pt idx="3591">
                        <c:v>23.5276097237569</c:v>
                      </c:pt>
                      <c:pt idx="3592">
                        <c:v>23.5341615504692</c:v>
                      </c:pt>
                      <c:pt idx="3593">
                        <c:v>23.540713377181401</c:v>
                      </c:pt>
                      <c:pt idx="3594">
                        <c:v>23.547265203893701</c:v>
                      </c:pt>
                      <c:pt idx="3595">
                        <c:v>23.553817030606002</c:v>
                      </c:pt>
                      <c:pt idx="3596">
                        <c:v>23.560368857318199</c:v>
                      </c:pt>
                      <c:pt idx="3597">
                        <c:v>23.566920684030499</c:v>
                      </c:pt>
                      <c:pt idx="3598">
                        <c:v>23.5734725107428</c:v>
                      </c:pt>
                      <c:pt idx="3599">
                        <c:v>23.5800243374551</c:v>
                      </c:pt>
                      <c:pt idx="3600">
                        <c:v>23.586576164167301</c:v>
                      </c:pt>
                      <c:pt idx="3601">
                        <c:v>23.593127990879601</c:v>
                      </c:pt>
                      <c:pt idx="3602">
                        <c:v>23.599679817591898</c:v>
                      </c:pt>
                      <c:pt idx="3603">
                        <c:v>23.606231644304099</c:v>
                      </c:pt>
                      <c:pt idx="3604">
                        <c:v>23.6127834710164</c:v>
                      </c:pt>
                      <c:pt idx="3605">
                        <c:v>23.6193352977287</c:v>
                      </c:pt>
                      <c:pt idx="3606">
                        <c:v>23.625887124440901</c:v>
                      </c:pt>
                      <c:pt idx="3607">
                        <c:v>23.632438951153201</c:v>
                      </c:pt>
                      <c:pt idx="3608">
                        <c:v>23.638990777865502</c:v>
                      </c:pt>
                      <c:pt idx="3609">
                        <c:v>23.645542604577699</c:v>
                      </c:pt>
                      <c:pt idx="3610">
                        <c:v>23.652094431289999</c:v>
                      </c:pt>
                      <c:pt idx="3611">
                        <c:v>23.6586462580023</c:v>
                      </c:pt>
                      <c:pt idx="3612">
                        <c:v>23.6651980847145</c:v>
                      </c:pt>
                      <c:pt idx="3613">
                        <c:v>23.671749911426801</c:v>
                      </c:pt>
                      <c:pt idx="3614">
                        <c:v>23.678301738139101</c:v>
                      </c:pt>
                      <c:pt idx="3615">
                        <c:v>23.684853564851402</c:v>
                      </c:pt>
                      <c:pt idx="3616">
                        <c:v>23.691405391563599</c:v>
                      </c:pt>
                      <c:pt idx="3617">
                        <c:v>23.697957218275899</c:v>
                      </c:pt>
                      <c:pt idx="3618">
                        <c:v>23.7045090449882</c:v>
                      </c:pt>
                      <c:pt idx="3619">
                        <c:v>23.711060871700401</c:v>
                      </c:pt>
                      <c:pt idx="3620">
                        <c:v>23.717612698412701</c:v>
                      </c:pt>
                      <c:pt idx="3621">
                        <c:v>23.724164525125001</c:v>
                      </c:pt>
                      <c:pt idx="3622">
                        <c:v>23.730716351837199</c:v>
                      </c:pt>
                      <c:pt idx="3623">
                        <c:v>23.737268178549499</c:v>
                      </c:pt>
                      <c:pt idx="3624">
                        <c:v>23.743820005261799</c:v>
                      </c:pt>
                      <c:pt idx="3625">
                        <c:v>23.750371831974</c:v>
                      </c:pt>
                      <c:pt idx="3626">
                        <c:v>23.756923658686301</c:v>
                      </c:pt>
                      <c:pt idx="3627">
                        <c:v>23.763475485398601</c:v>
                      </c:pt>
                      <c:pt idx="3628">
                        <c:v>23.770027312110798</c:v>
                      </c:pt>
                      <c:pt idx="3629">
                        <c:v>23.776579138823099</c:v>
                      </c:pt>
                      <c:pt idx="3630">
                        <c:v>23.783130965535399</c:v>
                      </c:pt>
                      <c:pt idx="3631">
                        <c:v>23.789682792247699</c:v>
                      </c:pt>
                      <c:pt idx="3632">
                        <c:v>23.7962346189599</c:v>
                      </c:pt>
                      <c:pt idx="3633">
                        <c:v>23.802786445672201</c:v>
                      </c:pt>
                      <c:pt idx="3634">
                        <c:v>23.809338272384501</c:v>
                      </c:pt>
                      <c:pt idx="3635">
                        <c:v>23.815890099096698</c:v>
                      </c:pt>
                      <c:pt idx="3636">
                        <c:v>23.822441925808999</c:v>
                      </c:pt>
                      <c:pt idx="3637">
                        <c:v>23.828993752521299</c:v>
                      </c:pt>
                      <c:pt idx="3638">
                        <c:v>23.8355455792335</c:v>
                      </c:pt>
                      <c:pt idx="3639">
                        <c:v>23.8420974059458</c:v>
                      </c:pt>
                      <c:pt idx="3640">
                        <c:v>23.848649232658101</c:v>
                      </c:pt>
                      <c:pt idx="3641">
                        <c:v>23.855201059370302</c:v>
                      </c:pt>
                      <c:pt idx="3642">
                        <c:v>23.861752886082598</c:v>
                      </c:pt>
                      <c:pt idx="3643">
                        <c:v>23.868304712794899</c:v>
                      </c:pt>
                      <c:pt idx="3644">
                        <c:v>23.8748565395071</c:v>
                      </c:pt>
                      <c:pt idx="3645">
                        <c:v>23.8814083662194</c:v>
                      </c:pt>
                      <c:pt idx="3646">
                        <c:v>23.8879601929317</c:v>
                      </c:pt>
                      <c:pt idx="3647">
                        <c:v>23.894512019644001</c:v>
                      </c:pt>
                      <c:pt idx="3648">
                        <c:v>23.901063846356202</c:v>
                      </c:pt>
                      <c:pt idx="3649">
                        <c:v>23.907615673068499</c:v>
                      </c:pt>
                      <c:pt idx="3650">
                        <c:v>23.914167499780799</c:v>
                      </c:pt>
                      <c:pt idx="3651">
                        <c:v>23.920719326493</c:v>
                      </c:pt>
                      <c:pt idx="3652">
                        <c:v>23.9272711532053</c:v>
                      </c:pt>
                      <c:pt idx="3653">
                        <c:v>23.933822979917601</c:v>
                      </c:pt>
                      <c:pt idx="3654">
                        <c:v>23.940374806629801</c:v>
                      </c:pt>
                      <c:pt idx="3655">
                        <c:v>23.946926633342098</c:v>
                      </c:pt>
                      <c:pt idx="3656">
                        <c:v>23.953478460054399</c:v>
                      </c:pt>
                      <c:pt idx="3657">
                        <c:v>23.9600302867666</c:v>
                      </c:pt>
                      <c:pt idx="3658">
                        <c:v>23.9665821134789</c:v>
                      </c:pt>
                      <c:pt idx="3659">
                        <c:v>23.9731339401912</c:v>
                      </c:pt>
                      <c:pt idx="3660">
                        <c:v>23.979685766903401</c:v>
                      </c:pt>
                      <c:pt idx="3661">
                        <c:v>23.986237593615702</c:v>
                      </c:pt>
                      <c:pt idx="3662">
                        <c:v>23.992789420327998</c:v>
                      </c:pt>
                      <c:pt idx="3663">
                        <c:v>23.999341247040199</c:v>
                      </c:pt>
                      <c:pt idx="3664">
                        <c:v>24.0058930737525</c:v>
                      </c:pt>
                      <c:pt idx="3665">
                        <c:v>24.0124449004648</c:v>
                      </c:pt>
                      <c:pt idx="3666">
                        <c:v>24.0189967271771</c:v>
                      </c:pt>
                      <c:pt idx="3667">
                        <c:v>24.025548553889301</c:v>
                      </c:pt>
                      <c:pt idx="3668">
                        <c:v>24.032100380601602</c:v>
                      </c:pt>
                      <c:pt idx="3669">
                        <c:v>24.038652207313898</c:v>
                      </c:pt>
                      <c:pt idx="3670">
                        <c:v>24.045204034026099</c:v>
                      </c:pt>
                      <c:pt idx="3671">
                        <c:v>24.0517558607384</c:v>
                      </c:pt>
                      <c:pt idx="3672">
                        <c:v>24.0583076874507</c:v>
                      </c:pt>
                      <c:pt idx="3673">
                        <c:v>24.064859514162901</c:v>
                      </c:pt>
                      <c:pt idx="3674">
                        <c:v>24.071411340875201</c:v>
                      </c:pt>
                      <c:pt idx="3675">
                        <c:v>24.077963167587502</c:v>
                      </c:pt>
                      <c:pt idx="3676">
                        <c:v>24.084514994299699</c:v>
                      </c:pt>
                      <c:pt idx="3677">
                        <c:v>24.091066821011999</c:v>
                      </c:pt>
                      <c:pt idx="3678">
                        <c:v>24.0976186477243</c:v>
                      </c:pt>
                      <c:pt idx="3679">
                        <c:v>24.1041704744366</c:v>
                      </c:pt>
                      <c:pt idx="3680">
                        <c:v>24.110722301148801</c:v>
                      </c:pt>
                      <c:pt idx="3681">
                        <c:v>24.117274127861101</c:v>
                      </c:pt>
                      <c:pt idx="3682">
                        <c:v>24.123825954573402</c:v>
                      </c:pt>
                      <c:pt idx="3683">
                        <c:v>24.130377781285599</c:v>
                      </c:pt>
                      <c:pt idx="3684">
                        <c:v>24.136929607997899</c:v>
                      </c:pt>
                      <c:pt idx="3685">
                        <c:v>24.1434814347102</c:v>
                      </c:pt>
                      <c:pt idx="3686">
                        <c:v>24.150033261422401</c:v>
                      </c:pt>
                      <c:pt idx="3687">
                        <c:v>24.156585088134701</c:v>
                      </c:pt>
                      <c:pt idx="3688">
                        <c:v>24.163136914847001</c:v>
                      </c:pt>
                      <c:pt idx="3689">
                        <c:v>24.169688741559199</c:v>
                      </c:pt>
                      <c:pt idx="3690">
                        <c:v>24.176240568271499</c:v>
                      </c:pt>
                      <c:pt idx="3691">
                        <c:v>24.1827923949838</c:v>
                      </c:pt>
                      <c:pt idx="3692">
                        <c:v>24.189344221696</c:v>
                      </c:pt>
                      <c:pt idx="3693">
                        <c:v>24.195896048408301</c:v>
                      </c:pt>
                      <c:pt idx="3694">
                        <c:v>24.202447875120601</c:v>
                      </c:pt>
                      <c:pt idx="3695">
                        <c:v>24.208999701832902</c:v>
                      </c:pt>
                      <c:pt idx="3696">
                        <c:v>24.215551528545099</c:v>
                      </c:pt>
                      <c:pt idx="3697">
                        <c:v>24.222103355257399</c:v>
                      </c:pt>
                      <c:pt idx="3698">
                        <c:v>24.2286551819697</c:v>
                      </c:pt>
                      <c:pt idx="3699">
                        <c:v>24.2352070086819</c:v>
                      </c:pt>
                      <c:pt idx="3700">
                        <c:v>24.241758835394201</c:v>
                      </c:pt>
                      <c:pt idx="3701">
                        <c:v>24.248310662106501</c:v>
                      </c:pt>
                      <c:pt idx="3702">
                        <c:v>24.254862488818699</c:v>
                      </c:pt>
                      <c:pt idx="3703">
                        <c:v>24.261414315530999</c:v>
                      </c:pt>
                      <c:pt idx="3704">
                        <c:v>24.267966142243299</c:v>
                      </c:pt>
                      <c:pt idx="3705">
                        <c:v>24.2745179689555</c:v>
                      </c:pt>
                      <c:pt idx="3706">
                        <c:v>24.281069795667801</c:v>
                      </c:pt>
                      <c:pt idx="3707">
                        <c:v>24.287621622380101</c:v>
                      </c:pt>
                      <c:pt idx="3708">
                        <c:v>24.294173449092298</c:v>
                      </c:pt>
                      <c:pt idx="3709">
                        <c:v>24.300725275804599</c:v>
                      </c:pt>
                      <c:pt idx="3710">
                        <c:v>24.307277102516899</c:v>
                      </c:pt>
                      <c:pt idx="3711">
                        <c:v>24.3138289292291</c:v>
                      </c:pt>
                      <c:pt idx="3712">
                        <c:v>24.3203807559414</c:v>
                      </c:pt>
                      <c:pt idx="3713">
                        <c:v>24.326932582653701</c:v>
                      </c:pt>
                      <c:pt idx="3714">
                        <c:v>24.333484409366001</c:v>
                      </c:pt>
                      <c:pt idx="3715">
                        <c:v>24.340036236078198</c:v>
                      </c:pt>
                      <c:pt idx="3716">
                        <c:v>24.346588062790499</c:v>
                      </c:pt>
                      <c:pt idx="3717">
                        <c:v>24.353139889502799</c:v>
                      </c:pt>
                      <c:pt idx="3718">
                        <c:v>24.359691716215</c:v>
                      </c:pt>
                      <c:pt idx="3719">
                        <c:v>24.3662435429273</c:v>
                      </c:pt>
                      <c:pt idx="3720">
                        <c:v>24.372795369639601</c:v>
                      </c:pt>
                      <c:pt idx="3721">
                        <c:v>24.379347196351802</c:v>
                      </c:pt>
                      <c:pt idx="3722">
                        <c:v>24.385899023064098</c:v>
                      </c:pt>
                      <c:pt idx="3723">
                        <c:v>24.392450849776399</c:v>
                      </c:pt>
                      <c:pt idx="3724">
                        <c:v>24.3990026764886</c:v>
                      </c:pt>
                      <c:pt idx="3725">
                        <c:v>24.4055545032009</c:v>
                      </c:pt>
                      <c:pt idx="3726">
                        <c:v>24.4121063299132</c:v>
                      </c:pt>
                      <c:pt idx="3727">
                        <c:v>24.418658156625401</c:v>
                      </c:pt>
                      <c:pt idx="3728">
                        <c:v>24.425209983337702</c:v>
                      </c:pt>
                      <c:pt idx="3729">
                        <c:v>24.431761810049998</c:v>
                      </c:pt>
                      <c:pt idx="3730">
                        <c:v>24.438313636762299</c:v>
                      </c:pt>
                      <c:pt idx="3731">
                        <c:v>24.4448654634745</c:v>
                      </c:pt>
                      <c:pt idx="3732">
                        <c:v>24.4514172901868</c:v>
                      </c:pt>
                      <c:pt idx="3733">
                        <c:v>24.4579691168991</c:v>
                      </c:pt>
                      <c:pt idx="3734">
                        <c:v>24.464520943611301</c:v>
                      </c:pt>
                      <c:pt idx="3735">
                        <c:v>24.471072770323602</c:v>
                      </c:pt>
                      <c:pt idx="3736">
                        <c:v>24.477624597035899</c:v>
                      </c:pt>
                      <c:pt idx="3737">
                        <c:v>24.484176423748099</c:v>
                      </c:pt>
                      <c:pt idx="3738">
                        <c:v>24.4907282504604</c:v>
                      </c:pt>
                      <c:pt idx="3739">
                        <c:v>24.4972800771727</c:v>
                      </c:pt>
                      <c:pt idx="3740">
                        <c:v>24.503831903884901</c:v>
                      </c:pt>
                      <c:pt idx="3741">
                        <c:v>24.510383730597201</c:v>
                      </c:pt>
                      <c:pt idx="3742">
                        <c:v>24.516935557309498</c:v>
                      </c:pt>
                      <c:pt idx="3743">
                        <c:v>24.523487384021799</c:v>
                      </c:pt>
                      <c:pt idx="3744">
                        <c:v>24.530039210734</c:v>
                      </c:pt>
                      <c:pt idx="3745">
                        <c:v>24.5365910374463</c:v>
                      </c:pt>
                      <c:pt idx="3746">
                        <c:v>24.5431428641586</c:v>
                      </c:pt>
                      <c:pt idx="3747">
                        <c:v>24.549694690870801</c:v>
                      </c:pt>
                      <c:pt idx="3748">
                        <c:v>24.556246517583102</c:v>
                      </c:pt>
                      <c:pt idx="3749">
                        <c:v>24.562798344295398</c:v>
                      </c:pt>
                      <c:pt idx="3750">
                        <c:v>24.569350171007599</c:v>
                      </c:pt>
                      <c:pt idx="3751">
                        <c:v>24.5759019977199</c:v>
                      </c:pt>
                      <c:pt idx="3752">
                        <c:v>24.5824538244322</c:v>
                      </c:pt>
                      <c:pt idx="3753">
                        <c:v>24.589005651144401</c:v>
                      </c:pt>
                      <c:pt idx="3754">
                        <c:v>24.595557477856701</c:v>
                      </c:pt>
                      <c:pt idx="3755">
                        <c:v>24.602109304569002</c:v>
                      </c:pt>
                      <c:pt idx="3756">
                        <c:v>24.608661131281199</c:v>
                      </c:pt>
                      <c:pt idx="3757">
                        <c:v>24.615212957993499</c:v>
                      </c:pt>
                      <c:pt idx="3758">
                        <c:v>24.6217647847058</c:v>
                      </c:pt>
                      <c:pt idx="3759">
                        <c:v>24.628316611418001</c:v>
                      </c:pt>
                      <c:pt idx="3760">
                        <c:v>24.634868438130301</c:v>
                      </c:pt>
                      <c:pt idx="3761">
                        <c:v>24.641420264842601</c:v>
                      </c:pt>
                      <c:pt idx="3762">
                        <c:v>24.647972091554902</c:v>
                      </c:pt>
                      <c:pt idx="3763">
                        <c:v>24.654523918267099</c:v>
                      </c:pt>
                      <c:pt idx="3764">
                        <c:v>24.661075744979399</c:v>
                      </c:pt>
                      <c:pt idx="3765">
                        <c:v>24.6676275716917</c:v>
                      </c:pt>
                      <c:pt idx="3766">
                        <c:v>24.674179398403901</c:v>
                      </c:pt>
                      <c:pt idx="3767">
                        <c:v>24.680731225116201</c:v>
                      </c:pt>
                      <c:pt idx="3768">
                        <c:v>24.687283051828501</c:v>
                      </c:pt>
                      <c:pt idx="3769">
                        <c:v>24.693834878540699</c:v>
                      </c:pt>
                      <c:pt idx="3770">
                        <c:v>24.700386705252999</c:v>
                      </c:pt>
                      <c:pt idx="3771">
                        <c:v>24.706938531965299</c:v>
                      </c:pt>
                      <c:pt idx="3772">
                        <c:v>24.7134903586775</c:v>
                      </c:pt>
                      <c:pt idx="3773">
                        <c:v>24.720042185389801</c:v>
                      </c:pt>
                      <c:pt idx="3774">
                        <c:v>24.726594012102101</c:v>
                      </c:pt>
                      <c:pt idx="3775">
                        <c:v>24.733145838814298</c:v>
                      </c:pt>
                      <c:pt idx="3776">
                        <c:v>24.739697665526599</c:v>
                      </c:pt>
                      <c:pt idx="3777">
                        <c:v>24.746249492238899</c:v>
                      </c:pt>
                      <c:pt idx="3778">
                        <c:v>24.7528013189512</c:v>
                      </c:pt>
                      <c:pt idx="3779">
                        <c:v>24.7593531456634</c:v>
                      </c:pt>
                      <c:pt idx="3780">
                        <c:v>24.765904972375701</c:v>
                      </c:pt>
                      <c:pt idx="3781">
                        <c:v>24.772456799088001</c:v>
                      </c:pt>
                      <c:pt idx="3782">
                        <c:v>24.779008625800198</c:v>
                      </c:pt>
                      <c:pt idx="3783">
                        <c:v>24.785560452512499</c:v>
                      </c:pt>
                      <c:pt idx="3784">
                        <c:v>24.792112279224799</c:v>
                      </c:pt>
                      <c:pt idx="3785">
                        <c:v>24.798664105937</c:v>
                      </c:pt>
                      <c:pt idx="3786">
                        <c:v>24.8052159326493</c:v>
                      </c:pt>
                      <c:pt idx="3787">
                        <c:v>24.811767759361601</c:v>
                      </c:pt>
                      <c:pt idx="3788">
                        <c:v>24.818319586073802</c:v>
                      </c:pt>
                      <c:pt idx="3789">
                        <c:v>24.824871412786099</c:v>
                      </c:pt>
                      <c:pt idx="3790">
                        <c:v>24.831423239498399</c:v>
                      </c:pt>
                      <c:pt idx="3791">
                        <c:v>24.8379750662106</c:v>
                      </c:pt>
                      <c:pt idx="3792">
                        <c:v>24.8445268929229</c:v>
                      </c:pt>
                      <c:pt idx="3793">
                        <c:v>24.851078719635201</c:v>
                      </c:pt>
                      <c:pt idx="3794">
                        <c:v>24.857630546347401</c:v>
                      </c:pt>
                      <c:pt idx="3795">
                        <c:v>24.864182373059698</c:v>
                      </c:pt>
                      <c:pt idx="3796">
                        <c:v>24.870734199771999</c:v>
                      </c:pt>
                      <c:pt idx="3797">
                        <c:v>24.877286026484299</c:v>
                      </c:pt>
                      <c:pt idx="3798">
                        <c:v>24.8838378531965</c:v>
                      </c:pt>
                      <c:pt idx="3799">
                        <c:v>24.8903896799088</c:v>
                      </c:pt>
                      <c:pt idx="3800">
                        <c:v>24.896941506621101</c:v>
                      </c:pt>
                      <c:pt idx="3801">
                        <c:v>24.903493333333302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increase'!$E$2:$E$6105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6.1155857083905897E-4</c:v>
                      </c:pt>
                      <c:pt idx="1">
                        <c:v>6.7231108221218301E-4</c:v>
                      </c:pt>
                      <c:pt idx="2">
                        <c:v>7.3894131626980203E-4</c:v>
                      </c:pt>
                      <c:pt idx="3">
                        <c:v>8.1250069171937803E-4</c:v>
                      </c:pt>
                      <c:pt idx="4">
                        <c:v>8.9412644915450197E-4</c:v>
                      </c:pt>
                      <c:pt idx="5">
                        <c:v>9.8499487440548692E-4</c:v>
                      </c:pt>
                      <c:pt idx="6">
                        <c:v>1.0862633661335201E-3</c:v>
                      </c:pt>
                      <c:pt idx="7">
                        <c:v>1.1990029634545399E-3</c:v>
                      </c:pt>
                      <c:pt idx="8">
                        <c:v>1.3241245789450699E-3</c:v>
                      </c:pt>
                      <c:pt idx="9">
                        <c:v>1.4623036488032701E-3</c:v>
                      </c:pt>
                      <c:pt idx="10">
                        <c:v>1.6139083875959001E-3</c:v>
                      </c:pt>
                      <c:pt idx="11">
                        <c:v>1.77893737095278E-3</c:v>
                      </c:pt>
                      <c:pt idx="12">
                        <c:v>1.9569719735433402E-3</c:v>
                      </c:pt>
                      <c:pt idx="13">
                        <c:v>2.14714830929891E-3</c:v>
                      </c:pt>
                      <c:pt idx="14">
                        <c:v>2.34815187875222E-3</c:v>
                      </c:pt>
                      <c:pt idx="15">
                        <c:v>2.5582368525340301E-3</c:v>
                      </c:pt>
                      <c:pt idx="16">
                        <c:v>2.77527017044721E-3</c:v>
                      </c:pt>
                      <c:pt idx="17">
                        <c:v>2.9967980135147099E-3</c:v>
                      </c:pt>
                      <c:pt idx="18">
                        <c:v>3.2201305090439002E-3</c:v>
                      </c:pt>
                      <c:pt idx="19">
                        <c:v>3.4424393679832301E-3</c:v>
                      </c:pt>
                      <c:pt idx="20">
                        <c:v>3.6608617070484398E-3</c:v>
                      </c:pt>
                      <c:pt idx="21">
                        <c:v>3.8726029714401498E-3</c:v>
                      </c:pt>
                      <c:pt idx="22">
                        <c:v>4.0750327550757399E-3</c:v>
                      </c:pt>
                      <c:pt idx="23">
                        <c:v>4.2657682796941702E-3</c:v>
                      </c:pt>
                      <c:pt idx="24">
                        <c:v>4.4427411246088597E-3</c:v>
                      </c:pt>
                      <c:pt idx="25">
                        <c:v>4.6042447840046298E-3</c:v>
                      </c:pt>
                      <c:pt idx="26">
                        <c:v>4.7489624992291604E-3</c:v>
                      </c:pt>
                      <c:pt idx="27">
                        <c:v>4.8759762226270598E-3</c:v>
                      </c:pt>
                      <c:pt idx="28">
                        <c:v>4.9847585012522304E-3</c:v>
                      </c:pt>
                      <c:pt idx="29">
                        <c:v>5.0751497320140702E-3</c:v>
                      </c:pt>
                      <c:pt idx="30">
                        <c:v>5.1473241486241997E-3</c:v>
                      </c:pt>
                      <c:pt idx="31">
                        <c:v>5.2017478857216502E-3</c:v>
                      </c:pt>
                      <c:pt idx="32">
                        <c:v>5.2391329096369201E-3</c:v>
                      </c:pt>
                      <c:pt idx="33">
                        <c:v>5.2603893923103698E-3</c:v>
                      </c:pt>
                      <c:pt idx="34">
                        <c:v>5.2665791095050903E-3</c:v>
                      </c:pt>
                      <c:pt idx="35">
                        <c:v>5.2588718101126402E-3</c:v>
                      </c:pt>
                      <c:pt idx="36">
                        <c:v>5.2385054638597901E-3</c:v>
                      </c:pt>
                      <c:pt idx="37">
                        <c:v>5.2067515338061199E-3</c:v>
                      </c:pt>
                      <c:pt idx="38">
                        <c:v>5.1648853848445904E-3</c:v>
                      </c:pt>
                      <c:pt idx="39">
                        <c:v>5.11416150695363E-3</c:v>
                      </c:pt>
                      <c:pt idx="40">
                        <c:v>5.05579353915019E-3</c:v>
                      </c:pt>
                      <c:pt idx="41">
                        <c:v>4.9909387210101902E-3</c:v>
                      </c:pt>
                      <c:pt idx="42">
                        <c:v>4.9206857323526101E-3</c:v>
                      </c:pt>
                      <c:pt idx="43">
                        <c:v>4.8460457177053303E-3</c:v>
                      </c:pt>
                      <c:pt idx="44">
                        <c:v>4.7679463526467099E-3</c:v>
                      </c:pt>
                      <c:pt idx="45">
                        <c:v>4.6872280834571404E-3</c:v>
                      </c:pt>
                      <c:pt idx="46">
                        <c:v>4.6046429103934403E-3</c:v>
                      </c:pt>
                      <c:pt idx="47">
                        <c:v>4.5208555106180199E-3</c:v>
                      </c:pt>
                      <c:pt idx="48">
                        <c:v>4.4364457161330199E-3</c:v>
                      </c:pt>
                      <c:pt idx="49">
                        <c:v>4.3519125572166004E-3</c:v>
                      </c:pt>
                      <c:pt idx="50">
                        <c:v>4.2676802075397296E-3</c:v>
                      </c:pt>
                      <c:pt idx="51">
                        <c:v>4.1841051044726497E-3</c:v>
                      </c:pt>
                      <c:pt idx="52">
                        <c:v>4.1014840286651803E-3</c:v>
                      </c:pt>
                      <c:pt idx="53">
                        <c:v>4.0200624807512396E-3</c:v>
                      </c:pt>
                      <c:pt idx="54">
                        <c:v>3.9400425910863304E-3</c:v>
                      </c:pt>
                      <c:pt idx="55">
                        <c:v>3.86159076012348E-3</c:v>
                      </c:pt>
                      <c:pt idx="56">
                        <c:v>3.7848443203982798E-3</c:v>
                      </c:pt>
                      <c:pt idx="57">
                        <c:v>3.7099167494722002E-3</c:v>
                      </c:pt>
                      <c:pt idx="58">
                        <c:v>3.6369011931882298E-3</c:v>
                      </c:pt>
                      <c:pt idx="59">
                        <c:v>3.5658723040037999E-3</c:v>
                      </c:pt>
                      <c:pt idx="60">
                        <c:v>3.4968865059670502E-3</c:v>
                      </c:pt>
                      <c:pt idx="61">
                        <c:v>3.4299811976262898E-3</c:v>
                      </c:pt>
                      <c:pt idx="62">
                        <c:v>3.3651732549041902E-3</c:v>
                      </c:pt>
                      <c:pt idx="63">
                        <c:v>3.3024569107234099E-3</c:v>
                      </c:pt>
                      <c:pt idx="64">
                        <c:v>3.2418022851484801E-3</c:v>
                      </c:pt>
                      <c:pt idx="65">
                        <c:v>3.1831551771409001E-3</c:v>
                      </c:pt>
                      <c:pt idx="66">
                        <c:v>3.1264383132214701E-3</c:v>
                      </c:pt>
                      <c:pt idx="67">
                        <c:v>3.07155438832585E-3</c:v>
                      </c:pt>
                      <c:pt idx="68">
                        <c:v>3.0183908270678202E-3</c:v>
                      </c:pt>
                      <c:pt idx="69">
                        <c:v>2.96682600516399E-3</c:v>
                      </c:pt>
                      <c:pt idx="70">
                        <c:v>2.91673645623857E-3</c:v>
                      </c:pt>
                      <c:pt idx="71">
                        <c:v>2.8680044711406798E-3</c:v>
                      </c:pt>
                      <c:pt idx="72">
                        <c:v>2.8205253379144399E-3</c:v>
                      </c:pt>
                      <c:pt idx="73">
                        <c:v>2.7742135591174201E-3</c:v>
                      </c:pt>
                      <c:pt idx="74">
                        <c:v>2.72900746675107E-3</c:v>
                      </c:pt>
                      <c:pt idx="75">
                        <c:v>2.68487182224317E-3</c:v>
                      </c:pt>
                      <c:pt idx="76">
                        <c:v>2.6417981940522902E-3</c:v>
                      </c:pt>
                      <c:pt idx="77">
                        <c:v>2.59980319570512E-3</c:v>
                      </c:pt>
                      <c:pt idx="78">
                        <c:v>2.55892493091029E-3</c:v>
                      </c:pt>
                      <c:pt idx="79">
                        <c:v>2.5192178942195801E-3</c:v>
                      </c:pt>
                      <c:pt idx="80">
                        <c:v>2.48074654847894E-3</c:v>
                      </c:pt>
                      <c:pt idx="81">
                        <c:v>2.4435786084353798E-3</c:v>
                      </c:pt>
                      <c:pt idx="82">
                        <c:v>2.40777882247642E-3</c:v>
                      </c:pt>
                      <c:pt idx="83">
                        <c:v>2.3734034673970898E-3</c:v>
                      </c:pt>
                      <c:pt idx="84">
                        <c:v>2.34049600376932E-3</c:v>
                      </c:pt>
                      <c:pt idx="85">
                        <c:v>2.3090840759442E-3</c:v>
                      </c:pt>
                      <c:pt idx="86">
                        <c:v>2.2791778730512401E-3</c:v>
                      </c:pt>
                      <c:pt idx="87">
                        <c:v>2.2507697840237501E-3</c:v>
                      </c:pt>
                      <c:pt idx="88">
                        <c:v>2.2238351429133101E-3</c:v>
                      </c:pt>
                      <c:pt idx="89">
                        <c:v>2.1983337477900302E-3</c:v>
                      </c:pt>
                      <c:pt idx="90">
                        <c:v>2.1742118480967002E-3</c:v>
                      </c:pt>
                      <c:pt idx="91">
                        <c:v>2.1514043220389099E-3</c:v>
                      </c:pt>
                      <c:pt idx="92">
                        <c:v>2.1298368273896702E-3</c:v>
                      </c:pt>
                      <c:pt idx="93">
                        <c:v>2.1094276566168899E-3</c:v>
                      </c:pt>
                      <c:pt idx="94">
                        <c:v>2.09008920551681E-3</c:v>
                      </c:pt>
                      <c:pt idx="95">
                        <c:v>2.0717289668423602E-3</c:v>
                      </c:pt>
                      <c:pt idx="96">
                        <c:v>2.0542499965901001E-3</c:v>
                      </c:pt>
                      <c:pt idx="97">
                        <c:v>2.0375509923307102E-3</c:v>
                      </c:pt>
                      <c:pt idx="98">
                        <c:v>2.02152611273578E-3</c:v>
                      </c:pt>
                      <c:pt idx="99">
                        <c:v>2.0060646260264998E-3</c:v>
                      </c:pt>
                      <c:pt idx="100">
                        <c:v>1.9910505868596701E-3</c:v>
                      </c:pt>
                      <c:pt idx="101">
                        <c:v>1.9763627411932298E-3</c:v>
                      </c:pt>
                      <c:pt idx="102">
                        <c:v>1.9618748589605899E-3</c:v>
                      </c:pt>
                      <c:pt idx="103">
                        <c:v>1.9474566872825401E-3</c:v>
                      </c:pt>
                      <c:pt idx="104">
                        <c:v>1.9329756763945801E-3</c:v>
                      </c:pt>
                      <c:pt idx="105">
                        <c:v>1.91829956446558E-3</c:v>
                      </c:pt>
                      <c:pt idx="106">
                        <c:v>1.9032998016125699E-3</c:v>
                      </c:pt>
                      <c:pt idx="107">
                        <c:v>1.8878175294764401E-3</c:v>
                      </c:pt>
                      <c:pt idx="108">
                        <c:v>1.8717854771066499E-3</c:v>
                      </c:pt>
                      <c:pt idx="109">
                        <c:v>1.85511430830378E-3</c:v>
                      </c:pt>
                      <c:pt idx="110">
                        <c:v>1.8377403653632501E-3</c:v>
                      </c:pt>
                      <c:pt idx="111">
                        <c:v>1.8196206315418901E-3</c:v>
                      </c:pt>
                      <c:pt idx="112">
                        <c:v>1.8007377749481299E-3</c:v>
                      </c:pt>
                      <c:pt idx="113">
                        <c:v>1.78110939878471E-3</c:v>
                      </c:pt>
                      <c:pt idx="114">
                        <c:v>1.7607848134645E-3</c:v>
                      </c:pt>
                      <c:pt idx="115">
                        <c:v>1.73984460403292E-3</c:v>
                      </c:pt>
                      <c:pt idx="116">
                        <c:v>1.7183921050735801E-3</c:v>
                      </c:pt>
                      <c:pt idx="117">
                        <c:v>1.69655189602902E-3</c:v>
                      </c:pt>
                      <c:pt idx="118">
                        <c:v>1.67447132732633E-3</c:v>
                      </c:pt>
                      <c:pt idx="119">
                        <c:v>1.65230703182983E-3</c:v>
                      </c:pt>
                      <c:pt idx="120">
                        <c:v>1.6302140027631799E-3</c:v>
                      </c:pt>
                      <c:pt idx="121">
                        <c:v>1.6083441176787199E-3</c:v>
                      </c:pt>
                      <c:pt idx="122">
                        <c:v>1.5868386121195299E-3</c:v>
                      </c:pt>
                      <c:pt idx="123">
                        <c:v>1.5658243097355501E-3</c:v>
                      </c:pt>
                      <c:pt idx="124">
                        <c:v>1.5454105281184299E-3</c:v>
                      </c:pt>
                      <c:pt idx="125">
                        <c:v>1.5256868852361199E-3</c:v>
                      </c:pt>
                      <c:pt idx="126">
                        <c:v>1.5067180850257701E-3</c:v>
                      </c:pt>
                      <c:pt idx="127">
                        <c:v>1.4885439541931899E-3</c:v>
                      </c:pt>
                      <c:pt idx="128">
                        <c:v>1.4711889124045001E-3</c:v>
                      </c:pt>
                      <c:pt idx="129">
                        <c:v>1.4546632907416601E-3</c:v>
                      </c:pt>
                      <c:pt idx="130">
                        <c:v>1.43896412594848E-3</c:v>
                      </c:pt>
                      <c:pt idx="131">
                        <c:v>1.4240838714327101E-3</c:v>
                      </c:pt>
                      <c:pt idx="132">
                        <c:v>1.4100112013385501E-3</c:v>
                      </c:pt>
                      <c:pt idx="133">
                        <c:v>1.39672706686331E-3</c:v>
                      </c:pt>
                      <c:pt idx="134">
                        <c:v>1.38420592377234E-3</c:v>
                      </c:pt>
                      <c:pt idx="135">
                        <c:v>1.3724214418752E-3</c:v>
                      </c:pt>
                      <c:pt idx="136">
                        <c:v>1.36134118449221E-3</c:v>
                      </c:pt>
                      <c:pt idx="137">
                        <c:v>1.3509258755570199E-3</c:v>
                      </c:pt>
                      <c:pt idx="138">
                        <c:v>1.34113318537864E-3</c:v>
                      </c:pt>
                      <c:pt idx="139">
                        <c:v>1.3319210404423101E-3</c:v>
                      </c:pt>
                      <c:pt idx="140">
                        <c:v>1.32325000090331E-3</c:v>
                      </c:pt>
                      <c:pt idx="141">
                        <c:v>1.3150771076984101E-3</c:v>
                      </c:pt>
                      <c:pt idx="142">
                        <c:v>1.3073604173809599E-3</c:v>
                      </c:pt>
                      <c:pt idx="143">
                        <c:v>1.3000529929576999E-3</c:v>
                      </c:pt>
                      <c:pt idx="144">
                        <c:v>1.29311424870469E-3</c:v>
                      </c:pt>
                      <c:pt idx="145">
                        <c:v>1.28650445511864E-3</c:v>
                      </c:pt>
                      <c:pt idx="146">
                        <c:v>1.2801856552040101E-3</c:v>
                      </c:pt>
                      <c:pt idx="147">
                        <c:v>1.27412792714201E-3</c:v>
                      </c:pt>
                      <c:pt idx="148">
                        <c:v>1.26830107720486E-3</c:v>
                      </c:pt>
                      <c:pt idx="149">
                        <c:v>1.2626825330408001E-3</c:v>
                      </c:pt>
                      <c:pt idx="150">
                        <c:v>1.2572573889073999E-3</c:v>
                      </c:pt>
                      <c:pt idx="151">
                        <c:v>1.2520134001326099E-3</c:v>
                      </c:pt>
                      <c:pt idx="152">
                        <c:v>1.24694359089242E-3</c:v>
                      </c:pt>
                      <c:pt idx="153">
                        <c:v>1.2420511051356401E-3</c:v>
                      </c:pt>
                      <c:pt idx="154">
                        <c:v>1.23733940159179E-3</c:v>
                      </c:pt>
                      <c:pt idx="155">
                        <c:v>1.2328115531287499E-3</c:v>
                      </c:pt>
                      <c:pt idx="156">
                        <c:v>1.2284789809026101E-3</c:v>
                      </c:pt>
                      <c:pt idx="157">
                        <c:v>1.22434811611743E-3</c:v>
                      </c:pt>
                      <c:pt idx="158">
                        <c:v>1.2204273692329999E-3</c:v>
                      </c:pt>
                      <c:pt idx="159">
                        <c:v>1.2167322551418201E-3</c:v>
                      </c:pt>
                      <c:pt idx="160">
                        <c:v>1.2132708619166301E-3</c:v>
                      </c:pt>
                      <c:pt idx="161">
                        <c:v>1.21004404582151E-3</c:v>
                      </c:pt>
                      <c:pt idx="162">
                        <c:v>1.207057648157E-3</c:v>
                      </c:pt>
                      <c:pt idx="163">
                        <c:v>1.2043140148770099E-3</c:v>
                      </c:pt>
                      <c:pt idx="164">
                        <c:v>1.2018141623192299E-3</c:v>
                      </c:pt>
                      <c:pt idx="165">
                        <c:v>1.1995584273507701E-3</c:v>
                      </c:pt>
                      <c:pt idx="166">
                        <c:v>1.19753598671521E-3</c:v>
                      </c:pt>
                      <c:pt idx="167">
                        <c:v>1.19573789989234E-3</c:v>
                      </c:pt>
                      <c:pt idx="168">
                        <c:v>1.1941535736294301E-3</c:v>
                      </c:pt>
                      <c:pt idx="169">
                        <c:v>1.19276971772442E-3</c:v>
                      </c:pt>
                      <c:pt idx="170">
                        <c:v>1.19156954438745E-3</c:v>
                      </c:pt>
                      <c:pt idx="171">
                        <c:v>1.1905343807579699E-3</c:v>
                      </c:pt>
                      <c:pt idx="172">
                        <c:v>1.1896426532615001E-3</c:v>
                      </c:pt>
                      <c:pt idx="173">
                        <c:v>1.1888716720280801E-3</c:v>
                      </c:pt>
                      <c:pt idx="174">
                        <c:v>1.1882014005014699E-3</c:v>
                      </c:pt>
                      <c:pt idx="175">
                        <c:v>1.1876020432588701E-3</c:v>
                      </c:pt>
                      <c:pt idx="176">
                        <c:v>1.18704415440348E-3</c:v>
                      </c:pt>
                      <c:pt idx="177">
                        <c:v>1.1865022123047301E-3</c:v>
                      </c:pt>
                      <c:pt idx="178">
                        <c:v>1.18595086637065E-3</c:v>
                      </c:pt>
                      <c:pt idx="179">
                        <c:v>1.1853681699116E-3</c:v>
                      </c:pt>
                      <c:pt idx="180">
                        <c:v>1.18473521470542E-3</c:v>
                      </c:pt>
                      <c:pt idx="181">
                        <c:v>1.18403675802099E-3</c:v>
                      </c:pt>
                      <c:pt idx="182">
                        <c:v>1.18326087041176E-3</c:v>
                      </c:pt>
                      <c:pt idx="183">
                        <c:v>1.18239981316414E-3</c:v>
                      </c:pt>
                      <c:pt idx="184">
                        <c:v>1.18144867207128E-3</c:v>
                      </c:pt>
                      <c:pt idx="185">
                        <c:v>1.1804051946207701E-3</c:v>
                      </c:pt>
                      <c:pt idx="186">
                        <c:v>1.17926922243714E-3</c:v>
                      </c:pt>
                      <c:pt idx="187">
                        <c:v>1.17804222634957E-3</c:v>
                      </c:pt>
                      <c:pt idx="188">
                        <c:v>1.17672654526362E-3</c:v>
                      </c:pt>
                      <c:pt idx="189">
                        <c:v>1.17532518849836E-3</c:v>
                      </c:pt>
                      <c:pt idx="190">
                        <c:v>1.17384310307058E-3</c:v>
                      </c:pt>
                      <c:pt idx="191">
                        <c:v>1.17228730029286E-3</c:v>
                      </c:pt>
                      <c:pt idx="192">
                        <c:v>1.17065928052115E-3</c:v>
                      </c:pt>
                      <c:pt idx="193">
                        <c:v>1.1689595651046901E-3</c:v>
                      </c:pt>
                      <c:pt idx="194">
                        <c:v>1.1671936443661201E-3</c:v>
                      </c:pt>
                      <c:pt idx="195">
                        <c:v>1.16536706742504E-3</c:v>
                      </c:pt>
                      <c:pt idx="196">
                        <c:v>1.16348721412963E-3</c:v>
                      </c:pt>
                      <c:pt idx="197">
                        <c:v>1.1615632826212101E-3</c:v>
                      </c:pt>
                      <c:pt idx="198">
                        <c:v>1.15960554613374E-3</c:v>
                      </c:pt>
                      <c:pt idx="199">
                        <c:v>1.1576253774275599E-3</c:v>
                      </c:pt>
                      <c:pt idx="200">
                        <c:v>1.15563510450125E-3</c:v>
                      </c:pt>
                      <c:pt idx="201">
                        <c:v>1.15364660859758E-3</c:v>
                      </c:pt>
                      <c:pt idx="202">
                        <c:v>1.1516707077832099E-3</c:v>
                      </c:pt>
                      <c:pt idx="203">
                        <c:v>1.1497162131251599E-3</c:v>
                      </c:pt>
                      <c:pt idx="204">
                        <c:v>1.14779067729831E-3</c:v>
                      </c:pt>
                      <c:pt idx="205">
                        <c:v>1.14589860149033E-3</c:v>
                      </c:pt>
                      <c:pt idx="206">
                        <c:v>1.1440418930904301E-3</c:v>
                      </c:pt>
                      <c:pt idx="207">
                        <c:v>1.14222005081741E-3</c:v>
                      </c:pt>
                      <c:pt idx="208">
                        <c:v>1.1404290789616201E-3</c:v>
                      </c:pt>
                      <c:pt idx="209">
                        <c:v>1.1386628176831299E-3</c:v>
                      </c:pt>
                      <c:pt idx="210">
                        <c:v>1.1369142719496999E-3</c:v>
                      </c:pt>
                      <c:pt idx="211">
                        <c:v>1.1351749517280599E-3</c:v>
                      </c:pt>
                      <c:pt idx="212">
                        <c:v>1.13343558069152E-3</c:v>
                      </c:pt>
                      <c:pt idx="213">
                        <c:v>1.13168640540217E-3</c:v>
                      </c:pt>
                      <c:pt idx="214">
                        <c:v>1.1299172129789401E-3</c:v>
                      </c:pt>
                      <c:pt idx="215">
                        <c:v>1.12811741470519E-3</c:v>
                      </c:pt>
                      <c:pt idx="216">
                        <c:v>1.1262759083450001E-3</c:v>
                      </c:pt>
                      <c:pt idx="217">
                        <c:v>1.1243811653103199E-3</c:v>
                      </c:pt>
                      <c:pt idx="218">
                        <c:v>1.1224206947893099E-3</c:v>
                      </c:pt>
                      <c:pt idx="219">
                        <c:v>1.12038133687768E-3</c:v>
                      </c:pt>
                      <c:pt idx="220">
                        <c:v>1.11824995918869E-3</c:v>
                      </c:pt>
                      <c:pt idx="221">
                        <c:v>1.1160119743403099E-3</c:v>
                      </c:pt>
                      <c:pt idx="222">
                        <c:v>1.1136544055007E-3</c:v>
                      </c:pt>
                      <c:pt idx="223">
                        <c:v>1.1111654292050299E-3</c:v>
                      </c:pt>
                      <c:pt idx="224">
                        <c:v>1.1085355143015401E-3</c:v>
                      </c:pt>
                      <c:pt idx="225">
                        <c:v>1.1057579623807599E-3</c:v>
                      </c:pt>
                      <c:pt idx="226">
                        <c:v>1.10283077528964E-3</c:v>
                      </c:pt>
                      <c:pt idx="227">
                        <c:v>1.0997569774300301E-3</c:v>
                      </c:pt>
                      <c:pt idx="228">
                        <c:v>1.09654440815566E-3</c:v>
                      </c:pt>
                      <c:pt idx="229">
                        <c:v>1.0932070234977299E-3</c:v>
                      </c:pt>
                      <c:pt idx="230">
                        <c:v>1.0897682794707201E-3</c:v>
                      </c:pt>
                      <c:pt idx="231">
                        <c:v>1.08625023479825E-3</c:v>
                      </c:pt>
                      <c:pt idx="232">
                        <c:v>1.0826743440839001E-3</c:v>
                      </c:pt>
                      <c:pt idx="233">
                        <c:v>1.07906863347266E-3</c:v>
                      </c:pt>
                      <c:pt idx="234">
                        <c:v>1.0754645079625699E-3</c:v>
                      </c:pt>
                      <c:pt idx="235">
                        <c:v>1.0718933410553699E-3</c:v>
                      </c:pt>
                      <c:pt idx="236">
                        <c:v>1.0683856362709301E-3</c:v>
                      </c:pt>
                      <c:pt idx="237">
                        <c:v>1.06497062971223E-3</c:v>
                      </c:pt>
                      <c:pt idx="238">
                        <c:v>1.06167479012664E-3</c:v>
                      </c:pt>
                      <c:pt idx="239">
                        <c:v>1.0585201228294899E-3</c:v>
                      </c:pt>
                      <c:pt idx="240">
                        <c:v>1.0555250169889199E-3</c:v>
                      </c:pt>
                      <c:pt idx="241">
                        <c:v>1.0527059878447001E-3</c:v>
                      </c:pt>
                      <c:pt idx="242">
                        <c:v>1.0500752024138701E-3</c:v>
                      </c:pt>
                      <c:pt idx="243">
                        <c:v>1.04764116894161E-3</c:v>
                      </c:pt>
                      <c:pt idx="244">
                        <c:v>1.04540900290868E-3</c:v>
                      </c:pt>
                      <c:pt idx="245">
                        <c:v>1.0433806211685699E-3</c:v>
                      </c:pt>
                      <c:pt idx="246">
                        <c:v>1.0415559267288399E-3</c:v>
                      </c:pt>
                      <c:pt idx="247">
                        <c:v>1.03993241302661E-3</c:v>
                      </c:pt>
                      <c:pt idx="248">
                        <c:v>1.03850596264228E-3</c:v>
                      </c:pt>
                      <c:pt idx="249">
                        <c:v>1.0372703598747E-3</c:v>
                      </c:pt>
                      <c:pt idx="250">
                        <c:v>1.03621946342494E-3</c:v>
                      </c:pt>
                      <c:pt idx="251">
                        <c:v>1.0353460776118401E-3</c:v>
                      </c:pt>
                      <c:pt idx="252">
                        <c:v>1.03464252510654E-3</c:v>
                      </c:pt>
                      <c:pt idx="253">
                        <c:v>1.03410207113767E-3</c:v>
                      </c:pt>
                      <c:pt idx="254">
                        <c:v>1.03371609784678E-3</c:v>
                      </c:pt>
                      <c:pt idx="255">
                        <c:v>1.03347463066148E-3</c:v>
                      </c:pt>
                      <c:pt idx="256">
                        <c:v>1.0333711493696501E-3</c:v>
                      </c:pt>
                      <c:pt idx="257">
                        <c:v>1.0333987195650599E-3</c:v>
                      </c:pt>
                      <c:pt idx="258">
                        <c:v>1.0335507268599299E-3</c:v>
                      </c:pt>
                      <c:pt idx="259">
                        <c:v>1.0338205057739401E-3</c:v>
                      </c:pt>
                      <c:pt idx="260">
                        <c:v>1.03420165657838E-3</c:v>
                      </c:pt>
                      <c:pt idx="261">
                        <c:v>1.03468838280344E-3</c:v>
                      </c:pt>
                      <c:pt idx="262">
                        <c:v>1.03527515848606E-3</c:v>
                      </c:pt>
                      <c:pt idx="263">
                        <c:v>1.0359556179340001E-3</c:v>
                      </c:pt>
                      <c:pt idx="264">
                        <c:v>1.0367241876716999E-3</c:v>
                      </c:pt>
                      <c:pt idx="265">
                        <c:v>1.03757477961991E-3</c:v>
                      </c:pt>
                      <c:pt idx="266">
                        <c:v>1.0385006546751599E-3</c:v>
                      </c:pt>
                      <c:pt idx="267">
                        <c:v>1.03949391756337E-3</c:v>
                      </c:pt>
                      <c:pt idx="268">
                        <c:v>1.0405455290180699E-3</c:v>
                      </c:pt>
                      <c:pt idx="269">
                        <c:v>1.04164452859955E-3</c:v>
                      </c:pt>
                      <c:pt idx="270">
                        <c:v>1.04277771944056E-3</c:v>
                      </c:pt>
                      <c:pt idx="271">
                        <c:v>1.0439293373554199E-3</c:v>
                      </c:pt>
                      <c:pt idx="272">
                        <c:v>1.0450820191921001E-3</c:v>
                      </c:pt>
                      <c:pt idx="273">
                        <c:v>1.04621653858482E-3</c:v>
                      </c:pt>
                      <c:pt idx="274">
                        <c:v>1.0473126142966601E-3</c:v>
                      </c:pt>
                      <c:pt idx="275">
                        <c:v>1.04834862146153E-3</c:v>
                      </c:pt>
                      <c:pt idx="276">
                        <c:v>1.04930181852058E-3</c:v>
                      </c:pt>
                      <c:pt idx="277">
                        <c:v>1.05015316124595E-3</c:v>
                      </c:pt>
                      <c:pt idx="278">
                        <c:v>1.0508840534714499E-3</c:v>
                      </c:pt>
                      <c:pt idx="279">
                        <c:v>1.0514783072612601E-3</c:v>
                      </c:pt>
                      <c:pt idx="280">
                        <c:v>1.05192190171633E-3</c:v>
                      </c:pt>
                      <c:pt idx="281">
                        <c:v>1.0522037446560001E-3</c:v>
                      </c:pt>
                      <c:pt idx="282">
                        <c:v>1.0523136419849099E-3</c:v>
                      </c:pt>
                      <c:pt idx="283">
                        <c:v>1.05224636812725E-3</c:v>
                      </c:pt>
                      <c:pt idx="284">
                        <c:v>1.0519979405347001E-3</c:v>
                      </c:pt>
                      <c:pt idx="285">
                        <c:v>1.0515657812481E-3</c:v>
                      </c:pt>
                      <c:pt idx="286">
                        <c:v>1.0509475460232899E-3</c:v>
                      </c:pt>
                      <c:pt idx="287">
                        <c:v>1.0501406772055299E-3</c:v>
                      </c:pt>
                      <c:pt idx="288">
                        <c:v>1.04914244292428E-3</c:v>
                      </c:pt>
                      <c:pt idx="289">
                        <c:v>1.0479499327115201E-3</c:v>
                      </c:pt>
                      <c:pt idx="290">
                        <c:v>1.04656003707993E-3</c:v>
                      </c:pt>
                      <c:pt idx="291">
                        <c:v>1.0449696905821999E-3</c:v>
                      </c:pt>
                      <c:pt idx="292">
                        <c:v>1.0431762883174301E-3</c:v>
                      </c:pt>
                      <c:pt idx="293">
                        <c:v>1.0411780768365901E-3</c:v>
                      </c:pt>
                      <c:pt idx="294">
                        <c:v>1.0389748120317799E-3</c:v>
                      </c:pt>
                      <c:pt idx="295">
                        <c:v>1.03656869142151E-3</c:v>
                      </c:pt>
                      <c:pt idx="296">
                        <c:v>1.0339645767066599E-3</c:v>
                      </c:pt>
                      <c:pt idx="297">
                        <c:v>1.0311699241334199E-3</c:v>
                      </c:pt>
                      <c:pt idx="298">
                        <c:v>1.02819536591717E-3</c:v>
                      </c:pt>
                      <c:pt idx="299">
                        <c:v>1.02505409793876E-3</c:v>
                      </c:pt>
                      <c:pt idx="300">
                        <c:v>1.0217611106443599E-3</c:v>
                      </c:pt>
                      <c:pt idx="301">
                        <c:v>1.01833394695322E-3</c:v>
                      </c:pt>
                      <c:pt idx="302">
                        <c:v>1.01479134441094E-3</c:v>
                      </c:pt>
                      <c:pt idx="303">
                        <c:v>1.0111525708930199E-3</c:v>
                      </c:pt>
                      <c:pt idx="304">
                        <c:v>1.0074372513387501E-3</c:v>
                      </c:pt>
                      <c:pt idx="305">
                        <c:v>1.00366439343923E-3</c:v>
                      </c:pt>
                      <c:pt idx="306">
                        <c:v>9.9985228529710308E-4</c:v>
                      </c:pt>
                      <c:pt idx="307">
                        <c:v>9.9601827783639602E-4</c:v>
                      </c:pt>
                      <c:pt idx="308">
                        <c:v>9.921791581035469E-4</c:v>
                      </c:pt>
                      <c:pt idx="309">
                        <c:v>9.8835225398022299E-4</c:v>
                      </c:pt>
                      <c:pt idx="310">
                        <c:v>9.8455419890504901E-4</c:v>
                      </c:pt>
                      <c:pt idx="311">
                        <c:v>9.8080214229042989E-4</c:v>
                      </c:pt>
                      <c:pt idx="312">
                        <c:v>9.7711398275108705E-4</c:v>
                      </c:pt>
                      <c:pt idx="313">
                        <c:v>9.7350730123022401E-4</c:v>
                      </c:pt>
                      <c:pt idx="314">
                        <c:v>9.7000009985333301E-4</c:v>
                      </c:pt>
                      <c:pt idx="315">
                        <c:v>9.6661141896044103E-4</c:v>
                      </c:pt>
                      <c:pt idx="316">
                        <c:v>9.6335933225636099E-4</c:v>
                      </c:pt>
                      <c:pt idx="317">
                        <c:v>9.6026087817518502E-4</c:v>
                      </c:pt>
                      <c:pt idx="318">
                        <c:v>9.5733061275435198E-4</c:v>
                      </c:pt>
                      <c:pt idx="319">
                        <c:v>9.5458009995183805E-4</c:v>
                      </c:pt>
                      <c:pt idx="320">
                        <c:v>9.5201727026550799E-4</c:v>
                      </c:pt>
                      <c:pt idx="321">
                        <c:v>9.4964520445638199E-4</c:v>
                      </c:pt>
                      <c:pt idx="322">
                        <c:v>9.4746286918206198E-4</c:v>
                      </c:pt>
                      <c:pt idx="323">
                        <c:v>9.4546395708630497E-4</c:v>
                      </c:pt>
                      <c:pt idx="324">
                        <c:v>9.4363725756289201E-4</c:v>
                      </c:pt>
                      <c:pt idx="325">
                        <c:v>9.4196731474820497E-4</c:v>
                      </c:pt>
                      <c:pt idx="326">
                        <c:v>9.4043450079232902E-4</c:v>
                      </c:pt>
                      <c:pt idx="327">
                        <c:v>9.3901608919452902E-4</c:v>
                      </c:pt>
                      <c:pt idx="328">
                        <c:v>9.3768698691131902E-4</c:v>
                      </c:pt>
                      <c:pt idx="329">
                        <c:v>9.3642101732168402E-4</c:v>
                      </c:pt>
                      <c:pt idx="330">
                        <c:v>9.3519141283289703E-4</c:v>
                      </c:pt>
                      <c:pt idx="331">
                        <c:v>9.3397115981760199E-4</c:v>
                      </c:pt>
                      <c:pt idx="332">
                        <c:v>9.3273553196061604E-4</c:v>
                      </c:pt>
                      <c:pt idx="333">
                        <c:v>9.31461766428377E-4</c:v>
                      </c:pt>
                      <c:pt idx="334">
                        <c:v>9.3013003962346004E-4</c:v>
                      </c:pt>
                      <c:pt idx="335">
                        <c:v>9.2872427974023599E-4</c:v>
                      </c:pt>
                      <c:pt idx="336">
                        <c:v>9.27232104171757E-4</c:v>
                      </c:pt>
                      <c:pt idx="337">
                        <c:v>9.25646922915205E-4</c:v>
                      </c:pt>
                      <c:pt idx="338">
                        <c:v>9.2396682125799805E-4</c:v>
                      </c:pt>
                      <c:pt idx="339">
                        <c:v>9.2219502090299798E-4</c:v>
                      </c:pt>
                      <c:pt idx="340">
                        <c:v>9.2034084079041295E-4</c:v>
                      </c:pt>
                      <c:pt idx="341">
                        <c:v>9.1841818077690305E-4</c:v>
                      </c:pt>
                      <c:pt idx="342">
                        <c:v>9.1644566992194702E-4</c:v>
                      </c:pt>
                      <c:pt idx="343">
                        <c:v>9.1444626173063301E-4</c:v>
                      </c:pt>
                      <c:pt idx="344">
                        <c:v>9.1244422464835601E-4</c:v>
                      </c:pt>
                      <c:pt idx="345">
                        <c:v>9.1046558149571297E-4</c:v>
                      </c:pt>
                      <c:pt idx="346">
                        <c:v>9.0853662421112803E-4</c:v>
                      </c:pt>
                      <c:pt idx="347">
                        <c:v>9.0668298405279402E-4</c:v>
                      </c:pt>
                      <c:pt idx="348">
                        <c:v>9.0492567992956903E-4</c:v>
                      </c:pt>
                      <c:pt idx="349">
                        <c:v>9.0328252077347604E-4</c:v>
                      </c:pt>
                      <c:pt idx="350">
                        <c:v>9.0176585991145802E-4</c:v>
                      </c:pt>
                      <c:pt idx="351">
                        <c:v>9.0038350377578795E-4</c:v>
                      </c:pt>
                      <c:pt idx="352">
                        <c:v>8.9913791014422696E-4</c:v>
                      </c:pt>
                      <c:pt idx="353">
                        <c:v>8.9802586521709501E-4</c:v>
                      </c:pt>
                      <c:pt idx="354">
                        <c:v>8.9703933653488804E-4</c:v>
                      </c:pt>
                      <c:pt idx="355">
                        <c:v>8.9616694630142199E-4</c:v>
                      </c:pt>
                      <c:pt idx="356">
                        <c:v>8.9539454677747495E-4</c:v>
                      </c:pt>
                      <c:pt idx="357">
                        <c:v>8.9470697282854504E-4</c:v>
                      </c:pt>
                      <c:pt idx="358">
                        <c:v>8.9408875419393703E-4</c:v>
                      </c:pt>
                      <c:pt idx="359">
                        <c:v>8.9352487633726299E-4</c:v>
                      </c:pt>
                      <c:pt idx="360">
                        <c:v>8.9300164359315103E-4</c:v>
                      </c:pt>
                      <c:pt idx="361">
                        <c:v>8.9250718694862397E-4</c:v>
                      </c:pt>
                      <c:pt idx="362">
                        <c:v>8.9203190755166701E-4</c:v>
                      </c:pt>
                      <c:pt idx="363">
                        <c:v>8.9156842949335703E-4</c:v>
                      </c:pt>
                      <c:pt idx="364">
                        <c:v>8.9111107592368898E-4</c:v>
                      </c:pt>
                      <c:pt idx="365">
                        <c:v>8.9065555661287305E-4</c:v>
                      </c:pt>
                      <c:pt idx="366">
                        <c:v>8.9019899445484001E-4</c:v>
                      </c:pt>
                      <c:pt idx="367">
                        <c:v>8.8973926522211203E-4</c:v>
                      </c:pt>
                      <c:pt idx="368">
                        <c:v>8.8927481439154E-4</c:v>
                      </c:pt>
                      <c:pt idx="369">
                        <c:v>8.8880483653583202E-4</c:v>
                      </c:pt>
                      <c:pt idx="370">
                        <c:v>8.88329255087793E-4</c:v>
                      </c:pt>
                      <c:pt idx="371">
                        <c:v>8.8784876539750005E-4</c:v>
                      </c:pt>
                      <c:pt idx="372">
                        <c:v>8.87364708746484E-4</c:v>
                      </c:pt>
                      <c:pt idx="373">
                        <c:v>8.8688101361683602E-4</c:v>
                      </c:pt>
                      <c:pt idx="374">
                        <c:v>8.8640296406536801E-4</c:v>
                      </c:pt>
                      <c:pt idx="375">
                        <c:v>8.8593761724060503E-4</c:v>
                      </c:pt>
                      <c:pt idx="376">
                        <c:v>8.8549438625303196E-4</c:v>
                      </c:pt>
                      <c:pt idx="377">
                        <c:v>8.8508252305158699E-4</c:v>
                      </c:pt>
                      <c:pt idx="378">
                        <c:v>8.8471320013495003E-4</c:v>
                      </c:pt>
                      <c:pt idx="379">
                        <c:v>8.8439824942063096E-4</c:v>
                      </c:pt>
                      <c:pt idx="380">
                        <c:v>8.8414929188101803E-4</c:v>
                      </c:pt>
                      <c:pt idx="381">
                        <c:v>8.8397570313379105E-4</c:v>
                      </c:pt>
                      <c:pt idx="382">
                        <c:v>8.8388461153406203E-4</c:v>
                      </c:pt>
                      <c:pt idx="383">
                        <c:v>8.8387911188364597E-4</c:v>
                      </c:pt>
                      <c:pt idx="384">
                        <c:v>8.8395893699413604E-4</c:v>
                      </c:pt>
                      <c:pt idx="385">
                        <c:v>8.8411970803601398E-4</c:v>
                      </c:pt>
                      <c:pt idx="386">
                        <c:v>8.8435232570918698E-4</c:v>
                      </c:pt>
                      <c:pt idx="387">
                        <c:v>8.8464291440073497E-4</c:v>
                      </c:pt>
                      <c:pt idx="388">
                        <c:v>8.84974339282847E-4</c:v>
                      </c:pt>
                      <c:pt idx="389">
                        <c:v>8.8532718706481003E-4</c:v>
                      </c:pt>
                      <c:pt idx="390">
                        <c:v>8.8568031295820201E-4</c:v>
                      </c:pt>
                      <c:pt idx="391">
                        <c:v>8.8601109930538404E-4</c:v>
                      </c:pt>
                      <c:pt idx="392">
                        <c:v>8.8629692311332001E-4</c:v>
                      </c:pt>
                      <c:pt idx="393">
                        <c:v>8.8651775177556798E-4</c:v>
                      </c:pt>
                      <c:pt idx="394">
                        <c:v>8.8665483595979299E-4</c:v>
                      </c:pt>
                      <c:pt idx="395">
                        <c:v>8.8669225892778298E-4</c:v>
                      </c:pt>
                      <c:pt idx="396">
                        <c:v>8.8661842841530804E-4</c:v>
                      </c:pt>
                      <c:pt idx="397">
                        <c:v>8.8642182013662103E-4</c:v>
                      </c:pt>
                      <c:pt idx="398">
                        <c:v>8.8609560327097695E-4</c:v>
                      </c:pt>
                      <c:pt idx="399">
                        <c:v>8.8563489464170604E-4</c:v>
                      </c:pt>
                      <c:pt idx="400">
                        <c:v>8.8503623149811404E-4</c:v>
                      </c:pt>
                      <c:pt idx="401">
                        <c:v>8.8429662631137604E-4</c:v>
                      </c:pt>
                      <c:pt idx="402">
                        <c:v>8.8341476225945305E-4</c:v>
                      </c:pt>
                      <c:pt idx="403">
                        <c:v>8.8238936097866105E-4</c:v>
                      </c:pt>
                      <c:pt idx="404">
                        <c:v>8.8121921610469895E-4</c:v>
                      </c:pt>
                      <c:pt idx="405">
                        <c:v>8.7990298205577904E-4</c:v>
                      </c:pt>
                      <c:pt idx="406">
                        <c:v>8.78440278089212E-4</c:v>
                      </c:pt>
                      <c:pt idx="407">
                        <c:v>8.76831222241695E-4</c:v>
                      </c:pt>
                      <c:pt idx="408">
                        <c:v>8.7507787877355505E-4</c:v>
                      </c:pt>
                      <c:pt idx="409">
                        <c:v>8.7318568064907005E-4</c:v>
                      </c:pt>
                      <c:pt idx="410">
                        <c:v>8.7116331754749697E-4</c:v>
                      </c:pt>
                      <c:pt idx="411">
                        <c:v>8.6902334850369695E-4</c:v>
                      </c:pt>
                      <c:pt idx="412">
                        <c:v>8.6678261223034798E-4</c:v>
                      </c:pt>
                      <c:pt idx="413">
                        <c:v>8.6446179344345695E-4</c:v>
                      </c:pt>
                      <c:pt idx="414">
                        <c:v>8.6208523753582701E-4</c:v>
                      </c:pt>
                      <c:pt idx="415">
                        <c:v>8.5968071828092902E-4</c:v>
                      </c:pt>
                      <c:pt idx="416">
                        <c:v>8.5727654633500905E-4</c:v>
                      </c:pt>
                      <c:pt idx="417">
                        <c:v>8.5490238530385398E-4</c:v>
                      </c:pt>
                      <c:pt idx="418">
                        <c:v>8.5258747045762904E-4</c:v>
                      </c:pt>
                      <c:pt idx="419">
                        <c:v>8.5035862367922302E-4</c:v>
                      </c:pt>
                      <c:pt idx="420">
                        <c:v>8.4823846233314396E-4</c:v>
                      </c:pt>
                      <c:pt idx="421">
                        <c:v>8.4624605408345998E-4</c:v>
                      </c:pt>
                      <c:pt idx="422">
                        <c:v>8.44394916647837E-4</c:v>
                      </c:pt>
                      <c:pt idx="423">
                        <c:v>8.4269247657028901E-4</c:v>
                      </c:pt>
                      <c:pt idx="424">
                        <c:v>8.4113968382517603E-4</c:v>
                      </c:pt>
                      <c:pt idx="425">
                        <c:v>8.3973074637037502E-4</c:v>
                      </c:pt>
                      <c:pt idx="426">
                        <c:v>8.38453763363271E-4</c:v>
                      </c:pt>
                      <c:pt idx="427">
                        <c:v>8.3729119804834204E-4</c:v>
                      </c:pt>
                      <c:pt idx="428">
                        <c:v>8.3622082885381104E-4</c:v>
                      </c:pt>
                      <c:pt idx="429">
                        <c:v>8.3521747091833403E-4</c:v>
                      </c:pt>
                      <c:pt idx="430">
                        <c:v>8.34254873515842E-4</c:v>
                      </c:pt>
                      <c:pt idx="431">
                        <c:v>8.3330574031291297E-4</c:v>
                      </c:pt>
                      <c:pt idx="432">
                        <c:v>8.3234408016042902E-4</c:v>
                      </c:pt>
                      <c:pt idx="433">
                        <c:v>8.3134671269628302E-4</c:v>
                      </c:pt>
                      <c:pt idx="434">
                        <c:v>8.3029498134981096E-4</c:v>
                      </c:pt>
                      <c:pt idx="435">
                        <c:v>8.2917504105329697E-4</c:v>
                      </c:pt>
                      <c:pt idx="436">
                        <c:v>8.2797863465180696E-4</c:v>
                      </c:pt>
                      <c:pt idx="437">
                        <c:v>8.2670320346491498E-4</c:v>
                      </c:pt>
                      <c:pt idx="438">
                        <c:v>8.2535156022913499E-4</c:v>
                      </c:pt>
                      <c:pt idx="439">
                        <c:v>8.2393151304439003E-4</c:v>
                      </c:pt>
                      <c:pt idx="440">
                        <c:v>8.2245465773204301E-4</c:v>
                      </c:pt>
                      <c:pt idx="441">
                        <c:v>8.2093607935072497E-4</c:v>
                      </c:pt>
                      <c:pt idx="442">
                        <c:v>8.1939290514154001E-4</c:v>
                      </c:pt>
                      <c:pt idx="443">
                        <c:v>8.17843276089919E-4</c:v>
                      </c:pt>
                      <c:pt idx="444">
                        <c:v>8.1630591381280399E-4</c:v>
                      </c:pt>
                      <c:pt idx="445">
                        <c:v>8.1479805999780798E-4</c:v>
                      </c:pt>
                      <c:pt idx="446">
                        <c:v>8.1333560635539601E-4</c:v>
                      </c:pt>
                      <c:pt idx="447">
                        <c:v>8.11931503892446E-4</c:v>
                      </c:pt>
                      <c:pt idx="448">
                        <c:v>8.1059594144393301E-4</c:v>
                      </c:pt>
                      <c:pt idx="449">
                        <c:v>8.09335472662127E-4</c:v>
                      </c:pt>
                      <c:pt idx="450">
                        <c:v>8.0815406733467999E-4</c:v>
                      </c:pt>
                      <c:pt idx="451">
                        <c:v>8.0705215141549998E-4</c:v>
                      </c:pt>
                      <c:pt idx="452">
                        <c:v>8.0602761558233897E-4</c:v>
                      </c:pt>
                      <c:pt idx="453">
                        <c:v>8.0507598817616702E-4</c:v>
                      </c:pt>
                      <c:pt idx="454">
                        <c:v>8.0419048255170301E-4</c:v>
                      </c:pt>
                      <c:pt idx="455">
                        <c:v>8.0336204407769902E-4</c:v>
                      </c:pt>
                      <c:pt idx="456">
                        <c:v>8.0258035110623101E-4</c:v>
                      </c:pt>
                      <c:pt idx="457">
                        <c:v>8.0183342070019805E-4</c:v>
                      </c:pt>
                      <c:pt idx="458">
                        <c:v>8.0110869865084998E-4</c:v>
                      </c:pt>
                      <c:pt idx="459">
                        <c:v>8.0039181612455402E-4</c:v>
                      </c:pt>
                      <c:pt idx="460">
                        <c:v>7.9966880601351604E-4</c:v>
                      </c:pt>
                      <c:pt idx="461">
                        <c:v>7.9892575492535999E-4</c:v>
                      </c:pt>
                      <c:pt idx="462">
                        <c:v>7.9814861206843504E-4</c:v>
                      </c:pt>
                      <c:pt idx="463">
                        <c:v>7.9732268804135799E-4</c:v>
                      </c:pt>
                      <c:pt idx="464">
                        <c:v>7.9643367538102003E-4</c:v>
                      </c:pt>
                      <c:pt idx="465">
                        <c:v>7.95468760789482E-4</c:v>
                      </c:pt>
                      <c:pt idx="466">
                        <c:v>7.9441505963541404E-4</c:v>
                      </c:pt>
                      <c:pt idx="467">
                        <c:v>7.9326040667873198E-4</c:v>
                      </c:pt>
                      <c:pt idx="468">
                        <c:v>7.9199340928295101E-4</c:v>
                      </c:pt>
                      <c:pt idx="469">
                        <c:v>7.9060363825778903E-4</c:v>
                      </c:pt>
                      <c:pt idx="470">
                        <c:v>7.8908174933560405E-4</c:v>
                      </c:pt>
                      <c:pt idx="471">
                        <c:v>7.8742013819092902E-4</c:v>
                      </c:pt>
                      <c:pt idx="472">
                        <c:v>7.8561383986236596E-4</c:v>
                      </c:pt>
                      <c:pt idx="473">
                        <c:v>7.8365968450728205E-4</c:v>
                      </c:pt>
                      <c:pt idx="474">
                        <c:v>7.8155667281296895E-4</c:v>
                      </c:pt>
                      <c:pt idx="475">
                        <c:v>7.7930704521625405E-4</c:v>
                      </c:pt>
                      <c:pt idx="476">
                        <c:v>7.7691501476991303E-4</c:v>
                      </c:pt>
                      <c:pt idx="477">
                        <c:v>7.74387306018684E-4</c:v>
                      </c:pt>
                      <c:pt idx="478">
                        <c:v>7.7173193111700002E-4</c:v>
                      </c:pt>
                      <c:pt idx="479">
                        <c:v>7.6895865480252398E-4</c:v>
                      </c:pt>
                      <c:pt idx="480">
                        <c:v>7.6607852134399196E-4</c:v>
                      </c:pt>
                      <c:pt idx="481">
                        <c:v>7.6310207106757E-4</c:v>
                      </c:pt>
                      <c:pt idx="482">
                        <c:v>7.6004073139997598E-4</c:v>
                      </c:pt>
                      <c:pt idx="483">
                        <c:v>7.5690555872772001E-4</c:v>
                      </c:pt>
                      <c:pt idx="484">
                        <c:v>7.5370706025617695E-4</c:v>
                      </c:pt>
                      <c:pt idx="485">
                        <c:v>7.5045520999612902E-4</c:v>
                      </c:pt>
                      <c:pt idx="486">
                        <c:v>7.4715966018669595E-4</c:v>
                      </c:pt>
                      <c:pt idx="487">
                        <c:v>7.4383031054690504E-4</c:v>
                      </c:pt>
                      <c:pt idx="488">
                        <c:v>7.4047769788291196E-4</c:v>
                      </c:pt>
                      <c:pt idx="489">
                        <c:v>7.3711251249835002E-4</c:v>
                      </c:pt>
                      <c:pt idx="490">
                        <c:v>7.3374653735408404E-4</c:v>
                      </c:pt>
                      <c:pt idx="491">
                        <c:v>7.3039271621930897E-4</c:v>
                      </c:pt>
                      <c:pt idx="492">
                        <c:v>7.2706413573943795E-4</c:v>
                      </c:pt>
                      <c:pt idx="493">
                        <c:v>7.2377529183327604E-4</c:v>
                      </c:pt>
                      <c:pt idx="494">
                        <c:v>7.2054200058778504E-4</c:v>
                      </c:pt>
                      <c:pt idx="495">
                        <c:v>7.17378384911213E-4</c:v>
                      </c:pt>
                      <c:pt idx="496">
                        <c:v>7.1429758872756997E-4</c:v>
                      </c:pt>
                      <c:pt idx="497">
                        <c:v>7.1131465079855697E-4</c:v>
                      </c:pt>
                      <c:pt idx="498">
                        <c:v>7.0844245877749602E-4</c:v>
                      </c:pt>
                      <c:pt idx="499">
                        <c:v>7.0569239590468095E-4</c:v>
                      </c:pt>
                      <c:pt idx="500">
                        <c:v>7.0307449600758595E-4</c:v>
                      </c:pt>
                      <c:pt idx="501">
                        <c:v>7.0059788014934996E-4</c:v>
                      </c:pt>
                      <c:pt idx="502">
                        <c:v>6.9827040121889705E-4</c:v>
                      </c:pt>
                      <c:pt idx="503">
                        <c:v>6.9609892371471705E-4</c:v>
                      </c:pt>
                      <c:pt idx="504">
                        <c:v>6.9408847444252502E-4</c:v>
                      </c:pt>
                      <c:pt idx="505">
                        <c:v>6.9224591820829398E-4</c:v>
                      </c:pt>
                      <c:pt idx="506">
                        <c:v>6.9057652037770104E-4</c:v>
                      </c:pt>
                      <c:pt idx="507">
                        <c:v>6.8908524415332395E-4</c:v>
                      </c:pt>
                      <c:pt idx="508">
                        <c:v>6.8777526336284798E-4</c:v>
                      </c:pt>
                      <c:pt idx="509">
                        <c:v>6.8664828225321005E-4</c:v>
                      </c:pt>
                      <c:pt idx="510">
                        <c:v>6.85704178912501E-4</c:v>
                      </c:pt>
                      <c:pt idx="511">
                        <c:v>6.8493993270730405E-4</c:v>
                      </c:pt>
                      <c:pt idx="512">
                        <c:v>6.8434963141745001E-4</c:v>
                      </c:pt>
                      <c:pt idx="513">
                        <c:v>6.8392570946397601E-4</c:v>
                      </c:pt>
                      <c:pt idx="514">
                        <c:v>6.8365839689750896E-4</c:v>
                      </c:pt>
                      <c:pt idx="515">
                        <c:v>6.8353533319767202E-4</c:v>
                      </c:pt>
                      <c:pt idx="516">
                        <c:v>6.83542588381087E-4</c:v>
                      </c:pt>
                      <c:pt idx="517">
                        <c:v>6.83663964634179E-4</c:v>
                      </c:pt>
                      <c:pt idx="518">
                        <c:v>6.8388373331908496E-4</c:v>
                      </c:pt>
                      <c:pt idx="519">
                        <c:v>6.8418546928486501E-4</c:v>
                      </c:pt>
                      <c:pt idx="520">
                        <c:v>6.84552595029429E-4</c:v>
                      </c:pt>
                      <c:pt idx="521">
                        <c:v>6.8496836222098096E-4</c:v>
                      </c:pt>
                      <c:pt idx="522">
                        <c:v>6.8541558133924203E-4</c:v>
                      </c:pt>
                      <c:pt idx="523">
                        <c:v>6.8587931888850005E-4</c:v>
                      </c:pt>
                      <c:pt idx="524">
                        <c:v>6.8634348217376398E-4</c:v>
                      </c:pt>
                      <c:pt idx="525">
                        <c:v>6.8679236747829701E-4</c:v>
                      </c:pt>
                      <c:pt idx="526">
                        <c:v>6.8720990363004897E-4</c:v>
                      </c:pt>
                      <c:pt idx="527">
                        <c:v>6.8758045529363604E-4</c:v>
                      </c:pt>
                      <c:pt idx="528">
                        <c:v>6.87888946617365E-4</c:v>
                      </c:pt>
                      <c:pt idx="529">
                        <c:v>6.8812167372869998E-4</c:v>
                      </c:pt>
                      <c:pt idx="530">
                        <c:v>6.8826612564672597E-4</c:v>
                      </c:pt>
                      <c:pt idx="531">
                        <c:v>6.8831231095221196E-4</c:v>
                      </c:pt>
                      <c:pt idx="532">
                        <c:v>6.8825256869763996E-4</c:v>
                      </c:pt>
                      <c:pt idx="533">
                        <c:v>6.8808234767952505E-4</c:v>
                      </c:pt>
                      <c:pt idx="534">
                        <c:v>6.8780260467154097E-4</c:v>
                      </c:pt>
                      <c:pt idx="535">
                        <c:v>6.8741766172286797E-4</c:v>
                      </c:pt>
                      <c:pt idx="536">
                        <c:v>6.8693646408958997E-4</c:v>
                      </c:pt>
                      <c:pt idx="537">
                        <c:v>6.8637154185783298E-4</c:v>
                      </c:pt>
                      <c:pt idx="538">
                        <c:v>6.8573878586167096E-4</c:v>
                      </c:pt>
                      <c:pt idx="539">
                        <c:v>6.8505697454802905E-4</c:v>
                      </c:pt>
                      <c:pt idx="540">
                        <c:v>6.8434809186593303E-4</c:v>
                      </c:pt>
                      <c:pt idx="541">
                        <c:v>6.8363499621042895E-4</c:v>
                      </c:pt>
                      <c:pt idx="542">
                        <c:v>6.8294124140598695E-4</c:v>
                      </c:pt>
                      <c:pt idx="543">
                        <c:v>6.82289101425121E-4</c:v>
                      </c:pt>
                      <c:pt idx="544">
                        <c:v>6.8169888682441501E-4</c:v>
                      </c:pt>
                      <c:pt idx="545">
                        <c:v>6.8118814945153405E-4</c:v>
                      </c:pt>
                      <c:pt idx="546">
                        <c:v>6.8077011870878599E-4</c:v>
                      </c:pt>
                      <c:pt idx="547">
                        <c:v>6.8045299461894201E-4</c:v>
                      </c:pt>
                      <c:pt idx="548">
                        <c:v>6.8024047357033305E-4</c:v>
                      </c:pt>
                      <c:pt idx="549">
                        <c:v>6.80130232281534E-4</c:v>
                      </c:pt>
                      <c:pt idx="550">
                        <c:v>6.8011493917446303E-4</c:v>
                      </c:pt>
                      <c:pt idx="551">
                        <c:v>6.8018259830216301E-4</c:v>
                      </c:pt>
                      <c:pt idx="552">
                        <c:v>6.8031578818677899E-4</c:v>
                      </c:pt>
                      <c:pt idx="553">
                        <c:v>6.80495518936797E-4</c:v>
                      </c:pt>
                      <c:pt idx="554">
                        <c:v>6.8070135514296498E-4</c:v>
                      </c:pt>
                      <c:pt idx="555">
                        <c:v>6.8091154418164395E-4</c:v>
                      </c:pt>
                      <c:pt idx="556">
                        <c:v>6.8110474845598E-4</c:v>
                      </c:pt>
                      <c:pt idx="557">
                        <c:v>6.8126023065670201E-4</c:v>
                      </c:pt>
                      <c:pt idx="558">
                        <c:v>6.8136071035343102E-4</c:v>
                      </c:pt>
                      <c:pt idx="559">
                        <c:v>6.8139094858137299E-4</c:v>
                      </c:pt>
                      <c:pt idx="560">
                        <c:v>6.8133842555120005E-4</c:v>
                      </c:pt>
                      <c:pt idx="561">
                        <c:v>6.81193267936728E-4</c:v>
                      </c:pt>
                      <c:pt idx="562">
                        <c:v>6.8094781094790496E-4</c:v>
                      </c:pt>
                      <c:pt idx="563">
                        <c:v>6.8059588700348096E-4</c:v>
                      </c:pt>
                      <c:pt idx="564">
                        <c:v>6.8013254969974E-4</c:v>
                      </c:pt>
                      <c:pt idx="565">
                        <c:v>6.7955492327795601E-4</c:v>
                      </c:pt>
                      <c:pt idx="566">
                        <c:v>6.7885975250947105E-4</c:v>
                      </c:pt>
                      <c:pt idx="567">
                        <c:v>6.7804409916379104E-4</c:v>
                      </c:pt>
                      <c:pt idx="568">
                        <c:v>6.7710453560507905E-4</c:v>
                      </c:pt>
                      <c:pt idx="569">
                        <c:v>6.7603699874304603E-4</c:v>
                      </c:pt>
                      <c:pt idx="570">
                        <c:v>6.7483778412272797E-4</c:v>
                      </c:pt>
                      <c:pt idx="571">
                        <c:v>6.7350317896769504E-4</c:v>
                      </c:pt>
                      <c:pt idx="572">
                        <c:v>6.7202936932021795E-4</c:v>
                      </c:pt>
                      <c:pt idx="573">
                        <c:v>6.7041349330663699E-4</c:v>
                      </c:pt>
                      <c:pt idx="574">
                        <c:v>6.6865294468679401E-4</c:v>
                      </c:pt>
                      <c:pt idx="575">
                        <c:v>6.6674635826503696E-4</c:v>
                      </c:pt>
                      <c:pt idx="576">
                        <c:v>6.64693967976921E-4</c:v>
                      </c:pt>
                      <c:pt idx="577">
                        <c:v>6.6249687029413596E-4</c:v>
                      </c:pt>
                      <c:pt idx="578">
                        <c:v>6.6015811093199297E-4</c:v>
                      </c:pt>
                      <c:pt idx="579">
                        <c:v>6.5768157584172502E-4</c:v>
                      </c:pt>
                      <c:pt idx="580">
                        <c:v>6.5507280411364701E-4</c:v>
                      </c:pt>
                      <c:pt idx="581">
                        <c:v>6.5233983481246996E-4</c:v>
                      </c:pt>
                      <c:pt idx="582">
                        <c:v>6.4949253565688896E-4</c:v>
                      </c:pt>
                      <c:pt idx="583">
                        <c:v>6.4654301373676798E-4</c:v>
                      </c:pt>
                      <c:pt idx="584">
                        <c:v>6.43505316611929E-4</c:v>
                      </c:pt>
                      <c:pt idx="585">
                        <c:v>6.40395608706375E-4</c:v>
                      </c:pt>
                      <c:pt idx="586">
                        <c:v>6.3723162805640705E-4</c:v>
                      </c:pt>
                      <c:pt idx="587">
                        <c:v>6.3403274637756303E-4</c:v>
                      </c:pt>
                      <c:pt idx="588">
                        <c:v>6.3081944319872004E-4</c:v>
                      </c:pt>
                      <c:pt idx="589">
                        <c:v>6.2761311690147403E-4</c:v>
                      </c:pt>
                      <c:pt idx="590">
                        <c:v>6.2443533550768902E-4</c:v>
                      </c:pt>
                      <c:pt idx="591">
                        <c:v>6.2130645231618805E-4</c:v>
                      </c:pt>
                      <c:pt idx="592">
                        <c:v>6.1824674419447799E-4</c:v>
                      </c:pt>
                      <c:pt idx="593">
                        <c:v>6.1527454797001698E-4</c:v>
                      </c:pt>
                      <c:pt idx="594">
                        <c:v>6.1240569808155198E-4</c:v>
                      </c:pt>
                      <c:pt idx="595">
                        <c:v>6.0965477874367398E-4</c:v>
                      </c:pt>
                      <c:pt idx="596">
                        <c:v>6.0703070920539997E-4</c:v>
                      </c:pt>
                      <c:pt idx="597">
                        <c:v>6.0454019598795003E-4</c:v>
                      </c:pt>
                      <c:pt idx="598">
                        <c:v>6.0218752147919805E-4</c:v>
                      </c:pt>
                      <c:pt idx="599">
                        <c:v>5.9997444058619597E-4</c:v>
                      </c:pt>
                      <c:pt idx="600">
                        <c:v>5.9790011828552E-4</c:v>
                      </c:pt>
                      <c:pt idx="601">
                        <c:v>5.9596365756909198E-4</c:v>
                      </c:pt>
                      <c:pt idx="602">
                        <c:v>5.9416285405315E-4</c:v>
                      </c:pt>
                      <c:pt idx="603">
                        <c:v>5.9249541686293595E-4</c:v>
                      </c:pt>
                      <c:pt idx="604">
                        <c:v>5.9095940646552503E-4</c:v>
                      </c:pt>
                      <c:pt idx="605">
                        <c:v>5.8955380336644296E-4</c:v>
                      </c:pt>
                      <c:pt idx="606">
                        <c:v>5.8827881685180204E-4</c:v>
                      </c:pt>
                      <c:pt idx="607">
                        <c:v>5.8713469622630697E-4</c:v>
                      </c:pt>
                      <c:pt idx="608">
                        <c:v>5.8612287300374103E-4</c:v>
                      </c:pt>
                      <c:pt idx="609">
                        <c:v>5.8524525417357398E-4</c:v>
                      </c:pt>
                      <c:pt idx="610">
                        <c:v>5.8450144854965203E-4</c:v>
                      </c:pt>
                      <c:pt idx="611">
                        <c:v>5.8389070802486605E-4</c:v>
                      </c:pt>
                      <c:pt idx="612">
                        <c:v>5.8341048814197901E-4</c:v>
                      </c:pt>
                      <c:pt idx="613">
                        <c:v>5.8305596115612905E-4</c:v>
                      </c:pt>
                      <c:pt idx="614">
                        <c:v>5.82820404479687E-4</c:v>
                      </c:pt>
                      <c:pt idx="615">
                        <c:v>5.8269408783680405E-4</c:v>
                      </c:pt>
                      <c:pt idx="616">
                        <c:v>5.8266472576096596E-4</c:v>
                      </c:pt>
                      <c:pt idx="617">
                        <c:v>5.8271769734901096E-4</c:v>
                      </c:pt>
                      <c:pt idx="618">
                        <c:v>5.8283715488207603E-4</c:v>
                      </c:pt>
                      <c:pt idx="619">
                        <c:v>5.8300535105863696E-4</c:v>
                      </c:pt>
                      <c:pt idx="620">
                        <c:v>5.8320293441865205E-4</c:v>
                      </c:pt>
                      <c:pt idx="621">
                        <c:v>5.8340949367292102E-4</c:v>
                      </c:pt>
                      <c:pt idx="622">
                        <c:v>5.83602589088773E-4</c:v>
                      </c:pt>
                      <c:pt idx="623">
                        <c:v>5.8375827202349398E-4</c:v>
                      </c:pt>
                      <c:pt idx="624">
                        <c:v>5.83850233267292E-4</c:v>
                      </c:pt>
                      <c:pt idx="625">
                        <c:v>5.8384872565624601E-4</c:v>
                      </c:pt>
                      <c:pt idx="626">
                        <c:v>5.8371941870858995E-4</c:v>
                      </c:pt>
                      <c:pt idx="627">
                        <c:v>5.8342232869964498E-4</c:v>
                      </c:pt>
                      <c:pt idx="628">
                        <c:v>5.8291009723368504E-4</c:v>
                      </c:pt>
                      <c:pt idx="629">
                        <c:v>5.8212748814213901E-4</c:v>
                      </c:pt>
                      <c:pt idx="630">
                        <c:v>5.8101084446793099E-4</c:v>
                      </c:pt>
                      <c:pt idx="631">
                        <c:v>5.7948717142112605E-4</c:v>
                      </c:pt>
                      <c:pt idx="632">
                        <c:v>5.7747515286665297E-4</c:v>
                      </c:pt>
                      <c:pt idx="633">
                        <c:v>5.7488543853257898E-4</c:v>
                      </c:pt>
                      <c:pt idx="634">
                        <c:v>5.7162305612030399E-4</c:v>
                      </c:pt>
                      <c:pt idx="635">
                        <c:v>5.67590556204821E-4</c:v>
                      </c:pt>
                      <c:pt idx="636">
                        <c:v>5.6269100476746196E-4</c:v>
                      </c:pt>
                      <c:pt idx="637">
                        <c:v>5.5683303620127002E-4</c:v>
                      </c:pt>
                      <c:pt idx="638">
                        <c:v>5.4993463088763702E-4</c:v>
                      </c:pt>
                      <c:pt idx="639">
                        <c:v>5.4193045416060001E-4</c:v>
                      </c:pt>
                      <c:pt idx="640">
                        <c:v>5.3277749420384095E-4</c:v>
                      </c:pt>
                      <c:pt idx="641">
                        <c:v>5.2245713863130103E-4</c:v>
                      </c:pt>
                      <c:pt idx="642">
                        <c:v>5.1097998491757995E-4</c:v>
                      </c:pt>
                      <c:pt idx="643">
                        <c:v>4.9838677630640704E-4</c:v>
                      </c:pt>
                      <c:pt idx="644">
                        <c:v>4.8474955256180803E-4</c:v>
                      </c:pt>
                      <c:pt idx="645">
                        <c:v>4.7017111047956199E-4</c:v>
                      </c:pt>
                      <c:pt idx="646">
                        <c:v>4.5477962383507701E-4</c:v>
                      </c:pt>
                      <c:pt idx="647">
                        <c:v>4.38724373102388E-4</c:v>
                      </c:pt>
                      <c:pt idx="648">
                        <c:v>4.2216935707472901E-4</c:v>
                      </c:pt>
                      <c:pt idx="649">
                        <c:v>4.0528592056829002E-4</c:v>
                      </c:pt>
                      <c:pt idx="650">
                        <c:v>3.8824337602492602E-4</c:v>
                      </c:pt>
                      <c:pt idx="651">
                        <c:v>3.7120371751032802E-4</c:v>
                      </c:pt>
                      <c:pt idx="652">
                        <c:v>3.5431325975573502E-4</c:v>
                      </c:pt>
                      <c:pt idx="653">
                        <c:v>3.3770008561295501E-4</c:v>
                      </c:pt>
                      <c:pt idx="654">
                        <c:v>3.2146943581195798E-4</c:v>
                      </c:pt>
                      <c:pt idx="655">
                        <c:v>3.0570212609674002E-4</c:v>
                      </c:pt>
                      <c:pt idx="656">
                        <c:v>2.9045449320432801E-4</c:v>
                      </c:pt>
                      <c:pt idx="657">
                        <c:v>2.75761685075732E-4</c:v>
                      </c:pt>
                      <c:pt idx="658">
                        <c:v>2.6163912598723798E-4</c:v>
                      </c:pt>
                      <c:pt idx="659">
                        <c:v>2.4808712670076303E-4</c:v>
                      </c:pt>
                      <c:pt idx="660">
                        <c:v>2.3509385505122399E-4</c:v>
                      </c:pt>
                      <c:pt idx="661">
                        <c:v>2.2264120148667699E-4</c:v>
                      </c:pt>
                      <c:pt idx="662">
                        <c:v>2.1070781152911699E-4</c:v>
                      </c:pt>
                      <c:pt idx="663">
                        <c:v>1.9927097600557701E-4</c:v>
                      </c:pt>
                      <c:pt idx="664">
                        <c:v>1.8830824234436299E-4</c:v>
                      </c:pt>
                      <c:pt idx="665">
                        <c:v>1.7780226277125001E-4</c:v>
                      </c:pt>
                      <c:pt idx="666">
                        <c:v>1.67738395408281E-4</c:v>
                      </c:pt>
                      <c:pt idx="667">
                        <c:v>1.58104922792069E-4</c:v>
                      </c:pt>
                      <c:pt idx="668">
                        <c:v>1.4889270348493301E-4</c:v>
                      </c:pt>
                      <c:pt idx="669">
                        <c:v>1.4009391392831699E-4</c:v>
                      </c:pt>
                      <c:pt idx="670">
                        <c:v>1.3170094337085599E-4</c:v>
                      </c:pt>
                      <c:pt idx="671">
                        <c:v>1.2370555441644E-4</c:v>
                      </c:pt>
                      <c:pt idx="672">
                        <c:v>1.1609810136758001E-4</c:v>
                      </c:pt>
                      <c:pt idx="673">
                        <c:v>1.0886728103878601E-4</c:v>
                      </c:pt>
                      <c:pt idx="674">
                        <c:v>1.01999978772397E-4</c:v>
                      </c:pt>
                      <c:pt idx="675" formatCode="0.00E+00">
                        <c:v>9.5480507438261699E-5</c:v>
                      </c:pt>
                      <c:pt idx="676" formatCode="0.00E+00">
                        <c:v>8.9291535574005293E-5</c:v>
                      </c:pt>
                      <c:pt idx="677" formatCode="0.00E+00">
                        <c:v>8.3412951258005004E-5</c:v>
                      </c:pt>
                      <c:pt idx="678" formatCode="0.00E+00">
                        <c:v>7.7824588639504997E-5</c:v>
                      </c:pt>
                      <c:pt idx="679" formatCode="0.00E+00">
                        <c:v>7.2505907495654603E-5</c:v>
                      </c:pt>
                      <c:pt idx="680" formatCode="0.00E+00">
                        <c:v>6.7437029905043595E-5</c:v>
                      </c:pt>
                      <c:pt idx="681" formatCode="0.00E+00">
                        <c:v>6.2598944967923504E-5</c:v>
                      </c:pt>
                      <c:pt idx="682" formatCode="0.00E+00">
                        <c:v>5.79746043951825E-5</c:v>
                      </c:pt>
                      <c:pt idx="683" formatCode="0.00E+00">
                        <c:v>5.35501460645177E-5</c:v>
                      </c:pt>
                      <c:pt idx="684" formatCode="0.00E+00">
                        <c:v>4.9312810073508102E-5</c:v>
                      </c:pt>
                      <c:pt idx="685" formatCode="0.00E+00">
                        <c:v>4.5253583189482399E-5</c:v>
                      </c:pt>
                      <c:pt idx="686" formatCode="0.00E+00">
                        <c:v>4.1368015475066501E-5</c:v>
                      </c:pt>
                      <c:pt idx="687" formatCode="0.00E+00">
                        <c:v>3.7653613549787697E-5</c:v>
                      </c:pt>
                      <c:pt idx="688" formatCode="0.00E+00">
                        <c:v>3.4109959079613899E-5</c:v>
                      </c:pt>
                      <c:pt idx="689" formatCode="0.00E+00">
                        <c:v>3.0737776101013602E-5</c:v>
                      </c:pt>
                      <c:pt idx="690" formatCode="0.00E+00">
                        <c:v>2.7538935305908501E-5</c:v>
                      </c:pt>
                      <c:pt idx="691" formatCode="0.00E+00">
                        <c:v>2.4512402393834601E-5</c:v>
                      </c:pt>
                      <c:pt idx="692" formatCode="0.00E+00">
                        <c:v>2.1656367003852599E-5</c:v>
                      </c:pt>
                      <c:pt idx="693" formatCode="0.00E+00">
                        <c:v>1.8966503996996699E-5</c:v>
                      </c:pt>
                      <c:pt idx="694" formatCode="0.00E+00">
                        <c:v>1.64356138388401E-5</c:v>
                      </c:pt>
                      <c:pt idx="695" formatCode="0.00E+00">
                        <c:v>1.40536826898428E-5</c:v>
                      </c:pt>
                      <c:pt idx="696" formatCode="0.00E+00">
                        <c:v>1.18087553611638E-5</c:v>
                      </c:pt>
                      <c:pt idx="697" formatCode="0.00E+00">
                        <c:v>9.6871882098390108E-6</c:v>
                      </c:pt>
                      <c:pt idx="698" formatCode="0.00E+00">
                        <c:v>7.6745970462847206E-6</c:v>
                      </c:pt>
                      <c:pt idx="699" formatCode="0.00E+00">
                        <c:v>5.7578187920066701E-6</c:v>
                      </c:pt>
                      <c:pt idx="700" formatCode="0.00E+00">
                        <c:v>3.9249109445348702E-6</c:v>
                      </c:pt>
                      <c:pt idx="701" formatCode="0.00E+00">
                        <c:v>2.1678734049293901E-6</c:v>
                      </c:pt>
                      <c:pt idx="702" formatCode="0.00E+00">
                        <c:v>4.7828660468515695E-7</c:v>
                      </c:pt>
                      <c:pt idx="703" formatCode="0.00E+00">
                        <c:v>-1.1464549135408699E-6</c:v>
                      </c:pt>
                      <c:pt idx="704" formatCode="0.00E+00">
                        <c:v>-2.7061861985443802E-6</c:v>
                      </c:pt>
                      <c:pt idx="705" formatCode="0.00E+00">
                        <c:v>-4.1981424993740504E-6</c:v>
                      </c:pt>
                      <c:pt idx="706" formatCode="0.00E+00">
                        <c:v>-5.6178274377115603E-6</c:v>
                      </c:pt>
                      <c:pt idx="707" formatCode="0.00E+00">
                        <c:v>-6.9600980654758196E-6</c:v>
                      </c:pt>
                      <c:pt idx="708" formatCode="0.00E+00">
                        <c:v>-8.2201820022489E-6</c:v>
                      </c:pt>
                      <c:pt idx="709" formatCode="0.00E+00">
                        <c:v>-9.3948042061629501E-6</c:v>
                      </c:pt>
                      <c:pt idx="710" formatCode="0.00E+00">
                        <c:v>-1.04830216208042E-5</c:v>
                      </c:pt>
                      <c:pt idx="711" formatCode="0.00E+00">
                        <c:v>-1.1487241783280101E-5</c:v>
                      </c:pt>
                      <c:pt idx="712" formatCode="0.00E+00">
                        <c:v>-1.24131833082892E-5</c:v>
                      </c:pt>
                      <c:pt idx="713" formatCode="0.00E+00">
                        <c:v>-1.3271472743903899E-5</c:v>
                      </c:pt>
                      <c:pt idx="714" formatCode="0.00E+00">
                        <c:v>-1.4075888013748399E-5</c:v>
                      </c:pt>
                      <c:pt idx="715" formatCode="0.00E+00">
                        <c:v>-1.48430323082998E-5</c:v>
                      </c:pt>
                      <c:pt idx="716" formatCode="0.00E+00">
                        <c:v>-1.55922477637568E-5</c:v>
                      </c:pt>
                      <c:pt idx="717" formatCode="0.00E+00">
                        <c:v>-1.63437112687119E-5</c:v>
                      </c:pt>
                      <c:pt idx="718" formatCode="0.00E+00">
                        <c:v>-1.7119493756934298E-5</c:v>
                      </c:pt>
                      <c:pt idx="719" formatCode="0.00E+00">
                        <c:v>-1.7941308049179599E-5</c:v>
                      </c:pt>
                      <c:pt idx="720" formatCode="0.00E+00">
                        <c:v>-1.8830637803966401E-5</c:v>
                      </c:pt>
                      <c:pt idx="721" formatCode="0.00E+00">
                        <c:v>-1.9806416997262099E-5</c:v>
                      </c:pt>
                      <c:pt idx="722" formatCode="0.00E+00">
                        <c:v>-2.0884514659681001E-5</c:v>
                      </c:pt>
                      <c:pt idx="723" formatCode="0.00E+00">
                        <c:v>-2.2077845804244899E-5</c:v>
                      </c:pt>
                      <c:pt idx="724" formatCode="0.00E+00">
                        <c:v>-2.3394794687848001E-5</c:v>
                      </c:pt>
                      <c:pt idx="725" formatCode="0.00E+00">
                        <c:v>-2.48393928803802E-5</c:v>
                      </c:pt>
                      <c:pt idx="726" formatCode="0.00E+00">
                        <c:v>-2.6410586605286301E-5</c:v>
                      </c:pt>
                      <c:pt idx="727" formatCode="0.00E+00">
                        <c:v>-2.81031279406051E-5</c:v>
                      </c:pt>
                      <c:pt idx="728" formatCode="0.00E+00">
                        <c:v>-2.9907464697055301E-5</c:v>
                      </c:pt>
                      <c:pt idx="729" formatCode="0.00E+00">
                        <c:v>-3.1810577613112602E-5</c:v>
                      </c:pt>
                      <c:pt idx="730" formatCode="0.00E+00">
                        <c:v>-3.3796458544647402E-5</c:v>
                      </c:pt>
                      <c:pt idx="731" formatCode="0.00E+00">
                        <c:v>-3.5847805998943901E-5</c:v>
                      </c:pt>
                      <c:pt idx="732" formatCode="0.00E+00">
                        <c:v>-3.7945242515937701E-5</c:v>
                      </c:pt>
                      <c:pt idx="733" formatCode="0.00E+00">
                        <c:v>-4.0068437603707201E-5</c:v>
                      </c:pt>
                      <c:pt idx="734" formatCode="0.00E+00">
                        <c:v>-4.2198572510643898E-5</c:v>
                      </c:pt>
                      <c:pt idx="735" formatCode="0.00E+00">
                        <c:v>-4.4317063342469002E-5</c:v>
                      </c:pt>
                      <c:pt idx="736" formatCode="0.00E+00">
                        <c:v>-4.6407906180123999E-5</c:v>
                      </c:pt>
                      <c:pt idx="737" formatCode="0.00E+00">
                        <c:v>-4.8457216766324698E-5</c:v>
                      </c:pt>
                      <c:pt idx="738" formatCode="0.00E+00">
                        <c:v>-5.0452567355133601E-5</c:v>
                      </c:pt>
                      <c:pt idx="739" formatCode="0.00E+00">
                        <c:v>-5.23860531917715E-5</c:v>
                      </c:pt>
                      <c:pt idx="740" formatCode="0.00E+00">
                        <c:v>-5.4251020660995998E-5</c:v>
                      </c:pt>
                      <c:pt idx="741" formatCode="0.00E+00">
                        <c:v>-5.6041974252166498E-5</c:v>
                      </c:pt>
                      <c:pt idx="742" formatCode="0.00E+00">
                        <c:v>-5.7754562975840997E-5</c:v>
                      </c:pt>
                      <c:pt idx="743" formatCode="0.00E+00">
                        <c:v>-5.93844678189908E-5</c:v>
                      </c:pt>
                      <c:pt idx="744" formatCode="0.00E+00">
                        <c:v>-6.0927239597290902E-5</c:v>
                      </c:pt>
                      <c:pt idx="745" formatCode="0.00E+00">
                        <c:v>-6.2377482735011906E-5</c:v>
                      </c:pt>
                      <c:pt idx="746" formatCode="0.00E+00">
                        <c:v>-6.3728032567050006E-5</c:v>
                      </c:pt>
                      <c:pt idx="747" formatCode="0.00E+00">
                        <c:v>-6.4969944550113506E-5</c:v>
                      </c:pt>
                      <c:pt idx="748" formatCode="0.00E+00">
                        <c:v>-6.6091600088819498E-5</c:v>
                      </c:pt>
                      <c:pt idx="749" formatCode="0.00E+00">
                        <c:v>-6.7078784483750296E-5</c:v>
                      </c:pt>
                      <c:pt idx="750" formatCode="0.00E+00">
                        <c:v>-6.7914340528507994E-5</c:v>
                      </c:pt>
                      <c:pt idx="751" formatCode="0.00E+00">
                        <c:v>-6.8577898159975393E-5</c:v>
                      </c:pt>
                      <c:pt idx="752" formatCode="0.00E+00">
                        <c:v>-6.9046419222990499E-5</c:v>
                      </c:pt>
                      <c:pt idx="753" formatCode="0.00E+00">
                        <c:v>-6.9293263632642899E-5</c:v>
                      </c:pt>
                      <c:pt idx="754" formatCode="0.00E+00">
                        <c:v>-6.9288584387407204E-5</c:v>
                      </c:pt>
                      <c:pt idx="755" formatCode="0.00E+00">
                        <c:v>-6.8999043629399404E-5</c:v>
                      </c:pt>
                      <c:pt idx="756" formatCode="0.00E+00">
                        <c:v>-6.8387911383586093E-5</c:v>
                      </c:pt>
                      <c:pt idx="757" formatCode="0.00E+00">
                        <c:v>-6.7414494044998707E-5</c:v>
                      </c:pt>
                      <c:pt idx="758" formatCode="0.00E+00">
                        <c:v>-6.6034713964464398E-5</c:v>
                      </c:pt>
                      <c:pt idx="759" formatCode="0.00E+00">
                        <c:v>-6.4200878830477699E-5</c:v>
                      </c:pt>
                      <c:pt idx="760" formatCode="0.00E+00">
                        <c:v>-6.1855241372074803E-5</c:v>
                      </c:pt>
                      <c:pt idx="761" formatCode="0.00E+00">
                        <c:v>-5.8948083967667399E-5</c:v>
                      </c:pt>
                      <c:pt idx="762" formatCode="0.00E+00">
                        <c:v>-5.5431534958406903E-5</c:v>
                      </c:pt>
                      <c:pt idx="763" formatCode="0.00E+00">
                        <c:v>-5.1253586634234901E-5</c:v>
                      </c:pt>
                      <c:pt idx="764" formatCode="0.00E+00">
                        <c:v>-4.6365722671748297E-5</c:v>
                      </c:pt>
                      <c:pt idx="765" formatCode="0.00E+00">
                        <c:v>-4.0726150054634797E-5</c:v>
                      </c:pt>
                      <c:pt idx="766" formatCode="0.00E+00">
                        <c:v>-3.4302498277510803E-5</c:v>
                      </c:pt>
                      <c:pt idx="767" formatCode="0.00E+00">
                        <c:v>-2.70758876218965E-5</c:v>
                      </c:pt>
                      <c:pt idx="768" formatCode="0.00E+00">
                        <c:v>-1.9044397012474199E-5</c:v>
                      </c:pt>
                      <c:pt idx="769" formatCode="0.00E+00">
                        <c:v>-1.02236112145859E-5</c:v>
                      </c:pt>
                      <c:pt idx="770" formatCode="0.00E+00">
                        <c:v>-6.4978922913312002E-7</c:v>
                      </c:pt>
                      <c:pt idx="771" formatCode="0.00E+00">
                        <c:v>9.6206160659960396E-6</c:v>
                      </c:pt>
                      <c:pt idx="772" formatCode="0.00E+00">
                        <c:v>2.0510696246399098E-5</c:v>
                      </c:pt>
                      <c:pt idx="773" formatCode="0.00E+00">
                        <c:v>3.1924315317807402E-5</c:v>
                      </c:pt>
                      <c:pt idx="774" formatCode="0.00E+00">
                        <c:v>4.3749029443612002E-5</c:v>
                      </c:pt>
                      <c:pt idx="775" formatCode="0.00E+00">
                        <c:v>5.5855702476286897E-5</c:v>
                      </c:pt>
                      <c:pt idx="776" formatCode="0.00E+00">
                        <c:v>6.8118873606944598E-5</c:v>
                      </c:pt>
                      <c:pt idx="777" formatCode="0.00E+00">
                        <c:v>8.0404398087470999E-5</c:v>
                      </c:pt>
                      <c:pt idx="778" formatCode="0.00E+00">
                        <c:v>9.258276354338E-5</c:v>
                      </c:pt>
                      <c:pt idx="779">
                        <c:v>1.04527005395437E-4</c:v>
                      </c:pt>
                      <c:pt idx="780">
                        <c:v>1.1612502292314001E-4</c:v>
                      </c:pt>
                      <c:pt idx="781">
                        <c:v>1.27279382813273E-4</c:v>
                      </c:pt>
                      <c:pt idx="782">
                        <c:v>1.3790824511200199E-4</c:v>
                      </c:pt>
                      <c:pt idx="783">
                        <c:v>1.47948085632004E-4</c:v>
                      </c:pt>
                      <c:pt idx="784">
                        <c:v>1.5735368183981399E-4</c:v>
                      </c:pt>
                      <c:pt idx="785">
                        <c:v>1.6609730241549199E-4</c:v>
                      </c:pt>
                      <c:pt idx="786">
                        <c:v>1.74166427139989E-4</c:v>
                      </c:pt>
                      <c:pt idx="787">
                        <c:v>1.81562299641799E-4</c:v>
                      </c:pt>
                      <c:pt idx="788">
                        <c:v>1.8829969393316501E-4</c:v>
                      </c:pt>
                      <c:pt idx="789">
                        <c:v>1.9440255284275599E-4</c:v>
                      </c:pt>
                      <c:pt idx="790">
                        <c:v>1.9990316903213901E-4</c:v>
                      </c:pt>
                      <c:pt idx="791">
                        <c:v>2.04839631300998E-4</c:v>
                      </c:pt>
                      <c:pt idx="792">
                        <c:v>2.09255044990115E-4</c:v>
                      </c:pt>
                      <c:pt idx="793">
                        <c:v>2.1319592079256701E-4</c:v>
                      </c:pt>
                      <c:pt idx="794">
                        <c:v>2.16710261089431E-4</c:v>
                      </c:pt>
                      <c:pt idx="795">
                        <c:v>2.1984646570429199E-4</c:v>
                      </c:pt>
                      <c:pt idx="796">
                        <c:v>2.2265252970590601E-4</c:v>
                      </c:pt>
                      <c:pt idx="797">
                        <c:v>2.25176787936356E-4</c:v>
                      </c:pt>
                      <c:pt idx="798">
                        <c:v>2.2746427096050501E-4</c:v>
                      </c:pt>
                      <c:pt idx="799">
                        <c:v>2.2955662189527099E-4</c:v>
                      </c:pt>
                      <c:pt idx="800">
                        <c:v>2.3149184022513999E-4</c:v>
                      </c:pt>
                      <c:pt idx="801">
                        <c:v>2.3330247639703999E-4</c:v>
                      </c:pt>
                      <c:pt idx="802">
                        <c:v>2.3501623614181999E-4</c:v>
                      </c:pt>
                      <c:pt idx="803">
                        <c:v>2.3665607216622801E-4</c:v>
                      </c:pt>
                      <c:pt idx="804">
                        <c:v>2.38238132493259E-4</c:v>
                      </c:pt>
                      <c:pt idx="805">
                        <c:v>2.3977347856558E-4</c:v>
                      </c:pt>
                      <c:pt idx="806">
                        <c:v>2.41268857962039E-4</c:v>
                      </c:pt>
                      <c:pt idx="807">
                        <c:v>2.4272682003687401E-4</c:v>
                      </c:pt>
                      <c:pt idx="808">
                        <c:v>2.4414613167928601E-4</c:v>
                      </c:pt>
                      <c:pt idx="809">
                        <c:v>2.4552379134350601E-4</c:v>
                      </c:pt>
                      <c:pt idx="810">
                        <c:v>2.4685483213279601E-4</c:v>
                      </c:pt>
                      <c:pt idx="811">
                        <c:v>2.4813319530578499E-4</c:v>
                      </c:pt>
                      <c:pt idx="812">
                        <c:v>2.4935152430866103E-4</c:v>
                      </c:pt>
                      <c:pt idx="813">
                        <c:v>2.5050380570845201E-4</c:v>
                      </c:pt>
                      <c:pt idx="814">
                        <c:v>2.5158485002702301E-4</c:v>
                      </c:pt>
                      <c:pt idx="815">
                        <c:v>2.5258934184568701E-4</c:v>
                      </c:pt>
                      <c:pt idx="816">
                        <c:v>2.53513643889957E-4</c:v>
                      </c:pt>
                      <c:pt idx="817">
                        <c:v>2.5435326532411101E-4</c:v>
                      </c:pt>
                      <c:pt idx="818">
                        <c:v>2.55105682144903E-4</c:v>
                      </c:pt>
                      <c:pt idx="819">
                        <c:v>2.5576971416146698E-4</c:v>
                      </c:pt>
                      <c:pt idx="820">
                        <c:v>2.5634536661100501E-4</c:v>
                      </c:pt>
                      <c:pt idx="821">
                        <c:v>2.5683447029557099E-4</c:v>
                      </c:pt>
                      <c:pt idx="822">
                        <c:v>2.5724037788994199E-4</c:v>
                      </c:pt>
                      <c:pt idx="823">
                        <c:v>2.5756692272790697E-4</c:v>
                      </c:pt>
                      <c:pt idx="824">
                        <c:v>2.5782187107353002E-4</c:v>
                      </c:pt>
                      <c:pt idx="825">
                        <c:v>2.58015136137412E-4</c:v>
                      </c:pt>
                      <c:pt idx="826">
                        <c:v>2.5815833852538001E-4</c:v>
                      </c:pt>
                      <c:pt idx="827">
                        <c:v>2.5826508178570498E-4</c:v>
                      </c:pt>
                      <c:pt idx="828">
                        <c:v>2.5835009431429798E-4</c:v>
                      </c:pt>
                      <c:pt idx="829">
                        <c:v>2.5842917030956101E-4</c:v>
                      </c:pt>
                      <c:pt idx="830">
                        <c:v>2.5851829457878298E-4</c:v>
                      </c:pt>
                      <c:pt idx="831">
                        <c:v>2.5863320381989898E-4</c:v>
                      </c:pt>
                      <c:pt idx="832">
                        <c:v>2.5878882420710098E-4</c:v>
                      </c:pt>
                      <c:pt idx="833">
                        <c:v>2.58998538269456E-4</c:v>
                      </c:pt>
                      <c:pt idx="834">
                        <c:v>2.5927365617003202E-4</c:v>
                      </c:pt>
                      <c:pt idx="835">
                        <c:v>2.5962276077267998E-4</c:v>
                      </c:pt>
                      <c:pt idx="836">
                        <c:v>2.60052122437093E-4</c:v>
                      </c:pt>
                      <c:pt idx="837">
                        <c:v>2.6056492907761998E-4</c:v>
                      </c:pt>
                      <c:pt idx="838">
                        <c:v>2.61160857867925E-4</c:v>
                      </c:pt>
                      <c:pt idx="839">
                        <c:v>2.6183630799386001E-4</c:v>
                      </c:pt>
                      <c:pt idx="840">
                        <c:v>2.6258360702377097E-4</c:v>
                      </c:pt>
                      <c:pt idx="841">
                        <c:v>2.6339163172220599E-4</c:v>
                      </c:pt>
                      <c:pt idx="842">
                        <c:v>2.6424562843151503E-4</c:v>
                      </c:pt>
                      <c:pt idx="843">
                        <c:v>2.65127015938552E-4</c:v>
                      </c:pt>
                      <c:pt idx="844">
                        <c:v>2.6601375781281901E-4</c:v>
                      </c:pt>
                      <c:pt idx="845">
                        <c:v>2.66881428729054E-4</c:v>
                      </c:pt>
                      <c:pt idx="846">
                        <c:v>2.6770160853633798E-4</c:v>
                      </c:pt>
                      <c:pt idx="847">
                        <c:v>2.6844438649401302E-4</c:v>
                      </c:pt>
                      <c:pt idx="848">
                        <c:v>2.6907867844412598E-4</c:v>
                      </c:pt>
                      <c:pt idx="849">
                        <c:v>2.69574615954137E-4</c:v>
                      </c:pt>
                      <c:pt idx="850">
                        <c:v>2.6990503074041301E-4</c:v>
                      </c:pt>
                      <c:pt idx="851">
                        <c:v>2.7004551484928398E-4</c:v>
                      </c:pt>
                      <c:pt idx="852">
                        <c:v>2.6997632262767903E-4</c:v>
                      </c:pt>
                      <c:pt idx="853">
                        <c:v>2.6968330206000299E-4</c:v>
                      </c:pt>
                      <c:pt idx="854">
                        <c:v>2.6915878261752398E-4</c:v>
                      </c:pt>
                      <c:pt idx="855">
                        <c:v>2.6840191483600901E-4</c:v>
                      </c:pt>
                      <c:pt idx="856">
                        <c:v>2.6741757136175299E-4</c:v>
                      </c:pt>
                      <c:pt idx="857">
                        <c:v>2.6621702199715699E-4</c:v>
                      </c:pt>
                      <c:pt idx="858">
                        <c:v>2.6481600971836399E-4</c:v>
                      </c:pt>
                      <c:pt idx="859">
                        <c:v>2.6323477819229901E-4</c:v>
                      </c:pt>
                      <c:pt idx="860">
                        <c:v>2.6149562142325703E-4</c:v>
                      </c:pt>
                      <c:pt idx="861">
                        <c:v>2.5962163465134501E-4</c:v>
                      </c:pt>
                      <c:pt idx="862">
                        <c:v>2.5763450166061102E-4</c:v>
                      </c:pt>
                      <c:pt idx="863">
                        <c:v>2.5555413453377498E-4</c:v>
                      </c:pt>
                      <c:pt idx="864">
                        <c:v>2.5339670899955299E-4</c:v>
                      </c:pt>
                      <c:pt idx="865">
                        <c:v>2.5117496409389001E-4</c:v>
                      </c:pt>
                      <c:pt idx="866">
                        <c:v>2.48897102259534E-4</c:v>
                      </c:pt>
                      <c:pt idx="867">
                        <c:v>2.4656896469301098E-4</c:v>
                      </c:pt>
                      <c:pt idx="868">
                        <c:v>2.4419260188127199E-4</c:v>
                      </c:pt>
                      <c:pt idx="869">
                        <c:v>2.41766777977728E-4</c:v>
                      </c:pt>
                      <c:pt idx="870">
                        <c:v>2.3929008681274099E-4</c:v>
                      </c:pt>
                      <c:pt idx="871">
                        <c:v>2.36759814841356E-4</c:v>
                      </c:pt>
                      <c:pt idx="872">
                        <c:v>2.3417310289297001E-4</c:v>
                      </c:pt>
                      <c:pt idx="873">
                        <c:v>2.3152819252011701E-4</c:v>
                      </c:pt>
                      <c:pt idx="874">
                        <c:v>2.2882468705309801E-4</c:v>
                      </c:pt>
                      <c:pt idx="875">
                        <c:v>2.2606373982065201E-4</c:v>
                      </c:pt>
                      <c:pt idx="876">
                        <c:v>2.2324978172954101E-4</c:v>
                      </c:pt>
                      <c:pt idx="877">
                        <c:v>2.20389549487699E-4</c:v>
                      </c:pt>
                      <c:pt idx="878">
                        <c:v>2.1749170799219601E-4</c:v>
                      </c:pt>
                      <c:pt idx="879">
                        <c:v>2.1456623272983699E-4</c:v>
                      </c:pt>
                      <c:pt idx="880">
                        <c:v>2.1162642936268399E-4</c:v>
                      </c:pt>
                      <c:pt idx="881">
                        <c:v>2.08689572232269E-4</c:v>
                      </c:pt>
                      <c:pt idx="882">
                        <c:v>2.0577035028139699E-4</c:v>
                      </c:pt>
                      <c:pt idx="883">
                        <c:v>2.0288558054034801E-4</c:v>
                      </c:pt>
                      <c:pt idx="884">
                        <c:v>2.0004775986556499E-4</c:v>
                      </c:pt>
                      <c:pt idx="885">
                        <c:v>1.9726373591542599E-4</c:v>
                      </c:pt>
                      <c:pt idx="886">
                        <c:v>1.9454249528239501E-4</c:v>
                      </c:pt>
                      <c:pt idx="887">
                        <c:v>1.9188993738636901E-4</c:v>
                      </c:pt>
                      <c:pt idx="888">
                        <c:v>1.89313054734873E-4</c:v>
                      </c:pt>
                      <c:pt idx="889">
                        <c:v>1.8681366070307699E-4</c:v>
                      </c:pt>
                      <c:pt idx="890">
                        <c:v>1.84389046503848E-4</c:v>
                      </c:pt>
                      <c:pt idx="891">
                        <c:v>1.8203411449872799E-4</c:v>
                      </c:pt>
                      <c:pt idx="892">
                        <c:v>1.7974022685418199E-4</c:v>
                      </c:pt>
                      <c:pt idx="893">
                        <c:v>1.7749743560082501E-4</c:v>
                      </c:pt>
                      <c:pt idx="894">
                        <c:v>1.7529621713957899E-4</c:v>
                      </c:pt>
                      <c:pt idx="895">
                        <c:v>1.7312590339231299E-4</c:v>
                      </c:pt>
                      <c:pt idx="896">
                        <c:v>1.7097675456827999E-4</c:v>
                      </c:pt>
                      <c:pt idx="897">
                        <c:v>1.6884001333138999E-4</c:v>
                      </c:pt>
                      <c:pt idx="898">
                        <c:v>1.6670904813022601E-4</c:v>
                      </c:pt>
                      <c:pt idx="899">
                        <c:v>1.64579730362188E-4</c:v>
                      </c:pt>
                      <c:pt idx="900">
                        <c:v>1.6244955637937701E-4</c:v>
                      </c:pt>
                      <c:pt idx="901">
                        <c:v>1.6031853878558001E-4</c:v>
                      </c:pt>
                      <c:pt idx="902">
                        <c:v>1.58188305016141E-4</c:v>
                      </c:pt>
                      <c:pt idx="903">
                        <c:v>1.5606227352459701E-4</c:v>
                      </c:pt>
                      <c:pt idx="904">
                        <c:v>1.5394439514038801E-4</c:v>
                      </c:pt>
                      <c:pt idx="905">
                        <c:v>1.5183948986131299E-4</c:v>
                      </c:pt>
                      <c:pt idx="906">
                        <c:v>1.4975291653911E-4</c:v>
                      </c:pt>
                      <c:pt idx="907">
                        <c:v>1.47690338539255E-4</c:v>
                      </c:pt>
                      <c:pt idx="908">
                        <c:v>1.4565771583655799E-4</c:v>
                      </c:pt>
                      <c:pt idx="909">
                        <c:v>1.4366144232774101E-4</c:v>
                      </c:pt>
                      <c:pt idx="910">
                        <c:v>1.4170852755648501E-4</c:v>
                      </c:pt>
                      <c:pt idx="911">
                        <c:v>1.3980681766493199E-4</c:v>
                      </c:pt>
                      <c:pt idx="912">
                        <c:v>1.3796458306517499E-4</c:v>
                      </c:pt>
                      <c:pt idx="913">
                        <c:v>1.36190591862887E-4</c:v>
                      </c:pt>
                      <c:pt idx="914">
                        <c:v>1.34494427090203E-4</c:v>
                      </c:pt>
                      <c:pt idx="915">
                        <c:v>1.3288370221376501E-4</c:v>
                      </c:pt>
                      <c:pt idx="916">
                        <c:v>1.3136538316763099E-4</c:v>
                      </c:pt>
                      <c:pt idx="917">
                        <c:v>1.29945806354017E-4</c:v>
                      </c:pt>
                      <c:pt idx="918">
                        <c:v>1.2862816977320601E-4</c:v>
                      </c:pt>
                      <c:pt idx="919">
                        <c:v>1.2741169607838199E-4</c:v>
                      </c:pt>
                      <c:pt idx="920">
                        <c:v>1.26293072479097E-4</c:v>
                      </c:pt>
                      <c:pt idx="921">
                        <c:v>1.25264186882717E-4</c:v>
                      </c:pt>
                      <c:pt idx="922">
                        <c:v>1.24312649530095E-4</c:v>
                      </c:pt>
                      <c:pt idx="923">
                        <c:v>1.23422548681316E-4</c:v>
                      </c:pt>
                      <c:pt idx="924">
                        <c:v>1.2257481177702E-4</c:v>
                      </c:pt>
                      <c:pt idx="925">
                        <c:v>1.21748231419861E-4</c:v>
                      </c:pt>
                      <c:pt idx="926">
                        <c:v>1.2092063767716001E-4</c:v>
                      </c:pt>
                      <c:pt idx="927">
                        <c:v>1.20070999218059E-4</c:v>
                      </c:pt>
                      <c:pt idx="928">
                        <c:v>1.19180586796503E-4</c:v>
                      </c:pt>
                      <c:pt idx="929">
                        <c:v>1.18234282336966E-4</c:v>
                      </c:pt>
                      <c:pt idx="930">
                        <c:v>1.1722214120203099E-4</c:v>
                      </c:pt>
                      <c:pt idx="931">
                        <c:v>1.16139976433892E-4</c:v>
                      </c:pt>
                      <c:pt idx="932">
                        <c:v>1.14989709859263E-4</c:v>
                      </c:pt>
                      <c:pt idx="933">
                        <c:v>1.13779665951009E-4</c:v>
                      </c:pt>
                      <c:pt idx="934">
                        <c:v>1.12522895689757E-4</c:v>
                      </c:pt>
                      <c:pt idx="935">
                        <c:v>1.11238752671763E-4</c:v>
                      </c:pt>
                      <c:pt idx="936">
                        <c:v>1.09949168126928E-4</c:v>
                      </c:pt>
                      <c:pt idx="937">
                        <c:v>1.08678083393914E-4</c:v>
                      </c:pt>
                      <c:pt idx="938">
                        <c:v>1.07448998521546E-4</c:v>
                      </c:pt>
                      <c:pt idx="939">
                        <c:v>1.0628405653976599E-4</c:v>
                      </c:pt>
                      <c:pt idx="940">
                        <c:v>1.0520179538564E-4</c:v>
                      </c:pt>
                      <c:pt idx="941">
                        <c:v>1.04215260153671E-4</c:v>
                      </c:pt>
                      <c:pt idx="942">
                        <c:v>1.03334602260048E-4</c:v>
                      </c:pt>
                      <c:pt idx="943">
                        <c:v>1.02564480866032E-4</c:v>
                      </c:pt>
                      <c:pt idx="944">
                        <c:v>1.01904439521134E-4</c:v>
                      </c:pt>
                      <c:pt idx="945">
                        <c:v>1.0134992538956001E-4</c:v>
                      </c:pt>
                      <c:pt idx="946">
                        <c:v>1.0089213281114301E-4</c:v>
                      </c:pt>
                      <c:pt idx="947">
                        <c:v>1.0051960400352E-4</c:v>
                      </c:pt>
                      <c:pt idx="948">
                        <c:v>1.00218877156889E-4</c:v>
                      </c:pt>
                      <c:pt idx="949" formatCode="0.00E+00">
                        <c:v>9.99748375793507E-5</c:v>
                      </c:pt>
                      <c:pt idx="950" formatCode="0.00E+00">
                        <c:v>9.9770342488677706E-5</c:v>
                      </c:pt>
                      <c:pt idx="951" formatCode="0.00E+00">
                        <c:v>9.9588988353421101E-5</c:v>
                      </c:pt>
                      <c:pt idx="952" formatCode="0.00E+00">
                        <c:v>9.9412798955330703E-5</c:v>
                      </c:pt>
                      <c:pt idx="953" formatCode="0.00E+00">
                        <c:v>9.9223125160601103E-5</c:v>
                      </c:pt>
                      <c:pt idx="954" formatCode="0.00E+00">
                        <c:v>9.9000347307117196E-5</c:v>
                      </c:pt>
                      <c:pt idx="955" formatCode="0.00E+00">
                        <c:v>9.8723957450640198E-5</c:v>
                      </c:pt>
                      <c:pt idx="956" formatCode="0.00E+00">
                        <c:v>9.8373422520759104E-5</c:v>
                      </c:pt>
                      <c:pt idx="957" formatCode="0.00E+00">
                        <c:v>9.7927873503131995E-5</c:v>
                      </c:pt>
                      <c:pt idx="958" formatCode="0.00E+00">
                        <c:v>9.7367161991517996E-5</c:v>
                      </c:pt>
                      <c:pt idx="959" formatCode="0.00E+00">
                        <c:v>9.6671510777989101E-5</c:v>
                      </c:pt>
                      <c:pt idx="960" formatCode="0.00E+00">
                        <c:v>9.5824360821880698E-5</c:v>
                      </c:pt>
                      <c:pt idx="961" formatCode="0.00E+00">
                        <c:v>9.4811702481632906E-5</c:v>
                      </c:pt>
                      <c:pt idx="962" formatCode="0.00E+00">
                        <c:v>9.3623279841343398E-5</c:v>
                      </c:pt>
                      <c:pt idx="963" formatCode="0.00E+00">
                        <c:v>9.22528589230213E-5</c:v>
                      </c:pt>
                      <c:pt idx="964" formatCode="0.00E+00">
                        <c:v>9.0698525069193899E-5</c:v>
                      </c:pt>
                      <c:pt idx="965" formatCode="0.00E+00">
                        <c:v>8.8964296648622995E-5</c:v>
                      </c:pt>
                      <c:pt idx="966" formatCode="0.00E+00">
                        <c:v>8.7058345210421899E-5</c:v>
                      </c:pt>
                      <c:pt idx="967" formatCode="0.00E+00">
                        <c:v>8.4993003317881103E-5</c:v>
                      </c:pt>
                      <c:pt idx="968" formatCode="0.00E+00">
                        <c:v>8.2784900353250301E-5</c:v>
                      </c:pt>
                      <c:pt idx="969" formatCode="0.00E+00">
                        <c:v>8.0454357064906504E-5</c:v>
                      </c:pt>
                      <c:pt idx="970" formatCode="0.00E+00">
                        <c:v>7.80237135167575E-5</c:v>
                      </c:pt>
                      <c:pt idx="971" formatCode="0.00E+00">
                        <c:v>7.5517520351653193E-5</c:v>
                      </c:pt>
                      <c:pt idx="972" formatCode="0.00E+00">
                        <c:v>7.29608005935922E-5</c:v>
                      </c:pt>
                      <c:pt idx="973" formatCode="0.00E+00">
                        <c:v>7.0378388584256904E-5</c:v>
                      </c:pt>
                      <c:pt idx="974" formatCode="0.00E+00">
                        <c:v>6.7794536763563307E-5</c:v>
                      </c:pt>
                      <c:pt idx="975" formatCode="0.00E+00">
                        <c:v>6.5232423581833605E-5</c:v>
                      </c:pt>
                      <c:pt idx="976" formatCode="0.00E+00">
                        <c:v>6.2713344275723795E-5</c:v>
                      </c:pt>
                      <c:pt idx="977" formatCode="0.00E+00">
                        <c:v>6.0255913985942897E-5</c:v>
                      </c:pt>
                      <c:pt idx="978" formatCode="0.00E+00">
                        <c:v>5.7875629595855299E-5</c:v>
                      </c:pt>
                      <c:pt idx="979" formatCode="0.00E+00">
                        <c:v>5.55860552690164E-5</c:v>
                      </c:pt>
                      <c:pt idx="980" formatCode="0.00E+00">
                        <c:v>5.3397765479681199E-5</c:v>
                      </c:pt>
                      <c:pt idx="981" formatCode="0.00E+00">
                        <c:v>5.1318218066857397E-5</c:v>
                      </c:pt>
                      <c:pt idx="982" formatCode="0.00E+00">
                        <c:v>4.93517278151833E-5</c:v>
                      </c:pt>
                      <c:pt idx="983" formatCode="0.00E+00">
                        <c:v>4.7500436364560699E-5</c:v>
                      </c:pt>
                      <c:pt idx="984" formatCode="0.00E+00">
                        <c:v>4.5763507951917001E-5</c:v>
                      </c:pt>
                      <c:pt idx="985" formatCode="0.00E+00">
                        <c:v>4.4139170291059302E-5</c:v>
                      </c:pt>
                      <c:pt idx="986" formatCode="0.00E+00">
                        <c:v>4.26241555372953E-5</c:v>
                      </c:pt>
                      <c:pt idx="987" formatCode="0.00E+00">
                        <c:v>4.1215273406114498E-5</c:v>
                      </c:pt>
                      <c:pt idx="988" formatCode="0.00E+00">
                        <c:v>3.9908858633092698E-5</c:v>
                      </c:pt>
                      <c:pt idx="989" formatCode="0.00E+00">
                        <c:v>3.87008930476655E-5</c:v>
                      </c:pt>
                      <c:pt idx="990" formatCode="0.00E+00">
                        <c:v>3.7587164877423202E-5</c:v>
                      </c:pt>
                      <c:pt idx="991" formatCode="0.00E+00">
                        <c:v>3.6563489044912702E-5</c:v>
                      </c:pt>
                      <c:pt idx="992" formatCode="0.00E+00">
                        <c:v>3.56256619676534E-5</c:v>
                      </c:pt>
                      <c:pt idx="993" formatCode="0.00E+00">
                        <c:v>3.47673435523025E-5</c:v>
                      </c:pt>
                      <c:pt idx="994" formatCode="0.00E+00">
                        <c:v>3.3980423303759202E-5</c:v>
                      </c:pt>
                      <c:pt idx="995" formatCode="0.00E+00">
                        <c:v>3.32572091163929E-5</c:v>
                      </c:pt>
                      <c:pt idx="996" formatCode="0.00E+00">
                        <c:v>3.25884757748266E-5</c:v>
                      </c:pt>
                      <c:pt idx="997" formatCode="0.00E+00">
                        <c:v>3.1963593123800202E-5</c:v>
                      </c:pt>
                      <c:pt idx="998" formatCode="0.00E+00">
                        <c:v>3.1370725980475903E-5</c:v>
                      </c:pt>
                      <c:pt idx="999" formatCode="0.00E+00">
                        <c:v>3.0797450943773598E-5</c:v>
                      </c:pt>
                      <c:pt idx="1000" formatCode="0.00E+00">
                        <c:v>3.02309589607866E-5</c:v>
                      </c:pt>
                      <c:pt idx="1001" formatCode="0.00E+00">
                        <c:v>2.96586231750961E-5</c:v>
                      </c:pt>
                      <c:pt idx="1002" formatCode="0.00E+00">
                        <c:v>2.9069188438881201E-5</c:v>
                      </c:pt>
                      <c:pt idx="1003" formatCode="0.00E+00">
                        <c:v>2.8452153367641101E-5</c:v>
                      </c:pt>
                      <c:pt idx="1004" formatCode="0.00E+00">
                        <c:v>2.77996075252515E-5</c:v>
                      </c:pt>
                      <c:pt idx="1005" formatCode="0.00E+00">
                        <c:v>2.71061059365566E-5</c:v>
                      </c:pt>
                      <c:pt idx="1006" formatCode="0.00E+00">
                        <c:v>2.6368414437023601E-5</c:v>
                      </c:pt>
                      <c:pt idx="1007" formatCode="0.00E+00">
                        <c:v>2.5585220137612301E-5</c:v>
                      </c:pt>
                      <c:pt idx="1008" formatCode="0.00E+00">
                        <c:v>2.47581182619146E-5</c:v>
                      </c:pt>
                      <c:pt idx="1009" formatCode="0.00E+00">
                        <c:v>2.3891998312156099E-5</c:v>
                      </c:pt>
                      <c:pt idx="1010" formatCode="0.00E+00">
                        <c:v>2.2993354596502899E-5</c:v>
                      </c:pt>
                      <c:pt idx="1011" formatCode="0.00E+00">
                        <c:v>2.2069948414743599E-5</c:v>
                      </c:pt>
                      <c:pt idx="1012" formatCode="0.00E+00">
                        <c:v>2.1130607656523399E-5</c:v>
                      </c:pt>
                      <c:pt idx="1013" formatCode="0.00E+00">
                        <c:v>2.01843161091871E-5</c:v>
                      </c:pt>
                      <c:pt idx="1014" formatCode="0.00E+00">
                        <c:v>1.92401209574312E-5</c:v>
                      </c:pt>
                      <c:pt idx="1015" formatCode="0.00E+00">
                        <c:v>1.83054351089287E-5</c:v>
                      </c:pt>
                      <c:pt idx="1016" formatCode="0.00E+00">
                        <c:v>1.73877274970647E-5</c:v>
                      </c:pt>
                      <c:pt idx="1017" formatCode="0.00E+00">
                        <c:v>1.6491038282855501E-5</c:v>
                      </c:pt>
                      <c:pt idx="1018" formatCode="0.00E+00">
                        <c:v>1.5615784624833301E-5</c:v>
                      </c:pt>
                      <c:pt idx="1019" formatCode="0.00E+00">
                        <c:v>1.4762177937388501E-5</c:v>
                      </c:pt>
                      <c:pt idx="1020" formatCode="0.00E+00">
                        <c:v>1.3926824796494101E-5</c:v>
                      </c:pt>
                      <c:pt idx="1021" formatCode="0.00E+00">
                        <c:v>1.3103980554779899E-5</c:v>
                      </c:pt>
                      <c:pt idx="1022" formatCode="0.00E+00">
                        <c:v>1.2284832669607299E-5</c:v>
                      </c:pt>
                      <c:pt idx="1023" formatCode="0.00E+00">
                        <c:v>1.14584941725116E-5</c:v>
                      </c:pt>
                      <c:pt idx="1024" formatCode="0.00E+00">
                        <c:v>1.0611771013104501E-5</c:v>
                      </c:pt>
                      <c:pt idx="1025" formatCode="0.00E+00">
                        <c:v>9.7305559060347398E-6</c:v>
                      </c:pt>
                      <c:pt idx="1026" formatCode="0.00E+00">
                        <c:v>8.8002983399658304E-6</c:v>
                      </c:pt>
                      <c:pt idx="1027" formatCode="0.00E+00">
                        <c:v>7.8065874613581908E-6</c:v>
                      </c:pt>
                      <c:pt idx="1028" formatCode="0.00E+00">
                        <c:v>6.7361054922944903E-6</c:v>
                      </c:pt>
                      <c:pt idx="1029" formatCode="0.00E+00">
                        <c:v>5.5773704831464197E-6</c:v>
                      </c:pt>
                      <c:pt idx="1030" formatCode="0.00E+00">
                        <c:v>4.3203678535546197E-6</c:v>
                      </c:pt>
                      <c:pt idx="1031" formatCode="0.00E+00">
                        <c:v>2.9575334589064901E-6</c:v>
                      </c:pt>
                      <c:pt idx="1032" formatCode="0.00E+00">
                        <c:v>1.4829961017687899E-6</c:v>
                      </c:pt>
                      <c:pt idx="1033" formatCode="0.00E+00">
                        <c:v>-1.0539115756339401E-7</c:v>
                      </c:pt>
                      <c:pt idx="1034" formatCode="0.00E+00">
                        <c:v>-1.80703018104912E-6</c:v>
                      </c:pt>
                      <c:pt idx="1035" formatCode="0.00E+00">
                        <c:v>-3.6185832028494798E-6</c:v>
                      </c:pt>
                      <c:pt idx="1036" formatCode="0.00E+00">
                        <c:v>-5.5340495932069103E-6</c:v>
                      </c:pt>
                      <c:pt idx="1037" formatCode="0.00E+00">
                        <c:v>-7.5446549777369902E-6</c:v>
                      </c:pt>
                      <c:pt idx="1038" formatCode="0.00E+00">
                        <c:v>-9.6393432662798692E-6</c:v>
                      </c:pt>
                      <c:pt idx="1039" formatCode="0.00E+00">
                        <c:v>-1.18045584059562E-5</c:v>
                      </c:pt>
                      <c:pt idx="1040" formatCode="0.00E+00">
                        <c:v>-1.40239856646731E-5</c:v>
                      </c:pt>
                      <c:pt idx="1041" formatCode="0.00E+00">
                        <c:v>-1.6279859342615501E-5</c:v>
                      </c:pt>
                      <c:pt idx="1042" formatCode="0.00E+00">
                        <c:v>-1.8553115948782598E-5</c:v>
                      </c:pt>
                      <c:pt idx="1043" formatCode="0.00E+00">
                        <c:v>-2.0823230046274399E-5</c:v>
                      </c:pt>
                      <c:pt idx="1044" formatCode="0.00E+00">
                        <c:v>-2.30705307590294E-5</c:v>
                      </c:pt>
                      <c:pt idx="1045" formatCode="0.00E+00">
                        <c:v>-2.5276135425213402E-5</c:v>
                      </c:pt>
                      <c:pt idx="1046" formatCode="0.00E+00">
                        <c:v>-2.7421332463998301E-5</c:v>
                      </c:pt>
                      <c:pt idx="1047" formatCode="0.00E+00">
                        <c:v>-2.9489267968656499E-5</c:v>
                      </c:pt>
                      <c:pt idx="1048" formatCode="0.00E+00">
                        <c:v>-3.1466701850605499E-5</c:v>
                      </c:pt>
                      <c:pt idx="1049" formatCode="0.00E+00">
                        <c:v>-3.3343716526653097E-5</c:v>
                      </c:pt>
                      <c:pt idx="1050" formatCode="0.00E+00">
                        <c:v>-3.5113625244519598E-5</c:v>
                      </c:pt>
                      <c:pt idx="1051" formatCode="0.00E+00">
                        <c:v>-3.6776406661365899E-5</c:v>
                      </c:pt>
                      <c:pt idx="1052" formatCode="0.00E+00">
                        <c:v>-3.8334901786195403E-5</c:v>
                      </c:pt>
                      <c:pt idx="1053" formatCode="0.00E+00">
                        <c:v>-3.9795166272266003E-5</c:v>
                      </c:pt>
                      <c:pt idx="1054" formatCode="0.00E+00">
                        <c:v>-4.1167609634244203E-5</c:v>
                      </c:pt>
                      <c:pt idx="1055" formatCode="0.00E+00">
                        <c:v>-4.2465350480254398E-5</c:v>
                      </c:pt>
                      <c:pt idx="1056" formatCode="0.00E+00">
                        <c:v>-4.3701747578034701E-5</c:v>
                      </c:pt>
                      <c:pt idx="1057" formatCode="0.00E+00">
                        <c:v>-4.4891245566925397E-5</c:v>
                      </c:pt>
                      <c:pt idx="1058" formatCode="0.00E+00">
                        <c:v>-4.6047931443242897E-5</c:v>
                      </c:pt>
                      <c:pt idx="1059" formatCode="0.00E+00">
                        <c:v>-4.7185168592928297E-5</c:v>
                      </c:pt>
                      <c:pt idx="1060" formatCode="0.00E+00">
                        <c:v>-4.8313485918357197E-5</c:v>
                      </c:pt>
                      <c:pt idx="1061" formatCode="0.00E+00">
                        <c:v>-4.9441619721579002E-5</c:v>
                      </c:pt>
                      <c:pt idx="1062" formatCode="0.00E+00">
                        <c:v>-5.0575257348967599E-5</c:v>
                      </c:pt>
                      <c:pt idx="1063" formatCode="0.00E+00">
                        <c:v>-5.1717916504454001E-5</c:v>
                      </c:pt>
                      <c:pt idx="1064" formatCode="0.00E+00">
                        <c:v>-5.2870225063771101E-5</c:v>
                      </c:pt>
                      <c:pt idx="1065" formatCode="0.00E+00">
                        <c:v>-5.4031321544065203E-5</c:v>
                      </c:pt>
                      <c:pt idx="1066" formatCode="0.00E+00">
                        <c:v>-5.5199192236206999E-5</c:v>
                      </c:pt>
                      <c:pt idx="1067" formatCode="0.00E+00">
                        <c:v>-5.6370160836556202E-5</c:v>
                      </c:pt>
                      <c:pt idx="1068" formatCode="0.00E+00">
                        <c:v>-5.75401968201902E-5</c:v>
                      </c:pt>
                      <c:pt idx="1069" formatCode="0.00E+00">
                        <c:v>-5.8705862067297499E-5</c:v>
                      </c:pt>
                      <c:pt idx="1070" formatCode="0.00E+00">
                        <c:v>-5.9863713603891201E-5</c:v>
                      </c:pt>
                      <c:pt idx="1071" formatCode="0.00E+00">
                        <c:v>-6.1011083138350597E-5</c:v>
                      </c:pt>
                      <c:pt idx="1072" formatCode="0.00E+00">
                        <c:v>-6.2146368562148504E-5</c:v>
                      </c:pt>
                      <c:pt idx="1073" formatCode="0.00E+00">
                        <c:v>-6.3268954079160597E-5</c:v>
                      </c:pt>
                      <c:pt idx="1074" formatCode="0.00E+00">
                        <c:v>-6.4379331764330704E-5</c:v>
                      </c:pt>
                      <c:pt idx="1075" formatCode="0.00E+00">
                        <c:v>-6.5477392704373696E-5</c:v>
                      </c:pt>
                      <c:pt idx="1076" formatCode="0.00E+00">
                        <c:v>-6.6563518148444296E-5</c:v>
                      </c:pt>
                      <c:pt idx="1077" formatCode="0.00E+00">
                        <c:v>-6.7637623643536596E-5</c:v>
                      </c:pt>
                      <c:pt idx="1078" formatCode="0.00E+00">
                        <c:v>-6.8698624976511202E-5</c:v>
                      </c:pt>
                      <c:pt idx="1079" formatCode="0.00E+00">
                        <c:v>-6.9745921977474202E-5</c:v>
                      </c:pt>
                      <c:pt idx="1080" formatCode="0.00E+00">
                        <c:v>-7.0777325993041606E-5</c:v>
                      </c:pt>
                      <c:pt idx="1081" formatCode="0.00E+00">
                        <c:v>-7.1789370821075005E-5</c:v>
                      </c:pt>
                      <c:pt idx="1082" formatCode="0.00E+00">
                        <c:v>-7.2778418188146099E-5</c:v>
                      </c:pt>
                      <c:pt idx="1083" formatCode="0.00E+00">
                        <c:v>-7.3740175750029E-5</c:v>
                      </c:pt>
                      <c:pt idx="1084" formatCode="0.00E+00">
                        <c:v>-7.46712695423847E-5</c:v>
                      </c:pt>
                      <c:pt idx="1085" formatCode="0.00E+00">
                        <c:v>-7.5569518667630703E-5</c:v>
                      </c:pt>
                      <c:pt idx="1086" formatCode="0.00E+00">
                        <c:v>-7.6433905370273603E-5</c:v>
                      </c:pt>
                      <c:pt idx="1087" formatCode="0.00E+00">
                        <c:v>-7.7264914366358505E-5</c:v>
                      </c:pt>
                      <c:pt idx="1088" formatCode="0.00E+00">
                        <c:v>-7.8064970764609205E-5</c:v>
                      </c:pt>
                      <c:pt idx="1089" formatCode="0.00E+00">
                        <c:v>-7.8839282819585305E-5</c:v>
                      </c:pt>
                      <c:pt idx="1090" formatCode="0.00E+00">
                        <c:v>-7.9595666606368303E-5</c:v>
                      </c:pt>
                      <c:pt idx="1091" formatCode="0.00E+00">
                        <c:v>-8.0344290039155794E-5</c:v>
                      </c:pt>
                      <c:pt idx="1092" formatCode="0.00E+00">
                        <c:v>-8.1097475226728994E-5</c:v>
                      </c:pt>
                      <c:pt idx="1093" formatCode="0.00E+00">
                        <c:v>-8.1869647927559395E-5</c:v>
                      </c:pt>
                      <c:pt idx="1094" formatCode="0.00E+00">
                        <c:v>-8.2676405341005395E-5</c:v>
                      </c:pt>
                      <c:pt idx="1095" formatCode="0.00E+00">
                        <c:v>-8.3533745004648401E-5</c:v>
                      </c:pt>
                      <c:pt idx="1096" formatCode="0.00E+00">
                        <c:v>-8.4458729539217594E-5</c:v>
                      </c:pt>
                      <c:pt idx="1097" formatCode="0.00E+00">
                        <c:v>-8.5466848559880604E-5</c:v>
                      </c:pt>
                      <c:pt idx="1098" formatCode="0.00E+00">
                        <c:v>-8.6571796580098997E-5</c:v>
                      </c:pt>
                      <c:pt idx="1099" formatCode="0.00E+00">
                        <c:v>-8.7785973267478194E-5</c:v>
                      </c:pt>
                      <c:pt idx="1100" formatCode="0.00E+00">
                        <c:v>-8.9119039147384402E-5</c:v>
                      </c:pt>
                      <c:pt idx="1101" formatCode="0.00E+00">
                        <c:v>-9.0578261395285895E-5</c:v>
                      </c:pt>
                      <c:pt idx="1102" formatCode="0.00E+00">
                        <c:v>-9.21680589190034E-5</c:v>
                      </c:pt>
                      <c:pt idx="1103" formatCode="0.00E+00">
                        <c:v>-9.3889451982104299E-5</c:v>
                      </c:pt>
                      <c:pt idx="1104" formatCode="0.00E+00">
                        <c:v>-9.5740629861412594E-5</c:v>
                      </c:pt>
                      <c:pt idx="1105" formatCode="0.00E+00">
                        <c:v>-9.77165307024582E-5</c:v>
                      </c:pt>
                      <c:pt idx="1106" formatCode="0.00E+00">
                        <c:v>-9.9808995114538505E-5</c:v>
                      </c:pt>
                      <c:pt idx="1107">
                        <c:v>-1.02008733733635E-4</c:v>
                      </c:pt>
                      <c:pt idx="1108">
                        <c:v>-1.04302427644366E-4</c:v>
                      </c:pt>
                      <c:pt idx="1109">
                        <c:v>-1.0667459348556601E-4</c:v>
                      </c:pt>
                      <c:pt idx="1110">
                        <c:v>-1.09108227208517E-4</c:v>
                      </c:pt>
                      <c:pt idx="1111">
                        <c:v>-1.11584936648084E-4</c:v>
                      </c:pt>
                      <c:pt idx="1112">
                        <c:v>-1.14085931359877E-4</c:v>
                      </c:pt>
                      <c:pt idx="1113">
                        <c:v>-1.1659104237032599E-4</c:v>
                      </c:pt>
                      <c:pt idx="1114">
                        <c:v>-1.19080753240394E-4</c:v>
                      </c:pt>
                      <c:pt idx="1115">
                        <c:v>-1.21536332705978E-4</c:v>
                      </c:pt>
                      <c:pt idx="1116">
                        <c:v>-1.2394059791905201E-4</c:v>
                      </c:pt>
                      <c:pt idx="1117">
                        <c:v>-1.2627820733904701E-4</c:v>
                      </c:pt>
                      <c:pt idx="1118">
                        <c:v>-1.2853521426720301E-4</c:v>
                      </c:pt>
                      <c:pt idx="1119">
                        <c:v>-1.3070114868239701E-4</c:v>
                      </c:pt>
                      <c:pt idx="1120">
                        <c:v>-1.3276831024059701E-4</c:v>
                      </c:pt>
                      <c:pt idx="1121">
                        <c:v>-1.34732014340334E-4</c:v>
                      </c:pt>
                      <c:pt idx="1122">
                        <c:v>-1.36592723605103E-4</c:v>
                      </c:pt>
                      <c:pt idx="1123">
                        <c:v>-1.3835222406900701E-4</c:v>
                      </c:pt>
                      <c:pt idx="1124">
                        <c:v>-1.40015473797193E-4</c:v>
                      </c:pt>
                      <c:pt idx="1125">
                        <c:v>-1.4159015351841199E-4</c:v>
                      </c:pt>
                      <c:pt idx="1126">
                        <c:v>-1.4308654247975101E-4</c:v>
                      </c:pt>
                      <c:pt idx="1127">
                        <c:v>-1.4451650139966701E-4</c:v>
                      </c:pt>
                      <c:pt idx="1128">
                        <c:v>-1.45893947331399E-4</c:v>
                      </c:pt>
                      <c:pt idx="1129">
                        <c:v>-1.4723325264335901E-4</c:v>
                      </c:pt>
                      <c:pt idx="1130">
                        <c:v>-1.48548991484342E-4</c:v>
                      </c:pt>
                      <c:pt idx="1131">
                        <c:v>-1.4985612620040001E-4</c:v>
                      </c:pt>
                      <c:pt idx="1132">
                        <c:v>-1.5116878857095601E-4</c:v>
                      </c:pt>
                      <c:pt idx="1133">
                        <c:v>-1.5249919961090699E-4</c:v>
                      </c:pt>
                      <c:pt idx="1134">
                        <c:v>-1.5385856855008599E-4</c:v>
                      </c:pt>
                      <c:pt idx="1135">
                        <c:v>-1.5525582081588301E-4</c:v>
                      </c:pt>
                      <c:pt idx="1136">
                        <c:v>-1.5669850166831001E-4</c:v>
                      </c:pt>
                      <c:pt idx="1137">
                        <c:v>-1.5819095255887499E-4</c:v>
                      </c:pt>
                      <c:pt idx="1138">
                        <c:v>-1.59733956370415E-4</c:v>
                      </c:pt>
                      <c:pt idx="1139">
                        <c:v>-1.6132558567476E-4</c:v>
                      </c:pt>
                      <c:pt idx="1140">
                        <c:v>-1.6296060865398799E-4</c:v>
                      </c:pt>
                      <c:pt idx="1141">
                        <c:v>-1.64630551545688E-4</c:v>
                      </c:pt>
                      <c:pt idx="1142">
                        <c:v>-1.6632407048771899E-4</c:v>
                      </c:pt>
                      <c:pt idx="1143">
                        <c:v>-1.6802744683466799E-4</c:v>
                      </c:pt>
                      <c:pt idx="1144">
                        <c:v>-1.6972486006640501E-4</c:v>
                      </c:pt>
                      <c:pt idx="1145">
                        <c:v>-1.7139865752691799E-4</c:v>
                      </c:pt>
                      <c:pt idx="1146">
                        <c:v>-1.7303072036056199E-4</c:v>
                      </c:pt>
                      <c:pt idx="1147">
                        <c:v>-1.7460365123681901E-4</c:v>
                      </c:pt>
                      <c:pt idx="1148">
                        <c:v>-1.7610117593831601E-4</c:v>
                      </c:pt>
                      <c:pt idx="1149">
                        <c:v>-1.7750952045206701E-4</c:v>
                      </c:pt>
                      <c:pt idx="1150">
                        <c:v>-1.7881767142596499E-4</c:v>
                      </c:pt>
                      <c:pt idx="1151">
                        <c:v>-1.8001834492E-4</c:v>
                      </c:pt>
                      <c:pt idx="1152">
                        <c:v>-1.81108123914772E-4</c:v>
                      </c:pt>
                      <c:pt idx="1153">
                        <c:v>-1.8208730328599299E-4</c:v>
                      </c:pt>
                      <c:pt idx="1154">
                        <c:v>-1.82960176859221E-4</c:v>
                      </c:pt>
                      <c:pt idx="1155">
                        <c:v>-1.83734615242436E-4</c:v>
                      </c:pt>
                      <c:pt idx="1156">
                        <c:v>-1.84421623544645E-4</c:v>
                      </c:pt>
                      <c:pt idx="1157">
                        <c:v>-1.8503451919316401E-4</c:v>
                      </c:pt>
                      <c:pt idx="1158">
                        <c:v>-1.85589429191239E-4</c:v>
                      </c:pt>
                      <c:pt idx="1159">
                        <c:v>-1.8610429662494599E-4</c:v>
                      </c:pt>
                      <c:pt idx="1160">
                        <c:v>-1.8659761226555999E-4</c:v>
                      </c:pt>
                      <c:pt idx="1161">
                        <c:v>-1.87087918304278E-4</c:v>
                      </c:pt>
                      <c:pt idx="1162">
                        <c:v>-1.8759326229900199E-4</c:v>
                      </c:pt>
                      <c:pt idx="1163">
                        <c:v>-1.8813069513124901E-4</c:v>
                      </c:pt>
                      <c:pt idx="1164">
                        <c:v>-1.88716511936205E-4</c:v>
                      </c:pt>
                      <c:pt idx="1165">
                        <c:v>-1.89364133733485E-4</c:v>
                      </c:pt>
                      <c:pt idx="1166">
                        <c:v>-1.9008560886371199E-4</c:v>
                      </c:pt>
                      <c:pt idx="1167">
                        <c:v>-1.9089028994690501E-4</c:v>
                      </c:pt>
                      <c:pt idx="1168">
                        <c:v>-1.9178467403843701E-4</c:v>
                      </c:pt>
                      <c:pt idx="1169">
                        <c:v>-1.92772700284866E-4</c:v>
                      </c:pt>
                      <c:pt idx="1170">
                        <c:v>-1.9385556510184701E-4</c:v>
                      </c:pt>
                      <c:pt idx="1171">
                        <c:v>-1.95031400072548E-4</c:v>
                      </c:pt>
                      <c:pt idx="1172">
                        <c:v>-1.9629597490690499E-4</c:v>
                      </c:pt>
                      <c:pt idx="1173">
                        <c:v>-1.9764264986866701E-4</c:v>
                      </c:pt>
                      <c:pt idx="1174">
                        <c:v>-1.9906165750427601E-4</c:v>
                      </c:pt>
                      <c:pt idx="1175">
                        <c:v>-2.00541182136268E-4</c:v>
                      </c:pt>
                      <c:pt idx="1176">
                        <c:v>-2.02067611751345E-4</c:v>
                      </c:pt>
                      <c:pt idx="1177">
                        <c:v>-2.03626136260349E-4</c:v>
                      </c:pt>
                      <c:pt idx="1178">
                        <c:v>-2.05200971946139E-4</c:v>
                      </c:pt>
                      <c:pt idx="1179">
                        <c:v>-2.06776434521383E-4</c:v>
                      </c:pt>
                      <c:pt idx="1180">
                        <c:v>-2.08337013019412E-4</c:v>
                      </c:pt>
                      <c:pt idx="1181">
                        <c:v>-2.0986928607789299E-4</c:v>
                      </c:pt>
                      <c:pt idx="1182">
                        <c:v>-2.1136211881352801E-4</c:v>
                      </c:pt>
                      <c:pt idx="1183">
                        <c:v>-2.1280566882932999E-4</c:v>
                      </c:pt>
                      <c:pt idx="1184">
                        <c:v>-2.1419414417551499E-4</c:v>
                      </c:pt>
                      <c:pt idx="1185">
                        <c:v>-2.1552466906655401E-4</c:v>
                      </c:pt>
                      <c:pt idx="1186">
                        <c:v>-2.1679842816151E-4</c:v>
                      </c:pt>
                      <c:pt idx="1187">
                        <c:v>-2.18020529181199E-4</c:v>
                      </c:pt>
                      <c:pt idx="1188">
                        <c:v>-2.1919942856161699E-4</c:v>
                      </c:pt>
                      <c:pt idx="1189">
                        <c:v>-2.2034877577692901E-4</c:v>
                      </c:pt>
                      <c:pt idx="1190">
                        <c:v>-2.21483355080756E-4</c:v>
                      </c:pt>
                      <c:pt idx="1191">
                        <c:v>-2.22620843812755E-4</c:v>
                      </c:pt>
                      <c:pt idx="1192">
                        <c:v>-2.2378054992911199E-4</c:v>
                      </c:pt>
                      <c:pt idx="1193">
                        <c:v>-2.2498235758832701E-4</c:v>
                      </c:pt>
                      <c:pt idx="1194">
                        <c:v>-2.2624567111187199E-4</c:v>
                      </c:pt>
                      <c:pt idx="1195">
                        <c:v>-2.2758855504748999E-4</c:v>
                      </c:pt>
                      <c:pt idx="1196">
                        <c:v>-2.2902609795311799E-4</c:v>
                      </c:pt>
                      <c:pt idx="1197">
                        <c:v>-2.3057136567223099E-4</c:v>
                      </c:pt>
                      <c:pt idx="1198">
                        <c:v>-2.32232638979498E-4</c:v>
                      </c:pt>
                      <c:pt idx="1199">
                        <c:v>-2.34013804025407E-4</c:v>
                      </c:pt>
                      <c:pt idx="1200">
                        <c:v>-2.3591460254402901E-4</c:v>
                      </c:pt>
                      <c:pt idx="1201">
                        <c:v>-2.3792902728074199E-4</c:v>
                      </c:pt>
                      <c:pt idx="1202">
                        <c:v>-2.40046907896434E-4</c:v>
                      </c:pt>
                      <c:pt idx="1203">
                        <c:v>-2.4225449153465701E-4</c:v>
                      </c:pt>
                      <c:pt idx="1204">
                        <c:v>-2.4453468887709699E-4</c:v>
                      </c:pt>
                      <c:pt idx="1205">
                        <c:v>-2.4686888365237699E-4</c:v>
                      </c:pt>
                      <c:pt idx="1206">
                        <c:v>-2.4923791183012603E-4</c:v>
                      </c:pt>
                      <c:pt idx="1207">
                        <c:v>-2.5162052249987597E-4</c:v>
                      </c:pt>
                      <c:pt idx="1208">
                        <c:v>-2.5399739519136298E-4</c:v>
                      </c:pt>
                      <c:pt idx="1209">
                        <c:v>-2.56351225308159E-4</c:v>
                      </c:pt>
                      <c:pt idx="1210">
                        <c:v>-2.5866748713495002E-4</c:v>
                      </c:pt>
                      <c:pt idx="1211">
                        <c:v>-2.6093490450307502E-4</c:v>
                      </c:pt>
                      <c:pt idx="1212">
                        <c:v>-2.6314595319796501E-4</c:v>
                      </c:pt>
                      <c:pt idx="1213">
                        <c:v>-2.6529710518159201E-4</c:v>
                      </c:pt>
                      <c:pt idx="1214">
                        <c:v>-2.6738836616889899E-4</c:v>
                      </c:pt>
                      <c:pt idx="1215">
                        <c:v>-2.6942303607566901E-4</c:v>
                      </c:pt>
                      <c:pt idx="1216">
                        <c:v>-2.71407526738351E-4</c:v>
                      </c:pt>
                      <c:pt idx="1217">
                        <c:v>-2.7335006877334E-4</c:v>
                      </c:pt>
                      <c:pt idx="1218">
                        <c:v>-2.7526051626981698E-4</c:v>
                      </c:pt>
                      <c:pt idx="1219">
                        <c:v>-2.77149536282786E-4</c:v>
                      </c:pt>
                      <c:pt idx="1220">
                        <c:v>-2.7902676580687102E-4</c:v>
                      </c:pt>
                      <c:pt idx="1221">
                        <c:v>-2.80899388433752E-4</c:v>
                      </c:pt>
                      <c:pt idx="1222">
                        <c:v>-2.8277264683108997E-4</c:v>
                      </c:pt>
                      <c:pt idx="1223">
                        <c:v>-2.8464821761514197E-4</c:v>
                      </c:pt>
                      <c:pt idx="1224">
                        <c:v>-2.86524684860327E-4</c:v>
                      </c:pt>
                      <c:pt idx="1225">
                        <c:v>-2.8839683744254099E-4</c:v>
                      </c:pt>
                      <c:pt idx="1226">
                        <c:v>-2.9025500751641902E-4</c:v>
                      </c:pt>
                      <c:pt idx="1227">
                        <c:v>-2.9208541391839899E-4</c:v>
                      </c:pt>
                      <c:pt idx="1228">
                        <c:v>-2.9387145440124902E-4</c:v>
                      </c:pt>
                      <c:pt idx="1229">
                        <c:v>-2.9559401544589298E-4</c:v>
                      </c:pt>
                      <c:pt idx="1230">
                        <c:v>-2.9723311048831901E-4</c:v>
                      </c:pt>
                      <c:pt idx="1231">
                        <c:v>-2.98766300000199E-4</c:v>
                      </c:pt>
                      <c:pt idx="1232">
                        <c:v>-3.0017191176983E-4</c:v>
                      </c:pt>
                      <c:pt idx="1233">
                        <c:v>-3.0142935318135599E-4</c:v>
                      </c:pt>
                      <c:pt idx="1234">
                        <c:v>-3.0252063763931599E-4</c:v>
                      </c:pt>
                      <c:pt idx="1235">
                        <c:v>-3.0343124192074499E-4</c:v>
                      </c:pt>
                      <c:pt idx="1236">
                        <c:v>-3.0414985801341501E-4</c:v>
                      </c:pt>
                      <c:pt idx="1237">
                        <c:v>-3.0466916707955899E-4</c:v>
                      </c:pt>
                      <c:pt idx="1238">
                        <c:v>-3.0498655969025002E-4</c:v>
                      </c:pt>
                      <c:pt idx="1239">
                        <c:v>-3.0510293025958602E-4</c:v>
                      </c:pt>
                      <c:pt idx="1240">
                        <c:v>-3.0502350669636398E-4</c:v>
                      </c:pt>
                      <c:pt idx="1241">
                        <c:v>-3.0475721998526E-4</c:v>
                      </c:pt>
                      <c:pt idx="1242">
                        <c:v>-3.04315566161153E-4</c:v>
                      </c:pt>
                      <c:pt idx="1243">
                        <c:v>-3.0371463017821897E-4</c:v>
                      </c:pt>
                      <c:pt idx="1244">
                        <c:v>-3.0297020978793101E-4</c:v>
                      </c:pt>
                      <c:pt idx="1245">
                        <c:v>-3.0209964220344202E-4</c:v>
                      </c:pt>
                      <c:pt idx="1246">
                        <c:v>-3.0112179565772997E-4</c:v>
                      </c:pt>
                      <c:pt idx="1247">
                        <c:v>-3.00055909011491E-4</c:v>
                      </c:pt>
                      <c:pt idx="1248">
                        <c:v>-2.9892181557782598E-4</c:v>
                      </c:pt>
                      <c:pt idx="1249">
                        <c:v>-2.9773913522833601E-4</c:v>
                      </c:pt>
                      <c:pt idx="1250">
                        <c:v>-2.9652717001953501E-4</c:v>
                      </c:pt>
                      <c:pt idx="1251">
                        <c:v>-2.9530584074116001E-4</c:v>
                      </c:pt>
                      <c:pt idx="1252">
                        <c:v>-2.9409303461283001E-4</c:v>
                      </c:pt>
                      <c:pt idx="1253">
                        <c:v>-2.92906406048883E-4</c:v>
                      </c:pt>
                      <c:pt idx="1254">
                        <c:v>-2.9176257780496098E-4</c:v>
                      </c:pt>
                      <c:pt idx="1255">
                        <c:v>-2.9067711364482303E-4</c:v>
                      </c:pt>
                      <c:pt idx="1256">
                        <c:v>-2.8966408426724701E-4</c:v>
                      </c:pt>
                      <c:pt idx="1257">
                        <c:v>-2.8873604386960797E-4</c:v>
                      </c:pt>
                      <c:pt idx="1258">
                        <c:v>-2.87903906265546E-4</c:v>
                      </c:pt>
                      <c:pt idx="1259">
                        <c:v>-2.8717692010278399E-4</c:v>
                      </c:pt>
                      <c:pt idx="1260">
                        <c:v>-2.8656332042923901E-4</c:v>
                      </c:pt>
                      <c:pt idx="1261">
                        <c:v>-2.8607000635820902E-4</c:v>
                      </c:pt>
                      <c:pt idx="1262">
                        <c:v>-2.8570452610517002E-4</c:v>
                      </c:pt>
                      <c:pt idx="1263">
                        <c:v>-2.8547439424835399E-4</c:v>
                      </c:pt>
                      <c:pt idx="1264">
                        <c:v>-2.8538846301648201E-4</c:v>
                      </c:pt>
                      <c:pt idx="1265">
                        <c:v>-2.85458001478488E-4</c:v>
                      </c:pt>
                      <c:pt idx="1266">
                        <c:v>-2.85696687184592E-4</c:v>
                      </c:pt>
                      <c:pt idx="1267">
                        <c:v>-2.8612071642241098E-4</c:v>
                      </c:pt>
                      <c:pt idx="1268">
                        <c:v>-2.8674973066464499E-4</c:v>
                      </c:pt>
                      <c:pt idx="1269">
                        <c:v>-2.8760664155832701E-4</c:v>
                      </c:pt>
                      <c:pt idx="1270">
                        <c:v>-2.8871539720480902E-4</c:v>
                      </c:pt>
                      <c:pt idx="1271">
                        <c:v>-2.9010133695258001E-4</c:v>
                      </c:pt>
                      <c:pt idx="1272">
                        <c:v>-2.9178922055311801E-4</c:v>
                      </c:pt>
                      <c:pt idx="1273">
                        <c:v>-2.9380145621842399E-4</c:v>
                      </c:pt>
                      <c:pt idx="1274">
                        <c:v>-2.9615621517169101E-4</c:v>
                      </c:pt>
                      <c:pt idx="1275">
                        <c:v>-2.9886652608182302E-4</c:v>
                      </c:pt>
                      <c:pt idx="1276">
                        <c:v>-3.01937427470557E-4</c:v>
                      </c:pt>
                      <c:pt idx="1277">
                        <c:v>-3.0536564034985202E-4</c:v>
                      </c:pt>
                      <c:pt idx="1278">
                        <c:v>-3.09138850236583E-4</c:v>
                      </c:pt>
                      <c:pt idx="1279">
                        <c:v>-3.13235027190699E-4</c:v>
                      </c:pt>
                      <c:pt idx="1280">
                        <c:v>-3.1762256910509301E-4</c:v>
                      </c:pt>
                      <c:pt idx="1281">
                        <c:v>-3.2226110324803302E-4</c:v>
                      </c:pt>
                      <c:pt idx="1282">
                        <c:v>-3.2710336566243601E-4</c:v>
                      </c:pt>
                      <c:pt idx="1283">
                        <c:v>-3.3209604326425702E-4</c:v>
                      </c:pt>
                      <c:pt idx="1284">
                        <c:v>-3.3718287481036401E-4</c:v>
                      </c:pt>
                      <c:pt idx="1285">
                        <c:v>-3.4230617852053599E-4</c:v>
                      </c:pt>
                      <c:pt idx="1286">
                        <c:v>-3.4740744420183503E-4</c:v>
                      </c:pt>
                      <c:pt idx="1287">
                        <c:v>-3.5243064946976799E-4</c:v>
                      </c:pt>
                      <c:pt idx="1288">
                        <c:v>-3.5732432367240399E-4</c:v>
                      </c:pt>
                      <c:pt idx="1289">
                        <c:v>-3.6204204732057002E-4</c:v>
                      </c:pt>
                      <c:pt idx="1290">
                        <c:v>-3.66544601671731E-4</c:v>
                      </c:pt>
                      <c:pt idx="1291">
                        <c:v>-3.7080031968996099E-4</c:v>
                      </c:pt>
                      <c:pt idx="1292">
                        <c:v>-3.7478514256892198E-4</c:v>
                      </c:pt>
                      <c:pt idx="1293">
                        <c:v>-3.7848484066319298E-4</c:v>
                      </c:pt>
                      <c:pt idx="1294">
                        <c:v>-3.8189273537301503E-4</c:v>
                      </c:pt>
                      <c:pt idx="1295">
                        <c:v>-3.8501005673316599E-4</c:v>
                      </c:pt>
                      <c:pt idx="1296">
                        <c:v>-3.87846724957859E-4</c:v>
                      </c:pt>
                      <c:pt idx="1297">
                        <c:v>-3.9041733238407502E-4</c:v>
                      </c:pt>
                      <c:pt idx="1298">
                        <c:v>-3.9274376944520501E-4</c:v>
                      </c:pt>
                      <c:pt idx="1299">
                        <c:v>-3.9485317746918602E-4</c:v>
                      </c:pt>
                      <c:pt idx="1300">
                        <c:v>-3.96777004914904E-4</c:v>
                      </c:pt>
                      <c:pt idx="1301">
                        <c:v>-3.9855160991427298E-4</c:v>
                      </c:pt>
                      <c:pt idx="1302">
                        <c:v>-4.0021455895084999E-4</c:v>
                      </c:pt>
                      <c:pt idx="1303">
                        <c:v>-4.0180518316926402E-4</c:v>
                      </c:pt>
                      <c:pt idx="1304">
                        <c:v>-4.0336313439708499E-4</c:v>
                      </c:pt>
                      <c:pt idx="1305">
                        <c:v>-4.0492714700808699E-4</c:v>
                      </c:pt>
                      <c:pt idx="1306">
                        <c:v>-4.06533756221136E-4</c:v>
                      </c:pt>
                      <c:pt idx="1307">
                        <c:v>-4.0821587603194498E-4</c:v>
                      </c:pt>
                      <c:pt idx="1308">
                        <c:v>-4.1000128320972001E-4</c:v>
                      </c:pt>
                      <c:pt idx="1309">
                        <c:v>-4.1191177842661803E-4</c:v>
                      </c:pt>
                      <c:pt idx="1310">
                        <c:v>-4.1396205350734198E-4</c:v>
                      </c:pt>
                      <c:pt idx="1311">
                        <c:v>-4.1615860274773998E-4</c:v>
                      </c:pt>
                      <c:pt idx="1312">
                        <c:v>-4.18499552137174E-4</c:v>
                      </c:pt>
                      <c:pt idx="1313">
                        <c:v>-4.2097431825570799E-4</c:v>
                      </c:pt>
                      <c:pt idx="1314">
                        <c:v>-4.2356367918309698E-4</c:v>
                      </c:pt>
                      <c:pt idx="1315">
                        <c:v>-4.2624165597407302E-4</c:v>
                      </c:pt>
                      <c:pt idx="1316">
                        <c:v>-4.2897526374018399E-4</c:v>
                      </c:pt>
                      <c:pt idx="1317">
                        <c:v>-4.3172581756329402E-4</c:v>
                      </c:pt>
                      <c:pt idx="1318">
                        <c:v>-4.3445168175780497E-4</c:v>
                      </c:pt>
                      <c:pt idx="1319">
                        <c:v>-4.3710928094359102E-4</c:v>
                      </c:pt>
                      <c:pt idx="1320">
                        <c:v>-4.3965761878682802E-4</c:v>
                      </c:pt>
                      <c:pt idx="1321">
                        <c:v>-4.4205713078254298E-4</c:v>
                      </c:pt>
                      <c:pt idx="1322">
                        <c:v>-4.4427357963823202E-4</c:v>
                      </c:pt>
                      <c:pt idx="1323">
                        <c:v>-4.46279517503599E-4</c:v>
                      </c:pt>
                      <c:pt idx="1324">
                        <c:v>-4.4805584109097101E-4</c:v>
                      </c:pt>
                      <c:pt idx="1325">
                        <c:v>-4.4959246267566998E-4</c:v>
                      </c:pt>
                      <c:pt idx="1326">
                        <c:v>-4.5088919971350599E-4</c:v>
                      </c:pt>
                      <c:pt idx="1327">
                        <c:v>-4.5195535034547499E-4</c:v>
                      </c:pt>
                      <c:pt idx="1328">
                        <c:v>-4.5280832240475298E-4</c:v>
                      </c:pt>
                      <c:pt idx="1329">
                        <c:v>-4.53472675680516E-4</c:v>
                      </c:pt>
                      <c:pt idx="1330">
                        <c:v>-4.5397905997543399E-4</c:v>
                      </c:pt>
                      <c:pt idx="1331">
                        <c:v>-4.5436298245292602E-4</c:v>
                      </c:pt>
                      <c:pt idx="1332">
                        <c:v>-4.5465992257633E-4</c:v>
                      </c:pt>
                      <c:pt idx="1333">
                        <c:v>-4.5490506182970203E-4</c:v>
                      </c:pt>
                      <c:pt idx="1334">
                        <c:v>-4.5513177653126898E-4</c:v>
                      </c:pt>
                      <c:pt idx="1335">
                        <c:v>-4.55369172526307E-4</c:v>
                      </c:pt>
                      <c:pt idx="1336">
                        <c:v>-4.5564199576828002E-4</c:v>
                      </c:pt>
                      <c:pt idx="1337">
                        <c:v>-4.5596853234342402E-4</c:v>
                      </c:pt>
                      <c:pt idx="1338">
                        <c:v>-4.56361034997564E-4</c:v>
                      </c:pt>
                      <c:pt idx="1339">
                        <c:v>-4.5682603155332502E-4</c:v>
                      </c:pt>
                      <c:pt idx="1340">
                        <c:v>-4.5736525387019602E-4</c:v>
                      </c:pt>
                      <c:pt idx="1341">
                        <c:v>-4.5797612095772303E-4</c:v>
                      </c:pt>
                      <c:pt idx="1342">
                        <c:v>-4.5865354785533402E-4</c:v>
                      </c:pt>
                      <c:pt idx="1343">
                        <c:v>-4.59390715248257E-4</c:v>
                      </c:pt>
                      <c:pt idx="1344">
                        <c:v>-4.60181098403926E-4</c:v>
                      </c:pt>
                      <c:pt idx="1345">
                        <c:v>-4.61019097791527E-4</c:v>
                      </c:pt>
                      <c:pt idx="1346">
                        <c:v>-4.61901579242194E-4</c:v>
                      </c:pt>
                      <c:pt idx="1347">
                        <c:v>-4.6282642083666999E-4</c:v>
                      </c:pt>
                      <c:pt idx="1348">
                        <c:v>-4.6379341575633701E-4</c:v>
                      </c:pt>
                      <c:pt idx="1349">
                        <c:v>-4.6480432864912802E-4</c:v>
                      </c:pt>
                      <c:pt idx="1350">
                        <c:v>-4.6586176879582001E-4</c:v>
                      </c:pt>
                      <c:pt idx="1351">
                        <c:v>-4.66969270707312E-4</c:v>
                      </c:pt>
                      <c:pt idx="1352">
                        <c:v>-4.6812859739307598E-4</c:v>
                      </c:pt>
                      <c:pt idx="1353">
                        <c:v>-4.6933908072881202E-4</c:v>
                      </c:pt>
                      <c:pt idx="1354">
                        <c:v>-4.7059718184939102E-4</c:v>
                      </c:pt>
                      <c:pt idx="1355">
                        <c:v>-4.7189652772292598E-4</c:v>
                      </c:pt>
                      <c:pt idx="1356">
                        <c:v>-4.7322707432992199E-4</c:v>
                      </c:pt>
                      <c:pt idx="1357">
                        <c:v>-4.7457582494100302E-4</c:v>
                      </c:pt>
                      <c:pt idx="1358">
                        <c:v>-4.7592662840957898E-4</c:v>
                      </c:pt>
                      <c:pt idx="1359">
                        <c:v>-4.77260703341669E-4</c:v>
                      </c:pt>
                      <c:pt idx="1360">
                        <c:v>-4.7855854007152799E-4</c:v>
                      </c:pt>
                      <c:pt idx="1361">
                        <c:v>-4.7980106545751302E-4</c:v>
                      </c:pt>
                      <c:pt idx="1362">
                        <c:v>-4.80970494689837E-4</c:v>
                      </c:pt>
                      <c:pt idx="1363">
                        <c:v>-4.8205145283810799E-4</c:v>
                      </c:pt>
                      <c:pt idx="1364">
                        <c:v>-4.8303292580475598E-4</c:v>
                      </c:pt>
                      <c:pt idx="1365">
                        <c:v>-4.8390828058907299E-4</c:v>
                      </c:pt>
                      <c:pt idx="1366">
                        <c:v>-4.8467653957264201E-4</c:v>
                      </c:pt>
                      <c:pt idx="1367">
                        <c:v>-4.8534237416259001E-4</c:v>
                      </c:pt>
                      <c:pt idx="1368">
                        <c:v>-4.8591333227319299E-4</c:v>
                      </c:pt>
                      <c:pt idx="1369">
                        <c:v>-4.8640193238124097E-4</c:v>
                      </c:pt>
                      <c:pt idx="1370">
                        <c:v>-4.8682377188250198E-4</c:v>
                      </c:pt>
                      <c:pt idx="1371">
                        <c:v>-4.8719617534363801E-4</c:v>
                      </c:pt>
                      <c:pt idx="1372">
                        <c:v>-4.8753802601708999E-4</c:v>
                      </c:pt>
                      <c:pt idx="1373">
                        <c:v>-4.8786684028812402E-4</c:v>
                      </c:pt>
                      <c:pt idx="1374">
                        <c:v>-4.8819830925100899E-4</c:v>
                      </c:pt>
                      <c:pt idx="1375">
                        <c:v>-4.8854597697562503E-4</c:v>
                      </c:pt>
                      <c:pt idx="1376">
                        <c:v>-4.8892075206368195E-4</c:v>
                      </c:pt>
                      <c:pt idx="1377">
                        <c:v>-4.8933054534248401E-4</c:v>
                      </c:pt>
                      <c:pt idx="1378">
                        <c:v>-4.8978000719567298E-4</c:v>
                      </c:pt>
                      <c:pt idx="1379">
                        <c:v>-4.9027154458181001E-4</c:v>
                      </c:pt>
                      <c:pt idx="1380">
                        <c:v>-4.9080478249008701E-4</c:v>
                      </c:pt>
                      <c:pt idx="1381">
                        <c:v>-4.9137928947452704E-4</c:v>
                      </c:pt>
                      <c:pt idx="1382">
                        <c:v>-4.9199407221405098E-4</c:v>
                      </c:pt>
                      <c:pt idx="1383">
                        <c:v>-4.9264569563922905E-4</c:v>
                      </c:pt>
                      <c:pt idx="1384">
                        <c:v>-4.9333085052159699E-4</c:v>
                      </c:pt>
                      <c:pt idx="1385">
                        <c:v>-4.9404663816664696E-4</c:v>
                      </c:pt>
                      <c:pt idx="1386">
                        <c:v>-4.9479007924664998E-4</c:v>
                      </c:pt>
                      <c:pt idx="1387">
                        <c:v>-4.9555876210705097E-4</c:v>
                      </c:pt>
                      <c:pt idx="1388">
                        <c:v>-4.9635009859452599E-4</c:v>
                      </c:pt>
                      <c:pt idx="1389">
                        <c:v>-4.9716240065911005E-4</c:v>
                      </c:pt>
                      <c:pt idx="1390">
                        <c:v>-4.9799393671657601E-4</c:v>
                      </c:pt>
                      <c:pt idx="1391">
                        <c:v>-4.9884195590806297E-4</c:v>
                      </c:pt>
                      <c:pt idx="1392">
                        <c:v>-4.99704292790284E-4</c:v>
                      </c:pt>
                      <c:pt idx="1393">
                        <c:v>-5.0057820469552605E-4</c:v>
                      </c:pt>
                      <c:pt idx="1394">
                        <c:v>-5.0146240691809204E-4</c:v>
                      </c:pt>
                      <c:pt idx="1395">
                        <c:v>-5.0235630317256596E-4</c:v>
                      </c:pt>
                      <c:pt idx="1396">
                        <c:v>-5.0326072623172802E-4</c:v>
                      </c:pt>
                      <c:pt idx="1397">
                        <c:v>-5.0417625299705696E-4</c:v>
                      </c:pt>
                      <c:pt idx="1398">
                        <c:v>-5.0510540154318601E-4</c:v>
                      </c:pt>
                      <c:pt idx="1399">
                        <c:v>-5.0605085701207998E-4</c:v>
                      </c:pt>
                      <c:pt idx="1400">
                        <c:v>-5.0701578073823403E-4</c:v>
                      </c:pt>
                      <c:pt idx="1401">
                        <c:v>-5.0800416211143197E-4</c:v>
                      </c:pt>
                      <c:pt idx="1402">
                        <c:v>-5.0901997290178896E-4</c:v>
                      </c:pt>
                      <c:pt idx="1403">
                        <c:v>-5.1006710825824905E-4</c:v>
                      </c:pt>
                      <c:pt idx="1404">
                        <c:v>-5.1114937348226998E-4</c:v>
                      </c:pt>
                      <c:pt idx="1405">
                        <c:v>-5.1227003301419695E-4</c:v>
                      </c:pt>
                      <c:pt idx="1406">
                        <c:v>-5.1343271580377105E-4</c:v>
                      </c:pt>
                      <c:pt idx="1407">
                        <c:v>-5.1464067859140498E-4</c:v>
                      </c:pt>
                      <c:pt idx="1408">
                        <c:v>-5.1589707734941005E-4</c:v>
                      </c:pt>
                      <c:pt idx="1409">
                        <c:v>-5.1720503297669404E-4</c:v>
                      </c:pt>
                      <c:pt idx="1410">
                        <c:v>-5.1856743661554499E-4</c:v>
                      </c:pt>
                      <c:pt idx="1411">
                        <c:v>-5.19987394967969E-4</c:v>
                      </c:pt>
                      <c:pt idx="1412">
                        <c:v>-5.2146819712803804E-4</c:v>
                      </c:pt>
                      <c:pt idx="1413">
                        <c:v>-5.2301307543089505E-4</c:v>
                      </c:pt>
                      <c:pt idx="1414">
                        <c:v>-5.2462409930992303E-4</c:v>
                      </c:pt>
                      <c:pt idx="1415">
                        <c:v>-5.2630257188800102E-4</c:v>
                      </c:pt>
                      <c:pt idx="1416">
                        <c:v>-5.2804758523028504E-4</c:v>
                      </c:pt>
                      <c:pt idx="1417">
                        <c:v>-5.2985937072305299E-4</c:v>
                      </c:pt>
                      <c:pt idx="1418">
                        <c:v>-5.3173356284049399E-4</c:v>
                      </c:pt>
                      <c:pt idx="1419">
                        <c:v>-5.3366452027335705E-4</c:v>
                      </c:pt>
                      <c:pt idx="1420">
                        <c:v>-5.3564436883888602E-4</c:v>
                      </c:pt>
                      <c:pt idx="1421">
                        <c:v>-5.3766385376860103E-4</c:v>
                      </c:pt>
                      <c:pt idx="1422">
                        <c:v>-5.3971233930120597E-4</c:v>
                      </c:pt>
                      <c:pt idx="1423">
                        <c:v>-5.4177869864264203E-4</c:v>
                      </c:pt>
                      <c:pt idx="1424">
                        <c:v>-5.4385114220556897E-4</c:v>
                      </c:pt>
                      <c:pt idx="1425">
                        <c:v>-5.4591911811077199E-4</c:v>
                      </c:pt>
                      <c:pt idx="1426">
                        <c:v>-5.4797385034891595E-4</c:v>
                      </c:pt>
                      <c:pt idx="1427">
                        <c:v>-5.5000681310415401E-4</c:v>
                      </c:pt>
                      <c:pt idx="1428">
                        <c:v>-5.5201137405034E-4</c:v>
                      </c:pt>
                      <c:pt idx="1429">
                        <c:v>-5.5398278490521196E-4</c:v>
                      </c:pt>
                      <c:pt idx="1430">
                        <c:v>-5.5591820233338504E-4</c:v>
                      </c:pt>
                      <c:pt idx="1431">
                        <c:v>-5.5781517921601705E-4</c:v>
                      </c:pt>
                      <c:pt idx="1432">
                        <c:v>-5.5967383723640705E-4</c:v>
                      </c:pt>
                      <c:pt idx="1433">
                        <c:v>-5.6149619870635604E-4</c:v>
                      </c:pt>
                      <c:pt idx="1434">
                        <c:v>-5.6328322356706398E-4</c:v>
                      </c:pt>
                      <c:pt idx="1435">
                        <c:v>-5.65035838994224E-4</c:v>
                      </c:pt>
                      <c:pt idx="1436">
                        <c:v>-5.6675469618258298E-4</c:v>
                      </c:pt>
                      <c:pt idx="1437">
                        <c:v>-5.6843943672736197E-4</c:v>
                      </c:pt>
                      <c:pt idx="1438">
                        <c:v>-5.7009072893744197E-4</c:v>
                      </c:pt>
                      <c:pt idx="1439">
                        <c:v>-5.7170764627716695E-4</c:v>
                      </c:pt>
                      <c:pt idx="1440">
                        <c:v>-5.7328870156388699E-4</c:v>
                      </c:pt>
                      <c:pt idx="1441">
                        <c:v>-5.7483276002253802E-4</c:v>
                      </c:pt>
                      <c:pt idx="1442">
                        <c:v>-5.7633908974361004E-4</c:v>
                      </c:pt>
                      <c:pt idx="1443">
                        <c:v>-5.7780761438375801E-4</c:v>
                      </c:pt>
                      <c:pt idx="1444">
                        <c:v>-5.7923977595599298E-4</c:v>
                      </c:pt>
                      <c:pt idx="1445">
                        <c:v>-5.8063826229608196E-4</c:v>
                      </c:pt>
                      <c:pt idx="1446">
                        <c:v>-5.8200687803022897E-4</c:v>
                      </c:pt>
                      <c:pt idx="1447">
                        <c:v>-5.83350096637976E-4</c:v>
                      </c:pt>
                      <c:pt idx="1448">
                        <c:v>-5.8467448093192599E-4</c:v>
                      </c:pt>
                      <c:pt idx="1449">
                        <c:v>-5.8598781357351699E-4</c:v>
                      </c:pt>
                      <c:pt idx="1450">
                        <c:v>-5.8729870781622196E-4</c:v>
                      </c:pt>
                      <c:pt idx="1451">
                        <c:v>-5.8861567819745904E-4</c:v>
                      </c:pt>
                      <c:pt idx="1452">
                        <c:v>-5.8994822045328103E-4</c:v>
                      </c:pt>
                      <c:pt idx="1453">
                        <c:v>-5.9130482561466102E-4</c:v>
                      </c:pt>
                      <c:pt idx="1454">
                        <c:v>-5.9269295858217904E-4</c:v>
                      </c:pt>
                      <c:pt idx="1455">
                        <c:v>-5.94118370571113E-4</c:v>
                      </c:pt>
                      <c:pt idx="1456">
                        <c:v>-5.9558581954787004E-4</c:v>
                      </c:pt>
                      <c:pt idx="1457">
                        <c:v>-5.9709722745282805E-4</c:v>
                      </c:pt>
                      <c:pt idx="1458">
                        <c:v>-5.9865281140466197E-4</c:v>
                      </c:pt>
                      <c:pt idx="1459">
                        <c:v>-6.0024954563766999E-4</c:v>
                      </c:pt>
                      <c:pt idx="1460">
                        <c:v>-6.0188087792572903E-4</c:v>
                      </c:pt>
                      <c:pt idx="1461">
                        <c:v>-6.0353719040976805E-4</c:v>
                      </c:pt>
                      <c:pt idx="1462">
                        <c:v>-6.0520524274666504E-4</c:v>
                      </c:pt>
                      <c:pt idx="1463">
                        <c:v>-6.06868075125043E-4</c:v>
                      </c:pt>
                      <c:pt idx="1464">
                        <c:v>-6.0850480175652505E-4</c:v>
                      </c:pt>
                      <c:pt idx="1465">
                        <c:v>-6.1009129658463998E-4</c:v>
                      </c:pt>
                      <c:pt idx="1466">
                        <c:v>-6.1159701930453602E-4</c:v>
                      </c:pt>
                      <c:pt idx="1467">
                        <c:v>-6.1298744783502704E-4</c:v>
                      </c:pt>
                      <c:pt idx="1468">
                        <c:v>-6.1422295888775098E-4</c:v>
                      </c:pt>
                      <c:pt idx="1469">
                        <c:v>-6.1525813456927904E-4</c:v>
                      </c:pt>
                      <c:pt idx="1470">
                        <c:v>-6.16041616797747E-4</c:v>
                      </c:pt>
                      <c:pt idx="1471">
                        <c:v>-6.1651541597686405E-4</c:v>
                      </c:pt>
                      <c:pt idx="1472">
                        <c:v>-6.1661505796187601E-4</c:v>
                      </c:pt>
                      <c:pt idx="1473">
                        <c:v>-6.1626894886886196E-4</c:v>
                      </c:pt>
                      <c:pt idx="1474">
                        <c:v>-6.1540155550322297E-4</c:v>
                      </c:pt>
                      <c:pt idx="1475">
                        <c:v>-6.1393178598146E-4</c:v>
                      </c:pt>
                      <c:pt idx="1476">
                        <c:v>-6.1177536142117798E-4</c:v>
                      </c:pt>
                      <c:pt idx="1477">
                        <c:v>-6.0884799632823902E-4</c:v>
                      </c:pt>
                      <c:pt idx="1478">
                        <c:v>-6.0506919846552403E-4</c:v>
                      </c:pt>
                      <c:pt idx="1479">
                        <c:v>-6.00366570355598E-4</c:v>
                      </c:pt>
                      <c:pt idx="1480">
                        <c:v>-5.9467841899117299E-4</c:v>
                      </c:pt>
                      <c:pt idx="1481">
                        <c:v>-5.8795952815864398E-4</c:v>
                      </c:pt>
                      <c:pt idx="1482">
                        <c:v>-5.8018485949325399E-4</c:v>
                      </c:pt>
                      <c:pt idx="1483">
                        <c:v>-5.7135267679259399E-4</c:v>
                      </c:pt>
                      <c:pt idx="1484">
                        <c:v>-5.6148703610002298E-4</c:v>
                      </c:pt>
                      <c:pt idx="1485">
                        <c:v>-5.5063962065623497E-4</c:v>
                      </c:pt>
                      <c:pt idx="1486">
                        <c:v>-5.3888626619014298E-4</c:v>
                      </c:pt>
                      <c:pt idx="1487">
                        <c:v>-5.26326799341967E-4</c:v>
                      </c:pt>
                      <c:pt idx="1488">
                        <c:v>-5.13081410687099E-4</c:v>
                      </c:pt>
                      <c:pt idx="1489">
                        <c:v>-4.9928575178307701E-4</c:v>
                      </c:pt>
                      <c:pt idx="1490">
                        <c:v>-4.85084453075474E-4</c:v>
                      </c:pt>
                      <c:pt idx="1491">
                        <c:v>-4.7062381153331801E-4</c:v>
                      </c:pt>
                      <c:pt idx="1492">
                        <c:v>-4.5604713746293102E-4</c:v>
                      </c:pt>
                      <c:pt idx="1493">
                        <c:v>-4.4148584937610898E-4</c:v>
                      </c:pt>
                      <c:pt idx="1494">
                        <c:v>-4.2705414099459101E-4</c:v>
                      </c:pt>
                      <c:pt idx="1495">
                        <c:v>-4.128446720638E-4</c:v>
                      </c:pt>
                      <c:pt idx="1496">
                        <c:v>-3.9892273771260797E-4</c:v>
                      </c:pt>
                      <c:pt idx="1497">
                        <c:v>-3.85324523438061E-4</c:v>
                      </c:pt>
                      <c:pt idx="1498">
                        <c:v>-3.72055905118952E-4</c:v>
                      </c:pt>
                      <c:pt idx="1499">
                        <c:v>-3.5909238668011299E-4</c:v>
                      </c:pt>
                      <c:pt idx="1500">
                        <c:v>-3.4638047007459299E-4</c:v>
                      </c:pt>
                      <c:pt idx="1501">
                        <c:v>-3.3384033294559499E-4</c:v>
                      </c:pt>
                      <c:pt idx="1502">
                        <c:v>-3.2137068074442298E-4</c:v>
                      </c:pt>
                      <c:pt idx="1503">
                        <c:v>-3.0885414059592602E-4</c:v>
                      </c:pt>
                      <c:pt idx="1504">
                        <c:v>-2.9616357856526298E-4</c:v>
                      </c:pt>
                      <c:pt idx="1505">
                        <c:v>-2.8316904470329001E-4</c:v>
                      </c:pt>
                      <c:pt idx="1506">
                        <c:v>-2.6974538417331902E-4</c:v>
                      </c:pt>
                      <c:pt idx="1507">
                        <c:v>-2.5577869991883298E-4</c:v>
                      </c:pt>
                      <c:pt idx="1508">
                        <c:v>-2.4117290380903499E-4</c:v>
                      </c:pt>
                      <c:pt idx="1509">
                        <c:v>-2.2585348053752401E-4</c:v>
                      </c:pt>
                      <c:pt idx="1510">
                        <c:v>-2.0977076276662099E-4</c:v>
                      </c:pt>
                      <c:pt idx="1511">
                        <c:v>-1.9290022518007901E-4</c:v>
                      </c:pt>
                      <c:pt idx="1512">
                        <c:v>-1.75242391586097E-4</c:v>
                      </c:pt>
                      <c:pt idx="1513">
                        <c:v>-1.56818501969636E-4</c:v>
                      </c:pt>
                      <c:pt idx="1514">
                        <c:v>-1.3766602058965801E-4</c:v>
                      </c:pt>
                      <c:pt idx="1515">
                        <c:v>-1.17831468745898E-4</c:v>
                      </c:pt>
                      <c:pt idx="1516" formatCode="0.00E+00">
                        <c:v>-9.7365314139952495E-5</c:v>
                      </c:pt>
                      <c:pt idx="1517" formatCode="0.00E+00">
                        <c:v>-7.6316126090650703E-5</c:v>
                      </c:pt>
                      <c:pt idx="1518" formatCode="0.00E+00">
                        <c:v>-5.4724376941062002E-5</c:v>
                      </c:pt>
                      <c:pt idx="1519" formatCode="0.00E+00">
                        <c:v>-3.2618699527547201E-5</c:v>
                      </c:pt>
                      <c:pt idx="1520" formatCode="0.00E+00">
                        <c:v>-1.00166064336454E-5</c:v>
                      </c:pt>
                      <c:pt idx="1521" formatCode="0.00E+00">
                        <c:v>1.30797853005488E-5</c:v>
                      </c:pt>
                      <c:pt idx="1522" formatCode="0.00E+00">
                        <c:v>3.6680073170767901E-5</c:v>
                      </c:pt>
                      <c:pt idx="1523" formatCode="0.00E+00">
                        <c:v>6.0802787710800198E-5</c:v>
                      </c:pt>
                      <c:pt idx="1524" formatCode="0.00E+00">
                        <c:v>8.5471276881949696E-5</c:v>
                      </c:pt>
                      <c:pt idx="1525">
                        <c:v>1.10712066549393E-4</c:v>
                      </c:pt>
                      <c:pt idx="1526">
                        <c:v>1.36549329771048E-4</c:v>
                      </c:pt>
                      <c:pt idx="1527">
                        <c:v>1.6300312917697299E-4</c:v>
                      </c:pt>
                      <c:pt idx="1528">
                        <c:v>1.9008778206295999E-4</c:v>
                      </c:pt>
                      <c:pt idx="1529">
                        <c:v>2.17810207548299E-4</c:v>
                      </c:pt>
                      <c:pt idx="1530">
                        <c:v>2.4617032618010602E-4</c:v>
                      </c:pt>
                      <c:pt idx="1531">
                        <c:v>2.7516413076559898E-4</c:v>
                      </c:pt>
                      <c:pt idx="1532">
                        <c:v>3.04782069390721E-4</c:v>
                      </c:pt>
                      <c:pt idx="1533">
                        <c:v>3.3501146939295698E-4</c:v>
                      </c:pt>
                      <c:pt idx="1534">
                        <c:v>3.6583777113456602E-4</c:v>
                      </c:pt>
                      <c:pt idx="1535">
                        <c:v>3.9724422728857202E-4</c:v>
                      </c:pt>
                      <c:pt idx="1536">
                        <c:v>4.29212662215224E-4</c:v>
                      </c:pt>
                      <c:pt idx="1537">
                        <c:v>4.6172332611688701E-4</c:v>
                      </c:pt>
                      <c:pt idx="1538">
                        <c:v>4.94753242795642E-4</c:v>
                      </c:pt>
                      <c:pt idx="1539">
                        <c:v>5.2827539147107402E-4</c:v>
                      </c:pt>
                      <c:pt idx="1540">
                        <c:v>5.6226003278330003E-4</c:v>
                      </c:pt>
                      <c:pt idx="1541">
                        <c:v>5.9667323513154199E-4</c:v>
                      </c:pt>
                      <c:pt idx="1542">
                        <c:v>6.3147698879712096E-4</c:v>
                      </c:pt>
                      <c:pt idx="1543">
                        <c:v>6.6662881013574695E-4</c:v>
                      </c:pt>
                      <c:pt idx="1544">
                        <c:v>7.0208231930082399E-4</c:v>
                      </c:pt>
                      <c:pt idx="1545">
                        <c:v>7.3778691044748795E-4</c:v>
                      </c:pt>
                      <c:pt idx="1546">
                        <c:v>7.73690420201243E-4</c:v>
                      </c:pt>
                      <c:pt idx="1547">
                        <c:v>8.0973656964108899E-4</c:v>
                      </c:pt>
                      <c:pt idx="1548">
                        <c:v>8.4586625014420995E-4</c:v>
                      </c:pt>
                      <c:pt idx="1549">
                        <c:v>8.82015771761709E-4</c:v>
                      </c:pt>
                      <c:pt idx="1550">
                        <c:v>9.1811918783860102E-4</c:v>
                      </c:pt>
                      <c:pt idx="1551">
                        <c:v>9.5410860839255796E-4</c:v>
                      </c:pt>
                      <c:pt idx="1552">
                        <c:v>9.8991537897310492E-4</c:v>
                      </c:pt>
                      <c:pt idx="1553">
                        <c:v>1.0254726751436701E-3</c:v>
                      </c:pt>
                      <c:pt idx="1554">
                        <c:v>1.0607179714605E-3</c:v>
                      </c:pt>
                      <c:pt idx="1555">
                        <c:v>1.0955959617889499E-3</c:v>
                      </c:pt>
                      <c:pt idx="1556">
                        <c:v>1.1300626348054699E-3</c:v>
                      </c:pt>
                      <c:pt idx="1557">
                        <c:v>1.1640883350835299E-3</c:v>
                      </c:pt>
                      <c:pt idx="1558">
                        <c:v>1.19765961779612E-3</c:v>
                      </c:pt>
                      <c:pt idx="1559">
                        <c:v>1.23078091632634E-3</c:v>
                      </c:pt>
                      <c:pt idx="1560">
                        <c:v>1.26347276249368E-3</c:v>
                      </c:pt>
                      <c:pt idx="1561">
                        <c:v>1.2957702653207399E-3</c:v>
                      </c:pt>
                      <c:pt idx="1562">
                        <c:v>1.3277223056730001E-3</c:v>
                      </c:pt>
                      <c:pt idx="1563">
                        <c:v>1.35938397576048E-3</c:v>
                      </c:pt>
                      <c:pt idx="1564">
                        <c:v>1.3908125759072099E-3</c:v>
                      </c:pt>
                      <c:pt idx="1565">
                        <c:v>1.42206225239751E-3</c:v>
                      </c:pt>
                      <c:pt idx="1566">
                        <c:v>1.4531795485208899E-3</c:v>
                      </c:pt>
                      <c:pt idx="1567">
                        <c:v>1.4841997119463201E-3</c:v>
                      </c:pt>
                      <c:pt idx="1568">
                        <c:v>1.5151442993594599E-3</c:v>
                      </c:pt>
                      <c:pt idx="1569">
                        <c:v>1.54602207409059E-3</c:v>
                      </c:pt>
                      <c:pt idx="1570">
                        <c:v>1.5768288997028901E-3</c:v>
                      </c:pt>
                      <c:pt idx="1571">
                        <c:v>1.6075513536751801E-3</c:v>
                      </c:pt>
                      <c:pt idx="1572">
                        <c:v>1.63817023446428E-3</c:v>
                      </c:pt>
                      <c:pt idx="1573">
                        <c:v>1.6686661210008401E-3</c:v>
                      </c:pt>
                      <c:pt idx="1574">
                        <c:v>1.6990254404376001E-3</c:v>
                      </c:pt>
                      <c:pt idx="1575">
                        <c:v>1.72924458345662E-3</c:v>
                      </c:pt>
                      <c:pt idx="1576">
                        <c:v>1.75933396076508E-3</c:v>
                      </c:pt>
                      <c:pt idx="1577">
                        <c:v>1.78932102755668E-3</c:v>
                      </c:pt>
                      <c:pt idx="1578">
                        <c:v>1.81925135032265E-3</c:v>
                      </c:pt>
                      <c:pt idx="1579">
                        <c:v>1.84918868841116E-3</c:v>
                      </c:pt>
                      <c:pt idx="1580">
                        <c:v>1.87921415457938E-3</c:v>
                      </c:pt>
                      <c:pt idx="1581">
                        <c:v>1.90942383047061E-3</c:v>
                      </c:pt>
                      <c:pt idx="1582">
                        <c:v>1.9399271003787001E-3</c:v>
                      </c:pt>
                      <c:pt idx="1583">
                        <c:v>1.9708426656047801E-3</c:v>
                      </c:pt>
                      <c:pt idx="1584">
                        <c:v>2.0022967854475102E-3</c:v>
                      </c:pt>
                      <c:pt idx="1585">
                        <c:v>2.0344218441282298E-3</c:v>
                      </c:pt>
                      <c:pt idx="1586">
                        <c:v>2.06735577863163E-3</c:v>
                      </c:pt>
                      <c:pt idx="1587">
                        <c:v>2.1012405508334699E-3</c:v>
                      </c:pt>
                      <c:pt idx="1588">
                        <c:v>2.1362222463602201E-3</c:v>
                      </c:pt>
                      <c:pt idx="1589">
                        <c:v>2.1724498762423399E-3</c:v>
                      </c:pt>
                      <c:pt idx="1590">
                        <c:v>2.21007637033643E-3</c:v>
                      </c:pt>
                      <c:pt idx="1591">
                        <c:v>2.2492579200867101E-3</c:v>
                      </c:pt>
                      <c:pt idx="1592">
                        <c:v>2.2901554127563802E-3</c:v>
                      </c:pt>
                      <c:pt idx="1593">
                        <c:v>2.33293280166731E-3</c:v>
                      </c:pt>
                      <c:pt idx="1594">
                        <c:v>2.3777564416033199E-3</c:v>
                      </c:pt>
                      <c:pt idx="1595">
                        <c:v>2.4247935706926201E-3</c:v>
                      </c:pt>
                      <c:pt idx="1596">
                        <c:v>2.4742108859471998E-3</c:v>
                      </c:pt>
                      <c:pt idx="1597">
                        <c:v>2.5261744032819599E-3</c:v>
                      </c:pt>
                      <c:pt idx="1598">
                        <c:v>2.5808485992218199E-3</c:v>
                      </c:pt>
                      <c:pt idx="1599">
                        <c:v>2.63839432135978E-3</c:v>
                      </c:pt>
                      <c:pt idx="1600">
                        <c:v>2.69896965201586E-3</c:v>
                      </c:pt>
                      <c:pt idx="1601">
                        <c:v>2.7627232049668598E-3</c:v>
                      </c:pt>
                      <c:pt idx="1602">
                        <c:v>2.8298110144996998E-3</c:v>
                      </c:pt>
                      <c:pt idx="1603">
                        <c:v>2.9003852230126601E-3</c:v>
                      </c:pt>
                      <c:pt idx="1604">
                        <c:v>2.9745943374921099E-3</c:v>
                      </c:pt>
                      <c:pt idx="1605">
                        <c:v>3.05258337407669E-3</c:v>
                      </c:pt>
                      <c:pt idx="1606">
                        <c:v>3.1344953024705501E-3</c:v>
                      </c:pt>
                      <c:pt idx="1607">
                        <c:v>3.2204701514564498E-3</c:v>
                      </c:pt>
                      <c:pt idx="1608">
                        <c:v>3.3106435892163101E-3</c:v>
                      </c:pt>
                      <c:pt idx="1609">
                        <c:v>3.4051459258675901E-3</c:v>
                      </c:pt>
                      <c:pt idx="1610">
                        <c:v>3.5041011176851098E-3</c:v>
                      </c:pt>
                      <c:pt idx="1611">
                        <c:v>3.60762532410857E-3</c:v>
                      </c:pt>
                      <c:pt idx="1612">
                        <c:v>3.71582432474787E-3</c:v>
                      </c:pt>
                      <c:pt idx="1613">
                        <c:v>3.8287924218545601E-3</c:v>
                      </c:pt>
                      <c:pt idx="1614">
                        <c:v>3.94661123589269E-3</c:v>
                      </c:pt>
                      <c:pt idx="1615">
                        <c:v>4.0693479719001099E-3</c:v>
                      </c:pt>
                      <c:pt idx="1616">
                        <c:v>4.1970545922698204E-3</c:v>
                      </c:pt>
                      <c:pt idx="1617">
                        <c:v>4.3297666834954803E-3</c:v>
                      </c:pt>
                      <c:pt idx="1618">
                        <c:v>4.4675031579717696E-3</c:v>
                      </c:pt>
                      <c:pt idx="1619">
                        <c:v>4.6102662696813103E-3</c:v>
                      </c:pt>
                      <c:pt idx="1620">
                        <c:v>4.7580412011975796E-3</c:v>
                      </c:pt>
                      <c:pt idx="1621">
                        <c:v>4.9107962933175198E-3</c:v>
                      </c:pt>
                      <c:pt idx="1622">
                        <c:v>5.0684832367597103E-3</c:v>
                      </c:pt>
                      <c:pt idx="1623">
                        <c:v>5.2310368633571701E-3</c:v>
                      </c:pt>
                      <c:pt idx="1624">
                        <c:v>5.3983739787511302E-3</c:v>
                      </c:pt>
                      <c:pt idx="1625">
                        <c:v>5.5703942550867896E-3</c:v>
                      </c:pt>
                      <c:pt idx="1626">
                        <c:v>5.74698034834897E-3</c:v>
                      </c:pt>
                      <c:pt idx="1627">
                        <c:v>5.9279919726475698E-3</c:v>
                      </c:pt>
                      <c:pt idx="1628">
                        <c:v>6.1132709828928796E-3</c:v>
                      </c:pt>
                      <c:pt idx="1629">
                        <c:v>6.3026460653920896E-3</c:v>
                      </c:pt>
                      <c:pt idx="1630">
                        <c:v>6.4959237061676502E-3</c:v>
                      </c:pt>
                      <c:pt idx="1631">
                        <c:v>6.6928862959588697E-3</c:v>
                      </c:pt>
                      <c:pt idx="1632">
                        <c:v>6.8932959786963104E-3</c:v>
                      </c:pt>
                      <c:pt idx="1633">
                        <c:v>7.0968942818470304E-3</c:v>
                      </c:pt>
                      <c:pt idx="1634">
                        <c:v>7.30340388990531E-3</c:v>
                      </c:pt>
                      <c:pt idx="1635">
                        <c:v>7.5125302949768198E-3</c:v>
                      </c:pt>
                      <c:pt idx="1636">
                        <c:v>7.7239621343534797E-3</c:v>
                      </c:pt>
                      <c:pt idx="1637">
                        <c:v>7.9373762202437203E-3</c:v>
                      </c:pt>
                      <c:pt idx="1638">
                        <c:v>8.1524384627392199E-3</c:v>
                      </c:pt>
                      <c:pt idx="1639">
                        <c:v>8.36880634994174E-3</c:v>
                      </c:pt>
                      <c:pt idx="1640">
                        <c:v>8.5861312296876009E-3</c:v>
                      </c:pt>
                      <c:pt idx="1641">
                        <c:v>8.8040599397144603E-3</c:v>
                      </c:pt>
                      <c:pt idx="1642">
                        <c:v>9.02223646468156E-3</c:v>
                      </c:pt>
                      <c:pt idx="1643">
                        <c:v>9.2402966985592905E-3</c:v>
                      </c:pt>
                      <c:pt idx="1644">
                        <c:v>9.4578794464521606E-3</c:v>
                      </c:pt>
                      <c:pt idx="1645">
                        <c:v>9.6746303772962308E-3</c:v>
                      </c:pt>
                      <c:pt idx="1646">
                        <c:v>9.8901872947298602E-3</c:v>
                      </c:pt>
                      <c:pt idx="1647">
                        <c:v>1.01041866136104E-2</c:v>
                      </c:pt>
                      <c:pt idx="1648">
                        <c:v>1.03162634436526E-2</c:v>
                      </c:pt>
                      <c:pt idx="1649">
                        <c:v>1.05260516266539E-2</c:v>
                      </c:pt>
                      <c:pt idx="1650">
                        <c:v>1.07331842470622E-2</c:v>
                      </c:pt>
                      <c:pt idx="1651">
                        <c:v>1.0937293911998399E-2</c:v>
                      </c:pt>
                      <c:pt idx="1652">
                        <c:v>1.11380138972524E-2</c:v>
                      </c:pt>
                      <c:pt idx="1653">
                        <c:v>1.1334978232384999E-2</c:v>
                      </c:pt>
                      <c:pt idx="1654">
                        <c:v>1.1527822418325199E-2</c:v>
                      </c:pt>
                      <c:pt idx="1655">
                        <c:v>1.17161787011209E-2</c:v>
                      </c:pt>
                      <c:pt idx="1656">
                        <c:v>1.1899687646760099E-2</c:v>
                      </c:pt>
                      <c:pt idx="1657">
                        <c:v>1.20779991866009E-2</c:v>
                      </c:pt>
                      <c:pt idx="1658">
                        <c:v>1.22507615799508E-2</c:v>
                      </c:pt>
                      <c:pt idx="1659">
                        <c:v>1.24176277316998E-2</c:v>
                      </c:pt>
                      <c:pt idx="1660">
                        <c:v>1.2578254502627E-2</c:v>
                      </c:pt>
                      <c:pt idx="1661">
                        <c:v>1.27323055449992E-2</c:v>
                      </c:pt>
                      <c:pt idx="1662">
                        <c:v>1.2879452253992001E-2</c:v>
                      </c:pt>
                      <c:pt idx="1663">
                        <c:v>1.30193756325768E-2</c:v>
                      </c:pt>
                      <c:pt idx="1664">
                        <c:v>1.31517682553184E-2</c:v>
                      </c:pt>
                      <c:pt idx="1665">
                        <c:v>1.32763381464944E-2</c:v>
                      </c:pt>
                      <c:pt idx="1666">
                        <c:v>1.33928109564552E-2</c:v>
                      </c:pt>
                      <c:pt idx="1667">
                        <c:v>1.35009308174766E-2</c:v>
                      </c:pt>
                      <c:pt idx="1668">
                        <c:v>1.36004657669784E-2</c:v>
                      </c:pt>
                      <c:pt idx="1669">
                        <c:v>1.3691219875629299E-2</c:v>
                      </c:pt>
                      <c:pt idx="1670">
                        <c:v>1.3773022053074501E-2</c:v>
                      </c:pt>
                      <c:pt idx="1671">
                        <c:v>1.3845730957288801E-2</c:v>
                      </c:pt>
                      <c:pt idx="1672">
                        <c:v>1.39092361089291E-2</c:v>
                      </c:pt>
                      <c:pt idx="1673">
                        <c:v>1.39634574505228E-2</c:v>
                      </c:pt>
                      <c:pt idx="1674">
                        <c:v>1.4008346872909199E-2</c:v>
                      </c:pt>
                      <c:pt idx="1675">
                        <c:v>1.40438849207186E-2</c:v>
                      </c:pt>
                      <c:pt idx="1676">
                        <c:v>1.4070080084652801E-2</c:v>
                      </c:pt>
                      <c:pt idx="1677">
                        <c:v>1.4086966911361E-2</c:v>
                      </c:pt>
                      <c:pt idx="1678">
                        <c:v>1.40946038822346E-2</c:v>
                      </c:pt>
                      <c:pt idx="1679">
                        <c:v>1.40930719582394E-2</c:v>
                      </c:pt>
                      <c:pt idx="1680">
                        <c:v>1.4082473485028999E-2</c:v>
                      </c:pt>
                      <c:pt idx="1681">
                        <c:v>1.40629315233693E-2</c:v>
                      </c:pt>
                      <c:pt idx="1682">
                        <c:v>1.40345881983497E-2</c:v>
                      </c:pt>
                      <c:pt idx="1683">
                        <c:v>1.39976034621257E-2</c:v>
                      </c:pt>
                      <c:pt idx="1684">
                        <c:v>1.3952149744294901E-2</c:v>
                      </c:pt>
                      <c:pt idx="1685">
                        <c:v>1.38984278567579E-2</c:v>
                      </c:pt>
                      <c:pt idx="1686">
                        <c:v>1.38366521752495E-2</c:v>
                      </c:pt>
                      <c:pt idx="1687">
                        <c:v>1.3767052040950099E-2</c:v>
                      </c:pt>
                      <c:pt idx="1688">
                        <c:v>1.3689872078707199E-2</c:v>
                      </c:pt>
                      <c:pt idx="1689">
                        <c:v>1.36053709000774E-2</c:v>
                      </c:pt>
                      <c:pt idx="1690">
                        <c:v>1.35138211303132E-2</c:v>
                      </c:pt>
                      <c:pt idx="1691">
                        <c:v>1.3415508573757401E-2</c:v>
                      </c:pt>
                      <c:pt idx="1692">
                        <c:v>1.3310734041381E-2</c:v>
                      </c:pt>
                      <c:pt idx="1693">
                        <c:v>1.3199810707368901E-2</c:v>
                      </c:pt>
                      <c:pt idx="1694">
                        <c:v>1.3083064786301E-2</c:v>
                      </c:pt>
                      <c:pt idx="1695">
                        <c:v>1.2960836704804799E-2</c:v>
                      </c:pt>
                      <c:pt idx="1696">
                        <c:v>1.28334802571474E-2</c:v>
                      </c:pt>
                      <c:pt idx="1697">
                        <c:v>1.27013626780867E-2</c:v>
                      </c:pt>
                      <c:pt idx="1698">
                        <c:v>1.25648650411449E-2</c:v>
                      </c:pt>
                      <c:pt idx="1699">
                        <c:v>1.24243812690224E-2</c:v>
                      </c:pt>
                      <c:pt idx="1700">
                        <c:v>1.2280318777635401E-2</c:v>
                      </c:pt>
                      <c:pt idx="1701">
                        <c:v>1.2133088126238201E-2</c:v>
                      </c:pt>
                      <c:pt idx="1702">
                        <c:v>1.1983118166629799E-2</c:v>
                      </c:pt>
                      <c:pt idx="1703">
                        <c:v>1.18308544053977E-2</c:v>
                      </c:pt>
                      <c:pt idx="1704">
                        <c:v>1.16767431176744E-2</c:v>
                      </c:pt>
                      <c:pt idx="1705">
                        <c:v>1.15212379824207E-2</c:v>
                      </c:pt>
                      <c:pt idx="1706">
                        <c:v>1.13647990264726E-2</c:v>
                      </c:pt>
                      <c:pt idx="1707">
                        <c:v>1.1207889108464699E-2</c:v>
                      </c:pt>
                      <c:pt idx="1708">
                        <c:v>1.10509786268726E-2</c:v>
                      </c:pt>
                      <c:pt idx="1709">
                        <c:v>1.08945420371694E-2</c:v>
                      </c:pt>
                      <c:pt idx="1710">
                        <c:v>1.07390560284644E-2</c:v>
                      </c:pt>
                      <c:pt idx="1711">
                        <c:v>1.0585002758215299E-2</c:v>
                      </c:pt>
                      <c:pt idx="1712">
                        <c:v>1.0432876104041399E-2</c:v>
                      </c:pt>
                      <c:pt idx="1713">
                        <c:v>1.02831786940157E-2</c:v>
                      </c:pt>
                      <c:pt idx="1714">
                        <c:v>1.0136416530058199E-2</c:v>
                      </c:pt>
                      <c:pt idx="1715">
                        <c:v>9.9931042541172004E-3</c:v>
                      </c:pt>
                      <c:pt idx="1716">
                        <c:v>9.8537597249727799E-3</c:v>
                      </c:pt>
                      <c:pt idx="1717">
                        <c:v>9.7189181366421108E-3</c:v>
                      </c:pt>
                      <c:pt idx="1718">
                        <c:v>9.5891337474927497E-3</c:v>
                      </c:pt>
                      <c:pt idx="1719">
                        <c:v>9.4649668259019493E-3</c:v>
                      </c:pt>
                      <c:pt idx="1720">
                        <c:v>9.3469887763320894E-3</c:v>
                      </c:pt>
                      <c:pt idx="1721">
                        <c:v>9.2357872530686395E-3</c:v>
                      </c:pt>
                      <c:pt idx="1722">
                        <c:v>9.1319743752321797E-3</c:v>
                      </c:pt>
                      <c:pt idx="1723">
                        <c:v>9.0361785358723992E-3</c:v>
                      </c:pt>
                      <c:pt idx="1724">
                        <c:v>8.9490386101218292E-3</c:v>
                      </c:pt>
                      <c:pt idx="1725">
                        <c:v>8.8712226432872306E-3</c:v>
                      </c:pt>
                      <c:pt idx="1726">
                        <c:v>8.8034286252691302E-3</c:v>
                      </c:pt>
                      <c:pt idx="1727">
                        <c:v>8.7463649812743703E-3</c:v>
                      </c:pt>
                      <c:pt idx="1728">
                        <c:v>8.7007670611034295E-3</c:v>
                      </c:pt>
                      <c:pt idx="1729">
                        <c:v>8.6673981679247104E-3</c:v>
                      </c:pt>
                      <c:pt idx="1730">
                        <c:v>8.6470361405273904E-3</c:v>
                      </c:pt>
                      <c:pt idx="1731">
                        <c:v>8.6404861293778498E-3</c:v>
                      </c:pt>
                      <c:pt idx="1732">
                        <c:v>8.6485721427785305E-3</c:v>
                      </c:pt>
                      <c:pt idx="1733">
                        <c:v>8.6721347086762997E-3</c:v>
                      </c:pt>
                      <c:pt idx="1734">
                        <c:v>8.7120337698412507E-3</c:v>
                      </c:pt>
                      <c:pt idx="1735">
                        <c:v>8.7691367482118192E-3</c:v>
                      </c:pt>
                      <c:pt idx="1736">
                        <c:v>8.8443267820171E-3</c:v>
                      </c:pt>
                      <c:pt idx="1737">
                        <c:v>8.9384919315424194E-3</c:v>
                      </c:pt>
                      <c:pt idx="1738">
                        <c:v>9.0525268484749604E-3</c:v>
                      </c:pt>
                      <c:pt idx="1739">
                        <c:v>9.18732827560741E-3</c:v>
                      </c:pt>
                      <c:pt idx="1740">
                        <c:v>9.3437958915180402E-3</c:v>
                      </c:pt>
                      <c:pt idx="1741">
                        <c:v>9.5228280454984198E-3</c:v>
                      </c:pt>
                      <c:pt idx="1742">
                        <c:v>9.7253208359708698E-3</c:v>
                      </c:pt>
                      <c:pt idx="1743">
                        <c:v>9.9521679597884098E-3</c:v>
                      </c:pt>
                      <c:pt idx="1744">
                        <c:v>1.02042593164028E-2</c:v>
                      </c:pt>
                      <c:pt idx="1745">
                        <c:v>1.04824820475777E-2</c:v>
                      </c:pt>
                      <c:pt idx="1746">
                        <c:v>1.0787716348181301E-2</c:v>
                      </c:pt>
                      <c:pt idx="1747">
                        <c:v>1.1120836015895899E-2</c:v>
                      </c:pt>
                      <c:pt idx="1748">
                        <c:v>1.14827042085862E-2</c:v>
                      </c:pt>
                      <c:pt idx="1749">
                        <c:v>1.1874176855608499E-2</c:v>
                      </c:pt>
                      <c:pt idx="1750">
                        <c:v>1.2296094249228701E-2</c:v>
                      </c:pt>
                      <c:pt idx="1751">
                        <c:v>1.27492804508687E-2</c:v>
                      </c:pt>
                      <c:pt idx="1752">
                        <c:v>1.3234538501307401E-2</c:v>
                      </c:pt>
                      <c:pt idx="1753">
                        <c:v>1.37526441704747E-2</c:v>
                      </c:pt>
                      <c:pt idx="1754">
                        <c:v>1.43043412555342E-2</c:v>
                      </c:pt>
                      <c:pt idx="1755">
                        <c:v>1.4890337589892701E-2</c:v>
                      </c:pt>
                      <c:pt idx="1756">
                        <c:v>1.55112937955594E-2</c:v>
                      </c:pt>
                      <c:pt idx="1757">
                        <c:v>1.6167819831306499E-2</c:v>
                      </c:pt>
                      <c:pt idx="1758">
                        <c:v>1.6860470622871E-2</c:v>
                      </c:pt>
                      <c:pt idx="1759">
                        <c:v>1.7589739377128901E-2</c:v>
                      </c:pt>
                      <c:pt idx="1760">
                        <c:v>1.8356054221363799E-2</c:v>
                      </c:pt>
                      <c:pt idx="1761">
                        <c:v>1.9159766856365799E-2</c:v>
                      </c:pt>
                      <c:pt idx="1762">
                        <c:v>2.0001156275796801E-2</c:v>
                      </c:pt>
                      <c:pt idx="1763">
                        <c:v>2.08804228871174E-2</c:v>
                      </c:pt>
                      <c:pt idx="1764">
                        <c:v>2.1797689576230201E-2</c:v>
                      </c:pt>
                      <c:pt idx="1765">
                        <c:v>2.2752998008897199E-2</c:v>
                      </c:pt>
                      <c:pt idx="1766">
                        <c:v>2.3746300705372699E-2</c:v>
                      </c:pt>
                      <c:pt idx="1767">
                        <c:v>2.4777471757339201E-2</c:v>
                      </c:pt>
                      <c:pt idx="1768">
                        <c:v>2.5846292831562E-2</c:v>
                      </c:pt>
                      <c:pt idx="1769">
                        <c:v>2.69524591008235E-2</c:v>
                      </c:pt>
                      <c:pt idx="1770">
                        <c:v>2.8095583868646901E-2</c:v>
                      </c:pt>
                      <c:pt idx="1771">
                        <c:v>2.92751807481243E-2</c:v>
                      </c:pt>
                      <c:pt idx="1772">
                        <c:v>3.0490662630728499E-2</c:v>
                      </c:pt>
                      <c:pt idx="1773">
                        <c:v>3.1741350084280702E-2</c:v>
                      </c:pt>
                      <c:pt idx="1774">
                        <c:v>3.30264611664733E-2</c:v>
                      </c:pt>
                      <c:pt idx="1775">
                        <c:v>3.4345104785499299E-2</c:v>
                      </c:pt>
                      <c:pt idx="1776">
                        <c:v>3.5696280353199397E-2</c:v>
                      </c:pt>
                      <c:pt idx="1777">
                        <c:v>3.7078869637454798E-2</c:v>
                      </c:pt>
                      <c:pt idx="1778">
                        <c:v>3.84916522855452E-2</c:v>
                      </c:pt>
                      <c:pt idx="1779">
                        <c:v>3.9933294242838598E-2</c:v>
                      </c:pt>
                      <c:pt idx="1780">
                        <c:v>4.1402349425274598E-2</c:v>
                      </c:pt>
                      <c:pt idx="1781">
                        <c:v>4.28972618567139E-2</c:v>
                      </c:pt>
                      <c:pt idx="1782">
                        <c:v>4.4416369161494301E-2</c:v>
                      </c:pt>
                      <c:pt idx="1783">
                        <c:v>4.5957906051339897E-2</c:v>
                      </c:pt>
                      <c:pt idx="1784">
                        <c:v>4.7520008504573198E-2</c:v>
                      </c:pt>
                      <c:pt idx="1785">
                        <c:v>4.9100718465493E-2</c:v>
                      </c:pt>
                      <c:pt idx="1786">
                        <c:v>5.0697986694153901E-2</c:v>
                      </c:pt>
                      <c:pt idx="1787">
                        <c:v>5.2309678246345699E-2</c:v>
                      </c:pt>
                      <c:pt idx="1788">
                        <c:v>5.3933580720712603E-2</c:v>
                      </c:pt>
                      <c:pt idx="1789">
                        <c:v>5.5567392677973802E-2</c:v>
                      </c:pt>
                      <c:pt idx="1790">
                        <c:v>5.72087372184465E-2</c:v>
                      </c:pt>
                      <c:pt idx="1791">
                        <c:v>5.8855169858378097E-2</c:v>
                      </c:pt>
                      <c:pt idx="1792">
                        <c:v>6.05041790040921E-2</c:v>
                      </c:pt>
                      <c:pt idx="1793">
                        <c:v>6.2153196365703198E-2</c:v>
                      </c:pt>
                      <c:pt idx="1794">
                        <c:v>6.3799591016361901E-2</c:v>
                      </c:pt>
                      <c:pt idx="1795">
                        <c:v>6.5440676346092005E-2</c:v>
                      </c:pt>
                      <c:pt idx="1796">
                        <c:v>6.7073731639074097E-2</c:v>
                      </c:pt>
                      <c:pt idx="1797">
                        <c:v>6.8696004706652006E-2</c:v>
                      </c:pt>
                      <c:pt idx="1798">
                        <c:v>7.0304711956191299E-2</c:v>
                      </c:pt>
                      <c:pt idx="1799">
                        <c:v>7.18970558001812E-2</c:v>
                      </c:pt>
                      <c:pt idx="1800">
                        <c:v>7.3470243144591302E-2</c:v>
                      </c:pt>
                      <c:pt idx="1801">
                        <c:v>7.5021480384960204E-2</c:v>
                      </c:pt>
                      <c:pt idx="1802">
                        <c:v>7.6547992146778904E-2</c:v>
                      </c:pt>
                      <c:pt idx="1803">
                        <c:v>7.8047035747611099E-2</c:v>
                      </c:pt>
                      <c:pt idx="1804">
                        <c:v>7.9515898229147799E-2</c:v>
                      </c:pt>
                      <c:pt idx="1805">
                        <c:v>8.0951921790700904E-2</c:v>
                      </c:pt>
                      <c:pt idx="1806">
                        <c:v>8.2352503789369799E-2</c:v>
                      </c:pt>
                      <c:pt idx="1807">
                        <c:v>8.3715107349444998E-2</c:v>
                      </c:pt>
                      <c:pt idx="1808">
                        <c:v>8.5037273185044296E-2</c:v>
                      </c:pt>
                      <c:pt idx="1809">
                        <c:v>8.6316617396772599E-2</c:v>
                      </c:pt>
                      <c:pt idx="1810">
                        <c:v>8.7550852738437795E-2</c:v>
                      </c:pt>
                      <c:pt idx="1811">
                        <c:v>8.8737785102253303E-2</c:v>
                      </c:pt>
                      <c:pt idx="1812">
                        <c:v>8.9875325507733098E-2</c:v>
                      </c:pt>
                      <c:pt idx="1813">
                        <c:v>9.0961494009603697E-2</c:v>
                      </c:pt>
                      <c:pt idx="1814">
                        <c:v>9.1994420864070198E-2</c:v>
                      </c:pt>
                      <c:pt idx="1815">
                        <c:v>9.2972356899097705E-2</c:v>
                      </c:pt>
                      <c:pt idx="1816">
                        <c:v>9.3893672805329495E-2</c:v>
                      </c:pt>
                      <c:pt idx="1817">
                        <c:v>9.4756866775461801E-2</c:v>
                      </c:pt>
                      <c:pt idx="1818">
                        <c:v>9.5560558060585596E-2</c:v>
                      </c:pt>
                      <c:pt idx="1819">
                        <c:v>9.6303499111394505E-2</c:v>
                      </c:pt>
                      <c:pt idx="1820">
                        <c:v>9.69845743952958E-2</c:v>
                      </c:pt>
                      <c:pt idx="1821">
                        <c:v>9.7602797569480398E-2</c:v>
                      </c:pt>
                      <c:pt idx="1822">
                        <c:v>9.8157325730944198E-2</c:v>
                      </c:pt>
                      <c:pt idx="1823">
                        <c:v>9.8647444859168307E-2</c:v>
                      </c:pt>
                      <c:pt idx="1824">
                        <c:v>9.9072579206986394E-2</c:v>
                      </c:pt>
                      <c:pt idx="1825">
                        <c:v>9.9432295725353698E-2</c:v>
                      </c:pt>
                      <c:pt idx="1826">
                        <c:v>9.9726294153186706E-2</c:v>
                      </c:pt>
                      <c:pt idx="1827">
                        <c:v>9.9954420093594204E-2</c:v>
                      </c:pt>
                      <c:pt idx="1828">
                        <c:v>0.100116660423413</c:v>
                      </c:pt>
                      <c:pt idx="1829">
                        <c:v>0.100213135130027</c:v>
                      </c:pt>
                      <c:pt idx="1830">
                        <c:v>0.100244105854726</c:v>
                      </c:pt>
                      <c:pt idx="1831">
                        <c:v>0.100209981245192</c:v>
                      </c:pt>
                      <c:pt idx="1832">
                        <c:v>0.100111299816348</c:v>
                      </c:pt>
                      <c:pt idx="1833">
                        <c:v>9.9948729613461795E-2</c:v>
                      </c:pt>
                      <c:pt idx="1834">
                        <c:v>9.9723077373496699E-2</c:v>
                      </c:pt>
                      <c:pt idx="1835">
                        <c:v>9.9435279039207305E-2</c:v>
                      </c:pt>
                      <c:pt idx="1836">
                        <c:v>9.9086396765891802E-2</c:v>
                      </c:pt>
                      <c:pt idx="1837">
                        <c:v>9.8677615721381298E-2</c:v>
                      </c:pt>
                      <c:pt idx="1838">
                        <c:v>9.8210241262267906E-2</c:v>
                      </c:pt>
                      <c:pt idx="1839">
                        <c:v>9.7685682862133805E-2</c:v>
                      </c:pt>
                      <c:pt idx="1840">
                        <c:v>9.7105445860509093E-2</c:v>
                      </c:pt>
                      <c:pt idx="1841">
                        <c:v>9.6471138158504402E-2</c:v>
                      </c:pt>
                      <c:pt idx="1842">
                        <c:v>9.5784464530382696E-2</c:v>
                      </c:pt>
                      <c:pt idx="1843">
                        <c:v>9.5047203400442495E-2</c:v>
                      </c:pt>
                      <c:pt idx="1844">
                        <c:v>9.4261201751560594E-2</c:v>
                      </c:pt>
                      <c:pt idx="1845">
                        <c:v>9.3428364974158198E-2</c:v>
                      </c:pt>
                      <c:pt idx="1846">
                        <c:v>9.2550643668248903E-2</c:v>
                      </c:pt>
                      <c:pt idx="1847">
                        <c:v>9.1630029046368702E-2</c:v>
                      </c:pt>
                      <c:pt idx="1848">
                        <c:v>9.0668550374025395E-2</c:v>
                      </c:pt>
                      <c:pt idx="1849">
                        <c:v>8.9668252525772693E-2</c:v>
                      </c:pt>
                      <c:pt idx="1850">
                        <c:v>8.8631197444783802E-2</c:v>
                      </c:pt>
                      <c:pt idx="1851">
                        <c:v>8.7559457484310599E-2</c:v>
                      </c:pt>
                      <c:pt idx="1852">
                        <c:v>8.64551124964342E-2</c:v>
                      </c:pt>
                      <c:pt idx="1853">
                        <c:v>8.5320244077929902E-2</c:v>
                      </c:pt>
                      <c:pt idx="1854">
                        <c:v>8.4156930663593907E-2</c:v>
                      </c:pt>
                      <c:pt idx="1855">
                        <c:v>8.2967253968511095E-2</c:v>
                      </c:pt>
                      <c:pt idx="1856">
                        <c:v>8.1753288668838395E-2</c:v>
                      </c:pt>
                      <c:pt idx="1857">
                        <c:v>8.0517106449775097E-2</c:v>
                      </c:pt>
                      <c:pt idx="1858">
                        <c:v>7.9260771761070603E-2</c:v>
                      </c:pt>
                      <c:pt idx="1859">
                        <c:v>7.7986338653371498E-2</c:v>
                      </c:pt>
                      <c:pt idx="1860">
                        <c:v>7.6695846095618095E-2</c:v>
                      </c:pt>
                      <c:pt idx="1861">
                        <c:v>7.5391313645833194E-2</c:v>
                      </c:pt>
                      <c:pt idx="1862">
                        <c:v>7.4074737704184601E-2</c:v>
                      </c:pt>
                      <c:pt idx="1863">
                        <c:v>7.2748083216034695E-2</c:v>
                      </c:pt>
                      <c:pt idx="1864">
                        <c:v>7.1413279874896707E-2</c:v>
                      </c:pt>
                      <c:pt idx="1865">
                        <c:v>7.0072210019797104E-2</c:v>
                      </c:pt>
                      <c:pt idx="1866">
                        <c:v>6.8726703665010699E-2</c:v>
                      </c:pt>
                      <c:pt idx="1867">
                        <c:v>6.7378535448971197E-2</c:v>
                      </c:pt>
                      <c:pt idx="1868">
                        <c:v>6.6029417929185499E-2</c:v>
                      </c:pt>
                      <c:pt idx="1869">
                        <c:v>6.4680996322982506E-2</c:v>
                      </c:pt>
                      <c:pt idx="1870">
                        <c:v>6.33348499682507E-2</c:v>
                      </c:pt>
                      <c:pt idx="1871">
                        <c:v>6.1992487606104298E-2</c:v>
                      </c:pt>
                      <c:pt idx="1872">
                        <c:v>6.0655343673579998E-2</c:v>
                      </c:pt>
                      <c:pt idx="1873">
                        <c:v>5.9324783469613299E-2</c:v>
                      </c:pt>
                      <c:pt idx="1874">
                        <c:v>5.8002101924628499E-2</c:v>
                      </c:pt>
                      <c:pt idx="1875">
                        <c:v>5.66885264930743E-2</c:v>
                      </c:pt>
                      <c:pt idx="1876">
                        <c:v>5.5385218437811502E-2</c:v>
                      </c:pt>
                      <c:pt idx="1877">
                        <c:v>5.4093274329200303E-2</c:v>
                      </c:pt>
                      <c:pt idx="1878">
                        <c:v>5.2813730012378997E-2</c:v>
                      </c:pt>
                      <c:pt idx="1879">
                        <c:v>5.1547562817367498E-2</c:v>
                      </c:pt>
                      <c:pt idx="1880">
                        <c:v>5.0295690665659497E-2</c:v>
                      </c:pt>
                      <c:pt idx="1881">
                        <c:v>4.9058973036021698E-2</c:v>
                      </c:pt>
                      <c:pt idx="1882">
                        <c:v>4.7838217516369103E-2</c:v>
                      </c:pt>
                      <c:pt idx="1883">
                        <c:v>4.66341797294553E-2</c:v>
                      </c:pt>
                      <c:pt idx="1884">
                        <c:v>4.5447557292589799E-2</c:v>
                      </c:pt>
                      <c:pt idx="1885">
                        <c:v>4.4278999673904702E-2</c:v>
                      </c:pt>
                      <c:pt idx="1886">
                        <c:v>4.31291092220078E-2</c:v>
                      </c:pt>
                      <c:pt idx="1887">
                        <c:v>4.1998436117580903E-2</c:v>
                      </c:pt>
                      <c:pt idx="1888">
                        <c:v>4.08874844009042E-2</c:v>
                      </c:pt>
                      <c:pt idx="1889">
                        <c:v>3.9796712393930997E-2</c:v>
                      </c:pt>
                      <c:pt idx="1890">
                        <c:v>3.87265297293925E-2</c:v>
                      </c:pt>
                      <c:pt idx="1891">
                        <c:v>3.7677304769238598E-2</c:v>
                      </c:pt>
                      <c:pt idx="1892">
                        <c:v>3.6649365112591002E-2</c:v>
                      </c:pt>
                      <c:pt idx="1893">
                        <c:v>3.5642996464698103E-2</c:v>
                      </c:pt>
                      <c:pt idx="1894">
                        <c:v>3.4658442788765502E-2</c:v>
                      </c:pt>
                      <c:pt idx="1895">
                        <c:v>3.3695906852770602E-2</c:v>
                      </c:pt>
                      <c:pt idx="1896">
                        <c:v>3.2755554353805401E-2</c:v>
                      </c:pt>
                      <c:pt idx="1897">
                        <c:v>3.1837510622087201E-2</c:v>
                      </c:pt>
                      <c:pt idx="1898">
                        <c:v>3.0941861890006299E-2</c:v>
                      </c:pt>
                      <c:pt idx="1899">
                        <c:v>3.0068656974958499E-2</c:v>
                      </c:pt>
                      <c:pt idx="1900">
                        <c:v>2.92179063530488E-2</c:v>
                      </c:pt>
                      <c:pt idx="1901">
                        <c:v>2.8389581747765E-2</c:v>
                      </c:pt>
                      <c:pt idx="1902">
                        <c:v>2.7583615405335299E-2</c:v>
                      </c:pt>
                      <c:pt idx="1903">
                        <c:v>2.67999039442317E-2</c:v>
                      </c:pt>
                      <c:pt idx="1904">
                        <c:v>2.6038309620368402E-2</c:v>
                      </c:pt>
                      <c:pt idx="1905">
                        <c:v>2.5298662971803401E-2</c:v>
                      </c:pt>
                      <c:pt idx="1906">
                        <c:v>2.4580765194324301E-2</c:v>
                      </c:pt>
                      <c:pt idx="1907">
                        <c:v>2.3884389822994401E-2</c:v>
                      </c:pt>
                      <c:pt idx="1908">
                        <c:v>2.3209284332314901E-2</c:v>
                      </c:pt>
                      <c:pt idx="1909">
                        <c:v>2.2555174577765201E-2</c:v>
                      </c:pt>
                      <c:pt idx="1910">
                        <c:v>2.1921774139702099E-2</c:v>
                      </c:pt>
                      <c:pt idx="1911">
                        <c:v>2.1308775898181E-2</c:v>
                      </c:pt>
                      <c:pt idx="1912">
                        <c:v>2.0715860073920799E-2</c:v>
                      </c:pt>
                      <c:pt idx="1913">
                        <c:v>2.0142702420563399E-2</c:v>
                      </c:pt>
                      <c:pt idx="1914">
                        <c:v>1.95889695497749E-2</c:v>
                      </c:pt>
                      <c:pt idx="1915">
                        <c:v>1.9054324425926399E-2</c:v>
                      </c:pt>
                      <c:pt idx="1916">
                        <c:v>1.8538424440378599E-2</c:v>
                      </c:pt>
                      <c:pt idx="1917">
                        <c:v>1.80409284245228E-2</c:v>
                      </c:pt>
                      <c:pt idx="1918">
                        <c:v>1.7561497463151301E-2</c:v>
                      </c:pt>
                      <c:pt idx="1919">
                        <c:v>1.70997914159664E-2</c:v>
                      </c:pt>
                      <c:pt idx="1920">
                        <c:v>1.6655475614464201E-2</c:v>
                      </c:pt>
                      <c:pt idx="1921">
                        <c:v>1.62282220216136E-2</c:v>
                      </c:pt>
                      <c:pt idx="1922">
                        <c:v>1.5817708577133799E-2</c:v>
                      </c:pt>
                      <c:pt idx="1923">
                        <c:v>1.5423619503333199E-2</c:v>
                      </c:pt>
                      <c:pt idx="1924">
                        <c:v>1.5045644324962399E-2</c:v>
                      </c:pt>
                      <c:pt idx="1925">
                        <c:v>1.46834790715565E-2</c:v>
                      </c:pt>
                      <c:pt idx="1926">
                        <c:v>1.43368251385815E-2</c:v>
                      </c:pt>
                      <c:pt idx="1927">
                        <c:v>1.40053879417358E-2</c:v>
                      </c:pt>
                      <c:pt idx="1928">
                        <c:v>1.36888730872199E-2</c:v>
                      </c:pt>
                      <c:pt idx="1929">
                        <c:v>1.3386984727961701E-2</c:v>
                      </c:pt>
                      <c:pt idx="1930">
                        <c:v>1.3099422888841099E-2</c:v>
                      </c:pt>
                      <c:pt idx="1931">
                        <c:v>1.2825885832283199E-2</c:v>
                      </c:pt>
                      <c:pt idx="1932">
                        <c:v>1.2566063595707999E-2</c:v>
                      </c:pt>
                      <c:pt idx="1933">
                        <c:v>1.23196400680532E-2</c:v>
                      </c:pt>
                      <c:pt idx="1934">
                        <c:v>1.2086287447524701E-2</c:v>
                      </c:pt>
                      <c:pt idx="1935">
                        <c:v>1.1865674136155699E-2</c:v>
                      </c:pt>
                      <c:pt idx="1936">
                        <c:v>1.1657461953628699E-2</c:v>
                      </c:pt>
                      <c:pt idx="1937">
                        <c:v>1.14613161859758E-2</c:v>
                      </c:pt>
                      <c:pt idx="1938">
                        <c:v>1.12769053069706E-2</c:v>
                      </c:pt>
                      <c:pt idx="1939">
                        <c:v>1.1103902021042901E-2</c:v>
                      </c:pt>
                      <c:pt idx="1940">
                        <c:v>1.0941998482542801E-2</c:v>
                      </c:pt>
                      <c:pt idx="1941">
                        <c:v>1.07909041488999E-2</c:v>
                      </c:pt>
                      <c:pt idx="1942">
                        <c:v>1.06503520735037E-2</c:v>
                      </c:pt>
                      <c:pt idx="1943">
                        <c:v>1.0520104230943499E-2</c:v>
                      </c:pt>
                      <c:pt idx="1944">
                        <c:v>1.03999506589107E-2</c:v>
                      </c:pt>
                      <c:pt idx="1945">
                        <c:v>1.02897125056035E-2</c:v>
                      </c:pt>
                      <c:pt idx="1946">
                        <c:v>1.0189242352665899E-2</c:v>
                      </c:pt>
                      <c:pt idx="1947">
                        <c:v>1.0098423430216399E-2</c:v>
                      </c:pt>
                      <c:pt idx="1948">
                        <c:v>1.00171638248263E-2</c:v>
                      </c:pt>
                      <c:pt idx="1949">
                        <c:v>9.9453955910431303E-3</c:v>
                      </c:pt>
                      <c:pt idx="1950">
                        <c:v>9.8830684345303007E-3</c:v>
                      </c:pt>
                      <c:pt idx="1951">
                        <c:v>9.83014676164134E-3</c:v>
                      </c:pt>
                      <c:pt idx="1952">
                        <c:v>9.7866075951406808E-3</c:v>
                      </c:pt>
                      <c:pt idx="1953">
                        <c:v>9.7524387281581193E-3</c:v>
                      </c:pt>
                      <c:pt idx="1954">
                        <c:v>9.7276333444379706E-3</c:v>
                      </c:pt>
                      <c:pt idx="1955">
                        <c:v>9.7121895637240895E-3</c:v>
                      </c:pt>
                      <c:pt idx="1956">
                        <c:v>9.7061124483548596E-3</c:v>
                      </c:pt>
                      <c:pt idx="1957">
                        <c:v>9.7094099011045595E-3</c:v>
                      </c:pt>
                      <c:pt idx="1958">
                        <c:v>9.7220994914318602E-3</c:v>
                      </c:pt>
                      <c:pt idx="1959">
                        <c:v>9.7442039842897295E-3</c:v>
                      </c:pt>
                      <c:pt idx="1960">
                        <c:v>9.7757564050725693E-3</c:v>
                      </c:pt>
                      <c:pt idx="1961">
                        <c:v>9.8168040590775104E-3</c:v>
                      </c:pt>
                      <c:pt idx="1962">
                        <c:v>9.8674041955775001E-3</c:v>
                      </c:pt>
                      <c:pt idx="1963">
                        <c:v>9.9276273425201594E-3</c:v>
                      </c:pt>
                      <c:pt idx="1964">
                        <c:v>9.9975627084636694E-3</c:v>
                      </c:pt>
                      <c:pt idx="1965">
                        <c:v>1.00773200252118E-2</c:v>
                      </c:pt>
                      <c:pt idx="1966">
                        <c:v>1.0167026198437399E-2</c:v>
                      </c:pt>
                      <c:pt idx="1967">
                        <c:v>1.02668324001825E-2</c:v>
                      </c:pt>
                      <c:pt idx="1968">
                        <c:v>1.0376914166297499E-2</c:v>
                      </c:pt>
                      <c:pt idx="1969">
                        <c:v>1.04974708992741E-2</c:v>
                      </c:pt>
                      <c:pt idx="1970">
                        <c:v>1.0628732182608E-2</c:v>
                      </c:pt>
                      <c:pt idx="1971">
                        <c:v>1.07709552907372E-2</c:v>
                      </c:pt>
                      <c:pt idx="1972">
                        <c:v>1.0924428869584901E-2</c:v>
                      </c:pt>
                      <c:pt idx="1973">
                        <c:v>1.1089476219947599E-2</c:v>
                      </c:pt>
                      <c:pt idx="1974">
                        <c:v>1.1266452145870701E-2</c:v>
                      </c:pt>
                      <c:pt idx="1975">
                        <c:v>1.14557489659539E-2</c:v>
                      </c:pt>
                      <c:pt idx="1976">
                        <c:v>1.1657801719689701E-2</c:v>
                      </c:pt>
                      <c:pt idx="1977">
                        <c:v>1.1873084499642901E-2</c:v>
                      </c:pt>
                      <c:pt idx="1978">
                        <c:v>1.21021182183308E-2</c:v>
                      </c:pt>
                      <c:pt idx="1979">
                        <c:v>1.23454751427332E-2</c:v>
                      </c:pt>
                      <c:pt idx="1980">
                        <c:v>1.2603781627875101E-2</c:v>
                      </c:pt>
                      <c:pt idx="1981">
                        <c:v>1.2877724745504301E-2</c:v>
                      </c:pt>
                      <c:pt idx="1982">
                        <c:v>1.31680558957133E-2</c:v>
                      </c:pt>
                      <c:pt idx="1983">
                        <c:v>1.3475597845871301E-2</c:v>
                      </c:pt>
                      <c:pt idx="1984">
                        <c:v>1.38012474400501E-2</c:v>
                      </c:pt>
                      <c:pt idx="1985">
                        <c:v>1.41459860579158E-2</c:v>
                      </c:pt>
                      <c:pt idx="1986">
                        <c:v>1.4510889037243501E-2</c:v>
                      </c:pt>
                      <c:pt idx="1987">
                        <c:v>1.4897123614913599E-2</c:v>
                      </c:pt>
                      <c:pt idx="1988">
                        <c:v>1.53059624232737E-2</c:v>
                      </c:pt>
                      <c:pt idx="1989">
                        <c:v>1.57387951270349E-2</c:v>
                      </c:pt>
                      <c:pt idx="1990">
                        <c:v>1.6197124739325001E-2</c:v>
                      </c:pt>
                      <c:pt idx="1991">
                        <c:v>1.66825821536612E-2</c:v>
                      </c:pt>
                      <c:pt idx="1992">
                        <c:v>1.7196937640019401E-2</c:v>
                      </c:pt>
                      <c:pt idx="1993">
                        <c:v>1.7742106217288799E-2</c:v>
                      </c:pt>
                      <c:pt idx="1994">
                        <c:v>1.83201642987607E-2</c:v>
                      </c:pt>
                      <c:pt idx="1995">
                        <c:v>1.8933355180528501E-2</c:v>
                      </c:pt>
                      <c:pt idx="1996">
                        <c:v>1.9584097925934199E-2</c:v>
                      </c:pt>
                      <c:pt idx="1997">
                        <c:v>2.0275005033222899E-2</c:v>
                      </c:pt>
                      <c:pt idx="1998">
                        <c:v>2.1008894318301299E-2</c:v>
                      </c:pt>
                      <c:pt idx="1999">
                        <c:v>2.17888035796347E-2</c:v>
                      </c:pt>
                      <c:pt idx="2000">
                        <c:v>2.2618005236460799E-2</c:v>
                      </c:pt>
                      <c:pt idx="2001">
                        <c:v>2.35000229075564E-2</c:v>
                      </c:pt>
                      <c:pt idx="2002">
                        <c:v>2.4438644357607599E-2</c:v>
                      </c:pt>
                      <c:pt idx="2003">
                        <c:v>2.5437935000013501E-2</c:v>
                      </c:pt>
                      <c:pt idx="2004">
                        <c:v>2.6502255537287502E-2</c:v>
                      </c:pt>
                      <c:pt idx="2005">
                        <c:v>2.7636274913010399E-2</c:v>
                      </c:pt>
                      <c:pt idx="2006">
                        <c:v>2.8844980669330101E-2</c:v>
                      </c:pt>
                      <c:pt idx="2007">
                        <c:v>3.0133690705254099E-2</c:v>
                      </c:pt>
                      <c:pt idx="2008">
                        <c:v>3.1508059917252598E-2</c:v>
                      </c:pt>
                      <c:pt idx="2009">
                        <c:v>3.2974089565154401E-2</c:v>
                      </c:pt>
                      <c:pt idx="2010">
                        <c:v>3.4538132555793598E-2</c:v>
                      </c:pt>
                      <c:pt idx="2011">
                        <c:v>3.6206892590478601E-2</c:v>
                      </c:pt>
                      <c:pt idx="2012">
                        <c:v>3.7987433057742701E-2</c:v>
                      </c:pt>
                      <c:pt idx="2013">
                        <c:v>3.9887172629011598E-2</c:v>
                      </c:pt>
                      <c:pt idx="2014">
                        <c:v>4.1913881962296999E-2</c:v>
                      </c:pt>
                      <c:pt idx="2015">
                        <c:v>4.4075684109629303E-2</c:v>
                      </c:pt>
                      <c:pt idx="2016">
                        <c:v>4.6381046908648499E-2</c:v>
                      </c:pt>
                      <c:pt idx="2017">
                        <c:v>4.8838775507538297E-2</c:v>
                      </c:pt>
                      <c:pt idx="2018">
                        <c:v>5.1458003376123801E-2</c:v>
                      </c:pt>
                      <c:pt idx="2019">
                        <c:v>5.4248180575507801E-2</c:v>
                      </c:pt>
                      <c:pt idx="2020">
                        <c:v>5.7219061881656999E-2</c:v>
                      </c:pt>
                      <c:pt idx="2021">
                        <c:v>6.0380684408637801E-2</c:v>
                      </c:pt>
                      <c:pt idx="2022">
                        <c:v>6.3743345697632597E-2</c:v>
                      </c:pt>
                      <c:pt idx="2023">
                        <c:v>6.7317586870141499E-2</c:v>
                      </c:pt>
                      <c:pt idx="2024">
                        <c:v>7.1114154553124503E-2</c:v>
                      </c:pt>
                      <c:pt idx="2025">
                        <c:v>7.5143972224483102E-2</c:v>
                      </c:pt>
                      <c:pt idx="2026">
                        <c:v>7.9418113281807298E-2</c:v>
                      </c:pt>
                      <c:pt idx="2027">
                        <c:v>8.39477538178489E-2</c:v>
                      </c:pt>
                      <c:pt idx="2028">
                        <c:v>8.8744128220950194E-2</c:v>
                      </c:pt>
                      <c:pt idx="2029">
                        <c:v>9.3818490416119699E-2</c:v>
                      </c:pt>
                      <c:pt idx="2030">
                        <c:v>9.9182059275326195E-2</c:v>
                      </c:pt>
                      <c:pt idx="2031">
                        <c:v>0.104845970504983</c:v>
                      </c:pt>
                      <c:pt idx="2032">
                        <c:v>0.11082121661719301</c:v>
                      </c:pt>
                      <c:pt idx="2033">
                        <c:v>0.11711858965590501</c:v>
                      </c:pt>
                      <c:pt idx="2034">
                        <c:v>0.12374862177778199</c:v>
                      </c:pt>
                      <c:pt idx="2035">
                        <c:v>0.13072152444080701</c:v>
                      </c:pt>
                      <c:pt idx="2036">
                        <c:v>0.138047125825285</c:v>
                      </c:pt>
                      <c:pt idx="2037">
                        <c:v>0.14573479716075799</c:v>
                      </c:pt>
                      <c:pt idx="2038">
                        <c:v>0.153793402865635</c:v>
                      </c:pt>
                      <c:pt idx="2039">
                        <c:v>0.16223121659152001</c:v>
                      </c:pt>
                      <c:pt idx="2040">
                        <c:v>0.171055852851764</c:v>
                      </c:pt>
                      <c:pt idx="2041">
                        <c:v>0.18027421587815701</c:v>
                      </c:pt>
                      <c:pt idx="2042">
                        <c:v>0.18989241149750199</c:v>
                      </c:pt>
                      <c:pt idx="2043">
                        <c:v>0.199915675110722</c:v>
                      </c:pt>
                      <c:pt idx="2044">
                        <c:v>0.21034831574280199</c:v>
                      </c:pt>
                      <c:pt idx="2045">
                        <c:v>0.221193638222098</c:v>
                      </c:pt>
                      <c:pt idx="2046">
                        <c:v>0.23245388092998001</c:v>
                      </c:pt>
                      <c:pt idx="2047">
                        <c:v>0.24413013214759199</c:v>
                      </c:pt>
                      <c:pt idx="2048">
                        <c:v>0.256222270340557</c:v>
                      </c:pt>
                      <c:pt idx="2049">
                        <c:v>0.26872891017914802</c:v>
                      </c:pt>
                      <c:pt idx="2050">
                        <c:v>0.28164733848840601</c:v>
                      </c:pt>
                      <c:pt idx="2051">
                        <c:v>0.29497345927520902</c:v>
                      </c:pt>
                      <c:pt idx="2052">
                        <c:v>0.30870174473400702</c:v>
                      </c:pt>
                      <c:pt idx="2053">
                        <c:v>0.32282519142997201</c:v>
                      </c:pt>
                      <c:pt idx="2054">
                        <c:v>0.337335282210942</c:v>
                      </c:pt>
                      <c:pt idx="2055">
                        <c:v>0.35222195478407498</c:v>
                      </c:pt>
                      <c:pt idx="2056">
                        <c:v>0.36747357445371598</c:v>
                      </c:pt>
                      <c:pt idx="2057">
                        <c:v>0.38307691711702602</c:v>
                      </c:pt>
                      <c:pt idx="2058">
                        <c:v>0.39901715533635501</c:v>
                      </c:pt>
                      <c:pt idx="2059">
                        <c:v>0.415277849147621</c:v>
                      </c:pt>
                      <c:pt idx="2060">
                        <c:v>0.43184094492043601</c:v>
                      </c:pt>
                      <c:pt idx="2061">
                        <c:v>0.44868677787265498</c:v>
                      </c:pt>
                      <c:pt idx="2062">
                        <c:v>0.465794082431709</c:v>
                      </c:pt>
                      <c:pt idx="2063">
                        <c:v>0.483140006613555</c:v>
                      </c:pt>
                      <c:pt idx="2064">
                        <c:v>0.50070013097536803</c:v>
                      </c:pt>
                      <c:pt idx="2065">
                        <c:v>0.51844849964561202</c:v>
                      </c:pt>
                      <c:pt idx="2066">
                        <c:v>0.53635765271397895</c:v>
                      </c:pt>
                      <c:pt idx="2067">
                        <c:v>0.55439866942015203</c:v>
                      </c:pt>
                      <c:pt idx="2068">
                        <c:v>0.57254122869358204</c:v>
                      </c:pt>
                      <c:pt idx="2069">
                        <c:v>0.59075366727733702</c:v>
                      </c:pt>
                      <c:pt idx="2070">
                        <c:v>0.60900304826952301</c:v>
                      </c:pt>
                      <c:pt idx="2071">
                        <c:v>0.62725524380016395</c:v>
                      </c:pt>
                      <c:pt idx="2072">
                        <c:v>0.64547503428497299</c:v>
                      </c:pt>
                      <c:pt idx="2073">
                        <c:v>0.66362622467955301</c:v>
                      </c:pt>
                      <c:pt idx="2074">
                        <c:v>0.68167174863958302</c:v>
                      </c:pt>
                      <c:pt idx="2075">
                        <c:v>0.69957380221846799</c:v>
                      </c:pt>
                      <c:pt idx="2076">
                        <c:v>0.71729398877546602</c:v>
                      </c:pt>
                      <c:pt idx="2077">
                        <c:v>0.73479347817200502</c:v>
                      </c:pt>
                      <c:pt idx="2078">
                        <c:v>0.75203315802922399</c:v>
                      </c:pt>
                      <c:pt idx="2079">
                        <c:v>0.76897380921979697</c:v>
                      </c:pt>
                      <c:pt idx="2080">
                        <c:v>0.78557629425263997</c:v>
                      </c:pt>
                      <c:pt idx="2081">
                        <c:v>0.80180173316200998</c:v>
                      </c:pt>
                      <c:pt idx="2082">
                        <c:v>0.81761170242762304</c:v>
                      </c:pt>
                      <c:pt idx="2083">
                        <c:v>0.83296842718493103</c:v>
                      </c:pt>
                      <c:pt idx="2084">
                        <c:v>0.84783498160346804</c:v>
                      </c:pt>
                      <c:pt idx="2085">
                        <c:v>0.86217547941969397</c:v>
                      </c:pt>
                      <c:pt idx="2086">
                        <c:v>0.87595526666471202</c:v>
                      </c:pt>
                      <c:pt idx="2087">
                        <c:v>0.889141109459475</c:v>
                      </c:pt>
                      <c:pt idx="2088">
                        <c:v>0.90170136888109098</c:v>
                      </c:pt>
                      <c:pt idx="2089">
                        <c:v>0.913606172256474</c:v>
                      </c:pt>
                      <c:pt idx="2090">
                        <c:v>0.92482756099364904</c:v>
                      </c:pt>
                      <c:pt idx="2091">
                        <c:v>0.93533963842421897</c:v>
                      </c:pt>
                      <c:pt idx="2092">
                        <c:v>0.94511869250814196</c:v>
                      </c:pt>
                      <c:pt idx="2093">
                        <c:v>0.95414330986526497</c:v>
                      </c:pt>
                      <c:pt idx="2094">
                        <c:v>0.96239447344684903</c:v>
                      </c:pt>
                      <c:pt idx="2095">
                        <c:v>0.96985564094233501</c:v>
                      </c:pt>
                      <c:pt idx="2096">
                        <c:v>0.976512801716376</c:v>
                      </c:pt>
                      <c:pt idx="2097">
                        <c:v>0.98235451925677497</c:v>
                      </c:pt>
                      <c:pt idx="2098">
                        <c:v>0.98737196403163396</c:v>
                      </c:pt>
                      <c:pt idx="2099">
                        <c:v>0.99155892489002995</c:v>
                      </c:pt>
                      <c:pt idx="2100">
                        <c:v>0.994911799470373</c:v>
                      </c:pt>
                      <c:pt idx="2101">
                        <c:v>0.99742957341727101</c:v>
                      </c:pt>
                      <c:pt idx="2102">
                        <c:v>0.99911378080733504</c:v>
                      </c:pt>
                      <c:pt idx="2103">
                        <c:v>0.99996844308676702</c:v>
                      </c:pt>
                      <c:pt idx="2104">
                        <c:v>1</c:v>
                      </c:pt>
                      <c:pt idx="2105">
                        <c:v>0.99921722795526602</c:v>
                      </c:pt>
                      <c:pt idx="2106">
                        <c:v>0.997631134641358</c:v>
                      </c:pt>
                      <c:pt idx="2107">
                        <c:v>0.99525484975433698</c:v>
                      </c:pt>
                      <c:pt idx="2108">
                        <c:v>0.99210350865069097</c:v>
                      </c:pt>
                      <c:pt idx="2109">
                        <c:v>0.98819412080923696</c:v>
                      </c:pt>
                      <c:pt idx="2110">
                        <c:v>0.98354543573274</c:v>
                      </c:pt>
                      <c:pt idx="2111">
                        <c:v>0.97817780019311296</c:v>
                      </c:pt>
                      <c:pt idx="2112">
                        <c:v>0.97211301410447304</c:v>
                      </c:pt>
                      <c:pt idx="2113">
                        <c:v>0.96537418947992204</c:v>
                      </c:pt>
                      <c:pt idx="2114">
                        <c:v>0.95798560389645704</c:v>
                      </c:pt>
                      <c:pt idx="2115">
                        <c:v>0.94997255901516697</c:v>
                      </c:pt>
                      <c:pt idx="2116">
                        <c:v>0.94136123649678205</c:v>
                      </c:pt>
                      <c:pt idx="2117">
                        <c:v>0.932178555912902</c:v>
                      </c:pt>
                      <c:pt idx="2118">
                        <c:v>0.92245204580176798</c:v>
                      </c:pt>
                      <c:pt idx="2119">
                        <c:v>0.91220971385789595</c:v>
                      </c:pt>
                      <c:pt idx="2120">
                        <c:v>0.90147992199076099</c:v>
                      </c:pt>
                      <c:pt idx="2121">
                        <c:v>0.890291275097431</c:v>
                      </c:pt>
                      <c:pt idx="2122">
                        <c:v>0.87867250882222803</c:v>
                      </c:pt>
                      <c:pt idx="2123">
                        <c:v>0.86665238270435896</c:v>
                      </c:pt>
                      <c:pt idx="2124">
                        <c:v>0.85425959633964599</c:v>
                      </c:pt>
                      <c:pt idx="2125">
                        <c:v>0.841522693009506</c:v>
                      </c:pt>
                      <c:pt idx="2126">
                        <c:v>0.82846997410767798</c:v>
                      </c:pt>
                      <c:pt idx="2127">
                        <c:v>0.81512944540072996</c:v>
                      </c:pt>
                      <c:pt idx="2128">
                        <c:v>0.80152874417781605</c:v>
                      </c:pt>
                      <c:pt idx="2129">
                        <c:v>0.78769506766925501</c:v>
                      </c:pt>
                      <c:pt idx="2130">
                        <c:v>0.77365512954191296</c:v>
                      </c:pt>
                      <c:pt idx="2131">
                        <c:v>0.75943510935884495</c:v>
                      </c:pt>
                      <c:pt idx="2132">
                        <c:v>0.74506060565219501</c:v>
                      </c:pt>
                      <c:pt idx="2133">
                        <c:v>0.73055659507730697</c:v>
                      </c:pt>
                      <c:pt idx="2134">
                        <c:v>0.71594739453286305</c:v>
                      </c:pt>
                      <c:pt idx="2135">
                        <c:v>0.70125662712077896</c:v>
                      </c:pt>
                      <c:pt idx="2136">
                        <c:v>0.68650718821027401</c:v>
                      </c:pt>
                      <c:pt idx="2137">
                        <c:v>0.67172122348755603</c:v>
                      </c:pt>
                      <c:pt idx="2138">
                        <c:v>0.65692010494344799</c:v>
                      </c:pt>
                      <c:pt idx="2139">
                        <c:v>0.64212440783924496</c:v>
                      </c:pt>
                      <c:pt idx="2140">
                        <c:v>0.62735389333556202</c:v>
                      </c:pt>
                      <c:pt idx="2141">
                        <c:v>0.61262749346670398</c:v>
                      </c:pt>
                      <c:pt idx="2142">
                        <c:v>0.59796329706986395</c:v>
                      </c:pt>
                      <c:pt idx="2143">
                        <c:v>0.58337854651657695</c:v>
                      </c:pt>
                      <c:pt idx="2144">
                        <c:v>0.56888963494049805</c:v>
                      </c:pt>
                      <c:pt idx="2145">
                        <c:v>0.55451209915796396</c:v>
                      </c:pt>
                      <c:pt idx="2146">
                        <c:v>0.54026061571657202</c:v>
                      </c:pt>
                      <c:pt idx="2147">
                        <c:v>0.52614900857415503</c:v>
                      </c:pt>
                      <c:pt idx="2148">
                        <c:v>0.51219025403698404</c:v>
                      </c:pt>
                      <c:pt idx="2149">
                        <c:v>0.498396475895861</c:v>
                      </c:pt>
                      <c:pt idx="2150">
                        <c:v>0.48477896438317902</c:v>
                      </c:pt>
                      <c:pt idx="2151">
                        <c:v>0.47134818257593297</c:v>
                      </c:pt>
                      <c:pt idx="2152">
                        <c:v>0.458113764876248</c:v>
                      </c:pt>
                      <c:pt idx="2153">
                        <c:v>0.44508454665302</c:v>
                      </c:pt>
                      <c:pt idx="2154">
                        <c:v>0.43226857241911398</c:v>
                      </c:pt>
                      <c:pt idx="2155">
                        <c:v>0.41967310693840998</c:v>
                      </c:pt>
                      <c:pt idx="2156">
                        <c:v>0.40730466252192299</c:v>
                      </c:pt>
                      <c:pt idx="2157">
                        <c:v>0.39516900598511201</c:v>
                      </c:pt>
                      <c:pt idx="2158">
                        <c:v>0.38327118921761999</c:v>
                      </c:pt>
                      <c:pt idx="2159">
                        <c:v>0.37161557281108099</c:v>
                      </c:pt>
                      <c:pt idx="2160">
                        <c:v>0.36020584155045399</c:v>
                      </c:pt>
                      <c:pt idx="2161">
                        <c:v>0.34904502917708902</c:v>
                      </c:pt>
                      <c:pt idx="2162">
                        <c:v>0.33813553709376098</c:v>
                      </c:pt>
                      <c:pt idx="2163">
                        <c:v>0.327479167737043</c:v>
                      </c:pt>
                      <c:pt idx="2164">
                        <c:v>0.31707714591823999</c:v>
                      </c:pt>
                      <c:pt idx="2165">
                        <c:v>0.30693013749789799</c:v>
                      </c:pt>
                      <c:pt idx="2166">
                        <c:v>0.29703827816158201</c:v>
                      </c:pt>
                      <c:pt idx="2167">
                        <c:v>0.28740119308207801</c:v>
                      </c:pt>
                      <c:pt idx="2168">
                        <c:v>0.27801803163979399</c:v>
                      </c:pt>
                      <c:pt idx="2169">
                        <c:v>0.26888748868086199</c:v>
                      </c:pt>
                      <c:pt idx="2170">
                        <c:v>0.26000782955923901</c:v>
                      </c:pt>
                      <c:pt idx="2171">
                        <c:v>0.251376919773031</c:v>
                      </c:pt>
                      <c:pt idx="2172">
                        <c:v>0.24299225223774601</c:v>
                      </c:pt>
                      <c:pt idx="2173">
                        <c:v>0.23485097799763099</c:v>
                      </c:pt>
                      <c:pt idx="2174">
                        <c:v>0.22694993132185701</c:v>
                      </c:pt>
                      <c:pt idx="2175">
                        <c:v>0.219285651691597</c:v>
                      </c:pt>
                      <c:pt idx="2176">
                        <c:v>0.21185442327440299</c:v>
                      </c:pt>
                      <c:pt idx="2177">
                        <c:v>0.20465230024387601</c:v>
                      </c:pt>
                      <c:pt idx="2178">
                        <c:v>0.19767512523562999</c:v>
                      </c:pt>
                      <c:pt idx="2179">
                        <c:v>0.19091855852506001</c:v>
                      </c:pt>
                      <c:pt idx="2180">
                        <c:v>0.184378105820826</c:v>
                      </c:pt>
                      <c:pt idx="2181">
                        <c:v>0.178049142783405</c:v>
                      </c:pt>
                      <c:pt idx="2182">
                        <c:v>0.171926927225448</c:v>
                      </c:pt>
                      <c:pt idx="2183">
                        <c:v>0.16600662782292999</c:v>
                      </c:pt>
                      <c:pt idx="2184">
                        <c:v>0.16028334885683701</c:v>
                      </c:pt>
                      <c:pt idx="2185">
                        <c:v>0.15475214025317699</c:v>
                      </c:pt>
                      <c:pt idx="2186">
                        <c:v>0.14940802109816501</c:v>
                      </c:pt>
                      <c:pt idx="2187">
                        <c:v>0.14424599775754199</c:v>
                      </c:pt>
                      <c:pt idx="2188">
                        <c:v>0.13926106833721899</c:v>
                      </c:pt>
                      <c:pt idx="2189">
                        <c:v>0.13444824541994199</c:v>
                      </c:pt>
                      <c:pt idx="2190">
                        <c:v>0.12980256878784799</c:v>
                      </c:pt>
                      <c:pt idx="2191">
                        <c:v>0.12531911856014999</c:v>
                      </c:pt>
                      <c:pt idx="2192">
                        <c:v>0.12099301997633399</c:v>
                      </c:pt>
                      <c:pt idx="2193">
                        <c:v>0.11681945075002299</c:v>
                      </c:pt>
                      <c:pt idx="2194">
                        <c:v>0.11279365568493099</c:v>
                      </c:pt>
                      <c:pt idx="2195">
                        <c:v>0.10891094317125</c:v>
                      </c:pt>
                      <c:pt idx="2196">
                        <c:v>0.105166696511428</c:v>
                      </c:pt>
                      <c:pt idx="2197">
                        <c:v>0.10155638401610501</c:v>
                      </c:pt>
                      <c:pt idx="2198">
                        <c:v>9.8075552804859301E-2</c:v>
                      </c:pt>
                      <c:pt idx="2199">
                        <c:v>9.4719836403476795E-2</c:v>
                      </c:pt>
                      <c:pt idx="2200">
                        <c:v>9.1484963087160504E-2</c:v>
                      </c:pt>
                      <c:pt idx="2201">
                        <c:v>8.8366751756475903E-2</c:v>
                      </c:pt>
                      <c:pt idx="2202">
                        <c:v>8.5361111824970498E-2</c:v>
                      </c:pt>
                      <c:pt idx="2203">
                        <c:v>8.2464060021346999E-2</c:v>
                      </c:pt>
                      <c:pt idx="2204">
                        <c:v>7.9671715365840001E-2</c:v>
                      </c:pt>
                      <c:pt idx="2205">
                        <c:v>7.6980297994392002E-2</c:v>
                      </c:pt>
                      <c:pt idx="2206">
                        <c:v>7.4386138088796697E-2</c:v>
                      </c:pt>
                      <c:pt idx="2207">
                        <c:v>7.1885706843378194E-2</c:v>
                      </c:pt>
                      <c:pt idx="2208">
                        <c:v>6.9475529362806099E-2</c:v>
                      </c:pt>
                      <c:pt idx="2209">
                        <c:v>6.7152240411512701E-2</c:v>
                      </c:pt>
                      <c:pt idx="2210">
                        <c:v>6.4912659501679806E-2</c:v>
                      </c:pt>
                      <c:pt idx="2211">
                        <c:v>6.2753680889975696E-2</c:v>
                      </c:pt>
                      <c:pt idx="2212">
                        <c:v>6.0672318605209302E-2</c:v>
                      </c:pt>
                      <c:pt idx="2213">
                        <c:v>5.8665702066286698E-2</c:v>
                      </c:pt>
                      <c:pt idx="2214">
                        <c:v>5.6731069635229898E-2</c:v>
                      </c:pt>
                      <c:pt idx="2215">
                        <c:v>5.4865771347780701E-2</c:v>
                      </c:pt>
                      <c:pt idx="2216">
                        <c:v>5.3067264446313302E-2</c:v>
                      </c:pt>
                      <c:pt idx="2217">
                        <c:v>5.1333109704610497E-2</c:v>
                      </c:pt>
                      <c:pt idx="2218">
                        <c:v>4.96609614981127E-2</c:v>
                      </c:pt>
                      <c:pt idx="2219">
                        <c:v>4.8048571986416801E-2</c:v>
                      </c:pt>
                      <c:pt idx="2220">
                        <c:v>4.6493785982659797E-2</c:v>
                      </c:pt>
                      <c:pt idx="2221">
                        <c:v>4.4994523324617397E-2</c:v>
                      </c:pt>
                      <c:pt idx="2222">
                        <c:v>4.3548787386797898E-2</c:v>
                      </c:pt>
                      <c:pt idx="2223">
                        <c:v>4.2154656892037498E-2</c:v>
                      </c:pt>
                      <c:pt idx="2224">
                        <c:v>4.0810280113627501E-2</c:v>
                      </c:pt>
                      <c:pt idx="2225">
                        <c:v>3.9513876882569E-2</c:v>
                      </c:pt>
                      <c:pt idx="2226">
                        <c:v>3.8263725596474001E-2</c:v>
                      </c:pt>
                      <c:pt idx="2227">
                        <c:v>3.7058168424056903E-2</c:v>
                      </c:pt>
                      <c:pt idx="2228">
                        <c:v>3.5895603847959902E-2</c:v>
                      </c:pt>
                      <c:pt idx="2229">
                        <c:v>3.47744882351693E-2</c:v>
                      </c:pt>
                      <c:pt idx="2230">
                        <c:v>3.3693336017767903E-2</c:v>
                      </c:pt>
                      <c:pt idx="2231">
                        <c:v>3.2650714422708997E-2</c:v>
                      </c:pt>
                      <c:pt idx="2232">
                        <c:v>3.1645241732713998E-2</c:v>
                      </c:pt>
                      <c:pt idx="2233">
                        <c:v>3.0675584665375701E-2</c:v>
                      </c:pt>
                      <c:pt idx="2234">
                        <c:v>2.9740460224724399E-2</c:v>
                      </c:pt>
                      <c:pt idx="2235">
                        <c:v>2.8838633144665001E-2</c:v>
                      </c:pt>
                      <c:pt idx="2236">
                        <c:v>2.79689103455339E-2</c:v>
                      </c:pt>
                      <c:pt idx="2237">
                        <c:v>2.7130143707141501E-2</c:v>
                      </c:pt>
                      <c:pt idx="2238">
                        <c:v>2.6321224800997599E-2</c:v>
                      </c:pt>
                      <c:pt idx="2239">
                        <c:v>2.5541087634714001E-2</c:v>
                      </c:pt>
                      <c:pt idx="2240">
                        <c:v>2.47887088585735E-2</c:v>
                      </c:pt>
                      <c:pt idx="2241">
                        <c:v>2.4063098544126301E-2</c:v>
                      </c:pt>
                      <c:pt idx="2242">
                        <c:v>2.33633033206582E-2</c:v>
                      </c:pt>
                      <c:pt idx="2243">
                        <c:v>2.26884052205155E-2</c:v>
                      </c:pt>
                      <c:pt idx="2244">
                        <c:v>2.2037519118630201E-2</c:v>
                      </c:pt>
                      <c:pt idx="2245">
                        <c:v>2.1409796411593001E-2</c:v>
                      </c:pt>
                      <c:pt idx="2246">
                        <c:v>2.08044213078169E-2</c:v>
                      </c:pt>
                      <c:pt idx="2247">
                        <c:v>2.0220607820906299E-2</c:v>
                      </c:pt>
                      <c:pt idx="2248">
                        <c:v>1.96576026875151E-2</c:v>
                      </c:pt>
                      <c:pt idx="2249">
                        <c:v>1.9114674817804801E-2</c:v>
                      </c:pt>
                      <c:pt idx="2250">
                        <c:v>1.8591121652770999E-2</c:v>
                      </c:pt>
                      <c:pt idx="2251">
                        <c:v>1.8086266364834801E-2</c:v>
                      </c:pt>
                      <c:pt idx="2252">
                        <c:v>1.7599451781843599E-2</c:v>
                      </c:pt>
                      <c:pt idx="2253">
                        <c:v>1.7130044749918499E-2</c:v>
                      </c:pt>
                      <c:pt idx="2254">
                        <c:v>1.6677429520253501E-2</c:v>
                      </c:pt>
                      <c:pt idx="2255">
                        <c:v>1.6241012440902099E-2</c:v>
                      </c:pt>
                      <c:pt idx="2256">
                        <c:v>1.5820216571079199E-2</c:v>
                      </c:pt>
                      <c:pt idx="2257">
                        <c:v>1.5414481911026999E-2</c:v>
                      </c:pt>
                      <c:pt idx="2258">
                        <c:v>1.5023265447471099E-2</c:v>
                      </c:pt>
                      <c:pt idx="2259">
                        <c:v>1.4646039998486699E-2</c:v>
                      </c:pt>
                      <c:pt idx="2260">
                        <c:v>1.4282298123889399E-2</c:v>
                      </c:pt>
                      <c:pt idx="2261">
                        <c:v>1.39315462459532E-2</c:v>
                      </c:pt>
                      <c:pt idx="2262">
                        <c:v>1.35933131130499E-2</c:v>
                      </c:pt>
                      <c:pt idx="2263">
                        <c:v>1.3267142997743399E-2</c:v>
                      </c:pt>
                      <c:pt idx="2264">
                        <c:v>1.29525990704135E-2</c:v>
                      </c:pt>
                      <c:pt idx="2265">
                        <c:v>1.26492600606393E-2</c:v>
                      </c:pt>
                      <c:pt idx="2266">
                        <c:v>1.2356718957576E-2</c:v>
                      </c:pt>
                      <c:pt idx="2267">
                        <c:v>1.20745910712998E-2</c:v>
                      </c:pt>
                      <c:pt idx="2268">
                        <c:v>1.18025062687002E-2</c:v>
                      </c:pt>
                      <c:pt idx="2269">
                        <c:v>1.1540106467188701E-2</c:v>
                      </c:pt>
                      <c:pt idx="2270">
                        <c:v>1.12870557733612E-2</c:v>
                      </c:pt>
                      <c:pt idx="2271">
                        <c:v>1.10430378830814E-2</c:v>
                      </c:pt>
                      <c:pt idx="2272">
                        <c:v>1.0807741694010199E-2</c:v>
                      </c:pt>
                      <c:pt idx="2273">
                        <c:v>1.05808714843893E-2</c:v>
                      </c:pt>
                      <c:pt idx="2274">
                        <c:v>1.0362149341906801E-2</c:v>
                      </c:pt>
                      <c:pt idx="2275">
                        <c:v>1.0151306508087999E-2</c:v>
                      </c:pt>
                      <c:pt idx="2276">
                        <c:v>9.9480827850680492E-3</c:v>
                      </c:pt>
                      <c:pt idx="2277">
                        <c:v>9.7522332663982202E-3</c:v>
                      </c:pt>
                      <c:pt idx="2278">
                        <c:v>9.5635157663384006E-3</c:v>
                      </c:pt>
                      <c:pt idx="2279">
                        <c:v>9.3816878429401496E-3</c:v>
                      </c:pt>
                      <c:pt idx="2280">
                        <c:v>9.2065196165242308E-3</c:v>
                      </c:pt>
                      <c:pt idx="2281">
                        <c:v>9.0377850283023496E-3</c:v>
                      </c:pt>
                      <c:pt idx="2282">
                        <c:v>8.8752565058102702E-3</c:v>
                      </c:pt>
                      <c:pt idx="2283">
                        <c:v>8.7187083976486592E-3</c:v>
                      </c:pt>
                      <c:pt idx="2284">
                        <c:v>8.5679160999702301E-3</c:v>
                      </c:pt>
                      <c:pt idx="2285">
                        <c:v>8.4226545198841894E-3</c:v>
                      </c:pt>
                      <c:pt idx="2286">
                        <c:v>8.2826974852929901E-3</c:v>
                      </c:pt>
                      <c:pt idx="2287">
                        <c:v>8.1478291949341405E-3</c:v>
                      </c:pt>
                      <c:pt idx="2288">
                        <c:v>8.01783217454804E-3</c:v>
                      </c:pt>
                      <c:pt idx="2289">
                        <c:v>7.8924906027920908E-3</c:v>
                      </c:pt>
                      <c:pt idx="2290">
                        <c:v>7.7715995498128599E-3</c:v>
                      </c:pt>
                      <c:pt idx="2291">
                        <c:v>7.6549573782262103E-3</c:v>
                      </c:pt>
                      <c:pt idx="2292">
                        <c:v>7.5423706765290702E-3</c:v>
                      </c:pt>
                      <c:pt idx="2293">
                        <c:v>7.4336540847404001E-3</c:v>
                      </c:pt>
                      <c:pt idx="2294">
                        <c:v>7.3286342653546103E-3</c:v>
                      </c:pt>
                      <c:pt idx="2295">
                        <c:v>7.2271460630185698E-3</c:v>
                      </c:pt>
                      <c:pt idx="2296">
                        <c:v>7.1290295031267601E-3</c:v>
                      </c:pt>
                      <c:pt idx="2297">
                        <c:v>7.0341329048446604E-3</c:v>
                      </c:pt>
                      <c:pt idx="2298">
                        <c:v>6.9423113511778902E-3</c:v>
                      </c:pt>
                      <c:pt idx="2299">
                        <c:v>6.8534278311736998E-3</c:v>
                      </c:pt>
                      <c:pt idx="2300">
                        <c:v>6.7673501615113903E-3</c:v>
                      </c:pt>
                      <c:pt idx="2301">
                        <c:v>6.6839517699422198E-3</c:v>
                      </c:pt>
                      <c:pt idx="2302">
                        <c:v>6.6031148783143702E-3</c:v>
                      </c:pt>
                      <c:pt idx="2303">
                        <c:v>6.5247291630241202E-3</c:v>
                      </c:pt>
                      <c:pt idx="2304">
                        <c:v>6.44869784355341E-3</c:v>
                      </c:pt>
                      <c:pt idx="2305">
                        <c:v>6.3749330636045697E-3</c:v>
                      </c:pt>
                      <c:pt idx="2306">
                        <c:v>6.30335080162071E-3</c:v>
                      </c:pt>
                      <c:pt idx="2307">
                        <c:v>6.23388148820192E-3</c:v>
                      </c:pt>
                      <c:pt idx="2308">
                        <c:v>6.1664652259041698E-3</c:v>
                      </c:pt>
                      <c:pt idx="2309">
                        <c:v>6.1010443965688801E-3</c:v>
                      </c:pt>
                      <c:pt idx="2310">
                        <c:v>6.0375663932256702E-3</c:v>
                      </c:pt>
                      <c:pt idx="2311">
                        <c:v>5.97597906138847E-3</c:v>
                      </c:pt>
                      <c:pt idx="2312">
                        <c:v>5.9162300692543702E-3</c:v>
                      </c:pt>
                      <c:pt idx="2313">
                        <c:v>5.8582620919573102E-3</c:v>
                      </c:pt>
                      <c:pt idx="2314">
                        <c:v>5.8020122952741303E-3</c:v>
                      </c:pt>
                      <c:pt idx="2315">
                        <c:v>5.7474112740391698E-3</c:v>
                      </c:pt>
                      <c:pt idx="2316">
                        <c:v>5.6943858512804599E-3</c:v>
                      </c:pt>
                      <c:pt idx="2317">
                        <c:v>5.6428592208356996E-3</c:v>
                      </c:pt>
                      <c:pt idx="2318">
                        <c:v>5.5927539837997298E-3</c:v>
                      </c:pt>
                      <c:pt idx="2319">
                        <c:v>5.5439965296095704E-3</c:v>
                      </c:pt>
                      <c:pt idx="2320">
                        <c:v>5.4965208053294303E-3</c:v>
                      </c:pt>
                      <c:pt idx="2321">
                        <c:v>5.4502647577938596E-3</c:v>
                      </c:pt>
                      <c:pt idx="2322">
                        <c:v>5.4051701176642698E-3</c:v>
                      </c:pt>
                      <c:pt idx="2323">
                        <c:v>5.3611899331493396E-3</c:v>
                      </c:pt>
                      <c:pt idx="2324">
                        <c:v>5.3182803736905402E-3</c:v>
                      </c:pt>
                      <c:pt idx="2325">
                        <c:v>5.2763971090860904E-3</c:v>
                      </c:pt>
                      <c:pt idx="2326">
                        <c:v>5.2354937501625197E-3</c:v>
                      </c:pt>
                      <c:pt idx="2327">
                        <c:v>5.1955160213917597E-3</c:v>
                      </c:pt>
                      <c:pt idx="2328">
                        <c:v>5.1564029451049804E-3</c:v>
                      </c:pt>
                      <c:pt idx="2329">
                        <c:v>5.1180820011987403E-3</c:v>
                      </c:pt>
                      <c:pt idx="2330">
                        <c:v>5.0804707163088101E-3</c:v>
                      </c:pt>
                      <c:pt idx="2331">
                        <c:v>5.0434762300174199E-3</c:v>
                      </c:pt>
                      <c:pt idx="2332">
                        <c:v>5.0069990289452401E-3</c:v>
                      </c:pt>
                      <c:pt idx="2333">
                        <c:v>4.9709419119826903E-3</c:v>
                      </c:pt>
                      <c:pt idx="2334">
                        <c:v>4.9352112544890003E-3</c:v>
                      </c:pt>
                      <c:pt idx="2335">
                        <c:v>4.8997239515487997E-3</c:v>
                      </c:pt>
                      <c:pt idx="2336">
                        <c:v>4.8644134903937496E-3</c:v>
                      </c:pt>
                      <c:pt idx="2337">
                        <c:v>4.8292310151985896E-3</c:v>
                      </c:pt>
                      <c:pt idx="2338">
                        <c:v>4.79414855892889E-3</c:v>
                      </c:pt>
                      <c:pt idx="2339">
                        <c:v>4.7591621920795796E-3</c:v>
                      </c:pt>
                      <c:pt idx="2340">
                        <c:v>4.7242847237545897E-3</c:v>
                      </c:pt>
                      <c:pt idx="2341">
                        <c:v>4.6895424953579401E-3</c:v>
                      </c:pt>
                      <c:pt idx="2342">
                        <c:v>4.6549729955608797E-3</c:v>
                      </c:pt>
                      <c:pt idx="2343">
                        <c:v>4.6206154456577501E-3</c:v>
                      </c:pt>
                      <c:pt idx="2344">
                        <c:v>4.5865065119729299E-3</c:v>
                      </c:pt>
                      <c:pt idx="2345">
                        <c:v>4.5526779271061598E-3</c:v>
                      </c:pt>
                      <c:pt idx="2346">
                        <c:v>4.5191467434859099E-3</c:v>
                      </c:pt>
                      <c:pt idx="2347">
                        <c:v>4.4859148222089404E-3</c:v>
                      </c:pt>
                      <c:pt idx="2348">
                        <c:v>4.4529710215169497E-3</c:v>
                      </c:pt>
                      <c:pt idx="2349">
                        <c:v>4.4202924573230797E-3</c:v>
                      </c:pt>
                      <c:pt idx="2350">
                        <c:v>4.3878479022224498E-3</c:v>
                      </c:pt>
                      <c:pt idx="2351">
                        <c:v>4.3556034340426096E-3</c:v>
                      </c:pt>
                      <c:pt idx="2352">
                        <c:v>4.3235267841406503E-3</c:v>
                      </c:pt>
                      <c:pt idx="2353">
                        <c:v>4.2915915816868298E-3</c:v>
                      </c:pt>
                      <c:pt idx="2354">
                        <c:v>4.2597857177013899E-3</c:v>
                      </c:pt>
                      <c:pt idx="2355">
                        <c:v>4.2281168295184501E-3</c:v>
                      </c:pt>
                      <c:pt idx="2356">
                        <c:v>4.1966083548114503E-3</c:v>
                      </c:pt>
                      <c:pt idx="2357">
                        <c:v>4.16529347938827E-3</c:v>
                      </c:pt>
                      <c:pt idx="2358">
                        <c:v>4.1342195229808702E-3</c:v>
                      </c:pt>
                      <c:pt idx="2359">
                        <c:v>4.1034462270627603E-3</c:v>
                      </c:pt>
                      <c:pt idx="2360">
                        <c:v>4.0730320409886299E-3</c:v>
                      </c:pt>
                      <c:pt idx="2361">
                        <c:v>4.04302834178164E-3</c:v>
                      </c:pt>
                      <c:pt idx="2362">
                        <c:v>4.0134752618825502E-3</c:v>
                      </c:pt>
                      <c:pt idx="2363">
                        <c:v>3.9843946008292601E-3</c:v>
                      </c:pt>
                      <c:pt idx="2364">
                        <c:v>3.9557902209689001E-3</c:v>
                      </c:pt>
                      <c:pt idx="2365">
                        <c:v>3.9276360552916896E-3</c:v>
                      </c:pt>
                      <c:pt idx="2366">
                        <c:v>3.8998840383062802E-3</c:v>
                      </c:pt>
                      <c:pt idx="2367">
                        <c:v>3.87246484226804E-3</c:v>
                      </c:pt>
                      <c:pt idx="2368">
                        <c:v>3.8452911747788501E-3</c:v>
                      </c:pt>
                      <c:pt idx="2369">
                        <c:v>3.8182638672128099E-3</c:v>
                      </c:pt>
                      <c:pt idx="2370">
                        <c:v>3.79128079507291E-3</c:v>
                      </c:pt>
                      <c:pt idx="2371">
                        <c:v>3.76425066277365E-3</c:v>
                      </c:pt>
                      <c:pt idx="2372">
                        <c:v>3.73708994065685E-3</c:v>
                      </c:pt>
                      <c:pt idx="2373">
                        <c:v>3.7097399622690601E-3</c:v>
                      </c:pt>
                      <c:pt idx="2374">
                        <c:v>3.6821649287350098E-3</c:v>
                      </c:pt>
                      <c:pt idx="2375">
                        <c:v>3.6543604314505799E-3</c:v>
                      </c:pt>
                      <c:pt idx="2376">
                        <c:v>3.6263581549767698E-3</c:v>
                      </c:pt>
                      <c:pt idx="2377">
                        <c:v>3.5982084749417199E-3</c:v>
                      </c:pt>
                      <c:pt idx="2378">
                        <c:v>3.5699938993164E-3</c:v>
                      </c:pt>
                      <c:pt idx="2379">
                        <c:v>3.5418166718689799E-3</c:v>
                      </c:pt>
                      <c:pt idx="2380">
                        <c:v>3.5137834919592402E-3</c:v>
                      </c:pt>
                      <c:pt idx="2381">
                        <c:v>3.4860139609257401E-3</c:v>
                      </c:pt>
                      <c:pt idx="2382">
                        <c:v>3.45862380906191E-3</c:v>
                      </c:pt>
                      <c:pt idx="2383">
                        <c:v>3.4317092722621098E-3</c:v>
                      </c:pt>
                      <c:pt idx="2384">
                        <c:v>3.40534643714E-3</c:v>
                      </c:pt>
                      <c:pt idx="2385">
                        <c:v>3.3795928664616301E-3</c:v>
                      </c:pt>
                      <c:pt idx="2386">
                        <c:v>3.3544765021582602E-3</c:v>
                      </c:pt>
                      <c:pt idx="2387">
                        <c:v>3.3299875640787299E-3</c:v>
                      </c:pt>
                      <c:pt idx="2388">
                        <c:v>3.3060860894115899E-3</c:v>
                      </c:pt>
                      <c:pt idx="2389">
                        <c:v>3.2827067571807099E-3</c:v>
                      </c:pt>
                      <c:pt idx="2390">
                        <c:v>3.2597667013810599E-3</c:v>
                      </c:pt>
                      <c:pt idx="2391">
                        <c:v>3.23715610134665E-3</c:v>
                      </c:pt>
                      <c:pt idx="2392">
                        <c:v>3.2147470610874502E-3</c:v>
                      </c:pt>
                      <c:pt idx="2393">
                        <c:v>3.1924155067159102E-3</c:v>
                      </c:pt>
                      <c:pt idx="2394">
                        <c:v>3.1700408124663501E-3</c:v>
                      </c:pt>
                      <c:pt idx="2395">
                        <c:v>3.14751581173655E-3</c:v>
                      </c:pt>
                      <c:pt idx="2396">
                        <c:v>3.1247564280825401E-3</c:v>
                      </c:pt>
                      <c:pt idx="2397">
                        <c:v>3.10169431237597E-3</c:v>
                      </c:pt>
                      <c:pt idx="2398">
                        <c:v>3.07829350966312E-3</c:v>
                      </c:pt>
                      <c:pt idx="2399">
                        <c:v>3.05455362731537E-3</c:v>
                      </c:pt>
                      <c:pt idx="2400">
                        <c:v>3.0305048699688299E-3</c:v>
                      </c:pt>
                      <c:pt idx="2401">
                        <c:v>3.0062070026264198E-3</c:v>
                      </c:pt>
                      <c:pt idx="2402">
                        <c:v>2.98174878043802E-3</c:v>
                      </c:pt>
                      <c:pt idx="2403">
                        <c:v>2.9572301591549699E-3</c:v>
                      </c:pt>
                      <c:pt idx="2404">
                        <c:v>2.9327586615156601E-3</c:v>
                      </c:pt>
                      <c:pt idx="2405">
                        <c:v>2.90844718122794E-3</c:v>
                      </c:pt>
                      <c:pt idx="2406">
                        <c:v>2.88440229455947E-3</c:v>
                      </c:pt>
                      <c:pt idx="2407">
                        <c:v>2.8607150428500302E-3</c:v>
                      </c:pt>
                      <c:pt idx="2408">
                        <c:v>2.83745439179542E-3</c:v>
                      </c:pt>
                      <c:pt idx="2409">
                        <c:v>2.8146616669285402E-3</c:v>
                      </c:pt>
                      <c:pt idx="2410">
                        <c:v>2.7923494628890001E-3</c:v>
                      </c:pt>
                      <c:pt idx="2411">
                        <c:v>2.7704999089034599E-3</c:v>
                      </c:pt>
                      <c:pt idx="2412">
                        <c:v>2.7490543694535501E-3</c:v>
                      </c:pt>
                      <c:pt idx="2413">
                        <c:v>2.7279220480097102E-3</c:v>
                      </c:pt>
                      <c:pt idx="2414">
                        <c:v>2.7069908313779802E-3</c:v>
                      </c:pt>
                      <c:pt idx="2415">
                        <c:v>2.6861270412824102E-3</c:v>
                      </c:pt>
                      <c:pt idx="2416">
                        <c:v>2.66518259890832E-3</c:v>
                      </c:pt>
                      <c:pt idx="2417">
                        <c:v>2.6440018578919701E-3</c:v>
                      </c:pt>
                      <c:pt idx="2418">
                        <c:v>2.6224294211662702E-3</c:v>
                      </c:pt>
                      <c:pt idx="2419">
                        <c:v>2.60031938279926E-3</c:v>
                      </c:pt>
                      <c:pt idx="2420">
                        <c:v>2.5775432672623202E-3</c:v>
                      </c:pt>
                      <c:pt idx="2421">
                        <c:v>2.5539969410923102E-3</c:v>
                      </c:pt>
                      <c:pt idx="2422">
                        <c:v>2.5296079392076402E-3</c:v>
                      </c:pt>
                      <c:pt idx="2423">
                        <c:v>2.5043481404790902E-3</c:v>
                      </c:pt>
                      <c:pt idx="2424">
                        <c:v>2.47822340871469E-3</c:v>
                      </c:pt>
                      <c:pt idx="2425">
                        <c:v>2.4512769502305098E-3</c:v>
                      </c:pt>
                      <c:pt idx="2426">
                        <c:v>2.4236044150222598E-3</c:v>
                      </c:pt>
                      <c:pt idx="2427">
                        <c:v>2.3953442363998999E-3</c:v>
                      </c:pt>
                      <c:pt idx="2428">
                        <c:v>2.3666742881223602E-3</c:v>
                      </c:pt>
                      <c:pt idx="2429">
                        <c:v>2.3378043762437299E-3</c:v>
                      </c:pt>
                      <c:pt idx="2430">
                        <c:v>2.3089681645509E-3</c:v>
                      </c:pt>
                      <c:pt idx="2431">
                        <c:v>2.28041233134516E-3</c:v>
                      </c:pt>
                      <c:pt idx="2432">
                        <c:v>2.2523842086901399E-3</c:v>
                      </c:pt>
                      <c:pt idx="2433">
                        <c:v>2.2251203639748101E-3</c:v>
                      </c:pt>
                      <c:pt idx="2434">
                        <c:v>2.1988337986208798E-3</c:v>
                      </c:pt>
                      <c:pt idx="2435">
                        <c:v>2.1737021405345502E-3</c:v>
                      </c:pt>
                      <c:pt idx="2436">
                        <c:v>2.1498572939390899E-3</c:v>
                      </c:pt>
                      <c:pt idx="2437">
                        <c:v>2.1273799141402999E-3</c:v>
                      </c:pt>
                      <c:pt idx="2438">
                        <c:v>2.1062999238861302E-3</c:v>
                      </c:pt>
                      <c:pt idx="2439">
                        <c:v>2.0865779678120098E-3</c:v>
                      </c:pt>
                      <c:pt idx="2440">
                        <c:v>2.0681149442583402E-3</c:v>
                      </c:pt>
                      <c:pt idx="2441">
                        <c:v>2.0507685646394E-3</c:v>
                      </c:pt>
                      <c:pt idx="2442">
                        <c:v>2.03435579148833E-3</c:v>
                      </c:pt>
                      <c:pt idx="2443">
                        <c:v>2.01866443923374E-3</c:v>
                      </c:pt>
                      <c:pt idx="2444">
                        <c:v>2.0034655550150702E-3</c:v>
                      </c:pt>
                      <c:pt idx="2445">
                        <c:v>1.9885265361154901E-3</c:v>
                      </c:pt>
                      <c:pt idx="2446">
                        <c:v>1.97362362955006E-3</c:v>
                      </c:pt>
                      <c:pt idx="2447">
                        <c:v>1.95855490640228E-3</c:v>
                      </c:pt>
                      <c:pt idx="2448">
                        <c:v>1.9431490511206101E-3</c:v>
                      </c:pt>
                      <c:pt idx="2449">
                        <c:v>1.92727324171928E-3</c:v>
                      </c:pt>
                      <c:pt idx="2450">
                        <c:v>1.91083836942469E-3</c:v>
                      </c:pt>
                      <c:pt idx="2451">
                        <c:v>1.89380063808558E-3</c:v>
                      </c:pt>
                      <c:pt idx="2452">
                        <c:v>1.8761612952128599E-3</c:v>
                      </c:pt>
                      <c:pt idx="2453">
                        <c:v>1.8579630050688E-3</c:v>
                      </c:pt>
                      <c:pt idx="2454">
                        <c:v>1.83928996278746E-3</c:v>
                      </c:pt>
                      <c:pt idx="2455">
                        <c:v>1.8202511087252399E-3</c:v>
                      </c:pt>
                      <c:pt idx="2456">
                        <c:v>1.8009708308178299E-3</c:v>
                      </c:pt>
                      <c:pt idx="2457">
                        <c:v>1.7815900505560799E-3</c:v>
                      </c:pt>
                      <c:pt idx="2458">
                        <c:v>1.7622550876881401E-3</c:v>
                      </c:pt>
                      <c:pt idx="2459">
                        <c:v>1.74310794928046E-3</c:v>
                      </c:pt>
                      <c:pt idx="2460">
                        <c:v>1.7242804624457201E-3</c:v>
                      </c:pt>
                      <c:pt idx="2461">
                        <c:v>1.70589117004567E-3</c:v>
                      </c:pt>
                      <c:pt idx="2462">
                        <c:v>1.68804061631345E-3</c:v>
                      </c:pt>
                      <c:pt idx="2463">
                        <c:v>1.67080989372764E-3</c:v>
                      </c:pt>
                      <c:pt idx="2464">
                        <c:v>1.65426142835581E-3</c:v>
                      </c:pt>
                      <c:pt idx="2465">
                        <c:v>1.6384388166857599E-3</c:v>
                      </c:pt>
                      <c:pt idx="2466">
                        <c:v>1.6233689677006299E-3</c:v>
                      </c:pt>
                      <c:pt idx="2467">
                        <c:v>1.60906424556519E-3</c:v>
                      </c:pt>
                      <c:pt idx="2468">
                        <c:v>1.5955240443168599E-3</c:v>
                      </c:pt>
                      <c:pt idx="2469">
                        <c:v>1.58273909378487E-3</c:v>
                      </c:pt>
                      <c:pt idx="2470">
                        <c:v>1.5706910632912799E-3</c:v>
                      </c:pt>
                      <c:pt idx="2471">
                        <c:v>1.55935569238453E-3</c:v>
                      </c:pt>
                      <c:pt idx="2472">
                        <c:v>1.5487087610156799E-3</c:v>
                      </c:pt>
                      <c:pt idx="2473">
                        <c:v>1.5387128687166401E-3</c:v>
                      </c:pt>
                      <c:pt idx="2474">
                        <c:v>1.5293252260786001E-3</c:v>
                      </c:pt>
                      <c:pt idx="2475">
                        <c:v>1.5205044901283201E-3</c:v>
                      </c:pt>
                      <c:pt idx="2476">
                        <c:v>1.51220815940868E-3</c:v>
                      </c:pt>
                      <c:pt idx="2477">
                        <c:v>1.5043920082006099E-3</c:v>
                      </c:pt>
                      <c:pt idx="2478">
                        <c:v>1.4970112331630699E-3</c:v>
                      </c:pt>
                      <c:pt idx="2479">
                        <c:v>1.4900214492985699E-3</c:v>
                      </c:pt>
                      <c:pt idx="2480">
                        <c:v>1.4833801227141701E-3</c:v>
                      </c:pt>
                      <c:pt idx="2481">
                        <c:v>1.47704636337427E-3</c:v>
                      </c:pt>
                      <c:pt idx="2482">
                        <c:v>1.47098213495357E-3</c:v>
                      </c:pt>
                      <c:pt idx="2483">
                        <c:v>1.4651528163312599E-3</c:v>
                      </c:pt>
                      <c:pt idx="2484">
                        <c:v>1.4595272203807501E-3</c:v>
                      </c:pt>
                      <c:pt idx="2485">
                        <c:v>1.45407773918967E-3</c:v>
                      </c:pt>
                      <c:pt idx="2486">
                        <c:v>1.44877750982543E-3</c:v>
                      </c:pt>
                      <c:pt idx="2487">
                        <c:v>1.44359917513093E-3</c:v>
                      </c:pt>
                      <c:pt idx="2488">
                        <c:v>1.43851281769291E-3</c:v>
                      </c:pt>
                      <c:pt idx="2489">
                        <c:v>1.4334831340973701E-3</c:v>
                      </c:pt>
                      <c:pt idx="2490">
                        <c:v>1.42846718384562E-3</c:v>
                      </c:pt>
                      <c:pt idx="2491">
                        <c:v>1.42341419668522E-3</c:v>
                      </c:pt>
                      <c:pt idx="2492">
                        <c:v>1.4182602200500201E-3</c:v>
                      </c:pt>
                      <c:pt idx="2493">
                        <c:v>1.4129210432067901E-3</c:v>
                      </c:pt>
                      <c:pt idx="2494">
                        <c:v>1.4072972668824099E-3</c:v>
                      </c:pt>
                      <c:pt idx="2495">
                        <c:v>1.4012803669613599E-3</c:v>
                      </c:pt>
                      <c:pt idx="2496">
                        <c:v>1.3947513860058599E-3</c:v>
                      </c:pt>
                      <c:pt idx="2497">
                        <c:v>1.38758439444591E-3</c:v>
                      </c:pt>
                      <c:pt idx="2498">
                        <c:v>1.37965224102833E-3</c:v>
                      </c:pt>
                      <c:pt idx="2499">
                        <c:v>1.3708328687245201E-3</c:v>
                      </c:pt>
                      <c:pt idx="2500">
                        <c:v>1.3610169319383601E-3</c:v>
                      </c:pt>
                      <c:pt idx="2501">
                        <c:v>1.3501131046506701E-3</c:v>
                      </c:pt>
                      <c:pt idx="2502">
                        <c:v>1.33805589625312E-3</c:v>
                      </c:pt>
                      <c:pt idx="2503">
                        <c:v>1.3248121189821001E-3</c:v>
                      </c:pt>
                      <c:pt idx="2504">
                        <c:v>1.3103844386119399E-3</c:v>
                      </c:pt>
                      <c:pt idx="2505">
                        <c:v>1.29481224698464E-3</c:v>
                      </c:pt>
                      <c:pt idx="2506">
                        <c:v>1.2781721651859499E-3</c:v>
                      </c:pt>
                      <c:pt idx="2507">
                        <c:v>1.2605757492785601E-3</c:v>
                      </c:pt>
                      <c:pt idx="2508">
                        <c:v>1.2421638203500901E-3</c:v>
                      </c:pt>
                      <c:pt idx="2509">
                        <c:v>1.22310055507116E-3</c:v>
                      </c:pt>
                      <c:pt idx="2510">
                        <c:v>1.2035677404855501E-3</c:v>
                      </c:pt>
                      <c:pt idx="2511">
                        <c:v>1.18375748902505E-3</c:v>
                      </c:pt>
                      <c:pt idx="2512">
                        <c:v>1.1638611639535801E-3</c:v>
                      </c:pt>
                      <c:pt idx="2513">
                        <c:v>1.1440634568223699E-3</c:v>
                      </c:pt>
                      <c:pt idx="2514">
                        <c:v>1.12453607306073E-3</c:v>
                      </c:pt>
                      <c:pt idx="2515">
                        <c:v>1.10543635608939E-3</c:v>
                      </c:pt>
                      <c:pt idx="2516">
                        <c:v>1.08689847842334E-3</c:v>
                      </c:pt>
                      <c:pt idx="2517">
                        <c:v>1.06902681798711E-3</c:v>
                      </c:pt>
                      <c:pt idx="2518">
                        <c:v>1.05190267729441E-3</c:v>
                      </c:pt>
                      <c:pt idx="2519">
                        <c:v>1.0355872409304901E-3</c:v>
                      </c:pt>
                      <c:pt idx="2520">
                        <c:v>1.02011977200257E-3</c:v>
                      </c:pt>
                      <c:pt idx="2521">
                        <c:v>1.00552000077613E-3</c:v>
                      </c:pt>
                      <c:pt idx="2522">
                        <c:v>9.9179100616080093E-4</c:v>
                      </c:pt>
                      <c:pt idx="2523">
                        <c:v>9.7892127176268896E-4</c:v>
                      </c:pt>
                      <c:pt idx="2524">
                        <c:v>9.6688800299116401E-4</c:v>
                      </c:pt>
                      <c:pt idx="2525">
                        <c:v>9.5565994807025499E-4</c:v>
                      </c:pt>
                      <c:pt idx="2526">
                        <c:v>9.4520047986906396E-4</c:v>
                      </c:pt>
                      <c:pt idx="2527">
                        <c:v>9.3546864526695798E-4</c:v>
                      </c:pt>
                      <c:pt idx="2528">
                        <c:v>9.2642146111375902E-4</c:v>
                      </c:pt>
                      <c:pt idx="2529">
                        <c:v>9.1801503812994896E-4</c:v>
                      </c:pt>
                      <c:pt idx="2530">
                        <c:v>9.1020675691662605E-4</c:v>
                      </c:pt>
                      <c:pt idx="2531">
                        <c:v>9.02955365504631E-4</c:v>
                      </c:pt>
                      <c:pt idx="2532">
                        <c:v>8.96221193131914E-4</c:v>
                      </c:pt>
                      <c:pt idx="2533">
                        <c:v>8.8996705592368905E-4</c:v>
                      </c:pt>
                      <c:pt idx="2534">
                        <c:v>8.8415632933794503E-4</c:v>
                      </c:pt>
                      <c:pt idx="2535">
                        <c:v>8.7875454993416899E-4</c:v>
                      </c:pt>
                      <c:pt idx="2536">
                        <c:v>8.7372826521785901E-4</c:v>
                      </c:pt>
                      <c:pt idx="2537">
                        <c:v>8.6904446535853298E-4</c:v>
                      </c:pt>
                      <c:pt idx="2538">
                        <c:v>8.6467025480293895E-4</c:v>
                      </c:pt>
                      <c:pt idx="2539">
                        <c:v>8.6057573053092398E-4</c:v>
                      </c:pt>
                      <c:pt idx="2540">
                        <c:v>8.5673106180984501E-4</c:v>
                      </c:pt>
                      <c:pt idx="2541">
                        <c:v>8.5309813695113798E-4</c:v>
                      </c:pt>
                      <c:pt idx="2542">
                        <c:v>8.4963897528047801E-4</c:v>
                      </c:pt>
                      <c:pt idx="2543">
                        <c:v>8.4632028826612605E-4</c:v>
                      </c:pt>
                      <c:pt idx="2544">
                        <c:v>8.4311074100711103E-4</c:v>
                      </c:pt>
                      <c:pt idx="2545">
                        <c:v>8.3998048394250005E-4</c:v>
                      </c:pt>
                      <c:pt idx="2546">
                        <c:v>8.3690249386376796E-4</c:v>
                      </c:pt>
                      <c:pt idx="2547">
                        <c:v>8.3385297418184104E-4</c:v>
                      </c:pt>
                      <c:pt idx="2548">
                        <c:v>8.3081278342324197E-4</c:v>
                      </c:pt>
                      <c:pt idx="2549">
                        <c:v>8.2777938590334796E-4</c:v>
                      </c:pt>
                      <c:pt idx="2550">
                        <c:v>8.2474079478120799E-4</c:v>
                      </c:pt>
                      <c:pt idx="2551">
                        <c:v>8.2167627195459895E-4</c:v>
                      </c:pt>
                      <c:pt idx="2552">
                        <c:v>8.1855491112661305E-4</c:v>
                      </c:pt>
                      <c:pt idx="2553">
                        <c:v>8.15407117295536E-4</c:v>
                      </c:pt>
                      <c:pt idx="2554">
                        <c:v>8.1223774475448697E-4</c:v>
                      </c:pt>
                      <c:pt idx="2555">
                        <c:v>8.0905429482354104E-4</c:v>
                      </c:pt>
                      <c:pt idx="2556">
                        <c:v>8.0586598055603102E-4</c:v>
                      </c:pt>
                      <c:pt idx="2557">
                        <c:v>8.0268365883043996E-4</c:v>
                      </c:pt>
                      <c:pt idx="2558">
                        <c:v>7.9951864973427499E-4</c:v>
                      </c:pt>
                      <c:pt idx="2559">
                        <c:v>7.9638273075658805E-4</c:v>
                      </c:pt>
                      <c:pt idx="2560">
                        <c:v>7.9328813903898905E-4</c:v>
                      </c:pt>
                      <c:pt idx="2561">
                        <c:v>7.9024695252317805E-4</c:v>
                      </c:pt>
                      <c:pt idx="2562">
                        <c:v>7.8727012264046198E-4</c:v>
                      </c:pt>
                      <c:pt idx="2563">
                        <c:v>7.8436782786268705E-4</c:v>
                      </c:pt>
                      <c:pt idx="2564">
                        <c:v>7.8154894811978805E-4</c:v>
                      </c:pt>
                      <c:pt idx="2565">
                        <c:v>7.7882064817647403E-4</c:v>
                      </c:pt>
                      <c:pt idx="2566">
                        <c:v>7.7618948661930902E-4</c:v>
                      </c:pt>
                      <c:pt idx="2567">
                        <c:v>7.7366007093608005E-4</c:v>
                      </c:pt>
                      <c:pt idx="2568">
                        <c:v>7.71241474834578E-4</c:v>
                      </c:pt>
                      <c:pt idx="2569">
                        <c:v>7.6893264882709205E-4</c:v>
                      </c:pt>
                      <c:pt idx="2570">
                        <c:v>7.6672801281557905E-4</c:v>
                      </c:pt>
                      <c:pt idx="2571">
                        <c:v>7.6462232594358404E-4</c:v>
                      </c:pt>
                      <c:pt idx="2572">
                        <c:v>7.6260759168696396E-4</c:v>
                      </c:pt>
                      <c:pt idx="2573">
                        <c:v>7.6067171992144601E-4</c:v>
                      </c:pt>
                      <c:pt idx="2574">
                        <c:v>7.5879588429124205E-4</c:v>
                      </c:pt>
                      <c:pt idx="2575">
                        <c:v>7.5695584956445895E-4</c:v>
                      </c:pt>
                      <c:pt idx="2576">
                        <c:v>7.5511885463059604E-4</c:v>
                      </c:pt>
                      <c:pt idx="2577">
                        <c:v>7.5324243238718801E-4</c:v>
                      </c:pt>
                      <c:pt idx="2578">
                        <c:v>7.5127303143736096E-4</c:v>
                      </c:pt>
                      <c:pt idx="2579">
                        <c:v>7.4914564159263405E-4</c:v>
                      </c:pt>
                      <c:pt idx="2580">
                        <c:v>7.4678360904263002E-4</c:v>
                      </c:pt>
                      <c:pt idx="2581">
                        <c:v>7.4409782815704304E-4</c:v>
                      </c:pt>
                      <c:pt idx="2582">
                        <c:v>7.4098798416029799E-4</c:v>
                      </c:pt>
                      <c:pt idx="2583">
                        <c:v>7.3734462692953695E-4</c:v>
                      </c:pt>
                      <c:pt idx="2584">
                        <c:v>7.3305149071398504E-4</c:v>
                      </c:pt>
                      <c:pt idx="2585">
                        <c:v>7.2798983266674096E-4</c:v>
                      </c:pt>
                      <c:pt idx="2586">
                        <c:v>7.2204277055342705E-4</c:v>
                      </c:pt>
                      <c:pt idx="2587">
                        <c:v>7.1509939848349595E-4</c:v>
                      </c:pt>
                      <c:pt idx="2588">
                        <c:v>7.0706280624244905E-4</c:v>
                      </c:pt>
                      <c:pt idx="2589">
                        <c:v>6.9785599337538796E-4</c:v>
                      </c:pt>
                      <c:pt idx="2590">
                        <c:v>6.8742553452987303E-4</c:v>
                      </c:pt>
                      <c:pt idx="2591">
                        <c:v>6.7574871512451505E-4</c:v>
                      </c:pt>
                      <c:pt idx="2592">
                        <c:v>6.6283516040085999E-4</c:v>
                      </c:pt>
                      <c:pt idx="2593">
                        <c:v>6.4872880746843998E-4</c:v>
                      </c:pt>
                      <c:pt idx="2594">
                        <c:v>6.3350782717050305E-4</c:v>
                      </c:pt>
                      <c:pt idx="2595">
                        <c:v>6.1728227053431297E-4</c:v>
                      </c:pt>
                      <c:pt idx="2596">
                        <c:v>6.0019060313355505E-4</c:v>
                      </c:pt>
                      <c:pt idx="2597">
                        <c:v>5.82393634338799E-4</c:v>
                      </c:pt>
                      <c:pt idx="2598">
                        <c:v>5.64068380132583E-4</c:v>
                      </c:pt>
                      <c:pt idx="2599">
                        <c:v>5.45398738660386E-4</c:v>
                      </c:pt>
                      <c:pt idx="2600">
                        <c:v>5.2656991291453797E-4</c:v>
                      </c:pt>
                      <c:pt idx="2601">
                        <c:v>5.0776007863607996E-4</c:v>
                      </c:pt>
                      <c:pt idx="2602">
                        <c:v>4.8913467297865404E-4</c:v>
                      </c:pt>
                      <c:pt idx="2603">
                        <c:v>4.7084076756445599E-4</c:v>
                      </c:pt>
                      <c:pt idx="2604">
                        <c:v>4.53004473380608E-4</c:v>
                      </c:pt>
                      <c:pt idx="2605">
                        <c:v>4.3572846841714901E-4</c:v>
                      </c:pt>
                      <c:pt idx="2606">
                        <c:v>4.1909127297265697E-4</c:v>
                      </c:pt>
                      <c:pt idx="2607">
                        <c:v>4.0314874287028198E-4</c:v>
                      </c:pt>
                      <c:pt idx="2608">
                        <c:v>3.8793622756280201E-4</c:v>
                      </c:pt>
                      <c:pt idx="2609">
                        <c:v>3.7347039041213902E-4</c:v>
                      </c:pt>
                      <c:pt idx="2610">
                        <c:v>3.5975245551033601E-4</c:v>
                      </c:pt>
                      <c:pt idx="2611">
                        <c:v>3.4677148615960899E-4</c:v>
                      </c:pt>
                      <c:pt idx="2612">
                        <c:v>3.3450570382798902E-4</c:v>
                      </c:pt>
                      <c:pt idx="2613">
                        <c:v>3.2292560297094298E-4</c:v>
                      </c:pt>
                      <c:pt idx="2614">
                        <c:v>3.11995672959379E-4</c:v>
                      </c:pt>
                      <c:pt idx="2615">
                        <c:v>3.01677950923904E-4</c:v>
                      </c:pt>
                      <c:pt idx="2616">
                        <c:v>2.91931936648494E-4</c:v>
                      </c:pt>
                      <c:pt idx="2617">
                        <c:v>2.82716573159969E-4</c:v>
                      </c:pt>
                      <c:pt idx="2618">
                        <c:v>2.7399087263038901E-4</c:v>
                      </c:pt>
                      <c:pt idx="2619">
                        <c:v>2.6571514327901102E-4</c:v>
                      </c:pt>
                      <c:pt idx="2620">
                        <c:v>2.5785238419299001E-4</c:v>
                      </c:pt>
                      <c:pt idx="2621">
                        <c:v>2.5036650208697602E-4</c:v>
                      </c:pt>
                      <c:pt idx="2622">
                        <c:v>2.4322942744493001E-4</c:v>
                      </c:pt>
                      <c:pt idx="2623">
                        <c:v>2.36405829467133E-4</c:v>
                      </c:pt>
                      <c:pt idx="2624">
                        <c:v>2.29864472631314E-4</c:v>
                      </c:pt>
                      <c:pt idx="2625">
                        <c:v>2.2357950677526599E-4</c:v>
                      </c:pt>
                      <c:pt idx="2626">
                        <c:v>2.1752518056288801E-4</c:v>
                      </c:pt>
                      <c:pt idx="2627">
                        <c:v>2.1167877924331099E-4</c:v>
                      </c:pt>
                      <c:pt idx="2628">
                        <c:v>2.06018528586166E-4</c:v>
                      </c:pt>
                      <c:pt idx="2629">
                        <c:v>2.00524037762345E-4</c:v>
                      </c:pt>
                      <c:pt idx="2630">
                        <c:v>1.9517570074616001E-4</c:v>
                      </c:pt>
                      <c:pt idx="2631">
                        <c:v>1.8995477592026201E-4</c:v>
                      </c:pt>
                      <c:pt idx="2632">
                        <c:v>1.8484357541624199E-4</c:v>
                      </c:pt>
                      <c:pt idx="2633">
                        <c:v>1.7982569995286999E-4</c:v>
                      </c:pt>
                      <c:pt idx="2634">
                        <c:v>1.74886626906704E-4</c:v>
                      </c:pt>
                      <c:pt idx="2635">
                        <c:v>1.7001392618522999E-4</c:v>
                      </c:pt>
                      <c:pt idx="2636">
                        <c:v>1.6519753326665201E-4</c:v>
                      </c:pt>
                      <c:pt idx="2637">
                        <c:v>1.6043016094704999E-4</c:v>
                      </c:pt>
                      <c:pt idx="2638">
                        <c:v>1.55707721204584E-4</c:v>
                      </c:pt>
                      <c:pt idx="2639">
                        <c:v>1.5102695759137399E-4</c:v>
                      </c:pt>
                      <c:pt idx="2640">
                        <c:v>1.46389101508093E-4</c:v>
                      </c:pt>
                      <c:pt idx="2641">
                        <c:v>1.4179664929188601E-4</c:v>
                      </c:pt>
                      <c:pt idx="2642">
                        <c:v>1.3725290879407901E-4</c:v>
                      </c:pt>
                      <c:pt idx="2643">
                        <c:v>1.3276338161942401E-4</c:v>
                      </c:pt>
                      <c:pt idx="2644">
                        <c:v>1.2833308776311099E-4</c:v>
                      </c:pt>
                      <c:pt idx="2645">
                        <c:v>1.2396690424320699E-4</c:v>
                      </c:pt>
                      <c:pt idx="2646">
                        <c:v>1.1966927898427401E-4</c:v>
                      </c:pt>
                      <c:pt idx="2647">
                        <c:v>1.1544349216253401E-4</c:v>
                      </c:pt>
                      <c:pt idx="2648">
                        <c:v>1.11292489422907E-4</c:v>
                      </c:pt>
                      <c:pt idx="2649">
                        <c:v>1.07218700935431E-4</c:v>
                      </c:pt>
                      <c:pt idx="2650">
                        <c:v>1.03224158742788E-4</c:v>
                      </c:pt>
                      <c:pt idx="2651" formatCode="0.00E+00">
                        <c:v>9.9311025235297696E-5</c:v>
                      </c:pt>
                      <c:pt idx="2652" formatCode="0.00E+00">
                        <c:v>9.5482041902715501E-5</c:v>
                      </c:pt>
                      <c:pt idx="2653" formatCode="0.00E+00">
                        <c:v>9.1741013847097E-5</c:v>
                      </c:pt>
                      <c:pt idx="2654" formatCode="0.00E+00">
                        <c:v>8.8092243260928595E-5</c:v>
                      </c:pt>
                      <c:pt idx="2655" formatCode="0.00E+00">
                        <c:v>8.4542468823232099E-5</c:v>
                      </c:pt>
                      <c:pt idx="2656" formatCode="0.00E+00">
                        <c:v>8.1100463837499801E-5</c:v>
                      </c:pt>
                      <c:pt idx="2657" formatCode="0.00E+00">
                        <c:v>7.7776671370167802E-5</c:v>
                      </c:pt>
                      <c:pt idx="2658" formatCode="0.00E+00">
                        <c:v>7.4584224698856706E-5</c:v>
                      </c:pt>
                      <c:pt idx="2659" formatCode="0.00E+00">
                        <c:v>7.1537287525035698E-5</c:v>
                      </c:pt>
                      <c:pt idx="2660" formatCode="0.00E+00">
                        <c:v>6.8651029879838598E-5</c:v>
                      </c:pt>
                      <c:pt idx="2661" formatCode="0.00E+00">
                        <c:v>6.5940892919072702E-5</c:v>
                      </c:pt>
                      <c:pt idx="2662" formatCode="0.00E+00">
                        <c:v>6.3421763505602696E-5</c:v>
                      </c:pt>
                      <c:pt idx="2663" formatCode="0.00E+00">
                        <c:v>6.11067031678881E-5</c:v>
                      </c:pt>
                      <c:pt idx="2664" formatCode="0.00E+00">
                        <c:v>5.9006218856134499E-5</c:v>
                      </c:pt>
                      <c:pt idx="2665" formatCode="0.00E+00">
                        <c:v>5.7126570755033101E-5</c:v>
                      </c:pt>
                      <c:pt idx="2666" formatCode="0.00E+00">
                        <c:v>5.5469649102079399E-5</c:v>
                      </c:pt>
                      <c:pt idx="2667" formatCode="0.00E+00">
                        <c:v>5.4032160117142703E-5</c:v>
                      </c:pt>
                      <c:pt idx="2668" formatCode="0.00E+00">
                        <c:v>5.2805805726669398E-5</c:v>
                      </c:pt>
                      <c:pt idx="2669" formatCode="0.00E+00">
                        <c:v>5.1777593994439697E-5</c:v>
                      </c:pt>
                      <c:pt idx="2670" formatCode="0.00E+00">
                        <c:v>5.0929654560935801E-5</c:v>
                      </c:pt>
                      <c:pt idx="2671" formatCode="0.00E+00">
                        <c:v>5.0240591977885101E-5</c:v>
                      </c:pt>
                      <c:pt idx="2672" formatCode="0.00E+00">
                        <c:v>4.96867855250302E-5</c:v>
                      </c:pt>
                      <c:pt idx="2673" formatCode="0.00E+00">
                        <c:v>4.9243994182510503E-5</c:v>
                      </c:pt>
                      <c:pt idx="2674" formatCode="0.00E+00">
                        <c:v>4.8887886391783101E-5</c:v>
                      </c:pt>
                      <c:pt idx="2675" formatCode="0.00E+00">
                        <c:v>4.8595699375658099E-5</c:v>
                      </c:pt>
                      <c:pt idx="2676" formatCode="0.00E+00">
                        <c:v>4.8346598257268501E-5</c:v>
                      </c:pt>
                      <c:pt idx="2677" formatCode="0.00E+00">
                        <c:v>4.8122953731956797E-5</c:v>
                      </c:pt>
                      <c:pt idx="2678" formatCode="0.00E+00">
                        <c:v>4.7911187093601797E-5</c:v>
                      </c:pt>
                      <c:pt idx="2679" formatCode="0.00E+00">
                        <c:v>4.7699676743273601E-5</c:v>
                      </c:pt>
                      <c:pt idx="2680" formatCode="0.00E+00">
                        <c:v>4.74804330279139E-5</c:v>
                      </c:pt>
                      <c:pt idx="2681" formatCode="0.00E+00">
                        <c:v>4.7248855147091999E-5</c:v>
                      </c:pt>
                      <c:pt idx="2682" formatCode="0.00E+00">
                        <c:v>4.7002225581978202E-5</c:v>
                      </c:pt>
                      <c:pt idx="2683" formatCode="0.00E+00">
                        <c:v>4.6739013886274198E-5</c:v>
                      </c:pt>
                      <c:pt idx="2684" formatCode="0.00E+00">
                        <c:v>4.6459375064405298E-5</c:v>
                      </c:pt>
                      <c:pt idx="2685" formatCode="0.00E+00">
                        <c:v>4.6163428764794202E-5</c:v>
                      </c:pt>
                      <c:pt idx="2686" formatCode="0.00E+00">
                        <c:v>4.58513767552717E-5</c:v>
                      </c:pt>
                      <c:pt idx="2687" formatCode="0.00E+00">
                        <c:v>4.5522910502039699E-5</c:v>
                      </c:pt>
                      <c:pt idx="2688" formatCode="0.00E+00">
                        <c:v>4.5177472755655401E-5</c:v>
                      </c:pt>
                      <c:pt idx="2689" formatCode="0.00E+00">
                        <c:v>4.4813239126158998E-5</c:v>
                      </c:pt>
                      <c:pt idx="2690" formatCode="0.00E+00">
                        <c:v>4.4428314750159003E-5</c:v>
                      </c:pt>
                      <c:pt idx="2691" formatCode="0.00E+00">
                        <c:v>4.4020226363155097E-5</c:v>
                      </c:pt>
                      <c:pt idx="2692" formatCode="0.00E+00">
                        <c:v>4.3585907114594902E-5</c:v>
                      </c:pt>
                      <c:pt idx="2693" formatCode="0.00E+00">
                        <c:v>4.3121900103303899E-5</c:v>
                      </c:pt>
                      <c:pt idx="2694" formatCode="0.00E+00">
                        <c:v>4.2623993051980702E-5</c:v>
                      </c:pt>
                      <c:pt idx="2695" formatCode="0.00E+00">
                        <c:v>4.2088332313591102E-5</c:v>
                      </c:pt>
                      <c:pt idx="2696" formatCode="0.00E+00">
                        <c:v>4.1510386952942901E-5</c:v>
                      </c:pt>
                      <c:pt idx="2697" formatCode="0.00E+00">
                        <c:v>4.0885472536744799E-5</c:v>
                      </c:pt>
                      <c:pt idx="2698" formatCode="0.00E+00">
                        <c:v>4.0208615606478403E-5</c:v>
                      </c:pt>
                      <c:pt idx="2699" formatCode="0.00E+00">
                        <c:v>3.94752085620418E-5</c:v>
                      </c:pt>
                      <c:pt idx="2700" formatCode="0.00E+00">
                        <c:v>3.8680943490529203E-5</c:v>
                      </c:pt>
                      <c:pt idx="2701" formatCode="0.00E+00">
                        <c:v>3.7822524467252401E-5</c:v>
                      </c:pt>
                      <c:pt idx="2702" formatCode="0.00E+00">
                        <c:v>3.6898163742945402E-5</c:v>
                      </c:pt>
                      <c:pt idx="2703" formatCode="0.00E+00">
                        <c:v>3.59071172081076E-5</c:v>
                      </c:pt>
                      <c:pt idx="2704" formatCode="0.00E+00">
                        <c:v>3.48518236235958E-5</c:v>
                      </c:pt>
                      <c:pt idx="2705" formatCode="0.00E+00">
                        <c:v>3.3737520114927499E-5</c:v>
                      </c:pt>
                      <c:pt idx="2706" formatCode="0.00E+00">
                        <c:v>3.2572789993347397E-5</c:v>
                      </c:pt>
                      <c:pt idx="2707" formatCode="0.00E+00">
                        <c:v>3.1369388065743897E-5</c:v>
                      </c:pt>
                      <c:pt idx="2708" formatCode="0.00E+00">
                        <c:v>3.01423126267262E-5</c:v>
                      </c:pt>
                      <c:pt idx="2709" formatCode="0.00E+00">
                        <c:v>2.8910908421717999E-5</c:v>
                      </c:pt>
                      <c:pt idx="2710" formatCode="0.00E+00">
                        <c:v>2.76998212794179E-5</c:v>
                      </c:pt>
                      <c:pt idx="2711" formatCode="0.00E+00">
                        <c:v>2.6527203051058699E-5</c:v>
                      </c:pt>
                      <c:pt idx="2712" formatCode="0.00E+00">
                        <c:v>2.5408084834118901E-5</c:v>
                      </c:pt>
                      <c:pt idx="2713" formatCode="0.00E+00">
                        <c:v>2.4360891233437799E-5</c:v>
                      </c:pt>
                      <c:pt idx="2714" formatCode="0.00E+00">
                        <c:v>2.3402329598159899E-5</c:v>
                      </c:pt>
                      <c:pt idx="2715" formatCode="0.00E+00">
                        <c:v>2.2542329717337999E-5</c:v>
                      </c:pt>
                      <c:pt idx="2716" formatCode="0.00E+00">
                        <c:v>2.1786390473204298E-5</c:v>
                      </c:pt>
                      <c:pt idx="2717" formatCode="0.00E+00">
                        <c:v>2.1134654451264901E-5</c:v>
                      </c:pt>
                      <c:pt idx="2718" formatCode="0.00E+00">
                        <c:v>2.05802038053055E-5</c:v>
                      </c:pt>
                      <c:pt idx="2719" formatCode="0.00E+00">
                        <c:v>2.0111292520325299E-5</c:v>
                      </c:pt>
                      <c:pt idx="2720" formatCode="0.00E+00">
                        <c:v>1.9710978111095799E-5</c:v>
                      </c:pt>
                      <c:pt idx="2721" formatCode="0.00E+00">
                        <c:v>1.9358027468768599E-5</c:v>
                      </c:pt>
                      <c:pt idx="2722" formatCode="0.00E+00">
                        <c:v>1.9028301567799E-5</c:v>
                      </c:pt>
                      <c:pt idx="2723" formatCode="0.00E+00">
                        <c:v>1.8696302560755199E-5</c:v>
                      </c:pt>
                      <c:pt idx="2724" formatCode="0.00E+00">
                        <c:v>1.8336790537924299E-5</c:v>
                      </c:pt>
                      <c:pt idx="2725" formatCode="0.00E+00">
                        <c:v>1.7926417007501701E-5</c:v>
                      </c:pt>
                      <c:pt idx="2726" formatCode="0.00E+00">
                        <c:v>1.74453990708722E-5</c:v>
                      </c:pt>
                      <c:pt idx="2727" formatCode="0.00E+00">
                        <c:v>1.6878461999721899E-5</c:v>
                      </c:pt>
                      <c:pt idx="2728" formatCode="0.00E+00">
                        <c:v>1.6216200709948399E-5</c:v>
                      </c:pt>
                      <c:pt idx="2729" formatCode="0.00E+00">
                        <c:v>1.54557611921348E-5</c:v>
                      </c:pt>
                      <c:pt idx="2730" formatCode="0.00E+00">
                        <c:v>1.46020350714326E-5</c:v>
                      </c:pt>
                      <c:pt idx="2731" formatCode="0.00E+00">
                        <c:v>1.36684194075214E-5</c:v>
                      </c:pt>
                      <c:pt idx="2732" formatCode="0.00E+00">
                        <c:v>1.26767024039115E-5</c:v>
                      </c:pt>
                      <c:pt idx="2733" formatCode="0.00E+00">
                        <c:v>1.1658393024015601E-5</c:v>
                      </c:pt>
                      <c:pt idx="2734" formatCode="0.00E+00">
                        <c:v>1.06545778981372E-5</c:v>
                      </c:pt>
                      <c:pt idx="2735" formatCode="0.00E+00">
                        <c:v>9.7165834596383796E-6</c:v>
                      </c:pt>
                      <c:pt idx="2736" formatCode="0.00E+00">
                        <c:v>8.9064506013893404E-6</c:v>
                      </c:pt>
                      <c:pt idx="2737" formatCode="0.00E+00">
                        <c:v>8.2965675790899893E-6</c:v>
                      </c:pt>
                      <c:pt idx="2738" formatCode="0.00E+00">
                        <c:v>7.9694645509353506E-6</c:v>
                      </c:pt>
                      <c:pt idx="2739" formatCode="0.00E+00">
                        <c:v>8.0174990418616893E-6</c:v>
                      </c:pt>
                      <c:pt idx="2740" formatCode="0.00E+00">
                        <c:v>8.5414327968785003E-6</c:v>
                      </c:pt>
                      <c:pt idx="2741" formatCode="0.00E+00">
                        <c:v>9.6480096878692607E-6</c:v>
                      </c:pt>
                      <c:pt idx="2742" formatCode="0.00E+00">
                        <c:v>1.14477117985527E-5</c:v>
                      </c:pt>
                      <c:pt idx="2743" formatCode="0.00E+00">
                        <c:v>1.4048664353873501E-5</c:v>
                      </c:pt>
                      <c:pt idx="2744" formatCode="0.00E+00">
                        <c:v>1.7553671887632902E-5</c:v>
                      </c:pt>
                      <c:pt idx="2745" formatCode="0.00E+00">
                        <c:v>2.2054995518618701E-5</c:v>
                      </c:pt>
                      <c:pt idx="2746" formatCode="0.00E+00">
                        <c:v>2.76284799480513E-5</c:v>
                      </c:pt>
                      <c:pt idx="2747" formatCode="0.00E+00">
                        <c:v>3.4328148001326303E-5</c:v>
                      </c:pt>
                      <c:pt idx="2748" formatCode="0.00E+00">
                        <c:v>4.2180865060433597E-5</c:v>
                      </c:pt>
                      <c:pt idx="2749" formatCode="0.00E+00">
                        <c:v>5.1185510421258101E-5</c:v>
                      </c:pt>
                      <c:pt idx="2750" formatCode="0.00E+00">
                        <c:v>6.1308351251916404E-5</c:v>
                      </c:pt>
                      <c:pt idx="2751" formatCode="0.00E+00">
                        <c:v>7.2483608288370605E-5</c:v>
                      </c:pt>
                      <c:pt idx="2752" formatCode="0.00E+00">
                        <c:v>8.4615025665160103E-5</c:v>
                      </c:pt>
                      <c:pt idx="2753" formatCode="0.00E+00">
                        <c:v>9.7580132485376996E-5</c:v>
                      </c:pt>
                      <c:pt idx="2754">
                        <c:v>1.11233050550571E-4</c:v>
                      </c:pt>
                      <c:pt idx="2755">
                        <c:v>1.25412128696548E-4</c:v>
                      </c:pt>
                      <c:pt idx="2756">
                        <c:v>1.39946672574976E-4</c:v>
                      </c:pt>
                      <c:pt idx="2757">
                        <c:v>1.5466391577154199E-4</c:v>
                      </c:pt>
                      <c:pt idx="2758">
                        <c:v>1.6939678106879801E-4</c:v>
                      </c:pt>
                      <c:pt idx="2759">
                        <c:v>1.8398942225736901E-4</c:v>
                      </c:pt>
                      <c:pt idx="2760">
                        <c:v>1.9830126154472301E-4</c:v>
                      </c:pt>
                      <c:pt idx="2761">
                        <c:v>2.1221328426066801E-4</c:v>
                      </c:pt>
                      <c:pt idx="2762">
                        <c:v>2.2562743351270699E-4</c:v>
                      </c:pt>
                      <c:pt idx="2763">
                        <c:v>2.3846846427461499E-4</c:v>
                      </c:pt>
                      <c:pt idx="2764">
                        <c:v>2.5068279928599401E-4</c:v>
                      </c:pt>
                      <c:pt idx="2765">
                        <c:v>2.6223756674759798E-4</c:v>
                      </c:pt>
                      <c:pt idx="2766">
                        <c:v>2.7311798047573703E-4</c:v>
                      </c:pt>
                      <c:pt idx="2767">
                        <c:v>2.8332450038211801E-4</c:v>
                      </c:pt>
                      <c:pt idx="2768">
                        <c:v>2.9287182660953201E-4</c:v>
                      </c:pt>
                      <c:pt idx="2769">
                        <c:v>3.01785570993645E-4</c:v>
                      </c:pt>
                      <c:pt idx="2770">
                        <c:v>3.1010060233179902E-4</c:v>
                      </c:pt>
                      <c:pt idx="2771">
                        <c:v>3.1785912957203299E-4</c:v>
                      </c:pt>
                      <c:pt idx="2772">
                        <c:v>3.2511234002036702E-4</c:v>
                      </c:pt>
                      <c:pt idx="2773">
                        <c:v>3.3191781655015701E-4</c:v>
                      </c:pt>
                      <c:pt idx="2774">
                        <c:v>3.3834126707082398E-4</c:v>
                      </c:pt>
                      <c:pt idx="2775">
                        <c:v>3.4445693055173699E-4</c:v>
                      </c:pt>
                      <c:pt idx="2776">
                        <c:v>3.50347686017355E-4</c:v>
                      </c:pt>
                      <c:pt idx="2777">
                        <c:v>3.5610765433879803E-4</c:v>
                      </c:pt>
                      <c:pt idx="2778">
                        <c:v>3.6184266687216602E-4</c:v>
                      </c:pt>
                      <c:pt idx="2779">
                        <c:v>3.6766997709736601E-4</c:v>
                      </c:pt>
                      <c:pt idx="2780">
                        <c:v>3.7371731150715002E-4</c:v>
                      </c:pt>
                      <c:pt idx="2781">
                        <c:v>3.8012184598434597E-4</c:v>
                      </c:pt>
                      <c:pt idx="2782">
                        <c:v>3.8702581067625598E-4</c:v>
                      </c:pt>
                      <c:pt idx="2783">
                        <c:v>3.94576359886014E-4</c:v>
                      </c:pt>
                      <c:pt idx="2784">
                        <c:v>4.0291869740433301E-4</c:v>
                      </c:pt>
                      <c:pt idx="2785">
                        <c:v>4.1219235940946299E-4</c:v>
                      </c:pt>
                      <c:pt idx="2786">
                        <c:v>4.2252640414675198E-4</c:v>
                      </c:pt>
                      <c:pt idx="2787">
                        <c:v>4.3403481179939802E-4</c:v>
                      </c:pt>
                      <c:pt idx="2788">
                        <c:v>4.4681482900019002E-4</c:v>
                      </c:pt>
                      <c:pt idx="2789">
                        <c:v>4.6094382241967799E-4</c:v>
                      </c:pt>
                      <c:pt idx="2790">
                        <c:v>4.7648003076804002E-4</c:v>
                      </c:pt>
                      <c:pt idx="2791">
                        <c:v>4.9346424587485595E-4</c:v>
                      </c:pt>
                      <c:pt idx="2792">
                        <c:v>5.1192404694934E-4</c:v>
                      </c:pt>
                      <c:pt idx="2793">
                        <c:v>5.3187992111923196E-4</c:v>
                      </c:pt>
                      <c:pt idx="2794">
                        <c:v>5.5334945080778798E-4</c:v>
                      </c:pt>
                      <c:pt idx="2795">
                        <c:v>5.7635707337235203E-4</c:v>
                      </c:pt>
                      <c:pt idx="2796">
                        <c:v>6.0094086610970696E-4</c:v>
                      </c:pt>
                      <c:pt idx="2797">
                        <c:v>6.2715963792548703E-4</c:v>
                      </c:pt>
                      <c:pt idx="2798">
                        <c:v>6.5509851555578904E-4</c:v>
                      </c:pt>
                      <c:pt idx="2799">
                        <c:v>6.8487503828188595E-4</c:v>
                      </c:pt>
                      <c:pt idx="2800">
                        <c:v>7.1664002391878801E-4</c:v>
                      </c:pt>
                      <c:pt idx="2801">
                        <c:v>7.50579247373691E-4</c:v>
                      </c:pt>
                      <c:pt idx="2802">
                        <c:v>7.8691407493869001E-4</c:v>
                      </c:pt>
                      <c:pt idx="2803">
                        <c:v>8.2589805458559802E-4</c:v>
                      </c:pt>
                      <c:pt idx="2804">
                        <c:v>8.6781718220377204E-4</c:v>
                      </c:pt>
                      <c:pt idx="2805">
                        <c:v>9.1298710953747E-4</c:v>
                      </c:pt>
                      <c:pt idx="2806">
                        <c:v>9.6174988005312903E-4</c:v>
                      </c:pt>
                      <c:pt idx="2807">
                        <c:v>1.0144707172901599E-3</c:v>
                      </c:pt>
                      <c:pt idx="2808">
                        <c:v>1.0715357704599801E-3</c:v>
                      </c:pt>
                      <c:pt idx="2809">
                        <c:v>1.1333487333390899E-3</c:v>
                      </c:pt>
                      <c:pt idx="2810">
                        <c:v>1.20032954642682E-3</c:v>
                      </c:pt>
                      <c:pt idx="2811">
                        <c:v>1.2729106053053E-3</c:v>
                      </c:pt>
                      <c:pt idx="2812">
                        <c:v>1.3515333431842499E-3</c:v>
                      </c:pt>
                      <c:pt idx="2813">
                        <c:v>1.4366444633803601E-3</c:v>
                      </c:pt>
                      <c:pt idx="2814">
                        <c:v>1.5286920983738699E-3</c:v>
                      </c:pt>
                      <c:pt idx="2815">
                        <c:v>1.62812208638216E-3</c:v>
                      </c:pt>
                      <c:pt idx="2816">
                        <c:v>1.73537298432107E-3</c:v>
                      </c:pt>
                      <c:pt idx="2817">
                        <c:v>1.8508715607514501E-3</c:v>
                      </c:pt>
                      <c:pt idx="2818">
                        <c:v>1.9750274891912798E-3</c:v>
                      </c:pt>
                      <c:pt idx="2819">
                        <c:v>2.10822837882044E-3</c:v>
                      </c:pt>
                      <c:pt idx="2820">
                        <c:v>2.2508346523906E-3</c:v>
                      </c:pt>
                      <c:pt idx="2821">
                        <c:v>2.4031740369758101E-3</c:v>
                      </c:pt>
                      <c:pt idx="2822">
                        <c:v>2.5655367397773199E-3</c:v>
                      </c:pt>
                      <c:pt idx="2823">
                        <c:v>2.7381699873110401E-3</c:v>
                      </c:pt>
                      <c:pt idx="2824">
                        <c:v>2.9212729188402898E-3</c:v>
                      </c:pt>
                      <c:pt idx="2825">
                        <c:v>3.1149920102482402E-3</c:v>
                      </c:pt>
                      <c:pt idx="2826">
                        <c:v>3.3194155255173198E-3</c:v>
                      </c:pt>
                      <c:pt idx="2827">
                        <c:v>3.53456964725175E-3</c:v>
                      </c:pt>
                      <c:pt idx="2828">
                        <c:v>3.7604137592835499E-3</c:v>
                      </c:pt>
                      <c:pt idx="2829">
                        <c:v>3.9968365179752401E-3</c:v>
                      </c:pt>
                      <c:pt idx="2830">
                        <c:v>4.2436535487967502E-3</c:v>
                      </c:pt>
                      <c:pt idx="2831">
                        <c:v>4.5006070014124997E-3</c:v>
                      </c:pt>
                      <c:pt idx="2832">
                        <c:v>4.76736295492124E-3</c:v>
                      </c:pt>
                      <c:pt idx="2833">
                        <c:v>5.0435115121414799E-3</c:v>
                      </c:pt>
                      <c:pt idx="2834">
                        <c:v>5.3285680191837801E-3</c:v>
                      </c:pt>
                      <c:pt idx="2835">
                        <c:v>5.6219754294201301E-3</c:v>
                      </c:pt>
                      <c:pt idx="2836">
                        <c:v>5.9231078122250602E-3</c:v>
                      </c:pt>
                      <c:pt idx="2837">
                        <c:v>6.23127448238542E-3</c:v>
                      </c:pt>
                      <c:pt idx="2838">
                        <c:v>6.5457255528397502E-3</c:v>
                      </c:pt>
                      <c:pt idx="2839">
                        <c:v>6.8656583294340098E-3</c:v>
                      </c:pt>
                      <c:pt idx="2840">
                        <c:v>7.1902239656567403E-3</c:v>
                      </c:pt>
                      <c:pt idx="2841">
                        <c:v>7.5185348654928904E-3</c:v>
                      </c:pt>
                      <c:pt idx="2842">
                        <c:v>7.8496724785478596E-3</c:v>
                      </c:pt>
                      <c:pt idx="2843">
                        <c:v>8.1826953048214392E-3</c:v>
                      </c:pt>
                      <c:pt idx="2844">
                        <c:v>8.5166467606571598E-3</c:v>
                      </c:pt>
                      <c:pt idx="2845">
                        <c:v>8.8505636834386291E-3</c:v>
                      </c:pt>
                      <c:pt idx="2846">
                        <c:v>9.1834818886662607E-3</c:v>
                      </c:pt>
                      <c:pt idx="2847">
                        <c:v>9.5144450979597495E-3</c:v>
                      </c:pt>
                      <c:pt idx="2848">
                        <c:v>9.8425104123589305E-3</c:v>
                      </c:pt>
                      <c:pt idx="2849">
                        <c:v>1.01667545368869E-2</c:v>
                      </c:pt>
                      <c:pt idx="2850">
                        <c:v>1.04862776619637E-2</c:v>
                      </c:pt>
                      <c:pt idx="2851">
                        <c:v>1.0800208898622101E-2</c:v>
                      </c:pt>
                      <c:pt idx="2852">
                        <c:v>1.1107710563127199E-2</c:v>
                      </c:pt>
                      <c:pt idx="2853">
                        <c:v>1.1407980451246301E-2</c:v>
                      </c:pt>
                      <c:pt idx="2854">
                        <c:v>1.17002543292532E-2</c:v>
                      </c:pt>
                      <c:pt idx="2855">
                        <c:v>1.19838087004257E-2</c:v>
                      </c:pt>
                      <c:pt idx="2856">
                        <c:v>1.22579634727632E-2</c:v>
                      </c:pt>
                      <c:pt idx="2857">
                        <c:v>1.25220836035037E-2</c:v>
                      </c:pt>
                      <c:pt idx="2858">
                        <c:v>1.27755806668719E-2</c:v>
                      </c:pt>
                      <c:pt idx="2859">
                        <c:v>1.3017915425114599E-2</c:v>
                      </c:pt>
                      <c:pt idx="2860">
                        <c:v>1.32486018461195E-2</c:v>
                      </c:pt>
                      <c:pt idx="2861">
                        <c:v>1.3467207112341799E-2</c:v>
                      </c:pt>
                      <c:pt idx="2862">
                        <c:v>1.36733538331749E-2</c:v>
                      </c:pt>
                      <c:pt idx="2863">
                        <c:v>1.38667217169009E-2</c:v>
                      </c:pt>
                      <c:pt idx="2864">
                        <c:v>1.40470490877544E-2</c:v>
                      </c:pt>
                      <c:pt idx="2865">
                        <c:v>1.42141324305543E-2</c:v>
                      </c:pt>
                      <c:pt idx="2866">
                        <c:v>1.43678295976208E-2</c:v>
                      </c:pt>
                      <c:pt idx="2867">
                        <c:v>1.45080540280756E-2</c:v>
                      </c:pt>
                      <c:pt idx="2868">
                        <c:v>1.4634773068700001E-2</c:v>
                      </c:pt>
                      <c:pt idx="2869">
                        <c:v>1.4748019527298701E-2</c:v>
                      </c:pt>
                      <c:pt idx="2870">
                        <c:v>1.4847871253043699E-2</c:v>
                      </c:pt>
                      <c:pt idx="2871">
                        <c:v>1.49344545209039E-2</c:v>
                      </c:pt>
                      <c:pt idx="2872">
                        <c:v>1.5007938217139799E-2</c:v>
                      </c:pt>
                      <c:pt idx="2873">
                        <c:v>1.5068529723916899E-2</c:v>
                      </c:pt>
                      <c:pt idx="2874">
                        <c:v>1.5116469174565699E-2</c:v>
                      </c:pt>
                      <c:pt idx="2875">
                        <c:v>1.51520245700901E-2</c:v>
                      </c:pt>
                      <c:pt idx="2876">
                        <c:v>1.5175486136828001E-2</c:v>
                      </c:pt>
                      <c:pt idx="2877">
                        <c:v>1.51871615076134E-2</c:v>
                      </c:pt>
                      <c:pt idx="2878">
                        <c:v>1.51873720341325E-2</c:v>
                      </c:pt>
                      <c:pt idx="2879">
                        <c:v>1.51764476488801E-2</c:v>
                      </c:pt>
                      <c:pt idx="2880">
                        <c:v>1.5154724212182599E-2</c:v>
                      </c:pt>
                      <c:pt idx="2881">
                        <c:v>1.51225406655727E-2</c:v>
                      </c:pt>
                      <c:pt idx="2882">
                        <c:v>1.50802377311803E-2</c:v>
                      </c:pt>
                      <c:pt idx="2883">
                        <c:v>1.50281567790668E-2</c:v>
                      </c:pt>
                      <c:pt idx="2884">
                        <c:v>1.49666395335627E-2</c:v>
                      </c:pt>
                      <c:pt idx="2885">
                        <c:v>1.4896028713498301E-2</c:v>
                      </c:pt>
                      <c:pt idx="2886">
                        <c:v>1.48166689720354E-2</c:v>
                      </c:pt>
                      <c:pt idx="2887">
                        <c:v>1.47289079226936E-2</c:v>
                      </c:pt>
                      <c:pt idx="2888">
                        <c:v>1.46330974667292E-2</c:v>
                      </c:pt>
                      <c:pt idx="2889">
                        <c:v>1.4529594788934201E-2</c:v>
                      </c:pt>
                      <c:pt idx="2890">
                        <c:v>1.44187635418362E-2</c:v>
                      </c:pt>
                      <c:pt idx="2891">
                        <c:v>1.4300974338294199E-2</c:v>
                      </c:pt>
                      <c:pt idx="2892">
                        <c:v>1.4176605114441699E-2</c:v>
                      </c:pt>
                      <c:pt idx="2893">
                        <c:v>1.4046040636159199E-2</c:v>
                      </c:pt>
                      <c:pt idx="2894">
                        <c:v>1.3909672343064601E-2</c:v>
                      </c:pt>
                      <c:pt idx="2895">
                        <c:v>1.37678964444072E-2</c:v>
                      </c:pt>
                      <c:pt idx="2896">
                        <c:v>1.36211131446177E-2</c:v>
                      </c:pt>
                      <c:pt idx="2897">
                        <c:v>1.3469724764570401E-2</c:v>
                      </c:pt>
                      <c:pt idx="2898">
                        <c:v>1.3314133022464199E-2</c:v>
                      </c:pt>
                      <c:pt idx="2899">
                        <c:v>1.3154737088081901E-2</c:v>
                      </c:pt>
                      <c:pt idx="2900">
                        <c:v>1.29919324545747E-2</c:v>
                      </c:pt>
                      <c:pt idx="2901">
                        <c:v>1.28261070635316E-2</c:v>
                      </c:pt>
                      <c:pt idx="2902">
                        <c:v>1.2657639393988099E-2</c:v>
                      </c:pt>
                      <c:pt idx="2903">
                        <c:v>1.2486895041218801E-2</c:v>
                      </c:pt>
                      <c:pt idx="2904">
                        <c:v>1.23142257605947E-2</c:v>
                      </c:pt>
                      <c:pt idx="2905">
                        <c:v>1.2139965313733301E-2</c:v>
                      </c:pt>
                      <c:pt idx="2906">
                        <c:v>1.1964427541291201E-2</c:v>
                      </c:pt>
                      <c:pt idx="2907">
                        <c:v>1.1787903725369701E-2</c:v>
                      </c:pt>
                      <c:pt idx="2908">
                        <c:v>1.16106744841792E-2</c:v>
                      </c:pt>
                      <c:pt idx="2909">
                        <c:v>1.14330029805039E-2</c:v>
                      </c:pt>
                      <c:pt idx="2910">
                        <c:v>1.1255127727543999E-2</c:v>
                      </c:pt>
                      <c:pt idx="2911">
                        <c:v>1.10772670287494E-2</c:v>
                      </c:pt>
                      <c:pt idx="2912">
                        <c:v>1.08996209019418E-2</c:v>
                      </c:pt>
                      <c:pt idx="2913">
                        <c:v>1.0722371539795199E-2</c:v>
                      </c:pt>
                      <c:pt idx="2914">
                        <c:v>1.05456845401159E-2</c:v>
                      </c:pt>
                      <c:pt idx="2915">
                        <c:v>1.0369710489374E-2</c:v>
                      </c:pt>
                      <c:pt idx="2916">
                        <c:v>1.0194585535931401E-2</c:v>
                      </c:pt>
                      <c:pt idx="2917">
                        <c:v>1.0020432136977699E-2</c:v>
                      </c:pt>
                      <c:pt idx="2918">
                        <c:v>9.8473590875517401E-3</c:v>
                      </c:pt>
                      <c:pt idx="2919">
                        <c:v>9.6754580282999592E-3</c:v>
                      </c:pt>
                      <c:pt idx="2920">
                        <c:v>9.5048119411105404E-3</c:v>
                      </c:pt>
                      <c:pt idx="2921">
                        <c:v>9.3354973329643192E-3</c:v>
                      </c:pt>
                      <c:pt idx="2922">
                        <c:v>9.1675765640482406E-3</c:v>
                      </c:pt>
                      <c:pt idx="2923">
                        <c:v>9.0010983164985001E-3</c:v>
                      </c:pt>
                      <c:pt idx="2924">
                        <c:v>8.8360996083692803E-3</c:v>
                      </c:pt>
                      <c:pt idx="2925">
                        <c:v>8.6726019188719406E-3</c:v>
                      </c:pt>
                      <c:pt idx="2926">
                        <c:v>8.5106209185156906E-3</c:v>
                      </c:pt>
                      <c:pt idx="2927">
                        <c:v>8.3501686486134302E-3</c:v>
                      </c:pt>
                      <c:pt idx="2928">
                        <c:v>8.1912448789875896E-3</c:v>
                      </c:pt>
                      <c:pt idx="2929">
                        <c:v>8.0338360051354796E-3</c:v>
                      </c:pt>
                      <c:pt idx="2930">
                        <c:v>7.8779283201483308E-3</c:v>
                      </c:pt>
                      <c:pt idx="2931">
                        <c:v>7.7235102588760103E-3</c:v>
                      </c:pt>
                      <c:pt idx="2932">
                        <c:v>7.5705559136001197E-3</c:v>
                      </c:pt>
                      <c:pt idx="2933">
                        <c:v>7.4190479261426303E-3</c:v>
                      </c:pt>
                      <c:pt idx="2934">
                        <c:v>7.2689747240798196E-3</c:v>
                      </c:pt>
                      <c:pt idx="2935">
                        <c:v>7.1203257267210499E-3</c:v>
                      </c:pt>
                      <c:pt idx="2936">
                        <c:v>6.9730987078923503E-3</c:v>
                      </c:pt>
                      <c:pt idx="2937">
                        <c:v>6.8272991206177304E-3</c:v>
                      </c:pt>
                      <c:pt idx="2938">
                        <c:v>6.6829403091530999E-3</c:v>
                      </c:pt>
                      <c:pt idx="2939">
                        <c:v>6.54004444946071E-3</c:v>
                      </c:pt>
                      <c:pt idx="2940">
                        <c:v>6.3986470826618604E-3</c:v>
                      </c:pt>
                      <c:pt idx="2941">
                        <c:v>6.2587893408093398E-3</c:v>
                      </c:pt>
                      <c:pt idx="2942">
                        <c:v>6.1205167305415599E-3</c:v>
                      </c:pt>
                      <c:pt idx="2943">
                        <c:v>5.9838793204749201E-3</c:v>
                      </c:pt>
                      <c:pt idx="2944">
                        <c:v>5.8489305161870302E-3</c:v>
                      </c:pt>
                      <c:pt idx="2945">
                        <c:v>5.7157205170910597E-3</c:v>
                      </c:pt>
                      <c:pt idx="2946">
                        <c:v>5.5842987237542897E-3</c:v>
                      </c:pt>
                      <c:pt idx="2947">
                        <c:v>5.4547086890472801E-3</c:v>
                      </c:pt>
                      <c:pt idx="2948">
                        <c:v>5.3269866966993004E-3</c:v>
                      </c:pt>
                      <c:pt idx="2949">
                        <c:v>5.2011627034841803E-3</c:v>
                      </c:pt>
                      <c:pt idx="2950">
                        <c:v>5.0772591256666401E-3</c:v>
                      </c:pt>
                      <c:pt idx="2951">
                        <c:v>4.9552912935637598E-3</c:v>
                      </c:pt>
                      <c:pt idx="2952">
                        <c:v>4.83526453123659E-3</c:v>
                      </c:pt>
                      <c:pt idx="2953">
                        <c:v>4.7171786026738403E-3</c:v>
                      </c:pt>
                      <c:pt idx="2954">
                        <c:v>4.6010298348675002E-3</c:v>
                      </c:pt>
                      <c:pt idx="2955">
                        <c:v>4.4868128789848699E-3</c:v>
                      </c:pt>
                      <c:pt idx="2956">
                        <c:v>4.37451824511837E-3</c:v>
                      </c:pt>
                      <c:pt idx="2957">
                        <c:v>4.2641366055549404E-3</c:v>
                      </c:pt>
                      <c:pt idx="2958">
                        <c:v>4.1556609223374697E-3</c:v>
                      </c:pt>
                      <c:pt idx="2959">
                        <c:v>4.0490844583617198E-3</c:v>
                      </c:pt>
                      <c:pt idx="2960">
                        <c:v>3.94440208552804E-3</c:v>
                      </c:pt>
                      <c:pt idx="2961">
                        <c:v>3.84161223475177E-3</c:v>
                      </c:pt>
                      <c:pt idx="2962">
                        <c:v>3.7407176868757002E-3</c:v>
                      </c:pt>
                      <c:pt idx="2963">
                        <c:v>3.6417189316270502E-3</c:v>
                      </c:pt>
                      <c:pt idx="2964">
                        <c:v>3.5446177166479202E-3</c:v>
                      </c:pt>
                      <c:pt idx="2965">
                        <c:v>3.44942128544395E-3</c:v>
                      </c:pt>
                      <c:pt idx="2966">
                        <c:v>3.35613091008403E-3</c:v>
                      </c:pt>
                      <c:pt idx="2967">
                        <c:v>3.26475212059922E-3</c:v>
                      </c:pt>
                      <c:pt idx="2968">
                        <c:v>3.1752879263057198E-3</c:v>
                      </c:pt>
                      <c:pt idx="2969">
                        <c:v>3.08774055681236E-3</c:v>
                      </c:pt>
                      <c:pt idx="2970">
                        <c:v>3.0021148723670902E-3</c:v>
                      </c:pt>
                      <c:pt idx="2971">
                        <c:v>2.9184077876675801E-3</c:v>
                      </c:pt>
                      <c:pt idx="2972">
                        <c:v>2.8366233081259899E-3</c:v>
                      </c:pt>
                      <c:pt idx="2973">
                        <c:v>2.7567655391200398E-3</c:v>
                      </c:pt>
                      <c:pt idx="2974">
                        <c:v>2.6788301359863499E-3</c:v>
                      </c:pt>
                      <c:pt idx="2975">
                        <c:v>2.6028135099784499E-3</c:v>
                      </c:pt>
                      <c:pt idx="2976">
                        <c:v>2.52871808738036E-3</c:v>
                      </c:pt>
                      <c:pt idx="2977">
                        <c:v>2.4565347092057599E-3</c:v>
                      </c:pt>
                      <c:pt idx="2978">
                        <c:v>2.3862481891138401E-3</c:v>
                      </c:pt>
                      <c:pt idx="2979">
                        <c:v>2.31783471181281E-3</c:v>
                      </c:pt>
                      <c:pt idx="2980">
                        <c:v>2.2512603234686899E-3</c:v>
                      </c:pt>
                      <c:pt idx="2981">
                        <c:v>2.1864794173050298E-3</c:v>
                      </c:pt>
                      <c:pt idx="2982">
                        <c:v>2.12343765058195E-3</c:v>
                      </c:pt>
                      <c:pt idx="2983">
                        <c:v>2.0620670846417601E-3</c:v>
                      </c:pt>
                      <c:pt idx="2984">
                        <c:v>2.0022911784611198E-3</c:v>
                      </c:pt>
                      <c:pt idx="2985">
                        <c:v>1.94402912011444E-3</c:v>
                      </c:pt>
                      <c:pt idx="2986">
                        <c:v>1.88718663546747E-3</c:v>
                      </c:pt>
                      <c:pt idx="2987">
                        <c:v>1.8316728362524201E-3</c:v>
                      </c:pt>
                      <c:pt idx="2988">
                        <c:v>1.7774023203915501E-3</c:v>
                      </c:pt>
                      <c:pt idx="2989">
                        <c:v>1.72430351486071E-3</c:v>
                      </c:pt>
                      <c:pt idx="2990">
                        <c:v>1.6723060618135E-3</c:v>
                      </c:pt>
                      <c:pt idx="2991">
                        <c:v>1.6213466983560599E-3</c:v>
                      </c:pt>
                      <c:pt idx="2992">
                        <c:v>1.57138455329175E-3</c:v>
                      </c:pt>
                      <c:pt idx="2993">
                        <c:v>1.5223834084669499E-3</c:v>
                      </c:pt>
                      <c:pt idx="2994">
                        <c:v>1.47430732187251E-3</c:v>
                      </c:pt>
                      <c:pt idx="2995">
                        <c:v>1.4271336785097099E-3</c:v>
                      </c:pt>
                      <c:pt idx="2996">
                        <c:v>1.3808315519900701E-3</c:v>
                      </c:pt>
                      <c:pt idx="2997">
                        <c:v>1.3353654312353799E-3</c:v>
                      </c:pt>
                      <c:pt idx="2998">
                        <c:v>1.2906958823214599E-3</c:v>
                      </c:pt>
                      <c:pt idx="2999">
                        <c:v>1.24676800770933E-3</c:v>
                      </c:pt>
                      <c:pt idx="3000">
                        <c:v>1.2035235389240399E-3</c:v>
                      </c:pt>
                      <c:pt idx="3001">
                        <c:v>1.1608905661221001E-3</c:v>
                      </c:pt>
                      <c:pt idx="3002">
                        <c:v>1.1187943837749001E-3</c:v>
                      </c:pt>
                      <c:pt idx="3003">
                        <c:v>1.0771569239443799E-3</c:v>
                      </c:pt>
                      <c:pt idx="3004">
                        <c:v>1.03589994209132E-3</c:v>
                      </c:pt>
                      <c:pt idx="3005">
                        <c:v>9.949520660610979E-4</c:v>
                      </c:pt>
                      <c:pt idx="3006">
                        <c:v>9.5424837031658099E-4</c:v>
                      </c:pt>
                      <c:pt idx="3007">
                        <c:v>9.1373719593797805E-4</c:v>
                      </c:pt>
                      <c:pt idx="3008">
                        <c:v>8.7337110974073501E-4</c:v>
                      </c:pt>
                      <c:pt idx="3009">
                        <c:v>8.33116970202585E-4</c:v>
                      </c:pt>
                      <c:pt idx="3010">
                        <c:v>7.9294777991973601E-4</c:v>
                      </c:pt>
                      <c:pt idx="3011">
                        <c:v>7.52844483912909E-4</c:v>
                      </c:pt>
                      <c:pt idx="3012">
                        <c:v>7.1278929516734502E-4</c:v>
                      </c:pt>
                      <c:pt idx="3013">
                        <c:v>6.7276432332741298E-4</c:v>
                      </c:pt>
                      <c:pt idx="3014">
                        <c:v>6.3275052322302801E-4</c:v>
                      </c:pt>
                      <c:pt idx="3015">
                        <c:v>5.9272033627272996E-4</c:v>
                      </c:pt>
                      <c:pt idx="3016">
                        <c:v>5.5264444705480596E-4</c:v>
                      </c:pt>
                      <c:pt idx="3017">
                        <c:v>5.1248640544042303E-4</c:v>
                      </c:pt>
                      <c:pt idx="3018">
                        <c:v>4.7220948135440498E-4</c:v>
                      </c:pt>
                      <c:pt idx="3019">
                        <c:v>4.3177066348260398E-4</c:v>
                      </c:pt>
                      <c:pt idx="3020">
                        <c:v>3.91133177148962E-4</c:v>
                      </c:pt>
                      <c:pt idx="3021">
                        <c:v>3.5026346174128102E-4</c:v>
                      </c:pt>
                      <c:pt idx="3022">
                        <c:v>3.0912828730228102E-4</c:v>
                      </c:pt>
                      <c:pt idx="3023">
                        <c:v>2.6770760896162001E-4</c:v>
                      </c:pt>
                      <c:pt idx="3024">
                        <c:v>2.2598395288068901E-4</c:v>
                      </c:pt>
                      <c:pt idx="3025">
                        <c:v>1.8395176363271399E-4</c:v>
                      </c:pt>
                      <c:pt idx="3026">
                        <c:v>1.4161453260457999E-4</c:v>
                      </c:pt>
                      <c:pt idx="3027" formatCode="0.00E+00">
                        <c:v>9.8976230864645606E-5</c:v>
                      </c:pt>
                      <c:pt idx="3028" formatCode="0.00E+00">
                        <c:v>5.6055808305017399E-5</c:v>
                      </c:pt>
                      <c:pt idx="3029" formatCode="0.00E+00">
                        <c:v>1.28717914270506E-5</c:v>
                      </c:pt>
                      <c:pt idx="3030" formatCode="0.00E+00">
                        <c:v>-3.05603136100387E-5</c:v>
                      </c:pt>
                      <c:pt idx="3031" formatCode="0.00E+00">
                        <c:v>-7.4208067499276505E-5</c:v>
                      </c:pt>
                      <c:pt idx="3032">
                        <c:v>-1.1804091349017E-4</c:v>
                      </c:pt>
                      <c:pt idx="3033">
                        <c:v>-1.6202688783376501E-4</c:v>
                      </c:pt>
                      <c:pt idx="3034">
                        <c:v>-2.06125210920841E-4</c:v>
                      </c:pt>
                      <c:pt idx="3035">
                        <c:v>-2.50282762146887E-4</c:v>
                      </c:pt>
                      <c:pt idx="3036">
                        <c:v>-2.94450386565718E-4</c:v>
                      </c:pt>
                      <c:pt idx="3037">
                        <c:v>-3.3855532478534699E-4</c:v>
                      </c:pt>
                      <c:pt idx="3038">
                        <c:v>-3.8251612624168497E-4</c:v>
                      </c:pt>
                      <c:pt idx="3039">
                        <c:v>-4.2624648926935899E-4</c:v>
                      </c:pt>
                      <c:pt idx="3040">
                        <c:v>-4.6963997112763701E-4</c:v>
                      </c:pt>
                      <c:pt idx="3041">
                        <c:v>-5.1257292700347505E-4</c:v>
                      </c:pt>
                      <c:pt idx="3042">
                        <c:v>-5.5491849259214205E-4</c:v>
                      </c:pt>
                      <c:pt idx="3043">
                        <c:v>-5.9654404398265298E-4</c:v>
                      </c:pt>
                      <c:pt idx="3044">
                        <c:v>-6.3730103997298602E-4</c:v>
                      </c:pt>
                      <c:pt idx="3045">
                        <c:v>-6.7704540979411404E-4</c:v>
                      </c:pt>
                      <c:pt idx="3046">
                        <c:v>-7.1564047105071604E-4</c:v>
                      </c:pt>
                      <c:pt idx="3047">
                        <c:v>-7.5294767851090101E-4</c:v>
                      </c:pt>
                      <c:pt idx="3048">
                        <c:v>-7.8883319417420695E-4</c:v>
                      </c:pt>
                      <c:pt idx="3049">
                        <c:v>-8.23181860761846E-4</c:v>
                      </c:pt>
                      <c:pt idx="3050">
                        <c:v>-8.55891223113214E-4</c:v>
                      </c:pt>
                      <c:pt idx="3051">
                        <c:v>-8.8686434414911904E-4</c:v>
                      </c:pt>
                      <c:pt idx="3052">
                        <c:v>-9.1600725492995902E-4</c:v>
                      </c:pt>
                      <c:pt idx="3053">
                        <c:v>-9.4324170525034298E-4</c:v>
                      </c:pt>
                      <c:pt idx="3054">
                        <c:v>-9.6849653466393E-4</c:v>
                      </c:pt>
                      <c:pt idx="3055">
                        <c:v>-9.9169430093876891E-4</c:v>
                      </c:pt>
                      <c:pt idx="3056">
                        <c:v>-1.01275804568429E-3</c:v>
                      </c:pt>
                      <c:pt idx="3057">
                        <c:v>-1.03161819531912E-3</c:v>
                      </c:pt>
                      <c:pt idx="3058">
                        <c:v>-1.0482045686412401E-3</c:v>
                      </c:pt>
                      <c:pt idx="3059">
                        <c:v>-1.0624389641380801E-3</c:v>
                      </c:pt>
                      <c:pt idx="3060">
                        <c:v>-1.07424573022243E-3</c:v>
                      </c:pt>
                      <c:pt idx="3061">
                        <c:v>-1.08354637782539E-3</c:v>
                      </c:pt>
                      <c:pt idx="3062">
                        <c:v>-1.0902767688064901E-3</c:v>
                      </c:pt>
                      <c:pt idx="3063">
                        <c:v>-1.0943746149888801E-3</c:v>
                      </c:pt>
                      <c:pt idx="3064">
                        <c:v>-1.09578469443747E-3</c:v>
                      </c:pt>
                      <c:pt idx="3065">
                        <c:v>-1.0944557770067899E-3</c:v>
                      </c:pt>
                      <c:pt idx="3066">
                        <c:v>-1.09035719986905E-3</c:v>
                      </c:pt>
                      <c:pt idx="3067">
                        <c:v>-1.0834737652863601E-3</c:v>
                      </c:pt>
                      <c:pt idx="3068">
                        <c:v>-1.0737984172248501E-3</c:v>
                      </c:pt>
                      <c:pt idx="3069">
                        <c:v>-1.06133732819524E-3</c:v>
                      </c:pt>
                      <c:pt idx="3070">
                        <c:v>-1.0461049271301699E-3</c:v>
                      </c:pt>
                      <c:pt idx="3071">
                        <c:v>-1.0281301207871801E-3</c:v>
                      </c:pt>
                      <c:pt idx="3072">
                        <c:v>-1.0074592885751701E-3</c:v>
                      </c:pt>
                      <c:pt idx="3073">
                        <c:v>-9.84143780029917E-4</c:v>
                      </c:pt>
                      <c:pt idx="3074">
                        <c:v>-9.58242289742122E-4</c:v>
                      </c:pt>
                      <c:pt idx="3075">
                        <c:v>-9.2982091040533102E-4</c:v>
                      </c:pt>
                      <c:pt idx="3076">
                        <c:v>-8.9894917037864296E-4</c:v>
                      </c:pt>
                      <c:pt idx="3077">
                        <c:v>-8.6570393546163795E-4</c:v>
                      </c:pt>
                      <c:pt idx="3078">
                        <c:v>-8.3017570900005696E-4</c:v>
                      </c:pt>
                      <c:pt idx="3079">
                        <c:v>-7.9245974911166498E-4</c:v>
                      </c:pt>
                      <c:pt idx="3080">
                        <c:v>-7.5265303084331504E-4</c:v>
                      </c:pt>
                      <c:pt idx="3081">
                        <c:v>-7.1085747211777702E-4</c:v>
                      </c:pt>
                      <c:pt idx="3082">
                        <c:v>-6.6717831689181101E-4</c:v>
                      </c:pt>
                      <c:pt idx="3083">
                        <c:v>-6.2172775978831601E-4</c:v>
                      </c:pt>
                      <c:pt idx="3084">
                        <c:v>-5.7462126787186096E-4</c:v>
                      </c:pt>
                      <c:pt idx="3085">
                        <c:v>-5.2597792171884996E-4</c:v>
                      </c:pt>
                      <c:pt idx="3086">
                        <c:v>-4.7593179180912301E-4</c:v>
                      </c:pt>
                      <c:pt idx="3087">
                        <c:v>-4.2461334565672602E-4</c:v>
                      </c:pt>
                      <c:pt idx="3088">
                        <c:v>-3.7215578998617401E-4</c:v>
                      </c:pt>
                      <c:pt idx="3089">
                        <c:v>-3.1869471358960099E-4</c:v>
                      </c:pt>
                      <c:pt idx="3090">
                        <c:v>-2.6436666409775198E-4</c:v>
                      </c:pt>
                      <c:pt idx="3091">
                        <c:v>-2.0930821796502299E-4</c:v>
                      </c:pt>
                      <c:pt idx="3092">
                        <c:v>-1.5365297136445599E-4</c:v>
                      </c:pt>
                      <c:pt idx="3093" formatCode="0.00E+00">
                        <c:v>-9.7534556966487706E-5</c:v>
                      </c:pt>
                      <c:pt idx="3094" formatCode="0.00E+00">
                        <c:v>-4.1079641177538903E-5</c:v>
                      </c:pt>
                      <c:pt idx="3095" formatCode="0.00E+00">
                        <c:v>1.55791461401322E-5</c:v>
                      </c:pt>
                      <c:pt idx="3096" formatCode="0.00E+00">
                        <c:v>7.2319293950647199E-5</c:v>
                      </c:pt>
                      <c:pt idx="3097">
                        <c:v>1.2902165508250099E-4</c:v>
                      </c:pt>
                      <c:pt idx="3098">
                        <c:v>1.8556863721257201E-4</c:v>
                      </c:pt>
                      <c:pt idx="3099">
                        <c:v>2.4184347550776399E-4</c:v>
                      </c:pt>
                      <c:pt idx="3100">
                        <c:v>2.97728399344746E-4</c:v>
                      </c:pt>
                      <c:pt idx="3101">
                        <c:v>3.5310308974863101E-4</c:v>
                      </c:pt>
                      <c:pt idx="3102">
                        <c:v>4.0784243985501499E-4</c:v>
                      </c:pt>
                      <c:pt idx="3103">
                        <c:v>4.6181669635858498E-4</c:v>
                      </c:pt>
                      <c:pt idx="3104">
                        <c:v>5.1489031975706398E-4</c:v>
                      </c:pt>
                      <c:pt idx="3105">
                        <c:v>5.6692370686365701E-4</c:v>
                      </c:pt>
                      <c:pt idx="3106">
                        <c:v>6.1777222955494704E-4</c:v>
                      </c:pt>
                      <c:pt idx="3107">
                        <c:v>6.67294386284485E-4</c:v>
                      </c:pt>
                      <c:pt idx="3108">
                        <c:v>7.1534215629839599E-4</c:v>
                      </c:pt>
                      <c:pt idx="3109">
                        <c:v>7.6176995539933997E-4</c:v>
                      </c:pt>
                      <c:pt idx="3110">
                        <c:v>8.0644426036168601E-4</c:v>
                      </c:pt>
                      <c:pt idx="3111">
                        <c:v>8.4924194253629102E-4</c:v>
                      </c:pt>
                      <c:pt idx="3112">
                        <c:v>8.90053013285585E-4</c:v>
                      </c:pt>
                      <c:pt idx="3113">
                        <c:v>9.2878198979495503E-4</c:v>
                      </c:pt>
                      <c:pt idx="3114">
                        <c:v>9.6534815378782404E-4</c:v>
                      </c:pt>
                      <c:pt idx="3115">
                        <c:v>9.9968422311288692E-4</c:v>
                      </c:pt>
                      <c:pt idx="3116">
                        <c:v>1.03173599918318E-3</c:v>
                      </c:pt>
                      <c:pt idx="3117">
                        <c:v>1.0614604096786601E-3</c:v>
                      </c:pt>
                      <c:pt idx="3118">
                        <c:v>1.0888231696687099E-3</c:v>
                      </c:pt>
                      <c:pt idx="3119">
                        <c:v>1.11379610480116E-3</c:v>
                      </c:pt>
                      <c:pt idx="3120">
                        <c:v>1.1363573569898801E-3</c:v>
                      </c:pt>
                      <c:pt idx="3121">
                        <c:v>1.1564911264703101E-3</c:v>
                      </c:pt>
                      <c:pt idx="3122">
                        <c:v>1.1741840498482501E-3</c:v>
                      </c:pt>
                      <c:pt idx="3123">
                        <c:v>1.18942970871518E-3</c:v>
                      </c:pt>
                      <c:pt idx="3124">
                        <c:v>1.20223267720538E-3</c:v>
                      </c:pt>
                      <c:pt idx="3125">
                        <c:v>1.21259567676793E-3</c:v>
                      </c:pt>
                      <c:pt idx="3126">
                        <c:v>1.22053959092329E-3</c:v>
                      </c:pt>
                      <c:pt idx="3127">
                        <c:v>1.2261022573763301E-3</c:v>
                      </c:pt>
                      <c:pt idx="3128">
                        <c:v>1.2293394540739699E-3</c:v>
                      </c:pt>
                      <c:pt idx="3129">
                        <c:v>1.2303262055999901E-3</c:v>
                      </c:pt>
                      <c:pt idx="3130">
                        <c:v>1.22915685822973E-3</c:v>
                      </c:pt>
                      <c:pt idx="3131">
                        <c:v>1.2259427482326499E-3</c:v>
                      </c:pt>
                      <c:pt idx="3132">
                        <c:v>1.2208103966843699E-3</c:v>
                      </c:pt>
                      <c:pt idx="3133">
                        <c:v>1.2138973943088499E-3</c:v>
                      </c:pt>
                      <c:pt idx="3134">
                        <c:v>1.20534776749315E-3</c:v>
                      </c:pt>
                      <c:pt idx="3135">
                        <c:v>1.19530602878145E-3</c:v>
                      </c:pt>
                      <c:pt idx="3136">
                        <c:v>1.1839130858665599E-3</c:v>
                      </c:pt>
                      <c:pt idx="3137">
                        <c:v>1.1713052935837401E-3</c:v>
                      </c:pt>
                      <c:pt idx="3138">
                        <c:v>1.15759985200595E-3</c:v>
                      </c:pt>
                      <c:pt idx="3139">
                        <c:v>1.1428994734436601E-3</c:v>
                      </c:pt>
                      <c:pt idx="3140">
                        <c:v>1.1272962434463699E-3</c:v>
                      </c:pt>
                      <c:pt idx="3141">
                        <c:v>1.1108697714391101E-3</c:v>
                      </c:pt>
                      <c:pt idx="3142">
                        <c:v>1.09368869559738E-3</c:v>
                      </c:pt>
                      <c:pt idx="3143">
                        <c:v>1.0758128378400001E-3</c:v>
                      </c:pt>
                      <c:pt idx="3144">
                        <c:v>1.05729513226847E-3</c:v>
                      </c:pt>
                      <c:pt idx="3145">
                        <c:v>1.0381845846358501E-3</c:v>
                      </c:pt>
                      <c:pt idx="3146">
                        <c:v>1.01852550682958E-3</c:v>
                      </c:pt>
                      <c:pt idx="3147">
                        <c:v>9.9836339613326394E-4</c:v>
                      </c:pt>
                      <c:pt idx="3148">
                        <c:v>9.7772981437229995E-4</c:v>
                      </c:pt>
                      <c:pt idx="3149">
                        <c:v>9.5665048374778095E-4</c:v>
                      </c:pt>
                      <c:pt idx="3150">
                        <c:v>9.3514587885089101E-4</c:v>
                      </c:pt>
                      <c:pt idx="3151">
                        <c:v>9.1322504096978696E-4</c:v>
                      </c:pt>
                      <c:pt idx="3152">
                        <c:v>8.9088583434586996E-4</c:v>
                      </c:pt>
                      <c:pt idx="3153">
                        <c:v>8.6811610961173001E-4</c:v>
                      </c:pt>
                      <c:pt idx="3154">
                        <c:v>8.4489398167266795E-4</c:v>
                      </c:pt>
                      <c:pt idx="3155">
                        <c:v>8.2118999646585704E-4</c:v>
                      </c:pt>
                      <c:pt idx="3156">
                        <c:v>7.9697308330701697E-4</c:v>
                      </c:pt>
                      <c:pt idx="3157">
                        <c:v>7.7222056198822397E-4</c:v>
                      </c:pt>
                      <c:pt idx="3158">
                        <c:v>7.4690906854419899E-4</c:v>
                      </c:pt>
                      <c:pt idx="3159">
                        <c:v>7.2102661190749098E-4</c:v>
                      </c:pt>
                      <c:pt idx="3160">
                        <c:v>6.9458555113618905E-4</c:v>
                      </c:pt>
                      <c:pt idx="3161">
                        <c:v>6.6762111791326603E-4</c:v>
                      </c:pt>
                      <c:pt idx="3162">
                        <c:v>6.4019150446655005E-4</c:v>
                      </c:pt>
                      <c:pt idx="3163">
                        <c:v>6.1237805332317596E-4</c:v>
                      </c:pt>
                      <c:pt idx="3164">
                        <c:v>5.8428301007133504E-4</c:v>
                      </c:pt>
                      <c:pt idx="3165">
                        <c:v>5.5602591514372797E-4</c:v>
                      </c:pt>
                      <c:pt idx="3166">
                        <c:v>5.2773858337131798E-4</c:v>
                      </c:pt>
                      <c:pt idx="3167">
                        <c:v>4.9955911368052095E-4</c:v>
                      </c:pt>
                      <c:pt idx="3168">
                        <c:v>4.7162627237489201E-4</c:v>
                      </c:pt>
                      <c:pt idx="3169">
                        <c:v>4.44072816952328E-4</c:v>
                      </c:pt>
                      <c:pt idx="3170">
                        <c:v>4.17021321437726E-4</c:v>
                      </c:pt>
                      <c:pt idx="3171">
                        <c:v>3.9057908431668103E-4</c:v>
                      </c:pt>
                      <c:pt idx="3172">
                        <c:v>3.6483714131048303E-4</c:v>
                      </c:pt>
                      <c:pt idx="3173">
                        <c:v>3.3986799857486401E-4</c:v>
                      </c:pt>
                      <c:pt idx="3174">
                        <c:v>3.1572481467744901E-4</c:v>
                      </c:pt>
                      <c:pt idx="3175">
                        <c:v>2.9244144450611101E-4</c:v>
                      </c:pt>
                      <c:pt idx="3176">
                        <c:v>2.7003316253890902E-4</c:v>
                      </c:pt>
                      <c:pt idx="3177">
                        <c:v>2.48496772171233E-4</c:v>
                      </c:pt>
                      <c:pt idx="3178">
                        <c:v>2.27811393467959E-4</c:v>
                      </c:pt>
                      <c:pt idx="3179">
                        <c:v>2.0793881839415099E-4</c:v>
                      </c:pt>
                      <c:pt idx="3180">
                        <c:v>1.88824049074865E-4</c:v>
                      </c:pt>
                      <c:pt idx="3181">
                        <c:v>1.7038854319766699E-4</c:v>
                      </c:pt>
                      <c:pt idx="3182">
                        <c:v>1.5254696359273201E-4</c:v>
                      </c:pt>
                      <c:pt idx="3183">
                        <c:v>1.3519767491456999E-4</c:v>
                      </c:pt>
                      <c:pt idx="3184">
                        <c:v>1.18224288788559E-4</c:v>
                      </c:pt>
                      <c:pt idx="3185">
                        <c:v>1.01498726077363E-4</c:v>
                      </c:pt>
                      <c:pt idx="3186" formatCode="0.00E+00">
                        <c:v>8.4884896396693807E-5</c:v>
                      </c:pt>
                      <c:pt idx="3187" formatCode="0.00E+00">
                        <c:v>6.8243964029177399E-5</c:v>
                      </c:pt>
                      <c:pt idx="3188" formatCode="0.00E+00">
                        <c:v>5.1439669546696901E-5</c:v>
                      </c:pt>
                      <c:pt idx="3189" formatCode="0.00E+00">
                        <c:v>3.43455985348696E-5</c:v>
                      </c:pt>
                      <c:pt idx="3190" formatCode="0.00E+00">
                        <c:v>1.6845139686135501E-5</c:v>
                      </c:pt>
                      <c:pt idx="3191" formatCode="0.00E+00">
                        <c:v>-1.1515687901595101E-6</c:v>
                      </c:pt>
                      <c:pt idx="3192" formatCode="0.00E+00">
                        <c:v>-1.97000723492744E-5</c:v>
                      </c:pt>
                      <c:pt idx="3193" formatCode="0.00E+00">
                        <c:v>-3.8828716256843002E-5</c:v>
                      </c:pt>
                      <c:pt idx="3194" formatCode="0.00E+00">
                        <c:v>-5.8533113513415197E-5</c:v>
                      </c:pt>
                      <c:pt idx="3195" formatCode="0.00E+00">
                        <c:v>-7.8774264733814597E-5</c:v>
                      </c:pt>
                      <c:pt idx="3196" formatCode="0.00E+00">
                        <c:v>-9.9480979055073805E-5</c:v>
                      </c:pt>
                      <c:pt idx="3197">
                        <c:v>-1.2055955600855E-4</c:v>
                      </c:pt>
                      <c:pt idx="3198">
                        <c:v>-1.4188595748906101E-4</c:v>
                      </c:pt>
                      <c:pt idx="3199">
                        <c:v>-1.6331363357471599E-4</c:v>
                      </c:pt>
                      <c:pt idx="3200">
                        <c:v>-1.8469287300677399E-4</c:v>
                      </c:pt>
                      <c:pt idx="3201">
                        <c:v>-2.05874380268378E-4</c:v>
                      </c:pt>
                      <c:pt idx="3202">
                        <c:v>-2.2671516137125401E-4</c:v>
                      </c:pt>
                      <c:pt idx="3203">
                        <c:v>-2.4709075615700701E-4</c:v>
                      </c:pt>
                      <c:pt idx="3204">
                        <c:v>-2.6689018736077001E-4</c:v>
                      </c:pt>
                      <c:pt idx="3205">
                        <c:v>-2.8601504808169399E-4</c:v>
                      </c:pt>
                      <c:pt idx="3206">
                        <c:v>-3.04394437046867E-4</c:v>
                      </c:pt>
                      <c:pt idx="3207">
                        <c:v>-3.2197815178498801E-4</c:v>
                      </c:pt>
                      <c:pt idx="3208">
                        <c:v>-3.3873718127409798E-4</c:v>
                      </c:pt>
                      <c:pt idx="3209">
                        <c:v>-3.54660194263932E-4</c:v>
                      </c:pt>
                      <c:pt idx="3210">
                        <c:v>-3.6975545450126099E-4</c:v>
                      </c:pt>
                      <c:pt idx="3211">
                        <c:v>-3.8403853728642901E-4</c:v>
                      </c:pt>
                      <c:pt idx="3212">
                        <c:v>-3.97524947284177E-4</c:v>
                      </c:pt>
                      <c:pt idx="3213">
                        <c:v>-4.1024087940931802E-4</c:v>
                      </c:pt>
                      <c:pt idx="3214">
                        <c:v>-4.22215817871068E-4</c:v>
                      </c:pt>
                      <c:pt idx="3215">
                        <c:v>-4.3347827601980499E-4</c:v>
                      </c:pt>
                      <c:pt idx="3216">
                        <c:v>-4.4405676992041498E-4</c:v>
                      </c:pt>
                      <c:pt idx="3217">
                        <c:v>-4.5397750454118498E-4</c:v>
                      </c:pt>
                      <c:pt idx="3218">
                        <c:v>-4.63264286935001E-4</c:v>
                      </c:pt>
                      <c:pt idx="3219">
                        <c:v>-4.7194767096826702E-4</c:v>
                      </c:pt>
                      <c:pt idx="3220">
                        <c:v>-4.8004867562926001E-4</c:v>
                      </c:pt>
                      <c:pt idx="3221">
                        <c:v>-4.8757927276339897E-4</c:v>
                      </c:pt>
                      <c:pt idx="3222">
                        <c:v>-4.9455666665137597E-4</c:v>
                      </c:pt>
                      <c:pt idx="3223">
                        <c:v>-5.0099716399347103E-4</c:v>
                      </c:pt>
                      <c:pt idx="3224">
                        <c:v>-5.0691669394908499E-4</c:v>
                      </c:pt>
                      <c:pt idx="3225">
                        <c:v>-5.1233112493508104E-4</c:v>
                      </c:pt>
                      <c:pt idx="3226">
                        <c:v>-5.1725700269223101E-4</c:v>
                      </c:pt>
                      <c:pt idx="3227">
                        <c:v>-5.2171207683142904E-4</c:v>
                      </c:pt>
                      <c:pt idx="3228">
                        <c:v>-5.2571460087376702E-4</c:v>
                      </c:pt>
                      <c:pt idx="3229">
                        <c:v>-5.2928497494600499E-4</c:v>
                      </c:pt>
                      <c:pt idx="3230">
                        <c:v>-5.3244559261636103E-4</c:v>
                      </c:pt>
                      <c:pt idx="3231">
                        <c:v>-5.3522179089066199E-4</c:v>
                      </c:pt>
                      <c:pt idx="3232">
                        <c:v>-5.3764186209938098E-4</c:v>
                      </c:pt>
                      <c:pt idx="3233">
                        <c:v>-5.3973751459023705E-4</c:v>
                      </c:pt>
                      <c:pt idx="3234">
                        <c:v>-5.4154573406262302E-4</c:v>
                      </c:pt>
                      <c:pt idx="3235">
                        <c:v>-5.4310615517226698E-4</c:v>
                      </c:pt>
                      <c:pt idx="3236">
                        <c:v>-5.4446234649440598E-4</c:v>
                      </c:pt>
                      <c:pt idx="3237">
                        <c:v>-5.4566059936624403E-4</c:v>
                      </c:pt>
                      <c:pt idx="3238">
                        <c:v>-5.4675125522708301E-4</c:v>
                      </c:pt>
                      <c:pt idx="3239">
                        <c:v>-5.4778552452960396E-4</c:v>
                      </c:pt>
                      <c:pt idx="3240">
                        <c:v>-5.4881532854960801E-4</c:v>
                      </c:pt>
                      <c:pt idx="3241">
                        <c:v>-5.4989141828932402E-4</c:v>
                      </c:pt>
                      <c:pt idx="3242">
                        <c:v>-5.5106300716853602E-4</c:v>
                      </c:pt>
                      <c:pt idx="3243">
                        <c:v>-5.5237549547502995E-4</c:v>
                      </c:pt>
                      <c:pt idx="3244">
                        <c:v>-5.5386767131505605E-4</c:v>
                      </c:pt>
                      <c:pt idx="3245">
                        <c:v>-5.5557162320334303E-4</c:v>
                      </c:pt>
                      <c:pt idx="3246">
                        <c:v>-5.5750985793034003E-4</c:v>
                      </c:pt>
                      <c:pt idx="3247">
                        <c:v>-5.5968870842895496E-4</c:v>
                      </c:pt>
                      <c:pt idx="3248">
                        <c:v>-5.6211134447690405E-4</c:v>
                      </c:pt>
                      <c:pt idx="3249">
                        <c:v>-5.6477150765836103E-4</c:v>
                      </c:pt>
                      <c:pt idx="3250">
                        <c:v>-5.6764290176714504E-4</c:v>
                      </c:pt>
                      <c:pt idx="3251">
                        <c:v>-5.7068469508380097E-4</c:v>
                      </c:pt>
                      <c:pt idx="3252">
                        <c:v>-5.7384145062873101E-4</c:v>
                      </c:pt>
                      <c:pt idx="3253">
                        <c:v>-5.7704243724086097E-4</c:v>
                      </c:pt>
                      <c:pt idx="3254">
                        <c:v>-5.8020442177175995E-4</c:v>
                      </c:pt>
                      <c:pt idx="3255">
                        <c:v>-5.83230936031627E-4</c:v>
                      </c:pt>
                      <c:pt idx="3256">
                        <c:v>-5.86012751518594E-4</c:v>
                      </c:pt>
                      <c:pt idx="3257">
                        <c:v>-5.8843291188774105E-4</c:v>
                      </c:pt>
                      <c:pt idx="3258">
                        <c:v>-5.9036910487543504E-4</c:v>
                      </c:pt>
                      <c:pt idx="3259">
                        <c:v>-5.9169678973745301E-4</c:v>
                      </c:pt>
                      <c:pt idx="3260">
                        <c:v>-5.9229543878517698E-4</c:v>
                      </c:pt>
                      <c:pt idx="3261">
                        <c:v>-5.9205250817777897E-4</c:v>
                      </c:pt>
                      <c:pt idx="3262">
                        <c:v>-5.9086768199720797E-4</c:v>
                      </c:pt>
                      <c:pt idx="3263">
                        <c:v>-5.8865541539437796E-4</c:v>
                      </c:pt>
                      <c:pt idx="3264">
                        <c:v>-5.8536257252118603E-4</c:v>
                      </c:pt>
                      <c:pt idx="3265">
                        <c:v>-5.8095914780999897E-4</c:v>
                      </c:pt>
                      <c:pt idx="3266">
                        <c:v>-5.7544229357515801E-4</c:v>
                      </c:pt>
                      <c:pt idx="3267">
                        <c:v>-5.6883905286825797E-4</c:v>
                      </c:pt>
                      <c:pt idx="3268">
                        <c:v>-5.6120494776987304E-4</c:v>
                      </c:pt>
                      <c:pt idx="3269">
                        <c:v>-5.52622793716105E-4</c:v>
                      </c:pt>
                      <c:pt idx="3270">
                        <c:v>-5.4319902500252898E-4</c:v>
                      </c:pt>
                      <c:pt idx="3271">
                        <c:v>-5.3305776401674698E-4</c:v>
                      </c:pt>
                      <c:pt idx="3272">
                        <c:v>-5.2233577045828405E-4</c:v>
                      </c:pt>
                      <c:pt idx="3273">
                        <c:v>-5.1117644091149504E-4</c:v>
                      </c:pt>
                      <c:pt idx="3274">
                        <c:v>-4.9972327979268E-4</c:v>
                      </c:pt>
                      <c:pt idx="3275">
                        <c:v>-4.8811573349190302E-4</c:v>
                      </c:pt>
                      <c:pt idx="3276">
                        <c:v>-4.76482394014065E-4</c:v>
                      </c:pt>
                      <c:pt idx="3277">
                        <c:v>-4.6494054582005398E-4</c:v>
                      </c:pt>
                      <c:pt idx="3278">
                        <c:v>-4.5359114980598E-4</c:v>
                      </c:pt>
                      <c:pt idx="3279">
                        <c:v>-4.42516272919533E-4</c:v>
                      </c:pt>
                      <c:pt idx="3280">
                        <c:v>-4.3179379704148102E-4</c:v>
                      </c:pt>
                      <c:pt idx="3281">
                        <c:v>-4.2148029186455001E-4</c:v>
                      </c:pt>
                      <c:pt idx="3282">
                        <c:v>-4.11617408253992E-4</c:v>
                      </c:pt>
                      <c:pt idx="3283">
                        <c:v>-4.0223458333512701E-4</c:v>
                      </c:pt>
                      <c:pt idx="3284">
                        <c:v>-3.9334968763484802E-4</c:v>
                      </c:pt>
                      <c:pt idx="3285">
                        <c:v>-3.8497128413141199E-4</c:v>
                      </c:pt>
                      <c:pt idx="3286">
                        <c:v>-3.7710107885778599E-4</c:v>
                      </c:pt>
                      <c:pt idx="3287">
                        <c:v>-3.6973565566120599E-4</c:v>
                      </c:pt>
                      <c:pt idx="3288">
                        <c:v>-3.62866424819699E-4</c:v>
                      </c:pt>
                      <c:pt idx="3289">
                        <c:v>-3.5648243352018598E-4</c:v>
                      </c:pt>
                      <c:pt idx="3290">
                        <c:v>-3.5057105781988E-4</c:v>
                      </c:pt>
                      <c:pt idx="3291">
                        <c:v>-3.4511886392310699E-4</c:v>
                      </c:pt>
                      <c:pt idx="3292">
                        <c:v>-3.4011380472471797E-4</c:v>
                      </c:pt>
                      <c:pt idx="3293">
                        <c:v>-3.3554336201991101E-4</c:v>
                      </c:pt>
                      <c:pt idx="3294">
                        <c:v>-3.3139751143865302E-4</c:v>
                      </c:pt>
                      <c:pt idx="3295">
                        <c:v>-3.27666785885145E-4</c:v>
                      </c:pt>
                      <c:pt idx="3296">
                        <c:v>-3.2434272651985798E-4</c:v>
                      </c:pt>
                      <c:pt idx="3297">
                        <c:v>-3.2141762002784201E-4</c:v>
                      </c:pt>
                      <c:pt idx="3298">
                        <c:v>-3.1888341931525001E-4</c:v>
                      </c:pt>
                      <c:pt idx="3299">
                        <c:v>-3.1673128867448303E-4</c:v>
                      </c:pt>
                      <c:pt idx="3300">
                        <c:v>-3.1495135794838198E-4</c:v>
                      </c:pt>
                      <c:pt idx="3301">
                        <c:v>-3.1353061508644002E-4</c:v>
                      </c:pt>
                      <c:pt idx="3302">
                        <c:v>-3.1245356877517499E-4</c:v>
                      </c:pt>
                      <c:pt idx="3303">
                        <c:v>-3.1170164164658998E-4</c:v>
                      </c:pt>
                      <c:pt idx="3304">
                        <c:v>-3.1125298313258601E-4</c:v>
                      </c:pt>
                      <c:pt idx="3305">
                        <c:v>-3.1108259742989902E-4</c:v>
                      </c:pt>
                      <c:pt idx="3306">
                        <c:v>-3.1116226505839898E-4</c:v>
                      </c:pt>
                      <c:pt idx="3307">
                        <c:v>-3.1146126607775598E-4</c:v>
                      </c:pt>
                      <c:pt idx="3308">
                        <c:v>-3.11946835389831E-4</c:v>
                      </c:pt>
                      <c:pt idx="3309">
                        <c:v>-3.1258513665491199E-4</c:v>
                      </c:pt>
                      <c:pt idx="3310">
                        <c:v>-3.1334169189479397E-4</c:v>
                      </c:pt>
                      <c:pt idx="3311">
                        <c:v>-3.1417447131599498E-4</c:v>
                      </c:pt>
                      <c:pt idx="3312">
                        <c:v>-3.1505419642507E-4</c:v>
                      </c:pt>
                      <c:pt idx="3313">
                        <c:v>-3.1595582964845202E-4</c:v>
                      </c:pt>
                      <c:pt idx="3314">
                        <c:v>-3.1685143417383501E-4</c:v>
                      </c:pt>
                      <c:pt idx="3315">
                        <c:v>-3.1771665403781398E-4</c:v>
                      </c:pt>
                      <c:pt idx="3316">
                        <c:v>-3.18532288796252E-4</c:v>
                      </c:pt>
                      <c:pt idx="3317">
                        <c:v>-3.1928479995201303E-4</c:v>
                      </c:pt>
                      <c:pt idx="3318">
                        <c:v>-3.1996850167672898E-4</c:v>
                      </c:pt>
                      <c:pt idx="3319">
                        <c:v>-3.2058693083154502E-4</c:v>
                      </c:pt>
                      <c:pt idx="3320">
                        <c:v>-3.21153889471791E-4</c:v>
                      </c:pt>
                      <c:pt idx="3321">
                        <c:v>-3.2169556245920198E-4</c:v>
                      </c:pt>
                      <c:pt idx="3322">
                        <c:v>-3.22250767260318E-4</c:v>
                      </c:pt>
                      <c:pt idx="3323">
                        <c:v>-3.22873609990294E-4</c:v>
                      </c:pt>
                      <c:pt idx="3324">
                        <c:v>-3.2363474005930702E-4</c:v>
                      </c:pt>
                      <c:pt idx="3325">
                        <c:v>-3.2462149522567599E-4</c:v>
                      </c:pt>
                      <c:pt idx="3326">
                        <c:v>-3.2593692346285401E-4</c:v>
                      </c:pt>
                      <c:pt idx="3327">
                        <c:v>-3.2769770706321598E-4</c:v>
                      </c:pt>
                      <c:pt idx="3328">
                        <c:v>-3.3003184832682502E-4</c:v>
                      </c:pt>
                      <c:pt idx="3329">
                        <c:v>-3.3307481339104201E-4</c:v>
                      </c:pt>
                      <c:pt idx="3330">
                        <c:v>-3.3696213585577498E-4</c:v>
                      </c:pt>
                      <c:pt idx="3331">
                        <c:v>-3.4182396596413301E-4</c:v>
                      </c:pt>
                      <c:pt idx="3332">
                        <c:v>-3.4777802945992498E-4</c:v>
                      </c:pt>
                      <c:pt idx="3333">
                        <c:v>-3.5492257332154798E-4</c:v>
                      </c:pt>
                      <c:pt idx="3334">
                        <c:v>-3.6332978530210299E-4</c:v>
                      </c:pt>
                      <c:pt idx="3335">
                        <c:v>-3.7304040454523601E-4</c:v>
                      </c:pt>
                      <c:pt idx="3336">
                        <c:v>-3.8405960896933998E-4</c:v>
                      </c:pt>
                      <c:pt idx="3337">
                        <c:v>-3.9635529922108301E-4</c:v>
                      </c:pt>
                      <c:pt idx="3338">
                        <c:v>-4.0985989715662101E-4</c:v>
                      </c:pt>
                      <c:pt idx="3339">
                        <c:v>-4.2446970293241097E-4</c:v>
                      </c:pt>
                      <c:pt idx="3340">
                        <c:v>-4.4004982327755201E-4</c:v>
                      </c:pt>
                      <c:pt idx="3341">
                        <c:v>-4.56440861451305E-4</c:v>
                      </c:pt>
                      <c:pt idx="3342">
                        <c:v>-4.7346571220409898E-4</c:v>
                      </c:pt>
                      <c:pt idx="3343">
                        <c:v>-4.9093682627286597E-4</c:v>
                      </c:pt>
                      <c:pt idx="3344">
                        <c:v>-5.0866584114376103E-4</c:v>
                      </c:pt>
                      <c:pt idx="3345">
                        <c:v>-5.2646793609108895E-4</c:v>
                      </c:pt>
                      <c:pt idx="3346">
                        <c:v>-5.4416924918661898E-4</c:v>
                      </c:pt>
                      <c:pt idx="3347">
                        <c:v>-5.6161144672013403E-4</c:v>
                      </c:pt>
                      <c:pt idx="3348">
                        <c:v>-5.7865534867395101E-4</c:v>
                      </c:pt>
                      <c:pt idx="3349">
                        <c:v>-5.9518291608697199E-4</c:v>
                      </c:pt>
                      <c:pt idx="3350">
                        <c:v>-6.1109852099578896E-4</c:v>
                      </c:pt>
                      <c:pt idx="3351">
                        <c:v>-6.2632818586711402E-4</c:v>
                      </c:pt>
                      <c:pt idx="3352">
                        <c:v>-6.4081820533866104E-4</c:v>
                      </c:pt>
                      <c:pt idx="3353">
                        <c:v>-6.5453458070855797E-4</c:v>
                      </c:pt>
                      <c:pt idx="3354">
                        <c:v>-6.6746038357236098E-4</c:v>
                      </c:pt>
                      <c:pt idx="3355">
                        <c:v>-6.7959396702424696E-4</c:v>
                      </c:pt>
                      <c:pt idx="3356">
                        <c:v>-6.9094755588206501E-4</c:v>
                      </c:pt>
                      <c:pt idx="3357">
                        <c:v>-7.0154543336250195E-4</c:v>
                      </c:pt>
                      <c:pt idx="3358">
                        <c:v>-7.1142265735645103E-4</c:v>
                      </c:pt>
                      <c:pt idx="3359">
                        <c:v>-7.2062438491686195E-4</c:v>
                      </c:pt>
                      <c:pt idx="3360">
                        <c:v>-7.2920459845457703E-4</c:v>
                      </c:pt>
                      <c:pt idx="3361">
                        <c:v>-7.3722865260198497E-4</c:v>
                      </c:pt>
                      <c:pt idx="3362">
                        <c:v>-7.4477005084664901E-4</c:v>
                      </c:pt>
                      <c:pt idx="3363">
                        <c:v>-7.5191237094952195E-4</c:v>
                      </c:pt>
                      <c:pt idx="3364">
                        <c:v>-7.5874932498808502E-4</c:v>
                      </c:pt>
                      <c:pt idx="3365">
                        <c:v>-7.6538424867557203E-4</c:v>
                      </c:pt>
                      <c:pt idx="3366">
                        <c:v>-7.7193056007775001E-4</c:v>
                      </c:pt>
                      <c:pt idx="3367">
                        <c:v>-7.7850956655391797E-4</c:v>
                      </c:pt>
                      <c:pt idx="3368">
                        <c:v>-7.8525056005627602E-4</c:v>
                      </c:pt>
                      <c:pt idx="3369">
                        <c:v>-7.9228890972526597E-4</c:v>
                      </c:pt>
                      <c:pt idx="3370">
                        <c:v>-7.9976044560977895E-4</c:v>
                      </c:pt>
                      <c:pt idx="3371">
                        <c:v>-8.0779873318438298E-4</c:v>
                      </c:pt>
                      <c:pt idx="3372">
                        <c:v>-8.1653024537027899E-4</c:v>
                      </c:pt>
                      <c:pt idx="3373">
                        <c:v>-8.2606542433161397E-4</c:v>
                      </c:pt>
                      <c:pt idx="3374">
                        <c:v>-8.3649741180587495E-4</c:v>
                      </c:pt>
                      <c:pt idx="3375">
                        <c:v>-8.4789517771489996E-4</c:v>
                      </c:pt>
                      <c:pt idx="3376">
                        <c:v>-8.6029926492156605E-4</c:v>
                      </c:pt>
                      <c:pt idx="3377">
                        <c:v>-8.7371855677367903E-4</c:v>
                      </c:pt>
                      <c:pt idx="3378">
                        <c:v>-8.8812756957630697E-4</c:v>
                      </c:pt>
                      <c:pt idx="3379">
                        <c:v>-9.0346840040372996E-4</c:v>
                      </c:pt>
                      <c:pt idx="3380">
                        <c:v>-9.1965276697891795E-4</c:v>
                      </c:pt>
                      <c:pt idx="3381">
                        <c:v>-9.3656413393123999E-4</c:v>
                      </c:pt>
                      <c:pt idx="3382">
                        <c:v>-9.5406356550883204E-4</c:v>
                      </c:pt>
                      <c:pt idx="3383">
                        <c:v>-9.7199841872426605E-4</c:v>
                      </c:pt>
                      <c:pt idx="3384">
                        <c:v>-9.9020476889305703E-4</c:v>
                      </c:pt>
                      <c:pt idx="3385">
                        <c:v>-1.00851087157144E-3</c:v>
                      </c:pt>
                      <c:pt idx="3386">
                        <c:v>-1.0267542748849301E-3</c:v>
                      </c:pt>
                      <c:pt idx="3387">
                        <c:v>-1.0447820193189E-3</c:v>
                      </c:pt>
                      <c:pt idx="3388">
                        <c:v>-1.0624569965397099E-3</c:v>
                      </c:pt>
                      <c:pt idx="3389">
                        <c:v>-1.0796605749326101E-3</c:v>
                      </c:pt>
                      <c:pt idx="3390">
                        <c:v>-1.09629479394941E-3</c:v>
                      </c:pt>
                      <c:pt idx="3391">
                        <c:v>-1.1122830113900601E-3</c:v>
                      </c:pt>
                      <c:pt idx="3392">
                        <c:v>-1.12756988442464E-3</c:v>
                      </c:pt>
                      <c:pt idx="3393">
                        <c:v>-1.14212025480466E-3</c:v>
                      </c:pt>
                      <c:pt idx="3394">
                        <c:v>-1.1559172290104801E-3</c:v>
                      </c:pt>
                      <c:pt idx="3395">
                        <c:v>-1.16896105764266E-3</c:v>
                      </c:pt>
                      <c:pt idx="3396">
                        <c:v>-1.1812673675259599E-3</c:v>
                      </c:pt>
                      <c:pt idx="3397">
                        <c:v>-1.1928610859398101E-3</c:v>
                      </c:pt>
                      <c:pt idx="3398">
                        <c:v>-1.2037776549720699E-3</c:v>
                      </c:pt>
                      <c:pt idx="3399">
                        <c:v>-1.2140600269838499E-3</c:v>
                      </c:pt>
                      <c:pt idx="3400">
                        <c:v>-1.22375635871565E-3</c:v>
                      </c:pt>
                      <c:pt idx="3401">
                        <c:v>-1.2329181577438099E-3</c:v>
                      </c:pt>
                      <c:pt idx="3402">
                        <c:v>-1.2415982147891201E-3</c:v>
                      </c:pt>
                      <c:pt idx="3403">
                        <c:v>-1.2498486831586701E-3</c:v>
                      </c:pt>
                      <c:pt idx="3404">
                        <c:v>-1.25771932666654E-3</c:v>
                      </c:pt>
                      <c:pt idx="3405">
                        <c:v>-1.2652563972401401E-3</c:v>
                      </c:pt>
                      <c:pt idx="3406">
                        <c:v>-1.27250090054462E-3</c:v>
                      </c:pt>
                      <c:pt idx="3407">
                        <c:v>-1.2794872382905101E-3</c:v>
                      </c:pt>
                      <c:pt idx="3408">
                        <c:v>-1.2862436562528601E-3</c:v>
                      </c:pt>
                      <c:pt idx="3409">
                        <c:v>-1.2927903651800199E-3</c:v>
                      </c:pt>
                      <c:pt idx="3410">
                        <c:v>-1.2991395789836301E-3</c:v>
                      </c:pt>
                      <c:pt idx="3411">
                        <c:v>-1.3052968128853301E-3</c:v>
                      </c:pt>
                      <c:pt idx="3412">
                        <c:v>-1.311260177149E-3</c:v>
                      </c:pt>
                      <c:pt idx="3413">
                        <c:v>-1.3170225686335499E-3</c:v>
                      </c:pt>
                      <c:pt idx="3414">
                        <c:v>-1.3225725500883099E-3</c:v>
                      </c:pt>
                      <c:pt idx="3415">
                        <c:v>-1.32789569829315E-3</c:v>
                      </c:pt>
                      <c:pt idx="3416">
                        <c:v>-1.3329762278575001E-3</c:v>
                      </c:pt>
                      <c:pt idx="3417">
                        <c:v>-1.3377975831099401E-3</c:v>
                      </c:pt>
                      <c:pt idx="3418">
                        <c:v>-1.34234641430592E-3</c:v>
                      </c:pt>
                      <c:pt idx="3419">
                        <c:v>-1.3466113742973201E-3</c:v>
                      </c:pt>
                      <c:pt idx="3420">
                        <c:v>-1.3505845267366399E-3</c:v>
                      </c:pt>
                      <c:pt idx="3421">
                        <c:v>-1.35426216241425E-3</c:v>
                      </c:pt>
                      <c:pt idx="3422">
                        <c:v>-1.3576451910344101E-3</c:v>
                      </c:pt>
                      <c:pt idx="3423">
                        <c:v>-1.3607387806994901E-3</c:v>
                      </c:pt>
                      <c:pt idx="3424">
                        <c:v>-1.3635532228710599E-3</c:v>
                      </c:pt>
                      <c:pt idx="3425">
                        <c:v>-1.36610218478984E-3</c:v>
                      </c:pt>
                      <c:pt idx="3426">
                        <c:v>-1.36840279116577E-3</c:v>
                      </c:pt>
                      <c:pt idx="3427">
                        <c:v>-1.3704747840968699E-3</c:v>
                      </c:pt>
                      <c:pt idx="3428">
                        <c:v>-1.3723403167559601E-3</c:v>
                      </c:pt>
                      <c:pt idx="3429">
                        <c:v>-1.3740225899013499E-3</c:v>
                      </c:pt>
                      <c:pt idx="3430">
                        <c:v>-1.37554569306546E-3</c:v>
                      </c:pt>
                      <c:pt idx="3431">
                        <c:v>-1.3769337509099799E-3</c:v>
                      </c:pt>
                      <c:pt idx="3432">
                        <c:v>-1.3782115806767099E-3</c:v>
                      </c:pt>
                      <c:pt idx="3433">
                        <c:v>-1.3794023606401001E-3</c:v>
                      </c:pt>
                      <c:pt idx="3434">
                        <c:v>-1.3805278059028799E-3</c:v>
                      </c:pt>
                      <c:pt idx="3435">
                        <c:v>-1.3816087232080001E-3</c:v>
                      </c:pt>
                      <c:pt idx="3436">
                        <c:v>-1.3826639281694501E-3</c:v>
                      </c:pt>
                      <c:pt idx="3437">
                        <c:v>-1.38370993345236E-3</c:v>
                      </c:pt>
                      <c:pt idx="3438">
                        <c:v>-1.38476127041141E-3</c:v>
                      </c:pt>
                      <c:pt idx="3439">
                        <c:v>-1.3858292190166101E-3</c:v>
                      </c:pt>
                      <c:pt idx="3440">
                        <c:v>-1.38692378608655E-3</c:v>
                      </c:pt>
                      <c:pt idx="3441">
                        <c:v>-1.38805219113452E-3</c:v>
                      </c:pt>
                      <c:pt idx="3442">
                        <c:v>-1.38921896756259E-3</c:v>
                      </c:pt>
                      <c:pt idx="3443">
                        <c:v>-1.39042714640901E-3</c:v>
                      </c:pt>
                      <c:pt idx="3444">
                        <c:v>-1.39167462200332E-3</c:v>
                      </c:pt>
                      <c:pt idx="3445">
                        <c:v>-1.3929599287214301E-3</c:v>
                      </c:pt>
                      <c:pt idx="3446">
                        <c:v>-1.3942806866933399E-3</c:v>
                      </c:pt>
                      <c:pt idx="3447">
                        <c:v>-1.3956346859508399E-3</c:v>
                      </c:pt>
                      <c:pt idx="3448">
                        <c:v>-1.3970211026873799E-3</c:v>
                      </c:pt>
                      <c:pt idx="3449">
                        <c:v>-1.39843922798166E-3</c:v>
                      </c:pt>
                      <c:pt idx="3450">
                        <c:v>-1.3998906070288E-3</c:v>
                      </c:pt>
                      <c:pt idx="3451">
                        <c:v>-1.40137875740084E-3</c:v>
                      </c:pt>
                      <c:pt idx="3452">
                        <c:v>-1.4029097544815199E-3</c:v>
                      </c:pt>
                      <c:pt idx="3453">
                        <c:v>-1.4044868586082001E-3</c:v>
                      </c:pt>
                      <c:pt idx="3454">
                        <c:v>-1.4061181912191499E-3</c:v>
                      </c:pt>
                      <c:pt idx="3455">
                        <c:v>-1.4078202442076801E-3</c:v>
                      </c:pt>
                      <c:pt idx="3456">
                        <c:v>-1.40960452396344E-3</c:v>
                      </c:pt>
                      <c:pt idx="3457">
                        <c:v>-1.4114802386363699E-3</c:v>
                      </c:pt>
                      <c:pt idx="3458">
                        <c:v>-1.4134540167586799E-3</c:v>
                      </c:pt>
                      <c:pt idx="3459">
                        <c:v>-1.4155304008518E-3</c:v>
                      </c:pt>
                      <c:pt idx="3460">
                        <c:v>-1.4177085447436199E-3</c:v>
                      </c:pt>
                      <c:pt idx="3461">
                        <c:v>-1.4199839706346799E-3</c:v>
                      </c:pt>
                      <c:pt idx="3462">
                        <c:v>-1.4223484143211201E-3</c:v>
                      </c:pt>
                      <c:pt idx="3463">
                        <c:v>-1.42478720409314E-3</c:v>
                      </c:pt>
                      <c:pt idx="3464">
                        <c:v>-1.42728244297329E-3</c:v>
                      </c:pt>
                      <c:pt idx="3465">
                        <c:v>-1.4298128253229299E-3</c:v>
                      </c:pt>
                      <c:pt idx="3466">
                        <c:v>-1.43235546170394E-3</c:v>
                      </c:pt>
                      <c:pt idx="3467">
                        <c:v>-1.4348862205831999E-3</c:v>
                      </c:pt>
                      <c:pt idx="3468">
                        <c:v>-1.4373806261870499E-3</c:v>
                      </c:pt>
                      <c:pt idx="3469">
                        <c:v>-1.4398155897864199E-3</c:v>
                      </c:pt>
                      <c:pt idx="3470">
                        <c:v>-1.44217061330605E-3</c:v>
                      </c:pt>
                      <c:pt idx="3471">
                        <c:v>-1.4444277452941099E-3</c:v>
                      </c:pt>
                      <c:pt idx="3472">
                        <c:v>-1.44657453935871E-3</c:v>
                      </c:pt>
                      <c:pt idx="3473">
                        <c:v>-1.44860220301612E-3</c:v>
                      </c:pt>
                      <c:pt idx="3474">
                        <c:v>-1.4505052271720699E-3</c:v>
                      </c:pt>
                      <c:pt idx="3475">
                        <c:v>-1.4522829896963299E-3</c:v>
                      </c:pt>
                      <c:pt idx="3476">
                        <c:v>-1.4539389796883199E-3</c:v>
                      </c:pt>
                      <c:pt idx="3477">
                        <c:v>-1.4554803327898401E-3</c:v>
                      </c:pt>
                      <c:pt idx="3478">
                        <c:v>-1.45691502413997E-3</c:v>
                      </c:pt>
                      <c:pt idx="3479">
                        <c:v>-1.4582538653608399E-3</c:v>
                      </c:pt>
                      <c:pt idx="3480">
                        <c:v>-1.45950844830682E-3</c:v>
                      </c:pt>
                      <c:pt idx="3481">
                        <c:v>-1.4606906626140801E-3</c:v>
                      </c:pt>
                      <c:pt idx="3482">
                        <c:v>-1.46181130760843E-3</c:v>
                      </c:pt>
                      <c:pt idx="3483">
                        <c:v>-1.4628795485447401E-3</c:v>
                      </c:pt>
                      <c:pt idx="3484">
                        <c:v>-1.46390210937285E-3</c:v>
                      </c:pt>
                      <c:pt idx="3485">
                        <c:v>-1.4648829504470501E-3</c:v>
                      </c:pt>
                      <c:pt idx="3486">
                        <c:v>-1.4658225601993701E-3</c:v>
                      </c:pt>
                      <c:pt idx="3487">
                        <c:v>-1.46671787358725E-3</c:v>
                      </c:pt>
                      <c:pt idx="3488">
                        <c:v>-1.46756233369089E-3</c:v>
                      </c:pt>
                      <c:pt idx="3489">
                        <c:v>-1.4683461437021801E-3</c:v>
                      </c:pt>
                      <c:pt idx="3490">
                        <c:v>-1.4690567002819501E-3</c:v>
                      </c:pt>
                      <c:pt idx="3491">
                        <c:v>-1.4696792568466401E-3</c:v>
                      </c:pt>
                      <c:pt idx="3492">
                        <c:v>-1.47019788861521E-3</c:v>
                      </c:pt>
                      <c:pt idx="3493">
                        <c:v>-1.4705962701510901E-3</c:v>
                      </c:pt>
                      <c:pt idx="3494">
                        <c:v>-1.47085645367555E-3</c:v>
                      </c:pt>
                      <c:pt idx="3495">
                        <c:v>-1.4709657437722099E-3</c:v>
                      </c:pt>
                      <c:pt idx="3496">
                        <c:v>-1.4709108716623E-3</c:v>
                      </c:pt>
                      <c:pt idx="3497">
                        <c:v>-1.4706941224290799E-3</c:v>
                      </c:pt>
                      <c:pt idx="3498">
                        <c:v>-1.4703164882014E-3</c:v>
                      </c:pt>
                      <c:pt idx="3499">
                        <c:v>-1.4697849277133599E-3</c:v>
                      </c:pt>
                      <c:pt idx="3500">
                        <c:v>-1.46911325196263E-3</c:v>
                      </c:pt>
                      <c:pt idx="3501">
                        <c:v>-1.46832177675938E-3</c:v>
                      </c:pt>
                      <c:pt idx="3502">
                        <c:v>-1.46743728845051E-3</c:v>
                      </c:pt>
                      <c:pt idx="3503">
                        <c:v>-1.4664923691523699E-3</c:v>
                      </c:pt>
                      <c:pt idx="3504">
                        <c:v>-1.46552400471588E-3</c:v>
                      </c:pt>
                      <c:pt idx="3505">
                        <c:v>-1.46457253600118E-3</c:v>
                      </c:pt>
                      <c:pt idx="3506">
                        <c:v>-1.4636799714199101E-3</c:v>
                      </c:pt>
                      <c:pt idx="3507">
                        <c:v>-1.4628885145412101E-3</c:v>
                      </c:pt>
                      <c:pt idx="3508">
                        <c:v>-1.4622386432798101E-3</c:v>
                      </c:pt>
                      <c:pt idx="3509">
                        <c:v>-1.46176852981888E-3</c:v>
                      </c:pt>
                      <c:pt idx="3510">
                        <c:v>-1.4615115669175101E-3</c:v>
                      </c:pt>
                      <c:pt idx="3511">
                        <c:v>-1.46149515379581E-3</c:v>
                      </c:pt>
                      <c:pt idx="3512">
                        <c:v>-1.46174062824005E-3</c:v>
                      </c:pt>
                      <c:pt idx="3513">
                        <c:v>-1.4622625075287801E-3</c:v>
                      </c:pt>
                      <c:pt idx="3514">
                        <c:v>-1.4630679941851599E-3</c:v>
                      </c:pt>
                      <c:pt idx="3515">
                        <c:v>-1.4641574489749E-3</c:v>
                      </c:pt>
                      <c:pt idx="3516">
                        <c:v>-1.4655239368081901E-3</c:v>
                      </c:pt>
                      <c:pt idx="3517">
                        <c:v>-1.46715685865929E-3</c:v>
                      </c:pt>
                      <c:pt idx="3518">
                        <c:v>-1.4690387752342999E-3</c:v>
                      </c:pt>
                      <c:pt idx="3519">
                        <c:v>-1.4711470428890999E-3</c:v>
                      </c:pt>
                      <c:pt idx="3520">
                        <c:v>-1.47345705330131E-3</c:v>
                      </c:pt>
                      <c:pt idx="3521">
                        <c:v>-1.4759418471794201E-3</c:v>
                      </c:pt>
                      <c:pt idx="3522">
                        <c:v>-1.47857426586251E-3</c:v>
                      </c:pt>
                      <c:pt idx="3523">
                        <c:v>-1.48132643477966E-3</c:v>
                      </c:pt>
                      <c:pt idx="3524">
                        <c:v>-1.4841711981772299E-3</c:v>
                      </c:pt>
                      <c:pt idx="3525">
                        <c:v>-1.4870829428936499E-3</c:v>
                      </c:pt>
                      <c:pt idx="3526">
                        <c:v>-1.4900379720242101E-3</c:v>
                      </c:pt>
                      <c:pt idx="3527">
                        <c:v>-1.49301459774876E-3</c:v>
                      </c:pt>
                      <c:pt idx="3528">
                        <c:v>-1.49599433537677E-3</c:v>
                      </c:pt>
                      <c:pt idx="3529">
                        <c:v>-1.4989613616366E-3</c:v>
                      </c:pt>
                      <c:pt idx="3530">
                        <c:v>-1.5019019240472399E-3</c:v>
                      </c:pt>
                      <c:pt idx="3531">
                        <c:v>-1.50480424461359E-3</c:v>
                      </c:pt>
                      <c:pt idx="3532">
                        <c:v>-1.5076589274623099E-3</c:v>
                      </c:pt>
                      <c:pt idx="3533">
                        <c:v>-1.51045942845655E-3</c:v>
                      </c:pt>
                      <c:pt idx="3534">
                        <c:v>-1.5132005658276501E-3</c:v>
                      </c:pt>
                      <c:pt idx="3535">
                        <c:v>-1.51587900128167E-3</c:v>
                      </c:pt>
                      <c:pt idx="3536">
                        <c:v>-1.5184925142548301E-3</c:v>
                      </c:pt>
                      <c:pt idx="3537">
                        <c:v>-1.5210417675219901E-3</c:v>
                      </c:pt>
                      <c:pt idx="3538">
                        <c:v>-1.5235297786127301E-3</c:v>
                      </c:pt>
                      <c:pt idx="3539">
                        <c:v>-1.5259632857234E-3</c:v>
                      </c:pt>
                      <c:pt idx="3540">
                        <c:v>-1.52835170466774E-3</c:v>
                      </c:pt>
                      <c:pt idx="3541">
                        <c:v>-1.53070845989778E-3</c:v>
                      </c:pt>
                      <c:pt idx="3542">
                        <c:v>-1.53305174901882E-3</c:v>
                      </c:pt>
                      <c:pt idx="3543">
                        <c:v>-1.5354050017795399E-3</c:v>
                      </c:pt>
                      <c:pt idx="3544">
                        <c:v>-1.53779792051884E-3</c:v>
                      </c:pt>
                      <c:pt idx="3545">
                        <c:v>-1.5402663717188E-3</c:v>
                      </c:pt>
                      <c:pt idx="3546">
                        <c:v>-1.5428538011860501E-3</c:v>
                      </c:pt>
                      <c:pt idx="3547">
                        <c:v>-1.5456107069129099E-3</c:v>
                      </c:pt>
                      <c:pt idx="3548">
                        <c:v>-1.5485969681334299E-3</c:v>
                      </c:pt>
                      <c:pt idx="3549">
                        <c:v>-1.55187969151874E-3</c:v>
                      </c:pt>
                      <c:pt idx="3550">
                        <c:v>-1.55553131784433E-3</c:v>
                      </c:pt>
                      <c:pt idx="3551">
                        <c:v>-1.5596302324151099E-3</c:v>
                      </c:pt>
                      <c:pt idx="3552">
                        <c:v>-1.5642580674238801E-3</c:v>
                      </c:pt>
                      <c:pt idx="3553">
                        <c:v>-1.5694965083543201E-3</c:v>
                      </c:pt>
                      <c:pt idx="3554">
                        <c:v>-1.57542412854301E-3</c:v>
                      </c:pt>
                      <c:pt idx="3555">
                        <c:v>-1.58211191234325E-3</c:v>
                      </c:pt>
                      <c:pt idx="3556">
                        <c:v>-1.5896189054868701E-3</c:v>
                      </c:pt>
                      <c:pt idx="3557">
                        <c:v>-1.59798881394815E-3</c:v>
                      </c:pt>
                      <c:pt idx="3558">
                        <c:v>-1.6072445245562601E-3</c:v>
                      </c:pt>
                      <c:pt idx="3559">
                        <c:v>-1.61738647740183E-3</c:v>
                      </c:pt>
                      <c:pt idx="3560">
                        <c:v>-1.62839022483124E-3</c:v>
                      </c:pt>
                      <c:pt idx="3561">
                        <c:v>-1.6402063504881001E-3</c:v>
                      </c:pt>
                      <c:pt idx="3562">
                        <c:v>-1.65276107566767E-3</c:v>
                      </c:pt>
                      <c:pt idx="3563">
                        <c:v>-1.6659589421289601E-3</c:v>
                      </c:pt>
                      <c:pt idx="3564">
                        <c:v>-1.679686537438E-3</c:v>
                      </c:pt>
                      <c:pt idx="3565">
                        <c:v>-1.6938174658012999E-3</c:v>
                      </c:pt>
                      <c:pt idx="3566">
                        <c:v>-1.7082177722259201E-3</c:v>
                      </c:pt>
                      <c:pt idx="3567">
                        <c:v>-1.72275203995532E-3</c:v>
                      </c:pt>
                      <c:pt idx="3568">
                        <c:v>-1.7372892805475699E-3</c:v>
                      </c:pt>
                      <c:pt idx="3569">
                        <c:v>-1.75170637596168E-3</c:v>
                      </c:pt>
                      <c:pt idx="3570">
                        <c:v>-1.76589391521193E-3</c:v>
                      </c:pt>
                      <c:pt idx="3571">
                        <c:v>-1.7797562863313401E-3</c:v>
                      </c:pt>
                      <c:pt idx="3572">
                        <c:v>-1.7932153854786799E-3</c:v>
                      </c:pt>
                      <c:pt idx="3573">
                        <c:v>-1.8062102037705999E-3</c:v>
                      </c:pt>
                      <c:pt idx="3574">
                        <c:v>-1.8186964791761799E-3</c:v>
                      </c:pt>
                      <c:pt idx="3575">
                        <c:v>-1.8306449292157601E-3</c:v>
                      </c:pt>
                      <c:pt idx="3576">
                        <c:v>-1.8420400407690601E-3</c:v>
                      </c:pt>
                      <c:pt idx="3577">
                        <c:v>-1.8528771978189201E-3</c:v>
                      </c:pt>
                      <c:pt idx="3578">
                        <c:v>-1.86316033705182E-3</c:v>
                      </c:pt>
                      <c:pt idx="3579">
                        <c:v>-1.8729013151497799E-3</c:v>
                      </c:pt>
                      <c:pt idx="3580">
                        <c:v>-1.88211741814841E-3</c:v>
                      </c:pt>
                      <c:pt idx="3581">
                        <c:v>-1.8908294168208399E-3</c:v>
                      </c:pt>
                      <c:pt idx="3582">
                        <c:v>-1.89906066389717E-3</c:v>
                      </c:pt>
                      <c:pt idx="3583">
                        <c:v>-1.90683630391297E-3</c:v>
                      </c:pt>
                      <c:pt idx="3584">
                        <c:v>-1.9141824598366E-3</c:v>
                      </c:pt>
                      <c:pt idx="3585">
                        <c:v>-1.9211255169541599E-3</c:v>
                      </c:pt>
                      <c:pt idx="3586">
                        <c:v>-1.92769264471391E-3</c:v>
                      </c:pt>
                      <c:pt idx="3587">
                        <c:v>-1.9339100700643799E-3</c:v>
                      </c:pt>
                      <c:pt idx="3588">
                        <c:v>-1.93980361487177E-3</c:v>
                      </c:pt>
                      <c:pt idx="3589">
                        <c:v>-1.9453983549528201E-3</c:v>
                      </c:pt>
                      <c:pt idx="3590">
                        <c:v>-1.9507182235509E-3</c:v>
                      </c:pt>
                      <c:pt idx="3591">
                        <c:v>-1.9557862529319299E-3</c:v>
                      </c:pt>
                      <c:pt idx="3592">
                        <c:v>-1.96062433990216E-3</c:v>
                      </c:pt>
                      <c:pt idx="3593">
                        <c:v>-1.9652533525219402E-3</c:v>
                      </c:pt>
                      <c:pt idx="3594">
                        <c:v>-1.9696924957945802E-3</c:v>
                      </c:pt>
                      <c:pt idx="3595">
                        <c:v>-1.97395950210804E-3</c:v>
                      </c:pt>
                      <c:pt idx="3596">
                        <c:v>-1.9780711461566901E-3</c:v>
                      </c:pt>
                      <c:pt idx="3597">
                        <c:v>-1.9820429193741001E-3</c:v>
                      </c:pt>
                      <c:pt idx="3598">
                        <c:v>-1.9858898462137399E-3</c:v>
                      </c:pt>
                      <c:pt idx="3599">
                        <c:v>-1.9896239278843699E-3</c:v>
                      </c:pt>
                      <c:pt idx="3600">
                        <c:v>-1.9932564084495E-3</c:v>
                      </c:pt>
                      <c:pt idx="3601">
                        <c:v>-1.9967978950238101E-3</c:v>
                      </c:pt>
                      <c:pt idx="3602">
                        <c:v>-2.00025798353092E-3</c:v>
                      </c:pt>
                      <c:pt idx="3603">
                        <c:v>-2.0036466544731501E-3</c:v>
                      </c:pt>
                      <c:pt idx="3604">
                        <c:v>-2.0069724347024599E-3</c:v>
                      </c:pt>
                      <c:pt idx="3605">
                        <c:v>-2.0102436575490999E-3</c:v>
                      </c:pt>
                      <c:pt idx="3606">
                        <c:v>-2.01346914629872E-3</c:v>
                      </c:pt>
                      <c:pt idx="3607">
                        <c:v>-2.01665828989331E-3</c:v>
                      </c:pt>
                      <c:pt idx="3608">
                        <c:v>-2.0198210424928302E-3</c:v>
                      </c:pt>
                      <c:pt idx="3609">
                        <c:v>-2.02296793652431E-3</c:v>
                      </c:pt>
                      <c:pt idx="3610">
                        <c:v>-2.02611029120005E-3</c:v>
                      </c:pt>
                      <c:pt idx="3611">
                        <c:v>-2.0292595520539402E-3</c:v>
                      </c:pt>
                      <c:pt idx="3612">
                        <c:v>-2.0324271345974398E-3</c:v>
                      </c:pt>
                      <c:pt idx="3613">
                        <c:v>-2.0356237931086099E-3</c:v>
                      </c:pt>
                      <c:pt idx="3614">
                        <c:v>-2.0388591509976801E-3</c:v>
                      </c:pt>
                      <c:pt idx="3615">
                        <c:v>-2.0421414021027898E-3</c:v>
                      </c:pt>
                      <c:pt idx="3616">
                        <c:v>-2.0454746022859301E-3</c:v>
                      </c:pt>
                      <c:pt idx="3617">
                        <c:v>-2.0488607356673799E-3</c:v>
                      </c:pt>
                      <c:pt idx="3618">
                        <c:v>-2.0522982954982501E-3</c:v>
                      </c:pt>
                      <c:pt idx="3619">
                        <c:v>-2.0557824410714701E-3</c:v>
                      </c:pt>
                      <c:pt idx="3620">
                        <c:v>-2.0593045379612698E-3</c:v>
                      </c:pt>
                      <c:pt idx="3621">
                        <c:v>-2.0628525551084102E-3</c:v>
                      </c:pt>
                      <c:pt idx="3622">
                        <c:v>-2.0664114302237102E-3</c:v>
                      </c:pt>
                      <c:pt idx="3623">
                        <c:v>-2.0699635488278601E-3</c:v>
                      </c:pt>
                      <c:pt idx="3624">
                        <c:v>-2.0734898681755202E-3</c:v>
                      </c:pt>
                      <c:pt idx="3625">
                        <c:v>-2.0769707471768799E-3</c:v>
                      </c:pt>
                      <c:pt idx="3626">
                        <c:v>-2.08038676731698E-3</c:v>
                      </c:pt>
                      <c:pt idx="3627">
                        <c:v>-2.0837195600976002E-3</c:v>
                      </c:pt>
                      <c:pt idx="3628">
                        <c:v>-2.0869539595803799E-3</c:v>
                      </c:pt>
                      <c:pt idx="3629">
                        <c:v>-2.0900781708015101E-3</c:v>
                      </c:pt>
                      <c:pt idx="3630">
                        <c:v>-2.0930861280956201E-3</c:v>
                      </c:pt>
                      <c:pt idx="3631">
                        <c:v>-2.0959759850089198E-3</c:v>
                      </c:pt>
                      <c:pt idx="3632">
                        <c:v>-2.0987507130441601E-3</c:v>
                      </c:pt>
                      <c:pt idx="3633">
                        <c:v>-2.1014186639362899E-3</c:v>
                      </c:pt>
                      <c:pt idx="3634">
                        <c:v>-2.1039924896332799E-3</c:v>
                      </c:pt>
                      <c:pt idx="3635">
                        <c:v>-2.1064886500747199E-3</c:v>
                      </c:pt>
                      <c:pt idx="3636">
                        <c:v>-2.1089255563504E-3</c:v>
                      </c:pt>
                      <c:pt idx="3637">
                        <c:v>-2.11132229205111E-3</c:v>
                      </c:pt>
                      <c:pt idx="3638">
                        <c:v>-2.11369802826876E-3</c:v>
                      </c:pt>
                      <c:pt idx="3639">
                        <c:v>-2.1160688255577398E-3</c:v>
                      </c:pt>
                      <c:pt idx="3640">
                        <c:v>-2.1184469430899802E-3</c:v>
                      </c:pt>
                      <c:pt idx="3641">
                        <c:v>-2.1208397043586099E-3</c:v>
                      </c:pt>
                      <c:pt idx="3642">
                        <c:v>-2.12324919438984E-3</c:v>
                      </c:pt>
                      <c:pt idx="3643">
                        <c:v>-2.1256718044020801E-3</c:v>
                      </c:pt>
                      <c:pt idx="3644">
                        <c:v>-2.1280984893665101E-3</c:v>
                      </c:pt>
                      <c:pt idx="3645">
                        <c:v>-2.1305155399469599E-3</c:v>
                      </c:pt>
                      <c:pt idx="3646">
                        <c:v>-2.1329051850143702E-3</c:v>
                      </c:pt>
                      <c:pt idx="3647">
                        <c:v>-2.1352478629509501E-3</c:v>
                      </c:pt>
                      <c:pt idx="3648">
                        <c:v>-2.1375230423224599E-3</c:v>
                      </c:pt>
                      <c:pt idx="3649">
                        <c:v>-2.1397112357511901E-3</c:v>
                      </c:pt>
                      <c:pt idx="3650">
                        <c:v>-2.14179505435887E-3</c:v>
                      </c:pt>
                      <c:pt idx="3651">
                        <c:v>-2.14376115301606E-3</c:v>
                      </c:pt>
                      <c:pt idx="3652">
                        <c:v>-2.1455996008894898E-3</c:v>
                      </c:pt>
                      <c:pt idx="3653">
                        <c:v>-2.1473054826626099E-3</c:v>
                      </c:pt>
                      <c:pt idx="3654">
                        <c:v>-2.1488792502441E-3</c:v>
                      </c:pt>
                      <c:pt idx="3655">
                        <c:v>-2.1503265958889499E-3</c:v>
                      </c:pt>
                      <c:pt idx="3656">
                        <c:v>-2.1516582711731199E-3</c:v>
                      </c:pt>
                      <c:pt idx="3657">
                        <c:v>-2.15288917273918E-3</c:v>
                      </c:pt>
                      <c:pt idx="3658">
                        <c:v>-2.1540378422110502E-3</c:v>
                      </c:pt>
                      <c:pt idx="3659">
                        <c:v>-2.1551252472578001E-3</c:v>
                      </c:pt>
                      <c:pt idx="3660">
                        <c:v>-2.1561740871992299E-3</c:v>
                      </c:pt>
                      <c:pt idx="3661">
                        <c:v>-2.15720809971655E-3</c:v>
                      </c:pt>
                      <c:pt idx="3662">
                        <c:v>-2.1582495964115401E-3</c:v>
                      </c:pt>
                      <c:pt idx="3663">
                        <c:v>-2.1593192845461798E-3</c:v>
                      </c:pt>
                      <c:pt idx="3664">
                        <c:v>-2.1604362503338101E-3</c:v>
                      </c:pt>
                      <c:pt idx="3665">
                        <c:v>-2.16161691951776E-3</c:v>
                      </c:pt>
                      <c:pt idx="3666">
                        <c:v>-2.1628748401603302E-3</c:v>
                      </c:pt>
                      <c:pt idx="3667">
                        <c:v>-2.1642213889928102E-3</c:v>
                      </c:pt>
                      <c:pt idx="3668">
                        <c:v>-2.16566443572972E-3</c:v>
                      </c:pt>
                      <c:pt idx="3669">
                        <c:v>-2.1672091918422901E-3</c:v>
                      </c:pt>
                      <c:pt idx="3670">
                        <c:v>-2.16885821434267E-3</c:v>
                      </c:pt>
                      <c:pt idx="3671">
                        <c:v>-2.17061237937288E-3</c:v>
                      </c:pt>
                      <c:pt idx="3672">
                        <c:v>-2.1724695287370401E-3</c:v>
                      </c:pt>
                      <c:pt idx="3673">
                        <c:v>-2.1744256283063299E-3</c:v>
                      </c:pt>
                      <c:pt idx="3674">
                        <c:v>-2.1764739759663498E-3</c:v>
                      </c:pt>
                      <c:pt idx="3675">
                        <c:v>-2.178606001745E-3</c:v>
                      </c:pt>
                      <c:pt idx="3676">
                        <c:v>-2.18080961769958E-3</c:v>
                      </c:pt>
                      <c:pt idx="3677">
                        <c:v>-2.18306956210991E-3</c:v>
                      </c:pt>
                      <c:pt idx="3678">
                        <c:v>-2.1853705530133299E-3</c:v>
                      </c:pt>
                      <c:pt idx="3679">
                        <c:v>-2.18769383320649E-3</c:v>
                      </c:pt>
                      <c:pt idx="3680">
                        <c:v>-2.19001719402255E-3</c:v>
                      </c:pt>
                      <c:pt idx="3681">
                        <c:v>-2.1923218876644399E-3</c:v>
                      </c:pt>
                      <c:pt idx="3682">
                        <c:v>-2.1945829576708702E-3</c:v>
                      </c:pt>
                      <c:pt idx="3683">
                        <c:v>-2.1967759650465902E-3</c:v>
                      </c:pt>
                      <c:pt idx="3684">
                        <c:v>-2.1988774627889501E-3</c:v>
                      </c:pt>
                      <c:pt idx="3685">
                        <c:v>-2.2008674843327501E-3</c:v>
                      </c:pt>
                      <c:pt idx="3686">
                        <c:v>-2.2027267226782999E-3</c:v>
                      </c:pt>
                      <c:pt idx="3687">
                        <c:v>-2.20444159897756E-3</c:v>
                      </c:pt>
                      <c:pt idx="3688">
                        <c:v>-2.2060041667263698E-3</c:v>
                      </c:pt>
                      <c:pt idx="3689">
                        <c:v>-2.2074125199074601E-3</c:v>
                      </c:pt>
                      <c:pt idx="3690">
                        <c:v>-2.2086715735857901E-3</c:v>
                      </c:pt>
                      <c:pt idx="3691">
                        <c:v>-2.2097924944078501E-3</c:v>
                      </c:pt>
                      <c:pt idx="3692">
                        <c:v>-2.2107926363136E-3</c:v>
                      </c:pt>
                      <c:pt idx="3693">
                        <c:v>-2.2116941581231502E-3</c:v>
                      </c:pt>
                      <c:pt idx="3694">
                        <c:v>-2.2125234533265899E-3</c:v>
                      </c:pt>
                      <c:pt idx="3695">
                        <c:v>-2.2133089289446801E-3</c:v>
                      </c:pt>
                      <c:pt idx="3696">
                        <c:v>-2.214081485568E-3</c:v>
                      </c:pt>
                      <c:pt idx="3697">
                        <c:v>-2.2148708019388199E-3</c:v>
                      </c:pt>
                      <c:pt idx="3698">
                        <c:v>-2.2157047062942399E-3</c:v>
                      </c:pt>
                      <c:pt idx="3699">
                        <c:v>-2.2166079505364401E-3</c:v>
                      </c:pt>
                      <c:pt idx="3700">
                        <c:v>-2.21760129993776E-3</c:v>
                      </c:pt>
                      <c:pt idx="3701">
                        <c:v>-2.2187005734969401E-3</c:v>
                      </c:pt>
                      <c:pt idx="3702">
                        <c:v>-2.2199149020603699E-3</c:v>
                      </c:pt>
                      <c:pt idx="3703">
                        <c:v>-2.2212489608520502E-3</c:v>
                      </c:pt>
                      <c:pt idx="3704">
                        <c:v>-2.2227018889648402E-3</c:v>
                      </c:pt>
                      <c:pt idx="3705">
                        <c:v>-2.2242679477616099E-3</c:v>
                      </c:pt>
                      <c:pt idx="3706">
                        <c:v>-2.2259373721305199E-3</c:v>
                      </c:pt>
                      <c:pt idx="3707">
                        <c:v>-2.2276968068864799E-3</c:v>
                      </c:pt>
                      <c:pt idx="3708">
                        <c:v>-2.22952928031413E-3</c:v>
                      </c:pt>
                      <c:pt idx="3709">
                        <c:v>-2.2314160403595E-3</c:v>
                      </c:pt>
                      <c:pt idx="3710">
                        <c:v>-2.23333739051579E-3</c:v>
                      </c:pt>
                      <c:pt idx="3711">
                        <c:v>-2.2352734896578601E-3</c:v>
                      </c:pt>
                      <c:pt idx="3712">
                        <c:v>-2.2372055440508598E-3</c:v>
                      </c:pt>
                      <c:pt idx="3713">
                        <c:v>-2.2391159405261798E-3</c:v>
                      </c:pt>
                      <c:pt idx="3714">
                        <c:v>-2.2409896107087901E-3</c:v>
                      </c:pt>
                      <c:pt idx="3715">
                        <c:v>-2.2428148580126502E-3</c:v>
                      </c:pt>
                      <c:pt idx="3716">
                        <c:v>-2.2445835385147199E-3</c:v>
                      </c:pt>
                      <c:pt idx="3717">
                        <c:v>-2.2462923744306401E-3</c:v>
                      </c:pt>
                      <c:pt idx="3718">
                        <c:v>-2.24794139362039E-3</c:v>
                      </c:pt>
                      <c:pt idx="3719">
                        <c:v>-2.2495348238822598E-3</c:v>
                      </c:pt>
                      <c:pt idx="3720">
                        <c:v>-2.25108067846237E-3</c:v>
                      </c:pt>
                      <c:pt idx="3721">
                        <c:v>-2.2525896278368898E-3</c:v>
                      </c:pt>
                      <c:pt idx="3722">
                        <c:v>-2.2540753126141398E-3</c:v>
                      </c:pt>
                      <c:pt idx="3723">
                        <c:v>-2.2555521587272098E-3</c:v>
                      </c:pt>
                      <c:pt idx="3724">
                        <c:v>-2.2570348846436502E-3</c:v>
                      </c:pt>
                      <c:pt idx="3725">
                        <c:v>-2.2585386258082499E-3</c:v>
                      </c:pt>
                      <c:pt idx="3726">
                        <c:v>-2.26007542330801E-3</c:v>
                      </c:pt>
                      <c:pt idx="3727">
                        <c:v>-2.2616545013374799E-3</c:v>
                      </c:pt>
                      <c:pt idx="3728">
                        <c:v>-2.2632813825101601E-3</c:v>
                      </c:pt>
                      <c:pt idx="3729">
                        <c:v>-2.26495843485009E-3</c:v>
                      </c:pt>
                      <c:pt idx="3730">
                        <c:v>-2.2666841814613899E-3</c:v>
                      </c:pt>
                      <c:pt idx="3731">
                        <c:v>-2.2684534863527399E-3</c:v>
                      </c:pt>
                      <c:pt idx="3732">
                        <c:v>-2.2702584457923699E-3</c:v>
                      </c:pt>
                      <c:pt idx="3733">
                        <c:v>-2.2720895222055502E-3</c:v>
                      </c:pt>
                      <c:pt idx="3734">
                        <c:v>-2.2739353483301398E-3</c:v>
                      </c:pt>
                      <c:pt idx="3735">
                        <c:v>-2.2757842321294301E-3</c:v>
                      </c:pt>
                      <c:pt idx="3736">
                        <c:v>-2.2776250925308E-3</c:v>
                      </c:pt>
                      <c:pt idx="3737">
                        <c:v>-2.2794487184806E-3</c:v>
                      </c:pt>
                      <c:pt idx="3738">
                        <c:v>-2.2812476538917399E-3</c:v>
                      </c:pt>
                      <c:pt idx="3739">
                        <c:v>-2.2830168401034002E-3</c:v>
                      </c:pt>
                      <c:pt idx="3740">
                        <c:v>-2.2847547962981901E-3</c:v>
                      </c:pt>
                      <c:pt idx="3741">
                        <c:v>-2.2864641477258699E-3</c:v>
                      </c:pt>
                      <c:pt idx="3742">
                        <c:v>-2.2881488818045298E-3</c:v>
                      </c:pt>
                      <c:pt idx="3743">
                        <c:v>-2.28981631763926E-3</c:v>
                      </c:pt>
                      <c:pt idx="3744">
                        <c:v>-2.29147587592067E-3</c:v>
                      </c:pt>
                      <c:pt idx="3745">
                        <c:v>-2.2931390098234901E-3</c:v>
                      </c:pt>
                      <c:pt idx="3746">
                        <c:v>-2.29481810623416E-3</c:v>
                      </c:pt>
                      <c:pt idx="3747">
                        <c:v>-2.2965258456839198E-3</c:v>
                      </c:pt>
                      <c:pt idx="3748">
                        <c:v>-2.2982743002594301E-3</c:v>
                      </c:pt>
                      <c:pt idx="3749">
                        <c:v>-2.30007568642161E-3</c:v>
                      </c:pt>
                      <c:pt idx="3750">
                        <c:v>-2.3019390649349001E-3</c:v>
                      </c:pt>
                      <c:pt idx="3751">
                        <c:v>-2.3038704058453499E-3</c:v>
                      </c:pt>
                      <c:pt idx="3752">
                        <c:v>-2.3058728959706501E-3</c:v>
                      </c:pt>
                      <c:pt idx="3753">
                        <c:v>-2.3079452355473499E-3</c:v>
                      </c:pt>
                      <c:pt idx="3754">
                        <c:v>-2.3100815805889201E-3</c:v>
                      </c:pt>
                      <c:pt idx="3755">
                        <c:v>-2.3122714291287402E-3</c:v>
                      </c:pt>
                      <c:pt idx="3756">
                        <c:v>-2.3144992711342299E-3</c:v>
                      </c:pt>
                      <c:pt idx="3757">
                        <c:v>-2.3167441513511299E-3</c:v>
                      </c:pt>
                      <c:pt idx="3758">
                        <c:v>-2.3189823067793001E-3</c:v>
                      </c:pt>
                      <c:pt idx="3759">
                        <c:v>-2.3211869624013802E-3</c:v>
                      </c:pt>
                      <c:pt idx="3760">
                        <c:v>-2.3233291152221498E-3</c:v>
                      </c:pt>
                      <c:pt idx="3761">
                        <c:v>-2.3253787509562199E-3</c:v>
                      </c:pt>
                      <c:pt idx="3762">
                        <c:v>-2.3273072028514199E-3</c:v>
                      </c:pt>
                      <c:pt idx="3763">
                        <c:v>-2.3290869927308998E-3</c:v>
                      </c:pt>
                      <c:pt idx="3764">
                        <c:v>-2.3306938186193598E-3</c:v>
                      </c:pt>
                      <c:pt idx="3765">
                        <c:v>-2.3321077873222798E-3</c:v>
                      </c:pt>
                      <c:pt idx="3766">
                        <c:v>-2.33331334819662E-3</c:v>
                      </c:pt>
                      <c:pt idx="3767">
                        <c:v>-2.3342990467245701E-3</c:v>
                      </c:pt>
                      <c:pt idx="3768">
                        <c:v>-2.3350555804947E-3</c:v>
                      </c:pt>
                      <c:pt idx="3769">
                        <c:v>-2.3355745228135802E-3</c:v>
                      </c:pt>
                      <c:pt idx="3770">
                        <c:v>-2.3358452716522398E-3</c:v>
                      </c:pt>
                      <c:pt idx="3771">
                        <c:v>-2.3358515469863298E-3</c:v>
                      </c:pt>
                      <c:pt idx="3772">
                        <c:v>-2.3355658053049802E-3</c:v>
                      </c:pt>
                      <c:pt idx="3773">
                        <c:v>-2.3349432334161999E-3</c:v>
                      </c:pt>
                      <c:pt idx="3774">
                        <c:v>-2.3339159074673502E-3</c:v>
                      </c:pt>
                      <c:pt idx="3775">
                        <c:v>-2.33238599948028E-3</c:v>
                      </c:pt>
                      <c:pt idx="3776">
                        <c:v>-2.33021850968592E-3</c:v>
                      </c:pt>
                      <c:pt idx="3777">
                        <c:v>-2.32723473688949E-3</c:v>
                      </c:pt>
                      <c:pt idx="3778">
                        <c:v>-2.3232054185747899E-3</c:v>
                      </c:pt>
                      <c:pt idx="3779">
                        <c:v>-2.3178481750947598E-3</c:v>
                      </c:pt>
                      <c:pt idx="3780">
                        <c:v>-2.3108266064951299E-3</c:v>
                      </c:pt>
                      <c:pt idx="3781">
                        <c:v>-2.3017525917047401E-3</c:v>
                      </c:pt>
                      <c:pt idx="3782">
                        <c:v>-2.2901929044479999E-3</c:v>
                      </c:pt>
                      <c:pt idx="3783">
                        <c:v>-2.2756836523868998E-3</c:v>
                      </c:pt>
                      <c:pt idx="3784">
                        <c:v>-2.25774307758312E-3</c:v>
                      </c:pt>
                      <c:pt idx="3785">
                        <c:v>-2.2358951343870699E-3</c:v>
                      </c:pt>
                      <c:pt idx="3786">
                        <c:v>-2.2096936656742002E-3</c:v>
                      </c:pt>
                      <c:pt idx="3787">
                        <c:v>-2.17874910051902E-3</c:v>
                      </c:pt>
                      <c:pt idx="3788">
                        <c:v>-2.1427558361535402E-3</c:v>
                      </c:pt>
                      <c:pt idx="3789">
                        <c:v>-2.1015165485657899E-3</c:v>
                      </c:pt>
                      <c:pt idx="3790">
                        <c:v>-2.0549618792097702E-3</c:v>
                      </c:pt>
                      <c:pt idx="3791">
                        <c:v>-2.0031649095510399E-3</c:v>
                      </c:pt>
                      <c:pt idx="3792">
                        <c:v>-1.9463472998197599E-3</c:v>
                      </c:pt>
                      <c:pt idx="3793">
                        <c:v>-1.8848761765448601E-3</c:v>
                      </c:pt>
                      <c:pt idx="3794">
                        <c:v>-1.8192516343732499E-3</c:v>
                      </c:pt>
                      <c:pt idx="3795">
                        <c:v>-1.7500880461777399E-3</c:v>
                      </c:pt>
                      <c:pt idx="3796">
                        <c:v>-1.67808900922188E-3</c:v>
                      </c:pt>
                      <c:pt idx="3797">
                        <c:v>-1.60401697962777E-3</c:v>
                      </c:pt>
                      <c:pt idx="3798">
                        <c:v>-1.5286570973151599E-3</c:v>
                      </c:pt>
                      <c:pt idx="3799">
                        <c:v>-1.45278589886612E-3</c:v>
                      </c:pt>
                      <c:pt idx="3800">
                        <c:v>-1.3771423582697401E-3</c:v>
                      </c:pt>
                      <c:pt idx="3801">
                        <c:v>-1.30240309556804E-3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DE34-4877-8785-DA90DB77EC9C}"/>
                  </c:ext>
                </c:extLst>
              </c15:ser>
            </c15:filteredScatterSeries>
            <c15:filteredScatterSeries>
              <c15:ser>
                <c:idx val="9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increase'!$H$1</c15:sqref>
                        </c15:formulaRef>
                      </c:ext>
                    </c:extLst>
                    <c:strCache>
                      <c:ptCount val="1"/>
                      <c:pt idx="0">
                        <c:v>RI</c:v>
                      </c:pt>
                    </c:strCache>
                  </c:strRef>
                </c:tx>
                <c:spPr>
                  <a:ln>
                    <a:solidFill>
                      <a:srgbClr val="FF000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increase'!$G$2:$G$5701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-0.38811576345131199</c:v>
                      </c:pt>
                      <c:pt idx="1">
                        <c:v>-0.38109816600602298</c:v>
                      </c:pt>
                      <c:pt idx="2">
                        <c:v>-0.37408056856073302</c:v>
                      </c:pt>
                      <c:pt idx="3">
                        <c:v>-0.367062971115443</c:v>
                      </c:pt>
                      <c:pt idx="4">
                        <c:v>-0.36004537367015299</c:v>
                      </c:pt>
                      <c:pt idx="5">
                        <c:v>-0.35302777622486398</c:v>
                      </c:pt>
                      <c:pt idx="6">
                        <c:v>-0.34601017877957402</c:v>
                      </c:pt>
                      <c:pt idx="7">
                        <c:v>-0.338992581334284</c:v>
                      </c:pt>
                      <c:pt idx="8">
                        <c:v>-0.33197498388899399</c:v>
                      </c:pt>
                      <c:pt idx="9">
                        <c:v>-0.32495738644370498</c:v>
                      </c:pt>
                      <c:pt idx="10">
                        <c:v>-0.31793978899841502</c:v>
                      </c:pt>
                      <c:pt idx="11">
                        <c:v>-0.310922191553125</c:v>
                      </c:pt>
                      <c:pt idx="12">
                        <c:v>-0.30390459410783499</c:v>
                      </c:pt>
                      <c:pt idx="13">
                        <c:v>-0.29688699666254598</c:v>
                      </c:pt>
                      <c:pt idx="14">
                        <c:v>-0.28986939921725602</c:v>
                      </c:pt>
                      <c:pt idx="15">
                        <c:v>-0.282851801771966</c:v>
                      </c:pt>
                      <c:pt idx="16">
                        <c:v>-0.27583420432667599</c:v>
                      </c:pt>
                      <c:pt idx="17">
                        <c:v>-0.26881660688138698</c:v>
                      </c:pt>
                      <c:pt idx="18">
                        <c:v>-0.26179900943609702</c:v>
                      </c:pt>
                      <c:pt idx="19">
                        <c:v>-0.25478141199080701</c:v>
                      </c:pt>
                      <c:pt idx="20">
                        <c:v>-0.24776381454551699</c:v>
                      </c:pt>
                      <c:pt idx="21">
                        <c:v>-0.240746217100228</c:v>
                      </c:pt>
                      <c:pt idx="22">
                        <c:v>-0.23372861965493799</c:v>
                      </c:pt>
                      <c:pt idx="23">
                        <c:v>-0.22671102220964801</c:v>
                      </c:pt>
                      <c:pt idx="24">
                        <c:v>-0.21969342476435799</c:v>
                      </c:pt>
                      <c:pt idx="25">
                        <c:v>-0.21267582731906901</c:v>
                      </c:pt>
                      <c:pt idx="26">
                        <c:v>-0.20565822987377899</c:v>
                      </c:pt>
                      <c:pt idx="27">
                        <c:v>-0.19864063242848901</c:v>
                      </c:pt>
                      <c:pt idx="28">
                        <c:v>-0.19162303498319899</c:v>
                      </c:pt>
                      <c:pt idx="29">
                        <c:v>-0.18460543753790901</c:v>
                      </c:pt>
                      <c:pt idx="30">
                        <c:v>-0.17758784009261999</c:v>
                      </c:pt>
                      <c:pt idx="31">
                        <c:v>-0.17057024264733001</c:v>
                      </c:pt>
                      <c:pt idx="32">
                        <c:v>-0.16355264520203999</c:v>
                      </c:pt>
                      <c:pt idx="33">
                        <c:v>-0.15653504775675001</c:v>
                      </c:pt>
                      <c:pt idx="34">
                        <c:v>-0.14951745031146099</c:v>
                      </c:pt>
                      <c:pt idx="35">
                        <c:v>-0.14249985286617101</c:v>
                      </c:pt>
                      <c:pt idx="36">
                        <c:v>-0.13548225542088099</c:v>
                      </c:pt>
                      <c:pt idx="37">
                        <c:v>-0.12846465797559101</c:v>
                      </c:pt>
                      <c:pt idx="38">
                        <c:v>-0.12144706053030201</c:v>
                      </c:pt>
                      <c:pt idx="39">
                        <c:v>-0.11442946308501201</c:v>
                      </c:pt>
                      <c:pt idx="40">
                        <c:v>-0.10741186563972201</c:v>
                      </c:pt>
                      <c:pt idx="41">
                        <c:v>-0.10039426819443199</c:v>
                      </c:pt>
                      <c:pt idx="42">
                        <c:v>-9.3376670749142701E-2</c:v>
                      </c:pt>
                      <c:pt idx="43">
                        <c:v>-8.6359073303852896E-2</c:v>
                      </c:pt>
                      <c:pt idx="44">
                        <c:v>-7.9341475858563201E-2</c:v>
                      </c:pt>
                      <c:pt idx="45">
                        <c:v>-7.2323878413273396E-2</c:v>
                      </c:pt>
                      <c:pt idx="46">
                        <c:v>-6.5306280967983604E-2</c:v>
                      </c:pt>
                      <c:pt idx="47">
                        <c:v>-5.8288683522693903E-2</c:v>
                      </c:pt>
                      <c:pt idx="48">
                        <c:v>-5.1271086077404097E-2</c:v>
                      </c:pt>
                      <c:pt idx="49">
                        <c:v>-4.4253488632114403E-2</c:v>
                      </c:pt>
                      <c:pt idx="50">
                        <c:v>-3.7235891186824598E-2</c:v>
                      </c:pt>
                      <c:pt idx="51">
                        <c:v>-3.02182937415349E-2</c:v>
                      </c:pt>
                      <c:pt idx="52">
                        <c:v>-2.3200696296245101E-2</c:v>
                      </c:pt>
                      <c:pt idx="53">
                        <c:v>-1.6183098850955299E-2</c:v>
                      </c:pt>
                      <c:pt idx="54">
                        <c:v>-9.16550140566561E-3</c:v>
                      </c:pt>
                      <c:pt idx="55">
                        <c:v>-2.14790396037587E-3</c:v>
                      </c:pt>
                      <c:pt idx="56">
                        <c:v>4.8696934849139098E-3</c:v>
                      </c:pt>
                      <c:pt idx="57">
                        <c:v>1.18872909302036E-2</c:v>
                      </c:pt>
                      <c:pt idx="58">
                        <c:v>1.8904888375493398E-2</c:v>
                      </c:pt>
                      <c:pt idx="59">
                        <c:v>2.59224858207831E-2</c:v>
                      </c:pt>
                      <c:pt idx="60">
                        <c:v>3.2940083266072902E-2</c:v>
                      </c:pt>
                      <c:pt idx="61">
                        <c:v>3.99576807113627E-2</c:v>
                      </c:pt>
                      <c:pt idx="62">
                        <c:v>4.6975278156652499E-2</c:v>
                      </c:pt>
                      <c:pt idx="63">
                        <c:v>5.39928756019422E-2</c:v>
                      </c:pt>
                      <c:pt idx="64">
                        <c:v>6.1010473047231902E-2</c:v>
                      </c:pt>
                      <c:pt idx="65">
                        <c:v>6.80280704925217E-2</c:v>
                      </c:pt>
                      <c:pt idx="66">
                        <c:v>7.5045667937811394E-2</c:v>
                      </c:pt>
                      <c:pt idx="67">
                        <c:v>8.20632653831012E-2</c:v>
                      </c:pt>
                      <c:pt idx="68">
                        <c:v>8.9080862828391005E-2</c:v>
                      </c:pt>
                      <c:pt idx="69">
                        <c:v>9.60984602736807E-2</c:v>
                      </c:pt>
                      <c:pt idx="70">
                        <c:v>0.10311605771897001</c:v>
                      </c:pt>
                      <c:pt idx="71">
                        <c:v>0.11013365516426001</c:v>
                      </c:pt>
                      <c:pt idx="72">
                        <c:v>0.11715125260955001</c:v>
                      </c:pt>
                      <c:pt idx="73">
                        <c:v>0.12416885005484</c:v>
                      </c:pt>
                      <c:pt idx="74">
                        <c:v>0.13118644750012901</c:v>
                      </c:pt>
                      <c:pt idx="75">
                        <c:v>0.13820404494541899</c:v>
                      </c:pt>
                      <c:pt idx="76">
                        <c:v>0.145221642390709</c:v>
                      </c:pt>
                      <c:pt idx="77">
                        <c:v>0.15223923983599899</c:v>
                      </c:pt>
                      <c:pt idx="78">
                        <c:v>0.159256837281289</c:v>
                      </c:pt>
                      <c:pt idx="79">
                        <c:v>0.16627443472657799</c:v>
                      </c:pt>
                      <c:pt idx="80">
                        <c:v>0.173292032171868</c:v>
                      </c:pt>
                      <c:pt idx="81">
                        <c:v>0.18030962961715799</c:v>
                      </c:pt>
                      <c:pt idx="82">
                        <c:v>0.187327227062448</c:v>
                      </c:pt>
                      <c:pt idx="83">
                        <c:v>0.19434482450773699</c:v>
                      </c:pt>
                      <c:pt idx="84">
                        <c:v>0.201362421953027</c:v>
                      </c:pt>
                      <c:pt idx="85">
                        <c:v>0.20838001939831699</c:v>
                      </c:pt>
                      <c:pt idx="86">
                        <c:v>0.215397616843606</c:v>
                      </c:pt>
                      <c:pt idx="87">
                        <c:v>0.22241521428889599</c:v>
                      </c:pt>
                      <c:pt idx="88">
                        <c:v>0.229432811734186</c:v>
                      </c:pt>
                      <c:pt idx="89">
                        <c:v>0.23645040917947599</c:v>
                      </c:pt>
                      <c:pt idx="90">
                        <c:v>0.243468006624766</c:v>
                      </c:pt>
                      <c:pt idx="91">
                        <c:v>0.25048560407005499</c:v>
                      </c:pt>
                      <c:pt idx="92">
                        <c:v>0.257503201515345</c:v>
                      </c:pt>
                      <c:pt idx="93">
                        <c:v>0.26452079896063502</c:v>
                      </c:pt>
                      <c:pt idx="94">
                        <c:v>0.27153839640592498</c:v>
                      </c:pt>
                      <c:pt idx="95">
                        <c:v>0.27855599385121399</c:v>
                      </c:pt>
                      <c:pt idx="96">
                        <c:v>0.285573591296504</c:v>
                      </c:pt>
                      <c:pt idx="97">
                        <c:v>0.29259118874179402</c:v>
                      </c:pt>
                      <c:pt idx="98">
                        <c:v>0.29960878618708398</c:v>
                      </c:pt>
                      <c:pt idx="99">
                        <c:v>0.30662638363237299</c:v>
                      </c:pt>
                      <c:pt idx="100">
                        <c:v>0.313643981077663</c:v>
                      </c:pt>
                      <c:pt idx="101">
                        <c:v>0.32066157852295302</c:v>
                      </c:pt>
                      <c:pt idx="102">
                        <c:v>0.32767917596824297</c:v>
                      </c:pt>
                      <c:pt idx="103">
                        <c:v>0.33469677341353199</c:v>
                      </c:pt>
                      <c:pt idx="104">
                        <c:v>0.341714370858822</c:v>
                      </c:pt>
                      <c:pt idx="105">
                        <c:v>0.34873196830411202</c:v>
                      </c:pt>
                      <c:pt idx="106">
                        <c:v>0.35574956574940197</c:v>
                      </c:pt>
                      <c:pt idx="107">
                        <c:v>0.36276716319469099</c:v>
                      </c:pt>
                      <c:pt idx="108">
                        <c:v>0.369784760639981</c:v>
                      </c:pt>
                      <c:pt idx="109">
                        <c:v>0.37680235808527102</c:v>
                      </c:pt>
                      <c:pt idx="110">
                        <c:v>0.38381995553056097</c:v>
                      </c:pt>
                      <c:pt idx="111">
                        <c:v>0.39083755297584999</c:v>
                      </c:pt>
                      <c:pt idx="112">
                        <c:v>0.39785515042114</c:v>
                      </c:pt>
                      <c:pt idx="113">
                        <c:v>0.40487274786643002</c:v>
                      </c:pt>
                      <c:pt idx="114">
                        <c:v>0.41189034531171997</c:v>
                      </c:pt>
                      <c:pt idx="115">
                        <c:v>0.41890794275700899</c:v>
                      </c:pt>
                      <c:pt idx="116">
                        <c:v>0.425925540202299</c:v>
                      </c:pt>
                      <c:pt idx="117">
                        <c:v>0.43294313764758902</c:v>
                      </c:pt>
                      <c:pt idx="118">
                        <c:v>0.43996073509287897</c:v>
                      </c:pt>
                      <c:pt idx="119">
                        <c:v>0.44697833253816799</c:v>
                      </c:pt>
                      <c:pt idx="120">
                        <c:v>0.453995929983458</c:v>
                      </c:pt>
                      <c:pt idx="121">
                        <c:v>0.46101352742874802</c:v>
                      </c:pt>
                      <c:pt idx="122">
                        <c:v>0.46803112487403797</c:v>
                      </c:pt>
                      <c:pt idx="123">
                        <c:v>0.47504872231932799</c:v>
                      </c:pt>
                      <c:pt idx="124">
                        <c:v>0.482066319764617</c:v>
                      </c:pt>
                      <c:pt idx="125">
                        <c:v>0.48908391720990702</c:v>
                      </c:pt>
                      <c:pt idx="126">
                        <c:v>0.49610151465519697</c:v>
                      </c:pt>
                      <c:pt idx="127">
                        <c:v>0.50311911210048599</c:v>
                      </c:pt>
                      <c:pt idx="128">
                        <c:v>0.51013670954577595</c:v>
                      </c:pt>
                      <c:pt idx="129">
                        <c:v>0.51715430699106602</c:v>
                      </c:pt>
                      <c:pt idx="130">
                        <c:v>0.52417190443635597</c:v>
                      </c:pt>
                      <c:pt idx="131">
                        <c:v>0.53118950188164604</c:v>
                      </c:pt>
                      <c:pt idx="132">
                        <c:v>0.538207099326935</c:v>
                      </c:pt>
                      <c:pt idx="133">
                        <c:v>0.54522469677222496</c:v>
                      </c:pt>
                      <c:pt idx="134">
                        <c:v>0.55224229421751503</c:v>
                      </c:pt>
                      <c:pt idx="135">
                        <c:v>0.55925989166280499</c:v>
                      </c:pt>
                      <c:pt idx="136">
                        <c:v>0.56627748910809395</c:v>
                      </c:pt>
                      <c:pt idx="137">
                        <c:v>0.57329508655338401</c:v>
                      </c:pt>
                      <c:pt idx="138">
                        <c:v>0.58031268399867397</c:v>
                      </c:pt>
                      <c:pt idx="139">
                        <c:v>0.58733028144396404</c:v>
                      </c:pt>
                      <c:pt idx="140">
                        <c:v>0.594347878889253</c:v>
                      </c:pt>
                      <c:pt idx="141">
                        <c:v>0.60136547633454296</c:v>
                      </c:pt>
                      <c:pt idx="142">
                        <c:v>0.60838307377983303</c:v>
                      </c:pt>
                      <c:pt idx="143">
                        <c:v>0.61540067122512299</c:v>
                      </c:pt>
                      <c:pt idx="144">
                        <c:v>0.62241826867041194</c:v>
                      </c:pt>
                      <c:pt idx="145">
                        <c:v>0.62943586611570201</c:v>
                      </c:pt>
                      <c:pt idx="146">
                        <c:v>0.63645346356099197</c:v>
                      </c:pt>
                      <c:pt idx="147">
                        <c:v>0.64347106100628204</c:v>
                      </c:pt>
                      <c:pt idx="148">
                        <c:v>0.650488658451571</c:v>
                      </c:pt>
                      <c:pt idx="149">
                        <c:v>0.65750625589686096</c:v>
                      </c:pt>
                      <c:pt idx="150">
                        <c:v>0.66452385334215103</c:v>
                      </c:pt>
                      <c:pt idx="151">
                        <c:v>0.67154145078744099</c:v>
                      </c:pt>
                      <c:pt idx="152">
                        <c:v>0.67855904823273006</c:v>
                      </c:pt>
                      <c:pt idx="153">
                        <c:v>0.68557664567802001</c:v>
                      </c:pt>
                      <c:pt idx="154">
                        <c:v>0.69259424312330997</c:v>
                      </c:pt>
                      <c:pt idx="155">
                        <c:v>0.69961184056860004</c:v>
                      </c:pt>
                      <c:pt idx="156">
                        <c:v>0.706629438013889</c:v>
                      </c:pt>
                      <c:pt idx="157">
                        <c:v>0.71364703545917896</c:v>
                      </c:pt>
                      <c:pt idx="158">
                        <c:v>0.72066463290446903</c:v>
                      </c:pt>
                      <c:pt idx="159">
                        <c:v>0.72768223034975898</c:v>
                      </c:pt>
                      <c:pt idx="160">
                        <c:v>0.73469982779504805</c:v>
                      </c:pt>
                      <c:pt idx="161">
                        <c:v>0.74171742524033801</c:v>
                      </c:pt>
                      <c:pt idx="162">
                        <c:v>0.74873502268562797</c:v>
                      </c:pt>
                      <c:pt idx="163">
                        <c:v>0.75575262013091804</c:v>
                      </c:pt>
                      <c:pt idx="164">
                        <c:v>0.762770217576207</c:v>
                      </c:pt>
                      <c:pt idx="165">
                        <c:v>0.76978781502149696</c:v>
                      </c:pt>
                      <c:pt idx="166">
                        <c:v>0.77680541246678703</c:v>
                      </c:pt>
                      <c:pt idx="167">
                        <c:v>0.78382300991207698</c:v>
                      </c:pt>
                      <c:pt idx="168">
                        <c:v>0.79084060735736605</c:v>
                      </c:pt>
                      <c:pt idx="169">
                        <c:v>0.79785820480265601</c:v>
                      </c:pt>
                      <c:pt idx="170">
                        <c:v>0.80487580224794597</c:v>
                      </c:pt>
                      <c:pt idx="171">
                        <c:v>0.81189339969323604</c:v>
                      </c:pt>
                      <c:pt idx="172">
                        <c:v>0.818910997138525</c:v>
                      </c:pt>
                      <c:pt idx="173">
                        <c:v>0.82592859458381496</c:v>
                      </c:pt>
                      <c:pt idx="174">
                        <c:v>0.83294619202910503</c:v>
                      </c:pt>
                      <c:pt idx="175">
                        <c:v>0.83996378947439498</c:v>
                      </c:pt>
                      <c:pt idx="176">
                        <c:v>0.84698138691968405</c:v>
                      </c:pt>
                      <c:pt idx="177">
                        <c:v>0.85399898436497401</c:v>
                      </c:pt>
                      <c:pt idx="178">
                        <c:v>0.86101658181026397</c:v>
                      </c:pt>
                      <c:pt idx="179">
                        <c:v>0.86803417925555404</c:v>
                      </c:pt>
                      <c:pt idx="180">
                        <c:v>0.875051776700843</c:v>
                      </c:pt>
                      <c:pt idx="181">
                        <c:v>0.88206937414613296</c:v>
                      </c:pt>
                      <c:pt idx="182">
                        <c:v>0.88908697159142303</c:v>
                      </c:pt>
                      <c:pt idx="183">
                        <c:v>0.89610456903671298</c:v>
                      </c:pt>
                      <c:pt idx="184">
                        <c:v>0.90312216648200305</c:v>
                      </c:pt>
                      <c:pt idx="185">
                        <c:v>0.91013976392729201</c:v>
                      </c:pt>
                      <c:pt idx="186">
                        <c:v>0.91715736137258197</c:v>
                      </c:pt>
                      <c:pt idx="187">
                        <c:v>0.92417495881787204</c:v>
                      </c:pt>
                      <c:pt idx="188">
                        <c:v>0.931192556263162</c:v>
                      </c:pt>
                      <c:pt idx="189">
                        <c:v>0.93821015370845096</c:v>
                      </c:pt>
                      <c:pt idx="190">
                        <c:v>0.94522775115374102</c:v>
                      </c:pt>
                      <c:pt idx="191">
                        <c:v>0.95224534859903098</c:v>
                      </c:pt>
                      <c:pt idx="192">
                        <c:v>0.95926294604432105</c:v>
                      </c:pt>
                      <c:pt idx="193">
                        <c:v>0.96628054348961001</c:v>
                      </c:pt>
                      <c:pt idx="194">
                        <c:v>0.97329814093489997</c:v>
                      </c:pt>
                      <c:pt idx="195">
                        <c:v>0.98031573838019004</c:v>
                      </c:pt>
                      <c:pt idx="196">
                        <c:v>0.98733333582548</c:v>
                      </c:pt>
                      <c:pt idx="197">
                        <c:v>0.99435093327076896</c:v>
                      </c:pt>
                      <c:pt idx="198">
                        <c:v>1.00136853071606</c:v>
                      </c:pt>
                      <c:pt idx="199">
                        <c:v>1.00838612816135</c:v>
                      </c:pt>
                      <c:pt idx="200">
                        <c:v>1.0154037256066399</c:v>
                      </c:pt>
                      <c:pt idx="201">
                        <c:v>1.0224213230519299</c:v>
                      </c:pt>
                      <c:pt idx="202">
                        <c:v>1.0294389204972201</c:v>
                      </c:pt>
                      <c:pt idx="203">
                        <c:v>1.03645651794251</c:v>
                      </c:pt>
                      <c:pt idx="204">
                        <c:v>1.0434741153878</c:v>
                      </c:pt>
                      <c:pt idx="205">
                        <c:v>1.05049171283309</c:v>
                      </c:pt>
                      <c:pt idx="206">
                        <c:v>1.0575093102783799</c:v>
                      </c:pt>
                      <c:pt idx="207">
                        <c:v>1.0645269077236701</c:v>
                      </c:pt>
                      <c:pt idx="208">
                        <c:v>1.07154450516896</c:v>
                      </c:pt>
                      <c:pt idx="209">
                        <c:v>1.07856210261425</c:v>
                      </c:pt>
                      <c:pt idx="210">
                        <c:v>1.08557970005954</c:v>
                      </c:pt>
                      <c:pt idx="211">
                        <c:v>1.0925972975048299</c:v>
                      </c:pt>
                      <c:pt idx="212">
                        <c:v>1.0996148949501201</c:v>
                      </c:pt>
                      <c:pt idx="213">
                        <c:v>1.1066324923954101</c:v>
                      </c:pt>
                      <c:pt idx="214">
                        <c:v>1.1136500898407</c:v>
                      </c:pt>
                      <c:pt idx="215">
                        <c:v>1.12066768728598</c:v>
                      </c:pt>
                      <c:pt idx="216">
                        <c:v>1.1276852847312699</c:v>
                      </c:pt>
                      <c:pt idx="217">
                        <c:v>1.1347028821765599</c:v>
                      </c:pt>
                      <c:pt idx="218">
                        <c:v>1.1417204796218501</c:v>
                      </c:pt>
                      <c:pt idx="219">
                        <c:v>1.14873807706714</c:v>
                      </c:pt>
                      <c:pt idx="220">
                        <c:v>1.15575567451243</c:v>
                      </c:pt>
                      <c:pt idx="221">
                        <c:v>1.16277327195772</c:v>
                      </c:pt>
                      <c:pt idx="222">
                        <c:v>1.1697908694030099</c:v>
                      </c:pt>
                      <c:pt idx="223">
                        <c:v>1.1768084668483001</c:v>
                      </c:pt>
                      <c:pt idx="224">
                        <c:v>1.1838260642935901</c:v>
                      </c:pt>
                      <c:pt idx="225">
                        <c:v>1.19084366173888</c:v>
                      </c:pt>
                      <c:pt idx="226">
                        <c:v>1.19786125918417</c:v>
                      </c:pt>
                      <c:pt idx="227">
                        <c:v>1.2048788566294599</c:v>
                      </c:pt>
                      <c:pt idx="228">
                        <c:v>1.2118964540747501</c:v>
                      </c:pt>
                      <c:pt idx="229">
                        <c:v>1.2189140515200401</c:v>
                      </c:pt>
                      <c:pt idx="230">
                        <c:v>1.22593164896533</c:v>
                      </c:pt>
                      <c:pt idx="231">
                        <c:v>1.23294924641062</c:v>
                      </c:pt>
                      <c:pt idx="232">
                        <c:v>1.2399668438559099</c:v>
                      </c:pt>
                      <c:pt idx="233">
                        <c:v>1.2469844413011999</c:v>
                      </c:pt>
                      <c:pt idx="234">
                        <c:v>1.2540020387464901</c:v>
                      </c:pt>
                      <c:pt idx="235">
                        <c:v>1.26101963619178</c:v>
                      </c:pt>
                      <c:pt idx="236">
                        <c:v>1.26803723363707</c:v>
                      </c:pt>
                      <c:pt idx="237">
                        <c:v>1.27505483108236</c:v>
                      </c:pt>
                      <c:pt idx="238">
                        <c:v>1.2820724285276499</c:v>
                      </c:pt>
                      <c:pt idx="239">
                        <c:v>1.2890900259729401</c:v>
                      </c:pt>
                      <c:pt idx="240">
                        <c:v>1.29610762341823</c:v>
                      </c:pt>
                      <c:pt idx="241">
                        <c:v>1.30312522086352</c:v>
                      </c:pt>
                      <c:pt idx="242">
                        <c:v>1.31014281830881</c:v>
                      </c:pt>
                      <c:pt idx="243">
                        <c:v>1.3171604157540999</c:v>
                      </c:pt>
                      <c:pt idx="244">
                        <c:v>1.3241780131993901</c:v>
                      </c:pt>
                      <c:pt idx="245">
                        <c:v>1.3311956106446801</c:v>
                      </c:pt>
                      <c:pt idx="246">
                        <c:v>1.33821320808997</c:v>
                      </c:pt>
                      <c:pt idx="247">
                        <c:v>1.34523080553526</c:v>
                      </c:pt>
                      <c:pt idx="248">
                        <c:v>1.3522484029805499</c:v>
                      </c:pt>
                      <c:pt idx="249">
                        <c:v>1.3592660004258399</c:v>
                      </c:pt>
                      <c:pt idx="250">
                        <c:v>1.3662835978711301</c:v>
                      </c:pt>
                      <c:pt idx="251">
                        <c:v>1.37330119531642</c:v>
                      </c:pt>
                      <c:pt idx="252">
                        <c:v>1.38031879276171</c:v>
                      </c:pt>
                      <c:pt idx="253">
                        <c:v>1.3873363902069999</c:v>
                      </c:pt>
                      <c:pt idx="254">
                        <c:v>1.3943539876522899</c:v>
                      </c:pt>
                      <c:pt idx="255">
                        <c:v>1.4013715850975801</c:v>
                      </c:pt>
                      <c:pt idx="256">
                        <c:v>1.4083891825428601</c:v>
                      </c:pt>
                      <c:pt idx="257">
                        <c:v>1.41540677998815</c:v>
                      </c:pt>
                      <c:pt idx="258">
                        <c:v>1.42242437743344</c:v>
                      </c:pt>
                      <c:pt idx="259">
                        <c:v>1.4294419748787299</c:v>
                      </c:pt>
                      <c:pt idx="260">
                        <c:v>1.4364595723240201</c:v>
                      </c:pt>
                      <c:pt idx="261">
                        <c:v>1.4434771697693101</c:v>
                      </c:pt>
                      <c:pt idx="262">
                        <c:v>1.4504947672146</c:v>
                      </c:pt>
                      <c:pt idx="263">
                        <c:v>1.45751236465989</c:v>
                      </c:pt>
                      <c:pt idx="264">
                        <c:v>1.4645299621051799</c:v>
                      </c:pt>
                      <c:pt idx="265">
                        <c:v>1.4715475595504699</c:v>
                      </c:pt>
                      <c:pt idx="266">
                        <c:v>1.4785651569957601</c:v>
                      </c:pt>
                      <c:pt idx="267">
                        <c:v>1.48558275444105</c:v>
                      </c:pt>
                      <c:pt idx="268">
                        <c:v>1.49260035188634</c:v>
                      </c:pt>
                      <c:pt idx="269">
                        <c:v>1.49961794933163</c:v>
                      </c:pt>
                      <c:pt idx="270">
                        <c:v>1.5066355467769199</c:v>
                      </c:pt>
                      <c:pt idx="271">
                        <c:v>1.5136531442222101</c:v>
                      </c:pt>
                      <c:pt idx="272">
                        <c:v>1.5206707416675</c:v>
                      </c:pt>
                      <c:pt idx="273">
                        <c:v>1.52768833911279</c:v>
                      </c:pt>
                      <c:pt idx="274">
                        <c:v>1.53470593655808</c:v>
                      </c:pt>
                      <c:pt idx="275">
                        <c:v>1.5417235340033699</c:v>
                      </c:pt>
                      <c:pt idx="276">
                        <c:v>1.5487411314486601</c:v>
                      </c:pt>
                      <c:pt idx="277">
                        <c:v>1.5557587288939501</c:v>
                      </c:pt>
                      <c:pt idx="278">
                        <c:v>1.56277632633924</c:v>
                      </c:pt>
                      <c:pt idx="279">
                        <c:v>1.56979392378453</c:v>
                      </c:pt>
                      <c:pt idx="280">
                        <c:v>1.5768115212298199</c:v>
                      </c:pt>
                      <c:pt idx="281">
                        <c:v>1.5838291186751099</c:v>
                      </c:pt>
                      <c:pt idx="282">
                        <c:v>1.5908467161204001</c:v>
                      </c:pt>
                      <c:pt idx="283">
                        <c:v>1.59786431356569</c:v>
                      </c:pt>
                      <c:pt idx="284">
                        <c:v>1.60488191101098</c:v>
                      </c:pt>
                      <c:pt idx="285">
                        <c:v>1.6118995084562699</c:v>
                      </c:pt>
                      <c:pt idx="286">
                        <c:v>1.6189171059015599</c:v>
                      </c:pt>
                      <c:pt idx="287">
                        <c:v>1.6259347033468501</c:v>
                      </c:pt>
                      <c:pt idx="288">
                        <c:v>1.63295230079214</c:v>
                      </c:pt>
                      <c:pt idx="289">
                        <c:v>1.63996989823743</c:v>
                      </c:pt>
                      <c:pt idx="290">
                        <c:v>1.64698749568272</c:v>
                      </c:pt>
                      <c:pt idx="291">
                        <c:v>1.6540050931280099</c:v>
                      </c:pt>
                      <c:pt idx="292">
                        <c:v>1.6610226905733001</c:v>
                      </c:pt>
                      <c:pt idx="293">
                        <c:v>1.6680402880185901</c:v>
                      </c:pt>
                      <c:pt idx="294">
                        <c:v>1.67505788546388</c:v>
                      </c:pt>
                      <c:pt idx="295">
                        <c:v>1.68207548290917</c:v>
                      </c:pt>
                      <c:pt idx="296">
                        <c:v>1.6890930803544599</c:v>
                      </c:pt>
                      <c:pt idx="297">
                        <c:v>1.6961106777997399</c:v>
                      </c:pt>
                      <c:pt idx="298">
                        <c:v>1.7031282752450301</c:v>
                      </c:pt>
                      <c:pt idx="299">
                        <c:v>1.71014587269032</c:v>
                      </c:pt>
                      <c:pt idx="300">
                        <c:v>1.71716347013561</c:v>
                      </c:pt>
                      <c:pt idx="301">
                        <c:v>1.7241810675809</c:v>
                      </c:pt>
                      <c:pt idx="302">
                        <c:v>1.7311986650261899</c:v>
                      </c:pt>
                      <c:pt idx="303">
                        <c:v>1.7382162624714801</c:v>
                      </c:pt>
                      <c:pt idx="304">
                        <c:v>1.74523385991677</c:v>
                      </c:pt>
                      <c:pt idx="305">
                        <c:v>1.75225145736206</c:v>
                      </c:pt>
                      <c:pt idx="306">
                        <c:v>1.75926905480735</c:v>
                      </c:pt>
                      <c:pt idx="307">
                        <c:v>1.7662866522526399</c:v>
                      </c:pt>
                      <c:pt idx="308">
                        <c:v>1.7733042496979301</c:v>
                      </c:pt>
                      <c:pt idx="309">
                        <c:v>1.7803218471432201</c:v>
                      </c:pt>
                      <c:pt idx="310">
                        <c:v>1.78733944458851</c:v>
                      </c:pt>
                      <c:pt idx="311">
                        <c:v>1.7943570420338</c:v>
                      </c:pt>
                      <c:pt idx="312">
                        <c:v>1.8013746394790899</c:v>
                      </c:pt>
                      <c:pt idx="313">
                        <c:v>1.8083922369243799</c:v>
                      </c:pt>
                      <c:pt idx="314">
                        <c:v>1.8154098343696701</c:v>
                      </c:pt>
                      <c:pt idx="315">
                        <c:v>1.82242743181496</c:v>
                      </c:pt>
                      <c:pt idx="316">
                        <c:v>1.82944502926025</c:v>
                      </c:pt>
                      <c:pt idx="317">
                        <c:v>1.8364626267055399</c:v>
                      </c:pt>
                      <c:pt idx="318">
                        <c:v>1.8434802241508299</c:v>
                      </c:pt>
                      <c:pt idx="319">
                        <c:v>1.8504978215961201</c:v>
                      </c:pt>
                      <c:pt idx="320">
                        <c:v>1.85751541904141</c:v>
                      </c:pt>
                      <c:pt idx="321">
                        <c:v>1.8645330164867</c:v>
                      </c:pt>
                      <c:pt idx="322">
                        <c:v>1.87155061393199</c:v>
                      </c:pt>
                      <c:pt idx="323">
                        <c:v>1.8785682113772799</c:v>
                      </c:pt>
                      <c:pt idx="324">
                        <c:v>1.8855858088225701</c:v>
                      </c:pt>
                      <c:pt idx="325">
                        <c:v>1.8926034062678601</c:v>
                      </c:pt>
                      <c:pt idx="326">
                        <c:v>1.89962100371315</c:v>
                      </c:pt>
                      <c:pt idx="327">
                        <c:v>1.90663860115844</c:v>
                      </c:pt>
                      <c:pt idx="328">
                        <c:v>1.9136561986037299</c:v>
                      </c:pt>
                      <c:pt idx="329">
                        <c:v>1.9206737960490201</c:v>
                      </c:pt>
                      <c:pt idx="330">
                        <c:v>1.9276913934943101</c:v>
                      </c:pt>
                      <c:pt idx="331">
                        <c:v>1.9347089909396</c:v>
                      </c:pt>
                      <c:pt idx="332">
                        <c:v>1.94172658838489</c:v>
                      </c:pt>
                      <c:pt idx="333">
                        <c:v>1.9487441858301799</c:v>
                      </c:pt>
                      <c:pt idx="334">
                        <c:v>1.9557617832754699</c:v>
                      </c:pt>
                      <c:pt idx="335">
                        <c:v>1.9627793807207601</c:v>
                      </c:pt>
                      <c:pt idx="336">
                        <c:v>1.96979697816605</c:v>
                      </c:pt>
                      <c:pt idx="337">
                        <c:v>1.97681457561134</c:v>
                      </c:pt>
                      <c:pt idx="338">
                        <c:v>1.98383217305662</c:v>
                      </c:pt>
                      <c:pt idx="339">
                        <c:v>1.9908497705019099</c:v>
                      </c:pt>
                      <c:pt idx="340">
                        <c:v>1.9978673679472001</c:v>
                      </c:pt>
                      <c:pt idx="341">
                        <c:v>2.0048849653924901</c:v>
                      </c:pt>
                      <c:pt idx="342">
                        <c:v>2.01190256283778</c:v>
                      </c:pt>
                      <c:pt idx="343">
                        <c:v>2.01892016028307</c:v>
                      </c:pt>
                      <c:pt idx="344">
                        <c:v>2.0259377577283599</c:v>
                      </c:pt>
                      <c:pt idx="345">
                        <c:v>2.0329553551736499</c:v>
                      </c:pt>
                      <c:pt idx="346">
                        <c:v>2.0399729526189398</c:v>
                      </c:pt>
                      <c:pt idx="347">
                        <c:v>2.0469905500642298</c:v>
                      </c:pt>
                      <c:pt idx="348">
                        <c:v>2.0540081475095202</c:v>
                      </c:pt>
                      <c:pt idx="349">
                        <c:v>2.0610257449548102</c:v>
                      </c:pt>
                      <c:pt idx="350">
                        <c:v>2.0680433424001001</c:v>
                      </c:pt>
                      <c:pt idx="351">
                        <c:v>2.0750609398453901</c:v>
                      </c:pt>
                      <c:pt idx="352">
                        <c:v>2.08207853729068</c:v>
                      </c:pt>
                      <c:pt idx="353">
                        <c:v>2.08909613473597</c:v>
                      </c:pt>
                      <c:pt idx="354">
                        <c:v>2.09611373218126</c:v>
                      </c:pt>
                      <c:pt idx="355">
                        <c:v>2.1031313296265499</c:v>
                      </c:pt>
                      <c:pt idx="356">
                        <c:v>2.1101489270718399</c:v>
                      </c:pt>
                      <c:pt idx="357">
                        <c:v>2.1171665245171298</c:v>
                      </c:pt>
                      <c:pt idx="358">
                        <c:v>2.1241841219624198</c:v>
                      </c:pt>
                      <c:pt idx="359">
                        <c:v>2.1312017194077102</c:v>
                      </c:pt>
                      <c:pt idx="360">
                        <c:v>2.1382193168530002</c:v>
                      </c:pt>
                      <c:pt idx="361">
                        <c:v>2.1452369142982901</c:v>
                      </c:pt>
                      <c:pt idx="362">
                        <c:v>2.1522545117435801</c:v>
                      </c:pt>
                      <c:pt idx="363">
                        <c:v>2.15927210918887</c:v>
                      </c:pt>
                      <c:pt idx="364">
                        <c:v>2.16628970663416</c:v>
                      </c:pt>
                      <c:pt idx="365">
                        <c:v>2.1733073040794499</c:v>
                      </c:pt>
                      <c:pt idx="366">
                        <c:v>2.1803249015247399</c:v>
                      </c:pt>
                      <c:pt idx="367">
                        <c:v>2.1873424989700299</c:v>
                      </c:pt>
                      <c:pt idx="368">
                        <c:v>2.1943600964153198</c:v>
                      </c:pt>
                      <c:pt idx="369">
                        <c:v>2.2013776938606102</c:v>
                      </c:pt>
                      <c:pt idx="370">
                        <c:v>2.2083952913059002</c:v>
                      </c:pt>
                      <c:pt idx="371">
                        <c:v>2.2154128887511901</c:v>
                      </c:pt>
                      <c:pt idx="372">
                        <c:v>2.2224304861964801</c:v>
                      </c:pt>
                      <c:pt idx="373">
                        <c:v>2.2294480836417701</c:v>
                      </c:pt>
                      <c:pt idx="374">
                        <c:v>2.23646568108706</c:v>
                      </c:pt>
                      <c:pt idx="375">
                        <c:v>2.24348327853235</c:v>
                      </c:pt>
                      <c:pt idx="376">
                        <c:v>2.2505008759776399</c:v>
                      </c:pt>
                      <c:pt idx="377">
                        <c:v>2.2575184734229299</c:v>
                      </c:pt>
                      <c:pt idx="378">
                        <c:v>2.2645360708682198</c:v>
                      </c:pt>
                      <c:pt idx="379">
                        <c:v>2.2715536683135</c:v>
                      </c:pt>
                      <c:pt idx="380">
                        <c:v>2.27857126575879</c:v>
                      </c:pt>
                      <c:pt idx="381">
                        <c:v>2.2855888632040799</c:v>
                      </c:pt>
                      <c:pt idx="382">
                        <c:v>2.2926064606493699</c:v>
                      </c:pt>
                      <c:pt idx="383">
                        <c:v>2.2996240580946599</c:v>
                      </c:pt>
                      <c:pt idx="384">
                        <c:v>2.3066416555399498</c:v>
                      </c:pt>
                      <c:pt idx="385">
                        <c:v>2.3136592529852398</c:v>
                      </c:pt>
                      <c:pt idx="386">
                        <c:v>2.3206768504305302</c:v>
                      </c:pt>
                      <c:pt idx="387">
                        <c:v>2.3276944478758201</c:v>
                      </c:pt>
                      <c:pt idx="388">
                        <c:v>2.3347120453211101</c:v>
                      </c:pt>
                      <c:pt idx="389">
                        <c:v>2.3417296427664001</c:v>
                      </c:pt>
                      <c:pt idx="390">
                        <c:v>2.34874724021169</c:v>
                      </c:pt>
                      <c:pt idx="391">
                        <c:v>2.35576483765698</c:v>
                      </c:pt>
                      <c:pt idx="392">
                        <c:v>2.3627824351022699</c:v>
                      </c:pt>
                      <c:pt idx="393">
                        <c:v>2.3698000325475599</c:v>
                      </c:pt>
                      <c:pt idx="394">
                        <c:v>2.3768176299928498</c:v>
                      </c:pt>
                      <c:pt idx="395">
                        <c:v>2.3838352274381398</c:v>
                      </c:pt>
                      <c:pt idx="396">
                        <c:v>2.3908528248834302</c:v>
                      </c:pt>
                      <c:pt idx="397">
                        <c:v>2.3978704223287202</c:v>
                      </c:pt>
                      <c:pt idx="398">
                        <c:v>2.4048880197740101</c:v>
                      </c:pt>
                      <c:pt idx="399">
                        <c:v>2.4119056172193001</c:v>
                      </c:pt>
                      <c:pt idx="400">
                        <c:v>2.41892321466459</c:v>
                      </c:pt>
                      <c:pt idx="401">
                        <c:v>2.42594081210988</c:v>
                      </c:pt>
                      <c:pt idx="402">
                        <c:v>2.43295840955517</c:v>
                      </c:pt>
                      <c:pt idx="403">
                        <c:v>2.4399760070004599</c:v>
                      </c:pt>
                      <c:pt idx="404">
                        <c:v>2.4469936044457499</c:v>
                      </c:pt>
                      <c:pt idx="405">
                        <c:v>2.4540112018910398</c:v>
                      </c:pt>
                      <c:pt idx="406">
                        <c:v>2.4610287993363298</c:v>
                      </c:pt>
                      <c:pt idx="407">
                        <c:v>2.4680463967816202</c:v>
                      </c:pt>
                      <c:pt idx="408">
                        <c:v>2.4750639942269101</c:v>
                      </c:pt>
                      <c:pt idx="409">
                        <c:v>2.4820815916722001</c:v>
                      </c:pt>
                      <c:pt idx="410">
                        <c:v>2.4890991891174901</c:v>
                      </c:pt>
                      <c:pt idx="411">
                        <c:v>2.49611678656278</c:v>
                      </c:pt>
                      <c:pt idx="412">
                        <c:v>2.50313438400807</c:v>
                      </c:pt>
                      <c:pt idx="413">
                        <c:v>2.5101519814533599</c:v>
                      </c:pt>
                      <c:pt idx="414">
                        <c:v>2.5171695788986499</c:v>
                      </c:pt>
                      <c:pt idx="415">
                        <c:v>2.5241871763439399</c:v>
                      </c:pt>
                      <c:pt idx="416">
                        <c:v>2.5312047737892298</c:v>
                      </c:pt>
                      <c:pt idx="417">
                        <c:v>2.5382223712345202</c:v>
                      </c:pt>
                      <c:pt idx="418">
                        <c:v>2.5452399686798102</c:v>
                      </c:pt>
                      <c:pt idx="419">
                        <c:v>2.5522575661250899</c:v>
                      </c:pt>
                      <c:pt idx="420">
                        <c:v>2.5592751635703799</c:v>
                      </c:pt>
                      <c:pt idx="421">
                        <c:v>2.5662927610156698</c:v>
                      </c:pt>
                      <c:pt idx="422">
                        <c:v>2.5733103584609598</c:v>
                      </c:pt>
                      <c:pt idx="423">
                        <c:v>2.5803279559062502</c:v>
                      </c:pt>
                      <c:pt idx="424">
                        <c:v>2.5873455533515402</c:v>
                      </c:pt>
                      <c:pt idx="425">
                        <c:v>2.5943631507968301</c:v>
                      </c:pt>
                      <c:pt idx="426">
                        <c:v>2.6013807482421201</c:v>
                      </c:pt>
                      <c:pt idx="427">
                        <c:v>2.60839834568741</c:v>
                      </c:pt>
                      <c:pt idx="428">
                        <c:v>2.6154159431327</c:v>
                      </c:pt>
                      <c:pt idx="429">
                        <c:v>2.6224335405779899</c:v>
                      </c:pt>
                      <c:pt idx="430">
                        <c:v>2.6294511380232799</c:v>
                      </c:pt>
                      <c:pt idx="431">
                        <c:v>2.6364687354685699</c:v>
                      </c:pt>
                      <c:pt idx="432">
                        <c:v>2.6434863329138598</c:v>
                      </c:pt>
                      <c:pt idx="433">
                        <c:v>2.6505039303591502</c:v>
                      </c:pt>
                      <c:pt idx="434">
                        <c:v>2.6575215278044402</c:v>
                      </c:pt>
                      <c:pt idx="435">
                        <c:v>2.6645391252497301</c:v>
                      </c:pt>
                      <c:pt idx="436">
                        <c:v>2.6715567226950201</c:v>
                      </c:pt>
                      <c:pt idx="437">
                        <c:v>2.67857432014031</c:v>
                      </c:pt>
                      <c:pt idx="438">
                        <c:v>2.6855919175856</c:v>
                      </c:pt>
                      <c:pt idx="439">
                        <c:v>2.69260951503089</c:v>
                      </c:pt>
                      <c:pt idx="440">
                        <c:v>2.6996271124761799</c:v>
                      </c:pt>
                      <c:pt idx="441">
                        <c:v>2.7066447099214699</c:v>
                      </c:pt>
                      <c:pt idx="442">
                        <c:v>2.7136623073667598</c:v>
                      </c:pt>
                      <c:pt idx="443">
                        <c:v>2.7206799048120498</c:v>
                      </c:pt>
                      <c:pt idx="444">
                        <c:v>2.7276975022573402</c:v>
                      </c:pt>
                      <c:pt idx="445">
                        <c:v>2.7347150997026302</c:v>
                      </c:pt>
                      <c:pt idx="446">
                        <c:v>2.7417326971479201</c:v>
                      </c:pt>
                      <c:pt idx="447">
                        <c:v>2.7487502945932101</c:v>
                      </c:pt>
                      <c:pt idx="448">
                        <c:v>2.7557678920385</c:v>
                      </c:pt>
                      <c:pt idx="449">
                        <c:v>2.76278548948379</c:v>
                      </c:pt>
                      <c:pt idx="450">
                        <c:v>2.7698030869290799</c:v>
                      </c:pt>
                      <c:pt idx="451">
                        <c:v>2.7768206843743699</c:v>
                      </c:pt>
                      <c:pt idx="452">
                        <c:v>2.7838382818196599</c:v>
                      </c:pt>
                      <c:pt idx="453">
                        <c:v>2.7908558792649498</c:v>
                      </c:pt>
                      <c:pt idx="454">
                        <c:v>2.7978734767102398</c:v>
                      </c:pt>
                      <c:pt idx="455">
                        <c:v>2.8048910741555302</c:v>
                      </c:pt>
                      <c:pt idx="456">
                        <c:v>2.8119086716008201</c:v>
                      </c:pt>
                      <c:pt idx="457">
                        <c:v>2.8189262690461101</c:v>
                      </c:pt>
                      <c:pt idx="458">
                        <c:v>2.8259438664914001</c:v>
                      </c:pt>
                      <c:pt idx="459">
                        <c:v>2.8329614639366798</c:v>
                      </c:pt>
                      <c:pt idx="460">
                        <c:v>2.8399790613819702</c:v>
                      </c:pt>
                      <c:pt idx="461">
                        <c:v>2.8469966588272602</c:v>
                      </c:pt>
                      <c:pt idx="462">
                        <c:v>2.8540142562725501</c:v>
                      </c:pt>
                      <c:pt idx="463">
                        <c:v>2.8610318537178401</c:v>
                      </c:pt>
                      <c:pt idx="464">
                        <c:v>2.86804945116313</c:v>
                      </c:pt>
                      <c:pt idx="465">
                        <c:v>2.87506704860842</c:v>
                      </c:pt>
                      <c:pt idx="466">
                        <c:v>2.88208464605371</c:v>
                      </c:pt>
                      <c:pt idx="467">
                        <c:v>2.8891022434989999</c:v>
                      </c:pt>
                      <c:pt idx="468">
                        <c:v>2.8961198409442899</c:v>
                      </c:pt>
                      <c:pt idx="469">
                        <c:v>2.9031374383895798</c:v>
                      </c:pt>
                      <c:pt idx="470">
                        <c:v>2.9101550358348698</c:v>
                      </c:pt>
                      <c:pt idx="471">
                        <c:v>2.9171726332801602</c:v>
                      </c:pt>
                      <c:pt idx="472">
                        <c:v>2.9241902307254501</c:v>
                      </c:pt>
                      <c:pt idx="473">
                        <c:v>2.9312078281707401</c:v>
                      </c:pt>
                      <c:pt idx="474">
                        <c:v>2.9382254256160301</c:v>
                      </c:pt>
                      <c:pt idx="475">
                        <c:v>2.94524302306132</c:v>
                      </c:pt>
                      <c:pt idx="476">
                        <c:v>2.95226062050661</c:v>
                      </c:pt>
                      <c:pt idx="477">
                        <c:v>2.9592782179518999</c:v>
                      </c:pt>
                      <c:pt idx="478">
                        <c:v>2.9662958153971899</c:v>
                      </c:pt>
                      <c:pt idx="479">
                        <c:v>2.9733134128424799</c:v>
                      </c:pt>
                      <c:pt idx="480">
                        <c:v>2.9803310102877698</c:v>
                      </c:pt>
                      <c:pt idx="481">
                        <c:v>2.9873486077330602</c:v>
                      </c:pt>
                      <c:pt idx="482">
                        <c:v>2.9943662051783502</c:v>
                      </c:pt>
                      <c:pt idx="483">
                        <c:v>3.0013838026236401</c:v>
                      </c:pt>
                      <c:pt idx="484">
                        <c:v>3.0084014000689301</c:v>
                      </c:pt>
                      <c:pt idx="485">
                        <c:v>3.01541899751422</c:v>
                      </c:pt>
                      <c:pt idx="486">
                        <c:v>3.02243659495951</c:v>
                      </c:pt>
                      <c:pt idx="487">
                        <c:v>3.0294541924048</c:v>
                      </c:pt>
                      <c:pt idx="488">
                        <c:v>3.0364717898500899</c:v>
                      </c:pt>
                      <c:pt idx="489">
                        <c:v>3.0434893872953799</c:v>
                      </c:pt>
                      <c:pt idx="490">
                        <c:v>3.0505069847406698</c:v>
                      </c:pt>
                      <c:pt idx="491">
                        <c:v>3.0575245821859598</c:v>
                      </c:pt>
                      <c:pt idx="492">
                        <c:v>3.0645421796312502</c:v>
                      </c:pt>
                      <c:pt idx="493">
                        <c:v>3.0715597770765402</c:v>
                      </c:pt>
                      <c:pt idx="494">
                        <c:v>3.0785773745218301</c:v>
                      </c:pt>
                      <c:pt idx="495">
                        <c:v>3.0855949719671201</c:v>
                      </c:pt>
                      <c:pt idx="496">
                        <c:v>3.09261256941241</c:v>
                      </c:pt>
                      <c:pt idx="497">
                        <c:v>3.0996301668577</c:v>
                      </c:pt>
                      <c:pt idx="498">
                        <c:v>3.1066477643029899</c:v>
                      </c:pt>
                      <c:pt idx="499">
                        <c:v>3.1136653617482799</c:v>
                      </c:pt>
                      <c:pt idx="500">
                        <c:v>3.1206829591935601</c:v>
                      </c:pt>
                      <c:pt idx="501">
                        <c:v>3.1277005566388598</c:v>
                      </c:pt>
                      <c:pt idx="502">
                        <c:v>3.13471815408414</c:v>
                      </c:pt>
                      <c:pt idx="503">
                        <c:v>3.14173575152943</c:v>
                      </c:pt>
                      <c:pt idx="504">
                        <c:v>3.1487533489747199</c:v>
                      </c:pt>
                      <c:pt idx="505">
                        <c:v>3.1557709464200099</c:v>
                      </c:pt>
                      <c:pt idx="506">
                        <c:v>3.1627885438652998</c:v>
                      </c:pt>
                      <c:pt idx="507">
                        <c:v>3.1698061413105898</c:v>
                      </c:pt>
                      <c:pt idx="508">
                        <c:v>3.1768237387558802</c:v>
                      </c:pt>
                      <c:pt idx="509">
                        <c:v>3.1838413362011702</c:v>
                      </c:pt>
                      <c:pt idx="510">
                        <c:v>3.1908589336464601</c:v>
                      </c:pt>
                      <c:pt idx="511">
                        <c:v>3.1978765310917501</c:v>
                      </c:pt>
                      <c:pt idx="512">
                        <c:v>3.20489412853704</c:v>
                      </c:pt>
                      <c:pt idx="513">
                        <c:v>3.21191172598233</c:v>
                      </c:pt>
                      <c:pt idx="514">
                        <c:v>3.2189293234276199</c:v>
                      </c:pt>
                      <c:pt idx="515">
                        <c:v>3.2259469208729099</c:v>
                      </c:pt>
                      <c:pt idx="516">
                        <c:v>3.2329645183181999</c:v>
                      </c:pt>
                      <c:pt idx="517">
                        <c:v>3.2399821157634898</c:v>
                      </c:pt>
                      <c:pt idx="518">
                        <c:v>3.2469997132087798</c:v>
                      </c:pt>
                      <c:pt idx="519">
                        <c:v>3.2540173106540702</c:v>
                      </c:pt>
                      <c:pt idx="520">
                        <c:v>3.2610349080993601</c:v>
                      </c:pt>
                      <c:pt idx="521">
                        <c:v>3.2680525055446501</c:v>
                      </c:pt>
                      <c:pt idx="522">
                        <c:v>3.2750701029899401</c:v>
                      </c:pt>
                      <c:pt idx="523">
                        <c:v>3.28208770043523</c:v>
                      </c:pt>
                      <c:pt idx="524">
                        <c:v>3.28910529788052</c:v>
                      </c:pt>
                      <c:pt idx="525">
                        <c:v>3.2961228953258099</c:v>
                      </c:pt>
                      <c:pt idx="526">
                        <c:v>3.3031404927710999</c:v>
                      </c:pt>
                      <c:pt idx="527">
                        <c:v>3.3101580902163898</c:v>
                      </c:pt>
                      <c:pt idx="528">
                        <c:v>3.3171756876616798</c:v>
                      </c:pt>
                      <c:pt idx="529">
                        <c:v>3.3241932851069702</c:v>
                      </c:pt>
                      <c:pt idx="530">
                        <c:v>3.3312108825522602</c:v>
                      </c:pt>
                      <c:pt idx="531">
                        <c:v>3.3382284799975501</c:v>
                      </c:pt>
                      <c:pt idx="532">
                        <c:v>3.3452460774428401</c:v>
                      </c:pt>
                      <c:pt idx="533">
                        <c:v>3.35226367488813</c:v>
                      </c:pt>
                      <c:pt idx="534">
                        <c:v>3.35928127233342</c:v>
                      </c:pt>
                      <c:pt idx="535">
                        <c:v>3.36629886977871</c:v>
                      </c:pt>
                      <c:pt idx="536">
                        <c:v>3.3733164672239999</c:v>
                      </c:pt>
                      <c:pt idx="537">
                        <c:v>3.3803340646692899</c:v>
                      </c:pt>
                      <c:pt idx="538">
                        <c:v>3.3873516621145798</c:v>
                      </c:pt>
                      <c:pt idx="539">
                        <c:v>3.39436925955986</c:v>
                      </c:pt>
                      <c:pt idx="540">
                        <c:v>3.4013868570051602</c:v>
                      </c:pt>
                      <c:pt idx="541">
                        <c:v>3.4084044544504399</c:v>
                      </c:pt>
                      <c:pt idx="542">
                        <c:v>3.4154220518957401</c:v>
                      </c:pt>
                      <c:pt idx="543">
                        <c:v>3.4224396493410199</c:v>
                      </c:pt>
                      <c:pt idx="544">
                        <c:v>3.4294572467863098</c:v>
                      </c:pt>
                      <c:pt idx="545">
                        <c:v>3.4364748442316002</c:v>
                      </c:pt>
                      <c:pt idx="546">
                        <c:v>3.4434924416768902</c:v>
                      </c:pt>
                      <c:pt idx="547">
                        <c:v>3.4505100391221801</c:v>
                      </c:pt>
                      <c:pt idx="548">
                        <c:v>3.4575276365674701</c:v>
                      </c:pt>
                      <c:pt idx="549">
                        <c:v>3.46454523401276</c:v>
                      </c:pt>
                      <c:pt idx="550">
                        <c:v>3.47156283145805</c:v>
                      </c:pt>
                      <c:pt idx="551">
                        <c:v>3.47858042890334</c:v>
                      </c:pt>
                      <c:pt idx="552">
                        <c:v>3.4855980263486299</c:v>
                      </c:pt>
                      <c:pt idx="553">
                        <c:v>3.4926156237939199</c:v>
                      </c:pt>
                      <c:pt idx="554">
                        <c:v>3.4996332212392098</c:v>
                      </c:pt>
                      <c:pt idx="555">
                        <c:v>3.5066508186844998</c:v>
                      </c:pt>
                      <c:pt idx="556">
                        <c:v>3.5136684161297902</c:v>
                      </c:pt>
                      <c:pt idx="557">
                        <c:v>3.5206860135750802</c:v>
                      </c:pt>
                      <c:pt idx="558">
                        <c:v>3.5277036110203701</c:v>
                      </c:pt>
                      <c:pt idx="559">
                        <c:v>3.5347212084656601</c:v>
                      </c:pt>
                      <c:pt idx="560">
                        <c:v>3.54173880591095</c:v>
                      </c:pt>
                      <c:pt idx="561">
                        <c:v>3.54875640335624</c:v>
                      </c:pt>
                      <c:pt idx="562">
                        <c:v>3.5557740008015299</c:v>
                      </c:pt>
                      <c:pt idx="563">
                        <c:v>3.5627915982468199</c:v>
                      </c:pt>
                      <c:pt idx="564">
                        <c:v>3.5698091956921099</c:v>
                      </c:pt>
                      <c:pt idx="565">
                        <c:v>3.5768267931373998</c:v>
                      </c:pt>
                      <c:pt idx="566">
                        <c:v>3.5838443905826902</c:v>
                      </c:pt>
                      <c:pt idx="567">
                        <c:v>3.5908619880279802</c:v>
                      </c:pt>
                      <c:pt idx="568">
                        <c:v>3.5978795854732701</c:v>
                      </c:pt>
                      <c:pt idx="569">
                        <c:v>3.6048971829185601</c:v>
                      </c:pt>
                      <c:pt idx="570">
                        <c:v>3.6119147803638501</c:v>
                      </c:pt>
                      <c:pt idx="571">
                        <c:v>3.61893237780914</c:v>
                      </c:pt>
                      <c:pt idx="572">
                        <c:v>3.62594997525443</c:v>
                      </c:pt>
                      <c:pt idx="573">
                        <c:v>3.6329675726997199</c:v>
                      </c:pt>
                      <c:pt idx="574">
                        <c:v>3.6399851701450099</c:v>
                      </c:pt>
                      <c:pt idx="575">
                        <c:v>3.6470027675902998</c:v>
                      </c:pt>
                      <c:pt idx="576">
                        <c:v>3.6540203650355898</c:v>
                      </c:pt>
                      <c:pt idx="577">
                        <c:v>3.6610379624808802</c:v>
                      </c:pt>
                      <c:pt idx="578">
                        <c:v>3.6680555599261702</c:v>
                      </c:pt>
                      <c:pt idx="579">
                        <c:v>3.6750731573714601</c:v>
                      </c:pt>
                      <c:pt idx="580">
                        <c:v>3.6820907548167399</c:v>
                      </c:pt>
                      <c:pt idx="581">
                        <c:v>3.68910835226204</c:v>
                      </c:pt>
                      <c:pt idx="582">
                        <c:v>3.6961259497073198</c:v>
                      </c:pt>
                      <c:pt idx="583">
                        <c:v>3.7031435471526102</c:v>
                      </c:pt>
                      <c:pt idx="584">
                        <c:v>3.7101611445979001</c:v>
                      </c:pt>
                      <c:pt idx="585">
                        <c:v>3.7171787420431901</c:v>
                      </c:pt>
                      <c:pt idx="586">
                        <c:v>3.7241963394884801</c:v>
                      </c:pt>
                      <c:pt idx="587">
                        <c:v>3.73121393693377</c:v>
                      </c:pt>
                      <c:pt idx="588">
                        <c:v>3.73823153437906</c:v>
                      </c:pt>
                      <c:pt idx="589">
                        <c:v>3.7452491318243499</c:v>
                      </c:pt>
                      <c:pt idx="590">
                        <c:v>3.7522667292696399</c:v>
                      </c:pt>
                      <c:pt idx="591">
                        <c:v>3.7592843267149298</c:v>
                      </c:pt>
                      <c:pt idx="592">
                        <c:v>3.7663019241602198</c:v>
                      </c:pt>
                      <c:pt idx="593">
                        <c:v>3.7733195216055102</c:v>
                      </c:pt>
                      <c:pt idx="594">
                        <c:v>3.7803371190508002</c:v>
                      </c:pt>
                      <c:pt idx="595">
                        <c:v>3.7873547164960901</c:v>
                      </c:pt>
                      <c:pt idx="596">
                        <c:v>3.7943723139413801</c:v>
                      </c:pt>
                      <c:pt idx="597">
                        <c:v>3.80138991138667</c:v>
                      </c:pt>
                      <c:pt idx="598">
                        <c:v>3.80840750883196</c:v>
                      </c:pt>
                      <c:pt idx="599">
                        <c:v>3.81542510627725</c:v>
                      </c:pt>
                      <c:pt idx="600">
                        <c:v>3.8224427037225399</c:v>
                      </c:pt>
                      <c:pt idx="601">
                        <c:v>3.8294603011678299</c:v>
                      </c:pt>
                      <c:pt idx="602">
                        <c:v>3.8364778986131198</c:v>
                      </c:pt>
                      <c:pt idx="603">
                        <c:v>3.8434954960584098</c:v>
                      </c:pt>
                      <c:pt idx="604">
                        <c:v>3.8505130935037002</c:v>
                      </c:pt>
                      <c:pt idx="605">
                        <c:v>3.8575306909489901</c:v>
                      </c:pt>
                      <c:pt idx="606">
                        <c:v>3.8645482883942801</c:v>
                      </c:pt>
                      <c:pt idx="607">
                        <c:v>3.8715658858395701</c:v>
                      </c:pt>
                      <c:pt idx="608">
                        <c:v>3.87858348328486</c:v>
                      </c:pt>
                      <c:pt idx="609">
                        <c:v>3.88560108073015</c:v>
                      </c:pt>
                      <c:pt idx="610">
                        <c:v>3.8926186781754399</c:v>
                      </c:pt>
                      <c:pt idx="611">
                        <c:v>3.8996362756207299</c:v>
                      </c:pt>
                      <c:pt idx="612">
                        <c:v>3.9066538730660199</c:v>
                      </c:pt>
                      <c:pt idx="613">
                        <c:v>3.9136714705113098</c:v>
                      </c:pt>
                      <c:pt idx="614">
                        <c:v>3.9206890679566002</c:v>
                      </c:pt>
                      <c:pt idx="615">
                        <c:v>3.9277066654018902</c:v>
                      </c:pt>
                      <c:pt idx="616">
                        <c:v>3.9347242628471801</c:v>
                      </c:pt>
                      <c:pt idx="617">
                        <c:v>3.9417418602924701</c:v>
                      </c:pt>
                      <c:pt idx="618">
                        <c:v>3.94875945773776</c:v>
                      </c:pt>
                      <c:pt idx="619">
                        <c:v>3.95577705518305</c:v>
                      </c:pt>
                      <c:pt idx="620">
                        <c:v>3.96279465262834</c:v>
                      </c:pt>
                      <c:pt idx="621">
                        <c:v>3.9698122500736202</c:v>
                      </c:pt>
                      <c:pt idx="622">
                        <c:v>3.9768298475189199</c:v>
                      </c:pt>
                      <c:pt idx="623">
                        <c:v>3.9838474449642001</c:v>
                      </c:pt>
                      <c:pt idx="624">
                        <c:v>3.99086504240949</c:v>
                      </c:pt>
                      <c:pt idx="625">
                        <c:v>3.99788263985478</c:v>
                      </c:pt>
                      <c:pt idx="626">
                        <c:v>4.0049002373000704</c:v>
                      </c:pt>
                      <c:pt idx="627">
                        <c:v>4.0119178347453603</c:v>
                      </c:pt>
                      <c:pt idx="628">
                        <c:v>4.0189354321906503</c:v>
                      </c:pt>
                      <c:pt idx="629">
                        <c:v>4.0259530296359403</c:v>
                      </c:pt>
                      <c:pt idx="630">
                        <c:v>4.0329706270812302</c:v>
                      </c:pt>
                      <c:pt idx="631">
                        <c:v>4.0399882245265202</c:v>
                      </c:pt>
                      <c:pt idx="632">
                        <c:v>4.0470058219718101</c:v>
                      </c:pt>
                      <c:pt idx="633">
                        <c:v>4.0540234194171001</c:v>
                      </c:pt>
                      <c:pt idx="634">
                        <c:v>4.0610410168623901</c:v>
                      </c:pt>
                      <c:pt idx="635">
                        <c:v>4.06805861430768</c:v>
                      </c:pt>
                      <c:pt idx="636">
                        <c:v>4.07507621175297</c:v>
                      </c:pt>
                      <c:pt idx="637">
                        <c:v>4.0820938091982599</c:v>
                      </c:pt>
                      <c:pt idx="638">
                        <c:v>4.0891114066435499</c:v>
                      </c:pt>
                      <c:pt idx="639">
                        <c:v>4.0961290040888398</c:v>
                      </c:pt>
                      <c:pt idx="640">
                        <c:v>4.1031466015341298</c:v>
                      </c:pt>
                      <c:pt idx="641">
                        <c:v>4.1101641989794198</c:v>
                      </c:pt>
                      <c:pt idx="642">
                        <c:v>4.1171817964247097</c:v>
                      </c:pt>
                      <c:pt idx="643">
                        <c:v>4.1241993938699997</c:v>
                      </c:pt>
                      <c:pt idx="644">
                        <c:v>4.1312169913152896</c:v>
                      </c:pt>
                      <c:pt idx="645">
                        <c:v>4.1382345887605796</c:v>
                      </c:pt>
                      <c:pt idx="646">
                        <c:v>4.1452521862058704</c:v>
                      </c:pt>
                      <c:pt idx="647">
                        <c:v>4.1522697836511604</c:v>
                      </c:pt>
                      <c:pt idx="648">
                        <c:v>4.1592873810964504</c:v>
                      </c:pt>
                      <c:pt idx="649">
                        <c:v>4.1663049785417403</c:v>
                      </c:pt>
                      <c:pt idx="650">
                        <c:v>4.1733225759870303</c:v>
                      </c:pt>
                      <c:pt idx="651">
                        <c:v>4.1803401734323202</c:v>
                      </c:pt>
                      <c:pt idx="652">
                        <c:v>4.1873577708776102</c:v>
                      </c:pt>
                      <c:pt idx="653">
                        <c:v>4.1943753683229001</c:v>
                      </c:pt>
                      <c:pt idx="654">
                        <c:v>4.2013929657681901</c:v>
                      </c:pt>
                      <c:pt idx="655">
                        <c:v>4.2084105632134801</c:v>
                      </c:pt>
                      <c:pt idx="656">
                        <c:v>4.21542816065877</c:v>
                      </c:pt>
                      <c:pt idx="657">
                        <c:v>4.22244575810406</c:v>
                      </c:pt>
                      <c:pt idx="658">
                        <c:v>4.2294633555493499</c:v>
                      </c:pt>
                      <c:pt idx="659">
                        <c:v>4.2364809529946399</c:v>
                      </c:pt>
                      <c:pt idx="660">
                        <c:v>4.2434985504399299</c:v>
                      </c:pt>
                      <c:pt idx="661">
                        <c:v>4.2505161478852198</c:v>
                      </c:pt>
                      <c:pt idx="662">
                        <c:v>4.2575337453305</c:v>
                      </c:pt>
                      <c:pt idx="663">
                        <c:v>4.2645513427757997</c:v>
                      </c:pt>
                      <c:pt idx="664">
                        <c:v>4.2715689402210799</c:v>
                      </c:pt>
                      <c:pt idx="665">
                        <c:v>4.2785865376663699</c:v>
                      </c:pt>
                      <c:pt idx="666">
                        <c:v>4.2856041351116598</c:v>
                      </c:pt>
                      <c:pt idx="667">
                        <c:v>4.2926217325569498</c:v>
                      </c:pt>
                      <c:pt idx="668">
                        <c:v>4.2996393300022397</c:v>
                      </c:pt>
                      <c:pt idx="669">
                        <c:v>4.3066569274475297</c:v>
                      </c:pt>
                      <c:pt idx="670">
                        <c:v>4.3136745248928197</c:v>
                      </c:pt>
                      <c:pt idx="671">
                        <c:v>4.3206921223381096</c:v>
                      </c:pt>
                      <c:pt idx="672">
                        <c:v>4.3277097197833996</c:v>
                      </c:pt>
                      <c:pt idx="673">
                        <c:v>4.3347273172286904</c:v>
                      </c:pt>
                      <c:pt idx="674">
                        <c:v>4.3417449146739804</c:v>
                      </c:pt>
                      <c:pt idx="675">
                        <c:v>4.3487625121192703</c:v>
                      </c:pt>
                      <c:pt idx="676">
                        <c:v>4.3557801095645603</c:v>
                      </c:pt>
                      <c:pt idx="677">
                        <c:v>4.3627977070098503</c:v>
                      </c:pt>
                      <c:pt idx="678">
                        <c:v>4.3698153044551402</c:v>
                      </c:pt>
                      <c:pt idx="679">
                        <c:v>4.3768329019004302</c:v>
                      </c:pt>
                      <c:pt idx="680">
                        <c:v>4.3838504993457201</c:v>
                      </c:pt>
                      <c:pt idx="681">
                        <c:v>4.3908680967910101</c:v>
                      </c:pt>
                      <c:pt idx="682">
                        <c:v>4.3978856942363</c:v>
                      </c:pt>
                      <c:pt idx="683">
                        <c:v>4.40490329168159</c:v>
                      </c:pt>
                      <c:pt idx="684">
                        <c:v>4.41192088912688</c:v>
                      </c:pt>
                      <c:pt idx="685">
                        <c:v>4.4189384865721699</c:v>
                      </c:pt>
                      <c:pt idx="686">
                        <c:v>4.4259560840174599</c:v>
                      </c:pt>
                      <c:pt idx="687">
                        <c:v>4.4329736814627498</c:v>
                      </c:pt>
                      <c:pt idx="688">
                        <c:v>4.4399912789080398</c:v>
                      </c:pt>
                      <c:pt idx="689">
                        <c:v>4.4470088763533298</c:v>
                      </c:pt>
                      <c:pt idx="690">
                        <c:v>4.4540264737986197</c:v>
                      </c:pt>
                      <c:pt idx="691">
                        <c:v>4.4610440712439097</c:v>
                      </c:pt>
                      <c:pt idx="692">
                        <c:v>4.4680616686891996</c:v>
                      </c:pt>
                      <c:pt idx="693">
                        <c:v>4.4750792661344896</c:v>
                      </c:pt>
                      <c:pt idx="694">
                        <c:v>4.4820968635797804</c:v>
                      </c:pt>
                      <c:pt idx="695">
                        <c:v>4.4891144610250704</c:v>
                      </c:pt>
                      <c:pt idx="696">
                        <c:v>4.4961320584703603</c:v>
                      </c:pt>
                      <c:pt idx="697">
                        <c:v>4.5031496559156503</c:v>
                      </c:pt>
                      <c:pt idx="698">
                        <c:v>4.5101672533609403</c:v>
                      </c:pt>
                      <c:pt idx="699">
                        <c:v>4.5171848508062302</c:v>
                      </c:pt>
                      <c:pt idx="700">
                        <c:v>4.5242024482515202</c:v>
                      </c:pt>
                      <c:pt idx="701">
                        <c:v>4.5312200456968101</c:v>
                      </c:pt>
                      <c:pt idx="702">
                        <c:v>4.5382376431421001</c:v>
                      </c:pt>
                      <c:pt idx="703">
                        <c:v>4.5452552405873803</c:v>
                      </c:pt>
                      <c:pt idx="704">
                        <c:v>4.5522728380326702</c:v>
                      </c:pt>
                      <c:pt idx="705">
                        <c:v>4.5592904354779602</c:v>
                      </c:pt>
                      <c:pt idx="706">
                        <c:v>4.5663080329232502</c:v>
                      </c:pt>
                      <c:pt idx="707">
                        <c:v>4.5733256303685401</c:v>
                      </c:pt>
                      <c:pt idx="708">
                        <c:v>4.5803432278138301</c:v>
                      </c:pt>
                      <c:pt idx="709">
                        <c:v>4.58736082525912</c:v>
                      </c:pt>
                      <c:pt idx="710">
                        <c:v>4.59437842270441</c:v>
                      </c:pt>
                      <c:pt idx="711">
                        <c:v>4.6013960201497</c:v>
                      </c:pt>
                      <c:pt idx="712">
                        <c:v>4.6084136175949899</c:v>
                      </c:pt>
                      <c:pt idx="713">
                        <c:v>4.6154312150402799</c:v>
                      </c:pt>
                      <c:pt idx="714">
                        <c:v>4.6224488124855698</c:v>
                      </c:pt>
                      <c:pt idx="715">
                        <c:v>4.6294664099308598</c:v>
                      </c:pt>
                      <c:pt idx="716">
                        <c:v>4.6364840073761497</c:v>
                      </c:pt>
                      <c:pt idx="717">
                        <c:v>4.6435016048214397</c:v>
                      </c:pt>
                      <c:pt idx="718">
                        <c:v>4.6505192022667297</c:v>
                      </c:pt>
                      <c:pt idx="719">
                        <c:v>4.6575367997120196</c:v>
                      </c:pt>
                      <c:pt idx="720">
                        <c:v>4.6645543971573096</c:v>
                      </c:pt>
                      <c:pt idx="721">
                        <c:v>4.6715719946026004</c:v>
                      </c:pt>
                      <c:pt idx="722">
                        <c:v>4.6785895920478904</c:v>
                      </c:pt>
                      <c:pt idx="723">
                        <c:v>4.6856071894931803</c:v>
                      </c:pt>
                      <c:pt idx="724">
                        <c:v>4.6926247869384703</c:v>
                      </c:pt>
                      <c:pt idx="725">
                        <c:v>4.6996423843837603</c:v>
                      </c:pt>
                      <c:pt idx="726">
                        <c:v>4.7066599818290502</c:v>
                      </c:pt>
                      <c:pt idx="727">
                        <c:v>4.7136775792743402</c:v>
                      </c:pt>
                      <c:pt idx="728">
                        <c:v>4.7206951767196301</c:v>
                      </c:pt>
                      <c:pt idx="729">
                        <c:v>4.7277127741649201</c:v>
                      </c:pt>
                      <c:pt idx="730">
                        <c:v>4.73473037161021</c:v>
                      </c:pt>
                      <c:pt idx="731">
                        <c:v>4.7417479690555</c:v>
                      </c:pt>
                      <c:pt idx="732">
                        <c:v>4.74876556650079</c:v>
                      </c:pt>
                      <c:pt idx="733">
                        <c:v>4.7557831639460799</c:v>
                      </c:pt>
                      <c:pt idx="734">
                        <c:v>4.7628007613913699</c:v>
                      </c:pt>
                      <c:pt idx="735">
                        <c:v>4.7698183588366598</c:v>
                      </c:pt>
                      <c:pt idx="736">
                        <c:v>4.7768359562819498</c:v>
                      </c:pt>
                      <c:pt idx="737">
                        <c:v>4.7838535537272397</c:v>
                      </c:pt>
                      <c:pt idx="738">
                        <c:v>4.7908711511725297</c:v>
                      </c:pt>
                      <c:pt idx="739">
                        <c:v>4.7978887486178197</c:v>
                      </c:pt>
                      <c:pt idx="740">
                        <c:v>4.8049063460631096</c:v>
                      </c:pt>
                      <c:pt idx="741">
                        <c:v>4.8119239435083996</c:v>
                      </c:pt>
                      <c:pt idx="742">
                        <c:v>4.8189415409536904</c:v>
                      </c:pt>
                      <c:pt idx="743">
                        <c:v>4.8259591383989804</c:v>
                      </c:pt>
                      <c:pt idx="744">
                        <c:v>4.8329767358442597</c:v>
                      </c:pt>
                      <c:pt idx="745">
                        <c:v>4.8399943332895603</c:v>
                      </c:pt>
                      <c:pt idx="746">
                        <c:v>4.8470119307348396</c:v>
                      </c:pt>
                      <c:pt idx="747">
                        <c:v>4.8540295281801402</c:v>
                      </c:pt>
                      <c:pt idx="748">
                        <c:v>4.8610471256254204</c:v>
                      </c:pt>
                      <c:pt idx="749">
                        <c:v>4.8680647230707104</c:v>
                      </c:pt>
                      <c:pt idx="750">
                        <c:v>4.8750823205160003</c:v>
                      </c:pt>
                      <c:pt idx="751">
                        <c:v>4.8820999179612903</c:v>
                      </c:pt>
                      <c:pt idx="752">
                        <c:v>4.8891175154065802</c:v>
                      </c:pt>
                      <c:pt idx="753">
                        <c:v>4.8961351128518702</c:v>
                      </c:pt>
                      <c:pt idx="754">
                        <c:v>4.9031527102971602</c:v>
                      </c:pt>
                      <c:pt idx="755">
                        <c:v>4.9101703077424501</c:v>
                      </c:pt>
                      <c:pt idx="756">
                        <c:v>4.9171879051877401</c:v>
                      </c:pt>
                      <c:pt idx="757">
                        <c:v>4.92420550263303</c:v>
                      </c:pt>
                      <c:pt idx="758">
                        <c:v>4.93122310007832</c:v>
                      </c:pt>
                      <c:pt idx="759">
                        <c:v>4.9382406975236099</c:v>
                      </c:pt>
                      <c:pt idx="760">
                        <c:v>4.9452582949688999</c:v>
                      </c:pt>
                      <c:pt idx="761">
                        <c:v>4.9522758924141899</c:v>
                      </c:pt>
                      <c:pt idx="762">
                        <c:v>4.9592934898594798</c:v>
                      </c:pt>
                      <c:pt idx="763">
                        <c:v>4.9663110873047698</c:v>
                      </c:pt>
                      <c:pt idx="764">
                        <c:v>4.9733286847500597</c:v>
                      </c:pt>
                      <c:pt idx="765">
                        <c:v>4.9803462821953497</c:v>
                      </c:pt>
                      <c:pt idx="766">
                        <c:v>4.9873638796406397</c:v>
                      </c:pt>
                      <c:pt idx="767">
                        <c:v>4.9943814770859296</c:v>
                      </c:pt>
                      <c:pt idx="768">
                        <c:v>5.0013990745312196</c:v>
                      </c:pt>
                      <c:pt idx="769">
                        <c:v>5.0084166719765104</c:v>
                      </c:pt>
                      <c:pt idx="770">
                        <c:v>5.0154342694218004</c:v>
                      </c:pt>
                      <c:pt idx="771">
                        <c:v>5.0224518668670903</c:v>
                      </c:pt>
                      <c:pt idx="772">
                        <c:v>5.0294694643123803</c:v>
                      </c:pt>
                      <c:pt idx="773">
                        <c:v>5.0364870617576702</c:v>
                      </c:pt>
                      <c:pt idx="774">
                        <c:v>5.0435046592029602</c:v>
                      </c:pt>
                      <c:pt idx="775">
                        <c:v>5.0505222566482502</c:v>
                      </c:pt>
                      <c:pt idx="776">
                        <c:v>5.0575398540935401</c:v>
                      </c:pt>
                      <c:pt idx="777">
                        <c:v>5.0645574515388301</c:v>
                      </c:pt>
                      <c:pt idx="778">
                        <c:v>5.07157504898412</c:v>
                      </c:pt>
                      <c:pt idx="779">
                        <c:v>5.07859264642941</c:v>
                      </c:pt>
                      <c:pt idx="780">
                        <c:v>5.0856102438747</c:v>
                      </c:pt>
                      <c:pt idx="781">
                        <c:v>5.0926278413199899</c:v>
                      </c:pt>
                      <c:pt idx="782">
                        <c:v>5.0996454387652799</c:v>
                      </c:pt>
                      <c:pt idx="783">
                        <c:v>5.1066630362105698</c:v>
                      </c:pt>
                      <c:pt idx="784">
                        <c:v>5.1136806336558598</c:v>
                      </c:pt>
                      <c:pt idx="785">
                        <c:v>5.12069823110114</c:v>
                      </c:pt>
                      <c:pt idx="786">
                        <c:v>5.1277158285464397</c:v>
                      </c:pt>
                      <c:pt idx="787">
                        <c:v>5.1347334259917199</c:v>
                      </c:pt>
                      <c:pt idx="788">
                        <c:v>5.1417510234370098</c:v>
                      </c:pt>
                      <c:pt idx="789">
                        <c:v>5.1487686208822998</c:v>
                      </c:pt>
                      <c:pt idx="790">
                        <c:v>5.1557862183275898</c:v>
                      </c:pt>
                      <c:pt idx="791">
                        <c:v>5.1628038157728797</c:v>
                      </c:pt>
                      <c:pt idx="792">
                        <c:v>5.1698214132181697</c:v>
                      </c:pt>
                      <c:pt idx="793">
                        <c:v>5.1768390106634596</c:v>
                      </c:pt>
                      <c:pt idx="794">
                        <c:v>5.1838566081087496</c:v>
                      </c:pt>
                      <c:pt idx="795">
                        <c:v>5.1908742055540404</c:v>
                      </c:pt>
                      <c:pt idx="796">
                        <c:v>5.1978918029993304</c:v>
                      </c:pt>
                      <c:pt idx="797">
                        <c:v>5.2049094004446204</c:v>
                      </c:pt>
                      <c:pt idx="798">
                        <c:v>5.2119269978899103</c:v>
                      </c:pt>
                      <c:pt idx="799">
                        <c:v>5.2189445953352003</c:v>
                      </c:pt>
                      <c:pt idx="800">
                        <c:v>5.2259621927804902</c:v>
                      </c:pt>
                      <c:pt idx="801">
                        <c:v>5.2329797902257802</c:v>
                      </c:pt>
                      <c:pt idx="802">
                        <c:v>5.2399973876710702</c:v>
                      </c:pt>
                      <c:pt idx="803">
                        <c:v>5.2470149851163601</c:v>
                      </c:pt>
                      <c:pt idx="804">
                        <c:v>5.2540325825616501</c:v>
                      </c:pt>
                      <c:pt idx="805">
                        <c:v>5.26105018000694</c:v>
                      </c:pt>
                      <c:pt idx="806">
                        <c:v>5.26806777745223</c:v>
                      </c:pt>
                      <c:pt idx="807">
                        <c:v>5.2750853748975199</c:v>
                      </c:pt>
                      <c:pt idx="808">
                        <c:v>5.2821029723428099</c:v>
                      </c:pt>
                      <c:pt idx="809">
                        <c:v>5.2891205697880999</c:v>
                      </c:pt>
                      <c:pt idx="810">
                        <c:v>5.2961381672333898</c:v>
                      </c:pt>
                      <c:pt idx="811">
                        <c:v>5.3031557646786798</c:v>
                      </c:pt>
                      <c:pt idx="812">
                        <c:v>5.3101733621239697</c:v>
                      </c:pt>
                      <c:pt idx="813">
                        <c:v>5.3171909595692597</c:v>
                      </c:pt>
                      <c:pt idx="814">
                        <c:v>5.3242085570145496</c:v>
                      </c:pt>
                      <c:pt idx="815">
                        <c:v>5.3312261544598396</c:v>
                      </c:pt>
                      <c:pt idx="816">
                        <c:v>5.3382437519051296</c:v>
                      </c:pt>
                      <c:pt idx="817">
                        <c:v>5.3452613493504204</c:v>
                      </c:pt>
                      <c:pt idx="818">
                        <c:v>5.3522789467957104</c:v>
                      </c:pt>
                      <c:pt idx="819">
                        <c:v>5.3592965442410003</c:v>
                      </c:pt>
                      <c:pt idx="820">
                        <c:v>5.3663141416862903</c:v>
                      </c:pt>
                      <c:pt idx="821">
                        <c:v>5.3733317391315802</c:v>
                      </c:pt>
                      <c:pt idx="822">
                        <c:v>5.3803493365768702</c:v>
                      </c:pt>
                      <c:pt idx="823">
                        <c:v>5.3873669340221602</c:v>
                      </c:pt>
                      <c:pt idx="824">
                        <c:v>5.3943845314674403</c:v>
                      </c:pt>
                      <c:pt idx="825">
                        <c:v>5.4014021289127401</c:v>
                      </c:pt>
                      <c:pt idx="826">
                        <c:v>5.4084197263580203</c:v>
                      </c:pt>
                      <c:pt idx="827">
                        <c:v>5.4154373238033102</c:v>
                      </c:pt>
                      <c:pt idx="828">
                        <c:v>5.4224549212486002</c:v>
                      </c:pt>
                      <c:pt idx="829">
                        <c:v>5.4294725186938901</c:v>
                      </c:pt>
                      <c:pt idx="830">
                        <c:v>5.4364901161391801</c:v>
                      </c:pt>
                      <c:pt idx="831">
                        <c:v>5.4435077135844701</c:v>
                      </c:pt>
                      <c:pt idx="832">
                        <c:v>5.45052531102976</c:v>
                      </c:pt>
                      <c:pt idx="833">
                        <c:v>5.45754290847505</c:v>
                      </c:pt>
                      <c:pt idx="834">
                        <c:v>5.4645605059203399</c:v>
                      </c:pt>
                      <c:pt idx="835">
                        <c:v>5.4715781033656299</c:v>
                      </c:pt>
                      <c:pt idx="836">
                        <c:v>5.4785957008109198</c:v>
                      </c:pt>
                      <c:pt idx="837">
                        <c:v>5.4856132982562098</c:v>
                      </c:pt>
                      <c:pt idx="838">
                        <c:v>5.4926308957014998</c:v>
                      </c:pt>
                      <c:pt idx="839">
                        <c:v>5.4996484931467897</c:v>
                      </c:pt>
                      <c:pt idx="840">
                        <c:v>5.5066660905920797</c:v>
                      </c:pt>
                      <c:pt idx="841">
                        <c:v>5.5136836880373696</c:v>
                      </c:pt>
                      <c:pt idx="842">
                        <c:v>5.5207012854826596</c:v>
                      </c:pt>
                      <c:pt idx="843">
                        <c:v>5.5277188829279504</c:v>
                      </c:pt>
                      <c:pt idx="844">
                        <c:v>5.5347364803732404</c:v>
                      </c:pt>
                      <c:pt idx="845">
                        <c:v>5.5417540778185304</c:v>
                      </c:pt>
                      <c:pt idx="846">
                        <c:v>5.5487716752638203</c:v>
                      </c:pt>
                      <c:pt idx="847">
                        <c:v>5.5557892727091103</c:v>
                      </c:pt>
                      <c:pt idx="848">
                        <c:v>5.5628068701544002</c:v>
                      </c:pt>
                      <c:pt idx="849">
                        <c:v>5.5698244675996902</c:v>
                      </c:pt>
                      <c:pt idx="850">
                        <c:v>5.5768420650449801</c:v>
                      </c:pt>
                      <c:pt idx="851">
                        <c:v>5.5838596624902701</c:v>
                      </c:pt>
                      <c:pt idx="852">
                        <c:v>5.5908772599355601</c:v>
                      </c:pt>
                      <c:pt idx="853">
                        <c:v>5.59789485738085</c:v>
                      </c:pt>
                      <c:pt idx="854">
                        <c:v>5.60491245482614</c:v>
                      </c:pt>
                      <c:pt idx="855">
                        <c:v>5.6119300522714299</c:v>
                      </c:pt>
                      <c:pt idx="856">
                        <c:v>5.6189476497167199</c:v>
                      </c:pt>
                      <c:pt idx="857">
                        <c:v>5.6259652471620099</c:v>
                      </c:pt>
                      <c:pt idx="858">
                        <c:v>5.6329828446072998</c:v>
                      </c:pt>
                      <c:pt idx="859">
                        <c:v>5.6400004420525898</c:v>
                      </c:pt>
                      <c:pt idx="860">
                        <c:v>5.6470180394978797</c:v>
                      </c:pt>
                      <c:pt idx="861">
                        <c:v>5.6540356369431697</c:v>
                      </c:pt>
                      <c:pt idx="862">
                        <c:v>5.6610532343884596</c:v>
                      </c:pt>
                      <c:pt idx="863">
                        <c:v>5.6680708318337496</c:v>
                      </c:pt>
                      <c:pt idx="864">
                        <c:v>5.6750884292790396</c:v>
                      </c:pt>
                      <c:pt idx="865">
                        <c:v>5.6821060267243304</c:v>
                      </c:pt>
                      <c:pt idx="866">
                        <c:v>5.6891236241696097</c:v>
                      </c:pt>
                      <c:pt idx="867">
                        <c:v>5.6961412216148997</c:v>
                      </c:pt>
                      <c:pt idx="868">
                        <c:v>5.7031588190602003</c:v>
                      </c:pt>
                      <c:pt idx="869">
                        <c:v>5.7101764165054796</c:v>
                      </c:pt>
                      <c:pt idx="870">
                        <c:v>5.7171940139507704</c:v>
                      </c:pt>
                      <c:pt idx="871">
                        <c:v>5.7242116113960604</c:v>
                      </c:pt>
                      <c:pt idx="872">
                        <c:v>5.7312292088413503</c:v>
                      </c:pt>
                      <c:pt idx="873">
                        <c:v>5.7382468062866403</c:v>
                      </c:pt>
                      <c:pt idx="874">
                        <c:v>5.7452644037319303</c:v>
                      </c:pt>
                      <c:pt idx="875">
                        <c:v>5.7522820011772202</c:v>
                      </c:pt>
                      <c:pt idx="876">
                        <c:v>5.7592995986225102</c:v>
                      </c:pt>
                      <c:pt idx="877">
                        <c:v>5.7663171960678001</c:v>
                      </c:pt>
                      <c:pt idx="878">
                        <c:v>5.7733347935130901</c:v>
                      </c:pt>
                      <c:pt idx="879">
                        <c:v>5.78035239095838</c:v>
                      </c:pt>
                      <c:pt idx="880">
                        <c:v>5.78736998840367</c:v>
                      </c:pt>
                      <c:pt idx="881">
                        <c:v>5.79438758584896</c:v>
                      </c:pt>
                      <c:pt idx="882">
                        <c:v>5.8014051832942499</c:v>
                      </c:pt>
                      <c:pt idx="883">
                        <c:v>5.8084227807395399</c:v>
                      </c:pt>
                      <c:pt idx="884">
                        <c:v>5.8154403781848298</c:v>
                      </c:pt>
                      <c:pt idx="885">
                        <c:v>5.8224579756301198</c:v>
                      </c:pt>
                      <c:pt idx="886">
                        <c:v>5.8294755730754098</c:v>
                      </c:pt>
                      <c:pt idx="887">
                        <c:v>5.8364931705206997</c:v>
                      </c:pt>
                      <c:pt idx="888">
                        <c:v>5.8435107679659897</c:v>
                      </c:pt>
                      <c:pt idx="889">
                        <c:v>5.8505283654112796</c:v>
                      </c:pt>
                      <c:pt idx="890">
                        <c:v>5.8575459628565696</c:v>
                      </c:pt>
                      <c:pt idx="891">
                        <c:v>5.8645635603018604</c:v>
                      </c:pt>
                      <c:pt idx="892">
                        <c:v>5.8715811577471504</c:v>
                      </c:pt>
                      <c:pt idx="893">
                        <c:v>5.8785987551924404</c:v>
                      </c:pt>
                      <c:pt idx="894">
                        <c:v>5.8856163526377303</c:v>
                      </c:pt>
                      <c:pt idx="895">
                        <c:v>5.8926339500830203</c:v>
                      </c:pt>
                      <c:pt idx="896">
                        <c:v>5.8996515475283102</c:v>
                      </c:pt>
                      <c:pt idx="897">
                        <c:v>5.9066691449736002</c:v>
                      </c:pt>
                      <c:pt idx="898">
                        <c:v>5.9136867424188901</c:v>
                      </c:pt>
                      <c:pt idx="899">
                        <c:v>5.9207043398641801</c:v>
                      </c:pt>
                      <c:pt idx="900">
                        <c:v>5.9277219373094701</c:v>
                      </c:pt>
                      <c:pt idx="901">
                        <c:v>5.93473953475476</c:v>
                      </c:pt>
                      <c:pt idx="902">
                        <c:v>5.94175713220005</c:v>
                      </c:pt>
                      <c:pt idx="903">
                        <c:v>5.9487747296453399</c:v>
                      </c:pt>
                      <c:pt idx="904">
                        <c:v>5.9557923270906299</c:v>
                      </c:pt>
                      <c:pt idx="905">
                        <c:v>5.9628099245359198</c:v>
                      </c:pt>
                      <c:pt idx="906">
                        <c:v>5.9698275219812098</c:v>
                      </c:pt>
                      <c:pt idx="907">
                        <c:v>5.97684511942649</c:v>
                      </c:pt>
                      <c:pt idx="908">
                        <c:v>5.98386271687178</c:v>
                      </c:pt>
                      <c:pt idx="909">
                        <c:v>5.9908803143170699</c:v>
                      </c:pt>
                      <c:pt idx="910">
                        <c:v>5.9978979117623599</c:v>
                      </c:pt>
                      <c:pt idx="911">
                        <c:v>6.0049155092076498</c:v>
                      </c:pt>
                      <c:pt idx="912">
                        <c:v>6.0119331066529398</c:v>
                      </c:pt>
                      <c:pt idx="913">
                        <c:v>6.0189507040982297</c:v>
                      </c:pt>
                      <c:pt idx="914">
                        <c:v>6.0259683015435197</c:v>
                      </c:pt>
                      <c:pt idx="915">
                        <c:v>6.0329858989888097</c:v>
                      </c:pt>
                      <c:pt idx="916">
                        <c:v>6.0400034964340996</c:v>
                      </c:pt>
                      <c:pt idx="917">
                        <c:v>6.0470210938793896</c:v>
                      </c:pt>
                      <c:pt idx="918">
                        <c:v>6.0540386913246804</c:v>
                      </c:pt>
                      <c:pt idx="919">
                        <c:v>6.0610562887699704</c:v>
                      </c:pt>
                      <c:pt idx="920">
                        <c:v>6.0680738862152603</c:v>
                      </c:pt>
                      <c:pt idx="921">
                        <c:v>6.0750914836605503</c:v>
                      </c:pt>
                      <c:pt idx="922">
                        <c:v>6.0821090811058403</c:v>
                      </c:pt>
                      <c:pt idx="923">
                        <c:v>6.0891266785511302</c:v>
                      </c:pt>
                      <c:pt idx="924">
                        <c:v>6.0961442759964202</c:v>
                      </c:pt>
                      <c:pt idx="925">
                        <c:v>6.1031618734417101</c:v>
                      </c:pt>
                      <c:pt idx="926">
                        <c:v>6.1101794708870001</c:v>
                      </c:pt>
                      <c:pt idx="927">
                        <c:v>6.11719706833229</c:v>
                      </c:pt>
                      <c:pt idx="928">
                        <c:v>6.12421466577758</c:v>
                      </c:pt>
                      <c:pt idx="929">
                        <c:v>6.13123226322287</c:v>
                      </c:pt>
                      <c:pt idx="930">
                        <c:v>6.1382498606681599</c:v>
                      </c:pt>
                      <c:pt idx="931">
                        <c:v>6.1452674581134499</c:v>
                      </c:pt>
                      <c:pt idx="932">
                        <c:v>6.1522850555587398</c:v>
                      </c:pt>
                      <c:pt idx="933">
                        <c:v>6.1593026530040298</c:v>
                      </c:pt>
                      <c:pt idx="934">
                        <c:v>6.1663202504493198</c:v>
                      </c:pt>
                      <c:pt idx="935">
                        <c:v>6.1733378478946097</c:v>
                      </c:pt>
                      <c:pt idx="936">
                        <c:v>6.1803554453398997</c:v>
                      </c:pt>
                      <c:pt idx="937">
                        <c:v>6.1873730427851896</c:v>
                      </c:pt>
                      <c:pt idx="938">
                        <c:v>6.1943906402304796</c:v>
                      </c:pt>
                      <c:pt idx="939">
                        <c:v>6.2014082376757704</c:v>
                      </c:pt>
                      <c:pt idx="940">
                        <c:v>6.2084258351210604</c:v>
                      </c:pt>
                      <c:pt idx="941">
                        <c:v>6.2154434325663503</c:v>
                      </c:pt>
                      <c:pt idx="942">
                        <c:v>6.2224610300116403</c:v>
                      </c:pt>
                      <c:pt idx="943">
                        <c:v>6.2294786274569303</c:v>
                      </c:pt>
                      <c:pt idx="944">
                        <c:v>6.2364962249022096</c:v>
                      </c:pt>
                      <c:pt idx="945">
                        <c:v>6.2435138223475102</c:v>
                      </c:pt>
                      <c:pt idx="946">
                        <c:v>6.2505314197928001</c:v>
                      </c:pt>
                      <c:pt idx="947">
                        <c:v>6.2575490172380901</c:v>
                      </c:pt>
                      <c:pt idx="948">
                        <c:v>6.2645666146833801</c:v>
                      </c:pt>
                      <c:pt idx="949">
                        <c:v>6.27158421212867</c:v>
                      </c:pt>
                      <c:pt idx="950">
                        <c:v>6.2786018095739502</c:v>
                      </c:pt>
                      <c:pt idx="951">
                        <c:v>6.2856194070192402</c:v>
                      </c:pt>
                      <c:pt idx="952">
                        <c:v>6.2926370044645301</c:v>
                      </c:pt>
                      <c:pt idx="953">
                        <c:v>6.2996546019098201</c:v>
                      </c:pt>
                      <c:pt idx="954">
                        <c:v>6.30667219935511</c:v>
                      </c:pt>
                      <c:pt idx="955">
                        <c:v>6.3136897968004</c:v>
                      </c:pt>
                      <c:pt idx="956">
                        <c:v>6.3207073942456899</c:v>
                      </c:pt>
                      <c:pt idx="957">
                        <c:v>6.3277249916909799</c:v>
                      </c:pt>
                      <c:pt idx="958">
                        <c:v>6.3347425891362699</c:v>
                      </c:pt>
                      <c:pt idx="959">
                        <c:v>6.3417601865815598</c:v>
                      </c:pt>
                      <c:pt idx="960">
                        <c:v>6.3487777840268498</c:v>
                      </c:pt>
                      <c:pt idx="961">
                        <c:v>6.3557953814721397</c:v>
                      </c:pt>
                      <c:pt idx="962">
                        <c:v>6.3628129789174297</c:v>
                      </c:pt>
                      <c:pt idx="963">
                        <c:v>6.3698305763627197</c:v>
                      </c:pt>
                      <c:pt idx="964">
                        <c:v>6.3768481738080096</c:v>
                      </c:pt>
                      <c:pt idx="965">
                        <c:v>6.3838657712532996</c:v>
                      </c:pt>
                      <c:pt idx="966">
                        <c:v>6.3908833686985904</c:v>
                      </c:pt>
                      <c:pt idx="967">
                        <c:v>6.3979009661438804</c:v>
                      </c:pt>
                      <c:pt idx="968">
                        <c:v>6.4049185635891703</c:v>
                      </c:pt>
                      <c:pt idx="969">
                        <c:v>6.4119361610344603</c:v>
                      </c:pt>
                      <c:pt idx="970">
                        <c:v>6.4189537584797502</c:v>
                      </c:pt>
                      <c:pt idx="971">
                        <c:v>6.4259713559250402</c:v>
                      </c:pt>
                      <c:pt idx="972">
                        <c:v>6.4329889533703302</c:v>
                      </c:pt>
                      <c:pt idx="973">
                        <c:v>6.4400065508156201</c:v>
                      </c:pt>
                      <c:pt idx="974">
                        <c:v>6.4470241482609101</c:v>
                      </c:pt>
                      <c:pt idx="975">
                        <c:v>6.4540417457062</c:v>
                      </c:pt>
                      <c:pt idx="976">
                        <c:v>6.46105934315149</c:v>
                      </c:pt>
                      <c:pt idx="977">
                        <c:v>6.46807694059678</c:v>
                      </c:pt>
                      <c:pt idx="978">
                        <c:v>6.4750945380420699</c:v>
                      </c:pt>
                      <c:pt idx="979">
                        <c:v>6.4821121354873599</c:v>
                      </c:pt>
                      <c:pt idx="980">
                        <c:v>6.4891297329326498</c:v>
                      </c:pt>
                      <c:pt idx="981">
                        <c:v>6.4961473303779398</c:v>
                      </c:pt>
                      <c:pt idx="982">
                        <c:v>6.5031649278232297</c:v>
                      </c:pt>
                      <c:pt idx="983">
                        <c:v>6.5101825252685197</c:v>
                      </c:pt>
                      <c:pt idx="984">
                        <c:v>6.5172001227138097</c:v>
                      </c:pt>
                      <c:pt idx="985">
                        <c:v>6.5242177201590996</c:v>
                      </c:pt>
                      <c:pt idx="986">
                        <c:v>6.5312353176043798</c:v>
                      </c:pt>
                      <c:pt idx="987">
                        <c:v>6.5382529150496698</c:v>
                      </c:pt>
                      <c:pt idx="988">
                        <c:v>6.5452705124949597</c:v>
                      </c:pt>
                      <c:pt idx="989">
                        <c:v>6.5522881099402497</c:v>
                      </c:pt>
                      <c:pt idx="990">
                        <c:v>6.5593057073855396</c:v>
                      </c:pt>
                      <c:pt idx="991">
                        <c:v>6.5663233048308296</c:v>
                      </c:pt>
                      <c:pt idx="992">
                        <c:v>6.5733409022761196</c:v>
                      </c:pt>
                      <c:pt idx="993">
                        <c:v>6.5803584997214104</c:v>
                      </c:pt>
                      <c:pt idx="994">
                        <c:v>6.5873760971667004</c:v>
                      </c:pt>
                      <c:pt idx="995">
                        <c:v>6.5943936946119903</c:v>
                      </c:pt>
                      <c:pt idx="996">
                        <c:v>6.6014112920572803</c:v>
                      </c:pt>
                      <c:pt idx="997">
                        <c:v>6.6084288895025702</c:v>
                      </c:pt>
                      <c:pt idx="998">
                        <c:v>6.6154464869478602</c:v>
                      </c:pt>
                      <c:pt idx="999">
                        <c:v>6.6224640843931502</c:v>
                      </c:pt>
                      <c:pt idx="1000">
                        <c:v>6.6294816818384401</c:v>
                      </c:pt>
                      <c:pt idx="1001">
                        <c:v>6.6364992792837301</c:v>
                      </c:pt>
                      <c:pt idx="1002">
                        <c:v>6.64351687672902</c:v>
                      </c:pt>
                      <c:pt idx="1003">
                        <c:v>6.65053447417431</c:v>
                      </c:pt>
                      <c:pt idx="1004">
                        <c:v>6.6575520716195999</c:v>
                      </c:pt>
                      <c:pt idx="1005">
                        <c:v>6.6645696690648899</c:v>
                      </c:pt>
                      <c:pt idx="1006">
                        <c:v>6.6715872665101799</c:v>
                      </c:pt>
                      <c:pt idx="1007">
                        <c:v>6.6786048639554698</c:v>
                      </c:pt>
                      <c:pt idx="1008">
                        <c:v>6.6856224614007598</c:v>
                      </c:pt>
                      <c:pt idx="1009">
                        <c:v>6.6926400588460497</c:v>
                      </c:pt>
                      <c:pt idx="1010">
                        <c:v>6.6996576562913397</c:v>
                      </c:pt>
                      <c:pt idx="1011">
                        <c:v>6.7066752537366296</c:v>
                      </c:pt>
                      <c:pt idx="1012">
                        <c:v>6.7136928511819196</c:v>
                      </c:pt>
                      <c:pt idx="1013">
                        <c:v>6.7207104486272096</c:v>
                      </c:pt>
                      <c:pt idx="1014">
                        <c:v>6.7277280460725004</c:v>
                      </c:pt>
                      <c:pt idx="1015">
                        <c:v>6.7347456435177904</c:v>
                      </c:pt>
                      <c:pt idx="1016">
                        <c:v>6.7417632409630803</c:v>
                      </c:pt>
                      <c:pt idx="1017">
                        <c:v>6.7487808384083703</c:v>
                      </c:pt>
                      <c:pt idx="1018">
                        <c:v>6.7557984358536602</c:v>
                      </c:pt>
                      <c:pt idx="1019">
                        <c:v>6.7628160332989502</c:v>
                      </c:pt>
                      <c:pt idx="1020">
                        <c:v>6.7698336307442402</c:v>
                      </c:pt>
                      <c:pt idx="1021">
                        <c:v>6.7768512281895301</c:v>
                      </c:pt>
                      <c:pt idx="1022">
                        <c:v>6.7838688256348201</c:v>
                      </c:pt>
                      <c:pt idx="1023">
                        <c:v>6.79088642308011</c:v>
                      </c:pt>
                      <c:pt idx="1024">
                        <c:v>6.7979040205254</c:v>
                      </c:pt>
                      <c:pt idx="1025">
                        <c:v>6.8049216179706802</c:v>
                      </c:pt>
                      <c:pt idx="1026">
                        <c:v>6.8119392154159701</c:v>
                      </c:pt>
                      <c:pt idx="1027">
                        <c:v>6.8189568128612699</c:v>
                      </c:pt>
                      <c:pt idx="1028">
                        <c:v>6.8259744103065501</c:v>
                      </c:pt>
                      <c:pt idx="1029">
                        <c:v>6.83299200775184</c:v>
                      </c:pt>
                      <c:pt idx="1030">
                        <c:v>6.84000960519713</c:v>
                      </c:pt>
                      <c:pt idx="1031">
                        <c:v>6.8470272026424199</c:v>
                      </c:pt>
                      <c:pt idx="1032">
                        <c:v>6.8540448000877099</c:v>
                      </c:pt>
                      <c:pt idx="1033">
                        <c:v>6.8610623975329998</c:v>
                      </c:pt>
                      <c:pt idx="1034">
                        <c:v>6.8680799949782898</c:v>
                      </c:pt>
                      <c:pt idx="1035">
                        <c:v>6.8750975924235798</c:v>
                      </c:pt>
                      <c:pt idx="1036">
                        <c:v>6.8821151898688697</c:v>
                      </c:pt>
                      <c:pt idx="1037">
                        <c:v>6.8891327873141597</c:v>
                      </c:pt>
                      <c:pt idx="1038">
                        <c:v>6.8961503847594496</c:v>
                      </c:pt>
                      <c:pt idx="1039">
                        <c:v>6.9031679822047396</c:v>
                      </c:pt>
                      <c:pt idx="1040">
                        <c:v>6.9101855796500304</c:v>
                      </c:pt>
                      <c:pt idx="1041">
                        <c:v>6.9172031770953204</c:v>
                      </c:pt>
                      <c:pt idx="1042">
                        <c:v>6.9242207745406104</c:v>
                      </c:pt>
                      <c:pt idx="1043">
                        <c:v>6.9312383719859003</c:v>
                      </c:pt>
                      <c:pt idx="1044">
                        <c:v>6.9382559694311903</c:v>
                      </c:pt>
                      <c:pt idx="1045">
                        <c:v>6.9452735668764802</c:v>
                      </c:pt>
                      <c:pt idx="1046">
                        <c:v>6.9522911643217702</c:v>
                      </c:pt>
                      <c:pt idx="1047">
                        <c:v>6.9593087617670601</c:v>
                      </c:pt>
                      <c:pt idx="1048">
                        <c:v>6.9663263592123501</c:v>
                      </c:pt>
                      <c:pt idx="1049">
                        <c:v>6.9733439566576401</c:v>
                      </c:pt>
                      <c:pt idx="1050">
                        <c:v>6.98036155410293</c:v>
                      </c:pt>
                      <c:pt idx="1051">
                        <c:v>6.98737915154822</c:v>
                      </c:pt>
                      <c:pt idx="1052">
                        <c:v>6.9943967489935099</c:v>
                      </c:pt>
                      <c:pt idx="1053">
                        <c:v>7.0014143464387999</c:v>
                      </c:pt>
                      <c:pt idx="1054">
                        <c:v>7.0084319438840899</c:v>
                      </c:pt>
                      <c:pt idx="1055">
                        <c:v>7.0154495413293798</c:v>
                      </c:pt>
                      <c:pt idx="1056">
                        <c:v>7.0224671387746698</c:v>
                      </c:pt>
                      <c:pt idx="1057">
                        <c:v>7.0294847362199597</c:v>
                      </c:pt>
                      <c:pt idx="1058">
                        <c:v>7.0365023336652497</c:v>
                      </c:pt>
                      <c:pt idx="1059">
                        <c:v>7.0435199311105396</c:v>
                      </c:pt>
                      <c:pt idx="1060">
                        <c:v>7.0505375285558296</c:v>
                      </c:pt>
                      <c:pt idx="1061">
                        <c:v>7.0575551260011196</c:v>
                      </c:pt>
                      <c:pt idx="1062">
                        <c:v>7.0645727234464104</c:v>
                      </c:pt>
                      <c:pt idx="1063">
                        <c:v>7.0715903208917004</c:v>
                      </c:pt>
                      <c:pt idx="1064">
                        <c:v>7.0786079183369903</c:v>
                      </c:pt>
                      <c:pt idx="1065">
                        <c:v>7.0856255157822696</c:v>
                      </c:pt>
                      <c:pt idx="1066">
                        <c:v>7.0926431132275702</c:v>
                      </c:pt>
                      <c:pt idx="1067">
                        <c:v>7.0996607106728602</c:v>
                      </c:pt>
                      <c:pt idx="1068">
                        <c:v>7.1066783081181502</c:v>
                      </c:pt>
                      <c:pt idx="1069">
                        <c:v>7.1136959055634303</c:v>
                      </c:pt>
                      <c:pt idx="1070">
                        <c:v>7.1207135030087203</c:v>
                      </c:pt>
                      <c:pt idx="1071">
                        <c:v>7.1277311004540103</c:v>
                      </c:pt>
                      <c:pt idx="1072">
                        <c:v>7.1347486978993002</c:v>
                      </c:pt>
                      <c:pt idx="1073">
                        <c:v>7.1417662953445902</c:v>
                      </c:pt>
                      <c:pt idx="1074">
                        <c:v>7.1487838927898801</c:v>
                      </c:pt>
                      <c:pt idx="1075">
                        <c:v>7.1558014902351701</c:v>
                      </c:pt>
                      <c:pt idx="1076">
                        <c:v>7.1628190876804601</c:v>
                      </c:pt>
                      <c:pt idx="1077">
                        <c:v>7.16983668512575</c:v>
                      </c:pt>
                      <c:pt idx="1078">
                        <c:v>7.17685428257104</c:v>
                      </c:pt>
                      <c:pt idx="1079">
                        <c:v>7.1838718800163299</c:v>
                      </c:pt>
                      <c:pt idx="1080">
                        <c:v>7.1908894774616199</c:v>
                      </c:pt>
                      <c:pt idx="1081">
                        <c:v>7.1979070749069098</c:v>
                      </c:pt>
                      <c:pt idx="1082">
                        <c:v>7.2049246723521998</c:v>
                      </c:pt>
                      <c:pt idx="1083">
                        <c:v>7.2119422697974898</c:v>
                      </c:pt>
                      <c:pt idx="1084">
                        <c:v>7.2189598672427797</c:v>
                      </c:pt>
                      <c:pt idx="1085">
                        <c:v>7.2259774646880697</c:v>
                      </c:pt>
                      <c:pt idx="1086">
                        <c:v>7.2329950621333596</c:v>
                      </c:pt>
                      <c:pt idx="1087">
                        <c:v>7.2400126595786496</c:v>
                      </c:pt>
                      <c:pt idx="1088">
                        <c:v>7.2470302570239404</c:v>
                      </c:pt>
                      <c:pt idx="1089">
                        <c:v>7.2540478544692304</c:v>
                      </c:pt>
                      <c:pt idx="1090">
                        <c:v>7.2610654519145204</c:v>
                      </c:pt>
                      <c:pt idx="1091">
                        <c:v>7.2680830493598103</c:v>
                      </c:pt>
                      <c:pt idx="1092">
                        <c:v>7.2751006468051003</c:v>
                      </c:pt>
                      <c:pt idx="1093">
                        <c:v>7.2821182442503902</c:v>
                      </c:pt>
                      <c:pt idx="1094">
                        <c:v>7.2891358416956802</c:v>
                      </c:pt>
                      <c:pt idx="1095">
                        <c:v>7.2961534391409701</c:v>
                      </c:pt>
                      <c:pt idx="1096">
                        <c:v>7.3031710365862601</c:v>
                      </c:pt>
                      <c:pt idx="1097">
                        <c:v>7.3101886340315501</c:v>
                      </c:pt>
                      <c:pt idx="1098">
                        <c:v>7.31720623147684</c:v>
                      </c:pt>
                      <c:pt idx="1099">
                        <c:v>7.32422382892213</c:v>
                      </c:pt>
                      <c:pt idx="1100">
                        <c:v>7.3312414263674199</c:v>
                      </c:pt>
                      <c:pt idx="1101">
                        <c:v>7.3382590238127099</c:v>
                      </c:pt>
                      <c:pt idx="1102">
                        <c:v>7.3452766212579998</c:v>
                      </c:pt>
                      <c:pt idx="1103">
                        <c:v>7.3522942187032898</c:v>
                      </c:pt>
                      <c:pt idx="1104">
                        <c:v>7.3593118161485798</c:v>
                      </c:pt>
                      <c:pt idx="1105">
                        <c:v>7.3663294135938697</c:v>
                      </c:pt>
                      <c:pt idx="1106">
                        <c:v>7.3733470110391597</c:v>
                      </c:pt>
                      <c:pt idx="1107">
                        <c:v>7.3803646084844496</c:v>
                      </c:pt>
                      <c:pt idx="1108">
                        <c:v>7.3873822059297298</c:v>
                      </c:pt>
                      <c:pt idx="1109">
                        <c:v>7.3943998033750198</c:v>
                      </c:pt>
                      <c:pt idx="1110">
                        <c:v>7.4014174008203097</c:v>
                      </c:pt>
                      <c:pt idx="1111">
                        <c:v>7.4084349982655997</c:v>
                      </c:pt>
                      <c:pt idx="1112">
                        <c:v>7.4154525957108897</c:v>
                      </c:pt>
                      <c:pt idx="1113">
                        <c:v>7.4224701931561796</c:v>
                      </c:pt>
                      <c:pt idx="1114">
                        <c:v>7.4294877906014696</c:v>
                      </c:pt>
                      <c:pt idx="1115">
                        <c:v>7.4365053880467604</c:v>
                      </c:pt>
                      <c:pt idx="1116">
                        <c:v>7.4435229854920504</c:v>
                      </c:pt>
                      <c:pt idx="1117">
                        <c:v>7.4505405829373403</c:v>
                      </c:pt>
                      <c:pt idx="1118">
                        <c:v>7.4575581803826303</c:v>
                      </c:pt>
                      <c:pt idx="1119">
                        <c:v>7.4645757778279203</c:v>
                      </c:pt>
                      <c:pt idx="1120">
                        <c:v>7.4715933752732102</c:v>
                      </c:pt>
                      <c:pt idx="1121">
                        <c:v>7.4786109727185002</c:v>
                      </c:pt>
                      <c:pt idx="1122">
                        <c:v>7.4856285701637901</c:v>
                      </c:pt>
                      <c:pt idx="1123">
                        <c:v>7.4926461676090801</c:v>
                      </c:pt>
                      <c:pt idx="1124">
                        <c:v>7.49966376505437</c:v>
                      </c:pt>
                      <c:pt idx="1125">
                        <c:v>7.50668136249966</c:v>
                      </c:pt>
                      <c:pt idx="1126">
                        <c:v>7.51369895994495</c:v>
                      </c:pt>
                      <c:pt idx="1127">
                        <c:v>7.5207165573902399</c:v>
                      </c:pt>
                      <c:pt idx="1128">
                        <c:v>7.5277341548355299</c:v>
                      </c:pt>
                      <c:pt idx="1129">
                        <c:v>7.5347517522808198</c:v>
                      </c:pt>
                      <c:pt idx="1130">
                        <c:v>7.5417693497261098</c:v>
                      </c:pt>
                      <c:pt idx="1131">
                        <c:v>7.5487869471713998</c:v>
                      </c:pt>
                      <c:pt idx="1132">
                        <c:v>7.5558045446166897</c:v>
                      </c:pt>
                      <c:pt idx="1133">
                        <c:v>7.5628221420619797</c:v>
                      </c:pt>
                      <c:pt idx="1134">
                        <c:v>7.5698397395072696</c:v>
                      </c:pt>
                      <c:pt idx="1135">
                        <c:v>7.5768573369525596</c:v>
                      </c:pt>
                      <c:pt idx="1136">
                        <c:v>7.5838749343978504</c:v>
                      </c:pt>
                      <c:pt idx="1137">
                        <c:v>7.5908925318431404</c:v>
                      </c:pt>
                      <c:pt idx="1138">
                        <c:v>7.5979101292884303</c:v>
                      </c:pt>
                      <c:pt idx="1139">
                        <c:v>7.6049277267337203</c:v>
                      </c:pt>
                      <c:pt idx="1140">
                        <c:v>7.6119453241790103</c:v>
                      </c:pt>
                      <c:pt idx="1141">
                        <c:v>7.6189629216243002</c:v>
                      </c:pt>
                      <c:pt idx="1142">
                        <c:v>7.6259805190695902</c:v>
                      </c:pt>
                      <c:pt idx="1143">
                        <c:v>7.6329981165148801</c:v>
                      </c:pt>
                      <c:pt idx="1144">
                        <c:v>7.6400157139601701</c:v>
                      </c:pt>
                      <c:pt idx="1145">
                        <c:v>7.6470333114054601</c:v>
                      </c:pt>
                      <c:pt idx="1146">
                        <c:v>7.65405090885075</c:v>
                      </c:pt>
                      <c:pt idx="1147">
                        <c:v>7.6610685062960302</c:v>
                      </c:pt>
                      <c:pt idx="1148">
                        <c:v>7.6680861037413299</c:v>
                      </c:pt>
                      <c:pt idx="1149">
                        <c:v>7.6751037011866199</c:v>
                      </c:pt>
                      <c:pt idx="1150">
                        <c:v>7.6821212986319001</c:v>
                      </c:pt>
                      <c:pt idx="1151">
                        <c:v>7.68913889607719</c:v>
                      </c:pt>
                      <c:pt idx="1152">
                        <c:v>7.69615649352248</c:v>
                      </c:pt>
                      <c:pt idx="1153">
                        <c:v>7.7031740909677699</c:v>
                      </c:pt>
                      <c:pt idx="1154">
                        <c:v>7.7101916884130599</c:v>
                      </c:pt>
                      <c:pt idx="1155">
                        <c:v>7.7172092858583499</c:v>
                      </c:pt>
                      <c:pt idx="1156">
                        <c:v>7.7242268833036398</c:v>
                      </c:pt>
                      <c:pt idx="1157">
                        <c:v>7.7312444807489298</c:v>
                      </c:pt>
                      <c:pt idx="1158">
                        <c:v>7.7382620781942197</c:v>
                      </c:pt>
                      <c:pt idx="1159">
                        <c:v>7.7452796756395097</c:v>
                      </c:pt>
                      <c:pt idx="1160">
                        <c:v>7.7522972730847997</c:v>
                      </c:pt>
                      <c:pt idx="1161">
                        <c:v>7.7593148705300896</c:v>
                      </c:pt>
                      <c:pt idx="1162">
                        <c:v>7.7663324679753796</c:v>
                      </c:pt>
                      <c:pt idx="1163">
                        <c:v>7.7733500654206704</c:v>
                      </c:pt>
                      <c:pt idx="1164">
                        <c:v>7.7803676628659604</c:v>
                      </c:pt>
                      <c:pt idx="1165">
                        <c:v>7.7873852603112503</c:v>
                      </c:pt>
                      <c:pt idx="1166">
                        <c:v>7.7944028577565403</c:v>
                      </c:pt>
                      <c:pt idx="1167">
                        <c:v>7.8014204552018303</c:v>
                      </c:pt>
                      <c:pt idx="1168">
                        <c:v>7.8084380526471202</c:v>
                      </c:pt>
                      <c:pt idx="1169">
                        <c:v>7.8154556500924102</c:v>
                      </c:pt>
                      <c:pt idx="1170">
                        <c:v>7.8224732475377001</c:v>
                      </c:pt>
                      <c:pt idx="1171">
                        <c:v>7.8294908449829901</c:v>
                      </c:pt>
                      <c:pt idx="1172">
                        <c:v>7.83650844242828</c:v>
                      </c:pt>
                      <c:pt idx="1173">
                        <c:v>7.84352603987357</c:v>
                      </c:pt>
                      <c:pt idx="1174">
                        <c:v>7.85054363731886</c:v>
                      </c:pt>
                      <c:pt idx="1175">
                        <c:v>7.8575612347641499</c:v>
                      </c:pt>
                      <c:pt idx="1176">
                        <c:v>7.8645788322094399</c:v>
                      </c:pt>
                      <c:pt idx="1177">
                        <c:v>7.8715964296547298</c:v>
                      </c:pt>
                      <c:pt idx="1178">
                        <c:v>7.8786140271000198</c:v>
                      </c:pt>
                      <c:pt idx="1179">
                        <c:v>7.8856316245453097</c:v>
                      </c:pt>
                      <c:pt idx="1180">
                        <c:v>7.8926492219905997</c:v>
                      </c:pt>
                      <c:pt idx="1181">
                        <c:v>7.8996668194358897</c:v>
                      </c:pt>
                      <c:pt idx="1182">
                        <c:v>7.9066844168811796</c:v>
                      </c:pt>
                      <c:pt idx="1183">
                        <c:v>7.9137020143264696</c:v>
                      </c:pt>
                      <c:pt idx="1184">
                        <c:v>7.9207196117717604</c:v>
                      </c:pt>
                      <c:pt idx="1185">
                        <c:v>7.9277372092170504</c:v>
                      </c:pt>
                      <c:pt idx="1186">
                        <c:v>7.9347548066623297</c:v>
                      </c:pt>
                      <c:pt idx="1187">
                        <c:v>7.9417724041076303</c:v>
                      </c:pt>
                      <c:pt idx="1188">
                        <c:v>7.9487900015529203</c:v>
                      </c:pt>
                      <c:pt idx="1189">
                        <c:v>7.9558075989982102</c:v>
                      </c:pt>
                      <c:pt idx="1190">
                        <c:v>7.9628251964434904</c:v>
                      </c:pt>
                      <c:pt idx="1191">
                        <c:v>7.9698427938887804</c:v>
                      </c:pt>
                      <c:pt idx="1192">
                        <c:v>7.9768603913340703</c:v>
                      </c:pt>
                      <c:pt idx="1193">
                        <c:v>7.9838779887793603</c:v>
                      </c:pt>
                      <c:pt idx="1194">
                        <c:v>7.9908955862246502</c:v>
                      </c:pt>
                      <c:pt idx="1195">
                        <c:v>7.9979131836699402</c:v>
                      </c:pt>
                      <c:pt idx="1196">
                        <c:v>8.0049307811152293</c:v>
                      </c:pt>
                      <c:pt idx="1197">
                        <c:v>8.0119483785605201</c:v>
                      </c:pt>
                      <c:pt idx="1198">
                        <c:v>8.0189659760058092</c:v>
                      </c:pt>
                      <c:pt idx="1199">
                        <c:v>8.0259835734511</c:v>
                      </c:pt>
                      <c:pt idx="1200">
                        <c:v>8.0330011708963909</c:v>
                      </c:pt>
                      <c:pt idx="1201">
                        <c:v>8.0400187683416799</c:v>
                      </c:pt>
                      <c:pt idx="1202">
                        <c:v>8.0470363657869708</c:v>
                      </c:pt>
                      <c:pt idx="1203">
                        <c:v>8.0540539632322599</c:v>
                      </c:pt>
                      <c:pt idx="1204">
                        <c:v>8.0610715606775507</c:v>
                      </c:pt>
                      <c:pt idx="1205">
                        <c:v>8.0680891581228398</c:v>
                      </c:pt>
                      <c:pt idx="1206">
                        <c:v>8.0751067555681306</c:v>
                      </c:pt>
                      <c:pt idx="1207">
                        <c:v>8.0821243530134197</c:v>
                      </c:pt>
                      <c:pt idx="1208">
                        <c:v>8.0891419504587105</c:v>
                      </c:pt>
                      <c:pt idx="1209">
                        <c:v>8.0961595479039996</c:v>
                      </c:pt>
                      <c:pt idx="1210">
                        <c:v>8.1031771453492905</c:v>
                      </c:pt>
                      <c:pt idx="1211">
                        <c:v>8.1101947427945795</c:v>
                      </c:pt>
                      <c:pt idx="1212">
                        <c:v>8.1172123402398704</c:v>
                      </c:pt>
                      <c:pt idx="1213">
                        <c:v>8.1242299376851594</c:v>
                      </c:pt>
                      <c:pt idx="1214">
                        <c:v>8.1312475351304503</c:v>
                      </c:pt>
                      <c:pt idx="1215">
                        <c:v>8.1382651325757394</c:v>
                      </c:pt>
                      <c:pt idx="1216">
                        <c:v>8.1452827300210302</c:v>
                      </c:pt>
                      <c:pt idx="1217">
                        <c:v>8.1523003274663193</c:v>
                      </c:pt>
                      <c:pt idx="1218">
                        <c:v>8.1593179249116101</c:v>
                      </c:pt>
                      <c:pt idx="1219">
                        <c:v>8.1663355223568992</c:v>
                      </c:pt>
                      <c:pt idx="1220">
                        <c:v>8.17335311980219</c:v>
                      </c:pt>
                      <c:pt idx="1221">
                        <c:v>8.1803707172474809</c:v>
                      </c:pt>
                      <c:pt idx="1222">
                        <c:v>8.18738831469277</c:v>
                      </c:pt>
                      <c:pt idx="1223">
                        <c:v>8.1944059121380608</c:v>
                      </c:pt>
                      <c:pt idx="1224">
                        <c:v>8.2014235095833499</c:v>
                      </c:pt>
                      <c:pt idx="1225">
                        <c:v>8.2084411070286407</c:v>
                      </c:pt>
                      <c:pt idx="1226">
                        <c:v>8.2154587044739298</c:v>
                      </c:pt>
                      <c:pt idx="1227">
                        <c:v>8.2224763019192206</c:v>
                      </c:pt>
                      <c:pt idx="1228">
                        <c:v>8.2294938993645008</c:v>
                      </c:pt>
                      <c:pt idx="1229">
                        <c:v>8.2365114968098005</c:v>
                      </c:pt>
                      <c:pt idx="1230">
                        <c:v>8.2435290942550896</c:v>
                      </c:pt>
                      <c:pt idx="1231">
                        <c:v>8.2505466917003805</c:v>
                      </c:pt>
                      <c:pt idx="1232">
                        <c:v>8.2575642891456607</c:v>
                      </c:pt>
                      <c:pt idx="1233">
                        <c:v>8.2645818865909497</c:v>
                      </c:pt>
                      <c:pt idx="1234">
                        <c:v>8.2715994840362406</c:v>
                      </c:pt>
                      <c:pt idx="1235">
                        <c:v>8.2786170814815296</c:v>
                      </c:pt>
                      <c:pt idx="1236">
                        <c:v>8.2856346789268205</c:v>
                      </c:pt>
                      <c:pt idx="1237">
                        <c:v>8.2926522763721096</c:v>
                      </c:pt>
                      <c:pt idx="1238">
                        <c:v>8.2996698738174004</c:v>
                      </c:pt>
                      <c:pt idx="1239">
                        <c:v>8.3066874712626895</c:v>
                      </c:pt>
                      <c:pt idx="1240">
                        <c:v>8.3137050687079803</c:v>
                      </c:pt>
                      <c:pt idx="1241">
                        <c:v>8.3207226661532694</c:v>
                      </c:pt>
                      <c:pt idx="1242">
                        <c:v>8.3277402635985602</c:v>
                      </c:pt>
                      <c:pt idx="1243">
                        <c:v>8.3347578610438493</c:v>
                      </c:pt>
                      <c:pt idx="1244">
                        <c:v>8.3417754584891401</c:v>
                      </c:pt>
                      <c:pt idx="1245">
                        <c:v>8.3487930559344292</c:v>
                      </c:pt>
                      <c:pt idx="1246">
                        <c:v>8.3558106533797201</c:v>
                      </c:pt>
                      <c:pt idx="1247">
                        <c:v>8.3628282508250091</c:v>
                      </c:pt>
                      <c:pt idx="1248">
                        <c:v>8.3698458482703</c:v>
                      </c:pt>
                      <c:pt idx="1249">
                        <c:v>8.3768634457155908</c:v>
                      </c:pt>
                      <c:pt idx="1250">
                        <c:v>8.3838810431608799</c:v>
                      </c:pt>
                      <c:pt idx="1251">
                        <c:v>8.3908986406061707</c:v>
                      </c:pt>
                      <c:pt idx="1252">
                        <c:v>8.3979162380514598</c:v>
                      </c:pt>
                      <c:pt idx="1253">
                        <c:v>8.4049338354967507</c:v>
                      </c:pt>
                      <c:pt idx="1254">
                        <c:v>8.4119514329420397</c:v>
                      </c:pt>
                      <c:pt idx="1255">
                        <c:v>8.4189690303873306</c:v>
                      </c:pt>
                      <c:pt idx="1256">
                        <c:v>8.4259866278326196</c:v>
                      </c:pt>
                      <c:pt idx="1257">
                        <c:v>8.4330042252779105</c:v>
                      </c:pt>
                      <c:pt idx="1258">
                        <c:v>8.4400218227231996</c:v>
                      </c:pt>
                      <c:pt idx="1259">
                        <c:v>8.4470394201684904</c:v>
                      </c:pt>
                      <c:pt idx="1260">
                        <c:v>8.4540570176137795</c:v>
                      </c:pt>
                      <c:pt idx="1261">
                        <c:v>8.4610746150590703</c:v>
                      </c:pt>
                      <c:pt idx="1262">
                        <c:v>8.4680922125043594</c:v>
                      </c:pt>
                      <c:pt idx="1263">
                        <c:v>8.4751098099496502</c:v>
                      </c:pt>
                      <c:pt idx="1264">
                        <c:v>8.4821274073949393</c:v>
                      </c:pt>
                      <c:pt idx="1265">
                        <c:v>8.4891450048402302</c:v>
                      </c:pt>
                      <c:pt idx="1266">
                        <c:v>8.4961626022855192</c:v>
                      </c:pt>
                      <c:pt idx="1267">
                        <c:v>8.5031801997307994</c:v>
                      </c:pt>
                      <c:pt idx="1268">
                        <c:v>8.5101977971760991</c:v>
                      </c:pt>
                      <c:pt idx="1269">
                        <c:v>8.51721539462139</c:v>
                      </c:pt>
                      <c:pt idx="1270">
                        <c:v>8.5242329920666808</c:v>
                      </c:pt>
                      <c:pt idx="1271">
                        <c:v>8.5312505895119592</c:v>
                      </c:pt>
                      <c:pt idx="1272">
                        <c:v>8.5382681869572501</c:v>
                      </c:pt>
                      <c:pt idx="1273">
                        <c:v>8.5452857844025392</c:v>
                      </c:pt>
                      <c:pt idx="1274">
                        <c:v>8.55230338184783</c:v>
                      </c:pt>
                      <c:pt idx="1275">
                        <c:v>8.5593209792931209</c:v>
                      </c:pt>
                      <c:pt idx="1276">
                        <c:v>8.5663385767384099</c:v>
                      </c:pt>
                      <c:pt idx="1277">
                        <c:v>8.5733561741837008</c:v>
                      </c:pt>
                      <c:pt idx="1278">
                        <c:v>8.5803737716289898</c:v>
                      </c:pt>
                      <c:pt idx="1279">
                        <c:v>8.5873913690742807</c:v>
                      </c:pt>
                      <c:pt idx="1280">
                        <c:v>8.5944089665195698</c:v>
                      </c:pt>
                      <c:pt idx="1281">
                        <c:v>8.6014265639648606</c:v>
                      </c:pt>
                      <c:pt idx="1282">
                        <c:v>8.6084441614101497</c:v>
                      </c:pt>
                      <c:pt idx="1283">
                        <c:v>8.6154617588554405</c:v>
                      </c:pt>
                      <c:pt idx="1284">
                        <c:v>8.6224793563007296</c:v>
                      </c:pt>
                      <c:pt idx="1285">
                        <c:v>8.6294969537460204</c:v>
                      </c:pt>
                      <c:pt idx="1286">
                        <c:v>8.6365145511913095</c:v>
                      </c:pt>
                      <c:pt idx="1287">
                        <c:v>8.6435321486366004</c:v>
                      </c:pt>
                      <c:pt idx="1288">
                        <c:v>8.6505497460818894</c:v>
                      </c:pt>
                      <c:pt idx="1289">
                        <c:v>8.6575673435271803</c:v>
                      </c:pt>
                      <c:pt idx="1290">
                        <c:v>8.6645849409724693</c:v>
                      </c:pt>
                      <c:pt idx="1291">
                        <c:v>8.6716025384177602</c:v>
                      </c:pt>
                      <c:pt idx="1292">
                        <c:v>8.6786201358630493</c:v>
                      </c:pt>
                      <c:pt idx="1293">
                        <c:v>8.6856377333083401</c:v>
                      </c:pt>
                      <c:pt idx="1294">
                        <c:v>8.6926553307536292</c:v>
                      </c:pt>
                      <c:pt idx="1295">
                        <c:v>8.69967292819892</c:v>
                      </c:pt>
                      <c:pt idx="1296">
                        <c:v>8.7066905256442109</c:v>
                      </c:pt>
                      <c:pt idx="1297">
                        <c:v>8.7137081230894999</c:v>
                      </c:pt>
                      <c:pt idx="1298">
                        <c:v>8.7207257205347908</c:v>
                      </c:pt>
                      <c:pt idx="1299">
                        <c:v>8.7277433179800799</c:v>
                      </c:pt>
                      <c:pt idx="1300">
                        <c:v>8.7347609154253707</c:v>
                      </c:pt>
                      <c:pt idx="1301">
                        <c:v>8.7417785128706598</c:v>
                      </c:pt>
                      <c:pt idx="1302">
                        <c:v>8.7487961103159506</c:v>
                      </c:pt>
                      <c:pt idx="1303">
                        <c:v>8.7558137077612397</c:v>
                      </c:pt>
                      <c:pt idx="1304">
                        <c:v>8.7628313052065305</c:v>
                      </c:pt>
                      <c:pt idx="1305">
                        <c:v>8.7698489026518196</c:v>
                      </c:pt>
                      <c:pt idx="1306">
                        <c:v>8.7768665000970998</c:v>
                      </c:pt>
                      <c:pt idx="1307">
                        <c:v>8.7838840975423995</c:v>
                      </c:pt>
                      <c:pt idx="1308">
                        <c:v>8.7909016949876904</c:v>
                      </c:pt>
                      <c:pt idx="1309">
                        <c:v>8.7979192924329794</c:v>
                      </c:pt>
                      <c:pt idx="1310">
                        <c:v>8.8049368898782596</c:v>
                      </c:pt>
                      <c:pt idx="1311">
                        <c:v>8.8119544873235505</c:v>
                      </c:pt>
                      <c:pt idx="1312">
                        <c:v>8.8189720847688395</c:v>
                      </c:pt>
                      <c:pt idx="1313">
                        <c:v>8.8259896822141304</c:v>
                      </c:pt>
                      <c:pt idx="1314">
                        <c:v>8.8330072796594301</c:v>
                      </c:pt>
                      <c:pt idx="1315">
                        <c:v>8.8400248771047103</c:v>
                      </c:pt>
                      <c:pt idx="1316">
                        <c:v>8.8470424745499994</c:v>
                      </c:pt>
                      <c:pt idx="1317">
                        <c:v>8.8540600719952902</c:v>
                      </c:pt>
                      <c:pt idx="1318">
                        <c:v>8.8610776694405793</c:v>
                      </c:pt>
                      <c:pt idx="1319">
                        <c:v>8.8680952668858701</c:v>
                      </c:pt>
                      <c:pt idx="1320">
                        <c:v>8.8751128643311592</c:v>
                      </c:pt>
                      <c:pt idx="1321">
                        <c:v>8.88213046177645</c:v>
                      </c:pt>
                      <c:pt idx="1322">
                        <c:v>8.8891480592217391</c:v>
                      </c:pt>
                      <c:pt idx="1323">
                        <c:v>8.89616565666703</c:v>
                      </c:pt>
                      <c:pt idx="1324">
                        <c:v>8.9031832541123208</c:v>
                      </c:pt>
                      <c:pt idx="1325">
                        <c:v>8.9102008515576099</c:v>
                      </c:pt>
                      <c:pt idx="1326">
                        <c:v>8.9172184490029007</c:v>
                      </c:pt>
                      <c:pt idx="1327">
                        <c:v>8.9242360464481898</c:v>
                      </c:pt>
                      <c:pt idx="1328">
                        <c:v>8.9312536438934806</c:v>
                      </c:pt>
                      <c:pt idx="1329">
                        <c:v>8.9382712413387697</c:v>
                      </c:pt>
                      <c:pt idx="1330">
                        <c:v>8.9452888387840606</c:v>
                      </c:pt>
                      <c:pt idx="1331">
                        <c:v>8.9523064362293496</c:v>
                      </c:pt>
                      <c:pt idx="1332">
                        <c:v>8.9593240336746405</c:v>
                      </c:pt>
                      <c:pt idx="1333">
                        <c:v>8.9663416311199295</c:v>
                      </c:pt>
                      <c:pt idx="1334">
                        <c:v>8.9733592285652204</c:v>
                      </c:pt>
                      <c:pt idx="1335">
                        <c:v>8.9803768260105095</c:v>
                      </c:pt>
                      <c:pt idx="1336">
                        <c:v>8.9873944234558003</c:v>
                      </c:pt>
                      <c:pt idx="1337">
                        <c:v>8.9944120209010894</c:v>
                      </c:pt>
                      <c:pt idx="1338">
                        <c:v>9.0014296183463802</c:v>
                      </c:pt>
                      <c:pt idx="1339">
                        <c:v>9.0084472157916693</c:v>
                      </c:pt>
                      <c:pt idx="1340">
                        <c:v>9.0154648132369601</c:v>
                      </c:pt>
                      <c:pt idx="1341">
                        <c:v>9.0224824106822492</c:v>
                      </c:pt>
                      <c:pt idx="1342">
                        <c:v>9.0295000081275401</c:v>
                      </c:pt>
                      <c:pt idx="1343">
                        <c:v>9.0365176055728291</c:v>
                      </c:pt>
                      <c:pt idx="1344">
                        <c:v>9.04353520301812</c:v>
                      </c:pt>
                      <c:pt idx="1345">
                        <c:v>9.0505528004634108</c:v>
                      </c:pt>
                      <c:pt idx="1346">
                        <c:v>9.0575703979086999</c:v>
                      </c:pt>
                      <c:pt idx="1347">
                        <c:v>9.0645879953539907</c:v>
                      </c:pt>
                      <c:pt idx="1348">
                        <c:v>9.0716055927992798</c:v>
                      </c:pt>
                      <c:pt idx="1349">
                        <c:v>9.0786231902445707</c:v>
                      </c:pt>
                      <c:pt idx="1350">
                        <c:v>9.0856407876898508</c:v>
                      </c:pt>
                      <c:pt idx="1351">
                        <c:v>9.0926583851351399</c:v>
                      </c:pt>
                      <c:pt idx="1352">
                        <c:v>9.0996759825804308</c:v>
                      </c:pt>
                      <c:pt idx="1353">
                        <c:v>9.1066935800257305</c:v>
                      </c:pt>
                      <c:pt idx="1354">
                        <c:v>9.1137111774710107</c:v>
                      </c:pt>
                      <c:pt idx="1355">
                        <c:v>9.1207287749162997</c:v>
                      </c:pt>
                      <c:pt idx="1356">
                        <c:v>9.1277463723615906</c:v>
                      </c:pt>
                      <c:pt idx="1357">
                        <c:v>9.1347639698068797</c:v>
                      </c:pt>
                      <c:pt idx="1358">
                        <c:v>9.1417815672521705</c:v>
                      </c:pt>
                      <c:pt idx="1359">
                        <c:v>9.1487991646974596</c:v>
                      </c:pt>
                      <c:pt idx="1360">
                        <c:v>9.1558167621427504</c:v>
                      </c:pt>
                      <c:pt idx="1361">
                        <c:v>9.1628343595880395</c:v>
                      </c:pt>
                      <c:pt idx="1362">
                        <c:v>9.1698519570333303</c:v>
                      </c:pt>
                      <c:pt idx="1363">
                        <c:v>9.1768695544786194</c:v>
                      </c:pt>
                      <c:pt idx="1364">
                        <c:v>9.1838871519239103</c:v>
                      </c:pt>
                      <c:pt idx="1365">
                        <c:v>9.1909047493691993</c:v>
                      </c:pt>
                      <c:pt idx="1366">
                        <c:v>9.1979223468144902</c:v>
                      </c:pt>
                      <c:pt idx="1367">
                        <c:v>9.2049399442597792</c:v>
                      </c:pt>
                      <c:pt idx="1368">
                        <c:v>9.2119575417050701</c:v>
                      </c:pt>
                      <c:pt idx="1369">
                        <c:v>9.2189751391503592</c:v>
                      </c:pt>
                      <c:pt idx="1370">
                        <c:v>9.22599273659565</c:v>
                      </c:pt>
                      <c:pt idx="1371">
                        <c:v>9.2330103340409408</c:v>
                      </c:pt>
                      <c:pt idx="1372">
                        <c:v>9.2400279314862299</c:v>
                      </c:pt>
                      <c:pt idx="1373">
                        <c:v>9.2470455289315208</c:v>
                      </c:pt>
                      <c:pt idx="1374">
                        <c:v>9.2540631263768098</c:v>
                      </c:pt>
                      <c:pt idx="1375">
                        <c:v>9.2610807238221007</c:v>
                      </c:pt>
                      <c:pt idx="1376">
                        <c:v>9.2680983212673897</c:v>
                      </c:pt>
                      <c:pt idx="1377">
                        <c:v>9.2751159187126806</c:v>
                      </c:pt>
                      <c:pt idx="1378">
                        <c:v>9.2821335161579697</c:v>
                      </c:pt>
                      <c:pt idx="1379">
                        <c:v>9.2891511136032605</c:v>
                      </c:pt>
                      <c:pt idx="1380">
                        <c:v>9.2961687110485496</c:v>
                      </c:pt>
                      <c:pt idx="1381">
                        <c:v>9.3031863084938404</c:v>
                      </c:pt>
                      <c:pt idx="1382">
                        <c:v>9.3102039059391295</c:v>
                      </c:pt>
                      <c:pt idx="1383">
                        <c:v>9.3172215033844203</c:v>
                      </c:pt>
                      <c:pt idx="1384">
                        <c:v>9.3242391008297094</c:v>
                      </c:pt>
                      <c:pt idx="1385">
                        <c:v>9.3312566982750003</c:v>
                      </c:pt>
                      <c:pt idx="1386">
                        <c:v>9.3382742957202893</c:v>
                      </c:pt>
                      <c:pt idx="1387">
                        <c:v>9.3452918931655802</c:v>
                      </c:pt>
                      <c:pt idx="1388">
                        <c:v>9.3523094906108692</c:v>
                      </c:pt>
                      <c:pt idx="1389">
                        <c:v>9.3593270880561494</c:v>
                      </c:pt>
                      <c:pt idx="1390">
                        <c:v>9.3663446855014492</c:v>
                      </c:pt>
                      <c:pt idx="1391">
                        <c:v>9.3733622829467294</c:v>
                      </c:pt>
                      <c:pt idx="1392">
                        <c:v>9.3803798803920309</c:v>
                      </c:pt>
                      <c:pt idx="1393">
                        <c:v>9.3873974778373093</c:v>
                      </c:pt>
                      <c:pt idx="1394">
                        <c:v>9.3944150752826108</c:v>
                      </c:pt>
                      <c:pt idx="1395">
                        <c:v>9.4014326727278998</c:v>
                      </c:pt>
                      <c:pt idx="1396">
                        <c:v>9.40845027017318</c:v>
                      </c:pt>
                      <c:pt idx="1397">
                        <c:v>9.4154678676184709</c:v>
                      </c:pt>
                      <c:pt idx="1398">
                        <c:v>9.4224854650637599</c:v>
                      </c:pt>
                      <c:pt idx="1399">
                        <c:v>9.4295030625090508</c:v>
                      </c:pt>
                      <c:pt idx="1400">
                        <c:v>9.4365206599543399</c:v>
                      </c:pt>
                      <c:pt idx="1401">
                        <c:v>9.4435382573996307</c:v>
                      </c:pt>
                      <c:pt idx="1402">
                        <c:v>9.4505558548449198</c:v>
                      </c:pt>
                      <c:pt idx="1403">
                        <c:v>9.4575734522902106</c:v>
                      </c:pt>
                      <c:pt idx="1404">
                        <c:v>9.4645910497354997</c:v>
                      </c:pt>
                      <c:pt idx="1405">
                        <c:v>9.4716086471807905</c:v>
                      </c:pt>
                      <c:pt idx="1406">
                        <c:v>9.4786262446260796</c:v>
                      </c:pt>
                      <c:pt idx="1407">
                        <c:v>9.4856438420713705</c:v>
                      </c:pt>
                      <c:pt idx="1408">
                        <c:v>9.4926614395166595</c:v>
                      </c:pt>
                      <c:pt idx="1409">
                        <c:v>9.4996790369619504</c:v>
                      </c:pt>
                      <c:pt idx="1410">
                        <c:v>9.5066966344072394</c:v>
                      </c:pt>
                      <c:pt idx="1411">
                        <c:v>9.5137142318525303</c:v>
                      </c:pt>
                      <c:pt idx="1412">
                        <c:v>9.5207318292978194</c:v>
                      </c:pt>
                      <c:pt idx="1413">
                        <c:v>9.5277494267431102</c:v>
                      </c:pt>
                      <c:pt idx="1414">
                        <c:v>9.5347670241883993</c:v>
                      </c:pt>
                      <c:pt idx="1415">
                        <c:v>9.5417846216336901</c:v>
                      </c:pt>
                      <c:pt idx="1416">
                        <c:v>9.5488022190789792</c:v>
                      </c:pt>
                      <c:pt idx="1417">
                        <c:v>9.55581981652427</c:v>
                      </c:pt>
                      <c:pt idx="1418">
                        <c:v>9.5628374139695609</c:v>
                      </c:pt>
                      <c:pt idx="1419">
                        <c:v>9.56985501141485</c:v>
                      </c:pt>
                      <c:pt idx="1420">
                        <c:v>9.5768726088601408</c:v>
                      </c:pt>
                      <c:pt idx="1421">
                        <c:v>9.5838902063054299</c:v>
                      </c:pt>
                      <c:pt idx="1422">
                        <c:v>9.5909078037507207</c:v>
                      </c:pt>
                      <c:pt idx="1423">
                        <c:v>9.5979254011960098</c:v>
                      </c:pt>
                      <c:pt idx="1424">
                        <c:v>9.6049429986413006</c:v>
                      </c:pt>
                      <c:pt idx="1425">
                        <c:v>9.6119605960865897</c:v>
                      </c:pt>
                      <c:pt idx="1426">
                        <c:v>9.6189781935318805</c:v>
                      </c:pt>
                      <c:pt idx="1427">
                        <c:v>9.6259957909771696</c:v>
                      </c:pt>
                      <c:pt idx="1428">
                        <c:v>9.6330133884224605</c:v>
                      </c:pt>
                      <c:pt idx="1429">
                        <c:v>9.6400309858677495</c:v>
                      </c:pt>
                      <c:pt idx="1430">
                        <c:v>9.6470485833130404</c:v>
                      </c:pt>
                      <c:pt idx="1431">
                        <c:v>9.6540661807583295</c:v>
                      </c:pt>
                      <c:pt idx="1432">
                        <c:v>9.6610837782036096</c:v>
                      </c:pt>
                      <c:pt idx="1433">
                        <c:v>9.6681013756489094</c:v>
                      </c:pt>
                      <c:pt idx="1434">
                        <c:v>9.6751189730942002</c:v>
                      </c:pt>
                      <c:pt idx="1435">
                        <c:v>9.6821365705394804</c:v>
                      </c:pt>
                      <c:pt idx="1436">
                        <c:v>9.6891541679847695</c:v>
                      </c:pt>
                      <c:pt idx="1437">
                        <c:v>9.6961717654300692</c:v>
                      </c:pt>
                      <c:pt idx="1438">
                        <c:v>9.7031893628753494</c:v>
                      </c:pt>
                      <c:pt idx="1439">
                        <c:v>9.7102069603206402</c:v>
                      </c:pt>
                      <c:pt idx="1440">
                        <c:v>9.7172245577659293</c:v>
                      </c:pt>
                      <c:pt idx="1441">
                        <c:v>9.7242421552112202</c:v>
                      </c:pt>
                      <c:pt idx="1442">
                        <c:v>9.7312597526565092</c:v>
                      </c:pt>
                      <c:pt idx="1443">
                        <c:v>9.7382773501018001</c:v>
                      </c:pt>
                      <c:pt idx="1444">
                        <c:v>9.7452949475470891</c:v>
                      </c:pt>
                      <c:pt idx="1445">
                        <c:v>9.75231254499238</c:v>
                      </c:pt>
                      <c:pt idx="1446">
                        <c:v>9.7593301424376708</c:v>
                      </c:pt>
                      <c:pt idx="1447">
                        <c:v>9.7663477398829599</c:v>
                      </c:pt>
                      <c:pt idx="1448">
                        <c:v>9.7733653373282507</c:v>
                      </c:pt>
                      <c:pt idx="1449">
                        <c:v>9.7803829347735398</c:v>
                      </c:pt>
                      <c:pt idx="1450">
                        <c:v>9.7874005322188307</c:v>
                      </c:pt>
                      <c:pt idx="1451">
                        <c:v>9.7944181296641197</c:v>
                      </c:pt>
                      <c:pt idx="1452">
                        <c:v>9.8014357271094106</c:v>
                      </c:pt>
                      <c:pt idx="1453">
                        <c:v>9.8084533245546996</c:v>
                      </c:pt>
                      <c:pt idx="1454">
                        <c:v>9.8154709219999905</c:v>
                      </c:pt>
                      <c:pt idx="1455">
                        <c:v>9.8224885194452796</c:v>
                      </c:pt>
                      <c:pt idx="1456">
                        <c:v>9.8295061168905704</c:v>
                      </c:pt>
                      <c:pt idx="1457">
                        <c:v>9.8365237143358595</c:v>
                      </c:pt>
                      <c:pt idx="1458">
                        <c:v>9.8435413117811503</c:v>
                      </c:pt>
                      <c:pt idx="1459">
                        <c:v>9.8505589092264394</c:v>
                      </c:pt>
                      <c:pt idx="1460">
                        <c:v>9.8575765066717302</c:v>
                      </c:pt>
                      <c:pt idx="1461">
                        <c:v>9.8645941041170193</c:v>
                      </c:pt>
                      <c:pt idx="1462">
                        <c:v>9.8716117015623102</c:v>
                      </c:pt>
                      <c:pt idx="1463">
                        <c:v>9.8786292990075992</c:v>
                      </c:pt>
                      <c:pt idx="1464">
                        <c:v>9.8856468964528901</c:v>
                      </c:pt>
                      <c:pt idx="1465">
                        <c:v>9.8926644938981791</c:v>
                      </c:pt>
                      <c:pt idx="1466">
                        <c:v>9.89968209134347</c:v>
                      </c:pt>
                      <c:pt idx="1467">
                        <c:v>9.9066996887887608</c:v>
                      </c:pt>
                      <c:pt idx="1468">
                        <c:v>9.9137172862340499</c:v>
                      </c:pt>
                      <c:pt idx="1469">
                        <c:v>9.9207348836793408</c:v>
                      </c:pt>
                      <c:pt idx="1470">
                        <c:v>9.9277524811246298</c:v>
                      </c:pt>
                      <c:pt idx="1471">
                        <c:v>9.93477007856991</c:v>
                      </c:pt>
                      <c:pt idx="1472">
                        <c:v>9.9417876760152097</c:v>
                      </c:pt>
                      <c:pt idx="1473">
                        <c:v>9.9488052734605006</c:v>
                      </c:pt>
                      <c:pt idx="1474">
                        <c:v>9.9558228709057808</c:v>
                      </c:pt>
                      <c:pt idx="1475">
                        <c:v>9.9628404683510698</c:v>
                      </c:pt>
                      <c:pt idx="1476">
                        <c:v>9.9698580657963696</c:v>
                      </c:pt>
                      <c:pt idx="1477">
                        <c:v>9.9768756632416604</c:v>
                      </c:pt>
                      <c:pt idx="1478">
                        <c:v>9.9838932606869406</c:v>
                      </c:pt>
                      <c:pt idx="1479">
                        <c:v>9.9909108581322297</c:v>
                      </c:pt>
                      <c:pt idx="1480">
                        <c:v>9.9979284555775205</c:v>
                      </c:pt>
                      <c:pt idx="1481">
                        <c:v>10.004946053022801</c:v>
                      </c:pt>
                      <c:pt idx="1482">
                        <c:v>10.0119636504681</c:v>
                      </c:pt>
                      <c:pt idx="1483">
                        <c:v>10.0189812479134</c:v>
                      </c:pt>
                      <c:pt idx="1484">
                        <c:v>10.0259988453587</c:v>
                      </c:pt>
                      <c:pt idx="1485">
                        <c:v>10.033016442804</c:v>
                      </c:pt>
                      <c:pt idx="1486">
                        <c:v>10.040034040249299</c:v>
                      </c:pt>
                      <c:pt idx="1487">
                        <c:v>10.047051637694601</c:v>
                      </c:pt>
                      <c:pt idx="1488">
                        <c:v>10.054069235139799</c:v>
                      </c:pt>
                      <c:pt idx="1489">
                        <c:v>10.061086832585101</c:v>
                      </c:pt>
                      <c:pt idx="1490">
                        <c:v>10.068104430030401</c:v>
                      </c:pt>
                      <c:pt idx="1491">
                        <c:v>10.0751220274757</c:v>
                      </c:pt>
                      <c:pt idx="1492">
                        <c:v>10.082139624921</c:v>
                      </c:pt>
                      <c:pt idx="1493">
                        <c:v>10.0891572223663</c:v>
                      </c:pt>
                      <c:pt idx="1494">
                        <c:v>10.096174819811599</c:v>
                      </c:pt>
                      <c:pt idx="1495">
                        <c:v>10.103192417256899</c:v>
                      </c:pt>
                      <c:pt idx="1496">
                        <c:v>10.110210014702201</c:v>
                      </c:pt>
                      <c:pt idx="1497">
                        <c:v>10.117227612147399</c:v>
                      </c:pt>
                      <c:pt idx="1498">
                        <c:v>10.124245209592701</c:v>
                      </c:pt>
                      <c:pt idx="1499">
                        <c:v>10.131262807038</c:v>
                      </c:pt>
                      <c:pt idx="1500">
                        <c:v>10.1382804044833</c:v>
                      </c:pt>
                      <c:pt idx="1501">
                        <c:v>10.1452980019286</c:v>
                      </c:pt>
                      <c:pt idx="1502">
                        <c:v>10.1523155993739</c:v>
                      </c:pt>
                      <c:pt idx="1503">
                        <c:v>10.159333196819199</c:v>
                      </c:pt>
                      <c:pt idx="1504">
                        <c:v>10.166350794264501</c:v>
                      </c:pt>
                      <c:pt idx="1505">
                        <c:v>10.173368391709801</c:v>
                      </c:pt>
                      <c:pt idx="1506">
                        <c:v>10.1803859891551</c:v>
                      </c:pt>
                      <c:pt idx="1507">
                        <c:v>10.187403586600301</c:v>
                      </c:pt>
                      <c:pt idx="1508">
                        <c:v>10.1944211840456</c:v>
                      </c:pt>
                      <c:pt idx="1509">
                        <c:v>10.2014387814909</c:v>
                      </c:pt>
                      <c:pt idx="1510">
                        <c:v>10.2084563789362</c:v>
                      </c:pt>
                      <c:pt idx="1511">
                        <c:v>10.215473976381499</c:v>
                      </c:pt>
                      <c:pt idx="1512">
                        <c:v>10.222491573826799</c:v>
                      </c:pt>
                      <c:pt idx="1513">
                        <c:v>10.229509171272101</c:v>
                      </c:pt>
                      <c:pt idx="1514">
                        <c:v>10.2365267687174</c:v>
                      </c:pt>
                      <c:pt idx="1515">
                        <c:v>10.2435443661627</c:v>
                      </c:pt>
                      <c:pt idx="1516">
                        <c:v>10.250561963608</c:v>
                      </c:pt>
                      <c:pt idx="1517">
                        <c:v>10.2575795610532</c:v>
                      </c:pt>
                      <c:pt idx="1518">
                        <c:v>10.2645971584985</c:v>
                      </c:pt>
                      <c:pt idx="1519">
                        <c:v>10.2716147559438</c:v>
                      </c:pt>
                      <c:pt idx="1520">
                        <c:v>10.278632353389099</c:v>
                      </c:pt>
                      <c:pt idx="1521">
                        <c:v>10.285649950834401</c:v>
                      </c:pt>
                      <c:pt idx="1522">
                        <c:v>10.292667548279701</c:v>
                      </c:pt>
                      <c:pt idx="1523">
                        <c:v>10.299685145725</c:v>
                      </c:pt>
                      <c:pt idx="1524">
                        <c:v>10.3067027431703</c:v>
                      </c:pt>
                      <c:pt idx="1525">
                        <c:v>10.3137203406156</c:v>
                      </c:pt>
                      <c:pt idx="1526">
                        <c:v>10.320737938060899</c:v>
                      </c:pt>
                      <c:pt idx="1527">
                        <c:v>10.3277555355061</c:v>
                      </c:pt>
                      <c:pt idx="1528">
                        <c:v>10.334773132951399</c:v>
                      </c:pt>
                      <c:pt idx="1529">
                        <c:v>10.341790730396699</c:v>
                      </c:pt>
                      <c:pt idx="1530">
                        <c:v>10.348808327842001</c:v>
                      </c:pt>
                      <c:pt idx="1531">
                        <c:v>10.3558259252873</c:v>
                      </c:pt>
                      <c:pt idx="1532">
                        <c:v>10.3628435227326</c:v>
                      </c:pt>
                      <c:pt idx="1533">
                        <c:v>10.3698611201779</c:v>
                      </c:pt>
                      <c:pt idx="1534">
                        <c:v>10.3768787176232</c:v>
                      </c:pt>
                      <c:pt idx="1535">
                        <c:v>10.383896315068499</c:v>
                      </c:pt>
                      <c:pt idx="1536">
                        <c:v>10.390913912513801</c:v>
                      </c:pt>
                      <c:pt idx="1537">
                        <c:v>10.397931509958999</c:v>
                      </c:pt>
                      <c:pt idx="1538">
                        <c:v>10.404949107404301</c:v>
                      </c:pt>
                      <c:pt idx="1539">
                        <c:v>10.411966704849601</c:v>
                      </c:pt>
                      <c:pt idx="1540">
                        <c:v>10.4189843022949</c:v>
                      </c:pt>
                      <c:pt idx="1541">
                        <c:v>10.4260018997402</c:v>
                      </c:pt>
                      <c:pt idx="1542">
                        <c:v>10.4330194971855</c:v>
                      </c:pt>
                      <c:pt idx="1543">
                        <c:v>10.440037094630799</c:v>
                      </c:pt>
                      <c:pt idx="1544">
                        <c:v>10.447054692076099</c:v>
                      </c:pt>
                      <c:pt idx="1545">
                        <c:v>10.454072289521401</c:v>
                      </c:pt>
                      <c:pt idx="1546">
                        <c:v>10.461089886966599</c:v>
                      </c:pt>
                      <c:pt idx="1547">
                        <c:v>10.468107484411901</c:v>
                      </c:pt>
                      <c:pt idx="1548">
                        <c:v>10.4751250818572</c:v>
                      </c:pt>
                      <c:pt idx="1549">
                        <c:v>10.4821426793025</c:v>
                      </c:pt>
                      <c:pt idx="1550">
                        <c:v>10.4891602767478</c:v>
                      </c:pt>
                      <c:pt idx="1551">
                        <c:v>10.4961778741931</c:v>
                      </c:pt>
                      <c:pt idx="1552">
                        <c:v>10.503195471638399</c:v>
                      </c:pt>
                      <c:pt idx="1553">
                        <c:v>10.510213069083701</c:v>
                      </c:pt>
                      <c:pt idx="1554">
                        <c:v>10.517230666529001</c:v>
                      </c:pt>
                      <c:pt idx="1555">
                        <c:v>10.5242482639743</c:v>
                      </c:pt>
                      <c:pt idx="1556">
                        <c:v>10.5312658614195</c:v>
                      </c:pt>
                      <c:pt idx="1557">
                        <c:v>10.5382834588648</c:v>
                      </c:pt>
                      <c:pt idx="1558">
                        <c:v>10.5453010563101</c:v>
                      </c:pt>
                      <c:pt idx="1559">
                        <c:v>10.5523186537554</c:v>
                      </c:pt>
                      <c:pt idx="1560">
                        <c:v>10.559336251200699</c:v>
                      </c:pt>
                      <c:pt idx="1561">
                        <c:v>10.566353848645999</c:v>
                      </c:pt>
                      <c:pt idx="1562">
                        <c:v>10.573371446091301</c:v>
                      </c:pt>
                      <c:pt idx="1563">
                        <c:v>10.5803890435366</c:v>
                      </c:pt>
                      <c:pt idx="1564">
                        <c:v>10.5874066409819</c:v>
                      </c:pt>
                      <c:pt idx="1565">
                        <c:v>10.5944242384272</c:v>
                      </c:pt>
                      <c:pt idx="1566">
                        <c:v>10.6014418358724</c:v>
                      </c:pt>
                      <c:pt idx="1567">
                        <c:v>10.6084594333177</c:v>
                      </c:pt>
                      <c:pt idx="1568">
                        <c:v>10.615477030763</c:v>
                      </c:pt>
                      <c:pt idx="1569">
                        <c:v>10.622494628208299</c:v>
                      </c:pt>
                      <c:pt idx="1570">
                        <c:v>10.629512225653601</c:v>
                      </c:pt>
                      <c:pt idx="1571">
                        <c:v>10.6365298230989</c:v>
                      </c:pt>
                      <c:pt idx="1572">
                        <c:v>10.6435474205442</c:v>
                      </c:pt>
                      <c:pt idx="1573">
                        <c:v>10.6505650179895</c:v>
                      </c:pt>
                      <c:pt idx="1574">
                        <c:v>10.6575826154348</c:v>
                      </c:pt>
                      <c:pt idx="1575">
                        <c:v>10.664600212880099</c:v>
                      </c:pt>
                      <c:pt idx="1576">
                        <c:v>10.6716178103253</c:v>
                      </c:pt>
                      <c:pt idx="1577">
                        <c:v>10.678635407770599</c:v>
                      </c:pt>
                      <c:pt idx="1578">
                        <c:v>10.685653005215899</c:v>
                      </c:pt>
                      <c:pt idx="1579">
                        <c:v>10.692670602661201</c:v>
                      </c:pt>
                      <c:pt idx="1580">
                        <c:v>10.6996882001065</c:v>
                      </c:pt>
                      <c:pt idx="1581">
                        <c:v>10.7067057975518</c:v>
                      </c:pt>
                      <c:pt idx="1582">
                        <c:v>10.7137233949971</c:v>
                      </c:pt>
                      <c:pt idx="1583">
                        <c:v>10.7207409924424</c:v>
                      </c:pt>
                      <c:pt idx="1584">
                        <c:v>10.727758589887699</c:v>
                      </c:pt>
                      <c:pt idx="1585">
                        <c:v>10.7347761873329</c:v>
                      </c:pt>
                      <c:pt idx="1586">
                        <c:v>10.741793784778199</c:v>
                      </c:pt>
                      <c:pt idx="1587">
                        <c:v>10.748811382223501</c:v>
                      </c:pt>
                      <c:pt idx="1588">
                        <c:v>10.7558289796688</c:v>
                      </c:pt>
                      <c:pt idx="1589">
                        <c:v>10.7628465771141</c:v>
                      </c:pt>
                      <c:pt idx="1590">
                        <c:v>10.7698641745594</c:v>
                      </c:pt>
                      <c:pt idx="1591">
                        <c:v>10.7768817720047</c:v>
                      </c:pt>
                      <c:pt idx="1592">
                        <c:v>10.783899369449999</c:v>
                      </c:pt>
                      <c:pt idx="1593">
                        <c:v>10.790916966895299</c:v>
                      </c:pt>
                      <c:pt idx="1594">
                        <c:v>10.797934564340601</c:v>
                      </c:pt>
                      <c:pt idx="1595">
                        <c:v>10.804952161785801</c:v>
                      </c:pt>
                      <c:pt idx="1596">
                        <c:v>10.811969759231101</c:v>
                      </c:pt>
                      <c:pt idx="1597">
                        <c:v>10.8189873566764</c:v>
                      </c:pt>
                      <c:pt idx="1598">
                        <c:v>10.8260049541217</c:v>
                      </c:pt>
                      <c:pt idx="1599">
                        <c:v>10.833022551567</c:v>
                      </c:pt>
                      <c:pt idx="1600">
                        <c:v>10.8400401490123</c:v>
                      </c:pt>
                      <c:pt idx="1601">
                        <c:v>10.847057746457599</c:v>
                      </c:pt>
                      <c:pt idx="1602">
                        <c:v>10.854075343902901</c:v>
                      </c:pt>
                      <c:pt idx="1603">
                        <c:v>10.8610929413482</c:v>
                      </c:pt>
                      <c:pt idx="1604">
                        <c:v>10.8681105387935</c:v>
                      </c:pt>
                      <c:pt idx="1605">
                        <c:v>10.8751281362387</c:v>
                      </c:pt>
                      <c:pt idx="1606">
                        <c:v>10.882145733684</c:v>
                      </c:pt>
                      <c:pt idx="1607">
                        <c:v>10.8891633311293</c:v>
                      </c:pt>
                      <c:pt idx="1608">
                        <c:v>10.8961809285746</c:v>
                      </c:pt>
                      <c:pt idx="1609">
                        <c:v>10.903198526019899</c:v>
                      </c:pt>
                      <c:pt idx="1610">
                        <c:v>10.910216123465201</c:v>
                      </c:pt>
                      <c:pt idx="1611">
                        <c:v>10.917233720910501</c:v>
                      </c:pt>
                      <c:pt idx="1612">
                        <c:v>10.9242513183558</c:v>
                      </c:pt>
                      <c:pt idx="1613">
                        <c:v>10.9312689158011</c:v>
                      </c:pt>
                      <c:pt idx="1614">
                        <c:v>10.9382865132464</c:v>
                      </c:pt>
                      <c:pt idx="1615">
                        <c:v>10.9453041106916</c:v>
                      </c:pt>
                      <c:pt idx="1616">
                        <c:v>10.9523217081369</c:v>
                      </c:pt>
                      <c:pt idx="1617">
                        <c:v>10.959339305582199</c:v>
                      </c:pt>
                      <c:pt idx="1618">
                        <c:v>10.966356903027499</c:v>
                      </c:pt>
                      <c:pt idx="1619">
                        <c:v>10.973374500472801</c:v>
                      </c:pt>
                      <c:pt idx="1620">
                        <c:v>10.9803920979181</c:v>
                      </c:pt>
                      <c:pt idx="1621">
                        <c:v>10.9874096953634</c:v>
                      </c:pt>
                      <c:pt idx="1622">
                        <c:v>10.9944272928087</c:v>
                      </c:pt>
                      <c:pt idx="1623">
                        <c:v>11.001444890254</c:v>
                      </c:pt>
                      <c:pt idx="1624">
                        <c:v>11.0084624876992</c:v>
                      </c:pt>
                      <c:pt idx="1625">
                        <c:v>11.0154800851445</c:v>
                      </c:pt>
                      <c:pt idx="1626">
                        <c:v>11.022497682589799</c:v>
                      </c:pt>
                      <c:pt idx="1627">
                        <c:v>11.029515280035101</c:v>
                      </c:pt>
                      <c:pt idx="1628">
                        <c:v>11.036532877480401</c:v>
                      </c:pt>
                      <c:pt idx="1629">
                        <c:v>11.0435504749257</c:v>
                      </c:pt>
                      <c:pt idx="1630">
                        <c:v>11.050568072371</c:v>
                      </c:pt>
                      <c:pt idx="1631">
                        <c:v>11.0575856698163</c:v>
                      </c:pt>
                      <c:pt idx="1632">
                        <c:v>11.064603267261599</c:v>
                      </c:pt>
                      <c:pt idx="1633">
                        <c:v>11.071620864706899</c:v>
                      </c:pt>
                      <c:pt idx="1634">
                        <c:v>11.078638462152099</c:v>
                      </c:pt>
                      <c:pt idx="1635">
                        <c:v>11.085656059597399</c:v>
                      </c:pt>
                      <c:pt idx="1636">
                        <c:v>11.092673657042701</c:v>
                      </c:pt>
                      <c:pt idx="1637">
                        <c:v>11.099691254488</c:v>
                      </c:pt>
                      <c:pt idx="1638">
                        <c:v>11.1067088519333</c:v>
                      </c:pt>
                      <c:pt idx="1639">
                        <c:v>11.1137264493786</c:v>
                      </c:pt>
                      <c:pt idx="1640">
                        <c:v>11.1207440468239</c:v>
                      </c:pt>
                      <c:pt idx="1641">
                        <c:v>11.127761644269199</c:v>
                      </c:pt>
                      <c:pt idx="1642">
                        <c:v>11.134779241714501</c:v>
                      </c:pt>
                      <c:pt idx="1643">
                        <c:v>11.141796839159801</c:v>
                      </c:pt>
                      <c:pt idx="1644">
                        <c:v>11.148814436605001</c:v>
                      </c:pt>
                      <c:pt idx="1645">
                        <c:v>11.155832034050301</c:v>
                      </c:pt>
                      <c:pt idx="1646">
                        <c:v>11.1628496314956</c:v>
                      </c:pt>
                      <c:pt idx="1647">
                        <c:v>11.1698672289409</c:v>
                      </c:pt>
                      <c:pt idx="1648">
                        <c:v>11.1768848263862</c:v>
                      </c:pt>
                      <c:pt idx="1649">
                        <c:v>11.183902423831499</c:v>
                      </c:pt>
                      <c:pt idx="1650">
                        <c:v>11.190920021276799</c:v>
                      </c:pt>
                      <c:pt idx="1651">
                        <c:v>11.197937618722101</c:v>
                      </c:pt>
                      <c:pt idx="1652">
                        <c:v>11.2049552161674</c:v>
                      </c:pt>
                      <c:pt idx="1653">
                        <c:v>11.2119728136127</c:v>
                      </c:pt>
                      <c:pt idx="1654">
                        <c:v>11.2189904110579</c:v>
                      </c:pt>
                      <c:pt idx="1655">
                        <c:v>11.2260080085032</c:v>
                      </c:pt>
                      <c:pt idx="1656">
                        <c:v>11.2330256059485</c:v>
                      </c:pt>
                      <c:pt idx="1657">
                        <c:v>11.2400432033938</c:v>
                      </c:pt>
                      <c:pt idx="1658">
                        <c:v>11.247060800839099</c:v>
                      </c:pt>
                      <c:pt idx="1659">
                        <c:v>11.254078398284401</c:v>
                      </c:pt>
                      <c:pt idx="1660">
                        <c:v>11.261095995729701</c:v>
                      </c:pt>
                      <c:pt idx="1661">
                        <c:v>11.268113593175</c:v>
                      </c:pt>
                      <c:pt idx="1662">
                        <c:v>11.2751311906203</c:v>
                      </c:pt>
                      <c:pt idx="1663">
                        <c:v>11.2821487880655</c:v>
                      </c:pt>
                      <c:pt idx="1664">
                        <c:v>11.2891663855108</c:v>
                      </c:pt>
                      <c:pt idx="1665">
                        <c:v>11.2961839829561</c:v>
                      </c:pt>
                      <c:pt idx="1666">
                        <c:v>11.303201580401399</c:v>
                      </c:pt>
                      <c:pt idx="1667">
                        <c:v>11.310219177846699</c:v>
                      </c:pt>
                      <c:pt idx="1668">
                        <c:v>11.317236775292001</c:v>
                      </c:pt>
                      <c:pt idx="1669">
                        <c:v>11.3242543727373</c:v>
                      </c:pt>
                      <c:pt idx="1670">
                        <c:v>11.3312719701826</c:v>
                      </c:pt>
                      <c:pt idx="1671">
                        <c:v>11.3382895676279</c:v>
                      </c:pt>
                      <c:pt idx="1672">
                        <c:v>11.3453071650732</c:v>
                      </c:pt>
                      <c:pt idx="1673">
                        <c:v>11.3523247625184</c:v>
                      </c:pt>
                      <c:pt idx="1674">
                        <c:v>11.3593423599637</c:v>
                      </c:pt>
                      <c:pt idx="1675">
                        <c:v>11.366359957408999</c:v>
                      </c:pt>
                      <c:pt idx="1676">
                        <c:v>11.373377554854301</c:v>
                      </c:pt>
                      <c:pt idx="1677">
                        <c:v>11.380395152299601</c:v>
                      </c:pt>
                      <c:pt idx="1678">
                        <c:v>11.3874127497449</c:v>
                      </c:pt>
                      <c:pt idx="1679">
                        <c:v>11.3944303471902</c:v>
                      </c:pt>
                      <c:pt idx="1680">
                        <c:v>11.4014479446355</c:v>
                      </c:pt>
                      <c:pt idx="1681">
                        <c:v>11.408465542080799</c:v>
                      </c:pt>
                      <c:pt idx="1682">
                        <c:v>11.415483139526099</c:v>
                      </c:pt>
                      <c:pt idx="1683">
                        <c:v>11.422500736971299</c:v>
                      </c:pt>
                      <c:pt idx="1684">
                        <c:v>11.429518334416599</c:v>
                      </c:pt>
                      <c:pt idx="1685">
                        <c:v>11.436535931861901</c:v>
                      </c:pt>
                      <c:pt idx="1686">
                        <c:v>11.4435535293072</c:v>
                      </c:pt>
                      <c:pt idx="1687">
                        <c:v>11.4505711267525</c:v>
                      </c:pt>
                      <c:pt idx="1688">
                        <c:v>11.4575887241978</c:v>
                      </c:pt>
                      <c:pt idx="1689">
                        <c:v>11.4646063216431</c:v>
                      </c:pt>
                      <c:pt idx="1690">
                        <c:v>11.471623919088399</c:v>
                      </c:pt>
                      <c:pt idx="1691">
                        <c:v>11.478641516533701</c:v>
                      </c:pt>
                      <c:pt idx="1692">
                        <c:v>11.485659113979001</c:v>
                      </c:pt>
                      <c:pt idx="1693">
                        <c:v>11.492676711424201</c:v>
                      </c:pt>
                      <c:pt idx="1694">
                        <c:v>11.499694308869501</c:v>
                      </c:pt>
                      <c:pt idx="1695">
                        <c:v>11.5067119063148</c:v>
                      </c:pt>
                      <c:pt idx="1696">
                        <c:v>11.5137295037601</c:v>
                      </c:pt>
                      <c:pt idx="1697">
                        <c:v>11.5207471012054</c:v>
                      </c:pt>
                      <c:pt idx="1698">
                        <c:v>11.527764698650699</c:v>
                      </c:pt>
                      <c:pt idx="1699">
                        <c:v>11.534782296095999</c:v>
                      </c:pt>
                      <c:pt idx="1700">
                        <c:v>11.541799893541301</c:v>
                      </c:pt>
                      <c:pt idx="1701">
                        <c:v>11.5488174909866</c:v>
                      </c:pt>
                      <c:pt idx="1702">
                        <c:v>11.555835088431801</c:v>
                      </c:pt>
                      <c:pt idx="1703">
                        <c:v>11.5628526858771</c:v>
                      </c:pt>
                      <c:pt idx="1704">
                        <c:v>11.5698702833224</c:v>
                      </c:pt>
                      <c:pt idx="1705">
                        <c:v>11.5768878807677</c:v>
                      </c:pt>
                      <c:pt idx="1706">
                        <c:v>11.583905478213</c:v>
                      </c:pt>
                      <c:pt idx="1707">
                        <c:v>11.590923075658299</c:v>
                      </c:pt>
                      <c:pt idx="1708">
                        <c:v>11.597940673103601</c:v>
                      </c:pt>
                      <c:pt idx="1709">
                        <c:v>11.604958270548901</c:v>
                      </c:pt>
                      <c:pt idx="1710">
                        <c:v>11.6119758679942</c:v>
                      </c:pt>
                      <c:pt idx="1711">
                        <c:v>11.6189934654395</c:v>
                      </c:pt>
                      <c:pt idx="1712">
                        <c:v>11.6260110628847</c:v>
                      </c:pt>
                      <c:pt idx="1713">
                        <c:v>11.63302866033</c:v>
                      </c:pt>
                      <c:pt idx="1714">
                        <c:v>11.6400462577753</c:v>
                      </c:pt>
                      <c:pt idx="1715">
                        <c:v>11.647063855220599</c:v>
                      </c:pt>
                      <c:pt idx="1716">
                        <c:v>11.654081452665899</c:v>
                      </c:pt>
                      <c:pt idx="1717">
                        <c:v>11.661099050111201</c:v>
                      </c:pt>
                      <c:pt idx="1718">
                        <c:v>11.6681166475565</c:v>
                      </c:pt>
                      <c:pt idx="1719">
                        <c:v>11.6751342450018</c:v>
                      </c:pt>
                      <c:pt idx="1720">
                        <c:v>11.6821518424471</c:v>
                      </c:pt>
                      <c:pt idx="1721">
                        <c:v>11.6891694398924</c:v>
                      </c:pt>
                      <c:pt idx="1722">
                        <c:v>11.6961870373376</c:v>
                      </c:pt>
                      <c:pt idx="1723">
                        <c:v>11.7032046347829</c:v>
                      </c:pt>
                      <c:pt idx="1724">
                        <c:v>11.710222232228199</c:v>
                      </c:pt>
                      <c:pt idx="1725">
                        <c:v>11.717239829673501</c:v>
                      </c:pt>
                      <c:pt idx="1726">
                        <c:v>11.7242574271188</c:v>
                      </c:pt>
                      <c:pt idx="1727">
                        <c:v>11.7312750245641</c:v>
                      </c:pt>
                      <c:pt idx="1728">
                        <c:v>11.7382926220094</c:v>
                      </c:pt>
                      <c:pt idx="1729">
                        <c:v>11.7453102194547</c:v>
                      </c:pt>
                      <c:pt idx="1730">
                        <c:v>11.752327816899999</c:v>
                      </c:pt>
                      <c:pt idx="1731">
                        <c:v>11.759345414345299</c:v>
                      </c:pt>
                      <c:pt idx="1732">
                        <c:v>11.766363011790499</c:v>
                      </c:pt>
                      <c:pt idx="1733">
                        <c:v>11.773380609235801</c:v>
                      </c:pt>
                      <c:pt idx="1734">
                        <c:v>11.780398206681101</c:v>
                      </c:pt>
                      <c:pt idx="1735">
                        <c:v>11.7874158041264</c:v>
                      </c:pt>
                      <c:pt idx="1736">
                        <c:v>11.7944334015717</c:v>
                      </c:pt>
                      <c:pt idx="1737">
                        <c:v>11.801450999017</c:v>
                      </c:pt>
                      <c:pt idx="1738">
                        <c:v>11.8084685964623</c:v>
                      </c:pt>
                      <c:pt idx="1739">
                        <c:v>11.815486193907599</c:v>
                      </c:pt>
                      <c:pt idx="1740">
                        <c:v>11.822503791352901</c:v>
                      </c:pt>
                      <c:pt idx="1741">
                        <c:v>11.829521388798099</c:v>
                      </c:pt>
                      <c:pt idx="1742">
                        <c:v>11.836538986243401</c:v>
                      </c:pt>
                      <c:pt idx="1743">
                        <c:v>11.8435565836887</c:v>
                      </c:pt>
                      <c:pt idx="1744">
                        <c:v>11.850574181134</c:v>
                      </c:pt>
                      <c:pt idx="1745">
                        <c:v>11.8575917785793</c:v>
                      </c:pt>
                      <c:pt idx="1746">
                        <c:v>11.8646093760246</c:v>
                      </c:pt>
                      <c:pt idx="1747">
                        <c:v>11.871626973469899</c:v>
                      </c:pt>
                      <c:pt idx="1748">
                        <c:v>11.878644570915201</c:v>
                      </c:pt>
                      <c:pt idx="1749">
                        <c:v>11.885662168360501</c:v>
                      </c:pt>
                      <c:pt idx="1750">
                        <c:v>11.8926797658058</c:v>
                      </c:pt>
                      <c:pt idx="1751">
                        <c:v>11.899697363251001</c:v>
                      </c:pt>
                      <c:pt idx="1752">
                        <c:v>11.9067149606963</c:v>
                      </c:pt>
                      <c:pt idx="1753">
                        <c:v>11.9137325581416</c:v>
                      </c:pt>
                      <c:pt idx="1754">
                        <c:v>11.9207501555869</c:v>
                      </c:pt>
                      <c:pt idx="1755">
                        <c:v>11.927767753032199</c:v>
                      </c:pt>
                      <c:pt idx="1756">
                        <c:v>11.934785350477499</c:v>
                      </c:pt>
                      <c:pt idx="1757">
                        <c:v>11.941802947922801</c:v>
                      </c:pt>
                      <c:pt idx="1758">
                        <c:v>11.9488205453681</c:v>
                      </c:pt>
                      <c:pt idx="1759">
                        <c:v>11.9558381428134</c:v>
                      </c:pt>
                      <c:pt idx="1760">
                        <c:v>11.9628557402587</c:v>
                      </c:pt>
                      <c:pt idx="1761">
                        <c:v>11.9698733377039</c:v>
                      </c:pt>
                      <c:pt idx="1762">
                        <c:v>11.9768909351492</c:v>
                      </c:pt>
                      <c:pt idx="1763">
                        <c:v>11.9839085325945</c:v>
                      </c:pt>
                      <c:pt idx="1764">
                        <c:v>11.990926130039799</c:v>
                      </c:pt>
                      <c:pt idx="1765">
                        <c:v>11.997943727485101</c:v>
                      </c:pt>
                      <c:pt idx="1766">
                        <c:v>12.004961324930401</c:v>
                      </c:pt>
                      <c:pt idx="1767">
                        <c:v>12.0119789223757</c:v>
                      </c:pt>
                      <c:pt idx="1768">
                        <c:v>12.018996519821</c:v>
                      </c:pt>
                      <c:pt idx="1769">
                        <c:v>12.0260141172663</c:v>
                      </c:pt>
                      <c:pt idx="1770">
                        <c:v>12.033031714711599</c:v>
                      </c:pt>
                      <c:pt idx="1771">
                        <c:v>12.0400493121568</c:v>
                      </c:pt>
                      <c:pt idx="1772">
                        <c:v>12.047066909602099</c:v>
                      </c:pt>
                      <c:pt idx="1773">
                        <c:v>12.054084507047399</c:v>
                      </c:pt>
                      <c:pt idx="1774">
                        <c:v>12.061102104492701</c:v>
                      </c:pt>
                      <c:pt idx="1775">
                        <c:v>12.068119701938</c:v>
                      </c:pt>
                      <c:pt idx="1776">
                        <c:v>12.0751372993833</c:v>
                      </c:pt>
                      <c:pt idx="1777">
                        <c:v>12.0821548968286</c:v>
                      </c:pt>
                      <c:pt idx="1778">
                        <c:v>12.0891724942739</c:v>
                      </c:pt>
                      <c:pt idx="1779">
                        <c:v>12.096190091719199</c:v>
                      </c:pt>
                      <c:pt idx="1780">
                        <c:v>12.1032076891644</c:v>
                      </c:pt>
                      <c:pt idx="1781">
                        <c:v>12.110225286609699</c:v>
                      </c:pt>
                      <c:pt idx="1782">
                        <c:v>12.117242884055001</c:v>
                      </c:pt>
                      <c:pt idx="1783">
                        <c:v>12.124260481500301</c:v>
                      </c:pt>
                      <c:pt idx="1784">
                        <c:v>12.1312780789456</c:v>
                      </c:pt>
                      <c:pt idx="1785">
                        <c:v>12.1382956763909</c:v>
                      </c:pt>
                      <c:pt idx="1786">
                        <c:v>12.1453132738362</c:v>
                      </c:pt>
                      <c:pt idx="1787">
                        <c:v>12.152330871281499</c:v>
                      </c:pt>
                      <c:pt idx="1788">
                        <c:v>12.159348468726799</c:v>
                      </c:pt>
                      <c:pt idx="1789">
                        <c:v>12.166366066172101</c:v>
                      </c:pt>
                      <c:pt idx="1790">
                        <c:v>12.173383663617299</c:v>
                      </c:pt>
                      <c:pt idx="1791">
                        <c:v>12.180401261062601</c:v>
                      </c:pt>
                      <c:pt idx="1792">
                        <c:v>12.1874188585079</c:v>
                      </c:pt>
                      <c:pt idx="1793">
                        <c:v>12.1944364559532</c:v>
                      </c:pt>
                      <c:pt idx="1794">
                        <c:v>12.2014540533985</c:v>
                      </c:pt>
                      <c:pt idx="1795">
                        <c:v>12.2084716508438</c:v>
                      </c:pt>
                      <c:pt idx="1796">
                        <c:v>12.215489248289099</c:v>
                      </c:pt>
                      <c:pt idx="1797">
                        <c:v>12.222506845734401</c:v>
                      </c:pt>
                      <c:pt idx="1798">
                        <c:v>12.229524443179701</c:v>
                      </c:pt>
                      <c:pt idx="1799">
                        <c:v>12.236542040625</c:v>
                      </c:pt>
                      <c:pt idx="1800">
                        <c:v>12.243559638070201</c:v>
                      </c:pt>
                      <c:pt idx="1801">
                        <c:v>12.2505772355155</c:v>
                      </c:pt>
                      <c:pt idx="1802">
                        <c:v>12.2575948329608</c:v>
                      </c:pt>
                      <c:pt idx="1803">
                        <c:v>12.2646124304061</c:v>
                      </c:pt>
                      <c:pt idx="1804">
                        <c:v>12.271630027851399</c:v>
                      </c:pt>
                      <c:pt idx="1805">
                        <c:v>12.278647625296699</c:v>
                      </c:pt>
                      <c:pt idx="1806">
                        <c:v>12.285665222742001</c:v>
                      </c:pt>
                      <c:pt idx="1807">
                        <c:v>12.2926828201873</c:v>
                      </c:pt>
                      <c:pt idx="1808">
                        <c:v>12.2997004176326</c:v>
                      </c:pt>
                      <c:pt idx="1809">
                        <c:v>12.3067180150779</c:v>
                      </c:pt>
                      <c:pt idx="1810">
                        <c:v>12.3137356125231</c:v>
                      </c:pt>
                      <c:pt idx="1811">
                        <c:v>12.3207532099684</c:v>
                      </c:pt>
                      <c:pt idx="1812">
                        <c:v>12.3277708074137</c:v>
                      </c:pt>
                      <c:pt idx="1813">
                        <c:v>12.334788404858999</c:v>
                      </c:pt>
                      <c:pt idx="1814">
                        <c:v>12.341806002304301</c:v>
                      </c:pt>
                      <c:pt idx="1815">
                        <c:v>12.348823599749601</c:v>
                      </c:pt>
                      <c:pt idx="1816">
                        <c:v>12.3558411971949</c:v>
                      </c:pt>
                      <c:pt idx="1817">
                        <c:v>12.3628587946402</c:v>
                      </c:pt>
                      <c:pt idx="1818">
                        <c:v>12.3698763920855</c:v>
                      </c:pt>
                      <c:pt idx="1819">
                        <c:v>12.3768939895307</c:v>
                      </c:pt>
                      <c:pt idx="1820">
                        <c:v>12.383911586976</c:v>
                      </c:pt>
                      <c:pt idx="1821">
                        <c:v>12.390929184421299</c:v>
                      </c:pt>
                      <c:pt idx="1822">
                        <c:v>12.397946781866599</c:v>
                      </c:pt>
                      <c:pt idx="1823">
                        <c:v>12.404964379311901</c:v>
                      </c:pt>
                      <c:pt idx="1824">
                        <c:v>12.4119819767572</c:v>
                      </c:pt>
                      <c:pt idx="1825">
                        <c:v>12.4189995742025</c:v>
                      </c:pt>
                      <c:pt idx="1826">
                        <c:v>12.4260171716478</c:v>
                      </c:pt>
                      <c:pt idx="1827">
                        <c:v>12.4330347690931</c:v>
                      </c:pt>
                      <c:pt idx="1828">
                        <c:v>12.440052366538399</c:v>
                      </c:pt>
                      <c:pt idx="1829">
                        <c:v>12.4470699639836</c:v>
                      </c:pt>
                      <c:pt idx="1830">
                        <c:v>12.454087561428899</c:v>
                      </c:pt>
                      <c:pt idx="1831">
                        <c:v>12.461105158874201</c:v>
                      </c:pt>
                      <c:pt idx="1832">
                        <c:v>12.468122756319501</c:v>
                      </c:pt>
                      <c:pt idx="1833">
                        <c:v>12.4751403537648</c:v>
                      </c:pt>
                      <c:pt idx="1834">
                        <c:v>12.4821579512101</c:v>
                      </c:pt>
                      <c:pt idx="1835">
                        <c:v>12.4891755486554</c:v>
                      </c:pt>
                      <c:pt idx="1836">
                        <c:v>12.496193146100699</c:v>
                      </c:pt>
                      <c:pt idx="1837">
                        <c:v>12.503210743545999</c:v>
                      </c:pt>
                      <c:pt idx="1838">
                        <c:v>12.510228340991301</c:v>
                      </c:pt>
                      <c:pt idx="1839">
                        <c:v>12.517245938436499</c:v>
                      </c:pt>
                      <c:pt idx="1840">
                        <c:v>12.524263535881801</c:v>
                      </c:pt>
                      <c:pt idx="1841">
                        <c:v>12.5312811333271</c:v>
                      </c:pt>
                      <c:pt idx="1842">
                        <c:v>12.5382987307724</c:v>
                      </c:pt>
                      <c:pt idx="1843">
                        <c:v>12.5453163282177</c:v>
                      </c:pt>
                      <c:pt idx="1844">
                        <c:v>12.552333925663</c:v>
                      </c:pt>
                      <c:pt idx="1845">
                        <c:v>12.559351523108299</c:v>
                      </c:pt>
                      <c:pt idx="1846">
                        <c:v>12.566369120553601</c:v>
                      </c:pt>
                      <c:pt idx="1847">
                        <c:v>12.573386717998901</c:v>
                      </c:pt>
                      <c:pt idx="1848">
                        <c:v>12.5804043154442</c:v>
                      </c:pt>
                      <c:pt idx="1849">
                        <c:v>12.5874219128894</c:v>
                      </c:pt>
                      <c:pt idx="1850">
                        <c:v>12.5944395103347</c:v>
                      </c:pt>
                      <c:pt idx="1851">
                        <c:v>12.60145710778</c:v>
                      </c:pt>
                      <c:pt idx="1852">
                        <c:v>12.6084747052253</c:v>
                      </c:pt>
                      <c:pt idx="1853">
                        <c:v>12.615492302670599</c:v>
                      </c:pt>
                      <c:pt idx="1854">
                        <c:v>12.622509900115899</c:v>
                      </c:pt>
                      <c:pt idx="1855">
                        <c:v>12.629527497561201</c:v>
                      </c:pt>
                      <c:pt idx="1856">
                        <c:v>12.6365450950065</c:v>
                      </c:pt>
                      <c:pt idx="1857">
                        <c:v>12.6435626924518</c:v>
                      </c:pt>
                      <c:pt idx="1858">
                        <c:v>12.650580289897</c:v>
                      </c:pt>
                      <c:pt idx="1859">
                        <c:v>12.6575978873423</c:v>
                      </c:pt>
                      <c:pt idx="1860">
                        <c:v>12.6646154847876</c:v>
                      </c:pt>
                      <c:pt idx="1861">
                        <c:v>12.6716330822329</c:v>
                      </c:pt>
                      <c:pt idx="1862">
                        <c:v>12.678650679678199</c:v>
                      </c:pt>
                      <c:pt idx="1863">
                        <c:v>12.685668277123501</c:v>
                      </c:pt>
                      <c:pt idx="1864">
                        <c:v>12.6926858745688</c:v>
                      </c:pt>
                      <c:pt idx="1865">
                        <c:v>12.6997034720141</c:v>
                      </c:pt>
                      <c:pt idx="1866">
                        <c:v>12.7067210694594</c:v>
                      </c:pt>
                      <c:pt idx="1867">
                        <c:v>12.7137386669047</c:v>
                      </c:pt>
                      <c:pt idx="1868">
                        <c:v>12.7207562643499</c:v>
                      </c:pt>
                      <c:pt idx="1869">
                        <c:v>12.7277738617952</c:v>
                      </c:pt>
                      <c:pt idx="1870">
                        <c:v>12.734791459240499</c:v>
                      </c:pt>
                      <c:pt idx="1871">
                        <c:v>12.741809056685801</c:v>
                      </c:pt>
                      <c:pt idx="1872">
                        <c:v>12.748826654131101</c:v>
                      </c:pt>
                      <c:pt idx="1873">
                        <c:v>12.7558442515764</c:v>
                      </c:pt>
                      <c:pt idx="1874">
                        <c:v>12.7628618490217</c:v>
                      </c:pt>
                      <c:pt idx="1875">
                        <c:v>12.769879446467</c:v>
                      </c:pt>
                      <c:pt idx="1876">
                        <c:v>12.7768970439123</c:v>
                      </c:pt>
                      <c:pt idx="1877">
                        <c:v>12.783914641357599</c:v>
                      </c:pt>
                      <c:pt idx="1878">
                        <c:v>12.7909322388028</c:v>
                      </c:pt>
                      <c:pt idx="1879">
                        <c:v>12.797949836248099</c:v>
                      </c:pt>
                      <c:pt idx="1880">
                        <c:v>12.804967433693401</c:v>
                      </c:pt>
                      <c:pt idx="1881">
                        <c:v>12.8119850311387</c:v>
                      </c:pt>
                      <c:pt idx="1882">
                        <c:v>12.819002628584</c:v>
                      </c:pt>
                      <c:pt idx="1883">
                        <c:v>12.8260202260293</c:v>
                      </c:pt>
                      <c:pt idx="1884">
                        <c:v>12.8330378234746</c:v>
                      </c:pt>
                      <c:pt idx="1885">
                        <c:v>12.840055420919899</c:v>
                      </c:pt>
                      <c:pt idx="1886">
                        <c:v>12.847073018365201</c:v>
                      </c:pt>
                      <c:pt idx="1887">
                        <c:v>12.854090615810501</c:v>
                      </c:pt>
                      <c:pt idx="1888">
                        <c:v>12.861108213255701</c:v>
                      </c:pt>
                      <c:pt idx="1889">
                        <c:v>12.868125810701001</c:v>
                      </c:pt>
                      <c:pt idx="1890">
                        <c:v>12.8751434081463</c:v>
                      </c:pt>
                      <c:pt idx="1891">
                        <c:v>12.8821610055916</c:v>
                      </c:pt>
                      <c:pt idx="1892">
                        <c:v>12.8891786030369</c:v>
                      </c:pt>
                      <c:pt idx="1893">
                        <c:v>12.8961962004822</c:v>
                      </c:pt>
                      <c:pt idx="1894">
                        <c:v>12.903213797927499</c:v>
                      </c:pt>
                      <c:pt idx="1895">
                        <c:v>12.910231395372801</c:v>
                      </c:pt>
                      <c:pt idx="1896">
                        <c:v>12.9172489928181</c:v>
                      </c:pt>
                      <c:pt idx="1897">
                        <c:v>12.9242665902634</c:v>
                      </c:pt>
                      <c:pt idx="1898">
                        <c:v>12.9312841877086</c:v>
                      </c:pt>
                      <c:pt idx="1899">
                        <c:v>12.9383017851539</c:v>
                      </c:pt>
                      <c:pt idx="1900">
                        <c:v>12.9453193825992</c:v>
                      </c:pt>
                      <c:pt idx="1901">
                        <c:v>12.9523369800445</c:v>
                      </c:pt>
                      <c:pt idx="1902">
                        <c:v>12.959354577489799</c:v>
                      </c:pt>
                      <c:pt idx="1903">
                        <c:v>12.966372174935101</c:v>
                      </c:pt>
                      <c:pt idx="1904">
                        <c:v>12.973389772380401</c:v>
                      </c:pt>
                      <c:pt idx="1905">
                        <c:v>12.9804073698257</c:v>
                      </c:pt>
                      <c:pt idx="1906">
                        <c:v>12.987424967271</c:v>
                      </c:pt>
                      <c:pt idx="1907">
                        <c:v>12.9944425647162</c:v>
                      </c:pt>
                      <c:pt idx="1908">
                        <c:v>13.0014601621615</c:v>
                      </c:pt>
                      <c:pt idx="1909">
                        <c:v>13.0084777596068</c:v>
                      </c:pt>
                      <c:pt idx="1910">
                        <c:v>13.015495357052099</c:v>
                      </c:pt>
                      <c:pt idx="1911">
                        <c:v>13.022512954497399</c:v>
                      </c:pt>
                      <c:pt idx="1912">
                        <c:v>13.029530551942701</c:v>
                      </c:pt>
                      <c:pt idx="1913">
                        <c:v>13.036548149388</c:v>
                      </c:pt>
                      <c:pt idx="1914">
                        <c:v>13.0435657468333</c:v>
                      </c:pt>
                      <c:pt idx="1915">
                        <c:v>13.0505833442786</c:v>
                      </c:pt>
                      <c:pt idx="1916">
                        <c:v>13.0576009417239</c:v>
                      </c:pt>
                      <c:pt idx="1917">
                        <c:v>13.0646185391691</c:v>
                      </c:pt>
                      <c:pt idx="1918">
                        <c:v>13.0716361366144</c:v>
                      </c:pt>
                      <c:pt idx="1919">
                        <c:v>13.078653734059699</c:v>
                      </c:pt>
                      <c:pt idx="1920">
                        <c:v>13.085671331505001</c:v>
                      </c:pt>
                      <c:pt idx="1921">
                        <c:v>13.092688928950301</c:v>
                      </c:pt>
                      <c:pt idx="1922">
                        <c:v>13.0997065263956</c:v>
                      </c:pt>
                      <c:pt idx="1923">
                        <c:v>13.1067241238409</c:v>
                      </c:pt>
                      <c:pt idx="1924">
                        <c:v>13.1137417212862</c:v>
                      </c:pt>
                      <c:pt idx="1925">
                        <c:v>13.120759318731499</c:v>
                      </c:pt>
                      <c:pt idx="1926">
                        <c:v>13.127776916176799</c:v>
                      </c:pt>
                      <c:pt idx="1927">
                        <c:v>13.134794513621999</c:v>
                      </c:pt>
                      <c:pt idx="1928">
                        <c:v>13.141812111067299</c:v>
                      </c:pt>
                      <c:pt idx="1929">
                        <c:v>13.148829708512601</c:v>
                      </c:pt>
                      <c:pt idx="1930">
                        <c:v>13.1558473059579</c:v>
                      </c:pt>
                      <c:pt idx="1931">
                        <c:v>13.1628649034032</c:v>
                      </c:pt>
                      <c:pt idx="1932">
                        <c:v>13.1698825008485</c:v>
                      </c:pt>
                      <c:pt idx="1933">
                        <c:v>13.1769000982938</c:v>
                      </c:pt>
                      <c:pt idx="1934">
                        <c:v>13.183917695739099</c:v>
                      </c:pt>
                      <c:pt idx="1935">
                        <c:v>13.190935293184401</c:v>
                      </c:pt>
                      <c:pt idx="1936">
                        <c:v>13.197952890629599</c:v>
                      </c:pt>
                      <c:pt idx="1937">
                        <c:v>13.204970488074901</c:v>
                      </c:pt>
                      <c:pt idx="1938">
                        <c:v>13.211988085520201</c:v>
                      </c:pt>
                      <c:pt idx="1939">
                        <c:v>13.2190056829655</c:v>
                      </c:pt>
                      <c:pt idx="1940">
                        <c:v>13.2260232804108</c:v>
                      </c:pt>
                      <c:pt idx="1941">
                        <c:v>13.2330408778561</c:v>
                      </c:pt>
                      <c:pt idx="1942">
                        <c:v>13.240058475301399</c:v>
                      </c:pt>
                      <c:pt idx="1943">
                        <c:v>13.247076072746699</c:v>
                      </c:pt>
                      <c:pt idx="1944">
                        <c:v>13.254093670192001</c:v>
                      </c:pt>
                      <c:pt idx="1945">
                        <c:v>13.2611112676373</c:v>
                      </c:pt>
                      <c:pt idx="1946">
                        <c:v>13.2681288650826</c:v>
                      </c:pt>
                      <c:pt idx="1947">
                        <c:v>13.2751464625278</c:v>
                      </c:pt>
                      <c:pt idx="1948">
                        <c:v>13.2821640599731</c:v>
                      </c:pt>
                      <c:pt idx="1949">
                        <c:v>13.2891816574184</c:v>
                      </c:pt>
                      <c:pt idx="1950">
                        <c:v>13.2961992548637</c:v>
                      </c:pt>
                      <c:pt idx="1951">
                        <c:v>13.303216852308999</c:v>
                      </c:pt>
                      <c:pt idx="1952">
                        <c:v>13.310234449754301</c:v>
                      </c:pt>
                      <c:pt idx="1953">
                        <c:v>13.317252047199601</c:v>
                      </c:pt>
                      <c:pt idx="1954">
                        <c:v>13.3242696446449</c:v>
                      </c:pt>
                      <c:pt idx="1955">
                        <c:v>13.3312872420902</c:v>
                      </c:pt>
                      <c:pt idx="1956">
                        <c:v>13.3383048395354</c:v>
                      </c:pt>
                      <c:pt idx="1957">
                        <c:v>13.3453224369807</c:v>
                      </c:pt>
                      <c:pt idx="1958">
                        <c:v>13.352340034426</c:v>
                      </c:pt>
                      <c:pt idx="1959">
                        <c:v>13.359357631871299</c:v>
                      </c:pt>
                      <c:pt idx="1960">
                        <c:v>13.366375229316599</c:v>
                      </c:pt>
                      <c:pt idx="1961">
                        <c:v>13.373392826761901</c:v>
                      </c:pt>
                      <c:pt idx="1962">
                        <c:v>13.3804104242072</c:v>
                      </c:pt>
                      <c:pt idx="1963">
                        <c:v>13.3874280216525</c:v>
                      </c:pt>
                      <c:pt idx="1964">
                        <c:v>13.3944456190978</c:v>
                      </c:pt>
                      <c:pt idx="1965">
                        <c:v>13.4014632165431</c:v>
                      </c:pt>
                      <c:pt idx="1966">
                        <c:v>13.4084808139883</c:v>
                      </c:pt>
                      <c:pt idx="1967">
                        <c:v>13.4154984114336</c:v>
                      </c:pt>
                      <c:pt idx="1968">
                        <c:v>13.422516008878899</c:v>
                      </c:pt>
                      <c:pt idx="1969">
                        <c:v>13.429533606324201</c:v>
                      </c:pt>
                      <c:pt idx="1970">
                        <c:v>13.436551203769501</c:v>
                      </c:pt>
                      <c:pt idx="1971">
                        <c:v>13.4435688012148</c:v>
                      </c:pt>
                      <c:pt idx="1972">
                        <c:v>13.4505863986601</c:v>
                      </c:pt>
                      <c:pt idx="1973">
                        <c:v>13.4576039961054</c:v>
                      </c:pt>
                      <c:pt idx="1974">
                        <c:v>13.464621593550699</c:v>
                      </c:pt>
                      <c:pt idx="1975">
                        <c:v>13.471639190995999</c:v>
                      </c:pt>
                      <c:pt idx="1976">
                        <c:v>13.478656788441199</c:v>
                      </c:pt>
                      <c:pt idx="1977">
                        <c:v>13.485674385886499</c:v>
                      </c:pt>
                      <c:pt idx="1978">
                        <c:v>13.492691983331801</c:v>
                      </c:pt>
                      <c:pt idx="1979">
                        <c:v>13.4997095807771</c:v>
                      </c:pt>
                      <c:pt idx="1980">
                        <c:v>13.5067271782224</c:v>
                      </c:pt>
                      <c:pt idx="1981">
                        <c:v>13.5137447756677</c:v>
                      </c:pt>
                      <c:pt idx="1982">
                        <c:v>13.520762373113</c:v>
                      </c:pt>
                      <c:pt idx="1983">
                        <c:v>13.527779970558299</c:v>
                      </c:pt>
                      <c:pt idx="1984">
                        <c:v>13.534797568003601</c:v>
                      </c:pt>
                      <c:pt idx="1985">
                        <c:v>13.541815165448799</c:v>
                      </c:pt>
                      <c:pt idx="1986">
                        <c:v>13.548832762894101</c:v>
                      </c:pt>
                      <c:pt idx="1987">
                        <c:v>13.5558503603394</c:v>
                      </c:pt>
                      <c:pt idx="1988">
                        <c:v>13.5628679577847</c:v>
                      </c:pt>
                      <c:pt idx="1989">
                        <c:v>13.56988555523</c:v>
                      </c:pt>
                      <c:pt idx="1990">
                        <c:v>13.5769031526753</c:v>
                      </c:pt>
                      <c:pt idx="1991">
                        <c:v>13.583920750120599</c:v>
                      </c:pt>
                      <c:pt idx="1992">
                        <c:v>13.590938347565899</c:v>
                      </c:pt>
                      <c:pt idx="1993">
                        <c:v>13.597955945011201</c:v>
                      </c:pt>
                      <c:pt idx="1994">
                        <c:v>13.6049735424565</c:v>
                      </c:pt>
                      <c:pt idx="1995">
                        <c:v>13.611991139901701</c:v>
                      </c:pt>
                      <c:pt idx="1996">
                        <c:v>13.619008737347</c:v>
                      </c:pt>
                      <c:pt idx="1997">
                        <c:v>13.6260263347923</c:v>
                      </c:pt>
                      <c:pt idx="1998">
                        <c:v>13.6330439322376</c:v>
                      </c:pt>
                      <c:pt idx="1999">
                        <c:v>13.6400615296829</c:v>
                      </c:pt>
                      <c:pt idx="2000">
                        <c:v>13.647079127128199</c:v>
                      </c:pt>
                      <c:pt idx="2001">
                        <c:v>13.654096724573501</c:v>
                      </c:pt>
                      <c:pt idx="2002">
                        <c:v>13.6611143220188</c:v>
                      </c:pt>
                      <c:pt idx="2003">
                        <c:v>13.6681319194641</c:v>
                      </c:pt>
                      <c:pt idx="2004">
                        <c:v>13.6751495169094</c:v>
                      </c:pt>
                      <c:pt idx="2005">
                        <c:v>13.6821671143546</c:v>
                      </c:pt>
                      <c:pt idx="2006">
                        <c:v>13.6891847117999</c:v>
                      </c:pt>
                      <c:pt idx="2007">
                        <c:v>13.6962023092452</c:v>
                      </c:pt>
                      <c:pt idx="2008">
                        <c:v>13.703219906690499</c:v>
                      </c:pt>
                      <c:pt idx="2009">
                        <c:v>13.710237504135799</c:v>
                      </c:pt>
                      <c:pt idx="2010">
                        <c:v>13.717255101581101</c:v>
                      </c:pt>
                      <c:pt idx="2011">
                        <c:v>13.7242726990264</c:v>
                      </c:pt>
                      <c:pt idx="2012">
                        <c:v>13.7312902964717</c:v>
                      </c:pt>
                      <c:pt idx="2013">
                        <c:v>13.738307893917</c:v>
                      </c:pt>
                      <c:pt idx="2014">
                        <c:v>13.7453254913623</c:v>
                      </c:pt>
                      <c:pt idx="2015">
                        <c:v>13.7523430888075</c:v>
                      </c:pt>
                      <c:pt idx="2016">
                        <c:v>13.7593606862528</c:v>
                      </c:pt>
                      <c:pt idx="2017">
                        <c:v>13.766378283698099</c:v>
                      </c:pt>
                      <c:pt idx="2018">
                        <c:v>13.773395881143401</c:v>
                      </c:pt>
                      <c:pt idx="2019">
                        <c:v>13.7804134785887</c:v>
                      </c:pt>
                      <c:pt idx="2020">
                        <c:v>13.787431076034</c:v>
                      </c:pt>
                      <c:pt idx="2021">
                        <c:v>13.7944486734793</c:v>
                      </c:pt>
                      <c:pt idx="2022">
                        <c:v>13.8014662709246</c:v>
                      </c:pt>
                      <c:pt idx="2023">
                        <c:v>13.808483868369899</c:v>
                      </c:pt>
                      <c:pt idx="2024">
                        <c:v>13.815501465815199</c:v>
                      </c:pt>
                      <c:pt idx="2025">
                        <c:v>13.822519063260399</c:v>
                      </c:pt>
                      <c:pt idx="2026">
                        <c:v>13.829536660705701</c:v>
                      </c:pt>
                      <c:pt idx="2027">
                        <c:v>13.836554258151001</c:v>
                      </c:pt>
                      <c:pt idx="2028">
                        <c:v>13.8435718555963</c:v>
                      </c:pt>
                      <c:pt idx="2029">
                        <c:v>13.8505894530416</c:v>
                      </c:pt>
                      <c:pt idx="2030">
                        <c:v>13.8576070504869</c:v>
                      </c:pt>
                      <c:pt idx="2031">
                        <c:v>13.8646246479322</c:v>
                      </c:pt>
                      <c:pt idx="2032">
                        <c:v>13.871642245377499</c:v>
                      </c:pt>
                      <c:pt idx="2033">
                        <c:v>13.878659842822801</c:v>
                      </c:pt>
                      <c:pt idx="2034">
                        <c:v>13.885677440267999</c:v>
                      </c:pt>
                      <c:pt idx="2035">
                        <c:v>13.892695037713301</c:v>
                      </c:pt>
                      <c:pt idx="2036">
                        <c:v>13.8997126351586</c:v>
                      </c:pt>
                      <c:pt idx="2037">
                        <c:v>13.9067302326039</c:v>
                      </c:pt>
                      <c:pt idx="2038">
                        <c:v>13.9137478300492</c:v>
                      </c:pt>
                      <c:pt idx="2039">
                        <c:v>13.9207654274945</c:v>
                      </c:pt>
                      <c:pt idx="2040">
                        <c:v>13.927783024939799</c:v>
                      </c:pt>
                      <c:pt idx="2041">
                        <c:v>13.934800622385101</c:v>
                      </c:pt>
                      <c:pt idx="2042">
                        <c:v>13.941818219830401</c:v>
                      </c:pt>
                      <c:pt idx="2043">
                        <c:v>13.9488358172757</c:v>
                      </c:pt>
                      <c:pt idx="2044">
                        <c:v>13.955853414720901</c:v>
                      </c:pt>
                      <c:pt idx="2045">
                        <c:v>13.9628710121662</c:v>
                      </c:pt>
                      <c:pt idx="2046">
                        <c:v>13.9698886096115</c:v>
                      </c:pt>
                      <c:pt idx="2047">
                        <c:v>13.9769062070568</c:v>
                      </c:pt>
                      <c:pt idx="2048">
                        <c:v>13.983923804502099</c:v>
                      </c:pt>
                      <c:pt idx="2049">
                        <c:v>13.990941401947399</c:v>
                      </c:pt>
                      <c:pt idx="2050">
                        <c:v>13.997958999392701</c:v>
                      </c:pt>
                      <c:pt idx="2051">
                        <c:v>14.004976596838</c:v>
                      </c:pt>
                      <c:pt idx="2052">
                        <c:v>14.0119941942833</c:v>
                      </c:pt>
                      <c:pt idx="2053">
                        <c:v>14.0190117917286</c:v>
                      </c:pt>
                      <c:pt idx="2054">
                        <c:v>14.0260293891738</c:v>
                      </c:pt>
                      <c:pt idx="2055">
                        <c:v>14.0330469866191</c:v>
                      </c:pt>
                      <c:pt idx="2056">
                        <c:v>14.0400645840644</c:v>
                      </c:pt>
                      <c:pt idx="2057">
                        <c:v>14.047082181509699</c:v>
                      </c:pt>
                      <c:pt idx="2058">
                        <c:v>14.054099778955001</c:v>
                      </c:pt>
                      <c:pt idx="2059">
                        <c:v>14.061117376400301</c:v>
                      </c:pt>
                      <c:pt idx="2060">
                        <c:v>14.0681349738456</c:v>
                      </c:pt>
                      <c:pt idx="2061">
                        <c:v>14.0751525712909</c:v>
                      </c:pt>
                      <c:pt idx="2062">
                        <c:v>14.0821701687362</c:v>
                      </c:pt>
                      <c:pt idx="2063">
                        <c:v>14.089187766181499</c:v>
                      </c:pt>
                      <c:pt idx="2064">
                        <c:v>14.0962053636267</c:v>
                      </c:pt>
                      <c:pt idx="2065">
                        <c:v>14.103222961071999</c:v>
                      </c:pt>
                      <c:pt idx="2066">
                        <c:v>14.110240558517299</c:v>
                      </c:pt>
                      <c:pt idx="2067">
                        <c:v>14.117258155962601</c:v>
                      </c:pt>
                      <c:pt idx="2068">
                        <c:v>14.1242757534079</c:v>
                      </c:pt>
                      <c:pt idx="2069">
                        <c:v>14.1312933508532</c:v>
                      </c:pt>
                      <c:pt idx="2070">
                        <c:v>14.1383109482985</c:v>
                      </c:pt>
                      <c:pt idx="2071">
                        <c:v>14.1453285457438</c:v>
                      </c:pt>
                      <c:pt idx="2072">
                        <c:v>14.152346143189099</c:v>
                      </c:pt>
                      <c:pt idx="2073">
                        <c:v>14.1593637406343</c:v>
                      </c:pt>
                      <c:pt idx="2074">
                        <c:v>14.166381338079599</c:v>
                      </c:pt>
                      <c:pt idx="2075">
                        <c:v>14.173398935524901</c:v>
                      </c:pt>
                      <c:pt idx="2076">
                        <c:v>14.180416532970201</c:v>
                      </c:pt>
                      <c:pt idx="2077">
                        <c:v>14.1874341304155</c:v>
                      </c:pt>
                      <c:pt idx="2078">
                        <c:v>14.1944517278608</c:v>
                      </c:pt>
                      <c:pt idx="2079">
                        <c:v>14.2014693253061</c:v>
                      </c:pt>
                      <c:pt idx="2080">
                        <c:v>14.208486922751399</c:v>
                      </c:pt>
                      <c:pt idx="2081">
                        <c:v>14.215504520196699</c:v>
                      </c:pt>
                      <c:pt idx="2082">
                        <c:v>14.222522117642001</c:v>
                      </c:pt>
                      <c:pt idx="2083">
                        <c:v>14.229539715087199</c:v>
                      </c:pt>
                      <c:pt idx="2084">
                        <c:v>14.236557312532501</c:v>
                      </c:pt>
                      <c:pt idx="2085">
                        <c:v>14.2435749099778</c:v>
                      </c:pt>
                      <c:pt idx="2086">
                        <c:v>14.2505925074231</c:v>
                      </c:pt>
                      <c:pt idx="2087">
                        <c:v>14.2576101048684</c:v>
                      </c:pt>
                      <c:pt idx="2088">
                        <c:v>14.2646277023137</c:v>
                      </c:pt>
                      <c:pt idx="2089">
                        <c:v>14.271645299758999</c:v>
                      </c:pt>
                      <c:pt idx="2090">
                        <c:v>14.278662897204301</c:v>
                      </c:pt>
                      <c:pt idx="2091">
                        <c:v>14.285680494649601</c:v>
                      </c:pt>
                      <c:pt idx="2092">
                        <c:v>14.2926980920949</c:v>
                      </c:pt>
                      <c:pt idx="2093">
                        <c:v>14.299715689540101</c:v>
                      </c:pt>
                      <c:pt idx="2094">
                        <c:v>14.3067332869854</c:v>
                      </c:pt>
                      <c:pt idx="2095">
                        <c:v>14.3137508844307</c:v>
                      </c:pt>
                      <c:pt idx="2096">
                        <c:v>14.320768481876</c:v>
                      </c:pt>
                      <c:pt idx="2097">
                        <c:v>14.327786079321299</c:v>
                      </c:pt>
                      <c:pt idx="2098">
                        <c:v>14.334803676766599</c:v>
                      </c:pt>
                      <c:pt idx="2099">
                        <c:v>14.341821274211901</c:v>
                      </c:pt>
                      <c:pt idx="2100">
                        <c:v>14.3488388716572</c:v>
                      </c:pt>
                      <c:pt idx="2101">
                        <c:v>14.3558564691025</c:v>
                      </c:pt>
                      <c:pt idx="2102">
                        <c:v>14.3628740665478</c:v>
                      </c:pt>
                      <c:pt idx="2103">
                        <c:v>14.369891663993</c:v>
                      </c:pt>
                      <c:pt idx="2104">
                        <c:v>14.3769092614383</c:v>
                      </c:pt>
                      <c:pt idx="2105">
                        <c:v>14.3839268588836</c:v>
                      </c:pt>
                      <c:pt idx="2106">
                        <c:v>14.390944456328899</c:v>
                      </c:pt>
                      <c:pt idx="2107">
                        <c:v>14.397962053774201</c:v>
                      </c:pt>
                      <c:pt idx="2108">
                        <c:v>14.404979651219501</c:v>
                      </c:pt>
                      <c:pt idx="2109">
                        <c:v>14.4119972486648</c:v>
                      </c:pt>
                      <c:pt idx="2110">
                        <c:v>14.4190148461101</c:v>
                      </c:pt>
                      <c:pt idx="2111">
                        <c:v>14.4260324435554</c:v>
                      </c:pt>
                      <c:pt idx="2112">
                        <c:v>14.4330500410006</c:v>
                      </c:pt>
                      <c:pt idx="2113">
                        <c:v>14.4400676384459</c:v>
                      </c:pt>
                      <c:pt idx="2114">
                        <c:v>14.447085235891199</c:v>
                      </c:pt>
                      <c:pt idx="2115">
                        <c:v>14.454102833336499</c:v>
                      </c:pt>
                      <c:pt idx="2116">
                        <c:v>14.461120430781801</c:v>
                      </c:pt>
                      <c:pt idx="2117">
                        <c:v>14.4681380282271</c:v>
                      </c:pt>
                      <c:pt idx="2118">
                        <c:v>14.4751556256724</c:v>
                      </c:pt>
                      <c:pt idx="2119">
                        <c:v>14.4821732231177</c:v>
                      </c:pt>
                      <c:pt idx="2120">
                        <c:v>14.489190820563</c:v>
                      </c:pt>
                      <c:pt idx="2121">
                        <c:v>14.496208418008299</c:v>
                      </c:pt>
                      <c:pt idx="2122">
                        <c:v>14.5032260154535</c:v>
                      </c:pt>
                      <c:pt idx="2123">
                        <c:v>14.510243612898799</c:v>
                      </c:pt>
                      <c:pt idx="2124">
                        <c:v>14.517261210344101</c:v>
                      </c:pt>
                      <c:pt idx="2125">
                        <c:v>14.524278807789401</c:v>
                      </c:pt>
                      <c:pt idx="2126">
                        <c:v>14.5312964052347</c:v>
                      </c:pt>
                      <c:pt idx="2127">
                        <c:v>14.53831400268</c:v>
                      </c:pt>
                      <c:pt idx="2128">
                        <c:v>14.5453316001253</c:v>
                      </c:pt>
                      <c:pt idx="2129">
                        <c:v>14.552349197570599</c:v>
                      </c:pt>
                      <c:pt idx="2130">
                        <c:v>14.559366795015899</c:v>
                      </c:pt>
                      <c:pt idx="2131">
                        <c:v>14.566384392461201</c:v>
                      </c:pt>
                      <c:pt idx="2132">
                        <c:v>14.573401989906399</c:v>
                      </c:pt>
                      <c:pt idx="2133">
                        <c:v>14.580419587351701</c:v>
                      </c:pt>
                      <c:pt idx="2134">
                        <c:v>14.587437184797</c:v>
                      </c:pt>
                      <c:pt idx="2135">
                        <c:v>14.5944547822423</c:v>
                      </c:pt>
                      <c:pt idx="2136">
                        <c:v>14.6014723796876</c:v>
                      </c:pt>
                      <c:pt idx="2137">
                        <c:v>14.6084899771329</c:v>
                      </c:pt>
                      <c:pt idx="2138">
                        <c:v>14.615507574578199</c:v>
                      </c:pt>
                      <c:pt idx="2139">
                        <c:v>14.622525172023501</c:v>
                      </c:pt>
                      <c:pt idx="2140">
                        <c:v>14.629542769468801</c:v>
                      </c:pt>
                      <c:pt idx="2141">
                        <c:v>14.6365603669141</c:v>
                      </c:pt>
                      <c:pt idx="2142">
                        <c:v>14.6435779643593</c:v>
                      </c:pt>
                      <c:pt idx="2143">
                        <c:v>14.6505955618046</c:v>
                      </c:pt>
                      <c:pt idx="2144">
                        <c:v>14.6576131592499</c:v>
                      </c:pt>
                      <c:pt idx="2145">
                        <c:v>14.6646307566952</c:v>
                      </c:pt>
                      <c:pt idx="2146">
                        <c:v>14.671648354140499</c:v>
                      </c:pt>
                      <c:pt idx="2147">
                        <c:v>14.678665951585799</c:v>
                      </c:pt>
                      <c:pt idx="2148">
                        <c:v>14.685683549031101</c:v>
                      </c:pt>
                      <c:pt idx="2149">
                        <c:v>14.6927011464764</c:v>
                      </c:pt>
                      <c:pt idx="2150">
                        <c:v>14.6997187439217</c:v>
                      </c:pt>
                      <c:pt idx="2151">
                        <c:v>14.7067363413669</c:v>
                      </c:pt>
                      <c:pt idx="2152">
                        <c:v>14.7137539388122</c:v>
                      </c:pt>
                      <c:pt idx="2153">
                        <c:v>14.7207715362575</c:v>
                      </c:pt>
                      <c:pt idx="2154">
                        <c:v>14.7277891337028</c:v>
                      </c:pt>
                      <c:pt idx="2155">
                        <c:v>14.734806731148099</c:v>
                      </c:pt>
                      <c:pt idx="2156">
                        <c:v>14.741824328593401</c:v>
                      </c:pt>
                      <c:pt idx="2157">
                        <c:v>14.7488419260387</c:v>
                      </c:pt>
                      <c:pt idx="2158">
                        <c:v>14.755859523484</c:v>
                      </c:pt>
                      <c:pt idx="2159">
                        <c:v>14.7628771209293</c:v>
                      </c:pt>
                      <c:pt idx="2160">
                        <c:v>14.7698947183746</c:v>
                      </c:pt>
                      <c:pt idx="2161">
                        <c:v>14.7769123158198</c:v>
                      </c:pt>
                      <c:pt idx="2162">
                        <c:v>14.7839299132651</c:v>
                      </c:pt>
                      <c:pt idx="2163">
                        <c:v>14.790947510710399</c:v>
                      </c:pt>
                      <c:pt idx="2164">
                        <c:v>14.797965108155701</c:v>
                      </c:pt>
                      <c:pt idx="2165">
                        <c:v>14.804982705601001</c:v>
                      </c:pt>
                      <c:pt idx="2166">
                        <c:v>14.8120003030463</c:v>
                      </c:pt>
                      <c:pt idx="2167">
                        <c:v>14.8190179004916</c:v>
                      </c:pt>
                      <c:pt idx="2168">
                        <c:v>14.8260354979369</c:v>
                      </c:pt>
                      <c:pt idx="2169">
                        <c:v>14.8330530953822</c:v>
                      </c:pt>
                      <c:pt idx="2170">
                        <c:v>14.840070692827499</c:v>
                      </c:pt>
                      <c:pt idx="2171">
                        <c:v>14.847088290272699</c:v>
                      </c:pt>
                      <c:pt idx="2172">
                        <c:v>14.854105887717999</c:v>
                      </c:pt>
                      <c:pt idx="2173">
                        <c:v>14.861123485163301</c:v>
                      </c:pt>
                      <c:pt idx="2174">
                        <c:v>14.8681410826086</c:v>
                      </c:pt>
                      <c:pt idx="2175">
                        <c:v>14.8751586800539</c:v>
                      </c:pt>
                      <c:pt idx="2176">
                        <c:v>14.8821762774992</c:v>
                      </c:pt>
                      <c:pt idx="2177">
                        <c:v>14.8891938749445</c:v>
                      </c:pt>
                      <c:pt idx="2178">
                        <c:v>14.896211472389799</c:v>
                      </c:pt>
                      <c:pt idx="2179">
                        <c:v>14.903229069835101</c:v>
                      </c:pt>
                      <c:pt idx="2180">
                        <c:v>14.910246667280401</c:v>
                      </c:pt>
                      <c:pt idx="2181">
                        <c:v>14.917264264725601</c:v>
                      </c:pt>
                      <c:pt idx="2182">
                        <c:v>14.924281862170901</c:v>
                      </c:pt>
                      <c:pt idx="2183">
                        <c:v>14.9312994596162</c:v>
                      </c:pt>
                      <c:pt idx="2184">
                        <c:v>14.9383170570615</c:v>
                      </c:pt>
                      <c:pt idx="2185">
                        <c:v>14.9453346545068</c:v>
                      </c:pt>
                      <c:pt idx="2186">
                        <c:v>14.952352251952099</c:v>
                      </c:pt>
                      <c:pt idx="2187">
                        <c:v>14.959369849397399</c:v>
                      </c:pt>
                      <c:pt idx="2188">
                        <c:v>14.966387446842701</c:v>
                      </c:pt>
                      <c:pt idx="2189">
                        <c:v>14.973405044288</c:v>
                      </c:pt>
                      <c:pt idx="2190">
                        <c:v>14.980422641733201</c:v>
                      </c:pt>
                      <c:pt idx="2191">
                        <c:v>14.9874402391785</c:v>
                      </c:pt>
                      <c:pt idx="2192">
                        <c:v>14.9944578366238</c:v>
                      </c:pt>
                      <c:pt idx="2193">
                        <c:v>15.0014754340691</c:v>
                      </c:pt>
                      <c:pt idx="2194">
                        <c:v>15.0084930315144</c:v>
                      </c:pt>
                      <c:pt idx="2195">
                        <c:v>15.015510628959699</c:v>
                      </c:pt>
                      <c:pt idx="2196">
                        <c:v>15.022528226405001</c:v>
                      </c:pt>
                      <c:pt idx="2197">
                        <c:v>15.029545823850301</c:v>
                      </c:pt>
                      <c:pt idx="2198">
                        <c:v>15.0365634212956</c:v>
                      </c:pt>
                      <c:pt idx="2199">
                        <c:v>15.0435810187409</c:v>
                      </c:pt>
                      <c:pt idx="2200">
                        <c:v>15.0505986161861</c:v>
                      </c:pt>
                      <c:pt idx="2201">
                        <c:v>15.0576162136314</c:v>
                      </c:pt>
                      <c:pt idx="2202">
                        <c:v>15.0646338110767</c:v>
                      </c:pt>
                      <c:pt idx="2203">
                        <c:v>15.071651408521999</c:v>
                      </c:pt>
                      <c:pt idx="2204">
                        <c:v>15.078669005967299</c:v>
                      </c:pt>
                      <c:pt idx="2205">
                        <c:v>15.085686603412601</c:v>
                      </c:pt>
                      <c:pt idx="2206">
                        <c:v>15.0927042008579</c:v>
                      </c:pt>
                      <c:pt idx="2207">
                        <c:v>15.0997217983032</c:v>
                      </c:pt>
                      <c:pt idx="2208">
                        <c:v>15.1067393957485</c:v>
                      </c:pt>
                      <c:pt idx="2209">
                        <c:v>15.1137569931938</c:v>
                      </c:pt>
                      <c:pt idx="2210">
                        <c:v>15.120774590639</c:v>
                      </c:pt>
                      <c:pt idx="2211">
                        <c:v>15.1277921880843</c:v>
                      </c:pt>
                      <c:pt idx="2212">
                        <c:v>15.134809785529599</c:v>
                      </c:pt>
                      <c:pt idx="2213">
                        <c:v>15.141827382974901</c:v>
                      </c:pt>
                      <c:pt idx="2214">
                        <c:v>15.148844980420201</c:v>
                      </c:pt>
                      <c:pt idx="2215">
                        <c:v>15.1558625778655</c:v>
                      </c:pt>
                      <c:pt idx="2216">
                        <c:v>15.1628801753108</c:v>
                      </c:pt>
                      <c:pt idx="2217">
                        <c:v>15.1698977727561</c:v>
                      </c:pt>
                      <c:pt idx="2218">
                        <c:v>15.176915370201399</c:v>
                      </c:pt>
                      <c:pt idx="2219">
                        <c:v>15.183932967646699</c:v>
                      </c:pt>
                      <c:pt idx="2220">
                        <c:v>15.190950565091899</c:v>
                      </c:pt>
                      <c:pt idx="2221">
                        <c:v>15.197968162537199</c:v>
                      </c:pt>
                      <c:pt idx="2222">
                        <c:v>15.204985759982501</c:v>
                      </c:pt>
                      <c:pt idx="2223">
                        <c:v>15.2120033574278</c:v>
                      </c:pt>
                      <c:pt idx="2224">
                        <c:v>15.2190209548731</c:v>
                      </c:pt>
                      <c:pt idx="2225">
                        <c:v>15.2260385523184</c:v>
                      </c:pt>
                      <c:pt idx="2226">
                        <c:v>15.2330561497637</c:v>
                      </c:pt>
                      <c:pt idx="2227">
                        <c:v>15.240073747208999</c:v>
                      </c:pt>
                      <c:pt idx="2228">
                        <c:v>15.247091344654301</c:v>
                      </c:pt>
                      <c:pt idx="2229">
                        <c:v>15.254108942099499</c:v>
                      </c:pt>
                      <c:pt idx="2230">
                        <c:v>15.261126539544801</c:v>
                      </c:pt>
                      <c:pt idx="2231">
                        <c:v>15.268144136990101</c:v>
                      </c:pt>
                      <c:pt idx="2232">
                        <c:v>15.2751617344354</c:v>
                      </c:pt>
                      <c:pt idx="2233">
                        <c:v>15.2821793318807</c:v>
                      </c:pt>
                      <c:pt idx="2234">
                        <c:v>15.289196929326</c:v>
                      </c:pt>
                      <c:pt idx="2235">
                        <c:v>15.296214526771299</c:v>
                      </c:pt>
                      <c:pt idx="2236">
                        <c:v>15.303232124216599</c:v>
                      </c:pt>
                      <c:pt idx="2237">
                        <c:v>15.310249721661901</c:v>
                      </c:pt>
                      <c:pt idx="2238">
                        <c:v>15.3172673191072</c:v>
                      </c:pt>
                      <c:pt idx="2239">
                        <c:v>15.324284916552401</c:v>
                      </c:pt>
                      <c:pt idx="2240">
                        <c:v>15.3313025139977</c:v>
                      </c:pt>
                      <c:pt idx="2241">
                        <c:v>15.338320111443</c:v>
                      </c:pt>
                      <c:pt idx="2242">
                        <c:v>15.3453377088883</c:v>
                      </c:pt>
                      <c:pt idx="2243">
                        <c:v>15.3523553063336</c:v>
                      </c:pt>
                      <c:pt idx="2244">
                        <c:v>15.359372903778899</c:v>
                      </c:pt>
                      <c:pt idx="2245">
                        <c:v>15.366390501224201</c:v>
                      </c:pt>
                      <c:pt idx="2246">
                        <c:v>15.373408098669501</c:v>
                      </c:pt>
                      <c:pt idx="2247">
                        <c:v>15.3804256961148</c:v>
                      </c:pt>
                      <c:pt idx="2248">
                        <c:v>15.3874432935601</c:v>
                      </c:pt>
                      <c:pt idx="2249">
                        <c:v>15.3944608910053</c:v>
                      </c:pt>
                      <c:pt idx="2250">
                        <c:v>15.4014784884506</c:v>
                      </c:pt>
                      <c:pt idx="2251">
                        <c:v>15.4084960858959</c:v>
                      </c:pt>
                      <c:pt idx="2252">
                        <c:v>15.415513683341199</c:v>
                      </c:pt>
                      <c:pt idx="2253">
                        <c:v>15.422531280786499</c:v>
                      </c:pt>
                      <c:pt idx="2254">
                        <c:v>15.429548878231801</c:v>
                      </c:pt>
                      <c:pt idx="2255">
                        <c:v>15.4365664756771</c:v>
                      </c:pt>
                      <c:pt idx="2256">
                        <c:v>15.4435840731224</c:v>
                      </c:pt>
                      <c:pt idx="2257">
                        <c:v>15.4506016705677</c:v>
                      </c:pt>
                      <c:pt idx="2258">
                        <c:v>15.457619268013</c:v>
                      </c:pt>
                      <c:pt idx="2259">
                        <c:v>15.4646368654582</c:v>
                      </c:pt>
                      <c:pt idx="2260">
                        <c:v>15.4716544629035</c:v>
                      </c:pt>
                      <c:pt idx="2261">
                        <c:v>15.478672060348799</c:v>
                      </c:pt>
                      <c:pt idx="2262">
                        <c:v>15.485689657794101</c:v>
                      </c:pt>
                      <c:pt idx="2263">
                        <c:v>15.492707255239401</c:v>
                      </c:pt>
                      <c:pt idx="2264">
                        <c:v>15.4997248526847</c:v>
                      </c:pt>
                      <c:pt idx="2265">
                        <c:v>15.50674245013</c:v>
                      </c:pt>
                      <c:pt idx="2266">
                        <c:v>15.5137600475753</c:v>
                      </c:pt>
                      <c:pt idx="2267">
                        <c:v>15.520777645020599</c:v>
                      </c:pt>
                      <c:pt idx="2268">
                        <c:v>15.5277952424658</c:v>
                      </c:pt>
                      <c:pt idx="2269">
                        <c:v>15.534812839911099</c:v>
                      </c:pt>
                      <c:pt idx="2270">
                        <c:v>15.541830437356399</c:v>
                      </c:pt>
                      <c:pt idx="2271">
                        <c:v>15.548848034801701</c:v>
                      </c:pt>
                      <c:pt idx="2272">
                        <c:v>15.555865632247</c:v>
                      </c:pt>
                      <c:pt idx="2273">
                        <c:v>15.5628832296923</c:v>
                      </c:pt>
                      <c:pt idx="2274">
                        <c:v>15.5699008271376</c:v>
                      </c:pt>
                      <c:pt idx="2275">
                        <c:v>15.5769184245829</c:v>
                      </c:pt>
                      <c:pt idx="2276">
                        <c:v>15.583936022028199</c:v>
                      </c:pt>
                      <c:pt idx="2277">
                        <c:v>15.590953619473501</c:v>
                      </c:pt>
                      <c:pt idx="2278">
                        <c:v>15.597971216918699</c:v>
                      </c:pt>
                      <c:pt idx="2279">
                        <c:v>15.604988814364001</c:v>
                      </c:pt>
                      <c:pt idx="2280">
                        <c:v>15.6120064118093</c:v>
                      </c:pt>
                      <c:pt idx="2281">
                        <c:v>15.6190240092546</c:v>
                      </c:pt>
                      <c:pt idx="2282">
                        <c:v>15.6260416066999</c:v>
                      </c:pt>
                      <c:pt idx="2283">
                        <c:v>15.6330592041452</c:v>
                      </c:pt>
                      <c:pt idx="2284">
                        <c:v>15.640076801590499</c:v>
                      </c:pt>
                      <c:pt idx="2285">
                        <c:v>15.647094399035799</c:v>
                      </c:pt>
                      <c:pt idx="2286">
                        <c:v>15.654111996481101</c:v>
                      </c:pt>
                      <c:pt idx="2287">
                        <c:v>15.6611295939264</c:v>
                      </c:pt>
                      <c:pt idx="2288">
                        <c:v>15.668147191371601</c:v>
                      </c:pt>
                      <c:pt idx="2289">
                        <c:v>15.6751647888169</c:v>
                      </c:pt>
                      <c:pt idx="2290">
                        <c:v>15.6821823862622</c:v>
                      </c:pt>
                      <c:pt idx="2291">
                        <c:v>15.6891999837075</c:v>
                      </c:pt>
                      <c:pt idx="2292">
                        <c:v>15.6962175811528</c:v>
                      </c:pt>
                      <c:pt idx="2293">
                        <c:v>15.703235178598099</c:v>
                      </c:pt>
                      <c:pt idx="2294">
                        <c:v>15.710252776043401</c:v>
                      </c:pt>
                      <c:pt idx="2295">
                        <c:v>15.7172703734887</c:v>
                      </c:pt>
                      <c:pt idx="2296">
                        <c:v>15.724287970934</c:v>
                      </c:pt>
                      <c:pt idx="2297">
                        <c:v>15.7313055683793</c:v>
                      </c:pt>
                      <c:pt idx="2298">
                        <c:v>15.7383231658245</c:v>
                      </c:pt>
                      <c:pt idx="2299">
                        <c:v>15.7453407632698</c:v>
                      </c:pt>
                      <c:pt idx="2300">
                        <c:v>15.7523583607151</c:v>
                      </c:pt>
                      <c:pt idx="2301">
                        <c:v>15.759375958160399</c:v>
                      </c:pt>
                      <c:pt idx="2302">
                        <c:v>15.766393555605701</c:v>
                      </c:pt>
                      <c:pt idx="2303">
                        <c:v>15.773411153051001</c:v>
                      </c:pt>
                      <c:pt idx="2304">
                        <c:v>15.7804287504963</c:v>
                      </c:pt>
                      <c:pt idx="2305">
                        <c:v>15.7874463479416</c:v>
                      </c:pt>
                      <c:pt idx="2306">
                        <c:v>15.7944639453869</c:v>
                      </c:pt>
                      <c:pt idx="2307">
                        <c:v>15.8014815428322</c:v>
                      </c:pt>
                      <c:pt idx="2308">
                        <c:v>15.8084991402774</c:v>
                      </c:pt>
                      <c:pt idx="2309">
                        <c:v>15.8155167377227</c:v>
                      </c:pt>
                      <c:pt idx="2310">
                        <c:v>15.822534335167999</c:v>
                      </c:pt>
                      <c:pt idx="2311">
                        <c:v>15.829551932613301</c:v>
                      </c:pt>
                      <c:pt idx="2312">
                        <c:v>15.8365695300586</c:v>
                      </c:pt>
                      <c:pt idx="2313">
                        <c:v>15.8435871275039</c:v>
                      </c:pt>
                      <c:pt idx="2314">
                        <c:v>15.8506047249492</c:v>
                      </c:pt>
                      <c:pt idx="2315">
                        <c:v>15.8576223223945</c:v>
                      </c:pt>
                      <c:pt idx="2316">
                        <c:v>15.864639919839799</c:v>
                      </c:pt>
                      <c:pt idx="2317">
                        <c:v>15.871657517285</c:v>
                      </c:pt>
                      <c:pt idx="2318">
                        <c:v>15.878675114730299</c:v>
                      </c:pt>
                      <c:pt idx="2319">
                        <c:v>15.885692712175601</c:v>
                      </c:pt>
                      <c:pt idx="2320">
                        <c:v>15.892710309620901</c:v>
                      </c:pt>
                      <c:pt idx="2321">
                        <c:v>15.8997279070662</c:v>
                      </c:pt>
                      <c:pt idx="2322">
                        <c:v>15.9067455045115</c:v>
                      </c:pt>
                      <c:pt idx="2323">
                        <c:v>15.9137631019568</c:v>
                      </c:pt>
                      <c:pt idx="2324">
                        <c:v>15.9207806994021</c:v>
                      </c:pt>
                      <c:pt idx="2325">
                        <c:v>15.927798296847399</c:v>
                      </c:pt>
                      <c:pt idx="2326">
                        <c:v>15.934815894292701</c:v>
                      </c:pt>
                      <c:pt idx="2327">
                        <c:v>15.941833491737899</c:v>
                      </c:pt>
                      <c:pt idx="2328">
                        <c:v>15.948851089183201</c:v>
                      </c:pt>
                      <c:pt idx="2329">
                        <c:v>15.9558686866285</c:v>
                      </c:pt>
                      <c:pt idx="2330">
                        <c:v>15.9628862840738</c:v>
                      </c:pt>
                      <c:pt idx="2331">
                        <c:v>15.9699038815191</c:v>
                      </c:pt>
                      <c:pt idx="2332">
                        <c:v>15.9769214789644</c:v>
                      </c:pt>
                      <c:pt idx="2333">
                        <c:v>15.983939076409699</c:v>
                      </c:pt>
                      <c:pt idx="2334">
                        <c:v>15.990956673855001</c:v>
                      </c:pt>
                      <c:pt idx="2335">
                        <c:v>15.997974271300301</c:v>
                      </c:pt>
                      <c:pt idx="2336">
                        <c:v>16.004991868745599</c:v>
                      </c:pt>
                      <c:pt idx="2337">
                        <c:v>16.012009466190801</c:v>
                      </c:pt>
                      <c:pt idx="2338">
                        <c:v>16.019027063636099</c:v>
                      </c:pt>
                      <c:pt idx="2339">
                        <c:v>16.0260446610814</c:v>
                      </c:pt>
                      <c:pt idx="2340">
                        <c:v>16.033062258526702</c:v>
                      </c:pt>
                      <c:pt idx="2341">
                        <c:v>16.040079855971999</c:v>
                      </c:pt>
                      <c:pt idx="2342">
                        <c:v>16.047097453417301</c:v>
                      </c:pt>
                      <c:pt idx="2343">
                        <c:v>16.054115050862599</c:v>
                      </c:pt>
                      <c:pt idx="2344">
                        <c:v>16.0611326483079</c:v>
                      </c:pt>
                      <c:pt idx="2345">
                        <c:v>16.068150245753198</c:v>
                      </c:pt>
                      <c:pt idx="2346">
                        <c:v>16.0751678431985</c:v>
                      </c:pt>
                      <c:pt idx="2347">
                        <c:v>16.082185440643698</c:v>
                      </c:pt>
                      <c:pt idx="2348">
                        <c:v>16.089203038089</c:v>
                      </c:pt>
                      <c:pt idx="2349">
                        <c:v>16.096220635534301</c:v>
                      </c:pt>
                      <c:pt idx="2350">
                        <c:v>16.103238232979599</c:v>
                      </c:pt>
                      <c:pt idx="2351">
                        <c:v>16.110255830424901</c:v>
                      </c:pt>
                      <c:pt idx="2352">
                        <c:v>16.117273427870199</c:v>
                      </c:pt>
                      <c:pt idx="2353">
                        <c:v>16.1242910253155</c:v>
                      </c:pt>
                      <c:pt idx="2354">
                        <c:v>16.131308622760798</c:v>
                      </c:pt>
                      <c:pt idx="2355">
                        <c:v>16.1383262202061</c:v>
                      </c:pt>
                      <c:pt idx="2356">
                        <c:v>16.145343817651302</c:v>
                      </c:pt>
                      <c:pt idx="2357">
                        <c:v>16.1523614150966</c:v>
                      </c:pt>
                      <c:pt idx="2358">
                        <c:v>16.159379012541901</c:v>
                      </c:pt>
                      <c:pt idx="2359">
                        <c:v>16.166396609987199</c:v>
                      </c:pt>
                      <c:pt idx="2360">
                        <c:v>16.173414207432501</c:v>
                      </c:pt>
                      <c:pt idx="2361">
                        <c:v>16.180431804877799</c:v>
                      </c:pt>
                      <c:pt idx="2362">
                        <c:v>16.1874494023231</c:v>
                      </c:pt>
                      <c:pt idx="2363">
                        <c:v>16.194466999768402</c:v>
                      </c:pt>
                      <c:pt idx="2364">
                        <c:v>16.2014845972137</c:v>
                      </c:pt>
                      <c:pt idx="2365">
                        <c:v>16.208502194659001</c:v>
                      </c:pt>
                      <c:pt idx="2366">
                        <c:v>16.2155197921042</c:v>
                      </c:pt>
                      <c:pt idx="2367">
                        <c:v>16.222537389549501</c:v>
                      </c:pt>
                      <c:pt idx="2368">
                        <c:v>16.229554986994799</c:v>
                      </c:pt>
                      <c:pt idx="2369">
                        <c:v>16.236572584440101</c:v>
                      </c:pt>
                      <c:pt idx="2370">
                        <c:v>16.243590181885398</c:v>
                      </c:pt>
                      <c:pt idx="2371">
                        <c:v>16.2506077793307</c:v>
                      </c:pt>
                      <c:pt idx="2372">
                        <c:v>16.257625376776002</c:v>
                      </c:pt>
                      <c:pt idx="2373">
                        <c:v>16.264642974221299</c:v>
                      </c:pt>
                      <c:pt idx="2374">
                        <c:v>16.271660571666601</c:v>
                      </c:pt>
                      <c:pt idx="2375">
                        <c:v>16.278678169111899</c:v>
                      </c:pt>
                      <c:pt idx="2376">
                        <c:v>16.285695766557101</c:v>
                      </c:pt>
                      <c:pt idx="2377">
                        <c:v>16.292713364002399</c:v>
                      </c:pt>
                      <c:pt idx="2378">
                        <c:v>16.2997309614477</c:v>
                      </c:pt>
                      <c:pt idx="2379">
                        <c:v>16.306748558892998</c:v>
                      </c:pt>
                      <c:pt idx="2380">
                        <c:v>16.3137661563383</c:v>
                      </c:pt>
                      <c:pt idx="2381">
                        <c:v>16.320783753783601</c:v>
                      </c:pt>
                      <c:pt idx="2382">
                        <c:v>16.327801351228899</c:v>
                      </c:pt>
                      <c:pt idx="2383">
                        <c:v>16.334818948674201</c:v>
                      </c:pt>
                      <c:pt idx="2384">
                        <c:v>16.341836546119499</c:v>
                      </c:pt>
                      <c:pt idx="2385">
                        <c:v>16.3488541435648</c:v>
                      </c:pt>
                      <c:pt idx="2386">
                        <c:v>16.355871741009999</c:v>
                      </c:pt>
                      <c:pt idx="2387">
                        <c:v>16.3628893384553</c:v>
                      </c:pt>
                      <c:pt idx="2388">
                        <c:v>16.369906935900602</c:v>
                      </c:pt>
                      <c:pt idx="2389">
                        <c:v>16.3769245333459</c:v>
                      </c:pt>
                      <c:pt idx="2390">
                        <c:v>16.383942130791201</c:v>
                      </c:pt>
                      <c:pt idx="2391">
                        <c:v>16.390959728236499</c:v>
                      </c:pt>
                      <c:pt idx="2392">
                        <c:v>16.397977325681801</c:v>
                      </c:pt>
                      <c:pt idx="2393">
                        <c:v>16.404994923127099</c:v>
                      </c:pt>
                      <c:pt idx="2394">
                        <c:v>16.4120125205724</c:v>
                      </c:pt>
                      <c:pt idx="2395">
                        <c:v>16.419030118017599</c:v>
                      </c:pt>
                      <c:pt idx="2396">
                        <c:v>16.4260477154629</c:v>
                      </c:pt>
                      <c:pt idx="2397">
                        <c:v>16.433065312908202</c:v>
                      </c:pt>
                      <c:pt idx="2398">
                        <c:v>16.4400829103535</c:v>
                      </c:pt>
                      <c:pt idx="2399">
                        <c:v>16.447100507798801</c:v>
                      </c:pt>
                      <c:pt idx="2400">
                        <c:v>16.454118105244099</c:v>
                      </c:pt>
                      <c:pt idx="2401">
                        <c:v>16.461135702689401</c:v>
                      </c:pt>
                      <c:pt idx="2402">
                        <c:v>16.468153300134698</c:v>
                      </c:pt>
                      <c:pt idx="2403">
                        <c:v>16.47517089758</c:v>
                      </c:pt>
                      <c:pt idx="2404">
                        <c:v>16.482188495025301</c:v>
                      </c:pt>
                      <c:pt idx="2405">
                        <c:v>16.4892060924705</c:v>
                      </c:pt>
                      <c:pt idx="2406">
                        <c:v>16.496223689915801</c:v>
                      </c:pt>
                      <c:pt idx="2407">
                        <c:v>16.503241287361099</c:v>
                      </c:pt>
                      <c:pt idx="2408">
                        <c:v>16.510258884806401</c:v>
                      </c:pt>
                      <c:pt idx="2409">
                        <c:v>16.517276482251699</c:v>
                      </c:pt>
                      <c:pt idx="2410">
                        <c:v>16.524294079697</c:v>
                      </c:pt>
                      <c:pt idx="2411">
                        <c:v>16.531311677142298</c:v>
                      </c:pt>
                      <c:pt idx="2412">
                        <c:v>16.5383292745876</c:v>
                      </c:pt>
                      <c:pt idx="2413">
                        <c:v>16.545346872032901</c:v>
                      </c:pt>
                      <c:pt idx="2414">
                        <c:v>16.552364469478199</c:v>
                      </c:pt>
                      <c:pt idx="2415">
                        <c:v>16.559382066923401</c:v>
                      </c:pt>
                      <c:pt idx="2416">
                        <c:v>16.566399664368699</c:v>
                      </c:pt>
                      <c:pt idx="2417">
                        <c:v>16.573417261814001</c:v>
                      </c:pt>
                      <c:pt idx="2418">
                        <c:v>16.580434859259299</c:v>
                      </c:pt>
                      <c:pt idx="2419">
                        <c:v>16.5874524567046</c:v>
                      </c:pt>
                      <c:pt idx="2420">
                        <c:v>16.594470054149902</c:v>
                      </c:pt>
                      <c:pt idx="2421">
                        <c:v>16.6014876515952</c:v>
                      </c:pt>
                      <c:pt idx="2422">
                        <c:v>16.608505249040501</c:v>
                      </c:pt>
                      <c:pt idx="2423">
                        <c:v>16.615522846485799</c:v>
                      </c:pt>
                      <c:pt idx="2424">
                        <c:v>16.622540443931101</c:v>
                      </c:pt>
                      <c:pt idx="2425">
                        <c:v>16.629558041376299</c:v>
                      </c:pt>
                      <c:pt idx="2426">
                        <c:v>16.636575638821601</c:v>
                      </c:pt>
                      <c:pt idx="2427">
                        <c:v>16.643593236266899</c:v>
                      </c:pt>
                      <c:pt idx="2428">
                        <c:v>16.6506108337122</c:v>
                      </c:pt>
                      <c:pt idx="2429">
                        <c:v>16.657628431157502</c:v>
                      </c:pt>
                      <c:pt idx="2430">
                        <c:v>16.6646460286028</c:v>
                      </c:pt>
                      <c:pt idx="2431">
                        <c:v>16.671663626048101</c:v>
                      </c:pt>
                      <c:pt idx="2432">
                        <c:v>16.678681223493399</c:v>
                      </c:pt>
                      <c:pt idx="2433">
                        <c:v>16.6856988209387</c:v>
                      </c:pt>
                      <c:pt idx="2434">
                        <c:v>16.692716418383899</c:v>
                      </c:pt>
                      <c:pt idx="2435">
                        <c:v>16.6997340158292</c:v>
                      </c:pt>
                      <c:pt idx="2436">
                        <c:v>16.706751613274498</c:v>
                      </c:pt>
                      <c:pt idx="2437">
                        <c:v>16.7137692107198</c:v>
                      </c:pt>
                      <c:pt idx="2438">
                        <c:v>16.720786808165101</c:v>
                      </c:pt>
                      <c:pt idx="2439">
                        <c:v>16.727804405610399</c:v>
                      </c:pt>
                      <c:pt idx="2440">
                        <c:v>16.734822003055701</c:v>
                      </c:pt>
                      <c:pt idx="2441">
                        <c:v>16.741839600500999</c:v>
                      </c:pt>
                      <c:pt idx="2442">
                        <c:v>16.7488571979463</c:v>
                      </c:pt>
                      <c:pt idx="2443">
                        <c:v>16.755874795391598</c:v>
                      </c:pt>
                      <c:pt idx="2444">
                        <c:v>16.7628923928368</c:v>
                      </c:pt>
                      <c:pt idx="2445">
                        <c:v>16.769909990282098</c:v>
                      </c:pt>
                      <c:pt idx="2446">
                        <c:v>16.7769275877274</c:v>
                      </c:pt>
                      <c:pt idx="2447">
                        <c:v>16.783945185172701</c:v>
                      </c:pt>
                      <c:pt idx="2448">
                        <c:v>16.790962782617999</c:v>
                      </c:pt>
                      <c:pt idx="2449">
                        <c:v>16.797980380063301</c:v>
                      </c:pt>
                      <c:pt idx="2450">
                        <c:v>16.804997977508599</c:v>
                      </c:pt>
                      <c:pt idx="2451">
                        <c:v>16.8120155749539</c:v>
                      </c:pt>
                      <c:pt idx="2452">
                        <c:v>16.819033172399202</c:v>
                      </c:pt>
                      <c:pt idx="2453">
                        <c:v>16.8260507698445</c:v>
                      </c:pt>
                      <c:pt idx="2454">
                        <c:v>16.833068367289702</c:v>
                      </c:pt>
                      <c:pt idx="2455">
                        <c:v>16.840085964735</c:v>
                      </c:pt>
                      <c:pt idx="2456">
                        <c:v>16.847103562180301</c:v>
                      </c:pt>
                      <c:pt idx="2457">
                        <c:v>16.854121159625599</c:v>
                      </c:pt>
                      <c:pt idx="2458">
                        <c:v>16.861138757070901</c:v>
                      </c:pt>
                      <c:pt idx="2459">
                        <c:v>16.868156354516199</c:v>
                      </c:pt>
                      <c:pt idx="2460">
                        <c:v>16.8751739519615</c:v>
                      </c:pt>
                      <c:pt idx="2461">
                        <c:v>16.882191549406802</c:v>
                      </c:pt>
                      <c:pt idx="2462">
                        <c:v>16.8892091468521</c:v>
                      </c:pt>
                      <c:pt idx="2463">
                        <c:v>16.896226744297401</c:v>
                      </c:pt>
                      <c:pt idx="2464">
                        <c:v>16.903244341742599</c:v>
                      </c:pt>
                      <c:pt idx="2465">
                        <c:v>16.910261939187901</c:v>
                      </c:pt>
                      <c:pt idx="2466">
                        <c:v>16.917279536633199</c:v>
                      </c:pt>
                      <c:pt idx="2467">
                        <c:v>16.9242971340785</c:v>
                      </c:pt>
                      <c:pt idx="2468">
                        <c:v>16.931314731523798</c:v>
                      </c:pt>
                      <c:pt idx="2469">
                        <c:v>16.9383323289691</c:v>
                      </c:pt>
                      <c:pt idx="2470">
                        <c:v>16.945349926414401</c:v>
                      </c:pt>
                      <c:pt idx="2471">
                        <c:v>16.952367523859699</c:v>
                      </c:pt>
                      <c:pt idx="2472">
                        <c:v>16.959385121305001</c:v>
                      </c:pt>
                      <c:pt idx="2473">
                        <c:v>16.966402718750199</c:v>
                      </c:pt>
                      <c:pt idx="2474">
                        <c:v>16.973420316195501</c:v>
                      </c:pt>
                      <c:pt idx="2475">
                        <c:v>16.980437913640799</c:v>
                      </c:pt>
                      <c:pt idx="2476">
                        <c:v>16.9874555110861</c:v>
                      </c:pt>
                      <c:pt idx="2477">
                        <c:v>16.994473108531398</c:v>
                      </c:pt>
                      <c:pt idx="2478">
                        <c:v>17.0014907059767</c:v>
                      </c:pt>
                      <c:pt idx="2479">
                        <c:v>17.008508303422001</c:v>
                      </c:pt>
                      <c:pt idx="2480">
                        <c:v>17.015525900867299</c:v>
                      </c:pt>
                      <c:pt idx="2481">
                        <c:v>17.022543498312601</c:v>
                      </c:pt>
                      <c:pt idx="2482">
                        <c:v>17.029561095757899</c:v>
                      </c:pt>
                      <c:pt idx="2483">
                        <c:v>17.036578693203101</c:v>
                      </c:pt>
                      <c:pt idx="2484">
                        <c:v>17.043596290648399</c:v>
                      </c:pt>
                      <c:pt idx="2485">
                        <c:v>17.0506138880937</c:v>
                      </c:pt>
                      <c:pt idx="2486">
                        <c:v>17.057631485539002</c:v>
                      </c:pt>
                      <c:pt idx="2487">
                        <c:v>17.0646490829843</c:v>
                      </c:pt>
                      <c:pt idx="2488">
                        <c:v>17.071666680429601</c:v>
                      </c:pt>
                      <c:pt idx="2489">
                        <c:v>17.078684277874899</c:v>
                      </c:pt>
                      <c:pt idx="2490">
                        <c:v>17.085701875320201</c:v>
                      </c:pt>
                      <c:pt idx="2491">
                        <c:v>17.092719472765499</c:v>
                      </c:pt>
                      <c:pt idx="2492">
                        <c:v>17.0997370702108</c:v>
                      </c:pt>
                      <c:pt idx="2493">
                        <c:v>17.106754667655999</c:v>
                      </c:pt>
                      <c:pt idx="2494">
                        <c:v>17.1137722651013</c:v>
                      </c:pt>
                      <c:pt idx="2495">
                        <c:v>17.120789862546602</c:v>
                      </c:pt>
                      <c:pt idx="2496">
                        <c:v>17.127807459991899</c:v>
                      </c:pt>
                      <c:pt idx="2497">
                        <c:v>17.134825057437201</c:v>
                      </c:pt>
                      <c:pt idx="2498">
                        <c:v>17.141842654882499</c:v>
                      </c:pt>
                      <c:pt idx="2499">
                        <c:v>17.1488602523278</c:v>
                      </c:pt>
                      <c:pt idx="2500">
                        <c:v>17.155877849773098</c:v>
                      </c:pt>
                      <c:pt idx="2501">
                        <c:v>17.1628954472184</c:v>
                      </c:pt>
                      <c:pt idx="2502">
                        <c:v>17.169913044663701</c:v>
                      </c:pt>
                      <c:pt idx="2503">
                        <c:v>17.1769306421089</c:v>
                      </c:pt>
                      <c:pt idx="2504">
                        <c:v>17.183948239554201</c:v>
                      </c:pt>
                      <c:pt idx="2505">
                        <c:v>17.190965836999499</c:v>
                      </c:pt>
                      <c:pt idx="2506">
                        <c:v>17.197983434444801</c:v>
                      </c:pt>
                      <c:pt idx="2507">
                        <c:v>17.205001031890099</c:v>
                      </c:pt>
                      <c:pt idx="2508">
                        <c:v>17.2120186293354</c:v>
                      </c:pt>
                      <c:pt idx="2509">
                        <c:v>17.219036226780698</c:v>
                      </c:pt>
                      <c:pt idx="2510">
                        <c:v>17.226053824226</c:v>
                      </c:pt>
                      <c:pt idx="2511">
                        <c:v>17.233071421671301</c:v>
                      </c:pt>
                      <c:pt idx="2512">
                        <c:v>17.240089019116599</c:v>
                      </c:pt>
                      <c:pt idx="2513">
                        <c:v>17.247106616561801</c:v>
                      </c:pt>
                      <c:pt idx="2514">
                        <c:v>17.254124214007099</c:v>
                      </c:pt>
                      <c:pt idx="2515">
                        <c:v>17.261141811452401</c:v>
                      </c:pt>
                      <c:pt idx="2516">
                        <c:v>17.268159408897699</c:v>
                      </c:pt>
                      <c:pt idx="2517">
                        <c:v>17.275177006343</c:v>
                      </c:pt>
                      <c:pt idx="2518">
                        <c:v>17.282194603788302</c:v>
                      </c:pt>
                      <c:pt idx="2519">
                        <c:v>17.2892122012336</c:v>
                      </c:pt>
                      <c:pt idx="2520">
                        <c:v>17.296229798678901</c:v>
                      </c:pt>
                      <c:pt idx="2521">
                        <c:v>17.303247396124199</c:v>
                      </c:pt>
                      <c:pt idx="2522">
                        <c:v>17.310264993569401</c:v>
                      </c:pt>
                      <c:pt idx="2523">
                        <c:v>17.317282591014699</c:v>
                      </c:pt>
                      <c:pt idx="2524">
                        <c:v>17.324300188460001</c:v>
                      </c:pt>
                      <c:pt idx="2525">
                        <c:v>17.331317785905298</c:v>
                      </c:pt>
                      <c:pt idx="2526">
                        <c:v>17.3383353833506</c:v>
                      </c:pt>
                      <c:pt idx="2527">
                        <c:v>17.345352980795901</c:v>
                      </c:pt>
                      <c:pt idx="2528">
                        <c:v>17.352370578241199</c:v>
                      </c:pt>
                      <c:pt idx="2529">
                        <c:v>17.359388175686501</c:v>
                      </c:pt>
                      <c:pt idx="2530">
                        <c:v>17.366405773131799</c:v>
                      </c:pt>
                      <c:pt idx="2531">
                        <c:v>17.3734233705771</c:v>
                      </c:pt>
                      <c:pt idx="2532">
                        <c:v>17.380440968022299</c:v>
                      </c:pt>
                      <c:pt idx="2533">
                        <c:v>17.3874585654676</c:v>
                      </c:pt>
                      <c:pt idx="2534">
                        <c:v>17.394476162912898</c:v>
                      </c:pt>
                      <c:pt idx="2535">
                        <c:v>17.4014937603582</c:v>
                      </c:pt>
                      <c:pt idx="2536">
                        <c:v>17.408511357803501</c:v>
                      </c:pt>
                      <c:pt idx="2537">
                        <c:v>17.415528955248799</c:v>
                      </c:pt>
                      <c:pt idx="2538">
                        <c:v>17.422546552694101</c:v>
                      </c:pt>
                      <c:pt idx="2539">
                        <c:v>17.429564150139399</c:v>
                      </c:pt>
                      <c:pt idx="2540">
                        <c:v>17.4365817475847</c:v>
                      </c:pt>
                      <c:pt idx="2541">
                        <c:v>17.443599345030002</c:v>
                      </c:pt>
                      <c:pt idx="2542">
                        <c:v>17.4506169424752</c:v>
                      </c:pt>
                      <c:pt idx="2543">
                        <c:v>17.457634539920502</c:v>
                      </c:pt>
                      <c:pt idx="2544">
                        <c:v>17.4646521373658</c:v>
                      </c:pt>
                      <c:pt idx="2545">
                        <c:v>17.471669734811101</c:v>
                      </c:pt>
                      <c:pt idx="2546">
                        <c:v>17.478687332256399</c:v>
                      </c:pt>
                      <c:pt idx="2547">
                        <c:v>17.485704929701701</c:v>
                      </c:pt>
                      <c:pt idx="2548">
                        <c:v>17.492722527146999</c:v>
                      </c:pt>
                      <c:pt idx="2549">
                        <c:v>17.4997401245923</c:v>
                      </c:pt>
                      <c:pt idx="2550">
                        <c:v>17.506757722037602</c:v>
                      </c:pt>
                      <c:pt idx="2551">
                        <c:v>17.5137753194829</c:v>
                      </c:pt>
                      <c:pt idx="2552">
                        <c:v>17.520792916928102</c:v>
                      </c:pt>
                      <c:pt idx="2553">
                        <c:v>17.5278105143734</c:v>
                      </c:pt>
                      <c:pt idx="2554">
                        <c:v>17.534828111818701</c:v>
                      </c:pt>
                      <c:pt idx="2555">
                        <c:v>17.541845709263999</c:v>
                      </c:pt>
                      <c:pt idx="2556">
                        <c:v>17.548863306709301</c:v>
                      </c:pt>
                      <c:pt idx="2557">
                        <c:v>17.555880904154598</c:v>
                      </c:pt>
                      <c:pt idx="2558">
                        <c:v>17.5628985015999</c:v>
                      </c:pt>
                      <c:pt idx="2559">
                        <c:v>17.569916099045201</c:v>
                      </c:pt>
                      <c:pt idx="2560">
                        <c:v>17.576933696490499</c:v>
                      </c:pt>
                      <c:pt idx="2561">
                        <c:v>17.583951293935701</c:v>
                      </c:pt>
                      <c:pt idx="2562">
                        <c:v>17.590968891380999</c:v>
                      </c:pt>
                      <c:pt idx="2563">
                        <c:v>17.597986488826301</c:v>
                      </c:pt>
                      <c:pt idx="2564">
                        <c:v>17.605004086271599</c:v>
                      </c:pt>
                      <c:pt idx="2565">
                        <c:v>17.6120216837169</c:v>
                      </c:pt>
                      <c:pt idx="2566">
                        <c:v>17.619039281162198</c:v>
                      </c:pt>
                      <c:pt idx="2567">
                        <c:v>17.6260568786075</c:v>
                      </c:pt>
                      <c:pt idx="2568">
                        <c:v>17.633074476052801</c:v>
                      </c:pt>
                      <c:pt idx="2569">
                        <c:v>17.640092073498099</c:v>
                      </c:pt>
                      <c:pt idx="2570">
                        <c:v>17.647109670943401</c:v>
                      </c:pt>
                      <c:pt idx="2571">
                        <c:v>17.654127268388599</c:v>
                      </c:pt>
                      <c:pt idx="2572">
                        <c:v>17.661144865833901</c:v>
                      </c:pt>
                      <c:pt idx="2573">
                        <c:v>17.668162463279199</c:v>
                      </c:pt>
                      <c:pt idx="2574">
                        <c:v>17.6751800607245</c:v>
                      </c:pt>
                      <c:pt idx="2575">
                        <c:v>17.682197658169802</c:v>
                      </c:pt>
                      <c:pt idx="2576">
                        <c:v>17.6892152556151</c:v>
                      </c:pt>
                      <c:pt idx="2577">
                        <c:v>17.696232853060401</c:v>
                      </c:pt>
                      <c:pt idx="2578">
                        <c:v>17.703250450505699</c:v>
                      </c:pt>
                      <c:pt idx="2579">
                        <c:v>17.710268047951001</c:v>
                      </c:pt>
                      <c:pt idx="2580">
                        <c:v>17.717285645396299</c:v>
                      </c:pt>
                      <c:pt idx="2581">
                        <c:v>17.724303242841501</c:v>
                      </c:pt>
                      <c:pt idx="2582">
                        <c:v>17.731320840286799</c:v>
                      </c:pt>
                      <c:pt idx="2583">
                        <c:v>17.7383384377321</c:v>
                      </c:pt>
                      <c:pt idx="2584">
                        <c:v>17.745356035177402</c:v>
                      </c:pt>
                      <c:pt idx="2585">
                        <c:v>17.7523736326227</c:v>
                      </c:pt>
                      <c:pt idx="2586">
                        <c:v>17.759391230068001</c:v>
                      </c:pt>
                      <c:pt idx="2587">
                        <c:v>17.766408827513299</c:v>
                      </c:pt>
                      <c:pt idx="2588">
                        <c:v>17.7734264249586</c:v>
                      </c:pt>
                      <c:pt idx="2589">
                        <c:v>17.780444022403898</c:v>
                      </c:pt>
                      <c:pt idx="2590">
                        <c:v>17.7874616198491</c:v>
                      </c:pt>
                      <c:pt idx="2591">
                        <c:v>17.794479217294398</c:v>
                      </c:pt>
                      <c:pt idx="2592">
                        <c:v>17.8014968147397</c:v>
                      </c:pt>
                      <c:pt idx="2593">
                        <c:v>17.808514412185001</c:v>
                      </c:pt>
                      <c:pt idx="2594">
                        <c:v>17.815532009630299</c:v>
                      </c:pt>
                      <c:pt idx="2595">
                        <c:v>17.822549607075601</c:v>
                      </c:pt>
                      <c:pt idx="2596">
                        <c:v>17.829567204520899</c:v>
                      </c:pt>
                      <c:pt idx="2597">
                        <c:v>17.8365848019662</c:v>
                      </c:pt>
                      <c:pt idx="2598">
                        <c:v>17.843602399411498</c:v>
                      </c:pt>
                      <c:pt idx="2599">
                        <c:v>17.8506199968568</c:v>
                      </c:pt>
                      <c:pt idx="2600">
                        <c:v>17.857637594301998</c:v>
                      </c:pt>
                      <c:pt idx="2601">
                        <c:v>17.8646551917473</c:v>
                      </c:pt>
                      <c:pt idx="2602">
                        <c:v>17.871672789192601</c:v>
                      </c:pt>
                      <c:pt idx="2603">
                        <c:v>17.878690386637899</c:v>
                      </c:pt>
                      <c:pt idx="2604">
                        <c:v>17.885707984083201</c:v>
                      </c:pt>
                      <c:pt idx="2605">
                        <c:v>17.892725581528499</c:v>
                      </c:pt>
                      <c:pt idx="2606">
                        <c:v>17.8997431789738</c:v>
                      </c:pt>
                      <c:pt idx="2607">
                        <c:v>17.906760776419102</c:v>
                      </c:pt>
                      <c:pt idx="2608">
                        <c:v>17.9137783738644</c:v>
                      </c:pt>
                      <c:pt idx="2609">
                        <c:v>17.920795971309701</c:v>
                      </c:pt>
                      <c:pt idx="2610">
                        <c:v>17.9278135687549</c:v>
                      </c:pt>
                      <c:pt idx="2611">
                        <c:v>17.934831166200201</c:v>
                      </c:pt>
                      <c:pt idx="2612">
                        <c:v>17.941848763645499</c:v>
                      </c:pt>
                      <c:pt idx="2613">
                        <c:v>17.948866361090801</c:v>
                      </c:pt>
                      <c:pt idx="2614">
                        <c:v>17.955883958536099</c:v>
                      </c:pt>
                      <c:pt idx="2615">
                        <c:v>17.9629015559814</c:v>
                      </c:pt>
                      <c:pt idx="2616">
                        <c:v>17.969919153426702</c:v>
                      </c:pt>
                      <c:pt idx="2617">
                        <c:v>17.976936750871999</c:v>
                      </c:pt>
                      <c:pt idx="2618">
                        <c:v>17.983954348317301</c:v>
                      </c:pt>
                      <c:pt idx="2619">
                        <c:v>17.990971945762599</c:v>
                      </c:pt>
                      <c:pt idx="2620">
                        <c:v>17.997989543207801</c:v>
                      </c:pt>
                      <c:pt idx="2621">
                        <c:v>18.005007140653099</c:v>
                      </c:pt>
                      <c:pt idx="2622">
                        <c:v>18.0120247380984</c:v>
                      </c:pt>
                      <c:pt idx="2623">
                        <c:v>18.019042335543698</c:v>
                      </c:pt>
                      <c:pt idx="2624">
                        <c:v>18.026059932989</c:v>
                      </c:pt>
                      <c:pt idx="2625">
                        <c:v>18.033077530434301</c:v>
                      </c:pt>
                      <c:pt idx="2626">
                        <c:v>18.040095127879599</c:v>
                      </c:pt>
                      <c:pt idx="2627">
                        <c:v>18.047112725324901</c:v>
                      </c:pt>
                      <c:pt idx="2628">
                        <c:v>18.054130322770199</c:v>
                      </c:pt>
                      <c:pt idx="2629">
                        <c:v>18.061147920215401</c:v>
                      </c:pt>
                      <c:pt idx="2630">
                        <c:v>18.068165517660699</c:v>
                      </c:pt>
                      <c:pt idx="2631">
                        <c:v>18.075183115106</c:v>
                      </c:pt>
                      <c:pt idx="2632">
                        <c:v>18.082200712551298</c:v>
                      </c:pt>
                      <c:pt idx="2633">
                        <c:v>18.0892183099966</c:v>
                      </c:pt>
                      <c:pt idx="2634">
                        <c:v>18.096235907441901</c:v>
                      </c:pt>
                      <c:pt idx="2635">
                        <c:v>18.103253504887199</c:v>
                      </c:pt>
                      <c:pt idx="2636">
                        <c:v>18.110271102332501</c:v>
                      </c:pt>
                      <c:pt idx="2637">
                        <c:v>18.117288699777799</c:v>
                      </c:pt>
                      <c:pt idx="2638">
                        <c:v>18.1243062972231</c:v>
                      </c:pt>
                      <c:pt idx="2639">
                        <c:v>18.131323894668299</c:v>
                      </c:pt>
                      <c:pt idx="2640">
                        <c:v>18.1383414921136</c:v>
                      </c:pt>
                      <c:pt idx="2641">
                        <c:v>18.145359089558902</c:v>
                      </c:pt>
                      <c:pt idx="2642">
                        <c:v>18.1523766870042</c:v>
                      </c:pt>
                      <c:pt idx="2643">
                        <c:v>18.159394284449501</c:v>
                      </c:pt>
                      <c:pt idx="2644">
                        <c:v>18.166411881894799</c:v>
                      </c:pt>
                      <c:pt idx="2645">
                        <c:v>18.173429479340101</c:v>
                      </c:pt>
                      <c:pt idx="2646">
                        <c:v>18.180447076785399</c:v>
                      </c:pt>
                      <c:pt idx="2647">
                        <c:v>18.1874646742307</c:v>
                      </c:pt>
                      <c:pt idx="2648">
                        <c:v>18.194482271676002</c:v>
                      </c:pt>
                      <c:pt idx="2649">
                        <c:v>18.2014998691212</c:v>
                      </c:pt>
                      <c:pt idx="2650">
                        <c:v>18.208517466566501</c:v>
                      </c:pt>
                      <c:pt idx="2651">
                        <c:v>18.215535064011799</c:v>
                      </c:pt>
                      <c:pt idx="2652">
                        <c:v>18.222552661457101</c:v>
                      </c:pt>
                      <c:pt idx="2653">
                        <c:v>18.229570258902399</c:v>
                      </c:pt>
                      <c:pt idx="2654">
                        <c:v>18.2365878563477</c:v>
                      </c:pt>
                      <c:pt idx="2655">
                        <c:v>18.243605453792998</c:v>
                      </c:pt>
                      <c:pt idx="2656">
                        <c:v>18.2506230512383</c:v>
                      </c:pt>
                      <c:pt idx="2657">
                        <c:v>18.257640648683601</c:v>
                      </c:pt>
                      <c:pt idx="2658">
                        <c:v>18.264658246128899</c:v>
                      </c:pt>
                      <c:pt idx="2659">
                        <c:v>18.271675843574101</c:v>
                      </c:pt>
                      <c:pt idx="2660">
                        <c:v>18.278693441019399</c:v>
                      </c:pt>
                      <c:pt idx="2661">
                        <c:v>18.285711038464701</c:v>
                      </c:pt>
                      <c:pt idx="2662">
                        <c:v>18.292728635909999</c:v>
                      </c:pt>
                      <c:pt idx="2663">
                        <c:v>18.2997462333553</c:v>
                      </c:pt>
                      <c:pt idx="2664">
                        <c:v>18.306763830800602</c:v>
                      </c:pt>
                      <c:pt idx="2665">
                        <c:v>18.3137814282459</c:v>
                      </c:pt>
                      <c:pt idx="2666">
                        <c:v>18.320799025691201</c:v>
                      </c:pt>
                      <c:pt idx="2667">
                        <c:v>18.327816623136499</c:v>
                      </c:pt>
                      <c:pt idx="2668">
                        <c:v>18.334834220581801</c:v>
                      </c:pt>
                      <c:pt idx="2669">
                        <c:v>18.341851818026999</c:v>
                      </c:pt>
                      <c:pt idx="2670">
                        <c:v>18.348869415472301</c:v>
                      </c:pt>
                      <c:pt idx="2671">
                        <c:v>18.355887012917599</c:v>
                      </c:pt>
                      <c:pt idx="2672">
                        <c:v>18.3629046103629</c:v>
                      </c:pt>
                      <c:pt idx="2673">
                        <c:v>18.369922207808202</c:v>
                      </c:pt>
                      <c:pt idx="2674">
                        <c:v>18.3769398052535</c:v>
                      </c:pt>
                      <c:pt idx="2675">
                        <c:v>18.383957402698801</c:v>
                      </c:pt>
                      <c:pt idx="2676">
                        <c:v>18.390975000144099</c:v>
                      </c:pt>
                      <c:pt idx="2677">
                        <c:v>18.397992597589401</c:v>
                      </c:pt>
                      <c:pt idx="2678">
                        <c:v>18.405010195034599</c:v>
                      </c:pt>
                      <c:pt idx="2679">
                        <c:v>18.412027792479901</c:v>
                      </c:pt>
                      <c:pt idx="2680">
                        <c:v>18.419045389925198</c:v>
                      </c:pt>
                      <c:pt idx="2681">
                        <c:v>18.4260629873705</c:v>
                      </c:pt>
                      <c:pt idx="2682">
                        <c:v>18.433080584815801</c:v>
                      </c:pt>
                      <c:pt idx="2683">
                        <c:v>18.440098182261099</c:v>
                      </c:pt>
                      <c:pt idx="2684">
                        <c:v>18.447115779706401</c:v>
                      </c:pt>
                      <c:pt idx="2685">
                        <c:v>18.454133377151699</c:v>
                      </c:pt>
                      <c:pt idx="2686">
                        <c:v>18.461150974597</c:v>
                      </c:pt>
                      <c:pt idx="2687">
                        <c:v>18.468168572042298</c:v>
                      </c:pt>
                      <c:pt idx="2688">
                        <c:v>18.4751861694875</c:v>
                      </c:pt>
                      <c:pt idx="2689">
                        <c:v>18.482203766932798</c:v>
                      </c:pt>
                      <c:pt idx="2690">
                        <c:v>18.4892213643781</c:v>
                      </c:pt>
                      <c:pt idx="2691">
                        <c:v>18.496238961823401</c:v>
                      </c:pt>
                      <c:pt idx="2692">
                        <c:v>18.503256559268699</c:v>
                      </c:pt>
                      <c:pt idx="2693">
                        <c:v>18.510274156714001</c:v>
                      </c:pt>
                      <c:pt idx="2694">
                        <c:v>18.517291754159299</c:v>
                      </c:pt>
                      <c:pt idx="2695">
                        <c:v>18.5243093516046</c:v>
                      </c:pt>
                      <c:pt idx="2696">
                        <c:v>18.531326949049902</c:v>
                      </c:pt>
                      <c:pt idx="2697">
                        <c:v>18.5383445464952</c:v>
                      </c:pt>
                      <c:pt idx="2698">
                        <c:v>18.545362143940402</c:v>
                      </c:pt>
                      <c:pt idx="2699">
                        <c:v>18.5523797413857</c:v>
                      </c:pt>
                      <c:pt idx="2700">
                        <c:v>18.559397338831001</c:v>
                      </c:pt>
                      <c:pt idx="2701">
                        <c:v>18.566414936276299</c:v>
                      </c:pt>
                      <c:pt idx="2702">
                        <c:v>18.573432533721601</c:v>
                      </c:pt>
                      <c:pt idx="2703">
                        <c:v>18.580450131166899</c:v>
                      </c:pt>
                      <c:pt idx="2704">
                        <c:v>18.5874677286122</c:v>
                      </c:pt>
                      <c:pt idx="2705">
                        <c:v>18.594485326057502</c:v>
                      </c:pt>
                      <c:pt idx="2706">
                        <c:v>18.6015029235028</c:v>
                      </c:pt>
                      <c:pt idx="2707">
                        <c:v>18.608520520948101</c:v>
                      </c:pt>
                      <c:pt idx="2708">
                        <c:v>18.6155381183933</c:v>
                      </c:pt>
                      <c:pt idx="2709">
                        <c:v>18.622555715838601</c:v>
                      </c:pt>
                      <c:pt idx="2710">
                        <c:v>18.629573313283899</c:v>
                      </c:pt>
                      <c:pt idx="2711">
                        <c:v>18.6365909107292</c:v>
                      </c:pt>
                      <c:pt idx="2712">
                        <c:v>18.643608508174498</c:v>
                      </c:pt>
                      <c:pt idx="2713">
                        <c:v>18.6506261056198</c:v>
                      </c:pt>
                      <c:pt idx="2714">
                        <c:v>18.657643703065101</c:v>
                      </c:pt>
                      <c:pt idx="2715">
                        <c:v>18.664661300510399</c:v>
                      </c:pt>
                      <c:pt idx="2716">
                        <c:v>18.671678897955701</c:v>
                      </c:pt>
                      <c:pt idx="2717">
                        <c:v>18.678696495400999</c:v>
                      </c:pt>
                      <c:pt idx="2718">
                        <c:v>18.685714092846201</c:v>
                      </c:pt>
                      <c:pt idx="2719">
                        <c:v>18.692731690291499</c:v>
                      </c:pt>
                      <c:pt idx="2720">
                        <c:v>18.6997492877368</c:v>
                      </c:pt>
                      <c:pt idx="2721">
                        <c:v>18.706766885182098</c:v>
                      </c:pt>
                      <c:pt idx="2722">
                        <c:v>18.7137844826274</c:v>
                      </c:pt>
                      <c:pt idx="2723">
                        <c:v>18.720802080072701</c:v>
                      </c:pt>
                      <c:pt idx="2724">
                        <c:v>18.727819677517999</c:v>
                      </c:pt>
                      <c:pt idx="2725">
                        <c:v>18.734837274963301</c:v>
                      </c:pt>
                      <c:pt idx="2726">
                        <c:v>18.741854872408599</c:v>
                      </c:pt>
                      <c:pt idx="2727">
                        <c:v>18.748872469853801</c:v>
                      </c:pt>
                      <c:pt idx="2728">
                        <c:v>18.755890067299099</c:v>
                      </c:pt>
                      <c:pt idx="2729">
                        <c:v>18.7629076647444</c:v>
                      </c:pt>
                      <c:pt idx="2730">
                        <c:v>18.769925262189702</c:v>
                      </c:pt>
                      <c:pt idx="2731">
                        <c:v>18.776942859635</c:v>
                      </c:pt>
                      <c:pt idx="2732">
                        <c:v>18.783960457080301</c:v>
                      </c:pt>
                      <c:pt idx="2733">
                        <c:v>18.790978054525599</c:v>
                      </c:pt>
                      <c:pt idx="2734">
                        <c:v>18.797995651970901</c:v>
                      </c:pt>
                      <c:pt idx="2735">
                        <c:v>18.805013249416199</c:v>
                      </c:pt>
                      <c:pt idx="2736">
                        <c:v>18.8120308468615</c:v>
                      </c:pt>
                      <c:pt idx="2737">
                        <c:v>18.819048444306699</c:v>
                      </c:pt>
                      <c:pt idx="2738">
                        <c:v>18.826066041752</c:v>
                      </c:pt>
                      <c:pt idx="2739">
                        <c:v>18.833083639197302</c:v>
                      </c:pt>
                      <c:pt idx="2740">
                        <c:v>18.8401012366426</c:v>
                      </c:pt>
                      <c:pt idx="2741">
                        <c:v>18.847118834087901</c:v>
                      </c:pt>
                      <c:pt idx="2742">
                        <c:v>18.854136431533199</c:v>
                      </c:pt>
                      <c:pt idx="2743">
                        <c:v>18.8611540289785</c:v>
                      </c:pt>
                      <c:pt idx="2744">
                        <c:v>18.868171626423798</c:v>
                      </c:pt>
                      <c:pt idx="2745">
                        <c:v>18.8751892238691</c:v>
                      </c:pt>
                      <c:pt idx="2746">
                        <c:v>18.882206821314401</c:v>
                      </c:pt>
                      <c:pt idx="2747">
                        <c:v>18.8892244187596</c:v>
                      </c:pt>
                      <c:pt idx="2748">
                        <c:v>18.896242016204901</c:v>
                      </c:pt>
                      <c:pt idx="2749">
                        <c:v>18.903259613650199</c:v>
                      </c:pt>
                      <c:pt idx="2750">
                        <c:v>18.910277211095501</c:v>
                      </c:pt>
                      <c:pt idx="2751">
                        <c:v>18.917294808540799</c:v>
                      </c:pt>
                      <c:pt idx="2752">
                        <c:v>18.9243124059861</c:v>
                      </c:pt>
                      <c:pt idx="2753">
                        <c:v>18.931330003431398</c:v>
                      </c:pt>
                      <c:pt idx="2754">
                        <c:v>18.9383476008767</c:v>
                      </c:pt>
                      <c:pt idx="2755">
                        <c:v>18.945365198322001</c:v>
                      </c:pt>
                      <c:pt idx="2756">
                        <c:v>18.9523827957672</c:v>
                      </c:pt>
                      <c:pt idx="2757">
                        <c:v>18.959400393212501</c:v>
                      </c:pt>
                      <c:pt idx="2758">
                        <c:v>18.966417990657799</c:v>
                      </c:pt>
                      <c:pt idx="2759">
                        <c:v>18.973435588103101</c:v>
                      </c:pt>
                      <c:pt idx="2760">
                        <c:v>18.980453185548399</c:v>
                      </c:pt>
                      <c:pt idx="2761">
                        <c:v>18.9874707829937</c:v>
                      </c:pt>
                      <c:pt idx="2762">
                        <c:v>18.994488380439002</c:v>
                      </c:pt>
                      <c:pt idx="2763">
                        <c:v>19.0015059778843</c:v>
                      </c:pt>
                      <c:pt idx="2764">
                        <c:v>19.008523575329601</c:v>
                      </c:pt>
                      <c:pt idx="2765">
                        <c:v>19.015541172774899</c:v>
                      </c:pt>
                      <c:pt idx="2766">
                        <c:v>19.022558770220101</c:v>
                      </c:pt>
                      <c:pt idx="2767">
                        <c:v>19.029576367665399</c:v>
                      </c:pt>
                      <c:pt idx="2768">
                        <c:v>19.036593965110701</c:v>
                      </c:pt>
                      <c:pt idx="2769">
                        <c:v>19.043611562555999</c:v>
                      </c:pt>
                      <c:pt idx="2770">
                        <c:v>19.0506291600013</c:v>
                      </c:pt>
                      <c:pt idx="2771">
                        <c:v>19.057646757446602</c:v>
                      </c:pt>
                      <c:pt idx="2772">
                        <c:v>19.064664354891899</c:v>
                      </c:pt>
                      <c:pt idx="2773">
                        <c:v>19.071681952337201</c:v>
                      </c:pt>
                      <c:pt idx="2774">
                        <c:v>19.078699549782499</c:v>
                      </c:pt>
                      <c:pt idx="2775">
                        <c:v>19.0857171472278</c:v>
                      </c:pt>
                      <c:pt idx="2776">
                        <c:v>19.092734744672999</c:v>
                      </c:pt>
                      <c:pt idx="2777">
                        <c:v>19.0997523421183</c:v>
                      </c:pt>
                      <c:pt idx="2778">
                        <c:v>19.106769939563598</c:v>
                      </c:pt>
                      <c:pt idx="2779">
                        <c:v>19.1137875370089</c:v>
                      </c:pt>
                      <c:pt idx="2780">
                        <c:v>19.120805134454201</c:v>
                      </c:pt>
                      <c:pt idx="2781">
                        <c:v>19.127822731899499</c:v>
                      </c:pt>
                      <c:pt idx="2782">
                        <c:v>19.134840329344801</c:v>
                      </c:pt>
                      <c:pt idx="2783">
                        <c:v>19.141857926790099</c:v>
                      </c:pt>
                      <c:pt idx="2784">
                        <c:v>19.1488755242354</c:v>
                      </c:pt>
                      <c:pt idx="2785">
                        <c:v>19.155893121680698</c:v>
                      </c:pt>
                      <c:pt idx="2786">
                        <c:v>19.1629107191259</c:v>
                      </c:pt>
                      <c:pt idx="2787">
                        <c:v>19.169928316571202</c:v>
                      </c:pt>
                      <c:pt idx="2788">
                        <c:v>19.1769459140165</c:v>
                      </c:pt>
                      <c:pt idx="2789">
                        <c:v>19.183963511461801</c:v>
                      </c:pt>
                      <c:pt idx="2790">
                        <c:v>19.190981108907099</c:v>
                      </c:pt>
                      <c:pt idx="2791">
                        <c:v>19.197998706352401</c:v>
                      </c:pt>
                      <c:pt idx="2792">
                        <c:v>19.205016303797699</c:v>
                      </c:pt>
                      <c:pt idx="2793">
                        <c:v>19.212033901243</c:v>
                      </c:pt>
                      <c:pt idx="2794">
                        <c:v>19.219051498688302</c:v>
                      </c:pt>
                      <c:pt idx="2795">
                        <c:v>19.2260690961335</c:v>
                      </c:pt>
                      <c:pt idx="2796">
                        <c:v>19.233086693578802</c:v>
                      </c:pt>
                      <c:pt idx="2797">
                        <c:v>19.2401042910241</c:v>
                      </c:pt>
                      <c:pt idx="2798">
                        <c:v>19.247121888469401</c:v>
                      </c:pt>
                      <c:pt idx="2799">
                        <c:v>19.254139485914699</c:v>
                      </c:pt>
                      <c:pt idx="2800">
                        <c:v>19.261157083360001</c:v>
                      </c:pt>
                      <c:pt idx="2801">
                        <c:v>19.268174680805298</c:v>
                      </c:pt>
                      <c:pt idx="2802">
                        <c:v>19.2751922782506</c:v>
                      </c:pt>
                      <c:pt idx="2803">
                        <c:v>19.282209875695902</c:v>
                      </c:pt>
                      <c:pt idx="2804">
                        <c:v>19.289227473141199</c:v>
                      </c:pt>
                      <c:pt idx="2805">
                        <c:v>19.296245070586501</c:v>
                      </c:pt>
                      <c:pt idx="2806">
                        <c:v>19.303262668031699</c:v>
                      </c:pt>
                      <c:pt idx="2807">
                        <c:v>19.310280265477001</c:v>
                      </c:pt>
                      <c:pt idx="2808">
                        <c:v>19.317297862922299</c:v>
                      </c:pt>
                      <c:pt idx="2809">
                        <c:v>19.3243154603676</c:v>
                      </c:pt>
                      <c:pt idx="2810">
                        <c:v>19.331333057812898</c:v>
                      </c:pt>
                      <c:pt idx="2811">
                        <c:v>19.3383506552582</c:v>
                      </c:pt>
                      <c:pt idx="2812">
                        <c:v>19.345368252703501</c:v>
                      </c:pt>
                      <c:pt idx="2813">
                        <c:v>19.352385850148799</c:v>
                      </c:pt>
                      <c:pt idx="2814">
                        <c:v>19.359403447594101</c:v>
                      </c:pt>
                      <c:pt idx="2815">
                        <c:v>19.366421045039299</c:v>
                      </c:pt>
                      <c:pt idx="2816">
                        <c:v>19.373438642484601</c:v>
                      </c:pt>
                      <c:pt idx="2817">
                        <c:v>19.380456239929899</c:v>
                      </c:pt>
                      <c:pt idx="2818">
                        <c:v>19.3874738373752</c:v>
                      </c:pt>
                      <c:pt idx="2819">
                        <c:v>19.394491434820502</c:v>
                      </c:pt>
                      <c:pt idx="2820">
                        <c:v>19.4015090322658</c:v>
                      </c:pt>
                      <c:pt idx="2821">
                        <c:v>19.408526629711101</c:v>
                      </c:pt>
                      <c:pt idx="2822">
                        <c:v>19.415544227156399</c:v>
                      </c:pt>
                      <c:pt idx="2823">
                        <c:v>19.422561824601701</c:v>
                      </c:pt>
                      <c:pt idx="2824">
                        <c:v>19.429579422046999</c:v>
                      </c:pt>
                      <c:pt idx="2825">
                        <c:v>19.436597019492201</c:v>
                      </c:pt>
                      <c:pt idx="2826">
                        <c:v>19.443614616937499</c:v>
                      </c:pt>
                      <c:pt idx="2827">
                        <c:v>19.4506322143828</c:v>
                      </c:pt>
                      <c:pt idx="2828">
                        <c:v>19.457649811828102</c:v>
                      </c:pt>
                      <c:pt idx="2829">
                        <c:v>19.4646674092734</c:v>
                      </c:pt>
                      <c:pt idx="2830">
                        <c:v>19.471685006718701</c:v>
                      </c:pt>
                      <c:pt idx="2831">
                        <c:v>19.478702604163999</c:v>
                      </c:pt>
                      <c:pt idx="2832">
                        <c:v>19.485720201609301</c:v>
                      </c:pt>
                      <c:pt idx="2833">
                        <c:v>19.492737799054598</c:v>
                      </c:pt>
                      <c:pt idx="2834">
                        <c:v>19.4997553964998</c:v>
                      </c:pt>
                      <c:pt idx="2835">
                        <c:v>19.506772993945098</c:v>
                      </c:pt>
                      <c:pt idx="2836">
                        <c:v>19.5137905913904</c:v>
                      </c:pt>
                      <c:pt idx="2837">
                        <c:v>19.520808188835701</c:v>
                      </c:pt>
                      <c:pt idx="2838">
                        <c:v>19.527825786280999</c:v>
                      </c:pt>
                      <c:pt idx="2839">
                        <c:v>19.534843383726301</c:v>
                      </c:pt>
                      <c:pt idx="2840">
                        <c:v>19.541860981171599</c:v>
                      </c:pt>
                      <c:pt idx="2841">
                        <c:v>19.5488785786169</c:v>
                      </c:pt>
                      <c:pt idx="2842">
                        <c:v>19.555896176062198</c:v>
                      </c:pt>
                      <c:pt idx="2843">
                        <c:v>19.5629137735075</c:v>
                      </c:pt>
                      <c:pt idx="2844">
                        <c:v>19.569931370952698</c:v>
                      </c:pt>
                      <c:pt idx="2845">
                        <c:v>19.576948968398</c:v>
                      </c:pt>
                      <c:pt idx="2846">
                        <c:v>19.583966565843301</c:v>
                      </c:pt>
                      <c:pt idx="2847">
                        <c:v>19.590984163288599</c:v>
                      </c:pt>
                      <c:pt idx="2848">
                        <c:v>19.598001760733901</c:v>
                      </c:pt>
                      <c:pt idx="2849">
                        <c:v>19.605019358179199</c:v>
                      </c:pt>
                      <c:pt idx="2850">
                        <c:v>19.6120369556245</c:v>
                      </c:pt>
                      <c:pt idx="2851">
                        <c:v>19.619054553069802</c:v>
                      </c:pt>
                      <c:pt idx="2852">
                        <c:v>19.6260721505151</c:v>
                      </c:pt>
                      <c:pt idx="2853">
                        <c:v>19.633089747960401</c:v>
                      </c:pt>
                      <c:pt idx="2854">
                        <c:v>19.6401073454056</c:v>
                      </c:pt>
                      <c:pt idx="2855">
                        <c:v>19.647124942850901</c:v>
                      </c:pt>
                      <c:pt idx="2856">
                        <c:v>19.654142540296199</c:v>
                      </c:pt>
                      <c:pt idx="2857">
                        <c:v>19.661160137741501</c:v>
                      </c:pt>
                      <c:pt idx="2858">
                        <c:v>19.668177735186799</c:v>
                      </c:pt>
                      <c:pt idx="2859">
                        <c:v>19.6751953326321</c:v>
                      </c:pt>
                      <c:pt idx="2860">
                        <c:v>19.682212930077402</c:v>
                      </c:pt>
                      <c:pt idx="2861">
                        <c:v>19.6892305275227</c:v>
                      </c:pt>
                      <c:pt idx="2862">
                        <c:v>19.696248124968001</c:v>
                      </c:pt>
                      <c:pt idx="2863">
                        <c:v>19.703265722413299</c:v>
                      </c:pt>
                      <c:pt idx="2864">
                        <c:v>19.710283319858501</c:v>
                      </c:pt>
                      <c:pt idx="2865">
                        <c:v>19.717300917303799</c:v>
                      </c:pt>
                      <c:pt idx="2866">
                        <c:v>19.7243185147491</c:v>
                      </c:pt>
                      <c:pt idx="2867">
                        <c:v>19.731336112194398</c:v>
                      </c:pt>
                      <c:pt idx="2868">
                        <c:v>19.7383537096397</c:v>
                      </c:pt>
                      <c:pt idx="2869">
                        <c:v>19.745371307085001</c:v>
                      </c:pt>
                      <c:pt idx="2870">
                        <c:v>19.752388904530299</c:v>
                      </c:pt>
                      <c:pt idx="2871">
                        <c:v>19.759406501975601</c:v>
                      </c:pt>
                      <c:pt idx="2872">
                        <c:v>19.766424099420899</c:v>
                      </c:pt>
                      <c:pt idx="2873">
                        <c:v>19.7734416968662</c:v>
                      </c:pt>
                      <c:pt idx="2874">
                        <c:v>19.780459294311399</c:v>
                      </c:pt>
                      <c:pt idx="2875">
                        <c:v>19.7874768917567</c:v>
                      </c:pt>
                      <c:pt idx="2876">
                        <c:v>19.794494489201998</c:v>
                      </c:pt>
                      <c:pt idx="2877">
                        <c:v>19.8015120866473</c:v>
                      </c:pt>
                      <c:pt idx="2878">
                        <c:v>19.808529684092601</c:v>
                      </c:pt>
                      <c:pt idx="2879">
                        <c:v>19.815547281537899</c:v>
                      </c:pt>
                      <c:pt idx="2880">
                        <c:v>19.822564878983201</c:v>
                      </c:pt>
                      <c:pt idx="2881">
                        <c:v>19.829582476428499</c:v>
                      </c:pt>
                      <c:pt idx="2882">
                        <c:v>19.8366000738738</c:v>
                      </c:pt>
                      <c:pt idx="2883">
                        <c:v>19.843617671319102</c:v>
                      </c:pt>
                      <c:pt idx="2884">
                        <c:v>19.8506352687643</c:v>
                      </c:pt>
                      <c:pt idx="2885">
                        <c:v>19.857652866209602</c:v>
                      </c:pt>
                      <c:pt idx="2886">
                        <c:v>19.8646704636549</c:v>
                      </c:pt>
                      <c:pt idx="2887">
                        <c:v>19.871688061100201</c:v>
                      </c:pt>
                      <c:pt idx="2888">
                        <c:v>19.878705658545499</c:v>
                      </c:pt>
                      <c:pt idx="2889">
                        <c:v>19.885723255990801</c:v>
                      </c:pt>
                      <c:pt idx="2890">
                        <c:v>19.892740853436099</c:v>
                      </c:pt>
                      <c:pt idx="2891">
                        <c:v>19.8997584508814</c:v>
                      </c:pt>
                      <c:pt idx="2892">
                        <c:v>19.906776048326702</c:v>
                      </c:pt>
                      <c:pt idx="2893">
                        <c:v>19.9137936457719</c:v>
                      </c:pt>
                      <c:pt idx="2894">
                        <c:v>19.920811243217202</c:v>
                      </c:pt>
                      <c:pt idx="2895">
                        <c:v>19.927828840662499</c:v>
                      </c:pt>
                      <c:pt idx="2896">
                        <c:v>19.934846438107801</c:v>
                      </c:pt>
                      <c:pt idx="2897">
                        <c:v>19.941864035553099</c:v>
                      </c:pt>
                      <c:pt idx="2898">
                        <c:v>19.9488816329984</c:v>
                      </c:pt>
                      <c:pt idx="2899">
                        <c:v>19.955899230443698</c:v>
                      </c:pt>
                      <c:pt idx="2900">
                        <c:v>19.962916827889</c:v>
                      </c:pt>
                      <c:pt idx="2901">
                        <c:v>19.969934425334301</c:v>
                      </c:pt>
                      <c:pt idx="2902">
                        <c:v>19.976952022779599</c:v>
                      </c:pt>
                      <c:pt idx="2903">
                        <c:v>19.983969620224801</c:v>
                      </c:pt>
                      <c:pt idx="2904">
                        <c:v>19.990987217670099</c:v>
                      </c:pt>
                      <c:pt idx="2905">
                        <c:v>19.998004815115401</c:v>
                      </c:pt>
                      <c:pt idx="2906">
                        <c:v>20.005022412560699</c:v>
                      </c:pt>
                      <c:pt idx="2907">
                        <c:v>20.012040010006</c:v>
                      </c:pt>
                      <c:pt idx="2908">
                        <c:v>20.019057607451298</c:v>
                      </c:pt>
                      <c:pt idx="2909">
                        <c:v>20.0260752048966</c:v>
                      </c:pt>
                      <c:pt idx="2910">
                        <c:v>20.033092802341901</c:v>
                      </c:pt>
                      <c:pt idx="2911">
                        <c:v>20.040110399787199</c:v>
                      </c:pt>
                      <c:pt idx="2912">
                        <c:v>20.047127997232501</c:v>
                      </c:pt>
                      <c:pt idx="2913">
                        <c:v>20.054145594677699</c:v>
                      </c:pt>
                      <c:pt idx="2914">
                        <c:v>20.061163192123001</c:v>
                      </c:pt>
                      <c:pt idx="2915">
                        <c:v>20.068180789568299</c:v>
                      </c:pt>
                      <c:pt idx="2916">
                        <c:v>20.0751983870136</c:v>
                      </c:pt>
                      <c:pt idx="2917">
                        <c:v>20.082215984458902</c:v>
                      </c:pt>
                      <c:pt idx="2918">
                        <c:v>20.0892335819042</c:v>
                      </c:pt>
                      <c:pt idx="2919">
                        <c:v>20.096251179349501</c:v>
                      </c:pt>
                      <c:pt idx="2920">
                        <c:v>20.103268776794799</c:v>
                      </c:pt>
                      <c:pt idx="2921">
                        <c:v>20.110286374240101</c:v>
                      </c:pt>
                      <c:pt idx="2922">
                        <c:v>20.117303971685299</c:v>
                      </c:pt>
                      <c:pt idx="2923">
                        <c:v>20.124321569130601</c:v>
                      </c:pt>
                      <c:pt idx="2924">
                        <c:v>20.131339166575899</c:v>
                      </c:pt>
                      <c:pt idx="2925">
                        <c:v>20.1383567640212</c:v>
                      </c:pt>
                      <c:pt idx="2926">
                        <c:v>20.145374361466502</c:v>
                      </c:pt>
                      <c:pt idx="2927">
                        <c:v>20.152391958911799</c:v>
                      </c:pt>
                      <c:pt idx="2928">
                        <c:v>20.159409556357101</c:v>
                      </c:pt>
                      <c:pt idx="2929">
                        <c:v>20.166427153802399</c:v>
                      </c:pt>
                      <c:pt idx="2930">
                        <c:v>20.1734447512477</c:v>
                      </c:pt>
                      <c:pt idx="2931">
                        <c:v>20.180462348692998</c:v>
                      </c:pt>
                      <c:pt idx="2932">
                        <c:v>20.1874799461382</c:v>
                      </c:pt>
                      <c:pt idx="2933">
                        <c:v>20.194497543583498</c:v>
                      </c:pt>
                      <c:pt idx="2934">
                        <c:v>20.2015151410288</c:v>
                      </c:pt>
                      <c:pt idx="2935">
                        <c:v>20.208532738474101</c:v>
                      </c:pt>
                      <c:pt idx="2936">
                        <c:v>20.215550335919399</c:v>
                      </c:pt>
                      <c:pt idx="2937">
                        <c:v>20.222567933364701</c:v>
                      </c:pt>
                      <c:pt idx="2938">
                        <c:v>20.229585530809999</c:v>
                      </c:pt>
                      <c:pt idx="2939">
                        <c:v>20.2366031282553</c:v>
                      </c:pt>
                      <c:pt idx="2940">
                        <c:v>20.243620725700598</c:v>
                      </c:pt>
                      <c:pt idx="2941">
                        <c:v>20.2506383231459</c:v>
                      </c:pt>
                      <c:pt idx="2942">
                        <c:v>20.257655920591102</c:v>
                      </c:pt>
                      <c:pt idx="2943">
                        <c:v>20.2646735180364</c:v>
                      </c:pt>
                      <c:pt idx="2944">
                        <c:v>20.271691115481701</c:v>
                      </c:pt>
                      <c:pt idx="2945">
                        <c:v>20.278708712926999</c:v>
                      </c:pt>
                      <c:pt idx="2946">
                        <c:v>20.285726310372301</c:v>
                      </c:pt>
                      <c:pt idx="2947">
                        <c:v>20.292743907817599</c:v>
                      </c:pt>
                      <c:pt idx="2948">
                        <c:v>20.2997615052629</c:v>
                      </c:pt>
                      <c:pt idx="2949">
                        <c:v>20.306779102708202</c:v>
                      </c:pt>
                      <c:pt idx="2950">
                        <c:v>20.3137967001535</c:v>
                      </c:pt>
                      <c:pt idx="2951">
                        <c:v>20.320814297598801</c:v>
                      </c:pt>
                      <c:pt idx="2952">
                        <c:v>20.327831895044</c:v>
                      </c:pt>
                      <c:pt idx="2953">
                        <c:v>20.334849492489301</c:v>
                      </c:pt>
                      <c:pt idx="2954">
                        <c:v>20.341867089934599</c:v>
                      </c:pt>
                      <c:pt idx="2955">
                        <c:v>20.348884687379901</c:v>
                      </c:pt>
                      <c:pt idx="2956">
                        <c:v>20.355902284825198</c:v>
                      </c:pt>
                      <c:pt idx="2957">
                        <c:v>20.3629198822705</c:v>
                      </c:pt>
                      <c:pt idx="2958">
                        <c:v>20.369937479715801</c:v>
                      </c:pt>
                      <c:pt idx="2959">
                        <c:v>20.376955077161099</c:v>
                      </c:pt>
                      <c:pt idx="2960">
                        <c:v>20.383972674606401</c:v>
                      </c:pt>
                      <c:pt idx="2961">
                        <c:v>20.390990272051699</c:v>
                      </c:pt>
                      <c:pt idx="2962">
                        <c:v>20.398007869496901</c:v>
                      </c:pt>
                      <c:pt idx="2963">
                        <c:v>20.405025466942199</c:v>
                      </c:pt>
                      <c:pt idx="2964">
                        <c:v>20.4120430643875</c:v>
                      </c:pt>
                      <c:pt idx="2965">
                        <c:v>20.419060661832798</c:v>
                      </c:pt>
                      <c:pt idx="2966">
                        <c:v>20.4260782592781</c:v>
                      </c:pt>
                      <c:pt idx="2967">
                        <c:v>20.433095856723401</c:v>
                      </c:pt>
                      <c:pt idx="2968">
                        <c:v>20.440113454168699</c:v>
                      </c:pt>
                      <c:pt idx="2969">
                        <c:v>20.447131051614001</c:v>
                      </c:pt>
                      <c:pt idx="2970">
                        <c:v>20.454148649059299</c:v>
                      </c:pt>
                      <c:pt idx="2971">
                        <c:v>20.461166246504501</c:v>
                      </c:pt>
                      <c:pt idx="2972">
                        <c:v>20.468183843949799</c:v>
                      </c:pt>
                      <c:pt idx="2973">
                        <c:v>20.4752014413951</c:v>
                      </c:pt>
                      <c:pt idx="2974">
                        <c:v>20.482219038840402</c:v>
                      </c:pt>
                      <c:pt idx="2975">
                        <c:v>20.4892366362857</c:v>
                      </c:pt>
                      <c:pt idx="2976">
                        <c:v>20.496254233731001</c:v>
                      </c:pt>
                      <c:pt idx="2977">
                        <c:v>20.503271831176299</c:v>
                      </c:pt>
                      <c:pt idx="2978">
                        <c:v>20.510289428621601</c:v>
                      </c:pt>
                      <c:pt idx="2979">
                        <c:v>20.517307026066899</c:v>
                      </c:pt>
                      <c:pt idx="2980">
                        <c:v>20.5243246235122</c:v>
                      </c:pt>
                      <c:pt idx="2981">
                        <c:v>20.531342220957399</c:v>
                      </c:pt>
                      <c:pt idx="2982">
                        <c:v>20.5383598184027</c:v>
                      </c:pt>
                      <c:pt idx="2983">
                        <c:v>20.545377415848002</c:v>
                      </c:pt>
                      <c:pt idx="2984">
                        <c:v>20.5523950132933</c:v>
                      </c:pt>
                      <c:pt idx="2985">
                        <c:v>20.559412610738601</c:v>
                      </c:pt>
                      <c:pt idx="2986">
                        <c:v>20.566430208183899</c:v>
                      </c:pt>
                      <c:pt idx="2987">
                        <c:v>20.573447805629201</c:v>
                      </c:pt>
                      <c:pt idx="2988">
                        <c:v>20.580465403074498</c:v>
                      </c:pt>
                      <c:pt idx="2989">
                        <c:v>20.5874830005198</c:v>
                      </c:pt>
                      <c:pt idx="2990">
                        <c:v>20.594500597965101</c:v>
                      </c:pt>
                      <c:pt idx="2991">
                        <c:v>20.6015181954103</c:v>
                      </c:pt>
                      <c:pt idx="2992">
                        <c:v>20.608535792855601</c:v>
                      </c:pt>
                      <c:pt idx="2993">
                        <c:v>20.615553390300899</c:v>
                      </c:pt>
                      <c:pt idx="2994">
                        <c:v>20.622570987746201</c:v>
                      </c:pt>
                      <c:pt idx="2995">
                        <c:v>20.629588585191499</c:v>
                      </c:pt>
                      <c:pt idx="2996">
                        <c:v>20.6366061826368</c:v>
                      </c:pt>
                      <c:pt idx="2997">
                        <c:v>20.643623780082098</c:v>
                      </c:pt>
                      <c:pt idx="2998">
                        <c:v>20.6506413775274</c:v>
                      </c:pt>
                      <c:pt idx="2999">
                        <c:v>20.657658974972701</c:v>
                      </c:pt>
                      <c:pt idx="3000">
                        <c:v>20.6646765724179</c:v>
                      </c:pt>
                      <c:pt idx="3001">
                        <c:v>20.671694169863201</c:v>
                      </c:pt>
                      <c:pt idx="3002">
                        <c:v>20.678711767308499</c:v>
                      </c:pt>
                      <c:pt idx="3003">
                        <c:v>20.685729364753801</c:v>
                      </c:pt>
                      <c:pt idx="3004">
                        <c:v>20.692746962199099</c:v>
                      </c:pt>
                      <c:pt idx="3005">
                        <c:v>20.6997645596444</c:v>
                      </c:pt>
                      <c:pt idx="3006">
                        <c:v>20.706782157089702</c:v>
                      </c:pt>
                      <c:pt idx="3007">
                        <c:v>20.713799754535</c:v>
                      </c:pt>
                      <c:pt idx="3008">
                        <c:v>20.720817351980301</c:v>
                      </c:pt>
                      <c:pt idx="3009">
                        <c:v>20.727834949425599</c:v>
                      </c:pt>
                      <c:pt idx="3010">
                        <c:v>20.734852546870801</c:v>
                      </c:pt>
                      <c:pt idx="3011">
                        <c:v>20.741870144316099</c:v>
                      </c:pt>
                      <c:pt idx="3012">
                        <c:v>20.748887741761401</c:v>
                      </c:pt>
                      <c:pt idx="3013">
                        <c:v>20.755905339206699</c:v>
                      </c:pt>
                      <c:pt idx="3014">
                        <c:v>20.762922936652</c:v>
                      </c:pt>
                      <c:pt idx="3015">
                        <c:v>20.769940534097302</c:v>
                      </c:pt>
                      <c:pt idx="3016">
                        <c:v>20.7769581315426</c:v>
                      </c:pt>
                      <c:pt idx="3017">
                        <c:v>20.783975728987901</c:v>
                      </c:pt>
                      <c:pt idx="3018">
                        <c:v>20.790993326433199</c:v>
                      </c:pt>
                      <c:pt idx="3019">
                        <c:v>20.7980109238785</c:v>
                      </c:pt>
                      <c:pt idx="3020">
                        <c:v>20.805028521323699</c:v>
                      </c:pt>
                      <c:pt idx="3021">
                        <c:v>20.812046118769</c:v>
                      </c:pt>
                      <c:pt idx="3022">
                        <c:v>20.819063716214298</c:v>
                      </c:pt>
                      <c:pt idx="3023">
                        <c:v>20.8260813136596</c:v>
                      </c:pt>
                      <c:pt idx="3024">
                        <c:v>20.833098911104901</c:v>
                      </c:pt>
                      <c:pt idx="3025">
                        <c:v>20.840116508550199</c:v>
                      </c:pt>
                      <c:pt idx="3026">
                        <c:v>20.847134105995501</c:v>
                      </c:pt>
                      <c:pt idx="3027">
                        <c:v>20.854151703440799</c:v>
                      </c:pt>
                      <c:pt idx="3028">
                        <c:v>20.8611693008861</c:v>
                      </c:pt>
                      <c:pt idx="3029">
                        <c:v>20.868186898331398</c:v>
                      </c:pt>
                      <c:pt idx="3030">
                        <c:v>20.8752044957766</c:v>
                      </c:pt>
                      <c:pt idx="3031">
                        <c:v>20.882222093221898</c:v>
                      </c:pt>
                      <c:pt idx="3032">
                        <c:v>20.8892396906672</c:v>
                      </c:pt>
                      <c:pt idx="3033">
                        <c:v>20.896257288112501</c:v>
                      </c:pt>
                      <c:pt idx="3034">
                        <c:v>20.903274885557799</c:v>
                      </c:pt>
                      <c:pt idx="3035">
                        <c:v>20.910292483003101</c:v>
                      </c:pt>
                      <c:pt idx="3036">
                        <c:v>20.917310080448399</c:v>
                      </c:pt>
                      <c:pt idx="3037">
                        <c:v>20.9243276778937</c:v>
                      </c:pt>
                      <c:pt idx="3038">
                        <c:v>20.931345275339002</c:v>
                      </c:pt>
                      <c:pt idx="3039">
                        <c:v>20.9383628727843</c:v>
                      </c:pt>
                      <c:pt idx="3040">
                        <c:v>20.945380470229502</c:v>
                      </c:pt>
                      <c:pt idx="3041">
                        <c:v>20.9523980676748</c:v>
                      </c:pt>
                      <c:pt idx="3042">
                        <c:v>20.959415665120101</c:v>
                      </c:pt>
                      <c:pt idx="3043">
                        <c:v>20.966433262565399</c:v>
                      </c:pt>
                      <c:pt idx="3044">
                        <c:v>20.973450860010701</c:v>
                      </c:pt>
                      <c:pt idx="3045">
                        <c:v>20.980468457455999</c:v>
                      </c:pt>
                      <c:pt idx="3046">
                        <c:v>20.9874860549013</c:v>
                      </c:pt>
                      <c:pt idx="3047">
                        <c:v>20.994503652346602</c:v>
                      </c:pt>
                      <c:pt idx="3048">
                        <c:v>21.001521249791899</c:v>
                      </c:pt>
                      <c:pt idx="3049">
                        <c:v>21.008538847237102</c:v>
                      </c:pt>
                      <c:pt idx="3050">
                        <c:v>21.015556444682399</c:v>
                      </c:pt>
                      <c:pt idx="3051">
                        <c:v>21.022574042127701</c:v>
                      </c:pt>
                      <c:pt idx="3052">
                        <c:v>21.029591639572999</c:v>
                      </c:pt>
                      <c:pt idx="3053">
                        <c:v>21.0366092370183</c:v>
                      </c:pt>
                      <c:pt idx="3054">
                        <c:v>21.043626834463598</c:v>
                      </c:pt>
                      <c:pt idx="3055">
                        <c:v>21.0506444319089</c:v>
                      </c:pt>
                      <c:pt idx="3056">
                        <c:v>21.057662029354201</c:v>
                      </c:pt>
                      <c:pt idx="3057">
                        <c:v>21.064679626799499</c:v>
                      </c:pt>
                      <c:pt idx="3058">
                        <c:v>21.071697224244801</c:v>
                      </c:pt>
                      <c:pt idx="3059">
                        <c:v>21.078714821689999</c:v>
                      </c:pt>
                      <c:pt idx="3060">
                        <c:v>21.085732419135301</c:v>
                      </c:pt>
                      <c:pt idx="3061">
                        <c:v>21.092750016580599</c:v>
                      </c:pt>
                      <c:pt idx="3062">
                        <c:v>21.0997676140259</c:v>
                      </c:pt>
                      <c:pt idx="3063">
                        <c:v>21.106785211471198</c:v>
                      </c:pt>
                      <c:pt idx="3064">
                        <c:v>21.1138028089165</c:v>
                      </c:pt>
                      <c:pt idx="3065">
                        <c:v>21.120820406361801</c:v>
                      </c:pt>
                      <c:pt idx="3066">
                        <c:v>21.127838003807099</c:v>
                      </c:pt>
                      <c:pt idx="3067">
                        <c:v>21.134855601252401</c:v>
                      </c:pt>
                      <c:pt idx="3068">
                        <c:v>21.141873198697699</c:v>
                      </c:pt>
                      <c:pt idx="3069">
                        <c:v>21.148890796142901</c:v>
                      </c:pt>
                      <c:pt idx="3070">
                        <c:v>21.155908393588199</c:v>
                      </c:pt>
                      <c:pt idx="3071">
                        <c:v>21.1629259910335</c:v>
                      </c:pt>
                      <c:pt idx="3072">
                        <c:v>21.169943588478802</c:v>
                      </c:pt>
                      <c:pt idx="3073">
                        <c:v>21.1769611859241</c:v>
                      </c:pt>
                      <c:pt idx="3074">
                        <c:v>21.183978783369401</c:v>
                      </c:pt>
                      <c:pt idx="3075">
                        <c:v>21.190996380814699</c:v>
                      </c:pt>
                      <c:pt idx="3076">
                        <c:v>21.198013978260001</c:v>
                      </c:pt>
                      <c:pt idx="3077">
                        <c:v>21.205031575705299</c:v>
                      </c:pt>
                      <c:pt idx="3078">
                        <c:v>21.2120491731506</c:v>
                      </c:pt>
                      <c:pt idx="3079">
                        <c:v>21.219066770595798</c:v>
                      </c:pt>
                      <c:pt idx="3080">
                        <c:v>21.2260843680411</c:v>
                      </c:pt>
                      <c:pt idx="3081">
                        <c:v>21.233101965486401</c:v>
                      </c:pt>
                      <c:pt idx="3082">
                        <c:v>21.240119562931699</c:v>
                      </c:pt>
                      <c:pt idx="3083">
                        <c:v>21.247137160377001</c:v>
                      </c:pt>
                      <c:pt idx="3084">
                        <c:v>21.254154757822299</c:v>
                      </c:pt>
                      <c:pt idx="3085">
                        <c:v>21.2611723552676</c:v>
                      </c:pt>
                      <c:pt idx="3086">
                        <c:v>21.268189952712898</c:v>
                      </c:pt>
                      <c:pt idx="3087">
                        <c:v>21.2752075501582</c:v>
                      </c:pt>
                      <c:pt idx="3088">
                        <c:v>21.282225147603398</c:v>
                      </c:pt>
                      <c:pt idx="3089">
                        <c:v>21.2892427450487</c:v>
                      </c:pt>
                      <c:pt idx="3090">
                        <c:v>21.296260342494001</c:v>
                      </c:pt>
                      <c:pt idx="3091">
                        <c:v>21.303277939939299</c:v>
                      </c:pt>
                      <c:pt idx="3092">
                        <c:v>21.310295537384601</c:v>
                      </c:pt>
                      <c:pt idx="3093">
                        <c:v>21.317313134829899</c:v>
                      </c:pt>
                      <c:pt idx="3094">
                        <c:v>21.3243307322752</c:v>
                      </c:pt>
                      <c:pt idx="3095">
                        <c:v>21.331348329720502</c:v>
                      </c:pt>
                      <c:pt idx="3096">
                        <c:v>21.3383659271658</c:v>
                      </c:pt>
                      <c:pt idx="3097">
                        <c:v>21.345383524611101</c:v>
                      </c:pt>
                      <c:pt idx="3098">
                        <c:v>21.3524011220563</c:v>
                      </c:pt>
                      <c:pt idx="3099">
                        <c:v>21.359418719501601</c:v>
                      </c:pt>
                      <c:pt idx="3100">
                        <c:v>21.366436316946899</c:v>
                      </c:pt>
                      <c:pt idx="3101">
                        <c:v>21.373453914392201</c:v>
                      </c:pt>
                      <c:pt idx="3102">
                        <c:v>21.380471511837499</c:v>
                      </c:pt>
                      <c:pt idx="3103">
                        <c:v>21.3874891092828</c:v>
                      </c:pt>
                      <c:pt idx="3104">
                        <c:v>21.394506706728102</c:v>
                      </c:pt>
                      <c:pt idx="3105">
                        <c:v>21.4015243041734</c:v>
                      </c:pt>
                      <c:pt idx="3106">
                        <c:v>21.408541901618701</c:v>
                      </c:pt>
                      <c:pt idx="3107">
                        <c:v>21.415559499063999</c:v>
                      </c:pt>
                      <c:pt idx="3108">
                        <c:v>21.422577096509201</c:v>
                      </c:pt>
                      <c:pt idx="3109">
                        <c:v>21.429594693954499</c:v>
                      </c:pt>
                      <c:pt idx="3110">
                        <c:v>21.436612291399801</c:v>
                      </c:pt>
                      <c:pt idx="3111">
                        <c:v>21.443629888845098</c:v>
                      </c:pt>
                      <c:pt idx="3112">
                        <c:v>21.4506474862904</c:v>
                      </c:pt>
                      <c:pt idx="3113">
                        <c:v>21.457665083735701</c:v>
                      </c:pt>
                      <c:pt idx="3114">
                        <c:v>21.464682681180999</c:v>
                      </c:pt>
                      <c:pt idx="3115">
                        <c:v>21.471700278626301</c:v>
                      </c:pt>
                      <c:pt idx="3116">
                        <c:v>21.478717876071599</c:v>
                      </c:pt>
                      <c:pt idx="3117">
                        <c:v>21.4857354735169</c:v>
                      </c:pt>
                      <c:pt idx="3118">
                        <c:v>21.492753070962099</c:v>
                      </c:pt>
                      <c:pt idx="3119">
                        <c:v>21.4997706684074</c:v>
                      </c:pt>
                      <c:pt idx="3120">
                        <c:v>21.506788265852698</c:v>
                      </c:pt>
                      <c:pt idx="3121">
                        <c:v>21.513805863298</c:v>
                      </c:pt>
                      <c:pt idx="3122">
                        <c:v>21.520823460743301</c:v>
                      </c:pt>
                      <c:pt idx="3123">
                        <c:v>21.527841058188599</c:v>
                      </c:pt>
                      <c:pt idx="3124">
                        <c:v>21.534858655633901</c:v>
                      </c:pt>
                      <c:pt idx="3125">
                        <c:v>21.541876253079199</c:v>
                      </c:pt>
                      <c:pt idx="3126">
                        <c:v>21.5488938505245</c:v>
                      </c:pt>
                      <c:pt idx="3127">
                        <c:v>21.555911447969699</c:v>
                      </c:pt>
                      <c:pt idx="3128">
                        <c:v>21.562929045415</c:v>
                      </c:pt>
                      <c:pt idx="3129">
                        <c:v>21.569946642860302</c:v>
                      </c:pt>
                      <c:pt idx="3130">
                        <c:v>21.5769642403056</c:v>
                      </c:pt>
                      <c:pt idx="3131">
                        <c:v>21.583981837750901</c:v>
                      </c:pt>
                      <c:pt idx="3132">
                        <c:v>21.590999435196199</c:v>
                      </c:pt>
                      <c:pt idx="3133">
                        <c:v>21.598017032641501</c:v>
                      </c:pt>
                      <c:pt idx="3134">
                        <c:v>21.605034630086799</c:v>
                      </c:pt>
                      <c:pt idx="3135">
                        <c:v>21.6120522275321</c:v>
                      </c:pt>
                      <c:pt idx="3136">
                        <c:v>21.619069824977402</c:v>
                      </c:pt>
                      <c:pt idx="3137">
                        <c:v>21.6260874224226</c:v>
                      </c:pt>
                      <c:pt idx="3138">
                        <c:v>21.633105019867902</c:v>
                      </c:pt>
                      <c:pt idx="3139">
                        <c:v>21.6401226173132</c:v>
                      </c:pt>
                      <c:pt idx="3140">
                        <c:v>21.647140214758501</c:v>
                      </c:pt>
                      <c:pt idx="3141">
                        <c:v>21.654157812203799</c:v>
                      </c:pt>
                      <c:pt idx="3142">
                        <c:v>21.6611754096491</c:v>
                      </c:pt>
                      <c:pt idx="3143">
                        <c:v>21.668193007094398</c:v>
                      </c:pt>
                      <c:pt idx="3144">
                        <c:v>21.6752106045397</c:v>
                      </c:pt>
                      <c:pt idx="3145">
                        <c:v>21.682228201985001</c:v>
                      </c:pt>
                      <c:pt idx="3146">
                        <c:v>21.689245799430299</c:v>
                      </c:pt>
                      <c:pt idx="3147">
                        <c:v>21.696263396875501</c:v>
                      </c:pt>
                      <c:pt idx="3148">
                        <c:v>21.703280994320799</c:v>
                      </c:pt>
                      <c:pt idx="3149">
                        <c:v>21.710298591766101</c:v>
                      </c:pt>
                      <c:pt idx="3150">
                        <c:v>21.717316189211399</c:v>
                      </c:pt>
                      <c:pt idx="3151">
                        <c:v>21.7243337866567</c:v>
                      </c:pt>
                      <c:pt idx="3152">
                        <c:v>21.731351384101998</c:v>
                      </c:pt>
                      <c:pt idx="3153">
                        <c:v>21.7383689815473</c:v>
                      </c:pt>
                      <c:pt idx="3154">
                        <c:v>21.745386578992601</c:v>
                      </c:pt>
                      <c:pt idx="3155">
                        <c:v>21.752404176437899</c:v>
                      </c:pt>
                      <c:pt idx="3156">
                        <c:v>21.759421773883201</c:v>
                      </c:pt>
                      <c:pt idx="3157">
                        <c:v>21.766439371328399</c:v>
                      </c:pt>
                      <c:pt idx="3158">
                        <c:v>21.773456968773701</c:v>
                      </c:pt>
                      <c:pt idx="3159">
                        <c:v>21.780474566218999</c:v>
                      </c:pt>
                      <c:pt idx="3160">
                        <c:v>21.7874921636643</c:v>
                      </c:pt>
                      <c:pt idx="3161">
                        <c:v>21.794509761109602</c:v>
                      </c:pt>
                      <c:pt idx="3162">
                        <c:v>21.8015273585549</c:v>
                      </c:pt>
                      <c:pt idx="3163">
                        <c:v>21.808544956000201</c:v>
                      </c:pt>
                      <c:pt idx="3164">
                        <c:v>21.815562553445499</c:v>
                      </c:pt>
                      <c:pt idx="3165">
                        <c:v>21.822580150890801</c:v>
                      </c:pt>
                      <c:pt idx="3166">
                        <c:v>21.829597748335999</c:v>
                      </c:pt>
                      <c:pt idx="3167">
                        <c:v>21.836615345781301</c:v>
                      </c:pt>
                      <c:pt idx="3168">
                        <c:v>21.843632943226599</c:v>
                      </c:pt>
                      <c:pt idx="3169">
                        <c:v>21.8506505406719</c:v>
                      </c:pt>
                      <c:pt idx="3170">
                        <c:v>21.857668138117202</c:v>
                      </c:pt>
                      <c:pt idx="3171">
                        <c:v>21.8646857355625</c:v>
                      </c:pt>
                      <c:pt idx="3172">
                        <c:v>21.871703333007801</c:v>
                      </c:pt>
                      <c:pt idx="3173">
                        <c:v>21.878720930453099</c:v>
                      </c:pt>
                      <c:pt idx="3174">
                        <c:v>21.8857385278984</c:v>
                      </c:pt>
                      <c:pt idx="3175">
                        <c:v>21.892756125343698</c:v>
                      </c:pt>
                      <c:pt idx="3176">
                        <c:v>21.899773722789</c:v>
                      </c:pt>
                      <c:pt idx="3177">
                        <c:v>21.906791320234198</c:v>
                      </c:pt>
                      <c:pt idx="3178">
                        <c:v>21.9138089176795</c:v>
                      </c:pt>
                      <c:pt idx="3179">
                        <c:v>21.920826515124801</c:v>
                      </c:pt>
                      <c:pt idx="3180">
                        <c:v>21.927844112570099</c:v>
                      </c:pt>
                      <c:pt idx="3181">
                        <c:v>21.934861710015401</c:v>
                      </c:pt>
                      <c:pt idx="3182">
                        <c:v>21.941879307460699</c:v>
                      </c:pt>
                      <c:pt idx="3183">
                        <c:v>21.948896904906</c:v>
                      </c:pt>
                      <c:pt idx="3184">
                        <c:v>21.955914502351298</c:v>
                      </c:pt>
                      <c:pt idx="3185">
                        <c:v>21.9629320997966</c:v>
                      </c:pt>
                      <c:pt idx="3186">
                        <c:v>21.969949697241798</c:v>
                      </c:pt>
                      <c:pt idx="3187">
                        <c:v>21.9769672946871</c:v>
                      </c:pt>
                      <c:pt idx="3188">
                        <c:v>21.983984892132401</c:v>
                      </c:pt>
                      <c:pt idx="3189">
                        <c:v>21.991002489577699</c:v>
                      </c:pt>
                      <c:pt idx="3190">
                        <c:v>21.998020087023001</c:v>
                      </c:pt>
                      <c:pt idx="3191">
                        <c:v>22.005037684468299</c:v>
                      </c:pt>
                      <c:pt idx="3192">
                        <c:v>22.0120552819136</c:v>
                      </c:pt>
                      <c:pt idx="3193">
                        <c:v>22.019072879358902</c:v>
                      </c:pt>
                      <c:pt idx="3194">
                        <c:v>22.0260904768042</c:v>
                      </c:pt>
                      <c:pt idx="3195">
                        <c:v>22.033108074249501</c:v>
                      </c:pt>
                      <c:pt idx="3196">
                        <c:v>22.0401256716947</c:v>
                      </c:pt>
                      <c:pt idx="3197">
                        <c:v>22.047143269140001</c:v>
                      </c:pt>
                      <c:pt idx="3198">
                        <c:v>22.054160866585299</c:v>
                      </c:pt>
                      <c:pt idx="3199">
                        <c:v>22.061178464030601</c:v>
                      </c:pt>
                      <c:pt idx="3200">
                        <c:v>22.068196061475899</c:v>
                      </c:pt>
                      <c:pt idx="3201">
                        <c:v>22.0752136589212</c:v>
                      </c:pt>
                      <c:pt idx="3202">
                        <c:v>22.082231256366502</c:v>
                      </c:pt>
                      <c:pt idx="3203">
                        <c:v>22.089248853811799</c:v>
                      </c:pt>
                      <c:pt idx="3204">
                        <c:v>22.096266451257101</c:v>
                      </c:pt>
                      <c:pt idx="3205">
                        <c:v>22.103284048702299</c:v>
                      </c:pt>
                      <c:pt idx="3206">
                        <c:v>22.110301646147601</c:v>
                      </c:pt>
                      <c:pt idx="3207">
                        <c:v>22.117319243592899</c:v>
                      </c:pt>
                      <c:pt idx="3208">
                        <c:v>22.1243368410382</c:v>
                      </c:pt>
                      <c:pt idx="3209">
                        <c:v>22.131354438483498</c:v>
                      </c:pt>
                      <c:pt idx="3210">
                        <c:v>22.1383720359288</c:v>
                      </c:pt>
                      <c:pt idx="3211">
                        <c:v>22.145389633374101</c:v>
                      </c:pt>
                      <c:pt idx="3212">
                        <c:v>22.152407230819399</c:v>
                      </c:pt>
                      <c:pt idx="3213">
                        <c:v>22.159424828264701</c:v>
                      </c:pt>
                      <c:pt idx="3214">
                        <c:v>22.166442425709999</c:v>
                      </c:pt>
                      <c:pt idx="3215">
                        <c:v>22.173460023155201</c:v>
                      </c:pt>
                      <c:pt idx="3216">
                        <c:v>22.180477620600499</c:v>
                      </c:pt>
                      <c:pt idx="3217">
                        <c:v>22.1874952180458</c:v>
                      </c:pt>
                      <c:pt idx="3218">
                        <c:v>22.194512815491102</c:v>
                      </c:pt>
                      <c:pt idx="3219">
                        <c:v>22.2015304129364</c:v>
                      </c:pt>
                      <c:pt idx="3220">
                        <c:v>22.208548010381701</c:v>
                      </c:pt>
                      <c:pt idx="3221">
                        <c:v>22.215565607826999</c:v>
                      </c:pt>
                      <c:pt idx="3222">
                        <c:v>22.222583205272301</c:v>
                      </c:pt>
                      <c:pt idx="3223">
                        <c:v>22.229600802717599</c:v>
                      </c:pt>
                      <c:pt idx="3224">
                        <c:v>22.2366184001629</c:v>
                      </c:pt>
                      <c:pt idx="3225">
                        <c:v>22.243635997608099</c:v>
                      </c:pt>
                      <c:pt idx="3226">
                        <c:v>22.2506535950534</c:v>
                      </c:pt>
                      <c:pt idx="3227">
                        <c:v>22.257671192498702</c:v>
                      </c:pt>
                      <c:pt idx="3228">
                        <c:v>22.264688789944</c:v>
                      </c:pt>
                      <c:pt idx="3229">
                        <c:v>22.271706387389301</c:v>
                      </c:pt>
                      <c:pt idx="3230">
                        <c:v>22.278723984834599</c:v>
                      </c:pt>
                      <c:pt idx="3231">
                        <c:v>22.285741582279901</c:v>
                      </c:pt>
                      <c:pt idx="3232">
                        <c:v>22.292759179725198</c:v>
                      </c:pt>
                      <c:pt idx="3233">
                        <c:v>22.2997767771705</c:v>
                      </c:pt>
                      <c:pt idx="3234">
                        <c:v>22.306794374615802</c:v>
                      </c:pt>
                      <c:pt idx="3235">
                        <c:v>22.313811972061</c:v>
                      </c:pt>
                      <c:pt idx="3236">
                        <c:v>22.320829569506301</c:v>
                      </c:pt>
                      <c:pt idx="3237">
                        <c:v>22.327847166951599</c:v>
                      </c:pt>
                      <c:pt idx="3238">
                        <c:v>22.334864764396901</c:v>
                      </c:pt>
                      <c:pt idx="3239">
                        <c:v>22.341882361842199</c:v>
                      </c:pt>
                      <c:pt idx="3240">
                        <c:v>22.3488999592875</c:v>
                      </c:pt>
                      <c:pt idx="3241">
                        <c:v>22.355917556732798</c:v>
                      </c:pt>
                      <c:pt idx="3242">
                        <c:v>22.3629351541781</c:v>
                      </c:pt>
                      <c:pt idx="3243">
                        <c:v>22.369952751623401</c:v>
                      </c:pt>
                      <c:pt idx="3244">
                        <c:v>22.3769703490686</c:v>
                      </c:pt>
                      <c:pt idx="3245">
                        <c:v>22.383987946513901</c:v>
                      </c:pt>
                      <c:pt idx="3246">
                        <c:v>22.391005543959199</c:v>
                      </c:pt>
                      <c:pt idx="3247">
                        <c:v>22.398023141404501</c:v>
                      </c:pt>
                      <c:pt idx="3248">
                        <c:v>22.405040738849799</c:v>
                      </c:pt>
                      <c:pt idx="3249">
                        <c:v>22.4120583362951</c:v>
                      </c:pt>
                      <c:pt idx="3250">
                        <c:v>22.419075933740402</c:v>
                      </c:pt>
                      <c:pt idx="3251">
                        <c:v>22.4260935311857</c:v>
                      </c:pt>
                      <c:pt idx="3252">
                        <c:v>22.433111128631001</c:v>
                      </c:pt>
                      <c:pt idx="3253">
                        <c:v>22.440128726076299</c:v>
                      </c:pt>
                      <c:pt idx="3254">
                        <c:v>22.447146323521601</c:v>
                      </c:pt>
                      <c:pt idx="3255">
                        <c:v>22.454163920966799</c:v>
                      </c:pt>
                      <c:pt idx="3256">
                        <c:v>22.461181518412101</c:v>
                      </c:pt>
                      <c:pt idx="3257">
                        <c:v>22.468199115857399</c:v>
                      </c:pt>
                      <c:pt idx="3258">
                        <c:v>22.4752167133027</c:v>
                      </c:pt>
                      <c:pt idx="3259">
                        <c:v>22.482234310748002</c:v>
                      </c:pt>
                      <c:pt idx="3260">
                        <c:v>22.4892519081933</c:v>
                      </c:pt>
                      <c:pt idx="3261">
                        <c:v>22.496269505638601</c:v>
                      </c:pt>
                      <c:pt idx="3262">
                        <c:v>22.503287103083899</c:v>
                      </c:pt>
                      <c:pt idx="3263">
                        <c:v>22.510304700529201</c:v>
                      </c:pt>
                      <c:pt idx="3264">
                        <c:v>22.517322297974399</c:v>
                      </c:pt>
                      <c:pt idx="3265">
                        <c:v>22.5243398954197</c:v>
                      </c:pt>
                      <c:pt idx="3266">
                        <c:v>22.531357492864998</c:v>
                      </c:pt>
                      <c:pt idx="3267">
                        <c:v>22.5383750903103</c:v>
                      </c:pt>
                      <c:pt idx="3268">
                        <c:v>22.545392687755601</c:v>
                      </c:pt>
                      <c:pt idx="3269">
                        <c:v>22.552410285200899</c:v>
                      </c:pt>
                      <c:pt idx="3270">
                        <c:v>22.559427882646201</c:v>
                      </c:pt>
                      <c:pt idx="3271">
                        <c:v>22.566445480091499</c:v>
                      </c:pt>
                      <c:pt idx="3272">
                        <c:v>22.5734630775368</c:v>
                      </c:pt>
                      <c:pt idx="3273">
                        <c:v>22.580480674982098</c:v>
                      </c:pt>
                      <c:pt idx="3274">
                        <c:v>22.5874982724273</c:v>
                      </c:pt>
                      <c:pt idx="3275">
                        <c:v>22.594515869872598</c:v>
                      </c:pt>
                      <c:pt idx="3276">
                        <c:v>22.6015334673179</c:v>
                      </c:pt>
                      <c:pt idx="3277">
                        <c:v>22.608551064763201</c:v>
                      </c:pt>
                      <c:pt idx="3278">
                        <c:v>22.615568662208499</c:v>
                      </c:pt>
                      <c:pt idx="3279">
                        <c:v>22.622586259653801</c:v>
                      </c:pt>
                      <c:pt idx="3280">
                        <c:v>22.629603857099099</c:v>
                      </c:pt>
                      <c:pt idx="3281">
                        <c:v>22.6366214545444</c:v>
                      </c:pt>
                      <c:pt idx="3282">
                        <c:v>22.643639051989702</c:v>
                      </c:pt>
                      <c:pt idx="3283">
                        <c:v>22.650656649435</c:v>
                      </c:pt>
                      <c:pt idx="3284">
                        <c:v>22.657674246880202</c:v>
                      </c:pt>
                      <c:pt idx="3285">
                        <c:v>22.6646918443255</c:v>
                      </c:pt>
                      <c:pt idx="3286">
                        <c:v>22.671709441770801</c:v>
                      </c:pt>
                      <c:pt idx="3287">
                        <c:v>22.678727039216099</c:v>
                      </c:pt>
                      <c:pt idx="3288">
                        <c:v>22.685744636661401</c:v>
                      </c:pt>
                      <c:pt idx="3289">
                        <c:v>22.692762234106699</c:v>
                      </c:pt>
                      <c:pt idx="3290">
                        <c:v>22.699779831552</c:v>
                      </c:pt>
                      <c:pt idx="3291">
                        <c:v>22.706797428997302</c:v>
                      </c:pt>
                      <c:pt idx="3292">
                        <c:v>22.7138150264426</c:v>
                      </c:pt>
                      <c:pt idx="3293">
                        <c:v>22.720832623887802</c:v>
                      </c:pt>
                      <c:pt idx="3294">
                        <c:v>22.7278502213331</c:v>
                      </c:pt>
                      <c:pt idx="3295">
                        <c:v>22.734867818778401</c:v>
                      </c:pt>
                      <c:pt idx="3296">
                        <c:v>22.741885416223699</c:v>
                      </c:pt>
                      <c:pt idx="3297">
                        <c:v>22.748903013669</c:v>
                      </c:pt>
                      <c:pt idx="3298">
                        <c:v>22.755920611114298</c:v>
                      </c:pt>
                      <c:pt idx="3299">
                        <c:v>22.7629382085596</c:v>
                      </c:pt>
                      <c:pt idx="3300">
                        <c:v>22.769955806004901</c:v>
                      </c:pt>
                      <c:pt idx="3301">
                        <c:v>22.776973403450199</c:v>
                      </c:pt>
                      <c:pt idx="3302">
                        <c:v>22.783991000895501</c:v>
                      </c:pt>
                      <c:pt idx="3303">
                        <c:v>22.791008598340699</c:v>
                      </c:pt>
                      <c:pt idx="3304">
                        <c:v>22.798026195786001</c:v>
                      </c:pt>
                      <c:pt idx="3305">
                        <c:v>22.805043793231299</c:v>
                      </c:pt>
                      <c:pt idx="3306">
                        <c:v>22.8120613906766</c:v>
                      </c:pt>
                      <c:pt idx="3307">
                        <c:v>22.819078988121898</c:v>
                      </c:pt>
                      <c:pt idx="3308">
                        <c:v>22.8260965855672</c:v>
                      </c:pt>
                      <c:pt idx="3309">
                        <c:v>22.833114183012501</c:v>
                      </c:pt>
                      <c:pt idx="3310">
                        <c:v>22.840131780457799</c:v>
                      </c:pt>
                      <c:pt idx="3311">
                        <c:v>22.847149377903101</c:v>
                      </c:pt>
                      <c:pt idx="3312">
                        <c:v>22.854166975348399</c:v>
                      </c:pt>
                      <c:pt idx="3313">
                        <c:v>22.861184572793601</c:v>
                      </c:pt>
                      <c:pt idx="3314">
                        <c:v>22.868202170238899</c:v>
                      </c:pt>
                      <c:pt idx="3315">
                        <c:v>22.8752197676842</c:v>
                      </c:pt>
                      <c:pt idx="3316">
                        <c:v>22.882237365129502</c:v>
                      </c:pt>
                      <c:pt idx="3317">
                        <c:v>22.8892549625748</c:v>
                      </c:pt>
                      <c:pt idx="3318">
                        <c:v>22.896272560020101</c:v>
                      </c:pt>
                      <c:pt idx="3319">
                        <c:v>22.903290157465399</c:v>
                      </c:pt>
                      <c:pt idx="3320">
                        <c:v>22.910307754910701</c:v>
                      </c:pt>
                      <c:pt idx="3321">
                        <c:v>22.917325352355999</c:v>
                      </c:pt>
                      <c:pt idx="3322">
                        <c:v>22.9243429498013</c:v>
                      </c:pt>
                      <c:pt idx="3323">
                        <c:v>22.931360547246499</c:v>
                      </c:pt>
                      <c:pt idx="3324">
                        <c:v>22.9383781446918</c:v>
                      </c:pt>
                      <c:pt idx="3325">
                        <c:v>22.945395742137102</c:v>
                      </c:pt>
                      <c:pt idx="3326">
                        <c:v>22.952413339582399</c:v>
                      </c:pt>
                      <c:pt idx="3327">
                        <c:v>22.959430937027701</c:v>
                      </c:pt>
                      <c:pt idx="3328">
                        <c:v>22.966448534472999</c:v>
                      </c:pt>
                      <c:pt idx="3329">
                        <c:v>22.9734661319183</c:v>
                      </c:pt>
                      <c:pt idx="3330">
                        <c:v>22.980483729363598</c:v>
                      </c:pt>
                      <c:pt idx="3331">
                        <c:v>22.9875013268089</c:v>
                      </c:pt>
                      <c:pt idx="3332">
                        <c:v>22.994518924254201</c:v>
                      </c:pt>
                      <c:pt idx="3333">
                        <c:v>23.0015365216994</c:v>
                      </c:pt>
                      <c:pt idx="3334">
                        <c:v>23.008554119144701</c:v>
                      </c:pt>
                      <c:pt idx="3335">
                        <c:v>23.015571716589999</c:v>
                      </c:pt>
                      <c:pt idx="3336">
                        <c:v>23.022589314035301</c:v>
                      </c:pt>
                      <c:pt idx="3337">
                        <c:v>23.029606911480599</c:v>
                      </c:pt>
                      <c:pt idx="3338">
                        <c:v>23.0366245089259</c:v>
                      </c:pt>
                      <c:pt idx="3339">
                        <c:v>23.043642106371198</c:v>
                      </c:pt>
                      <c:pt idx="3340">
                        <c:v>23.0506597038165</c:v>
                      </c:pt>
                      <c:pt idx="3341">
                        <c:v>23.057677301261801</c:v>
                      </c:pt>
                      <c:pt idx="3342">
                        <c:v>23.064694898707</c:v>
                      </c:pt>
                      <c:pt idx="3343">
                        <c:v>23.071712496152301</c:v>
                      </c:pt>
                      <c:pt idx="3344">
                        <c:v>23.078730093597599</c:v>
                      </c:pt>
                      <c:pt idx="3345">
                        <c:v>23.085747691042901</c:v>
                      </c:pt>
                      <c:pt idx="3346">
                        <c:v>23.092765288488199</c:v>
                      </c:pt>
                      <c:pt idx="3347">
                        <c:v>23.0997828859335</c:v>
                      </c:pt>
                      <c:pt idx="3348">
                        <c:v>23.106800483378802</c:v>
                      </c:pt>
                      <c:pt idx="3349">
                        <c:v>23.1138180808241</c:v>
                      </c:pt>
                      <c:pt idx="3350">
                        <c:v>23.120835678269401</c:v>
                      </c:pt>
                      <c:pt idx="3351">
                        <c:v>23.127853275714699</c:v>
                      </c:pt>
                      <c:pt idx="3352">
                        <c:v>23.134870873159901</c:v>
                      </c:pt>
                      <c:pt idx="3353">
                        <c:v>23.141888470605199</c:v>
                      </c:pt>
                      <c:pt idx="3354">
                        <c:v>23.148906068050501</c:v>
                      </c:pt>
                      <c:pt idx="3355">
                        <c:v>23.155923665495799</c:v>
                      </c:pt>
                      <c:pt idx="3356">
                        <c:v>23.1629412629411</c:v>
                      </c:pt>
                      <c:pt idx="3357">
                        <c:v>23.169958860386402</c:v>
                      </c:pt>
                      <c:pt idx="3358">
                        <c:v>23.176976457831699</c:v>
                      </c:pt>
                      <c:pt idx="3359">
                        <c:v>23.183994055277001</c:v>
                      </c:pt>
                      <c:pt idx="3360">
                        <c:v>23.191011652722299</c:v>
                      </c:pt>
                      <c:pt idx="3361">
                        <c:v>23.1980292501676</c:v>
                      </c:pt>
                      <c:pt idx="3362">
                        <c:v>23.205046847612799</c:v>
                      </c:pt>
                      <c:pt idx="3363">
                        <c:v>23.2120644450581</c:v>
                      </c:pt>
                      <c:pt idx="3364">
                        <c:v>23.219082042503398</c:v>
                      </c:pt>
                      <c:pt idx="3365">
                        <c:v>23.2260996399487</c:v>
                      </c:pt>
                      <c:pt idx="3366">
                        <c:v>23.233117237394001</c:v>
                      </c:pt>
                      <c:pt idx="3367">
                        <c:v>23.240134834839299</c:v>
                      </c:pt>
                      <c:pt idx="3368">
                        <c:v>23.247152432284601</c:v>
                      </c:pt>
                      <c:pt idx="3369">
                        <c:v>23.254170029729899</c:v>
                      </c:pt>
                      <c:pt idx="3370">
                        <c:v>23.2611876271752</c:v>
                      </c:pt>
                      <c:pt idx="3371">
                        <c:v>23.268205224620399</c:v>
                      </c:pt>
                      <c:pt idx="3372">
                        <c:v>23.2752228220657</c:v>
                      </c:pt>
                      <c:pt idx="3373">
                        <c:v>23.282240419511002</c:v>
                      </c:pt>
                      <c:pt idx="3374">
                        <c:v>23.2892580169563</c:v>
                      </c:pt>
                      <c:pt idx="3375">
                        <c:v>23.296275614401601</c:v>
                      </c:pt>
                      <c:pt idx="3376">
                        <c:v>23.303293211846899</c:v>
                      </c:pt>
                      <c:pt idx="3377">
                        <c:v>23.310310809292201</c:v>
                      </c:pt>
                      <c:pt idx="3378">
                        <c:v>23.317328406737499</c:v>
                      </c:pt>
                      <c:pt idx="3379">
                        <c:v>23.3243460041828</c:v>
                      </c:pt>
                      <c:pt idx="3380">
                        <c:v>23.331363601628102</c:v>
                      </c:pt>
                      <c:pt idx="3381">
                        <c:v>23.3383811990733</c:v>
                      </c:pt>
                      <c:pt idx="3382">
                        <c:v>23.345398796518602</c:v>
                      </c:pt>
                      <c:pt idx="3383">
                        <c:v>23.3524163939639</c:v>
                      </c:pt>
                      <c:pt idx="3384">
                        <c:v>23.359433991409201</c:v>
                      </c:pt>
                      <c:pt idx="3385">
                        <c:v>23.366451588854499</c:v>
                      </c:pt>
                      <c:pt idx="3386">
                        <c:v>23.373469186299801</c:v>
                      </c:pt>
                      <c:pt idx="3387">
                        <c:v>23.380486783745098</c:v>
                      </c:pt>
                      <c:pt idx="3388">
                        <c:v>23.3875043811904</c:v>
                      </c:pt>
                      <c:pt idx="3389">
                        <c:v>23.394521978635701</c:v>
                      </c:pt>
                      <c:pt idx="3390">
                        <c:v>23.401539576080999</c:v>
                      </c:pt>
                      <c:pt idx="3391">
                        <c:v>23.408557173526201</c:v>
                      </c:pt>
                      <c:pt idx="3392">
                        <c:v>23.415574770971499</c:v>
                      </c:pt>
                      <c:pt idx="3393">
                        <c:v>23.422592368416801</c:v>
                      </c:pt>
                      <c:pt idx="3394">
                        <c:v>23.429609965862099</c:v>
                      </c:pt>
                      <c:pt idx="3395">
                        <c:v>23.4366275633074</c:v>
                      </c:pt>
                      <c:pt idx="3396">
                        <c:v>23.443645160752698</c:v>
                      </c:pt>
                      <c:pt idx="3397">
                        <c:v>23.450662758198</c:v>
                      </c:pt>
                      <c:pt idx="3398">
                        <c:v>23.457680355643301</c:v>
                      </c:pt>
                      <c:pt idx="3399">
                        <c:v>23.464697953088599</c:v>
                      </c:pt>
                      <c:pt idx="3400">
                        <c:v>23.471715550533801</c:v>
                      </c:pt>
                      <c:pt idx="3401">
                        <c:v>23.478733147979099</c:v>
                      </c:pt>
                      <c:pt idx="3402">
                        <c:v>23.485750745424401</c:v>
                      </c:pt>
                      <c:pt idx="3403">
                        <c:v>23.492768342869699</c:v>
                      </c:pt>
                      <c:pt idx="3404">
                        <c:v>23.499785940315</c:v>
                      </c:pt>
                      <c:pt idx="3405">
                        <c:v>23.506803537760302</c:v>
                      </c:pt>
                      <c:pt idx="3406">
                        <c:v>23.5138211352056</c:v>
                      </c:pt>
                      <c:pt idx="3407">
                        <c:v>23.520838732650901</c:v>
                      </c:pt>
                      <c:pt idx="3408">
                        <c:v>23.527856330096199</c:v>
                      </c:pt>
                      <c:pt idx="3409">
                        <c:v>23.534873927541501</c:v>
                      </c:pt>
                      <c:pt idx="3410">
                        <c:v>23.541891524986799</c:v>
                      </c:pt>
                      <c:pt idx="3411">
                        <c:v>23.548909122432001</c:v>
                      </c:pt>
                      <c:pt idx="3412">
                        <c:v>23.555926719877299</c:v>
                      </c:pt>
                      <c:pt idx="3413">
                        <c:v>23.5629443173226</c:v>
                      </c:pt>
                      <c:pt idx="3414">
                        <c:v>23.569961914767902</c:v>
                      </c:pt>
                      <c:pt idx="3415">
                        <c:v>23.5769795122132</c:v>
                      </c:pt>
                      <c:pt idx="3416">
                        <c:v>23.583997109658501</c:v>
                      </c:pt>
                      <c:pt idx="3417">
                        <c:v>23.591014707103799</c:v>
                      </c:pt>
                      <c:pt idx="3418">
                        <c:v>23.598032304549101</c:v>
                      </c:pt>
                      <c:pt idx="3419">
                        <c:v>23.605049901994398</c:v>
                      </c:pt>
                      <c:pt idx="3420">
                        <c:v>23.6120674994396</c:v>
                      </c:pt>
                      <c:pt idx="3421">
                        <c:v>23.619085096884898</c:v>
                      </c:pt>
                      <c:pt idx="3422">
                        <c:v>23.6261026943302</c:v>
                      </c:pt>
                      <c:pt idx="3423">
                        <c:v>23.633120291775501</c:v>
                      </c:pt>
                      <c:pt idx="3424">
                        <c:v>23.640137889220799</c:v>
                      </c:pt>
                      <c:pt idx="3425">
                        <c:v>23.647155486666101</c:v>
                      </c:pt>
                      <c:pt idx="3426">
                        <c:v>23.654173084111399</c:v>
                      </c:pt>
                      <c:pt idx="3427">
                        <c:v>23.6611906815567</c:v>
                      </c:pt>
                      <c:pt idx="3428">
                        <c:v>23.668208279001998</c:v>
                      </c:pt>
                      <c:pt idx="3429">
                        <c:v>23.6752258764473</c:v>
                      </c:pt>
                      <c:pt idx="3430">
                        <c:v>23.682243473892498</c:v>
                      </c:pt>
                      <c:pt idx="3431">
                        <c:v>23.6892610713378</c:v>
                      </c:pt>
                      <c:pt idx="3432">
                        <c:v>23.696278668783101</c:v>
                      </c:pt>
                      <c:pt idx="3433">
                        <c:v>23.703296266228399</c:v>
                      </c:pt>
                      <c:pt idx="3434">
                        <c:v>23.710313863673701</c:v>
                      </c:pt>
                      <c:pt idx="3435">
                        <c:v>23.717331461118999</c:v>
                      </c:pt>
                      <c:pt idx="3436">
                        <c:v>23.7243490585643</c:v>
                      </c:pt>
                      <c:pt idx="3437">
                        <c:v>23.731366656009602</c:v>
                      </c:pt>
                      <c:pt idx="3438">
                        <c:v>23.7383842534549</c:v>
                      </c:pt>
                      <c:pt idx="3439">
                        <c:v>23.745401850900201</c:v>
                      </c:pt>
                      <c:pt idx="3440">
                        <c:v>23.7524194483454</c:v>
                      </c:pt>
                      <c:pt idx="3441">
                        <c:v>23.759437045790701</c:v>
                      </c:pt>
                      <c:pt idx="3442">
                        <c:v>23.766454643235999</c:v>
                      </c:pt>
                      <c:pt idx="3443">
                        <c:v>23.773472240681301</c:v>
                      </c:pt>
                      <c:pt idx="3444">
                        <c:v>23.780489838126599</c:v>
                      </c:pt>
                      <c:pt idx="3445">
                        <c:v>23.7875074355719</c:v>
                      </c:pt>
                      <c:pt idx="3446">
                        <c:v>23.794525033017202</c:v>
                      </c:pt>
                      <c:pt idx="3447">
                        <c:v>23.8015426304625</c:v>
                      </c:pt>
                      <c:pt idx="3448">
                        <c:v>23.808560227907801</c:v>
                      </c:pt>
                      <c:pt idx="3449">
                        <c:v>23.815577825352999</c:v>
                      </c:pt>
                      <c:pt idx="3450">
                        <c:v>23.822595422798301</c:v>
                      </c:pt>
                      <c:pt idx="3451">
                        <c:v>23.829613020243599</c:v>
                      </c:pt>
                      <c:pt idx="3452">
                        <c:v>23.8366306176889</c:v>
                      </c:pt>
                      <c:pt idx="3453">
                        <c:v>23.843648215134198</c:v>
                      </c:pt>
                      <c:pt idx="3454">
                        <c:v>23.8506658125795</c:v>
                      </c:pt>
                      <c:pt idx="3455">
                        <c:v>23.857683410024801</c:v>
                      </c:pt>
                      <c:pt idx="3456">
                        <c:v>23.864701007470099</c:v>
                      </c:pt>
                      <c:pt idx="3457">
                        <c:v>23.871718604915401</c:v>
                      </c:pt>
                      <c:pt idx="3458">
                        <c:v>23.878736202360699</c:v>
                      </c:pt>
                      <c:pt idx="3459">
                        <c:v>23.885753799805901</c:v>
                      </c:pt>
                      <c:pt idx="3460">
                        <c:v>23.892771397251199</c:v>
                      </c:pt>
                      <c:pt idx="3461">
                        <c:v>23.8997889946965</c:v>
                      </c:pt>
                      <c:pt idx="3462">
                        <c:v>23.906806592141798</c:v>
                      </c:pt>
                      <c:pt idx="3463">
                        <c:v>23.9138241895871</c:v>
                      </c:pt>
                      <c:pt idx="3464">
                        <c:v>23.920841787032401</c:v>
                      </c:pt>
                      <c:pt idx="3465">
                        <c:v>23.927859384477699</c:v>
                      </c:pt>
                      <c:pt idx="3466">
                        <c:v>23.934876981923001</c:v>
                      </c:pt>
                      <c:pt idx="3467">
                        <c:v>23.941894579368299</c:v>
                      </c:pt>
                      <c:pt idx="3468">
                        <c:v>23.9489121768136</c:v>
                      </c:pt>
                      <c:pt idx="3469">
                        <c:v>23.955929774258799</c:v>
                      </c:pt>
                      <c:pt idx="3470">
                        <c:v>23.9629473717041</c:v>
                      </c:pt>
                      <c:pt idx="3471">
                        <c:v>23.969964969149402</c:v>
                      </c:pt>
                      <c:pt idx="3472">
                        <c:v>23.9769825665947</c:v>
                      </c:pt>
                      <c:pt idx="3473">
                        <c:v>23.984000164040001</c:v>
                      </c:pt>
                      <c:pt idx="3474">
                        <c:v>23.991017761485299</c:v>
                      </c:pt>
                      <c:pt idx="3475">
                        <c:v>23.998035358930601</c:v>
                      </c:pt>
                      <c:pt idx="3476">
                        <c:v>24.005052956375899</c:v>
                      </c:pt>
                      <c:pt idx="3477">
                        <c:v>24.0120705538212</c:v>
                      </c:pt>
                      <c:pt idx="3478">
                        <c:v>24.019088151266502</c:v>
                      </c:pt>
                      <c:pt idx="3479">
                        <c:v>24.0261057487117</c:v>
                      </c:pt>
                      <c:pt idx="3480">
                        <c:v>24.033123346157002</c:v>
                      </c:pt>
                      <c:pt idx="3481">
                        <c:v>24.040140943602299</c:v>
                      </c:pt>
                      <c:pt idx="3482">
                        <c:v>24.047158541047601</c:v>
                      </c:pt>
                      <c:pt idx="3483">
                        <c:v>24.054176138492899</c:v>
                      </c:pt>
                      <c:pt idx="3484">
                        <c:v>24.0611937359382</c:v>
                      </c:pt>
                      <c:pt idx="3485">
                        <c:v>24.068211333383498</c:v>
                      </c:pt>
                      <c:pt idx="3486">
                        <c:v>24.0752289308288</c:v>
                      </c:pt>
                      <c:pt idx="3487">
                        <c:v>24.082246528274101</c:v>
                      </c:pt>
                      <c:pt idx="3488">
                        <c:v>24.089264125719399</c:v>
                      </c:pt>
                      <c:pt idx="3489">
                        <c:v>24.096281723164601</c:v>
                      </c:pt>
                      <c:pt idx="3490">
                        <c:v>24.103299320609899</c:v>
                      </c:pt>
                      <c:pt idx="3491">
                        <c:v>24.110316918055201</c:v>
                      </c:pt>
                      <c:pt idx="3492">
                        <c:v>24.117334515500499</c:v>
                      </c:pt>
                      <c:pt idx="3493">
                        <c:v>24.1243521129458</c:v>
                      </c:pt>
                      <c:pt idx="3494">
                        <c:v>24.131369710391098</c:v>
                      </c:pt>
                      <c:pt idx="3495">
                        <c:v>24.1383873078364</c:v>
                      </c:pt>
                      <c:pt idx="3496">
                        <c:v>24.145404905281701</c:v>
                      </c:pt>
                      <c:pt idx="3497">
                        <c:v>24.152422502726999</c:v>
                      </c:pt>
                      <c:pt idx="3498">
                        <c:v>24.159440100172201</c:v>
                      </c:pt>
                      <c:pt idx="3499">
                        <c:v>24.166457697617499</c:v>
                      </c:pt>
                      <c:pt idx="3500">
                        <c:v>24.173475295062801</c:v>
                      </c:pt>
                      <c:pt idx="3501">
                        <c:v>24.180492892508099</c:v>
                      </c:pt>
                      <c:pt idx="3502">
                        <c:v>24.1875104899534</c:v>
                      </c:pt>
                      <c:pt idx="3503">
                        <c:v>24.194528087398702</c:v>
                      </c:pt>
                      <c:pt idx="3504">
                        <c:v>24.201545684844</c:v>
                      </c:pt>
                      <c:pt idx="3505">
                        <c:v>24.208563282289301</c:v>
                      </c:pt>
                      <c:pt idx="3506">
                        <c:v>24.215580879734599</c:v>
                      </c:pt>
                      <c:pt idx="3507">
                        <c:v>24.222598477179901</c:v>
                      </c:pt>
                      <c:pt idx="3508">
                        <c:v>24.229616074625099</c:v>
                      </c:pt>
                      <c:pt idx="3509">
                        <c:v>24.236633672070401</c:v>
                      </c:pt>
                      <c:pt idx="3510">
                        <c:v>24.243651269515698</c:v>
                      </c:pt>
                      <c:pt idx="3511">
                        <c:v>24.250668866961</c:v>
                      </c:pt>
                      <c:pt idx="3512">
                        <c:v>24.257686464406301</c:v>
                      </c:pt>
                      <c:pt idx="3513">
                        <c:v>24.264704061851599</c:v>
                      </c:pt>
                      <c:pt idx="3514">
                        <c:v>24.271721659296901</c:v>
                      </c:pt>
                      <c:pt idx="3515">
                        <c:v>24.278739256742199</c:v>
                      </c:pt>
                      <c:pt idx="3516">
                        <c:v>24.2857568541875</c:v>
                      </c:pt>
                      <c:pt idx="3517">
                        <c:v>24.292774451632798</c:v>
                      </c:pt>
                      <c:pt idx="3518">
                        <c:v>24.299792049078</c:v>
                      </c:pt>
                      <c:pt idx="3519">
                        <c:v>24.306809646523298</c:v>
                      </c:pt>
                      <c:pt idx="3520">
                        <c:v>24.3138272439686</c:v>
                      </c:pt>
                      <c:pt idx="3521">
                        <c:v>24.320844841413901</c:v>
                      </c:pt>
                      <c:pt idx="3522">
                        <c:v>24.327862438859199</c:v>
                      </c:pt>
                      <c:pt idx="3523">
                        <c:v>24.334880036304501</c:v>
                      </c:pt>
                      <c:pt idx="3524">
                        <c:v>24.341897633749799</c:v>
                      </c:pt>
                      <c:pt idx="3525">
                        <c:v>24.3489152311951</c:v>
                      </c:pt>
                      <c:pt idx="3526">
                        <c:v>24.355932828640402</c:v>
                      </c:pt>
                      <c:pt idx="3527">
                        <c:v>24.3629504260857</c:v>
                      </c:pt>
                      <c:pt idx="3528">
                        <c:v>24.369968023530902</c:v>
                      </c:pt>
                      <c:pt idx="3529">
                        <c:v>24.3769856209762</c:v>
                      </c:pt>
                      <c:pt idx="3530">
                        <c:v>24.384003218421501</c:v>
                      </c:pt>
                      <c:pt idx="3531">
                        <c:v>24.391020815866799</c:v>
                      </c:pt>
                      <c:pt idx="3532">
                        <c:v>24.398038413312101</c:v>
                      </c:pt>
                      <c:pt idx="3533">
                        <c:v>24.405056010757399</c:v>
                      </c:pt>
                      <c:pt idx="3534">
                        <c:v>24.4120736082027</c:v>
                      </c:pt>
                      <c:pt idx="3535">
                        <c:v>24.419091205648002</c:v>
                      </c:pt>
                      <c:pt idx="3536">
                        <c:v>24.4261088030933</c:v>
                      </c:pt>
                      <c:pt idx="3537">
                        <c:v>24.433126400538502</c:v>
                      </c:pt>
                      <c:pt idx="3538">
                        <c:v>24.4401439979838</c:v>
                      </c:pt>
                      <c:pt idx="3539">
                        <c:v>24.447161595429101</c:v>
                      </c:pt>
                      <c:pt idx="3540">
                        <c:v>24.454179192874399</c:v>
                      </c:pt>
                      <c:pt idx="3541">
                        <c:v>24.461196790319701</c:v>
                      </c:pt>
                      <c:pt idx="3542">
                        <c:v>24.468214387764998</c:v>
                      </c:pt>
                      <c:pt idx="3543">
                        <c:v>24.4752319852103</c:v>
                      </c:pt>
                      <c:pt idx="3544">
                        <c:v>24.482249582655601</c:v>
                      </c:pt>
                      <c:pt idx="3545">
                        <c:v>24.489267180100899</c:v>
                      </c:pt>
                      <c:pt idx="3546">
                        <c:v>24.496284777546201</c:v>
                      </c:pt>
                      <c:pt idx="3547">
                        <c:v>24.503302374991399</c:v>
                      </c:pt>
                      <c:pt idx="3548">
                        <c:v>24.510319972436701</c:v>
                      </c:pt>
                      <c:pt idx="3549">
                        <c:v>24.517337569881999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increase'!$H$2:$H$5701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2.5350350391085898E-4</c:v>
                      </c:pt>
                      <c:pt idx="1">
                        <c:v>9.6575712232667703E-4</c:v>
                      </c:pt>
                      <c:pt idx="2">
                        <c:v>1.4508096039145E-3</c:v>
                      </c:pt>
                      <c:pt idx="3">
                        <c:v>1.53835539957275E-3</c:v>
                      </c:pt>
                      <c:pt idx="4">
                        <c:v>1.5424547569925799E-3</c:v>
                      </c:pt>
                      <c:pt idx="5">
                        <c:v>1.4343259130555799E-3</c:v>
                      </c:pt>
                      <c:pt idx="6">
                        <c:v>1.3261970691185801E-3</c:v>
                      </c:pt>
                      <c:pt idx="7">
                        <c:v>1.0885231017272699E-3</c:v>
                      </c:pt>
                      <c:pt idx="8">
                        <c:v>8.8463498282580005E-4</c:v>
                      </c:pt>
                      <c:pt idx="9">
                        <c:v>7.4945746127923999E-4</c:v>
                      </c:pt>
                      <c:pt idx="10">
                        <c:v>6.5959455268504096E-4</c:v>
                      </c:pt>
                      <c:pt idx="11">
                        <c:v>5.9869768624528296E-4</c:v>
                      </c:pt>
                      <c:pt idx="12">
                        <c:v>5.4552935610460099E-4</c:v>
                      </c:pt>
                      <c:pt idx="13">
                        <c:v>4.8591005533880601E-4</c:v>
                      </c:pt>
                      <c:pt idx="14">
                        <c:v>4.4231333302935898E-4</c:v>
                      </c:pt>
                      <c:pt idx="15">
                        <c:v>4.5234554377820198E-4</c:v>
                      </c:pt>
                      <c:pt idx="16">
                        <c:v>5.7343750036313904E-4</c:v>
                      </c:pt>
                      <c:pt idx="17">
                        <c:v>8.4462759132564104E-4</c:v>
                      </c:pt>
                      <c:pt idx="18">
                        <c:v>1.22981563562239E-3</c:v>
                      </c:pt>
                      <c:pt idx="19">
                        <c:v>1.65999846729569E-3</c:v>
                      </c:pt>
                      <c:pt idx="20">
                        <c:v>2.0923608106144199E-3</c:v>
                      </c:pt>
                      <c:pt idx="21">
                        <c:v>2.5032278714096001E-3</c:v>
                      </c:pt>
                      <c:pt idx="22">
                        <c:v>2.8691506933338699E-3</c:v>
                      </c:pt>
                      <c:pt idx="23">
                        <c:v>3.16293157431688E-3</c:v>
                      </c:pt>
                      <c:pt idx="24">
                        <c:v>3.2411222536497101E-3</c:v>
                      </c:pt>
                      <c:pt idx="25">
                        <c:v>3.2696884323944399E-3</c:v>
                      </c:pt>
                      <c:pt idx="26">
                        <c:v>3.1906072089954202E-3</c:v>
                      </c:pt>
                      <c:pt idx="27">
                        <c:v>3.1115259855964E-3</c:v>
                      </c:pt>
                      <c:pt idx="28">
                        <c:v>2.85530647277753E-3</c:v>
                      </c:pt>
                      <c:pt idx="29">
                        <c:v>2.5567092482404602E-3</c:v>
                      </c:pt>
                      <c:pt idx="30">
                        <c:v>2.25067636197806E-3</c:v>
                      </c:pt>
                      <c:pt idx="31">
                        <c:v>1.9546131879515601E-3</c:v>
                      </c:pt>
                      <c:pt idx="32">
                        <c:v>1.6735902734016899E-3</c:v>
                      </c:pt>
                      <c:pt idx="33">
                        <c:v>1.41881555670882E-3</c:v>
                      </c:pt>
                      <c:pt idx="34">
                        <c:v>1.18919830579836E-3</c:v>
                      </c:pt>
                      <c:pt idx="35">
                        <c:v>9.7957856339671908E-4</c:v>
                      </c:pt>
                      <c:pt idx="36">
                        <c:v>7.8581512009644303E-4</c:v>
                      </c:pt>
                      <c:pt idx="37">
                        <c:v>6.0863899251498003E-4</c:v>
                      </c:pt>
                      <c:pt idx="38">
                        <c:v>4.5321873072870598E-4</c:v>
                      </c:pt>
                      <c:pt idx="39">
                        <c:v>3.1307288887053801E-4</c:v>
                      </c:pt>
                      <c:pt idx="40">
                        <c:v>1.7271982382371199E-4</c:v>
                      </c:pt>
                      <c:pt idx="41" formatCode="0.00E+00">
                        <c:v>3.5392471052805502E-5</c:v>
                      </c:pt>
                      <c:pt idx="42" formatCode="0.00E+00">
                        <c:v>-8.51424819752838E-5</c:v>
                      </c:pt>
                      <c:pt idx="43">
                        <c:v>-1.94625194755929E-4</c:v>
                      </c:pt>
                      <c:pt idx="44">
                        <c:v>-2.9604322677256298E-4</c:v>
                      </c:pt>
                      <c:pt idx="45">
                        <c:v>-3.9275059251985803E-4</c:v>
                      </c:pt>
                      <c:pt idx="46">
                        <c:v>-4.8344861286249798E-4</c:v>
                      </c:pt>
                      <c:pt idx="47">
                        <c:v>-5.6745958104056601E-4</c:v>
                      </c:pt>
                      <c:pt idx="48">
                        <c:v>-6.4852801675427797E-4</c:v>
                      </c:pt>
                      <c:pt idx="49">
                        <c:v>-7.1803409918400095E-4</c:v>
                      </c:pt>
                      <c:pt idx="50">
                        <c:v>-7.7452621668987502E-4</c:v>
                      </c:pt>
                      <c:pt idx="51">
                        <c:v>-8.2440667456741101E-4</c:v>
                      </c:pt>
                      <c:pt idx="52">
                        <c:v>-8.6660823975881604E-4</c:v>
                      </c:pt>
                      <c:pt idx="53">
                        <c:v>-9.0555749167698198E-4</c:v>
                      </c:pt>
                      <c:pt idx="54">
                        <c:v>-9.4452532555628699E-4</c:v>
                      </c:pt>
                      <c:pt idx="55">
                        <c:v>-9.7854819157232797E-4</c:v>
                      </c:pt>
                      <c:pt idx="56">
                        <c:v>-1.0042426179614099E-3</c:v>
                      </c:pt>
                      <c:pt idx="57">
                        <c:v>-1.02679628623358E-3</c:v>
                      </c:pt>
                      <c:pt idx="58">
                        <c:v>-1.0446069098313899E-3</c:v>
                      </c:pt>
                      <c:pt idx="59">
                        <c:v>-1.0647332130378699E-3</c:v>
                      </c:pt>
                      <c:pt idx="60">
                        <c:v>-1.0843549421758001E-3</c:v>
                      </c:pt>
                      <c:pt idx="61">
                        <c:v>-1.0974388457068399E-3</c:v>
                      </c:pt>
                      <c:pt idx="62">
                        <c:v>-1.11220070291263E-3</c:v>
                      </c:pt>
                      <c:pt idx="63">
                        <c:v>-1.1252946618954601E-3</c:v>
                      </c:pt>
                      <c:pt idx="64">
                        <c:v>-1.12993194271297E-3</c:v>
                      </c:pt>
                      <c:pt idx="65">
                        <c:v>-1.1257455239565401E-3</c:v>
                      </c:pt>
                      <c:pt idx="66">
                        <c:v>-1.1189803375906699E-3</c:v>
                      </c:pt>
                      <c:pt idx="67">
                        <c:v>-1.1072874959394299E-3</c:v>
                      </c:pt>
                      <c:pt idx="68">
                        <c:v>-1.0876792694090201E-3</c:v>
                      </c:pt>
                      <c:pt idx="69">
                        <c:v>-1.0657730956106499E-3</c:v>
                      </c:pt>
                      <c:pt idx="70">
                        <c:v>-1.04976035585776E-3</c:v>
                      </c:pt>
                      <c:pt idx="71">
                        <c:v>-1.02723693653503E-3</c:v>
                      </c:pt>
                      <c:pt idx="72">
                        <c:v>-9.9233394359400802E-4</c:v>
                      </c:pt>
                      <c:pt idx="73">
                        <c:v>-9.5306729325155405E-4</c:v>
                      </c:pt>
                      <c:pt idx="74">
                        <c:v>-9.1969602047582504E-4</c:v>
                      </c:pt>
                      <c:pt idx="75">
                        <c:v>-8.8390177732072003E-4</c:v>
                      </c:pt>
                      <c:pt idx="76">
                        <c:v>-8.4267399598062203E-4</c:v>
                      </c:pt>
                      <c:pt idx="77">
                        <c:v>-8.0422969687428197E-4</c:v>
                      </c:pt>
                      <c:pt idx="78">
                        <c:v>-7.7311474705825801E-4</c:v>
                      </c:pt>
                      <c:pt idx="79">
                        <c:v>-7.4466276060320303E-4</c:v>
                      </c:pt>
                      <c:pt idx="80">
                        <c:v>-7.1368390382651299E-4</c:v>
                      </c:pt>
                      <c:pt idx="81">
                        <c:v>-6.8796154891311099E-4</c:v>
                      </c:pt>
                      <c:pt idx="82">
                        <c:v>-6.6908080917379704E-4</c:v>
                      </c:pt>
                      <c:pt idx="83">
                        <c:v>-6.5439252175160097E-4</c:v>
                      </c:pt>
                      <c:pt idx="84">
                        <c:v>-6.3907166678762897E-4</c:v>
                      </c:pt>
                      <c:pt idx="85">
                        <c:v>-6.2826853982453996E-4</c:v>
                      </c:pt>
                      <c:pt idx="86">
                        <c:v>-6.2068382195142003E-4</c:v>
                      </c:pt>
                      <c:pt idx="87">
                        <c:v>-6.1576856052478895E-4</c:v>
                      </c:pt>
                      <c:pt idx="88">
                        <c:v>-6.1045373088090599E-4</c:v>
                      </c:pt>
                      <c:pt idx="89">
                        <c:v>-6.1317025052099101E-4</c:v>
                      </c:pt>
                      <c:pt idx="90">
                        <c:v>-6.1588677016107495E-4</c:v>
                      </c:pt>
                      <c:pt idx="91">
                        <c:v>-6.22462097030326E-4</c:v>
                      </c:pt>
                      <c:pt idx="92">
                        <c:v>-6.4523927230083805E-4</c:v>
                      </c:pt>
                      <c:pt idx="93">
                        <c:v>-6.6283929828336299E-4</c:v>
                      </c:pt>
                      <c:pt idx="94">
                        <c:v>-6.8294256307574301E-4</c:v>
                      </c:pt>
                      <c:pt idx="95">
                        <c:v>-7.0252825233719802E-4</c:v>
                      </c:pt>
                      <c:pt idx="96">
                        <c:v>-7.2021537768508E-4</c:v>
                      </c:pt>
                      <c:pt idx="97">
                        <c:v>-7.3588696759380504E-4</c:v>
                      </c:pt>
                      <c:pt idx="98">
                        <c:v>-7.4880736141712397E-4</c:v>
                      </c:pt>
                      <c:pt idx="99">
                        <c:v>-7.6688880974193905E-4</c:v>
                      </c:pt>
                      <c:pt idx="100">
                        <c:v>-7.9276288852142801E-4</c:v>
                      </c:pt>
                      <c:pt idx="101">
                        <c:v>-8.1569450210061299E-4</c:v>
                      </c:pt>
                      <c:pt idx="102">
                        <c:v>-8.3617915783776395E-4</c:v>
                      </c:pt>
                      <c:pt idx="103">
                        <c:v>-8.5600140875279605E-4</c:v>
                      </c:pt>
                      <c:pt idx="104">
                        <c:v>-8.7365988706263899E-4</c:v>
                      </c:pt>
                      <c:pt idx="105">
                        <c:v>-8.9511570501712599E-4</c:v>
                      </c:pt>
                      <c:pt idx="106">
                        <c:v>-9.1400385687402295E-4</c:v>
                      </c:pt>
                      <c:pt idx="107">
                        <c:v>-9.2638134173851899E-4</c:v>
                      </c:pt>
                      <c:pt idx="108">
                        <c:v>-9.3686879885894697E-4</c:v>
                      </c:pt>
                      <c:pt idx="109">
                        <c:v>-9.5248572284147904E-4</c:v>
                      </c:pt>
                      <c:pt idx="110">
                        <c:v>-9.6223514048935299E-4</c:v>
                      </c:pt>
                      <c:pt idx="111">
                        <c:v>-9.6977387257920003E-4</c:v>
                      </c:pt>
                      <c:pt idx="112">
                        <c:v>-9.791471263892659E-4</c:v>
                      </c:pt>
                      <c:pt idx="113">
                        <c:v>-9.8869459983029397E-4</c:v>
                      </c:pt>
                      <c:pt idx="114">
                        <c:v>-1.0028554472263399E-3</c:v>
                      </c:pt>
                      <c:pt idx="115">
                        <c:v>-1.0180593161442601E-3</c:v>
                      </c:pt>
                      <c:pt idx="116">
                        <c:v>-1.0307536326680999E-3</c:v>
                      </c:pt>
                      <c:pt idx="117">
                        <c:v>-1.0353957128841E-3</c:v>
                      </c:pt>
                      <c:pt idx="118">
                        <c:v>-1.0372969199988801E-3</c:v>
                      </c:pt>
                      <c:pt idx="119">
                        <c:v>-1.0380438455374801E-3</c:v>
                      </c:pt>
                      <c:pt idx="120">
                        <c:v>-1.03949308125354E-3</c:v>
                      </c:pt>
                      <c:pt idx="121">
                        <c:v>-1.0395766106052701E-3</c:v>
                      </c:pt>
                      <c:pt idx="122">
                        <c:v>-1.039660139957E-3</c:v>
                      </c:pt>
                      <c:pt idx="123">
                        <c:v>-1.04019344573325E-3</c:v>
                      </c:pt>
                      <c:pt idx="124">
                        <c:v>-1.04053349936768E-3</c:v>
                      </c:pt>
                      <c:pt idx="125">
                        <c:v>-1.0408735530020999E-3</c:v>
                      </c:pt>
                      <c:pt idx="126">
                        <c:v>-1.0414765491317101E-3</c:v>
                      </c:pt>
                      <c:pt idx="127">
                        <c:v>-1.03782324104191E-3</c:v>
                      </c:pt>
                      <c:pt idx="128">
                        <c:v>-1.0370736546095401E-3</c:v>
                      </c:pt>
                      <c:pt idx="129">
                        <c:v>-1.03704710905569E-3</c:v>
                      </c:pt>
                      <c:pt idx="130">
                        <c:v>-1.0384893517754101E-3</c:v>
                      </c:pt>
                      <c:pt idx="131">
                        <c:v>-1.03993159449513E-3</c:v>
                      </c:pt>
                      <c:pt idx="132">
                        <c:v>-1.04284262548841E-3</c:v>
                      </c:pt>
                      <c:pt idx="133">
                        <c:v>-1.07076308471557E-3</c:v>
                      </c:pt>
                      <c:pt idx="134">
                        <c:v>-1.0545585638147899E-3</c:v>
                      </c:pt>
                      <c:pt idx="135">
                        <c:v>-1.0350046767007401E-3</c:v>
                      </c:pt>
                      <c:pt idx="136">
                        <c:v>-1.02664937287128E-3</c:v>
                      </c:pt>
                      <c:pt idx="137">
                        <c:v>-1.02276769103756E-3</c:v>
                      </c:pt>
                      <c:pt idx="138">
                        <c:v>-1.0211228202016899E-3</c:v>
                      </c:pt>
                      <c:pt idx="139">
                        <c:v>-1.0194779493658301E-3</c:v>
                      </c:pt>
                      <c:pt idx="140">
                        <c:v>-1.01833251965142E-3</c:v>
                      </c:pt>
                      <c:pt idx="141">
                        <c:v>-1.01288109093754E-3</c:v>
                      </c:pt>
                      <c:pt idx="142">
                        <c:v>-1.0093458909336201E-3</c:v>
                      </c:pt>
                      <c:pt idx="143">
                        <c:v>-1.00261949897617E-3</c:v>
                      </c:pt>
                      <c:pt idx="144">
                        <c:v>-1.0025878327896501E-3</c:v>
                      </c:pt>
                      <c:pt idx="145">
                        <c:v>-1.00310392923702E-3</c:v>
                      </c:pt>
                      <c:pt idx="146">
                        <c:v>-1.0036200256843999E-3</c:v>
                      </c:pt>
                      <c:pt idx="147">
                        <c:v>-1.0076274426247399E-3</c:v>
                      </c:pt>
                      <c:pt idx="148">
                        <c:v>-1.0112775313623E-3</c:v>
                      </c:pt>
                      <c:pt idx="149">
                        <c:v>-1.00984943993409E-3</c:v>
                      </c:pt>
                      <c:pt idx="150">
                        <c:v>-1.0100548103871899E-3</c:v>
                      </c:pt>
                      <c:pt idx="151">
                        <c:v>-1.0102601808402801E-3</c:v>
                      </c:pt>
                      <c:pt idx="152">
                        <c:v>-1.0101549028917599E-3</c:v>
                      </c:pt>
                      <c:pt idx="153">
                        <c:v>-1.0111915675432501E-3</c:v>
                      </c:pt>
                      <c:pt idx="154">
                        <c:v>-1.01222823219474E-3</c:v>
                      </c:pt>
                      <c:pt idx="155">
                        <c:v>-1.0161006486676301E-3</c:v>
                      </c:pt>
                      <c:pt idx="156">
                        <c:v>-1.0172193075645699E-3</c:v>
                      </c:pt>
                      <c:pt idx="157">
                        <c:v>-1.01763029599869E-3</c:v>
                      </c:pt>
                      <c:pt idx="158">
                        <c:v>-1.0180412844327999E-3</c:v>
                      </c:pt>
                      <c:pt idx="159">
                        <c:v>-1.0190925157965199E-3</c:v>
                      </c:pt>
                      <c:pt idx="160">
                        <c:v>-1.02140974016092E-3</c:v>
                      </c:pt>
                      <c:pt idx="161">
                        <c:v>-1.02720255983714E-3</c:v>
                      </c:pt>
                      <c:pt idx="162">
                        <c:v>-1.02642015391927E-3</c:v>
                      </c:pt>
                      <c:pt idx="163">
                        <c:v>-1.0230622979533299E-3</c:v>
                      </c:pt>
                      <c:pt idx="164">
                        <c:v>-1.0213534625725801E-3</c:v>
                      </c:pt>
                      <c:pt idx="165">
                        <c:v>-1.02146787759131E-3</c:v>
                      </c:pt>
                      <c:pt idx="166">
                        <c:v>-1.02158229261003E-3</c:v>
                      </c:pt>
                      <c:pt idx="167">
                        <c:v>-1.0254088674332799E-3</c:v>
                      </c:pt>
                      <c:pt idx="168">
                        <c:v>-1.0266896086121901E-3</c:v>
                      </c:pt>
                      <c:pt idx="169">
                        <c:v>-1.0287766851624601E-3</c:v>
                      </c:pt>
                      <c:pt idx="170">
                        <c:v>-1.0354247918871701E-3</c:v>
                      </c:pt>
                      <c:pt idx="171">
                        <c:v>-1.0367717240565399E-3</c:v>
                      </c:pt>
                      <c:pt idx="172">
                        <c:v>-1.0329638234049599E-3</c:v>
                      </c:pt>
                      <c:pt idx="173">
                        <c:v>-1.03182323475022E-3</c:v>
                      </c:pt>
                      <c:pt idx="174">
                        <c:v>-1.0326305662124501E-3</c:v>
                      </c:pt>
                      <c:pt idx="175">
                        <c:v>-1.03343789767467E-3</c:v>
                      </c:pt>
                      <c:pt idx="176">
                        <c:v>-1.03566916253788E-3</c:v>
                      </c:pt>
                      <c:pt idx="177">
                        <c:v>-1.0380125226823701E-3</c:v>
                      </c:pt>
                      <c:pt idx="178">
                        <c:v>-1.0429161435843901E-3</c:v>
                      </c:pt>
                      <c:pt idx="179">
                        <c:v>-1.04367532047825E-3</c:v>
                      </c:pt>
                      <c:pt idx="180">
                        <c:v>-1.0446341420415699E-3</c:v>
                      </c:pt>
                      <c:pt idx="181">
                        <c:v>-1.04667197544295E-3</c:v>
                      </c:pt>
                      <c:pt idx="182">
                        <c:v>-1.0483619822597001E-3</c:v>
                      </c:pt>
                      <c:pt idx="183">
                        <c:v>-1.0482750288345599E-3</c:v>
                      </c:pt>
                      <c:pt idx="184">
                        <c:v>-1.0480316845191001E-3</c:v>
                      </c:pt>
                      <c:pt idx="185">
                        <c:v>-1.04866566359729E-3</c:v>
                      </c:pt>
                      <c:pt idx="186">
                        <c:v>-1.04929964267547E-3</c:v>
                      </c:pt>
                      <c:pt idx="187">
                        <c:v>-1.0505685710109501E-3</c:v>
                      </c:pt>
                      <c:pt idx="188">
                        <c:v>-1.0528610063533499E-3</c:v>
                      </c:pt>
                      <c:pt idx="189">
                        <c:v>-1.0561840076066401E-3</c:v>
                      </c:pt>
                      <c:pt idx="190">
                        <c:v>-1.0591520501270399E-3</c:v>
                      </c:pt>
                      <c:pt idx="191">
                        <c:v>-1.0617606886601199E-3</c:v>
                      </c:pt>
                      <c:pt idx="192">
                        <c:v>-1.06465457498854E-3</c:v>
                      </c:pt>
                      <c:pt idx="193">
                        <c:v>-1.06602663179313E-3</c:v>
                      </c:pt>
                      <c:pt idx="194">
                        <c:v>-1.0649852339827399E-3</c:v>
                      </c:pt>
                      <c:pt idx="195">
                        <c:v>-1.0669026366404901E-3</c:v>
                      </c:pt>
                      <c:pt idx="196">
                        <c:v>-1.0688200392982401E-3</c:v>
                      </c:pt>
                      <c:pt idx="197">
                        <c:v>-1.0730489271477E-3</c:v>
                      </c:pt>
                      <c:pt idx="198">
                        <c:v>-1.0789612972188301E-3</c:v>
                      </c:pt>
                      <c:pt idx="199">
                        <c:v>-1.0840704772904E-3</c:v>
                      </c:pt>
                      <c:pt idx="200">
                        <c:v>-1.09069833204303E-3</c:v>
                      </c:pt>
                      <c:pt idx="201">
                        <c:v>-1.0916034850446299E-3</c:v>
                      </c:pt>
                      <c:pt idx="202">
                        <c:v>-1.0913132964141699E-3</c:v>
                      </c:pt>
                      <c:pt idx="203">
                        <c:v>-1.0910231077837201E-3</c:v>
                      </c:pt>
                      <c:pt idx="204">
                        <c:v>-1.08873754236E-3</c:v>
                      </c:pt>
                      <c:pt idx="205">
                        <c:v>-1.08962309216281E-3</c:v>
                      </c:pt>
                      <c:pt idx="206">
                        <c:v>-1.09050864196561E-3</c:v>
                      </c:pt>
                      <c:pt idx="207">
                        <c:v>-1.0940447640722501E-3</c:v>
                      </c:pt>
                      <c:pt idx="208">
                        <c:v>-1.0984187733689801E-3</c:v>
                      </c:pt>
                      <c:pt idx="209">
                        <c:v>-1.0966819070201399E-3</c:v>
                      </c:pt>
                      <c:pt idx="210">
                        <c:v>-1.0897148362809001E-3</c:v>
                      </c:pt>
                      <c:pt idx="211">
                        <c:v>-1.08933970108538E-3</c:v>
                      </c:pt>
                      <c:pt idx="212">
                        <c:v>-1.0894642628059899E-3</c:v>
                      </c:pt>
                      <c:pt idx="213">
                        <c:v>-1.0895888245266E-3</c:v>
                      </c:pt>
                      <c:pt idx="214">
                        <c:v>-1.09043635475443E-3</c:v>
                      </c:pt>
                      <c:pt idx="215">
                        <c:v>-1.09252904502666E-3</c:v>
                      </c:pt>
                      <c:pt idx="216">
                        <c:v>-1.09625148300049E-3</c:v>
                      </c:pt>
                      <c:pt idx="217">
                        <c:v>-1.0961155534361801E-3</c:v>
                      </c:pt>
                      <c:pt idx="218">
                        <c:v>-1.0959796238718699E-3</c:v>
                      </c:pt>
                      <c:pt idx="219">
                        <c:v>-1.0958012673116201E-3</c:v>
                      </c:pt>
                      <c:pt idx="220">
                        <c:v>-1.0963264511889899E-3</c:v>
                      </c:pt>
                      <c:pt idx="221">
                        <c:v>-1.09685163506637E-3</c:v>
                      </c:pt>
                      <c:pt idx="222">
                        <c:v>-1.1002353754113101E-3</c:v>
                      </c:pt>
                      <c:pt idx="223">
                        <c:v>-1.1049047832839801E-3</c:v>
                      </c:pt>
                      <c:pt idx="224">
                        <c:v>-1.10508650775905E-3</c:v>
                      </c:pt>
                      <c:pt idx="225">
                        <c:v>-1.1052682322341299E-3</c:v>
                      </c:pt>
                      <c:pt idx="226">
                        <c:v>-1.10566066914616E-3</c:v>
                      </c:pt>
                      <c:pt idx="227">
                        <c:v>-1.1065405135674701E-3</c:v>
                      </c:pt>
                      <c:pt idx="228">
                        <c:v>-1.1071909775315499E-3</c:v>
                      </c:pt>
                      <c:pt idx="229">
                        <c:v>-1.1086894301099901E-3</c:v>
                      </c:pt>
                      <c:pt idx="230">
                        <c:v>-1.1103220364040399E-3</c:v>
                      </c:pt>
                      <c:pt idx="231">
                        <c:v>-1.10924286059733E-3</c:v>
                      </c:pt>
                      <c:pt idx="232">
                        <c:v>-1.1087307768518899E-3</c:v>
                      </c:pt>
                      <c:pt idx="233">
                        <c:v>-1.1089629266898399E-3</c:v>
                      </c:pt>
                      <c:pt idx="234">
                        <c:v>-1.1091950765277901E-3</c:v>
                      </c:pt>
                      <c:pt idx="235">
                        <c:v>-1.1096811146802E-3</c:v>
                      </c:pt>
                      <c:pt idx="236">
                        <c:v>-1.1104768335390401E-3</c:v>
                      </c:pt>
                      <c:pt idx="237">
                        <c:v>-1.11127255239789E-3</c:v>
                      </c:pt>
                      <c:pt idx="238">
                        <c:v>-1.11336901714251E-3</c:v>
                      </c:pt>
                      <c:pt idx="239">
                        <c:v>-1.1099512950355701E-3</c:v>
                      </c:pt>
                      <c:pt idx="240">
                        <c:v>-1.1052419650142899E-3</c:v>
                      </c:pt>
                      <c:pt idx="241">
                        <c:v>-1.10535274714713E-3</c:v>
                      </c:pt>
                      <c:pt idx="242">
                        <c:v>-1.10546352927998E-3</c:v>
                      </c:pt>
                      <c:pt idx="243">
                        <c:v>-1.10667621673344E-3</c:v>
                      </c:pt>
                      <c:pt idx="244">
                        <c:v>-1.1067070433983201E-3</c:v>
                      </c:pt>
                      <c:pt idx="245">
                        <c:v>-1.1054463737450199E-3</c:v>
                      </c:pt>
                      <c:pt idx="246">
                        <c:v>-1.10519026312685E-3</c:v>
                      </c:pt>
                      <c:pt idx="247">
                        <c:v>-1.10493415250869E-3</c:v>
                      </c:pt>
                      <c:pt idx="248">
                        <c:v>-1.1029400818111099E-3</c:v>
                      </c:pt>
                      <c:pt idx="249">
                        <c:v>-1.1010841038174E-3</c:v>
                      </c:pt>
                      <c:pt idx="250">
                        <c:v>-1.1012369259837901E-3</c:v>
                      </c:pt>
                      <c:pt idx="251">
                        <c:v>-1.10138974815018E-3</c:v>
                      </c:pt>
                      <c:pt idx="252">
                        <c:v>-1.1031703995408001E-3</c:v>
                      </c:pt>
                      <c:pt idx="253">
                        <c:v>-1.10855240981943E-3</c:v>
                      </c:pt>
                      <c:pt idx="254">
                        <c:v>-1.1081745961008501E-3</c:v>
                      </c:pt>
                      <c:pt idx="255">
                        <c:v>-1.10488695621245E-3</c:v>
                      </c:pt>
                      <c:pt idx="256">
                        <c:v>-1.0989618946590199E-3</c:v>
                      </c:pt>
                      <c:pt idx="257">
                        <c:v>-1.09290865570814E-3</c:v>
                      </c:pt>
                      <c:pt idx="258">
                        <c:v>-1.0929485058535401E-3</c:v>
                      </c:pt>
                      <c:pt idx="259">
                        <c:v>-1.09298835599895E-3</c:v>
                      </c:pt>
                      <c:pt idx="260">
                        <c:v>-1.09337382918813E-3</c:v>
                      </c:pt>
                      <c:pt idx="261">
                        <c:v>-1.0952871553265701E-3</c:v>
                      </c:pt>
                      <c:pt idx="262">
                        <c:v>-1.09669726134624E-3</c:v>
                      </c:pt>
                      <c:pt idx="263">
                        <c:v>-1.0953896513269E-3</c:v>
                      </c:pt>
                      <c:pt idx="264">
                        <c:v>-1.0939686516498999E-3</c:v>
                      </c:pt>
                      <c:pt idx="265">
                        <c:v>-1.0916777015952601E-3</c:v>
                      </c:pt>
                      <c:pt idx="266">
                        <c:v>-1.0914860829015201E-3</c:v>
                      </c:pt>
                      <c:pt idx="267">
                        <c:v>-1.0918755406806699E-3</c:v>
                      </c:pt>
                      <c:pt idx="268">
                        <c:v>-1.0922649984598199E-3</c:v>
                      </c:pt>
                      <c:pt idx="269">
                        <c:v>-1.0994261382239201E-3</c:v>
                      </c:pt>
                      <c:pt idx="270">
                        <c:v>-1.09428006369347E-3</c:v>
                      </c:pt>
                      <c:pt idx="271">
                        <c:v>-1.08754221053499E-3</c:v>
                      </c:pt>
                      <c:pt idx="272">
                        <c:v>-1.0874850743080599E-3</c:v>
                      </c:pt>
                      <c:pt idx="273">
                        <c:v>-1.0842308432085399E-3</c:v>
                      </c:pt>
                      <c:pt idx="274">
                        <c:v>-1.0841955358656299E-3</c:v>
                      </c:pt>
                      <c:pt idx="275">
                        <c:v>-1.0845438851499901E-3</c:v>
                      </c:pt>
                      <c:pt idx="276">
                        <c:v>-1.08489223443435E-3</c:v>
                      </c:pt>
                      <c:pt idx="277">
                        <c:v>-1.08189794501626E-3</c:v>
                      </c:pt>
                      <c:pt idx="278">
                        <c:v>-1.08079038371189E-3</c:v>
                      </c:pt>
                      <c:pt idx="279">
                        <c:v>-1.07834633302752E-3</c:v>
                      </c:pt>
                      <c:pt idx="280">
                        <c:v>-1.07722092346725E-3</c:v>
                      </c:pt>
                      <c:pt idx="281">
                        <c:v>-1.0760955139069799E-3</c:v>
                      </c:pt>
                      <c:pt idx="282">
                        <c:v>-1.0732711019780701E-3</c:v>
                      </c:pt>
                      <c:pt idx="283">
                        <c:v>-1.07258621252533E-3</c:v>
                      </c:pt>
                      <c:pt idx="284">
                        <c:v>-1.0719013230725901E-3</c:v>
                      </c:pt>
                      <c:pt idx="285">
                        <c:v>-1.0680061824103399E-3</c:v>
                      </c:pt>
                      <c:pt idx="286">
                        <c:v>-1.06901919189805E-3</c:v>
                      </c:pt>
                      <c:pt idx="287">
                        <c:v>-1.0700322013857701E-3</c:v>
                      </c:pt>
                      <c:pt idx="288">
                        <c:v>-1.0724032306320601E-3</c:v>
                      </c:pt>
                      <c:pt idx="289">
                        <c:v>-1.0728852546551301E-3</c:v>
                      </c:pt>
                      <c:pt idx="290">
                        <c:v>-1.0717011406822801E-3</c:v>
                      </c:pt>
                      <c:pt idx="291">
                        <c:v>-1.07051702670944E-3</c:v>
                      </c:pt>
                      <c:pt idx="292">
                        <c:v>-1.07121325091937E-3</c:v>
                      </c:pt>
                      <c:pt idx="293">
                        <c:v>-1.0719094751293001E-3</c:v>
                      </c:pt>
                      <c:pt idx="294">
                        <c:v>-1.07381214152912E-3</c:v>
                      </c:pt>
                      <c:pt idx="295">
                        <c:v>-1.0751021855981301E-3</c:v>
                      </c:pt>
                      <c:pt idx="296">
                        <c:v>-1.0769097790413E-3</c:v>
                      </c:pt>
                      <c:pt idx="297">
                        <c:v>-1.0776584849853501E-3</c:v>
                      </c:pt>
                      <c:pt idx="298">
                        <c:v>-1.07988679220558E-3</c:v>
                      </c:pt>
                      <c:pt idx="299">
                        <c:v>-1.0877579714628799E-3</c:v>
                      </c:pt>
                      <c:pt idx="300">
                        <c:v>-1.0869142904517701E-3</c:v>
                      </c:pt>
                      <c:pt idx="301">
                        <c:v>-1.0825144607383599E-3</c:v>
                      </c:pt>
                      <c:pt idx="302">
                        <c:v>-1.0813805523591799E-3</c:v>
                      </c:pt>
                      <c:pt idx="303">
                        <c:v>-1.0820374296606099E-3</c:v>
                      </c:pt>
                      <c:pt idx="304">
                        <c:v>-1.0826943069620499E-3</c:v>
                      </c:pt>
                      <c:pt idx="305">
                        <c:v>-1.0843105885602099E-3</c:v>
                      </c:pt>
                      <c:pt idx="306">
                        <c:v>-1.08522731887952E-3</c:v>
                      </c:pt>
                      <c:pt idx="307">
                        <c:v>-1.0848195856100499E-3</c:v>
                      </c:pt>
                      <c:pt idx="308">
                        <c:v>-1.0804040568015601E-3</c:v>
                      </c:pt>
                      <c:pt idx="309">
                        <c:v>-1.0807420171088801E-3</c:v>
                      </c:pt>
                      <c:pt idx="310">
                        <c:v>-1.08107997741621E-3</c:v>
                      </c:pt>
                      <c:pt idx="311">
                        <c:v>-1.08182904792159E-3</c:v>
                      </c:pt>
                      <c:pt idx="312">
                        <c:v>-1.08316339154937E-3</c:v>
                      </c:pt>
                      <c:pt idx="313">
                        <c:v>-1.0844977351771401E-3</c:v>
                      </c:pt>
                      <c:pt idx="314">
                        <c:v>-1.0898933920245901E-3</c:v>
                      </c:pt>
                      <c:pt idx="315">
                        <c:v>-1.0830251623004999E-3</c:v>
                      </c:pt>
                      <c:pt idx="316">
                        <c:v>-1.08172580002303E-3</c:v>
                      </c:pt>
                      <c:pt idx="317">
                        <c:v>-1.08115241890013E-3</c:v>
                      </c:pt>
                      <c:pt idx="318">
                        <c:v>-1.08213056586253E-3</c:v>
                      </c:pt>
                      <c:pt idx="319">
                        <c:v>-1.0831087128249401E-3</c:v>
                      </c:pt>
                      <c:pt idx="320">
                        <c:v>-1.08528316957677E-3</c:v>
                      </c:pt>
                      <c:pt idx="321">
                        <c:v>-1.0922115883745199E-3</c:v>
                      </c:pt>
                      <c:pt idx="322">
                        <c:v>-1.09307953667229E-3</c:v>
                      </c:pt>
                      <c:pt idx="323">
                        <c:v>-1.09556667758504E-3</c:v>
                      </c:pt>
                      <c:pt idx="324">
                        <c:v>-1.09762922999609E-3</c:v>
                      </c:pt>
                      <c:pt idx="325">
                        <c:v>-1.0944389273008801E-3</c:v>
                      </c:pt>
                      <c:pt idx="326">
                        <c:v>-1.0929714195088301E-3</c:v>
                      </c:pt>
                      <c:pt idx="327">
                        <c:v>-1.09231252408878E-3</c:v>
                      </c:pt>
                      <c:pt idx="328">
                        <c:v>-1.09426133308404E-3</c:v>
                      </c:pt>
                      <c:pt idx="329">
                        <c:v>-1.0962101420793E-3</c:v>
                      </c:pt>
                      <c:pt idx="330">
                        <c:v>-1.1038202131618501E-3</c:v>
                      </c:pt>
                      <c:pt idx="331">
                        <c:v>-1.1020785157512499E-3</c:v>
                      </c:pt>
                      <c:pt idx="332">
                        <c:v>-1.10139543844328E-3</c:v>
                      </c:pt>
                      <c:pt idx="333">
                        <c:v>-1.10251883817479E-3</c:v>
                      </c:pt>
                      <c:pt idx="334">
                        <c:v>-1.1036422379063101E-3</c:v>
                      </c:pt>
                      <c:pt idx="335">
                        <c:v>-1.1091102014530599E-3</c:v>
                      </c:pt>
                      <c:pt idx="336">
                        <c:v>-1.11359837774592E-3</c:v>
                      </c:pt>
                      <c:pt idx="337">
                        <c:v>-1.1127558219733501E-3</c:v>
                      </c:pt>
                      <c:pt idx="338">
                        <c:v>-1.1123485173562401E-3</c:v>
                      </c:pt>
                      <c:pt idx="339">
                        <c:v>-1.11395167495998E-3</c:v>
                      </c:pt>
                      <c:pt idx="340">
                        <c:v>-1.1155548325637299E-3</c:v>
                      </c:pt>
                      <c:pt idx="341">
                        <c:v>-1.1178055344330199E-3</c:v>
                      </c:pt>
                      <c:pt idx="342">
                        <c:v>-1.11825388879899E-3</c:v>
                      </c:pt>
                      <c:pt idx="343">
                        <c:v>-1.1205766004199599E-3</c:v>
                      </c:pt>
                      <c:pt idx="344">
                        <c:v>-1.1259881844133E-3</c:v>
                      </c:pt>
                      <c:pt idx="345">
                        <c:v>-1.12764458173376E-3</c:v>
                      </c:pt>
                      <c:pt idx="346">
                        <c:v>-1.12483031107466E-3</c:v>
                      </c:pt>
                      <c:pt idx="347">
                        <c:v>-1.1247702085791999E-3</c:v>
                      </c:pt>
                      <c:pt idx="348">
                        <c:v>-1.1271632060082699E-3</c:v>
                      </c:pt>
                      <c:pt idx="349">
                        <c:v>-1.12955620343733E-3</c:v>
                      </c:pt>
                      <c:pt idx="350">
                        <c:v>-1.1302560727504899E-3</c:v>
                      </c:pt>
                      <c:pt idx="351">
                        <c:v>-1.1315004275335701E-3</c:v>
                      </c:pt>
                      <c:pt idx="352">
                        <c:v>-1.13218111515766E-3</c:v>
                      </c:pt>
                      <c:pt idx="353">
                        <c:v>-1.1269033671981699E-3</c:v>
                      </c:pt>
                      <c:pt idx="354">
                        <c:v>-1.1271927059128199E-3</c:v>
                      </c:pt>
                      <c:pt idx="355">
                        <c:v>-1.1274820446274701E-3</c:v>
                      </c:pt>
                      <c:pt idx="356">
                        <c:v>-1.1289651288784899E-3</c:v>
                      </c:pt>
                      <c:pt idx="357">
                        <c:v>-1.13199174970196E-3</c:v>
                      </c:pt>
                      <c:pt idx="358">
                        <c:v>-1.13264406370251E-3</c:v>
                      </c:pt>
                      <c:pt idx="359">
                        <c:v>-1.13784930723682E-3</c:v>
                      </c:pt>
                      <c:pt idx="360">
                        <c:v>-1.1422638105676201E-3</c:v>
                      </c:pt>
                      <c:pt idx="361">
                        <c:v>-1.1403820793087201E-3</c:v>
                      </c:pt>
                      <c:pt idx="362">
                        <c:v>-1.14051325939919E-3</c:v>
                      </c:pt>
                      <c:pt idx="363">
                        <c:v>-1.1406444394896501E-3</c:v>
                      </c:pt>
                      <c:pt idx="364">
                        <c:v>-1.1431876172907E-3</c:v>
                      </c:pt>
                      <c:pt idx="365">
                        <c:v>-1.14987669422781E-3</c:v>
                      </c:pt>
                      <c:pt idx="366">
                        <c:v>-1.15444972314932E-3</c:v>
                      </c:pt>
                      <c:pt idx="367">
                        <c:v>-1.1573194053701001E-3</c:v>
                      </c:pt>
                      <c:pt idx="368">
                        <c:v>-1.15632159002571E-3</c:v>
                      </c:pt>
                      <c:pt idx="369">
                        <c:v>-1.15688088324493E-3</c:v>
                      </c:pt>
                      <c:pt idx="370">
                        <c:v>-1.15744017646415E-3</c:v>
                      </c:pt>
                      <c:pt idx="371">
                        <c:v>-1.15914241260656E-3</c:v>
                      </c:pt>
                      <c:pt idx="372">
                        <c:v>-1.16046452075127E-3</c:v>
                      </c:pt>
                      <c:pt idx="373">
                        <c:v>-1.16346004298633E-3</c:v>
                      </c:pt>
                      <c:pt idx="374">
                        <c:v>-1.1677253051133401E-3</c:v>
                      </c:pt>
                      <c:pt idx="375">
                        <c:v>-1.17050020440748E-3</c:v>
                      </c:pt>
                      <c:pt idx="376">
                        <c:v>-1.1757119927853501E-3</c:v>
                      </c:pt>
                      <c:pt idx="377">
                        <c:v>-1.1741936251176001E-3</c:v>
                      </c:pt>
                      <c:pt idx="378">
                        <c:v>-1.17298144182519E-3</c:v>
                      </c:pt>
                      <c:pt idx="379">
                        <c:v>-1.1725206118537101E-3</c:v>
                      </c:pt>
                      <c:pt idx="380">
                        <c:v>-1.1731203108531201E-3</c:v>
                      </c:pt>
                      <c:pt idx="381">
                        <c:v>-1.1737200098525301E-3</c:v>
                      </c:pt>
                      <c:pt idx="382">
                        <c:v>-1.18064044187684E-3</c:v>
                      </c:pt>
                      <c:pt idx="383">
                        <c:v>-1.18317368134277E-3</c:v>
                      </c:pt>
                      <c:pt idx="384">
                        <c:v>-1.18265811973592E-3</c:v>
                      </c:pt>
                      <c:pt idx="385">
                        <c:v>-1.18242137814152E-3</c:v>
                      </c:pt>
                      <c:pt idx="386">
                        <c:v>-1.18232404655333E-3</c:v>
                      </c:pt>
                      <c:pt idx="387">
                        <c:v>-1.18285067887708E-3</c:v>
                      </c:pt>
                      <c:pt idx="388">
                        <c:v>-1.1833773112008301E-3</c:v>
                      </c:pt>
                      <c:pt idx="389">
                        <c:v>-1.1845279074365099E-3</c:v>
                      </c:pt>
                      <c:pt idx="390">
                        <c:v>-1.1897209998427099E-3</c:v>
                      </c:pt>
                      <c:pt idx="391">
                        <c:v>-1.19511725971443E-3</c:v>
                      </c:pt>
                      <c:pt idx="392">
                        <c:v>-1.19741662061061E-3</c:v>
                      </c:pt>
                      <c:pt idx="393">
                        <c:v>-1.1985259982590401E-3</c:v>
                      </c:pt>
                      <c:pt idx="394">
                        <c:v>-1.19963537590747E-3</c:v>
                      </c:pt>
                      <c:pt idx="395">
                        <c:v>-1.2026886593710299E-3</c:v>
                      </c:pt>
                      <c:pt idx="396">
                        <c:v>-1.2010462168387599E-3</c:v>
                      </c:pt>
                      <c:pt idx="397">
                        <c:v>-1.2005950100931299E-3</c:v>
                      </c:pt>
                      <c:pt idx="398">
                        <c:v>-1.2001438033475099E-3</c:v>
                      </c:pt>
                      <c:pt idx="399">
                        <c:v>-1.2011654071782799E-3</c:v>
                      </c:pt>
                      <c:pt idx="400">
                        <c:v>-1.2021870110090599E-3</c:v>
                      </c:pt>
                      <c:pt idx="401">
                        <c:v>-1.20565982836518E-3</c:v>
                      </c:pt>
                      <c:pt idx="402">
                        <c:v>-1.2084351000029899E-3</c:v>
                      </c:pt>
                      <c:pt idx="403">
                        <c:v>-1.21124168695443E-3</c:v>
                      </c:pt>
                      <c:pt idx="404">
                        <c:v>-1.22069660157285E-3</c:v>
                      </c:pt>
                      <c:pt idx="405">
                        <c:v>-1.2252177185815101E-3</c:v>
                      </c:pt>
                      <c:pt idx="406">
                        <c:v>-1.2247998057188199E-3</c:v>
                      </c:pt>
                      <c:pt idx="407">
                        <c:v>-1.2230796365072601E-3</c:v>
                      </c:pt>
                      <c:pt idx="408">
                        <c:v>-1.22316972118322E-3</c:v>
                      </c:pt>
                      <c:pt idx="409">
                        <c:v>-1.2232598058591899E-3</c:v>
                      </c:pt>
                      <c:pt idx="410">
                        <c:v>-1.2298472381278001E-3</c:v>
                      </c:pt>
                      <c:pt idx="411">
                        <c:v>-1.2378519631996E-3</c:v>
                      </c:pt>
                      <c:pt idx="412">
                        <c:v>-1.24397072900538E-3</c:v>
                      </c:pt>
                      <c:pt idx="413">
                        <c:v>-1.2445483117771499E-3</c:v>
                      </c:pt>
                      <c:pt idx="414">
                        <c:v>-1.2413366297421599E-3</c:v>
                      </c:pt>
                      <c:pt idx="415">
                        <c:v>-1.2410827203866699E-3</c:v>
                      </c:pt>
                      <c:pt idx="416">
                        <c:v>-1.2410756876112699E-3</c:v>
                      </c:pt>
                      <c:pt idx="417">
                        <c:v>-1.2414487912499599E-3</c:v>
                      </c:pt>
                      <c:pt idx="418">
                        <c:v>-1.2418218948886399E-3</c:v>
                      </c:pt>
                      <c:pt idx="419">
                        <c:v>-1.2425751349414099E-3</c:v>
                      </c:pt>
                      <c:pt idx="420">
                        <c:v>-1.2513985471929901E-3</c:v>
                      </c:pt>
                      <c:pt idx="421">
                        <c:v>-1.2505888867650099E-3</c:v>
                      </c:pt>
                      <c:pt idx="422">
                        <c:v>-1.24598731190042E-3</c:v>
                      </c:pt>
                      <c:pt idx="423">
                        <c:v>-1.24138573703583E-3</c:v>
                      </c:pt>
                      <c:pt idx="424">
                        <c:v>-1.24037876879278E-3</c:v>
                      </c:pt>
                      <c:pt idx="425">
                        <c:v>-1.24022891887238E-3</c:v>
                      </c:pt>
                      <c:pt idx="426">
                        <c:v>-1.24056941052167E-3</c:v>
                      </c:pt>
                      <c:pt idx="427">
                        <c:v>-1.24090990217097E-3</c:v>
                      </c:pt>
                      <c:pt idx="428">
                        <c:v>-1.24629121786131E-3</c:v>
                      </c:pt>
                      <c:pt idx="429">
                        <c:v>-1.25087657243747E-3</c:v>
                      </c:pt>
                      <c:pt idx="430">
                        <c:v>-1.25091012646951E-3</c:v>
                      </c:pt>
                      <c:pt idx="431">
                        <c:v>-1.2509436805015501E-3</c:v>
                      </c:pt>
                      <c:pt idx="432">
                        <c:v>-1.2513278368968799E-3</c:v>
                      </c:pt>
                      <c:pt idx="433">
                        <c:v>-1.2519969738413899E-3</c:v>
                      </c:pt>
                      <c:pt idx="434">
                        <c:v>-1.2526661107859099E-3</c:v>
                      </c:pt>
                      <c:pt idx="435">
                        <c:v>-1.2605300313317E-3</c:v>
                      </c:pt>
                      <c:pt idx="436">
                        <c:v>-1.26531588018865E-3</c:v>
                      </c:pt>
                      <c:pt idx="437">
                        <c:v>-1.2649901637336301E-3</c:v>
                      </c:pt>
                      <c:pt idx="438">
                        <c:v>-1.26389742463949E-3</c:v>
                      </c:pt>
                      <c:pt idx="439">
                        <c:v>-1.26417416327317E-3</c:v>
                      </c:pt>
                      <c:pt idx="440">
                        <c:v>-1.2644509019068401E-3</c:v>
                      </c:pt>
                      <c:pt idx="441">
                        <c:v>-1.26617296503378E-3</c:v>
                      </c:pt>
                      <c:pt idx="442">
                        <c:v>-1.2679543186655999E-3</c:v>
                      </c:pt>
                      <c:pt idx="443">
                        <c:v>-1.2697356722974199E-3</c:v>
                      </c:pt>
                      <c:pt idx="444">
                        <c:v>-1.2728466117189201E-3</c:v>
                      </c:pt>
                      <c:pt idx="445">
                        <c:v>-1.27174809676961E-3</c:v>
                      </c:pt>
                      <c:pt idx="446">
                        <c:v>-1.26727616489008E-3</c:v>
                      </c:pt>
                      <c:pt idx="447">
                        <c:v>-1.26364699288002E-3</c:v>
                      </c:pt>
                      <c:pt idx="448">
                        <c:v>-1.2627160701914901E-3</c:v>
                      </c:pt>
                      <c:pt idx="449">
                        <c:v>-1.26263496126792E-3</c:v>
                      </c:pt>
                      <c:pt idx="450">
                        <c:v>-1.2630969010801001E-3</c:v>
                      </c:pt>
                      <c:pt idx="451">
                        <c:v>-1.26355884089229E-3</c:v>
                      </c:pt>
                      <c:pt idx="452">
                        <c:v>-1.2651447902931299E-3</c:v>
                      </c:pt>
                      <c:pt idx="453">
                        <c:v>-1.2613582981574501E-3</c:v>
                      </c:pt>
                      <c:pt idx="454">
                        <c:v>-1.2591124296586599E-3</c:v>
                      </c:pt>
                      <c:pt idx="455">
                        <c:v>-1.25686656115987E-3</c:v>
                      </c:pt>
                      <c:pt idx="456">
                        <c:v>-1.25682428735765E-3</c:v>
                      </c:pt>
                      <c:pt idx="457">
                        <c:v>-1.25695963160221E-3</c:v>
                      </c:pt>
                      <c:pt idx="458">
                        <c:v>-1.25709497584676E-3</c:v>
                      </c:pt>
                      <c:pt idx="459">
                        <c:v>-1.2577815325875001E-3</c:v>
                      </c:pt>
                      <c:pt idx="460">
                        <c:v>-1.2584680893282299E-3</c:v>
                      </c:pt>
                      <c:pt idx="461">
                        <c:v>-1.26408813516076E-3</c:v>
                      </c:pt>
                      <c:pt idx="462">
                        <c:v>-1.26191321864217E-3</c:v>
                      </c:pt>
                      <c:pt idx="463">
                        <c:v>-1.25317406051339E-3</c:v>
                      </c:pt>
                      <c:pt idx="464">
                        <c:v>-1.25032372483072E-3</c:v>
                      </c:pt>
                      <c:pt idx="465">
                        <c:v>-1.25027832682102E-3</c:v>
                      </c:pt>
                      <c:pt idx="466">
                        <c:v>-1.2511169458820799E-3</c:v>
                      </c:pt>
                      <c:pt idx="467">
                        <c:v>-1.2519555649431399E-3</c:v>
                      </c:pt>
                      <c:pt idx="468">
                        <c:v>-1.2504606610471E-3</c:v>
                      </c:pt>
                      <c:pt idx="469">
                        <c:v>-1.25067773385036E-3</c:v>
                      </c:pt>
                      <c:pt idx="470">
                        <c:v>-1.25089480665362E-3</c:v>
                      </c:pt>
                      <c:pt idx="471">
                        <c:v>-1.25159258359464E-3</c:v>
                      </c:pt>
                      <c:pt idx="472">
                        <c:v>-1.25184517267821E-3</c:v>
                      </c:pt>
                      <c:pt idx="473">
                        <c:v>-1.2523884598875201E-3</c:v>
                      </c:pt>
                      <c:pt idx="474">
                        <c:v>-1.25315440595574E-3</c:v>
                      </c:pt>
                      <c:pt idx="475">
                        <c:v>-1.2523845841587501E-3</c:v>
                      </c:pt>
                      <c:pt idx="476">
                        <c:v>-1.2520479774391E-3</c:v>
                      </c:pt>
                      <c:pt idx="477">
                        <c:v>-1.2517113707194499E-3</c:v>
                      </c:pt>
                      <c:pt idx="478">
                        <c:v>-1.2494336063966301E-3</c:v>
                      </c:pt>
                      <c:pt idx="479">
                        <c:v>-1.2474832537445199E-3</c:v>
                      </c:pt>
                      <c:pt idx="480">
                        <c:v>-1.2472930745007699E-3</c:v>
                      </c:pt>
                      <c:pt idx="481">
                        <c:v>-1.2471028952570199E-3</c:v>
                      </c:pt>
                      <c:pt idx="482">
                        <c:v>-1.24461629270074E-3</c:v>
                      </c:pt>
                      <c:pt idx="483">
                        <c:v>-1.2397362514148401E-3</c:v>
                      </c:pt>
                      <c:pt idx="484">
                        <c:v>-1.2336942719363799E-3</c:v>
                      </c:pt>
                      <c:pt idx="485">
                        <c:v>-1.23227066499937E-3</c:v>
                      </c:pt>
                      <c:pt idx="486">
                        <c:v>-1.2311485157090599E-3</c:v>
                      </c:pt>
                      <c:pt idx="487">
                        <c:v>-1.2307449433716199E-3</c:v>
                      </c:pt>
                      <c:pt idx="488">
                        <c:v>-1.22771406687862E-3</c:v>
                      </c:pt>
                      <c:pt idx="489">
                        <c:v>-1.22021267439482E-3</c:v>
                      </c:pt>
                      <c:pt idx="490">
                        <c:v>-1.2173075241299299E-3</c:v>
                      </c:pt>
                      <c:pt idx="491">
                        <c:v>-1.21587560704533E-3</c:v>
                      </c:pt>
                      <c:pt idx="492">
                        <c:v>-1.21444368996074E-3</c:v>
                      </c:pt>
                      <c:pt idx="493">
                        <c:v>-1.21440721030345E-3</c:v>
                      </c:pt>
                      <c:pt idx="494">
                        <c:v>-1.2146493440292701E-3</c:v>
                      </c:pt>
                      <c:pt idx="495">
                        <c:v>-1.2148914777550901E-3</c:v>
                      </c:pt>
                      <c:pt idx="496">
                        <c:v>-1.2165447555647301E-3</c:v>
                      </c:pt>
                      <c:pt idx="497">
                        <c:v>-1.21403247380685E-3</c:v>
                      </c:pt>
                      <c:pt idx="498">
                        <c:v>-1.2122688211671001E-3</c:v>
                      </c:pt>
                      <c:pt idx="499">
                        <c:v>-1.2115748241248801E-3</c:v>
                      </c:pt>
                      <c:pt idx="500">
                        <c:v>-1.21164448238216E-3</c:v>
                      </c:pt>
                      <c:pt idx="501">
                        <c:v>-1.21171414063945E-3</c:v>
                      </c:pt>
                      <c:pt idx="502">
                        <c:v>-1.21585758111653E-3</c:v>
                      </c:pt>
                      <c:pt idx="503">
                        <c:v>-1.2190773875767199E-3</c:v>
                      </c:pt>
                      <c:pt idx="504">
                        <c:v>-1.2188518116612399E-3</c:v>
                      </c:pt>
                      <c:pt idx="505">
                        <c:v>-1.21552632722035E-3</c:v>
                      </c:pt>
                      <c:pt idx="506">
                        <c:v>-1.2128700306786001E-3</c:v>
                      </c:pt>
                      <c:pt idx="507">
                        <c:v>-1.2128693088114301E-3</c:v>
                      </c:pt>
                      <c:pt idx="508">
                        <c:v>-1.2128685869442601E-3</c:v>
                      </c:pt>
                      <c:pt idx="509">
                        <c:v>-1.21124614325187E-3</c:v>
                      </c:pt>
                      <c:pt idx="510">
                        <c:v>-1.2058735953029401E-3</c:v>
                      </c:pt>
                      <c:pt idx="511">
                        <c:v>-1.2054972422867001E-3</c:v>
                      </c:pt>
                      <c:pt idx="512">
                        <c:v>-1.2051208892704601E-3</c:v>
                      </c:pt>
                      <c:pt idx="513">
                        <c:v>-1.1984627430868999E-3</c:v>
                      </c:pt>
                      <c:pt idx="514">
                        <c:v>-1.19429965691236E-3</c:v>
                      </c:pt>
                      <c:pt idx="515">
                        <c:v>-1.1934460027130901E-3</c:v>
                      </c:pt>
                      <c:pt idx="516">
                        <c:v>-1.19342379000925E-3</c:v>
                      </c:pt>
                      <c:pt idx="517">
                        <c:v>-1.1935559381719199E-3</c:v>
                      </c:pt>
                      <c:pt idx="518">
                        <c:v>-1.1936880863345799E-3</c:v>
                      </c:pt>
                      <c:pt idx="519">
                        <c:v>-1.1935017066519299E-3</c:v>
                      </c:pt>
                      <c:pt idx="520">
                        <c:v>-1.1914362939759401E-3</c:v>
                      </c:pt>
                      <c:pt idx="521">
                        <c:v>-1.1862639537266501E-3</c:v>
                      </c:pt>
                      <c:pt idx="522">
                        <c:v>-1.1859704510687799E-3</c:v>
                      </c:pt>
                      <c:pt idx="523">
                        <c:v>-1.1861211184928601E-3</c:v>
                      </c:pt>
                      <c:pt idx="524">
                        <c:v>-1.1862717859169401E-3</c:v>
                      </c:pt>
                      <c:pt idx="525">
                        <c:v>-1.1902972277329101E-3</c:v>
                      </c:pt>
                      <c:pt idx="526">
                        <c:v>-1.1942367008506299E-3</c:v>
                      </c:pt>
                      <c:pt idx="527">
                        <c:v>-1.1948740014469999E-3</c:v>
                      </c:pt>
                      <c:pt idx="528">
                        <c:v>-1.1901330304194299E-3</c:v>
                      </c:pt>
                      <c:pt idx="529">
                        <c:v>-1.1817700770037601E-3</c:v>
                      </c:pt>
                      <c:pt idx="530">
                        <c:v>-1.18158294591499E-3</c:v>
                      </c:pt>
                      <c:pt idx="531">
                        <c:v>-1.1817190605982999E-3</c:v>
                      </c:pt>
                      <c:pt idx="532">
                        <c:v>-1.1818551752816101E-3</c:v>
                      </c:pt>
                      <c:pt idx="533">
                        <c:v>-1.1824745419172799E-3</c:v>
                      </c:pt>
                      <c:pt idx="534">
                        <c:v>-1.1852734120060501E-3</c:v>
                      </c:pt>
                      <c:pt idx="535">
                        <c:v>-1.1839208346834599E-3</c:v>
                      </c:pt>
                      <c:pt idx="536">
                        <c:v>-1.1792192685933099E-3</c:v>
                      </c:pt>
                      <c:pt idx="537">
                        <c:v>-1.1757081231699501E-3</c:v>
                      </c:pt>
                      <c:pt idx="538">
                        <c:v>-1.1749007718224399E-3</c:v>
                      </c:pt>
                      <c:pt idx="539">
                        <c:v>-1.1757525630072901E-3</c:v>
                      </c:pt>
                      <c:pt idx="540">
                        <c:v>-1.1766043541921499E-3</c:v>
                      </c:pt>
                      <c:pt idx="541">
                        <c:v>-1.1824487562750699E-3</c:v>
                      </c:pt>
                      <c:pt idx="542">
                        <c:v>-1.18545319247527E-3</c:v>
                      </c:pt>
                      <c:pt idx="543">
                        <c:v>-1.1830985850987399E-3</c:v>
                      </c:pt>
                      <c:pt idx="544">
                        <c:v>-1.17604008879582E-3</c:v>
                      </c:pt>
                      <c:pt idx="545">
                        <c:v>-1.1694799058818001E-3</c:v>
                      </c:pt>
                      <c:pt idx="546">
                        <c:v>-1.16954467558373E-3</c:v>
                      </c:pt>
                      <c:pt idx="547">
                        <c:v>-1.16960944528566E-3</c:v>
                      </c:pt>
                      <c:pt idx="548">
                        <c:v>-1.1702073568861E-3</c:v>
                      </c:pt>
                      <c:pt idx="549">
                        <c:v>-1.1700947986066699E-3</c:v>
                      </c:pt>
                      <c:pt idx="550">
                        <c:v>-1.16263086104338E-3</c:v>
                      </c:pt>
                      <c:pt idx="551">
                        <c:v>-1.1563134886627799E-3</c:v>
                      </c:pt>
                      <c:pt idx="552">
                        <c:v>-1.1542635295939099E-3</c:v>
                      </c:pt>
                      <c:pt idx="553">
                        <c:v>-1.1530400365167199E-3</c:v>
                      </c:pt>
                      <c:pt idx="554">
                        <c:v>-1.1526714356662399E-3</c:v>
                      </c:pt>
                      <c:pt idx="555">
                        <c:v>-1.1536937921200301E-3</c:v>
                      </c:pt>
                      <c:pt idx="556">
                        <c:v>-1.15471614857383E-3</c:v>
                      </c:pt>
                      <c:pt idx="557">
                        <c:v>-1.1572248473120999E-3</c:v>
                      </c:pt>
                      <c:pt idx="558">
                        <c:v>-1.15463236023759E-3</c:v>
                      </c:pt>
                      <c:pt idx="559">
                        <c:v>-1.14785008460535E-3</c:v>
                      </c:pt>
                      <c:pt idx="560">
                        <c:v>-1.14876217878897E-3</c:v>
                      </c:pt>
                      <c:pt idx="561">
                        <c:v>-1.1496742729725899E-3</c:v>
                      </c:pt>
                      <c:pt idx="562">
                        <c:v>-1.1517597891167199E-3</c:v>
                      </c:pt>
                      <c:pt idx="563">
                        <c:v>-1.15468204167611E-3</c:v>
                      </c:pt>
                      <c:pt idx="564">
                        <c:v>-1.1554301357831001E-3</c:v>
                      </c:pt>
                      <c:pt idx="565">
                        <c:v>-1.15617822989008E-3</c:v>
                      </c:pt>
                      <c:pt idx="566">
                        <c:v>-1.15625019726862E-3</c:v>
                      </c:pt>
                      <c:pt idx="567">
                        <c:v>-1.1517599231593101E-3</c:v>
                      </c:pt>
                      <c:pt idx="568">
                        <c:v>-1.1496527041939301E-3</c:v>
                      </c:pt>
                      <c:pt idx="569">
                        <c:v>-1.14804430742165E-3</c:v>
                      </c:pt>
                      <c:pt idx="570">
                        <c:v>-1.1431511009599099E-3</c:v>
                      </c:pt>
                      <c:pt idx="571">
                        <c:v>-1.1415527466792899E-3</c:v>
                      </c:pt>
                      <c:pt idx="572">
                        <c:v>-1.1413536464617701E-3</c:v>
                      </c:pt>
                      <c:pt idx="573">
                        <c:v>-1.14115454624425E-3</c:v>
                      </c:pt>
                      <c:pt idx="574">
                        <c:v>-1.13652512871297E-3</c:v>
                      </c:pt>
                      <c:pt idx="575">
                        <c:v>-1.13524873070985E-3</c:v>
                      </c:pt>
                      <c:pt idx="576">
                        <c:v>-1.1349776115547701E-3</c:v>
                      </c:pt>
                      <c:pt idx="577">
                        <c:v>-1.1347064923996799E-3</c:v>
                      </c:pt>
                      <c:pt idx="578">
                        <c:v>-1.13297099136967E-3</c:v>
                      </c:pt>
                      <c:pt idx="579">
                        <c:v>-1.1321318478638401E-3</c:v>
                      </c:pt>
                      <c:pt idx="580">
                        <c:v>-1.1312927043580199E-3</c:v>
                      </c:pt>
                      <c:pt idx="581">
                        <c:v>-1.1252605723928999E-3</c:v>
                      </c:pt>
                      <c:pt idx="582">
                        <c:v>-1.1252417755391599E-3</c:v>
                      </c:pt>
                      <c:pt idx="583">
                        <c:v>-1.1252229786854299E-3</c:v>
                      </c:pt>
                      <c:pt idx="584">
                        <c:v>-1.12368865871026E-3</c:v>
                      </c:pt>
                      <c:pt idx="585">
                        <c:v>-1.11874573513796E-3</c:v>
                      </c:pt>
                      <c:pt idx="586">
                        <c:v>-1.1191577723990501E-3</c:v>
                      </c:pt>
                      <c:pt idx="587">
                        <c:v>-1.1195698096601401E-3</c:v>
                      </c:pt>
                      <c:pt idx="588">
                        <c:v>-1.12072635780633E-3</c:v>
                      </c:pt>
                      <c:pt idx="589">
                        <c:v>-1.1210182829158701E-3</c:v>
                      </c:pt>
                      <c:pt idx="590">
                        <c:v>-1.12073723308439E-3</c:v>
                      </c:pt>
                      <c:pt idx="591">
                        <c:v>-1.1189248946002299E-3</c:v>
                      </c:pt>
                      <c:pt idx="592">
                        <c:v>-1.1174140573314601E-3</c:v>
                      </c:pt>
                      <c:pt idx="593">
                        <c:v>-1.11830012089747E-3</c:v>
                      </c:pt>
                      <c:pt idx="594">
                        <c:v>-1.11918618446348E-3</c:v>
                      </c:pt>
                      <c:pt idx="595">
                        <c:v>-1.1216116078005701E-3</c:v>
                      </c:pt>
                      <c:pt idx="596">
                        <c:v>-1.1245924342895501E-3</c:v>
                      </c:pt>
                      <c:pt idx="597">
                        <c:v>-1.11923743175326E-3</c:v>
                      </c:pt>
                      <c:pt idx="598">
                        <c:v>-1.1140155992688801E-3</c:v>
                      </c:pt>
                      <c:pt idx="599">
                        <c:v>-1.11040060677892E-3</c:v>
                      </c:pt>
                      <c:pt idx="600">
                        <c:v>-1.1086825605120399E-3</c:v>
                      </c:pt>
                      <c:pt idx="601">
                        <c:v>-1.1088757112329901E-3</c:v>
                      </c:pt>
                      <c:pt idx="602">
                        <c:v>-1.10906886195395E-3</c:v>
                      </c:pt>
                      <c:pt idx="603">
                        <c:v>-1.10843573490252E-3</c:v>
                      </c:pt>
                      <c:pt idx="604">
                        <c:v>-1.1025815091362599E-3</c:v>
                      </c:pt>
                      <c:pt idx="605">
                        <c:v>-1.09197693197008E-3</c:v>
                      </c:pt>
                      <c:pt idx="606">
                        <c:v>-1.09182068072018E-3</c:v>
                      </c:pt>
                      <c:pt idx="607">
                        <c:v>-1.0918116099635101E-3</c:v>
                      </c:pt>
                      <c:pt idx="608">
                        <c:v>-1.09180253920684E-3</c:v>
                      </c:pt>
                      <c:pt idx="609">
                        <c:v>-1.0889390026143199E-3</c:v>
                      </c:pt>
                      <c:pt idx="610">
                        <c:v>-1.0885058193454999E-3</c:v>
                      </c:pt>
                      <c:pt idx="611">
                        <c:v>-1.08614399258697E-3</c:v>
                      </c:pt>
                      <c:pt idx="612">
                        <c:v>-1.08459679249515E-3</c:v>
                      </c:pt>
                      <c:pt idx="613">
                        <c:v>-1.0846987874477401E-3</c:v>
                      </c:pt>
                      <c:pt idx="614">
                        <c:v>-1.08480078240032E-3</c:v>
                      </c:pt>
                      <c:pt idx="615">
                        <c:v>-1.08342817144821E-3</c:v>
                      </c:pt>
                      <c:pt idx="616">
                        <c:v>-1.0830056531894901E-3</c:v>
                      </c:pt>
                      <c:pt idx="617">
                        <c:v>-1.08341092088857E-3</c:v>
                      </c:pt>
                      <c:pt idx="618">
                        <c:v>-1.0838161885876501E-3</c:v>
                      </c:pt>
                      <c:pt idx="619">
                        <c:v>-1.08034837021713E-3</c:v>
                      </c:pt>
                      <c:pt idx="620">
                        <c:v>-1.07439077767374E-3</c:v>
                      </c:pt>
                      <c:pt idx="621">
                        <c:v>-1.0714103930055401E-3</c:v>
                      </c:pt>
                      <c:pt idx="622">
                        <c:v>-1.06716132241249E-3</c:v>
                      </c:pt>
                      <c:pt idx="623">
                        <c:v>-1.06338627812395E-3</c:v>
                      </c:pt>
                      <c:pt idx="624">
                        <c:v>-1.06269411759517E-3</c:v>
                      </c:pt>
                      <c:pt idx="625">
                        <c:v>-1.0620019570663801E-3</c:v>
                      </c:pt>
                      <c:pt idx="626">
                        <c:v>-1.0598712587935499E-3</c:v>
                      </c:pt>
                      <c:pt idx="627">
                        <c:v>-1.05424048428673E-3</c:v>
                      </c:pt>
                      <c:pt idx="628">
                        <c:v>-1.0479399940301699E-3</c:v>
                      </c:pt>
                      <c:pt idx="629">
                        <c:v>-1.0433812430119399E-3</c:v>
                      </c:pt>
                      <c:pt idx="630">
                        <c:v>-1.04283538028673E-3</c:v>
                      </c:pt>
                      <c:pt idx="631">
                        <c:v>-1.0426158420229999E-3</c:v>
                      </c:pt>
                      <c:pt idx="632">
                        <c:v>-1.04460935482435E-3</c:v>
                      </c:pt>
                      <c:pt idx="633">
                        <c:v>-1.04660286762569E-3</c:v>
                      </c:pt>
                      <c:pt idx="634">
                        <c:v>-1.04276550378117E-3</c:v>
                      </c:pt>
                      <c:pt idx="635">
                        <c:v>-1.03150285218218E-3</c:v>
                      </c:pt>
                      <c:pt idx="636">
                        <c:v>-1.0231290308616E-3</c:v>
                      </c:pt>
                      <c:pt idx="637">
                        <c:v>-1.02185180364303E-3</c:v>
                      </c:pt>
                      <c:pt idx="638">
                        <c:v>-1.02200571201621E-3</c:v>
                      </c:pt>
                      <c:pt idx="639">
                        <c:v>-1.0221596203893999E-3</c:v>
                      </c:pt>
                      <c:pt idx="640">
                        <c:v>-1.0233285833711799E-3</c:v>
                      </c:pt>
                      <c:pt idx="641">
                        <c:v>-1.0204582286857499E-3</c:v>
                      </c:pt>
                      <c:pt idx="642">
                        <c:v>-1.01707435061152E-3</c:v>
                      </c:pt>
                      <c:pt idx="643">
                        <c:v>-1.01602270848804E-3</c:v>
                      </c:pt>
                      <c:pt idx="644">
                        <c:v>-1.01497106636456E-3</c:v>
                      </c:pt>
                      <c:pt idx="645">
                        <c:v>-1.0149454393454699E-3</c:v>
                      </c:pt>
                      <c:pt idx="646">
                        <c:v>-1.0089013835203099E-3</c:v>
                      </c:pt>
                      <c:pt idx="647">
                        <c:v>-1.0052558929057301E-3</c:v>
                      </c:pt>
                      <c:pt idx="648">
                        <c:v>-1.0051762202529201E-3</c:v>
                      </c:pt>
                      <c:pt idx="649">
                        <c:v>-1.0008786636802301E-3</c:v>
                      </c:pt>
                      <c:pt idx="650">
                        <c:v>-9.942240932169521E-4</c:v>
                      </c:pt>
                      <c:pt idx="651">
                        <c:v>-9.8592281734092495E-4</c:v>
                      </c:pt>
                      <c:pt idx="652">
                        <c:v>-9.7639957240295498E-4</c:v>
                      </c:pt>
                      <c:pt idx="653">
                        <c:v>-9.7306332718212105E-4</c:v>
                      </c:pt>
                      <c:pt idx="654">
                        <c:v>-9.7176515188622796E-4</c:v>
                      </c:pt>
                      <c:pt idx="655">
                        <c:v>-9.73857061221314E-4</c:v>
                      </c:pt>
                      <c:pt idx="656">
                        <c:v>-9.7594897055640003E-4</c:v>
                      </c:pt>
                      <c:pt idx="657">
                        <c:v>-9.7493022355297002E-4</c:v>
                      </c:pt>
                      <c:pt idx="658">
                        <c:v>-9.7122977196042505E-4</c:v>
                      </c:pt>
                      <c:pt idx="659">
                        <c:v>-9.59951539314387E-4</c:v>
                      </c:pt>
                      <c:pt idx="660">
                        <c:v>-9.5891340650563095E-4</c:v>
                      </c:pt>
                      <c:pt idx="661">
                        <c:v>-9.5846338183184403E-4</c:v>
                      </c:pt>
                      <c:pt idx="662">
                        <c:v>-9.58013357158057E-4</c:v>
                      </c:pt>
                      <c:pt idx="663">
                        <c:v>-9.5756227532960798E-4</c:v>
                      </c:pt>
                      <c:pt idx="664">
                        <c:v>-9.5621729323339295E-4</c:v>
                      </c:pt>
                      <c:pt idx="665">
                        <c:v>-9.5139382523792598E-4</c:v>
                      </c:pt>
                      <c:pt idx="666">
                        <c:v>-9.4643683757337398E-4</c:v>
                      </c:pt>
                      <c:pt idx="667">
                        <c:v>-9.4473834948040195E-4</c:v>
                      </c:pt>
                      <c:pt idx="668">
                        <c:v>-9.4125957000587102E-4</c:v>
                      </c:pt>
                      <c:pt idx="669">
                        <c:v>-9.3631523064956895E-4</c:v>
                      </c:pt>
                      <c:pt idx="670">
                        <c:v>-9.3097902586534596E-4</c:v>
                      </c:pt>
                      <c:pt idx="671">
                        <c:v>-9.2798428407468703E-4</c:v>
                      </c:pt>
                      <c:pt idx="672">
                        <c:v>-9.2369835007633395E-4</c:v>
                      </c:pt>
                      <c:pt idx="673">
                        <c:v>-9.2320771320087802E-4</c:v>
                      </c:pt>
                      <c:pt idx="674">
                        <c:v>-9.2271707632542296E-4</c:v>
                      </c:pt>
                      <c:pt idx="675">
                        <c:v>-9.1748929158443396E-4</c:v>
                      </c:pt>
                      <c:pt idx="676">
                        <c:v>-9.0848530997580295E-4</c:v>
                      </c:pt>
                      <c:pt idx="677">
                        <c:v>-9.0637377057645597E-4</c:v>
                      </c:pt>
                      <c:pt idx="678">
                        <c:v>-9.0542652102468398E-4</c:v>
                      </c:pt>
                      <c:pt idx="679">
                        <c:v>-9.04719850933079E-4</c:v>
                      </c:pt>
                      <c:pt idx="680">
                        <c:v>-9.03039966470258E-4</c:v>
                      </c:pt>
                      <c:pt idx="681">
                        <c:v>-8.9360689229961898E-4</c:v>
                      </c:pt>
                      <c:pt idx="682">
                        <c:v>-8.8561944067521001E-4</c:v>
                      </c:pt>
                      <c:pt idx="683">
                        <c:v>-8.8296016779960604E-4</c:v>
                      </c:pt>
                      <c:pt idx="684">
                        <c:v>-8.8228633690432305E-4</c:v>
                      </c:pt>
                      <c:pt idx="685">
                        <c:v>-8.8217306830153499E-4</c:v>
                      </c:pt>
                      <c:pt idx="686">
                        <c:v>-8.8205979969874703E-4</c:v>
                      </c:pt>
                      <c:pt idx="687">
                        <c:v>-8.7793011431739102E-4</c:v>
                      </c:pt>
                      <c:pt idx="688">
                        <c:v>-8.6697639806715301E-4</c:v>
                      </c:pt>
                      <c:pt idx="689">
                        <c:v>-8.6373424457670102E-4</c:v>
                      </c:pt>
                      <c:pt idx="690">
                        <c:v>-8.6287267775838196E-4</c:v>
                      </c:pt>
                      <c:pt idx="691">
                        <c:v>-8.62011110940063E-4</c:v>
                      </c:pt>
                      <c:pt idx="692">
                        <c:v>-8.5877622965894595E-4</c:v>
                      </c:pt>
                      <c:pt idx="693">
                        <c:v>-8.5448621037235398E-4</c:v>
                      </c:pt>
                      <c:pt idx="694">
                        <c:v>-8.5258297504337303E-4</c:v>
                      </c:pt>
                      <c:pt idx="695">
                        <c:v>-8.4692786965632203E-4</c:v>
                      </c:pt>
                      <c:pt idx="696">
                        <c:v>-8.38310068732036E-4</c:v>
                      </c:pt>
                      <c:pt idx="697">
                        <c:v>-8.3119731295246797E-4</c:v>
                      </c:pt>
                      <c:pt idx="698">
                        <c:v>-8.2675073038825098E-4</c:v>
                      </c:pt>
                      <c:pt idx="699">
                        <c:v>-8.1659964597994195E-4</c:v>
                      </c:pt>
                      <c:pt idx="700">
                        <c:v>-8.1345096847728899E-4</c:v>
                      </c:pt>
                      <c:pt idx="701">
                        <c:v>-8.1194050163626099E-4</c:v>
                      </c:pt>
                      <c:pt idx="702">
                        <c:v>-8.1043003479523397E-4</c:v>
                      </c:pt>
                      <c:pt idx="703">
                        <c:v>-8.0892721766591597E-4</c:v>
                      </c:pt>
                      <c:pt idx="704">
                        <c:v>-8.0266160191883203E-4</c:v>
                      </c:pt>
                      <c:pt idx="705">
                        <c:v>-7.9911003737087702E-4</c:v>
                      </c:pt>
                      <c:pt idx="706">
                        <c:v>-7.9960803425576103E-4</c:v>
                      </c:pt>
                      <c:pt idx="707">
                        <c:v>-8.0010603114064396E-4</c:v>
                      </c:pt>
                      <c:pt idx="708">
                        <c:v>-8.01158400649964E-4</c:v>
                      </c:pt>
                      <c:pt idx="709">
                        <c:v>-8.0065170101981098E-4</c:v>
                      </c:pt>
                      <c:pt idx="710">
                        <c:v>-7.9863364617944804E-4</c:v>
                      </c:pt>
                      <c:pt idx="711">
                        <c:v>-7.9135629008159102E-4</c:v>
                      </c:pt>
                      <c:pt idx="712">
                        <c:v>-7.8316980025044199E-4</c:v>
                      </c:pt>
                      <c:pt idx="713">
                        <c:v>-7.8011723863243498E-4</c:v>
                      </c:pt>
                      <c:pt idx="714">
                        <c:v>-7.7890251684756804E-4</c:v>
                      </c:pt>
                      <c:pt idx="715">
                        <c:v>-7.7568233840296904E-4</c:v>
                      </c:pt>
                      <c:pt idx="716">
                        <c:v>-7.7317029033849099E-4</c:v>
                      </c:pt>
                      <c:pt idx="717">
                        <c:v>-7.7188045519492902E-4</c:v>
                      </c:pt>
                      <c:pt idx="718">
                        <c:v>-7.6656968076971299E-4</c:v>
                      </c:pt>
                      <c:pt idx="719">
                        <c:v>-7.6106813358212903E-4</c:v>
                      </c:pt>
                      <c:pt idx="720">
                        <c:v>-7.55811720971534E-4</c:v>
                      </c:pt>
                      <c:pt idx="721">
                        <c:v>-7.5061626270275805E-4</c:v>
                      </c:pt>
                      <c:pt idx="722">
                        <c:v>-7.4702081512733698E-4</c:v>
                      </c:pt>
                      <c:pt idx="723">
                        <c:v>-7.4456288072073705E-4</c:v>
                      </c:pt>
                      <c:pt idx="724">
                        <c:v>-7.4248733970146196E-4</c:v>
                      </c:pt>
                      <c:pt idx="725">
                        <c:v>-7.3940967203893699E-4</c:v>
                      </c:pt>
                      <c:pt idx="726">
                        <c:v>-7.3090970441673595E-4</c:v>
                      </c:pt>
                      <c:pt idx="727">
                        <c:v>-7.2088689610765695E-4</c:v>
                      </c:pt>
                      <c:pt idx="728">
                        <c:v>-7.1939498348038799E-4</c:v>
                      </c:pt>
                      <c:pt idx="729">
                        <c:v>-7.1915425903383904E-4</c:v>
                      </c:pt>
                      <c:pt idx="730">
                        <c:v>-7.1891353458728997E-4</c:v>
                      </c:pt>
                      <c:pt idx="731">
                        <c:v>-7.18124541745935E-4</c:v>
                      </c:pt>
                      <c:pt idx="732">
                        <c:v>-7.1682346095434501E-4</c:v>
                      </c:pt>
                      <c:pt idx="733">
                        <c:v>-7.1105022209368596E-4</c:v>
                      </c:pt>
                      <c:pt idx="734">
                        <c:v>-7.1149283327848602E-4</c:v>
                      </c:pt>
                      <c:pt idx="735">
                        <c:v>-7.1193544446328499E-4</c:v>
                      </c:pt>
                      <c:pt idx="736">
                        <c:v>-7.1302511383514698E-4</c:v>
                      </c:pt>
                      <c:pt idx="737">
                        <c:v>-7.0879322827333295E-4</c:v>
                      </c:pt>
                      <c:pt idx="738">
                        <c:v>-7.0513431243029903E-4</c:v>
                      </c:pt>
                      <c:pt idx="739">
                        <c:v>-7.0364296517273501E-4</c:v>
                      </c:pt>
                      <c:pt idx="740">
                        <c:v>-7.02151617915171E-4</c:v>
                      </c:pt>
                      <c:pt idx="741">
                        <c:v>-6.9688876023159903E-4</c:v>
                      </c:pt>
                      <c:pt idx="742">
                        <c:v>-6.8774258192912596E-4</c:v>
                      </c:pt>
                      <c:pt idx="743">
                        <c:v>-6.8091820236691899E-4</c:v>
                      </c:pt>
                      <c:pt idx="744">
                        <c:v>-6.8038791421437702E-4</c:v>
                      </c:pt>
                      <c:pt idx="745">
                        <c:v>-6.8028734647968599E-4</c:v>
                      </c:pt>
                      <c:pt idx="746">
                        <c:v>-6.8073486903650205E-4</c:v>
                      </c:pt>
                      <c:pt idx="747">
                        <c:v>-6.81182391593318E-4</c:v>
                      </c:pt>
                      <c:pt idx="748">
                        <c:v>-6.7531155925425104E-4</c:v>
                      </c:pt>
                      <c:pt idx="749">
                        <c:v>-6.7131310108850799E-4</c:v>
                      </c:pt>
                      <c:pt idx="750">
                        <c:v>-6.6936507925287401E-4</c:v>
                      </c:pt>
                      <c:pt idx="751">
                        <c:v>-6.7008624137995299E-4</c:v>
                      </c:pt>
                      <c:pt idx="752">
                        <c:v>-6.7080740350703198E-4</c:v>
                      </c:pt>
                      <c:pt idx="753">
                        <c:v>-6.7244462831531797E-4</c:v>
                      </c:pt>
                      <c:pt idx="754">
                        <c:v>-6.7018545854941904E-4</c:v>
                      </c:pt>
                      <c:pt idx="755">
                        <c:v>-6.6612809789058701E-4</c:v>
                      </c:pt>
                      <c:pt idx="756">
                        <c:v>-6.6365713090510002E-4</c:v>
                      </c:pt>
                      <c:pt idx="757">
                        <c:v>-6.6101082724704296E-4</c:v>
                      </c:pt>
                      <c:pt idx="758">
                        <c:v>-6.5469425950256705E-4</c:v>
                      </c:pt>
                      <c:pt idx="759">
                        <c:v>-6.5221619051740595E-4</c:v>
                      </c:pt>
                      <c:pt idx="760">
                        <c:v>-6.5123607996645395E-4</c:v>
                      </c:pt>
                      <c:pt idx="761">
                        <c:v>-6.5264046713288696E-4</c:v>
                      </c:pt>
                      <c:pt idx="762">
                        <c:v>-6.5404485429932096E-4</c:v>
                      </c:pt>
                      <c:pt idx="763">
                        <c:v>-6.4779140817648501E-4</c:v>
                      </c:pt>
                      <c:pt idx="764">
                        <c:v>-6.3706199173812496E-4</c:v>
                      </c:pt>
                      <c:pt idx="765">
                        <c:v>-6.3577550689041602E-4</c:v>
                      </c:pt>
                      <c:pt idx="766">
                        <c:v>-6.3448902204270698E-4</c:v>
                      </c:pt>
                      <c:pt idx="767">
                        <c:v>-6.3129964780698697E-4</c:v>
                      </c:pt>
                      <c:pt idx="768">
                        <c:v>-6.3003651695300899E-4</c:v>
                      </c:pt>
                      <c:pt idx="769">
                        <c:v>-6.2904315384260904E-4</c:v>
                      </c:pt>
                      <c:pt idx="770">
                        <c:v>-6.2910459835448403E-4</c:v>
                      </c:pt>
                      <c:pt idx="771">
                        <c:v>-6.2916604286636E-4</c:v>
                      </c:pt>
                      <c:pt idx="772">
                        <c:v>-6.2463684534192995E-4</c:v>
                      </c:pt>
                      <c:pt idx="773">
                        <c:v>-6.2058336920055703E-4</c:v>
                      </c:pt>
                      <c:pt idx="774">
                        <c:v>-6.15654707035057E-4</c:v>
                      </c:pt>
                      <c:pt idx="775">
                        <c:v>-6.1633824116556703E-4</c:v>
                      </c:pt>
                      <c:pt idx="776">
                        <c:v>-6.1702177529607803E-4</c:v>
                      </c:pt>
                      <c:pt idx="777">
                        <c:v>-6.1914738910317905E-4</c:v>
                      </c:pt>
                      <c:pt idx="778">
                        <c:v>-6.1918262889066797E-4</c:v>
                      </c:pt>
                      <c:pt idx="779">
                        <c:v>-6.1105050196134101E-4</c:v>
                      </c:pt>
                      <c:pt idx="780">
                        <c:v>-6.0246651594339897E-4</c:v>
                      </c:pt>
                      <c:pt idx="781">
                        <c:v>-5.982107753781E-4</c:v>
                      </c:pt>
                      <c:pt idx="782">
                        <c:v>-5.9762142388781504E-4</c:v>
                      </c:pt>
                      <c:pt idx="783">
                        <c:v>-5.9417261465160404E-4</c:v>
                      </c:pt>
                      <c:pt idx="784">
                        <c:v>-5.8827486304569899E-4</c:v>
                      </c:pt>
                      <c:pt idx="785">
                        <c:v>-5.8488550774422096E-4</c:v>
                      </c:pt>
                      <c:pt idx="786">
                        <c:v>-5.8236184164698604E-4</c:v>
                      </c:pt>
                      <c:pt idx="787">
                        <c:v>-5.7614229067675E-4</c:v>
                      </c:pt>
                      <c:pt idx="788">
                        <c:v>-5.7284856429906E-4</c:v>
                      </c:pt>
                      <c:pt idx="789">
                        <c:v>-5.7101600032463098E-4</c:v>
                      </c:pt>
                      <c:pt idx="790">
                        <c:v>-5.7173509323991901E-4</c:v>
                      </c:pt>
                      <c:pt idx="791">
                        <c:v>-5.7245418615520704E-4</c:v>
                      </c:pt>
                      <c:pt idx="792">
                        <c:v>-5.74290498119332E-4</c:v>
                      </c:pt>
                      <c:pt idx="793">
                        <c:v>-5.71523837839716E-4</c:v>
                      </c:pt>
                      <c:pt idx="794">
                        <c:v>-5.6554022721747E-4</c:v>
                      </c:pt>
                      <c:pt idx="795">
                        <c:v>-5.5932248368135398E-4</c:v>
                      </c:pt>
                      <c:pt idx="796">
                        <c:v>-5.5648275340117702E-4</c:v>
                      </c:pt>
                      <c:pt idx="797">
                        <c:v>-5.5439154300633998E-4</c:v>
                      </c:pt>
                      <c:pt idx="798">
                        <c:v>-5.5320284495163495E-4</c:v>
                      </c:pt>
                      <c:pt idx="799">
                        <c:v>-5.5176908812229995E-4</c:v>
                      </c:pt>
                      <c:pt idx="800">
                        <c:v>-5.49443977196387E-4</c:v>
                      </c:pt>
                      <c:pt idx="801">
                        <c:v>-5.4293817750957895E-4</c:v>
                      </c:pt>
                      <c:pt idx="802">
                        <c:v>-5.3755502808394804E-4</c:v>
                      </c:pt>
                      <c:pt idx="803">
                        <c:v>-5.3430973955160502E-4</c:v>
                      </c:pt>
                      <c:pt idx="804">
                        <c:v>-5.2426250900106596E-4</c:v>
                      </c:pt>
                      <c:pt idx="805">
                        <c:v>-5.2266909616013402E-4</c:v>
                      </c:pt>
                      <c:pt idx="806">
                        <c:v>-5.2291929032972895E-4</c:v>
                      </c:pt>
                      <c:pt idx="807">
                        <c:v>-5.2316948449932302E-4</c:v>
                      </c:pt>
                      <c:pt idx="808">
                        <c:v>-5.19586570026469E-4</c:v>
                      </c:pt>
                      <c:pt idx="809">
                        <c:v>-5.1016293521701503E-4</c:v>
                      </c:pt>
                      <c:pt idx="810">
                        <c:v>-5.0647549312316496E-4</c:v>
                      </c:pt>
                      <c:pt idx="811">
                        <c:v>-5.03987237690446E-4</c:v>
                      </c:pt>
                      <c:pt idx="812">
                        <c:v>-5.0294495275045802E-4</c:v>
                      </c:pt>
                      <c:pt idx="813">
                        <c:v>-4.9958968459970997E-4</c:v>
                      </c:pt>
                      <c:pt idx="814">
                        <c:v>-4.93832319320768E-4</c:v>
                      </c:pt>
                      <c:pt idx="815">
                        <c:v>-4.9369680462010097E-4</c:v>
                      </c:pt>
                      <c:pt idx="816">
                        <c:v>-4.9356128991943503E-4</c:v>
                      </c:pt>
                      <c:pt idx="817">
                        <c:v>-4.8974739607043102E-4</c:v>
                      </c:pt>
                      <c:pt idx="818">
                        <c:v>-4.8012995852002701E-4</c:v>
                      </c:pt>
                      <c:pt idx="819">
                        <c:v>-4.6970626723982599E-4</c:v>
                      </c:pt>
                      <c:pt idx="820">
                        <c:v>-4.6375186463213801E-4</c:v>
                      </c:pt>
                      <c:pt idx="821">
                        <c:v>-4.59799332999468E-4</c:v>
                      </c:pt>
                      <c:pt idx="822">
                        <c:v>-4.5498025366904401E-4</c:v>
                      </c:pt>
                      <c:pt idx="823">
                        <c:v>-4.4714563780840698E-4</c:v>
                      </c:pt>
                      <c:pt idx="824">
                        <c:v>-4.3919232492182602E-4</c:v>
                      </c:pt>
                      <c:pt idx="825">
                        <c:v>-4.2957194546622702E-4</c:v>
                      </c:pt>
                      <c:pt idx="826">
                        <c:v>-4.2481333538438201E-4</c:v>
                      </c:pt>
                      <c:pt idx="827">
                        <c:v>-4.2408727657683697E-4</c:v>
                      </c:pt>
                      <c:pt idx="828">
                        <c:v>-4.1861935805965702E-4</c:v>
                      </c:pt>
                      <c:pt idx="829">
                        <c:v>-4.1820103058566198E-4</c:v>
                      </c:pt>
                      <c:pt idx="830">
                        <c:v>-4.1800275031229998E-4</c:v>
                      </c:pt>
                      <c:pt idx="831">
                        <c:v>-4.1780447003893797E-4</c:v>
                      </c:pt>
                      <c:pt idx="832">
                        <c:v>-4.1397383488592698E-4</c:v>
                      </c:pt>
                      <c:pt idx="833">
                        <c:v>-4.1033112662095298E-4</c:v>
                      </c:pt>
                      <c:pt idx="834">
                        <c:v>-4.0928066884589499E-4</c:v>
                      </c:pt>
                      <c:pt idx="835">
                        <c:v>-3.95756476212508E-4</c:v>
                      </c:pt>
                      <c:pt idx="836">
                        <c:v>-3.9357640122728602E-4</c:v>
                      </c:pt>
                      <c:pt idx="837">
                        <c:v>-3.9297238739372198E-4</c:v>
                      </c:pt>
                      <c:pt idx="838">
                        <c:v>-3.9236837356015799E-4</c:v>
                      </c:pt>
                      <c:pt idx="839">
                        <c:v>-3.8736165800472901E-4</c:v>
                      </c:pt>
                      <c:pt idx="840">
                        <c:v>-3.80831573211008E-4</c:v>
                      </c:pt>
                      <c:pt idx="841">
                        <c:v>-3.7539084447153699E-4</c:v>
                      </c:pt>
                      <c:pt idx="842">
                        <c:v>-3.6716928890359103E-4</c:v>
                      </c:pt>
                      <c:pt idx="843">
                        <c:v>-3.6455034735149099E-4</c:v>
                      </c:pt>
                      <c:pt idx="844">
                        <c:v>-3.6392634823607299E-4</c:v>
                      </c:pt>
                      <c:pt idx="845">
                        <c:v>-3.6330234912065499E-4</c:v>
                      </c:pt>
                      <c:pt idx="846">
                        <c:v>-3.6003818113760602E-4</c:v>
                      </c:pt>
                      <c:pt idx="847">
                        <c:v>-3.4941402381894398E-4</c:v>
                      </c:pt>
                      <c:pt idx="848">
                        <c:v>-3.39280229556579E-4</c:v>
                      </c:pt>
                      <c:pt idx="849">
                        <c:v>-3.3750035639863003E-4</c:v>
                      </c:pt>
                      <c:pt idx="850">
                        <c:v>-3.3572048324068203E-4</c:v>
                      </c:pt>
                      <c:pt idx="851">
                        <c:v>-3.3347340708599798E-4</c:v>
                      </c:pt>
                      <c:pt idx="852">
                        <c:v>-3.3181390459850599E-4</c:v>
                      </c:pt>
                      <c:pt idx="853">
                        <c:v>-3.3015440211101401E-4</c:v>
                      </c:pt>
                      <c:pt idx="854">
                        <c:v>-3.27788638492621E-4</c:v>
                      </c:pt>
                      <c:pt idx="855">
                        <c:v>-3.2394895146866699E-4</c:v>
                      </c:pt>
                      <c:pt idx="856">
                        <c:v>-3.2021852424250102E-4</c:v>
                      </c:pt>
                      <c:pt idx="857">
                        <c:v>-3.1318808687890402E-4</c:v>
                      </c:pt>
                      <c:pt idx="858">
                        <c:v>-3.10557989797445E-4</c:v>
                      </c:pt>
                      <c:pt idx="859">
                        <c:v>-3.0932784470726998E-4</c:v>
                      </c:pt>
                      <c:pt idx="860">
                        <c:v>-3.01597030276991E-4</c:v>
                      </c:pt>
                      <c:pt idx="861">
                        <c:v>-2.94821277032056E-4</c:v>
                      </c:pt>
                      <c:pt idx="862">
                        <c:v>-2.9087873537588898E-4</c:v>
                      </c:pt>
                      <c:pt idx="863">
                        <c:v>-2.8379933680423202E-4</c:v>
                      </c:pt>
                      <c:pt idx="864">
                        <c:v>-2.7602335972220002E-4</c:v>
                      </c:pt>
                      <c:pt idx="865">
                        <c:v>-2.7218907343295399E-4</c:v>
                      </c:pt>
                      <c:pt idx="866">
                        <c:v>-2.7061206774884602E-4</c:v>
                      </c:pt>
                      <c:pt idx="867">
                        <c:v>-2.7076260571369802E-4</c:v>
                      </c:pt>
                      <c:pt idx="868">
                        <c:v>-2.70913143678549E-4</c:v>
                      </c:pt>
                      <c:pt idx="869">
                        <c:v>-2.7274213200222298E-4</c:v>
                      </c:pt>
                      <c:pt idx="870">
                        <c:v>-2.7085460063404598E-4</c:v>
                      </c:pt>
                      <c:pt idx="871">
                        <c:v>-2.63190125360674E-4</c:v>
                      </c:pt>
                      <c:pt idx="872">
                        <c:v>-2.5882365242957601E-4</c:v>
                      </c:pt>
                      <c:pt idx="873">
                        <c:v>-2.5592530180768101E-4</c:v>
                      </c:pt>
                      <c:pt idx="874">
                        <c:v>-2.5195086342154501E-4</c:v>
                      </c:pt>
                      <c:pt idx="875">
                        <c:v>-2.4350201609393601E-4</c:v>
                      </c:pt>
                      <c:pt idx="876">
                        <c:v>-2.4349831879324401E-4</c:v>
                      </c:pt>
                      <c:pt idx="877">
                        <c:v>-2.43494621492552E-4</c:v>
                      </c:pt>
                      <c:pt idx="878">
                        <c:v>-2.350262739391E-4</c:v>
                      </c:pt>
                      <c:pt idx="879">
                        <c:v>-2.2667974579662899E-4</c:v>
                      </c:pt>
                      <c:pt idx="880">
                        <c:v>-2.2202491086461399E-4</c:v>
                      </c:pt>
                      <c:pt idx="881">
                        <c:v>-2.2002474567283899E-4</c:v>
                      </c:pt>
                      <c:pt idx="882">
                        <c:v>-2.1916153693742499E-4</c:v>
                      </c:pt>
                      <c:pt idx="883">
                        <c:v>-2.1768154936362599E-4</c:v>
                      </c:pt>
                      <c:pt idx="884">
                        <c:v>-2.1402018811743801E-4</c:v>
                      </c:pt>
                      <c:pt idx="885">
                        <c:v>-2.0922676091194301E-4</c:v>
                      </c:pt>
                      <c:pt idx="886">
                        <c:v>-2.0857697559659001E-4</c:v>
                      </c:pt>
                      <c:pt idx="887">
                        <c:v>-2.0792719028123701E-4</c:v>
                      </c:pt>
                      <c:pt idx="888">
                        <c:v>-2.0592293453489799E-4</c:v>
                      </c:pt>
                      <c:pt idx="889">
                        <c:v>-2.04047185494911E-4</c:v>
                      </c:pt>
                      <c:pt idx="890">
                        <c:v>-2.0421163873383699E-4</c:v>
                      </c:pt>
                      <c:pt idx="891">
                        <c:v>-2.0437609197276299E-4</c:v>
                      </c:pt>
                      <c:pt idx="892">
                        <c:v>-2.0357697012428501E-4</c:v>
                      </c:pt>
                      <c:pt idx="893">
                        <c:v>-1.95417512669461E-4</c:v>
                      </c:pt>
                      <c:pt idx="894">
                        <c:v>-1.8669479547103401E-4</c:v>
                      </c:pt>
                      <c:pt idx="895">
                        <c:v>-1.8216437460824499E-4</c:v>
                      </c:pt>
                      <c:pt idx="896">
                        <c:v>-1.78300335363786E-4</c:v>
                      </c:pt>
                      <c:pt idx="897">
                        <c:v>-1.7290220234777201E-4</c:v>
                      </c:pt>
                      <c:pt idx="898">
                        <c:v>-1.6755858025491299E-4</c:v>
                      </c:pt>
                      <c:pt idx="899">
                        <c:v>-1.6502171413474299E-4</c:v>
                      </c:pt>
                      <c:pt idx="900">
                        <c:v>-1.64161208626429E-4</c:v>
                      </c:pt>
                      <c:pt idx="901">
                        <c:v>-1.6175186261154E-4</c:v>
                      </c:pt>
                      <c:pt idx="902">
                        <c:v>-1.5715904435233401E-4</c:v>
                      </c:pt>
                      <c:pt idx="903">
                        <c:v>-1.57493139209247E-4</c:v>
                      </c:pt>
                      <c:pt idx="904">
                        <c:v>-1.5782723406616099E-4</c:v>
                      </c:pt>
                      <c:pt idx="905">
                        <c:v>-1.5922580659141601E-4</c:v>
                      </c:pt>
                      <c:pt idx="906">
                        <c:v>-1.59757829666638E-4</c:v>
                      </c:pt>
                      <c:pt idx="907">
                        <c:v>-1.5748559732903301E-4</c:v>
                      </c:pt>
                      <c:pt idx="908">
                        <c:v>-1.5053223328714401E-4</c:v>
                      </c:pt>
                      <c:pt idx="909">
                        <c:v>-1.4502878908736799E-4</c:v>
                      </c:pt>
                      <c:pt idx="910">
                        <c:v>-1.4155200808270801E-4</c:v>
                      </c:pt>
                      <c:pt idx="911">
                        <c:v>-1.34242546640489E-4</c:v>
                      </c:pt>
                      <c:pt idx="912">
                        <c:v>-1.32191479540365E-4</c:v>
                      </c:pt>
                      <c:pt idx="913">
                        <c:v>-1.3184333438910501E-4</c:v>
                      </c:pt>
                      <c:pt idx="914">
                        <c:v>-1.3149518923784401E-4</c:v>
                      </c:pt>
                      <c:pt idx="915">
                        <c:v>-1.2810434385171501E-4</c:v>
                      </c:pt>
                      <c:pt idx="916">
                        <c:v>-1.19369218378692E-4</c:v>
                      </c:pt>
                      <c:pt idx="917">
                        <c:v>-1.1402839415754401E-4</c:v>
                      </c:pt>
                      <c:pt idx="918">
                        <c:v>-1.12675983679364E-4</c:v>
                      </c:pt>
                      <c:pt idx="919">
                        <c:v>-1.11580190127878E-4</c:v>
                      </c:pt>
                      <c:pt idx="920">
                        <c:v>-1.05255416148915E-4</c:v>
                      </c:pt>
                      <c:pt idx="921">
                        <c:v>-1.05060751600184E-4</c:v>
                      </c:pt>
                      <c:pt idx="922">
                        <c:v>-1.05034777151407E-4</c:v>
                      </c:pt>
                      <c:pt idx="923">
                        <c:v>-1.0500880270263E-4</c:v>
                      </c:pt>
                      <c:pt idx="924">
                        <c:v>-1.0084305349094299E-4</c:v>
                      </c:pt>
                      <c:pt idx="925">
                        <c:v>-1.00117410995216E-4</c:v>
                      </c:pt>
                      <c:pt idx="926">
                        <c:v>-1.00547427934976E-4</c:v>
                      </c:pt>
                      <c:pt idx="927">
                        <c:v>-1.00977444874736E-4</c:v>
                      </c:pt>
                      <c:pt idx="928">
                        <c:v>-1.02876415759801E-4</c:v>
                      </c:pt>
                      <c:pt idx="929">
                        <c:v>-1.0100735055716099E-4</c:v>
                      </c:pt>
                      <c:pt idx="930" formatCode="0.00E+00">
                        <c:v>-9.7481932692448201E-5</c:v>
                      </c:pt>
                      <c:pt idx="931" formatCode="0.00E+00">
                        <c:v>-9.2949017973936596E-5</c:v>
                      </c:pt>
                      <c:pt idx="932" formatCode="0.00E+00">
                        <c:v>-8.7376573820232295E-5</c:v>
                      </c:pt>
                      <c:pt idx="933" formatCode="0.00E+00">
                        <c:v>-8.0405149236544495E-5</c:v>
                      </c:pt>
                      <c:pt idx="934" formatCode="0.00E+00">
                        <c:v>-7.3150204688146196E-5</c:v>
                      </c:pt>
                      <c:pt idx="935" formatCode="0.00E+00">
                        <c:v>-7.2837211279337701E-5</c:v>
                      </c:pt>
                      <c:pt idx="936" formatCode="0.00E+00">
                        <c:v>-7.2375166028504798E-5</c:v>
                      </c:pt>
                      <c:pt idx="937" formatCode="0.00E+00">
                        <c:v>-7.2221907734863105E-5</c:v>
                      </c:pt>
                      <c:pt idx="938" formatCode="0.00E+00">
                        <c:v>-7.2616048570771195E-5</c:v>
                      </c:pt>
                      <c:pt idx="939" formatCode="0.00E+00">
                        <c:v>-7.3010189406679394E-5</c:v>
                      </c:pt>
                      <c:pt idx="940" formatCode="0.00E+00">
                        <c:v>-7.46111654429399E-5</c:v>
                      </c:pt>
                      <c:pt idx="941" formatCode="0.00E+00">
                        <c:v>-7.4964526185895998E-5</c:v>
                      </c:pt>
                      <c:pt idx="942" formatCode="0.00E+00">
                        <c:v>-7.1587676721114994E-5</c:v>
                      </c:pt>
                      <c:pt idx="943" formatCode="0.00E+00">
                        <c:v>-7.1253804010958495E-5</c:v>
                      </c:pt>
                      <c:pt idx="944" formatCode="0.00E+00">
                        <c:v>-7.0919931300801603E-5</c:v>
                      </c:pt>
                      <c:pt idx="945" formatCode="0.00E+00">
                        <c:v>-6.84445127922658E-5</c:v>
                      </c:pt>
                      <c:pt idx="946" formatCode="0.00E+00">
                        <c:v>-6.4899876808509997E-5</c:v>
                      </c:pt>
                      <c:pt idx="947" formatCode="0.00E+00">
                        <c:v>-6.32047114249069E-5</c:v>
                      </c:pt>
                      <c:pt idx="948" formatCode="0.00E+00">
                        <c:v>-6.1509546041303505E-5</c:v>
                      </c:pt>
                      <c:pt idx="949" formatCode="0.00E+00">
                        <c:v>-5.8057778386496497E-5</c:v>
                      </c:pt>
                      <c:pt idx="950" formatCode="0.00E+00">
                        <c:v>-5.5096485283882397E-5</c:v>
                      </c:pt>
                      <c:pt idx="951" formatCode="0.00E+00">
                        <c:v>-5.4172530071615103E-5</c:v>
                      </c:pt>
                      <c:pt idx="952" formatCode="0.00E+00">
                        <c:v>-5.3902946409371899E-5</c:v>
                      </c:pt>
                      <c:pt idx="953" formatCode="0.00E+00">
                        <c:v>-5.3633362747128803E-5</c:v>
                      </c:pt>
                      <c:pt idx="954" formatCode="0.00E+00">
                        <c:v>-4.7272108397060903E-5</c:v>
                      </c:pt>
                      <c:pt idx="955" formatCode="0.00E+00">
                        <c:v>-4.4296017135823397E-5</c:v>
                      </c:pt>
                      <c:pt idx="956" formatCode="0.00E+00">
                        <c:v>-4.3023280865512703E-5</c:v>
                      </c:pt>
                      <c:pt idx="957" formatCode="0.00E+00">
                        <c:v>-4.2619075007369402E-5</c:v>
                      </c:pt>
                      <c:pt idx="958" formatCode="0.00E+00">
                        <c:v>-4.5515831627326899E-5</c:v>
                      </c:pt>
                      <c:pt idx="959" formatCode="0.00E+00">
                        <c:v>-4.84125882472846E-5</c:v>
                      </c:pt>
                      <c:pt idx="960" formatCode="0.00E+00">
                        <c:v>-5.0949099071897898E-5</c:v>
                      </c:pt>
                      <c:pt idx="961" formatCode="0.00E+00">
                        <c:v>-4.9226078853797399E-5</c:v>
                      </c:pt>
                      <c:pt idx="962" formatCode="0.00E+00">
                        <c:v>-4.7503058635696703E-5</c:v>
                      </c:pt>
                      <c:pt idx="963" formatCode="0.00E+00">
                        <c:v>-4.6734753024647598E-5</c:v>
                      </c:pt>
                      <c:pt idx="964" formatCode="0.00E+00">
                        <c:v>-4.1266393163704597E-5</c:v>
                      </c:pt>
                      <c:pt idx="965" formatCode="0.00E+00">
                        <c:v>-4.0847741250812301E-5</c:v>
                      </c:pt>
                      <c:pt idx="966" formatCode="0.00E+00">
                        <c:v>-4.0993082740345498E-5</c:v>
                      </c:pt>
                      <c:pt idx="967" formatCode="0.00E+00">
                        <c:v>-4.1138424229878397E-5</c:v>
                      </c:pt>
                      <c:pt idx="968" formatCode="0.00E+00">
                        <c:v>-3.7531012112235203E-5</c:v>
                      </c:pt>
                      <c:pt idx="969" formatCode="0.00E+00">
                        <c:v>-2.8997826007829E-5</c:v>
                      </c:pt>
                      <c:pt idx="970" formatCode="0.00E+00">
                        <c:v>-2.7326260186619E-5</c:v>
                      </c:pt>
                      <c:pt idx="971" formatCode="0.00E+00">
                        <c:v>-2.6514138451817299E-5</c:v>
                      </c:pt>
                      <c:pt idx="972" formatCode="0.00E+00">
                        <c:v>-2.6287164029378199E-5</c:v>
                      </c:pt>
                      <c:pt idx="973" formatCode="0.00E+00">
                        <c:v>-2.6352763263120399E-5</c:v>
                      </c:pt>
                      <c:pt idx="974" formatCode="0.00E+00">
                        <c:v>-2.6418362496862798E-5</c:v>
                      </c:pt>
                      <c:pt idx="975" formatCode="0.00E+00">
                        <c:v>-3.1933750334094798E-5</c:v>
                      </c:pt>
                      <c:pt idx="976" formatCode="0.00E+00">
                        <c:v>-3.6358008329059603E-5</c:v>
                      </c:pt>
                      <c:pt idx="977" formatCode="0.00E+00">
                        <c:v>-3.3378331015657001E-5</c:v>
                      </c:pt>
                      <c:pt idx="978" formatCode="0.00E+00">
                        <c:v>-3.2219105174284901E-5</c:v>
                      </c:pt>
                      <c:pt idx="979" formatCode="0.00E+00">
                        <c:v>-3.1059879332912998E-5</c:v>
                      </c:pt>
                      <c:pt idx="980" formatCode="0.00E+00">
                        <c:v>-3.0987919660348797E-5</c:v>
                      </c:pt>
                      <c:pt idx="981" formatCode="0.00E+00">
                        <c:v>-3.1282106839555598E-5</c:v>
                      </c:pt>
                      <c:pt idx="982" formatCode="0.00E+00">
                        <c:v>-3.1576294018762601E-5</c:v>
                      </c:pt>
                      <c:pt idx="983" formatCode="0.00E+00">
                        <c:v>-3.2288433669027697E-5</c:v>
                      </c:pt>
                      <c:pt idx="984" formatCode="0.00E+00">
                        <c:v>-2.5865423381755999E-5</c:v>
                      </c:pt>
                      <c:pt idx="985" formatCode="0.00E+00">
                        <c:v>-1.87293157815112E-5</c:v>
                      </c:pt>
                      <c:pt idx="986" formatCode="0.00E+00">
                        <c:v>-1.9145722623702799E-5</c:v>
                      </c:pt>
                      <c:pt idx="987" formatCode="0.00E+00">
                        <c:v>-1.9562129465894501E-5</c:v>
                      </c:pt>
                      <c:pt idx="988" formatCode="0.00E+00">
                        <c:v>-2.1248707472614201E-5</c:v>
                      </c:pt>
                      <c:pt idx="989" formatCode="0.00E+00">
                        <c:v>-2.3547150295887399E-5</c:v>
                      </c:pt>
                      <c:pt idx="990" formatCode="0.00E+00">
                        <c:v>-2.31291459199776E-5</c:v>
                      </c:pt>
                      <c:pt idx="991" formatCode="0.00E+00">
                        <c:v>-2.3094793316561398E-5</c:v>
                      </c:pt>
                      <c:pt idx="992" formatCode="0.00E+00">
                        <c:v>-2.3060440713145298E-5</c:v>
                      </c:pt>
                      <c:pt idx="993" formatCode="0.00E+00">
                        <c:v>-2.29926300013817E-5</c:v>
                      </c:pt>
                      <c:pt idx="994" formatCode="0.00E+00">
                        <c:v>-2.2414633988143301E-5</c:v>
                      </c:pt>
                      <c:pt idx="995" formatCode="0.00E+00">
                        <c:v>-2.2396990156815901E-5</c:v>
                      </c:pt>
                      <c:pt idx="996" formatCode="0.00E+00">
                        <c:v>-2.3682550830772299E-5</c:v>
                      </c:pt>
                      <c:pt idx="997" formatCode="0.00E+00">
                        <c:v>-2.4968111504728901E-5</c:v>
                      </c:pt>
                      <c:pt idx="998" formatCode="0.00E+00">
                        <c:v>-2.6560771943176502E-5</c:v>
                      </c:pt>
                      <c:pt idx="999" formatCode="0.00E+00">
                        <c:v>-2.0854986927074299E-5</c:v>
                      </c:pt>
                      <c:pt idx="1000" formatCode="0.00E+00">
                        <c:v>-1.41613478136628E-5</c:v>
                      </c:pt>
                      <c:pt idx="1001" formatCode="0.00E+00">
                        <c:v>-1.15706022526313E-5</c:v>
                      </c:pt>
                      <c:pt idx="1002" formatCode="0.00E+00">
                        <c:v>-5.9304539317068203E-6</c:v>
                      </c:pt>
                      <c:pt idx="1003" formatCode="0.00E+00">
                        <c:v>-4.4339857624621497E-6</c:v>
                      </c:pt>
                      <c:pt idx="1004" formatCode="0.00E+00">
                        <c:v>-4.3516811722674897E-6</c:v>
                      </c:pt>
                      <c:pt idx="1005" formatCode="0.00E+00">
                        <c:v>-4.2693765820726501E-6</c:v>
                      </c:pt>
                      <c:pt idx="1006" formatCode="0.00E+00">
                        <c:v>-2.7174232735337998E-6</c:v>
                      </c:pt>
                      <c:pt idx="1007" formatCode="0.00E+00">
                        <c:v>-2.8439684014930399E-6</c:v>
                      </c:pt>
                      <c:pt idx="1008" formatCode="0.00E+00">
                        <c:v>-2.9705135294526599E-6</c:v>
                      </c:pt>
                      <c:pt idx="1009" formatCode="0.00E+00">
                        <c:v>-6.2139098793722598E-6</c:v>
                      </c:pt>
                      <c:pt idx="1010" formatCode="0.00E+00">
                        <c:v>-1.05350440738157E-5</c:v>
                      </c:pt>
                      <c:pt idx="1011" formatCode="0.00E+00">
                        <c:v>-9.8132680332590406E-6</c:v>
                      </c:pt>
                      <c:pt idx="1012" formatCode="0.00E+00">
                        <c:v>-1.06091132186577E-5</c:v>
                      </c:pt>
                      <c:pt idx="1013" formatCode="0.00E+00">
                        <c:v>-1.14049584040566E-5</c:v>
                      </c:pt>
                      <c:pt idx="1014" formatCode="0.00E+00">
                        <c:v>-9.4289206657810494E-6</c:v>
                      </c:pt>
                      <c:pt idx="1015" formatCode="0.00E+00">
                        <c:v>-1.4099065467283099E-6</c:v>
                      </c:pt>
                      <c:pt idx="1016" formatCode="0.00E+00">
                        <c:v>2.6388153570085802E-6</c:v>
                      </c:pt>
                      <c:pt idx="1017" formatCode="0.00E+00">
                        <c:v>2.73599822445475E-6</c:v>
                      </c:pt>
                      <c:pt idx="1018" formatCode="0.00E+00">
                        <c:v>2.7411952409560099E-6</c:v>
                      </c:pt>
                      <c:pt idx="1019" formatCode="0.00E+00">
                        <c:v>2.7463922574574501E-6</c:v>
                      </c:pt>
                      <c:pt idx="1020" formatCode="0.00E+00">
                        <c:v>6.2757653975917896E-6</c:v>
                      </c:pt>
                      <c:pt idx="1021" formatCode="0.00E+00">
                        <c:v>7.1017260427082402E-6</c:v>
                      </c:pt>
                      <c:pt idx="1022" formatCode="0.00E+00">
                        <c:v>8.7217654034330304E-6</c:v>
                      </c:pt>
                      <c:pt idx="1023" formatCode="0.00E+00">
                        <c:v>1.44861627968234E-5</c:v>
                      </c:pt>
                      <c:pt idx="1024" formatCode="0.00E+00">
                        <c:v>1.59688494911545E-5</c:v>
                      </c:pt>
                      <c:pt idx="1025" formatCode="0.00E+00">
                        <c:v>1.6283884477527399E-5</c:v>
                      </c:pt>
                      <c:pt idx="1026" formatCode="0.00E+00">
                        <c:v>1.46048845951356E-5</c:v>
                      </c:pt>
                      <c:pt idx="1027" formatCode="0.00E+00">
                        <c:v>1.2925884712744001E-5</c:v>
                      </c:pt>
                      <c:pt idx="1028" formatCode="0.00E+00">
                        <c:v>1.1728161889140601E-5</c:v>
                      </c:pt>
                      <c:pt idx="1029" formatCode="0.00E+00">
                        <c:v>1.0530439065537001E-5</c:v>
                      </c:pt>
                      <c:pt idx="1030" formatCode="0.00E+00">
                        <c:v>7.28867712537416E-6</c:v>
                      </c:pt>
                      <c:pt idx="1031" formatCode="0.00E+00">
                        <c:v>1.1665275608222501E-5</c:v>
                      </c:pt>
                      <c:pt idx="1032" formatCode="0.00E+00">
                        <c:v>1.6196182583257001E-5</c:v>
                      </c:pt>
                      <c:pt idx="1033" formatCode="0.00E+00">
                        <c:v>1.78979995980532E-5</c:v>
                      </c:pt>
                      <c:pt idx="1034" formatCode="0.00E+00">
                        <c:v>1.80525229826922E-5</c:v>
                      </c:pt>
                      <c:pt idx="1035" formatCode="0.00E+00">
                        <c:v>1.8207046367331599E-5</c:v>
                      </c:pt>
                      <c:pt idx="1036" formatCode="0.00E+00">
                        <c:v>2.0870895651674E-5</c:v>
                      </c:pt>
                      <c:pt idx="1037" formatCode="0.00E+00">
                        <c:v>2.8461789002311E-5</c:v>
                      </c:pt>
                      <c:pt idx="1038" formatCode="0.00E+00">
                        <c:v>3.1387329782357302E-5</c:v>
                      </c:pt>
                      <c:pt idx="1039" formatCode="0.00E+00">
                        <c:v>3.3697208173291803E-5</c:v>
                      </c:pt>
                      <c:pt idx="1040" formatCode="0.00E+00">
                        <c:v>3.3438562514628099E-5</c:v>
                      </c:pt>
                      <c:pt idx="1041" formatCode="0.00E+00">
                        <c:v>3.3179916855964497E-5</c:v>
                      </c:pt>
                      <c:pt idx="1042" formatCode="0.00E+00">
                        <c:v>3.1793155649758902E-5</c:v>
                      </c:pt>
                      <c:pt idx="1043" formatCode="0.00E+00">
                        <c:v>2.7698633850765899E-5</c:v>
                      </c:pt>
                      <c:pt idx="1044" formatCode="0.00E+00">
                        <c:v>2.5911654042135199E-5</c:v>
                      </c:pt>
                      <c:pt idx="1045" formatCode="0.00E+00">
                        <c:v>3.2544233397052098E-5</c:v>
                      </c:pt>
                      <c:pt idx="1046" formatCode="0.00E+00">
                        <c:v>3.2420996408431497E-5</c:v>
                      </c:pt>
                      <c:pt idx="1047" formatCode="0.00E+00">
                        <c:v>3.2297759419811201E-5</c:v>
                      </c:pt>
                      <c:pt idx="1048" formatCode="0.00E+00">
                        <c:v>3.1737747808974999E-5</c:v>
                      </c:pt>
                      <c:pt idx="1049" formatCode="0.00E+00">
                        <c:v>3.2137106475786E-5</c:v>
                      </c:pt>
                      <c:pt idx="1050" formatCode="0.00E+00">
                        <c:v>3.4258061281362502E-5</c:v>
                      </c:pt>
                      <c:pt idx="1051" formatCode="0.00E+00">
                        <c:v>3.7193628082191197E-5</c:v>
                      </c:pt>
                      <c:pt idx="1052" formatCode="0.00E+00">
                        <c:v>4.0779801401995801E-5</c:v>
                      </c:pt>
                      <c:pt idx="1053" formatCode="0.00E+00">
                        <c:v>4.8484795778323302E-5</c:v>
                      </c:pt>
                      <c:pt idx="1054" formatCode="0.00E+00">
                        <c:v>4.8632032528761502E-5</c:v>
                      </c:pt>
                      <c:pt idx="1055" formatCode="0.00E+00">
                        <c:v>4.8779269279199899E-5</c:v>
                      </c:pt>
                      <c:pt idx="1056" formatCode="0.00E+00">
                        <c:v>4.9568680102314903E-5</c:v>
                      </c:pt>
                      <c:pt idx="1057" formatCode="0.00E+00">
                        <c:v>5.17222284179106E-5</c:v>
                      </c:pt>
                      <c:pt idx="1058" formatCode="0.00E+00">
                        <c:v>5.4255796033986301E-5</c:v>
                      </c:pt>
                      <c:pt idx="1059" formatCode="0.00E+00">
                        <c:v>5.4500117172183601E-5</c:v>
                      </c:pt>
                      <c:pt idx="1060" formatCode="0.00E+00">
                        <c:v>5.4895332682602199E-5</c:v>
                      </c:pt>
                      <c:pt idx="1061" formatCode="0.00E+00">
                        <c:v>5.5693724919081398E-5</c:v>
                      </c:pt>
                      <c:pt idx="1062" formatCode="0.00E+00">
                        <c:v>5.5688588780116702E-5</c:v>
                      </c:pt>
                      <c:pt idx="1063" formatCode="0.00E+00">
                        <c:v>5.4760265921810502E-5</c:v>
                      </c:pt>
                      <c:pt idx="1064" formatCode="0.00E+00">
                        <c:v>5.3831943063504099E-5</c:v>
                      </c:pt>
                      <c:pt idx="1065" formatCode="0.00E+00">
                        <c:v>5.3407972809299701E-5</c:v>
                      </c:pt>
                      <c:pt idx="1066" formatCode="0.00E+00">
                        <c:v>5.2984002555095099E-5</c:v>
                      </c:pt>
                      <c:pt idx="1067" formatCode="0.00E+00">
                        <c:v>5.7063578229687397E-5</c:v>
                      </c:pt>
                      <c:pt idx="1068" formatCode="0.00E+00">
                        <c:v>6.4645167052196093E-5</c:v>
                      </c:pt>
                      <c:pt idx="1069" formatCode="0.00E+00">
                        <c:v>7.0727474781821594E-5</c:v>
                      </c:pt>
                      <c:pt idx="1070" formatCode="0.00E+00">
                        <c:v>7.0168387095461299E-5</c:v>
                      </c:pt>
                      <c:pt idx="1071" formatCode="0.00E+00">
                        <c:v>6.9609299409101005E-5</c:v>
                      </c:pt>
                      <c:pt idx="1072" formatCode="0.00E+00">
                        <c:v>6.8215541743688399E-5</c:v>
                      </c:pt>
                      <c:pt idx="1073" formatCode="0.00E+00">
                        <c:v>6.6300179690396201E-5</c:v>
                      </c:pt>
                      <c:pt idx="1074" formatCode="0.00E+00">
                        <c:v>6.4384817637103895E-5</c:v>
                      </c:pt>
                      <c:pt idx="1075" formatCode="0.00E+00">
                        <c:v>6.1173402828241106E-5</c:v>
                      </c:pt>
                      <c:pt idx="1076" formatCode="0.00E+00">
                        <c:v>6.28574675355566E-5</c:v>
                      </c:pt>
                      <c:pt idx="1077" formatCode="0.00E+00">
                        <c:v>6.3327304973146304E-5</c:v>
                      </c:pt>
                      <c:pt idx="1078" formatCode="0.00E+00">
                        <c:v>6.3102029306276406E-5</c:v>
                      </c:pt>
                      <c:pt idx="1079" formatCode="0.00E+00">
                        <c:v>6.2876753639406902E-5</c:v>
                      </c:pt>
                      <c:pt idx="1080" formatCode="0.00E+00">
                        <c:v>6.2775678806428501E-5</c:v>
                      </c:pt>
                      <c:pt idx="1081" formatCode="0.00E+00">
                        <c:v>6.3552078672582599E-5</c:v>
                      </c:pt>
                      <c:pt idx="1082" formatCode="0.00E+00">
                        <c:v>6.6154965537680601E-5</c:v>
                      </c:pt>
                      <c:pt idx="1083" formatCode="0.00E+00">
                        <c:v>6.8550425359216097E-5</c:v>
                      </c:pt>
                      <c:pt idx="1084" formatCode="0.00E+00">
                        <c:v>7.4395378635703596E-5</c:v>
                      </c:pt>
                      <c:pt idx="1085" formatCode="0.00E+00">
                        <c:v>7.46632146199035E-5</c:v>
                      </c:pt>
                      <c:pt idx="1086" formatCode="0.00E+00">
                        <c:v>7.4623407398060403E-5</c:v>
                      </c:pt>
                      <c:pt idx="1087" formatCode="0.00E+00">
                        <c:v>7.45836001762174E-5</c:v>
                      </c:pt>
                      <c:pt idx="1088" formatCode="0.00E+00">
                        <c:v>7.8033983635754001E-5</c:v>
                      </c:pt>
                      <c:pt idx="1089" formatCode="0.00E+00">
                        <c:v>7.8489258911635404E-5</c:v>
                      </c:pt>
                      <c:pt idx="1090" formatCode="0.00E+00">
                        <c:v>7.8291830595495499E-5</c:v>
                      </c:pt>
                      <c:pt idx="1091" formatCode="0.00E+00">
                        <c:v>7.8094402279355499E-5</c:v>
                      </c:pt>
                      <c:pt idx="1092" formatCode="0.00E+00">
                        <c:v>7.7688993055791399E-5</c:v>
                      </c:pt>
                      <c:pt idx="1093" formatCode="0.00E+00">
                        <c:v>7.7078584157039699E-5</c:v>
                      </c:pt>
                      <c:pt idx="1094" formatCode="0.00E+00">
                        <c:v>7.6468175258287999E-5</c:v>
                      </c:pt>
                      <c:pt idx="1095" formatCode="0.00E+00">
                        <c:v>6.9767314518044297E-5</c:v>
                      </c:pt>
                      <c:pt idx="1096" formatCode="0.00E+00">
                        <c:v>6.6397702809348406E-5</c:v>
                      </c:pt>
                      <c:pt idx="1097" formatCode="0.00E+00">
                        <c:v>6.6642261135160902E-5</c:v>
                      </c:pt>
                      <c:pt idx="1098" formatCode="0.00E+00">
                        <c:v>7.0850877359228103E-5</c:v>
                      </c:pt>
                      <c:pt idx="1099" formatCode="0.00E+00">
                        <c:v>7.3492163648446296E-5</c:v>
                      </c:pt>
                      <c:pt idx="1100" formatCode="0.00E+00">
                        <c:v>7.4911674006596603E-5</c:v>
                      </c:pt>
                      <c:pt idx="1101" formatCode="0.00E+00">
                        <c:v>7.6411586018580203E-5</c:v>
                      </c:pt>
                      <c:pt idx="1102" formatCode="0.00E+00">
                        <c:v>7.5776474433645894E-5</c:v>
                      </c:pt>
                      <c:pt idx="1103" formatCode="0.00E+00">
                        <c:v>7.5141362848712005E-5</c:v>
                      </c:pt>
                      <c:pt idx="1104" formatCode="0.00E+00">
                        <c:v>7.2220428646706003E-5</c:v>
                      </c:pt>
                      <c:pt idx="1105" formatCode="0.00E+00">
                        <c:v>7.1776014417896698E-5</c:v>
                      </c:pt>
                      <c:pt idx="1106" formatCode="0.00E+00">
                        <c:v>7.1331600189087203E-5</c:v>
                      </c:pt>
                      <c:pt idx="1107" formatCode="0.00E+00">
                        <c:v>7.1219255003003194E-5</c:v>
                      </c:pt>
                      <c:pt idx="1108" formatCode="0.00E+00">
                        <c:v>7.1106909816918995E-5</c:v>
                      </c:pt>
                      <c:pt idx="1109" formatCode="0.00E+00">
                        <c:v>6.9761290981085606E-5</c:v>
                      </c:pt>
                      <c:pt idx="1110" formatCode="0.00E+00">
                        <c:v>6.7125660212321504E-5</c:v>
                      </c:pt>
                      <c:pt idx="1111" formatCode="0.00E+00">
                        <c:v>6.5666881489958803E-5</c:v>
                      </c:pt>
                      <c:pt idx="1112" formatCode="0.00E+00">
                        <c:v>6.8889482158263399E-5</c:v>
                      </c:pt>
                      <c:pt idx="1113" formatCode="0.00E+00">
                        <c:v>7.1232838284912702E-5</c:v>
                      </c:pt>
                      <c:pt idx="1114" formatCode="0.00E+00">
                        <c:v>7.35761944115621E-5</c:v>
                      </c:pt>
                      <c:pt idx="1115" formatCode="0.00E+00">
                        <c:v>7.4600194394052E-5</c:v>
                      </c:pt>
                      <c:pt idx="1116" formatCode="0.00E+00">
                        <c:v>7.7282877697931596E-5</c:v>
                      </c:pt>
                      <c:pt idx="1117" formatCode="0.00E+00">
                        <c:v>7.83190375449505E-5</c:v>
                      </c:pt>
                      <c:pt idx="1118" formatCode="0.00E+00">
                        <c:v>7.7016809065518502E-5</c:v>
                      </c:pt>
                      <c:pt idx="1119" formatCode="0.00E+00">
                        <c:v>7.5714580586086694E-5</c:v>
                      </c:pt>
                      <c:pt idx="1120" formatCode="0.00E+00">
                        <c:v>8.0292369552048505E-5</c:v>
                      </c:pt>
                      <c:pt idx="1121" formatCode="0.00E+00">
                        <c:v>8.0441081226852201E-5</c:v>
                      </c:pt>
                      <c:pt idx="1122" formatCode="0.00E+00">
                        <c:v>7.9876118064783406E-5</c:v>
                      </c:pt>
                      <c:pt idx="1123" formatCode="0.00E+00">
                        <c:v>7.9311154902714706E-5</c:v>
                      </c:pt>
                      <c:pt idx="1124" formatCode="0.00E+00">
                        <c:v>7.8072639549538702E-5</c:v>
                      </c:pt>
                      <c:pt idx="1125" formatCode="0.00E+00">
                        <c:v>7.6834124196362806E-5</c:v>
                      </c:pt>
                      <c:pt idx="1126" formatCode="0.00E+00">
                        <c:v>6.7599628134761802E-5</c:v>
                      </c:pt>
                      <c:pt idx="1127" formatCode="0.00E+00">
                        <c:v>6.6626748256386304E-5</c:v>
                      </c:pt>
                      <c:pt idx="1128" formatCode="0.00E+00">
                        <c:v>7.0753045673274697E-5</c:v>
                      </c:pt>
                      <c:pt idx="1129" formatCode="0.00E+00">
                        <c:v>7.4412785196656601E-5</c:v>
                      </c:pt>
                      <c:pt idx="1130" formatCode="0.00E+00">
                        <c:v>7.7195873511940306E-5</c:v>
                      </c:pt>
                      <c:pt idx="1131" formatCode="0.00E+00">
                        <c:v>8.2632390732910197E-5</c:v>
                      </c:pt>
                      <c:pt idx="1132" formatCode="0.00E+00">
                        <c:v>8.24201987063138E-5</c:v>
                      </c:pt>
                      <c:pt idx="1133" formatCode="0.00E+00">
                        <c:v>8.2208006679717499E-5</c:v>
                      </c:pt>
                      <c:pt idx="1134" formatCode="0.00E+00">
                        <c:v>8.1221948077490701E-5</c:v>
                      </c:pt>
                      <c:pt idx="1135" formatCode="0.00E+00">
                        <c:v>8.1020339283560306E-5</c:v>
                      </c:pt>
                      <c:pt idx="1136" formatCode="0.00E+00">
                        <c:v>8.0818730489629802E-5</c:v>
                      </c:pt>
                      <c:pt idx="1137" formatCode="0.00E+00">
                        <c:v>7.9541931073250403E-5</c:v>
                      </c:pt>
                      <c:pt idx="1138" formatCode="0.00E+00">
                        <c:v>7.3687908631360895E-5</c:v>
                      </c:pt>
                      <c:pt idx="1139" formatCode="0.00E+00">
                        <c:v>6.8171367320544798E-5</c:v>
                      </c:pt>
                      <c:pt idx="1140" formatCode="0.00E+00">
                        <c:v>6.7475153689120905E-5</c:v>
                      </c:pt>
                      <c:pt idx="1141" formatCode="0.00E+00">
                        <c:v>6.6778940057697297E-5</c:v>
                      </c:pt>
                      <c:pt idx="1142" formatCode="0.00E+00">
                        <c:v>6.5212896732289103E-5</c:v>
                      </c:pt>
                      <c:pt idx="1143" formatCode="0.00E+00">
                        <c:v>6.8834521263431899E-5</c:v>
                      </c:pt>
                      <c:pt idx="1144" formatCode="0.00E+00">
                        <c:v>6.9646475134496502E-5</c:v>
                      </c:pt>
                      <c:pt idx="1145" formatCode="0.00E+00">
                        <c:v>7.04584290055612E-5</c:v>
                      </c:pt>
                      <c:pt idx="1146" formatCode="0.00E+00">
                        <c:v>7.2142298175742494E-5</c:v>
                      </c:pt>
                      <c:pt idx="1147" formatCode="0.00E+00">
                        <c:v>7.2825034957945699E-5</c:v>
                      </c:pt>
                      <c:pt idx="1148" formatCode="0.00E+00">
                        <c:v>7.3113591793789201E-5</c:v>
                      </c:pt>
                      <c:pt idx="1149" formatCode="0.00E+00">
                        <c:v>7.1835630661847499E-5</c:v>
                      </c:pt>
                      <c:pt idx="1150" formatCode="0.00E+00">
                        <c:v>7.0557669529905999E-5</c:v>
                      </c:pt>
                      <c:pt idx="1151" formatCode="0.00E+00">
                        <c:v>7.3523065248235899E-5</c:v>
                      </c:pt>
                      <c:pt idx="1152" formatCode="0.00E+00">
                        <c:v>7.3333233900956299E-5</c:v>
                      </c:pt>
                      <c:pt idx="1153" formatCode="0.00E+00">
                        <c:v>7.3143402553676605E-5</c:v>
                      </c:pt>
                      <c:pt idx="1154" formatCode="0.00E+00">
                        <c:v>7.0408945290524602E-5</c:v>
                      </c:pt>
                      <c:pt idx="1155" formatCode="0.00E+00">
                        <c:v>6.7491117056359202E-5</c:v>
                      </c:pt>
                      <c:pt idx="1156" formatCode="0.00E+00">
                        <c:v>6.5701462023784398E-5</c:v>
                      </c:pt>
                      <c:pt idx="1157" formatCode="0.00E+00">
                        <c:v>5.9498058875851201E-5</c:v>
                      </c:pt>
                      <c:pt idx="1158" formatCode="0.00E+00">
                        <c:v>5.3541094248588298E-5</c:v>
                      </c:pt>
                      <c:pt idx="1159" formatCode="0.00E+00">
                        <c:v>5.5855285312524E-5</c:v>
                      </c:pt>
                      <c:pt idx="1160" formatCode="0.00E+00">
                        <c:v>6.0913877996605701E-5</c:v>
                      </c:pt>
                      <c:pt idx="1161" formatCode="0.00E+00">
                        <c:v>6.3002002250637601E-5</c:v>
                      </c:pt>
                      <c:pt idx="1162" formatCode="0.00E+00">
                        <c:v>6.3066169337283801E-5</c:v>
                      </c:pt>
                      <c:pt idx="1163" formatCode="0.00E+00">
                        <c:v>6.3356876124069501E-5</c:v>
                      </c:pt>
                      <c:pt idx="1164" formatCode="0.00E+00">
                        <c:v>6.2639586475149702E-5</c:v>
                      </c:pt>
                      <c:pt idx="1165" formatCode="0.00E+00">
                        <c:v>6.1922296826229795E-5</c:v>
                      </c:pt>
                      <c:pt idx="1166" formatCode="0.00E+00">
                        <c:v>6.1900783109900494E-5</c:v>
                      </c:pt>
                      <c:pt idx="1167" formatCode="0.00E+00">
                        <c:v>6.2128065292101301E-5</c:v>
                      </c:pt>
                      <c:pt idx="1168" formatCode="0.00E+00">
                        <c:v>6.2021123535686802E-5</c:v>
                      </c:pt>
                      <c:pt idx="1169" formatCode="0.00E+00">
                        <c:v>6.1914181779272397E-5</c:v>
                      </c:pt>
                      <c:pt idx="1170" formatCode="0.00E+00">
                        <c:v>5.7121959104417398E-5</c:v>
                      </c:pt>
                      <c:pt idx="1171" formatCode="0.00E+00">
                        <c:v>5.1164147754107702E-5</c:v>
                      </c:pt>
                      <c:pt idx="1172" formatCode="0.00E+00">
                        <c:v>4.90616791873541E-5</c:v>
                      </c:pt>
                      <c:pt idx="1173" formatCode="0.00E+00">
                        <c:v>4.6373915778149403E-5</c:v>
                      </c:pt>
                      <c:pt idx="1174" formatCode="0.00E+00">
                        <c:v>4.8594243309334902E-5</c:v>
                      </c:pt>
                      <c:pt idx="1175" formatCode="0.00E+00">
                        <c:v>4.9942407859303897E-5</c:v>
                      </c:pt>
                      <c:pt idx="1176" formatCode="0.00E+00">
                        <c:v>5.1290572409272398E-5</c:v>
                      </c:pt>
                      <c:pt idx="1177" formatCode="0.00E+00">
                        <c:v>5.07368509649196E-5</c:v>
                      </c:pt>
                      <c:pt idx="1178" formatCode="0.00E+00">
                        <c:v>5.01831295205667E-5</c:v>
                      </c:pt>
                      <c:pt idx="1179" formatCode="0.00E+00">
                        <c:v>4.8812819398542602E-5</c:v>
                      </c:pt>
                      <c:pt idx="1180" formatCode="0.00E+00">
                        <c:v>4.4490476492522999E-5</c:v>
                      </c:pt>
                      <c:pt idx="1181" formatCode="0.00E+00">
                        <c:v>4.2426638703735303E-5</c:v>
                      </c:pt>
                      <c:pt idx="1182" formatCode="0.00E+00">
                        <c:v>4.84491830208588E-5</c:v>
                      </c:pt>
                      <c:pt idx="1183" formatCode="0.00E+00">
                        <c:v>4.75072741006847E-5</c:v>
                      </c:pt>
                      <c:pt idx="1184" formatCode="0.00E+00">
                        <c:v>4.6565365180510301E-5</c:v>
                      </c:pt>
                      <c:pt idx="1185" formatCode="0.00E+00">
                        <c:v>4.31588794923972E-5</c:v>
                      </c:pt>
                      <c:pt idx="1186" formatCode="0.00E+00">
                        <c:v>3.8902930645610103E-5</c:v>
                      </c:pt>
                      <c:pt idx="1187" formatCode="0.00E+00">
                        <c:v>3.47028131100965E-5</c:v>
                      </c:pt>
                      <c:pt idx="1188" formatCode="0.00E+00">
                        <c:v>2.7575909484907801E-5</c:v>
                      </c:pt>
                      <c:pt idx="1189" formatCode="0.00E+00">
                        <c:v>2.6428146371039301E-5</c:v>
                      </c:pt>
                      <c:pt idx="1190" formatCode="0.00E+00">
                        <c:v>2.8981568972518801E-5</c:v>
                      </c:pt>
                      <c:pt idx="1191" formatCode="0.00E+00">
                        <c:v>2.9787756315736501E-5</c:v>
                      </c:pt>
                      <c:pt idx="1192" formatCode="0.00E+00">
                        <c:v>2.9547398360453901E-5</c:v>
                      </c:pt>
                      <c:pt idx="1193" formatCode="0.00E+00">
                        <c:v>2.9307040405171199E-5</c:v>
                      </c:pt>
                      <c:pt idx="1194" formatCode="0.00E+00">
                        <c:v>2.8865974892325402E-5</c:v>
                      </c:pt>
                      <c:pt idx="1195" formatCode="0.00E+00">
                        <c:v>2.8424909379479401E-5</c:v>
                      </c:pt>
                      <c:pt idx="1196" formatCode="0.00E+00">
                        <c:v>2.6519180298009901E-5</c:v>
                      </c:pt>
                      <c:pt idx="1197" formatCode="0.00E+00">
                        <c:v>2.76173918305067E-5</c:v>
                      </c:pt>
                      <c:pt idx="1198" formatCode="0.00E+00">
                        <c:v>2.7254989335288199E-5</c:v>
                      </c:pt>
                      <c:pt idx="1199" formatCode="0.00E+00">
                        <c:v>2.68925868400698E-5</c:v>
                      </c:pt>
                      <c:pt idx="1200" formatCode="0.00E+00">
                        <c:v>2.2179019950524599E-5</c:v>
                      </c:pt>
                      <c:pt idx="1201" formatCode="0.00E+00">
                        <c:v>1.86078798092529E-5</c:v>
                      </c:pt>
                      <c:pt idx="1202" formatCode="0.00E+00">
                        <c:v>1.09436870350981E-5</c:v>
                      </c:pt>
                      <c:pt idx="1203" formatCode="0.00E+00">
                        <c:v>4.97983907127482E-6</c:v>
                      </c:pt>
                      <c:pt idx="1204" formatCode="0.00E+00">
                        <c:v>8.52883521871618E-6</c:v>
                      </c:pt>
                      <c:pt idx="1205" formatCode="0.00E+00">
                        <c:v>9.6377776491275903E-6</c:v>
                      </c:pt>
                      <c:pt idx="1206" formatCode="0.00E+00">
                        <c:v>9.2205384724146894E-6</c:v>
                      </c:pt>
                      <c:pt idx="1207" formatCode="0.00E+00">
                        <c:v>8.8032992957016005E-6</c:v>
                      </c:pt>
                      <c:pt idx="1208" formatCode="0.00E+00">
                        <c:v>7.6874548177600998E-6</c:v>
                      </c:pt>
                      <c:pt idx="1209" formatCode="0.00E+00">
                        <c:v>6.5716103398186E-6</c:v>
                      </c:pt>
                      <c:pt idx="1210" formatCode="0.00E+00">
                        <c:v>3.0655241111200801E-6</c:v>
                      </c:pt>
                      <c:pt idx="1211" formatCode="0.00E+00">
                        <c:v>-3.7165763335977197E-7</c:v>
                      </c:pt>
                      <c:pt idx="1212" formatCode="0.00E+00">
                        <c:v>1.4849643604077399E-6</c:v>
                      </c:pt>
                      <c:pt idx="1213" formatCode="0.00E+00">
                        <c:v>1.40244480324396E-6</c:v>
                      </c:pt>
                      <c:pt idx="1214" formatCode="0.00E+00">
                        <c:v>1.31992524608055E-6</c:v>
                      </c:pt>
                      <c:pt idx="1215" formatCode="0.00E+00">
                        <c:v>-1.3261945865700499E-6</c:v>
                      </c:pt>
                      <c:pt idx="1216" formatCode="0.00E+00">
                        <c:v>-1.6143991033277299E-6</c:v>
                      </c:pt>
                      <c:pt idx="1217" formatCode="0.00E+00">
                        <c:v>-6.9351533679305598E-6</c:v>
                      </c:pt>
                      <c:pt idx="1218" formatCode="0.00E+00">
                        <c:v>-1.34201805408257E-5</c:v>
                      </c:pt>
                      <c:pt idx="1219" formatCode="0.00E+00">
                        <c:v>-1.51272187390825E-5</c:v>
                      </c:pt>
                      <c:pt idx="1220" formatCode="0.00E+00">
                        <c:v>-1.4714688465908E-5</c:v>
                      </c:pt>
                      <c:pt idx="1221" formatCode="0.00E+00">
                        <c:v>-1.4302158192733499E-5</c:v>
                      </c:pt>
                      <c:pt idx="1222" formatCode="0.00E+00">
                        <c:v>-1.0921420190338899E-5</c:v>
                      </c:pt>
                      <c:pt idx="1223" formatCode="0.00E+00">
                        <c:v>-1.11418578136968E-5</c:v>
                      </c:pt>
                      <c:pt idx="1224" formatCode="0.00E+00">
                        <c:v>-1.1362295437054401E-5</c:v>
                      </c:pt>
                      <c:pt idx="1225" formatCode="0.00E+00">
                        <c:v>-1.39101439643952E-5</c:v>
                      </c:pt>
                      <c:pt idx="1226" formatCode="0.00E+00">
                        <c:v>-1.4506097335149301E-5</c:v>
                      </c:pt>
                      <c:pt idx="1227" formatCode="0.00E+00">
                        <c:v>-1.6506676282883898E-5</c:v>
                      </c:pt>
                      <c:pt idx="1228" formatCode="0.00E+00">
                        <c:v>-1.85072552306184E-5</c:v>
                      </c:pt>
                      <c:pt idx="1229" formatCode="0.00E+00">
                        <c:v>-2.2542283764720599E-5</c:v>
                      </c:pt>
                      <c:pt idx="1230" formatCode="0.00E+00">
                        <c:v>-2.3594816922559301E-5</c:v>
                      </c:pt>
                      <c:pt idx="1231" formatCode="0.00E+00">
                        <c:v>-2.47097688266198E-5</c:v>
                      </c:pt>
                      <c:pt idx="1232" formatCode="0.00E+00">
                        <c:v>-2.95166058545986E-5</c:v>
                      </c:pt>
                      <c:pt idx="1233" formatCode="0.00E+00">
                        <c:v>-3.3555341619299899E-5</c:v>
                      </c:pt>
                      <c:pt idx="1234" formatCode="0.00E+00">
                        <c:v>-3.37328125067323E-5</c:v>
                      </c:pt>
                      <c:pt idx="1235" formatCode="0.00E+00">
                        <c:v>-3.3663438705981E-5</c:v>
                      </c:pt>
                      <c:pt idx="1236" formatCode="0.00E+00">
                        <c:v>-3.10002742269809E-5</c:v>
                      </c:pt>
                      <c:pt idx="1237" formatCode="0.00E+00">
                        <c:v>-2.9504283813596801E-5</c:v>
                      </c:pt>
                      <c:pt idx="1238" formatCode="0.00E+00">
                        <c:v>-3.01523106656263E-5</c:v>
                      </c:pt>
                      <c:pt idx="1239" formatCode="0.00E+00">
                        <c:v>-3.0800337517656202E-5</c:v>
                      </c:pt>
                      <c:pt idx="1240" formatCode="0.00E+00">
                        <c:v>-3.2234797478566599E-5</c:v>
                      </c:pt>
                      <c:pt idx="1241" formatCode="0.00E+00">
                        <c:v>-3.3493415300358698E-5</c:v>
                      </c:pt>
                      <c:pt idx="1242" formatCode="0.00E+00">
                        <c:v>-3.4752033122150702E-5</c:v>
                      </c:pt>
                      <c:pt idx="1243" formatCode="0.00E+00">
                        <c:v>-3.8915000926376098E-5</c:v>
                      </c:pt>
                      <c:pt idx="1244" formatCode="0.00E+00">
                        <c:v>-4.1284699889460501E-5</c:v>
                      </c:pt>
                      <c:pt idx="1245" formatCode="0.00E+00">
                        <c:v>-4.2823687537798598E-5</c:v>
                      </c:pt>
                      <c:pt idx="1246" formatCode="0.00E+00">
                        <c:v>-4.90356391094322E-5</c:v>
                      </c:pt>
                      <c:pt idx="1247" formatCode="0.00E+00">
                        <c:v>-5.4336541387323999E-5</c:v>
                      </c:pt>
                      <c:pt idx="1248" formatCode="0.00E+00">
                        <c:v>-5.4519863104811801E-5</c:v>
                      </c:pt>
                      <c:pt idx="1249" formatCode="0.00E+00">
                        <c:v>-5.4703184822299698E-5</c:v>
                      </c:pt>
                      <c:pt idx="1250" formatCode="0.00E+00">
                        <c:v>-5.4243770601340201E-5</c:v>
                      </c:pt>
                      <c:pt idx="1251" formatCode="0.00E+00">
                        <c:v>-5.2094532758738702E-5</c:v>
                      </c:pt>
                      <c:pt idx="1252" formatCode="0.00E+00">
                        <c:v>-5.1079709530202397E-5</c:v>
                      </c:pt>
                      <c:pt idx="1253" formatCode="0.00E+00">
                        <c:v>-5.0818632294774698E-5</c:v>
                      </c:pt>
                      <c:pt idx="1254" formatCode="0.00E+00">
                        <c:v>-5.2539256146713398E-5</c:v>
                      </c:pt>
                      <c:pt idx="1255" formatCode="0.00E+00">
                        <c:v>-5.4259879998652198E-5</c:v>
                      </c:pt>
                      <c:pt idx="1256" formatCode="0.00E+00">
                        <c:v>-6.0676026707462298E-5</c:v>
                      </c:pt>
                      <c:pt idx="1257" formatCode="0.00E+00">
                        <c:v>-6.66201626373652E-5</c:v>
                      </c:pt>
                      <c:pt idx="1258" formatCode="0.00E+00">
                        <c:v>-6.6755522902718501E-5</c:v>
                      </c:pt>
                      <c:pt idx="1259" formatCode="0.00E+00">
                        <c:v>-6.6890883168072194E-5</c:v>
                      </c:pt>
                      <c:pt idx="1260" formatCode="0.00E+00">
                        <c:v>-6.8259537100076205E-5</c:v>
                      </c:pt>
                      <c:pt idx="1261" formatCode="0.00E+00">
                        <c:v>-6.9648257909454299E-5</c:v>
                      </c:pt>
                      <c:pt idx="1262" formatCode="0.00E+00">
                        <c:v>-7.1386485561686206E-5</c:v>
                      </c:pt>
                      <c:pt idx="1263" formatCode="0.00E+00">
                        <c:v>-7.3124713213918303E-5</c:v>
                      </c:pt>
                      <c:pt idx="1264" formatCode="0.00E+00">
                        <c:v>-7.3594730888585494E-5</c:v>
                      </c:pt>
                      <c:pt idx="1265" formatCode="0.00E+00">
                        <c:v>-6.8509264099369006E-5</c:v>
                      </c:pt>
                      <c:pt idx="1266" formatCode="0.00E+00">
                        <c:v>-6.7959300100475304E-5</c:v>
                      </c:pt>
                      <c:pt idx="1267" formatCode="0.00E+00">
                        <c:v>-6.7765629724915306E-5</c:v>
                      </c:pt>
                      <c:pt idx="1268" formatCode="0.00E+00">
                        <c:v>-6.7571959349355199E-5</c:v>
                      </c:pt>
                      <c:pt idx="1269" formatCode="0.00E+00">
                        <c:v>-6.76922703369534E-5</c:v>
                      </c:pt>
                      <c:pt idx="1270" formatCode="0.00E+00">
                        <c:v>-6.7812581324551505E-5</c:v>
                      </c:pt>
                      <c:pt idx="1271" formatCode="0.00E+00">
                        <c:v>-6.98152495767602E-5</c:v>
                      </c:pt>
                      <c:pt idx="1272" formatCode="0.00E+00">
                        <c:v>-7.3868672820901496E-5</c:v>
                      </c:pt>
                      <c:pt idx="1273" formatCode="0.00E+00">
                        <c:v>-7.2140490862428406E-5</c:v>
                      </c:pt>
                      <c:pt idx="1274" formatCode="0.00E+00">
                        <c:v>-7.1971374175792204E-5</c:v>
                      </c:pt>
                      <c:pt idx="1275" formatCode="0.00E+00">
                        <c:v>-7.1802257489156097E-5</c:v>
                      </c:pt>
                      <c:pt idx="1276" formatCode="0.00E+00">
                        <c:v>-7.1931013114456298E-5</c:v>
                      </c:pt>
                      <c:pt idx="1277" formatCode="0.00E+00">
                        <c:v>-7.2059768739756499E-5</c:v>
                      </c:pt>
                      <c:pt idx="1278" formatCode="0.00E+00">
                        <c:v>-7.2835924213255097E-5</c:v>
                      </c:pt>
                      <c:pt idx="1279" formatCode="0.00E+00">
                        <c:v>-7.1081307540056104E-5</c:v>
                      </c:pt>
                      <c:pt idx="1280" formatCode="0.00E+00">
                        <c:v>-6.6022516735060203E-5</c:v>
                      </c:pt>
                      <c:pt idx="1281" formatCode="0.00E+00">
                        <c:v>-6.1459511512986097E-5</c:v>
                      </c:pt>
                      <c:pt idx="1282" formatCode="0.00E+00">
                        <c:v>-6.1511995889957903E-5</c:v>
                      </c:pt>
                      <c:pt idx="1283" formatCode="0.00E+00">
                        <c:v>-6.1564480266929899E-5</c:v>
                      </c:pt>
                      <c:pt idx="1284" formatCode="0.00E+00">
                        <c:v>-6.1938279079846095E-5</c:v>
                      </c:pt>
                      <c:pt idx="1285" formatCode="0.00E+00">
                        <c:v>-6.9866719838289194E-5</c:v>
                      </c:pt>
                      <c:pt idx="1286" formatCode="0.00E+00">
                        <c:v>-7.7664719855099798E-5</c:v>
                      </c:pt>
                      <c:pt idx="1287" formatCode="0.00E+00">
                        <c:v>-7.8946508788659694E-5</c:v>
                      </c:pt>
                      <c:pt idx="1288" formatCode="0.00E+00">
                        <c:v>-7.4712181419819094E-5</c:v>
                      </c:pt>
                      <c:pt idx="1289" formatCode="0.00E+00">
                        <c:v>-7.0658367942133006E-5</c:v>
                      </c:pt>
                      <c:pt idx="1290" formatCode="0.00E+00">
                        <c:v>-6.7700970932101502E-5</c:v>
                      </c:pt>
                      <c:pt idx="1291" formatCode="0.00E+00">
                        <c:v>-6.6945563399337102E-5</c:v>
                      </c:pt>
                      <c:pt idx="1292" formatCode="0.00E+00">
                        <c:v>-6.4761540572215001E-5</c:v>
                      </c:pt>
                      <c:pt idx="1293" formatCode="0.00E+00">
                        <c:v>-6.2843022023920903E-5</c:v>
                      </c:pt>
                      <c:pt idx="1294" formatCode="0.00E+00">
                        <c:v>-6.2283126757065198E-5</c:v>
                      </c:pt>
                      <c:pt idx="1295" formatCode="0.00E+00">
                        <c:v>-6.1723231490209805E-5</c:v>
                      </c:pt>
                      <c:pt idx="1296" formatCode="0.00E+00">
                        <c:v>-5.7724199263360103E-5</c:v>
                      </c:pt>
                      <c:pt idx="1297" formatCode="0.00E+00">
                        <c:v>-5.5408575787555E-5</c:v>
                      </c:pt>
                      <c:pt idx="1298" formatCode="0.00E+00">
                        <c:v>-5.4583922262851702E-5</c:v>
                      </c:pt>
                      <c:pt idx="1299" formatCode="0.00E+00">
                        <c:v>-5.3759268738148703E-5</c:v>
                      </c:pt>
                      <c:pt idx="1300" formatCode="0.00E+00">
                        <c:v>-5.3867478706925999E-5</c:v>
                      </c:pt>
                      <c:pt idx="1301" formatCode="0.00E+00">
                        <c:v>-5.3975688675703403E-5</c:v>
                      </c:pt>
                      <c:pt idx="1302" formatCode="0.00E+00">
                        <c:v>-5.46616277051734E-5</c:v>
                      </c:pt>
                      <c:pt idx="1303" formatCode="0.00E+00">
                        <c:v>-5.5692907150173299E-5</c:v>
                      </c:pt>
                      <c:pt idx="1304" formatCode="0.00E+00">
                        <c:v>-4.6962290819677302E-5</c:v>
                      </c:pt>
                      <c:pt idx="1305" formatCode="0.00E+00">
                        <c:v>-4.1340818988727598E-5</c:v>
                      </c:pt>
                      <c:pt idx="1306" formatCode="0.00E+00">
                        <c:v>-4.0659195620807E-5</c:v>
                      </c:pt>
                      <c:pt idx="1307" formatCode="0.00E+00">
                        <c:v>-3.6468867571446701E-5</c:v>
                      </c:pt>
                      <c:pt idx="1308" formatCode="0.00E+00">
                        <c:v>-3.52635844613029E-5</c:v>
                      </c:pt>
                      <c:pt idx="1309" formatCode="0.00E+00">
                        <c:v>-3.5014872210645797E-5</c:v>
                      </c:pt>
                      <c:pt idx="1310" formatCode="0.00E+00">
                        <c:v>-3.2644335452038801E-5</c:v>
                      </c:pt>
                      <c:pt idx="1311" formatCode="0.00E+00">
                        <c:v>-3.1526516658821997E-5</c:v>
                      </c:pt>
                      <c:pt idx="1312" formatCode="0.00E+00">
                        <c:v>-3.1331371468854797E-5</c:v>
                      </c:pt>
                      <c:pt idx="1313" formatCode="0.00E+00">
                        <c:v>-3.1136226278887603E-5</c:v>
                      </c:pt>
                      <c:pt idx="1314" formatCode="0.00E+00">
                        <c:v>-3.2035336241132899E-5</c:v>
                      </c:pt>
                      <c:pt idx="1315" formatCode="0.00E+00">
                        <c:v>-3.2934446203378201E-5</c:v>
                      </c:pt>
                      <c:pt idx="1316" formatCode="0.00E+00">
                        <c:v>-3.4844543763956402E-5</c:v>
                      </c:pt>
                      <c:pt idx="1317" formatCode="0.00E+00">
                        <c:v>-3.5694198310423598E-5</c:v>
                      </c:pt>
                      <c:pt idx="1318" formatCode="0.00E+00">
                        <c:v>-2.4919994608372099E-5</c:v>
                      </c:pt>
                      <c:pt idx="1319" formatCode="0.00E+00">
                        <c:v>-2.1328539212574899E-5</c:v>
                      </c:pt>
                      <c:pt idx="1320" formatCode="0.00E+00">
                        <c:v>-1.7737083816778001E-5</c:v>
                      </c:pt>
                      <c:pt idx="1321" formatCode="0.00E+00">
                        <c:v>-1.41762245834669E-5</c:v>
                      </c:pt>
                      <c:pt idx="1322" formatCode="0.00E+00">
                        <c:v>-1.21896612170884E-5</c:v>
                      </c:pt>
                      <c:pt idx="1323" formatCode="0.00E+00">
                        <c:v>-1.1428515441129401E-5</c:v>
                      </c:pt>
                      <c:pt idx="1324" formatCode="0.00E+00">
                        <c:v>-1.06673696651701E-5</c:v>
                      </c:pt>
                      <c:pt idx="1325" formatCode="0.00E+00">
                        <c:v>-6.90732238536442E-6</c:v>
                      </c:pt>
                      <c:pt idx="1326" formatCode="0.00E+00">
                        <c:v>-4.2485384793209302E-6</c:v>
                      </c:pt>
                      <c:pt idx="1327" formatCode="0.00E+00">
                        <c:v>-2.67856523197956E-6</c:v>
                      </c:pt>
                      <c:pt idx="1328" formatCode="0.00E+00">
                        <c:v>-3.0075092967580799E-6</c:v>
                      </c:pt>
                      <c:pt idx="1329" formatCode="0.00E+00">
                        <c:v>-3.3364533615364E-6</c:v>
                      </c:pt>
                      <c:pt idx="1330" formatCode="0.00E+00">
                        <c:v>-5.8048443396710702E-6</c:v>
                      </c:pt>
                      <c:pt idx="1331" formatCode="0.00E+00">
                        <c:v>-3.3305321408350498E-6</c:v>
                      </c:pt>
                      <c:pt idx="1332" formatCode="0.00E+00">
                        <c:v>-2.2370053040396201E-6</c:v>
                      </c:pt>
                      <c:pt idx="1333" formatCode="0.00E+00">
                        <c:v>-1.14347846724418E-6</c:v>
                      </c:pt>
                      <c:pt idx="1334" formatCode="0.00E+00">
                        <c:v>5.9917649142380302E-6</c:v>
                      </c:pt>
                      <c:pt idx="1335" formatCode="0.00E+00">
                        <c:v>1.2456093669288199E-5</c:v>
                      </c:pt>
                      <c:pt idx="1336" formatCode="0.00E+00">
                        <c:v>1.5221923765755799E-5</c:v>
                      </c:pt>
                      <c:pt idx="1337" formatCode="0.00E+00">
                        <c:v>1.5604171832963499E-5</c:v>
                      </c:pt>
                      <c:pt idx="1338" formatCode="0.00E+00">
                        <c:v>1.5308639109934801E-5</c:v>
                      </c:pt>
                      <c:pt idx="1339" formatCode="0.00E+00">
                        <c:v>1.5013106386906E-5</c:v>
                      </c:pt>
                      <c:pt idx="1340" formatCode="0.00E+00">
                        <c:v>8.6934173592510695E-6</c:v>
                      </c:pt>
                      <c:pt idx="1341" formatCode="0.00E+00">
                        <c:v>6.3969491044406604E-6</c:v>
                      </c:pt>
                      <c:pt idx="1342" formatCode="0.00E+00">
                        <c:v>6.6632866382369103E-6</c:v>
                      </c:pt>
                      <c:pt idx="1343" formatCode="0.00E+00">
                        <c:v>6.0582080247600403E-6</c:v>
                      </c:pt>
                      <c:pt idx="1344" formatCode="0.00E+00">
                        <c:v>5.4531294112829797E-6</c:v>
                      </c:pt>
                      <c:pt idx="1345" formatCode="0.00E+00">
                        <c:v>9.4855149693189507E-6</c:v>
                      </c:pt>
                      <c:pt idx="1346" formatCode="0.00E+00">
                        <c:v>1.07597301627931E-5</c:v>
                      </c:pt>
                      <c:pt idx="1347" formatCode="0.00E+00">
                        <c:v>1.2033945356267201E-5</c:v>
                      </c:pt>
                      <c:pt idx="1348" formatCode="0.00E+00">
                        <c:v>1.35363022358426E-5</c:v>
                      </c:pt>
                      <c:pt idx="1349" formatCode="0.00E+00">
                        <c:v>2.02021551064356E-5</c:v>
                      </c:pt>
                      <c:pt idx="1350" formatCode="0.00E+00">
                        <c:v>2.2992825564477701E-5</c:v>
                      </c:pt>
                      <c:pt idx="1351" formatCode="0.00E+00">
                        <c:v>2.6229727019011402E-5</c:v>
                      </c:pt>
                      <c:pt idx="1352" formatCode="0.00E+00">
                        <c:v>2.7136956677400299E-5</c:v>
                      </c:pt>
                      <c:pt idx="1353" formatCode="0.00E+00">
                        <c:v>2.6143519951022701E-5</c:v>
                      </c:pt>
                      <c:pt idx="1354" formatCode="0.00E+00">
                        <c:v>2.5150083224645201E-5</c:v>
                      </c:pt>
                      <c:pt idx="1355" formatCode="0.00E+00">
                        <c:v>2.02933744536688E-5</c:v>
                      </c:pt>
                      <c:pt idx="1356" formatCode="0.00E+00">
                        <c:v>1.98383276061893E-5</c:v>
                      </c:pt>
                      <c:pt idx="1357" formatCode="0.00E+00">
                        <c:v>1.9383280758709799E-5</c:v>
                      </c:pt>
                      <c:pt idx="1358" formatCode="0.00E+00">
                        <c:v>1.6934992379602299E-5</c:v>
                      </c:pt>
                      <c:pt idx="1359" formatCode="0.00E+00">
                        <c:v>2.3330987666966101E-5</c:v>
                      </c:pt>
                      <c:pt idx="1360" formatCode="0.00E+00">
                        <c:v>2.7139914477335499E-5</c:v>
                      </c:pt>
                      <c:pt idx="1361" formatCode="0.00E+00">
                        <c:v>2.8474171842878901E-5</c:v>
                      </c:pt>
                      <c:pt idx="1362" formatCode="0.00E+00">
                        <c:v>2.9059400649479099E-5</c:v>
                      </c:pt>
                      <c:pt idx="1363" formatCode="0.00E+00">
                        <c:v>2.8988778238460299E-5</c:v>
                      </c:pt>
                      <c:pt idx="1364" formatCode="0.00E+00">
                        <c:v>2.8918155827441401E-5</c:v>
                      </c:pt>
                      <c:pt idx="1365" formatCode="0.00E+00">
                        <c:v>2.8814971852956999E-5</c:v>
                      </c:pt>
                      <c:pt idx="1366" formatCode="0.00E+00">
                        <c:v>2.8711787878472601E-5</c:v>
                      </c:pt>
                      <c:pt idx="1367" formatCode="0.00E+00">
                        <c:v>2.4996923291414602E-5</c:v>
                      </c:pt>
                      <c:pt idx="1368" formatCode="0.00E+00">
                        <c:v>1.92537138708127E-5</c:v>
                      </c:pt>
                      <c:pt idx="1369" formatCode="0.00E+00">
                        <c:v>1.90759998580841E-5</c:v>
                      </c:pt>
                      <c:pt idx="1370" formatCode="0.00E+00">
                        <c:v>1.48080071418136E-5</c:v>
                      </c:pt>
                      <c:pt idx="1371" formatCode="0.00E+00">
                        <c:v>1.7834216189299998E-5</c:v>
                      </c:pt>
                      <c:pt idx="1372" formatCode="0.00E+00">
                        <c:v>2.13354500724207E-5</c:v>
                      </c:pt>
                      <c:pt idx="1373" formatCode="0.00E+00">
                        <c:v>2.4836683955541099E-5</c:v>
                      </c:pt>
                      <c:pt idx="1374" formatCode="0.00E+00">
                        <c:v>2.6535022499602099E-5</c:v>
                      </c:pt>
                      <c:pt idx="1375" formatCode="0.00E+00">
                        <c:v>2.6631747601179699E-5</c:v>
                      </c:pt>
                      <c:pt idx="1376" formatCode="0.00E+00">
                        <c:v>2.62488262803449E-5</c:v>
                      </c:pt>
                      <c:pt idx="1377" formatCode="0.00E+00">
                        <c:v>2.58659049595103E-5</c:v>
                      </c:pt>
                      <c:pt idx="1378" formatCode="0.00E+00">
                        <c:v>2.5692599310299599E-5</c:v>
                      </c:pt>
                      <c:pt idx="1379" formatCode="0.00E+00">
                        <c:v>2.5519293661088899E-5</c:v>
                      </c:pt>
                      <c:pt idx="1380" formatCode="0.00E+00">
                        <c:v>2.1316361172878901E-5</c:v>
                      </c:pt>
                      <c:pt idx="1381" formatCode="0.00E+00">
                        <c:v>1.9842702669605401E-5</c:v>
                      </c:pt>
                      <c:pt idx="1382" formatCode="0.00E+00">
                        <c:v>1.9411886905849798E-5</c:v>
                      </c:pt>
                      <c:pt idx="1383" formatCode="0.00E+00">
                        <c:v>1.4010288329322901E-5</c:v>
                      </c:pt>
                      <c:pt idx="1384" formatCode="0.00E+00">
                        <c:v>1.22229442356102E-5</c:v>
                      </c:pt>
                      <c:pt idx="1385" formatCode="0.00E+00">
                        <c:v>1.2954569070955801E-5</c:v>
                      </c:pt>
                      <c:pt idx="1386" formatCode="0.00E+00">
                        <c:v>1.40009332620679E-5</c:v>
                      </c:pt>
                      <c:pt idx="1387" formatCode="0.00E+00">
                        <c:v>1.8659220427212899E-5</c:v>
                      </c:pt>
                      <c:pt idx="1388" formatCode="0.00E+00">
                        <c:v>2.5292562375762699E-5</c:v>
                      </c:pt>
                      <c:pt idx="1389" formatCode="0.00E+00">
                        <c:v>2.51069585247051E-5</c:v>
                      </c:pt>
                      <c:pt idx="1390" formatCode="0.00E+00">
                        <c:v>2.4921354673647399E-5</c:v>
                      </c:pt>
                      <c:pt idx="1391" formatCode="0.00E+00">
                        <c:v>2.40568676021968E-5</c:v>
                      </c:pt>
                      <c:pt idx="1392" formatCode="0.00E+00">
                        <c:v>1.9880323510264099E-5</c:v>
                      </c:pt>
                      <c:pt idx="1393" formatCode="0.00E+00">
                        <c:v>1.6355902862231401E-5</c:v>
                      </c:pt>
                      <c:pt idx="1394" formatCode="0.00E+00">
                        <c:v>1.20125721883318E-5</c:v>
                      </c:pt>
                      <c:pt idx="1395" formatCode="0.00E+00">
                        <c:v>1.6795218373799299E-5</c:v>
                      </c:pt>
                      <c:pt idx="1396" formatCode="0.00E+00">
                        <c:v>1.7780420730750199E-5</c:v>
                      </c:pt>
                      <c:pt idx="1397" formatCode="0.00E+00">
                        <c:v>1.8765623087701502E-5</c:v>
                      </c:pt>
                      <c:pt idx="1398" formatCode="0.00E+00">
                        <c:v>1.9026234282668099E-5</c:v>
                      </c:pt>
                      <c:pt idx="1399" formatCode="0.00E+00">
                        <c:v>1.8091804533334301E-5</c:v>
                      </c:pt>
                      <c:pt idx="1400" formatCode="0.00E+00">
                        <c:v>1.7157374784000701E-5</c:v>
                      </c:pt>
                      <c:pt idx="1401" formatCode="0.00E+00">
                        <c:v>1.9829664834719801E-5</c:v>
                      </c:pt>
                      <c:pt idx="1402" formatCode="0.00E+00">
                        <c:v>2.3948245318678899E-5</c:v>
                      </c:pt>
                      <c:pt idx="1403" formatCode="0.00E+00">
                        <c:v>2.5801855114546002E-5</c:v>
                      </c:pt>
                      <c:pt idx="1404" formatCode="0.00E+00">
                        <c:v>2.76554649104131E-5</c:v>
                      </c:pt>
                      <c:pt idx="1405" formatCode="0.00E+00">
                        <c:v>2.8338565726963399E-5</c:v>
                      </c:pt>
                      <c:pt idx="1406" formatCode="0.00E+00">
                        <c:v>2.75493506850892E-5</c:v>
                      </c:pt>
                      <c:pt idx="1407" formatCode="0.00E+00">
                        <c:v>2.6760135643215099E-5</c:v>
                      </c:pt>
                      <c:pt idx="1408" formatCode="0.00E+00">
                        <c:v>2.4250838903997501E-5</c:v>
                      </c:pt>
                      <c:pt idx="1409" formatCode="0.00E+00">
                        <c:v>2.4800175683869999E-5</c:v>
                      </c:pt>
                      <c:pt idx="1410" formatCode="0.00E+00">
                        <c:v>2.7270493834049701E-5</c:v>
                      </c:pt>
                      <c:pt idx="1411" formatCode="0.00E+00">
                        <c:v>2.8641708068202299E-5</c:v>
                      </c:pt>
                      <c:pt idx="1412" formatCode="0.00E+00">
                        <c:v>3.0523142357066699E-5</c:v>
                      </c:pt>
                      <c:pt idx="1413" formatCode="0.00E+00">
                        <c:v>3.33831975541746E-5</c:v>
                      </c:pt>
                      <c:pt idx="1414" formatCode="0.00E+00">
                        <c:v>3.4514721292389601E-5</c:v>
                      </c:pt>
                      <c:pt idx="1415" formatCode="0.00E+00">
                        <c:v>3.9968169652331098E-5</c:v>
                      </c:pt>
                      <c:pt idx="1416" formatCode="0.00E+00">
                        <c:v>4.7549209215917297E-5</c:v>
                      </c:pt>
                      <c:pt idx="1417" formatCode="0.00E+00">
                        <c:v>5.1763581101901297E-5</c:v>
                      </c:pt>
                      <c:pt idx="1418" formatCode="0.00E+00">
                        <c:v>5.4084517189780097E-5</c:v>
                      </c:pt>
                      <c:pt idx="1419" formatCode="0.00E+00">
                        <c:v>5.5296930269995802E-5</c:v>
                      </c:pt>
                      <c:pt idx="1420" formatCode="0.00E+00">
                        <c:v>5.5510950571583302E-5</c:v>
                      </c:pt>
                      <c:pt idx="1421" formatCode="0.00E+00">
                        <c:v>5.5724970873170999E-5</c:v>
                      </c:pt>
                      <c:pt idx="1422" formatCode="0.00E+00">
                        <c:v>5.6587877621797601E-5</c:v>
                      </c:pt>
                      <c:pt idx="1423" formatCode="0.00E+00">
                        <c:v>5.7822648713955502E-5</c:v>
                      </c:pt>
                      <c:pt idx="1424" formatCode="0.00E+00">
                        <c:v>5.9477113876527003E-5</c:v>
                      </c:pt>
                      <c:pt idx="1425" formatCode="0.00E+00">
                        <c:v>6.8368884879231297E-5</c:v>
                      </c:pt>
                      <c:pt idx="1426" formatCode="0.00E+00">
                        <c:v>7.7191292341213994E-5</c:v>
                      </c:pt>
                      <c:pt idx="1427" formatCode="0.00E+00">
                        <c:v>8.2136783014245606E-5</c:v>
                      </c:pt>
                      <c:pt idx="1428" formatCode="0.00E+00">
                        <c:v>8.8063943452759303E-5</c:v>
                      </c:pt>
                      <c:pt idx="1429" formatCode="0.00E+00">
                        <c:v>9.4621276112355704E-5</c:v>
                      </c:pt>
                      <c:pt idx="1430" formatCode="0.00E+00">
                        <c:v>9.5585873596990998E-5</c:v>
                      </c:pt>
                      <c:pt idx="1431" formatCode="0.00E+00">
                        <c:v>9.7622878339621895E-5</c:v>
                      </c:pt>
                      <c:pt idx="1432">
                        <c:v>1.09147334655706E-4</c:v>
                      </c:pt>
                      <c:pt idx="1433">
                        <c:v>1.12772082213782E-4</c:v>
                      </c:pt>
                      <c:pt idx="1434">
                        <c:v>1.16396829771858E-4</c:v>
                      </c:pt>
                      <c:pt idx="1435">
                        <c:v>1.21939313388058E-4</c:v>
                      </c:pt>
                      <c:pt idx="1436">
                        <c:v>1.30134622957209E-4</c:v>
                      </c:pt>
                      <c:pt idx="1437">
                        <c:v>1.31469158348799E-4</c:v>
                      </c:pt>
                      <c:pt idx="1438">
                        <c:v>1.33779442762304E-4</c:v>
                      </c:pt>
                      <c:pt idx="1439">
                        <c:v>1.40732432319352E-4</c:v>
                      </c:pt>
                      <c:pt idx="1440">
                        <c:v>1.5230174101155101E-4</c:v>
                      </c:pt>
                      <c:pt idx="1441">
                        <c:v>1.6404549848301101E-4</c:v>
                      </c:pt>
                      <c:pt idx="1442">
                        <c:v>1.7522824623783501E-4</c:v>
                      </c:pt>
                      <c:pt idx="1443">
                        <c:v>1.8671092721634101E-4</c:v>
                      </c:pt>
                      <c:pt idx="1444">
                        <c:v>1.94007081994892E-4</c:v>
                      </c:pt>
                      <c:pt idx="1445">
                        <c:v>1.9807377808930601E-4</c:v>
                      </c:pt>
                      <c:pt idx="1446">
                        <c:v>2.0067544474740599E-4</c:v>
                      </c:pt>
                      <c:pt idx="1447">
                        <c:v>2.0625333329877E-4</c:v>
                      </c:pt>
                      <c:pt idx="1448">
                        <c:v>2.1651777770769699E-4</c:v>
                      </c:pt>
                      <c:pt idx="1449">
                        <c:v>2.23218402830084E-4</c:v>
                      </c:pt>
                      <c:pt idx="1450">
                        <c:v>2.3039325794615899E-4</c:v>
                      </c:pt>
                      <c:pt idx="1451">
                        <c:v>2.3932964184443601E-4</c:v>
                      </c:pt>
                      <c:pt idx="1452">
                        <c:v>2.4737218398871802E-4</c:v>
                      </c:pt>
                      <c:pt idx="1453">
                        <c:v>2.5727436818887998E-4</c:v>
                      </c:pt>
                      <c:pt idx="1454">
                        <c:v>2.6787920352056401E-4</c:v>
                      </c:pt>
                      <c:pt idx="1455">
                        <c:v>2.8211810757876202E-4</c:v>
                      </c:pt>
                      <c:pt idx="1456">
                        <c:v>3.00698616450893E-4</c:v>
                      </c:pt>
                      <c:pt idx="1457">
                        <c:v>3.13589462623362E-4</c:v>
                      </c:pt>
                      <c:pt idx="1458">
                        <c:v>3.2145748508754298E-4</c:v>
                      </c:pt>
                      <c:pt idx="1459">
                        <c:v>3.3560005454907302E-4</c:v>
                      </c:pt>
                      <c:pt idx="1460">
                        <c:v>3.48697268695823E-4</c:v>
                      </c:pt>
                      <c:pt idx="1461">
                        <c:v>3.5971564425175099E-4</c:v>
                      </c:pt>
                      <c:pt idx="1462">
                        <c:v>3.74227544641017E-4</c:v>
                      </c:pt>
                      <c:pt idx="1463">
                        <c:v>3.9113465463891199E-4</c:v>
                      </c:pt>
                      <c:pt idx="1464">
                        <c:v>4.0572312355330602E-4</c:v>
                      </c:pt>
                      <c:pt idx="1465">
                        <c:v>4.1644466595707299E-4</c:v>
                      </c:pt>
                      <c:pt idx="1466">
                        <c:v>4.2685376851147401E-4</c:v>
                      </c:pt>
                      <c:pt idx="1467">
                        <c:v>4.4283225641459799E-4</c:v>
                      </c:pt>
                      <c:pt idx="1468">
                        <c:v>4.6368108554233197E-4</c:v>
                      </c:pt>
                      <c:pt idx="1469">
                        <c:v>4.8143352111763702E-4</c:v>
                      </c:pt>
                      <c:pt idx="1470">
                        <c:v>5.0092473871778999E-4</c:v>
                      </c:pt>
                      <c:pt idx="1471">
                        <c:v>5.2762600058731503E-4</c:v>
                      </c:pt>
                      <c:pt idx="1472">
                        <c:v>5.5503335119760596E-4</c:v>
                      </c:pt>
                      <c:pt idx="1473">
                        <c:v>5.7361207268208305E-4</c:v>
                      </c:pt>
                      <c:pt idx="1474">
                        <c:v>5.9085158835347497E-4</c:v>
                      </c:pt>
                      <c:pt idx="1475">
                        <c:v>6.10617596837797E-4</c:v>
                      </c:pt>
                      <c:pt idx="1476">
                        <c:v>6.2754452908630001E-4</c:v>
                      </c:pt>
                      <c:pt idx="1477">
                        <c:v>6.4780178078883803E-4</c:v>
                      </c:pt>
                      <c:pt idx="1478">
                        <c:v>6.7305863445785304E-4</c:v>
                      </c:pt>
                      <c:pt idx="1479">
                        <c:v>6.9521721842065703E-4</c:v>
                      </c:pt>
                      <c:pt idx="1480">
                        <c:v>7.1800744074195899E-4</c:v>
                      </c:pt>
                      <c:pt idx="1481">
                        <c:v>7.4544770763216998E-4</c:v>
                      </c:pt>
                      <c:pt idx="1482">
                        <c:v>7.7258021510041104E-4</c:v>
                      </c:pt>
                      <c:pt idx="1483">
                        <c:v>7.9827188178532502E-4</c:v>
                      </c:pt>
                      <c:pt idx="1484">
                        <c:v>8.2211862177285103E-4</c:v>
                      </c:pt>
                      <c:pt idx="1485">
                        <c:v>8.5244444824929505E-4</c:v>
                      </c:pt>
                      <c:pt idx="1486">
                        <c:v>8.8872841688383798E-4</c:v>
                      </c:pt>
                      <c:pt idx="1487">
                        <c:v>9.1896692890852802E-4</c:v>
                      </c:pt>
                      <c:pt idx="1488">
                        <c:v>9.4524270123586701E-4</c:v>
                      </c:pt>
                      <c:pt idx="1489">
                        <c:v>9.7693316078801889E-4</c:v>
                      </c:pt>
                      <c:pt idx="1490">
                        <c:v>1.0089622020730299E-3</c:v>
                      </c:pt>
                      <c:pt idx="1491">
                        <c:v>1.0313912289819801E-3</c:v>
                      </c:pt>
                      <c:pt idx="1492">
                        <c:v>1.05458755623241E-3</c:v>
                      </c:pt>
                      <c:pt idx="1493">
                        <c:v>1.08904483118009E-3</c:v>
                      </c:pt>
                      <c:pt idx="1494">
                        <c:v>1.1235960793354201E-3</c:v>
                      </c:pt>
                      <c:pt idx="1495">
                        <c:v>1.14883540447093E-3</c:v>
                      </c:pt>
                      <c:pt idx="1496">
                        <c:v>1.17656684514748E-3</c:v>
                      </c:pt>
                      <c:pt idx="1497">
                        <c:v>1.21050880237075E-3</c:v>
                      </c:pt>
                      <c:pt idx="1498">
                        <c:v>1.2448283723251899E-3</c:v>
                      </c:pt>
                      <c:pt idx="1499">
                        <c:v>1.27849777535834E-3</c:v>
                      </c:pt>
                      <c:pt idx="1500">
                        <c:v>1.31459392021539E-3</c:v>
                      </c:pt>
                      <c:pt idx="1501">
                        <c:v>1.3547271469484101E-3</c:v>
                      </c:pt>
                      <c:pt idx="1502">
                        <c:v>1.3885591120980801E-3</c:v>
                      </c:pt>
                      <c:pt idx="1503">
                        <c:v>1.4177994473741E-3</c:v>
                      </c:pt>
                      <c:pt idx="1504">
                        <c:v>1.4485972180315399E-3</c:v>
                      </c:pt>
                      <c:pt idx="1505">
                        <c:v>1.4800076975883701E-3</c:v>
                      </c:pt>
                      <c:pt idx="1506">
                        <c:v>1.5080083456651199E-3</c:v>
                      </c:pt>
                      <c:pt idx="1507">
                        <c:v>1.5360372118573299E-3</c:v>
                      </c:pt>
                      <c:pt idx="1508">
                        <c:v>1.5698537517842301E-3</c:v>
                      </c:pt>
                      <c:pt idx="1509">
                        <c:v>1.6009040654822899E-3</c:v>
                      </c:pt>
                      <c:pt idx="1510">
                        <c:v>1.6315852892867799E-3</c:v>
                      </c:pt>
                      <c:pt idx="1511">
                        <c:v>1.66533718355133E-3</c:v>
                      </c:pt>
                      <c:pt idx="1512">
                        <c:v>1.6968106740832499E-3</c:v>
                      </c:pt>
                      <c:pt idx="1513">
                        <c:v>1.7242132150555899E-3</c:v>
                      </c:pt>
                      <c:pt idx="1514">
                        <c:v>1.75446541551695E-3</c:v>
                      </c:pt>
                      <c:pt idx="1515">
                        <c:v>1.78986038625357E-3</c:v>
                      </c:pt>
                      <c:pt idx="1516">
                        <c:v>1.8229181212119901E-3</c:v>
                      </c:pt>
                      <c:pt idx="1517">
                        <c:v>1.85005906865358E-3</c:v>
                      </c:pt>
                      <c:pt idx="1518">
                        <c:v>1.87645326643744E-3</c:v>
                      </c:pt>
                      <c:pt idx="1519">
                        <c:v>1.9089770170082701E-3</c:v>
                      </c:pt>
                      <c:pt idx="1520">
                        <c:v>1.93785146989092E-3</c:v>
                      </c:pt>
                      <c:pt idx="1521">
                        <c:v>1.95645665014978E-3</c:v>
                      </c:pt>
                      <c:pt idx="1522">
                        <c:v>1.9789227966712998E-3</c:v>
                      </c:pt>
                      <c:pt idx="1523">
                        <c:v>2.0070917344368398E-3</c:v>
                      </c:pt>
                      <c:pt idx="1524">
                        <c:v>2.03488006672307E-3</c:v>
                      </c:pt>
                      <c:pt idx="1525">
                        <c:v>2.05765182964722E-3</c:v>
                      </c:pt>
                      <c:pt idx="1526">
                        <c:v>2.0818884008717898E-3</c:v>
                      </c:pt>
                      <c:pt idx="1527">
                        <c:v>2.1119242482196599E-3</c:v>
                      </c:pt>
                      <c:pt idx="1528">
                        <c:v>2.1387265987324001E-3</c:v>
                      </c:pt>
                      <c:pt idx="1529">
                        <c:v>2.1675646373718899E-3</c:v>
                      </c:pt>
                      <c:pt idx="1530">
                        <c:v>2.2005443246141498E-3</c:v>
                      </c:pt>
                      <c:pt idx="1531">
                        <c:v>2.2300394412262101E-3</c:v>
                      </c:pt>
                      <c:pt idx="1532">
                        <c:v>2.26164444415135E-3</c:v>
                      </c:pt>
                      <c:pt idx="1533">
                        <c:v>2.2953405927266801E-3</c:v>
                      </c:pt>
                      <c:pt idx="1534">
                        <c:v>2.3261616546251798E-3</c:v>
                      </c:pt>
                      <c:pt idx="1535">
                        <c:v>2.3538421470905898E-3</c:v>
                      </c:pt>
                      <c:pt idx="1536">
                        <c:v>2.3809963078800199E-3</c:v>
                      </c:pt>
                      <c:pt idx="1537">
                        <c:v>2.4083165021563701E-3</c:v>
                      </c:pt>
                      <c:pt idx="1538">
                        <c:v>2.4389011949800098E-3</c:v>
                      </c:pt>
                      <c:pt idx="1539">
                        <c:v>2.4798182430438298E-3</c:v>
                      </c:pt>
                      <c:pt idx="1540">
                        <c:v>2.5176662178095699E-3</c:v>
                      </c:pt>
                      <c:pt idx="1541">
                        <c:v>2.5555998186482598E-3</c:v>
                      </c:pt>
                      <c:pt idx="1542">
                        <c:v>2.60119223768678E-3</c:v>
                      </c:pt>
                      <c:pt idx="1543">
                        <c:v>2.6432469985986202E-3</c:v>
                      </c:pt>
                      <c:pt idx="1544">
                        <c:v>2.6843366660091301E-3</c:v>
                      </c:pt>
                      <c:pt idx="1545">
                        <c:v>2.7354712578908898E-3</c:v>
                      </c:pt>
                      <c:pt idx="1546">
                        <c:v>2.7921079237998299E-3</c:v>
                      </c:pt>
                      <c:pt idx="1547">
                        <c:v>2.84975856951887E-3</c:v>
                      </c:pt>
                      <c:pt idx="1548">
                        <c:v>2.9059334624554302E-3</c:v>
                      </c:pt>
                      <c:pt idx="1549">
                        <c:v>2.9639418216539102E-3</c:v>
                      </c:pt>
                      <c:pt idx="1550">
                        <c:v>3.03172025862183E-3</c:v>
                      </c:pt>
                      <c:pt idx="1551">
                        <c:v>3.09718731340424E-3</c:v>
                      </c:pt>
                      <c:pt idx="1552">
                        <c:v>3.1628124582395601E-3</c:v>
                      </c:pt>
                      <c:pt idx="1553">
                        <c:v>3.2360488630469998E-3</c:v>
                      </c:pt>
                      <c:pt idx="1554">
                        <c:v>3.3142899606060901E-3</c:v>
                      </c:pt>
                      <c:pt idx="1555">
                        <c:v>3.3967923850011001E-3</c:v>
                      </c:pt>
                      <c:pt idx="1556">
                        <c:v>3.4820182143459801E-3</c:v>
                      </c:pt>
                      <c:pt idx="1557">
                        <c:v>3.5713462057233398E-3</c:v>
                      </c:pt>
                      <c:pt idx="1558">
                        <c:v>3.6696053509924901E-3</c:v>
                      </c:pt>
                      <c:pt idx="1559">
                        <c:v>3.77709071385882E-3</c:v>
                      </c:pt>
                      <c:pt idx="1560">
                        <c:v>3.8829591486393899E-3</c:v>
                      </c:pt>
                      <c:pt idx="1561">
                        <c:v>3.9962840080664504E-3</c:v>
                      </c:pt>
                      <c:pt idx="1562">
                        <c:v>4.1199716028536698E-3</c:v>
                      </c:pt>
                      <c:pt idx="1563">
                        <c:v>4.2398974675984498E-3</c:v>
                      </c:pt>
                      <c:pt idx="1564">
                        <c:v>4.3642045180591104E-3</c:v>
                      </c:pt>
                      <c:pt idx="1565">
                        <c:v>4.4981436956328001E-3</c:v>
                      </c:pt>
                      <c:pt idx="1566">
                        <c:v>4.6355570542476101E-3</c:v>
                      </c:pt>
                      <c:pt idx="1567">
                        <c:v>4.7740927886017496E-3</c:v>
                      </c:pt>
                      <c:pt idx="1568">
                        <c:v>4.9163615277857597E-3</c:v>
                      </c:pt>
                      <c:pt idx="1569">
                        <c:v>5.0680586688401303E-3</c:v>
                      </c:pt>
                      <c:pt idx="1570">
                        <c:v>5.2246776762113504E-3</c:v>
                      </c:pt>
                      <c:pt idx="1571">
                        <c:v>5.3858081348200203E-3</c:v>
                      </c:pt>
                      <c:pt idx="1572">
                        <c:v>5.5516174717234702E-3</c:v>
                      </c:pt>
                      <c:pt idx="1573">
                        <c:v>5.7244024416410397E-3</c:v>
                      </c:pt>
                      <c:pt idx="1574">
                        <c:v>5.9044101670277099E-3</c:v>
                      </c:pt>
                      <c:pt idx="1575">
                        <c:v>6.0827661430403199E-3</c:v>
                      </c:pt>
                      <c:pt idx="1576">
                        <c:v>6.2656855579461997E-3</c:v>
                      </c:pt>
                      <c:pt idx="1577">
                        <c:v>6.4542794165937997E-3</c:v>
                      </c:pt>
                      <c:pt idx="1578">
                        <c:v>6.6479845528648503E-3</c:v>
                      </c:pt>
                      <c:pt idx="1579">
                        <c:v>6.8449104212208603E-3</c:v>
                      </c:pt>
                      <c:pt idx="1580">
                        <c:v>7.0388535753866596E-3</c:v>
                      </c:pt>
                      <c:pt idx="1581">
                        <c:v>7.2404300389029E-3</c:v>
                      </c:pt>
                      <c:pt idx="1582">
                        <c:v>7.4469596772462499E-3</c:v>
                      </c:pt>
                      <c:pt idx="1583">
                        <c:v>7.64758691609921E-3</c:v>
                      </c:pt>
                      <c:pt idx="1584">
                        <c:v>7.8503349532660204E-3</c:v>
                      </c:pt>
                      <c:pt idx="1585">
                        <c:v>8.0573356137808392E-3</c:v>
                      </c:pt>
                      <c:pt idx="1586">
                        <c:v>8.2653134710262404E-3</c:v>
                      </c:pt>
                      <c:pt idx="1587">
                        <c:v>8.4732768807021606E-3</c:v>
                      </c:pt>
                      <c:pt idx="1588">
                        <c:v>8.6772964588387892E-3</c:v>
                      </c:pt>
                      <c:pt idx="1589">
                        <c:v>8.8829034634584705E-3</c:v>
                      </c:pt>
                      <c:pt idx="1590">
                        <c:v>9.0948091630297205E-3</c:v>
                      </c:pt>
                      <c:pt idx="1591">
                        <c:v>9.3075900526558997E-3</c:v>
                      </c:pt>
                      <c:pt idx="1592">
                        <c:v>9.5177052234654506E-3</c:v>
                      </c:pt>
                      <c:pt idx="1593">
                        <c:v>9.7229757088773405E-3</c:v>
                      </c:pt>
                      <c:pt idx="1594">
                        <c:v>9.9273933327596008E-3</c:v>
                      </c:pt>
                      <c:pt idx="1595">
                        <c:v>1.0131173022688299E-2</c:v>
                      </c:pt>
                      <c:pt idx="1596">
                        <c:v>1.0324950560863E-2</c:v>
                      </c:pt>
                      <c:pt idx="1597">
                        <c:v>1.05118285103122E-2</c:v>
                      </c:pt>
                      <c:pt idx="1598">
                        <c:v>1.07006342239783E-2</c:v>
                      </c:pt>
                      <c:pt idx="1599">
                        <c:v>1.08855660384379E-2</c:v>
                      </c:pt>
                      <c:pt idx="1600">
                        <c:v>1.1057702726248401E-2</c:v>
                      </c:pt>
                      <c:pt idx="1601">
                        <c:v>1.12257443484793E-2</c:v>
                      </c:pt>
                      <c:pt idx="1602">
                        <c:v>1.13937436149468E-2</c:v>
                      </c:pt>
                      <c:pt idx="1603">
                        <c:v>1.15532321804288E-2</c:v>
                      </c:pt>
                      <c:pt idx="1604">
                        <c:v>1.1706355820124499E-2</c:v>
                      </c:pt>
                      <c:pt idx="1605">
                        <c:v>1.1854283575230801E-2</c:v>
                      </c:pt>
                      <c:pt idx="1606">
                        <c:v>1.1995352925437301E-2</c:v>
                      </c:pt>
                      <c:pt idx="1607">
                        <c:v>1.21272922809866E-2</c:v>
                      </c:pt>
                      <c:pt idx="1608">
                        <c:v>1.22509998817342E-2</c:v>
                      </c:pt>
                      <c:pt idx="1609">
                        <c:v>1.23708056949431E-2</c:v>
                      </c:pt>
                      <c:pt idx="1610">
                        <c:v>1.2486638157650699E-2</c:v>
                      </c:pt>
                      <c:pt idx="1611">
                        <c:v>1.2588529595950301E-2</c:v>
                      </c:pt>
                      <c:pt idx="1612">
                        <c:v>1.26757220334776E-2</c:v>
                      </c:pt>
                      <c:pt idx="1613">
                        <c:v>1.27571202090026E-2</c:v>
                      </c:pt>
                      <c:pt idx="1614">
                        <c:v>1.28319279198848E-2</c:v>
                      </c:pt>
                      <c:pt idx="1615">
                        <c:v>1.2899336287481701E-2</c:v>
                      </c:pt>
                      <c:pt idx="1616">
                        <c:v>1.2950298916491999E-2</c:v>
                      </c:pt>
                      <c:pt idx="1617">
                        <c:v>1.2993636333495699E-2</c:v>
                      </c:pt>
                      <c:pt idx="1618">
                        <c:v>1.3032149360571701E-2</c:v>
                      </c:pt>
                      <c:pt idx="1619">
                        <c:v>1.3053726946252101E-2</c:v>
                      </c:pt>
                      <c:pt idx="1620">
                        <c:v>1.3063177716011501E-2</c:v>
                      </c:pt>
                      <c:pt idx="1621">
                        <c:v>1.3064948795446899E-2</c:v>
                      </c:pt>
                      <c:pt idx="1622">
                        <c:v>1.3065400113758801E-2</c:v>
                      </c:pt>
                      <c:pt idx="1623">
                        <c:v>1.30560883598697E-2</c:v>
                      </c:pt>
                      <c:pt idx="1624">
                        <c:v>1.30467766059805E-2</c:v>
                      </c:pt>
                      <c:pt idx="1625">
                        <c:v>1.30210380791201E-2</c:v>
                      </c:pt>
                      <c:pt idx="1626">
                        <c:v>1.29890382556465E-2</c:v>
                      </c:pt>
                      <c:pt idx="1627">
                        <c:v>1.29439665545242E-2</c:v>
                      </c:pt>
                      <c:pt idx="1628">
                        <c:v>1.28839885283819E-2</c:v>
                      </c:pt>
                      <c:pt idx="1629">
                        <c:v>1.28150230037801E-2</c:v>
                      </c:pt>
                      <c:pt idx="1630">
                        <c:v>1.27459050225022E-2</c:v>
                      </c:pt>
                      <c:pt idx="1631">
                        <c:v>1.26668278872388E-2</c:v>
                      </c:pt>
                      <c:pt idx="1632">
                        <c:v>1.25761433098331E-2</c:v>
                      </c:pt>
                      <c:pt idx="1633">
                        <c:v>1.24806784005285E-2</c:v>
                      </c:pt>
                      <c:pt idx="1634">
                        <c:v>1.23807443710649E-2</c:v>
                      </c:pt>
                      <c:pt idx="1635">
                        <c:v>1.2271015335016001E-2</c:v>
                      </c:pt>
                      <c:pt idx="1636">
                        <c:v>1.2149790267446101E-2</c:v>
                      </c:pt>
                      <c:pt idx="1637">
                        <c:v>1.203046805701E-2</c:v>
                      </c:pt>
                      <c:pt idx="1638">
                        <c:v>1.19145644197286E-2</c:v>
                      </c:pt>
                      <c:pt idx="1639">
                        <c:v>1.17898424311436E-2</c:v>
                      </c:pt>
                      <c:pt idx="1640">
                        <c:v>1.1657764107907E-2</c:v>
                      </c:pt>
                      <c:pt idx="1641">
                        <c:v>1.15208427611349E-2</c:v>
                      </c:pt>
                      <c:pt idx="1642">
                        <c:v>1.13779258066651E-2</c:v>
                      </c:pt>
                      <c:pt idx="1643">
                        <c:v>1.1227889783433901E-2</c:v>
                      </c:pt>
                      <c:pt idx="1644">
                        <c:v>1.1076347904966999E-2</c:v>
                      </c:pt>
                      <c:pt idx="1645">
                        <c:v>1.0934238029349E-2</c:v>
                      </c:pt>
                      <c:pt idx="1646">
                        <c:v>1.07901291677739E-2</c:v>
                      </c:pt>
                      <c:pt idx="1647">
                        <c:v>1.06366643752512E-2</c:v>
                      </c:pt>
                      <c:pt idx="1648">
                        <c:v>1.0477911509020299E-2</c:v>
                      </c:pt>
                      <c:pt idx="1649">
                        <c:v>1.0318342688885601E-2</c:v>
                      </c:pt>
                      <c:pt idx="1650">
                        <c:v>1.0162380659237099E-2</c:v>
                      </c:pt>
                      <c:pt idx="1651">
                        <c:v>1.00032081892052E-2</c:v>
                      </c:pt>
                      <c:pt idx="1652">
                        <c:v>9.8490978674589894E-3</c:v>
                      </c:pt>
                      <c:pt idx="1653">
                        <c:v>9.7047760598780505E-3</c:v>
                      </c:pt>
                      <c:pt idx="1654">
                        <c:v>9.5654845399147006E-3</c:v>
                      </c:pt>
                      <c:pt idx="1655">
                        <c:v>9.4249471824441391E-3</c:v>
                      </c:pt>
                      <c:pt idx="1656">
                        <c:v>9.2797077310364795E-3</c:v>
                      </c:pt>
                      <c:pt idx="1657">
                        <c:v>9.1411090675905405E-3</c:v>
                      </c:pt>
                      <c:pt idx="1658">
                        <c:v>9.0094795234465595E-3</c:v>
                      </c:pt>
                      <c:pt idx="1659">
                        <c:v>8.8830168478327299E-3</c:v>
                      </c:pt>
                      <c:pt idx="1660">
                        <c:v>8.76128614053996E-3</c:v>
                      </c:pt>
                      <c:pt idx="1661">
                        <c:v>8.6484529455167995E-3</c:v>
                      </c:pt>
                      <c:pt idx="1662">
                        <c:v>8.5452790098820199E-3</c:v>
                      </c:pt>
                      <c:pt idx="1663">
                        <c:v>8.4470136065088099E-3</c:v>
                      </c:pt>
                      <c:pt idx="1664">
                        <c:v>8.3508094961241893E-3</c:v>
                      </c:pt>
                      <c:pt idx="1665">
                        <c:v>8.2631761328200593E-3</c:v>
                      </c:pt>
                      <c:pt idx="1666">
                        <c:v>8.1940516560524701E-3</c:v>
                      </c:pt>
                      <c:pt idx="1667">
                        <c:v>8.1393295789758003E-3</c:v>
                      </c:pt>
                      <c:pt idx="1668">
                        <c:v>8.0950731098402597E-3</c:v>
                      </c:pt>
                      <c:pt idx="1669">
                        <c:v>8.0671106867777793E-3</c:v>
                      </c:pt>
                      <c:pt idx="1670">
                        <c:v>8.0521200457259294E-3</c:v>
                      </c:pt>
                      <c:pt idx="1671">
                        <c:v>8.0446288195139392E-3</c:v>
                      </c:pt>
                      <c:pt idx="1672">
                        <c:v>8.0510649967924994E-3</c:v>
                      </c:pt>
                      <c:pt idx="1673">
                        <c:v>8.0786093203498808E-3</c:v>
                      </c:pt>
                      <c:pt idx="1674">
                        <c:v>8.1233397854922808E-3</c:v>
                      </c:pt>
                      <c:pt idx="1675">
                        <c:v>8.1822551137469106E-3</c:v>
                      </c:pt>
                      <c:pt idx="1676">
                        <c:v>8.26459054029266E-3</c:v>
                      </c:pt>
                      <c:pt idx="1677">
                        <c:v>8.3707228270602698E-3</c:v>
                      </c:pt>
                      <c:pt idx="1678">
                        <c:v>8.49466291510418E-3</c:v>
                      </c:pt>
                      <c:pt idx="1679">
                        <c:v>8.6378857335075807E-3</c:v>
                      </c:pt>
                      <c:pt idx="1680">
                        <c:v>8.7988601924659307E-3</c:v>
                      </c:pt>
                      <c:pt idx="1681">
                        <c:v>8.9853699142143292E-3</c:v>
                      </c:pt>
                      <c:pt idx="1682">
                        <c:v>9.2058029680620792E-3</c:v>
                      </c:pt>
                      <c:pt idx="1683">
                        <c:v>9.4513270043746992E-3</c:v>
                      </c:pt>
                      <c:pt idx="1684">
                        <c:v>9.7187292654945003E-3</c:v>
                      </c:pt>
                      <c:pt idx="1685">
                        <c:v>1.00177298996059E-2</c:v>
                      </c:pt>
                      <c:pt idx="1686">
                        <c:v>1.03530691861925E-2</c:v>
                      </c:pt>
                      <c:pt idx="1687">
                        <c:v>1.07152019660985E-2</c:v>
                      </c:pt>
                      <c:pt idx="1688">
                        <c:v>1.1109442269158E-2</c:v>
                      </c:pt>
                      <c:pt idx="1689">
                        <c:v>1.1541172345477999E-2</c:v>
                      </c:pt>
                      <c:pt idx="1690">
                        <c:v>1.2004086745443799E-2</c:v>
                      </c:pt>
                      <c:pt idx="1691">
                        <c:v>1.24994246612981E-2</c:v>
                      </c:pt>
                      <c:pt idx="1692">
                        <c:v>1.3025542195995001E-2</c:v>
                      </c:pt>
                      <c:pt idx="1693">
                        <c:v>1.3587025428639699E-2</c:v>
                      </c:pt>
                      <c:pt idx="1694">
                        <c:v>1.41947516956894E-2</c:v>
                      </c:pt>
                      <c:pt idx="1695">
                        <c:v>1.48392422593925E-2</c:v>
                      </c:pt>
                      <c:pt idx="1696">
                        <c:v>1.5522159969303499E-2</c:v>
                      </c:pt>
                      <c:pt idx="1697">
                        <c:v>1.62463789918087E-2</c:v>
                      </c:pt>
                      <c:pt idx="1698">
                        <c:v>1.70015445025085E-2</c:v>
                      </c:pt>
                      <c:pt idx="1699">
                        <c:v>1.7792144552423499E-2</c:v>
                      </c:pt>
                      <c:pt idx="1700">
                        <c:v>1.8630486616952099E-2</c:v>
                      </c:pt>
                      <c:pt idx="1701">
                        <c:v>1.9516606786482E-2</c:v>
                      </c:pt>
                      <c:pt idx="1702">
                        <c:v>2.0450325305135901E-2</c:v>
                      </c:pt>
                      <c:pt idx="1703">
                        <c:v>2.1425690000635399E-2</c:v>
                      </c:pt>
                      <c:pt idx="1704">
                        <c:v>2.24413114334059E-2</c:v>
                      </c:pt>
                      <c:pt idx="1705">
                        <c:v>2.34995623716782E-2</c:v>
                      </c:pt>
                      <c:pt idx="1706">
                        <c:v>2.45901967198182E-2</c:v>
                      </c:pt>
                      <c:pt idx="1707">
                        <c:v>2.5715521507706701E-2</c:v>
                      </c:pt>
                      <c:pt idx="1708">
                        <c:v>2.6884061315707801E-2</c:v>
                      </c:pt>
                      <c:pt idx="1709">
                        <c:v>2.8099558384580201E-2</c:v>
                      </c:pt>
                      <c:pt idx="1710">
                        <c:v>2.9365173583947499E-2</c:v>
                      </c:pt>
                      <c:pt idx="1711">
                        <c:v>3.0671442196709999E-2</c:v>
                      </c:pt>
                      <c:pt idx="1712">
                        <c:v>3.2008078462119199E-2</c:v>
                      </c:pt>
                      <c:pt idx="1713">
                        <c:v>3.3368998819456999E-2</c:v>
                      </c:pt>
                      <c:pt idx="1714">
                        <c:v>3.4752521771375902E-2</c:v>
                      </c:pt>
                      <c:pt idx="1715">
                        <c:v>3.6165974578497101E-2</c:v>
                      </c:pt>
                      <c:pt idx="1716">
                        <c:v>3.76275796978933E-2</c:v>
                      </c:pt>
                      <c:pt idx="1717">
                        <c:v>3.9140042690021797E-2</c:v>
                      </c:pt>
                      <c:pt idx="1718">
                        <c:v>4.0679604629440001E-2</c:v>
                      </c:pt>
                      <c:pt idx="1719">
                        <c:v>4.2246990906689798E-2</c:v>
                      </c:pt>
                      <c:pt idx="1720">
                        <c:v>4.3833435378155601E-2</c:v>
                      </c:pt>
                      <c:pt idx="1721">
                        <c:v>4.5427019985074403E-2</c:v>
                      </c:pt>
                      <c:pt idx="1722">
                        <c:v>4.7035487581129999E-2</c:v>
                      </c:pt>
                      <c:pt idx="1723">
                        <c:v>4.8668355595505697E-2</c:v>
                      </c:pt>
                      <c:pt idx="1724">
                        <c:v>5.0327803247748E-2</c:v>
                      </c:pt>
                      <c:pt idx="1725">
                        <c:v>5.2055463435313899E-2</c:v>
                      </c:pt>
                      <c:pt idx="1726">
                        <c:v>5.3798340017880003E-2</c:v>
                      </c:pt>
                      <c:pt idx="1727">
                        <c:v>5.54964797669436E-2</c:v>
                      </c:pt>
                      <c:pt idx="1728">
                        <c:v>5.7170066768267302E-2</c:v>
                      </c:pt>
                      <c:pt idx="1729">
                        <c:v>5.8826312447219697E-2</c:v>
                      </c:pt>
                      <c:pt idx="1730">
                        <c:v>6.04885029580031E-2</c:v>
                      </c:pt>
                      <c:pt idx="1731">
                        <c:v>6.2160264042580501E-2</c:v>
                      </c:pt>
                      <c:pt idx="1732">
                        <c:v>6.3832793038821306E-2</c:v>
                      </c:pt>
                      <c:pt idx="1733">
                        <c:v>6.5496013768077802E-2</c:v>
                      </c:pt>
                      <c:pt idx="1734">
                        <c:v>6.7145493588137095E-2</c:v>
                      </c:pt>
                      <c:pt idx="1735">
                        <c:v>6.8765890348250994E-2</c:v>
                      </c:pt>
                      <c:pt idx="1736">
                        <c:v>7.0350784396428001E-2</c:v>
                      </c:pt>
                      <c:pt idx="1737">
                        <c:v>7.1908835260540094E-2</c:v>
                      </c:pt>
                      <c:pt idx="1738">
                        <c:v>7.3440255992104894E-2</c:v>
                      </c:pt>
                      <c:pt idx="1739">
                        <c:v>7.4942601729065902E-2</c:v>
                      </c:pt>
                      <c:pt idx="1740">
                        <c:v>7.6522887353766694E-2</c:v>
                      </c:pt>
                      <c:pt idx="1741">
                        <c:v>7.8149139747814997E-2</c:v>
                      </c:pt>
                      <c:pt idx="1742">
                        <c:v>7.9640576939482205E-2</c:v>
                      </c:pt>
                      <c:pt idx="1743">
                        <c:v>8.1010669855148307E-2</c:v>
                      </c:pt>
                      <c:pt idx="1744">
                        <c:v>8.2303832817427605E-2</c:v>
                      </c:pt>
                      <c:pt idx="1745">
                        <c:v>8.3532751656082399E-2</c:v>
                      </c:pt>
                      <c:pt idx="1746">
                        <c:v>8.4721384917615702E-2</c:v>
                      </c:pt>
                      <c:pt idx="1747">
                        <c:v>8.5859437961415902E-2</c:v>
                      </c:pt>
                      <c:pt idx="1748">
                        <c:v>8.6946812716145294E-2</c:v>
                      </c:pt>
                      <c:pt idx="1749">
                        <c:v>8.7977506678685605E-2</c:v>
                      </c:pt>
                      <c:pt idx="1750">
                        <c:v>8.8941498273443095E-2</c:v>
                      </c:pt>
                      <c:pt idx="1751">
                        <c:v>8.9832275678256093E-2</c:v>
                      </c:pt>
                      <c:pt idx="1752">
                        <c:v>9.0651752672643401E-2</c:v>
                      </c:pt>
                      <c:pt idx="1753">
                        <c:v>9.1409907789769901E-2</c:v>
                      </c:pt>
                      <c:pt idx="1754">
                        <c:v>9.21053545584328E-2</c:v>
                      </c:pt>
                      <c:pt idx="1755">
                        <c:v>9.2759260985150402E-2</c:v>
                      </c:pt>
                      <c:pt idx="1756">
                        <c:v>9.3364636237463994E-2</c:v>
                      </c:pt>
                      <c:pt idx="1757">
                        <c:v>9.3872757563608106E-2</c:v>
                      </c:pt>
                      <c:pt idx="1758">
                        <c:v>9.4279297619022998E-2</c:v>
                      </c:pt>
                      <c:pt idx="1759">
                        <c:v>9.4609922531131596E-2</c:v>
                      </c:pt>
                      <c:pt idx="1760">
                        <c:v>9.4872641250821593E-2</c:v>
                      </c:pt>
                      <c:pt idx="1761">
                        <c:v>9.5064863699445099E-2</c:v>
                      </c:pt>
                      <c:pt idx="1762">
                        <c:v>9.5205524321974502E-2</c:v>
                      </c:pt>
                      <c:pt idx="1763">
                        <c:v>9.51901441150977E-2</c:v>
                      </c:pt>
                      <c:pt idx="1764">
                        <c:v>9.51747639082208E-2</c:v>
                      </c:pt>
                      <c:pt idx="1765">
                        <c:v>9.5125496236786899E-2</c:v>
                      </c:pt>
                      <c:pt idx="1766">
                        <c:v>9.4963447082078295E-2</c:v>
                      </c:pt>
                      <c:pt idx="1767">
                        <c:v>9.4740923837105806E-2</c:v>
                      </c:pt>
                      <c:pt idx="1768">
                        <c:v>9.4448077774071895E-2</c:v>
                      </c:pt>
                      <c:pt idx="1769">
                        <c:v>9.4082826579088702E-2</c:v>
                      </c:pt>
                      <c:pt idx="1770">
                        <c:v>9.3640815071892994E-2</c:v>
                      </c:pt>
                      <c:pt idx="1771">
                        <c:v>9.3107098060923696E-2</c:v>
                      </c:pt>
                      <c:pt idx="1772">
                        <c:v>9.2508706025943202E-2</c:v>
                      </c:pt>
                      <c:pt idx="1773">
                        <c:v>9.1874502274498504E-2</c:v>
                      </c:pt>
                      <c:pt idx="1774">
                        <c:v>9.1202847913033597E-2</c:v>
                      </c:pt>
                      <c:pt idx="1775">
                        <c:v>9.0489064522926599E-2</c:v>
                      </c:pt>
                      <c:pt idx="1776">
                        <c:v>8.9714036247267398E-2</c:v>
                      </c:pt>
                      <c:pt idx="1777">
                        <c:v>8.8875686807924695E-2</c:v>
                      </c:pt>
                      <c:pt idx="1778">
                        <c:v>8.7987604198984506E-2</c:v>
                      </c:pt>
                      <c:pt idx="1779">
                        <c:v>8.7053591580102202E-2</c:v>
                      </c:pt>
                      <c:pt idx="1780">
                        <c:v>8.6067503812324003E-2</c:v>
                      </c:pt>
                      <c:pt idx="1781">
                        <c:v>8.5045625587504406E-2</c:v>
                      </c:pt>
                      <c:pt idx="1782">
                        <c:v>8.4003948889924601E-2</c:v>
                      </c:pt>
                      <c:pt idx="1783">
                        <c:v>8.2921578021566897E-2</c:v>
                      </c:pt>
                      <c:pt idx="1784">
                        <c:v>8.1794187234208601E-2</c:v>
                      </c:pt>
                      <c:pt idx="1785">
                        <c:v>8.0611286845901894E-2</c:v>
                      </c:pt>
                      <c:pt idx="1786">
                        <c:v>7.9380344338051495E-2</c:v>
                      </c:pt>
                      <c:pt idx="1787">
                        <c:v>7.8130008857038594E-2</c:v>
                      </c:pt>
                      <c:pt idx="1788">
                        <c:v>7.6689369568816307E-2</c:v>
                      </c:pt>
                      <c:pt idx="1789">
                        <c:v>7.5251787875795298E-2</c:v>
                      </c:pt>
                      <c:pt idx="1790">
                        <c:v>7.3985923837092293E-2</c:v>
                      </c:pt>
                      <c:pt idx="1791">
                        <c:v>7.2692884408882302E-2</c:v>
                      </c:pt>
                      <c:pt idx="1792">
                        <c:v>7.1370952573761998E-2</c:v>
                      </c:pt>
                      <c:pt idx="1793">
                        <c:v>7.0037550929020101E-2</c:v>
                      </c:pt>
                      <c:pt idx="1794">
                        <c:v>6.8691057740066799E-2</c:v>
                      </c:pt>
                      <c:pt idx="1795">
                        <c:v>6.7321739654369703E-2</c:v>
                      </c:pt>
                      <c:pt idx="1796">
                        <c:v>6.5962015067934796E-2</c:v>
                      </c:pt>
                      <c:pt idx="1797">
                        <c:v>6.4622043728561299E-2</c:v>
                      </c:pt>
                      <c:pt idx="1798">
                        <c:v>6.3271956660524403E-2</c:v>
                      </c:pt>
                      <c:pt idx="1799">
                        <c:v>6.1918298686112497E-2</c:v>
                      </c:pt>
                      <c:pt idx="1800">
                        <c:v>6.0574309428066797E-2</c:v>
                      </c:pt>
                      <c:pt idx="1801">
                        <c:v>5.9233644065571502E-2</c:v>
                      </c:pt>
                      <c:pt idx="1802">
                        <c:v>5.7882055741241702E-2</c:v>
                      </c:pt>
                      <c:pt idx="1803">
                        <c:v>5.6529714961657998E-2</c:v>
                      </c:pt>
                      <c:pt idx="1804">
                        <c:v>5.52028790012885E-2</c:v>
                      </c:pt>
                      <c:pt idx="1805">
                        <c:v>5.3901939663383601E-2</c:v>
                      </c:pt>
                      <c:pt idx="1806">
                        <c:v>5.2595962235444903E-2</c:v>
                      </c:pt>
                      <c:pt idx="1807">
                        <c:v>5.1237514672216003E-2</c:v>
                      </c:pt>
                      <c:pt idx="1808">
                        <c:v>4.9897414608016999E-2</c:v>
                      </c:pt>
                      <c:pt idx="1809">
                        <c:v>4.8620570445609503E-2</c:v>
                      </c:pt>
                      <c:pt idx="1810">
                        <c:v>4.7360029290841002E-2</c:v>
                      </c:pt>
                      <c:pt idx="1811">
                        <c:v>4.6128417497115999E-2</c:v>
                      </c:pt>
                      <c:pt idx="1812">
                        <c:v>4.4924699315956801E-2</c:v>
                      </c:pt>
                      <c:pt idx="1813">
                        <c:v>4.3739746585296203E-2</c:v>
                      </c:pt>
                      <c:pt idx="1814">
                        <c:v>4.2573384288278802E-2</c:v>
                      </c:pt>
                      <c:pt idx="1815">
                        <c:v>4.1417159182447899E-2</c:v>
                      </c:pt>
                      <c:pt idx="1816">
                        <c:v>4.02667540002613E-2</c:v>
                      </c:pt>
                      <c:pt idx="1817">
                        <c:v>3.9130378898626597E-2</c:v>
                      </c:pt>
                      <c:pt idx="1818">
                        <c:v>3.8002632701431602E-2</c:v>
                      </c:pt>
                      <c:pt idx="1819">
                        <c:v>3.69154390710262E-2</c:v>
                      </c:pt>
                      <c:pt idx="1820">
                        <c:v>3.5894037154380699E-2</c:v>
                      </c:pt>
                      <c:pt idx="1821">
                        <c:v>3.48973144224725E-2</c:v>
                      </c:pt>
                      <c:pt idx="1822">
                        <c:v>3.3904268965086803E-2</c:v>
                      </c:pt>
                      <c:pt idx="1823">
                        <c:v>3.2922201576684497E-2</c:v>
                      </c:pt>
                      <c:pt idx="1824">
                        <c:v>3.1965791171903797E-2</c:v>
                      </c:pt>
                      <c:pt idx="1825">
                        <c:v>3.10343272579373E-2</c:v>
                      </c:pt>
                      <c:pt idx="1826">
                        <c:v>3.0123148282450701E-2</c:v>
                      </c:pt>
                      <c:pt idx="1827">
                        <c:v>2.92461241898451E-2</c:v>
                      </c:pt>
                      <c:pt idx="1828">
                        <c:v>2.8402198036318198E-2</c:v>
                      </c:pt>
                      <c:pt idx="1829">
                        <c:v>2.7573895338800999E-2</c:v>
                      </c:pt>
                      <c:pt idx="1830">
                        <c:v>2.6762938588741299E-2</c:v>
                      </c:pt>
                      <c:pt idx="1831">
                        <c:v>2.5973234325629101E-2</c:v>
                      </c:pt>
                      <c:pt idx="1832">
                        <c:v>2.52037803930228E-2</c:v>
                      </c:pt>
                      <c:pt idx="1833">
                        <c:v>2.4452423508200601E-2</c:v>
                      </c:pt>
                      <c:pt idx="1834">
                        <c:v>2.3729893424482399E-2</c:v>
                      </c:pt>
                      <c:pt idx="1835">
                        <c:v>2.3049612540196801E-2</c:v>
                      </c:pt>
                      <c:pt idx="1836">
                        <c:v>2.2393576083720002E-2</c:v>
                      </c:pt>
                      <c:pt idx="1837">
                        <c:v>2.17512352912363E-2</c:v>
                      </c:pt>
                      <c:pt idx="1838">
                        <c:v>2.11244963898598E-2</c:v>
                      </c:pt>
                      <c:pt idx="1839">
                        <c:v>2.05127106224012E-2</c:v>
                      </c:pt>
                      <c:pt idx="1840">
                        <c:v>1.99193240065021E-2</c:v>
                      </c:pt>
                      <c:pt idx="1841">
                        <c:v>1.9348972414613301E-2</c:v>
                      </c:pt>
                      <c:pt idx="1842">
                        <c:v>1.8808861588402E-2</c:v>
                      </c:pt>
                      <c:pt idx="1843">
                        <c:v>1.82898902987398E-2</c:v>
                      </c:pt>
                      <c:pt idx="1844">
                        <c:v>1.77830331979692E-2</c:v>
                      </c:pt>
                      <c:pt idx="1845">
                        <c:v>1.7295053146210299E-2</c:v>
                      </c:pt>
                      <c:pt idx="1846">
                        <c:v>1.6829050887091499E-2</c:v>
                      </c:pt>
                      <c:pt idx="1847">
                        <c:v>1.6379723102529799E-2</c:v>
                      </c:pt>
                      <c:pt idx="1848">
                        <c:v>1.5944455881637998E-2</c:v>
                      </c:pt>
                      <c:pt idx="1849">
                        <c:v>1.5530444608419401E-2</c:v>
                      </c:pt>
                      <c:pt idx="1850">
                        <c:v>1.51447768865285E-2</c:v>
                      </c:pt>
                      <c:pt idx="1851">
                        <c:v>1.47774877260042E-2</c:v>
                      </c:pt>
                      <c:pt idx="1852">
                        <c:v>1.4421259952155799E-2</c:v>
                      </c:pt>
                      <c:pt idx="1853">
                        <c:v>1.40760359119265E-2</c:v>
                      </c:pt>
                      <c:pt idx="1854">
                        <c:v>1.3742750941959699E-2</c:v>
                      </c:pt>
                      <c:pt idx="1855">
                        <c:v>1.34279727812339E-2</c:v>
                      </c:pt>
                      <c:pt idx="1856">
                        <c:v>1.31233053401214E-2</c:v>
                      </c:pt>
                      <c:pt idx="1857">
                        <c:v>1.28328230238836E-2</c:v>
                      </c:pt>
                      <c:pt idx="1858">
                        <c:v>1.25697815008799E-2</c:v>
                      </c:pt>
                      <c:pt idx="1859">
                        <c:v>1.23192834069517E-2</c:v>
                      </c:pt>
                      <c:pt idx="1860">
                        <c:v>1.20716497394446E-2</c:v>
                      </c:pt>
                      <c:pt idx="1861">
                        <c:v>1.18382759313691E-2</c:v>
                      </c:pt>
                      <c:pt idx="1862">
                        <c:v>1.16229921663457E-2</c:v>
                      </c:pt>
                      <c:pt idx="1863">
                        <c:v>1.1420889143422401E-2</c:v>
                      </c:pt>
                      <c:pt idx="1864">
                        <c:v>1.12310741114371E-2</c:v>
                      </c:pt>
                      <c:pt idx="1865">
                        <c:v>1.1059720602024099E-2</c:v>
                      </c:pt>
                      <c:pt idx="1866">
                        <c:v>1.0904732436588399E-2</c:v>
                      </c:pt>
                      <c:pt idx="1867">
                        <c:v>1.07568867250998E-2</c:v>
                      </c:pt>
                      <c:pt idx="1868">
                        <c:v>1.0616010148335899E-2</c:v>
                      </c:pt>
                      <c:pt idx="1869">
                        <c:v>1.0484372344441601E-2</c:v>
                      </c:pt>
                      <c:pt idx="1870">
                        <c:v>1.03611809772795E-2</c:v>
                      </c:pt>
                      <c:pt idx="1871">
                        <c:v>1.02505622829851E-2</c:v>
                      </c:pt>
                      <c:pt idx="1872">
                        <c:v>1.0153952358039E-2</c:v>
                      </c:pt>
                      <c:pt idx="1873">
                        <c:v>1.0069837703309501E-2</c:v>
                      </c:pt>
                      <c:pt idx="1874">
                        <c:v>9.9981552580808604E-3</c:v>
                      </c:pt>
                      <c:pt idx="1875">
                        <c:v>9.9393259949270198E-3</c:v>
                      </c:pt>
                      <c:pt idx="1876">
                        <c:v>9.8865963479349093E-3</c:v>
                      </c:pt>
                      <c:pt idx="1877">
                        <c:v>9.8388546667037904E-3</c:v>
                      </c:pt>
                      <c:pt idx="1878">
                        <c:v>9.8087940860598199E-3</c:v>
                      </c:pt>
                      <c:pt idx="1879">
                        <c:v>9.7884885559670794E-3</c:v>
                      </c:pt>
                      <c:pt idx="1880">
                        <c:v>9.7725449558332296E-3</c:v>
                      </c:pt>
                      <c:pt idx="1881">
                        <c:v>9.7745244750740007E-3</c:v>
                      </c:pt>
                      <c:pt idx="1882">
                        <c:v>9.7921105418844294E-3</c:v>
                      </c:pt>
                      <c:pt idx="1883">
                        <c:v>9.8084928698548794E-3</c:v>
                      </c:pt>
                      <c:pt idx="1884">
                        <c:v>9.8334886327968302E-3</c:v>
                      </c:pt>
                      <c:pt idx="1885">
                        <c:v>9.8760073188611207E-3</c:v>
                      </c:pt>
                      <c:pt idx="1886">
                        <c:v>9.9227132932707893E-3</c:v>
                      </c:pt>
                      <c:pt idx="1887">
                        <c:v>9.9795508626746403E-3</c:v>
                      </c:pt>
                      <c:pt idx="1888">
                        <c:v>1.0053118194748099E-2</c:v>
                      </c:pt>
                      <c:pt idx="1889">
                        <c:v>1.0135113998272501E-2</c:v>
                      </c:pt>
                      <c:pt idx="1890">
                        <c:v>1.0227351466054401E-2</c:v>
                      </c:pt>
                      <c:pt idx="1891">
                        <c:v>1.03337446766397E-2</c:v>
                      </c:pt>
                      <c:pt idx="1892">
                        <c:v>1.04543346936277E-2</c:v>
                      </c:pt>
                      <c:pt idx="1893">
                        <c:v>1.0583564053848801E-2</c:v>
                      </c:pt>
                      <c:pt idx="1894">
                        <c:v>1.0723632450984601E-2</c:v>
                      </c:pt>
                      <c:pt idx="1895">
                        <c:v>1.08771493189337E-2</c:v>
                      </c:pt>
                      <c:pt idx="1896">
                        <c:v>1.10451387296382E-2</c:v>
                      </c:pt>
                      <c:pt idx="1897">
                        <c:v>1.1225257767467099E-2</c:v>
                      </c:pt>
                      <c:pt idx="1898">
                        <c:v>1.14199101025882E-2</c:v>
                      </c:pt>
                      <c:pt idx="1899">
                        <c:v>1.16278912919067E-2</c:v>
                      </c:pt>
                      <c:pt idx="1900">
                        <c:v>1.18472314693393E-2</c:v>
                      </c:pt>
                      <c:pt idx="1901">
                        <c:v>1.2087149913713201E-2</c:v>
                      </c:pt>
                      <c:pt idx="1902">
                        <c:v>1.23462450936147E-2</c:v>
                      </c:pt>
                      <c:pt idx="1903">
                        <c:v>1.26179025560788E-2</c:v>
                      </c:pt>
                      <c:pt idx="1904">
                        <c:v>1.29096572029434E-2</c:v>
                      </c:pt>
                      <c:pt idx="1905">
                        <c:v>1.32201841507304E-2</c:v>
                      </c:pt>
                      <c:pt idx="1906">
                        <c:v>1.3540985110976801E-2</c:v>
                      </c:pt>
                      <c:pt idx="1907">
                        <c:v>1.38897654132092E-2</c:v>
                      </c:pt>
                      <c:pt idx="1908">
                        <c:v>1.4267068808238199E-2</c:v>
                      </c:pt>
                      <c:pt idx="1909">
                        <c:v>1.4655709251266901E-2</c:v>
                      </c:pt>
                      <c:pt idx="1910">
                        <c:v>1.5062378199762199E-2</c:v>
                      </c:pt>
                      <c:pt idx="1911">
                        <c:v>1.54988100896557E-2</c:v>
                      </c:pt>
                      <c:pt idx="1912">
                        <c:v>1.5959567635482199E-2</c:v>
                      </c:pt>
                      <c:pt idx="1913">
                        <c:v>1.6443951540282699E-2</c:v>
                      </c:pt>
                      <c:pt idx="1914">
                        <c:v>1.6966510701312401E-2</c:v>
                      </c:pt>
                      <c:pt idx="1915">
                        <c:v>1.7529827252768901E-2</c:v>
                      </c:pt>
                      <c:pt idx="1916">
                        <c:v>1.8122257864672298E-2</c:v>
                      </c:pt>
                      <c:pt idx="1917">
                        <c:v>1.8747975164317799E-2</c:v>
                      </c:pt>
                      <c:pt idx="1918">
                        <c:v>1.9414698411675198E-2</c:v>
                      </c:pt>
                      <c:pt idx="1919">
                        <c:v>2.01164704230378E-2</c:v>
                      </c:pt>
                      <c:pt idx="1920">
                        <c:v>2.08646801189919E-2</c:v>
                      </c:pt>
                      <c:pt idx="1921">
                        <c:v>2.1666745991964501E-2</c:v>
                      </c:pt>
                      <c:pt idx="1922">
                        <c:v>2.2505742253923801E-2</c:v>
                      </c:pt>
                      <c:pt idx="1923">
                        <c:v>2.3401987545040401E-2</c:v>
                      </c:pt>
                      <c:pt idx="1924">
                        <c:v>2.4372022840561801E-2</c:v>
                      </c:pt>
                      <c:pt idx="1925">
                        <c:v>2.5396685042335301E-2</c:v>
                      </c:pt>
                      <c:pt idx="1926">
                        <c:v>2.6479089211654299E-2</c:v>
                      </c:pt>
                      <c:pt idx="1927">
                        <c:v>2.7632828861217401E-2</c:v>
                      </c:pt>
                      <c:pt idx="1928">
                        <c:v>2.8864905256159298E-2</c:v>
                      </c:pt>
                      <c:pt idx="1929">
                        <c:v>3.01963900302256E-2</c:v>
                      </c:pt>
                      <c:pt idx="1930">
                        <c:v>3.1628602645833302E-2</c:v>
                      </c:pt>
                      <c:pt idx="1931">
                        <c:v>3.3160459301901299E-2</c:v>
                      </c:pt>
                      <c:pt idx="1932">
                        <c:v>3.4800875105792002E-2</c:v>
                      </c:pt>
                      <c:pt idx="1933">
                        <c:v>3.6542981244630998E-2</c:v>
                      </c:pt>
                      <c:pt idx="1934">
                        <c:v>3.8395544993896698E-2</c:v>
                      </c:pt>
                      <c:pt idx="1935">
                        <c:v>4.0379712964228098E-2</c:v>
                      </c:pt>
                      <c:pt idx="1936">
                        <c:v>4.2508345835359798E-2</c:v>
                      </c:pt>
                      <c:pt idx="1937">
                        <c:v>4.4797962518454602E-2</c:v>
                      </c:pt>
                      <c:pt idx="1938">
                        <c:v>4.7265334321185203E-2</c:v>
                      </c:pt>
                      <c:pt idx="1939">
                        <c:v>4.9942150805120301E-2</c:v>
                      </c:pt>
                      <c:pt idx="1940">
                        <c:v>5.2836361194937197E-2</c:v>
                      </c:pt>
                      <c:pt idx="1941">
                        <c:v>5.5869845877556203E-2</c:v>
                      </c:pt>
                      <c:pt idx="1942">
                        <c:v>5.90412084754839E-2</c:v>
                      </c:pt>
                      <c:pt idx="1943">
                        <c:v>6.2447737810653201E-2</c:v>
                      </c:pt>
                      <c:pt idx="1944">
                        <c:v>6.6130191003157701E-2</c:v>
                      </c:pt>
                      <c:pt idx="1945">
                        <c:v>7.0079636486192601E-2</c:v>
                      </c:pt>
                      <c:pt idx="1946">
                        <c:v>7.43410243191302E-2</c:v>
                      </c:pt>
                      <c:pt idx="1947">
                        <c:v>7.9036829131287803E-2</c:v>
                      </c:pt>
                      <c:pt idx="1948">
                        <c:v>8.39792654955447E-2</c:v>
                      </c:pt>
                      <c:pt idx="1949">
                        <c:v>8.9047991376453403E-2</c:v>
                      </c:pt>
                      <c:pt idx="1950">
                        <c:v>9.4486328613171605E-2</c:v>
                      </c:pt>
                      <c:pt idx="1951">
                        <c:v>0.100266968398669</c:v>
                      </c:pt>
                      <c:pt idx="1952">
                        <c:v>0.106336639903096</c:v>
                      </c:pt>
                      <c:pt idx="1953">
                        <c:v>0.112780177544305</c:v>
                      </c:pt>
                      <c:pt idx="1954">
                        <c:v>0.119640722185423</c:v>
                      </c:pt>
                      <c:pt idx="1955">
                        <c:v>0.12683893466760801</c:v>
                      </c:pt>
                      <c:pt idx="1956">
                        <c:v>0.13433794629554999</c:v>
                      </c:pt>
                      <c:pt idx="1957">
                        <c:v>0.142240308323138</c:v>
                      </c:pt>
                      <c:pt idx="1958">
                        <c:v>0.15065452068996199</c:v>
                      </c:pt>
                      <c:pt idx="1959">
                        <c:v>0.159579575512549</c:v>
                      </c:pt>
                      <c:pt idx="1960">
                        <c:v>0.16899985629869199</c:v>
                      </c:pt>
                      <c:pt idx="1961">
                        <c:v>0.17891774592586099</c:v>
                      </c:pt>
                      <c:pt idx="1962">
                        <c:v>0.18933329010314401</c:v>
                      </c:pt>
                      <c:pt idx="1963">
                        <c:v>0.200211241327826</c:v>
                      </c:pt>
                      <c:pt idx="1964">
                        <c:v>0.21144546778833001</c:v>
                      </c:pt>
                      <c:pt idx="1965">
                        <c:v>0.22310480353985401</c:v>
                      </c:pt>
                      <c:pt idx="1966">
                        <c:v>0.23530532055123099</c:v>
                      </c:pt>
                      <c:pt idx="1967">
                        <c:v>0.248048185554408</c:v>
                      </c:pt>
                      <c:pt idx="1968">
                        <c:v>0.261330006003193</c:v>
                      </c:pt>
                      <c:pt idx="1969">
                        <c:v>0.27521804452425702</c:v>
                      </c:pt>
                      <c:pt idx="1970">
                        <c:v>0.28971649631764301</c:v>
                      </c:pt>
                      <c:pt idx="1971">
                        <c:v>0.304542315615838</c:v>
                      </c:pt>
                      <c:pt idx="1972">
                        <c:v>0.31975330226583598</c:v>
                      </c:pt>
                      <c:pt idx="1973">
                        <c:v>0.335553831854013</c:v>
                      </c:pt>
                      <c:pt idx="1974">
                        <c:v>0.35173785475596597</c:v>
                      </c:pt>
                      <c:pt idx="1975">
                        <c:v>0.36826717130317799</c:v>
                      </c:pt>
                      <c:pt idx="1976">
                        <c:v>0.385311509072777</c:v>
                      </c:pt>
                      <c:pt idx="1977">
                        <c:v>0.40283123001918503</c:v>
                      </c:pt>
                      <c:pt idx="1978">
                        <c:v>0.42059279833357099</c:v>
                      </c:pt>
                      <c:pt idx="1979">
                        <c:v>0.438625781997108</c:v>
                      </c:pt>
                      <c:pt idx="1980">
                        <c:v>0.456891988996661</c:v>
                      </c:pt>
                      <c:pt idx="1981">
                        <c:v>0.475388444713707</c:v>
                      </c:pt>
                      <c:pt idx="1982">
                        <c:v>0.49425394974415499</c:v>
                      </c:pt>
                      <c:pt idx="1983">
                        <c:v>0.51348976353926001</c:v>
                      </c:pt>
                      <c:pt idx="1984">
                        <c:v>0.53305408538227605</c:v>
                      </c:pt>
                      <c:pt idx="1985">
                        <c:v>0.55301927728282696</c:v>
                      </c:pt>
                      <c:pt idx="1986">
                        <c:v>0.57307020361900696</c:v>
                      </c:pt>
                      <c:pt idx="1987">
                        <c:v>0.59271650930786302</c:v>
                      </c:pt>
                      <c:pt idx="1988">
                        <c:v>0.61210456569998595</c:v>
                      </c:pt>
                      <c:pt idx="1989">
                        <c:v>0.63169638961054797</c:v>
                      </c:pt>
                      <c:pt idx="1990">
                        <c:v>0.65144905616048898</c:v>
                      </c:pt>
                      <c:pt idx="1991">
                        <c:v>0.671196005054287</c:v>
                      </c:pt>
                      <c:pt idx="1992">
                        <c:v>0.69080030413771398</c:v>
                      </c:pt>
                      <c:pt idx="1993">
                        <c:v>0.71007120908561305</c:v>
                      </c:pt>
                      <c:pt idx="1994">
                        <c:v>0.72897995460875098</c:v>
                      </c:pt>
                      <c:pt idx="1995">
                        <c:v>0.74752000372779803</c:v>
                      </c:pt>
                      <c:pt idx="1996">
                        <c:v>0.76581895268288103</c:v>
                      </c:pt>
                      <c:pt idx="1997">
                        <c:v>0.78375512864821595</c:v>
                      </c:pt>
                      <c:pt idx="1998">
                        <c:v>0.80153675776183897</c:v>
                      </c:pt>
                      <c:pt idx="1999">
                        <c:v>0.81896463290351096</c:v>
                      </c:pt>
                      <c:pt idx="2000">
                        <c:v>0.83564016210401304</c:v>
                      </c:pt>
                      <c:pt idx="2001">
                        <c:v>0.85153214207139905</c:v>
                      </c:pt>
                      <c:pt idx="2002">
                        <c:v>0.86659445477818797</c:v>
                      </c:pt>
                      <c:pt idx="2003">
                        <c:v>0.88097319498196403</c:v>
                      </c:pt>
                      <c:pt idx="2004">
                        <c:v>0.89476945301604005</c:v>
                      </c:pt>
                      <c:pt idx="2005">
                        <c:v>0.90795359707003498</c:v>
                      </c:pt>
                      <c:pt idx="2006">
                        <c:v>0.92041714385191198</c:v>
                      </c:pt>
                      <c:pt idx="2007">
                        <c:v>0.93206552048518398</c:v>
                      </c:pt>
                      <c:pt idx="2008">
                        <c:v>0.94281176850208603</c:v>
                      </c:pt>
                      <c:pt idx="2009">
                        <c:v>0.95260927418962404</c:v>
                      </c:pt>
                      <c:pt idx="2010">
                        <c:v>0.96150784889870899</c:v>
                      </c:pt>
                      <c:pt idx="2011">
                        <c:v>0.96953246875735699</c:v>
                      </c:pt>
                      <c:pt idx="2012">
                        <c:v>0.97665756312594099</c:v>
                      </c:pt>
                      <c:pt idx="2013">
                        <c:v>0.98290176988515798</c:v>
                      </c:pt>
                      <c:pt idx="2014">
                        <c:v>0.98822891172063598</c:v>
                      </c:pt>
                      <c:pt idx="2015">
                        <c:v>0.99261164282285397</c:v>
                      </c:pt>
                      <c:pt idx="2016">
                        <c:v>0.99603637029681902</c:v>
                      </c:pt>
                      <c:pt idx="2017">
                        <c:v>0.99848662180884795</c:v>
                      </c:pt>
                      <c:pt idx="2018">
                        <c:v>1</c:v>
                      </c:pt>
                      <c:pt idx="2019">
                        <c:v>0.99980585185131998</c:v>
                      </c:pt>
                      <c:pt idx="2020">
                        <c:v>0.99961170370263996</c:v>
                      </c:pt>
                      <c:pt idx="2021">
                        <c:v>0.99907656600510397</c:v>
                      </c:pt>
                      <c:pt idx="2022">
                        <c:v>0.99694062202492895</c:v>
                      </c:pt>
                      <c:pt idx="2023">
                        <c:v>0.99390032463128497</c:v>
                      </c:pt>
                      <c:pt idx="2024">
                        <c:v>0.99002705201474295</c:v>
                      </c:pt>
                      <c:pt idx="2025">
                        <c:v>0.98536527442120403</c:v>
                      </c:pt>
                      <c:pt idx="2026">
                        <c:v>0.97989565833561398</c:v>
                      </c:pt>
                      <c:pt idx="2027">
                        <c:v>0.97364131891666705</c:v>
                      </c:pt>
                      <c:pt idx="2028">
                        <c:v>0.96661160947040703</c:v>
                      </c:pt>
                      <c:pt idx="2029">
                        <c:v>0.95877831151808701</c:v>
                      </c:pt>
                      <c:pt idx="2030">
                        <c:v>0.95018167851177004</c:v>
                      </c:pt>
                      <c:pt idx="2031">
                        <c:v>0.94091960621890602</c:v>
                      </c:pt>
                      <c:pt idx="2032">
                        <c:v>0.93115018494900004</c:v>
                      </c:pt>
                      <c:pt idx="2033">
                        <c:v>0.92089090443800803</c:v>
                      </c:pt>
                      <c:pt idx="2034">
                        <c:v>0.91001617136414703</c:v>
                      </c:pt>
                      <c:pt idx="2035">
                        <c:v>0.89848324095835297</c:v>
                      </c:pt>
                      <c:pt idx="2036">
                        <c:v>0.886373269135727</c:v>
                      </c:pt>
                      <c:pt idx="2037">
                        <c:v>0.87372199521896798</c:v>
                      </c:pt>
                      <c:pt idx="2038">
                        <c:v>0.86060353474024998</c:v>
                      </c:pt>
                      <c:pt idx="2039">
                        <c:v>0.84715424802134398</c:v>
                      </c:pt>
                      <c:pt idx="2040">
                        <c:v>0.83353538497357504</c:v>
                      </c:pt>
                      <c:pt idx="2041">
                        <c:v>0.81953761786689405</c:v>
                      </c:pt>
                      <c:pt idx="2042">
                        <c:v>0.80500963871745401</c:v>
                      </c:pt>
                      <c:pt idx="2043">
                        <c:v>0.79009817516497305</c:v>
                      </c:pt>
                      <c:pt idx="2044">
                        <c:v>0.77488680494165496</c:v>
                      </c:pt>
                      <c:pt idx="2045">
                        <c:v>0.75949713728284896</c:v>
                      </c:pt>
                      <c:pt idx="2046">
                        <c:v>0.74394112397722401</c:v>
                      </c:pt>
                      <c:pt idx="2047">
                        <c:v>0.72848614008592305</c:v>
                      </c:pt>
                      <c:pt idx="2048">
                        <c:v>0.71310436929125198</c:v>
                      </c:pt>
                      <c:pt idx="2049">
                        <c:v>0.69759179693936102</c:v>
                      </c:pt>
                      <c:pt idx="2050">
                        <c:v>0.68184279499642997</c:v>
                      </c:pt>
                      <c:pt idx="2051">
                        <c:v>0.66587993430537196</c:v>
                      </c:pt>
                      <c:pt idx="2052">
                        <c:v>0.64990311511799803</c:v>
                      </c:pt>
                      <c:pt idx="2053">
                        <c:v>0.63396083411676596</c:v>
                      </c:pt>
                      <c:pt idx="2054">
                        <c:v>0.61805615053015495</c:v>
                      </c:pt>
                      <c:pt idx="2055">
                        <c:v>0.60241291268825403</c:v>
                      </c:pt>
                      <c:pt idx="2056">
                        <c:v>0.586942661106712</c:v>
                      </c:pt>
                      <c:pt idx="2057">
                        <c:v>0.571362866236233</c:v>
                      </c:pt>
                      <c:pt idx="2058">
                        <c:v>0.55564881485802997</c:v>
                      </c:pt>
                      <c:pt idx="2059">
                        <c:v>0.54009532321723597</c:v>
                      </c:pt>
                      <c:pt idx="2060">
                        <c:v>0.52474243997455805</c:v>
                      </c:pt>
                      <c:pt idx="2061">
                        <c:v>0.50953396483754199</c:v>
                      </c:pt>
                      <c:pt idx="2062">
                        <c:v>0.49473728701931502</c:v>
                      </c:pt>
                      <c:pt idx="2063">
                        <c:v>0.48035120004451998</c:v>
                      </c:pt>
                      <c:pt idx="2064">
                        <c:v>0.46620403984845699</c:v>
                      </c:pt>
                      <c:pt idx="2065">
                        <c:v>0.452167170005569</c:v>
                      </c:pt>
                      <c:pt idx="2066">
                        <c:v>0.43815202204204301</c:v>
                      </c:pt>
                      <c:pt idx="2067">
                        <c:v>0.424328993533028</c:v>
                      </c:pt>
                      <c:pt idx="2068">
                        <c:v>0.410840598246351</c:v>
                      </c:pt>
                      <c:pt idx="2069">
                        <c:v>0.39762135037135199</c:v>
                      </c:pt>
                      <c:pt idx="2070">
                        <c:v>0.38477233758981899</c:v>
                      </c:pt>
                      <c:pt idx="2071">
                        <c:v>0.37224428201146298</c:v>
                      </c:pt>
                      <c:pt idx="2072">
                        <c:v>0.36008909149804902</c:v>
                      </c:pt>
                      <c:pt idx="2073">
                        <c:v>0.348220203434633</c:v>
                      </c:pt>
                      <c:pt idx="2074">
                        <c:v>0.33639555652846098</c:v>
                      </c:pt>
                      <c:pt idx="2075">
                        <c:v>0.32471366931503998</c:v>
                      </c:pt>
                      <c:pt idx="2076">
                        <c:v>0.313197142906187</c:v>
                      </c:pt>
                      <c:pt idx="2077">
                        <c:v>0.30211343607459401</c:v>
                      </c:pt>
                      <c:pt idx="2078">
                        <c:v>0.29161408562953101</c:v>
                      </c:pt>
                      <c:pt idx="2079">
                        <c:v>0.281428062435021</c:v>
                      </c:pt>
                      <c:pt idx="2080">
                        <c:v>0.27149017981193702</c:v>
                      </c:pt>
                      <c:pt idx="2081">
                        <c:v>0.26176729488579698</c:v>
                      </c:pt>
                      <c:pt idx="2082">
                        <c:v>0.25227875900491697</c:v>
                      </c:pt>
                      <c:pt idx="2083">
                        <c:v>0.24308237772590299</c:v>
                      </c:pt>
                      <c:pt idx="2084">
                        <c:v>0.23421098939388199</c:v>
                      </c:pt>
                      <c:pt idx="2085">
                        <c:v>0.225679444505582</c:v>
                      </c:pt>
                      <c:pt idx="2086">
                        <c:v>0.217474743945895</c:v>
                      </c:pt>
                      <c:pt idx="2087">
                        <c:v>0.209545778379993</c:v>
                      </c:pt>
                      <c:pt idx="2088">
                        <c:v>0.20182159264515101</c:v>
                      </c:pt>
                      <c:pt idx="2089">
                        <c:v>0.19426414952139201</c:v>
                      </c:pt>
                      <c:pt idx="2090">
                        <c:v>0.186955671359363</c:v>
                      </c:pt>
                      <c:pt idx="2091">
                        <c:v>0.17990056252321601</c:v>
                      </c:pt>
                      <c:pt idx="2092">
                        <c:v>0.173112720854845</c:v>
                      </c:pt>
                      <c:pt idx="2093">
                        <c:v>0.16668135051341301</c:v>
                      </c:pt>
                      <c:pt idx="2094">
                        <c:v>0.16052200174475501</c:v>
                      </c:pt>
                      <c:pt idx="2095">
                        <c:v>0.15453891195365199</c:v>
                      </c:pt>
                      <c:pt idx="2096">
                        <c:v>0.14865403760475199</c:v>
                      </c:pt>
                      <c:pt idx="2097">
                        <c:v>0.14296525161603499</c:v>
                      </c:pt>
                      <c:pt idx="2098">
                        <c:v>0.13753420044412901</c:v>
                      </c:pt>
                      <c:pt idx="2099">
                        <c:v>0.13231416392166501</c:v>
                      </c:pt>
                      <c:pt idx="2100">
                        <c:v>0.127280741322472</c:v>
                      </c:pt>
                      <c:pt idx="2101">
                        <c:v>0.122471967491093</c:v>
                      </c:pt>
                      <c:pt idx="2102">
                        <c:v>0.118014672158589</c:v>
                      </c:pt>
                      <c:pt idx="2103">
                        <c:v>0.11371314407822</c:v>
                      </c:pt>
                      <c:pt idx="2104">
                        <c:v>0.10943427654566699</c:v>
                      </c:pt>
                      <c:pt idx="2105">
                        <c:v>0.105308215157303</c:v>
                      </c:pt>
                      <c:pt idx="2106">
                        <c:v>0.101330098754249</c:v>
                      </c:pt>
                      <c:pt idx="2107">
                        <c:v>9.7464254401259595E-2</c:v>
                      </c:pt>
                      <c:pt idx="2108">
                        <c:v>9.3737768908119398E-2</c:v>
                      </c:pt>
                      <c:pt idx="2109">
                        <c:v>9.02198326124551E-2</c:v>
                      </c:pt>
                      <c:pt idx="2110">
                        <c:v>8.6879806468361007E-2</c:v>
                      </c:pt>
                      <c:pt idx="2111">
                        <c:v>8.3649898726289501E-2</c:v>
                      </c:pt>
                      <c:pt idx="2112">
                        <c:v>8.0500120700023201E-2</c:v>
                      </c:pt>
                      <c:pt idx="2113">
                        <c:v>7.7354014694898193E-2</c:v>
                      </c:pt>
                      <c:pt idx="2114">
                        <c:v>7.4291102578294604E-2</c:v>
                      </c:pt>
                      <c:pt idx="2115">
                        <c:v>7.1477487916812896E-2</c:v>
                      </c:pt>
                      <c:pt idx="2116">
                        <c:v>6.8862455439210199E-2</c:v>
                      </c:pt>
                      <c:pt idx="2117">
                        <c:v>6.63528487296626E-2</c:v>
                      </c:pt>
                      <c:pt idx="2118">
                        <c:v>6.3946193745596194E-2</c:v>
                      </c:pt>
                      <c:pt idx="2119">
                        <c:v>6.1630410717369299E-2</c:v>
                      </c:pt>
                      <c:pt idx="2120">
                        <c:v>5.9394638009523201E-2</c:v>
                      </c:pt>
                      <c:pt idx="2121">
                        <c:v>5.72394651862713E-2</c:v>
                      </c:pt>
                      <c:pt idx="2122">
                        <c:v>5.5170686208404297E-2</c:v>
                      </c:pt>
                      <c:pt idx="2123">
                        <c:v>5.3205873001012503E-2</c:v>
                      </c:pt>
                      <c:pt idx="2124">
                        <c:v>5.12873475319367E-2</c:v>
                      </c:pt>
                      <c:pt idx="2125">
                        <c:v>4.9442774624463302E-2</c:v>
                      </c:pt>
                      <c:pt idx="2126">
                        <c:v>4.7708486741012197E-2</c:v>
                      </c:pt>
                      <c:pt idx="2127">
                        <c:v>4.6025777109704097E-2</c:v>
                      </c:pt>
                      <c:pt idx="2128">
                        <c:v>4.4410910681248701E-2</c:v>
                      </c:pt>
                      <c:pt idx="2129">
                        <c:v>4.2866255345652297E-2</c:v>
                      </c:pt>
                      <c:pt idx="2130">
                        <c:v>4.1393840929899103E-2</c:v>
                      </c:pt>
                      <c:pt idx="2131">
                        <c:v>3.9994313075734297E-2</c:v>
                      </c:pt>
                      <c:pt idx="2132">
                        <c:v>3.8653793754705401E-2</c:v>
                      </c:pt>
                      <c:pt idx="2133">
                        <c:v>3.7360220838829401E-2</c:v>
                      </c:pt>
                      <c:pt idx="2134">
                        <c:v>3.6119282731462497E-2</c:v>
                      </c:pt>
                      <c:pt idx="2135">
                        <c:v>3.4921514863847702E-2</c:v>
                      </c:pt>
                      <c:pt idx="2136">
                        <c:v>3.3757411656786397E-2</c:v>
                      </c:pt>
                      <c:pt idx="2137">
                        <c:v>3.2641649514474499E-2</c:v>
                      </c:pt>
                      <c:pt idx="2138">
                        <c:v>3.15821238293661E-2</c:v>
                      </c:pt>
                      <c:pt idx="2139">
                        <c:v>3.05803083645526E-2</c:v>
                      </c:pt>
                      <c:pt idx="2140">
                        <c:v>2.9626946673705599E-2</c:v>
                      </c:pt>
                      <c:pt idx="2141">
                        <c:v>2.8700155462255201E-2</c:v>
                      </c:pt>
                      <c:pt idx="2142">
                        <c:v>2.7797643826009601E-2</c:v>
                      </c:pt>
                      <c:pt idx="2143">
                        <c:v>2.6933208430899601E-2</c:v>
                      </c:pt>
                      <c:pt idx="2144">
                        <c:v>2.6102193448855601E-2</c:v>
                      </c:pt>
                      <c:pt idx="2145">
                        <c:v>2.52976275821391E-2</c:v>
                      </c:pt>
                      <c:pt idx="2146">
                        <c:v>2.45347461023761E-2</c:v>
                      </c:pt>
                      <c:pt idx="2147">
                        <c:v>2.3806924599061099E-2</c:v>
                      </c:pt>
                      <c:pt idx="2148">
                        <c:v>2.3099341565122701E-2</c:v>
                      </c:pt>
                      <c:pt idx="2149">
                        <c:v>2.24220080204376E-2</c:v>
                      </c:pt>
                      <c:pt idx="2150">
                        <c:v>2.1768947526017299E-2</c:v>
                      </c:pt>
                      <c:pt idx="2151">
                        <c:v>2.11360046755436E-2</c:v>
                      </c:pt>
                      <c:pt idx="2152">
                        <c:v>2.05281699001757E-2</c:v>
                      </c:pt>
                      <c:pt idx="2153">
                        <c:v>1.9951012100625099E-2</c:v>
                      </c:pt>
                      <c:pt idx="2154">
                        <c:v>1.9404223761896901E-2</c:v>
                      </c:pt>
                      <c:pt idx="2155">
                        <c:v>1.8883089583783801E-2</c:v>
                      </c:pt>
                      <c:pt idx="2156">
                        <c:v>1.8376059420317999E-2</c:v>
                      </c:pt>
                      <c:pt idx="2157">
                        <c:v>1.7876759600238899E-2</c:v>
                      </c:pt>
                      <c:pt idx="2158">
                        <c:v>1.73999881392808E-2</c:v>
                      </c:pt>
                      <c:pt idx="2159">
                        <c:v>1.6940866863242501E-2</c:v>
                      </c:pt>
                      <c:pt idx="2160">
                        <c:v>1.6491111303890499E-2</c:v>
                      </c:pt>
                      <c:pt idx="2161">
                        <c:v>1.6067456812999498E-2</c:v>
                      </c:pt>
                      <c:pt idx="2162">
                        <c:v>1.5666303131157602E-2</c:v>
                      </c:pt>
                      <c:pt idx="2163">
                        <c:v>1.5272265625316001E-2</c:v>
                      </c:pt>
                      <c:pt idx="2164">
                        <c:v>1.4893490250779001E-2</c:v>
                      </c:pt>
                      <c:pt idx="2165">
                        <c:v>1.4534913522031999E-2</c:v>
                      </c:pt>
                      <c:pt idx="2166">
                        <c:v>1.41853767105183E-2</c:v>
                      </c:pt>
                      <c:pt idx="2167">
                        <c:v>1.3849571492197199E-2</c:v>
                      </c:pt>
                      <c:pt idx="2168">
                        <c:v>1.3528244981425099E-2</c:v>
                      </c:pt>
                      <c:pt idx="2169">
                        <c:v>1.32201316256153E-2</c:v>
                      </c:pt>
                      <c:pt idx="2170">
                        <c:v>1.2927863106705699E-2</c:v>
                      </c:pt>
                      <c:pt idx="2171">
                        <c:v>1.26435266715992E-2</c:v>
                      </c:pt>
                      <c:pt idx="2172">
                        <c:v>1.23600694173142E-2</c:v>
                      </c:pt>
                      <c:pt idx="2173">
                        <c:v>1.2084233233536299E-2</c:v>
                      </c:pt>
                      <c:pt idx="2174">
                        <c:v>1.18234013529164E-2</c:v>
                      </c:pt>
                      <c:pt idx="2175">
                        <c:v>1.15708864206192E-2</c:v>
                      </c:pt>
                      <c:pt idx="2176">
                        <c:v>1.13325786292808E-2</c:v>
                      </c:pt>
                      <c:pt idx="2177">
                        <c:v>1.1107355856153399E-2</c:v>
                      </c:pt>
                      <c:pt idx="2178">
                        <c:v>1.08858005514823E-2</c:v>
                      </c:pt>
                      <c:pt idx="2179">
                        <c:v>1.0675122895797501E-2</c:v>
                      </c:pt>
                      <c:pt idx="2180">
                        <c:v>1.0474172460385E-2</c:v>
                      </c:pt>
                      <c:pt idx="2181">
                        <c:v>1.0273927525613701E-2</c:v>
                      </c:pt>
                      <c:pt idx="2182">
                        <c:v>1.0077260110868E-2</c:v>
                      </c:pt>
                      <c:pt idx="2183">
                        <c:v>9.8909113054389194E-3</c:v>
                      </c:pt>
                      <c:pt idx="2184">
                        <c:v>9.7123096596634997E-3</c:v>
                      </c:pt>
                      <c:pt idx="2185">
                        <c:v>9.5440515116864601E-3</c:v>
                      </c:pt>
                      <c:pt idx="2186">
                        <c:v>9.3825714294787695E-3</c:v>
                      </c:pt>
                      <c:pt idx="2187">
                        <c:v>9.2177449367294804E-3</c:v>
                      </c:pt>
                      <c:pt idx="2188">
                        <c:v>9.0561279915373997E-3</c:v>
                      </c:pt>
                      <c:pt idx="2189">
                        <c:v>8.9052612776916399E-3</c:v>
                      </c:pt>
                      <c:pt idx="2190">
                        <c:v>8.7611218386763091E-3</c:v>
                      </c:pt>
                      <c:pt idx="2191">
                        <c:v>8.6229955588085598E-3</c:v>
                      </c:pt>
                      <c:pt idx="2192">
                        <c:v>8.4955818673950398E-3</c:v>
                      </c:pt>
                      <c:pt idx="2193">
                        <c:v>8.3697474506300995E-3</c:v>
                      </c:pt>
                      <c:pt idx="2194">
                        <c:v>8.2435998866601003E-3</c:v>
                      </c:pt>
                      <c:pt idx="2195">
                        <c:v>8.1232041464381101E-3</c:v>
                      </c:pt>
                      <c:pt idx="2196">
                        <c:v>8.0041592579566893E-3</c:v>
                      </c:pt>
                      <c:pt idx="2197">
                        <c:v>7.8829418364160797E-3</c:v>
                      </c:pt>
                      <c:pt idx="2198">
                        <c:v>7.7671984319102301E-3</c:v>
                      </c:pt>
                      <c:pt idx="2199">
                        <c:v>7.6614882108088202E-3</c:v>
                      </c:pt>
                      <c:pt idx="2200">
                        <c:v>7.5657326282791704E-3</c:v>
                      </c:pt>
                      <c:pt idx="2201">
                        <c:v>7.4745826773076904E-3</c:v>
                      </c:pt>
                      <c:pt idx="2202">
                        <c:v>7.3769881251282898E-3</c:v>
                      </c:pt>
                      <c:pt idx="2203">
                        <c:v>7.2794410057966403E-3</c:v>
                      </c:pt>
                      <c:pt idx="2204">
                        <c:v>7.19463228336523E-3</c:v>
                      </c:pt>
                      <c:pt idx="2205">
                        <c:v>7.1098113284092197E-3</c:v>
                      </c:pt>
                      <c:pt idx="2206">
                        <c:v>7.0192256318695198E-3</c:v>
                      </c:pt>
                      <c:pt idx="2207">
                        <c:v>6.9408604651712497E-3</c:v>
                      </c:pt>
                      <c:pt idx="2208">
                        <c:v>6.8642383969279002E-3</c:v>
                      </c:pt>
                      <c:pt idx="2209">
                        <c:v>6.7837227105352702E-3</c:v>
                      </c:pt>
                      <c:pt idx="2210">
                        <c:v>6.7078434354018697E-3</c:v>
                      </c:pt>
                      <c:pt idx="2211">
                        <c:v>6.6297602870430596E-3</c:v>
                      </c:pt>
                      <c:pt idx="2212">
                        <c:v>6.5515220468514001E-3</c:v>
                      </c:pt>
                      <c:pt idx="2213">
                        <c:v>6.4817425006339002E-3</c:v>
                      </c:pt>
                      <c:pt idx="2214">
                        <c:v>6.4149921698273497E-3</c:v>
                      </c:pt>
                      <c:pt idx="2215">
                        <c:v>6.3533321672036899E-3</c:v>
                      </c:pt>
                      <c:pt idx="2216">
                        <c:v>6.3020328463951501E-3</c:v>
                      </c:pt>
                      <c:pt idx="2217">
                        <c:v>6.2436321207002803E-3</c:v>
                      </c:pt>
                      <c:pt idx="2218">
                        <c:v>6.1773512639863503E-3</c:v>
                      </c:pt>
                      <c:pt idx="2219">
                        <c:v>6.1142045882504803E-3</c:v>
                      </c:pt>
                      <c:pt idx="2220">
                        <c:v>6.04757114601854E-3</c:v>
                      </c:pt>
                      <c:pt idx="2221">
                        <c:v>5.9847629427960403E-3</c:v>
                      </c:pt>
                      <c:pt idx="2222">
                        <c:v>5.93027276763336E-3</c:v>
                      </c:pt>
                      <c:pt idx="2223">
                        <c:v>5.8742374171767697E-3</c:v>
                      </c:pt>
                      <c:pt idx="2224">
                        <c:v>5.8223093977661901E-3</c:v>
                      </c:pt>
                      <c:pt idx="2225">
                        <c:v>5.7745770887748897E-3</c:v>
                      </c:pt>
                      <c:pt idx="2226">
                        <c:v>5.7229852149916901E-3</c:v>
                      </c:pt>
                      <c:pt idx="2227">
                        <c:v>5.6706255401434398E-3</c:v>
                      </c:pt>
                      <c:pt idx="2228">
                        <c:v>5.6220932410199504E-3</c:v>
                      </c:pt>
                      <c:pt idx="2229">
                        <c:v>5.5711419881816901E-3</c:v>
                      </c:pt>
                      <c:pt idx="2230">
                        <c:v>5.5249605731960104E-3</c:v>
                      </c:pt>
                      <c:pt idx="2231">
                        <c:v>5.4887985633756999E-3</c:v>
                      </c:pt>
                      <c:pt idx="2232">
                        <c:v>5.4417805072346503E-3</c:v>
                      </c:pt>
                      <c:pt idx="2233">
                        <c:v>5.3850364706652604E-3</c:v>
                      </c:pt>
                      <c:pt idx="2234">
                        <c:v>5.3377845115803596E-3</c:v>
                      </c:pt>
                      <c:pt idx="2235">
                        <c:v>5.2907002193704304E-3</c:v>
                      </c:pt>
                      <c:pt idx="2236">
                        <c:v>5.23887538140984E-3</c:v>
                      </c:pt>
                      <c:pt idx="2237">
                        <c:v>5.1958158057436301E-3</c:v>
                      </c:pt>
                      <c:pt idx="2238">
                        <c:v>5.1558083112997E-3</c:v>
                      </c:pt>
                      <c:pt idx="2239">
                        <c:v>5.1156923010574999E-3</c:v>
                      </c:pt>
                      <c:pt idx="2240">
                        <c:v>5.0784174793643399E-3</c:v>
                      </c:pt>
                      <c:pt idx="2241">
                        <c:v>5.0404019381093497E-3</c:v>
                      </c:pt>
                      <c:pt idx="2242">
                        <c:v>4.9970673360767099E-3</c:v>
                      </c:pt>
                      <c:pt idx="2243">
                        <c:v>4.9512354074490198E-3</c:v>
                      </c:pt>
                      <c:pt idx="2244">
                        <c:v>4.9060707951495298E-3</c:v>
                      </c:pt>
                      <c:pt idx="2245">
                        <c:v>4.8652953528482397E-3</c:v>
                      </c:pt>
                      <c:pt idx="2246">
                        <c:v>4.8297290032885401E-3</c:v>
                      </c:pt>
                      <c:pt idx="2247">
                        <c:v>4.7923845562922703E-3</c:v>
                      </c:pt>
                      <c:pt idx="2248">
                        <c:v>4.7509053537316799E-3</c:v>
                      </c:pt>
                      <c:pt idx="2249">
                        <c:v>4.7119487698954604E-3</c:v>
                      </c:pt>
                      <c:pt idx="2250">
                        <c:v>4.6730138289084204E-3</c:v>
                      </c:pt>
                      <c:pt idx="2251">
                        <c:v>4.6321145748742703E-3</c:v>
                      </c:pt>
                      <c:pt idx="2252">
                        <c:v>4.5998542429843102E-3</c:v>
                      </c:pt>
                      <c:pt idx="2253">
                        <c:v>4.5717504765524601E-3</c:v>
                      </c:pt>
                      <c:pt idx="2254">
                        <c:v>4.5379003306796799E-3</c:v>
                      </c:pt>
                      <c:pt idx="2255">
                        <c:v>4.5006801706232499E-3</c:v>
                      </c:pt>
                      <c:pt idx="2256">
                        <c:v>4.4645258992311899E-3</c:v>
                      </c:pt>
                      <c:pt idx="2257">
                        <c:v>4.42568896690387E-3</c:v>
                      </c:pt>
                      <c:pt idx="2258">
                        <c:v>4.3902975109316698E-3</c:v>
                      </c:pt>
                      <c:pt idx="2259">
                        <c:v>4.3534370941878502E-3</c:v>
                      </c:pt>
                      <c:pt idx="2260">
                        <c:v>4.3153221020132198E-3</c:v>
                      </c:pt>
                      <c:pt idx="2261">
                        <c:v>4.2875291842618497E-3</c:v>
                      </c:pt>
                      <c:pt idx="2262">
                        <c:v>4.26012050364275E-3</c:v>
                      </c:pt>
                      <c:pt idx="2263">
                        <c:v>4.2279086739566204E-3</c:v>
                      </c:pt>
                      <c:pt idx="2264">
                        <c:v>4.1985328817090604E-3</c:v>
                      </c:pt>
                      <c:pt idx="2265">
                        <c:v>4.1732650378046004E-3</c:v>
                      </c:pt>
                      <c:pt idx="2266">
                        <c:v>4.1406420940279399E-3</c:v>
                      </c:pt>
                      <c:pt idx="2267">
                        <c:v>4.1041809557639903E-3</c:v>
                      </c:pt>
                      <c:pt idx="2268">
                        <c:v>4.0744919024639798E-3</c:v>
                      </c:pt>
                      <c:pt idx="2269">
                        <c:v>4.0454232820826396E-3</c:v>
                      </c:pt>
                      <c:pt idx="2270">
                        <c:v>4.0161604881498499E-3</c:v>
                      </c:pt>
                      <c:pt idx="2271">
                        <c:v>3.9885571801673604E-3</c:v>
                      </c:pt>
                      <c:pt idx="2272">
                        <c:v>3.9575715092541701E-3</c:v>
                      </c:pt>
                      <c:pt idx="2273">
                        <c:v>3.9283929175179498E-3</c:v>
                      </c:pt>
                      <c:pt idx="2274">
                        <c:v>3.9027502624386398E-3</c:v>
                      </c:pt>
                      <c:pt idx="2275">
                        <c:v>3.8758056960781699E-3</c:v>
                      </c:pt>
                      <c:pt idx="2276">
                        <c:v>3.85458243783588E-3</c:v>
                      </c:pt>
                      <c:pt idx="2277">
                        <c:v>3.83530337514198E-3</c:v>
                      </c:pt>
                      <c:pt idx="2278">
                        <c:v>3.8102587472072301E-3</c:v>
                      </c:pt>
                      <c:pt idx="2279">
                        <c:v>3.7862823004515401E-3</c:v>
                      </c:pt>
                      <c:pt idx="2280">
                        <c:v>3.7622674698442201E-3</c:v>
                      </c:pt>
                      <c:pt idx="2281">
                        <c:v>3.7309128446851802E-3</c:v>
                      </c:pt>
                      <c:pt idx="2282">
                        <c:v>3.70140027604925E-3</c:v>
                      </c:pt>
                      <c:pt idx="2283">
                        <c:v>3.67922079416013E-3</c:v>
                      </c:pt>
                      <c:pt idx="2284">
                        <c:v>3.6555666644382001E-3</c:v>
                      </c:pt>
                      <c:pt idx="2285">
                        <c:v>3.6298927402497799E-3</c:v>
                      </c:pt>
                      <c:pt idx="2286">
                        <c:v>3.6087852168295602E-3</c:v>
                      </c:pt>
                      <c:pt idx="2287">
                        <c:v>3.5869972931706199E-3</c:v>
                      </c:pt>
                      <c:pt idx="2288">
                        <c:v>3.55912575522154E-3</c:v>
                      </c:pt>
                      <c:pt idx="2289">
                        <c:v>3.5341731580387902E-3</c:v>
                      </c:pt>
                      <c:pt idx="2290">
                        <c:v>3.5168710796839499E-3</c:v>
                      </c:pt>
                      <c:pt idx="2291">
                        <c:v>3.50072460822159E-3</c:v>
                      </c:pt>
                      <c:pt idx="2292">
                        <c:v>3.4820059216845601E-3</c:v>
                      </c:pt>
                      <c:pt idx="2293">
                        <c:v>3.4591187400973399E-3</c:v>
                      </c:pt>
                      <c:pt idx="2294">
                        <c:v>3.4316409769786799E-3</c:v>
                      </c:pt>
                      <c:pt idx="2295">
                        <c:v>3.4081911268848898E-3</c:v>
                      </c:pt>
                      <c:pt idx="2296">
                        <c:v>3.3856963525659999E-3</c:v>
                      </c:pt>
                      <c:pt idx="2297">
                        <c:v>3.3581569962106198E-3</c:v>
                      </c:pt>
                      <c:pt idx="2298">
                        <c:v>3.33880110422737E-3</c:v>
                      </c:pt>
                      <c:pt idx="2299">
                        <c:v>3.3277022323326502E-3</c:v>
                      </c:pt>
                      <c:pt idx="2300">
                        <c:v>3.3079585481753898E-3</c:v>
                      </c:pt>
                      <c:pt idx="2301">
                        <c:v>3.2846459758355301E-3</c:v>
                      </c:pt>
                      <c:pt idx="2302">
                        <c:v>3.2664524167521501E-3</c:v>
                      </c:pt>
                      <c:pt idx="2303">
                        <c:v>3.2425081674326201E-3</c:v>
                      </c:pt>
                      <c:pt idx="2304">
                        <c:v>3.21870933765963E-3</c:v>
                      </c:pt>
                      <c:pt idx="2305">
                        <c:v>3.1989252632137499E-3</c:v>
                      </c:pt>
                      <c:pt idx="2306">
                        <c:v>3.1727732514377901E-3</c:v>
                      </c:pt>
                      <c:pt idx="2307">
                        <c:v>3.1530698682543002E-3</c:v>
                      </c:pt>
                      <c:pt idx="2308">
                        <c:v>3.1346595371651901E-3</c:v>
                      </c:pt>
                      <c:pt idx="2309">
                        <c:v>3.1040471528783202E-3</c:v>
                      </c:pt>
                      <c:pt idx="2310">
                        <c:v>3.0812356908271402E-3</c:v>
                      </c:pt>
                      <c:pt idx="2311">
                        <c:v>3.06174898948601E-3</c:v>
                      </c:pt>
                      <c:pt idx="2312">
                        <c:v>3.0343281616035901E-3</c:v>
                      </c:pt>
                      <c:pt idx="2313">
                        <c:v>3.0153424317786101E-3</c:v>
                      </c:pt>
                      <c:pt idx="2314">
                        <c:v>2.99945907014308E-3</c:v>
                      </c:pt>
                      <c:pt idx="2315">
                        <c:v>2.9772286281676001E-3</c:v>
                      </c:pt>
                      <c:pt idx="2316">
                        <c:v>2.9530041476068399E-3</c:v>
                      </c:pt>
                      <c:pt idx="2317">
                        <c:v>2.9290611642423499E-3</c:v>
                      </c:pt>
                      <c:pt idx="2318">
                        <c:v>2.9050156279497399E-3</c:v>
                      </c:pt>
                      <c:pt idx="2319">
                        <c:v>2.87874217267153E-3</c:v>
                      </c:pt>
                      <c:pt idx="2320">
                        <c:v>2.84919548612985E-3</c:v>
                      </c:pt>
                      <c:pt idx="2321">
                        <c:v>2.8267326306936499E-3</c:v>
                      </c:pt>
                      <c:pt idx="2322">
                        <c:v>2.80930727047639E-3</c:v>
                      </c:pt>
                      <c:pt idx="2323">
                        <c:v>2.7897221832456501E-3</c:v>
                      </c:pt>
                      <c:pt idx="2324">
                        <c:v>2.7664949017732702E-3</c:v>
                      </c:pt>
                      <c:pt idx="2325">
                        <c:v>2.7414473848263398E-3</c:v>
                      </c:pt>
                      <c:pt idx="2326">
                        <c:v>2.7193431986435898E-3</c:v>
                      </c:pt>
                      <c:pt idx="2327">
                        <c:v>2.6919002084685498E-3</c:v>
                      </c:pt>
                      <c:pt idx="2328">
                        <c:v>2.6676140813209001E-3</c:v>
                      </c:pt>
                      <c:pt idx="2329">
                        <c:v>2.6490215689561501E-3</c:v>
                      </c:pt>
                      <c:pt idx="2330">
                        <c:v>2.6245444672681499E-3</c:v>
                      </c:pt>
                      <c:pt idx="2331">
                        <c:v>2.5965683846781102E-3</c:v>
                      </c:pt>
                      <c:pt idx="2332">
                        <c:v>2.5719940947341101E-3</c:v>
                      </c:pt>
                      <c:pt idx="2333">
                        <c:v>2.5466599204537598E-3</c:v>
                      </c:pt>
                      <c:pt idx="2334">
                        <c:v>2.5176584487325501E-3</c:v>
                      </c:pt>
                      <c:pt idx="2335">
                        <c:v>2.4921684154181399E-3</c:v>
                      </c:pt>
                      <c:pt idx="2336">
                        <c:v>2.4699222540276199E-3</c:v>
                      </c:pt>
                      <c:pt idx="2337">
                        <c:v>2.4537675867502698E-3</c:v>
                      </c:pt>
                      <c:pt idx="2338">
                        <c:v>2.4395364851036599E-3</c:v>
                      </c:pt>
                      <c:pt idx="2339">
                        <c:v>2.41290084441163E-3</c:v>
                      </c:pt>
                      <c:pt idx="2340">
                        <c:v>2.3817338317259E-3</c:v>
                      </c:pt>
                      <c:pt idx="2341">
                        <c:v>2.3585825525960199E-3</c:v>
                      </c:pt>
                      <c:pt idx="2342">
                        <c:v>2.33247160831431E-3</c:v>
                      </c:pt>
                      <c:pt idx="2343">
                        <c:v>2.3060458952920901E-3</c:v>
                      </c:pt>
                      <c:pt idx="2344">
                        <c:v>2.2825228685973602E-3</c:v>
                      </c:pt>
                      <c:pt idx="2345">
                        <c:v>2.2584630766006499E-3</c:v>
                      </c:pt>
                      <c:pt idx="2346">
                        <c:v>2.2394506208471901E-3</c:v>
                      </c:pt>
                      <c:pt idx="2347">
                        <c:v>2.2193932668418698E-3</c:v>
                      </c:pt>
                      <c:pt idx="2348">
                        <c:v>2.1950319757401702E-3</c:v>
                      </c:pt>
                      <c:pt idx="2349">
                        <c:v>2.17070790214525E-3</c:v>
                      </c:pt>
                      <c:pt idx="2350">
                        <c:v>2.1507964084249999E-3</c:v>
                      </c:pt>
                      <c:pt idx="2351">
                        <c:v>2.1286477446848498E-3</c:v>
                      </c:pt>
                      <c:pt idx="2352">
                        <c:v>2.1112635172049099E-3</c:v>
                      </c:pt>
                      <c:pt idx="2353">
                        <c:v>2.0965327898027301E-3</c:v>
                      </c:pt>
                      <c:pt idx="2354">
                        <c:v>2.0705292788686098E-3</c:v>
                      </c:pt>
                      <c:pt idx="2355">
                        <c:v>2.0430947207461E-3</c:v>
                      </c:pt>
                      <c:pt idx="2356">
                        <c:v>2.0201108028740601E-3</c:v>
                      </c:pt>
                      <c:pt idx="2357">
                        <c:v>1.9969880157545898E-3</c:v>
                      </c:pt>
                      <c:pt idx="2358">
                        <c:v>1.9749681908861499E-3</c:v>
                      </c:pt>
                      <c:pt idx="2359">
                        <c:v>1.9582686975646601E-3</c:v>
                      </c:pt>
                      <c:pt idx="2360">
                        <c:v>1.9436008629263499E-3</c:v>
                      </c:pt>
                      <c:pt idx="2361">
                        <c:v>1.92921371146566E-3</c:v>
                      </c:pt>
                      <c:pt idx="2362">
                        <c:v>1.9187680262858101E-3</c:v>
                      </c:pt>
                      <c:pt idx="2363">
                        <c:v>1.9041910817683501E-3</c:v>
                      </c:pt>
                      <c:pt idx="2364">
                        <c:v>1.8807201318103599E-3</c:v>
                      </c:pt>
                      <c:pt idx="2365">
                        <c:v>1.85891218550496E-3</c:v>
                      </c:pt>
                      <c:pt idx="2366">
                        <c:v>1.8418128380144E-3</c:v>
                      </c:pt>
                      <c:pt idx="2367">
                        <c:v>1.8264635802776501E-3</c:v>
                      </c:pt>
                      <c:pt idx="2368">
                        <c:v>1.8109790527026999E-3</c:v>
                      </c:pt>
                      <c:pt idx="2369">
                        <c:v>1.79312775690916E-3</c:v>
                      </c:pt>
                      <c:pt idx="2370">
                        <c:v>1.77518436349729E-3</c:v>
                      </c:pt>
                      <c:pt idx="2371">
                        <c:v>1.76438940309842E-3</c:v>
                      </c:pt>
                      <c:pt idx="2372">
                        <c:v>1.7509145648252999E-3</c:v>
                      </c:pt>
                      <c:pt idx="2373">
                        <c:v>1.7359193361559801E-3</c:v>
                      </c:pt>
                      <c:pt idx="2374">
                        <c:v>1.72528219853755E-3</c:v>
                      </c:pt>
                      <c:pt idx="2375">
                        <c:v>1.71270858999868E-3</c:v>
                      </c:pt>
                      <c:pt idx="2376">
                        <c:v>1.70133866287452E-3</c:v>
                      </c:pt>
                      <c:pt idx="2377">
                        <c:v>1.6908804443725399E-3</c:v>
                      </c:pt>
                      <c:pt idx="2378">
                        <c:v>1.6805272003045299E-3</c:v>
                      </c:pt>
                      <c:pt idx="2379">
                        <c:v>1.66608557421519E-3</c:v>
                      </c:pt>
                      <c:pt idx="2380">
                        <c:v>1.64839499115325E-3</c:v>
                      </c:pt>
                      <c:pt idx="2381">
                        <c:v>1.6297268290550199E-3</c:v>
                      </c:pt>
                      <c:pt idx="2382">
                        <c:v>1.62110230397091E-3</c:v>
                      </c:pt>
                      <c:pt idx="2383">
                        <c:v>1.6172848773217E-3</c:v>
                      </c:pt>
                      <c:pt idx="2384">
                        <c:v>1.6091547399050201E-3</c:v>
                      </c:pt>
                      <c:pt idx="2385">
                        <c:v>1.60626066615615E-3</c:v>
                      </c:pt>
                      <c:pt idx="2386">
                        <c:v>1.60078085445553E-3</c:v>
                      </c:pt>
                      <c:pt idx="2387">
                        <c:v>1.5891480304521799E-3</c:v>
                      </c:pt>
                      <c:pt idx="2388">
                        <c:v>1.58042114850014E-3</c:v>
                      </c:pt>
                      <c:pt idx="2389">
                        <c:v>1.5678292901190401E-3</c:v>
                      </c:pt>
                      <c:pt idx="2390">
                        <c:v>1.5527773049167401E-3</c:v>
                      </c:pt>
                      <c:pt idx="2391">
                        <c:v>1.5445755411358101E-3</c:v>
                      </c:pt>
                      <c:pt idx="2392">
                        <c:v>1.53721314791941E-3</c:v>
                      </c:pt>
                      <c:pt idx="2393">
                        <c:v>1.5298979118048E-3</c:v>
                      </c:pt>
                      <c:pt idx="2394">
                        <c:v>1.5231128923042299E-3</c:v>
                      </c:pt>
                      <c:pt idx="2395">
                        <c:v>1.51444608433841E-3</c:v>
                      </c:pt>
                      <c:pt idx="2396">
                        <c:v>1.50801733435381E-3</c:v>
                      </c:pt>
                      <c:pt idx="2397">
                        <c:v>1.5068741544086201E-3</c:v>
                      </c:pt>
                      <c:pt idx="2398">
                        <c:v>1.50303762464578E-3</c:v>
                      </c:pt>
                      <c:pt idx="2399">
                        <c:v>1.49418449634654E-3</c:v>
                      </c:pt>
                      <c:pt idx="2400">
                        <c:v>1.48793440189369E-3</c:v>
                      </c:pt>
                      <c:pt idx="2401">
                        <c:v>1.4830197979983301E-3</c:v>
                      </c:pt>
                      <c:pt idx="2402">
                        <c:v>1.4734453495759501E-3</c:v>
                      </c:pt>
                      <c:pt idx="2403">
                        <c:v>1.4623022431751701E-3</c:v>
                      </c:pt>
                      <c:pt idx="2404">
                        <c:v>1.4524538824917E-3</c:v>
                      </c:pt>
                      <c:pt idx="2405">
                        <c:v>1.4430264866352E-3</c:v>
                      </c:pt>
                      <c:pt idx="2406">
                        <c:v>1.4405552847122701E-3</c:v>
                      </c:pt>
                      <c:pt idx="2407">
                        <c:v>1.43900991721266E-3</c:v>
                      </c:pt>
                      <c:pt idx="2408">
                        <c:v>1.43547882180652E-3</c:v>
                      </c:pt>
                      <c:pt idx="2409">
                        <c:v>1.43226453912124E-3</c:v>
                      </c:pt>
                      <c:pt idx="2410">
                        <c:v>1.42905025643596E-3</c:v>
                      </c:pt>
                      <c:pt idx="2411">
                        <c:v>1.41704292452991E-3</c:v>
                      </c:pt>
                      <c:pt idx="2412">
                        <c:v>1.4140262006588601E-3</c:v>
                      </c:pt>
                      <c:pt idx="2413">
                        <c:v>1.4106140348911799E-3</c:v>
                      </c:pt>
                      <c:pt idx="2414">
                        <c:v>1.40254465602298E-3</c:v>
                      </c:pt>
                      <c:pt idx="2415">
                        <c:v>1.3964585682492E-3</c:v>
                      </c:pt>
                      <c:pt idx="2416">
                        <c:v>1.3830899650525701E-3</c:v>
                      </c:pt>
                      <c:pt idx="2417">
                        <c:v>1.37636690184378E-3</c:v>
                      </c:pt>
                      <c:pt idx="2418">
                        <c:v>1.3748468519410399E-3</c:v>
                      </c:pt>
                      <c:pt idx="2419">
                        <c:v>1.3684147475397999E-3</c:v>
                      </c:pt>
                      <c:pt idx="2420">
                        <c:v>1.36480521701231E-3</c:v>
                      </c:pt>
                      <c:pt idx="2421">
                        <c:v>1.3602469887808899E-3</c:v>
                      </c:pt>
                      <c:pt idx="2422">
                        <c:v>1.3545240593813099E-3</c:v>
                      </c:pt>
                      <c:pt idx="2423">
                        <c:v>1.3485922837830099E-3</c:v>
                      </c:pt>
                      <c:pt idx="2424">
                        <c:v>1.34087547287777E-3</c:v>
                      </c:pt>
                      <c:pt idx="2425">
                        <c:v>1.3285529487053499E-3</c:v>
                      </c:pt>
                      <c:pt idx="2426">
                        <c:v>1.3180112732957901E-3</c:v>
                      </c:pt>
                      <c:pt idx="2427">
                        <c:v>1.30983466421553E-3</c:v>
                      </c:pt>
                      <c:pt idx="2428">
                        <c:v>1.29970303153167E-3</c:v>
                      </c:pt>
                      <c:pt idx="2429">
                        <c:v>1.29485365317957E-3</c:v>
                      </c:pt>
                      <c:pt idx="2430">
                        <c:v>1.28967927060796E-3</c:v>
                      </c:pt>
                      <c:pt idx="2431">
                        <c:v>1.2849566447163099E-3</c:v>
                      </c:pt>
                      <c:pt idx="2432">
                        <c:v>1.2827420799978999E-3</c:v>
                      </c:pt>
                      <c:pt idx="2433">
                        <c:v>1.2805275152794899E-3</c:v>
                      </c:pt>
                      <c:pt idx="2434">
                        <c:v>1.2667203504294899E-3</c:v>
                      </c:pt>
                      <c:pt idx="2435">
                        <c:v>1.25833127405464E-3</c:v>
                      </c:pt>
                      <c:pt idx="2436">
                        <c:v>1.24753368595762E-3</c:v>
                      </c:pt>
                      <c:pt idx="2437">
                        <c:v>1.24017008187361E-3</c:v>
                      </c:pt>
                      <c:pt idx="2438">
                        <c:v>1.2343610893551301E-3</c:v>
                      </c:pt>
                      <c:pt idx="2439">
                        <c:v>1.2253697214628799E-3</c:v>
                      </c:pt>
                      <c:pt idx="2440">
                        <c:v>1.21594803602463E-3</c:v>
                      </c:pt>
                      <c:pt idx="2441">
                        <c:v>1.2077373054859401E-3</c:v>
                      </c:pt>
                      <c:pt idx="2442">
                        <c:v>1.20455652061771E-3</c:v>
                      </c:pt>
                      <c:pt idx="2443">
                        <c:v>1.20327397059146E-3</c:v>
                      </c:pt>
                      <c:pt idx="2444">
                        <c:v>1.2007362744924301E-3</c:v>
                      </c:pt>
                      <c:pt idx="2445">
                        <c:v>1.19019359275544E-3</c:v>
                      </c:pt>
                      <c:pt idx="2446">
                        <c:v>1.1792338678971799E-3</c:v>
                      </c:pt>
                      <c:pt idx="2447">
                        <c:v>1.1708614259533E-3</c:v>
                      </c:pt>
                      <c:pt idx="2448">
                        <c:v>1.15817582140621E-3</c:v>
                      </c:pt>
                      <c:pt idx="2449">
                        <c:v>1.15078428704479E-3</c:v>
                      </c:pt>
                      <c:pt idx="2450">
                        <c:v>1.14372727327674E-3</c:v>
                      </c:pt>
                      <c:pt idx="2451">
                        <c:v>1.13129596987132E-3</c:v>
                      </c:pt>
                      <c:pt idx="2452">
                        <c:v>1.1222618387329299E-3</c:v>
                      </c:pt>
                      <c:pt idx="2453">
                        <c:v>1.11757198822407E-3</c:v>
                      </c:pt>
                      <c:pt idx="2454">
                        <c:v>1.1126650425214699E-3</c:v>
                      </c:pt>
                      <c:pt idx="2455">
                        <c:v>1.1090574490242101E-3</c:v>
                      </c:pt>
                      <c:pt idx="2456">
                        <c:v>1.0996295793496999E-3</c:v>
                      </c:pt>
                      <c:pt idx="2457">
                        <c:v>1.08774500100016E-3</c:v>
                      </c:pt>
                      <c:pt idx="2458">
                        <c:v>1.0834998377275899E-3</c:v>
                      </c:pt>
                      <c:pt idx="2459">
                        <c:v>1.0725664002124301E-3</c:v>
                      </c:pt>
                      <c:pt idx="2460">
                        <c:v>1.06111607568838E-3</c:v>
                      </c:pt>
                      <c:pt idx="2461">
                        <c:v>1.0539557570782899E-3</c:v>
                      </c:pt>
                      <c:pt idx="2462">
                        <c:v>1.04170652892269E-3</c:v>
                      </c:pt>
                      <c:pt idx="2463">
                        <c:v>1.0342518943494701E-3</c:v>
                      </c:pt>
                      <c:pt idx="2464">
                        <c:v>1.02951836318737E-3</c:v>
                      </c:pt>
                      <c:pt idx="2465">
                        <c:v>1.02286566351409E-3</c:v>
                      </c:pt>
                      <c:pt idx="2466">
                        <c:v>1.01735442764996E-3</c:v>
                      </c:pt>
                      <c:pt idx="2467">
                        <c:v>1.01105378123325E-3</c:v>
                      </c:pt>
                      <c:pt idx="2468">
                        <c:v>1.0035518715967001E-3</c:v>
                      </c:pt>
                      <c:pt idx="2469">
                        <c:v>9.9569269515807309E-4</c:v>
                      </c:pt>
                      <c:pt idx="2470">
                        <c:v>9.83512794911419E-4</c:v>
                      </c:pt>
                      <c:pt idx="2471">
                        <c:v>9.6904597402006304E-4</c:v>
                      </c:pt>
                      <c:pt idx="2472">
                        <c:v>9.5973229648850403E-4</c:v>
                      </c:pt>
                      <c:pt idx="2473">
                        <c:v>9.52599453158264E-4</c:v>
                      </c:pt>
                      <c:pt idx="2474">
                        <c:v>9.4226064699603996E-4</c:v>
                      </c:pt>
                      <c:pt idx="2475">
                        <c:v>9.33884493744222E-4</c:v>
                      </c:pt>
                      <c:pt idx="2476">
                        <c:v>9.2611359049421505E-4</c:v>
                      </c:pt>
                      <c:pt idx="2477">
                        <c:v>9.1960462277332995E-4</c:v>
                      </c:pt>
                      <c:pt idx="2478">
                        <c:v>9.1882561108618096E-4</c:v>
                      </c:pt>
                      <c:pt idx="2479">
                        <c:v>9.1065056080621596E-4</c:v>
                      </c:pt>
                      <c:pt idx="2480">
                        <c:v>8.9704112310272995E-4</c:v>
                      </c:pt>
                      <c:pt idx="2481">
                        <c:v>8.8810043202582805E-4</c:v>
                      </c:pt>
                      <c:pt idx="2482">
                        <c:v>8.7855535551670304E-4</c:v>
                      </c:pt>
                      <c:pt idx="2483">
                        <c:v>8.6700923976844096E-4</c:v>
                      </c:pt>
                      <c:pt idx="2484">
                        <c:v>8.5736096120119399E-4</c:v>
                      </c:pt>
                      <c:pt idx="2485">
                        <c:v>8.4405313498305901E-4</c:v>
                      </c:pt>
                      <c:pt idx="2486">
                        <c:v>8.33196098736742E-4</c:v>
                      </c:pt>
                      <c:pt idx="2487">
                        <c:v>8.2630000502663696E-4</c:v>
                      </c:pt>
                      <c:pt idx="2488">
                        <c:v>8.1871377013272202E-4</c:v>
                      </c:pt>
                      <c:pt idx="2489">
                        <c:v>8.1808426534577395E-4</c:v>
                      </c:pt>
                      <c:pt idx="2490">
                        <c:v>8.0988755454392805E-4</c:v>
                      </c:pt>
                      <c:pt idx="2491">
                        <c:v>7.9689049316469102E-4</c:v>
                      </c:pt>
                      <c:pt idx="2492">
                        <c:v>7.9420417108559704E-4</c:v>
                      </c:pt>
                      <c:pt idx="2493">
                        <c:v>7.8108490359647903E-4</c:v>
                      </c:pt>
                      <c:pt idx="2494">
                        <c:v>7.6138501024552801E-4</c:v>
                      </c:pt>
                      <c:pt idx="2495">
                        <c:v>7.5287696012356603E-4</c:v>
                      </c:pt>
                      <c:pt idx="2496">
                        <c:v>7.4270333693282197E-4</c:v>
                      </c:pt>
                      <c:pt idx="2497">
                        <c:v>7.3113490368724703E-4</c:v>
                      </c:pt>
                      <c:pt idx="2498">
                        <c:v>7.2414605979421803E-4</c:v>
                      </c:pt>
                      <c:pt idx="2499">
                        <c:v>7.1494591788508102E-4</c:v>
                      </c:pt>
                      <c:pt idx="2500">
                        <c:v>7.0958304101026405E-4</c:v>
                      </c:pt>
                      <c:pt idx="2501">
                        <c:v>7.04333253886619E-4</c:v>
                      </c:pt>
                      <c:pt idx="2502">
                        <c:v>6.9179419801879301E-4</c:v>
                      </c:pt>
                      <c:pt idx="2503">
                        <c:v>6.8412108061633597E-4</c:v>
                      </c:pt>
                      <c:pt idx="2504">
                        <c:v>6.7646459207828505E-4</c:v>
                      </c:pt>
                      <c:pt idx="2505">
                        <c:v>6.6046647563571404E-4</c:v>
                      </c:pt>
                      <c:pt idx="2506">
                        <c:v>6.4723025072524996E-4</c:v>
                      </c:pt>
                      <c:pt idx="2507">
                        <c:v>6.3607297640681597E-4</c:v>
                      </c:pt>
                      <c:pt idx="2508">
                        <c:v>6.2246127448742198E-4</c:v>
                      </c:pt>
                      <c:pt idx="2509">
                        <c:v>6.1250148456427705E-4</c:v>
                      </c:pt>
                      <c:pt idx="2510">
                        <c:v>6.0227666974402099E-4</c:v>
                      </c:pt>
                      <c:pt idx="2511">
                        <c:v>5.9583805556302598E-4</c:v>
                      </c:pt>
                      <c:pt idx="2512">
                        <c:v>5.9454482272131698E-4</c:v>
                      </c:pt>
                      <c:pt idx="2513">
                        <c:v>5.8635482273082799E-4</c:v>
                      </c:pt>
                      <c:pt idx="2514">
                        <c:v>5.7246403238975598E-4</c:v>
                      </c:pt>
                      <c:pt idx="2515">
                        <c:v>5.6292603136088898E-4</c:v>
                      </c:pt>
                      <c:pt idx="2516">
                        <c:v>5.5127862072646403E-4</c:v>
                      </c:pt>
                      <c:pt idx="2517">
                        <c:v>5.3473396700284999E-4</c:v>
                      </c:pt>
                      <c:pt idx="2518">
                        <c:v>5.2438183692159299E-4</c:v>
                      </c:pt>
                      <c:pt idx="2519">
                        <c:v>5.1736025395657595E-4</c:v>
                      </c:pt>
                      <c:pt idx="2520">
                        <c:v>5.0742187745264199E-4</c:v>
                      </c:pt>
                      <c:pt idx="2521">
                        <c:v>4.9662223275954802E-4</c:v>
                      </c:pt>
                      <c:pt idx="2522">
                        <c:v>4.9036644927897795E-4</c:v>
                      </c:pt>
                      <c:pt idx="2523">
                        <c:v>4.8674891138364402E-4</c:v>
                      </c:pt>
                      <c:pt idx="2524">
                        <c:v>4.81559881519367E-4</c:v>
                      </c:pt>
                      <c:pt idx="2525">
                        <c:v>4.7030881000416499E-4</c:v>
                      </c:pt>
                      <c:pt idx="2526">
                        <c:v>4.6202591585033E-4</c:v>
                      </c:pt>
                      <c:pt idx="2527">
                        <c:v>4.5702163705374802E-4</c:v>
                      </c:pt>
                      <c:pt idx="2528">
                        <c:v>4.43416268694697E-4</c:v>
                      </c:pt>
                      <c:pt idx="2529">
                        <c:v>4.2947814207594802E-4</c:v>
                      </c:pt>
                      <c:pt idx="2530">
                        <c:v>4.2074424526373399E-4</c:v>
                      </c:pt>
                      <c:pt idx="2531">
                        <c:v>4.1060511764416798E-4</c:v>
                      </c:pt>
                      <c:pt idx="2532">
                        <c:v>4.0183284960809099E-4</c:v>
                      </c:pt>
                      <c:pt idx="2533">
                        <c:v>3.9335844308928001E-4</c:v>
                      </c:pt>
                      <c:pt idx="2534">
                        <c:v>3.8727392469795101E-4</c:v>
                      </c:pt>
                      <c:pt idx="2535">
                        <c:v>3.8604019786754601E-4</c:v>
                      </c:pt>
                      <c:pt idx="2536">
                        <c:v>3.84806471037141E-4</c:v>
                      </c:pt>
                      <c:pt idx="2537">
                        <c:v>3.7291095572759099E-4</c:v>
                      </c:pt>
                      <c:pt idx="2538">
                        <c:v>3.6354743694943403E-4</c:v>
                      </c:pt>
                      <c:pt idx="2539">
                        <c:v>3.55988815710756E-4</c:v>
                      </c:pt>
                      <c:pt idx="2540">
                        <c:v>3.4376456582413699E-4</c:v>
                      </c:pt>
                      <c:pt idx="2541">
                        <c:v>3.3383477925816502E-4</c:v>
                      </c:pt>
                      <c:pt idx="2542">
                        <c:v>3.2660807288011702E-4</c:v>
                      </c:pt>
                      <c:pt idx="2543">
                        <c:v>3.1638655069174599E-4</c:v>
                      </c:pt>
                      <c:pt idx="2544">
                        <c:v>3.0992247586819898E-4</c:v>
                      </c:pt>
                      <c:pt idx="2545">
                        <c:v>3.0524803948038499E-4</c:v>
                      </c:pt>
                      <c:pt idx="2546">
                        <c:v>2.9999891285859101E-4</c:v>
                      </c:pt>
                      <c:pt idx="2547">
                        <c:v>2.9671888281929799E-4</c:v>
                      </c:pt>
                      <c:pt idx="2548">
                        <c:v>2.90429165179164E-4</c:v>
                      </c:pt>
                      <c:pt idx="2549">
                        <c:v>2.8190643745586798E-4</c:v>
                      </c:pt>
                      <c:pt idx="2550">
                        <c:v>2.7955706287811102E-4</c:v>
                      </c:pt>
                      <c:pt idx="2551">
                        <c:v>2.7056731763551298E-4</c:v>
                      </c:pt>
                      <c:pt idx="2552">
                        <c:v>2.5790848934556201E-4</c:v>
                      </c:pt>
                      <c:pt idx="2553">
                        <c:v>2.54494885763077E-4</c:v>
                      </c:pt>
                      <c:pt idx="2554">
                        <c:v>2.4434198863943098E-4</c:v>
                      </c:pt>
                      <c:pt idx="2555">
                        <c:v>2.3338365776592599E-4</c:v>
                      </c:pt>
                      <c:pt idx="2556">
                        <c:v>2.31328956697437E-4</c:v>
                      </c:pt>
                      <c:pt idx="2557">
                        <c:v>2.3022445652910899E-4</c:v>
                      </c:pt>
                      <c:pt idx="2558">
                        <c:v>2.2495198051965601E-4</c:v>
                      </c:pt>
                      <c:pt idx="2559">
                        <c:v>2.21266547017611E-4</c:v>
                      </c:pt>
                      <c:pt idx="2560">
                        <c:v>2.13839466472916E-4</c:v>
                      </c:pt>
                      <c:pt idx="2561">
                        <c:v>2.0529926263087201E-4</c:v>
                      </c:pt>
                      <c:pt idx="2562">
                        <c:v>2.0164523410100301E-4</c:v>
                      </c:pt>
                      <c:pt idx="2563">
                        <c:v>1.9404431192349901E-4</c:v>
                      </c:pt>
                      <c:pt idx="2564">
                        <c:v>1.8582654447982599E-4</c:v>
                      </c:pt>
                      <c:pt idx="2565">
                        <c:v>1.82791208307617E-4</c:v>
                      </c:pt>
                      <c:pt idx="2566">
                        <c:v>1.77413625692331E-4</c:v>
                      </c:pt>
                      <c:pt idx="2567">
                        <c:v>1.70125831474779E-4</c:v>
                      </c:pt>
                      <c:pt idx="2568">
                        <c:v>1.66985776722749E-4</c:v>
                      </c:pt>
                      <c:pt idx="2569">
                        <c:v>1.62507209707845E-4</c:v>
                      </c:pt>
                      <c:pt idx="2570">
                        <c:v>1.5874248350930201E-4</c:v>
                      </c:pt>
                      <c:pt idx="2571">
                        <c:v>1.5836117881106899E-4</c:v>
                      </c:pt>
                      <c:pt idx="2572">
                        <c:v>1.5651202077724999E-4</c:v>
                      </c:pt>
                      <c:pt idx="2573">
                        <c:v>1.5195759676056599E-4</c:v>
                      </c:pt>
                      <c:pt idx="2574">
                        <c:v>1.4814515934975301E-4</c:v>
                      </c:pt>
                      <c:pt idx="2575">
                        <c:v>1.38951477904885E-4</c:v>
                      </c:pt>
                      <c:pt idx="2576">
                        <c:v>1.25823141496315E-4</c:v>
                      </c:pt>
                      <c:pt idx="2577">
                        <c:v>1.19986454605257E-4</c:v>
                      </c:pt>
                      <c:pt idx="2578">
                        <c:v>1.1281502343266301E-4</c:v>
                      </c:pt>
                      <c:pt idx="2579">
                        <c:v>1.07623089049621E-4</c:v>
                      </c:pt>
                      <c:pt idx="2580">
                        <c:v>1.07479250929133E-4</c:v>
                      </c:pt>
                      <c:pt idx="2581">
                        <c:v>1.07335412808645E-4</c:v>
                      </c:pt>
                      <c:pt idx="2582">
                        <c:v>1.05082298085278E-4</c:v>
                      </c:pt>
                      <c:pt idx="2583">
                        <c:v>1.04625709013729E-4</c:v>
                      </c:pt>
                      <c:pt idx="2584" formatCode="0.00E+00">
                        <c:v>9.8254356200187901E-5</c:v>
                      </c:pt>
                      <c:pt idx="2585" formatCode="0.00E+00">
                        <c:v>9.1710923804247605E-5</c:v>
                      </c:pt>
                      <c:pt idx="2586" formatCode="0.00E+00">
                        <c:v>8.9214644584878098E-5</c:v>
                      </c:pt>
                      <c:pt idx="2587" formatCode="0.00E+00">
                        <c:v>8.5710633030662995E-5</c:v>
                      </c:pt>
                      <c:pt idx="2588" formatCode="0.00E+00">
                        <c:v>7.8649052594683205E-5</c:v>
                      </c:pt>
                      <c:pt idx="2589" formatCode="0.00E+00">
                        <c:v>7.5002868397715605E-5</c:v>
                      </c:pt>
                      <c:pt idx="2590" formatCode="0.00E+00">
                        <c:v>6.9294656959176205E-5</c:v>
                      </c:pt>
                      <c:pt idx="2591" formatCode="0.00E+00">
                        <c:v>6.1356865446864496E-5</c:v>
                      </c:pt>
                      <c:pt idx="2592" formatCode="0.00E+00">
                        <c:v>5.9976494770358503E-5</c:v>
                      </c:pt>
                      <c:pt idx="2593" formatCode="0.00E+00">
                        <c:v>5.9399892677226502E-5</c:v>
                      </c:pt>
                      <c:pt idx="2594" formatCode="0.00E+00">
                        <c:v>5.9875480190138702E-5</c:v>
                      </c:pt>
                      <c:pt idx="2595" formatCode="0.00E+00">
                        <c:v>6.1600630370971899E-5</c:v>
                      </c:pt>
                      <c:pt idx="2596" formatCode="0.00E+00">
                        <c:v>6.1813104974857894E-5</c:v>
                      </c:pt>
                      <c:pt idx="2597" formatCode="0.00E+00">
                        <c:v>5.8885862900773597E-5</c:v>
                      </c:pt>
                      <c:pt idx="2598" formatCode="0.00E+00">
                        <c:v>5.5958620826689098E-5</c:v>
                      </c:pt>
                      <c:pt idx="2599" formatCode="0.00E+00">
                        <c:v>4.5465716250381297E-5</c:v>
                      </c:pt>
                      <c:pt idx="2600" formatCode="0.00E+00">
                        <c:v>3.9754048540179599E-5</c:v>
                      </c:pt>
                      <c:pt idx="2601" formatCode="0.00E+00">
                        <c:v>3.2143533128465603E-5</c:v>
                      </c:pt>
                      <c:pt idx="2602" formatCode="0.00E+00">
                        <c:v>3.0207076435062798E-5</c:v>
                      </c:pt>
                      <c:pt idx="2603" formatCode="0.00E+00">
                        <c:v>2.9837016151324001E-5</c:v>
                      </c:pt>
                      <c:pt idx="2604" formatCode="0.00E+00">
                        <c:v>2.9466955867584898E-5</c:v>
                      </c:pt>
                      <c:pt idx="2605" formatCode="0.00E+00">
                        <c:v>2.8792361512218E-5</c:v>
                      </c:pt>
                      <c:pt idx="2606" formatCode="0.00E+00">
                        <c:v>2.6900281432169402E-5</c:v>
                      </c:pt>
                      <c:pt idx="2607" formatCode="0.00E+00">
                        <c:v>2.4272781935632899E-5</c:v>
                      </c:pt>
                      <c:pt idx="2608" formatCode="0.00E+00">
                        <c:v>1.9492987660385201E-5</c:v>
                      </c:pt>
                      <c:pt idx="2609" formatCode="0.00E+00">
                        <c:v>1.5828226275636101E-5</c:v>
                      </c:pt>
                      <c:pt idx="2610" formatCode="0.00E+00">
                        <c:v>1.6584921093090702E-5</c:v>
                      </c:pt>
                      <c:pt idx="2611" formatCode="0.00E+00">
                        <c:v>1.56889954881507E-5</c:v>
                      </c:pt>
                      <c:pt idx="2612" formatCode="0.00E+00">
                        <c:v>1.47930698832105E-5</c:v>
                      </c:pt>
                      <c:pt idx="2613" formatCode="0.00E+00">
                        <c:v>9.9468573677297998E-6</c:v>
                      </c:pt>
                      <c:pt idx="2614" formatCode="0.00E+00">
                        <c:v>2.4269052825416601E-6</c:v>
                      </c:pt>
                      <c:pt idx="2615" formatCode="0.00E+00">
                        <c:v>-3.21193340340159E-6</c:v>
                      </c:pt>
                      <c:pt idx="2616" formatCode="0.00E+00">
                        <c:v>-4.64560298792934E-6</c:v>
                      </c:pt>
                      <c:pt idx="2617" formatCode="0.00E+00">
                        <c:v>-2.8065486790224699E-7</c:v>
                      </c:pt>
                      <c:pt idx="2618" formatCode="0.00E+00">
                        <c:v>2.1895926974972598E-6</c:v>
                      </c:pt>
                      <c:pt idx="2619" formatCode="0.00E+00">
                        <c:v>3.33421010931549E-6</c:v>
                      </c:pt>
                      <c:pt idx="2620" formatCode="0.00E+00">
                        <c:v>3.78436709365577E-6</c:v>
                      </c:pt>
                      <c:pt idx="2621" formatCode="0.00E+00">
                        <c:v>3.8872938642569701E-6</c:v>
                      </c:pt>
                      <c:pt idx="2622" formatCode="0.00E+00">
                        <c:v>-1.6991746391231501E-6</c:v>
                      </c:pt>
                      <c:pt idx="2623" formatCode="0.00E+00">
                        <c:v>-7.2856431425032597E-6</c:v>
                      </c:pt>
                      <c:pt idx="2624" formatCode="0.00E+00">
                        <c:v>-1.31107243523245E-5</c:v>
                      </c:pt>
                      <c:pt idx="2625" formatCode="0.00E+00">
                        <c:v>-1.2198855446466301E-5</c:v>
                      </c:pt>
                      <c:pt idx="2626" formatCode="0.00E+00">
                        <c:v>-9.3379281742913394E-6</c:v>
                      </c:pt>
                      <c:pt idx="2627" formatCode="0.00E+00">
                        <c:v>-6.1518706013892598E-6</c:v>
                      </c:pt>
                      <c:pt idx="2628" formatCode="0.00E+00">
                        <c:v>-4.7576430625347697E-6</c:v>
                      </c:pt>
                      <c:pt idx="2629" formatCode="0.00E+00">
                        <c:v>-8.0723595276863493E-6</c:v>
                      </c:pt>
                      <c:pt idx="2630" formatCode="0.00E+00">
                        <c:v>-1.13870759928377E-5</c:v>
                      </c:pt>
                      <c:pt idx="2631" formatCode="0.00E+00">
                        <c:v>-1.2112231962395699E-5</c:v>
                      </c:pt>
                      <c:pt idx="2632" formatCode="0.00E+00">
                        <c:v>-1.3698221835475401E-5</c:v>
                      </c:pt>
                      <c:pt idx="2633" formatCode="0.00E+00">
                        <c:v>-1.35719270893107E-5</c:v>
                      </c:pt>
                      <c:pt idx="2634" formatCode="0.00E+00">
                        <c:v>-1.44703836813048E-5</c:v>
                      </c:pt>
                      <c:pt idx="2635" formatCode="0.00E+00">
                        <c:v>-1.5368840273298799E-5</c:v>
                      </c:pt>
                      <c:pt idx="2636" formatCode="0.00E+00">
                        <c:v>-1.57784627348172E-5</c:v>
                      </c:pt>
                      <c:pt idx="2637" formatCode="0.00E+00">
                        <c:v>-1.6188085196335499E-5</c:v>
                      </c:pt>
                      <c:pt idx="2638" formatCode="0.00E+00">
                        <c:v>-2.63495803512202E-5</c:v>
                      </c:pt>
                      <c:pt idx="2639" formatCode="0.00E+00">
                        <c:v>-2.8797823682483801E-5</c:v>
                      </c:pt>
                      <c:pt idx="2640" formatCode="0.00E+00">
                        <c:v>-2.15676144536192E-5</c:v>
                      </c:pt>
                      <c:pt idx="2641" formatCode="0.00E+00">
                        <c:v>-1.3965880592587401E-5</c:v>
                      </c:pt>
                      <c:pt idx="2642" formatCode="0.00E+00">
                        <c:v>-1.13794404930744E-5</c:v>
                      </c:pt>
                      <c:pt idx="2643" formatCode="0.00E+00">
                        <c:v>-8.7930003935614299E-6</c:v>
                      </c:pt>
                      <c:pt idx="2644" formatCode="0.00E+00">
                        <c:v>-3.5513578713451898E-6</c:v>
                      </c:pt>
                      <c:pt idx="2645" formatCode="0.00E+00">
                        <c:v>-5.5320708616388102E-6</c:v>
                      </c:pt>
                      <c:pt idx="2646" formatCode="0.00E+00">
                        <c:v>-7.5127838519326098E-6</c:v>
                      </c:pt>
                      <c:pt idx="2647" formatCode="0.00E+00">
                        <c:v>-1.61740376785301E-5</c:v>
                      </c:pt>
                      <c:pt idx="2648" formatCode="0.00E+00">
                        <c:v>-4.5343586957425302E-6</c:v>
                      </c:pt>
                      <c:pt idx="2649" formatCode="0.00E+00">
                        <c:v>-1.8204937111317199E-6</c:v>
                      </c:pt>
                      <c:pt idx="2650" formatCode="0.00E+00">
                        <c:v>-5.3643212945994804E-7</c:v>
                      </c:pt>
                      <c:pt idx="2651" formatCode="0.00E+00">
                        <c:v>3.2727750742399298E-8</c:v>
                      </c:pt>
                      <c:pt idx="2652" formatCode="0.00E+00">
                        <c:v>6.0188763094456205E-7</c:v>
                      </c:pt>
                      <c:pt idx="2653" formatCode="0.00E+00">
                        <c:v>6.7287503438216404E-6</c:v>
                      </c:pt>
                      <c:pt idx="2654" formatCode="0.00E+00">
                        <c:v>1.04128268286616E-5</c:v>
                      </c:pt>
                      <c:pt idx="2655" formatCode="0.00E+00">
                        <c:v>1.40969033135016E-5</c:v>
                      </c:pt>
                      <c:pt idx="2656" formatCode="0.00E+00">
                        <c:v>1.9047330884848999E-5</c:v>
                      </c:pt>
                      <c:pt idx="2657" formatCode="0.00E+00">
                        <c:v>2.8637929492811299E-5</c:v>
                      </c:pt>
                      <c:pt idx="2658" formatCode="0.00E+00">
                        <c:v>3.03796992653027E-5</c:v>
                      </c:pt>
                      <c:pt idx="2659" formatCode="0.00E+00">
                        <c:v>3.0441941231044299E-5</c:v>
                      </c:pt>
                      <c:pt idx="2660" formatCode="0.00E+00">
                        <c:v>3.4235130500644897E-5</c:v>
                      </c:pt>
                      <c:pt idx="2661" formatCode="0.00E+00">
                        <c:v>3.6050405036352503E-5</c:v>
                      </c:pt>
                      <c:pt idx="2662" formatCode="0.00E+00">
                        <c:v>3.7865679572059999E-5</c:v>
                      </c:pt>
                      <c:pt idx="2663" formatCode="0.00E+00">
                        <c:v>5.1230881519558198E-5</c:v>
                      </c:pt>
                      <c:pt idx="2664" formatCode="0.00E+00">
                        <c:v>6.6792560764206697E-5</c:v>
                      </c:pt>
                      <c:pt idx="2665" formatCode="0.00E+00">
                        <c:v>7.93804461245032E-5</c:v>
                      </c:pt>
                      <c:pt idx="2666" formatCode="0.00E+00">
                        <c:v>9.5109121253815406E-5</c:v>
                      </c:pt>
                      <c:pt idx="2667">
                        <c:v>1.05479043987407E-4</c:v>
                      </c:pt>
                      <c:pt idx="2668">
                        <c:v>1.1287282705061599E-4</c:v>
                      </c:pt>
                      <c:pt idx="2669">
                        <c:v>1.2337441267011999E-4</c:v>
                      </c:pt>
                      <c:pt idx="2670">
                        <c:v>1.33294341693521E-4</c:v>
                      </c:pt>
                      <c:pt idx="2671">
                        <c:v>1.4901608640230699E-4</c:v>
                      </c:pt>
                      <c:pt idx="2672">
                        <c:v>1.67964227889757E-4</c:v>
                      </c:pt>
                      <c:pt idx="2673">
                        <c:v>1.8427550525848199E-4</c:v>
                      </c:pt>
                      <c:pt idx="2674">
                        <c:v>1.98713254792152E-4</c:v>
                      </c:pt>
                      <c:pt idx="2675">
                        <c:v>2.1690783509745599E-4</c:v>
                      </c:pt>
                      <c:pt idx="2676">
                        <c:v>2.4013682663833599E-4</c:v>
                      </c:pt>
                      <c:pt idx="2677">
                        <c:v>2.6586450863114099E-4</c:v>
                      </c:pt>
                      <c:pt idx="2678">
                        <c:v>2.9337032762683798E-4</c:v>
                      </c:pt>
                      <c:pt idx="2679">
                        <c:v>3.2290322250731101E-4</c:v>
                      </c:pt>
                      <c:pt idx="2680">
                        <c:v>3.5746260342843901E-4</c:v>
                      </c:pt>
                      <c:pt idx="2681">
                        <c:v>3.9289840089566701E-4</c:v>
                      </c:pt>
                      <c:pt idx="2682">
                        <c:v>4.2430307327287898E-4</c:v>
                      </c:pt>
                      <c:pt idx="2683">
                        <c:v>4.6078425370388201E-4</c:v>
                      </c:pt>
                      <c:pt idx="2684">
                        <c:v>5.0338236810890395E-4</c:v>
                      </c:pt>
                      <c:pt idx="2685">
                        <c:v>5.4489534899499305E-4</c:v>
                      </c:pt>
                      <c:pt idx="2686">
                        <c:v>5.9876404671125802E-4</c:v>
                      </c:pt>
                      <c:pt idx="2687">
                        <c:v>6.6006027204389497E-4</c:v>
                      </c:pt>
                      <c:pt idx="2688">
                        <c:v>7.2057212697432304E-4</c:v>
                      </c:pt>
                      <c:pt idx="2689">
                        <c:v>7.8821680184281199E-4</c:v>
                      </c:pt>
                      <c:pt idx="2690">
                        <c:v>8.61344427085258E-4</c:v>
                      </c:pt>
                      <c:pt idx="2691">
                        <c:v>9.3812278209527201E-4</c:v>
                      </c:pt>
                      <c:pt idx="2692">
                        <c:v>1.02049591873076E-3</c:v>
                      </c:pt>
                      <c:pt idx="2693">
                        <c:v>1.1114234985831299E-3</c:v>
                      </c:pt>
                      <c:pt idx="2694">
                        <c:v>1.2127281209223901E-3</c:v>
                      </c:pt>
                      <c:pt idx="2695">
                        <c:v>1.3222080587103899E-3</c:v>
                      </c:pt>
                      <c:pt idx="2696">
                        <c:v>1.4394069376605699E-3</c:v>
                      </c:pt>
                      <c:pt idx="2697">
                        <c:v>1.5693633430828701E-3</c:v>
                      </c:pt>
                      <c:pt idx="2698">
                        <c:v>1.71305884292404E-3</c:v>
                      </c:pt>
                      <c:pt idx="2699">
                        <c:v>1.8665020179238301E-3</c:v>
                      </c:pt>
                      <c:pt idx="2700">
                        <c:v>2.0361134307093701E-3</c:v>
                      </c:pt>
                      <c:pt idx="2701">
                        <c:v>2.2267376884167302E-3</c:v>
                      </c:pt>
                      <c:pt idx="2702">
                        <c:v>2.4256885970823298E-3</c:v>
                      </c:pt>
                      <c:pt idx="2703">
                        <c:v>2.6401034511150199E-3</c:v>
                      </c:pt>
                      <c:pt idx="2704">
                        <c:v>2.8679524643784502E-3</c:v>
                      </c:pt>
                      <c:pt idx="2705">
                        <c:v>3.1057535394271498E-3</c:v>
                      </c:pt>
                      <c:pt idx="2706">
                        <c:v>3.3702373319701201E-3</c:v>
                      </c:pt>
                      <c:pt idx="2707">
                        <c:v>3.6505221654826799E-3</c:v>
                      </c:pt>
                      <c:pt idx="2708">
                        <c:v>3.9484075883247901E-3</c:v>
                      </c:pt>
                      <c:pt idx="2709">
                        <c:v>4.2740345179719703E-3</c:v>
                      </c:pt>
                      <c:pt idx="2710">
                        <c:v>4.61890106336373E-3</c:v>
                      </c:pt>
                      <c:pt idx="2711">
                        <c:v>4.9858554250967798E-3</c:v>
                      </c:pt>
                      <c:pt idx="2712">
                        <c:v>5.3808111661109203E-3</c:v>
                      </c:pt>
                      <c:pt idx="2713">
                        <c:v>5.7928499263115701E-3</c:v>
                      </c:pt>
                      <c:pt idx="2714">
                        <c:v>6.2183453040591504E-3</c:v>
                      </c:pt>
                      <c:pt idx="2715">
                        <c:v>6.6669154788785399E-3</c:v>
                      </c:pt>
                      <c:pt idx="2716">
                        <c:v>7.1457209187520904E-3</c:v>
                      </c:pt>
                      <c:pt idx="2717">
                        <c:v>7.65070681386237E-3</c:v>
                      </c:pt>
                      <c:pt idx="2718">
                        <c:v>8.1798713596366607E-3</c:v>
                      </c:pt>
                      <c:pt idx="2719">
                        <c:v>8.7307959358920596E-3</c:v>
                      </c:pt>
                      <c:pt idx="2720">
                        <c:v>9.3024813540947202E-3</c:v>
                      </c:pt>
                      <c:pt idx="2721">
                        <c:v>9.9017262267474902E-3</c:v>
                      </c:pt>
                      <c:pt idx="2722">
                        <c:v>1.05261984552597E-2</c:v>
                      </c:pt>
                      <c:pt idx="2723">
                        <c:v>1.1178210946961E-2</c:v>
                      </c:pt>
                      <c:pt idx="2724">
                        <c:v>1.18529616879345E-2</c:v>
                      </c:pt>
                      <c:pt idx="2725">
                        <c:v>1.25504754162314E-2</c:v>
                      </c:pt>
                      <c:pt idx="2726">
                        <c:v>1.32705043042512E-2</c:v>
                      </c:pt>
                      <c:pt idx="2727">
                        <c:v>1.4012414145970599E-2</c:v>
                      </c:pt>
                      <c:pt idx="2728">
                        <c:v>1.4780960056463E-2</c:v>
                      </c:pt>
                      <c:pt idx="2729">
                        <c:v>1.5573423055770899E-2</c:v>
                      </c:pt>
                      <c:pt idx="2730">
                        <c:v>1.6386821706047799E-2</c:v>
                      </c:pt>
                      <c:pt idx="2731">
                        <c:v>1.7231059556180001E-2</c:v>
                      </c:pt>
                      <c:pt idx="2732">
                        <c:v>1.8102357611990201E-2</c:v>
                      </c:pt>
                      <c:pt idx="2733">
                        <c:v>1.89949024001629E-2</c:v>
                      </c:pt>
                      <c:pt idx="2734">
                        <c:v>1.9908340516915701E-2</c:v>
                      </c:pt>
                      <c:pt idx="2735">
                        <c:v>2.0845424474359501E-2</c:v>
                      </c:pt>
                      <c:pt idx="2736">
                        <c:v>2.1809539152955901E-2</c:v>
                      </c:pt>
                      <c:pt idx="2737">
                        <c:v>2.27981814642867E-2</c:v>
                      </c:pt>
                      <c:pt idx="2738">
                        <c:v>2.3813121969575999E-2</c:v>
                      </c:pt>
                      <c:pt idx="2739">
                        <c:v>2.48541241982063E-2</c:v>
                      </c:pt>
                      <c:pt idx="2740">
                        <c:v>2.5925291491428699E-2</c:v>
                      </c:pt>
                      <c:pt idx="2741">
                        <c:v>2.70275683591512E-2</c:v>
                      </c:pt>
                      <c:pt idx="2742">
                        <c:v>2.81572483565606E-2</c:v>
                      </c:pt>
                      <c:pt idx="2743">
                        <c:v>2.9317574053446701E-2</c:v>
                      </c:pt>
                      <c:pt idx="2744">
                        <c:v>3.0520891448151701E-2</c:v>
                      </c:pt>
                      <c:pt idx="2745">
                        <c:v>3.1760615157195297E-2</c:v>
                      </c:pt>
                      <c:pt idx="2746">
                        <c:v>3.3034853515023201E-2</c:v>
                      </c:pt>
                      <c:pt idx="2747">
                        <c:v>3.4345172281578101E-2</c:v>
                      </c:pt>
                      <c:pt idx="2748">
                        <c:v>3.5695546533943301E-2</c:v>
                      </c:pt>
                      <c:pt idx="2749">
                        <c:v>3.7092109521099599E-2</c:v>
                      </c:pt>
                      <c:pt idx="2750">
                        <c:v>3.8537330312102103E-2</c:v>
                      </c:pt>
                      <c:pt idx="2751">
                        <c:v>4.0036657931056902E-2</c:v>
                      </c:pt>
                      <c:pt idx="2752">
                        <c:v>4.16003544234037E-2</c:v>
                      </c:pt>
                      <c:pt idx="2753">
                        <c:v>4.3224360111588103E-2</c:v>
                      </c:pt>
                      <c:pt idx="2754">
                        <c:v>4.4913575122672598E-2</c:v>
                      </c:pt>
                      <c:pt idx="2755">
                        <c:v>4.6671565192478399E-2</c:v>
                      </c:pt>
                      <c:pt idx="2756">
                        <c:v>4.8493369423520498E-2</c:v>
                      </c:pt>
                      <c:pt idx="2757">
                        <c:v>5.0414832393830301E-2</c:v>
                      </c:pt>
                      <c:pt idx="2758">
                        <c:v>5.2452794608256199E-2</c:v>
                      </c:pt>
                      <c:pt idx="2759">
                        <c:v>5.4544340444245699E-2</c:v>
                      </c:pt>
                      <c:pt idx="2760">
                        <c:v>5.6695363175600401E-2</c:v>
                      </c:pt>
                      <c:pt idx="2761">
                        <c:v>5.89389054861763E-2</c:v>
                      </c:pt>
                      <c:pt idx="2762">
                        <c:v>6.1267384393168998E-2</c:v>
                      </c:pt>
                      <c:pt idx="2763">
                        <c:v>6.3697075852807997E-2</c:v>
                      </c:pt>
                      <c:pt idx="2764">
                        <c:v>6.6220125627424506E-2</c:v>
                      </c:pt>
                      <c:pt idx="2765">
                        <c:v>6.8844115102184897E-2</c:v>
                      </c:pt>
                      <c:pt idx="2766">
                        <c:v>7.1582670267111501E-2</c:v>
                      </c:pt>
                      <c:pt idx="2767">
                        <c:v>7.4462096877798006E-2</c:v>
                      </c:pt>
                      <c:pt idx="2768">
                        <c:v>7.7596582551946305E-2</c:v>
                      </c:pt>
                      <c:pt idx="2769">
                        <c:v>8.08280918483784E-2</c:v>
                      </c:pt>
                      <c:pt idx="2770">
                        <c:v>8.4003564961611196E-2</c:v>
                      </c:pt>
                      <c:pt idx="2771">
                        <c:v>8.72583666355113E-2</c:v>
                      </c:pt>
                      <c:pt idx="2772">
                        <c:v>9.0625050797807E-2</c:v>
                      </c:pt>
                      <c:pt idx="2773">
                        <c:v>9.4161201204407505E-2</c:v>
                      </c:pt>
                      <c:pt idx="2774">
                        <c:v>9.7804152614853507E-2</c:v>
                      </c:pt>
                      <c:pt idx="2775">
                        <c:v>0.101464971915449</c:v>
                      </c:pt>
                      <c:pt idx="2776">
                        <c:v>0.105195035487095</c:v>
                      </c:pt>
                      <c:pt idx="2777">
                        <c:v>0.10899719581733</c:v>
                      </c:pt>
                      <c:pt idx="2778">
                        <c:v>0.112851063895508</c:v>
                      </c:pt>
                      <c:pt idx="2779">
                        <c:v>0.11677420298110799</c:v>
                      </c:pt>
                      <c:pt idx="2780">
                        <c:v>0.120657077120263</c:v>
                      </c:pt>
                      <c:pt idx="2781">
                        <c:v>0.124594263272036</c:v>
                      </c:pt>
                      <c:pt idx="2782">
                        <c:v>0.12867696424932801</c:v>
                      </c:pt>
                      <c:pt idx="2783">
                        <c:v>0.13276960140613001</c:v>
                      </c:pt>
                      <c:pt idx="2784">
                        <c:v>0.136868298090049</c:v>
                      </c:pt>
                      <c:pt idx="2785">
                        <c:v>0.14097232387060199</c:v>
                      </c:pt>
                      <c:pt idx="2786">
                        <c:v>0.145069298788427</c:v>
                      </c:pt>
                      <c:pt idx="2787">
                        <c:v>0.14918687339926801</c:v>
                      </c:pt>
                      <c:pt idx="2788">
                        <c:v>0.15327425185982699</c:v>
                      </c:pt>
                      <c:pt idx="2789">
                        <c:v>0.15727088988007501</c:v>
                      </c:pt>
                      <c:pt idx="2790">
                        <c:v>0.161199698058791</c:v>
                      </c:pt>
                      <c:pt idx="2791">
                        <c:v>0.165064186153868</c:v>
                      </c:pt>
                      <c:pt idx="2792">
                        <c:v>0.16883220149366901</c:v>
                      </c:pt>
                      <c:pt idx="2793">
                        <c:v>0.17247701053721101</c:v>
                      </c:pt>
                      <c:pt idx="2794">
                        <c:v>0.176011941268192</c:v>
                      </c:pt>
                      <c:pt idx="2795">
                        <c:v>0.179423932620798</c:v>
                      </c:pt>
                      <c:pt idx="2796">
                        <c:v>0.18269301842065799</c:v>
                      </c:pt>
                      <c:pt idx="2797">
                        <c:v>0.185803175363775</c:v>
                      </c:pt>
                      <c:pt idx="2798">
                        <c:v>0.188758931918003</c:v>
                      </c:pt>
                      <c:pt idx="2799">
                        <c:v>0.191534085336829</c:v>
                      </c:pt>
                      <c:pt idx="2800">
                        <c:v>0.19415869024729099</c:v>
                      </c:pt>
                      <c:pt idx="2801">
                        <c:v>0.196608999308828</c:v>
                      </c:pt>
                      <c:pt idx="2802">
                        <c:v>0.198802245806602</c:v>
                      </c:pt>
                      <c:pt idx="2803">
                        <c:v>0.20075470321779099</c:v>
                      </c:pt>
                      <c:pt idx="2804">
                        <c:v>0.202480419670546</c:v>
                      </c:pt>
                      <c:pt idx="2805">
                        <c:v>0.20397480193842099</c:v>
                      </c:pt>
                      <c:pt idx="2806">
                        <c:v>0.205235993422382</c:v>
                      </c:pt>
                      <c:pt idx="2807">
                        <c:v>0.20625736188395499</c:v>
                      </c:pt>
                      <c:pt idx="2808">
                        <c:v>0.20703445900457601</c:v>
                      </c:pt>
                      <c:pt idx="2809">
                        <c:v>0.20755707225378101</c:v>
                      </c:pt>
                      <c:pt idx="2810">
                        <c:v>0.207633083042916</c:v>
                      </c:pt>
                      <c:pt idx="2811">
                        <c:v>0.20761343315934799</c:v>
                      </c:pt>
                      <c:pt idx="2812">
                        <c:v>0.20759378327577899</c:v>
                      </c:pt>
                      <c:pt idx="2813">
                        <c:v>0.20709206998747701</c:v>
                      </c:pt>
                      <c:pt idx="2814">
                        <c:v>0.20633441040452599</c:v>
                      </c:pt>
                      <c:pt idx="2815">
                        <c:v>0.205326479556316</c:v>
                      </c:pt>
                      <c:pt idx="2816">
                        <c:v>0.204068366278543</c:v>
                      </c:pt>
                      <c:pt idx="2817">
                        <c:v>0.20255344505339301</c:v>
                      </c:pt>
                      <c:pt idx="2818">
                        <c:v>0.200795848962285</c:v>
                      </c:pt>
                      <c:pt idx="2819">
                        <c:v>0.19879861663374801</c:v>
                      </c:pt>
                      <c:pt idx="2820">
                        <c:v>0.196546923491589</c:v>
                      </c:pt>
                      <c:pt idx="2821">
                        <c:v>0.194001124433726</c:v>
                      </c:pt>
                      <c:pt idx="2822">
                        <c:v>0.19124827693101601</c:v>
                      </c:pt>
                      <c:pt idx="2823">
                        <c:v>0.18833364180401899</c:v>
                      </c:pt>
                      <c:pt idx="2824">
                        <c:v>0.185204461278314</c:v>
                      </c:pt>
                      <c:pt idx="2825">
                        <c:v>0.18185728408858401</c:v>
                      </c:pt>
                      <c:pt idx="2826">
                        <c:v>0.178297999714706</c:v>
                      </c:pt>
                      <c:pt idx="2827">
                        <c:v>0.174539348349564</c:v>
                      </c:pt>
                      <c:pt idx="2828">
                        <c:v>0.17059173772728201</c:v>
                      </c:pt>
                      <c:pt idx="2829">
                        <c:v>0.16645002767471201</c:v>
                      </c:pt>
                      <c:pt idx="2830">
                        <c:v>0.162140212001921</c:v>
                      </c:pt>
                      <c:pt idx="2831">
                        <c:v>0.15768230857584201</c:v>
                      </c:pt>
                      <c:pt idx="2832">
                        <c:v>0.15303807438272601</c:v>
                      </c:pt>
                      <c:pt idx="2833">
                        <c:v>0.14819003783767201</c:v>
                      </c:pt>
                      <c:pt idx="2834">
                        <c:v>0.14321374695289901</c:v>
                      </c:pt>
                      <c:pt idx="2835">
                        <c:v>0.13811766053684901</c:v>
                      </c:pt>
                      <c:pt idx="2836">
                        <c:v>0.13287986618182299</c:v>
                      </c:pt>
                      <c:pt idx="2837">
                        <c:v>0.12747808718943501</c:v>
                      </c:pt>
                      <c:pt idx="2838">
                        <c:v>0.12205572531711199</c:v>
                      </c:pt>
                      <c:pt idx="2839">
                        <c:v>0.11661855169751199</c:v>
                      </c:pt>
                      <c:pt idx="2840">
                        <c:v>0.110970759704707</c:v>
                      </c:pt>
                      <c:pt idx="2841">
                        <c:v>0.105157636691197</c:v>
                      </c:pt>
                      <c:pt idx="2842">
                        <c:v>9.9209285255154905E-2</c:v>
                      </c:pt>
                      <c:pt idx="2843">
                        <c:v>9.3079254704479697E-2</c:v>
                      </c:pt>
                      <c:pt idx="2844">
                        <c:v>8.68634068595103E-2</c:v>
                      </c:pt>
                      <c:pt idx="2845">
                        <c:v>8.0550863146122698E-2</c:v>
                      </c:pt>
                      <c:pt idx="2846">
                        <c:v>7.4060050475817998E-2</c:v>
                      </c:pt>
                      <c:pt idx="2847">
                        <c:v>6.7607419090215906E-2</c:v>
                      </c:pt>
                      <c:pt idx="2848">
                        <c:v>6.1175153903935998E-2</c:v>
                      </c:pt>
                      <c:pt idx="2849">
                        <c:v>5.4620441365670701E-2</c:v>
                      </c:pt>
                      <c:pt idx="2850">
                        <c:v>4.79685077603942E-2</c:v>
                      </c:pt>
                      <c:pt idx="2851">
                        <c:v>4.1254280696300202E-2</c:v>
                      </c:pt>
                      <c:pt idx="2852">
                        <c:v>3.4495523358156401E-2</c:v>
                      </c:pt>
                      <c:pt idx="2853">
                        <c:v>2.77005313834656E-2</c:v>
                      </c:pt>
                      <c:pt idx="2854">
                        <c:v>2.08205014863082E-2</c:v>
                      </c:pt>
                      <c:pt idx="2855">
                        <c:v>1.3857908143468701E-2</c:v>
                      </c:pt>
                      <c:pt idx="2856">
                        <c:v>6.82208944591986E-3</c:v>
                      </c:pt>
                      <c:pt idx="2857">
                        <c:v>-3.2308623200920898E-4</c:v>
                      </c:pt>
                      <c:pt idx="2858">
                        <c:v>-7.5642250923525899E-3</c:v>
                      </c:pt>
                      <c:pt idx="2859">
                        <c:v>-1.49007773536415E-2</c:v>
                      </c:pt>
                      <c:pt idx="2860">
                        <c:v>-2.2360579986533999E-2</c:v>
                      </c:pt>
                      <c:pt idx="2861">
                        <c:v>-2.9925611342906201E-2</c:v>
                      </c:pt>
                      <c:pt idx="2862">
                        <c:v>-3.7600300583754201E-2</c:v>
                      </c:pt>
                      <c:pt idx="2863">
                        <c:v>-4.54785297331173E-2</c:v>
                      </c:pt>
                      <c:pt idx="2864">
                        <c:v>-5.3523496681153603E-2</c:v>
                      </c:pt>
                      <c:pt idx="2865">
                        <c:v>-6.1671953348333197E-2</c:v>
                      </c:pt>
                      <c:pt idx="2866">
                        <c:v>-7.0015461589635106E-2</c:v>
                      </c:pt>
                      <c:pt idx="2867">
                        <c:v>-7.8556853486003997E-2</c:v>
                      </c:pt>
                      <c:pt idx="2868">
                        <c:v>-8.7293105381633498E-2</c:v>
                      </c:pt>
                      <c:pt idx="2869">
                        <c:v>-9.6283946663081002E-2</c:v>
                      </c:pt>
                      <c:pt idx="2870">
                        <c:v>-0.10550375113023</c:v>
                      </c:pt>
                      <c:pt idx="2871">
                        <c:v>-0.11493862936128001</c:v>
                      </c:pt>
                      <c:pt idx="2872">
                        <c:v>-0.12456988080367699</c:v>
                      </c:pt>
                      <c:pt idx="2873">
                        <c:v>-0.13457713578887201</c:v>
                      </c:pt>
                      <c:pt idx="2874">
                        <c:v>-0.145107601572876</c:v>
                      </c:pt>
                      <c:pt idx="2875">
                        <c:v>-0.15607679553342599</c:v>
                      </c:pt>
                      <c:pt idx="2876">
                        <c:v>-0.167461158003158</c:v>
                      </c:pt>
                      <c:pt idx="2877">
                        <c:v>-0.17915236415625499</c:v>
                      </c:pt>
                      <c:pt idx="2878">
                        <c:v>-0.19114396677701301</c:v>
                      </c:pt>
                      <c:pt idx="2879">
                        <c:v>-0.203568468224362</c:v>
                      </c:pt>
                      <c:pt idx="2880">
                        <c:v>-0.216417926930245</c:v>
                      </c:pt>
                      <c:pt idx="2881">
                        <c:v>-0.229730114412421</c:v>
                      </c:pt>
                      <c:pt idx="2882">
                        <c:v>-0.243577248244949</c:v>
                      </c:pt>
                      <c:pt idx="2883">
                        <c:v>-0.25792180849631502</c:v>
                      </c:pt>
                      <c:pt idx="2884">
                        <c:v>-0.27273533083284901</c:v>
                      </c:pt>
                      <c:pt idx="2885">
                        <c:v>-0.28818005080227399</c:v>
                      </c:pt>
                      <c:pt idx="2886">
                        <c:v>-0.30419339946274998</c:v>
                      </c:pt>
                      <c:pt idx="2887">
                        <c:v>-0.32072310705851498</c:v>
                      </c:pt>
                      <c:pt idx="2888">
                        <c:v>-0.33794261354202498</c:v>
                      </c:pt>
                      <c:pt idx="2889">
                        <c:v>-0.35566790662660902</c:v>
                      </c:pt>
                      <c:pt idx="2890">
                        <c:v>-0.373947916999537</c:v>
                      </c:pt>
                      <c:pt idx="2891">
                        <c:v>-0.39314065767959</c:v>
                      </c:pt>
                      <c:pt idx="2892">
                        <c:v>-0.41309087782370402</c:v>
                      </c:pt>
                      <c:pt idx="2893">
                        <c:v>-0.433478163143735</c:v>
                      </c:pt>
                      <c:pt idx="2894">
                        <c:v>-0.45434252686207299</c:v>
                      </c:pt>
                      <c:pt idx="2895">
                        <c:v>-0.47576790695675097</c:v>
                      </c:pt>
                      <c:pt idx="2896">
                        <c:v>-0.49778678786060898</c:v>
                      </c:pt>
                      <c:pt idx="2897">
                        <c:v>-0.52039113929210901</c:v>
                      </c:pt>
                      <c:pt idx="2898">
                        <c:v>-0.54361258345354002</c:v>
                      </c:pt>
                      <c:pt idx="2899">
                        <c:v>-0.56732997329458801</c:v>
                      </c:pt>
                      <c:pt idx="2900">
                        <c:v>-0.59143684866260504</c:v>
                      </c:pt>
                      <c:pt idx="2901">
                        <c:v>-0.616049785442218</c:v>
                      </c:pt>
                      <c:pt idx="2902">
                        <c:v>-0.64145619760512695</c:v>
                      </c:pt>
                      <c:pt idx="2903">
                        <c:v>-0.66733531894318299</c:v>
                      </c:pt>
                      <c:pt idx="2904">
                        <c:v>-0.69339904482760195</c:v>
                      </c:pt>
                      <c:pt idx="2905">
                        <c:v>-0.71974042774827596</c:v>
                      </c:pt>
                      <c:pt idx="2906">
                        <c:v>-0.74631966660853399</c:v>
                      </c:pt>
                      <c:pt idx="2907">
                        <c:v>-0.77323475895277205</c:v>
                      </c:pt>
                      <c:pt idx="2908">
                        <c:v>-0.80036028534158699</c:v>
                      </c:pt>
                      <c:pt idx="2909">
                        <c:v>-0.82752420104840896</c:v>
                      </c:pt>
                      <c:pt idx="2910">
                        <c:v>-0.85485679769829603</c:v>
                      </c:pt>
                      <c:pt idx="2911">
                        <c:v>-0.88260322219267295</c:v>
                      </c:pt>
                      <c:pt idx="2912">
                        <c:v>-0.91041404429816697</c:v>
                      </c:pt>
                      <c:pt idx="2913">
                        <c:v>-0.93795425328082005</c:v>
                      </c:pt>
                      <c:pt idx="2914">
                        <c:v>-0.96527700323806398</c:v>
                      </c:pt>
                      <c:pt idx="2915">
                        <c:v>-0.99236186881333999</c:v>
                      </c:pt>
                      <c:pt idx="2916">
                        <c:v>-1.0193062580063801</c:v>
                      </c:pt>
                      <c:pt idx="2917">
                        <c:v>-1.04601238827674</c:v>
                      </c:pt>
                      <c:pt idx="2918">
                        <c:v>-1.0722333244068301</c:v>
                      </c:pt>
                      <c:pt idx="2919">
                        <c:v>-1.09814737691566</c:v>
                      </c:pt>
                      <c:pt idx="2920">
                        <c:v>-1.12400582752444</c:v>
                      </c:pt>
                      <c:pt idx="2921">
                        <c:v>-1.1493486742666199</c:v>
                      </c:pt>
                      <c:pt idx="2922">
                        <c:v>-1.1737814202038499</c:v>
                      </c:pt>
                      <c:pt idx="2923">
                        <c:v>-1.19756190379949</c:v>
                      </c:pt>
                      <c:pt idx="2924">
                        <c:v>-1.2206209138981301</c:v>
                      </c:pt>
                      <c:pt idx="2925">
                        <c:v>-1.24294761480565</c:v>
                      </c:pt>
                      <c:pt idx="2926">
                        <c:v>-1.2645533723462199</c:v>
                      </c:pt>
                      <c:pt idx="2927">
                        <c:v>-1.2853091807818999</c:v>
                      </c:pt>
                      <c:pt idx="2928">
                        <c:v>-1.3051760417301499</c:v>
                      </c:pt>
                      <c:pt idx="2929">
                        <c:v>-1.3239772535796199</c:v>
                      </c:pt>
                      <c:pt idx="2930">
                        <c:v>-1.3418110547628901</c:v>
                      </c:pt>
                      <c:pt idx="2931">
                        <c:v>-1.35890471596453</c:v>
                      </c:pt>
                      <c:pt idx="2932">
                        <c:v>-1.37503133114836</c:v>
                      </c:pt>
                      <c:pt idx="2933">
                        <c:v>-1.3898841142015099</c:v>
                      </c:pt>
                      <c:pt idx="2934">
                        <c:v>-1.40345661353442</c:v>
                      </c:pt>
                      <c:pt idx="2935">
                        <c:v>-1.4158802440902001</c:v>
                      </c:pt>
                      <c:pt idx="2936">
                        <c:v>-1.42709374106222</c:v>
                      </c:pt>
                      <c:pt idx="2937">
                        <c:v>-1.43704125651294</c:v>
                      </c:pt>
                      <c:pt idx="2938">
                        <c:v>-1.4457457749231299</c:v>
                      </c:pt>
                      <c:pt idx="2939">
                        <c:v>-1.4531769383962501</c:v>
                      </c:pt>
                      <c:pt idx="2940">
                        <c:v>-1.45931288796436</c:v>
                      </c:pt>
                      <c:pt idx="2941">
                        <c:v>-1.46416727930393</c:v>
                      </c:pt>
                      <c:pt idx="2942">
                        <c:v>-1.46772560811515</c:v>
                      </c:pt>
                      <c:pt idx="2943">
                        <c:v>-1.46997168897181</c:v>
                      </c:pt>
                      <c:pt idx="2944">
                        <c:v>-1.47089912154508</c:v>
                      </c:pt>
                      <c:pt idx="2945">
                        <c:v>-1.4705186458206501</c:v>
                      </c:pt>
                      <c:pt idx="2946">
                        <c:v>-1.46883843693622</c:v>
                      </c:pt>
                      <c:pt idx="2947">
                        <c:v>-1.4658725402336099</c:v>
                      </c:pt>
                      <c:pt idx="2948">
                        <c:v>-1.4616178415280101</c:v>
                      </c:pt>
                      <c:pt idx="2949">
                        <c:v>-1.45608554909199</c:v>
                      </c:pt>
                      <c:pt idx="2950">
                        <c:v>-1.4493116426891199</c:v>
                      </c:pt>
                      <c:pt idx="2951">
                        <c:v>-1.44128604983718</c:v>
                      </c:pt>
                      <c:pt idx="2952">
                        <c:v>-1.4320586472771299</c:v>
                      </c:pt>
                      <c:pt idx="2953">
                        <c:v>-1.42168676688462</c:v>
                      </c:pt>
                      <c:pt idx="2954">
                        <c:v>-1.4101477210298199</c:v>
                      </c:pt>
                      <c:pt idx="2955">
                        <c:v>-1.3974858880807901</c:v>
                      </c:pt>
                      <c:pt idx="2956">
                        <c:v>-1.38374167146688</c:v>
                      </c:pt>
                      <c:pt idx="2957">
                        <c:v>-1.3687232641471201</c:v>
                      </c:pt>
                      <c:pt idx="2958">
                        <c:v>-1.35256633443015</c:v>
                      </c:pt>
                      <c:pt idx="2959">
                        <c:v>-1.3356452406733501</c:v>
                      </c:pt>
                      <c:pt idx="2960">
                        <c:v>-1.3181302406639099</c:v>
                      </c:pt>
                      <c:pt idx="2961">
                        <c:v>-1.2997536197892501</c:v>
                      </c:pt>
                      <c:pt idx="2962">
                        <c:v>-1.2804251443522801</c:v>
                      </c:pt>
                      <c:pt idx="2963">
                        <c:v>-1.2603298517293799</c:v>
                      </c:pt>
                      <c:pt idx="2964">
                        <c:v>-1.23947631052211</c:v>
                      </c:pt>
                      <c:pt idx="2965">
                        <c:v>-1.2180035820586701</c:v>
                      </c:pt>
                      <c:pt idx="2966">
                        <c:v>-1.1958791192324401</c:v>
                      </c:pt>
                      <c:pt idx="2967">
                        <c:v>-1.1731739680258499</c:v>
                      </c:pt>
                      <c:pt idx="2968">
                        <c:v>-1.1499653550139799</c:v>
                      </c:pt>
                      <c:pt idx="2969">
                        <c:v>-1.12600698517817</c:v>
                      </c:pt>
                      <c:pt idx="2970">
                        <c:v>-1.10155325550893</c:v>
                      </c:pt>
                      <c:pt idx="2971">
                        <c:v>-1.07715256018173</c:v>
                      </c:pt>
                      <c:pt idx="2972">
                        <c:v>-1.0525551403461</c:v>
                      </c:pt>
                      <c:pt idx="2973">
                        <c:v>-1.02747967352</c:v>
                      </c:pt>
                      <c:pt idx="2974">
                        <c:v>-1.0022221431099101</c:v>
                      </c:pt>
                      <c:pt idx="2975">
                        <c:v>-0.97689774193489398</c:v>
                      </c:pt>
                      <c:pt idx="2976">
                        <c:v>-0.951484307052614</c:v>
                      </c:pt>
                      <c:pt idx="2977">
                        <c:v>-0.92597207516957103</c:v>
                      </c:pt>
                      <c:pt idx="2978">
                        <c:v>-0.90031039489382603</c:v>
                      </c:pt>
                      <c:pt idx="2979">
                        <c:v>-0.874376341414279</c:v>
                      </c:pt>
                      <c:pt idx="2980">
                        <c:v>-0.848714825712795</c:v>
                      </c:pt>
                      <c:pt idx="2981">
                        <c:v>-0.82345989502369699</c:v>
                      </c:pt>
                      <c:pt idx="2982">
                        <c:v>-0.79823044962643597</c:v>
                      </c:pt>
                      <c:pt idx="2983">
                        <c:v>-0.77315510305155499</c:v>
                      </c:pt>
                      <c:pt idx="2984">
                        <c:v>-0.74836841328522197</c:v>
                      </c:pt>
                      <c:pt idx="2985">
                        <c:v>-0.72382362773370201</c:v>
                      </c:pt>
                      <c:pt idx="2986">
                        <c:v>-0.69954182465751902</c:v>
                      </c:pt>
                      <c:pt idx="2987">
                        <c:v>-0.67555081677354201</c:v>
                      </c:pt>
                      <c:pt idx="2988">
                        <c:v>-0.65164210382536403</c:v>
                      </c:pt>
                      <c:pt idx="2989">
                        <c:v>-0.62792753252564104</c:v>
                      </c:pt>
                      <c:pt idx="2990">
                        <c:v>-0.60500133350320595</c:v>
                      </c:pt>
                      <c:pt idx="2991">
                        <c:v>-0.58267604741821399</c:v>
                      </c:pt>
                      <c:pt idx="2992">
                        <c:v>-0.56065523113790805</c:v>
                      </c:pt>
                      <c:pt idx="2993">
                        <c:v>-0.53911156853700803</c:v>
                      </c:pt>
                      <c:pt idx="2994">
                        <c:v>-0.51795859863932503</c:v>
                      </c:pt>
                      <c:pt idx="2995">
                        <c:v>-0.497300559490986</c:v>
                      </c:pt>
                      <c:pt idx="2996">
                        <c:v>-0.47715010362086002</c:v>
                      </c:pt>
                      <c:pt idx="2997">
                        <c:v>-0.45752972880544401</c:v>
                      </c:pt>
                      <c:pt idx="2998">
                        <c:v>-0.43838230990247601</c:v>
                      </c:pt>
                      <c:pt idx="2999">
                        <c:v>-0.419674890246031</c:v>
                      </c:pt>
                      <c:pt idx="3000">
                        <c:v>-0.40133878857123501</c:v>
                      </c:pt>
                      <c:pt idx="3001">
                        <c:v>-0.383490886731643</c:v>
                      </c:pt>
                      <c:pt idx="3002">
                        <c:v>-0.36642729314119599</c:v>
                      </c:pt>
                      <c:pt idx="3003">
                        <c:v>-0.35010337640822098</c:v>
                      </c:pt>
                      <c:pt idx="3004">
                        <c:v>-0.334191188775049</c:v>
                      </c:pt>
                      <c:pt idx="3005">
                        <c:v>-0.31875057902561599</c:v>
                      </c:pt>
                      <c:pt idx="3006">
                        <c:v>-0.30393774724432099</c:v>
                      </c:pt>
                      <c:pt idx="3007">
                        <c:v>-0.28957572861881598</c:v>
                      </c:pt>
                      <c:pt idx="3008">
                        <c:v>-0.27571642533206497</c:v>
                      </c:pt>
                      <c:pt idx="3009">
                        <c:v>-0.26244057667784199</c:v>
                      </c:pt>
                      <c:pt idx="3010">
                        <c:v>-0.24965693130226799</c:v>
                      </c:pt>
                      <c:pt idx="3011">
                        <c:v>-0.23735878245647399</c:v>
                      </c:pt>
                      <c:pt idx="3012">
                        <c:v>-0.22556880085212799</c:v>
                      </c:pt>
                      <c:pt idx="3013">
                        <c:v>-0.214242830275194</c:v>
                      </c:pt>
                      <c:pt idx="3014">
                        <c:v>-0.20339183268226199</c:v>
                      </c:pt>
                      <c:pt idx="3015">
                        <c:v>-0.193015679774794</c:v>
                      </c:pt>
                      <c:pt idx="3016">
                        <c:v>-0.18303099987298699</c:v>
                      </c:pt>
                      <c:pt idx="3017">
                        <c:v>-0.173498226919161</c:v>
                      </c:pt>
                      <c:pt idx="3018">
                        <c:v>-0.16424225296136</c:v>
                      </c:pt>
                      <c:pt idx="3019">
                        <c:v>-0.15537575743179</c:v>
                      </c:pt>
                      <c:pt idx="3020">
                        <c:v>-0.14703349040878599</c:v>
                      </c:pt>
                      <c:pt idx="3021">
                        <c:v>-0.139104013637524</c:v>
                      </c:pt>
                      <c:pt idx="3022">
                        <c:v>-0.131684921727966</c:v>
                      </c:pt>
                      <c:pt idx="3023">
                        <c:v>-0.124627688180962</c:v>
                      </c:pt>
                      <c:pt idx="3024">
                        <c:v>-0.11806349422372001</c:v>
                      </c:pt>
                      <c:pt idx="3025">
                        <c:v>-0.111830341821229</c:v>
                      </c:pt>
                      <c:pt idx="3026">
                        <c:v>-0.105776589084183</c:v>
                      </c:pt>
                      <c:pt idx="3027">
                        <c:v>-0.10007612237122</c:v>
                      </c:pt>
                      <c:pt idx="3028">
                        <c:v>-9.4656351038409497E-2</c:v>
                      </c:pt>
                      <c:pt idx="3029">
                        <c:v>-8.9494972059961903E-2</c:v>
                      </c:pt>
                      <c:pt idx="3030">
                        <c:v>-8.4654464220388206E-2</c:v>
                      </c:pt>
                      <c:pt idx="3031">
                        <c:v>-8.0117445577417401E-2</c:v>
                      </c:pt>
                      <c:pt idx="3032">
                        <c:v>-7.5831109612385802E-2</c:v>
                      </c:pt>
                      <c:pt idx="3033">
                        <c:v>-7.1784984391182902E-2</c:v>
                      </c:pt>
                      <c:pt idx="3034">
                        <c:v>-6.7968752311124994E-2</c:v>
                      </c:pt>
                      <c:pt idx="3035">
                        <c:v>-6.4369933669016305E-2</c:v>
                      </c:pt>
                      <c:pt idx="3036">
                        <c:v>-6.09915769137164E-2</c:v>
                      </c:pt>
                      <c:pt idx="3037">
                        <c:v>-5.7820681287953202E-2</c:v>
                      </c:pt>
                      <c:pt idx="3038">
                        <c:v>-5.4836290077000902E-2</c:v>
                      </c:pt>
                      <c:pt idx="3039">
                        <c:v>-5.2030734586292801E-2</c:v>
                      </c:pt>
                      <c:pt idx="3040">
                        <c:v>-4.9400920733496299E-2</c:v>
                      </c:pt>
                      <c:pt idx="3041">
                        <c:v>-4.6865656128237003E-2</c:v>
                      </c:pt>
                      <c:pt idx="3042">
                        <c:v>-4.4477479077464403E-2</c:v>
                      </c:pt>
                      <c:pt idx="3043">
                        <c:v>-4.2303109310415803E-2</c:v>
                      </c:pt>
                      <c:pt idx="3044">
                        <c:v>-4.0257155709947902E-2</c:v>
                      </c:pt>
                      <c:pt idx="3045">
                        <c:v>-3.8339303482765999E-2</c:v>
                      </c:pt>
                      <c:pt idx="3046">
                        <c:v>-3.65409390603742E-2</c:v>
                      </c:pt>
                      <c:pt idx="3047">
                        <c:v>-3.4860408204302598E-2</c:v>
                      </c:pt>
                      <c:pt idx="3048">
                        <c:v>-3.3287079825866497E-2</c:v>
                      </c:pt>
                      <c:pt idx="3049">
                        <c:v>-3.1812986921332602E-2</c:v>
                      </c:pt>
                      <c:pt idx="3050">
                        <c:v>-3.0434761232469298E-2</c:v>
                      </c:pt>
                      <c:pt idx="3051">
                        <c:v>-2.9133940759826601E-2</c:v>
                      </c:pt>
                      <c:pt idx="3052">
                        <c:v>-2.7915496551286698E-2</c:v>
                      </c:pt>
                      <c:pt idx="3053">
                        <c:v>-2.6779003060661E-2</c:v>
                      </c:pt>
                      <c:pt idx="3054">
                        <c:v>-2.5710388319962502E-2</c:v>
                      </c:pt>
                      <c:pt idx="3055">
                        <c:v>-2.4703872041246099E-2</c:v>
                      </c:pt>
                      <c:pt idx="3056">
                        <c:v>-2.37639133464961E-2</c:v>
                      </c:pt>
                      <c:pt idx="3057">
                        <c:v>-2.28756156019281E-2</c:v>
                      </c:pt>
                      <c:pt idx="3058">
                        <c:v>-2.2035528228459202E-2</c:v>
                      </c:pt>
                      <c:pt idx="3059">
                        <c:v>-2.125224502192E-2</c:v>
                      </c:pt>
                      <c:pt idx="3060">
                        <c:v>-2.0517346769905499E-2</c:v>
                      </c:pt>
                      <c:pt idx="3061">
                        <c:v>-1.9824501673040999E-2</c:v>
                      </c:pt>
                      <c:pt idx="3062">
                        <c:v>-1.9171046489009198E-2</c:v>
                      </c:pt>
                      <c:pt idx="3063">
                        <c:v>-1.8549178665722699E-2</c:v>
                      </c:pt>
                      <c:pt idx="3064">
                        <c:v>-1.7955222632684498E-2</c:v>
                      </c:pt>
                      <c:pt idx="3065">
                        <c:v>-1.7396531134807401E-2</c:v>
                      </c:pt>
                      <c:pt idx="3066">
                        <c:v>-1.68625506988959E-2</c:v>
                      </c:pt>
                      <c:pt idx="3067">
                        <c:v>-1.6356353386040599E-2</c:v>
                      </c:pt>
                      <c:pt idx="3068">
                        <c:v>-1.5880648132558899E-2</c:v>
                      </c:pt>
                      <c:pt idx="3069">
                        <c:v>-1.54235287863363E-2</c:v>
                      </c:pt>
                      <c:pt idx="3070">
                        <c:v>-1.4981869129221901E-2</c:v>
                      </c:pt>
                      <c:pt idx="3071">
                        <c:v>-1.4555831834684301E-2</c:v>
                      </c:pt>
                      <c:pt idx="3072">
                        <c:v>-1.4152449981185601E-2</c:v>
                      </c:pt>
                      <c:pt idx="3073">
                        <c:v>-1.3761921920707699E-2</c:v>
                      </c:pt>
                      <c:pt idx="3074">
                        <c:v>-1.3378816280601599E-2</c:v>
                      </c:pt>
                      <c:pt idx="3075">
                        <c:v>-1.3003926858701E-2</c:v>
                      </c:pt>
                      <c:pt idx="3076">
                        <c:v>-1.2646253570413501E-2</c:v>
                      </c:pt>
                      <c:pt idx="3077">
                        <c:v>-1.22997541770063E-2</c:v>
                      </c:pt>
                      <c:pt idx="3078">
                        <c:v>-1.1962752389450401E-2</c:v>
                      </c:pt>
                      <c:pt idx="3079">
                        <c:v>-1.16369812739002E-2</c:v>
                      </c:pt>
                      <c:pt idx="3080">
                        <c:v>-1.13075738467402E-2</c:v>
                      </c:pt>
                      <c:pt idx="3081">
                        <c:v>-1.0973602375050099E-2</c:v>
                      </c:pt>
                      <c:pt idx="3082">
                        <c:v>-1.0643599319547E-2</c:v>
                      </c:pt>
                      <c:pt idx="3083">
                        <c:v>-1.03280333711282E-2</c:v>
                      </c:pt>
                      <c:pt idx="3084">
                        <c:v>-1.0019136188110201E-2</c:v>
                      </c:pt>
                      <c:pt idx="3085">
                        <c:v>-9.7076945262111608E-3</c:v>
                      </c:pt>
                      <c:pt idx="3086">
                        <c:v>-9.39890412909874E-3</c:v>
                      </c:pt>
                      <c:pt idx="3087">
                        <c:v>-9.0916511554471093E-3</c:v>
                      </c:pt>
                      <c:pt idx="3088">
                        <c:v>-8.7723971997141006E-3</c:v>
                      </c:pt>
                      <c:pt idx="3089">
                        <c:v>-8.4497394172562898E-3</c:v>
                      </c:pt>
                      <c:pt idx="3090">
                        <c:v>-8.1295210394460096E-3</c:v>
                      </c:pt>
                      <c:pt idx="3091">
                        <c:v>-7.80631849318115E-3</c:v>
                      </c:pt>
                      <c:pt idx="3092">
                        <c:v>-7.4785213200375998E-3</c:v>
                      </c:pt>
                      <c:pt idx="3093">
                        <c:v>-7.1516142024146499E-3</c:v>
                      </c:pt>
                      <c:pt idx="3094">
                        <c:v>-6.82356032998775E-3</c:v>
                      </c:pt>
                      <c:pt idx="3095">
                        <c:v>-6.48896245392878E-3</c:v>
                      </c:pt>
                      <c:pt idx="3096">
                        <c:v>-6.14314934337602E-3</c:v>
                      </c:pt>
                      <c:pt idx="3097">
                        <c:v>-5.7863445185530804E-3</c:v>
                      </c:pt>
                      <c:pt idx="3098">
                        <c:v>-5.4277872393277797E-3</c:v>
                      </c:pt>
                      <c:pt idx="3099">
                        <c:v>-5.0662754462037904E-3</c:v>
                      </c:pt>
                      <c:pt idx="3100">
                        <c:v>-4.7019017253040699E-3</c:v>
                      </c:pt>
                      <c:pt idx="3101">
                        <c:v>-4.3322817870484597E-3</c:v>
                      </c:pt>
                      <c:pt idx="3102">
                        <c:v>-3.9583005839986902E-3</c:v>
                      </c:pt>
                      <c:pt idx="3103">
                        <c:v>-3.5778665506173099E-3</c:v>
                      </c:pt>
                      <c:pt idx="3104">
                        <c:v>-3.1802084815402698E-3</c:v>
                      </c:pt>
                      <c:pt idx="3105">
                        <c:v>-2.7716339558892899E-3</c:v>
                      </c:pt>
                      <c:pt idx="3106">
                        <c:v>-2.36383762981012E-3</c:v>
                      </c:pt>
                      <c:pt idx="3107">
                        <c:v>-1.9525148872456099E-3</c:v>
                      </c:pt>
                      <c:pt idx="3108">
                        <c:v>-1.53821984032992E-3</c:v>
                      </c:pt>
                      <c:pt idx="3109">
                        <c:v>-1.1182945637496901E-3</c:v>
                      </c:pt>
                      <c:pt idx="3110">
                        <c:v>-6.9421223577143399E-4</c:v>
                      </c:pt>
                      <c:pt idx="3111">
                        <c:v>-2.6614944658047098E-4</c:v>
                      </c:pt>
                      <c:pt idx="3112">
                        <c:v>1.67584762421552E-4</c:v>
                      </c:pt>
                      <c:pt idx="3113">
                        <c:v>6.0505041987778498E-4</c:v>
                      </c:pt>
                      <c:pt idx="3114">
                        <c:v>1.04624277051811E-3</c:v>
                      </c:pt>
                      <c:pt idx="3115">
                        <c:v>1.4906008414220301E-3</c:v>
                      </c:pt>
                      <c:pt idx="3116">
                        <c:v>1.93654757088402E-3</c:v>
                      </c:pt>
                      <c:pt idx="3117">
                        <c:v>2.3817303062831602E-3</c:v>
                      </c:pt>
                      <c:pt idx="3118">
                        <c:v>2.8254597633468798E-3</c:v>
                      </c:pt>
                      <c:pt idx="3119">
                        <c:v>3.2658140531102598E-3</c:v>
                      </c:pt>
                      <c:pt idx="3120">
                        <c:v>3.7039713869063402E-3</c:v>
                      </c:pt>
                      <c:pt idx="3121">
                        <c:v>4.1451070853719104E-3</c:v>
                      </c:pt>
                      <c:pt idx="3122">
                        <c:v>4.5879908188286404E-3</c:v>
                      </c:pt>
                      <c:pt idx="3123">
                        <c:v>5.0233351034195597E-3</c:v>
                      </c:pt>
                      <c:pt idx="3124">
                        <c:v>5.4531206641909103E-3</c:v>
                      </c:pt>
                      <c:pt idx="3125">
                        <c:v>5.8770376970385899E-3</c:v>
                      </c:pt>
                      <c:pt idx="3126">
                        <c:v>6.3007063144841901E-3</c:v>
                      </c:pt>
                      <c:pt idx="3127">
                        <c:v>6.7218081460216298E-3</c:v>
                      </c:pt>
                      <c:pt idx="3128">
                        <c:v>7.1273272579626202E-3</c:v>
                      </c:pt>
                      <c:pt idx="3129">
                        <c:v>7.5189309628524298E-3</c:v>
                      </c:pt>
                      <c:pt idx="3130">
                        <c:v>7.9004316200564795E-3</c:v>
                      </c:pt>
                      <c:pt idx="3131">
                        <c:v>8.2778004622309099E-3</c:v>
                      </c:pt>
                      <c:pt idx="3132">
                        <c:v>8.6531533987035097E-3</c:v>
                      </c:pt>
                      <c:pt idx="3133">
                        <c:v>9.0176055477576098E-3</c:v>
                      </c:pt>
                      <c:pt idx="3134">
                        <c:v>9.3682782229833408E-3</c:v>
                      </c:pt>
                      <c:pt idx="3135">
                        <c:v>9.7034818911817707E-3</c:v>
                      </c:pt>
                      <c:pt idx="3136">
                        <c:v>1.0021397847919999E-2</c:v>
                      </c:pt>
                      <c:pt idx="3137">
                        <c:v>1.0330558833836E-2</c:v>
                      </c:pt>
                      <c:pt idx="3138">
                        <c:v>1.0627865716422101E-2</c:v>
                      </c:pt>
                      <c:pt idx="3139">
                        <c:v>1.09114129231712E-2</c:v>
                      </c:pt>
                      <c:pt idx="3140">
                        <c:v>1.11827731830381E-2</c:v>
                      </c:pt>
                      <c:pt idx="3141">
                        <c:v>1.1443002465034199E-2</c:v>
                      </c:pt>
                      <c:pt idx="3142">
                        <c:v>1.16922437191529E-2</c:v>
                      </c:pt>
                      <c:pt idx="3143">
                        <c:v>1.19266169143752E-2</c:v>
                      </c:pt>
                      <c:pt idx="3144">
                        <c:v>1.21366621594315E-2</c:v>
                      </c:pt>
                      <c:pt idx="3145">
                        <c:v>1.23292728785957E-2</c:v>
                      </c:pt>
                      <c:pt idx="3146">
                        <c:v>1.2505983485236899E-2</c:v>
                      </c:pt>
                      <c:pt idx="3147">
                        <c:v>1.26690715446467E-2</c:v>
                      </c:pt>
                      <c:pt idx="3148">
                        <c:v>1.28215609930878E-2</c:v>
                      </c:pt>
                      <c:pt idx="3149">
                        <c:v>1.29595612996533E-2</c:v>
                      </c:pt>
                      <c:pt idx="3150">
                        <c:v>1.30856362291206E-2</c:v>
                      </c:pt>
                      <c:pt idx="3151">
                        <c:v>1.31924912492014E-2</c:v>
                      </c:pt>
                      <c:pt idx="3152">
                        <c:v>1.3279884838222501E-2</c:v>
                      </c:pt>
                      <c:pt idx="3153">
                        <c:v>1.3348240030439299E-2</c:v>
                      </c:pt>
                      <c:pt idx="3154">
                        <c:v>1.34024813644999E-2</c:v>
                      </c:pt>
                      <c:pt idx="3155">
                        <c:v>1.34449234532125E-2</c:v>
                      </c:pt>
                      <c:pt idx="3156">
                        <c:v>1.34764889465071E-2</c:v>
                      </c:pt>
                      <c:pt idx="3157">
                        <c:v>1.34872982695044E-2</c:v>
                      </c:pt>
                      <c:pt idx="3158">
                        <c:v>1.34917199055315E-2</c:v>
                      </c:pt>
                      <c:pt idx="3159">
                        <c:v>1.34806975954986E-2</c:v>
                      </c:pt>
                      <c:pt idx="3160">
                        <c:v>1.34696752854657E-2</c:v>
                      </c:pt>
                      <c:pt idx="3161">
                        <c:v>1.3429850253671501E-2</c:v>
                      </c:pt>
                      <c:pt idx="3162">
                        <c:v>1.33718188253335E-2</c:v>
                      </c:pt>
                      <c:pt idx="3163">
                        <c:v>1.33037087958829E-2</c:v>
                      </c:pt>
                      <c:pt idx="3164">
                        <c:v>1.3224919058365901E-2</c:v>
                      </c:pt>
                      <c:pt idx="3165">
                        <c:v>1.3139387087917599E-2</c:v>
                      </c:pt>
                      <c:pt idx="3166">
                        <c:v>1.30443496518156E-2</c:v>
                      </c:pt>
                      <c:pt idx="3167">
                        <c:v>1.2937113100337501E-2</c:v>
                      </c:pt>
                      <c:pt idx="3168">
                        <c:v>1.28173009160303E-2</c:v>
                      </c:pt>
                      <c:pt idx="3169">
                        <c:v>1.2681929915008701E-2</c:v>
                      </c:pt>
                      <c:pt idx="3170">
                        <c:v>1.2533962006152701E-2</c:v>
                      </c:pt>
                      <c:pt idx="3171">
                        <c:v>1.2378990920168999E-2</c:v>
                      </c:pt>
                      <c:pt idx="3172">
                        <c:v>1.22245249136763E-2</c:v>
                      </c:pt>
                      <c:pt idx="3173">
                        <c:v>1.2061122499375901E-2</c:v>
                      </c:pt>
                      <c:pt idx="3174">
                        <c:v>1.18849333622651E-2</c:v>
                      </c:pt>
                      <c:pt idx="3175">
                        <c:v>1.1706702639198201E-2</c:v>
                      </c:pt>
                      <c:pt idx="3176">
                        <c:v>1.15186275423633E-2</c:v>
                      </c:pt>
                      <c:pt idx="3177">
                        <c:v>1.1322082938470601E-2</c:v>
                      </c:pt>
                      <c:pt idx="3178">
                        <c:v>1.11208327956817E-2</c:v>
                      </c:pt>
                      <c:pt idx="3179">
                        <c:v>1.0911971036391599E-2</c:v>
                      </c:pt>
                      <c:pt idx="3180">
                        <c:v>1.06982006539797E-2</c:v>
                      </c:pt>
                      <c:pt idx="3181">
                        <c:v>1.04763412176968E-2</c:v>
                      </c:pt>
                      <c:pt idx="3182">
                        <c:v>1.02554786631757E-2</c:v>
                      </c:pt>
                      <c:pt idx="3183">
                        <c:v>1.0036921033811401E-2</c:v>
                      </c:pt>
                      <c:pt idx="3184">
                        <c:v>9.8155814619335195E-3</c:v>
                      </c:pt>
                      <c:pt idx="3185">
                        <c:v>9.5859409885038199E-3</c:v>
                      </c:pt>
                      <c:pt idx="3186">
                        <c:v>9.3491292786487597E-3</c:v>
                      </c:pt>
                      <c:pt idx="3187">
                        <c:v>9.1151112115734692E-3</c:v>
                      </c:pt>
                      <c:pt idx="3188">
                        <c:v>8.8824958721418993E-3</c:v>
                      </c:pt>
                      <c:pt idx="3189">
                        <c:v>8.6487148084529192E-3</c:v>
                      </c:pt>
                      <c:pt idx="3190">
                        <c:v>8.4110918753013408E-3</c:v>
                      </c:pt>
                      <c:pt idx="3191">
                        <c:v>8.1745846325108704E-3</c:v>
                      </c:pt>
                      <c:pt idx="3192">
                        <c:v>7.9420847724134703E-3</c:v>
                      </c:pt>
                      <c:pt idx="3193">
                        <c:v>7.7066699771105003E-3</c:v>
                      </c:pt>
                      <c:pt idx="3194">
                        <c:v>7.4704276276296297E-3</c:v>
                      </c:pt>
                      <c:pt idx="3195">
                        <c:v>7.2394738839831798E-3</c:v>
                      </c:pt>
                      <c:pt idx="3196">
                        <c:v>7.00635829954679E-3</c:v>
                      </c:pt>
                      <c:pt idx="3197">
                        <c:v>6.7712829794069496E-3</c:v>
                      </c:pt>
                      <c:pt idx="3198">
                        <c:v>6.5360483622114397E-3</c:v>
                      </c:pt>
                      <c:pt idx="3199">
                        <c:v>6.3090307478297003E-3</c:v>
                      </c:pt>
                      <c:pt idx="3200">
                        <c:v>6.08643301757812E-3</c:v>
                      </c:pt>
                      <c:pt idx="3201">
                        <c:v>5.8639514824887504E-3</c:v>
                      </c:pt>
                      <c:pt idx="3202">
                        <c:v>5.6430530542931501E-3</c:v>
                      </c:pt>
                      <c:pt idx="3203">
                        <c:v>5.4280888640180804E-3</c:v>
                      </c:pt>
                      <c:pt idx="3204">
                        <c:v>5.2144746556524596E-3</c:v>
                      </c:pt>
                      <c:pt idx="3205">
                        <c:v>4.9962468326064701E-3</c:v>
                      </c:pt>
                      <c:pt idx="3206">
                        <c:v>4.7842869859835296E-3</c:v>
                      </c:pt>
                      <c:pt idx="3207">
                        <c:v>4.5830541491456199E-3</c:v>
                      </c:pt>
                      <c:pt idx="3208">
                        <c:v>4.3841476399430401E-3</c:v>
                      </c:pt>
                      <c:pt idx="3209">
                        <c:v>4.1857776053012396E-3</c:v>
                      </c:pt>
                      <c:pt idx="3210">
                        <c:v>3.9953892479202297E-3</c:v>
                      </c:pt>
                      <c:pt idx="3211">
                        <c:v>3.8062058399159701E-3</c:v>
                      </c:pt>
                      <c:pt idx="3212">
                        <c:v>3.6219267529902801E-3</c:v>
                      </c:pt>
                      <c:pt idx="3213">
                        <c:v>3.4412794891057101E-3</c:v>
                      </c:pt>
                      <c:pt idx="3214">
                        <c:v>3.2616788770836501E-3</c:v>
                      </c:pt>
                      <c:pt idx="3215">
                        <c:v>3.08467041854831E-3</c:v>
                      </c:pt>
                      <c:pt idx="3216">
                        <c:v>2.9110253355493598E-3</c:v>
                      </c:pt>
                      <c:pt idx="3217">
                        <c:v>2.7474289545486499E-3</c:v>
                      </c:pt>
                      <c:pt idx="3218">
                        <c:v>2.5943120402071099E-3</c:v>
                      </c:pt>
                      <c:pt idx="3219">
                        <c:v>2.4424272329002998E-3</c:v>
                      </c:pt>
                      <c:pt idx="3220">
                        <c:v>2.2873981715893299E-3</c:v>
                      </c:pt>
                      <c:pt idx="3221">
                        <c:v>2.13488106933977E-3</c:v>
                      </c:pt>
                      <c:pt idx="3222">
                        <c:v>1.98844352186119E-3</c:v>
                      </c:pt>
                      <c:pt idx="3223">
                        <c:v>1.8450356132754201E-3</c:v>
                      </c:pt>
                      <c:pt idx="3224">
                        <c:v>1.7073284168994899E-3</c:v>
                      </c:pt>
                      <c:pt idx="3225">
                        <c:v>1.5800038773617999E-3</c:v>
                      </c:pt>
                      <c:pt idx="3226">
                        <c:v>1.4582544172401101E-3</c:v>
                      </c:pt>
                      <c:pt idx="3227">
                        <c:v>1.33745066815272E-3</c:v>
                      </c:pt>
                      <c:pt idx="3228">
                        <c:v>1.21854070138992E-3</c:v>
                      </c:pt>
                      <c:pt idx="3229">
                        <c:v>1.1027234545259699E-3</c:v>
                      </c:pt>
                      <c:pt idx="3230">
                        <c:v>9.8851878078863305E-4</c:v>
                      </c:pt>
                      <c:pt idx="3231">
                        <c:v>8.7667359969853596E-4</c:v>
                      </c:pt>
                      <c:pt idx="3232">
                        <c:v>7.6908916206521903E-4</c:v>
                      </c:pt>
                      <c:pt idx="3233">
                        <c:v>6.7462084165717496E-4</c:v>
                      </c:pt>
                      <c:pt idx="3234">
                        <c:v>5.8647381826625598E-4</c:v>
                      </c:pt>
                      <c:pt idx="3235">
                        <c:v>4.9679960319192102E-4</c:v>
                      </c:pt>
                      <c:pt idx="3236">
                        <c:v>4.1047533046071998E-4</c:v>
                      </c:pt>
                      <c:pt idx="3237">
                        <c:v>3.2471419545595397E-4</c:v>
                      </c:pt>
                      <c:pt idx="3238">
                        <c:v>2.3753524337990399E-4</c:v>
                      </c:pt>
                      <c:pt idx="3239">
                        <c:v>1.5534961029503301E-4</c:v>
                      </c:pt>
                      <c:pt idx="3240" formatCode="0.00E+00">
                        <c:v>8.0396853317576898E-5</c:v>
                      </c:pt>
                      <c:pt idx="3241" formatCode="0.00E+00">
                        <c:v>1.25092624872268E-5</c:v>
                      </c:pt>
                      <c:pt idx="3242" formatCode="0.00E+00">
                        <c:v>-5.3649121176600202E-5</c:v>
                      </c:pt>
                      <c:pt idx="3243">
                        <c:v>-1.1479035029683799E-4</c:v>
                      </c:pt>
                      <c:pt idx="3244">
                        <c:v>-1.7533596191452E-4</c:v>
                      </c:pt>
                      <c:pt idx="3245">
                        <c:v>-2.33280506210953E-4</c:v>
                      </c:pt>
                      <c:pt idx="3246">
                        <c:v>-2.8651655648242801E-4</c:v>
                      </c:pt>
                      <c:pt idx="3247">
                        <c:v>-3.4337782516888202E-4</c:v>
                      </c:pt>
                      <c:pt idx="3248">
                        <c:v>-3.9295122597437398E-4</c:v>
                      </c:pt>
                      <c:pt idx="3249">
                        <c:v>-4.3862445683527098E-4</c:v>
                      </c:pt>
                      <c:pt idx="3250">
                        <c:v>-4.7628806260132799E-4</c:v>
                      </c:pt>
                      <c:pt idx="3251">
                        <c:v>-5.0995419910452395E-4</c:v>
                      </c:pt>
                      <c:pt idx="3252">
                        <c:v>-5.4213141681259697E-4</c:v>
                      </c:pt>
                      <c:pt idx="3253">
                        <c:v>-5.7537429748599604E-4</c:v>
                      </c:pt>
                      <c:pt idx="3254">
                        <c:v>-6.0975985142776095E-4</c:v>
                      </c:pt>
                      <c:pt idx="3255">
                        <c:v>-6.42292082999755E-4</c:v>
                      </c:pt>
                      <c:pt idx="3256">
                        <c:v>-6.6919497246008795E-4</c:v>
                      </c:pt>
                      <c:pt idx="3257">
                        <c:v>-6.8835984028006204E-4</c:v>
                      </c:pt>
                      <c:pt idx="3258">
                        <c:v>-7.0442896927830898E-4</c:v>
                      </c:pt>
                      <c:pt idx="3259">
                        <c:v>-7.1874419858154097E-4</c:v>
                      </c:pt>
                      <c:pt idx="3260">
                        <c:v>-7.2996242097523396E-4</c:v>
                      </c:pt>
                      <c:pt idx="3261">
                        <c:v>-7.4128025461891295E-4</c:v>
                      </c:pt>
                      <c:pt idx="3262">
                        <c:v>-7.4795007847412904E-4</c:v>
                      </c:pt>
                      <c:pt idx="3263">
                        <c:v>-7.5224201905828704E-4</c:v>
                      </c:pt>
                      <c:pt idx="3264">
                        <c:v>-7.5626589121634302E-4</c:v>
                      </c:pt>
                      <c:pt idx="3265">
                        <c:v>-7.5671007930795198E-4</c:v>
                      </c:pt>
                      <c:pt idx="3266">
                        <c:v>-7.5715426739955997E-4</c:v>
                      </c:pt>
                      <c:pt idx="3267">
                        <c:v>-7.5208904102764499E-4</c:v>
                      </c:pt>
                      <c:pt idx="3268">
                        <c:v>-7.3677284027119996E-4</c:v>
                      </c:pt>
                      <c:pt idx="3269">
                        <c:v>-7.2039839320792902E-4</c:v>
                      </c:pt>
                      <c:pt idx="3270">
                        <c:v>-7.0891471091251803E-4</c:v>
                      </c:pt>
                      <c:pt idx="3271">
                        <c:v>-6.9427702540013E-4</c:v>
                      </c:pt>
                      <c:pt idx="3272">
                        <c:v>-6.7510886109329097E-4</c:v>
                      </c:pt>
                      <c:pt idx="3273">
                        <c:v>-6.5376238576701404E-4</c:v>
                      </c:pt>
                      <c:pt idx="3274">
                        <c:v>-6.3184458051450702E-4</c:v>
                      </c:pt>
                      <c:pt idx="3275">
                        <c:v>-6.0644244835572202E-4</c:v>
                      </c:pt>
                      <c:pt idx="3276">
                        <c:v>-5.7313003884720902E-4</c:v>
                      </c:pt>
                      <c:pt idx="3277">
                        <c:v>-5.3654572732489696E-4</c:v>
                      </c:pt>
                      <c:pt idx="3278">
                        <c:v>-4.9779235040525401E-4</c:v>
                      </c:pt>
                      <c:pt idx="3279">
                        <c:v>-4.5109976101591597E-4</c:v>
                      </c:pt>
                      <c:pt idx="3280">
                        <c:v>-4.0594345503561002E-4</c:v>
                      </c:pt>
                      <c:pt idx="3281">
                        <c:v>-3.6556831885373501E-4</c:v>
                      </c:pt>
                      <c:pt idx="3282">
                        <c:v>-3.2111422689972303E-4</c:v>
                      </c:pt>
                      <c:pt idx="3283">
                        <c:v>-2.6982794551895598E-4</c:v>
                      </c:pt>
                      <c:pt idx="3284">
                        <c:v>-2.11841083446434E-4</c:v>
                      </c:pt>
                      <c:pt idx="3285">
                        <c:v>-1.4993728007581299E-4</c:v>
                      </c:pt>
                      <c:pt idx="3286" formatCode="0.00E+00">
                        <c:v>-8.3805966781524697E-5</c:v>
                      </c:pt>
                      <c:pt idx="3287" formatCode="0.00E+00">
                        <c:v>-1.8983410372421199E-5</c:v>
                      </c:pt>
                      <c:pt idx="3288" formatCode="0.00E+00">
                        <c:v>4.32907735507917E-5</c:v>
                      </c:pt>
                      <c:pt idx="3289">
                        <c:v>1.11745680122006E-4</c:v>
                      </c:pt>
                      <c:pt idx="3290">
                        <c:v>1.86228369720943E-4</c:v>
                      </c:pt>
                      <c:pt idx="3291">
                        <c:v>2.6076308125641198E-4</c:v>
                      </c:pt>
                      <c:pt idx="3292">
                        <c:v>3.37999399805611E-4</c:v>
                      </c:pt>
                      <c:pt idx="3293">
                        <c:v>4.2757586972370102E-4</c:v>
                      </c:pt>
                      <c:pt idx="3294">
                        <c:v>5.1989990534549301E-4</c:v>
                      </c:pt>
                      <c:pt idx="3295">
                        <c:v>6.1176522897051801E-4</c:v>
                      </c:pt>
                      <c:pt idx="3296">
                        <c:v>7.0132328649166796E-4</c:v>
                      </c:pt>
                      <c:pt idx="3297">
                        <c:v>7.9337191172515497E-4</c:v>
                      </c:pt>
                      <c:pt idx="3298">
                        <c:v>8.9309720913947595E-4</c:v>
                      </c:pt>
                      <c:pt idx="3299">
                        <c:v>9.8963975098608609E-4</c:v>
                      </c:pt>
                      <c:pt idx="3300">
                        <c:v>1.0949280321639399E-3</c:v>
                      </c:pt>
                      <c:pt idx="3301">
                        <c:v>1.2122359110081501E-3</c:v>
                      </c:pt>
                      <c:pt idx="3302">
                        <c:v>1.32476525556092E-3</c:v>
                      </c:pt>
                      <c:pt idx="3303">
                        <c:v>1.4372963775908E-3</c:v>
                      </c:pt>
                      <c:pt idx="3304">
                        <c:v>1.55207851966978E-3</c:v>
                      </c:pt>
                      <c:pt idx="3305">
                        <c:v>1.66645611757213E-3</c:v>
                      </c:pt>
                      <c:pt idx="3306">
                        <c:v>1.7865665016751401E-3</c:v>
                      </c:pt>
                      <c:pt idx="3307">
                        <c:v>1.9118559767978E-3</c:v>
                      </c:pt>
                      <c:pt idx="3308">
                        <c:v>2.0431179225769399E-3</c:v>
                      </c:pt>
                      <c:pt idx="3309">
                        <c:v>2.1808229866387501E-3</c:v>
                      </c:pt>
                      <c:pt idx="3310">
                        <c:v>2.3204069239910899E-3</c:v>
                      </c:pt>
                      <c:pt idx="3311">
                        <c:v>2.46114221848295E-3</c:v>
                      </c:pt>
                      <c:pt idx="3312">
                        <c:v>2.59947467051104E-3</c:v>
                      </c:pt>
                      <c:pt idx="3313">
                        <c:v>2.7432183717574299E-3</c:v>
                      </c:pt>
                      <c:pt idx="3314">
                        <c:v>2.8926425630485899E-3</c:v>
                      </c:pt>
                      <c:pt idx="3315">
                        <c:v>3.03847714603534E-3</c:v>
                      </c:pt>
                      <c:pt idx="3316">
                        <c:v>3.1927218833212598E-3</c:v>
                      </c:pt>
                      <c:pt idx="3317">
                        <c:v>3.3548570674396799E-3</c:v>
                      </c:pt>
                      <c:pt idx="3318">
                        <c:v>3.5170624034842699E-3</c:v>
                      </c:pt>
                      <c:pt idx="3319">
                        <c:v>3.6790191438313001E-3</c:v>
                      </c:pt>
                      <c:pt idx="3320">
                        <c:v>3.84241393838763E-3</c:v>
                      </c:pt>
                      <c:pt idx="3321">
                        <c:v>4.0045611503489202E-3</c:v>
                      </c:pt>
                      <c:pt idx="3322">
                        <c:v>4.1700546287479498E-3</c:v>
                      </c:pt>
                      <c:pt idx="3323">
                        <c:v>4.3419775676421498E-3</c:v>
                      </c:pt>
                      <c:pt idx="3324">
                        <c:v>4.5211609127399502E-3</c:v>
                      </c:pt>
                      <c:pt idx="3325">
                        <c:v>4.7071462207311102E-3</c:v>
                      </c:pt>
                      <c:pt idx="3326">
                        <c:v>4.8928768829704598E-3</c:v>
                      </c:pt>
                      <c:pt idx="3327">
                        <c:v>5.07715759937339E-3</c:v>
                      </c:pt>
                      <c:pt idx="3328">
                        <c:v>5.2622408302938498E-3</c:v>
                      </c:pt>
                      <c:pt idx="3329">
                        <c:v>5.4465274974959304E-3</c:v>
                      </c:pt>
                      <c:pt idx="3330">
                        <c:v>5.6362187647780101E-3</c:v>
                      </c:pt>
                      <c:pt idx="3331">
                        <c:v>5.8295272528730404E-3</c:v>
                      </c:pt>
                      <c:pt idx="3332">
                        <c:v>6.0289501876389798E-3</c:v>
                      </c:pt>
                      <c:pt idx="3333">
                        <c:v>6.2347747229139399E-3</c:v>
                      </c:pt>
                      <c:pt idx="3334">
                        <c:v>6.4453853241133998E-3</c:v>
                      </c:pt>
                      <c:pt idx="3335">
                        <c:v>6.6522348601616701E-3</c:v>
                      </c:pt>
                      <c:pt idx="3336">
                        <c:v>6.8543308868397601E-3</c:v>
                      </c:pt>
                      <c:pt idx="3337">
                        <c:v>7.0589018178062101E-3</c:v>
                      </c:pt>
                      <c:pt idx="3338">
                        <c:v>7.2652093596841504E-3</c:v>
                      </c:pt>
                      <c:pt idx="3339">
                        <c:v>7.4819352331064303E-3</c:v>
                      </c:pt>
                      <c:pt idx="3340">
                        <c:v>7.7028768922007499E-3</c:v>
                      </c:pt>
                      <c:pt idx="3341">
                        <c:v>7.9216233754584604E-3</c:v>
                      </c:pt>
                      <c:pt idx="3342">
                        <c:v>8.14366612115861E-3</c:v>
                      </c:pt>
                      <c:pt idx="3343">
                        <c:v>8.3654177377344204E-3</c:v>
                      </c:pt>
                      <c:pt idx="3344">
                        <c:v>8.5889785204835405E-3</c:v>
                      </c:pt>
                      <c:pt idx="3345">
                        <c:v>8.81427803554935E-3</c:v>
                      </c:pt>
                      <c:pt idx="3346">
                        <c:v>9.0383792297524107E-3</c:v>
                      </c:pt>
                      <c:pt idx="3347">
                        <c:v>9.2637000091212209E-3</c:v>
                      </c:pt>
                      <c:pt idx="3348">
                        <c:v>9.4959539738384106E-3</c:v>
                      </c:pt>
                      <c:pt idx="3349">
                        <c:v>9.7311851312504808E-3</c:v>
                      </c:pt>
                      <c:pt idx="3350">
                        <c:v>9.9691460947548497E-3</c:v>
                      </c:pt>
                      <c:pt idx="3351">
                        <c:v>1.0208074171861699E-2</c:v>
                      </c:pt>
                      <c:pt idx="3352">
                        <c:v>1.0442413712063401E-2</c:v>
                      </c:pt>
                      <c:pt idx="3353">
                        <c:v>1.0676748206067401E-2</c:v>
                      </c:pt>
                      <c:pt idx="3354">
                        <c:v>1.091533150482E-2</c:v>
                      </c:pt>
                      <c:pt idx="3355">
                        <c:v>1.11579816460974E-2</c:v>
                      </c:pt>
                      <c:pt idx="3356">
                        <c:v>1.1404563896689E-2</c:v>
                      </c:pt>
                      <c:pt idx="3357">
                        <c:v>1.1651588673280099E-2</c:v>
                      </c:pt>
                      <c:pt idx="3358">
                        <c:v>1.1895441748558701E-2</c:v>
                      </c:pt>
                      <c:pt idx="3359">
                        <c:v>1.21372722967313E-2</c:v>
                      </c:pt>
                      <c:pt idx="3360">
                        <c:v>1.23807701407705E-2</c:v>
                      </c:pt>
                      <c:pt idx="3361">
                        <c:v>1.26274515993427E-2</c:v>
                      </c:pt>
                      <c:pt idx="3362">
                        <c:v>1.2873624473360001E-2</c:v>
                      </c:pt>
                      <c:pt idx="3363">
                        <c:v>1.3120927245445601E-2</c:v>
                      </c:pt>
                      <c:pt idx="3364">
                        <c:v>1.33674136644873E-2</c:v>
                      </c:pt>
                      <c:pt idx="3365">
                        <c:v>1.36165210557791E-2</c:v>
                      </c:pt>
                      <c:pt idx="3366">
                        <c:v>1.3871709515605299E-2</c:v>
                      </c:pt>
                      <c:pt idx="3367">
                        <c:v>1.41297513043507E-2</c:v>
                      </c:pt>
                      <c:pt idx="3368">
                        <c:v>1.4384511631420301E-2</c:v>
                      </c:pt>
                      <c:pt idx="3369">
                        <c:v>1.46378844019696E-2</c:v>
                      </c:pt>
                      <c:pt idx="3370">
                        <c:v>1.48820711097272E-2</c:v>
                      </c:pt>
                      <c:pt idx="3371">
                        <c:v>1.51223006893394E-2</c:v>
                      </c:pt>
                      <c:pt idx="3372">
                        <c:v>1.53624105909923E-2</c:v>
                      </c:pt>
                      <c:pt idx="3373">
                        <c:v>1.56004586525213E-2</c:v>
                      </c:pt>
                      <c:pt idx="3374">
                        <c:v>1.5840828700228699E-2</c:v>
                      </c:pt>
                      <c:pt idx="3375">
                        <c:v>1.6077949423571099E-2</c:v>
                      </c:pt>
                      <c:pt idx="3376">
                        <c:v>1.6312012191765101E-2</c:v>
                      </c:pt>
                      <c:pt idx="3377">
                        <c:v>1.6542341194562601E-2</c:v>
                      </c:pt>
                      <c:pt idx="3378">
                        <c:v>1.67624110849065E-2</c:v>
                      </c:pt>
                      <c:pt idx="3379">
                        <c:v>1.6969793058725001E-2</c:v>
                      </c:pt>
                      <c:pt idx="3380">
                        <c:v>1.7166737082537201E-2</c:v>
                      </c:pt>
                      <c:pt idx="3381">
                        <c:v>1.7368237145543999E-2</c:v>
                      </c:pt>
                      <c:pt idx="3382">
                        <c:v>1.7684136873647699E-2</c:v>
                      </c:pt>
                      <c:pt idx="3383">
                        <c:v>1.7974816800321401E-2</c:v>
                      </c:pt>
                      <c:pt idx="3384">
                        <c:v>1.8035016396382299E-2</c:v>
                      </c:pt>
                      <c:pt idx="3385">
                        <c:v>1.80749457613932E-2</c:v>
                      </c:pt>
                      <c:pt idx="3386">
                        <c:v>1.82081492622739E-2</c:v>
                      </c:pt>
                      <c:pt idx="3387">
                        <c:v>1.8340606286325199E-2</c:v>
                      </c:pt>
                      <c:pt idx="3388">
                        <c:v>1.8444656447215001E-2</c:v>
                      </c:pt>
                      <c:pt idx="3389">
                        <c:v>1.8538049486091099E-2</c:v>
                      </c:pt>
                      <c:pt idx="3390">
                        <c:v>1.8617164414006002E-2</c:v>
                      </c:pt>
                      <c:pt idx="3391">
                        <c:v>1.8670575413058599E-2</c:v>
                      </c:pt>
                      <c:pt idx="3392">
                        <c:v>1.8687670257876699E-2</c:v>
                      </c:pt>
                      <c:pt idx="3393">
                        <c:v>1.8695550814969601E-2</c:v>
                      </c:pt>
                      <c:pt idx="3394">
                        <c:v>1.8686514683036601E-2</c:v>
                      </c:pt>
                      <c:pt idx="3395">
                        <c:v>1.86774785511035E-2</c:v>
                      </c:pt>
                      <c:pt idx="3396">
                        <c:v>1.8630689087161301E-2</c:v>
                      </c:pt>
                      <c:pt idx="3397">
                        <c:v>1.8556317223132501E-2</c:v>
                      </c:pt>
                      <c:pt idx="3398">
                        <c:v>1.8459646312853101E-2</c:v>
                      </c:pt>
                      <c:pt idx="3399">
                        <c:v>1.8342074572938301E-2</c:v>
                      </c:pt>
                      <c:pt idx="3400">
                        <c:v>1.8202641866750802E-2</c:v>
                      </c:pt>
                      <c:pt idx="3401">
                        <c:v>1.80390180029627E-2</c:v>
                      </c:pt>
                      <c:pt idx="3402">
                        <c:v>1.7847974667985999E-2</c:v>
                      </c:pt>
                      <c:pt idx="3403">
                        <c:v>1.7634944462386701E-2</c:v>
                      </c:pt>
                      <c:pt idx="3404">
                        <c:v>1.74077187862311E-2</c:v>
                      </c:pt>
                      <c:pt idx="3405">
                        <c:v>1.7159916087106101E-2</c:v>
                      </c:pt>
                      <c:pt idx="3406">
                        <c:v>1.6886784052461301E-2</c:v>
                      </c:pt>
                      <c:pt idx="3407">
                        <c:v>1.6594873613178299E-2</c:v>
                      </c:pt>
                      <c:pt idx="3408">
                        <c:v>1.62821608533734E-2</c:v>
                      </c:pt>
                      <c:pt idx="3409">
                        <c:v>1.5956360002168699E-2</c:v>
                      </c:pt>
                      <c:pt idx="3410">
                        <c:v>1.5617110147911201E-2</c:v>
                      </c:pt>
                      <c:pt idx="3411">
                        <c:v>1.52596153145667E-2</c:v>
                      </c:pt>
                      <c:pt idx="3412">
                        <c:v>1.48907543045182E-2</c:v>
                      </c:pt>
                      <c:pt idx="3413">
                        <c:v>1.4516377077948501E-2</c:v>
                      </c:pt>
                      <c:pt idx="3414">
                        <c:v>1.41265997597516E-2</c:v>
                      </c:pt>
                      <c:pt idx="3415">
                        <c:v>1.3725776110661E-2</c:v>
                      </c:pt>
                      <c:pt idx="3416">
                        <c:v>1.3316407205876801E-2</c:v>
                      </c:pt>
                      <c:pt idx="3417">
                        <c:v>1.28922222010099E-2</c:v>
                      </c:pt>
                      <c:pt idx="3418">
                        <c:v>1.2465650692917701E-2</c:v>
                      </c:pt>
                      <c:pt idx="3419">
                        <c:v>1.20357954606855E-2</c:v>
                      </c:pt>
                      <c:pt idx="3420">
                        <c:v>1.1599090379953599E-2</c:v>
                      </c:pt>
                      <c:pt idx="3421">
                        <c:v>1.11591522990664E-2</c:v>
                      </c:pt>
                      <c:pt idx="3422">
                        <c:v>1.0719127599156201E-2</c:v>
                      </c:pt>
                      <c:pt idx="3423">
                        <c:v>1.0279621269952501E-2</c:v>
                      </c:pt>
                      <c:pt idx="3424">
                        <c:v>9.8352390265745403E-3</c:v>
                      </c:pt>
                      <c:pt idx="3425">
                        <c:v>9.3926227761176699E-3</c:v>
                      </c:pt>
                      <c:pt idx="3426">
                        <c:v>8.95196570749952E-3</c:v>
                      </c:pt>
                      <c:pt idx="3427">
                        <c:v>8.5144402531010105E-3</c:v>
                      </c:pt>
                      <c:pt idx="3428">
                        <c:v>8.0869704866465501E-3</c:v>
                      </c:pt>
                      <c:pt idx="3429">
                        <c:v>7.6605284077077597E-3</c:v>
                      </c:pt>
                      <c:pt idx="3430">
                        <c:v>7.2385737848461099E-3</c:v>
                      </c:pt>
                      <c:pt idx="3431">
                        <c:v>6.8253388483174304E-3</c:v>
                      </c:pt>
                      <c:pt idx="3432">
                        <c:v>6.4201136677997997E-3</c:v>
                      </c:pt>
                      <c:pt idx="3433">
                        <c:v>6.0221328963485704E-3</c:v>
                      </c:pt>
                      <c:pt idx="3434">
                        <c:v>5.6347874435165998E-3</c:v>
                      </c:pt>
                      <c:pt idx="3435">
                        <c:v>5.2582291366674496E-3</c:v>
                      </c:pt>
                      <c:pt idx="3436">
                        <c:v>4.89167911771826E-3</c:v>
                      </c:pt>
                      <c:pt idx="3437">
                        <c:v>4.5364367066848803E-3</c:v>
                      </c:pt>
                      <c:pt idx="3438">
                        <c:v>4.1917537551502699E-3</c:v>
                      </c:pt>
                      <c:pt idx="3439">
                        <c:v>3.8590131279386498E-3</c:v>
                      </c:pt>
                      <c:pt idx="3440">
                        <c:v>3.5351793094778199E-3</c:v>
                      </c:pt>
                      <c:pt idx="3441">
                        <c:v>3.2228507615052102E-3</c:v>
                      </c:pt>
                      <c:pt idx="3442">
                        <c:v>2.9250078092183098E-3</c:v>
                      </c:pt>
                      <c:pt idx="3443">
                        <c:v>2.6423980244161599E-3</c:v>
                      </c:pt>
                      <c:pt idx="3444">
                        <c:v>2.36715856885767E-3</c:v>
                      </c:pt>
                      <c:pt idx="3445">
                        <c:v>2.1034353978594601E-3</c:v>
                      </c:pt>
                      <c:pt idx="3446">
                        <c:v>1.8536554666864001E-3</c:v>
                      </c:pt>
                      <c:pt idx="3447">
                        <c:v>1.6142408987046199E-3</c:v>
                      </c:pt>
                      <c:pt idx="3448">
                        <c:v>1.38548952666962E-3</c:v>
                      </c:pt>
                      <c:pt idx="3449">
                        <c:v>1.16502138302295E-3</c:v>
                      </c:pt>
                      <c:pt idx="3450">
                        <c:v>9.5669452468169101E-4</c:v>
                      </c:pt>
                      <c:pt idx="3451">
                        <c:v>7.5746803290064203E-4</c:v>
                      </c:pt>
                      <c:pt idx="3452">
                        <c:v>5.6993941358934104E-4</c:v>
                      </c:pt>
                      <c:pt idx="3453">
                        <c:v>3.9501008100376397E-4</c:v>
                      </c:pt>
                      <c:pt idx="3454">
                        <c:v>2.25019366127507E-4</c:v>
                      </c:pt>
                      <c:pt idx="3455" formatCode="0.00E+00">
                        <c:v>6.0169763354566399E-5</c:v>
                      </c:pt>
                      <c:pt idx="3456" formatCode="0.00E+00">
                        <c:v>-9.3813683184774301E-5</c:v>
                      </c:pt>
                      <c:pt idx="3457">
                        <c:v>-2.3478544055985099E-4</c:v>
                      </c:pt>
                      <c:pt idx="3458">
                        <c:v>-3.6427738029628002E-4</c:v>
                      </c:pt>
                      <c:pt idx="3459">
                        <c:v>-4.9055861290177804E-4</c:v>
                      </c:pt>
                      <c:pt idx="3460">
                        <c:v>-6.1319873729929499E-4</c:v>
                      </c:pt>
                      <c:pt idx="3461">
                        <c:v>-7.2455894669699698E-4</c:v>
                      </c:pt>
                      <c:pt idx="3462">
                        <c:v>-8.2963235985662796E-4</c:v>
                      </c:pt>
                      <c:pt idx="3463">
                        <c:v>-9.2931009194511605E-4</c:v>
                      </c:pt>
                      <c:pt idx="3464">
                        <c:v>-1.02202303176451E-3</c:v>
                      </c:pt>
                      <c:pt idx="3465">
                        <c:v>-1.1110411387514399E-3</c:v>
                      </c:pt>
                      <c:pt idx="3466">
                        <c:v>-1.1981987116490699E-3</c:v>
                      </c:pt>
                      <c:pt idx="3467">
                        <c:v>-1.2780767274161E-3</c:v>
                      </c:pt>
                      <c:pt idx="3468">
                        <c:v>-1.3481147050730701E-3</c:v>
                      </c:pt>
                      <c:pt idx="3469">
                        <c:v>-1.41788359888403E-3</c:v>
                      </c:pt>
                      <c:pt idx="3470">
                        <c:v>-1.4862661895698201E-3</c:v>
                      </c:pt>
                      <c:pt idx="3471">
                        <c:v>-1.5462077951588599E-3</c:v>
                      </c:pt>
                      <c:pt idx="3472">
                        <c:v>-1.5993186545959601E-3</c:v>
                      </c:pt>
                      <c:pt idx="3473">
                        <c:v>-1.6492255603255E-3</c:v>
                      </c:pt>
                      <c:pt idx="3474">
                        <c:v>-1.7058607154674199E-3</c:v>
                      </c:pt>
                      <c:pt idx="3475">
                        <c:v>-1.75969676965148E-3</c:v>
                      </c:pt>
                      <c:pt idx="3476">
                        <c:v>-1.805158699721E-3</c:v>
                      </c:pt>
                      <c:pt idx="3477">
                        <c:v>-1.8477849617083899E-3</c:v>
                      </c:pt>
                      <c:pt idx="3478">
                        <c:v>-1.87994294187218E-3</c:v>
                      </c:pt>
                      <c:pt idx="3479">
                        <c:v>-1.90540395675016E-3</c:v>
                      </c:pt>
                      <c:pt idx="3480">
                        <c:v>-1.9319943710747901E-3</c:v>
                      </c:pt>
                      <c:pt idx="3481">
                        <c:v>-1.9652992003089801E-3</c:v>
                      </c:pt>
                      <c:pt idx="3482">
                        <c:v>-1.9961130295911502E-3</c:v>
                      </c:pt>
                      <c:pt idx="3483">
                        <c:v>-2.02566641545056E-3</c:v>
                      </c:pt>
                      <c:pt idx="3484">
                        <c:v>-2.0553101406020498E-3</c:v>
                      </c:pt>
                      <c:pt idx="3485">
                        <c:v>-2.08209247913917E-3</c:v>
                      </c:pt>
                      <c:pt idx="3486">
                        <c:v>-2.1094773447551999E-3</c:v>
                      </c:pt>
                      <c:pt idx="3487">
                        <c:v>-2.1284491452709998E-3</c:v>
                      </c:pt>
                      <c:pt idx="3488">
                        <c:v>-2.1449377474255901E-3</c:v>
                      </c:pt>
                      <c:pt idx="3489">
                        <c:v>-2.1667605451048898E-3</c:v>
                      </c:pt>
                      <c:pt idx="3490">
                        <c:v>-2.19231058041646E-3</c:v>
                      </c:pt>
                      <c:pt idx="3491">
                        <c:v>-2.2131067679151501E-3</c:v>
                      </c:pt>
                      <c:pt idx="3492">
                        <c:v>-2.2283623636628102E-3</c:v>
                      </c:pt>
                      <c:pt idx="3493">
                        <c:v>-2.24100366880526E-3</c:v>
                      </c:pt>
                      <c:pt idx="3494">
                        <c:v>-2.2509156581212398E-3</c:v>
                      </c:pt>
                      <c:pt idx="3495">
                        <c:v>-2.2665599232061999E-3</c:v>
                      </c:pt>
                      <c:pt idx="3496">
                        <c:v>-2.2797552338950401E-3</c:v>
                      </c:pt>
                      <c:pt idx="3497">
                        <c:v>-2.29098787395754E-3</c:v>
                      </c:pt>
                      <c:pt idx="3498">
                        <c:v>-2.30539335330535E-3</c:v>
                      </c:pt>
                      <c:pt idx="3499">
                        <c:v>-2.3213239798199801E-3</c:v>
                      </c:pt>
                      <c:pt idx="3500">
                        <c:v>-2.3351429761657E-3</c:v>
                      </c:pt>
                      <c:pt idx="3501">
                        <c:v>-2.3429028419016599E-3</c:v>
                      </c:pt>
                      <c:pt idx="3502">
                        <c:v>-2.3487260964350702E-3</c:v>
                      </c:pt>
                      <c:pt idx="3503">
                        <c:v>-2.3573504117236901E-3</c:v>
                      </c:pt>
                      <c:pt idx="3504">
                        <c:v>-2.3712243041748302E-3</c:v>
                      </c:pt>
                      <c:pt idx="3505">
                        <c:v>-2.38627891380548E-3</c:v>
                      </c:pt>
                      <c:pt idx="3506">
                        <c:v>-2.3969387362577201E-3</c:v>
                      </c:pt>
                      <c:pt idx="3507">
                        <c:v>-2.3973716942446198E-3</c:v>
                      </c:pt>
                      <c:pt idx="3508">
                        <c:v>-2.4011641085597501E-3</c:v>
                      </c:pt>
                      <c:pt idx="3509">
                        <c:v>-2.4049565228748799E-3</c:v>
                      </c:pt>
                      <c:pt idx="3510">
                        <c:v>-2.4130308493665199E-3</c:v>
                      </c:pt>
                      <c:pt idx="3511">
                        <c:v>-2.4157749554381599E-3</c:v>
                      </c:pt>
                      <c:pt idx="3512">
                        <c:v>-2.4275053452953799E-3</c:v>
                      </c:pt>
                      <c:pt idx="3513">
                        <c:v>-2.4451953998566901E-3</c:v>
                      </c:pt>
                      <c:pt idx="3514">
                        <c:v>-2.45289717146384E-3</c:v>
                      </c:pt>
                      <c:pt idx="3515">
                        <c:v>-2.4578976724488602E-3</c:v>
                      </c:pt>
                      <c:pt idx="3516">
                        <c:v>-2.4592480275556399E-3</c:v>
                      </c:pt>
                      <c:pt idx="3517">
                        <c:v>-2.46059838266243E-3</c:v>
                      </c:pt>
                      <c:pt idx="3518">
                        <c:v>-2.46439192481895E-3</c:v>
                      </c:pt>
                      <c:pt idx="3519">
                        <c:v>-2.47570869510725E-3</c:v>
                      </c:pt>
                      <c:pt idx="3520">
                        <c:v>-2.4865249837136799E-3</c:v>
                      </c:pt>
                      <c:pt idx="3521">
                        <c:v>-2.4860865792113501E-3</c:v>
                      </c:pt>
                      <c:pt idx="3522">
                        <c:v>-2.48656364566672E-3</c:v>
                      </c:pt>
                      <c:pt idx="3523">
                        <c:v>-2.4870407121220899E-3</c:v>
                      </c:pt>
                      <c:pt idx="3524">
                        <c:v>-2.4879914298357301E-3</c:v>
                      </c:pt>
                      <c:pt idx="3525">
                        <c:v>-2.4941403714064401E-3</c:v>
                      </c:pt>
                      <c:pt idx="3526">
                        <c:v>-2.5057402356294502E-3</c:v>
                      </c:pt>
                      <c:pt idx="3527">
                        <c:v>-2.5137897439500502E-3</c:v>
                      </c:pt>
                      <c:pt idx="3528">
                        <c:v>-2.5141442343641798E-3</c:v>
                      </c:pt>
                      <c:pt idx="3529">
                        <c:v>-2.5126858722532802E-3</c:v>
                      </c:pt>
                      <c:pt idx="3530">
                        <c:v>-2.5121094689558999E-3</c:v>
                      </c:pt>
                      <c:pt idx="3531">
                        <c:v>-2.5126977462523901E-3</c:v>
                      </c:pt>
                      <c:pt idx="3532">
                        <c:v>-2.5132860235488699E-3</c:v>
                      </c:pt>
                      <c:pt idx="3533">
                        <c:v>-2.5209273741590302E-3</c:v>
                      </c:pt>
                      <c:pt idx="3534">
                        <c:v>-2.5264809351934398E-3</c:v>
                      </c:pt>
                      <c:pt idx="3535">
                        <c:v>-2.5311941224064002E-3</c:v>
                      </c:pt>
                      <c:pt idx="3536">
                        <c:v>-2.53255009127049E-3</c:v>
                      </c:pt>
                      <c:pt idx="3537">
                        <c:v>-2.52783680235553E-3</c:v>
                      </c:pt>
                      <c:pt idx="3538">
                        <c:v>-2.52721400078808E-3</c:v>
                      </c:pt>
                      <c:pt idx="3539">
                        <c:v>-2.5280291993728101E-3</c:v>
                      </c:pt>
                      <c:pt idx="3540">
                        <c:v>-2.5288443979575499E-3</c:v>
                      </c:pt>
                      <c:pt idx="3541">
                        <c:v>-2.5390075704175702E-3</c:v>
                      </c:pt>
                      <c:pt idx="3542">
                        <c:v>-2.5512126770961601E-3</c:v>
                      </c:pt>
                      <c:pt idx="3543">
                        <c:v>-2.5581286486617998E-3</c:v>
                      </c:pt>
                      <c:pt idx="3544">
                        <c:v>-2.5533222831569799E-3</c:v>
                      </c:pt>
                      <c:pt idx="3545">
                        <c:v>-2.5527809698325699E-3</c:v>
                      </c:pt>
                      <c:pt idx="3546">
                        <c:v>-2.5527438466883402E-3</c:v>
                      </c:pt>
                      <c:pt idx="3547">
                        <c:v>-2.5557778718560899E-3</c:v>
                      </c:pt>
                      <c:pt idx="3548">
                        <c:v>-2.55881189702384E-3</c:v>
                      </c:pt>
                      <c:pt idx="3549">
                        <c:v>-2.56114305884524E-3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DE34-4877-8785-DA90DB77EC9C}"/>
                  </c:ext>
                </c:extLst>
              </c15:ser>
            </c15:filteredScatterSeries>
          </c:ext>
        </c:extLst>
      </c:scatterChart>
      <c:scatterChart>
        <c:scatterStyle val="smoothMarker"/>
        <c:varyColors val="0"/>
        <c:ser>
          <c:idx val="1"/>
          <c:order val="5"/>
          <c:tx>
            <c:strRef>
              <c:f>'Figure 2a BSA sup75 increase'!$E$1</c:f>
              <c:strCache>
                <c:ptCount val="1"/>
                <c:pt idx="0">
                  <c:v>UV</c:v>
                </c:pt>
              </c:strCache>
            </c:strRef>
          </c:tx>
          <c:spPr>
            <a:ln w="19050" cap="rnd">
              <a:solidFill>
                <a:srgbClr val="8238BA"/>
              </a:solidFill>
              <a:prstDash val="sysDash"/>
              <a:round/>
            </a:ln>
            <a:effectLst/>
          </c:spPr>
          <c:marker>
            <c:symbol val="none"/>
          </c:marker>
          <c:xVal>
            <c:numRef>
              <c:f>'Figure 2a BSA sup75 increase'!$D$2:$D$6105</c:f>
              <c:numCache>
                <c:formatCode>General</c:formatCode>
                <c:ptCount val="6104"/>
                <c:pt idx="0">
                  <c:v>0</c:v>
                </c:pt>
                <c:pt idx="1">
                  <c:v>6.5518267122686999E-3</c:v>
                </c:pt>
                <c:pt idx="2">
                  <c:v>1.31036534245374E-2</c:v>
                </c:pt>
                <c:pt idx="3">
                  <c:v>1.9655480136806101E-2</c:v>
                </c:pt>
                <c:pt idx="4">
                  <c:v>2.62073068490748E-2</c:v>
                </c:pt>
                <c:pt idx="5">
                  <c:v>3.2759133561343502E-2</c:v>
                </c:pt>
                <c:pt idx="6">
                  <c:v>3.9310960273612201E-2</c:v>
                </c:pt>
                <c:pt idx="7">
                  <c:v>4.58627869858809E-2</c:v>
                </c:pt>
                <c:pt idx="8">
                  <c:v>5.2414613698149599E-2</c:v>
                </c:pt>
                <c:pt idx="9">
                  <c:v>5.8966440410418298E-2</c:v>
                </c:pt>
                <c:pt idx="10">
                  <c:v>6.5518267122687004E-2</c:v>
                </c:pt>
                <c:pt idx="11">
                  <c:v>7.2070093834955704E-2</c:v>
                </c:pt>
                <c:pt idx="12">
                  <c:v>7.8621920547224403E-2</c:v>
                </c:pt>
                <c:pt idx="13">
                  <c:v>8.5173747259493102E-2</c:v>
                </c:pt>
                <c:pt idx="14">
                  <c:v>9.1725573971761801E-2</c:v>
                </c:pt>
                <c:pt idx="15">
                  <c:v>9.82774006840305E-2</c:v>
                </c:pt>
                <c:pt idx="16">
                  <c:v>0.104829227396299</c:v>
                </c:pt>
                <c:pt idx="17">
                  <c:v>0.111381054108568</c:v>
                </c:pt>
                <c:pt idx="18">
                  <c:v>0.117932880820837</c:v>
                </c:pt>
                <c:pt idx="19">
                  <c:v>0.124484707533105</c:v>
                </c:pt>
                <c:pt idx="20">
                  <c:v>0.13103653424537401</c:v>
                </c:pt>
                <c:pt idx="21">
                  <c:v>0.13758836095764301</c:v>
                </c:pt>
                <c:pt idx="22">
                  <c:v>0.14414018766991099</c:v>
                </c:pt>
                <c:pt idx="23">
                  <c:v>0.15069201438218</c:v>
                </c:pt>
                <c:pt idx="24">
                  <c:v>0.157243841094449</c:v>
                </c:pt>
                <c:pt idx="25">
                  <c:v>0.163795667806718</c:v>
                </c:pt>
                <c:pt idx="26">
                  <c:v>0.17034749451898601</c:v>
                </c:pt>
                <c:pt idx="27">
                  <c:v>0.17689932123125501</c:v>
                </c:pt>
                <c:pt idx="28">
                  <c:v>0.18345114794352399</c:v>
                </c:pt>
                <c:pt idx="29">
                  <c:v>0.190002974655792</c:v>
                </c:pt>
                <c:pt idx="30">
                  <c:v>0.196554801368061</c:v>
                </c:pt>
                <c:pt idx="31">
                  <c:v>0.20310662808033</c:v>
                </c:pt>
                <c:pt idx="32">
                  <c:v>0.20965845479259801</c:v>
                </c:pt>
                <c:pt idx="33">
                  <c:v>0.21621028150486701</c:v>
                </c:pt>
                <c:pt idx="34">
                  <c:v>0.22276210821713599</c:v>
                </c:pt>
                <c:pt idx="35">
                  <c:v>0.22931393492940499</c:v>
                </c:pt>
                <c:pt idx="36">
                  <c:v>0.235865761641673</c:v>
                </c:pt>
                <c:pt idx="37">
                  <c:v>0.242417588353942</c:v>
                </c:pt>
                <c:pt idx="38">
                  <c:v>0.24896941506621101</c:v>
                </c:pt>
                <c:pt idx="39">
                  <c:v>0.25552124177847901</c:v>
                </c:pt>
                <c:pt idx="40">
                  <c:v>0.26207306849074802</c:v>
                </c:pt>
                <c:pt idx="41">
                  <c:v>0.26862489520301702</c:v>
                </c:pt>
                <c:pt idx="42">
                  <c:v>0.27517672191528503</c:v>
                </c:pt>
                <c:pt idx="43">
                  <c:v>0.28172854862755398</c:v>
                </c:pt>
                <c:pt idx="44">
                  <c:v>0.28828037533982298</c:v>
                </c:pt>
                <c:pt idx="45">
                  <c:v>0.29483220205209199</c:v>
                </c:pt>
                <c:pt idx="46">
                  <c:v>0.30138402876435999</c:v>
                </c:pt>
                <c:pt idx="47">
                  <c:v>0.30793585547662899</c:v>
                </c:pt>
                <c:pt idx="48">
                  <c:v>0.314487682188898</c:v>
                </c:pt>
                <c:pt idx="49">
                  <c:v>0.321039508901166</c:v>
                </c:pt>
                <c:pt idx="50">
                  <c:v>0.32759133561343501</c:v>
                </c:pt>
                <c:pt idx="51">
                  <c:v>0.33414316232570401</c:v>
                </c:pt>
                <c:pt idx="52">
                  <c:v>0.34069498903797202</c:v>
                </c:pt>
                <c:pt idx="53">
                  <c:v>0.34724681575024102</c:v>
                </c:pt>
                <c:pt idx="54">
                  <c:v>0.35379864246251003</c:v>
                </c:pt>
                <c:pt idx="55">
                  <c:v>0.36035046917477898</c:v>
                </c:pt>
                <c:pt idx="56">
                  <c:v>0.36690229588704698</c:v>
                </c:pt>
                <c:pt idx="57">
                  <c:v>0.37345412259931599</c:v>
                </c:pt>
                <c:pt idx="58">
                  <c:v>0.38000594931158499</c:v>
                </c:pt>
                <c:pt idx="59">
                  <c:v>0.38655777602385299</c:v>
                </c:pt>
                <c:pt idx="60">
                  <c:v>0.393109602736122</c:v>
                </c:pt>
                <c:pt idx="61">
                  <c:v>0.399661429448391</c:v>
                </c:pt>
                <c:pt idx="62">
                  <c:v>0.40621325616065901</c:v>
                </c:pt>
                <c:pt idx="63">
                  <c:v>0.41276508287292801</c:v>
                </c:pt>
                <c:pt idx="64">
                  <c:v>0.41931690958519702</c:v>
                </c:pt>
                <c:pt idx="65">
                  <c:v>0.42586873629746602</c:v>
                </c:pt>
                <c:pt idx="66">
                  <c:v>0.43242056300973403</c:v>
                </c:pt>
                <c:pt idx="67">
                  <c:v>0.43897238972200298</c:v>
                </c:pt>
                <c:pt idx="68">
                  <c:v>0.44552421643427198</c:v>
                </c:pt>
                <c:pt idx="69">
                  <c:v>0.45207604314653999</c:v>
                </c:pt>
                <c:pt idx="70">
                  <c:v>0.45862786985880899</c:v>
                </c:pt>
                <c:pt idx="71">
                  <c:v>0.46517969657107799</c:v>
                </c:pt>
                <c:pt idx="72">
                  <c:v>0.471731523283346</c:v>
                </c:pt>
                <c:pt idx="73">
                  <c:v>0.478283349995615</c:v>
                </c:pt>
                <c:pt idx="74">
                  <c:v>0.48483517670788401</c:v>
                </c:pt>
                <c:pt idx="75">
                  <c:v>0.49138700342015301</c:v>
                </c:pt>
                <c:pt idx="76">
                  <c:v>0.49793883013242102</c:v>
                </c:pt>
                <c:pt idx="77">
                  <c:v>0.50449065684468997</c:v>
                </c:pt>
                <c:pt idx="78">
                  <c:v>0.51104248355695903</c:v>
                </c:pt>
                <c:pt idx="79">
                  <c:v>0.51759431026922698</c:v>
                </c:pt>
                <c:pt idx="80">
                  <c:v>0.52414613698149604</c:v>
                </c:pt>
                <c:pt idx="81">
                  <c:v>0.53069796369376498</c:v>
                </c:pt>
                <c:pt idx="82">
                  <c:v>0.53724979040603305</c:v>
                </c:pt>
                <c:pt idx="83">
                  <c:v>0.54380161711830199</c:v>
                </c:pt>
                <c:pt idx="84">
                  <c:v>0.55035344383057105</c:v>
                </c:pt>
                <c:pt idx="85">
                  <c:v>0.55690527054284</c:v>
                </c:pt>
                <c:pt idx="86">
                  <c:v>0.56345709725510795</c:v>
                </c:pt>
                <c:pt idx="87">
                  <c:v>0.57000892396737701</c:v>
                </c:pt>
                <c:pt idx="88">
                  <c:v>0.57656075067964596</c:v>
                </c:pt>
                <c:pt idx="89">
                  <c:v>0.58311257739191402</c:v>
                </c:pt>
                <c:pt idx="90">
                  <c:v>0.58966440410418297</c:v>
                </c:pt>
                <c:pt idx="91">
                  <c:v>0.59621623081645203</c:v>
                </c:pt>
                <c:pt idx="92">
                  <c:v>0.60276805752872098</c:v>
                </c:pt>
                <c:pt idx="93">
                  <c:v>0.60931988424098904</c:v>
                </c:pt>
                <c:pt idx="94">
                  <c:v>0.61587171095325799</c:v>
                </c:pt>
                <c:pt idx="95">
                  <c:v>0.62242353766552705</c:v>
                </c:pt>
                <c:pt idx="96">
                  <c:v>0.628975364377795</c:v>
                </c:pt>
                <c:pt idx="97">
                  <c:v>0.63552719109006395</c:v>
                </c:pt>
                <c:pt idx="98">
                  <c:v>0.64207901780233301</c:v>
                </c:pt>
                <c:pt idx="99">
                  <c:v>0.64863084451460096</c:v>
                </c:pt>
                <c:pt idx="100">
                  <c:v>0.65518267122687002</c:v>
                </c:pt>
                <c:pt idx="101">
                  <c:v>0.66173449793913897</c:v>
                </c:pt>
                <c:pt idx="102">
                  <c:v>0.66828632465140703</c:v>
                </c:pt>
                <c:pt idx="103">
                  <c:v>0.67483815136367598</c:v>
                </c:pt>
                <c:pt idx="104">
                  <c:v>0.68138997807594504</c:v>
                </c:pt>
                <c:pt idx="105">
                  <c:v>0.68794180478821398</c:v>
                </c:pt>
                <c:pt idx="106">
                  <c:v>0.69449363150048204</c:v>
                </c:pt>
                <c:pt idx="107">
                  <c:v>0.70104545821275099</c:v>
                </c:pt>
                <c:pt idx="108">
                  <c:v>0.70759728492502005</c:v>
                </c:pt>
                <c:pt idx="109">
                  <c:v>0.714149111637288</c:v>
                </c:pt>
                <c:pt idx="110">
                  <c:v>0.72070093834955695</c:v>
                </c:pt>
                <c:pt idx="111">
                  <c:v>0.72725276506182601</c:v>
                </c:pt>
                <c:pt idx="112">
                  <c:v>0.73380459177409396</c:v>
                </c:pt>
                <c:pt idx="113">
                  <c:v>0.74035641848636302</c:v>
                </c:pt>
                <c:pt idx="114">
                  <c:v>0.74690824519863197</c:v>
                </c:pt>
                <c:pt idx="115">
                  <c:v>0.75346007191090103</c:v>
                </c:pt>
                <c:pt idx="116">
                  <c:v>0.76001189862316898</c:v>
                </c:pt>
                <c:pt idx="117">
                  <c:v>0.76656372533543804</c:v>
                </c:pt>
                <c:pt idx="118">
                  <c:v>0.77311555204770699</c:v>
                </c:pt>
                <c:pt idx="119">
                  <c:v>0.77966737875997505</c:v>
                </c:pt>
                <c:pt idx="120">
                  <c:v>0.786219205472244</c:v>
                </c:pt>
                <c:pt idx="121">
                  <c:v>0.79277103218451295</c:v>
                </c:pt>
                <c:pt idx="122">
                  <c:v>0.79932285889678101</c:v>
                </c:pt>
                <c:pt idx="123">
                  <c:v>0.80587468560904996</c:v>
                </c:pt>
                <c:pt idx="124">
                  <c:v>0.81242651232131902</c:v>
                </c:pt>
                <c:pt idx="125">
                  <c:v>0.81897833903358797</c:v>
                </c:pt>
                <c:pt idx="126">
                  <c:v>0.82553016574585603</c:v>
                </c:pt>
                <c:pt idx="127">
                  <c:v>0.83208199245812497</c:v>
                </c:pt>
                <c:pt idx="128">
                  <c:v>0.83863381917039403</c:v>
                </c:pt>
                <c:pt idx="129">
                  <c:v>0.84518564588266198</c:v>
                </c:pt>
                <c:pt idx="130">
                  <c:v>0.85173747259493104</c:v>
                </c:pt>
                <c:pt idx="131">
                  <c:v>0.85828929930719999</c:v>
                </c:pt>
                <c:pt idx="132">
                  <c:v>0.86484112601946905</c:v>
                </c:pt>
                <c:pt idx="133">
                  <c:v>0.871392952731737</c:v>
                </c:pt>
                <c:pt idx="134">
                  <c:v>0.87794477944400595</c:v>
                </c:pt>
                <c:pt idx="135">
                  <c:v>0.88449660615627501</c:v>
                </c:pt>
                <c:pt idx="136">
                  <c:v>0.89104843286854296</c:v>
                </c:pt>
                <c:pt idx="137">
                  <c:v>0.89760025958081202</c:v>
                </c:pt>
                <c:pt idx="138">
                  <c:v>0.90415208629308097</c:v>
                </c:pt>
                <c:pt idx="139">
                  <c:v>0.91070391300534903</c:v>
                </c:pt>
                <c:pt idx="140">
                  <c:v>0.91725573971761798</c:v>
                </c:pt>
                <c:pt idx="141">
                  <c:v>0.92380756642988704</c:v>
                </c:pt>
                <c:pt idx="142">
                  <c:v>0.93035939314215499</c:v>
                </c:pt>
                <c:pt idx="143">
                  <c:v>0.93691121985442405</c:v>
                </c:pt>
                <c:pt idx="144">
                  <c:v>0.943463046566693</c:v>
                </c:pt>
                <c:pt idx="145">
                  <c:v>0.95001487327896195</c:v>
                </c:pt>
                <c:pt idx="146">
                  <c:v>0.95656669999123001</c:v>
                </c:pt>
                <c:pt idx="147">
                  <c:v>0.96311852670349896</c:v>
                </c:pt>
                <c:pt idx="148">
                  <c:v>0.96967035341576802</c:v>
                </c:pt>
                <c:pt idx="149">
                  <c:v>0.97622218012803597</c:v>
                </c:pt>
                <c:pt idx="150">
                  <c:v>0.98277400684030503</c:v>
                </c:pt>
                <c:pt idx="151">
                  <c:v>0.98932583355257397</c:v>
                </c:pt>
                <c:pt idx="152">
                  <c:v>0.99587766026484204</c:v>
                </c:pt>
                <c:pt idx="153">
                  <c:v>1.00242948697711</c:v>
                </c:pt>
                <c:pt idx="154">
                  <c:v>1.0089813136893799</c:v>
                </c:pt>
                <c:pt idx="155">
                  <c:v>1.0155331404016501</c:v>
                </c:pt>
                <c:pt idx="156">
                  <c:v>1.0220849671139201</c:v>
                </c:pt>
                <c:pt idx="157">
                  <c:v>1.02863679382619</c:v>
                </c:pt>
                <c:pt idx="158">
                  <c:v>1.03518862053845</c:v>
                </c:pt>
                <c:pt idx="159">
                  <c:v>1.0417404472507199</c:v>
                </c:pt>
                <c:pt idx="160">
                  <c:v>1.0482922739629901</c:v>
                </c:pt>
                <c:pt idx="161">
                  <c:v>1.05484410067526</c:v>
                </c:pt>
                <c:pt idx="162">
                  <c:v>1.06139592738753</c:v>
                </c:pt>
                <c:pt idx="163">
                  <c:v>1.0679477540997999</c:v>
                </c:pt>
                <c:pt idx="164">
                  <c:v>1.0744995808120701</c:v>
                </c:pt>
                <c:pt idx="165">
                  <c:v>1.08105140752434</c:v>
                </c:pt>
                <c:pt idx="166">
                  <c:v>1.0876032342366</c:v>
                </c:pt>
                <c:pt idx="167">
                  <c:v>1.0941550609488699</c:v>
                </c:pt>
                <c:pt idx="168">
                  <c:v>1.1007068876611401</c:v>
                </c:pt>
                <c:pt idx="169">
                  <c:v>1.1072587143734101</c:v>
                </c:pt>
                <c:pt idx="170">
                  <c:v>1.11381054108568</c:v>
                </c:pt>
                <c:pt idx="171">
                  <c:v>1.12036236779795</c:v>
                </c:pt>
                <c:pt idx="172">
                  <c:v>1.1269141945102199</c:v>
                </c:pt>
                <c:pt idx="173">
                  <c:v>1.1334660212224901</c:v>
                </c:pt>
                <c:pt idx="174">
                  <c:v>1.14001784793475</c:v>
                </c:pt>
                <c:pt idx="175">
                  <c:v>1.14656967464702</c:v>
                </c:pt>
                <c:pt idx="176">
                  <c:v>1.1531215013592899</c:v>
                </c:pt>
                <c:pt idx="177">
                  <c:v>1.1596733280715601</c:v>
                </c:pt>
                <c:pt idx="178">
                  <c:v>1.16622515478383</c:v>
                </c:pt>
                <c:pt idx="179">
                  <c:v>1.1727769814961</c:v>
                </c:pt>
                <c:pt idx="180">
                  <c:v>1.1793288082083699</c:v>
                </c:pt>
                <c:pt idx="181">
                  <c:v>1.1858806349206401</c:v>
                </c:pt>
                <c:pt idx="182">
                  <c:v>1.1924324616329001</c:v>
                </c:pt>
                <c:pt idx="183">
                  <c:v>1.19898428834517</c:v>
                </c:pt>
                <c:pt idx="184">
                  <c:v>1.20553611505744</c:v>
                </c:pt>
                <c:pt idx="185">
                  <c:v>1.2120879417697099</c:v>
                </c:pt>
                <c:pt idx="186">
                  <c:v>1.2186397684819801</c:v>
                </c:pt>
                <c:pt idx="187">
                  <c:v>1.22519159519425</c:v>
                </c:pt>
                <c:pt idx="188">
                  <c:v>1.23174342190652</c:v>
                </c:pt>
                <c:pt idx="189">
                  <c:v>1.2382952486187799</c:v>
                </c:pt>
                <c:pt idx="190">
                  <c:v>1.2448470753310501</c:v>
                </c:pt>
                <c:pt idx="191">
                  <c:v>1.25139890204332</c:v>
                </c:pt>
                <c:pt idx="192">
                  <c:v>1.25795072875559</c:v>
                </c:pt>
                <c:pt idx="193">
                  <c:v>1.2645025554678599</c:v>
                </c:pt>
                <c:pt idx="194">
                  <c:v>1.2710543821801299</c:v>
                </c:pt>
                <c:pt idx="195">
                  <c:v>1.2776062088924001</c:v>
                </c:pt>
                <c:pt idx="196">
                  <c:v>1.28415803560467</c:v>
                </c:pt>
                <c:pt idx="197">
                  <c:v>1.29070986231693</c:v>
                </c:pt>
                <c:pt idx="198">
                  <c:v>1.2972616890291999</c:v>
                </c:pt>
                <c:pt idx="199">
                  <c:v>1.3038135157414701</c:v>
                </c:pt>
                <c:pt idx="200">
                  <c:v>1.31036534245374</c:v>
                </c:pt>
                <c:pt idx="201">
                  <c:v>1.31691716916601</c:v>
                </c:pt>
                <c:pt idx="202">
                  <c:v>1.3234689958782799</c:v>
                </c:pt>
                <c:pt idx="203">
                  <c:v>1.3300208225905501</c:v>
                </c:pt>
                <c:pt idx="204">
                  <c:v>1.3365726493028101</c:v>
                </c:pt>
                <c:pt idx="205">
                  <c:v>1.34312447601508</c:v>
                </c:pt>
                <c:pt idx="206">
                  <c:v>1.34967630272735</c:v>
                </c:pt>
                <c:pt idx="207">
                  <c:v>1.3562281294396199</c:v>
                </c:pt>
                <c:pt idx="208">
                  <c:v>1.3627799561518901</c:v>
                </c:pt>
                <c:pt idx="209">
                  <c:v>1.36933178286416</c:v>
                </c:pt>
                <c:pt idx="210">
                  <c:v>1.37588360957643</c:v>
                </c:pt>
                <c:pt idx="211">
                  <c:v>1.3824354362886999</c:v>
                </c:pt>
                <c:pt idx="212">
                  <c:v>1.3889872630009601</c:v>
                </c:pt>
                <c:pt idx="213">
                  <c:v>1.39553908971323</c:v>
                </c:pt>
                <c:pt idx="214">
                  <c:v>1.4020909164255</c:v>
                </c:pt>
                <c:pt idx="215">
                  <c:v>1.4086427431377699</c:v>
                </c:pt>
                <c:pt idx="216">
                  <c:v>1.4151945698500401</c:v>
                </c:pt>
                <c:pt idx="217">
                  <c:v>1.4217463965623101</c:v>
                </c:pt>
                <c:pt idx="218">
                  <c:v>1.42829822327458</c:v>
                </c:pt>
                <c:pt idx="219">
                  <c:v>1.43485004998685</c:v>
                </c:pt>
                <c:pt idx="220">
                  <c:v>1.4414018766991099</c:v>
                </c:pt>
                <c:pt idx="221">
                  <c:v>1.4479537034113801</c:v>
                </c:pt>
                <c:pt idx="222">
                  <c:v>1.45450553012365</c:v>
                </c:pt>
                <c:pt idx="223">
                  <c:v>1.46105735683592</c:v>
                </c:pt>
                <c:pt idx="224">
                  <c:v>1.4676091835481899</c:v>
                </c:pt>
                <c:pt idx="225">
                  <c:v>1.4741610102604601</c:v>
                </c:pt>
                <c:pt idx="226">
                  <c:v>1.48071283697273</c:v>
                </c:pt>
                <c:pt idx="227">
                  <c:v>1.487264663685</c:v>
                </c:pt>
                <c:pt idx="228">
                  <c:v>1.4938164903972599</c:v>
                </c:pt>
                <c:pt idx="229">
                  <c:v>1.5003683171095299</c:v>
                </c:pt>
                <c:pt idx="230">
                  <c:v>1.5069201438218001</c:v>
                </c:pt>
                <c:pt idx="231">
                  <c:v>1.51347197053407</c:v>
                </c:pt>
                <c:pt idx="232">
                  <c:v>1.52002379724634</c:v>
                </c:pt>
                <c:pt idx="233">
                  <c:v>1.5265756239586099</c:v>
                </c:pt>
                <c:pt idx="234">
                  <c:v>1.5331274506708801</c:v>
                </c:pt>
                <c:pt idx="235">
                  <c:v>1.53967927738314</c:v>
                </c:pt>
                <c:pt idx="236">
                  <c:v>1.54623110409541</c:v>
                </c:pt>
                <c:pt idx="237">
                  <c:v>1.5527829308076799</c:v>
                </c:pt>
                <c:pt idx="238">
                  <c:v>1.5593347575199501</c:v>
                </c:pt>
                <c:pt idx="239">
                  <c:v>1.56588658423222</c:v>
                </c:pt>
                <c:pt idx="240">
                  <c:v>1.57243841094449</c:v>
                </c:pt>
                <c:pt idx="241">
                  <c:v>1.5789902376567599</c:v>
                </c:pt>
                <c:pt idx="242">
                  <c:v>1.5855420643690299</c:v>
                </c:pt>
                <c:pt idx="243">
                  <c:v>1.5920938910812901</c:v>
                </c:pt>
                <c:pt idx="244">
                  <c:v>1.59864571779356</c:v>
                </c:pt>
                <c:pt idx="245">
                  <c:v>1.60519754450583</c:v>
                </c:pt>
                <c:pt idx="246">
                  <c:v>1.6117493712180999</c:v>
                </c:pt>
                <c:pt idx="247">
                  <c:v>1.6183011979303701</c:v>
                </c:pt>
                <c:pt idx="248">
                  <c:v>1.62485302464264</c:v>
                </c:pt>
                <c:pt idx="249">
                  <c:v>1.63140485135491</c:v>
                </c:pt>
                <c:pt idx="250">
                  <c:v>1.6379566780671799</c:v>
                </c:pt>
                <c:pt idx="251">
                  <c:v>1.6445085047794401</c:v>
                </c:pt>
                <c:pt idx="252">
                  <c:v>1.6510603314917101</c:v>
                </c:pt>
                <c:pt idx="253">
                  <c:v>1.65761215820398</c:v>
                </c:pt>
                <c:pt idx="254">
                  <c:v>1.6641639849162499</c:v>
                </c:pt>
                <c:pt idx="255">
                  <c:v>1.6707158116285199</c:v>
                </c:pt>
                <c:pt idx="256">
                  <c:v>1.6772676383407901</c:v>
                </c:pt>
                <c:pt idx="257">
                  <c:v>1.68381946505306</c:v>
                </c:pt>
                <c:pt idx="258">
                  <c:v>1.69037129176532</c:v>
                </c:pt>
                <c:pt idx="259">
                  <c:v>1.6969231184775899</c:v>
                </c:pt>
                <c:pt idx="260">
                  <c:v>1.7034749451898601</c:v>
                </c:pt>
                <c:pt idx="261">
                  <c:v>1.71002677190213</c:v>
                </c:pt>
                <c:pt idx="262">
                  <c:v>1.7165785986144</c:v>
                </c:pt>
                <c:pt idx="263">
                  <c:v>1.7231304253266699</c:v>
                </c:pt>
                <c:pt idx="264">
                  <c:v>1.7296822520389401</c:v>
                </c:pt>
                <c:pt idx="265">
                  <c:v>1.7362340787512101</c:v>
                </c:pt>
                <c:pt idx="266">
                  <c:v>1.74278590546347</c:v>
                </c:pt>
                <c:pt idx="267">
                  <c:v>1.74933773217574</c:v>
                </c:pt>
                <c:pt idx="268">
                  <c:v>1.7558895588880099</c:v>
                </c:pt>
                <c:pt idx="269">
                  <c:v>1.7624413856002801</c:v>
                </c:pt>
                <c:pt idx="270">
                  <c:v>1.76899321231255</c:v>
                </c:pt>
                <c:pt idx="271">
                  <c:v>1.77554503902482</c:v>
                </c:pt>
                <c:pt idx="272">
                  <c:v>1.7820968657370899</c:v>
                </c:pt>
                <c:pt idx="273">
                  <c:v>1.7886486924493601</c:v>
                </c:pt>
                <c:pt idx="274">
                  <c:v>1.79520051916162</c:v>
                </c:pt>
                <c:pt idx="275">
                  <c:v>1.80175234587389</c:v>
                </c:pt>
                <c:pt idx="276">
                  <c:v>1.8083041725861599</c:v>
                </c:pt>
                <c:pt idx="277">
                  <c:v>1.8148559992984299</c:v>
                </c:pt>
                <c:pt idx="278">
                  <c:v>1.8214078260107001</c:v>
                </c:pt>
                <c:pt idx="279">
                  <c:v>1.82795965272297</c:v>
                </c:pt>
                <c:pt idx="280">
                  <c:v>1.83451147943524</c:v>
                </c:pt>
                <c:pt idx="281">
                  <c:v>1.8410633061474999</c:v>
                </c:pt>
                <c:pt idx="282">
                  <c:v>1.8476151328597701</c:v>
                </c:pt>
                <c:pt idx="283">
                  <c:v>1.85416695957204</c:v>
                </c:pt>
                <c:pt idx="284">
                  <c:v>1.86071878628431</c:v>
                </c:pt>
                <c:pt idx="285">
                  <c:v>1.8672706129965799</c:v>
                </c:pt>
                <c:pt idx="286">
                  <c:v>1.8738224397088501</c:v>
                </c:pt>
                <c:pt idx="287">
                  <c:v>1.88037426642112</c:v>
                </c:pt>
                <c:pt idx="288">
                  <c:v>1.88692609313339</c:v>
                </c:pt>
                <c:pt idx="289">
                  <c:v>1.8934779198456499</c:v>
                </c:pt>
                <c:pt idx="290">
                  <c:v>1.9000297465579199</c:v>
                </c:pt>
                <c:pt idx="291">
                  <c:v>1.9065815732701901</c:v>
                </c:pt>
                <c:pt idx="292">
                  <c:v>1.91313339998246</c:v>
                </c:pt>
                <c:pt idx="293">
                  <c:v>1.91968522669473</c:v>
                </c:pt>
                <c:pt idx="294">
                  <c:v>1.9262370534069999</c:v>
                </c:pt>
                <c:pt idx="295">
                  <c:v>1.9327888801192701</c:v>
                </c:pt>
                <c:pt idx="296">
                  <c:v>1.93934070683154</c:v>
                </c:pt>
                <c:pt idx="297">
                  <c:v>1.9458925335438</c:v>
                </c:pt>
                <c:pt idx="298">
                  <c:v>1.9524443602560699</c:v>
                </c:pt>
                <c:pt idx="299">
                  <c:v>1.9589961869683401</c:v>
                </c:pt>
                <c:pt idx="300">
                  <c:v>1.9655480136806101</c:v>
                </c:pt>
                <c:pt idx="301">
                  <c:v>1.97209984039288</c:v>
                </c:pt>
                <c:pt idx="302">
                  <c:v>1.9786516671051499</c:v>
                </c:pt>
                <c:pt idx="303">
                  <c:v>1.9852034938174199</c:v>
                </c:pt>
                <c:pt idx="304">
                  <c:v>1.9917553205296801</c:v>
                </c:pt>
                <c:pt idx="305">
                  <c:v>1.99830714724195</c:v>
                </c:pt>
                <c:pt idx="306">
                  <c:v>2.00485897395422</c:v>
                </c:pt>
                <c:pt idx="307">
                  <c:v>2.0114108006664901</c:v>
                </c:pt>
                <c:pt idx="308">
                  <c:v>2.0179626273787599</c:v>
                </c:pt>
                <c:pt idx="309">
                  <c:v>2.02451445409103</c:v>
                </c:pt>
                <c:pt idx="310">
                  <c:v>2.0310662808033002</c:v>
                </c:pt>
                <c:pt idx="311">
                  <c:v>2.0376181075155699</c:v>
                </c:pt>
                <c:pt idx="312">
                  <c:v>2.0441699342278299</c:v>
                </c:pt>
                <c:pt idx="313">
                  <c:v>2.0507217609401001</c:v>
                </c:pt>
                <c:pt idx="314">
                  <c:v>2.0572735876523698</c:v>
                </c:pt>
                <c:pt idx="315">
                  <c:v>2.06382541436464</c:v>
                </c:pt>
                <c:pt idx="316">
                  <c:v>2.0703772410769101</c:v>
                </c:pt>
                <c:pt idx="317">
                  <c:v>2.0769290677891799</c:v>
                </c:pt>
                <c:pt idx="318">
                  <c:v>2.08348089450145</c:v>
                </c:pt>
                <c:pt idx="319">
                  <c:v>2.0900327212137202</c:v>
                </c:pt>
                <c:pt idx="320">
                  <c:v>2.0965845479259801</c:v>
                </c:pt>
                <c:pt idx="321">
                  <c:v>2.1031363746382499</c:v>
                </c:pt>
                <c:pt idx="322">
                  <c:v>2.10968820135052</c:v>
                </c:pt>
                <c:pt idx="323">
                  <c:v>2.1162400280627902</c:v>
                </c:pt>
                <c:pt idx="324">
                  <c:v>2.1227918547750599</c:v>
                </c:pt>
                <c:pt idx="325">
                  <c:v>2.1293436814873301</c:v>
                </c:pt>
                <c:pt idx="326">
                  <c:v>2.1358955081995998</c:v>
                </c:pt>
                <c:pt idx="327">
                  <c:v>2.1424473349118598</c:v>
                </c:pt>
                <c:pt idx="328">
                  <c:v>2.14899916162413</c:v>
                </c:pt>
                <c:pt idx="329">
                  <c:v>2.1555509883364001</c:v>
                </c:pt>
                <c:pt idx="330">
                  <c:v>2.1621028150486699</c:v>
                </c:pt>
                <c:pt idx="331">
                  <c:v>2.16865464176094</c:v>
                </c:pt>
                <c:pt idx="332">
                  <c:v>2.1752064684732102</c:v>
                </c:pt>
                <c:pt idx="333">
                  <c:v>2.1817582951854799</c:v>
                </c:pt>
                <c:pt idx="334">
                  <c:v>2.1883101218977501</c:v>
                </c:pt>
                <c:pt idx="335">
                  <c:v>2.19486194861001</c:v>
                </c:pt>
                <c:pt idx="336">
                  <c:v>2.2014137753222802</c:v>
                </c:pt>
                <c:pt idx="337">
                  <c:v>2.2079656020345499</c:v>
                </c:pt>
                <c:pt idx="338">
                  <c:v>2.2145174287468201</c:v>
                </c:pt>
                <c:pt idx="339">
                  <c:v>2.2210692554590898</c:v>
                </c:pt>
                <c:pt idx="340">
                  <c:v>2.22762108217136</c:v>
                </c:pt>
                <c:pt idx="341">
                  <c:v>2.2341729088836302</c:v>
                </c:pt>
                <c:pt idx="342">
                  <c:v>2.2407247355958999</c:v>
                </c:pt>
                <c:pt idx="343">
                  <c:v>2.2472765623081599</c:v>
                </c:pt>
                <c:pt idx="344">
                  <c:v>2.25382838902043</c:v>
                </c:pt>
                <c:pt idx="345">
                  <c:v>2.2603802157327002</c:v>
                </c:pt>
                <c:pt idx="346">
                  <c:v>2.2669320424449699</c:v>
                </c:pt>
                <c:pt idx="347">
                  <c:v>2.2734838691572401</c:v>
                </c:pt>
                <c:pt idx="348">
                  <c:v>2.2800356958695098</c:v>
                </c:pt>
                <c:pt idx="349">
                  <c:v>2.28658752258178</c:v>
                </c:pt>
                <c:pt idx="350">
                  <c:v>2.2931393492940502</c:v>
                </c:pt>
                <c:pt idx="351">
                  <c:v>2.2996911760063101</c:v>
                </c:pt>
                <c:pt idx="352">
                  <c:v>2.3062430027185798</c:v>
                </c:pt>
                <c:pt idx="353">
                  <c:v>2.31279482943085</c:v>
                </c:pt>
                <c:pt idx="354">
                  <c:v>2.3193466561431202</c:v>
                </c:pt>
                <c:pt idx="355">
                  <c:v>2.3258984828553899</c:v>
                </c:pt>
                <c:pt idx="356">
                  <c:v>2.3324503095676601</c:v>
                </c:pt>
                <c:pt idx="357">
                  <c:v>2.3390021362799298</c:v>
                </c:pt>
                <c:pt idx="358">
                  <c:v>2.3455539629921902</c:v>
                </c:pt>
                <c:pt idx="359">
                  <c:v>2.3521057897044599</c:v>
                </c:pt>
                <c:pt idx="360">
                  <c:v>2.3586576164167301</c:v>
                </c:pt>
                <c:pt idx="361">
                  <c:v>2.3652094431289998</c:v>
                </c:pt>
                <c:pt idx="362">
                  <c:v>2.37176126984127</c:v>
                </c:pt>
                <c:pt idx="363">
                  <c:v>2.3783130965535402</c:v>
                </c:pt>
                <c:pt idx="364">
                  <c:v>2.3848649232658099</c:v>
                </c:pt>
                <c:pt idx="365">
                  <c:v>2.3914167499780801</c:v>
                </c:pt>
                <c:pt idx="366">
                  <c:v>2.39796857669034</c:v>
                </c:pt>
                <c:pt idx="367">
                  <c:v>2.4045204034026102</c:v>
                </c:pt>
                <c:pt idx="368">
                  <c:v>2.4110722301148799</c:v>
                </c:pt>
                <c:pt idx="369">
                  <c:v>2.4176240568271501</c:v>
                </c:pt>
                <c:pt idx="370">
                  <c:v>2.4241758835394198</c:v>
                </c:pt>
                <c:pt idx="371">
                  <c:v>2.43072771025169</c:v>
                </c:pt>
                <c:pt idx="372">
                  <c:v>2.4372795369639602</c:v>
                </c:pt>
                <c:pt idx="373">
                  <c:v>2.4438313636762299</c:v>
                </c:pt>
                <c:pt idx="374">
                  <c:v>2.4503831903884898</c:v>
                </c:pt>
                <c:pt idx="375">
                  <c:v>2.45693501710076</c:v>
                </c:pt>
                <c:pt idx="376">
                  <c:v>2.4634868438130302</c:v>
                </c:pt>
                <c:pt idx="377">
                  <c:v>2.4700386705252999</c:v>
                </c:pt>
                <c:pt idx="378">
                  <c:v>2.4765904972375701</c:v>
                </c:pt>
                <c:pt idx="379">
                  <c:v>2.4831423239498398</c:v>
                </c:pt>
                <c:pt idx="380">
                  <c:v>2.48969415066211</c:v>
                </c:pt>
                <c:pt idx="381">
                  <c:v>2.4962459773743801</c:v>
                </c:pt>
                <c:pt idx="382">
                  <c:v>2.5027978040866401</c:v>
                </c:pt>
                <c:pt idx="383">
                  <c:v>2.5093496307989098</c:v>
                </c:pt>
                <c:pt idx="384">
                  <c:v>2.51590145751118</c:v>
                </c:pt>
                <c:pt idx="385">
                  <c:v>2.5224532842234502</c:v>
                </c:pt>
                <c:pt idx="386">
                  <c:v>2.5290051109357199</c:v>
                </c:pt>
                <c:pt idx="387">
                  <c:v>2.5355569376479901</c:v>
                </c:pt>
                <c:pt idx="388">
                  <c:v>2.5421087643602598</c:v>
                </c:pt>
                <c:pt idx="389">
                  <c:v>2.5486605910725202</c:v>
                </c:pt>
                <c:pt idx="390">
                  <c:v>2.5552124177847899</c:v>
                </c:pt>
                <c:pt idx="391">
                  <c:v>2.5617642444970601</c:v>
                </c:pt>
                <c:pt idx="392">
                  <c:v>2.5683160712093298</c:v>
                </c:pt>
                <c:pt idx="393">
                  <c:v>2.5748678979216</c:v>
                </c:pt>
                <c:pt idx="394">
                  <c:v>2.5814197246338701</c:v>
                </c:pt>
                <c:pt idx="395">
                  <c:v>2.5879715513461399</c:v>
                </c:pt>
                <c:pt idx="396">
                  <c:v>2.59452337805841</c:v>
                </c:pt>
                <c:pt idx="397">
                  <c:v>2.60107520477067</c:v>
                </c:pt>
                <c:pt idx="398">
                  <c:v>2.6076270314829402</c:v>
                </c:pt>
                <c:pt idx="399">
                  <c:v>2.6141788581952099</c:v>
                </c:pt>
                <c:pt idx="400">
                  <c:v>2.6207306849074801</c:v>
                </c:pt>
                <c:pt idx="401">
                  <c:v>2.6272825116197498</c:v>
                </c:pt>
                <c:pt idx="402">
                  <c:v>2.63383433833202</c:v>
                </c:pt>
                <c:pt idx="403">
                  <c:v>2.6403861650442901</c:v>
                </c:pt>
                <c:pt idx="404">
                  <c:v>2.6469379917565599</c:v>
                </c:pt>
                <c:pt idx="405">
                  <c:v>2.6534898184688198</c:v>
                </c:pt>
                <c:pt idx="406">
                  <c:v>2.66004164518109</c:v>
                </c:pt>
                <c:pt idx="407">
                  <c:v>2.6665934718933602</c:v>
                </c:pt>
                <c:pt idx="408">
                  <c:v>2.6731452986056299</c:v>
                </c:pt>
                <c:pt idx="409">
                  <c:v>2.6796971253179001</c:v>
                </c:pt>
                <c:pt idx="410">
                  <c:v>2.6862489520301698</c:v>
                </c:pt>
                <c:pt idx="411">
                  <c:v>2.6928007787424399</c:v>
                </c:pt>
                <c:pt idx="412">
                  <c:v>2.6993526054546999</c:v>
                </c:pt>
                <c:pt idx="413">
                  <c:v>2.7059044321669701</c:v>
                </c:pt>
                <c:pt idx="414">
                  <c:v>2.7124562588792398</c:v>
                </c:pt>
                <c:pt idx="415">
                  <c:v>2.71900808559151</c:v>
                </c:pt>
                <c:pt idx="416">
                  <c:v>2.7255599123037801</c:v>
                </c:pt>
                <c:pt idx="417">
                  <c:v>2.7321117390160499</c:v>
                </c:pt>
                <c:pt idx="418">
                  <c:v>2.73866356572832</c:v>
                </c:pt>
                <c:pt idx="419">
                  <c:v>2.7452153924405902</c:v>
                </c:pt>
                <c:pt idx="420">
                  <c:v>2.7517672191528502</c:v>
                </c:pt>
                <c:pt idx="421">
                  <c:v>2.7583190458651199</c:v>
                </c:pt>
                <c:pt idx="422">
                  <c:v>2.7648708725773901</c:v>
                </c:pt>
                <c:pt idx="423">
                  <c:v>2.7714226992896598</c:v>
                </c:pt>
                <c:pt idx="424">
                  <c:v>2.77797452600193</c:v>
                </c:pt>
                <c:pt idx="425">
                  <c:v>2.7845263527142001</c:v>
                </c:pt>
                <c:pt idx="426">
                  <c:v>2.7910781794264699</c:v>
                </c:pt>
                <c:pt idx="427">
                  <c:v>2.79763000613874</c:v>
                </c:pt>
                <c:pt idx="428">
                  <c:v>2.804181832851</c:v>
                </c:pt>
                <c:pt idx="429">
                  <c:v>2.8107336595632701</c:v>
                </c:pt>
                <c:pt idx="430">
                  <c:v>2.8172854862755399</c:v>
                </c:pt>
                <c:pt idx="431">
                  <c:v>2.82383731298781</c:v>
                </c:pt>
                <c:pt idx="432">
                  <c:v>2.8303891397000802</c:v>
                </c:pt>
                <c:pt idx="433">
                  <c:v>2.8369409664123499</c:v>
                </c:pt>
                <c:pt idx="434">
                  <c:v>2.8434927931246201</c:v>
                </c:pt>
                <c:pt idx="435">
                  <c:v>2.8500446198368801</c:v>
                </c:pt>
                <c:pt idx="436">
                  <c:v>2.8565964465491498</c:v>
                </c:pt>
                <c:pt idx="437">
                  <c:v>2.86314827326142</c:v>
                </c:pt>
                <c:pt idx="438">
                  <c:v>2.8697000999736901</c:v>
                </c:pt>
                <c:pt idx="439">
                  <c:v>2.8762519266859599</c:v>
                </c:pt>
                <c:pt idx="440">
                  <c:v>2.88280375339823</c:v>
                </c:pt>
                <c:pt idx="441">
                  <c:v>2.8893555801105002</c:v>
                </c:pt>
                <c:pt idx="442">
                  <c:v>2.8959074068227699</c:v>
                </c:pt>
                <c:pt idx="443">
                  <c:v>2.9024592335350299</c:v>
                </c:pt>
                <c:pt idx="444">
                  <c:v>2.9090110602473001</c:v>
                </c:pt>
                <c:pt idx="445">
                  <c:v>2.9155628869595702</c:v>
                </c:pt>
                <c:pt idx="446">
                  <c:v>2.9221147136718399</c:v>
                </c:pt>
                <c:pt idx="447">
                  <c:v>2.9286665403841101</c:v>
                </c:pt>
                <c:pt idx="448">
                  <c:v>2.9352183670963798</c:v>
                </c:pt>
                <c:pt idx="449">
                  <c:v>2.94177019380865</c:v>
                </c:pt>
                <c:pt idx="450">
                  <c:v>2.9483220205209202</c:v>
                </c:pt>
                <c:pt idx="451">
                  <c:v>2.9548738472331801</c:v>
                </c:pt>
                <c:pt idx="452">
                  <c:v>2.9614256739454499</c:v>
                </c:pt>
                <c:pt idx="453">
                  <c:v>2.96797750065772</c:v>
                </c:pt>
                <c:pt idx="454">
                  <c:v>2.9745293273699902</c:v>
                </c:pt>
                <c:pt idx="455">
                  <c:v>2.9810811540822599</c:v>
                </c:pt>
                <c:pt idx="456">
                  <c:v>2.9876329807945301</c:v>
                </c:pt>
                <c:pt idx="457">
                  <c:v>2.9941848075067998</c:v>
                </c:pt>
                <c:pt idx="458">
                  <c:v>3.0007366342190598</c:v>
                </c:pt>
                <c:pt idx="459">
                  <c:v>3.00728846093133</c:v>
                </c:pt>
                <c:pt idx="460">
                  <c:v>3.0138402876436001</c:v>
                </c:pt>
                <c:pt idx="461">
                  <c:v>3.0203921143558699</c:v>
                </c:pt>
                <c:pt idx="462">
                  <c:v>3.02694394106814</c:v>
                </c:pt>
                <c:pt idx="463">
                  <c:v>3.0334957677804102</c:v>
                </c:pt>
                <c:pt idx="464">
                  <c:v>3.0400475944926799</c:v>
                </c:pt>
                <c:pt idx="465">
                  <c:v>3.0465994212049501</c:v>
                </c:pt>
                <c:pt idx="466">
                  <c:v>3.05315124791721</c:v>
                </c:pt>
                <c:pt idx="467">
                  <c:v>3.0597030746294802</c:v>
                </c:pt>
                <c:pt idx="468">
                  <c:v>3.0662549013417499</c:v>
                </c:pt>
                <c:pt idx="469">
                  <c:v>3.0728067280540201</c:v>
                </c:pt>
                <c:pt idx="470">
                  <c:v>3.0793585547662898</c:v>
                </c:pt>
                <c:pt idx="471">
                  <c:v>3.08591038147856</c:v>
                </c:pt>
                <c:pt idx="472">
                  <c:v>3.0924622081908302</c:v>
                </c:pt>
                <c:pt idx="473">
                  <c:v>3.0990140349030999</c:v>
                </c:pt>
                <c:pt idx="474">
                  <c:v>3.1055658616153599</c:v>
                </c:pt>
                <c:pt idx="475">
                  <c:v>3.11211768832763</c:v>
                </c:pt>
                <c:pt idx="476">
                  <c:v>3.1186695150399002</c:v>
                </c:pt>
                <c:pt idx="477">
                  <c:v>3.1252213417521699</c:v>
                </c:pt>
                <c:pt idx="478">
                  <c:v>3.1317731684644401</c:v>
                </c:pt>
                <c:pt idx="479">
                  <c:v>3.1383249951767098</c:v>
                </c:pt>
                <c:pt idx="480">
                  <c:v>3.14487682188898</c:v>
                </c:pt>
                <c:pt idx="481">
                  <c:v>3.1514286486012399</c:v>
                </c:pt>
                <c:pt idx="482">
                  <c:v>3.1579804753135101</c:v>
                </c:pt>
                <c:pt idx="483">
                  <c:v>3.1645323020257798</c:v>
                </c:pt>
                <c:pt idx="484">
                  <c:v>3.17108412873805</c:v>
                </c:pt>
                <c:pt idx="485">
                  <c:v>3.1776359554503202</c:v>
                </c:pt>
                <c:pt idx="486">
                  <c:v>3.1841877821625899</c:v>
                </c:pt>
                <c:pt idx="487">
                  <c:v>3.1907396088748601</c:v>
                </c:pt>
                <c:pt idx="488">
                  <c:v>3.1972914355871298</c:v>
                </c:pt>
                <c:pt idx="489">
                  <c:v>3.2038432622993902</c:v>
                </c:pt>
                <c:pt idx="490">
                  <c:v>3.2103950890116599</c:v>
                </c:pt>
                <c:pt idx="491">
                  <c:v>3.2169469157239301</c:v>
                </c:pt>
                <c:pt idx="492">
                  <c:v>3.2234987424361998</c:v>
                </c:pt>
                <c:pt idx="493">
                  <c:v>3.23005056914847</c:v>
                </c:pt>
                <c:pt idx="494">
                  <c:v>3.2366023958607402</c:v>
                </c:pt>
                <c:pt idx="495">
                  <c:v>3.2431542225730099</c:v>
                </c:pt>
                <c:pt idx="496">
                  <c:v>3.2497060492852801</c:v>
                </c:pt>
                <c:pt idx="497">
                  <c:v>3.25625787599754</c:v>
                </c:pt>
                <c:pt idx="498">
                  <c:v>3.2628097027098102</c:v>
                </c:pt>
                <c:pt idx="499">
                  <c:v>3.2693615294220799</c:v>
                </c:pt>
                <c:pt idx="500">
                  <c:v>3.2759133561343501</c:v>
                </c:pt>
                <c:pt idx="501">
                  <c:v>3.2824651828466198</c:v>
                </c:pt>
                <c:pt idx="502">
                  <c:v>3.28901700955889</c:v>
                </c:pt>
                <c:pt idx="503">
                  <c:v>3.2955688362711602</c:v>
                </c:pt>
                <c:pt idx="504">
                  <c:v>3.3021206629834299</c:v>
                </c:pt>
                <c:pt idx="505">
                  <c:v>3.3086724896956898</c:v>
                </c:pt>
                <c:pt idx="506">
                  <c:v>3.31522431640796</c:v>
                </c:pt>
                <c:pt idx="507">
                  <c:v>3.3217761431202302</c:v>
                </c:pt>
                <c:pt idx="508">
                  <c:v>3.3283279698324999</c:v>
                </c:pt>
                <c:pt idx="509">
                  <c:v>3.3348797965447701</c:v>
                </c:pt>
                <c:pt idx="510">
                  <c:v>3.3414316232570398</c:v>
                </c:pt>
                <c:pt idx="511">
                  <c:v>3.34798344996931</c:v>
                </c:pt>
                <c:pt idx="512">
                  <c:v>3.3545352766815801</c:v>
                </c:pt>
                <c:pt idx="513">
                  <c:v>3.3610871033938401</c:v>
                </c:pt>
                <c:pt idx="514">
                  <c:v>3.3676389301061098</c:v>
                </c:pt>
                <c:pt idx="515">
                  <c:v>3.37419075681838</c:v>
                </c:pt>
                <c:pt idx="516">
                  <c:v>3.3807425835306502</c:v>
                </c:pt>
                <c:pt idx="517">
                  <c:v>3.3872944102429199</c:v>
                </c:pt>
                <c:pt idx="518">
                  <c:v>3.3938462369551901</c:v>
                </c:pt>
                <c:pt idx="519">
                  <c:v>3.4003980636674598</c:v>
                </c:pt>
                <c:pt idx="520">
                  <c:v>3.4069498903797202</c:v>
                </c:pt>
                <c:pt idx="521">
                  <c:v>3.4135017170919899</c:v>
                </c:pt>
                <c:pt idx="522">
                  <c:v>3.4200535438042601</c:v>
                </c:pt>
                <c:pt idx="523">
                  <c:v>3.4266053705165298</c:v>
                </c:pt>
                <c:pt idx="524">
                  <c:v>3.4331571972288</c:v>
                </c:pt>
                <c:pt idx="525">
                  <c:v>3.4397090239410701</c:v>
                </c:pt>
                <c:pt idx="526">
                  <c:v>3.4462608506533399</c:v>
                </c:pt>
                <c:pt idx="527">
                  <c:v>3.45281267736561</c:v>
                </c:pt>
                <c:pt idx="528">
                  <c:v>3.45936450407787</c:v>
                </c:pt>
                <c:pt idx="529">
                  <c:v>3.4659163307901402</c:v>
                </c:pt>
                <c:pt idx="530">
                  <c:v>3.4724681575024099</c:v>
                </c:pt>
                <c:pt idx="531">
                  <c:v>3.4790199842146801</c:v>
                </c:pt>
                <c:pt idx="532">
                  <c:v>3.4855718109269498</c:v>
                </c:pt>
                <c:pt idx="533">
                  <c:v>3.49212363763922</c:v>
                </c:pt>
                <c:pt idx="534">
                  <c:v>3.4986754643514901</c:v>
                </c:pt>
                <c:pt idx="535">
                  <c:v>3.5052272910637501</c:v>
                </c:pt>
                <c:pt idx="536">
                  <c:v>3.5117791177760198</c:v>
                </c:pt>
                <c:pt idx="537">
                  <c:v>3.51833094448829</c:v>
                </c:pt>
                <c:pt idx="538">
                  <c:v>3.5248827712005601</c:v>
                </c:pt>
                <c:pt idx="539">
                  <c:v>3.5314345979128299</c:v>
                </c:pt>
                <c:pt idx="540">
                  <c:v>3.5379864246251</c:v>
                </c:pt>
                <c:pt idx="541">
                  <c:v>3.5445382513373702</c:v>
                </c:pt>
                <c:pt idx="542">
                  <c:v>3.5510900780496399</c:v>
                </c:pt>
                <c:pt idx="543">
                  <c:v>3.5576419047618999</c:v>
                </c:pt>
                <c:pt idx="544">
                  <c:v>3.5641937314741701</c:v>
                </c:pt>
                <c:pt idx="545">
                  <c:v>3.5707455581864398</c:v>
                </c:pt>
                <c:pt idx="546">
                  <c:v>3.57729738489871</c:v>
                </c:pt>
                <c:pt idx="547">
                  <c:v>3.5838492116109801</c:v>
                </c:pt>
                <c:pt idx="548">
                  <c:v>3.5904010383232499</c:v>
                </c:pt>
                <c:pt idx="549">
                  <c:v>3.59695286503552</c:v>
                </c:pt>
                <c:pt idx="550">
                  <c:v>3.6035046917477902</c:v>
                </c:pt>
                <c:pt idx="551">
                  <c:v>3.6100565184600502</c:v>
                </c:pt>
                <c:pt idx="552">
                  <c:v>3.6166083451723199</c:v>
                </c:pt>
                <c:pt idx="553">
                  <c:v>3.6231601718845901</c:v>
                </c:pt>
                <c:pt idx="554">
                  <c:v>3.6297119985968598</c:v>
                </c:pt>
                <c:pt idx="555">
                  <c:v>3.6362638253091299</c:v>
                </c:pt>
                <c:pt idx="556">
                  <c:v>3.6428156520214001</c:v>
                </c:pt>
                <c:pt idx="557">
                  <c:v>3.6493674787336698</c:v>
                </c:pt>
                <c:pt idx="558">
                  <c:v>3.65591930544594</c:v>
                </c:pt>
                <c:pt idx="559">
                  <c:v>3.6624711321582</c:v>
                </c:pt>
                <c:pt idx="560">
                  <c:v>3.6690229588704701</c:v>
                </c:pt>
                <c:pt idx="561">
                  <c:v>3.6755747855827399</c:v>
                </c:pt>
                <c:pt idx="562">
                  <c:v>3.68212661229501</c:v>
                </c:pt>
                <c:pt idx="563">
                  <c:v>3.6886784390072802</c:v>
                </c:pt>
                <c:pt idx="564">
                  <c:v>3.6952302657195499</c:v>
                </c:pt>
                <c:pt idx="565">
                  <c:v>3.7017820924318201</c:v>
                </c:pt>
                <c:pt idx="566">
                  <c:v>3.7083339191440801</c:v>
                </c:pt>
                <c:pt idx="567">
                  <c:v>3.7148857458563498</c:v>
                </c:pt>
                <c:pt idx="568">
                  <c:v>3.72143757256862</c:v>
                </c:pt>
                <c:pt idx="569">
                  <c:v>3.7279893992808901</c:v>
                </c:pt>
                <c:pt idx="570">
                  <c:v>3.7345412259931599</c:v>
                </c:pt>
                <c:pt idx="571">
                  <c:v>3.74109305270543</c:v>
                </c:pt>
                <c:pt idx="572">
                  <c:v>3.7476448794177002</c:v>
                </c:pt>
                <c:pt idx="573">
                  <c:v>3.7541967061299699</c:v>
                </c:pt>
                <c:pt idx="574">
                  <c:v>3.7607485328422299</c:v>
                </c:pt>
                <c:pt idx="575">
                  <c:v>3.7673003595545</c:v>
                </c:pt>
                <c:pt idx="576">
                  <c:v>3.7738521862667702</c:v>
                </c:pt>
                <c:pt idx="577">
                  <c:v>3.7804040129790399</c:v>
                </c:pt>
                <c:pt idx="578">
                  <c:v>3.7869558396913101</c:v>
                </c:pt>
                <c:pt idx="579">
                  <c:v>3.7935076664035798</c:v>
                </c:pt>
                <c:pt idx="580">
                  <c:v>3.80005949311585</c:v>
                </c:pt>
                <c:pt idx="581">
                  <c:v>3.8066113198281202</c:v>
                </c:pt>
                <c:pt idx="582">
                  <c:v>3.8131631465403801</c:v>
                </c:pt>
                <c:pt idx="583">
                  <c:v>3.8197149732526499</c:v>
                </c:pt>
                <c:pt idx="584">
                  <c:v>3.82626679996492</c:v>
                </c:pt>
                <c:pt idx="585">
                  <c:v>3.8328186266771902</c:v>
                </c:pt>
                <c:pt idx="586">
                  <c:v>3.8393704533894599</c:v>
                </c:pt>
                <c:pt idx="587">
                  <c:v>3.8459222801017301</c:v>
                </c:pt>
                <c:pt idx="588">
                  <c:v>3.8524741068139998</c:v>
                </c:pt>
                <c:pt idx="589">
                  <c:v>3.8590259335262602</c:v>
                </c:pt>
                <c:pt idx="590">
                  <c:v>3.8655777602385299</c:v>
                </c:pt>
                <c:pt idx="591">
                  <c:v>3.8721295869508001</c:v>
                </c:pt>
                <c:pt idx="592">
                  <c:v>3.8786814136630698</c:v>
                </c:pt>
                <c:pt idx="593">
                  <c:v>3.88523324037534</c:v>
                </c:pt>
                <c:pt idx="594">
                  <c:v>3.8917850670876102</c:v>
                </c:pt>
                <c:pt idx="595">
                  <c:v>3.8983368937998799</c:v>
                </c:pt>
                <c:pt idx="596">
                  <c:v>3.9048887205121501</c:v>
                </c:pt>
                <c:pt idx="597">
                  <c:v>3.91144054722441</c:v>
                </c:pt>
                <c:pt idx="598">
                  <c:v>3.9179923739366802</c:v>
                </c:pt>
                <c:pt idx="599">
                  <c:v>3.9245442006489499</c:v>
                </c:pt>
                <c:pt idx="600">
                  <c:v>3.9310960273612201</c:v>
                </c:pt>
                <c:pt idx="601">
                  <c:v>3.9376478540734898</c:v>
                </c:pt>
                <c:pt idx="602">
                  <c:v>3.94419968078576</c:v>
                </c:pt>
                <c:pt idx="603">
                  <c:v>3.9507515074980302</c:v>
                </c:pt>
                <c:pt idx="604">
                  <c:v>3.9573033342102999</c:v>
                </c:pt>
                <c:pt idx="605">
                  <c:v>3.9638551609225599</c:v>
                </c:pt>
                <c:pt idx="606">
                  <c:v>3.97040698763483</c:v>
                </c:pt>
                <c:pt idx="607">
                  <c:v>3.9769588143471002</c:v>
                </c:pt>
                <c:pt idx="608">
                  <c:v>3.9835106410593699</c:v>
                </c:pt>
                <c:pt idx="609">
                  <c:v>3.9900624677716401</c:v>
                </c:pt>
                <c:pt idx="610">
                  <c:v>3.9966142944839098</c:v>
                </c:pt>
                <c:pt idx="611">
                  <c:v>4.0031661211961804</c:v>
                </c:pt>
                <c:pt idx="612">
                  <c:v>4.0097179479084399</c:v>
                </c:pt>
                <c:pt idx="613">
                  <c:v>4.0162697746207101</c:v>
                </c:pt>
                <c:pt idx="614">
                  <c:v>4.0228216013329803</c:v>
                </c:pt>
                <c:pt idx="615">
                  <c:v>4.0293734280452496</c:v>
                </c:pt>
                <c:pt idx="616">
                  <c:v>4.0359252547575197</c:v>
                </c:pt>
                <c:pt idx="617">
                  <c:v>4.0424770814697899</c:v>
                </c:pt>
                <c:pt idx="618">
                  <c:v>4.0490289081820601</c:v>
                </c:pt>
                <c:pt idx="619">
                  <c:v>4.0555807348943302</c:v>
                </c:pt>
                <c:pt idx="620">
                  <c:v>4.0621325616066004</c:v>
                </c:pt>
                <c:pt idx="621">
                  <c:v>4.0686843883188599</c:v>
                </c:pt>
                <c:pt idx="622">
                  <c:v>4.0752362150311301</c:v>
                </c:pt>
                <c:pt idx="623">
                  <c:v>4.0817880417434003</c:v>
                </c:pt>
                <c:pt idx="624">
                  <c:v>4.0883398684556704</c:v>
                </c:pt>
                <c:pt idx="625">
                  <c:v>4.0948916951679397</c:v>
                </c:pt>
                <c:pt idx="626">
                  <c:v>4.1014435218802099</c:v>
                </c:pt>
                <c:pt idx="627">
                  <c:v>4.1079953485924801</c:v>
                </c:pt>
                <c:pt idx="628">
                  <c:v>4.1145471753047396</c:v>
                </c:pt>
                <c:pt idx="629">
                  <c:v>4.1210990020170097</c:v>
                </c:pt>
                <c:pt idx="630">
                  <c:v>4.1276508287292799</c:v>
                </c:pt>
                <c:pt idx="631">
                  <c:v>4.1342026554415501</c:v>
                </c:pt>
                <c:pt idx="632">
                  <c:v>4.1407544821538202</c:v>
                </c:pt>
                <c:pt idx="633">
                  <c:v>4.1473063088660904</c:v>
                </c:pt>
                <c:pt idx="634">
                  <c:v>4.1538581355783597</c:v>
                </c:pt>
                <c:pt idx="635">
                  <c:v>4.1604099622906201</c:v>
                </c:pt>
                <c:pt idx="636">
                  <c:v>4.1669617890028903</c:v>
                </c:pt>
                <c:pt idx="637">
                  <c:v>4.1735136157151604</c:v>
                </c:pt>
                <c:pt idx="638">
                  <c:v>4.1800654424274297</c:v>
                </c:pt>
                <c:pt idx="639">
                  <c:v>4.1866172691396999</c:v>
                </c:pt>
                <c:pt idx="640">
                  <c:v>4.1931690958519701</c:v>
                </c:pt>
                <c:pt idx="641">
                  <c:v>4.1997209225642402</c:v>
                </c:pt>
                <c:pt idx="642">
                  <c:v>4.2062727492765104</c:v>
                </c:pt>
                <c:pt idx="643">
                  <c:v>4.2128245759887797</c:v>
                </c:pt>
                <c:pt idx="644">
                  <c:v>4.2193764027010401</c:v>
                </c:pt>
                <c:pt idx="645">
                  <c:v>4.2259282294133103</c:v>
                </c:pt>
                <c:pt idx="646">
                  <c:v>4.2324800561255804</c:v>
                </c:pt>
                <c:pt idx="647">
                  <c:v>4.2390318828378497</c:v>
                </c:pt>
                <c:pt idx="648">
                  <c:v>4.2455837095501199</c:v>
                </c:pt>
                <c:pt idx="649">
                  <c:v>4.25213553626239</c:v>
                </c:pt>
                <c:pt idx="650">
                  <c:v>4.2586873629746602</c:v>
                </c:pt>
                <c:pt idx="651">
                  <c:v>4.2652391896869197</c:v>
                </c:pt>
                <c:pt idx="652">
                  <c:v>4.2717910163991899</c:v>
                </c:pt>
                <c:pt idx="653">
                  <c:v>4.2783428431114601</c:v>
                </c:pt>
                <c:pt idx="654">
                  <c:v>4.2848946698237302</c:v>
                </c:pt>
                <c:pt idx="655">
                  <c:v>4.2914464965360004</c:v>
                </c:pt>
                <c:pt idx="656">
                  <c:v>4.2979983232482697</c:v>
                </c:pt>
                <c:pt idx="657">
                  <c:v>4.3045501499605399</c:v>
                </c:pt>
                <c:pt idx="658">
                  <c:v>4.3111019766728003</c:v>
                </c:pt>
                <c:pt idx="659">
                  <c:v>4.3176538033850704</c:v>
                </c:pt>
                <c:pt idx="660">
                  <c:v>4.3242056300973397</c:v>
                </c:pt>
                <c:pt idx="661">
                  <c:v>4.3307574568096099</c:v>
                </c:pt>
                <c:pt idx="662">
                  <c:v>4.3373092835218801</c:v>
                </c:pt>
                <c:pt idx="663">
                  <c:v>4.3438611102341502</c:v>
                </c:pt>
                <c:pt idx="664">
                  <c:v>4.3504129369464204</c:v>
                </c:pt>
                <c:pt idx="665">
                  <c:v>4.3569647636586897</c:v>
                </c:pt>
                <c:pt idx="666">
                  <c:v>4.3635165903709501</c:v>
                </c:pt>
                <c:pt idx="667">
                  <c:v>4.3700684170832202</c:v>
                </c:pt>
                <c:pt idx="668">
                  <c:v>4.3766202437954904</c:v>
                </c:pt>
                <c:pt idx="669">
                  <c:v>4.3831720705077597</c:v>
                </c:pt>
                <c:pt idx="670">
                  <c:v>4.3897238972200299</c:v>
                </c:pt>
                <c:pt idx="671">
                  <c:v>4.3962757239323</c:v>
                </c:pt>
                <c:pt idx="672">
                  <c:v>4.4028275506445702</c:v>
                </c:pt>
                <c:pt idx="673">
                  <c:v>4.4093793773568404</c:v>
                </c:pt>
                <c:pt idx="674">
                  <c:v>4.4159312040690999</c:v>
                </c:pt>
                <c:pt idx="675">
                  <c:v>4.4224830307813701</c:v>
                </c:pt>
                <c:pt idx="676">
                  <c:v>4.4290348574936402</c:v>
                </c:pt>
                <c:pt idx="677">
                  <c:v>4.4355866842059104</c:v>
                </c:pt>
                <c:pt idx="678">
                  <c:v>4.4421385109181797</c:v>
                </c:pt>
                <c:pt idx="679">
                  <c:v>4.4486903376304499</c:v>
                </c:pt>
                <c:pt idx="680">
                  <c:v>4.45524216434272</c:v>
                </c:pt>
                <c:pt idx="681">
                  <c:v>4.4617939910549804</c:v>
                </c:pt>
                <c:pt idx="682">
                  <c:v>4.4683458177672497</c:v>
                </c:pt>
                <c:pt idx="683">
                  <c:v>4.4748976444795199</c:v>
                </c:pt>
                <c:pt idx="684">
                  <c:v>4.48144947119179</c:v>
                </c:pt>
                <c:pt idx="685">
                  <c:v>4.4880012979040602</c:v>
                </c:pt>
                <c:pt idx="686">
                  <c:v>4.4945531246163304</c:v>
                </c:pt>
                <c:pt idx="687">
                  <c:v>4.5011049513285997</c:v>
                </c:pt>
                <c:pt idx="688">
                  <c:v>4.5076567780408698</c:v>
                </c:pt>
                <c:pt idx="689">
                  <c:v>4.5142086047531302</c:v>
                </c:pt>
                <c:pt idx="690">
                  <c:v>4.5207604314654004</c:v>
                </c:pt>
                <c:pt idx="691">
                  <c:v>4.5273122581776697</c:v>
                </c:pt>
                <c:pt idx="692">
                  <c:v>4.5338640848899399</c:v>
                </c:pt>
                <c:pt idx="693">
                  <c:v>4.54041591160221</c:v>
                </c:pt>
                <c:pt idx="694">
                  <c:v>4.5469677383144802</c:v>
                </c:pt>
                <c:pt idx="695">
                  <c:v>4.5535195650267504</c:v>
                </c:pt>
                <c:pt idx="696">
                  <c:v>4.5600713917390197</c:v>
                </c:pt>
                <c:pt idx="697">
                  <c:v>4.5666232184512801</c:v>
                </c:pt>
                <c:pt idx="698">
                  <c:v>4.5731750451635502</c:v>
                </c:pt>
                <c:pt idx="699">
                  <c:v>4.5797268718758204</c:v>
                </c:pt>
                <c:pt idx="700">
                  <c:v>4.5862786985880897</c:v>
                </c:pt>
                <c:pt idx="701">
                  <c:v>4.5928305253003598</c:v>
                </c:pt>
                <c:pt idx="702">
                  <c:v>4.59938235201263</c:v>
                </c:pt>
                <c:pt idx="703">
                  <c:v>4.6059341787249002</c:v>
                </c:pt>
                <c:pt idx="704">
                  <c:v>4.6124860054371597</c:v>
                </c:pt>
                <c:pt idx="705">
                  <c:v>4.6190378321494299</c:v>
                </c:pt>
                <c:pt idx="706">
                  <c:v>4.6255896588617</c:v>
                </c:pt>
                <c:pt idx="707">
                  <c:v>4.6321414855739702</c:v>
                </c:pt>
                <c:pt idx="708">
                  <c:v>4.6386933122862404</c:v>
                </c:pt>
                <c:pt idx="709">
                  <c:v>4.6452451389985097</c:v>
                </c:pt>
                <c:pt idx="710">
                  <c:v>4.6517969657107798</c:v>
                </c:pt>
                <c:pt idx="711">
                  <c:v>4.65834879242305</c:v>
                </c:pt>
                <c:pt idx="712">
                  <c:v>4.6649006191353104</c:v>
                </c:pt>
                <c:pt idx="713">
                  <c:v>4.6714524458475797</c:v>
                </c:pt>
                <c:pt idx="714">
                  <c:v>4.6780042725598499</c:v>
                </c:pt>
                <c:pt idx="715">
                  <c:v>4.68455609927212</c:v>
                </c:pt>
                <c:pt idx="716">
                  <c:v>4.6911079259843902</c:v>
                </c:pt>
                <c:pt idx="717">
                  <c:v>4.6976597526966604</c:v>
                </c:pt>
                <c:pt idx="718">
                  <c:v>4.7042115794089296</c:v>
                </c:pt>
                <c:pt idx="719">
                  <c:v>4.7107634061211998</c:v>
                </c:pt>
                <c:pt idx="720">
                  <c:v>4.7173152328334602</c:v>
                </c:pt>
                <c:pt idx="721">
                  <c:v>4.7238670595457304</c:v>
                </c:pt>
                <c:pt idx="722">
                  <c:v>4.7304188862579997</c:v>
                </c:pt>
                <c:pt idx="723">
                  <c:v>4.7369707129702698</c:v>
                </c:pt>
                <c:pt idx="724">
                  <c:v>4.74352253968254</c:v>
                </c:pt>
                <c:pt idx="725">
                  <c:v>4.7500743663948102</c:v>
                </c:pt>
                <c:pt idx="726">
                  <c:v>4.7566261931070803</c:v>
                </c:pt>
                <c:pt idx="727">
                  <c:v>4.7631780198193496</c:v>
                </c:pt>
                <c:pt idx="728">
                  <c:v>4.76972984653161</c:v>
                </c:pt>
                <c:pt idx="729">
                  <c:v>4.7762816732438802</c:v>
                </c:pt>
                <c:pt idx="730">
                  <c:v>4.7828334999561504</c:v>
                </c:pt>
                <c:pt idx="731">
                  <c:v>4.7893853266684197</c:v>
                </c:pt>
                <c:pt idx="732">
                  <c:v>4.7959371533806898</c:v>
                </c:pt>
                <c:pt idx="733">
                  <c:v>4.80248898009296</c:v>
                </c:pt>
                <c:pt idx="734">
                  <c:v>4.8090408068052302</c:v>
                </c:pt>
                <c:pt idx="735">
                  <c:v>4.8155926335175003</c:v>
                </c:pt>
                <c:pt idx="736">
                  <c:v>4.8221444602297598</c:v>
                </c:pt>
                <c:pt idx="737">
                  <c:v>4.82869628694203</c:v>
                </c:pt>
                <c:pt idx="738">
                  <c:v>4.8352481136543002</c:v>
                </c:pt>
                <c:pt idx="739">
                  <c:v>4.8417999403665704</c:v>
                </c:pt>
                <c:pt idx="740">
                  <c:v>4.8483517670788396</c:v>
                </c:pt>
                <c:pt idx="741">
                  <c:v>4.8549035937911098</c:v>
                </c:pt>
                <c:pt idx="742">
                  <c:v>4.86145542050338</c:v>
                </c:pt>
                <c:pt idx="743">
                  <c:v>4.8680072472156404</c:v>
                </c:pt>
                <c:pt idx="744">
                  <c:v>4.8745590739279097</c:v>
                </c:pt>
                <c:pt idx="745">
                  <c:v>4.8811109006401798</c:v>
                </c:pt>
                <c:pt idx="746">
                  <c:v>4.88766272735245</c:v>
                </c:pt>
                <c:pt idx="747">
                  <c:v>4.8942145540647202</c:v>
                </c:pt>
                <c:pt idx="748">
                  <c:v>4.9007663807769903</c:v>
                </c:pt>
                <c:pt idx="749">
                  <c:v>4.9073182074892596</c:v>
                </c:pt>
                <c:pt idx="750">
                  <c:v>4.9138700342015298</c:v>
                </c:pt>
                <c:pt idx="751">
                  <c:v>4.9204218609137902</c:v>
                </c:pt>
                <c:pt idx="752">
                  <c:v>4.9269736876260604</c:v>
                </c:pt>
                <c:pt idx="753">
                  <c:v>4.9335255143383296</c:v>
                </c:pt>
                <c:pt idx="754">
                  <c:v>4.9400773410505998</c:v>
                </c:pt>
                <c:pt idx="755">
                  <c:v>4.94662916776287</c:v>
                </c:pt>
                <c:pt idx="756">
                  <c:v>4.9531809944751402</c:v>
                </c:pt>
                <c:pt idx="757">
                  <c:v>4.9597328211874103</c:v>
                </c:pt>
                <c:pt idx="758">
                  <c:v>4.9662846478996698</c:v>
                </c:pt>
                <c:pt idx="759">
                  <c:v>4.97283647461194</c:v>
                </c:pt>
                <c:pt idx="760">
                  <c:v>4.9793883013242102</c:v>
                </c:pt>
                <c:pt idx="761">
                  <c:v>4.9859401280364803</c:v>
                </c:pt>
                <c:pt idx="762">
                  <c:v>4.9924919547487496</c:v>
                </c:pt>
                <c:pt idx="763">
                  <c:v>4.9990437814610198</c:v>
                </c:pt>
                <c:pt idx="764">
                  <c:v>5.00559560817329</c:v>
                </c:pt>
                <c:pt idx="765">
                  <c:v>5.0121474348855601</c:v>
                </c:pt>
                <c:pt idx="766">
                  <c:v>5.0186992615978303</c:v>
                </c:pt>
                <c:pt idx="767">
                  <c:v>5.0252510883100898</c:v>
                </c:pt>
                <c:pt idx="768">
                  <c:v>5.03180291502236</c:v>
                </c:pt>
                <c:pt idx="769">
                  <c:v>5.0383547417346302</c:v>
                </c:pt>
                <c:pt idx="770">
                  <c:v>5.0449065684469003</c:v>
                </c:pt>
                <c:pt idx="771">
                  <c:v>5.0514583951591696</c:v>
                </c:pt>
                <c:pt idx="772">
                  <c:v>5.0580102218714398</c:v>
                </c:pt>
                <c:pt idx="773">
                  <c:v>5.06456204858371</c:v>
                </c:pt>
                <c:pt idx="774">
                  <c:v>5.0711138752959801</c:v>
                </c:pt>
                <c:pt idx="775">
                  <c:v>5.0776657020082396</c:v>
                </c:pt>
                <c:pt idx="776">
                  <c:v>5.0842175287205098</c:v>
                </c:pt>
                <c:pt idx="777">
                  <c:v>5.09076935543278</c:v>
                </c:pt>
                <c:pt idx="778">
                  <c:v>5.0973211821450501</c:v>
                </c:pt>
                <c:pt idx="779">
                  <c:v>5.1038730088573203</c:v>
                </c:pt>
                <c:pt idx="780">
                  <c:v>5.1104248355695896</c:v>
                </c:pt>
                <c:pt idx="781">
                  <c:v>5.1169766622818598</c:v>
                </c:pt>
                <c:pt idx="782">
                  <c:v>5.1235284889941202</c:v>
                </c:pt>
                <c:pt idx="783">
                  <c:v>5.1300803157063903</c:v>
                </c:pt>
                <c:pt idx="784">
                  <c:v>5.1366321424186596</c:v>
                </c:pt>
                <c:pt idx="785">
                  <c:v>5.1431839691309298</c:v>
                </c:pt>
                <c:pt idx="786">
                  <c:v>5.1497357958432</c:v>
                </c:pt>
                <c:pt idx="787">
                  <c:v>5.1562876225554701</c:v>
                </c:pt>
                <c:pt idx="788">
                  <c:v>5.1628394492677403</c:v>
                </c:pt>
                <c:pt idx="789">
                  <c:v>5.1693912759800096</c:v>
                </c:pt>
                <c:pt idx="790">
                  <c:v>5.17594310269227</c:v>
                </c:pt>
                <c:pt idx="791">
                  <c:v>5.1824949294045402</c:v>
                </c:pt>
                <c:pt idx="792">
                  <c:v>5.1890467561168103</c:v>
                </c:pt>
                <c:pt idx="793">
                  <c:v>5.1955985828290796</c:v>
                </c:pt>
                <c:pt idx="794">
                  <c:v>5.2021504095413498</c:v>
                </c:pt>
                <c:pt idx="795">
                  <c:v>5.2087022362536199</c:v>
                </c:pt>
                <c:pt idx="796">
                  <c:v>5.2152540629658901</c:v>
                </c:pt>
                <c:pt idx="797">
                  <c:v>5.2218058896781496</c:v>
                </c:pt>
                <c:pt idx="798">
                  <c:v>5.2283577163904198</c:v>
                </c:pt>
                <c:pt idx="799">
                  <c:v>5.23490954310269</c:v>
                </c:pt>
                <c:pt idx="800">
                  <c:v>5.2414613698149601</c:v>
                </c:pt>
                <c:pt idx="801">
                  <c:v>5.2480131965272303</c:v>
                </c:pt>
                <c:pt idx="802">
                  <c:v>5.2545650232394996</c:v>
                </c:pt>
                <c:pt idx="803">
                  <c:v>5.2611168499517698</c:v>
                </c:pt>
                <c:pt idx="804">
                  <c:v>5.2676686766640399</c:v>
                </c:pt>
                <c:pt idx="805">
                  <c:v>5.2742205033763003</c:v>
                </c:pt>
                <c:pt idx="806">
                  <c:v>5.2807723300885696</c:v>
                </c:pt>
                <c:pt idx="807">
                  <c:v>5.2873241568008398</c:v>
                </c:pt>
                <c:pt idx="808">
                  <c:v>5.29387598351311</c:v>
                </c:pt>
                <c:pt idx="809">
                  <c:v>5.3004278102253801</c:v>
                </c:pt>
                <c:pt idx="810">
                  <c:v>5.3069796369376503</c:v>
                </c:pt>
                <c:pt idx="811">
                  <c:v>5.3135314636499196</c:v>
                </c:pt>
                <c:pt idx="812">
                  <c:v>5.32008329036218</c:v>
                </c:pt>
                <c:pt idx="813">
                  <c:v>5.3266351170744501</c:v>
                </c:pt>
                <c:pt idx="814">
                  <c:v>5.3331869437867203</c:v>
                </c:pt>
                <c:pt idx="815">
                  <c:v>5.3397387704989896</c:v>
                </c:pt>
                <c:pt idx="816">
                  <c:v>5.3462905972112598</c:v>
                </c:pt>
                <c:pt idx="817">
                  <c:v>5.3528424239235299</c:v>
                </c:pt>
                <c:pt idx="818">
                  <c:v>5.3593942506358001</c:v>
                </c:pt>
                <c:pt idx="819">
                  <c:v>5.3659460773480703</c:v>
                </c:pt>
                <c:pt idx="820">
                  <c:v>5.3724979040603396</c:v>
                </c:pt>
                <c:pt idx="821">
                  <c:v>5.3790497307726</c:v>
                </c:pt>
                <c:pt idx="822">
                  <c:v>5.3856015574848701</c:v>
                </c:pt>
                <c:pt idx="823">
                  <c:v>5.3921533841971403</c:v>
                </c:pt>
                <c:pt idx="824">
                  <c:v>5.3987052109094096</c:v>
                </c:pt>
                <c:pt idx="825">
                  <c:v>5.4052570376216797</c:v>
                </c:pt>
                <c:pt idx="826">
                  <c:v>5.4118088643339499</c:v>
                </c:pt>
                <c:pt idx="827">
                  <c:v>5.4183606910462201</c:v>
                </c:pt>
                <c:pt idx="828">
                  <c:v>5.4249125177584796</c:v>
                </c:pt>
                <c:pt idx="829">
                  <c:v>5.4314643444707498</c:v>
                </c:pt>
                <c:pt idx="830">
                  <c:v>5.4380161711830199</c:v>
                </c:pt>
                <c:pt idx="831">
                  <c:v>5.4445679978952901</c:v>
                </c:pt>
                <c:pt idx="832">
                  <c:v>5.4511198246075603</c:v>
                </c:pt>
                <c:pt idx="833">
                  <c:v>5.4576716513198296</c:v>
                </c:pt>
                <c:pt idx="834">
                  <c:v>5.4642234780320997</c:v>
                </c:pt>
                <c:pt idx="835">
                  <c:v>5.4707753047443601</c:v>
                </c:pt>
                <c:pt idx="836">
                  <c:v>5.4773271314566303</c:v>
                </c:pt>
                <c:pt idx="837">
                  <c:v>5.4838789581688996</c:v>
                </c:pt>
                <c:pt idx="838">
                  <c:v>5.4904307848811698</c:v>
                </c:pt>
                <c:pt idx="839">
                  <c:v>5.4969826115934399</c:v>
                </c:pt>
                <c:pt idx="840">
                  <c:v>5.5035344383057101</c:v>
                </c:pt>
                <c:pt idx="841">
                  <c:v>5.5100862650179803</c:v>
                </c:pt>
                <c:pt idx="842">
                  <c:v>5.5166380917302504</c:v>
                </c:pt>
                <c:pt idx="843">
                  <c:v>5.5231899184425197</c:v>
                </c:pt>
                <c:pt idx="844">
                  <c:v>5.5297417451547801</c:v>
                </c:pt>
                <c:pt idx="845">
                  <c:v>5.5362935718670503</c:v>
                </c:pt>
                <c:pt idx="846">
                  <c:v>5.5428453985793196</c:v>
                </c:pt>
                <c:pt idx="847">
                  <c:v>5.5493972252915897</c:v>
                </c:pt>
                <c:pt idx="848">
                  <c:v>5.5559490520038599</c:v>
                </c:pt>
                <c:pt idx="849">
                  <c:v>5.5625008787161301</c:v>
                </c:pt>
                <c:pt idx="850">
                  <c:v>5.5690527054284003</c:v>
                </c:pt>
                <c:pt idx="851">
                  <c:v>5.5756045321406598</c:v>
                </c:pt>
                <c:pt idx="852">
                  <c:v>5.5821563588529299</c:v>
                </c:pt>
                <c:pt idx="853">
                  <c:v>5.5887081855652001</c:v>
                </c:pt>
                <c:pt idx="854">
                  <c:v>5.5952600122774703</c:v>
                </c:pt>
                <c:pt idx="855">
                  <c:v>5.6018118389897396</c:v>
                </c:pt>
                <c:pt idx="856">
                  <c:v>5.6083636657020097</c:v>
                </c:pt>
                <c:pt idx="857">
                  <c:v>5.6149154924142799</c:v>
                </c:pt>
                <c:pt idx="858">
                  <c:v>5.6214673191265403</c:v>
                </c:pt>
                <c:pt idx="859">
                  <c:v>5.6280191458388096</c:v>
                </c:pt>
                <c:pt idx="860">
                  <c:v>5.6345709725510797</c:v>
                </c:pt>
                <c:pt idx="861">
                  <c:v>5.6411227992633499</c:v>
                </c:pt>
                <c:pt idx="862">
                  <c:v>5.6476746259756201</c:v>
                </c:pt>
                <c:pt idx="863">
                  <c:v>5.6542264526878903</c:v>
                </c:pt>
                <c:pt idx="864">
                  <c:v>5.6607782794001604</c:v>
                </c:pt>
                <c:pt idx="865">
                  <c:v>5.6673301061124297</c:v>
                </c:pt>
                <c:pt idx="866">
                  <c:v>5.6738819328246999</c:v>
                </c:pt>
                <c:pt idx="867">
                  <c:v>5.6804337595369603</c:v>
                </c:pt>
                <c:pt idx="868">
                  <c:v>5.6869855862492296</c:v>
                </c:pt>
                <c:pt idx="869">
                  <c:v>5.6935374129614997</c:v>
                </c:pt>
                <c:pt idx="870">
                  <c:v>5.7000892396737699</c:v>
                </c:pt>
                <c:pt idx="871">
                  <c:v>5.7066410663860401</c:v>
                </c:pt>
                <c:pt idx="872">
                  <c:v>5.7131928930983102</c:v>
                </c:pt>
                <c:pt idx="873">
                  <c:v>5.7197447198105804</c:v>
                </c:pt>
                <c:pt idx="874">
                  <c:v>5.7262965465228399</c:v>
                </c:pt>
                <c:pt idx="875">
                  <c:v>5.7328483732351101</c:v>
                </c:pt>
                <c:pt idx="876">
                  <c:v>5.7394001999473803</c:v>
                </c:pt>
                <c:pt idx="877">
                  <c:v>5.7459520266596504</c:v>
                </c:pt>
                <c:pt idx="878">
                  <c:v>5.7525038533719197</c:v>
                </c:pt>
                <c:pt idx="879">
                  <c:v>5.7590556800841899</c:v>
                </c:pt>
                <c:pt idx="880">
                  <c:v>5.7656075067964601</c:v>
                </c:pt>
                <c:pt idx="881">
                  <c:v>5.7721593335087196</c:v>
                </c:pt>
                <c:pt idx="882">
                  <c:v>5.7787111602209897</c:v>
                </c:pt>
                <c:pt idx="883">
                  <c:v>5.7852629869332599</c:v>
                </c:pt>
                <c:pt idx="884">
                  <c:v>5.7918148136455301</c:v>
                </c:pt>
                <c:pt idx="885">
                  <c:v>5.7983666403578003</c:v>
                </c:pt>
                <c:pt idx="886">
                  <c:v>5.8049184670700704</c:v>
                </c:pt>
                <c:pt idx="887">
                  <c:v>5.8114702937823397</c:v>
                </c:pt>
                <c:pt idx="888">
                  <c:v>5.8180221204946099</c:v>
                </c:pt>
                <c:pt idx="889">
                  <c:v>5.82457394720688</c:v>
                </c:pt>
                <c:pt idx="890">
                  <c:v>5.8311257739191404</c:v>
                </c:pt>
                <c:pt idx="891">
                  <c:v>5.8376776006314097</c:v>
                </c:pt>
                <c:pt idx="892">
                  <c:v>5.8442294273436799</c:v>
                </c:pt>
                <c:pt idx="893">
                  <c:v>5.8507812540559501</c:v>
                </c:pt>
                <c:pt idx="894">
                  <c:v>5.8573330807682202</c:v>
                </c:pt>
                <c:pt idx="895">
                  <c:v>5.8638849074804904</c:v>
                </c:pt>
                <c:pt idx="896">
                  <c:v>5.8704367341927597</c:v>
                </c:pt>
                <c:pt idx="897">
                  <c:v>5.8769885609050201</c:v>
                </c:pt>
                <c:pt idx="898">
                  <c:v>5.8835403876172903</c:v>
                </c:pt>
                <c:pt idx="899">
                  <c:v>5.8900922143295604</c:v>
                </c:pt>
                <c:pt idx="900">
                  <c:v>5.8966440410418297</c:v>
                </c:pt>
                <c:pt idx="901">
                  <c:v>5.9031958677540999</c:v>
                </c:pt>
                <c:pt idx="902">
                  <c:v>5.90974769446637</c:v>
                </c:pt>
                <c:pt idx="903">
                  <c:v>5.9162995211786402</c:v>
                </c:pt>
                <c:pt idx="904">
                  <c:v>5.9228513478909104</c:v>
                </c:pt>
                <c:pt idx="905">
                  <c:v>5.9294031746031699</c:v>
                </c:pt>
                <c:pt idx="906">
                  <c:v>5.9359550013154401</c:v>
                </c:pt>
                <c:pt idx="907">
                  <c:v>5.9425068280277102</c:v>
                </c:pt>
                <c:pt idx="908">
                  <c:v>5.9490586547399804</c:v>
                </c:pt>
                <c:pt idx="909">
                  <c:v>5.9556104814522497</c:v>
                </c:pt>
                <c:pt idx="910">
                  <c:v>5.9621623081645199</c:v>
                </c:pt>
                <c:pt idx="911">
                  <c:v>5.96871413487679</c:v>
                </c:pt>
                <c:pt idx="912">
                  <c:v>5.9752659615890602</c:v>
                </c:pt>
                <c:pt idx="913">
                  <c:v>5.9818177883013197</c:v>
                </c:pt>
                <c:pt idx="914">
                  <c:v>5.9883696150135899</c:v>
                </c:pt>
                <c:pt idx="915">
                  <c:v>5.9949214417258601</c:v>
                </c:pt>
                <c:pt idx="916">
                  <c:v>6.0014732684381302</c:v>
                </c:pt>
                <c:pt idx="917">
                  <c:v>6.0080250951504004</c:v>
                </c:pt>
                <c:pt idx="918">
                  <c:v>6.0145769218626697</c:v>
                </c:pt>
                <c:pt idx="919">
                  <c:v>6.0211287485749398</c:v>
                </c:pt>
                <c:pt idx="920">
                  <c:v>6.02768057528721</c:v>
                </c:pt>
                <c:pt idx="921">
                  <c:v>6.0342324019994704</c:v>
                </c:pt>
                <c:pt idx="922">
                  <c:v>6.0407842287117397</c:v>
                </c:pt>
                <c:pt idx="923">
                  <c:v>6.0473360554240099</c:v>
                </c:pt>
                <c:pt idx="924">
                  <c:v>6.05388788213628</c:v>
                </c:pt>
                <c:pt idx="925">
                  <c:v>6.0604397088485502</c:v>
                </c:pt>
                <c:pt idx="926">
                  <c:v>6.0669915355608204</c:v>
                </c:pt>
                <c:pt idx="927">
                  <c:v>6.0735433622730897</c:v>
                </c:pt>
                <c:pt idx="928">
                  <c:v>6.0800951889853501</c:v>
                </c:pt>
                <c:pt idx="929">
                  <c:v>6.0866470156976202</c:v>
                </c:pt>
                <c:pt idx="930">
                  <c:v>6.0931988424098904</c:v>
                </c:pt>
                <c:pt idx="931">
                  <c:v>6.0997506691221597</c:v>
                </c:pt>
                <c:pt idx="932">
                  <c:v>6.1063024958344299</c:v>
                </c:pt>
                <c:pt idx="933">
                  <c:v>6.1128543225467</c:v>
                </c:pt>
                <c:pt idx="934">
                  <c:v>6.1194061492589702</c:v>
                </c:pt>
                <c:pt idx="935">
                  <c:v>6.1259579759712404</c:v>
                </c:pt>
                <c:pt idx="936">
                  <c:v>6.1325098026834999</c:v>
                </c:pt>
                <c:pt idx="937">
                  <c:v>6.13906162939577</c:v>
                </c:pt>
                <c:pt idx="938">
                  <c:v>6.1456134561080402</c:v>
                </c:pt>
                <c:pt idx="939">
                  <c:v>6.1521652828203104</c:v>
                </c:pt>
                <c:pt idx="940">
                  <c:v>6.1587171095325797</c:v>
                </c:pt>
                <c:pt idx="941">
                  <c:v>6.1652689362448498</c:v>
                </c:pt>
                <c:pt idx="942">
                  <c:v>6.17182076295712</c:v>
                </c:pt>
                <c:pt idx="943">
                  <c:v>6.1783725896693804</c:v>
                </c:pt>
                <c:pt idx="944">
                  <c:v>6.1849244163816497</c:v>
                </c:pt>
                <c:pt idx="945">
                  <c:v>6.1914762430939199</c:v>
                </c:pt>
                <c:pt idx="946">
                  <c:v>6.19802806980619</c:v>
                </c:pt>
                <c:pt idx="947">
                  <c:v>6.2045798965184602</c:v>
                </c:pt>
                <c:pt idx="948">
                  <c:v>6.2111317232307304</c:v>
                </c:pt>
                <c:pt idx="949">
                  <c:v>6.2176835499429997</c:v>
                </c:pt>
                <c:pt idx="950">
                  <c:v>6.2242353766552698</c:v>
                </c:pt>
                <c:pt idx="951">
                  <c:v>6.2307872033675302</c:v>
                </c:pt>
                <c:pt idx="952">
                  <c:v>6.2373390300798004</c:v>
                </c:pt>
                <c:pt idx="953">
                  <c:v>6.2438908567920697</c:v>
                </c:pt>
                <c:pt idx="954">
                  <c:v>6.2504426835043398</c:v>
                </c:pt>
                <c:pt idx="955">
                  <c:v>6.25699451021661</c:v>
                </c:pt>
                <c:pt idx="956">
                  <c:v>6.2635463369288802</c:v>
                </c:pt>
                <c:pt idx="957">
                  <c:v>6.2700981636411504</c:v>
                </c:pt>
                <c:pt idx="958">
                  <c:v>6.2766499903534196</c:v>
                </c:pt>
                <c:pt idx="959">
                  <c:v>6.28320181706568</c:v>
                </c:pt>
                <c:pt idx="960">
                  <c:v>6.2897536437779502</c:v>
                </c:pt>
                <c:pt idx="961">
                  <c:v>6.2963054704902204</c:v>
                </c:pt>
                <c:pt idx="962">
                  <c:v>6.3028572972024897</c:v>
                </c:pt>
                <c:pt idx="963">
                  <c:v>6.3094091239147598</c:v>
                </c:pt>
                <c:pt idx="964">
                  <c:v>6.31596095062703</c:v>
                </c:pt>
                <c:pt idx="965">
                  <c:v>6.3225127773393002</c:v>
                </c:pt>
                <c:pt idx="966">
                  <c:v>6.3290646040515597</c:v>
                </c:pt>
                <c:pt idx="967">
                  <c:v>6.3356164307638299</c:v>
                </c:pt>
                <c:pt idx="968">
                  <c:v>6.3421682574761</c:v>
                </c:pt>
                <c:pt idx="969">
                  <c:v>6.3487200841883702</c:v>
                </c:pt>
                <c:pt idx="970">
                  <c:v>6.3552719109006404</c:v>
                </c:pt>
                <c:pt idx="971">
                  <c:v>6.3618237376129096</c:v>
                </c:pt>
                <c:pt idx="972">
                  <c:v>6.3683755643251798</c:v>
                </c:pt>
                <c:pt idx="973">
                  <c:v>6.37492739103745</c:v>
                </c:pt>
                <c:pt idx="974">
                  <c:v>6.3814792177497104</c:v>
                </c:pt>
                <c:pt idx="975">
                  <c:v>6.3880310444619797</c:v>
                </c:pt>
                <c:pt idx="976">
                  <c:v>6.3945828711742498</c:v>
                </c:pt>
                <c:pt idx="977">
                  <c:v>6.40113469788652</c:v>
                </c:pt>
                <c:pt idx="978">
                  <c:v>6.4076865245987902</c:v>
                </c:pt>
                <c:pt idx="979">
                  <c:v>6.4142383513110603</c:v>
                </c:pt>
                <c:pt idx="980">
                  <c:v>6.4207901780233296</c:v>
                </c:pt>
                <c:pt idx="981">
                  <c:v>6.4273420047355998</c:v>
                </c:pt>
                <c:pt idx="982">
                  <c:v>6.4338938314478602</c:v>
                </c:pt>
                <c:pt idx="983">
                  <c:v>6.4404456581601304</c:v>
                </c:pt>
                <c:pt idx="984">
                  <c:v>6.4469974848723997</c:v>
                </c:pt>
                <c:pt idx="985">
                  <c:v>6.4535493115846698</c:v>
                </c:pt>
                <c:pt idx="986">
                  <c:v>6.46010113829694</c:v>
                </c:pt>
                <c:pt idx="987">
                  <c:v>6.4666529650092102</c:v>
                </c:pt>
                <c:pt idx="988">
                  <c:v>6.4732047917214803</c:v>
                </c:pt>
                <c:pt idx="989">
                  <c:v>6.4797566184337398</c:v>
                </c:pt>
                <c:pt idx="990">
                  <c:v>6.48630844514601</c:v>
                </c:pt>
                <c:pt idx="991">
                  <c:v>6.4928602718582802</c:v>
                </c:pt>
                <c:pt idx="992">
                  <c:v>6.4994120985705504</c:v>
                </c:pt>
                <c:pt idx="993">
                  <c:v>6.5059639252828196</c:v>
                </c:pt>
                <c:pt idx="994">
                  <c:v>6.5125157519950898</c:v>
                </c:pt>
                <c:pt idx="995">
                  <c:v>6.51906757870736</c:v>
                </c:pt>
                <c:pt idx="996">
                  <c:v>6.5256194054196301</c:v>
                </c:pt>
                <c:pt idx="997">
                  <c:v>6.5321712321318897</c:v>
                </c:pt>
                <c:pt idx="998">
                  <c:v>6.5387230588441598</c:v>
                </c:pt>
                <c:pt idx="999">
                  <c:v>6.54527488555643</c:v>
                </c:pt>
                <c:pt idx="1000">
                  <c:v>6.5518267122687002</c:v>
                </c:pt>
                <c:pt idx="1001">
                  <c:v>6.5583785389809703</c:v>
                </c:pt>
                <c:pt idx="1002">
                  <c:v>6.5649303656932396</c:v>
                </c:pt>
                <c:pt idx="1003">
                  <c:v>6.5714821924055098</c:v>
                </c:pt>
                <c:pt idx="1004">
                  <c:v>6.57803401911778</c:v>
                </c:pt>
                <c:pt idx="1005">
                  <c:v>6.5845858458300501</c:v>
                </c:pt>
                <c:pt idx="1006">
                  <c:v>6.5911376725423096</c:v>
                </c:pt>
                <c:pt idx="1007">
                  <c:v>6.5976894992545798</c:v>
                </c:pt>
                <c:pt idx="1008">
                  <c:v>6.60424132596685</c:v>
                </c:pt>
                <c:pt idx="1009">
                  <c:v>6.6107931526791202</c:v>
                </c:pt>
                <c:pt idx="1010">
                  <c:v>6.6173449793913903</c:v>
                </c:pt>
                <c:pt idx="1011">
                  <c:v>6.6238968061036596</c:v>
                </c:pt>
                <c:pt idx="1012">
                  <c:v>6.63044863281592</c:v>
                </c:pt>
                <c:pt idx="1013">
                  <c:v>6.6370004595281902</c:v>
                </c:pt>
                <c:pt idx="1014">
                  <c:v>6.6435522862404603</c:v>
                </c:pt>
                <c:pt idx="1015">
                  <c:v>6.6501041129527296</c:v>
                </c:pt>
                <c:pt idx="1016">
                  <c:v>6.6566559396649998</c:v>
                </c:pt>
                <c:pt idx="1017">
                  <c:v>6.66320776637727</c:v>
                </c:pt>
                <c:pt idx="1018">
                  <c:v>6.6697595930895401</c:v>
                </c:pt>
                <c:pt idx="1019">
                  <c:v>6.6763114198018103</c:v>
                </c:pt>
                <c:pt idx="1020">
                  <c:v>6.6828632465140698</c:v>
                </c:pt>
                <c:pt idx="1021">
                  <c:v>6.68941507322634</c:v>
                </c:pt>
                <c:pt idx="1022">
                  <c:v>6.6959668999386102</c:v>
                </c:pt>
                <c:pt idx="1023">
                  <c:v>6.7025187266508803</c:v>
                </c:pt>
                <c:pt idx="1024">
                  <c:v>6.7090705533631496</c:v>
                </c:pt>
                <c:pt idx="1025">
                  <c:v>6.7156223800754198</c:v>
                </c:pt>
                <c:pt idx="1026">
                  <c:v>6.72217420678769</c:v>
                </c:pt>
                <c:pt idx="1027">
                  <c:v>6.7287260334999601</c:v>
                </c:pt>
                <c:pt idx="1028">
                  <c:v>6.7352778602122303</c:v>
                </c:pt>
                <c:pt idx="1029">
                  <c:v>6.7418296869244898</c:v>
                </c:pt>
                <c:pt idx="1030">
                  <c:v>6.74838151363676</c:v>
                </c:pt>
                <c:pt idx="1031">
                  <c:v>6.7549333403490301</c:v>
                </c:pt>
                <c:pt idx="1032">
                  <c:v>6.7614851670613003</c:v>
                </c:pt>
                <c:pt idx="1033">
                  <c:v>6.7680369937735696</c:v>
                </c:pt>
                <c:pt idx="1034">
                  <c:v>6.7745888204858398</c:v>
                </c:pt>
                <c:pt idx="1035">
                  <c:v>6.7811406471981002</c:v>
                </c:pt>
                <c:pt idx="1036">
                  <c:v>6.7876924739103703</c:v>
                </c:pt>
                <c:pt idx="1037">
                  <c:v>6.7942443006226396</c:v>
                </c:pt>
                <c:pt idx="1038">
                  <c:v>6.8007961273349098</c:v>
                </c:pt>
                <c:pt idx="1039">
                  <c:v>6.80734795404718</c:v>
                </c:pt>
                <c:pt idx="1040">
                  <c:v>6.8138997807594501</c:v>
                </c:pt>
                <c:pt idx="1041">
                  <c:v>6.8204516074717203</c:v>
                </c:pt>
                <c:pt idx="1042">
                  <c:v>6.8270034341839896</c:v>
                </c:pt>
                <c:pt idx="1043">
                  <c:v>6.83355526089625</c:v>
                </c:pt>
                <c:pt idx="1044">
                  <c:v>6.8401070876085202</c:v>
                </c:pt>
                <c:pt idx="1045">
                  <c:v>6.8466589143207903</c:v>
                </c:pt>
                <c:pt idx="1046">
                  <c:v>6.8532107410330596</c:v>
                </c:pt>
                <c:pt idx="1047">
                  <c:v>6.8597625677453298</c:v>
                </c:pt>
                <c:pt idx="1048">
                  <c:v>6.8663143944575999</c:v>
                </c:pt>
                <c:pt idx="1049">
                  <c:v>6.8728662211698701</c:v>
                </c:pt>
                <c:pt idx="1050">
                  <c:v>6.8794180478821403</c:v>
                </c:pt>
                <c:pt idx="1051">
                  <c:v>6.8859698745944096</c:v>
                </c:pt>
                <c:pt idx="1052">
                  <c:v>6.89252170130667</c:v>
                </c:pt>
                <c:pt idx="1053">
                  <c:v>6.8990735280189401</c:v>
                </c:pt>
                <c:pt idx="1054">
                  <c:v>6.9056253547312103</c:v>
                </c:pt>
                <c:pt idx="1055">
                  <c:v>6.9121771814434796</c:v>
                </c:pt>
                <c:pt idx="1056">
                  <c:v>6.9187290081557498</c:v>
                </c:pt>
                <c:pt idx="1057">
                  <c:v>6.9252808348680199</c:v>
                </c:pt>
                <c:pt idx="1058">
                  <c:v>6.9318326615802803</c:v>
                </c:pt>
                <c:pt idx="1059">
                  <c:v>6.9383844882925603</c:v>
                </c:pt>
                <c:pt idx="1060">
                  <c:v>6.9449363150048198</c:v>
                </c:pt>
                <c:pt idx="1061">
                  <c:v>6.95148814171709</c:v>
                </c:pt>
                <c:pt idx="1062">
                  <c:v>6.9580399684293601</c:v>
                </c:pt>
                <c:pt idx="1063">
                  <c:v>6.9645917951416303</c:v>
                </c:pt>
                <c:pt idx="1064">
                  <c:v>6.9711436218538996</c:v>
                </c:pt>
                <c:pt idx="1065">
                  <c:v>6.9776954485661697</c:v>
                </c:pt>
                <c:pt idx="1066">
                  <c:v>6.9842472752784301</c:v>
                </c:pt>
                <c:pt idx="1067">
                  <c:v>6.9907991019907003</c:v>
                </c:pt>
                <c:pt idx="1068">
                  <c:v>6.9973509287029696</c:v>
                </c:pt>
                <c:pt idx="1069">
                  <c:v>7.0039027554152398</c:v>
                </c:pt>
                <c:pt idx="1070">
                  <c:v>7.0104545821275099</c:v>
                </c:pt>
                <c:pt idx="1071">
                  <c:v>7.0170064088397801</c:v>
                </c:pt>
                <c:pt idx="1072">
                  <c:v>7.0235582355520503</c:v>
                </c:pt>
                <c:pt idx="1073">
                  <c:v>7.0301100622643196</c:v>
                </c:pt>
                <c:pt idx="1074">
                  <c:v>7.03666188897658</c:v>
                </c:pt>
                <c:pt idx="1075">
                  <c:v>7.0432137156888501</c:v>
                </c:pt>
                <c:pt idx="1076">
                  <c:v>7.0497655424011203</c:v>
                </c:pt>
                <c:pt idx="1077">
                  <c:v>7.0563173691133896</c:v>
                </c:pt>
                <c:pt idx="1078">
                  <c:v>7.0628691958256598</c:v>
                </c:pt>
                <c:pt idx="1079">
                  <c:v>7.0694210225379299</c:v>
                </c:pt>
                <c:pt idx="1080">
                  <c:v>7.0759728492502001</c:v>
                </c:pt>
                <c:pt idx="1081">
                  <c:v>7.0825246759624703</c:v>
                </c:pt>
                <c:pt idx="1082">
                  <c:v>7.0890765026747404</c:v>
                </c:pt>
                <c:pt idx="1083">
                  <c:v>7.0956283293869999</c:v>
                </c:pt>
                <c:pt idx="1084">
                  <c:v>7.1021801560992701</c:v>
                </c:pt>
                <c:pt idx="1085">
                  <c:v>7.1087319828115403</c:v>
                </c:pt>
                <c:pt idx="1086">
                  <c:v>7.1152838095238096</c:v>
                </c:pt>
                <c:pt idx="1087">
                  <c:v>7.1218356362360797</c:v>
                </c:pt>
                <c:pt idx="1088">
                  <c:v>7.1283874629483499</c:v>
                </c:pt>
                <c:pt idx="1089">
                  <c:v>7.1349392896606103</c:v>
                </c:pt>
                <c:pt idx="1090">
                  <c:v>7.1414911163728796</c:v>
                </c:pt>
                <c:pt idx="1091">
                  <c:v>7.1480429430851498</c:v>
                </c:pt>
                <c:pt idx="1092">
                  <c:v>7.1545947697974199</c:v>
                </c:pt>
                <c:pt idx="1093">
                  <c:v>7.1611465965096901</c:v>
                </c:pt>
                <c:pt idx="1094">
                  <c:v>7.1676984232219603</c:v>
                </c:pt>
                <c:pt idx="1095">
                  <c:v>7.1742502499342304</c:v>
                </c:pt>
                <c:pt idx="1096">
                  <c:v>7.1808020766464997</c:v>
                </c:pt>
                <c:pt idx="1097">
                  <c:v>7.1873539033587699</c:v>
                </c:pt>
                <c:pt idx="1098">
                  <c:v>7.1939057300710303</c:v>
                </c:pt>
                <c:pt idx="1099">
                  <c:v>7.2004575567832996</c:v>
                </c:pt>
                <c:pt idx="1100">
                  <c:v>7.2070093834955697</c:v>
                </c:pt>
                <c:pt idx="1101">
                  <c:v>7.2135612102078399</c:v>
                </c:pt>
                <c:pt idx="1102">
                  <c:v>7.2201130369201101</c:v>
                </c:pt>
                <c:pt idx="1103">
                  <c:v>7.2266648636323803</c:v>
                </c:pt>
                <c:pt idx="1104">
                  <c:v>7.2332166903446504</c:v>
                </c:pt>
                <c:pt idx="1105">
                  <c:v>7.2397685170569099</c:v>
                </c:pt>
                <c:pt idx="1106">
                  <c:v>7.2463203437691801</c:v>
                </c:pt>
                <c:pt idx="1107">
                  <c:v>7.2528721704814503</c:v>
                </c:pt>
                <c:pt idx="1108">
                  <c:v>7.2594239971937196</c:v>
                </c:pt>
                <c:pt idx="1109">
                  <c:v>7.2659758239059897</c:v>
                </c:pt>
                <c:pt idx="1110">
                  <c:v>7.2725276506182599</c:v>
                </c:pt>
                <c:pt idx="1111">
                  <c:v>7.2790794773305301</c:v>
                </c:pt>
                <c:pt idx="1112">
                  <c:v>7.2856313040428002</c:v>
                </c:pt>
                <c:pt idx="1113">
                  <c:v>7.2921831307550598</c:v>
                </c:pt>
                <c:pt idx="1114">
                  <c:v>7.2987349574673299</c:v>
                </c:pt>
                <c:pt idx="1115">
                  <c:v>7.3052867841796001</c:v>
                </c:pt>
                <c:pt idx="1116">
                  <c:v>7.3118386108918703</c:v>
                </c:pt>
                <c:pt idx="1117">
                  <c:v>7.3183904376041404</c:v>
                </c:pt>
                <c:pt idx="1118">
                  <c:v>7.3249422643164097</c:v>
                </c:pt>
                <c:pt idx="1119">
                  <c:v>7.3314940910286799</c:v>
                </c:pt>
                <c:pt idx="1120">
                  <c:v>7.3380459177409501</c:v>
                </c:pt>
                <c:pt idx="1121">
                  <c:v>7.3445977444532096</c:v>
                </c:pt>
                <c:pt idx="1122">
                  <c:v>7.3511495711654797</c:v>
                </c:pt>
                <c:pt idx="1123">
                  <c:v>7.3577013978777499</c:v>
                </c:pt>
                <c:pt idx="1124">
                  <c:v>7.3642532245900201</c:v>
                </c:pt>
                <c:pt idx="1125">
                  <c:v>7.3708050513022902</c:v>
                </c:pt>
                <c:pt idx="1126">
                  <c:v>7.3773568780145604</c:v>
                </c:pt>
                <c:pt idx="1127">
                  <c:v>7.3839087047268199</c:v>
                </c:pt>
                <c:pt idx="1128">
                  <c:v>7.3904605314390901</c:v>
                </c:pt>
                <c:pt idx="1129">
                  <c:v>7.3970123581513603</c:v>
                </c:pt>
                <c:pt idx="1130">
                  <c:v>7.4035641848636304</c:v>
                </c:pt>
                <c:pt idx="1131">
                  <c:v>7.4101160115758997</c:v>
                </c:pt>
                <c:pt idx="1132">
                  <c:v>7.4166678382881699</c:v>
                </c:pt>
                <c:pt idx="1133">
                  <c:v>7.4232196650004401</c:v>
                </c:pt>
                <c:pt idx="1134">
                  <c:v>7.4297714917127102</c:v>
                </c:pt>
                <c:pt idx="1135">
                  <c:v>7.4363233184249804</c:v>
                </c:pt>
                <c:pt idx="1136">
                  <c:v>7.4428751451372399</c:v>
                </c:pt>
                <c:pt idx="1137">
                  <c:v>7.4494269718495101</c:v>
                </c:pt>
                <c:pt idx="1138">
                  <c:v>7.4559787985617803</c:v>
                </c:pt>
                <c:pt idx="1139">
                  <c:v>7.4625306252740504</c:v>
                </c:pt>
                <c:pt idx="1140">
                  <c:v>7.4690824519863197</c:v>
                </c:pt>
                <c:pt idx="1141">
                  <c:v>7.4756342786985899</c:v>
                </c:pt>
                <c:pt idx="1142">
                  <c:v>7.48218610541086</c:v>
                </c:pt>
                <c:pt idx="1143">
                  <c:v>7.4887379321231302</c:v>
                </c:pt>
                <c:pt idx="1144">
                  <c:v>7.4952897588353897</c:v>
                </c:pt>
                <c:pt idx="1145">
                  <c:v>7.5018415855476599</c:v>
                </c:pt>
                <c:pt idx="1146">
                  <c:v>7.5083934122599301</c:v>
                </c:pt>
                <c:pt idx="1147">
                  <c:v>7.5149452389722002</c:v>
                </c:pt>
                <c:pt idx="1148">
                  <c:v>7.5214970656844704</c:v>
                </c:pt>
                <c:pt idx="1149">
                  <c:v>7.5280488923967397</c:v>
                </c:pt>
                <c:pt idx="1150">
                  <c:v>7.5346007191090001</c:v>
                </c:pt>
                <c:pt idx="1151">
                  <c:v>7.5411525458212703</c:v>
                </c:pt>
                <c:pt idx="1152">
                  <c:v>7.5477043725335404</c:v>
                </c:pt>
                <c:pt idx="1153">
                  <c:v>7.5542561992458097</c:v>
                </c:pt>
                <c:pt idx="1154">
                  <c:v>7.5608080259580799</c:v>
                </c:pt>
                <c:pt idx="1155">
                  <c:v>7.5673598526703501</c:v>
                </c:pt>
                <c:pt idx="1156">
                  <c:v>7.5739116793826202</c:v>
                </c:pt>
                <c:pt idx="1157">
                  <c:v>7.5804635060948904</c:v>
                </c:pt>
                <c:pt idx="1158">
                  <c:v>7.5870153328071597</c:v>
                </c:pt>
                <c:pt idx="1159">
                  <c:v>7.5935671595194201</c:v>
                </c:pt>
                <c:pt idx="1160">
                  <c:v>7.6001189862316902</c:v>
                </c:pt>
                <c:pt idx="1161">
                  <c:v>7.6066708129439604</c:v>
                </c:pt>
                <c:pt idx="1162">
                  <c:v>7.6132226396562297</c:v>
                </c:pt>
                <c:pt idx="1163">
                  <c:v>7.6197744663684999</c:v>
                </c:pt>
                <c:pt idx="1164">
                  <c:v>7.62632629308077</c:v>
                </c:pt>
                <c:pt idx="1165">
                  <c:v>7.6328781197930402</c:v>
                </c:pt>
                <c:pt idx="1166">
                  <c:v>7.6394299465053104</c:v>
                </c:pt>
                <c:pt idx="1167">
                  <c:v>7.6459817732175699</c:v>
                </c:pt>
                <c:pt idx="1168">
                  <c:v>7.6525335999298401</c:v>
                </c:pt>
                <c:pt idx="1169">
                  <c:v>7.6590854266421102</c:v>
                </c:pt>
                <c:pt idx="1170">
                  <c:v>7.6656372533543804</c:v>
                </c:pt>
                <c:pt idx="1171">
                  <c:v>7.6721890800666497</c:v>
                </c:pt>
                <c:pt idx="1172">
                  <c:v>7.6787409067789199</c:v>
                </c:pt>
                <c:pt idx="1173">
                  <c:v>7.68529273349119</c:v>
                </c:pt>
                <c:pt idx="1174">
                  <c:v>7.6918445602034504</c:v>
                </c:pt>
                <c:pt idx="1175">
                  <c:v>7.6983963869157197</c:v>
                </c:pt>
                <c:pt idx="1176">
                  <c:v>7.7049482136279899</c:v>
                </c:pt>
                <c:pt idx="1177">
                  <c:v>7.71150004034026</c:v>
                </c:pt>
                <c:pt idx="1178">
                  <c:v>7.7180518670525302</c:v>
                </c:pt>
                <c:pt idx="1179">
                  <c:v>7.7246036937648004</c:v>
                </c:pt>
                <c:pt idx="1180">
                  <c:v>7.7311555204770697</c:v>
                </c:pt>
                <c:pt idx="1181">
                  <c:v>7.7377073471893398</c:v>
                </c:pt>
                <c:pt idx="1182">
                  <c:v>7.7442591739016002</c:v>
                </c:pt>
                <c:pt idx="1183">
                  <c:v>7.7508110006138704</c:v>
                </c:pt>
                <c:pt idx="1184">
                  <c:v>7.7573628273261397</c:v>
                </c:pt>
                <c:pt idx="1185">
                  <c:v>7.7639146540384099</c:v>
                </c:pt>
                <c:pt idx="1186">
                  <c:v>7.77046648075068</c:v>
                </c:pt>
                <c:pt idx="1187">
                  <c:v>7.7770183074629502</c:v>
                </c:pt>
                <c:pt idx="1188">
                  <c:v>7.7835701341752204</c:v>
                </c:pt>
                <c:pt idx="1189">
                  <c:v>7.7901219608874896</c:v>
                </c:pt>
                <c:pt idx="1190">
                  <c:v>7.79667378759975</c:v>
                </c:pt>
                <c:pt idx="1191">
                  <c:v>7.8032256143120202</c:v>
                </c:pt>
                <c:pt idx="1192">
                  <c:v>7.8097774410242904</c:v>
                </c:pt>
                <c:pt idx="1193">
                  <c:v>7.8163292677365597</c:v>
                </c:pt>
                <c:pt idx="1194">
                  <c:v>7.8228810944488298</c:v>
                </c:pt>
                <c:pt idx="1195">
                  <c:v>7.8294329211611</c:v>
                </c:pt>
                <c:pt idx="1196">
                  <c:v>7.8359847478733702</c:v>
                </c:pt>
                <c:pt idx="1197">
                  <c:v>7.8425365745856297</c:v>
                </c:pt>
                <c:pt idx="1198">
                  <c:v>7.8490884012978999</c:v>
                </c:pt>
                <c:pt idx="1199">
                  <c:v>7.85564022801017</c:v>
                </c:pt>
                <c:pt idx="1200">
                  <c:v>7.8621920547224402</c:v>
                </c:pt>
                <c:pt idx="1201">
                  <c:v>7.8687438814347104</c:v>
                </c:pt>
                <c:pt idx="1202">
                  <c:v>7.8752957081469797</c:v>
                </c:pt>
                <c:pt idx="1203">
                  <c:v>7.8818475348592498</c:v>
                </c:pt>
                <c:pt idx="1204">
                  <c:v>7.88839936157152</c:v>
                </c:pt>
                <c:pt idx="1205">
                  <c:v>7.8949511882837804</c:v>
                </c:pt>
                <c:pt idx="1206">
                  <c:v>7.9015030149960497</c:v>
                </c:pt>
                <c:pt idx="1207">
                  <c:v>7.9080548417083198</c:v>
                </c:pt>
                <c:pt idx="1208">
                  <c:v>7.91460666842059</c:v>
                </c:pt>
                <c:pt idx="1209">
                  <c:v>7.9211584951328602</c:v>
                </c:pt>
                <c:pt idx="1210">
                  <c:v>7.9277103218451304</c:v>
                </c:pt>
                <c:pt idx="1211">
                  <c:v>7.9342621485573996</c:v>
                </c:pt>
                <c:pt idx="1212">
                  <c:v>7.9408139752696698</c:v>
                </c:pt>
                <c:pt idx="1213">
                  <c:v>7.9473658019819302</c:v>
                </c:pt>
                <c:pt idx="1214">
                  <c:v>7.9539176286942004</c:v>
                </c:pt>
                <c:pt idx="1215">
                  <c:v>7.9604694554064697</c:v>
                </c:pt>
                <c:pt idx="1216">
                  <c:v>7.9670212821187398</c:v>
                </c:pt>
                <c:pt idx="1217">
                  <c:v>7.97357310883101</c:v>
                </c:pt>
                <c:pt idx="1218">
                  <c:v>7.9801249355432802</c:v>
                </c:pt>
                <c:pt idx="1219">
                  <c:v>7.9866767622555503</c:v>
                </c:pt>
                <c:pt idx="1220">
                  <c:v>7.9932285889678099</c:v>
                </c:pt>
                <c:pt idx="1221">
                  <c:v>7.99978041568008</c:v>
                </c:pt>
                <c:pt idx="1222">
                  <c:v>8.0063322423923502</c:v>
                </c:pt>
                <c:pt idx="1223">
                  <c:v>8.0128840691046204</c:v>
                </c:pt>
                <c:pt idx="1224">
                  <c:v>8.0194358958168905</c:v>
                </c:pt>
                <c:pt idx="1225">
                  <c:v>8.0259877225291607</c:v>
                </c:pt>
                <c:pt idx="1226">
                  <c:v>8.0325395492414309</c:v>
                </c:pt>
                <c:pt idx="1227">
                  <c:v>8.0390913759536993</c:v>
                </c:pt>
                <c:pt idx="1228">
                  <c:v>8.0456432026659606</c:v>
                </c:pt>
                <c:pt idx="1229">
                  <c:v>8.0521950293782307</c:v>
                </c:pt>
                <c:pt idx="1230">
                  <c:v>8.0587468560904991</c:v>
                </c:pt>
                <c:pt idx="1231">
                  <c:v>8.0652986828027693</c:v>
                </c:pt>
                <c:pt idx="1232">
                  <c:v>8.0718505095150395</c:v>
                </c:pt>
                <c:pt idx="1233">
                  <c:v>8.0784023362273096</c:v>
                </c:pt>
                <c:pt idx="1234">
                  <c:v>8.0849541629395798</c:v>
                </c:pt>
                <c:pt idx="1235">
                  <c:v>8.09150598965185</c:v>
                </c:pt>
                <c:pt idx="1236">
                  <c:v>8.0980578163641201</c:v>
                </c:pt>
                <c:pt idx="1237">
                  <c:v>8.1046096430763797</c:v>
                </c:pt>
                <c:pt idx="1238">
                  <c:v>8.1111614697886498</c:v>
                </c:pt>
                <c:pt idx="1239">
                  <c:v>8.11771329650092</c:v>
                </c:pt>
                <c:pt idx="1240">
                  <c:v>8.1242651232131902</c:v>
                </c:pt>
                <c:pt idx="1241">
                  <c:v>8.1308169499254603</c:v>
                </c:pt>
                <c:pt idx="1242">
                  <c:v>8.1373687766377305</c:v>
                </c:pt>
                <c:pt idx="1243">
                  <c:v>8.1439206033500007</c:v>
                </c:pt>
                <c:pt idx="1244">
                  <c:v>8.1504724300622602</c:v>
                </c:pt>
                <c:pt idx="1245">
                  <c:v>8.1570242567745304</c:v>
                </c:pt>
                <c:pt idx="1246">
                  <c:v>8.1635760834868005</c:v>
                </c:pt>
                <c:pt idx="1247">
                  <c:v>8.1701279101990707</c:v>
                </c:pt>
                <c:pt idx="1248">
                  <c:v>8.1766797369113409</c:v>
                </c:pt>
                <c:pt idx="1249">
                  <c:v>8.1832315636236093</c:v>
                </c:pt>
                <c:pt idx="1250">
                  <c:v>8.1897833903358794</c:v>
                </c:pt>
                <c:pt idx="1251">
                  <c:v>8.1963352170481407</c:v>
                </c:pt>
                <c:pt idx="1252">
                  <c:v>8.2028870437604091</c:v>
                </c:pt>
                <c:pt idx="1253">
                  <c:v>8.2094388704726793</c:v>
                </c:pt>
                <c:pt idx="1254">
                  <c:v>8.2159906971849495</c:v>
                </c:pt>
                <c:pt idx="1255">
                  <c:v>8.2225425238972196</c:v>
                </c:pt>
                <c:pt idx="1256">
                  <c:v>8.2290943506094898</c:v>
                </c:pt>
                <c:pt idx="1257">
                  <c:v>8.23564617732176</c:v>
                </c:pt>
                <c:pt idx="1258">
                  <c:v>8.2421980040340301</c:v>
                </c:pt>
                <c:pt idx="1259">
                  <c:v>8.2487498307463003</c:v>
                </c:pt>
                <c:pt idx="1260">
                  <c:v>8.2553016574585598</c:v>
                </c:pt>
                <c:pt idx="1261">
                  <c:v>8.26185348417083</c:v>
                </c:pt>
                <c:pt idx="1262">
                  <c:v>8.2684053108831002</c:v>
                </c:pt>
                <c:pt idx="1263">
                  <c:v>8.2749571375953703</c:v>
                </c:pt>
                <c:pt idx="1264">
                  <c:v>8.2815089643076405</c:v>
                </c:pt>
                <c:pt idx="1265">
                  <c:v>8.2880607910199107</c:v>
                </c:pt>
                <c:pt idx="1266">
                  <c:v>8.2946126177321808</c:v>
                </c:pt>
                <c:pt idx="1267">
                  <c:v>8.3011644444444403</c:v>
                </c:pt>
                <c:pt idx="1268">
                  <c:v>8.3077162711567105</c:v>
                </c:pt>
                <c:pt idx="1269">
                  <c:v>8.3142680978689807</c:v>
                </c:pt>
                <c:pt idx="1270">
                  <c:v>8.3208199245812509</c:v>
                </c:pt>
                <c:pt idx="1271">
                  <c:v>8.3273717512935193</c:v>
                </c:pt>
                <c:pt idx="1272">
                  <c:v>8.3339235780057894</c:v>
                </c:pt>
                <c:pt idx="1273">
                  <c:v>8.3404754047180596</c:v>
                </c:pt>
                <c:pt idx="1274">
                  <c:v>8.3470272314303209</c:v>
                </c:pt>
                <c:pt idx="1275">
                  <c:v>8.3535790581425893</c:v>
                </c:pt>
                <c:pt idx="1276">
                  <c:v>8.3601308848548594</c:v>
                </c:pt>
                <c:pt idx="1277">
                  <c:v>8.3666827115671296</c:v>
                </c:pt>
                <c:pt idx="1278">
                  <c:v>8.3732345382793998</c:v>
                </c:pt>
                <c:pt idx="1279">
                  <c:v>8.37978636499167</c:v>
                </c:pt>
                <c:pt idx="1280">
                  <c:v>8.3863381917039401</c:v>
                </c:pt>
                <c:pt idx="1281">
                  <c:v>8.3928900184161996</c:v>
                </c:pt>
                <c:pt idx="1282">
                  <c:v>8.3994418451284698</c:v>
                </c:pt>
                <c:pt idx="1283">
                  <c:v>8.40599367184074</c:v>
                </c:pt>
                <c:pt idx="1284">
                  <c:v>8.4125454985530101</c:v>
                </c:pt>
                <c:pt idx="1285">
                  <c:v>8.4190973252652803</c:v>
                </c:pt>
                <c:pt idx="1286">
                  <c:v>8.4256491519775505</c:v>
                </c:pt>
                <c:pt idx="1287">
                  <c:v>8.4322009786898207</c:v>
                </c:pt>
                <c:pt idx="1288">
                  <c:v>8.4387528054020908</c:v>
                </c:pt>
                <c:pt idx="1289">
                  <c:v>8.4453046321143592</c:v>
                </c:pt>
                <c:pt idx="1290">
                  <c:v>8.4518564588266205</c:v>
                </c:pt>
                <c:pt idx="1291">
                  <c:v>8.4584082855388907</c:v>
                </c:pt>
                <c:pt idx="1292">
                  <c:v>8.4649601122511609</c:v>
                </c:pt>
                <c:pt idx="1293">
                  <c:v>8.4715119389634292</c:v>
                </c:pt>
                <c:pt idx="1294">
                  <c:v>8.4780637656756994</c:v>
                </c:pt>
                <c:pt idx="1295">
                  <c:v>8.4846155923879696</c:v>
                </c:pt>
                <c:pt idx="1296">
                  <c:v>8.4911674191002398</c:v>
                </c:pt>
                <c:pt idx="1297">
                  <c:v>8.4977192458124993</c:v>
                </c:pt>
                <c:pt idx="1298">
                  <c:v>8.5042710725247694</c:v>
                </c:pt>
                <c:pt idx="1299">
                  <c:v>8.5108228992370396</c:v>
                </c:pt>
                <c:pt idx="1300">
                  <c:v>8.5173747259493098</c:v>
                </c:pt>
                <c:pt idx="1301">
                  <c:v>8.5239265526615799</c:v>
                </c:pt>
                <c:pt idx="1302">
                  <c:v>8.5304783793738501</c:v>
                </c:pt>
                <c:pt idx="1303">
                  <c:v>8.5370302060861203</c:v>
                </c:pt>
                <c:pt idx="1304">
                  <c:v>8.5435820327983798</c:v>
                </c:pt>
                <c:pt idx="1305">
                  <c:v>8.55013385951065</c:v>
                </c:pt>
                <c:pt idx="1306">
                  <c:v>8.5566856862229201</c:v>
                </c:pt>
                <c:pt idx="1307">
                  <c:v>8.5632375129351903</c:v>
                </c:pt>
                <c:pt idx="1308">
                  <c:v>8.5697893396474605</c:v>
                </c:pt>
                <c:pt idx="1309">
                  <c:v>8.5763411663597307</c:v>
                </c:pt>
                <c:pt idx="1310">
                  <c:v>8.5828929930720008</c:v>
                </c:pt>
                <c:pt idx="1311">
                  <c:v>8.5894448197842692</c:v>
                </c:pt>
                <c:pt idx="1312">
                  <c:v>8.5959966464965394</c:v>
                </c:pt>
                <c:pt idx="1313">
                  <c:v>8.6025484732088007</c:v>
                </c:pt>
                <c:pt idx="1314">
                  <c:v>8.6091002999210708</c:v>
                </c:pt>
                <c:pt idx="1315">
                  <c:v>8.6156521266333392</c:v>
                </c:pt>
                <c:pt idx="1316">
                  <c:v>8.6222039533456094</c:v>
                </c:pt>
                <c:pt idx="1317">
                  <c:v>8.6287557800578796</c:v>
                </c:pt>
                <c:pt idx="1318">
                  <c:v>8.6353076067701497</c:v>
                </c:pt>
                <c:pt idx="1319">
                  <c:v>8.6418594334824199</c:v>
                </c:pt>
                <c:pt idx="1320">
                  <c:v>8.6484112601946794</c:v>
                </c:pt>
                <c:pt idx="1321">
                  <c:v>8.6549630869069496</c:v>
                </c:pt>
                <c:pt idx="1322">
                  <c:v>8.6615149136192198</c:v>
                </c:pt>
                <c:pt idx="1323">
                  <c:v>8.6680667403314899</c:v>
                </c:pt>
                <c:pt idx="1324">
                  <c:v>8.6746185670437601</c:v>
                </c:pt>
                <c:pt idx="1325">
                  <c:v>8.6811703937560303</c:v>
                </c:pt>
                <c:pt idx="1326">
                  <c:v>8.6877222204683004</c:v>
                </c:pt>
                <c:pt idx="1327">
                  <c:v>8.6942740471805706</c:v>
                </c:pt>
                <c:pt idx="1328">
                  <c:v>8.7008258738928408</c:v>
                </c:pt>
                <c:pt idx="1329">
                  <c:v>8.7073777006051003</c:v>
                </c:pt>
                <c:pt idx="1330">
                  <c:v>8.7139295273173705</c:v>
                </c:pt>
                <c:pt idx="1331">
                  <c:v>8.7204813540296406</c:v>
                </c:pt>
                <c:pt idx="1332">
                  <c:v>8.7270331807419108</c:v>
                </c:pt>
                <c:pt idx="1333">
                  <c:v>8.7335850074541792</c:v>
                </c:pt>
                <c:pt idx="1334">
                  <c:v>8.7401368341664494</c:v>
                </c:pt>
                <c:pt idx="1335">
                  <c:v>8.7466886608787195</c:v>
                </c:pt>
                <c:pt idx="1336">
                  <c:v>8.7532404875909808</c:v>
                </c:pt>
                <c:pt idx="1337">
                  <c:v>8.7597923143032492</c:v>
                </c:pt>
                <c:pt idx="1338">
                  <c:v>8.7663441410155194</c:v>
                </c:pt>
                <c:pt idx="1339">
                  <c:v>8.7728959677277896</c:v>
                </c:pt>
                <c:pt idx="1340">
                  <c:v>8.7794477944400597</c:v>
                </c:pt>
                <c:pt idx="1341">
                  <c:v>8.7859996211523299</c:v>
                </c:pt>
                <c:pt idx="1342">
                  <c:v>8.7925514478646001</c:v>
                </c:pt>
                <c:pt idx="1343">
                  <c:v>8.7991032745768702</c:v>
                </c:pt>
                <c:pt idx="1344">
                  <c:v>8.8056551012891298</c:v>
                </c:pt>
                <c:pt idx="1345">
                  <c:v>8.8122069280013999</c:v>
                </c:pt>
                <c:pt idx="1346">
                  <c:v>8.8187587547136701</c:v>
                </c:pt>
                <c:pt idx="1347">
                  <c:v>8.8253105814259403</c:v>
                </c:pt>
                <c:pt idx="1348">
                  <c:v>8.8318624081382104</c:v>
                </c:pt>
                <c:pt idx="1349">
                  <c:v>8.8384142348504806</c:v>
                </c:pt>
                <c:pt idx="1350">
                  <c:v>8.8449660615627508</c:v>
                </c:pt>
                <c:pt idx="1351">
                  <c:v>8.8515178882750192</c:v>
                </c:pt>
                <c:pt idx="1352">
                  <c:v>8.8580697149872805</c:v>
                </c:pt>
                <c:pt idx="1353">
                  <c:v>8.8646215416995506</c:v>
                </c:pt>
                <c:pt idx="1354">
                  <c:v>8.8711733684118208</c:v>
                </c:pt>
                <c:pt idx="1355">
                  <c:v>8.8777251951240892</c:v>
                </c:pt>
                <c:pt idx="1356">
                  <c:v>8.8842770218363594</c:v>
                </c:pt>
                <c:pt idx="1357">
                  <c:v>8.8908288485486295</c:v>
                </c:pt>
                <c:pt idx="1358">
                  <c:v>8.8973806752608997</c:v>
                </c:pt>
                <c:pt idx="1359">
                  <c:v>8.9039325019731592</c:v>
                </c:pt>
                <c:pt idx="1360">
                  <c:v>8.9104843286854294</c:v>
                </c:pt>
                <c:pt idx="1361">
                  <c:v>8.9170361553976996</c:v>
                </c:pt>
                <c:pt idx="1362">
                  <c:v>8.9235879821099697</c:v>
                </c:pt>
                <c:pt idx="1363">
                  <c:v>8.9301398088222399</c:v>
                </c:pt>
                <c:pt idx="1364">
                  <c:v>8.9366916355345101</c:v>
                </c:pt>
                <c:pt idx="1365">
                  <c:v>8.9432434622467802</c:v>
                </c:pt>
                <c:pt idx="1366">
                  <c:v>8.9497952889590504</c:v>
                </c:pt>
                <c:pt idx="1367">
                  <c:v>8.9563471156713099</c:v>
                </c:pt>
                <c:pt idx="1368">
                  <c:v>8.9628989423835801</c:v>
                </c:pt>
                <c:pt idx="1369">
                  <c:v>8.9694507690958503</c:v>
                </c:pt>
                <c:pt idx="1370">
                  <c:v>8.9760025958081204</c:v>
                </c:pt>
                <c:pt idx="1371">
                  <c:v>8.9825544225203906</c:v>
                </c:pt>
                <c:pt idx="1372">
                  <c:v>8.9891062492326608</c:v>
                </c:pt>
                <c:pt idx="1373">
                  <c:v>8.9956580759449292</c:v>
                </c:pt>
                <c:pt idx="1374">
                  <c:v>9.0022099026571993</c:v>
                </c:pt>
                <c:pt idx="1375">
                  <c:v>9.0087617293694606</c:v>
                </c:pt>
                <c:pt idx="1376">
                  <c:v>9.0153135560817308</c:v>
                </c:pt>
                <c:pt idx="1377">
                  <c:v>9.0218653827939992</c:v>
                </c:pt>
                <c:pt idx="1378">
                  <c:v>9.0284172095062694</c:v>
                </c:pt>
                <c:pt idx="1379">
                  <c:v>9.0349690362185395</c:v>
                </c:pt>
                <c:pt idx="1380">
                  <c:v>9.0415208629308097</c:v>
                </c:pt>
                <c:pt idx="1381">
                  <c:v>9.0480726896430799</c:v>
                </c:pt>
                <c:pt idx="1382">
                  <c:v>9.0546245163553394</c:v>
                </c:pt>
                <c:pt idx="1383">
                  <c:v>9.0611763430676096</c:v>
                </c:pt>
                <c:pt idx="1384">
                  <c:v>9.0677281697798797</c:v>
                </c:pt>
                <c:pt idx="1385">
                  <c:v>9.0742799964921499</c:v>
                </c:pt>
                <c:pt idx="1386">
                  <c:v>9.0808318232044201</c:v>
                </c:pt>
                <c:pt idx="1387">
                  <c:v>9.0873836499166902</c:v>
                </c:pt>
                <c:pt idx="1388">
                  <c:v>9.0939354766289604</c:v>
                </c:pt>
                <c:pt idx="1389">
                  <c:v>9.1004873033412199</c:v>
                </c:pt>
                <c:pt idx="1390">
                  <c:v>9.1070391300534901</c:v>
                </c:pt>
                <c:pt idx="1391">
                  <c:v>9.1135909567657603</c:v>
                </c:pt>
                <c:pt idx="1392">
                  <c:v>9.1201427834780304</c:v>
                </c:pt>
                <c:pt idx="1393">
                  <c:v>9.1266946101903006</c:v>
                </c:pt>
                <c:pt idx="1394">
                  <c:v>9.1332464369025708</c:v>
                </c:pt>
                <c:pt idx="1395">
                  <c:v>9.1397982636148392</c:v>
                </c:pt>
                <c:pt idx="1396">
                  <c:v>9.1463500903271093</c:v>
                </c:pt>
                <c:pt idx="1397">
                  <c:v>9.1529019170393795</c:v>
                </c:pt>
                <c:pt idx="1398">
                  <c:v>9.1594537437516408</c:v>
                </c:pt>
                <c:pt idx="1399">
                  <c:v>9.1660055704639092</c:v>
                </c:pt>
                <c:pt idx="1400">
                  <c:v>9.1725573971761794</c:v>
                </c:pt>
                <c:pt idx="1401">
                  <c:v>9.1791092238884495</c:v>
                </c:pt>
                <c:pt idx="1402">
                  <c:v>9.1856610506007197</c:v>
                </c:pt>
                <c:pt idx="1403">
                  <c:v>9.1922128773129899</c:v>
                </c:pt>
                <c:pt idx="1404">
                  <c:v>9.19876470402526</c:v>
                </c:pt>
                <c:pt idx="1405">
                  <c:v>9.2053165307375195</c:v>
                </c:pt>
                <c:pt idx="1406">
                  <c:v>9.2118683574497897</c:v>
                </c:pt>
                <c:pt idx="1407">
                  <c:v>9.2184201841620599</c:v>
                </c:pt>
                <c:pt idx="1408">
                  <c:v>9.2249720108743301</c:v>
                </c:pt>
                <c:pt idx="1409">
                  <c:v>9.2315238375866002</c:v>
                </c:pt>
                <c:pt idx="1410">
                  <c:v>9.2380756642988704</c:v>
                </c:pt>
                <c:pt idx="1411">
                  <c:v>9.2446274910111406</c:v>
                </c:pt>
                <c:pt idx="1412">
                  <c:v>9.2511793177234001</c:v>
                </c:pt>
                <c:pt idx="1413">
                  <c:v>9.2577311444356702</c:v>
                </c:pt>
                <c:pt idx="1414">
                  <c:v>9.2642829711479404</c:v>
                </c:pt>
                <c:pt idx="1415">
                  <c:v>9.2708347978602106</c:v>
                </c:pt>
                <c:pt idx="1416">
                  <c:v>9.2773866245724808</c:v>
                </c:pt>
                <c:pt idx="1417">
                  <c:v>9.2839384512847491</c:v>
                </c:pt>
                <c:pt idx="1418">
                  <c:v>9.2904902779970193</c:v>
                </c:pt>
                <c:pt idx="1419">
                  <c:v>9.2970421047092895</c:v>
                </c:pt>
                <c:pt idx="1420">
                  <c:v>9.3035939314215508</c:v>
                </c:pt>
                <c:pt idx="1421">
                  <c:v>9.3101457581338192</c:v>
                </c:pt>
                <c:pt idx="1422">
                  <c:v>9.3166975848460893</c:v>
                </c:pt>
                <c:pt idx="1423">
                  <c:v>9.3232494115583595</c:v>
                </c:pt>
                <c:pt idx="1424">
                  <c:v>9.3298012382706297</c:v>
                </c:pt>
                <c:pt idx="1425">
                  <c:v>9.3363530649828999</c:v>
                </c:pt>
                <c:pt idx="1426">
                  <c:v>9.34290489169517</c:v>
                </c:pt>
                <c:pt idx="1427">
                  <c:v>9.3494567184074402</c:v>
                </c:pt>
                <c:pt idx="1428">
                  <c:v>9.3560085451197104</c:v>
                </c:pt>
                <c:pt idx="1429">
                  <c:v>9.3625603718319699</c:v>
                </c:pt>
                <c:pt idx="1430">
                  <c:v>9.36911219854424</c:v>
                </c:pt>
                <c:pt idx="1431">
                  <c:v>9.3756640252565102</c:v>
                </c:pt>
                <c:pt idx="1432">
                  <c:v>9.3822158519687804</c:v>
                </c:pt>
                <c:pt idx="1433">
                  <c:v>9.3887676786810506</c:v>
                </c:pt>
                <c:pt idx="1434">
                  <c:v>9.3953195053933207</c:v>
                </c:pt>
                <c:pt idx="1435">
                  <c:v>9.4018713321055891</c:v>
                </c:pt>
                <c:pt idx="1436">
                  <c:v>9.4084231588178504</c:v>
                </c:pt>
                <c:pt idx="1437">
                  <c:v>9.4149749855301206</c:v>
                </c:pt>
                <c:pt idx="1438">
                  <c:v>9.4215268122423907</c:v>
                </c:pt>
                <c:pt idx="1439">
                  <c:v>9.4280786389546591</c:v>
                </c:pt>
                <c:pt idx="1440">
                  <c:v>9.4346304656669293</c:v>
                </c:pt>
                <c:pt idx="1441">
                  <c:v>9.4411822923791995</c:v>
                </c:pt>
                <c:pt idx="1442">
                  <c:v>9.4477341190914697</c:v>
                </c:pt>
                <c:pt idx="1443">
                  <c:v>9.4542859458037398</c:v>
                </c:pt>
                <c:pt idx="1444">
                  <c:v>9.46083777251601</c:v>
                </c:pt>
                <c:pt idx="1445">
                  <c:v>9.4673895992282695</c:v>
                </c:pt>
                <c:pt idx="1446">
                  <c:v>9.4739414259405397</c:v>
                </c:pt>
                <c:pt idx="1447">
                  <c:v>9.4804932526528098</c:v>
                </c:pt>
                <c:pt idx="1448">
                  <c:v>9.48704507936508</c:v>
                </c:pt>
                <c:pt idx="1449">
                  <c:v>9.4935969060773502</c:v>
                </c:pt>
                <c:pt idx="1450">
                  <c:v>9.5001487327896204</c:v>
                </c:pt>
                <c:pt idx="1451">
                  <c:v>9.5067005595018905</c:v>
                </c:pt>
                <c:pt idx="1452">
                  <c:v>9.51325238621415</c:v>
                </c:pt>
                <c:pt idx="1453">
                  <c:v>9.5198042129264202</c:v>
                </c:pt>
                <c:pt idx="1454">
                  <c:v>9.5263560396386904</c:v>
                </c:pt>
                <c:pt idx="1455">
                  <c:v>9.5329078663509605</c:v>
                </c:pt>
                <c:pt idx="1456">
                  <c:v>9.5394596930632307</c:v>
                </c:pt>
                <c:pt idx="1457">
                  <c:v>9.5460115197755009</c:v>
                </c:pt>
                <c:pt idx="1458">
                  <c:v>9.5525633464877693</c:v>
                </c:pt>
                <c:pt idx="1459">
                  <c:v>9.5591151732000306</c:v>
                </c:pt>
                <c:pt idx="1460">
                  <c:v>9.5656669999123007</c:v>
                </c:pt>
                <c:pt idx="1461">
                  <c:v>9.5722188266245691</c:v>
                </c:pt>
                <c:pt idx="1462">
                  <c:v>9.5787706533368393</c:v>
                </c:pt>
                <c:pt idx="1463">
                  <c:v>9.5853224800491095</c:v>
                </c:pt>
                <c:pt idx="1464">
                  <c:v>9.5918743067613796</c:v>
                </c:pt>
                <c:pt idx="1465">
                  <c:v>9.5984261334736498</c:v>
                </c:pt>
                <c:pt idx="1466">
                  <c:v>9.6049779601859093</c:v>
                </c:pt>
                <c:pt idx="1467">
                  <c:v>9.6115297868981795</c:v>
                </c:pt>
                <c:pt idx="1468">
                  <c:v>9.6180816136104497</c:v>
                </c:pt>
                <c:pt idx="1469">
                  <c:v>9.6246334403227198</c:v>
                </c:pt>
                <c:pt idx="1470">
                  <c:v>9.63118526703499</c:v>
                </c:pt>
                <c:pt idx="1471">
                  <c:v>9.6377370937472602</c:v>
                </c:pt>
                <c:pt idx="1472">
                  <c:v>9.6442889204595303</c:v>
                </c:pt>
                <c:pt idx="1473">
                  <c:v>9.6508407471718005</c:v>
                </c:pt>
                <c:pt idx="1474">
                  <c:v>9.6573925738840707</c:v>
                </c:pt>
                <c:pt idx="1475">
                  <c:v>9.6639444005963302</c:v>
                </c:pt>
                <c:pt idx="1476">
                  <c:v>9.6704962273086004</c:v>
                </c:pt>
                <c:pt idx="1477">
                  <c:v>9.6770480540208705</c:v>
                </c:pt>
                <c:pt idx="1478">
                  <c:v>9.6835998807331407</c:v>
                </c:pt>
                <c:pt idx="1479">
                  <c:v>9.6901517074454109</c:v>
                </c:pt>
                <c:pt idx="1480">
                  <c:v>9.6967035341576793</c:v>
                </c:pt>
                <c:pt idx="1481">
                  <c:v>9.7032553608699494</c:v>
                </c:pt>
                <c:pt idx="1482">
                  <c:v>9.7098071875822107</c:v>
                </c:pt>
                <c:pt idx="1483">
                  <c:v>9.7163590142944791</c:v>
                </c:pt>
                <c:pt idx="1484">
                  <c:v>9.7229108410067493</c:v>
                </c:pt>
                <c:pt idx="1485">
                  <c:v>9.7294626677190195</c:v>
                </c:pt>
                <c:pt idx="1486">
                  <c:v>9.7360144944312896</c:v>
                </c:pt>
                <c:pt idx="1487">
                  <c:v>9.7425663211435598</c:v>
                </c:pt>
                <c:pt idx="1488">
                  <c:v>9.74911814785583</c:v>
                </c:pt>
                <c:pt idx="1489">
                  <c:v>9.7556699745680895</c:v>
                </c:pt>
                <c:pt idx="1490">
                  <c:v>9.7622218012803597</c:v>
                </c:pt>
                <c:pt idx="1491">
                  <c:v>9.7687736279926298</c:v>
                </c:pt>
                <c:pt idx="1492">
                  <c:v>9.7753254547049</c:v>
                </c:pt>
                <c:pt idx="1493">
                  <c:v>9.7818772814171702</c:v>
                </c:pt>
                <c:pt idx="1494">
                  <c:v>9.7884291081294403</c:v>
                </c:pt>
                <c:pt idx="1495">
                  <c:v>9.7949809348417105</c:v>
                </c:pt>
                <c:pt idx="1496">
                  <c:v>9.8015327615539807</c:v>
                </c:pt>
                <c:pt idx="1497">
                  <c:v>9.8080845882662508</c:v>
                </c:pt>
                <c:pt idx="1498">
                  <c:v>9.8146364149785104</c:v>
                </c:pt>
                <c:pt idx="1499">
                  <c:v>9.8211882416907805</c:v>
                </c:pt>
                <c:pt idx="1500">
                  <c:v>9.8277400684030507</c:v>
                </c:pt>
                <c:pt idx="1501">
                  <c:v>9.8342918951153209</c:v>
                </c:pt>
                <c:pt idx="1502">
                  <c:v>9.8408437218275893</c:v>
                </c:pt>
                <c:pt idx="1503">
                  <c:v>9.8473955485398594</c:v>
                </c:pt>
                <c:pt idx="1504">
                  <c:v>9.8539473752521296</c:v>
                </c:pt>
                <c:pt idx="1505">
                  <c:v>9.8604992019643891</c:v>
                </c:pt>
                <c:pt idx="1506">
                  <c:v>9.8670510286766593</c:v>
                </c:pt>
                <c:pt idx="1507">
                  <c:v>9.8736028553889295</c:v>
                </c:pt>
                <c:pt idx="1508">
                  <c:v>9.8801546821011996</c:v>
                </c:pt>
                <c:pt idx="1509">
                  <c:v>9.8867065088134698</c:v>
                </c:pt>
                <c:pt idx="1510">
                  <c:v>9.89325833552574</c:v>
                </c:pt>
                <c:pt idx="1511">
                  <c:v>9.8998101622380101</c:v>
                </c:pt>
                <c:pt idx="1512">
                  <c:v>9.9063619889502696</c:v>
                </c:pt>
                <c:pt idx="1513">
                  <c:v>9.9129138156625398</c:v>
                </c:pt>
                <c:pt idx="1514">
                  <c:v>9.91946564237481</c:v>
                </c:pt>
                <c:pt idx="1515">
                  <c:v>9.9260174690870802</c:v>
                </c:pt>
                <c:pt idx="1516">
                  <c:v>9.9325692957993503</c:v>
                </c:pt>
                <c:pt idx="1517">
                  <c:v>9.9391211225116205</c:v>
                </c:pt>
                <c:pt idx="1518">
                  <c:v>9.9456729492238907</c:v>
                </c:pt>
                <c:pt idx="1519">
                  <c:v>9.9522247759361608</c:v>
                </c:pt>
                <c:pt idx="1520">
                  <c:v>9.9587766026484292</c:v>
                </c:pt>
                <c:pt idx="1521">
                  <c:v>9.9653284293606905</c:v>
                </c:pt>
                <c:pt idx="1522">
                  <c:v>9.9718802560729607</c:v>
                </c:pt>
                <c:pt idx="1523">
                  <c:v>9.9784320827852309</c:v>
                </c:pt>
                <c:pt idx="1524">
                  <c:v>9.9849839094974993</c:v>
                </c:pt>
                <c:pt idx="1525">
                  <c:v>9.9915357362097694</c:v>
                </c:pt>
                <c:pt idx="1526">
                  <c:v>9.9980875629220396</c:v>
                </c:pt>
                <c:pt idx="1527">
                  <c:v>10.004639389634301</c:v>
                </c:pt>
                <c:pt idx="1528">
                  <c:v>10.011191216346599</c:v>
                </c:pt>
                <c:pt idx="1529">
                  <c:v>10.0177430430588</c:v>
                </c:pt>
                <c:pt idx="1530">
                  <c:v>10.024294869771101</c:v>
                </c:pt>
                <c:pt idx="1531">
                  <c:v>10.030846696483399</c:v>
                </c:pt>
                <c:pt idx="1532">
                  <c:v>10.0373985231957</c:v>
                </c:pt>
                <c:pt idx="1533">
                  <c:v>10.043950349907901</c:v>
                </c:pt>
                <c:pt idx="1534">
                  <c:v>10.050502176620199</c:v>
                </c:pt>
                <c:pt idx="1535">
                  <c:v>10.0570540033325</c:v>
                </c:pt>
                <c:pt idx="1536">
                  <c:v>10.0636058300447</c:v>
                </c:pt>
                <c:pt idx="1537">
                  <c:v>10.070157656757001</c:v>
                </c:pt>
                <c:pt idx="1538">
                  <c:v>10.076709483469299</c:v>
                </c:pt>
                <c:pt idx="1539">
                  <c:v>10.0832613101815</c:v>
                </c:pt>
                <c:pt idx="1540">
                  <c:v>10.089813136893801</c:v>
                </c:pt>
                <c:pt idx="1541">
                  <c:v>10.096364963606099</c:v>
                </c:pt>
                <c:pt idx="1542">
                  <c:v>10.1029167903183</c:v>
                </c:pt>
                <c:pt idx="1543">
                  <c:v>10.109468617030601</c:v>
                </c:pt>
                <c:pt idx="1544">
                  <c:v>10.116020443742901</c:v>
                </c:pt>
                <c:pt idx="1545">
                  <c:v>10.1225722704551</c:v>
                </c:pt>
                <c:pt idx="1546">
                  <c:v>10.1291240971674</c:v>
                </c:pt>
                <c:pt idx="1547">
                  <c:v>10.135675923879701</c:v>
                </c:pt>
                <c:pt idx="1548">
                  <c:v>10.142227750591999</c:v>
                </c:pt>
                <c:pt idx="1549">
                  <c:v>10.1487795773042</c:v>
                </c:pt>
                <c:pt idx="1550">
                  <c:v>10.155331404016501</c:v>
                </c:pt>
                <c:pt idx="1551">
                  <c:v>10.161883230728799</c:v>
                </c:pt>
                <c:pt idx="1552">
                  <c:v>10.168435057441</c:v>
                </c:pt>
                <c:pt idx="1553">
                  <c:v>10.1749868841533</c:v>
                </c:pt>
                <c:pt idx="1554">
                  <c:v>10.181538710865601</c:v>
                </c:pt>
                <c:pt idx="1555">
                  <c:v>10.1880905375778</c:v>
                </c:pt>
                <c:pt idx="1556">
                  <c:v>10.1946423642901</c:v>
                </c:pt>
                <c:pt idx="1557">
                  <c:v>10.201194191002401</c:v>
                </c:pt>
                <c:pt idx="1558">
                  <c:v>10.2077460177146</c:v>
                </c:pt>
                <c:pt idx="1559">
                  <c:v>10.2142978444269</c:v>
                </c:pt>
                <c:pt idx="1560">
                  <c:v>10.220849671139201</c:v>
                </c:pt>
                <c:pt idx="1561">
                  <c:v>10.2274014978514</c:v>
                </c:pt>
                <c:pt idx="1562">
                  <c:v>10.2339533245637</c:v>
                </c:pt>
                <c:pt idx="1563">
                  <c:v>10.240505151276</c:v>
                </c:pt>
                <c:pt idx="1564">
                  <c:v>10.247056977988199</c:v>
                </c:pt>
                <c:pt idx="1565">
                  <c:v>10.2536088047005</c:v>
                </c:pt>
                <c:pt idx="1566">
                  <c:v>10.2601606314128</c:v>
                </c:pt>
                <c:pt idx="1567">
                  <c:v>10.266712458125101</c:v>
                </c:pt>
                <c:pt idx="1568">
                  <c:v>10.2732642848373</c:v>
                </c:pt>
                <c:pt idx="1569">
                  <c:v>10.2798161115496</c:v>
                </c:pt>
                <c:pt idx="1570">
                  <c:v>10.2863679382619</c:v>
                </c:pt>
                <c:pt idx="1571">
                  <c:v>10.2929197649741</c:v>
                </c:pt>
                <c:pt idx="1572">
                  <c:v>10.2994715916864</c:v>
                </c:pt>
                <c:pt idx="1573">
                  <c:v>10.3060234183987</c:v>
                </c:pt>
                <c:pt idx="1574">
                  <c:v>10.312575245110899</c:v>
                </c:pt>
                <c:pt idx="1575">
                  <c:v>10.3191270718232</c:v>
                </c:pt>
                <c:pt idx="1576">
                  <c:v>10.3256788985355</c:v>
                </c:pt>
                <c:pt idx="1577">
                  <c:v>10.332230725247699</c:v>
                </c:pt>
                <c:pt idx="1578">
                  <c:v>10.33878255196</c:v>
                </c:pt>
                <c:pt idx="1579">
                  <c:v>10.3453343786723</c:v>
                </c:pt>
                <c:pt idx="1580">
                  <c:v>10.351886205384501</c:v>
                </c:pt>
                <c:pt idx="1581">
                  <c:v>10.358438032096799</c:v>
                </c:pt>
                <c:pt idx="1582">
                  <c:v>10.3649898588091</c:v>
                </c:pt>
                <c:pt idx="1583">
                  <c:v>10.3715416855214</c:v>
                </c:pt>
                <c:pt idx="1584">
                  <c:v>10.378093512233599</c:v>
                </c:pt>
                <c:pt idx="1585">
                  <c:v>10.3846453389459</c:v>
                </c:pt>
                <c:pt idx="1586">
                  <c:v>10.3911971656582</c:v>
                </c:pt>
                <c:pt idx="1587">
                  <c:v>10.397748992370399</c:v>
                </c:pt>
                <c:pt idx="1588">
                  <c:v>10.4043008190827</c:v>
                </c:pt>
                <c:pt idx="1589">
                  <c:v>10.410852645795</c:v>
                </c:pt>
                <c:pt idx="1590">
                  <c:v>10.417404472507201</c:v>
                </c:pt>
                <c:pt idx="1591">
                  <c:v>10.423956299219499</c:v>
                </c:pt>
                <c:pt idx="1592">
                  <c:v>10.4305081259318</c:v>
                </c:pt>
                <c:pt idx="1593">
                  <c:v>10.437059952644001</c:v>
                </c:pt>
                <c:pt idx="1594">
                  <c:v>10.443611779356299</c:v>
                </c:pt>
                <c:pt idx="1595">
                  <c:v>10.4501636060686</c:v>
                </c:pt>
                <c:pt idx="1596">
                  <c:v>10.456715432780801</c:v>
                </c:pt>
                <c:pt idx="1597">
                  <c:v>10.463267259493101</c:v>
                </c:pt>
                <c:pt idx="1598">
                  <c:v>10.469819086205399</c:v>
                </c:pt>
                <c:pt idx="1599">
                  <c:v>10.4763709129177</c:v>
                </c:pt>
                <c:pt idx="1600">
                  <c:v>10.482922739629901</c:v>
                </c:pt>
                <c:pt idx="1601">
                  <c:v>10.489474566342199</c:v>
                </c:pt>
                <c:pt idx="1602">
                  <c:v>10.4960263930545</c:v>
                </c:pt>
                <c:pt idx="1603">
                  <c:v>10.502578219766701</c:v>
                </c:pt>
                <c:pt idx="1604">
                  <c:v>10.509130046478999</c:v>
                </c:pt>
                <c:pt idx="1605">
                  <c:v>10.5156818731913</c:v>
                </c:pt>
                <c:pt idx="1606">
                  <c:v>10.5222336999035</c:v>
                </c:pt>
                <c:pt idx="1607">
                  <c:v>10.528785526615801</c:v>
                </c:pt>
                <c:pt idx="1608">
                  <c:v>10.535337353328099</c:v>
                </c:pt>
                <c:pt idx="1609">
                  <c:v>10.5418891800403</c:v>
                </c:pt>
                <c:pt idx="1610">
                  <c:v>10.548441006752601</c:v>
                </c:pt>
                <c:pt idx="1611">
                  <c:v>10.554992833464899</c:v>
                </c:pt>
                <c:pt idx="1612">
                  <c:v>10.5615446601771</c:v>
                </c:pt>
                <c:pt idx="1613">
                  <c:v>10.568096486889401</c:v>
                </c:pt>
                <c:pt idx="1614">
                  <c:v>10.574648313601701</c:v>
                </c:pt>
                <c:pt idx="1615">
                  <c:v>10.581200140313999</c:v>
                </c:pt>
                <c:pt idx="1616">
                  <c:v>10.5877519670262</c:v>
                </c:pt>
                <c:pt idx="1617">
                  <c:v>10.594303793738501</c:v>
                </c:pt>
                <c:pt idx="1618">
                  <c:v>10.600855620450799</c:v>
                </c:pt>
                <c:pt idx="1619">
                  <c:v>10.607407447163</c:v>
                </c:pt>
                <c:pt idx="1620">
                  <c:v>10.613959273875301</c:v>
                </c:pt>
                <c:pt idx="1621">
                  <c:v>10.620511100587599</c:v>
                </c:pt>
                <c:pt idx="1622">
                  <c:v>10.6270629272998</c:v>
                </c:pt>
                <c:pt idx="1623">
                  <c:v>10.6336147540121</c:v>
                </c:pt>
                <c:pt idx="1624">
                  <c:v>10.640166580724401</c:v>
                </c:pt>
                <c:pt idx="1625">
                  <c:v>10.6467184074366</c:v>
                </c:pt>
                <c:pt idx="1626">
                  <c:v>10.6532702341489</c:v>
                </c:pt>
                <c:pt idx="1627">
                  <c:v>10.659822060861201</c:v>
                </c:pt>
                <c:pt idx="1628">
                  <c:v>10.6663738875734</c:v>
                </c:pt>
                <c:pt idx="1629">
                  <c:v>10.6729257142857</c:v>
                </c:pt>
                <c:pt idx="1630">
                  <c:v>10.679477540998001</c:v>
                </c:pt>
                <c:pt idx="1631">
                  <c:v>10.686029367710301</c:v>
                </c:pt>
                <c:pt idx="1632">
                  <c:v>10.6925811944225</c:v>
                </c:pt>
                <c:pt idx="1633">
                  <c:v>10.6991330211348</c:v>
                </c:pt>
                <c:pt idx="1634">
                  <c:v>10.705684847847101</c:v>
                </c:pt>
                <c:pt idx="1635">
                  <c:v>10.7122366745593</c:v>
                </c:pt>
                <c:pt idx="1636">
                  <c:v>10.7187885012716</c:v>
                </c:pt>
                <c:pt idx="1637">
                  <c:v>10.725340327983901</c:v>
                </c:pt>
                <c:pt idx="1638">
                  <c:v>10.7318921546961</c:v>
                </c:pt>
                <c:pt idx="1639">
                  <c:v>10.7384439814084</c:v>
                </c:pt>
                <c:pt idx="1640">
                  <c:v>10.7449958081207</c:v>
                </c:pt>
                <c:pt idx="1641">
                  <c:v>10.7515476348329</c:v>
                </c:pt>
                <c:pt idx="1642">
                  <c:v>10.7580994615452</c:v>
                </c:pt>
                <c:pt idx="1643">
                  <c:v>10.7646512882575</c:v>
                </c:pt>
                <c:pt idx="1644">
                  <c:v>10.771203114969699</c:v>
                </c:pt>
                <c:pt idx="1645">
                  <c:v>10.777754941682</c:v>
                </c:pt>
                <c:pt idx="1646">
                  <c:v>10.7843067683943</c:v>
                </c:pt>
                <c:pt idx="1647">
                  <c:v>10.790858595106499</c:v>
                </c:pt>
                <c:pt idx="1648">
                  <c:v>10.7974104218188</c:v>
                </c:pt>
                <c:pt idx="1649">
                  <c:v>10.8039622485311</c:v>
                </c:pt>
                <c:pt idx="1650">
                  <c:v>10.8105140752434</c:v>
                </c:pt>
                <c:pt idx="1651">
                  <c:v>10.817065901955599</c:v>
                </c:pt>
                <c:pt idx="1652">
                  <c:v>10.8236177286679</c:v>
                </c:pt>
                <c:pt idx="1653">
                  <c:v>10.8301695553802</c:v>
                </c:pt>
                <c:pt idx="1654">
                  <c:v>10.836721382092399</c:v>
                </c:pt>
                <c:pt idx="1655">
                  <c:v>10.8432732088047</c:v>
                </c:pt>
                <c:pt idx="1656">
                  <c:v>10.849825035517</c:v>
                </c:pt>
                <c:pt idx="1657">
                  <c:v>10.856376862229199</c:v>
                </c:pt>
                <c:pt idx="1658">
                  <c:v>10.8629286889415</c:v>
                </c:pt>
                <c:pt idx="1659">
                  <c:v>10.8694805156538</c:v>
                </c:pt>
                <c:pt idx="1660">
                  <c:v>10.876032342366001</c:v>
                </c:pt>
                <c:pt idx="1661">
                  <c:v>10.882584169078299</c:v>
                </c:pt>
                <c:pt idx="1662">
                  <c:v>10.8891359957906</c:v>
                </c:pt>
                <c:pt idx="1663">
                  <c:v>10.8956878225029</c:v>
                </c:pt>
                <c:pt idx="1664">
                  <c:v>10.902239649215099</c:v>
                </c:pt>
                <c:pt idx="1665">
                  <c:v>10.9087914759274</c:v>
                </c:pt>
                <c:pt idx="1666">
                  <c:v>10.9153433026397</c:v>
                </c:pt>
                <c:pt idx="1667">
                  <c:v>10.921895129351901</c:v>
                </c:pt>
                <c:pt idx="1668">
                  <c:v>10.928446956064199</c:v>
                </c:pt>
                <c:pt idx="1669">
                  <c:v>10.9349987827765</c:v>
                </c:pt>
                <c:pt idx="1670">
                  <c:v>10.941550609488701</c:v>
                </c:pt>
                <c:pt idx="1671">
                  <c:v>10.948102436200999</c:v>
                </c:pt>
                <c:pt idx="1672">
                  <c:v>10.9546542629133</c:v>
                </c:pt>
                <c:pt idx="1673">
                  <c:v>10.961206089625501</c:v>
                </c:pt>
                <c:pt idx="1674">
                  <c:v>10.967757916337799</c:v>
                </c:pt>
                <c:pt idx="1675">
                  <c:v>10.9743097430501</c:v>
                </c:pt>
                <c:pt idx="1676">
                  <c:v>10.9808615697623</c:v>
                </c:pt>
                <c:pt idx="1677">
                  <c:v>10.987413396474601</c:v>
                </c:pt>
                <c:pt idx="1678">
                  <c:v>10.993965223186899</c:v>
                </c:pt>
                <c:pt idx="1679">
                  <c:v>11.0005170498991</c:v>
                </c:pt>
                <c:pt idx="1680">
                  <c:v>11.007068876611401</c:v>
                </c:pt>
                <c:pt idx="1681">
                  <c:v>11.013620703323699</c:v>
                </c:pt>
                <c:pt idx="1682">
                  <c:v>11.020172530036</c:v>
                </c:pt>
                <c:pt idx="1683">
                  <c:v>11.026724356748201</c:v>
                </c:pt>
                <c:pt idx="1684">
                  <c:v>11.033276183460501</c:v>
                </c:pt>
                <c:pt idx="1685">
                  <c:v>11.039828010172799</c:v>
                </c:pt>
                <c:pt idx="1686">
                  <c:v>11.046379836885</c:v>
                </c:pt>
                <c:pt idx="1687">
                  <c:v>11.052931663597301</c:v>
                </c:pt>
                <c:pt idx="1688">
                  <c:v>11.059483490309599</c:v>
                </c:pt>
                <c:pt idx="1689">
                  <c:v>11.0660353170218</c:v>
                </c:pt>
                <c:pt idx="1690">
                  <c:v>11.072587143734101</c:v>
                </c:pt>
                <c:pt idx="1691">
                  <c:v>11.079138970446399</c:v>
                </c:pt>
                <c:pt idx="1692">
                  <c:v>11.0856907971586</c:v>
                </c:pt>
                <c:pt idx="1693">
                  <c:v>11.0922426238709</c:v>
                </c:pt>
                <c:pt idx="1694">
                  <c:v>11.098794450583201</c:v>
                </c:pt>
                <c:pt idx="1695">
                  <c:v>11.1053462772954</c:v>
                </c:pt>
                <c:pt idx="1696">
                  <c:v>11.1118981040077</c:v>
                </c:pt>
                <c:pt idx="1697">
                  <c:v>11.118449930720001</c:v>
                </c:pt>
                <c:pt idx="1698">
                  <c:v>11.125001757432299</c:v>
                </c:pt>
                <c:pt idx="1699">
                  <c:v>11.1315535841445</c:v>
                </c:pt>
                <c:pt idx="1700">
                  <c:v>11.138105410856801</c:v>
                </c:pt>
                <c:pt idx="1701">
                  <c:v>11.144657237569101</c:v>
                </c:pt>
                <c:pt idx="1702">
                  <c:v>11.1512090642813</c:v>
                </c:pt>
                <c:pt idx="1703">
                  <c:v>11.1577608909936</c:v>
                </c:pt>
                <c:pt idx="1704">
                  <c:v>11.164312717705901</c:v>
                </c:pt>
                <c:pt idx="1705">
                  <c:v>11.1708645444181</c:v>
                </c:pt>
                <c:pt idx="1706">
                  <c:v>11.1774163711304</c:v>
                </c:pt>
                <c:pt idx="1707">
                  <c:v>11.183968197842701</c:v>
                </c:pt>
                <c:pt idx="1708">
                  <c:v>11.1905200245549</c:v>
                </c:pt>
                <c:pt idx="1709">
                  <c:v>11.1970718512672</c:v>
                </c:pt>
                <c:pt idx="1710">
                  <c:v>11.2036236779795</c:v>
                </c:pt>
                <c:pt idx="1711">
                  <c:v>11.2101755046917</c:v>
                </c:pt>
                <c:pt idx="1712">
                  <c:v>11.216727331404</c:v>
                </c:pt>
                <c:pt idx="1713">
                  <c:v>11.2232791581163</c:v>
                </c:pt>
                <c:pt idx="1714">
                  <c:v>11.229830984828601</c:v>
                </c:pt>
                <c:pt idx="1715">
                  <c:v>11.2363828115408</c:v>
                </c:pt>
                <c:pt idx="1716">
                  <c:v>11.2429346382531</c:v>
                </c:pt>
                <c:pt idx="1717">
                  <c:v>11.249486464965401</c:v>
                </c:pt>
                <c:pt idx="1718">
                  <c:v>11.2560382916776</c:v>
                </c:pt>
                <c:pt idx="1719">
                  <c:v>11.2625901183899</c:v>
                </c:pt>
                <c:pt idx="1720">
                  <c:v>11.2691419451022</c:v>
                </c:pt>
                <c:pt idx="1721">
                  <c:v>11.275693771814399</c:v>
                </c:pt>
                <c:pt idx="1722">
                  <c:v>11.2822455985267</c:v>
                </c:pt>
                <c:pt idx="1723">
                  <c:v>11.288797425239</c:v>
                </c:pt>
                <c:pt idx="1724">
                  <c:v>11.295349251951199</c:v>
                </c:pt>
                <c:pt idx="1725">
                  <c:v>11.3019010786635</c:v>
                </c:pt>
                <c:pt idx="1726">
                  <c:v>11.3084529053758</c:v>
                </c:pt>
                <c:pt idx="1727">
                  <c:v>11.315004732087999</c:v>
                </c:pt>
                <c:pt idx="1728">
                  <c:v>11.3215565588003</c:v>
                </c:pt>
                <c:pt idx="1729">
                  <c:v>11.3281083855126</c:v>
                </c:pt>
                <c:pt idx="1730">
                  <c:v>11.3346602122249</c:v>
                </c:pt>
                <c:pt idx="1731">
                  <c:v>11.341212038937099</c:v>
                </c:pt>
                <c:pt idx="1732">
                  <c:v>11.3477638656494</c:v>
                </c:pt>
                <c:pt idx="1733">
                  <c:v>11.3543156923617</c:v>
                </c:pt>
                <c:pt idx="1734">
                  <c:v>11.360867519073899</c:v>
                </c:pt>
                <c:pt idx="1735">
                  <c:v>11.3674193457862</c:v>
                </c:pt>
                <c:pt idx="1736">
                  <c:v>11.3739711724985</c:v>
                </c:pt>
                <c:pt idx="1737">
                  <c:v>11.380522999210701</c:v>
                </c:pt>
                <c:pt idx="1738">
                  <c:v>11.387074825922999</c:v>
                </c:pt>
                <c:pt idx="1739">
                  <c:v>11.3936266526353</c:v>
                </c:pt>
                <c:pt idx="1740">
                  <c:v>11.400178479347501</c:v>
                </c:pt>
                <c:pt idx="1741">
                  <c:v>11.406730306059799</c:v>
                </c:pt>
                <c:pt idx="1742">
                  <c:v>11.4132821327721</c:v>
                </c:pt>
                <c:pt idx="1743">
                  <c:v>11.419833959484301</c:v>
                </c:pt>
                <c:pt idx="1744">
                  <c:v>11.426385786196599</c:v>
                </c:pt>
                <c:pt idx="1745">
                  <c:v>11.4329376129089</c:v>
                </c:pt>
                <c:pt idx="1746">
                  <c:v>11.4394894396212</c:v>
                </c:pt>
                <c:pt idx="1747">
                  <c:v>11.446041266333401</c:v>
                </c:pt>
                <c:pt idx="1748">
                  <c:v>11.452593093045699</c:v>
                </c:pt>
                <c:pt idx="1749">
                  <c:v>11.459144919758</c:v>
                </c:pt>
                <c:pt idx="1750">
                  <c:v>11.465696746470201</c:v>
                </c:pt>
                <c:pt idx="1751">
                  <c:v>11.472248573182499</c:v>
                </c:pt>
                <c:pt idx="1752">
                  <c:v>11.4788003998948</c:v>
                </c:pt>
                <c:pt idx="1753">
                  <c:v>11.485352226607001</c:v>
                </c:pt>
                <c:pt idx="1754">
                  <c:v>11.491904053319301</c:v>
                </c:pt>
                <c:pt idx="1755">
                  <c:v>11.498455880031599</c:v>
                </c:pt>
                <c:pt idx="1756">
                  <c:v>11.5050077067438</c:v>
                </c:pt>
                <c:pt idx="1757">
                  <c:v>11.511559533456101</c:v>
                </c:pt>
                <c:pt idx="1758">
                  <c:v>11.518111360168399</c:v>
                </c:pt>
                <c:pt idx="1759">
                  <c:v>11.5246631868806</c:v>
                </c:pt>
                <c:pt idx="1760">
                  <c:v>11.531215013592901</c:v>
                </c:pt>
                <c:pt idx="1761">
                  <c:v>11.537766840305199</c:v>
                </c:pt>
                <c:pt idx="1762">
                  <c:v>11.5443186670174</c:v>
                </c:pt>
                <c:pt idx="1763">
                  <c:v>11.5508704937297</c:v>
                </c:pt>
                <c:pt idx="1764">
                  <c:v>11.557422320442001</c:v>
                </c:pt>
                <c:pt idx="1765">
                  <c:v>11.563974147154299</c:v>
                </c:pt>
                <c:pt idx="1766">
                  <c:v>11.5705259738665</c:v>
                </c:pt>
                <c:pt idx="1767">
                  <c:v>11.577077800578801</c:v>
                </c:pt>
                <c:pt idx="1768">
                  <c:v>11.583629627291099</c:v>
                </c:pt>
                <c:pt idx="1769">
                  <c:v>11.5901814540033</c:v>
                </c:pt>
                <c:pt idx="1770">
                  <c:v>11.596733280715601</c:v>
                </c:pt>
                <c:pt idx="1771">
                  <c:v>11.603285107427901</c:v>
                </c:pt>
                <c:pt idx="1772">
                  <c:v>11.6098369341401</c:v>
                </c:pt>
                <c:pt idx="1773">
                  <c:v>11.6163887608524</c:v>
                </c:pt>
                <c:pt idx="1774">
                  <c:v>11.622940587564701</c:v>
                </c:pt>
                <c:pt idx="1775">
                  <c:v>11.6294924142769</c:v>
                </c:pt>
                <c:pt idx="1776">
                  <c:v>11.6360442409892</c:v>
                </c:pt>
                <c:pt idx="1777">
                  <c:v>11.642596067701501</c:v>
                </c:pt>
                <c:pt idx="1778">
                  <c:v>11.649147894413799</c:v>
                </c:pt>
                <c:pt idx="1779">
                  <c:v>11.655699721126</c:v>
                </c:pt>
                <c:pt idx="1780">
                  <c:v>11.6622515478383</c:v>
                </c:pt>
                <c:pt idx="1781">
                  <c:v>11.668803374550601</c:v>
                </c:pt>
                <c:pt idx="1782">
                  <c:v>11.6753552012628</c:v>
                </c:pt>
                <c:pt idx="1783">
                  <c:v>11.6819070279751</c:v>
                </c:pt>
                <c:pt idx="1784">
                  <c:v>11.688458854687401</c:v>
                </c:pt>
                <c:pt idx="1785">
                  <c:v>11.6950106813996</c:v>
                </c:pt>
                <c:pt idx="1786">
                  <c:v>11.7015625081119</c:v>
                </c:pt>
                <c:pt idx="1787">
                  <c:v>11.7081143348242</c:v>
                </c:pt>
                <c:pt idx="1788">
                  <c:v>11.7146661615364</c:v>
                </c:pt>
                <c:pt idx="1789">
                  <c:v>11.7212179882487</c:v>
                </c:pt>
                <c:pt idx="1790">
                  <c:v>11.727769814961</c:v>
                </c:pt>
                <c:pt idx="1791">
                  <c:v>11.734321641673199</c:v>
                </c:pt>
                <c:pt idx="1792">
                  <c:v>11.7408734683855</c:v>
                </c:pt>
                <c:pt idx="1793">
                  <c:v>11.7474252950978</c:v>
                </c:pt>
                <c:pt idx="1794">
                  <c:v>11.753977121809999</c:v>
                </c:pt>
                <c:pt idx="1795">
                  <c:v>11.7605289485223</c:v>
                </c:pt>
                <c:pt idx="1796">
                  <c:v>11.7670807752346</c:v>
                </c:pt>
                <c:pt idx="1797">
                  <c:v>11.7736326019469</c:v>
                </c:pt>
                <c:pt idx="1798">
                  <c:v>11.7801844286591</c:v>
                </c:pt>
                <c:pt idx="1799">
                  <c:v>11.7867362553714</c:v>
                </c:pt>
                <c:pt idx="1800">
                  <c:v>11.7932880820837</c:v>
                </c:pt>
                <c:pt idx="1801">
                  <c:v>11.799839908795899</c:v>
                </c:pt>
                <c:pt idx="1802">
                  <c:v>11.8063917355082</c:v>
                </c:pt>
                <c:pt idx="1803">
                  <c:v>11.8129435622205</c:v>
                </c:pt>
                <c:pt idx="1804">
                  <c:v>11.819495388932699</c:v>
                </c:pt>
                <c:pt idx="1805">
                  <c:v>11.826047215645</c:v>
                </c:pt>
                <c:pt idx="1806">
                  <c:v>11.8325990423573</c:v>
                </c:pt>
                <c:pt idx="1807">
                  <c:v>11.839150869069501</c:v>
                </c:pt>
                <c:pt idx="1808">
                  <c:v>11.845702695781799</c:v>
                </c:pt>
                <c:pt idx="1809">
                  <c:v>11.8522545224941</c:v>
                </c:pt>
                <c:pt idx="1810">
                  <c:v>11.858806349206301</c:v>
                </c:pt>
                <c:pt idx="1811">
                  <c:v>11.865358175918599</c:v>
                </c:pt>
                <c:pt idx="1812">
                  <c:v>11.8719100026309</c:v>
                </c:pt>
                <c:pt idx="1813">
                  <c:v>11.8784618293432</c:v>
                </c:pt>
                <c:pt idx="1814">
                  <c:v>11.885013656055399</c:v>
                </c:pt>
                <c:pt idx="1815">
                  <c:v>11.8915654827677</c:v>
                </c:pt>
                <c:pt idx="1816">
                  <c:v>11.89811730948</c:v>
                </c:pt>
                <c:pt idx="1817">
                  <c:v>11.904669136192201</c:v>
                </c:pt>
                <c:pt idx="1818">
                  <c:v>11.911220962904499</c:v>
                </c:pt>
                <c:pt idx="1819">
                  <c:v>11.9177727896168</c:v>
                </c:pt>
                <c:pt idx="1820">
                  <c:v>11.924324616329001</c:v>
                </c:pt>
                <c:pt idx="1821">
                  <c:v>11.930876443041299</c:v>
                </c:pt>
                <c:pt idx="1822">
                  <c:v>11.9374282697536</c:v>
                </c:pt>
                <c:pt idx="1823">
                  <c:v>11.943980096465801</c:v>
                </c:pt>
                <c:pt idx="1824">
                  <c:v>11.950531923178101</c:v>
                </c:pt>
                <c:pt idx="1825">
                  <c:v>11.957083749890399</c:v>
                </c:pt>
                <c:pt idx="1826">
                  <c:v>11.9636355766026</c:v>
                </c:pt>
                <c:pt idx="1827">
                  <c:v>11.970187403314901</c:v>
                </c:pt>
                <c:pt idx="1828">
                  <c:v>11.976739230027199</c:v>
                </c:pt>
                <c:pt idx="1829">
                  <c:v>11.9832910567395</c:v>
                </c:pt>
                <c:pt idx="1830">
                  <c:v>11.989842883451701</c:v>
                </c:pt>
                <c:pt idx="1831">
                  <c:v>11.996394710163999</c:v>
                </c:pt>
                <c:pt idx="1832">
                  <c:v>12.0029465368763</c:v>
                </c:pt>
                <c:pt idx="1833">
                  <c:v>12.0094983635885</c:v>
                </c:pt>
                <c:pt idx="1834">
                  <c:v>12.016050190300801</c:v>
                </c:pt>
                <c:pt idx="1835">
                  <c:v>12.022602017013099</c:v>
                </c:pt>
                <c:pt idx="1836">
                  <c:v>12.0291538437253</c:v>
                </c:pt>
                <c:pt idx="1837">
                  <c:v>12.035705670437601</c:v>
                </c:pt>
                <c:pt idx="1838">
                  <c:v>12.042257497149899</c:v>
                </c:pt>
                <c:pt idx="1839">
                  <c:v>12.0488093238621</c:v>
                </c:pt>
                <c:pt idx="1840">
                  <c:v>12.0553611505744</c:v>
                </c:pt>
                <c:pt idx="1841">
                  <c:v>12.061912977286701</c:v>
                </c:pt>
                <c:pt idx="1842">
                  <c:v>12.0684648039989</c:v>
                </c:pt>
                <c:pt idx="1843">
                  <c:v>12.0750166307112</c:v>
                </c:pt>
                <c:pt idx="1844">
                  <c:v>12.081568457423501</c:v>
                </c:pt>
                <c:pt idx="1845">
                  <c:v>12.088120284135799</c:v>
                </c:pt>
                <c:pt idx="1846">
                  <c:v>12.094672110848</c:v>
                </c:pt>
                <c:pt idx="1847">
                  <c:v>12.101223937560301</c:v>
                </c:pt>
                <c:pt idx="1848">
                  <c:v>12.107775764272599</c:v>
                </c:pt>
                <c:pt idx="1849">
                  <c:v>12.1143275909848</c:v>
                </c:pt>
                <c:pt idx="1850">
                  <c:v>12.1208794176971</c:v>
                </c:pt>
                <c:pt idx="1851">
                  <c:v>12.127431244409401</c:v>
                </c:pt>
                <c:pt idx="1852">
                  <c:v>12.1339830711216</c:v>
                </c:pt>
                <c:pt idx="1853">
                  <c:v>12.1405348978339</c:v>
                </c:pt>
                <c:pt idx="1854">
                  <c:v>12.147086724546201</c:v>
                </c:pt>
                <c:pt idx="1855">
                  <c:v>12.1536385512584</c:v>
                </c:pt>
                <c:pt idx="1856">
                  <c:v>12.1601903779707</c:v>
                </c:pt>
                <c:pt idx="1857">
                  <c:v>12.166742204683</c:v>
                </c:pt>
                <c:pt idx="1858">
                  <c:v>12.1732940313952</c:v>
                </c:pt>
                <c:pt idx="1859">
                  <c:v>12.1798458581075</c:v>
                </c:pt>
                <c:pt idx="1860">
                  <c:v>12.1863976848198</c:v>
                </c:pt>
                <c:pt idx="1861">
                  <c:v>12.192949511532101</c:v>
                </c:pt>
                <c:pt idx="1862">
                  <c:v>12.1995013382443</c:v>
                </c:pt>
                <c:pt idx="1863">
                  <c:v>12.2060531649566</c:v>
                </c:pt>
                <c:pt idx="1864">
                  <c:v>12.212604991668901</c:v>
                </c:pt>
                <c:pt idx="1865">
                  <c:v>12.2191568183811</c:v>
                </c:pt>
                <c:pt idx="1866">
                  <c:v>12.2257086450934</c:v>
                </c:pt>
                <c:pt idx="1867">
                  <c:v>12.2322604718057</c:v>
                </c:pt>
                <c:pt idx="1868">
                  <c:v>12.2388122985179</c:v>
                </c:pt>
                <c:pt idx="1869">
                  <c:v>12.2453641252302</c:v>
                </c:pt>
                <c:pt idx="1870">
                  <c:v>12.2519159519425</c:v>
                </c:pt>
                <c:pt idx="1871">
                  <c:v>12.258467778654699</c:v>
                </c:pt>
                <c:pt idx="1872">
                  <c:v>12.265019605367</c:v>
                </c:pt>
                <c:pt idx="1873">
                  <c:v>12.2715714320793</c:v>
                </c:pt>
                <c:pt idx="1874">
                  <c:v>12.278123258791499</c:v>
                </c:pt>
                <c:pt idx="1875">
                  <c:v>12.2846750855038</c:v>
                </c:pt>
                <c:pt idx="1876">
                  <c:v>12.2912269122161</c:v>
                </c:pt>
                <c:pt idx="1877">
                  <c:v>12.2977787389284</c:v>
                </c:pt>
                <c:pt idx="1878">
                  <c:v>12.304330565640599</c:v>
                </c:pt>
                <c:pt idx="1879">
                  <c:v>12.3108823923529</c:v>
                </c:pt>
                <c:pt idx="1880">
                  <c:v>12.3174342190652</c:v>
                </c:pt>
                <c:pt idx="1881">
                  <c:v>12.323986045777399</c:v>
                </c:pt>
                <c:pt idx="1882">
                  <c:v>12.3305378724897</c:v>
                </c:pt>
                <c:pt idx="1883">
                  <c:v>12.337089699202</c:v>
                </c:pt>
                <c:pt idx="1884">
                  <c:v>12.343641525914199</c:v>
                </c:pt>
                <c:pt idx="1885">
                  <c:v>12.3501933526265</c:v>
                </c:pt>
                <c:pt idx="1886">
                  <c:v>12.3567451793388</c:v>
                </c:pt>
                <c:pt idx="1887">
                  <c:v>12.363297006051001</c:v>
                </c:pt>
                <c:pt idx="1888">
                  <c:v>12.369848832763299</c:v>
                </c:pt>
                <c:pt idx="1889">
                  <c:v>12.3764006594756</c:v>
                </c:pt>
                <c:pt idx="1890">
                  <c:v>12.382952486187801</c:v>
                </c:pt>
                <c:pt idx="1891">
                  <c:v>12.389504312900099</c:v>
                </c:pt>
                <c:pt idx="1892">
                  <c:v>12.3960561396124</c:v>
                </c:pt>
                <c:pt idx="1893">
                  <c:v>12.4026079663247</c:v>
                </c:pt>
                <c:pt idx="1894">
                  <c:v>12.409159793036901</c:v>
                </c:pt>
                <c:pt idx="1895">
                  <c:v>12.415711619749199</c:v>
                </c:pt>
                <c:pt idx="1896">
                  <c:v>12.4222634464615</c:v>
                </c:pt>
                <c:pt idx="1897">
                  <c:v>12.428815273173701</c:v>
                </c:pt>
                <c:pt idx="1898">
                  <c:v>12.435367099885999</c:v>
                </c:pt>
                <c:pt idx="1899">
                  <c:v>12.4419189265983</c:v>
                </c:pt>
                <c:pt idx="1900">
                  <c:v>12.448470753310501</c:v>
                </c:pt>
                <c:pt idx="1901">
                  <c:v>12.455022580022799</c:v>
                </c:pt>
                <c:pt idx="1902">
                  <c:v>12.4615744067351</c:v>
                </c:pt>
                <c:pt idx="1903">
                  <c:v>12.4681262334473</c:v>
                </c:pt>
                <c:pt idx="1904">
                  <c:v>12.474678060159601</c:v>
                </c:pt>
                <c:pt idx="1905">
                  <c:v>12.481229886871899</c:v>
                </c:pt>
                <c:pt idx="1906">
                  <c:v>12.4877817135841</c:v>
                </c:pt>
                <c:pt idx="1907">
                  <c:v>12.494333540296401</c:v>
                </c:pt>
                <c:pt idx="1908">
                  <c:v>12.500885367008699</c:v>
                </c:pt>
                <c:pt idx="1909">
                  <c:v>12.507437193721</c:v>
                </c:pt>
                <c:pt idx="1910">
                  <c:v>12.5139890204332</c:v>
                </c:pt>
                <c:pt idx="1911">
                  <c:v>12.520540847145501</c:v>
                </c:pt>
                <c:pt idx="1912">
                  <c:v>12.527092673857799</c:v>
                </c:pt>
                <c:pt idx="1913">
                  <c:v>12.53364450057</c:v>
                </c:pt>
                <c:pt idx="1914">
                  <c:v>12.540196327282301</c:v>
                </c:pt>
                <c:pt idx="1915">
                  <c:v>12.546748153994599</c:v>
                </c:pt>
                <c:pt idx="1916">
                  <c:v>12.5532999807068</c:v>
                </c:pt>
                <c:pt idx="1917">
                  <c:v>12.559851807419101</c:v>
                </c:pt>
                <c:pt idx="1918">
                  <c:v>12.566403634131399</c:v>
                </c:pt>
                <c:pt idx="1919">
                  <c:v>12.5729554608436</c:v>
                </c:pt>
                <c:pt idx="1920">
                  <c:v>12.5795072875559</c:v>
                </c:pt>
                <c:pt idx="1921">
                  <c:v>12.586059114268201</c:v>
                </c:pt>
                <c:pt idx="1922">
                  <c:v>12.5926109409804</c:v>
                </c:pt>
                <c:pt idx="1923">
                  <c:v>12.5991627676927</c:v>
                </c:pt>
                <c:pt idx="1924">
                  <c:v>12.605714594405001</c:v>
                </c:pt>
                <c:pt idx="1925">
                  <c:v>12.6122664211172</c:v>
                </c:pt>
                <c:pt idx="1926">
                  <c:v>12.6188182478295</c:v>
                </c:pt>
                <c:pt idx="1927">
                  <c:v>12.6253700745418</c:v>
                </c:pt>
                <c:pt idx="1928">
                  <c:v>12.631921901254101</c:v>
                </c:pt>
                <c:pt idx="1929">
                  <c:v>12.6384737279663</c:v>
                </c:pt>
                <c:pt idx="1930">
                  <c:v>12.6450255546786</c:v>
                </c:pt>
                <c:pt idx="1931">
                  <c:v>12.651577381390901</c:v>
                </c:pt>
                <c:pt idx="1932">
                  <c:v>12.6581292081031</c:v>
                </c:pt>
                <c:pt idx="1933">
                  <c:v>12.6646810348154</c:v>
                </c:pt>
                <c:pt idx="1934">
                  <c:v>12.671232861527701</c:v>
                </c:pt>
                <c:pt idx="1935">
                  <c:v>12.6777846882399</c:v>
                </c:pt>
                <c:pt idx="1936">
                  <c:v>12.6843365149522</c:v>
                </c:pt>
                <c:pt idx="1937">
                  <c:v>12.6908883416645</c:v>
                </c:pt>
                <c:pt idx="1938">
                  <c:v>12.6974401683767</c:v>
                </c:pt>
                <c:pt idx="1939">
                  <c:v>12.703991995089</c:v>
                </c:pt>
                <c:pt idx="1940">
                  <c:v>12.7105438218013</c:v>
                </c:pt>
                <c:pt idx="1941">
                  <c:v>12.717095648513499</c:v>
                </c:pt>
                <c:pt idx="1942">
                  <c:v>12.7236474752258</c:v>
                </c:pt>
                <c:pt idx="1943">
                  <c:v>12.7301993019381</c:v>
                </c:pt>
                <c:pt idx="1944">
                  <c:v>12.7367511286504</c:v>
                </c:pt>
                <c:pt idx="1945">
                  <c:v>12.7433029553626</c:v>
                </c:pt>
                <c:pt idx="1946">
                  <c:v>12.7498547820749</c:v>
                </c:pt>
                <c:pt idx="1947">
                  <c:v>12.7564066087872</c:v>
                </c:pt>
                <c:pt idx="1948">
                  <c:v>12.762958435499399</c:v>
                </c:pt>
                <c:pt idx="1949">
                  <c:v>12.7695102622117</c:v>
                </c:pt>
                <c:pt idx="1950">
                  <c:v>12.776062088924</c:v>
                </c:pt>
                <c:pt idx="1951">
                  <c:v>12.782613915636199</c:v>
                </c:pt>
                <c:pt idx="1952">
                  <c:v>12.7891657423485</c:v>
                </c:pt>
                <c:pt idx="1953">
                  <c:v>12.7957175690608</c:v>
                </c:pt>
                <c:pt idx="1954">
                  <c:v>12.802269395772999</c:v>
                </c:pt>
                <c:pt idx="1955">
                  <c:v>12.8088212224853</c:v>
                </c:pt>
                <c:pt idx="1956">
                  <c:v>12.8153730491976</c:v>
                </c:pt>
                <c:pt idx="1957">
                  <c:v>12.821924875909801</c:v>
                </c:pt>
                <c:pt idx="1958">
                  <c:v>12.828476702622099</c:v>
                </c:pt>
                <c:pt idx="1959">
                  <c:v>12.8350285293344</c:v>
                </c:pt>
                <c:pt idx="1960">
                  <c:v>12.8415803560467</c:v>
                </c:pt>
                <c:pt idx="1961">
                  <c:v>12.848132182758899</c:v>
                </c:pt>
                <c:pt idx="1962">
                  <c:v>12.8546840094712</c:v>
                </c:pt>
                <c:pt idx="1963">
                  <c:v>12.8612358361835</c:v>
                </c:pt>
                <c:pt idx="1964">
                  <c:v>12.867787662895701</c:v>
                </c:pt>
                <c:pt idx="1965">
                  <c:v>12.874339489607999</c:v>
                </c:pt>
                <c:pt idx="1966">
                  <c:v>12.8808913163203</c:v>
                </c:pt>
                <c:pt idx="1967">
                  <c:v>12.887443143032501</c:v>
                </c:pt>
                <c:pt idx="1968">
                  <c:v>12.893994969744799</c:v>
                </c:pt>
                <c:pt idx="1969">
                  <c:v>12.9005467964571</c:v>
                </c:pt>
                <c:pt idx="1970">
                  <c:v>12.907098623169301</c:v>
                </c:pt>
                <c:pt idx="1971">
                  <c:v>12.913650449881599</c:v>
                </c:pt>
                <c:pt idx="1972">
                  <c:v>12.9202022765939</c:v>
                </c:pt>
                <c:pt idx="1973">
                  <c:v>12.9267541033061</c:v>
                </c:pt>
                <c:pt idx="1974">
                  <c:v>12.933305930018401</c:v>
                </c:pt>
                <c:pt idx="1975">
                  <c:v>12.939857756730699</c:v>
                </c:pt>
                <c:pt idx="1976">
                  <c:v>12.946409583443</c:v>
                </c:pt>
                <c:pt idx="1977">
                  <c:v>12.952961410155201</c:v>
                </c:pt>
                <c:pt idx="1978">
                  <c:v>12.959513236867499</c:v>
                </c:pt>
                <c:pt idx="1979">
                  <c:v>12.9660650635798</c:v>
                </c:pt>
                <c:pt idx="1980">
                  <c:v>12.972616890292</c:v>
                </c:pt>
                <c:pt idx="1981">
                  <c:v>12.979168717004301</c:v>
                </c:pt>
                <c:pt idx="1982">
                  <c:v>12.985720543716599</c:v>
                </c:pt>
                <c:pt idx="1983">
                  <c:v>12.9922723704288</c:v>
                </c:pt>
                <c:pt idx="1984">
                  <c:v>12.998824197141101</c:v>
                </c:pt>
                <c:pt idx="1985">
                  <c:v>13.005376023853399</c:v>
                </c:pt>
                <c:pt idx="1986">
                  <c:v>13.0119278505656</c:v>
                </c:pt>
                <c:pt idx="1987">
                  <c:v>13.018479677277901</c:v>
                </c:pt>
                <c:pt idx="1988">
                  <c:v>13.025031503990199</c:v>
                </c:pt>
                <c:pt idx="1989">
                  <c:v>13.0315833307024</c:v>
                </c:pt>
                <c:pt idx="1990">
                  <c:v>13.0381351574147</c:v>
                </c:pt>
                <c:pt idx="1991">
                  <c:v>13.044686984127001</c:v>
                </c:pt>
                <c:pt idx="1992">
                  <c:v>13.051238810839299</c:v>
                </c:pt>
                <c:pt idx="1993">
                  <c:v>13.0577906375515</c:v>
                </c:pt>
                <c:pt idx="1994">
                  <c:v>13.064342464263801</c:v>
                </c:pt>
                <c:pt idx="1995">
                  <c:v>13.070894290976099</c:v>
                </c:pt>
                <c:pt idx="1996">
                  <c:v>13.0774461176883</c:v>
                </c:pt>
                <c:pt idx="1997">
                  <c:v>13.0839979444006</c:v>
                </c:pt>
                <c:pt idx="1998">
                  <c:v>13.090549771112901</c:v>
                </c:pt>
                <c:pt idx="1999">
                  <c:v>13.0971015978251</c:v>
                </c:pt>
                <c:pt idx="2000">
                  <c:v>13.1036534245374</c:v>
                </c:pt>
                <c:pt idx="2001">
                  <c:v>13.110205251249701</c:v>
                </c:pt>
                <c:pt idx="2002">
                  <c:v>13.1167570779619</c:v>
                </c:pt>
                <c:pt idx="2003">
                  <c:v>13.1233089046742</c:v>
                </c:pt>
                <c:pt idx="2004">
                  <c:v>13.129860731386501</c:v>
                </c:pt>
                <c:pt idx="2005">
                  <c:v>13.1364125580987</c:v>
                </c:pt>
                <c:pt idx="2006">
                  <c:v>13.142964384811</c:v>
                </c:pt>
                <c:pt idx="2007">
                  <c:v>13.1495162115233</c:v>
                </c:pt>
                <c:pt idx="2008">
                  <c:v>13.156068038235601</c:v>
                </c:pt>
                <c:pt idx="2009">
                  <c:v>13.1626198649478</c:v>
                </c:pt>
                <c:pt idx="2010">
                  <c:v>13.1691716916601</c:v>
                </c:pt>
                <c:pt idx="2011">
                  <c:v>13.175723518372401</c:v>
                </c:pt>
                <c:pt idx="2012">
                  <c:v>13.1822753450846</c:v>
                </c:pt>
                <c:pt idx="2013">
                  <c:v>13.1888271717969</c:v>
                </c:pt>
                <c:pt idx="2014">
                  <c:v>13.1953789985092</c:v>
                </c:pt>
                <c:pt idx="2015">
                  <c:v>13.2019308252214</c:v>
                </c:pt>
                <c:pt idx="2016">
                  <c:v>13.2084826519337</c:v>
                </c:pt>
                <c:pt idx="2017">
                  <c:v>13.215034478646</c:v>
                </c:pt>
                <c:pt idx="2018">
                  <c:v>13.221586305358199</c:v>
                </c:pt>
                <c:pt idx="2019">
                  <c:v>13.2281381320705</c:v>
                </c:pt>
                <c:pt idx="2020">
                  <c:v>13.2346899587828</c:v>
                </c:pt>
                <c:pt idx="2021">
                  <c:v>13.241241785494999</c:v>
                </c:pt>
                <c:pt idx="2022">
                  <c:v>13.2477936122073</c:v>
                </c:pt>
                <c:pt idx="2023">
                  <c:v>13.2543454389196</c:v>
                </c:pt>
                <c:pt idx="2024">
                  <c:v>13.260897265631799</c:v>
                </c:pt>
                <c:pt idx="2025">
                  <c:v>13.2674490923441</c:v>
                </c:pt>
                <c:pt idx="2026">
                  <c:v>13.2740009190564</c:v>
                </c:pt>
                <c:pt idx="2027">
                  <c:v>13.2805527457687</c:v>
                </c:pt>
                <c:pt idx="2028">
                  <c:v>13.287104572480899</c:v>
                </c:pt>
                <c:pt idx="2029">
                  <c:v>13.2936563991932</c:v>
                </c:pt>
                <c:pt idx="2030">
                  <c:v>13.3002082259055</c:v>
                </c:pt>
                <c:pt idx="2031">
                  <c:v>13.306760052617699</c:v>
                </c:pt>
                <c:pt idx="2032">
                  <c:v>13.31331187933</c:v>
                </c:pt>
                <c:pt idx="2033">
                  <c:v>13.3198637060423</c:v>
                </c:pt>
                <c:pt idx="2034">
                  <c:v>13.326415532754501</c:v>
                </c:pt>
                <c:pt idx="2035">
                  <c:v>13.332967359466799</c:v>
                </c:pt>
                <c:pt idx="2036">
                  <c:v>13.3395191861791</c:v>
                </c:pt>
                <c:pt idx="2037">
                  <c:v>13.346071012891301</c:v>
                </c:pt>
                <c:pt idx="2038">
                  <c:v>13.352622839603599</c:v>
                </c:pt>
                <c:pt idx="2039">
                  <c:v>13.3591746663159</c:v>
                </c:pt>
                <c:pt idx="2040">
                  <c:v>13.3657264930282</c:v>
                </c:pt>
                <c:pt idx="2041">
                  <c:v>13.372278319740399</c:v>
                </c:pt>
                <c:pt idx="2042">
                  <c:v>13.3788301464527</c:v>
                </c:pt>
                <c:pt idx="2043">
                  <c:v>13.385381973165</c:v>
                </c:pt>
                <c:pt idx="2044">
                  <c:v>13.391933799877201</c:v>
                </c:pt>
                <c:pt idx="2045">
                  <c:v>13.398485626589499</c:v>
                </c:pt>
                <c:pt idx="2046">
                  <c:v>13.4050374533018</c:v>
                </c:pt>
                <c:pt idx="2047">
                  <c:v>13.411589280014001</c:v>
                </c:pt>
                <c:pt idx="2048">
                  <c:v>13.418141106726299</c:v>
                </c:pt>
                <c:pt idx="2049">
                  <c:v>13.4246929334386</c:v>
                </c:pt>
                <c:pt idx="2050">
                  <c:v>13.4312447601508</c:v>
                </c:pt>
                <c:pt idx="2051">
                  <c:v>13.437796586863101</c:v>
                </c:pt>
                <c:pt idx="2052">
                  <c:v>13.444348413575399</c:v>
                </c:pt>
                <c:pt idx="2053">
                  <c:v>13.4509002402876</c:v>
                </c:pt>
                <c:pt idx="2054">
                  <c:v>13.457452066999901</c:v>
                </c:pt>
                <c:pt idx="2055">
                  <c:v>13.464003893712199</c:v>
                </c:pt>
                <c:pt idx="2056">
                  <c:v>13.4705557204245</c:v>
                </c:pt>
                <c:pt idx="2057">
                  <c:v>13.477107547136701</c:v>
                </c:pt>
                <c:pt idx="2058">
                  <c:v>13.483659373848999</c:v>
                </c:pt>
                <c:pt idx="2059">
                  <c:v>13.4902112005613</c:v>
                </c:pt>
                <c:pt idx="2060">
                  <c:v>13.4967630272735</c:v>
                </c:pt>
                <c:pt idx="2061">
                  <c:v>13.503314853985801</c:v>
                </c:pt>
                <c:pt idx="2062">
                  <c:v>13.509866680698099</c:v>
                </c:pt>
                <c:pt idx="2063">
                  <c:v>13.5164185074103</c:v>
                </c:pt>
                <c:pt idx="2064">
                  <c:v>13.522970334122601</c:v>
                </c:pt>
                <c:pt idx="2065">
                  <c:v>13.529522160834899</c:v>
                </c:pt>
                <c:pt idx="2066">
                  <c:v>13.5360739875471</c:v>
                </c:pt>
                <c:pt idx="2067">
                  <c:v>13.5426258142594</c:v>
                </c:pt>
                <c:pt idx="2068">
                  <c:v>13.549177640971701</c:v>
                </c:pt>
                <c:pt idx="2069">
                  <c:v>13.5557294676839</c:v>
                </c:pt>
                <c:pt idx="2070">
                  <c:v>13.5622812943962</c:v>
                </c:pt>
                <c:pt idx="2071">
                  <c:v>13.568833121108501</c:v>
                </c:pt>
                <c:pt idx="2072">
                  <c:v>13.5753849478207</c:v>
                </c:pt>
                <c:pt idx="2073">
                  <c:v>13.581936774533</c:v>
                </c:pt>
                <c:pt idx="2074">
                  <c:v>13.588488601245301</c:v>
                </c:pt>
                <c:pt idx="2075">
                  <c:v>13.595040427957599</c:v>
                </c:pt>
                <c:pt idx="2076">
                  <c:v>13.6015922546698</c:v>
                </c:pt>
                <c:pt idx="2077">
                  <c:v>13.6081440813821</c:v>
                </c:pt>
                <c:pt idx="2078">
                  <c:v>13.614695908094401</c:v>
                </c:pt>
                <c:pt idx="2079">
                  <c:v>13.6212477348066</c:v>
                </c:pt>
                <c:pt idx="2080">
                  <c:v>13.6277995615189</c:v>
                </c:pt>
                <c:pt idx="2081">
                  <c:v>13.634351388231201</c:v>
                </c:pt>
                <c:pt idx="2082">
                  <c:v>13.6409032149434</c:v>
                </c:pt>
                <c:pt idx="2083">
                  <c:v>13.6474550416557</c:v>
                </c:pt>
                <c:pt idx="2084">
                  <c:v>13.654006868368</c:v>
                </c:pt>
                <c:pt idx="2085">
                  <c:v>13.6605586950802</c:v>
                </c:pt>
                <c:pt idx="2086">
                  <c:v>13.6671105217925</c:v>
                </c:pt>
                <c:pt idx="2087">
                  <c:v>13.6736623485048</c:v>
                </c:pt>
                <c:pt idx="2088">
                  <c:v>13.680214175216999</c:v>
                </c:pt>
                <c:pt idx="2089">
                  <c:v>13.6867660019293</c:v>
                </c:pt>
                <c:pt idx="2090">
                  <c:v>13.6933178286416</c:v>
                </c:pt>
                <c:pt idx="2091">
                  <c:v>13.699869655353901</c:v>
                </c:pt>
                <c:pt idx="2092">
                  <c:v>13.7064214820661</c:v>
                </c:pt>
                <c:pt idx="2093">
                  <c:v>13.7129733087784</c:v>
                </c:pt>
                <c:pt idx="2094">
                  <c:v>13.7195251354907</c:v>
                </c:pt>
                <c:pt idx="2095">
                  <c:v>13.7260769622029</c:v>
                </c:pt>
                <c:pt idx="2096">
                  <c:v>13.7326287889152</c:v>
                </c:pt>
                <c:pt idx="2097">
                  <c:v>13.7391806156275</c:v>
                </c:pt>
                <c:pt idx="2098">
                  <c:v>13.745732442339699</c:v>
                </c:pt>
                <c:pt idx="2099">
                  <c:v>13.752284269052</c:v>
                </c:pt>
                <c:pt idx="2100">
                  <c:v>13.7588360957643</c:v>
                </c:pt>
                <c:pt idx="2101">
                  <c:v>13.765387922476499</c:v>
                </c:pt>
                <c:pt idx="2102">
                  <c:v>13.7719397491888</c:v>
                </c:pt>
                <c:pt idx="2103">
                  <c:v>13.7784915759011</c:v>
                </c:pt>
                <c:pt idx="2104">
                  <c:v>13.785043402613301</c:v>
                </c:pt>
                <c:pt idx="2105">
                  <c:v>13.791595229325599</c:v>
                </c:pt>
                <c:pt idx="2106">
                  <c:v>13.7981470560379</c:v>
                </c:pt>
                <c:pt idx="2107">
                  <c:v>13.8046988827502</c:v>
                </c:pt>
                <c:pt idx="2108">
                  <c:v>13.811250709462399</c:v>
                </c:pt>
                <c:pt idx="2109">
                  <c:v>13.8178025361747</c:v>
                </c:pt>
                <c:pt idx="2110">
                  <c:v>13.824354362887</c:v>
                </c:pt>
                <c:pt idx="2111">
                  <c:v>13.830906189599199</c:v>
                </c:pt>
                <c:pt idx="2112">
                  <c:v>13.8374580163115</c:v>
                </c:pt>
                <c:pt idx="2113">
                  <c:v>13.8440098430238</c:v>
                </c:pt>
                <c:pt idx="2114">
                  <c:v>13.850561669736001</c:v>
                </c:pt>
                <c:pt idx="2115">
                  <c:v>13.857113496448299</c:v>
                </c:pt>
                <c:pt idx="2116">
                  <c:v>13.8636653231606</c:v>
                </c:pt>
                <c:pt idx="2117">
                  <c:v>13.870217149872801</c:v>
                </c:pt>
                <c:pt idx="2118">
                  <c:v>13.876768976585099</c:v>
                </c:pt>
                <c:pt idx="2119">
                  <c:v>13.8833208032974</c:v>
                </c:pt>
                <c:pt idx="2120">
                  <c:v>13.8898726300096</c:v>
                </c:pt>
                <c:pt idx="2121">
                  <c:v>13.896424456721901</c:v>
                </c:pt>
                <c:pt idx="2122">
                  <c:v>13.902976283434199</c:v>
                </c:pt>
                <c:pt idx="2123">
                  <c:v>13.9095281101465</c:v>
                </c:pt>
                <c:pt idx="2124">
                  <c:v>13.916079936858701</c:v>
                </c:pt>
                <c:pt idx="2125">
                  <c:v>13.922631763570999</c:v>
                </c:pt>
                <c:pt idx="2126">
                  <c:v>13.9291835902833</c:v>
                </c:pt>
                <c:pt idx="2127">
                  <c:v>13.935735416995501</c:v>
                </c:pt>
                <c:pt idx="2128">
                  <c:v>13.942287243707799</c:v>
                </c:pt>
                <c:pt idx="2129">
                  <c:v>13.9488390704201</c:v>
                </c:pt>
                <c:pt idx="2130">
                  <c:v>13.9553908971323</c:v>
                </c:pt>
                <c:pt idx="2131">
                  <c:v>13.961942723844601</c:v>
                </c:pt>
                <c:pt idx="2132">
                  <c:v>13.968494550556899</c:v>
                </c:pt>
                <c:pt idx="2133">
                  <c:v>13.9750463772691</c:v>
                </c:pt>
                <c:pt idx="2134">
                  <c:v>13.981598203981401</c:v>
                </c:pt>
                <c:pt idx="2135">
                  <c:v>13.988150030693699</c:v>
                </c:pt>
                <c:pt idx="2136">
                  <c:v>13.9947018574059</c:v>
                </c:pt>
                <c:pt idx="2137">
                  <c:v>14.0012536841182</c:v>
                </c:pt>
                <c:pt idx="2138">
                  <c:v>14.007805510830501</c:v>
                </c:pt>
                <c:pt idx="2139">
                  <c:v>14.014357337542799</c:v>
                </c:pt>
                <c:pt idx="2140">
                  <c:v>14.020909164255</c:v>
                </c:pt>
                <c:pt idx="2141">
                  <c:v>14.027460990967301</c:v>
                </c:pt>
                <c:pt idx="2142">
                  <c:v>14.034012817679599</c:v>
                </c:pt>
                <c:pt idx="2143">
                  <c:v>14.0405646443918</c:v>
                </c:pt>
                <c:pt idx="2144">
                  <c:v>14.047116471104101</c:v>
                </c:pt>
                <c:pt idx="2145">
                  <c:v>14.053668297816399</c:v>
                </c:pt>
                <c:pt idx="2146">
                  <c:v>14.0602201245286</c:v>
                </c:pt>
                <c:pt idx="2147">
                  <c:v>14.0667719512409</c:v>
                </c:pt>
                <c:pt idx="2148">
                  <c:v>14.073323777953201</c:v>
                </c:pt>
                <c:pt idx="2149">
                  <c:v>14.0798756046654</c:v>
                </c:pt>
                <c:pt idx="2150">
                  <c:v>14.0864274313777</c:v>
                </c:pt>
                <c:pt idx="2151">
                  <c:v>14.092979258090001</c:v>
                </c:pt>
                <c:pt idx="2152">
                  <c:v>14.0995310848022</c:v>
                </c:pt>
                <c:pt idx="2153">
                  <c:v>14.1060829115145</c:v>
                </c:pt>
                <c:pt idx="2154">
                  <c:v>14.1126347382268</c:v>
                </c:pt>
                <c:pt idx="2155">
                  <c:v>14.119186564939101</c:v>
                </c:pt>
                <c:pt idx="2156">
                  <c:v>14.1257383916513</c:v>
                </c:pt>
                <c:pt idx="2157">
                  <c:v>14.1322902183636</c:v>
                </c:pt>
                <c:pt idx="2158">
                  <c:v>14.138842045075901</c:v>
                </c:pt>
                <c:pt idx="2159">
                  <c:v>14.1453938717881</c:v>
                </c:pt>
                <c:pt idx="2160">
                  <c:v>14.1519456985004</c:v>
                </c:pt>
                <c:pt idx="2161">
                  <c:v>14.158497525212701</c:v>
                </c:pt>
                <c:pt idx="2162">
                  <c:v>14.1650493519249</c:v>
                </c:pt>
                <c:pt idx="2163">
                  <c:v>14.1716011786372</c:v>
                </c:pt>
                <c:pt idx="2164">
                  <c:v>14.1781530053495</c:v>
                </c:pt>
                <c:pt idx="2165">
                  <c:v>14.1847048320617</c:v>
                </c:pt>
                <c:pt idx="2166">
                  <c:v>14.191256658774</c:v>
                </c:pt>
                <c:pt idx="2167">
                  <c:v>14.1978084854863</c:v>
                </c:pt>
                <c:pt idx="2168">
                  <c:v>14.204360312198499</c:v>
                </c:pt>
                <c:pt idx="2169">
                  <c:v>14.2109121389108</c:v>
                </c:pt>
                <c:pt idx="2170">
                  <c:v>14.2174639656231</c:v>
                </c:pt>
                <c:pt idx="2171">
                  <c:v>14.2240157923354</c:v>
                </c:pt>
                <c:pt idx="2172">
                  <c:v>14.2305676190476</c:v>
                </c:pt>
                <c:pt idx="2173">
                  <c:v>14.2371194457599</c:v>
                </c:pt>
                <c:pt idx="2174">
                  <c:v>14.2436712724722</c:v>
                </c:pt>
                <c:pt idx="2175">
                  <c:v>14.250223099184399</c:v>
                </c:pt>
                <c:pt idx="2176">
                  <c:v>14.2567749258967</c:v>
                </c:pt>
                <c:pt idx="2177">
                  <c:v>14.263326752609</c:v>
                </c:pt>
                <c:pt idx="2178">
                  <c:v>14.269878579321199</c:v>
                </c:pt>
                <c:pt idx="2179">
                  <c:v>14.2764304060335</c:v>
                </c:pt>
                <c:pt idx="2180">
                  <c:v>14.2829822327458</c:v>
                </c:pt>
                <c:pt idx="2181">
                  <c:v>14.289534059457999</c:v>
                </c:pt>
                <c:pt idx="2182">
                  <c:v>14.2960858861703</c:v>
                </c:pt>
                <c:pt idx="2183">
                  <c:v>14.3026377128826</c:v>
                </c:pt>
                <c:pt idx="2184">
                  <c:v>14.309189539594801</c:v>
                </c:pt>
                <c:pt idx="2185">
                  <c:v>14.315741366307099</c:v>
                </c:pt>
                <c:pt idx="2186">
                  <c:v>14.3222931930194</c:v>
                </c:pt>
                <c:pt idx="2187">
                  <c:v>14.328845019731601</c:v>
                </c:pt>
                <c:pt idx="2188">
                  <c:v>14.335396846443899</c:v>
                </c:pt>
                <c:pt idx="2189">
                  <c:v>14.3419486731562</c:v>
                </c:pt>
                <c:pt idx="2190">
                  <c:v>14.3485004998685</c:v>
                </c:pt>
                <c:pt idx="2191">
                  <c:v>14.355052326580701</c:v>
                </c:pt>
                <c:pt idx="2192">
                  <c:v>14.361604153292999</c:v>
                </c:pt>
                <c:pt idx="2193">
                  <c:v>14.3681559800053</c:v>
                </c:pt>
                <c:pt idx="2194">
                  <c:v>14.374707806717501</c:v>
                </c:pt>
                <c:pt idx="2195">
                  <c:v>14.381259633429799</c:v>
                </c:pt>
                <c:pt idx="2196">
                  <c:v>14.3878114601421</c:v>
                </c:pt>
                <c:pt idx="2197">
                  <c:v>14.394363286854301</c:v>
                </c:pt>
                <c:pt idx="2198">
                  <c:v>14.400915113566599</c:v>
                </c:pt>
                <c:pt idx="2199">
                  <c:v>14.4074669402789</c:v>
                </c:pt>
                <c:pt idx="2200">
                  <c:v>14.4140187669911</c:v>
                </c:pt>
                <c:pt idx="2201">
                  <c:v>14.420570593703401</c:v>
                </c:pt>
                <c:pt idx="2202">
                  <c:v>14.427122420415699</c:v>
                </c:pt>
                <c:pt idx="2203">
                  <c:v>14.4336742471279</c:v>
                </c:pt>
                <c:pt idx="2204">
                  <c:v>14.440226073840201</c:v>
                </c:pt>
                <c:pt idx="2205">
                  <c:v>14.446777900552499</c:v>
                </c:pt>
                <c:pt idx="2206">
                  <c:v>14.4533297272648</c:v>
                </c:pt>
                <c:pt idx="2207">
                  <c:v>14.459881553977</c:v>
                </c:pt>
                <c:pt idx="2208">
                  <c:v>14.466433380689301</c:v>
                </c:pt>
                <c:pt idx="2209">
                  <c:v>14.472985207401599</c:v>
                </c:pt>
                <c:pt idx="2210">
                  <c:v>14.4795370341138</c:v>
                </c:pt>
                <c:pt idx="2211">
                  <c:v>14.486088860826101</c:v>
                </c:pt>
                <c:pt idx="2212">
                  <c:v>14.492640687538399</c:v>
                </c:pt>
                <c:pt idx="2213">
                  <c:v>14.4991925142506</c:v>
                </c:pt>
                <c:pt idx="2214">
                  <c:v>14.505744340962901</c:v>
                </c:pt>
                <c:pt idx="2215">
                  <c:v>14.512296167675199</c:v>
                </c:pt>
                <c:pt idx="2216">
                  <c:v>14.5188479943874</c:v>
                </c:pt>
                <c:pt idx="2217">
                  <c:v>14.5253998210997</c:v>
                </c:pt>
                <c:pt idx="2218">
                  <c:v>14.531951647812001</c:v>
                </c:pt>
                <c:pt idx="2219">
                  <c:v>14.5385034745242</c:v>
                </c:pt>
                <c:pt idx="2220">
                  <c:v>14.5450553012365</c:v>
                </c:pt>
                <c:pt idx="2221">
                  <c:v>14.551607127948801</c:v>
                </c:pt>
                <c:pt idx="2222">
                  <c:v>14.558158954661099</c:v>
                </c:pt>
                <c:pt idx="2223">
                  <c:v>14.5647107813733</c:v>
                </c:pt>
                <c:pt idx="2224">
                  <c:v>14.5712626080856</c:v>
                </c:pt>
                <c:pt idx="2225">
                  <c:v>14.577814434797901</c:v>
                </c:pt>
                <c:pt idx="2226">
                  <c:v>14.5843662615101</c:v>
                </c:pt>
                <c:pt idx="2227">
                  <c:v>14.5909180882224</c:v>
                </c:pt>
                <c:pt idx="2228">
                  <c:v>14.597469914934701</c:v>
                </c:pt>
                <c:pt idx="2229">
                  <c:v>14.6040217416469</c:v>
                </c:pt>
                <c:pt idx="2230">
                  <c:v>14.6105735683592</c:v>
                </c:pt>
                <c:pt idx="2231">
                  <c:v>14.617125395071501</c:v>
                </c:pt>
                <c:pt idx="2232">
                  <c:v>14.6236772217837</c:v>
                </c:pt>
                <c:pt idx="2233">
                  <c:v>14.630229048496</c:v>
                </c:pt>
                <c:pt idx="2234">
                  <c:v>14.6367808752083</c:v>
                </c:pt>
                <c:pt idx="2235">
                  <c:v>14.6433327019205</c:v>
                </c:pt>
                <c:pt idx="2236">
                  <c:v>14.6498845286328</c:v>
                </c:pt>
                <c:pt idx="2237">
                  <c:v>14.6564363553451</c:v>
                </c:pt>
                <c:pt idx="2238">
                  <c:v>14.662988182057401</c:v>
                </c:pt>
                <c:pt idx="2239">
                  <c:v>14.6695400087696</c:v>
                </c:pt>
                <c:pt idx="2240">
                  <c:v>14.6760918354819</c:v>
                </c:pt>
                <c:pt idx="2241">
                  <c:v>14.6826436621942</c:v>
                </c:pt>
                <c:pt idx="2242">
                  <c:v>14.6891954889064</c:v>
                </c:pt>
                <c:pt idx="2243">
                  <c:v>14.6957473156187</c:v>
                </c:pt>
                <c:pt idx="2244">
                  <c:v>14.702299142331</c:v>
                </c:pt>
                <c:pt idx="2245">
                  <c:v>14.708850969043199</c:v>
                </c:pt>
                <c:pt idx="2246">
                  <c:v>14.7154027957555</c:v>
                </c:pt>
                <c:pt idx="2247">
                  <c:v>14.7219546224678</c:v>
                </c:pt>
                <c:pt idx="2248">
                  <c:v>14.728506449179999</c:v>
                </c:pt>
                <c:pt idx="2249">
                  <c:v>14.7350582758923</c:v>
                </c:pt>
                <c:pt idx="2250">
                  <c:v>14.7416101026046</c:v>
                </c:pt>
                <c:pt idx="2251">
                  <c:v>14.748161929316799</c:v>
                </c:pt>
                <c:pt idx="2252">
                  <c:v>14.7547137560291</c:v>
                </c:pt>
                <c:pt idx="2253">
                  <c:v>14.7612655827414</c:v>
                </c:pt>
                <c:pt idx="2254">
                  <c:v>14.7678174094537</c:v>
                </c:pt>
                <c:pt idx="2255">
                  <c:v>14.774369236165899</c:v>
                </c:pt>
                <c:pt idx="2256">
                  <c:v>14.7809210628782</c:v>
                </c:pt>
                <c:pt idx="2257">
                  <c:v>14.7874728895905</c:v>
                </c:pt>
                <c:pt idx="2258">
                  <c:v>14.794024716302699</c:v>
                </c:pt>
                <c:pt idx="2259">
                  <c:v>14.800576543015</c:v>
                </c:pt>
                <c:pt idx="2260">
                  <c:v>14.8071283697273</c:v>
                </c:pt>
                <c:pt idx="2261">
                  <c:v>14.813680196439501</c:v>
                </c:pt>
                <c:pt idx="2262">
                  <c:v>14.820232023151799</c:v>
                </c:pt>
                <c:pt idx="2263">
                  <c:v>14.8267838498641</c:v>
                </c:pt>
                <c:pt idx="2264">
                  <c:v>14.833335676576301</c:v>
                </c:pt>
                <c:pt idx="2265">
                  <c:v>14.839887503288599</c:v>
                </c:pt>
                <c:pt idx="2266">
                  <c:v>14.8464393300009</c:v>
                </c:pt>
                <c:pt idx="2267">
                  <c:v>14.852991156713101</c:v>
                </c:pt>
                <c:pt idx="2268">
                  <c:v>14.859542983425399</c:v>
                </c:pt>
                <c:pt idx="2269">
                  <c:v>14.8660948101377</c:v>
                </c:pt>
                <c:pt idx="2270">
                  <c:v>14.87264663685</c:v>
                </c:pt>
                <c:pt idx="2271">
                  <c:v>14.879198463562201</c:v>
                </c:pt>
                <c:pt idx="2272">
                  <c:v>14.885750290274499</c:v>
                </c:pt>
                <c:pt idx="2273">
                  <c:v>14.8923021169868</c:v>
                </c:pt>
                <c:pt idx="2274">
                  <c:v>14.898853943699001</c:v>
                </c:pt>
                <c:pt idx="2275">
                  <c:v>14.905405770411299</c:v>
                </c:pt>
                <c:pt idx="2276">
                  <c:v>14.9119575971236</c:v>
                </c:pt>
                <c:pt idx="2277">
                  <c:v>14.9185094238358</c:v>
                </c:pt>
                <c:pt idx="2278">
                  <c:v>14.925061250548101</c:v>
                </c:pt>
                <c:pt idx="2279">
                  <c:v>14.931613077260399</c:v>
                </c:pt>
                <c:pt idx="2280">
                  <c:v>14.9381649039726</c:v>
                </c:pt>
                <c:pt idx="2281">
                  <c:v>14.944716730684901</c:v>
                </c:pt>
                <c:pt idx="2282">
                  <c:v>14.951268557397199</c:v>
                </c:pt>
                <c:pt idx="2283">
                  <c:v>14.9578203841094</c:v>
                </c:pt>
                <c:pt idx="2284">
                  <c:v>14.964372210821701</c:v>
                </c:pt>
                <c:pt idx="2285">
                  <c:v>14.970924037533999</c:v>
                </c:pt>
                <c:pt idx="2286">
                  <c:v>14.9774758642463</c:v>
                </c:pt>
                <c:pt idx="2287">
                  <c:v>14.9840276909585</c:v>
                </c:pt>
                <c:pt idx="2288">
                  <c:v>14.990579517670801</c:v>
                </c:pt>
                <c:pt idx="2289">
                  <c:v>14.997131344383099</c:v>
                </c:pt>
                <c:pt idx="2290">
                  <c:v>15.0036831710953</c:v>
                </c:pt>
                <c:pt idx="2291">
                  <c:v>15.010234997807601</c:v>
                </c:pt>
                <c:pt idx="2292">
                  <c:v>15.016786824519899</c:v>
                </c:pt>
                <c:pt idx="2293">
                  <c:v>15.0233386512321</c:v>
                </c:pt>
                <c:pt idx="2294">
                  <c:v>15.0298904779444</c:v>
                </c:pt>
                <c:pt idx="2295">
                  <c:v>15.036442304656701</c:v>
                </c:pt>
                <c:pt idx="2296">
                  <c:v>15.0429941313689</c:v>
                </c:pt>
                <c:pt idx="2297">
                  <c:v>15.0495459580812</c:v>
                </c:pt>
                <c:pt idx="2298">
                  <c:v>15.056097784793501</c:v>
                </c:pt>
                <c:pt idx="2299">
                  <c:v>15.0626496115057</c:v>
                </c:pt>
                <c:pt idx="2300">
                  <c:v>15.069201438218</c:v>
                </c:pt>
                <c:pt idx="2301">
                  <c:v>15.075753264930301</c:v>
                </c:pt>
                <c:pt idx="2302">
                  <c:v>15.0823050916425</c:v>
                </c:pt>
                <c:pt idx="2303">
                  <c:v>15.0888569183548</c:v>
                </c:pt>
                <c:pt idx="2304">
                  <c:v>15.0954087450671</c:v>
                </c:pt>
                <c:pt idx="2305">
                  <c:v>15.101960571779401</c:v>
                </c:pt>
                <c:pt idx="2306">
                  <c:v>15.1085123984916</c:v>
                </c:pt>
                <c:pt idx="2307">
                  <c:v>15.1150642252039</c:v>
                </c:pt>
                <c:pt idx="2308">
                  <c:v>15.121616051916201</c:v>
                </c:pt>
                <c:pt idx="2309">
                  <c:v>15.1281678786284</c:v>
                </c:pt>
                <c:pt idx="2310">
                  <c:v>15.1347197053407</c:v>
                </c:pt>
                <c:pt idx="2311">
                  <c:v>15.141271532053</c:v>
                </c:pt>
                <c:pt idx="2312">
                  <c:v>15.1478233587652</c:v>
                </c:pt>
                <c:pt idx="2313">
                  <c:v>15.1543751854775</c:v>
                </c:pt>
                <c:pt idx="2314">
                  <c:v>15.1609270121898</c:v>
                </c:pt>
                <c:pt idx="2315">
                  <c:v>15.167478838901999</c:v>
                </c:pt>
                <c:pt idx="2316">
                  <c:v>15.1740306656143</c:v>
                </c:pt>
                <c:pt idx="2317">
                  <c:v>15.1805824923266</c:v>
                </c:pt>
                <c:pt idx="2318">
                  <c:v>15.187134319038799</c:v>
                </c:pt>
                <c:pt idx="2319">
                  <c:v>15.1936861457511</c:v>
                </c:pt>
                <c:pt idx="2320">
                  <c:v>15.2002379724634</c:v>
                </c:pt>
                <c:pt idx="2321">
                  <c:v>15.2067897991757</c:v>
                </c:pt>
                <c:pt idx="2322">
                  <c:v>15.2133416258879</c:v>
                </c:pt>
                <c:pt idx="2323">
                  <c:v>15.2198934526002</c:v>
                </c:pt>
                <c:pt idx="2324">
                  <c:v>15.2264452793125</c:v>
                </c:pt>
                <c:pt idx="2325">
                  <c:v>15.232997106024699</c:v>
                </c:pt>
                <c:pt idx="2326">
                  <c:v>15.239548932737</c:v>
                </c:pt>
                <c:pt idx="2327">
                  <c:v>15.2461007594493</c:v>
                </c:pt>
                <c:pt idx="2328">
                  <c:v>15.252652586161499</c:v>
                </c:pt>
                <c:pt idx="2329">
                  <c:v>15.2592044128738</c:v>
                </c:pt>
                <c:pt idx="2330">
                  <c:v>15.2657562395861</c:v>
                </c:pt>
                <c:pt idx="2331">
                  <c:v>15.272308066298301</c:v>
                </c:pt>
                <c:pt idx="2332">
                  <c:v>15.278859893010599</c:v>
                </c:pt>
                <c:pt idx="2333">
                  <c:v>15.2854117197229</c:v>
                </c:pt>
                <c:pt idx="2334">
                  <c:v>15.291963546435101</c:v>
                </c:pt>
                <c:pt idx="2335">
                  <c:v>15.298515373147399</c:v>
                </c:pt>
                <c:pt idx="2336">
                  <c:v>15.3050671998597</c:v>
                </c:pt>
                <c:pt idx="2337">
                  <c:v>15.311619026572</c:v>
                </c:pt>
                <c:pt idx="2338">
                  <c:v>15.318170853284199</c:v>
                </c:pt>
                <c:pt idx="2339">
                  <c:v>15.3247226799965</c:v>
                </c:pt>
                <c:pt idx="2340">
                  <c:v>15.3312745067088</c:v>
                </c:pt>
                <c:pt idx="2341">
                  <c:v>15.337826333421001</c:v>
                </c:pt>
                <c:pt idx="2342">
                  <c:v>15.344378160133299</c:v>
                </c:pt>
                <c:pt idx="2343">
                  <c:v>15.3509299868456</c:v>
                </c:pt>
                <c:pt idx="2344">
                  <c:v>15.357481813557801</c:v>
                </c:pt>
                <c:pt idx="2345">
                  <c:v>15.364033640270099</c:v>
                </c:pt>
                <c:pt idx="2346">
                  <c:v>15.3705854669824</c:v>
                </c:pt>
                <c:pt idx="2347">
                  <c:v>15.3771372936946</c:v>
                </c:pt>
                <c:pt idx="2348">
                  <c:v>15.383689120406901</c:v>
                </c:pt>
                <c:pt idx="2349">
                  <c:v>15.390240947119199</c:v>
                </c:pt>
                <c:pt idx="2350">
                  <c:v>15.3967927738314</c:v>
                </c:pt>
                <c:pt idx="2351">
                  <c:v>15.403344600543701</c:v>
                </c:pt>
                <c:pt idx="2352">
                  <c:v>15.409896427255999</c:v>
                </c:pt>
                <c:pt idx="2353">
                  <c:v>15.4164482539683</c:v>
                </c:pt>
                <c:pt idx="2354">
                  <c:v>15.423000080680501</c:v>
                </c:pt>
                <c:pt idx="2355">
                  <c:v>15.429551907392799</c:v>
                </c:pt>
                <c:pt idx="2356">
                  <c:v>15.4361037341051</c:v>
                </c:pt>
                <c:pt idx="2357">
                  <c:v>15.4426555608173</c:v>
                </c:pt>
                <c:pt idx="2358">
                  <c:v>15.449207387529601</c:v>
                </c:pt>
                <c:pt idx="2359">
                  <c:v>15.455759214241899</c:v>
                </c:pt>
                <c:pt idx="2360">
                  <c:v>15.4623110409541</c:v>
                </c:pt>
                <c:pt idx="2361">
                  <c:v>15.468862867666401</c:v>
                </c:pt>
                <c:pt idx="2362">
                  <c:v>15.475414694378699</c:v>
                </c:pt>
                <c:pt idx="2363">
                  <c:v>15.4819665210909</c:v>
                </c:pt>
                <c:pt idx="2364">
                  <c:v>15.4885183478032</c:v>
                </c:pt>
                <c:pt idx="2365">
                  <c:v>15.495070174515501</c:v>
                </c:pt>
                <c:pt idx="2366">
                  <c:v>15.5016220012277</c:v>
                </c:pt>
                <c:pt idx="2367">
                  <c:v>15.50817382794</c:v>
                </c:pt>
                <c:pt idx="2368">
                  <c:v>15.514725654652301</c:v>
                </c:pt>
                <c:pt idx="2369">
                  <c:v>15.521277481364599</c:v>
                </c:pt>
                <c:pt idx="2370">
                  <c:v>15.5278293080768</c:v>
                </c:pt>
                <c:pt idx="2371">
                  <c:v>15.534381134789101</c:v>
                </c:pt>
                <c:pt idx="2372">
                  <c:v>15.540932961501399</c:v>
                </c:pt>
                <c:pt idx="2373">
                  <c:v>15.5474847882136</c:v>
                </c:pt>
                <c:pt idx="2374">
                  <c:v>15.5540366149259</c:v>
                </c:pt>
                <c:pt idx="2375">
                  <c:v>15.560588441638201</c:v>
                </c:pt>
                <c:pt idx="2376">
                  <c:v>15.5671402683504</c:v>
                </c:pt>
                <c:pt idx="2377">
                  <c:v>15.5736920950627</c:v>
                </c:pt>
                <c:pt idx="2378">
                  <c:v>15.580243921775001</c:v>
                </c:pt>
                <c:pt idx="2379">
                  <c:v>15.5867957484872</c:v>
                </c:pt>
                <c:pt idx="2380">
                  <c:v>15.5933475751995</c:v>
                </c:pt>
                <c:pt idx="2381">
                  <c:v>15.5998994019118</c:v>
                </c:pt>
                <c:pt idx="2382">
                  <c:v>15.606451228624</c:v>
                </c:pt>
                <c:pt idx="2383">
                  <c:v>15.6130030553363</c:v>
                </c:pt>
                <c:pt idx="2384">
                  <c:v>15.6195548820486</c:v>
                </c:pt>
                <c:pt idx="2385">
                  <c:v>15.626106708760901</c:v>
                </c:pt>
                <c:pt idx="2386">
                  <c:v>15.6326585354731</c:v>
                </c:pt>
                <c:pt idx="2387">
                  <c:v>15.6392103621854</c:v>
                </c:pt>
                <c:pt idx="2388">
                  <c:v>15.645762188897701</c:v>
                </c:pt>
                <c:pt idx="2389">
                  <c:v>15.6523140156099</c:v>
                </c:pt>
                <c:pt idx="2390">
                  <c:v>15.6588658423222</c:v>
                </c:pt>
                <c:pt idx="2391">
                  <c:v>15.6654176690345</c:v>
                </c:pt>
                <c:pt idx="2392">
                  <c:v>15.6719694957467</c:v>
                </c:pt>
                <c:pt idx="2393">
                  <c:v>15.678521322459</c:v>
                </c:pt>
                <c:pt idx="2394">
                  <c:v>15.6850731491713</c:v>
                </c:pt>
                <c:pt idx="2395">
                  <c:v>15.691624975883499</c:v>
                </c:pt>
                <c:pt idx="2396">
                  <c:v>15.6981768025958</c:v>
                </c:pt>
                <c:pt idx="2397">
                  <c:v>15.7047286293081</c:v>
                </c:pt>
                <c:pt idx="2398">
                  <c:v>15.711280456020299</c:v>
                </c:pt>
                <c:pt idx="2399">
                  <c:v>15.7178322827326</c:v>
                </c:pt>
                <c:pt idx="2400">
                  <c:v>15.7243841094449</c:v>
                </c:pt>
                <c:pt idx="2401">
                  <c:v>15.7309359361572</c:v>
                </c:pt>
                <c:pt idx="2402">
                  <c:v>15.737487762869399</c:v>
                </c:pt>
                <c:pt idx="2403">
                  <c:v>15.7440395895817</c:v>
                </c:pt>
                <c:pt idx="2404">
                  <c:v>15.750591416294</c:v>
                </c:pt>
                <c:pt idx="2405">
                  <c:v>15.757143243006199</c:v>
                </c:pt>
                <c:pt idx="2406">
                  <c:v>15.7636950697185</c:v>
                </c:pt>
                <c:pt idx="2407">
                  <c:v>15.7702468964308</c:v>
                </c:pt>
                <c:pt idx="2408">
                  <c:v>15.776798723142999</c:v>
                </c:pt>
                <c:pt idx="2409">
                  <c:v>15.7833505498553</c:v>
                </c:pt>
                <c:pt idx="2410">
                  <c:v>15.7899023765676</c:v>
                </c:pt>
                <c:pt idx="2411">
                  <c:v>15.796454203279801</c:v>
                </c:pt>
                <c:pt idx="2412">
                  <c:v>15.803006029992099</c:v>
                </c:pt>
                <c:pt idx="2413">
                  <c:v>15.8095578567044</c:v>
                </c:pt>
                <c:pt idx="2414">
                  <c:v>15.816109683416601</c:v>
                </c:pt>
                <c:pt idx="2415">
                  <c:v>15.822661510128899</c:v>
                </c:pt>
                <c:pt idx="2416">
                  <c:v>15.8292133368412</c:v>
                </c:pt>
                <c:pt idx="2417">
                  <c:v>15.8357651635534</c:v>
                </c:pt>
                <c:pt idx="2418">
                  <c:v>15.842316990265701</c:v>
                </c:pt>
                <c:pt idx="2419">
                  <c:v>15.848868816977999</c:v>
                </c:pt>
                <c:pt idx="2420">
                  <c:v>15.8554206436903</c:v>
                </c:pt>
                <c:pt idx="2421">
                  <c:v>15.861972470402501</c:v>
                </c:pt>
                <c:pt idx="2422">
                  <c:v>15.868524297114799</c:v>
                </c:pt>
                <c:pt idx="2423">
                  <c:v>15.8750761238271</c:v>
                </c:pt>
                <c:pt idx="2424">
                  <c:v>15.881627950539301</c:v>
                </c:pt>
                <c:pt idx="2425">
                  <c:v>15.888179777251599</c:v>
                </c:pt>
                <c:pt idx="2426">
                  <c:v>15.8947316039639</c:v>
                </c:pt>
                <c:pt idx="2427">
                  <c:v>15.9012834306761</c:v>
                </c:pt>
                <c:pt idx="2428">
                  <c:v>15.907835257388401</c:v>
                </c:pt>
                <c:pt idx="2429">
                  <c:v>15.914387084100699</c:v>
                </c:pt>
                <c:pt idx="2430">
                  <c:v>15.9209389108129</c:v>
                </c:pt>
                <c:pt idx="2431">
                  <c:v>15.927490737525201</c:v>
                </c:pt>
                <c:pt idx="2432">
                  <c:v>15.934042564237499</c:v>
                </c:pt>
                <c:pt idx="2433">
                  <c:v>15.9405943909498</c:v>
                </c:pt>
                <c:pt idx="2434">
                  <c:v>15.947146217662</c:v>
                </c:pt>
                <c:pt idx="2435">
                  <c:v>15.953698044374301</c:v>
                </c:pt>
                <c:pt idx="2436">
                  <c:v>15.960249871086599</c:v>
                </c:pt>
                <c:pt idx="2437">
                  <c:v>15.9668016977988</c:v>
                </c:pt>
                <c:pt idx="2438">
                  <c:v>15.973353524511101</c:v>
                </c:pt>
                <c:pt idx="2439">
                  <c:v>15.979905351223399</c:v>
                </c:pt>
                <c:pt idx="2440">
                  <c:v>15.9864571779356</c:v>
                </c:pt>
                <c:pt idx="2441">
                  <c:v>15.993009004647901</c:v>
                </c:pt>
                <c:pt idx="2442">
                  <c:v>15.999560831360199</c:v>
                </c:pt>
                <c:pt idx="2443">
                  <c:v>16.0061126580724</c:v>
                </c:pt>
                <c:pt idx="2444">
                  <c:v>16.0126644847847</c:v>
                </c:pt>
                <c:pt idx="2445">
                  <c:v>16.019216311497001</c:v>
                </c:pt>
                <c:pt idx="2446">
                  <c:v>16.025768138209202</c:v>
                </c:pt>
                <c:pt idx="2447">
                  <c:v>16.032319964921498</c:v>
                </c:pt>
                <c:pt idx="2448">
                  <c:v>16.038871791633799</c:v>
                </c:pt>
                <c:pt idx="2449">
                  <c:v>16.045423618346</c:v>
                </c:pt>
                <c:pt idx="2450">
                  <c:v>16.0519754450583</c:v>
                </c:pt>
                <c:pt idx="2451">
                  <c:v>16.0585272717706</c:v>
                </c:pt>
                <c:pt idx="2452">
                  <c:v>16.065079098482901</c:v>
                </c:pt>
                <c:pt idx="2453">
                  <c:v>16.071630925195102</c:v>
                </c:pt>
                <c:pt idx="2454">
                  <c:v>16.078182751907399</c:v>
                </c:pt>
                <c:pt idx="2455">
                  <c:v>16.084734578619699</c:v>
                </c:pt>
                <c:pt idx="2456">
                  <c:v>16.0912864053319</c:v>
                </c:pt>
                <c:pt idx="2457">
                  <c:v>16.0978382320442</c:v>
                </c:pt>
                <c:pt idx="2458">
                  <c:v>16.104390058756501</c:v>
                </c:pt>
                <c:pt idx="2459">
                  <c:v>16.110941885468701</c:v>
                </c:pt>
                <c:pt idx="2460">
                  <c:v>16.117493712180998</c:v>
                </c:pt>
                <c:pt idx="2461">
                  <c:v>16.124045538893299</c:v>
                </c:pt>
                <c:pt idx="2462">
                  <c:v>16.1305973656055</c:v>
                </c:pt>
                <c:pt idx="2463">
                  <c:v>16.1371491923178</c:v>
                </c:pt>
                <c:pt idx="2464">
                  <c:v>16.1437010190301</c:v>
                </c:pt>
                <c:pt idx="2465">
                  <c:v>16.150252845742301</c:v>
                </c:pt>
                <c:pt idx="2466">
                  <c:v>16.156804672454602</c:v>
                </c:pt>
                <c:pt idx="2467">
                  <c:v>16.163356499166898</c:v>
                </c:pt>
                <c:pt idx="2468">
                  <c:v>16.169908325879199</c:v>
                </c:pt>
                <c:pt idx="2469">
                  <c:v>16.1764601525914</c:v>
                </c:pt>
                <c:pt idx="2470">
                  <c:v>16.1830119793037</c:v>
                </c:pt>
                <c:pt idx="2471">
                  <c:v>16.189563806016</c:v>
                </c:pt>
                <c:pt idx="2472">
                  <c:v>16.196115632728201</c:v>
                </c:pt>
                <c:pt idx="2473">
                  <c:v>16.202667459440502</c:v>
                </c:pt>
                <c:pt idx="2474">
                  <c:v>16.209219286152798</c:v>
                </c:pt>
                <c:pt idx="2475">
                  <c:v>16.215771112864999</c:v>
                </c:pt>
                <c:pt idx="2476">
                  <c:v>16.2223229395773</c:v>
                </c:pt>
                <c:pt idx="2477">
                  <c:v>16.2288747662896</c:v>
                </c:pt>
                <c:pt idx="2478">
                  <c:v>16.235426593001801</c:v>
                </c:pt>
                <c:pt idx="2479">
                  <c:v>16.241978419714101</c:v>
                </c:pt>
                <c:pt idx="2480">
                  <c:v>16.248530246426402</c:v>
                </c:pt>
                <c:pt idx="2481">
                  <c:v>16.255082073138599</c:v>
                </c:pt>
                <c:pt idx="2482">
                  <c:v>16.261633899850899</c:v>
                </c:pt>
                <c:pt idx="2483">
                  <c:v>16.2681857265632</c:v>
                </c:pt>
                <c:pt idx="2484">
                  <c:v>16.2747375532755</c:v>
                </c:pt>
                <c:pt idx="2485">
                  <c:v>16.281289379987701</c:v>
                </c:pt>
                <c:pt idx="2486">
                  <c:v>16.287841206700001</c:v>
                </c:pt>
                <c:pt idx="2487">
                  <c:v>16.294393033412302</c:v>
                </c:pt>
                <c:pt idx="2488">
                  <c:v>16.300944860124499</c:v>
                </c:pt>
                <c:pt idx="2489">
                  <c:v>16.307496686836799</c:v>
                </c:pt>
                <c:pt idx="2490">
                  <c:v>16.3140485135491</c:v>
                </c:pt>
                <c:pt idx="2491">
                  <c:v>16.320600340261301</c:v>
                </c:pt>
                <c:pt idx="2492">
                  <c:v>16.327152166973601</c:v>
                </c:pt>
                <c:pt idx="2493">
                  <c:v>16.333703993685901</c:v>
                </c:pt>
                <c:pt idx="2494">
                  <c:v>16.340255820398099</c:v>
                </c:pt>
                <c:pt idx="2495">
                  <c:v>16.346807647110399</c:v>
                </c:pt>
                <c:pt idx="2496">
                  <c:v>16.353359473822699</c:v>
                </c:pt>
                <c:pt idx="2497">
                  <c:v>16.3599113005349</c:v>
                </c:pt>
                <c:pt idx="2498">
                  <c:v>16.366463127247201</c:v>
                </c:pt>
                <c:pt idx="2499">
                  <c:v>16.373014953959501</c:v>
                </c:pt>
                <c:pt idx="2500">
                  <c:v>16.379566780671801</c:v>
                </c:pt>
                <c:pt idx="2501">
                  <c:v>16.386118607383999</c:v>
                </c:pt>
                <c:pt idx="2502">
                  <c:v>16.392670434096299</c:v>
                </c:pt>
                <c:pt idx="2503">
                  <c:v>16.3992222608086</c:v>
                </c:pt>
                <c:pt idx="2504">
                  <c:v>16.4057740875208</c:v>
                </c:pt>
                <c:pt idx="2505">
                  <c:v>16.412325914233101</c:v>
                </c:pt>
                <c:pt idx="2506">
                  <c:v>16.418877740945401</c:v>
                </c:pt>
                <c:pt idx="2507">
                  <c:v>16.425429567657599</c:v>
                </c:pt>
                <c:pt idx="2508">
                  <c:v>16.431981394369899</c:v>
                </c:pt>
                <c:pt idx="2509">
                  <c:v>16.438533221082199</c:v>
                </c:pt>
                <c:pt idx="2510">
                  <c:v>16.4450850477944</c:v>
                </c:pt>
                <c:pt idx="2511">
                  <c:v>16.451636874506701</c:v>
                </c:pt>
                <c:pt idx="2512">
                  <c:v>16.458188701219001</c:v>
                </c:pt>
                <c:pt idx="2513">
                  <c:v>16.464740527931198</c:v>
                </c:pt>
                <c:pt idx="2514">
                  <c:v>16.471292354643499</c:v>
                </c:pt>
                <c:pt idx="2515">
                  <c:v>16.477844181355799</c:v>
                </c:pt>
                <c:pt idx="2516">
                  <c:v>16.484396008068099</c:v>
                </c:pt>
                <c:pt idx="2517">
                  <c:v>16.4909478347803</c:v>
                </c:pt>
                <c:pt idx="2518">
                  <c:v>16.497499661492601</c:v>
                </c:pt>
                <c:pt idx="2519">
                  <c:v>16.504051488204901</c:v>
                </c:pt>
                <c:pt idx="2520">
                  <c:v>16.510603314917098</c:v>
                </c:pt>
                <c:pt idx="2521">
                  <c:v>16.517155141629399</c:v>
                </c:pt>
                <c:pt idx="2522">
                  <c:v>16.523706968341699</c:v>
                </c:pt>
                <c:pt idx="2523">
                  <c:v>16.5302587950539</c:v>
                </c:pt>
                <c:pt idx="2524">
                  <c:v>16.5368106217662</c:v>
                </c:pt>
                <c:pt idx="2525">
                  <c:v>16.543362448478501</c:v>
                </c:pt>
                <c:pt idx="2526">
                  <c:v>16.549914275190702</c:v>
                </c:pt>
                <c:pt idx="2527">
                  <c:v>16.556466101902998</c:v>
                </c:pt>
                <c:pt idx="2528">
                  <c:v>16.563017928615299</c:v>
                </c:pt>
                <c:pt idx="2529">
                  <c:v>16.5695697553275</c:v>
                </c:pt>
                <c:pt idx="2530">
                  <c:v>16.5761215820398</c:v>
                </c:pt>
                <c:pt idx="2531">
                  <c:v>16.5826734087521</c:v>
                </c:pt>
                <c:pt idx="2532">
                  <c:v>16.589225235464401</c:v>
                </c:pt>
                <c:pt idx="2533">
                  <c:v>16.595777062176602</c:v>
                </c:pt>
                <c:pt idx="2534">
                  <c:v>16.602328888888898</c:v>
                </c:pt>
                <c:pt idx="2535">
                  <c:v>16.608880715601199</c:v>
                </c:pt>
                <c:pt idx="2536">
                  <c:v>16.6154325423134</c:v>
                </c:pt>
                <c:pt idx="2537">
                  <c:v>16.6219843690257</c:v>
                </c:pt>
                <c:pt idx="2538">
                  <c:v>16.628536195738</c:v>
                </c:pt>
                <c:pt idx="2539">
                  <c:v>16.635088022450201</c:v>
                </c:pt>
                <c:pt idx="2540">
                  <c:v>16.641639849162502</c:v>
                </c:pt>
                <c:pt idx="2541">
                  <c:v>16.648191675874799</c:v>
                </c:pt>
                <c:pt idx="2542">
                  <c:v>16.654743502586999</c:v>
                </c:pt>
                <c:pt idx="2543">
                  <c:v>16.6612953292993</c:v>
                </c:pt>
                <c:pt idx="2544">
                  <c:v>16.6678471560116</c:v>
                </c:pt>
                <c:pt idx="2545">
                  <c:v>16.674398982723801</c:v>
                </c:pt>
                <c:pt idx="2546">
                  <c:v>16.680950809436101</c:v>
                </c:pt>
                <c:pt idx="2547">
                  <c:v>16.687502636148398</c:v>
                </c:pt>
                <c:pt idx="2548">
                  <c:v>16.694054462860599</c:v>
                </c:pt>
                <c:pt idx="2549">
                  <c:v>16.700606289572899</c:v>
                </c:pt>
                <c:pt idx="2550">
                  <c:v>16.7071581162852</c:v>
                </c:pt>
                <c:pt idx="2551">
                  <c:v>16.7137099429975</c:v>
                </c:pt>
                <c:pt idx="2552">
                  <c:v>16.720261769709701</c:v>
                </c:pt>
                <c:pt idx="2553">
                  <c:v>16.726813596422001</c:v>
                </c:pt>
                <c:pt idx="2554">
                  <c:v>16.733365423134298</c:v>
                </c:pt>
                <c:pt idx="2555">
                  <c:v>16.739917249846499</c:v>
                </c:pt>
                <c:pt idx="2556">
                  <c:v>16.7464690765588</c:v>
                </c:pt>
                <c:pt idx="2557">
                  <c:v>16.7530209032711</c:v>
                </c:pt>
                <c:pt idx="2558">
                  <c:v>16.759572729983301</c:v>
                </c:pt>
                <c:pt idx="2559">
                  <c:v>16.766124556695601</c:v>
                </c:pt>
                <c:pt idx="2560">
                  <c:v>16.772676383407902</c:v>
                </c:pt>
                <c:pt idx="2561">
                  <c:v>16.779228210120099</c:v>
                </c:pt>
                <c:pt idx="2562">
                  <c:v>16.785780036832399</c:v>
                </c:pt>
                <c:pt idx="2563">
                  <c:v>16.7923318635447</c:v>
                </c:pt>
                <c:pt idx="2564">
                  <c:v>16.798883690257</c:v>
                </c:pt>
                <c:pt idx="2565">
                  <c:v>16.805435516969201</c:v>
                </c:pt>
                <c:pt idx="2566">
                  <c:v>16.811987343681501</c:v>
                </c:pt>
                <c:pt idx="2567">
                  <c:v>16.818539170393802</c:v>
                </c:pt>
                <c:pt idx="2568">
                  <c:v>16.825090997105999</c:v>
                </c:pt>
                <c:pt idx="2569">
                  <c:v>16.831642823818299</c:v>
                </c:pt>
                <c:pt idx="2570">
                  <c:v>16.8381946505306</c:v>
                </c:pt>
                <c:pt idx="2571">
                  <c:v>16.844746477242801</c:v>
                </c:pt>
                <c:pt idx="2572">
                  <c:v>16.851298303955101</c:v>
                </c:pt>
                <c:pt idx="2573">
                  <c:v>16.857850130667401</c:v>
                </c:pt>
                <c:pt idx="2574">
                  <c:v>16.864401957379599</c:v>
                </c:pt>
                <c:pt idx="2575">
                  <c:v>16.870953784091899</c:v>
                </c:pt>
                <c:pt idx="2576">
                  <c:v>16.877505610804199</c:v>
                </c:pt>
                <c:pt idx="2577">
                  <c:v>16.8840574375164</c:v>
                </c:pt>
                <c:pt idx="2578">
                  <c:v>16.890609264228701</c:v>
                </c:pt>
                <c:pt idx="2579">
                  <c:v>16.897161090941001</c:v>
                </c:pt>
                <c:pt idx="2580">
                  <c:v>16.903712917653198</c:v>
                </c:pt>
                <c:pt idx="2581">
                  <c:v>16.910264744365499</c:v>
                </c:pt>
                <c:pt idx="2582">
                  <c:v>16.916816571077799</c:v>
                </c:pt>
                <c:pt idx="2583">
                  <c:v>16.923368397790099</c:v>
                </c:pt>
                <c:pt idx="2584">
                  <c:v>16.9299202245023</c:v>
                </c:pt>
                <c:pt idx="2585">
                  <c:v>16.936472051214601</c:v>
                </c:pt>
                <c:pt idx="2586">
                  <c:v>16.943023877926901</c:v>
                </c:pt>
                <c:pt idx="2587">
                  <c:v>16.949575704639098</c:v>
                </c:pt>
                <c:pt idx="2588">
                  <c:v>16.956127531351399</c:v>
                </c:pt>
                <c:pt idx="2589">
                  <c:v>16.962679358063699</c:v>
                </c:pt>
                <c:pt idx="2590">
                  <c:v>16.9692311847759</c:v>
                </c:pt>
                <c:pt idx="2591">
                  <c:v>16.9757830114882</c:v>
                </c:pt>
                <c:pt idx="2592">
                  <c:v>16.982334838200501</c:v>
                </c:pt>
                <c:pt idx="2593">
                  <c:v>16.988886664912702</c:v>
                </c:pt>
                <c:pt idx="2594">
                  <c:v>16.995438491624999</c:v>
                </c:pt>
                <c:pt idx="2595">
                  <c:v>17.001990318337299</c:v>
                </c:pt>
                <c:pt idx="2596">
                  <c:v>17.0085421450495</c:v>
                </c:pt>
                <c:pt idx="2597">
                  <c:v>17.0150939717618</c:v>
                </c:pt>
                <c:pt idx="2598">
                  <c:v>17.021645798474101</c:v>
                </c:pt>
                <c:pt idx="2599">
                  <c:v>17.028197625186401</c:v>
                </c:pt>
                <c:pt idx="2600">
                  <c:v>17.034749451898598</c:v>
                </c:pt>
                <c:pt idx="2601">
                  <c:v>17.041301278610899</c:v>
                </c:pt>
                <c:pt idx="2602">
                  <c:v>17.047853105323199</c:v>
                </c:pt>
                <c:pt idx="2603">
                  <c:v>17.0544049320354</c:v>
                </c:pt>
                <c:pt idx="2604">
                  <c:v>17.0609567587477</c:v>
                </c:pt>
                <c:pt idx="2605">
                  <c:v>17.067508585460001</c:v>
                </c:pt>
                <c:pt idx="2606">
                  <c:v>17.074060412172201</c:v>
                </c:pt>
                <c:pt idx="2607">
                  <c:v>17.080612238884498</c:v>
                </c:pt>
                <c:pt idx="2608">
                  <c:v>17.087164065596799</c:v>
                </c:pt>
                <c:pt idx="2609">
                  <c:v>17.093715892309</c:v>
                </c:pt>
                <c:pt idx="2610">
                  <c:v>17.1002677190213</c:v>
                </c:pt>
                <c:pt idx="2611">
                  <c:v>17.1068195457336</c:v>
                </c:pt>
                <c:pt idx="2612">
                  <c:v>17.113371372445801</c:v>
                </c:pt>
                <c:pt idx="2613">
                  <c:v>17.119923199158102</c:v>
                </c:pt>
                <c:pt idx="2614">
                  <c:v>17.126475025870398</c:v>
                </c:pt>
                <c:pt idx="2615">
                  <c:v>17.133026852582699</c:v>
                </c:pt>
                <c:pt idx="2616">
                  <c:v>17.1395786792949</c:v>
                </c:pt>
                <c:pt idx="2617">
                  <c:v>17.1461305060072</c:v>
                </c:pt>
                <c:pt idx="2618">
                  <c:v>17.1526823327195</c:v>
                </c:pt>
                <c:pt idx="2619">
                  <c:v>17.159234159431701</c:v>
                </c:pt>
                <c:pt idx="2620">
                  <c:v>17.165785986144002</c:v>
                </c:pt>
                <c:pt idx="2621">
                  <c:v>17.172337812856298</c:v>
                </c:pt>
                <c:pt idx="2622">
                  <c:v>17.178889639568499</c:v>
                </c:pt>
                <c:pt idx="2623">
                  <c:v>17.1854414662808</c:v>
                </c:pt>
                <c:pt idx="2624">
                  <c:v>17.1919932929931</c:v>
                </c:pt>
                <c:pt idx="2625">
                  <c:v>17.198545119705301</c:v>
                </c:pt>
                <c:pt idx="2626">
                  <c:v>17.205096946417601</c:v>
                </c:pt>
                <c:pt idx="2627">
                  <c:v>17.211648773129902</c:v>
                </c:pt>
                <c:pt idx="2628">
                  <c:v>17.218200599842099</c:v>
                </c:pt>
                <c:pt idx="2629">
                  <c:v>17.224752426554399</c:v>
                </c:pt>
                <c:pt idx="2630">
                  <c:v>17.2313042532667</c:v>
                </c:pt>
                <c:pt idx="2631">
                  <c:v>17.237856079979</c:v>
                </c:pt>
                <c:pt idx="2632">
                  <c:v>17.244407906691201</c:v>
                </c:pt>
                <c:pt idx="2633">
                  <c:v>17.250959733403501</c:v>
                </c:pt>
                <c:pt idx="2634">
                  <c:v>17.257511560115798</c:v>
                </c:pt>
                <c:pt idx="2635">
                  <c:v>17.264063386827999</c:v>
                </c:pt>
                <c:pt idx="2636">
                  <c:v>17.270615213540299</c:v>
                </c:pt>
                <c:pt idx="2637">
                  <c:v>17.2771670402526</c:v>
                </c:pt>
                <c:pt idx="2638">
                  <c:v>17.283718866964801</c:v>
                </c:pt>
                <c:pt idx="2639">
                  <c:v>17.290270693677101</c:v>
                </c:pt>
                <c:pt idx="2640">
                  <c:v>17.296822520389401</c:v>
                </c:pt>
                <c:pt idx="2641">
                  <c:v>17.303374347101599</c:v>
                </c:pt>
                <c:pt idx="2642">
                  <c:v>17.309926173813899</c:v>
                </c:pt>
                <c:pt idx="2643">
                  <c:v>17.3164780005262</c:v>
                </c:pt>
                <c:pt idx="2644">
                  <c:v>17.3230298272384</c:v>
                </c:pt>
                <c:pt idx="2645">
                  <c:v>17.329581653950701</c:v>
                </c:pt>
                <c:pt idx="2646">
                  <c:v>17.336133480663001</c:v>
                </c:pt>
                <c:pt idx="2647">
                  <c:v>17.342685307375302</c:v>
                </c:pt>
                <c:pt idx="2648">
                  <c:v>17.349237134087499</c:v>
                </c:pt>
                <c:pt idx="2649">
                  <c:v>17.355788960799799</c:v>
                </c:pt>
                <c:pt idx="2650">
                  <c:v>17.3623407875121</c:v>
                </c:pt>
                <c:pt idx="2651">
                  <c:v>17.368892614224301</c:v>
                </c:pt>
                <c:pt idx="2652">
                  <c:v>17.375444440936601</c:v>
                </c:pt>
                <c:pt idx="2653">
                  <c:v>17.381996267648901</c:v>
                </c:pt>
                <c:pt idx="2654">
                  <c:v>17.388548094361099</c:v>
                </c:pt>
                <c:pt idx="2655">
                  <c:v>17.395099921073399</c:v>
                </c:pt>
                <c:pt idx="2656">
                  <c:v>17.401651747785699</c:v>
                </c:pt>
                <c:pt idx="2657">
                  <c:v>17.4082035744979</c:v>
                </c:pt>
                <c:pt idx="2658">
                  <c:v>17.414755401210201</c:v>
                </c:pt>
                <c:pt idx="2659">
                  <c:v>17.421307227922501</c:v>
                </c:pt>
                <c:pt idx="2660">
                  <c:v>17.427859054634698</c:v>
                </c:pt>
                <c:pt idx="2661">
                  <c:v>17.434410881346999</c:v>
                </c:pt>
                <c:pt idx="2662">
                  <c:v>17.440962708059299</c:v>
                </c:pt>
                <c:pt idx="2663">
                  <c:v>17.4475145347715</c:v>
                </c:pt>
                <c:pt idx="2664">
                  <c:v>17.4540663614838</c:v>
                </c:pt>
                <c:pt idx="2665">
                  <c:v>17.460618188196101</c:v>
                </c:pt>
                <c:pt idx="2666">
                  <c:v>17.467170014908401</c:v>
                </c:pt>
                <c:pt idx="2667">
                  <c:v>17.473721841620598</c:v>
                </c:pt>
                <c:pt idx="2668">
                  <c:v>17.480273668332899</c:v>
                </c:pt>
                <c:pt idx="2669">
                  <c:v>17.486825495045199</c:v>
                </c:pt>
                <c:pt idx="2670">
                  <c:v>17.4933773217574</c:v>
                </c:pt>
                <c:pt idx="2671">
                  <c:v>17.4999291484697</c:v>
                </c:pt>
                <c:pt idx="2672">
                  <c:v>17.506480975182001</c:v>
                </c:pt>
                <c:pt idx="2673">
                  <c:v>17.513032801894202</c:v>
                </c:pt>
                <c:pt idx="2674">
                  <c:v>17.519584628606498</c:v>
                </c:pt>
                <c:pt idx="2675">
                  <c:v>17.526136455318799</c:v>
                </c:pt>
                <c:pt idx="2676">
                  <c:v>17.532688282031</c:v>
                </c:pt>
                <c:pt idx="2677">
                  <c:v>17.5392401087433</c:v>
                </c:pt>
                <c:pt idx="2678">
                  <c:v>17.5457919354556</c:v>
                </c:pt>
                <c:pt idx="2679">
                  <c:v>17.552343762167801</c:v>
                </c:pt>
                <c:pt idx="2680">
                  <c:v>17.558895588880102</c:v>
                </c:pt>
                <c:pt idx="2681">
                  <c:v>17.565447415592399</c:v>
                </c:pt>
                <c:pt idx="2682">
                  <c:v>17.571999242304699</c:v>
                </c:pt>
                <c:pt idx="2683">
                  <c:v>17.5785510690169</c:v>
                </c:pt>
                <c:pt idx="2684">
                  <c:v>17.5851028957292</c:v>
                </c:pt>
                <c:pt idx="2685">
                  <c:v>17.591654722441501</c:v>
                </c:pt>
                <c:pt idx="2686">
                  <c:v>17.598206549153701</c:v>
                </c:pt>
                <c:pt idx="2687">
                  <c:v>17.604758375865998</c:v>
                </c:pt>
                <c:pt idx="2688">
                  <c:v>17.611310202578299</c:v>
                </c:pt>
                <c:pt idx="2689">
                  <c:v>17.617862029290499</c:v>
                </c:pt>
                <c:pt idx="2690">
                  <c:v>17.6244138560028</c:v>
                </c:pt>
                <c:pt idx="2691">
                  <c:v>17.6309656827151</c:v>
                </c:pt>
                <c:pt idx="2692">
                  <c:v>17.637517509427301</c:v>
                </c:pt>
                <c:pt idx="2693">
                  <c:v>17.644069336139601</c:v>
                </c:pt>
                <c:pt idx="2694">
                  <c:v>17.650621162851898</c:v>
                </c:pt>
                <c:pt idx="2695">
                  <c:v>17.657172989564199</c:v>
                </c:pt>
                <c:pt idx="2696">
                  <c:v>17.6637248162764</c:v>
                </c:pt>
                <c:pt idx="2697">
                  <c:v>17.6702766429887</c:v>
                </c:pt>
                <c:pt idx="2698">
                  <c:v>17.676828469701</c:v>
                </c:pt>
                <c:pt idx="2699">
                  <c:v>17.683380296413201</c:v>
                </c:pt>
                <c:pt idx="2700">
                  <c:v>17.689932123125502</c:v>
                </c:pt>
                <c:pt idx="2701">
                  <c:v>17.696483949837798</c:v>
                </c:pt>
                <c:pt idx="2702">
                  <c:v>17.703035776549999</c:v>
                </c:pt>
                <c:pt idx="2703">
                  <c:v>17.7095876032623</c:v>
                </c:pt>
                <c:pt idx="2704">
                  <c:v>17.7161394299746</c:v>
                </c:pt>
                <c:pt idx="2705">
                  <c:v>17.722691256686801</c:v>
                </c:pt>
                <c:pt idx="2706">
                  <c:v>17.729243083399101</c:v>
                </c:pt>
                <c:pt idx="2707">
                  <c:v>17.735794910111402</c:v>
                </c:pt>
                <c:pt idx="2708">
                  <c:v>17.742346736823599</c:v>
                </c:pt>
                <c:pt idx="2709">
                  <c:v>17.748898563535899</c:v>
                </c:pt>
                <c:pt idx="2710">
                  <c:v>17.7554503902482</c:v>
                </c:pt>
                <c:pt idx="2711">
                  <c:v>17.7620022169605</c:v>
                </c:pt>
                <c:pt idx="2712">
                  <c:v>17.768554043672701</c:v>
                </c:pt>
                <c:pt idx="2713">
                  <c:v>17.775105870385001</c:v>
                </c:pt>
                <c:pt idx="2714">
                  <c:v>17.781657697097302</c:v>
                </c:pt>
                <c:pt idx="2715">
                  <c:v>17.788209523809499</c:v>
                </c:pt>
                <c:pt idx="2716">
                  <c:v>17.794761350521799</c:v>
                </c:pt>
                <c:pt idx="2717">
                  <c:v>17.8013131772341</c:v>
                </c:pt>
                <c:pt idx="2718">
                  <c:v>17.807865003946301</c:v>
                </c:pt>
                <c:pt idx="2719">
                  <c:v>17.814416830658601</c:v>
                </c:pt>
                <c:pt idx="2720">
                  <c:v>17.820968657370901</c:v>
                </c:pt>
                <c:pt idx="2721">
                  <c:v>17.827520484083099</c:v>
                </c:pt>
                <c:pt idx="2722">
                  <c:v>17.834072310795399</c:v>
                </c:pt>
                <c:pt idx="2723">
                  <c:v>17.840624137507699</c:v>
                </c:pt>
                <c:pt idx="2724">
                  <c:v>17.8471759642199</c:v>
                </c:pt>
                <c:pt idx="2725">
                  <c:v>17.853727790932201</c:v>
                </c:pt>
                <c:pt idx="2726">
                  <c:v>17.860279617644501</c:v>
                </c:pt>
                <c:pt idx="2727">
                  <c:v>17.866831444356698</c:v>
                </c:pt>
                <c:pt idx="2728">
                  <c:v>17.873383271068999</c:v>
                </c:pt>
                <c:pt idx="2729">
                  <c:v>17.879935097781299</c:v>
                </c:pt>
                <c:pt idx="2730">
                  <c:v>17.8864869244936</c:v>
                </c:pt>
                <c:pt idx="2731">
                  <c:v>17.8930387512058</c:v>
                </c:pt>
                <c:pt idx="2732">
                  <c:v>17.899590577918101</c:v>
                </c:pt>
                <c:pt idx="2733">
                  <c:v>17.906142404630401</c:v>
                </c:pt>
                <c:pt idx="2734">
                  <c:v>17.912694231342599</c:v>
                </c:pt>
                <c:pt idx="2735">
                  <c:v>17.919246058054899</c:v>
                </c:pt>
                <c:pt idx="2736">
                  <c:v>17.925797884767199</c:v>
                </c:pt>
                <c:pt idx="2737">
                  <c:v>17.9323497114794</c:v>
                </c:pt>
                <c:pt idx="2738">
                  <c:v>17.938901538191701</c:v>
                </c:pt>
                <c:pt idx="2739">
                  <c:v>17.945453364904001</c:v>
                </c:pt>
                <c:pt idx="2740">
                  <c:v>17.952005191616198</c:v>
                </c:pt>
                <c:pt idx="2741">
                  <c:v>17.958557018328499</c:v>
                </c:pt>
                <c:pt idx="2742">
                  <c:v>17.965108845040799</c:v>
                </c:pt>
                <c:pt idx="2743">
                  <c:v>17.971660671753</c:v>
                </c:pt>
                <c:pt idx="2744">
                  <c:v>17.9782124984653</c:v>
                </c:pt>
                <c:pt idx="2745">
                  <c:v>17.984764325177601</c:v>
                </c:pt>
                <c:pt idx="2746">
                  <c:v>17.991316151889901</c:v>
                </c:pt>
                <c:pt idx="2747">
                  <c:v>17.997867978602098</c:v>
                </c:pt>
                <c:pt idx="2748">
                  <c:v>18.004419805314399</c:v>
                </c:pt>
                <c:pt idx="2749">
                  <c:v>18.010971632026699</c:v>
                </c:pt>
                <c:pt idx="2750">
                  <c:v>18.0175234587389</c:v>
                </c:pt>
                <c:pt idx="2751">
                  <c:v>18.0240752854512</c:v>
                </c:pt>
                <c:pt idx="2752">
                  <c:v>18.030627112163501</c:v>
                </c:pt>
                <c:pt idx="2753">
                  <c:v>18.037178938875702</c:v>
                </c:pt>
                <c:pt idx="2754">
                  <c:v>18.043730765587998</c:v>
                </c:pt>
                <c:pt idx="2755">
                  <c:v>18.050282592300299</c:v>
                </c:pt>
                <c:pt idx="2756">
                  <c:v>18.0568344190125</c:v>
                </c:pt>
                <c:pt idx="2757">
                  <c:v>18.0633862457248</c:v>
                </c:pt>
                <c:pt idx="2758">
                  <c:v>18.0699380724371</c:v>
                </c:pt>
                <c:pt idx="2759">
                  <c:v>18.076489899149301</c:v>
                </c:pt>
                <c:pt idx="2760">
                  <c:v>18.083041725861602</c:v>
                </c:pt>
                <c:pt idx="2761">
                  <c:v>18.089593552573898</c:v>
                </c:pt>
                <c:pt idx="2762">
                  <c:v>18.096145379286199</c:v>
                </c:pt>
                <c:pt idx="2763">
                  <c:v>18.1026972059984</c:v>
                </c:pt>
                <c:pt idx="2764">
                  <c:v>18.1092490327107</c:v>
                </c:pt>
                <c:pt idx="2765">
                  <c:v>18.115800859423</c:v>
                </c:pt>
                <c:pt idx="2766">
                  <c:v>18.122352686135201</c:v>
                </c:pt>
                <c:pt idx="2767">
                  <c:v>18.128904512847502</c:v>
                </c:pt>
                <c:pt idx="2768">
                  <c:v>18.135456339559799</c:v>
                </c:pt>
                <c:pt idx="2769">
                  <c:v>18.142008166271999</c:v>
                </c:pt>
                <c:pt idx="2770">
                  <c:v>18.1485599929843</c:v>
                </c:pt>
                <c:pt idx="2771">
                  <c:v>18.1551118196966</c:v>
                </c:pt>
                <c:pt idx="2772">
                  <c:v>18.161663646408801</c:v>
                </c:pt>
                <c:pt idx="2773">
                  <c:v>18.168215473121101</c:v>
                </c:pt>
                <c:pt idx="2774">
                  <c:v>18.174767299833398</c:v>
                </c:pt>
                <c:pt idx="2775">
                  <c:v>18.181319126545599</c:v>
                </c:pt>
                <c:pt idx="2776">
                  <c:v>18.187870953257899</c:v>
                </c:pt>
                <c:pt idx="2777">
                  <c:v>18.1944227799702</c:v>
                </c:pt>
                <c:pt idx="2778">
                  <c:v>18.2009746066825</c:v>
                </c:pt>
                <c:pt idx="2779">
                  <c:v>18.207526433394701</c:v>
                </c:pt>
                <c:pt idx="2780">
                  <c:v>18.214078260107001</c:v>
                </c:pt>
                <c:pt idx="2781">
                  <c:v>18.220630086819298</c:v>
                </c:pt>
                <c:pt idx="2782">
                  <c:v>18.227181913531499</c:v>
                </c:pt>
                <c:pt idx="2783">
                  <c:v>18.2337337402438</c:v>
                </c:pt>
                <c:pt idx="2784">
                  <c:v>18.2402855669561</c:v>
                </c:pt>
                <c:pt idx="2785">
                  <c:v>18.246837393668301</c:v>
                </c:pt>
                <c:pt idx="2786">
                  <c:v>18.253389220380601</c:v>
                </c:pt>
                <c:pt idx="2787">
                  <c:v>18.259941047092902</c:v>
                </c:pt>
                <c:pt idx="2788">
                  <c:v>18.266492873805099</c:v>
                </c:pt>
                <c:pt idx="2789">
                  <c:v>18.273044700517399</c:v>
                </c:pt>
                <c:pt idx="2790">
                  <c:v>18.2795965272297</c:v>
                </c:pt>
                <c:pt idx="2791">
                  <c:v>18.286148353941901</c:v>
                </c:pt>
                <c:pt idx="2792">
                  <c:v>18.292700180654201</c:v>
                </c:pt>
                <c:pt idx="2793">
                  <c:v>18.299252007366501</c:v>
                </c:pt>
                <c:pt idx="2794">
                  <c:v>18.305803834078802</c:v>
                </c:pt>
                <c:pt idx="2795">
                  <c:v>18.312355660790999</c:v>
                </c:pt>
                <c:pt idx="2796">
                  <c:v>18.318907487503299</c:v>
                </c:pt>
                <c:pt idx="2797">
                  <c:v>18.3254593142156</c:v>
                </c:pt>
                <c:pt idx="2798">
                  <c:v>18.332011140927801</c:v>
                </c:pt>
                <c:pt idx="2799">
                  <c:v>18.338562967640101</c:v>
                </c:pt>
                <c:pt idx="2800">
                  <c:v>18.345114794352401</c:v>
                </c:pt>
                <c:pt idx="2801">
                  <c:v>18.351666621064599</c:v>
                </c:pt>
                <c:pt idx="2802">
                  <c:v>18.358218447776899</c:v>
                </c:pt>
                <c:pt idx="2803">
                  <c:v>18.364770274489199</c:v>
                </c:pt>
                <c:pt idx="2804">
                  <c:v>18.3713221012014</c:v>
                </c:pt>
                <c:pt idx="2805">
                  <c:v>18.377873927913701</c:v>
                </c:pt>
                <c:pt idx="2806">
                  <c:v>18.384425754626001</c:v>
                </c:pt>
                <c:pt idx="2807">
                  <c:v>18.390977581338198</c:v>
                </c:pt>
                <c:pt idx="2808">
                  <c:v>18.397529408050499</c:v>
                </c:pt>
                <c:pt idx="2809">
                  <c:v>18.404081234762799</c:v>
                </c:pt>
                <c:pt idx="2810">
                  <c:v>18.410633061475</c:v>
                </c:pt>
                <c:pt idx="2811">
                  <c:v>18.4171848881873</c:v>
                </c:pt>
                <c:pt idx="2812">
                  <c:v>18.423736714899601</c:v>
                </c:pt>
                <c:pt idx="2813">
                  <c:v>18.430288541611901</c:v>
                </c:pt>
                <c:pt idx="2814">
                  <c:v>18.436840368324098</c:v>
                </c:pt>
                <c:pt idx="2815">
                  <c:v>18.443392195036399</c:v>
                </c:pt>
                <c:pt idx="2816">
                  <c:v>18.449944021748699</c:v>
                </c:pt>
                <c:pt idx="2817">
                  <c:v>18.4564958484609</c:v>
                </c:pt>
                <c:pt idx="2818">
                  <c:v>18.4630476751732</c:v>
                </c:pt>
                <c:pt idx="2819">
                  <c:v>18.469599501885501</c:v>
                </c:pt>
                <c:pt idx="2820">
                  <c:v>18.476151328597702</c:v>
                </c:pt>
                <c:pt idx="2821">
                  <c:v>18.482703155309999</c:v>
                </c:pt>
                <c:pt idx="2822">
                  <c:v>18.489254982022299</c:v>
                </c:pt>
                <c:pt idx="2823">
                  <c:v>18.4958068087345</c:v>
                </c:pt>
                <c:pt idx="2824">
                  <c:v>18.5023586354468</c:v>
                </c:pt>
                <c:pt idx="2825">
                  <c:v>18.508910462159101</c:v>
                </c:pt>
                <c:pt idx="2826">
                  <c:v>18.515462288871301</c:v>
                </c:pt>
                <c:pt idx="2827">
                  <c:v>18.522014115583598</c:v>
                </c:pt>
                <c:pt idx="2828">
                  <c:v>18.528565942295899</c:v>
                </c:pt>
                <c:pt idx="2829">
                  <c:v>18.535117769008199</c:v>
                </c:pt>
                <c:pt idx="2830">
                  <c:v>18.5416695957204</c:v>
                </c:pt>
                <c:pt idx="2831">
                  <c:v>18.5482214224327</c:v>
                </c:pt>
                <c:pt idx="2832">
                  <c:v>18.554773249145001</c:v>
                </c:pt>
                <c:pt idx="2833">
                  <c:v>18.561325075857201</c:v>
                </c:pt>
                <c:pt idx="2834">
                  <c:v>18.567876902569498</c:v>
                </c:pt>
                <c:pt idx="2835">
                  <c:v>18.574428729281799</c:v>
                </c:pt>
                <c:pt idx="2836">
                  <c:v>18.580980555994</c:v>
                </c:pt>
                <c:pt idx="2837">
                  <c:v>18.5875323827063</c:v>
                </c:pt>
                <c:pt idx="2838">
                  <c:v>18.5940842094186</c:v>
                </c:pt>
                <c:pt idx="2839">
                  <c:v>18.600636036130801</c:v>
                </c:pt>
                <c:pt idx="2840">
                  <c:v>18.607187862843102</c:v>
                </c:pt>
                <c:pt idx="2841">
                  <c:v>18.613739689555398</c:v>
                </c:pt>
                <c:pt idx="2842">
                  <c:v>18.620291516267599</c:v>
                </c:pt>
                <c:pt idx="2843">
                  <c:v>18.6268433429799</c:v>
                </c:pt>
                <c:pt idx="2844">
                  <c:v>18.6333951696922</c:v>
                </c:pt>
                <c:pt idx="2845">
                  <c:v>18.6399469964045</c:v>
                </c:pt>
                <c:pt idx="2846">
                  <c:v>18.646498823116701</c:v>
                </c:pt>
                <c:pt idx="2847">
                  <c:v>18.653050649829002</c:v>
                </c:pt>
                <c:pt idx="2848">
                  <c:v>18.659602476541298</c:v>
                </c:pt>
                <c:pt idx="2849">
                  <c:v>18.666154303253499</c:v>
                </c:pt>
                <c:pt idx="2850">
                  <c:v>18.6727061299658</c:v>
                </c:pt>
                <c:pt idx="2851">
                  <c:v>18.6792579566781</c:v>
                </c:pt>
                <c:pt idx="2852">
                  <c:v>18.685809783390301</c:v>
                </c:pt>
                <c:pt idx="2853">
                  <c:v>18.692361610102601</c:v>
                </c:pt>
                <c:pt idx="2854">
                  <c:v>18.698913436814902</c:v>
                </c:pt>
                <c:pt idx="2855">
                  <c:v>18.705465263527099</c:v>
                </c:pt>
                <c:pt idx="2856">
                  <c:v>18.712017090239399</c:v>
                </c:pt>
                <c:pt idx="2857">
                  <c:v>18.7185689169517</c:v>
                </c:pt>
                <c:pt idx="2858">
                  <c:v>18.725120743663901</c:v>
                </c:pt>
                <c:pt idx="2859">
                  <c:v>18.731672570376201</c:v>
                </c:pt>
                <c:pt idx="2860">
                  <c:v>18.738224397088501</c:v>
                </c:pt>
                <c:pt idx="2861">
                  <c:v>18.744776223800802</c:v>
                </c:pt>
                <c:pt idx="2862">
                  <c:v>18.751328050512999</c:v>
                </c:pt>
                <c:pt idx="2863">
                  <c:v>18.757879877225299</c:v>
                </c:pt>
                <c:pt idx="2864">
                  <c:v>18.7644317039376</c:v>
                </c:pt>
                <c:pt idx="2865">
                  <c:v>18.770983530649801</c:v>
                </c:pt>
                <c:pt idx="2866">
                  <c:v>18.777535357362101</c:v>
                </c:pt>
                <c:pt idx="2867">
                  <c:v>18.784087184074401</c:v>
                </c:pt>
                <c:pt idx="2868">
                  <c:v>18.790639010786599</c:v>
                </c:pt>
                <c:pt idx="2869">
                  <c:v>18.797190837498899</c:v>
                </c:pt>
                <c:pt idx="2870">
                  <c:v>18.8037426642112</c:v>
                </c:pt>
                <c:pt idx="2871">
                  <c:v>18.8102944909234</c:v>
                </c:pt>
                <c:pt idx="2872">
                  <c:v>18.816846317635701</c:v>
                </c:pt>
                <c:pt idx="2873">
                  <c:v>18.823398144348001</c:v>
                </c:pt>
                <c:pt idx="2874">
                  <c:v>18.829949971060199</c:v>
                </c:pt>
                <c:pt idx="2875">
                  <c:v>18.836501797772499</c:v>
                </c:pt>
                <c:pt idx="2876">
                  <c:v>18.843053624484799</c:v>
                </c:pt>
                <c:pt idx="2877">
                  <c:v>18.849605451197</c:v>
                </c:pt>
                <c:pt idx="2878">
                  <c:v>18.856157277909301</c:v>
                </c:pt>
                <c:pt idx="2879">
                  <c:v>18.862709104621601</c:v>
                </c:pt>
                <c:pt idx="2880">
                  <c:v>18.869260931333901</c:v>
                </c:pt>
                <c:pt idx="2881">
                  <c:v>18.875812758046099</c:v>
                </c:pt>
                <c:pt idx="2882">
                  <c:v>18.882364584758399</c:v>
                </c:pt>
                <c:pt idx="2883">
                  <c:v>18.888916411470699</c:v>
                </c:pt>
                <c:pt idx="2884">
                  <c:v>18.8954682381829</c:v>
                </c:pt>
                <c:pt idx="2885">
                  <c:v>18.902020064895201</c:v>
                </c:pt>
                <c:pt idx="2886">
                  <c:v>18.908571891607501</c:v>
                </c:pt>
                <c:pt idx="2887">
                  <c:v>18.915123718319698</c:v>
                </c:pt>
                <c:pt idx="2888">
                  <c:v>18.921675545031999</c:v>
                </c:pt>
                <c:pt idx="2889">
                  <c:v>18.928227371744299</c:v>
                </c:pt>
                <c:pt idx="2890">
                  <c:v>18.9347791984565</c:v>
                </c:pt>
                <c:pt idx="2891">
                  <c:v>18.9413310251688</c:v>
                </c:pt>
                <c:pt idx="2892">
                  <c:v>18.947882851881101</c:v>
                </c:pt>
                <c:pt idx="2893">
                  <c:v>18.954434678593401</c:v>
                </c:pt>
                <c:pt idx="2894">
                  <c:v>18.960986505305598</c:v>
                </c:pt>
                <c:pt idx="2895">
                  <c:v>18.967538332017899</c:v>
                </c:pt>
                <c:pt idx="2896">
                  <c:v>18.974090158730199</c:v>
                </c:pt>
                <c:pt idx="2897">
                  <c:v>18.9806419854424</c:v>
                </c:pt>
                <c:pt idx="2898">
                  <c:v>18.9871938121547</c:v>
                </c:pt>
                <c:pt idx="2899">
                  <c:v>18.993745638867001</c:v>
                </c:pt>
                <c:pt idx="2900">
                  <c:v>19.000297465579202</c:v>
                </c:pt>
                <c:pt idx="2901">
                  <c:v>19.006849292291498</c:v>
                </c:pt>
                <c:pt idx="2902">
                  <c:v>19.013401119003799</c:v>
                </c:pt>
                <c:pt idx="2903">
                  <c:v>19.019952945716</c:v>
                </c:pt>
                <c:pt idx="2904">
                  <c:v>19.0265047724283</c:v>
                </c:pt>
                <c:pt idx="2905">
                  <c:v>19.0330565991406</c:v>
                </c:pt>
                <c:pt idx="2906">
                  <c:v>19.039608425852801</c:v>
                </c:pt>
                <c:pt idx="2907">
                  <c:v>19.046160252565102</c:v>
                </c:pt>
                <c:pt idx="2908">
                  <c:v>19.052712079277399</c:v>
                </c:pt>
                <c:pt idx="2909">
                  <c:v>19.059263905989599</c:v>
                </c:pt>
                <c:pt idx="2910">
                  <c:v>19.0658157327019</c:v>
                </c:pt>
                <c:pt idx="2911">
                  <c:v>19.0723675594142</c:v>
                </c:pt>
                <c:pt idx="2912">
                  <c:v>19.078919386126501</c:v>
                </c:pt>
                <c:pt idx="2913">
                  <c:v>19.085471212838701</c:v>
                </c:pt>
                <c:pt idx="2914">
                  <c:v>19.092023039551002</c:v>
                </c:pt>
                <c:pt idx="2915">
                  <c:v>19.098574866263299</c:v>
                </c:pt>
                <c:pt idx="2916">
                  <c:v>19.105126692975499</c:v>
                </c:pt>
                <c:pt idx="2917">
                  <c:v>19.1116785196878</c:v>
                </c:pt>
                <c:pt idx="2918">
                  <c:v>19.1182303464001</c:v>
                </c:pt>
                <c:pt idx="2919">
                  <c:v>19.124782173112301</c:v>
                </c:pt>
                <c:pt idx="2920">
                  <c:v>19.131333999824601</c:v>
                </c:pt>
                <c:pt idx="2921">
                  <c:v>19.137885826536898</c:v>
                </c:pt>
                <c:pt idx="2922">
                  <c:v>19.144437653249099</c:v>
                </c:pt>
                <c:pt idx="2923">
                  <c:v>19.1509894799614</c:v>
                </c:pt>
                <c:pt idx="2924">
                  <c:v>19.1575413066737</c:v>
                </c:pt>
                <c:pt idx="2925">
                  <c:v>19.164093133386</c:v>
                </c:pt>
                <c:pt idx="2926">
                  <c:v>19.170644960098201</c:v>
                </c:pt>
                <c:pt idx="2927">
                  <c:v>19.177196786810502</c:v>
                </c:pt>
                <c:pt idx="2928">
                  <c:v>19.183748613522798</c:v>
                </c:pt>
                <c:pt idx="2929">
                  <c:v>19.190300440234999</c:v>
                </c:pt>
                <c:pt idx="2930">
                  <c:v>19.1968522669473</c:v>
                </c:pt>
                <c:pt idx="2931">
                  <c:v>19.2034040936596</c:v>
                </c:pt>
                <c:pt idx="2932">
                  <c:v>19.209955920371801</c:v>
                </c:pt>
                <c:pt idx="2933">
                  <c:v>19.216507747084101</c:v>
                </c:pt>
                <c:pt idx="2934">
                  <c:v>19.223059573796402</c:v>
                </c:pt>
                <c:pt idx="2935">
                  <c:v>19.229611400508599</c:v>
                </c:pt>
                <c:pt idx="2936">
                  <c:v>19.236163227220899</c:v>
                </c:pt>
                <c:pt idx="2937">
                  <c:v>19.2427150539332</c:v>
                </c:pt>
                <c:pt idx="2938">
                  <c:v>19.249266880645401</c:v>
                </c:pt>
                <c:pt idx="2939">
                  <c:v>19.255818707357701</c:v>
                </c:pt>
                <c:pt idx="2940">
                  <c:v>19.262370534070001</c:v>
                </c:pt>
                <c:pt idx="2941">
                  <c:v>19.268922360782199</c:v>
                </c:pt>
                <c:pt idx="2942">
                  <c:v>19.275474187494499</c:v>
                </c:pt>
                <c:pt idx="2943">
                  <c:v>19.282026014206799</c:v>
                </c:pt>
                <c:pt idx="2944">
                  <c:v>19.2885778409191</c:v>
                </c:pt>
                <c:pt idx="2945">
                  <c:v>19.295129667631301</c:v>
                </c:pt>
                <c:pt idx="2946">
                  <c:v>19.301681494343601</c:v>
                </c:pt>
                <c:pt idx="2947">
                  <c:v>19.308233321055901</c:v>
                </c:pt>
                <c:pt idx="2948">
                  <c:v>19.314785147768099</c:v>
                </c:pt>
                <c:pt idx="2949">
                  <c:v>19.321336974480399</c:v>
                </c:pt>
                <c:pt idx="2950">
                  <c:v>19.327888801192699</c:v>
                </c:pt>
                <c:pt idx="2951">
                  <c:v>19.3344406279049</c:v>
                </c:pt>
                <c:pt idx="2952">
                  <c:v>19.340992454617201</c:v>
                </c:pt>
                <c:pt idx="2953">
                  <c:v>19.347544281329501</c:v>
                </c:pt>
                <c:pt idx="2954">
                  <c:v>19.354096108041698</c:v>
                </c:pt>
                <c:pt idx="2955">
                  <c:v>19.360647934753999</c:v>
                </c:pt>
                <c:pt idx="2956">
                  <c:v>19.367199761466299</c:v>
                </c:pt>
                <c:pt idx="2957">
                  <c:v>19.3737515881786</c:v>
                </c:pt>
                <c:pt idx="2958">
                  <c:v>19.3803034148908</c:v>
                </c:pt>
                <c:pt idx="2959">
                  <c:v>19.386855241603101</c:v>
                </c:pt>
                <c:pt idx="2960">
                  <c:v>19.393407068315401</c:v>
                </c:pt>
                <c:pt idx="2961">
                  <c:v>19.399958895027599</c:v>
                </c:pt>
                <c:pt idx="2962">
                  <c:v>19.406510721739899</c:v>
                </c:pt>
                <c:pt idx="2963">
                  <c:v>19.413062548452199</c:v>
                </c:pt>
                <c:pt idx="2964">
                  <c:v>19.4196143751644</c:v>
                </c:pt>
                <c:pt idx="2965">
                  <c:v>19.426166201876701</c:v>
                </c:pt>
                <c:pt idx="2966">
                  <c:v>19.432718028589001</c:v>
                </c:pt>
                <c:pt idx="2967">
                  <c:v>19.439269855301202</c:v>
                </c:pt>
                <c:pt idx="2968">
                  <c:v>19.445821682013499</c:v>
                </c:pt>
                <c:pt idx="2969">
                  <c:v>19.452373508725799</c:v>
                </c:pt>
                <c:pt idx="2970">
                  <c:v>19.458925335438</c:v>
                </c:pt>
                <c:pt idx="2971">
                  <c:v>19.4654771621503</c:v>
                </c:pt>
                <c:pt idx="2972">
                  <c:v>19.472028988862601</c:v>
                </c:pt>
                <c:pt idx="2973">
                  <c:v>19.478580815574801</c:v>
                </c:pt>
                <c:pt idx="2974">
                  <c:v>19.485132642287098</c:v>
                </c:pt>
                <c:pt idx="2975">
                  <c:v>19.491684468999399</c:v>
                </c:pt>
                <c:pt idx="2976">
                  <c:v>19.498236295711699</c:v>
                </c:pt>
                <c:pt idx="2977">
                  <c:v>19.5047881224239</c:v>
                </c:pt>
                <c:pt idx="2978">
                  <c:v>19.5113399491362</c:v>
                </c:pt>
                <c:pt idx="2979">
                  <c:v>19.517891775848501</c:v>
                </c:pt>
                <c:pt idx="2980">
                  <c:v>19.524443602560702</c:v>
                </c:pt>
                <c:pt idx="2981">
                  <c:v>19.530995429272998</c:v>
                </c:pt>
                <c:pt idx="2982">
                  <c:v>19.537547255985299</c:v>
                </c:pt>
                <c:pt idx="2983">
                  <c:v>19.5440990826975</c:v>
                </c:pt>
                <c:pt idx="2984">
                  <c:v>19.5506509094098</c:v>
                </c:pt>
                <c:pt idx="2985">
                  <c:v>19.5572027361221</c:v>
                </c:pt>
                <c:pt idx="2986">
                  <c:v>19.563754562834301</c:v>
                </c:pt>
                <c:pt idx="2987">
                  <c:v>19.570306389546602</c:v>
                </c:pt>
                <c:pt idx="2988">
                  <c:v>19.576858216258898</c:v>
                </c:pt>
                <c:pt idx="2989">
                  <c:v>19.583410042971099</c:v>
                </c:pt>
                <c:pt idx="2990">
                  <c:v>19.5899618696834</c:v>
                </c:pt>
                <c:pt idx="2991">
                  <c:v>19.5965136963957</c:v>
                </c:pt>
                <c:pt idx="2992">
                  <c:v>19.603065523108</c:v>
                </c:pt>
                <c:pt idx="2993">
                  <c:v>19.609617349820201</c:v>
                </c:pt>
                <c:pt idx="2994">
                  <c:v>19.616169176532502</c:v>
                </c:pt>
                <c:pt idx="2995">
                  <c:v>19.622721003244799</c:v>
                </c:pt>
                <c:pt idx="2996">
                  <c:v>19.629272829956999</c:v>
                </c:pt>
                <c:pt idx="2997">
                  <c:v>19.6358246566693</c:v>
                </c:pt>
                <c:pt idx="2998">
                  <c:v>19.6423764833816</c:v>
                </c:pt>
                <c:pt idx="2999">
                  <c:v>19.648928310093801</c:v>
                </c:pt>
                <c:pt idx="3000">
                  <c:v>19.655480136806101</c:v>
                </c:pt>
                <c:pt idx="3001">
                  <c:v>19.662031963518402</c:v>
                </c:pt>
                <c:pt idx="3002">
                  <c:v>19.668583790230599</c:v>
                </c:pt>
                <c:pt idx="3003">
                  <c:v>19.675135616942899</c:v>
                </c:pt>
                <c:pt idx="3004">
                  <c:v>19.6816874436552</c:v>
                </c:pt>
                <c:pt idx="3005">
                  <c:v>19.688239270367401</c:v>
                </c:pt>
                <c:pt idx="3006">
                  <c:v>19.694791097079701</c:v>
                </c:pt>
                <c:pt idx="3007">
                  <c:v>19.701342923792001</c:v>
                </c:pt>
                <c:pt idx="3008">
                  <c:v>19.707894750504298</c:v>
                </c:pt>
                <c:pt idx="3009">
                  <c:v>19.714446577216499</c:v>
                </c:pt>
                <c:pt idx="3010">
                  <c:v>19.7209984039288</c:v>
                </c:pt>
                <c:pt idx="3011">
                  <c:v>19.7275502306411</c:v>
                </c:pt>
                <c:pt idx="3012">
                  <c:v>19.734102057353301</c:v>
                </c:pt>
                <c:pt idx="3013">
                  <c:v>19.740653884065601</c:v>
                </c:pt>
                <c:pt idx="3014">
                  <c:v>19.747205710777902</c:v>
                </c:pt>
                <c:pt idx="3015">
                  <c:v>19.753757537490099</c:v>
                </c:pt>
                <c:pt idx="3016">
                  <c:v>19.760309364202399</c:v>
                </c:pt>
                <c:pt idx="3017">
                  <c:v>19.7668611909147</c:v>
                </c:pt>
                <c:pt idx="3018">
                  <c:v>19.773413017626901</c:v>
                </c:pt>
                <c:pt idx="3019">
                  <c:v>19.779964844339201</c:v>
                </c:pt>
                <c:pt idx="3020">
                  <c:v>19.786516671051501</c:v>
                </c:pt>
                <c:pt idx="3021">
                  <c:v>19.793068497763699</c:v>
                </c:pt>
                <c:pt idx="3022">
                  <c:v>19.799620324475999</c:v>
                </c:pt>
                <c:pt idx="3023">
                  <c:v>19.806172151188299</c:v>
                </c:pt>
                <c:pt idx="3024">
                  <c:v>19.8127239779006</c:v>
                </c:pt>
                <c:pt idx="3025">
                  <c:v>19.819275804612801</c:v>
                </c:pt>
                <c:pt idx="3026">
                  <c:v>19.825827631325101</c:v>
                </c:pt>
                <c:pt idx="3027">
                  <c:v>19.832379458037401</c:v>
                </c:pt>
                <c:pt idx="3028">
                  <c:v>19.838931284749599</c:v>
                </c:pt>
                <c:pt idx="3029">
                  <c:v>19.845483111461899</c:v>
                </c:pt>
                <c:pt idx="3030">
                  <c:v>19.852034938174199</c:v>
                </c:pt>
                <c:pt idx="3031">
                  <c:v>19.8585867648864</c:v>
                </c:pt>
                <c:pt idx="3032">
                  <c:v>19.865138591598701</c:v>
                </c:pt>
                <c:pt idx="3033">
                  <c:v>19.871690418311001</c:v>
                </c:pt>
                <c:pt idx="3034">
                  <c:v>19.878242245023198</c:v>
                </c:pt>
                <c:pt idx="3035">
                  <c:v>19.884794071735499</c:v>
                </c:pt>
                <c:pt idx="3036">
                  <c:v>19.891345898447799</c:v>
                </c:pt>
                <c:pt idx="3037">
                  <c:v>19.89789772516</c:v>
                </c:pt>
                <c:pt idx="3038">
                  <c:v>19.9044495518723</c:v>
                </c:pt>
                <c:pt idx="3039">
                  <c:v>19.911001378584601</c:v>
                </c:pt>
                <c:pt idx="3040">
                  <c:v>19.917553205296901</c:v>
                </c:pt>
                <c:pt idx="3041">
                  <c:v>19.924105032009098</c:v>
                </c:pt>
                <c:pt idx="3042">
                  <c:v>19.930656858721399</c:v>
                </c:pt>
                <c:pt idx="3043">
                  <c:v>19.937208685433699</c:v>
                </c:pt>
                <c:pt idx="3044">
                  <c:v>19.9437605121459</c:v>
                </c:pt>
                <c:pt idx="3045">
                  <c:v>19.9503123388582</c:v>
                </c:pt>
                <c:pt idx="3046">
                  <c:v>19.956864165570501</c:v>
                </c:pt>
                <c:pt idx="3047">
                  <c:v>19.963415992282702</c:v>
                </c:pt>
                <c:pt idx="3048">
                  <c:v>19.969967818994999</c:v>
                </c:pt>
                <c:pt idx="3049">
                  <c:v>19.976519645707299</c:v>
                </c:pt>
                <c:pt idx="3050">
                  <c:v>19.9830714724195</c:v>
                </c:pt>
                <c:pt idx="3051">
                  <c:v>19.9896232991318</c:v>
                </c:pt>
                <c:pt idx="3052">
                  <c:v>19.996175125844101</c:v>
                </c:pt>
                <c:pt idx="3053">
                  <c:v>20.002726952556301</c:v>
                </c:pt>
                <c:pt idx="3054">
                  <c:v>20.009278779268602</c:v>
                </c:pt>
                <c:pt idx="3055">
                  <c:v>20.015830605980899</c:v>
                </c:pt>
                <c:pt idx="3056">
                  <c:v>20.022382432693099</c:v>
                </c:pt>
                <c:pt idx="3057">
                  <c:v>20.0289342594054</c:v>
                </c:pt>
                <c:pt idx="3058">
                  <c:v>20.0354860861177</c:v>
                </c:pt>
                <c:pt idx="3059">
                  <c:v>20.042037912830001</c:v>
                </c:pt>
                <c:pt idx="3060">
                  <c:v>20.048589739542201</c:v>
                </c:pt>
                <c:pt idx="3061">
                  <c:v>20.055141566254498</c:v>
                </c:pt>
                <c:pt idx="3062">
                  <c:v>20.061693392966799</c:v>
                </c:pt>
                <c:pt idx="3063">
                  <c:v>20.068245219679</c:v>
                </c:pt>
                <c:pt idx="3064">
                  <c:v>20.0747970463913</c:v>
                </c:pt>
                <c:pt idx="3065">
                  <c:v>20.0813488731036</c:v>
                </c:pt>
                <c:pt idx="3066">
                  <c:v>20.087900699815801</c:v>
                </c:pt>
                <c:pt idx="3067">
                  <c:v>20.094452526528102</c:v>
                </c:pt>
                <c:pt idx="3068">
                  <c:v>20.101004353240398</c:v>
                </c:pt>
                <c:pt idx="3069">
                  <c:v>20.107556179952599</c:v>
                </c:pt>
                <c:pt idx="3070">
                  <c:v>20.1141080066649</c:v>
                </c:pt>
                <c:pt idx="3071">
                  <c:v>20.1206598333772</c:v>
                </c:pt>
                <c:pt idx="3072">
                  <c:v>20.127211660089401</c:v>
                </c:pt>
                <c:pt idx="3073">
                  <c:v>20.133763486801701</c:v>
                </c:pt>
                <c:pt idx="3074">
                  <c:v>20.140315313514002</c:v>
                </c:pt>
                <c:pt idx="3075">
                  <c:v>20.146867140226298</c:v>
                </c:pt>
                <c:pt idx="3076">
                  <c:v>20.153418966938499</c:v>
                </c:pt>
                <c:pt idx="3077">
                  <c:v>20.1599707936508</c:v>
                </c:pt>
                <c:pt idx="3078">
                  <c:v>20.1665226203631</c:v>
                </c:pt>
                <c:pt idx="3079">
                  <c:v>20.173074447075301</c:v>
                </c:pt>
                <c:pt idx="3080">
                  <c:v>20.179626273787601</c:v>
                </c:pt>
                <c:pt idx="3081">
                  <c:v>20.186178100499902</c:v>
                </c:pt>
                <c:pt idx="3082">
                  <c:v>20.192729927212099</c:v>
                </c:pt>
                <c:pt idx="3083">
                  <c:v>20.199281753924399</c:v>
                </c:pt>
                <c:pt idx="3084">
                  <c:v>20.2058335806367</c:v>
                </c:pt>
                <c:pt idx="3085">
                  <c:v>20.212385407348901</c:v>
                </c:pt>
                <c:pt idx="3086">
                  <c:v>20.218937234061201</c:v>
                </c:pt>
                <c:pt idx="3087">
                  <c:v>20.225489060773501</c:v>
                </c:pt>
                <c:pt idx="3088">
                  <c:v>20.232040887485699</c:v>
                </c:pt>
                <c:pt idx="3089">
                  <c:v>20.238592714197999</c:v>
                </c:pt>
                <c:pt idx="3090">
                  <c:v>20.245144540910299</c:v>
                </c:pt>
                <c:pt idx="3091">
                  <c:v>20.2516963676226</c:v>
                </c:pt>
                <c:pt idx="3092">
                  <c:v>20.258248194334801</c:v>
                </c:pt>
                <c:pt idx="3093">
                  <c:v>20.264800021047101</c:v>
                </c:pt>
                <c:pt idx="3094">
                  <c:v>20.271351847759401</c:v>
                </c:pt>
                <c:pt idx="3095">
                  <c:v>20.277903674471599</c:v>
                </c:pt>
                <c:pt idx="3096">
                  <c:v>20.284455501183899</c:v>
                </c:pt>
                <c:pt idx="3097">
                  <c:v>20.2910073278962</c:v>
                </c:pt>
                <c:pt idx="3098">
                  <c:v>20.2975591546084</c:v>
                </c:pt>
                <c:pt idx="3099">
                  <c:v>20.304110981320701</c:v>
                </c:pt>
                <c:pt idx="3100">
                  <c:v>20.310662808033001</c:v>
                </c:pt>
                <c:pt idx="3101">
                  <c:v>20.317214634745199</c:v>
                </c:pt>
                <c:pt idx="3102">
                  <c:v>20.323766461457499</c:v>
                </c:pt>
                <c:pt idx="3103">
                  <c:v>20.330318288169799</c:v>
                </c:pt>
                <c:pt idx="3104">
                  <c:v>20.336870114882</c:v>
                </c:pt>
                <c:pt idx="3105">
                  <c:v>20.343421941594301</c:v>
                </c:pt>
                <c:pt idx="3106">
                  <c:v>20.349973768306601</c:v>
                </c:pt>
                <c:pt idx="3107">
                  <c:v>20.356525595018901</c:v>
                </c:pt>
                <c:pt idx="3108">
                  <c:v>20.363077421731099</c:v>
                </c:pt>
                <c:pt idx="3109">
                  <c:v>20.369629248443399</c:v>
                </c:pt>
                <c:pt idx="3110">
                  <c:v>20.376181075155699</c:v>
                </c:pt>
                <c:pt idx="3111">
                  <c:v>20.3827329018679</c:v>
                </c:pt>
                <c:pt idx="3112">
                  <c:v>20.389284728580201</c:v>
                </c:pt>
                <c:pt idx="3113">
                  <c:v>20.395836555292501</c:v>
                </c:pt>
                <c:pt idx="3114">
                  <c:v>20.402388382004698</c:v>
                </c:pt>
                <c:pt idx="3115">
                  <c:v>20.408940208716999</c:v>
                </c:pt>
                <c:pt idx="3116">
                  <c:v>20.415492035429299</c:v>
                </c:pt>
                <c:pt idx="3117">
                  <c:v>20.4220438621415</c:v>
                </c:pt>
                <c:pt idx="3118">
                  <c:v>20.4285956888538</c:v>
                </c:pt>
                <c:pt idx="3119">
                  <c:v>20.435147515566101</c:v>
                </c:pt>
                <c:pt idx="3120">
                  <c:v>20.441699342278302</c:v>
                </c:pt>
                <c:pt idx="3121">
                  <c:v>20.448251168990598</c:v>
                </c:pt>
                <c:pt idx="3122">
                  <c:v>20.454802995702899</c:v>
                </c:pt>
                <c:pt idx="3123">
                  <c:v>20.461354822415199</c:v>
                </c:pt>
                <c:pt idx="3124">
                  <c:v>20.4679066491274</c:v>
                </c:pt>
                <c:pt idx="3125">
                  <c:v>20.4744584758397</c:v>
                </c:pt>
                <c:pt idx="3126">
                  <c:v>20.481010302552001</c:v>
                </c:pt>
                <c:pt idx="3127">
                  <c:v>20.487562129264202</c:v>
                </c:pt>
                <c:pt idx="3128">
                  <c:v>20.494113955976498</c:v>
                </c:pt>
                <c:pt idx="3129">
                  <c:v>20.500665782688799</c:v>
                </c:pt>
                <c:pt idx="3130">
                  <c:v>20.507217609401</c:v>
                </c:pt>
                <c:pt idx="3131">
                  <c:v>20.5137694361133</c:v>
                </c:pt>
                <c:pt idx="3132">
                  <c:v>20.5203212628256</c:v>
                </c:pt>
                <c:pt idx="3133">
                  <c:v>20.526873089537801</c:v>
                </c:pt>
                <c:pt idx="3134">
                  <c:v>20.533424916250102</c:v>
                </c:pt>
                <c:pt idx="3135">
                  <c:v>20.539976742962399</c:v>
                </c:pt>
                <c:pt idx="3136">
                  <c:v>20.546528569674599</c:v>
                </c:pt>
                <c:pt idx="3137">
                  <c:v>20.5530803963869</c:v>
                </c:pt>
                <c:pt idx="3138">
                  <c:v>20.5596322230992</c:v>
                </c:pt>
                <c:pt idx="3139">
                  <c:v>20.566184049811501</c:v>
                </c:pt>
                <c:pt idx="3140">
                  <c:v>20.572735876523701</c:v>
                </c:pt>
                <c:pt idx="3141">
                  <c:v>20.579287703236002</c:v>
                </c:pt>
                <c:pt idx="3142">
                  <c:v>20.585839529948299</c:v>
                </c:pt>
                <c:pt idx="3143">
                  <c:v>20.592391356660499</c:v>
                </c:pt>
                <c:pt idx="3144">
                  <c:v>20.5989431833728</c:v>
                </c:pt>
                <c:pt idx="3145">
                  <c:v>20.6054950100851</c:v>
                </c:pt>
                <c:pt idx="3146">
                  <c:v>20.612046836797301</c:v>
                </c:pt>
                <c:pt idx="3147">
                  <c:v>20.618598663509601</c:v>
                </c:pt>
                <c:pt idx="3148">
                  <c:v>20.625150490221898</c:v>
                </c:pt>
                <c:pt idx="3149">
                  <c:v>20.631702316934099</c:v>
                </c:pt>
                <c:pt idx="3150">
                  <c:v>20.6382541436464</c:v>
                </c:pt>
                <c:pt idx="3151">
                  <c:v>20.6448059703587</c:v>
                </c:pt>
                <c:pt idx="3152">
                  <c:v>20.651357797070901</c:v>
                </c:pt>
                <c:pt idx="3153">
                  <c:v>20.657909623783201</c:v>
                </c:pt>
                <c:pt idx="3154">
                  <c:v>20.664461450495502</c:v>
                </c:pt>
                <c:pt idx="3155">
                  <c:v>20.671013277207699</c:v>
                </c:pt>
                <c:pt idx="3156">
                  <c:v>20.677565103919999</c:v>
                </c:pt>
                <c:pt idx="3157">
                  <c:v>20.6841169306323</c:v>
                </c:pt>
                <c:pt idx="3158">
                  <c:v>20.6906687573446</c:v>
                </c:pt>
                <c:pt idx="3159">
                  <c:v>20.697220584056801</c:v>
                </c:pt>
                <c:pt idx="3160">
                  <c:v>20.703772410769101</c:v>
                </c:pt>
                <c:pt idx="3161">
                  <c:v>20.710324237481402</c:v>
                </c:pt>
                <c:pt idx="3162">
                  <c:v>20.716876064193599</c:v>
                </c:pt>
                <c:pt idx="3163">
                  <c:v>20.723427890905899</c:v>
                </c:pt>
                <c:pt idx="3164">
                  <c:v>20.7299797176182</c:v>
                </c:pt>
                <c:pt idx="3165">
                  <c:v>20.736531544330401</c:v>
                </c:pt>
                <c:pt idx="3166">
                  <c:v>20.743083371042701</c:v>
                </c:pt>
                <c:pt idx="3167">
                  <c:v>20.749635197755001</c:v>
                </c:pt>
                <c:pt idx="3168">
                  <c:v>20.756187024467199</c:v>
                </c:pt>
                <c:pt idx="3169">
                  <c:v>20.762738851179499</c:v>
                </c:pt>
                <c:pt idx="3170">
                  <c:v>20.769290677891799</c:v>
                </c:pt>
                <c:pt idx="3171">
                  <c:v>20.7758425046041</c:v>
                </c:pt>
                <c:pt idx="3172">
                  <c:v>20.782394331316301</c:v>
                </c:pt>
                <c:pt idx="3173">
                  <c:v>20.788946158028601</c:v>
                </c:pt>
                <c:pt idx="3174">
                  <c:v>20.795497984740901</c:v>
                </c:pt>
                <c:pt idx="3175">
                  <c:v>20.802049811453099</c:v>
                </c:pt>
                <c:pt idx="3176">
                  <c:v>20.808601638165399</c:v>
                </c:pt>
                <c:pt idx="3177">
                  <c:v>20.815153464877699</c:v>
                </c:pt>
                <c:pt idx="3178">
                  <c:v>20.8217052915899</c:v>
                </c:pt>
                <c:pt idx="3179">
                  <c:v>20.828257118302201</c:v>
                </c:pt>
                <c:pt idx="3180">
                  <c:v>20.834808945014501</c:v>
                </c:pt>
                <c:pt idx="3181">
                  <c:v>20.841360771726698</c:v>
                </c:pt>
                <c:pt idx="3182">
                  <c:v>20.847912598438999</c:v>
                </c:pt>
                <c:pt idx="3183">
                  <c:v>20.854464425151299</c:v>
                </c:pt>
                <c:pt idx="3184">
                  <c:v>20.8610162518635</c:v>
                </c:pt>
                <c:pt idx="3185">
                  <c:v>20.8675680785758</c:v>
                </c:pt>
                <c:pt idx="3186">
                  <c:v>20.874119905288101</c:v>
                </c:pt>
                <c:pt idx="3187">
                  <c:v>20.880671732000401</c:v>
                </c:pt>
                <c:pt idx="3188">
                  <c:v>20.887223558712599</c:v>
                </c:pt>
                <c:pt idx="3189">
                  <c:v>20.893775385424899</c:v>
                </c:pt>
                <c:pt idx="3190">
                  <c:v>20.900327212137199</c:v>
                </c:pt>
                <c:pt idx="3191">
                  <c:v>20.9068790388494</c:v>
                </c:pt>
                <c:pt idx="3192">
                  <c:v>20.913430865561701</c:v>
                </c:pt>
                <c:pt idx="3193">
                  <c:v>20.919982692274001</c:v>
                </c:pt>
                <c:pt idx="3194">
                  <c:v>20.926534518986202</c:v>
                </c:pt>
                <c:pt idx="3195">
                  <c:v>20.933086345698499</c:v>
                </c:pt>
                <c:pt idx="3196">
                  <c:v>20.939638172410799</c:v>
                </c:pt>
                <c:pt idx="3197">
                  <c:v>20.946189999123</c:v>
                </c:pt>
                <c:pt idx="3198">
                  <c:v>20.9527418258353</c:v>
                </c:pt>
                <c:pt idx="3199">
                  <c:v>20.959293652547601</c:v>
                </c:pt>
                <c:pt idx="3200">
                  <c:v>20.965845479259801</c:v>
                </c:pt>
                <c:pt idx="3201">
                  <c:v>20.972397305972098</c:v>
                </c:pt>
                <c:pt idx="3202">
                  <c:v>20.978949132684399</c:v>
                </c:pt>
                <c:pt idx="3203">
                  <c:v>20.9855009593966</c:v>
                </c:pt>
                <c:pt idx="3204">
                  <c:v>20.9920527861089</c:v>
                </c:pt>
                <c:pt idx="3205">
                  <c:v>20.9986046128212</c:v>
                </c:pt>
                <c:pt idx="3206">
                  <c:v>21.005156439533501</c:v>
                </c:pt>
                <c:pt idx="3207">
                  <c:v>21.011708266245702</c:v>
                </c:pt>
                <c:pt idx="3208">
                  <c:v>21.018260092957998</c:v>
                </c:pt>
                <c:pt idx="3209">
                  <c:v>21.024811919670299</c:v>
                </c:pt>
                <c:pt idx="3210">
                  <c:v>21.0313637463825</c:v>
                </c:pt>
                <c:pt idx="3211">
                  <c:v>21.0379155730948</c:v>
                </c:pt>
                <c:pt idx="3212">
                  <c:v>21.0444673998071</c:v>
                </c:pt>
                <c:pt idx="3213">
                  <c:v>21.051019226519301</c:v>
                </c:pt>
                <c:pt idx="3214">
                  <c:v>21.057571053231602</c:v>
                </c:pt>
                <c:pt idx="3215">
                  <c:v>21.064122879943898</c:v>
                </c:pt>
                <c:pt idx="3216">
                  <c:v>21.070674706656099</c:v>
                </c:pt>
                <c:pt idx="3217">
                  <c:v>21.0772265333684</c:v>
                </c:pt>
                <c:pt idx="3218">
                  <c:v>21.0837783600807</c:v>
                </c:pt>
                <c:pt idx="3219">
                  <c:v>21.090330186792901</c:v>
                </c:pt>
                <c:pt idx="3220">
                  <c:v>21.096882013505201</c:v>
                </c:pt>
                <c:pt idx="3221">
                  <c:v>21.103433840217502</c:v>
                </c:pt>
                <c:pt idx="3222">
                  <c:v>21.109985666929798</c:v>
                </c:pt>
                <c:pt idx="3223">
                  <c:v>21.116537493641999</c:v>
                </c:pt>
                <c:pt idx="3224">
                  <c:v>21.1230893203543</c:v>
                </c:pt>
                <c:pt idx="3225">
                  <c:v>21.1296411470666</c:v>
                </c:pt>
                <c:pt idx="3226">
                  <c:v>21.136192973778801</c:v>
                </c:pt>
                <c:pt idx="3227">
                  <c:v>21.142744800491101</c:v>
                </c:pt>
                <c:pt idx="3228">
                  <c:v>21.149296627203402</c:v>
                </c:pt>
                <c:pt idx="3229">
                  <c:v>21.155848453915599</c:v>
                </c:pt>
                <c:pt idx="3230">
                  <c:v>21.162400280627899</c:v>
                </c:pt>
                <c:pt idx="3231">
                  <c:v>21.1689521073402</c:v>
                </c:pt>
                <c:pt idx="3232">
                  <c:v>21.175503934052401</c:v>
                </c:pt>
                <c:pt idx="3233">
                  <c:v>21.182055760764701</c:v>
                </c:pt>
                <c:pt idx="3234">
                  <c:v>21.188607587477001</c:v>
                </c:pt>
                <c:pt idx="3235">
                  <c:v>21.195159414189199</c:v>
                </c:pt>
                <c:pt idx="3236">
                  <c:v>21.201711240901499</c:v>
                </c:pt>
                <c:pt idx="3237">
                  <c:v>21.2082630676138</c:v>
                </c:pt>
                <c:pt idx="3238">
                  <c:v>21.2148148943261</c:v>
                </c:pt>
                <c:pt idx="3239">
                  <c:v>21.221366721038301</c:v>
                </c:pt>
                <c:pt idx="3240">
                  <c:v>21.227918547750601</c:v>
                </c:pt>
                <c:pt idx="3241">
                  <c:v>21.234470374462902</c:v>
                </c:pt>
                <c:pt idx="3242">
                  <c:v>21.241022201175099</c:v>
                </c:pt>
                <c:pt idx="3243">
                  <c:v>21.247574027887399</c:v>
                </c:pt>
                <c:pt idx="3244">
                  <c:v>21.2541258545997</c:v>
                </c:pt>
                <c:pt idx="3245">
                  <c:v>21.2606776813119</c:v>
                </c:pt>
                <c:pt idx="3246">
                  <c:v>21.267229508024201</c:v>
                </c:pt>
                <c:pt idx="3247">
                  <c:v>21.273781334736501</c:v>
                </c:pt>
                <c:pt idx="3248">
                  <c:v>21.280333161448699</c:v>
                </c:pt>
                <c:pt idx="3249">
                  <c:v>21.286884988160999</c:v>
                </c:pt>
                <c:pt idx="3250">
                  <c:v>21.293436814873299</c:v>
                </c:pt>
                <c:pt idx="3251">
                  <c:v>21.2999886415855</c:v>
                </c:pt>
                <c:pt idx="3252">
                  <c:v>21.306540468297801</c:v>
                </c:pt>
                <c:pt idx="3253">
                  <c:v>21.313092295010101</c:v>
                </c:pt>
                <c:pt idx="3254">
                  <c:v>21.319644121722401</c:v>
                </c:pt>
                <c:pt idx="3255">
                  <c:v>21.326195948434599</c:v>
                </c:pt>
                <c:pt idx="3256">
                  <c:v>21.332747775146899</c:v>
                </c:pt>
                <c:pt idx="3257">
                  <c:v>21.339299601859199</c:v>
                </c:pt>
                <c:pt idx="3258">
                  <c:v>21.3458514285714</c:v>
                </c:pt>
                <c:pt idx="3259">
                  <c:v>21.352403255283701</c:v>
                </c:pt>
                <c:pt idx="3260">
                  <c:v>21.358955081996001</c:v>
                </c:pt>
                <c:pt idx="3261">
                  <c:v>21.365506908708198</c:v>
                </c:pt>
                <c:pt idx="3262">
                  <c:v>21.372058735420499</c:v>
                </c:pt>
                <c:pt idx="3263">
                  <c:v>21.378610562132799</c:v>
                </c:pt>
                <c:pt idx="3264">
                  <c:v>21.385162388845</c:v>
                </c:pt>
                <c:pt idx="3265">
                  <c:v>21.3917142155573</c:v>
                </c:pt>
                <c:pt idx="3266">
                  <c:v>21.398266042269601</c:v>
                </c:pt>
                <c:pt idx="3267">
                  <c:v>21.404817868981802</c:v>
                </c:pt>
                <c:pt idx="3268">
                  <c:v>21.411369695694098</c:v>
                </c:pt>
                <c:pt idx="3269">
                  <c:v>21.417921522406399</c:v>
                </c:pt>
                <c:pt idx="3270">
                  <c:v>21.424473349118699</c:v>
                </c:pt>
                <c:pt idx="3271">
                  <c:v>21.4310251758309</c:v>
                </c:pt>
                <c:pt idx="3272">
                  <c:v>21.4375770025432</c:v>
                </c:pt>
                <c:pt idx="3273">
                  <c:v>21.444128829255501</c:v>
                </c:pt>
                <c:pt idx="3274">
                  <c:v>21.450680655967702</c:v>
                </c:pt>
                <c:pt idx="3275">
                  <c:v>21.457232482679998</c:v>
                </c:pt>
                <c:pt idx="3276">
                  <c:v>21.463784309392299</c:v>
                </c:pt>
                <c:pt idx="3277">
                  <c:v>21.4703361361045</c:v>
                </c:pt>
                <c:pt idx="3278">
                  <c:v>21.4768879628168</c:v>
                </c:pt>
                <c:pt idx="3279">
                  <c:v>21.4834397895291</c:v>
                </c:pt>
                <c:pt idx="3280">
                  <c:v>21.489991616241301</c:v>
                </c:pt>
                <c:pt idx="3281">
                  <c:v>21.496543442953602</c:v>
                </c:pt>
                <c:pt idx="3282">
                  <c:v>21.503095269665899</c:v>
                </c:pt>
                <c:pt idx="3283">
                  <c:v>21.509647096378099</c:v>
                </c:pt>
                <c:pt idx="3284">
                  <c:v>21.5161989230904</c:v>
                </c:pt>
                <c:pt idx="3285">
                  <c:v>21.5227507498027</c:v>
                </c:pt>
                <c:pt idx="3286">
                  <c:v>21.529302576515001</c:v>
                </c:pt>
                <c:pt idx="3287">
                  <c:v>21.535854403227201</c:v>
                </c:pt>
                <c:pt idx="3288">
                  <c:v>21.542406229939498</c:v>
                </c:pt>
                <c:pt idx="3289">
                  <c:v>21.548958056651799</c:v>
                </c:pt>
                <c:pt idx="3290">
                  <c:v>21.555509883364</c:v>
                </c:pt>
                <c:pt idx="3291">
                  <c:v>21.5620617100763</c:v>
                </c:pt>
                <c:pt idx="3292">
                  <c:v>21.5686135367886</c:v>
                </c:pt>
                <c:pt idx="3293">
                  <c:v>21.575165363500801</c:v>
                </c:pt>
                <c:pt idx="3294">
                  <c:v>21.581717190213102</c:v>
                </c:pt>
                <c:pt idx="3295">
                  <c:v>21.588269016925398</c:v>
                </c:pt>
                <c:pt idx="3296">
                  <c:v>21.594820843637599</c:v>
                </c:pt>
                <c:pt idx="3297">
                  <c:v>21.6013726703499</c:v>
                </c:pt>
                <c:pt idx="3298">
                  <c:v>21.6079244970622</c:v>
                </c:pt>
                <c:pt idx="3299">
                  <c:v>21.614476323774401</c:v>
                </c:pt>
                <c:pt idx="3300">
                  <c:v>21.621028150486701</c:v>
                </c:pt>
                <c:pt idx="3301">
                  <c:v>21.627579977199002</c:v>
                </c:pt>
                <c:pt idx="3302">
                  <c:v>21.634131803911199</c:v>
                </c:pt>
                <c:pt idx="3303">
                  <c:v>21.640683630623499</c:v>
                </c:pt>
                <c:pt idx="3304">
                  <c:v>21.6472354573358</c:v>
                </c:pt>
                <c:pt idx="3305">
                  <c:v>21.6537872840481</c:v>
                </c:pt>
                <c:pt idx="3306">
                  <c:v>21.660339110760301</c:v>
                </c:pt>
                <c:pt idx="3307">
                  <c:v>21.666890937472601</c:v>
                </c:pt>
                <c:pt idx="3308">
                  <c:v>21.673442764184902</c:v>
                </c:pt>
                <c:pt idx="3309">
                  <c:v>21.679994590897099</c:v>
                </c:pt>
                <c:pt idx="3310">
                  <c:v>21.686546417609399</c:v>
                </c:pt>
                <c:pt idx="3311">
                  <c:v>21.6930982443217</c:v>
                </c:pt>
                <c:pt idx="3312">
                  <c:v>21.699650071033901</c:v>
                </c:pt>
                <c:pt idx="3313">
                  <c:v>21.706201897746201</c:v>
                </c:pt>
                <c:pt idx="3314">
                  <c:v>21.712753724458501</c:v>
                </c:pt>
                <c:pt idx="3315">
                  <c:v>21.719305551170699</c:v>
                </c:pt>
                <c:pt idx="3316">
                  <c:v>21.725857377882999</c:v>
                </c:pt>
                <c:pt idx="3317">
                  <c:v>21.732409204595299</c:v>
                </c:pt>
                <c:pt idx="3318">
                  <c:v>21.7389610313075</c:v>
                </c:pt>
                <c:pt idx="3319">
                  <c:v>21.745512858019801</c:v>
                </c:pt>
                <c:pt idx="3320">
                  <c:v>21.752064684732101</c:v>
                </c:pt>
                <c:pt idx="3321">
                  <c:v>21.758616511444401</c:v>
                </c:pt>
                <c:pt idx="3322">
                  <c:v>21.765168338156599</c:v>
                </c:pt>
                <c:pt idx="3323">
                  <c:v>21.771720164868899</c:v>
                </c:pt>
                <c:pt idx="3324">
                  <c:v>21.7782719915812</c:v>
                </c:pt>
                <c:pt idx="3325">
                  <c:v>21.7848238182934</c:v>
                </c:pt>
                <c:pt idx="3326">
                  <c:v>21.791375645005701</c:v>
                </c:pt>
                <c:pt idx="3327">
                  <c:v>21.797927471718001</c:v>
                </c:pt>
                <c:pt idx="3328">
                  <c:v>21.804479298430198</c:v>
                </c:pt>
                <c:pt idx="3329">
                  <c:v>21.811031125142499</c:v>
                </c:pt>
                <c:pt idx="3330">
                  <c:v>21.817582951854799</c:v>
                </c:pt>
                <c:pt idx="3331">
                  <c:v>21.824134778567</c:v>
                </c:pt>
                <c:pt idx="3332">
                  <c:v>21.8306866052793</c:v>
                </c:pt>
                <c:pt idx="3333">
                  <c:v>21.837238431991601</c:v>
                </c:pt>
                <c:pt idx="3334">
                  <c:v>21.843790258703802</c:v>
                </c:pt>
                <c:pt idx="3335">
                  <c:v>21.850342085416099</c:v>
                </c:pt>
                <c:pt idx="3336">
                  <c:v>21.856893912128399</c:v>
                </c:pt>
                <c:pt idx="3337">
                  <c:v>21.863445738840699</c:v>
                </c:pt>
                <c:pt idx="3338">
                  <c:v>21.8699975655529</c:v>
                </c:pt>
                <c:pt idx="3339">
                  <c:v>21.876549392265201</c:v>
                </c:pt>
                <c:pt idx="3340">
                  <c:v>21.883101218977501</c:v>
                </c:pt>
                <c:pt idx="3341">
                  <c:v>21.889653045689698</c:v>
                </c:pt>
                <c:pt idx="3342">
                  <c:v>21.896204872401999</c:v>
                </c:pt>
                <c:pt idx="3343">
                  <c:v>21.902756699114299</c:v>
                </c:pt>
                <c:pt idx="3344">
                  <c:v>21.9093085258265</c:v>
                </c:pt>
                <c:pt idx="3345">
                  <c:v>21.9158603525388</c:v>
                </c:pt>
                <c:pt idx="3346">
                  <c:v>21.922412179251101</c:v>
                </c:pt>
                <c:pt idx="3347">
                  <c:v>21.928964005963302</c:v>
                </c:pt>
                <c:pt idx="3348">
                  <c:v>21.935515832675598</c:v>
                </c:pt>
                <c:pt idx="3349">
                  <c:v>21.942067659387899</c:v>
                </c:pt>
                <c:pt idx="3350">
                  <c:v>21.9486194861001</c:v>
                </c:pt>
                <c:pt idx="3351">
                  <c:v>21.9551713128124</c:v>
                </c:pt>
                <c:pt idx="3352">
                  <c:v>21.9617231395247</c:v>
                </c:pt>
                <c:pt idx="3353">
                  <c:v>21.968274966237001</c:v>
                </c:pt>
                <c:pt idx="3354">
                  <c:v>21.974826792949202</c:v>
                </c:pt>
                <c:pt idx="3355">
                  <c:v>21.981378619661498</c:v>
                </c:pt>
                <c:pt idx="3356">
                  <c:v>21.987930446373799</c:v>
                </c:pt>
                <c:pt idx="3357">
                  <c:v>21.994482273086</c:v>
                </c:pt>
                <c:pt idx="3358">
                  <c:v>22.0010340997983</c:v>
                </c:pt>
                <c:pt idx="3359">
                  <c:v>22.0075859265106</c:v>
                </c:pt>
                <c:pt idx="3360">
                  <c:v>22.014137753222801</c:v>
                </c:pt>
                <c:pt idx="3361">
                  <c:v>22.020689579935102</c:v>
                </c:pt>
                <c:pt idx="3362">
                  <c:v>22.027241406647398</c:v>
                </c:pt>
                <c:pt idx="3363">
                  <c:v>22.033793233359599</c:v>
                </c:pt>
                <c:pt idx="3364">
                  <c:v>22.0403450600719</c:v>
                </c:pt>
                <c:pt idx="3365">
                  <c:v>22.0468968867842</c:v>
                </c:pt>
                <c:pt idx="3366">
                  <c:v>22.053448713496401</c:v>
                </c:pt>
                <c:pt idx="3367">
                  <c:v>22.060000540208701</c:v>
                </c:pt>
                <c:pt idx="3368">
                  <c:v>22.066552366921002</c:v>
                </c:pt>
                <c:pt idx="3369">
                  <c:v>22.073104193633299</c:v>
                </c:pt>
                <c:pt idx="3370">
                  <c:v>22.079656020345499</c:v>
                </c:pt>
                <c:pt idx="3371">
                  <c:v>22.0862078470578</c:v>
                </c:pt>
                <c:pt idx="3372">
                  <c:v>22.0927596737701</c:v>
                </c:pt>
                <c:pt idx="3373">
                  <c:v>22.099311500482301</c:v>
                </c:pt>
                <c:pt idx="3374">
                  <c:v>22.105863327194601</c:v>
                </c:pt>
                <c:pt idx="3375">
                  <c:v>22.112415153906898</c:v>
                </c:pt>
                <c:pt idx="3376">
                  <c:v>22.118966980619099</c:v>
                </c:pt>
                <c:pt idx="3377">
                  <c:v>22.1255188073314</c:v>
                </c:pt>
                <c:pt idx="3378">
                  <c:v>22.1320706340437</c:v>
                </c:pt>
                <c:pt idx="3379">
                  <c:v>22.138622460755901</c:v>
                </c:pt>
                <c:pt idx="3380">
                  <c:v>22.145174287468201</c:v>
                </c:pt>
                <c:pt idx="3381">
                  <c:v>22.151726114180502</c:v>
                </c:pt>
                <c:pt idx="3382">
                  <c:v>22.158277940892699</c:v>
                </c:pt>
                <c:pt idx="3383">
                  <c:v>22.164829767604999</c:v>
                </c:pt>
                <c:pt idx="3384">
                  <c:v>22.1713815943173</c:v>
                </c:pt>
                <c:pt idx="3385">
                  <c:v>22.1779334210295</c:v>
                </c:pt>
                <c:pt idx="3386">
                  <c:v>22.184485247741801</c:v>
                </c:pt>
                <c:pt idx="3387">
                  <c:v>22.191037074454101</c:v>
                </c:pt>
                <c:pt idx="3388">
                  <c:v>22.197588901166402</c:v>
                </c:pt>
                <c:pt idx="3389">
                  <c:v>22.204140727878599</c:v>
                </c:pt>
                <c:pt idx="3390">
                  <c:v>22.210692554590899</c:v>
                </c:pt>
                <c:pt idx="3391">
                  <c:v>22.2172443813032</c:v>
                </c:pt>
                <c:pt idx="3392">
                  <c:v>22.223796208015401</c:v>
                </c:pt>
                <c:pt idx="3393">
                  <c:v>22.230348034727701</c:v>
                </c:pt>
                <c:pt idx="3394">
                  <c:v>22.236899861440001</c:v>
                </c:pt>
                <c:pt idx="3395">
                  <c:v>22.243451688152199</c:v>
                </c:pt>
                <c:pt idx="3396">
                  <c:v>22.250003514864499</c:v>
                </c:pt>
                <c:pt idx="3397">
                  <c:v>22.256555341576799</c:v>
                </c:pt>
                <c:pt idx="3398">
                  <c:v>22.263107168289</c:v>
                </c:pt>
                <c:pt idx="3399">
                  <c:v>22.269658995001301</c:v>
                </c:pt>
                <c:pt idx="3400">
                  <c:v>22.276210821713601</c:v>
                </c:pt>
                <c:pt idx="3401">
                  <c:v>22.282762648425901</c:v>
                </c:pt>
                <c:pt idx="3402">
                  <c:v>22.289314475138099</c:v>
                </c:pt>
                <c:pt idx="3403">
                  <c:v>22.295866301850399</c:v>
                </c:pt>
                <c:pt idx="3404">
                  <c:v>22.302418128562699</c:v>
                </c:pt>
                <c:pt idx="3405">
                  <c:v>22.3089699552749</c:v>
                </c:pt>
                <c:pt idx="3406">
                  <c:v>22.315521781987201</c:v>
                </c:pt>
                <c:pt idx="3407">
                  <c:v>22.322073608699501</c:v>
                </c:pt>
                <c:pt idx="3408">
                  <c:v>22.328625435411698</c:v>
                </c:pt>
                <c:pt idx="3409">
                  <c:v>22.335177262123999</c:v>
                </c:pt>
                <c:pt idx="3410">
                  <c:v>22.341729088836299</c:v>
                </c:pt>
                <c:pt idx="3411">
                  <c:v>22.3482809155485</c:v>
                </c:pt>
                <c:pt idx="3412">
                  <c:v>22.3548327422608</c:v>
                </c:pt>
                <c:pt idx="3413">
                  <c:v>22.361384568973101</c:v>
                </c:pt>
                <c:pt idx="3414">
                  <c:v>22.367936395685302</c:v>
                </c:pt>
                <c:pt idx="3415">
                  <c:v>22.374488222397598</c:v>
                </c:pt>
                <c:pt idx="3416">
                  <c:v>22.381040049109899</c:v>
                </c:pt>
                <c:pt idx="3417">
                  <c:v>22.387591875822199</c:v>
                </c:pt>
                <c:pt idx="3418">
                  <c:v>22.3941437025344</c:v>
                </c:pt>
                <c:pt idx="3419">
                  <c:v>22.4006955292467</c:v>
                </c:pt>
                <c:pt idx="3420">
                  <c:v>22.407247355959001</c:v>
                </c:pt>
                <c:pt idx="3421">
                  <c:v>22.413799182671202</c:v>
                </c:pt>
                <c:pt idx="3422">
                  <c:v>22.420351009383499</c:v>
                </c:pt>
                <c:pt idx="3423">
                  <c:v>22.426902836095799</c:v>
                </c:pt>
                <c:pt idx="3424">
                  <c:v>22.433454662808</c:v>
                </c:pt>
                <c:pt idx="3425">
                  <c:v>22.4400064895203</c:v>
                </c:pt>
                <c:pt idx="3426">
                  <c:v>22.446558316232601</c:v>
                </c:pt>
                <c:pt idx="3427">
                  <c:v>22.453110142944801</c:v>
                </c:pt>
                <c:pt idx="3428">
                  <c:v>22.459661969657098</c:v>
                </c:pt>
                <c:pt idx="3429">
                  <c:v>22.466213796369399</c:v>
                </c:pt>
                <c:pt idx="3430">
                  <c:v>22.4727656230816</c:v>
                </c:pt>
                <c:pt idx="3431">
                  <c:v>22.4793174497939</c:v>
                </c:pt>
                <c:pt idx="3432">
                  <c:v>22.4858692765062</c:v>
                </c:pt>
                <c:pt idx="3433">
                  <c:v>22.492421103218401</c:v>
                </c:pt>
                <c:pt idx="3434">
                  <c:v>22.498972929930702</c:v>
                </c:pt>
                <c:pt idx="3435">
                  <c:v>22.505524756642998</c:v>
                </c:pt>
                <c:pt idx="3436">
                  <c:v>22.512076583355299</c:v>
                </c:pt>
                <c:pt idx="3437">
                  <c:v>22.5186284100675</c:v>
                </c:pt>
                <c:pt idx="3438">
                  <c:v>22.5251802367798</c:v>
                </c:pt>
                <c:pt idx="3439">
                  <c:v>22.5317320634921</c:v>
                </c:pt>
                <c:pt idx="3440">
                  <c:v>22.538283890204301</c:v>
                </c:pt>
                <c:pt idx="3441">
                  <c:v>22.544835716916602</c:v>
                </c:pt>
                <c:pt idx="3442">
                  <c:v>22.551387543628898</c:v>
                </c:pt>
                <c:pt idx="3443">
                  <c:v>22.557939370341099</c:v>
                </c:pt>
                <c:pt idx="3444">
                  <c:v>22.5644911970534</c:v>
                </c:pt>
                <c:pt idx="3445">
                  <c:v>22.5710430237657</c:v>
                </c:pt>
                <c:pt idx="3446">
                  <c:v>22.577594850477901</c:v>
                </c:pt>
                <c:pt idx="3447">
                  <c:v>22.584146677190201</c:v>
                </c:pt>
                <c:pt idx="3448">
                  <c:v>22.590698503902502</c:v>
                </c:pt>
                <c:pt idx="3449">
                  <c:v>22.597250330614699</c:v>
                </c:pt>
                <c:pt idx="3450">
                  <c:v>22.603802157326999</c:v>
                </c:pt>
                <c:pt idx="3451">
                  <c:v>22.6103539840393</c:v>
                </c:pt>
                <c:pt idx="3452">
                  <c:v>22.6169058107516</c:v>
                </c:pt>
                <c:pt idx="3453">
                  <c:v>22.623457637463801</c:v>
                </c:pt>
                <c:pt idx="3454">
                  <c:v>22.630009464176101</c:v>
                </c:pt>
                <c:pt idx="3455">
                  <c:v>22.636561290888402</c:v>
                </c:pt>
                <c:pt idx="3456">
                  <c:v>22.643113117600599</c:v>
                </c:pt>
                <c:pt idx="3457">
                  <c:v>22.649664944312899</c:v>
                </c:pt>
                <c:pt idx="3458">
                  <c:v>22.6562167710252</c:v>
                </c:pt>
                <c:pt idx="3459">
                  <c:v>22.662768597737401</c:v>
                </c:pt>
                <c:pt idx="3460">
                  <c:v>22.669320424449701</c:v>
                </c:pt>
                <c:pt idx="3461">
                  <c:v>22.675872251162001</c:v>
                </c:pt>
                <c:pt idx="3462">
                  <c:v>22.682424077874199</c:v>
                </c:pt>
                <c:pt idx="3463">
                  <c:v>22.688975904586499</c:v>
                </c:pt>
                <c:pt idx="3464">
                  <c:v>22.6955277312988</c:v>
                </c:pt>
                <c:pt idx="3465">
                  <c:v>22.702079558011</c:v>
                </c:pt>
                <c:pt idx="3466">
                  <c:v>22.708631384723301</c:v>
                </c:pt>
                <c:pt idx="3467">
                  <c:v>22.715183211435601</c:v>
                </c:pt>
                <c:pt idx="3468">
                  <c:v>22.721735038147902</c:v>
                </c:pt>
                <c:pt idx="3469">
                  <c:v>22.728286864860099</c:v>
                </c:pt>
                <c:pt idx="3470">
                  <c:v>22.734838691572399</c:v>
                </c:pt>
                <c:pt idx="3471">
                  <c:v>22.7413905182847</c:v>
                </c:pt>
                <c:pt idx="3472">
                  <c:v>22.7479423449969</c:v>
                </c:pt>
                <c:pt idx="3473">
                  <c:v>22.754494171709201</c:v>
                </c:pt>
                <c:pt idx="3474">
                  <c:v>22.761045998421501</c:v>
                </c:pt>
                <c:pt idx="3475">
                  <c:v>22.767597825133699</c:v>
                </c:pt>
                <c:pt idx="3476">
                  <c:v>22.774149651845999</c:v>
                </c:pt>
                <c:pt idx="3477">
                  <c:v>22.780701478558299</c:v>
                </c:pt>
                <c:pt idx="3478">
                  <c:v>22.7872533052705</c:v>
                </c:pt>
                <c:pt idx="3479">
                  <c:v>22.793805131982801</c:v>
                </c:pt>
                <c:pt idx="3480">
                  <c:v>22.800356958695101</c:v>
                </c:pt>
                <c:pt idx="3481">
                  <c:v>22.806908785407298</c:v>
                </c:pt>
                <c:pt idx="3482">
                  <c:v>22.813460612119599</c:v>
                </c:pt>
                <c:pt idx="3483">
                  <c:v>22.820012438831899</c:v>
                </c:pt>
                <c:pt idx="3484">
                  <c:v>22.826564265544199</c:v>
                </c:pt>
                <c:pt idx="3485">
                  <c:v>22.8331160922564</c:v>
                </c:pt>
                <c:pt idx="3486">
                  <c:v>22.839667918968701</c:v>
                </c:pt>
                <c:pt idx="3487">
                  <c:v>22.846219745681001</c:v>
                </c:pt>
                <c:pt idx="3488">
                  <c:v>22.852771572393198</c:v>
                </c:pt>
                <c:pt idx="3489">
                  <c:v>22.859323399105499</c:v>
                </c:pt>
                <c:pt idx="3490">
                  <c:v>22.865875225817799</c:v>
                </c:pt>
                <c:pt idx="3491">
                  <c:v>22.87242705253</c:v>
                </c:pt>
                <c:pt idx="3492">
                  <c:v>22.8789788792423</c:v>
                </c:pt>
                <c:pt idx="3493">
                  <c:v>22.885530705954601</c:v>
                </c:pt>
                <c:pt idx="3494">
                  <c:v>22.892082532666802</c:v>
                </c:pt>
                <c:pt idx="3495">
                  <c:v>22.898634359379098</c:v>
                </c:pt>
                <c:pt idx="3496">
                  <c:v>22.905186186091399</c:v>
                </c:pt>
                <c:pt idx="3497">
                  <c:v>22.9117380128036</c:v>
                </c:pt>
                <c:pt idx="3498">
                  <c:v>22.9182898395159</c:v>
                </c:pt>
                <c:pt idx="3499">
                  <c:v>22.9248416662282</c:v>
                </c:pt>
                <c:pt idx="3500">
                  <c:v>22.931393492940501</c:v>
                </c:pt>
                <c:pt idx="3501">
                  <c:v>22.937945319652702</c:v>
                </c:pt>
                <c:pt idx="3502">
                  <c:v>22.944497146364998</c:v>
                </c:pt>
                <c:pt idx="3503">
                  <c:v>22.951048973077299</c:v>
                </c:pt>
                <c:pt idx="3504">
                  <c:v>22.9576007997895</c:v>
                </c:pt>
                <c:pt idx="3505">
                  <c:v>22.9641526265018</c:v>
                </c:pt>
                <c:pt idx="3506">
                  <c:v>22.9707044532141</c:v>
                </c:pt>
                <c:pt idx="3507">
                  <c:v>22.977256279926301</c:v>
                </c:pt>
                <c:pt idx="3508">
                  <c:v>22.983808106638602</c:v>
                </c:pt>
                <c:pt idx="3509">
                  <c:v>22.990359933350899</c:v>
                </c:pt>
                <c:pt idx="3510">
                  <c:v>22.996911760063099</c:v>
                </c:pt>
                <c:pt idx="3511">
                  <c:v>23.0034635867754</c:v>
                </c:pt>
                <c:pt idx="3512">
                  <c:v>23.0100154134877</c:v>
                </c:pt>
                <c:pt idx="3513">
                  <c:v>23.016567240199901</c:v>
                </c:pt>
                <c:pt idx="3514">
                  <c:v>23.023119066912201</c:v>
                </c:pt>
                <c:pt idx="3515">
                  <c:v>23.029670893624498</c:v>
                </c:pt>
                <c:pt idx="3516">
                  <c:v>23.036222720336799</c:v>
                </c:pt>
                <c:pt idx="3517">
                  <c:v>23.042774547049</c:v>
                </c:pt>
                <c:pt idx="3518">
                  <c:v>23.0493263737613</c:v>
                </c:pt>
                <c:pt idx="3519">
                  <c:v>23.0558782004736</c:v>
                </c:pt>
                <c:pt idx="3520">
                  <c:v>23.062430027185801</c:v>
                </c:pt>
                <c:pt idx="3521">
                  <c:v>23.068981853898102</c:v>
                </c:pt>
                <c:pt idx="3522">
                  <c:v>23.075533680610398</c:v>
                </c:pt>
                <c:pt idx="3523">
                  <c:v>23.082085507322599</c:v>
                </c:pt>
                <c:pt idx="3524">
                  <c:v>23.0886373340349</c:v>
                </c:pt>
                <c:pt idx="3525">
                  <c:v>23.0951891607472</c:v>
                </c:pt>
                <c:pt idx="3526">
                  <c:v>23.101740987459401</c:v>
                </c:pt>
                <c:pt idx="3527">
                  <c:v>23.108292814171701</c:v>
                </c:pt>
                <c:pt idx="3528">
                  <c:v>23.114844640884002</c:v>
                </c:pt>
                <c:pt idx="3529">
                  <c:v>23.121396467596199</c:v>
                </c:pt>
                <c:pt idx="3530">
                  <c:v>23.127948294308499</c:v>
                </c:pt>
                <c:pt idx="3531">
                  <c:v>23.1345001210208</c:v>
                </c:pt>
                <c:pt idx="3532">
                  <c:v>23.141051947733001</c:v>
                </c:pt>
                <c:pt idx="3533">
                  <c:v>23.147603774445301</c:v>
                </c:pt>
                <c:pt idx="3534">
                  <c:v>23.154155601157601</c:v>
                </c:pt>
                <c:pt idx="3535">
                  <c:v>23.160707427869902</c:v>
                </c:pt>
                <c:pt idx="3536">
                  <c:v>23.167259254582099</c:v>
                </c:pt>
                <c:pt idx="3537">
                  <c:v>23.173811081294399</c:v>
                </c:pt>
                <c:pt idx="3538">
                  <c:v>23.1803629080067</c:v>
                </c:pt>
                <c:pt idx="3539">
                  <c:v>23.186914734718901</c:v>
                </c:pt>
                <c:pt idx="3540">
                  <c:v>23.193466561431201</c:v>
                </c:pt>
                <c:pt idx="3541">
                  <c:v>23.200018388143501</c:v>
                </c:pt>
                <c:pt idx="3542">
                  <c:v>23.206570214855699</c:v>
                </c:pt>
                <c:pt idx="3543">
                  <c:v>23.213122041567999</c:v>
                </c:pt>
                <c:pt idx="3544">
                  <c:v>23.219673868280299</c:v>
                </c:pt>
                <c:pt idx="3545">
                  <c:v>23.2262256949925</c:v>
                </c:pt>
                <c:pt idx="3546">
                  <c:v>23.232777521704801</c:v>
                </c:pt>
                <c:pt idx="3547">
                  <c:v>23.239329348417101</c:v>
                </c:pt>
                <c:pt idx="3548">
                  <c:v>23.245881175129401</c:v>
                </c:pt>
                <c:pt idx="3549">
                  <c:v>23.252433001841599</c:v>
                </c:pt>
                <c:pt idx="3550">
                  <c:v>23.258984828553899</c:v>
                </c:pt>
                <c:pt idx="3551">
                  <c:v>23.2655366552662</c:v>
                </c:pt>
                <c:pt idx="3552">
                  <c:v>23.2720884819784</c:v>
                </c:pt>
                <c:pt idx="3553">
                  <c:v>23.278640308690701</c:v>
                </c:pt>
                <c:pt idx="3554">
                  <c:v>23.285192135403001</c:v>
                </c:pt>
                <c:pt idx="3555">
                  <c:v>23.291743962115198</c:v>
                </c:pt>
                <c:pt idx="3556">
                  <c:v>23.298295788827499</c:v>
                </c:pt>
                <c:pt idx="3557">
                  <c:v>23.304847615539799</c:v>
                </c:pt>
                <c:pt idx="3558">
                  <c:v>23.311399442252</c:v>
                </c:pt>
                <c:pt idx="3559">
                  <c:v>23.3179512689643</c:v>
                </c:pt>
                <c:pt idx="3560">
                  <c:v>23.324503095676601</c:v>
                </c:pt>
                <c:pt idx="3561">
                  <c:v>23.331054922388802</c:v>
                </c:pt>
                <c:pt idx="3562">
                  <c:v>23.337606749101099</c:v>
                </c:pt>
                <c:pt idx="3563">
                  <c:v>23.344158575813399</c:v>
                </c:pt>
                <c:pt idx="3564">
                  <c:v>23.3507104025256</c:v>
                </c:pt>
                <c:pt idx="3565">
                  <c:v>23.3572622292379</c:v>
                </c:pt>
                <c:pt idx="3566">
                  <c:v>23.363814055950201</c:v>
                </c:pt>
                <c:pt idx="3567">
                  <c:v>23.370365882662501</c:v>
                </c:pt>
                <c:pt idx="3568">
                  <c:v>23.376917709374698</c:v>
                </c:pt>
                <c:pt idx="3569">
                  <c:v>23.383469536086999</c:v>
                </c:pt>
                <c:pt idx="3570">
                  <c:v>23.390021362799299</c:v>
                </c:pt>
                <c:pt idx="3571">
                  <c:v>23.3965731895115</c:v>
                </c:pt>
                <c:pt idx="3572">
                  <c:v>23.4031250162238</c:v>
                </c:pt>
                <c:pt idx="3573">
                  <c:v>23.409676842936101</c:v>
                </c:pt>
                <c:pt idx="3574">
                  <c:v>23.416228669648302</c:v>
                </c:pt>
                <c:pt idx="3575">
                  <c:v>23.422780496360598</c:v>
                </c:pt>
                <c:pt idx="3576">
                  <c:v>23.429332323072899</c:v>
                </c:pt>
                <c:pt idx="3577">
                  <c:v>23.4358841497851</c:v>
                </c:pt>
                <c:pt idx="3578">
                  <c:v>23.4424359764974</c:v>
                </c:pt>
                <c:pt idx="3579">
                  <c:v>23.4489878032097</c:v>
                </c:pt>
                <c:pt idx="3580">
                  <c:v>23.455539629921901</c:v>
                </c:pt>
                <c:pt idx="3581">
                  <c:v>23.462091456634202</c:v>
                </c:pt>
                <c:pt idx="3582">
                  <c:v>23.468643283346498</c:v>
                </c:pt>
                <c:pt idx="3583">
                  <c:v>23.475195110058799</c:v>
                </c:pt>
                <c:pt idx="3584">
                  <c:v>23.481746936771</c:v>
                </c:pt>
                <c:pt idx="3585">
                  <c:v>23.4882987634833</c:v>
                </c:pt>
                <c:pt idx="3586">
                  <c:v>23.4948505901956</c:v>
                </c:pt>
                <c:pt idx="3587">
                  <c:v>23.501402416907801</c:v>
                </c:pt>
                <c:pt idx="3588">
                  <c:v>23.507954243620102</c:v>
                </c:pt>
                <c:pt idx="3589">
                  <c:v>23.514506070332398</c:v>
                </c:pt>
                <c:pt idx="3590">
                  <c:v>23.521057897044599</c:v>
                </c:pt>
                <c:pt idx="3591">
                  <c:v>23.5276097237569</c:v>
                </c:pt>
                <c:pt idx="3592">
                  <c:v>23.5341615504692</c:v>
                </c:pt>
                <c:pt idx="3593">
                  <c:v>23.540713377181401</c:v>
                </c:pt>
                <c:pt idx="3594">
                  <c:v>23.547265203893701</c:v>
                </c:pt>
                <c:pt idx="3595">
                  <c:v>23.553817030606002</c:v>
                </c:pt>
                <c:pt idx="3596">
                  <c:v>23.560368857318199</c:v>
                </c:pt>
                <c:pt idx="3597">
                  <c:v>23.566920684030499</c:v>
                </c:pt>
                <c:pt idx="3598">
                  <c:v>23.5734725107428</c:v>
                </c:pt>
                <c:pt idx="3599">
                  <c:v>23.5800243374551</c:v>
                </c:pt>
                <c:pt idx="3600">
                  <c:v>23.586576164167301</c:v>
                </c:pt>
                <c:pt idx="3601">
                  <c:v>23.593127990879601</c:v>
                </c:pt>
                <c:pt idx="3602">
                  <c:v>23.599679817591898</c:v>
                </c:pt>
                <c:pt idx="3603">
                  <c:v>23.606231644304099</c:v>
                </c:pt>
                <c:pt idx="3604">
                  <c:v>23.6127834710164</c:v>
                </c:pt>
                <c:pt idx="3605">
                  <c:v>23.6193352977287</c:v>
                </c:pt>
                <c:pt idx="3606">
                  <c:v>23.625887124440901</c:v>
                </c:pt>
                <c:pt idx="3607">
                  <c:v>23.632438951153201</c:v>
                </c:pt>
                <c:pt idx="3608">
                  <c:v>23.638990777865502</c:v>
                </c:pt>
                <c:pt idx="3609">
                  <c:v>23.645542604577699</c:v>
                </c:pt>
                <c:pt idx="3610">
                  <c:v>23.652094431289999</c:v>
                </c:pt>
                <c:pt idx="3611">
                  <c:v>23.6586462580023</c:v>
                </c:pt>
                <c:pt idx="3612">
                  <c:v>23.6651980847145</c:v>
                </c:pt>
                <c:pt idx="3613">
                  <c:v>23.671749911426801</c:v>
                </c:pt>
                <c:pt idx="3614">
                  <c:v>23.678301738139101</c:v>
                </c:pt>
                <c:pt idx="3615">
                  <c:v>23.684853564851402</c:v>
                </c:pt>
                <c:pt idx="3616">
                  <c:v>23.691405391563599</c:v>
                </c:pt>
                <c:pt idx="3617">
                  <c:v>23.697957218275899</c:v>
                </c:pt>
                <c:pt idx="3618">
                  <c:v>23.7045090449882</c:v>
                </c:pt>
                <c:pt idx="3619">
                  <c:v>23.711060871700401</c:v>
                </c:pt>
                <c:pt idx="3620">
                  <c:v>23.717612698412701</c:v>
                </c:pt>
                <c:pt idx="3621">
                  <c:v>23.724164525125001</c:v>
                </c:pt>
                <c:pt idx="3622">
                  <c:v>23.730716351837199</c:v>
                </c:pt>
                <c:pt idx="3623">
                  <c:v>23.737268178549499</c:v>
                </c:pt>
                <c:pt idx="3624">
                  <c:v>23.743820005261799</c:v>
                </c:pt>
                <c:pt idx="3625">
                  <c:v>23.750371831974</c:v>
                </c:pt>
                <c:pt idx="3626">
                  <c:v>23.756923658686301</c:v>
                </c:pt>
                <c:pt idx="3627">
                  <c:v>23.763475485398601</c:v>
                </c:pt>
                <c:pt idx="3628">
                  <c:v>23.770027312110798</c:v>
                </c:pt>
                <c:pt idx="3629">
                  <c:v>23.776579138823099</c:v>
                </c:pt>
                <c:pt idx="3630">
                  <c:v>23.783130965535399</c:v>
                </c:pt>
                <c:pt idx="3631">
                  <c:v>23.789682792247699</c:v>
                </c:pt>
                <c:pt idx="3632">
                  <c:v>23.7962346189599</c:v>
                </c:pt>
                <c:pt idx="3633">
                  <c:v>23.802786445672201</c:v>
                </c:pt>
                <c:pt idx="3634">
                  <c:v>23.809338272384501</c:v>
                </c:pt>
                <c:pt idx="3635">
                  <c:v>23.815890099096698</c:v>
                </c:pt>
                <c:pt idx="3636">
                  <c:v>23.822441925808999</c:v>
                </c:pt>
                <c:pt idx="3637">
                  <c:v>23.828993752521299</c:v>
                </c:pt>
                <c:pt idx="3638">
                  <c:v>23.8355455792335</c:v>
                </c:pt>
                <c:pt idx="3639">
                  <c:v>23.8420974059458</c:v>
                </c:pt>
                <c:pt idx="3640">
                  <c:v>23.848649232658101</c:v>
                </c:pt>
                <c:pt idx="3641">
                  <c:v>23.855201059370302</c:v>
                </c:pt>
                <c:pt idx="3642">
                  <c:v>23.861752886082598</c:v>
                </c:pt>
                <c:pt idx="3643">
                  <c:v>23.868304712794899</c:v>
                </c:pt>
                <c:pt idx="3644">
                  <c:v>23.8748565395071</c:v>
                </c:pt>
                <c:pt idx="3645">
                  <c:v>23.8814083662194</c:v>
                </c:pt>
                <c:pt idx="3646">
                  <c:v>23.8879601929317</c:v>
                </c:pt>
                <c:pt idx="3647">
                  <c:v>23.894512019644001</c:v>
                </c:pt>
                <c:pt idx="3648">
                  <c:v>23.901063846356202</c:v>
                </c:pt>
                <c:pt idx="3649">
                  <c:v>23.907615673068499</c:v>
                </c:pt>
                <c:pt idx="3650">
                  <c:v>23.914167499780799</c:v>
                </c:pt>
                <c:pt idx="3651">
                  <c:v>23.920719326493</c:v>
                </c:pt>
                <c:pt idx="3652">
                  <c:v>23.9272711532053</c:v>
                </c:pt>
                <c:pt idx="3653">
                  <c:v>23.933822979917601</c:v>
                </c:pt>
                <c:pt idx="3654">
                  <c:v>23.940374806629801</c:v>
                </c:pt>
                <c:pt idx="3655">
                  <c:v>23.946926633342098</c:v>
                </c:pt>
                <c:pt idx="3656">
                  <c:v>23.953478460054399</c:v>
                </c:pt>
                <c:pt idx="3657">
                  <c:v>23.9600302867666</c:v>
                </c:pt>
                <c:pt idx="3658">
                  <c:v>23.9665821134789</c:v>
                </c:pt>
                <c:pt idx="3659">
                  <c:v>23.9731339401912</c:v>
                </c:pt>
                <c:pt idx="3660">
                  <c:v>23.979685766903401</c:v>
                </c:pt>
                <c:pt idx="3661">
                  <c:v>23.986237593615702</c:v>
                </c:pt>
                <c:pt idx="3662">
                  <c:v>23.992789420327998</c:v>
                </c:pt>
                <c:pt idx="3663">
                  <c:v>23.999341247040199</c:v>
                </c:pt>
                <c:pt idx="3664">
                  <c:v>24.0058930737525</c:v>
                </c:pt>
                <c:pt idx="3665">
                  <c:v>24.0124449004648</c:v>
                </c:pt>
                <c:pt idx="3666">
                  <c:v>24.0189967271771</c:v>
                </c:pt>
                <c:pt idx="3667">
                  <c:v>24.025548553889301</c:v>
                </c:pt>
                <c:pt idx="3668">
                  <c:v>24.032100380601602</c:v>
                </c:pt>
                <c:pt idx="3669">
                  <c:v>24.038652207313898</c:v>
                </c:pt>
                <c:pt idx="3670">
                  <c:v>24.045204034026099</c:v>
                </c:pt>
                <c:pt idx="3671">
                  <c:v>24.0517558607384</c:v>
                </c:pt>
                <c:pt idx="3672">
                  <c:v>24.0583076874507</c:v>
                </c:pt>
                <c:pt idx="3673">
                  <c:v>24.064859514162901</c:v>
                </c:pt>
                <c:pt idx="3674">
                  <c:v>24.071411340875201</c:v>
                </c:pt>
                <c:pt idx="3675">
                  <c:v>24.077963167587502</c:v>
                </c:pt>
                <c:pt idx="3676">
                  <c:v>24.084514994299699</c:v>
                </c:pt>
                <c:pt idx="3677">
                  <c:v>24.091066821011999</c:v>
                </c:pt>
                <c:pt idx="3678">
                  <c:v>24.0976186477243</c:v>
                </c:pt>
                <c:pt idx="3679">
                  <c:v>24.1041704744366</c:v>
                </c:pt>
                <c:pt idx="3680">
                  <c:v>24.110722301148801</c:v>
                </c:pt>
                <c:pt idx="3681">
                  <c:v>24.117274127861101</c:v>
                </c:pt>
                <c:pt idx="3682">
                  <c:v>24.123825954573402</c:v>
                </c:pt>
                <c:pt idx="3683">
                  <c:v>24.130377781285599</c:v>
                </c:pt>
                <c:pt idx="3684">
                  <c:v>24.136929607997899</c:v>
                </c:pt>
                <c:pt idx="3685">
                  <c:v>24.1434814347102</c:v>
                </c:pt>
                <c:pt idx="3686">
                  <c:v>24.150033261422401</c:v>
                </c:pt>
                <c:pt idx="3687">
                  <c:v>24.156585088134701</c:v>
                </c:pt>
                <c:pt idx="3688">
                  <c:v>24.163136914847001</c:v>
                </c:pt>
                <c:pt idx="3689">
                  <c:v>24.169688741559199</c:v>
                </c:pt>
                <c:pt idx="3690">
                  <c:v>24.176240568271499</c:v>
                </c:pt>
                <c:pt idx="3691">
                  <c:v>24.1827923949838</c:v>
                </c:pt>
                <c:pt idx="3692">
                  <c:v>24.189344221696</c:v>
                </c:pt>
                <c:pt idx="3693">
                  <c:v>24.195896048408301</c:v>
                </c:pt>
                <c:pt idx="3694">
                  <c:v>24.202447875120601</c:v>
                </c:pt>
                <c:pt idx="3695">
                  <c:v>24.208999701832902</c:v>
                </c:pt>
                <c:pt idx="3696">
                  <c:v>24.215551528545099</c:v>
                </c:pt>
                <c:pt idx="3697">
                  <c:v>24.222103355257399</c:v>
                </c:pt>
                <c:pt idx="3698">
                  <c:v>24.2286551819697</c:v>
                </c:pt>
                <c:pt idx="3699">
                  <c:v>24.2352070086819</c:v>
                </c:pt>
                <c:pt idx="3700">
                  <c:v>24.241758835394201</c:v>
                </c:pt>
                <c:pt idx="3701">
                  <c:v>24.248310662106501</c:v>
                </c:pt>
                <c:pt idx="3702">
                  <c:v>24.254862488818699</c:v>
                </c:pt>
                <c:pt idx="3703">
                  <c:v>24.261414315530999</c:v>
                </c:pt>
                <c:pt idx="3704">
                  <c:v>24.267966142243299</c:v>
                </c:pt>
                <c:pt idx="3705">
                  <c:v>24.2745179689555</c:v>
                </c:pt>
                <c:pt idx="3706">
                  <c:v>24.281069795667801</c:v>
                </c:pt>
                <c:pt idx="3707">
                  <c:v>24.287621622380101</c:v>
                </c:pt>
                <c:pt idx="3708">
                  <c:v>24.294173449092298</c:v>
                </c:pt>
                <c:pt idx="3709">
                  <c:v>24.300725275804599</c:v>
                </c:pt>
                <c:pt idx="3710">
                  <c:v>24.307277102516899</c:v>
                </c:pt>
                <c:pt idx="3711">
                  <c:v>24.3138289292291</c:v>
                </c:pt>
                <c:pt idx="3712">
                  <c:v>24.3203807559414</c:v>
                </c:pt>
                <c:pt idx="3713">
                  <c:v>24.326932582653701</c:v>
                </c:pt>
                <c:pt idx="3714">
                  <c:v>24.333484409366001</c:v>
                </c:pt>
                <c:pt idx="3715">
                  <c:v>24.340036236078198</c:v>
                </c:pt>
                <c:pt idx="3716">
                  <c:v>24.346588062790499</c:v>
                </c:pt>
                <c:pt idx="3717">
                  <c:v>24.353139889502799</c:v>
                </c:pt>
                <c:pt idx="3718">
                  <c:v>24.359691716215</c:v>
                </c:pt>
                <c:pt idx="3719">
                  <c:v>24.3662435429273</c:v>
                </c:pt>
                <c:pt idx="3720">
                  <c:v>24.372795369639601</c:v>
                </c:pt>
                <c:pt idx="3721">
                  <c:v>24.379347196351802</c:v>
                </c:pt>
                <c:pt idx="3722">
                  <c:v>24.385899023064098</c:v>
                </c:pt>
                <c:pt idx="3723">
                  <c:v>24.392450849776399</c:v>
                </c:pt>
                <c:pt idx="3724">
                  <c:v>24.3990026764886</c:v>
                </c:pt>
                <c:pt idx="3725">
                  <c:v>24.4055545032009</c:v>
                </c:pt>
                <c:pt idx="3726">
                  <c:v>24.4121063299132</c:v>
                </c:pt>
                <c:pt idx="3727">
                  <c:v>24.418658156625401</c:v>
                </c:pt>
                <c:pt idx="3728">
                  <c:v>24.425209983337702</c:v>
                </c:pt>
                <c:pt idx="3729">
                  <c:v>24.431761810049998</c:v>
                </c:pt>
                <c:pt idx="3730">
                  <c:v>24.438313636762299</c:v>
                </c:pt>
                <c:pt idx="3731">
                  <c:v>24.4448654634745</c:v>
                </c:pt>
                <c:pt idx="3732">
                  <c:v>24.4514172901868</c:v>
                </c:pt>
                <c:pt idx="3733">
                  <c:v>24.4579691168991</c:v>
                </c:pt>
                <c:pt idx="3734">
                  <c:v>24.464520943611301</c:v>
                </c:pt>
                <c:pt idx="3735">
                  <c:v>24.471072770323602</c:v>
                </c:pt>
                <c:pt idx="3736">
                  <c:v>24.477624597035899</c:v>
                </c:pt>
                <c:pt idx="3737">
                  <c:v>24.484176423748099</c:v>
                </c:pt>
                <c:pt idx="3738">
                  <c:v>24.4907282504604</c:v>
                </c:pt>
                <c:pt idx="3739">
                  <c:v>24.4972800771727</c:v>
                </c:pt>
                <c:pt idx="3740">
                  <c:v>24.503831903884901</c:v>
                </c:pt>
                <c:pt idx="3741">
                  <c:v>24.510383730597201</c:v>
                </c:pt>
                <c:pt idx="3742">
                  <c:v>24.516935557309498</c:v>
                </c:pt>
                <c:pt idx="3743">
                  <c:v>24.523487384021799</c:v>
                </c:pt>
                <c:pt idx="3744">
                  <c:v>24.530039210734</c:v>
                </c:pt>
                <c:pt idx="3745">
                  <c:v>24.5365910374463</c:v>
                </c:pt>
                <c:pt idx="3746">
                  <c:v>24.5431428641586</c:v>
                </c:pt>
                <c:pt idx="3747">
                  <c:v>24.549694690870801</c:v>
                </c:pt>
                <c:pt idx="3748">
                  <c:v>24.556246517583102</c:v>
                </c:pt>
                <c:pt idx="3749">
                  <c:v>24.562798344295398</c:v>
                </c:pt>
                <c:pt idx="3750">
                  <c:v>24.569350171007599</c:v>
                </c:pt>
                <c:pt idx="3751">
                  <c:v>24.5759019977199</c:v>
                </c:pt>
                <c:pt idx="3752">
                  <c:v>24.5824538244322</c:v>
                </c:pt>
                <c:pt idx="3753">
                  <c:v>24.589005651144401</c:v>
                </c:pt>
                <c:pt idx="3754">
                  <c:v>24.595557477856701</c:v>
                </c:pt>
                <c:pt idx="3755">
                  <c:v>24.602109304569002</c:v>
                </c:pt>
                <c:pt idx="3756">
                  <c:v>24.608661131281199</c:v>
                </c:pt>
                <c:pt idx="3757">
                  <c:v>24.615212957993499</c:v>
                </c:pt>
                <c:pt idx="3758">
                  <c:v>24.6217647847058</c:v>
                </c:pt>
                <c:pt idx="3759">
                  <c:v>24.628316611418001</c:v>
                </c:pt>
                <c:pt idx="3760">
                  <c:v>24.634868438130301</c:v>
                </c:pt>
                <c:pt idx="3761">
                  <c:v>24.641420264842601</c:v>
                </c:pt>
                <c:pt idx="3762">
                  <c:v>24.647972091554902</c:v>
                </c:pt>
                <c:pt idx="3763">
                  <c:v>24.654523918267099</c:v>
                </c:pt>
                <c:pt idx="3764">
                  <c:v>24.661075744979399</c:v>
                </c:pt>
                <c:pt idx="3765">
                  <c:v>24.6676275716917</c:v>
                </c:pt>
                <c:pt idx="3766">
                  <c:v>24.674179398403901</c:v>
                </c:pt>
                <c:pt idx="3767">
                  <c:v>24.680731225116201</c:v>
                </c:pt>
                <c:pt idx="3768">
                  <c:v>24.687283051828501</c:v>
                </c:pt>
                <c:pt idx="3769">
                  <c:v>24.693834878540699</c:v>
                </c:pt>
                <c:pt idx="3770">
                  <c:v>24.700386705252999</c:v>
                </c:pt>
                <c:pt idx="3771">
                  <c:v>24.706938531965299</c:v>
                </c:pt>
                <c:pt idx="3772">
                  <c:v>24.7134903586775</c:v>
                </c:pt>
                <c:pt idx="3773">
                  <c:v>24.720042185389801</c:v>
                </c:pt>
                <c:pt idx="3774">
                  <c:v>24.726594012102101</c:v>
                </c:pt>
                <c:pt idx="3775">
                  <c:v>24.733145838814298</c:v>
                </c:pt>
                <c:pt idx="3776">
                  <c:v>24.739697665526599</c:v>
                </c:pt>
                <c:pt idx="3777">
                  <c:v>24.746249492238899</c:v>
                </c:pt>
                <c:pt idx="3778">
                  <c:v>24.7528013189512</c:v>
                </c:pt>
                <c:pt idx="3779">
                  <c:v>24.7593531456634</c:v>
                </c:pt>
                <c:pt idx="3780">
                  <c:v>24.765904972375701</c:v>
                </c:pt>
                <c:pt idx="3781">
                  <c:v>24.772456799088001</c:v>
                </c:pt>
                <c:pt idx="3782">
                  <c:v>24.779008625800198</c:v>
                </c:pt>
                <c:pt idx="3783">
                  <c:v>24.785560452512499</c:v>
                </c:pt>
                <c:pt idx="3784">
                  <c:v>24.792112279224799</c:v>
                </c:pt>
                <c:pt idx="3785">
                  <c:v>24.798664105937</c:v>
                </c:pt>
                <c:pt idx="3786">
                  <c:v>24.8052159326493</c:v>
                </c:pt>
                <c:pt idx="3787">
                  <c:v>24.811767759361601</c:v>
                </c:pt>
                <c:pt idx="3788">
                  <c:v>24.818319586073802</c:v>
                </c:pt>
                <c:pt idx="3789">
                  <c:v>24.824871412786099</c:v>
                </c:pt>
                <c:pt idx="3790">
                  <c:v>24.831423239498399</c:v>
                </c:pt>
                <c:pt idx="3791">
                  <c:v>24.8379750662106</c:v>
                </c:pt>
                <c:pt idx="3792">
                  <c:v>24.8445268929229</c:v>
                </c:pt>
                <c:pt idx="3793">
                  <c:v>24.851078719635201</c:v>
                </c:pt>
                <c:pt idx="3794">
                  <c:v>24.857630546347401</c:v>
                </c:pt>
                <c:pt idx="3795">
                  <c:v>24.864182373059698</c:v>
                </c:pt>
                <c:pt idx="3796">
                  <c:v>24.870734199771999</c:v>
                </c:pt>
                <c:pt idx="3797">
                  <c:v>24.877286026484299</c:v>
                </c:pt>
                <c:pt idx="3798">
                  <c:v>24.8838378531965</c:v>
                </c:pt>
                <c:pt idx="3799">
                  <c:v>24.8903896799088</c:v>
                </c:pt>
                <c:pt idx="3800">
                  <c:v>24.896941506621101</c:v>
                </c:pt>
                <c:pt idx="3801">
                  <c:v>24.903493333333302</c:v>
                </c:pt>
              </c:numCache>
            </c:numRef>
          </c:xVal>
          <c:yVal>
            <c:numRef>
              <c:f>'Figure 2a BSA sup75 increase'!$F$2:$F$6105</c:f>
              <c:numCache>
                <c:formatCode>General</c:formatCode>
                <c:ptCount val="6104"/>
                <c:pt idx="0">
                  <c:v>2.561155857083906E-2</c:v>
                </c:pt>
                <c:pt idx="1">
                  <c:v>2.5672311082212185E-2</c:v>
                </c:pt>
                <c:pt idx="2">
                  <c:v>2.5738941316269803E-2</c:v>
                </c:pt>
                <c:pt idx="3">
                  <c:v>2.5812500691719378E-2</c:v>
                </c:pt>
                <c:pt idx="4">
                  <c:v>2.5894126449154502E-2</c:v>
                </c:pt>
                <c:pt idx="5">
                  <c:v>2.598499487440549E-2</c:v>
                </c:pt>
                <c:pt idx="6">
                  <c:v>2.6086263366133521E-2</c:v>
                </c:pt>
                <c:pt idx="7">
                  <c:v>2.6199002963454541E-2</c:v>
                </c:pt>
                <c:pt idx="8">
                  <c:v>2.632412457894507E-2</c:v>
                </c:pt>
                <c:pt idx="9">
                  <c:v>2.6462303648803271E-2</c:v>
                </c:pt>
                <c:pt idx="10">
                  <c:v>2.6613908387595902E-2</c:v>
                </c:pt>
                <c:pt idx="11">
                  <c:v>2.6778937370952782E-2</c:v>
                </c:pt>
                <c:pt idx="12">
                  <c:v>2.6956971973543343E-2</c:v>
                </c:pt>
                <c:pt idx="13">
                  <c:v>2.7147148309298912E-2</c:v>
                </c:pt>
                <c:pt idx="14">
                  <c:v>2.7348151878752221E-2</c:v>
                </c:pt>
                <c:pt idx="15">
                  <c:v>2.7558236852534033E-2</c:v>
                </c:pt>
                <c:pt idx="16">
                  <c:v>2.777527017044721E-2</c:v>
                </c:pt>
                <c:pt idx="17">
                  <c:v>2.799679801351471E-2</c:v>
                </c:pt>
                <c:pt idx="18">
                  <c:v>2.82201305090439E-2</c:v>
                </c:pt>
                <c:pt idx="19">
                  <c:v>2.8442439367983231E-2</c:v>
                </c:pt>
                <c:pt idx="20">
                  <c:v>2.866086170704844E-2</c:v>
                </c:pt>
                <c:pt idx="21">
                  <c:v>2.8872602971440151E-2</c:v>
                </c:pt>
                <c:pt idx="22">
                  <c:v>2.9075032755075742E-2</c:v>
                </c:pt>
                <c:pt idx="23">
                  <c:v>2.9265768279694172E-2</c:v>
                </c:pt>
                <c:pt idx="24">
                  <c:v>2.9442741124608859E-2</c:v>
                </c:pt>
                <c:pt idx="25">
                  <c:v>2.960424478400463E-2</c:v>
                </c:pt>
                <c:pt idx="26">
                  <c:v>2.9748962499229162E-2</c:v>
                </c:pt>
                <c:pt idx="27">
                  <c:v>2.9875976222627061E-2</c:v>
                </c:pt>
                <c:pt idx="28">
                  <c:v>2.9984758501252231E-2</c:v>
                </c:pt>
                <c:pt idx="29">
                  <c:v>3.007514973201407E-2</c:v>
                </c:pt>
                <c:pt idx="30">
                  <c:v>3.0147324148624199E-2</c:v>
                </c:pt>
                <c:pt idx="31">
                  <c:v>3.020174788572165E-2</c:v>
                </c:pt>
                <c:pt idx="32">
                  <c:v>3.0239132909636923E-2</c:v>
                </c:pt>
                <c:pt idx="33">
                  <c:v>3.026038939231037E-2</c:v>
                </c:pt>
                <c:pt idx="34">
                  <c:v>3.0266579109505091E-2</c:v>
                </c:pt>
                <c:pt idx="35">
                  <c:v>3.0258871810112643E-2</c:v>
                </c:pt>
                <c:pt idx="36">
                  <c:v>3.023850546385979E-2</c:v>
                </c:pt>
                <c:pt idx="37">
                  <c:v>3.0206751533806121E-2</c:v>
                </c:pt>
                <c:pt idx="38">
                  <c:v>3.0164885384844593E-2</c:v>
                </c:pt>
                <c:pt idx="39">
                  <c:v>3.0114161506953632E-2</c:v>
                </c:pt>
                <c:pt idx="40">
                  <c:v>3.0055793539150191E-2</c:v>
                </c:pt>
                <c:pt idx="41">
                  <c:v>2.9990938721010191E-2</c:v>
                </c:pt>
                <c:pt idx="42">
                  <c:v>2.9920685732352612E-2</c:v>
                </c:pt>
                <c:pt idx="43">
                  <c:v>2.9846045717705331E-2</c:v>
                </c:pt>
                <c:pt idx="44">
                  <c:v>2.976794635264671E-2</c:v>
                </c:pt>
                <c:pt idx="45">
                  <c:v>2.968722808345714E-2</c:v>
                </c:pt>
                <c:pt idx="46">
                  <c:v>2.9604642910393442E-2</c:v>
                </c:pt>
                <c:pt idx="47">
                  <c:v>2.9520855510618022E-2</c:v>
                </c:pt>
                <c:pt idx="48">
                  <c:v>2.943644571613302E-2</c:v>
                </c:pt>
                <c:pt idx="49">
                  <c:v>2.93519125572166E-2</c:v>
                </c:pt>
                <c:pt idx="50">
                  <c:v>2.9267680207539733E-2</c:v>
                </c:pt>
                <c:pt idx="51">
                  <c:v>2.9184105104472651E-2</c:v>
                </c:pt>
                <c:pt idx="52">
                  <c:v>2.9101484028665182E-2</c:v>
                </c:pt>
                <c:pt idx="53">
                  <c:v>2.902006248075124E-2</c:v>
                </c:pt>
                <c:pt idx="54">
                  <c:v>2.8940042591086332E-2</c:v>
                </c:pt>
                <c:pt idx="55">
                  <c:v>2.8861590760123481E-2</c:v>
                </c:pt>
                <c:pt idx="56">
                  <c:v>2.8784844320398281E-2</c:v>
                </c:pt>
                <c:pt idx="57">
                  <c:v>2.8709916749472202E-2</c:v>
                </c:pt>
                <c:pt idx="58">
                  <c:v>2.8636901193188232E-2</c:v>
                </c:pt>
                <c:pt idx="59">
                  <c:v>2.85658723040038E-2</c:v>
                </c:pt>
                <c:pt idx="60">
                  <c:v>2.8496886505967052E-2</c:v>
                </c:pt>
                <c:pt idx="61">
                  <c:v>2.842998119762629E-2</c:v>
                </c:pt>
                <c:pt idx="62">
                  <c:v>2.8365173254904192E-2</c:v>
                </c:pt>
                <c:pt idx="63">
                  <c:v>2.830245691072341E-2</c:v>
                </c:pt>
                <c:pt idx="64">
                  <c:v>2.8241802285148481E-2</c:v>
                </c:pt>
                <c:pt idx="65">
                  <c:v>2.8183155177140901E-2</c:v>
                </c:pt>
                <c:pt idx="66">
                  <c:v>2.8126438313221473E-2</c:v>
                </c:pt>
                <c:pt idx="67">
                  <c:v>2.8071554388325853E-2</c:v>
                </c:pt>
                <c:pt idx="68">
                  <c:v>2.8018390827067821E-2</c:v>
                </c:pt>
                <c:pt idx="69">
                  <c:v>2.7966826005163991E-2</c:v>
                </c:pt>
                <c:pt idx="70">
                  <c:v>2.7916736456238572E-2</c:v>
                </c:pt>
                <c:pt idx="71">
                  <c:v>2.786800447114068E-2</c:v>
                </c:pt>
                <c:pt idx="72">
                  <c:v>2.7820525337914442E-2</c:v>
                </c:pt>
                <c:pt idx="73">
                  <c:v>2.7774213559117421E-2</c:v>
                </c:pt>
                <c:pt idx="74">
                  <c:v>2.7729007466751072E-2</c:v>
                </c:pt>
                <c:pt idx="75">
                  <c:v>2.7684871822243173E-2</c:v>
                </c:pt>
                <c:pt idx="76">
                  <c:v>2.764179819405229E-2</c:v>
                </c:pt>
                <c:pt idx="77">
                  <c:v>2.7599803195705121E-2</c:v>
                </c:pt>
                <c:pt idx="78">
                  <c:v>2.7558924930910292E-2</c:v>
                </c:pt>
                <c:pt idx="79">
                  <c:v>2.7519217894219582E-2</c:v>
                </c:pt>
                <c:pt idx="80">
                  <c:v>2.7480746548478943E-2</c:v>
                </c:pt>
                <c:pt idx="81">
                  <c:v>2.7443578608435382E-2</c:v>
                </c:pt>
                <c:pt idx="82">
                  <c:v>2.7407778822476421E-2</c:v>
                </c:pt>
                <c:pt idx="83">
                  <c:v>2.7373403467397091E-2</c:v>
                </c:pt>
                <c:pt idx="84">
                  <c:v>2.7340496003769321E-2</c:v>
                </c:pt>
                <c:pt idx="85">
                  <c:v>2.73090840759442E-2</c:v>
                </c:pt>
                <c:pt idx="86">
                  <c:v>2.7279177873051241E-2</c:v>
                </c:pt>
                <c:pt idx="87">
                  <c:v>2.725076978402375E-2</c:v>
                </c:pt>
                <c:pt idx="88">
                  <c:v>2.7223835142913311E-2</c:v>
                </c:pt>
                <c:pt idx="89">
                  <c:v>2.7198333747790033E-2</c:v>
                </c:pt>
                <c:pt idx="90">
                  <c:v>2.7174211848096701E-2</c:v>
                </c:pt>
                <c:pt idx="91">
                  <c:v>2.715140432203891E-2</c:v>
                </c:pt>
                <c:pt idx="92">
                  <c:v>2.7129836827389672E-2</c:v>
                </c:pt>
                <c:pt idx="93">
                  <c:v>2.7109427656616891E-2</c:v>
                </c:pt>
                <c:pt idx="94">
                  <c:v>2.709008920551681E-2</c:v>
                </c:pt>
                <c:pt idx="95">
                  <c:v>2.7071728966842363E-2</c:v>
                </c:pt>
                <c:pt idx="96">
                  <c:v>2.7054249996590101E-2</c:v>
                </c:pt>
                <c:pt idx="97">
                  <c:v>2.7037550992330711E-2</c:v>
                </c:pt>
                <c:pt idx="98">
                  <c:v>2.7021526112735783E-2</c:v>
                </c:pt>
                <c:pt idx="99">
                  <c:v>2.7006064626026501E-2</c:v>
                </c:pt>
                <c:pt idx="100">
                  <c:v>2.6991050586859671E-2</c:v>
                </c:pt>
                <c:pt idx="101">
                  <c:v>2.6976362741193232E-2</c:v>
                </c:pt>
                <c:pt idx="102">
                  <c:v>2.696187485896059E-2</c:v>
                </c:pt>
                <c:pt idx="103">
                  <c:v>2.6947456687282541E-2</c:v>
                </c:pt>
                <c:pt idx="104">
                  <c:v>2.6932975676394581E-2</c:v>
                </c:pt>
                <c:pt idx="105">
                  <c:v>2.6918299564465582E-2</c:v>
                </c:pt>
                <c:pt idx="106">
                  <c:v>2.690329980161257E-2</c:v>
                </c:pt>
                <c:pt idx="107">
                  <c:v>2.6887817529476443E-2</c:v>
                </c:pt>
                <c:pt idx="108">
                  <c:v>2.6871785477106652E-2</c:v>
                </c:pt>
                <c:pt idx="109">
                  <c:v>2.6855114308303781E-2</c:v>
                </c:pt>
                <c:pt idx="110">
                  <c:v>2.6837740365363252E-2</c:v>
                </c:pt>
                <c:pt idx="111">
                  <c:v>2.6819620631541891E-2</c:v>
                </c:pt>
                <c:pt idx="112">
                  <c:v>2.6800737774948132E-2</c:v>
                </c:pt>
                <c:pt idx="113">
                  <c:v>2.6781109398784711E-2</c:v>
                </c:pt>
                <c:pt idx="114">
                  <c:v>2.67607848134645E-2</c:v>
                </c:pt>
                <c:pt idx="115">
                  <c:v>2.673984460403292E-2</c:v>
                </c:pt>
                <c:pt idx="116">
                  <c:v>2.6718392105073582E-2</c:v>
                </c:pt>
                <c:pt idx="117">
                  <c:v>2.6696551896029021E-2</c:v>
                </c:pt>
                <c:pt idx="118">
                  <c:v>2.6674471327326331E-2</c:v>
                </c:pt>
                <c:pt idx="119">
                  <c:v>2.6652307031829831E-2</c:v>
                </c:pt>
                <c:pt idx="120">
                  <c:v>2.6630214002763181E-2</c:v>
                </c:pt>
                <c:pt idx="121">
                  <c:v>2.660834411767872E-2</c:v>
                </c:pt>
                <c:pt idx="122">
                  <c:v>2.658683861211953E-2</c:v>
                </c:pt>
                <c:pt idx="123">
                  <c:v>2.6565824309735551E-2</c:v>
                </c:pt>
                <c:pt idx="124">
                  <c:v>2.6545410528118433E-2</c:v>
                </c:pt>
                <c:pt idx="125">
                  <c:v>2.652568688523612E-2</c:v>
                </c:pt>
                <c:pt idx="126">
                  <c:v>2.650671808502577E-2</c:v>
                </c:pt>
                <c:pt idx="127">
                  <c:v>2.6488543954193193E-2</c:v>
                </c:pt>
                <c:pt idx="128">
                  <c:v>2.6471188912404502E-2</c:v>
                </c:pt>
                <c:pt idx="129">
                  <c:v>2.6454663290741663E-2</c:v>
                </c:pt>
                <c:pt idx="130">
                  <c:v>2.6438964125948483E-2</c:v>
                </c:pt>
                <c:pt idx="131">
                  <c:v>2.6424083871432712E-2</c:v>
                </c:pt>
                <c:pt idx="132">
                  <c:v>2.6410011201338551E-2</c:v>
                </c:pt>
                <c:pt idx="133">
                  <c:v>2.6396727066863312E-2</c:v>
                </c:pt>
                <c:pt idx="134">
                  <c:v>2.6384205923772341E-2</c:v>
                </c:pt>
                <c:pt idx="135">
                  <c:v>2.6372421441875203E-2</c:v>
                </c:pt>
                <c:pt idx="136">
                  <c:v>2.636134118449221E-2</c:v>
                </c:pt>
                <c:pt idx="137">
                  <c:v>2.635092587555702E-2</c:v>
                </c:pt>
                <c:pt idx="138">
                  <c:v>2.6341133185378642E-2</c:v>
                </c:pt>
                <c:pt idx="139">
                  <c:v>2.633192104044231E-2</c:v>
                </c:pt>
                <c:pt idx="140">
                  <c:v>2.6323250000903312E-2</c:v>
                </c:pt>
                <c:pt idx="141">
                  <c:v>2.6315077107698412E-2</c:v>
                </c:pt>
                <c:pt idx="142">
                  <c:v>2.6307360417380962E-2</c:v>
                </c:pt>
                <c:pt idx="143">
                  <c:v>2.63000529929577E-2</c:v>
                </c:pt>
                <c:pt idx="144">
                  <c:v>2.6293114248704692E-2</c:v>
                </c:pt>
                <c:pt idx="145">
                  <c:v>2.6286504455118643E-2</c:v>
                </c:pt>
                <c:pt idx="146">
                  <c:v>2.628018565520401E-2</c:v>
                </c:pt>
                <c:pt idx="147">
                  <c:v>2.627412792714201E-2</c:v>
                </c:pt>
                <c:pt idx="148">
                  <c:v>2.6268301077204861E-2</c:v>
                </c:pt>
                <c:pt idx="149">
                  <c:v>2.6262682533040801E-2</c:v>
                </c:pt>
                <c:pt idx="150">
                  <c:v>2.6257257388907402E-2</c:v>
                </c:pt>
                <c:pt idx="151">
                  <c:v>2.6252013400132612E-2</c:v>
                </c:pt>
                <c:pt idx="152">
                  <c:v>2.624694359089242E-2</c:v>
                </c:pt>
                <c:pt idx="153">
                  <c:v>2.6242051105135642E-2</c:v>
                </c:pt>
                <c:pt idx="154">
                  <c:v>2.6237339401591793E-2</c:v>
                </c:pt>
                <c:pt idx="155">
                  <c:v>2.6232811553128753E-2</c:v>
                </c:pt>
                <c:pt idx="156">
                  <c:v>2.6228478980902612E-2</c:v>
                </c:pt>
                <c:pt idx="157">
                  <c:v>2.622434811611743E-2</c:v>
                </c:pt>
                <c:pt idx="158">
                  <c:v>2.6220427369233003E-2</c:v>
                </c:pt>
                <c:pt idx="159">
                  <c:v>2.621673225514182E-2</c:v>
                </c:pt>
                <c:pt idx="160">
                  <c:v>2.6213270861916632E-2</c:v>
                </c:pt>
                <c:pt idx="161">
                  <c:v>2.6210044045821512E-2</c:v>
                </c:pt>
                <c:pt idx="162">
                  <c:v>2.6207057648157003E-2</c:v>
                </c:pt>
                <c:pt idx="163">
                  <c:v>2.6204314014877012E-2</c:v>
                </c:pt>
                <c:pt idx="164">
                  <c:v>2.6201814162319231E-2</c:v>
                </c:pt>
                <c:pt idx="165">
                  <c:v>2.6199558427350771E-2</c:v>
                </c:pt>
                <c:pt idx="166">
                  <c:v>2.619753598671521E-2</c:v>
                </c:pt>
                <c:pt idx="167">
                  <c:v>2.6195737899892341E-2</c:v>
                </c:pt>
                <c:pt idx="168">
                  <c:v>2.619415357362943E-2</c:v>
                </c:pt>
                <c:pt idx="169">
                  <c:v>2.6192769717724423E-2</c:v>
                </c:pt>
                <c:pt idx="170">
                  <c:v>2.619156954438745E-2</c:v>
                </c:pt>
                <c:pt idx="171">
                  <c:v>2.6190534380757972E-2</c:v>
                </c:pt>
                <c:pt idx="172">
                  <c:v>2.6189642653261503E-2</c:v>
                </c:pt>
                <c:pt idx="173">
                  <c:v>2.6188871672028081E-2</c:v>
                </c:pt>
                <c:pt idx="174">
                  <c:v>2.618820140050147E-2</c:v>
                </c:pt>
                <c:pt idx="175">
                  <c:v>2.6187602043258873E-2</c:v>
                </c:pt>
                <c:pt idx="176">
                  <c:v>2.6187044154403483E-2</c:v>
                </c:pt>
                <c:pt idx="177">
                  <c:v>2.618650221230473E-2</c:v>
                </c:pt>
                <c:pt idx="178">
                  <c:v>2.6185950866370652E-2</c:v>
                </c:pt>
                <c:pt idx="179">
                  <c:v>2.6185368169911603E-2</c:v>
                </c:pt>
                <c:pt idx="180">
                  <c:v>2.6184735214705421E-2</c:v>
                </c:pt>
                <c:pt idx="181">
                  <c:v>2.6184036758020991E-2</c:v>
                </c:pt>
                <c:pt idx="182">
                  <c:v>2.618326087041176E-2</c:v>
                </c:pt>
                <c:pt idx="183">
                  <c:v>2.6182399813164142E-2</c:v>
                </c:pt>
                <c:pt idx="184">
                  <c:v>2.618144867207128E-2</c:v>
                </c:pt>
                <c:pt idx="185">
                  <c:v>2.6180405194620771E-2</c:v>
                </c:pt>
                <c:pt idx="186">
                  <c:v>2.6179269222437143E-2</c:v>
                </c:pt>
                <c:pt idx="187">
                  <c:v>2.617804222634957E-2</c:v>
                </c:pt>
                <c:pt idx="188">
                  <c:v>2.617672654526362E-2</c:v>
                </c:pt>
                <c:pt idx="189">
                  <c:v>2.6175325188498362E-2</c:v>
                </c:pt>
                <c:pt idx="190">
                  <c:v>2.6173843103070582E-2</c:v>
                </c:pt>
                <c:pt idx="191">
                  <c:v>2.6172287300292862E-2</c:v>
                </c:pt>
                <c:pt idx="192">
                  <c:v>2.617065928052115E-2</c:v>
                </c:pt>
                <c:pt idx="193">
                  <c:v>2.6168959565104691E-2</c:v>
                </c:pt>
                <c:pt idx="194">
                  <c:v>2.6167193644366121E-2</c:v>
                </c:pt>
                <c:pt idx="195">
                  <c:v>2.616536706742504E-2</c:v>
                </c:pt>
                <c:pt idx="196">
                  <c:v>2.616348721412963E-2</c:v>
                </c:pt>
                <c:pt idx="197">
                  <c:v>2.616156328262121E-2</c:v>
                </c:pt>
                <c:pt idx="198">
                  <c:v>2.6159605546133741E-2</c:v>
                </c:pt>
                <c:pt idx="199">
                  <c:v>2.6157625377427562E-2</c:v>
                </c:pt>
                <c:pt idx="200">
                  <c:v>2.6155635104501251E-2</c:v>
                </c:pt>
                <c:pt idx="201">
                  <c:v>2.6153646608597581E-2</c:v>
                </c:pt>
                <c:pt idx="202">
                  <c:v>2.6151670707783212E-2</c:v>
                </c:pt>
                <c:pt idx="203">
                  <c:v>2.614971621312516E-2</c:v>
                </c:pt>
                <c:pt idx="204">
                  <c:v>2.6147790677298312E-2</c:v>
                </c:pt>
                <c:pt idx="205">
                  <c:v>2.6145898601490331E-2</c:v>
                </c:pt>
                <c:pt idx="206">
                  <c:v>2.6144041893090431E-2</c:v>
                </c:pt>
                <c:pt idx="207">
                  <c:v>2.614222005081741E-2</c:v>
                </c:pt>
                <c:pt idx="208">
                  <c:v>2.6140429078961622E-2</c:v>
                </c:pt>
                <c:pt idx="209">
                  <c:v>2.613866281768313E-2</c:v>
                </c:pt>
                <c:pt idx="210">
                  <c:v>2.6136914271949703E-2</c:v>
                </c:pt>
                <c:pt idx="211">
                  <c:v>2.6135174951728062E-2</c:v>
                </c:pt>
                <c:pt idx="212">
                  <c:v>2.6133435580691523E-2</c:v>
                </c:pt>
                <c:pt idx="213">
                  <c:v>2.6131686405402171E-2</c:v>
                </c:pt>
                <c:pt idx="214">
                  <c:v>2.6129917212978943E-2</c:v>
                </c:pt>
                <c:pt idx="215">
                  <c:v>2.6128117414705193E-2</c:v>
                </c:pt>
                <c:pt idx="216">
                  <c:v>2.6126275908345001E-2</c:v>
                </c:pt>
                <c:pt idx="217">
                  <c:v>2.6124381165310323E-2</c:v>
                </c:pt>
                <c:pt idx="218">
                  <c:v>2.612242069478931E-2</c:v>
                </c:pt>
                <c:pt idx="219">
                  <c:v>2.612038133687768E-2</c:v>
                </c:pt>
                <c:pt idx="220">
                  <c:v>2.611824995918869E-2</c:v>
                </c:pt>
                <c:pt idx="221">
                  <c:v>2.6116011974340311E-2</c:v>
                </c:pt>
                <c:pt idx="222">
                  <c:v>2.6113654405500702E-2</c:v>
                </c:pt>
                <c:pt idx="223">
                  <c:v>2.6111165429205031E-2</c:v>
                </c:pt>
                <c:pt idx="224">
                  <c:v>2.6108535514301541E-2</c:v>
                </c:pt>
                <c:pt idx="225">
                  <c:v>2.6105757962380762E-2</c:v>
                </c:pt>
                <c:pt idx="226">
                  <c:v>2.6102830775289642E-2</c:v>
                </c:pt>
                <c:pt idx="227">
                  <c:v>2.6099756977430031E-2</c:v>
                </c:pt>
                <c:pt idx="228">
                  <c:v>2.6096544408155661E-2</c:v>
                </c:pt>
                <c:pt idx="229">
                  <c:v>2.6093207023497732E-2</c:v>
                </c:pt>
                <c:pt idx="230">
                  <c:v>2.608976827947072E-2</c:v>
                </c:pt>
                <c:pt idx="231">
                  <c:v>2.6086250234798252E-2</c:v>
                </c:pt>
                <c:pt idx="232">
                  <c:v>2.60826743440839E-2</c:v>
                </c:pt>
                <c:pt idx="233">
                  <c:v>2.607906863347266E-2</c:v>
                </c:pt>
                <c:pt idx="234">
                  <c:v>2.6075464507962571E-2</c:v>
                </c:pt>
                <c:pt idx="235">
                  <c:v>2.607189334105537E-2</c:v>
                </c:pt>
                <c:pt idx="236">
                  <c:v>2.6068385636270931E-2</c:v>
                </c:pt>
                <c:pt idx="237">
                  <c:v>2.606497062971223E-2</c:v>
                </c:pt>
                <c:pt idx="238">
                  <c:v>2.6061674790126641E-2</c:v>
                </c:pt>
                <c:pt idx="239">
                  <c:v>2.6058520122829491E-2</c:v>
                </c:pt>
                <c:pt idx="240">
                  <c:v>2.605552501698892E-2</c:v>
                </c:pt>
                <c:pt idx="241">
                  <c:v>2.6052705987844701E-2</c:v>
                </c:pt>
                <c:pt idx="242">
                  <c:v>2.6050075202413873E-2</c:v>
                </c:pt>
                <c:pt idx="243">
                  <c:v>2.6047641168941611E-2</c:v>
                </c:pt>
                <c:pt idx="244">
                  <c:v>2.6045409002908682E-2</c:v>
                </c:pt>
                <c:pt idx="245">
                  <c:v>2.6043380621168573E-2</c:v>
                </c:pt>
                <c:pt idx="246">
                  <c:v>2.604155592672884E-2</c:v>
                </c:pt>
                <c:pt idx="247">
                  <c:v>2.6039932413026611E-2</c:v>
                </c:pt>
                <c:pt idx="248">
                  <c:v>2.6038505962642282E-2</c:v>
                </c:pt>
                <c:pt idx="249">
                  <c:v>2.6037270359874701E-2</c:v>
                </c:pt>
                <c:pt idx="250">
                  <c:v>2.603621946342494E-2</c:v>
                </c:pt>
                <c:pt idx="251">
                  <c:v>2.6035346077611841E-2</c:v>
                </c:pt>
                <c:pt idx="252">
                  <c:v>2.6034642525106542E-2</c:v>
                </c:pt>
                <c:pt idx="253">
                  <c:v>2.6034102071137672E-2</c:v>
                </c:pt>
                <c:pt idx="254">
                  <c:v>2.6033716097846781E-2</c:v>
                </c:pt>
                <c:pt idx="255">
                  <c:v>2.6033474630661482E-2</c:v>
                </c:pt>
                <c:pt idx="256">
                  <c:v>2.6033371149369652E-2</c:v>
                </c:pt>
                <c:pt idx="257">
                  <c:v>2.603339871956506E-2</c:v>
                </c:pt>
                <c:pt idx="258">
                  <c:v>2.6033550726859932E-2</c:v>
                </c:pt>
                <c:pt idx="259">
                  <c:v>2.6033820505773943E-2</c:v>
                </c:pt>
                <c:pt idx="260">
                  <c:v>2.6034201656578382E-2</c:v>
                </c:pt>
                <c:pt idx="261">
                  <c:v>2.6034688382803442E-2</c:v>
                </c:pt>
                <c:pt idx="262">
                  <c:v>2.6035275158486061E-2</c:v>
                </c:pt>
                <c:pt idx="263">
                  <c:v>2.6035955617934002E-2</c:v>
                </c:pt>
                <c:pt idx="264">
                  <c:v>2.6036724187671702E-2</c:v>
                </c:pt>
                <c:pt idx="265">
                  <c:v>2.6037574779619911E-2</c:v>
                </c:pt>
                <c:pt idx="266">
                  <c:v>2.603850065467516E-2</c:v>
                </c:pt>
                <c:pt idx="267">
                  <c:v>2.6039493917563373E-2</c:v>
                </c:pt>
                <c:pt idx="268">
                  <c:v>2.6040545529018071E-2</c:v>
                </c:pt>
                <c:pt idx="269">
                  <c:v>2.6041644528599552E-2</c:v>
                </c:pt>
                <c:pt idx="270">
                  <c:v>2.6042777719440562E-2</c:v>
                </c:pt>
                <c:pt idx="271">
                  <c:v>2.6043929337355422E-2</c:v>
                </c:pt>
                <c:pt idx="272">
                  <c:v>2.60450820191921E-2</c:v>
                </c:pt>
                <c:pt idx="273">
                  <c:v>2.604621653858482E-2</c:v>
                </c:pt>
                <c:pt idx="274">
                  <c:v>2.6047312614296662E-2</c:v>
                </c:pt>
                <c:pt idx="275">
                  <c:v>2.604834862146153E-2</c:v>
                </c:pt>
                <c:pt idx="276">
                  <c:v>2.6049301818520582E-2</c:v>
                </c:pt>
                <c:pt idx="277">
                  <c:v>2.605015316124595E-2</c:v>
                </c:pt>
                <c:pt idx="278">
                  <c:v>2.6050884053471453E-2</c:v>
                </c:pt>
                <c:pt idx="279">
                  <c:v>2.6051478307261261E-2</c:v>
                </c:pt>
                <c:pt idx="280">
                  <c:v>2.6051921901716332E-2</c:v>
                </c:pt>
                <c:pt idx="281">
                  <c:v>2.6052203744656003E-2</c:v>
                </c:pt>
                <c:pt idx="282">
                  <c:v>2.605231364198491E-2</c:v>
                </c:pt>
                <c:pt idx="283">
                  <c:v>2.6052246368127252E-2</c:v>
                </c:pt>
                <c:pt idx="284">
                  <c:v>2.6051997940534703E-2</c:v>
                </c:pt>
                <c:pt idx="285">
                  <c:v>2.60515657812481E-2</c:v>
                </c:pt>
                <c:pt idx="286">
                  <c:v>2.605094754602329E-2</c:v>
                </c:pt>
                <c:pt idx="287">
                  <c:v>2.6050140677205531E-2</c:v>
                </c:pt>
                <c:pt idx="288">
                  <c:v>2.6049142442924281E-2</c:v>
                </c:pt>
                <c:pt idx="289">
                  <c:v>2.604794993271152E-2</c:v>
                </c:pt>
                <c:pt idx="290">
                  <c:v>2.6046560037079933E-2</c:v>
                </c:pt>
                <c:pt idx="291">
                  <c:v>2.60449696905822E-2</c:v>
                </c:pt>
                <c:pt idx="292">
                  <c:v>2.604317628831743E-2</c:v>
                </c:pt>
                <c:pt idx="293">
                  <c:v>2.6041178076836591E-2</c:v>
                </c:pt>
                <c:pt idx="294">
                  <c:v>2.6038974812031782E-2</c:v>
                </c:pt>
                <c:pt idx="295">
                  <c:v>2.603656869142151E-2</c:v>
                </c:pt>
                <c:pt idx="296">
                  <c:v>2.6033964576706661E-2</c:v>
                </c:pt>
                <c:pt idx="297">
                  <c:v>2.6031169924133422E-2</c:v>
                </c:pt>
                <c:pt idx="298">
                  <c:v>2.6028195365917172E-2</c:v>
                </c:pt>
                <c:pt idx="299">
                  <c:v>2.602505409793876E-2</c:v>
                </c:pt>
                <c:pt idx="300">
                  <c:v>2.6021761110644363E-2</c:v>
                </c:pt>
                <c:pt idx="301">
                  <c:v>2.6018333946953222E-2</c:v>
                </c:pt>
                <c:pt idx="302">
                  <c:v>2.601479134441094E-2</c:v>
                </c:pt>
                <c:pt idx="303">
                  <c:v>2.6011152570893023E-2</c:v>
                </c:pt>
                <c:pt idx="304">
                  <c:v>2.600743725133875E-2</c:v>
                </c:pt>
                <c:pt idx="305">
                  <c:v>2.6003664393439232E-2</c:v>
                </c:pt>
                <c:pt idx="306">
                  <c:v>2.5999852285297106E-2</c:v>
                </c:pt>
                <c:pt idx="307">
                  <c:v>2.5996018277836399E-2</c:v>
                </c:pt>
                <c:pt idx="308">
                  <c:v>2.5992179158103548E-2</c:v>
                </c:pt>
                <c:pt idx="309">
                  <c:v>2.5988352253980225E-2</c:v>
                </c:pt>
                <c:pt idx="310">
                  <c:v>2.5984554198905052E-2</c:v>
                </c:pt>
                <c:pt idx="311">
                  <c:v>2.598080214229043E-2</c:v>
                </c:pt>
                <c:pt idx="312">
                  <c:v>2.5977113982751088E-2</c:v>
                </c:pt>
                <c:pt idx="313">
                  <c:v>2.5973507301230225E-2</c:v>
                </c:pt>
                <c:pt idx="314">
                  <c:v>2.5970000099853334E-2</c:v>
                </c:pt>
                <c:pt idx="315">
                  <c:v>2.5966611418960443E-2</c:v>
                </c:pt>
                <c:pt idx="316">
                  <c:v>2.5963359332256363E-2</c:v>
                </c:pt>
                <c:pt idx="317">
                  <c:v>2.5960260878175188E-2</c:v>
                </c:pt>
                <c:pt idx="318">
                  <c:v>2.5957330612754355E-2</c:v>
                </c:pt>
                <c:pt idx="319">
                  <c:v>2.595458009995184E-2</c:v>
                </c:pt>
                <c:pt idx="320">
                  <c:v>2.5952017270265509E-2</c:v>
                </c:pt>
                <c:pt idx="321">
                  <c:v>2.5949645204456383E-2</c:v>
                </c:pt>
                <c:pt idx="322">
                  <c:v>2.5947462869182064E-2</c:v>
                </c:pt>
                <c:pt idx="323">
                  <c:v>2.5945463957086308E-2</c:v>
                </c:pt>
                <c:pt idx="324">
                  <c:v>2.5943637257562893E-2</c:v>
                </c:pt>
                <c:pt idx="325">
                  <c:v>2.5941967314748206E-2</c:v>
                </c:pt>
                <c:pt idx="326">
                  <c:v>2.594043450079233E-2</c:v>
                </c:pt>
                <c:pt idx="327">
                  <c:v>2.5939016089194529E-2</c:v>
                </c:pt>
                <c:pt idx="328">
                  <c:v>2.5937686986911321E-2</c:v>
                </c:pt>
                <c:pt idx="329">
                  <c:v>2.5936421017321687E-2</c:v>
                </c:pt>
                <c:pt idx="330">
                  <c:v>2.59351914128329E-2</c:v>
                </c:pt>
                <c:pt idx="331">
                  <c:v>2.5933971159817604E-2</c:v>
                </c:pt>
                <c:pt idx="332">
                  <c:v>2.5932735531960616E-2</c:v>
                </c:pt>
                <c:pt idx="333">
                  <c:v>2.5931461766428378E-2</c:v>
                </c:pt>
                <c:pt idx="334">
                  <c:v>2.593013003962346E-2</c:v>
                </c:pt>
                <c:pt idx="335">
                  <c:v>2.5928724279740238E-2</c:v>
                </c:pt>
                <c:pt idx="336">
                  <c:v>2.5927232104171759E-2</c:v>
                </c:pt>
                <c:pt idx="337">
                  <c:v>2.5925646922915206E-2</c:v>
                </c:pt>
                <c:pt idx="338">
                  <c:v>2.5923966821257999E-2</c:v>
                </c:pt>
                <c:pt idx="339">
                  <c:v>2.5922195020903E-2</c:v>
                </c:pt>
                <c:pt idx="340">
                  <c:v>2.5920340840790413E-2</c:v>
                </c:pt>
                <c:pt idx="341">
                  <c:v>2.5918418180776906E-2</c:v>
                </c:pt>
                <c:pt idx="342">
                  <c:v>2.5916445669921948E-2</c:v>
                </c:pt>
                <c:pt idx="343">
                  <c:v>2.5914446261730634E-2</c:v>
                </c:pt>
                <c:pt idx="344">
                  <c:v>2.5912444224648359E-2</c:v>
                </c:pt>
                <c:pt idx="345">
                  <c:v>2.5910465581495713E-2</c:v>
                </c:pt>
                <c:pt idx="346">
                  <c:v>2.590853662421113E-2</c:v>
                </c:pt>
                <c:pt idx="347">
                  <c:v>2.5906682984052794E-2</c:v>
                </c:pt>
                <c:pt idx="348">
                  <c:v>2.590492567992957E-2</c:v>
                </c:pt>
                <c:pt idx="349">
                  <c:v>2.5903282520773476E-2</c:v>
                </c:pt>
                <c:pt idx="350">
                  <c:v>2.5901765859911458E-2</c:v>
                </c:pt>
                <c:pt idx="351">
                  <c:v>2.5900383503775791E-2</c:v>
                </c:pt>
                <c:pt idx="352">
                  <c:v>2.589913791014423E-2</c:v>
                </c:pt>
                <c:pt idx="353">
                  <c:v>2.5898025865217097E-2</c:v>
                </c:pt>
                <c:pt idx="354">
                  <c:v>2.589703933653489E-2</c:v>
                </c:pt>
                <c:pt idx="355">
                  <c:v>2.5896166946301424E-2</c:v>
                </c:pt>
                <c:pt idx="356">
                  <c:v>2.5895394546777476E-2</c:v>
                </c:pt>
                <c:pt idx="357">
                  <c:v>2.5894706972828547E-2</c:v>
                </c:pt>
                <c:pt idx="358">
                  <c:v>2.5894088754193939E-2</c:v>
                </c:pt>
                <c:pt idx="359">
                  <c:v>2.5893524876337264E-2</c:v>
                </c:pt>
                <c:pt idx="360">
                  <c:v>2.5893001643593153E-2</c:v>
                </c:pt>
                <c:pt idx="361">
                  <c:v>2.5892507186948625E-2</c:v>
                </c:pt>
                <c:pt idx="362">
                  <c:v>2.5892031907551669E-2</c:v>
                </c:pt>
                <c:pt idx="363">
                  <c:v>2.5891568429493358E-2</c:v>
                </c:pt>
                <c:pt idx="364">
                  <c:v>2.5891111075923689E-2</c:v>
                </c:pt>
                <c:pt idx="365">
                  <c:v>2.5890655556612876E-2</c:v>
                </c:pt>
                <c:pt idx="366">
                  <c:v>2.5890198994454841E-2</c:v>
                </c:pt>
                <c:pt idx="367">
                  <c:v>2.5889739265222114E-2</c:v>
                </c:pt>
                <c:pt idx="368">
                  <c:v>2.5889274814391541E-2</c:v>
                </c:pt>
                <c:pt idx="369">
                  <c:v>2.5888804836535835E-2</c:v>
                </c:pt>
                <c:pt idx="370">
                  <c:v>2.5888329255087793E-2</c:v>
                </c:pt>
                <c:pt idx="371">
                  <c:v>2.58878487653975E-2</c:v>
                </c:pt>
                <c:pt idx="372">
                  <c:v>2.5887364708746485E-2</c:v>
                </c:pt>
                <c:pt idx="373">
                  <c:v>2.5886881013616837E-2</c:v>
                </c:pt>
                <c:pt idx="374">
                  <c:v>2.5886402964065369E-2</c:v>
                </c:pt>
                <c:pt idx="375">
                  <c:v>2.5885937617240607E-2</c:v>
                </c:pt>
                <c:pt idx="376">
                  <c:v>2.5885494386253035E-2</c:v>
                </c:pt>
                <c:pt idx="377">
                  <c:v>2.5885082523051588E-2</c:v>
                </c:pt>
                <c:pt idx="378">
                  <c:v>2.588471320013495E-2</c:v>
                </c:pt>
                <c:pt idx="379">
                  <c:v>2.5884398249420633E-2</c:v>
                </c:pt>
                <c:pt idx="380">
                  <c:v>2.5884149291881018E-2</c:v>
                </c:pt>
                <c:pt idx="381">
                  <c:v>2.5883975703133791E-2</c:v>
                </c:pt>
                <c:pt idx="382">
                  <c:v>2.5883884611534062E-2</c:v>
                </c:pt>
                <c:pt idx="383">
                  <c:v>2.5883879111883647E-2</c:v>
                </c:pt>
                <c:pt idx="384">
                  <c:v>2.5883958936994137E-2</c:v>
                </c:pt>
                <c:pt idx="385">
                  <c:v>2.5884119708036016E-2</c:v>
                </c:pt>
                <c:pt idx="386">
                  <c:v>2.5884352325709188E-2</c:v>
                </c:pt>
                <c:pt idx="387">
                  <c:v>2.5884642914400735E-2</c:v>
                </c:pt>
                <c:pt idx="388">
                  <c:v>2.588497433928285E-2</c:v>
                </c:pt>
                <c:pt idx="389">
                  <c:v>2.5885327187064811E-2</c:v>
                </c:pt>
                <c:pt idx="390">
                  <c:v>2.5885680312958202E-2</c:v>
                </c:pt>
                <c:pt idx="391">
                  <c:v>2.5886011099305384E-2</c:v>
                </c:pt>
                <c:pt idx="392">
                  <c:v>2.5886296923113322E-2</c:v>
                </c:pt>
                <c:pt idx="393">
                  <c:v>2.588651775177557E-2</c:v>
                </c:pt>
                <c:pt idx="394">
                  <c:v>2.5886654835959793E-2</c:v>
                </c:pt>
                <c:pt idx="395">
                  <c:v>2.5886692258927785E-2</c:v>
                </c:pt>
                <c:pt idx="396">
                  <c:v>2.588661842841531E-2</c:v>
                </c:pt>
                <c:pt idx="397">
                  <c:v>2.5886421820136622E-2</c:v>
                </c:pt>
                <c:pt idx="398">
                  <c:v>2.588609560327098E-2</c:v>
                </c:pt>
                <c:pt idx="399">
                  <c:v>2.5885634894641709E-2</c:v>
                </c:pt>
                <c:pt idx="400">
                  <c:v>2.5885036231498116E-2</c:v>
                </c:pt>
                <c:pt idx="401">
                  <c:v>2.5884296626311379E-2</c:v>
                </c:pt>
                <c:pt idx="402">
                  <c:v>2.5883414762259454E-2</c:v>
                </c:pt>
                <c:pt idx="403">
                  <c:v>2.5882389360978662E-2</c:v>
                </c:pt>
                <c:pt idx="404">
                  <c:v>2.5881219216104701E-2</c:v>
                </c:pt>
                <c:pt idx="405">
                  <c:v>2.587990298205578E-2</c:v>
                </c:pt>
                <c:pt idx="406">
                  <c:v>2.5878440278089214E-2</c:v>
                </c:pt>
                <c:pt idx="407">
                  <c:v>2.5876831222241697E-2</c:v>
                </c:pt>
                <c:pt idx="408">
                  <c:v>2.5875077878773557E-2</c:v>
                </c:pt>
                <c:pt idx="409">
                  <c:v>2.5873185680649072E-2</c:v>
                </c:pt>
                <c:pt idx="410">
                  <c:v>2.5871163317547498E-2</c:v>
                </c:pt>
                <c:pt idx="411">
                  <c:v>2.58690233485037E-2</c:v>
                </c:pt>
                <c:pt idx="412">
                  <c:v>2.5866782612230348E-2</c:v>
                </c:pt>
                <c:pt idx="413">
                  <c:v>2.5864461793443459E-2</c:v>
                </c:pt>
                <c:pt idx="414">
                  <c:v>2.5862085237535828E-2</c:v>
                </c:pt>
                <c:pt idx="415">
                  <c:v>2.5859680718280931E-2</c:v>
                </c:pt>
                <c:pt idx="416">
                  <c:v>2.585727654633501E-2</c:v>
                </c:pt>
                <c:pt idx="417">
                  <c:v>2.5854902385303854E-2</c:v>
                </c:pt>
                <c:pt idx="418">
                  <c:v>2.5852587470457631E-2</c:v>
                </c:pt>
                <c:pt idx="419">
                  <c:v>2.5850358623679223E-2</c:v>
                </c:pt>
                <c:pt idx="420">
                  <c:v>2.5848238462333147E-2</c:v>
                </c:pt>
                <c:pt idx="421">
                  <c:v>2.584624605408346E-2</c:v>
                </c:pt>
                <c:pt idx="422">
                  <c:v>2.5844394916647837E-2</c:v>
                </c:pt>
                <c:pt idx="423">
                  <c:v>2.5842692476570291E-2</c:v>
                </c:pt>
                <c:pt idx="424">
                  <c:v>2.5841139683825176E-2</c:v>
                </c:pt>
                <c:pt idx="425">
                  <c:v>2.5839730746370377E-2</c:v>
                </c:pt>
                <c:pt idx="426">
                  <c:v>2.5838453763363273E-2</c:v>
                </c:pt>
                <c:pt idx="427">
                  <c:v>2.5837291198048343E-2</c:v>
                </c:pt>
                <c:pt idx="428">
                  <c:v>2.5836220828853812E-2</c:v>
                </c:pt>
                <c:pt idx="429">
                  <c:v>2.5835217470918336E-2</c:v>
                </c:pt>
                <c:pt idx="430">
                  <c:v>2.5834254873515844E-2</c:v>
                </c:pt>
                <c:pt idx="431">
                  <c:v>2.5833305740312916E-2</c:v>
                </c:pt>
                <c:pt idx="432">
                  <c:v>2.5832344080160431E-2</c:v>
                </c:pt>
                <c:pt idx="433">
                  <c:v>2.5831346712696285E-2</c:v>
                </c:pt>
                <c:pt idx="434">
                  <c:v>2.5830294981349811E-2</c:v>
                </c:pt>
                <c:pt idx="435">
                  <c:v>2.5829175041053299E-2</c:v>
                </c:pt>
                <c:pt idx="436">
                  <c:v>2.5827978634651808E-2</c:v>
                </c:pt>
                <c:pt idx="437">
                  <c:v>2.5826703203464918E-2</c:v>
                </c:pt>
                <c:pt idx="438">
                  <c:v>2.5825351560229137E-2</c:v>
                </c:pt>
                <c:pt idx="439">
                  <c:v>2.5823931513044393E-2</c:v>
                </c:pt>
                <c:pt idx="440">
                  <c:v>2.5822454657732044E-2</c:v>
                </c:pt>
                <c:pt idx="441">
                  <c:v>2.5820936079350727E-2</c:v>
                </c:pt>
                <c:pt idx="442">
                  <c:v>2.5819392905141542E-2</c:v>
                </c:pt>
                <c:pt idx="443">
                  <c:v>2.5817843276089922E-2</c:v>
                </c:pt>
                <c:pt idx="444">
                  <c:v>2.5816305913812804E-2</c:v>
                </c:pt>
                <c:pt idx="445">
                  <c:v>2.5814798059997809E-2</c:v>
                </c:pt>
                <c:pt idx="446">
                  <c:v>2.5813335606355396E-2</c:v>
                </c:pt>
                <c:pt idx="447">
                  <c:v>2.5811931503892448E-2</c:v>
                </c:pt>
                <c:pt idx="448">
                  <c:v>2.5810595941443935E-2</c:v>
                </c:pt>
                <c:pt idx="449">
                  <c:v>2.5809335472662127E-2</c:v>
                </c:pt>
                <c:pt idx="450">
                  <c:v>2.5808154067334683E-2</c:v>
                </c:pt>
                <c:pt idx="451">
                  <c:v>2.5807052151415502E-2</c:v>
                </c:pt>
                <c:pt idx="452">
                  <c:v>2.5806027615582341E-2</c:v>
                </c:pt>
                <c:pt idx="453">
                  <c:v>2.580507598817617E-2</c:v>
                </c:pt>
                <c:pt idx="454">
                  <c:v>2.5804190482551705E-2</c:v>
                </c:pt>
                <c:pt idx="455">
                  <c:v>2.58033620440777E-2</c:v>
                </c:pt>
                <c:pt idx="456">
                  <c:v>2.5802580351106233E-2</c:v>
                </c:pt>
                <c:pt idx="457">
                  <c:v>2.58018334207002E-2</c:v>
                </c:pt>
                <c:pt idx="458">
                  <c:v>2.5801108698650852E-2</c:v>
                </c:pt>
                <c:pt idx="459">
                  <c:v>2.5800391816124556E-2</c:v>
                </c:pt>
                <c:pt idx="460">
                  <c:v>2.5799668806013518E-2</c:v>
                </c:pt>
                <c:pt idx="461">
                  <c:v>2.5798925754925362E-2</c:v>
                </c:pt>
                <c:pt idx="462">
                  <c:v>2.5798148612068438E-2</c:v>
                </c:pt>
                <c:pt idx="463">
                  <c:v>2.5797322688041361E-2</c:v>
                </c:pt>
                <c:pt idx="464">
                  <c:v>2.5796433675381022E-2</c:v>
                </c:pt>
                <c:pt idx="465">
                  <c:v>2.5795468760789482E-2</c:v>
                </c:pt>
                <c:pt idx="466">
                  <c:v>2.5794415059635416E-2</c:v>
                </c:pt>
                <c:pt idx="467">
                  <c:v>2.5793260406678734E-2</c:v>
                </c:pt>
                <c:pt idx="468">
                  <c:v>2.5791993409282954E-2</c:v>
                </c:pt>
                <c:pt idx="469">
                  <c:v>2.5790603638257789E-2</c:v>
                </c:pt>
                <c:pt idx="470">
                  <c:v>2.5789081749335606E-2</c:v>
                </c:pt>
                <c:pt idx="471">
                  <c:v>2.5787420138190929E-2</c:v>
                </c:pt>
                <c:pt idx="472">
                  <c:v>2.5785613839862366E-2</c:v>
                </c:pt>
                <c:pt idx="473">
                  <c:v>2.5783659684507285E-2</c:v>
                </c:pt>
                <c:pt idx="474">
                  <c:v>2.5781556672812969E-2</c:v>
                </c:pt>
                <c:pt idx="475">
                  <c:v>2.5779307045216256E-2</c:v>
                </c:pt>
                <c:pt idx="476">
                  <c:v>2.5776915014769915E-2</c:v>
                </c:pt>
                <c:pt idx="477">
                  <c:v>2.5774387306018685E-2</c:v>
                </c:pt>
                <c:pt idx="478">
                  <c:v>2.5771731931117002E-2</c:v>
                </c:pt>
                <c:pt idx="479">
                  <c:v>2.5768958654802526E-2</c:v>
                </c:pt>
                <c:pt idx="480">
                  <c:v>2.5766078521343994E-2</c:v>
                </c:pt>
                <c:pt idx="481">
                  <c:v>2.5763102071067571E-2</c:v>
                </c:pt>
                <c:pt idx="482">
                  <c:v>2.5760040731399977E-2</c:v>
                </c:pt>
                <c:pt idx="483">
                  <c:v>2.575690555872772E-2</c:v>
                </c:pt>
                <c:pt idx="484">
                  <c:v>2.5753707060256179E-2</c:v>
                </c:pt>
                <c:pt idx="485">
                  <c:v>2.575045520999613E-2</c:v>
                </c:pt>
                <c:pt idx="486">
                  <c:v>2.5747159660186696E-2</c:v>
                </c:pt>
                <c:pt idx="487">
                  <c:v>2.5743830310546906E-2</c:v>
                </c:pt>
                <c:pt idx="488">
                  <c:v>2.5740477697882912E-2</c:v>
                </c:pt>
                <c:pt idx="489">
                  <c:v>2.5737112512498352E-2</c:v>
                </c:pt>
                <c:pt idx="490">
                  <c:v>2.5733746537354087E-2</c:v>
                </c:pt>
                <c:pt idx="491">
                  <c:v>2.5730392716219311E-2</c:v>
                </c:pt>
                <c:pt idx="492">
                  <c:v>2.5727064135739438E-2</c:v>
                </c:pt>
                <c:pt idx="493">
                  <c:v>2.5723775291833277E-2</c:v>
                </c:pt>
                <c:pt idx="494">
                  <c:v>2.5720542000587786E-2</c:v>
                </c:pt>
                <c:pt idx="495">
                  <c:v>2.5717378384911213E-2</c:v>
                </c:pt>
                <c:pt idx="496">
                  <c:v>2.5714297588727571E-2</c:v>
                </c:pt>
                <c:pt idx="497">
                  <c:v>2.571131465079856E-2</c:v>
                </c:pt>
                <c:pt idx="498">
                  <c:v>2.5708442458777497E-2</c:v>
                </c:pt>
                <c:pt idx="499">
                  <c:v>2.5705692395904683E-2</c:v>
                </c:pt>
                <c:pt idx="500">
                  <c:v>2.5703074496007589E-2</c:v>
                </c:pt>
                <c:pt idx="501">
                  <c:v>2.5700597880149351E-2</c:v>
                </c:pt>
                <c:pt idx="502">
                  <c:v>2.5698270401218897E-2</c:v>
                </c:pt>
                <c:pt idx="503">
                  <c:v>2.569609892371472E-2</c:v>
                </c:pt>
                <c:pt idx="504">
                  <c:v>2.5694088474442527E-2</c:v>
                </c:pt>
                <c:pt idx="505">
                  <c:v>2.5692245918208297E-2</c:v>
                </c:pt>
                <c:pt idx="506">
                  <c:v>2.5690576520377702E-2</c:v>
                </c:pt>
                <c:pt idx="507">
                  <c:v>2.5689085244153326E-2</c:v>
                </c:pt>
                <c:pt idx="508">
                  <c:v>2.5687775263362848E-2</c:v>
                </c:pt>
                <c:pt idx="509">
                  <c:v>2.568664828225321E-2</c:v>
                </c:pt>
                <c:pt idx="510">
                  <c:v>2.5685704178912503E-2</c:v>
                </c:pt>
                <c:pt idx="511">
                  <c:v>2.5684939932707304E-2</c:v>
                </c:pt>
                <c:pt idx="512">
                  <c:v>2.5684349631417452E-2</c:v>
                </c:pt>
                <c:pt idx="513">
                  <c:v>2.5683925709463977E-2</c:v>
                </c:pt>
                <c:pt idx="514">
                  <c:v>2.5683658396897509E-2</c:v>
                </c:pt>
                <c:pt idx="515">
                  <c:v>2.5683535333197675E-2</c:v>
                </c:pt>
                <c:pt idx="516">
                  <c:v>2.5683542588381087E-2</c:v>
                </c:pt>
                <c:pt idx="517">
                  <c:v>2.568366396463418E-2</c:v>
                </c:pt>
                <c:pt idx="518">
                  <c:v>2.5683883733319087E-2</c:v>
                </c:pt>
                <c:pt idx="519">
                  <c:v>2.5684185469284866E-2</c:v>
                </c:pt>
                <c:pt idx="520">
                  <c:v>2.5684552595029431E-2</c:v>
                </c:pt>
                <c:pt idx="521">
                  <c:v>2.5684968362220981E-2</c:v>
                </c:pt>
                <c:pt idx="522">
                  <c:v>2.5685415581339244E-2</c:v>
                </c:pt>
                <c:pt idx="523">
                  <c:v>2.5685879318888501E-2</c:v>
                </c:pt>
                <c:pt idx="524">
                  <c:v>2.5686343482173767E-2</c:v>
                </c:pt>
                <c:pt idx="525">
                  <c:v>2.5686792367478298E-2</c:v>
                </c:pt>
                <c:pt idx="526">
                  <c:v>2.5687209903630052E-2</c:v>
                </c:pt>
                <c:pt idx="527">
                  <c:v>2.5687580455293638E-2</c:v>
                </c:pt>
                <c:pt idx="528">
                  <c:v>2.5687888946617367E-2</c:v>
                </c:pt>
                <c:pt idx="529">
                  <c:v>2.5688121673728703E-2</c:v>
                </c:pt>
                <c:pt idx="530">
                  <c:v>2.5688266125646727E-2</c:v>
                </c:pt>
                <c:pt idx="531">
                  <c:v>2.5688312310952213E-2</c:v>
                </c:pt>
                <c:pt idx="532">
                  <c:v>2.5688252568697643E-2</c:v>
                </c:pt>
                <c:pt idx="533">
                  <c:v>2.5688082347679525E-2</c:v>
                </c:pt>
                <c:pt idx="534">
                  <c:v>2.5687802604671541E-2</c:v>
                </c:pt>
                <c:pt idx="535">
                  <c:v>2.5687417661722868E-2</c:v>
                </c:pt>
                <c:pt idx="536">
                  <c:v>2.568693646408959E-2</c:v>
                </c:pt>
                <c:pt idx="537">
                  <c:v>2.5686371541857836E-2</c:v>
                </c:pt>
                <c:pt idx="538">
                  <c:v>2.5685738785861674E-2</c:v>
                </c:pt>
                <c:pt idx="539">
                  <c:v>2.568505697454803E-2</c:v>
                </c:pt>
                <c:pt idx="540">
                  <c:v>2.5684348091865934E-2</c:v>
                </c:pt>
                <c:pt idx="541">
                  <c:v>2.568363499621043E-2</c:v>
                </c:pt>
                <c:pt idx="542">
                  <c:v>2.568294124140599E-2</c:v>
                </c:pt>
                <c:pt idx="543">
                  <c:v>2.5682289101425122E-2</c:v>
                </c:pt>
                <c:pt idx="544">
                  <c:v>2.5681698886824415E-2</c:v>
                </c:pt>
                <c:pt idx="545">
                  <c:v>2.5681188149451535E-2</c:v>
                </c:pt>
                <c:pt idx="546">
                  <c:v>2.5680770118708788E-2</c:v>
                </c:pt>
                <c:pt idx="547">
                  <c:v>2.5680452994618942E-2</c:v>
                </c:pt>
                <c:pt idx="548">
                  <c:v>2.5680240473570336E-2</c:v>
                </c:pt>
                <c:pt idx="549">
                  <c:v>2.5680130232281537E-2</c:v>
                </c:pt>
                <c:pt idx="550">
                  <c:v>2.5680114939174464E-2</c:v>
                </c:pt>
                <c:pt idx="551">
                  <c:v>2.5680182598302164E-2</c:v>
                </c:pt>
                <c:pt idx="552">
                  <c:v>2.5680315788186782E-2</c:v>
                </c:pt>
                <c:pt idx="553">
                  <c:v>2.5680495518936797E-2</c:v>
                </c:pt>
                <c:pt idx="554">
                  <c:v>2.5680701355142967E-2</c:v>
                </c:pt>
                <c:pt idx="555">
                  <c:v>2.5680911544181645E-2</c:v>
                </c:pt>
                <c:pt idx="556">
                  <c:v>2.5681104748455981E-2</c:v>
                </c:pt>
                <c:pt idx="557">
                  <c:v>2.5681260230656703E-2</c:v>
                </c:pt>
                <c:pt idx="558">
                  <c:v>2.5681360710353433E-2</c:v>
                </c:pt>
                <c:pt idx="559">
                  <c:v>2.5681390948581375E-2</c:v>
                </c:pt>
                <c:pt idx="560">
                  <c:v>2.56813384255512E-2</c:v>
                </c:pt>
                <c:pt idx="561">
                  <c:v>2.568119326793673E-2</c:v>
                </c:pt>
                <c:pt idx="562">
                  <c:v>2.5680947810947905E-2</c:v>
                </c:pt>
                <c:pt idx="563">
                  <c:v>2.5680595887003482E-2</c:v>
                </c:pt>
                <c:pt idx="564">
                  <c:v>2.5680132549699742E-2</c:v>
                </c:pt>
                <c:pt idx="565">
                  <c:v>2.5679554923277958E-2</c:v>
                </c:pt>
                <c:pt idx="566">
                  <c:v>2.5678859752509473E-2</c:v>
                </c:pt>
                <c:pt idx="567">
                  <c:v>2.5678044099163792E-2</c:v>
                </c:pt>
                <c:pt idx="568">
                  <c:v>2.567710453560508E-2</c:v>
                </c:pt>
                <c:pt idx="569">
                  <c:v>2.5676036998743046E-2</c:v>
                </c:pt>
                <c:pt idx="570">
                  <c:v>2.5674837784122731E-2</c:v>
                </c:pt>
                <c:pt idx="571">
                  <c:v>2.5673503178967695E-2</c:v>
                </c:pt>
                <c:pt idx="572">
                  <c:v>2.5672029369320219E-2</c:v>
                </c:pt>
                <c:pt idx="573">
                  <c:v>2.5670413493306638E-2</c:v>
                </c:pt>
                <c:pt idx="574">
                  <c:v>2.5668652944686794E-2</c:v>
                </c:pt>
                <c:pt idx="575">
                  <c:v>2.566674635826504E-2</c:v>
                </c:pt>
                <c:pt idx="576">
                  <c:v>2.5664693967976923E-2</c:v>
                </c:pt>
                <c:pt idx="577">
                  <c:v>2.5662496870294139E-2</c:v>
                </c:pt>
                <c:pt idx="578">
                  <c:v>2.5660158110931995E-2</c:v>
                </c:pt>
                <c:pt idx="579">
                  <c:v>2.5657681575841727E-2</c:v>
                </c:pt>
                <c:pt idx="580">
                  <c:v>2.5655072804113648E-2</c:v>
                </c:pt>
                <c:pt idx="581">
                  <c:v>2.5652339834812472E-2</c:v>
                </c:pt>
                <c:pt idx="582">
                  <c:v>2.564949253565689E-2</c:v>
                </c:pt>
                <c:pt idx="583">
                  <c:v>2.5646543013736769E-2</c:v>
                </c:pt>
                <c:pt idx="584">
                  <c:v>2.5643505316611932E-2</c:v>
                </c:pt>
                <c:pt idx="585">
                  <c:v>2.5640395608706377E-2</c:v>
                </c:pt>
                <c:pt idx="586">
                  <c:v>2.5637231628056409E-2</c:v>
                </c:pt>
                <c:pt idx="587">
                  <c:v>2.5634032746377565E-2</c:v>
                </c:pt>
                <c:pt idx="588">
                  <c:v>2.563081944319872E-2</c:v>
                </c:pt>
                <c:pt idx="589">
                  <c:v>2.5627613116901475E-2</c:v>
                </c:pt>
                <c:pt idx="590">
                  <c:v>2.5624435335507692E-2</c:v>
                </c:pt>
                <c:pt idx="591">
                  <c:v>2.5621306452316188E-2</c:v>
                </c:pt>
                <c:pt idx="592">
                  <c:v>2.5618246744194481E-2</c:v>
                </c:pt>
                <c:pt idx="593">
                  <c:v>2.5615274547970017E-2</c:v>
                </c:pt>
                <c:pt idx="594">
                  <c:v>2.5612405698081552E-2</c:v>
                </c:pt>
                <c:pt idx="595">
                  <c:v>2.5609654778743676E-2</c:v>
                </c:pt>
                <c:pt idx="596">
                  <c:v>2.5607030709205402E-2</c:v>
                </c:pt>
                <c:pt idx="597">
                  <c:v>2.560454019598795E-2</c:v>
                </c:pt>
                <c:pt idx="598">
                  <c:v>2.5602187521479199E-2</c:v>
                </c:pt>
                <c:pt idx="599">
                  <c:v>2.5599974440586197E-2</c:v>
                </c:pt>
                <c:pt idx="600">
                  <c:v>2.559790011828552E-2</c:v>
                </c:pt>
                <c:pt idx="601">
                  <c:v>2.5595963657569092E-2</c:v>
                </c:pt>
                <c:pt idx="602">
                  <c:v>2.5594162854053151E-2</c:v>
                </c:pt>
                <c:pt idx="603">
                  <c:v>2.5592495416862936E-2</c:v>
                </c:pt>
                <c:pt idx="604">
                  <c:v>2.5590959406465528E-2</c:v>
                </c:pt>
                <c:pt idx="605">
                  <c:v>2.5589553803366444E-2</c:v>
                </c:pt>
                <c:pt idx="606">
                  <c:v>2.5588278816851804E-2</c:v>
                </c:pt>
                <c:pt idx="607">
                  <c:v>2.5587134696226307E-2</c:v>
                </c:pt>
                <c:pt idx="608">
                  <c:v>2.5586122873003742E-2</c:v>
                </c:pt>
                <c:pt idx="609">
                  <c:v>2.5585245254173574E-2</c:v>
                </c:pt>
                <c:pt idx="610">
                  <c:v>2.5584501448549655E-2</c:v>
                </c:pt>
                <c:pt idx="611">
                  <c:v>2.5583890708024866E-2</c:v>
                </c:pt>
                <c:pt idx="612">
                  <c:v>2.5583410488141979E-2</c:v>
                </c:pt>
                <c:pt idx="613">
                  <c:v>2.5583055961156131E-2</c:v>
                </c:pt>
                <c:pt idx="614">
                  <c:v>2.5582820404479688E-2</c:v>
                </c:pt>
                <c:pt idx="615">
                  <c:v>2.5582694087836807E-2</c:v>
                </c:pt>
                <c:pt idx="616">
                  <c:v>2.5582664725760967E-2</c:v>
                </c:pt>
                <c:pt idx="617">
                  <c:v>2.5582717697349013E-2</c:v>
                </c:pt>
                <c:pt idx="618">
                  <c:v>2.5582837154882077E-2</c:v>
                </c:pt>
                <c:pt idx="619">
                  <c:v>2.5583005351058639E-2</c:v>
                </c:pt>
                <c:pt idx="620">
                  <c:v>2.5583202934418653E-2</c:v>
                </c:pt>
                <c:pt idx="621">
                  <c:v>2.5583409493672923E-2</c:v>
                </c:pt>
                <c:pt idx="622">
                  <c:v>2.5583602589088775E-2</c:v>
                </c:pt>
                <c:pt idx="623">
                  <c:v>2.5583758272023496E-2</c:v>
                </c:pt>
                <c:pt idx="624">
                  <c:v>2.5583850233267293E-2</c:v>
                </c:pt>
                <c:pt idx="625">
                  <c:v>2.5583848725656246E-2</c:v>
                </c:pt>
                <c:pt idx="626">
                  <c:v>2.558371941870859E-2</c:v>
                </c:pt>
                <c:pt idx="627">
                  <c:v>2.5583422328699645E-2</c:v>
                </c:pt>
                <c:pt idx="628">
                  <c:v>2.5582910097233687E-2</c:v>
                </c:pt>
                <c:pt idx="629">
                  <c:v>2.5582127488142141E-2</c:v>
                </c:pt>
                <c:pt idx="630">
                  <c:v>2.5581010844467931E-2</c:v>
                </c:pt>
                <c:pt idx="631">
                  <c:v>2.5579487171421129E-2</c:v>
                </c:pt>
                <c:pt idx="632">
                  <c:v>2.5577475152866656E-2</c:v>
                </c:pt>
                <c:pt idx="633">
                  <c:v>2.557488543853258E-2</c:v>
                </c:pt>
                <c:pt idx="634">
                  <c:v>2.5571623056120305E-2</c:v>
                </c:pt>
                <c:pt idx="635">
                  <c:v>2.5567590556204823E-2</c:v>
                </c:pt>
                <c:pt idx="636">
                  <c:v>2.5562691004767463E-2</c:v>
                </c:pt>
                <c:pt idx="637">
                  <c:v>2.5556833036201272E-2</c:v>
                </c:pt>
                <c:pt idx="638">
                  <c:v>2.5549934630887637E-2</c:v>
                </c:pt>
                <c:pt idx="639">
                  <c:v>2.5541930454160602E-2</c:v>
                </c:pt>
                <c:pt idx="640">
                  <c:v>2.5532777494203844E-2</c:v>
                </c:pt>
                <c:pt idx="641">
                  <c:v>2.5522457138631303E-2</c:v>
                </c:pt>
                <c:pt idx="642">
                  <c:v>2.5510979984917581E-2</c:v>
                </c:pt>
                <c:pt idx="643">
                  <c:v>2.5498386776306409E-2</c:v>
                </c:pt>
                <c:pt idx="644">
                  <c:v>2.548474955256181E-2</c:v>
                </c:pt>
                <c:pt idx="645">
                  <c:v>2.5470171110479563E-2</c:v>
                </c:pt>
                <c:pt idx="646">
                  <c:v>2.5454779623835078E-2</c:v>
                </c:pt>
                <c:pt idx="647">
                  <c:v>2.5438724373102389E-2</c:v>
                </c:pt>
                <c:pt idx="648">
                  <c:v>2.5422169357074729E-2</c:v>
                </c:pt>
                <c:pt idx="649">
                  <c:v>2.5405285920568291E-2</c:v>
                </c:pt>
                <c:pt idx="650">
                  <c:v>2.5388243376024928E-2</c:v>
                </c:pt>
                <c:pt idx="651">
                  <c:v>2.5371203717510331E-2</c:v>
                </c:pt>
                <c:pt idx="652">
                  <c:v>2.5354313259755738E-2</c:v>
                </c:pt>
                <c:pt idx="653">
                  <c:v>2.5337700085612955E-2</c:v>
                </c:pt>
                <c:pt idx="654">
                  <c:v>2.5321469435811959E-2</c:v>
                </c:pt>
                <c:pt idx="655">
                  <c:v>2.530570212609674E-2</c:v>
                </c:pt>
                <c:pt idx="656">
                  <c:v>2.5290454493204328E-2</c:v>
                </c:pt>
                <c:pt idx="657">
                  <c:v>2.5275761685075733E-2</c:v>
                </c:pt>
                <c:pt idx="658">
                  <c:v>2.526163912598724E-2</c:v>
                </c:pt>
                <c:pt idx="659">
                  <c:v>2.5248087126700763E-2</c:v>
                </c:pt>
                <c:pt idx="660">
                  <c:v>2.5235093855051224E-2</c:v>
                </c:pt>
                <c:pt idx="661">
                  <c:v>2.5222641201486679E-2</c:v>
                </c:pt>
                <c:pt idx="662">
                  <c:v>2.5210707811529117E-2</c:v>
                </c:pt>
                <c:pt idx="663">
                  <c:v>2.5199270976005578E-2</c:v>
                </c:pt>
                <c:pt idx="664">
                  <c:v>2.5188308242344363E-2</c:v>
                </c:pt>
                <c:pt idx="665">
                  <c:v>2.5177802262771252E-2</c:v>
                </c:pt>
                <c:pt idx="666">
                  <c:v>2.5167738395408281E-2</c:v>
                </c:pt>
                <c:pt idx="667">
                  <c:v>2.5158104922792069E-2</c:v>
                </c:pt>
                <c:pt idx="668">
                  <c:v>2.5148892703484936E-2</c:v>
                </c:pt>
                <c:pt idx="669">
                  <c:v>2.5140093913928317E-2</c:v>
                </c:pt>
                <c:pt idx="670">
                  <c:v>2.5131700943370857E-2</c:v>
                </c:pt>
                <c:pt idx="671">
                  <c:v>2.5123705554416443E-2</c:v>
                </c:pt>
                <c:pt idx="672">
                  <c:v>2.5116098101367581E-2</c:v>
                </c:pt>
                <c:pt idx="673">
                  <c:v>2.5108867281038786E-2</c:v>
                </c:pt>
                <c:pt idx="674">
                  <c:v>2.51019999787724E-2</c:v>
                </c:pt>
                <c:pt idx="675">
                  <c:v>2.5095480507438261E-2</c:v>
                </c:pt>
                <c:pt idx="676">
                  <c:v>2.5089291535574005E-2</c:v>
                </c:pt>
                <c:pt idx="677">
                  <c:v>2.5083412951258006E-2</c:v>
                </c:pt>
                <c:pt idx="678">
                  <c:v>2.5077824588639507E-2</c:v>
                </c:pt>
                <c:pt idx="679">
                  <c:v>2.5072505907495657E-2</c:v>
                </c:pt>
                <c:pt idx="680">
                  <c:v>2.5067437029905045E-2</c:v>
                </c:pt>
                <c:pt idx="681">
                  <c:v>2.5062598944967925E-2</c:v>
                </c:pt>
                <c:pt idx="682">
                  <c:v>2.5057974604395183E-2</c:v>
                </c:pt>
                <c:pt idx="683">
                  <c:v>2.5053550146064519E-2</c:v>
                </c:pt>
                <c:pt idx="684">
                  <c:v>2.5049312810073509E-2</c:v>
                </c:pt>
                <c:pt idx="685">
                  <c:v>2.5045253583189483E-2</c:v>
                </c:pt>
                <c:pt idx="686">
                  <c:v>2.5041368015475067E-2</c:v>
                </c:pt>
                <c:pt idx="687">
                  <c:v>2.5037653613549787E-2</c:v>
                </c:pt>
                <c:pt idx="688">
                  <c:v>2.5034109959079617E-2</c:v>
                </c:pt>
                <c:pt idx="689">
                  <c:v>2.5030737776101014E-2</c:v>
                </c:pt>
                <c:pt idx="690">
                  <c:v>2.5027538935305911E-2</c:v>
                </c:pt>
                <c:pt idx="691">
                  <c:v>2.5024512402393836E-2</c:v>
                </c:pt>
                <c:pt idx="692">
                  <c:v>2.5021656367003854E-2</c:v>
                </c:pt>
                <c:pt idx="693">
                  <c:v>2.5018966503996997E-2</c:v>
                </c:pt>
                <c:pt idx="694">
                  <c:v>2.5016435613838841E-2</c:v>
                </c:pt>
                <c:pt idx="695">
                  <c:v>2.5014053682689844E-2</c:v>
                </c:pt>
                <c:pt idx="696">
                  <c:v>2.5011808755361166E-2</c:v>
                </c:pt>
                <c:pt idx="697">
                  <c:v>2.5009687188209839E-2</c:v>
                </c:pt>
                <c:pt idx="698">
                  <c:v>2.5007674597046285E-2</c:v>
                </c:pt>
                <c:pt idx="699">
                  <c:v>2.5005757818792006E-2</c:v>
                </c:pt>
                <c:pt idx="700">
                  <c:v>2.5003924910944535E-2</c:v>
                </c:pt>
                <c:pt idx="701">
                  <c:v>2.500216787340493E-2</c:v>
                </c:pt>
                <c:pt idx="702">
                  <c:v>2.5000478286604687E-2</c:v>
                </c:pt>
                <c:pt idx="703">
                  <c:v>2.499885354508646E-2</c:v>
                </c:pt>
                <c:pt idx="704">
                  <c:v>2.4997293813801457E-2</c:v>
                </c:pt>
                <c:pt idx="705">
                  <c:v>2.4995801857500628E-2</c:v>
                </c:pt>
                <c:pt idx="706">
                  <c:v>2.499438217256229E-2</c:v>
                </c:pt>
                <c:pt idx="707">
                  <c:v>2.4993039901934525E-2</c:v>
                </c:pt>
                <c:pt idx="708">
                  <c:v>2.4991779817997752E-2</c:v>
                </c:pt>
                <c:pt idx="709">
                  <c:v>2.4990605195793839E-2</c:v>
                </c:pt>
                <c:pt idx="710">
                  <c:v>2.4989516978379197E-2</c:v>
                </c:pt>
                <c:pt idx="711">
                  <c:v>2.4988512758216723E-2</c:v>
                </c:pt>
                <c:pt idx="712">
                  <c:v>2.4987586816691713E-2</c:v>
                </c:pt>
                <c:pt idx="713">
                  <c:v>2.4986728527256096E-2</c:v>
                </c:pt>
                <c:pt idx="714">
                  <c:v>2.4985924111986253E-2</c:v>
                </c:pt>
                <c:pt idx="715">
                  <c:v>2.4985156967691702E-2</c:v>
                </c:pt>
                <c:pt idx="716">
                  <c:v>2.4984407752236246E-2</c:v>
                </c:pt>
                <c:pt idx="717">
                  <c:v>2.4983656288731289E-2</c:v>
                </c:pt>
                <c:pt idx="718">
                  <c:v>2.4982880506243067E-2</c:v>
                </c:pt>
                <c:pt idx="719">
                  <c:v>2.4982058691950821E-2</c:v>
                </c:pt>
                <c:pt idx="720">
                  <c:v>2.4981169362196035E-2</c:v>
                </c:pt>
                <c:pt idx="721">
                  <c:v>2.4980193583002738E-2</c:v>
                </c:pt>
                <c:pt idx="722">
                  <c:v>2.497911548534032E-2</c:v>
                </c:pt>
                <c:pt idx="723">
                  <c:v>2.4977922154195756E-2</c:v>
                </c:pt>
                <c:pt idx="724">
                  <c:v>2.4976605205312155E-2</c:v>
                </c:pt>
                <c:pt idx="725">
                  <c:v>2.4975160607119622E-2</c:v>
                </c:pt>
                <c:pt idx="726">
                  <c:v>2.4973589413394715E-2</c:v>
                </c:pt>
                <c:pt idx="727">
                  <c:v>2.4971896872059397E-2</c:v>
                </c:pt>
                <c:pt idx="728">
                  <c:v>2.4970092535302947E-2</c:v>
                </c:pt>
                <c:pt idx="729">
                  <c:v>2.4968189422386888E-2</c:v>
                </c:pt>
                <c:pt idx="730">
                  <c:v>2.4966203541455356E-2</c:v>
                </c:pt>
                <c:pt idx="731">
                  <c:v>2.4964152194001058E-2</c:v>
                </c:pt>
                <c:pt idx="732">
                  <c:v>2.4962054757484062E-2</c:v>
                </c:pt>
                <c:pt idx="733">
                  <c:v>2.4959931562396294E-2</c:v>
                </c:pt>
                <c:pt idx="734">
                  <c:v>2.4957801427489358E-2</c:v>
                </c:pt>
                <c:pt idx="735">
                  <c:v>2.4955682936657533E-2</c:v>
                </c:pt>
                <c:pt idx="736">
                  <c:v>2.4953592093819879E-2</c:v>
                </c:pt>
                <c:pt idx="737">
                  <c:v>2.4951542783233676E-2</c:v>
                </c:pt>
                <c:pt idx="738">
                  <c:v>2.4949547432644867E-2</c:v>
                </c:pt>
                <c:pt idx="739">
                  <c:v>2.4947613946808229E-2</c:v>
                </c:pt>
                <c:pt idx="740">
                  <c:v>2.4945748979339006E-2</c:v>
                </c:pt>
                <c:pt idx="741">
                  <c:v>2.4943958025747837E-2</c:v>
                </c:pt>
                <c:pt idx="742">
                  <c:v>2.4942245437024162E-2</c:v>
                </c:pt>
                <c:pt idx="743">
                  <c:v>2.494061553218101E-2</c:v>
                </c:pt>
                <c:pt idx="744">
                  <c:v>2.4939072760402709E-2</c:v>
                </c:pt>
                <c:pt idx="745">
                  <c:v>2.4937622517264991E-2</c:v>
                </c:pt>
                <c:pt idx="746">
                  <c:v>2.4936271967432953E-2</c:v>
                </c:pt>
                <c:pt idx="747">
                  <c:v>2.4935030055449888E-2</c:v>
                </c:pt>
                <c:pt idx="748">
                  <c:v>2.4933908399911182E-2</c:v>
                </c:pt>
                <c:pt idx="749">
                  <c:v>2.4932921215516251E-2</c:v>
                </c:pt>
                <c:pt idx="750">
                  <c:v>2.4932085659471494E-2</c:v>
                </c:pt>
                <c:pt idx="751">
                  <c:v>2.4931422101840028E-2</c:v>
                </c:pt>
                <c:pt idx="752">
                  <c:v>2.4930953580777012E-2</c:v>
                </c:pt>
                <c:pt idx="753">
                  <c:v>2.493070673636736E-2</c:v>
                </c:pt>
                <c:pt idx="754">
                  <c:v>2.4930711415612594E-2</c:v>
                </c:pt>
                <c:pt idx="755">
                  <c:v>2.4931000956370603E-2</c:v>
                </c:pt>
                <c:pt idx="756">
                  <c:v>2.4931612088616415E-2</c:v>
                </c:pt>
                <c:pt idx="757">
                  <c:v>2.4932585505955004E-2</c:v>
                </c:pt>
                <c:pt idx="758">
                  <c:v>2.4933965286035538E-2</c:v>
                </c:pt>
                <c:pt idx="759">
                  <c:v>2.4935799121169524E-2</c:v>
                </c:pt>
                <c:pt idx="760">
                  <c:v>2.4938144758627927E-2</c:v>
                </c:pt>
                <c:pt idx="761">
                  <c:v>2.4941051916032336E-2</c:v>
                </c:pt>
                <c:pt idx="762">
                  <c:v>2.4944568465041596E-2</c:v>
                </c:pt>
                <c:pt idx="763">
                  <c:v>2.4948746413365766E-2</c:v>
                </c:pt>
                <c:pt idx="764">
                  <c:v>2.4953634277328253E-2</c:v>
                </c:pt>
                <c:pt idx="765">
                  <c:v>2.4959273849945368E-2</c:v>
                </c:pt>
                <c:pt idx="766">
                  <c:v>2.4965697501722492E-2</c:v>
                </c:pt>
                <c:pt idx="767">
                  <c:v>2.4972924112378104E-2</c:v>
                </c:pt>
                <c:pt idx="768">
                  <c:v>2.4980955602987527E-2</c:v>
                </c:pt>
                <c:pt idx="769">
                  <c:v>2.4989776388785415E-2</c:v>
                </c:pt>
                <c:pt idx="770">
                  <c:v>2.499935021077087E-2</c:v>
                </c:pt>
                <c:pt idx="771">
                  <c:v>2.5009620616065997E-2</c:v>
                </c:pt>
                <c:pt idx="772">
                  <c:v>2.50205106962464E-2</c:v>
                </c:pt>
                <c:pt idx="773">
                  <c:v>2.5031924315317807E-2</c:v>
                </c:pt>
                <c:pt idx="774">
                  <c:v>2.5043749029443615E-2</c:v>
                </c:pt>
                <c:pt idx="775">
                  <c:v>2.5055855702476287E-2</c:v>
                </c:pt>
                <c:pt idx="776">
                  <c:v>2.5068118873606948E-2</c:v>
                </c:pt>
                <c:pt idx="777">
                  <c:v>2.5080404398087473E-2</c:v>
                </c:pt>
                <c:pt idx="778">
                  <c:v>2.509258276354338E-2</c:v>
                </c:pt>
                <c:pt idx="779">
                  <c:v>2.5104527005395439E-2</c:v>
                </c:pt>
                <c:pt idx="780">
                  <c:v>2.5116125022923142E-2</c:v>
                </c:pt>
                <c:pt idx="781">
                  <c:v>2.5127279382813273E-2</c:v>
                </c:pt>
                <c:pt idx="782">
                  <c:v>2.5137908245112004E-2</c:v>
                </c:pt>
                <c:pt idx="783">
                  <c:v>2.5147948085632005E-2</c:v>
                </c:pt>
                <c:pt idx="784">
                  <c:v>2.5157353681839814E-2</c:v>
                </c:pt>
                <c:pt idx="785">
                  <c:v>2.5166097302415494E-2</c:v>
                </c:pt>
                <c:pt idx="786">
                  <c:v>2.5174166427139991E-2</c:v>
                </c:pt>
                <c:pt idx="787">
                  <c:v>2.5181562299641802E-2</c:v>
                </c:pt>
                <c:pt idx="788">
                  <c:v>2.5188299693933165E-2</c:v>
                </c:pt>
                <c:pt idx="789">
                  <c:v>2.5194402552842759E-2</c:v>
                </c:pt>
                <c:pt idx="790">
                  <c:v>2.5199903169032142E-2</c:v>
                </c:pt>
                <c:pt idx="791">
                  <c:v>2.5204839631301001E-2</c:v>
                </c:pt>
                <c:pt idx="792">
                  <c:v>2.5209255044990116E-2</c:v>
                </c:pt>
                <c:pt idx="793">
                  <c:v>2.5213195920792568E-2</c:v>
                </c:pt>
                <c:pt idx="794">
                  <c:v>2.5216710261089431E-2</c:v>
                </c:pt>
                <c:pt idx="795">
                  <c:v>2.5219846465704292E-2</c:v>
                </c:pt>
                <c:pt idx="796">
                  <c:v>2.5222652529705906E-2</c:v>
                </c:pt>
                <c:pt idx="797">
                  <c:v>2.5225176787936357E-2</c:v>
                </c:pt>
                <c:pt idx="798">
                  <c:v>2.5227464270960506E-2</c:v>
                </c:pt>
                <c:pt idx="799">
                  <c:v>2.5229556621895272E-2</c:v>
                </c:pt>
                <c:pt idx="800">
                  <c:v>2.5231491840225141E-2</c:v>
                </c:pt>
                <c:pt idx="801">
                  <c:v>2.5233302476397042E-2</c:v>
                </c:pt>
                <c:pt idx="802">
                  <c:v>2.523501623614182E-2</c:v>
                </c:pt>
                <c:pt idx="803">
                  <c:v>2.5236656072166231E-2</c:v>
                </c:pt>
                <c:pt idx="804">
                  <c:v>2.5238238132493259E-2</c:v>
                </c:pt>
                <c:pt idx="805">
                  <c:v>2.5239773478565583E-2</c:v>
                </c:pt>
                <c:pt idx="806">
                  <c:v>2.5241268857962039E-2</c:v>
                </c:pt>
                <c:pt idx="807">
                  <c:v>2.5242726820036875E-2</c:v>
                </c:pt>
                <c:pt idx="808">
                  <c:v>2.5244146131679288E-2</c:v>
                </c:pt>
                <c:pt idx="809">
                  <c:v>2.5245523791343507E-2</c:v>
                </c:pt>
                <c:pt idx="810">
                  <c:v>2.5246854832132796E-2</c:v>
                </c:pt>
                <c:pt idx="811">
                  <c:v>2.5248133195305788E-2</c:v>
                </c:pt>
                <c:pt idx="812">
                  <c:v>2.5249351524308662E-2</c:v>
                </c:pt>
                <c:pt idx="813">
                  <c:v>2.5250503805708452E-2</c:v>
                </c:pt>
                <c:pt idx="814">
                  <c:v>2.5251584850027025E-2</c:v>
                </c:pt>
                <c:pt idx="815">
                  <c:v>2.525258934184569E-2</c:v>
                </c:pt>
                <c:pt idx="816">
                  <c:v>2.5253513643889957E-2</c:v>
                </c:pt>
                <c:pt idx="817">
                  <c:v>2.5254353265324114E-2</c:v>
                </c:pt>
                <c:pt idx="818">
                  <c:v>2.5255105682144903E-2</c:v>
                </c:pt>
                <c:pt idx="819">
                  <c:v>2.5255769714161467E-2</c:v>
                </c:pt>
                <c:pt idx="820">
                  <c:v>2.5256345366611005E-2</c:v>
                </c:pt>
                <c:pt idx="821">
                  <c:v>2.5256834470295572E-2</c:v>
                </c:pt>
                <c:pt idx="822">
                  <c:v>2.5257240377889942E-2</c:v>
                </c:pt>
                <c:pt idx="823">
                  <c:v>2.525756692272791E-2</c:v>
                </c:pt>
                <c:pt idx="824">
                  <c:v>2.5257821871073532E-2</c:v>
                </c:pt>
                <c:pt idx="825">
                  <c:v>2.5258015136137412E-2</c:v>
                </c:pt>
                <c:pt idx="826">
                  <c:v>2.5258158338525381E-2</c:v>
                </c:pt>
                <c:pt idx="827">
                  <c:v>2.5258265081785705E-2</c:v>
                </c:pt>
                <c:pt idx="828">
                  <c:v>2.5258350094314298E-2</c:v>
                </c:pt>
                <c:pt idx="829">
                  <c:v>2.5258429170309564E-2</c:v>
                </c:pt>
                <c:pt idx="830">
                  <c:v>2.5258518294578786E-2</c:v>
                </c:pt>
                <c:pt idx="831">
                  <c:v>2.5258633203819901E-2</c:v>
                </c:pt>
                <c:pt idx="832">
                  <c:v>2.5258788824207103E-2</c:v>
                </c:pt>
                <c:pt idx="833">
                  <c:v>2.5258998538269458E-2</c:v>
                </c:pt>
                <c:pt idx="834">
                  <c:v>2.5259273656170034E-2</c:v>
                </c:pt>
                <c:pt idx="835">
                  <c:v>2.525962276077268E-2</c:v>
                </c:pt>
                <c:pt idx="836">
                  <c:v>2.5260052122437093E-2</c:v>
                </c:pt>
                <c:pt idx="837">
                  <c:v>2.526056492907762E-2</c:v>
                </c:pt>
                <c:pt idx="838">
                  <c:v>2.5261160857867927E-2</c:v>
                </c:pt>
                <c:pt idx="839">
                  <c:v>2.5261836307993862E-2</c:v>
                </c:pt>
                <c:pt idx="840">
                  <c:v>2.5262583607023773E-2</c:v>
                </c:pt>
                <c:pt idx="841">
                  <c:v>2.5263391631722209E-2</c:v>
                </c:pt>
                <c:pt idx="842">
                  <c:v>2.5264245628431516E-2</c:v>
                </c:pt>
                <c:pt idx="843">
                  <c:v>2.5265127015938554E-2</c:v>
                </c:pt>
                <c:pt idx="844">
                  <c:v>2.526601375781282E-2</c:v>
                </c:pt>
                <c:pt idx="845">
                  <c:v>2.5266881428729054E-2</c:v>
                </c:pt>
                <c:pt idx="846">
                  <c:v>2.5267701608536339E-2</c:v>
                </c:pt>
                <c:pt idx="847">
                  <c:v>2.5268444386494015E-2</c:v>
                </c:pt>
                <c:pt idx="848">
                  <c:v>2.5269078678444128E-2</c:v>
                </c:pt>
                <c:pt idx="849">
                  <c:v>2.5269574615954138E-2</c:v>
                </c:pt>
                <c:pt idx="850">
                  <c:v>2.5269905030740416E-2</c:v>
                </c:pt>
                <c:pt idx="851">
                  <c:v>2.5270045514849286E-2</c:v>
                </c:pt>
                <c:pt idx="852">
                  <c:v>2.5269976322627681E-2</c:v>
                </c:pt>
                <c:pt idx="853">
                  <c:v>2.5269683302060003E-2</c:v>
                </c:pt>
                <c:pt idx="854">
                  <c:v>2.5269158782617526E-2</c:v>
                </c:pt>
                <c:pt idx="855">
                  <c:v>2.5268401914836012E-2</c:v>
                </c:pt>
                <c:pt idx="856">
                  <c:v>2.5267417571361753E-2</c:v>
                </c:pt>
                <c:pt idx="857">
                  <c:v>2.5266217021997158E-2</c:v>
                </c:pt>
                <c:pt idx="858">
                  <c:v>2.5264816009718364E-2</c:v>
                </c:pt>
                <c:pt idx="859">
                  <c:v>2.5263234778192301E-2</c:v>
                </c:pt>
                <c:pt idx="860">
                  <c:v>2.5261495621423258E-2</c:v>
                </c:pt>
                <c:pt idx="861">
                  <c:v>2.5259621634651345E-2</c:v>
                </c:pt>
                <c:pt idx="862">
                  <c:v>2.5257634501660613E-2</c:v>
                </c:pt>
                <c:pt idx="863">
                  <c:v>2.5255554134533776E-2</c:v>
                </c:pt>
                <c:pt idx="864">
                  <c:v>2.5253396708999554E-2</c:v>
                </c:pt>
                <c:pt idx="865">
                  <c:v>2.5251174964093893E-2</c:v>
                </c:pt>
                <c:pt idx="866">
                  <c:v>2.5248897102259537E-2</c:v>
                </c:pt>
                <c:pt idx="867">
                  <c:v>2.5246568964693013E-2</c:v>
                </c:pt>
                <c:pt idx="868">
                  <c:v>2.5244192601881273E-2</c:v>
                </c:pt>
                <c:pt idx="869">
                  <c:v>2.524176677797773E-2</c:v>
                </c:pt>
                <c:pt idx="870">
                  <c:v>2.5239290086812742E-2</c:v>
                </c:pt>
                <c:pt idx="871">
                  <c:v>2.5236759814841359E-2</c:v>
                </c:pt>
                <c:pt idx="872">
                  <c:v>2.5234173102892971E-2</c:v>
                </c:pt>
                <c:pt idx="873">
                  <c:v>2.5231528192520117E-2</c:v>
                </c:pt>
                <c:pt idx="874">
                  <c:v>2.5228824687053099E-2</c:v>
                </c:pt>
                <c:pt idx="875">
                  <c:v>2.5226063739820653E-2</c:v>
                </c:pt>
                <c:pt idx="876">
                  <c:v>2.5223249781729542E-2</c:v>
                </c:pt>
                <c:pt idx="877">
                  <c:v>2.5220389549487701E-2</c:v>
                </c:pt>
                <c:pt idx="878">
                  <c:v>2.5217491707992198E-2</c:v>
                </c:pt>
                <c:pt idx="879">
                  <c:v>2.521456623272984E-2</c:v>
                </c:pt>
                <c:pt idx="880">
                  <c:v>2.5211626429362685E-2</c:v>
                </c:pt>
                <c:pt idx="881">
                  <c:v>2.5208689572232271E-2</c:v>
                </c:pt>
                <c:pt idx="882">
                  <c:v>2.52057703502814E-2</c:v>
                </c:pt>
                <c:pt idx="883">
                  <c:v>2.520288558054035E-2</c:v>
                </c:pt>
                <c:pt idx="884">
                  <c:v>2.5200047759865566E-2</c:v>
                </c:pt>
                <c:pt idx="885">
                  <c:v>2.5197263735915427E-2</c:v>
                </c:pt>
                <c:pt idx="886">
                  <c:v>2.5194542495282395E-2</c:v>
                </c:pt>
                <c:pt idx="887">
                  <c:v>2.5191889937386372E-2</c:v>
                </c:pt>
                <c:pt idx="888">
                  <c:v>2.5189313054734874E-2</c:v>
                </c:pt>
                <c:pt idx="889">
                  <c:v>2.5186813660703078E-2</c:v>
                </c:pt>
                <c:pt idx="890">
                  <c:v>2.5184389046503851E-2</c:v>
                </c:pt>
                <c:pt idx="891">
                  <c:v>2.5182034114498729E-2</c:v>
                </c:pt>
                <c:pt idx="892">
                  <c:v>2.5179740226854184E-2</c:v>
                </c:pt>
                <c:pt idx="893">
                  <c:v>2.5177497435600826E-2</c:v>
                </c:pt>
                <c:pt idx="894">
                  <c:v>2.517529621713958E-2</c:v>
                </c:pt>
                <c:pt idx="895">
                  <c:v>2.5173125903392313E-2</c:v>
                </c:pt>
                <c:pt idx="896">
                  <c:v>2.5170976754568281E-2</c:v>
                </c:pt>
                <c:pt idx="897">
                  <c:v>2.5168840013331393E-2</c:v>
                </c:pt>
                <c:pt idx="898">
                  <c:v>2.5166709048130228E-2</c:v>
                </c:pt>
                <c:pt idx="899">
                  <c:v>2.516457973036219E-2</c:v>
                </c:pt>
                <c:pt idx="900">
                  <c:v>2.516244955637938E-2</c:v>
                </c:pt>
                <c:pt idx="901">
                  <c:v>2.5160318538785583E-2</c:v>
                </c:pt>
                <c:pt idx="902">
                  <c:v>2.5158188305016142E-2</c:v>
                </c:pt>
                <c:pt idx="903">
                  <c:v>2.5156062273524599E-2</c:v>
                </c:pt>
                <c:pt idx="904">
                  <c:v>2.515394439514039E-2</c:v>
                </c:pt>
                <c:pt idx="905">
                  <c:v>2.5151839489861313E-2</c:v>
                </c:pt>
                <c:pt idx="906">
                  <c:v>2.5149752916539113E-2</c:v>
                </c:pt>
                <c:pt idx="907">
                  <c:v>2.5147690338539256E-2</c:v>
                </c:pt>
                <c:pt idx="908">
                  <c:v>2.5145657715836559E-2</c:v>
                </c:pt>
                <c:pt idx="909">
                  <c:v>2.5143661442327742E-2</c:v>
                </c:pt>
                <c:pt idx="910">
                  <c:v>2.5141708527556487E-2</c:v>
                </c:pt>
                <c:pt idx="911">
                  <c:v>2.5139806817664933E-2</c:v>
                </c:pt>
                <c:pt idx="912">
                  <c:v>2.5137964583065175E-2</c:v>
                </c:pt>
                <c:pt idx="913">
                  <c:v>2.5136190591862888E-2</c:v>
                </c:pt>
                <c:pt idx="914">
                  <c:v>2.5134494427090204E-2</c:v>
                </c:pt>
                <c:pt idx="915">
                  <c:v>2.5132883702213768E-2</c:v>
                </c:pt>
                <c:pt idx="916">
                  <c:v>2.5131365383167632E-2</c:v>
                </c:pt>
                <c:pt idx="917">
                  <c:v>2.5129945806354019E-2</c:v>
                </c:pt>
                <c:pt idx="918">
                  <c:v>2.5128628169773206E-2</c:v>
                </c:pt>
                <c:pt idx="919">
                  <c:v>2.5127411696078385E-2</c:v>
                </c:pt>
                <c:pt idx="920">
                  <c:v>2.51262930724791E-2</c:v>
                </c:pt>
                <c:pt idx="921">
                  <c:v>2.5125264186882719E-2</c:v>
                </c:pt>
                <c:pt idx="922">
                  <c:v>2.5124312649530096E-2</c:v>
                </c:pt>
                <c:pt idx="923">
                  <c:v>2.5123422548681319E-2</c:v>
                </c:pt>
                <c:pt idx="924">
                  <c:v>2.5122574811777022E-2</c:v>
                </c:pt>
                <c:pt idx="925">
                  <c:v>2.5121748231419862E-2</c:v>
                </c:pt>
                <c:pt idx="926">
                  <c:v>2.5120920637677163E-2</c:v>
                </c:pt>
                <c:pt idx="927">
                  <c:v>2.512007099921806E-2</c:v>
                </c:pt>
                <c:pt idx="928">
                  <c:v>2.5119180586796505E-2</c:v>
                </c:pt>
                <c:pt idx="929">
                  <c:v>2.5118234282336966E-2</c:v>
                </c:pt>
                <c:pt idx="930">
                  <c:v>2.5117222141202031E-2</c:v>
                </c:pt>
                <c:pt idx="931">
                  <c:v>2.5116139976433895E-2</c:v>
                </c:pt>
                <c:pt idx="932">
                  <c:v>2.5114989709859266E-2</c:v>
                </c:pt>
                <c:pt idx="933">
                  <c:v>2.5113779665951009E-2</c:v>
                </c:pt>
                <c:pt idx="934">
                  <c:v>2.5112522895689757E-2</c:v>
                </c:pt>
                <c:pt idx="935">
                  <c:v>2.5111238752671763E-2</c:v>
                </c:pt>
                <c:pt idx="936">
                  <c:v>2.5109949168126929E-2</c:v>
                </c:pt>
                <c:pt idx="937">
                  <c:v>2.5108678083393916E-2</c:v>
                </c:pt>
                <c:pt idx="938">
                  <c:v>2.5107448998521548E-2</c:v>
                </c:pt>
                <c:pt idx="939">
                  <c:v>2.5106284056539769E-2</c:v>
                </c:pt>
                <c:pt idx="940">
                  <c:v>2.510520179538564E-2</c:v>
                </c:pt>
                <c:pt idx="941">
                  <c:v>2.5104215260153672E-2</c:v>
                </c:pt>
                <c:pt idx="942">
                  <c:v>2.5103334602260049E-2</c:v>
                </c:pt>
                <c:pt idx="943">
                  <c:v>2.5102564480866032E-2</c:v>
                </c:pt>
                <c:pt idx="944">
                  <c:v>2.5101904439521136E-2</c:v>
                </c:pt>
                <c:pt idx="945">
                  <c:v>2.5101349925389562E-2</c:v>
                </c:pt>
                <c:pt idx="946">
                  <c:v>2.5100892132811144E-2</c:v>
                </c:pt>
                <c:pt idx="947">
                  <c:v>2.5100519604003523E-2</c:v>
                </c:pt>
                <c:pt idx="948">
                  <c:v>2.5100218877156889E-2</c:v>
                </c:pt>
                <c:pt idx="949">
                  <c:v>2.5099974837579354E-2</c:v>
                </c:pt>
                <c:pt idx="950">
                  <c:v>2.509977034248868E-2</c:v>
                </c:pt>
                <c:pt idx="951">
                  <c:v>2.5099588988353422E-2</c:v>
                </c:pt>
                <c:pt idx="952">
                  <c:v>2.509941279895533E-2</c:v>
                </c:pt>
                <c:pt idx="953">
                  <c:v>2.5099223125160601E-2</c:v>
                </c:pt>
                <c:pt idx="954">
                  <c:v>2.5099000347307117E-2</c:v>
                </c:pt>
                <c:pt idx="955">
                  <c:v>2.5098723957450643E-2</c:v>
                </c:pt>
                <c:pt idx="956">
                  <c:v>2.5098373422520762E-2</c:v>
                </c:pt>
                <c:pt idx="957">
                  <c:v>2.5097927873503133E-2</c:v>
                </c:pt>
                <c:pt idx="958">
                  <c:v>2.509736716199152E-2</c:v>
                </c:pt>
                <c:pt idx="959">
                  <c:v>2.509667151077799E-2</c:v>
                </c:pt>
                <c:pt idx="960">
                  <c:v>2.5095824360821882E-2</c:v>
                </c:pt>
                <c:pt idx="961">
                  <c:v>2.5094811702481633E-2</c:v>
                </c:pt>
                <c:pt idx="962">
                  <c:v>2.5093623279841343E-2</c:v>
                </c:pt>
                <c:pt idx="963">
                  <c:v>2.5092252858923022E-2</c:v>
                </c:pt>
                <c:pt idx="964">
                  <c:v>2.5090698525069195E-2</c:v>
                </c:pt>
                <c:pt idx="965">
                  <c:v>2.5088964296648624E-2</c:v>
                </c:pt>
                <c:pt idx="966">
                  <c:v>2.5087058345210422E-2</c:v>
                </c:pt>
                <c:pt idx="967">
                  <c:v>2.5084993003317884E-2</c:v>
                </c:pt>
                <c:pt idx="968">
                  <c:v>2.5082784900353251E-2</c:v>
                </c:pt>
                <c:pt idx="969">
                  <c:v>2.5080454357064907E-2</c:v>
                </c:pt>
                <c:pt idx="970">
                  <c:v>2.5078023713516757E-2</c:v>
                </c:pt>
                <c:pt idx="971">
                  <c:v>2.5075517520351656E-2</c:v>
                </c:pt>
                <c:pt idx="972">
                  <c:v>2.5072960800593593E-2</c:v>
                </c:pt>
                <c:pt idx="973">
                  <c:v>2.5070378388584259E-2</c:v>
                </c:pt>
                <c:pt idx="974">
                  <c:v>2.5067794536763565E-2</c:v>
                </c:pt>
                <c:pt idx="975">
                  <c:v>2.5065232423581836E-2</c:v>
                </c:pt>
                <c:pt idx="976">
                  <c:v>2.5062713344275726E-2</c:v>
                </c:pt>
                <c:pt idx="977">
                  <c:v>2.5060255913985946E-2</c:v>
                </c:pt>
                <c:pt idx="978">
                  <c:v>2.5057875629595858E-2</c:v>
                </c:pt>
                <c:pt idx="979">
                  <c:v>2.5055586055269016E-2</c:v>
                </c:pt>
                <c:pt idx="980">
                  <c:v>2.5053397765479681E-2</c:v>
                </c:pt>
                <c:pt idx="981">
                  <c:v>2.5051318218066859E-2</c:v>
                </c:pt>
                <c:pt idx="982">
                  <c:v>2.5049351727815184E-2</c:v>
                </c:pt>
                <c:pt idx="983">
                  <c:v>2.5047500436364563E-2</c:v>
                </c:pt>
                <c:pt idx="984">
                  <c:v>2.5045763507951919E-2</c:v>
                </c:pt>
                <c:pt idx="985">
                  <c:v>2.5044139170291059E-2</c:v>
                </c:pt>
                <c:pt idx="986">
                  <c:v>2.5042624155537298E-2</c:v>
                </c:pt>
                <c:pt idx="987">
                  <c:v>2.5041215273406116E-2</c:v>
                </c:pt>
                <c:pt idx="988">
                  <c:v>2.5039908858633095E-2</c:v>
                </c:pt>
                <c:pt idx="989">
                  <c:v>2.5038700893047668E-2</c:v>
                </c:pt>
                <c:pt idx="990">
                  <c:v>2.5037587164877424E-2</c:v>
                </c:pt>
                <c:pt idx="991">
                  <c:v>2.5036563489044913E-2</c:v>
                </c:pt>
                <c:pt idx="992">
                  <c:v>2.5035625661967653E-2</c:v>
                </c:pt>
                <c:pt idx="993">
                  <c:v>2.5034767343552304E-2</c:v>
                </c:pt>
                <c:pt idx="994">
                  <c:v>2.5033980423303761E-2</c:v>
                </c:pt>
                <c:pt idx="995">
                  <c:v>2.5033257209116394E-2</c:v>
                </c:pt>
                <c:pt idx="996">
                  <c:v>2.5032588475774827E-2</c:v>
                </c:pt>
                <c:pt idx="997">
                  <c:v>2.5031963593123801E-2</c:v>
                </c:pt>
                <c:pt idx="998">
                  <c:v>2.5031370725980478E-2</c:v>
                </c:pt>
                <c:pt idx="999">
                  <c:v>2.5030797450943776E-2</c:v>
                </c:pt>
                <c:pt idx="1000">
                  <c:v>2.5030230958960786E-2</c:v>
                </c:pt>
                <c:pt idx="1001">
                  <c:v>2.5029658623175098E-2</c:v>
                </c:pt>
                <c:pt idx="1002">
                  <c:v>2.5029069188438884E-2</c:v>
                </c:pt>
                <c:pt idx="1003">
                  <c:v>2.5028452153367641E-2</c:v>
                </c:pt>
                <c:pt idx="1004">
                  <c:v>2.5027799607525252E-2</c:v>
                </c:pt>
                <c:pt idx="1005">
                  <c:v>2.5027106105936558E-2</c:v>
                </c:pt>
                <c:pt idx="1006">
                  <c:v>2.5026368414437027E-2</c:v>
                </c:pt>
                <c:pt idx="1007">
                  <c:v>2.5025585220137612E-2</c:v>
                </c:pt>
                <c:pt idx="1008">
                  <c:v>2.5024758118261915E-2</c:v>
                </c:pt>
                <c:pt idx="1009">
                  <c:v>2.5023891998312158E-2</c:v>
                </c:pt>
                <c:pt idx="1010">
                  <c:v>2.5022993354596505E-2</c:v>
                </c:pt>
                <c:pt idx="1011">
                  <c:v>2.5022069948414744E-2</c:v>
                </c:pt>
                <c:pt idx="1012">
                  <c:v>2.5021130607656525E-2</c:v>
                </c:pt>
                <c:pt idx="1013">
                  <c:v>2.5020184316109188E-2</c:v>
                </c:pt>
                <c:pt idx="1014">
                  <c:v>2.5019240120957433E-2</c:v>
                </c:pt>
                <c:pt idx="1015">
                  <c:v>2.5018305435108929E-2</c:v>
                </c:pt>
                <c:pt idx="1016">
                  <c:v>2.5017387727497065E-2</c:v>
                </c:pt>
                <c:pt idx="1017">
                  <c:v>2.5016491038282858E-2</c:v>
                </c:pt>
                <c:pt idx="1018">
                  <c:v>2.5015615784624835E-2</c:v>
                </c:pt>
                <c:pt idx="1019">
                  <c:v>2.501476217793739E-2</c:v>
                </c:pt>
                <c:pt idx="1020">
                  <c:v>2.5013926824796494E-2</c:v>
                </c:pt>
                <c:pt idx="1021">
                  <c:v>2.5013103980554782E-2</c:v>
                </c:pt>
                <c:pt idx="1022">
                  <c:v>2.501228483266961E-2</c:v>
                </c:pt>
                <c:pt idx="1023">
                  <c:v>2.5011458494172512E-2</c:v>
                </c:pt>
                <c:pt idx="1024">
                  <c:v>2.5010611771013106E-2</c:v>
                </c:pt>
                <c:pt idx="1025">
                  <c:v>2.5009730555906037E-2</c:v>
                </c:pt>
                <c:pt idx="1026">
                  <c:v>2.5008800298339968E-2</c:v>
                </c:pt>
                <c:pt idx="1027">
                  <c:v>2.5007806587461361E-2</c:v>
                </c:pt>
                <c:pt idx="1028">
                  <c:v>2.5006736105492297E-2</c:v>
                </c:pt>
                <c:pt idx="1029">
                  <c:v>2.5005577370483149E-2</c:v>
                </c:pt>
                <c:pt idx="1030">
                  <c:v>2.5004320367853557E-2</c:v>
                </c:pt>
                <c:pt idx="1031">
                  <c:v>2.5002957533458908E-2</c:v>
                </c:pt>
                <c:pt idx="1032">
                  <c:v>2.5001482996101769E-2</c:v>
                </c:pt>
                <c:pt idx="1033">
                  <c:v>2.4999894608842436E-2</c:v>
                </c:pt>
                <c:pt idx="1034">
                  <c:v>2.4998192969818953E-2</c:v>
                </c:pt>
                <c:pt idx="1035">
                  <c:v>2.499638141679715E-2</c:v>
                </c:pt>
                <c:pt idx="1036">
                  <c:v>2.4994465950406795E-2</c:v>
                </c:pt>
                <c:pt idx="1037">
                  <c:v>2.4992455345022264E-2</c:v>
                </c:pt>
                <c:pt idx="1038">
                  <c:v>2.4990360656733723E-2</c:v>
                </c:pt>
                <c:pt idx="1039">
                  <c:v>2.4988195441594044E-2</c:v>
                </c:pt>
                <c:pt idx="1040">
                  <c:v>2.4985976014335328E-2</c:v>
                </c:pt>
                <c:pt idx="1041">
                  <c:v>2.4983720140657386E-2</c:v>
                </c:pt>
                <c:pt idx="1042">
                  <c:v>2.4981446884051219E-2</c:v>
                </c:pt>
                <c:pt idx="1043">
                  <c:v>2.4979176769953728E-2</c:v>
                </c:pt>
                <c:pt idx="1044">
                  <c:v>2.4976929469240971E-2</c:v>
                </c:pt>
                <c:pt idx="1045">
                  <c:v>2.4974723864574788E-2</c:v>
                </c:pt>
                <c:pt idx="1046">
                  <c:v>2.4972578667536004E-2</c:v>
                </c:pt>
                <c:pt idx="1047">
                  <c:v>2.4970510732031347E-2</c:v>
                </c:pt>
                <c:pt idx="1048">
                  <c:v>2.4968533298149395E-2</c:v>
                </c:pt>
                <c:pt idx="1049">
                  <c:v>2.4966656283473349E-2</c:v>
                </c:pt>
                <c:pt idx="1050">
                  <c:v>2.4964886374755482E-2</c:v>
                </c:pt>
                <c:pt idx="1051">
                  <c:v>2.4963223593338635E-2</c:v>
                </c:pt>
                <c:pt idx="1052">
                  <c:v>2.4961665098213806E-2</c:v>
                </c:pt>
                <c:pt idx="1053">
                  <c:v>2.4960204833727736E-2</c:v>
                </c:pt>
                <c:pt idx="1054">
                  <c:v>2.4958832390365757E-2</c:v>
                </c:pt>
                <c:pt idx="1055">
                  <c:v>2.4957534649519747E-2</c:v>
                </c:pt>
                <c:pt idx="1056">
                  <c:v>2.4956298252421967E-2</c:v>
                </c:pt>
                <c:pt idx="1057">
                  <c:v>2.4955108754433075E-2</c:v>
                </c:pt>
                <c:pt idx="1058">
                  <c:v>2.4953952068556759E-2</c:v>
                </c:pt>
                <c:pt idx="1059">
                  <c:v>2.4952814831407072E-2</c:v>
                </c:pt>
                <c:pt idx="1060">
                  <c:v>2.4951686514081643E-2</c:v>
                </c:pt>
                <c:pt idx="1061">
                  <c:v>2.4950558380278421E-2</c:v>
                </c:pt>
                <c:pt idx="1062">
                  <c:v>2.4949424742651032E-2</c:v>
                </c:pt>
                <c:pt idx="1063">
                  <c:v>2.4948282083495546E-2</c:v>
                </c:pt>
                <c:pt idx="1064">
                  <c:v>2.4947129774936232E-2</c:v>
                </c:pt>
                <c:pt idx="1065">
                  <c:v>2.4945968678455936E-2</c:v>
                </c:pt>
                <c:pt idx="1066">
                  <c:v>2.4944800807763793E-2</c:v>
                </c:pt>
                <c:pt idx="1067">
                  <c:v>2.4943629839163445E-2</c:v>
                </c:pt>
                <c:pt idx="1068">
                  <c:v>2.4942459803179811E-2</c:v>
                </c:pt>
                <c:pt idx="1069">
                  <c:v>2.4941294137932703E-2</c:v>
                </c:pt>
                <c:pt idx="1070">
                  <c:v>2.494013628639611E-2</c:v>
                </c:pt>
                <c:pt idx="1071">
                  <c:v>2.4938988916861651E-2</c:v>
                </c:pt>
                <c:pt idx="1072">
                  <c:v>2.4937853631437853E-2</c:v>
                </c:pt>
                <c:pt idx="1073">
                  <c:v>2.493673104592084E-2</c:v>
                </c:pt>
                <c:pt idx="1074">
                  <c:v>2.493562066823567E-2</c:v>
                </c:pt>
                <c:pt idx="1075">
                  <c:v>2.4934522607295628E-2</c:v>
                </c:pt>
                <c:pt idx="1076">
                  <c:v>2.4933436481851558E-2</c:v>
                </c:pt>
                <c:pt idx="1077">
                  <c:v>2.4932362376356466E-2</c:v>
                </c:pt>
                <c:pt idx="1078">
                  <c:v>2.4931301375023491E-2</c:v>
                </c:pt>
                <c:pt idx="1079">
                  <c:v>2.4930254078022528E-2</c:v>
                </c:pt>
                <c:pt idx="1080">
                  <c:v>2.4929222674006959E-2</c:v>
                </c:pt>
                <c:pt idx="1081">
                  <c:v>2.4928210629178927E-2</c:v>
                </c:pt>
                <c:pt idx="1082">
                  <c:v>2.4927221581811855E-2</c:v>
                </c:pt>
                <c:pt idx="1083">
                  <c:v>2.4926259824249973E-2</c:v>
                </c:pt>
                <c:pt idx="1084">
                  <c:v>2.4925328730457618E-2</c:v>
                </c:pt>
                <c:pt idx="1085">
                  <c:v>2.4924430481332371E-2</c:v>
                </c:pt>
                <c:pt idx="1086">
                  <c:v>2.4923566094629729E-2</c:v>
                </c:pt>
                <c:pt idx="1087">
                  <c:v>2.4922735085633644E-2</c:v>
                </c:pt>
                <c:pt idx="1088">
                  <c:v>2.4921935029235391E-2</c:v>
                </c:pt>
                <c:pt idx="1089">
                  <c:v>2.4921160717180417E-2</c:v>
                </c:pt>
                <c:pt idx="1090">
                  <c:v>2.4920404333393632E-2</c:v>
                </c:pt>
                <c:pt idx="1091">
                  <c:v>2.4919655709960846E-2</c:v>
                </c:pt>
                <c:pt idx="1092">
                  <c:v>2.4918902524773273E-2</c:v>
                </c:pt>
                <c:pt idx="1093">
                  <c:v>2.4918130352072441E-2</c:v>
                </c:pt>
                <c:pt idx="1094">
                  <c:v>2.4917323594658997E-2</c:v>
                </c:pt>
                <c:pt idx="1095">
                  <c:v>2.4916466254995353E-2</c:v>
                </c:pt>
                <c:pt idx="1096">
                  <c:v>2.4915541270460785E-2</c:v>
                </c:pt>
                <c:pt idx="1097">
                  <c:v>2.491453315144012E-2</c:v>
                </c:pt>
                <c:pt idx="1098">
                  <c:v>2.4913428203419904E-2</c:v>
                </c:pt>
                <c:pt idx="1099">
                  <c:v>2.4912214026732524E-2</c:v>
                </c:pt>
                <c:pt idx="1100">
                  <c:v>2.4910880960852616E-2</c:v>
                </c:pt>
                <c:pt idx="1101">
                  <c:v>2.4909421738604717E-2</c:v>
                </c:pt>
                <c:pt idx="1102">
                  <c:v>2.4907831941081E-2</c:v>
                </c:pt>
                <c:pt idx="1103">
                  <c:v>2.4906110548017897E-2</c:v>
                </c:pt>
                <c:pt idx="1104">
                  <c:v>2.4904259370138588E-2</c:v>
                </c:pt>
                <c:pt idx="1105">
                  <c:v>2.4902283469297543E-2</c:v>
                </c:pt>
                <c:pt idx="1106">
                  <c:v>2.4900191004885462E-2</c:v>
                </c:pt>
                <c:pt idx="1107">
                  <c:v>2.4897991266266368E-2</c:v>
                </c:pt>
                <c:pt idx="1108">
                  <c:v>2.4895697572355636E-2</c:v>
                </c:pt>
                <c:pt idx="1109">
                  <c:v>2.4893325406514434E-2</c:v>
                </c:pt>
                <c:pt idx="1110">
                  <c:v>2.4890891772791485E-2</c:v>
                </c:pt>
                <c:pt idx="1111">
                  <c:v>2.4888415063351918E-2</c:v>
                </c:pt>
                <c:pt idx="1112">
                  <c:v>2.4885914068640123E-2</c:v>
                </c:pt>
                <c:pt idx="1113">
                  <c:v>2.4883408957629676E-2</c:v>
                </c:pt>
                <c:pt idx="1114">
                  <c:v>2.4880919246759607E-2</c:v>
                </c:pt>
                <c:pt idx="1115">
                  <c:v>2.4878463667294022E-2</c:v>
                </c:pt>
                <c:pt idx="1116">
                  <c:v>2.4876059402080951E-2</c:v>
                </c:pt>
                <c:pt idx="1117">
                  <c:v>2.4873721792660956E-2</c:v>
                </c:pt>
                <c:pt idx="1118">
                  <c:v>2.4871464785732798E-2</c:v>
                </c:pt>
                <c:pt idx="1119">
                  <c:v>2.4869298851317605E-2</c:v>
                </c:pt>
                <c:pt idx="1120">
                  <c:v>2.4867231689759406E-2</c:v>
                </c:pt>
                <c:pt idx="1121">
                  <c:v>2.4865267985659668E-2</c:v>
                </c:pt>
                <c:pt idx="1122">
                  <c:v>2.4863407276394897E-2</c:v>
                </c:pt>
                <c:pt idx="1123">
                  <c:v>2.4861647775930994E-2</c:v>
                </c:pt>
                <c:pt idx="1124">
                  <c:v>2.4859984526202809E-2</c:v>
                </c:pt>
                <c:pt idx="1125">
                  <c:v>2.4858409846481591E-2</c:v>
                </c:pt>
                <c:pt idx="1126">
                  <c:v>2.4856913457520249E-2</c:v>
                </c:pt>
                <c:pt idx="1127">
                  <c:v>2.4855483498600336E-2</c:v>
                </c:pt>
                <c:pt idx="1128">
                  <c:v>2.4854106052668603E-2</c:v>
                </c:pt>
                <c:pt idx="1129">
                  <c:v>2.4852766747356644E-2</c:v>
                </c:pt>
                <c:pt idx="1130">
                  <c:v>2.485145100851566E-2</c:v>
                </c:pt>
                <c:pt idx="1131">
                  <c:v>2.48501438737996E-2</c:v>
                </c:pt>
                <c:pt idx="1132">
                  <c:v>2.4848831211429046E-2</c:v>
                </c:pt>
                <c:pt idx="1133">
                  <c:v>2.4847500800389093E-2</c:v>
                </c:pt>
                <c:pt idx="1134">
                  <c:v>2.4846141431449916E-2</c:v>
                </c:pt>
                <c:pt idx="1135">
                  <c:v>2.4844744179184117E-2</c:v>
                </c:pt>
                <c:pt idx="1136">
                  <c:v>2.484330149833169E-2</c:v>
                </c:pt>
                <c:pt idx="1137">
                  <c:v>2.4841809047441127E-2</c:v>
                </c:pt>
                <c:pt idx="1138">
                  <c:v>2.4840266043629586E-2</c:v>
                </c:pt>
                <c:pt idx="1139">
                  <c:v>2.4838674414325242E-2</c:v>
                </c:pt>
                <c:pt idx="1140">
                  <c:v>2.4837039391346013E-2</c:v>
                </c:pt>
                <c:pt idx="1141">
                  <c:v>2.4835369448454315E-2</c:v>
                </c:pt>
                <c:pt idx="1142">
                  <c:v>2.4833675929512283E-2</c:v>
                </c:pt>
                <c:pt idx="1143">
                  <c:v>2.4831972553165334E-2</c:v>
                </c:pt>
                <c:pt idx="1144">
                  <c:v>2.4830275139933595E-2</c:v>
                </c:pt>
                <c:pt idx="1145">
                  <c:v>2.4828601342473083E-2</c:v>
                </c:pt>
                <c:pt idx="1146">
                  <c:v>2.4826969279639441E-2</c:v>
                </c:pt>
                <c:pt idx="1147">
                  <c:v>2.4825396348763181E-2</c:v>
                </c:pt>
                <c:pt idx="1148">
                  <c:v>2.4823898824061684E-2</c:v>
                </c:pt>
                <c:pt idx="1149">
                  <c:v>2.4822490479547935E-2</c:v>
                </c:pt>
                <c:pt idx="1150">
                  <c:v>2.4821182328574037E-2</c:v>
                </c:pt>
                <c:pt idx="1151">
                  <c:v>2.4819981655080002E-2</c:v>
                </c:pt>
                <c:pt idx="1152">
                  <c:v>2.4818891876085228E-2</c:v>
                </c:pt>
                <c:pt idx="1153">
                  <c:v>2.4817912696714007E-2</c:v>
                </c:pt>
                <c:pt idx="1154">
                  <c:v>2.481703982314078E-2</c:v>
                </c:pt>
                <c:pt idx="1155">
                  <c:v>2.4816265384757567E-2</c:v>
                </c:pt>
                <c:pt idx="1156">
                  <c:v>2.4815578376455358E-2</c:v>
                </c:pt>
                <c:pt idx="1157">
                  <c:v>2.4814965480806837E-2</c:v>
                </c:pt>
                <c:pt idx="1158">
                  <c:v>2.4814410570808763E-2</c:v>
                </c:pt>
                <c:pt idx="1159">
                  <c:v>2.4813895703375055E-2</c:v>
                </c:pt>
                <c:pt idx="1160">
                  <c:v>2.481340238773444E-2</c:v>
                </c:pt>
                <c:pt idx="1161">
                  <c:v>2.4812912081695723E-2</c:v>
                </c:pt>
                <c:pt idx="1162">
                  <c:v>2.4812406737701E-2</c:v>
                </c:pt>
                <c:pt idx="1163">
                  <c:v>2.4811869304868752E-2</c:v>
                </c:pt>
                <c:pt idx="1164">
                  <c:v>2.4811283488063798E-2</c:v>
                </c:pt>
                <c:pt idx="1165">
                  <c:v>2.4810635866266518E-2</c:v>
                </c:pt>
                <c:pt idx="1166">
                  <c:v>2.4809914391136289E-2</c:v>
                </c:pt>
                <c:pt idx="1167">
                  <c:v>2.4809109710053096E-2</c:v>
                </c:pt>
                <c:pt idx="1168">
                  <c:v>2.4808215325961565E-2</c:v>
                </c:pt>
                <c:pt idx="1169">
                  <c:v>2.4807227299715136E-2</c:v>
                </c:pt>
                <c:pt idx="1170">
                  <c:v>2.4806144434898154E-2</c:v>
                </c:pt>
                <c:pt idx="1171">
                  <c:v>2.4804968599927455E-2</c:v>
                </c:pt>
                <c:pt idx="1172">
                  <c:v>2.4803704025093097E-2</c:v>
                </c:pt>
                <c:pt idx="1173">
                  <c:v>2.4802357350131334E-2</c:v>
                </c:pt>
                <c:pt idx="1174">
                  <c:v>2.4800938342495724E-2</c:v>
                </c:pt>
                <c:pt idx="1175">
                  <c:v>2.4799458817863735E-2</c:v>
                </c:pt>
                <c:pt idx="1176">
                  <c:v>2.4797932388248657E-2</c:v>
                </c:pt>
                <c:pt idx="1177">
                  <c:v>2.4796373863739653E-2</c:v>
                </c:pt>
                <c:pt idx="1178">
                  <c:v>2.4794799028053864E-2</c:v>
                </c:pt>
                <c:pt idx="1179">
                  <c:v>2.4793223565478618E-2</c:v>
                </c:pt>
                <c:pt idx="1180">
                  <c:v>2.479166298698059E-2</c:v>
                </c:pt>
                <c:pt idx="1181">
                  <c:v>2.4790130713922109E-2</c:v>
                </c:pt>
                <c:pt idx="1182">
                  <c:v>2.4788637881186473E-2</c:v>
                </c:pt>
                <c:pt idx="1183">
                  <c:v>2.4787194331170673E-2</c:v>
                </c:pt>
                <c:pt idx="1184">
                  <c:v>2.4785805855824485E-2</c:v>
                </c:pt>
                <c:pt idx="1185">
                  <c:v>2.4784475330933448E-2</c:v>
                </c:pt>
                <c:pt idx="1186">
                  <c:v>2.4783201571838491E-2</c:v>
                </c:pt>
                <c:pt idx="1187">
                  <c:v>2.4781979470818803E-2</c:v>
                </c:pt>
                <c:pt idx="1188">
                  <c:v>2.4780800571438385E-2</c:v>
                </c:pt>
                <c:pt idx="1189">
                  <c:v>2.4779651224223074E-2</c:v>
                </c:pt>
                <c:pt idx="1190">
                  <c:v>2.4778516644919247E-2</c:v>
                </c:pt>
                <c:pt idx="1191">
                  <c:v>2.4777379156187246E-2</c:v>
                </c:pt>
                <c:pt idx="1192">
                  <c:v>2.4776219450070889E-2</c:v>
                </c:pt>
                <c:pt idx="1193">
                  <c:v>2.4775017642411676E-2</c:v>
                </c:pt>
                <c:pt idx="1194">
                  <c:v>2.4773754328888131E-2</c:v>
                </c:pt>
                <c:pt idx="1195">
                  <c:v>2.477241144495251E-2</c:v>
                </c:pt>
                <c:pt idx="1196">
                  <c:v>2.4770973902046883E-2</c:v>
                </c:pt>
                <c:pt idx="1197">
                  <c:v>2.476942863432777E-2</c:v>
                </c:pt>
                <c:pt idx="1198">
                  <c:v>2.4767767361020505E-2</c:v>
                </c:pt>
                <c:pt idx="1199">
                  <c:v>2.4765986195974594E-2</c:v>
                </c:pt>
                <c:pt idx="1200">
                  <c:v>2.4764085397455973E-2</c:v>
                </c:pt>
                <c:pt idx="1201">
                  <c:v>2.476207097271926E-2</c:v>
                </c:pt>
                <c:pt idx="1202">
                  <c:v>2.4759953092103569E-2</c:v>
                </c:pt>
                <c:pt idx="1203">
                  <c:v>2.4757745508465344E-2</c:v>
                </c:pt>
                <c:pt idx="1204">
                  <c:v>2.4755465311122906E-2</c:v>
                </c:pt>
                <c:pt idx="1205">
                  <c:v>2.4753131116347624E-2</c:v>
                </c:pt>
                <c:pt idx="1206">
                  <c:v>2.4750762088169877E-2</c:v>
                </c:pt>
                <c:pt idx="1207">
                  <c:v>2.4748379477500124E-2</c:v>
                </c:pt>
                <c:pt idx="1208">
                  <c:v>2.4746002604808637E-2</c:v>
                </c:pt>
                <c:pt idx="1209">
                  <c:v>2.4743648774691842E-2</c:v>
                </c:pt>
                <c:pt idx="1210">
                  <c:v>2.474133251286505E-2</c:v>
                </c:pt>
                <c:pt idx="1211">
                  <c:v>2.4739065095496927E-2</c:v>
                </c:pt>
                <c:pt idx="1212">
                  <c:v>2.4736854046802037E-2</c:v>
                </c:pt>
                <c:pt idx="1213">
                  <c:v>2.4734702894818411E-2</c:v>
                </c:pt>
                <c:pt idx="1214">
                  <c:v>2.4732611633831104E-2</c:v>
                </c:pt>
                <c:pt idx="1215">
                  <c:v>2.4730576963924333E-2</c:v>
                </c:pt>
                <c:pt idx="1216">
                  <c:v>2.4728592473261649E-2</c:v>
                </c:pt>
                <c:pt idx="1217">
                  <c:v>2.4726649931226662E-2</c:v>
                </c:pt>
                <c:pt idx="1218">
                  <c:v>2.4724739483730183E-2</c:v>
                </c:pt>
                <c:pt idx="1219">
                  <c:v>2.4722850463717215E-2</c:v>
                </c:pt>
                <c:pt idx="1220">
                  <c:v>2.472097323419313E-2</c:v>
                </c:pt>
                <c:pt idx="1221">
                  <c:v>2.471910061156625E-2</c:v>
                </c:pt>
                <c:pt idx="1222">
                  <c:v>2.4717227353168912E-2</c:v>
                </c:pt>
                <c:pt idx="1223">
                  <c:v>2.4715351782384858E-2</c:v>
                </c:pt>
                <c:pt idx="1224">
                  <c:v>2.4713475315139673E-2</c:v>
                </c:pt>
                <c:pt idx="1225">
                  <c:v>2.4711603162557459E-2</c:v>
                </c:pt>
                <c:pt idx="1226">
                  <c:v>2.4709744992483584E-2</c:v>
                </c:pt>
                <c:pt idx="1227">
                  <c:v>2.4707914586081601E-2</c:v>
                </c:pt>
                <c:pt idx="1228">
                  <c:v>2.4706128545598751E-2</c:v>
                </c:pt>
                <c:pt idx="1229">
                  <c:v>2.4704405984554107E-2</c:v>
                </c:pt>
                <c:pt idx="1230">
                  <c:v>2.4702766889511684E-2</c:v>
                </c:pt>
                <c:pt idx="1231">
                  <c:v>2.4701233699999801E-2</c:v>
                </c:pt>
                <c:pt idx="1232">
                  <c:v>2.469982808823017E-2</c:v>
                </c:pt>
                <c:pt idx="1233">
                  <c:v>2.4698570646818647E-2</c:v>
                </c:pt>
                <c:pt idx="1234">
                  <c:v>2.4697479362360684E-2</c:v>
                </c:pt>
                <c:pt idx="1235">
                  <c:v>2.4696568758079258E-2</c:v>
                </c:pt>
                <c:pt idx="1236">
                  <c:v>2.4695850141986588E-2</c:v>
                </c:pt>
                <c:pt idx="1237">
                  <c:v>2.4695330832920442E-2</c:v>
                </c:pt>
                <c:pt idx="1238">
                  <c:v>2.4695013440309752E-2</c:v>
                </c:pt>
                <c:pt idx="1239">
                  <c:v>2.4694897069740415E-2</c:v>
                </c:pt>
                <c:pt idx="1240">
                  <c:v>2.4694976493303638E-2</c:v>
                </c:pt>
                <c:pt idx="1241">
                  <c:v>2.4695242780014743E-2</c:v>
                </c:pt>
                <c:pt idx="1242">
                  <c:v>2.4695684433838849E-2</c:v>
                </c:pt>
                <c:pt idx="1243">
                  <c:v>2.4696285369821783E-2</c:v>
                </c:pt>
                <c:pt idx="1244">
                  <c:v>2.4697029790212072E-2</c:v>
                </c:pt>
                <c:pt idx="1245">
                  <c:v>2.4697900357796558E-2</c:v>
                </c:pt>
                <c:pt idx="1246">
                  <c:v>2.4698878204342273E-2</c:v>
                </c:pt>
                <c:pt idx="1247">
                  <c:v>2.469994409098851E-2</c:v>
                </c:pt>
                <c:pt idx="1248">
                  <c:v>2.4701078184422177E-2</c:v>
                </c:pt>
                <c:pt idx="1249">
                  <c:v>2.4702260864771664E-2</c:v>
                </c:pt>
                <c:pt idx="1250">
                  <c:v>2.4703472829980467E-2</c:v>
                </c:pt>
                <c:pt idx="1251">
                  <c:v>2.4704694159258841E-2</c:v>
                </c:pt>
                <c:pt idx="1252">
                  <c:v>2.4705906965387173E-2</c:v>
                </c:pt>
                <c:pt idx="1253">
                  <c:v>2.4707093593951117E-2</c:v>
                </c:pt>
                <c:pt idx="1254">
                  <c:v>2.470823742219504E-2</c:v>
                </c:pt>
                <c:pt idx="1255">
                  <c:v>2.4709322886355179E-2</c:v>
                </c:pt>
                <c:pt idx="1256">
                  <c:v>2.4710335915732753E-2</c:v>
                </c:pt>
                <c:pt idx="1257">
                  <c:v>2.4711263956130394E-2</c:v>
                </c:pt>
                <c:pt idx="1258">
                  <c:v>2.4712096093734457E-2</c:v>
                </c:pt>
                <c:pt idx="1259">
                  <c:v>2.4712823079897216E-2</c:v>
                </c:pt>
                <c:pt idx="1260">
                  <c:v>2.4713436679570763E-2</c:v>
                </c:pt>
                <c:pt idx="1261">
                  <c:v>2.4713929993641793E-2</c:v>
                </c:pt>
                <c:pt idx="1262">
                  <c:v>2.471429547389483E-2</c:v>
                </c:pt>
                <c:pt idx="1263">
                  <c:v>2.4714525605751648E-2</c:v>
                </c:pt>
                <c:pt idx="1264">
                  <c:v>2.4714611536983521E-2</c:v>
                </c:pt>
                <c:pt idx="1265">
                  <c:v>2.4714541998521515E-2</c:v>
                </c:pt>
                <c:pt idx="1266">
                  <c:v>2.4714303312815409E-2</c:v>
                </c:pt>
                <c:pt idx="1267">
                  <c:v>2.471387928357759E-2</c:v>
                </c:pt>
                <c:pt idx="1268">
                  <c:v>2.4713250269335355E-2</c:v>
                </c:pt>
                <c:pt idx="1269">
                  <c:v>2.4712393358441675E-2</c:v>
                </c:pt>
                <c:pt idx="1270">
                  <c:v>2.4711284602795192E-2</c:v>
                </c:pt>
                <c:pt idx="1271">
                  <c:v>2.470989866304742E-2</c:v>
                </c:pt>
                <c:pt idx="1272">
                  <c:v>2.4708210779446883E-2</c:v>
                </c:pt>
                <c:pt idx="1273">
                  <c:v>2.4706198543781577E-2</c:v>
                </c:pt>
                <c:pt idx="1274">
                  <c:v>2.470384378482831E-2</c:v>
                </c:pt>
                <c:pt idx="1275">
                  <c:v>2.4701133473918179E-2</c:v>
                </c:pt>
                <c:pt idx="1276">
                  <c:v>2.4698062572529444E-2</c:v>
                </c:pt>
                <c:pt idx="1277">
                  <c:v>2.469463435965015E-2</c:v>
                </c:pt>
                <c:pt idx="1278">
                  <c:v>2.4690861149763418E-2</c:v>
                </c:pt>
                <c:pt idx="1279">
                  <c:v>2.4686764972809302E-2</c:v>
                </c:pt>
                <c:pt idx="1280">
                  <c:v>2.4682377430894908E-2</c:v>
                </c:pt>
                <c:pt idx="1281">
                  <c:v>2.4677738896751969E-2</c:v>
                </c:pt>
                <c:pt idx="1282">
                  <c:v>2.4672896634337565E-2</c:v>
                </c:pt>
                <c:pt idx="1283">
                  <c:v>2.4667903956735744E-2</c:v>
                </c:pt>
                <c:pt idx="1284">
                  <c:v>2.4662817125189637E-2</c:v>
                </c:pt>
                <c:pt idx="1285">
                  <c:v>2.4657693821479466E-2</c:v>
                </c:pt>
                <c:pt idx="1286">
                  <c:v>2.4652592555798165E-2</c:v>
                </c:pt>
                <c:pt idx="1287">
                  <c:v>2.4647569350530234E-2</c:v>
                </c:pt>
                <c:pt idx="1288">
                  <c:v>2.4642675676327597E-2</c:v>
                </c:pt>
                <c:pt idx="1289">
                  <c:v>2.463795795267943E-2</c:v>
                </c:pt>
                <c:pt idx="1290">
                  <c:v>2.4633455398328272E-2</c:v>
                </c:pt>
                <c:pt idx="1291">
                  <c:v>2.4629199680310042E-2</c:v>
                </c:pt>
                <c:pt idx="1292">
                  <c:v>2.462521485743108E-2</c:v>
                </c:pt>
                <c:pt idx="1293">
                  <c:v>2.4621515159336808E-2</c:v>
                </c:pt>
                <c:pt idx="1294">
                  <c:v>2.4618107264626987E-2</c:v>
                </c:pt>
                <c:pt idx="1295">
                  <c:v>2.4614989943266836E-2</c:v>
                </c:pt>
                <c:pt idx="1296">
                  <c:v>2.4612153275042143E-2</c:v>
                </c:pt>
                <c:pt idx="1297">
                  <c:v>2.4609582667615926E-2</c:v>
                </c:pt>
                <c:pt idx="1298">
                  <c:v>2.4607256230554795E-2</c:v>
                </c:pt>
                <c:pt idx="1299">
                  <c:v>2.4605146822530816E-2</c:v>
                </c:pt>
                <c:pt idx="1300">
                  <c:v>2.4603222995085099E-2</c:v>
                </c:pt>
                <c:pt idx="1301">
                  <c:v>2.4601448390085729E-2</c:v>
                </c:pt>
                <c:pt idx="1302">
                  <c:v>2.4599785441049151E-2</c:v>
                </c:pt>
                <c:pt idx="1303">
                  <c:v>2.4598194816830739E-2</c:v>
                </c:pt>
                <c:pt idx="1304">
                  <c:v>2.4596636865602917E-2</c:v>
                </c:pt>
                <c:pt idx="1305">
                  <c:v>2.4595072852991916E-2</c:v>
                </c:pt>
                <c:pt idx="1306">
                  <c:v>2.4593466243778866E-2</c:v>
                </c:pt>
                <c:pt idx="1307">
                  <c:v>2.4591784123968057E-2</c:v>
                </c:pt>
                <c:pt idx="1308">
                  <c:v>2.4589998716790282E-2</c:v>
                </c:pt>
                <c:pt idx="1309">
                  <c:v>2.4588088221573382E-2</c:v>
                </c:pt>
                <c:pt idx="1310">
                  <c:v>2.458603794649266E-2</c:v>
                </c:pt>
                <c:pt idx="1311">
                  <c:v>2.4583841397252261E-2</c:v>
                </c:pt>
                <c:pt idx="1312">
                  <c:v>2.4581500447862826E-2</c:v>
                </c:pt>
                <c:pt idx="1313">
                  <c:v>2.4579025681744294E-2</c:v>
                </c:pt>
                <c:pt idx="1314">
                  <c:v>2.4576436320816904E-2</c:v>
                </c:pt>
                <c:pt idx="1315">
                  <c:v>2.4573758344025927E-2</c:v>
                </c:pt>
                <c:pt idx="1316">
                  <c:v>2.4571024736259817E-2</c:v>
                </c:pt>
                <c:pt idx="1317">
                  <c:v>2.4568274182436706E-2</c:v>
                </c:pt>
                <c:pt idx="1318">
                  <c:v>2.4565548318242196E-2</c:v>
                </c:pt>
                <c:pt idx="1319">
                  <c:v>2.4562890719056412E-2</c:v>
                </c:pt>
                <c:pt idx="1320">
                  <c:v>2.4560342381213175E-2</c:v>
                </c:pt>
                <c:pt idx="1321">
                  <c:v>2.4557942869217458E-2</c:v>
                </c:pt>
                <c:pt idx="1322">
                  <c:v>2.455572642036177E-2</c:v>
                </c:pt>
                <c:pt idx="1323">
                  <c:v>2.4553720482496402E-2</c:v>
                </c:pt>
                <c:pt idx="1324">
                  <c:v>2.4551944158909031E-2</c:v>
                </c:pt>
                <c:pt idx="1325">
                  <c:v>2.4550407537324331E-2</c:v>
                </c:pt>
                <c:pt idx="1326">
                  <c:v>2.4549110800286496E-2</c:v>
                </c:pt>
                <c:pt idx="1327">
                  <c:v>2.4548044649654526E-2</c:v>
                </c:pt>
                <c:pt idx="1328">
                  <c:v>2.4547191677595247E-2</c:v>
                </c:pt>
                <c:pt idx="1329">
                  <c:v>2.4546527324319486E-2</c:v>
                </c:pt>
                <c:pt idx="1330">
                  <c:v>2.4546020940024567E-2</c:v>
                </c:pt>
                <c:pt idx="1331">
                  <c:v>2.4545637017547077E-2</c:v>
                </c:pt>
                <c:pt idx="1332">
                  <c:v>2.454534007742367E-2</c:v>
                </c:pt>
                <c:pt idx="1333">
                  <c:v>2.4545094938170298E-2</c:v>
                </c:pt>
                <c:pt idx="1334">
                  <c:v>2.4544868223468734E-2</c:v>
                </c:pt>
                <c:pt idx="1335">
                  <c:v>2.4544630827473695E-2</c:v>
                </c:pt>
                <c:pt idx="1336">
                  <c:v>2.4544358004231721E-2</c:v>
                </c:pt>
                <c:pt idx="1337">
                  <c:v>2.4544031467656578E-2</c:v>
                </c:pt>
                <c:pt idx="1338">
                  <c:v>2.4543638965002439E-2</c:v>
                </c:pt>
                <c:pt idx="1339">
                  <c:v>2.4543173968446675E-2</c:v>
                </c:pt>
                <c:pt idx="1340">
                  <c:v>2.4542634746129804E-2</c:v>
                </c:pt>
                <c:pt idx="1341">
                  <c:v>2.454202387904228E-2</c:v>
                </c:pt>
                <c:pt idx="1342">
                  <c:v>2.4541346452144668E-2</c:v>
                </c:pt>
                <c:pt idx="1343">
                  <c:v>2.4540609284751744E-2</c:v>
                </c:pt>
                <c:pt idx="1344">
                  <c:v>2.4539818901596077E-2</c:v>
                </c:pt>
                <c:pt idx="1345">
                  <c:v>2.4538980902208473E-2</c:v>
                </c:pt>
                <c:pt idx="1346">
                  <c:v>2.4538098420757808E-2</c:v>
                </c:pt>
                <c:pt idx="1347">
                  <c:v>2.4537173579163331E-2</c:v>
                </c:pt>
                <c:pt idx="1348">
                  <c:v>2.4536206584243665E-2</c:v>
                </c:pt>
                <c:pt idx="1349">
                  <c:v>2.4535195671350873E-2</c:v>
                </c:pt>
                <c:pt idx="1350">
                  <c:v>2.4534138231204181E-2</c:v>
                </c:pt>
                <c:pt idx="1351">
                  <c:v>2.453303072929269E-2</c:v>
                </c:pt>
                <c:pt idx="1352">
                  <c:v>2.4531871402606924E-2</c:v>
                </c:pt>
                <c:pt idx="1353">
                  <c:v>2.453066091927119E-2</c:v>
                </c:pt>
                <c:pt idx="1354">
                  <c:v>2.4529402818150612E-2</c:v>
                </c:pt>
                <c:pt idx="1355">
                  <c:v>2.4528103472277074E-2</c:v>
                </c:pt>
                <c:pt idx="1356">
                  <c:v>2.4526772925670081E-2</c:v>
                </c:pt>
                <c:pt idx="1357">
                  <c:v>2.4525424175058999E-2</c:v>
                </c:pt>
                <c:pt idx="1358">
                  <c:v>2.4524073371590422E-2</c:v>
                </c:pt>
                <c:pt idx="1359">
                  <c:v>2.4522739296658332E-2</c:v>
                </c:pt>
                <c:pt idx="1360">
                  <c:v>2.4521441459928472E-2</c:v>
                </c:pt>
                <c:pt idx="1361">
                  <c:v>2.4520198934542489E-2</c:v>
                </c:pt>
                <c:pt idx="1362">
                  <c:v>2.4519029505310163E-2</c:v>
                </c:pt>
                <c:pt idx="1363">
                  <c:v>2.4517948547161893E-2</c:v>
                </c:pt>
                <c:pt idx="1364">
                  <c:v>2.4516967074195244E-2</c:v>
                </c:pt>
                <c:pt idx="1365">
                  <c:v>2.4516091719410927E-2</c:v>
                </c:pt>
                <c:pt idx="1366">
                  <c:v>2.4515323460427358E-2</c:v>
                </c:pt>
                <c:pt idx="1367">
                  <c:v>2.4514657625837412E-2</c:v>
                </c:pt>
                <c:pt idx="1368">
                  <c:v>2.4514086667726809E-2</c:v>
                </c:pt>
                <c:pt idx="1369">
                  <c:v>2.4513598067618759E-2</c:v>
                </c:pt>
                <c:pt idx="1370">
                  <c:v>2.4513176228117498E-2</c:v>
                </c:pt>
                <c:pt idx="1371">
                  <c:v>2.4512803824656364E-2</c:v>
                </c:pt>
                <c:pt idx="1372">
                  <c:v>2.4512461973982911E-2</c:v>
                </c:pt>
                <c:pt idx="1373">
                  <c:v>2.4512133159711878E-2</c:v>
                </c:pt>
                <c:pt idx="1374">
                  <c:v>2.4511801690748992E-2</c:v>
                </c:pt>
                <c:pt idx="1375">
                  <c:v>2.4511454023024376E-2</c:v>
                </c:pt>
                <c:pt idx="1376">
                  <c:v>2.4511079247936319E-2</c:v>
                </c:pt>
                <c:pt idx="1377">
                  <c:v>2.4510669454657519E-2</c:v>
                </c:pt>
                <c:pt idx="1378">
                  <c:v>2.4510219992804328E-2</c:v>
                </c:pt>
                <c:pt idx="1379">
                  <c:v>2.4509728455418191E-2</c:v>
                </c:pt>
                <c:pt idx="1380">
                  <c:v>2.4509195217509914E-2</c:v>
                </c:pt>
                <c:pt idx="1381">
                  <c:v>2.4508620710525474E-2</c:v>
                </c:pt>
                <c:pt idx="1382">
                  <c:v>2.4508005927785952E-2</c:v>
                </c:pt>
                <c:pt idx="1383">
                  <c:v>2.4507354304360771E-2</c:v>
                </c:pt>
                <c:pt idx="1384">
                  <c:v>2.4506669149478404E-2</c:v>
                </c:pt>
                <c:pt idx="1385">
                  <c:v>2.4505953361833355E-2</c:v>
                </c:pt>
                <c:pt idx="1386">
                  <c:v>2.4505209920753352E-2</c:v>
                </c:pt>
                <c:pt idx="1387">
                  <c:v>2.450444123789295E-2</c:v>
                </c:pt>
                <c:pt idx="1388">
                  <c:v>2.4503649901405477E-2</c:v>
                </c:pt>
                <c:pt idx="1389">
                  <c:v>2.4502837599340892E-2</c:v>
                </c:pt>
                <c:pt idx="1390">
                  <c:v>2.4502006063283427E-2</c:v>
                </c:pt>
                <c:pt idx="1391">
                  <c:v>2.4501158044091937E-2</c:v>
                </c:pt>
                <c:pt idx="1392">
                  <c:v>2.4500295707209716E-2</c:v>
                </c:pt>
                <c:pt idx="1393">
                  <c:v>2.4499421795304475E-2</c:v>
                </c:pt>
                <c:pt idx="1394">
                  <c:v>2.4498537593081911E-2</c:v>
                </c:pt>
                <c:pt idx="1395">
                  <c:v>2.4497643696827436E-2</c:v>
                </c:pt>
                <c:pt idx="1396">
                  <c:v>2.4496739273768272E-2</c:v>
                </c:pt>
                <c:pt idx="1397">
                  <c:v>2.4495823747002946E-2</c:v>
                </c:pt>
                <c:pt idx="1398">
                  <c:v>2.4494894598456815E-2</c:v>
                </c:pt>
                <c:pt idx="1399">
                  <c:v>2.4493949142987921E-2</c:v>
                </c:pt>
                <c:pt idx="1400">
                  <c:v>2.4492984219261767E-2</c:v>
                </c:pt>
                <c:pt idx="1401">
                  <c:v>2.449199583788857E-2</c:v>
                </c:pt>
                <c:pt idx="1402">
                  <c:v>2.4490980027098212E-2</c:v>
                </c:pt>
                <c:pt idx="1403">
                  <c:v>2.4489932891741752E-2</c:v>
                </c:pt>
                <c:pt idx="1404">
                  <c:v>2.4488850626517733E-2</c:v>
                </c:pt>
                <c:pt idx="1405">
                  <c:v>2.4487729966985804E-2</c:v>
                </c:pt>
                <c:pt idx="1406">
                  <c:v>2.448656728419623E-2</c:v>
                </c:pt>
                <c:pt idx="1407">
                  <c:v>2.4485359321408596E-2</c:v>
                </c:pt>
                <c:pt idx="1408">
                  <c:v>2.4484102922650592E-2</c:v>
                </c:pt>
                <c:pt idx="1409">
                  <c:v>2.4482794967023307E-2</c:v>
                </c:pt>
                <c:pt idx="1410">
                  <c:v>2.4481432563384458E-2</c:v>
                </c:pt>
                <c:pt idx="1411">
                  <c:v>2.4480012605032034E-2</c:v>
                </c:pt>
                <c:pt idx="1412">
                  <c:v>2.4478531802871965E-2</c:v>
                </c:pt>
                <c:pt idx="1413">
                  <c:v>2.4476986924569108E-2</c:v>
                </c:pt>
                <c:pt idx="1414">
                  <c:v>2.4475375900690079E-2</c:v>
                </c:pt>
                <c:pt idx="1415">
                  <c:v>2.4473697428112E-2</c:v>
                </c:pt>
                <c:pt idx="1416">
                  <c:v>2.4471952414769717E-2</c:v>
                </c:pt>
                <c:pt idx="1417">
                  <c:v>2.4470140629276948E-2</c:v>
                </c:pt>
                <c:pt idx="1418">
                  <c:v>2.4468266437159509E-2</c:v>
                </c:pt>
                <c:pt idx="1419">
                  <c:v>2.4466335479726646E-2</c:v>
                </c:pt>
                <c:pt idx="1420">
                  <c:v>2.4464355631161117E-2</c:v>
                </c:pt>
                <c:pt idx="1421">
                  <c:v>2.44623361462314E-2</c:v>
                </c:pt>
                <c:pt idx="1422">
                  <c:v>2.4460287660698795E-2</c:v>
                </c:pt>
                <c:pt idx="1423">
                  <c:v>2.4458221301357358E-2</c:v>
                </c:pt>
                <c:pt idx="1424">
                  <c:v>2.4456148857794433E-2</c:v>
                </c:pt>
                <c:pt idx="1425">
                  <c:v>2.4454080881889228E-2</c:v>
                </c:pt>
                <c:pt idx="1426">
                  <c:v>2.4452026149651085E-2</c:v>
                </c:pt>
                <c:pt idx="1427">
                  <c:v>2.4449993186895846E-2</c:v>
                </c:pt>
                <c:pt idx="1428">
                  <c:v>2.4447988625949661E-2</c:v>
                </c:pt>
                <c:pt idx="1429">
                  <c:v>2.444601721509479E-2</c:v>
                </c:pt>
                <c:pt idx="1430">
                  <c:v>2.4444081797666616E-2</c:v>
                </c:pt>
                <c:pt idx="1431">
                  <c:v>2.4442184820783985E-2</c:v>
                </c:pt>
                <c:pt idx="1432">
                  <c:v>2.4440326162763593E-2</c:v>
                </c:pt>
                <c:pt idx="1433">
                  <c:v>2.4438503801293646E-2</c:v>
                </c:pt>
                <c:pt idx="1434">
                  <c:v>2.4436716776432936E-2</c:v>
                </c:pt>
                <c:pt idx="1435">
                  <c:v>2.4434964161005778E-2</c:v>
                </c:pt>
                <c:pt idx="1436">
                  <c:v>2.4433245303817418E-2</c:v>
                </c:pt>
                <c:pt idx="1437">
                  <c:v>2.4431560563272638E-2</c:v>
                </c:pt>
                <c:pt idx="1438">
                  <c:v>2.4429909271062561E-2</c:v>
                </c:pt>
                <c:pt idx="1439">
                  <c:v>2.4428292353722833E-2</c:v>
                </c:pt>
                <c:pt idx="1440">
                  <c:v>2.4426711298436113E-2</c:v>
                </c:pt>
                <c:pt idx="1441">
                  <c:v>2.4425167239977463E-2</c:v>
                </c:pt>
                <c:pt idx="1442">
                  <c:v>2.4423660910256391E-2</c:v>
                </c:pt>
                <c:pt idx="1443">
                  <c:v>2.4422192385616243E-2</c:v>
                </c:pt>
                <c:pt idx="1444">
                  <c:v>2.4420760224044009E-2</c:v>
                </c:pt>
                <c:pt idx="1445">
                  <c:v>2.4419361737703919E-2</c:v>
                </c:pt>
                <c:pt idx="1446">
                  <c:v>2.4417993121969774E-2</c:v>
                </c:pt>
                <c:pt idx="1447">
                  <c:v>2.4416649903362026E-2</c:v>
                </c:pt>
                <c:pt idx="1448">
                  <c:v>2.4415325519068075E-2</c:v>
                </c:pt>
                <c:pt idx="1449">
                  <c:v>2.4414012186426484E-2</c:v>
                </c:pt>
                <c:pt idx="1450">
                  <c:v>2.4412701292183779E-2</c:v>
                </c:pt>
                <c:pt idx="1451">
                  <c:v>2.4411384321802541E-2</c:v>
                </c:pt>
                <c:pt idx="1452">
                  <c:v>2.4410051779546721E-2</c:v>
                </c:pt>
                <c:pt idx="1453">
                  <c:v>2.4408695174385341E-2</c:v>
                </c:pt>
                <c:pt idx="1454">
                  <c:v>2.4407307041417824E-2</c:v>
                </c:pt>
                <c:pt idx="1455">
                  <c:v>2.4405881629428888E-2</c:v>
                </c:pt>
                <c:pt idx="1456">
                  <c:v>2.4404414180452132E-2</c:v>
                </c:pt>
                <c:pt idx="1457">
                  <c:v>2.4402902772547173E-2</c:v>
                </c:pt>
                <c:pt idx="1458">
                  <c:v>2.4401347188595341E-2</c:v>
                </c:pt>
                <c:pt idx="1459">
                  <c:v>2.439975045436233E-2</c:v>
                </c:pt>
                <c:pt idx="1460">
                  <c:v>2.4398119122074274E-2</c:v>
                </c:pt>
                <c:pt idx="1461">
                  <c:v>2.4396462809590232E-2</c:v>
                </c:pt>
                <c:pt idx="1462">
                  <c:v>2.4394794757253337E-2</c:v>
                </c:pt>
                <c:pt idx="1463">
                  <c:v>2.439313192487496E-2</c:v>
                </c:pt>
                <c:pt idx="1464">
                  <c:v>2.4391495198243476E-2</c:v>
                </c:pt>
                <c:pt idx="1465">
                  <c:v>2.4389908703415362E-2</c:v>
                </c:pt>
                <c:pt idx="1466">
                  <c:v>2.4388402980695466E-2</c:v>
                </c:pt>
                <c:pt idx="1467">
                  <c:v>2.4387012552164973E-2</c:v>
                </c:pt>
                <c:pt idx="1468">
                  <c:v>2.438577704111225E-2</c:v>
                </c:pt>
                <c:pt idx="1469">
                  <c:v>2.4384741865430722E-2</c:v>
                </c:pt>
                <c:pt idx="1470">
                  <c:v>2.4383958383202255E-2</c:v>
                </c:pt>
                <c:pt idx="1471">
                  <c:v>2.4383484584023136E-2</c:v>
                </c:pt>
                <c:pt idx="1472">
                  <c:v>2.4383384942038126E-2</c:v>
                </c:pt>
                <c:pt idx="1473">
                  <c:v>2.438373105113114E-2</c:v>
                </c:pt>
                <c:pt idx="1474">
                  <c:v>2.438459844449678E-2</c:v>
                </c:pt>
                <c:pt idx="1475">
                  <c:v>2.4386068214018543E-2</c:v>
                </c:pt>
                <c:pt idx="1476">
                  <c:v>2.4388224638578822E-2</c:v>
                </c:pt>
                <c:pt idx="1477">
                  <c:v>2.4391152003671764E-2</c:v>
                </c:pt>
                <c:pt idx="1478">
                  <c:v>2.4394930801534476E-2</c:v>
                </c:pt>
                <c:pt idx="1479">
                  <c:v>2.4399633429644404E-2</c:v>
                </c:pt>
                <c:pt idx="1480">
                  <c:v>2.4405321581008829E-2</c:v>
                </c:pt>
                <c:pt idx="1481">
                  <c:v>2.4412040471841357E-2</c:v>
                </c:pt>
                <c:pt idx="1482">
                  <c:v>2.4419815140506746E-2</c:v>
                </c:pt>
                <c:pt idx="1483">
                  <c:v>2.4428647323207407E-2</c:v>
                </c:pt>
                <c:pt idx="1484">
                  <c:v>2.443851296389998E-2</c:v>
                </c:pt>
                <c:pt idx="1485">
                  <c:v>2.4449360379343768E-2</c:v>
                </c:pt>
                <c:pt idx="1486">
                  <c:v>2.446111373380986E-2</c:v>
                </c:pt>
                <c:pt idx="1487">
                  <c:v>2.4473673200658033E-2</c:v>
                </c:pt>
                <c:pt idx="1488">
                  <c:v>2.4486918589312904E-2</c:v>
                </c:pt>
                <c:pt idx="1489">
                  <c:v>2.4500714248216926E-2</c:v>
                </c:pt>
                <c:pt idx="1490">
                  <c:v>2.4514915546924528E-2</c:v>
                </c:pt>
                <c:pt idx="1491">
                  <c:v>2.4529376188466682E-2</c:v>
                </c:pt>
                <c:pt idx="1492">
                  <c:v>2.454395286253707E-2</c:v>
                </c:pt>
                <c:pt idx="1493">
                  <c:v>2.4558514150623892E-2</c:v>
                </c:pt>
                <c:pt idx="1494">
                  <c:v>2.4572945859005411E-2</c:v>
                </c:pt>
                <c:pt idx="1495">
                  <c:v>2.4587155327936202E-2</c:v>
                </c:pt>
                <c:pt idx="1496">
                  <c:v>2.4601077262287392E-2</c:v>
                </c:pt>
                <c:pt idx="1497">
                  <c:v>2.4614675476561942E-2</c:v>
                </c:pt>
                <c:pt idx="1498">
                  <c:v>2.462794409488105E-2</c:v>
                </c:pt>
                <c:pt idx="1499">
                  <c:v>2.4640907613319888E-2</c:v>
                </c:pt>
                <c:pt idx="1500">
                  <c:v>2.4653619529925407E-2</c:v>
                </c:pt>
                <c:pt idx="1501">
                  <c:v>2.4666159667054405E-2</c:v>
                </c:pt>
                <c:pt idx="1502">
                  <c:v>2.4678629319255577E-2</c:v>
                </c:pt>
                <c:pt idx="1503">
                  <c:v>2.4691145859404077E-2</c:v>
                </c:pt>
                <c:pt idx="1504">
                  <c:v>2.4703836421434738E-2</c:v>
                </c:pt>
                <c:pt idx="1505">
                  <c:v>2.4716830955296712E-2</c:v>
                </c:pt>
                <c:pt idx="1506">
                  <c:v>2.4730254615826681E-2</c:v>
                </c:pt>
                <c:pt idx="1507">
                  <c:v>2.4744221300081169E-2</c:v>
                </c:pt>
                <c:pt idx="1508">
                  <c:v>2.4758827096190966E-2</c:v>
                </c:pt>
                <c:pt idx="1509">
                  <c:v>2.4774146519462477E-2</c:v>
                </c:pt>
                <c:pt idx="1510">
                  <c:v>2.4790229237233379E-2</c:v>
                </c:pt>
                <c:pt idx="1511">
                  <c:v>2.4807099774819923E-2</c:v>
                </c:pt>
                <c:pt idx="1512">
                  <c:v>2.4824757608413905E-2</c:v>
                </c:pt>
                <c:pt idx="1513">
                  <c:v>2.4843181498030366E-2</c:v>
                </c:pt>
                <c:pt idx="1514">
                  <c:v>2.4862333979410345E-2</c:v>
                </c:pt>
                <c:pt idx="1515">
                  <c:v>2.4882168531254103E-2</c:v>
                </c:pt>
                <c:pt idx="1516">
                  <c:v>2.4902634685860049E-2</c:v>
                </c:pt>
                <c:pt idx="1517">
                  <c:v>2.492368387390935E-2</c:v>
                </c:pt>
                <c:pt idx="1518">
                  <c:v>2.4945275623058941E-2</c:v>
                </c:pt>
                <c:pt idx="1519">
                  <c:v>2.4967381300472453E-2</c:v>
                </c:pt>
                <c:pt idx="1520">
                  <c:v>2.4989983393566357E-2</c:v>
                </c:pt>
                <c:pt idx="1521">
                  <c:v>2.5013079785300551E-2</c:v>
                </c:pt>
                <c:pt idx="1522">
                  <c:v>2.503668007317077E-2</c:v>
                </c:pt>
                <c:pt idx="1523">
                  <c:v>2.5060802787710803E-2</c:v>
                </c:pt>
                <c:pt idx="1524">
                  <c:v>2.5085471276881949E-2</c:v>
                </c:pt>
                <c:pt idx="1525">
                  <c:v>2.5110712066549395E-2</c:v>
                </c:pt>
                <c:pt idx="1526">
                  <c:v>2.5136549329771048E-2</c:v>
                </c:pt>
                <c:pt idx="1527">
                  <c:v>2.5163003129176974E-2</c:v>
                </c:pt>
                <c:pt idx="1528">
                  <c:v>2.5190087782062963E-2</c:v>
                </c:pt>
                <c:pt idx="1529">
                  <c:v>2.5217810207548302E-2</c:v>
                </c:pt>
                <c:pt idx="1530">
                  <c:v>2.5246170326180109E-2</c:v>
                </c:pt>
                <c:pt idx="1531">
                  <c:v>2.5275164130765599E-2</c:v>
                </c:pt>
                <c:pt idx="1532">
                  <c:v>2.5304782069390724E-2</c:v>
                </c:pt>
                <c:pt idx="1533">
                  <c:v>2.533501146939296E-2</c:v>
                </c:pt>
                <c:pt idx="1534">
                  <c:v>2.5365837771134568E-2</c:v>
                </c:pt>
                <c:pt idx="1535">
                  <c:v>2.5397244227288573E-2</c:v>
                </c:pt>
                <c:pt idx="1536">
                  <c:v>2.5429212662215227E-2</c:v>
                </c:pt>
                <c:pt idx="1537">
                  <c:v>2.5461723326116889E-2</c:v>
                </c:pt>
                <c:pt idx="1538">
                  <c:v>2.5494753242795643E-2</c:v>
                </c:pt>
                <c:pt idx="1539">
                  <c:v>2.5528275391471074E-2</c:v>
                </c:pt>
                <c:pt idx="1540">
                  <c:v>2.55622600327833E-2</c:v>
                </c:pt>
                <c:pt idx="1541">
                  <c:v>2.5596673235131543E-2</c:v>
                </c:pt>
                <c:pt idx="1542">
                  <c:v>2.5631476988797121E-2</c:v>
                </c:pt>
                <c:pt idx="1543">
                  <c:v>2.5666628810135747E-2</c:v>
                </c:pt>
                <c:pt idx="1544">
                  <c:v>2.5702082319300826E-2</c:v>
                </c:pt>
                <c:pt idx="1545">
                  <c:v>2.573778691044749E-2</c:v>
                </c:pt>
                <c:pt idx="1546">
                  <c:v>2.5773690420201244E-2</c:v>
                </c:pt>
                <c:pt idx="1547">
                  <c:v>2.5809736569641091E-2</c:v>
                </c:pt>
                <c:pt idx="1548">
                  <c:v>2.5845866250144213E-2</c:v>
                </c:pt>
                <c:pt idx="1549">
                  <c:v>2.5882015771761711E-2</c:v>
                </c:pt>
                <c:pt idx="1550">
                  <c:v>2.5918119187838602E-2</c:v>
                </c:pt>
                <c:pt idx="1551">
                  <c:v>2.5954108608392559E-2</c:v>
                </c:pt>
                <c:pt idx="1552">
                  <c:v>2.5989915378973105E-2</c:v>
                </c:pt>
                <c:pt idx="1553">
                  <c:v>2.6025472675143671E-2</c:v>
                </c:pt>
                <c:pt idx="1554">
                  <c:v>2.6060717971460503E-2</c:v>
                </c:pt>
                <c:pt idx="1555">
                  <c:v>2.609559596178895E-2</c:v>
                </c:pt>
                <c:pt idx="1556">
                  <c:v>2.6130062634805471E-2</c:v>
                </c:pt>
                <c:pt idx="1557">
                  <c:v>2.6164088335083532E-2</c:v>
                </c:pt>
                <c:pt idx="1558">
                  <c:v>2.6197659617796121E-2</c:v>
                </c:pt>
                <c:pt idx="1559">
                  <c:v>2.623078091632634E-2</c:v>
                </c:pt>
                <c:pt idx="1560">
                  <c:v>2.6263472762493682E-2</c:v>
                </c:pt>
                <c:pt idx="1561">
                  <c:v>2.6295770265320741E-2</c:v>
                </c:pt>
                <c:pt idx="1562">
                  <c:v>2.6327722305673002E-2</c:v>
                </c:pt>
                <c:pt idx="1563">
                  <c:v>2.6359383975760483E-2</c:v>
                </c:pt>
                <c:pt idx="1564">
                  <c:v>2.639081257590721E-2</c:v>
                </c:pt>
                <c:pt idx="1565">
                  <c:v>2.6422062252397512E-2</c:v>
                </c:pt>
                <c:pt idx="1566">
                  <c:v>2.6453179548520892E-2</c:v>
                </c:pt>
                <c:pt idx="1567">
                  <c:v>2.6484199711946321E-2</c:v>
                </c:pt>
                <c:pt idx="1568">
                  <c:v>2.6515144299359462E-2</c:v>
                </c:pt>
                <c:pt idx="1569">
                  <c:v>2.654602207409059E-2</c:v>
                </c:pt>
                <c:pt idx="1570">
                  <c:v>2.6576828899702892E-2</c:v>
                </c:pt>
                <c:pt idx="1571">
                  <c:v>2.6607551353675183E-2</c:v>
                </c:pt>
                <c:pt idx="1572">
                  <c:v>2.6638170234464281E-2</c:v>
                </c:pt>
                <c:pt idx="1573">
                  <c:v>2.6668666121000842E-2</c:v>
                </c:pt>
                <c:pt idx="1574">
                  <c:v>2.6699025440437601E-2</c:v>
                </c:pt>
                <c:pt idx="1575">
                  <c:v>2.6729244583456623E-2</c:v>
                </c:pt>
                <c:pt idx="1576">
                  <c:v>2.6759333960765082E-2</c:v>
                </c:pt>
                <c:pt idx="1577">
                  <c:v>2.6789321027556681E-2</c:v>
                </c:pt>
                <c:pt idx="1578">
                  <c:v>2.6819251350322652E-2</c:v>
                </c:pt>
                <c:pt idx="1579">
                  <c:v>2.6849188688411161E-2</c:v>
                </c:pt>
                <c:pt idx="1580">
                  <c:v>2.6879214154579383E-2</c:v>
                </c:pt>
                <c:pt idx="1581">
                  <c:v>2.6909423830470611E-2</c:v>
                </c:pt>
                <c:pt idx="1582">
                  <c:v>2.6939927100378701E-2</c:v>
                </c:pt>
                <c:pt idx="1583">
                  <c:v>2.6970842665604781E-2</c:v>
                </c:pt>
                <c:pt idx="1584">
                  <c:v>2.7002296785447511E-2</c:v>
                </c:pt>
                <c:pt idx="1585">
                  <c:v>2.7034421844128232E-2</c:v>
                </c:pt>
                <c:pt idx="1586">
                  <c:v>2.7067355778631633E-2</c:v>
                </c:pt>
                <c:pt idx="1587">
                  <c:v>2.7101240550833471E-2</c:v>
                </c:pt>
                <c:pt idx="1588">
                  <c:v>2.7136222246360222E-2</c:v>
                </c:pt>
                <c:pt idx="1589">
                  <c:v>2.717244987624234E-2</c:v>
                </c:pt>
                <c:pt idx="1590">
                  <c:v>2.7210076370336431E-2</c:v>
                </c:pt>
                <c:pt idx="1591">
                  <c:v>2.7249257920086711E-2</c:v>
                </c:pt>
                <c:pt idx="1592">
                  <c:v>2.7290155412756381E-2</c:v>
                </c:pt>
                <c:pt idx="1593">
                  <c:v>2.7332932801667313E-2</c:v>
                </c:pt>
                <c:pt idx="1594">
                  <c:v>2.737775644160332E-2</c:v>
                </c:pt>
                <c:pt idx="1595">
                  <c:v>2.7424793570692621E-2</c:v>
                </c:pt>
                <c:pt idx="1596">
                  <c:v>2.74742108859472E-2</c:v>
                </c:pt>
                <c:pt idx="1597">
                  <c:v>2.752617440328196E-2</c:v>
                </c:pt>
                <c:pt idx="1598">
                  <c:v>2.7580848599221823E-2</c:v>
                </c:pt>
                <c:pt idx="1599">
                  <c:v>2.7638394321359783E-2</c:v>
                </c:pt>
                <c:pt idx="1600">
                  <c:v>2.7698969652015862E-2</c:v>
                </c:pt>
                <c:pt idx="1601">
                  <c:v>2.7762723204966862E-2</c:v>
                </c:pt>
                <c:pt idx="1602">
                  <c:v>2.7829811014499703E-2</c:v>
                </c:pt>
                <c:pt idx="1603">
                  <c:v>2.790038522301266E-2</c:v>
                </c:pt>
                <c:pt idx="1604">
                  <c:v>2.7974594337492113E-2</c:v>
                </c:pt>
                <c:pt idx="1605">
                  <c:v>2.8052583374076692E-2</c:v>
                </c:pt>
                <c:pt idx="1606">
                  <c:v>2.8134495302470551E-2</c:v>
                </c:pt>
                <c:pt idx="1607">
                  <c:v>2.8220470151456453E-2</c:v>
                </c:pt>
                <c:pt idx="1608">
                  <c:v>2.8310643589216311E-2</c:v>
                </c:pt>
                <c:pt idx="1609">
                  <c:v>2.8405145925867591E-2</c:v>
                </c:pt>
                <c:pt idx="1610">
                  <c:v>2.8504101117685112E-2</c:v>
                </c:pt>
                <c:pt idx="1611">
                  <c:v>2.8607625324108571E-2</c:v>
                </c:pt>
                <c:pt idx="1612">
                  <c:v>2.8715824324747872E-2</c:v>
                </c:pt>
                <c:pt idx="1613">
                  <c:v>2.8828792421854561E-2</c:v>
                </c:pt>
                <c:pt idx="1614">
                  <c:v>2.8946611235892691E-2</c:v>
                </c:pt>
                <c:pt idx="1615">
                  <c:v>2.9069347971900111E-2</c:v>
                </c:pt>
                <c:pt idx="1616">
                  <c:v>2.9197054592269824E-2</c:v>
                </c:pt>
                <c:pt idx="1617">
                  <c:v>2.9329766683495483E-2</c:v>
                </c:pt>
                <c:pt idx="1618">
                  <c:v>2.946750315797177E-2</c:v>
                </c:pt>
                <c:pt idx="1619">
                  <c:v>2.9610266269681312E-2</c:v>
                </c:pt>
                <c:pt idx="1620">
                  <c:v>2.9758041201197582E-2</c:v>
                </c:pt>
                <c:pt idx="1621">
                  <c:v>2.9910796293317519E-2</c:v>
                </c:pt>
                <c:pt idx="1622">
                  <c:v>3.0068483236759713E-2</c:v>
                </c:pt>
                <c:pt idx="1623">
                  <c:v>3.0231036863357173E-2</c:v>
                </c:pt>
                <c:pt idx="1624">
                  <c:v>3.0398373978751132E-2</c:v>
                </c:pt>
                <c:pt idx="1625">
                  <c:v>3.0570394255086793E-2</c:v>
                </c:pt>
                <c:pt idx="1626">
                  <c:v>3.0746980348348971E-2</c:v>
                </c:pt>
                <c:pt idx="1627">
                  <c:v>3.0927991972647572E-2</c:v>
                </c:pt>
                <c:pt idx="1628">
                  <c:v>3.111327098289288E-2</c:v>
                </c:pt>
                <c:pt idx="1629">
                  <c:v>3.1302646065392091E-2</c:v>
                </c:pt>
                <c:pt idx="1630">
                  <c:v>3.1495923706167654E-2</c:v>
                </c:pt>
                <c:pt idx="1631">
                  <c:v>3.1692886295958872E-2</c:v>
                </c:pt>
                <c:pt idx="1632">
                  <c:v>3.1893295978696314E-2</c:v>
                </c:pt>
                <c:pt idx="1633">
                  <c:v>3.2096894281847033E-2</c:v>
                </c:pt>
                <c:pt idx="1634">
                  <c:v>3.2303403889905311E-2</c:v>
                </c:pt>
                <c:pt idx="1635">
                  <c:v>3.2512530294976819E-2</c:v>
                </c:pt>
                <c:pt idx="1636">
                  <c:v>3.2723962134353482E-2</c:v>
                </c:pt>
                <c:pt idx="1637">
                  <c:v>3.2937376220243723E-2</c:v>
                </c:pt>
                <c:pt idx="1638">
                  <c:v>3.3152438462739221E-2</c:v>
                </c:pt>
                <c:pt idx="1639">
                  <c:v>3.3368806349941743E-2</c:v>
                </c:pt>
                <c:pt idx="1640">
                  <c:v>3.3586131229687601E-2</c:v>
                </c:pt>
                <c:pt idx="1641">
                  <c:v>3.3804059939714463E-2</c:v>
                </c:pt>
                <c:pt idx="1642">
                  <c:v>3.4022236464681561E-2</c:v>
                </c:pt>
                <c:pt idx="1643">
                  <c:v>3.424029669855929E-2</c:v>
                </c:pt>
                <c:pt idx="1644">
                  <c:v>3.4457879446452164E-2</c:v>
                </c:pt>
                <c:pt idx="1645">
                  <c:v>3.4674630377296234E-2</c:v>
                </c:pt>
                <c:pt idx="1646">
                  <c:v>3.4890187294729862E-2</c:v>
                </c:pt>
                <c:pt idx="1647">
                  <c:v>3.5104186613610401E-2</c:v>
                </c:pt>
                <c:pt idx="1648">
                  <c:v>3.5316263443652601E-2</c:v>
                </c:pt>
                <c:pt idx="1649">
                  <c:v>3.5526051626653898E-2</c:v>
                </c:pt>
                <c:pt idx="1650">
                  <c:v>3.5733184247062205E-2</c:v>
                </c:pt>
                <c:pt idx="1651">
                  <c:v>3.5937293911998403E-2</c:v>
                </c:pt>
                <c:pt idx="1652">
                  <c:v>3.6138013897252401E-2</c:v>
                </c:pt>
                <c:pt idx="1653">
                  <c:v>3.6334978232385004E-2</c:v>
                </c:pt>
                <c:pt idx="1654">
                  <c:v>3.6527822418325202E-2</c:v>
                </c:pt>
                <c:pt idx="1655">
                  <c:v>3.67161787011209E-2</c:v>
                </c:pt>
                <c:pt idx="1656">
                  <c:v>3.6899687646760104E-2</c:v>
                </c:pt>
                <c:pt idx="1657">
                  <c:v>3.7077999186600902E-2</c:v>
                </c:pt>
                <c:pt idx="1658">
                  <c:v>3.7250761579950803E-2</c:v>
                </c:pt>
                <c:pt idx="1659">
                  <c:v>3.74176277316998E-2</c:v>
                </c:pt>
                <c:pt idx="1660">
                  <c:v>3.7578254502627001E-2</c:v>
                </c:pt>
                <c:pt idx="1661">
                  <c:v>3.7732305544999199E-2</c:v>
                </c:pt>
                <c:pt idx="1662">
                  <c:v>3.7879452253992002E-2</c:v>
                </c:pt>
                <c:pt idx="1663">
                  <c:v>3.8019375632576805E-2</c:v>
                </c:pt>
                <c:pt idx="1664">
                  <c:v>3.8151768255318401E-2</c:v>
                </c:pt>
                <c:pt idx="1665">
                  <c:v>3.82763381464944E-2</c:v>
                </c:pt>
                <c:pt idx="1666">
                  <c:v>3.8392810956455199E-2</c:v>
                </c:pt>
                <c:pt idx="1667">
                  <c:v>3.8500930817476603E-2</c:v>
                </c:pt>
                <c:pt idx="1668">
                  <c:v>3.8600465766978398E-2</c:v>
                </c:pt>
                <c:pt idx="1669">
                  <c:v>3.8691219875629304E-2</c:v>
                </c:pt>
                <c:pt idx="1670">
                  <c:v>3.87730220530745E-2</c:v>
                </c:pt>
                <c:pt idx="1671">
                  <c:v>3.8845730957288799E-2</c:v>
                </c:pt>
                <c:pt idx="1672">
                  <c:v>3.8909236108929102E-2</c:v>
                </c:pt>
                <c:pt idx="1673">
                  <c:v>3.89634574505228E-2</c:v>
                </c:pt>
                <c:pt idx="1674">
                  <c:v>3.9008346872909203E-2</c:v>
                </c:pt>
                <c:pt idx="1675">
                  <c:v>3.90438849207186E-2</c:v>
                </c:pt>
                <c:pt idx="1676">
                  <c:v>3.9070080084652806E-2</c:v>
                </c:pt>
                <c:pt idx="1677">
                  <c:v>3.9086966911361001E-2</c:v>
                </c:pt>
                <c:pt idx="1678">
                  <c:v>3.9094603882234603E-2</c:v>
                </c:pt>
                <c:pt idx="1679">
                  <c:v>3.9093071958239398E-2</c:v>
                </c:pt>
                <c:pt idx="1680">
                  <c:v>3.9082473485029003E-2</c:v>
                </c:pt>
                <c:pt idx="1681">
                  <c:v>3.9062931523369301E-2</c:v>
                </c:pt>
                <c:pt idx="1682">
                  <c:v>3.90345881983497E-2</c:v>
                </c:pt>
                <c:pt idx="1683">
                  <c:v>3.8997603462125704E-2</c:v>
                </c:pt>
                <c:pt idx="1684">
                  <c:v>3.8952149744294902E-2</c:v>
                </c:pt>
                <c:pt idx="1685">
                  <c:v>3.88984278567579E-2</c:v>
                </c:pt>
                <c:pt idx="1686">
                  <c:v>3.8836652175249502E-2</c:v>
                </c:pt>
                <c:pt idx="1687">
                  <c:v>3.8767052040950101E-2</c:v>
                </c:pt>
                <c:pt idx="1688">
                  <c:v>3.8689872078707201E-2</c:v>
                </c:pt>
                <c:pt idx="1689">
                  <c:v>3.8605370900077401E-2</c:v>
                </c:pt>
                <c:pt idx="1690">
                  <c:v>3.8513821130313201E-2</c:v>
                </c:pt>
                <c:pt idx="1691">
                  <c:v>3.8415508573757404E-2</c:v>
                </c:pt>
                <c:pt idx="1692">
                  <c:v>3.8310734041381002E-2</c:v>
                </c:pt>
                <c:pt idx="1693">
                  <c:v>3.81998107073689E-2</c:v>
                </c:pt>
                <c:pt idx="1694">
                  <c:v>3.8083064786301003E-2</c:v>
                </c:pt>
                <c:pt idx="1695">
                  <c:v>3.7960836704804803E-2</c:v>
                </c:pt>
                <c:pt idx="1696">
                  <c:v>3.7833480257147403E-2</c:v>
                </c:pt>
                <c:pt idx="1697">
                  <c:v>3.77013626780867E-2</c:v>
                </c:pt>
                <c:pt idx="1698">
                  <c:v>3.7564865041144903E-2</c:v>
                </c:pt>
                <c:pt idx="1699">
                  <c:v>3.7424381269022401E-2</c:v>
                </c:pt>
                <c:pt idx="1700">
                  <c:v>3.72803187776354E-2</c:v>
                </c:pt>
                <c:pt idx="1701">
                  <c:v>3.7133088126238202E-2</c:v>
                </c:pt>
                <c:pt idx="1702">
                  <c:v>3.6983118166629803E-2</c:v>
                </c:pt>
                <c:pt idx="1703">
                  <c:v>3.6830854405397698E-2</c:v>
                </c:pt>
                <c:pt idx="1704">
                  <c:v>3.6676743117674403E-2</c:v>
                </c:pt>
                <c:pt idx="1705">
                  <c:v>3.6521237982420698E-2</c:v>
                </c:pt>
                <c:pt idx="1706">
                  <c:v>3.6364799026472605E-2</c:v>
                </c:pt>
                <c:pt idx="1707">
                  <c:v>3.6207889108464703E-2</c:v>
                </c:pt>
                <c:pt idx="1708">
                  <c:v>3.60509786268726E-2</c:v>
                </c:pt>
                <c:pt idx="1709">
                  <c:v>3.5894542037169401E-2</c:v>
                </c:pt>
                <c:pt idx="1710">
                  <c:v>3.5739056028464403E-2</c:v>
                </c:pt>
                <c:pt idx="1711">
                  <c:v>3.5585002758215301E-2</c:v>
                </c:pt>
                <c:pt idx="1712">
                  <c:v>3.5432876104041403E-2</c:v>
                </c:pt>
                <c:pt idx="1713">
                  <c:v>3.5283178694015704E-2</c:v>
                </c:pt>
                <c:pt idx="1714">
                  <c:v>3.5136416530058202E-2</c:v>
                </c:pt>
                <c:pt idx="1715">
                  <c:v>3.4993104254117204E-2</c:v>
                </c:pt>
                <c:pt idx="1716">
                  <c:v>3.4853759724972781E-2</c:v>
                </c:pt>
                <c:pt idx="1717">
                  <c:v>3.4718918136642116E-2</c:v>
                </c:pt>
                <c:pt idx="1718">
                  <c:v>3.4589133747492749E-2</c:v>
                </c:pt>
                <c:pt idx="1719">
                  <c:v>3.4464966825901951E-2</c:v>
                </c:pt>
                <c:pt idx="1720">
                  <c:v>3.4346988776332091E-2</c:v>
                </c:pt>
                <c:pt idx="1721">
                  <c:v>3.4235787253068639E-2</c:v>
                </c:pt>
                <c:pt idx="1722">
                  <c:v>3.4131974375232181E-2</c:v>
                </c:pt>
                <c:pt idx="1723">
                  <c:v>3.4036178535872402E-2</c:v>
                </c:pt>
                <c:pt idx="1724">
                  <c:v>3.3949038610121829E-2</c:v>
                </c:pt>
                <c:pt idx="1725">
                  <c:v>3.3871222643287235E-2</c:v>
                </c:pt>
                <c:pt idx="1726">
                  <c:v>3.3803428625269132E-2</c:v>
                </c:pt>
                <c:pt idx="1727">
                  <c:v>3.3746364981274368E-2</c:v>
                </c:pt>
                <c:pt idx="1728">
                  <c:v>3.3700767061103434E-2</c:v>
                </c:pt>
                <c:pt idx="1729">
                  <c:v>3.366739816792471E-2</c:v>
                </c:pt>
                <c:pt idx="1730">
                  <c:v>3.3647036140527393E-2</c:v>
                </c:pt>
                <c:pt idx="1731">
                  <c:v>3.3640486129377853E-2</c:v>
                </c:pt>
                <c:pt idx="1732">
                  <c:v>3.3648572142778534E-2</c:v>
                </c:pt>
                <c:pt idx="1733">
                  <c:v>3.3672134708676305E-2</c:v>
                </c:pt>
                <c:pt idx="1734">
                  <c:v>3.3712033769841249E-2</c:v>
                </c:pt>
                <c:pt idx="1735">
                  <c:v>3.3769136748211817E-2</c:v>
                </c:pt>
                <c:pt idx="1736">
                  <c:v>3.3844326782017098E-2</c:v>
                </c:pt>
                <c:pt idx="1737">
                  <c:v>3.3938491931542421E-2</c:v>
                </c:pt>
                <c:pt idx="1738">
                  <c:v>3.4052526848474964E-2</c:v>
                </c:pt>
                <c:pt idx="1739">
                  <c:v>3.4187328275607415E-2</c:v>
                </c:pt>
                <c:pt idx="1740">
                  <c:v>3.4343795891518043E-2</c:v>
                </c:pt>
                <c:pt idx="1741">
                  <c:v>3.4522828045498423E-2</c:v>
                </c:pt>
                <c:pt idx="1742">
                  <c:v>3.4725320835970873E-2</c:v>
                </c:pt>
                <c:pt idx="1743">
                  <c:v>3.4952167959788408E-2</c:v>
                </c:pt>
                <c:pt idx="1744">
                  <c:v>3.5204259316402801E-2</c:v>
                </c:pt>
                <c:pt idx="1745">
                  <c:v>3.5482482047577701E-2</c:v>
                </c:pt>
                <c:pt idx="1746">
                  <c:v>3.57877163481813E-2</c:v>
                </c:pt>
                <c:pt idx="1747">
                  <c:v>3.6120836015895899E-2</c:v>
                </c:pt>
                <c:pt idx="1748">
                  <c:v>3.6482704208586202E-2</c:v>
                </c:pt>
                <c:pt idx="1749">
                  <c:v>3.6874176855608502E-2</c:v>
                </c:pt>
                <c:pt idx="1750">
                  <c:v>3.7296094249228702E-2</c:v>
                </c:pt>
                <c:pt idx="1751">
                  <c:v>3.77492804508687E-2</c:v>
                </c:pt>
                <c:pt idx="1752">
                  <c:v>3.8234538501307404E-2</c:v>
                </c:pt>
                <c:pt idx="1753">
                  <c:v>3.87526441704747E-2</c:v>
                </c:pt>
                <c:pt idx="1754">
                  <c:v>3.9304341255534198E-2</c:v>
                </c:pt>
                <c:pt idx="1755">
                  <c:v>3.9890337589892702E-2</c:v>
                </c:pt>
                <c:pt idx="1756">
                  <c:v>4.05112937955594E-2</c:v>
                </c:pt>
                <c:pt idx="1757">
                  <c:v>4.1167819831306504E-2</c:v>
                </c:pt>
                <c:pt idx="1758">
                  <c:v>4.1860470622871002E-2</c:v>
                </c:pt>
                <c:pt idx="1759">
                  <c:v>4.2589739377128899E-2</c:v>
                </c:pt>
                <c:pt idx="1760">
                  <c:v>4.33560542213638E-2</c:v>
                </c:pt>
                <c:pt idx="1761">
                  <c:v>4.4159766856365801E-2</c:v>
                </c:pt>
                <c:pt idx="1762">
                  <c:v>4.5001156275796803E-2</c:v>
                </c:pt>
                <c:pt idx="1763">
                  <c:v>4.5880422887117397E-2</c:v>
                </c:pt>
                <c:pt idx="1764">
                  <c:v>4.6797689576230206E-2</c:v>
                </c:pt>
                <c:pt idx="1765">
                  <c:v>4.77529980088972E-2</c:v>
                </c:pt>
                <c:pt idx="1766">
                  <c:v>4.8746300705372697E-2</c:v>
                </c:pt>
                <c:pt idx="1767">
                  <c:v>4.9777471757339202E-2</c:v>
                </c:pt>
                <c:pt idx="1768">
                  <c:v>5.0846292831562001E-2</c:v>
                </c:pt>
                <c:pt idx="1769">
                  <c:v>5.1952459100823502E-2</c:v>
                </c:pt>
                <c:pt idx="1770">
                  <c:v>5.3095583868646906E-2</c:v>
                </c:pt>
                <c:pt idx="1771">
                  <c:v>5.4275180748124305E-2</c:v>
                </c:pt>
                <c:pt idx="1772">
                  <c:v>5.54906626307285E-2</c:v>
                </c:pt>
                <c:pt idx="1773">
                  <c:v>5.6741350084280703E-2</c:v>
                </c:pt>
                <c:pt idx="1774">
                  <c:v>5.8026461166473302E-2</c:v>
                </c:pt>
                <c:pt idx="1775">
                  <c:v>5.93451047854993E-2</c:v>
                </c:pt>
                <c:pt idx="1776">
                  <c:v>6.0696280353199399E-2</c:v>
                </c:pt>
                <c:pt idx="1777">
                  <c:v>6.2078869637454799E-2</c:v>
                </c:pt>
                <c:pt idx="1778">
                  <c:v>6.3491652285545208E-2</c:v>
                </c:pt>
                <c:pt idx="1779">
                  <c:v>6.4933294242838599E-2</c:v>
                </c:pt>
                <c:pt idx="1780">
                  <c:v>6.6402349425274593E-2</c:v>
                </c:pt>
                <c:pt idx="1781">
                  <c:v>6.7897261856713909E-2</c:v>
                </c:pt>
                <c:pt idx="1782">
                  <c:v>6.9416369161494296E-2</c:v>
                </c:pt>
                <c:pt idx="1783">
                  <c:v>7.0957906051339892E-2</c:v>
                </c:pt>
                <c:pt idx="1784">
                  <c:v>7.25200085045732E-2</c:v>
                </c:pt>
                <c:pt idx="1785">
                  <c:v>7.4100718465493001E-2</c:v>
                </c:pt>
                <c:pt idx="1786">
                  <c:v>7.5697986694153896E-2</c:v>
                </c:pt>
                <c:pt idx="1787">
                  <c:v>7.7309678246345701E-2</c:v>
                </c:pt>
                <c:pt idx="1788">
                  <c:v>7.8933580720712604E-2</c:v>
                </c:pt>
                <c:pt idx="1789">
                  <c:v>8.0567392677973804E-2</c:v>
                </c:pt>
                <c:pt idx="1790">
                  <c:v>8.2208737218446501E-2</c:v>
                </c:pt>
                <c:pt idx="1791">
                  <c:v>8.3855169858378098E-2</c:v>
                </c:pt>
                <c:pt idx="1792">
                  <c:v>8.5504179004092101E-2</c:v>
                </c:pt>
                <c:pt idx="1793">
                  <c:v>8.7153196365703206E-2</c:v>
                </c:pt>
                <c:pt idx="1794">
                  <c:v>8.8799591016361895E-2</c:v>
                </c:pt>
                <c:pt idx="1795">
                  <c:v>9.0440676346092014E-2</c:v>
                </c:pt>
                <c:pt idx="1796">
                  <c:v>9.2073731639074091E-2</c:v>
                </c:pt>
                <c:pt idx="1797">
                  <c:v>9.3696004706652014E-2</c:v>
                </c:pt>
                <c:pt idx="1798">
                  <c:v>9.5304711956191307E-2</c:v>
                </c:pt>
                <c:pt idx="1799">
                  <c:v>9.6897055800181209E-2</c:v>
                </c:pt>
                <c:pt idx="1800">
                  <c:v>9.8470243144591296E-2</c:v>
                </c:pt>
                <c:pt idx="1801">
                  <c:v>0.1000214803849602</c:v>
                </c:pt>
                <c:pt idx="1802">
                  <c:v>0.1015479921467789</c:v>
                </c:pt>
                <c:pt idx="1803">
                  <c:v>0.10304703574761109</c:v>
                </c:pt>
                <c:pt idx="1804">
                  <c:v>0.10451589822914781</c:v>
                </c:pt>
                <c:pt idx="1805">
                  <c:v>0.1059519217907009</c:v>
                </c:pt>
                <c:pt idx="1806">
                  <c:v>0.10735250378936981</c:v>
                </c:pt>
                <c:pt idx="1807">
                  <c:v>0.10871510734944501</c:v>
                </c:pt>
                <c:pt idx="1808">
                  <c:v>0.1100372731850443</c:v>
                </c:pt>
                <c:pt idx="1809">
                  <c:v>0.11131661739677259</c:v>
                </c:pt>
                <c:pt idx="1810">
                  <c:v>0.11255085273843779</c:v>
                </c:pt>
                <c:pt idx="1811">
                  <c:v>0.1137377851022533</c:v>
                </c:pt>
                <c:pt idx="1812">
                  <c:v>0.11487532550773311</c:v>
                </c:pt>
                <c:pt idx="1813">
                  <c:v>0.11596149400960371</c:v>
                </c:pt>
                <c:pt idx="1814">
                  <c:v>0.11699442086407019</c:v>
                </c:pt>
                <c:pt idx="1815">
                  <c:v>0.11797235689909771</c:v>
                </c:pt>
                <c:pt idx="1816">
                  <c:v>0.1188936728053295</c:v>
                </c:pt>
                <c:pt idx="1817">
                  <c:v>0.1197568667754618</c:v>
                </c:pt>
                <c:pt idx="1818">
                  <c:v>0.1205605580605856</c:v>
                </c:pt>
                <c:pt idx="1819">
                  <c:v>0.12130349911139451</c:v>
                </c:pt>
                <c:pt idx="1820">
                  <c:v>0.12198457439529581</c:v>
                </c:pt>
                <c:pt idx="1821">
                  <c:v>0.12260279756948039</c:v>
                </c:pt>
                <c:pt idx="1822">
                  <c:v>0.12315732573094421</c:v>
                </c:pt>
                <c:pt idx="1823">
                  <c:v>0.12364744485916832</c:v>
                </c:pt>
                <c:pt idx="1824">
                  <c:v>0.12407257920698639</c:v>
                </c:pt>
                <c:pt idx="1825">
                  <c:v>0.12443229572535369</c:v>
                </c:pt>
                <c:pt idx="1826">
                  <c:v>0.1247262941531867</c:v>
                </c:pt>
                <c:pt idx="1827">
                  <c:v>0.1249544200935942</c:v>
                </c:pt>
                <c:pt idx="1828">
                  <c:v>0.12511666042341299</c:v>
                </c:pt>
                <c:pt idx="1829">
                  <c:v>0.12521313513002699</c:v>
                </c:pt>
                <c:pt idx="1830">
                  <c:v>0.12524410585472601</c:v>
                </c:pt>
                <c:pt idx="1831">
                  <c:v>0.125209981245192</c:v>
                </c:pt>
                <c:pt idx="1832">
                  <c:v>0.125111299816348</c:v>
                </c:pt>
                <c:pt idx="1833">
                  <c:v>0.12494872961346179</c:v>
                </c:pt>
                <c:pt idx="1834">
                  <c:v>0.12472307737349669</c:v>
                </c:pt>
                <c:pt idx="1835">
                  <c:v>0.12443527903920731</c:v>
                </c:pt>
                <c:pt idx="1836">
                  <c:v>0.12408639676589181</c:v>
                </c:pt>
                <c:pt idx="1837">
                  <c:v>0.12367761572138131</c:v>
                </c:pt>
                <c:pt idx="1838">
                  <c:v>0.1232102412622679</c:v>
                </c:pt>
                <c:pt idx="1839">
                  <c:v>0.1226856828621338</c:v>
                </c:pt>
                <c:pt idx="1840">
                  <c:v>0.12210544586050909</c:v>
                </c:pt>
                <c:pt idx="1841">
                  <c:v>0.12147113815850441</c:v>
                </c:pt>
                <c:pt idx="1842">
                  <c:v>0.12078446453038269</c:v>
                </c:pt>
                <c:pt idx="1843">
                  <c:v>0.1200472034004425</c:v>
                </c:pt>
                <c:pt idx="1844">
                  <c:v>0.1192612017515606</c:v>
                </c:pt>
                <c:pt idx="1845">
                  <c:v>0.11842836497415821</c:v>
                </c:pt>
                <c:pt idx="1846">
                  <c:v>0.11755064366824891</c:v>
                </c:pt>
                <c:pt idx="1847">
                  <c:v>0.11663002904636871</c:v>
                </c:pt>
                <c:pt idx="1848">
                  <c:v>0.1156685503740254</c:v>
                </c:pt>
                <c:pt idx="1849">
                  <c:v>0.1146682525257727</c:v>
                </c:pt>
                <c:pt idx="1850">
                  <c:v>0.11363119744478381</c:v>
                </c:pt>
                <c:pt idx="1851">
                  <c:v>0.11255945748431059</c:v>
                </c:pt>
                <c:pt idx="1852">
                  <c:v>0.11145511249643419</c:v>
                </c:pt>
                <c:pt idx="1853">
                  <c:v>0.1103202440779299</c:v>
                </c:pt>
                <c:pt idx="1854">
                  <c:v>0.10915693066359392</c:v>
                </c:pt>
                <c:pt idx="1855">
                  <c:v>0.10796725396851109</c:v>
                </c:pt>
                <c:pt idx="1856">
                  <c:v>0.1067532886688384</c:v>
                </c:pt>
                <c:pt idx="1857">
                  <c:v>0.10551710644977511</c:v>
                </c:pt>
                <c:pt idx="1858">
                  <c:v>0.1042607717610706</c:v>
                </c:pt>
                <c:pt idx="1859">
                  <c:v>0.10298633865337151</c:v>
                </c:pt>
                <c:pt idx="1860">
                  <c:v>0.1016958460956181</c:v>
                </c:pt>
                <c:pt idx="1861">
                  <c:v>0.1003913136458332</c:v>
                </c:pt>
                <c:pt idx="1862">
                  <c:v>9.9074737704184596E-2</c:v>
                </c:pt>
                <c:pt idx="1863">
                  <c:v>9.7748083216034704E-2</c:v>
                </c:pt>
                <c:pt idx="1864">
                  <c:v>9.6413279874896701E-2</c:v>
                </c:pt>
                <c:pt idx="1865">
                  <c:v>9.5072210019797099E-2</c:v>
                </c:pt>
                <c:pt idx="1866">
                  <c:v>9.3726703665010708E-2</c:v>
                </c:pt>
                <c:pt idx="1867">
                  <c:v>9.2378535448971205E-2</c:v>
                </c:pt>
                <c:pt idx="1868">
                  <c:v>9.1029417929185508E-2</c:v>
                </c:pt>
                <c:pt idx="1869">
                  <c:v>8.9680996322982515E-2</c:v>
                </c:pt>
                <c:pt idx="1870">
                  <c:v>8.8334849968250695E-2</c:v>
                </c:pt>
                <c:pt idx="1871">
                  <c:v>8.6992487606104299E-2</c:v>
                </c:pt>
                <c:pt idx="1872">
                  <c:v>8.5655343673579992E-2</c:v>
                </c:pt>
                <c:pt idx="1873">
                  <c:v>8.4324783469613307E-2</c:v>
                </c:pt>
                <c:pt idx="1874">
                  <c:v>8.3002101924628507E-2</c:v>
                </c:pt>
                <c:pt idx="1875">
                  <c:v>8.1688526493074301E-2</c:v>
                </c:pt>
                <c:pt idx="1876">
                  <c:v>8.0385218437811504E-2</c:v>
                </c:pt>
                <c:pt idx="1877">
                  <c:v>7.9093274329200297E-2</c:v>
                </c:pt>
                <c:pt idx="1878">
                  <c:v>7.7813730012378998E-2</c:v>
                </c:pt>
                <c:pt idx="1879">
                  <c:v>7.6547562817367493E-2</c:v>
                </c:pt>
                <c:pt idx="1880">
                  <c:v>7.5295690665659498E-2</c:v>
                </c:pt>
                <c:pt idx="1881">
                  <c:v>7.40589730360217E-2</c:v>
                </c:pt>
                <c:pt idx="1882">
                  <c:v>7.2838217516369097E-2</c:v>
                </c:pt>
                <c:pt idx="1883">
                  <c:v>7.1634179729455294E-2</c:v>
                </c:pt>
                <c:pt idx="1884">
                  <c:v>7.0447557292589807E-2</c:v>
                </c:pt>
                <c:pt idx="1885">
                  <c:v>6.9278999673904704E-2</c:v>
                </c:pt>
                <c:pt idx="1886">
                  <c:v>6.8129109222007794E-2</c:v>
                </c:pt>
                <c:pt idx="1887">
                  <c:v>6.6998436117580912E-2</c:v>
                </c:pt>
                <c:pt idx="1888">
                  <c:v>6.5887484400904195E-2</c:v>
                </c:pt>
                <c:pt idx="1889">
                  <c:v>6.4796712393931005E-2</c:v>
                </c:pt>
                <c:pt idx="1890">
                  <c:v>6.3726529729392495E-2</c:v>
                </c:pt>
                <c:pt idx="1891">
                  <c:v>6.2677304769238606E-2</c:v>
                </c:pt>
                <c:pt idx="1892">
                  <c:v>6.1649365112591004E-2</c:v>
                </c:pt>
                <c:pt idx="1893">
                  <c:v>6.0642996464698104E-2</c:v>
                </c:pt>
                <c:pt idx="1894">
                  <c:v>5.9658442788765503E-2</c:v>
                </c:pt>
                <c:pt idx="1895">
                  <c:v>5.8695906852770603E-2</c:v>
                </c:pt>
                <c:pt idx="1896">
                  <c:v>5.7755554353805402E-2</c:v>
                </c:pt>
                <c:pt idx="1897">
                  <c:v>5.6837510622087202E-2</c:v>
                </c:pt>
                <c:pt idx="1898">
                  <c:v>5.59418618900063E-2</c:v>
                </c:pt>
                <c:pt idx="1899">
                  <c:v>5.5068656974958496E-2</c:v>
                </c:pt>
                <c:pt idx="1900">
                  <c:v>5.4217906353048802E-2</c:v>
                </c:pt>
                <c:pt idx="1901">
                  <c:v>5.3389581747765001E-2</c:v>
                </c:pt>
                <c:pt idx="1902">
                  <c:v>5.25836154053353E-2</c:v>
                </c:pt>
                <c:pt idx="1903">
                  <c:v>5.1799903944231701E-2</c:v>
                </c:pt>
                <c:pt idx="1904">
                  <c:v>5.1038309620368399E-2</c:v>
                </c:pt>
                <c:pt idx="1905">
                  <c:v>5.0298662971803403E-2</c:v>
                </c:pt>
                <c:pt idx="1906">
                  <c:v>4.9580765194324306E-2</c:v>
                </c:pt>
                <c:pt idx="1907">
                  <c:v>4.8884389822994402E-2</c:v>
                </c:pt>
                <c:pt idx="1908">
                  <c:v>4.8209284332314903E-2</c:v>
                </c:pt>
                <c:pt idx="1909">
                  <c:v>4.7555174577765202E-2</c:v>
                </c:pt>
                <c:pt idx="1910">
                  <c:v>4.6921774139702097E-2</c:v>
                </c:pt>
                <c:pt idx="1911">
                  <c:v>4.6308775898180998E-2</c:v>
                </c:pt>
                <c:pt idx="1912">
                  <c:v>4.5715860073920797E-2</c:v>
                </c:pt>
                <c:pt idx="1913">
                  <c:v>4.5142702420563396E-2</c:v>
                </c:pt>
                <c:pt idx="1914">
                  <c:v>4.4588969549774898E-2</c:v>
                </c:pt>
                <c:pt idx="1915">
                  <c:v>4.4054324425926397E-2</c:v>
                </c:pt>
                <c:pt idx="1916">
                  <c:v>4.3538424440378601E-2</c:v>
                </c:pt>
                <c:pt idx="1917">
                  <c:v>4.3040928424522798E-2</c:v>
                </c:pt>
                <c:pt idx="1918">
                  <c:v>4.2561497463151299E-2</c:v>
                </c:pt>
                <c:pt idx="1919">
                  <c:v>4.2099791415966398E-2</c:v>
                </c:pt>
                <c:pt idx="1920">
                  <c:v>4.1655475614464199E-2</c:v>
                </c:pt>
                <c:pt idx="1921">
                  <c:v>4.1228222021613602E-2</c:v>
                </c:pt>
                <c:pt idx="1922">
                  <c:v>4.08177085771338E-2</c:v>
                </c:pt>
                <c:pt idx="1923">
                  <c:v>4.0423619503333202E-2</c:v>
                </c:pt>
                <c:pt idx="1924">
                  <c:v>4.0045644324962403E-2</c:v>
                </c:pt>
                <c:pt idx="1925">
                  <c:v>3.9683479071556504E-2</c:v>
                </c:pt>
                <c:pt idx="1926">
                  <c:v>3.9336825138581499E-2</c:v>
                </c:pt>
                <c:pt idx="1927">
                  <c:v>3.9005387941735803E-2</c:v>
                </c:pt>
                <c:pt idx="1928">
                  <c:v>3.8688873087219904E-2</c:v>
                </c:pt>
                <c:pt idx="1929">
                  <c:v>3.8386984727961704E-2</c:v>
                </c:pt>
                <c:pt idx="1930">
                  <c:v>3.8099422888841099E-2</c:v>
                </c:pt>
                <c:pt idx="1931">
                  <c:v>3.7825885832283204E-2</c:v>
                </c:pt>
                <c:pt idx="1932">
                  <c:v>3.7566063595708001E-2</c:v>
                </c:pt>
                <c:pt idx="1933">
                  <c:v>3.7319640068053203E-2</c:v>
                </c:pt>
                <c:pt idx="1934">
                  <c:v>3.70862874475247E-2</c:v>
                </c:pt>
                <c:pt idx="1935">
                  <c:v>3.6865674136155699E-2</c:v>
                </c:pt>
                <c:pt idx="1936">
                  <c:v>3.6657461953628699E-2</c:v>
                </c:pt>
                <c:pt idx="1937">
                  <c:v>3.6461316185975798E-2</c:v>
                </c:pt>
                <c:pt idx="1938">
                  <c:v>3.62769053069706E-2</c:v>
                </c:pt>
                <c:pt idx="1939">
                  <c:v>3.6103902021042904E-2</c:v>
                </c:pt>
                <c:pt idx="1940">
                  <c:v>3.59419984825428E-2</c:v>
                </c:pt>
                <c:pt idx="1941">
                  <c:v>3.5790904148899905E-2</c:v>
                </c:pt>
                <c:pt idx="1942">
                  <c:v>3.5650352073503699E-2</c:v>
                </c:pt>
                <c:pt idx="1943">
                  <c:v>3.5520104230943497E-2</c:v>
                </c:pt>
                <c:pt idx="1944">
                  <c:v>3.5399950658910703E-2</c:v>
                </c:pt>
                <c:pt idx="1945">
                  <c:v>3.5289712505603504E-2</c:v>
                </c:pt>
                <c:pt idx="1946">
                  <c:v>3.5189242352665899E-2</c:v>
                </c:pt>
                <c:pt idx="1947">
                  <c:v>3.5098423430216401E-2</c:v>
                </c:pt>
                <c:pt idx="1948">
                  <c:v>3.5017163824826301E-2</c:v>
                </c:pt>
                <c:pt idx="1949">
                  <c:v>3.4945395591043135E-2</c:v>
                </c:pt>
                <c:pt idx="1950">
                  <c:v>3.4883068434530304E-2</c:v>
                </c:pt>
                <c:pt idx="1951">
                  <c:v>3.483014676164134E-2</c:v>
                </c:pt>
                <c:pt idx="1952">
                  <c:v>3.4786607595140684E-2</c:v>
                </c:pt>
                <c:pt idx="1953">
                  <c:v>3.4752438728158121E-2</c:v>
                </c:pt>
                <c:pt idx="1954">
                  <c:v>3.4727633344437972E-2</c:v>
                </c:pt>
                <c:pt idx="1955">
                  <c:v>3.4712189563724093E-2</c:v>
                </c:pt>
                <c:pt idx="1956">
                  <c:v>3.4706112448354864E-2</c:v>
                </c:pt>
                <c:pt idx="1957">
                  <c:v>3.4709409901104563E-2</c:v>
                </c:pt>
                <c:pt idx="1958">
                  <c:v>3.472209949143186E-2</c:v>
                </c:pt>
                <c:pt idx="1959">
                  <c:v>3.4744203984289734E-2</c:v>
                </c:pt>
                <c:pt idx="1960">
                  <c:v>3.4775756405072571E-2</c:v>
                </c:pt>
                <c:pt idx="1961">
                  <c:v>3.4816804059077514E-2</c:v>
                </c:pt>
                <c:pt idx="1962">
                  <c:v>3.4867404195577503E-2</c:v>
                </c:pt>
                <c:pt idx="1963">
                  <c:v>3.4927627342520161E-2</c:v>
                </c:pt>
                <c:pt idx="1964">
                  <c:v>3.4997562708463673E-2</c:v>
                </c:pt>
                <c:pt idx="1965">
                  <c:v>3.50773200252118E-2</c:v>
                </c:pt>
                <c:pt idx="1966">
                  <c:v>3.5167026198437402E-2</c:v>
                </c:pt>
                <c:pt idx="1967">
                  <c:v>3.5266832400182503E-2</c:v>
                </c:pt>
                <c:pt idx="1968">
                  <c:v>3.5376914166297499E-2</c:v>
                </c:pt>
                <c:pt idx="1969">
                  <c:v>3.5497470899274103E-2</c:v>
                </c:pt>
                <c:pt idx="1970">
                  <c:v>3.5628732182608001E-2</c:v>
                </c:pt>
                <c:pt idx="1971">
                  <c:v>3.5770955290737205E-2</c:v>
                </c:pt>
                <c:pt idx="1972">
                  <c:v>3.5924428869584898E-2</c:v>
                </c:pt>
                <c:pt idx="1973">
                  <c:v>3.6089476219947597E-2</c:v>
                </c:pt>
                <c:pt idx="1974">
                  <c:v>3.6266452145870702E-2</c:v>
                </c:pt>
                <c:pt idx="1975">
                  <c:v>3.6455748965953903E-2</c:v>
                </c:pt>
                <c:pt idx="1976">
                  <c:v>3.66578017196897E-2</c:v>
                </c:pt>
                <c:pt idx="1977">
                  <c:v>3.6873084499642904E-2</c:v>
                </c:pt>
                <c:pt idx="1978">
                  <c:v>3.7102118218330801E-2</c:v>
                </c:pt>
                <c:pt idx="1979">
                  <c:v>3.7345475142733203E-2</c:v>
                </c:pt>
                <c:pt idx="1980">
                  <c:v>3.7603781627875102E-2</c:v>
                </c:pt>
                <c:pt idx="1981">
                  <c:v>3.7877724745504299E-2</c:v>
                </c:pt>
                <c:pt idx="1982">
                  <c:v>3.8168055895713301E-2</c:v>
                </c:pt>
                <c:pt idx="1983">
                  <c:v>3.8475597845871304E-2</c:v>
                </c:pt>
                <c:pt idx="1984">
                  <c:v>3.8801247440050105E-2</c:v>
                </c:pt>
                <c:pt idx="1985">
                  <c:v>3.9145986057915805E-2</c:v>
                </c:pt>
                <c:pt idx="1986">
                  <c:v>3.95108890372435E-2</c:v>
                </c:pt>
                <c:pt idx="1987">
                  <c:v>3.9897123614913599E-2</c:v>
                </c:pt>
                <c:pt idx="1988">
                  <c:v>4.0305962423273702E-2</c:v>
                </c:pt>
                <c:pt idx="1989">
                  <c:v>4.0738795127034905E-2</c:v>
                </c:pt>
                <c:pt idx="1990">
                  <c:v>4.1197124739325006E-2</c:v>
                </c:pt>
                <c:pt idx="1991">
                  <c:v>4.1682582153661205E-2</c:v>
                </c:pt>
                <c:pt idx="1992">
                  <c:v>4.2196937640019402E-2</c:v>
                </c:pt>
                <c:pt idx="1993">
                  <c:v>4.27421062172888E-2</c:v>
                </c:pt>
                <c:pt idx="1994">
                  <c:v>4.3320164298760705E-2</c:v>
                </c:pt>
                <c:pt idx="1995">
                  <c:v>4.3933355180528502E-2</c:v>
                </c:pt>
                <c:pt idx="1996">
                  <c:v>4.45840979259342E-2</c:v>
                </c:pt>
                <c:pt idx="1997">
                  <c:v>4.5275005033222904E-2</c:v>
                </c:pt>
                <c:pt idx="1998">
                  <c:v>4.6008894318301297E-2</c:v>
                </c:pt>
                <c:pt idx="1999">
                  <c:v>4.6788803579634705E-2</c:v>
                </c:pt>
                <c:pt idx="2000">
                  <c:v>4.76180052364608E-2</c:v>
                </c:pt>
                <c:pt idx="2001">
                  <c:v>4.8500022907556402E-2</c:v>
                </c:pt>
                <c:pt idx="2002">
                  <c:v>4.94386443576076E-2</c:v>
                </c:pt>
                <c:pt idx="2003">
                  <c:v>5.0437935000013506E-2</c:v>
                </c:pt>
                <c:pt idx="2004">
                  <c:v>5.1502255537287503E-2</c:v>
                </c:pt>
                <c:pt idx="2005">
                  <c:v>5.26362749130104E-2</c:v>
                </c:pt>
                <c:pt idx="2006">
                  <c:v>5.3844980669330106E-2</c:v>
                </c:pt>
                <c:pt idx="2007">
                  <c:v>5.5133690705254104E-2</c:v>
                </c:pt>
                <c:pt idx="2008">
                  <c:v>5.65080599172526E-2</c:v>
                </c:pt>
                <c:pt idx="2009">
                  <c:v>5.7974089565154402E-2</c:v>
                </c:pt>
                <c:pt idx="2010">
                  <c:v>5.9538132555793599E-2</c:v>
                </c:pt>
                <c:pt idx="2011">
                  <c:v>6.1206892590478602E-2</c:v>
                </c:pt>
                <c:pt idx="2012">
                  <c:v>6.2987433057742709E-2</c:v>
                </c:pt>
                <c:pt idx="2013">
                  <c:v>6.48871726290116E-2</c:v>
                </c:pt>
                <c:pt idx="2014">
                  <c:v>6.6913881962297E-2</c:v>
                </c:pt>
                <c:pt idx="2015">
                  <c:v>6.9075684109629304E-2</c:v>
                </c:pt>
                <c:pt idx="2016">
                  <c:v>7.1381046908648493E-2</c:v>
                </c:pt>
                <c:pt idx="2017">
                  <c:v>7.3838775507538298E-2</c:v>
                </c:pt>
                <c:pt idx="2018">
                  <c:v>7.6458003376123795E-2</c:v>
                </c:pt>
                <c:pt idx="2019">
                  <c:v>7.9248180575507809E-2</c:v>
                </c:pt>
                <c:pt idx="2020">
                  <c:v>8.2219061881657007E-2</c:v>
                </c:pt>
                <c:pt idx="2021">
                  <c:v>8.5380684408637803E-2</c:v>
                </c:pt>
                <c:pt idx="2022">
                  <c:v>8.8743345697632592E-2</c:v>
                </c:pt>
                <c:pt idx="2023">
                  <c:v>9.2317586870141494E-2</c:v>
                </c:pt>
                <c:pt idx="2024">
                  <c:v>9.6114154553124498E-2</c:v>
                </c:pt>
                <c:pt idx="2025">
                  <c:v>0.1001439722244831</c:v>
                </c:pt>
                <c:pt idx="2026">
                  <c:v>0.10441811328180731</c:v>
                </c:pt>
                <c:pt idx="2027">
                  <c:v>0.10894775381784891</c:v>
                </c:pt>
                <c:pt idx="2028">
                  <c:v>0.1137441282209502</c:v>
                </c:pt>
                <c:pt idx="2029">
                  <c:v>0.11881849041611969</c:v>
                </c:pt>
                <c:pt idx="2030">
                  <c:v>0.12418205927532619</c:v>
                </c:pt>
                <c:pt idx="2031">
                  <c:v>0.129845970504983</c:v>
                </c:pt>
                <c:pt idx="2032">
                  <c:v>0.13582121661719301</c:v>
                </c:pt>
                <c:pt idx="2033">
                  <c:v>0.14211858965590501</c:v>
                </c:pt>
                <c:pt idx="2034">
                  <c:v>0.148748621777782</c:v>
                </c:pt>
                <c:pt idx="2035">
                  <c:v>0.155721524440807</c:v>
                </c:pt>
                <c:pt idx="2036">
                  <c:v>0.16304712582528499</c:v>
                </c:pt>
                <c:pt idx="2037">
                  <c:v>0.17073479716075798</c:v>
                </c:pt>
                <c:pt idx="2038">
                  <c:v>0.178793402865635</c:v>
                </c:pt>
                <c:pt idx="2039">
                  <c:v>0.18723121659152001</c:v>
                </c:pt>
                <c:pt idx="2040">
                  <c:v>0.196055852851764</c:v>
                </c:pt>
                <c:pt idx="2041">
                  <c:v>0.205274215878157</c:v>
                </c:pt>
                <c:pt idx="2042">
                  <c:v>0.21489241149750199</c:v>
                </c:pt>
                <c:pt idx="2043">
                  <c:v>0.224915675110722</c:v>
                </c:pt>
                <c:pt idx="2044">
                  <c:v>0.23534831574280199</c:v>
                </c:pt>
                <c:pt idx="2045">
                  <c:v>0.246193638222098</c:v>
                </c:pt>
                <c:pt idx="2046">
                  <c:v>0.25745388092998001</c:v>
                </c:pt>
                <c:pt idx="2047">
                  <c:v>0.26913013214759202</c:v>
                </c:pt>
                <c:pt idx="2048">
                  <c:v>0.28122227034055702</c:v>
                </c:pt>
                <c:pt idx="2049">
                  <c:v>0.29372891017914804</c:v>
                </c:pt>
                <c:pt idx="2050">
                  <c:v>0.30664733848840603</c:v>
                </c:pt>
                <c:pt idx="2051">
                  <c:v>0.31997345927520904</c:v>
                </c:pt>
                <c:pt idx="2052">
                  <c:v>0.33370174473400704</c:v>
                </c:pt>
                <c:pt idx="2053">
                  <c:v>0.34782519142997204</c:v>
                </c:pt>
                <c:pt idx="2054">
                  <c:v>0.36233528221094202</c:v>
                </c:pt>
                <c:pt idx="2055">
                  <c:v>0.377221954784075</c:v>
                </c:pt>
                <c:pt idx="2056">
                  <c:v>0.392473574453716</c:v>
                </c:pt>
                <c:pt idx="2057">
                  <c:v>0.40807691711702604</c:v>
                </c:pt>
                <c:pt idx="2058">
                  <c:v>0.42401715533635503</c:v>
                </c:pt>
                <c:pt idx="2059">
                  <c:v>0.44027784914762103</c:v>
                </c:pt>
                <c:pt idx="2060">
                  <c:v>0.45684094492043603</c:v>
                </c:pt>
                <c:pt idx="2061">
                  <c:v>0.47368677787265501</c:v>
                </c:pt>
                <c:pt idx="2062">
                  <c:v>0.49079408243170902</c:v>
                </c:pt>
                <c:pt idx="2063">
                  <c:v>0.50814000661355496</c:v>
                </c:pt>
                <c:pt idx="2064">
                  <c:v>0.52570013097536805</c:v>
                </c:pt>
                <c:pt idx="2065">
                  <c:v>0.54344849964561204</c:v>
                </c:pt>
                <c:pt idx="2066">
                  <c:v>0.56135765271397897</c:v>
                </c:pt>
                <c:pt idx="2067">
                  <c:v>0.57939866942015206</c:v>
                </c:pt>
                <c:pt idx="2068">
                  <c:v>0.59754122869358206</c:v>
                </c:pt>
                <c:pt idx="2069">
                  <c:v>0.61575366727733705</c:v>
                </c:pt>
                <c:pt idx="2070">
                  <c:v>0.63400304826952303</c:v>
                </c:pt>
                <c:pt idx="2071">
                  <c:v>0.65225524380016398</c:v>
                </c:pt>
                <c:pt idx="2072">
                  <c:v>0.67047503428497301</c:v>
                </c:pt>
                <c:pt idx="2073">
                  <c:v>0.68862622467955303</c:v>
                </c:pt>
                <c:pt idx="2074">
                  <c:v>0.70667174863958304</c:v>
                </c:pt>
                <c:pt idx="2075">
                  <c:v>0.72457380221846801</c:v>
                </c:pt>
                <c:pt idx="2076">
                  <c:v>0.74229398877546604</c:v>
                </c:pt>
                <c:pt idx="2077">
                  <c:v>0.75979347817200504</c:v>
                </c:pt>
                <c:pt idx="2078">
                  <c:v>0.77703315802922401</c:v>
                </c:pt>
                <c:pt idx="2079">
                  <c:v>0.79397380921979699</c:v>
                </c:pt>
                <c:pt idx="2080">
                  <c:v>0.81057629425264</c:v>
                </c:pt>
                <c:pt idx="2081">
                  <c:v>0.82680173316201</c:v>
                </c:pt>
                <c:pt idx="2082">
                  <c:v>0.84261170242762307</c:v>
                </c:pt>
                <c:pt idx="2083">
                  <c:v>0.85796842718493105</c:v>
                </c:pt>
                <c:pt idx="2084">
                  <c:v>0.87283498160346806</c:v>
                </c:pt>
                <c:pt idx="2085">
                  <c:v>0.88717547941969399</c:v>
                </c:pt>
                <c:pt idx="2086">
                  <c:v>0.90095526666471204</c:v>
                </c:pt>
                <c:pt idx="2087">
                  <c:v>0.91414110945947502</c:v>
                </c:pt>
                <c:pt idx="2088">
                  <c:v>0.926701368881091</c:v>
                </c:pt>
                <c:pt idx="2089">
                  <c:v>0.93860617225647403</c:v>
                </c:pt>
                <c:pt idx="2090">
                  <c:v>0.94982756099364907</c:v>
                </c:pt>
                <c:pt idx="2091">
                  <c:v>0.96033963842421899</c:v>
                </c:pt>
                <c:pt idx="2092">
                  <c:v>0.97011869250814198</c:v>
                </c:pt>
                <c:pt idx="2093">
                  <c:v>0.97914330986526499</c:v>
                </c:pt>
                <c:pt idx="2094">
                  <c:v>0.98739447344684905</c:v>
                </c:pt>
                <c:pt idx="2095">
                  <c:v>0.99485564094233503</c:v>
                </c:pt>
                <c:pt idx="2096">
                  <c:v>1.0015128017163759</c:v>
                </c:pt>
                <c:pt idx="2097">
                  <c:v>1.007354519256775</c:v>
                </c:pt>
                <c:pt idx="2098">
                  <c:v>1.012371964031634</c:v>
                </c:pt>
                <c:pt idx="2099">
                  <c:v>1.01655892489003</c:v>
                </c:pt>
                <c:pt idx="2100">
                  <c:v>1.019911799470373</c:v>
                </c:pt>
                <c:pt idx="2101">
                  <c:v>1.022429573417271</c:v>
                </c:pt>
                <c:pt idx="2102">
                  <c:v>1.0241137808073351</c:v>
                </c:pt>
                <c:pt idx="2103">
                  <c:v>1.0249684430867669</c:v>
                </c:pt>
                <c:pt idx="2104">
                  <c:v>1.0249999999999999</c:v>
                </c:pt>
                <c:pt idx="2105">
                  <c:v>1.0242172279552659</c:v>
                </c:pt>
                <c:pt idx="2106">
                  <c:v>1.0226311346413579</c:v>
                </c:pt>
                <c:pt idx="2107">
                  <c:v>1.0202548497543369</c:v>
                </c:pt>
                <c:pt idx="2108">
                  <c:v>1.017103508650691</c:v>
                </c:pt>
                <c:pt idx="2109">
                  <c:v>1.013194120809237</c:v>
                </c:pt>
                <c:pt idx="2110">
                  <c:v>1.0085454357327399</c:v>
                </c:pt>
                <c:pt idx="2111">
                  <c:v>1.0031778001931129</c:v>
                </c:pt>
                <c:pt idx="2112">
                  <c:v>0.99711301410447306</c:v>
                </c:pt>
                <c:pt idx="2113">
                  <c:v>0.99037418947992206</c:v>
                </c:pt>
                <c:pt idx="2114">
                  <c:v>0.98298560389645706</c:v>
                </c:pt>
                <c:pt idx="2115">
                  <c:v>0.974972559015167</c:v>
                </c:pt>
                <c:pt idx="2116">
                  <c:v>0.96636123649678207</c:v>
                </c:pt>
                <c:pt idx="2117">
                  <c:v>0.95717855591290202</c:v>
                </c:pt>
                <c:pt idx="2118">
                  <c:v>0.94745204580176801</c:v>
                </c:pt>
                <c:pt idx="2119">
                  <c:v>0.93720971385789598</c:v>
                </c:pt>
                <c:pt idx="2120">
                  <c:v>0.92647992199076101</c:v>
                </c:pt>
                <c:pt idx="2121">
                  <c:v>0.91529127509743102</c:v>
                </c:pt>
                <c:pt idx="2122">
                  <c:v>0.90367250882222805</c:v>
                </c:pt>
                <c:pt idx="2123">
                  <c:v>0.89165238270435898</c:v>
                </c:pt>
                <c:pt idx="2124">
                  <c:v>0.87925959633964601</c:v>
                </c:pt>
                <c:pt idx="2125">
                  <c:v>0.86652269300950602</c:v>
                </c:pt>
                <c:pt idx="2126">
                  <c:v>0.853469974107678</c:v>
                </c:pt>
                <c:pt idx="2127">
                  <c:v>0.84012944540072998</c:v>
                </c:pt>
                <c:pt idx="2128">
                  <c:v>0.82652874417781608</c:v>
                </c:pt>
                <c:pt idx="2129">
                  <c:v>0.81269506766925503</c:v>
                </c:pt>
                <c:pt idx="2130">
                  <c:v>0.79865512954191298</c:v>
                </c:pt>
                <c:pt idx="2131">
                  <c:v>0.78443510935884497</c:v>
                </c:pt>
                <c:pt idx="2132">
                  <c:v>0.77006060565219503</c:v>
                </c:pt>
                <c:pt idx="2133">
                  <c:v>0.75555659507730699</c:v>
                </c:pt>
                <c:pt idx="2134">
                  <c:v>0.74094739453286307</c:v>
                </c:pt>
                <c:pt idx="2135">
                  <c:v>0.72625662712077899</c:v>
                </c:pt>
                <c:pt idx="2136">
                  <c:v>0.71150718821027403</c:v>
                </c:pt>
                <c:pt idx="2137">
                  <c:v>0.69672122348755605</c:v>
                </c:pt>
                <c:pt idx="2138">
                  <c:v>0.68192010494344801</c:v>
                </c:pt>
                <c:pt idx="2139">
                  <c:v>0.66712440783924498</c:v>
                </c:pt>
                <c:pt idx="2140">
                  <c:v>0.65235389333556204</c:v>
                </c:pt>
                <c:pt idx="2141">
                  <c:v>0.637627493466704</c:v>
                </c:pt>
                <c:pt idx="2142">
                  <c:v>0.62296329706986397</c:v>
                </c:pt>
                <c:pt idx="2143">
                  <c:v>0.60837854651657697</c:v>
                </c:pt>
                <c:pt idx="2144">
                  <c:v>0.59388963494049807</c:v>
                </c:pt>
                <c:pt idx="2145">
                  <c:v>0.57951209915796398</c:v>
                </c:pt>
                <c:pt idx="2146">
                  <c:v>0.56526061571657205</c:v>
                </c:pt>
                <c:pt idx="2147">
                  <c:v>0.55114900857415505</c:v>
                </c:pt>
                <c:pt idx="2148">
                  <c:v>0.53719025403698406</c:v>
                </c:pt>
                <c:pt idx="2149">
                  <c:v>0.52339647589586102</c:v>
                </c:pt>
                <c:pt idx="2150">
                  <c:v>0.50977896438317905</c:v>
                </c:pt>
                <c:pt idx="2151">
                  <c:v>0.49634818257593299</c:v>
                </c:pt>
                <c:pt idx="2152">
                  <c:v>0.48311376487624802</c:v>
                </c:pt>
                <c:pt idx="2153">
                  <c:v>0.47008454665302002</c:v>
                </c:pt>
                <c:pt idx="2154">
                  <c:v>0.45726857241911401</c:v>
                </c:pt>
                <c:pt idx="2155">
                  <c:v>0.44467310693841</c:v>
                </c:pt>
                <c:pt idx="2156">
                  <c:v>0.43230466252192301</c:v>
                </c:pt>
                <c:pt idx="2157">
                  <c:v>0.42016900598511203</c:v>
                </c:pt>
                <c:pt idx="2158">
                  <c:v>0.40827118921762001</c:v>
                </c:pt>
                <c:pt idx="2159">
                  <c:v>0.39661557281108101</c:v>
                </c:pt>
                <c:pt idx="2160">
                  <c:v>0.38520584155045401</c:v>
                </c:pt>
                <c:pt idx="2161">
                  <c:v>0.37404502917708904</c:v>
                </c:pt>
                <c:pt idx="2162">
                  <c:v>0.36313553709376101</c:v>
                </c:pt>
                <c:pt idx="2163">
                  <c:v>0.35247916773704302</c:v>
                </c:pt>
                <c:pt idx="2164">
                  <c:v>0.34207714591824001</c:v>
                </c:pt>
                <c:pt idx="2165">
                  <c:v>0.33193013749789801</c:v>
                </c:pt>
                <c:pt idx="2166">
                  <c:v>0.32203827816158204</c:v>
                </c:pt>
                <c:pt idx="2167">
                  <c:v>0.31240119308207803</c:v>
                </c:pt>
                <c:pt idx="2168">
                  <c:v>0.30301803163979402</c:v>
                </c:pt>
                <c:pt idx="2169">
                  <c:v>0.29388748868086201</c:v>
                </c:pt>
                <c:pt idx="2170">
                  <c:v>0.28500782955923903</c:v>
                </c:pt>
                <c:pt idx="2171">
                  <c:v>0.27637691977303103</c:v>
                </c:pt>
                <c:pt idx="2172">
                  <c:v>0.26799225223774603</c:v>
                </c:pt>
                <c:pt idx="2173">
                  <c:v>0.25985097799763102</c:v>
                </c:pt>
                <c:pt idx="2174">
                  <c:v>0.251949931321857</c:v>
                </c:pt>
                <c:pt idx="2175">
                  <c:v>0.24428565169159699</c:v>
                </c:pt>
                <c:pt idx="2176">
                  <c:v>0.23685442327440298</c:v>
                </c:pt>
                <c:pt idx="2177">
                  <c:v>0.22965230024387601</c:v>
                </c:pt>
                <c:pt idx="2178">
                  <c:v>0.22267512523562999</c:v>
                </c:pt>
                <c:pt idx="2179">
                  <c:v>0.21591855852506001</c:v>
                </c:pt>
                <c:pt idx="2180">
                  <c:v>0.209378105820826</c:v>
                </c:pt>
                <c:pt idx="2181">
                  <c:v>0.203049142783405</c:v>
                </c:pt>
                <c:pt idx="2182">
                  <c:v>0.196926927225448</c:v>
                </c:pt>
                <c:pt idx="2183">
                  <c:v>0.19100662782292999</c:v>
                </c:pt>
                <c:pt idx="2184">
                  <c:v>0.185283348856837</c:v>
                </c:pt>
                <c:pt idx="2185">
                  <c:v>0.17975214025317698</c:v>
                </c:pt>
                <c:pt idx="2186">
                  <c:v>0.174408021098165</c:v>
                </c:pt>
                <c:pt idx="2187">
                  <c:v>0.16924599775754198</c:v>
                </c:pt>
                <c:pt idx="2188">
                  <c:v>0.16426106833721899</c:v>
                </c:pt>
                <c:pt idx="2189">
                  <c:v>0.15944824541994199</c:v>
                </c:pt>
                <c:pt idx="2190">
                  <c:v>0.15480256878784798</c:v>
                </c:pt>
                <c:pt idx="2191">
                  <c:v>0.15031911856014998</c:v>
                </c:pt>
                <c:pt idx="2192">
                  <c:v>0.14599301997633399</c:v>
                </c:pt>
                <c:pt idx="2193">
                  <c:v>0.141819450750023</c:v>
                </c:pt>
                <c:pt idx="2194">
                  <c:v>0.13779365568493099</c:v>
                </c:pt>
                <c:pt idx="2195">
                  <c:v>0.13391094317124999</c:v>
                </c:pt>
                <c:pt idx="2196">
                  <c:v>0.13016669651142801</c:v>
                </c:pt>
                <c:pt idx="2197">
                  <c:v>0.126556384016105</c:v>
                </c:pt>
                <c:pt idx="2198">
                  <c:v>0.1230755528048593</c:v>
                </c:pt>
                <c:pt idx="2199">
                  <c:v>0.1197198364034768</c:v>
                </c:pt>
                <c:pt idx="2200">
                  <c:v>0.1164849630871605</c:v>
                </c:pt>
                <c:pt idx="2201">
                  <c:v>0.1133667517564759</c:v>
                </c:pt>
                <c:pt idx="2202">
                  <c:v>0.11036111182497049</c:v>
                </c:pt>
                <c:pt idx="2203">
                  <c:v>0.10746406002134701</c:v>
                </c:pt>
                <c:pt idx="2204">
                  <c:v>0.10467171536584</c:v>
                </c:pt>
                <c:pt idx="2205">
                  <c:v>0.10198029799439201</c:v>
                </c:pt>
                <c:pt idx="2206">
                  <c:v>9.9386138088796705E-2</c:v>
                </c:pt>
                <c:pt idx="2207">
                  <c:v>9.6885706843378189E-2</c:v>
                </c:pt>
                <c:pt idx="2208">
                  <c:v>9.4475529362806093E-2</c:v>
                </c:pt>
                <c:pt idx="2209">
                  <c:v>9.2152240411512709E-2</c:v>
                </c:pt>
                <c:pt idx="2210">
                  <c:v>8.9912659501679815E-2</c:v>
                </c:pt>
                <c:pt idx="2211">
                  <c:v>8.7753680889975705E-2</c:v>
                </c:pt>
                <c:pt idx="2212">
                  <c:v>8.5672318605209297E-2</c:v>
                </c:pt>
                <c:pt idx="2213">
                  <c:v>8.3665702066286707E-2</c:v>
                </c:pt>
                <c:pt idx="2214">
                  <c:v>8.17310696352299E-2</c:v>
                </c:pt>
                <c:pt idx="2215">
                  <c:v>7.9865771347780695E-2</c:v>
                </c:pt>
                <c:pt idx="2216">
                  <c:v>7.8067264446313303E-2</c:v>
                </c:pt>
                <c:pt idx="2217">
                  <c:v>7.6333109704610491E-2</c:v>
                </c:pt>
                <c:pt idx="2218">
                  <c:v>7.4660961498112702E-2</c:v>
                </c:pt>
                <c:pt idx="2219">
                  <c:v>7.3048571986416802E-2</c:v>
                </c:pt>
                <c:pt idx="2220">
                  <c:v>7.1493785982659791E-2</c:v>
                </c:pt>
                <c:pt idx="2221">
                  <c:v>6.9994523324617391E-2</c:v>
                </c:pt>
                <c:pt idx="2222">
                  <c:v>6.8548787386797899E-2</c:v>
                </c:pt>
                <c:pt idx="2223">
                  <c:v>6.7154656892037506E-2</c:v>
                </c:pt>
                <c:pt idx="2224">
                  <c:v>6.5810280113627495E-2</c:v>
                </c:pt>
                <c:pt idx="2225">
                  <c:v>6.4513876882569002E-2</c:v>
                </c:pt>
                <c:pt idx="2226">
                  <c:v>6.3263725596474002E-2</c:v>
                </c:pt>
                <c:pt idx="2227">
                  <c:v>6.2058168424056905E-2</c:v>
                </c:pt>
                <c:pt idx="2228">
                  <c:v>6.0895603847959903E-2</c:v>
                </c:pt>
                <c:pt idx="2229">
                  <c:v>5.9774488235169301E-2</c:v>
                </c:pt>
                <c:pt idx="2230">
                  <c:v>5.8693336017767904E-2</c:v>
                </c:pt>
                <c:pt idx="2231">
                  <c:v>5.7650714422708998E-2</c:v>
                </c:pt>
                <c:pt idx="2232">
                  <c:v>5.6645241732714E-2</c:v>
                </c:pt>
                <c:pt idx="2233">
                  <c:v>5.5675584665375699E-2</c:v>
                </c:pt>
                <c:pt idx="2234">
                  <c:v>5.4740460224724397E-2</c:v>
                </c:pt>
                <c:pt idx="2235">
                  <c:v>5.3838633144664999E-2</c:v>
                </c:pt>
                <c:pt idx="2236">
                  <c:v>5.2968910345533901E-2</c:v>
                </c:pt>
                <c:pt idx="2237">
                  <c:v>5.2130143707141502E-2</c:v>
                </c:pt>
                <c:pt idx="2238">
                  <c:v>5.13212248009976E-2</c:v>
                </c:pt>
                <c:pt idx="2239">
                  <c:v>5.0541087634714002E-2</c:v>
                </c:pt>
                <c:pt idx="2240">
                  <c:v>4.9788708858573505E-2</c:v>
                </c:pt>
                <c:pt idx="2241">
                  <c:v>4.9063098544126299E-2</c:v>
                </c:pt>
                <c:pt idx="2242">
                  <c:v>4.8363303320658205E-2</c:v>
                </c:pt>
                <c:pt idx="2243">
                  <c:v>4.7688405220515498E-2</c:v>
                </c:pt>
                <c:pt idx="2244">
                  <c:v>4.7037519118630203E-2</c:v>
                </c:pt>
                <c:pt idx="2245">
                  <c:v>4.6409796411592999E-2</c:v>
                </c:pt>
                <c:pt idx="2246">
                  <c:v>4.5804421307816902E-2</c:v>
                </c:pt>
                <c:pt idx="2247">
                  <c:v>4.5220607820906297E-2</c:v>
                </c:pt>
                <c:pt idx="2248">
                  <c:v>4.4657602687515105E-2</c:v>
                </c:pt>
                <c:pt idx="2249">
                  <c:v>4.4114674817804803E-2</c:v>
                </c:pt>
                <c:pt idx="2250">
                  <c:v>4.3591121652771E-2</c:v>
                </c:pt>
                <c:pt idx="2251">
                  <c:v>4.3086266364834799E-2</c:v>
                </c:pt>
                <c:pt idx="2252">
                  <c:v>4.25994517818436E-2</c:v>
                </c:pt>
                <c:pt idx="2253">
                  <c:v>4.2130044749918501E-2</c:v>
                </c:pt>
                <c:pt idx="2254">
                  <c:v>4.1677429520253502E-2</c:v>
                </c:pt>
                <c:pt idx="2255">
                  <c:v>4.12410124409021E-2</c:v>
                </c:pt>
                <c:pt idx="2256">
                  <c:v>4.0820216571079204E-2</c:v>
                </c:pt>
                <c:pt idx="2257">
                  <c:v>4.0414481911026999E-2</c:v>
                </c:pt>
                <c:pt idx="2258">
                  <c:v>4.0023265447471104E-2</c:v>
                </c:pt>
                <c:pt idx="2259">
                  <c:v>3.9646039998486704E-2</c:v>
                </c:pt>
                <c:pt idx="2260">
                  <c:v>3.9282298123889399E-2</c:v>
                </c:pt>
                <c:pt idx="2261">
                  <c:v>3.89315462459532E-2</c:v>
                </c:pt>
                <c:pt idx="2262">
                  <c:v>3.85933131130499E-2</c:v>
                </c:pt>
                <c:pt idx="2263">
                  <c:v>3.8267142997743399E-2</c:v>
                </c:pt>
                <c:pt idx="2264">
                  <c:v>3.7952599070413498E-2</c:v>
                </c:pt>
                <c:pt idx="2265">
                  <c:v>3.7649260060639303E-2</c:v>
                </c:pt>
                <c:pt idx="2266">
                  <c:v>3.7356718957576002E-2</c:v>
                </c:pt>
                <c:pt idx="2267">
                  <c:v>3.7074591071299803E-2</c:v>
                </c:pt>
                <c:pt idx="2268">
                  <c:v>3.68025062687002E-2</c:v>
                </c:pt>
                <c:pt idx="2269">
                  <c:v>3.65401064671887E-2</c:v>
                </c:pt>
                <c:pt idx="2270">
                  <c:v>3.62870557733612E-2</c:v>
                </c:pt>
                <c:pt idx="2271">
                  <c:v>3.60430378830814E-2</c:v>
                </c:pt>
                <c:pt idx="2272">
                  <c:v>3.5807741694010201E-2</c:v>
                </c:pt>
                <c:pt idx="2273">
                  <c:v>3.55808714843893E-2</c:v>
                </c:pt>
                <c:pt idx="2274">
                  <c:v>3.5362149341906804E-2</c:v>
                </c:pt>
                <c:pt idx="2275">
                  <c:v>3.5151306508088002E-2</c:v>
                </c:pt>
                <c:pt idx="2276">
                  <c:v>3.4948082785068051E-2</c:v>
                </c:pt>
                <c:pt idx="2277">
                  <c:v>3.4752233266398223E-2</c:v>
                </c:pt>
                <c:pt idx="2278">
                  <c:v>3.4563515766338399E-2</c:v>
                </c:pt>
                <c:pt idx="2279">
                  <c:v>3.4381687842940149E-2</c:v>
                </c:pt>
                <c:pt idx="2280">
                  <c:v>3.4206519616524232E-2</c:v>
                </c:pt>
                <c:pt idx="2281">
                  <c:v>3.4037785028302348E-2</c:v>
                </c:pt>
                <c:pt idx="2282">
                  <c:v>3.3875256505810275E-2</c:v>
                </c:pt>
                <c:pt idx="2283">
                  <c:v>3.3718708397648664E-2</c:v>
                </c:pt>
                <c:pt idx="2284">
                  <c:v>3.356791609997023E-2</c:v>
                </c:pt>
                <c:pt idx="2285">
                  <c:v>3.3422654519884187E-2</c:v>
                </c:pt>
                <c:pt idx="2286">
                  <c:v>3.3282697485292993E-2</c:v>
                </c:pt>
                <c:pt idx="2287">
                  <c:v>3.3147829194934142E-2</c:v>
                </c:pt>
                <c:pt idx="2288">
                  <c:v>3.301783217454804E-2</c:v>
                </c:pt>
                <c:pt idx="2289">
                  <c:v>3.289249060279209E-2</c:v>
                </c:pt>
                <c:pt idx="2290">
                  <c:v>3.277159954981286E-2</c:v>
                </c:pt>
                <c:pt idx="2291">
                  <c:v>3.2654957378226213E-2</c:v>
                </c:pt>
                <c:pt idx="2292">
                  <c:v>3.254237067652907E-2</c:v>
                </c:pt>
                <c:pt idx="2293">
                  <c:v>3.2433654084740401E-2</c:v>
                </c:pt>
                <c:pt idx="2294">
                  <c:v>3.2328634265354608E-2</c:v>
                </c:pt>
                <c:pt idx="2295">
                  <c:v>3.2227146063018575E-2</c:v>
                </c:pt>
                <c:pt idx="2296">
                  <c:v>3.2129029503126759E-2</c:v>
                </c:pt>
                <c:pt idx="2297">
                  <c:v>3.2034132904844664E-2</c:v>
                </c:pt>
                <c:pt idx="2298">
                  <c:v>3.1942311351177893E-2</c:v>
                </c:pt>
                <c:pt idx="2299">
                  <c:v>3.1853427831173703E-2</c:v>
                </c:pt>
                <c:pt idx="2300">
                  <c:v>3.1767350161511394E-2</c:v>
                </c:pt>
                <c:pt idx="2301">
                  <c:v>3.1683951769942223E-2</c:v>
                </c:pt>
                <c:pt idx="2302">
                  <c:v>3.1603114878314374E-2</c:v>
                </c:pt>
                <c:pt idx="2303">
                  <c:v>3.1524729163024123E-2</c:v>
                </c:pt>
                <c:pt idx="2304">
                  <c:v>3.1448697843553412E-2</c:v>
                </c:pt>
                <c:pt idx="2305">
                  <c:v>3.1374933063604574E-2</c:v>
                </c:pt>
                <c:pt idx="2306">
                  <c:v>3.1303350801620708E-2</c:v>
                </c:pt>
                <c:pt idx="2307">
                  <c:v>3.1233881488201921E-2</c:v>
                </c:pt>
                <c:pt idx="2308">
                  <c:v>3.1166465225904171E-2</c:v>
                </c:pt>
                <c:pt idx="2309">
                  <c:v>3.1101044396568883E-2</c:v>
                </c:pt>
                <c:pt idx="2310">
                  <c:v>3.103756639322567E-2</c:v>
                </c:pt>
                <c:pt idx="2311">
                  <c:v>3.0975979061388471E-2</c:v>
                </c:pt>
                <c:pt idx="2312">
                  <c:v>3.0916230069254372E-2</c:v>
                </c:pt>
                <c:pt idx="2313">
                  <c:v>3.0858262091957311E-2</c:v>
                </c:pt>
                <c:pt idx="2314">
                  <c:v>3.0802012295274132E-2</c:v>
                </c:pt>
                <c:pt idx="2315">
                  <c:v>3.0747411274039172E-2</c:v>
                </c:pt>
                <c:pt idx="2316">
                  <c:v>3.069438585128046E-2</c:v>
                </c:pt>
                <c:pt idx="2317">
                  <c:v>3.0642859220835702E-2</c:v>
                </c:pt>
                <c:pt idx="2318">
                  <c:v>3.0592753983799729E-2</c:v>
                </c:pt>
                <c:pt idx="2319">
                  <c:v>3.0543996529609572E-2</c:v>
                </c:pt>
                <c:pt idx="2320">
                  <c:v>3.0496520805329431E-2</c:v>
                </c:pt>
                <c:pt idx="2321">
                  <c:v>3.045026475779386E-2</c:v>
                </c:pt>
                <c:pt idx="2322">
                  <c:v>3.0405170117664269E-2</c:v>
                </c:pt>
                <c:pt idx="2323">
                  <c:v>3.0361189933149339E-2</c:v>
                </c:pt>
                <c:pt idx="2324">
                  <c:v>3.031828037369054E-2</c:v>
                </c:pt>
                <c:pt idx="2325">
                  <c:v>3.0276397109086091E-2</c:v>
                </c:pt>
                <c:pt idx="2326">
                  <c:v>3.0235493750162521E-2</c:v>
                </c:pt>
                <c:pt idx="2327">
                  <c:v>3.0195516021391762E-2</c:v>
                </c:pt>
                <c:pt idx="2328">
                  <c:v>3.0156402945104983E-2</c:v>
                </c:pt>
                <c:pt idx="2329">
                  <c:v>3.011808200119874E-2</c:v>
                </c:pt>
                <c:pt idx="2330">
                  <c:v>3.0080470716308812E-2</c:v>
                </c:pt>
                <c:pt idx="2331">
                  <c:v>3.0043476230017421E-2</c:v>
                </c:pt>
                <c:pt idx="2332">
                  <c:v>3.0006999028945242E-2</c:v>
                </c:pt>
                <c:pt idx="2333">
                  <c:v>2.9970941911982692E-2</c:v>
                </c:pt>
                <c:pt idx="2334">
                  <c:v>2.9935211254489003E-2</c:v>
                </c:pt>
                <c:pt idx="2335">
                  <c:v>2.9899723951548801E-2</c:v>
                </c:pt>
                <c:pt idx="2336">
                  <c:v>2.9864413490393753E-2</c:v>
                </c:pt>
                <c:pt idx="2337">
                  <c:v>2.982923101519859E-2</c:v>
                </c:pt>
                <c:pt idx="2338">
                  <c:v>2.9794148558928892E-2</c:v>
                </c:pt>
                <c:pt idx="2339">
                  <c:v>2.975916219207958E-2</c:v>
                </c:pt>
                <c:pt idx="2340">
                  <c:v>2.9724284723754591E-2</c:v>
                </c:pt>
                <c:pt idx="2341">
                  <c:v>2.9689542495357941E-2</c:v>
                </c:pt>
                <c:pt idx="2342">
                  <c:v>2.9654972995560882E-2</c:v>
                </c:pt>
                <c:pt idx="2343">
                  <c:v>2.962061544565775E-2</c:v>
                </c:pt>
                <c:pt idx="2344">
                  <c:v>2.9586506511972931E-2</c:v>
                </c:pt>
                <c:pt idx="2345">
                  <c:v>2.9552677927106162E-2</c:v>
                </c:pt>
                <c:pt idx="2346">
                  <c:v>2.9519146743485911E-2</c:v>
                </c:pt>
                <c:pt idx="2347">
                  <c:v>2.9485914822208942E-2</c:v>
                </c:pt>
                <c:pt idx="2348">
                  <c:v>2.9452971021516949E-2</c:v>
                </c:pt>
                <c:pt idx="2349">
                  <c:v>2.9420292457323083E-2</c:v>
                </c:pt>
                <c:pt idx="2350">
                  <c:v>2.9387847902222451E-2</c:v>
                </c:pt>
                <c:pt idx="2351">
                  <c:v>2.9355603434042612E-2</c:v>
                </c:pt>
                <c:pt idx="2352">
                  <c:v>2.9323526784140651E-2</c:v>
                </c:pt>
                <c:pt idx="2353">
                  <c:v>2.9291591581686829E-2</c:v>
                </c:pt>
                <c:pt idx="2354">
                  <c:v>2.9259785717701391E-2</c:v>
                </c:pt>
                <c:pt idx="2355">
                  <c:v>2.9228116829518452E-2</c:v>
                </c:pt>
                <c:pt idx="2356">
                  <c:v>2.919660835481145E-2</c:v>
                </c:pt>
                <c:pt idx="2357">
                  <c:v>2.9165293479388271E-2</c:v>
                </c:pt>
                <c:pt idx="2358">
                  <c:v>2.913421952298087E-2</c:v>
                </c:pt>
                <c:pt idx="2359">
                  <c:v>2.9103446227062763E-2</c:v>
                </c:pt>
                <c:pt idx="2360">
                  <c:v>2.9073032040988631E-2</c:v>
                </c:pt>
                <c:pt idx="2361">
                  <c:v>2.9043028341781643E-2</c:v>
                </c:pt>
                <c:pt idx="2362">
                  <c:v>2.9013475261882551E-2</c:v>
                </c:pt>
                <c:pt idx="2363">
                  <c:v>2.8984394600829261E-2</c:v>
                </c:pt>
                <c:pt idx="2364">
                  <c:v>2.8955790220968902E-2</c:v>
                </c:pt>
                <c:pt idx="2365">
                  <c:v>2.8927636055291691E-2</c:v>
                </c:pt>
                <c:pt idx="2366">
                  <c:v>2.8899884038306282E-2</c:v>
                </c:pt>
                <c:pt idx="2367">
                  <c:v>2.887246484226804E-2</c:v>
                </c:pt>
                <c:pt idx="2368">
                  <c:v>2.8845291174778853E-2</c:v>
                </c:pt>
                <c:pt idx="2369">
                  <c:v>2.8818263867212812E-2</c:v>
                </c:pt>
                <c:pt idx="2370">
                  <c:v>2.8791280795072913E-2</c:v>
                </c:pt>
                <c:pt idx="2371">
                  <c:v>2.876425066277365E-2</c:v>
                </c:pt>
                <c:pt idx="2372">
                  <c:v>2.8737089940656851E-2</c:v>
                </c:pt>
                <c:pt idx="2373">
                  <c:v>2.8709739962269061E-2</c:v>
                </c:pt>
                <c:pt idx="2374">
                  <c:v>2.8682164928735012E-2</c:v>
                </c:pt>
                <c:pt idx="2375">
                  <c:v>2.865436043145058E-2</c:v>
                </c:pt>
                <c:pt idx="2376">
                  <c:v>2.8626358154976772E-2</c:v>
                </c:pt>
                <c:pt idx="2377">
                  <c:v>2.8598208474941721E-2</c:v>
                </c:pt>
                <c:pt idx="2378">
                  <c:v>2.8569993899316401E-2</c:v>
                </c:pt>
                <c:pt idx="2379">
                  <c:v>2.8541816671868982E-2</c:v>
                </c:pt>
                <c:pt idx="2380">
                  <c:v>2.8513783491959242E-2</c:v>
                </c:pt>
                <c:pt idx="2381">
                  <c:v>2.8486013960925743E-2</c:v>
                </c:pt>
                <c:pt idx="2382">
                  <c:v>2.845862380906191E-2</c:v>
                </c:pt>
                <c:pt idx="2383">
                  <c:v>2.8431709272262112E-2</c:v>
                </c:pt>
                <c:pt idx="2384">
                  <c:v>2.8405346437140003E-2</c:v>
                </c:pt>
                <c:pt idx="2385">
                  <c:v>2.837959286646163E-2</c:v>
                </c:pt>
                <c:pt idx="2386">
                  <c:v>2.8354476502158263E-2</c:v>
                </c:pt>
                <c:pt idx="2387">
                  <c:v>2.8329987564078733E-2</c:v>
                </c:pt>
                <c:pt idx="2388">
                  <c:v>2.830608608941159E-2</c:v>
                </c:pt>
                <c:pt idx="2389">
                  <c:v>2.8282706757180712E-2</c:v>
                </c:pt>
                <c:pt idx="2390">
                  <c:v>2.8259766701381063E-2</c:v>
                </c:pt>
                <c:pt idx="2391">
                  <c:v>2.8237156101346653E-2</c:v>
                </c:pt>
                <c:pt idx="2392">
                  <c:v>2.8214747061087453E-2</c:v>
                </c:pt>
                <c:pt idx="2393">
                  <c:v>2.8192415506715911E-2</c:v>
                </c:pt>
                <c:pt idx="2394">
                  <c:v>2.8170040812466351E-2</c:v>
                </c:pt>
                <c:pt idx="2395">
                  <c:v>2.8147515811736551E-2</c:v>
                </c:pt>
                <c:pt idx="2396">
                  <c:v>2.8124756428082542E-2</c:v>
                </c:pt>
                <c:pt idx="2397">
                  <c:v>2.8101694312375972E-2</c:v>
                </c:pt>
                <c:pt idx="2398">
                  <c:v>2.8078293509663121E-2</c:v>
                </c:pt>
                <c:pt idx="2399">
                  <c:v>2.8054553627315373E-2</c:v>
                </c:pt>
                <c:pt idx="2400">
                  <c:v>2.8030504869968831E-2</c:v>
                </c:pt>
                <c:pt idx="2401">
                  <c:v>2.8006207002626422E-2</c:v>
                </c:pt>
                <c:pt idx="2402">
                  <c:v>2.798174878043802E-2</c:v>
                </c:pt>
                <c:pt idx="2403">
                  <c:v>2.795723015915497E-2</c:v>
                </c:pt>
                <c:pt idx="2404">
                  <c:v>2.793275866151566E-2</c:v>
                </c:pt>
                <c:pt idx="2405">
                  <c:v>2.7908447181227942E-2</c:v>
                </c:pt>
                <c:pt idx="2406">
                  <c:v>2.788440229455947E-2</c:v>
                </c:pt>
                <c:pt idx="2407">
                  <c:v>2.786071504285003E-2</c:v>
                </c:pt>
                <c:pt idx="2408">
                  <c:v>2.783745439179542E-2</c:v>
                </c:pt>
                <c:pt idx="2409">
                  <c:v>2.7814661666928541E-2</c:v>
                </c:pt>
                <c:pt idx="2410">
                  <c:v>2.7792349462889002E-2</c:v>
                </c:pt>
                <c:pt idx="2411">
                  <c:v>2.777049990890346E-2</c:v>
                </c:pt>
                <c:pt idx="2412">
                  <c:v>2.7749054369453553E-2</c:v>
                </c:pt>
                <c:pt idx="2413">
                  <c:v>2.7727922048009713E-2</c:v>
                </c:pt>
                <c:pt idx="2414">
                  <c:v>2.7706990831377981E-2</c:v>
                </c:pt>
                <c:pt idx="2415">
                  <c:v>2.7686127041282413E-2</c:v>
                </c:pt>
                <c:pt idx="2416">
                  <c:v>2.7665182598908322E-2</c:v>
                </c:pt>
                <c:pt idx="2417">
                  <c:v>2.7644001857891971E-2</c:v>
                </c:pt>
                <c:pt idx="2418">
                  <c:v>2.7622429421166272E-2</c:v>
                </c:pt>
                <c:pt idx="2419">
                  <c:v>2.7600319382799263E-2</c:v>
                </c:pt>
                <c:pt idx="2420">
                  <c:v>2.7577543267262323E-2</c:v>
                </c:pt>
                <c:pt idx="2421">
                  <c:v>2.7553996941092312E-2</c:v>
                </c:pt>
                <c:pt idx="2422">
                  <c:v>2.752960793920764E-2</c:v>
                </c:pt>
                <c:pt idx="2423">
                  <c:v>2.7504348140479092E-2</c:v>
                </c:pt>
                <c:pt idx="2424">
                  <c:v>2.747822340871469E-2</c:v>
                </c:pt>
                <c:pt idx="2425">
                  <c:v>2.7451276950230512E-2</c:v>
                </c:pt>
                <c:pt idx="2426">
                  <c:v>2.742360441502226E-2</c:v>
                </c:pt>
                <c:pt idx="2427">
                  <c:v>2.7395344236399902E-2</c:v>
                </c:pt>
                <c:pt idx="2428">
                  <c:v>2.736667428812236E-2</c:v>
                </c:pt>
                <c:pt idx="2429">
                  <c:v>2.7337804376243731E-2</c:v>
                </c:pt>
                <c:pt idx="2430">
                  <c:v>2.73089681645509E-2</c:v>
                </c:pt>
                <c:pt idx="2431">
                  <c:v>2.728041233134516E-2</c:v>
                </c:pt>
                <c:pt idx="2432">
                  <c:v>2.7252384208690143E-2</c:v>
                </c:pt>
                <c:pt idx="2433">
                  <c:v>2.7225120363974811E-2</c:v>
                </c:pt>
                <c:pt idx="2434">
                  <c:v>2.719883379862088E-2</c:v>
                </c:pt>
                <c:pt idx="2435">
                  <c:v>2.717370214053455E-2</c:v>
                </c:pt>
                <c:pt idx="2436">
                  <c:v>2.7149857293939091E-2</c:v>
                </c:pt>
                <c:pt idx="2437">
                  <c:v>2.7127379914140302E-2</c:v>
                </c:pt>
                <c:pt idx="2438">
                  <c:v>2.7106299923886131E-2</c:v>
                </c:pt>
                <c:pt idx="2439">
                  <c:v>2.7086577967812012E-2</c:v>
                </c:pt>
                <c:pt idx="2440">
                  <c:v>2.7068114944258342E-2</c:v>
                </c:pt>
                <c:pt idx="2441">
                  <c:v>2.7050768564639401E-2</c:v>
                </c:pt>
                <c:pt idx="2442">
                  <c:v>2.7034355791488333E-2</c:v>
                </c:pt>
                <c:pt idx="2443">
                  <c:v>2.7018664439233741E-2</c:v>
                </c:pt>
                <c:pt idx="2444">
                  <c:v>2.7003465555015073E-2</c:v>
                </c:pt>
                <c:pt idx="2445">
                  <c:v>2.6988526536115491E-2</c:v>
                </c:pt>
                <c:pt idx="2446">
                  <c:v>2.697362362955006E-2</c:v>
                </c:pt>
                <c:pt idx="2447">
                  <c:v>2.6958554906402282E-2</c:v>
                </c:pt>
                <c:pt idx="2448">
                  <c:v>2.6943149051120611E-2</c:v>
                </c:pt>
                <c:pt idx="2449">
                  <c:v>2.6927273241719282E-2</c:v>
                </c:pt>
                <c:pt idx="2450">
                  <c:v>2.6910838369424692E-2</c:v>
                </c:pt>
                <c:pt idx="2451">
                  <c:v>2.689380063808558E-2</c:v>
                </c:pt>
                <c:pt idx="2452">
                  <c:v>2.687616129521286E-2</c:v>
                </c:pt>
                <c:pt idx="2453">
                  <c:v>2.6857963005068802E-2</c:v>
                </c:pt>
                <c:pt idx="2454">
                  <c:v>2.6839289962787463E-2</c:v>
                </c:pt>
                <c:pt idx="2455">
                  <c:v>2.682025110872524E-2</c:v>
                </c:pt>
                <c:pt idx="2456">
                  <c:v>2.6800970830817832E-2</c:v>
                </c:pt>
                <c:pt idx="2457">
                  <c:v>2.6781590050556081E-2</c:v>
                </c:pt>
                <c:pt idx="2458">
                  <c:v>2.676225508768814E-2</c:v>
                </c:pt>
                <c:pt idx="2459">
                  <c:v>2.6743107949280462E-2</c:v>
                </c:pt>
                <c:pt idx="2460">
                  <c:v>2.672428046244572E-2</c:v>
                </c:pt>
                <c:pt idx="2461">
                  <c:v>2.6705891170045671E-2</c:v>
                </c:pt>
                <c:pt idx="2462">
                  <c:v>2.6688040616313451E-2</c:v>
                </c:pt>
                <c:pt idx="2463">
                  <c:v>2.6670809893727641E-2</c:v>
                </c:pt>
                <c:pt idx="2464">
                  <c:v>2.6654261428355811E-2</c:v>
                </c:pt>
                <c:pt idx="2465">
                  <c:v>2.6638438816685761E-2</c:v>
                </c:pt>
                <c:pt idx="2466">
                  <c:v>2.6623368967700633E-2</c:v>
                </c:pt>
                <c:pt idx="2467">
                  <c:v>2.6609064245565191E-2</c:v>
                </c:pt>
                <c:pt idx="2468">
                  <c:v>2.6595524044316862E-2</c:v>
                </c:pt>
                <c:pt idx="2469">
                  <c:v>2.658273909378487E-2</c:v>
                </c:pt>
                <c:pt idx="2470">
                  <c:v>2.6570691063291282E-2</c:v>
                </c:pt>
                <c:pt idx="2471">
                  <c:v>2.6559355692384531E-2</c:v>
                </c:pt>
                <c:pt idx="2472">
                  <c:v>2.6548708761015682E-2</c:v>
                </c:pt>
                <c:pt idx="2473">
                  <c:v>2.6538712868716643E-2</c:v>
                </c:pt>
                <c:pt idx="2474">
                  <c:v>2.65293252260786E-2</c:v>
                </c:pt>
                <c:pt idx="2475">
                  <c:v>2.652050449012832E-2</c:v>
                </c:pt>
                <c:pt idx="2476">
                  <c:v>2.6512208159408683E-2</c:v>
                </c:pt>
                <c:pt idx="2477">
                  <c:v>2.6504392008200612E-2</c:v>
                </c:pt>
                <c:pt idx="2478">
                  <c:v>2.6497011233163073E-2</c:v>
                </c:pt>
                <c:pt idx="2479">
                  <c:v>2.6490021449298573E-2</c:v>
                </c:pt>
                <c:pt idx="2480">
                  <c:v>2.6483380122714173E-2</c:v>
                </c:pt>
                <c:pt idx="2481">
                  <c:v>2.6477046363374272E-2</c:v>
                </c:pt>
                <c:pt idx="2482">
                  <c:v>2.6470982134953573E-2</c:v>
                </c:pt>
                <c:pt idx="2483">
                  <c:v>2.6465152816331262E-2</c:v>
                </c:pt>
                <c:pt idx="2484">
                  <c:v>2.6459527220380752E-2</c:v>
                </c:pt>
                <c:pt idx="2485">
                  <c:v>2.6454077739189671E-2</c:v>
                </c:pt>
                <c:pt idx="2486">
                  <c:v>2.6448777509825432E-2</c:v>
                </c:pt>
                <c:pt idx="2487">
                  <c:v>2.6443599175130932E-2</c:v>
                </c:pt>
                <c:pt idx="2488">
                  <c:v>2.6438512817692911E-2</c:v>
                </c:pt>
                <c:pt idx="2489">
                  <c:v>2.6433483134097373E-2</c:v>
                </c:pt>
                <c:pt idx="2490">
                  <c:v>2.642846718384562E-2</c:v>
                </c:pt>
                <c:pt idx="2491">
                  <c:v>2.6423414196685223E-2</c:v>
                </c:pt>
                <c:pt idx="2492">
                  <c:v>2.6418260220050022E-2</c:v>
                </c:pt>
                <c:pt idx="2493">
                  <c:v>2.6412921043206791E-2</c:v>
                </c:pt>
                <c:pt idx="2494">
                  <c:v>2.6407297266882412E-2</c:v>
                </c:pt>
                <c:pt idx="2495">
                  <c:v>2.640128036696136E-2</c:v>
                </c:pt>
                <c:pt idx="2496">
                  <c:v>2.639475138600586E-2</c:v>
                </c:pt>
                <c:pt idx="2497">
                  <c:v>2.6387584394445912E-2</c:v>
                </c:pt>
                <c:pt idx="2498">
                  <c:v>2.6379652241028333E-2</c:v>
                </c:pt>
                <c:pt idx="2499">
                  <c:v>2.637083286872452E-2</c:v>
                </c:pt>
                <c:pt idx="2500">
                  <c:v>2.6361016931938361E-2</c:v>
                </c:pt>
                <c:pt idx="2501">
                  <c:v>2.6350113104650671E-2</c:v>
                </c:pt>
                <c:pt idx="2502">
                  <c:v>2.6338055896253123E-2</c:v>
                </c:pt>
                <c:pt idx="2503">
                  <c:v>2.6324812118982101E-2</c:v>
                </c:pt>
                <c:pt idx="2504">
                  <c:v>2.6310384438611941E-2</c:v>
                </c:pt>
                <c:pt idx="2505">
                  <c:v>2.6294812246984642E-2</c:v>
                </c:pt>
                <c:pt idx="2506">
                  <c:v>2.6278172165185951E-2</c:v>
                </c:pt>
                <c:pt idx="2507">
                  <c:v>2.6260575749278561E-2</c:v>
                </c:pt>
                <c:pt idx="2508">
                  <c:v>2.6242163820350092E-2</c:v>
                </c:pt>
                <c:pt idx="2509">
                  <c:v>2.6223100555071162E-2</c:v>
                </c:pt>
                <c:pt idx="2510">
                  <c:v>2.6203567740485552E-2</c:v>
                </c:pt>
                <c:pt idx="2511">
                  <c:v>2.6183757489025052E-2</c:v>
                </c:pt>
                <c:pt idx="2512">
                  <c:v>2.616386116395358E-2</c:v>
                </c:pt>
                <c:pt idx="2513">
                  <c:v>2.614406345682237E-2</c:v>
                </c:pt>
                <c:pt idx="2514">
                  <c:v>2.6124536073060731E-2</c:v>
                </c:pt>
                <c:pt idx="2515">
                  <c:v>2.610543635608939E-2</c:v>
                </c:pt>
                <c:pt idx="2516">
                  <c:v>2.608689847842334E-2</c:v>
                </c:pt>
                <c:pt idx="2517">
                  <c:v>2.6069026817987111E-2</c:v>
                </c:pt>
                <c:pt idx="2518">
                  <c:v>2.605190267729441E-2</c:v>
                </c:pt>
                <c:pt idx="2519">
                  <c:v>2.603558724093049E-2</c:v>
                </c:pt>
                <c:pt idx="2520">
                  <c:v>2.6020119772002571E-2</c:v>
                </c:pt>
                <c:pt idx="2521">
                  <c:v>2.600552000077613E-2</c:v>
                </c:pt>
                <c:pt idx="2522">
                  <c:v>2.5991791006160801E-2</c:v>
                </c:pt>
                <c:pt idx="2523">
                  <c:v>2.5978921271762691E-2</c:v>
                </c:pt>
                <c:pt idx="2524">
                  <c:v>2.5966888002991167E-2</c:v>
                </c:pt>
                <c:pt idx="2525">
                  <c:v>2.5955659948070257E-2</c:v>
                </c:pt>
                <c:pt idx="2526">
                  <c:v>2.5945200479869066E-2</c:v>
                </c:pt>
                <c:pt idx="2527">
                  <c:v>2.5935468645266961E-2</c:v>
                </c:pt>
                <c:pt idx="2528">
                  <c:v>2.592642146111376E-2</c:v>
                </c:pt>
                <c:pt idx="2529">
                  <c:v>2.591801503812995E-2</c:v>
                </c:pt>
                <c:pt idx="2530">
                  <c:v>2.5910206756916628E-2</c:v>
                </c:pt>
                <c:pt idx="2531">
                  <c:v>2.5902955365504632E-2</c:v>
                </c:pt>
                <c:pt idx="2532">
                  <c:v>2.5896221193131914E-2</c:v>
                </c:pt>
                <c:pt idx="2533">
                  <c:v>2.5889967055923689E-2</c:v>
                </c:pt>
                <c:pt idx="2534">
                  <c:v>2.5884156329337948E-2</c:v>
                </c:pt>
                <c:pt idx="2535">
                  <c:v>2.5878754549934171E-2</c:v>
                </c:pt>
                <c:pt idx="2536">
                  <c:v>2.587372826521786E-2</c:v>
                </c:pt>
                <c:pt idx="2537">
                  <c:v>2.5869044465358534E-2</c:v>
                </c:pt>
                <c:pt idx="2538">
                  <c:v>2.5864670254802942E-2</c:v>
                </c:pt>
                <c:pt idx="2539">
                  <c:v>2.5860575730530924E-2</c:v>
                </c:pt>
                <c:pt idx="2540">
                  <c:v>2.5856731061809846E-2</c:v>
                </c:pt>
                <c:pt idx="2541">
                  <c:v>2.5853098136951139E-2</c:v>
                </c:pt>
                <c:pt idx="2542">
                  <c:v>2.5849638975280479E-2</c:v>
                </c:pt>
                <c:pt idx="2543">
                  <c:v>2.5846320288266129E-2</c:v>
                </c:pt>
                <c:pt idx="2544">
                  <c:v>2.5843110741007112E-2</c:v>
                </c:pt>
                <c:pt idx="2545">
                  <c:v>2.5839980483942503E-2</c:v>
                </c:pt>
                <c:pt idx="2546">
                  <c:v>2.5836902493863768E-2</c:v>
                </c:pt>
                <c:pt idx="2547">
                  <c:v>2.5833852974181844E-2</c:v>
                </c:pt>
                <c:pt idx="2548">
                  <c:v>2.5830812783423245E-2</c:v>
                </c:pt>
                <c:pt idx="2549">
                  <c:v>2.582777938590335E-2</c:v>
                </c:pt>
                <c:pt idx="2550">
                  <c:v>2.5824740794781208E-2</c:v>
                </c:pt>
                <c:pt idx="2551">
                  <c:v>2.5821676271954599E-2</c:v>
                </c:pt>
                <c:pt idx="2552">
                  <c:v>2.5818554911126616E-2</c:v>
                </c:pt>
                <c:pt idx="2553">
                  <c:v>2.5815407117295536E-2</c:v>
                </c:pt>
                <c:pt idx="2554">
                  <c:v>2.5812237744754489E-2</c:v>
                </c:pt>
                <c:pt idx="2555">
                  <c:v>2.5809054294823542E-2</c:v>
                </c:pt>
                <c:pt idx="2556">
                  <c:v>2.5805865980556033E-2</c:v>
                </c:pt>
                <c:pt idx="2557">
                  <c:v>2.5802683658830441E-2</c:v>
                </c:pt>
                <c:pt idx="2558">
                  <c:v>2.5799518649734277E-2</c:v>
                </c:pt>
                <c:pt idx="2559">
                  <c:v>2.579638273075659E-2</c:v>
                </c:pt>
                <c:pt idx="2560">
                  <c:v>2.579328813903899E-2</c:v>
                </c:pt>
                <c:pt idx="2561">
                  <c:v>2.5790246952523181E-2</c:v>
                </c:pt>
                <c:pt idx="2562">
                  <c:v>2.5787270122640465E-2</c:v>
                </c:pt>
                <c:pt idx="2563">
                  <c:v>2.5784367827862687E-2</c:v>
                </c:pt>
                <c:pt idx="2564">
                  <c:v>2.5781548948119789E-2</c:v>
                </c:pt>
                <c:pt idx="2565">
                  <c:v>2.5778820648176475E-2</c:v>
                </c:pt>
                <c:pt idx="2566">
                  <c:v>2.5776189486619309E-2</c:v>
                </c:pt>
                <c:pt idx="2567">
                  <c:v>2.577366007093608E-2</c:v>
                </c:pt>
                <c:pt idx="2568">
                  <c:v>2.5771241474834578E-2</c:v>
                </c:pt>
                <c:pt idx="2569">
                  <c:v>2.5768932648827094E-2</c:v>
                </c:pt>
                <c:pt idx="2570">
                  <c:v>2.5766728012815581E-2</c:v>
                </c:pt>
                <c:pt idx="2571">
                  <c:v>2.5764622325943586E-2</c:v>
                </c:pt>
                <c:pt idx="2572">
                  <c:v>2.5762607591686967E-2</c:v>
                </c:pt>
                <c:pt idx="2573">
                  <c:v>2.5760671719921448E-2</c:v>
                </c:pt>
                <c:pt idx="2574">
                  <c:v>2.5758795884291242E-2</c:v>
                </c:pt>
                <c:pt idx="2575">
                  <c:v>2.5756955849564462E-2</c:v>
                </c:pt>
                <c:pt idx="2576">
                  <c:v>2.5755118854630596E-2</c:v>
                </c:pt>
                <c:pt idx="2577">
                  <c:v>2.5753242432387191E-2</c:v>
                </c:pt>
                <c:pt idx="2578">
                  <c:v>2.5751273031437361E-2</c:v>
                </c:pt>
                <c:pt idx="2579">
                  <c:v>2.5749145641592634E-2</c:v>
                </c:pt>
                <c:pt idx="2580">
                  <c:v>2.5746783609042631E-2</c:v>
                </c:pt>
                <c:pt idx="2581">
                  <c:v>2.5744097828157043E-2</c:v>
                </c:pt>
                <c:pt idx="2582">
                  <c:v>2.5740987984160298E-2</c:v>
                </c:pt>
                <c:pt idx="2583">
                  <c:v>2.5737344626929538E-2</c:v>
                </c:pt>
                <c:pt idx="2584">
                  <c:v>2.5733051490713987E-2</c:v>
                </c:pt>
                <c:pt idx="2585">
                  <c:v>2.5727989832666741E-2</c:v>
                </c:pt>
                <c:pt idx="2586">
                  <c:v>2.5722042770553427E-2</c:v>
                </c:pt>
                <c:pt idx="2587">
                  <c:v>2.5715099398483498E-2</c:v>
                </c:pt>
                <c:pt idx="2588">
                  <c:v>2.5707062806242451E-2</c:v>
                </c:pt>
                <c:pt idx="2589">
                  <c:v>2.5697855993375391E-2</c:v>
                </c:pt>
                <c:pt idx="2590">
                  <c:v>2.5687425534529875E-2</c:v>
                </c:pt>
                <c:pt idx="2591">
                  <c:v>2.5675748715124517E-2</c:v>
                </c:pt>
                <c:pt idx="2592">
                  <c:v>2.5662835160400861E-2</c:v>
                </c:pt>
                <c:pt idx="2593">
                  <c:v>2.5648728807468442E-2</c:v>
                </c:pt>
                <c:pt idx="2594">
                  <c:v>2.5633507827170506E-2</c:v>
                </c:pt>
                <c:pt idx="2595">
                  <c:v>2.5617282270534315E-2</c:v>
                </c:pt>
                <c:pt idx="2596">
                  <c:v>2.5600190603133555E-2</c:v>
                </c:pt>
                <c:pt idx="2597">
                  <c:v>2.5582393634338799E-2</c:v>
                </c:pt>
                <c:pt idx="2598">
                  <c:v>2.5564068380132584E-2</c:v>
                </c:pt>
                <c:pt idx="2599">
                  <c:v>2.5545398738660387E-2</c:v>
                </c:pt>
                <c:pt idx="2600">
                  <c:v>2.5526569912914538E-2</c:v>
                </c:pt>
                <c:pt idx="2601">
                  <c:v>2.5507760078636081E-2</c:v>
                </c:pt>
                <c:pt idx="2602">
                  <c:v>2.5489134672978656E-2</c:v>
                </c:pt>
                <c:pt idx="2603">
                  <c:v>2.5470840767564458E-2</c:v>
                </c:pt>
                <c:pt idx="2604">
                  <c:v>2.545300447338061E-2</c:v>
                </c:pt>
                <c:pt idx="2605">
                  <c:v>2.543572846841715E-2</c:v>
                </c:pt>
                <c:pt idx="2606">
                  <c:v>2.541909127297266E-2</c:v>
                </c:pt>
                <c:pt idx="2607">
                  <c:v>2.5403148742870283E-2</c:v>
                </c:pt>
                <c:pt idx="2608">
                  <c:v>2.5387936227562802E-2</c:v>
                </c:pt>
                <c:pt idx="2609">
                  <c:v>2.5373470390412139E-2</c:v>
                </c:pt>
                <c:pt idx="2610">
                  <c:v>2.5359752455510337E-2</c:v>
                </c:pt>
                <c:pt idx="2611">
                  <c:v>2.534677148615961E-2</c:v>
                </c:pt>
                <c:pt idx="2612">
                  <c:v>2.5334505703827989E-2</c:v>
                </c:pt>
                <c:pt idx="2613">
                  <c:v>2.5322925602970944E-2</c:v>
                </c:pt>
                <c:pt idx="2614">
                  <c:v>2.531199567295938E-2</c:v>
                </c:pt>
                <c:pt idx="2615">
                  <c:v>2.5301677950923904E-2</c:v>
                </c:pt>
                <c:pt idx="2616">
                  <c:v>2.5291931936648495E-2</c:v>
                </c:pt>
                <c:pt idx="2617">
                  <c:v>2.5282716573159971E-2</c:v>
                </c:pt>
                <c:pt idx="2618">
                  <c:v>2.5273990872630391E-2</c:v>
                </c:pt>
                <c:pt idx="2619">
                  <c:v>2.5265715143279011E-2</c:v>
                </c:pt>
                <c:pt idx="2620">
                  <c:v>2.5257852384192991E-2</c:v>
                </c:pt>
                <c:pt idx="2621">
                  <c:v>2.5250366502086976E-2</c:v>
                </c:pt>
                <c:pt idx="2622">
                  <c:v>2.5243229427444933E-2</c:v>
                </c:pt>
                <c:pt idx="2623">
                  <c:v>2.5236405829467134E-2</c:v>
                </c:pt>
                <c:pt idx="2624">
                  <c:v>2.5229864472631314E-2</c:v>
                </c:pt>
                <c:pt idx="2625">
                  <c:v>2.5223579506775267E-2</c:v>
                </c:pt>
                <c:pt idx="2626">
                  <c:v>2.5217525180562889E-2</c:v>
                </c:pt>
                <c:pt idx="2627">
                  <c:v>2.5211678779243313E-2</c:v>
                </c:pt>
                <c:pt idx="2628">
                  <c:v>2.5206018528586168E-2</c:v>
                </c:pt>
                <c:pt idx="2629">
                  <c:v>2.5200524037762347E-2</c:v>
                </c:pt>
                <c:pt idx="2630">
                  <c:v>2.5195175700746163E-2</c:v>
                </c:pt>
                <c:pt idx="2631">
                  <c:v>2.5189954775920263E-2</c:v>
                </c:pt>
                <c:pt idx="2632">
                  <c:v>2.5184843575416244E-2</c:v>
                </c:pt>
                <c:pt idx="2633">
                  <c:v>2.5179825699952873E-2</c:v>
                </c:pt>
                <c:pt idx="2634">
                  <c:v>2.5174886626906704E-2</c:v>
                </c:pt>
                <c:pt idx="2635">
                  <c:v>2.5170013926185231E-2</c:v>
                </c:pt>
                <c:pt idx="2636">
                  <c:v>2.5165197533266653E-2</c:v>
                </c:pt>
                <c:pt idx="2637">
                  <c:v>2.5160430160947052E-2</c:v>
                </c:pt>
                <c:pt idx="2638">
                  <c:v>2.5155707721204585E-2</c:v>
                </c:pt>
                <c:pt idx="2639">
                  <c:v>2.5151026957591374E-2</c:v>
                </c:pt>
                <c:pt idx="2640">
                  <c:v>2.5146389101508095E-2</c:v>
                </c:pt>
                <c:pt idx="2641">
                  <c:v>2.5141796649291889E-2</c:v>
                </c:pt>
                <c:pt idx="2642">
                  <c:v>2.513725290879408E-2</c:v>
                </c:pt>
                <c:pt idx="2643">
                  <c:v>2.5132763381619426E-2</c:v>
                </c:pt>
                <c:pt idx="2644">
                  <c:v>2.5128333087763112E-2</c:v>
                </c:pt>
                <c:pt idx="2645">
                  <c:v>2.5123966904243209E-2</c:v>
                </c:pt>
                <c:pt idx="2646">
                  <c:v>2.5119669278984274E-2</c:v>
                </c:pt>
                <c:pt idx="2647">
                  <c:v>2.5115443492162534E-2</c:v>
                </c:pt>
                <c:pt idx="2648">
                  <c:v>2.5111292489422909E-2</c:v>
                </c:pt>
                <c:pt idx="2649">
                  <c:v>2.5107218700935432E-2</c:v>
                </c:pt>
                <c:pt idx="2650">
                  <c:v>2.510322415874279E-2</c:v>
                </c:pt>
                <c:pt idx="2651">
                  <c:v>2.5099311025235299E-2</c:v>
                </c:pt>
                <c:pt idx="2652">
                  <c:v>2.5095482041902716E-2</c:v>
                </c:pt>
                <c:pt idx="2653">
                  <c:v>2.5091741013847098E-2</c:v>
                </c:pt>
                <c:pt idx="2654">
                  <c:v>2.5088092243260932E-2</c:v>
                </c:pt>
                <c:pt idx="2655">
                  <c:v>2.5084542468823235E-2</c:v>
                </c:pt>
                <c:pt idx="2656">
                  <c:v>2.5081100463837502E-2</c:v>
                </c:pt>
                <c:pt idx="2657">
                  <c:v>2.5077776671370171E-2</c:v>
                </c:pt>
                <c:pt idx="2658">
                  <c:v>2.5074584224698857E-2</c:v>
                </c:pt>
                <c:pt idx="2659">
                  <c:v>2.5071537287525036E-2</c:v>
                </c:pt>
                <c:pt idx="2660">
                  <c:v>2.5068651029879839E-2</c:v>
                </c:pt>
                <c:pt idx="2661">
                  <c:v>2.5065940892919074E-2</c:v>
                </c:pt>
                <c:pt idx="2662">
                  <c:v>2.5063421763505605E-2</c:v>
                </c:pt>
                <c:pt idx="2663">
                  <c:v>2.5061106703167888E-2</c:v>
                </c:pt>
                <c:pt idx="2664">
                  <c:v>2.5059006218856136E-2</c:v>
                </c:pt>
                <c:pt idx="2665">
                  <c:v>2.5057126570755036E-2</c:v>
                </c:pt>
                <c:pt idx="2666">
                  <c:v>2.5055469649102081E-2</c:v>
                </c:pt>
                <c:pt idx="2667">
                  <c:v>2.5054032160117146E-2</c:v>
                </c:pt>
                <c:pt idx="2668">
                  <c:v>2.505280580572667E-2</c:v>
                </c:pt>
                <c:pt idx="2669">
                  <c:v>2.5051777593994441E-2</c:v>
                </c:pt>
                <c:pt idx="2670">
                  <c:v>2.5050929654560936E-2</c:v>
                </c:pt>
                <c:pt idx="2671">
                  <c:v>2.5050240591977885E-2</c:v>
                </c:pt>
                <c:pt idx="2672">
                  <c:v>2.5049686785525032E-2</c:v>
                </c:pt>
                <c:pt idx="2673">
                  <c:v>2.5049243994182513E-2</c:v>
                </c:pt>
                <c:pt idx="2674">
                  <c:v>2.5048887886391785E-2</c:v>
                </c:pt>
                <c:pt idx="2675">
                  <c:v>2.5048595699375658E-2</c:v>
                </c:pt>
                <c:pt idx="2676">
                  <c:v>2.5048346598257269E-2</c:v>
                </c:pt>
                <c:pt idx="2677">
                  <c:v>2.5048122953731957E-2</c:v>
                </c:pt>
                <c:pt idx="2678">
                  <c:v>2.5047911187093604E-2</c:v>
                </c:pt>
                <c:pt idx="2679">
                  <c:v>2.5047699676743276E-2</c:v>
                </c:pt>
                <c:pt idx="2680">
                  <c:v>2.5047480433027916E-2</c:v>
                </c:pt>
                <c:pt idx="2681">
                  <c:v>2.5047248855147093E-2</c:v>
                </c:pt>
                <c:pt idx="2682">
                  <c:v>2.5047002225581979E-2</c:v>
                </c:pt>
                <c:pt idx="2683">
                  <c:v>2.5046739013886276E-2</c:v>
                </c:pt>
                <c:pt idx="2684">
                  <c:v>2.5046459375064407E-2</c:v>
                </c:pt>
                <c:pt idx="2685">
                  <c:v>2.5046163428764794E-2</c:v>
                </c:pt>
                <c:pt idx="2686">
                  <c:v>2.5045851376755274E-2</c:v>
                </c:pt>
                <c:pt idx="2687">
                  <c:v>2.5045522910502042E-2</c:v>
                </c:pt>
                <c:pt idx="2688">
                  <c:v>2.5045177472755656E-2</c:v>
                </c:pt>
                <c:pt idx="2689">
                  <c:v>2.5044813239126159E-2</c:v>
                </c:pt>
                <c:pt idx="2690">
                  <c:v>2.504442831475016E-2</c:v>
                </c:pt>
                <c:pt idx="2691">
                  <c:v>2.5044020226363158E-2</c:v>
                </c:pt>
                <c:pt idx="2692">
                  <c:v>2.5043585907114595E-2</c:v>
                </c:pt>
                <c:pt idx="2693">
                  <c:v>2.5043121900103306E-2</c:v>
                </c:pt>
                <c:pt idx="2694">
                  <c:v>2.5042623993051981E-2</c:v>
                </c:pt>
                <c:pt idx="2695">
                  <c:v>2.5042088332313594E-2</c:v>
                </c:pt>
                <c:pt idx="2696">
                  <c:v>2.5041510386952945E-2</c:v>
                </c:pt>
                <c:pt idx="2697">
                  <c:v>2.5040885472536745E-2</c:v>
                </c:pt>
                <c:pt idx="2698">
                  <c:v>2.504020861560648E-2</c:v>
                </c:pt>
                <c:pt idx="2699">
                  <c:v>2.5039475208562045E-2</c:v>
                </c:pt>
                <c:pt idx="2700">
                  <c:v>2.5038680943490529E-2</c:v>
                </c:pt>
                <c:pt idx="2701">
                  <c:v>2.5037822524467252E-2</c:v>
                </c:pt>
                <c:pt idx="2702">
                  <c:v>2.5036898163742948E-2</c:v>
                </c:pt>
                <c:pt idx="2703">
                  <c:v>2.5035907117208107E-2</c:v>
                </c:pt>
                <c:pt idx="2704">
                  <c:v>2.5034851823623597E-2</c:v>
                </c:pt>
                <c:pt idx="2705">
                  <c:v>2.5033737520114927E-2</c:v>
                </c:pt>
                <c:pt idx="2706">
                  <c:v>2.5032572789993348E-2</c:v>
                </c:pt>
                <c:pt idx="2707">
                  <c:v>2.5031369388065744E-2</c:v>
                </c:pt>
                <c:pt idx="2708">
                  <c:v>2.5030142312626728E-2</c:v>
                </c:pt>
                <c:pt idx="2709">
                  <c:v>2.5028910908421718E-2</c:v>
                </c:pt>
                <c:pt idx="2710">
                  <c:v>2.502769982127942E-2</c:v>
                </c:pt>
                <c:pt idx="2711">
                  <c:v>2.5026527203051058E-2</c:v>
                </c:pt>
                <c:pt idx="2712">
                  <c:v>2.5025408084834121E-2</c:v>
                </c:pt>
                <c:pt idx="2713">
                  <c:v>2.502436089123344E-2</c:v>
                </c:pt>
                <c:pt idx="2714">
                  <c:v>2.5023402329598161E-2</c:v>
                </c:pt>
                <c:pt idx="2715">
                  <c:v>2.5022542329717339E-2</c:v>
                </c:pt>
                <c:pt idx="2716">
                  <c:v>2.5021786390473207E-2</c:v>
                </c:pt>
                <c:pt idx="2717">
                  <c:v>2.5021134654451268E-2</c:v>
                </c:pt>
                <c:pt idx="2718">
                  <c:v>2.5020580203805307E-2</c:v>
                </c:pt>
                <c:pt idx="2719">
                  <c:v>2.5020111292520325E-2</c:v>
                </c:pt>
                <c:pt idx="2720">
                  <c:v>2.5019710978111096E-2</c:v>
                </c:pt>
                <c:pt idx="2721">
                  <c:v>2.5019358027468769E-2</c:v>
                </c:pt>
                <c:pt idx="2722">
                  <c:v>2.5019028301567801E-2</c:v>
                </c:pt>
                <c:pt idx="2723">
                  <c:v>2.5018696302560758E-2</c:v>
                </c:pt>
                <c:pt idx="2724">
                  <c:v>2.5018336790537925E-2</c:v>
                </c:pt>
                <c:pt idx="2725">
                  <c:v>2.5017926417007504E-2</c:v>
                </c:pt>
                <c:pt idx="2726">
                  <c:v>2.5017445399070873E-2</c:v>
                </c:pt>
                <c:pt idx="2727">
                  <c:v>2.5016878461999723E-2</c:v>
                </c:pt>
                <c:pt idx="2728">
                  <c:v>2.501621620070995E-2</c:v>
                </c:pt>
                <c:pt idx="2729">
                  <c:v>2.5015455761192136E-2</c:v>
                </c:pt>
                <c:pt idx="2730">
                  <c:v>2.5014602035071436E-2</c:v>
                </c:pt>
                <c:pt idx="2731">
                  <c:v>2.5013668419407522E-2</c:v>
                </c:pt>
                <c:pt idx="2732">
                  <c:v>2.5012676702403914E-2</c:v>
                </c:pt>
                <c:pt idx="2733">
                  <c:v>2.5011658393024019E-2</c:v>
                </c:pt>
                <c:pt idx="2734">
                  <c:v>2.5010654577898139E-2</c:v>
                </c:pt>
                <c:pt idx="2735">
                  <c:v>2.500971658345964E-2</c:v>
                </c:pt>
                <c:pt idx="2736">
                  <c:v>2.500890645060139E-2</c:v>
                </c:pt>
                <c:pt idx="2737">
                  <c:v>2.5008296567579091E-2</c:v>
                </c:pt>
                <c:pt idx="2738">
                  <c:v>2.5007969464550937E-2</c:v>
                </c:pt>
                <c:pt idx="2739">
                  <c:v>2.5008017499041864E-2</c:v>
                </c:pt>
                <c:pt idx="2740">
                  <c:v>2.500854143279688E-2</c:v>
                </c:pt>
                <c:pt idx="2741">
                  <c:v>2.5009648009687871E-2</c:v>
                </c:pt>
                <c:pt idx="2742">
                  <c:v>2.5011447711798553E-2</c:v>
                </c:pt>
                <c:pt idx="2743">
                  <c:v>2.5014048664353875E-2</c:v>
                </c:pt>
                <c:pt idx="2744">
                  <c:v>2.5017553671887634E-2</c:v>
                </c:pt>
                <c:pt idx="2745">
                  <c:v>2.5022054995518621E-2</c:v>
                </c:pt>
                <c:pt idx="2746">
                  <c:v>2.5027628479948053E-2</c:v>
                </c:pt>
                <c:pt idx="2747">
                  <c:v>2.5034328148001328E-2</c:v>
                </c:pt>
                <c:pt idx="2748">
                  <c:v>2.5042180865060434E-2</c:v>
                </c:pt>
                <c:pt idx="2749">
                  <c:v>2.5051185510421261E-2</c:v>
                </c:pt>
                <c:pt idx="2750">
                  <c:v>2.5061308351251917E-2</c:v>
                </c:pt>
                <c:pt idx="2751">
                  <c:v>2.5072483608288371E-2</c:v>
                </c:pt>
                <c:pt idx="2752">
                  <c:v>2.5084615025665162E-2</c:v>
                </c:pt>
                <c:pt idx="2753">
                  <c:v>2.5097580132485378E-2</c:v>
                </c:pt>
                <c:pt idx="2754">
                  <c:v>2.5111233050550571E-2</c:v>
                </c:pt>
                <c:pt idx="2755">
                  <c:v>2.512541212869655E-2</c:v>
                </c:pt>
                <c:pt idx="2756">
                  <c:v>2.5139946672574978E-2</c:v>
                </c:pt>
                <c:pt idx="2757">
                  <c:v>2.5154663915771543E-2</c:v>
                </c:pt>
                <c:pt idx="2758">
                  <c:v>2.51693967810688E-2</c:v>
                </c:pt>
                <c:pt idx="2759">
                  <c:v>2.5183989422257372E-2</c:v>
                </c:pt>
                <c:pt idx="2760">
                  <c:v>2.5198301261544723E-2</c:v>
                </c:pt>
                <c:pt idx="2761">
                  <c:v>2.5212213284260668E-2</c:v>
                </c:pt>
                <c:pt idx="2762">
                  <c:v>2.5225627433512709E-2</c:v>
                </c:pt>
                <c:pt idx="2763">
                  <c:v>2.5238468464274615E-2</c:v>
                </c:pt>
                <c:pt idx="2764">
                  <c:v>2.5250682799285995E-2</c:v>
                </c:pt>
                <c:pt idx="2765">
                  <c:v>2.52622375667476E-2</c:v>
                </c:pt>
                <c:pt idx="2766">
                  <c:v>2.527311798047574E-2</c:v>
                </c:pt>
                <c:pt idx="2767">
                  <c:v>2.5283324500382121E-2</c:v>
                </c:pt>
                <c:pt idx="2768">
                  <c:v>2.5292871826609532E-2</c:v>
                </c:pt>
                <c:pt idx="2769">
                  <c:v>2.5301785570993645E-2</c:v>
                </c:pt>
                <c:pt idx="2770">
                  <c:v>2.5310100602331801E-2</c:v>
                </c:pt>
                <c:pt idx="2771">
                  <c:v>2.5317859129572035E-2</c:v>
                </c:pt>
                <c:pt idx="2772">
                  <c:v>2.532511234002037E-2</c:v>
                </c:pt>
                <c:pt idx="2773">
                  <c:v>2.533191781655016E-2</c:v>
                </c:pt>
                <c:pt idx="2774">
                  <c:v>2.5338341267070824E-2</c:v>
                </c:pt>
                <c:pt idx="2775">
                  <c:v>2.5344456930551738E-2</c:v>
                </c:pt>
                <c:pt idx="2776">
                  <c:v>2.5350347686017356E-2</c:v>
                </c:pt>
                <c:pt idx="2777">
                  <c:v>2.5356107654338801E-2</c:v>
                </c:pt>
                <c:pt idx="2778">
                  <c:v>2.5361842666872168E-2</c:v>
                </c:pt>
                <c:pt idx="2779">
                  <c:v>2.5367669977097367E-2</c:v>
                </c:pt>
                <c:pt idx="2780">
                  <c:v>2.537371731150715E-2</c:v>
                </c:pt>
                <c:pt idx="2781">
                  <c:v>2.5380121845984347E-2</c:v>
                </c:pt>
                <c:pt idx="2782">
                  <c:v>2.5387025810676256E-2</c:v>
                </c:pt>
                <c:pt idx="2783">
                  <c:v>2.5394576359886015E-2</c:v>
                </c:pt>
                <c:pt idx="2784">
                  <c:v>2.5402918697404336E-2</c:v>
                </c:pt>
                <c:pt idx="2785">
                  <c:v>2.5412192359409464E-2</c:v>
                </c:pt>
                <c:pt idx="2786">
                  <c:v>2.5422526404146752E-2</c:v>
                </c:pt>
                <c:pt idx="2787">
                  <c:v>2.54340348117994E-2</c:v>
                </c:pt>
                <c:pt idx="2788">
                  <c:v>2.5446814829000193E-2</c:v>
                </c:pt>
                <c:pt idx="2789">
                  <c:v>2.5460943822419681E-2</c:v>
                </c:pt>
                <c:pt idx="2790">
                  <c:v>2.547648003076804E-2</c:v>
                </c:pt>
                <c:pt idx="2791">
                  <c:v>2.5493464245874856E-2</c:v>
                </c:pt>
                <c:pt idx="2792">
                  <c:v>2.5511924046949342E-2</c:v>
                </c:pt>
                <c:pt idx="2793">
                  <c:v>2.5531879921119233E-2</c:v>
                </c:pt>
                <c:pt idx="2794">
                  <c:v>2.555334945080779E-2</c:v>
                </c:pt>
                <c:pt idx="2795">
                  <c:v>2.5576357073372354E-2</c:v>
                </c:pt>
                <c:pt idx="2796">
                  <c:v>2.5600940866109707E-2</c:v>
                </c:pt>
                <c:pt idx="2797">
                  <c:v>2.5627159637925487E-2</c:v>
                </c:pt>
                <c:pt idx="2798">
                  <c:v>2.565509851555579E-2</c:v>
                </c:pt>
                <c:pt idx="2799">
                  <c:v>2.5684875038281887E-2</c:v>
                </c:pt>
                <c:pt idx="2800">
                  <c:v>2.571664002391879E-2</c:v>
                </c:pt>
                <c:pt idx="2801">
                  <c:v>2.5750579247373694E-2</c:v>
                </c:pt>
                <c:pt idx="2802">
                  <c:v>2.5786914074938692E-2</c:v>
                </c:pt>
                <c:pt idx="2803">
                  <c:v>2.58258980545856E-2</c:v>
                </c:pt>
                <c:pt idx="2804">
                  <c:v>2.5867817182203774E-2</c:v>
                </c:pt>
                <c:pt idx="2805">
                  <c:v>2.5912987109537471E-2</c:v>
                </c:pt>
                <c:pt idx="2806">
                  <c:v>2.596174988005313E-2</c:v>
                </c:pt>
                <c:pt idx="2807">
                  <c:v>2.6014470717290163E-2</c:v>
                </c:pt>
                <c:pt idx="2808">
                  <c:v>2.607153577045998E-2</c:v>
                </c:pt>
                <c:pt idx="2809">
                  <c:v>2.6133348733339092E-2</c:v>
                </c:pt>
                <c:pt idx="2810">
                  <c:v>2.6200329546426822E-2</c:v>
                </c:pt>
                <c:pt idx="2811">
                  <c:v>2.6272910605305302E-2</c:v>
                </c:pt>
                <c:pt idx="2812">
                  <c:v>2.6351533343184252E-2</c:v>
                </c:pt>
                <c:pt idx="2813">
                  <c:v>2.6436644463380361E-2</c:v>
                </c:pt>
                <c:pt idx="2814">
                  <c:v>2.6528692098373871E-2</c:v>
                </c:pt>
                <c:pt idx="2815">
                  <c:v>2.6628122086382162E-2</c:v>
                </c:pt>
                <c:pt idx="2816">
                  <c:v>2.6735372984321073E-2</c:v>
                </c:pt>
                <c:pt idx="2817">
                  <c:v>2.6850871560751451E-2</c:v>
                </c:pt>
                <c:pt idx="2818">
                  <c:v>2.697502748919128E-2</c:v>
                </c:pt>
                <c:pt idx="2819">
                  <c:v>2.7108228378820442E-2</c:v>
                </c:pt>
                <c:pt idx="2820">
                  <c:v>2.7250834652390601E-2</c:v>
                </c:pt>
                <c:pt idx="2821">
                  <c:v>2.740317403697581E-2</c:v>
                </c:pt>
                <c:pt idx="2822">
                  <c:v>2.7565536739777321E-2</c:v>
                </c:pt>
                <c:pt idx="2823">
                  <c:v>2.7738169987311042E-2</c:v>
                </c:pt>
                <c:pt idx="2824">
                  <c:v>2.7921272918840292E-2</c:v>
                </c:pt>
                <c:pt idx="2825">
                  <c:v>2.8114992010248242E-2</c:v>
                </c:pt>
                <c:pt idx="2826">
                  <c:v>2.8319415525517321E-2</c:v>
                </c:pt>
                <c:pt idx="2827">
                  <c:v>2.8534569647251751E-2</c:v>
                </c:pt>
                <c:pt idx="2828">
                  <c:v>2.8760413759283551E-2</c:v>
                </c:pt>
                <c:pt idx="2829">
                  <c:v>2.8996836517975241E-2</c:v>
                </c:pt>
                <c:pt idx="2830">
                  <c:v>2.9243653548796752E-2</c:v>
                </c:pt>
                <c:pt idx="2831">
                  <c:v>2.95006070014125E-2</c:v>
                </c:pt>
                <c:pt idx="2832">
                  <c:v>2.9767362954921241E-2</c:v>
                </c:pt>
                <c:pt idx="2833">
                  <c:v>3.004351151214148E-2</c:v>
                </c:pt>
                <c:pt idx="2834">
                  <c:v>3.032856801918378E-2</c:v>
                </c:pt>
                <c:pt idx="2835">
                  <c:v>3.0621975429420131E-2</c:v>
                </c:pt>
                <c:pt idx="2836">
                  <c:v>3.0923107812225063E-2</c:v>
                </c:pt>
                <c:pt idx="2837">
                  <c:v>3.123127448238542E-2</c:v>
                </c:pt>
                <c:pt idx="2838">
                  <c:v>3.154572555283975E-2</c:v>
                </c:pt>
                <c:pt idx="2839">
                  <c:v>3.1865658329434013E-2</c:v>
                </c:pt>
                <c:pt idx="2840">
                  <c:v>3.2190223965656739E-2</c:v>
                </c:pt>
                <c:pt idx="2841">
                  <c:v>3.2518534865492894E-2</c:v>
                </c:pt>
                <c:pt idx="2842">
                  <c:v>3.2849672478547864E-2</c:v>
                </c:pt>
                <c:pt idx="2843">
                  <c:v>3.3182695304821444E-2</c:v>
                </c:pt>
                <c:pt idx="2844">
                  <c:v>3.3516646760657159E-2</c:v>
                </c:pt>
                <c:pt idx="2845">
                  <c:v>3.3850563683438632E-2</c:v>
                </c:pt>
                <c:pt idx="2846">
                  <c:v>3.418348188866626E-2</c:v>
                </c:pt>
                <c:pt idx="2847">
                  <c:v>3.4514445097959749E-2</c:v>
                </c:pt>
                <c:pt idx="2848">
                  <c:v>3.4842510412358932E-2</c:v>
                </c:pt>
                <c:pt idx="2849">
                  <c:v>3.5166754536886904E-2</c:v>
                </c:pt>
                <c:pt idx="2850">
                  <c:v>3.5486277661963703E-2</c:v>
                </c:pt>
                <c:pt idx="2851">
                  <c:v>3.58002088986221E-2</c:v>
                </c:pt>
                <c:pt idx="2852">
                  <c:v>3.6107710563127199E-2</c:v>
                </c:pt>
                <c:pt idx="2853">
                  <c:v>3.6407980451246304E-2</c:v>
                </c:pt>
                <c:pt idx="2854">
                  <c:v>3.6700254329253203E-2</c:v>
                </c:pt>
                <c:pt idx="2855">
                  <c:v>3.6983808700425704E-2</c:v>
                </c:pt>
                <c:pt idx="2856">
                  <c:v>3.7257963472763202E-2</c:v>
                </c:pt>
                <c:pt idx="2857">
                  <c:v>3.7522083603503703E-2</c:v>
                </c:pt>
                <c:pt idx="2858">
                  <c:v>3.7775580666871901E-2</c:v>
                </c:pt>
                <c:pt idx="2859">
                  <c:v>3.8017915425114603E-2</c:v>
                </c:pt>
                <c:pt idx="2860">
                  <c:v>3.8248601846119501E-2</c:v>
                </c:pt>
                <c:pt idx="2861">
                  <c:v>3.8467207112341799E-2</c:v>
                </c:pt>
                <c:pt idx="2862">
                  <c:v>3.8673353833174898E-2</c:v>
                </c:pt>
                <c:pt idx="2863">
                  <c:v>3.88667217169009E-2</c:v>
                </c:pt>
                <c:pt idx="2864">
                  <c:v>3.9047049087754401E-2</c:v>
                </c:pt>
                <c:pt idx="2865">
                  <c:v>3.9214132430554299E-2</c:v>
                </c:pt>
                <c:pt idx="2866">
                  <c:v>3.93678295976208E-2</c:v>
                </c:pt>
                <c:pt idx="2867">
                  <c:v>3.9508054028075598E-2</c:v>
                </c:pt>
                <c:pt idx="2868">
                  <c:v>3.9634773068700002E-2</c:v>
                </c:pt>
                <c:pt idx="2869">
                  <c:v>3.97480195272987E-2</c:v>
                </c:pt>
                <c:pt idx="2870">
                  <c:v>3.9847871253043704E-2</c:v>
                </c:pt>
                <c:pt idx="2871">
                  <c:v>3.9934454520903898E-2</c:v>
                </c:pt>
                <c:pt idx="2872">
                  <c:v>4.0007938217139799E-2</c:v>
                </c:pt>
                <c:pt idx="2873">
                  <c:v>4.0068529723916904E-2</c:v>
                </c:pt>
                <c:pt idx="2874">
                  <c:v>4.0116469174565697E-2</c:v>
                </c:pt>
                <c:pt idx="2875">
                  <c:v>4.0152024570090102E-2</c:v>
                </c:pt>
                <c:pt idx="2876">
                  <c:v>4.0175486136828004E-2</c:v>
                </c:pt>
                <c:pt idx="2877">
                  <c:v>4.0187161507613402E-2</c:v>
                </c:pt>
                <c:pt idx="2878">
                  <c:v>4.0187372034132501E-2</c:v>
                </c:pt>
                <c:pt idx="2879">
                  <c:v>4.01764476488801E-2</c:v>
                </c:pt>
                <c:pt idx="2880">
                  <c:v>4.0154724212182601E-2</c:v>
                </c:pt>
                <c:pt idx="2881">
                  <c:v>4.0122540665572699E-2</c:v>
                </c:pt>
                <c:pt idx="2882">
                  <c:v>4.0080237731180302E-2</c:v>
                </c:pt>
                <c:pt idx="2883">
                  <c:v>4.0028156779066799E-2</c:v>
                </c:pt>
                <c:pt idx="2884">
                  <c:v>3.9966639533562699E-2</c:v>
                </c:pt>
                <c:pt idx="2885">
                  <c:v>3.9896028713498302E-2</c:v>
                </c:pt>
                <c:pt idx="2886">
                  <c:v>3.9816668972035403E-2</c:v>
                </c:pt>
                <c:pt idx="2887">
                  <c:v>3.9728907922693603E-2</c:v>
                </c:pt>
                <c:pt idx="2888">
                  <c:v>3.9633097466729203E-2</c:v>
                </c:pt>
                <c:pt idx="2889">
                  <c:v>3.9529594788934204E-2</c:v>
                </c:pt>
                <c:pt idx="2890">
                  <c:v>3.9418763541836203E-2</c:v>
                </c:pt>
                <c:pt idx="2891">
                  <c:v>3.9300974338294201E-2</c:v>
                </c:pt>
                <c:pt idx="2892">
                  <c:v>3.9176605114441702E-2</c:v>
                </c:pt>
                <c:pt idx="2893">
                  <c:v>3.9046040636159199E-2</c:v>
                </c:pt>
                <c:pt idx="2894">
                  <c:v>3.8909672343064604E-2</c:v>
                </c:pt>
                <c:pt idx="2895">
                  <c:v>3.8767896444407202E-2</c:v>
                </c:pt>
                <c:pt idx="2896">
                  <c:v>3.8621113144617705E-2</c:v>
                </c:pt>
                <c:pt idx="2897">
                  <c:v>3.8469724764570404E-2</c:v>
                </c:pt>
                <c:pt idx="2898">
                  <c:v>3.8314133022464197E-2</c:v>
                </c:pt>
                <c:pt idx="2899">
                  <c:v>3.8154737088081904E-2</c:v>
                </c:pt>
                <c:pt idx="2900">
                  <c:v>3.7991932454574703E-2</c:v>
                </c:pt>
                <c:pt idx="2901">
                  <c:v>3.7826107063531601E-2</c:v>
                </c:pt>
                <c:pt idx="2902">
                  <c:v>3.7657639393988099E-2</c:v>
                </c:pt>
                <c:pt idx="2903">
                  <c:v>3.7486895041218798E-2</c:v>
                </c:pt>
                <c:pt idx="2904">
                  <c:v>3.7314225760594705E-2</c:v>
                </c:pt>
                <c:pt idx="2905">
                  <c:v>3.71399653137333E-2</c:v>
                </c:pt>
                <c:pt idx="2906">
                  <c:v>3.69644275412912E-2</c:v>
                </c:pt>
                <c:pt idx="2907">
                  <c:v>3.6787903725369706E-2</c:v>
                </c:pt>
                <c:pt idx="2908">
                  <c:v>3.66106744841792E-2</c:v>
                </c:pt>
                <c:pt idx="2909">
                  <c:v>3.6433002980503899E-2</c:v>
                </c:pt>
                <c:pt idx="2910">
                  <c:v>3.6255127727544002E-2</c:v>
                </c:pt>
                <c:pt idx="2911">
                  <c:v>3.6077267028749402E-2</c:v>
                </c:pt>
                <c:pt idx="2912">
                  <c:v>3.5899620901941799E-2</c:v>
                </c:pt>
                <c:pt idx="2913">
                  <c:v>3.5722371539795197E-2</c:v>
                </c:pt>
                <c:pt idx="2914">
                  <c:v>3.5545684540115904E-2</c:v>
                </c:pt>
                <c:pt idx="2915">
                  <c:v>3.5369710489373998E-2</c:v>
                </c:pt>
                <c:pt idx="2916">
                  <c:v>3.5194585535931404E-2</c:v>
                </c:pt>
                <c:pt idx="2917">
                  <c:v>3.5020432136977697E-2</c:v>
                </c:pt>
                <c:pt idx="2918">
                  <c:v>3.4847359087551738E-2</c:v>
                </c:pt>
                <c:pt idx="2919">
                  <c:v>3.4675458028299959E-2</c:v>
                </c:pt>
                <c:pt idx="2920">
                  <c:v>3.450481194111054E-2</c:v>
                </c:pt>
                <c:pt idx="2921">
                  <c:v>3.4335497332964322E-2</c:v>
                </c:pt>
                <c:pt idx="2922">
                  <c:v>3.4167576564048244E-2</c:v>
                </c:pt>
                <c:pt idx="2923">
                  <c:v>3.4001098316498501E-2</c:v>
                </c:pt>
                <c:pt idx="2924">
                  <c:v>3.383609960836928E-2</c:v>
                </c:pt>
                <c:pt idx="2925">
                  <c:v>3.367260191887194E-2</c:v>
                </c:pt>
                <c:pt idx="2926">
                  <c:v>3.3510620918515692E-2</c:v>
                </c:pt>
                <c:pt idx="2927">
                  <c:v>3.3350168648613433E-2</c:v>
                </c:pt>
                <c:pt idx="2928">
                  <c:v>3.3191244878987593E-2</c:v>
                </c:pt>
                <c:pt idx="2929">
                  <c:v>3.3033836005135479E-2</c:v>
                </c:pt>
                <c:pt idx="2930">
                  <c:v>3.2877928320148332E-2</c:v>
                </c:pt>
                <c:pt idx="2931">
                  <c:v>3.2723510258876015E-2</c:v>
                </c:pt>
                <c:pt idx="2932">
                  <c:v>3.257055591360012E-2</c:v>
                </c:pt>
                <c:pt idx="2933">
                  <c:v>3.2419047926142634E-2</c:v>
                </c:pt>
                <c:pt idx="2934">
                  <c:v>3.2268974724079823E-2</c:v>
                </c:pt>
                <c:pt idx="2935">
                  <c:v>3.212032572672105E-2</c:v>
                </c:pt>
                <c:pt idx="2936">
                  <c:v>3.1973098707892354E-2</c:v>
                </c:pt>
                <c:pt idx="2937">
                  <c:v>3.1827299120617734E-2</c:v>
                </c:pt>
                <c:pt idx="2938">
                  <c:v>3.1682940309153099E-2</c:v>
                </c:pt>
                <c:pt idx="2939">
                  <c:v>3.1540044449460708E-2</c:v>
                </c:pt>
                <c:pt idx="2940">
                  <c:v>3.1398647082661865E-2</c:v>
                </c:pt>
                <c:pt idx="2941">
                  <c:v>3.1258789340809341E-2</c:v>
                </c:pt>
                <c:pt idx="2942">
                  <c:v>3.1120516730541562E-2</c:v>
                </c:pt>
                <c:pt idx="2943">
                  <c:v>3.0983879320474923E-2</c:v>
                </c:pt>
                <c:pt idx="2944">
                  <c:v>3.0848930516187031E-2</c:v>
                </c:pt>
                <c:pt idx="2945">
                  <c:v>3.0715720517091059E-2</c:v>
                </c:pt>
                <c:pt idx="2946">
                  <c:v>3.0584298723754292E-2</c:v>
                </c:pt>
                <c:pt idx="2947">
                  <c:v>3.0454708689047282E-2</c:v>
                </c:pt>
                <c:pt idx="2948">
                  <c:v>3.0326986696699303E-2</c:v>
                </c:pt>
                <c:pt idx="2949">
                  <c:v>3.0201162703484181E-2</c:v>
                </c:pt>
                <c:pt idx="2950">
                  <c:v>3.0077259125666642E-2</c:v>
                </c:pt>
                <c:pt idx="2951">
                  <c:v>2.9955291293563762E-2</c:v>
                </c:pt>
                <c:pt idx="2952">
                  <c:v>2.983526453123659E-2</c:v>
                </c:pt>
                <c:pt idx="2953">
                  <c:v>2.9717178602673842E-2</c:v>
                </c:pt>
                <c:pt idx="2954">
                  <c:v>2.9601029834867502E-2</c:v>
                </c:pt>
                <c:pt idx="2955">
                  <c:v>2.9486812878984872E-2</c:v>
                </c:pt>
                <c:pt idx="2956">
                  <c:v>2.9374518245118372E-2</c:v>
                </c:pt>
                <c:pt idx="2957">
                  <c:v>2.9264136605554943E-2</c:v>
                </c:pt>
                <c:pt idx="2958">
                  <c:v>2.915566092233747E-2</c:v>
                </c:pt>
                <c:pt idx="2959">
                  <c:v>2.9049084458361719E-2</c:v>
                </c:pt>
                <c:pt idx="2960">
                  <c:v>2.8944402085528041E-2</c:v>
                </c:pt>
                <c:pt idx="2961">
                  <c:v>2.8841612234751773E-2</c:v>
                </c:pt>
                <c:pt idx="2962">
                  <c:v>2.8740717686875701E-2</c:v>
                </c:pt>
                <c:pt idx="2963">
                  <c:v>2.864171893162705E-2</c:v>
                </c:pt>
                <c:pt idx="2964">
                  <c:v>2.8544617716647923E-2</c:v>
                </c:pt>
                <c:pt idx="2965">
                  <c:v>2.8449421285443952E-2</c:v>
                </c:pt>
                <c:pt idx="2966">
                  <c:v>2.8356130910084033E-2</c:v>
                </c:pt>
                <c:pt idx="2967">
                  <c:v>2.8264752120599222E-2</c:v>
                </c:pt>
                <c:pt idx="2968">
                  <c:v>2.817528792630572E-2</c:v>
                </c:pt>
                <c:pt idx="2969">
                  <c:v>2.808774055681236E-2</c:v>
                </c:pt>
                <c:pt idx="2970">
                  <c:v>2.800211487236709E-2</c:v>
                </c:pt>
                <c:pt idx="2971">
                  <c:v>2.7918407787667583E-2</c:v>
                </c:pt>
                <c:pt idx="2972">
                  <c:v>2.7836623308125991E-2</c:v>
                </c:pt>
                <c:pt idx="2973">
                  <c:v>2.7756765539120043E-2</c:v>
                </c:pt>
                <c:pt idx="2974">
                  <c:v>2.7678830135986352E-2</c:v>
                </c:pt>
                <c:pt idx="2975">
                  <c:v>2.7602813509978452E-2</c:v>
                </c:pt>
                <c:pt idx="2976">
                  <c:v>2.7528718087380361E-2</c:v>
                </c:pt>
                <c:pt idx="2977">
                  <c:v>2.7456534709205761E-2</c:v>
                </c:pt>
                <c:pt idx="2978">
                  <c:v>2.7386248189113841E-2</c:v>
                </c:pt>
                <c:pt idx="2979">
                  <c:v>2.7317834711812813E-2</c:v>
                </c:pt>
                <c:pt idx="2980">
                  <c:v>2.7251260323468692E-2</c:v>
                </c:pt>
                <c:pt idx="2981">
                  <c:v>2.718647941730503E-2</c:v>
                </c:pt>
                <c:pt idx="2982">
                  <c:v>2.712343765058195E-2</c:v>
                </c:pt>
                <c:pt idx="2983">
                  <c:v>2.7062067084641761E-2</c:v>
                </c:pt>
                <c:pt idx="2984">
                  <c:v>2.7002291178461122E-2</c:v>
                </c:pt>
                <c:pt idx="2985">
                  <c:v>2.6944029120114441E-2</c:v>
                </c:pt>
                <c:pt idx="2986">
                  <c:v>2.6887186635467471E-2</c:v>
                </c:pt>
                <c:pt idx="2987">
                  <c:v>2.6831672836252422E-2</c:v>
                </c:pt>
                <c:pt idx="2988">
                  <c:v>2.6777402320391552E-2</c:v>
                </c:pt>
                <c:pt idx="2989">
                  <c:v>2.6724303514860711E-2</c:v>
                </c:pt>
                <c:pt idx="2990">
                  <c:v>2.6672306061813502E-2</c:v>
                </c:pt>
                <c:pt idx="2991">
                  <c:v>2.6621346698356061E-2</c:v>
                </c:pt>
                <c:pt idx="2992">
                  <c:v>2.6571384553291753E-2</c:v>
                </c:pt>
                <c:pt idx="2993">
                  <c:v>2.6522383408466951E-2</c:v>
                </c:pt>
                <c:pt idx="2994">
                  <c:v>2.647430732187251E-2</c:v>
                </c:pt>
                <c:pt idx="2995">
                  <c:v>2.6427133678509712E-2</c:v>
                </c:pt>
                <c:pt idx="2996">
                  <c:v>2.6380831551990072E-2</c:v>
                </c:pt>
                <c:pt idx="2997">
                  <c:v>2.633536543123538E-2</c:v>
                </c:pt>
                <c:pt idx="2998">
                  <c:v>2.6290695882321462E-2</c:v>
                </c:pt>
                <c:pt idx="2999">
                  <c:v>2.624676800770933E-2</c:v>
                </c:pt>
                <c:pt idx="3000">
                  <c:v>2.620352353892404E-2</c:v>
                </c:pt>
                <c:pt idx="3001">
                  <c:v>2.61608905661221E-2</c:v>
                </c:pt>
                <c:pt idx="3002">
                  <c:v>2.6118794383774901E-2</c:v>
                </c:pt>
                <c:pt idx="3003">
                  <c:v>2.607715692394438E-2</c:v>
                </c:pt>
                <c:pt idx="3004">
                  <c:v>2.6035899942091323E-2</c:v>
                </c:pt>
                <c:pt idx="3005">
                  <c:v>2.5994952066061099E-2</c:v>
                </c:pt>
                <c:pt idx="3006">
                  <c:v>2.5954248370316582E-2</c:v>
                </c:pt>
                <c:pt idx="3007">
                  <c:v>2.591373719593798E-2</c:v>
                </c:pt>
                <c:pt idx="3008">
                  <c:v>2.5873371109740737E-2</c:v>
                </c:pt>
                <c:pt idx="3009">
                  <c:v>2.5833116970202588E-2</c:v>
                </c:pt>
                <c:pt idx="3010">
                  <c:v>2.5792947779919737E-2</c:v>
                </c:pt>
                <c:pt idx="3011">
                  <c:v>2.575284448391291E-2</c:v>
                </c:pt>
                <c:pt idx="3012">
                  <c:v>2.5712789295167345E-2</c:v>
                </c:pt>
                <c:pt idx="3013">
                  <c:v>2.5672764323327414E-2</c:v>
                </c:pt>
                <c:pt idx="3014">
                  <c:v>2.563275052322303E-2</c:v>
                </c:pt>
                <c:pt idx="3015">
                  <c:v>2.5592720336272731E-2</c:v>
                </c:pt>
                <c:pt idx="3016">
                  <c:v>2.5552644447054806E-2</c:v>
                </c:pt>
                <c:pt idx="3017">
                  <c:v>2.5512486405440425E-2</c:v>
                </c:pt>
                <c:pt idx="3018">
                  <c:v>2.5472209481354407E-2</c:v>
                </c:pt>
                <c:pt idx="3019">
                  <c:v>2.5431770663482605E-2</c:v>
                </c:pt>
                <c:pt idx="3020">
                  <c:v>2.5391133177148962E-2</c:v>
                </c:pt>
                <c:pt idx="3021">
                  <c:v>2.5350263461741282E-2</c:v>
                </c:pt>
                <c:pt idx="3022">
                  <c:v>2.5309128287302283E-2</c:v>
                </c:pt>
                <c:pt idx="3023">
                  <c:v>2.5267707608961621E-2</c:v>
                </c:pt>
                <c:pt idx="3024">
                  <c:v>2.5225983952880691E-2</c:v>
                </c:pt>
                <c:pt idx="3025">
                  <c:v>2.5183951763632716E-2</c:v>
                </c:pt>
                <c:pt idx="3026">
                  <c:v>2.5141614532604582E-2</c:v>
                </c:pt>
                <c:pt idx="3027">
                  <c:v>2.5098976230864645E-2</c:v>
                </c:pt>
                <c:pt idx="3028">
                  <c:v>2.5056055808305017E-2</c:v>
                </c:pt>
                <c:pt idx="3029">
                  <c:v>2.5012871791427051E-2</c:v>
                </c:pt>
                <c:pt idx="3030">
                  <c:v>2.4969439686389962E-2</c:v>
                </c:pt>
                <c:pt idx="3031">
                  <c:v>2.4925791932500725E-2</c:v>
                </c:pt>
                <c:pt idx="3032">
                  <c:v>2.4881959086509833E-2</c:v>
                </c:pt>
                <c:pt idx="3033">
                  <c:v>2.4837973112166237E-2</c:v>
                </c:pt>
                <c:pt idx="3034">
                  <c:v>2.479387478907916E-2</c:v>
                </c:pt>
                <c:pt idx="3035">
                  <c:v>2.4749717237853113E-2</c:v>
                </c:pt>
                <c:pt idx="3036">
                  <c:v>2.4705549613434283E-2</c:v>
                </c:pt>
                <c:pt idx="3037">
                  <c:v>2.4661444675214653E-2</c:v>
                </c:pt>
                <c:pt idx="3038">
                  <c:v>2.4617483873758315E-2</c:v>
                </c:pt>
                <c:pt idx="3039">
                  <c:v>2.4573753510730642E-2</c:v>
                </c:pt>
                <c:pt idx="3040">
                  <c:v>2.4530360028872364E-2</c:v>
                </c:pt>
                <c:pt idx="3041">
                  <c:v>2.4487427072996525E-2</c:v>
                </c:pt>
                <c:pt idx="3042">
                  <c:v>2.4445081507407859E-2</c:v>
                </c:pt>
                <c:pt idx="3043">
                  <c:v>2.440345595601735E-2</c:v>
                </c:pt>
                <c:pt idx="3044">
                  <c:v>2.4362698960027015E-2</c:v>
                </c:pt>
                <c:pt idx="3045">
                  <c:v>2.4322954590205888E-2</c:v>
                </c:pt>
                <c:pt idx="3046">
                  <c:v>2.4284359528949286E-2</c:v>
                </c:pt>
                <c:pt idx="3047">
                  <c:v>2.4247052321489101E-2</c:v>
                </c:pt>
                <c:pt idx="3048">
                  <c:v>2.4211166805825794E-2</c:v>
                </c:pt>
                <c:pt idx="3049">
                  <c:v>2.4176818139238155E-2</c:v>
                </c:pt>
                <c:pt idx="3050">
                  <c:v>2.4144108776886788E-2</c:v>
                </c:pt>
                <c:pt idx="3051">
                  <c:v>2.4113135655850881E-2</c:v>
                </c:pt>
                <c:pt idx="3052">
                  <c:v>2.4083992745070042E-2</c:v>
                </c:pt>
                <c:pt idx="3053">
                  <c:v>2.405675829474966E-2</c:v>
                </c:pt>
                <c:pt idx="3054">
                  <c:v>2.4031503465336071E-2</c:v>
                </c:pt>
                <c:pt idx="3055">
                  <c:v>2.4008305699061233E-2</c:v>
                </c:pt>
                <c:pt idx="3056">
                  <c:v>2.3987241954315713E-2</c:v>
                </c:pt>
                <c:pt idx="3057">
                  <c:v>2.3968381804680881E-2</c:v>
                </c:pt>
                <c:pt idx="3058">
                  <c:v>2.3951795431358763E-2</c:v>
                </c:pt>
                <c:pt idx="3059">
                  <c:v>2.3937561035861921E-2</c:v>
                </c:pt>
                <c:pt idx="3060">
                  <c:v>2.3925754269777572E-2</c:v>
                </c:pt>
                <c:pt idx="3061">
                  <c:v>2.3916453622174611E-2</c:v>
                </c:pt>
                <c:pt idx="3062">
                  <c:v>2.390972323119351E-2</c:v>
                </c:pt>
                <c:pt idx="3063">
                  <c:v>2.390562538501112E-2</c:v>
                </c:pt>
                <c:pt idx="3064">
                  <c:v>2.3904215305562533E-2</c:v>
                </c:pt>
                <c:pt idx="3065">
                  <c:v>2.3905544222993211E-2</c:v>
                </c:pt>
                <c:pt idx="3066">
                  <c:v>2.3909642800130953E-2</c:v>
                </c:pt>
                <c:pt idx="3067">
                  <c:v>2.3916526234713641E-2</c:v>
                </c:pt>
                <c:pt idx="3068">
                  <c:v>2.3926201582775152E-2</c:v>
                </c:pt>
                <c:pt idx="3069">
                  <c:v>2.3938662671804761E-2</c:v>
                </c:pt>
                <c:pt idx="3070">
                  <c:v>2.3953895072869831E-2</c:v>
                </c:pt>
                <c:pt idx="3071">
                  <c:v>2.397186987921282E-2</c:v>
                </c:pt>
                <c:pt idx="3072">
                  <c:v>2.3992540711424832E-2</c:v>
                </c:pt>
                <c:pt idx="3073">
                  <c:v>2.4015856219970086E-2</c:v>
                </c:pt>
                <c:pt idx="3074">
                  <c:v>2.4041757710257881E-2</c:v>
                </c:pt>
                <c:pt idx="3075">
                  <c:v>2.4070179089594669E-2</c:v>
                </c:pt>
                <c:pt idx="3076">
                  <c:v>2.410105082962136E-2</c:v>
                </c:pt>
                <c:pt idx="3077">
                  <c:v>2.4134296064538364E-2</c:v>
                </c:pt>
                <c:pt idx="3078">
                  <c:v>2.4169824290999946E-2</c:v>
                </c:pt>
                <c:pt idx="3079">
                  <c:v>2.4207540250888337E-2</c:v>
                </c:pt>
                <c:pt idx="3080">
                  <c:v>2.4247346969156685E-2</c:v>
                </c:pt>
                <c:pt idx="3081">
                  <c:v>2.4289142527882224E-2</c:v>
                </c:pt>
                <c:pt idx="3082">
                  <c:v>2.4332821683108189E-2</c:v>
                </c:pt>
                <c:pt idx="3083">
                  <c:v>2.4378272240211687E-2</c:v>
                </c:pt>
                <c:pt idx="3084">
                  <c:v>2.442537873212814E-2</c:v>
                </c:pt>
                <c:pt idx="3085">
                  <c:v>2.447402207828115E-2</c:v>
                </c:pt>
                <c:pt idx="3086">
                  <c:v>2.4524068208190877E-2</c:v>
                </c:pt>
                <c:pt idx="3087">
                  <c:v>2.4575386654343275E-2</c:v>
                </c:pt>
                <c:pt idx="3088">
                  <c:v>2.4627844210013829E-2</c:v>
                </c:pt>
                <c:pt idx="3089">
                  <c:v>2.4681305286410399E-2</c:v>
                </c:pt>
                <c:pt idx="3090">
                  <c:v>2.473563333590225E-2</c:v>
                </c:pt>
                <c:pt idx="3091">
                  <c:v>2.4790691782034979E-2</c:v>
                </c:pt>
                <c:pt idx="3092">
                  <c:v>2.4846347028635547E-2</c:v>
                </c:pt>
                <c:pt idx="3093">
                  <c:v>2.4902465443033515E-2</c:v>
                </c:pt>
                <c:pt idx="3094">
                  <c:v>2.4958920358822464E-2</c:v>
                </c:pt>
                <c:pt idx="3095">
                  <c:v>2.5015579146140134E-2</c:v>
                </c:pt>
                <c:pt idx="3096">
                  <c:v>2.5072319293950648E-2</c:v>
                </c:pt>
                <c:pt idx="3097">
                  <c:v>2.5129021655082504E-2</c:v>
                </c:pt>
                <c:pt idx="3098">
                  <c:v>2.5185568637212573E-2</c:v>
                </c:pt>
                <c:pt idx="3099">
                  <c:v>2.5241843475507765E-2</c:v>
                </c:pt>
                <c:pt idx="3100">
                  <c:v>2.5297728399344747E-2</c:v>
                </c:pt>
                <c:pt idx="3101">
                  <c:v>2.5353103089748634E-2</c:v>
                </c:pt>
                <c:pt idx="3102">
                  <c:v>2.5407842439855017E-2</c:v>
                </c:pt>
                <c:pt idx="3103">
                  <c:v>2.5461816696358587E-2</c:v>
                </c:pt>
                <c:pt idx="3104">
                  <c:v>2.5514890319757066E-2</c:v>
                </c:pt>
                <c:pt idx="3105">
                  <c:v>2.556692370686366E-2</c:v>
                </c:pt>
                <c:pt idx="3106">
                  <c:v>2.5617772229554948E-2</c:v>
                </c:pt>
                <c:pt idx="3107">
                  <c:v>2.5667294386284487E-2</c:v>
                </c:pt>
                <c:pt idx="3108">
                  <c:v>2.5715342156298397E-2</c:v>
                </c:pt>
                <c:pt idx="3109">
                  <c:v>2.576176995539934E-2</c:v>
                </c:pt>
                <c:pt idx="3110">
                  <c:v>2.5806444260361688E-2</c:v>
                </c:pt>
                <c:pt idx="3111">
                  <c:v>2.5849241942536294E-2</c:v>
                </c:pt>
                <c:pt idx="3112">
                  <c:v>2.5890053013285588E-2</c:v>
                </c:pt>
                <c:pt idx="3113">
                  <c:v>2.5928781989794956E-2</c:v>
                </c:pt>
                <c:pt idx="3114">
                  <c:v>2.5965348153787825E-2</c:v>
                </c:pt>
                <c:pt idx="3115">
                  <c:v>2.5999684223112888E-2</c:v>
                </c:pt>
                <c:pt idx="3116">
                  <c:v>2.6031735999183181E-2</c:v>
                </c:pt>
                <c:pt idx="3117">
                  <c:v>2.6061460409678661E-2</c:v>
                </c:pt>
                <c:pt idx="3118">
                  <c:v>2.608882316966871E-2</c:v>
                </c:pt>
                <c:pt idx="3119">
                  <c:v>2.6113796104801162E-2</c:v>
                </c:pt>
                <c:pt idx="3120">
                  <c:v>2.6136357356989881E-2</c:v>
                </c:pt>
                <c:pt idx="3121">
                  <c:v>2.615649112647031E-2</c:v>
                </c:pt>
                <c:pt idx="3122">
                  <c:v>2.617418404984825E-2</c:v>
                </c:pt>
                <c:pt idx="3123">
                  <c:v>2.618942970871518E-2</c:v>
                </c:pt>
                <c:pt idx="3124">
                  <c:v>2.6202232677205381E-2</c:v>
                </c:pt>
                <c:pt idx="3125">
                  <c:v>2.6212595676767932E-2</c:v>
                </c:pt>
                <c:pt idx="3126">
                  <c:v>2.6220539590923291E-2</c:v>
                </c:pt>
                <c:pt idx="3127">
                  <c:v>2.622610225737633E-2</c:v>
                </c:pt>
                <c:pt idx="3128">
                  <c:v>2.622933945407397E-2</c:v>
                </c:pt>
                <c:pt idx="3129">
                  <c:v>2.623032620559999E-2</c:v>
                </c:pt>
                <c:pt idx="3130">
                  <c:v>2.622915685822973E-2</c:v>
                </c:pt>
                <c:pt idx="3131">
                  <c:v>2.6225942748232652E-2</c:v>
                </c:pt>
                <c:pt idx="3132">
                  <c:v>2.622081039668437E-2</c:v>
                </c:pt>
                <c:pt idx="3133">
                  <c:v>2.6213897394308853E-2</c:v>
                </c:pt>
                <c:pt idx="3134">
                  <c:v>2.6205347767493153E-2</c:v>
                </c:pt>
                <c:pt idx="3135">
                  <c:v>2.6195306028781451E-2</c:v>
                </c:pt>
                <c:pt idx="3136">
                  <c:v>2.618391308586656E-2</c:v>
                </c:pt>
                <c:pt idx="3137">
                  <c:v>2.6171305293583743E-2</c:v>
                </c:pt>
                <c:pt idx="3138">
                  <c:v>2.6157599852005952E-2</c:v>
                </c:pt>
                <c:pt idx="3139">
                  <c:v>2.614289947344366E-2</c:v>
                </c:pt>
                <c:pt idx="3140">
                  <c:v>2.6127296243446372E-2</c:v>
                </c:pt>
                <c:pt idx="3141">
                  <c:v>2.6110869771439112E-2</c:v>
                </c:pt>
                <c:pt idx="3142">
                  <c:v>2.6093688695597382E-2</c:v>
                </c:pt>
                <c:pt idx="3143">
                  <c:v>2.6075812837840003E-2</c:v>
                </c:pt>
                <c:pt idx="3144">
                  <c:v>2.6057295132268472E-2</c:v>
                </c:pt>
                <c:pt idx="3145">
                  <c:v>2.6038184584635853E-2</c:v>
                </c:pt>
                <c:pt idx="3146">
                  <c:v>2.6018525506829582E-2</c:v>
                </c:pt>
                <c:pt idx="3147">
                  <c:v>2.5998363396133265E-2</c:v>
                </c:pt>
                <c:pt idx="3148">
                  <c:v>2.59777298143723E-2</c:v>
                </c:pt>
                <c:pt idx="3149">
                  <c:v>2.5956650483747783E-2</c:v>
                </c:pt>
                <c:pt idx="3150">
                  <c:v>2.5935145878850891E-2</c:v>
                </c:pt>
                <c:pt idx="3151">
                  <c:v>2.5913225040969788E-2</c:v>
                </c:pt>
                <c:pt idx="3152">
                  <c:v>2.5890885834345873E-2</c:v>
                </c:pt>
                <c:pt idx="3153">
                  <c:v>2.5868116109611733E-2</c:v>
                </c:pt>
                <c:pt idx="3154">
                  <c:v>2.5844893981672671E-2</c:v>
                </c:pt>
                <c:pt idx="3155">
                  <c:v>2.5821189996465859E-2</c:v>
                </c:pt>
                <c:pt idx="3156">
                  <c:v>2.5796973083307018E-2</c:v>
                </c:pt>
                <c:pt idx="3157">
                  <c:v>2.5772220561988225E-2</c:v>
                </c:pt>
                <c:pt idx="3158">
                  <c:v>2.57469090685442E-2</c:v>
                </c:pt>
                <c:pt idx="3159">
                  <c:v>2.5721026611907491E-2</c:v>
                </c:pt>
                <c:pt idx="3160">
                  <c:v>2.5694585551136191E-2</c:v>
                </c:pt>
                <c:pt idx="3161">
                  <c:v>2.5667621117913268E-2</c:v>
                </c:pt>
                <c:pt idx="3162">
                  <c:v>2.5640191504466552E-2</c:v>
                </c:pt>
                <c:pt idx="3163">
                  <c:v>2.5612378053323177E-2</c:v>
                </c:pt>
                <c:pt idx="3164">
                  <c:v>2.5584283010071335E-2</c:v>
                </c:pt>
                <c:pt idx="3165">
                  <c:v>2.5556025915143728E-2</c:v>
                </c:pt>
                <c:pt idx="3166">
                  <c:v>2.5527738583371318E-2</c:v>
                </c:pt>
                <c:pt idx="3167">
                  <c:v>2.5499559113680521E-2</c:v>
                </c:pt>
                <c:pt idx="3168">
                  <c:v>2.5471626272374894E-2</c:v>
                </c:pt>
                <c:pt idx="3169">
                  <c:v>2.544407281695233E-2</c:v>
                </c:pt>
                <c:pt idx="3170">
                  <c:v>2.5417021321437729E-2</c:v>
                </c:pt>
                <c:pt idx="3171">
                  <c:v>2.5390579084316682E-2</c:v>
                </c:pt>
                <c:pt idx="3172">
                  <c:v>2.5364837141310485E-2</c:v>
                </c:pt>
                <c:pt idx="3173">
                  <c:v>2.5339867998574864E-2</c:v>
                </c:pt>
                <c:pt idx="3174">
                  <c:v>2.5315724814677452E-2</c:v>
                </c:pt>
                <c:pt idx="3175">
                  <c:v>2.5292441444506111E-2</c:v>
                </c:pt>
                <c:pt idx="3176">
                  <c:v>2.527003316253891E-2</c:v>
                </c:pt>
                <c:pt idx="3177">
                  <c:v>2.5248496772171235E-2</c:v>
                </c:pt>
                <c:pt idx="3178">
                  <c:v>2.5227811393467959E-2</c:v>
                </c:pt>
                <c:pt idx="3179">
                  <c:v>2.5207938818394154E-2</c:v>
                </c:pt>
                <c:pt idx="3180">
                  <c:v>2.5188824049074868E-2</c:v>
                </c:pt>
                <c:pt idx="3181">
                  <c:v>2.5170388543197669E-2</c:v>
                </c:pt>
                <c:pt idx="3182">
                  <c:v>2.5152546963592735E-2</c:v>
                </c:pt>
                <c:pt idx="3183">
                  <c:v>2.513519767491457E-2</c:v>
                </c:pt>
                <c:pt idx="3184">
                  <c:v>2.5118224288788561E-2</c:v>
                </c:pt>
                <c:pt idx="3185">
                  <c:v>2.5101498726077365E-2</c:v>
                </c:pt>
                <c:pt idx="3186">
                  <c:v>2.5084884896396695E-2</c:v>
                </c:pt>
                <c:pt idx="3187">
                  <c:v>2.506824396402918E-2</c:v>
                </c:pt>
                <c:pt idx="3188">
                  <c:v>2.5051439669546698E-2</c:v>
                </c:pt>
                <c:pt idx="3189">
                  <c:v>2.503434559853487E-2</c:v>
                </c:pt>
                <c:pt idx="3190">
                  <c:v>2.5016845139686137E-2</c:v>
                </c:pt>
                <c:pt idx="3191">
                  <c:v>2.4998848431209843E-2</c:v>
                </c:pt>
                <c:pt idx="3192">
                  <c:v>2.4980299927650728E-2</c:v>
                </c:pt>
                <c:pt idx="3193">
                  <c:v>2.4961171283743158E-2</c:v>
                </c:pt>
                <c:pt idx="3194">
                  <c:v>2.4941466886486584E-2</c:v>
                </c:pt>
                <c:pt idx="3195">
                  <c:v>2.4921225735266186E-2</c:v>
                </c:pt>
                <c:pt idx="3196">
                  <c:v>2.4900519020944929E-2</c:v>
                </c:pt>
                <c:pt idx="3197">
                  <c:v>2.487944044399145E-2</c:v>
                </c:pt>
                <c:pt idx="3198">
                  <c:v>2.485811404251094E-2</c:v>
                </c:pt>
                <c:pt idx="3199">
                  <c:v>2.4836686366425286E-2</c:v>
                </c:pt>
                <c:pt idx="3200">
                  <c:v>2.4815307126993227E-2</c:v>
                </c:pt>
                <c:pt idx="3201">
                  <c:v>2.4794125619731624E-2</c:v>
                </c:pt>
                <c:pt idx="3202">
                  <c:v>2.4773284838628746E-2</c:v>
                </c:pt>
                <c:pt idx="3203">
                  <c:v>2.4752909243842994E-2</c:v>
                </c:pt>
                <c:pt idx="3204">
                  <c:v>2.473310981263923E-2</c:v>
                </c:pt>
                <c:pt idx="3205">
                  <c:v>2.4713984951918306E-2</c:v>
                </c:pt>
                <c:pt idx="3206">
                  <c:v>2.4695605562953134E-2</c:v>
                </c:pt>
                <c:pt idx="3207">
                  <c:v>2.4678021848215013E-2</c:v>
                </c:pt>
                <c:pt idx="3208">
                  <c:v>2.4661262818725903E-2</c:v>
                </c:pt>
                <c:pt idx="3209">
                  <c:v>2.464533980573607E-2</c:v>
                </c:pt>
                <c:pt idx="3210">
                  <c:v>2.4630244545498739E-2</c:v>
                </c:pt>
                <c:pt idx="3211">
                  <c:v>2.4615961462713571E-2</c:v>
                </c:pt>
                <c:pt idx="3212">
                  <c:v>2.4602475052715823E-2</c:v>
                </c:pt>
                <c:pt idx="3213">
                  <c:v>2.4589759120590683E-2</c:v>
                </c:pt>
                <c:pt idx="3214">
                  <c:v>2.4577784182128932E-2</c:v>
                </c:pt>
                <c:pt idx="3215">
                  <c:v>2.4566521723980196E-2</c:v>
                </c:pt>
                <c:pt idx="3216">
                  <c:v>2.4555943230079588E-2</c:v>
                </c:pt>
                <c:pt idx="3217">
                  <c:v>2.4546022495458817E-2</c:v>
                </c:pt>
                <c:pt idx="3218">
                  <c:v>2.4536735713065E-2</c:v>
                </c:pt>
                <c:pt idx="3219">
                  <c:v>2.4528052329031734E-2</c:v>
                </c:pt>
                <c:pt idx="3220">
                  <c:v>2.451995132437074E-2</c:v>
                </c:pt>
                <c:pt idx="3221">
                  <c:v>2.4512420727236601E-2</c:v>
                </c:pt>
                <c:pt idx="3222">
                  <c:v>2.4505443333348625E-2</c:v>
                </c:pt>
                <c:pt idx="3223">
                  <c:v>2.449900283600653E-2</c:v>
                </c:pt>
                <c:pt idx="3224">
                  <c:v>2.4493083306050916E-2</c:v>
                </c:pt>
                <c:pt idx="3225">
                  <c:v>2.448766887506492E-2</c:v>
                </c:pt>
                <c:pt idx="3226">
                  <c:v>2.4482742997307769E-2</c:v>
                </c:pt>
                <c:pt idx="3227">
                  <c:v>2.4478287923168571E-2</c:v>
                </c:pt>
                <c:pt idx="3228">
                  <c:v>2.4474285399126234E-2</c:v>
                </c:pt>
                <c:pt idx="3229">
                  <c:v>2.4470715025053998E-2</c:v>
                </c:pt>
                <c:pt idx="3230">
                  <c:v>2.446755440738364E-2</c:v>
                </c:pt>
                <c:pt idx="3231">
                  <c:v>2.446477820910934E-2</c:v>
                </c:pt>
                <c:pt idx="3232">
                  <c:v>2.4462358137900621E-2</c:v>
                </c:pt>
                <c:pt idx="3233">
                  <c:v>2.4460262485409764E-2</c:v>
                </c:pt>
                <c:pt idx="3234">
                  <c:v>2.4458454265937377E-2</c:v>
                </c:pt>
                <c:pt idx="3235">
                  <c:v>2.4456893844827736E-2</c:v>
                </c:pt>
                <c:pt idx="3236">
                  <c:v>2.4455537653505596E-2</c:v>
                </c:pt>
                <c:pt idx="3237">
                  <c:v>2.4454339400633757E-2</c:v>
                </c:pt>
                <c:pt idx="3238">
                  <c:v>2.4453248744772917E-2</c:v>
                </c:pt>
                <c:pt idx="3239">
                  <c:v>2.4452214475470399E-2</c:v>
                </c:pt>
                <c:pt idx="3240">
                  <c:v>2.4451184671450393E-2</c:v>
                </c:pt>
                <c:pt idx="3241">
                  <c:v>2.4450108581710678E-2</c:v>
                </c:pt>
                <c:pt idx="3242">
                  <c:v>2.4448936992831464E-2</c:v>
                </c:pt>
                <c:pt idx="3243">
                  <c:v>2.4447624504524972E-2</c:v>
                </c:pt>
                <c:pt idx="3244">
                  <c:v>2.4446132328684946E-2</c:v>
                </c:pt>
                <c:pt idx="3245">
                  <c:v>2.4444428376796657E-2</c:v>
                </c:pt>
                <c:pt idx="3246">
                  <c:v>2.4442490142069662E-2</c:v>
                </c:pt>
                <c:pt idx="3247">
                  <c:v>2.4440311291571048E-2</c:v>
                </c:pt>
                <c:pt idx="3248">
                  <c:v>2.4437888655523099E-2</c:v>
                </c:pt>
                <c:pt idx="3249">
                  <c:v>2.4435228492341639E-2</c:v>
                </c:pt>
                <c:pt idx="3250">
                  <c:v>2.4432357098232858E-2</c:v>
                </c:pt>
                <c:pt idx="3251">
                  <c:v>2.44293153049162E-2</c:v>
                </c:pt>
                <c:pt idx="3252">
                  <c:v>2.4426158549371271E-2</c:v>
                </c:pt>
                <c:pt idx="3253">
                  <c:v>2.442295756275914E-2</c:v>
                </c:pt>
                <c:pt idx="3254">
                  <c:v>2.4419795578228241E-2</c:v>
                </c:pt>
                <c:pt idx="3255">
                  <c:v>2.4416769063968374E-2</c:v>
                </c:pt>
                <c:pt idx="3256">
                  <c:v>2.4413987248481407E-2</c:v>
                </c:pt>
                <c:pt idx="3257">
                  <c:v>2.4411567088112259E-2</c:v>
                </c:pt>
                <c:pt idx="3258">
                  <c:v>2.4409630895124566E-2</c:v>
                </c:pt>
                <c:pt idx="3259">
                  <c:v>2.440830321026255E-2</c:v>
                </c:pt>
                <c:pt idx="3260">
                  <c:v>2.4407704561214823E-2</c:v>
                </c:pt>
                <c:pt idx="3261">
                  <c:v>2.4407947491822221E-2</c:v>
                </c:pt>
                <c:pt idx="3262">
                  <c:v>2.4409132318002794E-2</c:v>
                </c:pt>
                <c:pt idx="3263">
                  <c:v>2.4411344584605622E-2</c:v>
                </c:pt>
                <c:pt idx="3264">
                  <c:v>2.4414637427478816E-2</c:v>
                </c:pt>
                <c:pt idx="3265">
                  <c:v>2.4419040852190002E-2</c:v>
                </c:pt>
                <c:pt idx="3266">
                  <c:v>2.4424557706424842E-2</c:v>
                </c:pt>
                <c:pt idx="3267">
                  <c:v>2.4431160947131745E-2</c:v>
                </c:pt>
                <c:pt idx="3268">
                  <c:v>2.4438795052230129E-2</c:v>
                </c:pt>
                <c:pt idx="3269">
                  <c:v>2.4447377206283896E-2</c:v>
                </c:pt>
                <c:pt idx="3270">
                  <c:v>2.4456800974997472E-2</c:v>
                </c:pt>
                <c:pt idx="3271">
                  <c:v>2.4466942235983256E-2</c:v>
                </c:pt>
                <c:pt idx="3272">
                  <c:v>2.4477664229541719E-2</c:v>
                </c:pt>
                <c:pt idx="3273">
                  <c:v>2.4488823559088508E-2</c:v>
                </c:pt>
                <c:pt idx="3274">
                  <c:v>2.4500276720207322E-2</c:v>
                </c:pt>
                <c:pt idx="3275">
                  <c:v>2.4511884266508098E-2</c:v>
                </c:pt>
                <c:pt idx="3276">
                  <c:v>2.4523517605985937E-2</c:v>
                </c:pt>
                <c:pt idx="3277">
                  <c:v>2.4535059454179949E-2</c:v>
                </c:pt>
                <c:pt idx="3278">
                  <c:v>2.4546408850194022E-2</c:v>
                </c:pt>
                <c:pt idx="3279">
                  <c:v>2.4557483727080467E-2</c:v>
                </c:pt>
                <c:pt idx="3280">
                  <c:v>2.456820620295852E-2</c:v>
                </c:pt>
                <c:pt idx="3281">
                  <c:v>2.4578519708135453E-2</c:v>
                </c:pt>
                <c:pt idx="3282">
                  <c:v>2.4588382591746009E-2</c:v>
                </c:pt>
                <c:pt idx="3283">
                  <c:v>2.4597765416664873E-2</c:v>
                </c:pt>
                <c:pt idx="3284">
                  <c:v>2.4606650312365152E-2</c:v>
                </c:pt>
                <c:pt idx="3285">
                  <c:v>2.4615028715868591E-2</c:v>
                </c:pt>
                <c:pt idx="3286">
                  <c:v>2.4622898921142215E-2</c:v>
                </c:pt>
                <c:pt idx="3287">
                  <c:v>2.4630264344338796E-2</c:v>
                </c:pt>
                <c:pt idx="3288">
                  <c:v>2.4637133575180301E-2</c:v>
                </c:pt>
                <c:pt idx="3289">
                  <c:v>2.4643517566479815E-2</c:v>
                </c:pt>
                <c:pt idx="3290">
                  <c:v>2.464942894218012E-2</c:v>
                </c:pt>
                <c:pt idx="3291">
                  <c:v>2.4654881136076893E-2</c:v>
                </c:pt>
                <c:pt idx="3292">
                  <c:v>2.4659886195275284E-2</c:v>
                </c:pt>
                <c:pt idx="3293">
                  <c:v>2.466445663798009E-2</c:v>
                </c:pt>
                <c:pt idx="3294">
                  <c:v>2.4668602488561349E-2</c:v>
                </c:pt>
                <c:pt idx="3295">
                  <c:v>2.4672333214114855E-2</c:v>
                </c:pt>
                <c:pt idx="3296">
                  <c:v>2.4675657273480145E-2</c:v>
                </c:pt>
                <c:pt idx="3297">
                  <c:v>2.4678582379972159E-2</c:v>
                </c:pt>
                <c:pt idx="3298">
                  <c:v>2.468111658068475E-2</c:v>
                </c:pt>
                <c:pt idx="3299">
                  <c:v>2.4683268711325517E-2</c:v>
                </c:pt>
                <c:pt idx="3300">
                  <c:v>2.4685048642051618E-2</c:v>
                </c:pt>
                <c:pt idx="3301">
                  <c:v>2.4686469384913562E-2</c:v>
                </c:pt>
                <c:pt idx="3302">
                  <c:v>2.4687546431224828E-2</c:v>
                </c:pt>
                <c:pt idx="3303">
                  <c:v>2.468829835835341E-2</c:v>
                </c:pt>
                <c:pt idx="3304">
                  <c:v>2.4688747016867414E-2</c:v>
                </c:pt>
                <c:pt idx="3305">
                  <c:v>2.4688917402570103E-2</c:v>
                </c:pt>
                <c:pt idx="3306">
                  <c:v>2.4688837734941602E-2</c:v>
                </c:pt>
                <c:pt idx="3307">
                  <c:v>2.4688538733922245E-2</c:v>
                </c:pt>
                <c:pt idx="3308">
                  <c:v>2.4688053164610171E-2</c:v>
                </c:pt>
                <c:pt idx="3309">
                  <c:v>2.4687414863345088E-2</c:v>
                </c:pt>
                <c:pt idx="3310">
                  <c:v>2.4686658308105208E-2</c:v>
                </c:pt>
                <c:pt idx="3311">
                  <c:v>2.4685825528684008E-2</c:v>
                </c:pt>
                <c:pt idx="3312">
                  <c:v>2.4684945803574932E-2</c:v>
                </c:pt>
                <c:pt idx="3313">
                  <c:v>2.4684044170351551E-2</c:v>
                </c:pt>
                <c:pt idx="3314">
                  <c:v>2.4683148565826166E-2</c:v>
                </c:pt>
                <c:pt idx="3315">
                  <c:v>2.4682283345962189E-2</c:v>
                </c:pt>
                <c:pt idx="3316">
                  <c:v>2.4681467711203751E-2</c:v>
                </c:pt>
                <c:pt idx="3317">
                  <c:v>2.4680715200047987E-2</c:v>
                </c:pt>
                <c:pt idx="3318">
                  <c:v>2.4680031498323273E-2</c:v>
                </c:pt>
                <c:pt idx="3319">
                  <c:v>2.4679413069168456E-2</c:v>
                </c:pt>
                <c:pt idx="3320">
                  <c:v>2.4678846110528209E-2</c:v>
                </c:pt>
                <c:pt idx="3321">
                  <c:v>2.46783044375408E-2</c:v>
                </c:pt>
                <c:pt idx="3322">
                  <c:v>2.4677749232739684E-2</c:v>
                </c:pt>
                <c:pt idx="3323">
                  <c:v>2.4677126390009706E-2</c:v>
                </c:pt>
                <c:pt idx="3324">
                  <c:v>2.4676365259940693E-2</c:v>
                </c:pt>
                <c:pt idx="3325">
                  <c:v>2.4675378504774324E-2</c:v>
                </c:pt>
                <c:pt idx="3326">
                  <c:v>2.4674063076537148E-2</c:v>
                </c:pt>
                <c:pt idx="3327">
                  <c:v>2.4672302292936786E-2</c:v>
                </c:pt>
                <c:pt idx="3328">
                  <c:v>2.4669968151673178E-2</c:v>
                </c:pt>
                <c:pt idx="3329">
                  <c:v>2.466692518660896E-2</c:v>
                </c:pt>
                <c:pt idx="3330">
                  <c:v>2.4663037864144227E-2</c:v>
                </c:pt>
                <c:pt idx="3331">
                  <c:v>2.4658176034035868E-2</c:v>
                </c:pt>
                <c:pt idx="3332">
                  <c:v>2.4652221970540077E-2</c:v>
                </c:pt>
                <c:pt idx="3333">
                  <c:v>2.4645077426678454E-2</c:v>
                </c:pt>
                <c:pt idx="3334">
                  <c:v>2.4636670214697898E-2</c:v>
                </c:pt>
                <c:pt idx="3335">
                  <c:v>2.4626959595454766E-2</c:v>
                </c:pt>
                <c:pt idx="3336">
                  <c:v>2.4615940391030662E-2</c:v>
                </c:pt>
                <c:pt idx="3337">
                  <c:v>2.4603644700778918E-2</c:v>
                </c:pt>
                <c:pt idx="3338">
                  <c:v>2.459014010284338E-2</c:v>
                </c:pt>
                <c:pt idx="3339">
                  <c:v>2.4575530297067591E-2</c:v>
                </c:pt>
                <c:pt idx="3340">
                  <c:v>2.455995017672245E-2</c:v>
                </c:pt>
                <c:pt idx="3341">
                  <c:v>2.4543559138548696E-2</c:v>
                </c:pt>
                <c:pt idx="3342">
                  <c:v>2.4526534287795901E-2</c:v>
                </c:pt>
                <c:pt idx="3343">
                  <c:v>2.4509063173727134E-2</c:v>
                </c:pt>
                <c:pt idx="3344">
                  <c:v>2.4491334158856241E-2</c:v>
                </c:pt>
                <c:pt idx="3345">
                  <c:v>2.4473532063908912E-2</c:v>
                </c:pt>
                <c:pt idx="3346">
                  <c:v>2.4455830750813382E-2</c:v>
                </c:pt>
                <c:pt idx="3347">
                  <c:v>2.4438388553279868E-2</c:v>
                </c:pt>
                <c:pt idx="3348">
                  <c:v>2.442134465132605E-2</c:v>
                </c:pt>
                <c:pt idx="3349">
                  <c:v>2.4404817083913028E-2</c:v>
                </c:pt>
                <c:pt idx="3350">
                  <c:v>2.4388901479004212E-2</c:v>
                </c:pt>
                <c:pt idx="3351">
                  <c:v>2.4373671814132886E-2</c:v>
                </c:pt>
                <c:pt idx="3352">
                  <c:v>2.4359181794661341E-2</c:v>
                </c:pt>
                <c:pt idx="3353">
                  <c:v>2.4345465419291442E-2</c:v>
                </c:pt>
                <c:pt idx="3354">
                  <c:v>2.4332539616427642E-2</c:v>
                </c:pt>
                <c:pt idx="3355">
                  <c:v>2.4320406032975753E-2</c:v>
                </c:pt>
                <c:pt idx="3356">
                  <c:v>2.4309052444117938E-2</c:v>
                </c:pt>
                <c:pt idx="3357">
                  <c:v>2.4298454566637498E-2</c:v>
                </c:pt>
                <c:pt idx="3358">
                  <c:v>2.4288577342643551E-2</c:v>
                </c:pt>
                <c:pt idx="3359">
                  <c:v>2.427937561508314E-2</c:v>
                </c:pt>
                <c:pt idx="3360">
                  <c:v>2.4270795401545423E-2</c:v>
                </c:pt>
                <c:pt idx="3361">
                  <c:v>2.4262771347398016E-2</c:v>
                </c:pt>
                <c:pt idx="3362">
                  <c:v>2.4255229949153353E-2</c:v>
                </c:pt>
                <c:pt idx="3363">
                  <c:v>2.424808762905048E-2</c:v>
                </c:pt>
                <c:pt idx="3364">
                  <c:v>2.4241250675011917E-2</c:v>
                </c:pt>
                <c:pt idx="3365">
                  <c:v>2.4234615751324431E-2</c:v>
                </c:pt>
                <c:pt idx="3366">
                  <c:v>2.4228069439922253E-2</c:v>
                </c:pt>
                <c:pt idx="3367">
                  <c:v>2.4221490433446083E-2</c:v>
                </c:pt>
                <c:pt idx="3368">
                  <c:v>2.4214749439943725E-2</c:v>
                </c:pt>
                <c:pt idx="3369">
                  <c:v>2.4207711090274735E-2</c:v>
                </c:pt>
                <c:pt idx="3370">
                  <c:v>2.4200239554390223E-2</c:v>
                </c:pt>
                <c:pt idx="3371">
                  <c:v>2.4192201266815618E-2</c:v>
                </c:pt>
                <c:pt idx="3372">
                  <c:v>2.4183469754629722E-2</c:v>
                </c:pt>
                <c:pt idx="3373">
                  <c:v>2.4173934575668389E-2</c:v>
                </c:pt>
                <c:pt idx="3374">
                  <c:v>2.4163502588194125E-2</c:v>
                </c:pt>
                <c:pt idx="3375">
                  <c:v>2.4152104822285102E-2</c:v>
                </c:pt>
                <c:pt idx="3376">
                  <c:v>2.4139700735078436E-2</c:v>
                </c:pt>
                <c:pt idx="3377">
                  <c:v>2.4126281443226323E-2</c:v>
                </c:pt>
                <c:pt idx="3378">
                  <c:v>2.4111872430423696E-2</c:v>
                </c:pt>
                <c:pt idx="3379">
                  <c:v>2.4096531599596273E-2</c:v>
                </c:pt>
                <c:pt idx="3380">
                  <c:v>2.4080347233021084E-2</c:v>
                </c:pt>
                <c:pt idx="3381">
                  <c:v>2.4063435866068763E-2</c:v>
                </c:pt>
                <c:pt idx="3382">
                  <c:v>2.4045936434491169E-2</c:v>
                </c:pt>
                <c:pt idx="3383">
                  <c:v>2.4028001581275736E-2</c:v>
                </c:pt>
                <c:pt idx="3384">
                  <c:v>2.4009795231106943E-2</c:v>
                </c:pt>
                <c:pt idx="3385">
                  <c:v>2.3991489128428561E-2</c:v>
                </c:pt>
                <c:pt idx="3386">
                  <c:v>2.3973245725115073E-2</c:v>
                </c:pt>
                <c:pt idx="3387">
                  <c:v>2.39552179806811E-2</c:v>
                </c:pt>
                <c:pt idx="3388">
                  <c:v>2.3937543003460293E-2</c:v>
                </c:pt>
                <c:pt idx="3389">
                  <c:v>2.392033942506739E-2</c:v>
                </c:pt>
                <c:pt idx="3390">
                  <c:v>2.3903705206050591E-2</c:v>
                </c:pt>
                <c:pt idx="3391">
                  <c:v>2.388771698860994E-2</c:v>
                </c:pt>
                <c:pt idx="3392">
                  <c:v>2.3872430115575362E-2</c:v>
                </c:pt>
                <c:pt idx="3393">
                  <c:v>2.3857879745195341E-2</c:v>
                </c:pt>
                <c:pt idx="3394">
                  <c:v>2.3844082770989521E-2</c:v>
                </c:pt>
                <c:pt idx="3395">
                  <c:v>2.383103894235734E-2</c:v>
                </c:pt>
                <c:pt idx="3396">
                  <c:v>2.3818732632474041E-2</c:v>
                </c:pt>
                <c:pt idx="3397">
                  <c:v>2.3807138914060191E-2</c:v>
                </c:pt>
                <c:pt idx="3398">
                  <c:v>2.3796222345027932E-2</c:v>
                </c:pt>
                <c:pt idx="3399">
                  <c:v>2.3785939973016153E-2</c:v>
                </c:pt>
                <c:pt idx="3400">
                  <c:v>2.3776243641284351E-2</c:v>
                </c:pt>
                <c:pt idx="3401">
                  <c:v>2.3767081842256191E-2</c:v>
                </c:pt>
                <c:pt idx="3402">
                  <c:v>2.3758401785210881E-2</c:v>
                </c:pt>
                <c:pt idx="3403">
                  <c:v>2.3750151316841332E-2</c:v>
                </c:pt>
                <c:pt idx="3404">
                  <c:v>2.3742280673333463E-2</c:v>
                </c:pt>
                <c:pt idx="3405">
                  <c:v>2.3734743602759862E-2</c:v>
                </c:pt>
                <c:pt idx="3406">
                  <c:v>2.3727499099455381E-2</c:v>
                </c:pt>
                <c:pt idx="3407">
                  <c:v>2.372051276170949E-2</c:v>
                </c:pt>
                <c:pt idx="3408">
                  <c:v>2.3713756343747141E-2</c:v>
                </c:pt>
                <c:pt idx="3409">
                  <c:v>2.3707209634819981E-2</c:v>
                </c:pt>
                <c:pt idx="3410">
                  <c:v>2.3700860421016372E-2</c:v>
                </c:pt>
                <c:pt idx="3411">
                  <c:v>2.3694703187114672E-2</c:v>
                </c:pt>
                <c:pt idx="3412">
                  <c:v>2.3688739822851003E-2</c:v>
                </c:pt>
                <c:pt idx="3413">
                  <c:v>2.368297743136645E-2</c:v>
                </c:pt>
                <c:pt idx="3414">
                  <c:v>2.3677427449911692E-2</c:v>
                </c:pt>
                <c:pt idx="3415">
                  <c:v>2.367210430170685E-2</c:v>
                </c:pt>
                <c:pt idx="3416">
                  <c:v>2.3667023772142502E-2</c:v>
                </c:pt>
                <c:pt idx="3417">
                  <c:v>2.3662202416890061E-2</c:v>
                </c:pt>
                <c:pt idx="3418">
                  <c:v>2.3657653585694081E-2</c:v>
                </c:pt>
                <c:pt idx="3419">
                  <c:v>2.3653388625702682E-2</c:v>
                </c:pt>
                <c:pt idx="3420">
                  <c:v>2.3649415473263363E-2</c:v>
                </c:pt>
                <c:pt idx="3421">
                  <c:v>2.3645737837585751E-2</c:v>
                </c:pt>
                <c:pt idx="3422">
                  <c:v>2.364235480896559E-2</c:v>
                </c:pt>
                <c:pt idx="3423">
                  <c:v>2.363926121930051E-2</c:v>
                </c:pt>
                <c:pt idx="3424">
                  <c:v>2.3636446777128943E-2</c:v>
                </c:pt>
                <c:pt idx="3425">
                  <c:v>2.3633897815210161E-2</c:v>
                </c:pt>
                <c:pt idx="3426">
                  <c:v>2.3631597208834232E-2</c:v>
                </c:pt>
                <c:pt idx="3427">
                  <c:v>2.3629525215903131E-2</c:v>
                </c:pt>
                <c:pt idx="3428">
                  <c:v>2.362765968324404E-2</c:v>
                </c:pt>
                <c:pt idx="3429">
                  <c:v>2.3625977410098652E-2</c:v>
                </c:pt>
                <c:pt idx="3430">
                  <c:v>2.362445430693454E-2</c:v>
                </c:pt>
                <c:pt idx="3431">
                  <c:v>2.3623066249090021E-2</c:v>
                </c:pt>
                <c:pt idx="3432">
                  <c:v>2.3621788419323293E-2</c:v>
                </c:pt>
                <c:pt idx="3433">
                  <c:v>2.3620597639359902E-2</c:v>
                </c:pt>
                <c:pt idx="3434">
                  <c:v>2.3619472194097123E-2</c:v>
                </c:pt>
                <c:pt idx="3435">
                  <c:v>2.3618391276792002E-2</c:v>
                </c:pt>
                <c:pt idx="3436">
                  <c:v>2.3617336071830551E-2</c:v>
                </c:pt>
                <c:pt idx="3437">
                  <c:v>2.3616290066547641E-2</c:v>
                </c:pt>
                <c:pt idx="3438">
                  <c:v>2.3615238729588591E-2</c:v>
                </c:pt>
                <c:pt idx="3439">
                  <c:v>2.3614170780983393E-2</c:v>
                </c:pt>
                <c:pt idx="3440">
                  <c:v>2.3613076213913453E-2</c:v>
                </c:pt>
                <c:pt idx="3441">
                  <c:v>2.3611947808865483E-2</c:v>
                </c:pt>
                <c:pt idx="3442">
                  <c:v>2.3610781032437411E-2</c:v>
                </c:pt>
                <c:pt idx="3443">
                  <c:v>2.3609572853590992E-2</c:v>
                </c:pt>
                <c:pt idx="3444">
                  <c:v>2.3608325377996682E-2</c:v>
                </c:pt>
                <c:pt idx="3445">
                  <c:v>2.3607040071278573E-2</c:v>
                </c:pt>
                <c:pt idx="3446">
                  <c:v>2.3605719313306663E-2</c:v>
                </c:pt>
                <c:pt idx="3447">
                  <c:v>2.360436531404916E-2</c:v>
                </c:pt>
                <c:pt idx="3448">
                  <c:v>2.360297889731262E-2</c:v>
                </c:pt>
                <c:pt idx="3449">
                  <c:v>2.3601560772018342E-2</c:v>
                </c:pt>
                <c:pt idx="3450">
                  <c:v>2.3600109392971202E-2</c:v>
                </c:pt>
                <c:pt idx="3451">
                  <c:v>2.3598621242599163E-2</c:v>
                </c:pt>
                <c:pt idx="3452">
                  <c:v>2.3597090245518482E-2</c:v>
                </c:pt>
                <c:pt idx="3453">
                  <c:v>2.35955131413918E-2</c:v>
                </c:pt>
                <c:pt idx="3454">
                  <c:v>2.3593881808780852E-2</c:v>
                </c:pt>
                <c:pt idx="3455">
                  <c:v>2.3592179755792322E-2</c:v>
                </c:pt>
                <c:pt idx="3456">
                  <c:v>2.3590395476036561E-2</c:v>
                </c:pt>
                <c:pt idx="3457">
                  <c:v>2.3588519761363631E-2</c:v>
                </c:pt>
                <c:pt idx="3458">
                  <c:v>2.3586545983241322E-2</c:v>
                </c:pt>
                <c:pt idx="3459">
                  <c:v>2.35844695991482E-2</c:v>
                </c:pt>
                <c:pt idx="3460">
                  <c:v>2.3582291455256383E-2</c:v>
                </c:pt>
                <c:pt idx="3461">
                  <c:v>2.3580016029365321E-2</c:v>
                </c:pt>
                <c:pt idx="3462">
                  <c:v>2.3577651585678882E-2</c:v>
                </c:pt>
                <c:pt idx="3463">
                  <c:v>2.3575212795906863E-2</c:v>
                </c:pt>
                <c:pt idx="3464">
                  <c:v>2.3572717557026713E-2</c:v>
                </c:pt>
                <c:pt idx="3465">
                  <c:v>2.3570187174677071E-2</c:v>
                </c:pt>
                <c:pt idx="3466">
                  <c:v>2.3567644538296063E-2</c:v>
                </c:pt>
                <c:pt idx="3467">
                  <c:v>2.3565113779416801E-2</c:v>
                </c:pt>
                <c:pt idx="3468">
                  <c:v>2.3562619373812953E-2</c:v>
                </c:pt>
                <c:pt idx="3469">
                  <c:v>2.3560184410213583E-2</c:v>
                </c:pt>
                <c:pt idx="3470">
                  <c:v>2.355782938669395E-2</c:v>
                </c:pt>
                <c:pt idx="3471">
                  <c:v>2.3555572254705892E-2</c:v>
                </c:pt>
                <c:pt idx="3472">
                  <c:v>2.3553425460641292E-2</c:v>
                </c:pt>
                <c:pt idx="3473">
                  <c:v>2.355139779698388E-2</c:v>
                </c:pt>
                <c:pt idx="3474">
                  <c:v>2.3549494772827931E-2</c:v>
                </c:pt>
                <c:pt idx="3475">
                  <c:v>2.354771701030367E-2</c:v>
                </c:pt>
                <c:pt idx="3476">
                  <c:v>2.3546061020311683E-2</c:v>
                </c:pt>
                <c:pt idx="3477">
                  <c:v>2.3544519667210162E-2</c:v>
                </c:pt>
                <c:pt idx="3478">
                  <c:v>2.3543084975860031E-2</c:v>
                </c:pt>
                <c:pt idx="3479">
                  <c:v>2.3541746134639163E-2</c:v>
                </c:pt>
                <c:pt idx="3480">
                  <c:v>2.3540491551693181E-2</c:v>
                </c:pt>
                <c:pt idx="3481">
                  <c:v>2.3539309337385923E-2</c:v>
                </c:pt>
                <c:pt idx="3482">
                  <c:v>2.3538188692391573E-2</c:v>
                </c:pt>
                <c:pt idx="3483">
                  <c:v>2.353712045145526E-2</c:v>
                </c:pt>
                <c:pt idx="3484">
                  <c:v>2.3536097890627151E-2</c:v>
                </c:pt>
                <c:pt idx="3485">
                  <c:v>2.353511704955295E-2</c:v>
                </c:pt>
                <c:pt idx="3486">
                  <c:v>2.353417743980063E-2</c:v>
                </c:pt>
                <c:pt idx="3487">
                  <c:v>2.3533282126412751E-2</c:v>
                </c:pt>
                <c:pt idx="3488">
                  <c:v>2.3532437666309112E-2</c:v>
                </c:pt>
                <c:pt idx="3489">
                  <c:v>2.353165385629782E-2</c:v>
                </c:pt>
                <c:pt idx="3490">
                  <c:v>2.3530943299718051E-2</c:v>
                </c:pt>
                <c:pt idx="3491">
                  <c:v>2.3530320743153362E-2</c:v>
                </c:pt>
                <c:pt idx="3492">
                  <c:v>2.3529802111384793E-2</c:v>
                </c:pt>
                <c:pt idx="3493">
                  <c:v>2.3529403729848911E-2</c:v>
                </c:pt>
                <c:pt idx="3494">
                  <c:v>2.352914354632445E-2</c:v>
                </c:pt>
                <c:pt idx="3495">
                  <c:v>2.3529034256227793E-2</c:v>
                </c:pt>
                <c:pt idx="3496">
                  <c:v>2.3529089128337701E-2</c:v>
                </c:pt>
                <c:pt idx="3497">
                  <c:v>2.3529305877570923E-2</c:v>
                </c:pt>
                <c:pt idx="3498">
                  <c:v>2.3529683511798603E-2</c:v>
                </c:pt>
                <c:pt idx="3499">
                  <c:v>2.3530215072286642E-2</c:v>
                </c:pt>
                <c:pt idx="3500">
                  <c:v>2.3530886748037372E-2</c:v>
                </c:pt>
                <c:pt idx="3501">
                  <c:v>2.3531678223240621E-2</c:v>
                </c:pt>
                <c:pt idx="3502">
                  <c:v>2.3532562711549493E-2</c:v>
                </c:pt>
                <c:pt idx="3503">
                  <c:v>2.3533507630847633E-2</c:v>
                </c:pt>
                <c:pt idx="3504">
                  <c:v>2.3534475995284122E-2</c:v>
                </c:pt>
                <c:pt idx="3505">
                  <c:v>2.3535427463998823E-2</c:v>
                </c:pt>
                <c:pt idx="3506">
                  <c:v>2.3536320028580093E-2</c:v>
                </c:pt>
                <c:pt idx="3507">
                  <c:v>2.3537111485458791E-2</c:v>
                </c:pt>
                <c:pt idx="3508">
                  <c:v>2.3537761356720192E-2</c:v>
                </c:pt>
                <c:pt idx="3509">
                  <c:v>2.3538231470181123E-2</c:v>
                </c:pt>
                <c:pt idx="3510">
                  <c:v>2.353848843308249E-2</c:v>
                </c:pt>
                <c:pt idx="3511">
                  <c:v>2.3538504846204192E-2</c:v>
                </c:pt>
                <c:pt idx="3512">
                  <c:v>2.3538259371759952E-2</c:v>
                </c:pt>
                <c:pt idx="3513">
                  <c:v>2.353773749247122E-2</c:v>
                </c:pt>
                <c:pt idx="3514">
                  <c:v>2.3536932005814842E-2</c:v>
                </c:pt>
                <c:pt idx="3515">
                  <c:v>2.3535842551025102E-2</c:v>
                </c:pt>
                <c:pt idx="3516">
                  <c:v>2.3534476063191812E-2</c:v>
                </c:pt>
                <c:pt idx="3517">
                  <c:v>2.3532843141340711E-2</c:v>
                </c:pt>
                <c:pt idx="3518">
                  <c:v>2.3530961224765702E-2</c:v>
                </c:pt>
                <c:pt idx="3519">
                  <c:v>2.35288529571109E-2</c:v>
                </c:pt>
                <c:pt idx="3520">
                  <c:v>2.3526542946698693E-2</c:v>
                </c:pt>
                <c:pt idx="3521">
                  <c:v>2.3524058152820583E-2</c:v>
                </c:pt>
                <c:pt idx="3522">
                  <c:v>2.3521425734137492E-2</c:v>
                </c:pt>
                <c:pt idx="3523">
                  <c:v>2.351867356522034E-2</c:v>
                </c:pt>
                <c:pt idx="3524">
                  <c:v>2.351582880182277E-2</c:v>
                </c:pt>
                <c:pt idx="3525">
                  <c:v>2.3512917057106352E-2</c:v>
                </c:pt>
                <c:pt idx="3526">
                  <c:v>2.3509962027975791E-2</c:v>
                </c:pt>
                <c:pt idx="3527">
                  <c:v>2.350698540225124E-2</c:v>
                </c:pt>
                <c:pt idx="3528">
                  <c:v>2.3504005664623233E-2</c:v>
                </c:pt>
                <c:pt idx="3529">
                  <c:v>2.3501038638363402E-2</c:v>
                </c:pt>
                <c:pt idx="3530">
                  <c:v>2.349809807595276E-2</c:v>
                </c:pt>
                <c:pt idx="3531">
                  <c:v>2.349519575538641E-2</c:v>
                </c:pt>
                <c:pt idx="3532">
                  <c:v>2.3492341072537691E-2</c:v>
                </c:pt>
                <c:pt idx="3533">
                  <c:v>2.3489540571543451E-2</c:v>
                </c:pt>
                <c:pt idx="3534">
                  <c:v>2.348679943417235E-2</c:v>
                </c:pt>
                <c:pt idx="3535">
                  <c:v>2.3484120998718331E-2</c:v>
                </c:pt>
                <c:pt idx="3536">
                  <c:v>2.3481507485745172E-2</c:v>
                </c:pt>
                <c:pt idx="3537">
                  <c:v>2.347895823247801E-2</c:v>
                </c:pt>
                <c:pt idx="3538">
                  <c:v>2.3476470221387272E-2</c:v>
                </c:pt>
                <c:pt idx="3539">
                  <c:v>2.34740367142766E-2</c:v>
                </c:pt>
                <c:pt idx="3540">
                  <c:v>2.347164829533226E-2</c:v>
                </c:pt>
                <c:pt idx="3541">
                  <c:v>2.3469291540102223E-2</c:v>
                </c:pt>
                <c:pt idx="3542">
                  <c:v>2.3466948250981182E-2</c:v>
                </c:pt>
                <c:pt idx="3543">
                  <c:v>2.3464594998220463E-2</c:v>
                </c:pt>
                <c:pt idx="3544">
                  <c:v>2.3462202079481163E-2</c:v>
                </c:pt>
                <c:pt idx="3545">
                  <c:v>2.3459733628281201E-2</c:v>
                </c:pt>
                <c:pt idx="3546">
                  <c:v>2.345714619881395E-2</c:v>
                </c:pt>
                <c:pt idx="3547">
                  <c:v>2.3454389293087092E-2</c:v>
                </c:pt>
                <c:pt idx="3548">
                  <c:v>2.3451403031866571E-2</c:v>
                </c:pt>
                <c:pt idx="3549">
                  <c:v>2.3448120308481261E-2</c:v>
                </c:pt>
                <c:pt idx="3550">
                  <c:v>2.3444468682155672E-2</c:v>
                </c:pt>
                <c:pt idx="3551">
                  <c:v>2.3440369767584891E-2</c:v>
                </c:pt>
                <c:pt idx="3552">
                  <c:v>2.343574193257612E-2</c:v>
                </c:pt>
                <c:pt idx="3553">
                  <c:v>2.3430503491645681E-2</c:v>
                </c:pt>
                <c:pt idx="3554">
                  <c:v>2.3424575871456993E-2</c:v>
                </c:pt>
                <c:pt idx="3555">
                  <c:v>2.3417888087656751E-2</c:v>
                </c:pt>
                <c:pt idx="3556">
                  <c:v>2.3410381094513131E-2</c:v>
                </c:pt>
                <c:pt idx="3557">
                  <c:v>2.3402011186051851E-2</c:v>
                </c:pt>
                <c:pt idx="3558">
                  <c:v>2.3392755475443741E-2</c:v>
                </c:pt>
                <c:pt idx="3559">
                  <c:v>2.338261352259817E-2</c:v>
                </c:pt>
                <c:pt idx="3560">
                  <c:v>2.3371609775168761E-2</c:v>
                </c:pt>
                <c:pt idx="3561">
                  <c:v>2.3359793649511903E-2</c:v>
                </c:pt>
                <c:pt idx="3562">
                  <c:v>2.3347238924332332E-2</c:v>
                </c:pt>
                <c:pt idx="3563">
                  <c:v>2.3334041057871041E-2</c:v>
                </c:pt>
                <c:pt idx="3564">
                  <c:v>2.3320313462562001E-2</c:v>
                </c:pt>
                <c:pt idx="3565">
                  <c:v>2.3306182534198701E-2</c:v>
                </c:pt>
                <c:pt idx="3566">
                  <c:v>2.3291782227774081E-2</c:v>
                </c:pt>
                <c:pt idx="3567">
                  <c:v>2.327724796004468E-2</c:v>
                </c:pt>
                <c:pt idx="3568">
                  <c:v>2.3262710719452431E-2</c:v>
                </c:pt>
                <c:pt idx="3569">
                  <c:v>2.3248293624038321E-2</c:v>
                </c:pt>
                <c:pt idx="3570">
                  <c:v>2.323410608478807E-2</c:v>
                </c:pt>
                <c:pt idx="3571">
                  <c:v>2.322024371366866E-2</c:v>
                </c:pt>
                <c:pt idx="3572">
                  <c:v>2.320678461452132E-2</c:v>
                </c:pt>
                <c:pt idx="3573">
                  <c:v>2.3193789796229401E-2</c:v>
                </c:pt>
                <c:pt idx="3574">
                  <c:v>2.3181303520823822E-2</c:v>
                </c:pt>
                <c:pt idx="3575">
                  <c:v>2.3169355070784242E-2</c:v>
                </c:pt>
                <c:pt idx="3576">
                  <c:v>2.315795995923094E-2</c:v>
                </c:pt>
                <c:pt idx="3577">
                  <c:v>2.3147122802181081E-2</c:v>
                </c:pt>
                <c:pt idx="3578">
                  <c:v>2.3136839662948182E-2</c:v>
                </c:pt>
                <c:pt idx="3579">
                  <c:v>2.312709868485022E-2</c:v>
                </c:pt>
                <c:pt idx="3580">
                  <c:v>2.3117882581851591E-2</c:v>
                </c:pt>
                <c:pt idx="3581">
                  <c:v>2.3109170583179163E-2</c:v>
                </c:pt>
                <c:pt idx="3582">
                  <c:v>2.310093933610283E-2</c:v>
                </c:pt>
                <c:pt idx="3583">
                  <c:v>2.3093163696087032E-2</c:v>
                </c:pt>
                <c:pt idx="3584">
                  <c:v>2.3085817540163402E-2</c:v>
                </c:pt>
                <c:pt idx="3585">
                  <c:v>2.3078874483045842E-2</c:v>
                </c:pt>
                <c:pt idx="3586">
                  <c:v>2.3072307355286092E-2</c:v>
                </c:pt>
                <c:pt idx="3587">
                  <c:v>2.3066089929935623E-2</c:v>
                </c:pt>
                <c:pt idx="3588">
                  <c:v>2.3060196385128233E-2</c:v>
                </c:pt>
                <c:pt idx="3589">
                  <c:v>2.305460164504718E-2</c:v>
                </c:pt>
                <c:pt idx="3590">
                  <c:v>2.3049281776449101E-2</c:v>
                </c:pt>
                <c:pt idx="3591">
                  <c:v>2.3044213747068071E-2</c:v>
                </c:pt>
                <c:pt idx="3592">
                  <c:v>2.3039375660097842E-2</c:v>
                </c:pt>
                <c:pt idx="3593">
                  <c:v>2.3034746647478063E-2</c:v>
                </c:pt>
                <c:pt idx="3594">
                  <c:v>2.303030750420542E-2</c:v>
                </c:pt>
                <c:pt idx="3595">
                  <c:v>2.3026040497891961E-2</c:v>
                </c:pt>
                <c:pt idx="3596">
                  <c:v>2.3021928853843313E-2</c:v>
                </c:pt>
                <c:pt idx="3597">
                  <c:v>2.30179570806259E-2</c:v>
                </c:pt>
                <c:pt idx="3598">
                  <c:v>2.3014110153786262E-2</c:v>
                </c:pt>
                <c:pt idx="3599">
                  <c:v>2.3010376072115632E-2</c:v>
                </c:pt>
                <c:pt idx="3600">
                  <c:v>2.3006743591550503E-2</c:v>
                </c:pt>
                <c:pt idx="3601">
                  <c:v>2.3003202104976191E-2</c:v>
                </c:pt>
                <c:pt idx="3602">
                  <c:v>2.299974201646908E-2</c:v>
                </c:pt>
                <c:pt idx="3603">
                  <c:v>2.2996353345526851E-2</c:v>
                </c:pt>
                <c:pt idx="3604">
                  <c:v>2.2993027565297541E-2</c:v>
                </c:pt>
                <c:pt idx="3605">
                  <c:v>2.2989756342450901E-2</c:v>
                </c:pt>
                <c:pt idx="3606">
                  <c:v>2.2986530853701281E-2</c:v>
                </c:pt>
                <c:pt idx="3607">
                  <c:v>2.2983341710106693E-2</c:v>
                </c:pt>
                <c:pt idx="3608">
                  <c:v>2.2980178957507171E-2</c:v>
                </c:pt>
                <c:pt idx="3609">
                  <c:v>2.2977032063475691E-2</c:v>
                </c:pt>
                <c:pt idx="3610">
                  <c:v>2.297388970879995E-2</c:v>
                </c:pt>
                <c:pt idx="3611">
                  <c:v>2.2970740447946062E-2</c:v>
                </c:pt>
                <c:pt idx="3612">
                  <c:v>2.2967572865402561E-2</c:v>
                </c:pt>
                <c:pt idx="3613">
                  <c:v>2.2964376206891391E-2</c:v>
                </c:pt>
                <c:pt idx="3614">
                  <c:v>2.2961140849002321E-2</c:v>
                </c:pt>
                <c:pt idx="3615">
                  <c:v>2.2957858597897212E-2</c:v>
                </c:pt>
                <c:pt idx="3616">
                  <c:v>2.295452539771407E-2</c:v>
                </c:pt>
                <c:pt idx="3617">
                  <c:v>2.2951139264332621E-2</c:v>
                </c:pt>
                <c:pt idx="3618">
                  <c:v>2.294770170450175E-2</c:v>
                </c:pt>
                <c:pt idx="3619">
                  <c:v>2.2944217558928531E-2</c:v>
                </c:pt>
                <c:pt idx="3620">
                  <c:v>2.2940695462038731E-2</c:v>
                </c:pt>
                <c:pt idx="3621">
                  <c:v>2.293714744489159E-2</c:v>
                </c:pt>
                <c:pt idx="3622">
                  <c:v>2.293358856977629E-2</c:v>
                </c:pt>
                <c:pt idx="3623">
                  <c:v>2.2930036451172142E-2</c:v>
                </c:pt>
                <c:pt idx="3624">
                  <c:v>2.2926510131824483E-2</c:v>
                </c:pt>
                <c:pt idx="3625">
                  <c:v>2.2923029252823121E-2</c:v>
                </c:pt>
                <c:pt idx="3626">
                  <c:v>2.2919613232683021E-2</c:v>
                </c:pt>
                <c:pt idx="3627">
                  <c:v>2.29162804399024E-2</c:v>
                </c:pt>
                <c:pt idx="3628">
                  <c:v>2.2913046040419622E-2</c:v>
                </c:pt>
                <c:pt idx="3629">
                  <c:v>2.2909921829198491E-2</c:v>
                </c:pt>
                <c:pt idx="3630">
                  <c:v>2.2906913871904383E-2</c:v>
                </c:pt>
                <c:pt idx="3631">
                  <c:v>2.290402401499108E-2</c:v>
                </c:pt>
                <c:pt idx="3632">
                  <c:v>2.290124928695584E-2</c:v>
                </c:pt>
                <c:pt idx="3633">
                  <c:v>2.2898581336063713E-2</c:v>
                </c:pt>
                <c:pt idx="3634">
                  <c:v>2.2896007510366721E-2</c:v>
                </c:pt>
                <c:pt idx="3635">
                  <c:v>2.2893511349925282E-2</c:v>
                </c:pt>
                <c:pt idx="3636">
                  <c:v>2.2891074443649601E-2</c:v>
                </c:pt>
                <c:pt idx="3637">
                  <c:v>2.288867770794889E-2</c:v>
                </c:pt>
                <c:pt idx="3638">
                  <c:v>2.2886301971731242E-2</c:v>
                </c:pt>
                <c:pt idx="3639">
                  <c:v>2.2883931174442262E-2</c:v>
                </c:pt>
                <c:pt idx="3640">
                  <c:v>2.2881553056910021E-2</c:v>
                </c:pt>
                <c:pt idx="3641">
                  <c:v>2.2879160295641392E-2</c:v>
                </c:pt>
                <c:pt idx="3642">
                  <c:v>2.2876750805610163E-2</c:v>
                </c:pt>
                <c:pt idx="3643">
                  <c:v>2.2874328195597923E-2</c:v>
                </c:pt>
                <c:pt idx="3644">
                  <c:v>2.287190151063349E-2</c:v>
                </c:pt>
                <c:pt idx="3645">
                  <c:v>2.286948446005304E-2</c:v>
                </c:pt>
                <c:pt idx="3646">
                  <c:v>2.2867094814985632E-2</c:v>
                </c:pt>
                <c:pt idx="3647">
                  <c:v>2.2864752137049051E-2</c:v>
                </c:pt>
                <c:pt idx="3648">
                  <c:v>2.2862476957677541E-2</c:v>
                </c:pt>
                <c:pt idx="3649">
                  <c:v>2.286028876424881E-2</c:v>
                </c:pt>
                <c:pt idx="3650">
                  <c:v>2.2858204945641131E-2</c:v>
                </c:pt>
                <c:pt idx="3651">
                  <c:v>2.2856238846983942E-2</c:v>
                </c:pt>
                <c:pt idx="3652">
                  <c:v>2.2854400399110512E-2</c:v>
                </c:pt>
                <c:pt idx="3653">
                  <c:v>2.2852694517337391E-2</c:v>
                </c:pt>
                <c:pt idx="3654">
                  <c:v>2.2851120749755902E-2</c:v>
                </c:pt>
                <c:pt idx="3655">
                  <c:v>2.2849673404111051E-2</c:v>
                </c:pt>
                <c:pt idx="3656">
                  <c:v>2.2848341728826882E-2</c:v>
                </c:pt>
                <c:pt idx="3657">
                  <c:v>2.2847110827260823E-2</c:v>
                </c:pt>
                <c:pt idx="3658">
                  <c:v>2.2845962157788953E-2</c:v>
                </c:pt>
                <c:pt idx="3659">
                  <c:v>2.2844874752742203E-2</c:v>
                </c:pt>
                <c:pt idx="3660">
                  <c:v>2.2843825912800771E-2</c:v>
                </c:pt>
                <c:pt idx="3661">
                  <c:v>2.2842791900283453E-2</c:v>
                </c:pt>
                <c:pt idx="3662">
                  <c:v>2.2841750403588462E-2</c:v>
                </c:pt>
                <c:pt idx="3663">
                  <c:v>2.2840680715453823E-2</c:v>
                </c:pt>
                <c:pt idx="3664">
                  <c:v>2.283956374966619E-2</c:v>
                </c:pt>
                <c:pt idx="3665">
                  <c:v>2.2838383080482243E-2</c:v>
                </c:pt>
                <c:pt idx="3666">
                  <c:v>2.2837125159839673E-2</c:v>
                </c:pt>
                <c:pt idx="3667">
                  <c:v>2.283577861100719E-2</c:v>
                </c:pt>
                <c:pt idx="3668">
                  <c:v>2.2834335564270281E-2</c:v>
                </c:pt>
                <c:pt idx="3669">
                  <c:v>2.2832790808157713E-2</c:v>
                </c:pt>
                <c:pt idx="3670">
                  <c:v>2.283114178565733E-2</c:v>
                </c:pt>
                <c:pt idx="3671">
                  <c:v>2.2829387620627122E-2</c:v>
                </c:pt>
                <c:pt idx="3672">
                  <c:v>2.2827530471262961E-2</c:v>
                </c:pt>
                <c:pt idx="3673">
                  <c:v>2.282557437169367E-2</c:v>
                </c:pt>
                <c:pt idx="3674">
                  <c:v>2.282352602403365E-2</c:v>
                </c:pt>
                <c:pt idx="3675">
                  <c:v>2.2821393998255002E-2</c:v>
                </c:pt>
                <c:pt idx="3676">
                  <c:v>2.281919038230042E-2</c:v>
                </c:pt>
                <c:pt idx="3677">
                  <c:v>2.2816930437890091E-2</c:v>
                </c:pt>
                <c:pt idx="3678">
                  <c:v>2.2814629446986673E-2</c:v>
                </c:pt>
                <c:pt idx="3679">
                  <c:v>2.2812306166793511E-2</c:v>
                </c:pt>
                <c:pt idx="3680">
                  <c:v>2.2809982805977451E-2</c:v>
                </c:pt>
                <c:pt idx="3681">
                  <c:v>2.2807678112335562E-2</c:v>
                </c:pt>
                <c:pt idx="3682">
                  <c:v>2.2805417042329131E-2</c:v>
                </c:pt>
                <c:pt idx="3683">
                  <c:v>2.2803224034953412E-2</c:v>
                </c:pt>
                <c:pt idx="3684">
                  <c:v>2.280112253721105E-2</c:v>
                </c:pt>
                <c:pt idx="3685">
                  <c:v>2.2799132515667252E-2</c:v>
                </c:pt>
                <c:pt idx="3686">
                  <c:v>2.27972732773217E-2</c:v>
                </c:pt>
                <c:pt idx="3687">
                  <c:v>2.2795558401022441E-2</c:v>
                </c:pt>
                <c:pt idx="3688">
                  <c:v>2.2793995833273632E-2</c:v>
                </c:pt>
                <c:pt idx="3689">
                  <c:v>2.2792587480092542E-2</c:v>
                </c:pt>
                <c:pt idx="3690">
                  <c:v>2.2791328426414213E-2</c:v>
                </c:pt>
                <c:pt idx="3691">
                  <c:v>2.2790207505592151E-2</c:v>
                </c:pt>
                <c:pt idx="3692">
                  <c:v>2.2789207363686403E-2</c:v>
                </c:pt>
                <c:pt idx="3693">
                  <c:v>2.2788305841876851E-2</c:v>
                </c:pt>
                <c:pt idx="3694">
                  <c:v>2.2787476546673412E-2</c:v>
                </c:pt>
                <c:pt idx="3695">
                  <c:v>2.2786691071055323E-2</c:v>
                </c:pt>
                <c:pt idx="3696">
                  <c:v>2.2785918514432003E-2</c:v>
                </c:pt>
                <c:pt idx="3697">
                  <c:v>2.278512919806118E-2</c:v>
                </c:pt>
                <c:pt idx="3698">
                  <c:v>2.2784295293705761E-2</c:v>
                </c:pt>
                <c:pt idx="3699">
                  <c:v>2.2783392049463561E-2</c:v>
                </c:pt>
                <c:pt idx="3700">
                  <c:v>2.278239870006224E-2</c:v>
                </c:pt>
                <c:pt idx="3701">
                  <c:v>2.278129942650306E-2</c:v>
                </c:pt>
                <c:pt idx="3702">
                  <c:v>2.2780085097939631E-2</c:v>
                </c:pt>
                <c:pt idx="3703">
                  <c:v>2.2778751039147952E-2</c:v>
                </c:pt>
                <c:pt idx="3704">
                  <c:v>2.2777298111035162E-2</c:v>
                </c:pt>
                <c:pt idx="3705">
                  <c:v>2.2775732052238391E-2</c:v>
                </c:pt>
                <c:pt idx="3706">
                  <c:v>2.2774062627869483E-2</c:v>
                </c:pt>
                <c:pt idx="3707">
                  <c:v>2.2772303193113522E-2</c:v>
                </c:pt>
                <c:pt idx="3708">
                  <c:v>2.2770470719685871E-2</c:v>
                </c:pt>
                <c:pt idx="3709">
                  <c:v>2.2768583959640501E-2</c:v>
                </c:pt>
                <c:pt idx="3710">
                  <c:v>2.2766662609484213E-2</c:v>
                </c:pt>
                <c:pt idx="3711">
                  <c:v>2.2764726510342143E-2</c:v>
                </c:pt>
                <c:pt idx="3712">
                  <c:v>2.2762794455949142E-2</c:v>
                </c:pt>
                <c:pt idx="3713">
                  <c:v>2.276088405947382E-2</c:v>
                </c:pt>
                <c:pt idx="3714">
                  <c:v>2.275901038929121E-2</c:v>
                </c:pt>
                <c:pt idx="3715">
                  <c:v>2.2757185141987352E-2</c:v>
                </c:pt>
                <c:pt idx="3716">
                  <c:v>2.2755416461485281E-2</c:v>
                </c:pt>
                <c:pt idx="3717">
                  <c:v>2.2753707625569362E-2</c:v>
                </c:pt>
                <c:pt idx="3718">
                  <c:v>2.2752058606379612E-2</c:v>
                </c:pt>
                <c:pt idx="3719">
                  <c:v>2.2750465176117743E-2</c:v>
                </c:pt>
                <c:pt idx="3720">
                  <c:v>2.2748919321537633E-2</c:v>
                </c:pt>
                <c:pt idx="3721">
                  <c:v>2.2747410372163112E-2</c:v>
                </c:pt>
                <c:pt idx="3722">
                  <c:v>2.2745924687385861E-2</c:v>
                </c:pt>
                <c:pt idx="3723">
                  <c:v>2.2744447841272792E-2</c:v>
                </c:pt>
                <c:pt idx="3724">
                  <c:v>2.274296511535635E-2</c:v>
                </c:pt>
                <c:pt idx="3725">
                  <c:v>2.2741461374191752E-2</c:v>
                </c:pt>
                <c:pt idx="3726">
                  <c:v>2.2739924576691991E-2</c:v>
                </c:pt>
                <c:pt idx="3727">
                  <c:v>2.2738345498662521E-2</c:v>
                </c:pt>
                <c:pt idx="3728">
                  <c:v>2.273671861748984E-2</c:v>
                </c:pt>
                <c:pt idx="3729">
                  <c:v>2.273504156514991E-2</c:v>
                </c:pt>
                <c:pt idx="3730">
                  <c:v>2.2733315818538612E-2</c:v>
                </c:pt>
                <c:pt idx="3731">
                  <c:v>2.2731546513647262E-2</c:v>
                </c:pt>
                <c:pt idx="3732">
                  <c:v>2.2729741554207632E-2</c:v>
                </c:pt>
                <c:pt idx="3733">
                  <c:v>2.272791047779445E-2</c:v>
                </c:pt>
                <c:pt idx="3734">
                  <c:v>2.2726064651669861E-2</c:v>
                </c:pt>
                <c:pt idx="3735">
                  <c:v>2.2724215767870572E-2</c:v>
                </c:pt>
                <c:pt idx="3736">
                  <c:v>2.2722374907469201E-2</c:v>
                </c:pt>
                <c:pt idx="3737">
                  <c:v>2.27205512815194E-2</c:v>
                </c:pt>
                <c:pt idx="3738">
                  <c:v>2.2718752346108262E-2</c:v>
                </c:pt>
                <c:pt idx="3739">
                  <c:v>2.2716983159896603E-2</c:v>
                </c:pt>
                <c:pt idx="3740">
                  <c:v>2.2715245203701811E-2</c:v>
                </c:pt>
                <c:pt idx="3741">
                  <c:v>2.2713535852274133E-2</c:v>
                </c:pt>
                <c:pt idx="3742">
                  <c:v>2.2711851118195472E-2</c:v>
                </c:pt>
                <c:pt idx="3743">
                  <c:v>2.2710183682360743E-2</c:v>
                </c:pt>
                <c:pt idx="3744">
                  <c:v>2.2708524124079331E-2</c:v>
                </c:pt>
                <c:pt idx="3745">
                  <c:v>2.2706860990176513E-2</c:v>
                </c:pt>
                <c:pt idx="3746">
                  <c:v>2.270518189376584E-2</c:v>
                </c:pt>
                <c:pt idx="3747">
                  <c:v>2.2703474154316082E-2</c:v>
                </c:pt>
                <c:pt idx="3748">
                  <c:v>2.270172569974057E-2</c:v>
                </c:pt>
                <c:pt idx="3749">
                  <c:v>2.2699924313578392E-2</c:v>
                </c:pt>
                <c:pt idx="3750">
                  <c:v>2.2698060935065101E-2</c:v>
                </c:pt>
                <c:pt idx="3751">
                  <c:v>2.2696129594154651E-2</c:v>
                </c:pt>
                <c:pt idx="3752">
                  <c:v>2.2694127104029353E-2</c:v>
                </c:pt>
                <c:pt idx="3753">
                  <c:v>2.269205476445265E-2</c:v>
                </c:pt>
                <c:pt idx="3754">
                  <c:v>2.2689918419411082E-2</c:v>
                </c:pt>
                <c:pt idx="3755">
                  <c:v>2.2687728570871261E-2</c:v>
                </c:pt>
                <c:pt idx="3756">
                  <c:v>2.2685500728865771E-2</c:v>
                </c:pt>
                <c:pt idx="3757">
                  <c:v>2.2683255848648873E-2</c:v>
                </c:pt>
                <c:pt idx="3758">
                  <c:v>2.2681017693220701E-2</c:v>
                </c:pt>
                <c:pt idx="3759">
                  <c:v>2.2678813037598621E-2</c:v>
                </c:pt>
                <c:pt idx="3760">
                  <c:v>2.2676670884777851E-2</c:v>
                </c:pt>
                <c:pt idx="3761">
                  <c:v>2.2674621249043781E-2</c:v>
                </c:pt>
                <c:pt idx="3762">
                  <c:v>2.2672692797148581E-2</c:v>
                </c:pt>
                <c:pt idx="3763">
                  <c:v>2.2670913007269103E-2</c:v>
                </c:pt>
                <c:pt idx="3764">
                  <c:v>2.266930618138064E-2</c:v>
                </c:pt>
                <c:pt idx="3765">
                  <c:v>2.2667892212677721E-2</c:v>
                </c:pt>
                <c:pt idx="3766">
                  <c:v>2.266668665180338E-2</c:v>
                </c:pt>
                <c:pt idx="3767">
                  <c:v>2.2665700953275431E-2</c:v>
                </c:pt>
                <c:pt idx="3768">
                  <c:v>2.2664944419505301E-2</c:v>
                </c:pt>
                <c:pt idx="3769">
                  <c:v>2.2664425477186421E-2</c:v>
                </c:pt>
                <c:pt idx="3770">
                  <c:v>2.2664154728347763E-2</c:v>
                </c:pt>
                <c:pt idx="3771">
                  <c:v>2.266414845301367E-2</c:v>
                </c:pt>
                <c:pt idx="3772">
                  <c:v>2.2664434194695021E-2</c:v>
                </c:pt>
                <c:pt idx="3773">
                  <c:v>2.2665056766583803E-2</c:v>
                </c:pt>
                <c:pt idx="3774">
                  <c:v>2.2666084092532651E-2</c:v>
                </c:pt>
                <c:pt idx="3775">
                  <c:v>2.2667614000519722E-2</c:v>
                </c:pt>
                <c:pt idx="3776">
                  <c:v>2.2669781490314081E-2</c:v>
                </c:pt>
                <c:pt idx="3777">
                  <c:v>2.267276526311051E-2</c:v>
                </c:pt>
                <c:pt idx="3778">
                  <c:v>2.267679458142521E-2</c:v>
                </c:pt>
                <c:pt idx="3779">
                  <c:v>2.2682151824905242E-2</c:v>
                </c:pt>
                <c:pt idx="3780">
                  <c:v>2.2689173393504871E-2</c:v>
                </c:pt>
                <c:pt idx="3781">
                  <c:v>2.269824740829526E-2</c:v>
                </c:pt>
                <c:pt idx="3782">
                  <c:v>2.2709807095552002E-2</c:v>
                </c:pt>
                <c:pt idx="3783">
                  <c:v>2.2724316347613103E-2</c:v>
                </c:pt>
                <c:pt idx="3784">
                  <c:v>2.2742256922416881E-2</c:v>
                </c:pt>
                <c:pt idx="3785">
                  <c:v>2.2764104865612932E-2</c:v>
                </c:pt>
                <c:pt idx="3786">
                  <c:v>2.2790306334325799E-2</c:v>
                </c:pt>
                <c:pt idx="3787">
                  <c:v>2.2821250899480981E-2</c:v>
                </c:pt>
                <c:pt idx="3788">
                  <c:v>2.2857244163846463E-2</c:v>
                </c:pt>
                <c:pt idx="3789">
                  <c:v>2.289848345143421E-2</c:v>
                </c:pt>
                <c:pt idx="3790">
                  <c:v>2.2945038120790233E-2</c:v>
                </c:pt>
                <c:pt idx="3791">
                  <c:v>2.2996835090448961E-2</c:v>
                </c:pt>
                <c:pt idx="3792">
                  <c:v>2.3053652700180241E-2</c:v>
                </c:pt>
                <c:pt idx="3793">
                  <c:v>2.3115123823455142E-2</c:v>
                </c:pt>
                <c:pt idx="3794">
                  <c:v>2.3180748365626752E-2</c:v>
                </c:pt>
                <c:pt idx="3795">
                  <c:v>2.3249911953822262E-2</c:v>
                </c:pt>
                <c:pt idx="3796">
                  <c:v>2.3321910990778121E-2</c:v>
                </c:pt>
                <c:pt idx="3797">
                  <c:v>2.339598302037223E-2</c:v>
                </c:pt>
                <c:pt idx="3798">
                  <c:v>2.3471342902684843E-2</c:v>
                </c:pt>
                <c:pt idx="3799">
                  <c:v>2.3547214101133883E-2</c:v>
                </c:pt>
                <c:pt idx="3800">
                  <c:v>2.362285764173026E-2</c:v>
                </c:pt>
                <c:pt idx="3801">
                  <c:v>2.3697596904431961E-2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DE34-4877-8785-DA90DB77EC9C}"/>
            </c:ext>
          </c:extLst>
        </c:ser>
        <c:ser>
          <c:idx val="2"/>
          <c:order val="6"/>
          <c:tx>
            <c:strRef>
              <c:f>'Figure 2a BSA sup75 increase'!$H$1</c:f>
              <c:strCache>
                <c:ptCount val="1"/>
                <c:pt idx="0">
                  <c:v>RI</c:v>
                </c:pt>
              </c:strCache>
            </c:strRef>
          </c:tx>
          <c:spPr>
            <a:ln w="19050" cap="rnd">
              <a:solidFill>
                <a:srgbClr val="C00000"/>
              </a:solidFill>
              <a:prstDash val="lgDash"/>
              <a:round/>
            </a:ln>
            <a:effectLst/>
          </c:spPr>
          <c:marker>
            <c:symbol val="none"/>
          </c:marker>
          <c:xVal>
            <c:numRef>
              <c:f>'Figure 2a BSA sup75 increase'!$G$2:$G$5701</c:f>
              <c:numCache>
                <c:formatCode>General</c:formatCode>
                <c:ptCount val="5700"/>
                <c:pt idx="0">
                  <c:v>-0.38811576345131199</c:v>
                </c:pt>
                <c:pt idx="1">
                  <c:v>-0.38109816600602298</c:v>
                </c:pt>
                <c:pt idx="2">
                  <c:v>-0.37408056856073302</c:v>
                </c:pt>
                <c:pt idx="3">
                  <c:v>-0.367062971115443</c:v>
                </c:pt>
                <c:pt idx="4">
                  <c:v>-0.36004537367015299</c:v>
                </c:pt>
                <c:pt idx="5">
                  <c:v>-0.35302777622486398</c:v>
                </c:pt>
                <c:pt idx="6">
                  <c:v>-0.34601017877957402</c:v>
                </c:pt>
                <c:pt idx="7">
                  <c:v>-0.338992581334284</c:v>
                </c:pt>
                <c:pt idx="8">
                  <c:v>-0.33197498388899399</c:v>
                </c:pt>
                <c:pt idx="9">
                  <c:v>-0.32495738644370498</c:v>
                </c:pt>
                <c:pt idx="10">
                  <c:v>-0.31793978899841502</c:v>
                </c:pt>
                <c:pt idx="11">
                  <c:v>-0.310922191553125</c:v>
                </c:pt>
                <c:pt idx="12">
                  <c:v>-0.30390459410783499</c:v>
                </c:pt>
                <c:pt idx="13">
                  <c:v>-0.29688699666254598</c:v>
                </c:pt>
                <c:pt idx="14">
                  <c:v>-0.28986939921725602</c:v>
                </c:pt>
                <c:pt idx="15">
                  <c:v>-0.282851801771966</c:v>
                </c:pt>
                <c:pt idx="16">
                  <c:v>-0.27583420432667599</c:v>
                </c:pt>
                <c:pt idx="17">
                  <c:v>-0.26881660688138698</c:v>
                </c:pt>
                <c:pt idx="18">
                  <c:v>-0.26179900943609702</c:v>
                </c:pt>
                <c:pt idx="19">
                  <c:v>-0.25478141199080701</c:v>
                </c:pt>
                <c:pt idx="20">
                  <c:v>-0.24776381454551699</c:v>
                </c:pt>
                <c:pt idx="21">
                  <c:v>-0.240746217100228</c:v>
                </c:pt>
                <c:pt idx="22">
                  <c:v>-0.23372861965493799</c:v>
                </c:pt>
                <c:pt idx="23">
                  <c:v>-0.22671102220964801</c:v>
                </c:pt>
                <c:pt idx="24">
                  <c:v>-0.21969342476435799</c:v>
                </c:pt>
                <c:pt idx="25">
                  <c:v>-0.21267582731906901</c:v>
                </c:pt>
                <c:pt idx="26">
                  <c:v>-0.20565822987377899</c:v>
                </c:pt>
                <c:pt idx="27">
                  <c:v>-0.19864063242848901</c:v>
                </c:pt>
                <c:pt idx="28">
                  <c:v>-0.19162303498319899</c:v>
                </c:pt>
                <c:pt idx="29">
                  <c:v>-0.18460543753790901</c:v>
                </c:pt>
                <c:pt idx="30">
                  <c:v>-0.17758784009261999</c:v>
                </c:pt>
                <c:pt idx="31">
                  <c:v>-0.17057024264733001</c:v>
                </c:pt>
                <c:pt idx="32">
                  <c:v>-0.16355264520203999</c:v>
                </c:pt>
                <c:pt idx="33">
                  <c:v>-0.15653504775675001</c:v>
                </c:pt>
                <c:pt idx="34">
                  <c:v>-0.14951745031146099</c:v>
                </c:pt>
                <c:pt idx="35">
                  <c:v>-0.14249985286617101</c:v>
                </c:pt>
                <c:pt idx="36">
                  <c:v>-0.13548225542088099</c:v>
                </c:pt>
                <c:pt idx="37">
                  <c:v>-0.12846465797559101</c:v>
                </c:pt>
                <c:pt idx="38">
                  <c:v>-0.12144706053030201</c:v>
                </c:pt>
                <c:pt idx="39">
                  <c:v>-0.11442946308501201</c:v>
                </c:pt>
                <c:pt idx="40">
                  <c:v>-0.10741186563972201</c:v>
                </c:pt>
                <c:pt idx="41">
                  <c:v>-0.10039426819443199</c:v>
                </c:pt>
                <c:pt idx="42">
                  <c:v>-9.3376670749142701E-2</c:v>
                </c:pt>
                <c:pt idx="43">
                  <c:v>-8.6359073303852896E-2</c:v>
                </c:pt>
                <c:pt idx="44">
                  <c:v>-7.9341475858563201E-2</c:v>
                </c:pt>
                <c:pt idx="45">
                  <c:v>-7.2323878413273396E-2</c:v>
                </c:pt>
                <c:pt idx="46">
                  <c:v>-6.5306280967983604E-2</c:v>
                </c:pt>
                <c:pt idx="47">
                  <c:v>-5.8288683522693903E-2</c:v>
                </c:pt>
                <c:pt idx="48">
                  <c:v>-5.1271086077404097E-2</c:v>
                </c:pt>
                <c:pt idx="49">
                  <c:v>-4.4253488632114403E-2</c:v>
                </c:pt>
                <c:pt idx="50">
                  <c:v>-3.7235891186824598E-2</c:v>
                </c:pt>
                <c:pt idx="51">
                  <c:v>-3.02182937415349E-2</c:v>
                </c:pt>
                <c:pt idx="52">
                  <c:v>-2.3200696296245101E-2</c:v>
                </c:pt>
                <c:pt idx="53">
                  <c:v>-1.6183098850955299E-2</c:v>
                </c:pt>
                <c:pt idx="54">
                  <c:v>-9.16550140566561E-3</c:v>
                </c:pt>
                <c:pt idx="55">
                  <c:v>-2.14790396037587E-3</c:v>
                </c:pt>
                <c:pt idx="56">
                  <c:v>4.8696934849139098E-3</c:v>
                </c:pt>
                <c:pt idx="57">
                  <c:v>1.18872909302036E-2</c:v>
                </c:pt>
                <c:pt idx="58">
                  <c:v>1.8904888375493398E-2</c:v>
                </c:pt>
                <c:pt idx="59">
                  <c:v>2.59224858207831E-2</c:v>
                </c:pt>
                <c:pt idx="60">
                  <c:v>3.2940083266072902E-2</c:v>
                </c:pt>
                <c:pt idx="61">
                  <c:v>3.99576807113627E-2</c:v>
                </c:pt>
                <c:pt idx="62">
                  <c:v>4.6975278156652499E-2</c:v>
                </c:pt>
                <c:pt idx="63">
                  <c:v>5.39928756019422E-2</c:v>
                </c:pt>
                <c:pt idx="64">
                  <c:v>6.1010473047231902E-2</c:v>
                </c:pt>
                <c:pt idx="65">
                  <c:v>6.80280704925217E-2</c:v>
                </c:pt>
                <c:pt idx="66">
                  <c:v>7.5045667937811394E-2</c:v>
                </c:pt>
                <c:pt idx="67">
                  <c:v>8.20632653831012E-2</c:v>
                </c:pt>
                <c:pt idx="68">
                  <c:v>8.9080862828391005E-2</c:v>
                </c:pt>
                <c:pt idx="69">
                  <c:v>9.60984602736807E-2</c:v>
                </c:pt>
                <c:pt idx="70">
                  <c:v>0.10311605771897001</c:v>
                </c:pt>
                <c:pt idx="71">
                  <c:v>0.11013365516426001</c:v>
                </c:pt>
                <c:pt idx="72">
                  <c:v>0.11715125260955001</c:v>
                </c:pt>
                <c:pt idx="73">
                  <c:v>0.12416885005484</c:v>
                </c:pt>
                <c:pt idx="74">
                  <c:v>0.13118644750012901</c:v>
                </c:pt>
                <c:pt idx="75">
                  <c:v>0.13820404494541899</c:v>
                </c:pt>
                <c:pt idx="76">
                  <c:v>0.145221642390709</c:v>
                </c:pt>
                <c:pt idx="77">
                  <c:v>0.15223923983599899</c:v>
                </c:pt>
                <c:pt idx="78">
                  <c:v>0.159256837281289</c:v>
                </c:pt>
                <c:pt idx="79">
                  <c:v>0.16627443472657799</c:v>
                </c:pt>
                <c:pt idx="80">
                  <c:v>0.173292032171868</c:v>
                </c:pt>
                <c:pt idx="81">
                  <c:v>0.18030962961715799</c:v>
                </c:pt>
                <c:pt idx="82">
                  <c:v>0.187327227062448</c:v>
                </c:pt>
                <c:pt idx="83">
                  <c:v>0.19434482450773699</c:v>
                </c:pt>
                <c:pt idx="84">
                  <c:v>0.201362421953027</c:v>
                </c:pt>
                <c:pt idx="85">
                  <c:v>0.20838001939831699</c:v>
                </c:pt>
                <c:pt idx="86">
                  <c:v>0.215397616843606</c:v>
                </c:pt>
                <c:pt idx="87">
                  <c:v>0.22241521428889599</c:v>
                </c:pt>
                <c:pt idx="88">
                  <c:v>0.229432811734186</c:v>
                </c:pt>
                <c:pt idx="89">
                  <c:v>0.23645040917947599</c:v>
                </c:pt>
                <c:pt idx="90">
                  <c:v>0.243468006624766</c:v>
                </c:pt>
                <c:pt idx="91">
                  <c:v>0.25048560407005499</c:v>
                </c:pt>
                <c:pt idx="92">
                  <c:v>0.257503201515345</c:v>
                </c:pt>
                <c:pt idx="93">
                  <c:v>0.26452079896063502</c:v>
                </c:pt>
                <c:pt idx="94">
                  <c:v>0.27153839640592498</c:v>
                </c:pt>
                <c:pt idx="95">
                  <c:v>0.27855599385121399</c:v>
                </c:pt>
                <c:pt idx="96">
                  <c:v>0.285573591296504</c:v>
                </c:pt>
                <c:pt idx="97">
                  <c:v>0.29259118874179402</c:v>
                </c:pt>
                <c:pt idx="98">
                  <c:v>0.29960878618708398</c:v>
                </c:pt>
                <c:pt idx="99">
                  <c:v>0.30662638363237299</c:v>
                </c:pt>
                <c:pt idx="100">
                  <c:v>0.313643981077663</c:v>
                </c:pt>
                <c:pt idx="101">
                  <c:v>0.32066157852295302</c:v>
                </c:pt>
                <c:pt idx="102">
                  <c:v>0.32767917596824297</c:v>
                </c:pt>
                <c:pt idx="103">
                  <c:v>0.33469677341353199</c:v>
                </c:pt>
                <c:pt idx="104">
                  <c:v>0.341714370858822</c:v>
                </c:pt>
                <c:pt idx="105">
                  <c:v>0.34873196830411202</c:v>
                </c:pt>
                <c:pt idx="106">
                  <c:v>0.35574956574940197</c:v>
                </c:pt>
                <c:pt idx="107">
                  <c:v>0.36276716319469099</c:v>
                </c:pt>
                <c:pt idx="108">
                  <c:v>0.369784760639981</c:v>
                </c:pt>
                <c:pt idx="109">
                  <c:v>0.37680235808527102</c:v>
                </c:pt>
                <c:pt idx="110">
                  <c:v>0.38381995553056097</c:v>
                </c:pt>
                <c:pt idx="111">
                  <c:v>0.39083755297584999</c:v>
                </c:pt>
                <c:pt idx="112">
                  <c:v>0.39785515042114</c:v>
                </c:pt>
                <c:pt idx="113">
                  <c:v>0.40487274786643002</c:v>
                </c:pt>
                <c:pt idx="114">
                  <c:v>0.41189034531171997</c:v>
                </c:pt>
                <c:pt idx="115">
                  <c:v>0.41890794275700899</c:v>
                </c:pt>
                <c:pt idx="116">
                  <c:v>0.425925540202299</c:v>
                </c:pt>
                <c:pt idx="117">
                  <c:v>0.43294313764758902</c:v>
                </c:pt>
                <c:pt idx="118">
                  <c:v>0.43996073509287897</c:v>
                </c:pt>
                <c:pt idx="119">
                  <c:v>0.44697833253816799</c:v>
                </c:pt>
                <c:pt idx="120">
                  <c:v>0.453995929983458</c:v>
                </c:pt>
                <c:pt idx="121">
                  <c:v>0.46101352742874802</c:v>
                </c:pt>
                <c:pt idx="122">
                  <c:v>0.46803112487403797</c:v>
                </c:pt>
                <c:pt idx="123">
                  <c:v>0.47504872231932799</c:v>
                </c:pt>
                <c:pt idx="124">
                  <c:v>0.482066319764617</c:v>
                </c:pt>
                <c:pt idx="125">
                  <c:v>0.48908391720990702</c:v>
                </c:pt>
                <c:pt idx="126">
                  <c:v>0.49610151465519697</c:v>
                </c:pt>
                <c:pt idx="127">
                  <c:v>0.50311911210048599</c:v>
                </c:pt>
                <c:pt idx="128">
                  <c:v>0.51013670954577595</c:v>
                </c:pt>
                <c:pt idx="129">
                  <c:v>0.51715430699106602</c:v>
                </c:pt>
                <c:pt idx="130">
                  <c:v>0.52417190443635597</c:v>
                </c:pt>
                <c:pt idx="131">
                  <c:v>0.53118950188164604</c:v>
                </c:pt>
                <c:pt idx="132">
                  <c:v>0.538207099326935</c:v>
                </c:pt>
                <c:pt idx="133">
                  <c:v>0.54522469677222496</c:v>
                </c:pt>
                <c:pt idx="134">
                  <c:v>0.55224229421751503</c:v>
                </c:pt>
                <c:pt idx="135">
                  <c:v>0.55925989166280499</c:v>
                </c:pt>
                <c:pt idx="136">
                  <c:v>0.56627748910809395</c:v>
                </c:pt>
                <c:pt idx="137">
                  <c:v>0.57329508655338401</c:v>
                </c:pt>
                <c:pt idx="138">
                  <c:v>0.58031268399867397</c:v>
                </c:pt>
                <c:pt idx="139">
                  <c:v>0.58733028144396404</c:v>
                </c:pt>
                <c:pt idx="140">
                  <c:v>0.594347878889253</c:v>
                </c:pt>
                <c:pt idx="141">
                  <c:v>0.60136547633454296</c:v>
                </c:pt>
                <c:pt idx="142">
                  <c:v>0.60838307377983303</c:v>
                </c:pt>
                <c:pt idx="143">
                  <c:v>0.61540067122512299</c:v>
                </c:pt>
                <c:pt idx="144">
                  <c:v>0.62241826867041194</c:v>
                </c:pt>
                <c:pt idx="145">
                  <c:v>0.62943586611570201</c:v>
                </c:pt>
                <c:pt idx="146">
                  <c:v>0.63645346356099197</c:v>
                </c:pt>
                <c:pt idx="147">
                  <c:v>0.64347106100628204</c:v>
                </c:pt>
                <c:pt idx="148">
                  <c:v>0.650488658451571</c:v>
                </c:pt>
                <c:pt idx="149">
                  <c:v>0.65750625589686096</c:v>
                </c:pt>
                <c:pt idx="150">
                  <c:v>0.66452385334215103</c:v>
                </c:pt>
                <c:pt idx="151">
                  <c:v>0.67154145078744099</c:v>
                </c:pt>
                <c:pt idx="152">
                  <c:v>0.67855904823273006</c:v>
                </c:pt>
                <c:pt idx="153">
                  <c:v>0.68557664567802001</c:v>
                </c:pt>
                <c:pt idx="154">
                  <c:v>0.69259424312330997</c:v>
                </c:pt>
                <c:pt idx="155">
                  <c:v>0.69961184056860004</c:v>
                </c:pt>
                <c:pt idx="156">
                  <c:v>0.706629438013889</c:v>
                </c:pt>
                <c:pt idx="157">
                  <c:v>0.71364703545917896</c:v>
                </c:pt>
                <c:pt idx="158">
                  <c:v>0.72066463290446903</c:v>
                </c:pt>
                <c:pt idx="159">
                  <c:v>0.72768223034975898</c:v>
                </c:pt>
                <c:pt idx="160">
                  <c:v>0.73469982779504805</c:v>
                </c:pt>
                <c:pt idx="161">
                  <c:v>0.74171742524033801</c:v>
                </c:pt>
                <c:pt idx="162">
                  <c:v>0.74873502268562797</c:v>
                </c:pt>
                <c:pt idx="163">
                  <c:v>0.75575262013091804</c:v>
                </c:pt>
                <c:pt idx="164">
                  <c:v>0.762770217576207</c:v>
                </c:pt>
                <c:pt idx="165">
                  <c:v>0.76978781502149696</c:v>
                </c:pt>
                <c:pt idx="166">
                  <c:v>0.77680541246678703</c:v>
                </c:pt>
                <c:pt idx="167">
                  <c:v>0.78382300991207698</c:v>
                </c:pt>
                <c:pt idx="168">
                  <c:v>0.79084060735736605</c:v>
                </c:pt>
                <c:pt idx="169">
                  <c:v>0.79785820480265601</c:v>
                </c:pt>
                <c:pt idx="170">
                  <c:v>0.80487580224794597</c:v>
                </c:pt>
                <c:pt idx="171">
                  <c:v>0.81189339969323604</c:v>
                </c:pt>
                <c:pt idx="172">
                  <c:v>0.818910997138525</c:v>
                </c:pt>
                <c:pt idx="173">
                  <c:v>0.82592859458381496</c:v>
                </c:pt>
                <c:pt idx="174">
                  <c:v>0.83294619202910503</c:v>
                </c:pt>
                <c:pt idx="175">
                  <c:v>0.83996378947439498</c:v>
                </c:pt>
                <c:pt idx="176">
                  <c:v>0.84698138691968405</c:v>
                </c:pt>
                <c:pt idx="177">
                  <c:v>0.85399898436497401</c:v>
                </c:pt>
                <c:pt idx="178">
                  <c:v>0.86101658181026397</c:v>
                </c:pt>
                <c:pt idx="179">
                  <c:v>0.86803417925555404</c:v>
                </c:pt>
                <c:pt idx="180">
                  <c:v>0.875051776700843</c:v>
                </c:pt>
                <c:pt idx="181">
                  <c:v>0.88206937414613296</c:v>
                </c:pt>
                <c:pt idx="182">
                  <c:v>0.88908697159142303</c:v>
                </c:pt>
                <c:pt idx="183">
                  <c:v>0.89610456903671298</c:v>
                </c:pt>
                <c:pt idx="184">
                  <c:v>0.90312216648200305</c:v>
                </c:pt>
                <c:pt idx="185">
                  <c:v>0.91013976392729201</c:v>
                </c:pt>
                <c:pt idx="186">
                  <c:v>0.91715736137258197</c:v>
                </c:pt>
                <c:pt idx="187">
                  <c:v>0.92417495881787204</c:v>
                </c:pt>
                <c:pt idx="188">
                  <c:v>0.931192556263162</c:v>
                </c:pt>
                <c:pt idx="189">
                  <c:v>0.93821015370845096</c:v>
                </c:pt>
                <c:pt idx="190">
                  <c:v>0.94522775115374102</c:v>
                </c:pt>
                <c:pt idx="191">
                  <c:v>0.95224534859903098</c:v>
                </c:pt>
                <c:pt idx="192">
                  <c:v>0.95926294604432105</c:v>
                </c:pt>
                <c:pt idx="193">
                  <c:v>0.96628054348961001</c:v>
                </c:pt>
                <c:pt idx="194">
                  <c:v>0.97329814093489997</c:v>
                </c:pt>
                <c:pt idx="195">
                  <c:v>0.98031573838019004</c:v>
                </c:pt>
                <c:pt idx="196">
                  <c:v>0.98733333582548</c:v>
                </c:pt>
                <c:pt idx="197">
                  <c:v>0.99435093327076896</c:v>
                </c:pt>
                <c:pt idx="198">
                  <c:v>1.00136853071606</c:v>
                </c:pt>
                <c:pt idx="199">
                  <c:v>1.00838612816135</c:v>
                </c:pt>
                <c:pt idx="200">
                  <c:v>1.0154037256066399</c:v>
                </c:pt>
                <c:pt idx="201">
                  <c:v>1.0224213230519299</c:v>
                </c:pt>
                <c:pt idx="202">
                  <c:v>1.0294389204972201</c:v>
                </c:pt>
                <c:pt idx="203">
                  <c:v>1.03645651794251</c:v>
                </c:pt>
                <c:pt idx="204">
                  <c:v>1.0434741153878</c:v>
                </c:pt>
                <c:pt idx="205">
                  <c:v>1.05049171283309</c:v>
                </c:pt>
                <c:pt idx="206">
                  <c:v>1.0575093102783799</c:v>
                </c:pt>
                <c:pt idx="207">
                  <c:v>1.0645269077236701</c:v>
                </c:pt>
                <c:pt idx="208">
                  <c:v>1.07154450516896</c:v>
                </c:pt>
                <c:pt idx="209">
                  <c:v>1.07856210261425</c:v>
                </c:pt>
                <c:pt idx="210">
                  <c:v>1.08557970005954</c:v>
                </c:pt>
                <c:pt idx="211">
                  <c:v>1.0925972975048299</c:v>
                </c:pt>
                <c:pt idx="212">
                  <c:v>1.0996148949501201</c:v>
                </c:pt>
                <c:pt idx="213">
                  <c:v>1.1066324923954101</c:v>
                </c:pt>
                <c:pt idx="214">
                  <c:v>1.1136500898407</c:v>
                </c:pt>
                <c:pt idx="215">
                  <c:v>1.12066768728598</c:v>
                </c:pt>
                <c:pt idx="216">
                  <c:v>1.1276852847312699</c:v>
                </c:pt>
                <c:pt idx="217">
                  <c:v>1.1347028821765599</c:v>
                </c:pt>
                <c:pt idx="218">
                  <c:v>1.1417204796218501</c:v>
                </c:pt>
                <c:pt idx="219">
                  <c:v>1.14873807706714</c:v>
                </c:pt>
                <c:pt idx="220">
                  <c:v>1.15575567451243</c:v>
                </c:pt>
                <c:pt idx="221">
                  <c:v>1.16277327195772</c:v>
                </c:pt>
                <c:pt idx="222">
                  <c:v>1.1697908694030099</c:v>
                </c:pt>
                <c:pt idx="223">
                  <c:v>1.1768084668483001</c:v>
                </c:pt>
                <c:pt idx="224">
                  <c:v>1.1838260642935901</c:v>
                </c:pt>
                <c:pt idx="225">
                  <c:v>1.19084366173888</c:v>
                </c:pt>
                <c:pt idx="226">
                  <c:v>1.19786125918417</c:v>
                </c:pt>
                <c:pt idx="227">
                  <c:v>1.2048788566294599</c:v>
                </c:pt>
                <c:pt idx="228">
                  <c:v>1.2118964540747501</c:v>
                </c:pt>
                <c:pt idx="229">
                  <c:v>1.2189140515200401</c:v>
                </c:pt>
                <c:pt idx="230">
                  <c:v>1.22593164896533</c:v>
                </c:pt>
                <c:pt idx="231">
                  <c:v>1.23294924641062</c:v>
                </c:pt>
                <c:pt idx="232">
                  <c:v>1.2399668438559099</c:v>
                </c:pt>
                <c:pt idx="233">
                  <c:v>1.2469844413011999</c:v>
                </c:pt>
                <c:pt idx="234">
                  <c:v>1.2540020387464901</c:v>
                </c:pt>
                <c:pt idx="235">
                  <c:v>1.26101963619178</c:v>
                </c:pt>
                <c:pt idx="236">
                  <c:v>1.26803723363707</c:v>
                </c:pt>
                <c:pt idx="237">
                  <c:v>1.27505483108236</c:v>
                </c:pt>
                <c:pt idx="238">
                  <c:v>1.2820724285276499</c:v>
                </c:pt>
                <c:pt idx="239">
                  <c:v>1.2890900259729401</c:v>
                </c:pt>
                <c:pt idx="240">
                  <c:v>1.29610762341823</c:v>
                </c:pt>
                <c:pt idx="241">
                  <c:v>1.30312522086352</c:v>
                </c:pt>
                <c:pt idx="242">
                  <c:v>1.31014281830881</c:v>
                </c:pt>
                <c:pt idx="243">
                  <c:v>1.3171604157540999</c:v>
                </c:pt>
                <c:pt idx="244">
                  <c:v>1.3241780131993901</c:v>
                </c:pt>
                <c:pt idx="245">
                  <c:v>1.3311956106446801</c:v>
                </c:pt>
                <c:pt idx="246">
                  <c:v>1.33821320808997</c:v>
                </c:pt>
                <c:pt idx="247">
                  <c:v>1.34523080553526</c:v>
                </c:pt>
                <c:pt idx="248">
                  <c:v>1.3522484029805499</c:v>
                </c:pt>
                <c:pt idx="249">
                  <c:v>1.3592660004258399</c:v>
                </c:pt>
                <c:pt idx="250">
                  <c:v>1.3662835978711301</c:v>
                </c:pt>
                <c:pt idx="251">
                  <c:v>1.37330119531642</c:v>
                </c:pt>
                <c:pt idx="252">
                  <c:v>1.38031879276171</c:v>
                </c:pt>
                <c:pt idx="253">
                  <c:v>1.3873363902069999</c:v>
                </c:pt>
                <c:pt idx="254">
                  <c:v>1.3943539876522899</c:v>
                </c:pt>
                <c:pt idx="255">
                  <c:v>1.4013715850975801</c:v>
                </c:pt>
                <c:pt idx="256">
                  <c:v>1.4083891825428601</c:v>
                </c:pt>
                <c:pt idx="257">
                  <c:v>1.41540677998815</c:v>
                </c:pt>
                <c:pt idx="258">
                  <c:v>1.42242437743344</c:v>
                </c:pt>
                <c:pt idx="259">
                  <c:v>1.4294419748787299</c:v>
                </c:pt>
                <c:pt idx="260">
                  <c:v>1.4364595723240201</c:v>
                </c:pt>
                <c:pt idx="261">
                  <c:v>1.4434771697693101</c:v>
                </c:pt>
                <c:pt idx="262">
                  <c:v>1.4504947672146</c:v>
                </c:pt>
                <c:pt idx="263">
                  <c:v>1.45751236465989</c:v>
                </c:pt>
                <c:pt idx="264">
                  <c:v>1.4645299621051799</c:v>
                </c:pt>
                <c:pt idx="265">
                  <c:v>1.4715475595504699</c:v>
                </c:pt>
                <c:pt idx="266">
                  <c:v>1.4785651569957601</c:v>
                </c:pt>
                <c:pt idx="267">
                  <c:v>1.48558275444105</c:v>
                </c:pt>
                <c:pt idx="268">
                  <c:v>1.49260035188634</c:v>
                </c:pt>
                <c:pt idx="269">
                  <c:v>1.49961794933163</c:v>
                </c:pt>
                <c:pt idx="270">
                  <c:v>1.5066355467769199</c:v>
                </c:pt>
                <c:pt idx="271">
                  <c:v>1.5136531442222101</c:v>
                </c:pt>
                <c:pt idx="272">
                  <c:v>1.5206707416675</c:v>
                </c:pt>
                <c:pt idx="273">
                  <c:v>1.52768833911279</c:v>
                </c:pt>
                <c:pt idx="274">
                  <c:v>1.53470593655808</c:v>
                </c:pt>
                <c:pt idx="275">
                  <c:v>1.5417235340033699</c:v>
                </c:pt>
                <c:pt idx="276">
                  <c:v>1.5487411314486601</c:v>
                </c:pt>
                <c:pt idx="277">
                  <c:v>1.5557587288939501</c:v>
                </c:pt>
                <c:pt idx="278">
                  <c:v>1.56277632633924</c:v>
                </c:pt>
                <c:pt idx="279">
                  <c:v>1.56979392378453</c:v>
                </c:pt>
                <c:pt idx="280">
                  <c:v>1.5768115212298199</c:v>
                </c:pt>
                <c:pt idx="281">
                  <c:v>1.5838291186751099</c:v>
                </c:pt>
                <c:pt idx="282">
                  <c:v>1.5908467161204001</c:v>
                </c:pt>
                <c:pt idx="283">
                  <c:v>1.59786431356569</c:v>
                </c:pt>
                <c:pt idx="284">
                  <c:v>1.60488191101098</c:v>
                </c:pt>
                <c:pt idx="285">
                  <c:v>1.6118995084562699</c:v>
                </c:pt>
                <c:pt idx="286">
                  <c:v>1.6189171059015599</c:v>
                </c:pt>
                <c:pt idx="287">
                  <c:v>1.6259347033468501</c:v>
                </c:pt>
                <c:pt idx="288">
                  <c:v>1.63295230079214</c:v>
                </c:pt>
                <c:pt idx="289">
                  <c:v>1.63996989823743</c:v>
                </c:pt>
                <c:pt idx="290">
                  <c:v>1.64698749568272</c:v>
                </c:pt>
                <c:pt idx="291">
                  <c:v>1.6540050931280099</c:v>
                </c:pt>
                <c:pt idx="292">
                  <c:v>1.6610226905733001</c:v>
                </c:pt>
                <c:pt idx="293">
                  <c:v>1.6680402880185901</c:v>
                </c:pt>
                <c:pt idx="294">
                  <c:v>1.67505788546388</c:v>
                </c:pt>
                <c:pt idx="295">
                  <c:v>1.68207548290917</c:v>
                </c:pt>
                <c:pt idx="296">
                  <c:v>1.6890930803544599</c:v>
                </c:pt>
                <c:pt idx="297">
                  <c:v>1.6961106777997399</c:v>
                </c:pt>
                <c:pt idx="298">
                  <c:v>1.7031282752450301</c:v>
                </c:pt>
                <c:pt idx="299">
                  <c:v>1.71014587269032</c:v>
                </c:pt>
                <c:pt idx="300">
                  <c:v>1.71716347013561</c:v>
                </c:pt>
                <c:pt idx="301">
                  <c:v>1.7241810675809</c:v>
                </c:pt>
                <c:pt idx="302">
                  <c:v>1.7311986650261899</c:v>
                </c:pt>
                <c:pt idx="303">
                  <c:v>1.7382162624714801</c:v>
                </c:pt>
                <c:pt idx="304">
                  <c:v>1.74523385991677</c:v>
                </c:pt>
                <c:pt idx="305">
                  <c:v>1.75225145736206</c:v>
                </c:pt>
                <c:pt idx="306">
                  <c:v>1.75926905480735</c:v>
                </c:pt>
                <c:pt idx="307">
                  <c:v>1.7662866522526399</c:v>
                </c:pt>
                <c:pt idx="308">
                  <c:v>1.7733042496979301</c:v>
                </c:pt>
                <c:pt idx="309">
                  <c:v>1.7803218471432201</c:v>
                </c:pt>
                <c:pt idx="310">
                  <c:v>1.78733944458851</c:v>
                </c:pt>
                <c:pt idx="311">
                  <c:v>1.7943570420338</c:v>
                </c:pt>
                <c:pt idx="312">
                  <c:v>1.8013746394790899</c:v>
                </c:pt>
                <c:pt idx="313">
                  <c:v>1.8083922369243799</c:v>
                </c:pt>
                <c:pt idx="314">
                  <c:v>1.8154098343696701</c:v>
                </c:pt>
                <c:pt idx="315">
                  <c:v>1.82242743181496</c:v>
                </c:pt>
                <c:pt idx="316">
                  <c:v>1.82944502926025</c:v>
                </c:pt>
                <c:pt idx="317">
                  <c:v>1.8364626267055399</c:v>
                </c:pt>
                <c:pt idx="318">
                  <c:v>1.8434802241508299</c:v>
                </c:pt>
                <c:pt idx="319">
                  <c:v>1.8504978215961201</c:v>
                </c:pt>
                <c:pt idx="320">
                  <c:v>1.85751541904141</c:v>
                </c:pt>
                <c:pt idx="321">
                  <c:v>1.8645330164867</c:v>
                </c:pt>
                <c:pt idx="322">
                  <c:v>1.87155061393199</c:v>
                </c:pt>
                <c:pt idx="323">
                  <c:v>1.8785682113772799</c:v>
                </c:pt>
                <c:pt idx="324">
                  <c:v>1.8855858088225701</c:v>
                </c:pt>
                <c:pt idx="325">
                  <c:v>1.8926034062678601</c:v>
                </c:pt>
                <c:pt idx="326">
                  <c:v>1.89962100371315</c:v>
                </c:pt>
                <c:pt idx="327">
                  <c:v>1.90663860115844</c:v>
                </c:pt>
                <c:pt idx="328">
                  <c:v>1.9136561986037299</c:v>
                </c:pt>
                <c:pt idx="329">
                  <c:v>1.9206737960490201</c:v>
                </c:pt>
                <c:pt idx="330">
                  <c:v>1.9276913934943101</c:v>
                </c:pt>
                <c:pt idx="331">
                  <c:v>1.9347089909396</c:v>
                </c:pt>
                <c:pt idx="332">
                  <c:v>1.94172658838489</c:v>
                </c:pt>
                <c:pt idx="333">
                  <c:v>1.9487441858301799</c:v>
                </c:pt>
                <c:pt idx="334">
                  <c:v>1.9557617832754699</c:v>
                </c:pt>
                <c:pt idx="335">
                  <c:v>1.9627793807207601</c:v>
                </c:pt>
                <c:pt idx="336">
                  <c:v>1.96979697816605</c:v>
                </c:pt>
                <c:pt idx="337">
                  <c:v>1.97681457561134</c:v>
                </c:pt>
                <c:pt idx="338">
                  <c:v>1.98383217305662</c:v>
                </c:pt>
                <c:pt idx="339">
                  <c:v>1.9908497705019099</c:v>
                </c:pt>
                <c:pt idx="340">
                  <c:v>1.9978673679472001</c:v>
                </c:pt>
                <c:pt idx="341">
                  <c:v>2.0048849653924901</c:v>
                </c:pt>
                <c:pt idx="342">
                  <c:v>2.01190256283778</c:v>
                </c:pt>
                <c:pt idx="343">
                  <c:v>2.01892016028307</c:v>
                </c:pt>
                <c:pt idx="344">
                  <c:v>2.0259377577283599</c:v>
                </c:pt>
                <c:pt idx="345">
                  <c:v>2.0329553551736499</c:v>
                </c:pt>
                <c:pt idx="346">
                  <c:v>2.0399729526189398</c:v>
                </c:pt>
                <c:pt idx="347">
                  <c:v>2.0469905500642298</c:v>
                </c:pt>
                <c:pt idx="348">
                  <c:v>2.0540081475095202</c:v>
                </c:pt>
                <c:pt idx="349">
                  <c:v>2.0610257449548102</c:v>
                </c:pt>
                <c:pt idx="350">
                  <c:v>2.0680433424001001</c:v>
                </c:pt>
                <c:pt idx="351">
                  <c:v>2.0750609398453901</c:v>
                </c:pt>
                <c:pt idx="352">
                  <c:v>2.08207853729068</c:v>
                </c:pt>
                <c:pt idx="353">
                  <c:v>2.08909613473597</c:v>
                </c:pt>
                <c:pt idx="354">
                  <c:v>2.09611373218126</c:v>
                </c:pt>
                <c:pt idx="355">
                  <c:v>2.1031313296265499</c:v>
                </c:pt>
                <c:pt idx="356">
                  <c:v>2.1101489270718399</c:v>
                </c:pt>
                <c:pt idx="357">
                  <c:v>2.1171665245171298</c:v>
                </c:pt>
                <c:pt idx="358">
                  <c:v>2.1241841219624198</c:v>
                </c:pt>
                <c:pt idx="359">
                  <c:v>2.1312017194077102</c:v>
                </c:pt>
                <c:pt idx="360">
                  <c:v>2.1382193168530002</c:v>
                </c:pt>
                <c:pt idx="361">
                  <c:v>2.1452369142982901</c:v>
                </c:pt>
                <c:pt idx="362">
                  <c:v>2.1522545117435801</c:v>
                </c:pt>
                <c:pt idx="363">
                  <c:v>2.15927210918887</c:v>
                </c:pt>
                <c:pt idx="364">
                  <c:v>2.16628970663416</c:v>
                </c:pt>
                <c:pt idx="365">
                  <c:v>2.1733073040794499</c:v>
                </c:pt>
                <c:pt idx="366">
                  <c:v>2.1803249015247399</c:v>
                </c:pt>
                <c:pt idx="367">
                  <c:v>2.1873424989700299</c:v>
                </c:pt>
                <c:pt idx="368">
                  <c:v>2.1943600964153198</c:v>
                </c:pt>
                <c:pt idx="369">
                  <c:v>2.2013776938606102</c:v>
                </c:pt>
                <c:pt idx="370">
                  <c:v>2.2083952913059002</c:v>
                </c:pt>
                <c:pt idx="371">
                  <c:v>2.2154128887511901</c:v>
                </c:pt>
                <c:pt idx="372">
                  <c:v>2.2224304861964801</c:v>
                </c:pt>
                <c:pt idx="373">
                  <c:v>2.2294480836417701</c:v>
                </c:pt>
                <c:pt idx="374">
                  <c:v>2.23646568108706</c:v>
                </c:pt>
                <c:pt idx="375">
                  <c:v>2.24348327853235</c:v>
                </c:pt>
                <c:pt idx="376">
                  <c:v>2.2505008759776399</c:v>
                </c:pt>
                <c:pt idx="377">
                  <c:v>2.2575184734229299</c:v>
                </c:pt>
                <c:pt idx="378">
                  <c:v>2.2645360708682198</c:v>
                </c:pt>
                <c:pt idx="379">
                  <c:v>2.2715536683135</c:v>
                </c:pt>
                <c:pt idx="380">
                  <c:v>2.27857126575879</c:v>
                </c:pt>
                <c:pt idx="381">
                  <c:v>2.2855888632040799</c:v>
                </c:pt>
                <c:pt idx="382">
                  <c:v>2.2926064606493699</c:v>
                </c:pt>
                <c:pt idx="383">
                  <c:v>2.2996240580946599</c:v>
                </c:pt>
                <c:pt idx="384">
                  <c:v>2.3066416555399498</c:v>
                </c:pt>
                <c:pt idx="385">
                  <c:v>2.3136592529852398</c:v>
                </c:pt>
                <c:pt idx="386">
                  <c:v>2.3206768504305302</c:v>
                </c:pt>
                <c:pt idx="387">
                  <c:v>2.3276944478758201</c:v>
                </c:pt>
                <c:pt idx="388">
                  <c:v>2.3347120453211101</c:v>
                </c:pt>
                <c:pt idx="389">
                  <c:v>2.3417296427664001</c:v>
                </c:pt>
                <c:pt idx="390">
                  <c:v>2.34874724021169</c:v>
                </c:pt>
                <c:pt idx="391">
                  <c:v>2.35576483765698</c:v>
                </c:pt>
                <c:pt idx="392">
                  <c:v>2.3627824351022699</c:v>
                </c:pt>
                <c:pt idx="393">
                  <c:v>2.3698000325475599</c:v>
                </c:pt>
                <c:pt idx="394">
                  <c:v>2.3768176299928498</c:v>
                </c:pt>
                <c:pt idx="395">
                  <c:v>2.3838352274381398</c:v>
                </c:pt>
                <c:pt idx="396">
                  <c:v>2.3908528248834302</c:v>
                </c:pt>
                <c:pt idx="397">
                  <c:v>2.3978704223287202</c:v>
                </c:pt>
                <c:pt idx="398">
                  <c:v>2.4048880197740101</c:v>
                </c:pt>
                <c:pt idx="399">
                  <c:v>2.4119056172193001</c:v>
                </c:pt>
                <c:pt idx="400">
                  <c:v>2.41892321466459</c:v>
                </c:pt>
                <c:pt idx="401">
                  <c:v>2.42594081210988</c:v>
                </c:pt>
                <c:pt idx="402">
                  <c:v>2.43295840955517</c:v>
                </c:pt>
                <c:pt idx="403">
                  <c:v>2.4399760070004599</c:v>
                </c:pt>
                <c:pt idx="404">
                  <c:v>2.4469936044457499</c:v>
                </c:pt>
                <c:pt idx="405">
                  <c:v>2.4540112018910398</c:v>
                </c:pt>
                <c:pt idx="406">
                  <c:v>2.4610287993363298</c:v>
                </c:pt>
                <c:pt idx="407">
                  <c:v>2.4680463967816202</c:v>
                </c:pt>
                <c:pt idx="408">
                  <c:v>2.4750639942269101</c:v>
                </c:pt>
                <c:pt idx="409">
                  <c:v>2.4820815916722001</c:v>
                </c:pt>
                <c:pt idx="410">
                  <c:v>2.4890991891174901</c:v>
                </c:pt>
                <c:pt idx="411">
                  <c:v>2.49611678656278</c:v>
                </c:pt>
                <c:pt idx="412">
                  <c:v>2.50313438400807</c:v>
                </c:pt>
                <c:pt idx="413">
                  <c:v>2.5101519814533599</c:v>
                </c:pt>
                <c:pt idx="414">
                  <c:v>2.5171695788986499</c:v>
                </c:pt>
                <c:pt idx="415">
                  <c:v>2.5241871763439399</c:v>
                </c:pt>
                <c:pt idx="416">
                  <c:v>2.5312047737892298</c:v>
                </c:pt>
                <c:pt idx="417">
                  <c:v>2.5382223712345202</c:v>
                </c:pt>
                <c:pt idx="418">
                  <c:v>2.5452399686798102</c:v>
                </c:pt>
                <c:pt idx="419">
                  <c:v>2.5522575661250899</c:v>
                </c:pt>
                <c:pt idx="420">
                  <c:v>2.5592751635703799</c:v>
                </c:pt>
                <c:pt idx="421">
                  <c:v>2.5662927610156698</c:v>
                </c:pt>
                <c:pt idx="422">
                  <c:v>2.5733103584609598</c:v>
                </c:pt>
                <c:pt idx="423">
                  <c:v>2.5803279559062502</c:v>
                </c:pt>
                <c:pt idx="424">
                  <c:v>2.5873455533515402</c:v>
                </c:pt>
                <c:pt idx="425">
                  <c:v>2.5943631507968301</c:v>
                </c:pt>
                <c:pt idx="426">
                  <c:v>2.6013807482421201</c:v>
                </c:pt>
                <c:pt idx="427">
                  <c:v>2.60839834568741</c:v>
                </c:pt>
                <c:pt idx="428">
                  <c:v>2.6154159431327</c:v>
                </c:pt>
                <c:pt idx="429">
                  <c:v>2.6224335405779899</c:v>
                </c:pt>
                <c:pt idx="430">
                  <c:v>2.6294511380232799</c:v>
                </c:pt>
                <c:pt idx="431">
                  <c:v>2.6364687354685699</c:v>
                </c:pt>
                <c:pt idx="432">
                  <c:v>2.6434863329138598</c:v>
                </c:pt>
                <c:pt idx="433">
                  <c:v>2.6505039303591502</c:v>
                </c:pt>
                <c:pt idx="434">
                  <c:v>2.6575215278044402</c:v>
                </c:pt>
                <c:pt idx="435">
                  <c:v>2.6645391252497301</c:v>
                </c:pt>
                <c:pt idx="436">
                  <c:v>2.6715567226950201</c:v>
                </c:pt>
                <c:pt idx="437">
                  <c:v>2.67857432014031</c:v>
                </c:pt>
                <c:pt idx="438">
                  <c:v>2.6855919175856</c:v>
                </c:pt>
                <c:pt idx="439">
                  <c:v>2.69260951503089</c:v>
                </c:pt>
                <c:pt idx="440">
                  <c:v>2.6996271124761799</c:v>
                </c:pt>
                <c:pt idx="441">
                  <c:v>2.7066447099214699</c:v>
                </c:pt>
                <c:pt idx="442">
                  <c:v>2.7136623073667598</c:v>
                </c:pt>
                <c:pt idx="443">
                  <c:v>2.7206799048120498</c:v>
                </c:pt>
                <c:pt idx="444">
                  <c:v>2.7276975022573402</c:v>
                </c:pt>
                <c:pt idx="445">
                  <c:v>2.7347150997026302</c:v>
                </c:pt>
                <c:pt idx="446">
                  <c:v>2.7417326971479201</c:v>
                </c:pt>
                <c:pt idx="447">
                  <c:v>2.7487502945932101</c:v>
                </c:pt>
                <c:pt idx="448">
                  <c:v>2.7557678920385</c:v>
                </c:pt>
                <c:pt idx="449">
                  <c:v>2.76278548948379</c:v>
                </c:pt>
                <c:pt idx="450">
                  <c:v>2.7698030869290799</c:v>
                </c:pt>
                <c:pt idx="451">
                  <c:v>2.7768206843743699</c:v>
                </c:pt>
                <c:pt idx="452">
                  <c:v>2.7838382818196599</c:v>
                </c:pt>
                <c:pt idx="453">
                  <c:v>2.7908558792649498</c:v>
                </c:pt>
                <c:pt idx="454">
                  <c:v>2.7978734767102398</c:v>
                </c:pt>
                <c:pt idx="455">
                  <c:v>2.8048910741555302</c:v>
                </c:pt>
                <c:pt idx="456">
                  <c:v>2.8119086716008201</c:v>
                </c:pt>
                <c:pt idx="457">
                  <c:v>2.8189262690461101</c:v>
                </c:pt>
                <c:pt idx="458">
                  <c:v>2.8259438664914001</c:v>
                </c:pt>
                <c:pt idx="459">
                  <c:v>2.8329614639366798</c:v>
                </c:pt>
                <c:pt idx="460">
                  <c:v>2.8399790613819702</c:v>
                </c:pt>
                <c:pt idx="461">
                  <c:v>2.8469966588272602</c:v>
                </c:pt>
                <c:pt idx="462">
                  <c:v>2.8540142562725501</c:v>
                </c:pt>
                <c:pt idx="463">
                  <c:v>2.8610318537178401</c:v>
                </c:pt>
                <c:pt idx="464">
                  <c:v>2.86804945116313</c:v>
                </c:pt>
                <c:pt idx="465">
                  <c:v>2.87506704860842</c:v>
                </c:pt>
                <c:pt idx="466">
                  <c:v>2.88208464605371</c:v>
                </c:pt>
                <c:pt idx="467">
                  <c:v>2.8891022434989999</c:v>
                </c:pt>
                <c:pt idx="468">
                  <c:v>2.8961198409442899</c:v>
                </c:pt>
                <c:pt idx="469">
                  <c:v>2.9031374383895798</c:v>
                </c:pt>
                <c:pt idx="470">
                  <c:v>2.9101550358348698</c:v>
                </c:pt>
                <c:pt idx="471">
                  <c:v>2.9171726332801602</c:v>
                </c:pt>
                <c:pt idx="472">
                  <c:v>2.9241902307254501</c:v>
                </c:pt>
                <c:pt idx="473">
                  <c:v>2.9312078281707401</c:v>
                </c:pt>
                <c:pt idx="474">
                  <c:v>2.9382254256160301</c:v>
                </c:pt>
                <c:pt idx="475">
                  <c:v>2.94524302306132</c:v>
                </c:pt>
                <c:pt idx="476">
                  <c:v>2.95226062050661</c:v>
                </c:pt>
                <c:pt idx="477">
                  <c:v>2.9592782179518999</c:v>
                </c:pt>
                <c:pt idx="478">
                  <c:v>2.9662958153971899</c:v>
                </c:pt>
                <c:pt idx="479">
                  <c:v>2.9733134128424799</c:v>
                </c:pt>
                <c:pt idx="480">
                  <c:v>2.9803310102877698</c:v>
                </c:pt>
                <c:pt idx="481">
                  <c:v>2.9873486077330602</c:v>
                </c:pt>
                <c:pt idx="482">
                  <c:v>2.9943662051783502</c:v>
                </c:pt>
                <c:pt idx="483">
                  <c:v>3.0013838026236401</c:v>
                </c:pt>
                <c:pt idx="484">
                  <c:v>3.0084014000689301</c:v>
                </c:pt>
                <c:pt idx="485">
                  <c:v>3.01541899751422</c:v>
                </c:pt>
                <c:pt idx="486">
                  <c:v>3.02243659495951</c:v>
                </c:pt>
                <c:pt idx="487">
                  <c:v>3.0294541924048</c:v>
                </c:pt>
                <c:pt idx="488">
                  <c:v>3.0364717898500899</c:v>
                </c:pt>
                <c:pt idx="489">
                  <c:v>3.0434893872953799</c:v>
                </c:pt>
                <c:pt idx="490">
                  <c:v>3.0505069847406698</c:v>
                </c:pt>
                <c:pt idx="491">
                  <c:v>3.0575245821859598</c:v>
                </c:pt>
                <c:pt idx="492">
                  <c:v>3.0645421796312502</c:v>
                </c:pt>
                <c:pt idx="493">
                  <c:v>3.0715597770765402</c:v>
                </c:pt>
                <c:pt idx="494">
                  <c:v>3.0785773745218301</c:v>
                </c:pt>
                <c:pt idx="495">
                  <c:v>3.0855949719671201</c:v>
                </c:pt>
                <c:pt idx="496">
                  <c:v>3.09261256941241</c:v>
                </c:pt>
                <c:pt idx="497">
                  <c:v>3.0996301668577</c:v>
                </c:pt>
                <c:pt idx="498">
                  <c:v>3.1066477643029899</c:v>
                </c:pt>
                <c:pt idx="499">
                  <c:v>3.1136653617482799</c:v>
                </c:pt>
                <c:pt idx="500">
                  <c:v>3.1206829591935601</c:v>
                </c:pt>
                <c:pt idx="501">
                  <c:v>3.1277005566388598</c:v>
                </c:pt>
                <c:pt idx="502">
                  <c:v>3.13471815408414</c:v>
                </c:pt>
                <c:pt idx="503">
                  <c:v>3.14173575152943</c:v>
                </c:pt>
                <c:pt idx="504">
                  <c:v>3.1487533489747199</c:v>
                </c:pt>
                <c:pt idx="505">
                  <c:v>3.1557709464200099</c:v>
                </c:pt>
                <c:pt idx="506">
                  <c:v>3.1627885438652998</c:v>
                </c:pt>
                <c:pt idx="507">
                  <c:v>3.1698061413105898</c:v>
                </c:pt>
                <c:pt idx="508">
                  <c:v>3.1768237387558802</c:v>
                </c:pt>
                <c:pt idx="509">
                  <c:v>3.1838413362011702</c:v>
                </c:pt>
                <c:pt idx="510">
                  <c:v>3.1908589336464601</c:v>
                </c:pt>
                <c:pt idx="511">
                  <c:v>3.1978765310917501</c:v>
                </c:pt>
                <c:pt idx="512">
                  <c:v>3.20489412853704</c:v>
                </c:pt>
                <c:pt idx="513">
                  <c:v>3.21191172598233</c:v>
                </c:pt>
                <c:pt idx="514">
                  <c:v>3.2189293234276199</c:v>
                </c:pt>
                <c:pt idx="515">
                  <c:v>3.2259469208729099</c:v>
                </c:pt>
                <c:pt idx="516">
                  <c:v>3.2329645183181999</c:v>
                </c:pt>
                <c:pt idx="517">
                  <c:v>3.2399821157634898</c:v>
                </c:pt>
                <c:pt idx="518">
                  <c:v>3.2469997132087798</c:v>
                </c:pt>
                <c:pt idx="519">
                  <c:v>3.2540173106540702</c:v>
                </c:pt>
                <c:pt idx="520">
                  <c:v>3.2610349080993601</c:v>
                </c:pt>
                <c:pt idx="521">
                  <c:v>3.2680525055446501</c:v>
                </c:pt>
                <c:pt idx="522">
                  <c:v>3.2750701029899401</c:v>
                </c:pt>
                <c:pt idx="523">
                  <c:v>3.28208770043523</c:v>
                </c:pt>
                <c:pt idx="524">
                  <c:v>3.28910529788052</c:v>
                </c:pt>
                <c:pt idx="525">
                  <c:v>3.2961228953258099</c:v>
                </c:pt>
                <c:pt idx="526">
                  <c:v>3.3031404927710999</c:v>
                </c:pt>
                <c:pt idx="527">
                  <c:v>3.3101580902163898</c:v>
                </c:pt>
                <c:pt idx="528">
                  <c:v>3.3171756876616798</c:v>
                </c:pt>
                <c:pt idx="529">
                  <c:v>3.3241932851069702</c:v>
                </c:pt>
                <c:pt idx="530">
                  <c:v>3.3312108825522602</c:v>
                </c:pt>
                <c:pt idx="531">
                  <c:v>3.3382284799975501</c:v>
                </c:pt>
                <c:pt idx="532">
                  <c:v>3.3452460774428401</c:v>
                </c:pt>
                <c:pt idx="533">
                  <c:v>3.35226367488813</c:v>
                </c:pt>
                <c:pt idx="534">
                  <c:v>3.35928127233342</c:v>
                </c:pt>
                <c:pt idx="535">
                  <c:v>3.36629886977871</c:v>
                </c:pt>
                <c:pt idx="536">
                  <c:v>3.3733164672239999</c:v>
                </c:pt>
                <c:pt idx="537">
                  <c:v>3.3803340646692899</c:v>
                </c:pt>
                <c:pt idx="538">
                  <c:v>3.3873516621145798</c:v>
                </c:pt>
                <c:pt idx="539">
                  <c:v>3.39436925955986</c:v>
                </c:pt>
                <c:pt idx="540">
                  <c:v>3.4013868570051602</c:v>
                </c:pt>
                <c:pt idx="541">
                  <c:v>3.4084044544504399</c:v>
                </c:pt>
                <c:pt idx="542">
                  <c:v>3.4154220518957401</c:v>
                </c:pt>
                <c:pt idx="543">
                  <c:v>3.4224396493410199</c:v>
                </c:pt>
                <c:pt idx="544">
                  <c:v>3.4294572467863098</c:v>
                </c:pt>
                <c:pt idx="545">
                  <c:v>3.4364748442316002</c:v>
                </c:pt>
                <c:pt idx="546">
                  <c:v>3.4434924416768902</c:v>
                </c:pt>
                <c:pt idx="547">
                  <c:v>3.4505100391221801</c:v>
                </c:pt>
                <c:pt idx="548">
                  <c:v>3.4575276365674701</c:v>
                </c:pt>
                <c:pt idx="549">
                  <c:v>3.46454523401276</c:v>
                </c:pt>
                <c:pt idx="550">
                  <c:v>3.47156283145805</c:v>
                </c:pt>
                <c:pt idx="551">
                  <c:v>3.47858042890334</c:v>
                </c:pt>
                <c:pt idx="552">
                  <c:v>3.4855980263486299</c:v>
                </c:pt>
                <c:pt idx="553">
                  <c:v>3.4926156237939199</c:v>
                </c:pt>
                <c:pt idx="554">
                  <c:v>3.4996332212392098</c:v>
                </c:pt>
                <c:pt idx="555">
                  <c:v>3.5066508186844998</c:v>
                </c:pt>
                <c:pt idx="556">
                  <c:v>3.5136684161297902</c:v>
                </c:pt>
                <c:pt idx="557">
                  <c:v>3.5206860135750802</c:v>
                </c:pt>
                <c:pt idx="558">
                  <c:v>3.5277036110203701</c:v>
                </c:pt>
                <c:pt idx="559">
                  <c:v>3.5347212084656601</c:v>
                </c:pt>
                <c:pt idx="560">
                  <c:v>3.54173880591095</c:v>
                </c:pt>
                <c:pt idx="561">
                  <c:v>3.54875640335624</c:v>
                </c:pt>
                <c:pt idx="562">
                  <c:v>3.5557740008015299</c:v>
                </c:pt>
                <c:pt idx="563">
                  <c:v>3.5627915982468199</c:v>
                </c:pt>
                <c:pt idx="564">
                  <c:v>3.5698091956921099</c:v>
                </c:pt>
                <c:pt idx="565">
                  <c:v>3.5768267931373998</c:v>
                </c:pt>
                <c:pt idx="566">
                  <c:v>3.5838443905826902</c:v>
                </c:pt>
                <c:pt idx="567">
                  <c:v>3.5908619880279802</c:v>
                </c:pt>
                <c:pt idx="568">
                  <c:v>3.5978795854732701</c:v>
                </c:pt>
                <c:pt idx="569">
                  <c:v>3.6048971829185601</c:v>
                </c:pt>
                <c:pt idx="570">
                  <c:v>3.6119147803638501</c:v>
                </c:pt>
                <c:pt idx="571">
                  <c:v>3.61893237780914</c:v>
                </c:pt>
                <c:pt idx="572">
                  <c:v>3.62594997525443</c:v>
                </c:pt>
                <c:pt idx="573">
                  <c:v>3.6329675726997199</c:v>
                </c:pt>
                <c:pt idx="574">
                  <c:v>3.6399851701450099</c:v>
                </c:pt>
                <c:pt idx="575">
                  <c:v>3.6470027675902998</c:v>
                </c:pt>
                <c:pt idx="576">
                  <c:v>3.6540203650355898</c:v>
                </c:pt>
                <c:pt idx="577">
                  <c:v>3.6610379624808802</c:v>
                </c:pt>
                <c:pt idx="578">
                  <c:v>3.6680555599261702</c:v>
                </c:pt>
                <c:pt idx="579">
                  <c:v>3.6750731573714601</c:v>
                </c:pt>
                <c:pt idx="580">
                  <c:v>3.6820907548167399</c:v>
                </c:pt>
                <c:pt idx="581">
                  <c:v>3.68910835226204</c:v>
                </c:pt>
                <c:pt idx="582">
                  <c:v>3.6961259497073198</c:v>
                </c:pt>
                <c:pt idx="583">
                  <c:v>3.7031435471526102</c:v>
                </c:pt>
                <c:pt idx="584">
                  <c:v>3.7101611445979001</c:v>
                </c:pt>
                <c:pt idx="585">
                  <c:v>3.7171787420431901</c:v>
                </c:pt>
                <c:pt idx="586">
                  <c:v>3.7241963394884801</c:v>
                </c:pt>
                <c:pt idx="587">
                  <c:v>3.73121393693377</c:v>
                </c:pt>
                <c:pt idx="588">
                  <c:v>3.73823153437906</c:v>
                </c:pt>
                <c:pt idx="589">
                  <c:v>3.7452491318243499</c:v>
                </c:pt>
                <c:pt idx="590">
                  <c:v>3.7522667292696399</c:v>
                </c:pt>
                <c:pt idx="591">
                  <c:v>3.7592843267149298</c:v>
                </c:pt>
                <c:pt idx="592">
                  <c:v>3.7663019241602198</c:v>
                </c:pt>
                <c:pt idx="593">
                  <c:v>3.7733195216055102</c:v>
                </c:pt>
                <c:pt idx="594">
                  <c:v>3.7803371190508002</c:v>
                </c:pt>
                <c:pt idx="595">
                  <c:v>3.7873547164960901</c:v>
                </c:pt>
                <c:pt idx="596">
                  <c:v>3.7943723139413801</c:v>
                </c:pt>
                <c:pt idx="597">
                  <c:v>3.80138991138667</c:v>
                </c:pt>
                <c:pt idx="598">
                  <c:v>3.80840750883196</c:v>
                </c:pt>
                <c:pt idx="599">
                  <c:v>3.81542510627725</c:v>
                </c:pt>
                <c:pt idx="600">
                  <c:v>3.8224427037225399</c:v>
                </c:pt>
                <c:pt idx="601">
                  <c:v>3.8294603011678299</c:v>
                </c:pt>
                <c:pt idx="602">
                  <c:v>3.8364778986131198</c:v>
                </c:pt>
                <c:pt idx="603">
                  <c:v>3.8434954960584098</c:v>
                </c:pt>
                <c:pt idx="604">
                  <c:v>3.8505130935037002</c:v>
                </c:pt>
                <c:pt idx="605">
                  <c:v>3.8575306909489901</c:v>
                </c:pt>
                <c:pt idx="606">
                  <c:v>3.8645482883942801</c:v>
                </c:pt>
                <c:pt idx="607">
                  <c:v>3.8715658858395701</c:v>
                </c:pt>
                <c:pt idx="608">
                  <c:v>3.87858348328486</c:v>
                </c:pt>
                <c:pt idx="609">
                  <c:v>3.88560108073015</c:v>
                </c:pt>
                <c:pt idx="610">
                  <c:v>3.8926186781754399</c:v>
                </c:pt>
                <c:pt idx="611">
                  <c:v>3.8996362756207299</c:v>
                </c:pt>
                <c:pt idx="612">
                  <c:v>3.9066538730660199</c:v>
                </c:pt>
                <c:pt idx="613">
                  <c:v>3.9136714705113098</c:v>
                </c:pt>
                <c:pt idx="614">
                  <c:v>3.9206890679566002</c:v>
                </c:pt>
                <c:pt idx="615">
                  <c:v>3.9277066654018902</c:v>
                </c:pt>
                <c:pt idx="616">
                  <c:v>3.9347242628471801</c:v>
                </c:pt>
                <c:pt idx="617">
                  <c:v>3.9417418602924701</c:v>
                </c:pt>
                <c:pt idx="618">
                  <c:v>3.94875945773776</c:v>
                </c:pt>
                <c:pt idx="619">
                  <c:v>3.95577705518305</c:v>
                </c:pt>
                <c:pt idx="620">
                  <c:v>3.96279465262834</c:v>
                </c:pt>
                <c:pt idx="621">
                  <c:v>3.9698122500736202</c:v>
                </c:pt>
                <c:pt idx="622">
                  <c:v>3.9768298475189199</c:v>
                </c:pt>
                <c:pt idx="623">
                  <c:v>3.9838474449642001</c:v>
                </c:pt>
                <c:pt idx="624">
                  <c:v>3.99086504240949</c:v>
                </c:pt>
                <c:pt idx="625">
                  <c:v>3.99788263985478</c:v>
                </c:pt>
                <c:pt idx="626">
                  <c:v>4.0049002373000704</c:v>
                </c:pt>
                <c:pt idx="627">
                  <c:v>4.0119178347453603</c:v>
                </c:pt>
                <c:pt idx="628">
                  <c:v>4.0189354321906503</c:v>
                </c:pt>
                <c:pt idx="629">
                  <c:v>4.0259530296359403</c:v>
                </c:pt>
                <c:pt idx="630">
                  <c:v>4.0329706270812302</c:v>
                </c:pt>
                <c:pt idx="631">
                  <c:v>4.0399882245265202</c:v>
                </c:pt>
                <c:pt idx="632">
                  <c:v>4.0470058219718101</c:v>
                </c:pt>
                <c:pt idx="633">
                  <c:v>4.0540234194171001</c:v>
                </c:pt>
                <c:pt idx="634">
                  <c:v>4.0610410168623901</c:v>
                </c:pt>
                <c:pt idx="635">
                  <c:v>4.06805861430768</c:v>
                </c:pt>
                <c:pt idx="636">
                  <c:v>4.07507621175297</c:v>
                </c:pt>
                <c:pt idx="637">
                  <c:v>4.0820938091982599</c:v>
                </c:pt>
                <c:pt idx="638">
                  <c:v>4.0891114066435499</c:v>
                </c:pt>
                <c:pt idx="639">
                  <c:v>4.0961290040888398</c:v>
                </c:pt>
                <c:pt idx="640">
                  <c:v>4.1031466015341298</c:v>
                </c:pt>
                <c:pt idx="641">
                  <c:v>4.1101641989794198</c:v>
                </c:pt>
                <c:pt idx="642">
                  <c:v>4.1171817964247097</c:v>
                </c:pt>
                <c:pt idx="643">
                  <c:v>4.1241993938699997</c:v>
                </c:pt>
                <c:pt idx="644">
                  <c:v>4.1312169913152896</c:v>
                </c:pt>
                <c:pt idx="645">
                  <c:v>4.1382345887605796</c:v>
                </c:pt>
                <c:pt idx="646">
                  <c:v>4.1452521862058704</c:v>
                </c:pt>
                <c:pt idx="647">
                  <c:v>4.1522697836511604</c:v>
                </c:pt>
                <c:pt idx="648">
                  <c:v>4.1592873810964504</c:v>
                </c:pt>
                <c:pt idx="649">
                  <c:v>4.1663049785417403</c:v>
                </c:pt>
                <c:pt idx="650">
                  <c:v>4.1733225759870303</c:v>
                </c:pt>
                <c:pt idx="651">
                  <c:v>4.1803401734323202</c:v>
                </c:pt>
                <c:pt idx="652">
                  <c:v>4.1873577708776102</c:v>
                </c:pt>
                <c:pt idx="653">
                  <c:v>4.1943753683229001</c:v>
                </c:pt>
                <c:pt idx="654">
                  <c:v>4.2013929657681901</c:v>
                </c:pt>
                <c:pt idx="655">
                  <c:v>4.2084105632134801</c:v>
                </c:pt>
                <c:pt idx="656">
                  <c:v>4.21542816065877</c:v>
                </c:pt>
                <c:pt idx="657">
                  <c:v>4.22244575810406</c:v>
                </c:pt>
                <c:pt idx="658">
                  <c:v>4.2294633555493499</c:v>
                </c:pt>
                <c:pt idx="659">
                  <c:v>4.2364809529946399</c:v>
                </c:pt>
                <c:pt idx="660">
                  <c:v>4.2434985504399299</c:v>
                </c:pt>
                <c:pt idx="661">
                  <c:v>4.2505161478852198</c:v>
                </c:pt>
                <c:pt idx="662">
                  <c:v>4.2575337453305</c:v>
                </c:pt>
                <c:pt idx="663">
                  <c:v>4.2645513427757997</c:v>
                </c:pt>
                <c:pt idx="664">
                  <c:v>4.2715689402210799</c:v>
                </c:pt>
                <c:pt idx="665">
                  <c:v>4.2785865376663699</c:v>
                </c:pt>
                <c:pt idx="666">
                  <c:v>4.2856041351116598</c:v>
                </c:pt>
                <c:pt idx="667">
                  <c:v>4.2926217325569498</c:v>
                </c:pt>
                <c:pt idx="668">
                  <c:v>4.2996393300022397</c:v>
                </c:pt>
                <c:pt idx="669">
                  <c:v>4.3066569274475297</c:v>
                </c:pt>
                <c:pt idx="670">
                  <c:v>4.3136745248928197</c:v>
                </c:pt>
                <c:pt idx="671">
                  <c:v>4.3206921223381096</c:v>
                </c:pt>
                <c:pt idx="672">
                  <c:v>4.3277097197833996</c:v>
                </c:pt>
                <c:pt idx="673">
                  <c:v>4.3347273172286904</c:v>
                </c:pt>
                <c:pt idx="674">
                  <c:v>4.3417449146739804</c:v>
                </c:pt>
                <c:pt idx="675">
                  <c:v>4.3487625121192703</c:v>
                </c:pt>
                <c:pt idx="676">
                  <c:v>4.3557801095645603</c:v>
                </c:pt>
                <c:pt idx="677">
                  <c:v>4.3627977070098503</c:v>
                </c:pt>
                <c:pt idx="678">
                  <c:v>4.3698153044551402</c:v>
                </c:pt>
                <c:pt idx="679">
                  <c:v>4.3768329019004302</c:v>
                </c:pt>
                <c:pt idx="680">
                  <c:v>4.3838504993457201</c:v>
                </c:pt>
                <c:pt idx="681">
                  <c:v>4.3908680967910101</c:v>
                </c:pt>
                <c:pt idx="682">
                  <c:v>4.3978856942363</c:v>
                </c:pt>
                <c:pt idx="683">
                  <c:v>4.40490329168159</c:v>
                </c:pt>
                <c:pt idx="684">
                  <c:v>4.41192088912688</c:v>
                </c:pt>
                <c:pt idx="685">
                  <c:v>4.4189384865721699</c:v>
                </c:pt>
                <c:pt idx="686">
                  <c:v>4.4259560840174599</c:v>
                </c:pt>
                <c:pt idx="687">
                  <c:v>4.4329736814627498</c:v>
                </c:pt>
                <c:pt idx="688">
                  <c:v>4.4399912789080398</c:v>
                </c:pt>
                <c:pt idx="689">
                  <c:v>4.4470088763533298</c:v>
                </c:pt>
                <c:pt idx="690">
                  <c:v>4.4540264737986197</c:v>
                </c:pt>
                <c:pt idx="691">
                  <c:v>4.4610440712439097</c:v>
                </c:pt>
                <c:pt idx="692">
                  <c:v>4.4680616686891996</c:v>
                </c:pt>
                <c:pt idx="693">
                  <c:v>4.4750792661344896</c:v>
                </c:pt>
                <c:pt idx="694">
                  <c:v>4.4820968635797804</c:v>
                </c:pt>
                <c:pt idx="695">
                  <c:v>4.4891144610250704</c:v>
                </c:pt>
                <c:pt idx="696">
                  <c:v>4.4961320584703603</c:v>
                </c:pt>
                <c:pt idx="697">
                  <c:v>4.5031496559156503</c:v>
                </c:pt>
                <c:pt idx="698">
                  <c:v>4.5101672533609403</c:v>
                </c:pt>
                <c:pt idx="699">
                  <c:v>4.5171848508062302</c:v>
                </c:pt>
                <c:pt idx="700">
                  <c:v>4.5242024482515202</c:v>
                </c:pt>
                <c:pt idx="701">
                  <c:v>4.5312200456968101</c:v>
                </c:pt>
                <c:pt idx="702">
                  <c:v>4.5382376431421001</c:v>
                </c:pt>
                <c:pt idx="703">
                  <c:v>4.5452552405873803</c:v>
                </c:pt>
                <c:pt idx="704">
                  <c:v>4.5522728380326702</c:v>
                </c:pt>
                <c:pt idx="705">
                  <c:v>4.5592904354779602</c:v>
                </c:pt>
                <c:pt idx="706">
                  <c:v>4.5663080329232502</c:v>
                </c:pt>
                <c:pt idx="707">
                  <c:v>4.5733256303685401</c:v>
                </c:pt>
                <c:pt idx="708">
                  <c:v>4.5803432278138301</c:v>
                </c:pt>
                <c:pt idx="709">
                  <c:v>4.58736082525912</c:v>
                </c:pt>
                <c:pt idx="710">
                  <c:v>4.59437842270441</c:v>
                </c:pt>
                <c:pt idx="711">
                  <c:v>4.6013960201497</c:v>
                </c:pt>
                <c:pt idx="712">
                  <c:v>4.6084136175949899</c:v>
                </c:pt>
                <c:pt idx="713">
                  <c:v>4.6154312150402799</c:v>
                </c:pt>
                <c:pt idx="714">
                  <c:v>4.6224488124855698</c:v>
                </c:pt>
                <c:pt idx="715">
                  <c:v>4.6294664099308598</c:v>
                </c:pt>
                <c:pt idx="716">
                  <c:v>4.6364840073761497</c:v>
                </c:pt>
                <c:pt idx="717">
                  <c:v>4.6435016048214397</c:v>
                </c:pt>
                <c:pt idx="718">
                  <c:v>4.6505192022667297</c:v>
                </c:pt>
                <c:pt idx="719">
                  <c:v>4.6575367997120196</c:v>
                </c:pt>
                <c:pt idx="720">
                  <c:v>4.6645543971573096</c:v>
                </c:pt>
                <c:pt idx="721">
                  <c:v>4.6715719946026004</c:v>
                </c:pt>
                <c:pt idx="722">
                  <c:v>4.6785895920478904</c:v>
                </c:pt>
                <c:pt idx="723">
                  <c:v>4.6856071894931803</c:v>
                </c:pt>
                <c:pt idx="724">
                  <c:v>4.6926247869384703</c:v>
                </c:pt>
                <c:pt idx="725">
                  <c:v>4.6996423843837603</c:v>
                </c:pt>
                <c:pt idx="726">
                  <c:v>4.7066599818290502</c:v>
                </c:pt>
                <c:pt idx="727">
                  <c:v>4.7136775792743402</c:v>
                </c:pt>
                <c:pt idx="728">
                  <c:v>4.7206951767196301</c:v>
                </c:pt>
                <c:pt idx="729">
                  <c:v>4.7277127741649201</c:v>
                </c:pt>
                <c:pt idx="730">
                  <c:v>4.73473037161021</c:v>
                </c:pt>
                <c:pt idx="731">
                  <c:v>4.7417479690555</c:v>
                </c:pt>
                <c:pt idx="732">
                  <c:v>4.74876556650079</c:v>
                </c:pt>
                <c:pt idx="733">
                  <c:v>4.7557831639460799</c:v>
                </c:pt>
                <c:pt idx="734">
                  <c:v>4.7628007613913699</c:v>
                </c:pt>
                <c:pt idx="735">
                  <c:v>4.7698183588366598</c:v>
                </c:pt>
                <c:pt idx="736">
                  <c:v>4.7768359562819498</c:v>
                </c:pt>
                <c:pt idx="737">
                  <c:v>4.7838535537272397</c:v>
                </c:pt>
                <c:pt idx="738">
                  <c:v>4.7908711511725297</c:v>
                </c:pt>
                <c:pt idx="739">
                  <c:v>4.7978887486178197</c:v>
                </c:pt>
                <c:pt idx="740">
                  <c:v>4.8049063460631096</c:v>
                </c:pt>
                <c:pt idx="741">
                  <c:v>4.8119239435083996</c:v>
                </c:pt>
                <c:pt idx="742">
                  <c:v>4.8189415409536904</c:v>
                </c:pt>
                <c:pt idx="743">
                  <c:v>4.8259591383989804</c:v>
                </c:pt>
                <c:pt idx="744">
                  <c:v>4.8329767358442597</c:v>
                </c:pt>
                <c:pt idx="745">
                  <c:v>4.8399943332895603</c:v>
                </c:pt>
                <c:pt idx="746">
                  <c:v>4.8470119307348396</c:v>
                </c:pt>
                <c:pt idx="747">
                  <c:v>4.8540295281801402</c:v>
                </c:pt>
                <c:pt idx="748">
                  <c:v>4.8610471256254204</c:v>
                </c:pt>
                <c:pt idx="749">
                  <c:v>4.8680647230707104</c:v>
                </c:pt>
                <c:pt idx="750">
                  <c:v>4.8750823205160003</c:v>
                </c:pt>
                <c:pt idx="751">
                  <c:v>4.8820999179612903</c:v>
                </c:pt>
                <c:pt idx="752">
                  <c:v>4.8891175154065802</c:v>
                </c:pt>
                <c:pt idx="753">
                  <c:v>4.8961351128518702</c:v>
                </c:pt>
                <c:pt idx="754">
                  <c:v>4.9031527102971602</c:v>
                </c:pt>
                <c:pt idx="755">
                  <c:v>4.9101703077424501</c:v>
                </c:pt>
                <c:pt idx="756">
                  <c:v>4.9171879051877401</c:v>
                </c:pt>
                <c:pt idx="757">
                  <c:v>4.92420550263303</c:v>
                </c:pt>
                <c:pt idx="758">
                  <c:v>4.93122310007832</c:v>
                </c:pt>
                <c:pt idx="759">
                  <c:v>4.9382406975236099</c:v>
                </c:pt>
                <c:pt idx="760">
                  <c:v>4.9452582949688999</c:v>
                </c:pt>
                <c:pt idx="761">
                  <c:v>4.9522758924141899</c:v>
                </c:pt>
                <c:pt idx="762">
                  <c:v>4.9592934898594798</c:v>
                </c:pt>
                <c:pt idx="763">
                  <c:v>4.9663110873047698</c:v>
                </c:pt>
                <c:pt idx="764">
                  <c:v>4.9733286847500597</c:v>
                </c:pt>
                <c:pt idx="765">
                  <c:v>4.9803462821953497</c:v>
                </c:pt>
                <c:pt idx="766">
                  <c:v>4.9873638796406397</c:v>
                </c:pt>
                <c:pt idx="767">
                  <c:v>4.9943814770859296</c:v>
                </c:pt>
                <c:pt idx="768">
                  <c:v>5.0013990745312196</c:v>
                </c:pt>
                <c:pt idx="769">
                  <c:v>5.0084166719765104</c:v>
                </c:pt>
                <c:pt idx="770">
                  <c:v>5.0154342694218004</c:v>
                </c:pt>
                <c:pt idx="771">
                  <c:v>5.0224518668670903</c:v>
                </c:pt>
                <c:pt idx="772">
                  <c:v>5.0294694643123803</c:v>
                </c:pt>
                <c:pt idx="773">
                  <c:v>5.0364870617576702</c:v>
                </c:pt>
                <c:pt idx="774">
                  <c:v>5.0435046592029602</c:v>
                </c:pt>
                <c:pt idx="775">
                  <c:v>5.0505222566482502</c:v>
                </c:pt>
                <c:pt idx="776">
                  <c:v>5.0575398540935401</c:v>
                </c:pt>
                <c:pt idx="777">
                  <c:v>5.0645574515388301</c:v>
                </c:pt>
                <c:pt idx="778">
                  <c:v>5.07157504898412</c:v>
                </c:pt>
                <c:pt idx="779">
                  <c:v>5.07859264642941</c:v>
                </c:pt>
                <c:pt idx="780">
                  <c:v>5.0856102438747</c:v>
                </c:pt>
                <c:pt idx="781">
                  <c:v>5.0926278413199899</c:v>
                </c:pt>
                <c:pt idx="782">
                  <c:v>5.0996454387652799</c:v>
                </c:pt>
                <c:pt idx="783">
                  <c:v>5.1066630362105698</c:v>
                </c:pt>
                <c:pt idx="784">
                  <c:v>5.1136806336558598</c:v>
                </c:pt>
                <c:pt idx="785">
                  <c:v>5.12069823110114</c:v>
                </c:pt>
                <c:pt idx="786">
                  <c:v>5.1277158285464397</c:v>
                </c:pt>
                <c:pt idx="787">
                  <c:v>5.1347334259917199</c:v>
                </c:pt>
                <c:pt idx="788">
                  <c:v>5.1417510234370098</c:v>
                </c:pt>
                <c:pt idx="789">
                  <c:v>5.1487686208822998</c:v>
                </c:pt>
                <c:pt idx="790">
                  <c:v>5.1557862183275898</c:v>
                </c:pt>
                <c:pt idx="791">
                  <c:v>5.1628038157728797</c:v>
                </c:pt>
                <c:pt idx="792">
                  <c:v>5.1698214132181697</c:v>
                </c:pt>
                <c:pt idx="793">
                  <c:v>5.1768390106634596</c:v>
                </c:pt>
                <c:pt idx="794">
                  <c:v>5.1838566081087496</c:v>
                </c:pt>
                <c:pt idx="795">
                  <c:v>5.1908742055540404</c:v>
                </c:pt>
                <c:pt idx="796">
                  <c:v>5.1978918029993304</c:v>
                </c:pt>
                <c:pt idx="797">
                  <c:v>5.2049094004446204</c:v>
                </c:pt>
                <c:pt idx="798">
                  <c:v>5.2119269978899103</c:v>
                </c:pt>
                <c:pt idx="799">
                  <c:v>5.2189445953352003</c:v>
                </c:pt>
                <c:pt idx="800">
                  <c:v>5.2259621927804902</c:v>
                </c:pt>
                <c:pt idx="801">
                  <c:v>5.2329797902257802</c:v>
                </c:pt>
                <c:pt idx="802">
                  <c:v>5.2399973876710702</c:v>
                </c:pt>
                <c:pt idx="803">
                  <c:v>5.2470149851163601</c:v>
                </c:pt>
                <c:pt idx="804">
                  <c:v>5.2540325825616501</c:v>
                </c:pt>
                <c:pt idx="805">
                  <c:v>5.26105018000694</c:v>
                </c:pt>
                <c:pt idx="806">
                  <c:v>5.26806777745223</c:v>
                </c:pt>
                <c:pt idx="807">
                  <c:v>5.2750853748975199</c:v>
                </c:pt>
                <c:pt idx="808">
                  <c:v>5.2821029723428099</c:v>
                </c:pt>
                <c:pt idx="809">
                  <c:v>5.2891205697880999</c:v>
                </c:pt>
                <c:pt idx="810">
                  <c:v>5.2961381672333898</c:v>
                </c:pt>
                <c:pt idx="811">
                  <c:v>5.3031557646786798</c:v>
                </c:pt>
                <c:pt idx="812">
                  <c:v>5.3101733621239697</c:v>
                </c:pt>
                <c:pt idx="813">
                  <c:v>5.3171909595692597</c:v>
                </c:pt>
                <c:pt idx="814">
                  <c:v>5.3242085570145496</c:v>
                </c:pt>
                <c:pt idx="815">
                  <c:v>5.3312261544598396</c:v>
                </c:pt>
                <c:pt idx="816">
                  <c:v>5.3382437519051296</c:v>
                </c:pt>
                <c:pt idx="817">
                  <c:v>5.3452613493504204</c:v>
                </c:pt>
                <c:pt idx="818">
                  <c:v>5.3522789467957104</c:v>
                </c:pt>
                <c:pt idx="819">
                  <c:v>5.3592965442410003</c:v>
                </c:pt>
                <c:pt idx="820">
                  <c:v>5.3663141416862903</c:v>
                </c:pt>
                <c:pt idx="821">
                  <c:v>5.3733317391315802</c:v>
                </c:pt>
                <c:pt idx="822">
                  <c:v>5.3803493365768702</c:v>
                </c:pt>
                <c:pt idx="823">
                  <c:v>5.3873669340221602</c:v>
                </c:pt>
                <c:pt idx="824">
                  <c:v>5.3943845314674403</c:v>
                </c:pt>
                <c:pt idx="825">
                  <c:v>5.4014021289127401</c:v>
                </c:pt>
                <c:pt idx="826">
                  <c:v>5.4084197263580203</c:v>
                </c:pt>
                <c:pt idx="827">
                  <c:v>5.4154373238033102</c:v>
                </c:pt>
                <c:pt idx="828">
                  <c:v>5.4224549212486002</c:v>
                </c:pt>
                <c:pt idx="829">
                  <c:v>5.4294725186938901</c:v>
                </c:pt>
                <c:pt idx="830">
                  <c:v>5.4364901161391801</c:v>
                </c:pt>
                <c:pt idx="831">
                  <c:v>5.4435077135844701</c:v>
                </c:pt>
                <c:pt idx="832">
                  <c:v>5.45052531102976</c:v>
                </c:pt>
                <c:pt idx="833">
                  <c:v>5.45754290847505</c:v>
                </c:pt>
                <c:pt idx="834">
                  <c:v>5.4645605059203399</c:v>
                </c:pt>
                <c:pt idx="835">
                  <c:v>5.4715781033656299</c:v>
                </c:pt>
                <c:pt idx="836">
                  <c:v>5.4785957008109198</c:v>
                </c:pt>
                <c:pt idx="837">
                  <c:v>5.4856132982562098</c:v>
                </c:pt>
                <c:pt idx="838">
                  <c:v>5.4926308957014998</c:v>
                </c:pt>
                <c:pt idx="839">
                  <c:v>5.4996484931467897</c:v>
                </c:pt>
                <c:pt idx="840">
                  <c:v>5.5066660905920797</c:v>
                </c:pt>
                <c:pt idx="841">
                  <c:v>5.5136836880373696</c:v>
                </c:pt>
                <c:pt idx="842">
                  <c:v>5.5207012854826596</c:v>
                </c:pt>
                <c:pt idx="843">
                  <c:v>5.5277188829279504</c:v>
                </c:pt>
                <c:pt idx="844">
                  <c:v>5.5347364803732404</c:v>
                </c:pt>
                <c:pt idx="845">
                  <c:v>5.5417540778185304</c:v>
                </c:pt>
                <c:pt idx="846">
                  <c:v>5.5487716752638203</c:v>
                </c:pt>
                <c:pt idx="847">
                  <c:v>5.5557892727091103</c:v>
                </c:pt>
                <c:pt idx="848">
                  <c:v>5.5628068701544002</c:v>
                </c:pt>
                <c:pt idx="849">
                  <c:v>5.5698244675996902</c:v>
                </c:pt>
                <c:pt idx="850">
                  <c:v>5.5768420650449801</c:v>
                </c:pt>
                <c:pt idx="851">
                  <c:v>5.5838596624902701</c:v>
                </c:pt>
                <c:pt idx="852">
                  <c:v>5.5908772599355601</c:v>
                </c:pt>
                <c:pt idx="853">
                  <c:v>5.59789485738085</c:v>
                </c:pt>
                <c:pt idx="854">
                  <c:v>5.60491245482614</c:v>
                </c:pt>
                <c:pt idx="855">
                  <c:v>5.6119300522714299</c:v>
                </c:pt>
                <c:pt idx="856">
                  <c:v>5.6189476497167199</c:v>
                </c:pt>
                <c:pt idx="857">
                  <c:v>5.6259652471620099</c:v>
                </c:pt>
                <c:pt idx="858">
                  <c:v>5.6329828446072998</c:v>
                </c:pt>
                <c:pt idx="859">
                  <c:v>5.6400004420525898</c:v>
                </c:pt>
                <c:pt idx="860">
                  <c:v>5.6470180394978797</c:v>
                </c:pt>
                <c:pt idx="861">
                  <c:v>5.6540356369431697</c:v>
                </c:pt>
                <c:pt idx="862">
                  <c:v>5.6610532343884596</c:v>
                </c:pt>
                <c:pt idx="863">
                  <c:v>5.6680708318337496</c:v>
                </c:pt>
                <c:pt idx="864">
                  <c:v>5.6750884292790396</c:v>
                </c:pt>
                <c:pt idx="865">
                  <c:v>5.6821060267243304</c:v>
                </c:pt>
                <c:pt idx="866">
                  <c:v>5.6891236241696097</c:v>
                </c:pt>
                <c:pt idx="867">
                  <c:v>5.6961412216148997</c:v>
                </c:pt>
                <c:pt idx="868">
                  <c:v>5.7031588190602003</c:v>
                </c:pt>
                <c:pt idx="869">
                  <c:v>5.7101764165054796</c:v>
                </c:pt>
                <c:pt idx="870">
                  <c:v>5.7171940139507704</c:v>
                </c:pt>
                <c:pt idx="871">
                  <c:v>5.7242116113960604</c:v>
                </c:pt>
                <c:pt idx="872">
                  <c:v>5.7312292088413503</c:v>
                </c:pt>
                <c:pt idx="873">
                  <c:v>5.7382468062866403</c:v>
                </c:pt>
                <c:pt idx="874">
                  <c:v>5.7452644037319303</c:v>
                </c:pt>
                <c:pt idx="875">
                  <c:v>5.7522820011772202</c:v>
                </c:pt>
                <c:pt idx="876">
                  <c:v>5.7592995986225102</c:v>
                </c:pt>
                <c:pt idx="877">
                  <c:v>5.7663171960678001</c:v>
                </c:pt>
                <c:pt idx="878">
                  <c:v>5.7733347935130901</c:v>
                </c:pt>
                <c:pt idx="879">
                  <c:v>5.78035239095838</c:v>
                </c:pt>
                <c:pt idx="880">
                  <c:v>5.78736998840367</c:v>
                </c:pt>
                <c:pt idx="881">
                  <c:v>5.79438758584896</c:v>
                </c:pt>
                <c:pt idx="882">
                  <c:v>5.8014051832942499</c:v>
                </c:pt>
                <c:pt idx="883">
                  <c:v>5.8084227807395399</c:v>
                </c:pt>
                <c:pt idx="884">
                  <c:v>5.8154403781848298</c:v>
                </c:pt>
                <c:pt idx="885">
                  <c:v>5.8224579756301198</c:v>
                </c:pt>
                <c:pt idx="886">
                  <c:v>5.8294755730754098</c:v>
                </c:pt>
                <c:pt idx="887">
                  <c:v>5.8364931705206997</c:v>
                </c:pt>
                <c:pt idx="888">
                  <c:v>5.8435107679659897</c:v>
                </c:pt>
                <c:pt idx="889">
                  <c:v>5.8505283654112796</c:v>
                </c:pt>
                <c:pt idx="890">
                  <c:v>5.8575459628565696</c:v>
                </c:pt>
                <c:pt idx="891">
                  <c:v>5.8645635603018604</c:v>
                </c:pt>
                <c:pt idx="892">
                  <c:v>5.8715811577471504</c:v>
                </c:pt>
                <c:pt idx="893">
                  <c:v>5.8785987551924404</c:v>
                </c:pt>
                <c:pt idx="894">
                  <c:v>5.8856163526377303</c:v>
                </c:pt>
                <c:pt idx="895">
                  <c:v>5.8926339500830203</c:v>
                </c:pt>
                <c:pt idx="896">
                  <c:v>5.8996515475283102</c:v>
                </c:pt>
                <c:pt idx="897">
                  <c:v>5.9066691449736002</c:v>
                </c:pt>
                <c:pt idx="898">
                  <c:v>5.9136867424188901</c:v>
                </c:pt>
                <c:pt idx="899">
                  <c:v>5.9207043398641801</c:v>
                </c:pt>
                <c:pt idx="900">
                  <c:v>5.9277219373094701</c:v>
                </c:pt>
                <c:pt idx="901">
                  <c:v>5.93473953475476</c:v>
                </c:pt>
                <c:pt idx="902">
                  <c:v>5.94175713220005</c:v>
                </c:pt>
                <c:pt idx="903">
                  <c:v>5.9487747296453399</c:v>
                </c:pt>
                <c:pt idx="904">
                  <c:v>5.9557923270906299</c:v>
                </c:pt>
                <c:pt idx="905">
                  <c:v>5.9628099245359198</c:v>
                </c:pt>
                <c:pt idx="906">
                  <c:v>5.9698275219812098</c:v>
                </c:pt>
                <c:pt idx="907">
                  <c:v>5.97684511942649</c:v>
                </c:pt>
                <c:pt idx="908">
                  <c:v>5.98386271687178</c:v>
                </c:pt>
                <c:pt idx="909">
                  <c:v>5.9908803143170699</c:v>
                </c:pt>
                <c:pt idx="910">
                  <c:v>5.9978979117623599</c:v>
                </c:pt>
                <c:pt idx="911">
                  <c:v>6.0049155092076498</c:v>
                </c:pt>
                <c:pt idx="912">
                  <c:v>6.0119331066529398</c:v>
                </c:pt>
                <c:pt idx="913">
                  <c:v>6.0189507040982297</c:v>
                </c:pt>
                <c:pt idx="914">
                  <c:v>6.0259683015435197</c:v>
                </c:pt>
                <c:pt idx="915">
                  <c:v>6.0329858989888097</c:v>
                </c:pt>
                <c:pt idx="916">
                  <c:v>6.0400034964340996</c:v>
                </c:pt>
                <c:pt idx="917">
                  <c:v>6.0470210938793896</c:v>
                </c:pt>
                <c:pt idx="918">
                  <c:v>6.0540386913246804</c:v>
                </c:pt>
                <c:pt idx="919">
                  <c:v>6.0610562887699704</c:v>
                </c:pt>
                <c:pt idx="920">
                  <c:v>6.0680738862152603</c:v>
                </c:pt>
                <c:pt idx="921">
                  <c:v>6.0750914836605503</c:v>
                </c:pt>
                <c:pt idx="922">
                  <c:v>6.0821090811058403</c:v>
                </c:pt>
                <c:pt idx="923">
                  <c:v>6.0891266785511302</c:v>
                </c:pt>
                <c:pt idx="924">
                  <c:v>6.0961442759964202</c:v>
                </c:pt>
                <c:pt idx="925">
                  <c:v>6.1031618734417101</c:v>
                </c:pt>
                <c:pt idx="926">
                  <c:v>6.1101794708870001</c:v>
                </c:pt>
                <c:pt idx="927">
                  <c:v>6.11719706833229</c:v>
                </c:pt>
                <c:pt idx="928">
                  <c:v>6.12421466577758</c:v>
                </c:pt>
                <c:pt idx="929">
                  <c:v>6.13123226322287</c:v>
                </c:pt>
                <c:pt idx="930">
                  <c:v>6.1382498606681599</c:v>
                </c:pt>
                <c:pt idx="931">
                  <c:v>6.1452674581134499</c:v>
                </c:pt>
                <c:pt idx="932">
                  <c:v>6.1522850555587398</c:v>
                </c:pt>
                <c:pt idx="933">
                  <c:v>6.1593026530040298</c:v>
                </c:pt>
                <c:pt idx="934">
                  <c:v>6.1663202504493198</c:v>
                </c:pt>
                <c:pt idx="935">
                  <c:v>6.1733378478946097</c:v>
                </c:pt>
                <c:pt idx="936">
                  <c:v>6.1803554453398997</c:v>
                </c:pt>
                <c:pt idx="937">
                  <c:v>6.1873730427851896</c:v>
                </c:pt>
                <c:pt idx="938">
                  <c:v>6.1943906402304796</c:v>
                </c:pt>
                <c:pt idx="939">
                  <c:v>6.2014082376757704</c:v>
                </c:pt>
                <c:pt idx="940">
                  <c:v>6.2084258351210604</c:v>
                </c:pt>
                <c:pt idx="941">
                  <c:v>6.2154434325663503</c:v>
                </c:pt>
                <c:pt idx="942">
                  <c:v>6.2224610300116403</c:v>
                </c:pt>
                <c:pt idx="943">
                  <c:v>6.2294786274569303</c:v>
                </c:pt>
                <c:pt idx="944">
                  <c:v>6.2364962249022096</c:v>
                </c:pt>
                <c:pt idx="945">
                  <c:v>6.2435138223475102</c:v>
                </c:pt>
                <c:pt idx="946">
                  <c:v>6.2505314197928001</c:v>
                </c:pt>
                <c:pt idx="947">
                  <c:v>6.2575490172380901</c:v>
                </c:pt>
                <c:pt idx="948">
                  <c:v>6.2645666146833801</c:v>
                </c:pt>
                <c:pt idx="949">
                  <c:v>6.27158421212867</c:v>
                </c:pt>
                <c:pt idx="950">
                  <c:v>6.2786018095739502</c:v>
                </c:pt>
                <c:pt idx="951">
                  <c:v>6.2856194070192402</c:v>
                </c:pt>
                <c:pt idx="952">
                  <c:v>6.2926370044645301</c:v>
                </c:pt>
                <c:pt idx="953">
                  <c:v>6.2996546019098201</c:v>
                </c:pt>
                <c:pt idx="954">
                  <c:v>6.30667219935511</c:v>
                </c:pt>
                <c:pt idx="955">
                  <c:v>6.3136897968004</c:v>
                </c:pt>
                <c:pt idx="956">
                  <c:v>6.3207073942456899</c:v>
                </c:pt>
                <c:pt idx="957">
                  <c:v>6.3277249916909799</c:v>
                </c:pt>
                <c:pt idx="958">
                  <c:v>6.3347425891362699</c:v>
                </c:pt>
                <c:pt idx="959">
                  <c:v>6.3417601865815598</c:v>
                </c:pt>
                <c:pt idx="960">
                  <c:v>6.3487777840268498</c:v>
                </c:pt>
                <c:pt idx="961">
                  <c:v>6.3557953814721397</c:v>
                </c:pt>
                <c:pt idx="962">
                  <c:v>6.3628129789174297</c:v>
                </c:pt>
                <c:pt idx="963">
                  <c:v>6.3698305763627197</c:v>
                </c:pt>
                <c:pt idx="964">
                  <c:v>6.3768481738080096</c:v>
                </c:pt>
                <c:pt idx="965">
                  <c:v>6.3838657712532996</c:v>
                </c:pt>
                <c:pt idx="966">
                  <c:v>6.3908833686985904</c:v>
                </c:pt>
                <c:pt idx="967">
                  <c:v>6.3979009661438804</c:v>
                </c:pt>
                <c:pt idx="968">
                  <c:v>6.4049185635891703</c:v>
                </c:pt>
                <c:pt idx="969">
                  <c:v>6.4119361610344603</c:v>
                </c:pt>
                <c:pt idx="970">
                  <c:v>6.4189537584797502</c:v>
                </c:pt>
                <c:pt idx="971">
                  <c:v>6.4259713559250402</c:v>
                </c:pt>
                <c:pt idx="972">
                  <c:v>6.4329889533703302</c:v>
                </c:pt>
                <c:pt idx="973">
                  <c:v>6.4400065508156201</c:v>
                </c:pt>
                <c:pt idx="974">
                  <c:v>6.4470241482609101</c:v>
                </c:pt>
                <c:pt idx="975">
                  <c:v>6.4540417457062</c:v>
                </c:pt>
                <c:pt idx="976">
                  <c:v>6.46105934315149</c:v>
                </c:pt>
                <c:pt idx="977">
                  <c:v>6.46807694059678</c:v>
                </c:pt>
                <c:pt idx="978">
                  <c:v>6.4750945380420699</c:v>
                </c:pt>
                <c:pt idx="979">
                  <c:v>6.4821121354873599</c:v>
                </c:pt>
                <c:pt idx="980">
                  <c:v>6.4891297329326498</c:v>
                </c:pt>
                <c:pt idx="981">
                  <c:v>6.4961473303779398</c:v>
                </c:pt>
                <c:pt idx="982">
                  <c:v>6.5031649278232297</c:v>
                </c:pt>
                <c:pt idx="983">
                  <c:v>6.5101825252685197</c:v>
                </c:pt>
                <c:pt idx="984">
                  <c:v>6.5172001227138097</c:v>
                </c:pt>
                <c:pt idx="985">
                  <c:v>6.5242177201590996</c:v>
                </c:pt>
                <c:pt idx="986">
                  <c:v>6.5312353176043798</c:v>
                </c:pt>
                <c:pt idx="987">
                  <c:v>6.5382529150496698</c:v>
                </c:pt>
                <c:pt idx="988">
                  <c:v>6.5452705124949597</c:v>
                </c:pt>
                <c:pt idx="989">
                  <c:v>6.5522881099402497</c:v>
                </c:pt>
                <c:pt idx="990">
                  <c:v>6.5593057073855396</c:v>
                </c:pt>
                <c:pt idx="991">
                  <c:v>6.5663233048308296</c:v>
                </c:pt>
                <c:pt idx="992">
                  <c:v>6.5733409022761196</c:v>
                </c:pt>
                <c:pt idx="993">
                  <c:v>6.5803584997214104</c:v>
                </c:pt>
                <c:pt idx="994">
                  <c:v>6.5873760971667004</c:v>
                </c:pt>
                <c:pt idx="995">
                  <c:v>6.5943936946119903</c:v>
                </c:pt>
                <c:pt idx="996">
                  <c:v>6.6014112920572803</c:v>
                </c:pt>
                <c:pt idx="997">
                  <c:v>6.6084288895025702</c:v>
                </c:pt>
                <c:pt idx="998">
                  <c:v>6.6154464869478602</c:v>
                </c:pt>
                <c:pt idx="999">
                  <c:v>6.6224640843931502</c:v>
                </c:pt>
                <c:pt idx="1000">
                  <c:v>6.6294816818384401</c:v>
                </c:pt>
                <c:pt idx="1001">
                  <c:v>6.6364992792837301</c:v>
                </c:pt>
                <c:pt idx="1002">
                  <c:v>6.64351687672902</c:v>
                </c:pt>
                <c:pt idx="1003">
                  <c:v>6.65053447417431</c:v>
                </c:pt>
                <c:pt idx="1004">
                  <c:v>6.6575520716195999</c:v>
                </c:pt>
                <c:pt idx="1005">
                  <c:v>6.6645696690648899</c:v>
                </c:pt>
                <c:pt idx="1006">
                  <c:v>6.6715872665101799</c:v>
                </c:pt>
                <c:pt idx="1007">
                  <c:v>6.6786048639554698</c:v>
                </c:pt>
                <c:pt idx="1008">
                  <c:v>6.6856224614007598</c:v>
                </c:pt>
                <c:pt idx="1009">
                  <c:v>6.6926400588460497</c:v>
                </c:pt>
                <c:pt idx="1010">
                  <c:v>6.6996576562913397</c:v>
                </c:pt>
                <c:pt idx="1011">
                  <c:v>6.7066752537366296</c:v>
                </c:pt>
                <c:pt idx="1012">
                  <c:v>6.7136928511819196</c:v>
                </c:pt>
                <c:pt idx="1013">
                  <c:v>6.7207104486272096</c:v>
                </c:pt>
                <c:pt idx="1014">
                  <c:v>6.7277280460725004</c:v>
                </c:pt>
                <c:pt idx="1015">
                  <c:v>6.7347456435177904</c:v>
                </c:pt>
                <c:pt idx="1016">
                  <c:v>6.7417632409630803</c:v>
                </c:pt>
                <c:pt idx="1017">
                  <c:v>6.7487808384083703</c:v>
                </c:pt>
                <c:pt idx="1018">
                  <c:v>6.7557984358536602</c:v>
                </c:pt>
                <c:pt idx="1019">
                  <c:v>6.7628160332989502</c:v>
                </c:pt>
                <c:pt idx="1020">
                  <c:v>6.7698336307442402</c:v>
                </c:pt>
                <c:pt idx="1021">
                  <c:v>6.7768512281895301</c:v>
                </c:pt>
                <c:pt idx="1022">
                  <c:v>6.7838688256348201</c:v>
                </c:pt>
                <c:pt idx="1023">
                  <c:v>6.79088642308011</c:v>
                </c:pt>
                <c:pt idx="1024">
                  <c:v>6.7979040205254</c:v>
                </c:pt>
                <c:pt idx="1025">
                  <c:v>6.8049216179706802</c:v>
                </c:pt>
                <c:pt idx="1026">
                  <c:v>6.8119392154159701</c:v>
                </c:pt>
                <c:pt idx="1027">
                  <c:v>6.8189568128612699</c:v>
                </c:pt>
                <c:pt idx="1028">
                  <c:v>6.8259744103065501</c:v>
                </c:pt>
                <c:pt idx="1029">
                  <c:v>6.83299200775184</c:v>
                </c:pt>
                <c:pt idx="1030">
                  <c:v>6.84000960519713</c:v>
                </c:pt>
                <c:pt idx="1031">
                  <c:v>6.8470272026424199</c:v>
                </c:pt>
                <c:pt idx="1032">
                  <c:v>6.8540448000877099</c:v>
                </c:pt>
                <c:pt idx="1033">
                  <c:v>6.8610623975329998</c:v>
                </c:pt>
                <c:pt idx="1034">
                  <c:v>6.8680799949782898</c:v>
                </c:pt>
                <c:pt idx="1035">
                  <c:v>6.8750975924235798</c:v>
                </c:pt>
                <c:pt idx="1036">
                  <c:v>6.8821151898688697</c:v>
                </c:pt>
                <c:pt idx="1037">
                  <c:v>6.8891327873141597</c:v>
                </c:pt>
                <c:pt idx="1038">
                  <c:v>6.8961503847594496</c:v>
                </c:pt>
                <c:pt idx="1039">
                  <c:v>6.9031679822047396</c:v>
                </c:pt>
                <c:pt idx="1040">
                  <c:v>6.9101855796500304</c:v>
                </c:pt>
                <c:pt idx="1041">
                  <c:v>6.9172031770953204</c:v>
                </c:pt>
                <c:pt idx="1042">
                  <c:v>6.9242207745406104</c:v>
                </c:pt>
                <c:pt idx="1043">
                  <c:v>6.9312383719859003</c:v>
                </c:pt>
                <c:pt idx="1044">
                  <c:v>6.9382559694311903</c:v>
                </c:pt>
                <c:pt idx="1045">
                  <c:v>6.9452735668764802</c:v>
                </c:pt>
                <c:pt idx="1046">
                  <c:v>6.9522911643217702</c:v>
                </c:pt>
                <c:pt idx="1047">
                  <c:v>6.9593087617670601</c:v>
                </c:pt>
                <c:pt idx="1048">
                  <c:v>6.9663263592123501</c:v>
                </c:pt>
                <c:pt idx="1049">
                  <c:v>6.9733439566576401</c:v>
                </c:pt>
                <c:pt idx="1050">
                  <c:v>6.98036155410293</c:v>
                </c:pt>
                <c:pt idx="1051">
                  <c:v>6.98737915154822</c:v>
                </c:pt>
                <c:pt idx="1052">
                  <c:v>6.9943967489935099</c:v>
                </c:pt>
                <c:pt idx="1053">
                  <c:v>7.0014143464387999</c:v>
                </c:pt>
                <c:pt idx="1054">
                  <c:v>7.0084319438840899</c:v>
                </c:pt>
                <c:pt idx="1055">
                  <c:v>7.0154495413293798</c:v>
                </c:pt>
                <c:pt idx="1056">
                  <c:v>7.0224671387746698</c:v>
                </c:pt>
                <c:pt idx="1057">
                  <c:v>7.0294847362199597</c:v>
                </c:pt>
                <c:pt idx="1058">
                  <c:v>7.0365023336652497</c:v>
                </c:pt>
                <c:pt idx="1059">
                  <c:v>7.0435199311105396</c:v>
                </c:pt>
                <c:pt idx="1060">
                  <c:v>7.0505375285558296</c:v>
                </c:pt>
                <c:pt idx="1061">
                  <c:v>7.0575551260011196</c:v>
                </c:pt>
                <c:pt idx="1062">
                  <c:v>7.0645727234464104</c:v>
                </c:pt>
                <c:pt idx="1063">
                  <c:v>7.0715903208917004</c:v>
                </c:pt>
                <c:pt idx="1064">
                  <c:v>7.0786079183369903</c:v>
                </c:pt>
                <c:pt idx="1065">
                  <c:v>7.0856255157822696</c:v>
                </c:pt>
                <c:pt idx="1066">
                  <c:v>7.0926431132275702</c:v>
                </c:pt>
                <c:pt idx="1067">
                  <c:v>7.0996607106728602</c:v>
                </c:pt>
                <c:pt idx="1068">
                  <c:v>7.1066783081181502</c:v>
                </c:pt>
                <c:pt idx="1069">
                  <c:v>7.1136959055634303</c:v>
                </c:pt>
                <c:pt idx="1070">
                  <c:v>7.1207135030087203</c:v>
                </c:pt>
                <c:pt idx="1071">
                  <c:v>7.1277311004540103</c:v>
                </c:pt>
                <c:pt idx="1072">
                  <c:v>7.1347486978993002</c:v>
                </c:pt>
                <c:pt idx="1073">
                  <c:v>7.1417662953445902</c:v>
                </c:pt>
                <c:pt idx="1074">
                  <c:v>7.1487838927898801</c:v>
                </c:pt>
                <c:pt idx="1075">
                  <c:v>7.1558014902351701</c:v>
                </c:pt>
                <c:pt idx="1076">
                  <c:v>7.1628190876804601</c:v>
                </c:pt>
                <c:pt idx="1077">
                  <c:v>7.16983668512575</c:v>
                </c:pt>
                <c:pt idx="1078">
                  <c:v>7.17685428257104</c:v>
                </c:pt>
                <c:pt idx="1079">
                  <c:v>7.1838718800163299</c:v>
                </c:pt>
                <c:pt idx="1080">
                  <c:v>7.1908894774616199</c:v>
                </c:pt>
                <c:pt idx="1081">
                  <c:v>7.1979070749069098</c:v>
                </c:pt>
                <c:pt idx="1082">
                  <c:v>7.2049246723521998</c:v>
                </c:pt>
                <c:pt idx="1083">
                  <c:v>7.2119422697974898</c:v>
                </c:pt>
                <c:pt idx="1084">
                  <c:v>7.2189598672427797</c:v>
                </c:pt>
                <c:pt idx="1085">
                  <c:v>7.2259774646880697</c:v>
                </c:pt>
                <c:pt idx="1086">
                  <c:v>7.2329950621333596</c:v>
                </c:pt>
                <c:pt idx="1087">
                  <c:v>7.2400126595786496</c:v>
                </c:pt>
                <c:pt idx="1088">
                  <c:v>7.2470302570239404</c:v>
                </c:pt>
                <c:pt idx="1089">
                  <c:v>7.2540478544692304</c:v>
                </c:pt>
                <c:pt idx="1090">
                  <c:v>7.2610654519145204</c:v>
                </c:pt>
                <c:pt idx="1091">
                  <c:v>7.2680830493598103</c:v>
                </c:pt>
                <c:pt idx="1092">
                  <c:v>7.2751006468051003</c:v>
                </c:pt>
                <c:pt idx="1093">
                  <c:v>7.2821182442503902</c:v>
                </c:pt>
                <c:pt idx="1094">
                  <c:v>7.2891358416956802</c:v>
                </c:pt>
                <c:pt idx="1095">
                  <c:v>7.2961534391409701</c:v>
                </c:pt>
                <c:pt idx="1096">
                  <c:v>7.3031710365862601</c:v>
                </c:pt>
                <c:pt idx="1097">
                  <c:v>7.3101886340315501</c:v>
                </c:pt>
                <c:pt idx="1098">
                  <c:v>7.31720623147684</c:v>
                </c:pt>
                <c:pt idx="1099">
                  <c:v>7.32422382892213</c:v>
                </c:pt>
                <c:pt idx="1100">
                  <c:v>7.3312414263674199</c:v>
                </c:pt>
                <c:pt idx="1101">
                  <c:v>7.3382590238127099</c:v>
                </c:pt>
                <c:pt idx="1102">
                  <c:v>7.3452766212579998</c:v>
                </c:pt>
                <c:pt idx="1103">
                  <c:v>7.3522942187032898</c:v>
                </c:pt>
                <c:pt idx="1104">
                  <c:v>7.3593118161485798</c:v>
                </c:pt>
                <c:pt idx="1105">
                  <c:v>7.3663294135938697</c:v>
                </c:pt>
                <c:pt idx="1106">
                  <c:v>7.3733470110391597</c:v>
                </c:pt>
                <c:pt idx="1107">
                  <c:v>7.3803646084844496</c:v>
                </c:pt>
                <c:pt idx="1108">
                  <c:v>7.3873822059297298</c:v>
                </c:pt>
                <c:pt idx="1109">
                  <c:v>7.3943998033750198</c:v>
                </c:pt>
                <c:pt idx="1110">
                  <c:v>7.4014174008203097</c:v>
                </c:pt>
                <c:pt idx="1111">
                  <c:v>7.4084349982655997</c:v>
                </c:pt>
                <c:pt idx="1112">
                  <c:v>7.4154525957108897</c:v>
                </c:pt>
                <c:pt idx="1113">
                  <c:v>7.4224701931561796</c:v>
                </c:pt>
                <c:pt idx="1114">
                  <c:v>7.4294877906014696</c:v>
                </c:pt>
                <c:pt idx="1115">
                  <c:v>7.4365053880467604</c:v>
                </c:pt>
                <c:pt idx="1116">
                  <c:v>7.4435229854920504</c:v>
                </c:pt>
                <c:pt idx="1117">
                  <c:v>7.4505405829373403</c:v>
                </c:pt>
                <c:pt idx="1118">
                  <c:v>7.4575581803826303</c:v>
                </c:pt>
                <c:pt idx="1119">
                  <c:v>7.4645757778279203</c:v>
                </c:pt>
                <c:pt idx="1120">
                  <c:v>7.4715933752732102</c:v>
                </c:pt>
                <c:pt idx="1121">
                  <c:v>7.4786109727185002</c:v>
                </c:pt>
                <c:pt idx="1122">
                  <c:v>7.4856285701637901</c:v>
                </c:pt>
                <c:pt idx="1123">
                  <c:v>7.4926461676090801</c:v>
                </c:pt>
                <c:pt idx="1124">
                  <c:v>7.49966376505437</c:v>
                </c:pt>
                <c:pt idx="1125">
                  <c:v>7.50668136249966</c:v>
                </c:pt>
                <c:pt idx="1126">
                  <c:v>7.51369895994495</c:v>
                </c:pt>
                <c:pt idx="1127">
                  <c:v>7.5207165573902399</c:v>
                </c:pt>
                <c:pt idx="1128">
                  <c:v>7.5277341548355299</c:v>
                </c:pt>
                <c:pt idx="1129">
                  <c:v>7.5347517522808198</c:v>
                </c:pt>
                <c:pt idx="1130">
                  <c:v>7.5417693497261098</c:v>
                </c:pt>
                <c:pt idx="1131">
                  <c:v>7.5487869471713998</c:v>
                </c:pt>
                <c:pt idx="1132">
                  <c:v>7.5558045446166897</c:v>
                </c:pt>
                <c:pt idx="1133">
                  <c:v>7.5628221420619797</c:v>
                </c:pt>
                <c:pt idx="1134">
                  <c:v>7.5698397395072696</c:v>
                </c:pt>
                <c:pt idx="1135">
                  <c:v>7.5768573369525596</c:v>
                </c:pt>
                <c:pt idx="1136">
                  <c:v>7.5838749343978504</c:v>
                </c:pt>
                <c:pt idx="1137">
                  <c:v>7.5908925318431404</c:v>
                </c:pt>
                <c:pt idx="1138">
                  <c:v>7.5979101292884303</c:v>
                </c:pt>
                <c:pt idx="1139">
                  <c:v>7.6049277267337203</c:v>
                </c:pt>
                <c:pt idx="1140">
                  <c:v>7.6119453241790103</c:v>
                </c:pt>
                <c:pt idx="1141">
                  <c:v>7.6189629216243002</c:v>
                </c:pt>
                <c:pt idx="1142">
                  <c:v>7.6259805190695902</c:v>
                </c:pt>
                <c:pt idx="1143">
                  <c:v>7.6329981165148801</c:v>
                </c:pt>
                <c:pt idx="1144">
                  <c:v>7.6400157139601701</c:v>
                </c:pt>
                <c:pt idx="1145">
                  <c:v>7.6470333114054601</c:v>
                </c:pt>
                <c:pt idx="1146">
                  <c:v>7.65405090885075</c:v>
                </c:pt>
                <c:pt idx="1147">
                  <c:v>7.6610685062960302</c:v>
                </c:pt>
                <c:pt idx="1148">
                  <c:v>7.6680861037413299</c:v>
                </c:pt>
                <c:pt idx="1149">
                  <c:v>7.6751037011866199</c:v>
                </c:pt>
                <c:pt idx="1150">
                  <c:v>7.6821212986319001</c:v>
                </c:pt>
                <c:pt idx="1151">
                  <c:v>7.68913889607719</c:v>
                </c:pt>
                <c:pt idx="1152">
                  <c:v>7.69615649352248</c:v>
                </c:pt>
                <c:pt idx="1153">
                  <c:v>7.7031740909677699</c:v>
                </c:pt>
                <c:pt idx="1154">
                  <c:v>7.7101916884130599</c:v>
                </c:pt>
                <c:pt idx="1155">
                  <c:v>7.7172092858583499</c:v>
                </c:pt>
                <c:pt idx="1156">
                  <c:v>7.7242268833036398</c:v>
                </c:pt>
                <c:pt idx="1157">
                  <c:v>7.7312444807489298</c:v>
                </c:pt>
                <c:pt idx="1158">
                  <c:v>7.7382620781942197</c:v>
                </c:pt>
                <c:pt idx="1159">
                  <c:v>7.7452796756395097</c:v>
                </c:pt>
                <c:pt idx="1160">
                  <c:v>7.7522972730847997</c:v>
                </c:pt>
                <c:pt idx="1161">
                  <c:v>7.7593148705300896</c:v>
                </c:pt>
                <c:pt idx="1162">
                  <c:v>7.7663324679753796</c:v>
                </c:pt>
                <c:pt idx="1163">
                  <c:v>7.7733500654206704</c:v>
                </c:pt>
                <c:pt idx="1164">
                  <c:v>7.7803676628659604</c:v>
                </c:pt>
                <c:pt idx="1165">
                  <c:v>7.7873852603112503</c:v>
                </c:pt>
                <c:pt idx="1166">
                  <c:v>7.7944028577565403</c:v>
                </c:pt>
                <c:pt idx="1167">
                  <c:v>7.8014204552018303</c:v>
                </c:pt>
                <c:pt idx="1168">
                  <c:v>7.8084380526471202</c:v>
                </c:pt>
                <c:pt idx="1169">
                  <c:v>7.8154556500924102</c:v>
                </c:pt>
                <c:pt idx="1170">
                  <c:v>7.8224732475377001</c:v>
                </c:pt>
                <c:pt idx="1171">
                  <c:v>7.8294908449829901</c:v>
                </c:pt>
                <c:pt idx="1172">
                  <c:v>7.83650844242828</c:v>
                </c:pt>
                <c:pt idx="1173">
                  <c:v>7.84352603987357</c:v>
                </c:pt>
                <c:pt idx="1174">
                  <c:v>7.85054363731886</c:v>
                </c:pt>
                <c:pt idx="1175">
                  <c:v>7.8575612347641499</c:v>
                </c:pt>
                <c:pt idx="1176">
                  <c:v>7.8645788322094399</c:v>
                </c:pt>
                <c:pt idx="1177">
                  <c:v>7.8715964296547298</c:v>
                </c:pt>
                <c:pt idx="1178">
                  <c:v>7.8786140271000198</c:v>
                </c:pt>
                <c:pt idx="1179">
                  <c:v>7.8856316245453097</c:v>
                </c:pt>
                <c:pt idx="1180">
                  <c:v>7.8926492219905997</c:v>
                </c:pt>
                <c:pt idx="1181">
                  <c:v>7.8996668194358897</c:v>
                </c:pt>
                <c:pt idx="1182">
                  <c:v>7.9066844168811796</c:v>
                </c:pt>
                <c:pt idx="1183">
                  <c:v>7.9137020143264696</c:v>
                </c:pt>
                <c:pt idx="1184">
                  <c:v>7.9207196117717604</c:v>
                </c:pt>
                <c:pt idx="1185">
                  <c:v>7.9277372092170504</c:v>
                </c:pt>
                <c:pt idx="1186">
                  <c:v>7.9347548066623297</c:v>
                </c:pt>
                <c:pt idx="1187">
                  <c:v>7.9417724041076303</c:v>
                </c:pt>
                <c:pt idx="1188">
                  <c:v>7.9487900015529203</c:v>
                </c:pt>
                <c:pt idx="1189">
                  <c:v>7.9558075989982102</c:v>
                </c:pt>
                <c:pt idx="1190">
                  <c:v>7.9628251964434904</c:v>
                </c:pt>
                <c:pt idx="1191">
                  <c:v>7.9698427938887804</c:v>
                </c:pt>
                <c:pt idx="1192">
                  <c:v>7.9768603913340703</c:v>
                </c:pt>
                <c:pt idx="1193">
                  <c:v>7.9838779887793603</c:v>
                </c:pt>
                <c:pt idx="1194">
                  <c:v>7.9908955862246502</c:v>
                </c:pt>
                <c:pt idx="1195">
                  <c:v>7.9979131836699402</c:v>
                </c:pt>
                <c:pt idx="1196">
                  <c:v>8.0049307811152293</c:v>
                </c:pt>
                <c:pt idx="1197">
                  <c:v>8.0119483785605201</c:v>
                </c:pt>
                <c:pt idx="1198">
                  <c:v>8.0189659760058092</c:v>
                </c:pt>
                <c:pt idx="1199">
                  <c:v>8.0259835734511</c:v>
                </c:pt>
                <c:pt idx="1200">
                  <c:v>8.0330011708963909</c:v>
                </c:pt>
                <c:pt idx="1201">
                  <c:v>8.0400187683416799</c:v>
                </c:pt>
                <c:pt idx="1202">
                  <c:v>8.0470363657869708</c:v>
                </c:pt>
                <c:pt idx="1203">
                  <c:v>8.0540539632322599</c:v>
                </c:pt>
                <c:pt idx="1204">
                  <c:v>8.0610715606775507</c:v>
                </c:pt>
                <c:pt idx="1205">
                  <c:v>8.0680891581228398</c:v>
                </c:pt>
                <c:pt idx="1206">
                  <c:v>8.0751067555681306</c:v>
                </c:pt>
                <c:pt idx="1207">
                  <c:v>8.0821243530134197</c:v>
                </c:pt>
                <c:pt idx="1208">
                  <c:v>8.0891419504587105</c:v>
                </c:pt>
                <c:pt idx="1209">
                  <c:v>8.0961595479039996</c:v>
                </c:pt>
                <c:pt idx="1210">
                  <c:v>8.1031771453492905</c:v>
                </c:pt>
                <c:pt idx="1211">
                  <c:v>8.1101947427945795</c:v>
                </c:pt>
                <c:pt idx="1212">
                  <c:v>8.1172123402398704</c:v>
                </c:pt>
                <c:pt idx="1213">
                  <c:v>8.1242299376851594</c:v>
                </c:pt>
                <c:pt idx="1214">
                  <c:v>8.1312475351304503</c:v>
                </c:pt>
                <c:pt idx="1215">
                  <c:v>8.1382651325757394</c:v>
                </c:pt>
                <c:pt idx="1216">
                  <c:v>8.1452827300210302</c:v>
                </c:pt>
                <c:pt idx="1217">
                  <c:v>8.1523003274663193</c:v>
                </c:pt>
                <c:pt idx="1218">
                  <c:v>8.1593179249116101</c:v>
                </c:pt>
                <c:pt idx="1219">
                  <c:v>8.1663355223568992</c:v>
                </c:pt>
                <c:pt idx="1220">
                  <c:v>8.17335311980219</c:v>
                </c:pt>
                <c:pt idx="1221">
                  <c:v>8.1803707172474809</c:v>
                </c:pt>
                <c:pt idx="1222">
                  <c:v>8.18738831469277</c:v>
                </c:pt>
                <c:pt idx="1223">
                  <c:v>8.1944059121380608</c:v>
                </c:pt>
                <c:pt idx="1224">
                  <c:v>8.2014235095833499</c:v>
                </c:pt>
                <c:pt idx="1225">
                  <c:v>8.2084411070286407</c:v>
                </c:pt>
                <c:pt idx="1226">
                  <c:v>8.2154587044739298</c:v>
                </c:pt>
                <c:pt idx="1227">
                  <c:v>8.2224763019192206</c:v>
                </c:pt>
                <c:pt idx="1228">
                  <c:v>8.2294938993645008</c:v>
                </c:pt>
                <c:pt idx="1229">
                  <c:v>8.2365114968098005</c:v>
                </c:pt>
                <c:pt idx="1230">
                  <c:v>8.2435290942550896</c:v>
                </c:pt>
                <c:pt idx="1231">
                  <c:v>8.2505466917003805</c:v>
                </c:pt>
                <c:pt idx="1232">
                  <c:v>8.2575642891456607</c:v>
                </c:pt>
                <c:pt idx="1233">
                  <c:v>8.2645818865909497</c:v>
                </c:pt>
                <c:pt idx="1234">
                  <c:v>8.2715994840362406</c:v>
                </c:pt>
                <c:pt idx="1235">
                  <c:v>8.2786170814815296</c:v>
                </c:pt>
                <c:pt idx="1236">
                  <c:v>8.2856346789268205</c:v>
                </c:pt>
                <c:pt idx="1237">
                  <c:v>8.2926522763721096</c:v>
                </c:pt>
                <c:pt idx="1238">
                  <c:v>8.2996698738174004</c:v>
                </c:pt>
                <c:pt idx="1239">
                  <c:v>8.3066874712626895</c:v>
                </c:pt>
                <c:pt idx="1240">
                  <c:v>8.3137050687079803</c:v>
                </c:pt>
                <c:pt idx="1241">
                  <c:v>8.3207226661532694</c:v>
                </c:pt>
                <c:pt idx="1242">
                  <c:v>8.3277402635985602</c:v>
                </c:pt>
                <c:pt idx="1243">
                  <c:v>8.3347578610438493</c:v>
                </c:pt>
                <c:pt idx="1244">
                  <c:v>8.3417754584891401</c:v>
                </c:pt>
                <c:pt idx="1245">
                  <c:v>8.3487930559344292</c:v>
                </c:pt>
                <c:pt idx="1246">
                  <c:v>8.3558106533797201</c:v>
                </c:pt>
                <c:pt idx="1247">
                  <c:v>8.3628282508250091</c:v>
                </c:pt>
                <c:pt idx="1248">
                  <c:v>8.3698458482703</c:v>
                </c:pt>
                <c:pt idx="1249">
                  <c:v>8.3768634457155908</c:v>
                </c:pt>
                <c:pt idx="1250">
                  <c:v>8.3838810431608799</c:v>
                </c:pt>
                <c:pt idx="1251">
                  <c:v>8.3908986406061707</c:v>
                </c:pt>
                <c:pt idx="1252">
                  <c:v>8.3979162380514598</c:v>
                </c:pt>
                <c:pt idx="1253">
                  <c:v>8.4049338354967507</c:v>
                </c:pt>
                <c:pt idx="1254">
                  <c:v>8.4119514329420397</c:v>
                </c:pt>
                <c:pt idx="1255">
                  <c:v>8.4189690303873306</c:v>
                </c:pt>
                <c:pt idx="1256">
                  <c:v>8.4259866278326196</c:v>
                </c:pt>
                <c:pt idx="1257">
                  <c:v>8.4330042252779105</c:v>
                </c:pt>
                <c:pt idx="1258">
                  <c:v>8.4400218227231996</c:v>
                </c:pt>
                <c:pt idx="1259">
                  <c:v>8.4470394201684904</c:v>
                </c:pt>
                <c:pt idx="1260">
                  <c:v>8.4540570176137795</c:v>
                </c:pt>
                <c:pt idx="1261">
                  <c:v>8.4610746150590703</c:v>
                </c:pt>
                <c:pt idx="1262">
                  <c:v>8.4680922125043594</c:v>
                </c:pt>
                <c:pt idx="1263">
                  <c:v>8.4751098099496502</c:v>
                </c:pt>
                <c:pt idx="1264">
                  <c:v>8.4821274073949393</c:v>
                </c:pt>
                <c:pt idx="1265">
                  <c:v>8.4891450048402302</c:v>
                </c:pt>
                <c:pt idx="1266">
                  <c:v>8.4961626022855192</c:v>
                </c:pt>
                <c:pt idx="1267">
                  <c:v>8.5031801997307994</c:v>
                </c:pt>
                <c:pt idx="1268">
                  <c:v>8.5101977971760991</c:v>
                </c:pt>
                <c:pt idx="1269">
                  <c:v>8.51721539462139</c:v>
                </c:pt>
                <c:pt idx="1270">
                  <c:v>8.5242329920666808</c:v>
                </c:pt>
                <c:pt idx="1271">
                  <c:v>8.5312505895119592</c:v>
                </c:pt>
                <c:pt idx="1272">
                  <c:v>8.5382681869572501</c:v>
                </c:pt>
                <c:pt idx="1273">
                  <c:v>8.5452857844025392</c:v>
                </c:pt>
                <c:pt idx="1274">
                  <c:v>8.55230338184783</c:v>
                </c:pt>
                <c:pt idx="1275">
                  <c:v>8.5593209792931209</c:v>
                </c:pt>
                <c:pt idx="1276">
                  <c:v>8.5663385767384099</c:v>
                </c:pt>
                <c:pt idx="1277">
                  <c:v>8.5733561741837008</c:v>
                </c:pt>
                <c:pt idx="1278">
                  <c:v>8.5803737716289898</c:v>
                </c:pt>
                <c:pt idx="1279">
                  <c:v>8.5873913690742807</c:v>
                </c:pt>
                <c:pt idx="1280">
                  <c:v>8.5944089665195698</c:v>
                </c:pt>
                <c:pt idx="1281">
                  <c:v>8.6014265639648606</c:v>
                </c:pt>
                <c:pt idx="1282">
                  <c:v>8.6084441614101497</c:v>
                </c:pt>
                <c:pt idx="1283">
                  <c:v>8.6154617588554405</c:v>
                </c:pt>
                <c:pt idx="1284">
                  <c:v>8.6224793563007296</c:v>
                </c:pt>
                <c:pt idx="1285">
                  <c:v>8.6294969537460204</c:v>
                </c:pt>
                <c:pt idx="1286">
                  <c:v>8.6365145511913095</c:v>
                </c:pt>
                <c:pt idx="1287">
                  <c:v>8.6435321486366004</c:v>
                </c:pt>
                <c:pt idx="1288">
                  <c:v>8.6505497460818894</c:v>
                </c:pt>
                <c:pt idx="1289">
                  <c:v>8.6575673435271803</c:v>
                </c:pt>
                <c:pt idx="1290">
                  <c:v>8.6645849409724693</c:v>
                </c:pt>
                <c:pt idx="1291">
                  <c:v>8.6716025384177602</c:v>
                </c:pt>
                <c:pt idx="1292">
                  <c:v>8.6786201358630493</c:v>
                </c:pt>
                <c:pt idx="1293">
                  <c:v>8.6856377333083401</c:v>
                </c:pt>
                <c:pt idx="1294">
                  <c:v>8.6926553307536292</c:v>
                </c:pt>
                <c:pt idx="1295">
                  <c:v>8.69967292819892</c:v>
                </c:pt>
                <c:pt idx="1296">
                  <c:v>8.7066905256442109</c:v>
                </c:pt>
                <c:pt idx="1297">
                  <c:v>8.7137081230894999</c:v>
                </c:pt>
                <c:pt idx="1298">
                  <c:v>8.7207257205347908</c:v>
                </c:pt>
                <c:pt idx="1299">
                  <c:v>8.7277433179800799</c:v>
                </c:pt>
                <c:pt idx="1300">
                  <c:v>8.7347609154253707</c:v>
                </c:pt>
                <c:pt idx="1301">
                  <c:v>8.7417785128706598</c:v>
                </c:pt>
                <c:pt idx="1302">
                  <c:v>8.7487961103159506</c:v>
                </c:pt>
                <c:pt idx="1303">
                  <c:v>8.7558137077612397</c:v>
                </c:pt>
                <c:pt idx="1304">
                  <c:v>8.7628313052065305</c:v>
                </c:pt>
                <c:pt idx="1305">
                  <c:v>8.7698489026518196</c:v>
                </c:pt>
                <c:pt idx="1306">
                  <c:v>8.7768665000970998</c:v>
                </c:pt>
                <c:pt idx="1307">
                  <c:v>8.7838840975423995</c:v>
                </c:pt>
                <c:pt idx="1308">
                  <c:v>8.7909016949876904</c:v>
                </c:pt>
                <c:pt idx="1309">
                  <c:v>8.7979192924329794</c:v>
                </c:pt>
                <c:pt idx="1310">
                  <c:v>8.8049368898782596</c:v>
                </c:pt>
                <c:pt idx="1311">
                  <c:v>8.8119544873235505</c:v>
                </c:pt>
                <c:pt idx="1312">
                  <c:v>8.8189720847688395</c:v>
                </c:pt>
                <c:pt idx="1313">
                  <c:v>8.8259896822141304</c:v>
                </c:pt>
                <c:pt idx="1314">
                  <c:v>8.8330072796594301</c:v>
                </c:pt>
                <c:pt idx="1315">
                  <c:v>8.8400248771047103</c:v>
                </c:pt>
                <c:pt idx="1316">
                  <c:v>8.8470424745499994</c:v>
                </c:pt>
                <c:pt idx="1317">
                  <c:v>8.8540600719952902</c:v>
                </c:pt>
                <c:pt idx="1318">
                  <c:v>8.8610776694405793</c:v>
                </c:pt>
                <c:pt idx="1319">
                  <c:v>8.8680952668858701</c:v>
                </c:pt>
                <c:pt idx="1320">
                  <c:v>8.8751128643311592</c:v>
                </c:pt>
                <c:pt idx="1321">
                  <c:v>8.88213046177645</c:v>
                </c:pt>
                <c:pt idx="1322">
                  <c:v>8.8891480592217391</c:v>
                </c:pt>
                <c:pt idx="1323">
                  <c:v>8.89616565666703</c:v>
                </c:pt>
                <c:pt idx="1324">
                  <c:v>8.9031832541123208</c:v>
                </c:pt>
                <c:pt idx="1325">
                  <c:v>8.9102008515576099</c:v>
                </c:pt>
                <c:pt idx="1326">
                  <c:v>8.9172184490029007</c:v>
                </c:pt>
                <c:pt idx="1327">
                  <c:v>8.9242360464481898</c:v>
                </c:pt>
                <c:pt idx="1328">
                  <c:v>8.9312536438934806</c:v>
                </c:pt>
                <c:pt idx="1329">
                  <c:v>8.9382712413387697</c:v>
                </c:pt>
                <c:pt idx="1330">
                  <c:v>8.9452888387840606</c:v>
                </c:pt>
                <c:pt idx="1331">
                  <c:v>8.9523064362293496</c:v>
                </c:pt>
                <c:pt idx="1332">
                  <c:v>8.9593240336746405</c:v>
                </c:pt>
                <c:pt idx="1333">
                  <c:v>8.9663416311199295</c:v>
                </c:pt>
                <c:pt idx="1334">
                  <c:v>8.9733592285652204</c:v>
                </c:pt>
                <c:pt idx="1335">
                  <c:v>8.9803768260105095</c:v>
                </c:pt>
                <c:pt idx="1336">
                  <c:v>8.9873944234558003</c:v>
                </c:pt>
                <c:pt idx="1337">
                  <c:v>8.9944120209010894</c:v>
                </c:pt>
                <c:pt idx="1338">
                  <c:v>9.0014296183463802</c:v>
                </c:pt>
                <c:pt idx="1339">
                  <c:v>9.0084472157916693</c:v>
                </c:pt>
                <c:pt idx="1340">
                  <c:v>9.0154648132369601</c:v>
                </c:pt>
                <c:pt idx="1341">
                  <c:v>9.0224824106822492</c:v>
                </c:pt>
                <c:pt idx="1342">
                  <c:v>9.0295000081275401</c:v>
                </c:pt>
                <c:pt idx="1343">
                  <c:v>9.0365176055728291</c:v>
                </c:pt>
                <c:pt idx="1344">
                  <c:v>9.04353520301812</c:v>
                </c:pt>
                <c:pt idx="1345">
                  <c:v>9.0505528004634108</c:v>
                </c:pt>
                <c:pt idx="1346">
                  <c:v>9.0575703979086999</c:v>
                </c:pt>
                <c:pt idx="1347">
                  <c:v>9.0645879953539907</c:v>
                </c:pt>
                <c:pt idx="1348">
                  <c:v>9.0716055927992798</c:v>
                </c:pt>
                <c:pt idx="1349">
                  <c:v>9.0786231902445707</c:v>
                </c:pt>
                <c:pt idx="1350">
                  <c:v>9.0856407876898508</c:v>
                </c:pt>
                <c:pt idx="1351">
                  <c:v>9.0926583851351399</c:v>
                </c:pt>
                <c:pt idx="1352">
                  <c:v>9.0996759825804308</c:v>
                </c:pt>
                <c:pt idx="1353">
                  <c:v>9.1066935800257305</c:v>
                </c:pt>
                <c:pt idx="1354">
                  <c:v>9.1137111774710107</c:v>
                </c:pt>
                <c:pt idx="1355">
                  <c:v>9.1207287749162997</c:v>
                </c:pt>
                <c:pt idx="1356">
                  <c:v>9.1277463723615906</c:v>
                </c:pt>
                <c:pt idx="1357">
                  <c:v>9.1347639698068797</c:v>
                </c:pt>
                <c:pt idx="1358">
                  <c:v>9.1417815672521705</c:v>
                </c:pt>
                <c:pt idx="1359">
                  <c:v>9.1487991646974596</c:v>
                </c:pt>
                <c:pt idx="1360">
                  <c:v>9.1558167621427504</c:v>
                </c:pt>
                <c:pt idx="1361">
                  <c:v>9.1628343595880395</c:v>
                </c:pt>
                <c:pt idx="1362">
                  <c:v>9.1698519570333303</c:v>
                </c:pt>
                <c:pt idx="1363">
                  <c:v>9.1768695544786194</c:v>
                </c:pt>
                <c:pt idx="1364">
                  <c:v>9.1838871519239103</c:v>
                </c:pt>
                <c:pt idx="1365">
                  <c:v>9.1909047493691993</c:v>
                </c:pt>
                <c:pt idx="1366">
                  <c:v>9.1979223468144902</c:v>
                </c:pt>
                <c:pt idx="1367">
                  <c:v>9.2049399442597792</c:v>
                </c:pt>
                <c:pt idx="1368">
                  <c:v>9.2119575417050701</c:v>
                </c:pt>
                <c:pt idx="1369">
                  <c:v>9.2189751391503592</c:v>
                </c:pt>
                <c:pt idx="1370">
                  <c:v>9.22599273659565</c:v>
                </c:pt>
                <c:pt idx="1371">
                  <c:v>9.2330103340409408</c:v>
                </c:pt>
                <c:pt idx="1372">
                  <c:v>9.2400279314862299</c:v>
                </c:pt>
                <c:pt idx="1373">
                  <c:v>9.2470455289315208</c:v>
                </c:pt>
                <c:pt idx="1374">
                  <c:v>9.2540631263768098</c:v>
                </c:pt>
                <c:pt idx="1375">
                  <c:v>9.2610807238221007</c:v>
                </c:pt>
                <c:pt idx="1376">
                  <c:v>9.2680983212673897</c:v>
                </c:pt>
                <c:pt idx="1377">
                  <c:v>9.2751159187126806</c:v>
                </c:pt>
                <c:pt idx="1378">
                  <c:v>9.2821335161579697</c:v>
                </c:pt>
                <c:pt idx="1379">
                  <c:v>9.2891511136032605</c:v>
                </c:pt>
                <c:pt idx="1380">
                  <c:v>9.2961687110485496</c:v>
                </c:pt>
                <c:pt idx="1381">
                  <c:v>9.3031863084938404</c:v>
                </c:pt>
                <c:pt idx="1382">
                  <c:v>9.3102039059391295</c:v>
                </c:pt>
                <c:pt idx="1383">
                  <c:v>9.3172215033844203</c:v>
                </c:pt>
                <c:pt idx="1384">
                  <c:v>9.3242391008297094</c:v>
                </c:pt>
                <c:pt idx="1385">
                  <c:v>9.3312566982750003</c:v>
                </c:pt>
                <c:pt idx="1386">
                  <c:v>9.3382742957202893</c:v>
                </c:pt>
                <c:pt idx="1387">
                  <c:v>9.3452918931655802</c:v>
                </c:pt>
                <c:pt idx="1388">
                  <c:v>9.3523094906108692</c:v>
                </c:pt>
                <c:pt idx="1389">
                  <c:v>9.3593270880561494</c:v>
                </c:pt>
                <c:pt idx="1390">
                  <c:v>9.3663446855014492</c:v>
                </c:pt>
                <c:pt idx="1391">
                  <c:v>9.3733622829467294</c:v>
                </c:pt>
                <c:pt idx="1392">
                  <c:v>9.3803798803920309</c:v>
                </c:pt>
                <c:pt idx="1393">
                  <c:v>9.3873974778373093</c:v>
                </c:pt>
                <c:pt idx="1394">
                  <c:v>9.3944150752826108</c:v>
                </c:pt>
                <c:pt idx="1395">
                  <c:v>9.4014326727278998</c:v>
                </c:pt>
                <c:pt idx="1396">
                  <c:v>9.40845027017318</c:v>
                </c:pt>
                <c:pt idx="1397">
                  <c:v>9.4154678676184709</c:v>
                </c:pt>
                <c:pt idx="1398">
                  <c:v>9.4224854650637599</c:v>
                </c:pt>
                <c:pt idx="1399">
                  <c:v>9.4295030625090508</c:v>
                </c:pt>
                <c:pt idx="1400">
                  <c:v>9.4365206599543399</c:v>
                </c:pt>
                <c:pt idx="1401">
                  <c:v>9.4435382573996307</c:v>
                </c:pt>
                <c:pt idx="1402">
                  <c:v>9.4505558548449198</c:v>
                </c:pt>
                <c:pt idx="1403">
                  <c:v>9.4575734522902106</c:v>
                </c:pt>
                <c:pt idx="1404">
                  <c:v>9.4645910497354997</c:v>
                </c:pt>
                <c:pt idx="1405">
                  <c:v>9.4716086471807905</c:v>
                </c:pt>
                <c:pt idx="1406">
                  <c:v>9.4786262446260796</c:v>
                </c:pt>
                <c:pt idx="1407">
                  <c:v>9.4856438420713705</c:v>
                </c:pt>
                <c:pt idx="1408">
                  <c:v>9.4926614395166595</c:v>
                </c:pt>
                <c:pt idx="1409">
                  <c:v>9.4996790369619504</c:v>
                </c:pt>
                <c:pt idx="1410">
                  <c:v>9.5066966344072394</c:v>
                </c:pt>
                <c:pt idx="1411">
                  <c:v>9.5137142318525303</c:v>
                </c:pt>
                <c:pt idx="1412">
                  <c:v>9.5207318292978194</c:v>
                </c:pt>
                <c:pt idx="1413">
                  <c:v>9.5277494267431102</c:v>
                </c:pt>
                <c:pt idx="1414">
                  <c:v>9.5347670241883993</c:v>
                </c:pt>
                <c:pt idx="1415">
                  <c:v>9.5417846216336901</c:v>
                </c:pt>
                <c:pt idx="1416">
                  <c:v>9.5488022190789792</c:v>
                </c:pt>
                <c:pt idx="1417">
                  <c:v>9.55581981652427</c:v>
                </c:pt>
                <c:pt idx="1418">
                  <c:v>9.5628374139695609</c:v>
                </c:pt>
                <c:pt idx="1419">
                  <c:v>9.56985501141485</c:v>
                </c:pt>
                <c:pt idx="1420">
                  <c:v>9.5768726088601408</c:v>
                </c:pt>
                <c:pt idx="1421">
                  <c:v>9.5838902063054299</c:v>
                </c:pt>
                <c:pt idx="1422">
                  <c:v>9.5909078037507207</c:v>
                </c:pt>
                <c:pt idx="1423">
                  <c:v>9.5979254011960098</c:v>
                </c:pt>
                <c:pt idx="1424">
                  <c:v>9.6049429986413006</c:v>
                </c:pt>
                <c:pt idx="1425">
                  <c:v>9.6119605960865897</c:v>
                </c:pt>
                <c:pt idx="1426">
                  <c:v>9.6189781935318805</c:v>
                </c:pt>
                <c:pt idx="1427">
                  <c:v>9.6259957909771696</c:v>
                </c:pt>
                <c:pt idx="1428">
                  <c:v>9.6330133884224605</c:v>
                </c:pt>
                <c:pt idx="1429">
                  <c:v>9.6400309858677495</c:v>
                </c:pt>
                <c:pt idx="1430">
                  <c:v>9.6470485833130404</c:v>
                </c:pt>
                <c:pt idx="1431">
                  <c:v>9.6540661807583295</c:v>
                </c:pt>
                <c:pt idx="1432">
                  <c:v>9.6610837782036096</c:v>
                </c:pt>
                <c:pt idx="1433">
                  <c:v>9.6681013756489094</c:v>
                </c:pt>
                <c:pt idx="1434">
                  <c:v>9.6751189730942002</c:v>
                </c:pt>
                <c:pt idx="1435">
                  <c:v>9.6821365705394804</c:v>
                </c:pt>
                <c:pt idx="1436">
                  <c:v>9.6891541679847695</c:v>
                </c:pt>
                <c:pt idx="1437">
                  <c:v>9.6961717654300692</c:v>
                </c:pt>
                <c:pt idx="1438">
                  <c:v>9.7031893628753494</c:v>
                </c:pt>
                <c:pt idx="1439">
                  <c:v>9.7102069603206402</c:v>
                </c:pt>
                <c:pt idx="1440">
                  <c:v>9.7172245577659293</c:v>
                </c:pt>
                <c:pt idx="1441">
                  <c:v>9.7242421552112202</c:v>
                </c:pt>
                <c:pt idx="1442">
                  <c:v>9.7312597526565092</c:v>
                </c:pt>
                <c:pt idx="1443">
                  <c:v>9.7382773501018001</c:v>
                </c:pt>
                <c:pt idx="1444">
                  <c:v>9.7452949475470891</c:v>
                </c:pt>
                <c:pt idx="1445">
                  <c:v>9.75231254499238</c:v>
                </c:pt>
                <c:pt idx="1446">
                  <c:v>9.7593301424376708</c:v>
                </c:pt>
                <c:pt idx="1447">
                  <c:v>9.7663477398829599</c:v>
                </c:pt>
                <c:pt idx="1448">
                  <c:v>9.7733653373282507</c:v>
                </c:pt>
                <c:pt idx="1449">
                  <c:v>9.7803829347735398</c:v>
                </c:pt>
                <c:pt idx="1450">
                  <c:v>9.7874005322188307</c:v>
                </c:pt>
                <c:pt idx="1451">
                  <c:v>9.7944181296641197</c:v>
                </c:pt>
                <c:pt idx="1452">
                  <c:v>9.8014357271094106</c:v>
                </c:pt>
                <c:pt idx="1453">
                  <c:v>9.8084533245546996</c:v>
                </c:pt>
                <c:pt idx="1454">
                  <c:v>9.8154709219999905</c:v>
                </c:pt>
                <c:pt idx="1455">
                  <c:v>9.8224885194452796</c:v>
                </c:pt>
                <c:pt idx="1456">
                  <c:v>9.8295061168905704</c:v>
                </c:pt>
                <c:pt idx="1457">
                  <c:v>9.8365237143358595</c:v>
                </c:pt>
                <c:pt idx="1458">
                  <c:v>9.8435413117811503</c:v>
                </c:pt>
                <c:pt idx="1459">
                  <c:v>9.8505589092264394</c:v>
                </c:pt>
                <c:pt idx="1460">
                  <c:v>9.8575765066717302</c:v>
                </c:pt>
                <c:pt idx="1461">
                  <c:v>9.8645941041170193</c:v>
                </c:pt>
                <c:pt idx="1462">
                  <c:v>9.8716117015623102</c:v>
                </c:pt>
                <c:pt idx="1463">
                  <c:v>9.8786292990075992</c:v>
                </c:pt>
                <c:pt idx="1464">
                  <c:v>9.8856468964528901</c:v>
                </c:pt>
                <c:pt idx="1465">
                  <c:v>9.8926644938981791</c:v>
                </c:pt>
                <c:pt idx="1466">
                  <c:v>9.89968209134347</c:v>
                </c:pt>
                <c:pt idx="1467">
                  <c:v>9.9066996887887608</c:v>
                </c:pt>
                <c:pt idx="1468">
                  <c:v>9.9137172862340499</c:v>
                </c:pt>
                <c:pt idx="1469">
                  <c:v>9.9207348836793408</c:v>
                </c:pt>
                <c:pt idx="1470">
                  <c:v>9.9277524811246298</c:v>
                </c:pt>
                <c:pt idx="1471">
                  <c:v>9.93477007856991</c:v>
                </c:pt>
                <c:pt idx="1472">
                  <c:v>9.9417876760152097</c:v>
                </c:pt>
                <c:pt idx="1473">
                  <c:v>9.9488052734605006</c:v>
                </c:pt>
                <c:pt idx="1474">
                  <c:v>9.9558228709057808</c:v>
                </c:pt>
                <c:pt idx="1475">
                  <c:v>9.9628404683510698</c:v>
                </c:pt>
                <c:pt idx="1476">
                  <c:v>9.9698580657963696</c:v>
                </c:pt>
                <c:pt idx="1477">
                  <c:v>9.9768756632416604</c:v>
                </c:pt>
                <c:pt idx="1478">
                  <c:v>9.9838932606869406</c:v>
                </c:pt>
                <c:pt idx="1479">
                  <c:v>9.9909108581322297</c:v>
                </c:pt>
                <c:pt idx="1480">
                  <c:v>9.9979284555775205</c:v>
                </c:pt>
                <c:pt idx="1481">
                  <c:v>10.004946053022801</c:v>
                </c:pt>
                <c:pt idx="1482">
                  <c:v>10.0119636504681</c:v>
                </c:pt>
                <c:pt idx="1483">
                  <c:v>10.0189812479134</c:v>
                </c:pt>
                <c:pt idx="1484">
                  <c:v>10.0259988453587</c:v>
                </c:pt>
                <c:pt idx="1485">
                  <c:v>10.033016442804</c:v>
                </c:pt>
                <c:pt idx="1486">
                  <c:v>10.040034040249299</c:v>
                </c:pt>
                <c:pt idx="1487">
                  <c:v>10.047051637694601</c:v>
                </c:pt>
                <c:pt idx="1488">
                  <c:v>10.054069235139799</c:v>
                </c:pt>
                <c:pt idx="1489">
                  <c:v>10.061086832585101</c:v>
                </c:pt>
                <c:pt idx="1490">
                  <c:v>10.068104430030401</c:v>
                </c:pt>
                <c:pt idx="1491">
                  <c:v>10.0751220274757</c:v>
                </c:pt>
                <c:pt idx="1492">
                  <c:v>10.082139624921</c:v>
                </c:pt>
                <c:pt idx="1493">
                  <c:v>10.0891572223663</c:v>
                </c:pt>
                <c:pt idx="1494">
                  <c:v>10.096174819811599</c:v>
                </c:pt>
                <c:pt idx="1495">
                  <c:v>10.103192417256899</c:v>
                </c:pt>
                <c:pt idx="1496">
                  <c:v>10.110210014702201</c:v>
                </c:pt>
                <c:pt idx="1497">
                  <c:v>10.117227612147399</c:v>
                </c:pt>
                <c:pt idx="1498">
                  <c:v>10.124245209592701</c:v>
                </c:pt>
                <c:pt idx="1499">
                  <c:v>10.131262807038</c:v>
                </c:pt>
                <c:pt idx="1500">
                  <c:v>10.1382804044833</c:v>
                </c:pt>
                <c:pt idx="1501">
                  <c:v>10.1452980019286</c:v>
                </c:pt>
                <c:pt idx="1502">
                  <c:v>10.1523155993739</c:v>
                </c:pt>
                <c:pt idx="1503">
                  <c:v>10.159333196819199</c:v>
                </c:pt>
                <c:pt idx="1504">
                  <c:v>10.166350794264501</c:v>
                </c:pt>
                <c:pt idx="1505">
                  <c:v>10.173368391709801</c:v>
                </c:pt>
                <c:pt idx="1506">
                  <c:v>10.1803859891551</c:v>
                </c:pt>
                <c:pt idx="1507">
                  <c:v>10.187403586600301</c:v>
                </c:pt>
                <c:pt idx="1508">
                  <c:v>10.1944211840456</c:v>
                </c:pt>
                <c:pt idx="1509">
                  <c:v>10.2014387814909</c:v>
                </c:pt>
                <c:pt idx="1510">
                  <c:v>10.2084563789362</c:v>
                </c:pt>
                <c:pt idx="1511">
                  <c:v>10.215473976381499</c:v>
                </c:pt>
                <c:pt idx="1512">
                  <c:v>10.222491573826799</c:v>
                </c:pt>
                <c:pt idx="1513">
                  <c:v>10.229509171272101</c:v>
                </c:pt>
                <c:pt idx="1514">
                  <c:v>10.2365267687174</c:v>
                </c:pt>
                <c:pt idx="1515">
                  <c:v>10.2435443661627</c:v>
                </c:pt>
                <c:pt idx="1516">
                  <c:v>10.250561963608</c:v>
                </c:pt>
                <c:pt idx="1517">
                  <c:v>10.2575795610532</c:v>
                </c:pt>
                <c:pt idx="1518">
                  <c:v>10.2645971584985</c:v>
                </c:pt>
                <c:pt idx="1519">
                  <c:v>10.2716147559438</c:v>
                </c:pt>
                <c:pt idx="1520">
                  <c:v>10.278632353389099</c:v>
                </c:pt>
                <c:pt idx="1521">
                  <c:v>10.285649950834401</c:v>
                </c:pt>
                <c:pt idx="1522">
                  <c:v>10.292667548279701</c:v>
                </c:pt>
                <c:pt idx="1523">
                  <c:v>10.299685145725</c:v>
                </c:pt>
                <c:pt idx="1524">
                  <c:v>10.3067027431703</c:v>
                </c:pt>
                <c:pt idx="1525">
                  <c:v>10.3137203406156</c:v>
                </c:pt>
                <c:pt idx="1526">
                  <c:v>10.320737938060899</c:v>
                </c:pt>
                <c:pt idx="1527">
                  <c:v>10.3277555355061</c:v>
                </c:pt>
                <c:pt idx="1528">
                  <c:v>10.334773132951399</c:v>
                </c:pt>
                <c:pt idx="1529">
                  <c:v>10.341790730396699</c:v>
                </c:pt>
                <c:pt idx="1530">
                  <c:v>10.348808327842001</c:v>
                </c:pt>
                <c:pt idx="1531">
                  <c:v>10.3558259252873</c:v>
                </c:pt>
                <c:pt idx="1532">
                  <c:v>10.3628435227326</c:v>
                </c:pt>
                <c:pt idx="1533">
                  <c:v>10.3698611201779</c:v>
                </c:pt>
                <c:pt idx="1534">
                  <c:v>10.3768787176232</c:v>
                </c:pt>
                <c:pt idx="1535">
                  <c:v>10.383896315068499</c:v>
                </c:pt>
                <c:pt idx="1536">
                  <c:v>10.390913912513801</c:v>
                </c:pt>
                <c:pt idx="1537">
                  <c:v>10.397931509958999</c:v>
                </c:pt>
                <c:pt idx="1538">
                  <c:v>10.404949107404301</c:v>
                </c:pt>
                <c:pt idx="1539">
                  <c:v>10.411966704849601</c:v>
                </c:pt>
                <c:pt idx="1540">
                  <c:v>10.4189843022949</c:v>
                </c:pt>
                <c:pt idx="1541">
                  <c:v>10.4260018997402</c:v>
                </c:pt>
                <c:pt idx="1542">
                  <c:v>10.4330194971855</c:v>
                </c:pt>
                <c:pt idx="1543">
                  <c:v>10.440037094630799</c:v>
                </c:pt>
                <c:pt idx="1544">
                  <c:v>10.447054692076099</c:v>
                </c:pt>
                <c:pt idx="1545">
                  <c:v>10.454072289521401</c:v>
                </c:pt>
                <c:pt idx="1546">
                  <c:v>10.461089886966599</c:v>
                </c:pt>
                <c:pt idx="1547">
                  <c:v>10.468107484411901</c:v>
                </c:pt>
                <c:pt idx="1548">
                  <c:v>10.4751250818572</c:v>
                </c:pt>
                <c:pt idx="1549">
                  <c:v>10.4821426793025</c:v>
                </c:pt>
                <c:pt idx="1550">
                  <c:v>10.4891602767478</c:v>
                </c:pt>
                <c:pt idx="1551">
                  <c:v>10.4961778741931</c:v>
                </c:pt>
                <c:pt idx="1552">
                  <c:v>10.503195471638399</c:v>
                </c:pt>
                <c:pt idx="1553">
                  <c:v>10.510213069083701</c:v>
                </c:pt>
                <c:pt idx="1554">
                  <c:v>10.517230666529001</c:v>
                </c:pt>
                <c:pt idx="1555">
                  <c:v>10.5242482639743</c:v>
                </c:pt>
                <c:pt idx="1556">
                  <c:v>10.5312658614195</c:v>
                </c:pt>
                <c:pt idx="1557">
                  <c:v>10.5382834588648</c:v>
                </c:pt>
                <c:pt idx="1558">
                  <c:v>10.5453010563101</c:v>
                </c:pt>
                <c:pt idx="1559">
                  <c:v>10.5523186537554</c:v>
                </c:pt>
                <c:pt idx="1560">
                  <c:v>10.559336251200699</c:v>
                </c:pt>
                <c:pt idx="1561">
                  <c:v>10.566353848645999</c:v>
                </c:pt>
                <c:pt idx="1562">
                  <c:v>10.573371446091301</c:v>
                </c:pt>
                <c:pt idx="1563">
                  <c:v>10.5803890435366</c:v>
                </c:pt>
                <c:pt idx="1564">
                  <c:v>10.5874066409819</c:v>
                </c:pt>
                <c:pt idx="1565">
                  <c:v>10.5944242384272</c:v>
                </c:pt>
                <c:pt idx="1566">
                  <c:v>10.6014418358724</c:v>
                </c:pt>
                <c:pt idx="1567">
                  <c:v>10.6084594333177</c:v>
                </c:pt>
                <c:pt idx="1568">
                  <c:v>10.615477030763</c:v>
                </c:pt>
                <c:pt idx="1569">
                  <c:v>10.622494628208299</c:v>
                </c:pt>
                <c:pt idx="1570">
                  <c:v>10.629512225653601</c:v>
                </c:pt>
                <c:pt idx="1571">
                  <c:v>10.6365298230989</c:v>
                </c:pt>
                <c:pt idx="1572">
                  <c:v>10.6435474205442</c:v>
                </c:pt>
                <c:pt idx="1573">
                  <c:v>10.6505650179895</c:v>
                </c:pt>
                <c:pt idx="1574">
                  <c:v>10.6575826154348</c:v>
                </c:pt>
                <c:pt idx="1575">
                  <c:v>10.664600212880099</c:v>
                </c:pt>
                <c:pt idx="1576">
                  <c:v>10.6716178103253</c:v>
                </c:pt>
                <c:pt idx="1577">
                  <c:v>10.678635407770599</c:v>
                </c:pt>
                <c:pt idx="1578">
                  <c:v>10.685653005215899</c:v>
                </c:pt>
                <c:pt idx="1579">
                  <c:v>10.692670602661201</c:v>
                </c:pt>
                <c:pt idx="1580">
                  <c:v>10.6996882001065</c:v>
                </c:pt>
                <c:pt idx="1581">
                  <c:v>10.7067057975518</c:v>
                </c:pt>
                <c:pt idx="1582">
                  <c:v>10.7137233949971</c:v>
                </c:pt>
                <c:pt idx="1583">
                  <c:v>10.7207409924424</c:v>
                </c:pt>
                <c:pt idx="1584">
                  <c:v>10.727758589887699</c:v>
                </c:pt>
                <c:pt idx="1585">
                  <c:v>10.7347761873329</c:v>
                </c:pt>
                <c:pt idx="1586">
                  <c:v>10.741793784778199</c:v>
                </c:pt>
                <c:pt idx="1587">
                  <c:v>10.748811382223501</c:v>
                </c:pt>
                <c:pt idx="1588">
                  <c:v>10.7558289796688</c:v>
                </c:pt>
                <c:pt idx="1589">
                  <c:v>10.7628465771141</c:v>
                </c:pt>
                <c:pt idx="1590">
                  <c:v>10.7698641745594</c:v>
                </c:pt>
                <c:pt idx="1591">
                  <c:v>10.7768817720047</c:v>
                </c:pt>
                <c:pt idx="1592">
                  <c:v>10.783899369449999</c:v>
                </c:pt>
                <c:pt idx="1593">
                  <c:v>10.790916966895299</c:v>
                </c:pt>
                <c:pt idx="1594">
                  <c:v>10.797934564340601</c:v>
                </c:pt>
                <c:pt idx="1595">
                  <c:v>10.804952161785801</c:v>
                </c:pt>
                <c:pt idx="1596">
                  <c:v>10.811969759231101</c:v>
                </c:pt>
                <c:pt idx="1597">
                  <c:v>10.8189873566764</c:v>
                </c:pt>
                <c:pt idx="1598">
                  <c:v>10.8260049541217</c:v>
                </c:pt>
                <c:pt idx="1599">
                  <c:v>10.833022551567</c:v>
                </c:pt>
                <c:pt idx="1600">
                  <c:v>10.8400401490123</c:v>
                </c:pt>
                <c:pt idx="1601">
                  <c:v>10.847057746457599</c:v>
                </c:pt>
                <c:pt idx="1602">
                  <c:v>10.854075343902901</c:v>
                </c:pt>
                <c:pt idx="1603">
                  <c:v>10.8610929413482</c:v>
                </c:pt>
                <c:pt idx="1604">
                  <c:v>10.8681105387935</c:v>
                </c:pt>
                <c:pt idx="1605">
                  <c:v>10.8751281362387</c:v>
                </c:pt>
                <c:pt idx="1606">
                  <c:v>10.882145733684</c:v>
                </c:pt>
                <c:pt idx="1607">
                  <c:v>10.8891633311293</c:v>
                </c:pt>
                <c:pt idx="1608">
                  <c:v>10.8961809285746</c:v>
                </c:pt>
                <c:pt idx="1609">
                  <c:v>10.903198526019899</c:v>
                </c:pt>
                <c:pt idx="1610">
                  <c:v>10.910216123465201</c:v>
                </c:pt>
                <c:pt idx="1611">
                  <c:v>10.917233720910501</c:v>
                </c:pt>
                <c:pt idx="1612">
                  <c:v>10.9242513183558</c:v>
                </c:pt>
                <c:pt idx="1613">
                  <c:v>10.9312689158011</c:v>
                </c:pt>
                <c:pt idx="1614">
                  <c:v>10.9382865132464</c:v>
                </c:pt>
                <c:pt idx="1615">
                  <c:v>10.9453041106916</c:v>
                </c:pt>
                <c:pt idx="1616">
                  <c:v>10.9523217081369</c:v>
                </c:pt>
                <c:pt idx="1617">
                  <c:v>10.959339305582199</c:v>
                </c:pt>
                <c:pt idx="1618">
                  <c:v>10.966356903027499</c:v>
                </c:pt>
                <c:pt idx="1619">
                  <c:v>10.973374500472801</c:v>
                </c:pt>
                <c:pt idx="1620">
                  <c:v>10.9803920979181</c:v>
                </c:pt>
                <c:pt idx="1621">
                  <c:v>10.9874096953634</c:v>
                </c:pt>
                <c:pt idx="1622">
                  <c:v>10.9944272928087</c:v>
                </c:pt>
                <c:pt idx="1623">
                  <c:v>11.001444890254</c:v>
                </c:pt>
                <c:pt idx="1624">
                  <c:v>11.0084624876992</c:v>
                </c:pt>
                <c:pt idx="1625">
                  <c:v>11.0154800851445</c:v>
                </c:pt>
                <c:pt idx="1626">
                  <c:v>11.022497682589799</c:v>
                </c:pt>
                <c:pt idx="1627">
                  <c:v>11.029515280035101</c:v>
                </c:pt>
                <c:pt idx="1628">
                  <c:v>11.036532877480401</c:v>
                </c:pt>
                <c:pt idx="1629">
                  <c:v>11.0435504749257</c:v>
                </c:pt>
                <c:pt idx="1630">
                  <c:v>11.050568072371</c:v>
                </c:pt>
                <c:pt idx="1631">
                  <c:v>11.0575856698163</c:v>
                </c:pt>
                <c:pt idx="1632">
                  <c:v>11.064603267261599</c:v>
                </c:pt>
                <c:pt idx="1633">
                  <c:v>11.071620864706899</c:v>
                </c:pt>
                <c:pt idx="1634">
                  <c:v>11.078638462152099</c:v>
                </c:pt>
                <c:pt idx="1635">
                  <c:v>11.085656059597399</c:v>
                </c:pt>
                <c:pt idx="1636">
                  <c:v>11.092673657042701</c:v>
                </c:pt>
                <c:pt idx="1637">
                  <c:v>11.099691254488</c:v>
                </c:pt>
                <c:pt idx="1638">
                  <c:v>11.1067088519333</c:v>
                </c:pt>
                <c:pt idx="1639">
                  <c:v>11.1137264493786</c:v>
                </c:pt>
                <c:pt idx="1640">
                  <c:v>11.1207440468239</c:v>
                </c:pt>
                <c:pt idx="1641">
                  <c:v>11.127761644269199</c:v>
                </c:pt>
                <c:pt idx="1642">
                  <c:v>11.134779241714501</c:v>
                </c:pt>
                <c:pt idx="1643">
                  <c:v>11.141796839159801</c:v>
                </c:pt>
                <c:pt idx="1644">
                  <c:v>11.148814436605001</c:v>
                </c:pt>
                <c:pt idx="1645">
                  <c:v>11.155832034050301</c:v>
                </c:pt>
                <c:pt idx="1646">
                  <c:v>11.1628496314956</c:v>
                </c:pt>
                <c:pt idx="1647">
                  <c:v>11.1698672289409</c:v>
                </c:pt>
                <c:pt idx="1648">
                  <c:v>11.1768848263862</c:v>
                </c:pt>
                <c:pt idx="1649">
                  <c:v>11.183902423831499</c:v>
                </c:pt>
                <c:pt idx="1650">
                  <c:v>11.190920021276799</c:v>
                </c:pt>
                <c:pt idx="1651">
                  <c:v>11.197937618722101</c:v>
                </c:pt>
                <c:pt idx="1652">
                  <c:v>11.2049552161674</c:v>
                </c:pt>
                <c:pt idx="1653">
                  <c:v>11.2119728136127</c:v>
                </c:pt>
                <c:pt idx="1654">
                  <c:v>11.2189904110579</c:v>
                </c:pt>
                <c:pt idx="1655">
                  <c:v>11.2260080085032</c:v>
                </c:pt>
                <c:pt idx="1656">
                  <c:v>11.2330256059485</c:v>
                </c:pt>
                <c:pt idx="1657">
                  <c:v>11.2400432033938</c:v>
                </c:pt>
                <c:pt idx="1658">
                  <c:v>11.247060800839099</c:v>
                </c:pt>
                <c:pt idx="1659">
                  <c:v>11.254078398284401</c:v>
                </c:pt>
                <c:pt idx="1660">
                  <c:v>11.261095995729701</c:v>
                </c:pt>
                <c:pt idx="1661">
                  <c:v>11.268113593175</c:v>
                </c:pt>
                <c:pt idx="1662">
                  <c:v>11.2751311906203</c:v>
                </c:pt>
                <c:pt idx="1663">
                  <c:v>11.2821487880655</c:v>
                </c:pt>
                <c:pt idx="1664">
                  <c:v>11.2891663855108</c:v>
                </c:pt>
                <c:pt idx="1665">
                  <c:v>11.2961839829561</c:v>
                </c:pt>
                <c:pt idx="1666">
                  <c:v>11.303201580401399</c:v>
                </c:pt>
                <c:pt idx="1667">
                  <c:v>11.310219177846699</c:v>
                </c:pt>
                <c:pt idx="1668">
                  <c:v>11.317236775292001</c:v>
                </c:pt>
                <c:pt idx="1669">
                  <c:v>11.3242543727373</c:v>
                </c:pt>
                <c:pt idx="1670">
                  <c:v>11.3312719701826</c:v>
                </c:pt>
                <c:pt idx="1671">
                  <c:v>11.3382895676279</c:v>
                </c:pt>
                <c:pt idx="1672">
                  <c:v>11.3453071650732</c:v>
                </c:pt>
                <c:pt idx="1673">
                  <c:v>11.3523247625184</c:v>
                </c:pt>
                <c:pt idx="1674">
                  <c:v>11.3593423599637</c:v>
                </c:pt>
                <c:pt idx="1675">
                  <c:v>11.366359957408999</c:v>
                </c:pt>
                <c:pt idx="1676">
                  <c:v>11.373377554854301</c:v>
                </c:pt>
                <c:pt idx="1677">
                  <c:v>11.380395152299601</c:v>
                </c:pt>
                <c:pt idx="1678">
                  <c:v>11.3874127497449</c:v>
                </c:pt>
                <c:pt idx="1679">
                  <c:v>11.3944303471902</c:v>
                </c:pt>
                <c:pt idx="1680">
                  <c:v>11.4014479446355</c:v>
                </c:pt>
                <c:pt idx="1681">
                  <c:v>11.408465542080799</c:v>
                </c:pt>
                <c:pt idx="1682">
                  <c:v>11.415483139526099</c:v>
                </c:pt>
                <c:pt idx="1683">
                  <c:v>11.422500736971299</c:v>
                </c:pt>
                <c:pt idx="1684">
                  <c:v>11.429518334416599</c:v>
                </c:pt>
                <c:pt idx="1685">
                  <c:v>11.436535931861901</c:v>
                </c:pt>
                <c:pt idx="1686">
                  <c:v>11.4435535293072</c:v>
                </c:pt>
                <c:pt idx="1687">
                  <c:v>11.4505711267525</c:v>
                </c:pt>
                <c:pt idx="1688">
                  <c:v>11.4575887241978</c:v>
                </c:pt>
                <c:pt idx="1689">
                  <c:v>11.4646063216431</c:v>
                </c:pt>
                <c:pt idx="1690">
                  <c:v>11.471623919088399</c:v>
                </c:pt>
                <c:pt idx="1691">
                  <c:v>11.478641516533701</c:v>
                </c:pt>
                <c:pt idx="1692">
                  <c:v>11.485659113979001</c:v>
                </c:pt>
                <c:pt idx="1693">
                  <c:v>11.492676711424201</c:v>
                </c:pt>
                <c:pt idx="1694">
                  <c:v>11.499694308869501</c:v>
                </c:pt>
                <c:pt idx="1695">
                  <c:v>11.5067119063148</c:v>
                </c:pt>
                <c:pt idx="1696">
                  <c:v>11.5137295037601</c:v>
                </c:pt>
                <c:pt idx="1697">
                  <c:v>11.5207471012054</c:v>
                </c:pt>
                <c:pt idx="1698">
                  <c:v>11.527764698650699</c:v>
                </c:pt>
                <c:pt idx="1699">
                  <c:v>11.534782296095999</c:v>
                </c:pt>
                <c:pt idx="1700">
                  <c:v>11.541799893541301</c:v>
                </c:pt>
                <c:pt idx="1701">
                  <c:v>11.5488174909866</c:v>
                </c:pt>
                <c:pt idx="1702">
                  <c:v>11.555835088431801</c:v>
                </c:pt>
                <c:pt idx="1703">
                  <c:v>11.5628526858771</c:v>
                </c:pt>
                <c:pt idx="1704">
                  <c:v>11.5698702833224</c:v>
                </c:pt>
                <c:pt idx="1705">
                  <c:v>11.5768878807677</c:v>
                </c:pt>
                <c:pt idx="1706">
                  <c:v>11.583905478213</c:v>
                </c:pt>
                <c:pt idx="1707">
                  <c:v>11.590923075658299</c:v>
                </c:pt>
                <c:pt idx="1708">
                  <c:v>11.597940673103601</c:v>
                </c:pt>
                <c:pt idx="1709">
                  <c:v>11.604958270548901</c:v>
                </c:pt>
                <c:pt idx="1710">
                  <c:v>11.6119758679942</c:v>
                </c:pt>
                <c:pt idx="1711">
                  <c:v>11.6189934654395</c:v>
                </c:pt>
                <c:pt idx="1712">
                  <c:v>11.6260110628847</c:v>
                </c:pt>
                <c:pt idx="1713">
                  <c:v>11.63302866033</c:v>
                </c:pt>
                <c:pt idx="1714">
                  <c:v>11.6400462577753</c:v>
                </c:pt>
                <c:pt idx="1715">
                  <c:v>11.647063855220599</c:v>
                </c:pt>
                <c:pt idx="1716">
                  <c:v>11.654081452665899</c:v>
                </c:pt>
                <c:pt idx="1717">
                  <c:v>11.661099050111201</c:v>
                </c:pt>
                <c:pt idx="1718">
                  <c:v>11.6681166475565</c:v>
                </c:pt>
                <c:pt idx="1719">
                  <c:v>11.6751342450018</c:v>
                </c:pt>
                <c:pt idx="1720">
                  <c:v>11.6821518424471</c:v>
                </c:pt>
                <c:pt idx="1721">
                  <c:v>11.6891694398924</c:v>
                </c:pt>
                <c:pt idx="1722">
                  <c:v>11.6961870373376</c:v>
                </c:pt>
                <c:pt idx="1723">
                  <c:v>11.7032046347829</c:v>
                </c:pt>
                <c:pt idx="1724">
                  <c:v>11.710222232228199</c:v>
                </c:pt>
                <c:pt idx="1725">
                  <c:v>11.717239829673501</c:v>
                </c:pt>
                <c:pt idx="1726">
                  <c:v>11.7242574271188</c:v>
                </c:pt>
                <c:pt idx="1727">
                  <c:v>11.7312750245641</c:v>
                </c:pt>
                <c:pt idx="1728">
                  <c:v>11.7382926220094</c:v>
                </c:pt>
                <c:pt idx="1729">
                  <c:v>11.7453102194547</c:v>
                </c:pt>
                <c:pt idx="1730">
                  <c:v>11.752327816899999</c:v>
                </c:pt>
                <c:pt idx="1731">
                  <c:v>11.759345414345299</c:v>
                </c:pt>
                <c:pt idx="1732">
                  <c:v>11.766363011790499</c:v>
                </c:pt>
                <c:pt idx="1733">
                  <c:v>11.773380609235801</c:v>
                </c:pt>
                <c:pt idx="1734">
                  <c:v>11.780398206681101</c:v>
                </c:pt>
                <c:pt idx="1735">
                  <c:v>11.7874158041264</c:v>
                </c:pt>
                <c:pt idx="1736">
                  <c:v>11.7944334015717</c:v>
                </c:pt>
                <c:pt idx="1737">
                  <c:v>11.801450999017</c:v>
                </c:pt>
                <c:pt idx="1738">
                  <c:v>11.8084685964623</c:v>
                </c:pt>
                <c:pt idx="1739">
                  <c:v>11.815486193907599</c:v>
                </c:pt>
                <c:pt idx="1740">
                  <c:v>11.822503791352901</c:v>
                </c:pt>
                <c:pt idx="1741">
                  <c:v>11.829521388798099</c:v>
                </c:pt>
                <c:pt idx="1742">
                  <c:v>11.836538986243401</c:v>
                </c:pt>
                <c:pt idx="1743">
                  <c:v>11.8435565836887</c:v>
                </c:pt>
                <c:pt idx="1744">
                  <c:v>11.850574181134</c:v>
                </c:pt>
                <c:pt idx="1745">
                  <c:v>11.8575917785793</c:v>
                </c:pt>
                <c:pt idx="1746">
                  <c:v>11.8646093760246</c:v>
                </c:pt>
                <c:pt idx="1747">
                  <c:v>11.871626973469899</c:v>
                </c:pt>
                <c:pt idx="1748">
                  <c:v>11.878644570915201</c:v>
                </c:pt>
                <c:pt idx="1749">
                  <c:v>11.885662168360501</c:v>
                </c:pt>
                <c:pt idx="1750">
                  <c:v>11.8926797658058</c:v>
                </c:pt>
                <c:pt idx="1751">
                  <c:v>11.899697363251001</c:v>
                </c:pt>
                <c:pt idx="1752">
                  <c:v>11.9067149606963</c:v>
                </c:pt>
                <c:pt idx="1753">
                  <c:v>11.9137325581416</c:v>
                </c:pt>
                <c:pt idx="1754">
                  <c:v>11.9207501555869</c:v>
                </c:pt>
                <c:pt idx="1755">
                  <c:v>11.927767753032199</c:v>
                </c:pt>
                <c:pt idx="1756">
                  <c:v>11.934785350477499</c:v>
                </c:pt>
                <c:pt idx="1757">
                  <c:v>11.941802947922801</c:v>
                </c:pt>
                <c:pt idx="1758">
                  <c:v>11.9488205453681</c:v>
                </c:pt>
                <c:pt idx="1759">
                  <c:v>11.9558381428134</c:v>
                </c:pt>
                <c:pt idx="1760">
                  <c:v>11.9628557402587</c:v>
                </c:pt>
                <c:pt idx="1761">
                  <c:v>11.9698733377039</c:v>
                </c:pt>
                <c:pt idx="1762">
                  <c:v>11.9768909351492</c:v>
                </c:pt>
                <c:pt idx="1763">
                  <c:v>11.9839085325945</c:v>
                </c:pt>
                <c:pt idx="1764">
                  <c:v>11.990926130039799</c:v>
                </c:pt>
                <c:pt idx="1765">
                  <c:v>11.997943727485101</c:v>
                </c:pt>
                <c:pt idx="1766">
                  <c:v>12.004961324930401</c:v>
                </c:pt>
                <c:pt idx="1767">
                  <c:v>12.0119789223757</c:v>
                </c:pt>
                <c:pt idx="1768">
                  <c:v>12.018996519821</c:v>
                </c:pt>
                <c:pt idx="1769">
                  <c:v>12.0260141172663</c:v>
                </c:pt>
                <c:pt idx="1770">
                  <c:v>12.033031714711599</c:v>
                </c:pt>
                <c:pt idx="1771">
                  <c:v>12.0400493121568</c:v>
                </c:pt>
                <c:pt idx="1772">
                  <c:v>12.047066909602099</c:v>
                </c:pt>
                <c:pt idx="1773">
                  <c:v>12.054084507047399</c:v>
                </c:pt>
                <c:pt idx="1774">
                  <c:v>12.061102104492701</c:v>
                </c:pt>
                <c:pt idx="1775">
                  <c:v>12.068119701938</c:v>
                </c:pt>
                <c:pt idx="1776">
                  <c:v>12.0751372993833</c:v>
                </c:pt>
                <c:pt idx="1777">
                  <c:v>12.0821548968286</c:v>
                </c:pt>
                <c:pt idx="1778">
                  <c:v>12.0891724942739</c:v>
                </c:pt>
                <c:pt idx="1779">
                  <c:v>12.096190091719199</c:v>
                </c:pt>
                <c:pt idx="1780">
                  <c:v>12.1032076891644</c:v>
                </c:pt>
                <c:pt idx="1781">
                  <c:v>12.110225286609699</c:v>
                </c:pt>
                <c:pt idx="1782">
                  <c:v>12.117242884055001</c:v>
                </c:pt>
                <c:pt idx="1783">
                  <c:v>12.124260481500301</c:v>
                </c:pt>
                <c:pt idx="1784">
                  <c:v>12.1312780789456</c:v>
                </c:pt>
                <c:pt idx="1785">
                  <c:v>12.1382956763909</c:v>
                </c:pt>
                <c:pt idx="1786">
                  <c:v>12.1453132738362</c:v>
                </c:pt>
                <c:pt idx="1787">
                  <c:v>12.152330871281499</c:v>
                </c:pt>
                <c:pt idx="1788">
                  <c:v>12.159348468726799</c:v>
                </c:pt>
                <c:pt idx="1789">
                  <c:v>12.166366066172101</c:v>
                </c:pt>
                <c:pt idx="1790">
                  <c:v>12.173383663617299</c:v>
                </c:pt>
                <c:pt idx="1791">
                  <c:v>12.180401261062601</c:v>
                </c:pt>
                <c:pt idx="1792">
                  <c:v>12.1874188585079</c:v>
                </c:pt>
                <c:pt idx="1793">
                  <c:v>12.1944364559532</c:v>
                </c:pt>
                <c:pt idx="1794">
                  <c:v>12.2014540533985</c:v>
                </c:pt>
                <c:pt idx="1795">
                  <c:v>12.2084716508438</c:v>
                </c:pt>
                <c:pt idx="1796">
                  <c:v>12.215489248289099</c:v>
                </c:pt>
                <c:pt idx="1797">
                  <c:v>12.222506845734401</c:v>
                </c:pt>
                <c:pt idx="1798">
                  <c:v>12.229524443179701</c:v>
                </c:pt>
                <c:pt idx="1799">
                  <c:v>12.236542040625</c:v>
                </c:pt>
                <c:pt idx="1800">
                  <c:v>12.243559638070201</c:v>
                </c:pt>
                <c:pt idx="1801">
                  <c:v>12.2505772355155</c:v>
                </c:pt>
                <c:pt idx="1802">
                  <c:v>12.2575948329608</c:v>
                </c:pt>
                <c:pt idx="1803">
                  <c:v>12.2646124304061</c:v>
                </c:pt>
                <c:pt idx="1804">
                  <c:v>12.271630027851399</c:v>
                </c:pt>
                <c:pt idx="1805">
                  <c:v>12.278647625296699</c:v>
                </c:pt>
                <c:pt idx="1806">
                  <c:v>12.285665222742001</c:v>
                </c:pt>
                <c:pt idx="1807">
                  <c:v>12.2926828201873</c:v>
                </c:pt>
                <c:pt idx="1808">
                  <c:v>12.2997004176326</c:v>
                </c:pt>
                <c:pt idx="1809">
                  <c:v>12.3067180150779</c:v>
                </c:pt>
                <c:pt idx="1810">
                  <c:v>12.3137356125231</c:v>
                </c:pt>
                <c:pt idx="1811">
                  <c:v>12.3207532099684</c:v>
                </c:pt>
                <c:pt idx="1812">
                  <c:v>12.3277708074137</c:v>
                </c:pt>
                <c:pt idx="1813">
                  <c:v>12.334788404858999</c:v>
                </c:pt>
                <c:pt idx="1814">
                  <c:v>12.341806002304301</c:v>
                </c:pt>
                <c:pt idx="1815">
                  <c:v>12.348823599749601</c:v>
                </c:pt>
                <c:pt idx="1816">
                  <c:v>12.3558411971949</c:v>
                </c:pt>
                <c:pt idx="1817">
                  <c:v>12.3628587946402</c:v>
                </c:pt>
                <c:pt idx="1818">
                  <c:v>12.3698763920855</c:v>
                </c:pt>
                <c:pt idx="1819">
                  <c:v>12.3768939895307</c:v>
                </c:pt>
                <c:pt idx="1820">
                  <c:v>12.383911586976</c:v>
                </c:pt>
                <c:pt idx="1821">
                  <c:v>12.390929184421299</c:v>
                </c:pt>
                <c:pt idx="1822">
                  <c:v>12.397946781866599</c:v>
                </c:pt>
                <c:pt idx="1823">
                  <c:v>12.404964379311901</c:v>
                </c:pt>
                <c:pt idx="1824">
                  <c:v>12.4119819767572</c:v>
                </c:pt>
                <c:pt idx="1825">
                  <c:v>12.4189995742025</c:v>
                </c:pt>
                <c:pt idx="1826">
                  <c:v>12.4260171716478</c:v>
                </c:pt>
                <c:pt idx="1827">
                  <c:v>12.4330347690931</c:v>
                </c:pt>
                <c:pt idx="1828">
                  <c:v>12.440052366538399</c:v>
                </c:pt>
                <c:pt idx="1829">
                  <c:v>12.4470699639836</c:v>
                </c:pt>
                <c:pt idx="1830">
                  <c:v>12.454087561428899</c:v>
                </c:pt>
                <c:pt idx="1831">
                  <c:v>12.461105158874201</c:v>
                </c:pt>
                <c:pt idx="1832">
                  <c:v>12.468122756319501</c:v>
                </c:pt>
                <c:pt idx="1833">
                  <c:v>12.4751403537648</c:v>
                </c:pt>
                <c:pt idx="1834">
                  <c:v>12.4821579512101</c:v>
                </c:pt>
                <c:pt idx="1835">
                  <c:v>12.4891755486554</c:v>
                </c:pt>
                <c:pt idx="1836">
                  <c:v>12.496193146100699</c:v>
                </c:pt>
                <c:pt idx="1837">
                  <c:v>12.503210743545999</c:v>
                </c:pt>
                <c:pt idx="1838">
                  <c:v>12.510228340991301</c:v>
                </c:pt>
                <c:pt idx="1839">
                  <c:v>12.517245938436499</c:v>
                </c:pt>
                <c:pt idx="1840">
                  <c:v>12.524263535881801</c:v>
                </c:pt>
                <c:pt idx="1841">
                  <c:v>12.5312811333271</c:v>
                </c:pt>
                <c:pt idx="1842">
                  <c:v>12.5382987307724</c:v>
                </c:pt>
                <c:pt idx="1843">
                  <c:v>12.5453163282177</c:v>
                </c:pt>
                <c:pt idx="1844">
                  <c:v>12.552333925663</c:v>
                </c:pt>
                <c:pt idx="1845">
                  <c:v>12.559351523108299</c:v>
                </c:pt>
                <c:pt idx="1846">
                  <c:v>12.566369120553601</c:v>
                </c:pt>
                <c:pt idx="1847">
                  <c:v>12.573386717998901</c:v>
                </c:pt>
                <c:pt idx="1848">
                  <c:v>12.5804043154442</c:v>
                </c:pt>
                <c:pt idx="1849">
                  <c:v>12.5874219128894</c:v>
                </c:pt>
                <c:pt idx="1850">
                  <c:v>12.5944395103347</c:v>
                </c:pt>
                <c:pt idx="1851">
                  <c:v>12.60145710778</c:v>
                </c:pt>
                <c:pt idx="1852">
                  <c:v>12.6084747052253</c:v>
                </c:pt>
                <c:pt idx="1853">
                  <c:v>12.615492302670599</c:v>
                </c:pt>
                <c:pt idx="1854">
                  <c:v>12.622509900115899</c:v>
                </c:pt>
                <c:pt idx="1855">
                  <c:v>12.629527497561201</c:v>
                </c:pt>
                <c:pt idx="1856">
                  <c:v>12.6365450950065</c:v>
                </c:pt>
                <c:pt idx="1857">
                  <c:v>12.6435626924518</c:v>
                </c:pt>
                <c:pt idx="1858">
                  <c:v>12.650580289897</c:v>
                </c:pt>
                <c:pt idx="1859">
                  <c:v>12.6575978873423</c:v>
                </c:pt>
                <c:pt idx="1860">
                  <c:v>12.6646154847876</c:v>
                </c:pt>
                <c:pt idx="1861">
                  <c:v>12.6716330822329</c:v>
                </c:pt>
                <c:pt idx="1862">
                  <c:v>12.678650679678199</c:v>
                </c:pt>
                <c:pt idx="1863">
                  <c:v>12.685668277123501</c:v>
                </c:pt>
                <c:pt idx="1864">
                  <c:v>12.6926858745688</c:v>
                </c:pt>
                <c:pt idx="1865">
                  <c:v>12.6997034720141</c:v>
                </c:pt>
                <c:pt idx="1866">
                  <c:v>12.7067210694594</c:v>
                </c:pt>
                <c:pt idx="1867">
                  <c:v>12.7137386669047</c:v>
                </c:pt>
                <c:pt idx="1868">
                  <c:v>12.7207562643499</c:v>
                </c:pt>
                <c:pt idx="1869">
                  <c:v>12.7277738617952</c:v>
                </c:pt>
                <c:pt idx="1870">
                  <c:v>12.734791459240499</c:v>
                </c:pt>
                <c:pt idx="1871">
                  <c:v>12.741809056685801</c:v>
                </c:pt>
                <c:pt idx="1872">
                  <c:v>12.748826654131101</c:v>
                </c:pt>
                <c:pt idx="1873">
                  <c:v>12.7558442515764</c:v>
                </c:pt>
                <c:pt idx="1874">
                  <c:v>12.7628618490217</c:v>
                </c:pt>
                <c:pt idx="1875">
                  <c:v>12.769879446467</c:v>
                </c:pt>
                <c:pt idx="1876">
                  <c:v>12.7768970439123</c:v>
                </c:pt>
                <c:pt idx="1877">
                  <c:v>12.783914641357599</c:v>
                </c:pt>
                <c:pt idx="1878">
                  <c:v>12.7909322388028</c:v>
                </c:pt>
                <c:pt idx="1879">
                  <c:v>12.797949836248099</c:v>
                </c:pt>
                <c:pt idx="1880">
                  <c:v>12.804967433693401</c:v>
                </c:pt>
                <c:pt idx="1881">
                  <c:v>12.8119850311387</c:v>
                </c:pt>
                <c:pt idx="1882">
                  <c:v>12.819002628584</c:v>
                </c:pt>
                <c:pt idx="1883">
                  <c:v>12.8260202260293</c:v>
                </c:pt>
                <c:pt idx="1884">
                  <c:v>12.8330378234746</c:v>
                </c:pt>
                <c:pt idx="1885">
                  <c:v>12.840055420919899</c:v>
                </c:pt>
                <c:pt idx="1886">
                  <c:v>12.847073018365201</c:v>
                </c:pt>
                <c:pt idx="1887">
                  <c:v>12.854090615810501</c:v>
                </c:pt>
                <c:pt idx="1888">
                  <c:v>12.861108213255701</c:v>
                </c:pt>
                <c:pt idx="1889">
                  <c:v>12.868125810701001</c:v>
                </c:pt>
                <c:pt idx="1890">
                  <c:v>12.8751434081463</c:v>
                </c:pt>
                <c:pt idx="1891">
                  <c:v>12.8821610055916</c:v>
                </c:pt>
                <c:pt idx="1892">
                  <c:v>12.8891786030369</c:v>
                </c:pt>
                <c:pt idx="1893">
                  <c:v>12.8961962004822</c:v>
                </c:pt>
                <c:pt idx="1894">
                  <c:v>12.903213797927499</c:v>
                </c:pt>
                <c:pt idx="1895">
                  <c:v>12.910231395372801</c:v>
                </c:pt>
                <c:pt idx="1896">
                  <c:v>12.9172489928181</c:v>
                </c:pt>
                <c:pt idx="1897">
                  <c:v>12.9242665902634</c:v>
                </c:pt>
                <c:pt idx="1898">
                  <c:v>12.9312841877086</c:v>
                </c:pt>
                <c:pt idx="1899">
                  <c:v>12.9383017851539</c:v>
                </c:pt>
                <c:pt idx="1900">
                  <c:v>12.9453193825992</c:v>
                </c:pt>
                <c:pt idx="1901">
                  <c:v>12.9523369800445</c:v>
                </c:pt>
                <c:pt idx="1902">
                  <c:v>12.959354577489799</c:v>
                </c:pt>
                <c:pt idx="1903">
                  <c:v>12.966372174935101</c:v>
                </c:pt>
                <c:pt idx="1904">
                  <c:v>12.973389772380401</c:v>
                </c:pt>
                <c:pt idx="1905">
                  <c:v>12.9804073698257</c:v>
                </c:pt>
                <c:pt idx="1906">
                  <c:v>12.987424967271</c:v>
                </c:pt>
                <c:pt idx="1907">
                  <c:v>12.9944425647162</c:v>
                </c:pt>
                <c:pt idx="1908">
                  <c:v>13.0014601621615</c:v>
                </c:pt>
                <c:pt idx="1909">
                  <c:v>13.0084777596068</c:v>
                </c:pt>
                <c:pt idx="1910">
                  <c:v>13.015495357052099</c:v>
                </c:pt>
                <c:pt idx="1911">
                  <c:v>13.022512954497399</c:v>
                </c:pt>
                <c:pt idx="1912">
                  <c:v>13.029530551942701</c:v>
                </c:pt>
                <c:pt idx="1913">
                  <c:v>13.036548149388</c:v>
                </c:pt>
                <c:pt idx="1914">
                  <c:v>13.0435657468333</c:v>
                </c:pt>
                <c:pt idx="1915">
                  <c:v>13.0505833442786</c:v>
                </c:pt>
                <c:pt idx="1916">
                  <c:v>13.0576009417239</c:v>
                </c:pt>
                <c:pt idx="1917">
                  <c:v>13.0646185391691</c:v>
                </c:pt>
                <c:pt idx="1918">
                  <c:v>13.0716361366144</c:v>
                </c:pt>
                <c:pt idx="1919">
                  <c:v>13.078653734059699</c:v>
                </c:pt>
                <c:pt idx="1920">
                  <c:v>13.085671331505001</c:v>
                </c:pt>
                <c:pt idx="1921">
                  <c:v>13.092688928950301</c:v>
                </c:pt>
                <c:pt idx="1922">
                  <c:v>13.0997065263956</c:v>
                </c:pt>
                <c:pt idx="1923">
                  <c:v>13.1067241238409</c:v>
                </c:pt>
                <c:pt idx="1924">
                  <c:v>13.1137417212862</c:v>
                </c:pt>
                <c:pt idx="1925">
                  <c:v>13.120759318731499</c:v>
                </c:pt>
                <c:pt idx="1926">
                  <c:v>13.127776916176799</c:v>
                </c:pt>
                <c:pt idx="1927">
                  <c:v>13.134794513621999</c:v>
                </c:pt>
                <c:pt idx="1928">
                  <c:v>13.141812111067299</c:v>
                </c:pt>
                <c:pt idx="1929">
                  <c:v>13.148829708512601</c:v>
                </c:pt>
                <c:pt idx="1930">
                  <c:v>13.1558473059579</c:v>
                </c:pt>
                <c:pt idx="1931">
                  <c:v>13.1628649034032</c:v>
                </c:pt>
                <c:pt idx="1932">
                  <c:v>13.1698825008485</c:v>
                </c:pt>
                <c:pt idx="1933">
                  <c:v>13.1769000982938</c:v>
                </c:pt>
                <c:pt idx="1934">
                  <c:v>13.183917695739099</c:v>
                </c:pt>
                <c:pt idx="1935">
                  <c:v>13.190935293184401</c:v>
                </c:pt>
                <c:pt idx="1936">
                  <c:v>13.197952890629599</c:v>
                </c:pt>
                <c:pt idx="1937">
                  <c:v>13.204970488074901</c:v>
                </c:pt>
                <c:pt idx="1938">
                  <c:v>13.211988085520201</c:v>
                </c:pt>
                <c:pt idx="1939">
                  <c:v>13.2190056829655</c:v>
                </c:pt>
                <c:pt idx="1940">
                  <c:v>13.2260232804108</c:v>
                </c:pt>
                <c:pt idx="1941">
                  <c:v>13.2330408778561</c:v>
                </c:pt>
                <c:pt idx="1942">
                  <c:v>13.240058475301399</c:v>
                </c:pt>
                <c:pt idx="1943">
                  <c:v>13.247076072746699</c:v>
                </c:pt>
                <c:pt idx="1944">
                  <c:v>13.254093670192001</c:v>
                </c:pt>
                <c:pt idx="1945">
                  <c:v>13.2611112676373</c:v>
                </c:pt>
                <c:pt idx="1946">
                  <c:v>13.2681288650826</c:v>
                </c:pt>
                <c:pt idx="1947">
                  <c:v>13.2751464625278</c:v>
                </c:pt>
                <c:pt idx="1948">
                  <c:v>13.2821640599731</c:v>
                </c:pt>
                <c:pt idx="1949">
                  <c:v>13.2891816574184</c:v>
                </c:pt>
                <c:pt idx="1950">
                  <c:v>13.2961992548637</c:v>
                </c:pt>
                <c:pt idx="1951">
                  <c:v>13.303216852308999</c:v>
                </c:pt>
                <c:pt idx="1952">
                  <c:v>13.310234449754301</c:v>
                </c:pt>
                <c:pt idx="1953">
                  <c:v>13.317252047199601</c:v>
                </c:pt>
                <c:pt idx="1954">
                  <c:v>13.3242696446449</c:v>
                </c:pt>
                <c:pt idx="1955">
                  <c:v>13.3312872420902</c:v>
                </c:pt>
                <c:pt idx="1956">
                  <c:v>13.3383048395354</c:v>
                </c:pt>
                <c:pt idx="1957">
                  <c:v>13.3453224369807</c:v>
                </c:pt>
                <c:pt idx="1958">
                  <c:v>13.352340034426</c:v>
                </c:pt>
                <c:pt idx="1959">
                  <c:v>13.359357631871299</c:v>
                </c:pt>
                <c:pt idx="1960">
                  <c:v>13.366375229316599</c:v>
                </c:pt>
                <c:pt idx="1961">
                  <c:v>13.373392826761901</c:v>
                </c:pt>
                <c:pt idx="1962">
                  <c:v>13.3804104242072</c:v>
                </c:pt>
                <c:pt idx="1963">
                  <c:v>13.3874280216525</c:v>
                </c:pt>
                <c:pt idx="1964">
                  <c:v>13.3944456190978</c:v>
                </c:pt>
                <c:pt idx="1965">
                  <c:v>13.4014632165431</c:v>
                </c:pt>
                <c:pt idx="1966">
                  <c:v>13.4084808139883</c:v>
                </c:pt>
                <c:pt idx="1967">
                  <c:v>13.4154984114336</c:v>
                </c:pt>
                <c:pt idx="1968">
                  <c:v>13.422516008878899</c:v>
                </c:pt>
                <c:pt idx="1969">
                  <c:v>13.429533606324201</c:v>
                </c:pt>
                <c:pt idx="1970">
                  <c:v>13.436551203769501</c:v>
                </c:pt>
                <c:pt idx="1971">
                  <c:v>13.4435688012148</c:v>
                </c:pt>
                <c:pt idx="1972">
                  <c:v>13.4505863986601</c:v>
                </c:pt>
                <c:pt idx="1973">
                  <c:v>13.4576039961054</c:v>
                </c:pt>
                <c:pt idx="1974">
                  <c:v>13.464621593550699</c:v>
                </c:pt>
                <c:pt idx="1975">
                  <c:v>13.471639190995999</c:v>
                </c:pt>
                <c:pt idx="1976">
                  <c:v>13.478656788441199</c:v>
                </c:pt>
                <c:pt idx="1977">
                  <c:v>13.485674385886499</c:v>
                </c:pt>
                <c:pt idx="1978">
                  <c:v>13.492691983331801</c:v>
                </c:pt>
                <c:pt idx="1979">
                  <c:v>13.4997095807771</c:v>
                </c:pt>
                <c:pt idx="1980">
                  <c:v>13.5067271782224</c:v>
                </c:pt>
                <c:pt idx="1981">
                  <c:v>13.5137447756677</c:v>
                </c:pt>
                <c:pt idx="1982">
                  <c:v>13.520762373113</c:v>
                </c:pt>
                <c:pt idx="1983">
                  <c:v>13.527779970558299</c:v>
                </c:pt>
                <c:pt idx="1984">
                  <c:v>13.534797568003601</c:v>
                </c:pt>
                <c:pt idx="1985">
                  <c:v>13.541815165448799</c:v>
                </c:pt>
                <c:pt idx="1986">
                  <c:v>13.548832762894101</c:v>
                </c:pt>
                <c:pt idx="1987">
                  <c:v>13.5558503603394</c:v>
                </c:pt>
                <c:pt idx="1988">
                  <c:v>13.5628679577847</c:v>
                </c:pt>
                <c:pt idx="1989">
                  <c:v>13.56988555523</c:v>
                </c:pt>
                <c:pt idx="1990">
                  <c:v>13.5769031526753</c:v>
                </c:pt>
                <c:pt idx="1991">
                  <c:v>13.583920750120599</c:v>
                </c:pt>
                <c:pt idx="1992">
                  <c:v>13.590938347565899</c:v>
                </c:pt>
                <c:pt idx="1993">
                  <c:v>13.597955945011201</c:v>
                </c:pt>
                <c:pt idx="1994">
                  <c:v>13.6049735424565</c:v>
                </c:pt>
                <c:pt idx="1995">
                  <c:v>13.611991139901701</c:v>
                </c:pt>
                <c:pt idx="1996">
                  <c:v>13.619008737347</c:v>
                </c:pt>
                <c:pt idx="1997">
                  <c:v>13.6260263347923</c:v>
                </c:pt>
                <c:pt idx="1998">
                  <c:v>13.6330439322376</c:v>
                </c:pt>
                <c:pt idx="1999">
                  <c:v>13.6400615296829</c:v>
                </c:pt>
                <c:pt idx="2000">
                  <c:v>13.647079127128199</c:v>
                </c:pt>
                <c:pt idx="2001">
                  <c:v>13.654096724573501</c:v>
                </c:pt>
                <c:pt idx="2002">
                  <c:v>13.6611143220188</c:v>
                </c:pt>
                <c:pt idx="2003">
                  <c:v>13.6681319194641</c:v>
                </c:pt>
                <c:pt idx="2004">
                  <c:v>13.6751495169094</c:v>
                </c:pt>
                <c:pt idx="2005">
                  <c:v>13.6821671143546</c:v>
                </c:pt>
                <c:pt idx="2006">
                  <c:v>13.6891847117999</c:v>
                </c:pt>
                <c:pt idx="2007">
                  <c:v>13.6962023092452</c:v>
                </c:pt>
                <c:pt idx="2008">
                  <c:v>13.703219906690499</c:v>
                </c:pt>
                <c:pt idx="2009">
                  <c:v>13.710237504135799</c:v>
                </c:pt>
                <c:pt idx="2010">
                  <c:v>13.717255101581101</c:v>
                </c:pt>
                <c:pt idx="2011">
                  <c:v>13.7242726990264</c:v>
                </c:pt>
                <c:pt idx="2012">
                  <c:v>13.7312902964717</c:v>
                </c:pt>
                <c:pt idx="2013">
                  <c:v>13.738307893917</c:v>
                </c:pt>
                <c:pt idx="2014">
                  <c:v>13.7453254913623</c:v>
                </c:pt>
                <c:pt idx="2015">
                  <c:v>13.7523430888075</c:v>
                </c:pt>
                <c:pt idx="2016">
                  <c:v>13.7593606862528</c:v>
                </c:pt>
                <c:pt idx="2017">
                  <c:v>13.766378283698099</c:v>
                </c:pt>
                <c:pt idx="2018">
                  <c:v>13.773395881143401</c:v>
                </c:pt>
                <c:pt idx="2019">
                  <c:v>13.7804134785887</c:v>
                </c:pt>
                <c:pt idx="2020">
                  <c:v>13.787431076034</c:v>
                </c:pt>
                <c:pt idx="2021">
                  <c:v>13.7944486734793</c:v>
                </c:pt>
                <c:pt idx="2022">
                  <c:v>13.8014662709246</c:v>
                </c:pt>
                <c:pt idx="2023">
                  <c:v>13.808483868369899</c:v>
                </c:pt>
                <c:pt idx="2024">
                  <c:v>13.815501465815199</c:v>
                </c:pt>
                <c:pt idx="2025">
                  <c:v>13.822519063260399</c:v>
                </c:pt>
                <c:pt idx="2026">
                  <c:v>13.829536660705701</c:v>
                </c:pt>
                <c:pt idx="2027">
                  <c:v>13.836554258151001</c:v>
                </c:pt>
                <c:pt idx="2028">
                  <c:v>13.8435718555963</c:v>
                </c:pt>
                <c:pt idx="2029">
                  <c:v>13.8505894530416</c:v>
                </c:pt>
                <c:pt idx="2030">
                  <c:v>13.8576070504869</c:v>
                </c:pt>
                <c:pt idx="2031">
                  <c:v>13.8646246479322</c:v>
                </c:pt>
                <c:pt idx="2032">
                  <c:v>13.871642245377499</c:v>
                </c:pt>
                <c:pt idx="2033">
                  <c:v>13.878659842822801</c:v>
                </c:pt>
                <c:pt idx="2034">
                  <c:v>13.885677440267999</c:v>
                </c:pt>
                <c:pt idx="2035">
                  <c:v>13.892695037713301</c:v>
                </c:pt>
                <c:pt idx="2036">
                  <c:v>13.8997126351586</c:v>
                </c:pt>
                <c:pt idx="2037">
                  <c:v>13.9067302326039</c:v>
                </c:pt>
                <c:pt idx="2038">
                  <c:v>13.9137478300492</c:v>
                </c:pt>
                <c:pt idx="2039">
                  <c:v>13.9207654274945</c:v>
                </c:pt>
                <c:pt idx="2040">
                  <c:v>13.927783024939799</c:v>
                </c:pt>
                <c:pt idx="2041">
                  <c:v>13.934800622385101</c:v>
                </c:pt>
                <c:pt idx="2042">
                  <c:v>13.941818219830401</c:v>
                </c:pt>
                <c:pt idx="2043">
                  <c:v>13.9488358172757</c:v>
                </c:pt>
                <c:pt idx="2044">
                  <c:v>13.955853414720901</c:v>
                </c:pt>
                <c:pt idx="2045">
                  <c:v>13.9628710121662</c:v>
                </c:pt>
                <c:pt idx="2046">
                  <c:v>13.9698886096115</c:v>
                </c:pt>
                <c:pt idx="2047">
                  <c:v>13.9769062070568</c:v>
                </c:pt>
                <c:pt idx="2048">
                  <c:v>13.983923804502099</c:v>
                </c:pt>
                <c:pt idx="2049">
                  <c:v>13.990941401947399</c:v>
                </c:pt>
                <c:pt idx="2050">
                  <c:v>13.997958999392701</c:v>
                </c:pt>
                <c:pt idx="2051">
                  <c:v>14.004976596838</c:v>
                </c:pt>
                <c:pt idx="2052">
                  <c:v>14.0119941942833</c:v>
                </c:pt>
                <c:pt idx="2053">
                  <c:v>14.0190117917286</c:v>
                </c:pt>
                <c:pt idx="2054">
                  <c:v>14.0260293891738</c:v>
                </c:pt>
                <c:pt idx="2055">
                  <c:v>14.0330469866191</c:v>
                </c:pt>
                <c:pt idx="2056">
                  <c:v>14.0400645840644</c:v>
                </c:pt>
                <c:pt idx="2057">
                  <c:v>14.047082181509699</c:v>
                </c:pt>
                <c:pt idx="2058">
                  <c:v>14.054099778955001</c:v>
                </c:pt>
                <c:pt idx="2059">
                  <c:v>14.061117376400301</c:v>
                </c:pt>
                <c:pt idx="2060">
                  <c:v>14.0681349738456</c:v>
                </c:pt>
                <c:pt idx="2061">
                  <c:v>14.0751525712909</c:v>
                </c:pt>
                <c:pt idx="2062">
                  <c:v>14.0821701687362</c:v>
                </c:pt>
                <c:pt idx="2063">
                  <c:v>14.089187766181499</c:v>
                </c:pt>
                <c:pt idx="2064">
                  <c:v>14.0962053636267</c:v>
                </c:pt>
                <c:pt idx="2065">
                  <c:v>14.103222961071999</c:v>
                </c:pt>
                <c:pt idx="2066">
                  <c:v>14.110240558517299</c:v>
                </c:pt>
                <c:pt idx="2067">
                  <c:v>14.117258155962601</c:v>
                </c:pt>
                <c:pt idx="2068">
                  <c:v>14.1242757534079</c:v>
                </c:pt>
                <c:pt idx="2069">
                  <c:v>14.1312933508532</c:v>
                </c:pt>
                <c:pt idx="2070">
                  <c:v>14.1383109482985</c:v>
                </c:pt>
                <c:pt idx="2071">
                  <c:v>14.1453285457438</c:v>
                </c:pt>
                <c:pt idx="2072">
                  <c:v>14.152346143189099</c:v>
                </c:pt>
                <c:pt idx="2073">
                  <c:v>14.1593637406343</c:v>
                </c:pt>
                <c:pt idx="2074">
                  <c:v>14.166381338079599</c:v>
                </c:pt>
                <c:pt idx="2075">
                  <c:v>14.173398935524901</c:v>
                </c:pt>
                <c:pt idx="2076">
                  <c:v>14.180416532970201</c:v>
                </c:pt>
                <c:pt idx="2077">
                  <c:v>14.1874341304155</c:v>
                </c:pt>
                <c:pt idx="2078">
                  <c:v>14.1944517278608</c:v>
                </c:pt>
                <c:pt idx="2079">
                  <c:v>14.2014693253061</c:v>
                </c:pt>
                <c:pt idx="2080">
                  <c:v>14.208486922751399</c:v>
                </c:pt>
                <c:pt idx="2081">
                  <c:v>14.215504520196699</c:v>
                </c:pt>
                <c:pt idx="2082">
                  <c:v>14.222522117642001</c:v>
                </c:pt>
                <c:pt idx="2083">
                  <c:v>14.229539715087199</c:v>
                </c:pt>
                <c:pt idx="2084">
                  <c:v>14.236557312532501</c:v>
                </c:pt>
                <c:pt idx="2085">
                  <c:v>14.2435749099778</c:v>
                </c:pt>
                <c:pt idx="2086">
                  <c:v>14.2505925074231</c:v>
                </c:pt>
                <c:pt idx="2087">
                  <c:v>14.2576101048684</c:v>
                </c:pt>
                <c:pt idx="2088">
                  <c:v>14.2646277023137</c:v>
                </c:pt>
                <c:pt idx="2089">
                  <c:v>14.271645299758999</c:v>
                </c:pt>
                <c:pt idx="2090">
                  <c:v>14.278662897204301</c:v>
                </c:pt>
                <c:pt idx="2091">
                  <c:v>14.285680494649601</c:v>
                </c:pt>
                <c:pt idx="2092">
                  <c:v>14.2926980920949</c:v>
                </c:pt>
                <c:pt idx="2093">
                  <c:v>14.299715689540101</c:v>
                </c:pt>
                <c:pt idx="2094">
                  <c:v>14.3067332869854</c:v>
                </c:pt>
                <c:pt idx="2095">
                  <c:v>14.3137508844307</c:v>
                </c:pt>
                <c:pt idx="2096">
                  <c:v>14.320768481876</c:v>
                </c:pt>
                <c:pt idx="2097">
                  <c:v>14.327786079321299</c:v>
                </c:pt>
                <c:pt idx="2098">
                  <c:v>14.334803676766599</c:v>
                </c:pt>
                <c:pt idx="2099">
                  <c:v>14.341821274211901</c:v>
                </c:pt>
                <c:pt idx="2100">
                  <c:v>14.3488388716572</c:v>
                </c:pt>
                <c:pt idx="2101">
                  <c:v>14.3558564691025</c:v>
                </c:pt>
                <c:pt idx="2102">
                  <c:v>14.3628740665478</c:v>
                </c:pt>
                <c:pt idx="2103">
                  <c:v>14.369891663993</c:v>
                </c:pt>
                <c:pt idx="2104">
                  <c:v>14.3769092614383</c:v>
                </c:pt>
                <c:pt idx="2105">
                  <c:v>14.3839268588836</c:v>
                </c:pt>
                <c:pt idx="2106">
                  <c:v>14.390944456328899</c:v>
                </c:pt>
                <c:pt idx="2107">
                  <c:v>14.397962053774201</c:v>
                </c:pt>
                <c:pt idx="2108">
                  <c:v>14.404979651219501</c:v>
                </c:pt>
                <c:pt idx="2109">
                  <c:v>14.4119972486648</c:v>
                </c:pt>
                <c:pt idx="2110">
                  <c:v>14.4190148461101</c:v>
                </c:pt>
                <c:pt idx="2111">
                  <c:v>14.4260324435554</c:v>
                </c:pt>
                <c:pt idx="2112">
                  <c:v>14.4330500410006</c:v>
                </c:pt>
                <c:pt idx="2113">
                  <c:v>14.4400676384459</c:v>
                </c:pt>
                <c:pt idx="2114">
                  <c:v>14.447085235891199</c:v>
                </c:pt>
                <c:pt idx="2115">
                  <c:v>14.454102833336499</c:v>
                </c:pt>
                <c:pt idx="2116">
                  <c:v>14.461120430781801</c:v>
                </c:pt>
                <c:pt idx="2117">
                  <c:v>14.4681380282271</c:v>
                </c:pt>
                <c:pt idx="2118">
                  <c:v>14.4751556256724</c:v>
                </c:pt>
                <c:pt idx="2119">
                  <c:v>14.4821732231177</c:v>
                </c:pt>
                <c:pt idx="2120">
                  <c:v>14.489190820563</c:v>
                </c:pt>
                <c:pt idx="2121">
                  <c:v>14.496208418008299</c:v>
                </c:pt>
                <c:pt idx="2122">
                  <c:v>14.5032260154535</c:v>
                </c:pt>
                <c:pt idx="2123">
                  <c:v>14.510243612898799</c:v>
                </c:pt>
                <c:pt idx="2124">
                  <c:v>14.517261210344101</c:v>
                </c:pt>
                <c:pt idx="2125">
                  <c:v>14.524278807789401</c:v>
                </c:pt>
                <c:pt idx="2126">
                  <c:v>14.5312964052347</c:v>
                </c:pt>
                <c:pt idx="2127">
                  <c:v>14.53831400268</c:v>
                </c:pt>
                <c:pt idx="2128">
                  <c:v>14.5453316001253</c:v>
                </c:pt>
                <c:pt idx="2129">
                  <c:v>14.552349197570599</c:v>
                </c:pt>
                <c:pt idx="2130">
                  <c:v>14.559366795015899</c:v>
                </c:pt>
                <c:pt idx="2131">
                  <c:v>14.566384392461201</c:v>
                </c:pt>
                <c:pt idx="2132">
                  <c:v>14.573401989906399</c:v>
                </c:pt>
                <c:pt idx="2133">
                  <c:v>14.580419587351701</c:v>
                </c:pt>
                <c:pt idx="2134">
                  <c:v>14.587437184797</c:v>
                </c:pt>
                <c:pt idx="2135">
                  <c:v>14.5944547822423</c:v>
                </c:pt>
                <c:pt idx="2136">
                  <c:v>14.6014723796876</c:v>
                </c:pt>
                <c:pt idx="2137">
                  <c:v>14.6084899771329</c:v>
                </c:pt>
                <c:pt idx="2138">
                  <c:v>14.615507574578199</c:v>
                </c:pt>
                <c:pt idx="2139">
                  <c:v>14.622525172023501</c:v>
                </c:pt>
                <c:pt idx="2140">
                  <c:v>14.629542769468801</c:v>
                </c:pt>
                <c:pt idx="2141">
                  <c:v>14.6365603669141</c:v>
                </c:pt>
                <c:pt idx="2142">
                  <c:v>14.6435779643593</c:v>
                </c:pt>
                <c:pt idx="2143">
                  <c:v>14.6505955618046</c:v>
                </c:pt>
                <c:pt idx="2144">
                  <c:v>14.6576131592499</c:v>
                </c:pt>
                <c:pt idx="2145">
                  <c:v>14.6646307566952</c:v>
                </c:pt>
                <c:pt idx="2146">
                  <c:v>14.671648354140499</c:v>
                </c:pt>
                <c:pt idx="2147">
                  <c:v>14.678665951585799</c:v>
                </c:pt>
                <c:pt idx="2148">
                  <c:v>14.685683549031101</c:v>
                </c:pt>
                <c:pt idx="2149">
                  <c:v>14.6927011464764</c:v>
                </c:pt>
                <c:pt idx="2150">
                  <c:v>14.6997187439217</c:v>
                </c:pt>
                <c:pt idx="2151">
                  <c:v>14.7067363413669</c:v>
                </c:pt>
                <c:pt idx="2152">
                  <c:v>14.7137539388122</c:v>
                </c:pt>
                <c:pt idx="2153">
                  <c:v>14.7207715362575</c:v>
                </c:pt>
                <c:pt idx="2154">
                  <c:v>14.7277891337028</c:v>
                </c:pt>
                <c:pt idx="2155">
                  <c:v>14.734806731148099</c:v>
                </c:pt>
                <c:pt idx="2156">
                  <c:v>14.741824328593401</c:v>
                </c:pt>
                <c:pt idx="2157">
                  <c:v>14.7488419260387</c:v>
                </c:pt>
                <c:pt idx="2158">
                  <c:v>14.755859523484</c:v>
                </c:pt>
                <c:pt idx="2159">
                  <c:v>14.7628771209293</c:v>
                </c:pt>
                <c:pt idx="2160">
                  <c:v>14.7698947183746</c:v>
                </c:pt>
                <c:pt idx="2161">
                  <c:v>14.7769123158198</c:v>
                </c:pt>
                <c:pt idx="2162">
                  <c:v>14.7839299132651</c:v>
                </c:pt>
                <c:pt idx="2163">
                  <c:v>14.790947510710399</c:v>
                </c:pt>
                <c:pt idx="2164">
                  <c:v>14.797965108155701</c:v>
                </c:pt>
                <c:pt idx="2165">
                  <c:v>14.804982705601001</c:v>
                </c:pt>
                <c:pt idx="2166">
                  <c:v>14.8120003030463</c:v>
                </c:pt>
                <c:pt idx="2167">
                  <c:v>14.8190179004916</c:v>
                </c:pt>
                <c:pt idx="2168">
                  <c:v>14.8260354979369</c:v>
                </c:pt>
                <c:pt idx="2169">
                  <c:v>14.8330530953822</c:v>
                </c:pt>
                <c:pt idx="2170">
                  <c:v>14.840070692827499</c:v>
                </c:pt>
                <c:pt idx="2171">
                  <c:v>14.847088290272699</c:v>
                </c:pt>
                <c:pt idx="2172">
                  <c:v>14.854105887717999</c:v>
                </c:pt>
                <c:pt idx="2173">
                  <c:v>14.861123485163301</c:v>
                </c:pt>
                <c:pt idx="2174">
                  <c:v>14.8681410826086</c:v>
                </c:pt>
                <c:pt idx="2175">
                  <c:v>14.8751586800539</c:v>
                </c:pt>
                <c:pt idx="2176">
                  <c:v>14.8821762774992</c:v>
                </c:pt>
                <c:pt idx="2177">
                  <c:v>14.8891938749445</c:v>
                </c:pt>
                <c:pt idx="2178">
                  <c:v>14.896211472389799</c:v>
                </c:pt>
                <c:pt idx="2179">
                  <c:v>14.903229069835101</c:v>
                </c:pt>
                <c:pt idx="2180">
                  <c:v>14.910246667280401</c:v>
                </c:pt>
                <c:pt idx="2181">
                  <c:v>14.917264264725601</c:v>
                </c:pt>
                <c:pt idx="2182">
                  <c:v>14.924281862170901</c:v>
                </c:pt>
                <c:pt idx="2183">
                  <c:v>14.9312994596162</c:v>
                </c:pt>
                <c:pt idx="2184">
                  <c:v>14.9383170570615</c:v>
                </c:pt>
                <c:pt idx="2185">
                  <c:v>14.9453346545068</c:v>
                </c:pt>
                <c:pt idx="2186">
                  <c:v>14.952352251952099</c:v>
                </c:pt>
                <c:pt idx="2187">
                  <c:v>14.959369849397399</c:v>
                </c:pt>
                <c:pt idx="2188">
                  <c:v>14.966387446842701</c:v>
                </c:pt>
                <c:pt idx="2189">
                  <c:v>14.973405044288</c:v>
                </c:pt>
                <c:pt idx="2190">
                  <c:v>14.980422641733201</c:v>
                </c:pt>
                <c:pt idx="2191">
                  <c:v>14.9874402391785</c:v>
                </c:pt>
                <c:pt idx="2192">
                  <c:v>14.9944578366238</c:v>
                </c:pt>
                <c:pt idx="2193">
                  <c:v>15.0014754340691</c:v>
                </c:pt>
                <c:pt idx="2194">
                  <c:v>15.0084930315144</c:v>
                </c:pt>
                <c:pt idx="2195">
                  <c:v>15.015510628959699</c:v>
                </c:pt>
                <c:pt idx="2196">
                  <c:v>15.022528226405001</c:v>
                </c:pt>
                <c:pt idx="2197">
                  <c:v>15.029545823850301</c:v>
                </c:pt>
                <c:pt idx="2198">
                  <c:v>15.0365634212956</c:v>
                </c:pt>
                <c:pt idx="2199">
                  <c:v>15.0435810187409</c:v>
                </c:pt>
                <c:pt idx="2200">
                  <c:v>15.0505986161861</c:v>
                </c:pt>
                <c:pt idx="2201">
                  <c:v>15.0576162136314</c:v>
                </c:pt>
                <c:pt idx="2202">
                  <c:v>15.0646338110767</c:v>
                </c:pt>
                <c:pt idx="2203">
                  <c:v>15.071651408521999</c:v>
                </c:pt>
                <c:pt idx="2204">
                  <c:v>15.078669005967299</c:v>
                </c:pt>
                <c:pt idx="2205">
                  <c:v>15.085686603412601</c:v>
                </c:pt>
                <c:pt idx="2206">
                  <c:v>15.0927042008579</c:v>
                </c:pt>
                <c:pt idx="2207">
                  <c:v>15.0997217983032</c:v>
                </c:pt>
                <c:pt idx="2208">
                  <c:v>15.1067393957485</c:v>
                </c:pt>
                <c:pt idx="2209">
                  <c:v>15.1137569931938</c:v>
                </c:pt>
                <c:pt idx="2210">
                  <c:v>15.120774590639</c:v>
                </c:pt>
                <c:pt idx="2211">
                  <c:v>15.1277921880843</c:v>
                </c:pt>
                <c:pt idx="2212">
                  <c:v>15.134809785529599</c:v>
                </c:pt>
                <c:pt idx="2213">
                  <c:v>15.141827382974901</c:v>
                </c:pt>
                <c:pt idx="2214">
                  <c:v>15.148844980420201</c:v>
                </c:pt>
                <c:pt idx="2215">
                  <c:v>15.1558625778655</c:v>
                </c:pt>
                <c:pt idx="2216">
                  <c:v>15.1628801753108</c:v>
                </c:pt>
                <c:pt idx="2217">
                  <c:v>15.1698977727561</c:v>
                </c:pt>
                <c:pt idx="2218">
                  <c:v>15.176915370201399</c:v>
                </c:pt>
                <c:pt idx="2219">
                  <c:v>15.183932967646699</c:v>
                </c:pt>
                <c:pt idx="2220">
                  <c:v>15.190950565091899</c:v>
                </c:pt>
                <c:pt idx="2221">
                  <c:v>15.197968162537199</c:v>
                </c:pt>
                <c:pt idx="2222">
                  <c:v>15.204985759982501</c:v>
                </c:pt>
                <c:pt idx="2223">
                  <c:v>15.2120033574278</c:v>
                </c:pt>
                <c:pt idx="2224">
                  <c:v>15.2190209548731</c:v>
                </c:pt>
                <c:pt idx="2225">
                  <c:v>15.2260385523184</c:v>
                </c:pt>
                <c:pt idx="2226">
                  <c:v>15.2330561497637</c:v>
                </c:pt>
                <c:pt idx="2227">
                  <c:v>15.240073747208999</c:v>
                </c:pt>
                <c:pt idx="2228">
                  <c:v>15.247091344654301</c:v>
                </c:pt>
                <c:pt idx="2229">
                  <c:v>15.254108942099499</c:v>
                </c:pt>
                <c:pt idx="2230">
                  <c:v>15.261126539544801</c:v>
                </c:pt>
                <c:pt idx="2231">
                  <c:v>15.268144136990101</c:v>
                </c:pt>
                <c:pt idx="2232">
                  <c:v>15.2751617344354</c:v>
                </c:pt>
                <c:pt idx="2233">
                  <c:v>15.2821793318807</c:v>
                </c:pt>
                <c:pt idx="2234">
                  <c:v>15.289196929326</c:v>
                </c:pt>
                <c:pt idx="2235">
                  <c:v>15.296214526771299</c:v>
                </c:pt>
                <c:pt idx="2236">
                  <c:v>15.303232124216599</c:v>
                </c:pt>
                <c:pt idx="2237">
                  <c:v>15.310249721661901</c:v>
                </c:pt>
                <c:pt idx="2238">
                  <c:v>15.3172673191072</c:v>
                </c:pt>
                <c:pt idx="2239">
                  <c:v>15.324284916552401</c:v>
                </c:pt>
                <c:pt idx="2240">
                  <c:v>15.3313025139977</c:v>
                </c:pt>
                <c:pt idx="2241">
                  <c:v>15.338320111443</c:v>
                </c:pt>
                <c:pt idx="2242">
                  <c:v>15.3453377088883</c:v>
                </c:pt>
                <c:pt idx="2243">
                  <c:v>15.3523553063336</c:v>
                </c:pt>
                <c:pt idx="2244">
                  <c:v>15.359372903778899</c:v>
                </c:pt>
                <c:pt idx="2245">
                  <c:v>15.366390501224201</c:v>
                </c:pt>
                <c:pt idx="2246">
                  <c:v>15.373408098669501</c:v>
                </c:pt>
                <c:pt idx="2247">
                  <c:v>15.3804256961148</c:v>
                </c:pt>
                <c:pt idx="2248">
                  <c:v>15.3874432935601</c:v>
                </c:pt>
                <c:pt idx="2249">
                  <c:v>15.3944608910053</c:v>
                </c:pt>
                <c:pt idx="2250">
                  <c:v>15.4014784884506</c:v>
                </c:pt>
                <c:pt idx="2251">
                  <c:v>15.4084960858959</c:v>
                </c:pt>
                <c:pt idx="2252">
                  <c:v>15.415513683341199</c:v>
                </c:pt>
                <c:pt idx="2253">
                  <c:v>15.422531280786499</c:v>
                </c:pt>
                <c:pt idx="2254">
                  <c:v>15.429548878231801</c:v>
                </c:pt>
                <c:pt idx="2255">
                  <c:v>15.4365664756771</c:v>
                </c:pt>
                <c:pt idx="2256">
                  <c:v>15.4435840731224</c:v>
                </c:pt>
                <c:pt idx="2257">
                  <c:v>15.4506016705677</c:v>
                </c:pt>
                <c:pt idx="2258">
                  <c:v>15.457619268013</c:v>
                </c:pt>
                <c:pt idx="2259">
                  <c:v>15.4646368654582</c:v>
                </c:pt>
                <c:pt idx="2260">
                  <c:v>15.4716544629035</c:v>
                </c:pt>
                <c:pt idx="2261">
                  <c:v>15.478672060348799</c:v>
                </c:pt>
                <c:pt idx="2262">
                  <c:v>15.485689657794101</c:v>
                </c:pt>
                <c:pt idx="2263">
                  <c:v>15.492707255239401</c:v>
                </c:pt>
                <c:pt idx="2264">
                  <c:v>15.4997248526847</c:v>
                </c:pt>
                <c:pt idx="2265">
                  <c:v>15.50674245013</c:v>
                </c:pt>
                <c:pt idx="2266">
                  <c:v>15.5137600475753</c:v>
                </c:pt>
                <c:pt idx="2267">
                  <c:v>15.520777645020599</c:v>
                </c:pt>
                <c:pt idx="2268">
                  <c:v>15.5277952424658</c:v>
                </c:pt>
                <c:pt idx="2269">
                  <c:v>15.534812839911099</c:v>
                </c:pt>
                <c:pt idx="2270">
                  <c:v>15.541830437356399</c:v>
                </c:pt>
                <c:pt idx="2271">
                  <c:v>15.548848034801701</c:v>
                </c:pt>
                <c:pt idx="2272">
                  <c:v>15.555865632247</c:v>
                </c:pt>
                <c:pt idx="2273">
                  <c:v>15.5628832296923</c:v>
                </c:pt>
                <c:pt idx="2274">
                  <c:v>15.5699008271376</c:v>
                </c:pt>
                <c:pt idx="2275">
                  <c:v>15.5769184245829</c:v>
                </c:pt>
                <c:pt idx="2276">
                  <c:v>15.583936022028199</c:v>
                </c:pt>
                <c:pt idx="2277">
                  <c:v>15.590953619473501</c:v>
                </c:pt>
                <c:pt idx="2278">
                  <c:v>15.597971216918699</c:v>
                </c:pt>
                <c:pt idx="2279">
                  <c:v>15.604988814364001</c:v>
                </c:pt>
                <c:pt idx="2280">
                  <c:v>15.6120064118093</c:v>
                </c:pt>
                <c:pt idx="2281">
                  <c:v>15.6190240092546</c:v>
                </c:pt>
                <c:pt idx="2282">
                  <c:v>15.6260416066999</c:v>
                </c:pt>
                <c:pt idx="2283">
                  <c:v>15.6330592041452</c:v>
                </c:pt>
                <c:pt idx="2284">
                  <c:v>15.640076801590499</c:v>
                </c:pt>
                <c:pt idx="2285">
                  <c:v>15.647094399035799</c:v>
                </c:pt>
                <c:pt idx="2286">
                  <c:v>15.654111996481101</c:v>
                </c:pt>
                <c:pt idx="2287">
                  <c:v>15.6611295939264</c:v>
                </c:pt>
                <c:pt idx="2288">
                  <c:v>15.668147191371601</c:v>
                </c:pt>
                <c:pt idx="2289">
                  <c:v>15.6751647888169</c:v>
                </c:pt>
                <c:pt idx="2290">
                  <c:v>15.6821823862622</c:v>
                </c:pt>
                <c:pt idx="2291">
                  <c:v>15.6891999837075</c:v>
                </c:pt>
                <c:pt idx="2292">
                  <c:v>15.6962175811528</c:v>
                </c:pt>
                <c:pt idx="2293">
                  <c:v>15.703235178598099</c:v>
                </c:pt>
                <c:pt idx="2294">
                  <c:v>15.710252776043401</c:v>
                </c:pt>
                <c:pt idx="2295">
                  <c:v>15.7172703734887</c:v>
                </c:pt>
                <c:pt idx="2296">
                  <c:v>15.724287970934</c:v>
                </c:pt>
                <c:pt idx="2297">
                  <c:v>15.7313055683793</c:v>
                </c:pt>
                <c:pt idx="2298">
                  <c:v>15.7383231658245</c:v>
                </c:pt>
                <c:pt idx="2299">
                  <c:v>15.7453407632698</c:v>
                </c:pt>
                <c:pt idx="2300">
                  <c:v>15.7523583607151</c:v>
                </c:pt>
                <c:pt idx="2301">
                  <c:v>15.759375958160399</c:v>
                </c:pt>
                <c:pt idx="2302">
                  <c:v>15.766393555605701</c:v>
                </c:pt>
                <c:pt idx="2303">
                  <c:v>15.773411153051001</c:v>
                </c:pt>
                <c:pt idx="2304">
                  <c:v>15.7804287504963</c:v>
                </c:pt>
                <c:pt idx="2305">
                  <c:v>15.7874463479416</c:v>
                </c:pt>
                <c:pt idx="2306">
                  <c:v>15.7944639453869</c:v>
                </c:pt>
                <c:pt idx="2307">
                  <c:v>15.8014815428322</c:v>
                </c:pt>
                <c:pt idx="2308">
                  <c:v>15.8084991402774</c:v>
                </c:pt>
                <c:pt idx="2309">
                  <c:v>15.8155167377227</c:v>
                </c:pt>
                <c:pt idx="2310">
                  <c:v>15.822534335167999</c:v>
                </c:pt>
                <c:pt idx="2311">
                  <c:v>15.829551932613301</c:v>
                </c:pt>
                <c:pt idx="2312">
                  <c:v>15.8365695300586</c:v>
                </c:pt>
                <c:pt idx="2313">
                  <c:v>15.8435871275039</c:v>
                </c:pt>
                <c:pt idx="2314">
                  <c:v>15.8506047249492</c:v>
                </c:pt>
                <c:pt idx="2315">
                  <c:v>15.8576223223945</c:v>
                </c:pt>
                <c:pt idx="2316">
                  <c:v>15.864639919839799</c:v>
                </c:pt>
                <c:pt idx="2317">
                  <c:v>15.871657517285</c:v>
                </c:pt>
                <c:pt idx="2318">
                  <c:v>15.878675114730299</c:v>
                </c:pt>
                <c:pt idx="2319">
                  <c:v>15.885692712175601</c:v>
                </c:pt>
                <c:pt idx="2320">
                  <c:v>15.892710309620901</c:v>
                </c:pt>
                <c:pt idx="2321">
                  <c:v>15.8997279070662</c:v>
                </c:pt>
                <c:pt idx="2322">
                  <c:v>15.9067455045115</c:v>
                </c:pt>
                <c:pt idx="2323">
                  <c:v>15.9137631019568</c:v>
                </c:pt>
                <c:pt idx="2324">
                  <c:v>15.9207806994021</c:v>
                </c:pt>
                <c:pt idx="2325">
                  <c:v>15.927798296847399</c:v>
                </c:pt>
                <c:pt idx="2326">
                  <c:v>15.934815894292701</c:v>
                </c:pt>
                <c:pt idx="2327">
                  <c:v>15.941833491737899</c:v>
                </c:pt>
                <c:pt idx="2328">
                  <c:v>15.948851089183201</c:v>
                </c:pt>
                <c:pt idx="2329">
                  <c:v>15.9558686866285</c:v>
                </c:pt>
                <c:pt idx="2330">
                  <c:v>15.9628862840738</c:v>
                </c:pt>
                <c:pt idx="2331">
                  <c:v>15.9699038815191</c:v>
                </c:pt>
                <c:pt idx="2332">
                  <c:v>15.9769214789644</c:v>
                </c:pt>
                <c:pt idx="2333">
                  <c:v>15.983939076409699</c:v>
                </c:pt>
                <c:pt idx="2334">
                  <c:v>15.990956673855001</c:v>
                </c:pt>
                <c:pt idx="2335">
                  <c:v>15.997974271300301</c:v>
                </c:pt>
                <c:pt idx="2336">
                  <c:v>16.004991868745599</c:v>
                </c:pt>
                <c:pt idx="2337">
                  <c:v>16.012009466190801</c:v>
                </c:pt>
                <c:pt idx="2338">
                  <c:v>16.019027063636099</c:v>
                </c:pt>
                <c:pt idx="2339">
                  <c:v>16.0260446610814</c:v>
                </c:pt>
                <c:pt idx="2340">
                  <c:v>16.033062258526702</c:v>
                </c:pt>
                <c:pt idx="2341">
                  <c:v>16.040079855971999</c:v>
                </c:pt>
                <c:pt idx="2342">
                  <c:v>16.047097453417301</c:v>
                </c:pt>
                <c:pt idx="2343">
                  <c:v>16.054115050862599</c:v>
                </c:pt>
                <c:pt idx="2344">
                  <c:v>16.0611326483079</c:v>
                </c:pt>
                <c:pt idx="2345">
                  <c:v>16.068150245753198</c:v>
                </c:pt>
                <c:pt idx="2346">
                  <c:v>16.0751678431985</c:v>
                </c:pt>
                <c:pt idx="2347">
                  <c:v>16.082185440643698</c:v>
                </c:pt>
                <c:pt idx="2348">
                  <c:v>16.089203038089</c:v>
                </c:pt>
                <c:pt idx="2349">
                  <c:v>16.096220635534301</c:v>
                </c:pt>
                <c:pt idx="2350">
                  <c:v>16.103238232979599</c:v>
                </c:pt>
                <c:pt idx="2351">
                  <c:v>16.110255830424901</c:v>
                </c:pt>
                <c:pt idx="2352">
                  <c:v>16.117273427870199</c:v>
                </c:pt>
                <c:pt idx="2353">
                  <c:v>16.1242910253155</c:v>
                </c:pt>
                <c:pt idx="2354">
                  <c:v>16.131308622760798</c:v>
                </c:pt>
                <c:pt idx="2355">
                  <c:v>16.1383262202061</c:v>
                </c:pt>
                <c:pt idx="2356">
                  <c:v>16.145343817651302</c:v>
                </c:pt>
                <c:pt idx="2357">
                  <c:v>16.1523614150966</c:v>
                </c:pt>
                <c:pt idx="2358">
                  <c:v>16.159379012541901</c:v>
                </c:pt>
                <c:pt idx="2359">
                  <c:v>16.166396609987199</c:v>
                </c:pt>
                <c:pt idx="2360">
                  <c:v>16.173414207432501</c:v>
                </c:pt>
                <c:pt idx="2361">
                  <c:v>16.180431804877799</c:v>
                </c:pt>
                <c:pt idx="2362">
                  <c:v>16.1874494023231</c:v>
                </c:pt>
                <c:pt idx="2363">
                  <c:v>16.194466999768402</c:v>
                </c:pt>
                <c:pt idx="2364">
                  <c:v>16.2014845972137</c:v>
                </c:pt>
                <c:pt idx="2365">
                  <c:v>16.208502194659001</c:v>
                </c:pt>
                <c:pt idx="2366">
                  <c:v>16.2155197921042</c:v>
                </c:pt>
                <c:pt idx="2367">
                  <c:v>16.222537389549501</c:v>
                </c:pt>
                <c:pt idx="2368">
                  <c:v>16.229554986994799</c:v>
                </c:pt>
                <c:pt idx="2369">
                  <c:v>16.236572584440101</c:v>
                </c:pt>
                <c:pt idx="2370">
                  <c:v>16.243590181885398</c:v>
                </c:pt>
                <c:pt idx="2371">
                  <c:v>16.2506077793307</c:v>
                </c:pt>
                <c:pt idx="2372">
                  <c:v>16.257625376776002</c:v>
                </c:pt>
                <c:pt idx="2373">
                  <c:v>16.264642974221299</c:v>
                </c:pt>
                <c:pt idx="2374">
                  <c:v>16.271660571666601</c:v>
                </c:pt>
                <c:pt idx="2375">
                  <c:v>16.278678169111899</c:v>
                </c:pt>
                <c:pt idx="2376">
                  <c:v>16.285695766557101</c:v>
                </c:pt>
                <c:pt idx="2377">
                  <c:v>16.292713364002399</c:v>
                </c:pt>
                <c:pt idx="2378">
                  <c:v>16.2997309614477</c:v>
                </c:pt>
                <c:pt idx="2379">
                  <c:v>16.306748558892998</c:v>
                </c:pt>
                <c:pt idx="2380">
                  <c:v>16.3137661563383</c:v>
                </c:pt>
                <c:pt idx="2381">
                  <c:v>16.320783753783601</c:v>
                </c:pt>
                <c:pt idx="2382">
                  <c:v>16.327801351228899</c:v>
                </c:pt>
                <c:pt idx="2383">
                  <c:v>16.334818948674201</c:v>
                </c:pt>
                <c:pt idx="2384">
                  <c:v>16.341836546119499</c:v>
                </c:pt>
                <c:pt idx="2385">
                  <c:v>16.3488541435648</c:v>
                </c:pt>
                <c:pt idx="2386">
                  <c:v>16.355871741009999</c:v>
                </c:pt>
                <c:pt idx="2387">
                  <c:v>16.3628893384553</c:v>
                </c:pt>
                <c:pt idx="2388">
                  <c:v>16.369906935900602</c:v>
                </c:pt>
                <c:pt idx="2389">
                  <c:v>16.3769245333459</c:v>
                </c:pt>
                <c:pt idx="2390">
                  <c:v>16.383942130791201</c:v>
                </c:pt>
                <c:pt idx="2391">
                  <c:v>16.390959728236499</c:v>
                </c:pt>
                <c:pt idx="2392">
                  <c:v>16.397977325681801</c:v>
                </c:pt>
                <c:pt idx="2393">
                  <c:v>16.404994923127099</c:v>
                </c:pt>
                <c:pt idx="2394">
                  <c:v>16.4120125205724</c:v>
                </c:pt>
                <c:pt idx="2395">
                  <c:v>16.419030118017599</c:v>
                </c:pt>
                <c:pt idx="2396">
                  <c:v>16.4260477154629</c:v>
                </c:pt>
                <c:pt idx="2397">
                  <c:v>16.433065312908202</c:v>
                </c:pt>
                <c:pt idx="2398">
                  <c:v>16.4400829103535</c:v>
                </c:pt>
                <c:pt idx="2399">
                  <c:v>16.447100507798801</c:v>
                </c:pt>
                <c:pt idx="2400">
                  <c:v>16.454118105244099</c:v>
                </c:pt>
                <c:pt idx="2401">
                  <c:v>16.461135702689401</c:v>
                </c:pt>
                <c:pt idx="2402">
                  <c:v>16.468153300134698</c:v>
                </c:pt>
                <c:pt idx="2403">
                  <c:v>16.47517089758</c:v>
                </c:pt>
                <c:pt idx="2404">
                  <c:v>16.482188495025301</c:v>
                </c:pt>
                <c:pt idx="2405">
                  <c:v>16.4892060924705</c:v>
                </c:pt>
                <c:pt idx="2406">
                  <c:v>16.496223689915801</c:v>
                </c:pt>
                <c:pt idx="2407">
                  <c:v>16.503241287361099</c:v>
                </c:pt>
                <c:pt idx="2408">
                  <c:v>16.510258884806401</c:v>
                </c:pt>
                <c:pt idx="2409">
                  <c:v>16.517276482251699</c:v>
                </c:pt>
                <c:pt idx="2410">
                  <c:v>16.524294079697</c:v>
                </c:pt>
                <c:pt idx="2411">
                  <c:v>16.531311677142298</c:v>
                </c:pt>
                <c:pt idx="2412">
                  <c:v>16.5383292745876</c:v>
                </c:pt>
                <c:pt idx="2413">
                  <c:v>16.545346872032901</c:v>
                </c:pt>
                <c:pt idx="2414">
                  <c:v>16.552364469478199</c:v>
                </c:pt>
                <c:pt idx="2415">
                  <c:v>16.559382066923401</c:v>
                </c:pt>
                <c:pt idx="2416">
                  <c:v>16.566399664368699</c:v>
                </c:pt>
                <c:pt idx="2417">
                  <c:v>16.573417261814001</c:v>
                </c:pt>
                <c:pt idx="2418">
                  <c:v>16.580434859259299</c:v>
                </c:pt>
                <c:pt idx="2419">
                  <c:v>16.5874524567046</c:v>
                </c:pt>
                <c:pt idx="2420">
                  <c:v>16.594470054149902</c:v>
                </c:pt>
                <c:pt idx="2421">
                  <c:v>16.6014876515952</c:v>
                </c:pt>
                <c:pt idx="2422">
                  <c:v>16.608505249040501</c:v>
                </c:pt>
                <c:pt idx="2423">
                  <c:v>16.615522846485799</c:v>
                </c:pt>
                <c:pt idx="2424">
                  <c:v>16.622540443931101</c:v>
                </c:pt>
                <c:pt idx="2425">
                  <c:v>16.629558041376299</c:v>
                </c:pt>
                <c:pt idx="2426">
                  <c:v>16.636575638821601</c:v>
                </c:pt>
                <c:pt idx="2427">
                  <c:v>16.643593236266899</c:v>
                </c:pt>
                <c:pt idx="2428">
                  <c:v>16.6506108337122</c:v>
                </c:pt>
                <c:pt idx="2429">
                  <c:v>16.657628431157502</c:v>
                </c:pt>
                <c:pt idx="2430">
                  <c:v>16.6646460286028</c:v>
                </c:pt>
                <c:pt idx="2431">
                  <c:v>16.671663626048101</c:v>
                </c:pt>
                <c:pt idx="2432">
                  <c:v>16.678681223493399</c:v>
                </c:pt>
                <c:pt idx="2433">
                  <c:v>16.6856988209387</c:v>
                </c:pt>
                <c:pt idx="2434">
                  <c:v>16.692716418383899</c:v>
                </c:pt>
                <c:pt idx="2435">
                  <c:v>16.6997340158292</c:v>
                </c:pt>
                <c:pt idx="2436">
                  <c:v>16.706751613274498</c:v>
                </c:pt>
                <c:pt idx="2437">
                  <c:v>16.7137692107198</c:v>
                </c:pt>
                <c:pt idx="2438">
                  <c:v>16.720786808165101</c:v>
                </c:pt>
                <c:pt idx="2439">
                  <c:v>16.727804405610399</c:v>
                </c:pt>
                <c:pt idx="2440">
                  <c:v>16.734822003055701</c:v>
                </c:pt>
                <c:pt idx="2441">
                  <c:v>16.741839600500999</c:v>
                </c:pt>
                <c:pt idx="2442">
                  <c:v>16.7488571979463</c:v>
                </c:pt>
                <c:pt idx="2443">
                  <c:v>16.755874795391598</c:v>
                </c:pt>
                <c:pt idx="2444">
                  <c:v>16.7628923928368</c:v>
                </c:pt>
                <c:pt idx="2445">
                  <c:v>16.769909990282098</c:v>
                </c:pt>
                <c:pt idx="2446">
                  <c:v>16.7769275877274</c:v>
                </c:pt>
                <c:pt idx="2447">
                  <c:v>16.783945185172701</c:v>
                </c:pt>
                <c:pt idx="2448">
                  <c:v>16.790962782617999</c:v>
                </c:pt>
                <c:pt idx="2449">
                  <c:v>16.797980380063301</c:v>
                </c:pt>
                <c:pt idx="2450">
                  <c:v>16.804997977508599</c:v>
                </c:pt>
                <c:pt idx="2451">
                  <c:v>16.8120155749539</c:v>
                </c:pt>
                <c:pt idx="2452">
                  <c:v>16.819033172399202</c:v>
                </c:pt>
                <c:pt idx="2453">
                  <c:v>16.8260507698445</c:v>
                </c:pt>
                <c:pt idx="2454">
                  <c:v>16.833068367289702</c:v>
                </c:pt>
                <c:pt idx="2455">
                  <c:v>16.840085964735</c:v>
                </c:pt>
                <c:pt idx="2456">
                  <c:v>16.847103562180301</c:v>
                </c:pt>
                <c:pt idx="2457">
                  <c:v>16.854121159625599</c:v>
                </c:pt>
                <c:pt idx="2458">
                  <c:v>16.861138757070901</c:v>
                </c:pt>
                <c:pt idx="2459">
                  <c:v>16.868156354516199</c:v>
                </c:pt>
                <c:pt idx="2460">
                  <c:v>16.8751739519615</c:v>
                </c:pt>
                <c:pt idx="2461">
                  <c:v>16.882191549406802</c:v>
                </c:pt>
                <c:pt idx="2462">
                  <c:v>16.8892091468521</c:v>
                </c:pt>
                <c:pt idx="2463">
                  <c:v>16.896226744297401</c:v>
                </c:pt>
                <c:pt idx="2464">
                  <c:v>16.903244341742599</c:v>
                </c:pt>
                <c:pt idx="2465">
                  <c:v>16.910261939187901</c:v>
                </c:pt>
                <c:pt idx="2466">
                  <c:v>16.917279536633199</c:v>
                </c:pt>
                <c:pt idx="2467">
                  <c:v>16.9242971340785</c:v>
                </c:pt>
                <c:pt idx="2468">
                  <c:v>16.931314731523798</c:v>
                </c:pt>
                <c:pt idx="2469">
                  <c:v>16.9383323289691</c:v>
                </c:pt>
                <c:pt idx="2470">
                  <c:v>16.945349926414401</c:v>
                </c:pt>
                <c:pt idx="2471">
                  <c:v>16.952367523859699</c:v>
                </c:pt>
                <c:pt idx="2472">
                  <c:v>16.959385121305001</c:v>
                </c:pt>
                <c:pt idx="2473">
                  <c:v>16.966402718750199</c:v>
                </c:pt>
                <c:pt idx="2474">
                  <c:v>16.973420316195501</c:v>
                </c:pt>
                <c:pt idx="2475">
                  <c:v>16.980437913640799</c:v>
                </c:pt>
                <c:pt idx="2476">
                  <c:v>16.9874555110861</c:v>
                </c:pt>
                <c:pt idx="2477">
                  <c:v>16.994473108531398</c:v>
                </c:pt>
                <c:pt idx="2478">
                  <c:v>17.0014907059767</c:v>
                </c:pt>
                <c:pt idx="2479">
                  <c:v>17.008508303422001</c:v>
                </c:pt>
                <c:pt idx="2480">
                  <c:v>17.015525900867299</c:v>
                </c:pt>
                <c:pt idx="2481">
                  <c:v>17.022543498312601</c:v>
                </c:pt>
                <c:pt idx="2482">
                  <c:v>17.029561095757899</c:v>
                </c:pt>
                <c:pt idx="2483">
                  <c:v>17.036578693203101</c:v>
                </c:pt>
                <c:pt idx="2484">
                  <c:v>17.043596290648399</c:v>
                </c:pt>
                <c:pt idx="2485">
                  <c:v>17.0506138880937</c:v>
                </c:pt>
                <c:pt idx="2486">
                  <c:v>17.057631485539002</c:v>
                </c:pt>
                <c:pt idx="2487">
                  <c:v>17.0646490829843</c:v>
                </c:pt>
                <c:pt idx="2488">
                  <c:v>17.071666680429601</c:v>
                </c:pt>
                <c:pt idx="2489">
                  <c:v>17.078684277874899</c:v>
                </c:pt>
                <c:pt idx="2490">
                  <c:v>17.085701875320201</c:v>
                </c:pt>
                <c:pt idx="2491">
                  <c:v>17.092719472765499</c:v>
                </c:pt>
                <c:pt idx="2492">
                  <c:v>17.0997370702108</c:v>
                </c:pt>
                <c:pt idx="2493">
                  <c:v>17.106754667655999</c:v>
                </c:pt>
                <c:pt idx="2494">
                  <c:v>17.1137722651013</c:v>
                </c:pt>
                <c:pt idx="2495">
                  <c:v>17.120789862546602</c:v>
                </c:pt>
                <c:pt idx="2496">
                  <c:v>17.127807459991899</c:v>
                </c:pt>
                <c:pt idx="2497">
                  <c:v>17.134825057437201</c:v>
                </c:pt>
                <c:pt idx="2498">
                  <c:v>17.141842654882499</c:v>
                </c:pt>
                <c:pt idx="2499">
                  <c:v>17.1488602523278</c:v>
                </c:pt>
                <c:pt idx="2500">
                  <c:v>17.155877849773098</c:v>
                </c:pt>
                <c:pt idx="2501">
                  <c:v>17.1628954472184</c:v>
                </c:pt>
                <c:pt idx="2502">
                  <c:v>17.169913044663701</c:v>
                </c:pt>
                <c:pt idx="2503">
                  <c:v>17.1769306421089</c:v>
                </c:pt>
                <c:pt idx="2504">
                  <c:v>17.183948239554201</c:v>
                </c:pt>
                <c:pt idx="2505">
                  <c:v>17.190965836999499</c:v>
                </c:pt>
                <c:pt idx="2506">
                  <c:v>17.197983434444801</c:v>
                </c:pt>
                <c:pt idx="2507">
                  <c:v>17.205001031890099</c:v>
                </c:pt>
                <c:pt idx="2508">
                  <c:v>17.2120186293354</c:v>
                </c:pt>
                <c:pt idx="2509">
                  <c:v>17.219036226780698</c:v>
                </c:pt>
                <c:pt idx="2510">
                  <c:v>17.226053824226</c:v>
                </c:pt>
                <c:pt idx="2511">
                  <c:v>17.233071421671301</c:v>
                </c:pt>
                <c:pt idx="2512">
                  <c:v>17.240089019116599</c:v>
                </c:pt>
                <c:pt idx="2513">
                  <c:v>17.247106616561801</c:v>
                </c:pt>
                <c:pt idx="2514">
                  <c:v>17.254124214007099</c:v>
                </c:pt>
                <c:pt idx="2515">
                  <c:v>17.261141811452401</c:v>
                </c:pt>
                <c:pt idx="2516">
                  <c:v>17.268159408897699</c:v>
                </c:pt>
                <c:pt idx="2517">
                  <c:v>17.275177006343</c:v>
                </c:pt>
                <c:pt idx="2518">
                  <c:v>17.282194603788302</c:v>
                </c:pt>
                <c:pt idx="2519">
                  <c:v>17.2892122012336</c:v>
                </c:pt>
                <c:pt idx="2520">
                  <c:v>17.296229798678901</c:v>
                </c:pt>
                <c:pt idx="2521">
                  <c:v>17.303247396124199</c:v>
                </c:pt>
                <c:pt idx="2522">
                  <c:v>17.310264993569401</c:v>
                </c:pt>
                <c:pt idx="2523">
                  <c:v>17.317282591014699</c:v>
                </c:pt>
                <c:pt idx="2524">
                  <c:v>17.324300188460001</c:v>
                </c:pt>
                <c:pt idx="2525">
                  <c:v>17.331317785905298</c:v>
                </c:pt>
                <c:pt idx="2526">
                  <c:v>17.3383353833506</c:v>
                </c:pt>
                <c:pt idx="2527">
                  <c:v>17.345352980795901</c:v>
                </c:pt>
                <c:pt idx="2528">
                  <c:v>17.352370578241199</c:v>
                </c:pt>
                <c:pt idx="2529">
                  <c:v>17.359388175686501</c:v>
                </c:pt>
                <c:pt idx="2530">
                  <c:v>17.366405773131799</c:v>
                </c:pt>
                <c:pt idx="2531">
                  <c:v>17.3734233705771</c:v>
                </c:pt>
                <c:pt idx="2532">
                  <c:v>17.380440968022299</c:v>
                </c:pt>
                <c:pt idx="2533">
                  <c:v>17.3874585654676</c:v>
                </c:pt>
                <c:pt idx="2534">
                  <c:v>17.394476162912898</c:v>
                </c:pt>
                <c:pt idx="2535">
                  <c:v>17.4014937603582</c:v>
                </c:pt>
                <c:pt idx="2536">
                  <c:v>17.408511357803501</c:v>
                </c:pt>
                <c:pt idx="2537">
                  <c:v>17.415528955248799</c:v>
                </c:pt>
                <c:pt idx="2538">
                  <c:v>17.422546552694101</c:v>
                </c:pt>
                <c:pt idx="2539">
                  <c:v>17.429564150139399</c:v>
                </c:pt>
                <c:pt idx="2540">
                  <c:v>17.4365817475847</c:v>
                </c:pt>
                <c:pt idx="2541">
                  <c:v>17.443599345030002</c:v>
                </c:pt>
                <c:pt idx="2542">
                  <c:v>17.4506169424752</c:v>
                </c:pt>
                <c:pt idx="2543">
                  <c:v>17.457634539920502</c:v>
                </c:pt>
                <c:pt idx="2544">
                  <c:v>17.4646521373658</c:v>
                </c:pt>
                <c:pt idx="2545">
                  <c:v>17.471669734811101</c:v>
                </c:pt>
                <c:pt idx="2546">
                  <c:v>17.478687332256399</c:v>
                </c:pt>
                <c:pt idx="2547">
                  <c:v>17.485704929701701</c:v>
                </c:pt>
                <c:pt idx="2548">
                  <c:v>17.492722527146999</c:v>
                </c:pt>
                <c:pt idx="2549">
                  <c:v>17.4997401245923</c:v>
                </c:pt>
                <c:pt idx="2550">
                  <c:v>17.506757722037602</c:v>
                </c:pt>
                <c:pt idx="2551">
                  <c:v>17.5137753194829</c:v>
                </c:pt>
                <c:pt idx="2552">
                  <c:v>17.520792916928102</c:v>
                </c:pt>
                <c:pt idx="2553">
                  <c:v>17.5278105143734</c:v>
                </c:pt>
                <c:pt idx="2554">
                  <c:v>17.534828111818701</c:v>
                </c:pt>
                <c:pt idx="2555">
                  <c:v>17.541845709263999</c:v>
                </c:pt>
                <c:pt idx="2556">
                  <c:v>17.548863306709301</c:v>
                </c:pt>
                <c:pt idx="2557">
                  <c:v>17.555880904154598</c:v>
                </c:pt>
                <c:pt idx="2558">
                  <c:v>17.5628985015999</c:v>
                </c:pt>
                <c:pt idx="2559">
                  <c:v>17.569916099045201</c:v>
                </c:pt>
                <c:pt idx="2560">
                  <c:v>17.576933696490499</c:v>
                </c:pt>
                <c:pt idx="2561">
                  <c:v>17.583951293935701</c:v>
                </c:pt>
                <c:pt idx="2562">
                  <c:v>17.590968891380999</c:v>
                </c:pt>
                <c:pt idx="2563">
                  <c:v>17.597986488826301</c:v>
                </c:pt>
                <c:pt idx="2564">
                  <c:v>17.605004086271599</c:v>
                </c:pt>
                <c:pt idx="2565">
                  <c:v>17.6120216837169</c:v>
                </c:pt>
                <c:pt idx="2566">
                  <c:v>17.619039281162198</c:v>
                </c:pt>
                <c:pt idx="2567">
                  <c:v>17.6260568786075</c:v>
                </c:pt>
                <c:pt idx="2568">
                  <c:v>17.633074476052801</c:v>
                </c:pt>
                <c:pt idx="2569">
                  <c:v>17.640092073498099</c:v>
                </c:pt>
                <c:pt idx="2570">
                  <c:v>17.647109670943401</c:v>
                </c:pt>
                <c:pt idx="2571">
                  <c:v>17.654127268388599</c:v>
                </c:pt>
                <c:pt idx="2572">
                  <c:v>17.661144865833901</c:v>
                </c:pt>
                <c:pt idx="2573">
                  <c:v>17.668162463279199</c:v>
                </c:pt>
                <c:pt idx="2574">
                  <c:v>17.6751800607245</c:v>
                </c:pt>
                <c:pt idx="2575">
                  <c:v>17.682197658169802</c:v>
                </c:pt>
                <c:pt idx="2576">
                  <c:v>17.6892152556151</c:v>
                </c:pt>
                <c:pt idx="2577">
                  <c:v>17.696232853060401</c:v>
                </c:pt>
                <c:pt idx="2578">
                  <c:v>17.703250450505699</c:v>
                </c:pt>
                <c:pt idx="2579">
                  <c:v>17.710268047951001</c:v>
                </c:pt>
                <c:pt idx="2580">
                  <c:v>17.717285645396299</c:v>
                </c:pt>
                <c:pt idx="2581">
                  <c:v>17.724303242841501</c:v>
                </c:pt>
                <c:pt idx="2582">
                  <c:v>17.731320840286799</c:v>
                </c:pt>
                <c:pt idx="2583">
                  <c:v>17.7383384377321</c:v>
                </c:pt>
                <c:pt idx="2584">
                  <c:v>17.745356035177402</c:v>
                </c:pt>
                <c:pt idx="2585">
                  <c:v>17.7523736326227</c:v>
                </c:pt>
                <c:pt idx="2586">
                  <c:v>17.759391230068001</c:v>
                </c:pt>
                <c:pt idx="2587">
                  <c:v>17.766408827513299</c:v>
                </c:pt>
                <c:pt idx="2588">
                  <c:v>17.7734264249586</c:v>
                </c:pt>
                <c:pt idx="2589">
                  <c:v>17.780444022403898</c:v>
                </c:pt>
                <c:pt idx="2590">
                  <c:v>17.7874616198491</c:v>
                </c:pt>
                <c:pt idx="2591">
                  <c:v>17.794479217294398</c:v>
                </c:pt>
                <c:pt idx="2592">
                  <c:v>17.8014968147397</c:v>
                </c:pt>
                <c:pt idx="2593">
                  <c:v>17.808514412185001</c:v>
                </c:pt>
                <c:pt idx="2594">
                  <c:v>17.815532009630299</c:v>
                </c:pt>
                <c:pt idx="2595">
                  <c:v>17.822549607075601</c:v>
                </c:pt>
                <c:pt idx="2596">
                  <c:v>17.829567204520899</c:v>
                </c:pt>
                <c:pt idx="2597">
                  <c:v>17.8365848019662</c:v>
                </c:pt>
                <c:pt idx="2598">
                  <c:v>17.843602399411498</c:v>
                </c:pt>
                <c:pt idx="2599">
                  <c:v>17.8506199968568</c:v>
                </c:pt>
                <c:pt idx="2600">
                  <c:v>17.857637594301998</c:v>
                </c:pt>
                <c:pt idx="2601">
                  <c:v>17.8646551917473</c:v>
                </c:pt>
                <c:pt idx="2602">
                  <c:v>17.871672789192601</c:v>
                </c:pt>
                <c:pt idx="2603">
                  <c:v>17.878690386637899</c:v>
                </c:pt>
                <c:pt idx="2604">
                  <c:v>17.885707984083201</c:v>
                </c:pt>
                <c:pt idx="2605">
                  <c:v>17.892725581528499</c:v>
                </c:pt>
                <c:pt idx="2606">
                  <c:v>17.8997431789738</c:v>
                </c:pt>
                <c:pt idx="2607">
                  <c:v>17.906760776419102</c:v>
                </c:pt>
                <c:pt idx="2608">
                  <c:v>17.9137783738644</c:v>
                </c:pt>
                <c:pt idx="2609">
                  <c:v>17.920795971309701</c:v>
                </c:pt>
                <c:pt idx="2610">
                  <c:v>17.9278135687549</c:v>
                </c:pt>
                <c:pt idx="2611">
                  <c:v>17.934831166200201</c:v>
                </c:pt>
                <c:pt idx="2612">
                  <c:v>17.941848763645499</c:v>
                </c:pt>
                <c:pt idx="2613">
                  <c:v>17.948866361090801</c:v>
                </c:pt>
                <c:pt idx="2614">
                  <c:v>17.955883958536099</c:v>
                </c:pt>
                <c:pt idx="2615">
                  <c:v>17.9629015559814</c:v>
                </c:pt>
                <c:pt idx="2616">
                  <c:v>17.969919153426702</c:v>
                </c:pt>
                <c:pt idx="2617">
                  <c:v>17.976936750871999</c:v>
                </c:pt>
                <c:pt idx="2618">
                  <c:v>17.983954348317301</c:v>
                </c:pt>
                <c:pt idx="2619">
                  <c:v>17.990971945762599</c:v>
                </c:pt>
                <c:pt idx="2620">
                  <c:v>17.997989543207801</c:v>
                </c:pt>
                <c:pt idx="2621">
                  <c:v>18.005007140653099</c:v>
                </c:pt>
                <c:pt idx="2622">
                  <c:v>18.0120247380984</c:v>
                </c:pt>
                <c:pt idx="2623">
                  <c:v>18.019042335543698</c:v>
                </c:pt>
                <c:pt idx="2624">
                  <c:v>18.026059932989</c:v>
                </c:pt>
                <c:pt idx="2625">
                  <c:v>18.033077530434301</c:v>
                </c:pt>
                <c:pt idx="2626">
                  <c:v>18.040095127879599</c:v>
                </c:pt>
                <c:pt idx="2627">
                  <c:v>18.047112725324901</c:v>
                </c:pt>
                <c:pt idx="2628">
                  <c:v>18.054130322770199</c:v>
                </c:pt>
                <c:pt idx="2629">
                  <c:v>18.061147920215401</c:v>
                </c:pt>
                <c:pt idx="2630">
                  <c:v>18.068165517660699</c:v>
                </c:pt>
                <c:pt idx="2631">
                  <c:v>18.075183115106</c:v>
                </c:pt>
                <c:pt idx="2632">
                  <c:v>18.082200712551298</c:v>
                </c:pt>
                <c:pt idx="2633">
                  <c:v>18.0892183099966</c:v>
                </c:pt>
                <c:pt idx="2634">
                  <c:v>18.096235907441901</c:v>
                </c:pt>
                <c:pt idx="2635">
                  <c:v>18.103253504887199</c:v>
                </c:pt>
                <c:pt idx="2636">
                  <c:v>18.110271102332501</c:v>
                </c:pt>
                <c:pt idx="2637">
                  <c:v>18.117288699777799</c:v>
                </c:pt>
                <c:pt idx="2638">
                  <c:v>18.1243062972231</c:v>
                </c:pt>
                <c:pt idx="2639">
                  <c:v>18.131323894668299</c:v>
                </c:pt>
                <c:pt idx="2640">
                  <c:v>18.1383414921136</c:v>
                </c:pt>
                <c:pt idx="2641">
                  <c:v>18.145359089558902</c:v>
                </c:pt>
                <c:pt idx="2642">
                  <c:v>18.1523766870042</c:v>
                </c:pt>
                <c:pt idx="2643">
                  <c:v>18.159394284449501</c:v>
                </c:pt>
                <c:pt idx="2644">
                  <c:v>18.166411881894799</c:v>
                </c:pt>
                <c:pt idx="2645">
                  <c:v>18.173429479340101</c:v>
                </c:pt>
                <c:pt idx="2646">
                  <c:v>18.180447076785399</c:v>
                </c:pt>
                <c:pt idx="2647">
                  <c:v>18.1874646742307</c:v>
                </c:pt>
                <c:pt idx="2648">
                  <c:v>18.194482271676002</c:v>
                </c:pt>
                <c:pt idx="2649">
                  <c:v>18.2014998691212</c:v>
                </c:pt>
                <c:pt idx="2650">
                  <c:v>18.208517466566501</c:v>
                </c:pt>
                <c:pt idx="2651">
                  <c:v>18.215535064011799</c:v>
                </c:pt>
                <c:pt idx="2652">
                  <c:v>18.222552661457101</c:v>
                </c:pt>
                <c:pt idx="2653">
                  <c:v>18.229570258902399</c:v>
                </c:pt>
                <c:pt idx="2654">
                  <c:v>18.2365878563477</c:v>
                </c:pt>
                <c:pt idx="2655">
                  <c:v>18.243605453792998</c:v>
                </c:pt>
                <c:pt idx="2656">
                  <c:v>18.2506230512383</c:v>
                </c:pt>
                <c:pt idx="2657">
                  <c:v>18.257640648683601</c:v>
                </c:pt>
                <c:pt idx="2658">
                  <c:v>18.264658246128899</c:v>
                </c:pt>
                <c:pt idx="2659">
                  <c:v>18.271675843574101</c:v>
                </c:pt>
                <c:pt idx="2660">
                  <c:v>18.278693441019399</c:v>
                </c:pt>
                <c:pt idx="2661">
                  <c:v>18.285711038464701</c:v>
                </c:pt>
                <c:pt idx="2662">
                  <c:v>18.292728635909999</c:v>
                </c:pt>
                <c:pt idx="2663">
                  <c:v>18.2997462333553</c:v>
                </c:pt>
                <c:pt idx="2664">
                  <c:v>18.306763830800602</c:v>
                </c:pt>
                <c:pt idx="2665">
                  <c:v>18.3137814282459</c:v>
                </c:pt>
                <c:pt idx="2666">
                  <c:v>18.320799025691201</c:v>
                </c:pt>
                <c:pt idx="2667">
                  <c:v>18.327816623136499</c:v>
                </c:pt>
                <c:pt idx="2668">
                  <c:v>18.334834220581801</c:v>
                </c:pt>
                <c:pt idx="2669">
                  <c:v>18.341851818026999</c:v>
                </c:pt>
                <c:pt idx="2670">
                  <c:v>18.348869415472301</c:v>
                </c:pt>
                <c:pt idx="2671">
                  <c:v>18.355887012917599</c:v>
                </c:pt>
                <c:pt idx="2672">
                  <c:v>18.3629046103629</c:v>
                </c:pt>
                <c:pt idx="2673">
                  <c:v>18.369922207808202</c:v>
                </c:pt>
                <c:pt idx="2674">
                  <c:v>18.3769398052535</c:v>
                </c:pt>
                <c:pt idx="2675">
                  <c:v>18.383957402698801</c:v>
                </c:pt>
                <c:pt idx="2676">
                  <c:v>18.390975000144099</c:v>
                </c:pt>
                <c:pt idx="2677">
                  <c:v>18.397992597589401</c:v>
                </c:pt>
                <c:pt idx="2678">
                  <c:v>18.405010195034599</c:v>
                </c:pt>
                <c:pt idx="2679">
                  <c:v>18.412027792479901</c:v>
                </c:pt>
                <c:pt idx="2680">
                  <c:v>18.419045389925198</c:v>
                </c:pt>
                <c:pt idx="2681">
                  <c:v>18.4260629873705</c:v>
                </c:pt>
                <c:pt idx="2682">
                  <c:v>18.433080584815801</c:v>
                </c:pt>
                <c:pt idx="2683">
                  <c:v>18.440098182261099</c:v>
                </c:pt>
                <c:pt idx="2684">
                  <c:v>18.447115779706401</c:v>
                </c:pt>
                <c:pt idx="2685">
                  <c:v>18.454133377151699</c:v>
                </c:pt>
                <c:pt idx="2686">
                  <c:v>18.461150974597</c:v>
                </c:pt>
                <c:pt idx="2687">
                  <c:v>18.468168572042298</c:v>
                </c:pt>
                <c:pt idx="2688">
                  <c:v>18.4751861694875</c:v>
                </c:pt>
                <c:pt idx="2689">
                  <c:v>18.482203766932798</c:v>
                </c:pt>
                <c:pt idx="2690">
                  <c:v>18.4892213643781</c:v>
                </c:pt>
                <c:pt idx="2691">
                  <c:v>18.496238961823401</c:v>
                </c:pt>
                <c:pt idx="2692">
                  <c:v>18.503256559268699</c:v>
                </c:pt>
                <c:pt idx="2693">
                  <c:v>18.510274156714001</c:v>
                </c:pt>
                <c:pt idx="2694">
                  <c:v>18.517291754159299</c:v>
                </c:pt>
                <c:pt idx="2695">
                  <c:v>18.5243093516046</c:v>
                </c:pt>
                <c:pt idx="2696">
                  <c:v>18.531326949049902</c:v>
                </c:pt>
                <c:pt idx="2697">
                  <c:v>18.5383445464952</c:v>
                </c:pt>
                <c:pt idx="2698">
                  <c:v>18.545362143940402</c:v>
                </c:pt>
                <c:pt idx="2699">
                  <c:v>18.5523797413857</c:v>
                </c:pt>
                <c:pt idx="2700">
                  <c:v>18.559397338831001</c:v>
                </c:pt>
                <c:pt idx="2701">
                  <c:v>18.566414936276299</c:v>
                </c:pt>
                <c:pt idx="2702">
                  <c:v>18.573432533721601</c:v>
                </c:pt>
                <c:pt idx="2703">
                  <c:v>18.580450131166899</c:v>
                </c:pt>
                <c:pt idx="2704">
                  <c:v>18.5874677286122</c:v>
                </c:pt>
                <c:pt idx="2705">
                  <c:v>18.594485326057502</c:v>
                </c:pt>
                <c:pt idx="2706">
                  <c:v>18.6015029235028</c:v>
                </c:pt>
                <c:pt idx="2707">
                  <c:v>18.608520520948101</c:v>
                </c:pt>
                <c:pt idx="2708">
                  <c:v>18.6155381183933</c:v>
                </c:pt>
                <c:pt idx="2709">
                  <c:v>18.622555715838601</c:v>
                </c:pt>
                <c:pt idx="2710">
                  <c:v>18.629573313283899</c:v>
                </c:pt>
                <c:pt idx="2711">
                  <c:v>18.6365909107292</c:v>
                </c:pt>
                <c:pt idx="2712">
                  <c:v>18.643608508174498</c:v>
                </c:pt>
                <c:pt idx="2713">
                  <c:v>18.6506261056198</c:v>
                </c:pt>
                <c:pt idx="2714">
                  <c:v>18.657643703065101</c:v>
                </c:pt>
                <c:pt idx="2715">
                  <c:v>18.664661300510399</c:v>
                </c:pt>
                <c:pt idx="2716">
                  <c:v>18.671678897955701</c:v>
                </c:pt>
                <c:pt idx="2717">
                  <c:v>18.678696495400999</c:v>
                </c:pt>
                <c:pt idx="2718">
                  <c:v>18.685714092846201</c:v>
                </c:pt>
                <c:pt idx="2719">
                  <c:v>18.692731690291499</c:v>
                </c:pt>
                <c:pt idx="2720">
                  <c:v>18.6997492877368</c:v>
                </c:pt>
                <c:pt idx="2721">
                  <c:v>18.706766885182098</c:v>
                </c:pt>
                <c:pt idx="2722">
                  <c:v>18.7137844826274</c:v>
                </c:pt>
                <c:pt idx="2723">
                  <c:v>18.720802080072701</c:v>
                </c:pt>
                <c:pt idx="2724">
                  <c:v>18.727819677517999</c:v>
                </c:pt>
                <c:pt idx="2725">
                  <c:v>18.734837274963301</c:v>
                </c:pt>
                <c:pt idx="2726">
                  <c:v>18.741854872408599</c:v>
                </c:pt>
                <c:pt idx="2727">
                  <c:v>18.748872469853801</c:v>
                </c:pt>
                <c:pt idx="2728">
                  <c:v>18.755890067299099</c:v>
                </c:pt>
                <c:pt idx="2729">
                  <c:v>18.7629076647444</c:v>
                </c:pt>
                <c:pt idx="2730">
                  <c:v>18.769925262189702</c:v>
                </c:pt>
                <c:pt idx="2731">
                  <c:v>18.776942859635</c:v>
                </c:pt>
                <c:pt idx="2732">
                  <c:v>18.783960457080301</c:v>
                </c:pt>
                <c:pt idx="2733">
                  <c:v>18.790978054525599</c:v>
                </c:pt>
                <c:pt idx="2734">
                  <c:v>18.797995651970901</c:v>
                </c:pt>
                <c:pt idx="2735">
                  <c:v>18.805013249416199</c:v>
                </c:pt>
                <c:pt idx="2736">
                  <c:v>18.8120308468615</c:v>
                </c:pt>
                <c:pt idx="2737">
                  <c:v>18.819048444306699</c:v>
                </c:pt>
                <c:pt idx="2738">
                  <c:v>18.826066041752</c:v>
                </c:pt>
                <c:pt idx="2739">
                  <c:v>18.833083639197302</c:v>
                </c:pt>
                <c:pt idx="2740">
                  <c:v>18.8401012366426</c:v>
                </c:pt>
                <c:pt idx="2741">
                  <c:v>18.847118834087901</c:v>
                </c:pt>
                <c:pt idx="2742">
                  <c:v>18.854136431533199</c:v>
                </c:pt>
                <c:pt idx="2743">
                  <c:v>18.8611540289785</c:v>
                </c:pt>
                <c:pt idx="2744">
                  <c:v>18.868171626423798</c:v>
                </c:pt>
                <c:pt idx="2745">
                  <c:v>18.8751892238691</c:v>
                </c:pt>
                <c:pt idx="2746">
                  <c:v>18.882206821314401</c:v>
                </c:pt>
                <c:pt idx="2747">
                  <c:v>18.8892244187596</c:v>
                </c:pt>
                <c:pt idx="2748">
                  <c:v>18.896242016204901</c:v>
                </c:pt>
                <c:pt idx="2749">
                  <c:v>18.903259613650199</c:v>
                </c:pt>
                <c:pt idx="2750">
                  <c:v>18.910277211095501</c:v>
                </c:pt>
                <c:pt idx="2751">
                  <c:v>18.917294808540799</c:v>
                </c:pt>
                <c:pt idx="2752">
                  <c:v>18.9243124059861</c:v>
                </c:pt>
                <c:pt idx="2753">
                  <c:v>18.931330003431398</c:v>
                </c:pt>
                <c:pt idx="2754">
                  <c:v>18.9383476008767</c:v>
                </c:pt>
                <c:pt idx="2755">
                  <c:v>18.945365198322001</c:v>
                </c:pt>
                <c:pt idx="2756">
                  <c:v>18.9523827957672</c:v>
                </c:pt>
                <c:pt idx="2757">
                  <c:v>18.959400393212501</c:v>
                </c:pt>
                <c:pt idx="2758">
                  <c:v>18.966417990657799</c:v>
                </c:pt>
                <c:pt idx="2759">
                  <c:v>18.973435588103101</c:v>
                </c:pt>
                <c:pt idx="2760">
                  <c:v>18.980453185548399</c:v>
                </c:pt>
                <c:pt idx="2761">
                  <c:v>18.9874707829937</c:v>
                </c:pt>
                <c:pt idx="2762">
                  <c:v>18.994488380439002</c:v>
                </c:pt>
                <c:pt idx="2763">
                  <c:v>19.0015059778843</c:v>
                </c:pt>
                <c:pt idx="2764">
                  <c:v>19.008523575329601</c:v>
                </c:pt>
                <c:pt idx="2765">
                  <c:v>19.015541172774899</c:v>
                </c:pt>
                <c:pt idx="2766">
                  <c:v>19.022558770220101</c:v>
                </c:pt>
                <c:pt idx="2767">
                  <c:v>19.029576367665399</c:v>
                </c:pt>
                <c:pt idx="2768">
                  <c:v>19.036593965110701</c:v>
                </c:pt>
                <c:pt idx="2769">
                  <c:v>19.043611562555999</c:v>
                </c:pt>
                <c:pt idx="2770">
                  <c:v>19.0506291600013</c:v>
                </c:pt>
                <c:pt idx="2771">
                  <c:v>19.057646757446602</c:v>
                </c:pt>
                <c:pt idx="2772">
                  <c:v>19.064664354891899</c:v>
                </c:pt>
                <c:pt idx="2773">
                  <c:v>19.071681952337201</c:v>
                </c:pt>
                <c:pt idx="2774">
                  <c:v>19.078699549782499</c:v>
                </c:pt>
                <c:pt idx="2775">
                  <c:v>19.0857171472278</c:v>
                </c:pt>
                <c:pt idx="2776">
                  <c:v>19.092734744672999</c:v>
                </c:pt>
                <c:pt idx="2777">
                  <c:v>19.0997523421183</c:v>
                </c:pt>
                <c:pt idx="2778">
                  <c:v>19.106769939563598</c:v>
                </c:pt>
                <c:pt idx="2779">
                  <c:v>19.1137875370089</c:v>
                </c:pt>
                <c:pt idx="2780">
                  <c:v>19.120805134454201</c:v>
                </c:pt>
                <c:pt idx="2781">
                  <c:v>19.127822731899499</c:v>
                </c:pt>
                <c:pt idx="2782">
                  <c:v>19.134840329344801</c:v>
                </c:pt>
                <c:pt idx="2783">
                  <c:v>19.141857926790099</c:v>
                </c:pt>
                <c:pt idx="2784">
                  <c:v>19.1488755242354</c:v>
                </c:pt>
                <c:pt idx="2785">
                  <c:v>19.155893121680698</c:v>
                </c:pt>
                <c:pt idx="2786">
                  <c:v>19.1629107191259</c:v>
                </c:pt>
                <c:pt idx="2787">
                  <c:v>19.169928316571202</c:v>
                </c:pt>
                <c:pt idx="2788">
                  <c:v>19.1769459140165</c:v>
                </c:pt>
                <c:pt idx="2789">
                  <c:v>19.183963511461801</c:v>
                </c:pt>
                <c:pt idx="2790">
                  <c:v>19.190981108907099</c:v>
                </c:pt>
                <c:pt idx="2791">
                  <c:v>19.197998706352401</c:v>
                </c:pt>
                <c:pt idx="2792">
                  <c:v>19.205016303797699</c:v>
                </c:pt>
                <c:pt idx="2793">
                  <c:v>19.212033901243</c:v>
                </c:pt>
                <c:pt idx="2794">
                  <c:v>19.219051498688302</c:v>
                </c:pt>
                <c:pt idx="2795">
                  <c:v>19.2260690961335</c:v>
                </c:pt>
                <c:pt idx="2796">
                  <c:v>19.233086693578802</c:v>
                </c:pt>
                <c:pt idx="2797">
                  <c:v>19.2401042910241</c:v>
                </c:pt>
                <c:pt idx="2798">
                  <c:v>19.247121888469401</c:v>
                </c:pt>
                <c:pt idx="2799">
                  <c:v>19.254139485914699</c:v>
                </c:pt>
                <c:pt idx="2800">
                  <c:v>19.261157083360001</c:v>
                </c:pt>
                <c:pt idx="2801">
                  <c:v>19.268174680805298</c:v>
                </c:pt>
                <c:pt idx="2802">
                  <c:v>19.2751922782506</c:v>
                </c:pt>
                <c:pt idx="2803">
                  <c:v>19.282209875695902</c:v>
                </c:pt>
                <c:pt idx="2804">
                  <c:v>19.289227473141199</c:v>
                </c:pt>
                <c:pt idx="2805">
                  <c:v>19.296245070586501</c:v>
                </c:pt>
                <c:pt idx="2806">
                  <c:v>19.303262668031699</c:v>
                </c:pt>
                <c:pt idx="2807">
                  <c:v>19.310280265477001</c:v>
                </c:pt>
                <c:pt idx="2808">
                  <c:v>19.317297862922299</c:v>
                </c:pt>
                <c:pt idx="2809">
                  <c:v>19.3243154603676</c:v>
                </c:pt>
                <c:pt idx="2810">
                  <c:v>19.331333057812898</c:v>
                </c:pt>
                <c:pt idx="2811">
                  <c:v>19.3383506552582</c:v>
                </c:pt>
                <c:pt idx="2812">
                  <c:v>19.345368252703501</c:v>
                </c:pt>
                <c:pt idx="2813">
                  <c:v>19.352385850148799</c:v>
                </c:pt>
                <c:pt idx="2814">
                  <c:v>19.359403447594101</c:v>
                </c:pt>
                <c:pt idx="2815">
                  <c:v>19.366421045039299</c:v>
                </c:pt>
                <c:pt idx="2816">
                  <c:v>19.373438642484601</c:v>
                </c:pt>
                <c:pt idx="2817">
                  <c:v>19.380456239929899</c:v>
                </c:pt>
                <c:pt idx="2818">
                  <c:v>19.3874738373752</c:v>
                </c:pt>
                <c:pt idx="2819">
                  <c:v>19.394491434820502</c:v>
                </c:pt>
                <c:pt idx="2820">
                  <c:v>19.4015090322658</c:v>
                </c:pt>
                <c:pt idx="2821">
                  <c:v>19.408526629711101</c:v>
                </c:pt>
                <c:pt idx="2822">
                  <c:v>19.415544227156399</c:v>
                </c:pt>
                <c:pt idx="2823">
                  <c:v>19.422561824601701</c:v>
                </c:pt>
                <c:pt idx="2824">
                  <c:v>19.429579422046999</c:v>
                </c:pt>
                <c:pt idx="2825">
                  <c:v>19.436597019492201</c:v>
                </c:pt>
                <c:pt idx="2826">
                  <c:v>19.443614616937499</c:v>
                </c:pt>
                <c:pt idx="2827">
                  <c:v>19.4506322143828</c:v>
                </c:pt>
                <c:pt idx="2828">
                  <c:v>19.457649811828102</c:v>
                </c:pt>
                <c:pt idx="2829">
                  <c:v>19.4646674092734</c:v>
                </c:pt>
                <c:pt idx="2830">
                  <c:v>19.471685006718701</c:v>
                </c:pt>
                <c:pt idx="2831">
                  <c:v>19.478702604163999</c:v>
                </c:pt>
                <c:pt idx="2832">
                  <c:v>19.485720201609301</c:v>
                </c:pt>
                <c:pt idx="2833">
                  <c:v>19.492737799054598</c:v>
                </c:pt>
                <c:pt idx="2834">
                  <c:v>19.4997553964998</c:v>
                </c:pt>
                <c:pt idx="2835">
                  <c:v>19.506772993945098</c:v>
                </c:pt>
                <c:pt idx="2836">
                  <c:v>19.5137905913904</c:v>
                </c:pt>
                <c:pt idx="2837">
                  <c:v>19.520808188835701</c:v>
                </c:pt>
                <c:pt idx="2838">
                  <c:v>19.527825786280999</c:v>
                </c:pt>
                <c:pt idx="2839">
                  <c:v>19.534843383726301</c:v>
                </c:pt>
                <c:pt idx="2840">
                  <c:v>19.541860981171599</c:v>
                </c:pt>
                <c:pt idx="2841">
                  <c:v>19.5488785786169</c:v>
                </c:pt>
                <c:pt idx="2842">
                  <c:v>19.555896176062198</c:v>
                </c:pt>
                <c:pt idx="2843">
                  <c:v>19.5629137735075</c:v>
                </c:pt>
                <c:pt idx="2844">
                  <c:v>19.569931370952698</c:v>
                </c:pt>
                <c:pt idx="2845">
                  <c:v>19.576948968398</c:v>
                </c:pt>
                <c:pt idx="2846">
                  <c:v>19.583966565843301</c:v>
                </c:pt>
                <c:pt idx="2847">
                  <c:v>19.590984163288599</c:v>
                </c:pt>
                <c:pt idx="2848">
                  <c:v>19.598001760733901</c:v>
                </c:pt>
                <c:pt idx="2849">
                  <c:v>19.605019358179199</c:v>
                </c:pt>
                <c:pt idx="2850">
                  <c:v>19.6120369556245</c:v>
                </c:pt>
                <c:pt idx="2851">
                  <c:v>19.619054553069802</c:v>
                </c:pt>
                <c:pt idx="2852">
                  <c:v>19.6260721505151</c:v>
                </c:pt>
                <c:pt idx="2853">
                  <c:v>19.633089747960401</c:v>
                </c:pt>
                <c:pt idx="2854">
                  <c:v>19.6401073454056</c:v>
                </c:pt>
                <c:pt idx="2855">
                  <c:v>19.647124942850901</c:v>
                </c:pt>
                <c:pt idx="2856">
                  <c:v>19.654142540296199</c:v>
                </c:pt>
                <c:pt idx="2857">
                  <c:v>19.661160137741501</c:v>
                </c:pt>
                <c:pt idx="2858">
                  <c:v>19.668177735186799</c:v>
                </c:pt>
                <c:pt idx="2859">
                  <c:v>19.6751953326321</c:v>
                </c:pt>
                <c:pt idx="2860">
                  <c:v>19.682212930077402</c:v>
                </c:pt>
                <c:pt idx="2861">
                  <c:v>19.6892305275227</c:v>
                </c:pt>
                <c:pt idx="2862">
                  <c:v>19.696248124968001</c:v>
                </c:pt>
                <c:pt idx="2863">
                  <c:v>19.703265722413299</c:v>
                </c:pt>
                <c:pt idx="2864">
                  <c:v>19.710283319858501</c:v>
                </c:pt>
                <c:pt idx="2865">
                  <c:v>19.717300917303799</c:v>
                </c:pt>
                <c:pt idx="2866">
                  <c:v>19.7243185147491</c:v>
                </c:pt>
                <c:pt idx="2867">
                  <c:v>19.731336112194398</c:v>
                </c:pt>
                <c:pt idx="2868">
                  <c:v>19.7383537096397</c:v>
                </c:pt>
                <c:pt idx="2869">
                  <c:v>19.745371307085001</c:v>
                </c:pt>
                <c:pt idx="2870">
                  <c:v>19.752388904530299</c:v>
                </c:pt>
                <c:pt idx="2871">
                  <c:v>19.759406501975601</c:v>
                </c:pt>
                <c:pt idx="2872">
                  <c:v>19.766424099420899</c:v>
                </c:pt>
                <c:pt idx="2873">
                  <c:v>19.7734416968662</c:v>
                </c:pt>
                <c:pt idx="2874">
                  <c:v>19.780459294311399</c:v>
                </c:pt>
                <c:pt idx="2875">
                  <c:v>19.7874768917567</c:v>
                </c:pt>
                <c:pt idx="2876">
                  <c:v>19.794494489201998</c:v>
                </c:pt>
                <c:pt idx="2877">
                  <c:v>19.8015120866473</c:v>
                </c:pt>
                <c:pt idx="2878">
                  <c:v>19.808529684092601</c:v>
                </c:pt>
                <c:pt idx="2879">
                  <c:v>19.815547281537899</c:v>
                </c:pt>
                <c:pt idx="2880">
                  <c:v>19.822564878983201</c:v>
                </c:pt>
                <c:pt idx="2881">
                  <c:v>19.829582476428499</c:v>
                </c:pt>
                <c:pt idx="2882">
                  <c:v>19.8366000738738</c:v>
                </c:pt>
                <c:pt idx="2883">
                  <c:v>19.843617671319102</c:v>
                </c:pt>
                <c:pt idx="2884">
                  <c:v>19.8506352687643</c:v>
                </c:pt>
                <c:pt idx="2885">
                  <c:v>19.857652866209602</c:v>
                </c:pt>
                <c:pt idx="2886">
                  <c:v>19.8646704636549</c:v>
                </c:pt>
                <c:pt idx="2887">
                  <c:v>19.871688061100201</c:v>
                </c:pt>
                <c:pt idx="2888">
                  <c:v>19.878705658545499</c:v>
                </c:pt>
                <c:pt idx="2889">
                  <c:v>19.885723255990801</c:v>
                </c:pt>
                <c:pt idx="2890">
                  <c:v>19.892740853436099</c:v>
                </c:pt>
                <c:pt idx="2891">
                  <c:v>19.8997584508814</c:v>
                </c:pt>
                <c:pt idx="2892">
                  <c:v>19.906776048326702</c:v>
                </c:pt>
                <c:pt idx="2893">
                  <c:v>19.9137936457719</c:v>
                </c:pt>
                <c:pt idx="2894">
                  <c:v>19.920811243217202</c:v>
                </c:pt>
                <c:pt idx="2895">
                  <c:v>19.927828840662499</c:v>
                </c:pt>
                <c:pt idx="2896">
                  <c:v>19.934846438107801</c:v>
                </c:pt>
                <c:pt idx="2897">
                  <c:v>19.941864035553099</c:v>
                </c:pt>
                <c:pt idx="2898">
                  <c:v>19.9488816329984</c:v>
                </c:pt>
                <c:pt idx="2899">
                  <c:v>19.955899230443698</c:v>
                </c:pt>
                <c:pt idx="2900">
                  <c:v>19.962916827889</c:v>
                </c:pt>
                <c:pt idx="2901">
                  <c:v>19.969934425334301</c:v>
                </c:pt>
                <c:pt idx="2902">
                  <c:v>19.976952022779599</c:v>
                </c:pt>
                <c:pt idx="2903">
                  <c:v>19.983969620224801</c:v>
                </c:pt>
                <c:pt idx="2904">
                  <c:v>19.990987217670099</c:v>
                </c:pt>
                <c:pt idx="2905">
                  <c:v>19.998004815115401</c:v>
                </c:pt>
                <c:pt idx="2906">
                  <c:v>20.005022412560699</c:v>
                </c:pt>
                <c:pt idx="2907">
                  <c:v>20.012040010006</c:v>
                </c:pt>
                <c:pt idx="2908">
                  <c:v>20.019057607451298</c:v>
                </c:pt>
                <c:pt idx="2909">
                  <c:v>20.0260752048966</c:v>
                </c:pt>
                <c:pt idx="2910">
                  <c:v>20.033092802341901</c:v>
                </c:pt>
                <c:pt idx="2911">
                  <c:v>20.040110399787199</c:v>
                </c:pt>
                <c:pt idx="2912">
                  <c:v>20.047127997232501</c:v>
                </c:pt>
                <c:pt idx="2913">
                  <c:v>20.054145594677699</c:v>
                </c:pt>
                <c:pt idx="2914">
                  <c:v>20.061163192123001</c:v>
                </c:pt>
                <c:pt idx="2915">
                  <c:v>20.068180789568299</c:v>
                </c:pt>
                <c:pt idx="2916">
                  <c:v>20.0751983870136</c:v>
                </c:pt>
                <c:pt idx="2917">
                  <c:v>20.082215984458902</c:v>
                </c:pt>
                <c:pt idx="2918">
                  <c:v>20.0892335819042</c:v>
                </c:pt>
                <c:pt idx="2919">
                  <c:v>20.096251179349501</c:v>
                </c:pt>
                <c:pt idx="2920">
                  <c:v>20.103268776794799</c:v>
                </c:pt>
                <c:pt idx="2921">
                  <c:v>20.110286374240101</c:v>
                </c:pt>
                <c:pt idx="2922">
                  <c:v>20.117303971685299</c:v>
                </c:pt>
                <c:pt idx="2923">
                  <c:v>20.124321569130601</c:v>
                </c:pt>
                <c:pt idx="2924">
                  <c:v>20.131339166575899</c:v>
                </c:pt>
                <c:pt idx="2925">
                  <c:v>20.1383567640212</c:v>
                </c:pt>
                <c:pt idx="2926">
                  <c:v>20.145374361466502</c:v>
                </c:pt>
                <c:pt idx="2927">
                  <c:v>20.152391958911799</c:v>
                </c:pt>
                <c:pt idx="2928">
                  <c:v>20.159409556357101</c:v>
                </c:pt>
                <c:pt idx="2929">
                  <c:v>20.166427153802399</c:v>
                </c:pt>
                <c:pt idx="2930">
                  <c:v>20.1734447512477</c:v>
                </c:pt>
                <c:pt idx="2931">
                  <c:v>20.180462348692998</c:v>
                </c:pt>
                <c:pt idx="2932">
                  <c:v>20.1874799461382</c:v>
                </c:pt>
                <c:pt idx="2933">
                  <c:v>20.194497543583498</c:v>
                </c:pt>
                <c:pt idx="2934">
                  <c:v>20.2015151410288</c:v>
                </c:pt>
                <c:pt idx="2935">
                  <c:v>20.208532738474101</c:v>
                </c:pt>
                <c:pt idx="2936">
                  <c:v>20.215550335919399</c:v>
                </c:pt>
                <c:pt idx="2937">
                  <c:v>20.222567933364701</c:v>
                </c:pt>
                <c:pt idx="2938">
                  <c:v>20.229585530809999</c:v>
                </c:pt>
                <c:pt idx="2939">
                  <c:v>20.2366031282553</c:v>
                </c:pt>
                <c:pt idx="2940">
                  <c:v>20.243620725700598</c:v>
                </c:pt>
                <c:pt idx="2941">
                  <c:v>20.2506383231459</c:v>
                </c:pt>
                <c:pt idx="2942">
                  <c:v>20.257655920591102</c:v>
                </c:pt>
                <c:pt idx="2943">
                  <c:v>20.2646735180364</c:v>
                </c:pt>
                <c:pt idx="2944">
                  <c:v>20.271691115481701</c:v>
                </c:pt>
                <c:pt idx="2945">
                  <c:v>20.278708712926999</c:v>
                </c:pt>
                <c:pt idx="2946">
                  <c:v>20.285726310372301</c:v>
                </c:pt>
                <c:pt idx="2947">
                  <c:v>20.292743907817599</c:v>
                </c:pt>
                <c:pt idx="2948">
                  <c:v>20.2997615052629</c:v>
                </c:pt>
                <c:pt idx="2949">
                  <c:v>20.306779102708202</c:v>
                </c:pt>
                <c:pt idx="2950">
                  <c:v>20.3137967001535</c:v>
                </c:pt>
                <c:pt idx="2951">
                  <c:v>20.320814297598801</c:v>
                </c:pt>
                <c:pt idx="2952">
                  <c:v>20.327831895044</c:v>
                </c:pt>
                <c:pt idx="2953">
                  <c:v>20.334849492489301</c:v>
                </c:pt>
                <c:pt idx="2954">
                  <c:v>20.341867089934599</c:v>
                </c:pt>
                <c:pt idx="2955">
                  <c:v>20.348884687379901</c:v>
                </c:pt>
                <c:pt idx="2956">
                  <c:v>20.355902284825198</c:v>
                </c:pt>
                <c:pt idx="2957">
                  <c:v>20.3629198822705</c:v>
                </c:pt>
                <c:pt idx="2958">
                  <c:v>20.369937479715801</c:v>
                </c:pt>
                <c:pt idx="2959">
                  <c:v>20.376955077161099</c:v>
                </c:pt>
                <c:pt idx="2960">
                  <c:v>20.383972674606401</c:v>
                </c:pt>
                <c:pt idx="2961">
                  <c:v>20.390990272051699</c:v>
                </c:pt>
                <c:pt idx="2962">
                  <c:v>20.398007869496901</c:v>
                </c:pt>
                <c:pt idx="2963">
                  <c:v>20.405025466942199</c:v>
                </c:pt>
                <c:pt idx="2964">
                  <c:v>20.4120430643875</c:v>
                </c:pt>
                <c:pt idx="2965">
                  <c:v>20.419060661832798</c:v>
                </c:pt>
                <c:pt idx="2966">
                  <c:v>20.4260782592781</c:v>
                </c:pt>
                <c:pt idx="2967">
                  <c:v>20.433095856723401</c:v>
                </c:pt>
                <c:pt idx="2968">
                  <c:v>20.440113454168699</c:v>
                </c:pt>
                <c:pt idx="2969">
                  <c:v>20.447131051614001</c:v>
                </c:pt>
                <c:pt idx="2970">
                  <c:v>20.454148649059299</c:v>
                </c:pt>
                <c:pt idx="2971">
                  <c:v>20.461166246504501</c:v>
                </c:pt>
                <c:pt idx="2972">
                  <c:v>20.468183843949799</c:v>
                </c:pt>
                <c:pt idx="2973">
                  <c:v>20.4752014413951</c:v>
                </c:pt>
                <c:pt idx="2974">
                  <c:v>20.482219038840402</c:v>
                </c:pt>
                <c:pt idx="2975">
                  <c:v>20.4892366362857</c:v>
                </c:pt>
                <c:pt idx="2976">
                  <c:v>20.496254233731001</c:v>
                </c:pt>
                <c:pt idx="2977">
                  <c:v>20.503271831176299</c:v>
                </c:pt>
                <c:pt idx="2978">
                  <c:v>20.510289428621601</c:v>
                </c:pt>
                <c:pt idx="2979">
                  <c:v>20.517307026066899</c:v>
                </c:pt>
                <c:pt idx="2980">
                  <c:v>20.5243246235122</c:v>
                </c:pt>
                <c:pt idx="2981">
                  <c:v>20.531342220957399</c:v>
                </c:pt>
                <c:pt idx="2982">
                  <c:v>20.5383598184027</c:v>
                </c:pt>
                <c:pt idx="2983">
                  <c:v>20.545377415848002</c:v>
                </c:pt>
                <c:pt idx="2984">
                  <c:v>20.5523950132933</c:v>
                </c:pt>
                <c:pt idx="2985">
                  <c:v>20.559412610738601</c:v>
                </c:pt>
                <c:pt idx="2986">
                  <c:v>20.566430208183899</c:v>
                </c:pt>
                <c:pt idx="2987">
                  <c:v>20.573447805629201</c:v>
                </c:pt>
                <c:pt idx="2988">
                  <c:v>20.580465403074498</c:v>
                </c:pt>
                <c:pt idx="2989">
                  <c:v>20.5874830005198</c:v>
                </c:pt>
                <c:pt idx="2990">
                  <c:v>20.594500597965101</c:v>
                </c:pt>
                <c:pt idx="2991">
                  <c:v>20.6015181954103</c:v>
                </c:pt>
                <c:pt idx="2992">
                  <c:v>20.608535792855601</c:v>
                </c:pt>
                <c:pt idx="2993">
                  <c:v>20.615553390300899</c:v>
                </c:pt>
                <c:pt idx="2994">
                  <c:v>20.622570987746201</c:v>
                </c:pt>
                <c:pt idx="2995">
                  <c:v>20.629588585191499</c:v>
                </c:pt>
                <c:pt idx="2996">
                  <c:v>20.6366061826368</c:v>
                </c:pt>
                <c:pt idx="2997">
                  <c:v>20.643623780082098</c:v>
                </c:pt>
                <c:pt idx="2998">
                  <c:v>20.6506413775274</c:v>
                </c:pt>
                <c:pt idx="2999">
                  <c:v>20.657658974972701</c:v>
                </c:pt>
                <c:pt idx="3000">
                  <c:v>20.6646765724179</c:v>
                </c:pt>
                <c:pt idx="3001">
                  <c:v>20.671694169863201</c:v>
                </c:pt>
                <c:pt idx="3002">
                  <c:v>20.678711767308499</c:v>
                </c:pt>
                <c:pt idx="3003">
                  <c:v>20.685729364753801</c:v>
                </c:pt>
                <c:pt idx="3004">
                  <c:v>20.692746962199099</c:v>
                </c:pt>
                <c:pt idx="3005">
                  <c:v>20.6997645596444</c:v>
                </c:pt>
                <c:pt idx="3006">
                  <c:v>20.706782157089702</c:v>
                </c:pt>
                <c:pt idx="3007">
                  <c:v>20.713799754535</c:v>
                </c:pt>
                <c:pt idx="3008">
                  <c:v>20.720817351980301</c:v>
                </c:pt>
                <c:pt idx="3009">
                  <c:v>20.727834949425599</c:v>
                </c:pt>
                <c:pt idx="3010">
                  <c:v>20.734852546870801</c:v>
                </c:pt>
                <c:pt idx="3011">
                  <c:v>20.741870144316099</c:v>
                </c:pt>
                <c:pt idx="3012">
                  <c:v>20.748887741761401</c:v>
                </c:pt>
                <c:pt idx="3013">
                  <c:v>20.755905339206699</c:v>
                </c:pt>
                <c:pt idx="3014">
                  <c:v>20.762922936652</c:v>
                </c:pt>
                <c:pt idx="3015">
                  <c:v>20.769940534097302</c:v>
                </c:pt>
                <c:pt idx="3016">
                  <c:v>20.7769581315426</c:v>
                </c:pt>
                <c:pt idx="3017">
                  <c:v>20.783975728987901</c:v>
                </c:pt>
                <c:pt idx="3018">
                  <c:v>20.790993326433199</c:v>
                </c:pt>
                <c:pt idx="3019">
                  <c:v>20.7980109238785</c:v>
                </c:pt>
                <c:pt idx="3020">
                  <c:v>20.805028521323699</c:v>
                </c:pt>
                <c:pt idx="3021">
                  <c:v>20.812046118769</c:v>
                </c:pt>
                <c:pt idx="3022">
                  <c:v>20.819063716214298</c:v>
                </c:pt>
                <c:pt idx="3023">
                  <c:v>20.8260813136596</c:v>
                </c:pt>
                <c:pt idx="3024">
                  <c:v>20.833098911104901</c:v>
                </c:pt>
                <c:pt idx="3025">
                  <c:v>20.840116508550199</c:v>
                </c:pt>
                <c:pt idx="3026">
                  <c:v>20.847134105995501</c:v>
                </c:pt>
                <c:pt idx="3027">
                  <c:v>20.854151703440799</c:v>
                </c:pt>
                <c:pt idx="3028">
                  <c:v>20.8611693008861</c:v>
                </c:pt>
                <c:pt idx="3029">
                  <c:v>20.868186898331398</c:v>
                </c:pt>
                <c:pt idx="3030">
                  <c:v>20.8752044957766</c:v>
                </c:pt>
                <c:pt idx="3031">
                  <c:v>20.882222093221898</c:v>
                </c:pt>
                <c:pt idx="3032">
                  <c:v>20.8892396906672</c:v>
                </c:pt>
                <c:pt idx="3033">
                  <c:v>20.896257288112501</c:v>
                </c:pt>
                <c:pt idx="3034">
                  <c:v>20.903274885557799</c:v>
                </c:pt>
                <c:pt idx="3035">
                  <c:v>20.910292483003101</c:v>
                </c:pt>
                <c:pt idx="3036">
                  <c:v>20.917310080448399</c:v>
                </c:pt>
                <c:pt idx="3037">
                  <c:v>20.9243276778937</c:v>
                </c:pt>
                <c:pt idx="3038">
                  <c:v>20.931345275339002</c:v>
                </c:pt>
                <c:pt idx="3039">
                  <c:v>20.9383628727843</c:v>
                </c:pt>
                <c:pt idx="3040">
                  <c:v>20.945380470229502</c:v>
                </c:pt>
                <c:pt idx="3041">
                  <c:v>20.9523980676748</c:v>
                </c:pt>
                <c:pt idx="3042">
                  <c:v>20.959415665120101</c:v>
                </c:pt>
                <c:pt idx="3043">
                  <c:v>20.966433262565399</c:v>
                </c:pt>
                <c:pt idx="3044">
                  <c:v>20.973450860010701</c:v>
                </c:pt>
                <c:pt idx="3045">
                  <c:v>20.980468457455999</c:v>
                </c:pt>
                <c:pt idx="3046">
                  <c:v>20.9874860549013</c:v>
                </c:pt>
                <c:pt idx="3047">
                  <c:v>20.994503652346602</c:v>
                </c:pt>
                <c:pt idx="3048">
                  <c:v>21.001521249791899</c:v>
                </c:pt>
                <c:pt idx="3049">
                  <c:v>21.008538847237102</c:v>
                </c:pt>
                <c:pt idx="3050">
                  <c:v>21.015556444682399</c:v>
                </c:pt>
                <c:pt idx="3051">
                  <c:v>21.022574042127701</c:v>
                </c:pt>
                <c:pt idx="3052">
                  <c:v>21.029591639572999</c:v>
                </c:pt>
                <c:pt idx="3053">
                  <c:v>21.0366092370183</c:v>
                </c:pt>
                <c:pt idx="3054">
                  <c:v>21.043626834463598</c:v>
                </c:pt>
                <c:pt idx="3055">
                  <c:v>21.0506444319089</c:v>
                </c:pt>
                <c:pt idx="3056">
                  <c:v>21.057662029354201</c:v>
                </c:pt>
                <c:pt idx="3057">
                  <c:v>21.064679626799499</c:v>
                </c:pt>
                <c:pt idx="3058">
                  <c:v>21.071697224244801</c:v>
                </c:pt>
                <c:pt idx="3059">
                  <c:v>21.078714821689999</c:v>
                </c:pt>
                <c:pt idx="3060">
                  <c:v>21.085732419135301</c:v>
                </c:pt>
                <c:pt idx="3061">
                  <c:v>21.092750016580599</c:v>
                </c:pt>
                <c:pt idx="3062">
                  <c:v>21.0997676140259</c:v>
                </c:pt>
                <c:pt idx="3063">
                  <c:v>21.106785211471198</c:v>
                </c:pt>
                <c:pt idx="3064">
                  <c:v>21.1138028089165</c:v>
                </c:pt>
                <c:pt idx="3065">
                  <c:v>21.120820406361801</c:v>
                </c:pt>
                <c:pt idx="3066">
                  <c:v>21.127838003807099</c:v>
                </c:pt>
                <c:pt idx="3067">
                  <c:v>21.134855601252401</c:v>
                </c:pt>
                <c:pt idx="3068">
                  <c:v>21.141873198697699</c:v>
                </c:pt>
                <c:pt idx="3069">
                  <c:v>21.148890796142901</c:v>
                </c:pt>
                <c:pt idx="3070">
                  <c:v>21.155908393588199</c:v>
                </c:pt>
                <c:pt idx="3071">
                  <c:v>21.1629259910335</c:v>
                </c:pt>
                <c:pt idx="3072">
                  <c:v>21.169943588478802</c:v>
                </c:pt>
                <c:pt idx="3073">
                  <c:v>21.1769611859241</c:v>
                </c:pt>
                <c:pt idx="3074">
                  <c:v>21.183978783369401</c:v>
                </c:pt>
                <c:pt idx="3075">
                  <c:v>21.190996380814699</c:v>
                </c:pt>
                <c:pt idx="3076">
                  <c:v>21.198013978260001</c:v>
                </c:pt>
                <c:pt idx="3077">
                  <c:v>21.205031575705299</c:v>
                </c:pt>
                <c:pt idx="3078">
                  <c:v>21.2120491731506</c:v>
                </c:pt>
                <c:pt idx="3079">
                  <c:v>21.219066770595798</c:v>
                </c:pt>
                <c:pt idx="3080">
                  <c:v>21.2260843680411</c:v>
                </c:pt>
                <c:pt idx="3081">
                  <c:v>21.233101965486401</c:v>
                </c:pt>
                <c:pt idx="3082">
                  <c:v>21.240119562931699</c:v>
                </c:pt>
                <c:pt idx="3083">
                  <c:v>21.247137160377001</c:v>
                </c:pt>
                <c:pt idx="3084">
                  <c:v>21.254154757822299</c:v>
                </c:pt>
                <c:pt idx="3085">
                  <c:v>21.2611723552676</c:v>
                </c:pt>
                <c:pt idx="3086">
                  <c:v>21.268189952712898</c:v>
                </c:pt>
                <c:pt idx="3087">
                  <c:v>21.2752075501582</c:v>
                </c:pt>
                <c:pt idx="3088">
                  <c:v>21.282225147603398</c:v>
                </c:pt>
                <c:pt idx="3089">
                  <c:v>21.2892427450487</c:v>
                </c:pt>
                <c:pt idx="3090">
                  <c:v>21.296260342494001</c:v>
                </c:pt>
                <c:pt idx="3091">
                  <c:v>21.303277939939299</c:v>
                </c:pt>
                <c:pt idx="3092">
                  <c:v>21.310295537384601</c:v>
                </c:pt>
                <c:pt idx="3093">
                  <c:v>21.317313134829899</c:v>
                </c:pt>
                <c:pt idx="3094">
                  <c:v>21.3243307322752</c:v>
                </c:pt>
                <c:pt idx="3095">
                  <c:v>21.331348329720502</c:v>
                </c:pt>
                <c:pt idx="3096">
                  <c:v>21.3383659271658</c:v>
                </c:pt>
                <c:pt idx="3097">
                  <c:v>21.345383524611101</c:v>
                </c:pt>
                <c:pt idx="3098">
                  <c:v>21.3524011220563</c:v>
                </c:pt>
                <c:pt idx="3099">
                  <c:v>21.359418719501601</c:v>
                </c:pt>
                <c:pt idx="3100">
                  <c:v>21.366436316946899</c:v>
                </c:pt>
                <c:pt idx="3101">
                  <c:v>21.373453914392201</c:v>
                </c:pt>
                <c:pt idx="3102">
                  <c:v>21.380471511837499</c:v>
                </c:pt>
                <c:pt idx="3103">
                  <c:v>21.3874891092828</c:v>
                </c:pt>
                <c:pt idx="3104">
                  <c:v>21.394506706728102</c:v>
                </c:pt>
                <c:pt idx="3105">
                  <c:v>21.4015243041734</c:v>
                </c:pt>
                <c:pt idx="3106">
                  <c:v>21.408541901618701</c:v>
                </c:pt>
                <c:pt idx="3107">
                  <c:v>21.415559499063999</c:v>
                </c:pt>
                <c:pt idx="3108">
                  <c:v>21.422577096509201</c:v>
                </c:pt>
                <c:pt idx="3109">
                  <c:v>21.429594693954499</c:v>
                </c:pt>
                <c:pt idx="3110">
                  <c:v>21.436612291399801</c:v>
                </c:pt>
                <c:pt idx="3111">
                  <c:v>21.443629888845098</c:v>
                </c:pt>
                <c:pt idx="3112">
                  <c:v>21.4506474862904</c:v>
                </c:pt>
                <c:pt idx="3113">
                  <c:v>21.457665083735701</c:v>
                </c:pt>
                <c:pt idx="3114">
                  <c:v>21.464682681180999</c:v>
                </c:pt>
                <c:pt idx="3115">
                  <c:v>21.471700278626301</c:v>
                </c:pt>
                <c:pt idx="3116">
                  <c:v>21.478717876071599</c:v>
                </c:pt>
                <c:pt idx="3117">
                  <c:v>21.4857354735169</c:v>
                </c:pt>
                <c:pt idx="3118">
                  <c:v>21.492753070962099</c:v>
                </c:pt>
                <c:pt idx="3119">
                  <c:v>21.4997706684074</c:v>
                </c:pt>
                <c:pt idx="3120">
                  <c:v>21.506788265852698</c:v>
                </c:pt>
                <c:pt idx="3121">
                  <c:v>21.513805863298</c:v>
                </c:pt>
                <c:pt idx="3122">
                  <c:v>21.520823460743301</c:v>
                </c:pt>
                <c:pt idx="3123">
                  <c:v>21.527841058188599</c:v>
                </c:pt>
                <c:pt idx="3124">
                  <c:v>21.534858655633901</c:v>
                </c:pt>
                <c:pt idx="3125">
                  <c:v>21.541876253079199</c:v>
                </c:pt>
                <c:pt idx="3126">
                  <c:v>21.5488938505245</c:v>
                </c:pt>
                <c:pt idx="3127">
                  <c:v>21.555911447969699</c:v>
                </c:pt>
                <c:pt idx="3128">
                  <c:v>21.562929045415</c:v>
                </c:pt>
                <c:pt idx="3129">
                  <c:v>21.569946642860302</c:v>
                </c:pt>
                <c:pt idx="3130">
                  <c:v>21.5769642403056</c:v>
                </c:pt>
                <c:pt idx="3131">
                  <c:v>21.583981837750901</c:v>
                </c:pt>
                <c:pt idx="3132">
                  <c:v>21.590999435196199</c:v>
                </c:pt>
                <c:pt idx="3133">
                  <c:v>21.598017032641501</c:v>
                </c:pt>
                <c:pt idx="3134">
                  <c:v>21.605034630086799</c:v>
                </c:pt>
                <c:pt idx="3135">
                  <c:v>21.6120522275321</c:v>
                </c:pt>
                <c:pt idx="3136">
                  <c:v>21.619069824977402</c:v>
                </c:pt>
                <c:pt idx="3137">
                  <c:v>21.6260874224226</c:v>
                </c:pt>
                <c:pt idx="3138">
                  <c:v>21.633105019867902</c:v>
                </c:pt>
                <c:pt idx="3139">
                  <c:v>21.6401226173132</c:v>
                </c:pt>
                <c:pt idx="3140">
                  <c:v>21.647140214758501</c:v>
                </c:pt>
                <c:pt idx="3141">
                  <c:v>21.654157812203799</c:v>
                </c:pt>
                <c:pt idx="3142">
                  <c:v>21.6611754096491</c:v>
                </c:pt>
                <c:pt idx="3143">
                  <c:v>21.668193007094398</c:v>
                </c:pt>
                <c:pt idx="3144">
                  <c:v>21.6752106045397</c:v>
                </c:pt>
                <c:pt idx="3145">
                  <c:v>21.682228201985001</c:v>
                </c:pt>
                <c:pt idx="3146">
                  <c:v>21.689245799430299</c:v>
                </c:pt>
                <c:pt idx="3147">
                  <c:v>21.696263396875501</c:v>
                </c:pt>
                <c:pt idx="3148">
                  <c:v>21.703280994320799</c:v>
                </c:pt>
                <c:pt idx="3149">
                  <c:v>21.710298591766101</c:v>
                </c:pt>
                <c:pt idx="3150">
                  <c:v>21.717316189211399</c:v>
                </c:pt>
                <c:pt idx="3151">
                  <c:v>21.7243337866567</c:v>
                </c:pt>
                <c:pt idx="3152">
                  <c:v>21.731351384101998</c:v>
                </c:pt>
                <c:pt idx="3153">
                  <c:v>21.7383689815473</c:v>
                </c:pt>
                <c:pt idx="3154">
                  <c:v>21.745386578992601</c:v>
                </c:pt>
                <c:pt idx="3155">
                  <c:v>21.752404176437899</c:v>
                </c:pt>
                <c:pt idx="3156">
                  <c:v>21.759421773883201</c:v>
                </c:pt>
                <c:pt idx="3157">
                  <c:v>21.766439371328399</c:v>
                </c:pt>
                <c:pt idx="3158">
                  <c:v>21.773456968773701</c:v>
                </c:pt>
                <c:pt idx="3159">
                  <c:v>21.780474566218999</c:v>
                </c:pt>
                <c:pt idx="3160">
                  <c:v>21.7874921636643</c:v>
                </c:pt>
                <c:pt idx="3161">
                  <c:v>21.794509761109602</c:v>
                </c:pt>
                <c:pt idx="3162">
                  <c:v>21.8015273585549</c:v>
                </c:pt>
                <c:pt idx="3163">
                  <c:v>21.808544956000201</c:v>
                </c:pt>
                <c:pt idx="3164">
                  <c:v>21.815562553445499</c:v>
                </c:pt>
                <c:pt idx="3165">
                  <c:v>21.822580150890801</c:v>
                </c:pt>
                <c:pt idx="3166">
                  <c:v>21.829597748335999</c:v>
                </c:pt>
                <c:pt idx="3167">
                  <c:v>21.836615345781301</c:v>
                </c:pt>
                <c:pt idx="3168">
                  <c:v>21.843632943226599</c:v>
                </c:pt>
                <c:pt idx="3169">
                  <c:v>21.8506505406719</c:v>
                </c:pt>
                <c:pt idx="3170">
                  <c:v>21.857668138117202</c:v>
                </c:pt>
                <c:pt idx="3171">
                  <c:v>21.8646857355625</c:v>
                </c:pt>
                <c:pt idx="3172">
                  <c:v>21.871703333007801</c:v>
                </c:pt>
                <c:pt idx="3173">
                  <c:v>21.878720930453099</c:v>
                </c:pt>
                <c:pt idx="3174">
                  <c:v>21.8857385278984</c:v>
                </c:pt>
                <c:pt idx="3175">
                  <c:v>21.892756125343698</c:v>
                </c:pt>
                <c:pt idx="3176">
                  <c:v>21.899773722789</c:v>
                </c:pt>
                <c:pt idx="3177">
                  <c:v>21.906791320234198</c:v>
                </c:pt>
                <c:pt idx="3178">
                  <c:v>21.9138089176795</c:v>
                </c:pt>
                <c:pt idx="3179">
                  <c:v>21.920826515124801</c:v>
                </c:pt>
                <c:pt idx="3180">
                  <c:v>21.927844112570099</c:v>
                </c:pt>
                <c:pt idx="3181">
                  <c:v>21.934861710015401</c:v>
                </c:pt>
                <c:pt idx="3182">
                  <c:v>21.941879307460699</c:v>
                </c:pt>
                <c:pt idx="3183">
                  <c:v>21.948896904906</c:v>
                </c:pt>
                <c:pt idx="3184">
                  <c:v>21.955914502351298</c:v>
                </c:pt>
                <c:pt idx="3185">
                  <c:v>21.9629320997966</c:v>
                </c:pt>
                <c:pt idx="3186">
                  <c:v>21.969949697241798</c:v>
                </c:pt>
                <c:pt idx="3187">
                  <c:v>21.9769672946871</c:v>
                </c:pt>
                <c:pt idx="3188">
                  <c:v>21.983984892132401</c:v>
                </c:pt>
                <c:pt idx="3189">
                  <c:v>21.991002489577699</c:v>
                </c:pt>
                <c:pt idx="3190">
                  <c:v>21.998020087023001</c:v>
                </c:pt>
                <c:pt idx="3191">
                  <c:v>22.005037684468299</c:v>
                </c:pt>
                <c:pt idx="3192">
                  <c:v>22.0120552819136</c:v>
                </c:pt>
                <c:pt idx="3193">
                  <c:v>22.019072879358902</c:v>
                </c:pt>
                <c:pt idx="3194">
                  <c:v>22.0260904768042</c:v>
                </c:pt>
                <c:pt idx="3195">
                  <c:v>22.033108074249501</c:v>
                </c:pt>
                <c:pt idx="3196">
                  <c:v>22.0401256716947</c:v>
                </c:pt>
                <c:pt idx="3197">
                  <c:v>22.047143269140001</c:v>
                </c:pt>
                <c:pt idx="3198">
                  <c:v>22.054160866585299</c:v>
                </c:pt>
                <c:pt idx="3199">
                  <c:v>22.061178464030601</c:v>
                </c:pt>
                <c:pt idx="3200">
                  <c:v>22.068196061475899</c:v>
                </c:pt>
                <c:pt idx="3201">
                  <c:v>22.0752136589212</c:v>
                </c:pt>
                <c:pt idx="3202">
                  <c:v>22.082231256366502</c:v>
                </c:pt>
                <c:pt idx="3203">
                  <c:v>22.089248853811799</c:v>
                </c:pt>
                <c:pt idx="3204">
                  <c:v>22.096266451257101</c:v>
                </c:pt>
                <c:pt idx="3205">
                  <c:v>22.103284048702299</c:v>
                </c:pt>
                <c:pt idx="3206">
                  <c:v>22.110301646147601</c:v>
                </c:pt>
                <c:pt idx="3207">
                  <c:v>22.117319243592899</c:v>
                </c:pt>
                <c:pt idx="3208">
                  <c:v>22.1243368410382</c:v>
                </c:pt>
                <c:pt idx="3209">
                  <c:v>22.131354438483498</c:v>
                </c:pt>
                <c:pt idx="3210">
                  <c:v>22.1383720359288</c:v>
                </c:pt>
                <c:pt idx="3211">
                  <c:v>22.145389633374101</c:v>
                </c:pt>
                <c:pt idx="3212">
                  <c:v>22.152407230819399</c:v>
                </c:pt>
                <c:pt idx="3213">
                  <c:v>22.159424828264701</c:v>
                </c:pt>
                <c:pt idx="3214">
                  <c:v>22.166442425709999</c:v>
                </c:pt>
                <c:pt idx="3215">
                  <c:v>22.173460023155201</c:v>
                </c:pt>
                <c:pt idx="3216">
                  <c:v>22.180477620600499</c:v>
                </c:pt>
                <c:pt idx="3217">
                  <c:v>22.1874952180458</c:v>
                </c:pt>
                <c:pt idx="3218">
                  <c:v>22.194512815491102</c:v>
                </c:pt>
                <c:pt idx="3219">
                  <c:v>22.2015304129364</c:v>
                </c:pt>
                <c:pt idx="3220">
                  <c:v>22.208548010381701</c:v>
                </c:pt>
                <c:pt idx="3221">
                  <c:v>22.215565607826999</c:v>
                </c:pt>
                <c:pt idx="3222">
                  <c:v>22.222583205272301</c:v>
                </c:pt>
                <c:pt idx="3223">
                  <c:v>22.229600802717599</c:v>
                </c:pt>
                <c:pt idx="3224">
                  <c:v>22.2366184001629</c:v>
                </c:pt>
                <c:pt idx="3225">
                  <c:v>22.243635997608099</c:v>
                </c:pt>
                <c:pt idx="3226">
                  <c:v>22.2506535950534</c:v>
                </c:pt>
                <c:pt idx="3227">
                  <c:v>22.257671192498702</c:v>
                </c:pt>
                <c:pt idx="3228">
                  <c:v>22.264688789944</c:v>
                </c:pt>
                <c:pt idx="3229">
                  <c:v>22.271706387389301</c:v>
                </c:pt>
                <c:pt idx="3230">
                  <c:v>22.278723984834599</c:v>
                </c:pt>
                <c:pt idx="3231">
                  <c:v>22.285741582279901</c:v>
                </c:pt>
                <c:pt idx="3232">
                  <c:v>22.292759179725198</c:v>
                </c:pt>
                <c:pt idx="3233">
                  <c:v>22.2997767771705</c:v>
                </c:pt>
                <c:pt idx="3234">
                  <c:v>22.306794374615802</c:v>
                </c:pt>
                <c:pt idx="3235">
                  <c:v>22.313811972061</c:v>
                </c:pt>
                <c:pt idx="3236">
                  <c:v>22.320829569506301</c:v>
                </c:pt>
                <c:pt idx="3237">
                  <c:v>22.327847166951599</c:v>
                </c:pt>
                <c:pt idx="3238">
                  <c:v>22.334864764396901</c:v>
                </c:pt>
                <c:pt idx="3239">
                  <c:v>22.341882361842199</c:v>
                </c:pt>
                <c:pt idx="3240">
                  <c:v>22.3488999592875</c:v>
                </c:pt>
                <c:pt idx="3241">
                  <c:v>22.355917556732798</c:v>
                </c:pt>
                <c:pt idx="3242">
                  <c:v>22.3629351541781</c:v>
                </c:pt>
                <c:pt idx="3243">
                  <c:v>22.369952751623401</c:v>
                </c:pt>
                <c:pt idx="3244">
                  <c:v>22.3769703490686</c:v>
                </c:pt>
                <c:pt idx="3245">
                  <c:v>22.383987946513901</c:v>
                </c:pt>
                <c:pt idx="3246">
                  <c:v>22.391005543959199</c:v>
                </c:pt>
                <c:pt idx="3247">
                  <c:v>22.398023141404501</c:v>
                </c:pt>
                <c:pt idx="3248">
                  <c:v>22.405040738849799</c:v>
                </c:pt>
                <c:pt idx="3249">
                  <c:v>22.4120583362951</c:v>
                </c:pt>
                <c:pt idx="3250">
                  <c:v>22.419075933740402</c:v>
                </c:pt>
                <c:pt idx="3251">
                  <c:v>22.4260935311857</c:v>
                </c:pt>
                <c:pt idx="3252">
                  <c:v>22.433111128631001</c:v>
                </c:pt>
                <c:pt idx="3253">
                  <c:v>22.440128726076299</c:v>
                </c:pt>
                <c:pt idx="3254">
                  <c:v>22.447146323521601</c:v>
                </c:pt>
                <c:pt idx="3255">
                  <c:v>22.454163920966799</c:v>
                </c:pt>
                <c:pt idx="3256">
                  <c:v>22.461181518412101</c:v>
                </c:pt>
                <c:pt idx="3257">
                  <c:v>22.468199115857399</c:v>
                </c:pt>
                <c:pt idx="3258">
                  <c:v>22.4752167133027</c:v>
                </c:pt>
                <c:pt idx="3259">
                  <c:v>22.482234310748002</c:v>
                </c:pt>
                <c:pt idx="3260">
                  <c:v>22.4892519081933</c:v>
                </c:pt>
                <c:pt idx="3261">
                  <c:v>22.496269505638601</c:v>
                </c:pt>
                <c:pt idx="3262">
                  <c:v>22.503287103083899</c:v>
                </c:pt>
                <c:pt idx="3263">
                  <c:v>22.510304700529201</c:v>
                </c:pt>
                <c:pt idx="3264">
                  <c:v>22.517322297974399</c:v>
                </c:pt>
                <c:pt idx="3265">
                  <c:v>22.5243398954197</c:v>
                </c:pt>
                <c:pt idx="3266">
                  <c:v>22.531357492864998</c:v>
                </c:pt>
                <c:pt idx="3267">
                  <c:v>22.5383750903103</c:v>
                </c:pt>
                <c:pt idx="3268">
                  <c:v>22.545392687755601</c:v>
                </c:pt>
                <c:pt idx="3269">
                  <c:v>22.552410285200899</c:v>
                </c:pt>
                <c:pt idx="3270">
                  <c:v>22.559427882646201</c:v>
                </c:pt>
                <c:pt idx="3271">
                  <c:v>22.566445480091499</c:v>
                </c:pt>
                <c:pt idx="3272">
                  <c:v>22.5734630775368</c:v>
                </c:pt>
                <c:pt idx="3273">
                  <c:v>22.580480674982098</c:v>
                </c:pt>
                <c:pt idx="3274">
                  <c:v>22.5874982724273</c:v>
                </c:pt>
                <c:pt idx="3275">
                  <c:v>22.594515869872598</c:v>
                </c:pt>
                <c:pt idx="3276">
                  <c:v>22.6015334673179</c:v>
                </c:pt>
                <c:pt idx="3277">
                  <c:v>22.608551064763201</c:v>
                </c:pt>
                <c:pt idx="3278">
                  <c:v>22.615568662208499</c:v>
                </c:pt>
                <c:pt idx="3279">
                  <c:v>22.622586259653801</c:v>
                </c:pt>
                <c:pt idx="3280">
                  <c:v>22.629603857099099</c:v>
                </c:pt>
                <c:pt idx="3281">
                  <c:v>22.6366214545444</c:v>
                </c:pt>
                <c:pt idx="3282">
                  <c:v>22.643639051989702</c:v>
                </c:pt>
                <c:pt idx="3283">
                  <c:v>22.650656649435</c:v>
                </c:pt>
                <c:pt idx="3284">
                  <c:v>22.657674246880202</c:v>
                </c:pt>
                <c:pt idx="3285">
                  <c:v>22.6646918443255</c:v>
                </c:pt>
                <c:pt idx="3286">
                  <c:v>22.671709441770801</c:v>
                </c:pt>
                <c:pt idx="3287">
                  <c:v>22.678727039216099</c:v>
                </c:pt>
                <c:pt idx="3288">
                  <c:v>22.685744636661401</c:v>
                </c:pt>
                <c:pt idx="3289">
                  <c:v>22.692762234106699</c:v>
                </c:pt>
                <c:pt idx="3290">
                  <c:v>22.699779831552</c:v>
                </c:pt>
                <c:pt idx="3291">
                  <c:v>22.706797428997302</c:v>
                </c:pt>
                <c:pt idx="3292">
                  <c:v>22.7138150264426</c:v>
                </c:pt>
                <c:pt idx="3293">
                  <c:v>22.720832623887802</c:v>
                </c:pt>
                <c:pt idx="3294">
                  <c:v>22.7278502213331</c:v>
                </c:pt>
                <c:pt idx="3295">
                  <c:v>22.734867818778401</c:v>
                </c:pt>
                <c:pt idx="3296">
                  <c:v>22.741885416223699</c:v>
                </c:pt>
                <c:pt idx="3297">
                  <c:v>22.748903013669</c:v>
                </c:pt>
                <c:pt idx="3298">
                  <c:v>22.755920611114298</c:v>
                </c:pt>
                <c:pt idx="3299">
                  <c:v>22.7629382085596</c:v>
                </c:pt>
                <c:pt idx="3300">
                  <c:v>22.769955806004901</c:v>
                </c:pt>
                <c:pt idx="3301">
                  <c:v>22.776973403450199</c:v>
                </c:pt>
                <c:pt idx="3302">
                  <c:v>22.783991000895501</c:v>
                </c:pt>
                <c:pt idx="3303">
                  <c:v>22.791008598340699</c:v>
                </c:pt>
                <c:pt idx="3304">
                  <c:v>22.798026195786001</c:v>
                </c:pt>
                <c:pt idx="3305">
                  <c:v>22.805043793231299</c:v>
                </c:pt>
                <c:pt idx="3306">
                  <c:v>22.8120613906766</c:v>
                </c:pt>
                <c:pt idx="3307">
                  <c:v>22.819078988121898</c:v>
                </c:pt>
                <c:pt idx="3308">
                  <c:v>22.8260965855672</c:v>
                </c:pt>
                <c:pt idx="3309">
                  <c:v>22.833114183012501</c:v>
                </c:pt>
                <c:pt idx="3310">
                  <c:v>22.840131780457799</c:v>
                </c:pt>
                <c:pt idx="3311">
                  <c:v>22.847149377903101</c:v>
                </c:pt>
                <c:pt idx="3312">
                  <c:v>22.854166975348399</c:v>
                </c:pt>
                <c:pt idx="3313">
                  <c:v>22.861184572793601</c:v>
                </c:pt>
                <c:pt idx="3314">
                  <c:v>22.868202170238899</c:v>
                </c:pt>
                <c:pt idx="3315">
                  <c:v>22.8752197676842</c:v>
                </c:pt>
                <c:pt idx="3316">
                  <c:v>22.882237365129502</c:v>
                </c:pt>
                <c:pt idx="3317">
                  <c:v>22.8892549625748</c:v>
                </c:pt>
                <c:pt idx="3318">
                  <c:v>22.896272560020101</c:v>
                </c:pt>
                <c:pt idx="3319">
                  <c:v>22.903290157465399</c:v>
                </c:pt>
                <c:pt idx="3320">
                  <c:v>22.910307754910701</c:v>
                </c:pt>
                <c:pt idx="3321">
                  <c:v>22.917325352355999</c:v>
                </c:pt>
                <c:pt idx="3322">
                  <c:v>22.9243429498013</c:v>
                </c:pt>
                <c:pt idx="3323">
                  <c:v>22.931360547246499</c:v>
                </c:pt>
                <c:pt idx="3324">
                  <c:v>22.9383781446918</c:v>
                </c:pt>
                <c:pt idx="3325">
                  <c:v>22.945395742137102</c:v>
                </c:pt>
                <c:pt idx="3326">
                  <c:v>22.952413339582399</c:v>
                </c:pt>
                <c:pt idx="3327">
                  <c:v>22.959430937027701</c:v>
                </c:pt>
                <c:pt idx="3328">
                  <c:v>22.966448534472999</c:v>
                </c:pt>
                <c:pt idx="3329">
                  <c:v>22.9734661319183</c:v>
                </c:pt>
                <c:pt idx="3330">
                  <c:v>22.980483729363598</c:v>
                </c:pt>
                <c:pt idx="3331">
                  <c:v>22.9875013268089</c:v>
                </c:pt>
                <c:pt idx="3332">
                  <c:v>22.994518924254201</c:v>
                </c:pt>
                <c:pt idx="3333">
                  <c:v>23.0015365216994</c:v>
                </c:pt>
                <c:pt idx="3334">
                  <c:v>23.008554119144701</c:v>
                </c:pt>
                <c:pt idx="3335">
                  <c:v>23.015571716589999</c:v>
                </c:pt>
                <c:pt idx="3336">
                  <c:v>23.022589314035301</c:v>
                </c:pt>
                <c:pt idx="3337">
                  <c:v>23.029606911480599</c:v>
                </c:pt>
                <c:pt idx="3338">
                  <c:v>23.0366245089259</c:v>
                </c:pt>
                <c:pt idx="3339">
                  <c:v>23.043642106371198</c:v>
                </c:pt>
                <c:pt idx="3340">
                  <c:v>23.0506597038165</c:v>
                </c:pt>
                <c:pt idx="3341">
                  <c:v>23.057677301261801</c:v>
                </c:pt>
                <c:pt idx="3342">
                  <c:v>23.064694898707</c:v>
                </c:pt>
                <c:pt idx="3343">
                  <c:v>23.071712496152301</c:v>
                </c:pt>
                <c:pt idx="3344">
                  <c:v>23.078730093597599</c:v>
                </c:pt>
                <c:pt idx="3345">
                  <c:v>23.085747691042901</c:v>
                </c:pt>
                <c:pt idx="3346">
                  <c:v>23.092765288488199</c:v>
                </c:pt>
                <c:pt idx="3347">
                  <c:v>23.0997828859335</c:v>
                </c:pt>
                <c:pt idx="3348">
                  <c:v>23.106800483378802</c:v>
                </c:pt>
                <c:pt idx="3349">
                  <c:v>23.1138180808241</c:v>
                </c:pt>
                <c:pt idx="3350">
                  <c:v>23.120835678269401</c:v>
                </c:pt>
                <c:pt idx="3351">
                  <c:v>23.127853275714699</c:v>
                </c:pt>
                <c:pt idx="3352">
                  <c:v>23.134870873159901</c:v>
                </c:pt>
                <c:pt idx="3353">
                  <c:v>23.141888470605199</c:v>
                </c:pt>
                <c:pt idx="3354">
                  <c:v>23.148906068050501</c:v>
                </c:pt>
                <c:pt idx="3355">
                  <c:v>23.155923665495799</c:v>
                </c:pt>
                <c:pt idx="3356">
                  <c:v>23.1629412629411</c:v>
                </c:pt>
                <c:pt idx="3357">
                  <c:v>23.169958860386402</c:v>
                </c:pt>
                <c:pt idx="3358">
                  <c:v>23.176976457831699</c:v>
                </c:pt>
                <c:pt idx="3359">
                  <c:v>23.183994055277001</c:v>
                </c:pt>
                <c:pt idx="3360">
                  <c:v>23.191011652722299</c:v>
                </c:pt>
                <c:pt idx="3361">
                  <c:v>23.1980292501676</c:v>
                </c:pt>
                <c:pt idx="3362">
                  <c:v>23.205046847612799</c:v>
                </c:pt>
                <c:pt idx="3363">
                  <c:v>23.2120644450581</c:v>
                </c:pt>
                <c:pt idx="3364">
                  <c:v>23.219082042503398</c:v>
                </c:pt>
                <c:pt idx="3365">
                  <c:v>23.2260996399487</c:v>
                </c:pt>
                <c:pt idx="3366">
                  <c:v>23.233117237394001</c:v>
                </c:pt>
                <c:pt idx="3367">
                  <c:v>23.240134834839299</c:v>
                </c:pt>
                <c:pt idx="3368">
                  <c:v>23.247152432284601</c:v>
                </c:pt>
                <c:pt idx="3369">
                  <c:v>23.254170029729899</c:v>
                </c:pt>
                <c:pt idx="3370">
                  <c:v>23.2611876271752</c:v>
                </c:pt>
                <c:pt idx="3371">
                  <c:v>23.268205224620399</c:v>
                </c:pt>
                <c:pt idx="3372">
                  <c:v>23.2752228220657</c:v>
                </c:pt>
                <c:pt idx="3373">
                  <c:v>23.282240419511002</c:v>
                </c:pt>
                <c:pt idx="3374">
                  <c:v>23.2892580169563</c:v>
                </c:pt>
                <c:pt idx="3375">
                  <c:v>23.296275614401601</c:v>
                </c:pt>
                <c:pt idx="3376">
                  <c:v>23.303293211846899</c:v>
                </c:pt>
                <c:pt idx="3377">
                  <c:v>23.310310809292201</c:v>
                </c:pt>
                <c:pt idx="3378">
                  <c:v>23.317328406737499</c:v>
                </c:pt>
                <c:pt idx="3379">
                  <c:v>23.3243460041828</c:v>
                </c:pt>
                <c:pt idx="3380">
                  <c:v>23.331363601628102</c:v>
                </c:pt>
                <c:pt idx="3381">
                  <c:v>23.3383811990733</c:v>
                </c:pt>
                <c:pt idx="3382">
                  <c:v>23.345398796518602</c:v>
                </c:pt>
                <c:pt idx="3383">
                  <c:v>23.3524163939639</c:v>
                </c:pt>
                <c:pt idx="3384">
                  <c:v>23.359433991409201</c:v>
                </c:pt>
                <c:pt idx="3385">
                  <c:v>23.366451588854499</c:v>
                </c:pt>
                <c:pt idx="3386">
                  <c:v>23.373469186299801</c:v>
                </c:pt>
                <c:pt idx="3387">
                  <c:v>23.380486783745098</c:v>
                </c:pt>
                <c:pt idx="3388">
                  <c:v>23.3875043811904</c:v>
                </c:pt>
                <c:pt idx="3389">
                  <c:v>23.394521978635701</c:v>
                </c:pt>
                <c:pt idx="3390">
                  <c:v>23.401539576080999</c:v>
                </c:pt>
                <c:pt idx="3391">
                  <c:v>23.408557173526201</c:v>
                </c:pt>
                <c:pt idx="3392">
                  <c:v>23.415574770971499</c:v>
                </c:pt>
                <c:pt idx="3393">
                  <c:v>23.422592368416801</c:v>
                </c:pt>
                <c:pt idx="3394">
                  <c:v>23.429609965862099</c:v>
                </c:pt>
                <c:pt idx="3395">
                  <c:v>23.4366275633074</c:v>
                </c:pt>
                <c:pt idx="3396">
                  <c:v>23.443645160752698</c:v>
                </c:pt>
                <c:pt idx="3397">
                  <c:v>23.450662758198</c:v>
                </c:pt>
                <c:pt idx="3398">
                  <c:v>23.457680355643301</c:v>
                </c:pt>
                <c:pt idx="3399">
                  <c:v>23.464697953088599</c:v>
                </c:pt>
                <c:pt idx="3400">
                  <c:v>23.471715550533801</c:v>
                </c:pt>
                <c:pt idx="3401">
                  <c:v>23.478733147979099</c:v>
                </c:pt>
                <c:pt idx="3402">
                  <c:v>23.485750745424401</c:v>
                </c:pt>
                <c:pt idx="3403">
                  <c:v>23.492768342869699</c:v>
                </c:pt>
                <c:pt idx="3404">
                  <c:v>23.499785940315</c:v>
                </c:pt>
                <c:pt idx="3405">
                  <c:v>23.506803537760302</c:v>
                </c:pt>
                <c:pt idx="3406">
                  <c:v>23.5138211352056</c:v>
                </c:pt>
                <c:pt idx="3407">
                  <c:v>23.520838732650901</c:v>
                </c:pt>
                <c:pt idx="3408">
                  <c:v>23.527856330096199</c:v>
                </c:pt>
                <c:pt idx="3409">
                  <c:v>23.534873927541501</c:v>
                </c:pt>
                <c:pt idx="3410">
                  <c:v>23.541891524986799</c:v>
                </c:pt>
                <c:pt idx="3411">
                  <c:v>23.548909122432001</c:v>
                </c:pt>
                <c:pt idx="3412">
                  <c:v>23.555926719877299</c:v>
                </c:pt>
                <c:pt idx="3413">
                  <c:v>23.5629443173226</c:v>
                </c:pt>
                <c:pt idx="3414">
                  <c:v>23.569961914767902</c:v>
                </c:pt>
                <c:pt idx="3415">
                  <c:v>23.5769795122132</c:v>
                </c:pt>
                <c:pt idx="3416">
                  <c:v>23.583997109658501</c:v>
                </c:pt>
                <c:pt idx="3417">
                  <c:v>23.591014707103799</c:v>
                </c:pt>
                <c:pt idx="3418">
                  <c:v>23.598032304549101</c:v>
                </c:pt>
                <c:pt idx="3419">
                  <c:v>23.605049901994398</c:v>
                </c:pt>
                <c:pt idx="3420">
                  <c:v>23.6120674994396</c:v>
                </c:pt>
                <c:pt idx="3421">
                  <c:v>23.619085096884898</c:v>
                </c:pt>
                <c:pt idx="3422">
                  <c:v>23.6261026943302</c:v>
                </c:pt>
                <c:pt idx="3423">
                  <c:v>23.633120291775501</c:v>
                </c:pt>
                <c:pt idx="3424">
                  <c:v>23.640137889220799</c:v>
                </c:pt>
                <c:pt idx="3425">
                  <c:v>23.647155486666101</c:v>
                </c:pt>
                <c:pt idx="3426">
                  <c:v>23.654173084111399</c:v>
                </c:pt>
                <c:pt idx="3427">
                  <c:v>23.6611906815567</c:v>
                </c:pt>
                <c:pt idx="3428">
                  <c:v>23.668208279001998</c:v>
                </c:pt>
                <c:pt idx="3429">
                  <c:v>23.6752258764473</c:v>
                </c:pt>
                <c:pt idx="3430">
                  <c:v>23.682243473892498</c:v>
                </c:pt>
                <c:pt idx="3431">
                  <c:v>23.6892610713378</c:v>
                </c:pt>
                <c:pt idx="3432">
                  <c:v>23.696278668783101</c:v>
                </c:pt>
                <c:pt idx="3433">
                  <c:v>23.703296266228399</c:v>
                </c:pt>
                <c:pt idx="3434">
                  <c:v>23.710313863673701</c:v>
                </c:pt>
                <c:pt idx="3435">
                  <c:v>23.717331461118999</c:v>
                </c:pt>
                <c:pt idx="3436">
                  <c:v>23.7243490585643</c:v>
                </c:pt>
                <c:pt idx="3437">
                  <c:v>23.731366656009602</c:v>
                </c:pt>
                <c:pt idx="3438">
                  <c:v>23.7383842534549</c:v>
                </c:pt>
                <c:pt idx="3439">
                  <c:v>23.745401850900201</c:v>
                </c:pt>
                <c:pt idx="3440">
                  <c:v>23.7524194483454</c:v>
                </c:pt>
                <c:pt idx="3441">
                  <c:v>23.759437045790701</c:v>
                </c:pt>
                <c:pt idx="3442">
                  <c:v>23.766454643235999</c:v>
                </c:pt>
                <c:pt idx="3443">
                  <c:v>23.773472240681301</c:v>
                </c:pt>
                <c:pt idx="3444">
                  <c:v>23.780489838126599</c:v>
                </c:pt>
                <c:pt idx="3445">
                  <c:v>23.7875074355719</c:v>
                </c:pt>
                <c:pt idx="3446">
                  <c:v>23.794525033017202</c:v>
                </c:pt>
                <c:pt idx="3447">
                  <c:v>23.8015426304625</c:v>
                </c:pt>
                <c:pt idx="3448">
                  <c:v>23.808560227907801</c:v>
                </c:pt>
                <c:pt idx="3449">
                  <c:v>23.815577825352999</c:v>
                </c:pt>
                <c:pt idx="3450">
                  <c:v>23.822595422798301</c:v>
                </c:pt>
                <c:pt idx="3451">
                  <c:v>23.829613020243599</c:v>
                </c:pt>
                <c:pt idx="3452">
                  <c:v>23.8366306176889</c:v>
                </c:pt>
                <c:pt idx="3453">
                  <c:v>23.843648215134198</c:v>
                </c:pt>
                <c:pt idx="3454">
                  <c:v>23.8506658125795</c:v>
                </c:pt>
                <c:pt idx="3455">
                  <c:v>23.857683410024801</c:v>
                </c:pt>
                <c:pt idx="3456">
                  <c:v>23.864701007470099</c:v>
                </c:pt>
                <c:pt idx="3457">
                  <c:v>23.871718604915401</c:v>
                </c:pt>
                <c:pt idx="3458">
                  <c:v>23.878736202360699</c:v>
                </c:pt>
                <c:pt idx="3459">
                  <c:v>23.885753799805901</c:v>
                </c:pt>
                <c:pt idx="3460">
                  <c:v>23.892771397251199</c:v>
                </c:pt>
                <c:pt idx="3461">
                  <c:v>23.8997889946965</c:v>
                </c:pt>
                <c:pt idx="3462">
                  <c:v>23.906806592141798</c:v>
                </c:pt>
                <c:pt idx="3463">
                  <c:v>23.9138241895871</c:v>
                </c:pt>
                <c:pt idx="3464">
                  <c:v>23.920841787032401</c:v>
                </c:pt>
                <c:pt idx="3465">
                  <c:v>23.927859384477699</c:v>
                </c:pt>
                <c:pt idx="3466">
                  <c:v>23.934876981923001</c:v>
                </c:pt>
                <c:pt idx="3467">
                  <c:v>23.941894579368299</c:v>
                </c:pt>
                <c:pt idx="3468">
                  <c:v>23.9489121768136</c:v>
                </c:pt>
                <c:pt idx="3469">
                  <c:v>23.955929774258799</c:v>
                </c:pt>
                <c:pt idx="3470">
                  <c:v>23.9629473717041</c:v>
                </c:pt>
                <c:pt idx="3471">
                  <c:v>23.969964969149402</c:v>
                </c:pt>
                <c:pt idx="3472">
                  <c:v>23.9769825665947</c:v>
                </c:pt>
                <c:pt idx="3473">
                  <c:v>23.984000164040001</c:v>
                </c:pt>
                <c:pt idx="3474">
                  <c:v>23.991017761485299</c:v>
                </c:pt>
                <c:pt idx="3475">
                  <c:v>23.998035358930601</c:v>
                </c:pt>
                <c:pt idx="3476">
                  <c:v>24.005052956375899</c:v>
                </c:pt>
                <c:pt idx="3477">
                  <c:v>24.0120705538212</c:v>
                </c:pt>
                <c:pt idx="3478">
                  <c:v>24.019088151266502</c:v>
                </c:pt>
                <c:pt idx="3479">
                  <c:v>24.0261057487117</c:v>
                </c:pt>
                <c:pt idx="3480">
                  <c:v>24.033123346157002</c:v>
                </c:pt>
                <c:pt idx="3481">
                  <c:v>24.040140943602299</c:v>
                </c:pt>
                <c:pt idx="3482">
                  <c:v>24.047158541047601</c:v>
                </c:pt>
                <c:pt idx="3483">
                  <c:v>24.054176138492899</c:v>
                </c:pt>
                <c:pt idx="3484">
                  <c:v>24.0611937359382</c:v>
                </c:pt>
                <c:pt idx="3485">
                  <c:v>24.068211333383498</c:v>
                </c:pt>
                <c:pt idx="3486">
                  <c:v>24.0752289308288</c:v>
                </c:pt>
                <c:pt idx="3487">
                  <c:v>24.082246528274101</c:v>
                </c:pt>
                <c:pt idx="3488">
                  <c:v>24.089264125719399</c:v>
                </c:pt>
                <c:pt idx="3489">
                  <c:v>24.096281723164601</c:v>
                </c:pt>
                <c:pt idx="3490">
                  <c:v>24.103299320609899</c:v>
                </c:pt>
                <c:pt idx="3491">
                  <c:v>24.110316918055201</c:v>
                </c:pt>
                <c:pt idx="3492">
                  <c:v>24.117334515500499</c:v>
                </c:pt>
                <c:pt idx="3493">
                  <c:v>24.1243521129458</c:v>
                </c:pt>
                <c:pt idx="3494">
                  <c:v>24.131369710391098</c:v>
                </c:pt>
                <c:pt idx="3495">
                  <c:v>24.1383873078364</c:v>
                </c:pt>
                <c:pt idx="3496">
                  <c:v>24.145404905281701</c:v>
                </c:pt>
                <c:pt idx="3497">
                  <c:v>24.152422502726999</c:v>
                </c:pt>
                <c:pt idx="3498">
                  <c:v>24.159440100172201</c:v>
                </c:pt>
                <c:pt idx="3499">
                  <c:v>24.166457697617499</c:v>
                </c:pt>
                <c:pt idx="3500">
                  <c:v>24.173475295062801</c:v>
                </c:pt>
                <c:pt idx="3501">
                  <c:v>24.180492892508099</c:v>
                </c:pt>
                <c:pt idx="3502">
                  <c:v>24.1875104899534</c:v>
                </c:pt>
                <c:pt idx="3503">
                  <c:v>24.194528087398702</c:v>
                </c:pt>
                <c:pt idx="3504">
                  <c:v>24.201545684844</c:v>
                </c:pt>
                <c:pt idx="3505">
                  <c:v>24.208563282289301</c:v>
                </c:pt>
                <c:pt idx="3506">
                  <c:v>24.215580879734599</c:v>
                </c:pt>
                <c:pt idx="3507">
                  <c:v>24.222598477179901</c:v>
                </c:pt>
                <c:pt idx="3508">
                  <c:v>24.229616074625099</c:v>
                </c:pt>
                <c:pt idx="3509">
                  <c:v>24.236633672070401</c:v>
                </c:pt>
                <c:pt idx="3510">
                  <c:v>24.243651269515698</c:v>
                </c:pt>
                <c:pt idx="3511">
                  <c:v>24.250668866961</c:v>
                </c:pt>
                <c:pt idx="3512">
                  <c:v>24.257686464406301</c:v>
                </c:pt>
                <c:pt idx="3513">
                  <c:v>24.264704061851599</c:v>
                </c:pt>
                <c:pt idx="3514">
                  <c:v>24.271721659296901</c:v>
                </c:pt>
                <c:pt idx="3515">
                  <c:v>24.278739256742199</c:v>
                </c:pt>
                <c:pt idx="3516">
                  <c:v>24.2857568541875</c:v>
                </c:pt>
                <c:pt idx="3517">
                  <c:v>24.292774451632798</c:v>
                </c:pt>
                <c:pt idx="3518">
                  <c:v>24.299792049078</c:v>
                </c:pt>
                <c:pt idx="3519">
                  <c:v>24.306809646523298</c:v>
                </c:pt>
                <c:pt idx="3520">
                  <c:v>24.3138272439686</c:v>
                </c:pt>
                <c:pt idx="3521">
                  <c:v>24.320844841413901</c:v>
                </c:pt>
                <c:pt idx="3522">
                  <c:v>24.327862438859199</c:v>
                </c:pt>
                <c:pt idx="3523">
                  <c:v>24.334880036304501</c:v>
                </c:pt>
                <c:pt idx="3524">
                  <c:v>24.341897633749799</c:v>
                </c:pt>
                <c:pt idx="3525">
                  <c:v>24.3489152311951</c:v>
                </c:pt>
                <c:pt idx="3526">
                  <c:v>24.355932828640402</c:v>
                </c:pt>
                <c:pt idx="3527">
                  <c:v>24.3629504260857</c:v>
                </c:pt>
                <c:pt idx="3528">
                  <c:v>24.369968023530902</c:v>
                </c:pt>
                <c:pt idx="3529">
                  <c:v>24.3769856209762</c:v>
                </c:pt>
                <c:pt idx="3530">
                  <c:v>24.384003218421501</c:v>
                </c:pt>
                <c:pt idx="3531">
                  <c:v>24.391020815866799</c:v>
                </c:pt>
                <c:pt idx="3532">
                  <c:v>24.398038413312101</c:v>
                </c:pt>
                <c:pt idx="3533">
                  <c:v>24.405056010757399</c:v>
                </c:pt>
                <c:pt idx="3534">
                  <c:v>24.4120736082027</c:v>
                </c:pt>
                <c:pt idx="3535">
                  <c:v>24.419091205648002</c:v>
                </c:pt>
                <c:pt idx="3536">
                  <c:v>24.4261088030933</c:v>
                </c:pt>
                <c:pt idx="3537">
                  <c:v>24.433126400538502</c:v>
                </c:pt>
                <c:pt idx="3538">
                  <c:v>24.4401439979838</c:v>
                </c:pt>
                <c:pt idx="3539">
                  <c:v>24.447161595429101</c:v>
                </c:pt>
                <c:pt idx="3540">
                  <c:v>24.454179192874399</c:v>
                </c:pt>
                <c:pt idx="3541">
                  <c:v>24.461196790319701</c:v>
                </c:pt>
                <c:pt idx="3542">
                  <c:v>24.468214387764998</c:v>
                </c:pt>
                <c:pt idx="3543">
                  <c:v>24.4752319852103</c:v>
                </c:pt>
                <c:pt idx="3544">
                  <c:v>24.482249582655601</c:v>
                </c:pt>
                <c:pt idx="3545">
                  <c:v>24.489267180100899</c:v>
                </c:pt>
                <c:pt idx="3546">
                  <c:v>24.496284777546201</c:v>
                </c:pt>
                <c:pt idx="3547">
                  <c:v>24.503302374991399</c:v>
                </c:pt>
                <c:pt idx="3548">
                  <c:v>24.510319972436701</c:v>
                </c:pt>
                <c:pt idx="3549">
                  <c:v>24.517337569881999</c:v>
                </c:pt>
              </c:numCache>
            </c:numRef>
          </c:xVal>
          <c:yVal>
            <c:numRef>
              <c:f>'Figure 2a BSA sup75 increase'!$H$2:$H$5701</c:f>
              <c:numCache>
                <c:formatCode>General</c:formatCode>
                <c:ptCount val="5700"/>
                <c:pt idx="0">
                  <c:v>2.5350350391085898E-4</c:v>
                </c:pt>
                <c:pt idx="1">
                  <c:v>9.6575712232667703E-4</c:v>
                </c:pt>
                <c:pt idx="2">
                  <c:v>1.4508096039145E-3</c:v>
                </c:pt>
                <c:pt idx="3">
                  <c:v>1.53835539957275E-3</c:v>
                </c:pt>
                <c:pt idx="4">
                  <c:v>1.5424547569925799E-3</c:v>
                </c:pt>
                <c:pt idx="5">
                  <c:v>1.4343259130555799E-3</c:v>
                </c:pt>
                <c:pt idx="6">
                  <c:v>1.3261970691185801E-3</c:v>
                </c:pt>
                <c:pt idx="7">
                  <c:v>1.0885231017272699E-3</c:v>
                </c:pt>
                <c:pt idx="8">
                  <c:v>8.8463498282580005E-4</c:v>
                </c:pt>
                <c:pt idx="9">
                  <c:v>7.4945746127923999E-4</c:v>
                </c:pt>
                <c:pt idx="10">
                  <c:v>6.5959455268504096E-4</c:v>
                </c:pt>
                <c:pt idx="11">
                  <c:v>5.9869768624528296E-4</c:v>
                </c:pt>
                <c:pt idx="12">
                  <c:v>5.4552935610460099E-4</c:v>
                </c:pt>
                <c:pt idx="13">
                  <c:v>4.8591005533880601E-4</c:v>
                </c:pt>
                <c:pt idx="14">
                  <c:v>4.4231333302935898E-4</c:v>
                </c:pt>
                <c:pt idx="15">
                  <c:v>4.5234554377820198E-4</c:v>
                </c:pt>
                <c:pt idx="16">
                  <c:v>5.7343750036313904E-4</c:v>
                </c:pt>
                <c:pt idx="17">
                  <c:v>8.4462759132564104E-4</c:v>
                </c:pt>
                <c:pt idx="18">
                  <c:v>1.22981563562239E-3</c:v>
                </c:pt>
                <c:pt idx="19">
                  <c:v>1.65999846729569E-3</c:v>
                </c:pt>
                <c:pt idx="20">
                  <c:v>2.0923608106144199E-3</c:v>
                </c:pt>
                <c:pt idx="21">
                  <c:v>2.5032278714096001E-3</c:v>
                </c:pt>
                <c:pt idx="22">
                  <c:v>2.8691506933338699E-3</c:v>
                </c:pt>
                <c:pt idx="23">
                  <c:v>3.16293157431688E-3</c:v>
                </c:pt>
                <c:pt idx="24">
                  <c:v>3.2411222536497101E-3</c:v>
                </c:pt>
                <c:pt idx="25">
                  <c:v>3.2696884323944399E-3</c:v>
                </c:pt>
                <c:pt idx="26">
                  <c:v>3.1906072089954202E-3</c:v>
                </c:pt>
                <c:pt idx="27">
                  <c:v>3.1115259855964E-3</c:v>
                </c:pt>
                <c:pt idx="28">
                  <c:v>2.85530647277753E-3</c:v>
                </c:pt>
                <c:pt idx="29">
                  <c:v>2.5567092482404602E-3</c:v>
                </c:pt>
                <c:pt idx="30">
                  <c:v>2.25067636197806E-3</c:v>
                </c:pt>
                <c:pt idx="31">
                  <c:v>1.9546131879515601E-3</c:v>
                </c:pt>
                <c:pt idx="32">
                  <c:v>1.6735902734016899E-3</c:v>
                </c:pt>
                <c:pt idx="33">
                  <c:v>1.41881555670882E-3</c:v>
                </c:pt>
                <c:pt idx="34">
                  <c:v>1.18919830579836E-3</c:v>
                </c:pt>
                <c:pt idx="35">
                  <c:v>9.7957856339671908E-4</c:v>
                </c:pt>
                <c:pt idx="36">
                  <c:v>7.8581512009644303E-4</c:v>
                </c:pt>
                <c:pt idx="37">
                  <c:v>6.0863899251498003E-4</c:v>
                </c:pt>
                <c:pt idx="38">
                  <c:v>4.5321873072870598E-4</c:v>
                </c:pt>
                <c:pt idx="39">
                  <c:v>3.1307288887053801E-4</c:v>
                </c:pt>
                <c:pt idx="40">
                  <c:v>1.7271982382371199E-4</c:v>
                </c:pt>
                <c:pt idx="41" formatCode="0.00E+00">
                  <c:v>3.5392471052805502E-5</c:v>
                </c:pt>
                <c:pt idx="42" formatCode="0.00E+00">
                  <c:v>-8.51424819752838E-5</c:v>
                </c:pt>
                <c:pt idx="43">
                  <c:v>-1.94625194755929E-4</c:v>
                </c:pt>
                <c:pt idx="44">
                  <c:v>-2.9604322677256298E-4</c:v>
                </c:pt>
                <c:pt idx="45">
                  <c:v>-3.9275059251985803E-4</c:v>
                </c:pt>
                <c:pt idx="46">
                  <c:v>-4.8344861286249798E-4</c:v>
                </c:pt>
                <c:pt idx="47">
                  <c:v>-5.6745958104056601E-4</c:v>
                </c:pt>
                <c:pt idx="48">
                  <c:v>-6.4852801675427797E-4</c:v>
                </c:pt>
                <c:pt idx="49">
                  <c:v>-7.1803409918400095E-4</c:v>
                </c:pt>
                <c:pt idx="50">
                  <c:v>-7.7452621668987502E-4</c:v>
                </c:pt>
                <c:pt idx="51">
                  <c:v>-8.2440667456741101E-4</c:v>
                </c:pt>
                <c:pt idx="52">
                  <c:v>-8.6660823975881604E-4</c:v>
                </c:pt>
                <c:pt idx="53">
                  <c:v>-9.0555749167698198E-4</c:v>
                </c:pt>
                <c:pt idx="54">
                  <c:v>-9.4452532555628699E-4</c:v>
                </c:pt>
                <c:pt idx="55">
                  <c:v>-9.7854819157232797E-4</c:v>
                </c:pt>
                <c:pt idx="56">
                  <c:v>-1.0042426179614099E-3</c:v>
                </c:pt>
                <c:pt idx="57">
                  <c:v>-1.02679628623358E-3</c:v>
                </c:pt>
                <c:pt idx="58">
                  <c:v>-1.0446069098313899E-3</c:v>
                </c:pt>
                <c:pt idx="59">
                  <c:v>-1.0647332130378699E-3</c:v>
                </c:pt>
                <c:pt idx="60">
                  <c:v>-1.0843549421758001E-3</c:v>
                </c:pt>
                <c:pt idx="61">
                  <c:v>-1.0974388457068399E-3</c:v>
                </c:pt>
                <c:pt idx="62">
                  <c:v>-1.11220070291263E-3</c:v>
                </c:pt>
                <c:pt idx="63">
                  <c:v>-1.1252946618954601E-3</c:v>
                </c:pt>
                <c:pt idx="64">
                  <c:v>-1.12993194271297E-3</c:v>
                </c:pt>
                <c:pt idx="65">
                  <c:v>-1.1257455239565401E-3</c:v>
                </c:pt>
                <c:pt idx="66">
                  <c:v>-1.1189803375906699E-3</c:v>
                </c:pt>
                <c:pt idx="67">
                  <c:v>-1.1072874959394299E-3</c:v>
                </c:pt>
                <c:pt idx="68">
                  <c:v>-1.0876792694090201E-3</c:v>
                </c:pt>
                <c:pt idx="69">
                  <c:v>-1.0657730956106499E-3</c:v>
                </c:pt>
                <c:pt idx="70">
                  <c:v>-1.04976035585776E-3</c:v>
                </c:pt>
                <c:pt idx="71">
                  <c:v>-1.02723693653503E-3</c:v>
                </c:pt>
                <c:pt idx="72">
                  <c:v>-9.9233394359400802E-4</c:v>
                </c:pt>
                <c:pt idx="73">
                  <c:v>-9.5306729325155405E-4</c:v>
                </c:pt>
                <c:pt idx="74">
                  <c:v>-9.1969602047582504E-4</c:v>
                </c:pt>
                <c:pt idx="75">
                  <c:v>-8.8390177732072003E-4</c:v>
                </c:pt>
                <c:pt idx="76">
                  <c:v>-8.4267399598062203E-4</c:v>
                </c:pt>
                <c:pt idx="77">
                  <c:v>-8.0422969687428197E-4</c:v>
                </c:pt>
                <c:pt idx="78">
                  <c:v>-7.7311474705825801E-4</c:v>
                </c:pt>
                <c:pt idx="79">
                  <c:v>-7.4466276060320303E-4</c:v>
                </c:pt>
                <c:pt idx="80">
                  <c:v>-7.1368390382651299E-4</c:v>
                </c:pt>
                <c:pt idx="81">
                  <c:v>-6.8796154891311099E-4</c:v>
                </c:pt>
                <c:pt idx="82">
                  <c:v>-6.6908080917379704E-4</c:v>
                </c:pt>
                <c:pt idx="83">
                  <c:v>-6.5439252175160097E-4</c:v>
                </c:pt>
                <c:pt idx="84">
                  <c:v>-6.3907166678762897E-4</c:v>
                </c:pt>
                <c:pt idx="85">
                  <c:v>-6.2826853982453996E-4</c:v>
                </c:pt>
                <c:pt idx="86">
                  <c:v>-6.2068382195142003E-4</c:v>
                </c:pt>
                <c:pt idx="87">
                  <c:v>-6.1576856052478895E-4</c:v>
                </c:pt>
                <c:pt idx="88">
                  <c:v>-6.1045373088090599E-4</c:v>
                </c:pt>
                <c:pt idx="89">
                  <c:v>-6.1317025052099101E-4</c:v>
                </c:pt>
                <c:pt idx="90">
                  <c:v>-6.1588677016107495E-4</c:v>
                </c:pt>
                <c:pt idx="91">
                  <c:v>-6.22462097030326E-4</c:v>
                </c:pt>
                <c:pt idx="92">
                  <c:v>-6.4523927230083805E-4</c:v>
                </c:pt>
                <c:pt idx="93">
                  <c:v>-6.6283929828336299E-4</c:v>
                </c:pt>
                <c:pt idx="94">
                  <c:v>-6.8294256307574301E-4</c:v>
                </c:pt>
                <c:pt idx="95">
                  <c:v>-7.0252825233719802E-4</c:v>
                </c:pt>
                <c:pt idx="96">
                  <c:v>-7.2021537768508E-4</c:v>
                </c:pt>
                <c:pt idx="97">
                  <c:v>-7.3588696759380504E-4</c:v>
                </c:pt>
                <c:pt idx="98">
                  <c:v>-7.4880736141712397E-4</c:v>
                </c:pt>
                <c:pt idx="99">
                  <c:v>-7.6688880974193905E-4</c:v>
                </c:pt>
                <c:pt idx="100">
                  <c:v>-7.9276288852142801E-4</c:v>
                </c:pt>
                <c:pt idx="101">
                  <c:v>-8.1569450210061299E-4</c:v>
                </c:pt>
                <c:pt idx="102">
                  <c:v>-8.3617915783776395E-4</c:v>
                </c:pt>
                <c:pt idx="103">
                  <c:v>-8.5600140875279605E-4</c:v>
                </c:pt>
                <c:pt idx="104">
                  <c:v>-8.7365988706263899E-4</c:v>
                </c:pt>
                <c:pt idx="105">
                  <c:v>-8.9511570501712599E-4</c:v>
                </c:pt>
                <c:pt idx="106">
                  <c:v>-9.1400385687402295E-4</c:v>
                </c:pt>
                <c:pt idx="107">
                  <c:v>-9.2638134173851899E-4</c:v>
                </c:pt>
                <c:pt idx="108">
                  <c:v>-9.3686879885894697E-4</c:v>
                </c:pt>
                <c:pt idx="109">
                  <c:v>-9.5248572284147904E-4</c:v>
                </c:pt>
                <c:pt idx="110">
                  <c:v>-9.6223514048935299E-4</c:v>
                </c:pt>
                <c:pt idx="111">
                  <c:v>-9.6977387257920003E-4</c:v>
                </c:pt>
                <c:pt idx="112">
                  <c:v>-9.791471263892659E-4</c:v>
                </c:pt>
                <c:pt idx="113">
                  <c:v>-9.8869459983029397E-4</c:v>
                </c:pt>
                <c:pt idx="114">
                  <c:v>-1.0028554472263399E-3</c:v>
                </c:pt>
                <c:pt idx="115">
                  <c:v>-1.0180593161442601E-3</c:v>
                </c:pt>
                <c:pt idx="116">
                  <c:v>-1.0307536326680999E-3</c:v>
                </c:pt>
                <c:pt idx="117">
                  <c:v>-1.0353957128841E-3</c:v>
                </c:pt>
                <c:pt idx="118">
                  <c:v>-1.0372969199988801E-3</c:v>
                </c:pt>
                <c:pt idx="119">
                  <c:v>-1.0380438455374801E-3</c:v>
                </c:pt>
                <c:pt idx="120">
                  <c:v>-1.03949308125354E-3</c:v>
                </c:pt>
                <c:pt idx="121">
                  <c:v>-1.0395766106052701E-3</c:v>
                </c:pt>
                <c:pt idx="122">
                  <c:v>-1.039660139957E-3</c:v>
                </c:pt>
                <c:pt idx="123">
                  <c:v>-1.04019344573325E-3</c:v>
                </c:pt>
                <c:pt idx="124">
                  <c:v>-1.04053349936768E-3</c:v>
                </c:pt>
                <c:pt idx="125">
                  <c:v>-1.0408735530020999E-3</c:v>
                </c:pt>
                <c:pt idx="126">
                  <c:v>-1.0414765491317101E-3</c:v>
                </c:pt>
                <c:pt idx="127">
                  <c:v>-1.03782324104191E-3</c:v>
                </c:pt>
                <c:pt idx="128">
                  <c:v>-1.0370736546095401E-3</c:v>
                </c:pt>
                <c:pt idx="129">
                  <c:v>-1.03704710905569E-3</c:v>
                </c:pt>
                <c:pt idx="130">
                  <c:v>-1.0384893517754101E-3</c:v>
                </c:pt>
                <c:pt idx="131">
                  <c:v>-1.03993159449513E-3</c:v>
                </c:pt>
                <c:pt idx="132">
                  <c:v>-1.04284262548841E-3</c:v>
                </c:pt>
                <c:pt idx="133">
                  <c:v>-1.07076308471557E-3</c:v>
                </c:pt>
                <c:pt idx="134">
                  <c:v>-1.0545585638147899E-3</c:v>
                </c:pt>
                <c:pt idx="135">
                  <c:v>-1.0350046767007401E-3</c:v>
                </c:pt>
                <c:pt idx="136">
                  <c:v>-1.02664937287128E-3</c:v>
                </c:pt>
                <c:pt idx="137">
                  <c:v>-1.02276769103756E-3</c:v>
                </c:pt>
                <c:pt idx="138">
                  <c:v>-1.0211228202016899E-3</c:v>
                </c:pt>
                <c:pt idx="139">
                  <c:v>-1.0194779493658301E-3</c:v>
                </c:pt>
                <c:pt idx="140">
                  <c:v>-1.01833251965142E-3</c:v>
                </c:pt>
                <c:pt idx="141">
                  <c:v>-1.01288109093754E-3</c:v>
                </c:pt>
                <c:pt idx="142">
                  <c:v>-1.0093458909336201E-3</c:v>
                </c:pt>
                <c:pt idx="143">
                  <c:v>-1.00261949897617E-3</c:v>
                </c:pt>
                <c:pt idx="144">
                  <c:v>-1.0025878327896501E-3</c:v>
                </c:pt>
                <c:pt idx="145">
                  <c:v>-1.00310392923702E-3</c:v>
                </c:pt>
                <c:pt idx="146">
                  <c:v>-1.0036200256843999E-3</c:v>
                </c:pt>
                <c:pt idx="147">
                  <c:v>-1.0076274426247399E-3</c:v>
                </c:pt>
                <c:pt idx="148">
                  <c:v>-1.0112775313623E-3</c:v>
                </c:pt>
                <c:pt idx="149">
                  <c:v>-1.00984943993409E-3</c:v>
                </c:pt>
                <c:pt idx="150">
                  <c:v>-1.0100548103871899E-3</c:v>
                </c:pt>
                <c:pt idx="151">
                  <c:v>-1.0102601808402801E-3</c:v>
                </c:pt>
                <c:pt idx="152">
                  <c:v>-1.0101549028917599E-3</c:v>
                </c:pt>
                <c:pt idx="153">
                  <c:v>-1.0111915675432501E-3</c:v>
                </c:pt>
                <c:pt idx="154">
                  <c:v>-1.01222823219474E-3</c:v>
                </c:pt>
                <c:pt idx="155">
                  <c:v>-1.0161006486676301E-3</c:v>
                </c:pt>
                <c:pt idx="156">
                  <c:v>-1.0172193075645699E-3</c:v>
                </c:pt>
                <c:pt idx="157">
                  <c:v>-1.01763029599869E-3</c:v>
                </c:pt>
                <c:pt idx="158">
                  <c:v>-1.0180412844327999E-3</c:v>
                </c:pt>
                <c:pt idx="159">
                  <c:v>-1.0190925157965199E-3</c:v>
                </c:pt>
                <c:pt idx="160">
                  <c:v>-1.02140974016092E-3</c:v>
                </c:pt>
                <c:pt idx="161">
                  <c:v>-1.02720255983714E-3</c:v>
                </c:pt>
                <c:pt idx="162">
                  <c:v>-1.02642015391927E-3</c:v>
                </c:pt>
                <c:pt idx="163">
                  <c:v>-1.0230622979533299E-3</c:v>
                </c:pt>
                <c:pt idx="164">
                  <c:v>-1.0213534625725801E-3</c:v>
                </c:pt>
                <c:pt idx="165">
                  <c:v>-1.02146787759131E-3</c:v>
                </c:pt>
                <c:pt idx="166">
                  <c:v>-1.02158229261003E-3</c:v>
                </c:pt>
                <c:pt idx="167">
                  <c:v>-1.0254088674332799E-3</c:v>
                </c:pt>
                <c:pt idx="168">
                  <c:v>-1.0266896086121901E-3</c:v>
                </c:pt>
                <c:pt idx="169">
                  <c:v>-1.0287766851624601E-3</c:v>
                </c:pt>
                <c:pt idx="170">
                  <c:v>-1.0354247918871701E-3</c:v>
                </c:pt>
                <c:pt idx="171">
                  <c:v>-1.0367717240565399E-3</c:v>
                </c:pt>
                <c:pt idx="172">
                  <c:v>-1.0329638234049599E-3</c:v>
                </c:pt>
                <c:pt idx="173">
                  <c:v>-1.03182323475022E-3</c:v>
                </c:pt>
                <c:pt idx="174">
                  <c:v>-1.0326305662124501E-3</c:v>
                </c:pt>
                <c:pt idx="175">
                  <c:v>-1.03343789767467E-3</c:v>
                </c:pt>
                <c:pt idx="176">
                  <c:v>-1.03566916253788E-3</c:v>
                </c:pt>
                <c:pt idx="177">
                  <c:v>-1.0380125226823701E-3</c:v>
                </c:pt>
                <c:pt idx="178">
                  <c:v>-1.0429161435843901E-3</c:v>
                </c:pt>
                <c:pt idx="179">
                  <c:v>-1.04367532047825E-3</c:v>
                </c:pt>
                <c:pt idx="180">
                  <c:v>-1.0446341420415699E-3</c:v>
                </c:pt>
                <c:pt idx="181">
                  <c:v>-1.04667197544295E-3</c:v>
                </c:pt>
                <c:pt idx="182">
                  <c:v>-1.0483619822597001E-3</c:v>
                </c:pt>
                <c:pt idx="183">
                  <c:v>-1.0482750288345599E-3</c:v>
                </c:pt>
                <c:pt idx="184">
                  <c:v>-1.0480316845191001E-3</c:v>
                </c:pt>
                <c:pt idx="185">
                  <c:v>-1.04866566359729E-3</c:v>
                </c:pt>
                <c:pt idx="186">
                  <c:v>-1.04929964267547E-3</c:v>
                </c:pt>
                <c:pt idx="187">
                  <c:v>-1.0505685710109501E-3</c:v>
                </c:pt>
                <c:pt idx="188">
                  <c:v>-1.0528610063533499E-3</c:v>
                </c:pt>
                <c:pt idx="189">
                  <c:v>-1.0561840076066401E-3</c:v>
                </c:pt>
                <c:pt idx="190">
                  <c:v>-1.0591520501270399E-3</c:v>
                </c:pt>
                <c:pt idx="191">
                  <c:v>-1.0617606886601199E-3</c:v>
                </c:pt>
                <c:pt idx="192">
                  <c:v>-1.06465457498854E-3</c:v>
                </c:pt>
                <c:pt idx="193">
                  <c:v>-1.06602663179313E-3</c:v>
                </c:pt>
                <c:pt idx="194">
                  <c:v>-1.0649852339827399E-3</c:v>
                </c:pt>
                <c:pt idx="195">
                  <c:v>-1.0669026366404901E-3</c:v>
                </c:pt>
                <c:pt idx="196">
                  <c:v>-1.0688200392982401E-3</c:v>
                </c:pt>
                <c:pt idx="197">
                  <c:v>-1.0730489271477E-3</c:v>
                </c:pt>
                <c:pt idx="198">
                  <c:v>-1.0789612972188301E-3</c:v>
                </c:pt>
                <c:pt idx="199">
                  <c:v>-1.0840704772904E-3</c:v>
                </c:pt>
                <c:pt idx="200">
                  <c:v>-1.09069833204303E-3</c:v>
                </c:pt>
                <c:pt idx="201">
                  <c:v>-1.0916034850446299E-3</c:v>
                </c:pt>
                <c:pt idx="202">
                  <c:v>-1.0913132964141699E-3</c:v>
                </c:pt>
                <c:pt idx="203">
                  <c:v>-1.0910231077837201E-3</c:v>
                </c:pt>
                <c:pt idx="204">
                  <c:v>-1.08873754236E-3</c:v>
                </c:pt>
                <c:pt idx="205">
                  <c:v>-1.08962309216281E-3</c:v>
                </c:pt>
                <c:pt idx="206">
                  <c:v>-1.09050864196561E-3</c:v>
                </c:pt>
                <c:pt idx="207">
                  <c:v>-1.0940447640722501E-3</c:v>
                </c:pt>
                <c:pt idx="208">
                  <c:v>-1.0984187733689801E-3</c:v>
                </c:pt>
                <c:pt idx="209">
                  <c:v>-1.0966819070201399E-3</c:v>
                </c:pt>
                <c:pt idx="210">
                  <c:v>-1.0897148362809001E-3</c:v>
                </c:pt>
                <c:pt idx="211">
                  <c:v>-1.08933970108538E-3</c:v>
                </c:pt>
                <c:pt idx="212">
                  <c:v>-1.0894642628059899E-3</c:v>
                </c:pt>
                <c:pt idx="213">
                  <c:v>-1.0895888245266E-3</c:v>
                </c:pt>
                <c:pt idx="214">
                  <c:v>-1.09043635475443E-3</c:v>
                </c:pt>
                <c:pt idx="215">
                  <c:v>-1.09252904502666E-3</c:v>
                </c:pt>
                <c:pt idx="216">
                  <c:v>-1.09625148300049E-3</c:v>
                </c:pt>
                <c:pt idx="217">
                  <c:v>-1.0961155534361801E-3</c:v>
                </c:pt>
                <c:pt idx="218">
                  <c:v>-1.0959796238718699E-3</c:v>
                </c:pt>
                <c:pt idx="219">
                  <c:v>-1.0958012673116201E-3</c:v>
                </c:pt>
                <c:pt idx="220">
                  <c:v>-1.0963264511889899E-3</c:v>
                </c:pt>
                <c:pt idx="221">
                  <c:v>-1.09685163506637E-3</c:v>
                </c:pt>
                <c:pt idx="222">
                  <c:v>-1.1002353754113101E-3</c:v>
                </c:pt>
                <c:pt idx="223">
                  <c:v>-1.1049047832839801E-3</c:v>
                </c:pt>
                <c:pt idx="224">
                  <c:v>-1.10508650775905E-3</c:v>
                </c:pt>
                <c:pt idx="225">
                  <c:v>-1.1052682322341299E-3</c:v>
                </c:pt>
                <c:pt idx="226">
                  <c:v>-1.10566066914616E-3</c:v>
                </c:pt>
                <c:pt idx="227">
                  <c:v>-1.1065405135674701E-3</c:v>
                </c:pt>
                <c:pt idx="228">
                  <c:v>-1.1071909775315499E-3</c:v>
                </c:pt>
                <c:pt idx="229">
                  <c:v>-1.1086894301099901E-3</c:v>
                </c:pt>
                <c:pt idx="230">
                  <c:v>-1.1103220364040399E-3</c:v>
                </c:pt>
                <c:pt idx="231">
                  <c:v>-1.10924286059733E-3</c:v>
                </c:pt>
                <c:pt idx="232">
                  <c:v>-1.1087307768518899E-3</c:v>
                </c:pt>
                <c:pt idx="233">
                  <c:v>-1.1089629266898399E-3</c:v>
                </c:pt>
                <c:pt idx="234">
                  <c:v>-1.1091950765277901E-3</c:v>
                </c:pt>
                <c:pt idx="235">
                  <c:v>-1.1096811146802E-3</c:v>
                </c:pt>
                <c:pt idx="236">
                  <c:v>-1.1104768335390401E-3</c:v>
                </c:pt>
                <c:pt idx="237">
                  <c:v>-1.11127255239789E-3</c:v>
                </c:pt>
                <c:pt idx="238">
                  <c:v>-1.11336901714251E-3</c:v>
                </c:pt>
                <c:pt idx="239">
                  <c:v>-1.1099512950355701E-3</c:v>
                </c:pt>
                <c:pt idx="240">
                  <c:v>-1.1052419650142899E-3</c:v>
                </c:pt>
                <c:pt idx="241">
                  <c:v>-1.10535274714713E-3</c:v>
                </c:pt>
                <c:pt idx="242">
                  <c:v>-1.10546352927998E-3</c:v>
                </c:pt>
                <c:pt idx="243">
                  <c:v>-1.10667621673344E-3</c:v>
                </c:pt>
                <c:pt idx="244">
                  <c:v>-1.1067070433983201E-3</c:v>
                </c:pt>
                <c:pt idx="245">
                  <c:v>-1.1054463737450199E-3</c:v>
                </c:pt>
                <c:pt idx="246">
                  <c:v>-1.10519026312685E-3</c:v>
                </c:pt>
                <c:pt idx="247">
                  <c:v>-1.10493415250869E-3</c:v>
                </c:pt>
                <c:pt idx="248">
                  <c:v>-1.1029400818111099E-3</c:v>
                </c:pt>
                <c:pt idx="249">
                  <c:v>-1.1010841038174E-3</c:v>
                </c:pt>
                <c:pt idx="250">
                  <c:v>-1.1012369259837901E-3</c:v>
                </c:pt>
                <c:pt idx="251">
                  <c:v>-1.10138974815018E-3</c:v>
                </c:pt>
                <c:pt idx="252">
                  <c:v>-1.1031703995408001E-3</c:v>
                </c:pt>
                <c:pt idx="253">
                  <c:v>-1.10855240981943E-3</c:v>
                </c:pt>
                <c:pt idx="254">
                  <c:v>-1.1081745961008501E-3</c:v>
                </c:pt>
                <c:pt idx="255">
                  <c:v>-1.10488695621245E-3</c:v>
                </c:pt>
                <c:pt idx="256">
                  <c:v>-1.0989618946590199E-3</c:v>
                </c:pt>
                <c:pt idx="257">
                  <c:v>-1.09290865570814E-3</c:v>
                </c:pt>
                <c:pt idx="258">
                  <c:v>-1.0929485058535401E-3</c:v>
                </c:pt>
                <c:pt idx="259">
                  <c:v>-1.09298835599895E-3</c:v>
                </c:pt>
                <c:pt idx="260">
                  <c:v>-1.09337382918813E-3</c:v>
                </c:pt>
                <c:pt idx="261">
                  <c:v>-1.0952871553265701E-3</c:v>
                </c:pt>
                <c:pt idx="262">
                  <c:v>-1.09669726134624E-3</c:v>
                </c:pt>
                <c:pt idx="263">
                  <c:v>-1.0953896513269E-3</c:v>
                </c:pt>
                <c:pt idx="264">
                  <c:v>-1.0939686516498999E-3</c:v>
                </c:pt>
                <c:pt idx="265">
                  <c:v>-1.0916777015952601E-3</c:v>
                </c:pt>
                <c:pt idx="266">
                  <c:v>-1.0914860829015201E-3</c:v>
                </c:pt>
                <c:pt idx="267">
                  <c:v>-1.0918755406806699E-3</c:v>
                </c:pt>
                <c:pt idx="268">
                  <c:v>-1.0922649984598199E-3</c:v>
                </c:pt>
                <c:pt idx="269">
                  <c:v>-1.0994261382239201E-3</c:v>
                </c:pt>
                <c:pt idx="270">
                  <c:v>-1.09428006369347E-3</c:v>
                </c:pt>
                <c:pt idx="271">
                  <c:v>-1.08754221053499E-3</c:v>
                </c:pt>
                <c:pt idx="272">
                  <c:v>-1.0874850743080599E-3</c:v>
                </c:pt>
                <c:pt idx="273">
                  <c:v>-1.0842308432085399E-3</c:v>
                </c:pt>
                <c:pt idx="274">
                  <c:v>-1.0841955358656299E-3</c:v>
                </c:pt>
                <c:pt idx="275">
                  <c:v>-1.0845438851499901E-3</c:v>
                </c:pt>
                <c:pt idx="276">
                  <c:v>-1.08489223443435E-3</c:v>
                </c:pt>
                <c:pt idx="277">
                  <c:v>-1.08189794501626E-3</c:v>
                </c:pt>
                <c:pt idx="278">
                  <c:v>-1.08079038371189E-3</c:v>
                </c:pt>
                <c:pt idx="279">
                  <c:v>-1.07834633302752E-3</c:v>
                </c:pt>
                <c:pt idx="280">
                  <c:v>-1.07722092346725E-3</c:v>
                </c:pt>
                <c:pt idx="281">
                  <c:v>-1.0760955139069799E-3</c:v>
                </c:pt>
                <c:pt idx="282">
                  <c:v>-1.0732711019780701E-3</c:v>
                </c:pt>
                <c:pt idx="283">
                  <c:v>-1.07258621252533E-3</c:v>
                </c:pt>
                <c:pt idx="284">
                  <c:v>-1.0719013230725901E-3</c:v>
                </c:pt>
                <c:pt idx="285">
                  <c:v>-1.0680061824103399E-3</c:v>
                </c:pt>
                <c:pt idx="286">
                  <c:v>-1.06901919189805E-3</c:v>
                </c:pt>
                <c:pt idx="287">
                  <c:v>-1.0700322013857701E-3</c:v>
                </c:pt>
                <c:pt idx="288">
                  <c:v>-1.0724032306320601E-3</c:v>
                </c:pt>
                <c:pt idx="289">
                  <c:v>-1.0728852546551301E-3</c:v>
                </c:pt>
                <c:pt idx="290">
                  <c:v>-1.0717011406822801E-3</c:v>
                </c:pt>
                <c:pt idx="291">
                  <c:v>-1.07051702670944E-3</c:v>
                </c:pt>
                <c:pt idx="292">
                  <c:v>-1.07121325091937E-3</c:v>
                </c:pt>
                <c:pt idx="293">
                  <c:v>-1.0719094751293001E-3</c:v>
                </c:pt>
                <c:pt idx="294">
                  <c:v>-1.07381214152912E-3</c:v>
                </c:pt>
                <c:pt idx="295">
                  <c:v>-1.0751021855981301E-3</c:v>
                </c:pt>
                <c:pt idx="296">
                  <c:v>-1.0769097790413E-3</c:v>
                </c:pt>
                <c:pt idx="297">
                  <c:v>-1.0776584849853501E-3</c:v>
                </c:pt>
                <c:pt idx="298">
                  <c:v>-1.07988679220558E-3</c:v>
                </c:pt>
                <c:pt idx="299">
                  <c:v>-1.0877579714628799E-3</c:v>
                </c:pt>
                <c:pt idx="300">
                  <c:v>-1.0869142904517701E-3</c:v>
                </c:pt>
                <c:pt idx="301">
                  <c:v>-1.0825144607383599E-3</c:v>
                </c:pt>
                <c:pt idx="302">
                  <c:v>-1.0813805523591799E-3</c:v>
                </c:pt>
                <c:pt idx="303">
                  <c:v>-1.0820374296606099E-3</c:v>
                </c:pt>
                <c:pt idx="304">
                  <c:v>-1.0826943069620499E-3</c:v>
                </c:pt>
                <c:pt idx="305">
                  <c:v>-1.0843105885602099E-3</c:v>
                </c:pt>
                <c:pt idx="306">
                  <c:v>-1.08522731887952E-3</c:v>
                </c:pt>
                <c:pt idx="307">
                  <c:v>-1.0848195856100499E-3</c:v>
                </c:pt>
                <c:pt idx="308">
                  <c:v>-1.0804040568015601E-3</c:v>
                </c:pt>
                <c:pt idx="309">
                  <c:v>-1.0807420171088801E-3</c:v>
                </c:pt>
                <c:pt idx="310">
                  <c:v>-1.08107997741621E-3</c:v>
                </c:pt>
                <c:pt idx="311">
                  <c:v>-1.08182904792159E-3</c:v>
                </c:pt>
                <c:pt idx="312">
                  <c:v>-1.08316339154937E-3</c:v>
                </c:pt>
                <c:pt idx="313">
                  <c:v>-1.0844977351771401E-3</c:v>
                </c:pt>
                <c:pt idx="314">
                  <c:v>-1.0898933920245901E-3</c:v>
                </c:pt>
                <c:pt idx="315">
                  <c:v>-1.0830251623004999E-3</c:v>
                </c:pt>
                <c:pt idx="316">
                  <c:v>-1.08172580002303E-3</c:v>
                </c:pt>
                <c:pt idx="317">
                  <c:v>-1.08115241890013E-3</c:v>
                </c:pt>
                <c:pt idx="318">
                  <c:v>-1.08213056586253E-3</c:v>
                </c:pt>
                <c:pt idx="319">
                  <c:v>-1.0831087128249401E-3</c:v>
                </c:pt>
                <c:pt idx="320">
                  <c:v>-1.08528316957677E-3</c:v>
                </c:pt>
                <c:pt idx="321">
                  <c:v>-1.0922115883745199E-3</c:v>
                </c:pt>
                <c:pt idx="322">
                  <c:v>-1.09307953667229E-3</c:v>
                </c:pt>
                <c:pt idx="323">
                  <c:v>-1.09556667758504E-3</c:v>
                </c:pt>
                <c:pt idx="324">
                  <c:v>-1.09762922999609E-3</c:v>
                </c:pt>
                <c:pt idx="325">
                  <c:v>-1.0944389273008801E-3</c:v>
                </c:pt>
                <c:pt idx="326">
                  <c:v>-1.0929714195088301E-3</c:v>
                </c:pt>
                <c:pt idx="327">
                  <c:v>-1.09231252408878E-3</c:v>
                </c:pt>
                <c:pt idx="328">
                  <c:v>-1.09426133308404E-3</c:v>
                </c:pt>
                <c:pt idx="329">
                  <c:v>-1.0962101420793E-3</c:v>
                </c:pt>
                <c:pt idx="330">
                  <c:v>-1.1038202131618501E-3</c:v>
                </c:pt>
                <c:pt idx="331">
                  <c:v>-1.1020785157512499E-3</c:v>
                </c:pt>
                <c:pt idx="332">
                  <c:v>-1.10139543844328E-3</c:v>
                </c:pt>
                <c:pt idx="333">
                  <c:v>-1.10251883817479E-3</c:v>
                </c:pt>
                <c:pt idx="334">
                  <c:v>-1.1036422379063101E-3</c:v>
                </c:pt>
                <c:pt idx="335">
                  <c:v>-1.1091102014530599E-3</c:v>
                </c:pt>
                <c:pt idx="336">
                  <c:v>-1.11359837774592E-3</c:v>
                </c:pt>
                <c:pt idx="337">
                  <c:v>-1.1127558219733501E-3</c:v>
                </c:pt>
                <c:pt idx="338">
                  <c:v>-1.1123485173562401E-3</c:v>
                </c:pt>
                <c:pt idx="339">
                  <c:v>-1.11395167495998E-3</c:v>
                </c:pt>
                <c:pt idx="340">
                  <c:v>-1.1155548325637299E-3</c:v>
                </c:pt>
                <c:pt idx="341">
                  <c:v>-1.1178055344330199E-3</c:v>
                </c:pt>
                <c:pt idx="342">
                  <c:v>-1.11825388879899E-3</c:v>
                </c:pt>
                <c:pt idx="343">
                  <c:v>-1.1205766004199599E-3</c:v>
                </c:pt>
                <c:pt idx="344">
                  <c:v>-1.1259881844133E-3</c:v>
                </c:pt>
                <c:pt idx="345">
                  <c:v>-1.12764458173376E-3</c:v>
                </c:pt>
                <c:pt idx="346">
                  <c:v>-1.12483031107466E-3</c:v>
                </c:pt>
                <c:pt idx="347">
                  <c:v>-1.1247702085791999E-3</c:v>
                </c:pt>
                <c:pt idx="348">
                  <c:v>-1.1271632060082699E-3</c:v>
                </c:pt>
                <c:pt idx="349">
                  <c:v>-1.12955620343733E-3</c:v>
                </c:pt>
                <c:pt idx="350">
                  <c:v>-1.1302560727504899E-3</c:v>
                </c:pt>
                <c:pt idx="351">
                  <c:v>-1.1315004275335701E-3</c:v>
                </c:pt>
                <c:pt idx="352">
                  <c:v>-1.13218111515766E-3</c:v>
                </c:pt>
                <c:pt idx="353">
                  <c:v>-1.1269033671981699E-3</c:v>
                </c:pt>
                <c:pt idx="354">
                  <c:v>-1.1271927059128199E-3</c:v>
                </c:pt>
                <c:pt idx="355">
                  <c:v>-1.1274820446274701E-3</c:v>
                </c:pt>
                <c:pt idx="356">
                  <c:v>-1.1289651288784899E-3</c:v>
                </c:pt>
                <c:pt idx="357">
                  <c:v>-1.13199174970196E-3</c:v>
                </c:pt>
                <c:pt idx="358">
                  <c:v>-1.13264406370251E-3</c:v>
                </c:pt>
                <c:pt idx="359">
                  <c:v>-1.13784930723682E-3</c:v>
                </c:pt>
                <c:pt idx="360">
                  <c:v>-1.1422638105676201E-3</c:v>
                </c:pt>
                <c:pt idx="361">
                  <c:v>-1.1403820793087201E-3</c:v>
                </c:pt>
                <c:pt idx="362">
                  <c:v>-1.14051325939919E-3</c:v>
                </c:pt>
                <c:pt idx="363">
                  <c:v>-1.1406444394896501E-3</c:v>
                </c:pt>
                <c:pt idx="364">
                  <c:v>-1.1431876172907E-3</c:v>
                </c:pt>
                <c:pt idx="365">
                  <c:v>-1.14987669422781E-3</c:v>
                </c:pt>
                <c:pt idx="366">
                  <c:v>-1.15444972314932E-3</c:v>
                </c:pt>
                <c:pt idx="367">
                  <c:v>-1.1573194053701001E-3</c:v>
                </c:pt>
                <c:pt idx="368">
                  <c:v>-1.15632159002571E-3</c:v>
                </c:pt>
                <c:pt idx="369">
                  <c:v>-1.15688088324493E-3</c:v>
                </c:pt>
                <c:pt idx="370">
                  <c:v>-1.15744017646415E-3</c:v>
                </c:pt>
                <c:pt idx="371">
                  <c:v>-1.15914241260656E-3</c:v>
                </c:pt>
                <c:pt idx="372">
                  <c:v>-1.16046452075127E-3</c:v>
                </c:pt>
                <c:pt idx="373">
                  <c:v>-1.16346004298633E-3</c:v>
                </c:pt>
                <c:pt idx="374">
                  <c:v>-1.1677253051133401E-3</c:v>
                </c:pt>
                <c:pt idx="375">
                  <c:v>-1.17050020440748E-3</c:v>
                </c:pt>
                <c:pt idx="376">
                  <c:v>-1.1757119927853501E-3</c:v>
                </c:pt>
                <c:pt idx="377">
                  <c:v>-1.1741936251176001E-3</c:v>
                </c:pt>
                <c:pt idx="378">
                  <c:v>-1.17298144182519E-3</c:v>
                </c:pt>
                <c:pt idx="379">
                  <c:v>-1.1725206118537101E-3</c:v>
                </c:pt>
                <c:pt idx="380">
                  <c:v>-1.1731203108531201E-3</c:v>
                </c:pt>
                <c:pt idx="381">
                  <c:v>-1.1737200098525301E-3</c:v>
                </c:pt>
                <c:pt idx="382">
                  <c:v>-1.18064044187684E-3</c:v>
                </c:pt>
                <c:pt idx="383">
                  <c:v>-1.18317368134277E-3</c:v>
                </c:pt>
                <c:pt idx="384">
                  <c:v>-1.18265811973592E-3</c:v>
                </c:pt>
                <c:pt idx="385">
                  <c:v>-1.18242137814152E-3</c:v>
                </c:pt>
                <c:pt idx="386">
                  <c:v>-1.18232404655333E-3</c:v>
                </c:pt>
                <c:pt idx="387">
                  <c:v>-1.18285067887708E-3</c:v>
                </c:pt>
                <c:pt idx="388">
                  <c:v>-1.1833773112008301E-3</c:v>
                </c:pt>
                <c:pt idx="389">
                  <c:v>-1.1845279074365099E-3</c:v>
                </c:pt>
                <c:pt idx="390">
                  <c:v>-1.1897209998427099E-3</c:v>
                </c:pt>
                <c:pt idx="391">
                  <c:v>-1.19511725971443E-3</c:v>
                </c:pt>
                <c:pt idx="392">
                  <c:v>-1.19741662061061E-3</c:v>
                </c:pt>
                <c:pt idx="393">
                  <c:v>-1.1985259982590401E-3</c:v>
                </c:pt>
                <c:pt idx="394">
                  <c:v>-1.19963537590747E-3</c:v>
                </c:pt>
                <c:pt idx="395">
                  <c:v>-1.2026886593710299E-3</c:v>
                </c:pt>
                <c:pt idx="396">
                  <c:v>-1.2010462168387599E-3</c:v>
                </c:pt>
                <c:pt idx="397">
                  <c:v>-1.2005950100931299E-3</c:v>
                </c:pt>
                <c:pt idx="398">
                  <c:v>-1.2001438033475099E-3</c:v>
                </c:pt>
                <c:pt idx="399">
                  <c:v>-1.2011654071782799E-3</c:v>
                </c:pt>
                <c:pt idx="400">
                  <c:v>-1.2021870110090599E-3</c:v>
                </c:pt>
                <c:pt idx="401">
                  <c:v>-1.20565982836518E-3</c:v>
                </c:pt>
                <c:pt idx="402">
                  <c:v>-1.2084351000029899E-3</c:v>
                </c:pt>
                <c:pt idx="403">
                  <c:v>-1.21124168695443E-3</c:v>
                </c:pt>
                <c:pt idx="404">
                  <c:v>-1.22069660157285E-3</c:v>
                </c:pt>
                <c:pt idx="405">
                  <c:v>-1.2252177185815101E-3</c:v>
                </c:pt>
                <c:pt idx="406">
                  <c:v>-1.2247998057188199E-3</c:v>
                </c:pt>
                <c:pt idx="407">
                  <c:v>-1.2230796365072601E-3</c:v>
                </c:pt>
                <c:pt idx="408">
                  <c:v>-1.22316972118322E-3</c:v>
                </c:pt>
                <c:pt idx="409">
                  <c:v>-1.2232598058591899E-3</c:v>
                </c:pt>
                <c:pt idx="410">
                  <c:v>-1.2298472381278001E-3</c:v>
                </c:pt>
                <c:pt idx="411">
                  <c:v>-1.2378519631996E-3</c:v>
                </c:pt>
                <c:pt idx="412">
                  <c:v>-1.24397072900538E-3</c:v>
                </c:pt>
                <c:pt idx="413">
                  <c:v>-1.2445483117771499E-3</c:v>
                </c:pt>
                <c:pt idx="414">
                  <c:v>-1.2413366297421599E-3</c:v>
                </c:pt>
                <c:pt idx="415">
                  <c:v>-1.2410827203866699E-3</c:v>
                </c:pt>
                <c:pt idx="416">
                  <c:v>-1.2410756876112699E-3</c:v>
                </c:pt>
                <c:pt idx="417">
                  <c:v>-1.2414487912499599E-3</c:v>
                </c:pt>
                <c:pt idx="418">
                  <c:v>-1.2418218948886399E-3</c:v>
                </c:pt>
                <c:pt idx="419">
                  <c:v>-1.2425751349414099E-3</c:v>
                </c:pt>
                <c:pt idx="420">
                  <c:v>-1.2513985471929901E-3</c:v>
                </c:pt>
                <c:pt idx="421">
                  <c:v>-1.2505888867650099E-3</c:v>
                </c:pt>
                <c:pt idx="422">
                  <c:v>-1.24598731190042E-3</c:v>
                </c:pt>
                <c:pt idx="423">
                  <c:v>-1.24138573703583E-3</c:v>
                </c:pt>
                <c:pt idx="424">
                  <c:v>-1.24037876879278E-3</c:v>
                </c:pt>
                <c:pt idx="425">
                  <c:v>-1.24022891887238E-3</c:v>
                </c:pt>
                <c:pt idx="426">
                  <c:v>-1.24056941052167E-3</c:v>
                </c:pt>
                <c:pt idx="427">
                  <c:v>-1.24090990217097E-3</c:v>
                </c:pt>
                <c:pt idx="428">
                  <c:v>-1.24629121786131E-3</c:v>
                </c:pt>
                <c:pt idx="429">
                  <c:v>-1.25087657243747E-3</c:v>
                </c:pt>
                <c:pt idx="430">
                  <c:v>-1.25091012646951E-3</c:v>
                </c:pt>
                <c:pt idx="431">
                  <c:v>-1.2509436805015501E-3</c:v>
                </c:pt>
                <c:pt idx="432">
                  <c:v>-1.2513278368968799E-3</c:v>
                </c:pt>
                <c:pt idx="433">
                  <c:v>-1.2519969738413899E-3</c:v>
                </c:pt>
                <c:pt idx="434">
                  <c:v>-1.2526661107859099E-3</c:v>
                </c:pt>
                <c:pt idx="435">
                  <c:v>-1.2605300313317E-3</c:v>
                </c:pt>
                <c:pt idx="436">
                  <c:v>-1.26531588018865E-3</c:v>
                </c:pt>
                <c:pt idx="437">
                  <c:v>-1.2649901637336301E-3</c:v>
                </c:pt>
                <c:pt idx="438">
                  <c:v>-1.26389742463949E-3</c:v>
                </c:pt>
                <c:pt idx="439">
                  <c:v>-1.26417416327317E-3</c:v>
                </c:pt>
                <c:pt idx="440">
                  <c:v>-1.2644509019068401E-3</c:v>
                </c:pt>
                <c:pt idx="441">
                  <c:v>-1.26617296503378E-3</c:v>
                </c:pt>
                <c:pt idx="442">
                  <c:v>-1.2679543186655999E-3</c:v>
                </c:pt>
                <c:pt idx="443">
                  <c:v>-1.2697356722974199E-3</c:v>
                </c:pt>
                <c:pt idx="444">
                  <c:v>-1.2728466117189201E-3</c:v>
                </c:pt>
                <c:pt idx="445">
                  <c:v>-1.27174809676961E-3</c:v>
                </c:pt>
                <c:pt idx="446">
                  <c:v>-1.26727616489008E-3</c:v>
                </c:pt>
                <c:pt idx="447">
                  <c:v>-1.26364699288002E-3</c:v>
                </c:pt>
                <c:pt idx="448">
                  <c:v>-1.2627160701914901E-3</c:v>
                </c:pt>
                <c:pt idx="449">
                  <c:v>-1.26263496126792E-3</c:v>
                </c:pt>
                <c:pt idx="450">
                  <c:v>-1.2630969010801001E-3</c:v>
                </c:pt>
                <c:pt idx="451">
                  <c:v>-1.26355884089229E-3</c:v>
                </c:pt>
                <c:pt idx="452">
                  <c:v>-1.2651447902931299E-3</c:v>
                </c:pt>
                <c:pt idx="453">
                  <c:v>-1.2613582981574501E-3</c:v>
                </c:pt>
                <c:pt idx="454">
                  <c:v>-1.2591124296586599E-3</c:v>
                </c:pt>
                <c:pt idx="455">
                  <c:v>-1.25686656115987E-3</c:v>
                </c:pt>
                <c:pt idx="456">
                  <c:v>-1.25682428735765E-3</c:v>
                </c:pt>
                <c:pt idx="457">
                  <c:v>-1.25695963160221E-3</c:v>
                </c:pt>
                <c:pt idx="458">
                  <c:v>-1.25709497584676E-3</c:v>
                </c:pt>
                <c:pt idx="459">
                  <c:v>-1.2577815325875001E-3</c:v>
                </c:pt>
                <c:pt idx="460">
                  <c:v>-1.2584680893282299E-3</c:v>
                </c:pt>
                <c:pt idx="461">
                  <c:v>-1.26408813516076E-3</c:v>
                </c:pt>
                <c:pt idx="462">
                  <c:v>-1.26191321864217E-3</c:v>
                </c:pt>
                <c:pt idx="463">
                  <c:v>-1.25317406051339E-3</c:v>
                </c:pt>
                <c:pt idx="464">
                  <c:v>-1.25032372483072E-3</c:v>
                </c:pt>
                <c:pt idx="465">
                  <c:v>-1.25027832682102E-3</c:v>
                </c:pt>
                <c:pt idx="466">
                  <c:v>-1.2511169458820799E-3</c:v>
                </c:pt>
                <c:pt idx="467">
                  <c:v>-1.2519555649431399E-3</c:v>
                </c:pt>
                <c:pt idx="468">
                  <c:v>-1.2504606610471E-3</c:v>
                </c:pt>
                <c:pt idx="469">
                  <c:v>-1.25067773385036E-3</c:v>
                </c:pt>
                <c:pt idx="470">
                  <c:v>-1.25089480665362E-3</c:v>
                </c:pt>
                <c:pt idx="471">
                  <c:v>-1.25159258359464E-3</c:v>
                </c:pt>
                <c:pt idx="472">
                  <c:v>-1.25184517267821E-3</c:v>
                </c:pt>
                <c:pt idx="473">
                  <c:v>-1.2523884598875201E-3</c:v>
                </c:pt>
                <c:pt idx="474">
                  <c:v>-1.25315440595574E-3</c:v>
                </c:pt>
                <c:pt idx="475">
                  <c:v>-1.2523845841587501E-3</c:v>
                </c:pt>
                <c:pt idx="476">
                  <c:v>-1.2520479774391E-3</c:v>
                </c:pt>
                <c:pt idx="477">
                  <c:v>-1.2517113707194499E-3</c:v>
                </c:pt>
                <c:pt idx="478">
                  <c:v>-1.2494336063966301E-3</c:v>
                </c:pt>
                <c:pt idx="479">
                  <c:v>-1.2474832537445199E-3</c:v>
                </c:pt>
                <c:pt idx="480">
                  <c:v>-1.2472930745007699E-3</c:v>
                </c:pt>
                <c:pt idx="481">
                  <c:v>-1.2471028952570199E-3</c:v>
                </c:pt>
                <c:pt idx="482">
                  <c:v>-1.24461629270074E-3</c:v>
                </c:pt>
                <c:pt idx="483">
                  <c:v>-1.2397362514148401E-3</c:v>
                </c:pt>
                <c:pt idx="484">
                  <c:v>-1.2336942719363799E-3</c:v>
                </c:pt>
                <c:pt idx="485">
                  <c:v>-1.23227066499937E-3</c:v>
                </c:pt>
                <c:pt idx="486">
                  <c:v>-1.2311485157090599E-3</c:v>
                </c:pt>
                <c:pt idx="487">
                  <c:v>-1.2307449433716199E-3</c:v>
                </c:pt>
                <c:pt idx="488">
                  <c:v>-1.22771406687862E-3</c:v>
                </c:pt>
                <c:pt idx="489">
                  <c:v>-1.22021267439482E-3</c:v>
                </c:pt>
                <c:pt idx="490">
                  <c:v>-1.2173075241299299E-3</c:v>
                </c:pt>
                <c:pt idx="491">
                  <c:v>-1.21587560704533E-3</c:v>
                </c:pt>
                <c:pt idx="492">
                  <c:v>-1.21444368996074E-3</c:v>
                </c:pt>
                <c:pt idx="493">
                  <c:v>-1.21440721030345E-3</c:v>
                </c:pt>
                <c:pt idx="494">
                  <c:v>-1.2146493440292701E-3</c:v>
                </c:pt>
                <c:pt idx="495">
                  <c:v>-1.2148914777550901E-3</c:v>
                </c:pt>
                <c:pt idx="496">
                  <c:v>-1.2165447555647301E-3</c:v>
                </c:pt>
                <c:pt idx="497">
                  <c:v>-1.21403247380685E-3</c:v>
                </c:pt>
                <c:pt idx="498">
                  <c:v>-1.2122688211671001E-3</c:v>
                </c:pt>
                <c:pt idx="499">
                  <c:v>-1.2115748241248801E-3</c:v>
                </c:pt>
                <c:pt idx="500">
                  <c:v>-1.21164448238216E-3</c:v>
                </c:pt>
                <c:pt idx="501">
                  <c:v>-1.21171414063945E-3</c:v>
                </c:pt>
                <c:pt idx="502">
                  <c:v>-1.21585758111653E-3</c:v>
                </c:pt>
                <c:pt idx="503">
                  <c:v>-1.2190773875767199E-3</c:v>
                </c:pt>
                <c:pt idx="504">
                  <c:v>-1.2188518116612399E-3</c:v>
                </c:pt>
                <c:pt idx="505">
                  <c:v>-1.21552632722035E-3</c:v>
                </c:pt>
                <c:pt idx="506">
                  <c:v>-1.2128700306786001E-3</c:v>
                </c:pt>
                <c:pt idx="507">
                  <c:v>-1.2128693088114301E-3</c:v>
                </c:pt>
                <c:pt idx="508">
                  <c:v>-1.2128685869442601E-3</c:v>
                </c:pt>
                <c:pt idx="509">
                  <c:v>-1.21124614325187E-3</c:v>
                </c:pt>
                <c:pt idx="510">
                  <c:v>-1.2058735953029401E-3</c:v>
                </c:pt>
                <c:pt idx="511">
                  <c:v>-1.2054972422867001E-3</c:v>
                </c:pt>
                <c:pt idx="512">
                  <c:v>-1.2051208892704601E-3</c:v>
                </c:pt>
                <c:pt idx="513">
                  <c:v>-1.1984627430868999E-3</c:v>
                </c:pt>
                <c:pt idx="514">
                  <c:v>-1.19429965691236E-3</c:v>
                </c:pt>
                <c:pt idx="515">
                  <c:v>-1.1934460027130901E-3</c:v>
                </c:pt>
                <c:pt idx="516">
                  <c:v>-1.19342379000925E-3</c:v>
                </c:pt>
                <c:pt idx="517">
                  <c:v>-1.1935559381719199E-3</c:v>
                </c:pt>
                <c:pt idx="518">
                  <c:v>-1.1936880863345799E-3</c:v>
                </c:pt>
                <c:pt idx="519">
                  <c:v>-1.1935017066519299E-3</c:v>
                </c:pt>
                <c:pt idx="520">
                  <c:v>-1.1914362939759401E-3</c:v>
                </c:pt>
                <c:pt idx="521">
                  <c:v>-1.1862639537266501E-3</c:v>
                </c:pt>
                <c:pt idx="522">
                  <c:v>-1.1859704510687799E-3</c:v>
                </c:pt>
                <c:pt idx="523">
                  <c:v>-1.1861211184928601E-3</c:v>
                </c:pt>
                <c:pt idx="524">
                  <c:v>-1.1862717859169401E-3</c:v>
                </c:pt>
                <c:pt idx="525">
                  <c:v>-1.1902972277329101E-3</c:v>
                </c:pt>
                <c:pt idx="526">
                  <c:v>-1.1942367008506299E-3</c:v>
                </c:pt>
                <c:pt idx="527">
                  <c:v>-1.1948740014469999E-3</c:v>
                </c:pt>
                <c:pt idx="528">
                  <c:v>-1.1901330304194299E-3</c:v>
                </c:pt>
                <c:pt idx="529">
                  <c:v>-1.1817700770037601E-3</c:v>
                </c:pt>
                <c:pt idx="530">
                  <c:v>-1.18158294591499E-3</c:v>
                </c:pt>
                <c:pt idx="531">
                  <c:v>-1.1817190605982999E-3</c:v>
                </c:pt>
                <c:pt idx="532">
                  <c:v>-1.1818551752816101E-3</c:v>
                </c:pt>
                <c:pt idx="533">
                  <c:v>-1.1824745419172799E-3</c:v>
                </c:pt>
                <c:pt idx="534">
                  <c:v>-1.1852734120060501E-3</c:v>
                </c:pt>
                <c:pt idx="535">
                  <c:v>-1.1839208346834599E-3</c:v>
                </c:pt>
                <c:pt idx="536">
                  <c:v>-1.1792192685933099E-3</c:v>
                </c:pt>
                <c:pt idx="537">
                  <c:v>-1.1757081231699501E-3</c:v>
                </c:pt>
                <c:pt idx="538">
                  <c:v>-1.1749007718224399E-3</c:v>
                </c:pt>
                <c:pt idx="539">
                  <c:v>-1.1757525630072901E-3</c:v>
                </c:pt>
                <c:pt idx="540">
                  <c:v>-1.1766043541921499E-3</c:v>
                </c:pt>
                <c:pt idx="541">
                  <c:v>-1.1824487562750699E-3</c:v>
                </c:pt>
                <c:pt idx="542">
                  <c:v>-1.18545319247527E-3</c:v>
                </c:pt>
                <c:pt idx="543">
                  <c:v>-1.1830985850987399E-3</c:v>
                </c:pt>
                <c:pt idx="544">
                  <c:v>-1.17604008879582E-3</c:v>
                </c:pt>
                <c:pt idx="545">
                  <c:v>-1.1694799058818001E-3</c:v>
                </c:pt>
                <c:pt idx="546">
                  <c:v>-1.16954467558373E-3</c:v>
                </c:pt>
                <c:pt idx="547">
                  <c:v>-1.16960944528566E-3</c:v>
                </c:pt>
                <c:pt idx="548">
                  <c:v>-1.1702073568861E-3</c:v>
                </c:pt>
                <c:pt idx="549">
                  <c:v>-1.1700947986066699E-3</c:v>
                </c:pt>
                <c:pt idx="550">
                  <c:v>-1.16263086104338E-3</c:v>
                </c:pt>
                <c:pt idx="551">
                  <c:v>-1.1563134886627799E-3</c:v>
                </c:pt>
                <c:pt idx="552">
                  <c:v>-1.1542635295939099E-3</c:v>
                </c:pt>
                <c:pt idx="553">
                  <c:v>-1.1530400365167199E-3</c:v>
                </c:pt>
                <c:pt idx="554">
                  <c:v>-1.1526714356662399E-3</c:v>
                </c:pt>
                <c:pt idx="555">
                  <c:v>-1.1536937921200301E-3</c:v>
                </c:pt>
                <c:pt idx="556">
                  <c:v>-1.15471614857383E-3</c:v>
                </c:pt>
                <c:pt idx="557">
                  <c:v>-1.1572248473120999E-3</c:v>
                </c:pt>
                <c:pt idx="558">
                  <c:v>-1.15463236023759E-3</c:v>
                </c:pt>
                <c:pt idx="559">
                  <c:v>-1.14785008460535E-3</c:v>
                </c:pt>
                <c:pt idx="560">
                  <c:v>-1.14876217878897E-3</c:v>
                </c:pt>
                <c:pt idx="561">
                  <c:v>-1.1496742729725899E-3</c:v>
                </c:pt>
                <c:pt idx="562">
                  <c:v>-1.1517597891167199E-3</c:v>
                </c:pt>
                <c:pt idx="563">
                  <c:v>-1.15468204167611E-3</c:v>
                </c:pt>
                <c:pt idx="564">
                  <c:v>-1.1554301357831001E-3</c:v>
                </c:pt>
                <c:pt idx="565">
                  <c:v>-1.15617822989008E-3</c:v>
                </c:pt>
                <c:pt idx="566">
                  <c:v>-1.15625019726862E-3</c:v>
                </c:pt>
                <c:pt idx="567">
                  <c:v>-1.1517599231593101E-3</c:v>
                </c:pt>
                <c:pt idx="568">
                  <c:v>-1.1496527041939301E-3</c:v>
                </c:pt>
                <c:pt idx="569">
                  <c:v>-1.14804430742165E-3</c:v>
                </c:pt>
                <c:pt idx="570">
                  <c:v>-1.1431511009599099E-3</c:v>
                </c:pt>
                <c:pt idx="571">
                  <c:v>-1.1415527466792899E-3</c:v>
                </c:pt>
                <c:pt idx="572">
                  <c:v>-1.1413536464617701E-3</c:v>
                </c:pt>
                <c:pt idx="573">
                  <c:v>-1.14115454624425E-3</c:v>
                </c:pt>
                <c:pt idx="574">
                  <c:v>-1.13652512871297E-3</c:v>
                </c:pt>
                <c:pt idx="575">
                  <c:v>-1.13524873070985E-3</c:v>
                </c:pt>
                <c:pt idx="576">
                  <c:v>-1.1349776115547701E-3</c:v>
                </c:pt>
                <c:pt idx="577">
                  <c:v>-1.1347064923996799E-3</c:v>
                </c:pt>
                <c:pt idx="578">
                  <c:v>-1.13297099136967E-3</c:v>
                </c:pt>
                <c:pt idx="579">
                  <c:v>-1.1321318478638401E-3</c:v>
                </c:pt>
                <c:pt idx="580">
                  <c:v>-1.1312927043580199E-3</c:v>
                </c:pt>
                <c:pt idx="581">
                  <c:v>-1.1252605723928999E-3</c:v>
                </c:pt>
                <c:pt idx="582">
                  <c:v>-1.1252417755391599E-3</c:v>
                </c:pt>
                <c:pt idx="583">
                  <c:v>-1.1252229786854299E-3</c:v>
                </c:pt>
                <c:pt idx="584">
                  <c:v>-1.12368865871026E-3</c:v>
                </c:pt>
                <c:pt idx="585">
                  <c:v>-1.11874573513796E-3</c:v>
                </c:pt>
                <c:pt idx="586">
                  <c:v>-1.1191577723990501E-3</c:v>
                </c:pt>
                <c:pt idx="587">
                  <c:v>-1.1195698096601401E-3</c:v>
                </c:pt>
                <c:pt idx="588">
                  <c:v>-1.12072635780633E-3</c:v>
                </c:pt>
                <c:pt idx="589">
                  <c:v>-1.1210182829158701E-3</c:v>
                </c:pt>
                <c:pt idx="590">
                  <c:v>-1.12073723308439E-3</c:v>
                </c:pt>
                <c:pt idx="591">
                  <c:v>-1.1189248946002299E-3</c:v>
                </c:pt>
                <c:pt idx="592">
                  <c:v>-1.1174140573314601E-3</c:v>
                </c:pt>
                <c:pt idx="593">
                  <c:v>-1.11830012089747E-3</c:v>
                </c:pt>
                <c:pt idx="594">
                  <c:v>-1.11918618446348E-3</c:v>
                </c:pt>
                <c:pt idx="595">
                  <c:v>-1.1216116078005701E-3</c:v>
                </c:pt>
                <c:pt idx="596">
                  <c:v>-1.1245924342895501E-3</c:v>
                </c:pt>
                <c:pt idx="597">
                  <c:v>-1.11923743175326E-3</c:v>
                </c:pt>
                <c:pt idx="598">
                  <c:v>-1.1140155992688801E-3</c:v>
                </c:pt>
                <c:pt idx="599">
                  <c:v>-1.11040060677892E-3</c:v>
                </c:pt>
                <c:pt idx="600">
                  <c:v>-1.1086825605120399E-3</c:v>
                </c:pt>
                <c:pt idx="601">
                  <c:v>-1.1088757112329901E-3</c:v>
                </c:pt>
                <c:pt idx="602">
                  <c:v>-1.10906886195395E-3</c:v>
                </c:pt>
                <c:pt idx="603">
                  <c:v>-1.10843573490252E-3</c:v>
                </c:pt>
                <c:pt idx="604">
                  <c:v>-1.1025815091362599E-3</c:v>
                </c:pt>
                <c:pt idx="605">
                  <c:v>-1.09197693197008E-3</c:v>
                </c:pt>
                <c:pt idx="606">
                  <c:v>-1.09182068072018E-3</c:v>
                </c:pt>
                <c:pt idx="607">
                  <c:v>-1.0918116099635101E-3</c:v>
                </c:pt>
                <c:pt idx="608">
                  <c:v>-1.09180253920684E-3</c:v>
                </c:pt>
                <c:pt idx="609">
                  <c:v>-1.0889390026143199E-3</c:v>
                </c:pt>
                <c:pt idx="610">
                  <c:v>-1.0885058193454999E-3</c:v>
                </c:pt>
                <c:pt idx="611">
                  <c:v>-1.08614399258697E-3</c:v>
                </c:pt>
                <c:pt idx="612">
                  <c:v>-1.08459679249515E-3</c:v>
                </c:pt>
                <c:pt idx="613">
                  <c:v>-1.0846987874477401E-3</c:v>
                </c:pt>
                <c:pt idx="614">
                  <c:v>-1.08480078240032E-3</c:v>
                </c:pt>
                <c:pt idx="615">
                  <c:v>-1.08342817144821E-3</c:v>
                </c:pt>
                <c:pt idx="616">
                  <c:v>-1.0830056531894901E-3</c:v>
                </c:pt>
                <c:pt idx="617">
                  <c:v>-1.08341092088857E-3</c:v>
                </c:pt>
                <c:pt idx="618">
                  <c:v>-1.0838161885876501E-3</c:v>
                </c:pt>
                <c:pt idx="619">
                  <c:v>-1.08034837021713E-3</c:v>
                </c:pt>
                <c:pt idx="620">
                  <c:v>-1.07439077767374E-3</c:v>
                </c:pt>
                <c:pt idx="621">
                  <c:v>-1.0714103930055401E-3</c:v>
                </c:pt>
                <c:pt idx="622">
                  <c:v>-1.06716132241249E-3</c:v>
                </c:pt>
                <c:pt idx="623">
                  <c:v>-1.06338627812395E-3</c:v>
                </c:pt>
                <c:pt idx="624">
                  <c:v>-1.06269411759517E-3</c:v>
                </c:pt>
                <c:pt idx="625">
                  <c:v>-1.0620019570663801E-3</c:v>
                </c:pt>
                <c:pt idx="626">
                  <c:v>-1.0598712587935499E-3</c:v>
                </c:pt>
                <c:pt idx="627">
                  <c:v>-1.05424048428673E-3</c:v>
                </c:pt>
                <c:pt idx="628">
                  <c:v>-1.0479399940301699E-3</c:v>
                </c:pt>
                <c:pt idx="629">
                  <c:v>-1.0433812430119399E-3</c:v>
                </c:pt>
                <c:pt idx="630">
                  <c:v>-1.04283538028673E-3</c:v>
                </c:pt>
                <c:pt idx="631">
                  <c:v>-1.0426158420229999E-3</c:v>
                </c:pt>
                <c:pt idx="632">
                  <c:v>-1.04460935482435E-3</c:v>
                </c:pt>
                <c:pt idx="633">
                  <c:v>-1.04660286762569E-3</c:v>
                </c:pt>
                <c:pt idx="634">
                  <c:v>-1.04276550378117E-3</c:v>
                </c:pt>
                <c:pt idx="635">
                  <c:v>-1.03150285218218E-3</c:v>
                </c:pt>
                <c:pt idx="636">
                  <c:v>-1.0231290308616E-3</c:v>
                </c:pt>
                <c:pt idx="637">
                  <c:v>-1.02185180364303E-3</c:v>
                </c:pt>
                <c:pt idx="638">
                  <c:v>-1.02200571201621E-3</c:v>
                </c:pt>
                <c:pt idx="639">
                  <c:v>-1.0221596203893999E-3</c:v>
                </c:pt>
                <c:pt idx="640">
                  <c:v>-1.0233285833711799E-3</c:v>
                </c:pt>
                <c:pt idx="641">
                  <c:v>-1.0204582286857499E-3</c:v>
                </c:pt>
                <c:pt idx="642">
                  <c:v>-1.01707435061152E-3</c:v>
                </c:pt>
                <c:pt idx="643">
                  <c:v>-1.01602270848804E-3</c:v>
                </c:pt>
                <c:pt idx="644">
                  <c:v>-1.01497106636456E-3</c:v>
                </c:pt>
                <c:pt idx="645">
                  <c:v>-1.0149454393454699E-3</c:v>
                </c:pt>
                <c:pt idx="646">
                  <c:v>-1.0089013835203099E-3</c:v>
                </c:pt>
                <c:pt idx="647">
                  <c:v>-1.0052558929057301E-3</c:v>
                </c:pt>
                <c:pt idx="648">
                  <c:v>-1.0051762202529201E-3</c:v>
                </c:pt>
                <c:pt idx="649">
                  <c:v>-1.0008786636802301E-3</c:v>
                </c:pt>
                <c:pt idx="650">
                  <c:v>-9.942240932169521E-4</c:v>
                </c:pt>
                <c:pt idx="651">
                  <c:v>-9.8592281734092495E-4</c:v>
                </c:pt>
                <c:pt idx="652">
                  <c:v>-9.7639957240295498E-4</c:v>
                </c:pt>
                <c:pt idx="653">
                  <c:v>-9.7306332718212105E-4</c:v>
                </c:pt>
                <c:pt idx="654">
                  <c:v>-9.7176515188622796E-4</c:v>
                </c:pt>
                <c:pt idx="655">
                  <c:v>-9.73857061221314E-4</c:v>
                </c:pt>
                <c:pt idx="656">
                  <c:v>-9.7594897055640003E-4</c:v>
                </c:pt>
                <c:pt idx="657">
                  <c:v>-9.7493022355297002E-4</c:v>
                </c:pt>
                <c:pt idx="658">
                  <c:v>-9.7122977196042505E-4</c:v>
                </c:pt>
                <c:pt idx="659">
                  <c:v>-9.59951539314387E-4</c:v>
                </c:pt>
                <c:pt idx="660">
                  <c:v>-9.5891340650563095E-4</c:v>
                </c:pt>
                <c:pt idx="661">
                  <c:v>-9.5846338183184403E-4</c:v>
                </c:pt>
                <c:pt idx="662">
                  <c:v>-9.58013357158057E-4</c:v>
                </c:pt>
                <c:pt idx="663">
                  <c:v>-9.5756227532960798E-4</c:v>
                </c:pt>
                <c:pt idx="664">
                  <c:v>-9.5621729323339295E-4</c:v>
                </c:pt>
                <c:pt idx="665">
                  <c:v>-9.5139382523792598E-4</c:v>
                </c:pt>
                <c:pt idx="666">
                  <c:v>-9.4643683757337398E-4</c:v>
                </c:pt>
                <c:pt idx="667">
                  <c:v>-9.4473834948040195E-4</c:v>
                </c:pt>
                <c:pt idx="668">
                  <c:v>-9.4125957000587102E-4</c:v>
                </c:pt>
                <c:pt idx="669">
                  <c:v>-9.3631523064956895E-4</c:v>
                </c:pt>
                <c:pt idx="670">
                  <c:v>-9.3097902586534596E-4</c:v>
                </c:pt>
                <c:pt idx="671">
                  <c:v>-9.2798428407468703E-4</c:v>
                </c:pt>
                <c:pt idx="672">
                  <c:v>-9.2369835007633395E-4</c:v>
                </c:pt>
                <c:pt idx="673">
                  <c:v>-9.2320771320087802E-4</c:v>
                </c:pt>
                <c:pt idx="674">
                  <c:v>-9.2271707632542296E-4</c:v>
                </c:pt>
                <c:pt idx="675">
                  <c:v>-9.1748929158443396E-4</c:v>
                </c:pt>
                <c:pt idx="676">
                  <c:v>-9.0848530997580295E-4</c:v>
                </c:pt>
                <c:pt idx="677">
                  <c:v>-9.0637377057645597E-4</c:v>
                </c:pt>
                <c:pt idx="678">
                  <c:v>-9.0542652102468398E-4</c:v>
                </c:pt>
                <c:pt idx="679">
                  <c:v>-9.04719850933079E-4</c:v>
                </c:pt>
                <c:pt idx="680">
                  <c:v>-9.03039966470258E-4</c:v>
                </c:pt>
                <c:pt idx="681">
                  <c:v>-8.9360689229961898E-4</c:v>
                </c:pt>
                <c:pt idx="682">
                  <c:v>-8.8561944067521001E-4</c:v>
                </c:pt>
                <c:pt idx="683">
                  <c:v>-8.8296016779960604E-4</c:v>
                </c:pt>
                <c:pt idx="684">
                  <c:v>-8.8228633690432305E-4</c:v>
                </c:pt>
                <c:pt idx="685">
                  <c:v>-8.8217306830153499E-4</c:v>
                </c:pt>
                <c:pt idx="686">
                  <c:v>-8.8205979969874703E-4</c:v>
                </c:pt>
                <c:pt idx="687">
                  <c:v>-8.7793011431739102E-4</c:v>
                </c:pt>
                <c:pt idx="688">
                  <c:v>-8.6697639806715301E-4</c:v>
                </c:pt>
                <c:pt idx="689">
                  <c:v>-8.6373424457670102E-4</c:v>
                </c:pt>
                <c:pt idx="690">
                  <c:v>-8.6287267775838196E-4</c:v>
                </c:pt>
                <c:pt idx="691">
                  <c:v>-8.62011110940063E-4</c:v>
                </c:pt>
                <c:pt idx="692">
                  <c:v>-8.5877622965894595E-4</c:v>
                </c:pt>
                <c:pt idx="693">
                  <c:v>-8.5448621037235398E-4</c:v>
                </c:pt>
                <c:pt idx="694">
                  <c:v>-8.5258297504337303E-4</c:v>
                </c:pt>
                <c:pt idx="695">
                  <c:v>-8.4692786965632203E-4</c:v>
                </c:pt>
                <c:pt idx="696">
                  <c:v>-8.38310068732036E-4</c:v>
                </c:pt>
                <c:pt idx="697">
                  <c:v>-8.3119731295246797E-4</c:v>
                </c:pt>
                <c:pt idx="698">
                  <c:v>-8.2675073038825098E-4</c:v>
                </c:pt>
                <c:pt idx="699">
                  <c:v>-8.1659964597994195E-4</c:v>
                </c:pt>
                <c:pt idx="700">
                  <c:v>-8.1345096847728899E-4</c:v>
                </c:pt>
                <c:pt idx="701">
                  <c:v>-8.1194050163626099E-4</c:v>
                </c:pt>
                <c:pt idx="702">
                  <c:v>-8.1043003479523397E-4</c:v>
                </c:pt>
                <c:pt idx="703">
                  <c:v>-8.0892721766591597E-4</c:v>
                </c:pt>
                <c:pt idx="704">
                  <c:v>-8.0266160191883203E-4</c:v>
                </c:pt>
                <c:pt idx="705">
                  <c:v>-7.9911003737087702E-4</c:v>
                </c:pt>
                <c:pt idx="706">
                  <c:v>-7.9960803425576103E-4</c:v>
                </c:pt>
                <c:pt idx="707">
                  <c:v>-8.0010603114064396E-4</c:v>
                </c:pt>
                <c:pt idx="708">
                  <c:v>-8.01158400649964E-4</c:v>
                </c:pt>
                <c:pt idx="709">
                  <c:v>-8.0065170101981098E-4</c:v>
                </c:pt>
                <c:pt idx="710">
                  <c:v>-7.9863364617944804E-4</c:v>
                </c:pt>
                <c:pt idx="711">
                  <c:v>-7.9135629008159102E-4</c:v>
                </c:pt>
                <c:pt idx="712">
                  <c:v>-7.8316980025044199E-4</c:v>
                </c:pt>
                <c:pt idx="713">
                  <c:v>-7.8011723863243498E-4</c:v>
                </c:pt>
                <c:pt idx="714">
                  <c:v>-7.7890251684756804E-4</c:v>
                </c:pt>
                <c:pt idx="715">
                  <c:v>-7.7568233840296904E-4</c:v>
                </c:pt>
                <c:pt idx="716">
                  <c:v>-7.7317029033849099E-4</c:v>
                </c:pt>
                <c:pt idx="717">
                  <c:v>-7.7188045519492902E-4</c:v>
                </c:pt>
                <c:pt idx="718">
                  <c:v>-7.6656968076971299E-4</c:v>
                </c:pt>
                <c:pt idx="719">
                  <c:v>-7.6106813358212903E-4</c:v>
                </c:pt>
                <c:pt idx="720">
                  <c:v>-7.55811720971534E-4</c:v>
                </c:pt>
                <c:pt idx="721">
                  <c:v>-7.5061626270275805E-4</c:v>
                </c:pt>
                <c:pt idx="722">
                  <c:v>-7.4702081512733698E-4</c:v>
                </c:pt>
                <c:pt idx="723">
                  <c:v>-7.4456288072073705E-4</c:v>
                </c:pt>
                <c:pt idx="724">
                  <c:v>-7.4248733970146196E-4</c:v>
                </c:pt>
                <c:pt idx="725">
                  <c:v>-7.3940967203893699E-4</c:v>
                </c:pt>
                <c:pt idx="726">
                  <c:v>-7.3090970441673595E-4</c:v>
                </c:pt>
                <c:pt idx="727">
                  <c:v>-7.2088689610765695E-4</c:v>
                </c:pt>
                <c:pt idx="728">
                  <c:v>-7.1939498348038799E-4</c:v>
                </c:pt>
                <c:pt idx="729">
                  <c:v>-7.1915425903383904E-4</c:v>
                </c:pt>
                <c:pt idx="730">
                  <c:v>-7.1891353458728997E-4</c:v>
                </c:pt>
                <c:pt idx="731">
                  <c:v>-7.18124541745935E-4</c:v>
                </c:pt>
                <c:pt idx="732">
                  <c:v>-7.1682346095434501E-4</c:v>
                </c:pt>
                <c:pt idx="733">
                  <c:v>-7.1105022209368596E-4</c:v>
                </c:pt>
                <c:pt idx="734">
                  <c:v>-7.1149283327848602E-4</c:v>
                </c:pt>
                <c:pt idx="735">
                  <c:v>-7.1193544446328499E-4</c:v>
                </c:pt>
                <c:pt idx="736">
                  <c:v>-7.1302511383514698E-4</c:v>
                </c:pt>
                <c:pt idx="737">
                  <c:v>-7.0879322827333295E-4</c:v>
                </c:pt>
                <c:pt idx="738">
                  <c:v>-7.0513431243029903E-4</c:v>
                </c:pt>
                <c:pt idx="739">
                  <c:v>-7.0364296517273501E-4</c:v>
                </c:pt>
                <c:pt idx="740">
                  <c:v>-7.02151617915171E-4</c:v>
                </c:pt>
                <c:pt idx="741">
                  <c:v>-6.9688876023159903E-4</c:v>
                </c:pt>
                <c:pt idx="742">
                  <c:v>-6.8774258192912596E-4</c:v>
                </c:pt>
                <c:pt idx="743">
                  <c:v>-6.8091820236691899E-4</c:v>
                </c:pt>
                <c:pt idx="744">
                  <c:v>-6.8038791421437702E-4</c:v>
                </c:pt>
                <c:pt idx="745">
                  <c:v>-6.8028734647968599E-4</c:v>
                </c:pt>
                <c:pt idx="746">
                  <c:v>-6.8073486903650205E-4</c:v>
                </c:pt>
                <c:pt idx="747">
                  <c:v>-6.81182391593318E-4</c:v>
                </c:pt>
                <c:pt idx="748">
                  <c:v>-6.7531155925425104E-4</c:v>
                </c:pt>
                <c:pt idx="749">
                  <c:v>-6.7131310108850799E-4</c:v>
                </c:pt>
                <c:pt idx="750">
                  <c:v>-6.6936507925287401E-4</c:v>
                </c:pt>
                <c:pt idx="751">
                  <c:v>-6.7008624137995299E-4</c:v>
                </c:pt>
                <c:pt idx="752">
                  <c:v>-6.7080740350703198E-4</c:v>
                </c:pt>
                <c:pt idx="753">
                  <c:v>-6.7244462831531797E-4</c:v>
                </c:pt>
                <c:pt idx="754">
                  <c:v>-6.7018545854941904E-4</c:v>
                </c:pt>
                <c:pt idx="755">
                  <c:v>-6.6612809789058701E-4</c:v>
                </c:pt>
                <c:pt idx="756">
                  <c:v>-6.6365713090510002E-4</c:v>
                </c:pt>
                <c:pt idx="757">
                  <c:v>-6.6101082724704296E-4</c:v>
                </c:pt>
                <c:pt idx="758">
                  <c:v>-6.5469425950256705E-4</c:v>
                </c:pt>
                <c:pt idx="759">
                  <c:v>-6.5221619051740595E-4</c:v>
                </c:pt>
                <c:pt idx="760">
                  <c:v>-6.5123607996645395E-4</c:v>
                </c:pt>
                <c:pt idx="761">
                  <c:v>-6.5264046713288696E-4</c:v>
                </c:pt>
                <c:pt idx="762">
                  <c:v>-6.5404485429932096E-4</c:v>
                </c:pt>
                <c:pt idx="763">
                  <c:v>-6.4779140817648501E-4</c:v>
                </c:pt>
                <c:pt idx="764">
                  <c:v>-6.3706199173812496E-4</c:v>
                </c:pt>
                <c:pt idx="765">
                  <c:v>-6.3577550689041602E-4</c:v>
                </c:pt>
                <c:pt idx="766">
                  <c:v>-6.3448902204270698E-4</c:v>
                </c:pt>
                <c:pt idx="767">
                  <c:v>-6.3129964780698697E-4</c:v>
                </c:pt>
                <c:pt idx="768">
                  <c:v>-6.3003651695300899E-4</c:v>
                </c:pt>
                <c:pt idx="769">
                  <c:v>-6.2904315384260904E-4</c:v>
                </c:pt>
                <c:pt idx="770">
                  <c:v>-6.2910459835448403E-4</c:v>
                </c:pt>
                <c:pt idx="771">
                  <c:v>-6.2916604286636E-4</c:v>
                </c:pt>
                <c:pt idx="772">
                  <c:v>-6.2463684534192995E-4</c:v>
                </c:pt>
                <c:pt idx="773">
                  <c:v>-6.2058336920055703E-4</c:v>
                </c:pt>
                <c:pt idx="774">
                  <c:v>-6.15654707035057E-4</c:v>
                </c:pt>
                <c:pt idx="775">
                  <c:v>-6.1633824116556703E-4</c:v>
                </c:pt>
                <c:pt idx="776">
                  <c:v>-6.1702177529607803E-4</c:v>
                </c:pt>
                <c:pt idx="777">
                  <c:v>-6.1914738910317905E-4</c:v>
                </c:pt>
                <c:pt idx="778">
                  <c:v>-6.1918262889066797E-4</c:v>
                </c:pt>
                <c:pt idx="779">
                  <c:v>-6.1105050196134101E-4</c:v>
                </c:pt>
                <c:pt idx="780">
                  <c:v>-6.0246651594339897E-4</c:v>
                </c:pt>
                <c:pt idx="781">
                  <c:v>-5.982107753781E-4</c:v>
                </c:pt>
                <c:pt idx="782">
                  <c:v>-5.9762142388781504E-4</c:v>
                </c:pt>
                <c:pt idx="783">
                  <c:v>-5.9417261465160404E-4</c:v>
                </c:pt>
                <c:pt idx="784">
                  <c:v>-5.8827486304569899E-4</c:v>
                </c:pt>
                <c:pt idx="785">
                  <c:v>-5.8488550774422096E-4</c:v>
                </c:pt>
                <c:pt idx="786">
                  <c:v>-5.8236184164698604E-4</c:v>
                </c:pt>
                <c:pt idx="787">
                  <c:v>-5.7614229067675E-4</c:v>
                </c:pt>
                <c:pt idx="788">
                  <c:v>-5.7284856429906E-4</c:v>
                </c:pt>
                <c:pt idx="789">
                  <c:v>-5.7101600032463098E-4</c:v>
                </c:pt>
                <c:pt idx="790">
                  <c:v>-5.7173509323991901E-4</c:v>
                </c:pt>
                <c:pt idx="791">
                  <c:v>-5.7245418615520704E-4</c:v>
                </c:pt>
                <c:pt idx="792">
                  <c:v>-5.74290498119332E-4</c:v>
                </c:pt>
                <c:pt idx="793">
                  <c:v>-5.71523837839716E-4</c:v>
                </c:pt>
                <c:pt idx="794">
                  <c:v>-5.6554022721747E-4</c:v>
                </c:pt>
                <c:pt idx="795">
                  <c:v>-5.5932248368135398E-4</c:v>
                </c:pt>
                <c:pt idx="796">
                  <c:v>-5.5648275340117702E-4</c:v>
                </c:pt>
                <c:pt idx="797">
                  <c:v>-5.5439154300633998E-4</c:v>
                </c:pt>
                <c:pt idx="798">
                  <c:v>-5.5320284495163495E-4</c:v>
                </c:pt>
                <c:pt idx="799">
                  <c:v>-5.5176908812229995E-4</c:v>
                </c:pt>
                <c:pt idx="800">
                  <c:v>-5.49443977196387E-4</c:v>
                </c:pt>
                <c:pt idx="801">
                  <c:v>-5.4293817750957895E-4</c:v>
                </c:pt>
                <c:pt idx="802">
                  <c:v>-5.3755502808394804E-4</c:v>
                </c:pt>
                <c:pt idx="803">
                  <c:v>-5.3430973955160502E-4</c:v>
                </c:pt>
                <c:pt idx="804">
                  <c:v>-5.2426250900106596E-4</c:v>
                </c:pt>
                <c:pt idx="805">
                  <c:v>-5.2266909616013402E-4</c:v>
                </c:pt>
                <c:pt idx="806">
                  <c:v>-5.2291929032972895E-4</c:v>
                </c:pt>
                <c:pt idx="807">
                  <c:v>-5.2316948449932302E-4</c:v>
                </c:pt>
                <c:pt idx="808">
                  <c:v>-5.19586570026469E-4</c:v>
                </c:pt>
                <c:pt idx="809">
                  <c:v>-5.1016293521701503E-4</c:v>
                </c:pt>
                <c:pt idx="810">
                  <c:v>-5.0647549312316496E-4</c:v>
                </c:pt>
                <c:pt idx="811">
                  <c:v>-5.03987237690446E-4</c:v>
                </c:pt>
                <c:pt idx="812">
                  <c:v>-5.0294495275045802E-4</c:v>
                </c:pt>
                <c:pt idx="813">
                  <c:v>-4.9958968459970997E-4</c:v>
                </c:pt>
                <c:pt idx="814">
                  <c:v>-4.93832319320768E-4</c:v>
                </c:pt>
                <c:pt idx="815">
                  <c:v>-4.9369680462010097E-4</c:v>
                </c:pt>
                <c:pt idx="816">
                  <c:v>-4.9356128991943503E-4</c:v>
                </c:pt>
                <c:pt idx="817">
                  <c:v>-4.8974739607043102E-4</c:v>
                </c:pt>
                <c:pt idx="818">
                  <c:v>-4.8012995852002701E-4</c:v>
                </c:pt>
                <c:pt idx="819">
                  <c:v>-4.6970626723982599E-4</c:v>
                </c:pt>
                <c:pt idx="820">
                  <c:v>-4.6375186463213801E-4</c:v>
                </c:pt>
                <c:pt idx="821">
                  <c:v>-4.59799332999468E-4</c:v>
                </c:pt>
                <c:pt idx="822">
                  <c:v>-4.5498025366904401E-4</c:v>
                </c:pt>
                <c:pt idx="823">
                  <c:v>-4.4714563780840698E-4</c:v>
                </c:pt>
                <c:pt idx="824">
                  <c:v>-4.3919232492182602E-4</c:v>
                </c:pt>
                <c:pt idx="825">
                  <c:v>-4.2957194546622702E-4</c:v>
                </c:pt>
                <c:pt idx="826">
                  <c:v>-4.2481333538438201E-4</c:v>
                </c:pt>
                <c:pt idx="827">
                  <c:v>-4.2408727657683697E-4</c:v>
                </c:pt>
                <c:pt idx="828">
                  <c:v>-4.1861935805965702E-4</c:v>
                </c:pt>
                <c:pt idx="829">
                  <c:v>-4.1820103058566198E-4</c:v>
                </c:pt>
                <c:pt idx="830">
                  <c:v>-4.1800275031229998E-4</c:v>
                </c:pt>
                <c:pt idx="831">
                  <c:v>-4.1780447003893797E-4</c:v>
                </c:pt>
                <c:pt idx="832">
                  <c:v>-4.1397383488592698E-4</c:v>
                </c:pt>
                <c:pt idx="833">
                  <c:v>-4.1033112662095298E-4</c:v>
                </c:pt>
                <c:pt idx="834">
                  <c:v>-4.0928066884589499E-4</c:v>
                </c:pt>
                <c:pt idx="835">
                  <c:v>-3.95756476212508E-4</c:v>
                </c:pt>
                <c:pt idx="836">
                  <c:v>-3.9357640122728602E-4</c:v>
                </c:pt>
                <c:pt idx="837">
                  <c:v>-3.9297238739372198E-4</c:v>
                </c:pt>
                <c:pt idx="838">
                  <c:v>-3.9236837356015799E-4</c:v>
                </c:pt>
                <c:pt idx="839">
                  <c:v>-3.8736165800472901E-4</c:v>
                </c:pt>
                <c:pt idx="840">
                  <c:v>-3.80831573211008E-4</c:v>
                </c:pt>
                <c:pt idx="841">
                  <c:v>-3.7539084447153699E-4</c:v>
                </c:pt>
                <c:pt idx="842">
                  <c:v>-3.6716928890359103E-4</c:v>
                </c:pt>
                <c:pt idx="843">
                  <c:v>-3.6455034735149099E-4</c:v>
                </c:pt>
                <c:pt idx="844">
                  <c:v>-3.6392634823607299E-4</c:v>
                </c:pt>
                <c:pt idx="845">
                  <c:v>-3.6330234912065499E-4</c:v>
                </c:pt>
                <c:pt idx="846">
                  <c:v>-3.6003818113760602E-4</c:v>
                </c:pt>
                <c:pt idx="847">
                  <c:v>-3.4941402381894398E-4</c:v>
                </c:pt>
                <c:pt idx="848">
                  <c:v>-3.39280229556579E-4</c:v>
                </c:pt>
                <c:pt idx="849">
                  <c:v>-3.3750035639863003E-4</c:v>
                </c:pt>
                <c:pt idx="850">
                  <c:v>-3.3572048324068203E-4</c:v>
                </c:pt>
                <c:pt idx="851">
                  <c:v>-3.3347340708599798E-4</c:v>
                </c:pt>
                <c:pt idx="852">
                  <c:v>-3.3181390459850599E-4</c:v>
                </c:pt>
                <c:pt idx="853">
                  <c:v>-3.3015440211101401E-4</c:v>
                </c:pt>
                <c:pt idx="854">
                  <c:v>-3.27788638492621E-4</c:v>
                </c:pt>
                <c:pt idx="855">
                  <c:v>-3.2394895146866699E-4</c:v>
                </c:pt>
                <c:pt idx="856">
                  <c:v>-3.2021852424250102E-4</c:v>
                </c:pt>
                <c:pt idx="857">
                  <c:v>-3.1318808687890402E-4</c:v>
                </c:pt>
                <c:pt idx="858">
                  <c:v>-3.10557989797445E-4</c:v>
                </c:pt>
                <c:pt idx="859">
                  <c:v>-3.0932784470726998E-4</c:v>
                </c:pt>
                <c:pt idx="860">
                  <c:v>-3.01597030276991E-4</c:v>
                </c:pt>
                <c:pt idx="861">
                  <c:v>-2.94821277032056E-4</c:v>
                </c:pt>
                <c:pt idx="862">
                  <c:v>-2.9087873537588898E-4</c:v>
                </c:pt>
                <c:pt idx="863">
                  <c:v>-2.8379933680423202E-4</c:v>
                </c:pt>
                <c:pt idx="864">
                  <c:v>-2.7602335972220002E-4</c:v>
                </c:pt>
                <c:pt idx="865">
                  <c:v>-2.7218907343295399E-4</c:v>
                </c:pt>
                <c:pt idx="866">
                  <c:v>-2.7061206774884602E-4</c:v>
                </c:pt>
                <c:pt idx="867">
                  <c:v>-2.7076260571369802E-4</c:v>
                </c:pt>
                <c:pt idx="868">
                  <c:v>-2.70913143678549E-4</c:v>
                </c:pt>
                <c:pt idx="869">
                  <c:v>-2.7274213200222298E-4</c:v>
                </c:pt>
                <c:pt idx="870">
                  <c:v>-2.7085460063404598E-4</c:v>
                </c:pt>
                <c:pt idx="871">
                  <c:v>-2.63190125360674E-4</c:v>
                </c:pt>
                <c:pt idx="872">
                  <c:v>-2.5882365242957601E-4</c:v>
                </c:pt>
                <c:pt idx="873">
                  <c:v>-2.5592530180768101E-4</c:v>
                </c:pt>
                <c:pt idx="874">
                  <c:v>-2.5195086342154501E-4</c:v>
                </c:pt>
                <c:pt idx="875">
                  <c:v>-2.4350201609393601E-4</c:v>
                </c:pt>
                <c:pt idx="876">
                  <c:v>-2.4349831879324401E-4</c:v>
                </c:pt>
                <c:pt idx="877">
                  <c:v>-2.43494621492552E-4</c:v>
                </c:pt>
                <c:pt idx="878">
                  <c:v>-2.350262739391E-4</c:v>
                </c:pt>
                <c:pt idx="879">
                  <c:v>-2.2667974579662899E-4</c:v>
                </c:pt>
                <c:pt idx="880">
                  <c:v>-2.2202491086461399E-4</c:v>
                </c:pt>
                <c:pt idx="881">
                  <c:v>-2.2002474567283899E-4</c:v>
                </c:pt>
                <c:pt idx="882">
                  <c:v>-2.1916153693742499E-4</c:v>
                </c:pt>
                <c:pt idx="883">
                  <c:v>-2.1768154936362599E-4</c:v>
                </c:pt>
                <c:pt idx="884">
                  <c:v>-2.1402018811743801E-4</c:v>
                </c:pt>
                <c:pt idx="885">
                  <c:v>-2.0922676091194301E-4</c:v>
                </c:pt>
                <c:pt idx="886">
                  <c:v>-2.0857697559659001E-4</c:v>
                </c:pt>
                <c:pt idx="887">
                  <c:v>-2.0792719028123701E-4</c:v>
                </c:pt>
                <c:pt idx="888">
                  <c:v>-2.0592293453489799E-4</c:v>
                </c:pt>
                <c:pt idx="889">
                  <c:v>-2.04047185494911E-4</c:v>
                </c:pt>
                <c:pt idx="890">
                  <c:v>-2.0421163873383699E-4</c:v>
                </c:pt>
                <c:pt idx="891">
                  <c:v>-2.0437609197276299E-4</c:v>
                </c:pt>
                <c:pt idx="892">
                  <c:v>-2.0357697012428501E-4</c:v>
                </c:pt>
                <c:pt idx="893">
                  <c:v>-1.95417512669461E-4</c:v>
                </c:pt>
                <c:pt idx="894">
                  <c:v>-1.8669479547103401E-4</c:v>
                </c:pt>
                <c:pt idx="895">
                  <c:v>-1.8216437460824499E-4</c:v>
                </c:pt>
                <c:pt idx="896">
                  <c:v>-1.78300335363786E-4</c:v>
                </c:pt>
                <c:pt idx="897">
                  <c:v>-1.7290220234777201E-4</c:v>
                </c:pt>
                <c:pt idx="898">
                  <c:v>-1.6755858025491299E-4</c:v>
                </c:pt>
                <c:pt idx="899">
                  <c:v>-1.6502171413474299E-4</c:v>
                </c:pt>
                <c:pt idx="900">
                  <c:v>-1.64161208626429E-4</c:v>
                </c:pt>
                <c:pt idx="901">
                  <c:v>-1.6175186261154E-4</c:v>
                </c:pt>
                <c:pt idx="902">
                  <c:v>-1.5715904435233401E-4</c:v>
                </c:pt>
                <c:pt idx="903">
                  <c:v>-1.57493139209247E-4</c:v>
                </c:pt>
                <c:pt idx="904">
                  <c:v>-1.5782723406616099E-4</c:v>
                </c:pt>
                <c:pt idx="905">
                  <c:v>-1.5922580659141601E-4</c:v>
                </c:pt>
                <c:pt idx="906">
                  <c:v>-1.59757829666638E-4</c:v>
                </c:pt>
                <c:pt idx="907">
                  <c:v>-1.5748559732903301E-4</c:v>
                </c:pt>
                <c:pt idx="908">
                  <c:v>-1.5053223328714401E-4</c:v>
                </c:pt>
                <c:pt idx="909">
                  <c:v>-1.4502878908736799E-4</c:v>
                </c:pt>
                <c:pt idx="910">
                  <c:v>-1.4155200808270801E-4</c:v>
                </c:pt>
                <c:pt idx="911">
                  <c:v>-1.34242546640489E-4</c:v>
                </c:pt>
                <c:pt idx="912">
                  <c:v>-1.32191479540365E-4</c:v>
                </c:pt>
                <c:pt idx="913">
                  <c:v>-1.3184333438910501E-4</c:v>
                </c:pt>
                <c:pt idx="914">
                  <c:v>-1.3149518923784401E-4</c:v>
                </c:pt>
                <c:pt idx="915">
                  <c:v>-1.2810434385171501E-4</c:v>
                </c:pt>
                <c:pt idx="916">
                  <c:v>-1.19369218378692E-4</c:v>
                </c:pt>
                <c:pt idx="917">
                  <c:v>-1.1402839415754401E-4</c:v>
                </c:pt>
                <c:pt idx="918">
                  <c:v>-1.12675983679364E-4</c:v>
                </c:pt>
                <c:pt idx="919">
                  <c:v>-1.11580190127878E-4</c:v>
                </c:pt>
                <c:pt idx="920">
                  <c:v>-1.05255416148915E-4</c:v>
                </c:pt>
                <c:pt idx="921">
                  <c:v>-1.05060751600184E-4</c:v>
                </c:pt>
                <c:pt idx="922">
                  <c:v>-1.05034777151407E-4</c:v>
                </c:pt>
                <c:pt idx="923">
                  <c:v>-1.0500880270263E-4</c:v>
                </c:pt>
                <c:pt idx="924">
                  <c:v>-1.0084305349094299E-4</c:v>
                </c:pt>
                <c:pt idx="925">
                  <c:v>-1.00117410995216E-4</c:v>
                </c:pt>
                <c:pt idx="926">
                  <c:v>-1.00547427934976E-4</c:v>
                </c:pt>
                <c:pt idx="927">
                  <c:v>-1.00977444874736E-4</c:v>
                </c:pt>
                <c:pt idx="928">
                  <c:v>-1.02876415759801E-4</c:v>
                </c:pt>
                <c:pt idx="929">
                  <c:v>-1.0100735055716099E-4</c:v>
                </c:pt>
                <c:pt idx="930" formatCode="0.00E+00">
                  <c:v>-9.7481932692448201E-5</c:v>
                </c:pt>
                <c:pt idx="931" formatCode="0.00E+00">
                  <c:v>-9.2949017973936596E-5</c:v>
                </c:pt>
                <c:pt idx="932" formatCode="0.00E+00">
                  <c:v>-8.7376573820232295E-5</c:v>
                </c:pt>
                <c:pt idx="933" formatCode="0.00E+00">
                  <c:v>-8.0405149236544495E-5</c:v>
                </c:pt>
                <c:pt idx="934" formatCode="0.00E+00">
                  <c:v>-7.3150204688146196E-5</c:v>
                </c:pt>
                <c:pt idx="935" formatCode="0.00E+00">
                  <c:v>-7.2837211279337701E-5</c:v>
                </c:pt>
                <c:pt idx="936" formatCode="0.00E+00">
                  <c:v>-7.2375166028504798E-5</c:v>
                </c:pt>
                <c:pt idx="937" formatCode="0.00E+00">
                  <c:v>-7.2221907734863105E-5</c:v>
                </c:pt>
                <c:pt idx="938" formatCode="0.00E+00">
                  <c:v>-7.2616048570771195E-5</c:v>
                </c:pt>
                <c:pt idx="939" formatCode="0.00E+00">
                  <c:v>-7.3010189406679394E-5</c:v>
                </c:pt>
                <c:pt idx="940" formatCode="0.00E+00">
                  <c:v>-7.46111654429399E-5</c:v>
                </c:pt>
                <c:pt idx="941" formatCode="0.00E+00">
                  <c:v>-7.4964526185895998E-5</c:v>
                </c:pt>
                <c:pt idx="942" formatCode="0.00E+00">
                  <c:v>-7.1587676721114994E-5</c:v>
                </c:pt>
                <c:pt idx="943" formatCode="0.00E+00">
                  <c:v>-7.1253804010958495E-5</c:v>
                </c:pt>
                <c:pt idx="944" formatCode="0.00E+00">
                  <c:v>-7.0919931300801603E-5</c:v>
                </c:pt>
                <c:pt idx="945" formatCode="0.00E+00">
                  <c:v>-6.84445127922658E-5</c:v>
                </c:pt>
                <c:pt idx="946" formatCode="0.00E+00">
                  <c:v>-6.4899876808509997E-5</c:v>
                </c:pt>
                <c:pt idx="947" formatCode="0.00E+00">
                  <c:v>-6.32047114249069E-5</c:v>
                </c:pt>
                <c:pt idx="948" formatCode="0.00E+00">
                  <c:v>-6.1509546041303505E-5</c:v>
                </c:pt>
                <c:pt idx="949" formatCode="0.00E+00">
                  <c:v>-5.8057778386496497E-5</c:v>
                </c:pt>
                <c:pt idx="950" formatCode="0.00E+00">
                  <c:v>-5.5096485283882397E-5</c:v>
                </c:pt>
                <c:pt idx="951" formatCode="0.00E+00">
                  <c:v>-5.4172530071615103E-5</c:v>
                </c:pt>
                <c:pt idx="952" formatCode="0.00E+00">
                  <c:v>-5.3902946409371899E-5</c:v>
                </c:pt>
                <c:pt idx="953" formatCode="0.00E+00">
                  <c:v>-5.3633362747128803E-5</c:v>
                </c:pt>
                <c:pt idx="954" formatCode="0.00E+00">
                  <c:v>-4.7272108397060903E-5</c:v>
                </c:pt>
                <c:pt idx="955" formatCode="0.00E+00">
                  <c:v>-4.4296017135823397E-5</c:v>
                </c:pt>
                <c:pt idx="956" formatCode="0.00E+00">
                  <c:v>-4.3023280865512703E-5</c:v>
                </c:pt>
                <c:pt idx="957" formatCode="0.00E+00">
                  <c:v>-4.2619075007369402E-5</c:v>
                </c:pt>
                <c:pt idx="958" formatCode="0.00E+00">
                  <c:v>-4.5515831627326899E-5</c:v>
                </c:pt>
                <c:pt idx="959" formatCode="0.00E+00">
                  <c:v>-4.84125882472846E-5</c:v>
                </c:pt>
                <c:pt idx="960" formatCode="0.00E+00">
                  <c:v>-5.0949099071897898E-5</c:v>
                </c:pt>
                <c:pt idx="961" formatCode="0.00E+00">
                  <c:v>-4.9226078853797399E-5</c:v>
                </c:pt>
                <c:pt idx="962" formatCode="0.00E+00">
                  <c:v>-4.7503058635696703E-5</c:v>
                </c:pt>
                <c:pt idx="963" formatCode="0.00E+00">
                  <c:v>-4.6734753024647598E-5</c:v>
                </c:pt>
                <c:pt idx="964" formatCode="0.00E+00">
                  <c:v>-4.1266393163704597E-5</c:v>
                </c:pt>
                <c:pt idx="965" formatCode="0.00E+00">
                  <c:v>-4.0847741250812301E-5</c:v>
                </c:pt>
                <c:pt idx="966" formatCode="0.00E+00">
                  <c:v>-4.0993082740345498E-5</c:v>
                </c:pt>
                <c:pt idx="967" formatCode="0.00E+00">
                  <c:v>-4.1138424229878397E-5</c:v>
                </c:pt>
                <c:pt idx="968" formatCode="0.00E+00">
                  <c:v>-3.7531012112235203E-5</c:v>
                </c:pt>
                <c:pt idx="969" formatCode="0.00E+00">
                  <c:v>-2.8997826007829E-5</c:v>
                </c:pt>
                <c:pt idx="970" formatCode="0.00E+00">
                  <c:v>-2.7326260186619E-5</c:v>
                </c:pt>
                <c:pt idx="971" formatCode="0.00E+00">
                  <c:v>-2.6514138451817299E-5</c:v>
                </c:pt>
                <c:pt idx="972" formatCode="0.00E+00">
                  <c:v>-2.6287164029378199E-5</c:v>
                </c:pt>
                <c:pt idx="973" formatCode="0.00E+00">
                  <c:v>-2.6352763263120399E-5</c:v>
                </c:pt>
                <c:pt idx="974" formatCode="0.00E+00">
                  <c:v>-2.6418362496862798E-5</c:v>
                </c:pt>
                <c:pt idx="975" formatCode="0.00E+00">
                  <c:v>-3.1933750334094798E-5</c:v>
                </c:pt>
                <c:pt idx="976" formatCode="0.00E+00">
                  <c:v>-3.6358008329059603E-5</c:v>
                </c:pt>
                <c:pt idx="977" formatCode="0.00E+00">
                  <c:v>-3.3378331015657001E-5</c:v>
                </c:pt>
                <c:pt idx="978" formatCode="0.00E+00">
                  <c:v>-3.2219105174284901E-5</c:v>
                </c:pt>
                <c:pt idx="979" formatCode="0.00E+00">
                  <c:v>-3.1059879332912998E-5</c:v>
                </c:pt>
                <c:pt idx="980" formatCode="0.00E+00">
                  <c:v>-3.0987919660348797E-5</c:v>
                </c:pt>
                <c:pt idx="981" formatCode="0.00E+00">
                  <c:v>-3.1282106839555598E-5</c:v>
                </c:pt>
                <c:pt idx="982" formatCode="0.00E+00">
                  <c:v>-3.1576294018762601E-5</c:v>
                </c:pt>
                <c:pt idx="983" formatCode="0.00E+00">
                  <c:v>-3.2288433669027697E-5</c:v>
                </c:pt>
                <c:pt idx="984" formatCode="0.00E+00">
                  <c:v>-2.5865423381755999E-5</c:v>
                </c:pt>
                <c:pt idx="985" formatCode="0.00E+00">
                  <c:v>-1.87293157815112E-5</c:v>
                </c:pt>
                <c:pt idx="986" formatCode="0.00E+00">
                  <c:v>-1.9145722623702799E-5</c:v>
                </c:pt>
                <c:pt idx="987" formatCode="0.00E+00">
                  <c:v>-1.9562129465894501E-5</c:v>
                </c:pt>
                <c:pt idx="988" formatCode="0.00E+00">
                  <c:v>-2.1248707472614201E-5</c:v>
                </c:pt>
                <c:pt idx="989" formatCode="0.00E+00">
                  <c:v>-2.3547150295887399E-5</c:v>
                </c:pt>
                <c:pt idx="990" formatCode="0.00E+00">
                  <c:v>-2.31291459199776E-5</c:v>
                </c:pt>
                <c:pt idx="991" formatCode="0.00E+00">
                  <c:v>-2.3094793316561398E-5</c:v>
                </c:pt>
                <c:pt idx="992" formatCode="0.00E+00">
                  <c:v>-2.3060440713145298E-5</c:v>
                </c:pt>
                <c:pt idx="993" formatCode="0.00E+00">
                  <c:v>-2.29926300013817E-5</c:v>
                </c:pt>
                <c:pt idx="994" formatCode="0.00E+00">
                  <c:v>-2.2414633988143301E-5</c:v>
                </c:pt>
                <c:pt idx="995" formatCode="0.00E+00">
                  <c:v>-2.2396990156815901E-5</c:v>
                </c:pt>
                <c:pt idx="996" formatCode="0.00E+00">
                  <c:v>-2.3682550830772299E-5</c:v>
                </c:pt>
                <c:pt idx="997" formatCode="0.00E+00">
                  <c:v>-2.4968111504728901E-5</c:v>
                </c:pt>
                <c:pt idx="998" formatCode="0.00E+00">
                  <c:v>-2.6560771943176502E-5</c:v>
                </c:pt>
                <c:pt idx="999" formatCode="0.00E+00">
                  <c:v>-2.0854986927074299E-5</c:v>
                </c:pt>
                <c:pt idx="1000" formatCode="0.00E+00">
                  <c:v>-1.41613478136628E-5</c:v>
                </c:pt>
                <c:pt idx="1001" formatCode="0.00E+00">
                  <c:v>-1.15706022526313E-5</c:v>
                </c:pt>
                <c:pt idx="1002" formatCode="0.00E+00">
                  <c:v>-5.9304539317068203E-6</c:v>
                </c:pt>
                <c:pt idx="1003" formatCode="0.00E+00">
                  <c:v>-4.4339857624621497E-6</c:v>
                </c:pt>
                <c:pt idx="1004" formatCode="0.00E+00">
                  <c:v>-4.3516811722674897E-6</c:v>
                </c:pt>
                <c:pt idx="1005" formatCode="0.00E+00">
                  <c:v>-4.2693765820726501E-6</c:v>
                </c:pt>
                <c:pt idx="1006" formatCode="0.00E+00">
                  <c:v>-2.7174232735337998E-6</c:v>
                </c:pt>
                <c:pt idx="1007" formatCode="0.00E+00">
                  <c:v>-2.8439684014930399E-6</c:v>
                </c:pt>
                <c:pt idx="1008" formatCode="0.00E+00">
                  <c:v>-2.9705135294526599E-6</c:v>
                </c:pt>
                <c:pt idx="1009" formatCode="0.00E+00">
                  <c:v>-6.2139098793722598E-6</c:v>
                </c:pt>
                <c:pt idx="1010" formatCode="0.00E+00">
                  <c:v>-1.05350440738157E-5</c:v>
                </c:pt>
                <c:pt idx="1011" formatCode="0.00E+00">
                  <c:v>-9.8132680332590406E-6</c:v>
                </c:pt>
                <c:pt idx="1012" formatCode="0.00E+00">
                  <c:v>-1.06091132186577E-5</c:v>
                </c:pt>
                <c:pt idx="1013" formatCode="0.00E+00">
                  <c:v>-1.14049584040566E-5</c:v>
                </c:pt>
                <c:pt idx="1014" formatCode="0.00E+00">
                  <c:v>-9.4289206657810494E-6</c:v>
                </c:pt>
                <c:pt idx="1015" formatCode="0.00E+00">
                  <c:v>-1.4099065467283099E-6</c:v>
                </c:pt>
                <c:pt idx="1016" formatCode="0.00E+00">
                  <c:v>2.6388153570085802E-6</c:v>
                </c:pt>
                <c:pt idx="1017" formatCode="0.00E+00">
                  <c:v>2.73599822445475E-6</c:v>
                </c:pt>
                <c:pt idx="1018" formatCode="0.00E+00">
                  <c:v>2.7411952409560099E-6</c:v>
                </c:pt>
                <c:pt idx="1019" formatCode="0.00E+00">
                  <c:v>2.7463922574574501E-6</c:v>
                </c:pt>
                <c:pt idx="1020" formatCode="0.00E+00">
                  <c:v>6.2757653975917896E-6</c:v>
                </c:pt>
                <c:pt idx="1021" formatCode="0.00E+00">
                  <c:v>7.1017260427082402E-6</c:v>
                </c:pt>
                <c:pt idx="1022" formatCode="0.00E+00">
                  <c:v>8.7217654034330304E-6</c:v>
                </c:pt>
                <c:pt idx="1023" formatCode="0.00E+00">
                  <c:v>1.44861627968234E-5</c:v>
                </c:pt>
                <c:pt idx="1024" formatCode="0.00E+00">
                  <c:v>1.59688494911545E-5</c:v>
                </c:pt>
                <c:pt idx="1025" formatCode="0.00E+00">
                  <c:v>1.6283884477527399E-5</c:v>
                </c:pt>
                <c:pt idx="1026" formatCode="0.00E+00">
                  <c:v>1.46048845951356E-5</c:v>
                </c:pt>
                <c:pt idx="1027" formatCode="0.00E+00">
                  <c:v>1.2925884712744001E-5</c:v>
                </c:pt>
                <c:pt idx="1028" formatCode="0.00E+00">
                  <c:v>1.1728161889140601E-5</c:v>
                </c:pt>
                <c:pt idx="1029" formatCode="0.00E+00">
                  <c:v>1.0530439065537001E-5</c:v>
                </c:pt>
                <c:pt idx="1030" formatCode="0.00E+00">
                  <c:v>7.28867712537416E-6</c:v>
                </c:pt>
                <c:pt idx="1031" formatCode="0.00E+00">
                  <c:v>1.1665275608222501E-5</c:v>
                </c:pt>
                <c:pt idx="1032" formatCode="0.00E+00">
                  <c:v>1.6196182583257001E-5</c:v>
                </c:pt>
                <c:pt idx="1033" formatCode="0.00E+00">
                  <c:v>1.78979995980532E-5</c:v>
                </c:pt>
                <c:pt idx="1034" formatCode="0.00E+00">
                  <c:v>1.80525229826922E-5</c:v>
                </c:pt>
                <c:pt idx="1035" formatCode="0.00E+00">
                  <c:v>1.8207046367331599E-5</c:v>
                </c:pt>
                <c:pt idx="1036" formatCode="0.00E+00">
                  <c:v>2.0870895651674E-5</c:v>
                </c:pt>
                <c:pt idx="1037" formatCode="0.00E+00">
                  <c:v>2.8461789002311E-5</c:v>
                </c:pt>
                <c:pt idx="1038" formatCode="0.00E+00">
                  <c:v>3.1387329782357302E-5</c:v>
                </c:pt>
                <c:pt idx="1039" formatCode="0.00E+00">
                  <c:v>3.3697208173291803E-5</c:v>
                </c:pt>
                <c:pt idx="1040" formatCode="0.00E+00">
                  <c:v>3.3438562514628099E-5</c:v>
                </c:pt>
                <c:pt idx="1041" formatCode="0.00E+00">
                  <c:v>3.3179916855964497E-5</c:v>
                </c:pt>
                <c:pt idx="1042" formatCode="0.00E+00">
                  <c:v>3.1793155649758902E-5</c:v>
                </c:pt>
                <c:pt idx="1043" formatCode="0.00E+00">
                  <c:v>2.7698633850765899E-5</c:v>
                </c:pt>
                <c:pt idx="1044" formatCode="0.00E+00">
                  <c:v>2.5911654042135199E-5</c:v>
                </c:pt>
                <c:pt idx="1045" formatCode="0.00E+00">
                  <c:v>3.2544233397052098E-5</c:v>
                </c:pt>
                <c:pt idx="1046" formatCode="0.00E+00">
                  <c:v>3.2420996408431497E-5</c:v>
                </c:pt>
                <c:pt idx="1047" formatCode="0.00E+00">
                  <c:v>3.2297759419811201E-5</c:v>
                </c:pt>
                <c:pt idx="1048" formatCode="0.00E+00">
                  <c:v>3.1737747808974999E-5</c:v>
                </c:pt>
                <c:pt idx="1049" formatCode="0.00E+00">
                  <c:v>3.2137106475786E-5</c:v>
                </c:pt>
                <c:pt idx="1050" formatCode="0.00E+00">
                  <c:v>3.4258061281362502E-5</c:v>
                </c:pt>
                <c:pt idx="1051" formatCode="0.00E+00">
                  <c:v>3.7193628082191197E-5</c:v>
                </c:pt>
                <c:pt idx="1052" formatCode="0.00E+00">
                  <c:v>4.0779801401995801E-5</c:v>
                </c:pt>
                <c:pt idx="1053" formatCode="0.00E+00">
                  <c:v>4.8484795778323302E-5</c:v>
                </c:pt>
                <c:pt idx="1054" formatCode="0.00E+00">
                  <c:v>4.8632032528761502E-5</c:v>
                </c:pt>
                <c:pt idx="1055" formatCode="0.00E+00">
                  <c:v>4.8779269279199899E-5</c:v>
                </c:pt>
                <c:pt idx="1056" formatCode="0.00E+00">
                  <c:v>4.9568680102314903E-5</c:v>
                </c:pt>
                <c:pt idx="1057" formatCode="0.00E+00">
                  <c:v>5.17222284179106E-5</c:v>
                </c:pt>
                <c:pt idx="1058" formatCode="0.00E+00">
                  <c:v>5.4255796033986301E-5</c:v>
                </c:pt>
                <c:pt idx="1059" formatCode="0.00E+00">
                  <c:v>5.4500117172183601E-5</c:v>
                </c:pt>
                <c:pt idx="1060" formatCode="0.00E+00">
                  <c:v>5.4895332682602199E-5</c:v>
                </c:pt>
                <c:pt idx="1061" formatCode="0.00E+00">
                  <c:v>5.5693724919081398E-5</c:v>
                </c:pt>
                <c:pt idx="1062" formatCode="0.00E+00">
                  <c:v>5.5688588780116702E-5</c:v>
                </c:pt>
                <c:pt idx="1063" formatCode="0.00E+00">
                  <c:v>5.4760265921810502E-5</c:v>
                </c:pt>
                <c:pt idx="1064" formatCode="0.00E+00">
                  <c:v>5.3831943063504099E-5</c:v>
                </c:pt>
                <c:pt idx="1065" formatCode="0.00E+00">
                  <c:v>5.3407972809299701E-5</c:v>
                </c:pt>
                <c:pt idx="1066" formatCode="0.00E+00">
                  <c:v>5.2984002555095099E-5</c:v>
                </c:pt>
                <c:pt idx="1067" formatCode="0.00E+00">
                  <c:v>5.7063578229687397E-5</c:v>
                </c:pt>
                <c:pt idx="1068" formatCode="0.00E+00">
                  <c:v>6.4645167052196093E-5</c:v>
                </c:pt>
                <c:pt idx="1069" formatCode="0.00E+00">
                  <c:v>7.0727474781821594E-5</c:v>
                </c:pt>
                <c:pt idx="1070" formatCode="0.00E+00">
                  <c:v>7.0168387095461299E-5</c:v>
                </c:pt>
                <c:pt idx="1071" formatCode="0.00E+00">
                  <c:v>6.9609299409101005E-5</c:v>
                </c:pt>
                <c:pt idx="1072" formatCode="0.00E+00">
                  <c:v>6.8215541743688399E-5</c:v>
                </c:pt>
                <c:pt idx="1073" formatCode="0.00E+00">
                  <c:v>6.6300179690396201E-5</c:v>
                </c:pt>
                <c:pt idx="1074" formatCode="0.00E+00">
                  <c:v>6.4384817637103895E-5</c:v>
                </c:pt>
                <c:pt idx="1075" formatCode="0.00E+00">
                  <c:v>6.1173402828241106E-5</c:v>
                </c:pt>
                <c:pt idx="1076" formatCode="0.00E+00">
                  <c:v>6.28574675355566E-5</c:v>
                </c:pt>
                <c:pt idx="1077" formatCode="0.00E+00">
                  <c:v>6.3327304973146304E-5</c:v>
                </c:pt>
                <c:pt idx="1078" formatCode="0.00E+00">
                  <c:v>6.3102029306276406E-5</c:v>
                </c:pt>
                <c:pt idx="1079" formatCode="0.00E+00">
                  <c:v>6.2876753639406902E-5</c:v>
                </c:pt>
                <c:pt idx="1080" formatCode="0.00E+00">
                  <c:v>6.2775678806428501E-5</c:v>
                </c:pt>
                <c:pt idx="1081" formatCode="0.00E+00">
                  <c:v>6.3552078672582599E-5</c:v>
                </c:pt>
                <c:pt idx="1082" formatCode="0.00E+00">
                  <c:v>6.6154965537680601E-5</c:v>
                </c:pt>
                <c:pt idx="1083" formatCode="0.00E+00">
                  <c:v>6.8550425359216097E-5</c:v>
                </c:pt>
                <c:pt idx="1084" formatCode="0.00E+00">
                  <c:v>7.4395378635703596E-5</c:v>
                </c:pt>
                <c:pt idx="1085" formatCode="0.00E+00">
                  <c:v>7.46632146199035E-5</c:v>
                </c:pt>
                <c:pt idx="1086" formatCode="0.00E+00">
                  <c:v>7.4623407398060403E-5</c:v>
                </c:pt>
                <c:pt idx="1087" formatCode="0.00E+00">
                  <c:v>7.45836001762174E-5</c:v>
                </c:pt>
                <c:pt idx="1088" formatCode="0.00E+00">
                  <c:v>7.8033983635754001E-5</c:v>
                </c:pt>
                <c:pt idx="1089" formatCode="0.00E+00">
                  <c:v>7.8489258911635404E-5</c:v>
                </c:pt>
                <c:pt idx="1090" formatCode="0.00E+00">
                  <c:v>7.8291830595495499E-5</c:v>
                </c:pt>
                <c:pt idx="1091" formatCode="0.00E+00">
                  <c:v>7.8094402279355499E-5</c:v>
                </c:pt>
                <c:pt idx="1092" formatCode="0.00E+00">
                  <c:v>7.7688993055791399E-5</c:v>
                </c:pt>
                <c:pt idx="1093" formatCode="0.00E+00">
                  <c:v>7.7078584157039699E-5</c:v>
                </c:pt>
                <c:pt idx="1094" formatCode="0.00E+00">
                  <c:v>7.6468175258287999E-5</c:v>
                </c:pt>
                <c:pt idx="1095" formatCode="0.00E+00">
                  <c:v>6.9767314518044297E-5</c:v>
                </c:pt>
                <c:pt idx="1096" formatCode="0.00E+00">
                  <c:v>6.6397702809348406E-5</c:v>
                </c:pt>
                <c:pt idx="1097" formatCode="0.00E+00">
                  <c:v>6.6642261135160902E-5</c:v>
                </c:pt>
                <c:pt idx="1098" formatCode="0.00E+00">
                  <c:v>7.0850877359228103E-5</c:v>
                </c:pt>
                <c:pt idx="1099" formatCode="0.00E+00">
                  <c:v>7.3492163648446296E-5</c:v>
                </c:pt>
                <c:pt idx="1100" formatCode="0.00E+00">
                  <c:v>7.4911674006596603E-5</c:v>
                </c:pt>
                <c:pt idx="1101" formatCode="0.00E+00">
                  <c:v>7.6411586018580203E-5</c:v>
                </c:pt>
                <c:pt idx="1102" formatCode="0.00E+00">
                  <c:v>7.5776474433645894E-5</c:v>
                </c:pt>
                <c:pt idx="1103" formatCode="0.00E+00">
                  <c:v>7.5141362848712005E-5</c:v>
                </c:pt>
                <c:pt idx="1104" formatCode="0.00E+00">
                  <c:v>7.2220428646706003E-5</c:v>
                </c:pt>
                <c:pt idx="1105" formatCode="0.00E+00">
                  <c:v>7.1776014417896698E-5</c:v>
                </c:pt>
                <c:pt idx="1106" formatCode="0.00E+00">
                  <c:v>7.1331600189087203E-5</c:v>
                </c:pt>
                <c:pt idx="1107" formatCode="0.00E+00">
                  <c:v>7.1219255003003194E-5</c:v>
                </c:pt>
                <c:pt idx="1108" formatCode="0.00E+00">
                  <c:v>7.1106909816918995E-5</c:v>
                </c:pt>
                <c:pt idx="1109" formatCode="0.00E+00">
                  <c:v>6.9761290981085606E-5</c:v>
                </c:pt>
                <c:pt idx="1110" formatCode="0.00E+00">
                  <c:v>6.7125660212321504E-5</c:v>
                </c:pt>
                <c:pt idx="1111" formatCode="0.00E+00">
                  <c:v>6.5666881489958803E-5</c:v>
                </c:pt>
                <c:pt idx="1112" formatCode="0.00E+00">
                  <c:v>6.8889482158263399E-5</c:v>
                </c:pt>
                <c:pt idx="1113" formatCode="0.00E+00">
                  <c:v>7.1232838284912702E-5</c:v>
                </c:pt>
                <c:pt idx="1114" formatCode="0.00E+00">
                  <c:v>7.35761944115621E-5</c:v>
                </c:pt>
                <c:pt idx="1115" formatCode="0.00E+00">
                  <c:v>7.4600194394052E-5</c:v>
                </c:pt>
                <c:pt idx="1116" formatCode="0.00E+00">
                  <c:v>7.7282877697931596E-5</c:v>
                </c:pt>
                <c:pt idx="1117" formatCode="0.00E+00">
                  <c:v>7.83190375449505E-5</c:v>
                </c:pt>
                <c:pt idx="1118" formatCode="0.00E+00">
                  <c:v>7.7016809065518502E-5</c:v>
                </c:pt>
                <c:pt idx="1119" formatCode="0.00E+00">
                  <c:v>7.5714580586086694E-5</c:v>
                </c:pt>
                <c:pt idx="1120" formatCode="0.00E+00">
                  <c:v>8.0292369552048505E-5</c:v>
                </c:pt>
                <c:pt idx="1121" formatCode="0.00E+00">
                  <c:v>8.0441081226852201E-5</c:v>
                </c:pt>
                <c:pt idx="1122" formatCode="0.00E+00">
                  <c:v>7.9876118064783406E-5</c:v>
                </c:pt>
                <c:pt idx="1123" formatCode="0.00E+00">
                  <c:v>7.9311154902714706E-5</c:v>
                </c:pt>
                <c:pt idx="1124" formatCode="0.00E+00">
                  <c:v>7.8072639549538702E-5</c:v>
                </c:pt>
                <c:pt idx="1125" formatCode="0.00E+00">
                  <c:v>7.6834124196362806E-5</c:v>
                </c:pt>
                <c:pt idx="1126" formatCode="0.00E+00">
                  <c:v>6.7599628134761802E-5</c:v>
                </c:pt>
                <c:pt idx="1127" formatCode="0.00E+00">
                  <c:v>6.6626748256386304E-5</c:v>
                </c:pt>
                <c:pt idx="1128" formatCode="0.00E+00">
                  <c:v>7.0753045673274697E-5</c:v>
                </c:pt>
                <c:pt idx="1129" formatCode="0.00E+00">
                  <c:v>7.4412785196656601E-5</c:v>
                </c:pt>
                <c:pt idx="1130" formatCode="0.00E+00">
                  <c:v>7.7195873511940306E-5</c:v>
                </c:pt>
                <c:pt idx="1131" formatCode="0.00E+00">
                  <c:v>8.2632390732910197E-5</c:v>
                </c:pt>
                <c:pt idx="1132" formatCode="0.00E+00">
                  <c:v>8.24201987063138E-5</c:v>
                </c:pt>
                <c:pt idx="1133" formatCode="0.00E+00">
                  <c:v>8.2208006679717499E-5</c:v>
                </c:pt>
                <c:pt idx="1134" formatCode="0.00E+00">
                  <c:v>8.1221948077490701E-5</c:v>
                </c:pt>
                <c:pt idx="1135" formatCode="0.00E+00">
                  <c:v>8.1020339283560306E-5</c:v>
                </c:pt>
                <c:pt idx="1136" formatCode="0.00E+00">
                  <c:v>8.0818730489629802E-5</c:v>
                </c:pt>
                <c:pt idx="1137" formatCode="0.00E+00">
                  <c:v>7.9541931073250403E-5</c:v>
                </c:pt>
                <c:pt idx="1138" formatCode="0.00E+00">
                  <c:v>7.3687908631360895E-5</c:v>
                </c:pt>
                <c:pt idx="1139" formatCode="0.00E+00">
                  <c:v>6.8171367320544798E-5</c:v>
                </c:pt>
                <c:pt idx="1140" formatCode="0.00E+00">
                  <c:v>6.7475153689120905E-5</c:v>
                </c:pt>
                <c:pt idx="1141" formatCode="0.00E+00">
                  <c:v>6.6778940057697297E-5</c:v>
                </c:pt>
                <c:pt idx="1142" formatCode="0.00E+00">
                  <c:v>6.5212896732289103E-5</c:v>
                </c:pt>
                <c:pt idx="1143" formatCode="0.00E+00">
                  <c:v>6.8834521263431899E-5</c:v>
                </c:pt>
                <c:pt idx="1144" formatCode="0.00E+00">
                  <c:v>6.9646475134496502E-5</c:v>
                </c:pt>
                <c:pt idx="1145" formatCode="0.00E+00">
                  <c:v>7.04584290055612E-5</c:v>
                </c:pt>
                <c:pt idx="1146" formatCode="0.00E+00">
                  <c:v>7.2142298175742494E-5</c:v>
                </c:pt>
                <c:pt idx="1147" formatCode="0.00E+00">
                  <c:v>7.2825034957945699E-5</c:v>
                </c:pt>
                <c:pt idx="1148" formatCode="0.00E+00">
                  <c:v>7.3113591793789201E-5</c:v>
                </c:pt>
                <c:pt idx="1149" formatCode="0.00E+00">
                  <c:v>7.1835630661847499E-5</c:v>
                </c:pt>
                <c:pt idx="1150" formatCode="0.00E+00">
                  <c:v>7.0557669529905999E-5</c:v>
                </c:pt>
                <c:pt idx="1151" formatCode="0.00E+00">
                  <c:v>7.3523065248235899E-5</c:v>
                </c:pt>
                <c:pt idx="1152" formatCode="0.00E+00">
                  <c:v>7.3333233900956299E-5</c:v>
                </c:pt>
                <c:pt idx="1153" formatCode="0.00E+00">
                  <c:v>7.3143402553676605E-5</c:v>
                </c:pt>
                <c:pt idx="1154" formatCode="0.00E+00">
                  <c:v>7.0408945290524602E-5</c:v>
                </c:pt>
                <c:pt idx="1155" formatCode="0.00E+00">
                  <c:v>6.7491117056359202E-5</c:v>
                </c:pt>
                <c:pt idx="1156" formatCode="0.00E+00">
                  <c:v>6.5701462023784398E-5</c:v>
                </c:pt>
                <c:pt idx="1157" formatCode="0.00E+00">
                  <c:v>5.9498058875851201E-5</c:v>
                </c:pt>
                <c:pt idx="1158" formatCode="0.00E+00">
                  <c:v>5.3541094248588298E-5</c:v>
                </c:pt>
                <c:pt idx="1159" formatCode="0.00E+00">
                  <c:v>5.5855285312524E-5</c:v>
                </c:pt>
                <c:pt idx="1160" formatCode="0.00E+00">
                  <c:v>6.0913877996605701E-5</c:v>
                </c:pt>
                <c:pt idx="1161" formatCode="0.00E+00">
                  <c:v>6.3002002250637601E-5</c:v>
                </c:pt>
                <c:pt idx="1162" formatCode="0.00E+00">
                  <c:v>6.3066169337283801E-5</c:v>
                </c:pt>
                <c:pt idx="1163" formatCode="0.00E+00">
                  <c:v>6.3356876124069501E-5</c:v>
                </c:pt>
                <c:pt idx="1164" formatCode="0.00E+00">
                  <c:v>6.2639586475149702E-5</c:v>
                </c:pt>
                <c:pt idx="1165" formatCode="0.00E+00">
                  <c:v>6.1922296826229795E-5</c:v>
                </c:pt>
                <c:pt idx="1166" formatCode="0.00E+00">
                  <c:v>6.1900783109900494E-5</c:v>
                </c:pt>
                <c:pt idx="1167" formatCode="0.00E+00">
                  <c:v>6.2128065292101301E-5</c:v>
                </c:pt>
                <c:pt idx="1168" formatCode="0.00E+00">
                  <c:v>6.2021123535686802E-5</c:v>
                </c:pt>
                <c:pt idx="1169" formatCode="0.00E+00">
                  <c:v>6.1914181779272397E-5</c:v>
                </c:pt>
                <c:pt idx="1170" formatCode="0.00E+00">
                  <c:v>5.7121959104417398E-5</c:v>
                </c:pt>
                <c:pt idx="1171" formatCode="0.00E+00">
                  <c:v>5.1164147754107702E-5</c:v>
                </c:pt>
                <c:pt idx="1172" formatCode="0.00E+00">
                  <c:v>4.90616791873541E-5</c:v>
                </c:pt>
                <c:pt idx="1173" formatCode="0.00E+00">
                  <c:v>4.6373915778149403E-5</c:v>
                </c:pt>
                <c:pt idx="1174" formatCode="0.00E+00">
                  <c:v>4.8594243309334902E-5</c:v>
                </c:pt>
                <c:pt idx="1175" formatCode="0.00E+00">
                  <c:v>4.9942407859303897E-5</c:v>
                </c:pt>
                <c:pt idx="1176" formatCode="0.00E+00">
                  <c:v>5.1290572409272398E-5</c:v>
                </c:pt>
                <c:pt idx="1177" formatCode="0.00E+00">
                  <c:v>5.07368509649196E-5</c:v>
                </c:pt>
                <c:pt idx="1178" formatCode="0.00E+00">
                  <c:v>5.01831295205667E-5</c:v>
                </c:pt>
                <c:pt idx="1179" formatCode="0.00E+00">
                  <c:v>4.8812819398542602E-5</c:v>
                </c:pt>
                <c:pt idx="1180" formatCode="0.00E+00">
                  <c:v>4.4490476492522999E-5</c:v>
                </c:pt>
                <c:pt idx="1181" formatCode="0.00E+00">
                  <c:v>4.2426638703735303E-5</c:v>
                </c:pt>
                <c:pt idx="1182" formatCode="0.00E+00">
                  <c:v>4.84491830208588E-5</c:v>
                </c:pt>
                <c:pt idx="1183" formatCode="0.00E+00">
                  <c:v>4.75072741006847E-5</c:v>
                </c:pt>
                <c:pt idx="1184" formatCode="0.00E+00">
                  <c:v>4.6565365180510301E-5</c:v>
                </c:pt>
                <c:pt idx="1185" formatCode="0.00E+00">
                  <c:v>4.31588794923972E-5</c:v>
                </c:pt>
                <c:pt idx="1186" formatCode="0.00E+00">
                  <c:v>3.8902930645610103E-5</c:v>
                </c:pt>
                <c:pt idx="1187" formatCode="0.00E+00">
                  <c:v>3.47028131100965E-5</c:v>
                </c:pt>
                <c:pt idx="1188" formatCode="0.00E+00">
                  <c:v>2.7575909484907801E-5</c:v>
                </c:pt>
                <c:pt idx="1189" formatCode="0.00E+00">
                  <c:v>2.6428146371039301E-5</c:v>
                </c:pt>
                <c:pt idx="1190" formatCode="0.00E+00">
                  <c:v>2.8981568972518801E-5</c:v>
                </c:pt>
                <c:pt idx="1191" formatCode="0.00E+00">
                  <c:v>2.9787756315736501E-5</c:v>
                </c:pt>
                <c:pt idx="1192" formatCode="0.00E+00">
                  <c:v>2.9547398360453901E-5</c:v>
                </c:pt>
                <c:pt idx="1193" formatCode="0.00E+00">
                  <c:v>2.9307040405171199E-5</c:v>
                </c:pt>
                <c:pt idx="1194" formatCode="0.00E+00">
                  <c:v>2.8865974892325402E-5</c:v>
                </c:pt>
                <c:pt idx="1195" formatCode="0.00E+00">
                  <c:v>2.8424909379479401E-5</c:v>
                </c:pt>
                <c:pt idx="1196" formatCode="0.00E+00">
                  <c:v>2.6519180298009901E-5</c:v>
                </c:pt>
                <c:pt idx="1197" formatCode="0.00E+00">
                  <c:v>2.76173918305067E-5</c:v>
                </c:pt>
                <c:pt idx="1198" formatCode="0.00E+00">
                  <c:v>2.7254989335288199E-5</c:v>
                </c:pt>
                <c:pt idx="1199" formatCode="0.00E+00">
                  <c:v>2.68925868400698E-5</c:v>
                </c:pt>
                <c:pt idx="1200" formatCode="0.00E+00">
                  <c:v>2.2179019950524599E-5</c:v>
                </c:pt>
                <c:pt idx="1201" formatCode="0.00E+00">
                  <c:v>1.86078798092529E-5</c:v>
                </c:pt>
                <c:pt idx="1202" formatCode="0.00E+00">
                  <c:v>1.09436870350981E-5</c:v>
                </c:pt>
                <c:pt idx="1203" formatCode="0.00E+00">
                  <c:v>4.97983907127482E-6</c:v>
                </c:pt>
                <c:pt idx="1204" formatCode="0.00E+00">
                  <c:v>8.52883521871618E-6</c:v>
                </c:pt>
                <c:pt idx="1205" formatCode="0.00E+00">
                  <c:v>9.6377776491275903E-6</c:v>
                </c:pt>
                <c:pt idx="1206" formatCode="0.00E+00">
                  <c:v>9.2205384724146894E-6</c:v>
                </c:pt>
                <c:pt idx="1207" formatCode="0.00E+00">
                  <c:v>8.8032992957016005E-6</c:v>
                </c:pt>
                <c:pt idx="1208" formatCode="0.00E+00">
                  <c:v>7.6874548177600998E-6</c:v>
                </c:pt>
                <c:pt idx="1209" formatCode="0.00E+00">
                  <c:v>6.5716103398186E-6</c:v>
                </c:pt>
                <c:pt idx="1210" formatCode="0.00E+00">
                  <c:v>3.0655241111200801E-6</c:v>
                </c:pt>
                <c:pt idx="1211" formatCode="0.00E+00">
                  <c:v>-3.7165763335977197E-7</c:v>
                </c:pt>
                <c:pt idx="1212" formatCode="0.00E+00">
                  <c:v>1.4849643604077399E-6</c:v>
                </c:pt>
                <c:pt idx="1213" formatCode="0.00E+00">
                  <c:v>1.40244480324396E-6</c:v>
                </c:pt>
                <c:pt idx="1214" formatCode="0.00E+00">
                  <c:v>1.31992524608055E-6</c:v>
                </c:pt>
                <c:pt idx="1215" formatCode="0.00E+00">
                  <c:v>-1.3261945865700499E-6</c:v>
                </c:pt>
                <c:pt idx="1216" formatCode="0.00E+00">
                  <c:v>-1.6143991033277299E-6</c:v>
                </c:pt>
                <c:pt idx="1217" formatCode="0.00E+00">
                  <c:v>-6.9351533679305598E-6</c:v>
                </c:pt>
                <c:pt idx="1218" formatCode="0.00E+00">
                  <c:v>-1.34201805408257E-5</c:v>
                </c:pt>
                <c:pt idx="1219" formatCode="0.00E+00">
                  <c:v>-1.51272187390825E-5</c:v>
                </c:pt>
                <c:pt idx="1220" formatCode="0.00E+00">
                  <c:v>-1.4714688465908E-5</c:v>
                </c:pt>
                <c:pt idx="1221" formatCode="0.00E+00">
                  <c:v>-1.4302158192733499E-5</c:v>
                </c:pt>
                <c:pt idx="1222" formatCode="0.00E+00">
                  <c:v>-1.0921420190338899E-5</c:v>
                </c:pt>
                <c:pt idx="1223" formatCode="0.00E+00">
                  <c:v>-1.11418578136968E-5</c:v>
                </c:pt>
                <c:pt idx="1224" formatCode="0.00E+00">
                  <c:v>-1.1362295437054401E-5</c:v>
                </c:pt>
                <c:pt idx="1225" formatCode="0.00E+00">
                  <c:v>-1.39101439643952E-5</c:v>
                </c:pt>
                <c:pt idx="1226" formatCode="0.00E+00">
                  <c:v>-1.4506097335149301E-5</c:v>
                </c:pt>
                <c:pt idx="1227" formatCode="0.00E+00">
                  <c:v>-1.6506676282883898E-5</c:v>
                </c:pt>
                <c:pt idx="1228" formatCode="0.00E+00">
                  <c:v>-1.85072552306184E-5</c:v>
                </c:pt>
                <c:pt idx="1229" formatCode="0.00E+00">
                  <c:v>-2.2542283764720599E-5</c:v>
                </c:pt>
                <c:pt idx="1230" formatCode="0.00E+00">
                  <c:v>-2.3594816922559301E-5</c:v>
                </c:pt>
                <c:pt idx="1231" formatCode="0.00E+00">
                  <c:v>-2.47097688266198E-5</c:v>
                </c:pt>
                <c:pt idx="1232" formatCode="0.00E+00">
                  <c:v>-2.95166058545986E-5</c:v>
                </c:pt>
                <c:pt idx="1233" formatCode="0.00E+00">
                  <c:v>-3.3555341619299899E-5</c:v>
                </c:pt>
                <c:pt idx="1234" formatCode="0.00E+00">
                  <c:v>-3.37328125067323E-5</c:v>
                </c:pt>
                <c:pt idx="1235" formatCode="0.00E+00">
                  <c:v>-3.3663438705981E-5</c:v>
                </c:pt>
                <c:pt idx="1236" formatCode="0.00E+00">
                  <c:v>-3.10002742269809E-5</c:v>
                </c:pt>
                <c:pt idx="1237" formatCode="0.00E+00">
                  <c:v>-2.9504283813596801E-5</c:v>
                </c:pt>
                <c:pt idx="1238" formatCode="0.00E+00">
                  <c:v>-3.01523106656263E-5</c:v>
                </c:pt>
                <c:pt idx="1239" formatCode="0.00E+00">
                  <c:v>-3.0800337517656202E-5</c:v>
                </c:pt>
                <c:pt idx="1240" formatCode="0.00E+00">
                  <c:v>-3.2234797478566599E-5</c:v>
                </c:pt>
                <c:pt idx="1241" formatCode="0.00E+00">
                  <c:v>-3.3493415300358698E-5</c:v>
                </c:pt>
                <c:pt idx="1242" formatCode="0.00E+00">
                  <c:v>-3.4752033122150702E-5</c:v>
                </c:pt>
                <c:pt idx="1243" formatCode="0.00E+00">
                  <c:v>-3.8915000926376098E-5</c:v>
                </c:pt>
                <c:pt idx="1244" formatCode="0.00E+00">
                  <c:v>-4.1284699889460501E-5</c:v>
                </c:pt>
                <c:pt idx="1245" formatCode="0.00E+00">
                  <c:v>-4.2823687537798598E-5</c:v>
                </c:pt>
                <c:pt idx="1246" formatCode="0.00E+00">
                  <c:v>-4.90356391094322E-5</c:v>
                </c:pt>
                <c:pt idx="1247" formatCode="0.00E+00">
                  <c:v>-5.4336541387323999E-5</c:v>
                </c:pt>
                <c:pt idx="1248" formatCode="0.00E+00">
                  <c:v>-5.4519863104811801E-5</c:v>
                </c:pt>
                <c:pt idx="1249" formatCode="0.00E+00">
                  <c:v>-5.4703184822299698E-5</c:v>
                </c:pt>
                <c:pt idx="1250" formatCode="0.00E+00">
                  <c:v>-5.4243770601340201E-5</c:v>
                </c:pt>
                <c:pt idx="1251" formatCode="0.00E+00">
                  <c:v>-5.2094532758738702E-5</c:v>
                </c:pt>
                <c:pt idx="1252" formatCode="0.00E+00">
                  <c:v>-5.1079709530202397E-5</c:v>
                </c:pt>
                <c:pt idx="1253" formatCode="0.00E+00">
                  <c:v>-5.0818632294774698E-5</c:v>
                </c:pt>
                <c:pt idx="1254" formatCode="0.00E+00">
                  <c:v>-5.2539256146713398E-5</c:v>
                </c:pt>
                <c:pt idx="1255" formatCode="0.00E+00">
                  <c:v>-5.4259879998652198E-5</c:v>
                </c:pt>
                <c:pt idx="1256" formatCode="0.00E+00">
                  <c:v>-6.0676026707462298E-5</c:v>
                </c:pt>
                <c:pt idx="1257" formatCode="0.00E+00">
                  <c:v>-6.66201626373652E-5</c:v>
                </c:pt>
                <c:pt idx="1258" formatCode="0.00E+00">
                  <c:v>-6.6755522902718501E-5</c:v>
                </c:pt>
                <c:pt idx="1259" formatCode="0.00E+00">
                  <c:v>-6.6890883168072194E-5</c:v>
                </c:pt>
                <c:pt idx="1260" formatCode="0.00E+00">
                  <c:v>-6.8259537100076205E-5</c:v>
                </c:pt>
                <c:pt idx="1261" formatCode="0.00E+00">
                  <c:v>-6.9648257909454299E-5</c:v>
                </c:pt>
                <c:pt idx="1262" formatCode="0.00E+00">
                  <c:v>-7.1386485561686206E-5</c:v>
                </c:pt>
                <c:pt idx="1263" formatCode="0.00E+00">
                  <c:v>-7.3124713213918303E-5</c:v>
                </c:pt>
                <c:pt idx="1264" formatCode="0.00E+00">
                  <c:v>-7.3594730888585494E-5</c:v>
                </c:pt>
                <c:pt idx="1265" formatCode="0.00E+00">
                  <c:v>-6.8509264099369006E-5</c:v>
                </c:pt>
                <c:pt idx="1266" formatCode="0.00E+00">
                  <c:v>-6.7959300100475304E-5</c:v>
                </c:pt>
                <c:pt idx="1267" formatCode="0.00E+00">
                  <c:v>-6.7765629724915306E-5</c:v>
                </c:pt>
                <c:pt idx="1268" formatCode="0.00E+00">
                  <c:v>-6.7571959349355199E-5</c:v>
                </c:pt>
                <c:pt idx="1269" formatCode="0.00E+00">
                  <c:v>-6.76922703369534E-5</c:v>
                </c:pt>
                <c:pt idx="1270" formatCode="0.00E+00">
                  <c:v>-6.7812581324551505E-5</c:v>
                </c:pt>
                <c:pt idx="1271" formatCode="0.00E+00">
                  <c:v>-6.98152495767602E-5</c:v>
                </c:pt>
                <c:pt idx="1272" formatCode="0.00E+00">
                  <c:v>-7.3868672820901496E-5</c:v>
                </c:pt>
                <c:pt idx="1273" formatCode="0.00E+00">
                  <c:v>-7.2140490862428406E-5</c:v>
                </c:pt>
                <c:pt idx="1274" formatCode="0.00E+00">
                  <c:v>-7.1971374175792204E-5</c:v>
                </c:pt>
                <c:pt idx="1275" formatCode="0.00E+00">
                  <c:v>-7.1802257489156097E-5</c:v>
                </c:pt>
                <c:pt idx="1276" formatCode="0.00E+00">
                  <c:v>-7.1931013114456298E-5</c:v>
                </c:pt>
                <c:pt idx="1277" formatCode="0.00E+00">
                  <c:v>-7.2059768739756499E-5</c:v>
                </c:pt>
                <c:pt idx="1278" formatCode="0.00E+00">
                  <c:v>-7.2835924213255097E-5</c:v>
                </c:pt>
                <c:pt idx="1279" formatCode="0.00E+00">
                  <c:v>-7.1081307540056104E-5</c:v>
                </c:pt>
                <c:pt idx="1280" formatCode="0.00E+00">
                  <c:v>-6.6022516735060203E-5</c:v>
                </c:pt>
                <c:pt idx="1281" formatCode="0.00E+00">
                  <c:v>-6.1459511512986097E-5</c:v>
                </c:pt>
                <c:pt idx="1282" formatCode="0.00E+00">
                  <c:v>-6.1511995889957903E-5</c:v>
                </c:pt>
                <c:pt idx="1283" formatCode="0.00E+00">
                  <c:v>-6.1564480266929899E-5</c:v>
                </c:pt>
                <c:pt idx="1284" formatCode="0.00E+00">
                  <c:v>-6.1938279079846095E-5</c:v>
                </c:pt>
                <c:pt idx="1285" formatCode="0.00E+00">
                  <c:v>-6.9866719838289194E-5</c:v>
                </c:pt>
                <c:pt idx="1286" formatCode="0.00E+00">
                  <c:v>-7.7664719855099798E-5</c:v>
                </c:pt>
                <c:pt idx="1287" formatCode="0.00E+00">
                  <c:v>-7.8946508788659694E-5</c:v>
                </c:pt>
                <c:pt idx="1288" formatCode="0.00E+00">
                  <c:v>-7.4712181419819094E-5</c:v>
                </c:pt>
                <c:pt idx="1289" formatCode="0.00E+00">
                  <c:v>-7.0658367942133006E-5</c:v>
                </c:pt>
                <c:pt idx="1290" formatCode="0.00E+00">
                  <c:v>-6.7700970932101502E-5</c:v>
                </c:pt>
                <c:pt idx="1291" formatCode="0.00E+00">
                  <c:v>-6.6945563399337102E-5</c:v>
                </c:pt>
                <c:pt idx="1292" formatCode="0.00E+00">
                  <c:v>-6.4761540572215001E-5</c:v>
                </c:pt>
                <c:pt idx="1293" formatCode="0.00E+00">
                  <c:v>-6.2843022023920903E-5</c:v>
                </c:pt>
                <c:pt idx="1294" formatCode="0.00E+00">
                  <c:v>-6.2283126757065198E-5</c:v>
                </c:pt>
                <c:pt idx="1295" formatCode="0.00E+00">
                  <c:v>-6.1723231490209805E-5</c:v>
                </c:pt>
                <c:pt idx="1296" formatCode="0.00E+00">
                  <c:v>-5.7724199263360103E-5</c:v>
                </c:pt>
                <c:pt idx="1297" formatCode="0.00E+00">
                  <c:v>-5.5408575787555E-5</c:v>
                </c:pt>
                <c:pt idx="1298" formatCode="0.00E+00">
                  <c:v>-5.4583922262851702E-5</c:v>
                </c:pt>
                <c:pt idx="1299" formatCode="0.00E+00">
                  <c:v>-5.3759268738148703E-5</c:v>
                </c:pt>
                <c:pt idx="1300" formatCode="0.00E+00">
                  <c:v>-5.3867478706925999E-5</c:v>
                </c:pt>
                <c:pt idx="1301" formatCode="0.00E+00">
                  <c:v>-5.3975688675703403E-5</c:v>
                </c:pt>
                <c:pt idx="1302" formatCode="0.00E+00">
                  <c:v>-5.46616277051734E-5</c:v>
                </c:pt>
                <c:pt idx="1303" formatCode="0.00E+00">
                  <c:v>-5.5692907150173299E-5</c:v>
                </c:pt>
                <c:pt idx="1304" formatCode="0.00E+00">
                  <c:v>-4.6962290819677302E-5</c:v>
                </c:pt>
                <c:pt idx="1305" formatCode="0.00E+00">
                  <c:v>-4.1340818988727598E-5</c:v>
                </c:pt>
                <c:pt idx="1306" formatCode="0.00E+00">
                  <c:v>-4.0659195620807E-5</c:v>
                </c:pt>
                <c:pt idx="1307" formatCode="0.00E+00">
                  <c:v>-3.6468867571446701E-5</c:v>
                </c:pt>
                <c:pt idx="1308" formatCode="0.00E+00">
                  <c:v>-3.52635844613029E-5</c:v>
                </c:pt>
                <c:pt idx="1309" formatCode="0.00E+00">
                  <c:v>-3.5014872210645797E-5</c:v>
                </c:pt>
                <c:pt idx="1310" formatCode="0.00E+00">
                  <c:v>-3.2644335452038801E-5</c:v>
                </c:pt>
                <c:pt idx="1311" formatCode="0.00E+00">
                  <c:v>-3.1526516658821997E-5</c:v>
                </c:pt>
                <c:pt idx="1312" formatCode="0.00E+00">
                  <c:v>-3.1331371468854797E-5</c:v>
                </c:pt>
                <c:pt idx="1313" formatCode="0.00E+00">
                  <c:v>-3.1136226278887603E-5</c:v>
                </c:pt>
                <c:pt idx="1314" formatCode="0.00E+00">
                  <c:v>-3.2035336241132899E-5</c:v>
                </c:pt>
                <c:pt idx="1315" formatCode="0.00E+00">
                  <c:v>-3.2934446203378201E-5</c:v>
                </c:pt>
                <c:pt idx="1316" formatCode="0.00E+00">
                  <c:v>-3.4844543763956402E-5</c:v>
                </c:pt>
                <c:pt idx="1317" formatCode="0.00E+00">
                  <c:v>-3.5694198310423598E-5</c:v>
                </c:pt>
                <c:pt idx="1318" formatCode="0.00E+00">
                  <c:v>-2.4919994608372099E-5</c:v>
                </c:pt>
                <c:pt idx="1319" formatCode="0.00E+00">
                  <c:v>-2.1328539212574899E-5</c:v>
                </c:pt>
                <c:pt idx="1320" formatCode="0.00E+00">
                  <c:v>-1.7737083816778001E-5</c:v>
                </c:pt>
                <c:pt idx="1321" formatCode="0.00E+00">
                  <c:v>-1.41762245834669E-5</c:v>
                </c:pt>
                <c:pt idx="1322" formatCode="0.00E+00">
                  <c:v>-1.21896612170884E-5</c:v>
                </c:pt>
                <c:pt idx="1323" formatCode="0.00E+00">
                  <c:v>-1.1428515441129401E-5</c:v>
                </c:pt>
                <c:pt idx="1324" formatCode="0.00E+00">
                  <c:v>-1.06673696651701E-5</c:v>
                </c:pt>
                <c:pt idx="1325" formatCode="0.00E+00">
                  <c:v>-6.90732238536442E-6</c:v>
                </c:pt>
                <c:pt idx="1326" formatCode="0.00E+00">
                  <c:v>-4.2485384793209302E-6</c:v>
                </c:pt>
                <c:pt idx="1327" formatCode="0.00E+00">
                  <c:v>-2.67856523197956E-6</c:v>
                </c:pt>
                <c:pt idx="1328" formatCode="0.00E+00">
                  <c:v>-3.0075092967580799E-6</c:v>
                </c:pt>
                <c:pt idx="1329" formatCode="0.00E+00">
                  <c:v>-3.3364533615364E-6</c:v>
                </c:pt>
                <c:pt idx="1330" formatCode="0.00E+00">
                  <c:v>-5.8048443396710702E-6</c:v>
                </c:pt>
                <c:pt idx="1331" formatCode="0.00E+00">
                  <c:v>-3.3305321408350498E-6</c:v>
                </c:pt>
                <c:pt idx="1332" formatCode="0.00E+00">
                  <c:v>-2.2370053040396201E-6</c:v>
                </c:pt>
                <c:pt idx="1333" formatCode="0.00E+00">
                  <c:v>-1.14347846724418E-6</c:v>
                </c:pt>
                <c:pt idx="1334" formatCode="0.00E+00">
                  <c:v>5.9917649142380302E-6</c:v>
                </c:pt>
                <c:pt idx="1335" formatCode="0.00E+00">
                  <c:v>1.2456093669288199E-5</c:v>
                </c:pt>
                <c:pt idx="1336" formatCode="0.00E+00">
                  <c:v>1.5221923765755799E-5</c:v>
                </c:pt>
                <c:pt idx="1337" formatCode="0.00E+00">
                  <c:v>1.5604171832963499E-5</c:v>
                </c:pt>
                <c:pt idx="1338" formatCode="0.00E+00">
                  <c:v>1.5308639109934801E-5</c:v>
                </c:pt>
                <c:pt idx="1339" formatCode="0.00E+00">
                  <c:v>1.5013106386906E-5</c:v>
                </c:pt>
                <c:pt idx="1340" formatCode="0.00E+00">
                  <c:v>8.6934173592510695E-6</c:v>
                </c:pt>
                <c:pt idx="1341" formatCode="0.00E+00">
                  <c:v>6.3969491044406604E-6</c:v>
                </c:pt>
                <c:pt idx="1342" formatCode="0.00E+00">
                  <c:v>6.6632866382369103E-6</c:v>
                </c:pt>
                <c:pt idx="1343" formatCode="0.00E+00">
                  <c:v>6.0582080247600403E-6</c:v>
                </c:pt>
                <c:pt idx="1344" formatCode="0.00E+00">
                  <c:v>5.4531294112829797E-6</c:v>
                </c:pt>
                <c:pt idx="1345" formatCode="0.00E+00">
                  <c:v>9.4855149693189507E-6</c:v>
                </c:pt>
                <c:pt idx="1346" formatCode="0.00E+00">
                  <c:v>1.07597301627931E-5</c:v>
                </c:pt>
                <c:pt idx="1347" formatCode="0.00E+00">
                  <c:v>1.2033945356267201E-5</c:v>
                </c:pt>
                <c:pt idx="1348" formatCode="0.00E+00">
                  <c:v>1.35363022358426E-5</c:v>
                </c:pt>
                <c:pt idx="1349" formatCode="0.00E+00">
                  <c:v>2.02021551064356E-5</c:v>
                </c:pt>
                <c:pt idx="1350" formatCode="0.00E+00">
                  <c:v>2.2992825564477701E-5</c:v>
                </c:pt>
                <c:pt idx="1351" formatCode="0.00E+00">
                  <c:v>2.6229727019011402E-5</c:v>
                </c:pt>
                <c:pt idx="1352" formatCode="0.00E+00">
                  <c:v>2.7136956677400299E-5</c:v>
                </c:pt>
                <c:pt idx="1353" formatCode="0.00E+00">
                  <c:v>2.6143519951022701E-5</c:v>
                </c:pt>
                <c:pt idx="1354" formatCode="0.00E+00">
                  <c:v>2.5150083224645201E-5</c:v>
                </c:pt>
                <c:pt idx="1355" formatCode="0.00E+00">
                  <c:v>2.02933744536688E-5</c:v>
                </c:pt>
                <c:pt idx="1356" formatCode="0.00E+00">
                  <c:v>1.98383276061893E-5</c:v>
                </c:pt>
                <c:pt idx="1357" formatCode="0.00E+00">
                  <c:v>1.9383280758709799E-5</c:v>
                </c:pt>
                <c:pt idx="1358" formatCode="0.00E+00">
                  <c:v>1.6934992379602299E-5</c:v>
                </c:pt>
                <c:pt idx="1359" formatCode="0.00E+00">
                  <c:v>2.3330987666966101E-5</c:v>
                </c:pt>
                <c:pt idx="1360" formatCode="0.00E+00">
                  <c:v>2.7139914477335499E-5</c:v>
                </c:pt>
                <c:pt idx="1361" formatCode="0.00E+00">
                  <c:v>2.8474171842878901E-5</c:v>
                </c:pt>
                <c:pt idx="1362" formatCode="0.00E+00">
                  <c:v>2.9059400649479099E-5</c:v>
                </c:pt>
                <c:pt idx="1363" formatCode="0.00E+00">
                  <c:v>2.8988778238460299E-5</c:v>
                </c:pt>
                <c:pt idx="1364" formatCode="0.00E+00">
                  <c:v>2.8918155827441401E-5</c:v>
                </c:pt>
                <c:pt idx="1365" formatCode="0.00E+00">
                  <c:v>2.8814971852956999E-5</c:v>
                </c:pt>
                <c:pt idx="1366" formatCode="0.00E+00">
                  <c:v>2.8711787878472601E-5</c:v>
                </c:pt>
                <c:pt idx="1367" formatCode="0.00E+00">
                  <c:v>2.4996923291414602E-5</c:v>
                </c:pt>
                <c:pt idx="1368" formatCode="0.00E+00">
                  <c:v>1.92537138708127E-5</c:v>
                </c:pt>
                <c:pt idx="1369" formatCode="0.00E+00">
                  <c:v>1.90759998580841E-5</c:v>
                </c:pt>
                <c:pt idx="1370" formatCode="0.00E+00">
                  <c:v>1.48080071418136E-5</c:v>
                </c:pt>
                <c:pt idx="1371" formatCode="0.00E+00">
                  <c:v>1.7834216189299998E-5</c:v>
                </c:pt>
                <c:pt idx="1372" formatCode="0.00E+00">
                  <c:v>2.13354500724207E-5</c:v>
                </c:pt>
                <c:pt idx="1373" formatCode="0.00E+00">
                  <c:v>2.4836683955541099E-5</c:v>
                </c:pt>
                <c:pt idx="1374" formatCode="0.00E+00">
                  <c:v>2.6535022499602099E-5</c:v>
                </c:pt>
                <c:pt idx="1375" formatCode="0.00E+00">
                  <c:v>2.6631747601179699E-5</c:v>
                </c:pt>
                <c:pt idx="1376" formatCode="0.00E+00">
                  <c:v>2.62488262803449E-5</c:v>
                </c:pt>
                <c:pt idx="1377" formatCode="0.00E+00">
                  <c:v>2.58659049595103E-5</c:v>
                </c:pt>
                <c:pt idx="1378" formatCode="0.00E+00">
                  <c:v>2.5692599310299599E-5</c:v>
                </c:pt>
                <c:pt idx="1379" formatCode="0.00E+00">
                  <c:v>2.5519293661088899E-5</c:v>
                </c:pt>
                <c:pt idx="1380" formatCode="0.00E+00">
                  <c:v>2.1316361172878901E-5</c:v>
                </c:pt>
                <c:pt idx="1381" formatCode="0.00E+00">
                  <c:v>1.9842702669605401E-5</c:v>
                </c:pt>
                <c:pt idx="1382" formatCode="0.00E+00">
                  <c:v>1.9411886905849798E-5</c:v>
                </c:pt>
                <c:pt idx="1383" formatCode="0.00E+00">
                  <c:v>1.4010288329322901E-5</c:v>
                </c:pt>
                <c:pt idx="1384" formatCode="0.00E+00">
                  <c:v>1.22229442356102E-5</c:v>
                </c:pt>
                <c:pt idx="1385" formatCode="0.00E+00">
                  <c:v>1.2954569070955801E-5</c:v>
                </c:pt>
                <c:pt idx="1386" formatCode="0.00E+00">
                  <c:v>1.40009332620679E-5</c:v>
                </c:pt>
                <c:pt idx="1387" formatCode="0.00E+00">
                  <c:v>1.8659220427212899E-5</c:v>
                </c:pt>
                <c:pt idx="1388" formatCode="0.00E+00">
                  <c:v>2.5292562375762699E-5</c:v>
                </c:pt>
                <c:pt idx="1389" formatCode="0.00E+00">
                  <c:v>2.51069585247051E-5</c:v>
                </c:pt>
                <c:pt idx="1390" formatCode="0.00E+00">
                  <c:v>2.4921354673647399E-5</c:v>
                </c:pt>
                <c:pt idx="1391" formatCode="0.00E+00">
                  <c:v>2.40568676021968E-5</c:v>
                </c:pt>
                <c:pt idx="1392" formatCode="0.00E+00">
                  <c:v>1.9880323510264099E-5</c:v>
                </c:pt>
                <c:pt idx="1393" formatCode="0.00E+00">
                  <c:v>1.6355902862231401E-5</c:v>
                </c:pt>
                <c:pt idx="1394" formatCode="0.00E+00">
                  <c:v>1.20125721883318E-5</c:v>
                </c:pt>
                <c:pt idx="1395" formatCode="0.00E+00">
                  <c:v>1.6795218373799299E-5</c:v>
                </c:pt>
                <c:pt idx="1396" formatCode="0.00E+00">
                  <c:v>1.7780420730750199E-5</c:v>
                </c:pt>
                <c:pt idx="1397" formatCode="0.00E+00">
                  <c:v>1.8765623087701502E-5</c:v>
                </c:pt>
                <c:pt idx="1398" formatCode="0.00E+00">
                  <c:v>1.9026234282668099E-5</c:v>
                </c:pt>
                <c:pt idx="1399" formatCode="0.00E+00">
                  <c:v>1.8091804533334301E-5</c:v>
                </c:pt>
                <c:pt idx="1400" formatCode="0.00E+00">
                  <c:v>1.7157374784000701E-5</c:v>
                </c:pt>
                <c:pt idx="1401" formatCode="0.00E+00">
                  <c:v>1.9829664834719801E-5</c:v>
                </c:pt>
                <c:pt idx="1402" formatCode="0.00E+00">
                  <c:v>2.3948245318678899E-5</c:v>
                </c:pt>
                <c:pt idx="1403" formatCode="0.00E+00">
                  <c:v>2.5801855114546002E-5</c:v>
                </c:pt>
                <c:pt idx="1404" formatCode="0.00E+00">
                  <c:v>2.76554649104131E-5</c:v>
                </c:pt>
                <c:pt idx="1405" formatCode="0.00E+00">
                  <c:v>2.8338565726963399E-5</c:v>
                </c:pt>
                <c:pt idx="1406" formatCode="0.00E+00">
                  <c:v>2.75493506850892E-5</c:v>
                </c:pt>
                <c:pt idx="1407" formatCode="0.00E+00">
                  <c:v>2.6760135643215099E-5</c:v>
                </c:pt>
                <c:pt idx="1408" formatCode="0.00E+00">
                  <c:v>2.4250838903997501E-5</c:v>
                </c:pt>
                <c:pt idx="1409" formatCode="0.00E+00">
                  <c:v>2.4800175683869999E-5</c:v>
                </c:pt>
                <c:pt idx="1410" formatCode="0.00E+00">
                  <c:v>2.7270493834049701E-5</c:v>
                </c:pt>
                <c:pt idx="1411" formatCode="0.00E+00">
                  <c:v>2.8641708068202299E-5</c:v>
                </c:pt>
                <c:pt idx="1412" formatCode="0.00E+00">
                  <c:v>3.0523142357066699E-5</c:v>
                </c:pt>
                <c:pt idx="1413" formatCode="0.00E+00">
                  <c:v>3.33831975541746E-5</c:v>
                </c:pt>
                <c:pt idx="1414" formatCode="0.00E+00">
                  <c:v>3.4514721292389601E-5</c:v>
                </c:pt>
                <c:pt idx="1415" formatCode="0.00E+00">
                  <c:v>3.9968169652331098E-5</c:v>
                </c:pt>
                <c:pt idx="1416" formatCode="0.00E+00">
                  <c:v>4.7549209215917297E-5</c:v>
                </c:pt>
                <c:pt idx="1417" formatCode="0.00E+00">
                  <c:v>5.1763581101901297E-5</c:v>
                </c:pt>
                <c:pt idx="1418" formatCode="0.00E+00">
                  <c:v>5.4084517189780097E-5</c:v>
                </c:pt>
                <c:pt idx="1419" formatCode="0.00E+00">
                  <c:v>5.5296930269995802E-5</c:v>
                </c:pt>
                <c:pt idx="1420" formatCode="0.00E+00">
                  <c:v>5.5510950571583302E-5</c:v>
                </c:pt>
                <c:pt idx="1421" formatCode="0.00E+00">
                  <c:v>5.5724970873170999E-5</c:v>
                </c:pt>
                <c:pt idx="1422" formatCode="0.00E+00">
                  <c:v>5.6587877621797601E-5</c:v>
                </c:pt>
                <c:pt idx="1423" formatCode="0.00E+00">
                  <c:v>5.7822648713955502E-5</c:v>
                </c:pt>
                <c:pt idx="1424" formatCode="0.00E+00">
                  <c:v>5.9477113876527003E-5</c:v>
                </c:pt>
                <c:pt idx="1425" formatCode="0.00E+00">
                  <c:v>6.8368884879231297E-5</c:v>
                </c:pt>
                <c:pt idx="1426" formatCode="0.00E+00">
                  <c:v>7.7191292341213994E-5</c:v>
                </c:pt>
                <c:pt idx="1427" formatCode="0.00E+00">
                  <c:v>8.2136783014245606E-5</c:v>
                </c:pt>
                <c:pt idx="1428" formatCode="0.00E+00">
                  <c:v>8.8063943452759303E-5</c:v>
                </c:pt>
                <c:pt idx="1429" formatCode="0.00E+00">
                  <c:v>9.4621276112355704E-5</c:v>
                </c:pt>
                <c:pt idx="1430" formatCode="0.00E+00">
                  <c:v>9.5585873596990998E-5</c:v>
                </c:pt>
                <c:pt idx="1431" formatCode="0.00E+00">
                  <c:v>9.7622878339621895E-5</c:v>
                </c:pt>
                <c:pt idx="1432">
                  <c:v>1.09147334655706E-4</c:v>
                </c:pt>
                <c:pt idx="1433">
                  <c:v>1.12772082213782E-4</c:v>
                </c:pt>
                <c:pt idx="1434">
                  <c:v>1.16396829771858E-4</c:v>
                </c:pt>
                <c:pt idx="1435">
                  <c:v>1.21939313388058E-4</c:v>
                </c:pt>
                <c:pt idx="1436">
                  <c:v>1.30134622957209E-4</c:v>
                </c:pt>
                <c:pt idx="1437">
                  <c:v>1.31469158348799E-4</c:v>
                </c:pt>
                <c:pt idx="1438">
                  <c:v>1.33779442762304E-4</c:v>
                </c:pt>
                <c:pt idx="1439">
                  <c:v>1.40732432319352E-4</c:v>
                </c:pt>
                <c:pt idx="1440">
                  <c:v>1.5230174101155101E-4</c:v>
                </c:pt>
                <c:pt idx="1441">
                  <c:v>1.6404549848301101E-4</c:v>
                </c:pt>
                <c:pt idx="1442">
                  <c:v>1.7522824623783501E-4</c:v>
                </c:pt>
                <c:pt idx="1443">
                  <c:v>1.8671092721634101E-4</c:v>
                </c:pt>
                <c:pt idx="1444">
                  <c:v>1.94007081994892E-4</c:v>
                </c:pt>
                <c:pt idx="1445">
                  <c:v>1.9807377808930601E-4</c:v>
                </c:pt>
                <c:pt idx="1446">
                  <c:v>2.0067544474740599E-4</c:v>
                </c:pt>
                <c:pt idx="1447">
                  <c:v>2.0625333329877E-4</c:v>
                </c:pt>
                <c:pt idx="1448">
                  <c:v>2.1651777770769699E-4</c:v>
                </c:pt>
                <c:pt idx="1449">
                  <c:v>2.23218402830084E-4</c:v>
                </c:pt>
                <c:pt idx="1450">
                  <c:v>2.3039325794615899E-4</c:v>
                </c:pt>
                <c:pt idx="1451">
                  <c:v>2.3932964184443601E-4</c:v>
                </c:pt>
                <c:pt idx="1452">
                  <c:v>2.4737218398871802E-4</c:v>
                </c:pt>
                <c:pt idx="1453">
                  <c:v>2.5727436818887998E-4</c:v>
                </c:pt>
                <c:pt idx="1454">
                  <c:v>2.6787920352056401E-4</c:v>
                </c:pt>
                <c:pt idx="1455">
                  <c:v>2.8211810757876202E-4</c:v>
                </c:pt>
                <c:pt idx="1456">
                  <c:v>3.00698616450893E-4</c:v>
                </c:pt>
                <c:pt idx="1457">
                  <c:v>3.13589462623362E-4</c:v>
                </c:pt>
                <c:pt idx="1458">
                  <c:v>3.2145748508754298E-4</c:v>
                </c:pt>
                <c:pt idx="1459">
                  <c:v>3.3560005454907302E-4</c:v>
                </c:pt>
                <c:pt idx="1460">
                  <c:v>3.48697268695823E-4</c:v>
                </c:pt>
                <c:pt idx="1461">
                  <c:v>3.5971564425175099E-4</c:v>
                </c:pt>
                <c:pt idx="1462">
                  <c:v>3.74227544641017E-4</c:v>
                </c:pt>
                <c:pt idx="1463">
                  <c:v>3.9113465463891199E-4</c:v>
                </c:pt>
                <c:pt idx="1464">
                  <c:v>4.0572312355330602E-4</c:v>
                </c:pt>
                <c:pt idx="1465">
                  <c:v>4.1644466595707299E-4</c:v>
                </c:pt>
                <c:pt idx="1466">
                  <c:v>4.2685376851147401E-4</c:v>
                </c:pt>
                <c:pt idx="1467">
                  <c:v>4.4283225641459799E-4</c:v>
                </c:pt>
                <c:pt idx="1468">
                  <c:v>4.6368108554233197E-4</c:v>
                </c:pt>
                <c:pt idx="1469">
                  <c:v>4.8143352111763702E-4</c:v>
                </c:pt>
                <c:pt idx="1470">
                  <c:v>5.0092473871778999E-4</c:v>
                </c:pt>
                <c:pt idx="1471">
                  <c:v>5.2762600058731503E-4</c:v>
                </c:pt>
                <c:pt idx="1472">
                  <c:v>5.5503335119760596E-4</c:v>
                </c:pt>
                <c:pt idx="1473">
                  <c:v>5.7361207268208305E-4</c:v>
                </c:pt>
                <c:pt idx="1474">
                  <c:v>5.9085158835347497E-4</c:v>
                </c:pt>
                <c:pt idx="1475">
                  <c:v>6.10617596837797E-4</c:v>
                </c:pt>
                <c:pt idx="1476">
                  <c:v>6.2754452908630001E-4</c:v>
                </c:pt>
                <c:pt idx="1477">
                  <c:v>6.4780178078883803E-4</c:v>
                </c:pt>
                <c:pt idx="1478">
                  <c:v>6.7305863445785304E-4</c:v>
                </c:pt>
                <c:pt idx="1479">
                  <c:v>6.9521721842065703E-4</c:v>
                </c:pt>
                <c:pt idx="1480">
                  <c:v>7.1800744074195899E-4</c:v>
                </c:pt>
                <c:pt idx="1481">
                  <c:v>7.4544770763216998E-4</c:v>
                </c:pt>
                <c:pt idx="1482">
                  <c:v>7.7258021510041104E-4</c:v>
                </c:pt>
                <c:pt idx="1483">
                  <c:v>7.9827188178532502E-4</c:v>
                </c:pt>
                <c:pt idx="1484">
                  <c:v>8.2211862177285103E-4</c:v>
                </c:pt>
                <c:pt idx="1485">
                  <c:v>8.5244444824929505E-4</c:v>
                </c:pt>
                <c:pt idx="1486">
                  <c:v>8.8872841688383798E-4</c:v>
                </c:pt>
                <c:pt idx="1487">
                  <c:v>9.1896692890852802E-4</c:v>
                </c:pt>
                <c:pt idx="1488">
                  <c:v>9.4524270123586701E-4</c:v>
                </c:pt>
                <c:pt idx="1489">
                  <c:v>9.7693316078801889E-4</c:v>
                </c:pt>
                <c:pt idx="1490">
                  <c:v>1.0089622020730299E-3</c:v>
                </c:pt>
                <c:pt idx="1491">
                  <c:v>1.0313912289819801E-3</c:v>
                </c:pt>
                <c:pt idx="1492">
                  <c:v>1.05458755623241E-3</c:v>
                </c:pt>
                <c:pt idx="1493">
                  <c:v>1.08904483118009E-3</c:v>
                </c:pt>
                <c:pt idx="1494">
                  <c:v>1.1235960793354201E-3</c:v>
                </c:pt>
                <c:pt idx="1495">
                  <c:v>1.14883540447093E-3</c:v>
                </c:pt>
                <c:pt idx="1496">
                  <c:v>1.17656684514748E-3</c:v>
                </c:pt>
                <c:pt idx="1497">
                  <c:v>1.21050880237075E-3</c:v>
                </c:pt>
                <c:pt idx="1498">
                  <c:v>1.2448283723251899E-3</c:v>
                </c:pt>
                <c:pt idx="1499">
                  <c:v>1.27849777535834E-3</c:v>
                </c:pt>
                <c:pt idx="1500">
                  <c:v>1.31459392021539E-3</c:v>
                </c:pt>
                <c:pt idx="1501">
                  <c:v>1.3547271469484101E-3</c:v>
                </c:pt>
                <c:pt idx="1502">
                  <c:v>1.3885591120980801E-3</c:v>
                </c:pt>
                <c:pt idx="1503">
                  <c:v>1.4177994473741E-3</c:v>
                </c:pt>
                <c:pt idx="1504">
                  <c:v>1.4485972180315399E-3</c:v>
                </c:pt>
                <c:pt idx="1505">
                  <c:v>1.4800076975883701E-3</c:v>
                </c:pt>
                <c:pt idx="1506">
                  <c:v>1.5080083456651199E-3</c:v>
                </c:pt>
                <c:pt idx="1507">
                  <c:v>1.5360372118573299E-3</c:v>
                </c:pt>
                <c:pt idx="1508">
                  <c:v>1.5698537517842301E-3</c:v>
                </c:pt>
                <c:pt idx="1509">
                  <c:v>1.6009040654822899E-3</c:v>
                </c:pt>
                <c:pt idx="1510">
                  <c:v>1.6315852892867799E-3</c:v>
                </c:pt>
                <c:pt idx="1511">
                  <c:v>1.66533718355133E-3</c:v>
                </c:pt>
                <c:pt idx="1512">
                  <c:v>1.6968106740832499E-3</c:v>
                </c:pt>
                <c:pt idx="1513">
                  <c:v>1.7242132150555899E-3</c:v>
                </c:pt>
                <c:pt idx="1514">
                  <c:v>1.75446541551695E-3</c:v>
                </c:pt>
                <c:pt idx="1515">
                  <c:v>1.78986038625357E-3</c:v>
                </c:pt>
                <c:pt idx="1516">
                  <c:v>1.8229181212119901E-3</c:v>
                </c:pt>
                <c:pt idx="1517">
                  <c:v>1.85005906865358E-3</c:v>
                </c:pt>
                <c:pt idx="1518">
                  <c:v>1.87645326643744E-3</c:v>
                </c:pt>
                <c:pt idx="1519">
                  <c:v>1.9089770170082701E-3</c:v>
                </c:pt>
                <c:pt idx="1520">
                  <c:v>1.93785146989092E-3</c:v>
                </c:pt>
                <c:pt idx="1521">
                  <c:v>1.95645665014978E-3</c:v>
                </c:pt>
                <c:pt idx="1522">
                  <c:v>1.9789227966712998E-3</c:v>
                </c:pt>
                <c:pt idx="1523">
                  <c:v>2.0070917344368398E-3</c:v>
                </c:pt>
                <c:pt idx="1524">
                  <c:v>2.03488006672307E-3</c:v>
                </c:pt>
                <c:pt idx="1525">
                  <c:v>2.05765182964722E-3</c:v>
                </c:pt>
                <c:pt idx="1526">
                  <c:v>2.0818884008717898E-3</c:v>
                </c:pt>
                <c:pt idx="1527">
                  <c:v>2.1119242482196599E-3</c:v>
                </c:pt>
                <c:pt idx="1528">
                  <c:v>2.1387265987324001E-3</c:v>
                </c:pt>
                <c:pt idx="1529">
                  <c:v>2.1675646373718899E-3</c:v>
                </c:pt>
                <c:pt idx="1530">
                  <c:v>2.2005443246141498E-3</c:v>
                </c:pt>
                <c:pt idx="1531">
                  <c:v>2.2300394412262101E-3</c:v>
                </c:pt>
                <c:pt idx="1532">
                  <c:v>2.26164444415135E-3</c:v>
                </c:pt>
                <c:pt idx="1533">
                  <c:v>2.2953405927266801E-3</c:v>
                </c:pt>
                <c:pt idx="1534">
                  <c:v>2.3261616546251798E-3</c:v>
                </c:pt>
                <c:pt idx="1535">
                  <c:v>2.3538421470905898E-3</c:v>
                </c:pt>
                <c:pt idx="1536">
                  <c:v>2.3809963078800199E-3</c:v>
                </c:pt>
                <c:pt idx="1537">
                  <c:v>2.4083165021563701E-3</c:v>
                </c:pt>
                <c:pt idx="1538">
                  <c:v>2.4389011949800098E-3</c:v>
                </c:pt>
                <c:pt idx="1539">
                  <c:v>2.4798182430438298E-3</c:v>
                </c:pt>
                <c:pt idx="1540">
                  <c:v>2.5176662178095699E-3</c:v>
                </c:pt>
                <c:pt idx="1541">
                  <c:v>2.5555998186482598E-3</c:v>
                </c:pt>
                <c:pt idx="1542">
                  <c:v>2.60119223768678E-3</c:v>
                </c:pt>
                <c:pt idx="1543">
                  <c:v>2.6432469985986202E-3</c:v>
                </c:pt>
                <c:pt idx="1544">
                  <c:v>2.6843366660091301E-3</c:v>
                </c:pt>
                <c:pt idx="1545">
                  <c:v>2.7354712578908898E-3</c:v>
                </c:pt>
                <c:pt idx="1546">
                  <c:v>2.7921079237998299E-3</c:v>
                </c:pt>
                <c:pt idx="1547">
                  <c:v>2.84975856951887E-3</c:v>
                </c:pt>
                <c:pt idx="1548">
                  <c:v>2.9059334624554302E-3</c:v>
                </c:pt>
                <c:pt idx="1549">
                  <c:v>2.9639418216539102E-3</c:v>
                </c:pt>
                <c:pt idx="1550">
                  <c:v>3.03172025862183E-3</c:v>
                </c:pt>
                <c:pt idx="1551">
                  <c:v>3.09718731340424E-3</c:v>
                </c:pt>
                <c:pt idx="1552">
                  <c:v>3.1628124582395601E-3</c:v>
                </c:pt>
                <c:pt idx="1553">
                  <c:v>3.2360488630469998E-3</c:v>
                </c:pt>
                <c:pt idx="1554">
                  <c:v>3.3142899606060901E-3</c:v>
                </c:pt>
                <c:pt idx="1555">
                  <c:v>3.3967923850011001E-3</c:v>
                </c:pt>
                <c:pt idx="1556">
                  <c:v>3.4820182143459801E-3</c:v>
                </c:pt>
                <c:pt idx="1557">
                  <c:v>3.5713462057233398E-3</c:v>
                </c:pt>
                <c:pt idx="1558">
                  <c:v>3.6696053509924901E-3</c:v>
                </c:pt>
                <c:pt idx="1559">
                  <c:v>3.77709071385882E-3</c:v>
                </c:pt>
                <c:pt idx="1560">
                  <c:v>3.8829591486393899E-3</c:v>
                </c:pt>
                <c:pt idx="1561">
                  <c:v>3.9962840080664504E-3</c:v>
                </c:pt>
                <c:pt idx="1562">
                  <c:v>4.1199716028536698E-3</c:v>
                </c:pt>
                <c:pt idx="1563">
                  <c:v>4.2398974675984498E-3</c:v>
                </c:pt>
                <c:pt idx="1564">
                  <c:v>4.3642045180591104E-3</c:v>
                </c:pt>
                <c:pt idx="1565">
                  <c:v>4.4981436956328001E-3</c:v>
                </c:pt>
                <c:pt idx="1566">
                  <c:v>4.6355570542476101E-3</c:v>
                </c:pt>
                <c:pt idx="1567">
                  <c:v>4.7740927886017496E-3</c:v>
                </c:pt>
                <c:pt idx="1568">
                  <c:v>4.9163615277857597E-3</c:v>
                </c:pt>
                <c:pt idx="1569">
                  <c:v>5.0680586688401303E-3</c:v>
                </c:pt>
                <c:pt idx="1570">
                  <c:v>5.2246776762113504E-3</c:v>
                </c:pt>
                <c:pt idx="1571">
                  <c:v>5.3858081348200203E-3</c:v>
                </c:pt>
                <c:pt idx="1572">
                  <c:v>5.5516174717234702E-3</c:v>
                </c:pt>
                <c:pt idx="1573">
                  <c:v>5.7244024416410397E-3</c:v>
                </c:pt>
                <c:pt idx="1574">
                  <c:v>5.9044101670277099E-3</c:v>
                </c:pt>
                <c:pt idx="1575">
                  <c:v>6.0827661430403199E-3</c:v>
                </c:pt>
                <c:pt idx="1576">
                  <c:v>6.2656855579461997E-3</c:v>
                </c:pt>
                <c:pt idx="1577">
                  <c:v>6.4542794165937997E-3</c:v>
                </c:pt>
                <c:pt idx="1578">
                  <c:v>6.6479845528648503E-3</c:v>
                </c:pt>
                <c:pt idx="1579">
                  <c:v>6.8449104212208603E-3</c:v>
                </c:pt>
                <c:pt idx="1580">
                  <c:v>7.0388535753866596E-3</c:v>
                </c:pt>
                <c:pt idx="1581">
                  <c:v>7.2404300389029E-3</c:v>
                </c:pt>
                <c:pt idx="1582">
                  <c:v>7.4469596772462499E-3</c:v>
                </c:pt>
                <c:pt idx="1583">
                  <c:v>7.64758691609921E-3</c:v>
                </c:pt>
                <c:pt idx="1584">
                  <c:v>7.8503349532660204E-3</c:v>
                </c:pt>
                <c:pt idx="1585">
                  <c:v>8.0573356137808392E-3</c:v>
                </c:pt>
                <c:pt idx="1586">
                  <c:v>8.2653134710262404E-3</c:v>
                </c:pt>
                <c:pt idx="1587">
                  <c:v>8.4732768807021606E-3</c:v>
                </c:pt>
                <c:pt idx="1588">
                  <c:v>8.6772964588387892E-3</c:v>
                </c:pt>
                <c:pt idx="1589">
                  <c:v>8.8829034634584705E-3</c:v>
                </c:pt>
                <c:pt idx="1590">
                  <c:v>9.0948091630297205E-3</c:v>
                </c:pt>
                <c:pt idx="1591">
                  <c:v>9.3075900526558997E-3</c:v>
                </c:pt>
                <c:pt idx="1592">
                  <c:v>9.5177052234654506E-3</c:v>
                </c:pt>
                <c:pt idx="1593">
                  <c:v>9.7229757088773405E-3</c:v>
                </c:pt>
                <c:pt idx="1594">
                  <c:v>9.9273933327596008E-3</c:v>
                </c:pt>
                <c:pt idx="1595">
                  <c:v>1.0131173022688299E-2</c:v>
                </c:pt>
                <c:pt idx="1596">
                  <c:v>1.0324950560863E-2</c:v>
                </c:pt>
                <c:pt idx="1597">
                  <c:v>1.05118285103122E-2</c:v>
                </c:pt>
                <c:pt idx="1598">
                  <c:v>1.07006342239783E-2</c:v>
                </c:pt>
                <c:pt idx="1599">
                  <c:v>1.08855660384379E-2</c:v>
                </c:pt>
                <c:pt idx="1600">
                  <c:v>1.1057702726248401E-2</c:v>
                </c:pt>
                <c:pt idx="1601">
                  <c:v>1.12257443484793E-2</c:v>
                </c:pt>
                <c:pt idx="1602">
                  <c:v>1.13937436149468E-2</c:v>
                </c:pt>
                <c:pt idx="1603">
                  <c:v>1.15532321804288E-2</c:v>
                </c:pt>
                <c:pt idx="1604">
                  <c:v>1.1706355820124499E-2</c:v>
                </c:pt>
                <c:pt idx="1605">
                  <c:v>1.1854283575230801E-2</c:v>
                </c:pt>
                <c:pt idx="1606">
                  <c:v>1.1995352925437301E-2</c:v>
                </c:pt>
                <c:pt idx="1607">
                  <c:v>1.21272922809866E-2</c:v>
                </c:pt>
                <c:pt idx="1608">
                  <c:v>1.22509998817342E-2</c:v>
                </c:pt>
                <c:pt idx="1609">
                  <c:v>1.23708056949431E-2</c:v>
                </c:pt>
                <c:pt idx="1610">
                  <c:v>1.2486638157650699E-2</c:v>
                </c:pt>
                <c:pt idx="1611">
                  <c:v>1.2588529595950301E-2</c:v>
                </c:pt>
                <c:pt idx="1612">
                  <c:v>1.26757220334776E-2</c:v>
                </c:pt>
                <c:pt idx="1613">
                  <c:v>1.27571202090026E-2</c:v>
                </c:pt>
                <c:pt idx="1614">
                  <c:v>1.28319279198848E-2</c:v>
                </c:pt>
                <c:pt idx="1615">
                  <c:v>1.2899336287481701E-2</c:v>
                </c:pt>
                <c:pt idx="1616">
                  <c:v>1.2950298916491999E-2</c:v>
                </c:pt>
                <c:pt idx="1617">
                  <c:v>1.2993636333495699E-2</c:v>
                </c:pt>
                <c:pt idx="1618">
                  <c:v>1.3032149360571701E-2</c:v>
                </c:pt>
                <c:pt idx="1619">
                  <c:v>1.3053726946252101E-2</c:v>
                </c:pt>
                <c:pt idx="1620">
                  <c:v>1.3063177716011501E-2</c:v>
                </c:pt>
                <c:pt idx="1621">
                  <c:v>1.3064948795446899E-2</c:v>
                </c:pt>
                <c:pt idx="1622">
                  <c:v>1.3065400113758801E-2</c:v>
                </c:pt>
                <c:pt idx="1623">
                  <c:v>1.30560883598697E-2</c:v>
                </c:pt>
                <c:pt idx="1624">
                  <c:v>1.30467766059805E-2</c:v>
                </c:pt>
                <c:pt idx="1625">
                  <c:v>1.30210380791201E-2</c:v>
                </c:pt>
                <c:pt idx="1626">
                  <c:v>1.29890382556465E-2</c:v>
                </c:pt>
                <c:pt idx="1627">
                  <c:v>1.29439665545242E-2</c:v>
                </c:pt>
                <c:pt idx="1628">
                  <c:v>1.28839885283819E-2</c:v>
                </c:pt>
                <c:pt idx="1629">
                  <c:v>1.28150230037801E-2</c:v>
                </c:pt>
                <c:pt idx="1630">
                  <c:v>1.27459050225022E-2</c:v>
                </c:pt>
                <c:pt idx="1631">
                  <c:v>1.26668278872388E-2</c:v>
                </c:pt>
                <c:pt idx="1632">
                  <c:v>1.25761433098331E-2</c:v>
                </c:pt>
                <c:pt idx="1633">
                  <c:v>1.24806784005285E-2</c:v>
                </c:pt>
                <c:pt idx="1634">
                  <c:v>1.23807443710649E-2</c:v>
                </c:pt>
                <c:pt idx="1635">
                  <c:v>1.2271015335016001E-2</c:v>
                </c:pt>
                <c:pt idx="1636">
                  <c:v>1.2149790267446101E-2</c:v>
                </c:pt>
                <c:pt idx="1637">
                  <c:v>1.203046805701E-2</c:v>
                </c:pt>
                <c:pt idx="1638">
                  <c:v>1.19145644197286E-2</c:v>
                </c:pt>
                <c:pt idx="1639">
                  <c:v>1.17898424311436E-2</c:v>
                </c:pt>
                <c:pt idx="1640">
                  <c:v>1.1657764107907E-2</c:v>
                </c:pt>
                <c:pt idx="1641">
                  <c:v>1.15208427611349E-2</c:v>
                </c:pt>
                <c:pt idx="1642">
                  <c:v>1.13779258066651E-2</c:v>
                </c:pt>
                <c:pt idx="1643">
                  <c:v>1.1227889783433901E-2</c:v>
                </c:pt>
                <c:pt idx="1644">
                  <c:v>1.1076347904966999E-2</c:v>
                </c:pt>
                <c:pt idx="1645">
                  <c:v>1.0934238029349E-2</c:v>
                </c:pt>
                <c:pt idx="1646">
                  <c:v>1.07901291677739E-2</c:v>
                </c:pt>
                <c:pt idx="1647">
                  <c:v>1.06366643752512E-2</c:v>
                </c:pt>
                <c:pt idx="1648">
                  <c:v>1.0477911509020299E-2</c:v>
                </c:pt>
                <c:pt idx="1649">
                  <c:v>1.0318342688885601E-2</c:v>
                </c:pt>
                <c:pt idx="1650">
                  <c:v>1.0162380659237099E-2</c:v>
                </c:pt>
                <c:pt idx="1651">
                  <c:v>1.00032081892052E-2</c:v>
                </c:pt>
                <c:pt idx="1652">
                  <c:v>9.8490978674589894E-3</c:v>
                </c:pt>
                <c:pt idx="1653">
                  <c:v>9.7047760598780505E-3</c:v>
                </c:pt>
                <c:pt idx="1654">
                  <c:v>9.5654845399147006E-3</c:v>
                </c:pt>
                <c:pt idx="1655">
                  <c:v>9.4249471824441391E-3</c:v>
                </c:pt>
                <c:pt idx="1656">
                  <c:v>9.2797077310364795E-3</c:v>
                </c:pt>
                <c:pt idx="1657">
                  <c:v>9.1411090675905405E-3</c:v>
                </c:pt>
                <c:pt idx="1658">
                  <c:v>9.0094795234465595E-3</c:v>
                </c:pt>
                <c:pt idx="1659">
                  <c:v>8.8830168478327299E-3</c:v>
                </c:pt>
                <c:pt idx="1660">
                  <c:v>8.76128614053996E-3</c:v>
                </c:pt>
                <c:pt idx="1661">
                  <c:v>8.6484529455167995E-3</c:v>
                </c:pt>
                <c:pt idx="1662">
                  <c:v>8.5452790098820199E-3</c:v>
                </c:pt>
                <c:pt idx="1663">
                  <c:v>8.4470136065088099E-3</c:v>
                </c:pt>
                <c:pt idx="1664">
                  <c:v>8.3508094961241893E-3</c:v>
                </c:pt>
                <c:pt idx="1665">
                  <c:v>8.2631761328200593E-3</c:v>
                </c:pt>
                <c:pt idx="1666">
                  <c:v>8.1940516560524701E-3</c:v>
                </c:pt>
                <c:pt idx="1667">
                  <c:v>8.1393295789758003E-3</c:v>
                </c:pt>
                <c:pt idx="1668">
                  <c:v>8.0950731098402597E-3</c:v>
                </c:pt>
                <c:pt idx="1669">
                  <c:v>8.0671106867777793E-3</c:v>
                </c:pt>
                <c:pt idx="1670">
                  <c:v>8.0521200457259294E-3</c:v>
                </c:pt>
                <c:pt idx="1671">
                  <c:v>8.0446288195139392E-3</c:v>
                </c:pt>
                <c:pt idx="1672">
                  <c:v>8.0510649967924994E-3</c:v>
                </c:pt>
                <c:pt idx="1673">
                  <c:v>8.0786093203498808E-3</c:v>
                </c:pt>
                <c:pt idx="1674">
                  <c:v>8.1233397854922808E-3</c:v>
                </c:pt>
                <c:pt idx="1675">
                  <c:v>8.1822551137469106E-3</c:v>
                </c:pt>
                <c:pt idx="1676">
                  <c:v>8.26459054029266E-3</c:v>
                </c:pt>
                <c:pt idx="1677">
                  <c:v>8.3707228270602698E-3</c:v>
                </c:pt>
                <c:pt idx="1678">
                  <c:v>8.49466291510418E-3</c:v>
                </c:pt>
                <c:pt idx="1679">
                  <c:v>8.6378857335075807E-3</c:v>
                </c:pt>
                <c:pt idx="1680">
                  <c:v>8.7988601924659307E-3</c:v>
                </c:pt>
                <c:pt idx="1681">
                  <c:v>8.9853699142143292E-3</c:v>
                </c:pt>
                <c:pt idx="1682">
                  <c:v>9.2058029680620792E-3</c:v>
                </c:pt>
                <c:pt idx="1683">
                  <c:v>9.4513270043746992E-3</c:v>
                </c:pt>
                <c:pt idx="1684">
                  <c:v>9.7187292654945003E-3</c:v>
                </c:pt>
                <c:pt idx="1685">
                  <c:v>1.00177298996059E-2</c:v>
                </c:pt>
                <c:pt idx="1686">
                  <c:v>1.03530691861925E-2</c:v>
                </c:pt>
                <c:pt idx="1687">
                  <c:v>1.07152019660985E-2</c:v>
                </c:pt>
                <c:pt idx="1688">
                  <c:v>1.1109442269158E-2</c:v>
                </c:pt>
                <c:pt idx="1689">
                  <c:v>1.1541172345477999E-2</c:v>
                </c:pt>
                <c:pt idx="1690">
                  <c:v>1.2004086745443799E-2</c:v>
                </c:pt>
                <c:pt idx="1691">
                  <c:v>1.24994246612981E-2</c:v>
                </c:pt>
                <c:pt idx="1692">
                  <c:v>1.3025542195995001E-2</c:v>
                </c:pt>
                <c:pt idx="1693">
                  <c:v>1.3587025428639699E-2</c:v>
                </c:pt>
                <c:pt idx="1694">
                  <c:v>1.41947516956894E-2</c:v>
                </c:pt>
                <c:pt idx="1695">
                  <c:v>1.48392422593925E-2</c:v>
                </c:pt>
                <c:pt idx="1696">
                  <c:v>1.5522159969303499E-2</c:v>
                </c:pt>
                <c:pt idx="1697">
                  <c:v>1.62463789918087E-2</c:v>
                </c:pt>
                <c:pt idx="1698">
                  <c:v>1.70015445025085E-2</c:v>
                </c:pt>
                <c:pt idx="1699">
                  <c:v>1.7792144552423499E-2</c:v>
                </c:pt>
                <c:pt idx="1700">
                  <c:v>1.8630486616952099E-2</c:v>
                </c:pt>
                <c:pt idx="1701">
                  <c:v>1.9516606786482E-2</c:v>
                </c:pt>
                <c:pt idx="1702">
                  <c:v>2.0450325305135901E-2</c:v>
                </c:pt>
                <c:pt idx="1703">
                  <c:v>2.1425690000635399E-2</c:v>
                </c:pt>
                <c:pt idx="1704">
                  <c:v>2.24413114334059E-2</c:v>
                </c:pt>
                <c:pt idx="1705">
                  <c:v>2.34995623716782E-2</c:v>
                </c:pt>
                <c:pt idx="1706">
                  <c:v>2.45901967198182E-2</c:v>
                </c:pt>
                <c:pt idx="1707">
                  <c:v>2.5715521507706701E-2</c:v>
                </c:pt>
                <c:pt idx="1708">
                  <c:v>2.6884061315707801E-2</c:v>
                </c:pt>
                <c:pt idx="1709">
                  <c:v>2.8099558384580201E-2</c:v>
                </c:pt>
                <c:pt idx="1710">
                  <c:v>2.9365173583947499E-2</c:v>
                </c:pt>
                <c:pt idx="1711">
                  <c:v>3.0671442196709999E-2</c:v>
                </c:pt>
                <c:pt idx="1712">
                  <c:v>3.2008078462119199E-2</c:v>
                </c:pt>
                <c:pt idx="1713">
                  <c:v>3.3368998819456999E-2</c:v>
                </c:pt>
                <c:pt idx="1714">
                  <c:v>3.4752521771375902E-2</c:v>
                </c:pt>
                <c:pt idx="1715">
                  <c:v>3.6165974578497101E-2</c:v>
                </c:pt>
                <c:pt idx="1716">
                  <c:v>3.76275796978933E-2</c:v>
                </c:pt>
                <c:pt idx="1717">
                  <c:v>3.9140042690021797E-2</c:v>
                </c:pt>
                <c:pt idx="1718">
                  <c:v>4.0679604629440001E-2</c:v>
                </c:pt>
                <c:pt idx="1719">
                  <c:v>4.2246990906689798E-2</c:v>
                </c:pt>
                <c:pt idx="1720">
                  <c:v>4.3833435378155601E-2</c:v>
                </c:pt>
                <c:pt idx="1721">
                  <c:v>4.5427019985074403E-2</c:v>
                </c:pt>
                <c:pt idx="1722">
                  <c:v>4.7035487581129999E-2</c:v>
                </c:pt>
                <c:pt idx="1723">
                  <c:v>4.8668355595505697E-2</c:v>
                </c:pt>
                <c:pt idx="1724">
                  <c:v>5.0327803247748E-2</c:v>
                </c:pt>
                <c:pt idx="1725">
                  <c:v>5.2055463435313899E-2</c:v>
                </c:pt>
                <c:pt idx="1726">
                  <c:v>5.3798340017880003E-2</c:v>
                </c:pt>
                <c:pt idx="1727">
                  <c:v>5.54964797669436E-2</c:v>
                </c:pt>
                <c:pt idx="1728">
                  <c:v>5.7170066768267302E-2</c:v>
                </c:pt>
                <c:pt idx="1729">
                  <c:v>5.8826312447219697E-2</c:v>
                </c:pt>
                <c:pt idx="1730">
                  <c:v>6.04885029580031E-2</c:v>
                </c:pt>
                <c:pt idx="1731">
                  <c:v>6.2160264042580501E-2</c:v>
                </c:pt>
                <c:pt idx="1732">
                  <c:v>6.3832793038821306E-2</c:v>
                </c:pt>
                <c:pt idx="1733">
                  <c:v>6.5496013768077802E-2</c:v>
                </c:pt>
                <c:pt idx="1734">
                  <c:v>6.7145493588137095E-2</c:v>
                </c:pt>
                <c:pt idx="1735">
                  <c:v>6.8765890348250994E-2</c:v>
                </c:pt>
                <c:pt idx="1736">
                  <c:v>7.0350784396428001E-2</c:v>
                </c:pt>
                <c:pt idx="1737">
                  <c:v>7.1908835260540094E-2</c:v>
                </c:pt>
                <c:pt idx="1738">
                  <c:v>7.3440255992104894E-2</c:v>
                </c:pt>
                <c:pt idx="1739">
                  <c:v>7.4942601729065902E-2</c:v>
                </c:pt>
                <c:pt idx="1740">
                  <c:v>7.6522887353766694E-2</c:v>
                </c:pt>
                <c:pt idx="1741">
                  <c:v>7.8149139747814997E-2</c:v>
                </c:pt>
                <c:pt idx="1742">
                  <c:v>7.9640576939482205E-2</c:v>
                </c:pt>
                <c:pt idx="1743">
                  <c:v>8.1010669855148307E-2</c:v>
                </c:pt>
                <c:pt idx="1744">
                  <c:v>8.2303832817427605E-2</c:v>
                </c:pt>
                <c:pt idx="1745">
                  <c:v>8.3532751656082399E-2</c:v>
                </c:pt>
                <c:pt idx="1746">
                  <c:v>8.4721384917615702E-2</c:v>
                </c:pt>
                <c:pt idx="1747">
                  <c:v>8.5859437961415902E-2</c:v>
                </c:pt>
                <c:pt idx="1748">
                  <c:v>8.6946812716145294E-2</c:v>
                </c:pt>
                <c:pt idx="1749">
                  <c:v>8.7977506678685605E-2</c:v>
                </c:pt>
                <c:pt idx="1750">
                  <c:v>8.8941498273443095E-2</c:v>
                </c:pt>
                <c:pt idx="1751">
                  <c:v>8.9832275678256093E-2</c:v>
                </c:pt>
                <c:pt idx="1752">
                  <c:v>9.0651752672643401E-2</c:v>
                </c:pt>
                <c:pt idx="1753">
                  <c:v>9.1409907789769901E-2</c:v>
                </c:pt>
                <c:pt idx="1754">
                  <c:v>9.21053545584328E-2</c:v>
                </c:pt>
                <c:pt idx="1755">
                  <c:v>9.2759260985150402E-2</c:v>
                </c:pt>
                <c:pt idx="1756">
                  <c:v>9.3364636237463994E-2</c:v>
                </c:pt>
                <c:pt idx="1757">
                  <c:v>9.3872757563608106E-2</c:v>
                </c:pt>
                <c:pt idx="1758">
                  <c:v>9.4279297619022998E-2</c:v>
                </c:pt>
                <c:pt idx="1759">
                  <c:v>9.4609922531131596E-2</c:v>
                </c:pt>
                <c:pt idx="1760">
                  <c:v>9.4872641250821593E-2</c:v>
                </c:pt>
                <c:pt idx="1761">
                  <c:v>9.5064863699445099E-2</c:v>
                </c:pt>
                <c:pt idx="1762">
                  <c:v>9.5205524321974502E-2</c:v>
                </c:pt>
                <c:pt idx="1763">
                  <c:v>9.51901441150977E-2</c:v>
                </c:pt>
                <c:pt idx="1764">
                  <c:v>9.51747639082208E-2</c:v>
                </c:pt>
                <c:pt idx="1765">
                  <c:v>9.5125496236786899E-2</c:v>
                </c:pt>
                <c:pt idx="1766">
                  <c:v>9.4963447082078295E-2</c:v>
                </c:pt>
                <c:pt idx="1767">
                  <c:v>9.4740923837105806E-2</c:v>
                </c:pt>
                <c:pt idx="1768">
                  <c:v>9.4448077774071895E-2</c:v>
                </c:pt>
                <c:pt idx="1769">
                  <c:v>9.4082826579088702E-2</c:v>
                </c:pt>
                <c:pt idx="1770">
                  <c:v>9.3640815071892994E-2</c:v>
                </c:pt>
                <c:pt idx="1771">
                  <c:v>9.3107098060923696E-2</c:v>
                </c:pt>
                <c:pt idx="1772">
                  <c:v>9.2508706025943202E-2</c:v>
                </c:pt>
                <c:pt idx="1773">
                  <c:v>9.1874502274498504E-2</c:v>
                </c:pt>
                <c:pt idx="1774">
                  <c:v>9.1202847913033597E-2</c:v>
                </c:pt>
                <c:pt idx="1775">
                  <c:v>9.0489064522926599E-2</c:v>
                </c:pt>
                <c:pt idx="1776">
                  <c:v>8.9714036247267398E-2</c:v>
                </c:pt>
                <c:pt idx="1777">
                  <c:v>8.8875686807924695E-2</c:v>
                </c:pt>
                <c:pt idx="1778">
                  <c:v>8.7987604198984506E-2</c:v>
                </c:pt>
                <c:pt idx="1779">
                  <c:v>8.7053591580102202E-2</c:v>
                </c:pt>
                <c:pt idx="1780">
                  <c:v>8.6067503812324003E-2</c:v>
                </c:pt>
                <c:pt idx="1781">
                  <c:v>8.5045625587504406E-2</c:v>
                </c:pt>
                <c:pt idx="1782">
                  <c:v>8.4003948889924601E-2</c:v>
                </c:pt>
                <c:pt idx="1783">
                  <c:v>8.2921578021566897E-2</c:v>
                </c:pt>
                <c:pt idx="1784">
                  <c:v>8.1794187234208601E-2</c:v>
                </c:pt>
                <c:pt idx="1785">
                  <c:v>8.0611286845901894E-2</c:v>
                </c:pt>
                <c:pt idx="1786">
                  <c:v>7.9380344338051495E-2</c:v>
                </c:pt>
                <c:pt idx="1787">
                  <c:v>7.8130008857038594E-2</c:v>
                </c:pt>
                <c:pt idx="1788">
                  <c:v>7.6689369568816307E-2</c:v>
                </c:pt>
                <c:pt idx="1789">
                  <c:v>7.5251787875795298E-2</c:v>
                </c:pt>
                <c:pt idx="1790">
                  <c:v>7.3985923837092293E-2</c:v>
                </c:pt>
                <c:pt idx="1791">
                  <c:v>7.2692884408882302E-2</c:v>
                </c:pt>
                <c:pt idx="1792">
                  <c:v>7.1370952573761998E-2</c:v>
                </c:pt>
                <c:pt idx="1793">
                  <c:v>7.0037550929020101E-2</c:v>
                </c:pt>
                <c:pt idx="1794">
                  <c:v>6.8691057740066799E-2</c:v>
                </c:pt>
                <c:pt idx="1795">
                  <c:v>6.7321739654369703E-2</c:v>
                </c:pt>
                <c:pt idx="1796">
                  <c:v>6.5962015067934796E-2</c:v>
                </c:pt>
                <c:pt idx="1797">
                  <c:v>6.4622043728561299E-2</c:v>
                </c:pt>
                <c:pt idx="1798">
                  <c:v>6.3271956660524403E-2</c:v>
                </c:pt>
                <c:pt idx="1799">
                  <c:v>6.1918298686112497E-2</c:v>
                </c:pt>
                <c:pt idx="1800">
                  <c:v>6.0574309428066797E-2</c:v>
                </c:pt>
                <c:pt idx="1801">
                  <c:v>5.9233644065571502E-2</c:v>
                </c:pt>
                <c:pt idx="1802">
                  <c:v>5.7882055741241702E-2</c:v>
                </c:pt>
                <c:pt idx="1803">
                  <c:v>5.6529714961657998E-2</c:v>
                </c:pt>
                <c:pt idx="1804">
                  <c:v>5.52028790012885E-2</c:v>
                </c:pt>
                <c:pt idx="1805">
                  <c:v>5.3901939663383601E-2</c:v>
                </c:pt>
                <c:pt idx="1806">
                  <c:v>5.2595962235444903E-2</c:v>
                </c:pt>
                <c:pt idx="1807">
                  <c:v>5.1237514672216003E-2</c:v>
                </c:pt>
                <c:pt idx="1808">
                  <c:v>4.9897414608016999E-2</c:v>
                </c:pt>
                <c:pt idx="1809">
                  <c:v>4.8620570445609503E-2</c:v>
                </c:pt>
                <c:pt idx="1810">
                  <c:v>4.7360029290841002E-2</c:v>
                </c:pt>
                <c:pt idx="1811">
                  <c:v>4.6128417497115999E-2</c:v>
                </c:pt>
                <c:pt idx="1812">
                  <c:v>4.4924699315956801E-2</c:v>
                </c:pt>
                <c:pt idx="1813">
                  <c:v>4.3739746585296203E-2</c:v>
                </c:pt>
                <c:pt idx="1814">
                  <c:v>4.2573384288278802E-2</c:v>
                </c:pt>
                <c:pt idx="1815">
                  <c:v>4.1417159182447899E-2</c:v>
                </c:pt>
                <c:pt idx="1816">
                  <c:v>4.02667540002613E-2</c:v>
                </c:pt>
                <c:pt idx="1817">
                  <c:v>3.9130378898626597E-2</c:v>
                </c:pt>
                <c:pt idx="1818">
                  <c:v>3.8002632701431602E-2</c:v>
                </c:pt>
                <c:pt idx="1819">
                  <c:v>3.69154390710262E-2</c:v>
                </c:pt>
                <c:pt idx="1820">
                  <c:v>3.5894037154380699E-2</c:v>
                </c:pt>
                <c:pt idx="1821">
                  <c:v>3.48973144224725E-2</c:v>
                </c:pt>
                <c:pt idx="1822">
                  <c:v>3.3904268965086803E-2</c:v>
                </c:pt>
                <c:pt idx="1823">
                  <c:v>3.2922201576684497E-2</c:v>
                </c:pt>
                <c:pt idx="1824">
                  <c:v>3.1965791171903797E-2</c:v>
                </c:pt>
                <c:pt idx="1825">
                  <c:v>3.10343272579373E-2</c:v>
                </c:pt>
                <c:pt idx="1826">
                  <c:v>3.0123148282450701E-2</c:v>
                </c:pt>
                <c:pt idx="1827">
                  <c:v>2.92461241898451E-2</c:v>
                </c:pt>
                <c:pt idx="1828">
                  <c:v>2.8402198036318198E-2</c:v>
                </c:pt>
                <c:pt idx="1829">
                  <c:v>2.7573895338800999E-2</c:v>
                </c:pt>
                <c:pt idx="1830">
                  <c:v>2.6762938588741299E-2</c:v>
                </c:pt>
                <c:pt idx="1831">
                  <c:v>2.5973234325629101E-2</c:v>
                </c:pt>
                <c:pt idx="1832">
                  <c:v>2.52037803930228E-2</c:v>
                </c:pt>
                <c:pt idx="1833">
                  <c:v>2.4452423508200601E-2</c:v>
                </c:pt>
                <c:pt idx="1834">
                  <c:v>2.3729893424482399E-2</c:v>
                </c:pt>
                <c:pt idx="1835">
                  <c:v>2.3049612540196801E-2</c:v>
                </c:pt>
                <c:pt idx="1836">
                  <c:v>2.2393576083720002E-2</c:v>
                </c:pt>
                <c:pt idx="1837">
                  <c:v>2.17512352912363E-2</c:v>
                </c:pt>
                <c:pt idx="1838">
                  <c:v>2.11244963898598E-2</c:v>
                </c:pt>
                <c:pt idx="1839">
                  <c:v>2.05127106224012E-2</c:v>
                </c:pt>
                <c:pt idx="1840">
                  <c:v>1.99193240065021E-2</c:v>
                </c:pt>
                <c:pt idx="1841">
                  <c:v>1.9348972414613301E-2</c:v>
                </c:pt>
                <c:pt idx="1842">
                  <c:v>1.8808861588402E-2</c:v>
                </c:pt>
                <c:pt idx="1843">
                  <c:v>1.82898902987398E-2</c:v>
                </c:pt>
                <c:pt idx="1844">
                  <c:v>1.77830331979692E-2</c:v>
                </c:pt>
                <c:pt idx="1845">
                  <c:v>1.7295053146210299E-2</c:v>
                </c:pt>
                <c:pt idx="1846">
                  <c:v>1.6829050887091499E-2</c:v>
                </c:pt>
                <c:pt idx="1847">
                  <c:v>1.6379723102529799E-2</c:v>
                </c:pt>
                <c:pt idx="1848">
                  <c:v>1.5944455881637998E-2</c:v>
                </c:pt>
                <c:pt idx="1849">
                  <c:v>1.5530444608419401E-2</c:v>
                </c:pt>
                <c:pt idx="1850">
                  <c:v>1.51447768865285E-2</c:v>
                </c:pt>
                <c:pt idx="1851">
                  <c:v>1.47774877260042E-2</c:v>
                </c:pt>
                <c:pt idx="1852">
                  <c:v>1.4421259952155799E-2</c:v>
                </c:pt>
                <c:pt idx="1853">
                  <c:v>1.40760359119265E-2</c:v>
                </c:pt>
                <c:pt idx="1854">
                  <c:v>1.3742750941959699E-2</c:v>
                </c:pt>
                <c:pt idx="1855">
                  <c:v>1.34279727812339E-2</c:v>
                </c:pt>
                <c:pt idx="1856">
                  <c:v>1.31233053401214E-2</c:v>
                </c:pt>
                <c:pt idx="1857">
                  <c:v>1.28328230238836E-2</c:v>
                </c:pt>
                <c:pt idx="1858">
                  <c:v>1.25697815008799E-2</c:v>
                </c:pt>
                <c:pt idx="1859">
                  <c:v>1.23192834069517E-2</c:v>
                </c:pt>
                <c:pt idx="1860">
                  <c:v>1.20716497394446E-2</c:v>
                </c:pt>
                <c:pt idx="1861">
                  <c:v>1.18382759313691E-2</c:v>
                </c:pt>
                <c:pt idx="1862">
                  <c:v>1.16229921663457E-2</c:v>
                </c:pt>
                <c:pt idx="1863">
                  <c:v>1.1420889143422401E-2</c:v>
                </c:pt>
                <c:pt idx="1864">
                  <c:v>1.12310741114371E-2</c:v>
                </c:pt>
                <c:pt idx="1865">
                  <c:v>1.1059720602024099E-2</c:v>
                </c:pt>
                <c:pt idx="1866">
                  <c:v>1.0904732436588399E-2</c:v>
                </c:pt>
                <c:pt idx="1867">
                  <c:v>1.07568867250998E-2</c:v>
                </c:pt>
                <c:pt idx="1868">
                  <c:v>1.0616010148335899E-2</c:v>
                </c:pt>
                <c:pt idx="1869">
                  <c:v>1.0484372344441601E-2</c:v>
                </c:pt>
                <c:pt idx="1870">
                  <c:v>1.03611809772795E-2</c:v>
                </c:pt>
                <c:pt idx="1871">
                  <c:v>1.02505622829851E-2</c:v>
                </c:pt>
                <c:pt idx="1872">
                  <c:v>1.0153952358039E-2</c:v>
                </c:pt>
                <c:pt idx="1873">
                  <c:v>1.0069837703309501E-2</c:v>
                </c:pt>
                <c:pt idx="1874">
                  <c:v>9.9981552580808604E-3</c:v>
                </c:pt>
                <c:pt idx="1875">
                  <c:v>9.9393259949270198E-3</c:v>
                </c:pt>
                <c:pt idx="1876">
                  <c:v>9.8865963479349093E-3</c:v>
                </c:pt>
                <c:pt idx="1877">
                  <c:v>9.8388546667037904E-3</c:v>
                </c:pt>
                <c:pt idx="1878">
                  <c:v>9.8087940860598199E-3</c:v>
                </c:pt>
                <c:pt idx="1879">
                  <c:v>9.7884885559670794E-3</c:v>
                </c:pt>
                <c:pt idx="1880">
                  <c:v>9.7725449558332296E-3</c:v>
                </c:pt>
                <c:pt idx="1881">
                  <c:v>9.7745244750740007E-3</c:v>
                </c:pt>
                <c:pt idx="1882">
                  <c:v>9.7921105418844294E-3</c:v>
                </c:pt>
                <c:pt idx="1883">
                  <c:v>9.8084928698548794E-3</c:v>
                </c:pt>
                <c:pt idx="1884">
                  <c:v>9.8334886327968302E-3</c:v>
                </c:pt>
                <c:pt idx="1885">
                  <c:v>9.8760073188611207E-3</c:v>
                </c:pt>
                <c:pt idx="1886">
                  <c:v>9.9227132932707893E-3</c:v>
                </c:pt>
                <c:pt idx="1887">
                  <c:v>9.9795508626746403E-3</c:v>
                </c:pt>
                <c:pt idx="1888">
                  <c:v>1.0053118194748099E-2</c:v>
                </c:pt>
                <c:pt idx="1889">
                  <c:v>1.0135113998272501E-2</c:v>
                </c:pt>
                <c:pt idx="1890">
                  <c:v>1.0227351466054401E-2</c:v>
                </c:pt>
                <c:pt idx="1891">
                  <c:v>1.03337446766397E-2</c:v>
                </c:pt>
                <c:pt idx="1892">
                  <c:v>1.04543346936277E-2</c:v>
                </c:pt>
                <c:pt idx="1893">
                  <c:v>1.0583564053848801E-2</c:v>
                </c:pt>
                <c:pt idx="1894">
                  <c:v>1.0723632450984601E-2</c:v>
                </c:pt>
                <c:pt idx="1895">
                  <c:v>1.08771493189337E-2</c:v>
                </c:pt>
                <c:pt idx="1896">
                  <c:v>1.10451387296382E-2</c:v>
                </c:pt>
                <c:pt idx="1897">
                  <c:v>1.1225257767467099E-2</c:v>
                </c:pt>
                <c:pt idx="1898">
                  <c:v>1.14199101025882E-2</c:v>
                </c:pt>
                <c:pt idx="1899">
                  <c:v>1.16278912919067E-2</c:v>
                </c:pt>
                <c:pt idx="1900">
                  <c:v>1.18472314693393E-2</c:v>
                </c:pt>
                <c:pt idx="1901">
                  <c:v>1.2087149913713201E-2</c:v>
                </c:pt>
                <c:pt idx="1902">
                  <c:v>1.23462450936147E-2</c:v>
                </c:pt>
                <c:pt idx="1903">
                  <c:v>1.26179025560788E-2</c:v>
                </c:pt>
                <c:pt idx="1904">
                  <c:v>1.29096572029434E-2</c:v>
                </c:pt>
                <c:pt idx="1905">
                  <c:v>1.32201841507304E-2</c:v>
                </c:pt>
                <c:pt idx="1906">
                  <c:v>1.3540985110976801E-2</c:v>
                </c:pt>
                <c:pt idx="1907">
                  <c:v>1.38897654132092E-2</c:v>
                </c:pt>
                <c:pt idx="1908">
                  <c:v>1.4267068808238199E-2</c:v>
                </c:pt>
                <c:pt idx="1909">
                  <c:v>1.4655709251266901E-2</c:v>
                </c:pt>
                <c:pt idx="1910">
                  <c:v>1.5062378199762199E-2</c:v>
                </c:pt>
                <c:pt idx="1911">
                  <c:v>1.54988100896557E-2</c:v>
                </c:pt>
                <c:pt idx="1912">
                  <c:v>1.5959567635482199E-2</c:v>
                </c:pt>
                <c:pt idx="1913">
                  <c:v>1.6443951540282699E-2</c:v>
                </c:pt>
                <c:pt idx="1914">
                  <c:v>1.6966510701312401E-2</c:v>
                </c:pt>
                <c:pt idx="1915">
                  <c:v>1.7529827252768901E-2</c:v>
                </c:pt>
                <c:pt idx="1916">
                  <c:v>1.8122257864672298E-2</c:v>
                </c:pt>
                <c:pt idx="1917">
                  <c:v>1.8747975164317799E-2</c:v>
                </c:pt>
                <c:pt idx="1918">
                  <c:v>1.9414698411675198E-2</c:v>
                </c:pt>
                <c:pt idx="1919">
                  <c:v>2.01164704230378E-2</c:v>
                </c:pt>
                <c:pt idx="1920">
                  <c:v>2.08646801189919E-2</c:v>
                </c:pt>
                <c:pt idx="1921">
                  <c:v>2.1666745991964501E-2</c:v>
                </c:pt>
                <c:pt idx="1922">
                  <c:v>2.2505742253923801E-2</c:v>
                </c:pt>
                <c:pt idx="1923">
                  <c:v>2.3401987545040401E-2</c:v>
                </c:pt>
                <c:pt idx="1924">
                  <c:v>2.4372022840561801E-2</c:v>
                </c:pt>
                <c:pt idx="1925">
                  <c:v>2.5396685042335301E-2</c:v>
                </c:pt>
                <c:pt idx="1926">
                  <c:v>2.6479089211654299E-2</c:v>
                </c:pt>
                <c:pt idx="1927">
                  <c:v>2.7632828861217401E-2</c:v>
                </c:pt>
                <c:pt idx="1928">
                  <c:v>2.8864905256159298E-2</c:v>
                </c:pt>
                <c:pt idx="1929">
                  <c:v>3.01963900302256E-2</c:v>
                </c:pt>
                <c:pt idx="1930">
                  <c:v>3.1628602645833302E-2</c:v>
                </c:pt>
                <c:pt idx="1931">
                  <c:v>3.3160459301901299E-2</c:v>
                </c:pt>
                <c:pt idx="1932">
                  <c:v>3.4800875105792002E-2</c:v>
                </c:pt>
                <c:pt idx="1933">
                  <c:v>3.6542981244630998E-2</c:v>
                </c:pt>
                <c:pt idx="1934">
                  <c:v>3.8395544993896698E-2</c:v>
                </c:pt>
                <c:pt idx="1935">
                  <c:v>4.0379712964228098E-2</c:v>
                </c:pt>
                <c:pt idx="1936">
                  <c:v>4.2508345835359798E-2</c:v>
                </c:pt>
                <c:pt idx="1937">
                  <c:v>4.4797962518454602E-2</c:v>
                </c:pt>
                <c:pt idx="1938">
                  <c:v>4.7265334321185203E-2</c:v>
                </c:pt>
                <c:pt idx="1939">
                  <c:v>4.9942150805120301E-2</c:v>
                </c:pt>
                <c:pt idx="1940">
                  <c:v>5.2836361194937197E-2</c:v>
                </c:pt>
                <c:pt idx="1941">
                  <c:v>5.5869845877556203E-2</c:v>
                </c:pt>
                <c:pt idx="1942">
                  <c:v>5.90412084754839E-2</c:v>
                </c:pt>
                <c:pt idx="1943">
                  <c:v>6.2447737810653201E-2</c:v>
                </c:pt>
                <c:pt idx="1944">
                  <c:v>6.6130191003157701E-2</c:v>
                </c:pt>
                <c:pt idx="1945">
                  <c:v>7.0079636486192601E-2</c:v>
                </c:pt>
                <c:pt idx="1946">
                  <c:v>7.43410243191302E-2</c:v>
                </c:pt>
                <c:pt idx="1947">
                  <c:v>7.9036829131287803E-2</c:v>
                </c:pt>
                <c:pt idx="1948">
                  <c:v>8.39792654955447E-2</c:v>
                </c:pt>
                <c:pt idx="1949">
                  <c:v>8.9047991376453403E-2</c:v>
                </c:pt>
                <c:pt idx="1950">
                  <c:v>9.4486328613171605E-2</c:v>
                </c:pt>
                <c:pt idx="1951">
                  <c:v>0.100266968398669</c:v>
                </c:pt>
                <c:pt idx="1952">
                  <c:v>0.106336639903096</c:v>
                </c:pt>
                <c:pt idx="1953">
                  <c:v>0.112780177544305</c:v>
                </c:pt>
                <c:pt idx="1954">
                  <c:v>0.119640722185423</c:v>
                </c:pt>
                <c:pt idx="1955">
                  <c:v>0.12683893466760801</c:v>
                </c:pt>
                <c:pt idx="1956">
                  <c:v>0.13433794629554999</c:v>
                </c:pt>
                <c:pt idx="1957">
                  <c:v>0.142240308323138</c:v>
                </c:pt>
                <c:pt idx="1958">
                  <c:v>0.15065452068996199</c:v>
                </c:pt>
                <c:pt idx="1959">
                  <c:v>0.159579575512549</c:v>
                </c:pt>
                <c:pt idx="1960">
                  <c:v>0.16899985629869199</c:v>
                </c:pt>
                <c:pt idx="1961">
                  <c:v>0.17891774592586099</c:v>
                </c:pt>
                <c:pt idx="1962">
                  <c:v>0.18933329010314401</c:v>
                </c:pt>
                <c:pt idx="1963">
                  <c:v>0.200211241327826</c:v>
                </c:pt>
                <c:pt idx="1964">
                  <c:v>0.21144546778833001</c:v>
                </c:pt>
                <c:pt idx="1965">
                  <c:v>0.22310480353985401</c:v>
                </c:pt>
                <c:pt idx="1966">
                  <c:v>0.23530532055123099</c:v>
                </c:pt>
                <c:pt idx="1967">
                  <c:v>0.248048185554408</c:v>
                </c:pt>
                <c:pt idx="1968">
                  <c:v>0.261330006003193</c:v>
                </c:pt>
                <c:pt idx="1969">
                  <c:v>0.27521804452425702</c:v>
                </c:pt>
                <c:pt idx="1970">
                  <c:v>0.28971649631764301</c:v>
                </c:pt>
                <c:pt idx="1971">
                  <c:v>0.304542315615838</c:v>
                </c:pt>
                <c:pt idx="1972">
                  <c:v>0.31975330226583598</c:v>
                </c:pt>
                <c:pt idx="1973">
                  <c:v>0.335553831854013</c:v>
                </c:pt>
                <c:pt idx="1974">
                  <c:v>0.35173785475596597</c:v>
                </c:pt>
                <c:pt idx="1975">
                  <c:v>0.36826717130317799</c:v>
                </c:pt>
                <c:pt idx="1976">
                  <c:v>0.385311509072777</c:v>
                </c:pt>
                <c:pt idx="1977">
                  <c:v>0.40283123001918503</c:v>
                </c:pt>
                <c:pt idx="1978">
                  <c:v>0.42059279833357099</c:v>
                </c:pt>
                <c:pt idx="1979">
                  <c:v>0.438625781997108</c:v>
                </c:pt>
                <c:pt idx="1980">
                  <c:v>0.456891988996661</c:v>
                </c:pt>
                <c:pt idx="1981">
                  <c:v>0.475388444713707</c:v>
                </c:pt>
                <c:pt idx="1982">
                  <c:v>0.49425394974415499</c:v>
                </c:pt>
                <c:pt idx="1983">
                  <c:v>0.51348976353926001</c:v>
                </c:pt>
                <c:pt idx="1984">
                  <c:v>0.53305408538227605</c:v>
                </c:pt>
                <c:pt idx="1985">
                  <c:v>0.55301927728282696</c:v>
                </c:pt>
                <c:pt idx="1986">
                  <c:v>0.57307020361900696</c:v>
                </c:pt>
                <c:pt idx="1987">
                  <c:v>0.59271650930786302</c:v>
                </c:pt>
                <c:pt idx="1988">
                  <c:v>0.61210456569998595</c:v>
                </c:pt>
                <c:pt idx="1989">
                  <c:v>0.63169638961054797</c:v>
                </c:pt>
                <c:pt idx="1990">
                  <c:v>0.65144905616048898</c:v>
                </c:pt>
                <c:pt idx="1991">
                  <c:v>0.671196005054287</c:v>
                </c:pt>
                <c:pt idx="1992">
                  <c:v>0.69080030413771398</c:v>
                </c:pt>
                <c:pt idx="1993">
                  <c:v>0.71007120908561305</c:v>
                </c:pt>
                <c:pt idx="1994">
                  <c:v>0.72897995460875098</c:v>
                </c:pt>
                <c:pt idx="1995">
                  <c:v>0.74752000372779803</c:v>
                </c:pt>
                <c:pt idx="1996">
                  <c:v>0.76581895268288103</c:v>
                </c:pt>
                <c:pt idx="1997">
                  <c:v>0.78375512864821595</c:v>
                </c:pt>
                <c:pt idx="1998">
                  <c:v>0.80153675776183897</c:v>
                </c:pt>
                <c:pt idx="1999">
                  <c:v>0.81896463290351096</c:v>
                </c:pt>
                <c:pt idx="2000">
                  <c:v>0.83564016210401304</c:v>
                </c:pt>
                <c:pt idx="2001">
                  <c:v>0.85153214207139905</c:v>
                </c:pt>
                <c:pt idx="2002">
                  <c:v>0.86659445477818797</c:v>
                </c:pt>
                <c:pt idx="2003">
                  <c:v>0.88097319498196403</c:v>
                </c:pt>
                <c:pt idx="2004">
                  <c:v>0.89476945301604005</c:v>
                </c:pt>
                <c:pt idx="2005">
                  <c:v>0.90795359707003498</c:v>
                </c:pt>
                <c:pt idx="2006">
                  <c:v>0.92041714385191198</c:v>
                </c:pt>
                <c:pt idx="2007">
                  <c:v>0.93206552048518398</c:v>
                </c:pt>
                <c:pt idx="2008">
                  <c:v>0.94281176850208603</c:v>
                </c:pt>
                <c:pt idx="2009">
                  <c:v>0.95260927418962404</c:v>
                </c:pt>
                <c:pt idx="2010">
                  <c:v>0.96150784889870899</c:v>
                </c:pt>
                <c:pt idx="2011">
                  <c:v>0.96953246875735699</c:v>
                </c:pt>
                <c:pt idx="2012">
                  <c:v>0.97665756312594099</c:v>
                </c:pt>
                <c:pt idx="2013">
                  <c:v>0.98290176988515798</c:v>
                </c:pt>
                <c:pt idx="2014">
                  <c:v>0.98822891172063598</c:v>
                </c:pt>
                <c:pt idx="2015">
                  <c:v>0.99261164282285397</c:v>
                </c:pt>
                <c:pt idx="2016">
                  <c:v>0.99603637029681902</c:v>
                </c:pt>
                <c:pt idx="2017">
                  <c:v>0.99848662180884795</c:v>
                </c:pt>
                <c:pt idx="2018">
                  <c:v>1</c:v>
                </c:pt>
                <c:pt idx="2019">
                  <c:v>0.99980585185131998</c:v>
                </c:pt>
                <c:pt idx="2020">
                  <c:v>0.99961170370263996</c:v>
                </c:pt>
                <c:pt idx="2021">
                  <c:v>0.99907656600510397</c:v>
                </c:pt>
                <c:pt idx="2022">
                  <c:v>0.99694062202492895</c:v>
                </c:pt>
                <c:pt idx="2023">
                  <c:v>0.99390032463128497</c:v>
                </c:pt>
                <c:pt idx="2024">
                  <c:v>0.99002705201474295</c:v>
                </c:pt>
                <c:pt idx="2025">
                  <c:v>0.98536527442120403</c:v>
                </c:pt>
                <c:pt idx="2026">
                  <c:v>0.97989565833561398</c:v>
                </c:pt>
                <c:pt idx="2027">
                  <c:v>0.97364131891666705</c:v>
                </c:pt>
                <c:pt idx="2028">
                  <c:v>0.96661160947040703</c:v>
                </c:pt>
                <c:pt idx="2029">
                  <c:v>0.95877831151808701</c:v>
                </c:pt>
                <c:pt idx="2030">
                  <c:v>0.95018167851177004</c:v>
                </c:pt>
                <c:pt idx="2031">
                  <c:v>0.94091960621890602</c:v>
                </c:pt>
                <c:pt idx="2032">
                  <c:v>0.93115018494900004</c:v>
                </c:pt>
                <c:pt idx="2033">
                  <c:v>0.92089090443800803</c:v>
                </c:pt>
                <c:pt idx="2034">
                  <c:v>0.91001617136414703</c:v>
                </c:pt>
                <c:pt idx="2035">
                  <c:v>0.89848324095835297</c:v>
                </c:pt>
                <c:pt idx="2036">
                  <c:v>0.886373269135727</c:v>
                </c:pt>
                <c:pt idx="2037">
                  <c:v>0.87372199521896798</c:v>
                </c:pt>
                <c:pt idx="2038">
                  <c:v>0.86060353474024998</c:v>
                </c:pt>
                <c:pt idx="2039">
                  <c:v>0.84715424802134398</c:v>
                </c:pt>
                <c:pt idx="2040">
                  <c:v>0.83353538497357504</c:v>
                </c:pt>
                <c:pt idx="2041">
                  <c:v>0.81953761786689405</c:v>
                </c:pt>
                <c:pt idx="2042">
                  <c:v>0.80500963871745401</c:v>
                </c:pt>
                <c:pt idx="2043">
                  <c:v>0.79009817516497305</c:v>
                </c:pt>
                <c:pt idx="2044">
                  <c:v>0.77488680494165496</c:v>
                </c:pt>
                <c:pt idx="2045">
                  <c:v>0.75949713728284896</c:v>
                </c:pt>
                <c:pt idx="2046">
                  <c:v>0.74394112397722401</c:v>
                </c:pt>
                <c:pt idx="2047">
                  <c:v>0.72848614008592305</c:v>
                </c:pt>
                <c:pt idx="2048">
                  <c:v>0.71310436929125198</c:v>
                </c:pt>
                <c:pt idx="2049">
                  <c:v>0.69759179693936102</c:v>
                </c:pt>
                <c:pt idx="2050">
                  <c:v>0.68184279499642997</c:v>
                </c:pt>
                <c:pt idx="2051">
                  <c:v>0.66587993430537196</c:v>
                </c:pt>
                <c:pt idx="2052">
                  <c:v>0.64990311511799803</c:v>
                </c:pt>
                <c:pt idx="2053">
                  <c:v>0.63396083411676596</c:v>
                </c:pt>
                <c:pt idx="2054">
                  <c:v>0.61805615053015495</c:v>
                </c:pt>
                <c:pt idx="2055">
                  <c:v>0.60241291268825403</c:v>
                </c:pt>
                <c:pt idx="2056">
                  <c:v>0.586942661106712</c:v>
                </c:pt>
                <c:pt idx="2057">
                  <c:v>0.571362866236233</c:v>
                </c:pt>
                <c:pt idx="2058">
                  <c:v>0.55564881485802997</c:v>
                </c:pt>
                <c:pt idx="2059">
                  <c:v>0.54009532321723597</c:v>
                </c:pt>
                <c:pt idx="2060">
                  <c:v>0.52474243997455805</c:v>
                </c:pt>
                <c:pt idx="2061">
                  <c:v>0.50953396483754199</c:v>
                </c:pt>
                <c:pt idx="2062">
                  <c:v>0.49473728701931502</c:v>
                </c:pt>
                <c:pt idx="2063">
                  <c:v>0.48035120004451998</c:v>
                </c:pt>
                <c:pt idx="2064">
                  <c:v>0.46620403984845699</c:v>
                </c:pt>
                <c:pt idx="2065">
                  <c:v>0.452167170005569</c:v>
                </c:pt>
                <c:pt idx="2066">
                  <c:v>0.43815202204204301</c:v>
                </c:pt>
                <c:pt idx="2067">
                  <c:v>0.424328993533028</c:v>
                </c:pt>
                <c:pt idx="2068">
                  <c:v>0.410840598246351</c:v>
                </c:pt>
                <c:pt idx="2069">
                  <c:v>0.39762135037135199</c:v>
                </c:pt>
                <c:pt idx="2070">
                  <c:v>0.38477233758981899</c:v>
                </c:pt>
                <c:pt idx="2071">
                  <c:v>0.37224428201146298</c:v>
                </c:pt>
                <c:pt idx="2072">
                  <c:v>0.36008909149804902</c:v>
                </c:pt>
                <c:pt idx="2073">
                  <c:v>0.348220203434633</c:v>
                </c:pt>
                <c:pt idx="2074">
                  <c:v>0.33639555652846098</c:v>
                </c:pt>
                <c:pt idx="2075">
                  <c:v>0.32471366931503998</c:v>
                </c:pt>
                <c:pt idx="2076">
                  <c:v>0.313197142906187</c:v>
                </c:pt>
                <c:pt idx="2077">
                  <c:v>0.30211343607459401</c:v>
                </c:pt>
                <c:pt idx="2078">
                  <c:v>0.29161408562953101</c:v>
                </c:pt>
                <c:pt idx="2079">
                  <c:v>0.281428062435021</c:v>
                </c:pt>
                <c:pt idx="2080">
                  <c:v>0.27149017981193702</c:v>
                </c:pt>
                <c:pt idx="2081">
                  <c:v>0.26176729488579698</c:v>
                </c:pt>
                <c:pt idx="2082">
                  <c:v>0.25227875900491697</c:v>
                </c:pt>
                <c:pt idx="2083">
                  <c:v>0.24308237772590299</c:v>
                </c:pt>
                <c:pt idx="2084">
                  <c:v>0.23421098939388199</c:v>
                </c:pt>
                <c:pt idx="2085">
                  <c:v>0.225679444505582</c:v>
                </c:pt>
                <c:pt idx="2086">
                  <c:v>0.217474743945895</c:v>
                </c:pt>
                <c:pt idx="2087">
                  <c:v>0.209545778379993</c:v>
                </c:pt>
                <c:pt idx="2088">
                  <c:v>0.20182159264515101</c:v>
                </c:pt>
                <c:pt idx="2089">
                  <c:v>0.19426414952139201</c:v>
                </c:pt>
                <c:pt idx="2090">
                  <c:v>0.186955671359363</c:v>
                </c:pt>
                <c:pt idx="2091">
                  <c:v>0.17990056252321601</c:v>
                </c:pt>
                <c:pt idx="2092">
                  <c:v>0.173112720854845</c:v>
                </c:pt>
                <c:pt idx="2093">
                  <c:v>0.16668135051341301</c:v>
                </c:pt>
                <c:pt idx="2094">
                  <c:v>0.16052200174475501</c:v>
                </c:pt>
                <c:pt idx="2095">
                  <c:v>0.15453891195365199</c:v>
                </c:pt>
                <c:pt idx="2096">
                  <c:v>0.14865403760475199</c:v>
                </c:pt>
                <c:pt idx="2097">
                  <c:v>0.14296525161603499</c:v>
                </c:pt>
                <c:pt idx="2098">
                  <c:v>0.13753420044412901</c:v>
                </c:pt>
                <c:pt idx="2099">
                  <c:v>0.13231416392166501</c:v>
                </c:pt>
                <c:pt idx="2100">
                  <c:v>0.127280741322472</c:v>
                </c:pt>
                <c:pt idx="2101">
                  <c:v>0.122471967491093</c:v>
                </c:pt>
                <c:pt idx="2102">
                  <c:v>0.118014672158589</c:v>
                </c:pt>
                <c:pt idx="2103">
                  <c:v>0.11371314407822</c:v>
                </c:pt>
                <c:pt idx="2104">
                  <c:v>0.10943427654566699</c:v>
                </c:pt>
                <c:pt idx="2105">
                  <c:v>0.105308215157303</c:v>
                </c:pt>
                <c:pt idx="2106">
                  <c:v>0.101330098754249</c:v>
                </c:pt>
                <c:pt idx="2107">
                  <c:v>9.7464254401259595E-2</c:v>
                </c:pt>
                <c:pt idx="2108">
                  <c:v>9.3737768908119398E-2</c:v>
                </c:pt>
                <c:pt idx="2109">
                  <c:v>9.02198326124551E-2</c:v>
                </c:pt>
                <c:pt idx="2110">
                  <c:v>8.6879806468361007E-2</c:v>
                </c:pt>
                <c:pt idx="2111">
                  <c:v>8.3649898726289501E-2</c:v>
                </c:pt>
                <c:pt idx="2112">
                  <c:v>8.0500120700023201E-2</c:v>
                </c:pt>
                <c:pt idx="2113">
                  <c:v>7.7354014694898193E-2</c:v>
                </c:pt>
                <c:pt idx="2114">
                  <c:v>7.4291102578294604E-2</c:v>
                </c:pt>
                <c:pt idx="2115">
                  <c:v>7.1477487916812896E-2</c:v>
                </c:pt>
                <c:pt idx="2116">
                  <c:v>6.8862455439210199E-2</c:v>
                </c:pt>
                <c:pt idx="2117">
                  <c:v>6.63528487296626E-2</c:v>
                </c:pt>
                <c:pt idx="2118">
                  <c:v>6.3946193745596194E-2</c:v>
                </c:pt>
                <c:pt idx="2119">
                  <c:v>6.1630410717369299E-2</c:v>
                </c:pt>
                <c:pt idx="2120">
                  <c:v>5.9394638009523201E-2</c:v>
                </c:pt>
                <c:pt idx="2121">
                  <c:v>5.72394651862713E-2</c:v>
                </c:pt>
                <c:pt idx="2122">
                  <c:v>5.5170686208404297E-2</c:v>
                </c:pt>
                <c:pt idx="2123">
                  <c:v>5.3205873001012503E-2</c:v>
                </c:pt>
                <c:pt idx="2124">
                  <c:v>5.12873475319367E-2</c:v>
                </c:pt>
                <c:pt idx="2125">
                  <c:v>4.9442774624463302E-2</c:v>
                </c:pt>
                <c:pt idx="2126">
                  <c:v>4.7708486741012197E-2</c:v>
                </c:pt>
                <c:pt idx="2127">
                  <c:v>4.6025777109704097E-2</c:v>
                </c:pt>
                <c:pt idx="2128">
                  <c:v>4.4410910681248701E-2</c:v>
                </c:pt>
                <c:pt idx="2129">
                  <c:v>4.2866255345652297E-2</c:v>
                </c:pt>
                <c:pt idx="2130">
                  <c:v>4.1393840929899103E-2</c:v>
                </c:pt>
                <c:pt idx="2131">
                  <c:v>3.9994313075734297E-2</c:v>
                </c:pt>
                <c:pt idx="2132">
                  <c:v>3.8653793754705401E-2</c:v>
                </c:pt>
                <c:pt idx="2133">
                  <c:v>3.7360220838829401E-2</c:v>
                </c:pt>
                <c:pt idx="2134">
                  <c:v>3.6119282731462497E-2</c:v>
                </c:pt>
                <c:pt idx="2135">
                  <c:v>3.4921514863847702E-2</c:v>
                </c:pt>
                <c:pt idx="2136">
                  <c:v>3.3757411656786397E-2</c:v>
                </c:pt>
                <c:pt idx="2137">
                  <c:v>3.2641649514474499E-2</c:v>
                </c:pt>
                <c:pt idx="2138">
                  <c:v>3.15821238293661E-2</c:v>
                </c:pt>
                <c:pt idx="2139">
                  <c:v>3.05803083645526E-2</c:v>
                </c:pt>
                <c:pt idx="2140">
                  <c:v>2.9626946673705599E-2</c:v>
                </c:pt>
                <c:pt idx="2141">
                  <c:v>2.8700155462255201E-2</c:v>
                </c:pt>
                <c:pt idx="2142">
                  <c:v>2.7797643826009601E-2</c:v>
                </c:pt>
                <c:pt idx="2143">
                  <c:v>2.6933208430899601E-2</c:v>
                </c:pt>
                <c:pt idx="2144">
                  <c:v>2.6102193448855601E-2</c:v>
                </c:pt>
                <c:pt idx="2145">
                  <c:v>2.52976275821391E-2</c:v>
                </c:pt>
                <c:pt idx="2146">
                  <c:v>2.45347461023761E-2</c:v>
                </c:pt>
                <c:pt idx="2147">
                  <c:v>2.3806924599061099E-2</c:v>
                </c:pt>
                <c:pt idx="2148">
                  <c:v>2.3099341565122701E-2</c:v>
                </c:pt>
                <c:pt idx="2149">
                  <c:v>2.24220080204376E-2</c:v>
                </c:pt>
                <c:pt idx="2150">
                  <c:v>2.1768947526017299E-2</c:v>
                </c:pt>
                <c:pt idx="2151">
                  <c:v>2.11360046755436E-2</c:v>
                </c:pt>
                <c:pt idx="2152">
                  <c:v>2.05281699001757E-2</c:v>
                </c:pt>
                <c:pt idx="2153">
                  <c:v>1.9951012100625099E-2</c:v>
                </c:pt>
                <c:pt idx="2154">
                  <c:v>1.9404223761896901E-2</c:v>
                </c:pt>
                <c:pt idx="2155">
                  <c:v>1.8883089583783801E-2</c:v>
                </c:pt>
                <c:pt idx="2156">
                  <c:v>1.8376059420317999E-2</c:v>
                </c:pt>
                <c:pt idx="2157">
                  <c:v>1.7876759600238899E-2</c:v>
                </c:pt>
                <c:pt idx="2158">
                  <c:v>1.73999881392808E-2</c:v>
                </c:pt>
                <c:pt idx="2159">
                  <c:v>1.6940866863242501E-2</c:v>
                </c:pt>
                <c:pt idx="2160">
                  <c:v>1.6491111303890499E-2</c:v>
                </c:pt>
                <c:pt idx="2161">
                  <c:v>1.6067456812999498E-2</c:v>
                </c:pt>
                <c:pt idx="2162">
                  <c:v>1.5666303131157602E-2</c:v>
                </c:pt>
                <c:pt idx="2163">
                  <c:v>1.5272265625316001E-2</c:v>
                </c:pt>
                <c:pt idx="2164">
                  <c:v>1.4893490250779001E-2</c:v>
                </c:pt>
                <c:pt idx="2165">
                  <c:v>1.4534913522031999E-2</c:v>
                </c:pt>
                <c:pt idx="2166">
                  <c:v>1.41853767105183E-2</c:v>
                </c:pt>
                <c:pt idx="2167">
                  <c:v>1.3849571492197199E-2</c:v>
                </c:pt>
                <c:pt idx="2168">
                  <c:v>1.3528244981425099E-2</c:v>
                </c:pt>
                <c:pt idx="2169">
                  <c:v>1.32201316256153E-2</c:v>
                </c:pt>
                <c:pt idx="2170">
                  <c:v>1.2927863106705699E-2</c:v>
                </c:pt>
                <c:pt idx="2171">
                  <c:v>1.26435266715992E-2</c:v>
                </c:pt>
                <c:pt idx="2172">
                  <c:v>1.23600694173142E-2</c:v>
                </c:pt>
                <c:pt idx="2173">
                  <c:v>1.2084233233536299E-2</c:v>
                </c:pt>
                <c:pt idx="2174">
                  <c:v>1.18234013529164E-2</c:v>
                </c:pt>
                <c:pt idx="2175">
                  <c:v>1.15708864206192E-2</c:v>
                </c:pt>
                <c:pt idx="2176">
                  <c:v>1.13325786292808E-2</c:v>
                </c:pt>
                <c:pt idx="2177">
                  <c:v>1.1107355856153399E-2</c:v>
                </c:pt>
                <c:pt idx="2178">
                  <c:v>1.08858005514823E-2</c:v>
                </c:pt>
                <c:pt idx="2179">
                  <c:v>1.0675122895797501E-2</c:v>
                </c:pt>
                <c:pt idx="2180">
                  <c:v>1.0474172460385E-2</c:v>
                </c:pt>
                <c:pt idx="2181">
                  <c:v>1.0273927525613701E-2</c:v>
                </c:pt>
                <c:pt idx="2182">
                  <c:v>1.0077260110868E-2</c:v>
                </c:pt>
                <c:pt idx="2183">
                  <c:v>9.8909113054389194E-3</c:v>
                </c:pt>
                <c:pt idx="2184">
                  <c:v>9.7123096596634997E-3</c:v>
                </c:pt>
                <c:pt idx="2185">
                  <c:v>9.5440515116864601E-3</c:v>
                </c:pt>
                <c:pt idx="2186">
                  <c:v>9.3825714294787695E-3</c:v>
                </c:pt>
                <c:pt idx="2187">
                  <c:v>9.2177449367294804E-3</c:v>
                </c:pt>
                <c:pt idx="2188">
                  <c:v>9.0561279915373997E-3</c:v>
                </c:pt>
                <c:pt idx="2189">
                  <c:v>8.9052612776916399E-3</c:v>
                </c:pt>
                <c:pt idx="2190">
                  <c:v>8.7611218386763091E-3</c:v>
                </c:pt>
                <c:pt idx="2191">
                  <c:v>8.6229955588085598E-3</c:v>
                </c:pt>
                <c:pt idx="2192">
                  <c:v>8.4955818673950398E-3</c:v>
                </c:pt>
                <c:pt idx="2193">
                  <c:v>8.3697474506300995E-3</c:v>
                </c:pt>
                <c:pt idx="2194">
                  <c:v>8.2435998866601003E-3</c:v>
                </c:pt>
                <c:pt idx="2195">
                  <c:v>8.1232041464381101E-3</c:v>
                </c:pt>
                <c:pt idx="2196">
                  <c:v>8.0041592579566893E-3</c:v>
                </c:pt>
                <c:pt idx="2197">
                  <c:v>7.8829418364160797E-3</c:v>
                </c:pt>
                <c:pt idx="2198">
                  <c:v>7.7671984319102301E-3</c:v>
                </c:pt>
                <c:pt idx="2199">
                  <c:v>7.6614882108088202E-3</c:v>
                </c:pt>
                <c:pt idx="2200">
                  <c:v>7.5657326282791704E-3</c:v>
                </c:pt>
                <c:pt idx="2201">
                  <c:v>7.4745826773076904E-3</c:v>
                </c:pt>
                <c:pt idx="2202">
                  <c:v>7.3769881251282898E-3</c:v>
                </c:pt>
                <c:pt idx="2203">
                  <c:v>7.2794410057966403E-3</c:v>
                </c:pt>
                <c:pt idx="2204">
                  <c:v>7.19463228336523E-3</c:v>
                </c:pt>
                <c:pt idx="2205">
                  <c:v>7.1098113284092197E-3</c:v>
                </c:pt>
                <c:pt idx="2206">
                  <c:v>7.0192256318695198E-3</c:v>
                </c:pt>
                <c:pt idx="2207">
                  <c:v>6.9408604651712497E-3</c:v>
                </c:pt>
                <c:pt idx="2208">
                  <c:v>6.8642383969279002E-3</c:v>
                </c:pt>
                <c:pt idx="2209">
                  <c:v>6.7837227105352702E-3</c:v>
                </c:pt>
                <c:pt idx="2210">
                  <c:v>6.7078434354018697E-3</c:v>
                </c:pt>
                <c:pt idx="2211">
                  <c:v>6.6297602870430596E-3</c:v>
                </c:pt>
                <c:pt idx="2212">
                  <c:v>6.5515220468514001E-3</c:v>
                </c:pt>
                <c:pt idx="2213">
                  <c:v>6.4817425006339002E-3</c:v>
                </c:pt>
                <c:pt idx="2214">
                  <c:v>6.4149921698273497E-3</c:v>
                </c:pt>
                <c:pt idx="2215">
                  <c:v>6.3533321672036899E-3</c:v>
                </c:pt>
                <c:pt idx="2216">
                  <c:v>6.3020328463951501E-3</c:v>
                </c:pt>
                <c:pt idx="2217">
                  <c:v>6.2436321207002803E-3</c:v>
                </c:pt>
                <c:pt idx="2218">
                  <c:v>6.1773512639863503E-3</c:v>
                </c:pt>
                <c:pt idx="2219">
                  <c:v>6.1142045882504803E-3</c:v>
                </c:pt>
                <c:pt idx="2220">
                  <c:v>6.04757114601854E-3</c:v>
                </c:pt>
                <c:pt idx="2221">
                  <c:v>5.9847629427960403E-3</c:v>
                </c:pt>
                <c:pt idx="2222">
                  <c:v>5.93027276763336E-3</c:v>
                </c:pt>
                <c:pt idx="2223">
                  <c:v>5.8742374171767697E-3</c:v>
                </c:pt>
                <c:pt idx="2224">
                  <c:v>5.8223093977661901E-3</c:v>
                </c:pt>
                <c:pt idx="2225">
                  <c:v>5.7745770887748897E-3</c:v>
                </c:pt>
                <c:pt idx="2226">
                  <c:v>5.7229852149916901E-3</c:v>
                </c:pt>
                <c:pt idx="2227">
                  <c:v>5.6706255401434398E-3</c:v>
                </c:pt>
                <c:pt idx="2228">
                  <c:v>5.6220932410199504E-3</c:v>
                </c:pt>
                <c:pt idx="2229">
                  <c:v>5.5711419881816901E-3</c:v>
                </c:pt>
                <c:pt idx="2230">
                  <c:v>5.5249605731960104E-3</c:v>
                </c:pt>
                <c:pt idx="2231">
                  <c:v>5.4887985633756999E-3</c:v>
                </c:pt>
                <c:pt idx="2232">
                  <c:v>5.4417805072346503E-3</c:v>
                </c:pt>
                <c:pt idx="2233">
                  <c:v>5.3850364706652604E-3</c:v>
                </c:pt>
                <c:pt idx="2234">
                  <c:v>5.3377845115803596E-3</c:v>
                </c:pt>
                <c:pt idx="2235">
                  <c:v>5.2907002193704304E-3</c:v>
                </c:pt>
                <c:pt idx="2236">
                  <c:v>5.23887538140984E-3</c:v>
                </c:pt>
                <c:pt idx="2237">
                  <c:v>5.1958158057436301E-3</c:v>
                </c:pt>
                <c:pt idx="2238">
                  <c:v>5.1558083112997E-3</c:v>
                </c:pt>
                <c:pt idx="2239">
                  <c:v>5.1156923010574999E-3</c:v>
                </c:pt>
                <c:pt idx="2240">
                  <c:v>5.0784174793643399E-3</c:v>
                </c:pt>
                <c:pt idx="2241">
                  <c:v>5.0404019381093497E-3</c:v>
                </c:pt>
                <c:pt idx="2242">
                  <c:v>4.9970673360767099E-3</c:v>
                </c:pt>
                <c:pt idx="2243">
                  <c:v>4.9512354074490198E-3</c:v>
                </c:pt>
                <c:pt idx="2244">
                  <c:v>4.9060707951495298E-3</c:v>
                </c:pt>
                <c:pt idx="2245">
                  <c:v>4.8652953528482397E-3</c:v>
                </c:pt>
                <c:pt idx="2246">
                  <c:v>4.8297290032885401E-3</c:v>
                </c:pt>
                <c:pt idx="2247">
                  <c:v>4.7923845562922703E-3</c:v>
                </c:pt>
                <c:pt idx="2248">
                  <c:v>4.7509053537316799E-3</c:v>
                </c:pt>
                <c:pt idx="2249">
                  <c:v>4.7119487698954604E-3</c:v>
                </c:pt>
                <c:pt idx="2250">
                  <c:v>4.6730138289084204E-3</c:v>
                </c:pt>
                <c:pt idx="2251">
                  <c:v>4.6321145748742703E-3</c:v>
                </c:pt>
                <c:pt idx="2252">
                  <c:v>4.5998542429843102E-3</c:v>
                </c:pt>
                <c:pt idx="2253">
                  <c:v>4.5717504765524601E-3</c:v>
                </c:pt>
                <c:pt idx="2254">
                  <c:v>4.5379003306796799E-3</c:v>
                </c:pt>
                <c:pt idx="2255">
                  <c:v>4.5006801706232499E-3</c:v>
                </c:pt>
                <c:pt idx="2256">
                  <c:v>4.4645258992311899E-3</c:v>
                </c:pt>
                <c:pt idx="2257">
                  <c:v>4.42568896690387E-3</c:v>
                </c:pt>
                <c:pt idx="2258">
                  <c:v>4.3902975109316698E-3</c:v>
                </c:pt>
                <c:pt idx="2259">
                  <c:v>4.3534370941878502E-3</c:v>
                </c:pt>
                <c:pt idx="2260">
                  <c:v>4.3153221020132198E-3</c:v>
                </c:pt>
                <c:pt idx="2261">
                  <c:v>4.2875291842618497E-3</c:v>
                </c:pt>
                <c:pt idx="2262">
                  <c:v>4.26012050364275E-3</c:v>
                </c:pt>
                <c:pt idx="2263">
                  <c:v>4.2279086739566204E-3</c:v>
                </c:pt>
                <c:pt idx="2264">
                  <c:v>4.1985328817090604E-3</c:v>
                </c:pt>
                <c:pt idx="2265">
                  <c:v>4.1732650378046004E-3</c:v>
                </c:pt>
                <c:pt idx="2266">
                  <c:v>4.1406420940279399E-3</c:v>
                </c:pt>
                <c:pt idx="2267">
                  <c:v>4.1041809557639903E-3</c:v>
                </c:pt>
                <c:pt idx="2268">
                  <c:v>4.0744919024639798E-3</c:v>
                </c:pt>
                <c:pt idx="2269">
                  <c:v>4.0454232820826396E-3</c:v>
                </c:pt>
                <c:pt idx="2270">
                  <c:v>4.0161604881498499E-3</c:v>
                </c:pt>
                <c:pt idx="2271">
                  <c:v>3.9885571801673604E-3</c:v>
                </c:pt>
                <c:pt idx="2272">
                  <c:v>3.9575715092541701E-3</c:v>
                </c:pt>
                <c:pt idx="2273">
                  <c:v>3.9283929175179498E-3</c:v>
                </c:pt>
                <c:pt idx="2274">
                  <c:v>3.9027502624386398E-3</c:v>
                </c:pt>
                <c:pt idx="2275">
                  <c:v>3.8758056960781699E-3</c:v>
                </c:pt>
                <c:pt idx="2276">
                  <c:v>3.85458243783588E-3</c:v>
                </c:pt>
                <c:pt idx="2277">
                  <c:v>3.83530337514198E-3</c:v>
                </c:pt>
                <c:pt idx="2278">
                  <c:v>3.8102587472072301E-3</c:v>
                </c:pt>
                <c:pt idx="2279">
                  <c:v>3.7862823004515401E-3</c:v>
                </c:pt>
                <c:pt idx="2280">
                  <c:v>3.7622674698442201E-3</c:v>
                </c:pt>
                <c:pt idx="2281">
                  <c:v>3.7309128446851802E-3</c:v>
                </c:pt>
                <c:pt idx="2282">
                  <c:v>3.70140027604925E-3</c:v>
                </c:pt>
                <c:pt idx="2283">
                  <c:v>3.67922079416013E-3</c:v>
                </c:pt>
                <c:pt idx="2284">
                  <c:v>3.6555666644382001E-3</c:v>
                </c:pt>
                <c:pt idx="2285">
                  <c:v>3.6298927402497799E-3</c:v>
                </c:pt>
                <c:pt idx="2286">
                  <c:v>3.6087852168295602E-3</c:v>
                </c:pt>
                <c:pt idx="2287">
                  <c:v>3.5869972931706199E-3</c:v>
                </c:pt>
                <c:pt idx="2288">
                  <c:v>3.55912575522154E-3</c:v>
                </c:pt>
                <c:pt idx="2289">
                  <c:v>3.5341731580387902E-3</c:v>
                </c:pt>
                <c:pt idx="2290">
                  <c:v>3.5168710796839499E-3</c:v>
                </c:pt>
                <c:pt idx="2291">
                  <c:v>3.50072460822159E-3</c:v>
                </c:pt>
                <c:pt idx="2292">
                  <c:v>3.4820059216845601E-3</c:v>
                </c:pt>
                <c:pt idx="2293">
                  <c:v>3.4591187400973399E-3</c:v>
                </c:pt>
                <c:pt idx="2294">
                  <c:v>3.4316409769786799E-3</c:v>
                </c:pt>
                <c:pt idx="2295">
                  <c:v>3.4081911268848898E-3</c:v>
                </c:pt>
                <c:pt idx="2296">
                  <c:v>3.3856963525659999E-3</c:v>
                </c:pt>
                <c:pt idx="2297">
                  <c:v>3.3581569962106198E-3</c:v>
                </c:pt>
                <c:pt idx="2298">
                  <c:v>3.33880110422737E-3</c:v>
                </c:pt>
                <c:pt idx="2299">
                  <c:v>3.3277022323326502E-3</c:v>
                </c:pt>
                <c:pt idx="2300">
                  <c:v>3.3079585481753898E-3</c:v>
                </c:pt>
                <c:pt idx="2301">
                  <c:v>3.2846459758355301E-3</c:v>
                </c:pt>
                <c:pt idx="2302">
                  <c:v>3.2664524167521501E-3</c:v>
                </c:pt>
                <c:pt idx="2303">
                  <c:v>3.2425081674326201E-3</c:v>
                </c:pt>
                <c:pt idx="2304">
                  <c:v>3.21870933765963E-3</c:v>
                </c:pt>
                <c:pt idx="2305">
                  <c:v>3.1989252632137499E-3</c:v>
                </c:pt>
                <c:pt idx="2306">
                  <c:v>3.1727732514377901E-3</c:v>
                </c:pt>
                <c:pt idx="2307">
                  <c:v>3.1530698682543002E-3</c:v>
                </c:pt>
                <c:pt idx="2308">
                  <c:v>3.1346595371651901E-3</c:v>
                </c:pt>
                <c:pt idx="2309">
                  <c:v>3.1040471528783202E-3</c:v>
                </c:pt>
                <c:pt idx="2310">
                  <c:v>3.0812356908271402E-3</c:v>
                </c:pt>
                <c:pt idx="2311">
                  <c:v>3.06174898948601E-3</c:v>
                </c:pt>
                <c:pt idx="2312">
                  <c:v>3.0343281616035901E-3</c:v>
                </c:pt>
                <c:pt idx="2313">
                  <c:v>3.0153424317786101E-3</c:v>
                </c:pt>
                <c:pt idx="2314">
                  <c:v>2.99945907014308E-3</c:v>
                </c:pt>
                <c:pt idx="2315">
                  <c:v>2.9772286281676001E-3</c:v>
                </c:pt>
                <c:pt idx="2316">
                  <c:v>2.9530041476068399E-3</c:v>
                </c:pt>
                <c:pt idx="2317">
                  <c:v>2.9290611642423499E-3</c:v>
                </c:pt>
                <c:pt idx="2318">
                  <c:v>2.9050156279497399E-3</c:v>
                </c:pt>
                <c:pt idx="2319">
                  <c:v>2.87874217267153E-3</c:v>
                </c:pt>
                <c:pt idx="2320">
                  <c:v>2.84919548612985E-3</c:v>
                </c:pt>
                <c:pt idx="2321">
                  <c:v>2.8267326306936499E-3</c:v>
                </c:pt>
                <c:pt idx="2322">
                  <c:v>2.80930727047639E-3</c:v>
                </c:pt>
                <c:pt idx="2323">
                  <c:v>2.7897221832456501E-3</c:v>
                </c:pt>
                <c:pt idx="2324">
                  <c:v>2.7664949017732702E-3</c:v>
                </c:pt>
                <c:pt idx="2325">
                  <c:v>2.7414473848263398E-3</c:v>
                </c:pt>
                <c:pt idx="2326">
                  <c:v>2.7193431986435898E-3</c:v>
                </c:pt>
                <c:pt idx="2327">
                  <c:v>2.6919002084685498E-3</c:v>
                </c:pt>
                <c:pt idx="2328">
                  <c:v>2.6676140813209001E-3</c:v>
                </c:pt>
                <c:pt idx="2329">
                  <c:v>2.6490215689561501E-3</c:v>
                </c:pt>
                <c:pt idx="2330">
                  <c:v>2.6245444672681499E-3</c:v>
                </c:pt>
                <c:pt idx="2331">
                  <c:v>2.5965683846781102E-3</c:v>
                </c:pt>
                <c:pt idx="2332">
                  <c:v>2.5719940947341101E-3</c:v>
                </c:pt>
                <c:pt idx="2333">
                  <c:v>2.5466599204537598E-3</c:v>
                </c:pt>
                <c:pt idx="2334">
                  <c:v>2.5176584487325501E-3</c:v>
                </c:pt>
                <c:pt idx="2335">
                  <c:v>2.4921684154181399E-3</c:v>
                </c:pt>
                <c:pt idx="2336">
                  <c:v>2.4699222540276199E-3</c:v>
                </c:pt>
                <c:pt idx="2337">
                  <c:v>2.4537675867502698E-3</c:v>
                </c:pt>
                <c:pt idx="2338">
                  <c:v>2.4395364851036599E-3</c:v>
                </c:pt>
                <c:pt idx="2339">
                  <c:v>2.41290084441163E-3</c:v>
                </c:pt>
                <c:pt idx="2340">
                  <c:v>2.3817338317259E-3</c:v>
                </c:pt>
                <c:pt idx="2341">
                  <c:v>2.3585825525960199E-3</c:v>
                </c:pt>
                <c:pt idx="2342">
                  <c:v>2.33247160831431E-3</c:v>
                </c:pt>
                <c:pt idx="2343">
                  <c:v>2.3060458952920901E-3</c:v>
                </c:pt>
                <c:pt idx="2344">
                  <c:v>2.2825228685973602E-3</c:v>
                </c:pt>
                <c:pt idx="2345">
                  <c:v>2.2584630766006499E-3</c:v>
                </c:pt>
                <c:pt idx="2346">
                  <c:v>2.2394506208471901E-3</c:v>
                </c:pt>
                <c:pt idx="2347">
                  <c:v>2.2193932668418698E-3</c:v>
                </c:pt>
                <c:pt idx="2348">
                  <c:v>2.1950319757401702E-3</c:v>
                </c:pt>
                <c:pt idx="2349">
                  <c:v>2.17070790214525E-3</c:v>
                </c:pt>
                <c:pt idx="2350">
                  <c:v>2.1507964084249999E-3</c:v>
                </c:pt>
                <c:pt idx="2351">
                  <c:v>2.1286477446848498E-3</c:v>
                </c:pt>
                <c:pt idx="2352">
                  <c:v>2.1112635172049099E-3</c:v>
                </c:pt>
                <c:pt idx="2353">
                  <c:v>2.0965327898027301E-3</c:v>
                </c:pt>
                <c:pt idx="2354">
                  <c:v>2.0705292788686098E-3</c:v>
                </c:pt>
                <c:pt idx="2355">
                  <c:v>2.0430947207461E-3</c:v>
                </c:pt>
                <c:pt idx="2356">
                  <c:v>2.0201108028740601E-3</c:v>
                </c:pt>
                <c:pt idx="2357">
                  <c:v>1.9969880157545898E-3</c:v>
                </c:pt>
                <c:pt idx="2358">
                  <c:v>1.9749681908861499E-3</c:v>
                </c:pt>
                <c:pt idx="2359">
                  <c:v>1.9582686975646601E-3</c:v>
                </c:pt>
                <c:pt idx="2360">
                  <c:v>1.9436008629263499E-3</c:v>
                </c:pt>
                <c:pt idx="2361">
                  <c:v>1.92921371146566E-3</c:v>
                </c:pt>
                <c:pt idx="2362">
                  <c:v>1.9187680262858101E-3</c:v>
                </c:pt>
                <c:pt idx="2363">
                  <c:v>1.9041910817683501E-3</c:v>
                </c:pt>
                <c:pt idx="2364">
                  <c:v>1.8807201318103599E-3</c:v>
                </c:pt>
                <c:pt idx="2365">
                  <c:v>1.85891218550496E-3</c:v>
                </c:pt>
                <c:pt idx="2366">
                  <c:v>1.8418128380144E-3</c:v>
                </c:pt>
                <c:pt idx="2367">
                  <c:v>1.8264635802776501E-3</c:v>
                </c:pt>
                <c:pt idx="2368">
                  <c:v>1.8109790527026999E-3</c:v>
                </c:pt>
                <c:pt idx="2369">
                  <c:v>1.79312775690916E-3</c:v>
                </c:pt>
                <c:pt idx="2370">
                  <c:v>1.77518436349729E-3</c:v>
                </c:pt>
                <c:pt idx="2371">
                  <c:v>1.76438940309842E-3</c:v>
                </c:pt>
                <c:pt idx="2372">
                  <c:v>1.7509145648252999E-3</c:v>
                </c:pt>
                <c:pt idx="2373">
                  <c:v>1.7359193361559801E-3</c:v>
                </c:pt>
                <c:pt idx="2374">
                  <c:v>1.72528219853755E-3</c:v>
                </c:pt>
                <c:pt idx="2375">
                  <c:v>1.71270858999868E-3</c:v>
                </c:pt>
                <c:pt idx="2376">
                  <c:v>1.70133866287452E-3</c:v>
                </c:pt>
                <c:pt idx="2377">
                  <c:v>1.6908804443725399E-3</c:v>
                </c:pt>
                <c:pt idx="2378">
                  <c:v>1.6805272003045299E-3</c:v>
                </c:pt>
                <c:pt idx="2379">
                  <c:v>1.66608557421519E-3</c:v>
                </c:pt>
                <c:pt idx="2380">
                  <c:v>1.64839499115325E-3</c:v>
                </c:pt>
                <c:pt idx="2381">
                  <c:v>1.6297268290550199E-3</c:v>
                </c:pt>
                <c:pt idx="2382">
                  <c:v>1.62110230397091E-3</c:v>
                </c:pt>
                <c:pt idx="2383">
                  <c:v>1.6172848773217E-3</c:v>
                </c:pt>
                <c:pt idx="2384">
                  <c:v>1.6091547399050201E-3</c:v>
                </c:pt>
                <c:pt idx="2385">
                  <c:v>1.60626066615615E-3</c:v>
                </c:pt>
                <c:pt idx="2386">
                  <c:v>1.60078085445553E-3</c:v>
                </c:pt>
                <c:pt idx="2387">
                  <c:v>1.5891480304521799E-3</c:v>
                </c:pt>
                <c:pt idx="2388">
                  <c:v>1.58042114850014E-3</c:v>
                </c:pt>
                <c:pt idx="2389">
                  <c:v>1.5678292901190401E-3</c:v>
                </c:pt>
                <c:pt idx="2390">
                  <c:v>1.5527773049167401E-3</c:v>
                </c:pt>
                <c:pt idx="2391">
                  <c:v>1.5445755411358101E-3</c:v>
                </c:pt>
                <c:pt idx="2392">
                  <c:v>1.53721314791941E-3</c:v>
                </c:pt>
                <c:pt idx="2393">
                  <c:v>1.5298979118048E-3</c:v>
                </c:pt>
                <c:pt idx="2394">
                  <c:v>1.5231128923042299E-3</c:v>
                </c:pt>
                <c:pt idx="2395">
                  <c:v>1.51444608433841E-3</c:v>
                </c:pt>
                <c:pt idx="2396">
                  <c:v>1.50801733435381E-3</c:v>
                </c:pt>
                <c:pt idx="2397">
                  <c:v>1.5068741544086201E-3</c:v>
                </c:pt>
                <c:pt idx="2398">
                  <c:v>1.50303762464578E-3</c:v>
                </c:pt>
                <c:pt idx="2399">
                  <c:v>1.49418449634654E-3</c:v>
                </c:pt>
                <c:pt idx="2400">
                  <c:v>1.48793440189369E-3</c:v>
                </c:pt>
                <c:pt idx="2401">
                  <c:v>1.4830197979983301E-3</c:v>
                </c:pt>
                <c:pt idx="2402">
                  <c:v>1.4734453495759501E-3</c:v>
                </c:pt>
                <c:pt idx="2403">
                  <c:v>1.4623022431751701E-3</c:v>
                </c:pt>
                <c:pt idx="2404">
                  <c:v>1.4524538824917E-3</c:v>
                </c:pt>
                <c:pt idx="2405">
                  <c:v>1.4430264866352E-3</c:v>
                </c:pt>
                <c:pt idx="2406">
                  <c:v>1.4405552847122701E-3</c:v>
                </c:pt>
                <c:pt idx="2407">
                  <c:v>1.43900991721266E-3</c:v>
                </c:pt>
                <c:pt idx="2408">
                  <c:v>1.43547882180652E-3</c:v>
                </c:pt>
                <c:pt idx="2409">
                  <c:v>1.43226453912124E-3</c:v>
                </c:pt>
                <c:pt idx="2410">
                  <c:v>1.42905025643596E-3</c:v>
                </c:pt>
                <c:pt idx="2411">
                  <c:v>1.41704292452991E-3</c:v>
                </c:pt>
                <c:pt idx="2412">
                  <c:v>1.4140262006588601E-3</c:v>
                </c:pt>
                <c:pt idx="2413">
                  <c:v>1.4106140348911799E-3</c:v>
                </c:pt>
                <c:pt idx="2414">
                  <c:v>1.40254465602298E-3</c:v>
                </c:pt>
                <c:pt idx="2415">
                  <c:v>1.3964585682492E-3</c:v>
                </c:pt>
                <c:pt idx="2416">
                  <c:v>1.3830899650525701E-3</c:v>
                </c:pt>
                <c:pt idx="2417">
                  <c:v>1.37636690184378E-3</c:v>
                </c:pt>
                <c:pt idx="2418">
                  <c:v>1.3748468519410399E-3</c:v>
                </c:pt>
                <c:pt idx="2419">
                  <c:v>1.3684147475397999E-3</c:v>
                </c:pt>
                <c:pt idx="2420">
                  <c:v>1.36480521701231E-3</c:v>
                </c:pt>
                <c:pt idx="2421">
                  <c:v>1.3602469887808899E-3</c:v>
                </c:pt>
                <c:pt idx="2422">
                  <c:v>1.3545240593813099E-3</c:v>
                </c:pt>
                <c:pt idx="2423">
                  <c:v>1.3485922837830099E-3</c:v>
                </c:pt>
                <c:pt idx="2424">
                  <c:v>1.34087547287777E-3</c:v>
                </c:pt>
                <c:pt idx="2425">
                  <c:v>1.3285529487053499E-3</c:v>
                </c:pt>
                <c:pt idx="2426">
                  <c:v>1.3180112732957901E-3</c:v>
                </c:pt>
                <c:pt idx="2427">
                  <c:v>1.30983466421553E-3</c:v>
                </c:pt>
                <c:pt idx="2428">
                  <c:v>1.29970303153167E-3</c:v>
                </c:pt>
                <c:pt idx="2429">
                  <c:v>1.29485365317957E-3</c:v>
                </c:pt>
                <c:pt idx="2430">
                  <c:v>1.28967927060796E-3</c:v>
                </c:pt>
                <c:pt idx="2431">
                  <c:v>1.2849566447163099E-3</c:v>
                </c:pt>
                <c:pt idx="2432">
                  <c:v>1.2827420799978999E-3</c:v>
                </c:pt>
                <c:pt idx="2433">
                  <c:v>1.2805275152794899E-3</c:v>
                </c:pt>
                <c:pt idx="2434">
                  <c:v>1.2667203504294899E-3</c:v>
                </c:pt>
                <c:pt idx="2435">
                  <c:v>1.25833127405464E-3</c:v>
                </c:pt>
                <c:pt idx="2436">
                  <c:v>1.24753368595762E-3</c:v>
                </c:pt>
                <c:pt idx="2437">
                  <c:v>1.24017008187361E-3</c:v>
                </c:pt>
                <c:pt idx="2438">
                  <c:v>1.2343610893551301E-3</c:v>
                </c:pt>
                <c:pt idx="2439">
                  <c:v>1.2253697214628799E-3</c:v>
                </c:pt>
                <c:pt idx="2440">
                  <c:v>1.21594803602463E-3</c:v>
                </c:pt>
                <c:pt idx="2441">
                  <c:v>1.2077373054859401E-3</c:v>
                </c:pt>
                <c:pt idx="2442">
                  <c:v>1.20455652061771E-3</c:v>
                </c:pt>
                <c:pt idx="2443">
                  <c:v>1.20327397059146E-3</c:v>
                </c:pt>
                <c:pt idx="2444">
                  <c:v>1.2007362744924301E-3</c:v>
                </c:pt>
                <c:pt idx="2445">
                  <c:v>1.19019359275544E-3</c:v>
                </c:pt>
                <c:pt idx="2446">
                  <c:v>1.1792338678971799E-3</c:v>
                </c:pt>
                <c:pt idx="2447">
                  <c:v>1.1708614259533E-3</c:v>
                </c:pt>
                <c:pt idx="2448">
                  <c:v>1.15817582140621E-3</c:v>
                </c:pt>
                <c:pt idx="2449">
                  <c:v>1.15078428704479E-3</c:v>
                </c:pt>
                <c:pt idx="2450">
                  <c:v>1.14372727327674E-3</c:v>
                </c:pt>
                <c:pt idx="2451">
                  <c:v>1.13129596987132E-3</c:v>
                </c:pt>
                <c:pt idx="2452">
                  <c:v>1.1222618387329299E-3</c:v>
                </c:pt>
                <c:pt idx="2453">
                  <c:v>1.11757198822407E-3</c:v>
                </c:pt>
                <c:pt idx="2454">
                  <c:v>1.1126650425214699E-3</c:v>
                </c:pt>
                <c:pt idx="2455">
                  <c:v>1.1090574490242101E-3</c:v>
                </c:pt>
                <c:pt idx="2456">
                  <c:v>1.0996295793496999E-3</c:v>
                </c:pt>
                <c:pt idx="2457">
                  <c:v>1.08774500100016E-3</c:v>
                </c:pt>
                <c:pt idx="2458">
                  <c:v>1.0834998377275899E-3</c:v>
                </c:pt>
                <c:pt idx="2459">
                  <c:v>1.0725664002124301E-3</c:v>
                </c:pt>
                <c:pt idx="2460">
                  <c:v>1.06111607568838E-3</c:v>
                </c:pt>
                <c:pt idx="2461">
                  <c:v>1.0539557570782899E-3</c:v>
                </c:pt>
                <c:pt idx="2462">
                  <c:v>1.04170652892269E-3</c:v>
                </c:pt>
                <c:pt idx="2463">
                  <c:v>1.0342518943494701E-3</c:v>
                </c:pt>
                <c:pt idx="2464">
                  <c:v>1.02951836318737E-3</c:v>
                </c:pt>
                <c:pt idx="2465">
                  <c:v>1.02286566351409E-3</c:v>
                </c:pt>
                <c:pt idx="2466">
                  <c:v>1.01735442764996E-3</c:v>
                </c:pt>
                <c:pt idx="2467">
                  <c:v>1.01105378123325E-3</c:v>
                </c:pt>
                <c:pt idx="2468">
                  <c:v>1.0035518715967001E-3</c:v>
                </c:pt>
                <c:pt idx="2469">
                  <c:v>9.9569269515807309E-4</c:v>
                </c:pt>
                <c:pt idx="2470">
                  <c:v>9.83512794911419E-4</c:v>
                </c:pt>
                <c:pt idx="2471">
                  <c:v>9.6904597402006304E-4</c:v>
                </c:pt>
                <c:pt idx="2472">
                  <c:v>9.5973229648850403E-4</c:v>
                </c:pt>
                <c:pt idx="2473">
                  <c:v>9.52599453158264E-4</c:v>
                </c:pt>
                <c:pt idx="2474">
                  <c:v>9.4226064699603996E-4</c:v>
                </c:pt>
                <c:pt idx="2475">
                  <c:v>9.33884493744222E-4</c:v>
                </c:pt>
                <c:pt idx="2476">
                  <c:v>9.2611359049421505E-4</c:v>
                </c:pt>
                <c:pt idx="2477">
                  <c:v>9.1960462277332995E-4</c:v>
                </c:pt>
                <c:pt idx="2478">
                  <c:v>9.1882561108618096E-4</c:v>
                </c:pt>
                <c:pt idx="2479">
                  <c:v>9.1065056080621596E-4</c:v>
                </c:pt>
                <c:pt idx="2480">
                  <c:v>8.9704112310272995E-4</c:v>
                </c:pt>
                <c:pt idx="2481">
                  <c:v>8.8810043202582805E-4</c:v>
                </c:pt>
                <c:pt idx="2482">
                  <c:v>8.7855535551670304E-4</c:v>
                </c:pt>
                <c:pt idx="2483">
                  <c:v>8.6700923976844096E-4</c:v>
                </c:pt>
                <c:pt idx="2484">
                  <c:v>8.5736096120119399E-4</c:v>
                </c:pt>
                <c:pt idx="2485">
                  <c:v>8.4405313498305901E-4</c:v>
                </c:pt>
                <c:pt idx="2486">
                  <c:v>8.33196098736742E-4</c:v>
                </c:pt>
                <c:pt idx="2487">
                  <c:v>8.2630000502663696E-4</c:v>
                </c:pt>
                <c:pt idx="2488">
                  <c:v>8.1871377013272202E-4</c:v>
                </c:pt>
                <c:pt idx="2489">
                  <c:v>8.1808426534577395E-4</c:v>
                </c:pt>
                <c:pt idx="2490">
                  <c:v>8.0988755454392805E-4</c:v>
                </c:pt>
                <c:pt idx="2491">
                  <c:v>7.9689049316469102E-4</c:v>
                </c:pt>
                <c:pt idx="2492">
                  <c:v>7.9420417108559704E-4</c:v>
                </c:pt>
                <c:pt idx="2493">
                  <c:v>7.8108490359647903E-4</c:v>
                </c:pt>
                <c:pt idx="2494">
                  <c:v>7.6138501024552801E-4</c:v>
                </c:pt>
                <c:pt idx="2495">
                  <c:v>7.5287696012356603E-4</c:v>
                </c:pt>
                <c:pt idx="2496">
                  <c:v>7.4270333693282197E-4</c:v>
                </c:pt>
                <c:pt idx="2497">
                  <c:v>7.3113490368724703E-4</c:v>
                </c:pt>
                <c:pt idx="2498">
                  <c:v>7.2414605979421803E-4</c:v>
                </c:pt>
                <c:pt idx="2499">
                  <c:v>7.1494591788508102E-4</c:v>
                </c:pt>
                <c:pt idx="2500">
                  <c:v>7.0958304101026405E-4</c:v>
                </c:pt>
                <c:pt idx="2501">
                  <c:v>7.04333253886619E-4</c:v>
                </c:pt>
                <c:pt idx="2502">
                  <c:v>6.9179419801879301E-4</c:v>
                </c:pt>
                <c:pt idx="2503">
                  <c:v>6.8412108061633597E-4</c:v>
                </c:pt>
                <c:pt idx="2504">
                  <c:v>6.7646459207828505E-4</c:v>
                </c:pt>
                <c:pt idx="2505">
                  <c:v>6.6046647563571404E-4</c:v>
                </c:pt>
                <c:pt idx="2506">
                  <c:v>6.4723025072524996E-4</c:v>
                </c:pt>
                <c:pt idx="2507">
                  <c:v>6.3607297640681597E-4</c:v>
                </c:pt>
                <c:pt idx="2508">
                  <c:v>6.2246127448742198E-4</c:v>
                </c:pt>
                <c:pt idx="2509">
                  <c:v>6.1250148456427705E-4</c:v>
                </c:pt>
                <c:pt idx="2510">
                  <c:v>6.0227666974402099E-4</c:v>
                </c:pt>
                <c:pt idx="2511">
                  <c:v>5.9583805556302598E-4</c:v>
                </c:pt>
                <c:pt idx="2512">
                  <c:v>5.9454482272131698E-4</c:v>
                </c:pt>
                <c:pt idx="2513">
                  <c:v>5.8635482273082799E-4</c:v>
                </c:pt>
                <c:pt idx="2514">
                  <c:v>5.7246403238975598E-4</c:v>
                </c:pt>
                <c:pt idx="2515">
                  <c:v>5.6292603136088898E-4</c:v>
                </c:pt>
                <c:pt idx="2516">
                  <c:v>5.5127862072646403E-4</c:v>
                </c:pt>
                <c:pt idx="2517">
                  <c:v>5.3473396700284999E-4</c:v>
                </c:pt>
                <c:pt idx="2518">
                  <c:v>5.2438183692159299E-4</c:v>
                </c:pt>
                <c:pt idx="2519">
                  <c:v>5.1736025395657595E-4</c:v>
                </c:pt>
                <c:pt idx="2520">
                  <c:v>5.0742187745264199E-4</c:v>
                </c:pt>
                <c:pt idx="2521">
                  <c:v>4.9662223275954802E-4</c:v>
                </c:pt>
                <c:pt idx="2522">
                  <c:v>4.9036644927897795E-4</c:v>
                </c:pt>
                <c:pt idx="2523">
                  <c:v>4.8674891138364402E-4</c:v>
                </c:pt>
                <c:pt idx="2524">
                  <c:v>4.81559881519367E-4</c:v>
                </c:pt>
                <c:pt idx="2525">
                  <c:v>4.7030881000416499E-4</c:v>
                </c:pt>
                <c:pt idx="2526">
                  <c:v>4.6202591585033E-4</c:v>
                </c:pt>
                <c:pt idx="2527">
                  <c:v>4.5702163705374802E-4</c:v>
                </c:pt>
                <c:pt idx="2528">
                  <c:v>4.43416268694697E-4</c:v>
                </c:pt>
                <c:pt idx="2529">
                  <c:v>4.2947814207594802E-4</c:v>
                </c:pt>
                <c:pt idx="2530">
                  <c:v>4.2074424526373399E-4</c:v>
                </c:pt>
                <c:pt idx="2531">
                  <c:v>4.1060511764416798E-4</c:v>
                </c:pt>
                <c:pt idx="2532">
                  <c:v>4.0183284960809099E-4</c:v>
                </c:pt>
                <c:pt idx="2533">
                  <c:v>3.9335844308928001E-4</c:v>
                </c:pt>
                <c:pt idx="2534">
                  <c:v>3.8727392469795101E-4</c:v>
                </c:pt>
                <c:pt idx="2535">
                  <c:v>3.8604019786754601E-4</c:v>
                </c:pt>
                <c:pt idx="2536">
                  <c:v>3.84806471037141E-4</c:v>
                </c:pt>
                <c:pt idx="2537">
                  <c:v>3.7291095572759099E-4</c:v>
                </c:pt>
                <c:pt idx="2538">
                  <c:v>3.6354743694943403E-4</c:v>
                </c:pt>
                <c:pt idx="2539">
                  <c:v>3.55988815710756E-4</c:v>
                </c:pt>
                <c:pt idx="2540">
                  <c:v>3.4376456582413699E-4</c:v>
                </c:pt>
                <c:pt idx="2541">
                  <c:v>3.3383477925816502E-4</c:v>
                </c:pt>
                <c:pt idx="2542">
                  <c:v>3.2660807288011702E-4</c:v>
                </c:pt>
                <c:pt idx="2543">
                  <c:v>3.1638655069174599E-4</c:v>
                </c:pt>
                <c:pt idx="2544">
                  <c:v>3.0992247586819898E-4</c:v>
                </c:pt>
                <c:pt idx="2545">
                  <c:v>3.0524803948038499E-4</c:v>
                </c:pt>
                <c:pt idx="2546">
                  <c:v>2.9999891285859101E-4</c:v>
                </c:pt>
                <c:pt idx="2547">
                  <c:v>2.9671888281929799E-4</c:v>
                </c:pt>
                <c:pt idx="2548">
                  <c:v>2.90429165179164E-4</c:v>
                </c:pt>
                <c:pt idx="2549">
                  <c:v>2.8190643745586798E-4</c:v>
                </c:pt>
                <c:pt idx="2550">
                  <c:v>2.7955706287811102E-4</c:v>
                </c:pt>
                <c:pt idx="2551">
                  <c:v>2.7056731763551298E-4</c:v>
                </c:pt>
                <c:pt idx="2552">
                  <c:v>2.5790848934556201E-4</c:v>
                </c:pt>
                <c:pt idx="2553">
                  <c:v>2.54494885763077E-4</c:v>
                </c:pt>
                <c:pt idx="2554">
                  <c:v>2.4434198863943098E-4</c:v>
                </c:pt>
                <c:pt idx="2555">
                  <c:v>2.3338365776592599E-4</c:v>
                </c:pt>
                <c:pt idx="2556">
                  <c:v>2.31328956697437E-4</c:v>
                </c:pt>
                <c:pt idx="2557">
                  <c:v>2.3022445652910899E-4</c:v>
                </c:pt>
                <c:pt idx="2558">
                  <c:v>2.2495198051965601E-4</c:v>
                </c:pt>
                <c:pt idx="2559">
                  <c:v>2.21266547017611E-4</c:v>
                </c:pt>
                <c:pt idx="2560">
                  <c:v>2.13839466472916E-4</c:v>
                </c:pt>
                <c:pt idx="2561">
                  <c:v>2.0529926263087201E-4</c:v>
                </c:pt>
                <c:pt idx="2562">
                  <c:v>2.0164523410100301E-4</c:v>
                </c:pt>
                <c:pt idx="2563">
                  <c:v>1.9404431192349901E-4</c:v>
                </c:pt>
                <c:pt idx="2564">
                  <c:v>1.8582654447982599E-4</c:v>
                </c:pt>
                <c:pt idx="2565">
                  <c:v>1.82791208307617E-4</c:v>
                </c:pt>
                <c:pt idx="2566">
                  <c:v>1.77413625692331E-4</c:v>
                </c:pt>
                <c:pt idx="2567">
                  <c:v>1.70125831474779E-4</c:v>
                </c:pt>
                <c:pt idx="2568">
                  <c:v>1.66985776722749E-4</c:v>
                </c:pt>
                <c:pt idx="2569">
                  <c:v>1.62507209707845E-4</c:v>
                </c:pt>
                <c:pt idx="2570">
                  <c:v>1.5874248350930201E-4</c:v>
                </c:pt>
                <c:pt idx="2571">
                  <c:v>1.5836117881106899E-4</c:v>
                </c:pt>
                <c:pt idx="2572">
                  <c:v>1.5651202077724999E-4</c:v>
                </c:pt>
                <c:pt idx="2573">
                  <c:v>1.5195759676056599E-4</c:v>
                </c:pt>
                <c:pt idx="2574">
                  <c:v>1.4814515934975301E-4</c:v>
                </c:pt>
                <c:pt idx="2575">
                  <c:v>1.38951477904885E-4</c:v>
                </c:pt>
                <c:pt idx="2576">
                  <c:v>1.25823141496315E-4</c:v>
                </c:pt>
                <c:pt idx="2577">
                  <c:v>1.19986454605257E-4</c:v>
                </c:pt>
                <c:pt idx="2578">
                  <c:v>1.1281502343266301E-4</c:v>
                </c:pt>
                <c:pt idx="2579">
                  <c:v>1.07623089049621E-4</c:v>
                </c:pt>
                <c:pt idx="2580">
                  <c:v>1.07479250929133E-4</c:v>
                </c:pt>
                <c:pt idx="2581">
                  <c:v>1.07335412808645E-4</c:v>
                </c:pt>
                <c:pt idx="2582">
                  <c:v>1.05082298085278E-4</c:v>
                </c:pt>
                <c:pt idx="2583">
                  <c:v>1.04625709013729E-4</c:v>
                </c:pt>
                <c:pt idx="2584" formatCode="0.00E+00">
                  <c:v>9.8254356200187901E-5</c:v>
                </c:pt>
                <c:pt idx="2585" formatCode="0.00E+00">
                  <c:v>9.1710923804247605E-5</c:v>
                </c:pt>
                <c:pt idx="2586" formatCode="0.00E+00">
                  <c:v>8.9214644584878098E-5</c:v>
                </c:pt>
                <c:pt idx="2587" formatCode="0.00E+00">
                  <c:v>8.5710633030662995E-5</c:v>
                </c:pt>
                <c:pt idx="2588" formatCode="0.00E+00">
                  <c:v>7.8649052594683205E-5</c:v>
                </c:pt>
                <c:pt idx="2589" formatCode="0.00E+00">
                  <c:v>7.5002868397715605E-5</c:v>
                </c:pt>
                <c:pt idx="2590" formatCode="0.00E+00">
                  <c:v>6.9294656959176205E-5</c:v>
                </c:pt>
                <c:pt idx="2591" formatCode="0.00E+00">
                  <c:v>6.1356865446864496E-5</c:v>
                </c:pt>
                <c:pt idx="2592" formatCode="0.00E+00">
                  <c:v>5.9976494770358503E-5</c:v>
                </c:pt>
                <c:pt idx="2593" formatCode="0.00E+00">
                  <c:v>5.9399892677226502E-5</c:v>
                </c:pt>
                <c:pt idx="2594" formatCode="0.00E+00">
                  <c:v>5.9875480190138702E-5</c:v>
                </c:pt>
                <c:pt idx="2595" formatCode="0.00E+00">
                  <c:v>6.1600630370971899E-5</c:v>
                </c:pt>
                <c:pt idx="2596" formatCode="0.00E+00">
                  <c:v>6.1813104974857894E-5</c:v>
                </c:pt>
                <c:pt idx="2597" formatCode="0.00E+00">
                  <c:v>5.8885862900773597E-5</c:v>
                </c:pt>
                <c:pt idx="2598" formatCode="0.00E+00">
                  <c:v>5.5958620826689098E-5</c:v>
                </c:pt>
                <c:pt idx="2599" formatCode="0.00E+00">
                  <c:v>4.5465716250381297E-5</c:v>
                </c:pt>
                <c:pt idx="2600" formatCode="0.00E+00">
                  <c:v>3.9754048540179599E-5</c:v>
                </c:pt>
                <c:pt idx="2601" formatCode="0.00E+00">
                  <c:v>3.2143533128465603E-5</c:v>
                </c:pt>
                <c:pt idx="2602" formatCode="0.00E+00">
                  <c:v>3.0207076435062798E-5</c:v>
                </c:pt>
                <c:pt idx="2603" formatCode="0.00E+00">
                  <c:v>2.9837016151324001E-5</c:v>
                </c:pt>
                <c:pt idx="2604" formatCode="0.00E+00">
                  <c:v>2.9466955867584898E-5</c:v>
                </c:pt>
                <c:pt idx="2605" formatCode="0.00E+00">
                  <c:v>2.8792361512218E-5</c:v>
                </c:pt>
                <c:pt idx="2606" formatCode="0.00E+00">
                  <c:v>2.6900281432169402E-5</c:v>
                </c:pt>
                <c:pt idx="2607" formatCode="0.00E+00">
                  <c:v>2.4272781935632899E-5</c:v>
                </c:pt>
                <c:pt idx="2608" formatCode="0.00E+00">
                  <c:v>1.9492987660385201E-5</c:v>
                </c:pt>
                <c:pt idx="2609" formatCode="0.00E+00">
                  <c:v>1.5828226275636101E-5</c:v>
                </c:pt>
                <c:pt idx="2610" formatCode="0.00E+00">
                  <c:v>1.6584921093090702E-5</c:v>
                </c:pt>
                <c:pt idx="2611" formatCode="0.00E+00">
                  <c:v>1.56889954881507E-5</c:v>
                </c:pt>
                <c:pt idx="2612" formatCode="0.00E+00">
                  <c:v>1.47930698832105E-5</c:v>
                </c:pt>
                <c:pt idx="2613" formatCode="0.00E+00">
                  <c:v>9.9468573677297998E-6</c:v>
                </c:pt>
                <c:pt idx="2614" formatCode="0.00E+00">
                  <c:v>2.4269052825416601E-6</c:v>
                </c:pt>
                <c:pt idx="2615" formatCode="0.00E+00">
                  <c:v>-3.21193340340159E-6</c:v>
                </c:pt>
                <c:pt idx="2616" formatCode="0.00E+00">
                  <c:v>-4.64560298792934E-6</c:v>
                </c:pt>
                <c:pt idx="2617" formatCode="0.00E+00">
                  <c:v>-2.8065486790224699E-7</c:v>
                </c:pt>
                <c:pt idx="2618" formatCode="0.00E+00">
                  <c:v>2.1895926974972598E-6</c:v>
                </c:pt>
                <c:pt idx="2619" formatCode="0.00E+00">
                  <c:v>3.33421010931549E-6</c:v>
                </c:pt>
                <c:pt idx="2620" formatCode="0.00E+00">
                  <c:v>3.78436709365577E-6</c:v>
                </c:pt>
                <c:pt idx="2621" formatCode="0.00E+00">
                  <c:v>3.8872938642569701E-6</c:v>
                </c:pt>
                <c:pt idx="2622" formatCode="0.00E+00">
                  <c:v>-1.6991746391231501E-6</c:v>
                </c:pt>
                <c:pt idx="2623" formatCode="0.00E+00">
                  <c:v>-7.2856431425032597E-6</c:v>
                </c:pt>
                <c:pt idx="2624" formatCode="0.00E+00">
                  <c:v>-1.31107243523245E-5</c:v>
                </c:pt>
                <c:pt idx="2625" formatCode="0.00E+00">
                  <c:v>-1.2198855446466301E-5</c:v>
                </c:pt>
                <c:pt idx="2626" formatCode="0.00E+00">
                  <c:v>-9.3379281742913394E-6</c:v>
                </c:pt>
                <c:pt idx="2627" formatCode="0.00E+00">
                  <c:v>-6.1518706013892598E-6</c:v>
                </c:pt>
                <c:pt idx="2628" formatCode="0.00E+00">
                  <c:v>-4.7576430625347697E-6</c:v>
                </c:pt>
                <c:pt idx="2629" formatCode="0.00E+00">
                  <c:v>-8.0723595276863493E-6</c:v>
                </c:pt>
                <c:pt idx="2630" formatCode="0.00E+00">
                  <c:v>-1.13870759928377E-5</c:v>
                </c:pt>
                <c:pt idx="2631" formatCode="0.00E+00">
                  <c:v>-1.2112231962395699E-5</c:v>
                </c:pt>
                <c:pt idx="2632" formatCode="0.00E+00">
                  <c:v>-1.3698221835475401E-5</c:v>
                </c:pt>
                <c:pt idx="2633" formatCode="0.00E+00">
                  <c:v>-1.35719270893107E-5</c:v>
                </c:pt>
                <c:pt idx="2634" formatCode="0.00E+00">
                  <c:v>-1.44703836813048E-5</c:v>
                </c:pt>
                <c:pt idx="2635" formatCode="0.00E+00">
                  <c:v>-1.5368840273298799E-5</c:v>
                </c:pt>
                <c:pt idx="2636" formatCode="0.00E+00">
                  <c:v>-1.57784627348172E-5</c:v>
                </c:pt>
                <c:pt idx="2637" formatCode="0.00E+00">
                  <c:v>-1.6188085196335499E-5</c:v>
                </c:pt>
                <c:pt idx="2638" formatCode="0.00E+00">
                  <c:v>-2.63495803512202E-5</c:v>
                </c:pt>
                <c:pt idx="2639" formatCode="0.00E+00">
                  <c:v>-2.8797823682483801E-5</c:v>
                </c:pt>
                <c:pt idx="2640" formatCode="0.00E+00">
                  <c:v>-2.15676144536192E-5</c:v>
                </c:pt>
                <c:pt idx="2641" formatCode="0.00E+00">
                  <c:v>-1.3965880592587401E-5</c:v>
                </c:pt>
                <c:pt idx="2642" formatCode="0.00E+00">
                  <c:v>-1.13794404930744E-5</c:v>
                </c:pt>
                <c:pt idx="2643" formatCode="0.00E+00">
                  <c:v>-8.7930003935614299E-6</c:v>
                </c:pt>
                <c:pt idx="2644" formatCode="0.00E+00">
                  <c:v>-3.5513578713451898E-6</c:v>
                </c:pt>
                <c:pt idx="2645" formatCode="0.00E+00">
                  <c:v>-5.5320708616388102E-6</c:v>
                </c:pt>
                <c:pt idx="2646" formatCode="0.00E+00">
                  <c:v>-7.5127838519326098E-6</c:v>
                </c:pt>
                <c:pt idx="2647" formatCode="0.00E+00">
                  <c:v>-1.61740376785301E-5</c:v>
                </c:pt>
                <c:pt idx="2648" formatCode="0.00E+00">
                  <c:v>-4.5343586957425302E-6</c:v>
                </c:pt>
                <c:pt idx="2649" formatCode="0.00E+00">
                  <c:v>-1.8204937111317199E-6</c:v>
                </c:pt>
                <c:pt idx="2650" formatCode="0.00E+00">
                  <c:v>-5.3643212945994804E-7</c:v>
                </c:pt>
                <c:pt idx="2651" formatCode="0.00E+00">
                  <c:v>3.2727750742399298E-8</c:v>
                </c:pt>
                <c:pt idx="2652" formatCode="0.00E+00">
                  <c:v>6.0188763094456205E-7</c:v>
                </c:pt>
                <c:pt idx="2653" formatCode="0.00E+00">
                  <c:v>6.7287503438216404E-6</c:v>
                </c:pt>
                <c:pt idx="2654" formatCode="0.00E+00">
                  <c:v>1.04128268286616E-5</c:v>
                </c:pt>
                <c:pt idx="2655" formatCode="0.00E+00">
                  <c:v>1.40969033135016E-5</c:v>
                </c:pt>
                <c:pt idx="2656" formatCode="0.00E+00">
                  <c:v>1.9047330884848999E-5</c:v>
                </c:pt>
                <c:pt idx="2657" formatCode="0.00E+00">
                  <c:v>2.8637929492811299E-5</c:v>
                </c:pt>
                <c:pt idx="2658" formatCode="0.00E+00">
                  <c:v>3.03796992653027E-5</c:v>
                </c:pt>
                <c:pt idx="2659" formatCode="0.00E+00">
                  <c:v>3.0441941231044299E-5</c:v>
                </c:pt>
                <c:pt idx="2660" formatCode="0.00E+00">
                  <c:v>3.4235130500644897E-5</c:v>
                </c:pt>
                <c:pt idx="2661" formatCode="0.00E+00">
                  <c:v>3.6050405036352503E-5</c:v>
                </c:pt>
                <c:pt idx="2662" formatCode="0.00E+00">
                  <c:v>3.7865679572059999E-5</c:v>
                </c:pt>
                <c:pt idx="2663" formatCode="0.00E+00">
                  <c:v>5.1230881519558198E-5</c:v>
                </c:pt>
                <c:pt idx="2664" formatCode="0.00E+00">
                  <c:v>6.6792560764206697E-5</c:v>
                </c:pt>
                <c:pt idx="2665" formatCode="0.00E+00">
                  <c:v>7.93804461245032E-5</c:v>
                </c:pt>
                <c:pt idx="2666" formatCode="0.00E+00">
                  <c:v>9.5109121253815406E-5</c:v>
                </c:pt>
                <c:pt idx="2667">
                  <c:v>1.05479043987407E-4</c:v>
                </c:pt>
                <c:pt idx="2668">
                  <c:v>1.1287282705061599E-4</c:v>
                </c:pt>
                <c:pt idx="2669">
                  <c:v>1.2337441267011999E-4</c:v>
                </c:pt>
                <c:pt idx="2670">
                  <c:v>1.33294341693521E-4</c:v>
                </c:pt>
                <c:pt idx="2671">
                  <c:v>1.4901608640230699E-4</c:v>
                </c:pt>
                <c:pt idx="2672">
                  <c:v>1.67964227889757E-4</c:v>
                </c:pt>
                <c:pt idx="2673">
                  <c:v>1.8427550525848199E-4</c:v>
                </c:pt>
                <c:pt idx="2674">
                  <c:v>1.98713254792152E-4</c:v>
                </c:pt>
                <c:pt idx="2675">
                  <c:v>2.1690783509745599E-4</c:v>
                </c:pt>
                <c:pt idx="2676">
                  <c:v>2.4013682663833599E-4</c:v>
                </c:pt>
                <c:pt idx="2677">
                  <c:v>2.6586450863114099E-4</c:v>
                </c:pt>
                <c:pt idx="2678">
                  <c:v>2.9337032762683798E-4</c:v>
                </c:pt>
                <c:pt idx="2679">
                  <c:v>3.2290322250731101E-4</c:v>
                </c:pt>
                <c:pt idx="2680">
                  <c:v>3.5746260342843901E-4</c:v>
                </c:pt>
                <c:pt idx="2681">
                  <c:v>3.9289840089566701E-4</c:v>
                </c:pt>
                <c:pt idx="2682">
                  <c:v>4.2430307327287898E-4</c:v>
                </c:pt>
                <c:pt idx="2683">
                  <c:v>4.6078425370388201E-4</c:v>
                </c:pt>
                <c:pt idx="2684">
                  <c:v>5.0338236810890395E-4</c:v>
                </c:pt>
                <c:pt idx="2685">
                  <c:v>5.4489534899499305E-4</c:v>
                </c:pt>
                <c:pt idx="2686">
                  <c:v>5.9876404671125802E-4</c:v>
                </c:pt>
                <c:pt idx="2687">
                  <c:v>6.6006027204389497E-4</c:v>
                </c:pt>
                <c:pt idx="2688">
                  <c:v>7.2057212697432304E-4</c:v>
                </c:pt>
                <c:pt idx="2689">
                  <c:v>7.8821680184281199E-4</c:v>
                </c:pt>
                <c:pt idx="2690">
                  <c:v>8.61344427085258E-4</c:v>
                </c:pt>
                <c:pt idx="2691">
                  <c:v>9.3812278209527201E-4</c:v>
                </c:pt>
                <c:pt idx="2692">
                  <c:v>1.02049591873076E-3</c:v>
                </c:pt>
                <c:pt idx="2693">
                  <c:v>1.1114234985831299E-3</c:v>
                </c:pt>
                <c:pt idx="2694">
                  <c:v>1.2127281209223901E-3</c:v>
                </c:pt>
                <c:pt idx="2695">
                  <c:v>1.3222080587103899E-3</c:v>
                </c:pt>
                <c:pt idx="2696">
                  <c:v>1.4394069376605699E-3</c:v>
                </c:pt>
                <c:pt idx="2697">
                  <c:v>1.5693633430828701E-3</c:v>
                </c:pt>
                <c:pt idx="2698">
                  <c:v>1.71305884292404E-3</c:v>
                </c:pt>
                <c:pt idx="2699">
                  <c:v>1.8665020179238301E-3</c:v>
                </c:pt>
                <c:pt idx="2700">
                  <c:v>2.0361134307093701E-3</c:v>
                </c:pt>
                <c:pt idx="2701">
                  <c:v>2.2267376884167302E-3</c:v>
                </c:pt>
                <c:pt idx="2702">
                  <c:v>2.4256885970823298E-3</c:v>
                </c:pt>
                <c:pt idx="2703">
                  <c:v>2.6401034511150199E-3</c:v>
                </c:pt>
                <c:pt idx="2704">
                  <c:v>2.8679524643784502E-3</c:v>
                </c:pt>
                <c:pt idx="2705">
                  <c:v>3.1057535394271498E-3</c:v>
                </c:pt>
                <c:pt idx="2706">
                  <c:v>3.3702373319701201E-3</c:v>
                </c:pt>
                <c:pt idx="2707">
                  <c:v>3.6505221654826799E-3</c:v>
                </c:pt>
                <c:pt idx="2708">
                  <c:v>3.9484075883247901E-3</c:v>
                </c:pt>
                <c:pt idx="2709">
                  <c:v>4.2740345179719703E-3</c:v>
                </c:pt>
                <c:pt idx="2710">
                  <c:v>4.61890106336373E-3</c:v>
                </c:pt>
                <c:pt idx="2711">
                  <c:v>4.9858554250967798E-3</c:v>
                </c:pt>
                <c:pt idx="2712">
                  <c:v>5.3808111661109203E-3</c:v>
                </c:pt>
                <c:pt idx="2713">
                  <c:v>5.7928499263115701E-3</c:v>
                </c:pt>
                <c:pt idx="2714">
                  <c:v>6.2183453040591504E-3</c:v>
                </c:pt>
                <c:pt idx="2715">
                  <c:v>6.6669154788785399E-3</c:v>
                </c:pt>
                <c:pt idx="2716">
                  <c:v>7.1457209187520904E-3</c:v>
                </c:pt>
                <c:pt idx="2717">
                  <c:v>7.65070681386237E-3</c:v>
                </c:pt>
                <c:pt idx="2718">
                  <c:v>8.1798713596366607E-3</c:v>
                </c:pt>
                <c:pt idx="2719">
                  <c:v>8.7307959358920596E-3</c:v>
                </c:pt>
                <c:pt idx="2720">
                  <c:v>9.3024813540947202E-3</c:v>
                </c:pt>
                <c:pt idx="2721">
                  <c:v>9.9017262267474902E-3</c:v>
                </c:pt>
                <c:pt idx="2722">
                  <c:v>1.05261984552597E-2</c:v>
                </c:pt>
                <c:pt idx="2723">
                  <c:v>1.1178210946961E-2</c:v>
                </c:pt>
                <c:pt idx="2724">
                  <c:v>1.18529616879345E-2</c:v>
                </c:pt>
                <c:pt idx="2725">
                  <c:v>1.25504754162314E-2</c:v>
                </c:pt>
                <c:pt idx="2726">
                  <c:v>1.32705043042512E-2</c:v>
                </c:pt>
                <c:pt idx="2727">
                  <c:v>1.4012414145970599E-2</c:v>
                </c:pt>
                <c:pt idx="2728">
                  <c:v>1.4780960056463E-2</c:v>
                </c:pt>
                <c:pt idx="2729">
                  <c:v>1.5573423055770899E-2</c:v>
                </c:pt>
                <c:pt idx="2730">
                  <c:v>1.6386821706047799E-2</c:v>
                </c:pt>
                <c:pt idx="2731">
                  <c:v>1.7231059556180001E-2</c:v>
                </c:pt>
                <c:pt idx="2732">
                  <c:v>1.8102357611990201E-2</c:v>
                </c:pt>
                <c:pt idx="2733">
                  <c:v>1.89949024001629E-2</c:v>
                </c:pt>
                <c:pt idx="2734">
                  <c:v>1.9908340516915701E-2</c:v>
                </c:pt>
                <c:pt idx="2735">
                  <c:v>2.0845424474359501E-2</c:v>
                </c:pt>
                <c:pt idx="2736">
                  <c:v>2.1809539152955901E-2</c:v>
                </c:pt>
                <c:pt idx="2737">
                  <c:v>2.27981814642867E-2</c:v>
                </c:pt>
                <c:pt idx="2738">
                  <c:v>2.3813121969575999E-2</c:v>
                </c:pt>
                <c:pt idx="2739">
                  <c:v>2.48541241982063E-2</c:v>
                </c:pt>
                <c:pt idx="2740">
                  <c:v>2.5925291491428699E-2</c:v>
                </c:pt>
                <c:pt idx="2741">
                  <c:v>2.70275683591512E-2</c:v>
                </c:pt>
                <c:pt idx="2742">
                  <c:v>2.81572483565606E-2</c:v>
                </c:pt>
                <c:pt idx="2743">
                  <c:v>2.9317574053446701E-2</c:v>
                </c:pt>
                <c:pt idx="2744">
                  <c:v>3.0520891448151701E-2</c:v>
                </c:pt>
                <c:pt idx="2745">
                  <c:v>3.1760615157195297E-2</c:v>
                </c:pt>
                <c:pt idx="2746">
                  <c:v>3.3034853515023201E-2</c:v>
                </c:pt>
                <c:pt idx="2747">
                  <c:v>3.4345172281578101E-2</c:v>
                </c:pt>
                <c:pt idx="2748">
                  <c:v>3.5695546533943301E-2</c:v>
                </c:pt>
                <c:pt idx="2749">
                  <c:v>3.7092109521099599E-2</c:v>
                </c:pt>
                <c:pt idx="2750">
                  <c:v>3.8537330312102103E-2</c:v>
                </c:pt>
                <c:pt idx="2751">
                  <c:v>4.0036657931056902E-2</c:v>
                </c:pt>
                <c:pt idx="2752">
                  <c:v>4.16003544234037E-2</c:v>
                </c:pt>
                <c:pt idx="2753">
                  <c:v>4.3224360111588103E-2</c:v>
                </c:pt>
                <c:pt idx="2754">
                  <c:v>4.4913575122672598E-2</c:v>
                </c:pt>
                <c:pt idx="2755">
                  <c:v>4.6671565192478399E-2</c:v>
                </c:pt>
                <c:pt idx="2756">
                  <c:v>4.8493369423520498E-2</c:v>
                </c:pt>
                <c:pt idx="2757">
                  <c:v>5.0414832393830301E-2</c:v>
                </c:pt>
                <c:pt idx="2758">
                  <c:v>5.2452794608256199E-2</c:v>
                </c:pt>
                <c:pt idx="2759">
                  <c:v>5.4544340444245699E-2</c:v>
                </c:pt>
                <c:pt idx="2760">
                  <c:v>5.6695363175600401E-2</c:v>
                </c:pt>
                <c:pt idx="2761">
                  <c:v>5.89389054861763E-2</c:v>
                </c:pt>
                <c:pt idx="2762">
                  <c:v>6.1267384393168998E-2</c:v>
                </c:pt>
                <c:pt idx="2763">
                  <c:v>6.3697075852807997E-2</c:v>
                </c:pt>
                <c:pt idx="2764">
                  <c:v>6.6220125627424506E-2</c:v>
                </c:pt>
                <c:pt idx="2765">
                  <c:v>6.8844115102184897E-2</c:v>
                </c:pt>
                <c:pt idx="2766">
                  <c:v>7.1582670267111501E-2</c:v>
                </c:pt>
                <c:pt idx="2767">
                  <c:v>7.4462096877798006E-2</c:v>
                </c:pt>
                <c:pt idx="2768">
                  <c:v>7.7596582551946305E-2</c:v>
                </c:pt>
                <c:pt idx="2769">
                  <c:v>8.08280918483784E-2</c:v>
                </c:pt>
                <c:pt idx="2770">
                  <c:v>8.4003564961611196E-2</c:v>
                </c:pt>
                <c:pt idx="2771">
                  <c:v>8.72583666355113E-2</c:v>
                </c:pt>
                <c:pt idx="2772">
                  <c:v>9.0625050797807E-2</c:v>
                </c:pt>
                <c:pt idx="2773">
                  <c:v>9.4161201204407505E-2</c:v>
                </c:pt>
                <c:pt idx="2774">
                  <c:v>9.7804152614853507E-2</c:v>
                </c:pt>
                <c:pt idx="2775">
                  <c:v>0.101464971915449</c:v>
                </c:pt>
                <c:pt idx="2776">
                  <c:v>0.105195035487095</c:v>
                </c:pt>
                <c:pt idx="2777">
                  <c:v>0.10899719581733</c:v>
                </c:pt>
                <c:pt idx="2778">
                  <c:v>0.112851063895508</c:v>
                </c:pt>
                <c:pt idx="2779">
                  <c:v>0.11677420298110799</c:v>
                </c:pt>
                <c:pt idx="2780">
                  <c:v>0.120657077120263</c:v>
                </c:pt>
                <c:pt idx="2781">
                  <c:v>0.124594263272036</c:v>
                </c:pt>
                <c:pt idx="2782">
                  <c:v>0.12867696424932801</c:v>
                </c:pt>
                <c:pt idx="2783">
                  <c:v>0.13276960140613001</c:v>
                </c:pt>
                <c:pt idx="2784">
                  <c:v>0.136868298090049</c:v>
                </c:pt>
                <c:pt idx="2785">
                  <c:v>0.14097232387060199</c:v>
                </c:pt>
                <c:pt idx="2786">
                  <c:v>0.145069298788427</c:v>
                </c:pt>
                <c:pt idx="2787">
                  <c:v>0.14918687339926801</c:v>
                </c:pt>
                <c:pt idx="2788">
                  <c:v>0.15327425185982699</c:v>
                </c:pt>
                <c:pt idx="2789">
                  <c:v>0.15727088988007501</c:v>
                </c:pt>
                <c:pt idx="2790">
                  <c:v>0.161199698058791</c:v>
                </c:pt>
                <c:pt idx="2791">
                  <c:v>0.165064186153868</c:v>
                </c:pt>
                <c:pt idx="2792">
                  <c:v>0.16883220149366901</c:v>
                </c:pt>
                <c:pt idx="2793">
                  <c:v>0.17247701053721101</c:v>
                </c:pt>
                <c:pt idx="2794">
                  <c:v>0.176011941268192</c:v>
                </c:pt>
                <c:pt idx="2795">
                  <c:v>0.179423932620798</c:v>
                </c:pt>
                <c:pt idx="2796">
                  <c:v>0.18269301842065799</c:v>
                </c:pt>
                <c:pt idx="2797">
                  <c:v>0.185803175363775</c:v>
                </c:pt>
                <c:pt idx="2798">
                  <c:v>0.188758931918003</c:v>
                </c:pt>
                <c:pt idx="2799">
                  <c:v>0.191534085336829</c:v>
                </c:pt>
                <c:pt idx="2800">
                  <c:v>0.19415869024729099</c:v>
                </c:pt>
                <c:pt idx="2801">
                  <c:v>0.196608999308828</c:v>
                </c:pt>
                <c:pt idx="2802">
                  <c:v>0.198802245806602</c:v>
                </c:pt>
                <c:pt idx="2803">
                  <c:v>0.20075470321779099</c:v>
                </c:pt>
                <c:pt idx="2804">
                  <c:v>0.202480419670546</c:v>
                </c:pt>
                <c:pt idx="2805">
                  <c:v>0.20397480193842099</c:v>
                </c:pt>
                <c:pt idx="2806">
                  <c:v>0.205235993422382</c:v>
                </c:pt>
                <c:pt idx="2807">
                  <c:v>0.20625736188395499</c:v>
                </c:pt>
                <c:pt idx="2808">
                  <c:v>0.20703445900457601</c:v>
                </c:pt>
                <c:pt idx="2809">
                  <c:v>0.20755707225378101</c:v>
                </c:pt>
                <c:pt idx="2810">
                  <c:v>0.207633083042916</c:v>
                </c:pt>
                <c:pt idx="2811">
                  <c:v>0.20761343315934799</c:v>
                </c:pt>
                <c:pt idx="2812">
                  <c:v>0.20759378327577899</c:v>
                </c:pt>
                <c:pt idx="2813">
                  <c:v>0.20709206998747701</c:v>
                </c:pt>
                <c:pt idx="2814">
                  <c:v>0.20633441040452599</c:v>
                </c:pt>
                <c:pt idx="2815">
                  <c:v>0.205326479556316</c:v>
                </c:pt>
                <c:pt idx="2816">
                  <c:v>0.204068366278543</c:v>
                </c:pt>
                <c:pt idx="2817">
                  <c:v>0.20255344505339301</c:v>
                </c:pt>
                <c:pt idx="2818">
                  <c:v>0.200795848962285</c:v>
                </c:pt>
                <c:pt idx="2819">
                  <c:v>0.19879861663374801</c:v>
                </c:pt>
                <c:pt idx="2820">
                  <c:v>0.196546923491589</c:v>
                </c:pt>
                <c:pt idx="2821">
                  <c:v>0.194001124433726</c:v>
                </c:pt>
                <c:pt idx="2822">
                  <c:v>0.19124827693101601</c:v>
                </c:pt>
                <c:pt idx="2823">
                  <c:v>0.18833364180401899</c:v>
                </c:pt>
                <c:pt idx="2824">
                  <c:v>0.185204461278314</c:v>
                </c:pt>
                <c:pt idx="2825">
                  <c:v>0.18185728408858401</c:v>
                </c:pt>
                <c:pt idx="2826">
                  <c:v>0.178297999714706</c:v>
                </c:pt>
                <c:pt idx="2827">
                  <c:v>0.174539348349564</c:v>
                </c:pt>
                <c:pt idx="2828">
                  <c:v>0.17059173772728201</c:v>
                </c:pt>
                <c:pt idx="2829">
                  <c:v>0.16645002767471201</c:v>
                </c:pt>
                <c:pt idx="2830">
                  <c:v>0.162140212001921</c:v>
                </c:pt>
                <c:pt idx="2831">
                  <c:v>0.15768230857584201</c:v>
                </c:pt>
                <c:pt idx="2832">
                  <c:v>0.15303807438272601</c:v>
                </c:pt>
                <c:pt idx="2833">
                  <c:v>0.14819003783767201</c:v>
                </c:pt>
                <c:pt idx="2834">
                  <c:v>0.14321374695289901</c:v>
                </c:pt>
                <c:pt idx="2835">
                  <c:v>0.13811766053684901</c:v>
                </c:pt>
                <c:pt idx="2836">
                  <c:v>0.13287986618182299</c:v>
                </c:pt>
                <c:pt idx="2837">
                  <c:v>0.12747808718943501</c:v>
                </c:pt>
                <c:pt idx="2838">
                  <c:v>0.12205572531711199</c:v>
                </c:pt>
                <c:pt idx="2839">
                  <c:v>0.11661855169751199</c:v>
                </c:pt>
                <c:pt idx="2840">
                  <c:v>0.110970759704707</c:v>
                </c:pt>
                <c:pt idx="2841">
                  <c:v>0.105157636691197</c:v>
                </c:pt>
                <c:pt idx="2842">
                  <c:v>9.9209285255154905E-2</c:v>
                </c:pt>
                <c:pt idx="2843">
                  <c:v>9.3079254704479697E-2</c:v>
                </c:pt>
                <c:pt idx="2844">
                  <c:v>8.68634068595103E-2</c:v>
                </c:pt>
                <c:pt idx="2845">
                  <c:v>8.0550863146122698E-2</c:v>
                </c:pt>
                <c:pt idx="2846">
                  <c:v>7.4060050475817998E-2</c:v>
                </c:pt>
                <c:pt idx="2847">
                  <c:v>6.7607419090215906E-2</c:v>
                </c:pt>
                <c:pt idx="2848">
                  <c:v>6.1175153903935998E-2</c:v>
                </c:pt>
                <c:pt idx="2849">
                  <c:v>5.4620441365670701E-2</c:v>
                </c:pt>
                <c:pt idx="2850">
                  <c:v>4.79685077603942E-2</c:v>
                </c:pt>
                <c:pt idx="2851">
                  <c:v>4.1254280696300202E-2</c:v>
                </c:pt>
                <c:pt idx="2852">
                  <c:v>3.4495523358156401E-2</c:v>
                </c:pt>
                <c:pt idx="2853">
                  <c:v>2.77005313834656E-2</c:v>
                </c:pt>
                <c:pt idx="2854">
                  <c:v>2.08205014863082E-2</c:v>
                </c:pt>
                <c:pt idx="2855">
                  <c:v>1.3857908143468701E-2</c:v>
                </c:pt>
                <c:pt idx="2856">
                  <c:v>6.82208944591986E-3</c:v>
                </c:pt>
                <c:pt idx="2857">
                  <c:v>-3.2308623200920898E-4</c:v>
                </c:pt>
                <c:pt idx="2858">
                  <c:v>-7.5642250923525899E-3</c:v>
                </c:pt>
                <c:pt idx="2859">
                  <c:v>-1.49007773536415E-2</c:v>
                </c:pt>
                <c:pt idx="2860">
                  <c:v>-2.2360579986533999E-2</c:v>
                </c:pt>
                <c:pt idx="2861">
                  <c:v>-2.9925611342906201E-2</c:v>
                </c:pt>
                <c:pt idx="2862">
                  <c:v>-3.7600300583754201E-2</c:v>
                </c:pt>
                <c:pt idx="2863">
                  <c:v>-4.54785297331173E-2</c:v>
                </c:pt>
                <c:pt idx="2864">
                  <c:v>-5.3523496681153603E-2</c:v>
                </c:pt>
                <c:pt idx="2865">
                  <c:v>-6.1671953348333197E-2</c:v>
                </c:pt>
                <c:pt idx="2866">
                  <c:v>-7.0015461589635106E-2</c:v>
                </c:pt>
                <c:pt idx="2867">
                  <c:v>-7.8556853486003997E-2</c:v>
                </c:pt>
                <c:pt idx="2868">
                  <c:v>-8.7293105381633498E-2</c:v>
                </c:pt>
                <c:pt idx="2869">
                  <c:v>-9.6283946663081002E-2</c:v>
                </c:pt>
                <c:pt idx="2870">
                  <c:v>-0.10550375113023</c:v>
                </c:pt>
                <c:pt idx="2871">
                  <c:v>-0.11493862936128001</c:v>
                </c:pt>
                <c:pt idx="2872">
                  <c:v>-0.12456988080367699</c:v>
                </c:pt>
                <c:pt idx="2873">
                  <c:v>-0.13457713578887201</c:v>
                </c:pt>
                <c:pt idx="2874">
                  <c:v>-0.145107601572876</c:v>
                </c:pt>
                <c:pt idx="2875">
                  <c:v>-0.15607679553342599</c:v>
                </c:pt>
                <c:pt idx="2876">
                  <c:v>-0.167461158003158</c:v>
                </c:pt>
                <c:pt idx="2877">
                  <c:v>-0.17915236415625499</c:v>
                </c:pt>
                <c:pt idx="2878">
                  <c:v>-0.19114396677701301</c:v>
                </c:pt>
                <c:pt idx="2879">
                  <c:v>-0.203568468224362</c:v>
                </c:pt>
                <c:pt idx="2880">
                  <c:v>-0.216417926930245</c:v>
                </c:pt>
                <c:pt idx="2881">
                  <c:v>-0.229730114412421</c:v>
                </c:pt>
                <c:pt idx="2882">
                  <c:v>-0.243577248244949</c:v>
                </c:pt>
                <c:pt idx="2883">
                  <c:v>-0.25792180849631502</c:v>
                </c:pt>
                <c:pt idx="2884">
                  <c:v>-0.27273533083284901</c:v>
                </c:pt>
                <c:pt idx="2885">
                  <c:v>-0.28818005080227399</c:v>
                </c:pt>
                <c:pt idx="2886">
                  <c:v>-0.30419339946274998</c:v>
                </c:pt>
                <c:pt idx="2887">
                  <c:v>-0.32072310705851498</c:v>
                </c:pt>
                <c:pt idx="2888">
                  <c:v>-0.33794261354202498</c:v>
                </c:pt>
                <c:pt idx="2889">
                  <c:v>-0.35566790662660902</c:v>
                </c:pt>
                <c:pt idx="2890">
                  <c:v>-0.373947916999537</c:v>
                </c:pt>
                <c:pt idx="2891">
                  <c:v>-0.39314065767959</c:v>
                </c:pt>
                <c:pt idx="2892">
                  <c:v>-0.41309087782370402</c:v>
                </c:pt>
                <c:pt idx="2893">
                  <c:v>-0.433478163143735</c:v>
                </c:pt>
                <c:pt idx="2894">
                  <c:v>-0.45434252686207299</c:v>
                </c:pt>
                <c:pt idx="2895">
                  <c:v>-0.47576790695675097</c:v>
                </c:pt>
                <c:pt idx="2896">
                  <c:v>-0.49778678786060898</c:v>
                </c:pt>
                <c:pt idx="2897">
                  <c:v>-0.52039113929210901</c:v>
                </c:pt>
                <c:pt idx="2898">
                  <c:v>-0.54361258345354002</c:v>
                </c:pt>
                <c:pt idx="2899">
                  <c:v>-0.56732997329458801</c:v>
                </c:pt>
                <c:pt idx="2900">
                  <c:v>-0.59143684866260504</c:v>
                </c:pt>
                <c:pt idx="2901">
                  <c:v>-0.616049785442218</c:v>
                </c:pt>
                <c:pt idx="2902">
                  <c:v>-0.64145619760512695</c:v>
                </c:pt>
                <c:pt idx="2903">
                  <c:v>-0.66733531894318299</c:v>
                </c:pt>
                <c:pt idx="2904">
                  <c:v>-0.69339904482760195</c:v>
                </c:pt>
                <c:pt idx="2905">
                  <c:v>-0.71974042774827596</c:v>
                </c:pt>
                <c:pt idx="2906">
                  <c:v>-0.74631966660853399</c:v>
                </c:pt>
                <c:pt idx="2907">
                  <c:v>-0.77323475895277205</c:v>
                </c:pt>
                <c:pt idx="2908">
                  <c:v>-0.80036028534158699</c:v>
                </c:pt>
                <c:pt idx="2909">
                  <c:v>-0.82752420104840896</c:v>
                </c:pt>
                <c:pt idx="2910">
                  <c:v>-0.85485679769829603</c:v>
                </c:pt>
                <c:pt idx="2911">
                  <c:v>-0.88260322219267295</c:v>
                </c:pt>
                <c:pt idx="2912">
                  <c:v>-0.91041404429816697</c:v>
                </c:pt>
                <c:pt idx="2913">
                  <c:v>-0.93795425328082005</c:v>
                </c:pt>
                <c:pt idx="2914">
                  <c:v>-0.96527700323806398</c:v>
                </c:pt>
                <c:pt idx="2915">
                  <c:v>-0.99236186881333999</c:v>
                </c:pt>
                <c:pt idx="2916">
                  <c:v>-1.0193062580063801</c:v>
                </c:pt>
                <c:pt idx="2917">
                  <c:v>-1.04601238827674</c:v>
                </c:pt>
                <c:pt idx="2918">
                  <c:v>-1.0722333244068301</c:v>
                </c:pt>
                <c:pt idx="2919">
                  <c:v>-1.09814737691566</c:v>
                </c:pt>
                <c:pt idx="2920">
                  <c:v>-1.12400582752444</c:v>
                </c:pt>
                <c:pt idx="2921">
                  <c:v>-1.1493486742666199</c:v>
                </c:pt>
                <c:pt idx="2922">
                  <c:v>-1.1737814202038499</c:v>
                </c:pt>
                <c:pt idx="2923">
                  <c:v>-1.19756190379949</c:v>
                </c:pt>
                <c:pt idx="2924">
                  <c:v>-1.2206209138981301</c:v>
                </c:pt>
                <c:pt idx="2925">
                  <c:v>-1.24294761480565</c:v>
                </c:pt>
                <c:pt idx="2926">
                  <c:v>-1.2645533723462199</c:v>
                </c:pt>
                <c:pt idx="2927">
                  <c:v>-1.2853091807818999</c:v>
                </c:pt>
                <c:pt idx="2928">
                  <c:v>-1.3051760417301499</c:v>
                </c:pt>
                <c:pt idx="2929">
                  <c:v>-1.3239772535796199</c:v>
                </c:pt>
                <c:pt idx="2930">
                  <c:v>-1.3418110547628901</c:v>
                </c:pt>
                <c:pt idx="2931">
                  <c:v>-1.35890471596453</c:v>
                </c:pt>
                <c:pt idx="2932">
                  <c:v>-1.37503133114836</c:v>
                </c:pt>
                <c:pt idx="2933">
                  <c:v>-1.3898841142015099</c:v>
                </c:pt>
                <c:pt idx="2934">
                  <c:v>-1.40345661353442</c:v>
                </c:pt>
                <c:pt idx="2935">
                  <c:v>-1.4158802440902001</c:v>
                </c:pt>
                <c:pt idx="2936">
                  <c:v>-1.42709374106222</c:v>
                </c:pt>
                <c:pt idx="2937">
                  <c:v>-1.43704125651294</c:v>
                </c:pt>
                <c:pt idx="2938">
                  <c:v>-1.4457457749231299</c:v>
                </c:pt>
                <c:pt idx="2939">
                  <c:v>-1.4531769383962501</c:v>
                </c:pt>
                <c:pt idx="2940">
                  <c:v>-1.45931288796436</c:v>
                </c:pt>
                <c:pt idx="2941">
                  <c:v>-1.46416727930393</c:v>
                </c:pt>
                <c:pt idx="2942">
                  <c:v>-1.46772560811515</c:v>
                </c:pt>
                <c:pt idx="2943">
                  <c:v>-1.46997168897181</c:v>
                </c:pt>
                <c:pt idx="2944">
                  <c:v>-1.47089912154508</c:v>
                </c:pt>
                <c:pt idx="2945">
                  <c:v>-1.4705186458206501</c:v>
                </c:pt>
                <c:pt idx="2946">
                  <c:v>-1.46883843693622</c:v>
                </c:pt>
                <c:pt idx="2947">
                  <c:v>-1.4658725402336099</c:v>
                </c:pt>
                <c:pt idx="2948">
                  <c:v>-1.4616178415280101</c:v>
                </c:pt>
                <c:pt idx="2949">
                  <c:v>-1.45608554909199</c:v>
                </c:pt>
                <c:pt idx="2950">
                  <c:v>-1.4493116426891199</c:v>
                </c:pt>
                <c:pt idx="2951">
                  <c:v>-1.44128604983718</c:v>
                </c:pt>
                <c:pt idx="2952">
                  <c:v>-1.4320586472771299</c:v>
                </c:pt>
                <c:pt idx="2953">
                  <c:v>-1.42168676688462</c:v>
                </c:pt>
                <c:pt idx="2954">
                  <c:v>-1.4101477210298199</c:v>
                </c:pt>
                <c:pt idx="2955">
                  <c:v>-1.3974858880807901</c:v>
                </c:pt>
                <c:pt idx="2956">
                  <c:v>-1.38374167146688</c:v>
                </c:pt>
                <c:pt idx="2957">
                  <c:v>-1.3687232641471201</c:v>
                </c:pt>
                <c:pt idx="2958">
                  <c:v>-1.35256633443015</c:v>
                </c:pt>
                <c:pt idx="2959">
                  <c:v>-1.3356452406733501</c:v>
                </c:pt>
                <c:pt idx="2960">
                  <c:v>-1.3181302406639099</c:v>
                </c:pt>
                <c:pt idx="2961">
                  <c:v>-1.2997536197892501</c:v>
                </c:pt>
                <c:pt idx="2962">
                  <c:v>-1.2804251443522801</c:v>
                </c:pt>
                <c:pt idx="2963">
                  <c:v>-1.2603298517293799</c:v>
                </c:pt>
                <c:pt idx="2964">
                  <c:v>-1.23947631052211</c:v>
                </c:pt>
                <c:pt idx="2965">
                  <c:v>-1.2180035820586701</c:v>
                </c:pt>
                <c:pt idx="2966">
                  <c:v>-1.1958791192324401</c:v>
                </c:pt>
                <c:pt idx="2967">
                  <c:v>-1.1731739680258499</c:v>
                </c:pt>
                <c:pt idx="2968">
                  <c:v>-1.1499653550139799</c:v>
                </c:pt>
                <c:pt idx="2969">
                  <c:v>-1.12600698517817</c:v>
                </c:pt>
                <c:pt idx="2970">
                  <c:v>-1.10155325550893</c:v>
                </c:pt>
                <c:pt idx="2971">
                  <c:v>-1.07715256018173</c:v>
                </c:pt>
                <c:pt idx="2972">
                  <c:v>-1.0525551403461</c:v>
                </c:pt>
                <c:pt idx="2973">
                  <c:v>-1.02747967352</c:v>
                </c:pt>
                <c:pt idx="2974">
                  <c:v>-1.0022221431099101</c:v>
                </c:pt>
                <c:pt idx="2975">
                  <c:v>-0.97689774193489398</c:v>
                </c:pt>
                <c:pt idx="2976">
                  <c:v>-0.951484307052614</c:v>
                </c:pt>
                <c:pt idx="2977">
                  <c:v>-0.92597207516957103</c:v>
                </c:pt>
                <c:pt idx="2978">
                  <c:v>-0.90031039489382603</c:v>
                </c:pt>
                <c:pt idx="2979">
                  <c:v>-0.874376341414279</c:v>
                </c:pt>
                <c:pt idx="2980">
                  <c:v>-0.848714825712795</c:v>
                </c:pt>
                <c:pt idx="2981">
                  <c:v>-0.82345989502369699</c:v>
                </c:pt>
                <c:pt idx="2982">
                  <c:v>-0.79823044962643597</c:v>
                </c:pt>
                <c:pt idx="2983">
                  <c:v>-0.77315510305155499</c:v>
                </c:pt>
                <c:pt idx="2984">
                  <c:v>-0.74836841328522197</c:v>
                </c:pt>
                <c:pt idx="2985">
                  <c:v>-0.72382362773370201</c:v>
                </c:pt>
                <c:pt idx="2986">
                  <c:v>-0.69954182465751902</c:v>
                </c:pt>
                <c:pt idx="2987">
                  <c:v>-0.67555081677354201</c:v>
                </c:pt>
                <c:pt idx="2988">
                  <c:v>-0.65164210382536403</c:v>
                </c:pt>
                <c:pt idx="2989">
                  <c:v>-0.62792753252564104</c:v>
                </c:pt>
                <c:pt idx="2990">
                  <c:v>-0.60500133350320595</c:v>
                </c:pt>
                <c:pt idx="2991">
                  <c:v>-0.58267604741821399</c:v>
                </c:pt>
                <c:pt idx="2992">
                  <c:v>-0.56065523113790805</c:v>
                </c:pt>
                <c:pt idx="2993">
                  <c:v>-0.53911156853700803</c:v>
                </c:pt>
                <c:pt idx="2994">
                  <c:v>-0.51795859863932503</c:v>
                </c:pt>
                <c:pt idx="2995">
                  <c:v>-0.497300559490986</c:v>
                </c:pt>
                <c:pt idx="2996">
                  <c:v>-0.47715010362086002</c:v>
                </c:pt>
                <c:pt idx="2997">
                  <c:v>-0.45752972880544401</c:v>
                </c:pt>
                <c:pt idx="2998">
                  <c:v>-0.43838230990247601</c:v>
                </c:pt>
                <c:pt idx="2999">
                  <c:v>-0.419674890246031</c:v>
                </c:pt>
                <c:pt idx="3000">
                  <c:v>-0.40133878857123501</c:v>
                </c:pt>
                <c:pt idx="3001">
                  <c:v>-0.383490886731643</c:v>
                </c:pt>
                <c:pt idx="3002">
                  <c:v>-0.36642729314119599</c:v>
                </c:pt>
                <c:pt idx="3003">
                  <c:v>-0.35010337640822098</c:v>
                </c:pt>
                <c:pt idx="3004">
                  <c:v>-0.334191188775049</c:v>
                </c:pt>
                <c:pt idx="3005">
                  <c:v>-0.31875057902561599</c:v>
                </c:pt>
                <c:pt idx="3006">
                  <c:v>-0.30393774724432099</c:v>
                </c:pt>
                <c:pt idx="3007">
                  <c:v>-0.28957572861881598</c:v>
                </c:pt>
                <c:pt idx="3008">
                  <c:v>-0.27571642533206497</c:v>
                </c:pt>
                <c:pt idx="3009">
                  <c:v>-0.26244057667784199</c:v>
                </c:pt>
                <c:pt idx="3010">
                  <c:v>-0.24965693130226799</c:v>
                </c:pt>
                <c:pt idx="3011">
                  <c:v>-0.23735878245647399</c:v>
                </c:pt>
                <c:pt idx="3012">
                  <c:v>-0.22556880085212799</c:v>
                </c:pt>
                <c:pt idx="3013">
                  <c:v>-0.214242830275194</c:v>
                </c:pt>
                <c:pt idx="3014">
                  <c:v>-0.20339183268226199</c:v>
                </c:pt>
                <c:pt idx="3015">
                  <c:v>-0.193015679774794</c:v>
                </c:pt>
                <c:pt idx="3016">
                  <c:v>-0.18303099987298699</c:v>
                </c:pt>
                <c:pt idx="3017">
                  <c:v>-0.173498226919161</c:v>
                </c:pt>
                <c:pt idx="3018">
                  <c:v>-0.16424225296136</c:v>
                </c:pt>
                <c:pt idx="3019">
                  <c:v>-0.15537575743179</c:v>
                </c:pt>
                <c:pt idx="3020">
                  <c:v>-0.14703349040878599</c:v>
                </c:pt>
                <c:pt idx="3021">
                  <c:v>-0.139104013637524</c:v>
                </c:pt>
                <c:pt idx="3022">
                  <c:v>-0.131684921727966</c:v>
                </c:pt>
                <c:pt idx="3023">
                  <c:v>-0.124627688180962</c:v>
                </c:pt>
                <c:pt idx="3024">
                  <c:v>-0.11806349422372001</c:v>
                </c:pt>
                <c:pt idx="3025">
                  <c:v>-0.111830341821229</c:v>
                </c:pt>
                <c:pt idx="3026">
                  <c:v>-0.105776589084183</c:v>
                </c:pt>
                <c:pt idx="3027">
                  <c:v>-0.10007612237122</c:v>
                </c:pt>
                <c:pt idx="3028">
                  <c:v>-9.4656351038409497E-2</c:v>
                </c:pt>
                <c:pt idx="3029">
                  <c:v>-8.9494972059961903E-2</c:v>
                </c:pt>
                <c:pt idx="3030">
                  <c:v>-8.4654464220388206E-2</c:v>
                </c:pt>
                <c:pt idx="3031">
                  <c:v>-8.0117445577417401E-2</c:v>
                </c:pt>
                <c:pt idx="3032">
                  <c:v>-7.5831109612385802E-2</c:v>
                </c:pt>
                <c:pt idx="3033">
                  <c:v>-7.1784984391182902E-2</c:v>
                </c:pt>
                <c:pt idx="3034">
                  <c:v>-6.7968752311124994E-2</c:v>
                </c:pt>
                <c:pt idx="3035">
                  <c:v>-6.4369933669016305E-2</c:v>
                </c:pt>
                <c:pt idx="3036">
                  <c:v>-6.09915769137164E-2</c:v>
                </c:pt>
                <c:pt idx="3037">
                  <c:v>-5.7820681287953202E-2</c:v>
                </c:pt>
                <c:pt idx="3038">
                  <c:v>-5.4836290077000902E-2</c:v>
                </c:pt>
                <c:pt idx="3039">
                  <c:v>-5.2030734586292801E-2</c:v>
                </c:pt>
                <c:pt idx="3040">
                  <c:v>-4.9400920733496299E-2</c:v>
                </c:pt>
                <c:pt idx="3041">
                  <c:v>-4.6865656128237003E-2</c:v>
                </c:pt>
                <c:pt idx="3042">
                  <c:v>-4.4477479077464403E-2</c:v>
                </c:pt>
                <c:pt idx="3043">
                  <c:v>-4.2303109310415803E-2</c:v>
                </c:pt>
                <c:pt idx="3044">
                  <c:v>-4.0257155709947902E-2</c:v>
                </c:pt>
                <c:pt idx="3045">
                  <c:v>-3.8339303482765999E-2</c:v>
                </c:pt>
                <c:pt idx="3046">
                  <c:v>-3.65409390603742E-2</c:v>
                </c:pt>
                <c:pt idx="3047">
                  <c:v>-3.4860408204302598E-2</c:v>
                </c:pt>
                <c:pt idx="3048">
                  <c:v>-3.3287079825866497E-2</c:v>
                </c:pt>
                <c:pt idx="3049">
                  <c:v>-3.1812986921332602E-2</c:v>
                </c:pt>
                <c:pt idx="3050">
                  <c:v>-3.0434761232469298E-2</c:v>
                </c:pt>
                <c:pt idx="3051">
                  <c:v>-2.9133940759826601E-2</c:v>
                </c:pt>
                <c:pt idx="3052">
                  <c:v>-2.7915496551286698E-2</c:v>
                </c:pt>
                <c:pt idx="3053">
                  <c:v>-2.6779003060661E-2</c:v>
                </c:pt>
                <c:pt idx="3054">
                  <c:v>-2.5710388319962502E-2</c:v>
                </c:pt>
                <c:pt idx="3055">
                  <c:v>-2.4703872041246099E-2</c:v>
                </c:pt>
                <c:pt idx="3056">
                  <c:v>-2.37639133464961E-2</c:v>
                </c:pt>
                <c:pt idx="3057">
                  <c:v>-2.28756156019281E-2</c:v>
                </c:pt>
                <c:pt idx="3058">
                  <c:v>-2.2035528228459202E-2</c:v>
                </c:pt>
                <c:pt idx="3059">
                  <c:v>-2.125224502192E-2</c:v>
                </c:pt>
                <c:pt idx="3060">
                  <c:v>-2.0517346769905499E-2</c:v>
                </c:pt>
                <c:pt idx="3061">
                  <c:v>-1.9824501673040999E-2</c:v>
                </c:pt>
                <c:pt idx="3062">
                  <c:v>-1.9171046489009198E-2</c:v>
                </c:pt>
                <c:pt idx="3063">
                  <c:v>-1.8549178665722699E-2</c:v>
                </c:pt>
                <c:pt idx="3064">
                  <c:v>-1.7955222632684498E-2</c:v>
                </c:pt>
                <c:pt idx="3065">
                  <c:v>-1.7396531134807401E-2</c:v>
                </c:pt>
                <c:pt idx="3066">
                  <c:v>-1.68625506988959E-2</c:v>
                </c:pt>
                <c:pt idx="3067">
                  <c:v>-1.6356353386040599E-2</c:v>
                </c:pt>
                <c:pt idx="3068">
                  <c:v>-1.5880648132558899E-2</c:v>
                </c:pt>
                <c:pt idx="3069">
                  <c:v>-1.54235287863363E-2</c:v>
                </c:pt>
                <c:pt idx="3070">
                  <c:v>-1.4981869129221901E-2</c:v>
                </c:pt>
                <c:pt idx="3071">
                  <c:v>-1.4555831834684301E-2</c:v>
                </c:pt>
                <c:pt idx="3072">
                  <c:v>-1.4152449981185601E-2</c:v>
                </c:pt>
                <c:pt idx="3073">
                  <c:v>-1.3761921920707699E-2</c:v>
                </c:pt>
                <c:pt idx="3074">
                  <c:v>-1.3378816280601599E-2</c:v>
                </c:pt>
                <c:pt idx="3075">
                  <c:v>-1.3003926858701E-2</c:v>
                </c:pt>
                <c:pt idx="3076">
                  <c:v>-1.2646253570413501E-2</c:v>
                </c:pt>
                <c:pt idx="3077">
                  <c:v>-1.22997541770063E-2</c:v>
                </c:pt>
                <c:pt idx="3078">
                  <c:v>-1.1962752389450401E-2</c:v>
                </c:pt>
                <c:pt idx="3079">
                  <c:v>-1.16369812739002E-2</c:v>
                </c:pt>
                <c:pt idx="3080">
                  <c:v>-1.13075738467402E-2</c:v>
                </c:pt>
                <c:pt idx="3081">
                  <c:v>-1.0973602375050099E-2</c:v>
                </c:pt>
                <c:pt idx="3082">
                  <c:v>-1.0643599319547E-2</c:v>
                </c:pt>
                <c:pt idx="3083">
                  <c:v>-1.03280333711282E-2</c:v>
                </c:pt>
                <c:pt idx="3084">
                  <c:v>-1.0019136188110201E-2</c:v>
                </c:pt>
                <c:pt idx="3085">
                  <c:v>-9.7076945262111608E-3</c:v>
                </c:pt>
                <c:pt idx="3086">
                  <c:v>-9.39890412909874E-3</c:v>
                </c:pt>
                <c:pt idx="3087">
                  <c:v>-9.0916511554471093E-3</c:v>
                </c:pt>
                <c:pt idx="3088">
                  <c:v>-8.7723971997141006E-3</c:v>
                </c:pt>
                <c:pt idx="3089">
                  <c:v>-8.4497394172562898E-3</c:v>
                </c:pt>
                <c:pt idx="3090">
                  <c:v>-8.1295210394460096E-3</c:v>
                </c:pt>
                <c:pt idx="3091">
                  <c:v>-7.80631849318115E-3</c:v>
                </c:pt>
                <c:pt idx="3092">
                  <c:v>-7.4785213200375998E-3</c:v>
                </c:pt>
                <c:pt idx="3093">
                  <c:v>-7.1516142024146499E-3</c:v>
                </c:pt>
                <c:pt idx="3094">
                  <c:v>-6.82356032998775E-3</c:v>
                </c:pt>
                <c:pt idx="3095">
                  <c:v>-6.48896245392878E-3</c:v>
                </c:pt>
                <c:pt idx="3096">
                  <c:v>-6.14314934337602E-3</c:v>
                </c:pt>
                <c:pt idx="3097">
                  <c:v>-5.7863445185530804E-3</c:v>
                </c:pt>
                <c:pt idx="3098">
                  <c:v>-5.4277872393277797E-3</c:v>
                </c:pt>
                <c:pt idx="3099">
                  <c:v>-5.0662754462037904E-3</c:v>
                </c:pt>
                <c:pt idx="3100">
                  <c:v>-4.7019017253040699E-3</c:v>
                </c:pt>
                <c:pt idx="3101">
                  <c:v>-4.3322817870484597E-3</c:v>
                </c:pt>
                <c:pt idx="3102">
                  <c:v>-3.9583005839986902E-3</c:v>
                </c:pt>
                <c:pt idx="3103">
                  <c:v>-3.5778665506173099E-3</c:v>
                </c:pt>
                <c:pt idx="3104">
                  <c:v>-3.1802084815402698E-3</c:v>
                </c:pt>
                <c:pt idx="3105">
                  <c:v>-2.7716339558892899E-3</c:v>
                </c:pt>
                <c:pt idx="3106">
                  <c:v>-2.36383762981012E-3</c:v>
                </c:pt>
                <c:pt idx="3107">
                  <c:v>-1.9525148872456099E-3</c:v>
                </c:pt>
                <c:pt idx="3108">
                  <c:v>-1.53821984032992E-3</c:v>
                </c:pt>
                <c:pt idx="3109">
                  <c:v>-1.1182945637496901E-3</c:v>
                </c:pt>
                <c:pt idx="3110">
                  <c:v>-6.9421223577143399E-4</c:v>
                </c:pt>
                <c:pt idx="3111">
                  <c:v>-2.6614944658047098E-4</c:v>
                </c:pt>
                <c:pt idx="3112">
                  <c:v>1.67584762421552E-4</c:v>
                </c:pt>
                <c:pt idx="3113">
                  <c:v>6.0505041987778498E-4</c:v>
                </c:pt>
                <c:pt idx="3114">
                  <c:v>1.04624277051811E-3</c:v>
                </c:pt>
                <c:pt idx="3115">
                  <c:v>1.4906008414220301E-3</c:v>
                </c:pt>
                <c:pt idx="3116">
                  <c:v>1.93654757088402E-3</c:v>
                </c:pt>
                <c:pt idx="3117">
                  <c:v>2.3817303062831602E-3</c:v>
                </c:pt>
                <c:pt idx="3118">
                  <c:v>2.8254597633468798E-3</c:v>
                </c:pt>
                <c:pt idx="3119">
                  <c:v>3.2658140531102598E-3</c:v>
                </c:pt>
                <c:pt idx="3120">
                  <c:v>3.7039713869063402E-3</c:v>
                </c:pt>
                <c:pt idx="3121">
                  <c:v>4.1451070853719104E-3</c:v>
                </c:pt>
                <c:pt idx="3122">
                  <c:v>4.5879908188286404E-3</c:v>
                </c:pt>
                <c:pt idx="3123">
                  <c:v>5.0233351034195597E-3</c:v>
                </c:pt>
                <c:pt idx="3124">
                  <c:v>5.4531206641909103E-3</c:v>
                </c:pt>
                <c:pt idx="3125">
                  <c:v>5.8770376970385899E-3</c:v>
                </c:pt>
                <c:pt idx="3126">
                  <c:v>6.3007063144841901E-3</c:v>
                </c:pt>
                <c:pt idx="3127">
                  <c:v>6.7218081460216298E-3</c:v>
                </c:pt>
                <c:pt idx="3128">
                  <c:v>7.1273272579626202E-3</c:v>
                </c:pt>
                <c:pt idx="3129">
                  <c:v>7.5189309628524298E-3</c:v>
                </c:pt>
                <c:pt idx="3130">
                  <c:v>7.9004316200564795E-3</c:v>
                </c:pt>
                <c:pt idx="3131">
                  <c:v>8.2778004622309099E-3</c:v>
                </c:pt>
                <c:pt idx="3132">
                  <c:v>8.6531533987035097E-3</c:v>
                </c:pt>
                <c:pt idx="3133">
                  <c:v>9.0176055477576098E-3</c:v>
                </c:pt>
                <c:pt idx="3134">
                  <c:v>9.3682782229833408E-3</c:v>
                </c:pt>
                <c:pt idx="3135">
                  <c:v>9.7034818911817707E-3</c:v>
                </c:pt>
                <c:pt idx="3136">
                  <c:v>1.0021397847919999E-2</c:v>
                </c:pt>
                <c:pt idx="3137">
                  <c:v>1.0330558833836E-2</c:v>
                </c:pt>
                <c:pt idx="3138">
                  <c:v>1.0627865716422101E-2</c:v>
                </c:pt>
                <c:pt idx="3139">
                  <c:v>1.09114129231712E-2</c:v>
                </c:pt>
                <c:pt idx="3140">
                  <c:v>1.11827731830381E-2</c:v>
                </c:pt>
                <c:pt idx="3141">
                  <c:v>1.1443002465034199E-2</c:v>
                </c:pt>
                <c:pt idx="3142">
                  <c:v>1.16922437191529E-2</c:v>
                </c:pt>
                <c:pt idx="3143">
                  <c:v>1.19266169143752E-2</c:v>
                </c:pt>
                <c:pt idx="3144">
                  <c:v>1.21366621594315E-2</c:v>
                </c:pt>
                <c:pt idx="3145">
                  <c:v>1.23292728785957E-2</c:v>
                </c:pt>
                <c:pt idx="3146">
                  <c:v>1.2505983485236899E-2</c:v>
                </c:pt>
                <c:pt idx="3147">
                  <c:v>1.26690715446467E-2</c:v>
                </c:pt>
                <c:pt idx="3148">
                  <c:v>1.28215609930878E-2</c:v>
                </c:pt>
                <c:pt idx="3149">
                  <c:v>1.29595612996533E-2</c:v>
                </c:pt>
                <c:pt idx="3150">
                  <c:v>1.30856362291206E-2</c:v>
                </c:pt>
                <c:pt idx="3151">
                  <c:v>1.31924912492014E-2</c:v>
                </c:pt>
                <c:pt idx="3152">
                  <c:v>1.3279884838222501E-2</c:v>
                </c:pt>
                <c:pt idx="3153">
                  <c:v>1.3348240030439299E-2</c:v>
                </c:pt>
                <c:pt idx="3154">
                  <c:v>1.34024813644999E-2</c:v>
                </c:pt>
                <c:pt idx="3155">
                  <c:v>1.34449234532125E-2</c:v>
                </c:pt>
                <c:pt idx="3156">
                  <c:v>1.34764889465071E-2</c:v>
                </c:pt>
                <c:pt idx="3157">
                  <c:v>1.34872982695044E-2</c:v>
                </c:pt>
                <c:pt idx="3158">
                  <c:v>1.34917199055315E-2</c:v>
                </c:pt>
                <c:pt idx="3159">
                  <c:v>1.34806975954986E-2</c:v>
                </c:pt>
                <c:pt idx="3160">
                  <c:v>1.34696752854657E-2</c:v>
                </c:pt>
                <c:pt idx="3161">
                  <c:v>1.3429850253671501E-2</c:v>
                </c:pt>
                <c:pt idx="3162">
                  <c:v>1.33718188253335E-2</c:v>
                </c:pt>
                <c:pt idx="3163">
                  <c:v>1.33037087958829E-2</c:v>
                </c:pt>
                <c:pt idx="3164">
                  <c:v>1.3224919058365901E-2</c:v>
                </c:pt>
                <c:pt idx="3165">
                  <c:v>1.3139387087917599E-2</c:v>
                </c:pt>
                <c:pt idx="3166">
                  <c:v>1.30443496518156E-2</c:v>
                </c:pt>
                <c:pt idx="3167">
                  <c:v>1.2937113100337501E-2</c:v>
                </c:pt>
                <c:pt idx="3168">
                  <c:v>1.28173009160303E-2</c:v>
                </c:pt>
                <c:pt idx="3169">
                  <c:v>1.2681929915008701E-2</c:v>
                </c:pt>
                <c:pt idx="3170">
                  <c:v>1.2533962006152701E-2</c:v>
                </c:pt>
                <c:pt idx="3171">
                  <c:v>1.2378990920168999E-2</c:v>
                </c:pt>
                <c:pt idx="3172">
                  <c:v>1.22245249136763E-2</c:v>
                </c:pt>
                <c:pt idx="3173">
                  <c:v>1.2061122499375901E-2</c:v>
                </c:pt>
                <c:pt idx="3174">
                  <c:v>1.18849333622651E-2</c:v>
                </c:pt>
                <c:pt idx="3175">
                  <c:v>1.1706702639198201E-2</c:v>
                </c:pt>
                <c:pt idx="3176">
                  <c:v>1.15186275423633E-2</c:v>
                </c:pt>
                <c:pt idx="3177">
                  <c:v>1.1322082938470601E-2</c:v>
                </c:pt>
                <c:pt idx="3178">
                  <c:v>1.11208327956817E-2</c:v>
                </c:pt>
                <c:pt idx="3179">
                  <c:v>1.0911971036391599E-2</c:v>
                </c:pt>
                <c:pt idx="3180">
                  <c:v>1.06982006539797E-2</c:v>
                </c:pt>
                <c:pt idx="3181">
                  <c:v>1.04763412176968E-2</c:v>
                </c:pt>
                <c:pt idx="3182">
                  <c:v>1.02554786631757E-2</c:v>
                </c:pt>
                <c:pt idx="3183">
                  <c:v>1.0036921033811401E-2</c:v>
                </c:pt>
                <c:pt idx="3184">
                  <c:v>9.8155814619335195E-3</c:v>
                </c:pt>
                <c:pt idx="3185">
                  <c:v>9.5859409885038199E-3</c:v>
                </c:pt>
                <c:pt idx="3186">
                  <c:v>9.3491292786487597E-3</c:v>
                </c:pt>
                <c:pt idx="3187">
                  <c:v>9.1151112115734692E-3</c:v>
                </c:pt>
                <c:pt idx="3188">
                  <c:v>8.8824958721418993E-3</c:v>
                </c:pt>
                <c:pt idx="3189">
                  <c:v>8.6487148084529192E-3</c:v>
                </c:pt>
                <c:pt idx="3190">
                  <c:v>8.4110918753013408E-3</c:v>
                </c:pt>
                <c:pt idx="3191">
                  <c:v>8.1745846325108704E-3</c:v>
                </c:pt>
                <c:pt idx="3192">
                  <c:v>7.9420847724134703E-3</c:v>
                </c:pt>
                <c:pt idx="3193">
                  <c:v>7.7066699771105003E-3</c:v>
                </c:pt>
                <c:pt idx="3194">
                  <c:v>7.4704276276296297E-3</c:v>
                </c:pt>
                <c:pt idx="3195">
                  <c:v>7.2394738839831798E-3</c:v>
                </c:pt>
                <c:pt idx="3196">
                  <c:v>7.00635829954679E-3</c:v>
                </c:pt>
                <c:pt idx="3197">
                  <c:v>6.7712829794069496E-3</c:v>
                </c:pt>
                <c:pt idx="3198">
                  <c:v>6.5360483622114397E-3</c:v>
                </c:pt>
                <c:pt idx="3199">
                  <c:v>6.3090307478297003E-3</c:v>
                </c:pt>
                <c:pt idx="3200">
                  <c:v>6.08643301757812E-3</c:v>
                </c:pt>
                <c:pt idx="3201">
                  <c:v>5.8639514824887504E-3</c:v>
                </c:pt>
                <c:pt idx="3202">
                  <c:v>5.6430530542931501E-3</c:v>
                </c:pt>
                <c:pt idx="3203">
                  <c:v>5.4280888640180804E-3</c:v>
                </c:pt>
                <c:pt idx="3204">
                  <c:v>5.2144746556524596E-3</c:v>
                </c:pt>
                <c:pt idx="3205">
                  <c:v>4.9962468326064701E-3</c:v>
                </c:pt>
                <c:pt idx="3206">
                  <c:v>4.7842869859835296E-3</c:v>
                </c:pt>
                <c:pt idx="3207">
                  <c:v>4.5830541491456199E-3</c:v>
                </c:pt>
                <c:pt idx="3208">
                  <c:v>4.3841476399430401E-3</c:v>
                </c:pt>
                <c:pt idx="3209">
                  <c:v>4.1857776053012396E-3</c:v>
                </c:pt>
                <c:pt idx="3210">
                  <c:v>3.9953892479202297E-3</c:v>
                </c:pt>
                <c:pt idx="3211">
                  <c:v>3.8062058399159701E-3</c:v>
                </c:pt>
                <c:pt idx="3212">
                  <c:v>3.6219267529902801E-3</c:v>
                </c:pt>
                <c:pt idx="3213">
                  <c:v>3.4412794891057101E-3</c:v>
                </c:pt>
                <c:pt idx="3214">
                  <c:v>3.2616788770836501E-3</c:v>
                </c:pt>
                <c:pt idx="3215">
                  <c:v>3.08467041854831E-3</c:v>
                </c:pt>
                <c:pt idx="3216">
                  <c:v>2.9110253355493598E-3</c:v>
                </c:pt>
                <c:pt idx="3217">
                  <c:v>2.7474289545486499E-3</c:v>
                </c:pt>
                <c:pt idx="3218">
                  <c:v>2.5943120402071099E-3</c:v>
                </c:pt>
                <c:pt idx="3219">
                  <c:v>2.4424272329002998E-3</c:v>
                </c:pt>
                <c:pt idx="3220">
                  <c:v>2.2873981715893299E-3</c:v>
                </c:pt>
                <c:pt idx="3221">
                  <c:v>2.13488106933977E-3</c:v>
                </c:pt>
                <c:pt idx="3222">
                  <c:v>1.98844352186119E-3</c:v>
                </c:pt>
                <c:pt idx="3223">
                  <c:v>1.8450356132754201E-3</c:v>
                </c:pt>
                <c:pt idx="3224">
                  <c:v>1.7073284168994899E-3</c:v>
                </c:pt>
                <c:pt idx="3225">
                  <c:v>1.5800038773617999E-3</c:v>
                </c:pt>
                <c:pt idx="3226">
                  <c:v>1.4582544172401101E-3</c:v>
                </c:pt>
                <c:pt idx="3227">
                  <c:v>1.33745066815272E-3</c:v>
                </c:pt>
                <c:pt idx="3228">
                  <c:v>1.21854070138992E-3</c:v>
                </c:pt>
                <c:pt idx="3229">
                  <c:v>1.1027234545259699E-3</c:v>
                </c:pt>
                <c:pt idx="3230">
                  <c:v>9.8851878078863305E-4</c:v>
                </c:pt>
                <c:pt idx="3231">
                  <c:v>8.7667359969853596E-4</c:v>
                </c:pt>
                <c:pt idx="3232">
                  <c:v>7.6908916206521903E-4</c:v>
                </c:pt>
                <c:pt idx="3233">
                  <c:v>6.7462084165717496E-4</c:v>
                </c:pt>
                <c:pt idx="3234">
                  <c:v>5.8647381826625598E-4</c:v>
                </c:pt>
                <c:pt idx="3235">
                  <c:v>4.9679960319192102E-4</c:v>
                </c:pt>
                <c:pt idx="3236">
                  <c:v>4.1047533046071998E-4</c:v>
                </c:pt>
                <c:pt idx="3237">
                  <c:v>3.2471419545595397E-4</c:v>
                </c:pt>
                <c:pt idx="3238">
                  <c:v>2.3753524337990399E-4</c:v>
                </c:pt>
                <c:pt idx="3239">
                  <c:v>1.5534961029503301E-4</c:v>
                </c:pt>
                <c:pt idx="3240" formatCode="0.00E+00">
                  <c:v>8.0396853317576898E-5</c:v>
                </c:pt>
                <c:pt idx="3241" formatCode="0.00E+00">
                  <c:v>1.25092624872268E-5</c:v>
                </c:pt>
                <c:pt idx="3242" formatCode="0.00E+00">
                  <c:v>-5.3649121176600202E-5</c:v>
                </c:pt>
                <c:pt idx="3243">
                  <c:v>-1.1479035029683799E-4</c:v>
                </c:pt>
                <c:pt idx="3244">
                  <c:v>-1.7533596191452E-4</c:v>
                </c:pt>
                <c:pt idx="3245">
                  <c:v>-2.33280506210953E-4</c:v>
                </c:pt>
                <c:pt idx="3246">
                  <c:v>-2.8651655648242801E-4</c:v>
                </c:pt>
                <c:pt idx="3247">
                  <c:v>-3.4337782516888202E-4</c:v>
                </c:pt>
                <c:pt idx="3248">
                  <c:v>-3.9295122597437398E-4</c:v>
                </c:pt>
                <c:pt idx="3249">
                  <c:v>-4.3862445683527098E-4</c:v>
                </c:pt>
                <c:pt idx="3250">
                  <c:v>-4.7628806260132799E-4</c:v>
                </c:pt>
                <c:pt idx="3251">
                  <c:v>-5.0995419910452395E-4</c:v>
                </c:pt>
                <c:pt idx="3252">
                  <c:v>-5.4213141681259697E-4</c:v>
                </c:pt>
                <c:pt idx="3253">
                  <c:v>-5.7537429748599604E-4</c:v>
                </c:pt>
                <c:pt idx="3254">
                  <c:v>-6.0975985142776095E-4</c:v>
                </c:pt>
                <c:pt idx="3255">
                  <c:v>-6.42292082999755E-4</c:v>
                </c:pt>
                <c:pt idx="3256">
                  <c:v>-6.6919497246008795E-4</c:v>
                </c:pt>
                <c:pt idx="3257">
                  <c:v>-6.8835984028006204E-4</c:v>
                </c:pt>
                <c:pt idx="3258">
                  <c:v>-7.0442896927830898E-4</c:v>
                </c:pt>
                <c:pt idx="3259">
                  <c:v>-7.1874419858154097E-4</c:v>
                </c:pt>
                <c:pt idx="3260">
                  <c:v>-7.2996242097523396E-4</c:v>
                </c:pt>
                <c:pt idx="3261">
                  <c:v>-7.4128025461891295E-4</c:v>
                </c:pt>
                <c:pt idx="3262">
                  <c:v>-7.4795007847412904E-4</c:v>
                </c:pt>
                <c:pt idx="3263">
                  <c:v>-7.5224201905828704E-4</c:v>
                </c:pt>
                <c:pt idx="3264">
                  <c:v>-7.5626589121634302E-4</c:v>
                </c:pt>
                <c:pt idx="3265">
                  <c:v>-7.5671007930795198E-4</c:v>
                </c:pt>
                <c:pt idx="3266">
                  <c:v>-7.5715426739955997E-4</c:v>
                </c:pt>
                <c:pt idx="3267">
                  <c:v>-7.5208904102764499E-4</c:v>
                </c:pt>
                <c:pt idx="3268">
                  <c:v>-7.3677284027119996E-4</c:v>
                </c:pt>
                <c:pt idx="3269">
                  <c:v>-7.2039839320792902E-4</c:v>
                </c:pt>
                <c:pt idx="3270">
                  <c:v>-7.0891471091251803E-4</c:v>
                </c:pt>
                <c:pt idx="3271">
                  <c:v>-6.9427702540013E-4</c:v>
                </c:pt>
                <c:pt idx="3272">
                  <c:v>-6.7510886109329097E-4</c:v>
                </c:pt>
                <c:pt idx="3273">
                  <c:v>-6.5376238576701404E-4</c:v>
                </c:pt>
                <c:pt idx="3274">
                  <c:v>-6.3184458051450702E-4</c:v>
                </c:pt>
                <c:pt idx="3275">
                  <c:v>-6.0644244835572202E-4</c:v>
                </c:pt>
                <c:pt idx="3276">
                  <c:v>-5.7313003884720902E-4</c:v>
                </c:pt>
                <c:pt idx="3277">
                  <c:v>-5.3654572732489696E-4</c:v>
                </c:pt>
                <c:pt idx="3278">
                  <c:v>-4.9779235040525401E-4</c:v>
                </c:pt>
                <c:pt idx="3279">
                  <c:v>-4.5109976101591597E-4</c:v>
                </c:pt>
                <c:pt idx="3280">
                  <c:v>-4.0594345503561002E-4</c:v>
                </c:pt>
                <c:pt idx="3281">
                  <c:v>-3.6556831885373501E-4</c:v>
                </c:pt>
                <c:pt idx="3282">
                  <c:v>-3.2111422689972303E-4</c:v>
                </c:pt>
                <c:pt idx="3283">
                  <c:v>-2.6982794551895598E-4</c:v>
                </c:pt>
                <c:pt idx="3284">
                  <c:v>-2.11841083446434E-4</c:v>
                </c:pt>
                <c:pt idx="3285">
                  <c:v>-1.4993728007581299E-4</c:v>
                </c:pt>
                <c:pt idx="3286" formatCode="0.00E+00">
                  <c:v>-8.3805966781524697E-5</c:v>
                </c:pt>
                <c:pt idx="3287" formatCode="0.00E+00">
                  <c:v>-1.8983410372421199E-5</c:v>
                </c:pt>
                <c:pt idx="3288" formatCode="0.00E+00">
                  <c:v>4.32907735507917E-5</c:v>
                </c:pt>
                <c:pt idx="3289">
                  <c:v>1.11745680122006E-4</c:v>
                </c:pt>
                <c:pt idx="3290">
                  <c:v>1.86228369720943E-4</c:v>
                </c:pt>
                <c:pt idx="3291">
                  <c:v>2.6076308125641198E-4</c:v>
                </c:pt>
                <c:pt idx="3292">
                  <c:v>3.37999399805611E-4</c:v>
                </c:pt>
                <c:pt idx="3293">
                  <c:v>4.2757586972370102E-4</c:v>
                </c:pt>
                <c:pt idx="3294">
                  <c:v>5.1989990534549301E-4</c:v>
                </c:pt>
                <c:pt idx="3295">
                  <c:v>6.1176522897051801E-4</c:v>
                </c:pt>
                <c:pt idx="3296">
                  <c:v>7.0132328649166796E-4</c:v>
                </c:pt>
                <c:pt idx="3297">
                  <c:v>7.9337191172515497E-4</c:v>
                </c:pt>
                <c:pt idx="3298">
                  <c:v>8.9309720913947595E-4</c:v>
                </c:pt>
                <c:pt idx="3299">
                  <c:v>9.8963975098608609E-4</c:v>
                </c:pt>
                <c:pt idx="3300">
                  <c:v>1.0949280321639399E-3</c:v>
                </c:pt>
                <c:pt idx="3301">
                  <c:v>1.2122359110081501E-3</c:v>
                </c:pt>
                <c:pt idx="3302">
                  <c:v>1.32476525556092E-3</c:v>
                </c:pt>
                <c:pt idx="3303">
                  <c:v>1.4372963775908E-3</c:v>
                </c:pt>
                <c:pt idx="3304">
                  <c:v>1.55207851966978E-3</c:v>
                </c:pt>
                <c:pt idx="3305">
                  <c:v>1.66645611757213E-3</c:v>
                </c:pt>
                <c:pt idx="3306">
                  <c:v>1.7865665016751401E-3</c:v>
                </c:pt>
                <c:pt idx="3307">
                  <c:v>1.9118559767978E-3</c:v>
                </c:pt>
                <c:pt idx="3308">
                  <c:v>2.0431179225769399E-3</c:v>
                </c:pt>
                <c:pt idx="3309">
                  <c:v>2.1808229866387501E-3</c:v>
                </c:pt>
                <c:pt idx="3310">
                  <c:v>2.3204069239910899E-3</c:v>
                </c:pt>
                <c:pt idx="3311">
                  <c:v>2.46114221848295E-3</c:v>
                </c:pt>
                <c:pt idx="3312">
                  <c:v>2.59947467051104E-3</c:v>
                </c:pt>
                <c:pt idx="3313">
                  <c:v>2.7432183717574299E-3</c:v>
                </c:pt>
                <c:pt idx="3314">
                  <c:v>2.8926425630485899E-3</c:v>
                </c:pt>
                <c:pt idx="3315">
                  <c:v>3.03847714603534E-3</c:v>
                </c:pt>
                <c:pt idx="3316">
                  <c:v>3.1927218833212598E-3</c:v>
                </c:pt>
                <c:pt idx="3317">
                  <c:v>3.3548570674396799E-3</c:v>
                </c:pt>
                <c:pt idx="3318">
                  <c:v>3.5170624034842699E-3</c:v>
                </c:pt>
                <c:pt idx="3319">
                  <c:v>3.6790191438313001E-3</c:v>
                </c:pt>
                <c:pt idx="3320">
                  <c:v>3.84241393838763E-3</c:v>
                </c:pt>
                <c:pt idx="3321">
                  <c:v>4.0045611503489202E-3</c:v>
                </c:pt>
                <c:pt idx="3322">
                  <c:v>4.1700546287479498E-3</c:v>
                </c:pt>
                <c:pt idx="3323">
                  <c:v>4.3419775676421498E-3</c:v>
                </c:pt>
                <c:pt idx="3324">
                  <c:v>4.5211609127399502E-3</c:v>
                </c:pt>
                <c:pt idx="3325">
                  <c:v>4.7071462207311102E-3</c:v>
                </c:pt>
                <c:pt idx="3326">
                  <c:v>4.8928768829704598E-3</c:v>
                </c:pt>
                <c:pt idx="3327">
                  <c:v>5.07715759937339E-3</c:v>
                </c:pt>
                <c:pt idx="3328">
                  <c:v>5.2622408302938498E-3</c:v>
                </c:pt>
                <c:pt idx="3329">
                  <c:v>5.4465274974959304E-3</c:v>
                </c:pt>
                <c:pt idx="3330">
                  <c:v>5.6362187647780101E-3</c:v>
                </c:pt>
                <c:pt idx="3331">
                  <c:v>5.8295272528730404E-3</c:v>
                </c:pt>
                <c:pt idx="3332">
                  <c:v>6.0289501876389798E-3</c:v>
                </c:pt>
                <c:pt idx="3333">
                  <c:v>6.2347747229139399E-3</c:v>
                </c:pt>
                <c:pt idx="3334">
                  <c:v>6.4453853241133998E-3</c:v>
                </c:pt>
                <c:pt idx="3335">
                  <c:v>6.6522348601616701E-3</c:v>
                </c:pt>
                <c:pt idx="3336">
                  <c:v>6.8543308868397601E-3</c:v>
                </c:pt>
                <c:pt idx="3337">
                  <c:v>7.0589018178062101E-3</c:v>
                </c:pt>
                <c:pt idx="3338">
                  <c:v>7.2652093596841504E-3</c:v>
                </c:pt>
                <c:pt idx="3339">
                  <c:v>7.4819352331064303E-3</c:v>
                </c:pt>
                <c:pt idx="3340">
                  <c:v>7.7028768922007499E-3</c:v>
                </c:pt>
                <c:pt idx="3341">
                  <c:v>7.9216233754584604E-3</c:v>
                </c:pt>
                <c:pt idx="3342">
                  <c:v>8.14366612115861E-3</c:v>
                </c:pt>
                <c:pt idx="3343">
                  <c:v>8.3654177377344204E-3</c:v>
                </c:pt>
                <c:pt idx="3344">
                  <c:v>8.5889785204835405E-3</c:v>
                </c:pt>
                <c:pt idx="3345">
                  <c:v>8.81427803554935E-3</c:v>
                </c:pt>
                <c:pt idx="3346">
                  <c:v>9.0383792297524107E-3</c:v>
                </c:pt>
                <c:pt idx="3347">
                  <c:v>9.2637000091212209E-3</c:v>
                </c:pt>
                <c:pt idx="3348">
                  <c:v>9.4959539738384106E-3</c:v>
                </c:pt>
                <c:pt idx="3349">
                  <c:v>9.7311851312504808E-3</c:v>
                </c:pt>
                <c:pt idx="3350">
                  <c:v>9.9691460947548497E-3</c:v>
                </c:pt>
                <c:pt idx="3351">
                  <c:v>1.0208074171861699E-2</c:v>
                </c:pt>
                <c:pt idx="3352">
                  <c:v>1.0442413712063401E-2</c:v>
                </c:pt>
                <c:pt idx="3353">
                  <c:v>1.0676748206067401E-2</c:v>
                </c:pt>
                <c:pt idx="3354">
                  <c:v>1.091533150482E-2</c:v>
                </c:pt>
                <c:pt idx="3355">
                  <c:v>1.11579816460974E-2</c:v>
                </c:pt>
                <c:pt idx="3356">
                  <c:v>1.1404563896689E-2</c:v>
                </c:pt>
                <c:pt idx="3357">
                  <c:v>1.1651588673280099E-2</c:v>
                </c:pt>
                <c:pt idx="3358">
                  <c:v>1.1895441748558701E-2</c:v>
                </c:pt>
                <c:pt idx="3359">
                  <c:v>1.21372722967313E-2</c:v>
                </c:pt>
                <c:pt idx="3360">
                  <c:v>1.23807701407705E-2</c:v>
                </c:pt>
                <c:pt idx="3361">
                  <c:v>1.26274515993427E-2</c:v>
                </c:pt>
                <c:pt idx="3362">
                  <c:v>1.2873624473360001E-2</c:v>
                </c:pt>
                <c:pt idx="3363">
                  <c:v>1.3120927245445601E-2</c:v>
                </c:pt>
                <c:pt idx="3364">
                  <c:v>1.33674136644873E-2</c:v>
                </c:pt>
                <c:pt idx="3365">
                  <c:v>1.36165210557791E-2</c:v>
                </c:pt>
                <c:pt idx="3366">
                  <c:v>1.3871709515605299E-2</c:v>
                </c:pt>
                <c:pt idx="3367">
                  <c:v>1.41297513043507E-2</c:v>
                </c:pt>
                <c:pt idx="3368">
                  <c:v>1.4384511631420301E-2</c:v>
                </c:pt>
                <c:pt idx="3369">
                  <c:v>1.46378844019696E-2</c:v>
                </c:pt>
                <c:pt idx="3370">
                  <c:v>1.48820711097272E-2</c:v>
                </c:pt>
                <c:pt idx="3371">
                  <c:v>1.51223006893394E-2</c:v>
                </c:pt>
                <c:pt idx="3372">
                  <c:v>1.53624105909923E-2</c:v>
                </c:pt>
                <c:pt idx="3373">
                  <c:v>1.56004586525213E-2</c:v>
                </c:pt>
                <c:pt idx="3374">
                  <c:v>1.5840828700228699E-2</c:v>
                </c:pt>
                <c:pt idx="3375">
                  <c:v>1.6077949423571099E-2</c:v>
                </c:pt>
                <c:pt idx="3376">
                  <c:v>1.6312012191765101E-2</c:v>
                </c:pt>
                <c:pt idx="3377">
                  <c:v>1.6542341194562601E-2</c:v>
                </c:pt>
                <c:pt idx="3378">
                  <c:v>1.67624110849065E-2</c:v>
                </c:pt>
                <c:pt idx="3379">
                  <c:v>1.6969793058725001E-2</c:v>
                </c:pt>
                <c:pt idx="3380">
                  <c:v>1.7166737082537201E-2</c:v>
                </c:pt>
                <c:pt idx="3381">
                  <c:v>1.7368237145543999E-2</c:v>
                </c:pt>
                <c:pt idx="3382">
                  <c:v>1.7684136873647699E-2</c:v>
                </c:pt>
                <c:pt idx="3383">
                  <c:v>1.7974816800321401E-2</c:v>
                </c:pt>
                <c:pt idx="3384">
                  <c:v>1.8035016396382299E-2</c:v>
                </c:pt>
                <c:pt idx="3385">
                  <c:v>1.80749457613932E-2</c:v>
                </c:pt>
                <c:pt idx="3386">
                  <c:v>1.82081492622739E-2</c:v>
                </c:pt>
                <c:pt idx="3387">
                  <c:v>1.8340606286325199E-2</c:v>
                </c:pt>
                <c:pt idx="3388">
                  <c:v>1.8444656447215001E-2</c:v>
                </c:pt>
                <c:pt idx="3389">
                  <c:v>1.8538049486091099E-2</c:v>
                </c:pt>
                <c:pt idx="3390">
                  <c:v>1.8617164414006002E-2</c:v>
                </c:pt>
                <c:pt idx="3391">
                  <c:v>1.8670575413058599E-2</c:v>
                </c:pt>
                <c:pt idx="3392">
                  <c:v>1.8687670257876699E-2</c:v>
                </c:pt>
                <c:pt idx="3393">
                  <c:v>1.8695550814969601E-2</c:v>
                </c:pt>
                <c:pt idx="3394">
                  <c:v>1.8686514683036601E-2</c:v>
                </c:pt>
                <c:pt idx="3395">
                  <c:v>1.86774785511035E-2</c:v>
                </c:pt>
                <c:pt idx="3396">
                  <c:v>1.8630689087161301E-2</c:v>
                </c:pt>
                <c:pt idx="3397">
                  <c:v>1.8556317223132501E-2</c:v>
                </c:pt>
                <c:pt idx="3398">
                  <c:v>1.8459646312853101E-2</c:v>
                </c:pt>
                <c:pt idx="3399">
                  <c:v>1.8342074572938301E-2</c:v>
                </c:pt>
                <c:pt idx="3400">
                  <c:v>1.8202641866750802E-2</c:v>
                </c:pt>
                <c:pt idx="3401">
                  <c:v>1.80390180029627E-2</c:v>
                </c:pt>
                <c:pt idx="3402">
                  <c:v>1.7847974667985999E-2</c:v>
                </c:pt>
                <c:pt idx="3403">
                  <c:v>1.7634944462386701E-2</c:v>
                </c:pt>
                <c:pt idx="3404">
                  <c:v>1.74077187862311E-2</c:v>
                </c:pt>
                <c:pt idx="3405">
                  <c:v>1.7159916087106101E-2</c:v>
                </c:pt>
                <c:pt idx="3406">
                  <c:v>1.6886784052461301E-2</c:v>
                </c:pt>
                <c:pt idx="3407">
                  <c:v>1.6594873613178299E-2</c:v>
                </c:pt>
                <c:pt idx="3408">
                  <c:v>1.62821608533734E-2</c:v>
                </c:pt>
                <c:pt idx="3409">
                  <c:v>1.5956360002168699E-2</c:v>
                </c:pt>
                <c:pt idx="3410">
                  <c:v>1.5617110147911201E-2</c:v>
                </c:pt>
                <c:pt idx="3411">
                  <c:v>1.52596153145667E-2</c:v>
                </c:pt>
                <c:pt idx="3412">
                  <c:v>1.48907543045182E-2</c:v>
                </c:pt>
                <c:pt idx="3413">
                  <c:v>1.4516377077948501E-2</c:v>
                </c:pt>
                <c:pt idx="3414">
                  <c:v>1.41265997597516E-2</c:v>
                </c:pt>
                <c:pt idx="3415">
                  <c:v>1.3725776110661E-2</c:v>
                </c:pt>
                <c:pt idx="3416">
                  <c:v>1.3316407205876801E-2</c:v>
                </c:pt>
                <c:pt idx="3417">
                  <c:v>1.28922222010099E-2</c:v>
                </c:pt>
                <c:pt idx="3418">
                  <c:v>1.2465650692917701E-2</c:v>
                </c:pt>
                <c:pt idx="3419">
                  <c:v>1.20357954606855E-2</c:v>
                </c:pt>
                <c:pt idx="3420">
                  <c:v>1.1599090379953599E-2</c:v>
                </c:pt>
                <c:pt idx="3421">
                  <c:v>1.11591522990664E-2</c:v>
                </c:pt>
                <c:pt idx="3422">
                  <c:v>1.0719127599156201E-2</c:v>
                </c:pt>
                <c:pt idx="3423">
                  <c:v>1.0279621269952501E-2</c:v>
                </c:pt>
                <c:pt idx="3424">
                  <c:v>9.8352390265745403E-3</c:v>
                </c:pt>
                <c:pt idx="3425">
                  <c:v>9.3926227761176699E-3</c:v>
                </c:pt>
                <c:pt idx="3426">
                  <c:v>8.95196570749952E-3</c:v>
                </c:pt>
                <c:pt idx="3427">
                  <c:v>8.5144402531010105E-3</c:v>
                </c:pt>
                <c:pt idx="3428">
                  <c:v>8.0869704866465501E-3</c:v>
                </c:pt>
                <c:pt idx="3429">
                  <c:v>7.6605284077077597E-3</c:v>
                </c:pt>
                <c:pt idx="3430">
                  <c:v>7.2385737848461099E-3</c:v>
                </c:pt>
                <c:pt idx="3431">
                  <c:v>6.8253388483174304E-3</c:v>
                </c:pt>
                <c:pt idx="3432">
                  <c:v>6.4201136677997997E-3</c:v>
                </c:pt>
                <c:pt idx="3433">
                  <c:v>6.0221328963485704E-3</c:v>
                </c:pt>
                <c:pt idx="3434">
                  <c:v>5.6347874435165998E-3</c:v>
                </c:pt>
                <c:pt idx="3435">
                  <c:v>5.2582291366674496E-3</c:v>
                </c:pt>
                <c:pt idx="3436">
                  <c:v>4.89167911771826E-3</c:v>
                </c:pt>
                <c:pt idx="3437">
                  <c:v>4.5364367066848803E-3</c:v>
                </c:pt>
                <c:pt idx="3438">
                  <c:v>4.1917537551502699E-3</c:v>
                </c:pt>
                <c:pt idx="3439">
                  <c:v>3.8590131279386498E-3</c:v>
                </c:pt>
                <c:pt idx="3440">
                  <c:v>3.5351793094778199E-3</c:v>
                </c:pt>
                <c:pt idx="3441">
                  <c:v>3.2228507615052102E-3</c:v>
                </c:pt>
                <c:pt idx="3442">
                  <c:v>2.9250078092183098E-3</c:v>
                </c:pt>
                <c:pt idx="3443">
                  <c:v>2.6423980244161599E-3</c:v>
                </c:pt>
                <c:pt idx="3444">
                  <c:v>2.36715856885767E-3</c:v>
                </c:pt>
                <c:pt idx="3445">
                  <c:v>2.1034353978594601E-3</c:v>
                </c:pt>
                <c:pt idx="3446">
                  <c:v>1.8536554666864001E-3</c:v>
                </c:pt>
                <c:pt idx="3447">
                  <c:v>1.6142408987046199E-3</c:v>
                </c:pt>
                <c:pt idx="3448">
                  <c:v>1.38548952666962E-3</c:v>
                </c:pt>
                <c:pt idx="3449">
                  <c:v>1.16502138302295E-3</c:v>
                </c:pt>
                <c:pt idx="3450">
                  <c:v>9.5669452468169101E-4</c:v>
                </c:pt>
                <c:pt idx="3451">
                  <c:v>7.5746803290064203E-4</c:v>
                </c:pt>
                <c:pt idx="3452">
                  <c:v>5.6993941358934104E-4</c:v>
                </c:pt>
                <c:pt idx="3453">
                  <c:v>3.9501008100376397E-4</c:v>
                </c:pt>
                <c:pt idx="3454">
                  <c:v>2.25019366127507E-4</c:v>
                </c:pt>
                <c:pt idx="3455" formatCode="0.00E+00">
                  <c:v>6.0169763354566399E-5</c:v>
                </c:pt>
                <c:pt idx="3456" formatCode="0.00E+00">
                  <c:v>-9.3813683184774301E-5</c:v>
                </c:pt>
                <c:pt idx="3457">
                  <c:v>-2.3478544055985099E-4</c:v>
                </c:pt>
                <c:pt idx="3458">
                  <c:v>-3.6427738029628002E-4</c:v>
                </c:pt>
                <c:pt idx="3459">
                  <c:v>-4.9055861290177804E-4</c:v>
                </c:pt>
                <c:pt idx="3460">
                  <c:v>-6.1319873729929499E-4</c:v>
                </c:pt>
                <c:pt idx="3461">
                  <c:v>-7.2455894669699698E-4</c:v>
                </c:pt>
                <c:pt idx="3462">
                  <c:v>-8.2963235985662796E-4</c:v>
                </c:pt>
                <c:pt idx="3463">
                  <c:v>-9.2931009194511605E-4</c:v>
                </c:pt>
                <c:pt idx="3464">
                  <c:v>-1.02202303176451E-3</c:v>
                </c:pt>
                <c:pt idx="3465">
                  <c:v>-1.1110411387514399E-3</c:v>
                </c:pt>
                <c:pt idx="3466">
                  <c:v>-1.1981987116490699E-3</c:v>
                </c:pt>
                <c:pt idx="3467">
                  <c:v>-1.2780767274161E-3</c:v>
                </c:pt>
                <c:pt idx="3468">
                  <c:v>-1.3481147050730701E-3</c:v>
                </c:pt>
                <c:pt idx="3469">
                  <c:v>-1.41788359888403E-3</c:v>
                </c:pt>
                <c:pt idx="3470">
                  <c:v>-1.4862661895698201E-3</c:v>
                </c:pt>
                <c:pt idx="3471">
                  <c:v>-1.5462077951588599E-3</c:v>
                </c:pt>
                <c:pt idx="3472">
                  <c:v>-1.5993186545959601E-3</c:v>
                </c:pt>
                <c:pt idx="3473">
                  <c:v>-1.6492255603255E-3</c:v>
                </c:pt>
                <c:pt idx="3474">
                  <c:v>-1.7058607154674199E-3</c:v>
                </c:pt>
                <c:pt idx="3475">
                  <c:v>-1.75969676965148E-3</c:v>
                </c:pt>
                <c:pt idx="3476">
                  <c:v>-1.805158699721E-3</c:v>
                </c:pt>
                <c:pt idx="3477">
                  <c:v>-1.8477849617083899E-3</c:v>
                </c:pt>
                <c:pt idx="3478">
                  <c:v>-1.87994294187218E-3</c:v>
                </c:pt>
                <c:pt idx="3479">
                  <c:v>-1.90540395675016E-3</c:v>
                </c:pt>
                <c:pt idx="3480">
                  <c:v>-1.9319943710747901E-3</c:v>
                </c:pt>
                <c:pt idx="3481">
                  <c:v>-1.9652992003089801E-3</c:v>
                </c:pt>
                <c:pt idx="3482">
                  <c:v>-1.9961130295911502E-3</c:v>
                </c:pt>
                <c:pt idx="3483">
                  <c:v>-2.02566641545056E-3</c:v>
                </c:pt>
                <c:pt idx="3484">
                  <c:v>-2.0553101406020498E-3</c:v>
                </c:pt>
                <c:pt idx="3485">
                  <c:v>-2.08209247913917E-3</c:v>
                </c:pt>
                <c:pt idx="3486">
                  <c:v>-2.1094773447551999E-3</c:v>
                </c:pt>
                <c:pt idx="3487">
                  <c:v>-2.1284491452709998E-3</c:v>
                </c:pt>
                <c:pt idx="3488">
                  <c:v>-2.1449377474255901E-3</c:v>
                </c:pt>
                <c:pt idx="3489">
                  <c:v>-2.1667605451048898E-3</c:v>
                </c:pt>
                <c:pt idx="3490">
                  <c:v>-2.19231058041646E-3</c:v>
                </c:pt>
                <c:pt idx="3491">
                  <c:v>-2.2131067679151501E-3</c:v>
                </c:pt>
                <c:pt idx="3492">
                  <c:v>-2.2283623636628102E-3</c:v>
                </c:pt>
                <c:pt idx="3493">
                  <c:v>-2.24100366880526E-3</c:v>
                </c:pt>
                <c:pt idx="3494">
                  <c:v>-2.2509156581212398E-3</c:v>
                </c:pt>
                <c:pt idx="3495">
                  <c:v>-2.2665599232061999E-3</c:v>
                </c:pt>
                <c:pt idx="3496">
                  <c:v>-2.2797552338950401E-3</c:v>
                </c:pt>
                <c:pt idx="3497">
                  <c:v>-2.29098787395754E-3</c:v>
                </c:pt>
                <c:pt idx="3498">
                  <c:v>-2.30539335330535E-3</c:v>
                </c:pt>
                <c:pt idx="3499">
                  <c:v>-2.3213239798199801E-3</c:v>
                </c:pt>
                <c:pt idx="3500">
                  <c:v>-2.3351429761657E-3</c:v>
                </c:pt>
                <c:pt idx="3501">
                  <c:v>-2.3429028419016599E-3</c:v>
                </c:pt>
                <c:pt idx="3502">
                  <c:v>-2.3487260964350702E-3</c:v>
                </c:pt>
                <c:pt idx="3503">
                  <c:v>-2.3573504117236901E-3</c:v>
                </c:pt>
                <c:pt idx="3504">
                  <c:v>-2.3712243041748302E-3</c:v>
                </c:pt>
                <c:pt idx="3505">
                  <c:v>-2.38627891380548E-3</c:v>
                </c:pt>
                <c:pt idx="3506">
                  <c:v>-2.3969387362577201E-3</c:v>
                </c:pt>
                <c:pt idx="3507">
                  <c:v>-2.3973716942446198E-3</c:v>
                </c:pt>
                <c:pt idx="3508">
                  <c:v>-2.4011641085597501E-3</c:v>
                </c:pt>
                <c:pt idx="3509">
                  <c:v>-2.4049565228748799E-3</c:v>
                </c:pt>
                <c:pt idx="3510">
                  <c:v>-2.4130308493665199E-3</c:v>
                </c:pt>
                <c:pt idx="3511">
                  <c:v>-2.4157749554381599E-3</c:v>
                </c:pt>
                <c:pt idx="3512">
                  <c:v>-2.4275053452953799E-3</c:v>
                </c:pt>
                <c:pt idx="3513">
                  <c:v>-2.4451953998566901E-3</c:v>
                </c:pt>
                <c:pt idx="3514">
                  <c:v>-2.45289717146384E-3</c:v>
                </c:pt>
                <c:pt idx="3515">
                  <c:v>-2.4578976724488602E-3</c:v>
                </c:pt>
                <c:pt idx="3516">
                  <c:v>-2.4592480275556399E-3</c:v>
                </c:pt>
                <c:pt idx="3517">
                  <c:v>-2.46059838266243E-3</c:v>
                </c:pt>
                <c:pt idx="3518">
                  <c:v>-2.46439192481895E-3</c:v>
                </c:pt>
                <c:pt idx="3519">
                  <c:v>-2.47570869510725E-3</c:v>
                </c:pt>
                <c:pt idx="3520">
                  <c:v>-2.4865249837136799E-3</c:v>
                </c:pt>
                <c:pt idx="3521">
                  <c:v>-2.4860865792113501E-3</c:v>
                </c:pt>
                <c:pt idx="3522">
                  <c:v>-2.48656364566672E-3</c:v>
                </c:pt>
                <c:pt idx="3523">
                  <c:v>-2.4870407121220899E-3</c:v>
                </c:pt>
                <c:pt idx="3524">
                  <c:v>-2.4879914298357301E-3</c:v>
                </c:pt>
                <c:pt idx="3525">
                  <c:v>-2.4941403714064401E-3</c:v>
                </c:pt>
                <c:pt idx="3526">
                  <c:v>-2.5057402356294502E-3</c:v>
                </c:pt>
                <c:pt idx="3527">
                  <c:v>-2.5137897439500502E-3</c:v>
                </c:pt>
                <c:pt idx="3528">
                  <c:v>-2.5141442343641798E-3</c:v>
                </c:pt>
                <c:pt idx="3529">
                  <c:v>-2.5126858722532802E-3</c:v>
                </c:pt>
                <c:pt idx="3530">
                  <c:v>-2.5121094689558999E-3</c:v>
                </c:pt>
                <c:pt idx="3531">
                  <c:v>-2.5126977462523901E-3</c:v>
                </c:pt>
                <c:pt idx="3532">
                  <c:v>-2.5132860235488699E-3</c:v>
                </c:pt>
                <c:pt idx="3533">
                  <c:v>-2.5209273741590302E-3</c:v>
                </c:pt>
                <c:pt idx="3534">
                  <c:v>-2.5264809351934398E-3</c:v>
                </c:pt>
                <c:pt idx="3535">
                  <c:v>-2.5311941224064002E-3</c:v>
                </c:pt>
                <c:pt idx="3536">
                  <c:v>-2.53255009127049E-3</c:v>
                </c:pt>
                <c:pt idx="3537">
                  <c:v>-2.52783680235553E-3</c:v>
                </c:pt>
                <c:pt idx="3538">
                  <c:v>-2.52721400078808E-3</c:v>
                </c:pt>
                <c:pt idx="3539">
                  <c:v>-2.5280291993728101E-3</c:v>
                </c:pt>
                <c:pt idx="3540">
                  <c:v>-2.5288443979575499E-3</c:v>
                </c:pt>
                <c:pt idx="3541">
                  <c:v>-2.5390075704175702E-3</c:v>
                </c:pt>
                <c:pt idx="3542">
                  <c:v>-2.5512126770961601E-3</c:v>
                </c:pt>
                <c:pt idx="3543">
                  <c:v>-2.5581286486617998E-3</c:v>
                </c:pt>
                <c:pt idx="3544">
                  <c:v>-2.5533222831569799E-3</c:v>
                </c:pt>
                <c:pt idx="3545">
                  <c:v>-2.5527809698325699E-3</c:v>
                </c:pt>
                <c:pt idx="3546">
                  <c:v>-2.5527438466883402E-3</c:v>
                </c:pt>
                <c:pt idx="3547">
                  <c:v>-2.5557778718560899E-3</c:v>
                </c:pt>
                <c:pt idx="3548">
                  <c:v>-2.55881189702384E-3</c:v>
                </c:pt>
                <c:pt idx="3549">
                  <c:v>-2.56114305884524E-3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DE34-4877-8785-DA90DB77EC9C}"/>
            </c:ext>
          </c:extLst>
        </c:ser>
        <c:ser>
          <c:idx val="0"/>
          <c:order val="8"/>
          <c:tx>
            <c:strRef>
              <c:f>'Figure 2a BSA sup75 increase'!$B$1</c:f>
              <c:strCache>
                <c:ptCount val="1"/>
                <c:pt idx="0">
                  <c:v>LS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'Figure 2a BSA sup75 increase'!$A$2:$A$6105</c:f>
              <c:numCache>
                <c:formatCode>General</c:formatCode>
                <c:ptCount val="6104"/>
                <c:pt idx="0">
                  <c:v>-0.27000274797784901</c:v>
                </c:pt>
                <c:pt idx="1">
                  <c:v>-0.26345092126558101</c:v>
                </c:pt>
                <c:pt idx="2">
                  <c:v>-0.256899094553312</c:v>
                </c:pt>
                <c:pt idx="3">
                  <c:v>-0.250347267841043</c:v>
                </c:pt>
                <c:pt idx="4">
                  <c:v>-0.24379544112877499</c:v>
                </c:pt>
                <c:pt idx="5">
                  <c:v>-0.23724361441650599</c:v>
                </c:pt>
                <c:pt idx="6">
                  <c:v>-0.23069178770423701</c:v>
                </c:pt>
                <c:pt idx="7">
                  <c:v>-0.22413996099196901</c:v>
                </c:pt>
                <c:pt idx="8">
                  <c:v>-0.2175881342797</c:v>
                </c:pt>
                <c:pt idx="9">
                  <c:v>-0.211036307567431</c:v>
                </c:pt>
                <c:pt idx="10">
                  <c:v>-0.20448448085516199</c:v>
                </c:pt>
                <c:pt idx="11">
                  <c:v>-0.19793265414289399</c:v>
                </c:pt>
                <c:pt idx="12">
                  <c:v>-0.19138082743062501</c:v>
                </c:pt>
                <c:pt idx="13">
                  <c:v>-0.18482900071835601</c:v>
                </c:pt>
                <c:pt idx="14">
                  <c:v>-0.178277174006088</c:v>
                </c:pt>
                <c:pt idx="15">
                  <c:v>-0.171725347293819</c:v>
                </c:pt>
                <c:pt idx="16">
                  <c:v>-0.16517352058154999</c:v>
                </c:pt>
                <c:pt idx="17">
                  <c:v>-0.15862169386928199</c:v>
                </c:pt>
                <c:pt idx="18">
                  <c:v>-0.15206986715701301</c:v>
                </c:pt>
                <c:pt idx="19">
                  <c:v>-0.14551804044474401</c:v>
                </c:pt>
                <c:pt idx="20">
                  <c:v>-0.138966213732475</c:v>
                </c:pt>
                <c:pt idx="21">
                  <c:v>-0.132414387020207</c:v>
                </c:pt>
                <c:pt idx="22">
                  <c:v>-0.12586256030793799</c:v>
                </c:pt>
                <c:pt idx="23">
                  <c:v>-0.119310733595669</c:v>
                </c:pt>
                <c:pt idx="24">
                  <c:v>-0.112758906883401</c:v>
                </c:pt>
                <c:pt idx="25">
                  <c:v>-0.10620708017113201</c:v>
                </c:pt>
                <c:pt idx="26">
                  <c:v>-9.9655253458863294E-2</c:v>
                </c:pt>
                <c:pt idx="27">
                  <c:v>-9.3103426746594498E-2</c:v>
                </c:pt>
                <c:pt idx="28">
                  <c:v>-8.6551600034325799E-2</c:v>
                </c:pt>
                <c:pt idx="29">
                  <c:v>-7.9999773322057197E-2</c:v>
                </c:pt>
                <c:pt idx="30">
                  <c:v>-7.3447946609788498E-2</c:v>
                </c:pt>
                <c:pt idx="31">
                  <c:v>-6.6896119897519798E-2</c:v>
                </c:pt>
                <c:pt idx="32">
                  <c:v>-6.0344293185251099E-2</c:v>
                </c:pt>
                <c:pt idx="33">
                  <c:v>-5.3792466472982303E-2</c:v>
                </c:pt>
                <c:pt idx="34">
                  <c:v>-4.7240639760713597E-2</c:v>
                </c:pt>
                <c:pt idx="35">
                  <c:v>-4.0688813048444898E-2</c:v>
                </c:pt>
                <c:pt idx="36">
                  <c:v>-3.4136986336176199E-2</c:v>
                </c:pt>
                <c:pt idx="37">
                  <c:v>-2.75851596239075E-2</c:v>
                </c:pt>
                <c:pt idx="38">
                  <c:v>-2.1033332911638902E-2</c:v>
                </c:pt>
                <c:pt idx="39">
                  <c:v>-1.4481506199370201E-2</c:v>
                </c:pt>
                <c:pt idx="40">
                  <c:v>-7.9296794871014601E-3</c:v>
                </c:pt>
                <c:pt idx="41">
                  <c:v>-1.37785277483276E-3</c:v>
                </c:pt>
                <c:pt idx="42">
                  <c:v>5.1739739374359502E-3</c:v>
                </c:pt>
                <c:pt idx="43">
                  <c:v>1.17258006497047E-2</c:v>
                </c:pt>
                <c:pt idx="44">
                  <c:v>1.82776273619734E-2</c:v>
                </c:pt>
                <c:pt idx="45">
                  <c:v>2.4829454074242099E-2</c:v>
                </c:pt>
                <c:pt idx="46">
                  <c:v>3.1381280786510798E-2</c:v>
                </c:pt>
                <c:pt idx="47">
                  <c:v>3.7933107498779498E-2</c:v>
                </c:pt>
                <c:pt idx="48">
                  <c:v>4.4484934211048197E-2</c:v>
                </c:pt>
                <c:pt idx="49">
                  <c:v>5.1036760923316798E-2</c:v>
                </c:pt>
                <c:pt idx="50">
                  <c:v>5.7588587635585498E-2</c:v>
                </c:pt>
                <c:pt idx="51">
                  <c:v>6.4140414347854197E-2</c:v>
                </c:pt>
                <c:pt idx="52">
                  <c:v>7.0692241060123007E-2</c:v>
                </c:pt>
                <c:pt idx="53">
                  <c:v>7.7244067772391706E-2</c:v>
                </c:pt>
                <c:pt idx="54">
                  <c:v>8.3795894484660405E-2</c:v>
                </c:pt>
                <c:pt idx="55">
                  <c:v>9.0347721196929104E-2</c:v>
                </c:pt>
                <c:pt idx="56">
                  <c:v>9.6899547909197803E-2</c:v>
                </c:pt>
                <c:pt idx="57">
                  <c:v>0.103451374621466</c:v>
                </c:pt>
                <c:pt idx="58">
                  <c:v>0.11000320133373501</c:v>
                </c:pt>
                <c:pt idx="59">
                  <c:v>0.116555028046004</c:v>
                </c:pt>
                <c:pt idx="60">
                  <c:v>0.123106854758273</c:v>
                </c:pt>
                <c:pt idx="61">
                  <c:v>0.12965868147054099</c:v>
                </c:pt>
                <c:pt idx="62">
                  <c:v>0.13621050818281</c:v>
                </c:pt>
                <c:pt idx="63">
                  <c:v>0.142762334895079</c:v>
                </c:pt>
                <c:pt idx="64">
                  <c:v>0.14931416160734701</c:v>
                </c:pt>
                <c:pt idx="65">
                  <c:v>0.15586598831961601</c:v>
                </c:pt>
                <c:pt idx="66">
                  <c:v>0.16241781503188499</c:v>
                </c:pt>
                <c:pt idx="67">
                  <c:v>0.16896964174415299</c:v>
                </c:pt>
                <c:pt idx="68">
                  <c:v>0.175521468456422</c:v>
                </c:pt>
                <c:pt idx="69">
                  <c:v>0.182073295168691</c:v>
                </c:pt>
                <c:pt idx="70">
                  <c:v>0.18862512188096001</c:v>
                </c:pt>
                <c:pt idx="71">
                  <c:v>0.19517694859322801</c:v>
                </c:pt>
                <c:pt idx="72">
                  <c:v>0.20172877530549699</c:v>
                </c:pt>
                <c:pt idx="73">
                  <c:v>0.20828060201776599</c:v>
                </c:pt>
                <c:pt idx="74">
                  <c:v>0.214832428730034</c:v>
                </c:pt>
                <c:pt idx="75">
                  <c:v>0.221384255442303</c:v>
                </c:pt>
                <c:pt idx="76">
                  <c:v>0.22793608215457201</c:v>
                </c:pt>
                <c:pt idx="77">
                  <c:v>0.23448790886684001</c:v>
                </c:pt>
                <c:pt idx="78">
                  <c:v>0.24103973557910899</c:v>
                </c:pt>
                <c:pt idx="79">
                  <c:v>0.24759156229137799</c:v>
                </c:pt>
                <c:pt idx="80">
                  <c:v>0.25414338900364702</c:v>
                </c:pt>
                <c:pt idx="81">
                  <c:v>0.26069521571591497</c:v>
                </c:pt>
                <c:pt idx="82">
                  <c:v>0.26724704242818398</c:v>
                </c:pt>
                <c:pt idx="83">
                  <c:v>0.27379886914045298</c:v>
                </c:pt>
                <c:pt idx="84">
                  <c:v>0.28035069585272099</c:v>
                </c:pt>
                <c:pt idx="85">
                  <c:v>0.28690252256498999</c:v>
                </c:pt>
                <c:pt idx="86">
                  <c:v>0.293454349277259</c:v>
                </c:pt>
                <c:pt idx="87">
                  <c:v>0.300006175989527</c:v>
                </c:pt>
                <c:pt idx="88">
                  <c:v>0.30655800270179601</c:v>
                </c:pt>
                <c:pt idx="89">
                  <c:v>0.31310982941406501</c:v>
                </c:pt>
                <c:pt idx="90">
                  <c:v>0.31966165612633402</c:v>
                </c:pt>
                <c:pt idx="91">
                  <c:v>0.32621348283860202</c:v>
                </c:pt>
                <c:pt idx="92">
                  <c:v>0.33276530955087102</c:v>
                </c:pt>
                <c:pt idx="93">
                  <c:v>0.33931713626313997</c:v>
                </c:pt>
                <c:pt idx="94">
                  <c:v>0.34586896297540798</c:v>
                </c:pt>
                <c:pt idx="95">
                  <c:v>0.35242078968767698</c:v>
                </c:pt>
                <c:pt idx="96">
                  <c:v>0.35897261639994599</c:v>
                </c:pt>
                <c:pt idx="97">
                  <c:v>0.36552444311221399</c:v>
                </c:pt>
                <c:pt idx="98">
                  <c:v>0.372076269824483</c:v>
                </c:pt>
                <c:pt idx="99">
                  <c:v>0.378628096536752</c:v>
                </c:pt>
                <c:pt idx="100">
                  <c:v>0.38517992324902101</c:v>
                </c:pt>
                <c:pt idx="101">
                  <c:v>0.39173174996128901</c:v>
                </c:pt>
                <c:pt idx="102">
                  <c:v>0.39828357667355802</c:v>
                </c:pt>
                <c:pt idx="103">
                  <c:v>0.40483540338582702</c:v>
                </c:pt>
                <c:pt idx="104">
                  <c:v>0.41138723009809502</c:v>
                </c:pt>
                <c:pt idx="105">
                  <c:v>0.41793905681036397</c:v>
                </c:pt>
                <c:pt idx="106">
                  <c:v>0.42449088352263298</c:v>
                </c:pt>
                <c:pt idx="107">
                  <c:v>0.43104271023490198</c:v>
                </c:pt>
                <c:pt idx="108">
                  <c:v>0.43759453694716999</c:v>
                </c:pt>
                <c:pt idx="109">
                  <c:v>0.44414636365943899</c:v>
                </c:pt>
                <c:pt idx="110">
                  <c:v>0.450698190371708</c:v>
                </c:pt>
                <c:pt idx="111">
                  <c:v>0.457250017083976</c:v>
                </c:pt>
                <c:pt idx="112">
                  <c:v>0.46380184379624501</c:v>
                </c:pt>
                <c:pt idx="113">
                  <c:v>0.47035367050851401</c:v>
                </c:pt>
                <c:pt idx="114">
                  <c:v>0.47690549722078202</c:v>
                </c:pt>
                <c:pt idx="115">
                  <c:v>0.48345732393305102</c:v>
                </c:pt>
                <c:pt idx="116">
                  <c:v>0.49000915064532002</c:v>
                </c:pt>
                <c:pt idx="117">
                  <c:v>0.49656097735758897</c:v>
                </c:pt>
                <c:pt idx="118">
                  <c:v>0.50311280406985703</c:v>
                </c:pt>
                <c:pt idx="119">
                  <c:v>0.50966463078212598</c:v>
                </c:pt>
                <c:pt idx="120">
                  <c:v>0.51621645749439504</c:v>
                </c:pt>
                <c:pt idx="121">
                  <c:v>0.52276828420666299</c:v>
                </c:pt>
                <c:pt idx="122">
                  <c:v>0.52932011091893205</c:v>
                </c:pt>
                <c:pt idx="123">
                  <c:v>0.535871937631201</c:v>
                </c:pt>
                <c:pt idx="124">
                  <c:v>0.54242376434346895</c:v>
                </c:pt>
                <c:pt idx="125">
                  <c:v>0.54897559105573801</c:v>
                </c:pt>
                <c:pt idx="126">
                  <c:v>0.55552741776800696</c:v>
                </c:pt>
                <c:pt idx="127">
                  <c:v>0.56207924448027502</c:v>
                </c:pt>
                <c:pt idx="128">
                  <c:v>0.56863107119254397</c:v>
                </c:pt>
                <c:pt idx="129">
                  <c:v>0.57518289790481303</c:v>
                </c:pt>
                <c:pt idx="130">
                  <c:v>0.58173472461708098</c:v>
                </c:pt>
                <c:pt idx="131">
                  <c:v>0.58828655132935004</c:v>
                </c:pt>
                <c:pt idx="132">
                  <c:v>0.59483837804161899</c:v>
                </c:pt>
                <c:pt idx="133">
                  <c:v>0.60139020475388805</c:v>
                </c:pt>
                <c:pt idx="134">
                  <c:v>0.607942031466156</c:v>
                </c:pt>
                <c:pt idx="135">
                  <c:v>0.61449385817842495</c:v>
                </c:pt>
                <c:pt idx="136">
                  <c:v>0.62104568489069401</c:v>
                </c:pt>
                <c:pt idx="137">
                  <c:v>0.62759751160296295</c:v>
                </c:pt>
                <c:pt idx="138">
                  <c:v>0.63414933831523101</c:v>
                </c:pt>
                <c:pt idx="139">
                  <c:v>0.64070116502749996</c:v>
                </c:pt>
                <c:pt idx="140">
                  <c:v>0.64725299173976902</c:v>
                </c:pt>
                <c:pt idx="141">
                  <c:v>0.65380481845203697</c:v>
                </c:pt>
                <c:pt idx="142">
                  <c:v>0.66035664516430603</c:v>
                </c:pt>
                <c:pt idx="143">
                  <c:v>0.66690847187657498</c:v>
                </c:pt>
                <c:pt idx="144">
                  <c:v>0.67346029858884404</c:v>
                </c:pt>
                <c:pt idx="145">
                  <c:v>0.68001212530111199</c:v>
                </c:pt>
                <c:pt idx="146">
                  <c:v>0.68656395201338105</c:v>
                </c:pt>
                <c:pt idx="147">
                  <c:v>0.69311577872565</c:v>
                </c:pt>
                <c:pt idx="148">
                  <c:v>0.69966760543791795</c:v>
                </c:pt>
                <c:pt idx="149">
                  <c:v>0.70621943215018701</c:v>
                </c:pt>
                <c:pt idx="150">
                  <c:v>0.71277125886245596</c:v>
                </c:pt>
                <c:pt idx="151">
                  <c:v>0.71932308557472402</c:v>
                </c:pt>
                <c:pt idx="152">
                  <c:v>0.72587491228699297</c:v>
                </c:pt>
                <c:pt idx="153">
                  <c:v>0.73242673899926203</c:v>
                </c:pt>
                <c:pt idx="154">
                  <c:v>0.73897856571152998</c:v>
                </c:pt>
                <c:pt idx="155">
                  <c:v>0.74553039242379904</c:v>
                </c:pt>
                <c:pt idx="156">
                  <c:v>0.75208221913606799</c:v>
                </c:pt>
                <c:pt idx="157">
                  <c:v>0.75863404584833705</c:v>
                </c:pt>
                <c:pt idx="158">
                  <c:v>0.765185872560605</c:v>
                </c:pt>
                <c:pt idx="159">
                  <c:v>0.77173769927287394</c:v>
                </c:pt>
                <c:pt idx="160">
                  <c:v>0.778289525985143</c:v>
                </c:pt>
                <c:pt idx="161">
                  <c:v>0.78484135269741095</c:v>
                </c:pt>
                <c:pt idx="162">
                  <c:v>0.79139317940968001</c:v>
                </c:pt>
                <c:pt idx="163">
                  <c:v>0.79794500612194896</c:v>
                </c:pt>
                <c:pt idx="164">
                  <c:v>0.80449683283421702</c:v>
                </c:pt>
                <c:pt idx="165">
                  <c:v>0.81104865954648597</c:v>
                </c:pt>
                <c:pt idx="166">
                  <c:v>0.81760048625875503</c:v>
                </c:pt>
                <c:pt idx="167">
                  <c:v>0.82415231297102298</c:v>
                </c:pt>
                <c:pt idx="168">
                  <c:v>0.83070413968329204</c:v>
                </c:pt>
                <c:pt idx="169">
                  <c:v>0.83725596639556099</c:v>
                </c:pt>
                <c:pt idx="170">
                  <c:v>0.84380779310783005</c:v>
                </c:pt>
                <c:pt idx="171">
                  <c:v>0.850359619820098</c:v>
                </c:pt>
                <c:pt idx="172">
                  <c:v>0.85691144653236695</c:v>
                </c:pt>
                <c:pt idx="173">
                  <c:v>0.86346327324463601</c:v>
                </c:pt>
                <c:pt idx="174">
                  <c:v>0.87001509995690396</c:v>
                </c:pt>
                <c:pt idx="175">
                  <c:v>0.87656692666917302</c:v>
                </c:pt>
                <c:pt idx="176">
                  <c:v>0.88311875338144197</c:v>
                </c:pt>
                <c:pt idx="177">
                  <c:v>0.88967058009371103</c:v>
                </c:pt>
                <c:pt idx="178">
                  <c:v>0.89622240680597898</c:v>
                </c:pt>
                <c:pt idx="179">
                  <c:v>0.90277423351824804</c:v>
                </c:pt>
                <c:pt idx="180">
                  <c:v>0.90932606023051699</c:v>
                </c:pt>
                <c:pt idx="181">
                  <c:v>0.91587788694278605</c:v>
                </c:pt>
                <c:pt idx="182">
                  <c:v>0.922429713655054</c:v>
                </c:pt>
                <c:pt idx="183">
                  <c:v>0.92898154036732306</c:v>
                </c:pt>
                <c:pt idx="184">
                  <c:v>0.935533367079592</c:v>
                </c:pt>
                <c:pt idx="185">
                  <c:v>0.94208519379185995</c:v>
                </c:pt>
                <c:pt idx="186">
                  <c:v>0.94863702050412901</c:v>
                </c:pt>
                <c:pt idx="187">
                  <c:v>0.95518884721639796</c:v>
                </c:pt>
                <c:pt idx="188">
                  <c:v>0.96174067392866602</c:v>
                </c:pt>
                <c:pt idx="189">
                  <c:v>0.96829250064093497</c:v>
                </c:pt>
                <c:pt idx="190">
                  <c:v>0.97484432735320403</c:v>
                </c:pt>
                <c:pt idx="191">
                  <c:v>0.98139615406547198</c:v>
                </c:pt>
                <c:pt idx="192">
                  <c:v>0.98794798077774104</c:v>
                </c:pt>
                <c:pt idx="193">
                  <c:v>0.99449980749000999</c:v>
                </c:pt>
                <c:pt idx="194">
                  <c:v>1.0010516342022799</c:v>
                </c:pt>
                <c:pt idx="195">
                  <c:v>1.0076034609145501</c:v>
                </c:pt>
                <c:pt idx="196">
                  <c:v>1.0141552876268201</c:v>
                </c:pt>
                <c:pt idx="197">
                  <c:v>1.02070711433908</c:v>
                </c:pt>
                <c:pt idx="198">
                  <c:v>1.02725894105135</c:v>
                </c:pt>
                <c:pt idx="199">
                  <c:v>1.0338107677636199</c:v>
                </c:pt>
                <c:pt idx="200">
                  <c:v>1.0403625944758901</c:v>
                </c:pt>
                <c:pt idx="201">
                  <c:v>1.04691442118816</c:v>
                </c:pt>
                <c:pt idx="202">
                  <c:v>1.05346624790043</c:v>
                </c:pt>
                <c:pt idx="203">
                  <c:v>1.0600180746126999</c:v>
                </c:pt>
                <c:pt idx="204">
                  <c:v>1.0665699013249701</c:v>
                </c:pt>
                <c:pt idx="205">
                  <c:v>1.07312172803723</c:v>
                </c:pt>
                <c:pt idx="206">
                  <c:v>1.0796735547495</c:v>
                </c:pt>
                <c:pt idx="207">
                  <c:v>1.0862253814617699</c:v>
                </c:pt>
                <c:pt idx="208">
                  <c:v>1.0927772081740399</c:v>
                </c:pt>
                <c:pt idx="209">
                  <c:v>1.0993290348863101</c:v>
                </c:pt>
                <c:pt idx="210">
                  <c:v>1.10588086159858</c:v>
                </c:pt>
                <c:pt idx="211">
                  <c:v>1.11243268831085</c:v>
                </c:pt>
                <c:pt idx="212">
                  <c:v>1.1189845150231199</c:v>
                </c:pt>
                <c:pt idx="213">
                  <c:v>1.1255363417353801</c:v>
                </c:pt>
                <c:pt idx="214">
                  <c:v>1.13208816844765</c:v>
                </c:pt>
                <c:pt idx="215">
                  <c:v>1.13863999515992</c:v>
                </c:pt>
                <c:pt idx="216">
                  <c:v>1.1451918218721899</c:v>
                </c:pt>
                <c:pt idx="217">
                  <c:v>1.1517436485844601</c:v>
                </c:pt>
                <c:pt idx="218">
                  <c:v>1.15829547529673</c:v>
                </c:pt>
                <c:pt idx="219">
                  <c:v>1.164847302009</c:v>
                </c:pt>
                <c:pt idx="220">
                  <c:v>1.17139912872126</c:v>
                </c:pt>
                <c:pt idx="221">
                  <c:v>1.1779509554335299</c:v>
                </c:pt>
                <c:pt idx="222">
                  <c:v>1.1845027821458001</c:v>
                </c:pt>
                <c:pt idx="223">
                  <c:v>1.19105460885807</c:v>
                </c:pt>
                <c:pt idx="224">
                  <c:v>1.19760643557034</c:v>
                </c:pt>
                <c:pt idx="225">
                  <c:v>1.2041582622826099</c:v>
                </c:pt>
                <c:pt idx="226">
                  <c:v>1.2107100889948801</c:v>
                </c:pt>
                <c:pt idx="227">
                  <c:v>1.21726191570715</c:v>
                </c:pt>
                <c:pt idx="228">
                  <c:v>1.22381374241941</c:v>
                </c:pt>
                <c:pt idx="229">
                  <c:v>1.2303655691316799</c:v>
                </c:pt>
                <c:pt idx="230">
                  <c:v>1.2369173958439501</c:v>
                </c:pt>
                <c:pt idx="231">
                  <c:v>1.2434692225562201</c:v>
                </c:pt>
                <c:pt idx="232">
                  <c:v>1.25002104926849</c:v>
                </c:pt>
                <c:pt idx="233">
                  <c:v>1.25657287598076</c:v>
                </c:pt>
                <c:pt idx="234">
                  <c:v>1.2631247026930299</c:v>
                </c:pt>
                <c:pt idx="235">
                  <c:v>1.2696765294053001</c:v>
                </c:pt>
                <c:pt idx="236">
                  <c:v>1.27622835611756</c:v>
                </c:pt>
                <c:pt idx="237">
                  <c:v>1.28278018282983</c:v>
                </c:pt>
                <c:pt idx="238">
                  <c:v>1.2893320095420999</c:v>
                </c:pt>
                <c:pt idx="239">
                  <c:v>1.2958838362543701</c:v>
                </c:pt>
                <c:pt idx="240">
                  <c:v>1.30243566296664</c:v>
                </c:pt>
                <c:pt idx="241">
                  <c:v>1.30898748967891</c:v>
                </c:pt>
                <c:pt idx="242">
                  <c:v>1.3155393163911799</c:v>
                </c:pt>
                <c:pt idx="243">
                  <c:v>1.3220911431034399</c:v>
                </c:pt>
                <c:pt idx="244">
                  <c:v>1.3286429698157101</c:v>
                </c:pt>
                <c:pt idx="245">
                  <c:v>1.33519479652798</c:v>
                </c:pt>
                <c:pt idx="246">
                  <c:v>1.34174662324025</c:v>
                </c:pt>
                <c:pt idx="247">
                  <c:v>1.3482984499525199</c:v>
                </c:pt>
                <c:pt idx="248">
                  <c:v>1.3548502766647901</c:v>
                </c:pt>
                <c:pt idx="249">
                  <c:v>1.36140210337706</c:v>
                </c:pt>
                <c:pt idx="250">
                  <c:v>1.36795393008933</c:v>
                </c:pt>
                <c:pt idx="251">
                  <c:v>1.3745057568015899</c:v>
                </c:pt>
                <c:pt idx="252">
                  <c:v>1.3810575835138601</c:v>
                </c:pt>
                <c:pt idx="253">
                  <c:v>1.38760941022613</c:v>
                </c:pt>
                <c:pt idx="254">
                  <c:v>1.3941612369384</c:v>
                </c:pt>
                <c:pt idx="255">
                  <c:v>1.4007130636506699</c:v>
                </c:pt>
                <c:pt idx="256">
                  <c:v>1.4072648903629399</c:v>
                </c:pt>
                <c:pt idx="257">
                  <c:v>1.4138167170752101</c:v>
                </c:pt>
                <c:pt idx="258">
                  <c:v>1.42036854378748</c:v>
                </c:pt>
                <c:pt idx="259">
                  <c:v>1.42692037049974</c:v>
                </c:pt>
                <c:pt idx="260">
                  <c:v>1.4334721972120099</c:v>
                </c:pt>
                <c:pt idx="261">
                  <c:v>1.4400240239242801</c:v>
                </c:pt>
                <c:pt idx="262">
                  <c:v>1.44657585063655</c:v>
                </c:pt>
                <c:pt idx="263">
                  <c:v>1.45312767734882</c:v>
                </c:pt>
                <c:pt idx="264">
                  <c:v>1.4596795040610899</c:v>
                </c:pt>
                <c:pt idx="265">
                  <c:v>1.4662313307733601</c:v>
                </c:pt>
                <c:pt idx="266">
                  <c:v>1.47278315748563</c:v>
                </c:pt>
                <c:pt idx="267">
                  <c:v>1.47933498419789</c:v>
                </c:pt>
                <c:pt idx="268">
                  <c:v>1.4858868109101599</c:v>
                </c:pt>
                <c:pt idx="269">
                  <c:v>1.4924386376224299</c:v>
                </c:pt>
                <c:pt idx="270">
                  <c:v>1.4989904643347001</c:v>
                </c:pt>
                <c:pt idx="271">
                  <c:v>1.50554229104697</c:v>
                </c:pt>
                <c:pt idx="272">
                  <c:v>1.51209411775924</c:v>
                </c:pt>
                <c:pt idx="273">
                  <c:v>1.5186459444715099</c:v>
                </c:pt>
                <c:pt idx="274">
                  <c:v>1.5251977711837701</c:v>
                </c:pt>
                <c:pt idx="275">
                  <c:v>1.53174959789604</c:v>
                </c:pt>
                <c:pt idx="276">
                  <c:v>1.53830142460831</c:v>
                </c:pt>
                <c:pt idx="277">
                  <c:v>1.5448532513205799</c:v>
                </c:pt>
                <c:pt idx="278">
                  <c:v>1.5514050780328501</c:v>
                </c:pt>
                <c:pt idx="279">
                  <c:v>1.5579569047451201</c:v>
                </c:pt>
                <c:pt idx="280">
                  <c:v>1.56450873145739</c:v>
                </c:pt>
                <c:pt idx="281">
                  <c:v>1.5710605581696599</c:v>
                </c:pt>
                <c:pt idx="282">
                  <c:v>1.5776123848819199</c:v>
                </c:pt>
                <c:pt idx="283">
                  <c:v>1.5841642115941901</c:v>
                </c:pt>
                <c:pt idx="284">
                  <c:v>1.59071603830646</c:v>
                </c:pt>
                <c:pt idx="285">
                  <c:v>1.59726786501873</c:v>
                </c:pt>
                <c:pt idx="286">
                  <c:v>1.6038196917309999</c:v>
                </c:pt>
                <c:pt idx="287">
                  <c:v>1.6103715184432701</c:v>
                </c:pt>
                <c:pt idx="288">
                  <c:v>1.61692334515554</c:v>
                </c:pt>
                <c:pt idx="289">
                  <c:v>1.6234751718678</c:v>
                </c:pt>
                <c:pt idx="290">
                  <c:v>1.6300269985800699</c:v>
                </c:pt>
                <c:pt idx="291">
                  <c:v>1.6365788252923399</c:v>
                </c:pt>
                <c:pt idx="292">
                  <c:v>1.6431306520046101</c:v>
                </c:pt>
                <c:pt idx="293">
                  <c:v>1.64968247871688</c:v>
                </c:pt>
                <c:pt idx="294">
                  <c:v>1.65623430542915</c:v>
                </c:pt>
                <c:pt idx="295">
                  <c:v>1.6627861321414199</c:v>
                </c:pt>
                <c:pt idx="296">
                  <c:v>1.6693379588536901</c:v>
                </c:pt>
                <c:pt idx="297">
                  <c:v>1.67588978556595</c:v>
                </c:pt>
                <c:pt idx="298">
                  <c:v>1.68244161227822</c:v>
                </c:pt>
                <c:pt idx="299">
                  <c:v>1.6889934389904899</c:v>
                </c:pt>
                <c:pt idx="300">
                  <c:v>1.6955452657027601</c:v>
                </c:pt>
                <c:pt idx="301">
                  <c:v>1.70209709241503</c:v>
                </c:pt>
                <c:pt idx="302">
                  <c:v>1.7086489191273</c:v>
                </c:pt>
                <c:pt idx="303">
                  <c:v>1.7152007458395699</c:v>
                </c:pt>
                <c:pt idx="304">
                  <c:v>1.7217525725518401</c:v>
                </c:pt>
                <c:pt idx="305">
                  <c:v>1.7283043992641001</c:v>
                </c:pt>
                <c:pt idx="306">
                  <c:v>1.73485622597637</c:v>
                </c:pt>
                <c:pt idx="307">
                  <c:v>1.74140805268864</c:v>
                </c:pt>
                <c:pt idx="308">
                  <c:v>1.7479598794009099</c:v>
                </c:pt>
                <c:pt idx="309">
                  <c:v>1.7545117061131801</c:v>
                </c:pt>
                <c:pt idx="310">
                  <c:v>1.76106353282545</c:v>
                </c:pt>
                <c:pt idx="311">
                  <c:v>1.76761535953772</c:v>
                </c:pt>
                <c:pt idx="312">
                  <c:v>1.7741671862499799</c:v>
                </c:pt>
                <c:pt idx="313">
                  <c:v>1.7807190129622501</c:v>
                </c:pt>
                <c:pt idx="314">
                  <c:v>1.7872708396745201</c:v>
                </c:pt>
                <c:pt idx="315">
                  <c:v>1.79382266638679</c:v>
                </c:pt>
                <c:pt idx="316">
                  <c:v>1.8003744930990599</c:v>
                </c:pt>
                <c:pt idx="317">
                  <c:v>1.8069263198113299</c:v>
                </c:pt>
                <c:pt idx="318">
                  <c:v>1.8134781465236001</c:v>
                </c:pt>
                <c:pt idx="319">
                  <c:v>1.82002997323587</c:v>
                </c:pt>
                <c:pt idx="320">
                  <c:v>1.82658179994813</c:v>
                </c:pt>
                <c:pt idx="321">
                  <c:v>1.8331336266603999</c:v>
                </c:pt>
                <c:pt idx="322">
                  <c:v>1.8396854533726701</c:v>
                </c:pt>
                <c:pt idx="323">
                  <c:v>1.84623728008494</c:v>
                </c:pt>
                <c:pt idx="324">
                  <c:v>1.85278910679721</c:v>
                </c:pt>
                <c:pt idx="325">
                  <c:v>1.8593409335094799</c:v>
                </c:pt>
                <c:pt idx="326">
                  <c:v>1.8658927602217501</c:v>
                </c:pt>
                <c:pt idx="327">
                  <c:v>1.87244458693402</c:v>
                </c:pt>
                <c:pt idx="328">
                  <c:v>1.87899641364628</c:v>
                </c:pt>
                <c:pt idx="329">
                  <c:v>1.88554824035855</c:v>
                </c:pt>
                <c:pt idx="330">
                  <c:v>1.8921000670708199</c:v>
                </c:pt>
                <c:pt idx="331">
                  <c:v>1.8986518937830901</c:v>
                </c:pt>
                <c:pt idx="332">
                  <c:v>1.90520372049536</c:v>
                </c:pt>
                <c:pt idx="333">
                  <c:v>1.91175554720763</c:v>
                </c:pt>
                <c:pt idx="334">
                  <c:v>1.9183073739198999</c:v>
                </c:pt>
                <c:pt idx="335">
                  <c:v>1.9248592006321701</c:v>
                </c:pt>
                <c:pt idx="336">
                  <c:v>1.93141102734443</c:v>
                </c:pt>
                <c:pt idx="337">
                  <c:v>1.9379628540567</c:v>
                </c:pt>
                <c:pt idx="338">
                  <c:v>1.9445146807689699</c:v>
                </c:pt>
                <c:pt idx="339">
                  <c:v>1.9510665074812401</c:v>
                </c:pt>
                <c:pt idx="340">
                  <c:v>1.9576183341935101</c:v>
                </c:pt>
                <c:pt idx="341">
                  <c:v>1.96417016090578</c:v>
                </c:pt>
                <c:pt idx="342">
                  <c:v>1.97072198761805</c:v>
                </c:pt>
                <c:pt idx="343">
                  <c:v>1.9772738143303099</c:v>
                </c:pt>
                <c:pt idx="344">
                  <c:v>1.9838256410425801</c:v>
                </c:pt>
                <c:pt idx="345">
                  <c:v>1.99037746775485</c:v>
                </c:pt>
                <c:pt idx="346">
                  <c:v>1.99692929446712</c:v>
                </c:pt>
                <c:pt idx="347">
                  <c:v>2.0034811211793899</c:v>
                </c:pt>
                <c:pt idx="348">
                  <c:v>2.0100329478916601</c:v>
                </c:pt>
                <c:pt idx="349">
                  <c:v>2.0165847746039298</c:v>
                </c:pt>
                <c:pt idx="350">
                  <c:v>2.0231366013162</c:v>
                </c:pt>
                <c:pt idx="351">
                  <c:v>2.0296884280284599</c:v>
                </c:pt>
                <c:pt idx="352">
                  <c:v>2.0362402547407301</c:v>
                </c:pt>
                <c:pt idx="353">
                  <c:v>2.0427920814529998</c:v>
                </c:pt>
                <c:pt idx="354">
                  <c:v>2.04934390816527</c:v>
                </c:pt>
                <c:pt idx="355">
                  <c:v>2.0558957348775402</c:v>
                </c:pt>
                <c:pt idx="356">
                  <c:v>2.0624475615898099</c:v>
                </c:pt>
                <c:pt idx="357">
                  <c:v>2.0689993883020801</c:v>
                </c:pt>
                <c:pt idx="358">
                  <c:v>2.0755512150143498</c:v>
                </c:pt>
                <c:pt idx="359">
                  <c:v>2.0821030417266102</c:v>
                </c:pt>
                <c:pt idx="360">
                  <c:v>2.0886548684388799</c:v>
                </c:pt>
                <c:pt idx="361">
                  <c:v>2.0952066951511501</c:v>
                </c:pt>
                <c:pt idx="362">
                  <c:v>2.1017585218634198</c:v>
                </c:pt>
                <c:pt idx="363">
                  <c:v>2.10831034857569</c:v>
                </c:pt>
                <c:pt idx="364">
                  <c:v>2.1148621752879602</c:v>
                </c:pt>
                <c:pt idx="365">
                  <c:v>2.1214140020002299</c:v>
                </c:pt>
                <c:pt idx="366">
                  <c:v>2.1279658287125001</c:v>
                </c:pt>
                <c:pt idx="367">
                  <c:v>2.13451765542476</c:v>
                </c:pt>
                <c:pt idx="368">
                  <c:v>2.1410694821370302</c:v>
                </c:pt>
                <c:pt idx="369">
                  <c:v>2.1476213088492999</c:v>
                </c:pt>
                <c:pt idx="370">
                  <c:v>2.1541731355615701</c:v>
                </c:pt>
                <c:pt idx="371">
                  <c:v>2.1607249622738398</c:v>
                </c:pt>
                <c:pt idx="372">
                  <c:v>2.16727678898611</c:v>
                </c:pt>
                <c:pt idx="373">
                  <c:v>2.1738286156983802</c:v>
                </c:pt>
                <c:pt idx="374">
                  <c:v>2.1803804424106401</c:v>
                </c:pt>
                <c:pt idx="375">
                  <c:v>2.1869322691229098</c:v>
                </c:pt>
                <c:pt idx="376">
                  <c:v>2.19348409583518</c:v>
                </c:pt>
                <c:pt idx="377">
                  <c:v>2.2000359225474502</c:v>
                </c:pt>
                <c:pt idx="378">
                  <c:v>2.2065877492597199</c:v>
                </c:pt>
                <c:pt idx="379">
                  <c:v>2.2131395759719901</c:v>
                </c:pt>
                <c:pt idx="380">
                  <c:v>2.2196914026842598</c:v>
                </c:pt>
                <c:pt idx="381">
                  <c:v>2.22624322939653</c:v>
                </c:pt>
                <c:pt idx="382">
                  <c:v>2.2327950561087899</c:v>
                </c:pt>
                <c:pt idx="383">
                  <c:v>2.2393468828210601</c:v>
                </c:pt>
                <c:pt idx="384">
                  <c:v>2.2458987095333298</c:v>
                </c:pt>
                <c:pt idx="385">
                  <c:v>2.2524505362456</c:v>
                </c:pt>
                <c:pt idx="386">
                  <c:v>2.2590023629578702</c:v>
                </c:pt>
                <c:pt idx="387">
                  <c:v>2.2655541896701399</c:v>
                </c:pt>
                <c:pt idx="388">
                  <c:v>2.2721060163824101</c:v>
                </c:pt>
                <c:pt idx="389">
                  <c:v>2.2786578430946798</c:v>
                </c:pt>
                <c:pt idx="390">
                  <c:v>2.2852096698069402</c:v>
                </c:pt>
                <c:pt idx="391">
                  <c:v>2.2917614965192099</c:v>
                </c:pt>
                <c:pt idx="392">
                  <c:v>2.2983133232314801</c:v>
                </c:pt>
                <c:pt idx="393">
                  <c:v>2.3048651499437498</c:v>
                </c:pt>
                <c:pt idx="394">
                  <c:v>2.31141697665602</c:v>
                </c:pt>
                <c:pt idx="395">
                  <c:v>2.3179688033682901</c:v>
                </c:pt>
                <c:pt idx="396">
                  <c:v>2.3245206300805599</c:v>
                </c:pt>
                <c:pt idx="397">
                  <c:v>2.3310724567928198</c:v>
                </c:pt>
                <c:pt idx="398">
                  <c:v>2.33762428350509</c:v>
                </c:pt>
                <c:pt idx="399">
                  <c:v>2.3441761102173602</c:v>
                </c:pt>
                <c:pt idx="400">
                  <c:v>2.3507279369296299</c:v>
                </c:pt>
                <c:pt idx="401">
                  <c:v>2.3572797636419001</c:v>
                </c:pt>
                <c:pt idx="402">
                  <c:v>2.3638315903541698</c:v>
                </c:pt>
                <c:pt idx="403">
                  <c:v>2.37038341706644</c:v>
                </c:pt>
                <c:pt idx="404">
                  <c:v>2.3769352437787101</c:v>
                </c:pt>
                <c:pt idx="405">
                  <c:v>2.3834870704909701</c:v>
                </c:pt>
                <c:pt idx="406">
                  <c:v>2.3900388972032398</c:v>
                </c:pt>
                <c:pt idx="407">
                  <c:v>2.39659072391551</c:v>
                </c:pt>
                <c:pt idx="408">
                  <c:v>2.4031425506277801</c:v>
                </c:pt>
                <c:pt idx="409">
                  <c:v>2.4096943773400499</c:v>
                </c:pt>
                <c:pt idx="410">
                  <c:v>2.41624620405232</c:v>
                </c:pt>
                <c:pt idx="411">
                  <c:v>2.4227980307645902</c:v>
                </c:pt>
                <c:pt idx="412">
                  <c:v>2.4293498574768599</c:v>
                </c:pt>
                <c:pt idx="413">
                  <c:v>2.4359016841891199</c:v>
                </c:pt>
                <c:pt idx="414">
                  <c:v>2.4424535109013901</c:v>
                </c:pt>
                <c:pt idx="415">
                  <c:v>2.4490053376136598</c:v>
                </c:pt>
                <c:pt idx="416">
                  <c:v>2.45555716432593</c:v>
                </c:pt>
                <c:pt idx="417">
                  <c:v>2.4621089910382001</c:v>
                </c:pt>
                <c:pt idx="418">
                  <c:v>2.4686608177504699</c:v>
                </c:pt>
                <c:pt idx="419">
                  <c:v>2.47521264446274</c:v>
                </c:pt>
                <c:pt idx="420">
                  <c:v>2.481764471175</c:v>
                </c:pt>
                <c:pt idx="421">
                  <c:v>2.4883162978872702</c:v>
                </c:pt>
                <c:pt idx="422">
                  <c:v>2.4948681245995399</c:v>
                </c:pt>
                <c:pt idx="423">
                  <c:v>2.5014199513118101</c:v>
                </c:pt>
                <c:pt idx="424">
                  <c:v>2.5079717780240798</c:v>
                </c:pt>
                <c:pt idx="425">
                  <c:v>2.5145236047363499</c:v>
                </c:pt>
                <c:pt idx="426">
                  <c:v>2.5210754314486201</c:v>
                </c:pt>
                <c:pt idx="427">
                  <c:v>2.5276272581608898</c:v>
                </c:pt>
                <c:pt idx="428">
                  <c:v>2.5341790848731498</c:v>
                </c:pt>
                <c:pt idx="429">
                  <c:v>2.54073091158542</c:v>
                </c:pt>
                <c:pt idx="430">
                  <c:v>2.5472827382976901</c:v>
                </c:pt>
                <c:pt idx="431">
                  <c:v>2.5538345650099599</c:v>
                </c:pt>
                <c:pt idx="432">
                  <c:v>2.56038639172223</c:v>
                </c:pt>
                <c:pt idx="433">
                  <c:v>2.5669382184345002</c:v>
                </c:pt>
                <c:pt idx="434">
                  <c:v>2.5734900451467699</c:v>
                </c:pt>
                <c:pt idx="435">
                  <c:v>2.5800418718590401</c:v>
                </c:pt>
                <c:pt idx="436">
                  <c:v>2.5865936985713001</c:v>
                </c:pt>
                <c:pt idx="437">
                  <c:v>2.5931455252835698</c:v>
                </c:pt>
                <c:pt idx="438">
                  <c:v>2.59969735199584</c:v>
                </c:pt>
                <c:pt idx="439">
                  <c:v>2.6062491787081101</c:v>
                </c:pt>
                <c:pt idx="440">
                  <c:v>2.6128010054203799</c:v>
                </c:pt>
                <c:pt idx="441">
                  <c:v>2.61935283213265</c:v>
                </c:pt>
                <c:pt idx="442">
                  <c:v>2.6259046588449202</c:v>
                </c:pt>
                <c:pt idx="443">
                  <c:v>2.6324564855571801</c:v>
                </c:pt>
                <c:pt idx="444">
                  <c:v>2.6390083122694499</c:v>
                </c:pt>
                <c:pt idx="445">
                  <c:v>2.64556013898172</c:v>
                </c:pt>
                <c:pt idx="446">
                  <c:v>2.6521119656939902</c:v>
                </c:pt>
                <c:pt idx="447">
                  <c:v>2.6586637924062599</c:v>
                </c:pt>
                <c:pt idx="448">
                  <c:v>2.6652156191185301</c:v>
                </c:pt>
                <c:pt idx="449">
                  <c:v>2.6717674458307998</c:v>
                </c:pt>
                <c:pt idx="450">
                  <c:v>2.67831927254307</c:v>
                </c:pt>
                <c:pt idx="451">
                  <c:v>2.68487109925533</c:v>
                </c:pt>
                <c:pt idx="452">
                  <c:v>2.6914229259676001</c:v>
                </c:pt>
                <c:pt idx="453">
                  <c:v>2.6979747526798699</c:v>
                </c:pt>
                <c:pt idx="454">
                  <c:v>2.70452657939214</c:v>
                </c:pt>
                <c:pt idx="455">
                  <c:v>2.7110784061044102</c:v>
                </c:pt>
                <c:pt idx="456">
                  <c:v>2.7176302328166799</c:v>
                </c:pt>
                <c:pt idx="457">
                  <c:v>2.7241820595289501</c:v>
                </c:pt>
                <c:pt idx="458">
                  <c:v>2.7307338862412198</c:v>
                </c:pt>
                <c:pt idx="459">
                  <c:v>2.7372857129534802</c:v>
                </c:pt>
                <c:pt idx="460">
                  <c:v>2.7438375396657499</c:v>
                </c:pt>
                <c:pt idx="461">
                  <c:v>2.7503893663780201</c:v>
                </c:pt>
                <c:pt idx="462">
                  <c:v>2.7569411930902898</c:v>
                </c:pt>
                <c:pt idx="463">
                  <c:v>2.76349301980256</c:v>
                </c:pt>
                <c:pt idx="464">
                  <c:v>2.7700448465148302</c:v>
                </c:pt>
                <c:pt idx="465">
                  <c:v>2.7765966732270999</c:v>
                </c:pt>
                <c:pt idx="466">
                  <c:v>2.7831484999393701</c:v>
                </c:pt>
                <c:pt idx="467">
                  <c:v>2.78970032665163</c:v>
                </c:pt>
                <c:pt idx="468">
                  <c:v>2.7962521533639002</c:v>
                </c:pt>
                <c:pt idx="469">
                  <c:v>2.8028039800761699</c:v>
                </c:pt>
                <c:pt idx="470">
                  <c:v>2.8093558067884401</c:v>
                </c:pt>
                <c:pt idx="471">
                  <c:v>2.8159076335007098</c:v>
                </c:pt>
                <c:pt idx="472">
                  <c:v>2.82245946021298</c:v>
                </c:pt>
                <c:pt idx="473">
                  <c:v>2.8290112869252502</c:v>
                </c:pt>
                <c:pt idx="474">
                  <c:v>2.8355631136375101</c:v>
                </c:pt>
                <c:pt idx="475">
                  <c:v>2.8421149403497799</c:v>
                </c:pt>
                <c:pt idx="476">
                  <c:v>2.84866676706205</c:v>
                </c:pt>
                <c:pt idx="477">
                  <c:v>2.8552185937743202</c:v>
                </c:pt>
                <c:pt idx="478">
                  <c:v>2.8617704204865899</c:v>
                </c:pt>
                <c:pt idx="479">
                  <c:v>2.8683222471988601</c:v>
                </c:pt>
                <c:pt idx="480">
                  <c:v>2.8748740739111298</c:v>
                </c:pt>
                <c:pt idx="481">
                  <c:v>2.8814259006234</c:v>
                </c:pt>
                <c:pt idx="482">
                  <c:v>2.8879777273356599</c:v>
                </c:pt>
                <c:pt idx="483">
                  <c:v>2.8945295540479301</c:v>
                </c:pt>
                <c:pt idx="484">
                  <c:v>2.9010813807601998</c:v>
                </c:pt>
                <c:pt idx="485">
                  <c:v>2.90763320747247</c:v>
                </c:pt>
                <c:pt idx="486">
                  <c:v>2.9141850341847402</c:v>
                </c:pt>
                <c:pt idx="487">
                  <c:v>2.9207368608970099</c:v>
                </c:pt>
                <c:pt idx="488">
                  <c:v>2.9272886876092801</c:v>
                </c:pt>
                <c:pt idx="489">
                  <c:v>2.9338405143215498</c:v>
                </c:pt>
                <c:pt idx="490">
                  <c:v>2.9403923410338102</c:v>
                </c:pt>
                <c:pt idx="491">
                  <c:v>2.9469441677460799</c:v>
                </c:pt>
                <c:pt idx="492">
                  <c:v>2.9534959944583501</c:v>
                </c:pt>
                <c:pt idx="493">
                  <c:v>2.9600478211706198</c:v>
                </c:pt>
                <c:pt idx="494">
                  <c:v>2.96659964788289</c:v>
                </c:pt>
                <c:pt idx="495">
                  <c:v>2.9731514745951602</c:v>
                </c:pt>
                <c:pt idx="496">
                  <c:v>2.9797033013074299</c:v>
                </c:pt>
                <c:pt idx="497">
                  <c:v>2.9862551280197001</c:v>
                </c:pt>
                <c:pt idx="498">
                  <c:v>2.99280695473196</c:v>
                </c:pt>
                <c:pt idx="499">
                  <c:v>2.9993587814442302</c:v>
                </c:pt>
                <c:pt idx="500">
                  <c:v>3.0059106081564999</c:v>
                </c:pt>
                <c:pt idx="501">
                  <c:v>3.0124624348687701</c:v>
                </c:pt>
                <c:pt idx="502">
                  <c:v>3.0190142615810398</c:v>
                </c:pt>
                <c:pt idx="503">
                  <c:v>3.02556608829331</c:v>
                </c:pt>
                <c:pt idx="504">
                  <c:v>3.0321179150055801</c:v>
                </c:pt>
                <c:pt idx="505">
                  <c:v>3.0386697417178401</c:v>
                </c:pt>
                <c:pt idx="506">
                  <c:v>3.0452215684301098</c:v>
                </c:pt>
                <c:pt idx="507">
                  <c:v>3.05177339514238</c:v>
                </c:pt>
                <c:pt idx="508">
                  <c:v>3.0583252218546502</c:v>
                </c:pt>
                <c:pt idx="509">
                  <c:v>3.0648770485669199</c:v>
                </c:pt>
                <c:pt idx="510">
                  <c:v>3.0714288752791901</c:v>
                </c:pt>
                <c:pt idx="511">
                  <c:v>3.0779807019914598</c:v>
                </c:pt>
                <c:pt idx="512">
                  <c:v>3.08453252870373</c:v>
                </c:pt>
                <c:pt idx="513">
                  <c:v>3.0910843554159899</c:v>
                </c:pt>
                <c:pt idx="514">
                  <c:v>3.0976361821282601</c:v>
                </c:pt>
                <c:pt idx="515">
                  <c:v>3.1041880088405298</c:v>
                </c:pt>
                <c:pt idx="516">
                  <c:v>3.1107398355528</c:v>
                </c:pt>
                <c:pt idx="517">
                  <c:v>3.1172916622650702</c:v>
                </c:pt>
                <c:pt idx="518">
                  <c:v>3.1238434889773399</c:v>
                </c:pt>
                <c:pt idx="519">
                  <c:v>3.13039531568961</c:v>
                </c:pt>
                <c:pt idx="520">
                  <c:v>3.13694714240187</c:v>
                </c:pt>
                <c:pt idx="521">
                  <c:v>3.1434989691141402</c:v>
                </c:pt>
                <c:pt idx="522">
                  <c:v>3.1500507958264099</c:v>
                </c:pt>
                <c:pt idx="523">
                  <c:v>3.1566026225386801</c:v>
                </c:pt>
                <c:pt idx="524">
                  <c:v>3.1631544492509498</c:v>
                </c:pt>
                <c:pt idx="525">
                  <c:v>3.16970627596322</c:v>
                </c:pt>
                <c:pt idx="526">
                  <c:v>3.1762581026754901</c:v>
                </c:pt>
                <c:pt idx="527">
                  <c:v>3.1828099293877599</c:v>
                </c:pt>
                <c:pt idx="528">
                  <c:v>3.1893617561000198</c:v>
                </c:pt>
                <c:pt idx="529">
                  <c:v>3.19591358281229</c:v>
                </c:pt>
                <c:pt idx="530">
                  <c:v>3.2024654095245602</c:v>
                </c:pt>
                <c:pt idx="531">
                  <c:v>3.2090172362368299</c:v>
                </c:pt>
                <c:pt idx="532">
                  <c:v>3.2155690629491001</c:v>
                </c:pt>
                <c:pt idx="533">
                  <c:v>3.2221208896613698</c:v>
                </c:pt>
                <c:pt idx="534">
                  <c:v>3.22867271637364</c:v>
                </c:pt>
                <c:pt idx="535">
                  <c:v>3.2352245430859101</c:v>
                </c:pt>
                <c:pt idx="536">
                  <c:v>3.2417763697981701</c:v>
                </c:pt>
                <c:pt idx="537">
                  <c:v>3.2483281965104398</c:v>
                </c:pt>
                <c:pt idx="538">
                  <c:v>3.25488002322271</c:v>
                </c:pt>
                <c:pt idx="539">
                  <c:v>3.2614318499349801</c:v>
                </c:pt>
                <c:pt idx="540">
                  <c:v>3.2679836766472499</c:v>
                </c:pt>
                <c:pt idx="541">
                  <c:v>3.27453550335952</c:v>
                </c:pt>
                <c:pt idx="542">
                  <c:v>3.2810873300717902</c:v>
                </c:pt>
                <c:pt idx="543">
                  <c:v>3.2876391567840502</c:v>
                </c:pt>
                <c:pt idx="544">
                  <c:v>3.2941909834963199</c:v>
                </c:pt>
                <c:pt idx="545">
                  <c:v>3.3007428102085901</c:v>
                </c:pt>
                <c:pt idx="546">
                  <c:v>3.3072946369208598</c:v>
                </c:pt>
                <c:pt idx="547">
                  <c:v>3.31384646363313</c:v>
                </c:pt>
                <c:pt idx="548">
                  <c:v>3.3203982903454001</c:v>
                </c:pt>
                <c:pt idx="549">
                  <c:v>3.3269501170576699</c:v>
                </c:pt>
                <c:pt idx="550">
                  <c:v>3.33350194376994</c:v>
                </c:pt>
                <c:pt idx="551">
                  <c:v>3.3400537704822</c:v>
                </c:pt>
                <c:pt idx="552">
                  <c:v>3.3466055971944701</c:v>
                </c:pt>
                <c:pt idx="553">
                  <c:v>3.3531574239067399</c:v>
                </c:pt>
                <c:pt idx="554">
                  <c:v>3.35970925061901</c:v>
                </c:pt>
                <c:pt idx="555">
                  <c:v>3.3662610773312802</c:v>
                </c:pt>
                <c:pt idx="556">
                  <c:v>3.3728129040435499</c:v>
                </c:pt>
                <c:pt idx="557">
                  <c:v>3.3793647307558201</c:v>
                </c:pt>
                <c:pt idx="558">
                  <c:v>3.3859165574680898</c:v>
                </c:pt>
                <c:pt idx="559">
                  <c:v>3.3924683841803498</c:v>
                </c:pt>
                <c:pt idx="560">
                  <c:v>3.39902021089262</c:v>
                </c:pt>
                <c:pt idx="561">
                  <c:v>3.4055720376048901</c:v>
                </c:pt>
                <c:pt idx="562">
                  <c:v>3.4121238643171599</c:v>
                </c:pt>
                <c:pt idx="563">
                  <c:v>3.41867569102943</c:v>
                </c:pt>
                <c:pt idx="564">
                  <c:v>3.4252275177417002</c:v>
                </c:pt>
                <c:pt idx="565">
                  <c:v>3.4317793444539699</c:v>
                </c:pt>
                <c:pt idx="566">
                  <c:v>3.4383311711662299</c:v>
                </c:pt>
                <c:pt idx="567">
                  <c:v>3.4448829978785001</c:v>
                </c:pt>
                <c:pt idx="568">
                  <c:v>3.4514348245907698</c:v>
                </c:pt>
                <c:pt idx="569">
                  <c:v>3.4579866513030399</c:v>
                </c:pt>
                <c:pt idx="570">
                  <c:v>3.4645384780153101</c:v>
                </c:pt>
                <c:pt idx="571">
                  <c:v>3.4710903047275798</c:v>
                </c:pt>
                <c:pt idx="572">
                  <c:v>3.47764213143985</c:v>
                </c:pt>
                <c:pt idx="573">
                  <c:v>3.4841939581521202</c:v>
                </c:pt>
                <c:pt idx="574">
                  <c:v>3.4907457848643801</c:v>
                </c:pt>
                <c:pt idx="575">
                  <c:v>3.4972976115766499</c:v>
                </c:pt>
                <c:pt idx="576">
                  <c:v>3.50384943828892</c:v>
                </c:pt>
                <c:pt idx="577">
                  <c:v>3.5104012650011902</c:v>
                </c:pt>
                <c:pt idx="578">
                  <c:v>3.5169530917134599</c:v>
                </c:pt>
                <c:pt idx="579">
                  <c:v>3.5235049184257301</c:v>
                </c:pt>
                <c:pt idx="580">
                  <c:v>3.5300567451379998</c:v>
                </c:pt>
                <c:pt idx="581">
                  <c:v>3.53660857185027</c:v>
                </c:pt>
                <c:pt idx="582">
                  <c:v>3.54316039856253</c:v>
                </c:pt>
                <c:pt idx="583">
                  <c:v>3.5497122252748001</c:v>
                </c:pt>
                <c:pt idx="584">
                  <c:v>3.5562640519870699</c:v>
                </c:pt>
                <c:pt idx="585">
                  <c:v>3.56281587869934</c:v>
                </c:pt>
                <c:pt idx="586">
                  <c:v>3.5693677054116102</c:v>
                </c:pt>
                <c:pt idx="587">
                  <c:v>3.5759195321238799</c:v>
                </c:pt>
                <c:pt idx="588">
                  <c:v>3.5824713588361501</c:v>
                </c:pt>
                <c:pt idx="589">
                  <c:v>3.58902318554841</c:v>
                </c:pt>
                <c:pt idx="590">
                  <c:v>3.5955750122606802</c:v>
                </c:pt>
                <c:pt idx="591">
                  <c:v>3.6021268389729499</c:v>
                </c:pt>
                <c:pt idx="592">
                  <c:v>3.6086786656852201</c:v>
                </c:pt>
                <c:pt idx="593">
                  <c:v>3.6152304923974898</c:v>
                </c:pt>
                <c:pt idx="594">
                  <c:v>3.62178231910976</c:v>
                </c:pt>
                <c:pt idx="595">
                  <c:v>3.6283341458220302</c:v>
                </c:pt>
                <c:pt idx="596">
                  <c:v>3.6348859725342999</c:v>
                </c:pt>
                <c:pt idx="597">
                  <c:v>3.6414377992465599</c:v>
                </c:pt>
                <c:pt idx="598">
                  <c:v>3.64798962595883</c:v>
                </c:pt>
                <c:pt idx="599">
                  <c:v>3.6545414526711002</c:v>
                </c:pt>
                <c:pt idx="600">
                  <c:v>3.6610932793833699</c:v>
                </c:pt>
                <c:pt idx="601">
                  <c:v>3.6676451060956401</c:v>
                </c:pt>
                <c:pt idx="602">
                  <c:v>3.6741969328079098</c:v>
                </c:pt>
                <c:pt idx="603">
                  <c:v>3.68074875952018</c:v>
                </c:pt>
                <c:pt idx="604">
                  <c:v>3.6873005862324502</c:v>
                </c:pt>
                <c:pt idx="605">
                  <c:v>3.6938524129447101</c:v>
                </c:pt>
                <c:pt idx="606">
                  <c:v>3.7004042396569798</c:v>
                </c:pt>
                <c:pt idx="607">
                  <c:v>3.70695606636925</c:v>
                </c:pt>
                <c:pt idx="608">
                  <c:v>3.7135078930815202</c:v>
                </c:pt>
                <c:pt idx="609">
                  <c:v>3.7200597197937899</c:v>
                </c:pt>
                <c:pt idx="610">
                  <c:v>3.7266115465060601</c:v>
                </c:pt>
                <c:pt idx="611">
                  <c:v>3.7331633732183298</c:v>
                </c:pt>
                <c:pt idx="612">
                  <c:v>3.7397151999306</c:v>
                </c:pt>
                <c:pt idx="613">
                  <c:v>3.7462670266428599</c:v>
                </c:pt>
                <c:pt idx="614">
                  <c:v>3.7528188533551301</c:v>
                </c:pt>
                <c:pt idx="615">
                  <c:v>3.7593706800673998</c:v>
                </c:pt>
                <c:pt idx="616">
                  <c:v>3.76592250677967</c:v>
                </c:pt>
                <c:pt idx="617">
                  <c:v>3.7724743334919402</c:v>
                </c:pt>
                <c:pt idx="618">
                  <c:v>3.7790261602042099</c:v>
                </c:pt>
                <c:pt idx="619">
                  <c:v>3.7855779869164801</c:v>
                </c:pt>
                <c:pt idx="620">
                  <c:v>3.79212981362874</c:v>
                </c:pt>
                <c:pt idx="621">
                  <c:v>3.7986816403410102</c:v>
                </c:pt>
                <c:pt idx="622">
                  <c:v>3.8052334670532799</c:v>
                </c:pt>
                <c:pt idx="623">
                  <c:v>3.8117852937655501</c:v>
                </c:pt>
                <c:pt idx="624">
                  <c:v>3.8183371204778198</c:v>
                </c:pt>
                <c:pt idx="625">
                  <c:v>3.82488894719009</c:v>
                </c:pt>
                <c:pt idx="626">
                  <c:v>3.8314407739023602</c:v>
                </c:pt>
                <c:pt idx="627">
                  <c:v>3.8379926006146299</c:v>
                </c:pt>
                <c:pt idx="628">
                  <c:v>3.8445444273268898</c:v>
                </c:pt>
                <c:pt idx="629">
                  <c:v>3.85109625403916</c:v>
                </c:pt>
                <c:pt idx="630">
                  <c:v>3.8576480807514302</c:v>
                </c:pt>
                <c:pt idx="631">
                  <c:v>3.8641999074636999</c:v>
                </c:pt>
                <c:pt idx="632">
                  <c:v>3.8707517341759701</c:v>
                </c:pt>
                <c:pt idx="633">
                  <c:v>3.8773035608882398</c:v>
                </c:pt>
                <c:pt idx="634">
                  <c:v>3.88385538760051</c:v>
                </c:pt>
                <c:pt idx="635">
                  <c:v>3.8904072143127801</c:v>
                </c:pt>
                <c:pt idx="636">
                  <c:v>3.8969590410250499</c:v>
                </c:pt>
                <c:pt idx="637">
                  <c:v>3.9035108677373098</c:v>
                </c:pt>
                <c:pt idx="638">
                  <c:v>3.91006269444958</c:v>
                </c:pt>
                <c:pt idx="639">
                  <c:v>3.9166145211618502</c:v>
                </c:pt>
                <c:pt idx="640">
                  <c:v>3.9231663478741199</c:v>
                </c:pt>
                <c:pt idx="641">
                  <c:v>3.9297181745863901</c:v>
                </c:pt>
                <c:pt idx="642">
                  <c:v>3.9362700012986598</c:v>
                </c:pt>
                <c:pt idx="643">
                  <c:v>3.9428218280109202</c:v>
                </c:pt>
                <c:pt idx="644">
                  <c:v>3.9493736547231899</c:v>
                </c:pt>
                <c:pt idx="645">
                  <c:v>3.9559254814354601</c:v>
                </c:pt>
                <c:pt idx="646">
                  <c:v>3.9624773081477298</c:v>
                </c:pt>
                <c:pt idx="647">
                  <c:v>3.96902913486</c:v>
                </c:pt>
                <c:pt idx="648">
                  <c:v>3.9755809615722701</c:v>
                </c:pt>
                <c:pt idx="649">
                  <c:v>3.9821327882845399</c:v>
                </c:pt>
                <c:pt idx="650">
                  <c:v>3.98868461499681</c:v>
                </c:pt>
                <c:pt idx="651">
                  <c:v>3.9952364417090802</c:v>
                </c:pt>
                <c:pt idx="652">
                  <c:v>4.0017882684213397</c:v>
                </c:pt>
                <c:pt idx="653">
                  <c:v>4.0083400951336099</c:v>
                </c:pt>
                <c:pt idx="654">
                  <c:v>4.0148919218458801</c:v>
                </c:pt>
                <c:pt idx="655">
                  <c:v>4.0214437485581502</c:v>
                </c:pt>
                <c:pt idx="656">
                  <c:v>4.0279955752704204</c:v>
                </c:pt>
                <c:pt idx="657">
                  <c:v>4.0345474019826897</c:v>
                </c:pt>
                <c:pt idx="658">
                  <c:v>4.0410992286949599</c:v>
                </c:pt>
                <c:pt idx="659">
                  <c:v>4.0476510554072203</c:v>
                </c:pt>
                <c:pt idx="660">
                  <c:v>4.0542028821194904</c:v>
                </c:pt>
                <c:pt idx="661">
                  <c:v>4.0607547088317597</c:v>
                </c:pt>
                <c:pt idx="662">
                  <c:v>4.0673065355440299</c:v>
                </c:pt>
                <c:pt idx="663">
                  <c:v>4.0738583622563</c:v>
                </c:pt>
                <c:pt idx="664">
                  <c:v>4.0804101889685702</c:v>
                </c:pt>
                <c:pt idx="665">
                  <c:v>4.0869620156808404</c:v>
                </c:pt>
                <c:pt idx="666">
                  <c:v>4.0935138423931097</c:v>
                </c:pt>
                <c:pt idx="667">
                  <c:v>4.1000656691053701</c:v>
                </c:pt>
                <c:pt idx="668">
                  <c:v>4.1066174958176402</c:v>
                </c:pt>
                <c:pt idx="669">
                  <c:v>4.1131693225299104</c:v>
                </c:pt>
                <c:pt idx="670">
                  <c:v>4.1197211492421797</c:v>
                </c:pt>
                <c:pt idx="671">
                  <c:v>4.1262729759544499</c:v>
                </c:pt>
                <c:pt idx="672">
                  <c:v>4.13282480266672</c:v>
                </c:pt>
                <c:pt idx="673">
                  <c:v>4.1393766293789902</c:v>
                </c:pt>
                <c:pt idx="674">
                  <c:v>4.1459284560912604</c:v>
                </c:pt>
                <c:pt idx="675">
                  <c:v>4.1524802828035199</c:v>
                </c:pt>
                <c:pt idx="676">
                  <c:v>4.1590321095157901</c:v>
                </c:pt>
                <c:pt idx="677">
                  <c:v>4.1655839362280602</c:v>
                </c:pt>
                <c:pt idx="678">
                  <c:v>4.1721357629403304</c:v>
                </c:pt>
                <c:pt idx="679">
                  <c:v>4.1786875896525997</c:v>
                </c:pt>
                <c:pt idx="680">
                  <c:v>4.1852394163648698</c:v>
                </c:pt>
                <c:pt idx="681">
                  <c:v>4.19179124307714</c:v>
                </c:pt>
                <c:pt idx="682">
                  <c:v>4.1983430697894004</c:v>
                </c:pt>
                <c:pt idx="683">
                  <c:v>4.2048948965016697</c:v>
                </c:pt>
                <c:pt idx="684">
                  <c:v>4.2114467232139399</c:v>
                </c:pt>
                <c:pt idx="685">
                  <c:v>4.21799854992621</c:v>
                </c:pt>
                <c:pt idx="686">
                  <c:v>4.2245503766384802</c:v>
                </c:pt>
                <c:pt idx="687">
                  <c:v>4.2311022033507504</c:v>
                </c:pt>
                <c:pt idx="688">
                  <c:v>4.2376540300630197</c:v>
                </c:pt>
                <c:pt idx="689">
                  <c:v>4.2442058567752898</c:v>
                </c:pt>
                <c:pt idx="690">
                  <c:v>4.2507576834875502</c:v>
                </c:pt>
                <c:pt idx="691">
                  <c:v>4.2573095101998204</c:v>
                </c:pt>
                <c:pt idx="692">
                  <c:v>4.2638613369120897</c:v>
                </c:pt>
                <c:pt idx="693">
                  <c:v>4.2704131636243599</c:v>
                </c:pt>
                <c:pt idx="694">
                  <c:v>4.27696499033663</c:v>
                </c:pt>
                <c:pt idx="695">
                  <c:v>4.2835168170489002</c:v>
                </c:pt>
                <c:pt idx="696">
                  <c:v>4.2900686437611704</c:v>
                </c:pt>
                <c:pt idx="697">
                  <c:v>4.2966204704734396</c:v>
                </c:pt>
                <c:pt idx="698">
                  <c:v>4.3031722971857</c:v>
                </c:pt>
                <c:pt idx="699">
                  <c:v>4.3097241238979702</c:v>
                </c:pt>
                <c:pt idx="700">
                  <c:v>4.3162759506102404</c:v>
                </c:pt>
                <c:pt idx="701">
                  <c:v>4.3228277773225097</c:v>
                </c:pt>
                <c:pt idx="702">
                  <c:v>4.3293796040347798</c:v>
                </c:pt>
                <c:pt idx="703">
                  <c:v>4.33593143074705</c:v>
                </c:pt>
                <c:pt idx="704">
                  <c:v>4.3424832574593202</c:v>
                </c:pt>
                <c:pt idx="705">
                  <c:v>4.3490350841715797</c:v>
                </c:pt>
                <c:pt idx="706">
                  <c:v>4.3555869108838499</c:v>
                </c:pt>
                <c:pt idx="707">
                  <c:v>4.36213873759612</c:v>
                </c:pt>
                <c:pt idx="708">
                  <c:v>4.3686905643083902</c:v>
                </c:pt>
                <c:pt idx="709">
                  <c:v>4.3752423910206604</c:v>
                </c:pt>
                <c:pt idx="710">
                  <c:v>4.3817942177329297</c:v>
                </c:pt>
                <c:pt idx="711">
                  <c:v>4.3883460444451998</c:v>
                </c:pt>
                <c:pt idx="712">
                  <c:v>4.39489787115747</c:v>
                </c:pt>
                <c:pt idx="713">
                  <c:v>4.4014496978697304</c:v>
                </c:pt>
                <c:pt idx="714">
                  <c:v>4.4080015245819997</c:v>
                </c:pt>
                <c:pt idx="715">
                  <c:v>4.4145533512942698</c:v>
                </c:pt>
                <c:pt idx="716">
                  <c:v>4.42110517800654</c:v>
                </c:pt>
                <c:pt idx="717">
                  <c:v>4.4276570047188102</c:v>
                </c:pt>
                <c:pt idx="718">
                  <c:v>4.4342088314310804</c:v>
                </c:pt>
                <c:pt idx="719">
                  <c:v>4.4407606581433496</c:v>
                </c:pt>
                <c:pt idx="720">
                  <c:v>4.4473124848556198</c:v>
                </c:pt>
                <c:pt idx="721">
                  <c:v>4.4538643115678802</c:v>
                </c:pt>
                <c:pt idx="722">
                  <c:v>4.4604161382801504</c:v>
                </c:pt>
                <c:pt idx="723">
                  <c:v>4.4669679649924197</c:v>
                </c:pt>
                <c:pt idx="724">
                  <c:v>4.4735197917046898</c:v>
                </c:pt>
                <c:pt idx="725">
                  <c:v>4.48007161841696</c:v>
                </c:pt>
                <c:pt idx="726">
                  <c:v>4.4866234451292302</c:v>
                </c:pt>
                <c:pt idx="727">
                  <c:v>4.4931752718415003</c:v>
                </c:pt>
                <c:pt idx="728">
                  <c:v>4.4997270985537599</c:v>
                </c:pt>
                <c:pt idx="729">
                  <c:v>4.50627892526603</c:v>
                </c:pt>
                <c:pt idx="730">
                  <c:v>4.5128307519783002</c:v>
                </c:pt>
                <c:pt idx="731">
                  <c:v>4.5193825786905704</c:v>
                </c:pt>
                <c:pt idx="732">
                  <c:v>4.5259344054028396</c:v>
                </c:pt>
                <c:pt idx="733">
                  <c:v>4.5324862321151098</c:v>
                </c:pt>
                <c:pt idx="734">
                  <c:v>4.53903805882738</c:v>
                </c:pt>
                <c:pt idx="735">
                  <c:v>4.5455898855396502</c:v>
                </c:pt>
                <c:pt idx="736">
                  <c:v>4.5521417122519097</c:v>
                </c:pt>
                <c:pt idx="737">
                  <c:v>4.5586935389641798</c:v>
                </c:pt>
                <c:pt idx="738">
                  <c:v>4.56524536567645</c:v>
                </c:pt>
                <c:pt idx="739">
                  <c:v>4.5717971923887202</c:v>
                </c:pt>
                <c:pt idx="740">
                  <c:v>4.5783490191009903</c:v>
                </c:pt>
                <c:pt idx="741">
                  <c:v>4.5849008458132596</c:v>
                </c:pt>
                <c:pt idx="742">
                  <c:v>4.5914526725255298</c:v>
                </c:pt>
                <c:pt idx="743">
                  <c:v>4.5980044992378</c:v>
                </c:pt>
                <c:pt idx="744">
                  <c:v>4.6045563259500604</c:v>
                </c:pt>
                <c:pt idx="745">
                  <c:v>4.6111081526623297</c:v>
                </c:pt>
                <c:pt idx="746">
                  <c:v>4.6176599793745998</c:v>
                </c:pt>
                <c:pt idx="747">
                  <c:v>4.62421180608687</c:v>
                </c:pt>
                <c:pt idx="748">
                  <c:v>4.6307636327991402</c:v>
                </c:pt>
                <c:pt idx="749">
                  <c:v>4.6373154595114103</c:v>
                </c:pt>
                <c:pt idx="750">
                  <c:v>4.6438672862236796</c:v>
                </c:pt>
                <c:pt idx="751">
                  <c:v>4.65041911293594</c:v>
                </c:pt>
                <c:pt idx="752">
                  <c:v>4.6569709396482102</c:v>
                </c:pt>
                <c:pt idx="753">
                  <c:v>4.6635227663604804</c:v>
                </c:pt>
                <c:pt idx="754">
                  <c:v>4.6700745930727496</c:v>
                </c:pt>
                <c:pt idx="755">
                  <c:v>4.6766264197850198</c:v>
                </c:pt>
                <c:pt idx="756">
                  <c:v>4.68317824649729</c:v>
                </c:pt>
                <c:pt idx="757">
                  <c:v>4.6897300732095601</c:v>
                </c:pt>
                <c:pt idx="758">
                  <c:v>4.6962818999218303</c:v>
                </c:pt>
                <c:pt idx="759">
                  <c:v>4.7028337266340898</c:v>
                </c:pt>
                <c:pt idx="760">
                  <c:v>4.70938555334636</c:v>
                </c:pt>
                <c:pt idx="761">
                  <c:v>4.7159373800586302</c:v>
                </c:pt>
                <c:pt idx="762">
                  <c:v>4.7224892067709003</c:v>
                </c:pt>
                <c:pt idx="763">
                  <c:v>4.7290410334831696</c:v>
                </c:pt>
                <c:pt idx="764">
                  <c:v>4.7355928601954398</c:v>
                </c:pt>
                <c:pt idx="765">
                  <c:v>4.74214468690771</c:v>
                </c:pt>
                <c:pt idx="766">
                  <c:v>4.7486965136199801</c:v>
                </c:pt>
                <c:pt idx="767">
                  <c:v>4.7552483403322396</c:v>
                </c:pt>
                <c:pt idx="768">
                  <c:v>4.7618001670445098</c:v>
                </c:pt>
                <c:pt idx="769">
                  <c:v>4.76835199375678</c:v>
                </c:pt>
                <c:pt idx="770">
                  <c:v>4.7749038204690502</c:v>
                </c:pt>
                <c:pt idx="771">
                  <c:v>4.7814556471813203</c:v>
                </c:pt>
                <c:pt idx="772">
                  <c:v>4.7880074738935896</c:v>
                </c:pt>
                <c:pt idx="773">
                  <c:v>4.7945593006058598</c:v>
                </c:pt>
                <c:pt idx="774">
                  <c:v>4.8011111273181202</c:v>
                </c:pt>
                <c:pt idx="775">
                  <c:v>4.8076629540303903</c:v>
                </c:pt>
                <c:pt idx="776">
                  <c:v>4.8142147807426596</c:v>
                </c:pt>
                <c:pt idx="777">
                  <c:v>4.8207666074549298</c:v>
                </c:pt>
                <c:pt idx="778">
                  <c:v>4.8273184341672</c:v>
                </c:pt>
                <c:pt idx="779">
                  <c:v>4.8338702608794701</c:v>
                </c:pt>
                <c:pt idx="780">
                  <c:v>4.8404220875917403</c:v>
                </c:pt>
                <c:pt idx="781">
                  <c:v>4.8469739143040096</c:v>
                </c:pt>
                <c:pt idx="782">
                  <c:v>4.85352574101627</c:v>
                </c:pt>
                <c:pt idx="783">
                  <c:v>4.8600775677285402</c:v>
                </c:pt>
                <c:pt idx="784">
                  <c:v>4.8666293944408103</c:v>
                </c:pt>
                <c:pt idx="785">
                  <c:v>4.8731812211530796</c:v>
                </c:pt>
                <c:pt idx="786">
                  <c:v>4.8797330478653498</c:v>
                </c:pt>
                <c:pt idx="787">
                  <c:v>4.88628487457762</c:v>
                </c:pt>
                <c:pt idx="788">
                  <c:v>4.8928367012898901</c:v>
                </c:pt>
                <c:pt idx="789">
                  <c:v>4.8993885280021603</c:v>
                </c:pt>
                <c:pt idx="790">
                  <c:v>4.9059403547144198</c:v>
                </c:pt>
                <c:pt idx="791">
                  <c:v>4.91249218142669</c:v>
                </c:pt>
                <c:pt idx="792">
                  <c:v>4.9190440081389601</c:v>
                </c:pt>
                <c:pt idx="793">
                  <c:v>4.9255958348512303</c:v>
                </c:pt>
                <c:pt idx="794">
                  <c:v>4.9321476615634996</c:v>
                </c:pt>
                <c:pt idx="795">
                  <c:v>4.9386994882757698</c:v>
                </c:pt>
                <c:pt idx="796">
                  <c:v>4.9452513149880399</c:v>
                </c:pt>
                <c:pt idx="797">
                  <c:v>4.9518031417003003</c:v>
                </c:pt>
                <c:pt idx="798">
                  <c:v>4.9583549684125696</c:v>
                </c:pt>
                <c:pt idx="799">
                  <c:v>4.9649067951248398</c:v>
                </c:pt>
                <c:pt idx="800">
                  <c:v>4.97145862183711</c:v>
                </c:pt>
                <c:pt idx="801">
                  <c:v>4.9780104485493801</c:v>
                </c:pt>
                <c:pt idx="802">
                  <c:v>4.9845622752616503</c:v>
                </c:pt>
                <c:pt idx="803">
                  <c:v>4.9911141019739196</c:v>
                </c:pt>
                <c:pt idx="804">
                  <c:v>4.9976659286861898</c:v>
                </c:pt>
                <c:pt idx="805">
                  <c:v>5.0042177553984502</c:v>
                </c:pt>
                <c:pt idx="806">
                  <c:v>5.0107695821107203</c:v>
                </c:pt>
                <c:pt idx="807">
                  <c:v>5.0173214088229896</c:v>
                </c:pt>
                <c:pt idx="808">
                  <c:v>5.0238732355352598</c:v>
                </c:pt>
                <c:pt idx="809">
                  <c:v>5.0304250622475299</c:v>
                </c:pt>
                <c:pt idx="810">
                  <c:v>5.0369768889598001</c:v>
                </c:pt>
                <c:pt idx="811">
                  <c:v>5.0435287156720703</c:v>
                </c:pt>
                <c:pt idx="812">
                  <c:v>5.0500805423843396</c:v>
                </c:pt>
                <c:pt idx="813">
                  <c:v>5.0566323690966</c:v>
                </c:pt>
                <c:pt idx="814">
                  <c:v>5.0631841958088701</c:v>
                </c:pt>
                <c:pt idx="815">
                  <c:v>5.0697360225211403</c:v>
                </c:pt>
                <c:pt idx="816">
                  <c:v>5.0762878492334096</c:v>
                </c:pt>
                <c:pt idx="817">
                  <c:v>5.0828396759456798</c:v>
                </c:pt>
                <c:pt idx="818">
                  <c:v>5.0893915026579499</c:v>
                </c:pt>
                <c:pt idx="819">
                  <c:v>5.0959433293702201</c:v>
                </c:pt>
                <c:pt idx="820">
                  <c:v>5.1024951560824903</c:v>
                </c:pt>
                <c:pt idx="821">
                  <c:v>5.1090469827947498</c:v>
                </c:pt>
                <c:pt idx="822">
                  <c:v>5.11559880950702</c:v>
                </c:pt>
                <c:pt idx="823">
                  <c:v>5.1221506362192901</c:v>
                </c:pt>
                <c:pt idx="824">
                  <c:v>5.1287024629315603</c:v>
                </c:pt>
                <c:pt idx="825">
                  <c:v>5.1352542896438296</c:v>
                </c:pt>
                <c:pt idx="826">
                  <c:v>5.1418061163560997</c:v>
                </c:pt>
                <c:pt idx="827">
                  <c:v>5.1483579430683699</c:v>
                </c:pt>
                <c:pt idx="828">
                  <c:v>5.1549097697806303</c:v>
                </c:pt>
                <c:pt idx="829">
                  <c:v>5.1614615964928996</c:v>
                </c:pt>
                <c:pt idx="830">
                  <c:v>5.1680134232051698</c:v>
                </c:pt>
                <c:pt idx="831">
                  <c:v>5.1745652499174399</c:v>
                </c:pt>
                <c:pt idx="832">
                  <c:v>5.1811170766297101</c:v>
                </c:pt>
                <c:pt idx="833">
                  <c:v>5.1876689033419803</c:v>
                </c:pt>
                <c:pt idx="834">
                  <c:v>5.1942207300542496</c:v>
                </c:pt>
                <c:pt idx="835">
                  <c:v>5.2007725567665197</c:v>
                </c:pt>
                <c:pt idx="836">
                  <c:v>5.2073243834787801</c:v>
                </c:pt>
                <c:pt idx="837">
                  <c:v>5.2138762101910503</c:v>
                </c:pt>
                <c:pt idx="838">
                  <c:v>5.2204280369033196</c:v>
                </c:pt>
                <c:pt idx="839">
                  <c:v>5.2269798636155897</c:v>
                </c:pt>
                <c:pt idx="840">
                  <c:v>5.2335316903278599</c:v>
                </c:pt>
                <c:pt idx="841">
                  <c:v>5.2400835170401301</c:v>
                </c:pt>
                <c:pt idx="842">
                  <c:v>5.2466353437524003</c:v>
                </c:pt>
                <c:pt idx="843">
                  <c:v>5.2531871704646598</c:v>
                </c:pt>
                <c:pt idx="844">
                  <c:v>5.2597389971769299</c:v>
                </c:pt>
                <c:pt idx="845">
                  <c:v>5.2662908238892001</c:v>
                </c:pt>
                <c:pt idx="846">
                  <c:v>5.2728426506014703</c:v>
                </c:pt>
                <c:pt idx="847">
                  <c:v>5.2793944773137396</c:v>
                </c:pt>
                <c:pt idx="848">
                  <c:v>5.2859463040260097</c:v>
                </c:pt>
                <c:pt idx="849">
                  <c:v>5.2924981307382799</c:v>
                </c:pt>
                <c:pt idx="850">
                  <c:v>5.2990499574505501</c:v>
                </c:pt>
                <c:pt idx="851">
                  <c:v>5.3056017841628096</c:v>
                </c:pt>
                <c:pt idx="852">
                  <c:v>5.3121536108750798</c:v>
                </c:pt>
                <c:pt idx="853">
                  <c:v>5.3187054375873499</c:v>
                </c:pt>
                <c:pt idx="854">
                  <c:v>5.3252572642996201</c:v>
                </c:pt>
                <c:pt idx="855">
                  <c:v>5.3318090910118903</c:v>
                </c:pt>
                <c:pt idx="856">
                  <c:v>5.3383609177241604</c:v>
                </c:pt>
                <c:pt idx="857">
                  <c:v>5.3449127444364297</c:v>
                </c:pt>
                <c:pt idx="858">
                  <c:v>5.3514645711486999</c:v>
                </c:pt>
                <c:pt idx="859">
                  <c:v>5.3580163978609603</c:v>
                </c:pt>
                <c:pt idx="860">
                  <c:v>5.3645682245732296</c:v>
                </c:pt>
                <c:pt idx="861">
                  <c:v>5.3711200512854997</c:v>
                </c:pt>
                <c:pt idx="862">
                  <c:v>5.3776718779977699</c:v>
                </c:pt>
                <c:pt idx="863">
                  <c:v>5.3842237047100401</c:v>
                </c:pt>
                <c:pt idx="864">
                  <c:v>5.3907755314223103</c:v>
                </c:pt>
                <c:pt idx="865">
                  <c:v>5.3973273581345804</c:v>
                </c:pt>
                <c:pt idx="866">
                  <c:v>5.4038791848468497</c:v>
                </c:pt>
                <c:pt idx="867">
                  <c:v>5.4104310115591101</c:v>
                </c:pt>
                <c:pt idx="868">
                  <c:v>5.4169828382713803</c:v>
                </c:pt>
                <c:pt idx="869">
                  <c:v>5.4235346649836504</c:v>
                </c:pt>
                <c:pt idx="870">
                  <c:v>5.4300864916959197</c:v>
                </c:pt>
                <c:pt idx="871">
                  <c:v>5.4366383184081899</c:v>
                </c:pt>
                <c:pt idx="872">
                  <c:v>5.4431901451204601</c:v>
                </c:pt>
                <c:pt idx="873">
                  <c:v>5.4497419718327302</c:v>
                </c:pt>
                <c:pt idx="874">
                  <c:v>5.4562937985450004</c:v>
                </c:pt>
                <c:pt idx="875">
                  <c:v>5.4628456252572599</c:v>
                </c:pt>
                <c:pt idx="876">
                  <c:v>5.4693974519695301</c:v>
                </c:pt>
                <c:pt idx="877">
                  <c:v>5.4759492786818003</c:v>
                </c:pt>
                <c:pt idx="878">
                  <c:v>5.4825011053940704</c:v>
                </c:pt>
                <c:pt idx="879">
                  <c:v>5.4890529321063397</c:v>
                </c:pt>
                <c:pt idx="880">
                  <c:v>5.4956047588186099</c:v>
                </c:pt>
                <c:pt idx="881">
                  <c:v>5.5021565855308801</c:v>
                </c:pt>
                <c:pt idx="882">
                  <c:v>5.5087084122431396</c:v>
                </c:pt>
                <c:pt idx="883">
                  <c:v>5.5152602389554097</c:v>
                </c:pt>
                <c:pt idx="884">
                  <c:v>5.5218120656676799</c:v>
                </c:pt>
                <c:pt idx="885">
                  <c:v>5.5283638923799501</c:v>
                </c:pt>
                <c:pt idx="886">
                  <c:v>5.5349157190922202</c:v>
                </c:pt>
                <c:pt idx="887">
                  <c:v>5.5414675458044904</c:v>
                </c:pt>
                <c:pt idx="888">
                  <c:v>5.5480193725167597</c:v>
                </c:pt>
                <c:pt idx="889">
                  <c:v>5.5545711992290299</c:v>
                </c:pt>
                <c:pt idx="890">
                  <c:v>5.5611230259412903</c:v>
                </c:pt>
                <c:pt idx="891">
                  <c:v>5.5676748526535604</c:v>
                </c:pt>
                <c:pt idx="892">
                  <c:v>5.5742266793658297</c:v>
                </c:pt>
                <c:pt idx="893">
                  <c:v>5.5807785060780999</c:v>
                </c:pt>
                <c:pt idx="894">
                  <c:v>5.5873303327903701</c:v>
                </c:pt>
                <c:pt idx="895">
                  <c:v>5.5938821595026402</c:v>
                </c:pt>
                <c:pt idx="896">
                  <c:v>5.6004339862149104</c:v>
                </c:pt>
                <c:pt idx="897">
                  <c:v>5.6069858129271797</c:v>
                </c:pt>
                <c:pt idx="898">
                  <c:v>5.6135376396394401</c:v>
                </c:pt>
                <c:pt idx="899">
                  <c:v>5.6200894663517103</c:v>
                </c:pt>
                <c:pt idx="900">
                  <c:v>5.6266412930639804</c:v>
                </c:pt>
                <c:pt idx="901">
                  <c:v>5.6331931197762497</c:v>
                </c:pt>
                <c:pt idx="902">
                  <c:v>5.6397449464885199</c:v>
                </c:pt>
                <c:pt idx="903">
                  <c:v>5.64629677320079</c:v>
                </c:pt>
                <c:pt idx="904">
                  <c:v>5.6528485999130602</c:v>
                </c:pt>
                <c:pt idx="905">
                  <c:v>5.6594004266253197</c:v>
                </c:pt>
                <c:pt idx="906">
                  <c:v>5.6659522533375899</c:v>
                </c:pt>
                <c:pt idx="907">
                  <c:v>5.6725040800498601</c:v>
                </c:pt>
                <c:pt idx="908">
                  <c:v>5.6790559067621302</c:v>
                </c:pt>
                <c:pt idx="909">
                  <c:v>5.6856077334744004</c:v>
                </c:pt>
                <c:pt idx="910">
                  <c:v>5.6921595601866697</c:v>
                </c:pt>
                <c:pt idx="911">
                  <c:v>5.6987113868989399</c:v>
                </c:pt>
                <c:pt idx="912">
                  <c:v>5.70526321361121</c:v>
                </c:pt>
                <c:pt idx="913">
                  <c:v>5.7118150403234704</c:v>
                </c:pt>
                <c:pt idx="914">
                  <c:v>5.7183668670357397</c:v>
                </c:pt>
                <c:pt idx="915">
                  <c:v>5.7249186937480099</c:v>
                </c:pt>
                <c:pt idx="916">
                  <c:v>5.73147052046028</c:v>
                </c:pt>
                <c:pt idx="917">
                  <c:v>5.7380223471725502</c:v>
                </c:pt>
                <c:pt idx="918">
                  <c:v>5.7445741738848204</c:v>
                </c:pt>
                <c:pt idx="919">
                  <c:v>5.7511260005970897</c:v>
                </c:pt>
                <c:pt idx="920">
                  <c:v>5.7576778273093598</c:v>
                </c:pt>
                <c:pt idx="921">
                  <c:v>5.7642296540216202</c:v>
                </c:pt>
                <c:pt idx="922">
                  <c:v>5.7707814807338904</c:v>
                </c:pt>
                <c:pt idx="923">
                  <c:v>5.7773333074461597</c:v>
                </c:pt>
                <c:pt idx="924">
                  <c:v>5.7838851341584299</c:v>
                </c:pt>
                <c:pt idx="925">
                  <c:v>5.7904369608707</c:v>
                </c:pt>
                <c:pt idx="926">
                  <c:v>5.7969887875829702</c:v>
                </c:pt>
                <c:pt idx="927">
                  <c:v>5.8035406142952404</c:v>
                </c:pt>
                <c:pt idx="928">
                  <c:v>5.8100924410074999</c:v>
                </c:pt>
                <c:pt idx="929">
                  <c:v>5.8166442677197701</c:v>
                </c:pt>
                <c:pt idx="930">
                  <c:v>5.8231960944320402</c:v>
                </c:pt>
                <c:pt idx="931">
                  <c:v>5.8297479211443104</c:v>
                </c:pt>
                <c:pt idx="932">
                  <c:v>5.8362997478565797</c:v>
                </c:pt>
                <c:pt idx="933">
                  <c:v>5.8428515745688498</c:v>
                </c:pt>
                <c:pt idx="934">
                  <c:v>5.84940340128112</c:v>
                </c:pt>
                <c:pt idx="935">
                  <c:v>5.8559552279933902</c:v>
                </c:pt>
                <c:pt idx="936">
                  <c:v>5.8625070547056497</c:v>
                </c:pt>
                <c:pt idx="937">
                  <c:v>5.8690588814179199</c:v>
                </c:pt>
                <c:pt idx="938">
                  <c:v>5.87561070813019</c:v>
                </c:pt>
                <c:pt idx="939">
                  <c:v>5.8821625348424602</c:v>
                </c:pt>
                <c:pt idx="940">
                  <c:v>5.8887143615547304</c:v>
                </c:pt>
                <c:pt idx="941">
                  <c:v>5.8952661882669997</c:v>
                </c:pt>
                <c:pt idx="942">
                  <c:v>5.9018180149792698</c:v>
                </c:pt>
                <c:pt idx="943">
                  <c:v>5.90836984169154</c:v>
                </c:pt>
                <c:pt idx="944">
                  <c:v>5.9149216684038004</c:v>
                </c:pt>
                <c:pt idx="945">
                  <c:v>5.9214734951160697</c:v>
                </c:pt>
                <c:pt idx="946">
                  <c:v>5.9280253218283399</c:v>
                </c:pt>
                <c:pt idx="947">
                  <c:v>5.93457714854061</c:v>
                </c:pt>
                <c:pt idx="948">
                  <c:v>5.9411289752528802</c:v>
                </c:pt>
                <c:pt idx="949">
                  <c:v>5.9476808019651504</c:v>
                </c:pt>
                <c:pt idx="950">
                  <c:v>5.9542326286774196</c:v>
                </c:pt>
                <c:pt idx="951">
                  <c:v>5.96078445538968</c:v>
                </c:pt>
                <c:pt idx="952">
                  <c:v>5.9673362821019502</c:v>
                </c:pt>
                <c:pt idx="953">
                  <c:v>5.9738881088142204</c:v>
                </c:pt>
                <c:pt idx="954">
                  <c:v>5.9804399355264897</c:v>
                </c:pt>
                <c:pt idx="955">
                  <c:v>5.9869917622387598</c:v>
                </c:pt>
                <c:pt idx="956">
                  <c:v>5.99354358895103</c:v>
                </c:pt>
                <c:pt idx="957">
                  <c:v>6.0000954156633002</c:v>
                </c:pt>
                <c:pt idx="958">
                  <c:v>6.0066472423755704</c:v>
                </c:pt>
                <c:pt idx="959">
                  <c:v>6.0131990690878299</c:v>
                </c:pt>
                <c:pt idx="960">
                  <c:v>6.0197508958001</c:v>
                </c:pt>
                <c:pt idx="961">
                  <c:v>6.0263027225123702</c:v>
                </c:pt>
                <c:pt idx="962">
                  <c:v>6.0328545492246404</c:v>
                </c:pt>
                <c:pt idx="963">
                  <c:v>6.0394063759369097</c:v>
                </c:pt>
                <c:pt idx="964">
                  <c:v>6.0459582026491798</c:v>
                </c:pt>
                <c:pt idx="965">
                  <c:v>6.05251002936145</c:v>
                </c:pt>
                <c:pt idx="966">
                  <c:v>6.0590618560737202</c:v>
                </c:pt>
                <c:pt idx="967">
                  <c:v>6.0656136827859797</c:v>
                </c:pt>
                <c:pt idx="968">
                  <c:v>6.0721655094982498</c:v>
                </c:pt>
                <c:pt idx="969">
                  <c:v>6.07871733621052</c:v>
                </c:pt>
                <c:pt idx="970">
                  <c:v>6.0852691629227902</c:v>
                </c:pt>
                <c:pt idx="971">
                  <c:v>6.0918209896350604</c:v>
                </c:pt>
                <c:pt idx="972">
                  <c:v>6.0983728163473296</c:v>
                </c:pt>
                <c:pt idx="973">
                  <c:v>6.1049246430595998</c:v>
                </c:pt>
                <c:pt idx="974">
                  <c:v>6.1114764697718602</c:v>
                </c:pt>
                <c:pt idx="975">
                  <c:v>6.1180282964841304</c:v>
                </c:pt>
                <c:pt idx="976">
                  <c:v>6.1245801231963997</c:v>
                </c:pt>
                <c:pt idx="977">
                  <c:v>6.1311319499086698</c:v>
                </c:pt>
                <c:pt idx="978">
                  <c:v>6.13768377662094</c:v>
                </c:pt>
                <c:pt idx="979">
                  <c:v>6.1442356033332102</c:v>
                </c:pt>
                <c:pt idx="980">
                  <c:v>6.1507874300454803</c:v>
                </c:pt>
                <c:pt idx="981">
                  <c:v>6.1573392567577496</c:v>
                </c:pt>
                <c:pt idx="982">
                  <c:v>6.16389108347001</c:v>
                </c:pt>
                <c:pt idx="983">
                  <c:v>6.1704429101822802</c:v>
                </c:pt>
                <c:pt idx="984">
                  <c:v>6.1769947368945504</c:v>
                </c:pt>
                <c:pt idx="985">
                  <c:v>6.1835465636068196</c:v>
                </c:pt>
                <c:pt idx="986">
                  <c:v>6.1900983903190898</c:v>
                </c:pt>
                <c:pt idx="987">
                  <c:v>6.19665021703136</c:v>
                </c:pt>
                <c:pt idx="988">
                  <c:v>6.2032020437436302</c:v>
                </c:pt>
                <c:pt idx="989">
                  <c:v>6.2097538704559003</c:v>
                </c:pt>
                <c:pt idx="990">
                  <c:v>6.2163056971681598</c:v>
                </c:pt>
                <c:pt idx="991">
                  <c:v>6.22285752388043</c:v>
                </c:pt>
                <c:pt idx="992">
                  <c:v>6.2294093505927002</c:v>
                </c:pt>
                <c:pt idx="993">
                  <c:v>6.2359611773049703</c:v>
                </c:pt>
                <c:pt idx="994">
                  <c:v>6.2425130040172396</c:v>
                </c:pt>
                <c:pt idx="995">
                  <c:v>6.2490648307295098</c:v>
                </c:pt>
                <c:pt idx="996">
                  <c:v>6.25561665744178</c:v>
                </c:pt>
                <c:pt idx="997">
                  <c:v>6.2621684841540501</c:v>
                </c:pt>
                <c:pt idx="998">
                  <c:v>6.2687203108663097</c:v>
                </c:pt>
                <c:pt idx="999">
                  <c:v>6.2752721375785798</c:v>
                </c:pt>
                <c:pt idx="1000">
                  <c:v>6.28182396429085</c:v>
                </c:pt>
                <c:pt idx="1001">
                  <c:v>6.2883757910031202</c:v>
                </c:pt>
                <c:pt idx="1002">
                  <c:v>6.2949276177153903</c:v>
                </c:pt>
                <c:pt idx="1003">
                  <c:v>6.3014794444276596</c:v>
                </c:pt>
                <c:pt idx="1004">
                  <c:v>6.3080312711399298</c:v>
                </c:pt>
                <c:pt idx="1005">
                  <c:v>6.3145830978521902</c:v>
                </c:pt>
                <c:pt idx="1006">
                  <c:v>6.3211349245644604</c:v>
                </c:pt>
                <c:pt idx="1007">
                  <c:v>6.3276867512767296</c:v>
                </c:pt>
                <c:pt idx="1008">
                  <c:v>6.3342385779889998</c:v>
                </c:pt>
                <c:pt idx="1009">
                  <c:v>6.34079040470127</c:v>
                </c:pt>
                <c:pt idx="1010">
                  <c:v>6.3473422314135401</c:v>
                </c:pt>
                <c:pt idx="1011">
                  <c:v>6.3538940581258103</c:v>
                </c:pt>
                <c:pt idx="1012">
                  <c:v>6.3604458848380698</c:v>
                </c:pt>
                <c:pt idx="1013">
                  <c:v>6.36699771155034</c:v>
                </c:pt>
                <c:pt idx="1014">
                  <c:v>6.3735495382626102</c:v>
                </c:pt>
                <c:pt idx="1015">
                  <c:v>6.3801013649748803</c:v>
                </c:pt>
                <c:pt idx="1016">
                  <c:v>6.3866531916871496</c:v>
                </c:pt>
                <c:pt idx="1017">
                  <c:v>6.3932050183994198</c:v>
                </c:pt>
                <c:pt idx="1018">
                  <c:v>6.39975684511169</c:v>
                </c:pt>
                <c:pt idx="1019">
                  <c:v>6.4063086718239601</c:v>
                </c:pt>
                <c:pt idx="1020">
                  <c:v>6.4128604985362303</c:v>
                </c:pt>
                <c:pt idx="1021">
                  <c:v>6.4194123252484898</c:v>
                </c:pt>
                <c:pt idx="1022">
                  <c:v>6.42596415196076</c:v>
                </c:pt>
                <c:pt idx="1023">
                  <c:v>6.4325159786730302</c:v>
                </c:pt>
                <c:pt idx="1024">
                  <c:v>6.4390678053853003</c:v>
                </c:pt>
                <c:pt idx="1025">
                  <c:v>6.4456196320975696</c:v>
                </c:pt>
                <c:pt idx="1026">
                  <c:v>6.4521714588098398</c:v>
                </c:pt>
                <c:pt idx="1027">
                  <c:v>6.4587232855221099</c:v>
                </c:pt>
                <c:pt idx="1028">
                  <c:v>6.4652751122343703</c:v>
                </c:pt>
                <c:pt idx="1029">
                  <c:v>6.4718269389466396</c:v>
                </c:pt>
                <c:pt idx="1030">
                  <c:v>6.4783787656589098</c:v>
                </c:pt>
                <c:pt idx="1031">
                  <c:v>6.48493059237118</c:v>
                </c:pt>
                <c:pt idx="1032">
                  <c:v>6.4914824190834501</c:v>
                </c:pt>
                <c:pt idx="1033">
                  <c:v>6.4980342457957203</c:v>
                </c:pt>
                <c:pt idx="1034">
                  <c:v>6.5045860725079896</c:v>
                </c:pt>
                <c:pt idx="1035">
                  <c:v>6.51113789922025</c:v>
                </c:pt>
                <c:pt idx="1036">
                  <c:v>6.5176897259325202</c:v>
                </c:pt>
                <c:pt idx="1037">
                  <c:v>6.5242415526447903</c:v>
                </c:pt>
                <c:pt idx="1038">
                  <c:v>6.5307933793570596</c:v>
                </c:pt>
                <c:pt idx="1039">
                  <c:v>6.5373452060693298</c:v>
                </c:pt>
                <c:pt idx="1040">
                  <c:v>6.5438970327816</c:v>
                </c:pt>
                <c:pt idx="1041">
                  <c:v>6.5504488594938701</c:v>
                </c:pt>
                <c:pt idx="1042">
                  <c:v>6.5570006862061403</c:v>
                </c:pt>
                <c:pt idx="1043">
                  <c:v>6.5635525129184096</c:v>
                </c:pt>
                <c:pt idx="1044">
                  <c:v>6.57010433963067</c:v>
                </c:pt>
                <c:pt idx="1045">
                  <c:v>6.5766561663429401</c:v>
                </c:pt>
                <c:pt idx="1046">
                  <c:v>6.5832079930552103</c:v>
                </c:pt>
                <c:pt idx="1047">
                  <c:v>6.5897598197674796</c:v>
                </c:pt>
                <c:pt idx="1048">
                  <c:v>6.5963116464797498</c:v>
                </c:pt>
                <c:pt idx="1049">
                  <c:v>6.6028634731920199</c:v>
                </c:pt>
                <c:pt idx="1050">
                  <c:v>6.6094152999042901</c:v>
                </c:pt>
                <c:pt idx="1051">
                  <c:v>6.6159671266165603</c:v>
                </c:pt>
                <c:pt idx="1052">
                  <c:v>6.6225189533288198</c:v>
                </c:pt>
                <c:pt idx="1053">
                  <c:v>6.62907078004109</c:v>
                </c:pt>
                <c:pt idx="1054">
                  <c:v>6.6356226067533601</c:v>
                </c:pt>
                <c:pt idx="1055">
                  <c:v>6.6421744334656303</c:v>
                </c:pt>
                <c:pt idx="1056">
                  <c:v>6.6487262601778996</c:v>
                </c:pt>
                <c:pt idx="1057">
                  <c:v>6.6552780868901698</c:v>
                </c:pt>
                <c:pt idx="1058">
                  <c:v>6.6618299136024399</c:v>
                </c:pt>
                <c:pt idx="1059">
                  <c:v>6.6683817403147003</c:v>
                </c:pt>
                <c:pt idx="1060">
                  <c:v>6.6749335670269696</c:v>
                </c:pt>
                <c:pt idx="1061">
                  <c:v>6.6814853937392398</c:v>
                </c:pt>
                <c:pt idx="1062">
                  <c:v>6.6880372204515099</c:v>
                </c:pt>
                <c:pt idx="1063">
                  <c:v>6.6945890471637801</c:v>
                </c:pt>
                <c:pt idx="1064">
                  <c:v>6.7011408738760503</c:v>
                </c:pt>
                <c:pt idx="1065">
                  <c:v>6.7076927005883196</c:v>
                </c:pt>
                <c:pt idx="1066">
                  <c:v>6.71424452730058</c:v>
                </c:pt>
                <c:pt idx="1067">
                  <c:v>6.7207963540128501</c:v>
                </c:pt>
                <c:pt idx="1068">
                  <c:v>6.7273481807251203</c:v>
                </c:pt>
                <c:pt idx="1069">
                  <c:v>6.7339000074373896</c:v>
                </c:pt>
                <c:pt idx="1070">
                  <c:v>6.7404518341496598</c:v>
                </c:pt>
                <c:pt idx="1071">
                  <c:v>6.7470036608619299</c:v>
                </c:pt>
                <c:pt idx="1072">
                  <c:v>6.7535554875742001</c:v>
                </c:pt>
                <c:pt idx="1073">
                  <c:v>6.7601073142864703</c:v>
                </c:pt>
                <c:pt idx="1074">
                  <c:v>6.7666591409987404</c:v>
                </c:pt>
                <c:pt idx="1075">
                  <c:v>6.773210967711</c:v>
                </c:pt>
                <c:pt idx="1076">
                  <c:v>6.7797627944232701</c:v>
                </c:pt>
                <c:pt idx="1077">
                  <c:v>6.7863146211355403</c:v>
                </c:pt>
                <c:pt idx="1078">
                  <c:v>6.7928664478478096</c:v>
                </c:pt>
                <c:pt idx="1079">
                  <c:v>6.7994182745600797</c:v>
                </c:pt>
                <c:pt idx="1080">
                  <c:v>6.8059701012723499</c:v>
                </c:pt>
                <c:pt idx="1081">
                  <c:v>6.8125219279846201</c:v>
                </c:pt>
                <c:pt idx="1082">
                  <c:v>6.8190737546968796</c:v>
                </c:pt>
                <c:pt idx="1083">
                  <c:v>6.8256255814091498</c:v>
                </c:pt>
                <c:pt idx="1084">
                  <c:v>6.8321774081214199</c:v>
                </c:pt>
                <c:pt idx="1085">
                  <c:v>6.8387292348336901</c:v>
                </c:pt>
                <c:pt idx="1086">
                  <c:v>6.8452810615459603</c:v>
                </c:pt>
                <c:pt idx="1087">
                  <c:v>6.8518328882582296</c:v>
                </c:pt>
                <c:pt idx="1088">
                  <c:v>6.8583847149704997</c:v>
                </c:pt>
                <c:pt idx="1089">
                  <c:v>6.8649365416827699</c:v>
                </c:pt>
                <c:pt idx="1090">
                  <c:v>6.8714883683950303</c:v>
                </c:pt>
                <c:pt idx="1091">
                  <c:v>6.8780401951072996</c:v>
                </c:pt>
                <c:pt idx="1092">
                  <c:v>6.8845920218195698</c:v>
                </c:pt>
                <c:pt idx="1093">
                  <c:v>6.8911438485318399</c:v>
                </c:pt>
                <c:pt idx="1094">
                  <c:v>6.8976956752441101</c:v>
                </c:pt>
                <c:pt idx="1095">
                  <c:v>6.9042475019563803</c:v>
                </c:pt>
                <c:pt idx="1096">
                  <c:v>6.9107993286686504</c:v>
                </c:pt>
                <c:pt idx="1097">
                  <c:v>6.9173511553809197</c:v>
                </c:pt>
                <c:pt idx="1098">
                  <c:v>6.9239029820931801</c:v>
                </c:pt>
                <c:pt idx="1099">
                  <c:v>6.9304548088054503</c:v>
                </c:pt>
                <c:pt idx="1100">
                  <c:v>6.9370066355177196</c:v>
                </c:pt>
                <c:pt idx="1101">
                  <c:v>6.9435584622299897</c:v>
                </c:pt>
                <c:pt idx="1102">
                  <c:v>6.9501102889422599</c:v>
                </c:pt>
                <c:pt idx="1103">
                  <c:v>6.9566621156545301</c:v>
                </c:pt>
                <c:pt idx="1104">
                  <c:v>6.9632139423668002</c:v>
                </c:pt>
                <c:pt idx="1105">
                  <c:v>6.9697657690790598</c:v>
                </c:pt>
                <c:pt idx="1106">
                  <c:v>6.9763175957913299</c:v>
                </c:pt>
                <c:pt idx="1107">
                  <c:v>6.9828694225036001</c:v>
                </c:pt>
                <c:pt idx="1108">
                  <c:v>6.9894212492158703</c:v>
                </c:pt>
                <c:pt idx="1109">
                  <c:v>6.9959730759281404</c:v>
                </c:pt>
                <c:pt idx="1110">
                  <c:v>7.0025249026404097</c:v>
                </c:pt>
                <c:pt idx="1111">
                  <c:v>7.0090767293526799</c:v>
                </c:pt>
                <c:pt idx="1112">
                  <c:v>7.0156285560649501</c:v>
                </c:pt>
                <c:pt idx="1113">
                  <c:v>7.0221803827772096</c:v>
                </c:pt>
                <c:pt idx="1114">
                  <c:v>7.0287322094894797</c:v>
                </c:pt>
                <c:pt idx="1115">
                  <c:v>7.0352840362017499</c:v>
                </c:pt>
                <c:pt idx="1116">
                  <c:v>7.0418358629140201</c:v>
                </c:pt>
                <c:pt idx="1117">
                  <c:v>7.0483876896262903</c:v>
                </c:pt>
                <c:pt idx="1118">
                  <c:v>7.0549395163385604</c:v>
                </c:pt>
                <c:pt idx="1119">
                  <c:v>7.0614913430508297</c:v>
                </c:pt>
                <c:pt idx="1120">
                  <c:v>7.0680431697630999</c:v>
                </c:pt>
                <c:pt idx="1121">
                  <c:v>7.0745949964753603</c:v>
                </c:pt>
                <c:pt idx="1122">
                  <c:v>7.0811468231876296</c:v>
                </c:pt>
                <c:pt idx="1123">
                  <c:v>7.0876986498998997</c:v>
                </c:pt>
                <c:pt idx="1124">
                  <c:v>7.0942504766121699</c:v>
                </c:pt>
                <c:pt idx="1125">
                  <c:v>7.1008023033244401</c:v>
                </c:pt>
                <c:pt idx="1126">
                  <c:v>7.1073541300367102</c:v>
                </c:pt>
                <c:pt idx="1127">
                  <c:v>7.1139059567489804</c:v>
                </c:pt>
                <c:pt idx="1128">
                  <c:v>7.1204577834612399</c:v>
                </c:pt>
                <c:pt idx="1129">
                  <c:v>7.1270096101735101</c:v>
                </c:pt>
                <c:pt idx="1130">
                  <c:v>7.1335614368857803</c:v>
                </c:pt>
                <c:pt idx="1131">
                  <c:v>7.1401132635980504</c:v>
                </c:pt>
                <c:pt idx="1132">
                  <c:v>7.1466650903103197</c:v>
                </c:pt>
                <c:pt idx="1133">
                  <c:v>7.1532169170225899</c:v>
                </c:pt>
                <c:pt idx="1134">
                  <c:v>7.1597687437348601</c:v>
                </c:pt>
                <c:pt idx="1135">
                  <c:v>7.1663205704471302</c:v>
                </c:pt>
                <c:pt idx="1136">
                  <c:v>7.1728723971593897</c:v>
                </c:pt>
                <c:pt idx="1137">
                  <c:v>7.1794242238716599</c:v>
                </c:pt>
                <c:pt idx="1138">
                  <c:v>7.1859760505839301</c:v>
                </c:pt>
                <c:pt idx="1139">
                  <c:v>7.1925278772962002</c:v>
                </c:pt>
                <c:pt idx="1140">
                  <c:v>7.1990797040084704</c:v>
                </c:pt>
                <c:pt idx="1141">
                  <c:v>7.2056315307207397</c:v>
                </c:pt>
                <c:pt idx="1142">
                  <c:v>7.2121833574330001</c:v>
                </c:pt>
                <c:pt idx="1143">
                  <c:v>7.21873518414528</c:v>
                </c:pt>
                <c:pt idx="1144">
                  <c:v>7.2252870108575404</c:v>
                </c:pt>
                <c:pt idx="1145">
                  <c:v>7.2318388375698097</c:v>
                </c:pt>
                <c:pt idx="1146">
                  <c:v>7.2383906642820799</c:v>
                </c:pt>
                <c:pt idx="1147">
                  <c:v>7.2449424909943501</c:v>
                </c:pt>
                <c:pt idx="1148">
                  <c:v>7.2514943177066202</c:v>
                </c:pt>
                <c:pt idx="1149">
                  <c:v>7.2580461444188904</c:v>
                </c:pt>
                <c:pt idx="1150">
                  <c:v>7.2645979711311597</c:v>
                </c:pt>
                <c:pt idx="1151">
                  <c:v>7.2711497978434201</c:v>
                </c:pt>
                <c:pt idx="1152">
                  <c:v>7.2777016245556903</c:v>
                </c:pt>
                <c:pt idx="1153">
                  <c:v>7.2842534512679604</c:v>
                </c:pt>
                <c:pt idx="1154">
                  <c:v>7.2908052779802297</c:v>
                </c:pt>
                <c:pt idx="1155">
                  <c:v>7.2973571046924999</c:v>
                </c:pt>
                <c:pt idx="1156">
                  <c:v>7.30390893140477</c:v>
                </c:pt>
                <c:pt idx="1157">
                  <c:v>7.3104607581170402</c:v>
                </c:pt>
                <c:pt idx="1158">
                  <c:v>7.3170125848293104</c:v>
                </c:pt>
                <c:pt idx="1159">
                  <c:v>7.3235644115415699</c:v>
                </c:pt>
                <c:pt idx="1160">
                  <c:v>7.3301162382538401</c:v>
                </c:pt>
                <c:pt idx="1161">
                  <c:v>7.3366680649661102</c:v>
                </c:pt>
                <c:pt idx="1162">
                  <c:v>7.3432198916783804</c:v>
                </c:pt>
                <c:pt idx="1163">
                  <c:v>7.3497717183906497</c:v>
                </c:pt>
                <c:pt idx="1164">
                  <c:v>7.3563235451029199</c:v>
                </c:pt>
                <c:pt idx="1165">
                  <c:v>7.36287537181519</c:v>
                </c:pt>
                <c:pt idx="1166">
                  <c:v>7.3694271985274602</c:v>
                </c:pt>
                <c:pt idx="1167">
                  <c:v>7.3759790252397197</c:v>
                </c:pt>
                <c:pt idx="1168">
                  <c:v>7.3825308519519899</c:v>
                </c:pt>
                <c:pt idx="1169">
                  <c:v>7.3890826786642601</c:v>
                </c:pt>
                <c:pt idx="1170">
                  <c:v>7.3956345053765302</c:v>
                </c:pt>
                <c:pt idx="1171">
                  <c:v>7.4021863320888004</c:v>
                </c:pt>
                <c:pt idx="1172">
                  <c:v>7.4087381588010697</c:v>
                </c:pt>
                <c:pt idx="1173">
                  <c:v>7.4152899855133398</c:v>
                </c:pt>
                <c:pt idx="1174">
                  <c:v>7.42184181222561</c:v>
                </c:pt>
                <c:pt idx="1175">
                  <c:v>7.4283936389378704</c:v>
                </c:pt>
                <c:pt idx="1176">
                  <c:v>7.4349454656501397</c:v>
                </c:pt>
                <c:pt idx="1177">
                  <c:v>7.4414972923624099</c:v>
                </c:pt>
                <c:pt idx="1178">
                  <c:v>7.44804911907468</c:v>
                </c:pt>
                <c:pt idx="1179">
                  <c:v>7.4546009457869502</c:v>
                </c:pt>
                <c:pt idx="1180">
                  <c:v>7.4611527724992204</c:v>
                </c:pt>
                <c:pt idx="1181">
                  <c:v>7.4677045992114897</c:v>
                </c:pt>
                <c:pt idx="1182">
                  <c:v>7.4742564259237501</c:v>
                </c:pt>
                <c:pt idx="1183">
                  <c:v>7.4808082526360202</c:v>
                </c:pt>
                <c:pt idx="1184">
                  <c:v>7.4873600793482904</c:v>
                </c:pt>
                <c:pt idx="1185">
                  <c:v>7.4939119060605597</c:v>
                </c:pt>
                <c:pt idx="1186">
                  <c:v>7.5004637327728299</c:v>
                </c:pt>
                <c:pt idx="1187">
                  <c:v>7.5070155594851</c:v>
                </c:pt>
                <c:pt idx="1188">
                  <c:v>7.5135673861973702</c:v>
                </c:pt>
                <c:pt idx="1189">
                  <c:v>7.5201192129096404</c:v>
                </c:pt>
                <c:pt idx="1190">
                  <c:v>7.5266710396218999</c:v>
                </c:pt>
                <c:pt idx="1191">
                  <c:v>7.53322286633417</c:v>
                </c:pt>
                <c:pt idx="1192">
                  <c:v>7.5397746930464402</c:v>
                </c:pt>
                <c:pt idx="1193">
                  <c:v>7.5463265197587104</c:v>
                </c:pt>
                <c:pt idx="1194">
                  <c:v>7.5528783464709797</c:v>
                </c:pt>
                <c:pt idx="1195">
                  <c:v>7.5594301731832498</c:v>
                </c:pt>
                <c:pt idx="1196">
                  <c:v>7.56598199989552</c:v>
                </c:pt>
                <c:pt idx="1197">
                  <c:v>7.5725338266077804</c:v>
                </c:pt>
                <c:pt idx="1198">
                  <c:v>7.5790856533200497</c:v>
                </c:pt>
                <c:pt idx="1199">
                  <c:v>7.5856374800323199</c:v>
                </c:pt>
                <c:pt idx="1200">
                  <c:v>7.59218930674459</c:v>
                </c:pt>
                <c:pt idx="1201">
                  <c:v>7.5987411334568602</c:v>
                </c:pt>
                <c:pt idx="1202">
                  <c:v>7.6052929601691304</c:v>
                </c:pt>
                <c:pt idx="1203">
                  <c:v>7.6118447868813996</c:v>
                </c:pt>
                <c:pt idx="1204">
                  <c:v>7.6183966135936698</c:v>
                </c:pt>
                <c:pt idx="1205">
                  <c:v>7.6249484403059302</c:v>
                </c:pt>
                <c:pt idx="1206">
                  <c:v>7.6315002670182004</c:v>
                </c:pt>
                <c:pt idx="1207">
                  <c:v>7.6380520937304697</c:v>
                </c:pt>
                <c:pt idx="1208">
                  <c:v>7.6446039204427398</c:v>
                </c:pt>
                <c:pt idx="1209">
                  <c:v>7.65115574715501</c:v>
                </c:pt>
                <c:pt idx="1210">
                  <c:v>7.6577075738672802</c:v>
                </c:pt>
                <c:pt idx="1211">
                  <c:v>7.6642594005795504</c:v>
                </c:pt>
                <c:pt idx="1212">
                  <c:v>7.6708112272918196</c:v>
                </c:pt>
                <c:pt idx="1213">
                  <c:v>7.67736305400408</c:v>
                </c:pt>
                <c:pt idx="1214">
                  <c:v>7.6839148807163502</c:v>
                </c:pt>
                <c:pt idx="1215">
                  <c:v>7.6904667074286204</c:v>
                </c:pt>
                <c:pt idx="1216">
                  <c:v>7.6970185341408897</c:v>
                </c:pt>
                <c:pt idx="1217">
                  <c:v>7.7035703608531598</c:v>
                </c:pt>
                <c:pt idx="1218">
                  <c:v>7.71012218756543</c:v>
                </c:pt>
                <c:pt idx="1219">
                  <c:v>7.7166740142777002</c:v>
                </c:pt>
                <c:pt idx="1220">
                  <c:v>7.7232258409899597</c:v>
                </c:pt>
                <c:pt idx="1221">
                  <c:v>7.7297776677022298</c:v>
                </c:pt>
                <c:pt idx="1222">
                  <c:v>7.7363294944145</c:v>
                </c:pt>
                <c:pt idx="1223">
                  <c:v>7.7428813211267702</c:v>
                </c:pt>
                <c:pt idx="1224">
                  <c:v>7.7494331478390404</c:v>
                </c:pt>
                <c:pt idx="1225">
                  <c:v>7.7559849745513096</c:v>
                </c:pt>
                <c:pt idx="1226">
                  <c:v>7.7625368012635798</c:v>
                </c:pt>
                <c:pt idx="1227">
                  <c:v>7.76908862797585</c:v>
                </c:pt>
                <c:pt idx="1228">
                  <c:v>7.7756404546881202</c:v>
                </c:pt>
                <c:pt idx="1229">
                  <c:v>7.7821922814003797</c:v>
                </c:pt>
                <c:pt idx="1230">
                  <c:v>7.7887441081126498</c:v>
                </c:pt>
                <c:pt idx="1231">
                  <c:v>7.79529593482492</c:v>
                </c:pt>
                <c:pt idx="1232">
                  <c:v>7.8018477615371902</c:v>
                </c:pt>
                <c:pt idx="1233">
                  <c:v>7.8083995882494603</c:v>
                </c:pt>
                <c:pt idx="1234">
                  <c:v>7.8149514149617296</c:v>
                </c:pt>
                <c:pt idx="1235">
                  <c:v>7.8215032416739998</c:v>
                </c:pt>
                <c:pt idx="1236">
                  <c:v>7.8280550683862602</c:v>
                </c:pt>
                <c:pt idx="1237">
                  <c:v>7.8346068950985304</c:v>
                </c:pt>
                <c:pt idx="1238">
                  <c:v>7.8411587218107996</c:v>
                </c:pt>
                <c:pt idx="1239">
                  <c:v>7.8477105485230698</c:v>
                </c:pt>
                <c:pt idx="1240">
                  <c:v>7.85426237523534</c:v>
                </c:pt>
                <c:pt idx="1241">
                  <c:v>7.8608142019476102</c:v>
                </c:pt>
                <c:pt idx="1242">
                  <c:v>7.8673660286598803</c:v>
                </c:pt>
                <c:pt idx="1243">
                  <c:v>7.8739178553721398</c:v>
                </c:pt>
                <c:pt idx="1244">
                  <c:v>7.88046968208441</c:v>
                </c:pt>
                <c:pt idx="1245">
                  <c:v>7.8870215087966802</c:v>
                </c:pt>
                <c:pt idx="1246">
                  <c:v>7.8935733355089504</c:v>
                </c:pt>
                <c:pt idx="1247">
                  <c:v>7.9001251622212196</c:v>
                </c:pt>
                <c:pt idx="1248">
                  <c:v>7.9066769889334898</c:v>
                </c:pt>
                <c:pt idx="1249">
                  <c:v>7.91322881564576</c:v>
                </c:pt>
                <c:pt idx="1250">
                  <c:v>7.9197806423580301</c:v>
                </c:pt>
                <c:pt idx="1251">
                  <c:v>7.9263324690703003</c:v>
                </c:pt>
                <c:pt idx="1252">
                  <c:v>7.9328842957825598</c:v>
                </c:pt>
                <c:pt idx="1253">
                  <c:v>7.93943612249483</c:v>
                </c:pt>
                <c:pt idx="1254">
                  <c:v>7.9459879492071002</c:v>
                </c:pt>
                <c:pt idx="1255">
                  <c:v>7.9525397759193703</c:v>
                </c:pt>
                <c:pt idx="1256">
                  <c:v>7.9590916026316396</c:v>
                </c:pt>
                <c:pt idx="1257">
                  <c:v>7.9656434293439098</c:v>
                </c:pt>
                <c:pt idx="1258">
                  <c:v>7.97219525605618</c:v>
                </c:pt>
                <c:pt idx="1259">
                  <c:v>7.9787470827684404</c:v>
                </c:pt>
                <c:pt idx="1260">
                  <c:v>7.9852989094807096</c:v>
                </c:pt>
                <c:pt idx="1261">
                  <c:v>7.9918507361929798</c:v>
                </c:pt>
                <c:pt idx="1262">
                  <c:v>7.99840256290525</c:v>
                </c:pt>
                <c:pt idx="1263">
                  <c:v>8.0049543896175201</c:v>
                </c:pt>
                <c:pt idx="1264">
                  <c:v>8.0115062163297903</c:v>
                </c:pt>
                <c:pt idx="1265">
                  <c:v>8.0180580430420605</c:v>
                </c:pt>
                <c:pt idx="1266">
                  <c:v>8.0246098697543307</c:v>
                </c:pt>
                <c:pt idx="1267">
                  <c:v>8.0311616964665902</c:v>
                </c:pt>
                <c:pt idx="1268">
                  <c:v>8.0377135231788603</c:v>
                </c:pt>
                <c:pt idx="1269">
                  <c:v>8.0442653498911305</c:v>
                </c:pt>
                <c:pt idx="1270">
                  <c:v>8.0508171766034007</c:v>
                </c:pt>
                <c:pt idx="1271">
                  <c:v>8.0573690033156709</c:v>
                </c:pt>
                <c:pt idx="1272">
                  <c:v>8.0639208300279392</c:v>
                </c:pt>
                <c:pt idx="1273">
                  <c:v>8.0704726567402094</c:v>
                </c:pt>
                <c:pt idx="1274">
                  <c:v>8.0770244834524707</c:v>
                </c:pt>
                <c:pt idx="1275">
                  <c:v>8.0835763101647409</c:v>
                </c:pt>
                <c:pt idx="1276">
                  <c:v>8.0901281368770093</c:v>
                </c:pt>
                <c:pt idx="1277">
                  <c:v>8.0966799635892794</c:v>
                </c:pt>
                <c:pt idx="1278">
                  <c:v>8.1032317903015496</c:v>
                </c:pt>
                <c:pt idx="1279">
                  <c:v>8.1097836170138198</c:v>
                </c:pt>
                <c:pt idx="1280">
                  <c:v>8.1163354437260899</c:v>
                </c:pt>
                <c:pt idx="1281">
                  <c:v>8.1228872704383601</c:v>
                </c:pt>
                <c:pt idx="1282">
                  <c:v>8.1294390971506303</c:v>
                </c:pt>
                <c:pt idx="1283">
                  <c:v>8.1359909238628898</c:v>
                </c:pt>
                <c:pt idx="1284">
                  <c:v>8.14254275057516</c:v>
                </c:pt>
                <c:pt idx="1285">
                  <c:v>8.1490945772874301</c:v>
                </c:pt>
                <c:pt idx="1286">
                  <c:v>8.1556464039997003</c:v>
                </c:pt>
                <c:pt idx="1287">
                  <c:v>8.1621982307119705</c:v>
                </c:pt>
                <c:pt idx="1288">
                  <c:v>8.1687500574242407</c:v>
                </c:pt>
                <c:pt idx="1289">
                  <c:v>8.1753018841365108</c:v>
                </c:pt>
                <c:pt idx="1290">
                  <c:v>8.1818537108487703</c:v>
                </c:pt>
                <c:pt idx="1291">
                  <c:v>8.1884055375610405</c:v>
                </c:pt>
                <c:pt idx="1292">
                  <c:v>8.1949573642733107</c:v>
                </c:pt>
                <c:pt idx="1293">
                  <c:v>8.2015091909855808</c:v>
                </c:pt>
                <c:pt idx="1294">
                  <c:v>8.2080610176978492</c:v>
                </c:pt>
                <c:pt idx="1295">
                  <c:v>8.2146128444101194</c:v>
                </c:pt>
                <c:pt idx="1296">
                  <c:v>8.2211646711223896</c:v>
                </c:pt>
                <c:pt idx="1297">
                  <c:v>8.2277164978346509</c:v>
                </c:pt>
                <c:pt idx="1298">
                  <c:v>8.2342683245469193</c:v>
                </c:pt>
                <c:pt idx="1299">
                  <c:v>8.2408201512591894</c:v>
                </c:pt>
                <c:pt idx="1300">
                  <c:v>8.2473719779714596</c:v>
                </c:pt>
                <c:pt idx="1301">
                  <c:v>8.2539238046837298</c:v>
                </c:pt>
                <c:pt idx="1302">
                  <c:v>8.2604756313959999</c:v>
                </c:pt>
                <c:pt idx="1303">
                  <c:v>8.2670274581082701</c:v>
                </c:pt>
                <c:pt idx="1304">
                  <c:v>8.2735792848205403</c:v>
                </c:pt>
                <c:pt idx="1305">
                  <c:v>8.2801311115328105</c:v>
                </c:pt>
                <c:pt idx="1306">
                  <c:v>8.28668293824507</c:v>
                </c:pt>
                <c:pt idx="1307">
                  <c:v>8.2932347649573401</c:v>
                </c:pt>
                <c:pt idx="1308">
                  <c:v>8.2997865916696103</c:v>
                </c:pt>
                <c:pt idx="1309">
                  <c:v>8.3063384183818805</c:v>
                </c:pt>
                <c:pt idx="1310">
                  <c:v>8.3128902450941506</c:v>
                </c:pt>
                <c:pt idx="1311">
                  <c:v>8.3194420718064208</c:v>
                </c:pt>
                <c:pt idx="1312">
                  <c:v>8.3259938985186892</c:v>
                </c:pt>
                <c:pt idx="1313">
                  <c:v>8.3325457252309505</c:v>
                </c:pt>
                <c:pt idx="1314">
                  <c:v>8.3390975519432207</c:v>
                </c:pt>
                <c:pt idx="1315">
                  <c:v>8.3456493786554908</c:v>
                </c:pt>
                <c:pt idx="1316">
                  <c:v>8.3522012053677592</c:v>
                </c:pt>
                <c:pt idx="1317">
                  <c:v>8.3587530320800294</c:v>
                </c:pt>
                <c:pt idx="1318">
                  <c:v>8.3653048587922996</c:v>
                </c:pt>
                <c:pt idx="1319">
                  <c:v>8.3718566855045697</c:v>
                </c:pt>
                <c:pt idx="1320">
                  <c:v>8.3784085122168293</c:v>
                </c:pt>
                <c:pt idx="1321">
                  <c:v>8.3849603389290994</c:v>
                </c:pt>
                <c:pt idx="1322">
                  <c:v>8.3915121656413696</c:v>
                </c:pt>
                <c:pt idx="1323">
                  <c:v>8.3980639923536398</c:v>
                </c:pt>
                <c:pt idx="1324">
                  <c:v>8.4046158190659099</c:v>
                </c:pt>
                <c:pt idx="1325">
                  <c:v>8.4111676457781801</c:v>
                </c:pt>
                <c:pt idx="1326">
                  <c:v>8.4177194724904503</c:v>
                </c:pt>
                <c:pt idx="1327">
                  <c:v>8.4242712992027098</c:v>
                </c:pt>
                <c:pt idx="1328">
                  <c:v>8.43082312591498</c:v>
                </c:pt>
                <c:pt idx="1329">
                  <c:v>8.4373749526272501</c:v>
                </c:pt>
                <c:pt idx="1330">
                  <c:v>8.4439267793395203</c:v>
                </c:pt>
                <c:pt idx="1331">
                  <c:v>8.4504786060517905</c:v>
                </c:pt>
                <c:pt idx="1332">
                  <c:v>8.4570304327640606</c:v>
                </c:pt>
                <c:pt idx="1333">
                  <c:v>8.4635822594763308</c:v>
                </c:pt>
                <c:pt idx="1334">
                  <c:v>8.4701340861885992</c:v>
                </c:pt>
                <c:pt idx="1335">
                  <c:v>8.4766859129008694</c:v>
                </c:pt>
                <c:pt idx="1336">
                  <c:v>8.4832377396131307</c:v>
                </c:pt>
                <c:pt idx="1337">
                  <c:v>8.4897895663254008</c:v>
                </c:pt>
                <c:pt idx="1338">
                  <c:v>8.4963413930376692</c:v>
                </c:pt>
                <c:pt idx="1339">
                  <c:v>8.5028932197499394</c:v>
                </c:pt>
                <c:pt idx="1340">
                  <c:v>8.5094450464622096</c:v>
                </c:pt>
                <c:pt idx="1341">
                  <c:v>8.5159968731744797</c:v>
                </c:pt>
                <c:pt idx="1342">
                  <c:v>8.5225486998867499</c:v>
                </c:pt>
                <c:pt idx="1343">
                  <c:v>8.5291005265990094</c:v>
                </c:pt>
                <c:pt idx="1344">
                  <c:v>8.5356523533112796</c:v>
                </c:pt>
                <c:pt idx="1345">
                  <c:v>8.5422041800235498</c:v>
                </c:pt>
                <c:pt idx="1346">
                  <c:v>8.5487560067358199</c:v>
                </c:pt>
                <c:pt idx="1347">
                  <c:v>8.5553078334480901</c:v>
                </c:pt>
                <c:pt idx="1348">
                  <c:v>8.5618596601603603</c:v>
                </c:pt>
                <c:pt idx="1349">
                  <c:v>8.5684114868726304</c:v>
                </c:pt>
                <c:pt idx="1350">
                  <c:v>8.5749633135848899</c:v>
                </c:pt>
                <c:pt idx="1351">
                  <c:v>8.5815151402971708</c:v>
                </c:pt>
                <c:pt idx="1352">
                  <c:v>8.5880669670094303</c:v>
                </c:pt>
                <c:pt idx="1353">
                  <c:v>8.5946187937217005</c:v>
                </c:pt>
                <c:pt idx="1354">
                  <c:v>8.6011706204339706</c:v>
                </c:pt>
                <c:pt idx="1355">
                  <c:v>8.6077224471462408</c:v>
                </c:pt>
                <c:pt idx="1356">
                  <c:v>8.6142742738585092</c:v>
                </c:pt>
                <c:pt idx="1357">
                  <c:v>8.6208261005707794</c:v>
                </c:pt>
                <c:pt idx="1358">
                  <c:v>8.6273779272830495</c:v>
                </c:pt>
                <c:pt idx="1359">
                  <c:v>8.6339297539953108</c:v>
                </c:pt>
                <c:pt idx="1360">
                  <c:v>8.6404815807075792</c:v>
                </c:pt>
                <c:pt idx="1361">
                  <c:v>8.6470334074198494</c:v>
                </c:pt>
                <c:pt idx="1362">
                  <c:v>8.6535852341321196</c:v>
                </c:pt>
                <c:pt idx="1363">
                  <c:v>8.6601370608443897</c:v>
                </c:pt>
                <c:pt idx="1364">
                  <c:v>8.6666888875566599</c:v>
                </c:pt>
                <c:pt idx="1365">
                  <c:v>8.6732407142689301</c:v>
                </c:pt>
                <c:pt idx="1366">
                  <c:v>8.6797925409812002</c:v>
                </c:pt>
                <c:pt idx="1367">
                  <c:v>8.6863443676934597</c:v>
                </c:pt>
                <c:pt idx="1368">
                  <c:v>8.6928961944057299</c:v>
                </c:pt>
                <c:pt idx="1369">
                  <c:v>8.6994480211180001</c:v>
                </c:pt>
                <c:pt idx="1370">
                  <c:v>8.7059998478302703</c:v>
                </c:pt>
                <c:pt idx="1371">
                  <c:v>8.7125516745425404</c:v>
                </c:pt>
                <c:pt idx="1372">
                  <c:v>8.7191035012548106</c:v>
                </c:pt>
                <c:pt idx="1373">
                  <c:v>8.7256553279670808</c:v>
                </c:pt>
                <c:pt idx="1374">
                  <c:v>8.7322071546793492</c:v>
                </c:pt>
                <c:pt idx="1375">
                  <c:v>8.7387589813916104</c:v>
                </c:pt>
                <c:pt idx="1376">
                  <c:v>8.7453108081038806</c:v>
                </c:pt>
                <c:pt idx="1377">
                  <c:v>8.7518626348161508</c:v>
                </c:pt>
                <c:pt idx="1378">
                  <c:v>8.7584144615284192</c:v>
                </c:pt>
                <c:pt idx="1379">
                  <c:v>8.7649662882406894</c:v>
                </c:pt>
                <c:pt idx="1380">
                  <c:v>8.7715181149529595</c:v>
                </c:pt>
                <c:pt idx="1381">
                  <c:v>8.7780699416652297</c:v>
                </c:pt>
                <c:pt idx="1382">
                  <c:v>8.7846217683774999</c:v>
                </c:pt>
                <c:pt idx="1383">
                  <c:v>8.7911735950897594</c:v>
                </c:pt>
                <c:pt idx="1384">
                  <c:v>8.7977254218020295</c:v>
                </c:pt>
                <c:pt idx="1385">
                  <c:v>8.8042772485142997</c:v>
                </c:pt>
                <c:pt idx="1386">
                  <c:v>8.8108290752265699</c:v>
                </c:pt>
                <c:pt idx="1387">
                  <c:v>8.8173809019388401</c:v>
                </c:pt>
                <c:pt idx="1388">
                  <c:v>8.8239327286511102</c:v>
                </c:pt>
                <c:pt idx="1389">
                  <c:v>8.8304845553633804</c:v>
                </c:pt>
                <c:pt idx="1390">
                  <c:v>8.8370363820756399</c:v>
                </c:pt>
                <c:pt idx="1391">
                  <c:v>8.8435882087879101</c:v>
                </c:pt>
                <c:pt idx="1392">
                  <c:v>8.8501400355001802</c:v>
                </c:pt>
                <c:pt idx="1393">
                  <c:v>8.8566918622124504</c:v>
                </c:pt>
                <c:pt idx="1394">
                  <c:v>8.8632436889247206</c:v>
                </c:pt>
                <c:pt idx="1395">
                  <c:v>8.8697955156369908</c:v>
                </c:pt>
                <c:pt idx="1396">
                  <c:v>8.8763473423492592</c:v>
                </c:pt>
                <c:pt idx="1397">
                  <c:v>8.8828991690615293</c:v>
                </c:pt>
                <c:pt idx="1398">
                  <c:v>8.8894509957737906</c:v>
                </c:pt>
                <c:pt idx="1399">
                  <c:v>8.8960028224860608</c:v>
                </c:pt>
                <c:pt idx="1400">
                  <c:v>8.9025546491983292</c:v>
                </c:pt>
                <c:pt idx="1401">
                  <c:v>8.9091064759105993</c:v>
                </c:pt>
                <c:pt idx="1402">
                  <c:v>8.9156583026228695</c:v>
                </c:pt>
                <c:pt idx="1403">
                  <c:v>8.9222101293351397</c:v>
                </c:pt>
                <c:pt idx="1404">
                  <c:v>8.9287619560474099</c:v>
                </c:pt>
                <c:pt idx="1405">
                  <c:v>8.9353137827596694</c:v>
                </c:pt>
                <c:pt idx="1406">
                  <c:v>8.9418656094719395</c:v>
                </c:pt>
                <c:pt idx="1407">
                  <c:v>8.9484174361842097</c:v>
                </c:pt>
                <c:pt idx="1408">
                  <c:v>8.9549692628964799</c:v>
                </c:pt>
                <c:pt idx="1409">
                  <c:v>8.96152108960875</c:v>
                </c:pt>
                <c:pt idx="1410">
                  <c:v>8.9680729163210202</c:v>
                </c:pt>
                <c:pt idx="1411">
                  <c:v>8.9746247430332904</c:v>
                </c:pt>
                <c:pt idx="1412">
                  <c:v>8.9811765697455606</c:v>
                </c:pt>
                <c:pt idx="1413">
                  <c:v>8.9877283964578201</c:v>
                </c:pt>
                <c:pt idx="1414">
                  <c:v>8.9942802231700902</c:v>
                </c:pt>
                <c:pt idx="1415">
                  <c:v>9.0008320498823604</c:v>
                </c:pt>
                <c:pt idx="1416">
                  <c:v>9.0073838765946306</c:v>
                </c:pt>
                <c:pt idx="1417">
                  <c:v>9.0139357033069007</c:v>
                </c:pt>
                <c:pt idx="1418">
                  <c:v>9.0204875300191691</c:v>
                </c:pt>
                <c:pt idx="1419">
                  <c:v>9.0270393567314393</c:v>
                </c:pt>
                <c:pt idx="1420">
                  <c:v>9.0335911834437006</c:v>
                </c:pt>
                <c:pt idx="1421">
                  <c:v>9.0401430101559708</c:v>
                </c:pt>
                <c:pt idx="1422">
                  <c:v>9.0466948368682392</c:v>
                </c:pt>
                <c:pt idx="1423">
                  <c:v>9.0532466635805093</c:v>
                </c:pt>
                <c:pt idx="1424">
                  <c:v>9.0597984902927795</c:v>
                </c:pt>
                <c:pt idx="1425">
                  <c:v>9.0663503170050497</c:v>
                </c:pt>
                <c:pt idx="1426">
                  <c:v>9.0729021437173198</c:v>
                </c:pt>
                <c:pt idx="1427">
                  <c:v>9.07945397042959</c:v>
                </c:pt>
                <c:pt idx="1428">
                  <c:v>9.0860057971418495</c:v>
                </c:pt>
                <c:pt idx="1429">
                  <c:v>9.0925576238541197</c:v>
                </c:pt>
                <c:pt idx="1430">
                  <c:v>9.0991094505663899</c:v>
                </c:pt>
                <c:pt idx="1431">
                  <c:v>9.10566127727866</c:v>
                </c:pt>
                <c:pt idx="1432">
                  <c:v>9.1122131039909302</c:v>
                </c:pt>
                <c:pt idx="1433">
                  <c:v>9.1187649307032004</c:v>
                </c:pt>
                <c:pt idx="1434">
                  <c:v>9.1253167574154705</c:v>
                </c:pt>
                <c:pt idx="1435">
                  <c:v>9.1318685841277407</c:v>
                </c:pt>
                <c:pt idx="1436">
                  <c:v>9.1384204108400002</c:v>
                </c:pt>
                <c:pt idx="1437">
                  <c:v>9.1449722375522704</c:v>
                </c:pt>
                <c:pt idx="1438">
                  <c:v>9.1515240642645406</c:v>
                </c:pt>
                <c:pt idx="1439">
                  <c:v>9.1580758909768107</c:v>
                </c:pt>
                <c:pt idx="1440">
                  <c:v>9.1646277176890791</c:v>
                </c:pt>
                <c:pt idx="1441">
                  <c:v>9.1711795444013493</c:v>
                </c:pt>
                <c:pt idx="1442">
                  <c:v>9.1777313711136195</c:v>
                </c:pt>
                <c:pt idx="1443">
                  <c:v>9.1842831978258808</c:v>
                </c:pt>
                <c:pt idx="1444">
                  <c:v>9.1908350245381492</c:v>
                </c:pt>
                <c:pt idx="1445">
                  <c:v>9.1973868512504193</c:v>
                </c:pt>
                <c:pt idx="1446">
                  <c:v>9.2039386779626895</c:v>
                </c:pt>
                <c:pt idx="1447">
                  <c:v>9.2104905046749597</c:v>
                </c:pt>
                <c:pt idx="1448">
                  <c:v>9.2170423313872298</c:v>
                </c:pt>
                <c:pt idx="1449">
                  <c:v>9.2235941580995</c:v>
                </c:pt>
                <c:pt idx="1450">
                  <c:v>9.2301459848117702</c:v>
                </c:pt>
                <c:pt idx="1451">
                  <c:v>9.2366978115240297</c:v>
                </c:pt>
                <c:pt idx="1452">
                  <c:v>9.2432496382362999</c:v>
                </c:pt>
                <c:pt idx="1453">
                  <c:v>9.24980146494857</c:v>
                </c:pt>
                <c:pt idx="1454">
                  <c:v>9.2563532916608402</c:v>
                </c:pt>
                <c:pt idx="1455">
                  <c:v>9.2629051183731104</c:v>
                </c:pt>
                <c:pt idx="1456">
                  <c:v>9.2694569450853805</c:v>
                </c:pt>
                <c:pt idx="1457">
                  <c:v>9.2760087717976507</c:v>
                </c:pt>
                <c:pt idx="1458">
                  <c:v>9.2825605985099209</c:v>
                </c:pt>
                <c:pt idx="1459">
                  <c:v>9.2891124252221804</c:v>
                </c:pt>
                <c:pt idx="1460">
                  <c:v>9.2956642519344506</c:v>
                </c:pt>
                <c:pt idx="1461">
                  <c:v>9.3022160786467207</c:v>
                </c:pt>
                <c:pt idx="1462">
                  <c:v>9.3087679053589891</c:v>
                </c:pt>
                <c:pt idx="1463">
                  <c:v>9.3153197320712593</c:v>
                </c:pt>
                <c:pt idx="1464">
                  <c:v>9.3218715587835295</c:v>
                </c:pt>
                <c:pt idx="1465">
                  <c:v>9.3284233854957996</c:v>
                </c:pt>
                <c:pt idx="1466">
                  <c:v>9.3349752122080591</c:v>
                </c:pt>
                <c:pt idx="1467">
                  <c:v>9.3415270389203293</c:v>
                </c:pt>
                <c:pt idx="1468">
                  <c:v>9.3480788656325995</c:v>
                </c:pt>
                <c:pt idx="1469">
                  <c:v>9.3546306923448697</c:v>
                </c:pt>
                <c:pt idx="1470">
                  <c:v>9.3611825190571398</c:v>
                </c:pt>
                <c:pt idx="1471">
                  <c:v>9.36773434576941</c:v>
                </c:pt>
                <c:pt idx="1472">
                  <c:v>9.3742861724816802</c:v>
                </c:pt>
                <c:pt idx="1473">
                  <c:v>9.3808379991939503</c:v>
                </c:pt>
                <c:pt idx="1474">
                  <c:v>9.3873898259062205</c:v>
                </c:pt>
                <c:pt idx="1475">
                  <c:v>9.39394165261848</c:v>
                </c:pt>
                <c:pt idx="1476">
                  <c:v>9.4004934793307502</c:v>
                </c:pt>
                <c:pt idx="1477">
                  <c:v>9.4070453060430204</c:v>
                </c:pt>
                <c:pt idx="1478">
                  <c:v>9.4135971327552905</c:v>
                </c:pt>
                <c:pt idx="1479">
                  <c:v>9.4201489594675607</c:v>
                </c:pt>
                <c:pt idx="1480">
                  <c:v>9.4267007861798309</c:v>
                </c:pt>
                <c:pt idx="1481">
                  <c:v>9.4332526128920993</c:v>
                </c:pt>
                <c:pt idx="1482">
                  <c:v>9.4398044396043606</c:v>
                </c:pt>
                <c:pt idx="1483">
                  <c:v>9.4463562663166307</c:v>
                </c:pt>
                <c:pt idx="1484">
                  <c:v>9.4529080930288991</c:v>
                </c:pt>
                <c:pt idx="1485">
                  <c:v>9.4594599197411693</c:v>
                </c:pt>
                <c:pt idx="1486">
                  <c:v>9.4660117464534395</c:v>
                </c:pt>
                <c:pt idx="1487">
                  <c:v>9.4725635731657096</c:v>
                </c:pt>
                <c:pt idx="1488">
                  <c:v>9.4791153998779798</c:v>
                </c:pt>
                <c:pt idx="1489">
                  <c:v>9.48566722659025</c:v>
                </c:pt>
                <c:pt idx="1490">
                  <c:v>9.4922190533025201</c:v>
                </c:pt>
                <c:pt idx="1491">
                  <c:v>9.4987708800147796</c:v>
                </c:pt>
                <c:pt idx="1492">
                  <c:v>9.5053227067270498</c:v>
                </c:pt>
                <c:pt idx="1493">
                  <c:v>9.51187453343932</c:v>
                </c:pt>
                <c:pt idx="1494">
                  <c:v>9.5184263601515902</c:v>
                </c:pt>
                <c:pt idx="1495">
                  <c:v>9.5249781868638603</c:v>
                </c:pt>
                <c:pt idx="1496">
                  <c:v>9.5315300135761305</c:v>
                </c:pt>
                <c:pt idx="1497">
                  <c:v>9.5380818402884007</c:v>
                </c:pt>
                <c:pt idx="1498">
                  <c:v>9.5446336670006602</c:v>
                </c:pt>
                <c:pt idx="1499">
                  <c:v>9.5511854937129304</c:v>
                </c:pt>
                <c:pt idx="1500">
                  <c:v>9.5577373204252005</c:v>
                </c:pt>
                <c:pt idx="1501">
                  <c:v>9.5642891471374707</c:v>
                </c:pt>
                <c:pt idx="1502">
                  <c:v>9.5708409738497409</c:v>
                </c:pt>
                <c:pt idx="1503">
                  <c:v>9.5773928005620093</c:v>
                </c:pt>
                <c:pt idx="1504">
                  <c:v>9.5839446272742794</c:v>
                </c:pt>
                <c:pt idx="1505">
                  <c:v>9.5904964539865407</c:v>
                </c:pt>
                <c:pt idx="1506">
                  <c:v>9.5970482806988109</c:v>
                </c:pt>
                <c:pt idx="1507">
                  <c:v>9.6036001074110793</c:v>
                </c:pt>
                <c:pt idx="1508">
                  <c:v>9.6101519341233494</c:v>
                </c:pt>
                <c:pt idx="1509">
                  <c:v>9.6167037608356196</c:v>
                </c:pt>
                <c:pt idx="1510">
                  <c:v>9.6232555875478898</c:v>
                </c:pt>
                <c:pt idx="1511">
                  <c:v>9.62980741426016</c:v>
                </c:pt>
                <c:pt idx="1512">
                  <c:v>9.6363592409724195</c:v>
                </c:pt>
                <c:pt idx="1513">
                  <c:v>9.6429110676847003</c:v>
                </c:pt>
                <c:pt idx="1514">
                  <c:v>9.6494628943969598</c:v>
                </c:pt>
                <c:pt idx="1515">
                  <c:v>9.65601472110923</c:v>
                </c:pt>
                <c:pt idx="1516">
                  <c:v>9.6625665478215002</c:v>
                </c:pt>
                <c:pt idx="1517">
                  <c:v>9.6691183745337703</c:v>
                </c:pt>
                <c:pt idx="1518">
                  <c:v>9.6756702012460405</c:v>
                </c:pt>
                <c:pt idx="1519">
                  <c:v>9.6822220279583107</c:v>
                </c:pt>
                <c:pt idx="1520">
                  <c:v>9.6887738546705808</c:v>
                </c:pt>
                <c:pt idx="1521">
                  <c:v>9.6953256813828403</c:v>
                </c:pt>
                <c:pt idx="1522">
                  <c:v>9.7018775080951105</c:v>
                </c:pt>
                <c:pt idx="1523">
                  <c:v>9.7084293348073807</c:v>
                </c:pt>
                <c:pt idx="1524">
                  <c:v>9.7149811615196509</c:v>
                </c:pt>
                <c:pt idx="1525">
                  <c:v>9.7215329882319192</c:v>
                </c:pt>
                <c:pt idx="1526">
                  <c:v>9.7280848149441894</c:v>
                </c:pt>
                <c:pt idx="1527">
                  <c:v>9.7346366416564596</c:v>
                </c:pt>
                <c:pt idx="1528">
                  <c:v>9.7411884683687298</c:v>
                </c:pt>
                <c:pt idx="1529">
                  <c:v>9.7477402950809893</c:v>
                </c:pt>
                <c:pt idx="1530">
                  <c:v>9.7542921217932594</c:v>
                </c:pt>
                <c:pt idx="1531">
                  <c:v>9.7608439485055296</c:v>
                </c:pt>
                <c:pt idx="1532">
                  <c:v>9.7673957752177998</c:v>
                </c:pt>
                <c:pt idx="1533">
                  <c:v>9.77394760193007</c:v>
                </c:pt>
                <c:pt idx="1534">
                  <c:v>9.7804994286423401</c:v>
                </c:pt>
                <c:pt idx="1535">
                  <c:v>9.7870512553545996</c:v>
                </c:pt>
                <c:pt idx="1536">
                  <c:v>9.7936030820668698</c:v>
                </c:pt>
                <c:pt idx="1537">
                  <c:v>9.80015490877914</c:v>
                </c:pt>
                <c:pt idx="1538">
                  <c:v>9.8067067354914101</c:v>
                </c:pt>
                <c:pt idx="1539">
                  <c:v>9.8132585622036803</c:v>
                </c:pt>
                <c:pt idx="1540">
                  <c:v>9.8198103889159505</c:v>
                </c:pt>
                <c:pt idx="1541">
                  <c:v>9.8263622156282207</c:v>
                </c:pt>
                <c:pt idx="1542">
                  <c:v>9.8329140423404908</c:v>
                </c:pt>
                <c:pt idx="1543">
                  <c:v>9.8394658690527592</c:v>
                </c:pt>
                <c:pt idx="1544">
                  <c:v>9.8460176957650205</c:v>
                </c:pt>
                <c:pt idx="1545">
                  <c:v>9.8525695224772907</c:v>
                </c:pt>
                <c:pt idx="1546">
                  <c:v>9.8591213491895608</c:v>
                </c:pt>
                <c:pt idx="1547">
                  <c:v>9.8656731759018292</c:v>
                </c:pt>
                <c:pt idx="1548">
                  <c:v>9.8722250026140994</c:v>
                </c:pt>
                <c:pt idx="1549">
                  <c:v>9.8787768293263696</c:v>
                </c:pt>
                <c:pt idx="1550">
                  <c:v>9.8853286560386397</c:v>
                </c:pt>
                <c:pt idx="1551">
                  <c:v>9.8918804827509099</c:v>
                </c:pt>
                <c:pt idx="1552">
                  <c:v>9.8984323094631694</c:v>
                </c:pt>
                <c:pt idx="1553">
                  <c:v>9.9049841361754396</c:v>
                </c:pt>
                <c:pt idx="1554">
                  <c:v>9.9115359628877098</c:v>
                </c:pt>
                <c:pt idx="1555">
                  <c:v>9.9180877895999799</c:v>
                </c:pt>
                <c:pt idx="1556">
                  <c:v>9.9246396163122501</c:v>
                </c:pt>
                <c:pt idx="1557">
                  <c:v>9.9311914430245203</c:v>
                </c:pt>
                <c:pt idx="1558">
                  <c:v>9.9377432697367798</c:v>
                </c:pt>
                <c:pt idx="1559">
                  <c:v>9.94429509644905</c:v>
                </c:pt>
                <c:pt idx="1560">
                  <c:v>9.9508469231613201</c:v>
                </c:pt>
                <c:pt idx="1561">
                  <c:v>9.9573987498735903</c:v>
                </c:pt>
                <c:pt idx="1562">
                  <c:v>9.9639505765858605</c:v>
                </c:pt>
                <c:pt idx="1563">
                  <c:v>9.9705024032981306</c:v>
                </c:pt>
                <c:pt idx="1564">
                  <c:v>9.9770542300104008</c:v>
                </c:pt>
                <c:pt idx="1565">
                  <c:v>9.9836060567226692</c:v>
                </c:pt>
                <c:pt idx="1566">
                  <c:v>9.9901578834349394</c:v>
                </c:pt>
                <c:pt idx="1567">
                  <c:v>9.9967097101472007</c:v>
                </c:pt>
                <c:pt idx="1568">
                  <c:v>10.003261536859499</c:v>
                </c:pt>
                <c:pt idx="1569">
                  <c:v>10.0098133635717</c:v>
                </c:pt>
                <c:pt idx="1570">
                  <c:v>10.016365190284001</c:v>
                </c:pt>
                <c:pt idx="1571">
                  <c:v>10.022917016996301</c:v>
                </c:pt>
                <c:pt idx="1572">
                  <c:v>10.0294688437085</c:v>
                </c:pt>
                <c:pt idx="1573">
                  <c:v>10.0360206704208</c:v>
                </c:pt>
                <c:pt idx="1574">
                  <c:v>10.042572497133101</c:v>
                </c:pt>
                <c:pt idx="1575">
                  <c:v>10.049124323845399</c:v>
                </c:pt>
                <c:pt idx="1576">
                  <c:v>10.0556761505576</c:v>
                </c:pt>
                <c:pt idx="1577">
                  <c:v>10.062227977269901</c:v>
                </c:pt>
                <c:pt idx="1578">
                  <c:v>10.068779803982199</c:v>
                </c:pt>
                <c:pt idx="1579">
                  <c:v>10.0753316306944</c:v>
                </c:pt>
                <c:pt idx="1580">
                  <c:v>10.0818834574067</c:v>
                </c:pt>
                <c:pt idx="1581">
                  <c:v>10.088435284119001</c:v>
                </c:pt>
                <c:pt idx="1582">
                  <c:v>10.0949871108312</c:v>
                </c:pt>
                <c:pt idx="1583">
                  <c:v>10.1015389375435</c:v>
                </c:pt>
                <c:pt idx="1584">
                  <c:v>10.108090764255801</c:v>
                </c:pt>
                <c:pt idx="1585">
                  <c:v>10.114642590968</c:v>
                </c:pt>
                <c:pt idx="1586">
                  <c:v>10.1211944176803</c:v>
                </c:pt>
                <c:pt idx="1587">
                  <c:v>10.127746244392601</c:v>
                </c:pt>
                <c:pt idx="1588">
                  <c:v>10.1342980711048</c:v>
                </c:pt>
                <c:pt idx="1589">
                  <c:v>10.1408498978171</c:v>
                </c:pt>
                <c:pt idx="1590">
                  <c:v>10.1474017245294</c:v>
                </c:pt>
                <c:pt idx="1591">
                  <c:v>10.153953551241701</c:v>
                </c:pt>
                <c:pt idx="1592">
                  <c:v>10.1605053779539</c:v>
                </c:pt>
                <c:pt idx="1593">
                  <c:v>10.1670572046662</c:v>
                </c:pt>
                <c:pt idx="1594">
                  <c:v>10.173609031378501</c:v>
                </c:pt>
                <c:pt idx="1595">
                  <c:v>10.1801608580907</c:v>
                </c:pt>
                <c:pt idx="1596">
                  <c:v>10.186712684803</c:v>
                </c:pt>
                <c:pt idx="1597">
                  <c:v>10.1932645115153</c:v>
                </c:pt>
                <c:pt idx="1598">
                  <c:v>10.1998163382275</c:v>
                </c:pt>
                <c:pt idx="1599">
                  <c:v>10.2063681649398</c:v>
                </c:pt>
                <c:pt idx="1600">
                  <c:v>10.2129199916521</c:v>
                </c:pt>
                <c:pt idx="1601">
                  <c:v>10.219471818364299</c:v>
                </c:pt>
                <c:pt idx="1602">
                  <c:v>10.2260236450766</c:v>
                </c:pt>
                <c:pt idx="1603">
                  <c:v>10.2325754717889</c:v>
                </c:pt>
                <c:pt idx="1604">
                  <c:v>10.239127298501099</c:v>
                </c:pt>
                <c:pt idx="1605">
                  <c:v>10.2456791252134</c:v>
                </c:pt>
                <c:pt idx="1606">
                  <c:v>10.2522309519257</c:v>
                </c:pt>
                <c:pt idx="1607">
                  <c:v>10.258782778638</c:v>
                </c:pt>
                <c:pt idx="1608">
                  <c:v>10.265334605350199</c:v>
                </c:pt>
                <c:pt idx="1609">
                  <c:v>10.2718864320625</c:v>
                </c:pt>
                <c:pt idx="1610">
                  <c:v>10.2784382587748</c:v>
                </c:pt>
                <c:pt idx="1611">
                  <c:v>10.284990085486999</c:v>
                </c:pt>
                <c:pt idx="1612">
                  <c:v>10.2915419121993</c:v>
                </c:pt>
                <c:pt idx="1613">
                  <c:v>10.2980937389116</c:v>
                </c:pt>
                <c:pt idx="1614">
                  <c:v>10.304645565623799</c:v>
                </c:pt>
                <c:pt idx="1615">
                  <c:v>10.3111973923361</c:v>
                </c:pt>
                <c:pt idx="1616">
                  <c:v>10.3177492190484</c:v>
                </c:pt>
                <c:pt idx="1617">
                  <c:v>10.324301045760601</c:v>
                </c:pt>
                <c:pt idx="1618">
                  <c:v>10.330852872472899</c:v>
                </c:pt>
                <c:pt idx="1619">
                  <c:v>10.3374046991852</c:v>
                </c:pt>
                <c:pt idx="1620">
                  <c:v>10.343956525897401</c:v>
                </c:pt>
                <c:pt idx="1621">
                  <c:v>10.350508352609699</c:v>
                </c:pt>
                <c:pt idx="1622">
                  <c:v>10.357060179322</c:v>
                </c:pt>
                <c:pt idx="1623">
                  <c:v>10.3636120060343</c:v>
                </c:pt>
                <c:pt idx="1624">
                  <c:v>10.370163832746501</c:v>
                </c:pt>
                <c:pt idx="1625">
                  <c:v>10.376715659458799</c:v>
                </c:pt>
                <c:pt idx="1626">
                  <c:v>10.3832674861711</c:v>
                </c:pt>
                <c:pt idx="1627">
                  <c:v>10.389819312883301</c:v>
                </c:pt>
                <c:pt idx="1628">
                  <c:v>10.396371139595599</c:v>
                </c:pt>
                <c:pt idx="1629">
                  <c:v>10.4029229663079</c:v>
                </c:pt>
                <c:pt idx="1630">
                  <c:v>10.409474793020101</c:v>
                </c:pt>
                <c:pt idx="1631">
                  <c:v>10.416026619732399</c:v>
                </c:pt>
                <c:pt idx="1632">
                  <c:v>10.4225784464447</c:v>
                </c:pt>
                <c:pt idx="1633">
                  <c:v>10.4291302731569</c:v>
                </c:pt>
                <c:pt idx="1634">
                  <c:v>10.435682099869201</c:v>
                </c:pt>
                <c:pt idx="1635">
                  <c:v>10.442233926581499</c:v>
                </c:pt>
                <c:pt idx="1636">
                  <c:v>10.4487857532937</c:v>
                </c:pt>
                <c:pt idx="1637">
                  <c:v>10.455337580006001</c:v>
                </c:pt>
                <c:pt idx="1638">
                  <c:v>10.461889406718299</c:v>
                </c:pt>
                <c:pt idx="1639">
                  <c:v>10.4684412334306</c:v>
                </c:pt>
                <c:pt idx="1640">
                  <c:v>10.474993060142801</c:v>
                </c:pt>
                <c:pt idx="1641">
                  <c:v>10.481544886855101</c:v>
                </c:pt>
                <c:pt idx="1642">
                  <c:v>10.488096713567399</c:v>
                </c:pt>
                <c:pt idx="1643">
                  <c:v>10.4946485402796</c:v>
                </c:pt>
                <c:pt idx="1644">
                  <c:v>10.501200366991901</c:v>
                </c:pt>
                <c:pt idx="1645">
                  <c:v>10.507752193704199</c:v>
                </c:pt>
                <c:pt idx="1646">
                  <c:v>10.5143040204164</c:v>
                </c:pt>
                <c:pt idx="1647">
                  <c:v>10.520855847128701</c:v>
                </c:pt>
                <c:pt idx="1648">
                  <c:v>10.527407673840999</c:v>
                </c:pt>
                <c:pt idx="1649">
                  <c:v>10.5339595005532</c:v>
                </c:pt>
                <c:pt idx="1650">
                  <c:v>10.5405113272655</c:v>
                </c:pt>
                <c:pt idx="1651">
                  <c:v>10.547063153977801</c:v>
                </c:pt>
                <c:pt idx="1652">
                  <c:v>10.55361498069</c:v>
                </c:pt>
                <c:pt idx="1653">
                  <c:v>10.5601668074023</c:v>
                </c:pt>
                <c:pt idx="1654">
                  <c:v>10.566718634114601</c:v>
                </c:pt>
                <c:pt idx="1655">
                  <c:v>10.5732704608268</c:v>
                </c:pt>
                <c:pt idx="1656">
                  <c:v>10.5798222875391</c:v>
                </c:pt>
                <c:pt idx="1657">
                  <c:v>10.586374114251401</c:v>
                </c:pt>
                <c:pt idx="1658">
                  <c:v>10.592925940963701</c:v>
                </c:pt>
                <c:pt idx="1659">
                  <c:v>10.5994777676759</c:v>
                </c:pt>
                <c:pt idx="1660">
                  <c:v>10.6060295943882</c:v>
                </c:pt>
                <c:pt idx="1661">
                  <c:v>10.612581421100501</c:v>
                </c:pt>
                <c:pt idx="1662">
                  <c:v>10.6191332478127</c:v>
                </c:pt>
                <c:pt idx="1663">
                  <c:v>10.625685074525</c:v>
                </c:pt>
                <c:pt idx="1664">
                  <c:v>10.632236901237301</c:v>
                </c:pt>
                <c:pt idx="1665">
                  <c:v>10.6387887279495</c:v>
                </c:pt>
                <c:pt idx="1666">
                  <c:v>10.6453405546618</c:v>
                </c:pt>
                <c:pt idx="1667">
                  <c:v>10.6518923813741</c:v>
                </c:pt>
                <c:pt idx="1668">
                  <c:v>10.6584442080863</c:v>
                </c:pt>
                <c:pt idx="1669">
                  <c:v>10.6649960347986</c:v>
                </c:pt>
                <c:pt idx="1670">
                  <c:v>10.6715478615109</c:v>
                </c:pt>
                <c:pt idx="1671">
                  <c:v>10.678099688223099</c:v>
                </c:pt>
                <c:pt idx="1672">
                  <c:v>10.6846515149354</c:v>
                </c:pt>
                <c:pt idx="1673">
                  <c:v>10.6912033416477</c:v>
                </c:pt>
                <c:pt idx="1674">
                  <c:v>10.697755168360001</c:v>
                </c:pt>
                <c:pt idx="1675">
                  <c:v>10.7043069950722</c:v>
                </c:pt>
                <c:pt idx="1676">
                  <c:v>10.7108588217845</c:v>
                </c:pt>
                <c:pt idx="1677">
                  <c:v>10.7174106484968</c:v>
                </c:pt>
                <c:pt idx="1678">
                  <c:v>10.723962475208999</c:v>
                </c:pt>
                <c:pt idx="1679">
                  <c:v>10.7305143019213</c:v>
                </c:pt>
                <c:pt idx="1680">
                  <c:v>10.7370661286336</c:v>
                </c:pt>
                <c:pt idx="1681">
                  <c:v>10.743617955345799</c:v>
                </c:pt>
                <c:pt idx="1682">
                  <c:v>10.7501697820581</c:v>
                </c:pt>
                <c:pt idx="1683">
                  <c:v>10.7567216087704</c:v>
                </c:pt>
                <c:pt idx="1684">
                  <c:v>10.763273435482599</c:v>
                </c:pt>
                <c:pt idx="1685">
                  <c:v>10.7698252621949</c:v>
                </c:pt>
                <c:pt idx="1686">
                  <c:v>10.7763770889072</c:v>
                </c:pt>
                <c:pt idx="1687">
                  <c:v>10.782928915619401</c:v>
                </c:pt>
                <c:pt idx="1688">
                  <c:v>10.789480742331699</c:v>
                </c:pt>
                <c:pt idx="1689">
                  <c:v>10.796032569044</c:v>
                </c:pt>
                <c:pt idx="1690">
                  <c:v>10.8025843957563</c:v>
                </c:pt>
                <c:pt idx="1691">
                  <c:v>10.809136222468499</c:v>
                </c:pt>
                <c:pt idx="1692">
                  <c:v>10.8156880491808</c:v>
                </c:pt>
                <c:pt idx="1693">
                  <c:v>10.8222398758931</c:v>
                </c:pt>
                <c:pt idx="1694">
                  <c:v>10.828791702605301</c:v>
                </c:pt>
                <c:pt idx="1695">
                  <c:v>10.835343529317599</c:v>
                </c:pt>
                <c:pt idx="1696">
                  <c:v>10.8418953560299</c:v>
                </c:pt>
                <c:pt idx="1697">
                  <c:v>10.848447182742101</c:v>
                </c:pt>
                <c:pt idx="1698">
                  <c:v>10.854999009454399</c:v>
                </c:pt>
                <c:pt idx="1699">
                  <c:v>10.8615508361667</c:v>
                </c:pt>
                <c:pt idx="1700">
                  <c:v>10.868102662878901</c:v>
                </c:pt>
                <c:pt idx="1701">
                  <c:v>10.874654489591199</c:v>
                </c:pt>
                <c:pt idx="1702">
                  <c:v>10.8812063163035</c:v>
                </c:pt>
                <c:pt idx="1703">
                  <c:v>10.8877581430157</c:v>
                </c:pt>
                <c:pt idx="1704">
                  <c:v>10.894309969728001</c:v>
                </c:pt>
                <c:pt idx="1705">
                  <c:v>10.900861796440299</c:v>
                </c:pt>
                <c:pt idx="1706">
                  <c:v>10.9074136231526</c:v>
                </c:pt>
                <c:pt idx="1707">
                  <c:v>10.913965449864801</c:v>
                </c:pt>
                <c:pt idx="1708">
                  <c:v>10.920517276577099</c:v>
                </c:pt>
                <c:pt idx="1709">
                  <c:v>10.9270691032894</c:v>
                </c:pt>
                <c:pt idx="1710">
                  <c:v>10.933620930001601</c:v>
                </c:pt>
                <c:pt idx="1711">
                  <c:v>10.940172756713901</c:v>
                </c:pt>
                <c:pt idx="1712">
                  <c:v>10.946724583426199</c:v>
                </c:pt>
                <c:pt idx="1713">
                  <c:v>10.9532764101384</c:v>
                </c:pt>
                <c:pt idx="1714">
                  <c:v>10.959828236850701</c:v>
                </c:pt>
                <c:pt idx="1715">
                  <c:v>10.966380063562999</c:v>
                </c:pt>
                <c:pt idx="1716">
                  <c:v>10.9729318902752</c:v>
                </c:pt>
                <c:pt idx="1717">
                  <c:v>10.979483716987501</c:v>
                </c:pt>
                <c:pt idx="1718">
                  <c:v>10.986035543699799</c:v>
                </c:pt>
                <c:pt idx="1719">
                  <c:v>10.992587370412</c:v>
                </c:pt>
                <c:pt idx="1720">
                  <c:v>10.9991391971243</c:v>
                </c:pt>
                <c:pt idx="1721">
                  <c:v>11.005691023836601</c:v>
                </c:pt>
                <c:pt idx="1722">
                  <c:v>11.012242850548899</c:v>
                </c:pt>
                <c:pt idx="1723">
                  <c:v>11.0187946772611</c:v>
                </c:pt>
                <c:pt idx="1724">
                  <c:v>11.025346503973401</c:v>
                </c:pt>
                <c:pt idx="1725">
                  <c:v>11.031898330685699</c:v>
                </c:pt>
                <c:pt idx="1726">
                  <c:v>11.0384501573979</c:v>
                </c:pt>
                <c:pt idx="1727">
                  <c:v>11.045001984110201</c:v>
                </c:pt>
                <c:pt idx="1728">
                  <c:v>11.051553810822501</c:v>
                </c:pt>
                <c:pt idx="1729">
                  <c:v>11.0581056375347</c:v>
                </c:pt>
                <c:pt idx="1730">
                  <c:v>11.064657464247</c:v>
                </c:pt>
                <c:pt idx="1731">
                  <c:v>11.071209290959301</c:v>
                </c:pt>
                <c:pt idx="1732">
                  <c:v>11.0777611176715</c:v>
                </c:pt>
                <c:pt idx="1733">
                  <c:v>11.0843129443838</c:v>
                </c:pt>
                <c:pt idx="1734">
                  <c:v>11.090864771096101</c:v>
                </c:pt>
                <c:pt idx="1735">
                  <c:v>11.0974165978083</c:v>
                </c:pt>
                <c:pt idx="1736">
                  <c:v>11.1039684245206</c:v>
                </c:pt>
                <c:pt idx="1737">
                  <c:v>11.1105202512329</c:v>
                </c:pt>
                <c:pt idx="1738">
                  <c:v>11.117072077945201</c:v>
                </c:pt>
                <c:pt idx="1739">
                  <c:v>11.1236239046574</c:v>
                </c:pt>
                <c:pt idx="1740">
                  <c:v>11.1301757313697</c:v>
                </c:pt>
                <c:pt idx="1741">
                  <c:v>11.136727558082001</c:v>
                </c:pt>
                <c:pt idx="1742">
                  <c:v>11.1432793847942</c:v>
                </c:pt>
                <c:pt idx="1743">
                  <c:v>11.1498312115065</c:v>
                </c:pt>
                <c:pt idx="1744">
                  <c:v>11.156383038218801</c:v>
                </c:pt>
                <c:pt idx="1745">
                  <c:v>11.162934864931</c:v>
                </c:pt>
                <c:pt idx="1746">
                  <c:v>11.1694866916433</c:v>
                </c:pt>
                <c:pt idx="1747">
                  <c:v>11.1760385183556</c:v>
                </c:pt>
                <c:pt idx="1748">
                  <c:v>11.182590345067799</c:v>
                </c:pt>
                <c:pt idx="1749">
                  <c:v>11.1891421717801</c:v>
                </c:pt>
                <c:pt idx="1750">
                  <c:v>11.1956939984924</c:v>
                </c:pt>
                <c:pt idx="1751">
                  <c:v>11.202245825204599</c:v>
                </c:pt>
                <c:pt idx="1752">
                  <c:v>11.2087976519169</c:v>
                </c:pt>
                <c:pt idx="1753">
                  <c:v>11.2153494786292</c:v>
                </c:pt>
                <c:pt idx="1754">
                  <c:v>11.2219013053415</c:v>
                </c:pt>
                <c:pt idx="1755">
                  <c:v>11.2284531320537</c:v>
                </c:pt>
                <c:pt idx="1756">
                  <c:v>11.235004958766</c:v>
                </c:pt>
                <c:pt idx="1757">
                  <c:v>11.2415567854783</c:v>
                </c:pt>
                <c:pt idx="1758">
                  <c:v>11.248108612190499</c:v>
                </c:pt>
                <c:pt idx="1759">
                  <c:v>11.2546604389028</c:v>
                </c:pt>
                <c:pt idx="1760">
                  <c:v>11.2612122656151</c:v>
                </c:pt>
                <c:pt idx="1761">
                  <c:v>11.267764092327299</c:v>
                </c:pt>
                <c:pt idx="1762">
                  <c:v>11.2743159190396</c:v>
                </c:pt>
                <c:pt idx="1763">
                  <c:v>11.2808677457519</c:v>
                </c:pt>
                <c:pt idx="1764">
                  <c:v>11.287419572464101</c:v>
                </c:pt>
                <c:pt idx="1765">
                  <c:v>11.293971399176399</c:v>
                </c:pt>
                <c:pt idx="1766">
                  <c:v>11.3005232258887</c:v>
                </c:pt>
                <c:pt idx="1767">
                  <c:v>11.307075052600901</c:v>
                </c:pt>
                <c:pt idx="1768">
                  <c:v>11.313626879313199</c:v>
                </c:pt>
                <c:pt idx="1769">
                  <c:v>11.3201787060255</c:v>
                </c:pt>
                <c:pt idx="1770">
                  <c:v>11.3267305327378</c:v>
                </c:pt>
                <c:pt idx="1771">
                  <c:v>11.333282359449999</c:v>
                </c:pt>
                <c:pt idx="1772">
                  <c:v>11.3398341861623</c:v>
                </c:pt>
                <c:pt idx="1773">
                  <c:v>11.3463860128746</c:v>
                </c:pt>
                <c:pt idx="1774">
                  <c:v>11.352937839586801</c:v>
                </c:pt>
                <c:pt idx="1775">
                  <c:v>11.359489666299099</c:v>
                </c:pt>
                <c:pt idx="1776">
                  <c:v>11.3660414930114</c:v>
                </c:pt>
                <c:pt idx="1777">
                  <c:v>11.372593319723601</c:v>
                </c:pt>
                <c:pt idx="1778">
                  <c:v>11.379145146435899</c:v>
                </c:pt>
                <c:pt idx="1779">
                  <c:v>11.3856969731482</c:v>
                </c:pt>
                <c:pt idx="1780">
                  <c:v>11.392248799860401</c:v>
                </c:pt>
                <c:pt idx="1781">
                  <c:v>11.398800626572701</c:v>
                </c:pt>
                <c:pt idx="1782">
                  <c:v>11.405352453284999</c:v>
                </c:pt>
                <c:pt idx="1783">
                  <c:v>11.4119042799972</c:v>
                </c:pt>
                <c:pt idx="1784">
                  <c:v>11.418456106709501</c:v>
                </c:pt>
                <c:pt idx="1785">
                  <c:v>11.425007933421799</c:v>
                </c:pt>
                <c:pt idx="1786">
                  <c:v>11.4315597601341</c:v>
                </c:pt>
                <c:pt idx="1787">
                  <c:v>11.438111586846301</c:v>
                </c:pt>
                <c:pt idx="1788">
                  <c:v>11.444663413558599</c:v>
                </c:pt>
                <c:pt idx="1789">
                  <c:v>11.4512152402709</c:v>
                </c:pt>
                <c:pt idx="1790">
                  <c:v>11.4577670669831</c:v>
                </c:pt>
                <c:pt idx="1791">
                  <c:v>11.464318893695401</c:v>
                </c:pt>
                <c:pt idx="1792">
                  <c:v>11.470870720407699</c:v>
                </c:pt>
                <c:pt idx="1793">
                  <c:v>11.4774225471199</c:v>
                </c:pt>
                <c:pt idx="1794">
                  <c:v>11.483974373832201</c:v>
                </c:pt>
                <c:pt idx="1795">
                  <c:v>11.490526200544499</c:v>
                </c:pt>
                <c:pt idx="1796">
                  <c:v>11.4970780272567</c:v>
                </c:pt>
                <c:pt idx="1797">
                  <c:v>11.503629853969001</c:v>
                </c:pt>
                <c:pt idx="1798">
                  <c:v>11.510181680681301</c:v>
                </c:pt>
                <c:pt idx="1799">
                  <c:v>11.5167335073935</c:v>
                </c:pt>
                <c:pt idx="1800">
                  <c:v>11.5232853341058</c:v>
                </c:pt>
                <c:pt idx="1801">
                  <c:v>11.529837160818101</c:v>
                </c:pt>
                <c:pt idx="1802">
                  <c:v>11.536388987530399</c:v>
                </c:pt>
                <c:pt idx="1803">
                  <c:v>11.5429408142426</c:v>
                </c:pt>
                <c:pt idx="1804">
                  <c:v>11.549492640954901</c:v>
                </c:pt>
                <c:pt idx="1805">
                  <c:v>11.556044467667199</c:v>
                </c:pt>
                <c:pt idx="1806">
                  <c:v>11.5625962943794</c:v>
                </c:pt>
                <c:pt idx="1807">
                  <c:v>11.5691481210917</c:v>
                </c:pt>
                <c:pt idx="1808">
                  <c:v>11.575699947804001</c:v>
                </c:pt>
                <c:pt idx="1809">
                  <c:v>11.5822517745162</c:v>
                </c:pt>
                <c:pt idx="1810">
                  <c:v>11.5888036012285</c:v>
                </c:pt>
                <c:pt idx="1811">
                  <c:v>11.595355427940801</c:v>
                </c:pt>
                <c:pt idx="1812">
                  <c:v>11.601907254653</c:v>
                </c:pt>
                <c:pt idx="1813">
                  <c:v>11.6084590813653</c:v>
                </c:pt>
                <c:pt idx="1814">
                  <c:v>11.615010908077601</c:v>
                </c:pt>
                <c:pt idx="1815">
                  <c:v>11.6215627347898</c:v>
                </c:pt>
                <c:pt idx="1816">
                  <c:v>11.6281145615021</c:v>
                </c:pt>
                <c:pt idx="1817">
                  <c:v>11.6346663882144</c:v>
                </c:pt>
                <c:pt idx="1818">
                  <c:v>11.641218214926599</c:v>
                </c:pt>
                <c:pt idx="1819">
                  <c:v>11.6477700416389</c:v>
                </c:pt>
                <c:pt idx="1820">
                  <c:v>11.6543218683512</c:v>
                </c:pt>
                <c:pt idx="1821">
                  <c:v>11.660873695063501</c:v>
                </c:pt>
                <c:pt idx="1822">
                  <c:v>11.6674255217757</c:v>
                </c:pt>
                <c:pt idx="1823">
                  <c:v>11.673977348488</c:v>
                </c:pt>
                <c:pt idx="1824">
                  <c:v>11.6805291752003</c:v>
                </c:pt>
                <c:pt idx="1825">
                  <c:v>11.6870810019125</c:v>
                </c:pt>
                <c:pt idx="1826">
                  <c:v>11.6936328286248</c:v>
                </c:pt>
                <c:pt idx="1827">
                  <c:v>11.7001846553371</c:v>
                </c:pt>
                <c:pt idx="1828">
                  <c:v>11.706736482049299</c:v>
                </c:pt>
                <c:pt idx="1829">
                  <c:v>11.7132883087616</c:v>
                </c:pt>
                <c:pt idx="1830">
                  <c:v>11.7198401354739</c:v>
                </c:pt>
                <c:pt idx="1831">
                  <c:v>11.726391962186099</c:v>
                </c:pt>
                <c:pt idx="1832">
                  <c:v>11.7329437888984</c:v>
                </c:pt>
                <c:pt idx="1833">
                  <c:v>11.7394956156107</c:v>
                </c:pt>
                <c:pt idx="1834">
                  <c:v>11.746047442322901</c:v>
                </c:pt>
                <c:pt idx="1835">
                  <c:v>11.752599269035199</c:v>
                </c:pt>
                <c:pt idx="1836">
                  <c:v>11.7591510957475</c:v>
                </c:pt>
                <c:pt idx="1837">
                  <c:v>11.7657029224598</c:v>
                </c:pt>
                <c:pt idx="1838">
                  <c:v>11.772254749171999</c:v>
                </c:pt>
                <c:pt idx="1839">
                  <c:v>11.7788065758843</c:v>
                </c:pt>
                <c:pt idx="1840">
                  <c:v>11.7853584025966</c:v>
                </c:pt>
                <c:pt idx="1841">
                  <c:v>11.791910229308799</c:v>
                </c:pt>
                <c:pt idx="1842">
                  <c:v>11.7984620560211</c:v>
                </c:pt>
                <c:pt idx="1843">
                  <c:v>11.8050138827334</c:v>
                </c:pt>
                <c:pt idx="1844">
                  <c:v>11.811565709445601</c:v>
                </c:pt>
                <c:pt idx="1845">
                  <c:v>11.818117536157899</c:v>
                </c:pt>
                <c:pt idx="1846">
                  <c:v>11.8246693628702</c:v>
                </c:pt>
                <c:pt idx="1847">
                  <c:v>11.831221189582401</c:v>
                </c:pt>
                <c:pt idx="1848">
                  <c:v>11.837773016294699</c:v>
                </c:pt>
                <c:pt idx="1849">
                  <c:v>11.844324843007</c:v>
                </c:pt>
                <c:pt idx="1850">
                  <c:v>11.850876669719201</c:v>
                </c:pt>
                <c:pt idx="1851">
                  <c:v>11.857428496431501</c:v>
                </c:pt>
                <c:pt idx="1852">
                  <c:v>11.863980323143799</c:v>
                </c:pt>
                <c:pt idx="1853">
                  <c:v>11.8705321498561</c:v>
                </c:pt>
                <c:pt idx="1854">
                  <c:v>11.877083976568301</c:v>
                </c:pt>
                <c:pt idx="1855">
                  <c:v>11.883635803280599</c:v>
                </c:pt>
                <c:pt idx="1856">
                  <c:v>11.8901876299929</c:v>
                </c:pt>
                <c:pt idx="1857">
                  <c:v>11.896739456705101</c:v>
                </c:pt>
                <c:pt idx="1858">
                  <c:v>11.903291283417399</c:v>
                </c:pt>
                <c:pt idx="1859">
                  <c:v>11.9098431101297</c:v>
                </c:pt>
                <c:pt idx="1860">
                  <c:v>11.9163949368419</c:v>
                </c:pt>
                <c:pt idx="1861">
                  <c:v>11.922946763554201</c:v>
                </c:pt>
                <c:pt idx="1862">
                  <c:v>11.929498590266499</c:v>
                </c:pt>
                <c:pt idx="1863">
                  <c:v>11.9360504169787</c:v>
                </c:pt>
                <c:pt idx="1864">
                  <c:v>11.942602243691001</c:v>
                </c:pt>
                <c:pt idx="1865">
                  <c:v>11.949154070403299</c:v>
                </c:pt>
                <c:pt idx="1866">
                  <c:v>11.9557058971155</c:v>
                </c:pt>
                <c:pt idx="1867">
                  <c:v>11.962257723827801</c:v>
                </c:pt>
                <c:pt idx="1868">
                  <c:v>11.968809550540101</c:v>
                </c:pt>
                <c:pt idx="1869">
                  <c:v>11.975361377252399</c:v>
                </c:pt>
                <c:pt idx="1870">
                  <c:v>11.9819132039646</c:v>
                </c:pt>
                <c:pt idx="1871">
                  <c:v>11.988465030676901</c:v>
                </c:pt>
                <c:pt idx="1872">
                  <c:v>11.995016857389199</c:v>
                </c:pt>
                <c:pt idx="1873">
                  <c:v>12.0015686841014</c:v>
                </c:pt>
                <c:pt idx="1874">
                  <c:v>12.008120510813701</c:v>
                </c:pt>
                <c:pt idx="1875">
                  <c:v>12.014672337525999</c:v>
                </c:pt>
                <c:pt idx="1876">
                  <c:v>12.0212241642382</c:v>
                </c:pt>
                <c:pt idx="1877">
                  <c:v>12.0277759909505</c:v>
                </c:pt>
                <c:pt idx="1878">
                  <c:v>12.034327817662801</c:v>
                </c:pt>
                <c:pt idx="1879">
                  <c:v>12.040879644375</c:v>
                </c:pt>
                <c:pt idx="1880">
                  <c:v>12.0474314710873</c:v>
                </c:pt>
                <c:pt idx="1881">
                  <c:v>12.053983297799601</c:v>
                </c:pt>
                <c:pt idx="1882">
                  <c:v>12.0605351245118</c:v>
                </c:pt>
                <c:pt idx="1883">
                  <c:v>12.0670869512241</c:v>
                </c:pt>
                <c:pt idx="1884">
                  <c:v>12.073638777936401</c:v>
                </c:pt>
                <c:pt idx="1885">
                  <c:v>12.0801906046486</c:v>
                </c:pt>
                <c:pt idx="1886">
                  <c:v>12.0867424313609</c:v>
                </c:pt>
                <c:pt idx="1887">
                  <c:v>12.0932942580732</c:v>
                </c:pt>
                <c:pt idx="1888">
                  <c:v>12.099846084785501</c:v>
                </c:pt>
                <c:pt idx="1889">
                  <c:v>12.1063979114977</c:v>
                </c:pt>
                <c:pt idx="1890">
                  <c:v>12.11294973821</c:v>
                </c:pt>
                <c:pt idx="1891">
                  <c:v>12.119501564922301</c:v>
                </c:pt>
                <c:pt idx="1892">
                  <c:v>12.1260533916345</c:v>
                </c:pt>
                <c:pt idx="1893">
                  <c:v>12.1326052183468</c:v>
                </c:pt>
                <c:pt idx="1894">
                  <c:v>12.1391570450591</c:v>
                </c:pt>
                <c:pt idx="1895">
                  <c:v>12.1457088717713</c:v>
                </c:pt>
                <c:pt idx="1896">
                  <c:v>12.1522606984836</c:v>
                </c:pt>
                <c:pt idx="1897">
                  <c:v>12.1588125251959</c:v>
                </c:pt>
                <c:pt idx="1898">
                  <c:v>12.165364351908099</c:v>
                </c:pt>
                <c:pt idx="1899">
                  <c:v>12.1719161786204</c:v>
                </c:pt>
                <c:pt idx="1900">
                  <c:v>12.1784680053327</c:v>
                </c:pt>
                <c:pt idx="1901">
                  <c:v>12.185019832045</c:v>
                </c:pt>
                <c:pt idx="1902">
                  <c:v>12.1915716587572</c:v>
                </c:pt>
                <c:pt idx="1903">
                  <c:v>12.1981234854695</c:v>
                </c:pt>
                <c:pt idx="1904">
                  <c:v>12.2046753121818</c:v>
                </c:pt>
                <c:pt idx="1905">
                  <c:v>12.211227138893999</c:v>
                </c:pt>
                <c:pt idx="1906">
                  <c:v>12.2177789656063</c:v>
                </c:pt>
                <c:pt idx="1907">
                  <c:v>12.2243307923186</c:v>
                </c:pt>
                <c:pt idx="1908">
                  <c:v>12.230882619030799</c:v>
                </c:pt>
                <c:pt idx="1909">
                  <c:v>12.2374344457431</c:v>
                </c:pt>
                <c:pt idx="1910">
                  <c:v>12.2439862724554</c:v>
                </c:pt>
                <c:pt idx="1911">
                  <c:v>12.250538099167599</c:v>
                </c:pt>
                <c:pt idx="1912">
                  <c:v>12.2570899258799</c:v>
                </c:pt>
                <c:pt idx="1913">
                  <c:v>12.2636417525922</c:v>
                </c:pt>
                <c:pt idx="1914">
                  <c:v>12.270193579304401</c:v>
                </c:pt>
                <c:pt idx="1915">
                  <c:v>12.276745406016699</c:v>
                </c:pt>
                <c:pt idx="1916">
                  <c:v>12.283297232729</c:v>
                </c:pt>
                <c:pt idx="1917">
                  <c:v>12.289849059441201</c:v>
                </c:pt>
                <c:pt idx="1918">
                  <c:v>12.296400886153499</c:v>
                </c:pt>
                <c:pt idx="1919">
                  <c:v>12.3029527128658</c:v>
                </c:pt>
                <c:pt idx="1920">
                  <c:v>12.3095045395781</c:v>
                </c:pt>
                <c:pt idx="1921">
                  <c:v>12.316056366290301</c:v>
                </c:pt>
                <c:pt idx="1922">
                  <c:v>12.322608193002599</c:v>
                </c:pt>
                <c:pt idx="1923">
                  <c:v>12.3291600197149</c:v>
                </c:pt>
                <c:pt idx="1924">
                  <c:v>12.335711846427101</c:v>
                </c:pt>
                <c:pt idx="1925">
                  <c:v>12.342263673139399</c:v>
                </c:pt>
                <c:pt idx="1926">
                  <c:v>12.3488154998517</c:v>
                </c:pt>
                <c:pt idx="1927">
                  <c:v>12.355367326563901</c:v>
                </c:pt>
                <c:pt idx="1928">
                  <c:v>12.361919153276199</c:v>
                </c:pt>
                <c:pt idx="1929">
                  <c:v>12.3684709799885</c:v>
                </c:pt>
                <c:pt idx="1930">
                  <c:v>12.3750228067007</c:v>
                </c:pt>
                <c:pt idx="1931">
                  <c:v>12.381574633413001</c:v>
                </c:pt>
                <c:pt idx="1932">
                  <c:v>12.388126460125299</c:v>
                </c:pt>
                <c:pt idx="1933">
                  <c:v>12.3946782868375</c:v>
                </c:pt>
                <c:pt idx="1934">
                  <c:v>12.401230113549801</c:v>
                </c:pt>
                <c:pt idx="1935">
                  <c:v>12.407781940262099</c:v>
                </c:pt>
                <c:pt idx="1936">
                  <c:v>12.4143337669744</c:v>
                </c:pt>
                <c:pt idx="1937">
                  <c:v>12.420885593686601</c:v>
                </c:pt>
                <c:pt idx="1938">
                  <c:v>12.427437420398901</c:v>
                </c:pt>
                <c:pt idx="1939">
                  <c:v>12.433989247111199</c:v>
                </c:pt>
                <c:pt idx="1940">
                  <c:v>12.4405410738234</c:v>
                </c:pt>
                <c:pt idx="1941">
                  <c:v>12.447092900535701</c:v>
                </c:pt>
                <c:pt idx="1942">
                  <c:v>12.453644727247999</c:v>
                </c:pt>
                <c:pt idx="1943">
                  <c:v>12.4601965539602</c:v>
                </c:pt>
                <c:pt idx="1944">
                  <c:v>12.466748380672501</c:v>
                </c:pt>
                <c:pt idx="1945">
                  <c:v>12.473300207384799</c:v>
                </c:pt>
                <c:pt idx="1946">
                  <c:v>12.479852034097</c:v>
                </c:pt>
                <c:pt idx="1947">
                  <c:v>12.4864038608093</c:v>
                </c:pt>
                <c:pt idx="1948">
                  <c:v>12.492955687521601</c:v>
                </c:pt>
                <c:pt idx="1949">
                  <c:v>12.4995075142338</c:v>
                </c:pt>
                <c:pt idx="1950">
                  <c:v>12.5060593409461</c:v>
                </c:pt>
                <c:pt idx="1951">
                  <c:v>12.512611167658401</c:v>
                </c:pt>
                <c:pt idx="1952">
                  <c:v>12.519162994370699</c:v>
                </c:pt>
                <c:pt idx="1953">
                  <c:v>12.5257148210829</c:v>
                </c:pt>
                <c:pt idx="1954">
                  <c:v>12.5322666477952</c:v>
                </c:pt>
                <c:pt idx="1955">
                  <c:v>12.538818474507501</c:v>
                </c:pt>
                <c:pt idx="1956">
                  <c:v>12.5453703012197</c:v>
                </c:pt>
                <c:pt idx="1957">
                  <c:v>12.551922127932</c:v>
                </c:pt>
                <c:pt idx="1958">
                  <c:v>12.558473954644301</c:v>
                </c:pt>
                <c:pt idx="1959">
                  <c:v>12.5650257813565</c:v>
                </c:pt>
                <c:pt idx="1960">
                  <c:v>12.5715776080688</c:v>
                </c:pt>
                <c:pt idx="1961">
                  <c:v>12.578129434781101</c:v>
                </c:pt>
                <c:pt idx="1962">
                  <c:v>12.5846812614933</c:v>
                </c:pt>
                <c:pt idx="1963">
                  <c:v>12.5912330882056</c:v>
                </c:pt>
                <c:pt idx="1964">
                  <c:v>12.5977849149179</c:v>
                </c:pt>
                <c:pt idx="1965">
                  <c:v>12.6043367416301</c:v>
                </c:pt>
                <c:pt idx="1966">
                  <c:v>12.6108885683424</c:v>
                </c:pt>
                <c:pt idx="1967">
                  <c:v>12.6174403950547</c:v>
                </c:pt>
                <c:pt idx="1968">
                  <c:v>12.623992221767001</c:v>
                </c:pt>
                <c:pt idx="1969">
                  <c:v>12.6305440484792</c:v>
                </c:pt>
                <c:pt idx="1970">
                  <c:v>12.6370958751915</c:v>
                </c:pt>
                <c:pt idx="1971">
                  <c:v>12.6436477019038</c:v>
                </c:pt>
                <c:pt idx="1972">
                  <c:v>12.650199528616</c:v>
                </c:pt>
                <c:pt idx="1973">
                  <c:v>12.6567513553283</c:v>
                </c:pt>
                <c:pt idx="1974">
                  <c:v>12.6633031820406</c:v>
                </c:pt>
                <c:pt idx="1975">
                  <c:v>12.669855008752799</c:v>
                </c:pt>
                <c:pt idx="1976">
                  <c:v>12.6764068354651</c:v>
                </c:pt>
                <c:pt idx="1977">
                  <c:v>12.6829586621774</c:v>
                </c:pt>
                <c:pt idx="1978">
                  <c:v>12.689510488889599</c:v>
                </c:pt>
                <c:pt idx="1979">
                  <c:v>12.6960623156019</c:v>
                </c:pt>
                <c:pt idx="1980">
                  <c:v>12.7026141423142</c:v>
                </c:pt>
                <c:pt idx="1981">
                  <c:v>12.709165969026399</c:v>
                </c:pt>
                <c:pt idx="1982">
                  <c:v>12.7157177957387</c:v>
                </c:pt>
                <c:pt idx="1983">
                  <c:v>12.722269622451</c:v>
                </c:pt>
                <c:pt idx="1984">
                  <c:v>12.7288214491633</c:v>
                </c:pt>
                <c:pt idx="1985">
                  <c:v>12.735373275875499</c:v>
                </c:pt>
                <c:pt idx="1986">
                  <c:v>12.7419251025878</c:v>
                </c:pt>
                <c:pt idx="1987">
                  <c:v>12.7484769293001</c:v>
                </c:pt>
                <c:pt idx="1988">
                  <c:v>12.755028756012299</c:v>
                </c:pt>
                <c:pt idx="1989">
                  <c:v>12.7615805827246</c:v>
                </c:pt>
                <c:pt idx="1990">
                  <c:v>12.7681324094369</c:v>
                </c:pt>
                <c:pt idx="1991">
                  <c:v>12.774684236149101</c:v>
                </c:pt>
                <c:pt idx="1992">
                  <c:v>12.781236062861399</c:v>
                </c:pt>
                <c:pt idx="1993">
                  <c:v>12.7877878895737</c:v>
                </c:pt>
                <c:pt idx="1994">
                  <c:v>12.794339716285901</c:v>
                </c:pt>
                <c:pt idx="1995">
                  <c:v>12.800891542998199</c:v>
                </c:pt>
                <c:pt idx="1996">
                  <c:v>12.8074433697105</c:v>
                </c:pt>
                <c:pt idx="1997">
                  <c:v>12.813995196422701</c:v>
                </c:pt>
                <c:pt idx="1998">
                  <c:v>12.820547023134999</c:v>
                </c:pt>
                <c:pt idx="1999">
                  <c:v>12.8270988498473</c:v>
                </c:pt>
                <c:pt idx="2000">
                  <c:v>12.8336506765596</c:v>
                </c:pt>
                <c:pt idx="2001">
                  <c:v>12.840202503271801</c:v>
                </c:pt>
                <c:pt idx="2002">
                  <c:v>12.846754329984099</c:v>
                </c:pt>
                <c:pt idx="2003">
                  <c:v>12.8533061566964</c:v>
                </c:pt>
                <c:pt idx="2004">
                  <c:v>12.859857983408601</c:v>
                </c:pt>
                <c:pt idx="2005">
                  <c:v>12.866409810120899</c:v>
                </c:pt>
                <c:pt idx="2006">
                  <c:v>12.8729616368332</c:v>
                </c:pt>
                <c:pt idx="2007">
                  <c:v>12.8795134635454</c:v>
                </c:pt>
                <c:pt idx="2008">
                  <c:v>12.886065290257701</c:v>
                </c:pt>
                <c:pt idx="2009">
                  <c:v>12.892617116969999</c:v>
                </c:pt>
                <c:pt idx="2010">
                  <c:v>12.8991689436822</c:v>
                </c:pt>
                <c:pt idx="2011">
                  <c:v>12.905720770394501</c:v>
                </c:pt>
                <c:pt idx="2012">
                  <c:v>12.912272597106799</c:v>
                </c:pt>
                <c:pt idx="2013">
                  <c:v>12.918824423819</c:v>
                </c:pt>
                <c:pt idx="2014">
                  <c:v>12.925376250531301</c:v>
                </c:pt>
                <c:pt idx="2015">
                  <c:v>12.931928077243599</c:v>
                </c:pt>
                <c:pt idx="2016">
                  <c:v>12.9384799039559</c:v>
                </c:pt>
                <c:pt idx="2017">
                  <c:v>12.9450317306681</c:v>
                </c:pt>
                <c:pt idx="2018">
                  <c:v>12.951583557380401</c:v>
                </c:pt>
                <c:pt idx="2019">
                  <c:v>12.958135384092699</c:v>
                </c:pt>
                <c:pt idx="2020">
                  <c:v>12.9646872108049</c:v>
                </c:pt>
                <c:pt idx="2021">
                  <c:v>12.971239037517201</c:v>
                </c:pt>
                <c:pt idx="2022">
                  <c:v>12.977790864229499</c:v>
                </c:pt>
                <c:pt idx="2023">
                  <c:v>12.9843426909417</c:v>
                </c:pt>
                <c:pt idx="2024">
                  <c:v>12.990894517654</c:v>
                </c:pt>
                <c:pt idx="2025">
                  <c:v>12.997446344366301</c:v>
                </c:pt>
                <c:pt idx="2026">
                  <c:v>13.0039981710785</c:v>
                </c:pt>
                <c:pt idx="2027">
                  <c:v>13.0105499977908</c:v>
                </c:pt>
                <c:pt idx="2028">
                  <c:v>13.017101824503101</c:v>
                </c:pt>
                <c:pt idx="2029">
                  <c:v>13.0236536512153</c:v>
                </c:pt>
                <c:pt idx="2030">
                  <c:v>13.0302054779276</c:v>
                </c:pt>
                <c:pt idx="2031">
                  <c:v>13.036757304639901</c:v>
                </c:pt>
                <c:pt idx="2032">
                  <c:v>13.0433091313521</c:v>
                </c:pt>
                <c:pt idx="2033">
                  <c:v>13.0498609580644</c:v>
                </c:pt>
                <c:pt idx="2034">
                  <c:v>13.0564127847767</c:v>
                </c:pt>
                <c:pt idx="2035">
                  <c:v>13.062964611489001</c:v>
                </c:pt>
                <c:pt idx="2036">
                  <c:v>13.0695164382012</c:v>
                </c:pt>
                <c:pt idx="2037">
                  <c:v>13.0760682649135</c:v>
                </c:pt>
                <c:pt idx="2038">
                  <c:v>13.082620091625801</c:v>
                </c:pt>
                <c:pt idx="2039">
                  <c:v>13.089171918338</c:v>
                </c:pt>
                <c:pt idx="2040">
                  <c:v>13.0957237450503</c:v>
                </c:pt>
                <c:pt idx="2041">
                  <c:v>13.1022755717626</c:v>
                </c:pt>
                <c:pt idx="2042">
                  <c:v>13.1088273984748</c:v>
                </c:pt>
                <c:pt idx="2043">
                  <c:v>13.1153792251871</c:v>
                </c:pt>
                <c:pt idx="2044">
                  <c:v>13.1219310518994</c:v>
                </c:pt>
                <c:pt idx="2045">
                  <c:v>13.128482878611599</c:v>
                </c:pt>
                <c:pt idx="2046">
                  <c:v>13.1350347053239</c:v>
                </c:pt>
                <c:pt idx="2047">
                  <c:v>13.1415865320362</c:v>
                </c:pt>
                <c:pt idx="2048">
                  <c:v>13.148138358748399</c:v>
                </c:pt>
                <c:pt idx="2049">
                  <c:v>13.1546901854607</c:v>
                </c:pt>
                <c:pt idx="2050">
                  <c:v>13.161242012173</c:v>
                </c:pt>
                <c:pt idx="2051">
                  <c:v>13.1677938388853</c:v>
                </c:pt>
                <c:pt idx="2052">
                  <c:v>13.1743456655975</c:v>
                </c:pt>
                <c:pt idx="2053">
                  <c:v>13.1808974923098</c:v>
                </c:pt>
                <c:pt idx="2054">
                  <c:v>13.1874493190221</c:v>
                </c:pt>
                <c:pt idx="2055">
                  <c:v>13.194001145734299</c:v>
                </c:pt>
                <c:pt idx="2056">
                  <c:v>13.2005529724466</c:v>
                </c:pt>
                <c:pt idx="2057">
                  <c:v>13.2071047991589</c:v>
                </c:pt>
                <c:pt idx="2058">
                  <c:v>13.213656625871099</c:v>
                </c:pt>
                <c:pt idx="2059">
                  <c:v>13.2202084525834</c:v>
                </c:pt>
                <c:pt idx="2060">
                  <c:v>13.2267602792957</c:v>
                </c:pt>
                <c:pt idx="2061">
                  <c:v>13.233312106007901</c:v>
                </c:pt>
                <c:pt idx="2062">
                  <c:v>13.239863932720199</c:v>
                </c:pt>
                <c:pt idx="2063">
                  <c:v>13.2464157594325</c:v>
                </c:pt>
                <c:pt idx="2064">
                  <c:v>13.252967586144701</c:v>
                </c:pt>
                <c:pt idx="2065">
                  <c:v>13.259519412856999</c:v>
                </c:pt>
                <c:pt idx="2066">
                  <c:v>13.2660712395693</c:v>
                </c:pt>
                <c:pt idx="2067">
                  <c:v>13.2726230662816</c:v>
                </c:pt>
                <c:pt idx="2068">
                  <c:v>13.279174892993799</c:v>
                </c:pt>
                <c:pt idx="2069">
                  <c:v>13.2857267197061</c:v>
                </c:pt>
                <c:pt idx="2070">
                  <c:v>13.2922785464184</c:v>
                </c:pt>
                <c:pt idx="2071">
                  <c:v>13.298830373130601</c:v>
                </c:pt>
                <c:pt idx="2072">
                  <c:v>13.305382199842899</c:v>
                </c:pt>
                <c:pt idx="2073">
                  <c:v>13.3119340265552</c:v>
                </c:pt>
                <c:pt idx="2074">
                  <c:v>13.318485853267401</c:v>
                </c:pt>
                <c:pt idx="2075">
                  <c:v>13.325037679979699</c:v>
                </c:pt>
                <c:pt idx="2076">
                  <c:v>13.331589506692</c:v>
                </c:pt>
                <c:pt idx="2077">
                  <c:v>13.3381413334042</c:v>
                </c:pt>
                <c:pt idx="2078">
                  <c:v>13.344693160116501</c:v>
                </c:pt>
                <c:pt idx="2079">
                  <c:v>13.351244986828799</c:v>
                </c:pt>
                <c:pt idx="2080">
                  <c:v>13.357796813541</c:v>
                </c:pt>
                <c:pt idx="2081">
                  <c:v>13.364348640253301</c:v>
                </c:pt>
                <c:pt idx="2082">
                  <c:v>13.370900466965599</c:v>
                </c:pt>
                <c:pt idx="2083">
                  <c:v>13.3774522936779</c:v>
                </c:pt>
                <c:pt idx="2084">
                  <c:v>13.384004120390101</c:v>
                </c:pt>
                <c:pt idx="2085">
                  <c:v>13.390555947102399</c:v>
                </c:pt>
                <c:pt idx="2086">
                  <c:v>13.3971077738147</c:v>
                </c:pt>
                <c:pt idx="2087">
                  <c:v>13.4036596005269</c:v>
                </c:pt>
                <c:pt idx="2088">
                  <c:v>13.410211427239201</c:v>
                </c:pt>
                <c:pt idx="2089">
                  <c:v>13.416763253951499</c:v>
                </c:pt>
                <c:pt idx="2090">
                  <c:v>13.4233150806637</c:v>
                </c:pt>
                <c:pt idx="2091">
                  <c:v>13.429866907376001</c:v>
                </c:pt>
                <c:pt idx="2092">
                  <c:v>13.436418734088299</c:v>
                </c:pt>
                <c:pt idx="2093">
                  <c:v>13.4429705608005</c:v>
                </c:pt>
                <c:pt idx="2094">
                  <c:v>13.4495223875128</c:v>
                </c:pt>
                <c:pt idx="2095">
                  <c:v>13.456074214225101</c:v>
                </c:pt>
                <c:pt idx="2096">
                  <c:v>13.4626260409373</c:v>
                </c:pt>
                <c:pt idx="2097">
                  <c:v>13.4691778676496</c:v>
                </c:pt>
                <c:pt idx="2098">
                  <c:v>13.475729694361901</c:v>
                </c:pt>
                <c:pt idx="2099">
                  <c:v>13.482281521074199</c:v>
                </c:pt>
                <c:pt idx="2100">
                  <c:v>13.4888333477864</c:v>
                </c:pt>
                <c:pt idx="2101">
                  <c:v>13.495385174498701</c:v>
                </c:pt>
                <c:pt idx="2102">
                  <c:v>13.501937001210999</c:v>
                </c:pt>
                <c:pt idx="2103">
                  <c:v>13.5084888279232</c:v>
                </c:pt>
                <c:pt idx="2104">
                  <c:v>13.5150406546355</c:v>
                </c:pt>
                <c:pt idx="2105">
                  <c:v>13.521592481347801</c:v>
                </c:pt>
                <c:pt idx="2106">
                  <c:v>13.52814430806</c:v>
                </c:pt>
                <c:pt idx="2107">
                  <c:v>13.5346961347723</c:v>
                </c:pt>
                <c:pt idx="2108">
                  <c:v>13.541247961484601</c:v>
                </c:pt>
                <c:pt idx="2109">
                  <c:v>13.5477997881968</c:v>
                </c:pt>
                <c:pt idx="2110">
                  <c:v>13.5543516149091</c:v>
                </c:pt>
                <c:pt idx="2111">
                  <c:v>13.5609034416214</c:v>
                </c:pt>
                <c:pt idx="2112">
                  <c:v>13.5674552683336</c:v>
                </c:pt>
                <c:pt idx="2113">
                  <c:v>13.5740070950459</c:v>
                </c:pt>
                <c:pt idx="2114">
                  <c:v>13.5805589217582</c:v>
                </c:pt>
                <c:pt idx="2115">
                  <c:v>13.587110748470501</c:v>
                </c:pt>
                <c:pt idx="2116">
                  <c:v>13.5936625751827</c:v>
                </c:pt>
                <c:pt idx="2117">
                  <c:v>13.600214401895</c:v>
                </c:pt>
                <c:pt idx="2118">
                  <c:v>13.606766228607301</c:v>
                </c:pt>
                <c:pt idx="2119">
                  <c:v>13.6133180553195</c:v>
                </c:pt>
                <c:pt idx="2120">
                  <c:v>13.6198698820318</c:v>
                </c:pt>
                <c:pt idx="2121">
                  <c:v>13.6264217087441</c:v>
                </c:pt>
                <c:pt idx="2122">
                  <c:v>13.6329735354563</c:v>
                </c:pt>
                <c:pt idx="2123">
                  <c:v>13.6395253621686</c:v>
                </c:pt>
                <c:pt idx="2124">
                  <c:v>13.6460771888809</c:v>
                </c:pt>
                <c:pt idx="2125">
                  <c:v>13.652629015593099</c:v>
                </c:pt>
                <c:pt idx="2126">
                  <c:v>13.6591808423054</c:v>
                </c:pt>
                <c:pt idx="2127">
                  <c:v>13.6657326690177</c:v>
                </c:pt>
                <c:pt idx="2128">
                  <c:v>13.672284495729899</c:v>
                </c:pt>
                <c:pt idx="2129">
                  <c:v>13.6788363224422</c:v>
                </c:pt>
                <c:pt idx="2130">
                  <c:v>13.6853881491545</c:v>
                </c:pt>
                <c:pt idx="2131">
                  <c:v>13.6919399758668</c:v>
                </c:pt>
                <c:pt idx="2132">
                  <c:v>13.698491802578999</c:v>
                </c:pt>
                <c:pt idx="2133">
                  <c:v>13.7050436292913</c:v>
                </c:pt>
                <c:pt idx="2134">
                  <c:v>13.7115954560036</c:v>
                </c:pt>
                <c:pt idx="2135">
                  <c:v>13.718147282715799</c:v>
                </c:pt>
                <c:pt idx="2136">
                  <c:v>13.7246991094281</c:v>
                </c:pt>
                <c:pt idx="2137">
                  <c:v>13.7312509361404</c:v>
                </c:pt>
                <c:pt idx="2138">
                  <c:v>13.737802762852599</c:v>
                </c:pt>
                <c:pt idx="2139">
                  <c:v>13.7443545895649</c:v>
                </c:pt>
                <c:pt idx="2140">
                  <c:v>13.7509064162772</c:v>
                </c:pt>
                <c:pt idx="2141">
                  <c:v>13.757458242989401</c:v>
                </c:pt>
                <c:pt idx="2142">
                  <c:v>13.764010069701699</c:v>
                </c:pt>
                <c:pt idx="2143">
                  <c:v>13.770561896414</c:v>
                </c:pt>
                <c:pt idx="2144">
                  <c:v>13.777113723126201</c:v>
                </c:pt>
                <c:pt idx="2145">
                  <c:v>13.783665549838499</c:v>
                </c:pt>
                <c:pt idx="2146">
                  <c:v>13.7902173765508</c:v>
                </c:pt>
                <c:pt idx="2147">
                  <c:v>13.7967692032631</c:v>
                </c:pt>
                <c:pt idx="2148">
                  <c:v>13.803321029975301</c:v>
                </c:pt>
                <c:pt idx="2149">
                  <c:v>13.809872856687599</c:v>
                </c:pt>
                <c:pt idx="2150">
                  <c:v>13.8164246833999</c:v>
                </c:pt>
                <c:pt idx="2151">
                  <c:v>13.822976510112101</c:v>
                </c:pt>
                <c:pt idx="2152">
                  <c:v>13.829528336824399</c:v>
                </c:pt>
                <c:pt idx="2153">
                  <c:v>13.8360801635367</c:v>
                </c:pt>
                <c:pt idx="2154">
                  <c:v>13.842631990248901</c:v>
                </c:pt>
                <c:pt idx="2155">
                  <c:v>13.849183816961199</c:v>
                </c:pt>
                <c:pt idx="2156">
                  <c:v>13.8557356436735</c:v>
                </c:pt>
                <c:pt idx="2157">
                  <c:v>13.8622874703857</c:v>
                </c:pt>
                <c:pt idx="2158">
                  <c:v>13.868839297098001</c:v>
                </c:pt>
                <c:pt idx="2159">
                  <c:v>13.875391123810299</c:v>
                </c:pt>
                <c:pt idx="2160">
                  <c:v>13.8819429505225</c:v>
                </c:pt>
                <c:pt idx="2161">
                  <c:v>13.888494777234801</c:v>
                </c:pt>
                <c:pt idx="2162">
                  <c:v>13.895046603947099</c:v>
                </c:pt>
                <c:pt idx="2163">
                  <c:v>13.9015984306593</c:v>
                </c:pt>
                <c:pt idx="2164">
                  <c:v>13.9081502573716</c:v>
                </c:pt>
                <c:pt idx="2165">
                  <c:v>13.914702084083901</c:v>
                </c:pt>
                <c:pt idx="2166">
                  <c:v>13.921253910796199</c:v>
                </c:pt>
                <c:pt idx="2167">
                  <c:v>13.9278057375084</c:v>
                </c:pt>
                <c:pt idx="2168">
                  <c:v>13.934357564220701</c:v>
                </c:pt>
                <c:pt idx="2169">
                  <c:v>13.940909390932999</c:v>
                </c:pt>
                <c:pt idx="2170">
                  <c:v>13.9474612176452</c:v>
                </c:pt>
                <c:pt idx="2171">
                  <c:v>13.954013044357501</c:v>
                </c:pt>
                <c:pt idx="2172">
                  <c:v>13.960564871069799</c:v>
                </c:pt>
                <c:pt idx="2173">
                  <c:v>13.967116697782</c:v>
                </c:pt>
                <c:pt idx="2174">
                  <c:v>13.9736685244943</c:v>
                </c:pt>
                <c:pt idx="2175">
                  <c:v>13.980220351206601</c:v>
                </c:pt>
                <c:pt idx="2176">
                  <c:v>13.9867721779188</c:v>
                </c:pt>
                <c:pt idx="2177">
                  <c:v>13.9933240046311</c:v>
                </c:pt>
                <c:pt idx="2178">
                  <c:v>13.999875831343401</c:v>
                </c:pt>
                <c:pt idx="2179">
                  <c:v>14.0064276580556</c:v>
                </c:pt>
                <c:pt idx="2180">
                  <c:v>14.0129794847679</c:v>
                </c:pt>
                <c:pt idx="2181">
                  <c:v>14.0195313114802</c:v>
                </c:pt>
                <c:pt idx="2182">
                  <c:v>14.026083138192501</c:v>
                </c:pt>
                <c:pt idx="2183">
                  <c:v>14.0326349649047</c:v>
                </c:pt>
                <c:pt idx="2184">
                  <c:v>14.039186791617</c:v>
                </c:pt>
                <c:pt idx="2185">
                  <c:v>14.045738618329301</c:v>
                </c:pt>
                <c:pt idx="2186">
                  <c:v>14.0522904450415</c:v>
                </c:pt>
                <c:pt idx="2187">
                  <c:v>14.0588422717538</c:v>
                </c:pt>
                <c:pt idx="2188">
                  <c:v>14.065394098466101</c:v>
                </c:pt>
                <c:pt idx="2189">
                  <c:v>14.0719459251783</c:v>
                </c:pt>
                <c:pt idx="2190">
                  <c:v>14.0784977518906</c:v>
                </c:pt>
                <c:pt idx="2191">
                  <c:v>14.0850495786029</c:v>
                </c:pt>
                <c:pt idx="2192">
                  <c:v>14.0916014053151</c:v>
                </c:pt>
                <c:pt idx="2193">
                  <c:v>14.0981532320274</c:v>
                </c:pt>
                <c:pt idx="2194">
                  <c:v>14.1047050587397</c:v>
                </c:pt>
                <c:pt idx="2195">
                  <c:v>14.111256885452001</c:v>
                </c:pt>
                <c:pt idx="2196">
                  <c:v>14.1178087121642</c:v>
                </c:pt>
                <c:pt idx="2197">
                  <c:v>14.1243605388765</c:v>
                </c:pt>
                <c:pt idx="2198">
                  <c:v>14.1309123655888</c:v>
                </c:pt>
                <c:pt idx="2199">
                  <c:v>14.137464192301</c:v>
                </c:pt>
                <c:pt idx="2200">
                  <c:v>14.1440160190133</c:v>
                </c:pt>
                <c:pt idx="2201">
                  <c:v>14.1505678457256</c:v>
                </c:pt>
                <c:pt idx="2202">
                  <c:v>14.157119672437799</c:v>
                </c:pt>
                <c:pt idx="2203">
                  <c:v>14.1636714991501</c:v>
                </c:pt>
                <c:pt idx="2204">
                  <c:v>14.1702233258624</c:v>
                </c:pt>
                <c:pt idx="2205">
                  <c:v>14.176775152574599</c:v>
                </c:pt>
                <c:pt idx="2206">
                  <c:v>14.1833269792869</c:v>
                </c:pt>
                <c:pt idx="2207">
                  <c:v>14.1898788059992</c:v>
                </c:pt>
                <c:pt idx="2208">
                  <c:v>14.196430632711399</c:v>
                </c:pt>
                <c:pt idx="2209">
                  <c:v>14.2029824594237</c:v>
                </c:pt>
                <c:pt idx="2210">
                  <c:v>14.209534286136</c:v>
                </c:pt>
                <c:pt idx="2211">
                  <c:v>14.216086112848201</c:v>
                </c:pt>
                <c:pt idx="2212">
                  <c:v>14.222637939560499</c:v>
                </c:pt>
                <c:pt idx="2213">
                  <c:v>14.2291897662728</c:v>
                </c:pt>
                <c:pt idx="2214">
                  <c:v>14.2357415929851</c:v>
                </c:pt>
                <c:pt idx="2215">
                  <c:v>14.242293419697299</c:v>
                </c:pt>
                <c:pt idx="2216">
                  <c:v>14.2488452464096</c:v>
                </c:pt>
                <c:pt idx="2217">
                  <c:v>14.2553970731219</c:v>
                </c:pt>
                <c:pt idx="2218">
                  <c:v>14.261948899834101</c:v>
                </c:pt>
                <c:pt idx="2219">
                  <c:v>14.268500726546399</c:v>
                </c:pt>
                <c:pt idx="2220">
                  <c:v>14.2750525532587</c:v>
                </c:pt>
                <c:pt idx="2221">
                  <c:v>14.281604379970901</c:v>
                </c:pt>
                <c:pt idx="2222">
                  <c:v>14.288156206683199</c:v>
                </c:pt>
                <c:pt idx="2223">
                  <c:v>14.2947080333955</c:v>
                </c:pt>
                <c:pt idx="2224">
                  <c:v>14.301259860107701</c:v>
                </c:pt>
                <c:pt idx="2225">
                  <c:v>14.307811686819999</c:v>
                </c:pt>
                <c:pt idx="2226">
                  <c:v>14.3143635135323</c:v>
                </c:pt>
                <c:pt idx="2227">
                  <c:v>14.3209153402445</c:v>
                </c:pt>
                <c:pt idx="2228">
                  <c:v>14.327467166956801</c:v>
                </c:pt>
                <c:pt idx="2229">
                  <c:v>14.334018993669099</c:v>
                </c:pt>
                <c:pt idx="2230">
                  <c:v>14.3405708203814</c:v>
                </c:pt>
                <c:pt idx="2231">
                  <c:v>14.347122647093601</c:v>
                </c:pt>
                <c:pt idx="2232">
                  <c:v>14.353674473805899</c:v>
                </c:pt>
                <c:pt idx="2233">
                  <c:v>14.3602263005182</c:v>
                </c:pt>
                <c:pt idx="2234">
                  <c:v>14.3667781272304</c:v>
                </c:pt>
                <c:pt idx="2235">
                  <c:v>14.373329953942701</c:v>
                </c:pt>
                <c:pt idx="2236">
                  <c:v>14.379881780654999</c:v>
                </c:pt>
                <c:pt idx="2237">
                  <c:v>14.3864336073672</c:v>
                </c:pt>
                <c:pt idx="2238">
                  <c:v>14.392985434079501</c:v>
                </c:pt>
                <c:pt idx="2239">
                  <c:v>14.399537260791799</c:v>
                </c:pt>
                <c:pt idx="2240">
                  <c:v>14.406089087504</c:v>
                </c:pt>
                <c:pt idx="2241">
                  <c:v>14.412640914216301</c:v>
                </c:pt>
                <c:pt idx="2242">
                  <c:v>14.419192740928599</c:v>
                </c:pt>
                <c:pt idx="2243">
                  <c:v>14.4257445676408</c:v>
                </c:pt>
                <c:pt idx="2244">
                  <c:v>14.4322963943531</c:v>
                </c:pt>
                <c:pt idx="2245">
                  <c:v>14.438848221065401</c:v>
                </c:pt>
                <c:pt idx="2246">
                  <c:v>14.445400047777699</c:v>
                </c:pt>
                <c:pt idx="2247">
                  <c:v>14.4519518744899</c:v>
                </c:pt>
                <c:pt idx="2248">
                  <c:v>14.458503701202201</c:v>
                </c:pt>
                <c:pt idx="2249">
                  <c:v>14.465055527914499</c:v>
                </c:pt>
                <c:pt idx="2250">
                  <c:v>14.4716073546267</c:v>
                </c:pt>
                <c:pt idx="2251">
                  <c:v>14.478159181339</c:v>
                </c:pt>
                <c:pt idx="2252">
                  <c:v>14.484711008051301</c:v>
                </c:pt>
                <c:pt idx="2253">
                  <c:v>14.4912628347635</c:v>
                </c:pt>
                <c:pt idx="2254">
                  <c:v>14.4978146614758</c:v>
                </c:pt>
                <c:pt idx="2255">
                  <c:v>14.504366488188101</c:v>
                </c:pt>
                <c:pt idx="2256">
                  <c:v>14.5109183149003</c:v>
                </c:pt>
                <c:pt idx="2257">
                  <c:v>14.5174701416126</c:v>
                </c:pt>
                <c:pt idx="2258">
                  <c:v>14.524021968324901</c:v>
                </c:pt>
                <c:pt idx="2259">
                  <c:v>14.5305737950371</c:v>
                </c:pt>
                <c:pt idx="2260">
                  <c:v>14.5371256217494</c:v>
                </c:pt>
                <c:pt idx="2261">
                  <c:v>14.5436774484617</c:v>
                </c:pt>
                <c:pt idx="2262">
                  <c:v>14.550229275174001</c:v>
                </c:pt>
                <c:pt idx="2263">
                  <c:v>14.5567811018862</c:v>
                </c:pt>
                <c:pt idx="2264">
                  <c:v>14.5633329285985</c:v>
                </c:pt>
                <c:pt idx="2265">
                  <c:v>14.569884755310801</c:v>
                </c:pt>
                <c:pt idx="2266">
                  <c:v>14.576436582023</c:v>
                </c:pt>
                <c:pt idx="2267">
                  <c:v>14.5829884087353</c:v>
                </c:pt>
                <c:pt idx="2268">
                  <c:v>14.5895402354476</c:v>
                </c:pt>
                <c:pt idx="2269">
                  <c:v>14.5960920621598</c:v>
                </c:pt>
                <c:pt idx="2270">
                  <c:v>14.6026438888721</c:v>
                </c:pt>
                <c:pt idx="2271">
                  <c:v>14.6091957155844</c:v>
                </c:pt>
                <c:pt idx="2272">
                  <c:v>14.615747542296599</c:v>
                </c:pt>
                <c:pt idx="2273">
                  <c:v>14.6222993690089</c:v>
                </c:pt>
                <c:pt idx="2274">
                  <c:v>14.6288511957212</c:v>
                </c:pt>
                <c:pt idx="2275">
                  <c:v>14.635403022433399</c:v>
                </c:pt>
                <c:pt idx="2276">
                  <c:v>14.6419548491457</c:v>
                </c:pt>
                <c:pt idx="2277">
                  <c:v>14.648506675858</c:v>
                </c:pt>
                <c:pt idx="2278">
                  <c:v>14.655058502570199</c:v>
                </c:pt>
                <c:pt idx="2279">
                  <c:v>14.6616103292825</c:v>
                </c:pt>
                <c:pt idx="2280">
                  <c:v>14.6681621559948</c:v>
                </c:pt>
                <c:pt idx="2281">
                  <c:v>14.6747139827071</c:v>
                </c:pt>
                <c:pt idx="2282">
                  <c:v>14.681265809419299</c:v>
                </c:pt>
                <c:pt idx="2283">
                  <c:v>14.6878176361316</c:v>
                </c:pt>
                <c:pt idx="2284">
                  <c:v>14.6943694628439</c:v>
                </c:pt>
                <c:pt idx="2285">
                  <c:v>14.700921289556099</c:v>
                </c:pt>
                <c:pt idx="2286">
                  <c:v>14.7074731162684</c:v>
                </c:pt>
                <c:pt idx="2287">
                  <c:v>14.7140249429807</c:v>
                </c:pt>
                <c:pt idx="2288">
                  <c:v>14.720576769692901</c:v>
                </c:pt>
                <c:pt idx="2289">
                  <c:v>14.727128596405199</c:v>
                </c:pt>
                <c:pt idx="2290">
                  <c:v>14.7336804231175</c:v>
                </c:pt>
                <c:pt idx="2291">
                  <c:v>14.740232249829701</c:v>
                </c:pt>
                <c:pt idx="2292">
                  <c:v>14.746784076541999</c:v>
                </c:pt>
                <c:pt idx="2293">
                  <c:v>14.7533359032543</c:v>
                </c:pt>
                <c:pt idx="2294">
                  <c:v>14.7598877299666</c:v>
                </c:pt>
                <c:pt idx="2295">
                  <c:v>14.766439556678799</c:v>
                </c:pt>
                <c:pt idx="2296">
                  <c:v>14.7729913833911</c:v>
                </c:pt>
                <c:pt idx="2297">
                  <c:v>14.7795432101034</c:v>
                </c:pt>
                <c:pt idx="2298">
                  <c:v>14.786095036815601</c:v>
                </c:pt>
                <c:pt idx="2299">
                  <c:v>14.792646863527899</c:v>
                </c:pt>
                <c:pt idx="2300">
                  <c:v>14.7991986902402</c:v>
                </c:pt>
                <c:pt idx="2301">
                  <c:v>14.805750516952401</c:v>
                </c:pt>
                <c:pt idx="2302">
                  <c:v>14.812302343664699</c:v>
                </c:pt>
                <c:pt idx="2303">
                  <c:v>14.818854170377</c:v>
                </c:pt>
                <c:pt idx="2304">
                  <c:v>14.8254059970892</c:v>
                </c:pt>
                <c:pt idx="2305">
                  <c:v>14.831957823801501</c:v>
                </c:pt>
                <c:pt idx="2306">
                  <c:v>14.838509650513799</c:v>
                </c:pt>
                <c:pt idx="2307">
                  <c:v>14.845061477226</c:v>
                </c:pt>
                <c:pt idx="2308">
                  <c:v>14.851613303938301</c:v>
                </c:pt>
                <c:pt idx="2309">
                  <c:v>14.858165130650599</c:v>
                </c:pt>
                <c:pt idx="2310">
                  <c:v>14.8647169573628</c:v>
                </c:pt>
                <c:pt idx="2311">
                  <c:v>14.871268784075101</c:v>
                </c:pt>
                <c:pt idx="2312">
                  <c:v>14.877820610787399</c:v>
                </c:pt>
                <c:pt idx="2313">
                  <c:v>14.8843724374997</c:v>
                </c:pt>
                <c:pt idx="2314">
                  <c:v>14.8909242642119</c:v>
                </c:pt>
                <c:pt idx="2315">
                  <c:v>14.897476090924201</c:v>
                </c:pt>
                <c:pt idx="2316">
                  <c:v>14.904027917636499</c:v>
                </c:pt>
                <c:pt idx="2317">
                  <c:v>14.9105797443487</c:v>
                </c:pt>
                <c:pt idx="2318">
                  <c:v>14.917131571061001</c:v>
                </c:pt>
                <c:pt idx="2319">
                  <c:v>14.923683397773299</c:v>
                </c:pt>
                <c:pt idx="2320">
                  <c:v>14.9302352244855</c:v>
                </c:pt>
                <c:pt idx="2321">
                  <c:v>14.9367870511978</c:v>
                </c:pt>
                <c:pt idx="2322">
                  <c:v>14.943338877910101</c:v>
                </c:pt>
                <c:pt idx="2323">
                  <c:v>14.9498907046223</c:v>
                </c:pt>
                <c:pt idx="2324">
                  <c:v>14.9564425313346</c:v>
                </c:pt>
                <c:pt idx="2325">
                  <c:v>14.962994358046901</c:v>
                </c:pt>
                <c:pt idx="2326">
                  <c:v>14.9695461847591</c:v>
                </c:pt>
                <c:pt idx="2327">
                  <c:v>14.9760980114714</c:v>
                </c:pt>
                <c:pt idx="2328">
                  <c:v>14.982649838183701</c:v>
                </c:pt>
                <c:pt idx="2329">
                  <c:v>14.989201664895999</c:v>
                </c:pt>
                <c:pt idx="2330">
                  <c:v>14.9957534916082</c:v>
                </c:pt>
                <c:pt idx="2331">
                  <c:v>15.0023053183205</c:v>
                </c:pt>
                <c:pt idx="2332">
                  <c:v>15.008857145032801</c:v>
                </c:pt>
                <c:pt idx="2333">
                  <c:v>15.015408971745</c:v>
                </c:pt>
                <c:pt idx="2334">
                  <c:v>15.0219607984573</c:v>
                </c:pt>
                <c:pt idx="2335">
                  <c:v>15.028512625169601</c:v>
                </c:pt>
                <c:pt idx="2336">
                  <c:v>15.0350644518818</c:v>
                </c:pt>
                <c:pt idx="2337">
                  <c:v>15.0416162785941</c:v>
                </c:pt>
                <c:pt idx="2338">
                  <c:v>15.0481681053064</c:v>
                </c:pt>
                <c:pt idx="2339">
                  <c:v>15.0547199320186</c:v>
                </c:pt>
                <c:pt idx="2340">
                  <c:v>15.0612717587309</c:v>
                </c:pt>
                <c:pt idx="2341">
                  <c:v>15.0678235854432</c:v>
                </c:pt>
                <c:pt idx="2342">
                  <c:v>15.074375412155399</c:v>
                </c:pt>
                <c:pt idx="2343">
                  <c:v>15.0809272388677</c:v>
                </c:pt>
                <c:pt idx="2344">
                  <c:v>15.08747906558</c:v>
                </c:pt>
                <c:pt idx="2345">
                  <c:v>15.094030892292301</c:v>
                </c:pt>
                <c:pt idx="2346">
                  <c:v>15.1005827190045</c:v>
                </c:pt>
                <c:pt idx="2347">
                  <c:v>15.1071345457168</c:v>
                </c:pt>
                <c:pt idx="2348">
                  <c:v>15.1136863724291</c:v>
                </c:pt>
                <c:pt idx="2349">
                  <c:v>15.1202381991413</c:v>
                </c:pt>
                <c:pt idx="2350">
                  <c:v>15.1267900258536</c:v>
                </c:pt>
                <c:pt idx="2351">
                  <c:v>15.1333418525659</c:v>
                </c:pt>
                <c:pt idx="2352">
                  <c:v>15.139893679278099</c:v>
                </c:pt>
                <c:pt idx="2353">
                  <c:v>15.1464455059904</c:v>
                </c:pt>
                <c:pt idx="2354">
                  <c:v>15.1529973327027</c:v>
                </c:pt>
                <c:pt idx="2355">
                  <c:v>15.159549159414899</c:v>
                </c:pt>
                <c:pt idx="2356">
                  <c:v>15.1661009861272</c:v>
                </c:pt>
                <c:pt idx="2357">
                  <c:v>15.1726528128395</c:v>
                </c:pt>
                <c:pt idx="2358">
                  <c:v>15.179204639551701</c:v>
                </c:pt>
                <c:pt idx="2359">
                  <c:v>15.185756466263999</c:v>
                </c:pt>
                <c:pt idx="2360">
                  <c:v>15.1923082929763</c:v>
                </c:pt>
                <c:pt idx="2361">
                  <c:v>15.1988601196886</c:v>
                </c:pt>
                <c:pt idx="2362">
                  <c:v>15.205411946400799</c:v>
                </c:pt>
                <c:pt idx="2363">
                  <c:v>15.2119637731131</c:v>
                </c:pt>
                <c:pt idx="2364">
                  <c:v>15.2185155998254</c:v>
                </c:pt>
                <c:pt idx="2365">
                  <c:v>15.225067426537599</c:v>
                </c:pt>
                <c:pt idx="2366">
                  <c:v>15.2316192532499</c:v>
                </c:pt>
                <c:pt idx="2367">
                  <c:v>15.2381710799622</c:v>
                </c:pt>
                <c:pt idx="2368">
                  <c:v>15.244722906674401</c:v>
                </c:pt>
                <c:pt idx="2369">
                  <c:v>15.251274733386699</c:v>
                </c:pt>
                <c:pt idx="2370">
                  <c:v>15.257826560099</c:v>
                </c:pt>
                <c:pt idx="2371">
                  <c:v>15.264378386811201</c:v>
                </c:pt>
                <c:pt idx="2372">
                  <c:v>15.270930213523499</c:v>
                </c:pt>
                <c:pt idx="2373">
                  <c:v>15.2774820402358</c:v>
                </c:pt>
                <c:pt idx="2374">
                  <c:v>15.284033866948</c:v>
                </c:pt>
                <c:pt idx="2375">
                  <c:v>15.290585693660301</c:v>
                </c:pt>
                <c:pt idx="2376">
                  <c:v>15.297137520372599</c:v>
                </c:pt>
                <c:pt idx="2377">
                  <c:v>15.3036893470849</c:v>
                </c:pt>
                <c:pt idx="2378">
                  <c:v>15.310241173797101</c:v>
                </c:pt>
                <c:pt idx="2379">
                  <c:v>15.316793000509399</c:v>
                </c:pt>
                <c:pt idx="2380">
                  <c:v>15.3233448272217</c:v>
                </c:pt>
                <c:pt idx="2381">
                  <c:v>15.329896653933901</c:v>
                </c:pt>
                <c:pt idx="2382">
                  <c:v>15.336448480646199</c:v>
                </c:pt>
                <c:pt idx="2383">
                  <c:v>15.3430003073585</c:v>
                </c:pt>
                <c:pt idx="2384">
                  <c:v>15.3495521340707</c:v>
                </c:pt>
                <c:pt idx="2385">
                  <c:v>15.356103960783001</c:v>
                </c:pt>
                <c:pt idx="2386">
                  <c:v>15.362655787495299</c:v>
                </c:pt>
                <c:pt idx="2387">
                  <c:v>15.3692076142075</c:v>
                </c:pt>
                <c:pt idx="2388">
                  <c:v>15.375759440919801</c:v>
                </c:pt>
                <c:pt idx="2389">
                  <c:v>15.382311267632099</c:v>
                </c:pt>
                <c:pt idx="2390">
                  <c:v>15.3888630943443</c:v>
                </c:pt>
                <c:pt idx="2391">
                  <c:v>15.3954149210566</c:v>
                </c:pt>
                <c:pt idx="2392">
                  <c:v>15.401966747768901</c:v>
                </c:pt>
                <c:pt idx="2393">
                  <c:v>15.4085185744811</c:v>
                </c:pt>
                <c:pt idx="2394">
                  <c:v>15.4150704011934</c:v>
                </c:pt>
                <c:pt idx="2395">
                  <c:v>15.421622227905701</c:v>
                </c:pt>
                <c:pt idx="2396">
                  <c:v>15.428174054617999</c:v>
                </c:pt>
                <c:pt idx="2397">
                  <c:v>15.4347258813302</c:v>
                </c:pt>
                <c:pt idx="2398">
                  <c:v>15.441277708042501</c:v>
                </c:pt>
                <c:pt idx="2399">
                  <c:v>15.447829534754799</c:v>
                </c:pt>
                <c:pt idx="2400">
                  <c:v>15.454381361467</c:v>
                </c:pt>
                <c:pt idx="2401">
                  <c:v>15.4609331881793</c:v>
                </c:pt>
                <c:pt idx="2402">
                  <c:v>15.467485014891601</c:v>
                </c:pt>
                <c:pt idx="2403">
                  <c:v>15.4740368416038</c:v>
                </c:pt>
                <c:pt idx="2404">
                  <c:v>15.4805886683161</c:v>
                </c:pt>
                <c:pt idx="2405">
                  <c:v>15.487140495028401</c:v>
                </c:pt>
                <c:pt idx="2406">
                  <c:v>15.4936923217406</c:v>
                </c:pt>
                <c:pt idx="2407">
                  <c:v>15.5002441484529</c:v>
                </c:pt>
                <c:pt idx="2408">
                  <c:v>15.5067959751652</c:v>
                </c:pt>
                <c:pt idx="2409">
                  <c:v>15.5133478018774</c:v>
                </c:pt>
                <c:pt idx="2410">
                  <c:v>15.5198996285897</c:v>
                </c:pt>
                <c:pt idx="2411">
                  <c:v>15.526451455302</c:v>
                </c:pt>
                <c:pt idx="2412">
                  <c:v>15.533003282014301</c:v>
                </c:pt>
                <c:pt idx="2413">
                  <c:v>15.5395551087265</c:v>
                </c:pt>
                <c:pt idx="2414">
                  <c:v>15.5461069354388</c:v>
                </c:pt>
                <c:pt idx="2415">
                  <c:v>15.552658762151101</c:v>
                </c:pt>
                <c:pt idx="2416">
                  <c:v>15.5592105888633</c:v>
                </c:pt>
                <c:pt idx="2417">
                  <c:v>15.5657624155756</c:v>
                </c:pt>
                <c:pt idx="2418">
                  <c:v>15.5723142422879</c:v>
                </c:pt>
                <c:pt idx="2419">
                  <c:v>15.5788660690001</c:v>
                </c:pt>
                <c:pt idx="2420">
                  <c:v>15.5854178957124</c:v>
                </c:pt>
                <c:pt idx="2421">
                  <c:v>15.5919697224247</c:v>
                </c:pt>
                <c:pt idx="2422">
                  <c:v>15.598521549136899</c:v>
                </c:pt>
                <c:pt idx="2423">
                  <c:v>15.6050733758492</c:v>
                </c:pt>
                <c:pt idx="2424">
                  <c:v>15.6116252025615</c:v>
                </c:pt>
                <c:pt idx="2425">
                  <c:v>15.6181770292738</c:v>
                </c:pt>
                <c:pt idx="2426">
                  <c:v>15.624728855986</c:v>
                </c:pt>
                <c:pt idx="2427">
                  <c:v>15.6312806826983</c:v>
                </c:pt>
                <c:pt idx="2428">
                  <c:v>15.6378325094106</c:v>
                </c:pt>
                <c:pt idx="2429">
                  <c:v>15.644384336122799</c:v>
                </c:pt>
                <c:pt idx="2430">
                  <c:v>15.6509361628351</c:v>
                </c:pt>
                <c:pt idx="2431">
                  <c:v>15.6574879895474</c:v>
                </c:pt>
                <c:pt idx="2432">
                  <c:v>15.664039816259599</c:v>
                </c:pt>
                <c:pt idx="2433">
                  <c:v>15.6705916429719</c:v>
                </c:pt>
                <c:pt idx="2434">
                  <c:v>15.6771434696842</c:v>
                </c:pt>
                <c:pt idx="2435">
                  <c:v>15.683695296396399</c:v>
                </c:pt>
                <c:pt idx="2436">
                  <c:v>15.6902471231087</c:v>
                </c:pt>
                <c:pt idx="2437">
                  <c:v>15.696798949821</c:v>
                </c:pt>
                <c:pt idx="2438">
                  <c:v>15.703350776533201</c:v>
                </c:pt>
                <c:pt idx="2439">
                  <c:v>15.709902603245499</c:v>
                </c:pt>
                <c:pt idx="2440">
                  <c:v>15.7164544299578</c:v>
                </c:pt>
                <c:pt idx="2441">
                  <c:v>15.723006256670001</c:v>
                </c:pt>
                <c:pt idx="2442">
                  <c:v>15.729558083382299</c:v>
                </c:pt>
                <c:pt idx="2443">
                  <c:v>15.7361099100946</c:v>
                </c:pt>
                <c:pt idx="2444">
                  <c:v>15.7426617368069</c:v>
                </c:pt>
                <c:pt idx="2445">
                  <c:v>15.749213563519101</c:v>
                </c:pt>
                <c:pt idx="2446">
                  <c:v>15.755765390231399</c:v>
                </c:pt>
                <c:pt idx="2447">
                  <c:v>15.7623172169437</c:v>
                </c:pt>
                <c:pt idx="2448">
                  <c:v>15.768869043655901</c:v>
                </c:pt>
                <c:pt idx="2449">
                  <c:v>15.775420870368199</c:v>
                </c:pt>
                <c:pt idx="2450">
                  <c:v>15.7819726970805</c:v>
                </c:pt>
                <c:pt idx="2451">
                  <c:v>15.788524523792701</c:v>
                </c:pt>
                <c:pt idx="2452">
                  <c:v>15.795076350504999</c:v>
                </c:pt>
                <c:pt idx="2453">
                  <c:v>15.8016281772173</c:v>
                </c:pt>
                <c:pt idx="2454">
                  <c:v>15.8081800039295</c:v>
                </c:pt>
                <c:pt idx="2455">
                  <c:v>15.814731830641801</c:v>
                </c:pt>
                <c:pt idx="2456">
                  <c:v>15.821283657354099</c:v>
                </c:pt>
                <c:pt idx="2457">
                  <c:v>15.8278354840663</c:v>
                </c:pt>
                <c:pt idx="2458">
                  <c:v>15.834387310778601</c:v>
                </c:pt>
                <c:pt idx="2459">
                  <c:v>15.840939137490899</c:v>
                </c:pt>
                <c:pt idx="2460">
                  <c:v>15.8474909642032</c:v>
                </c:pt>
                <c:pt idx="2461">
                  <c:v>15.8540427909154</c:v>
                </c:pt>
                <c:pt idx="2462">
                  <c:v>15.860594617627701</c:v>
                </c:pt>
                <c:pt idx="2463">
                  <c:v>15.867146444339999</c:v>
                </c:pt>
                <c:pt idx="2464">
                  <c:v>15.8736982710522</c:v>
                </c:pt>
                <c:pt idx="2465">
                  <c:v>15.880250097764501</c:v>
                </c:pt>
                <c:pt idx="2466">
                  <c:v>15.886801924476799</c:v>
                </c:pt>
                <c:pt idx="2467">
                  <c:v>15.893353751189</c:v>
                </c:pt>
                <c:pt idx="2468">
                  <c:v>15.899905577901301</c:v>
                </c:pt>
                <c:pt idx="2469">
                  <c:v>15.906457404613599</c:v>
                </c:pt>
                <c:pt idx="2470">
                  <c:v>15.9130092313258</c:v>
                </c:pt>
                <c:pt idx="2471">
                  <c:v>15.9195610580381</c:v>
                </c:pt>
                <c:pt idx="2472">
                  <c:v>15.926112884750401</c:v>
                </c:pt>
                <c:pt idx="2473">
                  <c:v>15.9326647114626</c:v>
                </c:pt>
                <c:pt idx="2474">
                  <c:v>15.9392165381749</c:v>
                </c:pt>
                <c:pt idx="2475">
                  <c:v>15.945768364887201</c:v>
                </c:pt>
                <c:pt idx="2476">
                  <c:v>15.952320191599499</c:v>
                </c:pt>
                <c:pt idx="2477">
                  <c:v>15.9588720183117</c:v>
                </c:pt>
                <c:pt idx="2478">
                  <c:v>15.965423845024</c:v>
                </c:pt>
                <c:pt idx="2479">
                  <c:v>15.971975671736301</c:v>
                </c:pt>
                <c:pt idx="2480">
                  <c:v>15.9785274984485</c:v>
                </c:pt>
                <c:pt idx="2481">
                  <c:v>15.9850793251608</c:v>
                </c:pt>
                <c:pt idx="2482">
                  <c:v>15.991631151873101</c:v>
                </c:pt>
                <c:pt idx="2483">
                  <c:v>15.9981829785853</c:v>
                </c:pt>
                <c:pt idx="2484">
                  <c:v>16.004734805297598</c:v>
                </c:pt>
                <c:pt idx="2485">
                  <c:v>16.011286632009899</c:v>
                </c:pt>
                <c:pt idx="2486">
                  <c:v>16.0178384587221</c:v>
                </c:pt>
                <c:pt idx="2487">
                  <c:v>16.0243902854344</c:v>
                </c:pt>
                <c:pt idx="2488">
                  <c:v>16.0309421121467</c:v>
                </c:pt>
                <c:pt idx="2489">
                  <c:v>16.037493938858901</c:v>
                </c:pt>
                <c:pt idx="2490">
                  <c:v>16.044045765571202</c:v>
                </c:pt>
                <c:pt idx="2491">
                  <c:v>16.050597592283498</c:v>
                </c:pt>
                <c:pt idx="2492">
                  <c:v>16.057149418995799</c:v>
                </c:pt>
                <c:pt idx="2493">
                  <c:v>16.063701245708</c:v>
                </c:pt>
                <c:pt idx="2494">
                  <c:v>16.0702530724203</c:v>
                </c:pt>
                <c:pt idx="2495">
                  <c:v>16.0768048991326</c:v>
                </c:pt>
                <c:pt idx="2496">
                  <c:v>16.083356725844801</c:v>
                </c:pt>
                <c:pt idx="2497">
                  <c:v>16.089908552557102</c:v>
                </c:pt>
                <c:pt idx="2498">
                  <c:v>16.096460379269399</c:v>
                </c:pt>
                <c:pt idx="2499">
                  <c:v>16.103012205981599</c:v>
                </c:pt>
                <c:pt idx="2500">
                  <c:v>16.1095640326939</c:v>
                </c:pt>
                <c:pt idx="2501">
                  <c:v>16.1161158594062</c:v>
                </c:pt>
                <c:pt idx="2502">
                  <c:v>16.122667686118401</c:v>
                </c:pt>
                <c:pt idx="2503">
                  <c:v>16.129219512830701</c:v>
                </c:pt>
                <c:pt idx="2504">
                  <c:v>16.135771339542998</c:v>
                </c:pt>
                <c:pt idx="2505">
                  <c:v>16.142323166255199</c:v>
                </c:pt>
                <c:pt idx="2506">
                  <c:v>16.1488749929675</c:v>
                </c:pt>
                <c:pt idx="2507">
                  <c:v>16.1554268196798</c:v>
                </c:pt>
                <c:pt idx="2508">
                  <c:v>16.1619786463921</c:v>
                </c:pt>
                <c:pt idx="2509">
                  <c:v>16.168530473104301</c:v>
                </c:pt>
                <c:pt idx="2510">
                  <c:v>16.175082299816602</c:v>
                </c:pt>
                <c:pt idx="2511">
                  <c:v>16.181634126528898</c:v>
                </c:pt>
                <c:pt idx="2512">
                  <c:v>16.188185953241099</c:v>
                </c:pt>
                <c:pt idx="2513">
                  <c:v>16.1947377799534</c:v>
                </c:pt>
                <c:pt idx="2514">
                  <c:v>16.2012896066657</c:v>
                </c:pt>
                <c:pt idx="2515">
                  <c:v>16.207841433377901</c:v>
                </c:pt>
                <c:pt idx="2516">
                  <c:v>16.214393260090201</c:v>
                </c:pt>
                <c:pt idx="2517">
                  <c:v>16.220945086802502</c:v>
                </c:pt>
                <c:pt idx="2518">
                  <c:v>16.227496913514699</c:v>
                </c:pt>
                <c:pt idx="2519">
                  <c:v>16.234048740226999</c:v>
                </c:pt>
                <c:pt idx="2520">
                  <c:v>16.2406005669393</c:v>
                </c:pt>
                <c:pt idx="2521">
                  <c:v>16.247152393651501</c:v>
                </c:pt>
                <c:pt idx="2522">
                  <c:v>16.253704220363801</c:v>
                </c:pt>
                <c:pt idx="2523">
                  <c:v>16.260256047076101</c:v>
                </c:pt>
                <c:pt idx="2524">
                  <c:v>16.266807873788299</c:v>
                </c:pt>
                <c:pt idx="2525">
                  <c:v>16.273359700500599</c:v>
                </c:pt>
                <c:pt idx="2526">
                  <c:v>16.279911527212899</c:v>
                </c:pt>
                <c:pt idx="2527">
                  <c:v>16.2864633539252</c:v>
                </c:pt>
                <c:pt idx="2528">
                  <c:v>16.293015180637401</c:v>
                </c:pt>
                <c:pt idx="2529">
                  <c:v>16.299567007349701</c:v>
                </c:pt>
                <c:pt idx="2530">
                  <c:v>16.306118834062001</c:v>
                </c:pt>
                <c:pt idx="2531">
                  <c:v>16.312670660774199</c:v>
                </c:pt>
                <c:pt idx="2532">
                  <c:v>16.319222487486499</c:v>
                </c:pt>
                <c:pt idx="2533">
                  <c:v>16.325774314198799</c:v>
                </c:pt>
                <c:pt idx="2534">
                  <c:v>16.332326140911</c:v>
                </c:pt>
                <c:pt idx="2535">
                  <c:v>16.338877967623301</c:v>
                </c:pt>
                <c:pt idx="2536">
                  <c:v>16.345429794335601</c:v>
                </c:pt>
                <c:pt idx="2537">
                  <c:v>16.351981621047798</c:v>
                </c:pt>
                <c:pt idx="2538">
                  <c:v>16.358533447760099</c:v>
                </c:pt>
                <c:pt idx="2539">
                  <c:v>16.365085274472399</c:v>
                </c:pt>
                <c:pt idx="2540">
                  <c:v>16.3716371011846</c:v>
                </c:pt>
                <c:pt idx="2541">
                  <c:v>16.3781889278969</c:v>
                </c:pt>
                <c:pt idx="2542">
                  <c:v>16.384740754609201</c:v>
                </c:pt>
                <c:pt idx="2543">
                  <c:v>16.391292581321501</c:v>
                </c:pt>
                <c:pt idx="2544">
                  <c:v>16.397844408033698</c:v>
                </c:pt>
                <c:pt idx="2545">
                  <c:v>16.404396234745999</c:v>
                </c:pt>
                <c:pt idx="2546">
                  <c:v>16.410948061458299</c:v>
                </c:pt>
                <c:pt idx="2547">
                  <c:v>16.4174998881705</c:v>
                </c:pt>
                <c:pt idx="2548">
                  <c:v>16.4240517148828</c:v>
                </c:pt>
                <c:pt idx="2549">
                  <c:v>16.430603541595101</c:v>
                </c:pt>
                <c:pt idx="2550">
                  <c:v>16.437155368307302</c:v>
                </c:pt>
                <c:pt idx="2551">
                  <c:v>16.443707195019599</c:v>
                </c:pt>
                <c:pt idx="2552">
                  <c:v>16.450259021731899</c:v>
                </c:pt>
                <c:pt idx="2553">
                  <c:v>16.4568108484441</c:v>
                </c:pt>
                <c:pt idx="2554">
                  <c:v>16.4633626751564</c:v>
                </c:pt>
                <c:pt idx="2555">
                  <c:v>16.469914501868701</c:v>
                </c:pt>
                <c:pt idx="2556">
                  <c:v>16.476466328581001</c:v>
                </c:pt>
                <c:pt idx="2557">
                  <c:v>16.483018155293198</c:v>
                </c:pt>
                <c:pt idx="2558">
                  <c:v>16.489569982005499</c:v>
                </c:pt>
                <c:pt idx="2559">
                  <c:v>16.496121808717799</c:v>
                </c:pt>
                <c:pt idx="2560">
                  <c:v>16.50267363543</c:v>
                </c:pt>
                <c:pt idx="2561">
                  <c:v>16.5092254621423</c:v>
                </c:pt>
                <c:pt idx="2562">
                  <c:v>16.515777288854601</c:v>
                </c:pt>
                <c:pt idx="2563">
                  <c:v>16.522329115566802</c:v>
                </c:pt>
                <c:pt idx="2564">
                  <c:v>16.528880942279098</c:v>
                </c:pt>
                <c:pt idx="2565">
                  <c:v>16.535432768991399</c:v>
                </c:pt>
                <c:pt idx="2566">
                  <c:v>16.5419845957036</c:v>
                </c:pt>
                <c:pt idx="2567">
                  <c:v>16.5485364224159</c:v>
                </c:pt>
                <c:pt idx="2568">
                  <c:v>16.5550882491282</c:v>
                </c:pt>
                <c:pt idx="2569">
                  <c:v>16.561640075840401</c:v>
                </c:pt>
                <c:pt idx="2570">
                  <c:v>16.568191902552702</c:v>
                </c:pt>
                <c:pt idx="2571">
                  <c:v>16.574743729264998</c:v>
                </c:pt>
                <c:pt idx="2572">
                  <c:v>16.581295555977199</c:v>
                </c:pt>
                <c:pt idx="2573">
                  <c:v>16.5878473826895</c:v>
                </c:pt>
                <c:pt idx="2574">
                  <c:v>16.5943992094018</c:v>
                </c:pt>
                <c:pt idx="2575">
                  <c:v>16.6009510361141</c:v>
                </c:pt>
                <c:pt idx="2576">
                  <c:v>16.607502862826301</c:v>
                </c:pt>
                <c:pt idx="2577">
                  <c:v>16.614054689538602</c:v>
                </c:pt>
                <c:pt idx="2578">
                  <c:v>16.620606516250898</c:v>
                </c:pt>
                <c:pt idx="2579">
                  <c:v>16.627158342963099</c:v>
                </c:pt>
                <c:pt idx="2580">
                  <c:v>16.6337101696754</c:v>
                </c:pt>
                <c:pt idx="2581">
                  <c:v>16.6402619963877</c:v>
                </c:pt>
                <c:pt idx="2582">
                  <c:v>16.646813823099901</c:v>
                </c:pt>
                <c:pt idx="2583">
                  <c:v>16.653365649812201</c:v>
                </c:pt>
                <c:pt idx="2584">
                  <c:v>16.659917476524502</c:v>
                </c:pt>
                <c:pt idx="2585">
                  <c:v>16.666469303236699</c:v>
                </c:pt>
                <c:pt idx="2586">
                  <c:v>16.673021129948999</c:v>
                </c:pt>
                <c:pt idx="2587">
                  <c:v>16.6795729566613</c:v>
                </c:pt>
                <c:pt idx="2588">
                  <c:v>16.686124783373501</c:v>
                </c:pt>
                <c:pt idx="2589">
                  <c:v>16.692676610085801</c:v>
                </c:pt>
                <c:pt idx="2590">
                  <c:v>16.699228436798101</c:v>
                </c:pt>
                <c:pt idx="2591">
                  <c:v>16.705780263510398</c:v>
                </c:pt>
                <c:pt idx="2592">
                  <c:v>16.712332090222599</c:v>
                </c:pt>
                <c:pt idx="2593">
                  <c:v>16.7188839169349</c:v>
                </c:pt>
                <c:pt idx="2594">
                  <c:v>16.7254357436472</c:v>
                </c:pt>
                <c:pt idx="2595">
                  <c:v>16.731987570359401</c:v>
                </c:pt>
                <c:pt idx="2596">
                  <c:v>16.738539397071701</c:v>
                </c:pt>
                <c:pt idx="2597">
                  <c:v>16.745091223784001</c:v>
                </c:pt>
                <c:pt idx="2598">
                  <c:v>16.751643050496199</c:v>
                </c:pt>
                <c:pt idx="2599">
                  <c:v>16.758194877208499</c:v>
                </c:pt>
                <c:pt idx="2600">
                  <c:v>16.7647467039208</c:v>
                </c:pt>
                <c:pt idx="2601">
                  <c:v>16.771298530633</c:v>
                </c:pt>
                <c:pt idx="2602">
                  <c:v>16.777850357345301</c:v>
                </c:pt>
                <c:pt idx="2603">
                  <c:v>16.784402184057601</c:v>
                </c:pt>
                <c:pt idx="2604">
                  <c:v>16.790954010769799</c:v>
                </c:pt>
                <c:pt idx="2605">
                  <c:v>16.797505837482099</c:v>
                </c:pt>
                <c:pt idx="2606">
                  <c:v>16.804057664194399</c:v>
                </c:pt>
                <c:pt idx="2607">
                  <c:v>16.8106094909067</c:v>
                </c:pt>
                <c:pt idx="2608">
                  <c:v>16.817161317618901</c:v>
                </c:pt>
                <c:pt idx="2609">
                  <c:v>16.823713144331201</c:v>
                </c:pt>
                <c:pt idx="2610">
                  <c:v>16.830264971043501</c:v>
                </c:pt>
                <c:pt idx="2611">
                  <c:v>16.836816797755699</c:v>
                </c:pt>
                <c:pt idx="2612">
                  <c:v>16.843368624467999</c:v>
                </c:pt>
                <c:pt idx="2613">
                  <c:v>16.849920451180299</c:v>
                </c:pt>
                <c:pt idx="2614">
                  <c:v>16.8564722778925</c:v>
                </c:pt>
                <c:pt idx="2615">
                  <c:v>16.863024104604801</c:v>
                </c:pt>
                <c:pt idx="2616">
                  <c:v>16.869575931317101</c:v>
                </c:pt>
                <c:pt idx="2617">
                  <c:v>16.876127758029298</c:v>
                </c:pt>
                <c:pt idx="2618">
                  <c:v>16.882679584741599</c:v>
                </c:pt>
                <c:pt idx="2619">
                  <c:v>16.889231411453899</c:v>
                </c:pt>
                <c:pt idx="2620">
                  <c:v>16.8957832381661</c:v>
                </c:pt>
                <c:pt idx="2621">
                  <c:v>16.9023350648784</c:v>
                </c:pt>
                <c:pt idx="2622">
                  <c:v>16.908886891590701</c:v>
                </c:pt>
                <c:pt idx="2623">
                  <c:v>16.915438718303001</c:v>
                </c:pt>
                <c:pt idx="2624">
                  <c:v>16.921990545015198</c:v>
                </c:pt>
                <c:pt idx="2625">
                  <c:v>16.928542371727499</c:v>
                </c:pt>
                <c:pt idx="2626">
                  <c:v>16.935094198439799</c:v>
                </c:pt>
                <c:pt idx="2627">
                  <c:v>16.941646025152</c:v>
                </c:pt>
                <c:pt idx="2628">
                  <c:v>16.9481978518643</c:v>
                </c:pt>
                <c:pt idx="2629">
                  <c:v>16.954749678576601</c:v>
                </c:pt>
                <c:pt idx="2630">
                  <c:v>16.961301505288802</c:v>
                </c:pt>
                <c:pt idx="2631">
                  <c:v>16.967853332001098</c:v>
                </c:pt>
                <c:pt idx="2632">
                  <c:v>16.974405158713399</c:v>
                </c:pt>
                <c:pt idx="2633">
                  <c:v>16.9809569854256</c:v>
                </c:pt>
                <c:pt idx="2634">
                  <c:v>16.9875088121379</c:v>
                </c:pt>
                <c:pt idx="2635">
                  <c:v>16.9940606388502</c:v>
                </c:pt>
                <c:pt idx="2636">
                  <c:v>17.000612465562401</c:v>
                </c:pt>
                <c:pt idx="2637">
                  <c:v>17.007164292274702</c:v>
                </c:pt>
                <c:pt idx="2638">
                  <c:v>17.013716118986999</c:v>
                </c:pt>
                <c:pt idx="2639">
                  <c:v>17.020267945699299</c:v>
                </c:pt>
                <c:pt idx="2640">
                  <c:v>17.0268197724115</c:v>
                </c:pt>
                <c:pt idx="2641">
                  <c:v>17.0333715991238</c:v>
                </c:pt>
                <c:pt idx="2642">
                  <c:v>17.039923425836101</c:v>
                </c:pt>
                <c:pt idx="2643">
                  <c:v>17.046475252548301</c:v>
                </c:pt>
                <c:pt idx="2644">
                  <c:v>17.053027079260598</c:v>
                </c:pt>
                <c:pt idx="2645">
                  <c:v>17.059578905972899</c:v>
                </c:pt>
                <c:pt idx="2646">
                  <c:v>17.0661307326851</c:v>
                </c:pt>
                <c:pt idx="2647">
                  <c:v>17.0726825593974</c:v>
                </c:pt>
                <c:pt idx="2648">
                  <c:v>17.0792343861097</c:v>
                </c:pt>
                <c:pt idx="2649">
                  <c:v>17.085786212821901</c:v>
                </c:pt>
                <c:pt idx="2650">
                  <c:v>17.092338039534201</c:v>
                </c:pt>
                <c:pt idx="2651">
                  <c:v>17.098889866246498</c:v>
                </c:pt>
                <c:pt idx="2652">
                  <c:v>17.105441692958699</c:v>
                </c:pt>
                <c:pt idx="2653">
                  <c:v>17.111993519671</c:v>
                </c:pt>
                <c:pt idx="2654">
                  <c:v>17.1185453463833</c:v>
                </c:pt>
                <c:pt idx="2655">
                  <c:v>17.1250971730956</c:v>
                </c:pt>
                <c:pt idx="2656">
                  <c:v>17.131648999807801</c:v>
                </c:pt>
                <c:pt idx="2657">
                  <c:v>17.138200826520102</c:v>
                </c:pt>
                <c:pt idx="2658">
                  <c:v>17.144752653232398</c:v>
                </c:pt>
                <c:pt idx="2659">
                  <c:v>17.151304479944599</c:v>
                </c:pt>
                <c:pt idx="2660">
                  <c:v>17.1578563066569</c:v>
                </c:pt>
                <c:pt idx="2661">
                  <c:v>17.1644081333692</c:v>
                </c:pt>
                <c:pt idx="2662">
                  <c:v>17.170959960081401</c:v>
                </c:pt>
                <c:pt idx="2663">
                  <c:v>17.177511786793701</c:v>
                </c:pt>
                <c:pt idx="2664">
                  <c:v>17.184063613506002</c:v>
                </c:pt>
                <c:pt idx="2665">
                  <c:v>17.190615440218199</c:v>
                </c:pt>
                <c:pt idx="2666">
                  <c:v>17.197167266930499</c:v>
                </c:pt>
                <c:pt idx="2667">
                  <c:v>17.2037190936428</c:v>
                </c:pt>
                <c:pt idx="2668">
                  <c:v>17.210270920355001</c:v>
                </c:pt>
                <c:pt idx="2669">
                  <c:v>17.216822747067301</c:v>
                </c:pt>
                <c:pt idx="2670">
                  <c:v>17.223374573779601</c:v>
                </c:pt>
                <c:pt idx="2671">
                  <c:v>17.229926400491799</c:v>
                </c:pt>
                <c:pt idx="2672">
                  <c:v>17.236478227204099</c:v>
                </c:pt>
                <c:pt idx="2673">
                  <c:v>17.243030053916399</c:v>
                </c:pt>
                <c:pt idx="2674">
                  <c:v>17.2495818806287</c:v>
                </c:pt>
                <c:pt idx="2675">
                  <c:v>17.256133707340901</c:v>
                </c:pt>
                <c:pt idx="2676">
                  <c:v>17.262685534053201</c:v>
                </c:pt>
                <c:pt idx="2677">
                  <c:v>17.269237360765501</c:v>
                </c:pt>
                <c:pt idx="2678">
                  <c:v>17.275789187477699</c:v>
                </c:pt>
                <c:pt idx="2679">
                  <c:v>17.282341014189999</c:v>
                </c:pt>
                <c:pt idx="2680">
                  <c:v>17.288892840902299</c:v>
                </c:pt>
                <c:pt idx="2681">
                  <c:v>17.2954446676145</c:v>
                </c:pt>
                <c:pt idx="2682">
                  <c:v>17.301996494326801</c:v>
                </c:pt>
                <c:pt idx="2683">
                  <c:v>17.308548321039101</c:v>
                </c:pt>
                <c:pt idx="2684">
                  <c:v>17.315100147751298</c:v>
                </c:pt>
                <c:pt idx="2685">
                  <c:v>17.321651974463599</c:v>
                </c:pt>
                <c:pt idx="2686">
                  <c:v>17.328203801175899</c:v>
                </c:pt>
                <c:pt idx="2687">
                  <c:v>17.3347556278882</c:v>
                </c:pt>
                <c:pt idx="2688">
                  <c:v>17.3413074546004</c:v>
                </c:pt>
                <c:pt idx="2689">
                  <c:v>17.347859281312701</c:v>
                </c:pt>
                <c:pt idx="2690">
                  <c:v>17.354411108025001</c:v>
                </c:pt>
                <c:pt idx="2691">
                  <c:v>17.360962934737199</c:v>
                </c:pt>
                <c:pt idx="2692">
                  <c:v>17.367514761449499</c:v>
                </c:pt>
                <c:pt idx="2693">
                  <c:v>17.374066588161799</c:v>
                </c:pt>
                <c:pt idx="2694">
                  <c:v>17.380618414874</c:v>
                </c:pt>
                <c:pt idx="2695">
                  <c:v>17.387170241586301</c:v>
                </c:pt>
                <c:pt idx="2696">
                  <c:v>17.393722068298601</c:v>
                </c:pt>
                <c:pt idx="2697">
                  <c:v>17.400273895010798</c:v>
                </c:pt>
                <c:pt idx="2698">
                  <c:v>17.406825721723099</c:v>
                </c:pt>
                <c:pt idx="2699">
                  <c:v>17.413377548435399</c:v>
                </c:pt>
                <c:pt idx="2700">
                  <c:v>17.4199293751476</c:v>
                </c:pt>
                <c:pt idx="2701">
                  <c:v>17.4264812018599</c:v>
                </c:pt>
                <c:pt idx="2702">
                  <c:v>17.433033028572201</c:v>
                </c:pt>
                <c:pt idx="2703">
                  <c:v>17.439584855284401</c:v>
                </c:pt>
                <c:pt idx="2704">
                  <c:v>17.446136681996698</c:v>
                </c:pt>
                <c:pt idx="2705">
                  <c:v>17.452688508708999</c:v>
                </c:pt>
                <c:pt idx="2706">
                  <c:v>17.459240335421299</c:v>
                </c:pt>
                <c:pt idx="2707">
                  <c:v>17.4657921621335</c:v>
                </c:pt>
                <c:pt idx="2708">
                  <c:v>17.4723439888458</c:v>
                </c:pt>
                <c:pt idx="2709">
                  <c:v>17.478895815558101</c:v>
                </c:pt>
                <c:pt idx="2710">
                  <c:v>17.485447642270302</c:v>
                </c:pt>
                <c:pt idx="2711">
                  <c:v>17.491999468982598</c:v>
                </c:pt>
                <c:pt idx="2712">
                  <c:v>17.498551295694899</c:v>
                </c:pt>
                <c:pt idx="2713">
                  <c:v>17.5051031224071</c:v>
                </c:pt>
                <c:pt idx="2714">
                  <c:v>17.5116549491194</c:v>
                </c:pt>
                <c:pt idx="2715">
                  <c:v>17.5182067758317</c:v>
                </c:pt>
                <c:pt idx="2716">
                  <c:v>17.524758602543901</c:v>
                </c:pt>
                <c:pt idx="2717">
                  <c:v>17.531310429256202</c:v>
                </c:pt>
                <c:pt idx="2718">
                  <c:v>17.537862255968498</c:v>
                </c:pt>
                <c:pt idx="2719">
                  <c:v>17.544414082680699</c:v>
                </c:pt>
                <c:pt idx="2720">
                  <c:v>17.550965909393</c:v>
                </c:pt>
                <c:pt idx="2721">
                  <c:v>17.5575177361053</c:v>
                </c:pt>
                <c:pt idx="2722">
                  <c:v>17.5640695628176</c:v>
                </c:pt>
                <c:pt idx="2723">
                  <c:v>17.570621389529801</c:v>
                </c:pt>
                <c:pt idx="2724">
                  <c:v>17.577173216242102</c:v>
                </c:pt>
                <c:pt idx="2725">
                  <c:v>17.583725042954399</c:v>
                </c:pt>
                <c:pt idx="2726">
                  <c:v>17.590276869666599</c:v>
                </c:pt>
                <c:pt idx="2727">
                  <c:v>17.5968286963789</c:v>
                </c:pt>
                <c:pt idx="2728">
                  <c:v>17.6033805230912</c:v>
                </c:pt>
                <c:pt idx="2729">
                  <c:v>17.609932349803401</c:v>
                </c:pt>
                <c:pt idx="2730">
                  <c:v>17.616484176515701</c:v>
                </c:pt>
                <c:pt idx="2731">
                  <c:v>17.623036003227998</c:v>
                </c:pt>
                <c:pt idx="2732">
                  <c:v>17.629587829940199</c:v>
                </c:pt>
                <c:pt idx="2733">
                  <c:v>17.636139656652499</c:v>
                </c:pt>
                <c:pt idx="2734">
                  <c:v>17.6426914833648</c:v>
                </c:pt>
                <c:pt idx="2735">
                  <c:v>17.649243310077001</c:v>
                </c:pt>
                <c:pt idx="2736">
                  <c:v>17.655795136789301</c:v>
                </c:pt>
                <c:pt idx="2737">
                  <c:v>17.662346963501601</c:v>
                </c:pt>
                <c:pt idx="2738">
                  <c:v>17.668898790213898</c:v>
                </c:pt>
                <c:pt idx="2739">
                  <c:v>17.675450616926099</c:v>
                </c:pt>
                <c:pt idx="2740">
                  <c:v>17.6820024436384</c:v>
                </c:pt>
                <c:pt idx="2741">
                  <c:v>17.6885542703507</c:v>
                </c:pt>
                <c:pt idx="2742">
                  <c:v>17.695106097062901</c:v>
                </c:pt>
                <c:pt idx="2743">
                  <c:v>17.701657923775201</c:v>
                </c:pt>
                <c:pt idx="2744">
                  <c:v>17.708209750487502</c:v>
                </c:pt>
                <c:pt idx="2745">
                  <c:v>17.714761577199699</c:v>
                </c:pt>
                <c:pt idx="2746">
                  <c:v>17.721313403911999</c:v>
                </c:pt>
                <c:pt idx="2747">
                  <c:v>17.7278652306243</c:v>
                </c:pt>
                <c:pt idx="2748">
                  <c:v>17.734417057336501</c:v>
                </c:pt>
                <c:pt idx="2749">
                  <c:v>17.740968884048801</c:v>
                </c:pt>
                <c:pt idx="2750">
                  <c:v>17.747520710761101</c:v>
                </c:pt>
                <c:pt idx="2751">
                  <c:v>17.754072537473299</c:v>
                </c:pt>
                <c:pt idx="2752">
                  <c:v>17.760624364185599</c:v>
                </c:pt>
                <c:pt idx="2753">
                  <c:v>17.767176190897899</c:v>
                </c:pt>
                <c:pt idx="2754">
                  <c:v>17.7737280176102</c:v>
                </c:pt>
                <c:pt idx="2755">
                  <c:v>17.780279844322401</c:v>
                </c:pt>
                <c:pt idx="2756">
                  <c:v>17.786831671034701</c:v>
                </c:pt>
                <c:pt idx="2757">
                  <c:v>17.793383497747001</c:v>
                </c:pt>
                <c:pt idx="2758">
                  <c:v>17.799935324459199</c:v>
                </c:pt>
                <c:pt idx="2759">
                  <c:v>17.806487151171499</c:v>
                </c:pt>
                <c:pt idx="2760">
                  <c:v>17.813038977883799</c:v>
                </c:pt>
                <c:pt idx="2761">
                  <c:v>17.819590804596</c:v>
                </c:pt>
                <c:pt idx="2762">
                  <c:v>17.826142631308301</c:v>
                </c:pt>
                <c:pt idx="2763">
                  <c:v>17.832694458020601</c:v>
                </c:pt>
                <c:pt idx="2764">
                  <c:v>17.839246284732798</c:v>
                </c:pt>
                <c:pt idx="2765">
                  <c:v>17.845798111445099</c:v>
                </c:pt>
                <c:pt idx="2766">
                  <c:v>17.852349938157399</c:v>
                </c:pt>
                <c:pt idx="2767">
                  <c:v>17.8589017648696</c:v>
                </c:pt>
                <c:pt idx="2768">
                  <c:v>17.8654535915819</c:v>
                </c:pt>
                <c:pt idx="2769">
                  <c:v>17.872005418294201</c:v>
                </c:pt>
                <c:pt idx="2770">
                  <c:v>17.878557245006501</c:v>
                </c:pt>
                <c:pt idx="2771">
                  <c:v>17.885109071718698</c:v>
                </c:pt>
                <c:pt idx="2772">
                  <c:v>17.891660898430999</c:v>
                </c:pt>
                <c:pt idx="2773">
                  <c:v>17.898212725143299</c:v>
                </c:pt>
                <c:pt idx="2774">
                  <c:v>17.9047645518555</c:v>
                </c:pt>
                <c:pt idx="2775">
                  <c:v>17.9113163785678</c:v>
                </c:pt>
                <c:pt idx="2776">
                  <c:v>17.917868205280101</c:v>
                </c:pt>
                <c:pt idx="2777">
                  <c:v>17.924420031992302</c:v>
                </c:pt>
                <c:pt idx="2778">
                  <c:v>17.930971858704599</c:v>
                </c:pt>
                <c:pt idx="2779">
                  <c:v>17.937523685416899</c:v>
                </c:pt>
                <c:pt idx="2780">
                  <c:v>17.9440755121291</c:v>
                </c:pt>
                <c:pt idx="2781">
                  <c:v>17.9506273388414</c:v>
                </c:pt>
                <c:pt idx="2782">
                  <c:v>17.957179165553701</c:v>
                </c:pt>
                <c:pt idx="2783">
                  <c:v>17.963730992265901</c:v>
                </c:pt>
                <c:pt idx="2784">
                  <c:v>17.970282818978198</c:v>
                </c:pt>
                <c:pt idx="2785">
                  <c:v>17.976834645690499</c:v>
                </c:pt>
                <c:pt idx="2786">
                  <c:v>17.983386472402799</c:v>
                </c:pt>
                <c:pt idx="2787">
                  <c:v>17.989938299115</c:v>
                </c:pt>
                <c:pt idx="2788">
                  <c:v>17.9964901258273</c:v>
                </c:pt>
                <c:pt idx="2789">
                  <c:v>18.003041952539601</c:v>
                </c:pt>
                <c:pt idx="2790">
                  <c:v>18.009593779251801</c:v>
                </c:pt>
                <c:pt idx="2791">
                  <c:v>18.016145605964098</c:v>
                </c:pt>
                <c:pt idx="2792">
                  <c:v>18.022697432676399</c:v>
                </c:pt>
                <c:pt idx="2793">
                  <c:v>18.0292492593886</c:v>
                </c:pt>
                <c:pt idx="2794">
                  <c:v>18.0358010861009</c:v>
                </c:pt>
                <c:pt idx="2795">
                  <c:v>18.0423529128132</c:v>
                </c:pt>
                <c:pt idx="2796">
                  <c:v>18.048904739525401</c:v>
                </c:pt>
                <c:pt idx="2797">
                  <c:v>18.055456566237702</c:v>
                </c:pt>
                <c:pt idx="2798">
                  <c:v>18.062008392949998</c:v>
                </c:pt>
                <c:pt idx="2799">
                  <c:v>18.068560219662199</c:v>
                </c:pt>
                <c:pt idx="2800">
                  <c:v>18.0751120463745</c:v>
                </c:pt>
                <c:pt idx="2801">
                  <c:v>18.0816638730868</c:v>
                </c:pt>
                <c:pt idx="2802">
                  <c:v>18.088215699799001</c:v>
                </c:pt>
                <c:pt idx="2803">
                  <c:v>18.094767526511301</c:v>
                </c:pt>
                <c:pt idx="2804">
                  <c:v>18.101319353223602</c:v>
                </c:pt>
                <c:pt idx="2805">
                  <c:v>18.107871179935898</c:v>
                </c:pt>
                <c:pt idx="2806">
                  <c:v>18.114423006648099</c:v>
                </c:pt>
                <c:pt idx="2807">
                  <c:v>18.1209748333604</c:v>
                </c:pt>
                <c:pt idx="2808">
                  <c:v>18.1275266600727</c:v>
                </c:pt>
                <c:pt idx="2809">
                  <c:v>18.134078486784901</c:v>
                </c:pt>
                <c:pt idx="2810">
                  <c:v>18.140630313497201</c:v>
                </c:pt>
                <c:pt idx="2811">
                  <c:v>18.147182140209502</c:v>
                </c:pt>
                <c:pt idx="2812">
                  <c:v>18.153733966921699</c:v>
                </c:pt>
                <c:pt idx="2813">
                  <c:v>18.160285793633999</c:v>
                </c:pt>
                <c:pt idx="2814">
                  <c:v>18.1668376203463</c:v>
                </c:pt>
                <c:pt idx="2815">
                  <c:v>18.173389447058501</c:v>
                </c:pt>
                <c:pt idx="2816">
                  <c:v>18.179941273770801</c:v>
                </c:pt>
                <c:pt idx="2817">
                  <c:v>18.186493100483101</c:v>
                </c:pt>
                <c:pt idx="2818">
                  <c:v>18.193044927195299</c:v>
                </c:pt>
                <c:pt idx="2819">
                  <c:v>18.199596753907599</c:v>
                </c:pt>
                <c:pt idx="2820">
                  <c:v>18.206148580619899</c:v>
                </c:pt>
                <c:pt idx="2821">
                  <c:v>18.2127004073322</c:v>
                </c:pt>
                <c:pt idx="2822">
                  <c:v>18.219252234044401</c:v>
                </c:pt>
                <c:pt idx="2823">
                  <c:v>18.225804060756701</c:v>
                </c:pt>
                <c:pt idx="2824">
                  <c:v>18.232355887469001</c:v>
                </c:pt>
                <c:pt idx="2825">
                  <c:v>18.238907714181199</c:v>
                </c:pt>
                <c:pt idx="2826">
                  <c:v>18.245459540893499</c:v>
                </c:pt>
                <c:pt idx="2827">
                  <c:v>18.2520113676058</c:v>
                </c:pt>
                <c:pt idx="2828">
                  <c:v>18.258563194318</c:v>
                </c:pt>
                <c:pt idx="2829">
                  <c:v>18.265115021030301</c:v>
                </c:pt>
                <c:pt idx="2830">
                  <c:v>18.271666847742601</c:v>
                </c:pt>
                <c:pt idx="2831">
                  <c:v>18.278218674454799</c:v>
                </c:pt>
                <c:pt idx="2832">
                  <c:v>18.284770501167099</c:v>
                </c:pt>
                <c:pt idx="2833">
                  <c:v>18.291322327879399</c:v>
                </c:pt>
                <c:pt idx="2834">
                  <c:v>18.2978741545917</c:v>
                </c:pt>
                <c:pt idx="2835">
                  <c:v>18.304425981303901</c:v>
                </c:pt>
                <c:pt idx="2836">
                  <c:v>18.310977808016201</c:v>
                </c:pt>
                <c:pt idx="2837">
                  <c:v>18.317529634728501</c:v>
                </c:pt>
                <c:pt idx="2838">
                  <c:v>18.324081461440699</c:v>
                </c:pt>
                <c:pt idx="2839">
                  <c:v>18.330633288152999</c:v>
                </c:pt>
                <c:pt idx="2840">
                  <c:v>18.337185114865299</c:v>
                </c:pt>
                <c:pt idx="2841">
                  <c:v>18.3437369415775</c:v>
                </c:pt>
                <c:pt idx="2842">
                  <c:v>18.350288768289801</c:v>
                </c:pt>
                <c:pt idx="2843">
                  <c:v>18.356840595002101</c:v>
                </c:pt>
                <c:pt idx="2844">
                  <c:v>18.363392421714298</c:v>
                </c:pt>
                <c:pt idx="2845">
                  <c:v>18.369944248426599</c:v>
                </c:pt>
                <c:pt idx="2846">
                  <c:v>18.376496075138899</c:v>
                </c:pt>
                <c:pt idx="2847">
                  <c:v>18.3830479018511</c:v>
                </c:pt>
                <c:pt idx="2848">
                  <c:v>18.3895997285634</c:v>
                </c:pt>
                <c:pt idx="2849">
                  <c:v>18.396151555275701</c:v>
                </c:pt>
                <c:pt idx="2850">
                  <c:v>18.402703381987902</c:v>
                </c:pt>
                <c:pt idx="2851">
                  <c:v>18.409255208700198</c:v>
                </c:pt>
                <c:pt idx="2852">
                  <c:v>18.415807035412499</c:v>
                </c:pt>
                <c:pt idx="2853">
                  <c:v>18.422358862124799</c:v>
                </c:pt>
                <c:pt idx="2854">
                  <c:v>18.428910688837</c:v>
                </c:pt>
                <c:pt idx="2855">
                  <c:v>18.4354625155493</c:v>
                </c:pt>
                <c:pt idx="2856">
                  <c:v>18.442014342261601</c:v>
                </c:pt>
                <c:pt idx="2857">
                  <c:v>18.448566168973802</c:v>
                </c:pt>
                <c:pt idx="2858">
                  <c:v>18.455117995686098</c:v>
                </c:pt>
                <c:pt idx="2859">
                  <c:v>18.461669822398399</c:v>
                </c:pt>
                <c:pt idx="2860">
                  <c:v>18.4682216491106</c:v>
                </c:pt>
                <c:pt idx="2861">
                  <c:v>18.4747734758229</c:v>
                </c:pt>
                <c:pt idx="2862">
                  <c:v>18.4813253025352</c:v>
                </c:pt>
                <c:pt idx="2863">
                  <c:v>18.487877129247401</c:v>
                </c:pt>
                <c:pt idx="2864">
                  <c:v>18.494428955959702</c:v>
                </c:pt>
                <c:pt idx="2865">
                  <c:v>18.500980782671999</c:v>
                </c:pt>
                <c:pt idx="2866">
                  <c:v>18.507532609384199</c:v>
                </c:pt>
                <c:pt idx="2867">
                  <c:v>18.5140844360965</c:v>
                </c:pt>
                <c:pt idx="2868">
                  <c:v>18.5206362628088</c:v>
                </c:pt>
                <c:pt idx="2869">
                  <c:v>18.527188089521101</c:v>
                </c:pt>
                <c:pt idx="2870">
                  <c:v>18.533739916233301</c:v>
                </c:pt>
                <c:pt idx="2871">
                  <c:v>18.540291742945598</c:v>
                </c:pt>
                <c:pt idx="2872">
                  <c:v>18.546843569657899</c:v>
                </c:pt>
                <c:pt idx="2873">
                  <c:v>18.553395396370099</c:v>
                </c:pt>
                <c:pt idx="2874">
                  <c:v>18.5599472230824</c:v>
                </c:pt>
                <c:pt idx="2875">
                  <c:v>18.5664990497947</c:v>
                </c:pt>
                <c:pt idx="2876">
                  <c:v>18.573050876506901</c:v>
                </c:pt>
                <c:pt idx="2877">
                  <c:v>18.579602703219201</c:v>
                </c:pt>
                <c:pt idx="2878">
                  <c:v>18.586154529931498</c:v>
                </c:pt>
                <c:pt idx="2879">
                  <c:v>18.592706356643699</c:v>
                </c:pt>
                <c:pt idx="2880">
                  <c:v>18.599258183356</c:v>
                </c:pt>
                <c:pt idx="2881">
                  <c:v>18.6058100100683</c:v>
                </c:pt>
                <c:pt idx="2882">
                  <c:v>18.612361836780501</c:v>
                </c:pt>
                <c:pt idx="2883">
                  <c:v>18.618913663492801</c:v>
                </c:pt>
                <c:pt idx="2884">
                  <c:v>18.625465490205102</c:v>
                </c:pt>
                <c:pt idx="2885">
                  <c:v>18.632017316917398</c:v>
                </c:pt>
                <c:pt idx="2886">
                  <c:v>18.638569143629599</c:v>
                </c:pt>
                <c:pt idx="2887">
                  <c:v>18.6451209703419</c:v>
                </c:pt>
                <c:pt idx="2888">
                  <c:v>18.6516727970542</c:v>
                </c:pt>
                <c:pt idx="2889">
                  <c:v>18.658224623766401</c:v>
                </c:pt>
                <c:pt idx="2890">
                  <c:v>18.664776450478701</c:v>
                </c:pt>
                <c:pt idx="2891">
                  <c:v>18.671328277191002</c:v>
                </c:pt>
                <c:pt idx="2892">
                  <c:v>18.677880103903199</c:v>
                </c:pt>
                <c:pt idx="2893">
                  <c:v>18.684431930615499</c:v>
                </c:pt>
                <c:pt idx="2894">
                  <c:v>18.6909837573278</c:v>
                </c:pt>
                <c:pt idx="2895">
                  <c:v>18.697535584040001</c:v>
                </c:pt>
                <c:pt idx="2896">
                  <c:v>18.704087410752301</c:v>
                </c:pt>
                <c:pt idx="2897">
                  <c:v>18.710639237464601</c:v>
                </c:pt>
                <c:pt idx="2898">
                  <c:v>18.717191064176799</c:v>
                </c:pt>
                <c:pt idx="2899">
                  <c:v>18.723742890889099</c:v>
                </c:pt>
                <c:pt idx="2900">
                  <c:v>18.730294717601399</c:v>
                </c:pt>
                <c:pt idx="2901">
                  <c:v>18.7368465443137</c:v>
                </c:pt>
                <c:pt idx="2902">
                  <c:v>18.743398371025901</c:v>
                </c:pt>
                <c:pt idx="2903">
                  <c:v>18.749950197738201</c:v>
                </c:pt>
                <c:pt idx="2904">
                  <c:v>18.756502024450501</c:v>
                </c:pt>
                <c:pt idx="2905">
                  <c:v>18.763053851162699</c:v>
                </c:pt>
                <c:pt idx="2906">
                  <c:v>18.769605677874999</c:v>
                </c:pt>
                <c:pt idx="2907">
                  <c:v>18.776157504587299</c:v>
                </c:pt>
                <c:pt idx="2908">
                  <c:v>18.7827093312995</c:v>
                </c:pt>
                <c:pt idx="2909">
                  <c:v>18.789261158011801</c:v>
                </c:pt>
                <c:pt idx="2910">
                  <c:v>18.795812984724101</c:v>
                </c:pt>
                <c:pt idx="2911">
                  <c:v>18.802364811436298</c:v>
                </c:pt>
                <c:pt idx="2912">
                  <c:v>18.808916638148599</c:v>
                </c:pt>
                <c:pt idx="2913">
                  <c:v>18.815468464860899</c:v>
                </c:pt>
                <c:pt idx="2914">
                  <c:v>18.8220202915731</c:v>
                </c:pt>
                <c:pt idx="2915">
                  <c:v>18.8285721182854</c:v>
                </c:pt>
                <c:pt idx="2916">
                  <c:v>18.835123944997701</c:v>
                </c:pt>
                <c:pt idx="2917">
                  <c:v>18.841675771710001</c:v>
                </c:pt>
                <c:pt idx="2918">
                  <c:v>18.848227598422199</c:v>
                </c:pt>
                <c:pt idx="2919">
                  <c:v>18.854779425134499</c:v>
                </c:pt>
                <c:pt idx="2920">
                  <c:v>18.861331251846799</c:v>
                </c:pt>
                <c:pt idx="2921">
                  <c:v>18.867883078559</c:v>
                </c:pt>
                <c:pt idx="2922">
                  <c:v>18.874434905271301</c:v>
                </c:pt>
                <c:pt idx="2923">
                  <c:v>18.880986731983601</c:v>
                </c:pt>
                <c:pt idx="2924">
                  <c:v>18.887538558695798</c:v>
                </c:pt>
                <c:pt idx="2925">
                  <c:v>18.894090385408099</c:v>
                </c:pt>
                <c:pt idx="2926">
                  <c:v>18.900642212120399</c:v>
                </c:pt>
                <c:pt idx="2927">
                  <c:v>18.9071940388326</c:v>
                </c:pt>
                <c:pt idx="2928">
                  <c:v>18.9137458655449</c:v>
                </c:pt>
                <c:pt idx="2929">
                  <c:v>18.920297692257201</c:v>
                </c:pt>
                <c:pt idx="2930">
                  <c:v>18.926849518969401</c:v>
                </c:pt>
                <c:pt idx="2931">
                  <c:v>18.933401345681698</c:v>
                </c:pt>
                <c:pt idx="2932">
                  <c:v>18.939953172393999</c:v>
                </c:pt>
                <c:pt idx="2933">
                  <c:v>18.9465049991062</c:v>
                </c:pt>
                <c:pt idx="2934">
                  <c:v>18.9530568258185</c:v>
                </c:pt>
                <c:pt idx="2935">
                  <c:v>18.9596086525308</c:v>
                </c:pt>
                <c:pt idx="2936">
                  <c:v>18.966160479243101</c:v>
                </c:pt>
                <c:pt idx="2937">
                  <c:v>18.972712305955302</c:v>
                </c:pt>
                <c:pt idx="2938">
                  <c:v>18.979264132667598</c:v>
                </c:pt>
                <c:pt idx="2939">
                  <c:v>18.985815959379899</c:v>
                </c:pt>
                <c:pt idx="2940">
                  <c:v>18.9923677860921</c:v>
                </c:pt>
                <c:pt idx="2941">
                  <c:v>18.9989196128044</c:v>
                </c:pt>
                <c:pt idx="2942">
                  <c:v>19.0054714395167</c:v>
                </c:pt>
                <c:pt idx="2943">
                  <c:v>19.012023266228901</c:v>
                </c:pt>
                <c:pt idx="2944">
                  <c:v>19.018575092941202</c:v>
                </c:pt>
                <c:pt idx="2945">
                  <c:v>19.025126919653498</c:v>
                </c:pt>
                <c:pt idx="2946">
                  <c:v>19.031678746365699</c:v>
                </c:pt>
                <c:pt idx="2947">
                  <c:v>19.038230573078</c:v>
                </c:pt>
                <c:pt idx="2948">
                  <c:v>19.0447823997903</c:v>
                </c:pt>
                <c:pt idx="2949">
                  <c:v>19.051334226502501</c:v>
                </c:pt>
                <c:pt idx="2950">
                  <c:v>19.057886053214801</c:v>
                </c:pt>
                <c:pt idx="2951">
                  <c:v>19.064437879927102</c:v>
                </c:pt>
                <c:pt idx="2952">
                  <c:v>19.070989706639399</c:v>
                </c:pt>
                <c:pt idx="2953">
                  <c:v>19.077541533351599</c:v>
                </c:pt>
                <c:pt idx="2954">
                  <c:v>19.0840933600639</c:v>
                </c:pt>
                <c:pt idx="2955">
                  <c:v>19.0906451867762</c:v>
                </c:pt>
                <c:pt idx="2956">
                  <c:v>19.097197013488401</c:v>
                </c:pt>
                <c:pt idx="2957">
                  <c:v>19.103748840200701</c:v>
                </c:pt>
                <c:pt idx="2958">
                  <c:v>19.110300666912998</c:v>
                </c:pt>
                <c:pt idx="2959">
                  <c:v>19.116852493625199</c:v>
                </c:pt>
                <c:pt idx="2960">
                  <c:v>19.123404320337499</c:v>
                </c:pt>
                <c:pt idx="2961">
                  <c:v>19.1299561470498</c:v>
                </c:pt>
                <c:pt idx="2962">
                  <c:v>19.136507973762001</c:v>
                </c:pt>
                <c:pt idx="2963">
                  <c:v>19.143059800474301</c:v>
                </c:pt>
                <c:pt idx="2964">
                  <c:v>19.149611627186601</c:v>
                </c:pt>
                <c:pt idx="2965">
                  <c:v>19.156163453898799</c:v>
                </c:pt>
                <c:pt idx="2966">
                  <c:v>19.162715280611099</c:v>
                </c:pt>
                <c:pt idx="2967">
                  <c:v>19.1692671073234</c:v>
                </c:pt>
                <c:pt idx="2968">
                  <c:v>19.1758189340357</c:v>
                </c:pt>
                <c:pt idx="2969">
                  <c:v>19.182370760747901</c:v>
                </c:pt>
                <c:pt idx="2970">
                  <c:v>19.188922587460201</c:v>
                </c:pt>
                <c:pt idx="2971">
                  <c:v>19.195474414172502</c:v>
                </c:pt>
                <c:pt idx="2972">
                  <c:v>19.202026240884699</c:v>
                </c:pt>
                <c:pt idx="2973">
                  <c:v>19.208578067596999</c:v>
                </c:pt>
                <c:pt idx="2974">
                  <c:v>19.2151298943093</c:v>
                </c:pt>
                <c:pt idx="2975">
                  <c:v>19.221681721021501</c:v>
                </c:pt>
                <c:pt idx="2976">
                  <c:v>19.228233547733801</c:v>
                </c:pt>
                <c:pt idx="2977">
                  <c:v>19.234785374446101</c:v>
                </c:pt>
                <c:pt idx="2978">
                  <c:v>19.241337201158299</c:v>
                </c:pt>
                <c:pt idx="2979">
                  <c:v>19.247889027870599</c:v>
                </c:pt>
                <c:pt idx="2980">
                  <c:v>19.254440854582899</c:v>
                </c:pt>
                <c:pt idx="2981">
                  <c:v>19.2609926812951</c:v>
                </c:pt>
                <c:pt idx="2982">
                  <c:v>19.267544508007401</c:v>
                </c:pt>
                <c:pt idx="2983">
                  <c:v>19.274096334719701</c:v>
                </c:pt>
                <c:pt idx="2984">
                  <c:v>19.280648161432001</c:v>
                </c:pt>
                <c:pt idx="2985">
                  <c:v>19.287199988144199</c:v>
                </c:pt>
                <c:pt idx="2986">
                  <c:v>19.293751814856499</c:v>
                </c:pt>
                <c:pt idx="2987">
                  <c:v>19.300303641568799</c:v>
                </c:pt>
                <c:pt idx="2988">
                  <c:v>19.306855468281</c:v>
                </c:pt>
                <c:pt idx="2989">
                  <c:v>19.313407294993301</c:v>
                </c:pt>
                <c:pt idx="2990">
                  <c:v>19.319959121705601</c:v>
                </c:pt>
                <c:pt idx="2991">
                  <c:v>19.326510948417798</c:v>
                </c:pt>
                <c:pt idx="2992">
                  <c:v>19.333062775130099</c:v>
                </c:pt>
                <c:pt idx="2993">
                  <c:v>19.339614601842399</c:v>
                </c:pt>
                <c:pt idx="2994">
                  <c:v>19.3461664285546</c:v>
                </c:pt>
                <c:pt idx="2995">
                  <c:v>19.3527182552669</c:v>
                </c:pt>
                <c:pt idx="2996">
                  <c:v>19.359270081979201</c:v>
                </c:pt>
                <c:pt idx="2997">
                  <c:v>19.365821908691402</c:v>
                </c:pt>
                <c:pt idx="2998">
                  <c:v>19.372373735403698</c:v>
                </c:pt>
                <c:pt idx="2999">
                  <c:v>19.378925562115999</c:v>
                </c:pt>
                <c:pt idx="3000">
                  <c:v>19.385477388828299</c:v>
                </c:pt>
                <c:pt idx="3001">
                  <c:v>19.3920292155405</c:v>
                </c:pt>
                <c:pt idx="3002">
                  <c:v>19.3985810422528</c:v>
                </c:pt>
                <c:pt idx="3003">
                  <c:v>19.405132868965101</c:v>
                </c:pt>
                <c:pt idx="3004">
                  <c:v>19.411684695677302</c:v>
                </c:pt>
                <c:pt idx="3005">
                  <c:v>19.418236522389599</c:v>
                </c:pt>
                <c:pt idx="3006">
                  <c:v>19.424788349101899</c:v>
                </c:pt>
                <c:pt idx="3007">
                  <c:v>19.4313401758141</c:v>
                </c:pt>
                <c:pt idx="3008">
                  <c:v>19.4378920025264</c:v>
                </c:pt>
                <c:pt idx="3009">
                  <c:v>19.444443829238701</c:v>
                </c:pt>
                <c:pt idx="3010">
                  <c:v>19.450995655950901</c:v>
                </c:pt>
                <c:pt idx="3011">
                  <c:v>19.457547482663202</c:v>
                </c:pt>
                <c:pt idx="3012">
                  <c:v>19.464099309375499</c:v>
                </c:pt>
                <c:pt idx="3013">
                  <c:v>19.470651136087699</c:v>
                </c:pt>
                <c:pt idx="3014">
                  <c:v>19.4772029628</c:v>
                </c:pt>
                <c:pt idx="3015">
                  <c:v>19.4837547895123</c:v>
                </c:pt>
                <c:pt idx="3016">
                  <c:v>19.490306616224601</c:v>
                </c:pt>
                <c:pt idx="3017">
                  <c:v>19.496858442936801</c:v>
                </c:pt>
                <c:pt idx="3018">
                  <c:v>19.503410269649098</c:v>
                </c:pt>
                <c:pt idx="3019">
                  <c:v>19.509962096361399</c:v>
                </c:pt>
                <c:pt idx="3020">
                  <c:v>19.5165139230736</c:v>
                </c:pt>
                <c:pt idx="3021">
                  <c:v>19.5230657497859</c:v>
                </c:pt>
                <c:pt idx="3022">
                  <c:v>19.5296175764982</c:v>
                </c:pt>
                <c:pt idx="3023">
                  <c:v>19.536169403210401</c:v>
                </c:pt>
                <c:pt idx="3024">
                  <c:v>19.542721229922702</c:v>
                </c:pt>
                <c:pt idx="3025">
                  <c:v>19.549273056634998</c:v>
                </c:pt>
                <c:pt idx="3026">
                  <c:v>19.555824883347199</c:v>
                </c:pt>
                <c:pt idx="3027">
                  <c:v>19.5623767100595</c:v>
                </c:pt>
                <c:pt idx="3028">
                  <c:v>19.5689285367718</c:v>
                </c:pt>
                <c:pt idx="3029">
                  <c:v>19.575480363484001</c:v>
                </c:pt>
                <c:pt idx="3030">
                  <c:v>19.582032190196301</c:v>
                </c:pt>
                <c:pt idx="3031">
                  <c:v>19.588584016908602</c:v>
                </c:pt>
                <c:pt idx="3032">
                  <c:v>19.595135843620898</c:v>
                </c:pt>
                <c:pt idx="3033">
                  <c:v>19.601687670333099</c:v>
                </c:pt>
                <c:pt idx="3034">
                  <c:v>19.6082394970454</c:v>
                </c:pt>
                <c:pt idx="3035">
                  <c:v>19.6147913237577</c:v>
                </c:pt>
                <c:pt idx="3036">
                  <c:v>19.621343150469901</c:v>
                </c:pt>
                <c:pt idx="3037">
                  <c:v>19.627894977182201</c:v>
                </c:pt>
                <c:pt idx="3038">
                  <c:v>19.634446803894502</c:v>
                </c:pt>
                <c:pt idx="3039">
                  <c:v>19.640998630606699</c:v>
                </c:pt>
                <c:pt idx="3040">
                  <c:v>19.647550457318999</c:v>
                </c:pt>
                <c:pt idx="3041">
                  <c:v>19.6541022840313</c:v>
                </c:pt>
                <c:pt idx="3042">
                  <c:v>19.660654110743501</c:v>
                </c:pt>
                <c:pt idx="3043">
                  <c:v>19.667205937455801</c:v>
                </c:pt>
                <c:pt idx="3044">
                  <c:v>19.673757764168101</c:v>
                </c:pt>
                <c:pt idx="3045">
                  <c:v>19.680309590880299</c:v>
                </c:pt>
                <c:pt idx="3046">
                  <c:v>19.686861417592599</c:v>
                </c:pt>
                <c:pt idx="3047">
                  <c:v>19.693413244304899</c:v>
                </c:pt>
                <c:pt idx="3048">
                  <c:v>19.6999650710171</c:v>
                </c:pt>
                <c:pt idx="3049">
                  <c:v>19.706516897729401</c:v>
                </c:pt>
                <c:pt idx="3050">
                  <c:v>19.713068724441701</c:v>
                </c:pt>
                <c:pt idx="3051">
                  <c:v>19.719620551154001</c:v>
                </c:pt>
                <c:pt idx="3052">
                  <c:v>19.726172377866199</c:v>
                </c:pt>
                <c:pt idx="3053">
                  <c:v>19.732724204578499</c:v>
                </c:pt>
                <c:pt idx="3054">
                  <c:v>19.7392760312908</c:v>
                </c:pt>
                <c:pt idx="3055">
                  <c:v>19.745827858003</c:v>
                </c:pt>
                <c:pt idx="3056">
                  <c:v>19.752379684715301</c:v>
                </c:pt>
                <c:pt idx="3057">
                  <c:v>19.758931511427601</c:v>
                </c:pt>
                <c:pt idx="3058">
                  <c:v>19.765483338139799</c:v>
                </c:pt>
                <c:pt idx="3059">
                  <c:v>19.772035164852099</c:v>
                </c:pt>
                <c:pt idx="3060">
                  <c:v>19.778586991564399</c:v>
                </c:pt>
                <c:pt idx="3061">
                  <c:v>19.7851388182766</c:v>
                </c:pt>
                <c:pt idx="3062">
                  <c:v>19.791690644988901</c:v>
                </c:pt>
                <c:pt idx="3063">
                  <c:v>19.798242471701201</c:v>
                </c:pt>
                <c:pt idx="3064">
                  <c:v>19.804794298413501</c:v>
                </c:pt>
                <c:pt idx="3065">
                  <c:v>19.811346125125699</c:v>
                </c:pt>
                <c:pt idx="3066">
                  <c:v>19.817897951837999</c:v>
                </c:pt>
                <c:pt idx="3067">
                  <c:v>19.824449778550299</c:v>
                </c:pt>
                <c:pt idx="3068">
                  <c:v>19.8310016052625</c:v>
                </c:pt>
                <c:pt idx="3069">
                  <c:v>19.837553431974801</c:v>
                </c:pt>
                <c:pt idx="3070">
                  <c:v>19.844105258687101</c:v>
                </c:pt>
                <c:pt idx="3071">
                  <c:v>19.850657085399298</c:v>
                </c:pt>
                <c:pt idx="3072">
                  <c:v>19.857208912111599</c:v>
                </c:pt>
                <c:pt idx="3073">
                  <c:v>19.863760738823899</c:v>
                </c:pt>
                <c:pt idx="3074">
                  <c:v>19.8703125655361</c:v>
                </c:pt>
                <c:pt idx="3075">
                  <c:v>19.8768643922484</c:v>
                </c:pt>
                <c:pt idx="3076">
                  <c:v>19.883416218960701</c:v>
                </c:pt>
                <c:pt idx="3077">
                  <c:v>19.889968045672902</c:v>
                </c:pt>
                <c:pt idx="3078">
                  <c:v>19.896519872385198</c:v>
                </c:pt>
                <c:pt idx="3079">
                  <c:v>19.903071699097499</c:v>
                </c:pt>
                <c:pt idx="3080">
                  <c:v>19.909623525809799</c:v>
                </c:pt>
                <c:pt idx="3081">
                  <c:v>19.916175352522</c:v>
                </c:pt>
                <c:pt idx="3082">
                  <c:v>19.9227271792343</c:v>
                </c:pt>
                <c:pt idx="3083">
                  <c:v>19.929279005946601</c:v>
                </c:pt>
                <c:pt idx="3084">
                  <c:v>19.935830832658802</c:v>
                </c:pt>
                <c:pt idx="3085">
                  <c:v>19.942382659371098</c:v>
                </c:pt>
                <c:pt idx="3086">
                  <c:v>19.948934486083399</c:v>
                </c:pt>
                <c:pt idx="3087">
                  <c:v>19.9554863127956</c:v>
                </c:pt>
                <c:pt idx="3088">
                  <c:v>19.9620381395079</c:v>
                </c:pt>
                <c:pt idx="3089">
                  <c:v>19.9685899662202</c:v>
                </c:pt>
                <c:pt idx="3090">
                  <c:v>19.975141792932401</c:v>
                </c:pt>
                <c:pt idx="3091">
                  <c:v>19.981693619644702</c:v>
                </c:pt>
                <c:pt idx="3092">
                  <c:v>19.988245446356999</c:v>
                </c:pt>
                <c:pt idx="3093">
                  <c:v>19.994797273069199</c:v>
                </c:pt>
                <c:pt idx="3094">
                  <c:v>20.0013490997815</c:v>
                </c:pt>
                <c:pt idx="3095">
                  <c:v>20.0079009264938</c:v>
                </c:pt>
                <c:pt idx="3096">
                  <c:v>20.014452753206001</c:v>
                </c:pt>
                <c:pt idx="3097">
                  <c:v>20.021004579918301</c:v>
                </c:pt>
                <c:pt idx="3098">
                  <c:v>20.027556406630602</c:v>
                </c:pt>
                <c:pt idx="3099">
                  <c:v>20.034108233342899</c:v>
                </c:pt>
                <c:pt idx="3100">
                  <c:v>20.040660060055099</c:v>
                </c:pt>
                <c:pt idx="3101">
                  <c:v>20.0472118867674</c:v>
                </c:pt>
                <c:pt idx="3102">
                  <c:v>20.0537637134797</c:v>
                </c:pt>
                <c:pt idx="3103">
                  <c:v>20.060315540191901</c:v>
                </c:pt>
                <c:pt idx="3104">
                  <c:v>20.066867366904201</c:v>
                </c:pt>
                <c:pt idx="3105">
                  <c:v>20.073419193616498</c:v>
                </c:pt>
                <c:pt idx="3106">
                  <c:v>20.079971020328699</c:v>
                </c:pt>
                <c:pt idx="3107">
                  <c:v>20.086522847041</c:v>
                </c:pt>
                <c:pt idx="3108">
                  <c:v>20.0930746737533</c:v>
                </c:pt>
                <c:pt idx="3109">
                  <c:v>20.099626500465501</c:v>
                </c:pt>
                <c:pt idx="3110">
                  <c:v>20.106178327177801</c:v>
                </c:pt>
                <c:pt idx="3111">
                  <c:v>20.112730153890102</c:v>
                </c:pt>
                <c:pt idx="3112">
                  <c:v>20.119281980602299</c:v>
                </c:pt>
                <c:pt idx="3113">
                  <c:v>20.125833807314599</c:v>
                </c:pt>
                <c:pt idx="3114">
                  <c:v>20.1323856340269</c:v>
                </c:pt>
                <c:pt idx="3115">
                  <c:v>20.1389374607392</c:v>
                </c:pt>
                <c:pt idx="3116">
                  <c:v>20.145489287451401</c:v>
                </c:pt>
                <c:pt idx="3117">
                  <c:v>20.152041114163701</c:v>
                </c:pt>
                <c:pt idx="3118">
                  <c:v>20.158592940876002</c:v>
                </c:pt>
                <c:pt idx="3119">
                  <c:v>20.165144767588199</c:v>
                </c:pt>
                <c:pt idx="3120">
                  <c:v>20.171696594300499</c:v>
                </c:pt>
                <c:pt idx="3121">
                  <c:v>20.1782484210128</c:v>
                </c:pt>
                <c:pt idx="3122">
                  <c:v>20.184800247725001</c:v>
                </c:pt>
                <c:pt idx="3123">
                  <c:v>20.191352074437301</c:v>
                </c:pt>
                <c:pt idx="3124">
                  <c:v>20.197903901149601</c:v>
                </c:pt>
                <c:pt idx="3125">
                  <c:v>20.204455727861799</c:v>
                </c:pt>
                <c:pt idx="3126">
                  <c:v>20.211007554574099</c:v>
                </c:pt>
                <c:pt idx="3127">
                  <c:v>20.217559381286399</c:v>
                </c:pt>
                <c:pt idx="3128">
                  <c:v>20.2241112079986</c:v>
                </c:pt>
                <c:pt idx="3129">
                  <c:v>20.230663034710901</c:v>
                </c:pt>
                <c:pt idx="3130">
                  <c:v>20.237214861423201</c:v>
                </c:pt>
                <c:pt idx="3131">
                  <c:v>20.243766688135501</c:v>
                </c:pt>
                <c:pt idx="3132">
                  <c:v>20.250318514847699</c:v>
                </c:pt>
                <c:pt idx="3133">
                  <c:v>20.256870341559999</c:v>
                </c:pt>
                <c:pt idx="3134">
                  <c:v>20.263422168272299</c:v>
                </c:pt>
                <c:pt idx="3135">
                  <c:v>20.2699739949845</c:v>
                </c:pt>
                <c:pt idx="3136">
                  <c:v>20.276525821696801</c:v>
                </c:pt>
                <c:pt idx="3137">
                  <c:v>20.283077648409101</c:v>
                </c:pt>
                <c:pt idx="3138">
                  <c:v>20.289629475121298</c:v>
                </c:pt>
                <c:pt idx="3139">
                  <c:v>20.296181301833599</c:v>
                </c:pt>
                <c:pt idx="3140">
                  <c:v>20.302733128545899</c:v>
                </c:pt>
                <c:pt idx="3141">
                  <c:v>20.3092849552581</c:v>
                </c:pt>
                <c:pt idx="3142">
                  <c:v>20.3158367819704</c:v>
                </c:pt>
                <c:pt idx="3143">
                  <c:v>20.322388608682701</c:v>
                </c:pt>
                <c:pt idx="3144">
                  <c:v>20.328940435394902</c:v>
                </c:pt>
                <c:pt idx="3145">
                  <c:v>20.335492262107199</c:v>
                </c:pt>
                <c:pt idx="3146">
                  <c:v>20.342044088819499</c:v>
                </c:pt>
                <c:pt idx="3147">
                  <c:v>20.348595915531799</c:v>
                </c:pt>
                <c:pt idx="3148">
                  <c:v>20.355147742244</c:v>
                </c:pt>
                <c:pt idx="3149">
                  <c:v>20.361699568956301</c:v>
                </c:pt>
                <c:pt idx="3150">
                  <c:v>20.368251395668601</c:v>
                </c:pt>
                <c:pt idx="3151">
                  <c:v>20.374803222380802</c:v>
                </c:pt>
                <c:pt idx="3152">
                  <c:v>20.381355049093099</c:v>
                </c:pt>
                <c:pt idx="3153">
                  <c:v>20.387906875805399</c:v>
                </c:pt>
                <c:pt idx="3154">
                  <c:v>20.3944587025176</c:v>
                </c:pt>
                <c:pt idx="3155">
                  <c:v>20.4010105292299</c:v>
                </c:pt>
                <c:pt idx="3156">
                  <c:v>20.407562355942201</c:v>
                </c:pt>
                <c:pt idx="3157">
                  <c:v>20.414114182654401</c:v>
                </c:pt>
                <c:pt idx="3158">
                  <c:v>20.420666009366698</c:v>
                </c:pt>
                <c:pt idx="3159">
                  <c:v>20.427217836078999</c:v>
                </c:pt>
                <c:pt idx="3160">
                  <c:v>20.4337696627912</c:v>
                </c:pt>
                <c:pt idx="3161">
                  <c:v>20.4403214895035</c:v>
                </c:pt>
                <c:pt idx="3162">
                  <c:v>20.4468733162158</c:v>
                </c:pt>
                <c:pt idx="3163">
                  <c:v>20.453425142928101</c:v>
                </c:pt>
                <c:pt idx="3164">
                  <c:v>20.459976969640302</c:v>
                </c:pt>
                <c:pt idx="3165">
                  <c:v>20.466528796352598</c:v>
                </c:pt>
                <c:pt idx="3166">
                  <c:v>20.473080623064899</c:v>
                </c:pt>
                <c:pt idx="3167">
                  <c:v>20.4796324497771</c:v>
                </c:pt>
                <c:pt idx="3168">
                  <c:v>20.4861842764894</c:v>
                </c:pt>
                <c:pt idx="3169">
                  <c:v>20.4927361032017</c:v>
                </c:pt>
                <c:pt idx="3170">
                  <c:v>20.499287929913901</c:v>
                </c:pt>
                <c:pt idx="3171">
                  <c:v>20.505839756626202</c:v>
                </c:pt>
                <c:pt idx="3172">
                  <c:v>20.512391583338498</c:v>
                </c:pt>
                <c:pt idx="3173">
                  <c:v>20.518943410050699</c:v>
                </c:pt>
                <c:pt idx="3174">
                  <c:v>20.525495236763</c:v>
                </c:pt>
                <c:pt idx="3175">
                  <c:v>20.5320470634753</c:v>
                </c:pt>
                <c:pt idx="3176">
                  <c:v>20.538598890187501</c:v>
                </c:pt>
                <c:pt idx="3177">
                  <c:v>20.545150716899801</c:v>
                </c:pt>
                <c:pt idx="3178">
                  <c:v>20.551702543612102</c:v>
                </c:pt>
                <c:pt idx="3179">
                  <c:v>20.558254370324299</c:v>
                </c:pt>
                <c:pt idx="3180">
                  <c:v>20.564806197036599</c:v>
                </c:pt>
                <c:pt idx="3181">
                  <c:v>20.5713580237489</c:v>
                </c:pt>
                <c:pt idx="3182">
                  <c:v>20.5779098504612</c:v>
                </c:pt>
                <c:pt idx="3183">
                  <c:v>20.584461677173401</c:v>
                </c:pt>
                <c:pt idx="3184">
                  <c:v>20.591013503885701</c:v>
                </c:pt>
                <c:pt idx="3185">
                  <c:v>20.597565330598002</c:v>
                </c:pt>
                <c:pt idx="3186">
                  <c:v>20.604117157310199</c:v>
                </c:pt>
                <c:pt idx="3187">
                  <c:v>20.610668984022499</c:v>
                </c:pt>
                <c:pt idx="3188">
                  <c:v>20.6172208107348</c:v>
                </c:pt>
                <c:pt idx="3189">
                  <c:v>20.623772637447001</c:v>
                </c:pt>
                <c:pt idx="3190">
                  <c:v>20.630324464159301</c:v>
                </c:pt>
                <c:pt idx="3191">
                  <c:v>20.636876290871601</c:v>
                </c:pt>
                <c:pt idx="3192">
                  <c:v>20.643428117583799</c:v>
                </c:pt>
                <c:pt idx="3193">
                  <c:v>20.649979944296099</c:v>
                </c:pt>
                <c:pt idx="3194">
                  <c:v>20.6565317710084</c:v>
                </c:pt>
                <c:pt idx="3195">
                  <c:v>20.6630835977206</c:v>
                </c:pt>
                <c:pt idx="3196">
                  <c:v>20.669635424432901</c:v>
                </c:pt>
                <c:pt idx="3197">
                  <c:v>20.676187251145201</c:v>
                </c:pt>
                <c:pt idx="3198">
                  <c:v>20.682739077857502</c:v>
                </c:pt>
                <c:pt idx="3199">
                  <c:v>20.689290904569699</c:v>
                </c:pt>
                <c:pt idx="3200">
                  <c:v>20.695842731281999</c:v>
                </c:pt>
                <c:pt idx="3201">
                  <c:v>20.7023945579943</c:v>
                </c:pt>
                <c:pt idx="3202">
                  <c:v>20.708946384706501</c:v>
                </c:pt>
                <c:pt idx="3203">
                  <c:v>20.715498211418801</c:v>
                </c:pt>
                <c:pt idx="3204">
                  <c:v>20.722050038131101</c:v>
                </c:pt>
                <c:pt idx="3205">
                  <c:v>20.728601864843299</c:v>
                </c:pt>
                <c:pt idx="3206">
                  <c:v>20.735153691555599</c:v>
                </c:pt>
                <c:pt idx="3207">
                  <c:v>20.741705518267899</c:v>
                </c:pt>
                <c:pt idx="3208">
                  <c:v>20.7482573449801</c:v>
                </c:pt>
                <c:pt idx="3209">
                  <c:v>20.754809171692401</c:v>
                </c:pt>
                <c:pt idx="3210">
                  <c:v>20.761360998404701</c:v>
                </c:pt>
                <c:pt idx="3211">
                  <c:v>20.767912825116898</c:v>
                </c:pt>
                <c:pt idx="3212">
                  <c:v>20.774464651829199</c:v>
                </c:pt>
                <c:pt idx="3213">
                  <c:v>20.781016478541499</c:v>
                </c:pt>
                <c:pt idx="3214">
                  <c:v>20.787568305253799</c:v>
                </c:pt>
                <c:pt idx="3215">
                  <c:v>20.794120131966</c:v>
                </c:pt>
                <c:pt idx="3216">
                  <c:v>20.800671958678301</c:v>
                </c:pt>
                <c:pt idx="3217">
                  <c:v>20.807223785390601</c:v>
                </c:pt>
                <c:pt idx="3218">
                  <c:v>20.813775612102798</c:v>
                </c:pt>
                <c:pt idx="3219">
                  <c:v>20.820327438815099</c:v>
                </c:pt>
                <c:pt idx="3220">
                  <c:v>20.826879265527399</c:v>
                </c:pt>
                <c:pt idx="3221">
                  <c:v>20.8334310922396</c:v>
                </c:pt>
                <c:pt idx="3222">
                  <c:v>20.8399829189519</c:v>
                </c:pt>
                <c:pt idx="3223">
                  <c:v>20.846534745664201</c:v>
                </c:pt>
                <c:pt idx="3224">
                  <c:v>20.853086572376402</c:v>
                </c:pt>
                <c:pt idx="3225">
                  <c:v>20.859638399088698</c:v>
                </c:pt>
                <c:pt idx="3226">
                  <c:v>20.866190225800999</c:v>
                </c:pt>
                <c:pt idx="3227">
                  <c:v>20.8727420525132</c:v>
                </c:pt>
                <c:pt idx="3228">
                  <c:v>20.8792938792255</c:v>
                </c:pt>
                <c:pt idx="3229">
                  <c:v>20.8858457059378</c:v>
                </c:pt>
                <c:pt idx="3230">
                  <c:v>20.892397532650101</c:v>
                </c:pt>
                <c:pt idx="3231">
                  <c:v>20.898949359362302</c:v>
                </c:pt>
                <c:pt idx="3232">
                  <c:v>20.905501186074599</c:v>
                </c:pt>
                <c:pt idx="3233">
                  <c:v>20.912053012786899</c:v>
                </c:pt>
                <c:pt idx="3234">
                  <c:v>20.9186048394991</c:v>
                </c:pt>
                <c:pt idx="3235">
                  <c:v>20.9251566662114</c:v>
                </c:pt>
                <c:pt idx="3236">
                  <c:v>20.931708492923701</c:v>
                </c:pt>
                <c:pt idx="3237">
                  <c:v>20.938260319635901</c:v>
                </c:pt>
                <c:pt idx="3238">
                  <c:v>20.944812146348202</c:v>
                </c:pt>
                <c:pt idx="3239">
                  <c:v>20.951363973060499</c:v>
                </c:pt>
                <c:pt idx="3240">
                  <c:v>20.957915799772699</c:v>
                </c:pt>
                <c:pt idx="3241">
                  <c:v>20.964467626485</c:v>
                </c:pt>
                <c:pt idx="3242">
                  <c:v>20.9710194531973</c:v>
                </c:pt>
                <c:pt idx="3243">
                  <c:v>20.977571279909501</c:v>
                </c:pt>
                <c:pt idx="3244">
                  <c:v>20.984123106621801</c:v>
                </c:pt>
                <c:pt idx="3245">
                  <c:v>20.990674933334098</c:v>
                </c:pt>
                <c:pt idx="3246">
                  <c:v>20.997226760046399</c:v>
                </c:pt>
                <c:pt idx="3247">
                  <c:v>21.0037785867586</c:v>
                </c:pt>
                <c:pt idx="3248">
                  <c:v>21.0103304134709</c:v>
                </c:pt>
                <c:pt idx="3249">
                  <c:v>21.0168822401832</c:v>
                </c:pt>
                <c:pt idx="3250">
                  <c:v>21.023434066895401</c:v>
                </c:pt>
                <c:pt idx="3251">
                  <c:v>21.029985893607702</c:v>
                </c:pt>
                <c:pt idx="3252">
                  <c:v>21.036537720319998</c:v>
                </c:pt>
                <c:pt idx="3253">
                  <c:v>21.043089547032199</c:v>
                </c:pt>
                <c:pt idx="3254">
                  <c:v>21.0496413737445</c:v>
                </c:pt>
                <c:pt idx="3255">
                  <c:v>21.0561932004568</c:v>
                </c:pt>
                <c:pt idx="3256">
                  <c:v>21.062745027169001</c:v>
                </c:pt>
                <c:pt idx="3257">
                  <c:v>21.069296853881301</c:v>
                </c:pt>
                <c:pt idx="3258">
                  <c:v>21.075848680593602</c:v>
                </c:pt>
                <c:pt idx="3259">
                  <c:v>21.082400507305799</c:v>
                </c:pt>
                <c:pt idx="3260">
                  <c:v>21.088952334018099</c:v>
                </c:pt>
                <c:pt idx="3261">
                  <c:v>21.0955041607304</c:v>
                </c:pt>
                <c:pt idx="3262">
                  <c:v>21.1020559874427</c:v>
                </c:pt>
                <c:pt idx="3263">
                  <c:v>21.108607814154901</c:v>
                </c:pt>
                <c:pt idx="3264">
                  <c:v>21.115159640867201</c:v>
                </c:pt>
                <c:pt idx="3265">
                  <c:v>21.121711467579502</c:v>
                </c:pt>
                <c:pt idx="3266">
                  <c:v>21.128263294291699</c:v>
                </c:pt>
                <c:pt idx="3267">
                  <c:v>21.134815121003999</c:v>
                </c:pt>
                <c:pt idx="3268">
                  <c:v>21.1413669477163</c:v>
                </c:pt>
                <c:pt idx="3269">
                  <c:v>21.147918774428501</c:v>
                </c:pt>
                <c:pt idx="3270">
                  <c:v>21.154470601140801</c:v>
                </c:pt>
                <c:pt idx="3271">
                  <c:v>21.161022427853101</c:v>
                </c:pt>
                <c:pt idx="3272">
                  <c:v>21.167574254565299</c:v>
                </c:pt>
                <c:pt idx="3273">
                  <c:v>21.174126081277599</c:v>
                </c:pt>
                <c:pt idx="3274">
                  <c:v>21.180677907989899</c:v>
                </c:pt>
                <c:pt idx="3275">
                  <c:v>21.1872297347021</c:v>
                </c:pt>
                <c:pt idx="3276">
                  <c:v>21.193781561414401</c:v>
                </c:pt>
                <c:pt idx="3277">
                  <c:v>21.200333388126701</c:v>
                </c:pt>
                <c:pt idx="3278">
                  <c:v>21.206885214839001</c:v>
                </c:pt>
                <c:pt idx="3279">
                  <c:v>21.213437041551199</c:v>
                </c:pt>
                <c:pt idx="3280">
                  <c:v>21.219988868263499</c:v>
                </c:pt>
                <c:pt idx="3281">
                  <c:v>21.2265406949758</c:v>
                </c:pt>
                <c:pt idx="3282">
                  <c:v>21.233092521688</c:v>
                </c:pt>
                <c:pt idx="3283">
                  <c:v>21.239644348400301</c:v>
                </c:pt>
                <c:pt idx="3284">
                  <c:v>21.246196175112601</c:v>
                </c:pt>
                <c:pt idx="3285">
                  <c:v>21.252748001824799</c:v>
                </c:pt>
                <c:pt idx="3286">
                  <c:v>21.259299828537099</c:v>
                </c:pt>
                <c:pt idx="3287">
                  <c:v>21.265851655249399</c:v>
                </c:pt>
                <c:pt idx="3288">
                  <c:v>21.2724034819616</c:v>
                </c:pt>
                <c:pt idx="3289">
                  <c:v>21.278955308673901</c:v>
                </c:pt>
                <c:pt idx="3290">
                  <c:v>21.285507135386201</c:v>
                </c:pt>
                <c:pt idx="3291">
                  <c:v>21.292058962098402</c:v>
                </c:pt>
                <c:pt idx="3292">
                  <c:v>21.298610788810699</c:v>
                </c:pt>
                <c:pt idx="3293">
                  <c:v>21.305162615522999</c:v>
                </c:pt>
                <c:pt idx="3294">
                  <c:v>21.3117144422352</c:v>
                </c:pt>
                <c:pt idx="3295">
                  <c:v>21.3182662689475</c:v>
                </c:pt>
                <c:pt idx="3296">
                  <c:v>21.324818095659801</c:v>
                </c:pt>
                <c:pt idx="3297">
                  <c:v>21.331369922372101</c:v>
                </c:pt>
                <c:pt idx="3298">
                  <c:v>21.337921749084298</c:v>
                </c:pt>
                <c:pt idx="3299">
                  <c:v>21.344473575796599</c:v>
                </c:pt>
                <c:pt idx="3300">
                  <c:v>21.351025402508899</c:v>
                </c:pt>
                <c:pt idx="3301">
                  <c:v>21.3575772292211</c:v>
                </c:pt>
                <c:pt idx="3302">
                  <c:v>21.3641290559334</c:v>
                </c:pt>
                <c:pt idx="3303">
                  <c:v>21.370680882645701</c:v>
                </c:pt>
                <c:pt idx="3304">
                  <c:v>21.377232709357902</c:v>
                </c:pt>
                <c:pt idx="3305">
                  <c:v>21.383784536070198</c:v>
                </c:pt>
                <c:pt idx="3306">
                  <c:v>21.390336362782499</c:v>
                </c:pt>
                <c:pt idx="3307">
                  <c:v>21.3968881894947</c:v>
                </c:pt>
                <c:pt idx="3308">
                  <c:v>21.403440016207</c:v>
                </c:pt>
                <c:pt idx="3309">
                  <c:v>21.4099918429193</c:v>
                </c:pt>
                <c:pt idx="3310">
                  <c:v>21.416543669631601</c:v>
                </c:pt>
                <c:pt idx="3311">
                  <c:v>21.423095496343802</c:v>
                </c:pt>
                <c:pt idx="3312">
                  <c:v>21.429647323056098</c:v>
                </c:pt>
                <c:pt idx="3313">
                  <c:v>21.436199149768399</c:v>
                </c:pt>
                <c:pt idx="3314">
                  <c:v>21.4427509764806</c:v>
                </c:pt>
                <c:pt idx="3315">
                  <c:v>21.4493028031929</c:v>
                </c:pt>
                <c:pt idx="3316">
                  <c:v>21.4558546299052</c:v>
                </c:pt>
                <c:pt idx="3317">
                  <c:v>21.462406456617401</c:v>
                </c:pt>
                <c:pt idx="3318">
                  <c:v>21.468958283329702</c:v>
                </c:pt>
                <c:pt idx="3319">
                  <c:v>21.475510110041999</c:v>
                </c:pt>
                <c:pt idx="3320">
                  <c:v>21.482061936754199</c:v>
                </c:pt>
                <c:pt idx="3321">
                  <c:v>21.4886137634665</c:v>
                </c:pt>
                <c:pt idx="3322">
                  <c:v>21.4951655901788</c:v>
                </c:pt>
                <c:pt idx="3323">
                  <c:v>21.501717416891001</c:v>
                </c:pt>
                <c:pt idx="3324">
                  <c:v>21.508269243603301</c:v>
                </c:pt>
                <c:pt idx="3325">
                  <c:v>21.514821070315602</c:v>
                </c:pt>
                <c:pt idx="3326">
                  <c:v>21.521372897027799</c:v>
                </c:pt>
                <c:pt idx="3327">
                  <c:v>21.527924723740099</c:v>
                </c:pt>
                <c:pt idx="3328">
                  <c:v>21.5344765504524</c:v>
                </c:pt>
                <c:pt idx="3329">
                  <c:v>21.5410283771647</c:v>
                </c:pt>
                <c:pt idx="3330">
                  <c:v>21.547580203876901</c:v>
                </c:pt>
                <c:pt idx="3331">
                  <c:v>21.554132030589201</c:v>
                </c:pt>
                <c:pt idx="3332">
                  <c:v>21.560683857301498</c:v>
                </c:pt>
                <c:pt idx="3333">
                  <c:v>21.567235684013699</c:v>
                </c:pt>
                <c:pt idx="3334">
                  <c:v>21.573787510726</c:v>
                </c:pt>
                <c:pt idx="3335">
                  <c:v>21.5803393374383</c:v>
                </c:pt>
                <c:pt idx="3336">
                  <c:v>21.586891164150501</c:v>
                </c:pt>
                <c:pt idx="3337">
                  <c:v>21.593442990862801</c:v>
                </c:pt>
                <c:pt idx="3338">
                  <c:v>21.599994817575102</c:v>
                </c:pt>
                <c:pt idx="3339">
                  <c:v>21.606546644287299</c:v>
                </c:pt>
                <c:pt idx="3340">
                  <c:v>21.613098470999599</c:v>
                </c:pt>
                <c:pt idx="3341">
                  <c:v>21.6196502977119</c:v>
                </c:pt>
                <c:pt idx="3342">
                  <c:v>21.6262021244242</c:v>
                </c:pt>
                <c:pt idx="3343">
                  <c:v>21.632753951136401</c:v>
                </c:pt>
                <c:pt idx="3344">
                  <c:v>21.639305777848701</c:v>
                </c:pt>
                <c:pt idx="3345">
                  <c:v>21.645857604561002</c:v>
                </c:pt>
                <c:pt idx="3346">
                  <c:v>21.652409431273199</c:v>
                </c:pt>
                <c:pt idx="3347">
                  <c:v>21.658961257985499</c:v>
                </c:pt>
                <c:pt idx="3348">
                  <c:v>21.6655130846978</c:v>
                </c:pt>
                <c:pt idx="3349">
                  <c:v>21.672064911410001</c:v>
                </c:pt>
                <c:pt idx="3350">
                  <c:v>21.678616738122301</c:v>
                </c:pt>
                <c:pt idx="3351">
                  <c:v>21.685168564834601</c:v>
                </c:pt>
                <c:pt idx="3352">
                  <c:v>21.691720391546799</c:v>
                </c:pt>
                <c:pt idx="3353">
                  <c:v>21.698272218259099</c:v>
                </c:pt>
                <c:pt idx="3354">
                  <c:v>21.704824044971399</c:v>
                </c:pt>
                <c:pt idx="3355">
                  <c:v>21.7113758716836</c:v>
                </c:pt>
                <c:pt idx="3356">
                  <c:v>21.717927698395901</c:v>
                </c:pt>
                <c:pt idx="3357">
                  <c:v>21.724479525108201</c:v>
                </c:pt>
                <c:pt idx="3358">
                  <c:v>21.731031351820398</c:v>
                </c:pt>
                <c:pt idx="3359">
                  <c:v>21.737583178532699</c:v>
                </c:pt>
                <c:pt idx="3360">
                  <c:v>21.744135005244999</c:v>
                </c:pt>
                <c:pt idx="3361">
                  <c:v>21.750686831957299</c:v>
                </c:pt>
                <c:pt idx="3362">
                  <c:v>21.7572386586695</c:v>
                </c:pt>
                <c:pt idx="3363">
                  <c:v>21.763790485381801</c:v>
                </c:pt>
                <c:pt idx="3364">
                  <c:v>21.770342312094101</c:v>
                </c:pt>
                <c:pt idx="3365">
                  <c:v>21.776894138806298</c:v>
                </c:pt>
                <c:pt idx="3366">
                  <c:v>21.783445965518599</c:v>
                </c:pt>
                <c:pt idx="3367">
                  <c:v>21.789997792230899</c:v>
                </c:pt>
                <c:pt idx="3368">
                  <c:v>21.7965496189431</c:v>
                </c:pt>
                <c:pt idx="3369">
                  <c:v>21.8031014456554</c:v>
                </c:pt>
                <c:pt idx="3370">
                  <c:v>21.809653272367701</c:v>
                </c:pt>
                <c:pt idx="3371">
                  <c:v>21.816205099079902</c:v>
                </c:pt>
                <c:pt idx="3372">
                  <c:v>21.822756925792199</c:v>
                </c:pt>
                <c:pt idx="3373">
                  <c:v>21.829308752504499</c:v>
                </c:pt>
                <c:pt idx="3374">
                  <c:v>21.8358605792167</c:v>
                </c:pt>
                <c:pt idx="3375">
                  <c:v>21.842412405929</c:v>
                </c:pt>
                <c:pt idx="3376">
                  <c:v>21.8489642326413</c:v>
                </c:pt>
                <c:pt idx="3377">
                  <c:v>21.855516059353601</c:v>
                </c:pt>
                <c:pt idx="3378">
                  <c:v>21.862067886065802</c:v>
                </c:pt>
                <c:pt idx="3379">
                  <c:v>21.868619712778099</c:v>
                </c:pt>
                <c:pt idx="3380">
                  <c:v>21.875171539490399</c:v>
                </c:pt>
                <c:pt idx="3381">
                  <c:v>21.8817233662026</c:v>
                </c:pt>
                <c:pt idx="3382">
                  <c:v>21.8882751929149</c:v>
                </c:pt>
                <c:pt idx="3383">
                  <c:v>21.894827019627201</c:v>
                </c:pt>
                <c:pt idx="3384">
                  <c:v>21.901378846339401</c:v>
                </c:pt>
                <c:pt idx="3385">
                  <c:v>21.907930673051698</c:v>
                </c:pt>
                <c:pt idx="3386">
                  <c:v>21.914482499763999</c:v>
                </c:pt>
                <c:pt idx="3387">
                  <c:v>21.9210343264762</c:v>
                </c:pt>
                <c:pt idx="3388">
                  <c:v>21.9275861531885</c:v>
                </c:pt>
                <c:pt idx="3389">
                  <c:v>21.9341379799008</c:v>
                </c:pt>
                <c:pt idx="3390">
                  <c:v>21.940689806613001</c:v>
                </c:pt>
                <c:pt idx="3391">
                  <c:v>21.947241633325302</c:v>
                </c:pt>
                <c:pt idx="3392">
                  <c:v>21.953793460037598</c:v>
                </c:pt>
                <c:pt idx="3393">
                  <c:v>21.960345286749899</c:v>
                </c:pt>
                <c:pt idx="3394">
                  <c:v>21.9668971134621</c:v>
                </c:pt>
                <c:pt idx="3395">
                  <c:v>21.9734489401744</c:v>
                </c:pt>
                <c:pt idx="3396">
                  <c:v>21.9800007668867</c:v>
                </c:pt>
                <c:pt idx="3397">
                  <c:v>21.986552593598901</c:v>
                </c:pt>
                <c:pt idx="3398">
                  <c:v>21.993104420311202</c:v>
                </c:pt>
                <c:pt idx="3399">
                  <c:v>21.999656247023498</c:v>
                </c:pt>
                <c:pt idx="3400">
                  <c:v>22.006208073735699</c:v>
                </c:pt>
                <c:pt idx="3401">
                  <c:v>22.012759900448</c:v>
                </c:pt>
                <c:pt idx="3402">
                  <c:v>22.0193117271603</c:v>
                </c:pt>
                <c:pt idx="3403">
                  <c:v>22.025863553872501</c:v>
                </c:pt>
                <c:pt idx="3404">
                  <c:v>22.032415380584801</c:v>
                </c:pt>
                <c:pt idx="3405">
                  <c:v>22.038967207297102</c:v>
                </c:pt>
                <c:pt idx="3406">
                  <c:v>22.045519034009299</c:v>
                </c:pt>
                <c:pt idx="3407">
                  <c:v>22.052070860721599</c:v>
                </c:pt>
                <c:pt idx="3408">
                  <c:v>22.0586226874339</c:v>
                </c:pt>
                <c:pt idx="3409">
                  <c:v>22.0651745141462</c:v>
                </c:pt>
                <c:pt idx="3410">
                  <c:v>22.071726340858401</c:v>
                </c:pt>
                <c:pt idx="3411">
                  <c:v>22.078278167570701</c:v>
                </c:pt>
                <c:pt idx="3412">
                  <c:v>22.084829994283002</c:v>
                </c:pt>
                <c:pt idx="3413">
                  <c:v>22.091381820995199</c:v>
                </c:pt>
                <c:pt idx="3414">
                  <c:v>22.097933647707499</c:v>
                </c:pt>
                <c:pt idx="3415">
                  <c:v>22.1044854744198</c:v>
                </c:pt>
                <c:pt idx="3416">
                  <c:v>22.111037301132001</c:v>
                </c:pt>
                <c:pt idx="3417">
                  <c:v>22.117589127844301</c:v>
                </c:pt>
                <c:pt idx="3418">
                  <c:v>22.124140954556601</c:v>
                </c:pt>
                <c:pt idx="3419">
                  <c:v>22.130692781268799</c:v>
                </c:pt>
                <c:pt idx="3420">
                  <c:v>22.137244607981099</c:v>
                </c:pt>
                <c:pt idx="3421">
                  <c:v>22.1437964346934</c:v>
                </c:pt>
                <c:pt idx="3422">
                  <c:v>22.1503482614056</c:v>
                </c:pt>
                <c:pt idx="3423">
                  <c:v>22.156900088117901</c:v>
                </c:pt>
                <c:pt idx="3424">
                  <c:v>22.163451914830201</c:v>
                </c:pt>
                <c:pt idx="3425">
                  <c:v>22.170003741542502</c:v>
                </c:pt>
                <c:pt idx="3426">
                  <c:v>22.176555568254699</c:v>
                </c:pt>
                <c:pt idx="3427">
                  <c:v>22.183107394966999</c:v>
                </c:pt>
                <c:pt idx="3428">
                  <c:v>22.1896592216793</c:v>
                </c:pt>
                <c:pt idx="3429">
                  <c:v>22.1962110483915</c:v>
                </c:pt>
                <c:pt idx="3430">
                  <c:v>22.202762875103801</c:v>
                </c:pt>
                <c:pt idx="3431">
                  <c:v>22.209314701816101</c:v>
                </c:pt>
                <c:pt idx="3432">
                  <c:v>22.215866528528299</c:v>
                </c:pt>
                <c:pt idx="3433">
                  <c:v>22.222418355240599</c:v>
                </c:pt>
                <c:pt idx="3434">
                  <c:v>22.228970181952899</c:v>
                </c:pt>
                <c:pt idx="3435">
                  <c:v>22.2355220086651</c:v>
                </c:pt>
                <c:pt idx="3436">
                  <c:v>22.242073835377401</c:v>
                </c:pt>
                <c:pt idx="3437">
                  <c:v>22.248625662089701</c:v>
                </c:pt>
                <c:pt idx="3438">
                  <c:v>22.255177488801898</c:v>
                </c:pt>
                <c:pt idx="3439">
                  <c:v>22.261729315514199</c:v>
                </c:pt>
                <c:pt idx="3440">
                  <c:v>22.268281142226499</c:v>
                </c:pt>
                <c:pt idx="3441">
                  <c:v>22.2748329689387</c:v>
                </c:pt>
                <c:pt idx="3442">
                  <c:v>22.281384795651</c:v>
                </c:pt>
                <c:pt idx="3443">
                  <c:v>22.287936622363301</c:v>
                </c:pt>
                <c:pt idx="3444">
                  <c:v>22.294488449075601</c:v>
                </c:pt>
                <c:pt idx="3445">
                  <c:v>22.301040275787798</c:v>
                </c:pt>
                <c:pt idx="3446">
                  <c:v>22.307592102500099</c:v>
                </c:pt>
                <c:pt idx="3447">
                  <c:v>22.314143929212399</c:v>
                </c:pt>
                <c:pt idx="3448">
                  <c:v>22.3206957559246</c:v>
                </c:pt>
                <c:pt idx="3449">
                  <c:v>22.3272475826369</c:v>
                </c:pt>
                <c:pt idx="3450">
                  <c:v>22.333799409349201</c:v>
                </c:pt>
                <c:pt idx="3451">
                  <c:v>22.340351236061402</c:v>
                </c:pt>
                <c:pt idx="3452">
                  <c:v>22.346903062773698</c:v>
                </c:pt>
                <c:pt idx="3453">
                  <c:v>22.353454889485999</c:v>
                </c:pt>
                <c:pt idx="3454">
                  <c:v>22.3600067161982</c:v>
                </c:pt>
                <c:pt idx="3455">
                  <c:v>22.3665585429105</c:v>
                </c:pt>
                <c:pt idx="3456">
                  <c:v>22.3731103696228</c:v>
                </c:pt>
                <c:pt idx="3457">
                  <c:v>22.379662196335001</c:v>
                </c:pt>
                <c:pt idx="3458">
                  <c:v>22.386214023047302</c:v>
                </c:pt>
                <c:pt idx="3459">
                  <c:v>22.392765849759598</c:v>
                </c:pt>
                <c:pt idx="3460">
                  <c:v>22.399317676471899</c:v>
                </c:pt>
                <c:pt idx="3461">
                  <c:v>22.4058695031841</c:v>
                </c:pt>
                <c:pt idx="3462">
                  <c:v>22.4124213298964</c:v>
                </c:pt>
                <c:pt idx="3463">
                  <c:v>22.4189731566087</c:v>
                </c:pt>
                <c:pt idx="3464">
                  <c:v>22.425524983320901</c:v>
                </c:pt>
                <c:pt idx="3465">
                  <c:v>22.432076810033202</c:v>
                </c:pt>
                <c:pt idx="3466">
                  <c:v>22.438628636745499</c:v>
                </c:pt>
                <c:pt idx="3467">
                  <c:v>22.445180463457699</c:v>
                </c:pt>
                <c:pt idx="3468">
                  <c:v>22.45173229017</c:v>
                </c:pt>
                <c:pt idx="3469">
                  <c:v>22.4582841168823</c:v>
                </c:pt>
                <c:pt idx="3470">
                  <c:v>22.464835943594501</c:v>
                </c:pt>
                <c:pt idx="3471">
                  <c:v>22.471387770306801</c:v>
                </c:pt>
                <c:pt idx="3472">
                  <c:v>22.477939597019098</c:v>
                </c:pt>
                <c:pt idx="3473">
                  <c:v>22.484491423731399</c:v>
                </c:pt>
                <c:pt idx="3474">
                  <c:v>22.4910432504436</c:v>
                </c:pt>
                <c:pt idx="3475">
                  <c:v>22.4975950771559</c:v>
                </c:pt>
                <c:pt idx="3476">
                  <c:v>22.5041469038682</c:v>
                </c:pt>
                <c:pt idx="3477">
                  <c:v>22.510698730580401</c:v>
                </c:pt>
                <c:pt idx="3478">
                  <c:v>22.517250557292702</c:v>
                </c:pt>
                <c:pt idx="3479">
                  <c:v>22.523802384004998</c:v>
                </c:pt>
                <c:pt idx="3480">
                  <c:v>22.530354210717199</c:v>
                </c:pt>
                <c:pt idx="3481">
                  <c:v>22.5369060374295</c:v>
                </c:pt>
                <c:pt idx="3482">
                  <c:v>22.5434578641418</c:v>
                </c:pt>
                <c:pt idx="3483">
                  <c:v>22.550009690854001</c:v>
                </c:pt>
                <c:pt idx="3484">
                  <c:v>22.556561517566301</c:v>
                </c:pt>
                <c:pt idx="3485">
                  <c:v>22.563113344278602</c:v>
                </c:pt>
                <c:pt idx="3486">
                  <c:v>22.569665170990799</c:v>
                </c:pt>
                <c:pt idx="3487">
                  <c:v>22.576216997703099</c:v>
                </c:pt>
                <c:pt idx="3488">
                  <c:v>22.5827688244154</c:v>
                </c:pt>
                <c:pt idx="3489">
                  <c:v>22.589320651127601</c:v>
                </c:pt>
                <c:pt idx="3490">
                  <c:v>22.595872477839901</c:v>
                </c:pt>
                <c:pt idx="3491">
                  <c:v>22.602424304552201</c:v>
                </c:pt>
                <c:pt idx="3492">
                  <c:v>22.608976131264502</c:v>
                </c:pt>
                <c:pt idx="3493">
                  <c:v>22.615527957976699</c:v>
                </c:pt>
                <c:pt idx="3494">
                  <c:v>22.622079784688999</c:v>
                </c:pt>
                <c:pt idx="3495">
                  <c:v>22.6286316114013</c:v>
                </c:pt>
                <c:pt idx="3496">
                  <c:v>22.635183438113501</c:v>
                </c:pt>
                <c:pt idx="3497">
                  <c:v>22.641735264825801</c:v>
                </c:pt>
                <c:pt idx="3498">
                  <c:v>22.648287091538101</c:v>
                </c:pt>
                <c:pt idx="3499">
                  <c:v>22.654838918250299</c:v>
                </c:pt>
                <c:pt idx="3500">
                  <c:v>22.661390744962599</c:v>
                </c:pt>
                <c:pt idx="3501">
                  <c:v>22.667942571674899</c:v>
                </c:pt>
                <c:pt idx="3502">
                  <c:v>22.6744943983871</c:v>
                </c:pt>
                <c:pt idx="3503">
                  <c:v>22.681046225099401</c:v>
                </c:pt>
                <c:pt idx="3504">
                  <c:v>22.687598051811701</c:v>
                </c:pt>
                <c:pt idx="3505">
                  <c:v>22.694149878523898</c:v>
                </c:pt>
                <c:pt idx="3506">
                  <c:v>22.700701705236199</c:v>
                </c:pt>
                <c:pt idx="3507">
                  <c:v>22.707253531948499</c:v>
                </c:pt>
                <c:pt idx="3508">
                  <c:v>22.7138053586608</c:v>
                </c:pt>
                <c:pt idx="3509">
                  <c:v>22.720357185373</c:v>
                </c:pt>
                <c:pt idx="3510">
                  <c:v>22.726909012085301</c:v>
                </c:pt>
                <c:pt idx="3511">
                  <c:v>22.733460838797601</c:v>
                </c:pt>
                <c:pt idx="3512">
                  <c:v>22.740012665509798</c:v>
                </c:pt>
                <c:pt idx="3513">
                  <c:v>22.746564492222099</c:v>
                </c:pt>
                <c:pt idx="3514">
                  <c:v>22.753116318934399</c:v>
                </c:pt>
                <c:pt idx="3515">
                  <c:v>22.7596681456466</c:v>
                </c:pt>
                <c:pt idx="3516">
                  <c:v>22.7662199723589</c:v>
                </c:pt>
                <c:pt idx="3517">
                  <c:v>22.772771799071201</c:v>
                </c:pt>
                <c:pt idx="3518">
                  <c:v>22.779323625783402</c:v>
                </c:pt>
                <c:pt idx="3519">
                  <c:v>22.785875452495699</c:v>
                </c:pt>
                <c:pt idx="3520">
                  <c:v>22.792427279207999</c:v>
                </c:pt>
                <c:pt idx="3521">
                  <c:v>22.7989791059202</c:v>
                </c:pt>
                <c:pt idx="3522">
                  <c:v>22.8055309326325</c:v>
                </c:pt>
                <c:pt idx="3523">
                  <c:v>22.812082759344801</c:v>
                </c:pt>
                <c:pt idx="3524">
                  <c:v>22.818634586057001</c:v>
                </c:pt>
                <c:pt idx="3525">
                  <c:v>22.825186412769298</c:v>
                </c:pt>
                <c:pt idx="3526">
                  <c:v>22.831738239481599</c:v>
                </c:pt>
                <c:pt idx="3527">
                  <c:v>22.838290066193899</c:v>
                </c:pt>
                <c:pt idx="3528">
                  <c:v>22.8448418929061</c:v>
                </c:pt>
                <c:pt idx="3529">
                  <c:v>22.8513937196184</c:v>
                </c:pt>
                <c:pt idx="3530">
                  <c:v>22.857945546330701</c:v>
                </c:pt>
                <c:pt idx="3531">
                  <c:v>22.864497373042902</c:v>
                </c:pt>
                <c:pt idx="3532">
                  <c:v>22.871049199755198</c:v>
                </c:pt>
                <c:pt idx="3533">
                  <c:v>22.877601026467499</c:v>
                </c:pt>
                <c:pt idx="3534">
                  <c:v>22.8841528531797</c:v>
                </c:pt>
                <c:pt idx="3535">
                  <c:v>22.890704679892</c:v>
                </c:pt>
                <c:pt idx="3536">
                  <c:v>22.8972565066043</c:v>
                </c:pt>
                <c:pt idx="3537">
                  <c:v>22.903808333316501</c:v>
                </c:pt>
                <c:pt idx="3538">
                  <c:v>22.910360160028802</c:v>
                </c:pt>
                <c:pt idx="3539">
                  <c:v>22.916911986741098</c:v>
                </c:pt>
                <c:pt idx="3540">
                  <c:v>22.923463813453399</c:v>
                </c:pt>
                <c:pt idx="3541">
                  <c:v>22.9300156401656</c:v>
                </c:pt>
                <c:pt idx="3542">
                  <c:v>22.9365674668779</c:v>
                </c:pt>
                <c:pt idx="3543">
                  <c:v>22.9431192935902</c:v>
                </c:pt>
                <c:pt idx="3544">
                  <c:v>22.949671120302401</c:v>
                </c:pt>
                <c:pt idx="3545">
                  <c:v>22.956222947014702</c:v>
                </c:pt>
                <c:pt idx="3546">
                  <c:v>22.962774773726998</c:v>
                </c:pt>
                <c:pt idx="3547">
                  <c:v>22.969326600439199</c:v>
                </c:pt>
                <c:pt idx="3548">
                  <c:v>22.9758784271515</c:v>
                </c:pt>
                <c:pt idx="3549">
                  <c:v>22.9824302538638</c:v>
                </c:pt>
                <c:pt idx="3550">
                  <c:v>22.988982080576001</c:v>
                </c:pt>
                <c:pt idx="3551">
                  <c:v>22.995533907288301</c:v>
                </c:pt>
                <c:pt idx="3552">
                  <c:v>23.002085734000602</c:v>
                </c:pt>
                <c:pt idx="3553">
                  <c:v>23.008637560712799</c:v>
                </c:pt>
                <c:pt idx="3554">
                  <c:v>23.015189387425099</c:v>
                </c:pt>
                <c:pt idx="3555">
                  <c:v>23.0217412141374</c:v>
                </c:pt>
                <c:pt idx="3556">
                  <c:v>23.0282930408497</c:v>
                </c:pt>
                <c:pt idx="3557">
                  <c:v>23.034844867561901</c:v>
                </c:pt>
                <c:pt idx="3558">
                  <c:v>23.041396694274201</c:v>
                </c:pt>
                <c:pt idx="3559">
                  <c:v>23.047948520986498</c:v>
                </c:pt>
                <c:pt idx="3560">
                  <c:v>23.054500347698699</c:v>
                </c:pt>
                <c:pt idx="3561">
                  <c:v>23.061052174411</c:v>
                </c:pt>
                <c:pt idx="3562">
                  <c:v>23.0676040011233</c:v>
                </c:pt>
                <c:pt idx="3563">
                  <c:v>23.074155827835501</c:v>
                </c:pt>
                <c:pt idx="3564">
                  <c:v>23.080707654547801</c:v>
                </c:pt>
                <c:pt idx="3565">
                  <c:v>23.087259481260102</c:v>
                </c:pt>
                <c:pt idx="3566">
                  <c:v>23.093811307972299</c:v>
                </c:pt>
                <c:pt idx="3567">
                  <c:v>23.100363134684599</c:v>
                </c:pt>
                <c:pt idx="3568">
                  <c:v>23.1069149613969</c:v>
                </c:pt>
                <c:pt idx="3569">
                  <c:v>23.1134667881091</c:v>
                </c:pt>
                <c:pt idx="3570">
                  <c:v>23.120018614821401</c:v>
                </c:pt>
                <c:pt idx="3571">
                  <c:v>23.126570441533701</c:v>
                </c:pt>
                <c:pt idx="3572">
                  <c:v>23.133122268245899</c:v>
                </c:pt>
                <c:pt idx="3573">
                  <c:v>23.139674094958199</c:v>
                </c:pt>
                <c:pt idx="3574">
                  <c:v>23.146225921670499</c:v>
                </c:pt>
                <c:pt idx="3575">
                  <c:v>23.1527777483828</c:v>
                </c:pt>
                <c:pt idx="3576">
                  <c:v>23.159329575095001</c:v>
                </c:pt>
                <c:pt idx="3577">
                  <c:v>23.165881401807301</c:v>
                </c:pt>
                <c:pt idx="3578">
                  <c:v>23.172433228519601</c:v>
                </c:pt>
                <c:pt idx="3579">
                  <c:v>23.178985055231799</c:v>
                </c:pt>
                <c:pt idx="3580">
                  <c:v>23.185536881944099</c:v>
                </c:pt>
                <c:pt idx="3581">
                  <c:v>23.192088708656399</c:v>
                </c:pt>
                <c:pt idx="3582">
                  <c:v>23.1986405353686</c:v>
                </c:pt>
                <c:pt idx="3583">
                  <c:v>23.205192362080901</c:v>
                </c:pt>
                <c:pt idx="3584">
                  <c:v>23.211744188793201</c:v>
                </c:pt>
                <c:pt idx="3585">
                  <c:v>23.218296015505398</c:v>
                </c:pt>
                <c:pt idx="3586">
                  <c:v>23.224847842217699</c:v>
                </c:pt>
                <c:pt idx="3587">
                  <c:v>23.231399668929999</c:v>
                </c:pt>
                <c:pt idx="3588">
                  <c:v>23.2379514956422</c:v>
                </c:pt>
                <c:pt idx="3589">
                  <c:v>23.2445033223545</c:v>
                </c:pt>
                <c:pt idx="3590">
                  <c:v>23.251055149066801</c:v>
                </c:pt>
                <c:pt idx="3591">
                  <c:v>23.257606975779101</c:v>
                </c:pt>
                <c:pt idx="3592">
                  <c:v>23.264158802491298</c:v>
                </c:pt>
                <c:pt idx="3593">
                  <c:v>23.270710629203599</c:v>
                </c:pt>
                <c:pt idx="3594">
                  <c:v>23.277262455915899</c:v>
                </c:pt>
                <c:pt idx="3595">
                  <c:v>23.2838142826281</c:v>
                </c:pt>
                <c:pt idx="3596">
                  <c:v>23.2903661093404</c:v>
                </c:pt>
                <c:pt idx="3597">
                  <c:v>23.296917936052701</c:v>
                </c:pt>
                <c:pt idx="3598">
                  <c:v>23.303469762764902</c:v>
                </c:pt>
                <c:pt idx="3599">
                  <c:v>23.310021589477198</c:v>
                </c:pt>
                <c:pt idx="3600">
                  <c:v>23.316573416189499</c:v>
                </c:pt>
                <c:pt idx="3601">
                  <c:v>23.3231252429017</c:v>
                </c:pt>
                <c:pt idx="3602">
                  <c:v>23.329677069614</c:v>
                </c:pt>
                <c:pt idx="3603">
                  <c:v>23.3362288963263</c:v>
                </c:pt>
                <c:pt idx="3604">
                  <c:v>23.342780723038501</c:v>
                </c:pt>
                <c:pt idx="3605">
                  <c:v>23.349332549750802</c:v>
                </c:pt>
                <c:pt idx="3606">
                  <c:v>23.355884376463099</c:v>
                </c:pt>
                <c:pt idx="3607">
                  <c:v>23.362436203175399</c:v>
                </c:pt>
                <c:pt idx="3608">
                  <c:v>23.3689880298876</c:v>
                </c:pt>
                <c:pt idx="3609">
                  <c:v>23.3755398565999</c:v>
                </c:pt>
                <c:pt idx="3610">
                  <c:v>23.382091683312201</c:v>
                </c:pt>
                <c:pt idx="3611">
                  <c:v>23.388643510024401</c:v>
                </c:pt>
                <c:pt idx="3612">
                  <c:v>23.395195336736698</c:v>
                </c:pt>
                <c:pt idx="3613">
                  <c:v>23.401747163448999</c:v>
                </c:pt>
                <c:pt idx="3614">
                  <c:v>23.4082989901612</c:v>
                </c:pt>
                <c:pt idx="3615">
                  <c:v>23.4148508168735</c:v>
                </c:pt>
                <c:pt idx="3616">
                  <c:v>23.4214026435858</c:v>
                </c:pt>
                <c:pt idx="3617">
                  <c:v>23.427954470298001</c:v>
                </c:pt>
                <c:pt idx="3618">
                  <c:v>23.434506297010302</c:v>
                </c:pt>
                <c:pt idx="3619">
                  <c:v>23.441058123722598</c:v>
                </c:pt>
                <c:pt idx="3620">
                  <c:v>23.447609950434799</c:v>
                </c:pt>
                <c:pt idx="3621">
                  <c:v>23.4541617771471</c:v>
                </c:pt>
                <c:pt idx="3622">
                  <c:v>23.4607136038594</c:v>
                </c:pt>
                <c:pt idx="3623">
                  <c:v>23.4672654305717</c:v>
                </c:pt>
                <c:pt idx="3624">
                  <c:v>23.473817257283901</c:v>
                </c:pt>
                <c:pt idx="3625">
                  <c:v>23.480369083996202</c:v>
                </c:pt>
                <c:pt idx="3626">
                  <c:v>23.486920910708498</c:v>
                </c:pt>
                <c:pt idx="3627">
                  <c:v>23.493472737420699</c:v>
                </c:pt>
                <c:pt idx="3628">
                  <c:v>23.500024564133</c:v>
                </c:pt>
                <c:pt idx="3629">
                  <c:v>23.5065763908453</c:v>
                </c:pt>
                <c:pt idx="3630">
                  <c:v>23.513128217557501</c:v>
                </c:pt>
                <c:pt idx="3631">
                  <c:v>23.519680044269801</c:v>
                </c:pt>
                <c:pt idx="3632">
                  <c:v>23.526231870982102</c:v>
                </c:pt>
                <c:pt idx="3633">
                  <c:v>23.532783697694299</c:v>
                </c:pt>
                <c:pt idx="3634">
                  <c:v>23.539335524406599</c:v>
                </c:pt>
                <c:pt idx="3635">
                  <c:v>23.5458873511189</c:v>
                </c:pt>
                <c:pt idx="3636">
                  <c:v>23.552439177831101</c:v>
                </c:pt>
                <c:pt idx="3637">
                  <c:v>23.558991004543401</c:v>
                </c:pt>
                <c:pt idx="3638">
                  <c:v>23.565542831255701</c:v>
                </c:pt>
                <c:pt idx="3639">
                  <c:v>23.572094657968002</c:v>
                </c:pt>
                <c:pt idx="3640">
                  <c:v>23.578646484680199</c:v>
                </c:pt>
                <c:pt idx="3641">
                  <c:v>23.585198311392499</c:v>
                </c:pt>
                <c:pt idx="3642">
                  <c:v>23.5917501381048</c:v>
                </c:pt>
                <c:pt idx="3643">
                  <c:v>23.598301964817001</c:v>
                </c:pt>
                <c:pt idx="3644">
                  <c:v>23.604853791529301</c:v>
                </c:pt>
                <c:pt idx="3645">
                  <c:v>23.611405618241601</c:v>
                </c:pt>
                <c:pt idx="3646">
                  <c:v>23.617957444953799</c:v>
                </c:pt>
                <c:pt idx="3647">
                  <c:v>23.624509271666099</c:v>
                </c:pt>
                <c:pt idx="3648">
                  <c:v>23.6310610983784</c:v>
                </c:pt>
                <c:pt idx="3649">
                  <c:v>23.6376129250906</c:v>
                </c:pt>
                <c:pt idx="3650">
                  <c:v>23.644164751802901</c:v>
                </c:pt>
                <c:pt idx="3651">
                  <c:v>23.650716578515201</c:v>
                </c:pt>
                <c:pt idx="3652">
                  <c:v>23.657268405227398</c:v>
                </c:pt>
                <c:pt idx="3653">
                  <c:v>23.663820231939699</c:v>
                </c:pt>
                <c:pt idx="3654">
                  <c:v>23.670372058651999</c:v>
                </c:pt>
                <c:pt idx="3655">
                  <c:v>23.6769238853642</c:v>
                </c:pt>
                <c:pt idx="3656">
                  <c:v>23.6834757120765</c:v>
                </c:pt>
                <c:pt idx="3657">
                  <c:v>23.690027538788801</c:v>
                </c:pt>
                <c:pt idx="3658">
                  <c:v>23.696579365501101</c:v>
                </c:pt>
                <c:pt idx="3659">
                  <c:v>23.703131192213299</c:v>
                </c:pt>
                <c:pt idx="3660">
                  <c:v>23.709683018925599</c:v>
                </c:pt>
                <c:pt idx="3661">
                  <c:v>23.716234845637899</c:v>
                </c:pt>
                <c:pt idx="3662">
                  <c:v>23.7227866723501</c:v>
                </c:pt>
                <c:pt idx="3663">
                  <c:v>23.729338499062401</c:v>
                </c:pt>
                <c:pt idx="3664">
                  <c:v>23.735890325774701</c:v>
                </c:pt>
                <c:pt idx="3665">
                  <c:v>23.742442152486898</c:v>
                </c:pt>
                <c:pt idx="3666">
                  <c:v>23.748993979199199</c:v>
                </c:pt>
                <c:pt idx="3667">
                  <c:v>23.755545805911499</c:v>
                </c:pt>
                <c:pt idx="3668">
                  <c:v>23.7620976326237</c:v>
                </c:pt>
                <c:pt idx="3669">
                  <c:v>23.768649459336</c:v>
                </c:pt>
                <c:pt idx="3670">
                  <c:v>23.775201286048301</c:v>
                </c:pt>
                <c:pt idx="3671">
                  <c:v>23.781753112760601</c:v>
                </c:pt>
                <c:pt idx="3672">
                  <c:v>23.788304939472798</c:v>
                </c:pt>
                <c:pt idx="3673">
                  <c:v>23.794856766185099</c:v>
                </c:pt>
                <c:pt idx="3674">
                  <c:v>23.801408592897399</c:v>
                </c:pt>
                <c:pt idx="3675">
                  <c:v>23.8079604196096</c:v>
                </c:pt>
                <c:pt idx="3676">
                  <c:v>23.8145122463219</c:v>
                </c:pt>
                <c:pt idx="3677">
                  <c:v>23.821064073034201</c:v>
                </c:pt>
                <c:pt idx="3678">
                  <c:v>23.827615899746402</c:v>
                </c:pt>
                <c:pt idx="3679">
                  <c:v>23.834167726458698</c:v>
                </c:pt>
                <c:pt idx="3680">
                  <c:v>23.840719553170999</c:v>
                </c:pt>
                <c:pt idx="3681">
                  <c:v>23.8472713798832</c:v>
                </c:pt>
                <c:pt idx="3682">
                  <c:v>23.8538232065955</c:v>
                </c:pt>
                <c:pt idx="3683">
                  <c:v>23.8603750333078</c:v>
                </c:pt>
                <c:pt idx="3684">
                  <c:v>23.866926860020001</c:v>
                </c:pt>
                <c:pt idx="3685">
                  <c:v>23.873478686732302</c:v>
                </c:pt>
                <c:pt idx="3686">
                  <c:v>23.880030513444598</c:v>
                </c:pt>
                <c:pt idx="3687">
                  <c:v>23.886582340156799</c:v>
                </c:pt>
                <c:pt idx="3688">
                  <c:v>23.8931341668691</c:v>
                </c:pt>
                <c:pt idx="3689">
                  <c:v>23.8996859935814</c:v>
                </c:pt>
                <c:pt idx="3690">
                  <c:v>23.9062378202937</c:v>
                </c:pt>
                <c:pt idx="3691">
                  <c:v>23.912789647005901</c:v>
                </c:pt>
                <c:pt idx="3692">
                  <c:v>23.919341473718202</c:v>
                </c:pt>
                <c:pt idx="3693">
                  <c:v>23.925893300430499</c:v>
                </c:pt>
                <c:pt idx="3694">
                  <c:v>23.932445127142699</c:v>
                </c:pt>
                <c:pt idx="3695">
                  <c:v>23.938996953855</c:v>
                </c:pt>
                <c:pt idx="3696">
                  <c:v>23.9455487805673</c:v>
                </c:pt>
                <c:pt idx="3697">
                  <c:v>23.952100607279501</c:v>
                </c:pt>
                <c:pt idx="3698">
                  <c:v>23.958652433991801</c:v>
                </c:pt>
                <c:pt idx="3699">
                  <c:v>23.965204260704098</c:v>
                </c:pt>
                <c:pt idx="3700">
                  <c:v>23.971756087416299</c:v>
                </c:pt>
                <c:pt idx="3701">
                  <c:v>23.9783079141286</c:v>
                </c:pt>
                <c:pt idx="3702">
                  <c:v>23.9848597408409</c:v>
                </c:pt>
                <c:pt idx="3703">
                  <c:v>23.9914115675532</c:v>
                </c:pt>
                <c:pt idx="3704">
                  <c:v>23.997963394265401</c:v>
                </c:pt>
                <c:pt idx="3705">
                  <c:v>24.004515220977702</c:v>
                </c:pt>
                <c:pt idx="3706">
                  <c:v>24.011067047689998</c:v>
                </c:pt>
                <c:pt idx="3707">
                  <c:v>24.017618874402199</c:v>
                </c:pt>
                <c:pt idx="3708">
                  <c:v>24.0241707011145</c:v>
                </c:pt>
                <c:pt idx="3709">
                  <c:v>24.0307225278268</c:v>
                </c:pt>
                <c:pt idx="3710">
                  <c:v>24.037274354539001</c:v>
                </c:pt>
                <c:pt idx="3711">
                  <c:v>24.043826181251301</c:v>
                </c:pt>
                <c:pt idx="3712">
                  <c:v>24.050378007963602</c:v>
                </c:pt>
                <c:pt idx="3713">
                  <c:v>24.056929834675799</c:v>
                </c:pt>
                <c:pt idx="3714">
                  <c:v>24.063481661388099</c:v>
                </c:pt>
                <c:pt idx="3715">
                  <c:v>24.0700334881004</c:v>
                </c:pt>
                <c:pt idx="3716">
                  <c:v>24.076585314812601</c:v>
                </c:pt>
                <c:pt idx="3717">
                  <c:v>24.083137141524901</c:v>
                </c:pt>
                <c:pt idx="3718">
                  <c:v>24.089688968237201</c:v>
                </c:pt>
                <c:pt idx="3719">
                  <c:v>24.096240794949399</c:v>
                </c:pt>
                <c:pt idx="3720">
                  <c:v>24.102792621661699</c:v>
                </c:pt>
                <c:pt idx="3721">
                  <c:v>24.109344448373999</c:v>
                </c:pt>
                <c:pt idx="3722">
                  <c:v>24.1158962750863</c:v>
                </c:pt>
                <c:pt idx="3723">
                  <c:v>24.122448101798501</c:v>
                </c:pt>
                <c:pt idx="3724">
                  <c:v>24.128999928510801</c:v>
                </c:pt>
                <c:pt idx="3725">
                  <c:v>24.135551755223101</c:v>
                </c:pt>
                <c:pt idx="3726">
                  <c:v>24.142103581935299</c:v>
                </c:pt>
                <c:pt idx="3727">
                  <c:v>24.148655408647599</c:v>
                </c:pt>
                <c:pt idx="3728">
                  <c:v>24.155207235359899</c:v>
                </c:pt>
                <c:pt idx="3729">
                  <c:v>24.1617590620721</c:v>
                </c:pt>
                <c:pt idx="3730">
                  <c:v>24.168310888784401</c:v>
                </c:pt>
                <c:pt idx="3731">
                  <c:v>24.174862715496701</c:v>
                </c:pt>
                <c:pt idx="3732">
                  <c:v>24.181414542208898</c:v>
                </c:pt>
                <c:pt idx="3733">
                  <c:v>24.187966368921199</c:v>
                </c:pt>
                <c:pt idx="3734">
                  <c:v>24.194518195633499</c:v>
                </c:pt>
                <c:pt idx="3735">
                  <c:v>24.2010700223457</c:v>
                </c:pt>
                <c:pt idx="3736">
                  <c:v>24.207621849058</c:v>
                </c:pt>
                <c:pt idx="3737">
                  <c:v>24.214173675770301</c:v>
                </c:pt>
                <c:pt idx="3738">
                  <c:v>24.220725502482601</c:v>
                </c:pt>
                <c:pt idx="3739">
                  <c:v>24.227277329194798</c:v>
                </c:pt>
                <c:pt idx="3740">
                  <c:v>24.233829155907099</c:v>
                </c:pt>
                <c:pt idx="3741">
                  <c:v>24.240380982619399</c:v>
                </c:pt>
                <c:pt idx="3742">
                  <c:v>24.2469328093316</c:v>
                </c:pt>
                <c:pt idx="3743">
                  <c:v>24.2534846360439</c:v>
                </c:pt>
                <c:pt idx="3744">
                  <c:v>24.260036462756201</c:v>
                </c:pt>
                <c:pt idx="3745">
                  <c:v>24.266588289468402</c:v>
                </c:pt>
                <c:pt idx="3746">
                  <c:v>24.273140116180699</c:v>
                </c:pt>
                <c:pt idx="3747">
                  <c:v>24.279691942892999</c:v>
                </c:pt>
                <c:pt idx="3748">
                  <c:v>24.2862437696052</c:v>
                </c:pt>
                <c:pt idx="3749">
                  <c:v>24.2927955963175</c:v>
                </c:pt>
                <c:pt idx="3750">
                  <c:v>24.299347423029801</c:v>
                </c:pt>
                <c:pt idx="3751">
                  <c:v>24.305899249742001</c:v>
                </c:pt>
                <c:pt idx="3752">
                  <c:v>24.312451076454298</c:v>
                </c:pt>
                <c:pt idx="3753">
                  <c:v>24.319002903166599</c:v>
                </c:pt>
                <c:pt idx="3754">
                  <c:v>24.325554729878899</c:v>
                </c:pt>
                <c:pt idx="3755">
                  <c:v>24.3321065565911</c:v>
                </c:pt>
                <c:pt idx="3756">
                  <c:v>24.3386583833034</c:v>
                </c:pt>
                <c:pt idx="3757">
                  <c:v>24.345210210015701</c:v>
                </c:pt>
                <c:pt idx="3758">
                  <c:v>24.351762036727902</c:v>
                </c:pt>
                <c:pt idx="3759">
                  <c:v>24.358313863440198</c:v>
                </c:pt>
                <c:pt idx="3760">
                  <c:v>24.364865690152499</c:v>
                </c:pt>
                <c:pt idx="3761">
                  <c:v>24.3714175168647</c:v>
                </c:pt>
                <c:pt idx="3762">
                  <c:v>24.377969343577</c:v>
                </c:pt>
                <c:pt idx="3763">
                  <c:v>24.3845211702893</c:v>
                </c:pt>
                <c:pt idx="3764">
                  <c:v>24.391072997001501</c:v>
                </c:pt>
                <c:pt idx="3765">
                  <c:v>24.397624823713802</c:v>
                </c:pt>
                <c:pt idx="3766">
                  <c:v>24.404176650426098</c:v>
                </c:pt>
                <c:pt idx="3767">
                  <c:v>24.410728477138299</c:v>
                </c:pt>
                <c:pt idx="3768">
                  <c:v>24.4172803038506</c:v>
                </c:pt>
                <c:pt idx="3769">
                  <c:v>24.4238321305629</c:v>
                </c:pt>
                <c:pt idx="3770">
                  <c:v>24.4303839572752</c:v>
                </c:pt>
                <c:pt idx="3771">
                  <c:v>24.436935783987401</c:v>
                </c:pt>
                <c:pt idx="3772">
                  <c:v>24.443487610699702</c:v>
                </c:pt>
                <c:pt idx="3773">
                  <c:v>24.450039437411998</c:v>
                </c:pt>
                <c:pt idx="3774">
                  <c:v>24.456591264124199</c:v>
                </c:pt>
                <c:pt idx="3775">
                  <c:v>24.4631430908365</c:v>
                </c:pt>
                <c:pt idx="3776">
                  <c:v>24.4696949175488</c:v>
                </c:pt>
                <c:pt idx="3777">
                  <c:v>24.476246744261001</c:v>
                </c:pt>
                <c:pt idx="3778">
                  <c:v>24.482798570973301</c:v>
                </c:pt>
                <c:pt idx="3779">
                  <c:v>24.489350397685602</c:v>
                </c:pt>
                <c:pt idx="3780">
                  <c:v>24.495902224397799</c:v>
                </c:pt>
                <c:pt idx="3781">
                  <c:v>24.502454051110099</c:v>
                </c:pt>
                <c:pt idx="3782">
                  <c:v>24.5090058778224</c:v>
                </c:pt>
                <c:pt idx="3783">
                  <c:v>24.515557704534601</c:v>
                </c:pt>
                <c:pt idx="3784">
                  <c:v>24.522109531246901</c:v>
                </c:pt>
                <c:pt idx="3785">
                  <c:v>24.528661357959201</c:v>
                </c:pt>
                <c:pt idx="3786">
                  <c:v>24.535213184671498</c:v>
                </c:pt>
                <c:pt idx="3787">
                  <c:v>24.541765011383699</c:v>
                </c:pt>
                <c:pt idx="3788">
                  <c:v>24.548316838096</c:v>
                </c:pt>
                <c:pt idx="3789">
                  <c:v>24.5548686648083</c:v>
                </c:pt>
                <c:pt idx="3790">
                  <c:v>24.561420491520501</c:v>
                </c:pt>
                <c:pt idx="3791">
                  <c:v>24.567972318232801</c:v>
                </c:pt>
                <c:pt idx="3792">
                  <c:v>24.574524144945102</c:v>
                </c:pt>
                <c:pt idx="3793">
                  <c:v>24.581075971657299</c:v>
                </c:pt>
                <c:pt idx="3794">
                  <c:v>24.587627798369599</c:v>
                </c:pt>
                <c:pt idx="3795">
                  <c:v>24.5941796250819</c:v>
                </c:pt>
                <c:pt idx="3796">
                  <c:v>24.6007314517941</c:v>
                </c:pt>
                <c:pt idx="3797">
                  <c:v>24.607283278506401</c:v>
                </c:pt>
                <c:pt idx="3798">
                  <c:v>24.613835105218701</c:v>
                </c:pt>
                <c:pt idx="3799">
                  <c:v>24.620386931930899</c:v>
                </c:pt>
                <c:pt idx="3800">
                  <c:v>24.626938758643199</c:v>
                </c:pt>
                <c:pt idx="3801">
                  <c:v>24.633490585355499</c:v>
                </c:pt>
              </c:numCache>
            </c:numRef>
          </c:xVal>
          <c:yVal>
            <c:numRef>
              <c:f>'Figure 2a BSA sup75 increase'!$C$2:$C$6105</c:f>
              <c:numCache>
                <c:formatCode>General</c:formatCode>
                <c:ptCount val="6104"/>
                <c:pt idx="0">
                  <c:v>5.4056094949116409E-2</c:v>
                </c:pt>
                <c:pt idx="1">
                  <c:v>5.4762080795004393E-2</c:v>
                </c:pt>
                <c:pt idx="2">
                  <c:v>5.5520804735627149E-2</c:v>
                </c:pt>
                <c:pt idx="3">
                  <c:v>5.6323353502790566E-2</c:v>
                </c:pt>
                <c:pt idx="4">
                  <c:v>5.7157593034770283E-2</c:v>
                </c:pt>
                <c:pt idx="5">
                  <c:v>5.8007866375192403E-2</c:v>
                </c:pt>
                <c:pt idx="6">
                  <c:v>5.8854972018860099E-2</c:v>
                </c:pt>
                <c:pt idx="7">
                  <c:v>5.9676511269301194E-2</c:v>
                </c:pt>
                <c:pt idx="8">
                  <c:v>6.04477839838993E-2</c:v>
                </c:pt>
                <c:pt idx="9">
                  <c:v>6.1143051964601E-2</c:v>
                </c:pt>
                <c:pt idx="10">
                  <c:v>6.1737178816761704E-2</c:v>
                </c:pt>
                <c:pt idx="11">
                  <c:v>6.2207474138653407E-2</c:v>
                </c:pt>
                <c:pt idx="12">
                  <c:v>6.2535527269846708E-2</c:v>
                </c:pt>
                <c:pt idx="13">
                  <c:v>6.2708797312907502E-2</c:v>
                </c:pt>
                <c:pt idx="14">
                  <c:v>6.2721738553661407E-2</c:v>
                </c:pt>
                <c:pt idx="15">
                  <c:v>6.2576361029789002E-2</c:v>
                </c:pt>
                <c:pt idx="16">
                  <c:v>6.2282087051799905E-2</c:v>
                </c:pt>
                <c:pt idx="17">
                  <c:v>6.1854930868704805E-2</c:v>
                </c:pt>
                <c:pt idx="18">
                  <c:v>6.1316131508222502E-2</c:v>
                </c:pt>
                <c:pt idx="19">
                  <c:v>6.0690416430431701E-2</c:v>
                </c:pt>
                <c:pt idx="20">
                  <c:v>6.0004155122610106E-2</c:v>
                </c:pt>
                <c:pt idx="21">
                  <c:v>5.9283594002059695E-2</c:v>
                </c:pt>
                <c:pt idx="22">
                  <c:v>5.8553351643767945E-2</c:v>
                </c:pt>
                <c:pt idx="23">
                  <c:v>5.78352715034543E-2</c:v>
                </c:pt>
                <c:pt idx="24">
                  <c:v>5.7147702875765753E-2</c:v>
                </c:pt>
                <c:pt idx="25">
                  <c:v>5.6505148662639559E-2</c:v>
                </c:pt>
                <c:pt idx="26">
                  <c:v>5.5918257306314313E-2</c:v>
                </c:pt>
                <c:pt idx="27">
                  <c:v>5.5394080482674871E-2</c:v>
                </c:pt>
                <c:pt idx="28">
                  <c:v>5.4936545031013244E-2</c:v>
                </c:pt>
                <c:pt idx="29">
                  <c:v>5.4547038718482412E-2</c:v>
                </c:pt>
                <c:pt idx="30">
                  <c:v>5.4225060777454495E-2</c:v>
                </c:pt>
                <c:pt idx="31">
                  <c:v>5.3968912970943805E-2</c:v>
                </c:pt>
                <c:pt idx="32">
                  <c:v>5.3776466458145392E-2</c:v>
                </c:pt>
                <c:pt idx="33">
                  <c:v>5.3646093395067131E-2</c:v>
                </c:pt>
                <c:pt idx="34">
                  <c:v>5.3577468294671832E-2</c:v>
                </c:pt>
                <c:pt idx="35">
                  <c:v>5.3574625053388246E-2</c:v>
                </c:pt>
                <c:pt idx="36">
                  <c:v>5.3646046491094633E-2</c:v>
                </c:pt>
                <c:pt idx="37">
                  <c:v>5.380870300705811E-2</c:v>
                </c:pt>
                <c:pt idx="38">
                  <c:v>5.4091073816856981E-2</c:v>
                </c:pt>
                <c:pt idx="39">
                  <c:v>5.4537239056548871E-2</c:v>
                </c:pt>
                <c:pt idx="40">
                  <c:v>5.5211304826906796E-2</c:v>
                </c:pt>
                <c:pt idx="41">
                  <c:v>5.6201813616580214E-2</c:v>
                </c:pt>
                <c:pt idx="42">
                  <c:v>5.7626544849808142E-2</c:v>
                </c:pt>
                <c:pt idx="43">
                  <c:v>5.9634734679520782E-2</c:v>
                </c:pt>
                <c:pt idx="44">
                  <c:v>6.2408297216857901E-2</c:v>
                </c:pt>
                <c:pt idx="45">
                  <c:v>6.616016999634361E-2</c:v>
                </c:pt>
                <c:pt idx="46">
                  <c:v>7.1129301475720108E-2</c:v>
                </c:pt>
                <c:pt idx="47">
                  <c:v>7.7572225830315103E-2</c:v>
                </c:pt>
                <c:pt idx="48">
                  <c:v>8.57504889326616E-2</c:v>
                </c:pt>
                <c:pt idx="49">
                  <c:v>9.5915232143130497E-2</c:v>
                </c:pt>
                <c:pt idx="50">
                  <c:v>0.10828939086130671</c:v>
                </c:pt>
                <c:pt idx="51">
                  <c:v>0.1230500493266698</c:v>
                </c:pt>
                <c:pt idx="52">
                  <c:v>0.14031114166019371</c:v>
                </c:pt>
                <c:pt idx="53">
                  <c:v>0.160110474635004</c:v>
                </c:pt>
                <c:pt idx="54">
                  <c:v>0.18240109732141102</c:v>
                </c:pt>
                <c:pt idx="55">
                  <c:v>0.20704900309045998</c:v>
                </c:pt>
                <c:pt idx="56">
                  <c:v>0.23383629444644499</c:v>
                </c:pt>
                <c:pt idx="57">
                  <c:v>0.26247012614626702</c:v>
                </c:pt>
                <c:pt idx="58">
                  <c:v>0.29259549779056199</c:v>
                </c:pt>
                <c:pt idx="59">
                  <c:v>0.32381053861908898</c:v>
                </c:pt>
                <c:pt idx="60">
                  <c:v>0.35568211952538697</c:v>
                </c:pt>
                <c:pt idx="61">
                  <c:v>0.387759769171719</c:v>
                </c:pt>
                <c:pt idx="62">
                  <c:v>0.41958670605649601</c:v>
                </c:pt>
                <c:pt idx="63">
                  <c:v>0.45070856862433101</c:v>
                </c:pt>
                <c:pt idx="64">
                  <c:v>0.48067949470976301</c:v>
                </c:pt>
                <c:pt idx="65">
                  <c:v>0.50906714937527797</c:v>
                </c:pt>
                <c:pt idx="66">
                  <c:v>0.53545797508598703</c:v>
                </c:pt>
                <c:pt idx="67">
                  <c:v>0.55946455952707808</c:v>
                </c:pt>
                <c:pt idx="68">
                  <c:v>0.58073477479691604</c:v>
                </c:pt>
                <c:pt idx="69">
                  <c:v>0.59896389192512101</c:v>
                </c:pt>
                <c:pt idx="70">
                  <c:v>0.613907759405528</c:v>
                </c:pt>
                <c:pt idx="71">
                  <c:v>0.62539590005636703</c:v>
                </c:pt>
                <c:pt idx="72">
                  <c:v>0.63334273050933709</c:v>
                </c:pt>
                <c:pt idx="73">
                  <c:v>0.63775421311043501</c:v>
                </c:pt>
                <c:pt idx="74">
                  <c:v>0.63872942635485708</c:v>
                </c:pt>
                <c:pt idx="75">
                  <c:v>0.63645608236642603</c:v>
                </c:pt>
                <c:pt idx="76">
                  <c:v>0.63120005513850608</c:v>
                </c:pt>
                <c:pt idx="77">
                  <c:v>0.62329010560032705</c:v>
                </c:pt>
                <c:pt idx="78">
                  <c:v>0.613099162638017</c:v>
                </c:pt>
                <c:pt idx="79">
                  <c:v>0.60102380112681608</c:v>
                </c:pt>
                <c:pt idx="80">
                  <c:v>0.587464300375516</c:v>
                </c:pt>
                <c:pt idx="81">
                  <c:v>0.57280682732060506</c:v>
                </c:pt>
                <c:pt idx="82">
                  <c:v>0.55740839393670905</c:v>
                </c:pt>
                <c:pt idx="83">
                  <c:v>0.54158627842844798</c:v>
                </c:pt>
                <c:pt idx="84">
                  <c:v>0.52561149980849797</c:v>
                </c:pt>
                <c:pt idx="85">
                  <c:v>0.50970615634663496</c:v>
                </c:pt>
                <c:pt idx="86">
                  <c:v>0.49404464858829</c:v>
                </c:pt>
                <c:pt idx="87">
                  <c:v>0.47875713345319898</c:v>
                </c:pt>
                <c:pt idx="88">
                  <c:v>0.46393405792547299</c:v>
                </c:pt>
                <c:pt idx="89">
                  <c:v>0.44963137878975001</c:v>
                </c:pt>
                <c:pt idx="90">
                  <c:v>0.43587804371491301</c:v>
                </c:pt>
                <c:pt idx="91">
                  <c:v>0.42268383055608899</c:v>
                </c:pt>
                <c:pt idx="92">
                  <c:v>0.41003894748213998</c:v>
                </c:pt>
                <c:pt idx="93">
                  <c:v>0.397923334532785</c:v>
                </c:pt>
                <c:pt idx="94">
                  <c:v>0.38630980467063197</c:v>
                </c:pt>
                <c:pt idx="95">
                  <c:v>0.375166346708038</c:v>
                </c:pt>
                <c:pt idx="96">
                  <c:v>0.36446347402447099</c:v>
                </c:pt>
                <c:pt idx="97">
                  <c:v>0.35417459693736197</c:v>
                </c:pt>
                <c:pt idx="98">
                  <c:v>0.344275829175266</c:v>
                </c:pt>
                <c:pt idx="99">
                  <c:v>0.33475073550779599</c:v>
                </c:pt>
                <c:pt idx="100">
                  <c:v>0.32558744768937098</c:v>
                </c:pt>
                <c:pt idx="101">
                  <c:v>0.31677996953417698</c:v>
                </c:pt>
                <c:pt idx="102">
                  <c:v>0.308324677682207</c:v>
                </c:pt>
                <c:pt idx="103">
                  <c:v>0.300219285453725</c:v>
                </c:pt>
                <c:pt idx="104">
                  <c:v>0.29246162827859601</c:v>
                </c:pt>
                <c:pt idx="105">
                  <c:v>0.28504668387050203</c:v>
                </c:pt>
                <c:pt idx="106">
                  <c:v>0.27796469684321301</c:v>
                </c:pt>
                <c:pt idx="107">
                  <c:v>0.27120295290160701</c:v>
                </c:pt>
                <c:pt idx="108">
                  <c:v>0.26474589528092102</c:v>
                </c:pt>
                <c:pt idx="109">
                  <c:v>0.25857738783867601</c:v>
                </c:pt>
                <c:pt idx="110">
                  <c:v>0.25268092294694899</c:v>
                </c:pt>
                <c:pt idx="111">
                  <c:v>0.24704366927753602</c:v>
                </c:pt>
                <c:pt idx="112">
                  <c:v>0.24165337660074099</c:v>
                </c:pt>
                <c:pt idx="113">
                  <c:v>0.23649927471611698</c:v>
                </c:pt>
                <c:pt idx="114">
                  <c:v>0.23157256019727601</c:v>
                </c:pt>
                <c:pt idx="115">
                  <c:v>0.22686504450365103</c:v>
                </c:pt>
                <c:pt idx="116">
                  <c:v>0.22236894604357299</c:v>
                </c:pt>
                <c:pt idx="117">
                  <c:v>0.21807453554136602</c:v>
                </c:pt>
                <c:pt idx="118">
                  <c:v>0.21396738077845101</c:v>
                </c:pt>
                <c:pt idx="119">
                  <c:v>0.21003540701578399</c:v>
                </c:pt>
                <c:pt idx="120">
                  <c:v>0.20626633913512799</c:v>
                </c:pt>
                <c:pt idx="121">
                  <c:v>0.20265053653259002</c:v>
                </c:pt>
                <c:pt idx="122">
                  <c:v>0.199176829879602</c:v>
                </c:pt>
                <c:pt idx="123">
                  <c:v>0.19583869719603303</c:v>
                </c:pt>
                <c:pt idx="124">
                  <c:v>0.19263079433981201</c:v>
                </c:pt>
                <c:pt idx="125">
                  <c:v>0.189549398600245</c:v>
                </c:pt>
                <c:pt idx="126">
                  <c:v>0.18658751124060702</c:v>
                </c:pt>
                <c:pt idx="127">
                  <c:v>0.183735449591241</c:v>
                </c:pt>
                <c:pt idx="128">
                  <c:v>0.180980539771815</c:v>
                </c:pt>
                <c:pt idx="129">
                  <c:v>0.178305928617565</c:v>
                </c:pt>
                <c:pt idx="130">
                  <c:v>0.17569095809232999</c:v>
                </c:pt>
                <c:pt idx="131">
                  <c:v>0.173114202882475</c:v>
                </c:pt>
                <c:pt idx="132">
                  <c:v>0.170553143788823</c:v>
                </c:pt>
                <c:pt idx="133">
                  <c:v>0.16799056139538199</c:v>
                </c:pt>
                <c:pt idx="134">
                  <c:v>0.165416609555748</c:v>
                </c:pt>
                <c:pt idx="135">
                  <c:v>0.162830839817975</c:v>
                </c:pt>
                <c:pt idx="136">
                  <c:v>0.160241728735978</c:v>
                </c:pt>
                <c:pt idx="137">
                  <c:v>0.15766754012064399</c:v>
                </c:pt>
                <c:pt idx="138">
                  <c:v>0.15513447960889501</c:v>
                </c:pt>
                <c:pt idx="139">
                  <c:v>0.15267216627833802</c:v>
                </c:pt>
                <c:pt idx="140">
                  <c:v>0.150310932651676</c:v>
                </c:pt>
                <c:pt idx="141">
                  <c:v>0.14807326696470141</c:v>
                </c:pt>
                <c:pt idx="142">
                  <c:v>0.14597504430991531</c:v>
                </c:pt>
                <c:pt idx="143">
                  <c:v>0.14402226247535521</c:v>
                </c:pt>
                <c:pt idx="144">
                  <c:v>0.14221081149549952</c:v>
                </c:pt>
                <c:pt idx="145">
                  <c:v>0.140527289176821</c:v>
                </c:pt>
                <c:pt idx="146">
                  <c:v>0.1389521169670537</c:v>
                </c:pt>
                <c:pt idx="147">
                  <c:v>0.13746296432094951</c:v>
                </c:pt>
                <c:pt idx="148">
                  <c:v>0.13603683637621561</c:v>
                </c:pt>
                <c:pt idx="149">
                  <c:v>0.1346540795166779</c:v>
                </c:pt>
                <c:pt idx="150">
                  <c:v>0.1332994551910622</c:v>
                </c:pt>
                <c:pt idx="151">
                  <c:v>0.13196305809348841</c:v>
                </c:pt>
                <c:pt idx="152">
                  <c:v>0.13064096520371699</c:v>
                </c:pt>
                <c:pt idx="153">
                  <c:v>0.12933259455829621</c:v>
                </c:pt>
                <c:pt idx="154">
                  <c:v>0.12803988813896611</c:v>
                </c:pt>
                <c:pt idx="155">
                  <c:v>0.12676572649806181</c:v>
                </c:pt>
                <c:pt idx="156">
                  <c:v>0.1255124915401824</c:v>
                </c:pt>
                <c:pt idx="157">
                  <c:v>0.12428193511606871</c:v>
                </c:pt>
                <c:pt idx="158">
                  <c:v>0.1230748887436212</c:v>
                </c:pt>
                <c:pt idx="159">
                  <c:v>0.1218913801341312</c:v>
                </c:pt>
                <c:pt idx="160">
                  <c:v>0.12073047861484471</c:v>
                </c:pt>
                <c:pt idx="161">
                  <c:v>0.119592115982041</c:v>
                </c:pt>
                <c:pt idx="162">
                  <c:v>0.11847692033600971</c:v>
                </c:pt>
                <c:pt idx="163">
                  <c:v>0.1173870165231445</c:v>
                </c:pt>
                <c:pt idx="164">
                  <c:v>0.1163242352151259</c:v>
                </c:pt>
                <c:pt idx="165">
                  <c:v>0.11529233700424671</c:v>
                </c:pt>
                <c:pt idx="166">
                  <c:v>0.11429504579467731</c:v>
                </c:pt>
                <c:pt idx="167">
                  <c:v>0.11333595585991101</c:v>
                </c:pt>
                <c:pt idx="168">
                  <c:v>0.11241756137358891</c:v>
                </c:pt>
                <c:pt idx="169">
                  <c:v>0.1115409721283786</c:v>
                </c:pt>
                <c:pt idx="170">
                  <c:v>0.11070610656193891</c:v>
                </c:pt>
                <c:pt idx="171">
                  <c:v>0.10991136468404281</c:v>
                </c:pt>
                <c:pt idx="172">
                  <c:v>0.1091533390438454</c:v>
                </c:pt>
                <c:pt idx="173">
                  <c:v>0.10842794588750221</c:v>
                </c:pt>
                <c:pt idx="174">
                  <c:v>0.10772875569318341</c:v>
                </c:pt>
                <c:pt idx="175">
                  <c:v>0.1070494278908663</c:v>
                </c:pt>
                <c:pt idx="176">
                  <c:v>0.10638329104278821</c:v>
                </c:pt>
                <c:pt idx="177">
                  <c:v>0.105723355562586</c:v>
                </c:pt>
                <c:pt idx="178">
                  <c:v>0.1050625202376627</c:v>
                </c:pt>
                <c:pt idx="179">
                  <c:v>0.1043939325447875</c:v>
                </c:pt>
                <c:pt idx="180">
                  <c:v>0.10371105958405549</c:v>
                </c:pt>
                <c:pt idx="181">
                  <c:v>0.10300818661135441</c:v>
                </c:pt>
                <c:pt idx="182">
                  <c:v>0.10228056485046699</c:v>
                </c:pt>
                <c:pt idx="183">
                  <c:v>0.10152529367587601</c:v>
                </c:pt>
                <c:pt idx="184">
                  <c:v>0.1007414895064916</c:v>
                </c:pt>
                <c:pt idx="185">
                  <c:v>9.9931124135924393E-2</c:v>
                </c:pt>
                <c:pt idx="186">
                  <c:v>9.9099401263151601E-2</c:v>
                </c:pt>
                <c:pt idx="187">
                  <c:v>9.8254906191560798E-2</c:v>
                </c:pt>
                <c:pt idx="188">
                  <c:v>9.7409075993803301E-2</c:v>
                </c:pt>
                <c:pt idx="189">
                  <c:v>9.6575156573869808E-2</c:v>
                </c:pt>
                <c:pt idx="190">
                  <c:v>9.5768459873371209E-2</c:v>
                </c:pt>
                <c:pt idx="191">
                  <c:v>9.5004394310107598E-2</c:v>
                </c:pt>
                <c:pt idx="192">
                  <c:v>9.4297120331901504E-2</c:v>
                </c:pt>
                <c:pt idx="193">
                  <c:v>9.3658278336866504E-2</c:v>
                </c:pt>
                <c:pt idx="194">
                  <c:v>9.3095654383252402E-2</c:v>
                </c:pt>
                <c:pt idx="195">
                  <c:v>9.2612368763537206E-2</c:v>
                </c:pt>
                <c:pt idx="196">
                  <c:v>9.2206380104409499E-2</c:v>
                </c:pt>
                <c:pt idx="197">
                  <c:v>9.1870528502814006E-2</c:v>
                </c:pt>
                <c:pt idx="198">
                  <c:v>9.1593119876466803E-2</c:v>
                </c:pt>
                <c:pt idx="199">
                  <c:v>9.1358940261786203E-2</c:v>
                </c:pt>
                <c:pt idx="200">
                  <c:v>9.1150366491704798E-2</c:v>
                </c:pt>
                <c:pt idx="201">
                  <c:v>9.0949071795534298E-2</c:v>
                </c:pt>
                <c:pt idx="202">
                  <c:v>9.0737599609837905E-2</c:v>
                </c:pt>
                <c:pt idx="203">
                  <c:v>9.0500497586754602E-2</c:v>
                </c:pt>
                <c:pt idx="204">
                  <c:v>9.0225789983615801E-2</c:v>
                </c:pt>
                <c:pt idx="205">
                  <c:v>8.9905874268643104E-2</c:v>
                </c:pt>
                <c:pt idx="206">
                  <c:v>8.9537703954672102E-2</c:v>
                </c:pt>
                <c:pt idx="207">
                  <c:v>8.9122713688609412E-2</c:v>
                </c:pt>
                <c:pt idx="208">
                  <c:v>8.8666215923506597E-2</c:v>
                </c:pt>
                <c:pt idx="209">
                  <c:v>8.8176566865586309E-2</c:v>
                </c:pt>
                <c:pt idx="210">
                  <c:v>8.7663429293847211E-2</c:v>
                </c:pt>
                <c:pt idx="211">
                  <c:v>8.7137543684419311E-2</c:v>
                </c:pt>
                <c:pt idx="212">
                  <c:v>8.6609215813613999E-2</c:v>
                </c:pt>
                <c:pt idx="213">
                  <c:v>8.6087934070509797E-2</c:v>
                </c:pt>
                <c:pt idx="214">
                  <c:v>8.5581676096345302E-2</c:v>
                </c:pt>
                <c:pt idx="215">
                  <c:v>8.5096987884492506E-2</c:v>
                </c:pt>
                <c:pt idx="216">
                  <c:v>8.4639819173308095E-2</c:v>
                </c:pt>
                <c:pt idx="217">
                  <c:v>8.4215900227395196E-2</c:v>
                </c:pt>
                <c:pt idx="218">
                  <c:v>8.38306225902785E-2</c:v>
                </c:pt>
                <c:pt idx="219">
                  <c:v>8.3488695335825702E-2</c:v>
                </c:pt>
                <c:pt idx="220">
                  <c:v>8.3193865511445003E-2</c:v>
                </c:pt>
                <c:pt idx="221">
                  <c:v>8.2948338785225603E-2</c:v>
                </c:pt>
                <c:pt idx="222">
                  <c:v>8.2751861469005594E-2</c:v>
                </c:pt>
                <c:pt idx="223">
                  <c:v>8.2600368117199605E-2</c:v>
                </c:pt>
                <c:pt idx="224">
                  <c:v>8.2486944057843806E-2</c:v>
                </c:pt>
                <c:pt idx="225">
                  <c:v>8.2400874105300601E-2</c:v>
                </c:pt>
                <c:pt idx="226">
                  <c:v>8.2328878371296793E-2</c:v>
                </c:pt>
                <c:pt idx="227">
                  <c:v>8.2256094151612696E-2</c:v>
                </c:pt>
                <c:pt idx="228">
                  <c:v>8.2167795979652597E-2</c:v>
                </c:pt>
                <c:pt idx="229">
                  <c:v>8.2051131494778995E-2</c:v>
                </c:pt>
                <c:pt idx="230">
                  <c:v>8.1896265923307399E-2</c:v>
                </c:pt>
                <c:pt idx="231">
                  <c:v>8.16971472395049E-2</c:v>
                </c:pt>
                <c:pt idx="232">
                  <c:v>8.1452392524382911E-2</c:v>
                </c:pt>
                <c:pt idx="233">
                  <c:v>8.1164106372283801E-2</c:v>
                </c:pt>
                <c:pt idx="234">
                  <c:v>8.0837339000446998E-2</c:v>
                </c:pt>
                <c:pt idx="235">
                  <c:v>8.0478841651490496E-2</c:v>
                </c:pt>
                <c:pt idx="236">
                  <c:v>8.0095848102188102E-2</c:v>
                </c:pt>
                <c:pt idx="237">
                  <c:v>7.9695544610728197E-2</c:v>
                </c:pt>
                <c:pt idx="238">
                  <c:v>7.9284033650723701E-2</c:v>
                </c:pt>
                <c:pt idx="239">
                  <c:v>7.886607889983091E-2</c:v>
                </c:pt>
                <c:pt idx="240">
                  <c:v>7.8445431606440408E-2</c:v>
                </c:pt>
                <c:pt idx="241">
                  <c:v>7.8024853646814607E-2</c:v>
                </c:pt>
                <c:pt idx="242">
                  <c:v>7.7606881318806303E-2</c:v>
                </c:pt>
                <c:pt idx="243">
                  <c:v>7.7193718815291607E-2</c:v>
                </c:pt>
                <c:pt idx="244">
                  <c:v>7.6787888368963705E-2</c:v>
                </c:pt>
                <c:pt idx="245">
                  <c:v>7.6392499028248795E-2</c:v>
                </c:pt>
                <c:pt idx="246">
                  <c:v>7.6010912849571607E-2</c:v>
                </c:pt>
                <c:pt idx="247">
                  <c:v>7.5646468980330603E-2</c:v>
                </c:pt>
                <c:pt idx="248">
                  <c:v>7.5302317523314899E-2</c:v>
                </c:pt>
                <c:pt idx="249">
                  <c:v>7.4980829400823595E-2</c:v>
                </c:pt>
                <c:pt idx="250">
                  <c:v>7.4683401111236308E-2</c:v>
                </c:pt>
                <c:pt idx="251">
                  <c:v>7.4410014074247008E-2</c:v>
                </c:pt>
                <c:pt idx="252">
                  <c:v>7.4159555300019109E-2</c:v>
                </c:pt>
                <c:pt idx="253">
                  <c:v>7.3929582877519204E-2</c:v>
                </c:pt>
                <c:pt idx="254">
                  <c:v>7.3716684714343006E-2</c:v>
                </c:pt>
                <c:pt idx="255">
                  <c:v>7.3516586908235801E-2</c:v>
                </c:pt>
                <c:pt idx="256">
                  <c:v>7.3324806740637002E-2</c:v>
                </c:pt>
                <c:pt idx="257">
                  <c:v>7.3136837133525701E-2</c:v>
                </c:pt>
                <c:pt idx="258">
                  <c:v>7.2948935133139797E-2</c:v>
                </c:pt>
                <c:pt idx="259">
                  <c:v>7.2758233722722207E-2</c:v>
                </c:pt>
                <c:pt idx="260">
                  <c:v>7.2562767117273108E-2</c:v>
                </c:pt>
                <c:pt idx="261">
                  <c:v>7.2361721168190202E-2</c:v>
                </c:pt>
                <c:pt idx="262">
                  <c:v>7.2154846862083608E-2</c:v>
                </c:pt>
                <c:pt idx="263">
                  <c:v>7.1941826018072502E-2</c:v>
                </c:pt>
                <c:pt idx="264">
                  <c:v>7.1721769093833002E-2</c:v>
                </c:pt>
                <c:pt idx="265">
                  <c:v>7.1492899912822899E-2</c:v>
                </c:pt>
                <c:pt idx="266">
                  <c:v>7.1252147234332999E-2</c:v>
                </c:pt>
                <c:pt idx="267">
                  <c:v>7.0995499055604011E-2</c:v>
                </c:pt>
                <c:pt idx="268">
                  <c:v>7.0718364220358501E-2</c:v>
                </c:pt>
                <c:pt idx="269">
                  <c:v>7.0416841611341804E-2</c:v>
                </c:pt>
                <c:pt idx="270">
                  <c:v>7.0088617720605095E-2</c:v>
                </c:pt>
                <c:pt idx="271">
                  <c:v>6.9733874412472308E-2</c:v>
                </c:pt>
                <c:pt idx="272">
                  <c:v>6.9356082775160199E-2</c:v>
                </c:pt>
                <c:pt idx="273">
                  <c:v>6.8962187386113802E-2</c:v>
                </c:pt>
                <c:pt idx="274">
                  <c:v>6.8562343796876507E-2</c:v>
                </c:pt>
                <c:pt idx="275">
                  <c:v>6.8169002263927705E-2</c:v>
                </c:pt>
                <c:pt idx="276">
                  <c:v>6.7795387786345904E-2</c:v>
                </c:pt>
                <c:pt idx="277">
                  <c:v>6.7454664474585299E-2</c:v>
                </c:pt>
                <c:pt idx="278">
                  <c:v>6.7157599950626506E-2</c:v>
                </c:pt>
                <c:pt idx="279">
                  <c:v>6.6911697447327098E-2</c:v>
                </c:pt>
                <c:pt idx="280">
                  <c:v>6.6720195063784307E-2</c:v>
                </c:pt>
                <c:pt idx="281">
                  <c:v>6.6581806185774306E-2</c:v>
                </c:pt>
                <c:pt idx="282">
                  <c:v>6.6491286439283301E-2</c:v>
                </c:pt>
                <c:pt idx="283">
                  <c:v>6.6440232477264299E-2</c:v>
                </c:pt>
                <c:pt idx="284">
                  <c:v>6.6418024958657798E-2</c:v>
                </c:pt>
                <c:pt idx="285">
                  <c:v>6.6413240120838699E-2</c:v>
                </c:pt>
                <c:pt idx="286">
                  <c:v>6.6414942265433208E-2</c:v>
                </c:pt>
                <c:pt idx="287">
                  <c:v>6.6413872432189797E-2</c:v>
                </c:pt>
                <c:pt idx="288">
                  <c:v>6.6403180979880502E-2</c:v>
                </c:pt>
                <c:pt idx="289">
                  <c:v>6.6379012599989698E-2</c:v>
                </c:pt>
                <c:pt idx="290">
                  <c:v>6.6340268891384599E-2</c:v>
                </c:pt>
                <c:pt idx="291">
                  <c:v>6.62886503683707E-2</c:v>
                </c:pt>
                <c:pt idx="292">
                  <c:v>6.6228138839608E-2</c:v>
                </c:pt>
                <c:pt idx="293">
                  <c:v>6.6164016155730906E-2</c:v>
                </c:pt>
                <c:pt idx="294">
                  <c:v>6.6102032254133303E-2</c:v>
                </c:pt>
                <c:pt idx="295">
                  <c:v>6.6047591892273799E-2</c:v>
                </c:pt>
                <c:pt idx="296">
                  <c:v>6.6004866082880406E-2</c:v>
                </c:pt>
                <c:pt idx="297">
                  <c:v>6.5976332723737499E-2</c:v>
                </c:pt>
                <c:pt idx="298">
                  <c:v>6.5962276410526502E-2</c:v>
                </c:pt>
                <c:pt idx="299">
                  <c:v>6.5960944738638505E-2</c:v>
                </c:pt>
                <c:pt idx="300">
                  <c:v>6.5968710227912897E-2</c:v>
                </c:pt>
                <c:pt idx="301">
                  <c:v>6.5980400749728399E-2</c:v>
                </c:pt>
                <c:pt idx="302">
                  <c:v>6.5989859889364011E-2</c:v>
                </c:pt>
                <c:pt idx="303">
                  <c:v>6.5990302979735307E-2</c:v>
                </c:pt>
                <c:pt idx="304">
                  <c:v>6.5974999754447802E-2</c:v>
                </c:pt>
                <c:pt idx="305">
                  <c:v>6.5937813486143804E-2</c:v>
                </c:pt>
                <c:pt idx="306">
                  <c:v>6.5873240452676798E-2</c:v>
                </c:pt>
                <c:pt idx="307">
                  <c:v>6.5776741020317997E-2</c:v>
                </c:pt>
                <c:pt idx="308">
                  <c:v>6.5645054984307005E-2</c:v>
                </c:pt>
                <c:pt idx="309">
                  <c:v>6.5476403249464105E-2</c:v>
                </c:pt>
                <c:pt idx="310">
                  <c:v>6.5270184678877005E-2</c:v>
                </c:pt>
                <c:pt idx="311">
                  <c:v>6.502780670849731E-2</c:v>
                </c:pt>
                <c:pt idx="312">
                  <c:v>6.4752570659756897E-2</c:v>
                </c:pt>
                <c:pt idx="313">
                  <c:v>6.4449583194433599E-2</c:v>
                </c:pt>
                <c:pt idx="314">
                  <c:v>6.4125549394951201E-2</c:v>
                </c:pt>
                <c:pt idx="315">
                  <c:v>6.3788422814575099E-2</c:v>
                </c:pt>
                <c:pt idx="316">
                  <c:v>6.3446765867856997E-2</c:v>
                </c:pt>
                <c:pt idx="317">
                  <c:v>6.3109067620155904E-2</c:v>
                </c:pt>
                <c:pt idx="318">
                  <c:v>6.278299225463671E-2</c:v>
                </c:pt>
                <c:pt idx="319">
                  <c:v>6.2475326990320802E-2</c:v>
                </c:pt>
                <c:pt idx="320">
                  <c:v>6.2190847366315499E-2</c:v>
                </c:pt>
                <c:pt idx="321">
                  <c:v>6.1932473000362802E-2</c:v>
                </c:pt>
                <c:pt idx="322">
                  <c:v>6.1701140547186901E-2</c:v>
                </c:pt>
                <c:pt idx="323">
                  <c:v>6.1496293717908004E-2</c:v>
                </c:pt>
                <c:pt idx="324">
                  <c:v>6.1316128523180899E-2</c:v>
                </c:pt>
                <c:pt idx="325">
                  <c:v>6.1158031543978704E-2</c:v>
                </c:pt>
                <c:pt idx="326">
                  <c:v>6.1018933580703101E-2</c:v>
                </c:pt>
                <c:pt idx="327">
                  <c:v>6.0895748606832403E-2</c:v>
                </c:pt>
                <c:pt idx="328">
                  <c:v>6.0785580192027205E-2</c:v>
                </c:pt>
                <c:pt idx="329">
                  <c:v>6.0686021373365505E-2</c:v>
                </c:pt>
                <c:pt idx="330">
                  <c:v>6.0595312972288103E-2</c:v>
                </c:pt>
                <c:pt idx="331">
                  <c:v>6.0512406800956903E-2</c:v>
                </c:pt>
                <c:pt idx="332">
                  <c:v>6.04368554418592E-2</c:v>
                </c:pt>
                <c:pt idx="333">
                  <c:v>6.0368749859230506E-2</c:v>
                </c:pt>
                <c:pt idx="334">
                  <c:v>6.0308824103088E-2</c:v>
                </c:pt>
                <c:pt idx="335">
                  <c:v>6.0258118057747501E-2</c:v>
                </c:pt>
                <c:pt idx="336">
                  <c:v>6.0217950060888502E-2</c:v>
                </c:pt>
                <c:pt idx="337">
                  <c:v>6.0189783977827101E-2</c:v>
                </c:pt>
                <c:pt idx="338">
                  <c:v>6.01752845038067E-2</c:v>
                </c:pt>
                <c:pt idx="339">
                  <c:v>6.0176440056811303E-2</c:v>
                </c:pt>
                <c:pt idx="340">
                  <c:v>6.0195660198580102E-2</c:v>
                </c:pt>
                <c:pt idx="341">
                  <c:v>6.0235988520258403E-2</c:v>
                </c:pt>
                <c:pt idx="342">
                  <c:v>6.0300872154984003E-2</c:v>
                </c:pt>
                <c:pt idx="343">
                  <c:v>6.0394543454435602E-2</c:v>
                </c:pt>
                <c:pt idx="344">
                  <c:v>6.0521340977938501E-2</c:v>
                </c:pt>
                <c:pt idx="345">
                  <c:v>6.0685263655713001E-2</c:v>
                </c:pt>
                <c:pt idx="346">
                  <c:v>6.0889057647206105E-2</c:v>
                </c:pt>
                <c:pt idx="347">
                  <c:v>6.1133364215224605E-2</c:v>
                </c:pt>
                <c:pt idx="348">
                  <c:v>6.1415823804719799E-2</c:v>
                </c:pt>
                <c:pt idx="349">
                  <c:v>6.1730215779029707E-2</c:v>
                </c:pt>
                <c:pt idx="350">
                  <c:v>6.2066067101148904E-2</c:v>
                </c:pt>
                <c:pt idx="351">
                  <c:v>6.2409015811664803E-2</c:v>
                </c:pt>
                <c:pt idx="352">
                  <c:v>6.2740967874260908E-2</c:v>
                </c:pt>
                <c:pt idx="353">
                  <c:v>6.30419724015399E-2</c:v>
                </c:pt>
                <c:pt idx="354">
                  <c:v>6.3292057387818998E-2</c:v>
                </c:pt>
                <c:pt idx="355">
                  <c:v>6.3473073503892696E-2</c:v>
                </c:pt>
                <c:pt idx="356">
                  <c:v>6.3570608702429102E-2</c:v>
                </c:pt>
                <c:pt idx="357">
                  <c:v>6.3575797310304202E-2</c:v>
                </c:pt>
                <c:pt idx="358">
                  <c:v>6.3485968262779802E-2</c:v>
                </c:pt>
                <c:pt idx="359">
                  <c:v>6.3305051704916099E-2</c:v>
                </c:pt>
                <c:pt idx="360">
                  <c:v>6.3042987247049001E-2</c:v>
                </c:pt>
                <c:pt idx="361">
                  <c:v>6.2714838843901499E-2</c:v>
                </c:pt>
                <c:pt idx="362">
                  <c:v>6.2339269815235E-2</c:v>
                </c:pt>
                <c:pt idx="363">
                  <c:v>6.1936942532560803E-2</c:v>
                </c:pt>
                <c:pt idx="364">
                  <c:v>6.1528919248726104E-2</c:v>
                </c:pt>
                <c:pt idx="365">
                  <c:v>6.1135366051617707E-2</c:v>
                </c:pt>
                <c:pt idx="366">
                  <c:v>6.0774272050932707E-2</c:v>
                </c:pt>
                <c:pt idx="367">
                  <c:v>6.0460519153144307E-2</c:v>
                </c:pt>
                <c:pt idx="368">
                  <c:v>6.0205211022669701E-2</c:v>
                </c:pt>
                <c:pt idx="369">
                  <c:v>6.0015409110263603E-2</c:v>
                </c:pt>
                <c:pt idx="370">
                  <c:v>5.989387292377344E-2</c:v>
                </c:pt>
                <c:pt idx="371">
                  <c:v>5.9839064162019381E-2</c:v>
                </c:pt>
                <c:pt idx="372">
                  <c:v>5.9845481742352553E-2</c:v>
                </c:pt>
                <c:pt idx="373">
                  <c:v>5.9903964115710952E-2</c:v>
                </c:pt>
                <c:pt idx="374">
                  <c:v>6.0002795223099106E-2</c:v>
                </c:pt>
                <c:pt idx="375">
                  <c:v>6.0128322507889902E-2</c:v>
                </c:pt>
                <c:pt idx="376">
                  <c:v>6.0266045138615602E-2</c:v>
                </c:pt>
                <c:pt idx="377">
                  <c:v>6.0401689200186404E-2</c:v>
                </c:pt>
                <c:pt idx="378">
                  <c:v>6.0522155024663099E-2</c:v>
                </c:pt>
                <c:pt idx="379">
                  <c:v>6.0616365686175504E-2</c:v>
                </c:pt>
                <c:pt idx="380">
                  <c:v>6.0675845977993206E-2</c:v>
                </c:pt>
                <c:pt idx="381">
                  <c:v>6.0694905818392104E-2</c:v>
                </c:pt>
                <c:pt idx="382">
                  <c:v>6.0671030703294E-2</c:v>
                </c:pt>
                <c:pt idx="383">
                  <c:v>6.0604382678245999E-2</c:v>
                </c:pt>
                <c:pt idx="384">
                  <c:v>6.0497563138822104E-2</c:v>
                </c:pt>
                <c:pt idx="385">
                  <c:v>6.0355122995626606E-2</c:v>
                </c:pt>
                <c:pt idx="386">
                  <c:v>6.0183164008790702E-2</c:v>
                </c:pt>
                <c:pt idx="387">
                  <c:v>5.9988646270024662E-2</c:v>
                </c:pt>
                <c:pt idx="388">
                  <c:v>5.9779289956856885E-2</c:v>
                </c:pt>
                <c:pt idx="389">
                  <c:v>5.956326704493127E-2</c:v>
                </c:pt>
                <c:pt idx="390">
                  <c:v>5.9348434439468842E-2</c:v>
                </c:pt>
                <c:pt idx="391">
                  <c:v>5.9141918728409702E-2</c:v>
                </c:pt>
                <c:pt idx="392">
                  <c:v>5.89499318381227E-2</c:v>
                </c:pt>
                <c:pt idx="393">
                  <c:v>5.8777336603141689E-2</c:v>
                </c:pt>
                <c:pt idx="394">
                  <c:v>5.8627763127741171E-2</c:v>
                </c:pt>
                <c:pt idx="395">
                  <c:v>5.8502719409841704E-2</c:v>
                </c:pt>
                <c:pt idx="396">
                  <c:v>5.8402466576654981E-2</c:v>
                </c:pt>
                <c:pt idx="397">
                  <c:v>5.8325955992755522E-2</c:v>
                </c:pt>
                <c:pt idx="398">
                  <c:v>5.8271085842988526E-2</c:v>
                </c:pt>
                <c:pt idx="399">
                  <c:v>5.8234878374396205E-2</c:v>
                </c:pt>
                <c:pt idx="400">
                  <c:v>5.8213783543780623E-2</c:v>
                </c:pt>
                <c:pt idx="401">
                  <c:v>5.8203834646912839E-2</c:v>
                </c:pt>
                <c:pt idx="402">
                  <c:v>5.8200943990304857E-2</c:v>
                </c:pt>
                <c:pt idx="403">
                  <c:v>5.820095162768258E-2</c:v>
                </c:pt>
                <c:pt idx="404">
                  <c:v>5.8199923194272446E-2</c:v>
                </c:pt>
                <c:pt idx="405">
                  <c:v>5.8194086108772865E-2</c:v>
                </c:pt>
                <c:pt idx="406">
                  <c:v>5.8180369576621219E-2</c:v>
                </c:pt>
                <c:pt idx="407">
                  <c:v>5.8156738782575684E-2</c:v>
                </c:pt>
                <c:pt idx="408">
                  <c:v>5.8122190286827073E-2</c:v>
                </c:pt>
                <c:pt idx="409">
                  <c:v>5.8076881788702801E-2</c:v>
                </c:pt>
                <c:pt idx="410">
                  <c:v>5.8022110709137792E-2</c:v>
                </c:pt>
                <c:pt idx="411">
                  <c:v>5.79600592792896E-2</c:v>
                </c:pt>
                <c:pt idx="412">
                  <c:v>5.7893823280787633E-2</c:v>
                </c:pt>
                <c:pt idx="413">
                  <c:v>5.7826720289745434E-2</c:v>
                </c:pt>
                <c:pt idx="414">
                  <c:v>5.7761990100521229E-2</c:v>
                </c:pt>
                <c:pt idx="415">
                  <c:v>5.7702350651181566E-2</c:v>
                </c:pt>
                <c:pt idx="416">
                  <c:v>5.7649754437601251E-2</c:v>
                </c:pt>
                <c:pt idx="417">
                  <c:v>5.7605405997539584E-2</c:v>
                </c:pt>
                <c:pt idx="418">
                  <c:v>5.7569164635932479E-2</c:v>
                </c:pt>
                <c:pt idx="419">
                  <c:v>5.7540310686600642E-2</c:v>
                </c:pt>
                <c:pt idx="420">
                  <c:v>5.751740221229755E-2</c:v>
                </c:pt>
                <c:pt idx="421">
                  <c:v>5.7498456817142433E-2</c:v>
                </c:pt>
                <c:pt idx="422">
                  <c:v>5.7481194861429399E-2</c:v>
                </c:pt>
                <c:pt idx="423">
                  <c:v>5.7463403702980573E-2</c:v>
                </c:pt>
                <c:pt idx="424">
                  <c:v>5.7443122740347616E-2</c:v>
                </c:pt>
                <c:pt idx="425">
                  <c:v>5.7418789008326435E-2</c:v>
                </c:pt>
                <c:pt idx="426">
                  <c:v>5.7389424420151804E-2</c:v>
                </c:pt>
                <c:pt idx="427">
                  <c:v>5.7354725006000612E-2</c:v>
                </c:pt>
                <c:pt idx="428">
                  <c:v>5.7314994202717989E-2</c:v>
                </c:pt>
                <c:pt idx="429">
                  <c:v>5.7270981131287146E-2</c:v>
                </c:pt>
                <c:pt idx="430">
                  <c:v>5.7223747644843906E-2</c:v>
                </c:pt>
                <c:pt idx="431">
                  <c:v>5.7174456935967982E-2</c:v>
                </c:pt>
                <c:pt idx="432">
                  <c:v>5.7124011242287845E-2</c:v>
                </c:pt>
                <c:pt idx="433">
                  <c:v>5.7073106099689415E-2</c:v>
                </c:pt>
                <c:pt idx="434">
                  <c:v>5.7022051165978763E-2</c:v>
                </c:pt>
                <c:pt idx="435">
                  <c:v>5.6970871616117524E-2</c:v>
                </c:pt>
                <c:pt idx="436">
                  <c:v>5.6919324134089143E-2</c:v>
                </c:pt>
                <c:pt idx="437">
                  <c:v>5.6866967856728852E-2</c:v>
                </c:pt>
                <c:pt idx="438">
                  <c:v>5.6813353443456047E-2</c:v>
                </c:pt>
                <c:pt idx="439">
                  <c:v>5.6757927364288384E-2</c:v>
                </c:pt>
                <c:pt idx="440">
                  <c:v>5.6700061307729525E-2</c:v>
                </c:pt>
                <c:pt idx="441">
                  <c:v>5.6639051075674546E-2</c:v>
                </c:pt>
                <c:pt idx="442">
                  <c:v>5.6574105384301583E-2</c:v>
                </c:pt>
                <c:pt idx="443">
                  <c:v>5.6504630196669882E-2</c:v>
                </c:pt>
                <c:pt idx="444">
                  <c:v>5.6430200110368221E-2</c:v>
                </c:pt>
                <c:pt idx="445">
                  <c:v>5.6350802490305392E-2</c:v>
                </c:pt>
                <c:pt idx="446">
                  <c:v>5.626717121459722E-2</c:v>
                </c:pt>
                <c:pt idx="447">
                  <c:v>5.618055766451438E-2</c:v>
                </c:pt>
                <c:pt idx="448">
                  <c:v>5.6093147057569022E-2</c:v>
                </c:pt>
                <c:pt idx="449">
                  <c:v>5.6007968815498479E-2</c:v>
                </c:pt>
                <c:pt idx="450">
                  <c:v>5.5928633527703171E-2</c:v>
                </c:pt>
                <c:pt idx="451">
                  <c:v>5.5859082521629549E-2</c:v>
                </c:pt>
                <c:pt idx="452">
                  <c:v>5.5803241008785802E-2</c:v>
                </c:pt>
                <c:pt idx="453">
                  <c:v>5.5764646380013716E-2</c:v>
                </c:pt>
                <c:pt idx="454">
                  <c:v>5.5746255628709912E-2</c:v>
                </c:pt>
                <c:pt idx="455">
                  <c:v>5.5750287578841179E-2</c:v>
                </c:pt>
                <c:pt idx="456">
                  <c:v>5.5777859747020202E-2</c:v>
                </c:pt>
                <c:pt idx="457">
                  <c:v>5.5829102795269925E-2</c:v>
                </c:pt>
                <c:pt idx="458">
                  <c:v>5.5903016580604765E-2</c:v>
                </c:pt>
                <c:pt idx="459">
                  <c:v>5.5998102919341791E-2</c:v>
                </c:pt>
                <c:pt idx="460">
                  <c:v>5.6112057718423515E-2</c:v>
                </c:pt>
                <c:pt idx="461">
                  <c:v>5.6241986112381556E-2</c:v>
                </c:pt>
                <c:pt idx="462">
                  <c:v>5.6384544861159146E-2</c:v>
                </c:pt>
                <c:pt idx="463">
                  <c:v>5.6536010546710293E-2</c:v>
                </c:pt>
                <c:pt idx="464">
                  <c:v>5.6692422369312642E-2</c:v>
                </c:pt>
                <c:pt idx="465">
                  <c:v>5.6849804883985423E-2</c:v>
                </c:pt>
                <c:pt idx="466">
                  <c:v>5.7004010459966344E-2</c:v>
                </c:pt>
                <c:pt idx="467">
                  <c:v>5.7151210801837396E-2</c:v>
                </c:pt>
                <c:pt idx="468">
                  <c:v>5.7287846664701693E-2</c:v>
                </c:pt>
                <c:pt idx="469">
                  <c:v>5.7410802110931393E-2</c:v>
                </c:pt>
                <c:pt idx="470">
                  <c:v>5.7517305133910124E-2</c:v>
                </c:pt>
                <c:pt idx="471">
                  <c:v>5.7604912341237324E-2</c:v>
                </c:pt>
                <c:pt idx="472">
                  <c:v>5.7671391188586711E-2</c:v>
                </c:pt>
                <c:pt idx="473">
                  <c:v>5.7714690717677722E-2</c:v>
                </c:pt>
                <c:pt idx="474">
                  <c:v>5.7732888493424436E-2</c:v>
                </c:pt>
                <c:pt idx="475">
                  <c:v>5.772426830954671E-2</c:v>
                </c:pt>
                <c:pt idx="476">
                  <c:v>5.768738325863363E-2</c:v>
                </c:pt>
                <c:pt idx="477">
                  <c:v>5.762139874102596E-2</c:v>
                </c:pt>
                <c:pt idx="478">
                  <c:v>5.7526468925872924E-2</c:v>
                </c:pt>
                <c:pt idx="479">
                  <c:v>5.7403952874991081E-2</c:v>
                </c:pt>
                <c:pt idx="480">
                  <c:v>5.7256635437749524E-2</c:v>
                </c:pt>
                <c:pt idx="481">
                  <c:v>5.7088822334859672E-2</c:v>
                </c:pt>
                <c:pt idx="482">
                  <c:v>5.6906127597943001E-2</c:v>
                </c:pt>
                <c:pt idx="483">
                  <c:v>5.6715223313308791E-2</c:v>
                </c:pt>
                <c:pt idx="484">
                  <c:v>5.6522978566505552E-2</c:v>
                </c:pt>
                <c:pt idx="485">
                  <c:v>5.6336303707529942E-2</c:v>
                </c:pt>
                <c:pt idx="486">
                  <c:v>5.6161343097581709E-2</c:v>
                </c:pt>
                <c:pt idx="487">
                  <c:v>5.6003089263505723E-2</c:v>
                </c:pt>
                <c:pt idx="488">
                  <c:v>5.5864998154387793E-2</c:v>
                </c:pt>
                <c:pt idx="489">
                  <c:v>5.5748966165007255E-2</c:v>
                </c:pt>
                <c:pt idx="490">
                  <c:v>5.565526336588425E-2</c:v>
                </c:pt>
                <c:pt idx="491">
                  <c:v>5.5582912819065015E-2</c:v>
                </c:pt>
                <c:pt idx="492">
                  <c:v>5.5529828732546041E-2</c:v>
                </c:pt>
                <c:pt idx="493">
                  <c:v>5.54933535821375E-2</c:v>
                </c:pt>
                <c:pt idx="494">
                  <c:v>5.5470365290053496E-2</c:v>
                </c:pt>
                <c:pt idx="495">
                  <c:v>5.5457654897140433E-2</c:v>
                </c:pt>
                <c:pt idx="496">
                  <c:v>5.545212734092092E-2</c:v>
                </c:pt>
                <c:pt idx="497">
                  <c:v>5.5451025148056395E-2</c:v>
                </c:pt>
                <c:pt idx="498">
                  <c:v>5.545177458843617E-2</c:v>
                </c:pt>
                <c:pt idx="499">
                  <c:v>5.5452075589214764E-2</c:v>
                </c:pt>
                <c:pt idx="500">
                  <c:v>5.5450064686395802E-2</c:v>
                </c:pt>
                <c:pt idx="501">
                  <c:v>5.544374219336938E-2</c:v>
                </c:pt>
                <c:pt idx="502">
                  <c:v>5.543089472278509E-2</c:v>
                </c:pt>
                <c:pt idx="503">
                  <c:v>5.5409109809777174E-2</c:v>
                </c:pt>
                <c:pt idx="504">
                  <c:v>5.5375570231071924E-2</c:v>
                </c:pt>
                <c:pt idx="505">
                  <c:v>5.532762668025909E-2</c:v>
                </c:pt>
                <c:pt idx="506">
                  <c:v>5.5262884275610775E-2</c:v>
                </c:pt>
                <c:pt idx="507">
                  <c:v>5.517964122612351E-2</c:v>
                </c:pt>
                <c:pt idx="508">
                  <c:v>5.5077330354049513E-2</c:v>
                </c:pt>
                <c:pt idx="509">
                  <c:v>5.4956848093088602E-2</c:v>
                </c:pt>
                <c:pt idx="510">
                  <c:v>5.4820683643759964E-2</c:v>
                </c:pt>
                <c:pt idx="511">
                  <c:v>5.4672983724223939E-2</c:v>
                </c:pt>
                <c:pt idx="512">
                  <c:v>5.451912056007923E-2</c:v>
                </c:pt>
                <c:pt idx="513">
                  <c:v>5.4365749508730014E-2</c:v>
                </c:pt>
                <c:pt idx="514">
                  <c:v>5.421977745641663E-2</c:v>
                </c:pt>
                <c:pt idx="515">
                  <c:v>5.408777004315158E-2</c:v>
                </c:pt>
                <c:pt idx="516">
                  <c:v>5.3975340109976282E-2</c:v>
                </c:pt>
                <c:pt idx="517">
                  <c:v>5.3886378971969753E-2</c:v>
                </c:pt>
                <c:pt idx="518">
                  <c:v>5.3822706405816073E-2</c:v>
                </c:pt>
                <c:pt idx="519">
                  <c:v>5.3783979075044432E-2</c:v>
                </c:pt>
                <c:pt idx="520">
                  <c:v>5.3767597105304453E-2</c:v>
                </c:pt>
                <c:pt idx="521">
                  <c:v>5.3769097149315132E-2</c:v>
                </c:pt>
                <c:pt idx="522">
                  <c:v>5.3782799478428414E-2</c:v>
                </c:pt>
                <c:pt idx="523">
                  <c:v>5.380224204369384E-2</c:v>
                </c:pt>
                <c:pt idx="524">
                  <c:v>5.3820905114665203E-2</c:v>
                </c:pt>
                <c:pt idx="525">
                  <c:v>5.3832992835618654E-2</c:v>
                </c:pt>
                <c:pt idx="526">
                  <c:v>5.3833912172344844E-2</c:v>
                </c:pt>
                <c:pt idx="527">
                  <c:v>5.3820583754331366E-2</c:v>
                </c:pt>
                <c:pt idx="528">
                  <c:v>5.3791686998490885E-2</c:v>
                </c:pt>
                <c:pt idx="529">
                  <c:v>5.3747717673281174E-2</c:v>
                </c:pt>
                <c:pt idx="530">
                  <c:v>5.3690696044358964E-2</c:v>
                </c:pt>
                <c:pt idx="531">
                  <c:v>5.3623975383096274E-2</c:v>
                </c:pt>
                <c:pt idx="532">
                  <c:v>5.3552207195065142E-2</c:v>
                </c:pt>
                <c:pt idx="533">
                  <c:v>5.3480340445263112E-2</c:v>
                </c:pt>
                <c:pt idx="534">
                  <c:v>5.3413490522908849E-2</c:v>
                </c:pt>
                <c:pt idx="535">
                  <c:v>5.3356361479965225E-2</c:v>
                </c:pt>
                <c:pt idx="536">
                  <c:v>5.3312958837661593E-2</c:v>
                </c:pt>
                <c:pt idx="537">
                  <c:v>5.328641991092211E-2</c:v>
                </c:pt>
                <c:pt idx="538">
                  <c:v>5.3278528793364692E-2</c:v>
                </c:pt>
                <c:pt idx="539">
                  <c:v>5.328958690790609E-2</c:v>
                </c:pt>
                <c:pt idx="540">
                  <c:v>5.3318456743835042E-2</c:v>
                </c:pt>
                <c:pt idx="541">
                  <c:v>5.3362613189808152E-2</c:v>
                </c:pt>
                <c:pt idx="542">
                  <c:v>5.3418286276565835E-2</c:v>
                </c:pt>
                <c:pt idx="543">
                  <c:v>5.3480846680258425E-2</c:v>
                </c:pt>
                <c:pt idx="544">
                  <c:v>5.3545157758466855E-2</c:v>
                </c:pt>
                <c:pt idx="545">
                  <c:v>5.3606179636843672E-2</c:v>
                </c:pt>
                <c:pt idx="546">
                  <c:v>5.3659254309443384E-2</c:v>
                </c:pt>
                <c:pt idx="547">
                  <c:v>5.3700526120870826E-2</c:v>
                </c:pt>
                <c:pt idx="548">
                  <c:v>5.3727262668549353E-2</c:v>
                </c:pt>
                <c:pt idx="549">
                  <c:v>5.3737960537687944E-2</c:v>
                </c:pt>
                <c:pt idx="550">
                  <c:v>5.3732214120091215E-2</c:v>
                </c:pt>
                <c:pt idx="551">
                  <c:v>5.3710687916035664E-2</c:v>
                </c:pt>
                <c:pt idx="552">
                  <c:v>5.3674830741328776E-2</c:v>
                </c:pt>
                <c:pt idx="553">
                  <c:v>5.3626608386197046E-2</c:v>
                </c:pt>
                <c:pt idx="554">
                  <c:v>5.3568283917512741E-2</c:v>
                </c:pt>
                <c:pt idx="555">
                  <c:v>5.3502164556762113E-2</c:v>
                </c:pt>
                <c:pt idx="556">
                  <c:v>5.3430423079604716E-2</c:v>
                </c:pt>
                <c:pt idx="557">
                  <c:v>5.335520008490547E-2</c:v>
                </c:pt>
                <c:pt idx="558">
                  <c:v>5.3278438485385472E-2</c:v>
                </c:pt>
                <c:pt idx="559">
                  <c:v>5.3201973477483351E-2</c:v>
                </c:pt>
                <c:pt idx="560">
                  <c:v>5.3127555820805542E-2</c:v>
                </c:pt>
                <c:pt idx="561">
                  <c:v>5.3056827778747935E-2</c:v>
                </c:pt>
                <c:pt idx="562">
                  <c:v>5.2991290333626512E-2</c:v>
                </c:pt>
                <c:pt idx="563">
                  <c:v>5.293225526994659E-2</c:v>
                </c:pt>
                <c:pt idx="564">
                  <c:v>5.2880631160542431E-2</c:v>
                </c:pt>
                <c:pt idx="565">
                  <c:v>5.2836929091209732E-2</c:v>
                </c:pt>
                <c:pt idx="566">
                  <c:v>5.2801310865498254E-2</c:v>
                </c:pt>
                <c:pt idx="567">
                  <c:v>5.2773591301935451E-2</c:v>
                </c:pt>
                <c:pt idx="568">
                  <c:v>5.2753387284436556E-2</c:v>
                </c:pt>
                <c:pt idx="569">
                  <c:v>5.2740362435559074E-2</c:v>
                </c:pt>
                <c:pt idx="570">
                  <c:v>5.2734455673841142E-2</c:v>
                </c:pt>
                <c:pt idx="571">
                  <c:v>5.2735806667341921E-2</c:v>
                </c:pt>
                <c:pt idx="572">
                  <c:v>5.2745221945639575E-2</c:v>
                </c:pt>
                <c:pt idx="573">
                  <c:v>5.2763795430497681E-2</c:v>
                </c:pt>
                <c:pt idx="574">
                  <c:v>5.2792647394519561E-2</c:v>
                </c:pt>
                <c:pt idx="575">
                  <c:v>5.2832588588933041E-2</c:v>
                </c:pt>
                <c:pt idx="576">
                  <c:v>5.2883538079743671E-2</c:v>
                </c:pt>
                <c:pt idx="577">
                  <c:v>5.2944316530332505E-2</c:v>
                </c:pt>
                <c:pt idx="578">
                  <c:v>5.3012314342579671E-2</c:v>
                </c:pt>
                <c:pt idx="579">
                  <c:v>5.3083542217031043E-2</c:v>
                </c:pt>
                <c:pt idx="580">
                  <c:v>5.3153022453890392E-2</c:v>
                </c:pt>
                <c:pt idx="581">
                  <c:v>5.321506795371788E-2</c:v>
                </c:pt>
                <c:pt idx="582">
                  <c:v>5.326406675166425E-2</c:v>
                </c:pt>
                <c:pt idx="583">
                  <c:v>5.3295137418072264E-2</c:v>
                </c:pt>
                <c:pt idx="584">
                  <c:v>5.3304582348416042E-2</c:v>
                </c:pt>
                <c:pt idx="585">
                  <c:v>5.3290630149455745E-2</c:v>
                </c:pt>
                <c:pt idx="586">
                  <c:v>5.325335615516192E-2</c:v>
                </c:pt>
                <c:pt idx="587">
                  <c:v>5.3194649768429164E-2</c:v>
                </c:pt>
                <c:pt idx="588">
                  <c:v>5.3117948264203275E-2</c:v>
                </c:pt>
                <c:pt idx="589">
                  <c:v>5.3027693142334471E-2</c:v>
                </c:pt>
                <c:pt idx="590">
                  <c:v>5.2928961922670582E-2</c:v>
                </c:pt>
                <c:pt idx="591">
                  <c:v>5.2826903693090746E-2</c:v>
                </c:pt>
                <c:pt idx="592">
                  <c:v>5.2726320128148395E-2</c:v>
                </c:pt>
                <c:pt idx="593">
                  <c:v>5.2631353807714561E-2</c:v>
                </c:pt>
                <c:pt idx="594">
                  <c:v>5.2545212923307875E-2</c:v>
                </c:pt>
                <c:pt idx="595">
                  <c:v>5.2470296819957532E-2</c:v>
                </c:pt>
                <c:pt idx="596">
                  <c:v>5.2407978479469493E-2</c:v>
                </c:pt>
                <c:pt idx="597">
                  <c:v>5.2358839737012143E-2</c:v>
                </c:pt>
                <c:pt idx="598">
                  <c:v>5.2322672732605491E-2</c:v>
                </c:pt>
                <c:pt idx="599">
                  <c:v>5.229891807535194E-2</c:v>
                </c:pt>
                <c:pt idx="600">
                  <c:v>5.2286719943800686E-2</c:v>
                </c:pt>
                <c:pt idx="601">
                  <c:v>5.2285169873142336E-2</c:v>
                </c:pt>
                <c:pt idx="602">
                  <c:v>5.2293343017221695E-2</c:v>
                </c:pt>
                <c:pt idx="603">
                  <c:v>5.2310619547960492E-2</c:v>
                </c:pt>
                <c:pt idx="604">
                  <c:v>5.2336431218032532E-2</c:v>
                </c:pt>
                <c:pt idx="605">
                  <c:v>5.237026267477931E-2</c:v>
                </c:pt>
                <c:pt idx="606">
                  <c:v>5.2411469513178995E-2</c:v>
                </c:pt>
                <c:pt idx="607">
                  <c:v>5.2459138053031824E-2</c:v>
                </c:pt>
                <c:pt idx="608">
                  <c:v>5.2511997830298113E-2</c:v>
                </c:pt>
                <c:pt idx="609">
                  <c:v>5.2568290065637575E-2</c:v>
                </c:pt>
                <c:pt idx="610">
                  <c:v>5.2625803921123163E-2</c:v>
                </c:pt>
                <c:pt idx="611">
                  <c:v>5.2682080310040992E-2</c:v>
                </c:pt>
                <c:pt idx="612">
                  <c:v>5.2734357587316864E-2</c:v>
                </c:pt>
                <c:pt idx="613">
                  <c:v>5.2780024258871801E-2</c:v>
                </c:pt>
                <c:pt idx="614">
                  <c:v>5.2816914094646235E-2</c:v>
                </c:pt>
                <c:pt idx="615">
                  <c:v>5.2843326159529261E-2</c:v>
                </c:pt>
                <c:pt idx="616">
                  <c:v>5.2858456606659672E-2</c:v>
                </c:pt>
                <c:pt idx="617">
                  <c:v>5.2862154531480021E-2</c:v>
                </c:pt>
                <c:pt idx="618">
                  <c:v>5.285479151211759E-2</c:v>
                </c:pt>
                <c:pt idx="619">
                  <c:v>5.2837180528334353E-2</c:v>
                </c:pt>
                <c:pt idx="620">
                  <c:v>5.2810342684241313E-2</c:v>
                </c:pt>
                <c:pt idx="621">
                  <c:v>5.2775032778343084E-2</c:v>
                </c:pt>
                <c:pt idx="622">
                  <c:v>5.2732113805900066E-2</c:v>
                </c:pt>
                <c:pt idx="623">
                  <c:v>5.2682074830240323E-2</c:v>
                </c:pt>
                <c:pt idx="624">
                  <c:v>5.2625237926802702E-2</c:v>
                </c:pt>
                <c:pt idx="625">
                  <c:v>5.2561790429389021E-2</c:v>
                </c:pt>
                <c:pt idx="626">
                  <c:v>5.2492072150034423E-2</c:v>
                </c:pt>
                <c:pt idx="627">
                  <c:v>5.2416892691927244E-2</c:v>
                </c:pt>
                <c:pt idx="628">
                  <c:v>5.2337673226131191E-2</c:v>
                </c:pt>
                <c:pt idx="629">
                  <c:v>5.2256496833316693E-2</c:v>
                </c:pt>
                <c:pt idx="630">
                  <c:v>5.2176044795659453E-2</c:v>
                </c:pt>
                <c:pt idx="631">
                  <c:v>5.2099479966971202E-2</c:v>
                </c:pt>
                <c:pt idx="632">
                  <c:v>5.2030258619846351E-2</c:v>
                </c:pt>
                <c:pt idx="633">
                  <c:v>5.1971745036788281E-2</c:v>
                </c:pt>
                <c:pt idx="634">
                  <c:v>5.1927024376004535E-2</c:v>
                </c:pt>
                <c:pt idx="635">
                  <c:v>5.1898448805891714E-2</c:v>
                </c:pt>
                <c:pt idx="636">
                  <c:v>5.188746439819155E-2</c:v>
                </c:pt>
                <c:pt idx="637">
                  <c:v>5.1894487637987062E-2</c:v>
                </c:pt>
                <c:pt idx="638">
                  <c:v>5.19188728732713E-2</c:v>
                </c:pt>
                <c:pt idx="639">
                  <c:v>5.19590035478526E-2</c:v>
                </c:pt>
                <c:pt idx="640">
                  <c:v>5.2012572926112666E-2</c:v>
                </c:pt>
                <c:pt idx="641">
                  <c:v>5.2076787339687472E-2</c:v>
                </c:pt>
                <c:pt idx="642">
                  <c:v>5.2148615010112004E-2</c:v>
                </c:pt>
                <c:pt idx="643">
                  <c:v>5.222504438434869E-2</c:v>
                </c:pt>
                <c:pt idx="644">
                  <c:v>5.2303247672033371E-2</c:v>
                </c:pt>
                <c:pt idx="645">
                  <c:v>5.2380726929311242E-2</c:v>
                </c:pt>
                <c:pt idx="646">
                  <c:v>5.2455283258047082E-2</c:v>
                </c:pt>
                <c:pt idx="647">
                  <c:v>5.2524879573184975E-2</c:v>
                </c:pt>
                <c:pt idx="648">
                  <c:v>5.2587581452622816E-2</c:v>
                </c:pt>
                <c:pt idx="649">
                  <c:v>5.2641396031939812E-2</c:v>
                </c:pt>
                <c:pt idx="650">
                  <c:v>5.2684287058553811E-2</c:v>
                </c:pt>
                <c:pt idx="651">
                  <c:v>5.2714140273717305E-2</c:v>
                </c:pt>
                <c:pt idx="652">
                  <c:v>5.272911279007203E-2</c:v>
                </c:pt>
                <c:pt idx="653">
                  <c:v>5.2727814039916415E-2</c:v>
                </c:pt>
                <c:pt idx="654">
                  <c:v>5.2709545152336543E-2</c:v>
                </c:pt>
                <c:pt idx="655">
                  <c:v>5.2674677831868452E-2</c:v>
                </c:pt>
                <c:pt idx="656">
                  <c:v>5.2624794742312402E-2</c:v>
                </c:pt>
                <c:pt idx="657">
                  <c:v>5.2562659459630665E-2</c:v>
                </c:pt>
                <c:pt idx="658">
                  <c:v>5.2492528623647623E-2</c:v>
                </c:pt>
                <c:pt idx="659">
                  <c:v>5.2419548480436153E-2</c:v>
                </c:pt>
                <c:pt idx="660">
                  <c:v>5.2349362500009052E-2</c:v>
                </c:pt>
                <c:pt idx="661">
                  <c:v>5.228757093679938E-2</c:v>
                </c:pt>
                <c:pt idx="662">
                  <c:v>5.223913067480887E-2</c:v>
                </c:pt>
                <c:pt idx="663">
                  <c:v>5.2207764299905715E-2</c:v>
                </c:pt>
                <c:pt idx="664">
                  <c:v>5.2195538352237204E-2</c:v>
                </c:pt>
                <c:pt idx="665">
                  <c:v>5.220243921541453E-2</c:v>
                </c:pt>
                <c:pt idx="666">
                  <c:v>5.2226489881074853E-2</c:v>
                </c:pt>
                <c:pt idx="667">
                  <c:v>5.2263834163621389E-2</c:v>
                </c:pt>
                <c:pt idx="668">
                  <c:v>5.2309127962700194E-2</c:v>
                </c:pt>
                <c:pt idx="669">
                  <c:v>5.235610150043158E-2</c:v>
                </c:pt>
                <c:pt idx="670">
                  <c:v>5.2398161059921303E-2</c:v>
                </c:pt>
                <c:pt idx="671">
                  <c:v>5.2429015950955934E-2</c:v>
                </c:pt>
                <c:pt idx="672">
                  <c:v>5.2443217778102416E-2</c:v>
                </c:pt>
                <c:pt idx="673">
                  <c:v>5.243659889273862E-2</c:v>
                </c:pt>
                <c:pt idx="674">
                  <c:v>5.240671436052078E-2</c:v>
                </c:pt>
                <c:pt idx="675">
                  <c:v>5.2352882308819293E-2</c:v>
                </c:pt>
                <c:pt idx="676">
                  <c:v>5.2276212523993913E-2</c:v>
                </c:pt>
                <c:pt idx="677">
                  <c:v>5.2179467487684733E-2</c:v>
                </c:pt>
                <c:pt idx="678">
                  <c:v>5.2066807583457074E-2</c:v>
                </c:pt>
                <c:pt idx="679">
                  <c:v>5.1943384563425295E-2</c:v>
                </c:pt>
                <c:pt idx="680">
                  <c:v>5.1814903470129292E-2</c:v>
                </c:pt>
                <c:pt idx="681">
                  <c:v>5.1687142168432183E-2</c:v>
                </c:pt>
                <c:pt idx="682">
                  <c:v>5.1565526260213011E-2</c:v>
                </c:pt>
                <c:pt idx="683">
                  <c:v>5.1454828107828213E-2</c:v>
                </c:pt>
                <c:pt idx="684">
                  <c:v>5.1358943478930462E-2</c:v>
                </c:pt>
                <c:pt idx="685">
                  <c:v>5.128076347473226E-2</c:v>
                </c:pt>
                <c:pt idx="686">
                  <c:v>5.1222225846800411E-2</c:v>
                </c:pt>
                <c:pt idx="687">
                  <c:v>5.1184395651203994E-2</c:v>
                </c:pt>
                <c:pt idx="688">
                  <c:v>5.1168029752666662E-2</c:v>
                </c:pt>
                <c:pt idx="689">
                  <c:v>5.1173265189707731E-2</c:v>
                </c:pt>
                <c:pt idx="690">
                  <c:v>5.1199918509629849E-2</c:v>
                </c:pt>
                <c:pt idx="691">
                  <c:v>5.1247528185961691E-2</c:v>
                </c:pt>
                <c:pt idx="692">
                  <c:v>5.1314959908267919E-2</c:v>
                </c:pt>
                <c:pt idx="693">
                  <c:v>5.140085036969403E-2</c:v>
                </c:pt>
                <c:pt idx="694">
                  <c:v>5.1503191539414656E-2</c:v>
                </c:pt>
                <c:pt idx="695">
                  <c:v>5.161935962655928E-2</c:v>
                </c:pt>
                <c:pt idx="696">
                  <c:v>5.1746309456868873E-2</c:v>
                </c:pt>
                <c:pt idx="697">
                  <c:v>5.1880885139688283E-2</c:v>
                </c:pt>
                <c:pt idx="698">
                  <c:v>5.201988675152977E-2</c:v>
                </c:pt>
                <c:pt idx="699">
                  <c:v>5.2160773274757391E-2</c:v>
                </c:pt>
                <c:pt idx="700">
                  <c:v>5.2301811818251095E-2</c:v>
                </c:pt>
                <c:pt idx="701">
                  <c:v>5.2442044778626601E-2</c:v>
                </c:pt>
                <c:pt idx="702">
                  <c:v>5.2581108261160664E-2</c:v>
                </c:pt>
                <c:pt idx="703">
                  <c:v>5.2718858761932795E-2</c:v>
                </c:pt>
                <c:pt idx="704">
                  <c:v>5.2854814765705263E-2</c:v>
                </c:pt>
                <c:pt idx="705">
                  <c:v>5.298806302881514E-2</c:v>
                </c:pt>
                <c:pt idx="706">
                  <c:v>5.3116619747624653E-2</c:v>
                </c:pt>
                <c:pt idx="707">
                  <c:v>5.3237653716246766E-2</c:v>
                </c:pt>
                <c:pt idx="708">
                  <c:v>5.3347689039272735E-2</c:v>
                </c:pt>
                <c:pt idx="709">
                  <c:v>5.344346378580473E-2</c:v>
                </c:pt>
                <c:pt idx="710">
                  <c:v>5.3522427847611631E-2</c:v>
                </c:pt>
                <c:pt idx="711">
                  <c:v>5.3583289548398055E-2</c:v>
                </c:pt>
                <c:pt idx="712">
                  <c:v>5.3626364303153221E-2</c:v>
                </c:pt>
                <c:pt idx="713">
                  <c:v>5.3653489121003782E-2</c:v>
                </c:pt>
                <c:pt idx="714">
                  <c:v>5.3667753421825594E-2</c:v>
                </c:pt>
                <c:pt idx="715">
                  <c:v>5.3672936186690695E-2</c:v>
                </c:pt>
                <c:pt idx="716">
                  <c:v>5.3672883354589175E-2</c:v>
                </c:pt>
                <c:pt idx="717">
                  <c:v>5.3671128284716971E-2</c:v>
                </c:pt>
                <c:pt idx="718">
                  <c:v>5.3670700905842396E-2</c:v>
                </c:pt>
                <c:pt idx="719">
                  <c:v>5.3674042237076926E-2</c:v>
                </c:pt>
                <c:pt idx="720">
                  <c:v>5.3683336594865863E-2</c:v>
                </c:pt>
                <c:pt idx="721">
                  <c:v>5.370062076953281E-2</c:v>
                </c:pt>
                <c:pt idx="722">
                  <c:v>5.3727901348738415E-2</c:v>
                </c:pt>
                <c:pt idx="723">
                  <c:v>5.376689121891632E-2</c:v>
                </c:pt>
                <c:pt idx="724">
                  <c:v>5.381853506097059E-2</c:v>
                </c:pt>
                <c:pt idx="725">
                  <c:v>5.3882413304490832E-2</c:v>
                </c:pt>
                <c:pt idx="726">
                  <c:v>5.3956179304735161E-2</c:v>
                </c:pt>
                <c:pt idx="727">
                  <c:v>5.4035244590351535E-2</c:v>
                </c:pt>
                <c:pt idx="728">
                  <c:v>5.4112929964091436E-2</c:v>
                </c:pt>
                <c:pt idx="729">
                  <c:v>5.4180896855032371E-2</c:v>
                </c:pt>
                <c:pt idx="730">
                  <c:v>5.4230372357957961E-2</c:v>
                </c:pt>
                <c:pt idx="731">
                  <c:v>5.4253216390984134E-2</c:v>
                </c:pt>
                <c:pt idx="732">
                  <c:v>5.4243160327092851E-2</c:v>
                </c:pt>
                <c:pt idx="733">
                  <c:v>5.4196692032080863E-2</c:v>
                </c:pt>
                <c:pt idx="734">
                  <c:v>5.4113477249751199E-2</c:v>
                </c:pt>
                <c:pt idx="735">
                  <c:v>5.3996502175587213E-2</c:v>
                </c:pt>
                <c:pt idx="736">
                  <c:v>5.3851553152093126E-2</c:v>
                </c:pt>
                <c:pt idx="737">
                  <c:v>5.3686177684826981E-2</c:v>
                </c:pt>
                <c:pt idx="738">
                  <c:v>5.3508899572731514E-2</c:v>
                </c:pt>
                <c:pt idx="739">
                  <c:v>5.3328169333399143E-2</c:v>
                </c:pt>
                <c:pt idx="740">
                  <c:v>5.3151876204669796E-2</c:v>
                </c:pt>
                <c:pt idx="741">
                  <c:v>5.2986806781897842E-2</c:v>
                </c:pt>
                <c:pt idx="742">
                  <c:v>5.283822582007433E-2</c:v>
                </c:pt>
                <c:pt idx="743">
                  <c:v>5.2710175550332181E-2</c:v>
                </c:pt>
                <c:pt idx="744">
                  <c:v>5.2605373627958182E-2</c:v>
                </c:pt>
                <c:pt idx="745">
                  <c:v>5.2525473315102371E-2</c:v>
                </c:pt>
                <c:pt idx="746">
                  <c:v>5.2471040977859686E-2</c:v>
                </c:pt>
                <c:pt idx="747">
                  <c:v>5.244176228507972E-2</c:v>
                </c:pt>
                <c:pt idx="748">
                  <c:v>5.2436766424149982E-2</c:v>
                </c:pt>
                <c:pt idx="749">
                  <c:v>5.2454417647503762E-2</c:v>
                </c:pt>
                <c:pt idx="750">
                  <c:v>5.2492691886794535E-2</c:v>
                </c:pt>
                <c:pt idx="751">
                  <c:v>5.2549387430841456E-2</c:v>
                </c:pt>
                <c:pt idx="752">
                  <c:v>5.2622075908379855E-2</c:v>
                </c:pt>
                <c:pt idx="753">
                  <c:v>5.2708182464328894E-2</c:v>
                </c:pt>
                <c:pt idx="754">
                  <c:v>5.2805092866260492E-2</c:v>
                </c:pt>
                <c:pt idx="755">
                  <c:v>5.2910672244505144E-2</c:v>
                </c:pt>
                <c:pt idx="756">
                  <c:v>5.3022680844493193E-2</c:v>
                </c:pt>
                <c:pt idx="757">
                  <c:v>5.3139129604101554E-2</c:v>
                </c:pt>
                <c:pt idx="758">
                  <c:v>5.3258264900653454E-2</c:v>
                </c:pt>
                <c:pt idx="759">
                  <c:v>5.3378477789186425E-2</c:v>
                </c:pt>
                <c:pt idx="760">
                  <c:v>5.3498265014614466E-2</c:v>
                </c:pt>
                <c:pt idx="761">
                  <c:v>5.3616050416351514E-2</c:v>
                </c:pt>
                <c:pt idx="762">
                  <c:v>5.373001432034806E-2</c:v>
                </c:pt>
                <c:pt idx="763">
                  <c:v>5.3838028371600996E-2</c:v>
                </c:pt>
                <c:pt idx="764">
                  <c:v>5.3937481448703153E-2</c:v>
                </c:pt>
                <c:pt idx="765">
                  <c:v>5.4024950640152371E-2</c:v>
                </c:pt>
                <c:pt idx="766">
                  <c:v>5.4097068804471994E-2</c:v>
                </c:pt>
                <c:pt idx="767">
                  <c:v>5.4149981871710093E-2</c:v>
                </c:pt>
                <c:pt idx="768">
                  <c:v>5.4179766715097347E-2</c:v>
                </c:pt>
                <c:pt idx="769">
                  <c:v>5.4183140484666693E-2</c:v>
                </c:pt>
                <c:pt idx="770">
                  <c:v>5.4156927550952826E-2</c:v>
                </c:pt>
                <c:pt idx="771">
                  <c:v>5.4099376383669052E-2</c:v>
                </c:pt>
                <c:pt idx="772">
                  <c:v>5.4010003870214061E-2</c:v>
                </c:pt>
                <c:pt idx="773">
                  <c:v>5.3889589870090675E-2</c:v>
                </c:pt>
                <c:pt idx="774">
                  <c:v>5.3740695997899192E-2</c:v>
                </c:pt>
                <c:pt idx="775">
                  <c:v>5.3566978053808091E-2</c:v>
                </c:pt>
                <c:pt idx="776">
                  <c:v>5.337299979358745E-2</c:v>
                </c:pt>
                <c:pt idx="777">
                  <c:v>5.3163938461907902E-2</c:v>
                </c:pt>
                <c:pt idx="778">
                  <c:v>5.2944984034483993E-2</c:v>
                </c:pt>
                <c:pt idx="779">
                  <c:v>5.2721175191027585E-2</c:v>
                </c:pt>
                <c:pt idx="780">
                  <c:v>5.2497025645633182E-2</c:v>
                </c:pt>
                <c:pt idx="781">
                  <c:v>5.2276221595065002E-2</c:v>
                </c:pt>
                <c:pt idx="782">
                  <c:v>5.2061657491754745E-2</c:v>
                </c:pt>
                <c:pt idx="783">
                  <c:v>5.1855199958772774E-2</c:v>
                </c:pt>
                <c:pt idx="784">
                  <c:v>5.1658273314230764E-2</c:v>
                </c:pt>
                <c:pt idx="785">
                  <c:v>5.147180421839595E-2</c:v>
                </c:pt>
                <c:pt idx="786">
                  <c:v>5.129652655963484E-2</c:v>
                </c:pt>
                <c:pt idx="787">
                  <c:v>5.1133184352386125E-2</c:v>
                </c:pt>
                <c:pt idx="788">
                  <c:v>5.0982723937058189E-2</c:v>
                </c:pt>
                <c:pt idx="789">
                  <c:v>5.0846498324961853E-2</c:v>
                </c:pt>
                <c:pt idx="790">
                  <c:v>5.0726094831854869E-2</c:v>
                </c:pt>
                <c:pt idx="791">
                  <c:v>5.0623514777280131E-2</c:v>
                </c:pt>
                <c:pt idx="792">
                  <c:v>5.0541086213063711E-2</c:v>
                </c:pt>
                <c:pt idx="793">
                  <c:v>5.0481173612091604E-2</c:v>
                </c:pt>
                <c:pt idx="794">
                  <c:v>5.0445885264418983E-2</c:v>
                </c:pt>
                <c:pt idx="795">
                  <c:v>5.0436742384502596E-2</c:v>
                </c:pt>
                <c:pt idx="796">
                  <c:v>5.0454363786031534E-2</c:v>
                </c:pt>
                <c:pt idx="797">
                  <c:v>5.0498236929583343E-2</c:v>
                </c:pt>
                <c:pt idx="798">
                  <c:v>5.0566072477445004E-2</c:v>
                </c:pt>
                <c:pt idx="799">
                  <c:v>5.0654025988582395E-2</c:v>
                </c:pt>
                <c:pt idx="800">
                  <c:v>5.075711240560285E-2</c:v>
                </c:pt>
                <c:pt idx="801">
                  <c:v>5.0868819912132608E-2</c:v>
                </c:pt>
                <c:pt idx="802">
                  <c:v>5.0981823061029018E-2</c:v>
                </c:pt>
                <c:pt idx="803">
                  <c:v>5.108846994798999E-2</c:v>
                </c:pt>
                <c:pt idx="804">
                  <c:v>5.1181585805301272E-2</c:v>
                </c:pt>
                <c:pt idx="805">
                  <c:v>5.1255142110555076E-2</c:v>
                </c:pt>
                <c:pt idx="806">
                  <c:v>5.1304838852230882E-2</c:v>
                </c:pt>
                <c:pt idx="807">
                  <c:v>5.1328663297878996E-2</c:v>
                </c:pt>
                <c:pt idx="808">
                  <c:v>5.1326997427110922E-2</c:v>
                </c:pt>
                <c:pt idx="809">
                  <c:v>5.1302579815998194E-2</c:v>
                </c:pt>
                <c:pt idx="810">
                  <c:v>5.1260082876472352E-2</c:v>
                </c:pt>
                <c:pt idx="811">
                  <c:v>5.1205496572935903E-2</c:v>
                </c:pt>
                <c:pt idx="812">
                  <c:v>5.1145325466017542E-2</c:v>
                </c:pt>
                <c:pt idx="813">
                  <c:v>5.1085562862247906E-2</c:v>
                </c:pt>
                <c:pt idx="814">
                  <c:v>5.1031180764372436E-2</c:v>
                </c:pt>
                <c:pt idx="815">
                  <c:v>5.0985507512246696E-2</c:v>
                </c:pt>
                <c:pt idx="816">
                  <c:v>5.0949960941017079E-2</c:v>
                </c:pt>
                <c:pt idx="817">
                  <c:v>5.0924178175612421E-2</c:v>
                </c:pt>
                <c:pt idx="818">
                  <c:v>5.0906456409243163E-2</c:v>
                </c:pt>
                <c:pt idx="819">
                  <c:v>5.0894345508804721E-2</c:v>
                </c:pt>
                <c:pt idx="820">
                  <c:v>5.0885394182287949E-2</c:v>
                </c:pt>
                <c:pt idx="821">
                  <c:v>5.0877764519258878E-2</c:v>
                </c:pt>
                <c:pt idx="822">
                  <c:v>5.0870728895365133E-2</c:v>
                </c:pt>
                <c:pt idx="823">
                  <c:v>5.0864839453478194E-2</c:v>
                </c:pt>
                <c:pt idx="824">
                  <c:v>5.0861973836229327E-2</c:v>
                </c:pt>
                <c:pt idx="825">
                  <c:v>5.0864865112113494E-2</c:v>
                </c:pt>
                <c:pt idx="826">
                  <c:v>5.0876513017598664E-2</c:v>
                </c:pt>
                <c:pt idx="827">
                  <c:v>5.0899540975662093E-2</c:v>
                </c:pt>
                <c:pt idx="828">
                  <c:v>5.0935626318678547E-2</c:v>
                </c:pt>
                <c:pt idx="829">
                  <c:v>5.0985017169212908E-2</c:v>
                </c:pt>
                <c:pt idx="830">
                  <c:v>5.1046334810609391E-2</c:v>
                </c:pt>
                <c:pt idx="831">
                  <c:v>5.111669364686857E-2</c:v>
                </c:pt>
                <c:pt idx="832">
                  <c:v>5.1192022299103676E-2</c:v>
                </c:pt>
                <c:pt idx="833">
                  <c:v>5.1267617403451614E-2</c:v>
                </c:pt>
                <c:pt idx="834">
                  <c:v>5.1338802475154093E-2</c:v>
                </c:pt>
                <c:pt idx="835">
                  <c:v>5.1401454008368541E-2</c:v>
                </c:pt>
                <c:pt idx="836">
                  <c:v>5.1452619398250611E-2</c:v>
                </c:pt>
                <c:pt idx="837">
                  <c:v>5.1490579490340332E-2</c:v>
                </c:pt>
                <c:pt idx="838">
                  <c:v>5.151491509943646E-2</c:v>
                </c:pt>
                <c:pt idx="839">
                  <c:v>5.152654001182741E-2</c:v>
                </c:pt>
                <c:pt idx="840">
                  <c:v>5.152722595893601E-2</c:v>
                </c:pt>
                <c:pt idx="841">
                  <c:v>5.1519501540086124E-2</c:v>
                </c:pt>
                <c:pt idx="842">
                  <c:v>5.1505991682597382E-2</c:v>
                </c:pt>
                <c:pt idx="843">
                  <c:v>5.1489878761064721E-2</c:v>
                </c:pt>
                <c:pt idx="844">
                  <c:v>5.1474403488919296E-2</c:v>
                </c:pt>
                <c:pt idx="845">
                  <c:v>5.146282658332621E-2</c:v>
                </c:pt>
                <c:pt idx="846">
                  <c:v>5.1458459612495414E-2</c:v>
                </c:pt>
                <c:pt idx="847">
                  <c:v>5.1464496395267935E-2</c:v>
                </c:pt>
                <c:pt idx="848">
                  <c:v>5.1483753760221219E-2</c:v>
                </c:pt>
                <c:pt idx="849">
                  <c:v>5.1518403946631174E-2</c:v>
                </c:pt>
                <c:pt idx="850">
                  <c:v>5.1569644506200621E-2</c:v>
                </c:pt>
                <c:pt idx="851">
                  <c:v>5.1637161743683026E-2</c:v>
                </c:pt>
                <c:pt idx="852">
                  <c:v>5.1718765248315285E-2</c:v>
                </c:pt>
                <c:pt idx="853">
                  <c:v>5.1810570367111133E-2</c:v>
                </c:pt>
                <c:pt idx="854">
                  <c:v>5.1906891170824712E-2</c:v>
                </c:pt>
                <c:pt idx="855">
                  <c:v>5.2000802693371651E-2</c:v>
                </c:pt>
                <c:pt idx="856">
                  <c:v>5.2084899255412175E-2</c:v>
                </c:pt>
                <c:pt idx="857">
                  <c:v>5.2152217659078494E-2</c:v>
                </c:pt>
                <c:pt idx="858">
                  <c:v>5.2197161100408014E-2</c:v>
                </c:pt>
                <c:pt idx="859">
                  <c:v>5.2216113666744161E-2</c:v>
                </c:pt>
                <c:pt idx="860">
                  <c:v>5.220806949686712E-2</c:v>
                </c:pt>
                <c:pt idx="861">
                  <c:v>5.2174647990824774E-2</c:v>
                </c:pt>
                <c:pt idx="862">
                  <c:v>5.211992147711033E-2</c:v>
                </c:pt>
                <c:pt idx="863">
                  <c:v>5.2049610599374879E-2</c:v>
                </c:pt>
                <c:pt idx="864">
                  <c:v>5.1970638693115995E-2</c:v>
                </c:pt>
                <c:pt idx="865">
                  <c:v>5.1890210049478351E-2</c:v>
                </c:pt>
                <c:pt idx="866">
                  <c:v>5.1814995986274426E-2</c:v>
                </c:pt>
                <c:pt idx="867">
                  <c:v>5.1750730193296922E-2</c:v>
                </c:pt>
                <c:pt idx="868">
                  <c:v>5.1701677988426585E-2</c:v>
                </c:pt>
                <c:pt idx="869">
                  <c:v>5.1670395127870992E-2</c:v>
                </c:pt>
                <c:pt idx="870">
                  <c:v>5.1657632816076444E-2</c:v>
                </c:pt>
                <c:pt idx="871">
                  <c:v>5.1662538294374741E-2</c:v>
                </c:pt>
                <c:pt idx="872">
                  <c:v>5.1682733670483733E-2</c:v>
                </c:pt>
                <c:pt idx="873">
                  <c:v>5.1714743145462753E-2</c:v>
                </c:pt>
                <c:pt idx="874">
                  <c:v>5.1754308769554426E-2</c:v>
                </c:pt>
                <c:pt idx="875">
                  <c:v>5.179678442890704E-2</c:v>
                </c:pt>
                <c:pt idx="876">
                  <c:v>5.1837574424946062E-2</c:v>
                </c:pt>
                <c:pt idx="877">
                  <c:v>5.1872552257722145E-2</c:v>
                </c:pt>
                <c:pt idx="878">
                  <c:v>5.1898396067569755E-2</c:v>
                </c:pt>
                <c:pt idx="879">
                  <c:v>5.1912893376012771E-2</c:v>
                </c:pt>
                <c:pt idx="880">
                  <c:v>5.19151065249795E-2</c:v>
                </c:pt>
                <c:pt idx="881">
                  <c:v>5.1905246499994326E-2</c:v>
                </c:pt>
                <c:pt idx="882">
                  <c:v>5.1884533237717162E-2</c:v>
                </c:pt>
                <c:pt idx="883">
                  <c:v>5.1854869965276343E-2</c:v>
                </c:pt>
                <c:pt idx="884">
                  <c:v>5.1818526526883936E-2</c:v>
                </c:pt>
                <c:pt idx="885">
                  <c:v>5.1777776534224385E-2</c:v>
                </c:pt>
                <c:pt idx="886">
                  <c:v>5.1734677028591872E-2</c:v>
                </c:pt>
                <c:pt idx="887">
                  <c:v>5.1690847997067392E-2</c:v>
                </c:pt>
                <c:pt idx="888">
                  <c:v>5.1647471072588845E-2</c:v>
                </c:pt>
                <c:pt idx="889">
                  <c:v>5.1605353993111364E-2</c:v>
                </c:pt>
                <c:pt idx="890">
                  <c:v>5.1565114617266095E-2</c:v>
                </c:pt>
                <c:pt idx="891">
                  <c:v>5.152732364125584E-2</c:v>
                </c:pt>
                <c:pt idx="892">
                  <c:v>5.1492985345753403E-2</c:v>
                </c:pt>
                <c:pt idx="893">
                  <c:v>5.1463154338247073E-2</c:v>
                </c:pt>
                <c:pt idx="894">
                  <c:v>5.1439227937194555E-2</c:v>
                </c:pt>
                <c:pt idx="895">
                  <c:v>5.1422913854159424E-2</c:v>
                </c:pt>
                <c:pt idx="896">
                  <c:v>5.1415748413599471E-2</c:v>
                </c:pt>
                <c:pt idx="897">
                  <c:v>5.1419466921646305E-2</c:v>
                </c:pt>
                <c:pt idx="898">
                  <c:v>5.1435569026965874E-2</c:v>
                </c:pt>
                <c:pt idx="899">
                  <c:v>5.1465084154935531E-2</c:v>
                </c:pt>
                <c:pt idx="900">
                  <c:v>5.1508403956351471E-2</c:v>
                </c:pt>
                <c:pt idx="901">
                  <c:v>5.1565242194453825E-2</c:v>
                </c:pt>
                <c:pt idx="902">
                  <c:v>5.1634518542955331E-2</c:v>
                </c:pt>
                <c:pt idx="903">
                  <c:v>5.1714381105595814E-2</c:v>
                </c:pt>
                <c:pt idx="904">
                  <c:v>5.1802182881500583E-2</c:v>
                </c:pt>
                <c:pt idx="905">
                  <c:v>5.1894819189138984E-2</c:v>
                </c:pt>
                <c:pt idx="906">
                  <c:v>5.1988667893866441E-2</c:v>
                </c:pt>
                <c:pt idx="907">
                  <c:v>5.2079855869506433E-2</c:v>
                </c:pt>
                <c:pt idx="908">
                  <c:v>5.2164444500730316E-2</c:v>
                </c:pt>
                <c:pt idx="909">
                  <c:v>5.223864703301459E-2</c:v>
                </c:pt>
                <c:pt idx="910">
                  <c:v>5.2299067911610791E-2</c:v>
                </c:pt>
                <c:pt idx="911">
                  <c:v>5.2342584924747491E-2</c:v>
                </c:pt>
                <c:pt idx="912">
                  <c:v>5.2367027733074265E-2</c:v>
                </c:pt>
                <c:pt idx="913">
                  <c:v>5.237080054726366E-2</c:v>
                </c:pt>
                <c:pt idx="914">
                  <c:v>5.2353104492275836E-2</c:v>
                </c:pt>
                <c:pt idx="915">
                  <c:v>5.231379888131818E-2</c:v>
                </c:pt>
                <c:pt idx="916">
                  <c:v>5.2253489767543362E-2</c:v>
                </c:pt>
                <c:pt idx="917">
                  <c:v>5.2173353473347166E-2</c:v>
                </c:pt>
                <c:pt idx="918">
                  <c:v>5.2075229117583471E-2</c:v>
                </c:pt>
                <c:pt idx="919">
                  <c:v>5.1961733000204596E-2</c:v>
                </c:pt>
                <c:pt idx="920">
                  <c:v>5.1836034976962493E-2</c:v>
                </c:pt>
                <c:pt idx="921">
                  <c:v>5.1702029834614305E-2</c:v>
                </c:pt>
                <c:pt idx="922">
                  <c:v>5.1564018720855344E-2</c:v>
                </c:pt>
                <c:pt idx="923">
                  <c:v>5.1427040939683193E-2</c:v>
                </c:pt>
                <c:pt idx="924">
                  <c:v>5.129650338586194E-2</c:v>
                </c:pt>
                <c:pt idx="925">
                  <c:v>5.1177944588717633E-2</c:v>
                </c:pt>
                <c:pt idx="926">
                  <c:v>5.1076626347860504E-2</c:v>
                </c:pt>
                <c:pt idx="927">
                  <c:v>5.0997182477596222E-2</c:v>
                </c:pt>
                <c:pt idx="928">
                  <c:v>5.0943414848762678E-2</c:v>
                </c:pt>
                <c:pt idx="929">
                  <c:v>5.0917856285822197E-2</c:v>
                </c:pt>
                <c:pt idx="930">
                  <c:v>5.092151647784178E-2</c:v>
                </c:pt>
                <c:pt idx="931">
                  <c:v>5.0953729494246952E-2</c:v>
                </c:pt>
                <c:pt idx="932">
                  <c:v>5.1012134304867583E-2</c:v>
                </c:pt>
                <c:pt idx="933">
                  <c:v>5.1092809003952341E-2</c:v>
                </c:pt>
                <c:pt idx="934">
                  <c:v>5.1190479000328783E-2</c:v>
                </c:pt>
                <c:pt idx="935">
                  <c:v>5.1298847769763713E-2</c:v>
                </c:pt>
                <c:pt idx="936">
                  <c:v>5.1411513057112085E-2</c:v>
                </c:pt>
                <c:pt idx="937">
                  <c:v>5.1522183575693971E-2</c:v>
                </c:pt>
                <c:pt idx="938">
                  <c:v>5.1625423906369976E-2</c:v>
                </c:pt>
                <c:pt idx="939">
                  <c:v>5.171708992825317E-2</c:v>
                </c:pt>
                <c:pt idx="940">
                  <c:v>5.179473895451147E-2</c:v>
                </c:pt>
                <c:pt idx="941">
                  <c:v>5.1857646696867543E-2</c:v>
                </c:pt>
                <c:pt idx="942">
                  <c:v>5.1906617974918384E-2</c:v>
                </c:pt>
                <c:pt idx="943">
                  <c:v>5.1943578778678563E-2</c:v>
                </c:pt>
                <c:pt idx="944">
                  <c:v>5.1970812281066439E-2</c:v>
                </c:pt>
                <c:pt idx="945">
                  <c:v>5.1990387713244886E-2</c:v>
                </c:pt>
                <c:pt idx="946">
                  <c:v>5.2003557291198814E-2</c:v>
                </c:pt>
                <c:pt idx="947">
                  <c:v>5.201005053088583E-2</c:v>
                </c:pt>
                <c:pt idx="948">
                  <c:v>5.2008936069494562E-2</c:v>
                </c:pt>
                <c:pt idx="949">
                  <c:v>5.1997989847183075E-2</c:v>
                </c:pt>
                <c:pt idx="950">
                  <c:v>5.197451550690016E-2</c:v>
                </c:pt>
                <c:pt idx="951">
                  <c:v>5.1935667202003141E-2</c:v>
                </c:pt>
                <c:pt idx="952">
                  <c:v>5.1879287152694992E-2</c:v>
                </c:pt>
                <c:pt idx="953">
                  <c:v>5.1804322243528315E-2</c:v>
                </c:pt>
                <c:pt idx="954">
                  <c:v>5.1711032966016583E-2</c:v>
                </c:pt>
                <c:pt idx="955">
                  <c:v>5.160109368957036E-2</c:v>
                </c:pt>
                <c:pt idx="956">
                  <c:v>5.1477386372830704E-2</c:v>
                </c:pt>
                <c:pt idx="957">
                  <c:v>5.1343648304717243E-2</c:v>
                </c:pt>
                <c:pt idx="958">
                  <c:v>5.1204099838652033E-2</c:v>
                </c:pt>
                <c:pt idx="959">
                  <c:v>5.1063015616300132E-2</c:v>
                </c:pt>
                <c:pt idx="960">
                  <c:v>5.0924188266615954E-2</c:v>
                </c:pt>
                <c:pt idx="961">
                  <c:v>5.0790862870791299E-2</c:v>
                </c:pt>
                <c:pt idx="962">
                  <c:v>5.0665565201964267E-2</c:v>
                </c:pt>
                <c:pt idx="963">
                  <c:v>5.0549988448808918E-2</c:v>
                </c:pt>
                <c:pt idx="964">
                  <c:v>5.0445080609708808E-2</c:v>
                </c:pt>
                <c:pt idx="965">
                  <c:v>5.0351210120301367E-2</c:v>
                </c:pt>
                <c:pt idx="966">
                  <c:v>5.026831868886885E-2</c:v>
                </c:pt>
                <c:pt idx="967">
                  <c:v>5.019622870699883E-2</c:v>
                </c:pt>
                <c:pt idx="968">
                  <c:v>5.0134829386028978E-2</c:v>
                </c:pt>
                <c:pt idx="969">
                  <c:v>5.0084043620425941E-2</c:v>
                </c:pt>
                <c:pt idx="970">
                  <c:v>5.0043963103728002E-2</c:v>
                </c:pt>
                <c:pt idx="971">
                  <c:v>5.0014517997803029E-2</c:v>
                </c:pt>
                <c:pt idx="972">
                  <c:v>4.9995804429799277E-2</c:v>
                </c:pt>
                <c:pt idx="973">
                  <c:v>4.9987687228283346E-2</c:v>
                </c:pt>
                <c:pt idx="974">
                  <c:v>4.9989749881836555E-2</c:v>
                </c:pt>
                <c:pt idx="975">
                  <c:v>5.0001381189302266E-2</c:v>
                </c:pt>
                <c:pt idx="976">
                  <c:v>5.0021751313206179E-2</c:v>
                </c:pt>
                <c:pt idx="977">
                  <c:v>5.0049890464307474E-2</c:v>
                </c:pt>
                <c:pt idx="978">
                  <c:v>5.0084888848583045E-2</c:v>
                </c:pt>
                <c:pt idx="979">
                  <c:v>5.0126073665124331E-2</c:v>
                </c:pt>
                <c:pt idx="980">
                  <c:v>5.0172924406382761E-2</c:v>
                </c:pt>
                <c:pt idx="981">
                  <c:v>5.0225096648291882E-2</c:v>
                </c:pt>
                <c:pt idx="982">
                  <c:v>5.0282238784201364E-2</c:v>
                </c:pt>
                <c:pt idx="983">
                  <c:v>5.0343986433502186E-2</c:v>
                </c:pt>
                <c:pt idx="984">
                  <c:v>5.0409468001771381E-2</c:v>
                </c:pt>
                <c:pt idx="985">
                  <c:v>5.0477190695578086E-2</c:v>
                </c:pt>
                <c:pt idx="986">
                  <c:v>5.0544981236427859E-2</c:v>
                </c:pt>
                <c:pt idx="987">
                  <c:v>5.0610055794253442E-2</c:v>
                </c:pt>
                <c:pt idx="988">
                  <c:v>5.066926549104895E-2</c:v>
                </c:pt>
                <c:pt idx="989">
                  <c:v>5.0719509585496571E-2</c:v>
                </c:pt>
                <c:pt idx="990">
                  <c:v>5.0758059626520573E-2</c:v>
                </c:pt>
                <c:pt idx="991">
                  <c:v>5.0783026726266618E-2</c:v>
                </c:pt>
                <c:pt idx="992">
                  <c:v>5.079347118264211E-2</c:v>
                </c:pt>
                <c:pt idx="993">
                  <c:v>5.0789891363218514E-2</c:v>
                </c:pt>
                <c:pt idx="994">
                  <c:v>5.0774075216072828E-2</c:v>
                </c:pt>
                <c:pt idx="995">
                  <c:v>5.0748966715949501E-2</c:v>
                </c:pt>
                <c:pt idx="996">
                  <c:v>5.0718534359439911E-2</c:v>
                </c:pt>
                <c:pt idx="997">
                  <c:v>5.0687178635596561E-2</c:v>
                </c:pt>
                <c:pt idx="998">
                  <c:v>5.0659745358257013E-2</c:v>
                </c:pt>
                <c:pt idx="999">
                  <c:v>5.0640929653737815E-2</c:v>
                </c:pt>
                <c:pt idx="1000">
                  <c:v>5.0634823944155145E-2</c:v>
                </c:pt>
                <c:pt idx="1001">
                  <c:v>5.06445167027837E-2</c:v>
                </c:pt>
                <c:pt idx="1002">
                  <c:v>5.0671596971701427E-2</c:v>
                </c:pt>
                <c:pt idx="1003">
                  <c:v>5.0716070378531992E-2</c:v>
                </c:pt>
                <c:pt idx="1004">
                  <c:v>5.0776005027148532E-2</c:v>
                </c:pt>
                <c:pt idx="1005">
                  <c:v>5.0847593631115094E-2</c:v>
                </c:pt>
                <c:pt idx="1006">
                  <c:v>5.0925472083043086E-2</c:v>
                </c:pt>
                <c:pt idx="1007">
                  <c:v>5.1003214747243474E-2</c:v>
                </c:pt>
                <c:pt idx="1008">
                  <c:v>5.1074047676197443E-2</c:v>
                </c:pt>
                <c:pt idx="1009">
                  <c:v>5.113167021742851E-2</c:v>
                </c:pt>
                <c:pt idx="1010">
                  <c:v>5.1170907165154406E-2</c:v>
                </c:pt>
                <c:pt idx="1011">
                  <c:v>5.1188589105796066E-2</c:v>
                </c:pt>
                <c:pt idx="1012">
                  <c:v>5.1183575801114156E-2</c:v>
                </c:pt>
                <c:pt idx="1013">
                  <c:v>5.1156864163684493E-2</c:v>
                </c:pt>
                <c:pt idx="1014">
                  <c:v>5.1111323830788563E-2</c:v>
                </c:pt>
                <c:pt idx="1015">
                  <c:v>5.1051124859116004E-2</c:v>
                </c:pt>
                <c:pt idx="1016">
                  <c:v>5.0981133018567527E-2</c:v>
                </c:pt>
                <c:pt idx="1017">
                  <c:v>5.0906145964927166E-2</c:v>
                </c:pt>
                <c:pt idx="1018">
                  <c:v>5.0830565171858209E-2</c:v>
                </c:pt>
                <c:pt idx="1019">
                  <c:v>5.0757920680273828E-2</c:v>
                </c:pt>
                <c:pt idx="1020">
                  <c:v>5.0690801570804904E-2</c:v>
                </c:pt>
                <c:pt idx="1021">
                  <c:v>5.0630875497804137E-2</c:v>
                </c:pt>
                <c:pt idx="1022">
                  <c:v>5.0579096247566846E-2</c:v>
                </c:pt>
                <c:pt idx="1023">
                  <c:v>5.0535896862741417E-2</c:v>
                </c:pt>
                <c:pt idx="1024">
                  <c:v>5.0501530548216822E-2</c:v>
                </c:pt>
                <c:pt idx="1025">
                  <c:v>5.0476067204583253E-2</c:v>
                </c:pt>
                <c:pt idx="1026">
                  <c:v>5.0459333114972089E-2</c:v>
                </c:pt>
                <c:pt idx="1027">
                  <c:v>5.0450957964751457E-2</c:v>
                </c:pt>
                <c:pt idx="1028">
                  <c:v>5.0450169479234357E-2</c:v>
                </c:pt>
                <c:pt idx="1029">
                  <c:v>5.0455862688127733E-2</c:v>
                </c:pt>
                <c:pt idx="1030">
                  <c:v>5.0466505653107167E-2</c:v>
                </c:pt>
                <c:pt idx="1031">
                  <c:v>5.0480262246396797E-2</c:v>
                </c:pt>
                <c:pt idx="1032">
                  <c:v>5.0495010939506126E-2</c:v>
                </c:pt>
                <c:pt idx="1033">
                  <c:v>5.0508657023456534E-2</c:v>
                </c:pt>
                <c:pt idx="1034">
                  <c:v>5.0519318887107791E-2</c:v>
                </c:pt>
                <c:pt idx="1035">
                  <c:v>5.052544734522809E-2</c:v>
                </c:pt>
                <c:pt idx="1036">
                  <c:v>5.0526038999580809E-2</c:v>
                </c:pt>
                <c:pt idx="1037">
                  <c:v>5.0520658804116748E-2</c:v>
                </c:pt>
                <c:pt idx="1038">
                  <c:v>5.0509510524107681E-2</c:v>
                </c:pt>
                <c:pt idx="1039">
                  <c:v>5.0493386740743905E-2</c:v>
                </c:pt>
                <c:pt idx="1040">
                  <c:v>5.0473562471315521E-2</c:v>
                </c:pt>
                <c:pt idx="1041">
                  <c:v>5.0451658318799761E-2</c:v>
                </c:pt>
                <c:pt idx="1042">
                  <c:v>5.0429643753444095E-2</c:v>
                </c:pt>
                <c:pt idx="1043">
                  <c:v>5.0409527696203972E-2</c:v>
                </c:pt>
                <c:pt idx="1044">
                  <c:v>5.0393323757131687E-2</c:v>
                </c:pt>
                <c:pt idx="1045">
                  <c:v>5.0382880316425301E-2</c:v>
                </c:pt>
                <c:pt idx="1046">
                  <c:v>5.0379716466576768E-2</c:v>
                </c:pt>
                <c:pt idx="1047">
                  <c:v>5.0384801857144876E-2</c:v>
                </c:pt>
                <c:pt idx="1048">
                  <c:v>5.0398518125134975E-2</c:v>
                </c:pt>
                <c:pt idx="1049">
                  <c:v>5.0420370263451281E-2</c:v>
                </c:pt>
                <c:pt idx="1050">
                  <c:v>5.0449223465908223E-2</c:v>
                </c:pt>
                <c:pt idx="1051">
                  <c:v>5.0483226915267333E-2</c:v>
                </c:pt>
                <c:pt idx="1052">
                  <c:v>5.0520041315581805E-2</c:v>
                </c:pt>
                <c:pt idx="1053">
                  <c:v>5.055704333166245E-2</c:v>
                </c:pt>
                <c:pt idx="1054">
                  <c:v>5.0591716015379457E-2</c:v>
                </c:pt>
                <c:pt idx="1055">
                  <c:v>5.0621981721235144E-2</c:v>
                </c:pt>
                <c:pt idx="1056">
                  <c:v>5.0646389153064991E-2</c:v>
                </c:pt>
                <c:pt idx="1057">
                  <c:v>5.0664312713814746E-2</c:v>
                </c:pt>
                <c:pt idx="1058">
                  <c:v>5.0675800416426831E-2</c:v>
                </c:pt>
                <c:pt idx="1059">
                  <c:v>5.0681478314612782E-2</c:v>
                </c:pt>
                <c:pt idx="1060">
                  <c:v>5.0682283718485058E-2</c:v>
                </c:pt>
                <c:pt idx="1061">
                  <c:v>5.0679076897925418E-2</c:v>
                </c:pt>
                <c:pt idx="1062">
                  <c:v>5.0672501209245741E-2</c:v>
                </c:pt>
                <c:pt idx="1063">
                  <c:v>5.0662959036009883E-2</c:v>
                </c:pt>
                <c:pt idx="1064">
                  <c:v>5.065055794354513E-2</c:v>
                </c:pt>
                <c:pt idx="1065">
                  <c:v>5.0635329517428343E-2</c:v>
                </c:pt>
                <c:pt idx="1066">
                  <c:v>5.0617579949144391E-2</c:v>
                </c:pt>
                <c:pt idx="1067">
                  <c:v>5.0598161472732661E-2</c:v>
                </c:pt>
                <c:pt idx="1068">
                  <c:v>5.0578682288015063E-2</c:v>
                </c:pt>
                <c:pt idx="1069">
                  <c:v>5.0561478792640425E-2</c:v>
                </c:pt>
                <c:pt idx="1070">
                  <c:v>5.0549428168222013E-2</c:v>
                </c:pt>
                <c:pt idx="1071">
                  <c:v>5.0545700438386638E-2</c:v>
                </c:pt>
                <c:pt idx="1072">
                  <c:v>5.0553103460012093E-2</c:v>
                </c:pt>
                <c:pt idx="1073">
                  <c:v>5.057352843158712E-2</c:v>
                </c:pt>
                <c:pt idx="1074">
                  <c:v>5.0607467799302752E-2</c:v>
                </c:pt>
                <c:pt idx="1075">
                  <c:v>5.0653615472977663E-2</c:v>
                </c:pt>
                <c:pt idx="1076">
                  <c:v>5.0708851904653948E-2</c:v>
                </c:pt>
                <c:pt idx="1077">
                  <c:v>5.0768369888524789E-2</c:v>
                </c:pt>
                <c:pt idx="1078">
                  <c:v>5.0826211629982535E-2</c:v>
                </c:pt>
                <c:pt idx="1079">
                  <c:v>5.08761065541724E-2</c:v>
                </c:pt>
                <c:pt idx="1080">
                  <c:v>5.0912037854092165E-2</c:v>
                </c:pt>
                <c:pt idx="1081">
                  <c:v>5.0929009686875228E-2</c:v>
                </c:pt>
                <c:pt idx="1082">
                  <c:v>5.0923773971860556E-2</c:v>
                </c:pt>
                <c:pt idx="1083">
                  <c:v>5.0894940843217967E-2</c:v>
                </c:pt>
                <c:pt idx="1084">
                  <c:v>5.0843470758144008E-2</c:v>
                </c:pt>
                <c:pt idx="1085">
                  <c:v>5.0772530441767556E-2</c:v>
                </c:pt>
                <c:pt idx="1086">
                  <c:v>5.0687099176434873E-2</c:v>
                </c:pt>
                <c:pt idx="1087">
                  <c:v>5.0593469288007967E-2</c:v>
                </c:pt>
                <c:pt idx="1088">
                  <c:v>5.0498661604143825E-2</c:v>
                </c:pt>
                <c:pt idx="1089">
                  <c:v>5.0409807159807828E-2</c:v>
                </c:pt>
                <c:pt idx="1090">
                  <c:v>5.033354388572326E-2</c:v>
                </c:pt>
                <c:pt idx="1091">
                  <c:v>5.0275434635219295E-2</c:v>
                </c:pt>
                <c:pt idx="1092">
                  <c:v>5.0239443992064432E-2</c:v>
                </c:pt>
                <c:pt idx="1093">
                  <c:v>5.0227725147732723E-2</c:v>
                </c:pt>
                <c:pt idx="1094">
                  <c:v>5.0240550700736138E-2</c:v>
                </c:pt>
                <c:pt idx="1095">
                  <c:v>5.0276259970235521E-2</c:v>
                </c:pt>
                <c:pt idx="1096">
                  <c:v>5.033170863942709E-2</c:v>
                </c:pt>
                <c:pt idx="1097">
                  <c:v>5.0402575356579694E-2</c:v>
                </c:pt>
                <c:pt idx="1098">
                  <c:v>5.0483724830846288E-2</c:v>
                </c:pt>
                <c:pt idx="1099">
                  <c:v>5.056961777056853E-2</c:v>
                </c:pt>
                <c:pt idx="1100">
                  <c:v>5.0654906114084935E-2</c:v>
                </c:pt>
                <c:pt idx="1101">
                  <c:v>5.0734689985908098E-2</c:v>
                </c:pt>
                <c:pt idx="1102">
                  <c:v>5.0804846682194434E-2</c:v>
                </c:pt>
                <c:pt idx="1103">
                  <c:v>5.0862329017782308E-2</c:v>
                </c:pt>
                <c:pt idx="1104">
                  <c:v>5.090530744319606E-2</c:v>
                </c:pt>
                <c:pt idx="1105">
                  <c:v>5.093327425231433E-2</c:v>
                </c:pt>
                <c:pt idx="1106">
                  <c:v>5.0947040395147539E-2</c:v>
                </c:pt>
                <c:pt idx="1107">
                  <c:v>5.0948547857333583E-2</c:v>
                </c:pt>
                <c:pt idx="1108">
                  <c:v>5.0940525315975885E-2</c:v>
                </c:pt>
                <c:pt idx="1109">
                  <c:v>5.0926408659122673E-2</c:v>
                </c:pt>
                <c:pt idx="1110">
                  <c:v>5.0909676939615831E-2</c:v>
                </c:pt>
                <c:pt idx="1111">
                  <c:v>5.0893525829436473E-2</c:v>
                </c:pt>
                <c:pt idx="1112">
                  <c:v>5.0880359474781166E-2</c:v>
                </c:pt>
                <c:pt idx="1113">
                  <c:v>5.0871681158075173E-2</c:v>
                </c:pt>
                <c:pt idx="1114">
                  <c:v>5.0868046995223556E-2</c:v>
                </c:pt>
                <c:pt idx="1115">
                  <c:v>5.0869007616317838E-2</c:v>
                </c:pt>
                <c:pt idx="1116">
                  <c:v>5.0873276271945572E-2</c:v>
                </c:pt>
                <c:pt idx="1117">
                  <c:v>5.0879159991263648E-2</c:v>
                </c:pt>
                <c:pt idx="1118">
                  <c:v>5.0884895984486159E-2</c:v>
                </c:pt>
                <c:pt idx="1119">
                  <c:v>5.08890603092267E-2</c:v>
                </c:pt>
                <c:pt idx="1120">
                  <c:v>5.0890568012394277E-2</c:v>
                </c:pt>
                <c:pt idx="1121">
                  <c:v>5.0889238584053142E-2</c:v>
                </c:pt>
                <c:pt idx="1122">
                  <c:v>5.0885391718022005E-2</c:v>
                </c:pt>
                <c:pt idx="1123">
                  <c:v>5.0879743547274585E-2</c:v>
                </c:pt>
                <c:pt idx="1124">
                  <c:v>5.0873269607289447E-2</c:v>
                </c:pt>
                <c:pt idx="1125">
                  <c:v>5.0866607903162366E-2</c:v>
                </c:pt>
                <c:pt idx="1126">
                  <c:v>5.0860248312002497E-2</c:v>
                </c:pt>
                <c:pt idx="1127">
                  <c:v>5.0854284802716386E-2</c:v>
                </c:pt>
                <c:pt idx="1128">
                  <c:v>5.0848438931935559E-2</c:v>
                </c:pt>
                <c:pt idx="1129">
                  <c:v>5.0842222743942844E-2</c:v>
                </c:pt>
                <c:pt idx="1130">
                  <c:v>5.0835113530175967E-2</c:v>
                </c:pt>
                <c:pt idx="1131">
                  <c:v>5.0826828073585906E-2</c:v>
                </c:pt>
                <c:pt idx="1132">
                  <c:v>5.0817546654139102E-2</c:v>
                </c:pt>
                <c:pt idx="1133">
                  <c:v>5.0807987239435186E-2</c:v>
                </c:pt>
                <c:pt idx="1134">
                  <c:v>5.0799329276830889E-2</c:v>
                </c:pt>
                <c:pt idx="1135">
                  <c:v>5.0793069068419107E-2</c:v>
                </c:pt>
                <c:pt idx="1136">
                  <c:v>5.0790929731028445E-2</c:v>
                </c:pt>
                <c:pt idx="1137">
                  <c:v>5.079447798339011E-2</c:v>
                </c:pt>
                <c:pt idx="1138">
                  <c:v>5.0804832782480304E-2</c:v>
                </c:pt>
                <c:pt idx="1139">
                  <c:v>5.0822441185682882E-2</c:v>
                </c:pt>
                <c:pt idx="1140">
                  <c:v>5.0846923862366236E-2</c:v>
                </c:pt>
                <c:pt idx="1141">
                  <c:v>5.0877125975412975E-2</c:v>
                </c:pt>
                <c:pt idx="1142">
                  <c:v>5.0911242588507322E-2</c:v>
                </c:pt>
                <c:pt idx="1143">
                  <c:v>5.0947166695999274E-2</c:v>
                </c:pt>
                <c:pt idx="1144">
                  <c:v>5.0982845616294466E-2</c:v>
                </c:pt>
                <c:pt idx="1145">
                  <c:v>5.1016679527102773E-2</c:v>
                </c:pt>
                <c:pt idx="1146">
                  <c:v>5.1047829300299524E-2</c:v>
                </c:pt>
                <c:pt idx="1147">
                  <c:v>5.1076376216805532E-2</c:v>
                </c:pt>
                <c:pt idx="1148">
                  <c:v>5.1103499010160661E-2</c:v>
                </c:pt>
                <c:pt idx="1149">
                  <c:v>5.1131292020650171E-2</c:v>
                </c:pt>
                <c:pt idx="1150">
                  <c:v>5.1162490841600905E-2</c:v>
                </c:pt>
                <c:pt idx="1151">
                  <c:v>5.1200179023942131E-2</c:v>
                </c:pt>
                <c:pt idx="1152">
                  <c:v>5.1247427612599782E-2</c:v>
                </c:pt>
                <c:pt idx="1153">
                  <c:v>5.1306884615022474E-2</c:v>
                </c:pt>
                <c:pt idx="1154">
                  <c:v>5.1380552774891973E-2</c:v>
                </c:pt>
                <c:pt idx="1155">
                  <c:v>5.1469542972215745E-2</c:v>
                </c:pt>
                <c:pt idx="1156">
                  <c:v>5.1574074519388481E-2</c:v>
                </c:pt>
                <c:pt idx="1157">
                  <c:v>5.1693276348016411E-2</c:v>
                </c:pt>
                <c:pt idx="1158">
                  <c:v>5.1825504721908985E-2</c:v>
                </c:pt>
                <c:pt idx="1159">
                  <c:v>5.1968269711915704E-2</c:v>
                </c:pt>
                <c:pt idx="1160">
                  <c:v>5.211831806063507E-2</c:v>
                </c:pt>
                <c:pt idx="1161">
                  <c:v>5.227176350617263E-2</c:v>
                </c:pt>
                <c:pt idx="1162">
                  <c:v>5.2424044731108205E-2</c:v>
                </c:pt>
                <c:pt idx="1163">
                  <c:v>5.2570309247141254E-2</c:v>
                </c:pt>
                <c:pt idx="1164">
                  <c:v>5.2705464138313673E-2</c:v>
                </c:pt>
                <c:pt idx="1165">
                  <c:v>5.2824484700666544E-2</c:v>
                </c:pt>
                <c:pt idx="1166">
                  <c:v>5.2922707707707295E-2</c:v>
                </c:pt>
                <c:pt idx="1167">
                  <c:v>5.2996175478827685E-2</c:v>
                </c:pt>
                <c:pt idx="1168">
                  <c:v>5.304200144650794E-2</c:v>
                </c:pt>
                <c:pt idx="1169">
                  <c:v>5.3058542108455301E-2</c:v>
                </c:pt>
                <c:pt idx="1170">
                  <c:v>5.3045692150711504E-2</c:v>
                </c:pt>
                <c:pt idx="1171">
                  <c:v>5.3004860931672872E-2</c:v>
                </c:pt>
                <c:pt idx="1172">
                  <c:v>5.2938890486564499E-2</c:v>
                </c:pt>
                <c:pt idx="1173">
                  <c:v>5.2851885064697561E-2</c:v>
                </c:pt>
                <c:pt idx="1174">
                  <c:v>5.2748880687283235E-2</c:v>
                </c:pt>
                <c:pt idx="1175">
                  <c:v>5.2635510660220271E-2</c:v>
                </c:pt>
                <c:pt idx="1176">
                  <c:v>5.2517639406105064E-2</c:v>
                </c:pt>
                <c:pt idx="1177">
                  <c:v>5.2400884656987251E-2</c:v>
                </c:pt>
                <c:pt idx="1178">
                  <c:v>5.229049875236004E-2</c:v>
                </c:pt>
                <c:pt idx="1179">
                  <c:v>5.2191033366621703E-2</c:v>
                </c:pt>
                <c:pt idx="1180">
                  <c:v>5.2106053195377242E-2</c:v>
                </c:pt>
                <c:pt idx="1181">
                  <c:v>5.2038081541699324E-2</c:v>
                </c:pt>
                <c:pt idx="1182">
                  <c:v>5.1988614508022481E-2</c:v>
                </c:pt>
                <c:pt idx="1183">
                  <c:v>5.1958249989376495E-2</c:v>
                </c:pt>
                <c:pt idx="1184">
                  <c:v>5.1946639823705384E-2</c:v>
                </c:pt>
                <c:pt idx="1185">
                  <c:v>5.1952959094173641E-2</c:v>
                </c:pt>
                <c:pt idx="1186">
                  <c:v>5.1975929866886116E-2</c:v>
                </c:pt>
                <c:pt idx="1187">
                  <c:v>5.2014024717321874E-2</c:v>
                </c:pt>
                <c:pt idx="1188">
                  <c:v>5.20655050460977E-2</c:v>
                </c:pt>
                <c:pt idx="1189">
                  <c:v>5.2128488630623152E-2</c:v>
                </c:pt>
                <c:pt idx="1190">
                  <c:v>5.2201059558895022E-2</c:v>
                </c:pt>
                <c:pt idx="1191">
                  <c:v>5.2281196329765391E-2</c:v>
                </c:pt>
                <c:pt idx="1192">
                  <c:v>5.2366815120202921E-2</c:v>
                </c:pt>
                <c:pt idx="1193">
                  <c:v>5.2456037856813451E-2</c:v>
                </c:pt>
                <c:pt idx="1194">
                  <c:v>5.2547158928582693E-2</c:v>
                </c:pt>
                <c:pt idx="1195">
                  <c:v>5.2638937803659282E-2</c:v>
                </c:pt>
                <c:pt idx="1196">
                  <c:v>5.2730680473993104E-2</c:v>
                </c:pt>
                <c:pt idx="1197">
                  <c:v>5.2822497798515694E-2</c:v>
                </c:pt>
                <c:pt idx="1198">
                  <c:v>5.291533166967418E-2</c:v>
                </c:pt>
                <c:pt idx="1199">
                  <c:v>5.3010705904707064E-2</c:v>
                </c:pt>
                <c:pt idx="1200">
                  <c:v>5.3110513319218934E-2</c:v>
                </c:pt>
                <c:pt idx="1201">
                  <c:v>5.3216638857968873E-2</c:v>
                </c:pt>
                <c:pt idx="1202">
                  <c:v>5.3330583293285161E-2</c:v>
                </c:pt>
                <c:pt idx="1203">
                  <c:v>5.3453177046584956E-2</c:v>
                </c:pt>
                <c:pt idx="1204">
                  <c:v>5.3584116314623405E-2</c:v>
                </c:pt>
                <c:pt idx="1205">
                  <c:v>5.3721795386602336E-2</c:v>
                </c:pt>
                <c:pt idx="1206">
                  <c:v>5.3863359343088182E-2</c:v>
                </c:pt>
                <c:pt idx="1207">
                  <c:v>5.4004636568227994E-2</c:v>
                </c:pt>
                <c:pt idx="1208">
                  <c:v>5.4140595978529375E-2</c:v>
                </c:pt>
                <c:pt idx="1209">
                  <c:v>5.4265726156807415E-2</c:v>
                </c:pt>
                <c:pt idx="1210">
                  <c:v>5.43744442548805E-2</c:v>
                </c:pt>
                <c:pt idx="1211">
                  <c:v>5.4461570388731194E-2</c:v>
                </c:pt>
                <c:pt idx="1212">
                  <c:v>5.4522829478763545E-2</c:v>
                </c:pt>
                <c:pt idx="1213">
                  <c:v>5.4555154138125422E-2</c:v>
                </c:pt>
                <c:pt idx="1214">
                  <c:v>5.4557031725291034E-2</c:v>
                </c:pt>
                <c:pt idx="1215">
                  <c:v>5.4528295663010803E-2</c:v>
                </c:pt>
                <c:pt idx="1216">
                  <c:v>5.447036524147493E-2</c:v>
                </c:pt>
                <c:pt idx="1217">
                  <c:v>5.4386006652847194E-2</c:v>
                </c:pt>
                <c:pt idx="1218">
                  <c:v>5.4278922585199701E-2</c:v>
                </c:pt>
                <c:pt idx="1219">
                  <c:v>5.4153455973894433E-2</c:v>
                </c:pt>
                <c:pt idx="1220">
                  <c:v>5.4014231252170253E-2</c:v>
                </c:pt>
                <c:pt idx="1221">
                  <c:v>5.3865867535578996E-2</c:v>
                </c:pt>
                <c:pt idx="1222">
                  <c:v>5.3712771198929664E-2</c:v>
                </c:pt>
                <c:pt idx="1223">
                  <c:v>5.3559066132062731E-2</c:v>
                </c:pt>
                <c:pt idx="1224">
                  <c:v>5.3408530802732709E-2</c:v>
                </c:pt>
                <c:pt idx="1225">
                  <c:v>5.3264654637788081E-2</c:v>
                </c:pt>
                <c:pt idx="1226">
                  <c:v>5.3130707145902144E-2</c:v>
                </c:pt>
                <c:pt idx="1227">
                  <c:v>5.3009800413161903E-2</c:v>
                </c:pt>
                <c:pt idx="1228">
                  <c:v>5.2904895593869815E-2</c:v>
                </c:pt>
                <c:pt idx="1229">
                  <c:v>5.2818834142034143E-2</c:v>
                </c:pt>
                <c:pt idx="1230">
                  <c:v>5.2754196657975615E-2</c:v>
                </c:pt>
                <c:pt idx="1231">
                  <c:v>5.271328718990604E-2</c:v>
                </c:pt>
                <c:pt idx="1232">
                  <c:v>5.2697801556890453E-2</c:v>
                </c:pt>
                <c:pt idx="1233">
                  <c:v>5.270874328639813E-2</c:v>
                </c:pt>
                <c:pt idx="1234">
                  <c:v>5.2746078214302383E-2</c:v>
                </c:pt>
                <c:pt idx="1235">
                  <c:v>5.2808764548835985E-2</c:v>
                </c:pt>
                <c:pt idx="1236">
                  <c:v>5.2894467069145294E-2</c:v>
                </c:pt>
                <c:pt idx="1237">
                  <c:v>5.299953551161634E-2</c:v>
                </c:pt>
                <c:pt idx="1238">
                  <c:v>5.3118978460687652E-2</c:v>
                </c:pt>
                <c:pt idx="1239">
                  <c:v>5.3246846966712474E-2</c:v>
                </c:pt>
                <c:pt idx="1240">
                  <c:v>5.3376485600249664E-2</c:v>
                </c:pt>
                <c:pt idx="1241">
                  <c:v>5.3500989285782966E-2</c:v>
                </c:pt>
                <c:pt idx="1242">
                  <c:v>5.3613793372059244E-2</c:v>
                </c:pt>
                <c:pt idx="1243">
                  <c:v>5.3709245870998623E-2</c:v>
                </c:pt>
                <c:pt idx="1244">
                  <c:v>5.3783070791586021E-2</c:v>
                </c:pt>
                <c:pt idx="1245">
                  <c:v>5.3832787199000823E-2</c:v>
                </c:pt>
                <c:pt idx="1246">
                  <c:v>5.3857726704222654E-2</c:v>
                </c:pt>
                <c:pt idx="1247">
                  <c:v>5.3858927970671114E-2</c:v>
                </c:pt>
                <c:pt idx="1248">
                  <c:v>5.3838783671050584E-2</c:v>
                </c:pt>
                <c:pt idx="1249">
                  <c:v>5.380058158833502E-2</c:v>
                </c:pt>
                <c:pt idx="1250">
                  <c:v>5.3747929827787554E-2</c:v>
                </c:pt>
                <c:pt idx="1251">
                  <c:v>5.3684319885233416E-2</c:v>
                </c:pt>
                <c:pt idx="1252">
                  <c:v>5.3612546525641132E-2</c:v>
                </c:pt>
                <c:pt idx="1253">
                  <c:v>5.3534626269780006E-2</c:v>
                </c:pt>
                <c:pt idx="1254">
                  <c:v>5.3451626258874521E-2</c:v>
                </c:pt>
                <c:pt idx="1255">
                  <c:v>5.3363702996496912E-2</c:v>
                </c:pt>
                <c:pt idx="1256">
                  <c:v>5.327032082377485E-2</c:v>
                </c:pt>
                <c:pt idx="1257">
                  <c:v>5.3170546531718779E-2</c:v>
                </c:pt>
                <c:pt idx="1258">
                  <c:v>5.306337746071238E-2</c:v>
                </c:pt>
                <c:pt idx="1259">
                  <c:v>5.2948082382703494E-2</c:v>
                </c:pt>
                <c:pt idx="1260">
                  <c:v>5.2824478473128496E-2</c:v>
                </c:pt>
                <c:pt idx="1261">
                  <c:v>5.2693293011342845E-2</c:v>
                </c:pt>
                <c:pt idx="1262">
                  <c:v>5.2556099542420485E-2</c:v>
                </c:pt>
                <c:pt idx="1263">
                  <c:v>5.241541843242746E-2</c:v>
                </c:pt>
                <c:pt idx="1264">
                  <c:v>5.2274521268508116E-2</c:v>
                </c:pt>
                <c:pt idx="1265">
                  <c:v>5.2137366438962433E-2</c:v>
                </c:pt>
                <c:pt idx="1266">
                  <c:v>5.200824219155735E-2</c:v>
                </c:pt>
                <c:pt idx="1267">
                  <c:v>5.1891427007575305E-2</c:v>
                </c:pt>
                <c:pt idx="1268">
                  <c:v>5.1790949644904542E-2</c:v>
                </c:pt>
                <c:pt idx="1269">
                  <c:v>5.1710201928678985E-2</c:v>
                </c:pt>
                <c:pt idx="1270">
                  <c:v>5.1651674157163124E-2</c:v>
                </c:pt>
                <c:pt idx="1271">
                  <c:v>5.1616889909577524E-2</c:v>
                </c:pt>
                <c:pt idx="1272">
                  <c:v>5.1606196175801061E-2</c:v>
                </c:pt>
                <c:pt idx="1273">
                  <c:v>5.1618844290302744E-2</c:v>
                </c:pt>
                <c:pt idx="1274">
                  <c:v>5.1652923639805635E-2</c:v>
                </c:pt>
                <c:pt idx="1275">
                  <c:v>5.170556248733809E-2</c:v>
                </c:pt>
                <c:pt idx="1276">
                  <c:v>5.177306058978396E-2</c:v>
                </c:pt>
                <c:pt idx="1277">
                  <c:v>5.1851176166231576E-2</c:v>
                </c:pt>
                <c:pt idx="1278">
                  <c:v>5.1935201466525173E-2</c:v>
                </c:pt>
                <c:pt idx="1279">
                  <c:v>5.2020093237571854E-2</c:v>
                </c:pt>
                <c:pt idx="1280">
                  <c:v>5.2100848478470276E-2</c:v>
                </c:pt>
                <c:pt idx="1281">
                  <c:v>5.2172518890760473E-2</c:v>
                </c:pt>
                <c:pt idx="1282">
                  <c:v>5.2230688570250691E-2</c:v>
                </c:pt>
                <c:pt idx="1283">
                  <c:v>5.2271672174760184E-2</c:v>
                </c:pt>
                <c:pt idx="1284">
                  <c:v>5.2292769566938943E-2</c:v>
                </c:pt>
                <c:pt idx="1285">
                  <c:v>5.2292358473746255E-2</c:v>
                </c:pt>
                <c:pt idx="1286">
                  <c:v>5.2270266472508403E-2</c:v>
                </c:pt>
                <c:pt idx="1287">
                  <c:v>5.2227610000115193E-2</c:v>
                </c:pt>
                <c:pt idx="1288">
                  <c:v>5.2166791389322009E-2</c:v>
                </c:pt>
                <c:pt idx="1289">
                  <c:v>5.2091319582935135E-2</c:v>
                </c:pt>
                <c:pt idx="1290">
                  <c:v>5.2005450793853596E-2</c:v>
                </c:pt>
                <c:pt idx="1291">
                  <c:v>5.1913904662847572E-2</c:v>
                </c:pt>
                <c:pt idx="1292">
                  <c:v>5.1821544920424602E-2</c:v>
                </c:pt>
                <c:pt idx="1293">
                  <c:v>5.1732883166191235E-2</c:v>
                </c:pt>
                <c:pt idx="1294">
                  <c:v>5.1651789217901832E-2</c:v>
                </c:pt>
                <c:pt idx="1295">
                  <c:v>5.15812536786261E-2</c:v>
                </c:pt>
                <c:pt idx="1296">
                  <c:v>5.1523328329611644E-2</c:v>
                </c:pt>
                <c:pt idx="1297">
                  <c:v>5.1478823708181104E-2</c:v>
                </c:pt>
                <c:pt idx="1298">
                  <c:v>5.144766844204951E-2</c:v>
                </c:pt>
                <c:pt idx="1299">
                  <c:v>5.1428936400066003E-2</c:v>
                </c:pt>
                <c:pt idx="1300">
                  <c:v>5.1420967790183986E-2</c:v>
                </c:pt>
                <c:pt idx="1301">
                  <c:v>5.1421621101073414E-2</c:v>
                </c:pt>
                <c:pt idx="1302">
                  <c:v>5.1428511276347774E-2</c:v>
                </c:pt>
                <c:pt idx="1303">
                  <c:v>5.1439102219491994E-2</c:v>
                </c:pt>
                <c:pt idx="1304">
                  <c:v>5.1451117599069965E-2</c:v>
                </c:pt>
                <c:pt idx="1305">
                  <c:v>5.1462718264324352E-2</c:v>
                </c:pt>
                <c:pt idx="1306">
                  <c:v>5.1472588855964452E-2</c:v>
                </c:pt>
                <c:pt idx="1307">
                  <c:v>5.1480142365302302E-2</c:v>
                </c:pt>
                <c:pt idx="1308">
                  <c:v>5.1485511228233236E-2</c:v>
                </c:pt>
                <c:pt idx="1309">
                  <c:v>5.1489444783339375E-2</c:v>
                </c:pt>
                <c:pt idx="1310">
                  <c:v>5.1493108872628153E-2</c:v>
                </c:pt>
                <c:pt idx="1311">
                  <c:v>5.1497881483010093E-2</c:v>
                </c:pt>
                <c:pt idx="1312">
                  <c:v>5.1504938475928484E-2</c:v>
                </c:pt>
                <c:pt idx="1313">
                  <c:v>5.1514932711712452E-2</c:v>
                </c:pt>
                <c:pt idx="1314">
                  <c:v>5.1527706831185495E-2</c:v>
                </c:pt>
                <c:pt idx="1315">
                  <c:v>5.1542151503015006E-2</c:v>
                </c:pt>
                <c:pt idx="1316">
                  <c:v>5.1556162688881704E-2</c:v>
                </c:pt>
                <c:pt idx="1317">
                  <c:v>5.1567017152055E-2</c:v>
                </c:pt>
                <c:pt idx="1318">
                  <c:v>5.1571483085684683E-2</c:v>
                </c:pt>
                <c:pt idx="1319">
                  <c:v>5.1566356928205812E-2</c:v>
                </c:pt>
                <c:pt idx="1320">
                  <c:v>5.1548835600195374E-2</c:v>
                </c:pt>
                <c:pt idx="1321">
                  <c:v>5.1517097913352225E-2</c:v>
                </c:pt>
                <c:pt idx="1322">
                  <c:v>5.1470547695243403E-2</c:v>
                </c:pt>
                <c:pt idx="1323">
                  <c:v>5.1409948036254052E-2</c:v>
                </c:pt>
                <c:pt idx="1324">
                  <c:v>5.1337487515177561E-2</c:v>
                </c:pt>
                <c:pt idx="1325">
                  <c:v>5.125640068126875E-2</c:v>
                </c:pt>
                <c:pt idx="1326">
                  <c:v>5.1170851465056011E-2</c:v>
                </c:pt>
                <c:pt idx="1327">
                  <c:v>5.1085502635247755E-2</c:v>
                </c:pt>
                <c:pt idx="1328">
                  <c:v>5.1005107962299789E-2</c:v>
                </c:pt>
                <c:pt idx="1329">
                  <c:v>5.0934191926451038E-2</c:v>
                </c:pt>
                <c:pt idx="1330">
                  <c:v>5.0876768553445084E-2</c:v>
                </c:pt>
                <c:pt idx="1331">
                  <c:v>5.083607112285312E-2</c:v>
                </c:pt>
                <c:pt idx="1332">
                  <c:v>5.0814479097681491E-2</c:v>
                </c:pt>
                <c:pt idx="1333">
                  <c:v>5.0813170979176883E-2</c:v>
                </c:pt>
                <c:pt idx="1334">
                  <c:v>5.0832542039695026E-2</c:v>
                </c:pt>
                <c:pt idx="1335">
                  <c:v>5.0871760619316329E-2</c:v>
                </c:pt>
                <c:pt idx="1336">
                  <c:v>5.0928872956012124E-2</c:v>
                </c:pt>
                <c:pt idx="1337">
                  <c:v>5.1000859223966653E-2</c:v>
                </c:pt>
                <c:pt idx="1338">
                  <c:v>5.1083715579859156E-2</c:v>
                </c:pt>
                <c:pt idx="1339">
                  <c:v>5.1172683496371385E-2</c:v>
                </c:pt>
                <c:pt idx="1340">
                  <c:v>5.126245148030651E-2</c:v>
                </c:pt>
                <c:pt idx="1341">
                  <c:v>5.1347600970588533E-2</c:v>
                </c:pt>
                <c:pt idx="1342">
                  <c:v>5.1423243678024255E-2</c:v>
                </c:pt>
                <c:pt idx="1343">
                  <c:v>5.1485128432221833E-2</c:v>
                </c:pt>
                <c:pt idx="1344">
                  <c:v>5.1530177177741485E-2</c:v>
                </c:pt>
                <c:pt idx="1345">
                  <c:v>5.1556696834661443E-2</c:v>
                </c:pt>
                <c:pt idx="1346">
                  <c:v>5.1564410133456501E-2</c:v>
                </c:pt>
                <c:pt idx="1347">
                  <c:v>5.15545045330945E-2</c:v>
                </c:pt>
                <c:pt idx="1348">
                  <c:v>5.1529257874082725E-2</c:v>
                </c:pt>
                <c:pt idx="1349">
                  <c:v>5.1491632001272984E-2</c:v>
                </c:pt>
                <c:pt idx="1350">
                  <c:v>5.1444864502520581E-2</c:v>
                </c:pt>
                <c:pt idx="1351">
                  <c:v>5.139197235245508E-2</c:v>
                </c:pt>
                <c:pt idx="1352">
                  <c:v>5.1335420604150993E-2</c:v>
                </c:pt>
                <c:pt idx="1353">
                  <c:v>5.127688440687616E-2</c:v>
                </c:pt>
                <c:pt idx="1354">
                  <c:v>5.1217267939312409E-2</c:v>
                </c:pt>
                <c:pt idx="1355">
                  <c:v>5.1156735221057424E-2</c:v>
                </c:pt>
                <c:pt idx="1356">
                  <c:v>5.1094929820663861E-2</c:v>
                </c:pt>
                <c:pt idx="1357">
                  <c:v>5.10312448941539E-2</c:v>
                </c:pt>
                <c:pt idx="1358">
                  <c:v>5.09651168591672E-2</c:v>
                </c:pt>
                <c:pt idx="1359">
                  <c:v>5.0896216312936039E-2</c:v>
                </c:pt>
                <c:pt idx="1360">
                  <c:v>5.0824712542370865E-2</c:v>
                </c:pt>
                <c:pt idx="1361">
                  <c:v>5.0751186127733106E-2</c:v>
                </c:pt>
                <c:pt idx="1362">
                  <c:v>5.0676610556256274E-2</c:v>
                </c:pt>
                <c:pt idx="1363">
                  <c:v>5.0602292869316147E-2</c:v>
                </c:pt>
                <c:pt idx="1364">
                  <c:v>5.052976555559769E-2</c:v>
                </c:pt>
                <c:pt idx="1365">
                  <c:v>5.0460525317778004E-2</c:v>
                </c:pt>
                <c:pt idx="1366">
                  <c:v>5.0395877956682864E-2</c:v>
                </c:pt>
                <c:pt idx="1367">
                  <c:v>5.0336909974815054E-2</c:v>
                </c:pt>
                <c:pt idx="1368">
                  <c:v>5.0284351866869484E-2</c:v>
                </c:pt>
                <c:pt idx="1369">
                  <c:v>5.0238814688871598E-2</c:v>
                </c:pt>
                <c:pt idx="1370">
                  <c:v>5.0200709298190052E-2</c:v>
                </c:pt>
                <c:pt idx="1371">
                  <c:v>5.0170321917320994E-2</c:v>
                </c:pt>
                <c:pt idx="1372">
                  <c:v>5.0147846566398757E-2</c:v>
                </c:pt>
                <c:pt idx="1373">
                  <c:v>5.0133481755781639E-2</c:v>
                </c:pt>
                <c:pt idx="1374">
                  <c:v>5.0127394854717157E-2</c:v>
                </c:pt>
                <c:pt idx="1375">
                  <c:v>5.0129690192073313E-2</c:v>
                </c:pt>
                <c:pt idx="1376">
                  <c:v>5.0140416611297436E-2</c:v>
                </c:pt>
                <c:pt idx="1377">
                  <c:v>5.0159518572861592E-2</c:v>
                </c:pt>
                <c:pt idx="1378">
                  <c:v>5.0186989858387217E-2</c:v>
                </c:pt>
                <c:pt idx="1379">
                  <c:v>5.0222789478681591E-2</c:v>
                </c:pt>
                <c:pt idx="1380">
                  <c:v>5.0266909605118766E-2</c:v>
                </c:pt>
                <c:pt idx="1381">
                  <c:v>5.0319442909119869E-2</c:v>
                </c:pt>
                <c:pt idx="1382">
                  <c:v>5.0380527518709105E-2</c:v>
                </c:pt>
                <c:pt idx="1383">
                  <c:v>5.04503670632548E-2</c:v>
                </c:pt>
                <c:pt idx="1384">
                  <c:v>5.0529189491274447E-2</c:v>
                </c:pt>
                <c:pt idx="1385">
                  <c:v>5.061682580977566E-2</c:v>
                </c:pt>
                <c:pt idx="1386">
                  <c:v>5.0712792397236001E-2</c:v>
                </c:pt>
                <c:pt idx="1387">
                  <c:v>5.0816058097669217E-2</c:v>
                </c:pt>
                <c:pt idx="1388">
                  <c:v>5.0924761598868502E-2</c:v>
                </c:pt>
                <c:pt idx="1389">
                  <c:v>5.1036346353483655E-2</c:v>
                </c:pt>
                <c:pt idx="1390">
                  <c:v>5.1147377119508335E-2</c:v>
                </c:pt>
                <c:pt idx="1391">
                  <c:v>5.1253833981431365E-2</c:v>
                </c:pt>
                <c:pt idx="1392">
                  <c:v>5.1351348822509954E-2</c:v>
                </c:pt>
                <c:pt idx="1393">
                  <c:v>5.1435654025088262E-2</c:v>
                </c:pt>
                <c:pt idx="1394">
                  <c:v>5.1503025957664345E-2</c:v>
                </c:pt>
                <c:pt idx="1395">
                  <c:v>5.1550574293317261E-2</c:v>
                </c:pt>
                <c:pt idx="1396">
                  <c:v>5.1576512779408251E-2</c:v>
                </c:pt>
                <c:pt idx="1397">
                  <c:v>5.1580247877088183E-2</c:v>
                </c:pt>
                <c:pt idx="1398">
                  <c:v>5.1562403277337743E-2</c:v>
                </c:pt>
                <c:pt idx="1399">
                  <c:v>5.1524534715998271E-2</c:v>
                </c:pt>
                <c:pt idx="1400">
                  <c:v>5.1469044927888043E-2</c:v>
                </c:pt>
                <c:pt idx="1401">
                  <c:v>5.1399019587891871E-2</c:v>
                </c:pt>
                <c:pt idx="1402">
                  <c:v>5.1317997499318715E-2</c:v>
                </c:pt>
                <c:pt idx="1403">
                  <c:v>5.1229818161113584E-2</c:v>
                </c:pt>
                <c:pt idx="1404">
                  <c:v>5.113849498845844E-2</c:v>
                </c:pt>
                <c:pt idx="1405">
                  <c:v>5.1047937132715215E-2</c:v>
                </c:pt>
                <c:pt idx="1406">
                  <c:v>5.0961772077260652E-2</c:v>
                </c:pt>
                <c:pt idx="1407">
                  <c:v>5.0883042658487344E-2</c:v>
                </c:pt>
                <c:pt idx="1408">
                  <c:v>5.0814066641345253E-2</c:v>
                </c:pt>
                <c:pt idx="1409">
                  <c:v>5.0756217764612178E-2</c:v>
                </c:pt>
                <c:pt idx="1410">
                  <c:v>5.0709922418468306E-2</c:v>
                </c:pt>
                <c:pt idx="1411">
                  <c:v>5.0674780323185946E-2</c:v>
                </c:pt>
                <c:pt idx="1412">
                  <c:v>5.0649923483468896E-2</c:v>
                </c:pt>
                <c:pt idx="1413">
                  <c:v>5.0634318384943193E-2</c:v>
                </c:pt>
                <c:pt idx="1414">
                  <c:v>5.0627129221617169E-2</c:v>
                </c:pt>
                <c:pt idx="1415">
                  <c:v>5.0628013014531022E-2</c:v>
                </c:pt>
                <c:pt idx="1416">
                  <c:v>5.0637276647642497E-2</c:v>
                </c:pt>
                <c:pt idx="1417">
                  <c:v>5.0655756215775928E-2</c:v>
                </c:pt>
                <c:pt idx="1418">
                  <c:v>5.0684554312080944E-2</c:v>
                </c:pt>
                <c:pt idx="1419">
                  <c:v>5.0724553051323236E-2</c:v>
                </c:pt>
                <c:pt idx="1420">
                  <c:v>5.077600629061229E-2</c:v>
                </c:pt>
                <c:pt idx="1421">
                  <c:v>5.0838141928896512E-2</c:v>
                </c:pt>
                <c:pt idx="1422">
                  <c:v>5.0908817586028256E-2</c:v>
                </c:pt>
                <c:pt idx="1423">
                  <c:v>5.0984548398443422E-2</c:v>
                </c:pt>
                <c:pt idx="1424">
                  <c:v>5.1060695131314102E-2</c:v>
                </c:pt>
                <c:pt idx="1425">
                  <c:v>5.1131903790784174E-2</c:v>
                </c:pt>
                <c:pt idx="1426">
                  <c:v>5.1192645576969613E-2</c:v>
                </c:pt>
                <c:pt idx="1427">
                  <c:v>5.1237944735028414E-2</c:v>
                </c:pt>
                <c:pt idx="1428">
                  <c:v>5.1263797782998714E-2</c:v>
                </c:pt>
                <c:pt idx="1429">
                  <c:v>5.1267528645741363E-2</c:v>
                </c:pt>
                <c:pt idx="1430">
                  <c:v>5.1248500720130201E-2</c:v>
                </c:pt>
                <c:pt idx="1431">
                  <c:v>5.1207442070094644E-2</c:v>
                </c:pt>
                <c:pt idx="1432">
                  <c:v>5.1146527296471934E-2</c:v>
                </c:pt>
                <c:pt idx="1433">
                  <c:v>5.1069206133590644E-2</c:v>
                </c:pt>
                <c:pt idx="1434">
                  <c:v>5.0979713247715788E-2</c:v>
                </c:pt>
                <c:pt idx="1435">
                  <c:v>5.0882551461514637E-2</c:v>
                </c:pt>
                <c:pt idx="1436">
                  <c:v>5.0782160030993173E-2</c:v>
                </c:pt>
                <c:pt idx="1437">
                  <c:v>5.068259176821318E-2</c:v>
                </c:pt>
                <c:pt idx="1438">
                  <c:v>5.0587114745054146E-2</c:v>
                </c:pt>
                <c:pt idx="1439">
                  <c:v>5.0498073039493045E-2</c:v>
                </c:pt>
                <c:pt idx="1440">
                  <c:v>5.0416909789380189E-2</c:v>
                </c:pt>
                <c:pt idx="1441">
                  <c:v>5.034429241762349E-2</c:v>
                </c:pt>
                <c:pt idx="1442">
                  <c:v>5.0280139079661876E-2</c:v>
                </c:pt>
                <c:pt idx="1443">
                  <c:v>5.0224006982803021E-2</c:v>
                </c:pt>
                <c:pt idx="1444">
                  <c:v>5.0175432214190165E-2</c:v>
                </c:pt>
                <c:pt idx="1445">
                  <c:v>5.0134010982193757E-2</c:v>
                </c:pt>
                <c:pt idx="1446">
                  <c:v>5.0099606683489027E-2</c:v>
                </c:pt>
                <c:pt idx="1447">
                  <c:v>5.0072401275197562E-2</c:v>
                </c:pt>
                <c:pt idx="1448">
                  <c:v>5.0052818055902462E-2</c:v>
                </c:pt>
                <c:pt idx="1449">
                  <c:v>5.0041425687238024E-2</c:v>
                </c:pt>
                <c:pt idx="1450">
                  <c:v>5.0038729392909688E-2</c:v>
                </c:pt>
                <c:pt idx="1451">
                  <c:v>5.0045045135057302E-2</c:v>
                </c:pt>
                <c:pt idx="1452">
                  <c:v>5.0060290228900246E-2</c:v>
                </c:pt>
                <c:pt idx="1453">
                  <c:v>5.0083999592230873E-2</c:v>
                </c:pt>
                <c:pt idx="1454">
                  <c:v>5.0115295386703985E-2</c:v>
                </c:pt>
                <c:pt idx="1455">
                  <c:v>5.0153031933576592E-2</c:v>
                </c:pt>
                <c:pt idx="1456">
                  <c:v>5.0195793741337688E-2</c:v>
                </c:pt>
                <c:pt idx="1457">
                  <c:v>5.0242289955845829E-2</c:v>
                </c:pt>
                <c:pt idx="1458">
                  <c:v>5.0291412480857924E-2</c:v>
                </c:pt>
                <c:pt idx="1459">
                  <c:v>5.0342275887569871E-2</c:v>
                </c:pt>
                <c:pt idx="1460">
                  <c:v>5.0394363367533744E-2</c:v>
                </c:pt>
                <c:pt idx="1461">
                  <c:v>5.0447264333418403E-2</c:v>
                </c:pt>
                <c:pt idx="1462">
                  <c:v>5.0500437403431186E-2</c:v>
                </c:pt>
                <c:pt idx="1463">
                  <c:v>5.0553042449785042E-2</c:v>
                </c:pt>
                <c:pt idx="1464">
                  <c:v>5.0603609648432621E-2</c:v>
                </c:pt>
                <c:pt idx="1465">
                  <c:v>5.065005688929626E-2</c:v>
                </c:pt>
                <c:pt idx="1466">
                  <c:v>5.06897170508697E-2</c:v>
                </c:pt>
                <c:pt idx="1467">
                  <c:v>5.0719465932834377E-2</c:v>
                </c:pt>
                <c:pt idx="1468">
                  <c:v>5.0736216774374274E-2</c:v>
                </c:pt>
                <c:pt idx="1469">
                  <c:v>5.0737317625589008E-2</c:v>
                </c:pt>
                <c:pt idx="1470">
                  <c:v>5.0720962026241316E-2</c:v>
                </c:pt>
                <c:pt idx="1471">
                  <c:v>5.0686575624132688E-2</c:v>
                </c:pt>
                <c:pt idx="1472">
                  <c:v>5.063496499076392E-2</c:v>
                </c:pt>
                <c:pt idx="1473">
                  <c:v>5.0568309980463758E-2</c:v>
                </c:pt>
                <c:pt idx="1474">
                  <c:v>5.0490017574086291E-2</c:v>
                </c:pt>
                <c:pt idx="1475">
                  <c:v>5.040430120112975E-2</c:v>
                </c:pt>
                <c:pt idx="1476">
                  <c:v>5.0315865351898491E-2</c:v>
                </c:pt>
                <c:pt idx="1477">
                  <c:v>5.0229341982748796E-2</c:v>
                </c:pt>
                <c:pt idx="1478">
                  <c:v>5.0148904951949839E-2</c:v>
                </c:pt>
                <c:pt idx="1479">
                  <c:v>5.0077962496112738E-2</c:v>
                </c:pt>
                <c:pt idx="1480">
                  <c:v>5.0019007158110071E-2</c:v>
                </c:pt>
                <c:pt idx="1481">
                  <c:v>4.9973553529397564E-2</c:v>
                </c:pt>
                <c:pt idx="1482">
                  <c:v>4.9942183738817793E-2</c:v>
                </c:pt>
                <c:pt idx="1483">
                  <c:v>4.9924720433190913E-2</c:v>
                </c:pt>
                <c:pt idx="1484">
                  <c:v>4.9920397336322489E-2</c:v>
                </c:pt>
                <c:pt idx="1485">
                  <c:v>4.9928008259530865E-2</c:v>
                </c:pt>
                <c:pt idx="1486">
                  <c:v>4.9946248947231417E-2</c:v>
                </c:pt>
                <c:pt idx="1487">
                  <c:v>4.997364876524571E-2</c:v>
                </c:pt>
                <c:pt idx="1488">
                  <c:v>5.0008646933333158E-2</c:v>
                </c:pt>
                <c:pt idx="1489">
                  <c:v>5.0049580289804461E-2</c:v>
                </c:pt>
                <c:pt idx="1490">
                  <c:v>5.0094650737901474E-2</c:v>
                </c:pt>
                <c:pt idx="1491">
                  <c:v>5.014187928584711E-2</c:v>
                </c:pt>
                <c:pt idx="1492">
                  <c:v>5.0189252084384815E-2</c:v>
                </c:pt>
                <c:pt idx="1493">
                  <c:v>5.0234722735678763E-2</c:v>
                </c:pt>
                <c:pt idx="1494">
                  <c:v>5.0276397722272409E-2</c:v>
                </c:pt>
                <c:pt idx="1495">
                  <c:v>5.0312753676247352E-2</c:v>
                </c:pt>
                <c:pt idx="1496">
                  <c:v>5.0342799606660486E-2</c:v>
                </c:pt>
                <c:pt idx="1497">
                  <c:v>5.0366158503762727E-2</c:v>
                </c:pt>
                <c:pt idx="1498">
                  <c:v>5.0383110869776794E-2</c:v>
                </c:pt>
                <c:pt idx="1499">
                  <c:v>5.0394548983257979E-2</c:v>
                </c:pt>
                <c:pt idx="1500">
                  <c:v>5.0401790081346196E-2</c:v>
                </c:pt>
                <c:pt idx="1501">
                  <c:v>5.0406291750923392E-2</c:v>
                </c:pt>
                <c:pt idx="1502">
                  <c:v>5.0409537332622073E-2</c:v>
                </c:pt>
                <c:pt idx="1503">
                  <c:v>5.0412857444814094E-2</c:v>
                </c:pt>
                <c:pt idx="1504">
                  <c:v>5.0417249223246051E-2</c:v>
                </c:pt>
                <c:pt idx="1505">
                  <c:v>5.0423429289131169E-2</c:v>
                </c:pt>
                <c:pt idx="1506">
                  <c:v>5.0431909705596717E-2</c:v>
                </c:pt>
                <c:pt idx="1507">
                  <c:v>5.04431965223225E-2</c:v>
                </c:pt>
                <c:pt idx="1508">
                  <c:v>5.0457886638588779E-2</c:v>
                </c:pt>
                <c:pt idx="1509">
                  <c:v>5.0476794317620942E-2</c:v>
                </c:pt>
                <c:pt idx="1510">
                  <c:v>5.0500856418818275E-2</c:v>
                </c:pt>
                <c:pt idx="1511">
                  <c:v>5.0531126124181112E-2</c:v>
                </c:pt>
                <c:pt idx="1512">
                  <c:v>5.0568449397337581E-2</c:v>
                </c:pt>
                <c:pt idx="1513">
                  <c:v>5.0613102250382548E-2</c:v>
                </c:pt>
                <c:pt idx="1514">
                  <c:v>5.0664553337936284E-2</c:v>
                </c:pt>
                <c:pt idx="1515">
                  <c:v>5.0721262286445995E-2</c:v>
                </c:pt>
                <c:pt idx="1516">
                  <c:v>5.0780617691412934E-2</c:v>
                </c:pt>
                <c:pt idx="1517">
                  <c:v>5.0839347102399193E-2</c:v>
                </c:pt>
                <c:pt idx="1518">
                  <c:v>5.0893786802333155E-2</c:v>
                </c:pt>
                <c:pt idx="1519">
                  <c:v>5.0940484726330927E-2</c:v>
                </c:pt>
                <c:pt idx="1520">
                  <c:v>5.0976713490494506E-2</c:v>
                </c:pt>
                <c:pt idx="1521">
                  <c:v>5.1000929413643765E-2</c:v>
                </c:pt>
                <c:pt idx="1522">
                  <c:v>5.101306234089846E-2</c:v>
                </c:pt>
                <c:pt idx="1523">
                  <c:v>5.101455540537421E-2</c:v>
                </c:pt>
                <c:pt idx="1524">
                  <c:v>5.1008190717299673E-2</c:v>
                </c:pt>
                <c:pt idx="1525">
                  <c:v>5.0997707810100434E-2</c:v>
                </c:pt>
                <c:pt idx="1526">
                  <c:v>5.0987354940342872E-2</c:v>
                </c:pt>
                <c:pt idx="1527">
                  <c:v>5.0981361806359517E-2</c:v>
                </c:pt>
                <c:pt idx="1528">
                  <c:v>5.0983470732248244E-2</c:v>
                </c:pt>
                <c:pt idx="1529">
                  <c:v>5.0996665321242481E-2</c:v>
                </c:pt>
                <c:pt idx="1530">
                  <c:v>5.1022931222110525E-2</c:v>
                </c:pt>
                <c:pt idx="1531">
                  <c:v>5.1063330897971902E-2</c:v>
                </c:pt>
                <c:pt idx="1532">
                  <c:v>5.1117993547218112E-2</c:v>
                </c:pt>
                <c:pt idx="1533">
                  <c:v>5.1186184881396361E-2</c:v>
                </c:pt>
                <c:pt idx="1534">
                  <c:v>5.1266524051881722E-2</c:v>
                </c:pt>
                <c:pt idx="1535">
                  <c:v>5.1357137660263855E-2</c:v>
                </c:pt>
                <c:pt idx="1536">
                  <c:v>5.1455966491604783E-2</c:v>
                </c:pt>
                <c:pt idx="1537">
                  <c:v>5.1560733605081642E-2</c:v>
                </c:pt>
                <c:pt idx="1538">
                  <c:v>5.1669093229871822E-2</c:v>
                </c:pt>
                <c:pt idx="1539">
                  <c:v>5.1778758986993814E-2</c:v>
                </c:pt>
                <c:pt idx="1540">
                  <c:v>5.1887615963241963E-2</c:v>
                </c:pt>
                <c:pt idx="1541">
                  <c:v>5.1993802280402825E-2</c:v>
                </c:pt>
                <c:pt idx="1542">
                  <c:v>5.2095867325310741E-2</c:v>
                </c:pt>
                <c:pt idx="1543">
                  <c:v>5.2192781257189826E-2</c:v>
                </c:pt>
                <c:pt idx="1544">
                  <c:v>5.2283922517020874E-2</c:v>
                </c:pt>
                <c:pt idx="1545">
                  <c:v>5.2369244849493291E-2</c:v>
                </c:pt>
                <c:pt idx="1546">
                  <c:v>5.2448983829203162E-2</c:v>
                </c:pt>
                <c:pt idx="1547">
                  <c:v>5.2523670267718696E-2</c:v>
                </c:pt>
                <c:pt idx="1548">
                  <c:v>5.259393202004245E-2</c:v>
                </c:pt>
                <c:pt idx="1549">
                  <c:v>5.2660331590332565E-2</c:v>
                </c:pt>
                <c:pt idx="1550">
                  <c:v>5.2723338028238816E-2</c:v>
                </c:pt>
                <c:pt idx="1551">
                  <c:v>5.2783182959749944E-2</c:v>
                </c:pt>
                <c:pt idx="1552">
                  <c:v>5.2840106788534853E-2</c:v>
                </c:pt>
                <c:pt idx="1553">
                  <c:v>5.2894183436632013E-2</c:v>
                </c:pt>
                <c:pt idx="1554">
                  <c:v>5.2945529938012451E-2</c:v>
                </c:pt>
                <c:pt idx="1555">
                  <c:v>5.2994498789064613E-2</c:v>
                </c:pt>
                <c:pt idx="1556">
                  <c:v>5.304188497369515E-2</c:v>
                </c:pt>
                <c:pt idx="1557">
                  <c:v>5.3089024586826183E-2</c:v>
                </c:pt>
                <c:pt idx="1558">
                  <c:v>5.3137790741925803E-2</c:v>
                </c:pt>
                <c:pt idx="1559">
                  <c:v>5.3190488611733346E-2</c:v>
                </c:pt>
                <c:pt idx="1560">
                  <c:v>5.3249596710489205E-2</c:v>
                </c:pt>
                <c:pt idx="1561">
                  <c:v>5.3317305469576033E-2</c:v>
                </c:pt>
                <c:pt idx="1562">
                  <c:v>5.3395127882598821E-2</c:v>
                </c:pt>
                <c:pt idx="1563">
                  <c:v>5.3483636345428652E-2</c:v>
                </c:pt>
                <c:pt idx="1564">
                  <c:v>5.3582116230135104E-2</c:v>
                </c:pt>
                <c:pt idx="1565">
                  <c:v>5.3688530692121955E-2</c:v>
                </c:pt>
                <c:pt idx="1566">
                  <c:v>5.3799782829769445E-2</c:v>
                </c:pt>
                <c:pt idx="1567">
                  <c:v>5.391198147946176E-2</c:v>
                </c:pt>
                <c:pt idx="1568">
                  <c:v>5.4020908990363901E-2</c:v>
                </c:pt>
                <c:pt idx="1569">
                  <c:v>5.4122534309391901E-2</c:v>
                </c:pt>
                <c:pt idx="1570">
                  <c:v>5.4213446781081816E-2</c:v>
                </c:pt>
                <c:pt idx="1571">
                  <c:v>5.4291218545828475E-2</c:v>
                </c:pt>
                <c:pt idx="1572">
                  <c:v>5.4354520934244761E-2</c:v>
                </c:pt>
                <c:pt idx="1573">
                  <c:v>5.440341734243706E-2</c:v>
                </c:pt>
                <c:pt idx="1574">
                  <c:v>5.4439145625380443E-2</c:v>
                </c:pt>
                <c:pt idx="1575">
                  <c:v>5.4464037710304822E-2</c:v>
                </c:pt>
                <c:pt idx="1576">
                  <c:v>5.4481307821732702E-2</c:v>
                </c:pt>
                <c:pt idx="1577">
                  <c:v>5.4494771057034354E-2</c:v>
                </c:pt>
                <c:pt idx="1578">
                  <c:v>5.450853562135187E-2</c:v>
                </c:pt>
                <c:pt idx="1579">
                  <c:v>5.4526610039872032E-2</c:v>
                </c:pt>
                <c:pt idx="1580">
                  <c:v>5.4552543332566025E-2</c:v>
                </c:pt>
                <c:pt idx="1581">
                  <c:v>5.4589083483261386E-2</c:v>
                </c:pt>
                <c:pt idx="1582">
                  <c:v>5.4637946799409906E-2</c:v>
                </c:pt>
                <c:pt idx="1583">
                  <c:v>5.4699689362935205E-2</c:v>
                </c:pt>
                <c:pt idx="1584">
                  <c:v>5.4773750408586723E-2</c:v>
                </c:pt>
                <c:pt idx="1585">
                  <c:v>5.4858518572785751E-2</c:v>
                </c:pt>
                <c:pt idx="1586">
                  <c:v>5.49517755674548E-2</c:v>
                </c:pt>
                <c:pt idx="1587">
                  <c:v>5.5050896451131912E-2</c:v>
                </c:pt>
                <c:pt idx="1588">
                  <c:v>5.5153235868498011E-2</c:v>
                </c:pt>
                <c:pt idx="1589">
                  <c:v>5.5256399137840771E-2</c:v>
                </c:pt>
                <c:pt idx="1590">
                  <c:v>5.5358458284746143E-2</c:v>
                </c:pt>
                <c:pt idx="1591">
                  <c:v>5.5458029709285969E-2</c:v>
                </c:pt>
                <c:pt idx="1592">
                  <c:v>5.5554440276839152E-2</c:v>
                </c:pt>
                <c:pt idx="1593">
                  <c:v>5.5647559652979912E-2</c:v>
                </c:pt>
                <c:pt idx="1594">
                  <c:v>5.5737664169135975E-2</c:v>
                </c:pt>
                <c:pt idx="1595">
                  <c:v>5.5825378470650625E-2</c:v>
                </c:pt>
                <c:pt idx="1596">
                  <c:v>5.5911527581030351E-2</c:v>
                </c:pt>
                <c:pt idx="1597">
                  <c:v>5.5996970962698484E-2</c:v>
                </c:pt>
                <c:pt idx="1598">
                  <c:v>5.608259259151803E-2</c:v>
                </c:pt>
                <c:pt idx="1599">
                  <c:v>5.6169133982964844E-2</c:v>
                </c:pt>
                <c:pt idx="1600">
                  <c:v>5.6257128309667365E-2</c:v>
                </c:pt>
                <c:pt idx="1601">
                  <c:v>5.6346939582693725E-2</c:v>
                </c:pt>
                <c:pt idx="1602">
                  <c:v>5.6438725628184735E-2</c:v>
                </c:pt>
                <c:pt idx="1603">
                  <c:v>5.6532367539095213E-2</c:v>
                </c:pt>
                <c:pt idx="1604">
                  <c:v>5.6627594799740971E-2</c:v>
                </c:pt>
                <c:pt idx="1605">
                  <c:v>5.672402131863849E-2</c:v>
                </c:pt>
                <c:pt idx="1606">
                  <c:v>5.6821344268618124E-2</c:v>
                </c:pt>
                <c:pt idx="1607">
                  <c:v>5.6919321951255125E-2</c:v>
                </c:pt>
                <c:pt idx="1608">
                  <c:v>5.7017860524109405E-2</c:v>
                </c:pt>
                <c:pt idx="1609">
                  <c:v>5.7117162781414821E-2</c:v>
                </c:pt>
                <c:pt idx="1610">
                  <c:v>5.7217512753267676E-2</c:v>
                </c:pt>
                <c:pt idx="1611">
                  <c:v>5.7319117469869084E-2</c:v>
                </c:pt>
                <c:pt idx="1612">
                  <c:v>5.7421898337570311E-2</c:v>
                </c:pt>
                <c:pt idx="1613">
                  <c:v>5.7525405960521116E-2</c:v>
                </c:pt>
                <c:pt idx="1614">
                  <c:v>5.762867986522642E-2</c:v>
                </c:pt>
                <c:pt idx="1615">
                  <c:v>5.77304173398226E-2</c:v>
                </c:pt>
                <c:pt idx="1616">
                  <c:v>5.7829142857957844E-2</c:v>
                </c:pt>
                <c:pt idx="1617">
                  <c:v>5.7923418492852041E-2</c:v>
                </c:pt>
                <c:pt idx="1618">
                  <c:v>5.801229087970431E-2</c:v>
                </c:pt>
                <c:pt idx="1619">
                  <c:v>5.8095564806335126E-2</c:v>
                </c:pt>
                <c:pt idx="1620">
                  <c:v>5.8173936455229294E-2</c:v>
                </c:pt>
                <c:pt idx="1621">
                  <c:v>5.8249213245656156E-2</c:v>
                </c:pt>
                <c:pt idx="1622">
                  <c:v>5.8323993349007772E-2</c:v>
                </c:pt>
                <c:pt idx="1623">
                  <c:v>5.8401398550774863E-2</c:v>
                </c:pt>
                <c:pt idx="1624">
                  <c:v>5.8484695663441562E-2</c:v>
                </c:pt>
                <c:pt idx="1625">
                  <c:v>5.8576878940346341E-2</c:v>
                </c:pt>
                <c:pt idx="1626">
                  <c:v>5.8680154269887055E-2</c:v>
                </c:pt>
                <c:pt idx="1627">
                  <c:v>5.8795952586106592E-2</c:v>
                </c:pt>
                <c:pt idx="1628">
                  <c:v>5.8924669988441855E-2</c:v>
                </c:pt>
                <c:pt idx="1629">
                  <c:v>5.9065764510942455E-2</c:v>
                </c:pt>
                <c:pt idx="1630">
                  <c:v>5.921798819650137E-2</c:v>
                </c:pt>
                <c:pt idx="1631">
                  <c:v>5.9379673763605791E-2</c:v>
                </c:pt>
                <c:pt idx="1632">
                  <c:v>5.9549124188650764E-2</c:v>
                </c:pt>
                <c:pt idx="1633">
                  <c:v>5.972482494710267E-2</c:v>
                </c:pt>
                <c:pt idx="1634">
                  <c:v>5.9905573704260313E-2</c:v>
                </c:pt>
                <c:pt idx="1635">
                  <c:v>6.00905253482861E-2</c:v>
                </c:pt>
                <c:pt idx="1636">
                  <c:v>6.0279061106557404E-2</c:v>
                </c:pt>
                <c:pt idx="1637">
                  <c:v>6.0470690465122004E-2</c:v>
                </c:pt>
                <c:pt idx="1638">
                  <c:v>6.06646890812826E-2</c:v>
                </c:pt>
                <c:pt idx="1639">
                  <c:v>6.0859918082125104E-2</c:v>
                </c:pt>
                <c:pt idx="1640">
                  <c:v>6.1054742633865504E-2</c:v>
                </c:pt>
                <c:pt idx="1641">
                  <c:v>6.1246987766652605E-2</c:v>
                </c:pt>
                <c:pt idx="1642">
                  <c:v>6.1434409569193701E-2</c:v>
                </c:pt>
                <c:pt idx="1643">
                  <c:v>6.1614914110236702E-2</c:v>
                </c:pt>
                <c:pt idx="1644">
                  <c:v>6.1787083425001804E-2</c:v>
                </c:pt>
                <c:pt idx="1645">
                  <c:v>6.1950667529925001E-2</c:v>
                </c:pt>
                <c:pt idx="1646">
                  <c:v>6.2106918770842102E-2</c:v>
                </c:pt>
                <c:pt idx="1647">
                  <c:v>6.22587867729643E-2</c:v>
                </c:pt>
                <c:pt idx="1648">
                  <c:v>6.2410764919693003E-2</c:v>
                </c:pt>
                <c:pt idx="1649">
                  <c:v>6.2568558350932696E-2</c:v>
                </c:pt>
                <c:pt idx="1650">
                  <c:v>6.2738626764240302E-2</c:v>
                </c:pt>
                <c:pt idx="1651">
                  <c:v>6.2927409364626999E-2</c:v>
                </c:pt>
                <c:pt idx="1652">
                  <c:v>6.3140652557939297E-2</c:v>
                </c:pt>
                <c:pt idx="1653">
                  <c:v>6.3382725293309808E-2</c:v>
                </c:pt>
                <c:pt idx="1654">
                  <c:v>6.3656200055849307E-2</c:v>
                </c:pt>
                <c:pt idx="1655">
                  <c:v>6.3961527248725697E-2</c:v>
                </c:pt>
                <c:pt idx="1656">
                  <c:v>6.4297064944064605E-2</c:v>
                </c:pt>
                <c:pt idx="1657">
                  <c:v>6.4659257856784697E-2</c:v>
                </c:pt>
                <c:pt idx="1658">
                  <c:v>6.504305510161601E-2</c:v>
                </c:pt>
                <c:pt idx="1659">
                  <c:v>6.5442574825501199E-2</c:v>
                </c:pt>
                <c:pt idx="1660">
                  <c:v>6.5851757686394605E-2</c:v>
                </c:pt>
                <c:pt idx="1661">
                  <c:v>6.6264933928340305E-2</c:v>
                </c:pt>
                <c:pt idx="1662">
                  <c:v>6.6677556715561609E-2</c:v>
                </c:pt>
                <c:pt idx="1663">
                  <c:v>6.7086558872576904E-2</c:v>
                </c:pt>
                <c:pt idx="1664">
                  <c:v>6.7490522821876703E-2</c:v>
                </c:pt>
                <c:pt idx="1665">
                  <c:v>6.7889678925961094E-2</c:v>
                </c:pt>
                <c:pt idx="1666">
                  <c:v>6.8285663637320609E-2</c:v>
                </c:pt>
                <c:pt idx="1667">
                  <c:v>6.8681128888817999E-2</c:v>
                </c:pt>
                <c:pt idx="1668">
                  <c:v>6.9079410037237998E-2</c:v>
                </c:pt>
                <c:pt idx="1669">
                  <c:v>6.9484048170551205E-2</c:v>
                </c:pt>
                <c:pt idx="1670">
                  <c:v>6.9898436582404605E-2</c:v>
                </c:pt>
                <c:pt idx="1671">
                  <c:v>7.0325593135874206E-2</c:v>
                </c:pt>
                <c:pt idx="1672">
                  <c:v>7.0768100791086405E-2</c:v>
                </c:pt>
                <c:pt idx="1673">
                  <c:v>7.1228140232901499E-2</c:v>
                </c:pt>
                <c:pt idx="1674">
                  <c:v>7.1707515804405209E-2</c:v>
                </c:pt>
                <c:pt idx="1675">
                  <c:v>7.2207803756387107E-2</c:v>
                </c:pt>
                <c:pt idx="1676">
                  <c:v>7.2730369006852896E-2</c:v>
                </c:pt>
                <c:pt idx="1677">
                  <c:v>7.3276165918669506E-2</c:v>
                </c:pt>
                <c:pt idx="1678">
                  <c:v>7.3845637724266402E-2</c:v>
                </c:pt>
                <c:pt idx="1679">
                  <c:v>7.4438156436672204E-2</c:v>
                </c:pt>
                <c:pt idx="1680">
                  <c:v>7.5052649148401401E-2</c:v>
                </c:pt>
                <c:pt idx="1681">
                  <c:v>7.5686430087033796E-2</c:v>
                </c:pt>
                <c:pt idx="1682">
                  <c:v>7.6335472891680703E-2</c:v>
                </c:pt>
                <c:pt idx="1683">
                  <c:v>7.6994364359390999E-2</c:v>
                </c:pt>
                <c:pt idx="1684">
                  <c:v>7.7656516427470998E-2</c:v>
                </c:pt>
                <c:pt idx="1685">
                  <c:v>7.8314658926702502E-2</c:v>
                </c:pt>
                <c:pt idx="1686">
                  <c:v>7.8961370533025502E-2</c:v>
                </c:pt>
                <c:pt idx="1687">
                  <c:v>7.9589623345373298E-2</c:v>
                </c:pt>
                <c:pt idx="1688">
                  <c:v>8.0193414953478301E-2</c:v>
                </c:pt>
                <c:pt idx="1689">
                  <c:v>8.0768254085294811E-2</c:v>
                </c:pt>
                <c:pt idx="1690">
                  <c:v>8.1311519399598603E-2</c:v>
                </c:pt>
                <c:pt idx="1691">
                  <c:v>8.1822721336449911E-2</c:v>
                </c:pt>
                <c:pt idx="1692">
                  <c:v>8.2303406416512903E-2</c:v>
                </c:pt>
                <c:pt idx="1693">
                  <c:v>8.2756859321655205E-2</c:v>
                </c:pt>
                <c:pt idx="1694">
                  <c:v>8.3187820185757502E-2</c:v>
                </c:pt>
                <c:pt idx="1695">
                  <c:v>8.3601827489566211E-2</c:v>
                </c:pt>
                <c:pt idx="1696">
                  <c:v>8.4004610072257513E-2</c:v>
                </c:pt>
                <c:pt idx="1697">
                  <c:v>8.4401580397429093E-2</c:v>
                </c:pt>
                <c:pt idx="1698">
                  <c:v>8.4797223835443497E-2</c:v>
                </c:pt>
                <c:pt idx="1699">
                  <c:v>8.5194683372976504E-2</c:v>
                </c:pt>
                <c:pt idx="1700">
                  <c:v>8.55954101448409E-2</c:v>
                </c:pt>
                <c:pt idx="1701">
                  <c:v>8.5999037337581505E-2</c:v>
                </c:pt>
                <c:pt idx="1702">
                  <c:v>8.6403438579891204E-2</c:v>
                </c:pt>
                <c:pt idx="1703">
                  <c:v>8.6804890193862005E-2</c:v>
                </c:pt>
                <c:pt idx="1704">
                  <c:v>8.7198286726388505E-2</c:v>
                </c:pt>
                <c:pt idx="1705">
                  <c:v>8.7577546087296204E-2</c:v>
                </c:pt>
                <c:pt idx="1706">
                  <c:v>8.7935989351408811E-2</c:v>
                </c:pt>
                <c:pt idx="1707">
                  <c:v>8.8267182109716597E-2</c:v>
                </c:pt>
                <c:pt idx="1708">
                  <c:v>8.85652170894764E-2</c:v>
                </c:pt>
                <c:pt idx="1709">
                  <c:v>8.8825286566764111E-2</c:v>
                </c:pt>
                <c:pt idx="1710">
                  <c:v>8.9044124708088701E-2</c:v>
                </c:pt>
                <c:pt idx="1711">
                  <c:v>8.9220253070281808E-2</c:v>
                </c:pt>
                <c:pt idx="1712">
                  <c:v>8.9354044740451499E-2</c:v>
                </c:pt>
                <c:pt idx="1713">
                  <c:v>8.9447582537438203E-2</c:v>
                </c:pt>
                <c:pt idx="1714">
                  <c:v>8.9504330196507997E-2</c:v>
                </c:pt>
                <c:pt idx="1715">
                  <c:v>8.9528675183729201E-2</c:v>
                </c:pt>
                <c:pt idx="1716">
                  <c:v>8.9525316872618194E-2</c:v>
                </c:pt>
                <c:pt idx="1717">
                  <c:v>8.94988011307708E-2</c:v>
                </c:pt>
                <c:pt idx="1718">
                  <c:v>8.9453059905134996E-2</c:v>
                </c:pt>
                <c:pt idx="1719">
                  <c:v>8.9391163971237697E-2</c:v>
                </c:pt>
                <c:pt idx="1720">
                  <c:v>8.9315211031604905E-2</c:v>
                </c:pt>
                <c:pt idx="1721">
                  <c:v>8.92262896838905E-2</c:v>
                </c:pt>
                <c:pt idx="1722">
                  <c:v>8.9124647635449195E-2</c:v>
                </c:pt>
                <c:pt idx="1723">
                  <c:v>8.900980820782281E-2</c:v>
                </c:pt>
                <c:pt idx="1724">
                  <c:v>8.8880871298312999E-2</c:v>
                </c:pt>
                <c:pt idx="1725">
                  <c:v>8.8736829541991302E-2</c:v>
                </c:pt>
                <c:pt idx="1726">
                  <c:v>8.8576732530302904E-2</c:v>
                </c:pt>
                <c:pt idx="1727">
                  <c:v>8.8399889719620706E-2</c:v>
                </c:pt>
                <c:pt idx="1728">
                  <c:v>8.8206022741033605E-2</c:v>
                </c:pt>
                <c:pt idx="1729">
                  <c:v>8.7995306068650303E-2</c:v>
                </c:pt>
                <c:pt idx="1730">
                  <c:v>8.7768377791324001E-2</c:v>
                </c:pt>
                <c:pt idx="1731">
                  <c:v>8.7526248360054598E-2</c:v>
                </c:pt>
                <c:pt idx="1732">
                  <c:v>8.72701573968859E-2</c:v>
                </c:pt>
                <c:pt idx="1733">
                  <c:v>8.70013035477923E-2</c:v>
                </c:pt>
                <c:pt idx="1734">
                  <c:v>8.6720699565451601E-2</c:v>
                </c:pt>
                <c:pt idx="1735">
                  <c:v>8.6428935555671799E-2</c:v>
                </c:pt>
                <c:pt idx="1736">
                  <c:v>8.61259142090499E-2</c:v>
                </c:pt>
                <c:pt idx="1737">
                  <c:v>8.5810825138093003E-2</c:v>
                </c:pt>
                <c:pt idx="1738">
                  <c:v>8.5482239488026301E-2</c:v>
                </c:pt>
                <c:pt idx="1739">
                  <c:v>8.5138185124337601E-2</c:v>
                </c:pt>
                <c:pt idx="1740">
                  <c:v>8.4776411437758506E-2</c:v>
                </c:pt>
                <c:pt idx="1741">
                  <c:v>8.4394691033943703E-2</c:v>
                </c:pt>
                <c:pt idx="1742">
                  <c:v>8.3991105815203804E-2</c:v>
                </c:pt>
                <c:pt idx="1743">
                  <c:v>8.3564286624798506E-2</c:v>
                </c:pt>
                <c:pt idx="1744">
                  <c:v>8.3113733756318003E-2</c:v>
                </c:pt>
                <c:pt idx="1745">
                  <c:v>8.2639782268434506E-2</c:v>
                </c:pt>
                <c:pt idx="1746">
                  <c:v>8.2143559213599893E-2</c:v>
                </c:pt>
                <c:pt idx="1747">
                  <c:v>8.1626946168833606E-2</c:v>
                </c:pt>
                <c:pt idx="1748">
                  <c:v>8.1092576881101802E-2</c:v>
                </c:pt>
                <c:pt idx="1749">
                  <c:v>8.0543579956677297E-2</c:v>
                </c:pt>
                <c:pt idx="1750">
                  <c:v>7.99835868174745E-2</c:v>
                </c:pt>
                <c:pt idx="1751">
                  <c:v>7.9416743774237505E-2</c:v>
                </c:pt>
                <c:pt idx="1752">
                  <c:v>7.8847363676346205E-2</c:v>
                </c:pt>
                <c:pt idx="1753">
                  <c:v>7.8279869455411405E-2</c:v>
                </c:pt>
                <c:pt idx="1754">
                  <c:v>7.7718568205879399E-2</c:v>
                </c:pt>
                <c:pt idx="1755">
                  <c:v>7.7167557520970098E-2</c:v>
                </c:pt>
                <c:pt idx="1756">
                  <c:v>7.6630655752595395E-2</c:v>
                </c:pt>
                <c:pt idx="1757">
                  <c:v>7.61112395474733E-2</c:v>
                </c:pt>
                <c:pt idx="1758">
                  <c:v>7.5612235055516702E-2</c:v>
                </c:pt>
                <c:pt idx="1759">
                  <c:v>7.5136173344846402E-2</c:v>
                </c:pt>
                <c:pt idx="1760">
                  <c:v>7.4685344521305999E-2</c:v>
                </c:pt>
                <c:pt idx="1761">
                  <c:v>7.42618915454233E-2</c:v>
                </c:pt>
                <c:pt idx="1762">
                  <c:v>7.3867927056139107E-2</c:v>
                </c:pt>
                <c:pt idx="1763">
                  <c:v>7.3505583055680404E-2</c:v>
                </c:pt>
                <c:pt idx="1764">
                  <c:v>7.3176988231024809E-2</c:v>
                </c:pt>
                <c:pt idx="1765">
                  <c:v>7.2884119977222911E-2</c:v>
                </c:pt>
                <c:pt idx="1766">
                  <c:v>7.2628598748320811E-2</c:v>
                </c:pt>
                <c:pt idx="1767">
                  <c:v>7.2411453707020804E-2</c:v>
                </c:pt>
                <c:pt idx="1768">
                  <c:v>7.2232828096143509E-2</c:v>
                </c:pt>
                <c:pt idx="1769">
                  <c:v>7.2091778959942801E-2</c:v>
                </c:pt>
                <c:pt idx="1770">
                  <c:v>7.1986253292783298E-2</c:v>
                </c:pt>
                <c:pt idx="1771">
                  <c:v>7.19130931037648E-2</c:v>
                </c:pt>
                <c:pt idx="1772">
                  <c:v>7.1868186888703098E-2</c:v>
                </c:pt>
                <c:pt idx="1773">
                  <c:v>7.1846925255093202E-2</c:v>
                </c:pt>
                <c:pt idx="1774">
                  <c:v>7.1845020265702705E-2</c:v>
                </c:pt>
                <c:pt idx="1775">
                  <c:v>7.1858675203752498E-2</c:v>
                </c:pt>
                <c:pt idx="1776">
                  <c:v>7.1885266647411711E-2</c:v>
                </c:pt>
                <c:pt idx="1777">
                  <c:v>7.1923685959145403E-2</c:v>
                </c:pt>
                <c:pt idx="1778">
                  <c:v>7.1974590512094608E-2</c:v>
                </c:pt>
                <c:pt idx="1779">
                  <c:v>7.2040419568109207E-2</c:v>
                </c:pt>
                <c:pt idx="1780">
                  <c:v>7.2125258700955305E-2</c:v>
                </c:pt>
                <c:pt idx="1781">
                  <c:v>7.2234290653178101E-2</c:v>
                </c:pt>
                <c:pt idx="1782">
                  <c:v>7.2373620772212099E-2</c:v>
                </c:pt>
                <c:pt idx="1783">
                  <c:v>7.2549673161123096E-2</c:v>
                </c:pt>
                <c:pt idx="1784">
                  <c:v>7.2768822191300903E-2</c:v>
                </c:pt>
                <c:pt idx="1785">
                  <c:v>7.30369741154899E-2</c:v>
                </c:pt>
                <c:pt idx="1786">
                  <c:v>7.3359418813685101E-2</c:v>
                </c:pt>
                <c:pt idx="1787">
                  <c:v>7.3740715887288408E-2</c:v>
                </c:pt>
                <c:pt idx="1788">
                  <c:v>7.4184774556154104E-2</c:v>
                </c:pt>
                <c:pt idx="1789">
                  <c:v>7.469483611745581E-2</c:v>
                </c:pt>
                <c:pt idx="1790">
                  <c:v>7.5273592507091008E-2</c:v>
                </c:pt>
                <c:pt idx="1791">
                  <c:v>7.5923239083718605E-2</c:v>
                </c:pt>
                <c:pt idx="1792">
                  <c:v>7.6645461635445999E-2</c:v>
                </c:pt>
                <c:pt idx="1793">
                  <c:v>7.7441649092783407E-2</c:v>
                </c:pt>
                <c:pt idx="1794">
                  <c:v>7.8312952794185001E-2</c:v>
                </c:pt>
                <c:pt idx="1795">
                  <c:v>7.926021648962811E-2</c:v>
                </c:pt>
                <c:pt idx="1796">
                  <c:v>8.02841276564807E-2</c:v>
                </c:pt>
                <c:pt idx="1797">
                  <c:v>8.1385220355533E-2</c:v>
                </c:pt>
                <c:pt idx="1798">
                  <c:v>8.2564039314423909E-2</c:v>
                </c:pt>
                <c:pt idx="1799">
                  <c:v>8.3821173354340611E-2</c:v>
                </c:pt>
                <c:pt idx="1800">
                  <c:v>8.5157212377578895E-2</c:v>
                </c:pt>
                <c:pt idx="1801">
                  <c:v>8.65728342577788E-2</c:v>
                </c:pt>
                <c:pt idx="1802">
                  <c:v>8.8068719736440093E-2</c:v>
                </c:pt>
                <c:pt idx="1803">
                  <c:v>8.9645545995606812E-2</c:v>
                </c:pt>
                <c:pt idx="1804">
                  <c:v>9.1303878216512202E-2</c:v>
                </c:pt>
                <c:pt idx="1805">
                  <c:v>9.3044134332815803E-2</c:v>
                </c:pt>
                <c:pt idx="1806">
                  <c:v>9.4866675747714707E-2</c:v>
                </c:pt>
                <c:pt idx="1807">
                  <c:v>9.6771561826674596E-2</c:v>
                </c:pt>
                <c:pt idx="1808">
                  <c:v>9.8758467814375903E-2</c:v>
                </c:pt>
                <c:pt idx="1809">
                  <c:v>0.10082654065789511</c:v>
                </c:pt>
                <c:pt idx="1810">
                  <c:v>0.1029743506573583</c:v>
                </c:pt>
                <c:pt idx="1811">
                  <c:v>0.1051997623592273</c:v>
                </c:pt>
                <c:pt idx="1812">
                  <c:v>0.10749976699670261</c:v>
                </c:pt>
                <c:pt idx="1813">
                  <c:v>0.1098705564835348</c:v>
                </c:pt>
                <c:pt idx="1814">
                  <c:v>0.1123077245408414</c:v>
                </c:pt>
                <c:pt idx="1815">
                  <c:v>0.11480645644741121</c:v>
                </c:pt>
                <c:pt idx="1816">
                  <c:v>0.1173619063273286</c:v>
                </c:pt>
                <c:pt idx="1817">
                  <c:v>0.1199698211386116</c:v>
                </c:pt>
                <c:pt idx="1818">
                  <c:v>0.1226268518770507</c:v>
                </c:pt>
                <c:pt idx="1819">
                  <c:v>0.12533087376197591</c:v>
                </c:pt>
                <c:pt idx="1820">
                  <c:v>0.12808096546957382</c:v>
                </c:pt>
                <c:pt idx="1821">
                  <c:v>0.13087731467323499</c:v>
                </c:pt>
                <c:pt idx="1822">
                  <c:v>0.13372068377235619</c:v>
                </c:pt>
                <c:pt idx="1823">
                  <c:v>0.1366120205367185</c:v>
                </c:pt>
                <c:pt idx="1824">
                  <c:v>0.1395517506027984</c:v>
                </c:pt>
                <c:pt idx="1825">
                  <c:v>0.1425391070117728</c:v>
                </c:pt>
                <c:pt idx="1826">
                  <c:v>0.1455716105012653</c:v>
                </c:pt>
                <c:pt idx="1827">
                  <c:v>0.14864483425258421</c:v>
                </c:pt>
                <c:pt idx="1828">
                  <c:v>0.15175232610988701</c:v>
                </c:pt>
                <c:pt idx="1829">
                  <c:v>0.154886020582231</c:v>
                </c:pt>
                <c:pt idx="1830">
                  <c:v>0.158036551497378</c:v>
                </c:pt>
                <c:pt idx="1831">
                  <c:v>0.161193872672626</c:v>
                </c:pt>
                <c:pt idx="1832">
                  <c:v>0.16434778829337199</c:v>
                </c:pt>
                <c:pt idx="1833">
                  <c:v>0.167488768860934</c:v>
                </c:pt>
                <c:pt idx="1834">
                  <c:v>0.17060826185265798</c:v>
                </c:pt>
                <c:pt idx="1835">
                  <c:v>0.173699215346382</c:v>
                </c:pt>
                <c:pt idx="1836">
                  <c:v>0.17675629553161598</c:v>
                </c:pt>
                <c:pt idx="1837">
                  <c:v>0.17977593158042698</c:v>
                </c:pt>
                <c:pt idx="1838">
                  <c:v>0.18275618510956898</c:v>
                </c:pt>
                <c:pt idx="1839">
                  <c:v>0.18569634647601602</c:v>
                </c:pt>
                <c:pt idx="1840">
                  <c:v>0.18859700365908599</c:v>
                </c:pt>
                <c:pt idx="1841">
                  <c:v>0.19145923856719999</c:v>
                </c:pt>
                <c:pt idx="1842">
                  <c:v>0.19428434448266901</c:v>
                </c:pt>
                <c:pt idx="1843">
                  <c:v>0.19707361155466802</c:v>
                </c:pt>
                <c:pt idx="1844">
                  <c:v>0.19982772135694399</c:v>
                </c:pt>
                <c:pt idx="1845">
                  <c:v>0.20254643405595701</c:v>
                </c:pt>
                <c:pt idx="1846">
                  <c:v>0.20522822046023498</c:v>
                </c:pt>
                <c:pt idx="1847">
                  <c:v>0.20787020982893001</c:v>
                </c:pt>
                <c:pt idx="1848">
                  <c:v>0.21046773500162402</c:v>
                </c:pt>
                <c:pt idx="1849">
                  <c:v>0.21301426762609899</c:v>
                </c:pt>
                <c:pt idx="1850">
                  <c:v>0.21550129040400801</c:v>
                </c:pt>
                <c:pt idx="1851">
                  <c:v>0.21791864612289602</c:v>
                </c:pt>
                <c:pt idx="1852">
                  <c:v>0.22025488710095398</c:v>
                </c:pt>
                <c:pt idx="1853">
                  <c:v>0.22249741808833601</c:v>
                </c:pt>
                <c:pt idx="1854">
                  <c:v>0.22463343132458702</c:v>
                </c:pt>
                <c:pt idx="1855">
                  <c:v>0.226650927770081</c:v>
                </c:pt>
                <c:pt idx="1856">
                  <c:v>0.22853893561989402</c:v>
                </c:pt>
                <c:pt idx="1857">
                  <c:v>0.23028836345199299</c:v>
                </c:pt>
                <c:pt idx="1858">
                  <c:v>0.23189255294018601</c:v>
                </c:pt>
                <c:pt idx="1859">
                  <c:v>0.23334759921558901</c:v>
                </c:pt>
                <c:pt idx="1860">
                  <c:v>0.234652370057232</c:v>
                </c:pt>
                <c:pt idx="1861">
                  <c:v>0.235808054533023</c:v>
                </c:pt>
                <c:pt idx="1862">
                  <c:v>0.23681763051948901</c:v>
                </c:pt>
                <c:pt idx="1863">
                  <c:v>0.23768537497706299</c:v>
                </c:pt>
                <c:pt idx="1864">
                  <c:v>0.238416445602118</c:v>
                </c:pt>
                <c:pt idx="1865">
                  <c:v>0.23901593550282602</c:v>
                </c:pt>
                <c:pt idx="1866">
                  <c:v>0.23948891309975701</c:v>
                </c:pt>
                <c:pt idx="1867">
                  <c:v>0.23983961541119098</c:v>
                </c:pt>
                <c:pt idx="1868">
                  <c:v>0.240071388273491</c:v>
                </c:pt>
                <c:pt idx="1869">
                  <c:v>0.24018652378597799</c:v>
                </c:pt>
                <c:pt idx="1870">
                  <c:v>0.24018686993527899</c:v>
                </c:pt>
                <c:pt idx="1871">
                  <c:v>0.24007381746698903</c:v>
                </c:pt>
                <c:pt idx="1872">
                  <c:v>0.23984822857391502</c:v>
                </c:pt>
                <c:pt idx="1873">
                  <c:v>0.23951126239197501</c:v>
                </c:pt>
                <c:pt idx="1874">
                  <c:v>0.239064192291986</c:v>
                </c:pt>
                <c:pt idx="1875">
                  <c:v>0.23850887698691503</c:v>
                </c:pt>
                <c:pt idx="1876">
                  <c:v>0.23784769017789803</c:v>
                </c:pt>
                <c:pt idx="1877">
                  <c:v>0.237083389702683</c:v>
                </c:pt>
                <c:pt idx="1878">
                  <c:v>0.23621882838873798</c:v>
                </c:pt>
                <c:pt idx="1879">
                  <c:v>0.23525660477121302</c:v>
                </c:pt>
                <c:pt idx="1880">
                  <c:v>0.23419896692122899</c:v>
                </c:pt>
                <c:pt idx="1881">
                  <c:v>0.23304775600142602</c:v>
                </c:pt>
                <c:pt idx="1882">
                  <c:v>0.23180398420066101</c:v>
                </c:pt>
                <c:pt idx="1883">
                  <c:v>0.230468034153964</c:v>
                </c:pt>
                <c:pt idx="1884">
                  <c:v>0.22904022642266303</c:v>
                </c:pt>
                <c:pt idx="1885">
                  <c:v>0.22752089808956</c:v>
                </c:pt>
                <c:pt idx="1886">
                  <c:v>0.22591082911215998</c:v>
                </c:pt>
                <c:pt idx="1887">
                  <c:v>0.22421142797913501</c:v>
                </c:pt>
                <c:pt idx="1888">
                  <c:v>0.22242450561035698</c:v>
                </c:pt>
                <c:pt idx="1889">
                  <c:v>0.22055294078121501</c:v>
                </c:pt>
                <c:pt idx="1890">
                  <c:v>0.21859992431205899</c:v>
                </c:pt>
                <c:pt idx="1891">
                  <c:v>0.21656892497844599</c:v>
                </c:pt>
                <c:pt idx="1892">
                  <c:v>0.21446337560058598</c:v>
                </c:pt>
                <c:pt idx="1893">
                  <c:v>0.21228662229339001</c:v>
                </c:pt>
                <c:pt idx="1894">
                  <c:v>0.21004176471497299</c:v>
                </c:pt>
                <c:pt idx="1895">
                  <c:v>0.20773190462713598</c:v>
                </c:pt>
                <c:pt idx="1896">
                  <c:v>0.205360299661695</c:v>
                </c:pt>
                <c:pt idx="1897">
                  <c:v>0.20293065998450399</c:v>
                </c:pt>
                <c:pt idx="1898">
                  <c:v>0.200447566358818</c:v>
                </c:pt>
                <c:pt idx="1899">
                  <c:v>0.197916590449637</c:v>
                </c:pt>
                <c:pt idx="1900">
                  <c:v>0.195344348777926</c:v>
                </c:pt>
                <c:pt idx="1901">
                  <c:v>0.19273838653126601</c:v>
                </c:pt>
                <c:pt idx="1902">
                  <c:v>0.19010705256516902</c:v>
                </c:pt>
                <c:pt idx="1903">
                  <c:v>0.18745895100948201</c:v>
                </c:pt>
                <c:pt idx="1904">
                  <c:v>0.18480262066008102</c:v>
                </c:pt>
                <c:pt idx="1905">
                  <c:v>0.18214596822599899</c:v>
                </c:pt>
                <c:pt idx="1906">
                  <c:v>0.179496010699913</c:v>
                </c:pt>
                <c:pt idx="1907">
                  <c:v>0.17685867251899401</c:v>
                </c:pt>
                <c:pt idx="1908">
                  <c:v>0.174238613122704</c:v>
                </c:pt>
                <c:pt idx="1909">
                  <c:v>0.17163921935342802</c:v>
                </c:pt>
                <c:pt idx="1910">
                  <c:v>0.169062752459852</c:v>
                </c:pt>
                <c:pt idx="1911">
                  <c:v>0.16651045826014899</c:v>
                </c:pt>
                <c:pt idx="1912">
                  <c:v>0.16398286130048501</c:v>
                </c:pt>
                <c:pt idx="1913">
                  <c:v>0.16147985349497701</c:v>
                </c:pt>
                <c:pt idx="1914">
                  <c:v>0.15900098302872001</c:v>
                </c:pt>
                <c:pt idx="1915">
                  <c:v>0.156545651104675</c:v>
                </c:pt>
                <c:pt idx="1916">
                  <c:v>0.154113099012752</c:v>
                </c:pt>
                <c:pt idx="1917">
                  <c:v>0.15170248937258002</c:v>
                </c:pt>
                <c:pt idx="1918">
                  <c:v>0.14931296143356682</c:v>
                </c:pt>
                <c:pt idx="1919">
                  <c:v>0.1469436144039164</c:v>
                </c:pt>
                <c:pt idx="1920">
                  <c:v>0.14459369566200492</c:v>
                </c:pt>
                <c:pt idx="1921">
                  <c:v>0.14226235061843762</c:v>
                </c:pt>
                <c:pt idx="1922">
                  <c:v>0.13994925558314469</c:v>
                </c:pt>
                <c:pt idx="1923">
                  <c:v>0.1376549168612137</c:v>
                </c:pt>
                <c:pt idx="1924">
                  <c:v>0.13538061310855959</c:v>
                </c:pt>
                <c:pt idx="1925">
                  <c:v>0.1331291402778462</c:v>
                </c:pt>
                <c:pt idx="1926">
                  <c:v>0.13090423630393111</c:v>
                </c:pt>
                <c:pt idx="1927">
                  <c:v>0.12871082667020178</c:v>
                </c:pt>
                <c:pt idx="1928">
                  <c:v>0.1265547151405485</c:v>
                </c:pt>
                <c:pt idx="1929">
                  <c:v>0.12444207687922801</c:v>
                </c:pt>
                <c:pt idx="1930">
                  <c:v>0.122378472639422</c:v>
                </c:pt>
                <c:pt idx="1931">
                  <c:v>0.1203683696340921</c:v>
                </c:pt>
                <c:pt idx="1932">
                  <c:v>0.1184148465877856</c:v>
                </c:pt>
                <c:pt idx="1933">
                  <c:v>0.1165190422510234</c:v>
                </c:pt>
                <c:pt idx="1934">
                  <c:v>0.1146800049070648</c:v>
                </c:pt>
                <c:pt idx="1935">
                  <c:v>0.11289534733253161</c:v>
                </c:pt>
                <c:pt idx="1936">
                  <c:v>0.11116113999577609</c:v>
                </c:pt>
                <c:pt idx="1937">
                  <c:v>0.1094727303533844</c:v>
                </c:pt>
                <c:pt idx="1938">
                  <c:v>0.10782527539917749</c:v>
                </c:pt>
                <c:pt idx="1939">
                  <c:v>0.10621425090921149</c:v>
                </c:pt>
                <c:pt idx="1940">
                  <c:v>0.10463589911013541</c:v>
                </c:pt>
                <c:pt idx="1941">
                  <c:v>0.10308719153143181</c:v>
                </c:pt>
                <c:pt idx="1942">
                  <c:v>0.1015661763620999</c:v>
                </c:pt>
                <c:pt idx="1943">
                  <c:v>0.10007175234147291</c:v>
                </c:pt>
                <c:pt idx="1944">
                  <c:v>9.8603752359449709E-2</c:v>
                </c:pt>
                <c:pt idx="1945">
                  <c:v>9.7162391788695707E-2</c:v>
                </c:pt>
                <c:pt idx="1946">
                  <c:v>9.574850309388E-2</c:v>
                </c:pt>
                <c:pt idx="1947">
                  <c:v>9.4363532175787107E-2</c:v>
                </c:pt>
                <c:pt idx="1948">
                  <c:v>9.300931969540091E-2</c:v>
                </c:pt>
                <c:pt idx="1949">
                  <c:v>9.1688137748047405E-2</c:v>
                </c:pt>
                <c:pt idx="1950">
                  <c:v>9.0402421066031705E-2</c:v>
                </c:pt>
                <c:pt idx="1951">
                  <c:v>8.9154830186793793E-2</c:v>
                </c:pt>
                <c:pt idx="1952">
                  <c:v>8.7947655299330504E-2</c:v>
                </c:pt>
                <c:pt idx="1953">
                  <c:v>8.6782984855090006E-2</c:v>
                </c:pt>
                <c:pt idx="1954">
                  <c:v>8.5662534362766496E-2</c:v>
                </c:pt>
                <c:pt idx="1955">
                  <c:v>8.4587061806332298E-2</c:v>
                </c:pt>
                <c:pt idx="1956">
                  <c:v>8.355654754993061E-2</c:v>
                </c:pt>
                <c:pt idx="1957">
                  <c:v>8.2569949057356096E-2</c:v>
                </c:pt>
                <c:pt idx="1958">
                  <c:v>8.1625379496707312E-2</c:v>
                </c:pt>
                <c:pt idx="1959">
                  <c:v>8.07202120777748E-2</c:v>
                </c:pt>
                <c:pt idx="1960">
                  <c:v>7.9851415619594704E-2</c:v>
                </c:pt>
                <c:pt idx="1961">
                  <c:v>7.9015567287688701E-2</c:v>
                </c:pt>
                <c:pt idx="1962">
                  <c:v>7.8209397268542105E-2</c:v>
                </c:pt>
                <c:pt idx="1963">
                  <c:v>7.7429609559413304E-2</c:v>
                </c:pt>
                <c:pt idx="1964">
                  <c:v>7.66736870352418E-2</c:v>
                </c:pt>
                <c:pt idx="1965">
                  <c:v>7.5939875647528909E-2</c:v>
                </c:pt>
                <c:pt idx="1966">
                  <c:v>7.52273220217375E-2</c:v>
                </c:pt>
                <c:pt idx="1967">
                  <c:v>7.4536122528071E-2</c:v>
                </c:pt>
                <c:pt idx="1968">
                  <c:v>7.3867329667545695E-2</c:v>
                </c:pt>
                <c:pt idx="1969">
                  <c:v>7.3222989245764009E-2</c:v>
                </c:pt>
                <c:pt idx="1970">
                  <c:v>7.2606056634484703E-2</c:v>
                </c:pt>
                <c:pt idx="1971">
                  <c:v>7.2020267897236701E-2</c:v>
                </c:pt>
                <c:pt idx="1972">
                  <c:v>7.14698992247675E-2</c:v>
                </c:pt>
                <c:pt idx="1973">
                  <c:v>7.0959278198623008E-2</c:v>
                </c:pt>
                <c:pt idx="1974">
                  <c:v>7.0492470979884203E-2</c:v>
                </c:pt>
                <c:pt idx="1975">
                  <c:v>7.007254102391211E-2</c:v>
                </c:pt>
                <c:pt idx="1976">
                  <c:v>6.9701195821106399E-2</c:v>
                </c:pt>
                <c:pt idx="1977">
                  <c:v>6.9378222068161202E-2</c:v>
                </c:pt>
                <c:pt idx="1978">
                  <c:v>6.9101109395481697E-2</c:v>
                </c:pt>
                <c:pt idx="1979">
                  <c:v>6.8865143606633095E-2</c:v>
                </c:pt>
                <c:pt idx="1980">
                  <c:v>6.8663501526423004E-2</c:v>
                </c:pt>
                <c:pt idx="1981">
                  <c:v>6.8487988558706608E-2</c:v>
                </c:pt>
                <c:pt idx="1982">
                  <c:v>6.8329431201433311E-2</c:v>
                </c:pt>
                <c:pt idx="1983">
                  <c:v>6.8179031054458494E-2</c:v>
                </c:pt>
                <c:pt idx="1984">
                  <c:v>6.8028915709334004E-2</c:v>
                </c:pt>
                <c:pt idx="1985">
                  <c:v>6.7872876811885696E-2</c:v>
                </c:pt>
                <c:pt idx="1986">
                  <c:v>6.77066708014913E-2</c:v>
                </c:pt>
                <c:pt idx="1987">
                  <c:v>6.7528043896674203E-2</c:v>
                </c:pt>
                <c:pt idx="1988">
                  <c:v>6.7336576465193504E-2</c:v>
                </c:pt>
                <c:pt idx="1989">
                  <c:v>6.7133203994981502E-2</c:v>
                </c:pt>
                <c:pt idx="1990">
                  <c:v>6.6919775509999196E-2</c:v>
                </c:pt>
                <c:pt idx="1991">
                  <c:v>6.66984479335678E-2</c:v>
                </c:pt>
                <c:pt idx="1992">
                  <c:v>6.6471554948562203E-2</c:v>
                </c:pt>
                <c:pt idx="1993">
                  <c:v>6.6241513356317311E-2</c:v>
                </c:pt>
                <c:pt idx="1994">
                  <c:v>6.6010815255722305E-2</c:v>
                </c:pt>
                <c:pt idx="1995">
                  <c:v>6.5782081919282601E-2</c:v>
                </c:pt>
                <c:pt idx="1996">
                  <c:v>6.5558257834007302E-2</c:v>
                </c:pt>
                <c:pt idx="1997">
                  <c:v>6.5342651799907503E-2</c:v>
                </c:pt>
                <c:pt idx="1998">
                  <c:v>6.5138972190248404E-2</c:v>
                </c:pt>
                <c:pt idx="1999">
                  <c:v>6.4950870025252308E-2</c:v>
                </c:pt>
                <c:pt idx="2000">
                  <c:v>6.4781853356906005E-2</c:v>
                </c:pt>
                <c:pt idx="2001">
                  <c:v>6.4635205969185802E-2</c:v>
                </c:pt>
                <c:pt idx="2002">
                  <c:v>6.4513488633181307E-2</c:v>
                </c:pt>
                <c:pt idx="2003">
                  <c:v>6.4418549363131905E-2</c:v>
                </c:pt>
                <c:pt idx="2004">
                  <c:v>6.43512695855952E-2</c:v>
                </c:pt>
                <c:pt idx="2005">
                  <c:v>6.4311862876550399E-2</c:v>
                </c:pt>
                <c:pt idx="2006">
                  <c:v>6.4299897653779706E-2</c:v>
                </c:pt>
                <c:pt idx="2007">
                  <c:v>6.43144474118897E-2</c:v>
                </c:pt>
                <c:pt idx="2008">
                  <c:v>6.435416959021531E-2</c:v>
                </c:pt>
                <c:pt idx="2009">
                  <c:v>6.4417410580913104E-2</c:v>
                </c:pt>
                <c:pt idx="2010">
                  <c:v>6.4502108890351503E-2</c:v>
                </c:pt>
                <c:pt idx="2011">
                  <c:v>6.4605872059876598E-2</c:v>
                </c:pt>
                <c:pt idx="2012">
                  <c:v>6.4726071522955703E-2</c:v>
                </c:pt>
                <c:pt idx="2013">
                  <c:v>6.4859978697614895E-2</c:v>
                </c:pt>
                <c:pt idx="2014">
                  <c:v>6.500500030820941E-2</c:v>
                </c:pt>
                <c:pt idx="2015">
                  <c:v>6.5158969631512298E-2</c:v>
                </c:pt>
                <c:pt idx="2016">
                  <c:v>6.53203792817032E-2</c:v>
                </c:pt>
                <c:pt idx="2017">
                  <c:v>6.5488652021215801E-2</c:v>
                </c:pt>
                <c:pt idx="2018">
                  <c:v>6.5664586383128304E-2</c:v>
                </c:pt>
                <c:pt idx="2019">
                  <c:v>6.58497947040943E-2</c:v>
                </c:pt>
                <c:pt idx="2020">
                  <c:v>6.6046743787440299E-2</c:v>
                </c:pt>
                <c:pt idx="2021">
                  <c:v>6.6258497885614498E-2</c:v>
                </c:pt>
                <c:pt idx="2022">
                  <c:v>6.6488021426951108E-2</c:v>
                </c:pt>
                <c:pt idx="2023">
                  <c:v>6.6738038518981607E-2</c:v>
                </c:pt>
                <c:pt idx="2024">
                  <c:v>6.7010735732464202E-2</c:v>
                </c:pt>
                <c:pt idx="2025">
                  <c:v>6.7307546667893903E-2</c:v>
                </c:pt>
                <c:pt idx="2026">
                  <c:v>6.7629033312193609E-2</c:v>
                </c:pt>
                <c:pt idx="2027">
                  <c:v>6.7974960861618E-2</c:v>
                </c:pt>
                <c:pt idx="2028">
                  <c:v>6.8344512831538098E-2</c:v>
                </c:pt>
                <c:pt idx="2029">
                  <c:v>6.8736574668612702E-2</c:v>
                </c:pt>
                <c:pt idx="2030">
                  <c:v>6.9150039827529902E-2</c:v>
                </c:pt>
                <c:pt idx="2031">
                  <c:v>6.9584170961259101E-2</c:v>
                </c:pt>
                <c:pt idx="2032">
                  <c:v>7.0038781921005405E-2</c:v>
                </c:pt>
                <c:pt idx="2033">
                  <c:v>7.05145379334286E-2</c:v>
                </c:pt>
                <c:pt idx="2034">
                  <c:v>7.1012637189167907E-2</c:v>
                </c:pt>
                <c:pt idx="2035">
                  <c:v>7.15352403876406E-2</c:v>
                </c:pt>
                <c:pt idx="2036">
                  <c:v>7.2085154490470704E-2</c:v>
                </c:pt>
                <c:pt idx="2037">
                  <c:v>7.2665668092208105E-2</c:v>
                </c:pt>
                <c:pt idx="2038">
                  <c:v>7.3280373154311504E-2</c:v>
                </c:pt>
                <c:pt idx="2039">
                  <c:v>7.3932971226603611E-2</c:v>
                </c:pt>
                <c:pt idx="2040">
                  <c:v>7.4627138267064907E-2</c:v>
                </c:pt>
                <c:pt idx="2041">
                  <c:v>7.5366593781317409E-2</c:v>
                </c:pt>
                <c:pt idx="2042">
                  <c:v>7.6155001231078795E-2</c:v>
                </c:pt>
                <c:pt idx="2043">
                  <c:v>7.6996022063842498E-2</c:v>
                </c:pt>
                <c:pt idx="2044">
                  <c:v>7.78935519476949E-2</c:v>
                </c:pt>
                <c:pt idx="2045">
                  <c:v>7.8851656748464199E-2</c:v>
                </c:pt>
                <c:pt idx="2046">
                  <c:v>7.9874982574195508E-2</c:v>
                </c:pt>
                <c:pt idx="2047">
                  <c:v>8.0968813681317808E-2</c:v>
                </c:pt>
                <c:pt idx="2048">
                  <c:v>8.2139108117375903E-2</c:v>
                </c:pt>
                <c:pt idx="2049">
                  <c:v>8.3392476429962906E-2</c:v>
                </c:pt>
                <c:pt idx="2050">
                  <c:v>8.4736277884266506E-2</c:v>
                </c:pt>
                <c:pt idx="2051">
                  <c:v>8.6178272480992496E-2</c:v>
                </c:pt>
                <c:pt idx="2052">
                  <c:v>8.7726601519314704E-2</c:v>
                </c:pt>
                <c:pt idx="2053">
                  <c:v>8.9389569960051207E-2</c:v>
                </c:pt>
                <c:pt idx="2054">
                  <c:v>9.1175654627900601E-2</c:v>
                </c:pt>
                <c:pt idx="2055">
                  <c:v>9.3093328453933311E-2</c:v>
                </c:pt>
                <c:pt idx="2056">
                  <c:v>9.5151309535422501E-2</c:v>
                </c:pt>
                <c:pt idx="2057">
                  <c:v>9.7358628322246205E-2</c:v>
                </c:pt>
                <c:pt idx="2058">
                  <c:v>9.9724638132704796E-2</c:v>
                </c:pt>
                <c:pt idx="2059">
                  <c:v>0.10225905893779841</c:v>
                </c:pt>
                <c:pt idx="2060">
                  <c:v>0.10497200658860131</c:v>
                </c:pt>
                <c:pt idx="2061">
                  <c:v>0.10787371538968191</c:v>
                </c:pt>
                <c:pt idx="2062">
                  <c:v>0.11097433101870871</c:v>
                </c:pt>
                <c:pt idx="2063">
                  <c:v>0.11428347054090331</c:v>
                </c:pt>
                <c:pt idx="2064">
                  <c:v>0.1178098302283445</c:v>
                </c:pt>
                <c:pt idx="2065">
                  <c:v>0.12156081832574631</c:v>
                </c:pt>
                <c:pt idx="2066">
                  <c:v>0.1255426103632454</c:v>
                </c:pt>
                <c:pt idx="2067">
                  <c:v>0.1297600847256653</c:v>
                </c:pt>
                <c:pt idx="2068">
                  <c:v>0.13421735899780771</c:v>
                </c:pt>
                <c:pt idx="2069">
                  <c:v>0.1389183723757568</c:v>
                </c:pt>
                <c:pt idx="2070">
                  <c:v>0.143867803002001</c:v>
                </c:pt>
                <c:pt idx="2071">
                  <c:v>0.14907184326242912</c:v>
                </c:pt>
                <c:pt idx="2072">
                  <c:v>0.15453912657653401</c:v>
                </c:pt>
                <c:pt idx="2073">
                  <c:v>0.16028116616943899</c:v>
                </c:pt>
                <c:pt idx="2074">
                  <c:v>0.166312313009504</c:v>
                </c:pt>
                <c:pt idx="2075">
                  <c:v>0.172649313750427</c:v>
                </c:pt>
                <c:pt idx="2076">
                  <c:v>0.17931048708858599</c:v>
                </c:pt>
                <c:pt idx="2077">
                  <c:v>0.186314721068708</c:v>
                </c:pt>
                <c:pt idx="2078">
                  <c:v>0.193680249842547</c:v>
                </c:pt>
                <c:pt idx="2079">
                  <c:v>0.20142341719892998</c:v>
                </c:pt>
                <c:pt idx="2080">
                  <c:v>0.209557969941842</c:v>
                </c:pt>
                <c:pt idx="2081">
                  <c:v>0.218094874975438</c:v>
                </c:pt>
                <c:pt idx="2082">
                  <c:v>0.22704230155942801</c:v>
                </c:pt>
                <c:pt idx="2083">
                  <c:v>0.23640604214956401</c:v>
                </c:pt>
                <c:pt idx="2084">
                  <c:v>0.24619052220566501</c:v>
                </c:pt>
                <c:pt idx="2085">
                  <c:v>0.25639940452527099</c:v>
                </c:pt>
                <c:pt idx="2086">
                  <c:v>0.26703629926004302</c:v>
                </c:pt>
                <c:pt idx="2087">
                  <c:v>0.27810529670095901</c:v>
                </c:pt>
                <c:pt idx="2088">
                  <c:v>0.28961078348420499</c:v>
                </c:pt>
                <c:pt idx="2089">
                  <c:v>0.30155684884071898</c:v>
                </c:pt>
                <c:pt idx="2090">
                  <c:v>0.313946849018092</c:v>
                </c:pt>
                <c:pt idx="2091">
                  <c:v>0.32678226336771299</c:v>
                </c:pt>
                <c:pt idx="2092">
                  <c:v>0.34006212849325301</c:v>
                </c:pt>
                <c:pt idx="2093">
                  <c:v>0.35378215689243298</c:v>
                </c:pt>
                <c:pt idx="2094">
                  <c:v>0.367934397676007</c:v>
                </c:pt>
                <c:pt idx="2095">
                  <c:v>0.38250802676476497</c:v>
                </c:pt>
                <c:pt idx="2096">
                  <c:v>0.39748879705725398</c:v>
                </c:pt>
                <c:pt idx="2097">
                  <c:v>0.41285976111918299</c:v>
                </c:pt>
                <c:pt idx="2098">
                  <c:v>0.42860197683877999</c:v>
                </c:pt>
                <c:pt idx="2099">
                  <c:v>0.44469510999877099</c:v>
                </c:pt>
                <c:pt idx="2100">
                  <c:v>0.46111751043909199</c:v>
                </c:pt>
                <c:pt idx="2101">
                  <c:v>0.47784639105927601</c:v>
                </c:pt>
                <c:pt idx="2102">
                  <c:v>0.49485828722437097</c:v>
                </c:pt>
                <c:pt idx="2103">
                  <c:v>0.51212886463677298</c:v>
                </c:pt>
                <c:pt idx="2104">
                  <c:v>0.52963296148978201</c:v>
                </c:pt>
                <c:pt idx="2105">
                  <c:v>0.54734423854120806</c:v>
                </c:pt>
                <c:pt idx="2106">
                  <c:v>0.56523557438996608</c:v>
                </c:pt>
                <c:pt idx="2107">
                  <c:v>0.58328036608842704</c:v>
                </c:pt>
                <c:pt idx="2108">
                  <c:v>0.60145084879548605</c:v>
                </c:pt>
                <c:pt idx="2109">
                  <c:v>0.61971889926846402</c:v>
                </c:pt>
                <c:pt idx="2110">
                  <c:v>0.63805592234884201</c:v>
                </c:pt>
                <c:pt idx="2111">
                  <c:v>0.65643321673163901</c:v>
                </c:pt>
                <c:pt idx="2112">
                  <c:v>0.67482109936833801</c:v>
                </c:pt>
                <c:pt idx="2113">
                  <c:v>0.693188644189074</c:v>
                </c:pt>
                <c:pt idx="2114">
                  <c:v>0.71150353859369109</c:v>
                </c:pt>
                <c:pt idx="2115">
                  <c:v>0.72973125516320003</c:v>
                </c:pt>
                <c:pt idx="2116">
                  <c:v>0.7478354453604581</c:v>
                </c:pt>
                <c:pt idx="2117">
                  <c:v>0.76577794170718605</c:v>
                </c:pt>
                <c:pt idx="2118">
                  <c:v>0.78351878773501704</c:v>
                </c:pt>
                <c:pt idx="2119">
                  <c:v>0.80101703606935304</c:v>
                </c:pt>
                <c:pt idx="2120">
                  <c:v>0.81823055484676499</c:v>
                </c:pt>
                <c:pt idx="2121">
                  <c:v>0.835116799380487</c:v>
                </c:pt>
                <c:pt idx="2122">
                  <c:v>0.85163285359322105</c:v>
                </c:pt>
                <c:pt idx="2123">
                  <c:v>0.86773572216640005</c:v>
                </c:pt>
                <c:pt idx="2124">
                  <c:v>0.88338258226952504</c:v>
                </c:pt>
                <c:pt idx="2125">
                  <c:v>0.89853097548269101</c:v>
                </c:pt>
                <c:pt idx="2126">
                  <c:v>0.91313914743594304</c:v>
                </c:pt>
                <c:pt idx="2127">
                  <c:v>0.92716625134033204</c:v>
                </c:pt>
                <c:pt idx="2128">
                  <c:v>0.94057255017242103</c:v>
                </c:pt>
                <c:pt idx="2129">
                  <c:v>0.95331999193156203</c:v>
                </c:pt>
                <c:pt idx="2130">
                  <c:v>0.965372301323983</c:v>
                </c:pt>
                <c:pt idx="2131">
                  <c:v>0.97669632967244102</c:v>
                </c:pt>
                <c:pt idx="2132">
                  <c:v>0.98726167936934006</c:v>
                </c:pt>
                <c:pt idx="2133">
                  <c:v>0.99704157273758609</c:v>
                </c:pt>
                <c:pt idx="2134">
                  <c:v>1.006014497394869</c:v>
                </c:pt>
                <c:pt idx="2135">
                  <c:v>1.0141636221217349</c:v>
                </c:pt>
                <c:pt idx="2136">
                  <c:v>1.0214774161733331</c:v>
                </c:pt>
                <c:pt idx="2137">
                  <c:v>1.0279496522205831</c:v>
                </c:pt>
                <c:pt idx="2138">
                  <c:v>1.0335793403504281</c:v>
                </c:pt>
                <c:pt idx="2139">
                  <c:v>1.0383691425151771</c:v>
                </c:pt>
                <c:pt idx="2140">
                  <c:v>1.0423253220771069</c:v>
                </c:pt>
                <c:pt idx="2141">
                  <c:v>1.045456372347249</c:v>
                </c:pt>
                <c:pt idx="2142">
                  <c:v>1.0477721053759821</c:v>
                </c:pt>
                <c:pt idx="2143">
                  <c:v>1.049282994845359</c:v>
                </c:pt>
                <c:pt idx="2144">
                  <c:v>1.05</c:v>
                </c:pt>
                <c:pt idx="2145">
                  <c:v>1.0499340491282469</c:v>
                </c:pt>
                <c:pt idx="2146">
                  <c:v>1.049096471384491</c:v>
                </c:pt>
                <c:pt idx="2147">
                  <c:v>1.0474987546795329</c:v>
                </c:pt>
                <c:pt idx="2148">
                  <c:v>1.0451530919270029</c:v>
                </c:pt>
                <c:pt idx="2149">
                  <c:v>1.0420728672635009</c:v>
                </c:pt>
                <c:pt idx="2150">
                  <c:v>1.038272361943789</c:v>
                </c:pt>
                <c:pt idx="2151">
                  <c:v>1.033767483584167</c:v>
                </c:pt>
                <c:pt idx="2152">
                  <c:v>1.0285756656301219</c:v>
                </c:pt>
                <c:pt idx="2153">
                  <c:v>1.0227150198905299</c:v>
                </c:pt>
                <c:pt idx="2154">
                  <c:v>1.0162057403392579</c:v>
                </c:pt>
                <c:pt idx="2155">
                  <c:v>1.0090687378820069</c:v>
                </c:pt>
                <c:pt idx="2156">
                  <c:v>1.001326587955343</c:v>
                </c:pt>
                <c:pt idx="2157">
                  <c:v>0.99300266819846106</c:v>
                </c:pt>
                <c:pt idx="2158">
                  <c:v>0.98412166698136205</c:v>
                </c:pt>
                <c:pt idx="2159">
                  <c:v>0.97470966578956009</c:v>
                </c:pt>
                <c:pt idx="2160">
                  <c:v>0.96479364306221205</c:v>
                </c:pt>
                <c:pt idx="2161">
                  <c:v>0.95440155050224806</c:v>
                </c:pt>
                <c:pt idx="2162">
                  <c:v>0.943561540204229</c:v>
                </c:pt>
                <c:pt idx="2163">
                  <c:v>0.93230177120668201</c:v>
                </c:pt>
                <c:pt idx="2164">
                  <c:v>0.92065015164997199</c:v>
                </c:pt>
                <c:pt idx="2165">
                  <c:v>0.908633319916754</c:v>
                </c:pt>
                <c:pt idx="2166">
                  <c:v>0.89627673741019709</c:v>
                </c:pt>
                <c:pt idx="2167">
                  <c:v>0.88360500273452003</c:v>
                </c:pt>
                <c:pt idx="2168">
                  <c:v>0.870641281424402</c:v>
                </c:pt>
                <c:pt idx="2169">
                  <c:v>0.85740760668137705</c:v>
                </c:pt>
                <c:pt idx="2170">
                  <c:v>0.84392511750673005</c:v>
                </c:pt>
                <c:pt idx="2171">
                  <c:v>0.83021475580862003</c:v>
                </c:pt>
                <c:pt idx="2172">
                  <c:v>0.816297243339978</c:v>
                </c:pt>
                <c:pt idx="2173">
                  <c:v>0.80219365707040502</c:v>
                </c:pt>
                <c:pt idx="2174">
                  <c:v>0.78792584239895203</c:v>
                </c:pt>
                <c:pt idx="2175">
                  <c:v>0.77351639213582302</c:v>
                </c:pt>
                <c:pt idx="2176">
                  <c:v>0.75898853772175001</c:v>
                </c:pt>
                <c:pt idx="2177">
                  <c:v>0.74436583937689904</c:v>
                </c:pt>
                <c:pt idx="2178">
                  <c:v>0.7296716992805431</c:v>
                </c:pt>
                <c:pt idx="2179">
                  <c:v>0.71492884186802808</c:v>
                </c:pt>
                <c:pt idx="2180">
                  <c:v>0.70015883876254204</c:v>
                </c:pt>
                <c:pt idx="2181">
                  <c:v>0.68538189113974102</c:v>
                </c:pt>
                <c:pt idx="2182">
                  <c:v>0.67061602452171709</c:v>
                </c:pt>
                <c:pt idx="2183">
                  <c:v>0.65587784543070804</c:v>
                </c:pt>
                <c:pt idx="2184">
                  <c:v>0.64118225805147</c:v>
                </c:pt>
                <c:pt idx="2185">
                  <c:v>0.62654322049639399</c:v>
                </c:pt>
                <c:pt idx="2186">
                  <c:v>0.61197458601970101</c:v>
                </c:pt>
                <c:pt idx="2187">
                  <c:v>0.59749032139972502</c:v>
                </c:pt>
                <c:pt idx="2188">
                  <c:v>0.58310500241512209</c:v>
                </c:pt>
                <c:pt idx="2189">
                  <c:v>0.568834989675571</c:v>
                </c:pt>
                <c:pt idx="2190">
                  <c:v>0.55469758069064501</c:v>
                </c:pt>
                <c:pt idx="2191">
                  <c:v>0.54071074912388806</c:v>
                </c:pt>
                <c:pt idx="2192">
                  <c:v>0.52689268349289198</c:v>
                </c:pt>
                <c:pt idx="2193">
                  <c:v>0.51326159829209606</c:v>
                </c:pt>
                <c:pt idx="2194">
                  <c:v>0.49983401751518997</c:v>
                </c:pt>
                <c:pt idx="2195">
                  <c:v>0.48662351659876402</c:v>
                </c:pt>
                <c:pt idx="2196">
                  <c:v>0.47364107134474898</c:v>
                </c:pt>
                <c:pt idx="2197">
                  <c:v>0.46089454335803898</c:v>
                </c:pt>
                <c:pt idx="2198">
                  <c:v>0.44838874076477198</c:v>
                </c:pt>
                <c:pt idx="2199">
                  <c:v>0.436125569350231</c:v>
                </c:pt>
                <c:pt idx="2200">
                  <c:v>0.424105417936877</c:v>
                </c:pt>
                <c:pt idx="2201">
                  <c:v>0.41232719534316997</c:v>
                </c:pt>
                <c:pt idx="2202">
                  <c:v>0.400789629513705</c:v>
                </c:pt>
                <c:pt idx="2203">
                  <c:v>0.38949181966017798</c:v>
                </c:pt>
                <c:pt idx="2204">
                  <c:v>0.378433844958739</c:v>
                </c:pt>
                <c:pt idx="2205">
                  <c:v>0.36761653008423301</c:v>
                </c:pt>
                <c:pt idx="2206">
                  <c:v>0.35704167772607698</c:v>
                </c:pt>
                <c:pt idx="2207">
                  <c:v>0.34671163437411801</c:v>
                </c:pt>
                <c:pt idx="2208">
                  <c:v>0.33662890020476099</c:v>
                </c:pt>
                <c:pt idx="2209">
                  <c:v>0.32679615835625597</c:v>
                </c:pt>
                <c:pt idx="2210">
                  <c:v>0.317214981527221</c:v>
                </c:pt>
                <c:pt idx="2211">
                  <c:v>0.30788654970456997</c:v>
                </c:pt>
                <c:pt idx="2212">
                  <c:v>0.29881180073565</c:v>
                </c:pt>
                <c:pt idx="2213">
                  <c:v>0.28999100234554998</c:v>
                </c:pt>
                <c:pt idx="2214">
                  <c:v>0.281424466562405</c:v>
                </c:pt>
                <c:pt idx="2215">
                  <c:v>0.27311270398252002</c:v>
                </c:pt>
                <c:pt idx="2216">
                  <c:v>0.26505640845830902</c:v>
                </c:pt>
                <c:pt idx="2217">
                  <c:v>0.257255862766397</c:v>
                </c:pt>
                <c:pt idx="2218">
                  <c:v>0.24971144693139302</c:v>
                </c:pt>
                <c:pt idx="2219">
                  <c:v>0.242422261171444</c:v>
                </c:pt>
                <c:pt idx="2220">
                  <c:v>0.23538627845343801</c:v>
                </c:pt>
                <c:pt idx="2221">
                  <c:v>0.22860002492588899</c:v>
                </c:pt>
                <c:pt idx="2222">
                  <c:v>0.22205762522620698</c:v>
                </c:pt>
                <c:pt idx="2223">
                  <c:v>0.21575154253186302</c:v>
                </c:pt>
                <c:pt idx="2224">
                  <c:v>0.209672610021848</c:v>
                </c:pt>
                <c:pt idx="2225">
                  <c:v>0.20381008829936398</c:v>
                </c:pt>
                <c:pt idx="2226">
                  <c:v>0.19815298735335701</c:v>
                </c:pt>
                <c:pt idx="2227">
                  <c:v>0.192690163274649</c:v>
                </c:pt>
                <c:pt idx="2228">
                  <c:v>0.18741135609308701</c:v>
                </c:pt>
                <c:pt idx="2229">
                  <c:v>0.18230779584734302</c:v>
                </c:pt>
                <c:pt idx="2230">
                  <c:v>0.17737266225345</c:v>
                </c:pt>
                <c:pt idx="2231">
                  <c:v>0.17260083810062699</c:v>
                </c:pt>
                <c:pt idx="2232">
                  <c:v>0.16798900988133</c:v>
                </c:pt>
                <c:pt idx="2233">
                  <c:v>0.16353544197805001</c:v>
                </c:pt>
                <c:pt idx="2234">
                  <c:v>0.15923942888479101</c:v>
                </c:pt>
                <c:pt idx="2235">
                  <c:v>0.15510036959505502</c:v>
                </c:pt>
                <c:pt idx="2236">
                  <c:v>0.15111761264404</c:v>
                </c:pt>
                <c:pt idx="2237">
                  <c:v>0.14729032099879119</c:v>
                </c:pt>
                <c:pt idx="2238">
                  <c:v>0.14361639586542291</c:v>
                </c:pt>
                <c:pt idx="2239">
                  <c:v>0.14009304216203611</c:v>
                </c:pt>
                <c:pt idx="2240">
                  <c:v>0.1367163288409888</c:v>
                </c:pt>
                <c:pt idx="2241">
                  <c:v>0.13348166514877752</c:v>
                </c:pt>
                <c:pt idx="2242">
                  <c:v>0.13038373415149712</c:v>
                </c:pt>
                <c:pt idx="2243">
                  <c:v>0.12741732662729899</c:v>
                </c:pt>
                <c:pt idx="2244">
                  <c:v>0.1245769608551444</c:v>
                </c:pt>
                <c:pt idx="2245">
                  <c:v>0.12185731233150431</c:v>
                </c:pt>
                <c:pt idx="2246">
                  <c:v>0.1192539641362637</c:v>
                </c:pt>
                <c:pt idx="2247">
                  <c:v>0.1167628569349852</c:v>
                </c:pt>
                <c:pt idx="2248">
                  <c:v>0.11438018052739631</c:v>
                </c:pt>
                <c:pt idx="2249">
                  <c:v>0.1121026730910788</c:v>
                </c:pt>
                <c:pt idx="2250">
                  <c:v>0.1099273446132767</c:v>
                </c:pt>
                <c:pt idx="2251">
                  <c:v>0.1078511190751904</c:v>
                </c:pt>
                <c:pt idx="2252">
                  <c:v>0.1058704857017914</c:v>
                </c:pt>
                <c:pt idx="2253">
                  <c:v>0.1039815621625233</c:v>
                </c:pt>
                <c:pt idx="2254">
                  <c:v>0.10217953576444111</c:v>
                </c:pt>
                <c:pt idx="2255">
                  <c:v>0.10045889315053311</c:v>
                </c:pt>
                <c:pt idx="2256">
                  <c:v>9.8813358160066395E-2</c:v>
                </c:pt>
                <c:pt idx="2257">
                  <c:v>9.7236316705382408E-2</c:v>
                </c:pt>
                <c:pt idx="2258">
                  <c:v>9.5720875613528905E-2</c:v>
                </c:pt>
                <c:pt idx="2259">
                  <c:v>9.4259901978650695E-2</c:v>
                </c:pt>
                <c:pt idx="2260">
                  <c:v>9.2846923278226606E-2</c:v>
                </c:pt>
                <c:pt idx="2261">
                  <c:v>9.1476123503297008E-2</c:v>
                </c:pt>
                <c:pt idx="2262">
                  <c:v>9.0142682731638002E-2</c:v>
                </c:pt>
                <c:pt idx="2263">
                  <c:v>8.8842822191149806E-2</c:v>
                </c:pt>
                <c:pt idx="2264">
                  <c:v>8.7574064273316099E-2</c:v>
                </c:pt>
                <c:pt idx="2265">
                  <c:v>8.63348421817451E-2</c:v>
                </c:pt>
                <c:pt idx="2266">
                  <c:v>8.512450237077121E-2</c:v>
                </c:pt>
                <c:pt idx="2267">
                  <c:v>8.3943213925993992E-2</c:v>
                </c:pt>
                <c:pt idx="2268">
                  <c:v>8.2791798921619308E-2</c:v>
                </c:pt>
                <c:pt idx="2269">
                  <c:v>8.1671424009021901E-2</c:v>
                </c:pt>
                <c:pt idx="2270">
                  <c:v>8.0583287236262E-2</c:v>
                </c:pt>
                <c:pt idx="2271">
                  <c:v>7.9528909017803795E-2</c:v>
                </c:pt>
                <c:pt idx="2272">
                  <c:v>7.85096515023221E-2</c:v>
                </c:pt>
                <c:pt idx="2273">
                  <c:v>7.7526883768207502E-2</c:v>
                </c:pt>
                <c:pt idx="2274">
                  <c:v>7.6581800887577711E-2</c:v>
                </c:pt>
                <c:pt idx="2275">
                  <c:v>7.5675538525260502E-2</c:v>
                </c:pt>
                <c:pt idx="2276">
                  <c:v>7.480883651928491E-2</c:v>
                </c:pt>
                <c:pt idx="2277">
                  <c:v>7.3982042191281808E-2</c:v>
                </c:pt>
                <c:pt idx="2278">
                  <c:v>7.3195100768157204E-2</c:v>
                </c:pt>
                <c:pt idx="2279">
                  <c:v>7.2447467656249709E-2</c:v>
                </c:pt>
                <c:pt idx="2280">
                  <c:v>7.1737769778552798E-2</c:v>
                </c:pt>
                <c:pt idx="2281">
                  <c:v>7.1064116533601701E-2</c:v>
                </c:pt>
                <c:pt idx="2282">
                  <c:v>7.0424177833217999E-2</c:v>
                </c:pt>
                <c:pt idx="2283">
                  <c:v>6.9815460515971595E-2</c:v>
                </c:pt>
                <c:pt idx="2284">
                  <c:v>6.9235468033295403E-2</c:v>
                </c:pt>
                <c:pt idx="2285">
                  <c:v>6.868211026814891E-2</c:v>
                </c:pt>
                <c:pt idx="2286">
                  <c:v>6.81536236872856E-2</c:v>
                </c:pt>
                <c:pt idx="2287">
                  <c:v>6.7648925689634903E-2</c:v>
                </c:pt>
                <c:pt idx="2288">
                  <c:v>6.7167721471712002E-2</c:v>
                </c:pt>
                <c:pt idx="2289">
                  <c:v>6.6710368430919598E-2</c:v>
                </c:pt>
                <c:pt idx="2290">
                  <c:v>6.6277365605359004E-2</c:v>
                </c:pt>
                <c:pt idx="2291">
                  <c:v>6.5869386810540803E-2</c:v>
                </c:pt>
                <c:pt idx="2292">
                  <c:v>6.5486649507742509E-2</c:v>
                </c:pt>
                <c:pt idx="2293">
                  <c:v>6.5128891395207208E-2</c:v>
                </c:pt>
                <c:pt idx="2294">
                  <c:v>6.4795004876054302E-2</c:v>
                </c:pt>
                <c:pt idx="2295">
                  <c:v>6.4483072343769404E-2</c:v>
                </c:pt>
                <c:pt idx="2296">
                  <c:v>6.41901939203737E-2</c:v>
                </c:pt>
                <c:pt idx="2297">
                  <c:v>6.3912720633571604E-2</c:v>
                </c:pt>
                <c:pt idx="2298">
                  <c:v>6.3646639451832701E-2</c:v>
                </c:pt>
                <c:pt idx="2299">
                  <c:v>6.3387798334001905E-2</c:v>
                </c:pt>
                <c:pt idx="2300">
                  <c:v>6.3132305865996496E-2</c:v>
                </c:pt>
                <c:pt idx="2301">
                  <c:v>6.2876593250710405E-2</c:v>
                </c:pt>
                <c:pt idx="2302">
                  <c:v>6.2617990254751704E-2</c:v>
                </c:pt>
                <c:pt idx="2303">
                  <c:v>6.2354748113772604E-2</c:v>
                </c:pt>
                <c:pt idx="2304">
                  <c:v>6.2086185103460104E-2</c:v>
                </c:pt>
                <c:pt idx="2305">
                  <c:v>6.1812848131586703E-2</c:v>
                </c:pt>
                <c:pt idx="2306">
                  <c:v>6.15362516052681E-2</c:v>
                </c:pt>
                <c:pt idx="2307">
                  <c:v>6.1258787384579703E-2</c:v>
                </c:pt>
                <c:pt idx="2308">
                  <c:v>6.0983327947449303E-2</c:v>
                </c:pt>
                <c:pt idx="2309">
                  <c:v>6.0712907257956E-2</c:v>
                </c:pt>
                <c:pt idx="2310">
                  <c:v>6.0450430263925901E-2</c:v>
                </c:pt>
                <c:pt idx="2311">
                  <c:v>6.0198409555826907E-2</c:v>
                </c:pt>
                <c:pt idx="2312">
                  <c:v>5.9958409853032073E-2</c:v>
                </c:pt>
                <c:pt idx="2313">
                  <c:v>5.9731227446986279E-2</c:v>
                </c:pt>
                <c:pt idx="2314">
                  <c:v>5.9516787963372585E-2</c:v>
                </c:pt>
                <c:pt idx="2315">
                  <c:v>5.9314257404578644E-2</c:v>
                </c:pt>
                <c:pt idx="2316">
                  <c:v>5.912216534530134E-2</c:v>
                </c:pt>
                <c:pt idx="2317">
                  <c:v>5.8938804373166703E-2</c:v>
                </c:pt>
                <c:pt idx="2318">
                  <c:v>5.8762416057464725E-2</c:v>
                </c:pt>
                <c:pt idx="2319">
                  <c:v>5.859148201497999E-2</c:v>
                </c:pt>
                <c:pt idx="2320">
                  <c:v>5.8424934178626806E-2</c:v>
                </c:pt>
                <c:pt idx="2321">
                  <c:v>5.82622350901362E-2</c:v>
                </c:pt>
                <c:pt idx="2322">
                  <c:v>5.8103507838286911E-2</c:v>
                </c:pt>
                <c:pt idx="2323">
                  <c:v>5.7949440239952112E-2</c:v>
                </c:pt>
                <c:pt idx="2324">
                  <c:v>5.7801217128847941E-2</c:v>
                </c:pt>
                <c:pt idx="2325">
                  <c:v>5.7660258760048683E-2</c:v>
                </c:pt>
                <c:pt idx="2326">
                  <c:v>5.7527957400796553E-2</c:v>
                </c:pt>
                <c:pt idx="2327">
                  <c:v>5.7405620773287785E-2</c:v>
                </c:pt>
                <c:pt idx="2328">
                  <c:v>5.7294197067624952E-2</c:v>
                </c:pt>
                <c:pt idx="2329">
                  <c:v>5.7194073415862551E-2</c:v>
                </c:pt>
                <c:pt idx="2330">
                  <c:v>5.7104881237021725E-2</c:v>
                </c:pt>
                <c:pt idx="2331">
                  <c:v>5.7025748509241775E-2</c:v>
                </c:pt>
                <c:pt idx="2332">
                  <c:v>5.6955058800853969E-2</c:v>
                </c:pt>
                <c:pt idx="2333">
                  <c:v>5.6890750940870261E-2</c:v>
                </c:pt>
                <c:pt idx="2334">
                  <c:v>5.6830371872777084E-2</c:v>
                </c:pt>
                <c:pt idx="2335">
                  <c:v>5.6771394515560215E-2</c:v>
                </c:pt>
                <c:pt idx="2336">
                  <c:v>5.6711603085896761E-2</c:v>
                </c:pt>
                <c:pt idx="2337">
                  <c:v>5.6649208699028675E-2</c:v>
                </c:pt>
                <c:pt idx="2338">
                  <c:v>5.6582996914286546E-2</c:v>
                </c:pt>
                <c:pt idx="2339">
                  <c:v>5.651241777203498E-2</c:v>
                </c:pt>
                <c:pt idx="2340">
                  <c:v>5.6437490732018251E-2</c:v>
                </c:pt>
                <c:pt idx="2341">
                  <c:v>5.6358742622655222E-2</c:v>
                </c:pt>
                <c:pt idx="2342">
                  <c:v>5.6276924851756595E-2</c:v>
                </c:pt>
                <c:pt idx="2343">
                  <c:v>5.6192981942149382E-2</c:v>
                </c:pt>
                <c:pt idx="2344">
                  <c:v>5.610790423895938E-2</c:v>
                </c:pt>
                <c:pt idx="2345">
                  <c:v>5.6022540795333114E-2</c:v>
                </c:pt>
                <c:pt idx="2346">
                  <c:v>5.5937774429751251E-2</c:v>
                </c:pt>
                <c:pt idx="2347">
                  <c:v>5.5854471357201944E-2</c:v>
                </c:pt>
                <c:pt idx="2348">
                  <c:v>5.5773688804881212E-2</c:v>
                </c:pt>
                <c:pt idx="2349">
                  <c:v>5.5696715731092382E-2</c:v>
                </c:pt>
                <c:pt idx="2350">
                  <c:v>5.562506870921851E-2</c:v>
                </c:pt>
                <c:pt idx="2351">
                  <c:v>5.5560445770890296E-2</c:v>
                </c:pt>
                <c:pt idx="2352">
                  <c:v>5.5504568204558125E-2</c:v>
                </c:pt>
                <c:pt idx="2353">
                  <c:v>5.545891860901405E-2</c:v>
                </c:pt>
                <c:pt idx="2354">
                  <c:v>5.5424446943141074E-2</c:v>
                </c:pt>
                <c:pt idx="2355">
                  <c:v>5.5401532298991543E-2</c:v>
                </c:pt>
                <c:pt idx="2356">
                  <c:v>5.5389622133307351E-2</c:v>
                </c:pt>
                <c:pt idx="2357">
                  <c:v>5.5387327742362075E-2</c:v>
                </c:pt>
                <c:pt idx="2358">
                  <c:v>5.5392447386752405E-2</c:v>
                </c:pt>
                <c:pt idx="2359">
                  <c:v>5.540229004213594E-2</c:v>
                </c:pt>
                <c:pt idx="2360">
                  <c:v>5.5414024741478482E-2</c:v>
                </c:pt>
                <c:pt idx="2361">
                  <c:v>5.5424963364203481E-2</c:v>
                </c:pt>
                <c:pt idx="2362">
                  <c:v>5.543284182333829E-2</c:v>
                </c:pt>
                <c:pt idx="2363">
                  <c:v>5.5436041851007575E-2</c:v>
                </c:pt>
                <c:pt idx="2364">
                  <c:v>5.5433621496633591E-2</c:v>
                </c:pt>
                <c:pt idx="2365">
                  <c:v>5.5425321751793204E-2</c:v>
                </c:pt>
                <c:pt idx="2366">
                  <c:v>5.5411404848015947E-2</c:v>
                </c:pt>
                <c:pt idx="2367">
                  <c:v>5.5392408662959983E-2</c:v>
                </c:pt>
                <c:pt idx="2368">
                  <c:v>5.5369074379152373E-2</c:v>
                </c:pt>
                <c:pt idx="2369">
                  <c:v>5.5342032330261109E-2</c:v>
                </c:pt>
                <c:pt idx="2370">
                  <c:v>5.531170053351539E-2</c:v>
                </c:pt>
                <c:pt idx="2371">
                  <c:v>5.527838533206713E-2</c:v>
                </c:pt>
                <c:pt idx="2372">
                  <c:v>5.5242183351807091E-2</c:v>
                </c:pt>
                <c:pt idx="2373">
                  <c:v>5.520309203073593E-2</c:v>
                </c:pt>
                <c:pt idx="2374">
                  <c:v>5.5161138602073244E-2</c:v>
                </c:pt>
                <c:pt idx="2375">
                  <c:v>5.5116397296845351E-2</c:v>
                </c:pt>
                <c:pt idx="2376">
                  <c:v>5.5069064739593783E-2</c:v>
                </c:pt>
                <c:pt idx="2377">
                  <c:v>5.5019524231374101E-2</c:v>
                </c:pt>
                <c:pt idx="2378">
                  <c:v>5.4968379910501436E-2</c:v>
                </c:pt>
                <c:pt idx="2379">
                  <c:v>5.4916329584700184E-2</c:v>
                </c:pt>
                <c:pt idx="2380">
                  <c:v>5.4864158502475883E-2</c:v>
                </c:pt>
                <c:pt idx="2381">
                  <c:v>5.4812663198601549E-2</c:v>
                </c:pt>
                <c:pt idx="2382">
                  <c:v>5.4762777399761722E-2</c:v>
                </c:pt>
                <c:pt idx="2383">
                  <c:v>5.4715418774633789E-2</c:v>
                </c:pt>
                <c:pt idx="2384">
                  <c:v>5.4671488854559511E-2</c:v>
                </c:pt>
                <c:pt idx="2385">
                  <c:v>5.4631876699166811E-2</c:v>
                </c:pt>
                <c:pt idx="2386">
                  <c:v>5.459732241203203E-2</c:v>
                </c:pt>
                <c:pt idx="2387">
                  <c:v>5.4568400464222684E-2</c:v>
                </c:pt>
                <c:pt idx="2388">
                  <c:v>5.4545377157934741E-2</c:v>
                </c:pt>
                <c:pt idx="2389">
                  <c:v>5.4528025225987639E-2</c:v>
                </c:pt>
                <c:pt idx="2390">
                  <c:v>5.4515495326212429E-2</c:v>
                </c:pt>
                <c:pt idx="2391">
                  <c:v>5.4506215252516525E-2</c:v>
                </c:pt>
                <c:pt idx="2392">
                  <c:v>5.4497903445840559E-2</c:v>
                </c:pt>
                <c:pt idx="2393">
                  <c:v>5.4487638462450846E-2</c:v>
                </c:pt>
                <c:pt idx="2394">
                  <c:v>5.4472033580315431E-2</c:v>
                </c:pt>
                <c:pt idx="2395">
                  <c:v>5.4447775766002605E-2</c:v>
                </c:pt>
                <c:pt idx="2396">
                  <c:v>5.441178587067131E-2</c:v>
                </c:pt>
                <c:pt idx="2397">
                  <c:v>5.4361720925081264E-2</c:v>
                </c:pt>
                <c:pt idx="2398">
                  <c:v>5.42962987444933E-2</c:v>
                </c:pt>
                <c:pt idx="2399">
                  <c:v>5.4215424822891885E-2</c:v>
                </c:pt>
                <c:pt idx="2400">
                  <c:v>5.4120377016645252E-2</c:v>
                </c:pt>
                <c:pt idx="2401">
                  <c:v>5.4013593021636393E-2</c:v>
                </c:pt>
                <c:pt idx="2402">
                  <c:v>5.3898381517011422E-2</c:v>
                </c:pt>
                <c:pt idx="2403">
                  <c:v>5.3778583744540261E-2</c:v>
                </c:pt>
                <c:pt idx="2404">
                  <c:v>5.365810324525884E-2</c:v>
                </c:pt>
                <c:pt idx="2405">
                  <c:v>5.3540587871981113E-2</c:v>
                </c:pt>
                <c:pt idx="2406">
                  <c:v>5.3428923823090294E-2</c:v>
                </c:pt>
                <c:pt idx="2407">
                  <c:v>5.3325153506744535E-2</c:v>
                </c:pt>
                <c:pt idx="2408">
                  <c:v>5.323043741396518E-2</c:v>
                </c:pt>
                <c:pt idx="2409">
                  <c:v>5.3144822037683163E-2</c:v>
                </c:pt>
                <c:pt idx="2410">
                  <c:v>5.306744037837028E-2</c:v>
                </c:pt>
                <c:pt idx="2411">
                  <c:v>5.2996630929572831E-2</c:v>
                </c:pt>
                <c:pt idx="2412">
                  <c:v>5.2930259083504773E-2</c:v>
                </c:pt>
                <c:pt idx="2413">
                  <c:v>5.2865966824352136E-2</c:v>
                </c:pt>
                <c:pt idx="2414">
                  <c:v>5.2801449680106971E-2</c:v>
                </c:pt>
                <c:pt idx="2415">
                  <c:v>5.2734829652750143E-2</c:v>
                </c:pt>
                <c:pt idx="2416">
                  <c:v>5.2664869292230895E-2</c:v>
                </c:pt>
                <c:pt idx="2417">
                  <c:v>5.2591130287294556E-2</c:v>
                </c:pt>
                <c:pt idx="2418">
                  <c:v>5.2514014934184471E-2</c:v>
                </c:pt>
                <c:pt idx="2419">
                  <c:v>5.243478577814964E-2</c:v>
                </c:pt>
                <c:pt idx="2420">
                  <c:v>5.235532271327651E-2</c:v>
                </c:pt>
                <c:pt idx="2421">
                  <c:v>5.2278077098063022E-2</c:v>
                </c:pt>
                <c:pt idx="2422">
                  <c:v>5.2205839818788152E-2</c:v>
                </c:pt>
                <c:pt idx="2423">
                  <c:v>5.2141268212590915E-2</c:v>
                </c:pt>
                <c:pt idx="2424">
                  <c:v>5.2086682653416205E-2</c:v>
                </c:pt>
                <c:pt idx="2425">
                  <c:v>5.2043927500532321E-2</c:v>
                </c:pt>
                <c:pt idx="2426">
                  <c:v>5.2014206180888541E-2</c:v>
                </c:pt>
                <c:pt idx="2427">
                  <c:v>5.199791333771471E-2</c:v>
                </c:pt>
                <c:pt idx="2428">
                  <c:v>5.1994696433845071E-2</c:v>
                </c:pt>
                <c:pt idx="2429">
                  <c:v>5.2003412167687842E-2</c:v>
                </c:pt>
                <c:pt idx="2430">
                  <c:v>5.2022459718378343E-2</c:v>
                </c:pt>
                <c:pt idx="2431">
                  <c:v>5.2049750184865559E-2</c:v>
                </c:pt>
                <c:pt idx="2432">
                  <c:v>5.2083392332546913E-2</c:v>
                </c:pt>
                <c:pt idx="2433">
                  <c:v>5.2121380193984802E-2</c:v>
                </c:pt>
                <c:pt idx="2434">
                  <c:v>5.216202315262055E-2</c:v>
                </c:pt>
                <c:pt idx="2435">
                  <c:v>5.2203965123602321E-2</c:v>
                </c:pt>
                <c:pt idx="2436">
                  <c:v>5.2246256849970071E-2</c:v>
                </c:pt>
                <c:pt idx="2437">
                  <c:v>5.2288461212705001E-2</c:v>
                </c:pt>
                <c:pt idx="2438">
                  <c:v>5.2330488605117152E-2</c:v>
                </c:pt>
                <c:pt idx="2439">
                  <c:v>5.2372503086245421E-2</c:v>
                </c:pt>
                <c:pt idx="2440">
                  <c:v>5.241486446606583E-2</c:v>
                </c:pt>
                <c:pt idx="2441">
                  <c:v>5.2457946776009352E-2</c:v>
                </c:pt>
                <c:pt idx="2442">
                  <c:v>5.2502212353769555E-2</c:v>
                </c:pt>
                <c:pt idx="2443">
                  <c:v>5.2548183413206676E-2</c:v>
                </c:pt>
                <c:pt idx="2444">
                  <c:v>5.2596410228129775E-2</c:v>
                </c:pt>
                <c:pt idx="2445">
                  <c:v>5.264745800217218E-2</c:v>
                </c:pt>
                <c:pt idx="2446">
                  <c:v>5.2701862366781961E-2</c:v>
                </c:pt>
                <c:pt idx="2447">
                  <c:v>5.275993445544689E-2</c:v>
                </c:pt>
                <c:pt idx="2448">
                  <c:v>5.2821665638277081E-2</c:v>
                </c:pt>
                <c:pt idx="2449">
                  <c:v>5.2886459680571353E-2</c:v>
                </c:pt>
                <c:pt idx="2450">
                  <c:v>5.2953055306658184E-2</c:v>
                </c:pt>
                <c:pt idx="2451">
                  <c:v>5.3019311223246185E-2</c:v>
                </c:pt>
                <c:pt idx="2452">
                  <c:v>5.3082311550202863E-2</c:v>
                </c:pt>
                <c:pt idx="2453">
                  <c:v>5.3138524016992532E-2</c:v>
                </c:pt>
                <c:pt idx="2454">
                  <c:v>5.318419549453627E-2</c:v>
                </c:pt>
                <c:pt idx="2455">
                  <c:v>5.3215743613685522E-2</c:v>
                </c:pt>
                <c:pt idx="2456">
                  <c:v>5.3230319461063963E-2</c:v>
                </c:pt>
                <c:pt idx="2457">
                  <c:v>5.3226274319766356E-2</c:v>
                </c:pt>
                <c:pt idx="2458">
                  <c:v>5.3203430104389965E-2</c:v>
                </c:pt>
                <c:pt idx="2459">
                  <c:v>5.3163226431555966E-2</c:v>
                </c:pt>
                <c:pt idx="2460">
                  <c:v>5.31086058647968E-2</c:v>
                </c:pt>
                <c:pt idx="2461">
                  <c:v>5.3043716538052503E-2</c:v>
                </c:pt>
                <c:pt idx="2462">
                  <c:v>5.2973374274902521E-2</c:v>
                </c:pt>
                <c:pt idx="2463">
                  <c:v>5.2902542477062456E-2</c:v>
                </c:pt>
                <c:pt idx="2464">
                  <c:v>5.2835669930388164E-2</c:v>
                </c:pt>
                <c:pt idx="2465">
                  <c:v>5.2776112381140862E-2</c:v>
                </c:pt>
                <c:pt idx="2466">
                  <c:v>5.272581880114157E-2</c:v>
                </c:pt>
                <c:pt idx="2467">
                  <c:v>5.268499875507153E-2</c:v>
                </c:pt>
                <c:pt idx="2468">
                  <c:v>5.2652168282719403E-2</c:v>
                </c:pt>
                <c:pt idx="2469">
                  <c:v>5.2624423893908631E-2</c:v>
                </c:pt>
                <c:pt idx="2470">
                  <c:v>5.2597863389502023E-2</c:v>
                </c:pt>
                <c:pt idx="2471">
                  <c:v>5.2568191556063154E-2</c:v>
                </c:pt>
                <c:pt idx="2472">
                  <c:v>5.2531301784534822E-2</c:v>
                </c:pt>
                <c:pt idx="2473">
                  <c:v>5.2483847449745213E-2</c:v>
                </c:pt>
                <c:pt idx="2474">
                  <c:v>5.2423741717935429E-2</c:v>
                </c:pt>
                <c:pt idx="2475">
                  <c:v>5.2350294206452021E-2</c:v>
                </c:pt>
                <c:pt idx="2476">
                  <c:v>5.2264278315246111E-2</c:v>
                </c:pt>
                <c:pt idx="2477">
                  <c:v>5.2167643824802372E-2</c:v>
                </c:pt>
                <c:pt idx="2478">
                  <c:v>5.2063299618337354E-2</c:v>
                </c:pt>
                <c:pt idx="2479">
                  <c:v>5.1954680344807234E-2</c:v>
                </c:pt>
                <c:pt idx="2480">
                  <c:v>5.1845259817888373E-2</c:v>
                </c:pt>
                <c:pt idx="2481">
                  <c:v>5.1738270377772635E-2</c:v>
                </c:pt>
                <c:pt idx="2482">
                  <c:v>5.1636411588411091E-2</c:v>
                </c:pt>
                <c:pt idx="2483">
                  <c:v>5.1541648824078592E-2</c:v>
                </c:pt>
                <c:pt idx="2484">
                  <c:v>5.1455169972311525E-2</c:v>
                </c:pt>
                <c:pt idx="2485">
                  <c:v>5.1377578772437316E-2</c:v>
                </c:pt>
                <c:pt idx="2486">
                  <c:v>5.1308902446627822E-2</c:v>
                </c:pt>
                <c:pt idx="2487">
                  <c:v>5.1248791069977526E-2</c:v>
                </c:pt>
                <c:pt idx="2488">
                  <c:v>5.1196673928690206E-2</c:v>
                </c:pt>
                <c:pt idx="2489">
                  <c:v>5.1151984327610103E-2</c:v>
                </c:pt>
                <c:pt idx="2490">
                  <c:v>5.1114320521657201E-2</c:v>
                </c:pt>
                <c:pt idx="2491">
                  <c:v>5.1083516102955022E-2</c:v>
                </c:pt>
                <c:pt idx="2492">
                  <c:v>5.105968923020035E-2</c:v>
                </c:pt>
                <c:pt idx="2493">
                  <c:v>5.10431418896551E-2</c:v>
                </c:pt>
                <c:pt idx="2494">
                  <c:v>5.1034359803215655E-2</c:v>
                </c:pt>
                <c:pt idx="2495">
                  <c:v>5.1033722764366206E-2</c:v>
                </c:pt>
                <c:pt idx="2496">
                  <c:v>5.1041447838795433E-2</c:v>
                </c:pt>
                <c:pt idx="2497">
                  <c:v>5.1057517602266581E-2</c:v>
                </c:pt>
                <c:pt idx="2498">
                  <c:v>5.1081414055153741E-2</c:v>
                </c:pt>
                <c:pt idx="2499">
                  <c:v>5.1112147074036433E-2</c:v>
                </c:pt>
                <c:pt idx="2500">
                  <c:v>5.1148167598291702E-2</c:v>
                </c:pt>
                <c:pt idx="2501">
                  <c:v>5.118763388964722E-2</c:v>
                </c:pt>
                <c:pt idx="2502">
                  <c:v>5.12284880680101E-2</c:v>
                </c:pt>
                <c:pt idx="2503">
                  <c:v>5.1268673102693126E-2</c:v>
                </c:pt>
                <c:pt idx="2504">
                  <c:v>5.1306303408578516E-2</c:v>
                </c:pt>
                <c:pt idx="2505">
                  <c:v>5.1339697844151322E-2</c:v>
                </c:pt>
                <c:pt idx="2506">
                  <c:v>5.1367800413598064E-2</c:v>
                </c:pt>
                <c:pt idx="2507">
                  <c:v>5.1389843004064011E-2</c:v>
                </c:pt>
                <c:pt idx="2508">
                  <c:v>5.1405402989626842E-2</c:v>
                </c:pt>
                <c:pt idx="2509">
                  <c:v>5.1414325015637002E-2</c:v>
                </c:pt>
                <c:pt idx="2510">
                  <c:v>5.1416719579106221E-2</c:v>
                </c:pt>
                <c:pt idx="2511">
                  <c:v>5.1412796511021652E-2</c:v>
                </c:pt>
                <c:pt idx="2512">
                  <c:v>5.1402948415441879E-2</c:v>
                </c:pt>
                <c:pt idx="2513">
                  <c:v>5.1387811820519172E-2</c:v>
                </c:pt>
                <c:pt idx="2514">
                  <c:v>5.1368441664413754E-2</c:v>
                </c:pt>
                <c:pt idx="2515">
                  <c:v>5.1346438606039706E-2</c:v>
                </c:pt>
                <c:pt idx="2516">
                  <c:v>5.1323966989605813E-2</c:v>
                </c:pt>
                <c:pt idx="2517">
                  <c:v>5.1303759208393876E-2</c:v>
                </c:pt>
                <c:pt idx="2518">
                  <c:v>5.1288997156290039E-2</c:v>
                </c:pt>
                <c:pt idx="2519">
                  <c:v>5.128306624993479E-2</c:v>
                </c:pt>
                <c:pt idx="2520">
                  <c:v>5.1289201124901491E-2</c:v>
                </c:pt>
                <c:pt idx="2521">
                  <c:v>5.131006254885364E-2</c:v>
                </c:pt>
                <c:pt idx="2522">
                  <c:v>5.1347293987211315E-2</c:v>
                </c:pt>
                <c:pt idx="2523">
                  <c:v>5.1401264599782295E-2</c:v>
                </c:pt>
                <c:pt idx="2524">
                  <c:v>5.1470817886563214E-2</c:v>
                </c:pt>
                <c:pt idx="2525">
                  <c:v>5.1553292738819853E-2</c:v>
                </c:pt>
                <c:pt idx="2526">
                  <c:v>5.1644757762629195E-2</c:v>
                </c:pt>
                <c:pt idx="2527">
                  <c:v>5.1740417770999102E-2</c:v>
                </c:pt>
                <c:pt idx="2528">
                  <c:v>5.1835159692970201E-2</c:v>
                </c:pt>
                <c:pt idx="2529">
                  <c:v>5.1924160522666421E-2</c:v>
                </c:pt>
                <c:pt idx="2530">
                  <c:v>5.2003419259089363E-2</c:v>
                </c:pt>
                <c:pt idx="2531">
                  <c:v>5.2070149771095801E-2</c:v>
                </c:pt>
                <c:pt idx="2532">
                  <c:v>5.212295872158134E-2</c:v>
                </c:pt>
                <c:pt idx="2533">
                  <c:v>5.2161806266933654E-2</c:v>
                </c:pt>
                <c:pt idx="2534">
                  <c:v>5.2187726359073323E-2</c:v>
                </c:pt>
                <c:pt idx="2535">
                  <c:v>5.2202411915126409E-2</c:v>
                </c:pt>
                <c:pt idx="2536">
                  <c:v>5.2207716843819016E-2</c:v>
                </c:pt>
                <c:pt idx="2537">
                  <c:v>5.2205225589003201E-2</c:v>
                </c:pt>
                <c:pt idx="2538">
                  <c:v>5.2195931580015162E-2</c:v>
                </c:pt>
                <c:pt idx="2539">
                  <c:v>5.2180186627040853E-2</c:v>
                </c:pt>
                <c:pt idx="2540">
                  <c:v>5.2157636642227639E-2</c:v>
                </c:pt>
                <c:pt idx="2541">
                  <c:v>5.212746558647785E-2</c:v>
                </c:pt>
                <c:pt idx="2542">
                  <c:v>5.2088680825106176E-2</c:v>
                </c:pt>
                <c:pt idx="2543">
                  <c:v>5.2040422214984755E-2</c:v>
                </c:pt>
                <c:pt idx="2544">
                  <c:v>5.1982194082052666E-2</c:v>
                </c:pt>
                <c:pt idx="2545">
                  <c:v>5.1914080072417296E-2</c:v>
                </c:pt>
                <c:pt idx="2546">
                  <c:v>5.1836782220638186E-2</c:v>
                </c:pt>
                <c:pt idx="2547">
                  <c:v>5.1751540579170516E-2</c:v>
                </c:pt>
                <c:pt idx="2548">
                  <c:v>5.1660101188980165E-2</c:v>
                </c:pt>
                <c:pt idx="2549">
                  <c:v>5.1564453617217745E-2</c:v>
                </c:pt>
                <c:pt idx="2550">
                  <c:v>5.1466695110688451E-2</c:v>
                </c:pt>
                <c:pt idx="2551">
                  <c:v>5.1368862608312769E-2</c:v>
                </c:pt>
                <c:pt idx="2552">
                  <c:v>5.1272868190974603E-2</c:v>
                </c:pt>
                <c:pt idx="2553">
                  <c:v>5.1180431064993641E-2</c:v>
                </c:pt>
                <c:pt idx="2554">
                  <c:v>5.1093159474980734E-2</c:v>
                </c:pt>
                <c:pt idx="2555">
                  <c:v>5.1012556944661801E-2</c:v>
                </c:pt>
                <c:pt idx="2556">
                  <c:v>5.0940097505035732E-2</c:v>
                </c:pt>
                <c:pt idx="2557">
                  <c:v>5.0877275405919728E-2</c:v>
                </c:pt>
                <c:pt idx="2558">
                  <c:v>5.0825616334296657E-2</c:v>
                </c:pt>
                <c:pt idx="2559">
                  <c:v>5.0786561973677556E-2</c:v>
                </c:pt>
                <c:pt idx="2560">
                  <c:v>5.0761490330464946E-2</c:v>
                </c:pt>
                <c:pt idx="2561">
                  <c:v>5.0751572078267519E-2</c:v>
                </c:pt>
                <c:pt idx="2562">
                  <c:v>5.075757684708862E-2</c:v>
                </c:pt>
                <c:pt idx="2563">
                  <c:v>5.0779729159637493E-2</c:v>
                </c:pt>
                <c:pt idx="2564">
                  <c:v>5.0817578106044453E-2</c:v>
                </c:pt>
                <c:pt idx="2565">
                  <c:v>5.0869871960277348E-2</c:v>
                </c:pt>
                <c:pt idx="2566">
                  <c:v>5.0934577177455406E-2</c:v>
                </c:pt>
                <c:pt idx="2567">
                  <c:v>5.1008804256139739E-2</c:v>
                </c:pt>
                <c:pt idx="2568">
                  <c:v>5.108886412218426E-2</c:v>
                </c:pt>
                <c:pt idx="2569">
                  <c:v>5.1170527868572173E-2</c:v>
                </c:pt>
                <c:pt idx="2570">
                  <c:v>5.124917440414456E-2</c:v>
                </c:pt>
                <c:pt idx="2571">
                  <c:v>5.1320290224569361E-2</c:v>
                </c:pt>
                <c:pt idx="2572">
                  <c:v>5.1379783945641536E-2</c:v>
                </c:pt>
                <c:pt idx="2573">
                  <c:v>5.142422939827395E-2</c:v>
                </c:pt>
                <c:pt idx="2574">
                  <c:v>5.1451406469940522E-2</c:v>
                </c:pt>
                <c:pt idx="2575">
                  <c:v>5.1460200236386811E-2</c:v>
                </c:pt>
                <c:pt idx="2576">
                  <c:v>5.1450713357425334E-2</c:v>
                </c:pt>
                <c:pt idx="2577">
                  <c:v>5.1424154510552551E-2</c:v>
                </c:pt>
                <c:pt idx="2578">
                  <c:v>5.1382610146878623E-2</c:v>
                </c:pt>
                <c:pt idx="2579">
                  <c:v>5.1328794428388995E-2</c:v>
                </c:pt>
                <c:pt idx="2580">
                  <c:v>5.1265695301478953E-2</c:v>
                </c:pt>
                <c:pt idx="2581">
                  <c:v>5.1196238689226542E-2</c:v>
                </c:pt>
                <c:pt idx="2582">
                  <c:v>5.1123160907699923E-2</c:v>
                </c:pt>
                <c:pt idx="2583">
                  <c:v>5.1048699844017553E-2</c:v>
                </c:pt>
                <c:pt idx="2584">
                  <c:v>5.0974468340274859E-2</c:v>
                </c:pt>
                <c:pt idx="2585">
                  <c:v>5.0901427996287052E-2</c:v>
                </c:pt>
                <c:pt idx="2586">
                  <c:v>5.0829834539108429E-2</c:v>
                </c:pt>
                <c:pt idx="2587">
                  <c:v>5.0759467223632219E-2</c:v>
                </c:pt>
                <c:pt idx="2588">
                  <c:v>5.0689789903569864E-2</c:v>
                </c:pt>
                <c:pt idx="2589">
                  <c:v>5.0620166507892306E-2</c:v>
                </c:pt>
                <c:pt idx="2590">
                  <c:v>5.055021557331732E-2</c:v>
                </c:pt>
                <c:pt idx="2591">
                  <c:v>5.047997134132759E-2</c:v>
                </c:pt>
                <c:pt idx="2592">
                  <c:v>5.0410016760566008E-2</c:v>
                </c:pt>
                <c:pt idx="2593">
                  <c:v>5.0341546906626955E-2</c:v>
                </c:pt>
                <c:pt idx="2594">
                  <c:v>5.0276354723499117E-2</c:v>
                </c:pt>
                <c:pt idx="2595">
                  <c:v>5.0216657437629389E-2</c:v>
                </c:pt>
                <c:pt idx="2596">
                  <c:v>5.0164901309214145E-2</c:v>
                </c:pt>
                <c:pt idx="2597">
                  <c:v>5.0123411865225342E-2</c:v>
                </c:pt>
                <c:pt idx="2598">
                  <c:v>5.0094175145528247E-2</c:v>
                </c:pt>
                <c:pt idx="2599">
                  <c:v>5.0078821757954861E-2</c:v>
                </c:pt>
                <c:pt idx="2600">
                  <c:v>5.0078273534939266E-2</c:v>
                </c:pt>
                <c:pt idx="2601">
                  <c:v>5.0092705145343204E-2</c:v>
                </c:pt>
                <c:pt idx="2602">
                  <c:v>5.012158192163782E-2</c:v>
                </c:pt>
                <c:pt idx="2603">
                  <c:v>5.0163698620363288E-2</c:v>
                </c:pt>
                <c:pt idx="2604">
                  <c:v>5.0217313541868938E-2</c:v>
                </c:pt>
                <c:pt idx="2605">
                  <c:v>5.0280184522037551E-2</c:v>
                </c:pt>
                <c:pt idx="2606">
                  <c:v>5.0349984048667133E-2</c:v>
                </c:pt>
                <c:pt idx="2607">
                  <c:v>5.0424316307136542E-2</c:v>
                </c:pt>
                <c:pt idx="2608">
                  <c:v>5.0500859294412205E-2</c:v>
                </c:pt>
                <c:pt idx="2609">
                  <c:v>5.057749545392061E-2</c:v>
                </c:pt>
                <c:pt idx="2610">
                  <c:v>5.0652326253575949E-2</c:v>
                </c:pt>
                <c:pt idx="2611">
                  <c:v>5.0723751170012502E-2</c:v>
                </c:pt>
                <c:pt idx="2612">
                  <c:v>5.079026328306914E-2</c:v>
                </c:pt>
                <c:pt idx="2613">
                  <c:v>5.0850571905570845E-2</c:v>
                </c:pt>
                <c:pt idx="2614">
                  <c:v>5.0903430086940149E-2</c:v>
                </c:pt>
                <c:pt idx="2615">
                  <c:v>5.0947584681894462E-2</c:v>
                </c:pt>
                <c:pt idx="2616">
                  <c:v>5.0981895825579999E-2</c:v>
                </c:pt>
                <c:pt idx="2617">
                  <c:v>5.100532718569812E-2</c:v>
                </c:pt>
                <c:pt idx="2618">
                  <c:v>5.1017184795663591E-2</c:v>
                </c:pt>
                <c:pt idx="2619">
                  <c:v>5.1017320886333761E-2</c:v>
                </c:pt>
                <c:pt idx="2620">
                  <c:v>5.1006186613013871E-2</c:v>
                </c:pt>
                <c:pt idx="2621">
                  <c:v>5.0985047974354283E-2</c:v>
                </c:pt>
                <c:pt idx="2622">
                  <c:v>5.0955859858501908E-2</c:v>
                </c:pt>
                <c:pt idx="2623">
                  <c:v>5.0921024511167479E-2</c:v>
                </c:pt>
                <c:pt idx="2624">
                  <c:v>5.0883314696467535E-2</c:v>
                </c:pt>
                <c:pt idx="2625">
                  <c:v>5.0845305127084808E-2</c:v>
                </c:pt>
                <c:pt idx="2626">
                  <c:v>5.0809066790386825E-2</c:v>
                </c:pt>
                <c:pt idx="2627">
                  <c:v>5.0775915013968546E-2</c:v>
                </c:pt>
                <c:pt idx="2628">
                  <c:v>5.0746290753404616E-2</c:v>
                </c:pt>
                <c:pt idx="2629">
                  <c:v>5.0719776929481424E-2</c:v>
                </c:pt>
                <c:pt idx="2630">
                  <c:v>5.0695272674421435E-2</c:v>
                </c:pt>
                <c:pt idx="2631">
                  <c:v>5.0671250332686289E-2</c:v>
                </c:pt>
                <c:pt idx="2632">
                  <c:v>5.0646159546857909E-2</c:v>
                </c:pt>
                <c:pt idx="2633">
                  <c:v>5.0618759228155834E-2</c:v>
                </c:pt>
                <c:pt idx="2634">
                  <c:v>5.058837135346423E-2</c:v>
                </c:pt>
                <c:pt idx="2635">
                  <c:v>5.0555000784305276E-2</c:v>
                </c:pt>
                <c:pt idx="2636">
                  <c:v>5.0519308261165803E-2</c:v>
                </c:pt>
                <c:pt idx="2637">
                  <c:v>5.0482419437393122E-2</c:v>
                </c:pt>
                <c:pt idx="2638">
                  <c:v>5.0445742269975301E-2</c:v>
                </c:pt>
                <c:pt idx="2639">
                  <c:v>5.0410619755764177E-2</c:v>
                </c:pt>
                <c:pt idx="2640">
                  <c:v>5.0378040692745048E-2</c:v>
                </c:pt>
                <c:pt idx="2641">
                  <c:v>5.0348498794721676E-2</c:v>
                </c:pt>
                <c:pt idx="2642">
                  <c:v>5.0321910001870314E-2</c:v>
                </c:pt>
                <c:pt idx="2643">
                  <c:v>5.0297685836747104E-2</c:v>
                </c:pt>
                <c:pt idx="2644">
                  <c:v>5.0274923135197304E-2</c:v>
                </c:pt>
                <c:pt idx="2645">
                  <c:v>5.0252697010409013E-2</c:v>
                </c:pt>
                <c:pt idx="2646">
                  <c:v>5.0230236366116898E-2</c:v>
                </c:pt>
                <c:pt idx="2647">
                  <c:v>5.0207048898287504E-2</c:v>
                </c:pt>
                <c:pt idx="2648">
                  <c:v>5.0183130501324995E-2</c:v>
                </c:pt>
                <c:pt idx="2649">
                  <c:v>5.015885228774894E-2</c:v>
                </c:pt>
                <c:pt idx="2650">
                  <c:v>5.0134981604835149E-2</c:v>
                </c:pt>
                <c:pt idx="2651">
                  <c:v>5.0112568008889281E-2</c:v>
                </c:pt>
                <c:pt idx="2652">
                  <c:v>5.0092706124404897E-2</c:v>
                </c:pt>
                <c:pt idx="2653">
                  <c:v>5.0076364826523105E-2</c:v>
                </c:pt>
                <c:pt idx="2654">
                  <c:v>5.006428043411125E-2</c:v>
                </c:pt>
                <c:pt idx="2655">
                  <c:v>5.0056934528080216E-2</c:v>
                </c:pt>
                <c:pt idx="2656">
                  <c:v>5.0054483102012597E-2</c:v>
                </c:pt>
                <c:pt idx="2657">
                  <c:v>5.0056804042401405E-2</c:v>
                </c:pt>
                <c:pt idx="2658">
                  <c:v>5.0063662585562371E-2</c:v>
                </c:pt>
                <c:pt idx="2659">
                  <c:v>5.0074690578734544E-2</c:v>
                </c:pt>
                <c:pt idx="2660">
                  <c:v>5.0089334539959569E-2</c:v>
                </c:pt>
                <c:pt idx="2661">
                  <c:v>5.0106863841031204E-2</c:v>
                </c:pt>
                <c:pt idx="2662">
                  <c:v>5.0126220892246741E-2</c:v>
                </c:pt>
                <c:pt idx="2663">
                  <c:v>5.0146090729377119E-2</c:v>
                </c:pt>
                <c:pt idx="2664">
                  <c:v>5.016489514105605E-2</c:v>
                </c:pt>
                <c:pt idx="2665">
                  <c:v>5.0180807158073618E-2</c:v>
                </c:pt>
                <c:pt idx="2666">
                  <c:v>5.0191913621019234E-2</c:v>
                </c:pt>
                <c:pt idx="2667">
                  <c:v>5.019641525287729E-2</c:v>
                </c:pt>
                <c:pt idx="2668">
                  <c:v>5.0192921965769022E-2</c:v>
                </c:pt>
                <c:pt idx="2669">
                  <c:v>5.0180657355381762E-2</c:v>
                </c:pt>
                <c:pt idx="2670">
                  <c:v>5.0159570402446167E-2</c:v>
                </c:pt>
                <c:pt idx="2671">
                  <c:v>5.0130509815744274E-2</c:v>
                </c:pt>
                <c:pt idx="2672">
                  <c:v>5.0094989675036283E-2</c:v>
                </c:pt>
                <c:pt idx="2673">
                  <c:v>5.0055305920047144E-2</c:v>
                </c:pt>
                <c:pt idx="2674">
                  <c:v>5.001413015297286E-2</c:v>
                </c:pt>
                <c:pt idx="2675">
                  <c:v>4.9974214476540983E-2</c:v>
                </c:pt>
                <c:pt idx="2676">
                  <c:v>4.9938089120734067E-2</c:v>
                </c:pt>
                <c:pt idx="2677">
                  <c:v>4.9907829577645647E-2</c:v>
                </c:pt>
                <c:pt idx="2678">
                  <c:v>4.9884914649824315E-2</c:v>
                </c:pt>
                <c:pt idx="2679">
                  <c:v>4.987018532451179E-2</c:v>
                </c:pt>
                <c:pt idx="2680">
                  <c:v>4.9863922112146304E-2</c:v>
                </c:pt>
                <c:pt idx="2681">
                  <c:v>4.9866089752363542E-2</c:v>
                </c:pt>
                <c:pt idx="2682">
                  <c:v>4.9876525197232673E-2</c:v>
                </c:pt>
                <c:pt idx="2683">
                  <c:v>4.9895089565293135E-2</c:v>
                </c:pt>
                <c:pt idx="2684">
                  <c:v>4.9921702165540323E-2</c:v>
                </c:pt>
                <c:pt idx="2685">
                  <c:v>4.9956343920149436E-2</c:v>
                </c:pt>
                <c:pt idx="2686">
                  <c:v>4.9998978209359203E-2</c:v>
                </c:pt>
                <c:pt idx="2687">
                  <c:v>5.0049307210729012E-2</c:v>
                </c:pt>
                <c:pt idx="2688">
                  <c:v>5.0106577283255842E-2</c:v>
                </c:pt>
                <c:pt idx="2689">
                  <c:v>5.0169452363550818E-2</c:v>
                </c:pt>
                <c:pt idx="2690">
                  <c:v>5.0235974240228194E-2</c:v>
                </c:pt>
                <c:pt idx="2691">
                  <c:v>5.030360776887962E-2</c:v>
                </c:pt>
                <c:pt idx="2692">
                  <c:v>5.0369464619734343E-2</c:v>
                </c:pt>
                <c:pt idx="2693">
                  <c:v>5.043061069075179E-2</c:v>
                </c:pt>
                <c:pt idx="2694">
                  <c:v>5.0484337197425316E-2</c:v>
                </c:pt>
                <c:pt idx="2695">
                  <c:v>5.0528461747532484E-2</c:v>
                </c:pt>
                <c:pt idx="2696">
                  <c:v>5.0561465334683725E-2</c:v>
                </c:pt>
                <c:pt idx="2697">
                  <c:v>5.0582649853691916E-2</c:v>
                </c:pt>
                <c:pt idx="2698">
                  <c:v>5.0592060689865659E-2</c:v>
                </c:pt>
                <c:pt idx="2699">
                  <c:v>5.059036836892062E-2</c:v>
                </c:pt>
                <c:pt idx="2700">
                  <c:v>5.0578738211476716E-2</c:v>
                </c:pt>
                <c:pt idx="2701">
                  <c:v>5.055876745800874E-2</c:v>
                </c:pt>
                <c:pt idx="2702">
                  <c:v>5.0532385414181251E-2</c:v>
                </c:pt>
                <c:pt idx="2703">
                  <c:v>5.0501757544876708E-2</c:v>
                </c:pt>
                <c:pt idx="2704">
                  <c:v>5.0469253707187321E-2</c:v>
                </c:pt>
                <c:pt idx="2705">
                  <c:v>5.0437464286462938E-2</c:v>
                </c:pt>
                <c:pt idx="2706">
                  <c:v>5.0409002566553285E-2</c:v>
                </c:pt>
                <c:pt idx="2707">
                  <c:v>5.0386416525479254E-2</c:v>
                </c:pt>
                <c:pt idx="2708">
                  <c:v>5.0371826235925302E-2</c:v>
                </c:pt>
                <c:pt idx="2709">
                  <c:v>5.0366850871431799E-2</c:v>
                </c:pt>
                <c:pt idx="2710">
                  <c:v>5.0372222333926346E-2</c:v>
                </c:pt>
                <c:pt idx="2711">
                  <c:v>5.0387608210412972E-2</c:v>
                </c:pt>
                <c:pt idx="2712">
                  <c:v>5.04115564004615E-2</c:v>
                </c:pt>
                <c:pt idx="2713">
                  <c:v>5.0441479394188804E-2</c:v>
                </c:pt>
                <c:pt idx="2714">
                  <c:v>5.0473970841108835E-2</c:v>
                </c:pt>
                <c:pt idx="2715">
                  <c:v>5.0505219296859923E-2</c:v>
                </c:pt>
                <c:pt idx="2716">
                  <c:v>5.0531433300112699E-2</c:v>
                </c:pt>
                <c:pt idx="2717">
                  <c:v>5.0549384623175611E-2</c:v>
                </c:pt>
                <c:pt idx="2718">
                  <c:v>5.0556657451130652E-2</c:v>
                </c:pt>
                <c:pt idx="2719">
                  <c:v>5.0551983651011066E-2</c:v>
                </c:pt>
                <c:pt idx="2720">
                  <c:v>5.0535222131225528E-2</c:v>
                </c:pt>
                <c:pt idx="2721">
                  <c:v>5.0507346210043297E-2</c:v>
                </c:pt>
                <c:pt idx="2722">
                  <c:v>5.0470143259301541E-2</c:v>
                </c:pt>
                <c:pt idx="2723">
                  <c:v>5.04258769770227E-2</c:v>
                </c:pt>
                <c:pt idx="2724">
                  <c:v>5.0377013870333102E-2</c:v>
                </c:pt>
                <c:pt idx="2725">
                  <c:v>5.0325960894293927E-2</c:v>
                </c:pt>
                <c:pt idx="2726">
                  <c:v>5.027492275358067E-2</c:v>
                </c:pt>
                <c:pt idx="2727">
                  <c:v>5.0226094027263891E-2</c:v>
                </c:pt>
                <c:pt idx="2728">
                  <c:v>5.018144668911137E-2</c:v>
                </c:pt>
                <c:pt idx="2729">
                  <c:v>5.0142735386171838E-2</c:v>
                </c:pt>
                <c:pt idx="2730">
                  <c:v>5.0111519818813184E-2</c:v>
                </c:pt>
                <c:pt idx="2731">
                  <c:v>5.0089042780086648E-2</c:v>
                </c:pt>
                <c:pt idx="2732">
                  <c:v>5.007607987791312E-2</c:v>
                </c:pt>
                <c:pt idx="2733">
                  <c:v>5.0072760272345723E-2</c:v>
                </c:pt>
                <c:pt idx="2734">
                  <c:v>5.0078567487330618E-2</c:v>
                </c:pt>
                <c:pt idx="2735">
                  <c:v>5.0092247856019616E-2</c:v>
                </c:pt>
                <c:pt idx="2736">
                  <c:v>5.0111892722227588E-2</c:v>
                </c:pt>
                <c:pt idx="2737">
                  <c:v>5.0135163789607889E-2</c:v>
                </c:pt>
                <c:pt idx="2738">
                  <c:v>5.0159599735956288E-2</c:v>
                </c:pt>
                <c:pt idx="2739">
                  <c:v>5.0182998668433697E-2</c:v>
                </c:pt>
                <c:pt idx="2740">
                  <c:v>5.0203646318332171E-2</c:v>
                </c:pt>
                <c:pt idx="2741">
                  <c:v>5.0220535892203239E-2</c:v>
                </c:pt>
                <c:pt idx="2742">
                  <c:v>5.0233473181709551E-2</c:v>
                </c:pt>
                <c:pt idx="2743">
                  <c:v>5.0242986985455103E-2</c:v>
                </c:pt>
                <c:pt idx="2744">
                  <c:v>5.0250097735016805E-2</c:v>
                </c:pt>
                <c:pt idx="2745">
                  <c:v>5.0256061856063572E-2</c:v>
                </c:pt>
                <c:pt idx="2746">
                  <c:v>5.026219691880815E-2</c:v>
                </c:pt>
                <c:pt idx="2747">
                  <c:v>5.026936389050117E-2</c:v>
                </c:pt>
                <c:pt idx="2748">
                  <c:v>5.0277824163220755E-2</c:v>
                </c:pt>
                <c:pt idx="2749">
                  <c:v>5.0287089259900879E-2</c:v>
                </c:pt>
                <c:pt idx="2750">
                  <c:v>5.0295933830311758E-2</c:v>
                </c:pt>
                <c:pt idx="2751">
                  <c:v>5.0302464860632348E-2</c:v>
                </c:pt>
                <c:pt idx="2752">
                  <c:v>5.0304731486172288E-2</c:v>
                </c:pt>
                <c:pt idx="2753">
                  <c:v>5.0300615154347139E-2</c:v>
                </c:pt>
                <c:pt idx="2754">
                  <c:v>5.0288342241428072E-2</c:v>
                </c:pt>
                <c:pt idx="2755">
                  <c:v>5.0266765964306841E-2</c:v>
                </c:pt>
                <c:pt idx="2756">
                  <c:v>5.0235429013797642E-2</c:v>
                </c:pt>
                <c:pt idx="2757">
                  <c:v>5.0194753029550877E-2</c:v>
                </c:pt>
                <c:pt idx="2758">
                  <c:v>5.014593236899334E-2</c:v>
                </c:pt>
                <c:pt idx="2759">
                  <c:v>5.0090819229443362E-2</c:v>
                </c:pt>
                <c:pt idx="2760">
                  <c:v>5.0031637759140664E-2</c:v>
                </c:pt>
                <c:pt idx="2761">
                  <c:v>4.9970721386399318E-2</c:v>
                </c:pt>
                <c:pt idx="2762">
                  <c:v>4.9910288628084457E-2</c:v>
                </c:pt>
                <c:pt idx="2763">
                  <c:v>4.9852247308175536E-2</c:v>
                </c:pt>
                <c:pt idx="2764">
                  <c:v>4.9798019508712238E-2</c:v>
                </c:pt>
                <c:pt idx="2765">
                  <c:v>4.9748548619683752E-2</c:v>
                </c:pt>
                <c:pt idx="2766">
                  <c:v>4.9704186940076278E-2</c:v>
                </c:pt>
                <c:pt idx="2767">
                  <c:v>4.9664886515809213E-2</c:v>
                </c:pt>
                <c:pt idx="2768">
                  <c:v>4.9630288937028491E-2</c:v>
                </c:pt>
                <c:pt idx="2769">
                  <c:v>4.9599838473761489E-2</c:v>
                </c:pt>
                <c:pt idx="2770">
                  <c:v>4.9572989652124866E-2</c:v>
                </c:pt>
                <c:pt idx="2771">
                  <c:v>4.9549300109138363E-2</c:v>
                </c:pt>
                <c:pt idx="2772">
                  <c:v>4.9528508605984331E-2</c:v>
                </c:pt>
                <c:pt idx="2773">
                  <c:v>4.9510726078420705E-2</c:v>
                </c:pt>
                <c:pt idx="2774">
                  <c:v>4.9496483900811725E-2</c:v>
                </c:pt>
                <c:pt idx="2775">
                  <c:v>4.9486484599289032E-2</c:v>
                </c:pt>
                <c:pt idx="2776">
                  <c:v>4.9481667875766133E-2</c:v>
                </c:pt>
                <c:pt idx="2777">
                  <c:v>4.9482974926428044E-2</c:v>
                </c:pt>
                <c:pt idx="2778">
                  <c:v>4.9491236943532899E-2</c:v>
                </c:pt>
                <c:pt idx="2779">
                  <c:v>4.9507314362055771E-2</c:v>
                </c:pt>
                <c:pt idx="2780">
                  <c:v>4.9531611280292223E-2</c:v>
                </c:pt>
                <c:pt idx="2781">
                  <c:v>4.9564156260681072E-2</c:v>
                </c:pt>
                <c:pt idx="2782">
                  <c:v>4.9604383690474103E-2</c:v>
                </c:pt>
                <c:pt idx="2783">
                  <c:v>4.9651389944022337E-2</c:v>
                </c:pt>
                <c:pt idx="2784">
                  <c:v>4.9703859799825223E-2</c:v>
                </c:pt>
                <c:pt idx="2785">
                  <c:v>4.9760216999000996E-2</c:v>
                </c:pt>
                <c:pt idx="2786">
                  <c:v>4.9818785682072111E-2</c:v>
                </c:pt>
                <c:pt idx="2787">
                  <c:v>4.9877970971768409E-2</c:v>
                </c:pt>
                <c:pt idx="2788">
                  <c:v>4.9936487042342062E-2</c:v>
                </c:pt>
                <c:pt idx="2789">
                  <c:v>4.9993540572556387E-2</c:v>
                </c:pt>
                <c:pt idx="2790">
                  <c:v>5.0048862198263475E-2</c:v>
                </c:pt>
                <c:pt idx="2791">
                  <c:v>5.0102789386491639E-2</c:v>
                </c:pt>
                <c:pt idx="2792">
                  <c:v>5.0156128546989337E-2</c:v>
                </c:pt>
                <c:pt idx="2793">
                  <c:v>5.0210023660569682E-2</c:v>
                </c:pt>
                <c:pt idx="2794">
                  <c:v>5.0265692064056622E-2</c:v>
                </c:pt>
                <c:pt idx="2795">
                  <c:v>5.0324085445242528E-2</c:v>
                </c:pt>
                <c:pt idx="2796">
                  <c:v>5.0385589166749546E-2</c:v>
                </c:pt>
                <c:pt idx="2797">
                  <c:v>5.0449829922821661E-2</c:v>
                </c:pt>
                <c:pt idx="2798">
                  <c:v>5.0515450588814848E-2</c:v>
                </c:pt>
                <c:pt idx="2799">
                  <c:v>5.0580075502500918E-2</c:v>
                </c:pt>
                <c:pt idx="2800">
                  <c:v>5.0640494605950298E-2</c:v>
                </c:pt>
                <c:pt idx="2801">
                  <c:v>5.0692900056712856E-2</c:v>
                </c:pt>
                <c:pt idx="2802">
                  <c:v>5.0733375357413686E-2</c:v>
                </c:pt>
                <c:pt idx="2803">
                  <c:v>5.075834391239236E-2</c:v>
                </c:pt>
                <c:pt idx="2804">
                  <c:v>5.0765032591769288E-2</c:v>
                </c:pt>
                <c:pt idx="2805">
                  <c:v>5.0751875673708861E-2</c:v>
                </c:pt>
                <c:pt idx="2806">
                  <c:v>5.0718781979534534E-2</c:v>
                </c:pt>
                <c:pt idx="2807">
                  <c:v>5.0667146133205887E-2</c:v>
                </c:pt>
                <c:pt idx="2808">
                  <c:v>5.0599711760798409E-2</c:v>
                </c:pt>
                <c:pt idx="2809">
                  <c:v>5.0520290886650769E-2</c:v>
                </c:pt>
                <c:pt idx="2810">
                  <c:v>5.0433311963816251E-2</c:v>
                </c:pt>
                <c:pt idx="2811">
                  <c:v>5.0343323872023817E-2</c:v>
                </c:pt>
                <c:pt idx="2812">
                  <c:v>5.0254555751707744E-2</c:v>
                </c:pt>
                <c:pt idx="2813">
                  <c:v>5.0170524196824121E-2</c:v>
                </c:pt>
                <c:pt idx="2814">
                  <c:v>5.0093785857538736E-2</c:v>
                </c:pt>
                <c:pt idx="2815">
                  <c:v>5.0025846322348529E-2</c:v>
                </c:pt>
                <c:pt idx="2816">
                  <c:v>4.9967198397269104E-2</c:v>
                </c:pt>
                <c:pt idx="2817">
                  <c:v>4.991750900773221E-2</c:v>
                </c:pt>
                <c:pt idx="2818">
                  <c:v>4.9875917522794966E-2</c:v>
                </c:pt>
                <c:pt idx="2819">
                  <c:v>4.98412959988698E-2</c:v>
                </c:pt>
                <c:pt idx="2820">
                  <c:v>4.9812543146785841E-2</c:v>
                </c:pt>
                <c:pt idx="2821">
                  <c:v>4.9788820874965646E-2</c:v>
                </c:pt>
                <c:pt idx="2822">
                  <c:v>4.9769774648909068E-2</c:v>
                </c:pt>
                <c:pt idx="2823">
                  <c:v>4.9755506226562655E-2</c:v>
                </c:pt>
                <c:pt idx="2824">
                  <c:v>4.9746554034844709E-2</c:v>
                </c:pt>
                <c:pt idx="2825">
                  <c:v>4.9743775580412028E-2</c:v>
                </c:pt>
                <c:pt idx="2826">
                  <c:v>4.9748183221906807E-2</c:v>
                </c:pt>
                <c:pt idx="2827">
                  <c:v>4.9760757423185385E-2</c:v>
                </c:pt>
                <c:pt idx="2828">
                  <c:v>4.9782164242534059E-2</c:v>
                </c:pt>
                <c:pt idx="2829">
                  <c:v>4.9812592112099693E-2</c:v>
                </c:pt>
                <c:pt idx="2830">
                  <c:v>4.9851546589757385E-2</c:v>
                </c:pt>
                <c:pt idx="2831">
                  <c:v>4.98978350772473E-2</c:v>
                </c:pt>
                <c:pt idx="2832">
                  <c:v>4.9949488112715573E-2</c:v>
                </c:pt>
                <c:pt idx="2833">
                  <c:v>5.0003892619855501E-2</c:v>
                </c:pt>
                <c:pt idx="2834">
                  <c:v>5.0057822664121614E-2</c:v>
                </c:pt>
                <c:pt idx="2835">
                  <c:v>5.0107880272026159E-2</c:v>
                </c:pt>
                <c:pt idx="2836">
                  <c:v>5.0150913315452808E-2</c:v>
                </c:pt>
                <c:pt idx="2837">
                  <c:v>5.0184109815187838E-2</c:v>
                </c:pt>
                <c:pt idx="2838">
                  <c:v>5.020548158951036E-2</c:v>
                </c:pt>
                <c:pt idx="2839">
                  <c:v>5.0213920014427364E-2</c:v>
                </c:pt>
                <c:pt idx="2840">
                  <c:v>5.0209633741359345E-2</c:v>
                </c:pt>
                <c:pt idx="2841">
                  <c:v>5.0193932803602827E-2</c:v>
                </c:pt>
                <c:pt idx="2842">
                  <c:v>5.0169083647228344E-2</c:v>
                </c:pt>
                <c:pt idx="2843">
                  <c:v>5.0138048600158455E-2</c:v>
                </c:pt>
                <c:pt idx="2844">
                  <c:v>5.0104156953694953E-2</c:v>
                </c:pt>
                <c:pt idx="2845">
                  <c:v>5.0070460709403138E-2</c:v>
                </c:pt>
                <c:pt idx="2846">
                  <c:v>5.0039597058881738E-2</c:v>
                </c:pt>
                <c:pt idx="2847">
                  <c:v>5.0013495340170043E-2</c:v>
                </c:pt>
                <c:pt idx="2848">
                  <c:v>4.9993159901665231E-2</c:v>
                </c:pt>
                <c:pt idx="2849">
                  <c:v>4.9978654060983625E-2</c:v>
                </c:pt>
                <c:pt idx="2850">
                  <c:v>4.9969181123584609E-2</c:v>
                </c:pt>
                <c:pt idx="2851">
                  <c:v>4.9963316176465634E-2</c:v>
                </c:pt>
                <c:pt idx="2852">
                  <c:v>4.9959362996575329E-2</c:v>
                </c:pt>
                <c:pt idx="2853">
                  <c:v>4.995560046553725E-2</c:v>
                </c:pt>
                <c:pt idx="2854">
                  <c:v>4.9950570217963279E-2</c:v>
                </c:pt>
                <c:pt idx="2855">
                  <c:v>4.994323488636461E-2</c:v>
                </c:pt>
                <c:pt idx="2856">
                  <c:v>4.9933227607869828E-2</c:v>
                </c:pt>
                <c:pt idx="2857">
                  <c:v>4.9920694204521734E-2</c:v>
                </c:pt>
                <c:pt idx="2858">
                  <c:v>4.9906345064372068E-2</c:v>
                </c:pt>
                <c:pt idx="2859">
                  <c:v>4.9891174295798327E-2</c:v>
                </c:pt>
                <c:pt idx="2860">
                  <c:v>4.9876513894122752E-2</c:v>
                </c:pt>
                <c:pt idx="2861">
                  <c:v>4.9863809051615852E-2</c:v>
                </c:pt>
                <c:pt idx="2862">
                  <c:v>4.9854477252995577E-2</c:v>
                </c:pt>
                <c:pt idx="2863">
                  <c:v>4.9849782375022966E-2</c:v>
                </c:pt>
                <c:pt idx="2864">
                  <c:v>4.9850730318657034E-2</c:v>
                </c:pt>
                <c:pt idx="2865">
                  <c:v>4.9857976237627326E-2</c:v>
                </c:pt>
                <c:pt idx="2866">
                  <c:v>4.9871785914289785E-2</c:v>
                </c:pt>
                <c:pt idx="2867">
                  <c:v>4.9891951635202256E-2</c:v>
                </c:pt>
                <c:pt idx="2868">
                  <c:v>4.9917859058998572E-2</c:v>
                </c:pt>
                <c:pt idx="2869">
                  <c:v>4.9948441100659532E-2</c:v>
                </c:pt>
                <c:pt idx="2870">
                  <c:v>4.998221429070196E-2</c:v>
                </c:pt>
                <c:pt idx="2871">
                  <c:v>5.0017406211164114E-2</c:v>
                </c:pt>
                <c:pt idx="2872">
                  <c:v>5.0052002712143912E-2</c:v>
                </c:pt>
                <c:pt idx="2873">
                  <c:v>5.0083894179447593E-2</c:v>
                </c:pt>
                <c:pt idx="2874">
                  <c:v>5.011095492789952E-2</c:v>
                </c:pt>
                <c:pt idx="2875">
                  <c:v>5.0131203580023639E-2</c:v>
                </c:pt>
                <c:pt idx="2876">
                  <c:v>5.0142932163428133E-2</c:v>
                </c:pt>
                <c:pt idx="2877">
                  <c:v>5.0144747974929134E-2</c:v>
                </c:pt>
                <c:pt idx="2878">
                  <c:v>5.0135738807599528E-2</c:v>
                </c:pt>
                <c:pt idx="2879">
                  <c:v>5.0115533132466021E-2</c:v>
                </c:pt>
                <c:pt idx="2880">
                  <c:v>5.008446403068955E-2</c:v>
                </c:pt>
                <c:pt idx="2881">
                  <c:v>5.0043492852711653E-2</c:v>
                </c:pt>
                <c:pt idx="2882">
                  <c:v>4.9994298564150906E-2</c:v>
                </c:pt>
                <c:pt idx="2883">
                  <c:v>4.9939200795820642E-2</c:v>
                </c:pt>
                <c:pt idx="2884">
                  <c:v>4.9881122265584568E-2</c:v>
                </c:pt>
                <c:pt idx="2885">
                  <c:v>4.9823552840076439E-2</c:v>
                </c:pt>
                <c:pt idx="2886">
                  <c:v>4.9770297282897093E-2</c:v>
                </c:pt>
                <c:pt idx="2887">
                  <c:v>4.9725315020237186E-2</c:v>
                </c:pt>
                <c:pt idx="2888">
                  <c:v>4.9692363441172394E-2</c:v>
                </c:pt>
                <c:pt idx="2889">
                  <c:v>4.9674657680143376E-2</c:v>
                </c:pt>
                <c:pt idx="2890">
                  <c:v>4.9674416762889924E-2</c:v>
                </c:pt>
                <c:pt idx="2891">
                  <c:v>4.9692488064873058E-2</c:v>
                </c:pt>
                <c:pt idx="2892">
                  <c:v>4.9728328066191069E-2</c:v>
                </c:pt>
                <c:pt idx="2893">
                  <c:v>4.9779701665537295E-2</c:v>
                </c:pt>
                <c:pt idx="2894">
                  <c:v>4.9842771243620458E-2</c:v>
                </c:pt>
                <c:pt idx="2895">
                  <c:v>4.9912404460218038E-2</c:v>
                </c:pt>
                <c:pt idx="2896">
                  <c:v>4.9982646759254942E-2</c:v>
                </c:pt>
                <c:pt idx="2897">
                  <c:v>5.004732482855391E-2</c:v>
                </c:pt>
                <c:pt idx="2898">
                  <c:v>5.0100799646097136E-2</c:v>
                </c:pt>
                <c:pt idx="2899">
                  <c:v>5.0138523190268902E-2</c:v>
                </c:pt>
                <c:pt idx="2900">
                  <c:v>5.0157549500078474E-2</c:v>
                </c:pt>
                <c:pt idx="2901">
                  <c:v>5.0156771612670889E-2</c:v>
                </c:pt>
                <c:pt idx="2902">
                  <c:v>5.0136981224771053E-2</c:v>
                </c:pt>
                <c:pt idx="2903">
                  <c:v>5.0100628621768277E-2</c:v>
                </c:pt>
                <c:pt idx="2904">
                  <c:v>5.0051410103247984E-2</c:v>
                </c:pt>
                <c:pt idx="2905">
                  <c:v>4.9993777731625277E-2</c:v>
                </c:pt>
                <c:pt idx="2906">
                  <c:v>4.9932438365518493E-2</c:v>
                </c:pt>
                <c:pt idx="2907">
                  <c:v>4.9871984684521087E-2</c:v>
                </c:pt>
                <c:pt idx="2908">
                  <c:v>4.9816548098605223E-2</c:v>
                </c:pt>
                <c:pt idx="2909">
                  <c:v>4.976957383736904E-2</c:v>
                </c:pt>
                <c:pt idx="2910">
                  <c:v>4.9733841682910417E-2</c:v>
                </c:pt>
                <c:pt idx="2911">
                  <c:v>4.9711233976118506E-2</c:v>
                </c:pt>
                <c:pt idx="2912">
                  <c:v>4.9703132650566827E-2</c:v>
                </c:pt>
                <c:pt idx="2913">
                  <c:v>4.9710346442199432E-2</c:v>
                </c:pt>
                <c:pt idx="2914">
                  <c:v>4.9733108599326219E-2</c:v>
                </c:pt>
                <c:pt idx="2915">
                  <c:v>4.9771030048328377E-2</c:v>
                </c:pt>
                <c:pt idx="2916">
                  <c:v>4.9823039604140924E-2</c:v>
                </c:pt>
                <c:pt idx="2917">
                  <c:v>4.9887592919278426E-2</c:v>
                </c:pt>
                <c:pt idx="2918">
                  <c:v>4.9962435018688009E-2</c:v>
                </c:pt>
                <c:pt idx="2919">
                  <c:v>5.0044710469105788E-2</c:v>
                </c:pt>
                <c:pt idx="2920">
                  <c:v>5.0131080231103096E-2</c:v>
                </c:pt>
                <c:pt idx="2921">
                  <c:v>5.021790490439295E-2</c:v>
                </c:pt>
                <c:pt idx="2922">
                  <c:v>5.0301520148405568E-2</c:v>
                </c:pt>
                <c:pt idx="2923">
                  <c:v>5.0378576271771433E-2</c:v>
                </c:pt>
                <c:pt idx="2924">
                  <c:v>5.0446311308263658E-2</c:v>
                </c:pt>
                <c:pt idx="2925">
                  <c:v>5.0502796583402981E-2</c:v>
                </c:pt>
                <c:pt idx="2926">
                  <c:v>5.0547081224558775E-2</c:v>
                </c:pt>
                <c:pt idx="2927">
                  <c:v>5.0579157140874603E-2</c:v>
                </c:pt>
                <c:pt idx="2928">
                  <c:v>5.0599811790339032E-2</c:v>
                </c:pt>
                <c:pt idx="2929">
                  <c:v>5.0610361957914997E-2</c:v>
                </c:pt>
                <c:pt idx="2930">
                  <c:v>5.0612403940865844E-2</c:v>
                </c:pt>
                <c:pt idx="2931">
                  <c:v>5.0607399287232999E-2</c:v>
                </c:pt>
                <c:pt idx="2932">
                  <c:v>5.0596498713803721E-2</c:v>
                </c:pt>
                <c:pt idx="2933">
                  <c:v>5.0580413777217954E-2</c:v>
                </c:pt>
                <c:pt idx="2934">
                  <c:v>5.055942229705148E-2</c:v>
                </c:pt>
                <c:pt idx="2935">
                  <c:v>5.0533259694040357E-2</c:v>
                </c:pt>
                <c:pt idx="2936">
                  <c:v>5.0501339391848324E-2</c:v>
                </c:pt>
                <c:pt idx="2937">
                  <c:v>5.0462812927735065E-2</c:v>
                </c:pt>
                <c:pt idx="2938">
                  <c:v>5.0416641860741213E-2</c:v>
                </c:pt>
                <c:pt idx="2939">
                  <c:v>5.0361795128859937E-2</c:v>
                </c:pt>
                <c:pt idx="2940">
                  <c:v>5.0297188695867814E-2</c:v>
                </c:pt>
                <c:pt idx="2941">
                  <c:v>5.0221834065934653E-2</c:v>
                </c:pt>
                <c:pt idx="2942">
                  <c:v>5.0134906922387326E-2</c:v>
                </c:pt>
                <c:pt idx="2943">
                  <c:v>5.0035874971774696E-2</c:v>
                </c:pt>
                <c:pt idx="2944">
                  <c:v>4.9924630272879925E-2</c:v>
                </c:pt>
                <c:pt idx="2945">
                  <c:v>4.9801624718493837E-2</c:v>
                </c:pt>
                <c:pt idx="2946">
                  <c:v>4.9668007711519829E-2</c:v>
                </c:pt>
                <c:pt idx="2947">
                  <c:v>4.9525602725858618E-2</c:v>
                </c:pt>
                <c:pt idx="2948">
                  <c:v>4.937684720380716E-2</c:v>
                </c:pt>
                <c:pt idx="2949">
                  <c:v>4.922457970449428E-2</c:v>
                </c:pt>
                <c:pt idx="2950">
                  <c:v>4.9071799516568135E-2</c:v>
                </c:pt>
                <c:pt idx="2951">
                  <c:v>4.8921510097414515E-2</c:v>
                </c:pt>
                <c:pt idx="2952">
                  <c:v>4.8776489593934831E-2</c:v>
                </c:pt>
                <c:pt idx="2953">
                  <c:v>4.8639078008058792E-2</c:v>
                </c:pt>
                <c:pt idx="2954">
                  <c:v>4.851110853418391E-2</c:v>
                </c:pt>
                <c:pt idx="2955">
                  <c:v>4.839388303482841E-2</c:v>
                </c:pt>
                <c:pt idx="2956">
                  <c:v>4.8288219694686253E-2</c:v>
                </c:pt>
                <c:pt idx="2957">
                  <c:v>4.819449193366869E-2</c:v>
                </c:pt>
                <c:pt idx="2958">
                  <c:v>4.8112618425678655E-2</c:v>
                </c:pt>
                <c:pt idx="2959">
                  <c:v>4.8042408353763874E-2</c:v>
                </c:pt>
                <c:pt idx="2960">
                  <c:v>4.7983291963489681E-2</c:v>
                </c:pt>
                <c:pt idx="2961">
                  <c:v>4.7934500581985791E-2</c:v>
                </c:pt>
                <c:pt idx="2962">
                  <c:v>4.7895012178126903E-2</c:v>
                </c:pt>
                <c:pt idx="2963">
                  <c:v>4.7863665300330843E-2</c:v>
                </c:pt>
                <c:pt idx="2964">
                  <c:v>4.783913569926402E-2</c:v>
                </c:pt>
                <c:pt idx="2965">
                  <c:v>4.7820001277014891E-2</c:v>
                </c:pt>
                <c:pt idx="2966">
                  <c:v>4.7804792644097163E-2</c:v>
                </c:pt>
                <c:pt idx="2967">
                  <c:v>4.7791972769830694E-2</c:v>
                </c:pt>
                <c:pt idx="2968">
                  <c:v>4.7780222499581651E-2</c:v>
                </c:pt>
                <c:pt idx="2969">
                  <c:v>4.7768472659083183E-2</c:v>
                </c:pt>
                <c:pt idx="2970">
                  <c:v>4.7755928830795602E-2</c:v>
                </c:pt>
                <c:pt idx="2971">
                  <c:v>4.7742219149112392E-2</c:v>
                </c:pt>
                <c:pt idx="2972">
                  <c:v>4.7727424482582784E-2</c:v>
                </c:pt>
                <c:pt idx="2973">
                  <c:v>4.7712132684504971E-2</c:v>
                </c:pt>
                <c:pt idx="2974">
                  <c:v>4.7697380800474504E-2</c:v>
                </c:pt>
                <c:pt idx="2975">
                  <c:v>4.7684653049715982E-2</c:v>
                </c:pt>
                <c:pt idx="2976">
                  <c:v>4.7675619936070446E-2</c:v>
                </c:pt>
                <c:pt idx="2977">
                  <c:v>4.7672227084250951E-2</c:v>
                </c:pt>
                <c:pt idx="2978">
                  <c:v>4.767642647808569E-2</c:v>
                </c:pt>
                <c:pt idx="2979">
                  <c:v>4.7690005404835874E-2</c:v>
                </c:pt>
                <c:pt idx="2980">
                  <c:v>4.7714597111656765E-2</c:v>
                </c:pt>
                <c:pt idx="2981">
                  <c:v>4.7751527012904256E-2</c:v>
                </c:pt>
                <c:pt idx="2982">
                  <c:v>4.780163985462918E-2</c:v>
                </c:pt>
                <c:pt idx="2983">
                  <c:v>4.786533376921534E-2</c:v>
                </c:pt>
                <c:pt idx="2984">
                  <c:v>4.7942751924743621E-2</c:v>
                </c:pt>
                <c:pt idx="2985">
                  <c:v>4.803373740494532E-2</c:v>
                </c:pt>
                <c:pt idx="2986">
                  <c:v>4.8137856108602051E-2</c:v>
                </c:pt>
                <c:pt idx="2987">
                  <c:v>4.8254544204966165E-2</c:v>
                </c:pt>
                <c:pt idx="2988">
                  <c:v>4.8383022259744772E-2</c:v>
                </c:pt>
                <c:pt idx="2989">
                  <c:v>4.8522251129201673E-2</c:v>
                </c:pt>
                <c:pt idx="2990">
                  <c:v>4.8670898458654174E-2</c:v>
                </c:pt>
                <c:pt idx="2991">
                  <c:v>4.8827270599284572E-2</c:v>
                </c:pt>
                <c:pt idx="2992">
                  <c:v>4.898929989859524E-2</c:v>
                </c:pt>
                <c:pt idx="2993">
                  <c:v>4.9154516396917126E-2</c:v>
                </c:pt>
                <c:pt idx="2994">
                  <c:v>4.9320071224281829E-2</c:v>
                </c:pt>
                <c:pt idx="2995">
                  <c:v>4.948287801807847E-2</c:v>
                </c:pt>
                <c:pt idx="2996">
                  <c:v>4.9639820813790217E-2</c:v>
                </c:pt>
                <c:pt idx="2997">
                  <c:v>4.9788106617122727E-2</c:v>
                </c:pt>
                <c:pt idx="2998">
                  <c:v>4.9925359677053895E-2</c:v>
                </c:pt>
                <c:pt idx="2999">
                  <c:v>5.0049910324735561E-2</c:v>
                </c:pt>
                <c:pt idx="3000">
                  <c:v>5.0160872268556707E-2</c:v>
                </c:pt>
                <c:pt idx="3001">
                  <c:v>5.0258309474091538E-2</c:v>
                </c:pt>
                <c:pt idx="3002">
                  <c:v>5.0343141978537245E-2</c:v>
                </c:pt>
                <c:pt idx="3003">
                  <c:v>5.0417056991274432E-2</c:v>
                </c:pt>
                <c:pt idx="3004">
                  <c:v>5.0482336891564818E-2</c:v>
                </c:pt>
                <c:pt idx="3005">
                  <c:v>5.0541646345080987E-2</c:v>
                </c:pt>
                <c:pt idx="3006">
                  <c:v>5.0597845766863367E-2</c:v>
                </c:pt>
                <c:pt idx="3007">
                  <c:v>5.0653753792492207E-2</c:v>
                </c:pt>
                <c:pt idx="3008">
                  <c:v>5.0712006701221099E-2</c:v>
                </c:pt>
                <c:pt idx="3009">
                  <c:v>5.077491708128247E-2</c:v>
                </c:pt>
                <c:pt idx="3010">
                  <c:v>5.0844311709579378E-2</c:v>
                </c:pt>
                <c:pt idx="3011">
                  <c:v>5.0921711687864885E-2</c:v>
                </c:pt>
                <c:pt idx="3012">
                  <c:v>5.1008120072429032E-2</c:v>
                </c:pt>
                <c:pt idx="3013">
                  <c:v>5.1104116139634316E-2</c:v>
                </c:pt>
                <c:pt idx="3014">
                  <c:v>5.1209842591423263E-2</c:v>
                </c:pt>
                <c:pt idx="3015">
                  <c:v>5.1325084285412464E-2</c:v>
                </c:pt>
                <c:pt idx="3016">
                  <c:v>5.1449156908420772E-2</c:v>
                </c:pt>
                <c:pt idx="3017">
                  <c:v>5.1581217866906955E-2</c:v>
                </c:pt>
                <c:pt idx="3018">
                  <c:v>5.1720002273042215E-2</c:v>
                </c:pt>
                <c:pt idx="3019">
                  <c:v>5.186396347346129E-2</c:v>
                </c:pt>
                <c:pt idx="3020">
                  <c:v>5.2011328293529571E-2</c:v>
                </c:pt>
                <c:pt idx="3021">
                  <c:v>5.2160154017847113E-2</c:v>
                </c:pt>
                <c:pt idx="3022">
                  <c:v>5.2308525709623091E-2</c:v>
                </c:pt>
                <c:pt idx="3023">
                  <c:v>5.2454801654564523E-2</c:v>
                </c:pt>
                <c:pt idx="3024">
                  <c:v>5.2597643036888735E-2</c:v>
                </c:pt>
                <c:pt idx="3025">
                  <c:v>5.273625073114864E-2</c:v>
                </c:pt>
                <c:pt idx="3026">
                  <c:v>5.2870429951787874E-2</c:v>
                </c:pt>
                <c:pt idx="3027">
                  <c:v>5.3000642850194013E-2</c:v>
                </c:pt>
                <c:pt idx="3028">
                  <c:v>5.3127799216281274E-2</c:v>
                </c:pt>
                <c:pt idx="3029">
                  <c:v>5.3253296358463924E-2</c:v>
                </c:pt>
                <c:pt idx="3030">
                  <c:v>5.3378645414824712E-2</c:v>
                </c:pt>
                <c:pt idx="3031">
                  <c:v>5.3505100997989136E-2</c:v>
                </c:pt>
                <c:pt idx="3032">
                  <c:v>5.3633470439005522E-2</c:v>
                </c:pt>
                <c:pt idx="3033">
                  <c:v>5.3763826986512143E-2</c:v>
                </c:pt>
                <c:pt idx="3034">
                  <c:v>5.3895415673625123E-2</c:v>
                </c:pt>
                <c:pt idx="3035">
                  <c:v>5.4026677881246155E-2</c:v>
                </c:pt>
                <c:pt idx="3036">
                  <c:v>5.415540767466228E-2</c:v>
                </c:pt>
                <c:pt idx="3037">
                  <c:v>5.4279013024842115E-2</c:v>
                </c:pt>
                <c:pt idx="3038">
                  <c:v>5.4394835887279121E-2</c:v>
                </c:pt>
                <c:pt idx="3039">
                  <c:v>5.4500482627260802E-2</c:v>
                </c:pt>
                <c:pt idx="3040">
                  <c:v>5.4594194678489423E-2</c:v>
                </c:pt>
                <c:pt idx="3041">
                  <c:v>5.4675041485095582E-2</c:v>
                </c:pt>
                <c:pt idx="3042">
                  <c:v>5.4743027798126974E-2</c:v>
                </c:pt>
                <c:pt idx="3043">
                  <c:v>5.47990896166426E-2</c:v>
                </c:pt>
                <c:pt idx="3044">
                  <c:v>5.4845031732619294E-2</c:v>
                </c:pt>
                <c:pt idx="3045">
                  <c:v>5.4883285763869943E-2</c:v>
                </c:pt>
                <c:pt idx="3046">
                  <c:v>5.4916675129862612E-2</c:v>
                </c:pt>
                <c:pt idx="3047">
                  <c:v>5.4948173950824367E-2</c:v>
                </c:pt>
                <c:pt idx="3048">
                  <c:v>5.4980654412705235E-2</c:v>
                </c:pt>
                <c:pt idx="3049">
                  <c:v>5.5016694592441052E-2</c:v>
                </c:pt>
                <c:pt idx="3050">
                  <c:v>5.505842423084846E-2</c:v>
                </c:pt>
                <c:pt idx="3051">
                  <c:v>5.5107535443250075E-2</c:v>
                </c:pt>
                <c:pt idx="3052">
                  <c:v>5.5165234409501329E-2</c:v>
                </c:pt>
                <c:pt idx="3053">
                  <c:v>5.5232349423836216E-2</c:v>
                </c:pt>
                <c:pt idx="3054">
                  <c:v>5.5309487890321134E-2</c:v>
                </c:pt>
                <c:pt idx="3055">
                  <c:v>5.5397178795157126E-2</c:v>
                </c:pt>
                <c:pt idx="3056">
                  <c:v>5.5496104522530475E-2</c:v>
                </c:pt>
                <c:pt idx="3057">
                  <c:v>5.5607190405937035E-2</c:v>
                </c:pt>
                <c:pt idx="3058">
                  <c:v>5.5731593605425393E-2</c:v>
                </c:pt>
                <c:pt idx="3059">
                  <c:v>5.5870614424630691E-2</c:v>
                </c:pt>
                <c:pt idx="3060">
                  <c:v>5.6025502970049462E-2</c:v>
                </c:pt>
                <c:pt idx="3061">
                  <c:v>5.6197298191328703E-2</c:v>
                </c:pt>
                <c:pt idx="3062">
                  <c:v>5.6386593538204931E-2</c:v>
                </c:pt>
                <c:pt idx="3063">
                  <c:v>5.6593267786874353E-2</c:v>
                </c:pt>
                <c:pt idx="3064">
                  <c:v>5.6816527225902913E-2</c:v>
                </c:pt>
                <c:pt idx="3065">
                  <c:v>5.7054810650909026E-2</c:v>
                </c:pt>
                <c:pt idx="3066">
                  <c:v>5.7306213737773885E-2</c:v>
                </c:pt>
                <c:pt idx="3067">
                  <c:v>5.7568723190552673E-2</c:v>
                </c:pt>
                <c:pt idx="3068">
                  <c:v>5.7840569005554135E-2</c:v>
                </c:pt>
                <c:pt idx="3069">
                  <c:v>5.8120503980753316E-2</c:v>
                </c:pt>
                <c:pt idx="3070">
                  <c:v>5.8407905710362973E-2</c:v>
                </c:pt>
                <c:pt idx="3071">
                  <c:v>5.8702831813521143E-2</c:v>
                </c:pt>
                <c:pt idx="3072">
                  <c:v>5.9005841872605401E-2</c:v>
                </c:pt>
                <c:pt idx="3073">
                  <c:v>5.9317892769893681E-2</c:v>
                </c:pt>
                <c:pt idx="3074">
                  <c:v>5.9639934325408185E-2</c:v>
                </c:pt>
                <c:pt idx="3075">
                  <c:v>5.9972611977897231E-2</c:v>
                </c:pt>
                <c:pt idx="3076">
                  <c:v>6.0316051759720803E-2</c:v>
                </c:pt>
                <c:pt idx="3077">
                  <c:v>6.0669696276566404E-2</c:v>
                </c:pt>
                <c:pt idx="3078">
                  <c:v>6.10322821411255E-2</c:v>
                </c:pt>
                <c:pt idx="3079">
                  <c:v>6.1401862981053601E-2</c:v>
                </c:pt>
                <c:pt idx="3080">
                  <c:v>6.1775870488020301E-2</c:v>
                </c:pt>
                <c:pt idx="3081">
                  <c:v>6.21515176728175E-2</c:v>
                </c:pt>
                <c:pt idx="3082">
                  <c:v>6.2525964649114099E-2</c:v>
                </c:pt>
                <c:pt idx="3083">
                  <c:v>6.2896521685929699E-2</c:v>
                </c:pt>
                <c:pt idx="3084">
                  <c:v>6.32609368782341E-2</c:v>
                </c:pt>
                <c:pt idx="3085">
                  <c:v>6.3617420860259205E-2</c:v>
                </c:pt>
                <c:pt idx="3086">
                  <c:v>6.3964959686841197E-2</c:v>
                </c:pt>
                <c:pt idx="3087">
                  <c:v>6.4303175383325598E-2</c:v>
                </c:pt>
                <c:pt idx="3088">
                  <c:v>6.4632261140217098E-2</c:v>
                </c:pt>
                <c:pt idx="3089">
                  <c:v>6.4952834927194905E-2</c:v>
                </c:pt>
                <c:pt idx="3090">
                  <c:v>6.5265718276455401E-2</c:v>
                </c:pt>
                <c:pt idx="3091">
                  <c:v>6.5571696523869599E-2</c:v>
                </c:pt>
                <c:pt idx="3092">
                  <c:v>6.5871277093491706E-2</c:v>
                </c:pt>
                <c:pt idx="3093">
                  <c:v>6.6164789042371899E-2</c:v>
                </c:pt>
                <c:pt idx="3094">
                  <c:v>6.6451908889862604E-2</c:v>
                </c:pt>
                <c:pt idx="3095">
                  <c:v>6.6731790934010007E-2</c:v>
                </c:pt>
                <c:pt idx="3096">
                  <c:v>6.7002971918330101E-2</c:v>
                </c:pt>
                <c:pt idx="3097">
                  <c:v>6.7263514028208002E-2</c:v>
                </c:pt>
                <c:pt idx="3098">
                  <c:v>6.7511004922980594E-2</c:v>
                </c:pt>
                <c:pt idx="3099">
                  <c:v>6.7742637023515795E-2</c:v>
                </c:pt>
                <c:pt idx="3100">
                  <c:v>6.795513929447311E-2</c:v>
                </c:pt>
                <c:pt idx="3101">
                  <c:v>6.8144742059362204E-2</c:v>
                </c:pt>
                <c:pt idx="3102">
                  <c:v>6.8307370969712899E-2</c:v>
                </c:pt>
                <c:pt idx="3103">
                  <c:v>6.8438577036422199E-2</c:v>
                </c:pt>
                <c:pt idx="3104">
                  <c:v>6.8533670645145303E-2</c:v>
                </c:pt>
                <c:pt idx="3105">
                  <c:v>6.85879504782613E-2</c:v>
                </c:pt>
                <c:pt idx="3106">
                  <c:v>6.8597046762164909E-2</c:v>
                </c:pt>
                <c:pt idx="3107">
                  <c:v>6.8557154070838094E-2</c:v>
                </c:pt>
                <c:pt idx="3108">
                  <c:v>6.8465602055475194E-2</c:v>
                </c:pt>
                <c:pt idx="3109">
                  <c:v>6.8320958767158102E-2</c:v>
                </c:pt>
                <c:pt idx="3110">
                  <c:v>6.8123201705553998E-2</c:v>
                </c:pt>
                <c:pt idx="3111">
                  <c:v>6.7873701844036904E-2</c:v>
                </c:pt>
                <c:pt idx="3112">
                  <c:v>6.7575087277146298E-2</c:v>
                </c:pt>
                <c:pt idx="3113">
                  <c:v>6.7230844831177999E-2</c:v>
                </c:pt>
                <c:pt idx="3114">
                  <c:v>6.6844919987185905E-2</c:v>
                </c:pt>
                <c:pt idx="3115">
                  <c:v>6.6421289265677197E-2</c:v>
                </c:pt>
                <c:pt idx="3116">
                  <c:v>6.5963634517633901E-2</c:v>
                </c:pt>
                <c:pt idx="3117">
                  <c:v>6.5475033403087204E-2</c:v>
                </c:pt>
                <c:pt idx="3118">
                  <c:v>6.4957801574694204E-2</c:v>
                </c:pt>
                <c:pt idx="3119">
                  <c:v>6.4413484582958799E-2</c:v>
                </c:pt>
                <c:pt idx="3120">
                  <c:v>6.3842956673414705E-2</c:v>
                </c:pt>
                <c:pt idx="3121">
                  <c:v>6.3246610840363399E-2</c:v>
                </c:pt>
                <c:pt idx="3122">
                  <c:v>6.2624614253788305E-2</c:v>
                </c:pt>
                <c:pt idx="3123">
                  <c:v>6.1977350465159502E-2</c:v>
                </c:pt>
                <c:pt idx="3124">
                  <c:v>6.13056194887742E-2</c:v>
                </c:pt>
                <c:pt idx="3125">
                  <c:v>6.0610935475056707E-2</c:v>
                </c:pt>
                <c:pt idx="3126">
                  <c:v>5.9895708854991153E-2</c:v>
                </c:pt>
                <c:pt idx="3127">
                  <c:v>5.9163268900737281E-2</c:v>
                </c:pt>
                <c:pt idx="3128">
                  <c:v>5.8417895087263881E-2</c:v>
                </c:pt>
                <c:pt idx="3129">
                  <c:v>5.7664546031131005E-2</c:v>
                </c:pt>
                <c:pt idx="3130">
                  <c:v>5.6908742069338443E-2</c:v>
                </c:pt>
                <c:pt idx="3131">
                  <c:v>5.6156227655563593E-2</c:v>
                </c:pt>
                <c:pt idx="3132">
                  <c:v>5.5412695087304904E-2</c:v>
                </c:pt>
                <c:pt idx="3133">
                  <c:v>5.4683587452779382E-2</c:v>
                </c:pt>
                <c:pt idx="3134">
                  <c:v>5.3973944871776681E-2</c:v>
                </c:pt>
                <c:pt idx="3135">
                  <c:v>5.3288313631213266E-2</c:v>
                </c:pt>
                <c:pt idx="3136">
                  <c:v>5.2630592778943303E-2</c:v>
                </c:pt>
                <c:pt idx="3137">
                  <c:v>5.2003982176648852E-2</c:v>
                </c:pt>
                <c:pt idx="3138">
                  <c:v>5.1410974479203661E-2</c:v>
                </c:pt>
                <c:pt idx="3139">
                  <c:v>5.0853399472692254E-2</c:v>
                </c:pt>
                <c:pt idx="3140">
                  <c:v>5.0332410506143274E-2</c:v>
                </c:pt>
                <c:pt idx="3141">
                  <c:v>4.9848654363922308E-2</c:v>
                </c:pt>
                <c:pt idx="3142">
                  <c:v>4.9402388005875222E-2</c:v>
                </c:pt>
                <c:pt idx="3143">
                  <c:v>4.8993560083376402E-2</c:v>
                </c:pt>
                <c:pt idx="3144">
                  <c:v>4.8621911073481613E-2</c:v>
                </c:pt>
                <c:pt idx="3145">
                  <c:v>4.8287037910823845E-2</c:v>
                </c:pt>
                <c:pt idx="3146">
                  <c:v>4.7988387589822754E-2</c:v>
                </c:pt>
                <c:pt idx="3147">
                  <c:v>4.7725338302178726E-2</c:v>
                </c:pt>
                <c:pt idx="3148">
                  <c:v>4.7496500756191704E-2</c:v>
                </c:pt>
                <c:pt idx="3149">
                  <c:v>4.7300090426112724E-2</c:v>
                </c:pt>
                <c:pt idx="3150">
                  <c:v>4.7133674105748653E-2</c:v>
                </c:pt>
                <c:pt idx="3151">
                  <c:v>4.6994147570646003E-2</c:v>
                </c:pt>
                <c:pt idx="3152">
                  <c:v>4.6877657486304465E-2</c:v>
                </c:pt>
                <c:pt idx="3153">
                  <c:v>4.67798726860481E-2</c:v>
                </c:pt>
                <c:pt idx="3154">
                  <c:v>4.6696205256302456E-2</c:v>
                </c:pt>
                <c:pt idx="3155">
                  <c:v>4.6622198339404723E-2</c:v>
                </c:pt>
                <c:pt idx="3156">
                  <c:v>4.6553805406107061E-2</c:v>
                </c:pt>
                <c:pt idx="3157">
                  <c:v>4.648781271367159E-2</c:v>
                </c:pt>
                <c:pt idx="3158">
                  <c:v>4.6421954758391441E-2</c:v>
                </c:pt>
                <c:pt idx="3159">
                  <c:v>4.6355153881383261E-2</c:v>
                </c:pt>
                <c:pt idx="3160">
                  <c:v>4.6287524593457731E-2</c:v>
                </c:pt>
                <c:pt idx="3161">
                  <c:v>4.6220274049530163E-2</c:v>
                </c:pt>
                <c:pt idx="3162">
                  <c:v>4.6155191224793952E-2</c:v>
                </c:pt>
                <c:pt idx="3163">
                  <c:v>4.6094395941264611E-2</c:v>
                </c:pt>
                <c:pt idx="3164">
                  <c:v>4.6040263696467396E-2</c:v>
                </c:pt>
                <c:pt idx="3165">
                  <c:v>4.5994896516567532E-2</c:v>
                </c:pt>
                <c:pt idx="3166">
                  <c:v>4.5959716708582364E-2</c:v>
                </c:pt>
                <c:pt idx="3167">
                  <c:v>4.5935281014110922E-2</c:v>
                </c:pt>
                <c:pt idx="3168">
                  <c:v>4.5920860233403034E-2</c:v>
                </c:pt>
                <c:pt idx="3169">
                  <c:v>4.5914660056101696E-2</c:v>
                </c:pt>
                <c:pt idx="3170">
                  <c:v>4.591399039408086E-2</c:v>
                </c:pt>
                <c:pt idx="3171">
                  <c:v>4.5915557317253636E-2</c:v>
                </c:pt>
                <c:pt idx="3172">
                  <c:v>4.5915978701327125E-2</c:v>
                </c:pt>
                <c:pt idx="3173">
                  <c:v>4.5912231700992803E-2</c:v>
                </c:pt>
                <c:pt idx="3174">
                  <c:v>4.5902254608121473E-2</c:v>
                </c:pt>
                <c:pt idx="3175">
                  <c:v>4.5885231616708003E-2</c:v>
                </c:pt>
                <c:pt idx="3176">
                  <c:v>4.5861796278679222E-2</c:v>
                </c:pt>
                <c:pt idx="3177">
                  <c:v>4.5834050025427231E-2</c:v>
                </c:pt>
                <c:pt idx="3178">
                  <c:v>4.58052104916516E-2</c:v>
                </c:pt>
                <c:pt idx="3179">
                  <c:v>4.5779179807437884E-2</c:v>
                </c:pt>
                <c:pt idx="3180">
                  <c:v>4.5759999638308471E-2</c:v>
                </c:pt>
                <c:pt idx="3181">
                  <c:v>4.5751334786255454E-2</c:v>
                </c:pt>
                <c:pt idx="3182">
                  <c:v>4.5755924286908486E-2</c:v>
                </c:pt>
                <c:pt idx="3183">
                  <c:v>4.5775365549624962E-2</c:v>
                </c:pt>
                <c:pt idx="3184">
                  <c:v>4.5810005099976583E-2</c:v>
                </c:pt>
                <c:pt idx="3185">
                  <c:v>4.5858956185420005E-2</c:v>
                </c:pt>
                <c:pt idx="3186">
                  <c:v>4.5920414049623381E-2</c:v>
                </c:pt>
                <c:pt idx="3187">
                  <c:v>4.5991998956831155E-2</c:v>
                </c:pt>
                <c:pt idx="3188">
                  <c:v>4.6071134129370313E-2</c:v>
                </c:pt>
                <c:pt idx="3189">
                  <c:v>4.6155334916696551E-2</c:v>
                </c:pt>
                <c:pt idx="3190">
                  <c:v>4.6242490448877883E-2</c:v>
                </c:pt>
                <c:pt idx="3191">
                  <c:v>4.6330910430962761E-2</c:v>
                </c:pt>
                <c:pt idx="3192">
                  <c:v>4.6419373444062523E-2</c:v>
                </c:pt>
                <c:pt idx="3193">
                  <c:v>4.6506955947917594E-2</c:v>
                </c:pt>
                <c:pt idx="3194">
                  <c:v>4.6592884369886282E-2</c:v>
                </c:pt>
                <c:pt idx="3195">
                  <c:v>4.6676282369058762E-2</c:v>
                </c:pt>
                <c:pt idx="3196">
                  <c:v>4.6756070284674552E-2</c:v>
                </c:pt>
                <c:pt idx="3197">
                  <c:v>4.6830762447188173E-2</c:v>
                </c:pt>
                <c:pt idx="3198">
                  <c:v>4.6898449631904524E-2</c:v>
                </c:pt>
                <c:pt idx="3199">
                  <c:v>4.6956909997889436E-2</c:v>
                </c:pt>
                <c:pt idx="3200">
                  <c:v>4.7003850258674762E-2</c:v>
                </c:pt>
                <c:pt idx="3201">
                  <c:v>4.7037228972155815E-2</c:v>
                </c:pt>
                <c:pt idx="3202">
                  <c:v>4.7055564762085056E-2</c:v>
                </c:pt>
                <c:pt idx="3203">
                  <c:v>4.7058290253963596E-2</c:v>
                </c:pt>
                <c:pt idx="3204">
                  <c:v>4.7045936444155154E-2</c:v>
                </c:pt>
                <c:pt idx="3205">
                  <c:v>4.7020141523169086E-2</c:v>
                </c:pt>
                <c:pt idx="3206">
                  <c:v>4.6983727026994229E-2</c:v>
                </c:pt>
                <c:pt idx="3207">
                  <c:v>4.6940298166996824E-2</c:v>
                </c:pt>
                <c:pt idx="3208">
                  <c:v>4.6893915048831905E-2</c:v>
                </c:pt>
                <c:pt idx="3209">
                  <c:v>4.6848698248237175E-2</c:v>
                </c:pt>
                <c:pt idx="3210">
                  <c:v>4.6808342740172953E-2</c:v>
                </c:pt>
                <c:pt idx="3211">
                  <c:v>4.6775854326849442E-2</c:v>
                </c:pt>
                <c:pt idx="3212">
                  <c:v>4.6753221402314991E-2</c:v>
                </c:pt>
                <c:pt idx="3213">
                  <c:v>4.6741459750643484E-2</c:v>
                </c:pt>
                <c:pt idx="3214">
                  <c:v>4.6740631840566642E-2</c:v>
                </c:pt>
                <c:pt idx="3215">
                  <c:v>4.6749965406597725E-2</c:v>
                </c:pt>
                <c:pt idx="3216">
                  <c:v>4.6768158686434844E-2</c:v>
                </c:pt>
                <c:pt idx="3217">
                  <c:v>4.6793660619833879E-2</c:v>
                </c:pt>
                <c:pt idx="3218">
                  <c:v>4.6824901358503881E-2</c:v>
                </c:pt>
                <c:pt idx="3219">
                  <c:v>4.686047394837458E-2</c:v>
                </c:pt>
                <c:pt idx="3220">
                  <c:v>4.689925729086164E-2</c:v>
                </c:pt>
                <c:pt idx="3221">
                  <c:v>4.694041223341798E-2</c:v>
                </c:pt>
                <c:pt idx="3222">
                  <c:v>4.6983405374479675E-2</c:v>
                </c:pt>
                <c:pt idx="3223">
                  <c:v>4.7027867674747245E-2</c:v>
                </c:pt>
                <c:pt idx="3224">
                  <c:v>4.7073327287659519E-2</c:v>
                </c:pt>
                <c:pt idx="3225">
                  <c:v>4.7119178204240254E-2</c:v>
                </c:pt>
                <c:pt idx="3226">
                  <c:v>4.7164649560982604E-2</c:v>
                </c:pt>
                <c:pt idx="3227">
                  <c:v>4.720899468926551E-2</c:v>
                </c:pt>
                <c:pt idx="3228">
                  <c:v>4.7251360908484183E-2</c:v>
                </c:pt>
                <c:pt idx="3229">
                  <c:v>4.7290964213205736E-2</c:v>
                </c:pt>
                <c:pt idx="3230">
                  <c:v>4.732727611308532E-2</c:v>
                </c:pt>
                <c:pt idx="3231">
                  <c:v>4.7360163185481724E-2</c:v>
                </c:pt>
                <c:pt idx="3232">
                  <c:v>4.7389943869339146E-2</c:v>
                </c:pt>
                <c:pt idx="3233">
                  <c:v>4.7417519531339922E-2</c:v>
                </c:pt>
                <c:pt idx="3234">
                  <c:v>4.7444227936363124E-2</c:v>
                </c:pt>
                <c:pt idx="3235">
                  <c:v>4.7471706697042912E-2</c:v>
                </c:pt>
                <c:pt idx="3236">
                  <c:v>4.7501748348319536E-2</c:v>
                </c:pt>
                <c:pt idx="3237">
                  <c:v>4.7536075020791754E-2</c:v>
                </c:pt>
                <c:pt idx="3238">
                  <c:v>4.7576178223917465E-2</c:v>
                </c:pt>
                <c:pt idx="3239">
                  <c:v>4.7623070420732203E-2</c:v>
                </c:pt>
                <c:pt idx="3240">
                  <c:v>4.7677301270819344E-2</c:v>
                </c:pt>
                <c:pt idx="3241">
                  <c:v>4.7738604276542883E-2</c:v>
                </c:pt>
                <c:pt idx="3242">
                  <c:v>4.7806176767742875E-2</c:v>
                </c:pt>
                <c:pt idx="3243">
                  <c:v>4.787862457562448E-2</c:v>
                </c:pt>
                <c:pt idx="3244">
                  <c:v>4.7954125823631746E-2</c:v>
                </c:pt>
                <c:pt idx="3245">
                  <c:v>4.8030567728402279E-2</c:v>
                </c:pt>
                <c:pt idx="3246">
                  <c:v>4.8105752204026686E-2</c:v>
                </c:pt>
                <c:pt idx="3247">
                  <c:v>4.817768736647754E-2</c:v>
                </c:pt>
                <c:pt idx="3248">
                  <c:v>4.8244873083755919E-2</c:v>
                </c:pt>
                <c:pt idx="3249">
                  <c:v>4.8306492799029266E-2</c:v>
                </c:pt>
                <c:pt idx="3250">
                  <c:v>4.8362622314861985E-2</c:v>
                </c:pt>
                <c:pt idx="3251">
                  <c:v>4.8414237487391626E-2</c:v>
                </c:pt>
                <c:pt idx="3252">
                  <c:v>4.8463090104582662E-2</c:v>
                </c:pt>
                <c:pt idx="3253">
                  <c:v>4.8511335541661781E-2</c:v>
                </c:pt>
                <c:pt idx="3254">
                  <c:v>4.8561216117407983E-2</c:v>
                </c:pt>
                <c:pt idx="3255">
                  <c:v>4.8614600678856014E-2</c:v>
                </c:pt>
                <c:pt idx="3256">
                  <c:v>4.8672553246627656E-2</c:v>
                </c:pt>
                <c:pt idx="3257">
                  <c:v>4.8735226834203352E-2</c:v>
                </c:pt>
                <c:pt idx="3258">
                  <c:v>4.8801712625485202E-2</c:v>
                </c:pt>
                <c:pt idx="3259">
                  <c:v>4.8870103259666425E-2</c:v>
                </c:pt>
                <c:pt idx="3260">
                  <c:v>4.8937742289045676E-2</c:v>
                </c:pt>
                <c:pt idx="3261">
                  <c:v>4.9001633049263325E-2</c:v>
                </c:pt>
                <c:pt idx="3262">
                  <c:v>4.9058758301850532E-2</c:v>
                </c:pt>
                <c:pt idx="3263">
                  <c:v>4.9106505063051406E-2</c:v>
                </c:pt>
                <c:pt idx="3264">
                  <c:v>4.9143081256871543E-2</c:v>
                </c:pt>
                <c:pt idx="3265">
                  <c:v>4.9167529417630022E-2</c:v>
                </c:pt>
                <c:pt idx="3266">
                  <c:v>4.9179817032469091E-2</c:v>
                </c:pt>
                <c:pt idx="3267">
                  <c:v>4.9180790169388887E-2</c:v>
                </c:pt>
                <c:pt idx="3268">
                  <c:v>4.91720102969668E-2</c:v>
                </c:pt>
                <c:pt idx="3269">
                  <c:v>4.9155592006165948E-2</c:v>
                </c:pt>
                <c:pt idx="3270">
                  <c:v>4.9133885005044342E-2</c:v>
                </c:pt>
                <c:pt idx="3271">
                  <c:v>4.9109356801589878E-2</c:v>
                </c:pt>
                <c:pt idx="3272">
                  <c:v>4.9084314911628638E-2</c:v>
                </c:pt>
                <c:pt idx="3273">
                  <c:v>4.9060704891488206E-2</c:v>
                </c:pt>
                <c:pt idx="3274">
                  <c:v>4.9039991143840153E-2</c:v>
                </c:pt>
                <c:pt idx="3275">
                  <c:v>4.90230594641103E-2</c:v>
                </c:pt>
                <c:pt idx="3276">
                  <c:v>4.901016938812254E-2</c:v>
                </c:pt>
                <c:pt idx="3277">
                  <c:v>4.9000930809725125E-2</c:v>
                </c:pt>
                <c:pt idx="3278">
                  <c:v>4.8994447520390581E-2</c:v>
                </c:pt>
                <c:pt idx="3279">
                  <c:v>4.8989386539929493E-2</c:v>
                </c:pt>
                <c:pt idx="3280">
                  <c:v>4.8984253888422064E-2</c:v>
                </c:pt>
                <c:pt idx="3281">
                  <c:v>4.8977559186645162E-2</c:v>
                </c:pt>
                <c:pt idx="3282">
                  <c:v>4.896796274080243E-2</c:v>
                </c:pt>
                <c:pt idx="3283">
                  <c:v>4.8954562581845031E-2</c:v>
                </c:pt>
                <c:pt idx="3284">
                  <c:v>4.8936921360169854E-2</c:v>
                </c:pt>
                <c:pt idx="3285">
                  <c:v>4.89150819515205E-2</c:v>
                </c:pt>
                <c:pt idx="3286">
                  <c:v>4.8889522793002085E-2</c:v>
                </c:pt>
                <c:pt idx="3287">
                  <c:v>4.8861087832141853E-2</c:v>
                </c:pt>
                <c:pt idx="3288">
                  <c:v>4.8830860619763404E-2</c:v>
                </c:pt>
                <c:pt idx="3289">
                  <c:v>4.8800015461278871E-2</c:v>
                </c:pt>
                <c:pt idx="3290">
                  <c:v>4.8769627076216883E-2</c:v>
                </c:pt>
                <c:pt idx="3291">
                  <c:v>4.8740632181374532E-2</c:v>
                </c:pt>
                <c:pt idx="3292">
                  <c:v>4.871371710031077E-2</c:v>
                </c:pt>
                <c:pt idx="3293">
                  <c:v>4.8689303912789569E-2</c:v>
                </c:pt>
                <c:pt idx="3294">
                  <c:v>4.8667587471282435E-2</c:v>
                </c:pt>
                <c:pt idx="3295">
                  <c:v>4.8648550141948473E-2</c:v>
                </c:pt>
                <c:pt idx="3296">
                  <c:v>4.8632154312500224E-2</c:v>
                </c:pt>
                <c:pt idx="3297">
                  <c:v>4.8618334541484585E-2</c:v>
                </c:pt>
                <c:pt idx="3298">
                  <c:v>4.8607089829146875E-2</c:v>
                </c:pt>
                <c:pt idx="3299">
                  <c:v>4.8598580966171694E-2</c:v>
                </c:pt>
                <c:pt idx="3300">
                  <c:v>4.85931609535235E-2</c:v>
                </c:pt>
                <c:pt idx="3301">
                  <c:v>4.8591365119347432E-2</c:v>
                </c:pt>
                <c:pt idx="3302">
                  <c:v>4.8593907739872384E-2</c:v>
                </c:pt>
                <c:pt idx="3303">
                  <c:v>4.8601603308673774E-2</c:v>
                </c:pt>
                <c:pt idx="3304">
                  <c:v>4.8615240011971809E-2</c:v>
                </c:pt>
                <c:pt idx="3305">
                  <c:v>4.8635594775264343E-2</c:v>
                </c:pt>
                <c:pt idx="3306">
                  <c:v>4.8663204556949731E-2</c:v>
                </c:pt>
                <c:pt idx="3307">
                  <c:v>4.8698321467302082E-2</c:v>
                </c:pt>
                <c:pt idx="3308">
                  <c:v>4.874079071307974E-2</c:v>
                </c:pt>
                <c:pt idx="3309">
                  <c:v>4.879002403009778E-2</c:v>
                </c:pt>
                <c:pt idx="3310">
                  <c:v>4.8844870395637521E-2</c:v>
                </c:pt>
                <c:pt idx="3311">
                  <c:v>4.8903739971204195E-2</c:v>
                </c:pt>
                <c:pt idx="3312">
                  <c:v>4.8964579663401064E-2</c:v>
                </c:pt>
                <c:pt idx="3313">
                  <c:v>4.9024968218456977E-2</c:v>
                </c:pt>
                <c:pt idx="3314">
                  <c:v>4.9082314874748019E-2</c:v>
                </c:pt>
                <c:pt idx="3315">
                  <c:v>4.913406143257628E-2</c:v>
                </c:pt>
                <c:pt idx="3316">
                  <c:v>4.9177889263013648E-2</c:v>
                </c:pt>
                <c:pt idx="3317">
                  <c:v>4.9211916544094833E-2</c:v>
                </c:pt>
                <c:pt idx="3318">
                  <c:v>4.9234962352695741E-2</c:v>
                </c:pt>
                <c:pt idx="3319">
                  <c:v>4.9246655570424604E-2</c:v>
                </c:pt>
                <c:pt idx="3320">
                  <c:v>4.9247389995514541E-2</c:v>
                </c:pt>
                <c:pt idx="3321">
                  <c:v>4.9238366985034435E-2</c:v>
                </c:pt>
                <c:pt idx="3322">
                  <c:v>4.9221373554445058E-2</c:v>
                </c:pt>
                <c:pt idx="3323">
                  <c:v>4.9198781475172648E-2</c:v>
                </c:pt>
                <c:pt idx="3324">
                  <c:v>4.917326003739083E-2</c:v>
                </c:pt>
                <c:pt idx="3325">
                  <c:v>4.9147503302123662E-2</c:v>
                </c:pt>
                <c:pt idx="3326">
                  <c:v>4.9123967076495502E-2</c:v>
                </c:pt>
                <c:pt idx="3327">
                  <c:v>4.9104614157906831E-2</c:v>
                </c:pt>
                <c:pt idx="3328">
                  <c:v>4.9090717899083855E-2</c:v>
                </c:pt>
                <c:pt idx="3329">
                  <c:v>4.908272424660421E-2</c:v>
                </c:pt>
                <c:pt idx="3330">
                  <c:v>4.9080197517946955E-2</c:v>
                </c:pt>
                <c:pt idx="3331">
                  <c:v>4.9081913105484966E-2</c:v>
                </c:pt>
                <c:pt idx="3332">
                  <c:v>4.9086027119739403E-2</c:v>
                </c:pt>
                <c:pt idx="3333">
                  <c:v>4.9090384091111113E-2</c:v>
                </c:pt>
                <c:pt idx="3334">
                  <c:v>4.9092820969231968E-2</c:v>
                </c:pt>
                <c:pt idx="3335">
                  <c:v>4.909158028445576E-2</c:v>
                </c:pt>
                <c:pt idx="3336">
                  <c:v>4.9085519500188052E-2</c:v>
                </c:pt>
                <c:pt idx="3337">
                  <c:v>4.9074350397313136E-2</c:v>
                </c:pt>
                <c:pt idx="3338">
                  <c:v>4.9058701776918734E-2</c:v>
                </c:pt>
                <c:pt idx="3339">
                  <c:v>4.9040024916279956E-2</c:v>
                </c:pt>
                <c:pt idx="3340">
                  <c:v>4.9020436438429071E-2</c:v>
                </c:pt>
                <c:pt idx="3341">
                  <c:v>4.9002496752539426E-2</c:v>
                </c:pt>
                <c:pt idx="3342">
                  <c:v>4.8988881548784974E-2</c:v>
                </c:pt>
                <c:pt idx="3343">
                  <c:v>4.8981988095845044E-2</c:v>
                </c:pt>
                <c:pt idx="3344">
                  <c:v>4.8983673036994135E-2</c:v>
                </c:pt>
                <c:pt idx="3345">
                  <c:v>4.8995005965373851E-2</c:v>
                </c:pt>
                <c:pt idx="3346">
                  <c:v>4.9016173496078431E-2</c:v>
                </c:pt>
                <c:pt idx="3347">
                  <c:v>4.9046306444272741E-2</c:v>
                </c:pt>
                <c:pt idx="3348">
                  <c:v>4.9083620691754613E-2</c:v>
                </c:pt>
                <c:pt idx="3349">
                  <c:v>4.9125620907084916E-2</c:v>
                </c:pt>
                <c:pt idx="3350">
                  <c:v>4.9169225583285972E-2</c:v>
                </c:pt>
                <c:pt idx="3351">
                  <c:v>4.9211054484410204E-2</c:v>
                </c:pt>
                <c:pt idx="3352">
                  <c:v>4.9247624437008697E-2</c:v>
                </c:pt>
                <c:pt idx="3353">
                  <c:v>4.9275669463091865E-2</c:v>
                </c:pt>
                <c:pt idx="3354">
                  <c:v>4.9292614568509384E-2</c:v>
                </c:pt>
                <c:pt idx="3355">
                  <c:v>4.9296666963943164E-2</c:v>
                </c:pt>
                <c:pt idx="3356">
                  <c:v>4.9287053885764945E-2</c:v>
                </c:pt>
                <c:pt idx="3357">
                  <c:v>4.9264061293189172E-2</c:v>
                </c:pt>
                <c:pt idx="3358">
                  <c:v>4.9229093404956861E-2</c:v>
                </c:pt>
                <c:pt idx="3359">
                  <c:v>4.9184512981346608E-2</c:v>
                </c:pt>
                <c:pt idx="3360">
                  <c:v>4.9133443693674145E-2</c:v>
                </c:pt>
                <c:pt idx="3361">
                  <c:v>4.9079532831093134E-2</c:v>
                </c:pt>
                <c:pt idx="3362">
                  <c:v>4.902665712595277E-2</c:v>
                </c:pt>
                <c:pt idx="3363">
                  <c:v>4.8978674509492372E-2</c:v>
                </c:pt>
                <c:pt idx="3364">
                  <c:v>4.8939205009678133E-2</c:v>
                </c:pt>
                <c:pt idx="3365">
                  <c:v>4.8911403235138852E-2</c:v>
                </c:pt>
                <c:pt idx="3366">
                  <c:v>4.8897876598377063E-2</c:v>
                </c:pt>
                <c:pt idx="3367">
                  <c:v>4.8900594170386863E-2</c:v>
                </c:pt>
                <c:pt idx="3368">
                  <c:v>4.8920672843472325E-2</c:v>
                </c:pt>
                <c:pt idx="3369">
                  <c:v>4.8958317778329943E-2</c:v>
                </c:pt>
                <c:pt idx="3370">
                  <c:v>4.9012764787231336E-2</c:v>
                </c:pt>
                <c:pt idx="3371">
                  <c:v>4.9082187684590994E-2</c:v>
                </c:pt>
                <c:pt idx="3372">
                  <c:v>4.9163707326143634E-2</c:v>
                </c:pt>
                <c:pt idx="3373">
                  <c:v>4.9253429807706674E-2</c:v>
                </c:pt>
                <c:pt idx="3374">
                  <c:v>4.9346619157096844E-2</c:v>
                </c:pt>
                <c:pt idx="3375">
                  <c:v>4.9437954071912961E-2</c:v>
                </c:pt>
                <c:pt idx="3376">
                  <c:v>4.9521931666794611E-2</c:v>
                </c:pt>
                <c:pt idx="3377">
                  <c:v>4.9593261652070439E-2</c:v>
                </c:pt>
                <c:pt idx="3378">
                  <c:v>4.9647392165199422E-2</c:v>
                </c:pt>
                <c:pt idx="3379">
                  <c:v>4.9680905508102328E-2</c:v>
                </c:pt>
                <c:pt idx="3380">
                  <c:v>4.9691864698413066E-2</c:v>
                </c:pt>
                <c:pt idx="3381">
                  <c:v>4.9679976323016857E-2</c:v>
                </c:pt>
                <c:pt idx="3382">
                  <c:v>4.964666888819564E-2</c:v>
                </c:pt>
                <c:pt idx="3383">
                  <c:v>4.9594888772337385E-2</c:v>
                </c:pt>
                <c:pt idx="3384">
                  <c:v>4.9528829053972975E-2</c:v>
                </c:pt>
                <c:pt idx="3385">
                  <c:v>4.945351745758881E-2</c:v>
                </c:pt>
                <c:pt idx="3386">
                  <c:v>4.9374383918287523E-2</c:v>
                </c:pt>
                <c:pt idx="3387">
                  <c:v>4.9296833860443083E-2</c:v>
                </c:pt>
                <c:pt idx="3388">
                  <c:v>4.9225889695164157E-2</c:v>
                </c:pt>
                <c:pt idx="3389">
                  <c:v>4.9165824004006854E-2</c:v>
                </c:pt>
                <c:pt idx="3390">
                  <c:v>4.9120104996855575E-2</c:v>
                </c:pt>
                <c:pt idx="3391">
                  <c:v>4.9091153063637379E-2</c:v>
                </c:pt>
                <c:pt idx="3392">
                  <c:v>4.908023171643644E-2</c:v>
                </c:pt>
                <c:pt idx="3393">
                  <c:v>4.9087445558087833E-2</c:v>
                </c:pt>
                <c:pt idx="3394">
                  <c:v>4.9111742955892268E-2</c:v>
                </c:pt>
                <c:pt idx="3395">
                  <c:v>4.9150861942906604E-2</c:v>
                </c:pt>
                <c:pt idx="3396">
                  <c:v>4.9201484645794241E-2</c:v>
                </c:pt>
                <c:pt idx="3397">
                  <c:v>4.9259466398350195E-2</c:v>
                </c:pt>
                <c:pt idx="3398">
                  <c:v>4.932002671027895E-2</c:v>
                </c:pt>
                <c:pt idx="3399">
                  <c:v>4.9378139234657767E-2</c:v>
                </c:pt>
                <c:pt idx="3400">
                  <c:v>4.942892569505547E-2</c:v>
                </c:pt>
                <c:pt idx="3401">
                  <c:v>4.9468095959930326E-2</c:v>
                </c:pt>
                <c:pt idx="3402">
                  <c:v>4.9492403756317437E-2</c:v>
                </c:pt>
                <c:pt idx="3403">
                  <c:v>4.9499926155040577E-2</c:v>
                </c:pt>
                <c:pt idx="3404">
                  <c:v>4.9490202368597198E-2</c:v>
                </c:pt>
                <c:pt idx="3405">
                  <c:v>4.946424349976869E-2</c:v>
                </c:pt>
                <c:pt idx="3406">
                  <c:v>4.9424392773823995E-2</c:v>
                </c:pt>
                <c:pt idx="3407">
                  <c:v>4.9374077314604935E-2</c:v>
                </c:pt>
                <c:pt idx="3408">
                  <c:v>4.9317411027213778E-2</c:v>
                </c:pt>
                <c:pt idx="3409">
                  <c:v>4.9258838188572088E-2</c:v>
                </c:pt>
                <c:pt idx="3410">
                  <c:v>4.9202752788240718E-2</c:v>
                </c:pt>
                <c:pt idx="3411">
                  <c:v>4.9153262402493951E-2</c:v>
                </c:pt>
                <c:pt idx="3412">
                  <c:v>4.91138879115737E-2</c:v>
                </c:pt>
                <c:pt idx="3413">
                  <c:v>4.9087362724912556E-2</c:v>
                </c:pt>
                <c:pt idx="3414">
                  <c:v>4.9075533268371239E-2</c:v>
                </c:pt>
                <c:pt idx="3415">
                  <c:v>4.9079323808171399E-2</c:v>
                </c:pt>
                <c:pt idx="3416">
                  <c:v>4.9098635688587029E-2</c:v>
                </c:pt>
                <c:pt idx="3417">
                  <c:v>4.9132442452279428E-2</c:v>
                </c:pt>
                <c:pt idx="3418">
                  <c:v>4.9178739313083593E-2</c:v>
                </c:pt>
                <c:pt idx="3419">
                  <c:v>4.9234838503071976E-2</c:v>
                </c:pt>
                <c:pt idx="3420">
                  <c:v>4.9297472442718926E-2</c:v>
                </c:pt>
                <c:pt idx="3421">
                  <c:v>4.9363078161039749E-2</c:v>
                </c:pt>
                <c:pt idx="3422">
                  <c:v>4.9427962097048979E-2</c:v>
                </c:pt>
                <c:pt idx="3423">
                  <c:v>4.9488720135239361E-2</c:v>
                </c:pt>
                <c:pt idx="3424">
                  <c:v>4.9542390768772197E-2</c:v>
                </c:pt>
                <c:pt idx="3425">
                  <c:v>4.9586771632643557E-2</c:v>
                </c:pt>
                <c:pt idx="3426">
                  <c:v>4.962044486841604E-2</c:v>
                </c:pt>
                <c:pt idx="3427">
                  <c:v>4.9642810296292472E-2</c:v>
                </c:pt>
                <c:pt idx="3428">
                  <c:v>4.9653986559609758E-2</c:v>
                </c:pt>
                <c:pt idx="3429">
                  <c:v>4.9654610515408107E-2</c:v>
                </c:pt>
                <c:pt idx="3430">
                  <c:v>4.9645649663019216E-2</c:v>
                </c:pt>
                <c:pt idx="3431">
                  <c:v>4.9628115638980445E-2</c:v>
                </c:pt>
                <c:pt idx="3432">
                  <c:v>4.9602994578968107E-2</c:v>
                </c:pt>
                <c:pt idx="3433">
                  <c:v>4.9571068250830984E-2</c:v>
                </c:pt>
                <c:pt idx="3434">
                  <c:v>4.9532814142728435E-2</c:v>
                </c:pt>
                <c:pt idx="3435">
                  <c:v>4.9488709868372595E-2</c:v>
                </c:pt>
                <c:pt idx="3436">
                  <c:v>4.9439025160008782E-2</c:v>
                </c:pt>
                <c:pt idx="3437">
                  <c:v>4.9384024610676008E-2</c:v>
                </c:pt>
                <c:pt idx="3438">
                  <c:v>4.9324118320780562E-2</c:v>
                </c:pt>
                <c:pt idx="3439">
                  <c:v>4.925975854531691E-2</c:v>
                </c:pt>
                <c:pt idx="3440">
                  <c:v>4.919170272025479E-2</c:v>
                </c:pt>
                <c:pt idx="3441">
                  <c:v>4.9120937626755193E-2</c:v>
                </c:pt>
                <c:pt idx="3442">
                  <c:v>4.9048613951647037E-2</c:v>
                </c:pt>
                <c:pt idx="3443">
                  <c:v>4.8976017242464212E-2</c:v>
                </c:pt>
                <c:pt idx="3444">
                  <c:v>4.8904626488272825E-2</c:v>
                </c:pt>
                <c:pt idx="3445">
                  <c:v>4.8835992826244741E-2</c:v>
                </c:pt>
                <c:pt idx="3446">
                  <c:v>4.8771673793681511E-2</c:v>
                </c:pt>
                <c:pt idx="3447">
                  <c:v>4.8713159887909571E-2</c:v>
                </c:pt>
                <c:pt idx="3448">
                  <c:v>4.8661788966313735E-2</c:v>
                </c:pt>
                <c:pt idx="3449">
                  <c:v>4.8618598842320872E-2</c:v>
                </c:pt>
                <c:pt idx="3450">
                  <c:v>4.8584323101200755E-2</c:v>
                </c:pt>
                <c:pt idx="3451">
                  <c:v>4.855920855395162E-2</c:v>
                </c:pt>
                <c:pt idx="3452">
                  <c:v>4.8543010429428081E-2</c:v>
                </c:pt>
                <c:pt idx="3453">
                  <c:v>4.8534896328804755E-2</c:v>
                </c:pt>
                <c:pt idx="3454">
                  <c:v>4.8533691211180431E-2</c:v>
                </c:pt>
                <c:pt idx="3455">
                  <c:v>4.8537851858768792E-2</c:v>
                </c:pt>
                <c:pt idx="3456">
                  <c:v>4.8545676898639062E-2</c:v>
                </c:pt>
                <c:pt idx="3457">
                  <c:v>4.855552578274154E-2</c:v>
                </c:pt>
                <c:pt idx="3458">
                  <c:v>4.8566006786642406E-2</c:v>
                </c:pt>
                <c:pt idx="3459">
                  <c:v>4.8576157298976325E-2</c:v>
                </c:pt>
                <c:pt idx="3460">
                  <c:v>4.8585552546102702E-2</c:v>
                </c:pt>
                <c:pt idx="3461">
                  <c:v>4.8594368518229993E-2</c:v>
                </c:pt>
                <c:pt idx="3462">
                  <c:v>4.860331948396894E-2</c:v>
                </c:pt>
                <c:pt idx="3463">
                  <c:v>4.861346374856259E-2</c:v>
                </c:pt>
                <c:pt idx="3464">
                  <c:v>4.862603084838267E-2</c:v>
                </c:pt>
                <c:pt idx="3465">
                  <c:v>4.8642224207439633E-2</c:v>
                </c:pt>
                <c:pt idx="3466">
                  <c:v>4.8662988617836023E-2</c:v>
                </c:pt>
                <c:pt idx="3467">
                  <c:v>4.8688747448182031E-2</c:v>
                </c:pt>
                <c:pt idx="3468">
                  <c:v>4.871940394315534E-2</c:v>
                </c:pt>
                <c:pt idx="3469">
                  <c:v>4.8754203513580785E-2</c:v>
                </c:pt>
                <c:pt idx="3470">
                  <c:v>4.8791868701819216E-2</c:v>
                </c:pt>
                <c:pt idx="3471">
                  <c:v>4.8830655236608213E-2</c:v>
                </c:pt>
                <c:pt idx="3472">
                  <c:v>4.8868619535842206E-2</c:v>
                </c:pt>
                <c:pt idx="3473">
                  <c:v>4.8903903427465263E-2</c:v>
                </c:pt>
                <c:pt idx="3474">
                  <c:v>4.8934928122801015E-2</c:v>
                </c:pt>
                <c:pt idx="3475">
                  <c:v>4.8960640197845164E-2</c:v>
                </c:pt>
                <c:pt idx="3476">
                  <c:v>4.8980598808724123E-2</c:v>
                </c:pt>
                <c:pt idx="3477">
                  <c:v>4.8994936754060234E-2</c:v>
                </c:pt>
                <c:pt idx="3478">
                  <c:v>4.9004285326012566E-2</c:v>
                </c:pt>
                <c:pt idx="3479">
                  <c:v>4.9009554083753522E-2</c:v>
                </c:pt>
                <c:pt idx="3480">
                  <c:v>4.9011710700752525E-2</c:v>
                </c:pt>
                <c:pt idx="3481">
                  <c:v>4.9011551135538428E-2</c:v>
                </c:pt>
                <c:pt idx="3482">
                  <c:v>4.9009572043302377E-2</c:v>
                </c:pt>
                <c:pt idx="3483">
                  <c:v>4.9005826663097468E-2</c:v>
                </c:pt>
                <c:pt idx="3484">
                  <c:v>4.9000067904525157E-2</c:v>
                </c:pt>
                <c:pt idx="3485">
                  <c:v>4.899183898501918E-2</c:v>
                </c:pt>
                <c:pt idx="3486">
                  <c:v>4.8980647067796125E-2</c:v>
                </c:pt>
                <c:pt idx="3487">
                  <c:v>4.8966161812005415E-2</c:v>
                </c:pt>
                <c:pt idx="3488">
                  <c:v>4.8948397627843476E-2</c:v>
                </c:pt>
                <c:pt idx="3489">
                  <c:v>4.8927787887182196E-2</c:v>
                </c:pt>
                <c:pt idx="3490">
                  <c:v>4.890524826574822E-2</c:v>
                </c:pt>
                <c:pt idx="3491">
                  <c:v>4.8882095508050442E-2</c:v>
                </c:pt>
                <c:pt idx="3492">
                  <c:v>4.885986587762315E-2</c:v>
                </c:pt>
                <c:pt idx="3493">
                  <c:v>4.8840301345867441E-2</c:v>
                </c:pt>
                <c:pt idx="3494">
                  <c:v>4.8825016077868294E-2</c:v>
                </c:pt>
                <c:pt idx="3495">
                  <c:v>4.8815349981062781E-2</c:v>
                </c:pt>
                <c:pt idx="3496">
                  <c:v>4.8812284883380901E-2</c:v>
                </c:pt>
                <c:pt idx="3497">
                  <c:v>4.88162792409867E-2</c:v>
                </c:pt>
                <c:pt idx="3498">
                  <c:v>4.8827425279926083E-2</c:v>
                </c:pt>
                <c:pt idx="3499">
                  <c:v>4.8845364365917056E-2</c:v>
                </c:pt>
                <c:pt idx="3500">
                  <c:v>4.8869366748536293E-2</c:v>
                </c:pt>
                <c:pt idx="3501">
                  <c:v>4.8898413448839724E-2</c:v>
                </c:pt>
                <c:pt idx="3502">
                  <c:v>4.8931240867890524E-2</c:v>
                </c:pt>
                <c:pt idx="3503">
                  <c:v>4.8966409960437343E-2</c:v>
                </c:pt>
                <c:pt idx="3504">
                  <c:v>4.900231235597053E-2</c:v>
                </c:pt>
                <c:pt idx="3505">
                  <c:v>4.9037186293903114E-2</c:v>
                </c:pt>
                <c:pt idx="3506">
                  <c:v>4.9069120671926335E-2</c:v>
                </c:pt>
                <c:pt idx="3507">
                  <c:v>4.9096213528211051E-2</c:v>
                </c:pt>
                <c:pt idx="3508">
                  <c:v>4.91165910745738E-2</c:v>
                </c:pt>
                <c:pt idx="3509">
                  <c:v>4.912856267631744E-2</c:v>
                </c:pt>
                <c:pt idx="3510">
                  <c:v>4.9130806702078651E-2</c:v>
                </c:pt>
                <c:pt idx="3511">
                  <c:v>4.9122449563120042E-2</c:v>
                </c:pt>
                <c:pt idx="3512">
                  <c:v>4.9103217196429454E-2</c:v>
                </c:pt>
                <c:pt idx="3513">
                  <c:v>4.9073433936128466E-2</c:v>
                </c:pt>
                <c:pt idx="3514">
                  <c:v>4.9034047748298462E-2</c:v>
                </c:pt>
                <c:pt idx="3515">
                  <c:v>4.8986551573728464E-2</c:v>
                </c:pt>
                <c:pt idx="3516">
                  <c:v>4.8932822916669685E-2</c:v>
                </c:pt>
                <c:pt idx="3517">
                  <c:v>4.8874911943425192E-2</c:v>
                </c:pt>
                <c:pt idx="3518">
                  <c:v>4.8814861665815813E-2</c:v>
                </c:pt>
                <c:pt idx="3519">
                  <c:v>4.8754527439983271E-2</c:v>
                </c:pt>
                <c:pt idx="3520">
                  <c:v>4.8695523482363376E-2</c:v>
                </c:pt>
                <c:pt idx="3521">
                  <c:v>4.8639158597410109E-2</c:v>
                </c:pt>
                <c:pt idx="3522">
                  <c:v>4.8586334097761461E-2</c:v>
                </c:pt>
                <c:pt idx="3523">
                  <c:v>4.8537735351140983E-2</c:v>
                </c:pt>
                <c:pt idx="3524">
                  <c:v>4.8493830350947495E-2</c:v>
                </c:pt>
                <c:pt idx="3525">
                  <c:v>4.8455144859660383E-2</c:v>
                </c:pt>
                <c:pt idx="3526">
                  <c:v>4.842244027086022E-2</c:v>
                </c:pt>
                <c:pt idx="3527">
                  <c:v>4.8396800619225883E-2</c:v>
                </c:pt>
                <c:pt idx="3528">
                  <c:v>4.8379636480438505E-2</c:v>
                </c:pt>
                <c:pt idx="3529">
                  <c:v>4.8372606715882303E-2</c:v>
                </c:pt>
                <c:pt idx="3530">
                  <c:v>4.8377444405501353E-2</c:v>
                </c:pt>
                <c:pt idx="3531">
                  <c:v>4.8395677393871919E-2</c:v>
                </c:pt>
                <c:pt idx="3532">
                  <c:v>4.8428272840132111E-2</c:v>
                </c:pt>
                <c:pt idx="3533">
                  <c:v>4.8475336302472562E-2</c:v>
                </c:pt>
                <c:pt idx="3534">
                  <c:v>4.8535863324842179E-2</c:v>
                </c:pt>
                <c:pt idx="3535">
                  <c:v>4.8607699445073614E-2</c:v>
                </c:pt>
                <c:pt idx="3536">
                  <c:v>4.8687454078847892E-2</c:v>
                </c:pt>
                <c:pt idx="3537">
                  <c:v>4.877081438730415E-2</c:v>
                </c:pt>
                <c:pt idx="3538">
                  <c:v>4.88529230782353E-2</c:v>
                </c:pt>
                <c:pt idx="3539">
                  <c:v>4.8928843600729729E-2</c:v>
                </c:pt>
                <c:pt idx="3540">
                  <c:v>4.8994191044841623E-2</c:v>
                </c:pt>
                <c:pt idx="3541">
                  <c:v>4.9045469906169356E-2</c:v>
                </c:pt>
                <c:pt idx="3542">
                  <c:v>4.9080422887009263E-2</c:v>
                </c:pt>
                <c:pt idx="3543">
                  <c:v>4.9098155137761772E-2</c:v>
                </c:pt>
                <c:pt idx="3544">
                  <c:v>4.9099204879125821E-2</c:v>
                </c:pt>
                <c:pt idx="3545">
                  <c:v>4.9085251118375701E-2</c:v>
                </c:pt>
                <c:pt idx="3546">
                  <c:v>4.9058786844371809E-2</c:v>
                </c:pt>
                <c:pt idx="3547">
                  <c:v>4.902280807300536E-2</c:v>
                </c:pt>
                <c:pt idx="3548">
                  <c:v>4.8980434788966062E-2</c:v>
                </c:pt>
                <c:pt idx="3549">
                  <c:v>4.8934648690069561E-2</c:v>
                </c:pt>
                <c:pt idx="3550">
                  <c:v>4.8888082008149272E-2</c:v>
                </c:pt>
                <c:pt idx="3551">
                  <c:v>4.8842850043351184E-2</c:v>
                </c:pt>
                <c:pt idx="3552">
                  <c:v>4.8800513876875992E-2</c:v>
                </c:pt>
                <c:pt idx="3553">
                  <c:v>4.8762150393217005E-2</c:v>
                </c:pt>
                <c:pt idx="3554">
                  <c:v>4.8728284541783816E-2</c:v>
                </c:pt>
                <c:pt idx="3555">
                  <c:v>4.8699014067834882E-2</c:v>
                </c:pt>
                <c:pt idx="3556">
                  <c:v>4.8674008304486351E-2</c:v>
                </c:pt>
                <c:pt idx="3557">
                  <c:v>4.8652661628762681E-2</c:v>
                </c:pt>
                <c:pt idx="3558">
                  <c:v>4.8634178738106833E-2</c:v>
                </c:pt>
                <c:pt idx="3559">
                  <c:v>4.8617601068397583E-2</c:v>
                </c:pt>
                <c:pt idx="3560">
                  <c:v>4.860190455333175E-2</c:v>
                </c:pt>
                <c:pt idx="3561">
                  <c:v>4.8586090070676352E-2</c:v>
                </c:pt>
                <c:pt idx="3562">
                  <c:v>4.8569294654639543E-2</c:v>
                </c:pt>
                <c:pt idx="3563">
                  <c:v>4.8550860918984293E-2</c:v>
                </c:pt>
                <c:pt idx="3564">
                  <c:v>4.853042812286755E-2</c:v>
                </c:pt>
                <c:pt idx="3565">
                  <c:v>4.8507981391093274E-2</c:v>
                </c:pt>
                <c:pt idx="3566">
                  <c:v>4.8483891011753974E-2</c:v>
                </c:pt>
                <c:pt idx="3567">
                  <c:v>4.8458918792081203E-2</c:v>
                </c:pt>
                <c:pt idx="3568">
                  <c:v>4.8434132154625303E-2</c:v>
                </c:pt>
                <c:pt idx="3569">
                  <c:v>4.8410841035003573E-2</c:v>
                </c:pt>
                <c:pt idx="3570">
                  <c:v>4.8390517587364533E-2</c:v>
                </c:pt>
                <c:pt idx="3571">
                  <c:v>4.8374593538954083E-2</c:v>
                </c:pt>
                <c:pt idx="3572">
                  <c:v>4.8364331269992886E-2</c:v>
                </c:pt>
                <c:pt idx="3573">
                  <c:v>4.8360669246374034E-2</c:v>
                </c:pt>
                <c:pt idx="3574">
                  <c:v>4.8364304760236253E-2</c:v>
                </c:pt>
                <c:pt idx="3575">
                  <c:v>4.8375427954436091E-2</c:v>
                </c:pt>
                <c:pt idx="3576">
                  <c:v>4.8393771456255466E-2</c:v>
                </c:pt>
                <c:pt idx="3577">
                  <c:v>4.8418794761436831E-2</c:v>
                </c:pt>
                <c:pt idx="3578">
                  <c:v>4.844953471981913E-2</c:v>
                </c:pt>
                <c:pt idx="3579">
                  <c:v>4.8484775192343892E-2</c:v>
                </c:pt>
                <c:pt idx="3580">
                  <c:v>4.8523134723909005E-2</c:v>
                </c:pt>
                <c:pt idx="3581">
                  <c:v>4.856322001526632E-2</c:v>
                </c:pt>
                <c:pt idx="3582">
                  <c:v>4.8603677319794696E-2</c:v>
                </c:pt>
                <c:pt idx="3583">
                  <c:v>4.8643264798548649E-2</c:v>
                </c:pt>
                <c:pt idx="3584">
                  <c:v>4.8680931359418179E-2</c:v>
                </c:pt>
                <c:pt idx="3585">
                  <c:v>4.8715878449942046E-2</c:v>
                </c:pt>
                <c:pt idx="3586">
                  <c:v>4.8747595198727511E-2</c:v>
                </c:pt>
                <c:pt idx="3587">
                  <c:v>4.8775870419454533E-2</c:v>
                </c:pt>
                <c:pt idx="3588">
                  <c:v>4.8800809947172522E-2</c:v>
                </c:pt>
                <c:pt idx="3589">
                  <c:v>4.8822785599431262E-2</c:v>
                </c:pt>
                <c:pt idx="3590">
                  <c:v>4.8842416983077966E-2</c:v>
                </c:pt>
                <c:pt idx="3591">
                  <c:v>4.8860498496552905E-2</c:v>
                </c:pt>
                <c:pt idx="3592">
                  <c:v>4.8877969097624541E-2</c:v>
                </c:pt>
                <c:pt idx="3593">
                  <c:v>4.889593409156421E-2</c:v>
                </c:pt>
                <c:pt idx="3594">
                  <c:v>4.891556641718315E-2</c:v>
                </c:pt>
                <c:pt idx="3595">
                  <c:v>4.8938046834230753E-2</c:v>
                </c:pt>
                <c:pt idx="3596">
                  <c:v>4.8964509156394734E-2</c:v>
                </c:pt>
                <c:pt idx="3597">
                  <c:v>4.899588077980685E-2</c:v>
                </c:pt>
                <c:pt idx="3598">
                  <c:v>4.9032744576629698E-2</c:v>
                </c:pt>
                <c:pt idx="3599">
                  <c:v>4.9075333755448237E-2</c:v>
                </c:pt>
                <c:pt idx="3600">
                  <c:v>4.9123280560348259E-2</c:v>
                </c:pt>
                <c:pt idx="3601">
                  <c:v>4.9175580189583484E-2</c:v>
                </c:pt>
                <c:pt idx="3602">
                  <c:v>4.9230560191022329E-2</c:v>
                </c:pt>
                <c:pt idx="3603">
                  <c:v>4.9285940862116066E-2</c:v>
                </c:pt>
                <c:pt idx="3604">
                  <c:v>4.9338970174089274E-2</c:v>
                </c:pt>
                <c:pt idx="3605">
                  <c:v>4.9386695342984531E-2</c:v>
                </c:pt>
                <c:pt idx="3606">
                  <c:v>4.942620319728562E-2</c:v>
                </c:pt>
                <c:pt idx="3607">
                  <c:v>4.9454961807450855E-2</c:v>
                </c:pt>
                <c:pt idx="3608">
                  <c:v>4.9471078617334435E-2</c:v>
                </c:pt>
                <c:pt idx="3609">
                  <c:v>4.947358653641603E-2</c:v>
                </c:pt>
                <c:pt idx="3610">
                  <c:v>4.9462553065956247E-2</c:v>
                </c:pt>
                <c:pt idx="3611">
                  <c:v>4.9439070773844282E-2</c:v>
                </c:pt>
                <c:pt idx="3612">
                  <c:v>4.9405106220625633E-2</c:v>
                </c:pt>
                <c:pt idx="3613">
                  <c:v>4.9363357819978089E-2</c:v>
                </c:pt>
                <c:pt idx="3614">
                  <c:v>4.9316869175378211E-2</c:v>
                </c:pt>
                <c:pt idx="3615">
                  <c:v>4.9268728958295975E-2</c:v>
                </c:pt>
                <c:pt idx="3616">
                  <c:v>4.9221807438892672E-2</c:v>
                </c:pt>
                <c:pt idx="3617">
                  <c:v>4.91784827272626E-2</c:v>
                </c:pt>
                <c:pt idx="3618">
                  <c:v>4.9140579313811564E-2</c:v>
                </c:pt>
                <c:pt idx="3619">
                  <c:v>4.9109242609963306E-2</c:v>
                </c:pt>
                <c:pt idx="3620">
                  <c:v>4.9084938638297167E-2</c:v>
                </c:pt>
                <c:pt idx="3621">
                  <c:v>4.9067616103010532E-2</c:v>
                </c:pt>
                <c:pt idx="3622">
                  <c:v>4.9056747051718703E-2</c:v>
                </c:pt>
                <c:pt idx="3623">
                  <c:v>4.9051426347553675E-2</c:v>
                </c:pt>
                <c:pt idx="3624">
                  <c:v>4.9050529896779112E-2</c:v>
                </c:pt>
                <c:pt idx="3625">
                  <c:v>4.9052940437836326E-2</c:v>
                </c:pt>
                <c:pt idx="3626">
                  <c:v>4.9057676558290075E-2</c:v>
                </c:pt>
                <c:pt idx="3627">
                  <c:v>4.9064056976680606E-2</c:v>
                </c:pt>
                <c:pt idx="3628">
                  <c:v>4.9071749390857386E-2</c:v>
                </c:pt>
                <c:pt idx="3629">
                  <c:v>4.9080926318873411E-2</c:v>
                </c:pt>
                <c:pt idx="3630">
                  <c:v>4.9092112719397257E-2</c:v>
                </c:pt>
                <c:pt idx="3631">
                  <c:v>4.9106155896784083E-2</c:v>
                </c:pt>
                <c:pt idx="3632">
                  <c:v>4.9123841085483837E-2</c:v>
                </c:pt>
                <c:pt idx="3633">
                  <c:v>4.9145858173105537E-2</c:v>
                </c:pt>
                <c:pt idx="3634">
                  <c:v>4.9172425040780683E-2</c:v>
                </c:pt>
                <c:pt idx="3635">
                  <c:v>4.9203112496458118E-2</c:v>
                </c:pt>
                <c:pt idx="3636">
                  <c:v>4.923674367584583E-2</c:v>
                </c:pt>
                <c:pt idx="3637">
                  <c:v>4.9271461808579525E-2</c:v>
                </c:pt>
                <c:pt idx="3638">
                  <c:v>4.930483512485466E-2</c:v>
                </c:pt>
                <c:pt idx="3639">
                  <c:v>4.9334206183061044E-2</c:v>
                </c:pt>
                <c:pt idx="3640">
                  <c:v>4.9356928860909449E-2</c:v>
                </c:pt>
                <c:pt idx="3641">
                  <c:v>4.9370934259175832E-2</c:v>
                </c:pt>
                <c:pt idx="3642">
                  <c:v>4.9374934052671286E-2</c:v>
                </c:pt>
                <c:pt idx="3643">
                  <c:v>4.9368592877084658E-2</c:v>
                </c:pt>
                <c:pt idx="3644">
                  <c:v>4.9352490932747288E-2</c:v>
                </c:pt>
                <c:pt idx="3645">
                  <c:v>4.9328056571272413E-2</c:v>
                </c:pt>
                <c:pt idx="3646">
                  <c:v>4.9297420807556128E-2</c:v>
                </c:pt>
                <c:pt idx="3647">
                  <c:v>4.9263089899062903E-2</c:v>
                </c:pt>
                <c:pt idx="3648">
                  <c:v>4.9227659680947458E-2</c:v>
                </c:pt>
                <c:pt idx="3649">
                  <c:v>4.9193507059045107E-2</c:v>
                </c:pt>
                <c:pt idx="3650">
                  <c:v>4.9162627323104863E-2</c:v>
                </c:pt>
                <c:pt idx="3651">
                  <c:v>4.9136346917269376E-2</c:v>
                </c:pt>
                <c:pt idx="3652">
                  <c:v>4.9115432256421475E-2</c:v>
                </c:pt>
                <c:pt idx="3653">
                  <c:v>4.9100114680340597E-2</c:v>
                </c:pt>
                <c:pt idx="3654">
                  <c:v>4.909010911166569E-2</c:v>
                </c:pt>
                <c:pt idx="3655">
                  <c:v>4.9084751674473764E-2</c:v>
                </c:pt>
                <c:pt idx="3656">
                  <c:v>4.9083171246626353E-2</c:v>
                </c:pt>
                <c:pt idx="3657">
                  <c:v>4.9084531891038757E-2</c:v>
                </c:pt>
                <c:pt idx="3658">
                  <c:v>4.9088117905636316E-2</c:v>
                </c:pt>
                <c:pt idx="3659">
                  <c:v>4.9093490765099584E-2</c:v>
                </c:pt>
                <c:pt idx="3660">
                  <c:v>4.9100518965665738E-2</c:v>
                </c:pt>
                <c:pt idx="3661">
                  <c:v>4.9109476679094287E-2</c:v>
                </c:pt>
                <c:pt idx="3662">
                  <c:v>4.9121036180203588E-2</c:v>
                </c:pt>
                <c:pt idx="3663">
                  <c:v>4.9136294400002015E-2</c:v>
                </c:pt>
                <c:pt idx="3664">
                  <c:v>4.915657920576192E-2</c:v>
                </c:pt>
                <c:pt idx="3665">
                  <c:v>4.9183371900003554E-2</c:v>
                </c:pt>
                <c:pt idx="3666">
                  <c:v>4.9218027178720369E-2</c:v>
                </c:pt>
                <c:pt idx="3667">
                  <c:v>4.9261579759531E-2</c:v>
                </c:pt>
                <c:pt idx="3668">
                  <c:v>4.9314432245364984E-2</c:v>
                </c:pt>
                <c:pt idx="3669">
                  <c:v>4.9376054209033335E-2</c:v>
                </c:pt>
                <c:pt idx="3670">
                  <c:v>4.9444813790482253E-2</c:v>
                </c:pt>
                <c:pt idx="3671">
                  <c:v>4.9517878722647901E-2</c:v>
                </c:pt>
                <c:pt idx="3672">
                  <c:v>4.9591299022857666E-2</c:v>
                </c:pt>
                <c:pt idx="3673">
                  <c:v>4.9660283664618152E-2</c:v>
                </c:pt>
                <c:pt idx="3674">
                  <c:v>4.9719829557945072E-2</c:v>
                </c:pt>
                <c:pt idx="3675">
                  <c:v>4.976503810549307E-2</c:v>
                </c:pt>
                <c:pt idx="3676">
                  <c:v>4.9791808469343245E-2</c:v>
                </c:pt>
                <c:pt idx="3677">
                  <c:v>4.9797278999819415E-2</c:v>
                </c:pt>
                <c:pt idx="3678">
                  <c:v>4.9780245518426837E-2</c:v>
                </c:pt>
                <c:pt idx="3679">
                  <c:v>4.9741211124270761E-2</c:v>
                </c:pt>
                <c:pt idx="3680">
                  <c:v>4.9682348837146229E-2</c:v>
                </c:pt>
                <c:pt idx="3681">
                  <c:v>4.9606875984772807E-2</c:v>
                </c:pt>
                <c:pt idx="3682">
                  <c:v>4.9518827805856862E-2</c:v>
                </c:pt>
                <c:pt idx="3683">
                  <c:v>4.9422492984158205E-2</c:v>
                </c:pt>
                <c:pt idx="3684">
                  <c:v>4.9321838595878541E-2</c:v>
                </c:pt>
                <c:pt idx="3685">
                  <c:v>4.9220178143574302E-2</c:v>
                </c:pt>
                <c:pt idx="3686">
                  <c:v>4.9119952473617667E-2</c:v>
                </c:pt>
                <c:pt idx="3687">
                  <c:v>4.9022743450274193E-2</c:v>
                </c:pt>
                <c:pt idx="3688">
                  <c:v>4.8929529340160011E-2</c:v>
                </c:pt>
                <c:pt idx="3689">
                  <c:v>4.8840888268348391E-2</c:v>
                </c:pt>
                <c:pt idx="3690">
                  <c:v>4.8757288174763616E-2</c:v>
                </c:pt>
                <c:pt idx="3691">
                  <c:v>4.8679353171947326E-2</c:v>
                </c:pt>
                <c:pt idx="3692">
                  <c:v>4.8607975209613505E-2</c:v>
                </c:pt>
                <c:pt idx="3693">
                  <c:v>4.8544314049017316E-2</c:v>
                </c:pt>
                <c:pt idx="3694">
                  <c:v>4.8489617449839671E-2</c:v>
                </c:pt>
                <c:pt idx="3695">
                  <c:v>4.8445045979222785E-2</c:v>
                </c:pt>
                <c:pt idx="3696">
                  <c:v>4.8411363540060523E-2</c:v>
                </c:pt>
                <c:pt idx="3697">
                  <c:v>4.8388854682453165E-2</c:v>
                </c:pt>
                <c:pt idx="3698">
                  <c:v>4.8377191251931573E-2</c:v>
                </c:pt>
                <c:pt idx="3699">
                  <c:v>4.8375440233934523E-2</c:v>
                </c:pt>
                <c:pt idx="3700">
                  <c:v>4.8382187728235285E-2</c:v>
                </c:pt>
                <c:pt idx="3701">
                  <c:v>4.8395845192796154E-2</c:v>
                </c:pt>
                <c:pt idx="3702">
                  <c:v>4.8414837608138202E-2</c:v>
                </c:pt>
                <c:pt idx="3703">
                  <c:v>4.8437812780746554E-2</c:v>
                </c:pt>
                <c:pt idx="3704">
                  <c:v>4.8463821983813216E-2</c:v>
                </c:pt>
                <c:pt idx="3705">
                  <c:v>4.8492403993033423E-2</c:v>
                </c:pt>
                <c:pt idx="3706">
                  <c:v>4.8523472986949513E-2</c:v>
                </c:pt>
                <c:pt idx="3707">
                  <c:v>4.8557306119953875E-2</c:v>
                </c:pt>
                <c:pt idx="3708">
                  <c:v>4.859420233036231E-2</c:v>
                </c:pt>
                <c:pt idx="3709">
                  <c:v>4.8634229958949261E-2</c:v>
                </c:pt>
                <c:pt idx="3710">
                  <c:v>4.8677065036768871E-2</c:v>
                </c:pt>
                <c:pt idx="3711">
                  <c:v>4.8721897579868792E-2</c:v>
                </c:pt>
                <c:pt idx="3712">
                  <c:v>4.8767270514787256E-2</c:v>
                </c:pt>
                <c:pt idx="3713">
                  <c:v>4.8811189218438335E-2</c:v>
                </c:pt>
                <c:pt idx="3714">
                  <c:v>4.8851333540805321E-2</c:v>
                </c:pt>
                <c:pt idx="3715">
                  <c:v>4.8885282993908631E-2</c:v>
                </c:pt>
                <c:pt idx="3716">
                  <c:v>4.8910734530676493E-2</c:v>
                </c:pt>
                <c:pt idx="3717">
                  <c:v>4.8925928190904994E-2</c:v>
                </c:pt>
                <c:pt idx="3718">
                  <c:v>4.8929847377180286E-2</c:v>
                </c:pt>
                <c:pt idx="3719">
                  <c:v>4.8922323229067761E-2</c:v>
                </c:pt>
                <c:pt idx="3720">
                  <c:v>4.890405198754684E-2</c:v>
                </c:pt>
                <c:pt idx="3721">
                  <c:v>4.8876513883794111E-2</c:v>
                </c:pt>
                <c:pt idx="3722">
                  <c:v>4.8841738644631184E-2</c:v>
                </c:pt>
                <c:pt idx="3723">
                  <c:v>4.8802043840927456E-2</c:v>
                </c:pt>
                <c:pt idx="3724">
                  <c:v>4.8759961162781251E-2</c:v>
                </c:pt>
                <c:pt idx="3725">
                  <c:v>4.8717822155877132E-2</c:v>
                </c:pt>
                <c:pt idx="3726">
                  <c:v>4.8677713984229064E-2</c:v>
                </c:pt>
                <c:pt idx="3727">
                  <c:v>4.86413401638102E-2</c:v>
                </c:pt>
                <c:pt idx="3728">
                  <c:v>4.861004524063342E-2</c:v>
                </c:pt>
                <c:pt idx="3729">
                  <c:v>4.8584852924696553E-2</c:v>
                </c:pt>
                <c:pt idx="3730">
                  <c:v>4.856640668544749E-2</c:v>
                </c:pt>
                <c:pt idx="3731">
                  <c:v>4.8555144758899729E-2</c:v>
                </c:pt>
                <c:pt idx="3732">
                  <c:v>4.8551236196211961E-2</c:v>
                </c:pt>
                <c:pt idx="3733">
                  <c:v>4.855457923433916E-2</c:v>
                </c:pt>
                <c:pt idx="3734">
                  <c:v>4.8564782177757983E-2</c:v>
                </c:pt>
                <c:pt idx="3735">
                  <c:v>4.858125967753172E-2</c:v>
                </c:pt>
                <c:pt idx="3736">
                  <c:v>4.8603145728631163E-2</c:v>
                </c:pt>
                <c:pt idx="3737">
                  <c:v>4.8629413644708172E-2</c:v>
                </c:pt>
                <c:pt idx="3738">
                  <c:v>4.865898117237321E-2</c:v>
                </c:pt>
                <c:pt idx="3739">
                  <c:v>4.8690815465277863E-2</c:v>
                </c:pt>
                <c:pt idx="3740">
                  <c:v>4.8724044538000916E-2</c:v>
                </c:pt>
                <c:pt idx="3741">
                  <c:v>4.8757989714195253E-2</c:v>
                </c:pt>
                <c:pt idx="3742">
                  <c:v>4.8792205199603735E-2</c:v>
                </c:pt>
                <c:pt idx="3743">
                  <c:v>4.8826405518952544E-2</c:v>
                </c:pt>
                <c:pt idx="3744">
                  <c:v>4.8860369067843232E-2</c:v>
                </c:pt>
                <c:pt idx="3745">
                  <c:v>4.8893757551322956E-2</c:v>
                </c:pt>
                <c:pt idx="3746">
                  <c:v>4.892600372845262E-2</c:v>
                </c:pt>
                <c:pt idx="3747">
                  <c:v>4.8956381804203593E-2</c:v>
                </c:pt>
                <c:pt idx="3748">
                  <c:v>4.8983823169250353E-2</c:v>
                </c:pt>
                <c:pt idx="3749">
                  <c:v>4.900707697088541E-2</c:v>
                </c:pt>
                <c:pt idx="3750">
                  <c:v>4.9024855417439131E-2</c:v>
                </c:pt>
                <c:pt idx="3751">
                  <c:v>4.9035941971514375E-2</c:v>
                </c:pt>
                <c:pt idx="3752">
                  <c:v>4.9039704774424916E-2</c:v>
                </c:pt>
                <c:pt idx="3753">
                  <c:v>4.9036046101511327E-2</c:v>
                </c:pt>
                <c:pt idx="3754">
                  <c:v>4.9025458843496489E-2</c:v>
                </c:pt>
                <c:pt idx="3755">
                  <c:v>4.9009044699221682E-2</c:v>
                </c:pt>
                <c:pt idx="3756">
                  <c:v>4.8988471265906892E-2</c:v>
                </c:pt>
                <c:pt idx="3757">
                  <c:v>4.8965667498660194E-2</c:v>
                </c:pt>
                <c:pt idx="3758">
                  <c:v>4.894257147969483E-2</c:v>
                </c:pt>
                <c:pt idx="3759">
                  <c:v>4.8920873780045962E-2</c:v>
                </c:pt>
                <c:pt idx="3760">
                  <c:v>4.8901768420506246E-2</c:v>
                </c:pt>
                <c:pt idx="3761">
                  <c:v>4.888582199281629E-2</c:v>
                </c:pt>
                <c:pt idx="3762">
                  <c:v>4.8872938612742452E-2</c:v>
                </c:pt>
                <c:pt idx="3763">
                  <c:v>4.8862449828670954E-2</c:v>
                </c:pt>
                <c:pt idx="3764">
                  <c:v>4.8853275370272134E-2</c:v>
                </c:pt>
                <c:pt idx="3765">
                  <c:v>4.8844110863335372E-2</c:v>
                </c:pt>
                <c:pt idx="3766">
                  <c:v>4.8833655755053711E-2</c:v>
                </c:pt>
                <c:pt idx="3767">
                  <c:v>4.8820792053779566E-2</c:v>
                </c:pt>
                <c:pt idx="3768">
                  <c:v>4.880473755081717E-2</c:v>
                </c:pt>
                <c:pt idx="3769">
                  <c:v>4.8785105261929702E-2</c:v>
                </c:pt>
                <c:pt idx="3770">
                  <c:v>4.8761924187671661E-2</c:v>
                </c:pt>
                <c:pt idx="3771">
                  <c:v>4.8735494949535572E-2</c:v>
                </c:pt>
                <c:pt idx="3772">
                  <c:v>4.8706347851592176E-2</c:v>
                </c:pt>
                <c:pt idx="3773">
                  <c:v>4.8675239058296724E-2</c:v>
                </c:pt>
                <c:pt idx="3774">
                  <c:v>4.8642885935439931E-2</c:v>
                </c:pt>
                <c:pt idx="3775">
                  <c:v>4.8609980624797509E-2</c:v>
                </c:pt>
                <c:pt idx="3776">
                  <c:v>4.8577121895561882E-2</c:v>
                </c:pt>
                <c:pt idx="3777">
                  <c:v>4.8544870137737235E-2</c:v>
                </c:pt>
                <c:pt idx="3778">
                  <c:v>4.851367434857657E-2</c:v>
                </c:pt>
                <c:pt idx="3779">
                  <c:v>4.848410792325749E-2</c:v>
                </c:pt>
                <c:pt idx="3780">
                  <c:v>4.8456763712808125E-2</c:v>
                </c:pt>
                <c:pt idx="3781">
                  <c:v>4.84322652134258E-2</c:v>
                </c:pt>
                <c:pt idx="3782">
                  <c:v>4.841122574710497E-2</c:v>
                </c:pt>
                <c:pt idx="3783">
                  <c:v>4.8394250129373505E-2</c:v>
                </c:pt>
                <c:pt idx="3784">
                  <c:v>4.8381804564491711E-2</c:v>
                </c:pt>
                <c:pt idx="3785">
                  <c:v>4.8374151332070583E-2</c:v>
                </c:pt>
                <c:pt idx="3786">
                  <c:v>4.8371298470677622E-2</c:v>
                </c:pt>
                <c:pt idx="3787">
                  <c:v>4.837313632739388E-2</c:v>
                </c:pt>
                <c:pt idx="3788">
                  <c:v>4.8379382810536761E-2</c:v>
                </c:pt>
                <c:pt idx="3789">
                  <c:v>4.8389738227045842E-2</c:v>
                </c:pt>
                <c:pt idx="3790">
                  <c:v>4.840399956854817E-2</c:v>
                </c:pt>
                <c:pt idx="3791">
                  <c:v>4.8422227607546234E-2</c:v>
                </c:pt>
                <c:pt idx="3792">
                  <c:v>4.8444838910093969E-2</c:v>
                </c:pt>
                <c:pt idx="3793">
                  <c:v>4.8472562446585064E-2</c:v>
                </c:pt>
                <c:pt idx="3794">
                  <c:v>4.8506535408627573E-2</c:v>
                </c:pt>
                <c:pt idx="3795">
                  <c:v>4.854806579032999E-2</c:v>
                </c:pt>
                <c:pt idx="3796">
                  <c:v>4.85984029973714E-2</c:v>
                </c:pt>
                <c:pt idx="3797">
                  <c:v>4.8658561284346015E-2</c:v>
                </c:pt>
                <c:pt idx="3798">
                  <c:v>4.8728996019806764E-2</c:v>
                </c:pt>
                <c:pt idx="3799">
                  <c:v>4.8809444414165681E-2</c:v>
                </c:pt>
                <c:pt idx="3800">
                  <c:v>4.8898828919799561E-2</c:v>
                </c:pt>
                <c:pt idx="3801">
                  <c:v>4.8995304333729221E-2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DE34-4877-8785-DA90DB77EC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1299072"/>
        <c:axId val="431300712"/>
      </c:scatterChart>
      <c:valAx>
        <c:axId val="688350944"/>
        <c:scaling>
          <c:logBase val="10"/>
          <c:orientation val="minMax"/>
          <c:max val="1000000"/>
          <c:min val="1000"/>
        </c:scaling>
        <c:delete val="0"/>
        <c:axPos val="l"/>
        <c:title>
          <c:tx>
            <c:rich>
              <a:bodyPr/>
              <a:lstStyle/>
              <a:p>
                <a:pPr>
                  <a:defRPr sz="2000" b="0"/>
                </a:pPr>
                <a:r>
                  <a:rPr lang="en-US" sz="2000" b="0" dirty="0"/>
                  <a:t>Molar Mass</a:t>
                </a:r>
              </a:p>
            </c:rich>
          </c:tx>
          <c:layout>
            <c:manualLayout>
              <c:xMode val="edge"/>
              <c:yMode val="edge"/>
              <c:x val="8.6039390425034397E-4"/>
              <c:y val="0.32671511140894621"/>
            </c:manualLayout>
          </c:layout>
          <c:overlay val="0"/>
        </c:title>
        <c:numFmt formatCode="General" sourceLinked="1"/>
        <c:majorTickMark val="out"/>
        <c:minorTickMark val="out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44056"/>
        <c:crosses val="autoZero"/>
        <c:crossBetween val="midCat"/>
      </c:valAx>
      <c:valAx>
        <c:axId val="688344056"/>
        <c:scaling>
          <c:orientation val="minMax"/>
          <c:max val="16"/>
          <c:min val="1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>
                    <a:solidFill>
                      <a:sysClr val="windowText" lastClr="000000"/>
                    </a:solidFill>
                  </a:rPr>
                  <a:t>Elution 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50944"/>
        <c:crosses val="autoZero"/>
        <c:crossBetween val="midCat"/>
        <c:majorUnit val="1"/>
      </c:valAx>
      <c:valAx>
        <c:axId val="431300712"/>
        <c:scaling>
          <c:orientation val="minMax"/>
          <c:min val="0"/>
        </c:scaling>
        <c:delete val="0"/>
        <c:axPos val="r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1299072"/>
        <c:crosses val="max"/>
        <c:crossBetween val="midCat"/>
      </c:valAx>
      <c:valAx>
        <c:axId val="431299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1300712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  <c:extLst/>
  </c:chart>
  <c:txPr>
    <a:bodyPr/>
    <a:lstStyle/>
    <a:p>
      <a:pPr>
        <a:defRPr sz="1600"/>
      </a:pPr>
      <a:endParaRPr lang="en-US"/>
    </a:p>
  </c:txPr>
  <c:externalData r:id="rId2">
    <c:autoUpdate val="0"/>
  </c:externalData>
  <c:userShapes r:id="rId3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3823112293611697"/>
          <c:y val="3.5728781464409456E-2"/>
          <c:w val="0.80830802542376268"/>
          <c:h val="0.82304788821792085"/>
        </c:manualLayout>
      </c:layout>
      <c:scatterChart>
        <c:scatterStyle val="smoothMarker"/>
        <c:varyColors val="0"/>
        <c:ser>
          <c:idx val="5"/>
          <c:order val="0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'Figure 2a BSA sup75 increase'!$I$2:$I$121</c:f>
              <c:numCache>
                <c:formatCode>General</c:formatCode>
                <c:ptCount val="120"/>
                <c:pt idx="0">
                  <c:v>9.3147836053678805</c:v>
                </c:pt>
                <c:pt idx="1">
                  <c:v>9.3213354323382198</c:v>
                </c:pt>
                <c:pt idx="2">
                  <c:v>9.3278872593085698</c:v>
                </c:pt>
                <c:pt idx="3">
                  <c:v>9.3344390862789108</c:v>
                </c:pt>
                <c:pt idx="4">
                  <c:v>9.3409909132492501</c:v>
                </c:pt>
                <c:pt idx="5">
                  <c:v>9.3475427402195894</c:v>
                </c:pt>
                <c:pt idx="6">
                  <c:v>9.3540945671899394</c:v>
                </c:pt>
                <c:pt idx="7">
                  <c:v>9.3606463941602804</c:v>
                </c:pt>
                <c:pt idx="8">
                  <c:v>9.3671982211306197</c:v>
                </c:pt>
                <c:pt idx="9">
                  <c:v>9.3737500481009608</c:v>
                </c:pt>
                <c:pt idx="10">
                  <c:v>9.3803018750713001</c:v>
                </c:pt>
                <c:pt idx="11">
                  <c:v>9.38685370204165</c:v>
                </c:pt>
                <c:pt idx="12">
                  <c:v>9.3934055290119893</c:v>
                </c:pt>
                <c:pt idx="13">
                  <c:v>9.3999573559823304</c:v>
                </c:pt>
                <c:pt idx="14">
                  <c:v>9.4065091829526697</c:v>
                </c:pt>
                <c:pt idx="15">
                  <c:v>9.4130610099230196</c:v>
                </c:pt>
                <c:pt idx="16">
                  <c:v>9.4196128368933607</c:v>
                </c:pt>
                <c:pt idx="17">
                  <c:v>9.4261646638637</c:v>
                </c:pt>
                <c:pt idx="18">
                  <c:v>9.4327164908340393</c:v>
                </c:pt>
                <c:pt idx="19">
                  <c:v>9.4392683178043892</c:v>
                </c:pt>
                <c:pt idx="20">
                  <c:v>9.4458201447747303</c:v>
                </c:pt>
                <c:pt idx="21">
                  <c:v>9.4523719717450696</c:v>
                </c:pt>
                <c:pt idx="22">
                  <c:v>9.4589237987154107</c:v>
                </c:pt>
                <c:pt idx="23">
                  <c:v>9.4654756256857606</c:v>
                </c:pt>
                <c:pt idx="24">
                  <c:v>9.4720274526560999</c:v>
                </c:pt>
                <c:pt idx="25">
                  <c:v>9.4785792796264392</c:v>
                </c:pt>
                <c:pt idx="26">
                  <c:v>9.4851311065967803</c:v>
                </c:pt>
                <c:pt idx="27">
                  <c:v>9.4916829335671302</c:v>
                </c:pt>
                <c:pt idx="28">
                  <c:v>9.4982347605374695</c:v>
                </c:pt>
                <c:pt idx="29">
                  <c:v>9.5047865875078106</c:v>
                </c:pt>
                <c:pt idx="30">
                  <c:v>9.5113384144781499</c:v>
                </c:pt>
                <c:pt idx="31">
                  <c:v>9.5178902414484998</c:v>
                </c:pt>
                <c:pt idx="32">
                  <c:v>9.5244420684188391</c:v>
                </c:pt>
                <c:pt idx="33">
                  <c:v>9.5309938953891802</c:v>
                </c:pt>
                <c:pt idx="34">
                  <c:v>9.5375457223595195</c:v>
                </c:pt>
                <c:pt idx="35">
                  <c:v>9.5440975493298694</c:v>
                </c:pt>
                <c:pt idx="36">
                  <c:v>9.5506493763002105</c:v>
                </c:pt>
                <c:pt idx="37">
                  <c:v>9.5572012032705498</c:v>
                </c:pt>
                <c:pt idx="38">
                  <c:v>9.5637530302408909</c:v>
                </c:pt>
                <c:pt idx="39">
                  <c:v>9.5703048572112408</c:v>
                </c:pt>
                <c:pt idx="40">
                  <c:v>9.5768566841815801</c:v>
                </c:pt>
                <c:pt idx="41">
                  <c:v>9.5834085111519194</c:v>
                </c:pt>
                <c:pt idx="42">
                  <c:v>9.5899603381222605</c:v>
                </c:pt>
                <c:pt idx="43">
                  <c:v>9.5965121650926104</c:v>
                </c:pt>
                <c:pt idx="44">
                  <c:v>9.6030639920629497</c:v>
                </c:pt>
                <c:pt idx="45">
                  <c:v>9.6096158190332908</c:v>
                </c:pt>
                <c:pt idx="46">
                  <c:v>9.6161676460036301</c:v>
                </c:pt>
                <c:pt idx="47">
                  <c:v>9.62271947297398</c:v>
                </c:pt>
                <c:pt idx="48">
                  <c:v>9.6292712999443193</c:v>
                </c:pt>
                <c:pt idx="49">
                  <c:v>9.6358231269146604</c:v>
                </c:pt>
                <c:pt idx="50">
                  <c:v>9.6423749538849997</c:v>
                </c:pt>
                <c:pt idx="51">
                  <c:v>9.6489267808553496</c:v>
                </c:pt>
                <c:pt idx="52">
                  <c:v>9.6554786078256907</c:v>
                </c:pt>
                <c:pt idx="53">
                  <c:v>9.66203043479603</c:v>
                </c:pt>
                <c:pt idx="54">
                  <c:v>9.6685822617663693</c:v>
                </c:pt>
                <c:pt idx="55">
                  <c:v>9.6751340887367192</c:v>
                </c:pt>
                <c:pt idx="56">
                  <c:v>9.6816859157070603</c:v>
                </c:pt>
                <c:pt idx="57">
                  <c:v>9.6882377426773996</c:v>
                </c:pt>
                <c:pt idx="58">
                  <c:v>9.6947895696477406</c:v>
                </c:pt>
                <c:pt idx="59">
                  <c:v>9.7013413966180906</c:v>
                </c:pt>
                <c:pt idx="60">
                  <c:v>9.7078932235884299</c:v>
                </c:pt>
                <c:pt idx="61">
                  <c:v>9.7144450505587692</c:v>
                </c:pt>
                <c:pt idx="62">
                  <c:v>9.7209968775291102</c:v>
                </c:pt>
                <c:pt idx="63">
                  <c:v>9.7275487044994495</c:v>
                </c:pt>
                <c:pt idx="64">
                  <c:v>9.7341005314697995</c:v>
                </c:pt>
                <c:pt idx="65">
                  <c:v>9.7406523584401405</c:v>
                </c:pt>
                <c:pt idx="66">
                  <c:v>9.7472041854104798</c:v>
                </c:pt>
                <c:pt idx="67">
                  <c:v>9.7537560123808298</c:v>
                </c:pt>
                <c:pt idx="68">
                  <c:v>9.7603078393511709</c:v>
                </c:pt>
                <c:pt idx="69">
                  <c:v>9.7668596663215101</c:v>
                </c:pt>
                <c:pt idx="70">
                  <c:v>9.7734114932918494</c:v>
                </c:pt>
                <c:pt idx="71">
                  <c:v>9.7799633202621994</c:v>
                </c:pt>
                <c:pt idx="72">
                  <c:v>9.7865151472325405</c:v>
                </c:pt>
                <c:pt idx="73">
                  <c:v>9.7930669742028797</c:v>
                </c:pt>
                <c:pt idx="74">
                  <c:v>9.7996188011732208</c:v>
                </c:pt>
                <c:pt idx="75">
                  <c:v>9.8061706281435601</c:v>
                </c:pt>
                <c:pt idx="76">
                  <c:v>9.8127224551139101</c:v>
                </c:pt>
                <c:pt idx="77">
                  <c:v>9.8192742820842494</c:v>
                </c:pt>
                <c:pt idx="78">
                  <c:v>9.8258261090545904</c:v>
                </c:pt>
                <c:pt idx="79">
                  <c:v>9.8323779360249297</c:v>
                </c:pt>
                <c:pt idx="80">
                  <c:v>9.8389297629952797</c:v>
                </c:pt>
                <c:pt idx="81">
                  <c:v>9.8454815899656207</c:v>
                </c:pt>
                <c:pt idx="82">
                  <c:v>9.85203341693596</c:v>
                </c:pt>
                <c:pt idx="83">
                  <c:v>9.85858524390631</c:v>
                </c:pt>
                <c:pt idx="84">
                  <c:v>9.8651370708766493</c:v>
                </c:pt>
                <c:pt idx="85">
                  <c:v>9.8716888978469903</c:v>
                </c:pt>
                <c:pt idx="86">
                  <c:v>9.8782407248173296</c:v>
                </c:pt>
                <c:pt idx="87">
                  <c:v>9.8847925517876707</c:v>
                </c:pt>
                <c:pt idx="88">
                  <c:v>9.8913443787580206</c:v>
                </c:pt>
                <c:pt idx="89">
                  <c:v>9.8978962057283599</c:v>
                </c:pt>
                <c:pt idx="90">
                  <c:v>9.9044480326986992</c:v>
                </c:pt>
                <c:pt idx="91">
                  <c:v>9.9109998596690403</c:v>
                </c:pt>
                <c:pt idx="92">
                  <c:v>9.9175516866393796</c:v>
                </c:pt>
                <c:pt idx="93">
                  <c:v>9.9241035136097295</c:v>
                </c:pt>
                <c:pt idx="94">
                  <c:v>9.9306553405800706</c:v>
                </c:pt>
                <c:pt idx="95">
                  <c:v>9.9372071675504099</c:v>
                </c:pt>
                <c:pt idx="96">
                  <c:v>9.9437589945207598</c:v>
                </c:pt>
                <c:pt idx="97">
                  <c:v>9.9503108214910991</c:v>
                </c:pt>
                <c:pt idx="98">
                  <c:v>9.9568626484614402</c:v>
                </c:pt>
                <c:pt idx="99">
                  <c:v>9.9634144754317795</c:v>
                </c:pt>
                <c:pt idx="100">
                  <c:v>9.9699663024021294</c:v>
                </c:pt>
                <c:pt idx="101">
                  <c:v>9.9765181293724705</c:v>
                </c:pt>
                <c:pt idx="102">
                  <c:v>9.9830699563428098</c:v>
                </c:pt>
                <c:pt idx="103">
                  <c:v>9.9896217833131509</c:v>
                </c:pt>
                <c:pt idx="104">
                  <c:v>9.9961736102835008</c:v>
                </c:pt>
                <c:pt idx="105">
                  <c:v>10.002725437253799</c:v>
                </c:pt>
                <c:pt idx="106">
                  <c:v>10.009277264224201</c:v>
                </c:pt>
                <c:pt idx="107">
                  <c:v>10.015829091194499</c:v>
                </c:pt>
                <c:pt idx="108">
                  <c:v>10.022380918164901</c:v>
                </c:pt>
                <c:pt idx="109">
                  <c:v>10.028932745135201</c:v>
                </c:pt>
                <c:pt idx="110">
                  <c:v>10.035484572105601</c:v>
                </c:pt>
                <c:pt idx="111">
                  <c:v>10.042036399075901</c:v>
                </c:pt>
                <c:pt idx="112">
                  <c:v>10.048588226046199</c:v>
                </c:pt>
                <c:pt idx="113">
                  <c:v>10.055140053016601</c:v>
                </c:pt>
                <c:pt idx="114">
                  <c:v>10.061691879986901</c:v>
                </c:pt>
                <c:pt idx="115">
                  <c:v>10.068243706957301</c:v>
                </c:pt>
                <c:pt idx="116">
                  <c:v>10.074795533927601</c:v>
                </c:pt>
                <c:pt idx="117">
                  <c:v>10.081347360897899</c:v>
                </c:pt>
                <c:pt idx="118">
                  <c:v>10.087899187868301</c:v>
                </c:pt>
                <c:pt idx="119">
                  <c:v>10.094451014838601</c:v>
                </c:pt>
              </c:numCache>
            </c:numRef>
          </c:xVal>
          <c:yVal>
            <c:numRef>
              <c:f>'Figure 2a BSA sup75 increase'!$J$2:$J$121</c:f>
              <c:numCache>
                <c:formatCode>General</c:formatCode>
                <c:ptCount val="120"/>
                <c:pt idx="0">
                  <c:v>225470.560196968</c:v>
                </c:pt>
                <c:pt idx="1">
                  <c:v>229102.24952514301</c:v>
                </c:pt>
                <c:pt idx="2">
                  <c:v>227225.29846079301</c:v>
                </c:pt>
                <c:pt idx="3">
                  <c:v>225407.87029199701</c:v>
                </c:pt>
                <c:pt idx="4">
                  <c:v>223689.649234446</c:v>
                </c:pt>
                <c:pt idx="5">
                  <c:v>222137.91394310299</c:v>
                </c:pt>
                <c:pt idx="6">
                  <c:v>220698.68529017299</c:v>
                </c:pt>
                <c:pt idx="7">
                  <c:v>219370.18085431299</c:v>
                </c:pt>
                <c:pt idx="8">
                  <c:v>218144.224154686</c:v>
                </c:pt>
                <c:pt idx="9">
                  <c:v>216981.09053749</c:v>
                </c:pt>
                <c:pt idx="10">
                  <c:v>215873.33660702099</c:v>
                </c:pt>
                <c:pt idx="11">
                  <c:v>214820.70390493399</c:v>
                </c:pt>
                <c:pt idx="12">
                  <c:v>213828.84281320201</c:v>
                </c:pt>
                <c:pt idx="13">
                  <c:v>212915.87653917601</c:v>
                </c:pt>
                <c:pt idx="14">
                  <c:v>212032.48395384799</c:v>
                </c:pt>
                <c:pt idx="15">
                  <c:v>211071.661179082</c:v>
                </c:pt>
                <c:pt idx="16">
                  <c:v>210056.74944043701</c:v>
                </c:pt>
                <c:pt idx="17">
                  <c:v>208941.23373054899</c:v>
                </c:pt>
                <c:pt idx="18">
                  <c:v>207684.18916513299</c:v>
                </c:pt>
                <c:pt idx="19">
                  <c:v>206405.92012786301</c:v>
                </c:pt>
                <c:pt idx="20">
                  <c:v>205185.02363913599</c:v>
                </c:pt>
                <c:pt idx="21">
                  <c:v>203994.40299125001</c:v>
                </c:pt>
                <c:pt idx="22">
                  <c:v>202756.260594366</c:v>
                </c:pt>
                <c:pt idx="23">
                  <c:v>201436.90782345401</c:v>
                </c:pt>
                <c:pt idx="24">
                  <c:v>200010.56792788499</c:v>
                </c:pt>
                <c:pt idx="25">
                  <c:v>198499.294639606</c:v>
                </c:pt>
                <c:pt idx="26">
                  <c:v>196943.37884143399</c:v>
                </c:pt>
                <c:pt idx="27">
                  <c:v>195366.04476173301</c:v>
                </c:pt>
                <c:pt idx="28">
                  <c:v>193780.11038918601</c:v>
                </c:pt>
                <c:pt idx="29">
                  <c:v>192180.666929028</c:v>
                </c:pt>
                <c:pt idx="30">
                  <c:v>190548.207454847</c:v>
                </c:pt>
                <c:pt idx="31">
                  <c:v>188872.99203127099</c:v>
                </c:pt>
                <c:pt idx="32">
                  <c:v>187150.95541952099</c:v>
                </c:pt>
                <c:pt idx="33">
                  <c:v>185388.05364985601</c:v>
                </c:pt>
                <c:pt idx="34">
                  <c:v>183584.11245933201</c:v>
                </c:pt>
                <c:pt idx="35">
                  <c:v>181745.1415498</c:v>
                </c:pt>
                <c:pt idx="36">
                  <c:v>179892.92997248299</c:v>
                </c:pt>
                <c:pt idx="37">
                  <c:v>178050.85044663001</c:v>
                </c:pt>
                <c:pt idx="38">
                  <c:v>176222.50212644899</c:v>
                </c:pt>
                <c:pt idx="39">
                  <c:v>174420.182566706</c:v>
                </c:pt>
                <c:pt idx="40">
                  <c:v>172649.30973869999</c:v>
                </c:pt>
                <c:pt idx="41">
                  <c:v>170917.87528459201</c:v>
                </c:pt>
                <c:pt idx="42">
                  <c:v>169243.67875379499</c:v>
                </c:pt>
                <c:pt idx="43">
                  <c:v>167637.83582150799</c:v>
                </c:pt>
                <c:pt idx="44">
                  <c:v>166101.92287330001</c:v>
                </c:pt>
                <c:pt idx="45">
                  <c:v>164653.364946071</c:v>
                </c:pt>
                <c:pt idx="46">
                  <c:v>163303.51119183801</c:v>
                </c:pt>
                <c:pt idx="47">
                  <c:v>162067.77503680199</c:v>
                </c:pt>
                <c:pt idx="48">
                  <c:v>160932.94808775</c:v>
                </c:pt>
                <c:pt idx="49">
                  <c:v>159887.95932848399</c:v>
                </c:pt>
                <c:pt idx="50">
                  <c:v>158955.58997338399</c:v>
                </c:pt>
                <c:pt idx="51">
                  <c:v>158127.673047552</c:v>
                </c:pt>
                <c:pt idx="52">
                  <c:v>157387.825431751</c:v>
                </c:pt>
                <c:pt idx="53">
                  <c:v>156734.060713635</c:v>
                </c:pt>
                <c:pt idx="54">
                  <c:v>156165.79600292101</c:v>
                </c:pt>
                <c:pt idx="55">
                  <c:v>155675.40034536601</c:v>
                </c:pt>
                <c:pt idx="56">
                  <c:v>155252.01576725801</c:v>
                </c:pt>
                <c:pt idx="57">
                  <c:v>154881.80605083401</c:v>
                </c:pt>
                <c:pt idx="58">
                  <c:v>154545.32247711101</c:v>
                </c:pt>
                <c:pt idx="59">
                  <c:v>154214.86207625701</c:v>
                </c:pt>
                <c:pt idx="60">
                  <c:v>153857.204706775</c:v>
                </c:pt>
                <c:pt idx="61">
                  <c:v>153495.844028327</c:v>
                </c:pt>
                <c:pt idx="62">
                  <c:v>153177.785124049</c:v>
                </c:pt>
                <c:pt idx="63">
                  <c:v>152918.944626991</c:v>
                </c:pt>
                <c:pt idx="64">
                  <c:v>152729.238151989</c:v>
                </c:pt>
                <c:pt idx="65">
                  <c:v>152577.48938292201</c:v>
                </c:pt>
                <c:pt idx="66">
                  <c:v>152440.31347445399</c:v>
                </c:pt>
                <c:pt idx="67">
                  <c:v>152305.01280382299</c:v>
                </c:pt>
                <c:pt idx="68">
                  <c:v>152153.52423292701</c:v>
                </c:pt>
                <c:pt idx="69">
                  <c:v>151985.302089551</c:v>
                </c:pt>
                <c:pt idx="70">
                  <c:v>151813.95089051701</c:v>
                </c:pt>
                <c:pt idx="71">
                  <c:v>151648.33694750001</c:v>
                </c:pt>
                <c:pt idx="72">
                  <c:v>151490.50501699801</c:v>
                </c:pt>
                <c:pt idx="73">
                  <c:v>151342.48269345201</c:v>
                </c:pt>
                <c:pt idx="74">
                  <c:v>151203.54711147799</c:v>
                </c:pt>
                <c:pt idx="75">
                  <c:v>151066.28581759901</c:v>
                </c:pt>
                <c:pt idx="76">
                  <c:v>150919.98485905101</c:v>
                </c:pt>
                <c:pt idx="77">
                  <c:v>150780.126904898</c:v>
                </c:pt>
                <c:pt idx="78">
                  <c:v>150667.76150518001</c:v>
                </c:pt>
                <c:pt idx="79">
                  <c:v>150557.291514318</c:v>
                </c:pt>
                <c:pt idx="80">
                  <c:v>150458.147465416</c:v>
                </c:pt>
                <c:pt idx="81">
                  <c:v>150383.04967814201</c:v>
                </c:pt>
                <c:pt idx="82">
                  <c:v>150323.162415517</c:v>
                </c:pt>
                <c:pt idx="83">
                  <c:v>150274.939092021</c:v>
                </c:pt>
                <c:pt idx="84">
                  <c:v>150224.06569512101</c:v>
                </c:pt>
                <c:pt idx="85">
                  <c:v>150170.721725704</c:v>
                </c:pt>
                <c:pt idx="86">
                  <c:v>150117.18464767301</c:v>
                </c:pt>
                <c:pt idx="87">
                  <c:v>150054.32683065499</c:v>
                </c:pt>
                <c:pt idx="88">
                  <c:v>149980.43874734399</c:v>
                </c:pt>
                <c:pt idx="89">
                  <c:v>149902.166418181</c:v>
                </c:pt>
                <c:pt idx="90">
                  <c:v>149802.608620365</c:v>
                </c:pt>
                <c:pt idx="91">
                  <c:v>149670.60119397001</c:v>
                </c:pt>
                <c:pt idx="92">
                  <c:v>149533.771718665</c:v>
                </c:pt>
                <c:pt idx="93">
                  <c:v>149349.71679314601</c:v>
                </c:pt>
                <c:pt idx="94">
                  <c:v>149134.396469951</c:v>
                </c:pt>
                <c:pt idx="95">
                  <c:v>148861.41916438399</c:v>
                </c:pt>
                <c:pt idx="96">
                  <c:v>148578.49495302499</c:v>
                </c:pt>
                <c:pt idx="97">
                  <c:v>148268.86610890599</c:v>
                </c:pt>
                <c:pt idx="98">
                  <c:v>147937.16495897699</c:v>
                </c:pt>
                <c:pt idx="99">
                  <c:v>147581.455684099</c:v>
                </c:pt>
                <c:pt idx="100">
                  <c:v>147191.59529346201</c:v>
                </c:pt>
                <c:pt idx="101">
                  <c:v>146797.087180175</c:v>
                </c:pt>
                <c:pt idx="102">
                  <c:v>146447.41568956099</c:v>
                </c:pt>
                <c:pt idx="103">
                  <c:v>146149.252456149</c:v>
                </c:pt>
                <c:pt idx="104">
                  <c:v>145868.332495226</c:v>
                </c:pt>
                <c:pt idx="105">
                  <c:v>145579.51309332499</c:v>
                </c:pt>
                <c:pt idx="106">
                  <c:v>145262.28914678999</c:v>
                </c:pt>
                <c:pt idx="107">
                  <c:v>144915.580365934</c:v>
                </c:pt>
                <c:pt idx="108">
                  <c:v>144581.474461951</c:v>
                </c:pt>
                <c:pt idx="109">
                  <c:v>144294.21487511799</c:v>
                </c:pt>
                <c:pt idx="110">
                  <c:v>144041.84643041401</c:v>
                </c:pt>
                <c:pt idx="111">
                  <c:v>143778.482611357</c:v>
                </c:pt>
                <c:pt idx="112">
                  <c:v>143495.36546787299</c:v>
                </c:pt>
                <c:pt idx="113">
                  <c:v>143208.39970665501</c:v>
                </c:pt>
                <c:pt idx="114">
                  <c:v>142909.41663197501</c:v>
                </c:pt>
                <c:pt idx="115">
                  <c:v>142585.143350898</c:v>
                </c:pt>
                <c:pt idx="116">
                  <c:v>142236.35465739199</c:v>
                </c:pt>
                <c:pt idx="117">
                  <c:v>141867.70612018701</c:v>
                </c:pt>
                <c:pt idx="118">
                  <c:v>141471.33682651201</c:v>
                </c:pt>
                <c:pt idx="119">
                  <c:v>140937.627091317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7804-45E2-8151-B37638792AD4}"/>
            </c:ext>
          </c:extLst>
        </c:ser>
        <c:ser>
          <c:idx val="6"/>
          <c:order val="1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'Figure 2a BSA sup75 increase'!$I$122:$I$216</c:f>
              <c:numCache>
                <c:formatCode>General</c:formatCode>
                <c:ptCount val="95"/>
                <c:pt idx="0">
                  <c:v>10.6513563073177</c:v>
                </c:pt>
                <c:pt idx="1">
                  <c:v>10.6579081342881</c:v>
                </c:pt>
                <c:pt idx="2">
                  <c:v>10.6644599612584</c:v>
                </c:pt>
                <c:pt idx="3">
                  <c:v>10.6710117882288</c:v>
                </c:pt>
                <c:pt idx="4">
                  <c:v>10.6775636151991</c:v>
                </c:pt>
                <c:pt idx="5">
                  <c:v>10.684115442169499</c:v>
                </c:pt>
                <c:pt idx="6">
                  <c:v>10.6906672691398</c:v>
                </c:pt>
                <c:pt idx="7">
                  <c:v>10.6972190961101</c:v>
                </c:pt>
                <c:pt idx="8">
                  <c:v>10.7037709230805</c:v>
                </c:pt>
                <c:pt idx="9">
                  <c:v>10.7103227500508</c:v>
                </c:pt>
                <c:pt idx="10">
                  <c:v>10.716874577021199</c:v>
                </c:pt>
                <c:pt idx="11">
                  <c:v>10.7234264039915</c:v>
                </c:pt>
                <c:pt idx="12">
                  <c:v>10.7299782309618</c:v>
                </c:pt>
                <c:pt idx="13">
                  <c:v>10.7365300579322</c:v>
                </c:pt>
                <c:pt idx="14">
                  <c:v>10.7430818849025</c:v>
                </c:pt>
                <c:pt idx="15">
                  <c:v>10.7496337118729</c:v>
                </c:pt>
                <c:pt idx="16">
                  <c:v>10.7561855388432</c:v>
                </c:pt>
                <c:pt idx="17">
                  <c:v>10.762737365813599</c:v>
                </c:pt>
                <c:pt idx="18">
                  <c:v>10.7692891927839</c:v>
                </c:pt>
                <c:pt idx="19">
                  <c:v>10.7758410197542</c:v>
                </c:pt>
                <c:pt idx="20">
                  <c:v>10.7823928467246</c:v>
                </c:pt>
                <c:pt idx="21">
                  <c:v>10.7889446736949</c:v>
                </c:pt>
                <c:pt idx="22">
                  <c:v>10.795496500665299</c:v>
                </c:pt>
                <c:pt idx="23">
                  <c:v>10.8020483276356</c:v>
                </c:pt>
                <c:pt idx="24">
                  <c:v>10.808600154605999</c:v>
                </c:pt>
                <c:pt idx="25">
                  <c:v>10.8151519815763</c:v>
                </c:pt>
                <c:pt idx="26">
                  <c:v>10.8217038085466</c:v>
                </c:pt>
                <c:pt idx="27">
                  <c:v>10.828255635516999</c:v>
                </c:pt>
                <c:pt idx="28">
                  <c:v>10.8348074624873</c:v>
                </c:pt>
                <c:pt idx="29">
                  <c:v>10.841359289457699</c:v>
                </c:pt>
                <c:pt idx="30">
                  <c:v>10.847911116428</c:v>
                </c:pt>
                <c:pt idx="31">
                  <c:v>10.854462943398399</c:v>
                </c:pt>
                <c:pt idx="32">
                  <c:v>10.861014770368699</c:v>
                </c:pt>
                <c:pt idx="33">
                  <c:v>10.867566597339</c:v>
                </c:pt>
                <c:pt idx="34">
                  <c:v>10.874118424309399</c:v>
                </c:pt>
                <c:pt idx="35">
                  <c:v>10.8806702512797</c:v>
                </c:pt>
                <c:pt idx="36">
                  <c:v>10.887222078250099</c:v>
                </c:pt>
                <c:pt idx="37">
                  <c:v>10.893773905220399</c:v>
                </c:pt>
                <c:pt idx="38">
                  <c:v>10.900325732190799</c:v>
                </c:pt>
                <c:pt idx="39">
                  <c:v>10.906877559161099</c:v>
                </c:pt>
                <c:pt idx="40">
                  <c:v>10.9134293861314</c:v>
                </c:pt>
                <c:pt idx="41">
                  <c:v>10.919981213101799</c:v>
                </c:pt>
                <c:pt idx="42">
                  <c:v>10.926533040072099</c:v>
                </c:pt>
                <c:pt idx="43">
                  <c:v>10.933084867042499</c:v>
                </c:pt>
                <c:pt idx="44">
                  <c:v>10.939636694012799</c:v>
                </c:pt>
                <c:pt idx="45">
                  <c:v>10.946188520983201</c:v>
                </c:pt>
                <c:pt idx="46">
                  <c:v>10.952740347953499</c:v>
                </c:pt>
                <c:pt idx="47">
                  <c:v>10.959292174923799</c:v>
                </c:pt>
                <c:pt idx="48">
                  <c:v>10.965844001894199</c:v>
                </c:pt>
                <c:pt idx="49">
                  <c:v>10.972395828864499</c:v>
                </c:pt>
                <c:pt idx="50">
                  <c:v>10.978947655834901</c:v>
                </c:pt>
                <c:pt idx="51">
                  <c:v>10.985499482805199</c:v>
                </c:pt>
                <c:pt idx="52">
                  <c:v>10.992051309775499</c:v>
                </c:pt>
                <c:pt idx="53">
                  <c:v>10.998603136745899</c:v>
                </c:pt>
                <c:pt idx="54">
                  <c:v>11.005154963716199</c:v>
                </c:pt>
                <c:pt idx="55">
                  <c:v>11.011706790686601</c:v>
                </c:pt>
                <c:pt idx="56">
                  <c:v>11.018258617656899</c:v>
                </c:pt>
                <c:pt idx="57">
                  <c:v>11.024810444627301</c:v>
                </c:pt>
                <c:pt idx="58">
                  <c:v>11.031362271597599</c:v>
                </c:pt>
                <c:pt idx="59">
                  <c:v>11.037914098567899</c:v>
                </c:pt>
                <c:pt idx="60">
                  <c:v>11.044465925538301</c:v>
                </c:pt>
                <c:pt idx="61">
                  <c:v>11.051017752508599</c:v>
                </c:pt>
                <c:pt idx="62">
                  <c:v>11.057569579479001</c:v>
                </c:pt>
                <c:pt idx="63">
                  <c:v>11.064121406449299</c:v>
                </c:pt>
                <c:pt idx="64">
                  <c:v>11.070673233419701</c:v>
                </c:pt>
                <c:pt idx="65">
                  <c:v>11.077225060390001</c:v>
                </c:pt>
                <c:pt idx="66">
                  <c:v>11.083776887360299</c:v>
                </c:pt>
                <c:pt idx="67">
                  <c:v>11.090328714330701</c:v>
                </c:pt>
                <c:pt idx="68">
                  <c:v>11.096880541300999</c:v>
                </c:pt>
                <c:pt idx="69">
                  <c:v>11.103432368271401</c:v>
                </c:pt>
                <c:pt idx="70">
                  <c:v>11.109984195241701</c:v>
                </c:pt>
                <c:pt idx="71">
                  <c:v>11.116536022212101</c:v>
                </c:pt>
                <c:pt idx="72">
                  <c:v>11.123087849182401</c:v>
                </c:pt>
                <c:pt idx="73">
                  <c:v>11.129639676152699</c:v>
                </c:pt>
                <c:pt idx="74">
                  <c:v>11.136191503123101</c:v>
                </c:pt>
                <c:pt idx="75">
                  <c:v>11.142743330093399</c:v>
                </c:pt>
                <c:pt idx="76">
                  <c:v>11.149295157063801</c:v>
                </c:pt>
                <c:pt idx="77">
                  <c:v>11.155846984034101</c:v>
                </c:pt>
                <c:pt idx="78">
                  <c:v>11.1623988110045</c:v>
                </c:pt>
                <c:pt idx="79">
                  <c:v>11.168950637974801</c:v>
                </c:pt>
                <c:pt idx="80">
                  <c:v>11.175502464945099</c:v>
                </c:pt>
                <c:pt idx="81">
                  <c:v>11.182054291915501</c:v>
                </c:pt>
                <c:pt idx="82">
                  <c:v>11.188606118885801</c:v>
                </c:pt>
                <c:pt idx="83">
                  <c:v>11.1951579458562</c:v>
                </c:pt>
                <c:pt idx="84">
                  <c:v>11.201709772826501</c:v>
                </c:pt>
                <c:pt idx="85">
                  <c:v>11.208261599796799</c:v>
                </c:pt>
                <c:pt idx="86">
                  <c:v>11.214813426767201</c:v>
                </c:pt>
                <c:pt idx="87">
                  <c:v>11.221365253737501</c:v>
                </c:pt>
                <c:pt idx="88">
                  <c:v>11.227917080707901</c:v>
                </c:pt>
                <c:pt idx="89">
                  <c:v>11.234468907678201</c:v>
                </c:pt>
                <c:pt idx="90">
                  <c:v>11.2410207346486</c:v>
                </c:pt>
                <c:pt idx="91">
                  <c:v>11.247572561618901</c:v>
                </c:pt>
                <c:pt idx="92">
                  <c:v>11.254124388589201</c:v>
                </c:pt>
                <c:pt idx="93">
                  <c:v>11.260676215559601</c:v>
                </c:pt>
                <c:pt idx="94">
                  <c:v>11.267228042529901</c:v>
                </c:pt>
              </c:numCache>
            </c:numRef>
          </c:xVal>
          <c:yVal>
            <c:numRef>
              <c:f>'Figure 2a BSA sup75 increase'!$J$122:$J$216</c:f>
              <c:numCache>
                <c:formatCode>General</c:formatCode>
                <c:ptCount val="95"/>
                <c:pt idx="0">
                  <c:v>58433.261655010501</c:v>
                </c:pt>
                <c:pt idx="1">
                  <c:v>58821.378212834497</c:v>
                </c:pt>
                <c:pt idx="2">
                  <c:v>58738.388977754003</c:v>
                </c:pt>
                <c:pt idx="3">
                  <c:v>58670.208222364599</c:v>
                </c:pt>
                <c:pt idx="4">
                  <c:v>58613.778145526201</c:v>
                </c:pt>
                <c:pt idx="5">
                  <c:v>58569.219530312497</c:v>
                </c:pt>
                <c:pt idx="6">
                  <c:v>58539.2616275529</c:v>
                </c:pt>
                <c:pt idx="7">
                  <c:v>58524.311300875597</c:v>
                </c:pt>
                <c:pt idx="8">
                  <c:v>58520.889245424398</c:v>
                </c:pt>
                <c:pt idx="9">
                  <c:v>58527.486486068301</c:v>
                </c:pt>
                <c:pt idx="10">
                  <c:v>58544.687134056599</c:v>
                </c:pt>
                <c:pt idx="11">
                  <c:v>58569.648429379602</c:v>
                </c:pt>
                <c:pt idx="12">
                  <c:v>58603.661713320798</c:v>
                </c:pt>
                <c:pt idx="13">
                  <c:v>58646.783355194297</c:v>
                </c:pt>
                <c:pt idx="14">
                  <c:v>58697.594486018097</c:v>
                </c:pt>
                <c:pt idx="15">
                  <c:v>58758.8904043574</c:v>
                </c:pt>
                <c:pt idx="16">
                  <c:v>58832.623234912899</c:v>
                </c:pt>
                <c:pt idx="17">
                  <c:v>58916.303328185699</c:v>
                </c:pt>
                <c:pt idx="18">
                  <c:v>59007.269034203797</c:v>
                </c:pt>
                <c:pt idx="19">
                  <c:v>59105.838844388403</c:v>
                </c:pt>
                <c:pt idx="20">
                  <c:v>59211.930587423201</c:v>
                </c:pt>
                <c:pt idx="21">
                  <c:v>59324.793785676098</c:v>
                </c:pt>
                <c:pt idx="22">
                  <c:v>59446.8550340621</c:v>
                </c:pt>
                <c:pt idx="23">
                  <c:v>59578.014336348897</c:v>
                </c:pt>
                <c:pt idx="24">
                  <c:v>59712.607243368999</c:v>
                </c:pt>
                <c:pt idx="25">
                  <c:v>59848.502772810403</c:v>
                </c:pt>
                <c:pt idx="26">
                  <c:v>59981.909153803797</c:v>
                </c:pt>
                <c:pt idx="27">
                  <c:v>60101.326899800799</c:v>
                </c:pt>
                <c:pt idx="28">
                  <c:v>60210.879431744601</c:v>
                </c:pt>
                <c:pt idx="29">
                  <c:v>60328.697314814002</c:v>
                </c:pt>
                <c:pt idx="30">
                  <c:v>60465.7246509084</c:v>
                </c:pt>
                <c:pt idx="31">
                  <c:v>60626.325240418097</c:v>
                </c:pt>
                <c:pt idx="32">
                  <c:v>60812.293633679103</c:v>
                </c:pt>
                <c:pt idx="33">
                  <c:v>61019.293531263102</c:v>
                </c:pt>
                <c:pt idx="34">
                  <c:v>61238.238050352396</c:v>
                </c:pt>
                <c:pt idx="35">
                  <c:v>61463.278886890301</c:v>
                </c:pt>
                <c:pt idx="36">
                  <c:v>61694.139875118097</c:v>
                </c:pt>
                <c:pt idx="37">
                  <c:v>61932.587688872103</c:v>
                </c:pt>
                <c:pt idx="38">
                  <c:v>62182.628313495297</c:v>
                </c:pt>
                <c:pt idx="39">
                  <c:v>62446.096410710903</c:v>
                </c:pt>
                <c:pt idx="40">
                  <c:v>62724.279602130897</c:v>
                </c:pt>
                <c:pt idx="41">
                  <c:v>62996.832559629198</c:v>
                </c:pt>
                <c:pt idx="42">
                  <c:v>63266.360526670898</c:v>
                </c:pt>
                <c:pt idx="43">
                  <c:v>63574.570100773402</c:v>
                </c:pt>
                <c:pt idx="44">
                  <c:v>63888.964327245398</c:v>
                </c:pt>
                <c:pt idx="45">
                  <c:v>64215.965816716001</c:v>
                </c:pt>
                <c:pt idx="46">
                  <c:v>64539.3011640326</c:v>
                </c:pt>
                <c:pt idx="47">
                  <c:v>64879.161825861498</c:v>
                </c:pt>
                <c:pt idx="48">
                  <c:v>65231.543805868503</c:v>
                </c:pt>
                <c:pt idx="49">
                  <c:v>65572.623562480905</c:v>
                </c:pt>
                <c:pt idx="50">
                  <c:v>65916.335431649903</c:v>
                </c:pt>
                <c:pt idx="51">
                  <c:v>66260.822205020595</c:v>
                </c:pt>
                <c:pt idx="52">
                  <c:v>66603.338175107405</c:v>
                </c:pt>
                <c:pt idx="53">
                  <c:v>66941.479414532601</c:v>
                </c:pt>
                <c:pt idx="54">
                  <c:v>67273.570500411806</c:v>
                </c:pt>
                <c:pt idx="55">
                  <c:v>67600.615168852499</c:v>
                </c:pt>
                <c:pt idx="56">
                  <c:v>67922.647990175901</c:v>
                </c:pt>
                <c:pt idx="57">
                  <c:v>68238.3736210036</c:v>
                </c:pt>
                <c:pt idx="58">
                  <c:v>68543.914898751405</c:v>
                </c:pt>
                <c:pt idx="59">
                  <c:v>68839.373029331997</c:v>
                </c:pt>
                <c:pt idx="60">
                  <c:v>69123.532443314107</c:v>
                </c:pt>
                <c:pt idx="61">
                  <c:v>69395.254293327598</c:v>
                </c:pt>
                <c:pt idx="62">
                  <c:v>69655.248771365004</c:v>
                </c:pt>
                <c:pt idx="63">
                  <c:v>69903.796480388904</c:v>
                </c:pt>
                <c:pt idx="64">
                  <c:v>70142.108069143505</c:v>
                </c:pt>
                <c:pt idx="65">
                  <c:v>70374.463561137105</c:v>
                </c:pt>
                <c:pt idx="66">
                  <c:v>70601.738253878197</c:v>
                </c:pt>
                <c:pt idx="67">
                  <c:v>70813.827944203702</c:v>
                </c:pt>
                <c:pt idx="68">
                  <c:v>71003.374445568799</c:v>
                </c:pt>
                <c:pt idx="69">
                  <c:v>71191.874701058507</c:v>
                </c:pt>
                <c:pt idx="70">
                  <c:v>71407.688718505495</c:v>
                </c:pt>
                <c:pt idx="71">
                  <c:v>71660.029731044997</c:v>
                </c:pt>
                <c:pt idx="72">
                  <c:v>71924.633107576694</c:v>
                </c:pt>
                <c:pt idx="73">
                  <c:v>72171.9173134499</c:v>
                </c:pt>
                <c:pt idx="74">
                  <c:v>72394.950253371499</c:v>
                </c:pt>
                <c:pt idx="75">
                  <c:v>72600.141098028602</c:v>
                </c:pt>
                <c:pt idx="76">
                  <c:v>72808.264280189294</c:v>
                </c:pt>
                <c:pt idx="77">
                  <c:v>73039.752192381406</c:v>
                </c:pt>
                <c:pt idx="78">
                  <c:v>73295.111781578307</c:v>
                </c:pt>
                <c:pt idx="79">
                  <c:v>73555.774115987006</c:v>
                </c:pt>
                <c:pt idx="80">
                  <c:v>73802.624269991895</c:v>
                </c:pt>
                <c:pt idx="81">
                  <c:v>74028.369527059302</c:v>
                </c:pt>
                <c:pt idx="82">
                  <c:v>74233.598216560596</c:v>
                </c:pt>
                <c:pt idx="83">
                  <c:v>74421.391282373996</c:v>
                </c:pt>
                <c:pt idx="84">
                  <c:v>74594.414334435904</c:v>
                </c:pt>
                <c:pt idx="85">
                  <c:v>74750.084860105504</c:v>
                </c:pt>
                <c:pt idx="86">
                  <c:v>74891.876026233993</c:v>
                </c:pt>
                <c:pt idx="87">
                  <c:v>75016.111699628993</c:v>
                </c:pt>
                <c:pt idx="88">
                  <c:v>75125.219470520999</c:v>
                </c:pt>
                <c:pt idx="89">
                  <c:v>75222.037903313001</c:v>
                </c:pt>
                <c:pt idx="90">
                  <c:v>75305.088638240602</c:v>
                </c:pt>
                <c:pt idx="91">
                  <c:v>75373.915111036593</c:v>
                </c:pt>
                <c:pt idx="92">
                  <c:v>75426.557566028394</c:v>
                </c:pt>
                <c:pt idx="93">
                  <c:v>75459.778819481304</c:v>
                </c:pt>
                <c:pt idx="94">
                  <c:v>75124.215164244903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7804-45E2-8151-B37638792AD4}"/>
            </c:ext>
          </c:extLst>
        </c:ser>
        <c:ser>
          <c:idx val="3"/>
          <c:order val="8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increase'!$I$2:$I$121</c:f>
              <c:numCache>
                <c:formatCode>General</c:formatCode>
                <c:ptCount val="120"/>
                <c:pt idx="0">
                  <c:v>9.3147836053678805</c:v>
                </c:pt>
                <c:pt idx="1">
                  <c:v>9.3213354323382198</c:v>
                </c:pt>
                <c:pt idx="2">
                  <c:v>9.3278872593085698</c:v>
                </c:pt>
                <c:pt idx="3">
                  <c:v>9.3344390862789108</c:v>
                </c:pt>
                <c:pt idx="4">
                  <c:v>9.3409909132492501</c:v>
                </c:pt>
                <c:pt idx="5">
                  <c:v>9.3475427402195894</c:v>
                </c:pt>
                <c:pt idx="6">
                  <c:v>9.3540945671899394</c:v>
                </c:pt>
                <c:pt idx="7">
                  <c:v>9.3606463941602804</c:v>
                </c:pt>
                <c:pt idx="8">
                  <c:v>9.3671982211306197</c:v>
                </c:pt>
                <c:pt idx="9">
                  <c:v>9.3737500481009608</c:v>
                </c:pt>
                <c:pt idx="10">
                  <c:v>9.3803018750713001</c:v>
                </c:pt>
                <c:pt idx="11">
                  <c:v>9.38685370204165</c:v>
                </c:pt>
                <c:pt idx="12">
                  <c:v>9.3934055290119893</c:v>
                </c:pt>
                <c:pt idx="13">
                  <c:v>9.3999573559823304</c:v>
                </c:pt>
                <c:pt idx="14">
                  <c:v>9.4065091829526697</c:v>
                </c:pt>
                <c:pt idx="15">
                  <c:v>9.4130610099230196</c:v>
                </c:pt>
                <c:pt idx="16">
                  <c:v>9.4196128368933607</c:v>
                </c:pt>
                <c:pt idx="17">
                  <c:v>9.4261646638637</c:v>
                </c:pt>
                <c:pt idx="18">
                  <c:v>9.4327164908340393</c:v>
                </c:pt>
                <c:pt idx="19">
                  <c:v>9.4392683178043892</c:v>
                </c:pt>
                <c:pt idx="20">
                  <c:v>9.4458201447747303</c:v>
                </c:pt>
                <c:pt idx="21">
                  <c:v>9.4523719717450696</c:v>
                </c:pt>
                <c:pt idx="22">
                  <c:v>9.4589237987154107</c:v>
                </c:pt>
                <c:pt idx="23">
                  <c:v>9.4654756256857606</c:v>
                </c:pt>
                <c:pt idx="24">
                  <c:v>9.4720274526560999</c:v>
                </c:pt>
                <c:pt idx="25">
                  <c:v>9.4785792796264392</c:v>
                </c:pt>
                <c:pt idx="26">
                  <c:v>9.4851311065967803</c:v>
                </c:pt>
                <c:pt idx="27">
                  <c:v>9.4916829335671302</c:v>
                </c:pt>
                <c:pt idx="28">
                  <c:v>9.4982347605374695</c:v>
                </c:pt>
                <c:pt idx="29">
                  <c:v>9.5047865875078106</c:v>
                </c:pt>
                <c:pt idx="30">
                  <c:v>9.5113384144781499</c:v>
                </c:pt>
                <c:pt idx="31">
                  <c:v>9.5178902414484998</c:v>
                </c:pt>
                <c:pt idx="32">
                  <c:v>9.5244420684188391</c:v>
                </c:pt>
                <c:pt idx="33">
                  <c:v>9.5309938953891802</c:v>
                </c:pt>
                <c:pt idx="34">
                  <c:v>9.5375457223595195</c:v>
                </c:pt>
                <c:pt idx="35">
                  <c:v>9.5440975493298694</c:v>
                </c:pt>
                <c:pt idx="36">
                  <c:v>9.5506493763002105</c:v>
                </c:pt>
                <c:pt idx="37">
                  <c:v>9.5572012032705498</c:v>
                </c:pt>
                <c:pt idx="38">
                  <c:v>9.5637530302408909</c:v>
                </c:pt>
                <c:pt idx="39">
                  <c:v>9.5703048572112408</c:v>
                </c:pt>
                <c:pt idx="40">
                  <c:v>9.5768566841815801</c:v>
                </c:pt>
                <c:pt idx="41">
                  <c:v>9.5834085111519194</c:v>
                </c:pt>
                <c:pt idx="42">
                  <c:v>9.5899603381222605</c:v>
                </c:pt>
                <c:pt idx="43">
                  <c:v>9.5965121650926104</c:v>
                </c:pt>
                <c:pt idx="44">
                  <c:v>9.6030639920629497</c:v>
                </c:pt>
                <c:pt idx="45">
                  <c:v>9.6096158190332908</c:v>
                </c:pt>
                <c:pt idx="46">
                  <c:v>9.6161676460036301</c:v>
                </c:pt>
                <c:pt idx="47">
                  <c:v>9.62271947297398</c:v>
                </c:pt>
                <c:pt idx="48">
                  <c:v>9.6292712999443193</c:v>
                </c:pt>
                <c:pt idx="49">
                  <c:v>9.6358231269146604</c:v>
                </c:pt>
                <c:pt idx="50">
                  <c:v>9.6423749538849997</c:v>
                </c:pt>
                <c:pt idx="51">
                  <c:v>9.6489267808553496</c:v>
                </c:pt>
                <c:pt idx="52">
                  <c:v>9.6554786078256907</c:v>
                </c:pt>
                <c:pt idx="53">
                  <c:v>9.66203043479603</c:v>
                </c:pt>
                <c:pt idx="54">
                  <c:v>9.6685822617663693</c:v>
                </c:pt>
                <c:pt idx="55">
                  <c:v>9.6751340887367192</c:v>
                </c:pt>
                <c:pt idx="56">
                  <c:v>9.6816859157070603</c:v>
                </c:pt>
                <c:pt idx="57">
                  <c:v>9.6882377426773996</c:v>
                </c:pt>
                <c:pt idx="58">
                  <c:v>9.6947895696477406</c:v>
                </c:pt>
                <c:pt idx="59">
                  <c:v>9.7013413966180906</c:v>
                </c:pt>
                <c:pt idx="60">
                  <c:v>9.7078932235884299</c:v>
                </c:pt>
                <c:pt idx="61">
                  <c:v>9.7144450505587692</c:v>
                </c:pt>
                <c:pt idx="62">
                  <c:v>9.7209968775291102</c:v>
                </c:pt>
                <c:pt idx="63">
                  <c:v>9.7275487044994495</c:v>
                </c:pt>
                <c:pt idx="64">
                  <c:v>9.7341005314697995</c:v>
                </c:pt>
                <c:pt idx="65">
                  <c:v>9.7406523584401405</c:v>
                </c:pt>
                <c:pt idx="66">
                  <c:v>9.7472041854104798</c:v>
                </c:pt>
                <c:pt idx="67">
                  <c:v>9.7537560123808298</c:v>
                </c:pt>
                <c:pt idx="68">
                  <c:v>9.7603078393511709</c:v>
                </c:pt>
                <c:pt idx="69">
                  <c:v>9.7668596663215101</c:v>
                </c:pt>
                <c:pt idx="70">
                  <c:v>9.7734114932918494</c:v>
                </c:pt>
                <c:pt idx="71">
                  <c:v>9.7799633202621994</c:v>
                </c:pt>
                <c:pt idx="72">
                  <c:v>9.7865151472325405</c:v>
                </c:pt>
                <c:pt idx="73">
                  <c:v>9.7930669742028797</c:v>
                </c:pt>
                <c:pt idx="74">
                  <c:v>9.7996188011732208</c:v>
                </c:pt>
                <c:pt idx="75">
                  <c:v>9.8061706281435601</c:v>
                </c:pt>
                <c:pt idx="76">
                  <c:v>9.8127224551139101</c:v>
                </c:pt>
                <c:pt idx="77">
                  <c:v>9.8192742820842494</c:v>
                </c:pt>
                <c:pt idx="78">
                  <c:v>9.8258261090545904</c:v>
                </c:pt>
                <c:pt idx="79">
                  <c:v>9.8323779360249297</c:v>
                </c:pt>
                <c:pt idx="80">
                  <c:v>9.8389297629952797</c:v>
                </c:pt>
                <c:pt idx="81">
                  <c:v>9.8454815899656207</c:v>
                </c:pt>
                <c:pt idx="82">
                  <c:v>9.85203341693596</c:v>
                </c:pt>
                <c:pt idx="83">
                  <c:v>9.85858524390631</c:v>
                </c:pt>
                <c:pt idx="84">
                  <c:v>9.8651370708766493</c:v>
                </c:pt>
                <c:pt idx="85">
                  <c:v>9.8716888978469903</c:v>
                </c:pt>
                <c:pt idx="86">
                  <c:v>9.8782407248173296</c:v>
                </c:pt>
                <c:pt idx="87">
                  <c:v>9.8847925517876707</c:v>
                </c:pt>
                <c:pt idx="88">
                  <c:v>9.8913443787580206</c:v>
                </c:pt>
                <c:pt idx="89">
                  <c:v>9.8978962057283599</c:v>
                </c:pt>
                <c:pt idx="90">
                  <c:v>9.9044480326986992</c:v>
                </c:pt>
                <c:pt idx="91">
                  <c:v>9.9109998596690403</c:v>
                </c:pt>
                <c:pt idx="92">
                  <c:v>9.9175516866393796</c:v>
                </c:pt>
                <c:pt idx="93">
                  <c:v>9.9241035136097295</c:v>
                </c:pt>
                <c:pt idx="94">
                  <c:v>9.9306553405800706</c:v>
                </c:pt>
                <c:pt idx="95">
                  <c:v>9.9372071675504099</c:v>
                </c:pt>
                <c:pt idx="96">
                  <c:v>9.9437589945207598</c:v>
                </c:pt>
                <c:pt idx="97">
                  <c:v>9.9503108214910991</c:v>
                </c:pt>
                <c:pt idx="98">
                  <c:v>9.9568626484614402</c:v>
                </c:pt>
                <c:pt idx="99">
                  <c:v>9.9634144754317795</c:v>
                </c:pt>
                <c:pt idx="100">
                  <c:v>9.9699663024021294</c:v>
                </c:pt>
                <c:pt idx="101">
                  <c:v>9.9765181293724705</c:v>
                </c:pt>
                <c:pt idx="102">
                  <c:v>9.9830699563428098</c:v>
                </c:pt>
                <c:pt idx="103">
                  <c:v>9.9896217833131509</c:v>
                </c:pt>
                <c:pt idx="104">
                  <c:v>9.9961736102835008</c:v>
                </c:pt>
                <c:pt idx="105">
                  <c:v>10.002725437253799</c:v>
                </c:pt>
                <c:pt idx="106">
                  <c:v>10.009277264224201</c:v>
                </c:pt>
                <c:pt idx="107">
                  <c:v>10.015829091194499</c:v>
                </c:pt>
                <c:pt idx="108">
                  <c:v>10.022380918164901</c:v>
                </c:pt>
                <c:pt idx="109">
                  <c:v>10.028932745135201</c:v>
                </c:pt>
                <c:pt idx="110">
                  <c:v>10.035484572105601</c:v>
                </c:pt>
                <c:pt idx="111">
                  <c:v>10.042036399075901</c:v>
                </c:pt>
                <c:pt idx="112">
                  <c:v>10.048588226046199</c:v>
                </c:pt>
                <c:pt idx="113">
                  <c:v>10.055140053016601</c:v>
                </c:pt>
                <c:pt idx="114">
                  <c:v>10.061691879986901</c:v>
                </c:pt>
                <c:pt idx="115">
                  <c:v>10.068243706957301</c:v>
                </c:pt>
                <c:pt idx="116">
                  <c:v>10.074795533927601</c:v>
                </c:pt>
                <c:pt idx="117">
                  <c:v>10.081347360897899</c:v>
                </c:pt>
                <c:pt idx="118">
                  <c:v>10.087899187868301</c:v>
                </c:pt>
                <c:pt idx="119">
                  <c:v>10.094451014838601</c:v>
                </c:pt>
              </c:numCache>
            </c:numRef>
          </c:xVal>
          <c:yVal>
            <c:numRef>
              <c:f>'Figure 2a BSA sup75 increase'!$J$2:$J$121</c:f>
              <c:numCache>
                <c:formatCode>General</c:formatCode>
                <c:ptCount val="120"/>
                <c:pt idx="0">
                  <c:v>225470.560196968</c:v>
                </c:pt>
                <c:pt idx="1">
                  <c:v>229102.24952514301</c:v>
                </c:pt>
                <c:pt idx="2">
                  <c:v>227225.29846079301</c:v>
                </c:pt>
                <c:pt idx="3">
                  <c:v>225407.87029199701</c:v>
                </c:pt>
                <c:pt idx="4">
                  <c:v>223689.649234446</c:v>
                </c:pt>
                <c:pt idx="5">
                  <c:v>222137.91394310299</c:v>
                </c:pt>
                <c:pt idx="6">
                  <c:v>220698.68529017299</c:v>
                </c:pt>
                <c:pt idx="7">
                  <c:v>219370.18085431299</c:v>
                </c:pt>
                <c:pt idx="8">
                  <c:v>218144.224154686</c:v>
                </c:pt>
                <c:pt idx="9">
                  <c:v>216981.09053749</c:v>
                </c:pt>
                <c:pt idx="10">
                  <c:v>215873.33660702099</c:v>
                </c:pt>
                <c:pt idx="11">
                  <c:v>214820.70390493399</c:v>
                </c:pt>
                <c:pt idx="12">
                  <c:v>213828.84281320201</c:v>
                </c:pt>
                <c:pt idx="13">
                  <c:v>212915.87653917601</c:v>
                </c:pt>
                <c:pt idx="14">
                  <c:v>212032.48395384799</c:v>
                </c:pt>
                <c:pt idx="15">
                  <c:v>211071.661179082</c:v>
                </c:pt>
                <c:pt idx="16">
                  <c:v>210056.74944043701</c:v>
                </c:pt>
                <c:pt idx="17">
                  <c:v>208941.23373054899</c:v>
                </c:pt>
                <c:pt idx="18">
                  <c:v>207684.18916513299</c:v>
                </c:pt>
                <c:pt idx="19">
                  <c:v>206405.92012786301</c:v>
                </c:pt>
                <c:pt idx="20">
                  <c:v>205185.02363913599</c:v>
                </c:pt>
                <c:pt idx="21">
                  <c:v>203994.40299125001</c:v>
                </c:pt>
                <c:pt idx="22">
                  <c:v>202756.260594366</c:v>
                </c:pt>
                <c:pt idx="23">
                  <c:v>201436.90782345401</c:v>
                </c:pt>
                <c:pt idx="24">
                  <c:v>200010.56792788499</c:v>
                </c:pt>
                <c:pt idx="25">
                  <c:v>198499.294639606</c:v>
                </c:pt>
                <c:pt idx="26">
                  <c:v>196943.37884143399</c:v>
                </c:pt>
                <c:pt idx="27">
                  <c:v>195366.04476173301</c:v>
                </c:pt>
                <c:pt idx="28">
                  <c:v>193780.11038918601</c:v>
                </c:pt>
                <c:pt idx="29">
                  <c:v>192180.666929028</c:v>
                </c:pt>
                <c:pt idx="30">
                  <c:v>190548.207454847</c:v>
                </c:pt>
                <c:pt idx="31">
                  <c:v>188872.99203127099</c:v>
                </c:pt>
                <c:pt idx="32">
                  <c:v>187150.95541952099</c:v>
                </c:pt>
                <c:pt idx="33">
                  <c:v>185388.05364985601</c:v>
                </c:pt>
                <c:pt idx="34">
                  <c:v>183584.11245933201</c:v>
                </c:pt>
                <c:pt idx="35">
                  <c:v>181745.1415498</c:v>
                </c:pt>
                <c:pt idx="36">
                  <c:v>179892.92997248299</c:v>
                </c:pt>
                <c:pt idx="37">
                  <c:v>178050.85044663001</c:v>
                </c:pt>
                <c:pt idx="38">
                  <c:v>176222.50212644899</c:v>
                </c:pt>
                <c:pt idx="39">
                  <c:v>174420.182566706</c:v>
                </c:pt>
                <c:pt idx="40">
                  <c:v>172649.30973869999</c:v>
                </c:pt>
                <c:pt idx="41">
                  <c:v>170917.87528459201</c:v>
                </c:pt>
                <c:pt idx="42">
                  <c:v>169243.67875379499</c:v>
                </c:pt>
                <c:pt idx="43">
                  <c:v>167637.83582150799</c:v>
                </c:pt>
                <c:pt idx="44">
                  <c:v>166101.92287330001</c:v>
                </c:pt>
                <c:pt idx="45">
                  <c:v>164653.364946071</c:v>
                </c:pt>
                <c:pt idx="46">
                  <c:v>163303.51119183801</c:v>
                </c:pt>
                <c:pt idx="47">
                  <c:v>162067.77503680199</c:v>
                </c:pt>
                <c:pt idx="48">
                  <c:v>160932.94808775</c:v>
                </c:pt>
                <c:pt idx="49">
                  <c:v>159887.95932848399</c:v>
                </c:pt>
                <c:pt idx="50">
                  <c:v>158955.58997338399</c:v>
                </c:pt>
                <c:pt idx="51">
                  <c:v>158127.673047552</c:v>
                </c:pt>
                <c:pt idx="52">
                  <c:v>157387.825431751</c:v>
                </c:pt>
                <c:pt idx="53">
                  <c:v>156734.060713635</c:v>
                </c:pt>
                <c:pt idx="54">
                  <c:v>156165.79600292101</c:v>
                </c:pt>
                <c:pt idx="55">
                  <c:v>155675.40034536601</c:v>
                </c:pt>
                <c:pt idx="56">
                  <c:v>155252.01576725801</c:v>
                </c:pt>
                <c:pt idx="57">
                  <c:v>154881.80605083401</c:v>
                </c:pt>
                <c:pt idx="58">
                  <c:v>154545.32247711101</c:v>
                </c:pt>
                <c:pt idx="59">
                  <c:v>154214.86207625701</c:v>
                </c:pt>
                <c:pt idx="60">
                  <c:v>153857.204706775</c:v>
                </c:pt>
                <c:pt idx="61">
                  <c:v>153495.844028327</c:v>
                </c:pt>
                <c:pt idx="62">
                  <c:v>153177.785124049</c:v>
                </c:pt>
                <c:pt idx="63">
                  <c:v>152918.944626991</c:v>
                </c:pt>
                <c:pt idx="64">
                  <c:v>152729.238151989</c:v>
                </c:pt>
                <c:pt idx="65">
                  <c:v>152577.48938292201</c:v>
                </c:pt>
                <c:pt idx="66">
                  <c:v>152440.31347445399</c:v>
                </c:pt>
                <c:pt idx="67">
                  <c:v>152305.01280382299</c:v>
                </c:pt>
                <c:pt idx="68">
                  <c:v>152153.52423292701</c:v>
                </c:pt>
                <c:pt idx="69">
                  <c:v>151985.302089551</c:v>
                </c:pt>
                <c:pt idx="70">
                  <c:v>151813.95089051701</c:v>
                </c:pt>
                <c:pt idx="71">
                  <c:v>151648.33694750001</c:v>
                </c:pt>
                <c:pt idx="72">
                  <c:v>151490.50501699801</c:v>
                </c:pt>
                <c:pt idx="73">
                  <c:v>151342.48269345201</c:v>
                </c:pt>
                <c:pt idx="74">
                  <c:v>151203.54711147799</c:v>
                </c:pt>
                <c:pt idx="75">
                  <c:v>151066.28581759901</c:v>
                </c:pt>
                <c:pt idx="76">
                  <c:v>150919.98485905101</c:v>
                </c:pt>
                <c:pt idx="77">
                  <c:v>150780.126904898</c:v>
                </c:pt>
                <c:pt idx="78">
                  <c:v>150667.76150518001</c:v>
                </c:pt>
                <c:pt idx="79">
                  <c:v>150557.291514318</c:v>
                </c:pt>
                <c:pt idx="80">
                  <c:v>150458.147465416</c:v>
                </c:pt>
                <c:pt idx="81">
                  <c:v>150383.04967814201</c:v>
                </c:pt>
                <c:pt idx="82">
                  <c:v>150323.162415517</c:v>
                </c:pt>
                <c:pt idx="83">
                  <c:v>150274.939092021</c:v>
                </c:pt>
                <c:pt idx="84">
                  <c:v>150224.06569512101</c:v>
                </c:pt>
                <c:pt idx="85">
                  <c:v>150170.721725704</c:v>
                </c:pt>
                <c:pt idx="86">
                  <c:v>150117.18464767301</c:v>
                </c:pt>
                <c:pt idx="87">
                  <c:v>150054.32683065499</c:v>
                </c:pt>
                <c:pt idx="88">
                  <c:v>149980.43874734399</c:v>
                </c:pt>
                <c:pt idx="89">
                  <c:v>149902.166418181</c:v>
                </c:pt>
                <c:pt idx="90">
                  <c:v>149802.608620365</c:v>
                </c:pt>
                <c:pt idx="91">
                  <c:v>149670.60119397001</c:v>
                </c:pt>
                <c:pt idx="92">
                  <c:v>149533.771718665</c:v>
                </c:pt>
                <c:pt idx="93">
                  <c:v>149349.71679314601</c:v>
                </c:pt>
                <c:pt idx="94">
                  <c:v>149134.396469951</c:v>
                </c:pt>
                <c:pt idx="95">
                  <c:v>148861.41916438399</c:v>
                </c:pt>
                <c:pt idx="96">
                  <c:v>148578.49495302499</c:v>
                </c:pt>
                <c:pt idx="97">
                  <c:v>148268.86610890599</c:v>
                </c:pt>
                <c:pt idx="98">
                  <c:v>147937.16495897699</c:v>
                </c:pt>
                <c:pt idx="99">
                  <c:v>147581.455684099</c:v>
                </c:pt>
                <c:pt idx="100">
                  <c:v>147191.59529346201</c:v>
                </c:pt>
                <c:pt idx="101">
                  <c:v>146797.087180175</c:v>
                </c:pt>
                <c:pt idx="102">
                  <c:v>146447.41568956099</c:v>
                </c:pt>
                <c:pt idx="103">
                  <c:v>146149.252456149</c:v>
                </c:pt>
                <c:pt idx="104">
                  <c:v>145868.332495226</c:v>
                </c:pt>
                <c:pt idx="105">
                  <c:v>145579.51309332499</c:v>
                </c:pt>
                <c:pt idx="106">
                  <c:v>145262.28914678999</c:v>
                </c:pt>
                <c:pt idx="107">
                  <c:v>144915.580365934</c:v>
                </c:pt>
                <c:pt idx="108">
                  <c:v>144581.474461951</c:v>
                </c:pt>
                <c:pt idx="109">
                  <c:v>144294.21487511799</c:v>
                </c:pt>
                <c:pt idx="110">
                  <c:v>144041.84643041401</c:v>
                </c:pt>
                <c:pt idx="111">
                  <c:v>143778.482611357</c:v>
                </c:pt>
                <c:pt idx="112">
                  <c:v>143495.36546787299</c:v>
                </c:pt>
                <c:pt idx="113">
                  <c:v>143208.39970665501</c:v>
                </c:pt>
                <c:pt idx="114">
                  <c:v>142909.41663197501</c:v>
                </c:pt>
                <c:pt idx="115">
                  <c:v>142585.143350898</c:v>
                </c:pt>
                <c:pt idx="116">
                  <c:v>142236.35465739199</c:v>
                </c:pt>
                <c:pt idx="117">
                  <c:v>141867.70612018701</c:v>
                </c:pt>
                <c:pt idx="118">
                  <c:v>141471.33682651201</c:v>
                </c:pt>
                <c:pt idx="119">
                  <c:v>140937.627091317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7804-45E2-8151-B37638792AD4}"/>
            </c:ext>
          </c:extLst>
        </c:ser>
        <c:ser>
          <c:idx val="4"/>
          <c:order val="9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solidFill>
                <a:schemeClr val="tx1"/>
              </a:solidFill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increase'!$I$122:$I$216</c:f>
              <c:numCache>
                <c:formatCode>General</c:formatCode>
                <c:ptCount val="95"/>
                <c:pt idx="0">
                  <c:v>10.6513563073177</c:v>
                </c:pt>
                <c:pt idx="1">
                  <c:v>10.6579081342881</c:v>
                </c:pt>
                <c:pt idx="2">
                  <c:v>10.6644599612584</c:v>
                </c:pt>
                <c:pt idx="3">
                  <c:v>10.6710117882288</c:v>
                </c:pt>
                <c:pt idx="4">
                  <c:v>10.6775636151991</c:v>
                </c:pt>
                <c:pt idx="5">
                  <c:v>10.684115442169499</c:v>
                </c:pt>
                <c:pt idx="6">
                  <c:v>10.6906672691398</c:v>
                </c:pt>
                <c:pt idx="7">
                  <c:v>10.6972190961101</c:v>
                </c:pt>
                <c:pt idx="8">
                  <c:v>10.7037709230805</c:v>
                </c:pt>
                <c:pt idx="9">
                  <c:v>10.7103227500508</c:v>
                </c:pt>
                <c:pt idx="10">
                  <c:v>10.716874577021199</c:v>
                </c:pt>
                <c:pt idx="11">
                  <c:v>10.7234264039915</c:v>
                </c:pt>
                <c:pt idx="12">
                  <c:v>10.7299782309618</c:v>
                </c:pt>
                <c:pt idx="13">
                  <c:v>10.7365300579322</c:v>
                </c:pt>
                <c:pt idx="14">
                  <c:v>10.7430818849025</c:v>
                </c:pt>
                <c:pt idx="15">
                  <c:v>10.7496337118729</c:v>
                </c:pt>
                <c:pt idx="16">
                  <c:v>10.7561855388432</c:v>
                </c:pt>
                <c:pt idx="17">
                  <c:v>10.762737365813599</c:v>
                </c:pt>
                <c:pt idx="18">
                  <c:v>10.7692891927839</c:v>
                </c:pt>
                <c:pt idx="19">
                  <c:v>10.7758410197542</c:v>
                </c:pt>
                <c:pt idx="20">
                  <c:v>10.7823928467246</c:v>
                </c:pt>
                <c:pt idx="21">
                  <c:v>10.7889446736949</c:v>
                </c:pt>
                <c:pt idx="22">
                  <c:v>10.795496500665299</c:v>
                </c:pt>
                <c:pt idx="23">
                  <c:v>10.8020483276356</c:v>
                </c:pt>
                <c:pt idx="24">
                  <c:v>10.808600154605999</c:v>
                </c:pt>
                <c:pt idx="25">
                  <c:v>10.8151519815763</c:v>
                </c:pt>
                <c:pt idx="26">
                  <c:v>10.8217038085466</c:v>
                </c:pt>
                <c:pt idx="27">
                  <c:v>10.828255635516999</c:v>
                </c:pt>
                <c:pt idx="28">
                  <c:v>10.8348074624873</c:v>
                </c:pt>
                <c:pt idx="29">
                  <c:v>10.841359289457699</c:v>
                </c:pt>
                <c:pt idx="30">
                  <c:v>10.847911116428</c:v>
                </c:pt>
                <c:pt idx="31">
                  <c:v>10.854462943398399</c:v>
                </c:pt>
                <c:pt idx="32">
                  <c:v>10.861014770368699</c:v>
                </c:pt>
                <c:pt idx="33">
                  <c:v>10.867566597339</c:v>
                </c:pt>
                <c:pt idx="34">
                  <c:v>10.874118424309399</c:v>
                </c:pt>
                <c:pt idx="35">
                  <c:v>10.8806702512797</c:v>
                </c:pt>
                <c:pt idx="36">
                  <c:v>10.887222078250099</c:v>
                </c:pt>
                <c:pt idx="37">
                  <c:v>10.893773905220399</c:v>
                </c:pt>
                <c:pt idx="38">
                  <c:v>10.900325732190799</c:v>
                </c:pt>
                <c:pt idx="39">
                  <c:v>10.906877559161099</c:v>
                </c:pt>
                <c:pt idx="40">
                  <c:v>10.9134293861314</c:v>
                </c:pt>
                <c:pt idx="41">
                  <c:v>10.919981213101799</c:v>
                </c:pt>
                <c:pt idx="42">
                  <c:v>10.926533040072099</c:v>
                </c:pt>
                <c:pt idx="43">
                  <c:v>10.933084867042499</c:v>
                </c:pt>
                <c:pt idx="44">
                  <c:v>10.939636694012799</c:v>
                </c:pt>
                <c:pt idx="45">
                  <c:v>10.946188520983201</c:v>
                </c:pt>
                <c:pt idx="46">
                  <c:v>10.952740347953499</c:v>
                </c:pt>
                <c:pt idx="47">
                  <c:v>10.959292174923799</c:v>
                </c:pt>
                <c:pt idx="48">
                  <c:v>10.965844001894199</c:v>
                </c:pt>
                <c:pt idx="49">
                  <c:v>10.972395828864499</c:v>
                </c:pt>
                <c:pt idx="50">
                  <c:v>10.978947655834901</c:v>
                </c:pt>
                <c:pt idx="51">
                  <c:v>10.985499482805199</c:v>
                </c:pt>
                <c:pt idx="52">
                  <c:v>10.992051309775499</c:v>
                </c:pt>
                <c:pt idx="53">
                  <c:v>10.998603136745899</c:v>
                </c:pt>
                <c:pt idx="54">
                  <c:v>11.005154963716199</c:v>
                </c:pt>
                <c:pt idx="55">
                  <c:v>11.011706790686601</c:v>
                </c:pt>
                <c:pt idx="56">
                  <c:v>11.018258617656899</c:v>
                </c:pt>
                <c:pt idx="57">
                  <c:v>11.024810444627301</c:v>
                </c:pt>
                <c:pt idx="58">
                  <c:v>11.031362271597599</c:v>
                </c:pt>
                <c:pt idx="59">
                  <c:v>11.037914098567899</c:v>
                </c:pt>
                <c:pt idx="60">
                  <c:v>11.044465925538301</c:v>
                </c:pt>
                <c:pt idx="61">
                  <c:v>11.051017752508599</c:v>
                </c:pt>
                <c:pt idx="62">
                  <c:v>11.057569579479001</c:v>
                </c:pt>
                <c:pt idx="63">
                  <c:v>11.064121406449299</c:v>
                </c:pt>
                <c:pt idx="64">
                  <c:v>11.070673233419701</c:v>
                </c:pt>
                <c:pt idx="65">
                  <c:v>11.077225060390001</c:v>
                </c:pt>
                <c:pt idx="66">
                  <c:v>11.083776887360299</c:v>
                </c:pt>
                <c:pt idx="67">
                  <c:v>11.090328714330701</c:v>
                </c:pt>
                <c:pt idx="68">
                  <c:v>11.096880541300999</c:v>
                </c:pt>
                <c:pt idx="69">
                  <c:v>11.103432368271401</c:v>
                </c:pt>
                <c:pt idx="70">
                  <c:v>11.109984195241701</c:v>
                </c:pt>
                <c:pt idx="71">
                  <c:v>11.116536022212101</c:v>
                </c:pt>
                <c:pt idx="72">
                  <c:v>11.123087849182401</c:v>
                </c:pt>
                <c:pt idx="73">
                  <c:v>11.129639676152699</c:v>
                </c:pt>
                <c:pt idx="74">
                  <c:v>11.136191503123101</c:v>
                </c:pt>
                <c:pt idx="75">
                  <c:v>11.142743330093399</c:v>
                </c:pt>
                <c:pt idx="76">
                  <c:v>11.149295157063801</c:v>
                </c:pt>
                <c:pt idx="77">
                  <c:v>11.155846984034101</c:v>
                </c:pt>
                <c:pt idx="78">
                  <c:v>11.1623988110045</c:v>
                </c:pt>
                <c:pt idx="79">
                  <c:v>11.168950637974801</c:v>
                </c:pt>
                <c:pt idx="80">
                  <c:v>11.175502464945099</c:v>
                </c:pt>
                <c:pt idx="81">
                  <c:v>11.182054291915501</c:v>
                </c:pt>
                <c:pt idx="82">
                  <c:v>11.188606118885801</c:v>
                </c:pt>
                <c:pt idx="83">
                  <c:v>11.1951579458562</c:v>
                </c:pt>
                <c:pt idx="84">
                  <c:v>11.201709772826501</c:v>
                </c:pt>
                <c:pt idx="85">
                  <c:v>11.208261599796799</c:v>
                </c:pt>
                <c:pt idx="86">
                  <c:v>11.214813426767201</c:v>
                </c:pt>
                <c:pt idx="87">
                  <c:v>11.221365253737501</c:v>
                </c:pt>
                <c:pt idx="88">
                  <c:v>11.227917080707901</c:v>
                </c:pt>
                <c:pt idx="89">
                  <c:v>11.234468907678201</c:v>
                </c:pt>
                <c:pt idx="90">
                  <c:v>11.2410207346486</c:v>
                </c:pt>
                <c:pt idx="91">
                  <c:v>11.247572561618901</c:v>
                </c:pt>
                <c:pt idx="92">
                  <c:v>11.254124388589201</c:v>
                </c:pt>
                <c:pt idx="93">
                  <c:v>11.260676215559601</c:v>
                </c:pt>
                <c:pt idx="94">
                  <c:v>11.267228042529901</c:v>
                </c:pt>
              </c:numCache>
            </c:numRef>
          </c:xVal>
          <c:yVal>
            <c:numRef>
              <c:f>'Figure 2a BSA sup75 increase'!$J$122:$J$216</c:f>
              <c:numCache>
                <c:formatCode>General</c:formatCode>
                <c:ptCount val="95"/>
                <c:pt idx="0">
                  <c:v>58433.261655010501</c:v>
                </c:pt>
                <c:pt idx="1">
                  <c:v>58821.378212834497</c:v>
                </c:pt>
                <c:pt idx="2">
                  <c:v>58738.388977754003</c:v>
                </c:pt>
                <c:pt idx="3">
                  <c:v>58670.208222364599</c:v>
                </c:pt>
                <c:pt idx="4">
                  <c:v>58613.778145526201</c:v>
                </c:pt>
                <c:pt idx="5">
                  <c:v>58569.219530312497</c:v>
                </c:pt>
                <c:pt idx="6">
                  <c:v>58539.2616275529</c:v>
                </c:pt>
                <c:pt idx="7">
                  <c:v>58524.311300875597</c:v>
                </c:pt>
                <c:pt idx="8">
                  <c:v>58520.889245424398</c:v>
                </c:pt>
                <c:pt idx="9">
                  <c:v>58527.486486068301</c:v>
                </c:pt>
                <c:pt idx="10">
                  <c:v>58544.687134056599</c:v>
                </c:pt>
                <c:pt idx="11">
                  <c:v>58569.648429379602</c:v>
                </c:pt>
                <c:pt idx="12">
                  <c:v>58603.661713320798</c:v>
                </c:pt>
                <c:pt idx="13">
                  <c:v>58646.783355194297</c:v>
                </c:pt>
                <c:pt idx="14">
                  <c:v>58697.594486018097</c:v>
                </c:pt>
                <c:pt idx="15">
                  <c:v>58758.8904043574</c:v>
                </c:pt>
                <c:pt idx="16">
                  <c:v>58832.623234912899</c:v>
                </c:pt>
                <c:pt idx="17">
                  <c:v>58916.303328185699</c:v>
                </c:pt>
                <c:pt idx="18">
                  <c:v>59007.269034203797</c:v>
                </c:pt>
                <c:pt idx="19">
                  <c:v>59105.838844388403</c:v>
                </c:pt>
                <c:pt idx="20">
                  <c:v>59211.930587423201</c:v>
                </c:pt>
                <c:pt idx="21">
                  <c:v>59324.793785676098</c:v>
                </c:pt>
                <c:pt idx="22">
                  <c:v>59446.8550340621</c:v>
                </c:pt>
                <c:pt idx="23">
                  <c:v>59578.014336348897</c:v>
                </c:pt>
                <c:pt idx="24">
                  <c:v>59712.607243368999</c:v>
                </c:pt>
                <c:pt idx="25">
                  <c:v>59848.502772810403</c:v>
                </c:pt>
                <c:pt idx="26">
                  <c:v>59981.909153803797</c:v>
                </c:pt>
                <c:pt idx="27">
                  <c:v>60101.326899800799</c:v>
                </c:pt>
                <c:pt idx="28">
                  <c:v>60210.879431744601</c:v>
                </c:pt>
                <c:pt idx="29">
                  <c:v>60328.697314814002</c:v>
                </c:pt>
                <c:pt idx="30">
                  <c:v>60465.7246509084</c:v>
                </c:pt>
                <c:pt idx="31">
                  <c:v>60626.325240418097</c:v>
                </c:pt>
                <c:pt idx="32">
                  <c:v>60812.293633679103</c:v>
                </c:pt>
                <c:pt idx="33">
                  <c:v>61019.293531263102</c:v>
                </c:pt>
                <c:pt idx="34">
                  <c:v>61238.238050352396</c:v>
                </c:pt>
                <c:pt idx="35">
                  <c:v>61463.278886890301</c:v>
                </c:pt>
                <c:pt idx="36">
                  <c:v>61694.139875118097</c:v>
                </c:pt>
                <c:pt idx="37">
                  <c:v>61932.587688872103</c:v>
                </c:pt>
                <c:pt idx="38">
                  <c:v>62182.628313495297</c:v>
                </c:pt>
                <c:pt idx="39">
                  <c:v>62446.096410710903</c:v>
                </c:pt>
                <c:pt idx="40">
                  <c:v>62724.279602130897</c:v>
                </c:pt>
                <c:pt idx="41">
                  <c:v>62996.832559629198</c:v>
                </c:pt>
                <c:pt idx="42">
                  <c:v>63266.360526670898</c:v>
                </c:pt>
                <c:pt idx="43">
                  <c:v>63574.570100773402</c:v>
                </c:pt>
                <c:pt idx="44">
                  <c:v>63888.964327245398</c:v>
                </c:pt>
                <c:pt idx="45">
                  <c:v>64215.965816716001</c:v>
                </c:pt>
                <c:pt idx="46">
                  <c:v>64539.3011640326</c:v>
                </c:pt>
                <c:pt idx="47">
                  <c:v>64879.161825861498</c:v>
                </c:pt>
                <c:pt idx="48">
                  <c:v>65231.543805868503</c:v>
                </c:pt>
                <c:pt idx="49">
                  <c:v>65572.623562480905</c:v>
                </c:pt>
                <c:pt idx="50">
                  <c:v>65916.335431649903</c:v>
                </c:pt>
                <c:pt idx="51">
                  <c:v>66260.822205020595</c:v>
                </c:pt>
                <c:pt idx="52">
                  <c:v>66603.338175107405</c:v>
                </c:pt>
                <c:pt idx="53">
                  <c:v>66941.479414532601</c:v>
                </c:pt>
                <c:pt idx="54">
                  <c:v>67273.570500411806</c:v>
                </c:pt>
                <c:pt idx="55">
                  <c:v>67600.615168852499</c:v>
                </c:pt>
                <c:pt idx="56">
                  <c:v>67922.647990175901</c:v>
                </c:pt>
                <c:pt idx="57">
                  <c:v>68238.3736210036</c:v>
                </c:pt>
                <c:pt idx="58">
                  <c:v>68543.914898751405</c:v>
                </c:pt>
                <c:pt idx="59">
                  <c:v>68839.373029331997</c:v>
                </c:pt>
                <c:pt idx="60">
                  <c:v>69123.532443314107</c:v>
                </c:pt>
                <c:pt idx="61">
                  <c:v>69395.254293327598</c:v>
                </c:pt>
                <c:pt idx="62">
                  <c:v>69655.248771365004</c:v>
                </c:pt>
                <c:pt idx="63">
                  <c:v>69903.796480388904</c:v>
                </c:pt>
                <c:pt idx="64">
                  <c:v>70142.108069143505</c:v>
                </c:pt>
                <c:pt idx="65">
                  <c:v>70374.463561137105</c:v>
                </c:pt>
                <c:pt idx="66">
                  <c:v>70601.738253878197</c:v>
                </c:pt>
                <c:pt idx="67">
                  <c:v>70813.827944203702</c:v>
                </c:pt>
                <c:pt idx="68">
                  <c:v>71003.374445568799</c:v>
                </c:pt>
                <c:pt idx="69">
                  <c:v>71191.874701058507</c:v>
                </c:pt>
                <c:pt idx="70">
                  <c:v>71407.688718505495</c:v>
                </c:pt>
                <c:pt idx="71">
                  <c:v>71660.029731044997</c:v>
                </c:pt>
                <c:pt idx="72">
                  <c:v>71924.633107576694</c:v>
                </c:pt>
                <c:pt idx="73">
                  <c:v>72171.9173134499</c:v>
                </c:pt>
                <c:pt idx="74">
                  <c:v>72394.950253371499</c:v>
                </c:pt>
                <c:pt idx="75">
                  <c:v>72600.141098028602</c:v>
                </c:pt>
                <c:pt idx="76">
                  <c:v>72808.264280189294</c:v>
                </c:pt>
                <c:pt idx="77">
                  <c:v>73039.752192381406</c:v>
                </c:pt>
                <c:pt idx="78">
                  <c:v>73295.111781578307</c:v>
                </c:pt>
                <c:pt idx="79">
                  <c:v>73555.774115987006</c:v>
                </c:pt>
                <c:pt idx="80">
                  <c:v>73802.624269991895</c:v>
                </c:pt>
                <c:pt idx="81">
                  <c:v>74028.369527059302</c:v>
                </c:pt>
                <c:pt idx="82">
                  <c:v>74233.598216560596</c:v>
                </c:pt>
                <c:pt idx="83">
                  <c:v>74421.391282373996</c:v>
                </c:pt>
                <c:pt idx="84">
                  <c:v>74594.414334435904</c:v>
                </c:pt>
                <c:pt idx="85">
                  <c:v>74750.084860105504</c:v>
                </c:pt>
                <c:pt idx="86">
                  <c:v>74891.876026233993</c:v>
                </c:pt>
                <c:pt idx="87">
                  <c:v>75016.111699628993</c:v>
                </c:pt>
                <c:pt idx="88">
                  <c:v>75125.219470520999</c:v>
                </c:pt>
                <c:pt idx="89">
                  <c:v>75222.037903313001</c:v>
                </c:pt>
                <c:pt idx="90">
                  <c:v>75305.088638240602</c:v>
                </c:pt>
                <c:pt idx="91">
                  <c:v>75373.915111036593</c:v>
                </c:pt>
                <c:pt idx="92">
                  <c:v>75426.557566028394</c:v>
                </c:pt>
                <c:pt idx="93">
                  <c:v>75459.778819481304</c:v>
                </c:pt>
                <c:pt idx="94">
                  <c:v>75124.215164244903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7804-45E2-8151-B37638792A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8344056"/>
        <c:axId val="688350944"/>
        <c:extLst>
          <c:ext xmlns:c15="http://schemas.microsoft.com/office/drawing/2012/chart" uri="{02D57815-91ED-43cb-92C2-25804820EDAC}">
            <c15:filteredScatterSeries>
              <c15:ser>
                <c:idx val="7"/>
                <c:order val="2"/>
                <c:tx>
                  <c:strRef>
                    <c:extLst>
                      <c:ext uri="{02D57815-91ED-43cb-92C2-25804820EDAC}">
                        <c15:formulaRef>
                          <c15:sqref>'Figure 2a BSA sup75 increase'!$B$1</c15:sqref>
                        </c15:formulaRef>
                      </c:ext>
                    </c:extLst>
                    <c:strCache>
                      <c:ptCount val="1"/>
                      <c:pt idx="0">
                        <c:v>LS</c:v>
                      </c:pt>
                    </c:strCache>
                  </c:strRef>
                </c:tx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'Figure 2a BSA sup75 increase'!$A$2:$A$6105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-0.146054539806624</c:v>
                      </c:pt>
                      <c:pt idx="1">
                        <c:v>-0.13950271283628199</c:v>
                      </c:pt>
                      <c:pt idx="2">
                        <c:v>-0.13295088586593901</c:v>
                      </c:pt>
                      <c:pt idx="3">
                        <c:v>-0.12639905889559699</c:v>
                      </c:pt>
                      <c:pt idx="4">
                        <c:v>-0.119847231925254</c:v>
                      </c:pt>
                      <c:pt idx="5">
                        <c:v>-0.113295404954912</c:v>
                      </c:pt>
                      <c:pt idx="6">
                        <c:v>-0.106743577984569</c:v>
                      </c:pt>
                      <c:pt idx="7">
                        <c:v>-0.100191751014227</c:v>
                      </c:pt>
                      <c:pt idx="8">
                        <c:v>-9.3639924043884507E-2</c:v>
                      </c:pt>
                      <c:pt idx="9">
                        <c:v>-8.7088097073541995E-2</c:v>
                      </c:pt>
                      <c:pt idx="10">
                        <c:v>-8.0536270103199498E-2</c:v>
                      </c:pt>
                      <c:pt idx="11">
                        <c:v>-7.3984443132857097E-2</c:v>
                      </c:pt>
                      <c:pt idx="12">
                        <c:v>-6.74326161625146E-2</c:v>
                      </c:pt>
                      <c:pt idx="13">
                        <c:v>-6.0880789192172199E-2</c:v>
                      </c:pt>
                      <c:pt idx="14">
                        <c:v>-5.4328962221829702E-2</c:v>
                      </c:pt>
                      <c:pt idx="15">
                        <c:v>-4.7777135251487302E-2</c:v>
                      </c:pt>
                      <c:pt idx="16">
                        <c:v>-4.1225308281144797E-2</c:v>
                      </c:pt>
                      <c:pt idx="17">
                        <c:v>-3.4673481310802397E-2</c:v>
                      </c:pt>
                      <c:pt idx="18">
                        <c:v>-2.8121654340459899E-2</c:v>
                      </c:pt>
                      <c:pt idx="19">
                        <c:v>-2.1569827370117499E-2</c:v>
                      </c:pt>
                      <c:pt idx="20">
                        <c:v>-1.5018000399775E-2</c:v>
                      </c:pt>
                      <c:pt idx="21">
                        <c:v>-8.4661734294325403E-3</c:v>
                      </c:pt>
                      <c:pt idx="22">
                        <c:v>-1.9143464590900799E-3</c:v>
                      </c:pt>
                      <c:pt idx="23">
                        <c:v>4.6374805112523697E-3</c:v>
                      </c:pt>
                      <c:pt idx="24">
                        <c:v>1.11893074815948E-2</c:v>
                      </c:pt>
                      <c:pt idx="25">
                        <c:v>1.7741134451937299E-2</c:v>
                      </c:pt>
                      <c:pt idx="26">
                        <c:v>2.4292961422279699E-2</c:v>
                      </c:pt>
                      <c:pt idx="27">
                        <c:v>3.08447883926222E-2</c:v>
                      </c:pt>
                      <c:pt idx="28">
                        <c:v>3.7396615362964597E-2</c:v>
                      </c:pt>
                      <c:pt idx="29">
                        <c:v>4.3948442333307101E-2</c:v>
                      </c:pt>
                      <c:pt idx="30">
                        <c:v>5.0500269303649502E-2</c:v>
                      </c:pt>
                      <c:pt idx="31">
                        <c:v>5.7052096273991999E-2</c:v>
                      </c:pt>
                      <c:pt idx="32">
                        <c:v>6.3603923244334504E-2</c:v>
                      </c:pt>
                      <c:pt idx="33">
                        <c:v>7.0155750214676904E-2</c:v>
                      </c:pt>
                      <c:pt idx="34">
                        <c:v>7.6707577185019402E-2</c:v>
                      </c:pt>
                      <c:pt idx="35">
                        <c:v>8.3259404155361802E-2</c:v>
                      </c:pt>
                      <c:pt idx="36">
                        <c:v>8.9811231125704299E-2</c:v>
                      </c:pt>
                      <c:pt idx="37">
                        <c:v>9.63630580960467E-2</c:v>
                      </c:pt>
                      <c:pt idx="38">
                        <c:v>0.102914885066389</c:v>
                      </c:pt>
                      <c:pt idx="39">
                        <c:v>0.109466712036732</c:v>
                      </c:pt>
                      <c:pt idx="40">
                        <c:v>0.116018539007074</c:v>
                      </c:pt>
                      <c:pt idx="41">
                        <c:v>0.122570365977417</c:v>
                      </c:pt>
                      <c:pt idx="42">
                        <c:v>0.12912219294775901</c:v>
                      </c:pt>
                      <c:pt idx="43">
                        <c:v>0.13567401991810099</c:v>
                      </c:pt>
                      <c:pt idx="44">
                        <c:v>0.142225846888444</c:v>
                      </c:pt>
                      <c:pt idx="45">
                        <c:v>0.14877767385878601</c:v>
                      </c:pt>
                      <c:pt idx="46">
                        <c:v>0.155329500829129</c:v>
                      </c:pt>
                      <c:pt idx="47">
                        <c:v>0.16188132779947101</c:v>
                      </c:pt>
                      <c:pt idx="48">
                        <c:v>0.16843315476981399</c:v>
                      </c:pt>
                      <c:pt idx="49">
                        <c:v>0.174984981740156</c:v>
                      </c:pt>
                      <c:pt idx="50">
                        <c:v>0.18153680871049899</c:v>
                      </c:pt>
                      <c:pt idx="51">
                        <c:v>0.188088635680841</c:v>
                      </c:pt>
                      <c:pt idx="52">
                        <c:v>0.19464046265118401</c:v>
                      </c:pt>
                      <c:pt idx="53">
                        <c:v>0.20119228962152599</c:v>
                      </c:pt>
                      <c:pt idx="54">
                        <c:v>0.20774411659186801</c:v>
                      </c:pt>
                      <c:pt idx="55">
                        <c:v>0.21429594356221099</c:v>
                      </c:pt>
                      <c:pt idx="56">
                        <c:v>0.220847770532553</c:v>
                      </c:pt>
                      <c:pt idx="57">
                        <c:v>0.22739959750289601</c:v>
                      </c:pt>
                      <c:pt idx="58">
                        <c:v>0.233951424473238</c:v>
                      </c:pt>
                      <c:pt idx="59">
                        <c:v>0.24050325144358101</c:v>
                      </c:pt>
                      <c:pt idx="60">
                        <c:v>0.24705507841392299</c:v>
                      </c:pt>
                      <c:pt idx="61">
                        <c:v>0.253606905384266</c:v>
                      </c:pt>
                      <c:pt idx="62">
                        <c:v>0.26015873235460801</c:v>
                      </c:pt>
                      <c:pt idx="63">
                        <c:v>0.26671055932495102</c:v>
                      </c:pt>
                      <c:pt idx="64">
                        <c:v>0.27326238629529298</c:v>
                      </c:pt>
                      <c:pt idx="65">
                        <c:v>0.27981421326563499</c:v>
                      </c:pt>
                      <c:pt idx="66">
                        <c:v>0.286366040235978</c:v>
                      </c:pt>
                      <c:pt idx="67">
                        <c:v>0.29291786720632002</c:v>
                      </c:pt>
                      <c:pt idx="68">
                        <c:v>0.29946969417666303</c:v>
                      </c:pt>
                      <c:pt idx="69">
                        <c:v>0.30602152114700498</c:v>
                      </c:pt>
                      <c:pt idx="70">
                        <c:v>0.31257334811734799</c:v>
                      </c:pt>
                      <c:pt idx="71">
                        <c:v>0.31912517508769001</c:v>
                      </c:pt>
                      <c:pt idx="72">
                        <c:v>0.32567700205803302</c:v>
                      </c:pt>
                      <c:pt idx="73">
                        <c:v>0.33222882902837497</c:v>
                      </c:pt>
                      <c:pt idx="74">
                        <c:v>0.33878065599871798</c:v>
                      </c:pt>
                      <c:pt idx="75">
                        <c:v>0.34533248296906</c:v>
                      </c:pt>
                      <c:pt idx="76">
                        <c:v>0.35188430993940201</c:v>
                      </c:pt>
                      <c:pt idx="77">
                        <c:v>0.35843613690974502</c:v>
                      </c:pt>
                      <c:pt idx="78">
                        <c:v>0.36498796388008697</c:v>
                      </c:pt>
                      <c:pt idx="79">
                        <c:v>0.37153979085042999</c:v>
                      </c:pt>
                      <c:pt idx="80">
                        <c:v>0.378091617820772</c:v>
                      </c:pt>
                      <c:pt idx="81">
                        <c:v>0.38464344479111501</c:v>
                      </c:pt>
                      <c:pt idx="82">
                        <c:v>0.39119527176145702</c:v>
                      </c:pt>
                      <c:pt idx="83">
                        <c:v>0.39774709873179998</c:v>
                      </c:pt>
                      <c:pt idx="84">
                        <c:v>0.40429892570214199</c:v>
                      </c:pt>
                      <c:pt idx="85">
                        <c:v>0.410850752672485</c:v>
                      </c:pt>
                      <c:pt idx="86">
                        <c:v>0.41740257964282701</c:v>
                      </c:pt>
                      <c:pt idx="87">
                        <c:v>0.42395440661316902</c:v>
                      </c:pt>
                      <c:pt idx="88">
                        <c:v>0.43050623358351198</c:v>
                      </c:pt>
                      <c:pt idx="89">
                        <c:v>0.43705806055385399</c:v>
                      </c:pt>
                      <c:pt idx="90">
                        <c:v>0.443609887524197</c:v>
                      </c:pt>
                      <c:pt idx="91">
                        <c:v>0.45016171449453901</c:v>
                      </c:pt>
                      <c:pt idx="92">
                        <c:v>0.45671354146488202</c:v>
                      </c:pt>
                      <c:pt idx="93">
                        <c:v>0.46326536843522398</c:v>
                      </c:pt>
                      <c:pt idx="94">
                        <c:v>0.46981719540556699</c:v>
                      </c:pt>
                      <c:pt idx="95">
                        <c:v>0.476369022375909</c:v>
                      </c:pt>
                      <c:pt idx="96">
                        <c:v>0.48292084934625201</c:v>
                      </c:pt>
                      <c:pt idx="97">
                        <c:v>0.48947267631659402</c:v>
                      </c:pt>
                      <c:pt idx="98">
                        <c:v>0.49602450328693698</c:v>
                      </c:pt>
                      <c:pt idx="99">
                        <c:v>0.50257633025727899</c:v>
                      </c:pt>
                      <c:pt idx="100">
                        <c:v>0.50912815722762095</c:v>
                      </c:pt>
                      <c:pt idx="101">
                        <c:v>0.51567998419796401</c:v>
                      </c:pt>
                      <c:pt idx="102">
                        <c:v>0.52223181116830597</c:v>
                      </c:pt>
                      <c:pt idx="103">
                        <c:v>0.52878363813864904</c:v>
                      </c:pt>
                      <c:pt idx="104">
                        <c:v>0.53533546510899099</c:v>
                      </c:pt>
                      <c:pt idx="105">
                        <c:v>0.54188729207933395</c:v>
                      </c:pt>
                      <c:pt idx="106">
                        <c:v>0.54843911904967602</c:v>
                      </c:pt>
                      <c:pt idx="107">
                        <c:v>0.55499094602001797</c:v>
                      </c:pt>
                      <c:pt idx="108">
                        <c:v>0.56154277299036104</c:v>
                      </c:pt>
                      <c:pt idx="109">
                        <c:v>0.568094599960703</c:v>
                      </c:pt>
                      <c:pt idx="110">
                        <c:v>0.57464642693104595</c:v>
                      </c:pt>
                      <c:pt idx="111">
                        <c:v>0.58119825390138802</c:v>
                      </c:pt>
                      <c:pt idx="112">
                        <c:v>0.58775008087173097</c:v>
                      </c:pt>
                      <c:pt idx="113">
                        <c:v>0.59430190784207304</c:v>
                      </c:pt>
                      <c:pt idx="114">
                        <c:v>0.600853734812416</c:v>
                      </c:pt>
                      <c:pt idx="115">
                        <c:v>0.60740556178275795</c:v>
                      </c:pt>
                      <c:pt idx="116">
                        <c:v>0.61395738875310102</c:v>
                      </c:pt>
                      <c:pt idx="117">
                        <c:v>0.62050921572344298</c:v>
                      </c:pt>
                      <c:pt idx="118">
                        <c:v>0.62706104269378604</c:v>
                      </c:pt>
                      <c:pt idx="119">
                        <c:v>0.633612869664128</c:v>
                      </c:pt>
                      <c:pt idx="120">
                        <c:v>0.64016469663447095</c:v>
                      </c:pt>
                      <c:pt idx="121">
                        <c:v>0.64671652360481302</c:v>
                      </c:pt>
                      <c:pt idx="122">
                        <c:v>0.65326835057515498</c:v>
                      </c:pt>
                      <c:pt idx="123">
                        <c:v>0.65982017754549804</c:v>
                      </c:pt>
                      <c:pt idx="124">
                        <c:v>0.66637200451584</c:v>
                      </c:pt>
                      <c:pt idx="125">
                        <c:v>0.67292383148618296</c:v>
                      </c:pt>
                      <c:pt idx="126">
                        <c:v>0.67947565845652502</c:v>
                      </c:pt>
                      <c:pt idx="127">
                        <c:v>0.68602748542686798</c:v>
                      </c:pt>
                      <c:pt idx="128">
                        <c:v>0.69257931239721005</c:v>
                      </c:pt>
                      <c:pt idx="129">
                        <c:v>0.699131139367553</c:v>
                      </c:pt>
                      <c:pt idx="130">
                        <c:v>0.70568296633789496</c:v>
                      </c:pt>
                      <c:pt idx="131">
                        <c:v>0.71223479330823702</c:v>
                      </c:pt>
                      <c:pt idx="132">
                        <c:v>0.71878662027857998</c:v>
                      </c:pt>
                      <c:pt idx="133">
                        <c:v>0.72533844724892205</c:v>
                      </c:pt>
                      <c:pt idx="134">
                        <c:v>0.731890274219265</c:v>
                      </c:pt>
                      <c:pt idx="135">
                        <c:v>0.73844210118960696</c:v>
                      </c:pt>
                      <c:pt idx="136">
                        <c:v>0.74499392815995003</c:v>
                      </c:pt>
                      <c:pt idx="137">
                        <c:v>0.75154575513029198</c:v>
                      </c:pt>
                      <c:pt idx="138">
                        <c:v>0.75809758210063505</c:v>
                      </c:pt>
                      <c:pt idx="139">
                        <c:v>0.764649409070977</c:v>
                      </c:pt>
                      <c:pt idx="140">
                        <c:v>0.77120123604131996</c:v>
                      </c:pt>
                      <c:pt idx="141">
                        <c:v>0.77775306301166203</c:v>
                      </c:pt>
                      <c:pt idx="142">
                        <c:v>0.78430488998200398</c:v>
                      </c:pt>
                      <c:pt idx="143">
                        <c:v>0.79085671695234705</c:v>
                      </c:pt>
                      <c:pt idx="144">
                        <c:v>0.79740854392268901</c:v>
                      </c:pt>
                      <c:pt idx="145">
                        <c:v>0.80396037089303196</c:v>
                      </c:pt>
                      <c:pt idx="146">
                        <c:v>0.81051219786337403</c:v>
                      </c:pt>
                      <c:pt idx="147">
                        <c:v>0.81706402483371698</c:v>
                      </c:pt>
                      <c:pt idx="148">
                        <c:v>0.82361585180405905</c:v>
                      </c:pt>
                      <c:pt idx="149">
                        <c:v>0.83016767877440201</c:v>
                      </c:pt>
                      <c:pt idx="150">
                        <c:v>0.83671950574474396</c:v>
                      </c:pt>
                      <c:pt idx="151">
                        <c:v>0.84327133271508703</c:v>
                      </c:pt>
                      <c:pt idx="152">
                        <c:v>0.84982315968542899</c:v>
                      </c:pt>
                      <c:pt idx="153">
                        <c:v>0.85637498665577205</c:v>
                      </c:pt>
                      <c:pt idx="154">
                        <c:v>0.86292681362611401</c:v>
                      </c:pt>
                      <c:pt idx="155">
                        <c:v>0.86947864059645597</c:v>
                      </c:pt>
                      <c:pt idx="156">
                        <c:v>0.87603046756679903</c:v>
                      </c:pt>
                      <c:pt idx="157">
                        <c:v>0.88258229453714099</c:v>
                      </c:pt>
                      <c:pt idx="158">
                        <c:v>0.88913412150748405</c:v>
                      </c:pt>
                      <c:pt idx="159">
                        <c:v>0.89568594847782601</c:v>
                      </c:pt>
                      <c:pt idx="160">
                        <c:v>0.90223777544816897</c:v>
                      </c:pt>
                      <c:pt idx="161">
                        <c:v>0.90878960241851103</c:v>
                      </c:pt>
                      <c:pt idx="162">
                        <c:v>0.91534142938885399</c:v>
                      </c:pt>
                      <c:pt idx="163">
                        <c:v>0.92189325635919595</c:v>
                      </c:pt>
                      <c:pt idx="164">
                        <c:v>0.92844508332953801</c:v>
                      </c:pt>
                      <c:pt idx="165">
                        <c:v>0.93499691029988097</c:v>
                      </c:pt>
                      <c:pt idx="166">
                        <c:v>0.94154873727022304</c:v>
                      </c:pt>
                      <c:pt idx="167">
                        <c:v>0.94810056424056599</c:v>
                      </c:pt>
                      <c:pt idx="168">
                        <c:v>0.95465239121090795</c:v>
                      </c:pt>
                      <c:pt idx="169">
                        <c:v>0.96120421818125101</c:v>
                      </c:pt>
                      <c:pt idx="170">
                        <c:v>0.96775604515159297</c:v>
                      </c:pt>
                      <c:pt idx="171">
                        <c:v>0.97430787212193604</c:v>
                      </c:pt>
                      <c:pt idx="172">
                        <c:v>0.98085969909227799</c:v>
                      </c:pt>
                      <c:pt idx="173">
                        <c:v>0.98741152606262095</c:v>
                      </c:pt>
                      <c:pt idx="174">
                        <c:v>0.99396335303296302</c:v>
                      </c:pt>
                      <c:pt idx="175">
                        <c:v>1.0005151800033101</c:v>
                      </c:pt>
                      <c:pt idx="176">
                        <c:v>1.00706700697365</c:v>
                      </c:pt>
                      <c:pt idx="177">
                        <c:v>1.01361883394399</c:v>
                      </c:pt>
                      <c:pt idx="178">
                        <c:v>1.02017066091433</c:v>
                      </c:pt>
                      <c:pt idx="179">
                        <c:v>1.0267224878846799</c:v>
                      </c:pt>
                      <c:pt idx="180">
                        <c:v>1.0332743148550201</c:v>
                      </c:pt>
                      <c:pt idx="181">
                        <c:v>1.03982614182536</c:v>
                      </c:pt>
                      <c:pt idx="182">
                        <c:v>1.0463779687957</c:v>
                      </c:pt>
                      <c:pt idx="183">
                        <c:v>1.0529297957660499</c:v>
                      </c:pt>
                      <c:pt idx="184">
                        <c:v>1.0594816227363899</c:v>
                      </c:pt>
                      <c:pt idx="185">
                        <c:v>1.0660334497067301</c:v>
                      </c:pt>
                      <c:pt idx="186">
                        <c:v>1.07258527667707</c:v>
                      </c:pt>
                      <c:pt idx="187">
                        <c:v>1.07913710364741</c:v>
                      </c:pt>
                      <c:pt idx="188">
                        <c:v>1.08568893061776</c:v>
                      </c:pt>
                      <c:pt idx="189">
                        <c:v>1.0922407575880999</c:v>
                      </c:pt>
                      <c:pt idx="190">
                        <c:v>1.0987925845584401</c:v>
                      </c:pt>
                      <c:pt idx="191">
                        <c:v>1.10534441152878</c:v>
                      </c:pt>
                      <c:pt idx="192">
                        <c:v>1.11189623849913</c:v>
                      </c:pt>
                      <c:pt idx="193">
                        <c:v>1.11844806546947</c:v>
                      </c:pt>
                      <c:pt idx="194">
                        <c:v>1.1249998924398099</c:v>
                      </c:pt>
                      <c:pt idx="195">
                        <c:v>1.1315517194101501</c:v>
                      </c:pt>
                      <c:pt idx="196">
                        <c:v>1.1381035463805</c:v>
                      </c:pt>
                      <c:pt idx="197">
                        <c:v>1.14465537335084</c:v>
                      </c:pt>
                      <c:pt idx="198">
                        <c:v>1.15120720032118</c:v>
                      </c:pt>
                      <c:pt idx="199">
                        <c:v>1.1577590272915199</c:v>
                      </c:pt>
                      <c:pt idx="200">
                        <c:v>1.1643108542618701</c:v>
                      </c:pt>
                      <c:pt idx="201">
                        <c:v>1.17086268123221</c:v>
                      </c:pt>
                      <c:pt idx="202">
                        <c:v>1.17741450820255</c:v>
                      </c:pt>
                      <c:pt idx="203">
                        <c:v>1.18396633517289</c:v>
                      </c:pt>
                      <c:pt idx="204">
                        <c:v>1.1905181621432399</c:v>
                      </c:pt>
                      <c:pt idx="205">
                        <c:v>1.1970699891135801</c:v>
                      </c:pt>
                      <c:pt idx="206">
                        <c:v>1.20362181608392</c:v>
                      </c:pt>
                      <c:pt idx="207">
                        <c:v>1.21017364305426</c:v>
                      </c:pt>
                      <c:pt idx="208">
                        <c:v>1.21672547002461</c:v>
                      </c:pt>
                      <c:pt idx="209">
                        <c:v>1.2232772969949499</c:v>
                      </c:pt>
                      <c:pt idx="210">
                        <c:v>1.2298291239652901</c:v>
                      </c:pt>
                      <c:pt idx="211">
                        <c:v>1.2363809509356301</c:v>
                      </c:pt>
                      <c:pt idx="212">
                        <c:v>1.24293277790598</c:v>
                      </c:pt>
                      <c:pt idx="213">
                        <c:v>1.24948460487632</c:v>
                      </c:pt>
                      <c:pt idx="214">
                        <c:v>1.2560364318466599</c:v>
                      </c:pt>
                      <c:pt idx="215">
                        <c:v>1.2625882588170001</c:v>
                      </c:pt>
                      <c:pt idx="216">
                        <c:v>1.26914008578735</c:v>
                      </c:pt>
                      <c:pt idx="217">
                        <c:v>1.27569191275769</c:v>
                      </c:pt>
                      <c:pt idx="218">
                        <c:v>1.28224373972803</c:v>
                      </c:pt>
                      <c:pt idx="219">
                        <c:v>1.2887955666983699</c:v>
                      </c:pt>
                      <c:pt idx="220">
                        <c:v>1.2953473936687201</c:v>
                      </c:pt>
                      <c:pt idx="221">
                        <c:v>1.3018992206390601</c:v>
                      </c:pt>
                      <c:pt idx="222">
                        <c:v>1.3084510476094</c:v>
                      </c:pt>
                      <c:pt idx="223">
                        <c:v>1.31500287457974</c:v>
                      </c:pt>
                      <c:pt idx="224">
                        <c:v>1.3215547015500899</c:v>
                      </c:pt>
                      <c:pt idx="225">
                        <c:v>1.3281065285204301</c:v>
                      </c:pt>
                      <c:pt idx="226">
                        <c:v>1.3346583554907701</c:v>
                      </c:pt>
                      <c:pt idx="227">
                        <c:v>1.34121018246111</c:v>
                      </c:pt>
                      <c:pt idx="228">
                        <c:v>1.34776200943146</c:v>
                      </c:pt>
                      <c:pt idx="229">
                        <c:v>1.3543138364017999</c:v>
                      </c:pt>
                      <c:pt idx="230">
                        <c:v>1.3608656633721401</c:v>
                      </c:pt>
                      <c:pt idx="231">
                        <c:v>1.3674174903424801</c:v>
                      </c:pt>
                      <c:pt idx="232">
                        <c:v>1.37396931731283</c:v>
                      </c:pt>
                      <c:pt idx="233">
                        <c:v>1.38052114428317</c:v>
                      </c:pt>
                      <c:pt idx="234">
                        <c:v>1.3870729712535099</c:v>
                      </c:pt>
                      <c:pt idx="235">
                        <c:v>1.3936247982238501</c:v>
                      </c:pt>
                      <c:pt idx="236">
                        <c:v>1.4001766251942001</c:v>
                      </c:pt>
                      <c:pt idx="237">
                        <c:v>1.40672845216454</c:v>
                      </c:pt>
                      <c:pt idx="238">
                        <c:v>1.41328027913488</c:v>
                      </c:pt>
                      <c:pt idx="239">
                        <c:v>1.4198321061052199</c:v>
                      </c:pt>
                      <c:pt idx="240">
                        <c:v>1.4263839330755601</c:v>
                      </c:pt>
                      <c:pt idx="241">
                        <c:v>1.4329357600459101</c:v>
                      </c:pt>
                      <c:pt idx="242">
                        <c:v>1.43948758701625</c:v>
                      </c:pt>
                      <c:pt idx="243">
                        <c:v>1.44603941398659</c:v>
                      </c:pt>
                      <c:pt idx="244">
                        <c:v>1.4525912409569299</c:v>
                      </c:pt>
                      <c:pt idx="245">
                        <c:v>1.4591430679272801</c:v>
                      </c:pt>
                      <c:pt idx="246">
                        <c:v>1.4656948948976201</c:v>
                      </c:pt>
                      <c:pt idx="247">
                        <c:v>1.47224672186796</c:v>
                      </c:pt>
                      <c:pt idx="248">
                        <c:v>1.4787985488383</c:v>
                      </c:pt>
                      <c:pt idx="249">
                        <c:v>1.4853503758086499</c:v>
                      </c:pt>
                      <c:pt idx="250">
                        <c:v>1.4919022027789901</c:v>
                      </c:pt>
                      <c:pt idx="251">
                        <c:v>1.4984540297493301</c:v>
                      </c:pt>
                      <c:pt idx="252">
                        <c:v>1.50500585671967</c:v>
                      </c:pt>
                      <c:pt idx="253">
                        <c:v>1.51155768369002</c:v>
                      </c:pt>
                      <c:pt idx="254">
                        <c:v>1.5181095106603599</c:v>
                      </c:pt>
                      <c:pt idx="255">
                        <c:v>1.5246613376307001</c:v>
                      </c:pt>
                      <c:pt idx="256">
                        <c:v>1.5312131646010401</c:v>
                      </c:pt>
                      <c:pt idx="257">
                        <c:v>1.53776499157139</c:v>
                      </c:pt>
                      <c:pt idx="258">
                        <c:v>1.54431681854173</c:v>
                      </c:pt>
                      <c:pt idx="259">
                        <c:v>1.5508686455120699</c:v>
                      </c:pt>
                      <c:pt idx="260">
                        <c:v>1.5574204724824099</c:v>
                      </c:pt>
                      <c:pt idx="261">
                        <c:v>1.5639722994527601</c:v>
                      </c:pt>
                      <c:pt idx="262">
                        <c:v>1.5705241264231</c:v>
                      </c:pt>
                      <c:pt idx="263">
                        <c:v>1.57707595339344</c:v>
                      </c:pt>
                      <c:pt idx="264">
                        <c:v>1.5836277803637799</c:v>
                      </c:pt>
                      <c:pt idx="265">
                        <c:v>1.5901796073341301</c:v>
                      </c:pt>
                      <c:pt idx="266">
                        <c:v>1.5967314343044701</c:v>
                      </c:pt>
                      <c:pt idx="267">
                        <c:v>1.60328326127481</c:v>
                      </c:pt>
                      <c:pt idx="268">
                        <c:v>1.60983508824515</c:v>
                      </c:pt>
                      <c:pt idx="269">
                        <c:v>1.6163869152154999</c:v>
                      </c:pt>
                      <c:pt idx="270">
                        <c:v>1.6229387421858401</c:v>
                      </c:pt>
                      <c:pt idx="271">
                        <c:v>1.6294905691561801</c:v>
                      </c:pt>
                      <c:pt idx="272">
                        <c:v>1.63604239612652</c:v>
                      </c:pt>
                      <c:pt idx="273">
                        <c:v>1.64259422309687</c:v>
                      </c:pt>
                      <c:pt idx="274">
                        <c:v>1.6491460500672099</c:v>
                      </c:pt>
                      <c:pt idx="275">
                        <c:v>1.6556978770375499</c:v>
                      </c:pt>
                      <c:pt idx="276">
                        <c:v>1.6622497040078901</c:v>
                      </c:pt>
                      <c:pt idx="277">
                        <c:v>1.66880153097824</c:v>
                      </c:pt>
                      <c:pt idx="278">
                        <c:v>1.67535335794858</c:v>
                      </c:pt>
                      <c:pt idx="279">
                        <c:v>1.6819051849189199</c:v>
                      </c:pt>
                      <c:pt idx="280">
                        <c:v>1.6884570118892599</c:v>
                      </c:pt>
                      <c:pt idx="281">
                        <c:v>1.6950088388596101</c:v>
                      </c:pt>
                      <c:pt idx="282">
                        <c:v>1.70156066582995</c:v>
                      </c:pt>
                      <c:pt idx="283">
                        <c:v>1.70811249280029</c:v>
                      </c:pt>
                      <c:pt idx="284">
                        <c:v>1.7146643197706299</c:v>
                      </c:pt>
                      <c:pt idx="285">
                        <c:v>1.7212161467409799</c:v>
                      </c:pt>
                      <c:pt idx="286">
                        <c:v>1.7277679737113201</c:v>
                      </c:pt>
                      <c:pt idx="287">
                        <c:v>1.73431980068166</c:v>
                      </c:pt>
                      <c:pt idx="288">
                        <c:v>1.740871627652</c:v>
                      </c:pt>
                      <c:pt idx="289">
                        <c:v>1.7474234546223499</c:v>
                      </c:pt>
                      <c:pt idx="290">
                        <c:v>1.7539752815926899</c:v>
                      </c:pt>
                      <c:pt idx="291">
                        <c:v>1.7605271085630301</c:v>
                      </c:pt>
                      <c:pt idx="292">
                        <c:v>1.76707893553337</c:v>
                      </c:pt>
                      <c:pt idx="293">
                        <c:v>1.77363076250372</c:v>
                      </c:pt>
                      <c:pt idx="294">
                        <c:v>1.7801825894740599</c:v>
                      </c:pt>
                      <c:pt idx="295">
                        <c:v>1.7867344164443999</c:v>
                      </c:pt>
                      <c:pt idx="296">
                        <c:v>1.7932862434147401</c:v>
                      </c:pt>
                      <c:pt idx="297">
                        <c:v>1.79983807038508</c:v>
                      </c:pt>
                      <c:pt idx="298">
                        <c:v>1.80638989735543</c:v>
                      </c:pt>
                      <c:pt idx="299">
                        <c:v>1.8129417243257699</c:v>
                      </c:pt>
                      <c:pt idx="300">
                        <c:v>1.8194935512961099</c:v>
                      </c:pt>
                      <c:pt idx="301">
                        <c:v>1.8260453782664601</c:v>
                      </c:pt>
                      <c:pt idx="302">
                        <c:v>1.8325972052368</c:v>
                      </c:pt>
                      <c:pt idx="303">
                        <c:v>1.83914903220714</c:v>
                      </c:pt>
                      <c:pt idx="304">
                        <c:v>1.8457008591774799</c:v>
                      </c:pt>
                      <c:pt idx="305">
                        <c:v>1.8522526861478199</c:v>
                      </c:pt>
                      <c:pt idx="306">
                        <c:v>1.8588045131181701</c:v>
                      </c:pt>
                      <c:pt idx="307">
                        <c:v>1.86535634008851</c:v>
                      </c:pt>
                      <c:pt idx="308">
                        <c:v>1.87190816705885</c:v>
                      </c:pt>
                      <c:pt idx="309">
                        <c:v>1.87845999402919</c:v>
                      </c:pt>
                      <c:pt idx="310">
                        <c:v>1.8850118209995399</c:v>
                      </c:pt>
                      <c:pt idx="311">
                        <c:v>1.8915636479698801</c:v>
                      </c:pt>
                      <c:pt idx="312">
                        <c:v>1.89811547494022</c:v>
                      </c:pt>
                      <c:pt idx="313">
                        <c:v>1.90466730191056</c:v>
                      </c:pt>
                      <c:pt idx="314">
                        <c:v>1.9112191288809099</c:v>
                      </c:pt>
                      <c:pt idx="315">
                        <c:v>1.9177709558512499</c:v>
                      </c:pt>
                      <c:pt idx="316">
                        <c:v>1.9243227828215901</c:v>
                      </c:pt>
                      <c:pt idx="317">
                        <c:v>1.93087460979193</c:v>
                      </c:pt>
                      <c:pt idx="318">
                        <c:v>1.93742643676228</c:v>
                      </c:pt>
                      <c:pt idx="319">
                        <c:v>1.9439782637326199</c:v>
                      </c:pt>
                      <c:pt idx="320">
                        <c:v>1.9505300907029599</c:v>
                      </c:pt>
                      <c:pt idx="321">
                        <c:v>1.9570819176733001</c:v>
                      </c:pt>
                      <c:pt idx="322">
                        <c:v>1.96363374464365</c:v>
                      </c:pt>
                      <c:pt idx="323">
                        <c:v>1.97018557161399</c:v>
                      </c:pt>
                      <c:pt idx="324">
                        <c:v>1.97673739858433</c:v>
                      </c:pt>
                      <c:pt idx="325">
                        <c:v>1.9832892255546699</c:v>
                      </c:pt>
                      <c:pt idx="326">
                        <c:v>1.9898410525250201</c:v>
                      </c:pt>
                      <c:pt idx="327">
                        <c:v>1.99639287949536</c:v>
                      </c:pt>
                      <c:pt idx="328">
                        <c:v>2.0029447064657</c:v>
                      </c:pt>
                      <c:pt idx="329">
                        <c:v>2.0094965334360402</c:v>
                      </c:pt>
                      <c:pt idx="330">
                        <c:v>2.0160483604063901</c:v>
                      </c:pt>
                      <c:pt idx="331">
                        <c:v>2.0226001873767299</c:v>
                      </c:pt>
                      <c:pt idx="332">
                        <c:v>2.02915201434707</c:v>
                      </c:pt>
                      <c:pt idx="333">
                        <c:v>2.0357038413174098</c:v>
                      </c:pt>
                      <c:pt idx="334">
                        <c:v>2.0422556682877602</c:v>
                      </c:pt>
                      <c:pt idx="335">
                        <c:v>2.0488074952580999</c:v>
                      </c:pt>
                      <c:pt idx="336">
                        <c:v>2.0553593222284401</c:v>
                      </c:pt>
                      <c:pt idx="337">
                        <c:v>2.0619111491987798</c:v>
                      </c:pt>
                      <c:pt idx="338">
                        <c:v>2.0684629761691302</c:v>
                      </c:pt>
                      <c:pt idx="339">
                        <c:v>2.07501480313947</c:v>
                      </c:pt>
                      <c:pt idx="340">
                        <c:v>2.0815666301098101</c:v>
                      </c:pt>
                      <c:pt idx="341">
                        <c:v>2.0881184570801499</c:v>
                      </c:pt>
                      <c:pt idx="342">
                        <c:v>2.0946702840504998</c:v>
                      </c:pt>
                      <c:pt idx="343">
                        <c:v>2.10122211102084</c:v>
                      </c:pt>
                      <c:pt idx="344">
                        <c:v>2.1077739379911802</c:v>
                      </c:pt>
                      <c:pt idx="345">
                        <c:v>2.1143257649615199</c:v>
                      </c:pt>
                      <c:pt idx="346">
                        <c:v>2.1208775919318601</c:v>
                      </c:pt>
                      <c:pt idx="347">
                        <c:v>2.12742941890221</c:v>
                      </c:pt>
                      <c:pt idx="348">
                        <c:v>2.1339812458725498</c:v>
                      </c:pt>
                      <c:pt idx="349">
                        <c:v>2.14053307284289</c:v>
                      </c:pt>
                      <c:pt idx="350">
                        <c:v>2.1470848998132301</c:v>
                      </c:pt>
                      <c:pt idx="351">
                        <c:v>2.1536367267835801</c:v>
                      </c:pt>
                      <c:pt idx="352">
                        <c:v>2.1601885537539198</c:v>
                      </c:pt>
                      <c:pt idx="353">
                        <c:v>2.16674038072426</c:v>
                      </c:pt>
                      <c:pt idx="354">
                        <c:v>2.1732922076946002</c:v>
                      </c:pt>
                      <c:pt idx="355">
                        <c:v>2.1798440346649501</c:v>
                      </c:pt>
                      <c:pt idx="356">
                        <c:v>2.1863958616352899</c:v>
                      </c:pt>
                      <c:pt idx="357">
                        <c:v>2.1929476886056301</c:v>
                      </c:pt>
                      <c:pt idx="358">
                        <c:v>2.1994995155759698</c:v>
                      </c:pt>
                      <c:pt idx="359">
                        <c:v>2.2060513425463202</c:v>
                      </c:pt>
                      <c:pt idx="360">
                        <c:v>2.2126031695166599</c:v>
                      </c:pt>
                      <c:pt idx="361">
                        <c:v>2.2191549964870001</c:v>
                      </c:pt>
                      <c:pt idx="362">
                        <c:v>2.2257068234573398</c:v>
                      </c:pt>
                      <c:pt idx="363">
                        <c:v>2.2322586504276898</c:v>
                      </c:pt>
                      <c:pt idx="364">
                        <c:v>2.23881047739803</c:v>
                      </c:pt>
                      <c:pt idx="365">
                        <c:v>2.2453623043683701</c:v>
                      </c:pt>
                      <c:pt idx="366">
                        <c:v>2.2519141313387099</c:v>
                      </c:pt>
                      <c:pt idx="367">
                        <c:v>2.2584659583090598</c:v>
                      </c:pt>
                      <c:pt idx="368">
                        <c:v>2.2650177852794</c:v>
                      </c:pt>
                      <c:pt idx="369">
                        <c:v>2.2715696122497402</c:v>
                      </c:pt>
                      <c:pt idx="370">
                        <c:v>2.2781214392200799</c:v>
                      </c:pt>
                      <c:pt idx="371">
                        <c:v>2.2846732661904299</c:v>
                      </c:pt>
                      <c:pt idx="372">
                        <c:v>2.2912250931607701</c:v>
                      </c:pt>
                      <c:pt idx="373">
                        <c:v>2.2977769201311098</c:v>
                      </c:pt>
                      <c:pt idx="374">
                        <c:v>2.30432874710145</c:v>
                      </c:pt>
                      <c:pt idx="375">
                        <c:v>2.3108805740717999</c:v>
                      </c:pt>
                      <c:pt idx="376">
                        <c:v>2.3174324010421401</c:v>
                      </c:pt>
                      <c:pt idx="377">
                        <c:v>2.3239842280124798</c:v>
                      </c:pt>
                      <c:pt idx="378">
                        <c:v>2.33053605498282</c:v>
                      </c:pt>
                      <c:pt idx="379">
                        <c:v>2.33708788195317</c:v>
                      </c:pt>
                      <c:pt idx="380">
                        <c:v>2.3436397089235101</c:v>
                      </c:pt>
                      <c:pt idx="381">
                        <c:v>2.3501915358938499</c:v>
                      </c:pt>
                      <c:pt idx="382">
                        <c:v>2.3567433628641901</c:v>
                      </c:pt>
                      <c:pt idx="383">
                        <c:v>2.36329518983454</c:v>
                      </c:pt>
                      <c:pt idx="384">
                        <c:v>2.3698470168048802</c:v>
                      </c:pt>
                      <c:pt idx="385">
                        <c:v>2.3763988437752199</c:v>
                      </c:pt>
                      <c:pt idx="386">
                        <c:v>2.3829506707455601</c:v>
                      </c:pt>
                      <c:pt idx="387">
                        <c:v>2.3895024977159101</c:v>
                      </c:pt>
                      <c:pt idx="388">
                        <c:v>2.3960543246862498</c:v>
                      </c:pt>
                      <c:pt idx="389">
                        <c:v>2.40260615165659</c:v>
                      </c:pt>
                      <c:pt idx="390">
                        <c:v>2.4091579786269302</c:v>
                      </c:pt>
                      <c:pt idx="391">
                        <c:v>2.4157098055972801</c:v>
                      </c:pt>
                      <c:pt idx="392">
                        <c:v>2.4222616325676198</c:v>
                      </c:pt>
                      <c:pt idx="393">
                        <c:v>2.42881345953796</c:v>
                      </c:pt>
                      <c:pt idx="394">
                        <c:v>2.4353652865083002</c:v>
                      </c:pt>
                      <c:pt idx="395">
                        <c:v>2.4419171134786501</c:v>
                      </c:pt>
                      <c:pt idx="396">
                        <c:v>2.4484689404489899</c:v>
                      </c:pt>
                      <c:pt idx="397">
                        <c:v>2.4550207674193301</c:v>
                      </c:pt>
                      <c:pt idx="398">
                        <c:v>2.4615725943896698</c:v>
                      </c:pt>
                      <c:pt idx="399">
                        <c:v>2.4681244213600202</c:v>
                      </c:pt>
                      <c:pt idx="400">
                        <c:v>2.4746762483303599</c:v>
                      </c:pt>
                      <c:pt idx="401">
                        <c:v>2.4812280753007001</c:v>
                      </c:pt>
                      <c:pt idx="402">
                        <c:v>2.4877799022710398</c:v>
                      </c:pt>
                      <c:pt idx="403">
                        <c:v>2.4943317292413898</c:v>
                      </c:pt>
                      <c:pt idx="404">
                        <c:v>2.50088355621173</c:v>
                      </c:pt>
                      <c:pt idx="405">
                        <c:v>2.5074353831820702</c:v>
                      </c:pt>
                      <c:pt idx="406">
                        <c:v>2.5139872101524099</c:v>
                      </c:pt>
                      <c:pt idx="407">
                        <c:v>2.5205390371227501</c:v>
                      </c:pt>
                      <c:pt idx="408">
                        <c:v>2.5270908640931</c:v>
                      </c:pt>
                      <c:pt idx="409">
                        <c:v>2.5336426910634402</c:v>
                      </c:pt>
                      <c:pt idx="410">
                        <c:v>2.5401945180337799</c:v>
                      </c:pt>
                      <c:pt idx="411">
                        <c:v>2.5467463450041299</c:v>
                      </c:pt>
                      <c:pt idx="412">
                        <c:v>2.5532981719744701</c:v>
                      </c:pt>
                      <c:pt idx="413">
                        <c:v>2.5598499989448098</c:v>
                      </c:pt>
                      <c:pt idx="414">
                        <c:v>2.56640182591515</c:v>
                      </c:pt>
                      <c:pt idx="415">
                        <c:v>2.5729536528854902</c:v>
                      </c:pt>
                      <c:pt idx="416">
                        <c:v>2.5795054798558401</c:v>
                      </c:pt>
                      <c:pt idx="417">
                        <c:v>2.5860573068261798</c:v>
                      </c:pt>
                      <c:pt idx="418">
                        <c:v>2.59260913379652</c:v>
                      </c:pt>
                      <c:pt idx="419">
                        <c:v>2.5991609607668602</c:v>
                      </c:pt>
                      <c:pt idx="420">
                        <c:v>2.6057127877372102</c:v>
                      </c:pt>
                      <c:pt idx="421">
                        <c:v>2.6122646147075499</c:v>
                      </c:pt>
                      <c:pt idx="422">
                        <c:v>2.6188164416778901</c:v>
                      </c:pt>
                      <c:pt idx="423">
                        <c:v>2.6253682686482298</c:v>
                      </c:pt>
                      <c:pt idx="424">
                        <c:v>2.6319200956185802</c:v>
                      </c:pt>
                      <c:pt idx="425">
                        <c:v>2.6384719225889199</c:v>
                      </c:pt>
                      <c:pt idx="426">
                        <c:v>2.6450237495592601</c:v>
                      </c:pt>
                      <c:pt idx="427">
                        <c:v>2.6515755765295999</c:v>
                      </c:pt>
                      <c:pt idx="428">
                        <c:v>2.6581274034999498</c:v>
                      </c:pt>
                      <c:pt idx="429">
                        <c:v>2.66467923047029</c:v>
                      </c:pt>
                      <c:pt idx="430">
                        <c:v>2.6712310574406302</c:v>
                      </c:pt>
                      <c:pt idx="431">
                        <c:v>2.6777828844109699</c:v>
                      </c:pt>
                      <c:pt idx="432">
                        <c:v>2.6843347113813198</c:v>
                      </c:pt>
                      <c:pt idx="433">
                        <c:v>2.69088653835166</c:v>
                      </c:pt>
                      <c:pt idx="434">
                        <c:v>2.6974383653220002</c:v>
                      </c:pt>
                      <c:pt idx="435">
                        <c:v>2.7039901922923399</c:v>
                      </c:pt>
                      <c:pt idx="436">
                        <c:v>2.7105420192626899</c:v>
                      </c:pt>
                      <c:pt idx="437">
                        <c:v>2.7170938462330301</c:v>
                      </c:pt>
                      <c:pt idx="438">
                        <c:v>2.7236456732033698</c:v>
                      </c:pt>
                      <c:pt idx="439">
                        <c:v>2.73019750017371</c:v>
                      </c:pt>
                      <c:pt idx="440">
                        <c:v>2.7367493271440599</c:v>
                      </c:pt>
                      <c:pt idx="441">
                        <c:v>2.7433011541144001</c:v>
                      </c:pt>
                      <c:pt idx="442">
                        <c:v>2.7498529810847399</c:v>
                      </c:pt>
                      <c:pt idx="443">
                        <c:v>2.75640480805508</c:v>
                      </c:pt>
                      <c:pt idx="444">
                        <c:v>2.76295663502543</c:v>
                      </c:pt>
                      <c:pt idx="445">
                        <c:v>2.7695084619957702</c:v>
                      </c:pt>
                      <c:pt idx="446">
                        <c:v>2.7760602889661099</c:v>
                      </c:pt>
                      <c:pt idx="447">
                        <c:v>2.7826121159364501</c:v>
                      </c:pt>
                      <c:pt idx="448">
                        <c:v>2.7891639429068</c:v>
                      </c:pt>
                      <c:pt idx="449">
                        <c:v>2.7957157698771402</c:v>
                      </c:pt>
                      <c:pt idx="450">
                        <c:v>2.8022675968474799</c:v>
                      </c:pt>
                      <c:pt idx="451">
                        <c:v>2.8088194238178201</c:v>
                      </c:pt>
                      <c:pt idx="452">
                        <c:v>2.8153712507881701</c:v>
                      </c:pt>
                      <c:pt idx="453">
                        <c:v>2.8219230777585098</c:v>
                      </c:pt>
                      <c:pt idx="454">
                        <c:v>2.82847490472885</c:v>
                      </c:pt>
                      <c:pt idx="455">
                        <c:v>2.8350267316991902</c:v>
                      </c:pt>
                      <c:pt idx="456">
                        <c:v>2.8415785586695401</c:v>
                      </c:pt>
                      <c:pt idx="457">
                        <c:v>2.8481303856398799</c:v>
                      </c:pt>
                      <c:pt idx="458">
                        <c:v>2.85468221261022</c:v>
                      </c:pt>
                      <c:pt idx="459">
                        <c:v>2.8612340395805602</c:v>
                      </c:pt>
                      <c:pt idx="460">
                        <c:v>2.8677858665509102</c:v>
                      </c:pt>
                      <c:pt idx="461">
                        <c:v>2.8743376935212499</c:v>
                      </c:pt>
                      <c:pt idx="462">
                        <c:v>2.8808895204915901</c:v>
                      </c:pt>
                      <c:pt idx="463">
                        <c:v>2.8874413474619298</c:v>
                      </c:pt>
                      <c:pt idx="464">
                        <c:v>2.8939931744322802</c:v>
                      </c:pt>
                      <c:pt idx="465">
                        <c:v>2.9005450014026199</c:v>
                      </c:pt>
                      <c:pt idx="466">
                        <c:v>2.9070968283729601</c:v>
                      </c:pt>
                      <c:pt idx="467">
                        <c:v>2.9136486553432999</c:v>
                      </c:pt>
                      <c:pt idx="468">
                        <c:v>2.92020048231364</c:v>
                      </c:pt>
                      <c:pt idx="469">
                        <c:v>2.92675230928399</c:v>
                      </c:pt>
                      <c:pt idx="470">
                        <c:v>2.9333041362543302</c:v>
                      </c:pt>
                      <c:pt idx="471">
                        <c:v>2.9398559632246699</c:v>
                      </c:pt>
                      <c:pt idx="472">
                        <c:v>2.9464077901950101</c:v>
                      </c:pt>
                      <c:pt idx="473">
                        <c:v>2.95295961716536</c:v>
                      </c:pt>
                      <c:pt idx="474">
                        <c:v>2.9595114441357002</c:v>
                      </c:pt>
                      <c:pt idx="475">
                        <c:v>2.96606327110604</c:v>
                      </c:pt>
                      <c:pt idx="476">
                        <c:v>2.9726150980763801</c:v>
                      </c:pt>
                      <c:pt idx="477">
                        <c:v>2.9791669250467301</c:v>
                      </c:pt>
                      <c:pt idx="478">
                        <c:v>2.9857187520170698</c:v>
                      </c:pt>
                      <c:pt idx="479">
                        <c:v>2.99227057898741</c:v>
                      </c:pt>
                      <c:pt idx="480">
                        <c:v>2.9988224059577502</c:v>
                      </c:pt>
                      <c:pt idx="481">
                        <c:v>3.0053742329281001</c:v>
                      </c:pt>
                      <c:pt idx="482">
                        <c:v>3.0119260598984399</c:v>
                      </c:pt>
                      <c:pt idx="483">
                        <c:v>3.01847788686878</c:v>
                      </c:pt>
                      <c:pt idx="484">
                        <c:v>3.0250297138391198</c:v>
                      </c:pt>
                      <c:pt idx="485">
                        <c:v>3.0315815408094702</c:v>
                      </c:pt>
                      <c:pt idx="486">
                        <c:v>3.0381333677798099</c:v>
                      </c:pt>
                      <c:pt idx="487">
                        <c:v>3.0446851947501501</c:v>
                      </c:pt>
                      <c:pt idx="488">
                        <c:v>3.0512370217204898</c:v>
                      </c:pt>
                      <c:pt idx="489">
                        <c:v>3.0577888486908398</c:v>
                      </c:pt>
                      <c:pt idx="490">
                        <c:v>3.06434067566118</c:v>
                      </c:pt>
                      <c:pt idx="491">
                        <c:v>3.0708925026315201</c:v>
                      </c:pt>
                      <c:pt idx="492">
                        <c:v>3.0774443296018599</c:v>
                      </c:pt>
                      <c:pt idx="493">
                        <c:v>3.0839961565722098</c:v>
                      </c:pt>
                      <c:pt idx="494">
                        <c:v>3.09054798354255</c:v>
                      </c:pt>
                      <c:pt idx="495">
                        <c:v>3.0970998105128902</c:v>
                      </c:pt>
                      <c:pt idx="496">
                        <c:v>3.1036516374832299</c:v>
                      </c:pt>
                      <c:pt idx="497">
                        <c:v>3.1102034644535799</c:v>
                      </c:pt>
                      <c:pt idx="498">
                        <c:v>3.11675529142392</c:v>
                      </c:pt>
                      <c:pt idx="499">
                        <c:v>3.1233071183942598</c:v>
                      </c:pt>
                      <c:pt idx="500">
                        <c:v>3.1298589453646</c:v>
                      </c:pt>
                      <c:pt idx="501">
                        <c:v>3.1364107723349499</c:v>
                      </c:pt>
                      <c:pt idx="502">
                        <c:v>3.1429625993052901</c:v>
                      </c:pt>
                      <c:pt idx="503">
                        <c:v>3.1495144262756298</c:v>
                      </c:pt>
                      <c:pt idx="504">
                        <c:v>3.15606625324597</c:v>
                      </c:pt>
                      <c:pt idx="505">
                        <c:v>3.16261808021632</c:v>
                      </c:pt>
                      <c:pt idx="506">
                        <c:v>3.1691699071866601</c:v>
                      </c:pt>
                      <c:pt idx="507">
                        <c:v>3.1757217341569999</c:v>
                      </c:pt>
                      <c:pt idx="508">
                        <c:v>3.1822735611273401</c:v>
                      </c:pt>
                      <c:pt idx="509">
                        <c:v>3.18882538809769</c:v>
                      </c:pt>
                      <c:pt idx="510">
                        <c:v>3.1953772150680302</c:v>
                      </c:pt>
                      <c:pt idx="511">
                        <c:v>3.2019290420383699</c:v>
                      </c:pt>
                      <c:pt idx="512">
                        <c:v>3.2084808690087101</c:v>
                      </c:pt>
                      <c:pt idx="513">
                        <c:v>3.2150326959790601</c:v>
                      </c:pt>
                      <c:pt idx="514">
                        <c:v>3.2215845229493998</c:v>
                      </c:pt>
                      <c:pt idx="515">
                        <c:v>3.22813634991974</c:v>
                      </c:pt>
                      <c:pt idx="516">
                        <c:v>3.2346881768900801</c:v>
                      </c:pt>
                      <c:pt idx="517">
                        <c:v>3.2412400038604301</c:v>
                      </c:pt>
                      <c:pt idx="518">
                        <c:v>3.2477918308307698</c:v>
                      </c:pt>
                      <c:pt idx="519">
                        <c:v>3.25434365780111</c:v>
                      </c:pt>
                      <c:pt idx="520">
                        <c:v>3.2608954847714502</c:v>
                      </c:pt>
                      <c:pt idx="521">
                        <c:v>3.2674473117418001</c:v>
                      </c:pt>
                      <c:pt idx="522">
                        <c:v>3.2739991387121399</c:v>
                      </c:pt>
                      <c:pt idx="523">
                        <c:v>3.2805509656824801</c:v>
                      </c:pt>
                      <c:pt idx="524">
                        <c:v>3.2871027926528198</c:v>
                      </c:pt>
                      <c:pt idx="525">
                        <c:v>3.29365461962316</c:v>
                      </c:pt>
                      <c:pt idx="526">
                        <c:v>3.3002064465935099</c:v>
                      </c:pt>
                      <c:pt idx="527">
                        <c:v>3.3067582735638501</c:v>
                      </c:pt>
                      <c:pt idx="528">
                        <c:v>3.3133101005341898</c:v>
                      </c:pt>
                      <c:pt idx="529">
                        <c:v>3.3198619275045398</c:v>
                      </c:pt>
                      <c:pt idx="530">
                        <c:v>3.32641375447488</c:v>
                      </c:pt>
                      <c:pt idx="531">
                        <c:v>3.3329655814452201</c:v>
                      </c:pt>
                      <c:pt idx="532">
                        <c:v>3.3395174084155599</c:v>
                      </c:pt>
                      <c:pt idx="533">
                        <c:v>3.3460692353859001</c:v>
                      </c:pt>
                      <c:pt idx="534">
                        <c:v>3.35262106235625</c:v>
                      </c:pt>
                      <c:pt idx="535">
                        <c:v>3.3591728893265902</c:v>
                      </c:pt>
                      <c:pt idx="536">
                        <c:v>3.3657247162969299</c:v>
                      </c:pt>
                      <c:pt idx="537">
                        <c:v>3.3722765432672701</c:v>
                      </c:pt>
                      <c:pt idx="538">
                        <c:v>3.3788283702376201</c:v>
                      </c:pt>
                      <c:pt idx="539">
                        <c:v>3.3853801972079598</c:v>
                      </c:pt>
                      <c:pt idx="540">
                        <c:v>3.3919320241783</c:v>
                      </c:pt>
                      <c:pt idx="541">
                        <c:v>3.3984838511486402</c:v>
                      </c:pt>
                      <c:pt idx="542">
                        <c:v>3.4050356781189901</c:v>
                      </c:pt>
                      <c:pt idx="543">
                        <c:v>3.4115875050893298</c:v>
                      </c:pt>
                      <c:pt idx="544">
                        <c:v>3.41813933205967</c:v>
                      </c:pt>
                      <c:pt idx="545">
                        <c:v>3.4246911590300102</c:v>
                      </c:pt>
                      <c:pt idx="546">
                        <c:v>3.4312429860003602</c:v>
                      </c:pt>
                      <c:pt idx="547">
                        <c:v>3.4377948129706999</c:v>
                      </c:pt>
                      <c:pt idx="548">
                        <c:v>3.4443466399410401</c:v>
                      </c:pt>
                      <c:pt idx="549">
                        <c:v>3.4508984669113798</c:v>
                      </c:pt>
                      <c:pt idx="550">
                        <c:v>3.4574502938817302</c:v>
                      </c:pt>
                      <c:pt idx="551">
                        <c:v>3.4640021208520699</c:v>
                      </c:pt>
                      <c:pt idx="552">
                        <c:v>3.4705539478224101</c:v>
                      </c:pt>
                      <c:pt idx="553">
                        <c:v>3.4771057747927498</c:v>
                      </c:pt>
                      <c:pt idx="554">
                        <c:v>3.4836576017630998</c:v>
                      </c:pt>
                      <c:pt idx="555">
                        <c:v>3.49020942873344</c:v>
                      </c:pt>
                      <c:pt idx="556">
                        <c:v>3.4967612557037802</c:v>
                      </c:pt>
                      <c:pt idx="557">
                        <c:v>3.5033130826741199</c:v>
                      </c:pt>
                      <c:pt idx="558">
                        <c:v>3.5098649096444698</c:v>
                      </c:pt>
                      <c:pt idx="559">
                        <c:v>3.51641673661481</c:v>
                      </c:pt>
                      <c:pt idx="560">
                        <c:v>3.5229685635851502</c:v>
                      </c:pt>
                      <c:pt idx="561">
                        <c:v>3.5295203905554899</c:v>
                      </c:pt>
                      <c:pt idx="562">
                        <c:v>3.5360722175258399</c:v>
                      </c:pt>
                      <c:pt idx="563">
                        <c:v>3.5426240444961801</c:v>
                      </c:pt>
                      <c:pt idx="564">
                        <c:v>3.5491758714665198</c:v>
                      </c:pt>
                      <c:pt idx="565">
                        <c:v>3.55572769843686</c:v>
                      </c:pt>
                      <c:pt idx="566">
                        <c:v>3.5622795254072099</c:v>
                      </c:pt>
                      <c:pt idx="567">
                        <c:v>3.5688313523775501</c:v>
                      </c:pt>
                      <c:pt idx="568">
                        <c:v>3.5753831793478899</c:v>
                      </c:pt>
                      <c:pt idx="569">
                        <c:v>3.58193500631823</c:v>
                      </c:pt>
                      <c:pt idx="570">
                        <c:v>3.58848683328858</c:v>
                      </c:pt>
                      <c:pt idx="571">
                        <c:v>3.5950386602589202</c:v>
                      </c:pt>
                      <c:pt idx="572">
                        <c:v>3.6015904872292599</c:v>
                      </c:pt>
                      <c:pt idx="573">
                        <c:v>3.6081423141996001</c:v>
                      </c:pt>
                      <c:pt idx="574">
                        <c:v>3.6146941411699398</c:v>
                      </c:pt>
                      <c:pt idx="575">
                        <c:v>3.6212459681402902</c:v>
                      </c:pt>
                      <c:pt idx="576">
                        <c:v>3.6277977951106299</c:v>
                      </c:pt>
                      <c:pt idx="577">
                        <c:v>3.6343496220809701</c:v>
                      </c:pt>
                      <c:pt idx="578">
                        <c:v>3.6409014490513201</c:v>
                      </c:pt>
                      <c:pt idx="579">
                        <c:v>3.6474532760216598</c:v>
                      </c:pt>
                      <c:pt idx="580">
                        <c:v>3.654005102992</c:v>
                      </c:pt>
                      <c:pt idx="581">
                        <c:v>3.6605569299623402</c:v>
                      </c:pt>
                      <c:pt idx="582">
                        <c:v>3.6671087569326901</c:v>
                      </c:pt>
                      <c:pt idx="583">
                        <c:v>3.6736605839030299</c:v>
                      </c:pt>
                      <c:pt idx="584">
                        <c:v>3.68021241087337</c:v>
                      </c:pt>
                      <c:pt idx="585">
                        <c:v>3.6867642378437102</c:v>
                      </c:pt>
                      <c:pt idx="586">
                        <c:v>3.6933160648140499</c:v>
                      </c:pt>
                      <c:pt idx="587">
                        <c:v>3.6998678917843999</c:v>
                      </c:pt>
                      <c:pt idx="588">
                        <c:v>3.7064197187547401</c:v>
                      </c:pt>
                      <c:pt idx="589">
                        <c:v>3.7129715457250798</c:v>
                      </c:pt>
                      <c:pt idx="590">
                        <c:v>3.71952337269542</c:v>
                      </c:pt>
                      <c:pt idx="591">
                        <c:v>3.7260751996657699</c:v>
                      </c:pt>
                      <c:pt idx="592">
                        <c:v>3.7326270266361101</c:v>
                      </c:pt>
                      <c:pt idx="593">
                        <c:v>3.7391788536064499</c:v>
                      </c:pt>
                      <c:pt idx="594">
                        <c:v>3.74573068057679</c:v>
                      </c:pt>
                      <c:pt idx="595">
                        <c:v>3.75228250754714</c:v>
                      </c:pt>
                      <c:pt idx="596">
                        <c:v>3.7588343345174802</c:v>
                      </c:pt>
                      <c:pt idx="597">
                        <c:v>3.7653861614878199</c:v>
                      </c:pt>
                      <c:pt idx="598">
                        <c:v>3.7719379884581601</c:v>
                      </c:pt>
                      <c:pt idx="599">
                        <c:v>3.77848981542851</c:v>
                      </c:pt>
                      <c:pt idx="600">
                        <c:v>3.7850416423988502</c:v>
                      </c:pt>
                      <c:pt idx="601">
                        <c:v>3.79159346936919</c:v>
                      </c:pt>
                      <c:pt idx="602">
                        <c:v>3.7981452963395301</c:v>
                      </c:pt>
                      <c:pt idx="603">
                        <c:v>3.8046971233098801</c:v>
                      </c:pt>
                      <c:pt idx="604">
                        <c:v>3.8112489502802198</c:v>
                      </c:pt>
                      <c:pt idx="605">
                        <c:v>3.81780077725056</c:v>
                      </c:pt>
                      <c:pt idx="606">
                        <c:v>3.8243526042209002</c:v>
                      </c:pt>
                      <c:pt idx="607">
                        <c:v>3.8309044311912501</c:v>
                      </c:pt>
                      <c:pt idx="608">
                        <c:v>3.8374562581615899</c:v>
                      </c:pt>
                      <c:pt idx="609">
                        <c:v>3.84400808513193</c:v>
                      </c:pt>
                      <c:pt idx="610">
                        <c:v>3.8505599121022702</c:v>
                      </c:pt>
                      <c:pt idx="611">
                        <c:v>3.8571117390726202</c:v>
                      </c:pt>
                      <c:pt idx="612">
                        <c:v>3.8636635660429599</c:v>
                      </c:pt>
                      <c:pt idx="613">
                        <c:v>3.8702153930133001</c:v>
                      </c:pt>
                      <c:pt idx="614">
                        <c:v>3.8767672199836398</c:v>
                      </c:pt>
                      <c:pt idx="615">
                        <c:v>3.8833190469539902</c:v>
                      </c:pt>
                      <c:pt idx="616">
                        <c:v>3.88987087392433</c:v>
                      </c:pt>
                      <c:pt idx="617">
                        <c:v>3.8964227008946701</c:v>
                      </c:pt>
                      <c:pt idx="618">
                        <c:v>3.9029745278650099</c:v>
                      </c:pt>
                      <c:pt idx="619">
                        <c:v>3.9095263548353598</c:v>
                      </c:pt>
                      <c:pt idx="620">
                        <c:v>3.9160781818057</c:v>
                      </c:pt>
                      <c:pt idx="621">
                        <c:v>3.9226300087760402</c:v>
                      </c:pt>
                      <c:pt idx="622">
                        <c:v>3.9291818357463799</c:v>
                      </c:pt>
                      <c:pt idx="623">
                        <c:v>3.9357336627167299</c:v>
                      </c:pt>
                      <c:pt idx="624">
                        <c:v>3.94228548968707</c:v>
                      </c:pt>
                      <c:pt idx="625">
                        <c:v>3.9488373166574098</c:v>
                      </c:pt>
                      <c:pt idx="626">
                        <c:v>3.95538914362775</c:v>
                      </c:pt>
                      <c:pt idx="627">
                        <c:v>3.9619409705980901</c:v>
                      </c:pt>
                      <c:pt idx="628">
                        <c:v>3.9684927975684401</c:v>
                      </c:pt>
                      <c:pt idx="629">
                        <c:v>3.9750446245387798</c:v>
                      </c:pt>
                      <c:pt idx="630">
                        <c:v>3.98159645150912</c:v>
                      </c:pt>
                      <c:pt idx="631">
                        <c:v>3.9881482784794602</c:v>
                      </c:pt>
                      <c:pt idx="632">
                        <c:v>3.9947001054498101</c:v>
                      </c:pt>
                      <c:pt idx="633">
                        <c:v>4.0012519324201499</c:v>
                      </c:pt>
                      <c:pt idx="634">
                        <c:v>4.0078037593904901</c:v>
                      </c:pt>
                      <c:pt idx="635">
                        <c:v>4.0143555863608302</c:v>
                      </c:pt>
                      <c:pt idx="636">
                        <c:v>4.0209074133311802</c:v>
                      </c:pt>
                      <c:pt idx="637">
                        <c:v>4.0274592403015204</c:v>
                      </c:pt>
                      <c:pt idx="638">
                        <c:v>4.0340110672718597</c:v>
                      </c:pt>
                      <c:pt idx="639">
                        <c:v>4.0405628942422096</c:v>
                      </c:pt>
                      <c:pt idx="640">
                        <c:v>4.0471147212125498</c:v>
                      </c:pt>
                      <c:pt idx="641">
                        <c:v>4.05366654818289</c:v>
                      </c:pt>
                      <c:pt idx="642">
                        <c:v>4.0602183751532301</c:v>
                      </c:pt>
                      <c:pt idx="643">
                        <c:v>4.0667702021235801</c:v>
                      </c:pt>
                      <c:pt idx="644">
                        <c:v>4.0733220290939203</c:v>
                      </c:pt>
                      <c:pt idx="645">
                        <c:v>4.0798738560642596</c:v>
                      </c:pt>
                      <c:pt idx="646">
                        <c:v>4.0864256830345997</c:v>
                      </c:pt>
                      <c:pt idx="647">
                        <c:v>4.0929775100049399</c:v>
                      </c:pt>
                      <c:pt idx="648">
                        <c:v>4.0995293369752899</c:v>
                      </c:pt>
                      <c:pt idx="649">
                        <c:v>4.1060811639456301</c:v>
                      </c:pt>
                      <c:pt idx="650">
                        <c:v>4.1126329909159702</c:v>
                      </c:pt>
                      <c:pt idx="651">
                        <c:v>4.1191848178863104</c:v>
                      </c:pt>
                      <c:pt idx="652">
                        <c:v>4.1257366448566604</c:v>
                      </c:pt>
                      <c:pt idx="653">
                        <c:v>4.1322884718269997</c:v>
                      </c:pt>
                      <c:pt idx="654">
                        <c:v>4.1388402987973398</c:v>
                      </c:pt>
                      <c:pt idx="655">
                        <c:v>4.14539212576768</c:v>
                      </c:pt>
                      <c:pt idx="656">
                        <c:v>4.15194395273803</c:v>
                      </c:pt>
                      <c:pt idx="657">
                        <c:v>4.1584957797083701</c:v>
                      </c:pt>
                      <c:pt idx="658">
                        <c:v>4.1650476066787103</c:v>
                      </c:pt>
                      <c:pt idx="659">
                        <c:v>4.1715994336490496</c:v>
                      </c:pt>
                      <c:pt idx="660">
                        <c:v>4.1781512606193996</c:v>
                      </c:pt>
                      <c:pt idx="661">
                        <c:v>4.1847030875897397</c:v>
                      </c:pt>
                      <c:pt idx="662">
                        <c:v>4.1912549145600799</c:v>
                      </c:pt>
                      <c:pt idx="663">
                        <c:v>4.1978067415304201</c:v>
                      </c:pt>
                      <c:pt idx="664">
                        <c:v>4.2043585685007701</c:v>
                      </c:pt>
                      <c:pt idx="665">
                        <c:v>4.2109103954711102</c:v>
                      </c:pt>
                      <c:pt idx="666">
                        <c:v>4.2174622224414504</c:v>
                      </c:pt>
                      <c:pt idx="667">
                        <c:v>4.2240140494117897</c:v>
                      </c:pt>
                      <c:pt idx="668">
                        <c:v>4.2305658763821397</c:v>
                      </c:pt>
                      <c:pt idx="669">
                        <c:v>4.2371177033524798</c:v>
                      </c:pt>
                      <c:pt idx="670">
                        <c:v>4.24366953032282</c:v>
                      </c:pt>
                      <c:pt idx="671">
                        <c:v>4.2502213572931602</c:v>
                      </c:pt>
                      <c:pt idx="672">
                        <c:v>4.2567731842635101</c:v>
                      </c:pt>
                      <c:pt idx="673">
                        <c:v>4.2633250112338503</c:v>
                      </c:pt>
                      <c:pt idx="674">
                        <c:v>4.2698768382041896</c:v>
                      </c:pt>
                      <c:pt idx="675">
                        <c:v>4.2764286651745298</c:v>
                      </c:pt>
                      <c:pt idx="676">
                        <c:v>4.2829804921448797</c:v>
                      </c:pt>
                      <c:pt idx="677">
                        <c:v>4.2895323191152199</c:v>
                      </c:pt>
                      <c:pt idx="678">
                        <c:v>4.2960841460855601</c:v>
                      </c:pt>
                      <c:pt idx="679">
                        <c:v>4.3026359730559003</c:v>
                      </c:pt>
                      <c:pt idx="680">
                        <c:v>4.3091878000262502</c:v>
                      </c:pt>
                      <c:pt idx="681">
                        <c:v>4.3157396269965904</c:v>
                      </c:pt>
                      <c:pt idx="682">
                        <c:v>4.3222914539669297</c:v>
                      </c:pt>
                      <c:pt idx="683">
                        <c:v>4.3288432809372699</c:v>
                      </c:pt>
                      <c:pt idx="684">
                        <c:v>4.3353951079076198</c:v>
                      </c:pt>
                      <c:pt idx="685">
                        <c:v>4.34194693487796</c:v>
                      </c:pt>
                      <c:pt idx="686">
                        <c:v>4.3484987618483002</c:v>
                      </c:pt>
                      <c:pt idx="687">
                        <c:v>4.3550505888186404</c:v>
                      </c:pt>
                      <c:pt idx="688">
                        <c:v>4.3616024157889797</c:v>
                      </c:pt>
                      <c:pt idx="689">
                        <c:v>4.3681542427593296</c:v>
                      </c:pt>
                      <c:pt idx="690">
                        <c:v>4.3747060697296698</c:v>
                      </c:pt>
                      <c:pt idx="691">
                        <c:v>4.38125789670001</c:v>
                      </c:pt>
                      <c:pt idx="692">
                        <c:v>4.3878097236703502</c:v>
                      </c:pt>
                      <c:pt idx="693">
                        <c:v>4.3943615506407001</c:v>
                      </c:pt>
                      <c:pt idx="694">
                        <c:v>4.4009133776110403</c:v>
                      </c:pt>
                      <c:pt idx="695">
                        <c:v>4.4074652045813796</c:v>
                      </c:pt>
                      <c:pt idx="696">
                        <c:v>4.4140170315517198</c:v>
                      </c:pt>
                      <c:pt idx="697">
                        <c:v>4.4205688585220697</c:v>
                      </c:pt>
                      <c:pt idx="698">
                        <c:v>4.4271206854924099</c:v>
                      </c:pt>
                      <c:pt idx="699">
                        <c:v>4.4336725124627501</c:v>
                      </c:pt>
                      <c:pt idx="700">
                        <c:v>4.4402243394330903</c:v>
                      </c:pt>
                      <c:pt idx="701">
                        <c:v>4.4467761664034402</c:v>
                      </c:pt>
                      <c:pt idx="702">
                        <c:v>4.4533279933737804</c:v>
                      </c:pt>
                      <c:pt idx="703">
                        <c:v>4.4598798203441197</c:v>
                      </c:pt>
                      <c:pt idx="704">
                        <c:v>4.4664316473144599</c:v>
                      </c:pt>
                      <c:pt idx="705">
                        <c:v>4.4729834742848098</c:v>
                      </c:pt>
                      <c:pt idx="706">
                        <c:v>4.47953530125515</c:v>
                      </c:pt>
                      <c:pt idx="707">
                        <c:v>4.4860871282254902</c:v>
                      </c:pt>
                      <c:pt idx="708">
                        <c:v>4.4926389551958303</c:v>
                      </c:pt>
                      <c:pt idx="709">
                        <c:v>4.4991907821661803</c:v>
                      </c:pt>
                      <c:pt idx="710">
                        <c:v>4.5057426091365196</c:v>
                      </c:pt>
                      <c:pt idx="711">
                        <c:v>4.5122944361068598</c:v>
                      </c:pt>
                      <c:pt idx="712">
                        <c:v>4.5188462630771999</c:v>
                      </c:pt>
                      <c:pt idx="713">
                        <c:v>4.5253980900475499</c:v>
                      </c:pt>
                      <c:pt idx="714">
                        <c:v>4.5319499170178901</c:v>
                      </c:pt>
                      <c:pt idx="715">
                        <c:v>4.5385017439882303</c:v>
                      </c:pt>
                      <c:pt idx="716">
                        <c:v>4.5450535709585704</c:v>
                      </c:pt>
                      <c:pt idx="717">
                        <c:v>4.5516053979289204</c:v>
                      </c:pt>
                      <c:pt idx="718">
                        <c:v>4.5581572248992597</c:v>
                      </c:pt>
                      <c:pt idx="719">
                        <c:v>4.5647090518695999</c:v>
                      </c:pt>
                      <c:pt idx="720">
                        <c:v>4.57126087883994</c:v>
                      </c:pt>
                      <c:pt idx="721">
                        <c:v>4.57781270581029</c:v>
                      </c:pt>
                      <c:pt idx="722">
                        <c:v>4.5843645327806302</c:v>
                      </c:pt>
                      <c:pt idx="723">
                        <c:v>4.5909163597509703</c:v>
                      </c:pt>
                      <c:pt idx="724">
                        <c:v>4.5974681867213096</c:v>
                      </c:pt>
                      <c:pt idx="725">
                        <c:v>4.6040200136916596</c:v>
                      </c:pt>
                      <c:pt idx="726">
                        <c:v>4.6105718406619998</c:v>
                      </c:pt>
                      <c:pt idx="727">
                        <c:v>4.6171236676323399</c:v>
                      </c:pt>
                      <c:pt idx="728">
                        <c:v>4.6236754946026801</c:v>
                      </c:pt>
                      <c:pt idx="729">
                        <c:v>4.6302273215730301</c:v>
                      </c:pt>
                      <c:pt idx="730">
                        <c:v>4.6367791485433703</c:v>
                      </c:pt>
                      <c:pt idx="731">
                        <c:v>4.6433309755137104</c:v>
                      </c:pt>
                      <c:pt idx="732">
                        <c:v>4.6498828024840497</c:v>
                      </c:pt>
                      <c:pt idx="733">
                        <c:v>4.6564346294543997</c:v>
                      </c:pt>
                      <c:pt idx="734">
                        <c:v>4.6629864564247399</c:v>
                      </c:pt>
                      <c:pt idx="735">
                        <c:v>4.66953828339508</c:v>
                      </c:pt>
                      <c:pt idx="736">
                        <c:v>4.6760901103654202</c:v>
                      </c:pt>
                      <c:pt idx="737">
                        <c:v>4.6826419373357702</c:v>
                      </c:pt>
                      <c:pt idx="738">
                        <c:v>4.6891937643061103</c:v>
                      </c:pt>
                      <c:pt idx="739">
                        <c:v>4.6957455912764496</c:v>
                      </c:pt>
                      <c:pt idx="740">
                        <c:v>4.7022974182467898</c:v>
                      </c:pt>
                      <c:pt idx="741">
                        <c:v>4.7088492452171398</c:v>
                      </c:pt>
                      <c:pt idx="742">
                        <c:v>4.7154010721874799</c:v>
                      </c:pt>
                      <c:pt idx="743">
                        <c:v>4.7219528991578201</c:v>
                      </c:pt>
                      <c:pt idx="744">
                        <c:v>4.7285047261281603</c:v>
                      </c:pt>
                      <c:pt idx="745">
                        <c:v>4.7350565530984996</c:v>
                      </c:pt>
                      <c:pt idx="746">
                        <c:v>4.7416083800688504</c:v>
                      </c:pt>
                      <c:pt idx="747">
                        <c:v>4.7481602070391897</c:v>
                      </c:pt>
                      <c:pt idx="748">
                        <c:v>4.7547120340095299</c:v>
                      </c:pt>
                      <c:pt idx="749">
                        <c:v>4.7612638609798701</c:v>
                      </c:pt>
                      <c:pt idx="750">
                        <c:v>4.76781568795022</c:v>
                      </c:pt>
                      <c:pt idx="751">
                        <c:v>4.7743675149205602</c:v>
                      </c:pt>
                      <c:pt idx="752">
                        <c:v>4.7809193418909004</c:v>
                      </c:pt>
                      <c:pt idx="753">
                        <c:v>4.7874711688612397</c:v>
                      </c:pt>
                      <c:pt idx="754">
                        <c:v>4.7940229958315896</c:v>
                      </c:pt>
                      <c:pt idx="755">
                        <c:v>4.8005748228019298</c:v>
                      </c:pt>
                      <c:pt idx="756">
                        <c:v>4.80712664977227</c:v>
                      </c:pt>
                      <c:pt idx="757">
                        <c:v>4.8136784767426102</c:v>
                      </c:pt>
                      <c:pt idx="758">
                        <c:v>4.8202303037129601</c:v>
                      </c:pt>
                      <c:pt idx="759">
                        <c:v>4.8267821306833003</c:v>
                      </c:pt>
                      <c:pt idx="760">
                        <c:v>4.8333339576536396</c:v>
                      </c:pt>
                      <c:pt idx="761">
                        <c:v>4.8398857846239798</c:v>
                      </c:pt>
                      <c:pt idx="762">
                        <c:v>4.8464376115943297</c:v>
                      </c:pt>
                      <c:pt idx="763">
                        <c:v>4.8529894385646699</c:v>
                      </c:pt>
                      <c:pt idx="764">
                        <c:v>4.8595412655350101</c:v>
                      </c:pt>
                      <c:pt idx="765">
                        <c:v>4.8660930925053503</c:v>
                      </c:pt>
                      <c:pt idx="766">
                        <c:v>4.8726449194757002</c:v>
                      </c:pt>
                      <c:pt idx="767">
                        <c:v>4.8791967464460404</c:v>
                      </c:pt>
                      <c:pt idx="768">
                        <c:v>4.8857485734163797</c:v>
                      </c:pt>
                      <c:pt idx="769">
                        <c:v>4.8923004003867199</c:v>
                      </c:pt>
                      <c:pt idx="770">
                        <c:v>4.8988522273570698</c:v>
                      </c:pt>
                      <c:pt idx="771">
                        <c:v>4.90540405432741</c:v>
                      </c:pt>
                      <c:pt idx="772">
                        <c:v>4.9119558812977502</c:v>
                      </c:pt>
                      <c:pt idx="773">
                        <c:v>4.9185077082680904</c:v>
                      </c:pt>
                      <c:pt idx="774">
                        <c:v>4.9250595352384403</c:v>
                      </c:pt>
                      <c:pt idx="775">
                        <c:v>4.9316113622087796</c:v>
                      </c:pt>
                      <c:pt idx="776">
                        <c:v>4.9381631891791198</c:v>
                      </c:pt>
                      <c:pt idx="777">
                        <c:v>4.94471501614946</c:v>
                      </c:pt>
                      <c:pt idx="778">
                        <c:v>4.9512668431198099</c:v>
                      </c:pt>
                      <c:pt idx="779">
                        <c:v>4.9578186700901501</c:v>
                      </c:pt>
                      <c:pt idx="780">
                        <c:v>4.9643704970604903</c:v>
                      </c:pt>
                      <c:pt idx="781">
                        <c:v>4.9709223240308296</c:v>
                      </c:pt>
                      <c:pt idx="782">
                        <c:v>4.9774741510011804</c:v>
                      </c:pt>
                      <c:pt idx="783">
                        <c:v>4.9840259779715197</c:v>
                      </c:pt>
                      <c:pt idx="784">
                        <c:v>4.9905778049418599</c:v>
                      </c:pt>
                      <c:pt idx="785">
                        <c:v>4.9971296319122001</c:v>
                      </c:pt>
                      <c:pt idx="786">
                        <c:v>5.00368145888255</c:v>
                      </c:pt>
                      <c:pt idx="787">
                        <c:v>5.0102332858528902</c:v>
                      </c:pt>
                      <c:pt idx="788">
                        <c:v>5.0167851128232304</c:v>
                      </c:pt>
                      <c:pt idx="789">
                        <c:v>5.0233369397935697</c:v>
                      </c:pt>
                      <c:pt idx="790">
                        <c:v>5.0298887667639098</c:v>
                      </c:pt>
                      <c:pt idx="791">
                        <c:v>5.0364405937342598</c:v>
                      </c:pt>
                      <c:pt idx="792">
                        <c:v>5.0429924207046</c:v>
                      </c:pt>
                      <c:pt idx="793">
                        <c:v>5.0495442476749401</c:v>
                      </c:pt>
                      <c:pt idx="794">
                        <c:v>5.0560960746452901</c:v>
                      </c:pt>
                      <c:pt idx="795">
                        <c:v>5.0626479016156303</c:v>
                      </c:pt>
                      <c:pt idx="796">
                        <c:v>5.0691997285859696</c:v>
                      </c:pt>
                      <c:pt idx="797">
                        <c:v>5.0757515555563097</c:v>
                      </c:pt>
                      <c:pt idx="798">
                        <c:v>5.0823033825266597</c:v>
                      </c:pt>
                      <c:pt idx="799">
                        <c:v>5.0888552094969999</c:v>
                      </c:pt>
                      <c:pt idx="800">
                        <c:v>5.0954070364673401</c:v>
                      </c:pt>
                      <c:pt idx="801">
                        <c:v>5.1019588634376802</c:v>
                      </c:pt>
                      <c:pt idx="802">
                        <c:v>5.1085106904080204</c:v>
                      </c:pt>
                      <c:pt idx="803">
                        <c:v>5.1150625173783704</c:v>
                      </c:pt>
                      <c:pt idx="804">
                        <c:v>5.1216143443487097</c:v>
                      </c:pt>
                      <c:pt idx="805">
                        <c:v>5.1281661713190498</c:v>
                      </c:pt>
                      <c:pt idx="806">
                        <c:v>5.1347179982893998</c:v>
                      </c:pt>
                      <c:pt idx="807">
                        <c:v>5.14126982525974</c:v>
                      </c:pt>
                      <c:pt idx="808">
                        <c:v>5.1478216522300801</c:v>
                      </c:pt>
                      <c:pt idx="809">
                        <c:v>5.1543734792004203</c:v>
                      </c:pt>
                      <c:pt idx="810">
                        <c:v>5.1609253061707596</c:v>
                      </c:pt>
                      <c:pt idx="811">
                        <c:v>5.1674771331411096</c:v>
                      </c:pt>
                      <c:pt idx="812">
                        <c:v>5.1740289601114497</c:v>
                      </c:pt>
                      <c:pt idx="813">
                        <c:v>5.1805807870817899</c:v>
                      </c:pt>
                      <c:pt idx="814">
                        <c:v>5.1871326140521301</c:v>
                      </c:pt>
                      <c:pt idx="815">
                        <c:v>5.1936844410224801</c:v>
                      </c:pt>
                      <c:pt idx="816">
                        <c:v>5.2002362679928202</c:v>
                      </c:pt>
                      <c:pt idx="817">
                        <c:v>5.2067880949631604</c:v>
                      </c:pt>
                      <c:pt idx="818">
                        <c:v>5.2133399219334997</c:v>
                      </c:pt>
                      <c:pt idx="819">
                        <c:v>5.2198917489038497</c:v>
                      </c:pt>
                      <c:pt idx="820">
                        <c:v>5.2264435758741898</c:v>
                      </c:pt>
                      <c:pt idx="821">
                        <c:v>5.23299540284453</c:v>
                      </c:pt>
                      <c:pt idx="822">
                        <c:v>5.2395472298148702</c:v>
                      </c:pt>
                      <c:pt idx="823">
                        <c:v>5.2460990567852201</c:v>
                      </c:pt>
                      <c:pt idx="824">
                        <c:v>5.2526508837555603</c:v>
                      </c:pt>
                      <c:pt idx="825">
                        <c:v>5.2592027107258996</c:v>
                      </c:pt>
                      <c:pt idx="826">
                        <c:v>5.2657545376962398</c:v>
                      </c:pt>
                      <c:pt idx="827">
                        <c:v>5.2723063646665898</c:v>
                      </c:pt>
                      <c:pt idx="828">
                        <c:v>5.2788581916369299</c:v>
                      </c:pt>
                      <c:pt idx="829">
                        <c:v>5.2854100186072701</c:v>
                      </c:pt>
                      <c:pt idx="830">
                        <c:v>5.2919618455776103</c:v>
                      </c:pt>
                      <c:pt idx="831">
                        <c:v>5.2985136725479602</c:v>
                      </c:pt>
                      <c:pt idx="832">
                        <c:v>5.3050654995183004</c:v>
                      </c:pt>
                      <c:pt idx="833">
                        <c:v>5.3116173264886397</c:v>
                      </c:pt>
                      <c:pt idx="834">
                        <c:v>5.3181691534589799</c:v>
                      </c:pt>
                      <c:pt idx="835">
                        <c:v>5.3247209804293298</c:v>
                      </c:pt>
                      <c:pt idx="836">
                        <c:v>5.33127280739967</c:v>
                      </c:pt>
                      <c:pt idx="837">
                        <c:v>5.3378246343700102</c:v>
                      </c:pt>
                      <c:pt idx="838">
                        <c:v>5.3443764613403504</c:v>
                      </c:pt>
                      <c:pt idx="839">
                        <c:v>5.3509282883107003</c:v>
                      </c:pt>
                      <c:pt idx="840">
                        <c:v>5.3574801152810396</c:v>
                      </c:pt>
                      <c:pt idx="841">
                        <c:v>5.3640319422513798</c:v>
                      </c:pt>
                      <c:pt idx="842">
                        <c:v>5.37058376922172</c:v>
                      </c:pt>
                      <c:pt idx="843">
                        <c:v>5.3771355961920699</c:v>
                      </c:pt>
                      <c:pt idx="844">
                        <c:v>5.3836874231624101</c:v>
                      </c:pt>
                      <c:pt idx="845">
                        <c:v>5.3902392501327503</c:v>
                      </c:pt>
                      <c:pt idx="846">
                        <c:v>5.3967910771030896</c:v>
                      </c:pt>
                      <c:pt idx="847">
                        <c:v>5.4033429040734404</c:v>
                      </c:pt>
                      <c:pt idx="848">
                        <c:v>5.4098947310437797</c:v>
                      </c:pt>
                      <c:pt idx="849">
                        <c:v>5.4164465580141199</c:v>
                      </c:pt>
                      <c:pt idx="850">
                        <c:v>5.4229983849844601</c:v>
                      </c:pt>
                      <c:pt idx="851">
                        <c:v>5.4295502119548003</c:v>
                      </c:pt>
                      <c:pt idx="852">
                        <c:v>5.4361020389251502</c:v>
                      </c:pt>
                      <c:pt idx="853">
                        <c:v>5.4426538658954904</c:v>
                      </c:pt>
                      <c:pt idx="854">
                        <c:v>5.4492056928658297</c:v>
                      </c:pt>
                      <c:pt idx="855">
                        <c:v>5.4557575198361796</c:v>
                      </c:pt>
                      <c:pt idx="856">
                        <c:v>5.4623093468065198</c:v>
                      </c:pt>
                      <c:pt idx="857">
                        <c:v>5.46886117377686</c:v>
                      </c:pt>
                      <c:pt idx="858">
                        <c:v>5.4754130007472002</c:v>
                      </c:pt>
                      <c:pt idx="859">
                        <c:v>5.4819648277175403</c:v>
                      </c:pt>
                      <c:pt idx="860">
                        <c:v>5.4885166546878903</c:v>
                      </c:pt>
                      <c:pt idx="861">
                        <c:v>5.4950684816582296</c:v>
                      </c:pt>
                      <c:pt idx="862">
                        <c:v>5.5016203086285698</c:v>
                      </c:pt>
                      <c:pt idx="863">
                        <c:v>5.5081721355989197</c:v>
                      </c:pt>
                      <c:pt idx="864">
                        <c:v>5.5147239625692599</c:v>
                      </c:pt>
                      <c:pt idx="865">
                        <c:v>5.5212757895396001</c:v>
                      </c:pt>
                      <c:pt idx="866">
                        <c:v>5.5278276165099403</c:v>
                      </c:pt>
                      <c:pt idx="867">
                        <c:v>5.5343794434802804</c:v>
                      </c:pt>
                      <c:pt idx="868">
                        <c:v>5.5409312704506304</c:v>
                      </c:pt>
                      <c:pt idx="869">
                        <c:v>5.5474830974209697</c:v>
                      </c:pt>
                      <c:pt idx="870">
                        <c:v>5.5540349243913099</c:v>
                      </c:pt>
                      <c:pt idx="871">
                        <c:v>5.56058675136165</c:v>
                      </c:pt>
                      <c:pt idx="872">
                        <c:v>5.567138578332</c:v>
                      </c:pt>
                      <c:pt idx="873">
                        <c:v>5.5736904053023402</c:v>
                      </c:pt>
                      <c:pt idx="874">
                        <c:v>5.5802422322726803</c:v>
                      </c:pt>
                      <c:pt idx="875">
                        <c:v>5.5867940592430196</c:v>
                      </c:pt>
                      <c:pt idx="876">
                        <c:v>5.5933458862133696</c:v>
                      </c:pt>
                      <c:pt idx="877">
                        <c:v>5.5998977131837098</c:v>
                      </c:pt>
                      <c:pt idx="878">
                        <c:v>5.6064495401540499</c:v>
                      </c:pt>
                      <c:pt idx="879">
                        <c:v>5.6130013671243901</c:v>
                      </c:pt>
                      <c:pt idx="880">
                        <c:v>5.6195531940947401</c:v>
                      </c:pt>
                      <c:pt idx="881">
                        <c:v>5.6261050210650803</c:v>
                      </c:pt>
                      <c:pt idx="882">
                        <c:v>5.6326568480354204</c:v>
                      </c:pt>
                      <c:pt idx="883">
                        <c:v>5.6392086750057597</c:v>
                      </c:pt>
                      <c:pt idx="884">
                        <c:v>5.6457605019761097</c:v>
                      </c:pt>
                      <c:pt idx="885">
                        <c:v>5.6523123289464499</c:v>
                      </c:pt>
                      <c:pt idx="886">
                        <c:v>5.65886415591679</c:v>
                      </c:pt>
                      <c:pt idx="887">
                        <c:v>5.6654159828871302</c:v>
                      </c:pt>
                      <c:pt idx="888">
                        <c:v>5.6719678098574802</c:v>
                      </c:pt>
                      <c:pt idx="889">
                        <c:v>5.6785196368278203</c:v>
                      </c:pt>
                      <c:pt idx="890">
                        <c:v>5.6850714637981596</c:v>
                      </c:pt>
                      <c:pt idx="891">
                        <c:v>5.6916232907684998</c:v>
                      </c:pt>
                      <c:pt idx="892">
                        <c:v>5.6981751177388498</c:v>
                      </c:pt>
                      <c:pt idx="893">
                        <c:v>5.70472694470919</c:v>
                      </c:pt>
                      <c:pt idx="894">
                        <c:v>5.7112787716795301</c:v>
                      </c:pt>
                      <c:pt idx="895">
                        <c:v>5.7178305986498703</c:v>
                      </c:pt>
                      <c:pt idx="896">
                        <c:v>5.7243824256202203</c:v>
                      </c:pt>
                      <c:pt idx="897">
                        <c:v>5.7309342525905604</c:v>
                      </c:pt>
                      <c:pt idx="898">
                        <c:v>5.7374860795608997</c:v>
                      </c:pt>
                      <c:pt idx="899">
                        <c:v>5.7440379065312399</c:v>
                      </c:pt>
                      <c:pt idx="900">
                        <c:v>5.7505897335015899</c:v>
                      </c:pt>
                      <c:pt idx="901">
                        <c:v>5.75714156047193</c:v>
                      </c:pt>
                      <c:pt idx="902">
                        <c:v>5.7636933874422702</c:v>
                      </c:pt>
                      <c:pt idx="903">
                        <c:v>5.7702452144126104</c:v>
                      </c:pt>
                      <c:pt idx="904">
                        <c:v>5.7767970413829604</c:v>
                      </c:pt>
                      <c:pt idx="905">
                        <c:v>5.7833488683532996</c:v>
                      </c:pt>
                      <c:pt idx="906">
                        <c:v>5.7899006953236398</c:v>
                      </c:pt>
                      <c:pt idx="907">
                        <c:v>5.79645252229398</c:v>
                      </c:pt>
                      <c:pt idx="908">
                        <c:v>5.80300434926433</c:v>
                      </c:pt>
                      <c:pt idx="909">
                        <c:v>5.8095561762346701</c:v>
                      </c:pt>
                      <c:pt idx="910">
                        <c:v>5.8161080032050103</c:v>
                      </c:pt>
                      <c:pt idx="911">
                        <c:v>5.8226598301753496</c:v>
                      </c:pt>
                      <c:pt idx="912">
                        <c:v>5.8292116571456898</c:v>
                      </c:pt>
                      <c:pt idx="913">
                        <c:v>5.8357634841160397</c:v>
                      </c:pt>
                      <c:pt idx="914">
                        <c:v>5.8423153110863799</c:v>
                      </c:pt>
                      <c:pt idx="915">
                        <c:v>5.8488671380567201</c:v>
                      </c:pt>
                      <c:pt idx="916">
                        <c:v>5.8554189650270603</c:v>
                      </c:pt>
                      <c:pt idx="917">
                        <c:v>5.8619707919974102</c:v>
                      </c:pt>
                      <c:pt idx="918">
                        <c:v>5.8685226189677504</c:v>
                      </c:pt>
                      <c:pt idx="919">
                        <c:v>5.8750744459380897</c:v>
                      </c:pt>
                      <c:pt idx="920">
                        <c:v>5.8816262729084299</c:v>
                      </c:pt>
                      <c:pt idx="921">
                        <c:v>5.8881780998787798</c:v>
                      </c:pt>
                      <c:pt idx="922">
                        <c:v>5.89472992684912</c:v>
                      </c:pt>
                      <c:pt idx="923">
                        <c:v>5.9012817538194602</c:v>
                      </c:pt>
                      <c:pt idx="924">
                        <c:v>5.9078335807898004</c:v>
                      </c:pt>
                      <c:pt idx="925">
                        <c:v>5.9143854077601503</c:v>
                      </c:pt>
                      <c:pt idx="926">
                        <c:v>5.9209372347304896</c:v>
                      </c:pt>
                      <c:pt idx="927">
                        <c:v>5.9274890617008298</c:v>
                      </c:pt>
                      <c:pt idx="928">
                        <c:v>5.93404088867117</c:v>
                      </c:pt>
                      <c:pt idx="929">
                        <c:v>5.9405927156415199</c:v>
                      </c:pt>
                      <c:pt idx="930">
                        <c:v>5.9471445426118601</c:v>
                      </c:pt>
                      <c:pt idx="931">
                        <c:v>5.9536963695822003</c:v>
                      </c:pt>
                      <c:pt idx="932">
                        <c:v>5.9602481965525396</c:v>
                      </c:pt>
                      <c:pt idx="933">
                        <c:v>5.9668000235228904</c:v>
                      </c:pt>
                      <c:pt idx="934">
                        <c:v>5.9733518504932297</c:v>
                      </c:pt>
                      <c:pt idx="935">
                        <c:v>5.9799036774635699</c:v>
                      </c:pt>
                      <c:pt idx="936">
                        <c:v>5.9864555044339101</c:v>
                      </c:pt>
                      <c:pt idx="937">
                        <c:v>5.99300733140426</c:v>
                      </c:pt>
                      <c:pt idx="938">
                        <c:v>5.9995591583746002</c:v>
                      </c:pt>
                      <c:pt idx="939">
                        <c:v>6.0061109853449404</c:v>
                      </c:pt>
                      <c:pt idx="940">
                        <c:v>6.0126628123152797</c:v>
                      </c:pt>
                      <c:pt idx="941">
                        <c:v>6.0192146392856296</c:v>
                      </c:pt>
                      <c:pt idx="942">
                        <c:v>6.0257664662559698</c:v>
                      </c:pt>
                      <c:pt idx="943">
                        <c:v>6.03231829322631</c:v>
                      </c:pt>
                      <c:pt idx="944">
                        <c:v>6.0388701201966501</c:v>
                      </c:pt>
                      <c:pt idx="945">
                        <c:v>6.0454219471670001</c:v>
                      </c:pt>
                      <c:pt idx="946">
                        <c:v>6.0519737741373403</c:v>
                      </c:pt>
                      <c:pt idx="947">
                        <c:v>6.0585256011076796</c:v>
                      </c:pt>
                      <c:pt idx="948">
                        <c:v>6.0650774280780198</c:v>
                      </c:pt>
                      <c:pt idx="949">
                        <c:v>6.0716292550483697</c:v>
                      </c:pt>
                      <c:pt idx="950">
                        <c:v>6.0781810820187099</c:v>
                      </c:pt>
                      <c:pt idx="951">
                        <c:v>6.0847329089890501</c:v>
                      </c:pt>
                      <c:pt idx="952">
                        <c:v>6.0912847359593902</c:v>
                      </c:pt>
                      <c:pt idx="953">
                        <c:v>6.0978365629297402</c:v>
                      </c:pt>
                      <c:pt idx="954">
                        <c:v>6.1043883899000804</c:v>
                      </c:pt>
                      <c:pt idx="955">
                        <c:v>6.1109402168704197</c:v>
                      </c:pt>
                      <c:pt idx="956">
                        <c:v>6.1174920438407598</c:v>
                      </c:pt>
                      <c:pt idx="957">
                        <c:v>6.1240438708111098</c:v>
                      </c:pt>
                      <c:pt idx="958">
                        <c:v>6.13059569778145</c:v>
                      </c:pt>
                      <c:pt idx="959">
                        <c:v>6.1371475247517902</c:v>
                      </c:pt>
                      <c:pt idx="960">
                        <c:v>6.1436993517221303</c:v>
                      </c:pt>
                      <c:pt idx="961">
                        <c:v>6.1502511786924696</c:v>
                      </c:pt>
                      <c:pt idx="962">
                        <c:v>6.1568030056628196</c:v>
                      </c:pt>
                      <c:pt idx="963">
                        <c:v>6.1633548326331598</c:v>
                      </c:pt>
                      <c:pt idx="964">
                        <c:v>6.1699066596034999</c:v>
                      </c:pt>
                      <c:pt idx="965">
                        <c:v>6.1764584865738499</c:v>
                      </c:pt>
                      <c:pt idx="966">
                        <c:v>6.1830103135441901</c:v>
                      </c:pt>
                      <c:pt idx="967">
                        <c:v>6.1895621405145302</c:v>
                      </c:pt>
                      <c:pt idx="968">
                        <c:v>6.1961139674848704</c:v>
                      </c:pt>
                      <c:pt idx="969">
                        <c:v>6.2026657944552204</c:v>
                      </c:pt>
                      <c:pt idx="970">
                        <c:v>6.2092176214255597</c:v>
                      </c:pt>
                      <c:pt idx="971">
                        <c:v>6.2157694483958998</c:v>
                      </c:pt>
                      <c:pt idx="972">
                        <c:v>6.22232127536624</c:v>
                      </c:pt>
                      <c:pt idx="973">
                        <c:v>6.2288731023365802</c:v>
                      </c:pt>
                      <c:pt idx="974">
                        <c:v>6.2354249293069302</c:v>
                      </c:pt>
                      <c:pt idx="975">
                        <c:v>6.2419767562772703</c:v>
                      </c:pt>
                      <c:pt idx="976">
                        <c:v>6.2485285832476096</c:v>
                      </c:pt>
                      <c:pt idx="977">
                        <c:v>6.2550804102179498</c:v>
                      </c:pt>
                      <c:pt idx="978">
                        <c:v>6.2616322371882998</c:v>
                      </c:pt>
                      <c:pt idx="979">
                        <c:v>6.2681840641586399</c:v>
                      </c:pt>
                      <c:pt idx="980">
                        <c:v>6.2747358911289801</c:v>
                      </c:pt>
                      <c:pt idx="981">
                        <c:v>6.2812877180993203</c:v>
                      </c:pt>
                      <c:pt idx="982">
                        <c:v>6.2878395450696702</c:v>
                      </c:pt>
                      <c:pt idx="983">
                        <c:v>6.2943913720400104</c:v>
                      </c:pt>
                      <c:pt idx="984">
                        <c:v>6.3009431990103497</c:v>
                      </c:pt>
                      <c:pt idx="985">
                        <c:v>6.3074950259806899</c:v>
                      </c:pt>
                      <c:pt idx="986">
                        <c:v>6.3140468529510398</c:v>
                      </c:pt>
                      <c:pt idx="987">
                        <c:v>6.32059867992138</c:v>
                      </c:pt>
                      <c:pt idx="988">
                        <c:v>6.3271505068917202</c:v>
                      </c:pt>
                      <c:pt idx="989">
                        <c:v>6.3337023338620604</c:v>
                      </c:pt>
                      <c:pt idx="990">
                        <c:v>6.3402541608324103</c:v>
                      </c:pt>
                      <c:pt idx="991">
                        <c:v>6.3468059878027496</c:v>
                      </c:pt>
                      <c:pt idx="992">
                        <c:v>6.3533578147730898</c:v>
                      </c:pt>
                      <c:pt idx="993">
                        <c:v>6.35990964174343</c:v>
                      </c:pt>
                      <c:pt idx="994">
                        <c:v>6.3664614687137799</c:v>
                      </c:pt>
                      <c:pt idx="995">
                        <c:v>6.3730132956841201</c:v>
                      </c:pt>
                      <c:pt idx="996">
                        <c:v>6.3795651226544603</c:v>
                      </c:pt>
                      <c:pt idx="997">
                        <c:v>6.3861169496247996</c:v>
                      </c:pt>
                      <c:pt idx="998">
                        <c:v>6.3926687765951504</c:v>
                      </c:pt>
                      <c:pt idx="999">
                        <c:v>6.3992206035654897</c:v>
                      </c:pt>
                      <c:pt idx="1000">
                        <c:v>6.4057724305358299</c:v>
                      </c:pt>
                      <c:pt idx="1001">
                        <c:v>6.4123242575061701</c:v>
                      </c:pt>
                      <c:pt idx="1002">
                        <c:v>6.41887608447652</c:v>
                      </c:pt>
                      <c:pt idx="1003">
                        <c:v>6.4254279114468602</c:v>
                      </c:pt>
                      <c:pt idx="1004">
                        <c:v>6.4319797384172004</c:v>
                      </c:pt>
                      <c:pt idx="1005">
                        <c:v>6.4385315653875397</c:v>
                      </c:pt>
                      <c:pt idx="1006">
                        <c:v>6.4450833923578799</c:v>
                      </c:pt>
                      <c:pt idx="1007">
                        <c:v>6.4516352193282298</c:v>
                      </c:pt>
                      <c:pt idx="1008">
                        <c:v>6.45818704629857</c:v>
                      </c:pt>
                      <c:pt idx="1009">
                        <c:v>6.4647388732689102</c:v>
                      </c:pt>
                      <c:pt idx="1010">
                        <c:v>6.4712907002392601</c:v>
                      </c:pt>
                      <c:pt idx="1011">
                        <c:v>6.4778425272096003</c:v>
                      </c:pt>
                      <c:pt idx="1012">
                        <c:v>6.4843943541799396</c:v>
                      </c:pt>
                      <c:pt idx="1013">
                        <c:v>6.4909461811502798</c:v>
                      </c:pt>
                      <c:pt idx="1014">
                        <c:v>6.49749800812062</c:v>
                      </c:pt>
                      <c:pt idx="1015">
                        <c:v>6.5040498350909699</c:v>
                      </c:pt>
                      <c:pt idx="1016">
                        <c:v>6.5106016620613101</c:v>
                      </c:pt>
                      <c:pt idx="1017">
                        <c:v>6.5171534890316503</c:v>
                      </c:pt>
                      <c:pt idx="1018">
                        <c:v>6.5237053160019904</c:v>
                      </c:pt>
                      <c:pt idx="1019">
                        <c:v>6.5302571429723404</c:v>
                      </c:pt>
                      <c:pt idx="1020">
                        <c:v>6.5368089699426797</c:v>
                      </c:pt>
                      <c:pt idx="1021">
                        <c:v>6.5433607969130199</c:v>
                      </c:pt>
                      <c:pt idx="1022">
                        <c:v>6.5499126238833698</c:v>
                      </c:pt>
                      <c:pt idx="1023">
                        <c:v>6.55646445085371</c:v>
                      </c:pt>
                      <c:pt idx="1024">
                        <c:v>6.5630162778240502</c:v>
                      </c:pt>
                      <c:pt idx="1025">
                        <c:v>6.5695681047943904</c:v>
                      </c:pt>
                      <c:pt idx="1026">
                        <c:v>6.5761199317647296</c:v>
                      </c:pt>
                      <c:pt idx="1027">
                        <c:v>6.5826717587350796</c:v>
                      </c:pt>
                      <c:pt idx="1028">
                        <c:v>6.5892235857054198</c:v>
                      </c:pt>
                      <c:pt idx="1029">
                        <c:v>6.59577541267576</c:v>
                      </c:pt>
                      <c:pt idx="1030">
                        <c:v>6.6023272396461001</c:v>
                      </c:pt>
                      <c:pt idx="1031">
                        <c:v>6.6088790666164501</c:v>
                      </c:pt>
                      <c:pt idx="1032">
                        <c:v>6.6154308935867903</c:v>
                      </c:pt>
                      <c:pt idx="1033">
                        <c:v>6.6219827205571304</c:v>
                      </c:pt>
                      <c:pt idx="1034">
                        <c:v>6.6285345475274697</c:v>
                      </c:pt>
                      <c:pt idx="1035">
                        <c:v>6.6350863744978197</c:v>
                      </c:pt>
                      <c:pt idx="1036">
                        <c:v>6.6416382014681599</c:v>
                      </c:pt>
                      <c:pt idx="1037">
                        <c:v>6.6481900284385</c:v>
                      </c:pt>
                      <c:pt idx="1038">
                        <c:v>6.6547418554088402</c:v>
                      </c:pt>
                      <c:pt idx="1039">
                        <c:v>6.6612936823791902</c:v>
                      </c:pt>
                      <c:pt idx="1040">
                        <c:v>6.6678455093495304</c:v>
                      </c:pt>
                      <c:pt idx="1041">
                        <c:v>6.6743973363198696</c:v>
                      </c:pt>
                      <c:pt idx="1042">
                        <c:v>6.6809491632902098</c:v>
                      </c:pt>
                      <c:pt idx="1043">
                        <c:v>6.6875009902605598</c:v>
                      </c:pt>
                      <c:pt idx="1044">
                        <c:v>6.6940528172309</c:v>
                      </c:pt>
                      <c:pt idx="1045">
                        <c:v>6.7006046442012401</c:v>
                      </c:pt>
                      <c:pt idx="1046">
                        <c:v>6.7071564711715803</c:v>
                      </c:pt>
                      <c:pt idx="1047">
                        <c:v>6.7137082981419303</c:v>
                      </c:pt>
                      <c:pt idx="1048">
                        <c:v>6.7202601251122704</c:v>
                      </c:pt>
                      <c:pt idx="1049">
                        <c:v>6.7268119520826097</c:v>
                      </c:pt>
                      <c:pt idx="1050">
                        <c:v>6.7333637790529499</c:v>
                      </c:pt>
                      <c:pt idx="1051">
                        <c:v>6.7399156060232999</c:v>
                      </c:pt>
                      <c:pt idx="1052">
                        <c:v>6.74646743299364</c:v>
                      </c:pt>
                      <c:pt idx="1053">
                        <c:v>6.7530192599639802</c:v>
                      </c:pt>
                      <c:pt idx="1054">
                        <c:v>6.7595710869343204</c:v>
                      </c:pt>
                      <c:pt idx="1055">
                        <c:v>6.7661229139046704</c:v>
                      </c:pt>
                      <c:pt idx="1056">
                        <c:v>6.7726747408750096</c:v>
                      </c:pt>
                      <c:pt idx="1057">
                        <c:v>6.7792265678453498</c:v>
                      </c:pt>
                      <c:pt idx="1058">
                        <c:v>6.78577839481569</c:v>
                      </c:pt>
                      <c:pt idx="1059">
                        <c:v>6.79233022178604</c:v>
                      </c:pt>
                      <c:pt idx="1060">
                        <c:v>6.7988820487563801</c:v>
                      </c:pt>
                      <c:pt idx="1061">
                        <c:v>6.8054338757267203</c:v>
                      </c:pt>
                      <c:pt idx="1062">
                        <c:v>6.8119857026970596</c:v>
                      </c:pt>
                      <c:pt idx="1063">
                        <c:v>6.8185375296674096</c:v>
                      </c:pt>
                      <c:pt idx="1064">
                        <c:v>6.8250893566377497</c:v>
                      </c:pt>
                      <c:pt idx="1065">
                        <c:v>6.8316411836080899</c:v>
                      </c:pt>
                      <c:pt idx="1066">
                        <c:v>6.8381930105784301</c:v>
                      </c:pt>
                      <c:pt idx="1067">
                        <c:v>6.8447448375487703</c:v>
                      </c:pt>
                      <c:pt idx="1068">
                        <c:v>6.8512966645191202</c:v>
                      </c:pt>
                      <c:pt idx="1069">
                        <c:v>6.8578484914894604</c:v>
                      </c:pt>
                      <c:pt idx="1070">
                        <c:v>6.8644003184597997</c:v>
                      </c:pt>
                      <c:pt idx="1071">
                        <c:v>6.8709521454301399</c:v>
                      </c:pt>
                      <c:pt idx="1072">
                        <c:v>6.8775039724004898</c:v>
                      </c:pt>
                      <c:pt idx="1073">
                        <c:v>6.88405579937083</c:v>
                      </c:pt>
                      <c:pt idx="1074">
                        <c:v>6.8906076263411702</c:v>
                      </c:pt>
                      <c:pt idx="1075">
                        <c:v>6.8971594533115104</c:v>
                      </c:pt>
                      <c:pt idx="1076">
                        <c:v>6.9037112802818603</c:v>
                      </c:pt>
                      <c:pt idx="1077">
                        <c:v>6.9102631072521996</c:v>
                      </c:pt>
                      <c:pt idx="1078">
                        <c:v>6.9168149342225398</c:v>
                      </c:pt>
                      <c:pt idx="1079">
                        <c:v>6.92336676119288</c:v>
                      </c:pt>
                      <c:pt idx="1080">
                        <c:v>6.9299185881632299</c:v>
                      </c:pt>
                      <c:pt idx="1081">
                        <c:v>6.9364704151335701</c:v>
                      </c:pt>
                      <c:pt idx="1082">
                        <c:v>6.9430222421039103</c:v>
                      </c:pt>
                      <c:pt idx="1083">
                        <c:v>6.9495740690742496</c:v>
                      </c:pt>
                      <c:pt idx="1084">
                        <c:v>6.9561258960446004</c:v>
                      </c:pt>
                      <c:pt idx="1085">
                        <c:v>6.9626777230149397</c:v>
                      </c:pt>
                      <c:pt idx="1086">
                        <c:v>6.9692295499852799</c:v>
                      </c:pt>
                      <c:pt idx="1087">
                        <c:v>6.9757813769556201</c:v>
                      </c:pt>
                      <c:pt idx="1088">
                        <c:v>6.98233320392597</c:v>
                      </c:pt>
                      <c:pt idx="1089">
                        <c:v>6.9888850308963102</c:v>
                      </c:pt>
                      <c:pt idx="1090">
                        <c:v>6.9954368578666504</c:v>
                      </c:pt>
                      <c:pt idx="1091">
                        <c:v>7.0019886848369897</c:v>
                      </c:pt>
                      <c:pt idx="1092">
                        <c:v>7.0085405118073396</c:v>
                      </c:pt>
                      <c:pt idx="1093">
                        <c:v>7.0150923387776798</c:v>
                      </c:pt>
                      <c:pt idx="1094">
                        <c:v>7.02164416574802</c:v>
                      </c:pt>
                      <c:pt idx="1095">
                        <c:v>7.0281959927183602</c:v>
                      </c:pt>
                      <c:pt idx="1096">
                        <c:v>7.0347478196887101</c:v>
                      </c:pt>
                      <c:pt idx="1097">
                        <c:v>7.0412996466590503</c:v>
                      </c:pt>
                      <c:pt idx="1098">
                        <c:v>7.0478514736293896</c:v>
                      </c:pt>
                      <c:pt idx="1099">
                        <c:v>7.0544033005997298</c:v>
                      </c:pt>
                      <c:pt idx="1100">
                        <c:v>7.0609551275700699</c:v>
                      </c:pt>
                      <c:pt idx="1101">
                        <c:v>7.0675069545404199</c:v>
                      </c:pt>
                      <c:pt idx="1102">
                        <c:v>7.0740587815107601</c:v>
                      </c:pt>
                      <c:pt idx="1103">
                        <c:v>7.0806106084811002</c:v>
                      </c:pt>
                      <c:pt idx="1104">
                        <c:v>7.0871624354514502</c:v>
                      </c:pt>
                      <c:pt idx="1105">
                        <c:v>7.0937142624217904</c:v>
                      </c:pt>
                      <c:pt idx="1106">
                        <c:v>7.1002660893921297</c:v>
                      </c:pt>
                      <c:pt idx="1107">
                        <c:v>7.1068179163624698</c:v>
                      </c:pt>
                      <c:pt idx="1108">
                        <c:v>7.1133697433328198</c:v>
                      </c:pt>
                      <c:pt idx="1109">
                        <c:v>7.11992157030316</c:v>
                      </c:pt>
                      <c:pt idx="1110">
                        <c:v>7.1264733972735002</c:v>
                      </c:pt>
                      <c:pt idx="1111">
                        <c:v>7.1330252242438403</c:v>
                      </c:pt>
                      <c:pt idx="1112">
                        <c:v>7.1395770512141903</c:v>
                      </c:pt>
                      <c:pt idx="1113">
                        <c:v>7.1461288781845296</c:v>
                      </c:pt>
                      <c:pt idx="1114">
                        <c:v>7.1526807051548698</c:v>
                      </c:pt>
                      <c:pt idx="1115">
                        <c:v>7.1592325321252099</c:v>
                      </c:pt>
                      <c:pt idx="1116">
                        <c:v>7.1657843590955599</c:v>
                      </c:pt>
                      <c:pt idx="1117">
                        <c:v>7.1723361860659001</c:v>
                      </c:pt>
                      <c:pt idx="1118">
                        <c:v>7.1788880130362402</c:v>
                      </c:pt>
                      <c:pt idx="1119">
                        <c:v>7.1854398400065804</c:v>
                      </c:pt>
                      <c:pt idx="1120">
                        <c:v>7.1919916669769304</c:v>
                      </c:pt>
                      <c:pt idx="1121">
                        <c:v>7.1985434939472697</c:v>
                      </c:pt>
                      <c:pt idx="1122">
                        <c:v>7.2050953209176098</c:v>
                      </c:pt>
                      <c:pt idx="1123">
                        <c:v>7.21164714788795</c:v>
                      </c:pt>
                      <c:pt idx="1124">
                        <c:v>7.2181989748583</c:v>
                      </c:pt>
                      <c:pt idx="1125">
                        <c:v>7.2247508018286402</c:v>
                      </c:pt>
                      <c:pt idx="1126">
                        <c:v>7.2313026287989803</c:v>
                      </c:pt>
                      <c:pt idx="1127">
                        <c:v>7.2378544557693196</c:v>
                      </c:pt>
                      <c:pt idx="1128">
                        <c:v>7.2444062827396598</c:v>
                      </c:pt>
                      <c:pt idx="1129">
                        <c:v>7.2509581097100098</c:v>
                      </c:pt>
                      <c:pt idx="1130">
                        <c:v>7.2575099366803499</c:v>
                      </c:pt>
                      <c:pt idx="1131">
                        <c:v>7.2640617636506901</c:v>
                      </c:pt>
                      <c:pt idx="1132">
                        <c:v>7.2706135906210303</c:v>
                      </c:pt>
                      <c:pt idx="1133">
                        <c:v>7.2771654175913802</c:v>
                      </c:pt>
                      <c:pt idx="1134">
                        <c:v>7.2837172445617204</c:v>
                      </c:pt>
                      <c:pt idx="1135">
                        <c:v>7.2902690715320597</c:v>
                      </c:pt>
                      <c:pt idx="1136">
                        <c:v>7.2968208985023999</c:v>
                      </c:pt>
                      <c:pt idx="1137">
                        <c:v>7.3033727254727498</c:v>
                      </c:pt>
                      <c:pt idx="1138">
                        <c:v>7.30992455244309</c:v>
                      </c:pt>
                      <c:pt idx="1139">
                        <c:v>7.3164763794134302</c:v>
                      </c:pt>
                      <c:pt idx="1140">
                        <c:v>7.3230282063837704</c:v>
                      </c:pt>
                      <c:pt idx="1141">
                        <c:v>7.3295800333541203</c:v>
                      </c:pt>
                      <c:pt idx="1142">
                        <c:v>7.3361318603244596</c:v>
                      </c:pt>
                      <c:pt idx="1143">
                        <c:v>7.3426836872947998</c:v>
                      </c:pt>
                      <c:pt idx="1144">
                        <c:v>7.34923551426514</c:v>
                      </c:pt>
                      <c:pt idx="1145">
                        <c:v>7.3557873412354899</c:v>
                      </c:pt>
                      <c:pt idx="1146">
                        <c:v>7.3623391682058301</c:v>
                      </c:pt>
                      <c:pt idx="1147">
                        <c:v>7.3688909951761703</c:v>
                      </c:pt>
                      <c:pt idx="1148">
                        <c:v>7.3754428221465096</c:v>
                      </c:pt>
                      <c:pt idx="1149">
                        <c:v>7.3819946491168604</c:v>
                      </c:pt>
                      <c:pt idx="1150">
                        <c:v>7.3885464760871997</c:v>
                      </c:pt>
                      <c:pt idx="1151">
                        <c:v>7.3950983030575399</c:v>
                      </c:pt>
                      <c:pt idx="1152">
                        <c:v>7.4016501300278801</c:v>
                      </c:pt>
                      <c:pt idx="1153">
                        <c:v>7.40820195699823</c:v>
                      </c:pt>
                      <c:pt idx="1154">
                        <c:v>7.4147537839685702</c:v>
                      </c:pt>
                      <c:pt idx="1155">
                        <c:v>7.4213056109389104</c:v>
                      </c:pt>
                      <c:pt idx="1156">
                        <c:v>7.4278574379092497</c:v>
                      </c:pt>
                      <c:pt idx="1157">
                        <c:v>7.4344092648795996</c:v>
                      </c:pt>
                      <c:pt idx="1158">
                        <c:v>7.4409610918499398</c:v>
                      </c:pt>
                      <c:pt idx="1159">
                        <c:v>7.44751291882028</c:v>
                      </c:pt>
                      <c:pt idx="1160">
                        <c:v>7.4540647457906202</c:v>
                      </c:pt>
                      <c:pt idx="1161">
                        <c:v>7.4606165727609701</c:v>
                      </c:pt>
                      <c:pt idx="1162">
                        <c:v>7.4671683997313103</c:v>
                      </c:pt>
                      <c:pt idx="1163">
                        <c:v>7.4737202267016496</c:v>
                      </c:pt>
                      <c:pt idx="1164">
                        <c:v>7.4802720536719898</c:v>
                      </c:pt>
                      <c:pt idx="1165">
                        <c:v>7.48682388064233</c:v>
                      </c:pt>
                      <c:pt idx="1166">
                        <c:v>7.4933757076126799</c:v>
                      </c:pt>
                      <c:pt idx="1167">
                        <c:v>7.4999275345830201</c:v>
                      </c:pt>
                      <c:pt idx="1168">
                        <c:v>7.5064793615533603</c:v>
                      </c:pt>
                      <c:pt idx="1169">
                        <c:v>7.5130311885237004</c:v>
                      </c:pt>
                      <c:pt idx="1170">
                        <c:v>7.5195830154940504</c:v>
                      </c:pt>
                      <c:pt idx="1171">
                        <c:v>7.5261348424643897</c:v>
                      </c:pt>
                      <c:pt idx="1172">
                        <c:v>7.5326866694347299</c:v>
                      </c:pt>
                      <c:pt idx="1173">
                        <c:v>7.5392384964050798</c:v>
                      </c:pt>
                      <c:pt idx="1174">
                        <c:v>7.54579032337542</c:v>
                      </c:pt>
                      <c:pt idx="1175">
                        <c:v>7.5523421503457602</c:v>
                      </c:pt>
                      <c:pt idx="1176">
                        <c:v>7.5588939773161004</c:v>
                      </c:pt>
                      <c:pt idx="1177">
                        <c:v>7.5654458042864396</c:v>
                      </c:pt>
                      <c:pt idx="1178">
                        <c:v>7.5719976312567896</c:v>
                      </c:pt>
                      <c:pt idx="1179">
                        <c:v>7.5785494582271298</c:v>
                      </c:pt>
                      <c:pt idx="1180">
                        <c:v>7.58510128519747</c:v>
                      </c:pt>
                      <c:pt idx="1181">
                        <c:v>7.5916531121678199</c:v>
                      </c:pt>
                      <c:pt idx="1182">
                        <c:v>7.5982049391381601</c:v>
                      </c:pt>
                      <c:pt idx="1183">
                        <c:v>7.6047567661085003</c:v>
                      </c:pt>
                      <c:pt idx="1184">
                        <c:v>7.6113085930788396</c:v>
                      </c:pt>
                      <c:pt idx="1185">
                        <c:v>7.6178604200491904</c:v>
                      </c:pt>
                      <c:pt idx="1186">
                        <c:v>7.6244122470195297</c:v>
                      </c:pt>
                      <c:pt idx="1187">
                        <c:v>7.6309640739898699</c:v>
                      </c:pt>
                      <c:pt idx="1188">
                        <c:v>7.63751590096021</c:v>
                      </c:pt>
                      <c:pt idx="1189">
                        <c:v>7.6440677279305502</c:v>
                      </c:pt>
                      <c:pt idx="1190">
                        <c:v>7.6506195549009002</c:v>
                      </c:pt>
                      <c:pt idx="1191">
                        <c:v>7.6571713818712404</c:v>
                      </c:pt>
                      <c:pt idx="1192">
                        <c:v>7.6637232088415796</c:v>
                      </c:pt>
                      <c:pt idx="1193">
                        <c:v>7.6702750358119198</c:v>
                      </c:pt>
                      <c:pt idx="1194">
                        <c:v>7.6768268627822698</c:v>
                      </c:pt>
                      <c:pt idx="1195">
                        <c:v>7.68337868975261</c:v>
                      </c:pt>
                      <c:pt idx="1196">
                        <c:v>7.6899305167229501</c:v>
                      </c:pt>
                      <c:pt idx="1197">
                        <c:v>7.6964823436932903</c:v>
                      </c:pt>
                      <c:pt idx="1198">
                        <c:v>7.7030341706636403</c:v>
                      </c:pt>
                      <c:pt idx="1199">
                        <c:v>7.7095859976339796</c:v>
                      </c:pt>
                      <c:pt idx="1200">
                        <c:v>7.7161378246043197</c:v>
                      </c:pt>
                      <c:pt idx="1201">
                        <c:v>7.7226896515746599</c:v>
                      </c:pt>
                      <c:pt idx="1202">
                        <c:v>7.7292414785450099</c:v>
                      </c:pt>
                      <c:pt idx="1203">
                        <c:v>7.73579330551535</c:v>
                      </c:pt>
                      <c:pt idx="1204">
                        <c:v>7.7423451324856902</c:v>
                      </c:pt>
                      <c:pt idx="1205">
                        <c:v>7.7488969594560304</c:v>
                      </c:pt>
                      <c:pt idx="1206">
                        <c:v>7.7554487864263804</c:v>
                      </c:pt>
                      <c:pt idx="1207">
                        <c:v>7.7620006133967197</c:v>
                      </c:pt>
                      <c:pt idx="1208">
                        <c:v>7.7685524403670598</c:v>
                      </c:pt>
                      <c:pt idx="1209">
                        <c:v>7.7751042673374</c:v>
                      </c:pt>
                      <c:pt idx="1210">
                        <c:v>7.78165609430775</c:v>
                      </c:pt>
                      <c:pt idx="1211">
                        <c:v>7.7882079212780901</c:v>
                      </c:pt>
                      <c:pt idx="1212">
                        <c:v>7.7947597482484303</c:v>
                      </c:pt>
                      <c:pt idx="1213">
                        <c:v>7.8013115752187696</c:v>
                      </c:pt>
                      <c:pt idx="1214">
                        <c:v>7.8078634021891098</c:v>
                      </c:pt>
                      <c:pt idx="1215">
                        <c:v>7.8144152291594597</c:v>
                      </c:pt>
                      <c:pt idx="1216">
                        <c:v>7.8209670561297999</c:v>
                      </c:pt>
                      <c:pt idx="1217">
                        <c:v>7.8275188831001401</c:v>
                      </c:pt>
                      <c:pt idx="1218">
                        <c:v>7.8340707100704803</c:v>
                      </c:pt>
                      <c:pt idx="1219">
                        <c:v>7.8406225370408302</c:v>
                      </c:pt>
                      <c:pt idx="1220">
                        <c:v>7.8471743640111704</c:v>
                      </c:pt>
                      <c:pt idx="1221">
                        <c:v>7.8537261909815097</c:v>
                      </c:pt>
                      <c:pt idx="1222">
                        <c:v>7.8602780179518597</c:v>
                      </c:pt>
                      <c:pt idx="1223">
                        <c:v>7.8668298449221998</c:v>
                      </c:pt>
                      <c:pt idx="1224">
                        <c:v>7.87338167189254</c:v>
                      </c:pt>
                      <c:pt idx="1225">
                        <c:v>7.8799334988628802</c:v>
                      </c:pt>
                      <c:pt idx="1226">
                        <c:v>7.8864853258332204</c:v>
                      </c:pt>
                      <c:pt idx="1227">
                        <c:v>7.8930371528035703</c:v>
                      </c:pt>
                      <c:pt idx="1228">
                        <c:v>7.8995889797739096</c:v>
                      </c:pt>
                      <c:pt idx="1229">
                        <c:v>7.9061408067442498</c:v>
                      </c:pt>
                      <c:pt idx="1230">
                        <c:v>7.9126926337145997</c:v>
                      </c:pt>
                      <c:pt idx="1231">
                        <c:v>7.9192444606849399</c:v>
                      </c:pt>
                      <c:pt idx="1232">
                        <c:v>7.9257962876552801</c:v>
                      </c:pt>
                      <c:pt idx="1233">
                        <c:v>7.9323481146256203</c:v>
                      </c:pt>
                      <c:pt idx="1234">
                        <c:v>7.9388999415959702</c:v>
                      </c:pt>
                      <c:pt idx="1235">
                        <c:v>7.9454517685663104</c:v>
                      </c:pt>
                      <c:pt idx="1236">
                        <c:v>7.9520035955366497</c:v>
                      </c:pt>
                      <c:pt idx="1237">
                        <c:v>7.9585554225069899</c:v>
                      </c:pt>
                      <c:pt idx="1238">
                        <c:v>7.9651072494773398</c:v>
                      </c:pt>
                      <c:pt idx="1239">
                        <c:v>7.97165907644768</c:v>
                      </c:pt>
                      <c:pt idx="1240">
                        <c:v>7.9782109034180202</c:v>
                      </c:pt>
                      <c:pt idx="1241">
                        <c:v>7.9847627303883604</c:v>
                      </c:pt>
                      <c:pt idx="1242">
                        <c:v>7.9913145573586997</c:v>
                      </c:pt>
                      <c:pt idx="1243">
                        <c:v>7.9978663843290496</c:v>
                      </c:pt>
                      <c:pt idx="1244">
                        <c:v>8.0044182112993898</c:v>
                      </c:pt>
                      <c:pt idx="1245">
                        <c:v>8.0109700382697309</c:v>
                      </c:pt>
                      <c:pt idx="1246">
                        <c:v>8.0175218652400808</c:v>
                      </c:pt>
                      <c:pt idx="1247">
                        <c:v>8.0240736922104201</c:v>
                      </c:pt>
                      <c:pt idx="1248">
                        <c:v>8.0306255191807594</c:v>
                      </c:pt>
                      <c:pt idx="1249">
                        <c:v>8.0371773461511005</c:v>
                      </c:pt>
                      <c:pt idx="1250">
                        <c:v>8.0437291731214398</c:v>
                      </c:pt>
                      <c:pt idx="1251">
                        <c:v>8.0502810000917897</c:v>
                      </c:pt>
                      <c:pt idx="1252">
                        <c:v>8.0568328270621308</c:v>
                      </c:pt>
                      <c:pt idx="1253">
                        <c:v>8.0633846540324701</c:v>
                      </c:pt>
                      <c:pt idx="1254">
                        <c:v>8.0699364810028094</c:v>
                      </c:pt>
                      <c:pt idx="1255">
                        <c:v>8.0764883079731593</c:v>
                      </c:pt>
                      <c:pt idx="1256">
                        <c:v>8.0830401349435004</c:v>
                      </c:pt>
                      <c:pt idx="1257">
                        <c:v>8.0895919619138397</c:v>
                      </c:pt>
                      <c:pt idx="1258">
                        <c:v>8.0961437888841807</c:v>
                      </c:pt>
                      <c:pt idx="1259">
                        <c:v>8.1026956158545307</c:v>
                      </c:pt>
                      <c:pt idx="1260">
                        <c:v>8.10924744282487</c:v>
                      </c:pt>
                      <c:pt idx="1261">
                        <c:v>8.1157992697952093</c:v>
                      </c:pt>
                      <c:pt idx="1262">
                        <c:v>8.1223510967655503</c:v>
                      </c:pt>
                      <c:pt idx="1263">
                        <c:v>8.1289029237359003</c:v>
                      </c:pt>
                      <c:pt idx="1264">
                        <c:v>8.1354547507062396</c:v>
                      </c:pt>
                      <c:pt idx="1265">
                        <c:v>8.1420065776765806</c:v>
                      </c:pt>
                      <c:pt idx="1266">
                        <c:v>8.1485584046469199</c:v>
                      </c:pt>
                      <c:pt idx="1267">
                        <c:v>8.1551102316172699</c:v>
                      </c:pt>
                      <c:pt idx="1268">
                        <c:v>8.1616620585876092</c:v>
                      </c:pt>
                      <c:pt idx="1269">
                        <c:v>8.1682138855579502</c:v>
                      </c:pt>
                      <c:pt idx="1270">
                        <c:v>8.1747657125282895</c:v>
                      </c:pt>
                      <c:pt idx="1271">
                        <c:v>8.1813175394986306</c:v>
                      </c:pt>
                      <c:pt idx="1272">
                        <c:v>8.1878693664689806</c:v>
                      </c:pt>
                      <c:pt idx="1273">
                        <c:v>8.1944211934393199</c:v>
                      </c:pt>
                      <c:pt idx="1274">
                        <c:v>8.2009730204096591</c:v>
                      </c:pt>
                      <c:pt idx="1275">
                        <c:v>8.2075248473800109</c:v>
                      </c:pt>
                      <c:pt idx="1276">
                        <c:v>8.2140766743503502</c:v>
                      </c:pt>
                      <c:pt idx="1277">
                        <c:v>8.2206285013206895</c:v>
                      </c:pt>
                      <c:pt idx="1278">
                        <c:v>8.2271803282910305</c:v>
                      </c:pt>
                      <c:pt idx="1279">
                        <c:v>8.2337321552613698</c:v>
                      </c:pt>
                      <c:pt idx="1280">
                        <c:v>8.2402839822317198</c:v>
                      </c:pt>
                      <c:pt idx="1281">
                        <c:v>8.2468358092020608</c:v>
                      </c:pt>
                      <c:pt idx="1282">
                        <c:v>8.2533876361724001</c:v>
                      </c:pt>
                      <c:pt idx="1283">
                        <c:v>8.2599394631427394</c:v>
                      </c:pt>
                      <c:pt idx="1284">
                        <c:v>8.2664912901130894</c:v>
                      </c:pt>
                      <c:pt idx="1285">
                        <c:v>8.2730431170834304</c:v>
                      </c:pt>
                      <c:pt idx="1286">
                        <c:v>8.2795949440537697</c:v>
                      </c:pt>
                      <c:pt idx="1287">
                        <c:v>8.2861467710241108</c:v>
                      </c:pt>
                      <c:pt idx="1288">
                        <c:v>8.2926985979944607</c:v>
                      </c:pt>
                      <c:pt idx="1289">
                        <c:v>8.2992504249648</c:v>
                      </c:pt>
                      <c:pt idx="1290">
                        <c:v>8.3058022519351393</c:v>
                      </c:pt>
                      <c:pt idx="1291">
                        <c:v>8.3123540789054804</c:v>
                      </c:pt>
                      <c:pt idx="1292">
                        <c:v>8.3189059058758303</c:v>
                      </c:pt>
                      <c:pt idx="1293">
                        <c:v>8.3254577328461696</c:v>
                      </c:pt>
                      <c:pt idx="1294">
                        <c:v>8.3320095598165107</c:v>
                      </c:pt>
                      <c:pt idx="1295">
                        <c:v>8.3385613867868607</c:v>
                      </c:pt>
                      <c:pt idx="1296">
                        <c:v>8.3451132137571999</c:v>
                      </c:pt>
                      <c:pt idx="1297">
                        <c:v>8.3516650407275392</c:v>
                      </c:pt>
                      <c:pt idx="1298">
                        <c:v>8.3582168676978803</c:v>
                      </c:pt>
                      <c:pt idx="1299">
                        <c:v>8.3647686946682303</c:v>
                      </c:pt>
                      <c:pt idx="1300">
                        <c:v>8.3713205216385695</c:v>
                      </c:pt>
                      <c:pt idx="1301">
                        <c:v>8.3778723486089106</c:v>
                      </c:pt>
                      <c:pt idx="1302">
                        <c:v>8.3844241755792499</c:v>
                      </c:pt>
                      <c:pt idx="1303">
                        <c:v>8.3909760025495892</c:v>
                      </c:pt>
                      <c:pt idx="1304">
                        <c:v>8.3975278295199391</c:v>
                      </c:pt>
                      <c:pt idx="1305">
                        <c:v>8.4040796564902802</c:v>
                      </c:pt>
                      <c:pt idx="1306">
                        <c:v>8.4106314834606195</c:v>
                      </c:pt>
                      <c:pt idx="1307">
                        <c:v>8.4171833104309606</c:v>
                      </c:pt>
                      <c:pt idx="1308">
                        <c:v>8.4237351374013105</c:v>
                      </c:pt>
                      <c:pt idx="1309">
                        <c:v>8.4302869643716498</c:v>
                      </c:pt>
                      <c:pt idx="1310">
                        <c:v>8.4368387913419909</c:v>
                      </c:pt>
                      <c:pt idx="1311">
                        <c:v>8.4433906183123302</c:v>
                      </c:pt>
                      <c:pt idx="1312">
                        <c:v>8.4499424452826801</c:v>
                      </c:pt>
                      <c:pt idx="1313">
                        <c:v>8.4564942722530194</c:v>
                      </c:pt>
                      <c:pt idx="1314">
                        <c:v>8.4630460992233605</c:v>
                      </c:pt>
                      <c:pt idx="1315">
                        <c:v>8.4695979261936998</c:v>
                      </c:pt>
                      <c:pt idx="1316">
                        <c:v>8.4761497531640497</c:v>
                      </c:pt>
                      <c:pt idx="1317">
                        <c:v>8.4827015801343908</c:v>
                      </c:pt>
                      <c:pt idx="1318">
                        <c:v>8.4892534071047301</c:v>
                      </c:pt>
                      <c:pt idx="1319">
                        <c:v>8.4958052340750694</c:v>
                      </c:pt>
                      <c:pt idx="1320">
                        <c:v>8.5023570610454193</c:v>
                      </c:pt>
                      <c:pt idx="1321">
                        <c:v>8.5089088880157604</c:v>
                      </c:pt>
                      <c:pt idx="1322">
                        <c:v>8.5154607149860997</c:v>
                      </c:pt>
                      <c:pt idx="1323">
                        <c:v>8.5220125419564408</c:v>
                      </c:pt>
                      <c:pt idx="1324">
                        <c:v>8.5285643689267907</c:v>
                      </c:pt>
                      <c:pt idx="1325">
                        <c:v>8.53511619589713</c:v>
                      </c:pt>
                      <c:pt idx="1326">
                        <c:v>8.5416680228674693</c:v>
                      </c:pt>
                      <c:pt idx="1327">
                        <c:v>8.5482198498378104</c:v>
                      </c:pt>
                      <c:pt idx="1328">
                        <c:v>8.5547716768081603</c:v>
                      </c:pt>
                      <c:pt idx="1329">
                        <c:v>8.5613235037784996</c:v>
                      </c:pt>
                      <c:pt idx="1330">
                        <c:v>8.5678753307488407</c:v>
                      </c:pt>
                      <c:pt idx="1331">
                        <c:v>8.57442715771918</c:v>
                      </c:pt>
                      <c:pt idx="1332">
                        <c:v>8.5809789846895193</c:v>
                      </c:pt>
                      <c:pt idx="1333">
                        <c:v>8.5875308116598692</c:v>
                      </c:pt>
                      <c:pt idx="1334">
                        <c:v>8.5940826386302103</c:v>
                      </c:pt>
                      <c:pt idx="1335">
                        <c:v>8.6006344656005496</c:v>
                      </c:pt>
                      <c:pt idx="1336">
                        <c:v>8.6071862925708906</c:v>
                      </c:pt>
                      <c:pt idx="1337">
                        <c:v>8.6137381195412406</c:v>
                      </c:pt>
                      <c:pt idx="1338">
                        <c:v>8.6202899465115799</c:v>
                      </c:pt>
                      <c:pt idx="1339">
                        <c:v>8.6268417734819192</c:v>
                      </c:pt>
                      <c:pt idx="1340">
                        <c:v>8.6333936004522602</c:v>
                      </c:pt>
                      <c:pt idx="1341">
                        <c:v>8.6399454274226102</c:v>
                      </c:pt>
                      <c:pt idx="1342">
                        <c:v>8.6464972543929495</c:v>
                      </c:pt>
                      <c:pt idx="1343">
                        <c:v>8.6530490813632905</c:v>
                      </c:pt>
                      <c:pt idx="1344">
                        <c:v>8.6596009083336298</c:v>
                      </c:pt>
                      <c:pt idx="1345">
                        <c:v>8.6661527353039798</c:v>
                      </c:pt>
                      <c:pt idx="1346">
                        <c:v>8.6727045622743208</c:v>
                      </c:pt>
                      <c:pt idx="1347">
                        <c:v>8.6792563892446601</c:v>
                      </c:pt>
                      <c:pt idx="1348">
                        <c:v>8.6858082162149994</c:v>
                      </c:pt>
                      <c:pt idx="1349">
                        <c:v>8.6923600431853494</c:v>
                      </c:pt>
                      <c:pt idx="1350">
                        <c:v>8.6989118701556905</c:v>
                      </c:pt>
                      <c:pt idx="1351">
                        <c:v>8.7054636971260297</c:v>
                      </c:pt>
                      <c:pt idx="1352">
                        <c:v>8.7120155240963708</c:v>
                      </c:pt>
                      <c:pt idx="1353">
                        <c:v>8.7185673510667101</c:v>
                      </c:pt>
                      <c:pt idx="1354">
                        <c:v>8.7251191780370601</c:v>
                      </c:pt>
                      <c:pt idx="1355">
                        <c:v>8.7316710050073993</c:v>
                      </c:pt>
                      <c:pt idx="1356">
                        <c:v>8.7382228319777404</c:v>
                      </c:pt>
                      <c:pt idx="1357">
                        <c:v>8.7447746589480904</c:v>
                      </c:pt>
                      <c:pt idx="1358">
                        <c:v>8.7513264859184297</c:v>
                      </c:pt>
                      <c:pt idx="1359">
                        <c:v>8.7578783128887707</c:v>
                      </c:pt>
                      <c:pt idx="1360">
                        <c:v>8.76443013985911</c:v>
                      </c:pt>
                      <c:pt idx="1361">
                        <c:v>8.77098196682946</c:v>
                      </c:pt>
                      <c:pt idx="1362">
                        <c:v>8.7775337937997993</c:v>
                      </c:pt>
                      <c:pt idx="1363">
                        <c:v>8.7840856207701403</c:v>
                      </c:pt>
                      <c:pt idx="1364">
                        <c:v>8.7906374477404903</c:v>
                      </c:pt>
                      <c:pt idx="1365">
                        <c:v>8.7971892747108296</c:v>
                      </c:pt>
                      <c:pt idx="1366">
                        <c:v>8.8037411016811706</c:v>
                      </c:pt>
                      <c:pt idx="1367">
                        <c:v>8.8102929286515099</c:v>
                      </c:pt>
                      <c:pt idx="1368">
                        <c:v>8.8168447556218492</c:v>
                      </c:pt>
                      <c:pt idx="1369">
                        <c:v>8.8233965825921992</c:v>
                      </c:pt>
                      <c:pt idx="1370">
                        <c:v>8.8299484095625402</c:v>
                      </c:pt>
                      <c:pt idx="1371">
                        <c:v>8.8365002365328795</c:v>
                      </c:pt>
                      <c:pt idx="1372">
                        <c:v>8.8430520635032206</c:v>
                      </c:pt>
                      <c:pt idx="1373">
                        <c:v>8.8496038904735705</c:v>
                      </c:pt>
                      <c:pt idx="1374">
                        <c:v>8.8561557174439098</c:v>
                      </c:pt>
                      <c:pt idx="1375">
                        <c:v>8.8627075444142491</c:v>
                      </c:pt>
                      <c:pt idx="1376">
                        <c:v>8.8692593713845902</c:v>
                      </c:pt>
                      <c:pt idx="1377">
                        <c:v>8.8758111983549401</c:v>
                      </c:pt>
                      <c:pt idx="1378">
                        <c:v>8.8823630253252794</c:v>
                      </c:pt>
                      <c:pt idx="1379">
                        <c:v>8.8889148522956205</c:v>
                      </c:pt>
                      <c:pt idx="1380">
                        <c:v>8.8954666792659598</c:v>
                      </c:pt>
                      <c:pt idx="1381">
                        <c:v>8.9020185062363097</c:v>
                      </c:pt>
                      <c:pt idx="1382">
                        <c:v>8.9085703332066508</c:v>
                      </c:pt>
                      <c:pt idx="1383">
                        <c:v>8.9151221601769901</c:v>
                      </c:pt>
                      <c:pt idx="1384">
                        <c:v>8.9216739871473294</c:v>
                      </c:pt>
                      <c:pt idx="1385">
                        <c:v>8.9282258141176793</c:v>
                      </c:pt>
                      <c:pt idx="1386">
                        <c:v>8.9347776410880204</c:v>
                      </c:pt>
                      <c:pt idx="1387">
                        <c:v>8.9413294680583597</c:v>
                      </c:pt>
                      <c:pt idx="1388">
                        <c:v>8.9478812950287008</c:v>
                      </c:pt>
                      <c:pt idx="1389">
                        <c:v>8.9544331219990507</c:v>
                      </c:pt>
                      <c:pt idx="1390">
                        <c:v>8.96098494896939</c:v>
                      </c:pt>
                      <c:pt idx="1391">
                        <c:v>8.9675367759397293</c:v>
                      </c:pt>
                      <c:pt idx="1392">
                        <c:v>8.9740886029100704</c:v>
                      </c:pt>
                      <c:pt idx="1393">
                        <c:v>8.9806404298804097</c:v>
                      </c:pt>
                      <c:pt idx="1394">
                        <c:v>8.9871922568507596</c:v>
                      </c:pt>
                      <c:pt idx="1395">
                        <c:v>8.9937440838211007</c:v>
                      </c:pt>
                      <c:pt idx="1396">
                        <c:v>9.00029591079144</c:v>
                      </c:pt>
                      <c:pt idx="1397">
                        <c:v>9.0068477377617793</c:v>
                      </c:pt>
                      <c:pt idx="1398">
                        <c:v>9.0133995647321292</c:v>
                      </c:pt>
                      <c:pt idx="1399">
                        <c:v>9.0199513917024703</c:v>
                      </c:pt>
                      <c:pt idx="1400">
                        <c:v>9.0265032186728096</c:v>
                      </c:pt>
                      <c:pt idx="1401">
                        <c:v>9.0330550456431506</c:v>
                      </c:pt>
                      <c:pt idx="1402">
                        <c:v>9.0396068726135006</c:v>
                      </c:pt>
                      <c:pt idx="1403">
                        <c:v>9.0461586995838399</c:v>
                      </c:pt>
                      <c:pt idx="1404">
                        <c:v>9.0527105265541792</c:v>
                      </c:pt>
                      <c:pt idx="1405">
                        <c:v>9.0592623535245203</c:v>
                      </c:pt>
                      <c:pt idx="1406">
                        <c:v>9.0658141804948702</c:v>
                      </c:pt>
                      <c:pt idx="1407">
                        <c:v>9.0723660074652095</c:v>
                      </c:pt>
                      <c:pt idx="1408">
                        <c:v>9.0789178344355506</c:v>
                      </c:pt>
                      <c:pt idx="1409">
                        <c:v>9.0854696614058899</c:v>
                      </c:pt>
                      <c:pt idx="1410">
                        <c:v>9.0920214883762398</c:v>
                      </c:pt>
                      <c:pt idx="1411">
                        <c:v>9.0985733153465809</c:v>
                      </c:pt>
                      <c:pt idx="1412">
                        <c:v>9.1051251423169202</c:v>
                      </c:pt>
                      <c:pt idx="1413">
                        <c:v>9.1116769692872701</c:v>
                      </c:pt>
                      <c:pt idx="1414">
                        <c:v>9.1182287962576094</c:v>
                      </c:pt>
                      <c:pt idx="1415">
                        <c:v>9.1247806232279505</c:v>
                      </c:pt>
                      <c:pt idx="1416">
                        <c:v>9.1313324501982898</c:v>
                      </c:pt>
                      <c:pt idx="1417">
                        <c:v>9.1378842771686308</c:v>
                      </c:pt>
                      <c:pt idx="1418">
                        <c:v>9.1444361041389808</c:v>
                      </c:pt>
                      <c:pt idx="1419">
                        <c:v>9.1509879311093201</c:v>
                      </c:pt>
                      <c:pt idx="1420">
                        <c:v>9.1575397580796594</c:v>
                      </c:pt>
                      <c:pt idx="1421">
                        <c:v>9.1640915850500004</c:v>
                      </c:pt>
                      <c:pt idx="1422">
                        <c:v>9.1706434120203504</c:v>
                      </c:pt>
                      <c:pt idx="1423">
                        <c:v>9.1771952389906897</c:v>
                      </c:pt>
                      <c:pt idx="1424">
                        <c:v>9.1837470659610307</c:v>
                      </c:pt>
                      <c:pt idx="1425">
                        <c:v>9.19029889293137</c:v>
                      </c:pt>
                      <c:pt idx="1426">
                        <c:v>9.19685071990172</c:v>
                      </c:pt>
                      <c:pt idx="1427">
                        <c:v>9.2034025468720593</c:v>
                      </c:pt>
                      <c:pt idx="1428">
                        <c:v>9.2099543738424003</c:v>
                      </c:pt>
                      <c:pt idx="1429">
                        <c:v>9.2165062008127396</c:v>
                      </c:pt>
                      <c:pt idx="1430">
                        <c:v>9.2230580277830896</c:v>
                      </c:pt>
                      <c:pt idx="1431">
                        <c:v>9.2296098547534307</c:v>
                      </c:pt>
                      <c:pt idx="1432">
                        <c:v>9.2361616817237699</c:v>
                      </c:pt>
                      <c:pt idx="1433">
                        <c:v>9.2427135086941092</c:v>
                      </c:pt>
                      <c:pt idx="1434">
                        <c:v>9.2492653356644592</c:v>
                      </c:pt>
                      <c:pt idx="1435">
                        <c:v>9.2558171626348003</c:v>
                      </c:pt>
                      <c:pt idx="1436">
                        <c:v>9.2623689896051395</c:v>
                      </c:pt>
                      <c:pt idx="1437">
                        <c:v>9.2689208165754806</c:v>
                      </c:pt>
                      <c:pt idx="1438">
                        <c:v>9.2754726435458306</c:v>
                      </c:pt>
                      <c:pt idx="1439">
                        <c:v>9.2820244705161699</c:v>
                      </c:pt>
                      <c:pt idx="1440">
                        <c:v>9.2885762974865091</c:v>
                      </c:pt>
                      <c:pt idx="1441">
                        <c:v>9.2951281244568502</c:v>
                      </c:pt>
                      <c:pt idx="1442">
                        <c:v>9.3016799514271895</c:v>
                      </c:pt>
                      <c:pt idx="1443">
                        <c:v>9.3082317783975395</c:v>
                      </c:pt>
                      <c:pt idx="1444">
                        <c:v>9.3147836053678805</c:v>
                      </c:pt>
                      <c:pt idx="1445">
                        <c:v>9.3213354323382198</c:v>
                      </c:pt>
                      <c:pt idx="1446">
                        <c:v>9.3278872593085698</c:v>
                      </c:pt>
                      <c:pt idx="1447">
                        <c:v>9.3344390862789108</c:v>
                      </c:pt>
                      <c:pt idx="1448">
                        <c:v>9.3409909132492501</c:v>
                      </c:pt>
                      <c:pt idx="1449">
                        <c:v>9.3475427402195894</c:v>
                      </c:pt>
                      <c:pt idx="1450">
                        <c:v>9.3540945671899394</c:v>
                      </c:pt>
                      <c:pt idx="1451">
                        <c:v>9.3606463941602804</c:v>
                      </c:pt>
                      <c:pt idx="1452">
                        <c:v>9.3671982211306197</c:v>
                      </c:pt>
                      <c:pt idx="1453">
                        <c:v>9.3737500481009608</c:v>
                      </c:pt>
                      <c:pt idx="1454">
                        <c:v>9.3803018750713001</c:v>
                      </c:pt>
                      <c:pt idx="1455">
                        <c:v>9.38685370204165</c:v>
                      </c:pt>
                      <c:pt idx="1456">
                        <c:v>9.3934055290119893</c:v>
                      </c:pt>
                      <c:pt idx="1457">
                        <c:v>9.3999573559823304</c:v>
                      </c:pt>
                      <c:pt idx="1458">
                        <c:v>9.4065091829526697</c:v>
                      </c:pt>
                      <c:pt idx="1459">
                        <c:v>9.4130610099230196</c:v>
                      </c:pt>
                      <c:pt idx="1460">
                        <c:v>9.4196128368933607</c:v>
                      </c:pt>
                      <c:pt idx="1461">
                        <c:v>9.4261646638637</c:v>
                      </c:pt>
                      <c:pt idx="1462">
                        <c:v>9.4327164908340393</c:v>
                      </c:pt>
                      <c:pt idx="1463">
                        <c:v>9.4392683178043892</c:v>
                      </c:pt>
                      <c:pt idx="1464">
                        <c:v>9.4458201447747303</c:v>
                      </c:pt>
                      <c:pt idx="1465">
                        <c:v>9.4523719717450696</c:v>
                      </c:pt>
                      <c:pt idx="1466">
                        <c:v>9.4589237987154107</c:v>
                      </c:pt>
                      <c:pt idx="1467">
                        <c:v>9.4654756256857606</c:v>
                      </c:pt>
                      <c:pt idx="1468">
                        <c:v>9.4720274526560999</c:v>
                      </c:pt>
                      <c:pt idx="1469">
                        <c:v>9.4785792796264392</c:v>
                      </c:pt>
                      <c:pt idx="1470">
                        <c:v>9.4851311065967803</c:v>
                      </c:pt>
                      <c:pt idx="1471">
                        <c:v>9.4916829335671302</c:v>
                      </c:pt>
                      <c:pt idx="1472">
                        <c:v>9.4982347605374695</c:v>
                      </c:pt>
                      <c:pt idx="1473">
                        <c:v>9.5047865875078106</c:v>
                      </c:pt>
                      <c:pt idx="1474">
                        <c:v>9.5113384144781499</c:v>
                      </c:pt>
                      <c:pt idx="1475">
                        <c:v>9.5178902414484998</c:v>
                      </c:pt>
                      <c:pt idx="1476">
                        <c:v>9.5244420684188391</c:v>
                      </c:pt>
                      <c:pt idx="1477">
                        <c:v>9.5309938953891802</c:v>
                      </c:pt>
                      <c:pt idx="1478">
                        <c:v>9.5375457223595195</c:v>
                      </c:pt>
                      <c:pt idx="1479">
                        <c:v>9.5440975493298694</c:v>
                      </c:pt>
                      <c:pt idx="1480">
                        <c:v>9.5506493763002105</c:v>
                      </c:pt>
                      <c:pt idx="1481">
                        <c:v>9.5572012032705498</c:v>
                      </c:pt>
                      <c:pt idx="1482">
                        <c:v>9.5637530302408909</c:v>
                      </c:pt>
                      <c:pt idx="1483">
                        <c:v>9.5703048572112408</c:v>
                      </c:pt>
                      <c:pt idx="1484">
                        <c:v>9.5768566841815801</c:v>
                      </c:pt>
                      <c:pt idx="1485">
                        <c:v>9.5834085111519194</c:v>
                      </c:pt>
                      <c:pt idx="1486">
                        <c:v>9.5899603381222605</c:v>
                      </c:pt>
                      <c:pt idx="1487">
                        <c:v>9.5965121650926104</c:v>
                      </c:pt>
                      <c:pt idx="1488">
                        <c:v>9.6030639920629497</c:v>
                      </c:pt>
                      <c:pt idx="1489">
                        <c:v>9.6096158190332908</c:v>
                      </c:pt>
                      <c:pt idx="1490">
                        <c:v>9.6161676460036301</c:v>
                      </c:pt>
                      <c:pt idx="1491">
                        <c:v>9.62271947297398</c:v>
                      </c:pt>
                      <c:pt idx="1492">
                        <c:v>9.6292712999443193</c:v>
                      </c:pt>
                      <c:pt idx="1493">
                        <c:v>9.6358231269146604</c:v>
                      </c:pt>
                      <c:pt idx="1494">
                        <c:v>9.6423749538849997</c:v>
                      </c:pt>
                      <c:pt idx="1495">
                        <c:v>9.6489267808553496</c:v>
                      </c:pt>
                      <c:pt idx="1496">
                        <c:v>9.6554786078256907</c:v>
                      </c:pt>
                      <c:pt idx="1497">
                        <c:v>9.66203043479603</c:v>
                      </c:pt>
                      <c:pt idx="1498">
                        <c:v>9.6685822617663693</c:v>
                      </c:pt>
                      <c:pt idx="1499">
                        <c:v>9.6751340887367192</c:v>
                      </c:pt>
                      <c:pt idx="1500">
                        <c:v>9.6816859157070603</c:v>
                      </c:pt>
                      <c:pt idx="1501">
                        <c:v>9.6882377426773996</c:v>
                      </c:pt>
                      <c:pt idx="1502">
                        <c:v>9.6947895696477406</c:v>
                      </c:pt>
                      <c:pt idx="1503">
                        <c:v>9.7013413966180906</c:v>
                      </c:pt>
                      <c:pt idx="1504">
                        <c:v>9.7078932235884299</c:v>
                      </c:pt>
                      <c:pt idx="1505">
                        <c:v>9.7144450505587692</c:v>
                      </c:pt>
                      <c:pt idx="1506">
                        <c:v>9.7209968775291102</c:v>
                      </c:pt>
                      <c:pt idx="1507">
                        <c:v>9.7275487044994495</c:v>
                      </c:pt>
                      <c:pt idx="1508">
                        <c:v>9.7341005314697995</c:v>
                      </c:pt>
                      <c:pt idx="1509">
                        <c:v>9.7406523584401405</c:v>
                      </c:pt>
                      <c:pt idx="1510">
                        <c:v>9.7472041854104798</c:v>
                      </c:pt>
                      <c:pt idx="1511">
                        <c:v>9.7537560123808298</c:v>
                      </c:pt>
                      <c:pt idx="1512">
                        <c:v>9.7603078393511709</c:v>
                      </c:pt>
                      <c:pt idx="1513">
                        <c:v>9.7668596663215101</c:v>
                      </c:pt>
                      <c:pt idx="1514">
                        <c:v>9.7734114932918494</c:v>
                      </c:pt>
                      <c:pt idx="1515">
                        <c:v>9.7799633202621994</c:v>
                      </c:pt>
                      <c:pt idx="1516">
                        <c:v>9.7865151472325405</c:v>
                      </c:pt>
                      <c:pt idx="1517">
                        <c:v>9.7930669742028797</c:v>
                      </c:pt>
                      <c:pt idx="1518">
                        <c:v>9.7996188011732208</c:v>
                      </c:pt>
                      <c:pt idx="1519">
                        <c:v>9.8061706281435601</c:v>
                      </c:pt>
                      <c:pt idx="1520">
                        <c:v>9.8127224551139101</c:v>
                      </c:pt>
                      <c:pt idx="1521">
                        <c:v>9.8192742820842494</c:v>
                      </c:pt>
                      <c:pt idx="1522">
                        <c:v>9.8258261090545904</c:v>
                      </c:pt>
                      <c:pt idx="1523">
                        <c:v>9.8323779360249297</c:v>
                      </c:pt>
                      <c:pt idx="1524">
                        <c:v>9.8389297629952797</c:v>
                      </c:pt>
                      <c:pt idx="1525">
                        <c:v>9.8454815899656207</c:v>
                      </c:pt>
                      <c:pt idx="1526">
                        <c:v>9.85203341693596</c:v>
                      </c:pt>
                      <c:pt idx="1527">
                        <c:v>9.85858524390631</c:v>
                      </c:pt>
                      <c:pt idx="1528">
                        <c:v>9.8651370708766493</c:v>
                      </c:pt>
                      <c:pt idx="1529">
                        <c:v>9.8716888978469903</c:v>
                      </c:pt>
                      <c:pt idx="1530">
                        <c:v>9.8782407248173296</c:v>
                      </c:pt>
                      <c:pt idx="1531">
                        <c:v>9.8847925517876707</c:v>
                      </c:pt>
                      <c:pt idx="1532">
                        <c:v>9.8913443787580206</c:v>
                      </c:pt>
                      <c:pt idx="1533">
                        <c:v>9.8978962057283599</c:v>
                      </c:pt>
                      <c:pt idx="1534">
                        <c:v>9.9044480326986992</c:v>
                      </c:pt>
                      <c:pt idx="1535">
                        <c:v>9.9109998596690403</c:v>
                      </c:pt>
                      <c:pt idx="1536">
                        <c:v>9.9175516866393796</c:v>
                      </c:pt>
                      <c:pt idx="1537">
                        <c:v>9.9241035136097295</c:v>
                      </c:pt>
                      <c:pt idx="1538">
                        <c:v>9.9306553405800706</c:v>
                      </c:pt>
                      <c:pt idx="1539">
                        <c:v>9.9372071675504099</c:v>
                      </c:pt>
                      <c:pt idx="1540">
                        <c:v>9.9437589945207598</c:v>
                      </c:pt>
                      <c:pt idx="1541">
                        <c:v>9.9503108214910991</c:v>
                      </c:pt>
                      <c:pt idx="1542">
                        <c:v>9.9568626484614402</c:v>
                      </c:pt>
                      <c:pt idx="1543">
                        <c:v>9.9634144754317795</c:v>
                      </c:pt>
                      <c:pt idx="1544">
                        <c:v>9.9699663024021294</c:v>
                      </c:pt>
                      <c:pt idx="1545">
                        <c:v>9.9765181293724705</c:v>
                      </c:pt>
                      <c:pt idx="1546">
                        <c:v>9.9830699563428098</c:v>
                      </c:pt>
                      <c:pt idx="1547">
                        <c:v>9.9896217833131509</c:v>
                      </c:pt>
                      <c:pt idx="1548">
                        <c:v>9.9961736102835008</c:v>
                      </c:pt>
                      <c:pt idx="1549">
                        <c:v>10.002725437253799</c:v>
                      </c:pt>
                      <c:pt idx="1550">
                        <c:v>10.009277264224201</c:v>
                      </c:pt>
                      <c:pt idx="1551">
                        <c:v>10.015829091194499</c:v>
                      </c:pt>
                      <c:pt idx="1552">
                        <c:v>10.022380918164901</c:v>
                      </c:pt>
                      <c:pt idx="1553">
                        <c:v>10.028932745135201</c:v>
                      </c:pt>
                      <c:pt idx="1554">
                        <c:v>10.035484572105601</c:v>
                      </c:pt>
                      <c:pt idx="1555">
                        <c:v>10.042036399075901</c:v>
                      </c:pt>
                      <c:pt idx="1556">
                        <c:v>10.048588226046199</c:v>
                      </c:pt>
                      <c:pt idx="1557">
                        <c:v>10.055140053016601</c:v>
                      </c:pt>
                      <c:pt idx="1558">
                        <c:v>10.061691879986901</c:v>
                      </c:pt>
                      <c:pt idx="1559">
                        <c:v>10.068243706957301</c:v>
                      </c:pt>
                      <c:pt idx="1560">
                        <c:v>10.074795533927601</c:v>
                      </c:pt>
                      <c:pt idx="1561">
                        <c:v>10.081347360897899</c:v>
                      </c:pt>
                      <c:pt idx="1562">
                        <c:v>10.087899187868301</c:v>
                      </c:pt>
                      <c:pt idx="1563">
                        <c:v>10.094451014838601</c:v>
                      </c:pt>
                      <c:pt idx="1564">
                        <c:v>10.101002841809001</c:v>
                      </c:pt>
                      <c:pt idx="1565">
                        <c:v>10.107554668779301</c:v>
                      </c:pt>
                      <c:pt idx="1566">
                        <c:v>10.1141064957497</c:v>
                      </c:pt>
                      <c:pt idx="1567">
                        <c:v>10.120658322720001</c:v>
                      </c:pt>
                      <c:pt idx="1568">
                        <c:v>10.127210149690301</c:v>
                      </c:pt>
                      <c:pt idx="1569">
                        <c:v>10.133761976660701</c:v>
                      </c:pt>
                      <c:pt idx="1570">
                        <c:v>10.140313803631001</c:v>
                      </c:pt>
                      <c:pt idx="1571">
                        <c:v>10.1468656306014</c:v>
                      </c:pt>
                      <c:pt idx="1572">
                        <c:v>10.153417457571701</c:v>
                      </c:pt>
                      <c:pt idx="1573">
                        <c:v>10.1599692845421</c:v>
                      </c:pt>
                      <c:pt idx="1574">
                        <c:v>10.166521111512401</c:v>
                      </c:pt>
                      <c:pt idx="1575">
                        <c:v>10.173072938482701</c:v>
                      </c:pt>
                      <c:pt idx="1576">
                        <c:v>10.1796247654531</c:v>
                      </c:pt>
                      <c:pt idx="1577">
                        <c:v>10.186176592423401</c:v>
                      </c:pt>
                      <c:pt idx="1578">
                        <c:v>10.1927284193938</c:v>
                      </c:pt>
                      <c:pt idx="1579">
                        <c:v>10.199280246364101</c:v>
                      </c:pt>
                      <c:pt idx="1580">
                        <c:v>10.2058320733345</c:v>
                      </c:pt>
                      <c:pt idx="1581">
                        <c:v>10.2123839003048</c:v>
                      </c:pt>
                      <c:pt idx="1582">
                        <c:v>10.218935727275101</c:v>
                      </c:pt>
                      <c:pt idx="1583">
                        <c:v>10.2254875542455</c:v>
                      </c:pt>
                      <c:pt idx="1584">
                        <c:v>10.232039381215801</c:v>
                      </c:pt>
                      <c:pt idx="1585">
                        <c:v>10.2385912081862</c:v>
                      </c:pt>
                      <c:pt idx="1586">
                        <c:v>10.2451430351565</c:v>
                      </c:pt>
                      <c:pt idx="1587">
                        <c:v>10.2516948621269</c:v>
                      </c:pt>
                      <c:pt idx="1588">
                        <c:v>10.2582466890972</c:v>
                      </c:pt>
                      <c:pt idx="1589">
                        <c:v>10.264798516067501</c:v>
                      </c:pt>
                      <c:pt idx="1590">
                        <c:v>10.2713503430379</c:v>
                      </c:pt>
                      <c:pt idx="1591">
                        <c:v>10.2779021700082</c:v>
                      </c:pt>
                      <c:pt idx="1592">
                        <c:v>10.2844539969786</c:v>
                      </c:pt>
                      <c:pt idx="1593">
                        <c:v>10.2910058239489</c:v>
                      </c:pt>
                      <c:pt idx="1594">
                        <c:v>10.297557650919201</c:v>
                      </c:pt>
                      <c:pt idx="1595">
                        <c:v>10.3041094778896</c:v>
                      </c:pt>
                      <c:pt idx="1596">
                        <c:v>10.310661304859901</c:v>
                      </c:pt>
                      <c:pt idx="1597">
                        <c:v>10.3172131318303</c:v>
                      </c:pt>
                      <c:pt idx="1598">
                        <c:v>10.3237649588006</c:v>
                      </c:pt>
                      <c:pt idx="1599">
                        <c:v>10.330316785771</c:v>
                      </c:pt>
                      <c:pt idx="1600">
                        <c:v>10.3368686127413</c:v>
                      </c:pt>
                      <c:pt idx="1601">
                        <c:v>10.343420439711601</c:v>
                      </c:pt>
                      <c:pt idx="1602">
                        <c:v>10.349972266682</c:v>
                      </c:pt>
                      <c:pt idx="1603">
                        <c:v>10.3565240936523</c:v>
                      </c:pt>
                      <c:pt idx="1604">
                        <c:v>10.3630759206227</c:v>
                      </c:pt>
                      <c:pt idx="1605">
                        <c:v>10.369627747593</c:v>
                      </c:pt>
                      <c:pt idx="1606">
                        <c:v>10.3761795745634</c:v>
                      </c:pt>
                      <c:pt idx="1607">
                        <c:v>10.3827314015337</c:v>
                      </c:pt>
                      <c:pt idx="1608">
                        <c:v>10.389283228504</c:v>
                      </c:pt>
                      <c:pt idx="1609">
                        <c:v>10.3958350554744</c:v>
                      </c:pt>
                      <c:pt idx="1610">
                        <c:v>10.4023868824447</c:v>
                      </c:pt>
                      <c:pt idx="1611">
                        <c:v>10.4089387094151</c:v>
                      </c:pt>
                      <c:pt idx="1612">
                        <c:v>10.4154905363854</c:v>
                      </c:pt>
                      <c:pt idx="1613">
                        <c:v>10.4220423633558</c:v>
                      </c:pt>
                      <c:pt idx="1614">
                        <c:v>10.4285941903261</c:v>
                      </c:pt>
                      <c:pt idx="1615">
                        <c:v>10.4351460172964</c:v>
                      </c:pt>
                      <c:pt idx="1616">
                        <c:v>10.4416978442668</c:v>
                      </c:pt>
                      <c:pt idx="1617">
                        <c:v>10.4482496712371</c:v>
                      </c:pt>
                      <c:pt idx="1618">
                        <c:v>10.4548014982075</c:v>
                      </c:pt>
                      <c:pt idx="1619">
                        <c:v>10.4613533251778</c:v>
                      </c:pt>
                      <c:pt idx="1620">
                        <c:v>10.4679051521482</c:v>
                      </c:pt>
                      <c:pt idx="1621">
                        <c:v>10.4744569791185</c:v>
                      </c:pt>
                      <c:pt idx="1622">
                        <c:v>10.4810088060888</c:v>
                      </c:pt>
                      <c:pt idx="1623">
                        <c:v>10.4875606330592</c:v>
                      </c:pt>
                      <c:pt idx="1624">
                        <c:v>10.4941124600295</c:v>
                      </c:pt>
                      <c:pt idx="1625">
                        <c:v>10.5006642869999</c:v>
                      </c:pt>
                      <c:pt idx="1626">
                        <c:v>10.5072161139702</c:v>
                      </c:pt>
                      <c:pt idx="1627">
                        <c:v>10.5137679409406</c:v>
                      </c:pt>
                      <c:pt idx="1628">
                        <c:v>10.5203197679109</c:v>
                      </c:pt>
                      <c:pt idx="1629">
                        <c:v>10.5268715948812</c:v>
                      </c:pt>
                      <c:pt idx="1630">
                        <c:v>10.5334234218516</c:v>
                      </c:pt>
                      <c:pt idx="1631">
                        <c:v>10.5399752488219</c:v>
                      </c:pt>
                      <c:pt idx="1632">
                        <c:v>10.5465270757923</c:v>
                      </c:pt>
                      <c:pt idx="1633">
                        <c:v>10.5530789027626</c:v>
                      </c:pt>
                      <c:pt idx="1634">
                        <c:v>10.5596307297329</c:v>
                      </c:pt>
                      <c:pt idx="1635">
                        <c:v>10.5661825567033</c:v>
                      </c:pt>
                      <c:pt idx="1636">
                        <c:v>10.5727343836736</c:v>
                      </c:pt>
                      <c:pt idx="1637">
                        <c:v>10.579286210644</c:v>
                      </c:pt>
                      <c:pt idx="1638">
                        <c:v>10.5858380376143</c:v>
                      </c:pt>
                      <c:pt idx="1639">
                        <c:v>10.5923898645847</c:v>
                      </c:pt>
                      <c:pt idx="1640">
                        <c:v>10.598941691555</c:v>
                      </c:pt>
                      <c:pt idx="1641">
                        <c:v>10.6054935185253</c:v>
                      </c:pt>
                      <c:pt idx="1642">
                        <c:v>10.6120453454957</c:v>
                      </c:pt>
                      <c:pt idx="1643">
                        <c:v>10.618597172466</c:v>
                      </c:pt>
                      <c:pt idx="1644">
                        <c:v>10.6251489994364</c:v>
                      </c:pt>
                      <c:pt idx="1645">
                        <c:v>10.6317008264067</c:v>
                      </c:pt>
                      <c:pt idx="1646">
                        <c:v>10.6382526533771</c:v>
                      </c:pt>
                      <c:pt idx="1647">
                        <c:v>10.6448044803474</c:v>
                      </c:pt>
                      <c:pt idx="1648">
                        <c:v>10.6513563073177</c:v>
                      </c:pt>
                      <c:pt idx="1649">
                        <c:v>10.6579081342881</c:v>
                      </c:pt>
                      <c:pt idx="1650">
                        <c:v>10.6644599612584</c:v>
                      </c:pt>
                      <c:pt idx="1651">
                        <c:v>10.6710117882288</c:v>
                      </c:pt>
                      <c:pt idx="1652">
                        <c:v>10.6775636151991</c:v>
                      </c:pt>
                      <c:pt idx="1653">
                        <c:v>10.684115442169499</c:v>
                      </c:pt>
                      <c:pt idx="1654">
                        <c:v>10.6906672691398</c:v>
                      </c:pt>
                      <c:pt idx="1655">
                        <c:v>10.6972190961101</c:v>
                      </c:pt>
                      <c:pt idx="1656">
                        <c:v>10.7037709230805</c:v>
                      </c:pt>
                      <c:pt idx="1657">
                        <c:v>10.7103227500508</c:v>
                      </c:pt>
                      <c:pt idx="1658">
                        <c:v>10.716874577021199</c:v>
                      </c:pt>
                      <c:pt idx="1659">
                        <c:v>10.7234264039915</c:v>
                      </c:pt>
                      <c:pt idx="1660">
                        <c:v>10.7299782309618</c:v>
                      </c:pt>
                      <c:pt idx="1661">
                        <c:v>10.7365300579322</c:v>
                      </c:pt>
                      <c:pt idx="1662">
                        <c:v>10.7430818849025</c:v>
                      </c:pt>
                      <c:pt idx="1663">
                        <c:v>10.7496337118729</c:v>
                      </c:pt>
                      <c:pt idx="1664">
                        <c:v>10.7561855388432</c:v>
                      </c:pt>
                      <c:pt idx="1665">
                        <c:v>10.762737365813599</c:v>
                      </c:pt>
                      <c:pt idx="1666">
                        <c:v>10.7692891927839</c:v>
                      </c:pt>
                      <c:pt idx="1667">
                        <c:v>10.7758410197542</c:v>
                      </c:pt>
                      <c:pt idx="1668">
                        <c:v>10.7823928467246</c:v>
                      </c:pt>
                      <c:pt idx="1669">
                        <c:v>10.7889446736949</c:v>
                      </c:pt>
                      <c:pt idx="1670">
                        <c:v>10.795496500665299</c:v>
                      </c:pt>
                      <c:pt idx="1671">
                        <c:v>10.8020483276356</c:v>
                      </c:pt>
                      <c:pt idx="1672">
                        <c:v>10.808600154605999</c:v>
                      </c:pt>
                      <c:pt idx="1673">
                        <c:v>10.8151519815763</c:v>
                      </c:pt>
                      <c:pt idx="1674">
                        <c:v>10.8217038085466</c:v>
                      </c:pt>
                      <c:pt idx="1675">
                        <c:v>10.828255635516999</c:v>
                      </c:pt>
                      <c:pt idx="1676">
                        <c:v>10.8348074624873</c:v>
                      </c:pt>
                      <c:pt idx="1677">
                        <c:v>10.841359289457699</c:v>
                      </c:pt>
                      <c:pt idx="1678">
                        <c:v>10.847911116428</c:v>
                      </c:pt>
                      <c:pt idx="1679">
                        <c:v>10.854462943398399</c:v>
                      </c:pt>
                      <c:pt idx="1680">
                        <c:v>10.861014770368699</c:v>
                      </c:pt>
                      <c:pt idx="1681">
                        <c:v>10.867566597339</c:v>
                      </c:pt>
                      <c:pt idx="1682">
                        <c:v>10.874118424309399</c:v>
                      </c:pt>
                      <c:pt idx="1683">
                        <c:v>10.8806702512797</c:v>
                      </c:pt>
                      <c:pt idx="1684">
                        <c:v>10.887222078250099</c:v>
                      </c:pt>
                      <c:pt idx="1685">
                        <c:v>10.893773905220399</c:v>
                      </c:pt>
                      <c:pt idx="1686">
                        <c:v>10.900325732190799</c:v>
                      </c:pt>
                      <c:pt idx="1687">
                        <c:v>10.906877559161099</c:v>
                      </c:pt>
                      <c:pt idx="1688">
                        <c:v>10.9134293861314</c:v>
                      </c:pt>
                      <c:pt idx="1689">
                        <c:v>10.919981213101799</c:v>
                      </c:pt>
                      <c:pt idx="1690">
                        <c:v>10.926533040072099</c:v>
                      </c:pt>
                      <c:pt idx="1691">
                        <c:v>10.933084867042499</c:v>
                      </c:pt>
                      <c:pt idx="1692">
                        <c:v>10.939636694012799</c:v>
                      </c:pt>
                      <c:pt idx="1693">
                        <c:v>10.946188520983201</c:v>
                      </c:pt>
                      <c:pt idx="1694">
                        <c:v>10.952740347953499</c:v>
                      </c:pt>
                      <c:pt idx="1695">
                        <c:v>10.959292174923799</c:v>
                      </c:pt>
                      <c:pt idx="1696">
                        <c:v>10.965844001894199</c:v>
                      </c:pt>
                      <c:pt idx="1697">
                        <c:v>10.972395828864499</c:v>
                      </c:pt>
                      <c:pt idx="1698">
                        <c:v>10.978947655834901</c:v>
                      </c:pt>
                      <c:pt idx="1699">
                        <c:v>10.985499482805199</c:v>
                      </c:pt>
                      <c:pt idx="1700">
                        <c:v>10.992051309775499</c:v>
                      </c:pt>
                      <c:pt idx="1701">
                        <c:v>10.998603136745899</c:v>
                      </c:pt>
                      <c:pt idx="1702">
                        <c:v>11.005154963716199</c:v>
                      </c:pt>
                      <c:pt idx="1703">
                        <c:v>11.011706790686601</c:v>
                      </c:pt>
                      <c:pt idx="1704">
                        <c:v>11.018258617656899</c:v>
                      </c:pt>
                      <c:pt idx="1705">
                        <c:v>11.024810444627301</c:v>
                      </c:pt>
                      <c:pt idx="1706">
                        <c:v>11.031362271597599</c:v>
                      </c:pt>
                      <c:pt idx="1707">
                        <c:v>11.037914098567899</c:v>
                      </c:pt>
                      <c:pt idx="1708">
                        <c:v>11.044465925538301</c:v>
                      </c:pt>
                      <c:pt idx="1709">
                        <c:v>11.051017752508599</c:v>
                      </c:pt>
                      <c:pt idx="1710">
                        <c:v>11.057569579479001</c:v>
                      </c:pt>
                      <c:pt idx="1711">
                        <c:v>11.064121406449299</c:v>
                      </c:pt>
                      <c:pt idx="1712">
                        <c:v>11.070673233419701</c:v>
                      </c:pt>
                      <c:pt idx="1713">
                        <c:v>11.077225060390001</c:v>
                      </c:pt>
                      <c:pt idx="1714">
                        <c:v>11.083776887360299</c:v>
                      </c:pt>
                      <c:pt idx="1715">
                        <c:v>11.090328714330701</c:v>
                      </c:pt>
                      <c:pt idx="1716">
                        <c:v>11.096880541300999</c:v>
                      </c:pt>
                      <c:pt idx="1717">
                        <c:v>11.103432368271401</c:v>
                      </c:pt>
                      <c:pt idx="1718">
                        <c:v>11.109984195241701</c:v>
                      </c:pt>
                      <c:pt idx="1719">
                        <c:v>11.116536022212101</c:v>
                      </c:pt>
                      <c:pt idx="1720">
                        <c:v>11.123087849182401</c:v>
                      </c:pt>
                      <c:pt idx="1721">
                        <c:v>11.129639676152699</c:v>
                      </c:pt>
                      <c:pt idx="1722">
                        <c:v>11.136191503123101</c:v>
                      </c:pt>
                      <c:pt idx="1723">
                        <c:v>11.142743330093399</c:v>
                      </c:pt>
                      <c:pt idx="1724">
                        <c:v>11.149295157063801</c:v>
                      </c:pt>
                      <c:pt idx="1725">
                        <c:v>11.155846984034101</c:v>
                      </c:pt>
                      <c:pt idx="1726">
                        <c:v>11.1623988110045</c:v>
                      </c:pt>
                      <c:pt idx="1727">
                        <c:v>11.168950637974801</c:v>
                      </c:pt>
                      <c:pt idx="1728">
                        <c:v>11.175502464945099</c:v>
                      </c:pt>
                      <c:pt idx="1729">
                        <c:v>11.182054291915501</c:v>
                      </c:pt>
                      <c:pt idx="1730">
                        <c:v>11.188606118885801</c:v>
                      </c:pt>
                      <c:pt idx="1731">
                        <c:v>11.1951579458562</c:v>
                      </c:pt>
                      <c:pt idx="1732">
                        <c:v>11.201709772826501</c:v>
                      </c:pt>
                      <c:pt idx="1733">
                        <c:v>11.208261599796799</c:v>
                      </c:pt>
                      <c:pt idx="1734">
                        <c:v>11.214813426767201</c:v>
                      </c:pt>
                      <c:pt idx="1735">
                        <c:v>11.221365253737501</c:v>
                      </c:pt>
                      <c:pt idx="1736">
                        <c:v>11.227917080707901</c:v>
                      </c:pt>
                      <c:pt idx="1737">
                        <c:v>11.234468907678201</c:v>
                      </c:pt>
                      <c:pt idx="1738">
                        <c:v>11.2410207346486</c:v>
                      </c:pt>
                      <c:pt idx="1739">
                        <c:v>11.247572561618901</c:v>
                      </c:pt>
                      <c:pt idx="1740">
                        <c:v>11.254124388589201</c:v>
                      </c:pt>
                      <c:pt idx="1741">
                        <c:v>11.260676215559601</c:v>
                      </c:pt>
                      <c:pt idx="1742">
                        <c:v>11.267228042529901</c:v>
                      </c:pt>
                      <c:pt idx="1743">
                        <c:v>11.2737798695003</c:v>
                      </c:pt>
                      <c:pt idx="1744">
                        <c:v>11.280331696470601</c:v>
                      </c:pt>
                      <c:pt idx="1745">
                        <c:v>11.286883523441</c:v>
                      </c:pt>
                      <c:pt idx="1746">
                        <c:v>11.293435350411301</c:v>
                      </c:pt>
                      <c:pt idx="1747">
                        <c:v>11.299987177381601</c:v>
                      </c:pt>
                      <c:pt idx="1748">
                        <c:v>11.306539004352</c:v>
                      </c:pt>
                      <c:pt idx="1749">
                        <c:v>11.313090831322301</c:v>
                      </c:pt>
                      <c:pt idx="1750">
                        <c:v>11.3196426582927</c:v>
                      </c:pt>
                      <c:pt idx="1751">
                        <c:v>11.326194485263001</c:v>
                      </c:pt>
                      <c:pt idx="1752">
                        <c:v>11.3327463122334</c:v>
                      </c:pt>
                      <c:pt idx="1753">
                        <c:v>11.3392981392037</c:v>
                      </c:pt>
                      <c:pt idx="1754">
                        <c:v>11.345849966174001</c:v>
                      </c:pt>
                      <c:pt idx="1755">
                        <c:v>11.3524017931444</c:v>
                      </c:pt>
                      <c:pt idx="1756">
                        <c:v>11.358953620114701</c:v>
                      </c:pt>
                      <c:pt idx="1757">
                        <c:v>11.3655054470851</c:v>
                      </c:pt>
                      <c:pt idx="1758">
                        <c:v>11.3720572740554</c:v>
                      </c:pt>
                      <c:pt idx="1759">
                        <c:v>11.3786091010258</c:v>
                      </c:pt>
                      <c:pt idx="1760">
                        <c:v>11.3851609279961</c:v>
                      </c:pt>
                      <c:pt idx="1761">
                        <c:v>11.391712754966401</c:v>
                      </c:pt>
                      <c:pt idx="1762">
                        <c:v>11.3982645819368</c:v>
                      </c:pt>
                      <c:pt idx="1763">
                        <c:v>11.4048164089071</c:v>
                      </c:pt>
                      <c:pt idx="1764">
                        <c:v>11.4113682358775</c:v>
                      </c:pt>
                      <c:pt idx="1765">
                        <c:v>11.4179200628478</c:v>
                      </c:pt>
                      <c:pt idx="1766">
                        <c:v>11.4244718898182</c:v>
                      </c:pt>
                      <c:pt idx="1767">
                        <c:v>11.4310237167885</c:v>
                      </c:pt>
                      <c:pt idx="1768">
                        <c:v>11.4375755437588</c:v>
                      </c:pt>
                      <c:pt idx="1769">
                        <c:v>11.4441273707292</c:v>
                      </c:pt>
                      <c:pt idx="1770">
                        <c:v>11.4506791976995</c:v>
                      </c:pt>
                      <c:pt idx="1771">
                        <c:v>11.4572310246699</c:v>
                      </c:pt>
                      <c:pt idx="1772">
                        <c:v>11.4637828516402</c:v>
                      </c:pt>
                      <c:pt idx="1773">
                        <c:v>11.4703346786105</c:v>
                      </c:pt>
                      <c:pt idx="1774">
                        <c:v>11.4768865055809</c:v>
                      </c:pt>
                      <c:pt idx="1775">
                        <c:v>11.4834383325512</c:v>
                      </c:pt>
                      <c:pt idx="1776">
                        <c:v>11.4899901595216</c:v>
                      </c:pt>
                      <c:pt idx="1777">
                        <c:v>11.4965419864919</c:v>
                      </c:pt>
                      <c:pt idx="1778">
                        <c:v>11.5030938134623</c:v>
                      </c:pt>
                      <c:pt idx="1779">
                        <c:v>11.5096456404326</c:v>
                      </c:pt>
                      <c:pt idx="1780">
                        <c:v>11.5161974674029</c:v>
                      </c:pt>
                      <c:pt idx="1781">
                        <c:v>11.5227492943733</c:v>
                      </c:pt>
                      <c:pt idx="1782">
                        <c:v>11.5293011213436</c:v>
                      </c:pt>
                      <c:pt idx="1783">
                        <c:v>11.535852948314</c:v>
                      </c:pt>
                      <c:pt idx="1784">
                        <c:v>11.5424047752843</c:v>
                      </c:pt>
                      <c:pt idx="1785">
                        <c:v>11.5489566022547</c:v>
                      </c:pt>
                      <c:pt idx="1786">
                        <c:v>11.555508429225</c:v>
                      </c:pt>
                      <c:pt idx="1787">
                        <c:v>11.5620602561953</c:v>
                      </c:pt>
                      <c:pt idx="1788">
                        <c:v>11.5686120831657</c:v>
                      </c:pt>
                      <c:pt idx="1789">
                        <c:v>11.575163910136</c:v>
                      </c:pt>
                      <c:pt idx="1790">
                        <c:v>11.5817157371064</c:v>
                      </c:pt>
                      <c:pt idx="1791">
                        <c:v>11.5882675640767</c:v>
                      </c:pt>
                      <c:pt idx="1792">
                        <c:v>11.5948193910471</c:v>
                      </c:pt>
                      <c:pt idx="1793">
                        <c:v>11.6013712180174</c:v>
                      </c:pt>
                      <c:pt idx="1794">
                        <c:v>11.6079230449877</c:v>
                      </c:pt>
                      <c:pt idx="1795">
                        <c:v>11.6144748719581</c:v>
                      </c:pt>
                      <c:pt idx="1796">
                        <c:v>11.6210266989284</c:v>
                      </c:pt>
                      <c:pt idx="1797">
                        <c:v>11.6275785258988</c:v>
                      </c:pt>
                      <c:pt idx="1798">
                        <c:v>11.6341303528691</c:v>
                      </c:pt>
                      <c:pt idx="1799">
                        <c:v>11.6406821798395</c:v>
                      </c:pt>
                      <c:pt idx="1800">
                        <c:v>11.6472340068098</c:v>
                      </c:pt>
                      <c:pt idx="1801">
                        <c:v>11.6537858337801</c:v>
                      </c:pt>
                      <c:pt idx="1802">
                        <c:v>11.6603376607505</c:v>
                      </c:pt>
                      <c:pt idx="1803">
                        <c:v>11.6668894877208</c:v>
                      </c:pt>
                      <c:pt idx="1804">
                        <c:v>11.6734413146912</c:v>
                      </c:pt>
                      <c:pt idx="1805">
                        <c:v>11.6799931416615</c:v>
                      </c:pt>
                      <c:pt idx="1806">
                        <c:v>11.6865449686318</c:v>
                      </c:pt>
                      <c:pt idx="1807">
                        <c:v>11.6930967956022</c:v>
                      </c:pt>
                      <c:pt idx="1808">
                        <c:v>11.6996486225725</c:v>
                      </c:pt>
                      <c:pt idx="1809">
                        <c:v>11.7062004495429</c:v>
                      </c:pt>
                      <c:pt idx="1810">
                        <c:v>11.7127522765132</c:v>
                      </c:pt>
                      <c:pt idx="1811">
                        <c:v>11.7193041034836</c:v>
                      </c:pt>
                      <c:pt idx="1812">
                        <c:v>11.7258559304539</c:v>
                      </c:pt>
                      <c:pt idx="1813">
                        <c:v>11.7324077574242</c:v>
                      </c:pt>
                      <c:pt idx="1814">
                        <c:v>11.7389595843946</c:v>
                      </c:pt>
                      <c:pt idx="1815">
                        <c:v>11.7455114113649</c:v>
                      </c:pt>
                      <c:pt idx="1816">
                        <c:v>11.7520632383353</c:v>
                      </c:pt>
                      <c:pt idx="1817">
                        <c:v>11.7586150653056</c:v>
                      </c:pt>
                      <c:pt idx="1818">
                        <c:v>11.765166892276</c:v>
                      </c:pt>
                      <c:pt idx="1819">
                        <c:v>11.7717187192463</c:v>
                      </c:pt>
                      <c:pt idx="1820">
                        <c:v>11.7782705462166</c:v>
                      </c:pt>
                      <c:pt idx="1821">
                        <c:v>11.784822373187</c:v>
                      </c:pt>
                      <c:pt idx="1822">
                        <c:v>11.7913742001573</c:v>
                      </c:pt>
                      <c:pt idx="1823">
                        <c:v>11.7979260271277</c:v>
                      </c:pt>
                      <c:pt idx="1824">
                        <c:v>11.804477854098</c:v>
                      </c:pt>
                      <c:pt idx="1825">
                        <c:v>11.811029681068399</c:v>
                      </c:pt>
                      <c:pt idx="1826">
                        <c:v>11.8175815080387</c:v>
                      </c:pt>
                      <c:pt idx="1827">
                        <c:v>11.824133335009</c:v>
                      </c:pt>
                      <c:pt idx="1828">
                        <c:v>11.8306851619794</c:v>
                      </c:pt>
                      <c:pt idx="1829">
                        <c:v>11.8372369889497</c:v>
                      </c:pt>
                      <c:pt idx="1830">
                        <c:v>11.843788815920099</c:v>
                      </c:pt>
                      <c:pt idx="1831">
                        <c:v>11.8503406428904</c:v>
                      </c:pt>
                      <c:pt idx="1832">
                        <c:v>11.856892469860799</c:v>
                      </c:pt>
                      <c:pt idx="1833">
                        <c:v>11.8634442968311</c:v>
                      </c:pt>
                      <c:pt idx="1834">
                        <c:v>11.8699961238014</c:v>
                      </c:pt>
                      <c:pt idx="1835">
                        <c:v>11.876547950771799</c:v>
                      </c:pt>
                      <c:pt idx="1836">
                        <c:v>11.8830997777421</c:v>
                      </c:pt>
                      <c:pt idx="1837">
                        <c:v>11.889651604712499</c:v>
                      </c:pt>
                      <c:pt idx="1838">
                        <c:v>11.8962034316828</c:v>
                      </c:pt>
                      <c:pt idx="1839">
                        <c:v>11.902755258653199</c:v>
                      </c:pt>
                      <c:pt idx="1840">
                        <c:v>11.909307085623499</c:v>
                      </c:pt>
                      <c:pt idx="1841">
                        <c:v>11.9158589125938</c:v>
                      </c:pt>
                      <c:pt idx="1842">
                        <c:v>11.922410739564199</c:v>
                      </c:pt>
                      <c:pt idx="1843">
                        <c:v>11.9289625665345</c:v>
                      </c:pt>
                      <c:pt idx="1844">
                        <c:v>11.935514393504899</c:v>
                      </c:pt>
                      <c:pt idx="1845">
                        <c:v>11.9420662204752</c:v>
                      </c:pt>
                      <c:pt idx="1846">
                        <c:v>11.9486180474455</c:v>
                      </c:pt>
                      <c:pt idx="1847">
                        <c:v>11.955169874415899</c:v>
                      </c:pt>
                      <c:pt idx="1848">
                        <c:v>11.9617217013862</c:v>
                      </c:pt>
                      <c:pt idx="1849">
                        <c:v>11.968273528356599</c:v>
                      </c:pt>
                      <c:pt idx="1850">
                        <c:v>11.9748253553269</c:v>
                      </c:pt>
                      <c:pt idx="1851">
                        <c:v>11.981377182297299</c:v>
                      </c:pt>
                      <c:pt idx="1852">
                        <c:v>11.987929009267599</c:v>
                      </c:pt>
                      <c:pt idx="1853">
                        <c:v>11.9944808362379</c:v>
                      </c:pt>
                      <c:pt idx="1854">
                        <c:v>12.001032663208299</c:v>
                      </c:pt>
                      <c:pt idx="1855">
                        <c:v>12.0075844901786</c:v>
                      </c:pt>
                      <c:pt idx="1856">
                        <c:v>12.014136317148999</c:v>
                      </c:pt>
                      <c:pt idx="1857">
                        <c:v>12.020688144119299</c:v>
                      </c:pt>
                      <c:pt idx="1858">
                        <c:v>12.027239971089701</c:v>
                      </c:pt>
                      <c:pt idx="1859">
                        <c:v>12.033791798059999</c:v>
                      </c:pt>
                      <c:pt idx="1860">
                        <c:v>12.0403436250303</c:v>
                      </c:pt>
                      <c:pt idx="1861">
                        <c:v>12.046895452000699</c:v>
                      </c:pt>
                      <c:pt idx="1862">
                        <c:v>12.053447278970999</c:v>
                      </c:pt>
                      <c:pt idx="1863">
                        <c:v>12.059999105941399</c:v>
                      </c:pt>
                      <c:pt idx="1864">
                        <c:v>12.066550932911699</c:v>
                      </c:pt>
                      <c:pt idx="1865">
                        <c:v>12.073102759882101</c:v>
                      </c:pt>
                      <c:pt idx="1866">
                        <c:v>12.079654586852399</c:v>
                      </c:pt>
                      <c:pt idx="1867">
                        <c:v>12.086206413822699</c:v>
                      </c:pt>
                      <c:pt idx="1868">
                        <c:v>12.092758240793099</c:v>
                      </c:pt>
                      <c:pt idx="1869">
                        <c:v>12.099310067763399</c:v>
                      </c:pt>
                      <c:pt idx="1870">
                        <c:v>12.105861894733801</c:v>
                      </c:pt>
                      <c:pt idx="1871">
                        <c:v>12.112413721704099</c:v>
                      </c:pt>
                      <c:pt idx="1872">
                        <c:v>12.118965548674399</c:v>
                      </c:pt>
                      <c:pt idx="1873">
                        <c:v>12.125517375644799</c:v>
                      </c:pt>
                      <c:pt idx="1874">
                        <c:v>12.132069202615099</c:v>
                      </c:pt>
                      <c:pt idx="1875">
                        <c:v>12.138621029585501</c:v>
                      </c:pt>
                      <c:pt idx="1876">
                        <c:v>12.145172856555799</c:v>
                      </c:pt>
                      <c:pt idx="1877">
                        <c:v>12.151724683526201</c:v>
                      </c:pt>
                      <c:pt idx="1878">
                        <c:v>12.158276510496499</c:v>
                      </c:pt>
                      <c:pt idx="1879">
                        <c:v>12.164828337466799</c:v>
                      </c:pt>
                      <c:pt idx="1880">
                        <c:v>12.171380164437201</c:v>
                      </c:pt>
                      <c:pt idx="1881">
                        <c:v>12.177931991407499</c:v>
                      </c:pt>
                      <c:pt idx="1882">
                        <c:v>12.184483818377901</c:v>
                      </c:pt>
                      <c:pt idx="1883">
                        <c:v>12.191035645348199</c:v>
                      </c:pt>
                      <c:pt idx="1884">
                        <c:v>12.197587472318601</c:v>
                      </c:pt>
                      <c:pt idx="1885">
                        <c:v>12.204139299288901</c:v>
                      </c:pt>
                      <c:pt idx="1886">
                        <c:v>12.210691126259199</c:v>
                      </c:pt>
                      <c:pt idx="1887">
                        <c:v>12.217242953229601</c:v>
                      </c:pt>
                      <c:pt idx="1888">
                        <c:v>12.223794780199899</c:v>
                      </c:pt>
                      <c:pt idx="1889">
                        <c:v>12.230346607170301</c:v>
                      </c:pt>
                      <c:pt idx="1890">
                        <c:v>12.236898434140601</c:v>
                      </c:pt>
                      <c:pt idx="1891">
                        <c:v>12.243450261111001</c:v>
                      </c:pt>
                      <c:pt idx="1892">
                        <c:v>12.250002088081301</c:v>
                      </c:pt>
                      <c:pt idx="1893">
                        <c:v>12.256553915051599</c:v>
                      </c:pt>
                      <c:pt idx="1894">
                        <c:v>12.263105742022001</c:v>
                      </c:pt>
                      <c:pt idx="1895">
                        <c:v>12.269657568992301</c:v>
                      </c:pt>
                      <c:pt idx="1896">
                        <c:v>12.276209395962701</c:v>
                      </c:pt>
                      <c:pt idx="1897">
                        <c:v>12.282761222933001</c:v>
                      </c:pt>
                      <c:pt idx="1898">
                        <c:v>12.2893130499034</c:v>
                      </c:pt>
                      <c:pt idx="1899">
                        <c:v>12.295864876873701</c:v>
                      </c:pt>
                      <c:pt idx="1900">
                        <c:v>12.302416703844001</c:v>
                      </c:pt>
                      <c:pt idx="1901">
                        <c:v>12.308968530814401</c:v>
                      </c:pt>
                      <c:pt idx="1902">
                        <c:v>12.315520357784701</c:v>
                      </c:pt>
                      <c:pt idx="1903">
                        <c:v>12.3220721847551</c:v>
                      </c:pt>
                      <c:pt idx="1904">
                        <c:v>12.328624011725401</c:v>
                      </c:pt>
                      <c:pt idx="1905">
                        <c:v>12.3351758386958</c:v>
                      </c:pt>
                      <c:pt idx="1906">
                        <c:v>12.341727665666101</c:v>
                      </c:pt>
                      <c:pt idx="1907">
                        <c:v>12.348279492636401</c:v>
                      </c:pt>
                      <c:pt idx="1908">
                        <c:v>12.3548313196068</c:v>
                      </c:pt>
                      <c:pt idx="1909">
                        <c:v>12.361383146577101</c:v>
                      </c:pt>
                      <c:pt idx="1910">
                        <c:v>12.3679349735475</c:v>
                      </c:pt>
                      <c:pt idx="1911">
                        <c:v>12.374486800517801</c:v>
                      </c:pt>
                      <c:pt idx="1912">
                        <c:v>12.381038627488101</c:v>
                      </c:pt>
                      <c:pt idx="1913">
                        <c:v>12.3875904544585</c:v>
                      </c:pt>
                      <c:pt idx="1914">
                        <c:v>12.394142281428801</c:v>
                      </c:pt>
                      <c:pt idx="1915">
                        <c:v>12.4006941083992</c:v>
                      </c:pt>
                      <c:pt idx="1916">
                        <c:v>12.407245935369501</c:v>
                      </c:pt>
                      <c:pt idx="1917">
                        <c:v>12.4137977623399</c:v>
                      </c:pt>
                      <c:pt idx="1918">
                        <c:v>12.4203495893102</c:v>
                      </c:pt>
                      <c:pt idx="1919">
                        <c:v>12.426901416280501</c:v>
                      </c:pt>
                      <c:pt idx="1920">
                        <c:v>12.4334532432509</c:v>
                      </c:pt>
                      <c:pt idx="1921">
                        <c:v>12.440005070221201</c:v>
                      </c:pt>
                      <c:pt idx="1922">
                        <c:v>12.4465568971916</c:v>
                      </c:pt>
                      <c:pt idx="1923">
                        <c:v>12.453108724161901</c:v>
                      </c:pt>
                      <c:pt idx="1924">
                        <c:v>12.4596605511323</c:v>
                      </c:pt>
                      <c:pt idx="1925">
                        <c:v>12.4662123781026</c:v>
                      </c:pt>
                      <c:pt idx="1926">
                        <c:v>12.472764205072901</c:v>
                      </c:pt>
                      <c:pt idx="1927">
                        <c:v>12.4793160320433</c:v>
                      </c:pt>
                      <c:pt idx="1928">
                        <c:v>12.485867859013601</c:v>
                      </c:pt>
                      <c:pt idx="1929">
                        <c:v>12.492419685984</c:v>
                      </c:pt>
                      <c:pt idx="1930">
                        <c:v>12.4989715129543</c:v>
                      </c:pt>
                      <c:pt idx="1931">
                        <c:v>12.5055233399247</c:v>
                      </c:pt>
                      <c:pt idx="1932">
                        <c:v>12.512075166895</c:v>
                      </c:pt>
                      <c:pt idx="1933">
                        <c:v>12.518626993865301</c:v>
                      </c:pt>
                      <c:pt idx="1934">
                        <c:v>12.5251788208357</c:v>
                      </c:pt>
                      <c:pt idx="1935">
                        <c:v>12.531730647806</c:v>
                      </c:pt>
                      <c:pt idx="1936">
                        <c:v>12.5382824747764</c:v>
                      </c:pt>
                      <c:pt idx="1937">
                        <c:v>12.5448343017467</c:v>
                      </c:pt>
                      <c:pt idx="1938">
                        <c:v>12.5513861287171</c:v>
                      </c:pt>
                      <c:pt idx="1939">
                        <c:v>12.5579379556874</c:v>
                      </c:pt>
                      <c:pt idx="1940">
                        <c:v>12.5644897826577</c:v>
                      </c:pt>
                      <c:pt idx="1941">
                        <c:v>12.5710416096281</c:v>
                      </c:pt>
                      <c:pt idx="1942">
                        <c:v>12.5775934365984</c:v>
                      </c:pt>
                      <c:pt idx="1943">
                        <c:v>12.5841452635688</c:v>
                      </c:pt>
                      <c:pt idx="1944">
                        <c:v>12.5906970905391</c:v>
                      </c:pt>
                      <c:pt idx="1945">
                        <c:v>12.5972489175094</c:v>
                      </c:pt>
                      <c:pt idx="1946">
                        <c:v>12.6038007444798</c:v>
                      </c:pt>
                      <c:pt idx="1947">
                        <c:v>12.6103525714501</c:v>
                      </c:pt>
                      <c:pt idx="1948">
                        <c:v>12.6169043984205</c:v>
                      </c:pt>
                      <c:pt idx="1949">
                        <c:v>12.6234562253908</c:v>
                      </c:pt>
                      <c:pt idx="1950">
                        <c:v>12.6300080523612</c:v>
                      </c:pt>
                      <c:pt idx="1951">
                        <c:v>12.6365598793315</c:v>
                      </c:pt>
                      <c:pt idx="1952">
                        <c:v>12.6431117063018</c:v>
                      </c:pt>
                      <c:pt idx="1953">
                        <c:v>12.6496635332722</c:v>
                      </c:pt>
                      <c:pt idx="1954">
                        <c:v>12.6562153602425</c:v>
                      </c:pt>
                      <c:pt idx="1955">
                        <c:v>12.6627671872129</c:v>
                      </c:pt>
                      <c:pt idx="1956">
                        <c:v>12.6693190141832</c:v>
                      </c:pt>
                      <c:pt idx="1957">
                        <c:v>12.6758708411536</c:v>
                      </c:pt>
                      <c:pt idx="1958">
                        <c:v>12.6824226681239</c:v>
                      </c:pt>
                      <c:pt idx="1959">
                        <c:v>12.6889744950942</c:v>
                      </c:pt>
                      <c:pt idx="1960">
                        <c:v>12.6955263220646</c:v>
                      </c:pt>
                      <c:pt idx="1961">
                        <c:v>12.7020781490349</c:v>
                      </c:pt>
                      <c:pt idx="1962">
                        <c:v>12.7086299760053</c:v>
                      </c:pt>
                      <c:pt idx="1963">
                        <c:v>12.7151818029756</c:v>
                      </c:pt>
                      <c:pt idx="1964">
                        <c:v>12.721733629946</c:v>
                      </c:pt>
                      <c:pt idx="1965">
                        <c:v>12.7282854569163</c:v>
                      </c:pt>
                      <c:pt idx="1966">
                        <c:v>12.7348372838866</c:v>
                      </c:pt>
                      <c:pt idx="1967">
                        <c:v>12.741389110857</c:v>
                      </c:pt>
                      <c:pt idx="1968">
                        <c:v>12.7479409378273</c:v>
                      </c:pt>
                      <c:pt idx="1969">
                        <c:v>12.7544927647977</c:v>
                      </c:pt>
                      <c:pt idx="1970">
                        <c:v>12.761044591768</c:v>
                      </c:pt>
                      <c:pt idx="1971">
                        <c:v>12.7675964187384</c:v>
                      </c:pt>
                      <c:pt idx="1972">
                        <c:v>12.7741482457087</c:v>
                      </c:pt>
                      <c:pt idx="1973">
                        <c:v>12.780700072679</c:v>
                      </c:pt>
                      <c:pt idx="1974">
                        <c:v>12.7872518996494</c:v>
                      </c:pt>
                      <c:pt idx="1975">
                        <c:v>12.7938037266197</c:v>
                      </c:pt>
                      <c:pt idx="1976">
                        <c:v>12.8003555535901</c:v>
                      </c:pt>
                      <c:pt idx="1977">
                        <c:v>12.8069073805604</c:v>
                      </c:pt>
                      <c:pt idx="1978">
                        <c:v>12.8134592075307</c:v>
                      </c:pt>
                      <c:pt idx="1979">
                        <c:v>12.8200110345011</c:v>
                      </c:pt>
                      <c:pt idx="1980">
                        <c:v>12.8265628614714</c:v>
                      </c:pt>
                      <c:pt idx="1981">
                        <c:v>12.8331146884418</c:v>
                      </c:pt>
                      <c:pt idx="1982">
                        <c:v>12.8396665154121</c:v>
                      </c:pt>
                      <c:pt idx="1983">
                        <c:v>12.8462183423825</c:v>
                      </c:pt>
                      <c:pt idx="1984">
                        <c:v>12.8527701693528</c:v>
                      </c:pt>
                      <c:pt idx="1985">
                        <c:v>12.8593219963231</c:v>
                      </c:pt>
                      <c:pt idx="1986">
                        <c:v>12.8658738232935</c:v>
                      </c:pt>
                      <c:pt idx="1987">
                        <c:v>12.8724256502638</c:v>
                      </c:pt>
                      <c:pt idx="1988">
                        <c:v>12.8789774772342</c:v>
                      </c:pt>
                      <c:pt idx="1989">
                        <c:v>12.8855293042045</c:v>
                      </c:pt>
                      <c:pt idx="1990">
                        <c:v>12.8920811311749</c:v>
                      </c:pt>
                      <c:pt idx="1991">
                        <c:v>12.8986329581452</c:v>
                      </c:pt>
                      <c:pt idx="1992">
                        <c:v>12.9051847851155</c:v>
                      </c:pt>
                      <c:pt idx="1993">
                        <c:v>12.9117366120859</c:v>
                      </c:pt>
                      <c:pt idx="1994">
                        <c:v>12.9182884390562</c:v>
                      </c:pt>
                      <c:pt idx="1995">
                        <c:v>12.9248402660266</c:v>
                      </c:pt>
                      <c:pt idx="1996">
                        <c:v>12.9313920929969</c:v>
                      </c:pt>
                      <c:pt idx="1997">
                        <c:v>12.937943919967299</c:v>
                      </c:pt>
                      <c:pt idx="1998">
                        <c:v>12.9444957469376</c:v>
                      </c:pt>
                      <c:pt idx="1999">
                        <c:v>12.9510475739079</c:v>
                      </c:pt>
                      <c:pt idx="2000">
                        <c:v>12.9575994008783</c:v>
                      </c:pt>
                      <c:pt idx="2001">
                        <c:v>12.9641512278486</c:v>
                      </c:pt>
                      <c:pt idx="2002">
                        <c:v>12.970703054818999</c:v>
                      </c:pt>
                      <c:pt idx="2003">
                        <c:v>12.9772548817893</c:v>
                      </c:pt>
                      <c:pt idx="2004">
                        <c:v>12.983806708759699</c:v>
                      </c:pt>
                      <c:pt idx="2005">
                        <c:v>12.99035853573</c:v>
                      </c:pt>
                      <c:pt idx="2006">
                        <c:v>12.9969103627003</c:v>
                      </c:pt>
                      <c:pt idx="2007">
                        <c:v>13.003462189670699</c:v>
                      </c:pt>
                      <c:pt idx="2008">
                        <c:v>13.010014016641</c:v>
                      </c:pt>
                      <c:pt idx="2009">
                        <c:v>13.016565843611399</c:v>
                      </c:pt>
                      <c:pt idx="2010">
                        <c:v>13.0231176705817</c:v>
                      </c:pt>
                      <c:pt idx="2011">
                        <c:v>13.029669497552099</c:v>
                      </c:pt>
                      <c:pt idx="2012">
                        <c:v>13.036221324522399</c:v>
                      </c:pt>
                      <c:pt idx="2013">
                        <c:v>13.0427731514927</c:v>
                      </c:pt>
                      <c:pt idx="2014">
                        <c:v>13.049324978463099</c:v>
                      </c:pt>
                      <c:pt idx="2015">
                        <c:v>13.0558768054334</c:v>
                      </c:pt>
                      <c:pt idx="2016">
                        <c:v>13.062428632403799</c:v>
                      </c:pt>
                      <c:pt idx="2017">
                        <c:v>13.068980459374099</c:v>
                      </c:pt>
                      <c:pt idx="2018">
                        <c:v>13.075532286344499</c:v>
                      </c:pt>
                      <c:pt idx="2019">
                        <c:v>13.082084113314799</c:v>
                      </c:pt>
                      <c:pt idx="2020">
                        <c:v>13.0886359402851</c:v>
                      </c:pt>
                      <c:pt idx="2021">
                        <c:v>13.095187767255499</c:v>
                      </c:pt>
                      <c:pt idx="2022">
                        <c:v>13.101739594225799</c:v>
                      </c:pt>
                      <c:pt idx="2023">
                        <c:v>13.108291421196199</c:v>
                      </c:pt>
                      <c:pt idx="2024">
                        <c:v>13.114843248166499</c:v>
                      </c:pt>
                      <c:pt idx="2025">
                        <c:v>13.1213950751368</c:v>
                      </c:pt>
                      <c:pt idx="2026">
                        <c:v>13.127946902107199</c:v>
                      </c:pt>
                      <c:pt idx="2027">
                        <c:v>13.134498729077499</c:v>
                      </c:pt>
                      <c:pt idx="2028">
                        <c:v>13.141050556047899</c:v>
                      </c:pt>
                      <c:pt idx="2029">
                        <c:v>13.147602383018199</c:v>
                      </c:pt>
                      <c:pt idx="2030">
                        <c:v>13.154154209988601</c:v>
                      </c:pt>
                      <c:pt idx="2031">
                        <c:v>13.160706036958899</c:v>
                      </c:pt>
                      <c:pt idx="2032">
                        <c:v>13.1672578639292</c:v>
                      </c:pt>
                      <c:pt idx="2033">
                        <c:v>13.173809690899599</c:v>
                      </c:pt>
                      <c:pt idx="2034">
                        <c:v>13.180361517869899</c:v>
                      </c:pt>
                      <c:pt idx="2035">
                        <c:v>13.186913344840301</c:v>
                      </c:pt>
                      <c:pt idx="2036">
                        <c:v>13.193465171810599</c:v>
                      </c:pt>
                      <c:pt idx="2037">
                        <c:v>13.200016998781001</c:v>
                      </c:pt>
                      <c:pt idx="2038">
                        <c:v>13.206568825751299</c:v>
                      </c:pt>
                      <c:pt idx="2039">
                        <c:v>13.213120652721599</c:v>
                      </c:pt>
                      <c:pt idx="2040">
                        <c:v>13.219672479692001</c:v>
                      </c:pt>
                      <c:pt idx="2041">
                        <c:v>13.226224306662299</c:v>
                      </c:pt>
                      <c:pt idx="2042">
                        <c:v>13.232776133632701</c:v>
                      </c:pt>
                      <c:pt idx="2043">
                        <c:v>13.239327960602999</c:v>
                      </c:pt>
                      <c:pt idx="2044">
                        <c:v>13.245879787573401</c:v>
                      </c:pt>
                      <c:pt idx="2045">
                        <c:v>13.252431614543699</c:v>
                      </c:pt>
                      <c:pt idx="2046">
                        <c:v>13.258983441513999</c:v>
                      </c:pt>
                      <c:pt idx="2047">
                        <c:v>13.265535268484401</c:v>
                      </c:pt>
                      <c:pt idx="2048">
                        <c:v>13.272087095454699</c:v>
                      </c:pt>
                      <c:pt idx="2049">
                        <c:v>13.278638922425101</c:v>
                      </c:pt>
                      <c:pt idx="2050">
                        <c:v>13.285190749395399</c:v>
                      </c:pt>
                      <c:pt idx="2051">
                        <c:v>13.291742576365801</c:v>
                      </c:pt>
                      <c:pt idx="2052">
                        <c:v>13.298294403336101</c:v>
                      </c:pt>
                      <c:pt idx="2053">
                        <c:v>13.304846230306399</c:v>
                      </c:pt>
                      <c:pt idx="2054">
                        <c:v>13.311398057276801</c:v>
                      </c:pt>
                      <c:pt idx="2055">
                        <c:v>13.317949884247099</c:v>
                      </c:pt>
                      <c:pt idx="2056">
                        <c:v>13.324501711217501</c:v>
                      </c:pt>
                      <c:pt idx="2057">
                        <c:v>13.331053538187801</c:v>
                      </c:pt>
                      <c:pt idx="2058">
                        <c:v>13.337605365158099</c:v>
                      </c:pt>
                      <c:pt idx="2059">
                        <c:v>13.344157192128501</c:v>
                      </c:pt>
                      <c:pt idx="2060">
                        <c:v>13.350709019098799</c:v>
                      </c:pt>
                      <c:pt idx="2061">
                        <c:v>13.357260846069201</c:v>
                      </c:pt>
                      <c:pt idx="2062">
                        <c:v>13.363812673039501</c:v>
                      </c:pt>
                      <c:pt idx="2063">
                        <c:v>13.370364500009901</c:v>
                      </c:pt>
                      <c:pt idx="2064">
                        <c:v>13.376916326980201</c:v>
                      </c:pt>
                      <c:pt idx="2065">
                        <c:v>13.383468153950499</c:v>
                      </c:pt>
                      <c:pt idx="2066">
                        <c:v>13.390019980920901</c:v>
                      </c:pt>
                      <c:pt idx="2067">
                        <c:v>13.396571807891201</c:v>
                      </c:pt>
                      <c:pt idx="2068">
                        <c:v>13.403123634861601</c:v>
                      </c:pt>
                      <c:pt idx="2069">
                        <c:v>13.409675461831901</c:v>
                      </c:pt>
                      <c:pt idx="2070">
                        <c:v>13.4162272888023</c:v>
                      </c:pt>
                      <c:pt idx="2071">
                        <c:v>13.422779115772601</c:v>
                      </c:pt>
                      <c:pt idx="2072">
                        <c:v>13.429330942742901</c:v>
                      </c:pt>
                      <c:pt idx="2073">
                        <c:v>13.435882769713301</c:v>
                      </c:pt>
                      <c:pt idx="2074">
                        <c:v>13.442434596683601</c:v>
                      </c:pt>
                      <c:pt idx="2075">
                        <c:v>13.448986423654</c:v>
                      </c:pt>
                      <c:pt idx="2076">
                        <c:v>13.455538250624301</c:v>
                      </c:pt>
                      <c:pt idx="2077">
                        <c:v>13.4620900775947</c:v>
                      </c:pt>
                      <c:pt idx="2078">
                        <c:v>13.468641904565001</c:v>
                      </c:pt>
                      <c:pt idx="2079">
                        <c:v>13.475193731535301</c:v>
                      </c:pt>
                      <c:pt idx="2080">
                        <c:v>13.4817455585057</c:v>
                      </c:pt>
                      <c:pt idx="2081">
                        <c:v>13.488297385476001</c:v>
                      </c:pt>
                      <c:pt idx="2082">
                        <c:v>13.4948492124464</c:v>
                      </c:pt>
                      <c:pt idx="2083">
                        <c:v>13.501401039416701</c:v>
                      </c:pt>
                      <c:pt idx="2084">
                        <c:v>13.5079528663871</c:v>
                      </c:pt>
                      <c:pt idx="2085">
                        <c:v>13.5145046933574</c:v>
                      </c:pt>
                      <c:pt idx="2086">
                        <c:v>13.521056520327701</c:v>
                      </c:pt>
                      <c:pt idx="2087">
                        <c:v>13.5276083472981</c:v>
                      </c:pt>
                      <c:pt idx="2088">
                        <c:v>13.534160174268401</c:v>
                      </c:pt>
                      <c:pt idx="2089">
                        <c:v>13.5407120012388</c:v>
                      </c:pt>
                      <c:pt idx="2090">
                        <c:v>13.5472638282091</c:v>
                      </c:pt>
                      <c:pt idx="2091">
                        <c:v>13.553815655179401</c:v>
                      </c:pt>
                      <c:pt idx="2092">
                        <c:v>13.5603674821498</c:v>
                      </c:pt>
                      <c:pt idx="2093">
                        <c:v>13.566919309120101</c:v>
                      </c:pt>
                      <c:pt idx="2094">
                        <c:v>13.5734711360905</c:v>
                      </c:pt>
                      <c:pt idx="2095">
                        <c:v>13.5800229630608</c:v>
                      </c:pt>
                      <c:pt idx="2096">
                        <c:v>13.5865747900312</c:v>
                      </c:pt>
                      <c:pt idx="2097">
                        <c:v>13.5931266170015</c:v>
                      </c:pt>
                      <c:pt idx="2098">
                        <c:v>13.599678443971801</c:v>
                      </c:pt>
                      <c:pt idx="2099">
                        <c:v>13.6062302709422</c:v>
                      </c:pt>
                      <c:pt idx="2100">
                        <c:v>13.6127820979125</c:v>
                      </c:pt>
                      <c:pt idx="2101">
                        <c:v>13.6193339248829</c:v>
                      </c:pt>
                      <c:pt idx="2102">
                        <c:v>13.6258857518532</c:v>
                      </c:pt>
                      <c:pt idx="2103">
                        <c:v>13.6324375788236</c:v>
                      </c:pt>
                      <c:pt idx="2104">
                        <c:v>13.6389894057939</c:v>
                      </c:pt>
                      <c:pt idx="2105">
                        <c:v>13.645541232764201</c:v>
                      </c:pt>
                      <c:pt idx="2106">
                        <c:v>13.6520930597346</c:v>
                      </c:pt>
                      <c:pt idx="2107">
                        <c:v>13.6586448867049</c:v>
                      </c:pt>
                      <c:pt idx="2108">
                        <c:v>13.6651967136753</c:v>
                      </c:pt>
                      <c:pt idx="2109">
                        <c:v>13.6717485406456</c:v>
                      </c:pt>
                      <c:pt idx="2110">
                        <c:v>13.678300367616</c:v>
                      </c:pt>
                      <c:pt idx="2111">
                        <c:v>13.6848521945863</c:v>
                      </c:pt>
                      <c:pt idx="2112">
                        <c:v>13.6914040215566</c:v>
                      </c:pt>
                      <c:pt idx="2113">
                        <c:v>13.697955848527</c:v>
                      </c:pt>
                      <c:pt idx="2114">
                        <c:v>13.7045076754973</c:v>
                      </c:pt>
                      <c:pt idx="2115">
                        <c:v>13.7110595024677</c:v>
                      </c:pt>
                      <c:pt idx="2116">
                        <c:v>13.717611329438</c:v>
                      </c:pt>
                      <c:pt idx="2117">
                        <c:v>13.7241631564084</c:v>
                      </c:pt>
                      <c:pt idx="2118">
                        <c:v>13.7307149833787</c:v>
                      </c:pt>
                      <c:pt idx="2119">
                        <c:v>13.737266810349</c:v>
                      </c:pt>
                      <c:pt idx="2120">
                        <c:v>13.7438186373194</c:v>
                      </c:pt>
                      <c:pt idx="2121">
                        <c:v>13.7503704642897</c:v>
                      </c:pt>
                      <c:pt idx="2122">
                        <c:v>13.7569222912601</c:v>
                      </c:pt>
                      <c:pt idx="2123">
                        <c:v>13.7634741182304</c:v>
                      </c:pt>
                      <c:pt idx="2124">
                        <c:v>13.7700259452008</c:v>
                      </c:pt>
                      <c:pt idx="2125">
                        <c:v>13.7765777721711</c:v>
                      </c:pt>
                      <c:pt idx="2126">
                        <c:v>13.7831295991414</c:v>
                      </c:pt>
                      <c:pt idx="2127">
                        <c:v>13.7896814261118</c:v>
                      </c:pt>
                      <c:pt idx="2128">
                        <c:v>13.7962332530821</c:v>
                      </c:pt>
                      <c:pt idx="2129">
                        <c:v>13.8027850800525</c:v>
                      </c:pt>
                      <c:pt idx="2130">
                        <c:v>13.8093369070228</c:v>
                      </c:pt>
                      <c:pt idx="2131">
                        <c:v>13.8158887339931</c:v>
                      </c:pt>
                      <c:pt idx="2132">
                        <c:v>13.8224405609635</c:v>
                      </c:pt>
                      <c:pt idx="2133">
                        <c:v>13.8289923879338</c:v>
                      </c:pt>
                      <c:pt idx="2134">
                        <c:v>13.8355442149042</c:v>
                      </c:pt>
                      <c:pt idx="2135">
                        <c:v>13.8420960418745</c:v>
                      </c:pt>
                      <c:pt idx="2136">
                        <c:v>13.8486478688449</c:v>
                      </c:pt>
                      <c:pt idx="2137">
                        <c:v>13.8551996958152</c:v>
                      </c:pt>
                      <c:pt idx="2138">
                        <c:v>13.8617515227855</c:v>
                      </c:pt>
                      <c:pt idx="2139">
                        <c:v>13.8683033497559</c:v>
                      </c:pt>
                      <c:pt idx="2140">
                        <c:v>13.8748551767262</c:v>
                      </c:pt>
                      <c:pt idx="2141">
                        <c:v>13.8814070036966</c:v>
                      </c:pt>
                      <c:pt idx="2142">
                        <c:v>13.8879588306669</c:v>
                      </c:pt>
                      <c:pt idx="2143">
                        <c:v>13.8945106576373</c:v>
                      </c:pt>
                      <c:pt idx="2144">
                        <c:v>13.9010624846076</c:v>
                      </c:pt>
                      <c:pt idx="2145">
                        <c:v>13.9076143115779</c:v>
                      </c:pt>
                      <c:pt idx="2146">
                        <c:v>13.9141661385483</c:v>
                      </c:pt>
                      <c:pt idx="2147">
                        <c:v>13.9207179655186</c:v>
                      </c:pt>
                      <c:pt idx="2148">
                        <c:v>13.927269792489</c:v>
                      </c:pt>
                      <c:pt idx="2149">
                        <c:v>13.9338216194593</c:v>
                      </c:pt>
                      <c:pt idx="2150">
                        <c:v>13.9403734464297</c:v>
                      </c:pt>
                      <c:pt idx="2151">
                        <c:v>13.9469252734</c:v>
                      </c:pt>
                      <c:pt idx="2152">
                        <c:v>13.9534771003703</c:v>
                      </c:pt>
                      <c:pt idx="2153">
                        <c:v>13.9600289273407</c:v>
                      </c:pt>
                      <c:pt idx="2154">
                        <c:v>13.966580754311</c:v>
                      </c:pt>
                      <c:pt idx="2155">
                        <c:v>13.9731325812814</c:v>
                      </c:pt>
                      <c:pt idx="2156">
                        <c:v>13.9796844082517</c:v>
                      </c:pt>
                      <c:pt idx="2157">
                        <c:v>13.986236235222</c:v>
                      </c:pt>
                      <c:pt idx="2158">
                        <c:v>13.9927880621924</c:v>
                      </c:pt>
                      <c:pt idx="2159">
                        <c:v>13.9993398891627</c:v>
                      </c:pt>
                      <c:pt idx="2160">
                        <c:v>14.0058917161331</c:v>
                      </c:pt>
                      <c:pt idx="2161">
                        <c:v>14.0124435431034</c:v>
                      </c:pt>
                      <c:pt idx="2162">
                        <c:v>14.018995370073799</c:v>
                      </c:pt>
                      <c:pt idx="2163">
                        <c:v>14.0255471970441</c:v>
                      </c:pt>
                      <c:pt idx="2164">
                        <c:v>14.0320990240144</c:v>
                      </c:pt>
                      <c:pt idx="2165">
                        <c:v>14.0386508509848</c:v>
                      </c:pt>
                      <c:pt idx="2166">
                        <c:v>14.0452026779551</c:v>
                      </c:pt>
                      <c:pt idx="2167">
                        <c:v>14.051754504925499</c:v>
                      </c:pt>
                      <c:pt idx="2168">
                        <c:v>14.0583063318958</c:v>
                      </c:pt>
                      <c:pt idx="2169">
                        <c:v>14.064858158866199</c:v>
                      </c:pt>
                      <c:pt idx="2170">
                        <c:v>14.0714099858365</c:v>
                      </c:pt>
                      <c:pt idx="2171">
                        <c:v>14.0779618128068</c:v>
                      </c:pt>
                      <c:pt idx="2172">
                        <c:v>14.0845136397772</c:v>
                      </c:pt>
                      <c:pt idx="2173">
                        <c:v>14.0910654667475</c:v>
                      </c:pt>
                      <c:pt idx="2174">
                        <c:v>14.097617293717899</c:v>
                      </c:pt>
                      <c:pt idx="2175">
                        <c:v>14.1041691206882</c:v>
                      </c:pt>
                      <c:pt idx="2176">
                        <c:v>14.110720947658599</c:v>
                      </c:pt>
                      <c:pt idx="2177">
                        <c:v>14.1172727746289</c:v>
                      </c:pt>
                      <c:pt idx="2178">
                        <c:v>14.1238246015992</c:v>
                      </c:pt>
                      <c:pt idx="2179">
                        <c:v>14.130376428569599</c:v>
                      </c:pt>
                      <c:pt idx="2180">
                        <c:v>14.1369282555399</c:v>
                      </c:pt>
                      <c:pt idx="2181">
                        <c:v>14.143480082510299</c:v>
                      </c:pt>
                      <c:pt idx="2182">
                        <c:v>14.1500319094806</c:v>
                      </c:pt>
                      <c:pt idx="2183">
                        <c:v>14.156583736450999</c:v>
                      </c:pt>
                      <c:pt idx="2184">
                        <c:v>14.163135563421299</c:v>
                      </c:pt>
                      <c:pt idx="2185">
                        <c:v>14.1696873903916</c:v>
                      </c:pt>
                      <c:pt idx="2186">
                        <c:v>14.176239217361999</c:v>
                      </c:pt>
                      <c:pt idx="2187">
                        <c:v>14.1827910443323</c:v>
                      </c:pt>
                      <c:pt idx="2188">
                        <c:v>14.189342871302699</c:v>
                      </c:pt>
                      <c:pt idx="2189">
                        <c:v>14.195894698272999</c:v>
                      </c:pt>
                      <c:pt idx="2190">
                        <c:v>14.202446525243399</c:v>
                      </c:pt>
                      <c:pt idx="2191">
                        <c:v>14.208998352213699</c:v>
                      </c:pt>
                      <c:pt idx="2192">
                        <c:v>14.215550179184</c:v>
                      </c:pt>
                      <c:pt idx="2193">
                        <c:v>14.222102006154399</c:v>
                      </c:pt>
                      <c:pt idx="2194">
                        <c:v>14.228653833124699</c:v>
                      </c:pt>
                      <c:pt idx="2195">
                        <c:v>14.235205660095099</c:v>
                      </c:pt>
                      <c:pt idx="2196">
                        <c:v>14.241757487065399</c:v>
                      </c:pt>
                      <c:pt idx="2197">
                        <c:v>14.248309314035801</c:v>
                      </c:pt>
                      <c:pt idx="2198">
                        <c:v>14.254861141006099</c:v>
                      </c:pt>
                      <c:pt idx="2199">
                        <c:v>14.261412967976399</c:v>
                      </c:pt>
                      <c:pt idx="2200">
                        <c:v>14.267964794946799</c:v>
                      </c:pt>
                      <c:pt idx="2201">
                        <c:v>14.274516621917099</c:v>
                      </c:pt>
                      <c:pt idx="2202">
                        <c:v>14.281068448887501</c:v>
                      </c:pt>
                      <c:pt idx="2203">
                        <c:v>14.287620275857799</c:v>
                      </c:pt>
                      <c:pt idx="2204">
                        <c:v>14.294172102828099</c:v>
                      </c:pt>
                      <c:pt idx="2205">
                        <c:v>14.300723929798499</c:v>
                      </c:pt>
                      <c:pt idx="2206">
                        <c:v>14.307275756768799</c:v>
                      </c:pt>
                      <c:pt idx="2207">
                        <c:v>14.313827583739201</c:v>
                      </c:pt>
                      <c:pt idx="2208">
                        <c:v>14.320379410709499</c:v>
                      </c:pt>
                      <c:pt idx="2209">
                        <c:v>14.326931237679901</c:v>
                      </c:pt>
                      <c:pt idx="2210">
                        <c:v>14.333483064650199</c:v>
                      </c:pt>
                      <c:pt idx="2211">
                        <c:v>14.340034891620499</c:v>
                      </c:pt>
                      <c:pt idx="2212">
                        <c:v>14.346586718590901</c:v>
                      </c:pt>
                      <c:pt idx="2213">
                        <c:v>14.353138545561199</c:v>
                      </c:pt>
                      <c:pt idx="2214">
                        <c:v>14.359690372531601</c:v>
                      </c:pt>
                      <c:pt idx="2215">
                        <c:v>14.366242199501899</c:v>
                      </c:pt>
                      <c:pt idx="2216">
                        <c:v>14.372794026472301</c:v>
                      </c:pt>
                      <c:pt idx="2217">
                        <c:v>14.379345853442601</c:v>
                      </c:pt>
                      <c:pt idx="2218">
                        <c:v>14.385897680412899</c:v>
                      </c:pt>
                      <c:pt idx="2219">
                        <c:v>14.392449507383301</c:v>
                      </c:pt>
                      <c:pt idx="2220">
                        <c:v>14.399001334353599</c:v>
                      </c:pt>
                      <c:pt idx="2221">
                        <c:v>14.405553161324001</c:v>
                      </c:pt>
                      <c:pt idx="2222">
                        <c:v>14.412104988294301</c:v>
                      </c:pt>
                      <c:pt idx="2223">
                        <c:v>14.418656815264701</c:v>
                      </c:pt>
                      <c:pt idx="2224">
                        <c:v>14.425208642235001</c:v>
                      </c:pt>
                      <c:pt idx="2225">
                        <c:v>14.431760469205299</c:v>
                      </c:pt>
                      <c:pt idx="2226">
                        <c:v>14.438312296175701</c:v>
                      </c:pt>
                      <c:pt idx="2227">
                        <c:v>14.444864123146001</c:v>
                      </c:pt>
                      <c:pt idx="2228">
                        <c:v>14.451415950116401</c:v>
                      </c:pt>
                      <c:pt idx="2229">
                        <c:v>14.457967777086701</c:v>
                      </c:pt>
                      <c:pt idx="2230">
                        <c:v>14.464519604056999</c:v>
                      </c:pt>
                      <c:pt idx="2231">
                        <c:v>14.471071431027401</c:v>
                      </c:pt>
                      <c:pt idx="2232">
                        <c:v>14.477623257997699</c:v>
                      </c:pt>
                      <c:pt idx="2233">
                        <c:v>14.484175084968101</c:v>
                      </c:pt>
                      <c:pt idx="2234">
                        <c:v>14.490726911938401</c:v>
                      </c:pt>
                      <c:pt idx="2235">
                        <c:v>14.4972787389088</c:v>
                      </c:pt>
                      <c:pt idx="2236">
                        <c:v>14.503830565879101</c:v>
                      </c:pt>
                      <c:pt idx="2237">
                        <c:v>14.510382392849399</c:v>
                      </c:pt>
                      <c:pt idx="2238">
                        <c:v>14.516934219819801</c:v>
                      </c:pt>
                      <c:pt idx="2239">
                        <c:v>14.523486046790101</c:v>
                      </c:pt>
                      <c:pt idx="2240">
                        <c:v>14.5300378737605</c:v>
                      </c:pt>
                      <c:pt idx="2241">
                        <c:v>14.536589700730801</c:v>
                      </c:pt>
                      <c:pt idx="2242">
                        <c:v>14.5431415277012</c:v>
                      </c:pt>
                      <c:pt idx="2243">
                        <c:v>14.549693354671501</c:v>
                      </c:pt>
                      <c:pt idx="2244">
                        <c:v>14.556245181641801</c:v>
                      </c:pt>
                      <c:pt idx="2245">
                        <c:v>14.562797008612201</c:v>
                      </c:pt>
                      <c:pt idx="2246">
                        <c:v>14.569348835582501</c:v>
                      </c:pt>
                      <c:pt idx="2247">
                        <c:v>14.5759006625529</c:v>
                      </c:pt>
                      <c:pt idx="2248">
                        <c:v>14.582452489523201</c:v>
                      </c:pt>
                      <c:pt idx="2249">
                        <c:v>14.5890043164936</c:v>
                      </c:pt>
                      <c:pt idx="2250">
                        <c:v>14.595556143463901</c:v>
                      </c:pt>
                      <c:pt idx="2251">
                        <c:v>14.602107970434201</c:v>
                      </c:pt>
                      <c:pt idx="2252">
                        <c:v>14.6086597974046</c:v>
                      </c:pt>
                      <c:pt idx="2253">
                        <c:v>14.615211624374901</c:v>
                      </c:pt>
                      <c:pt idx="2254">
                        <c:v>14.6217634513453</c:v>
                      </c:pt>
                      <c:pt idx="2255">
                        <c:v>14.628315278315601</c:v>
                      </c:pt>
                      <c:pt idx="2256">
                        <c:v>14.634867105286</c:v>
                      </c:pt>
                      <c:pt idx="2257">
                        <c:v>14.6414189322563</c:v>
                      </c:pt>
                      <c:pt idx="2258">
                        <c:v>14.647970759226601</c:v>
                      </c:pt>
                      <c:pt idx="2259">
                        <c:v>14.654522586197</c:v>
                      </c:pt>
                      <c:pt idx="2260">
                        <c:v>14.661074413167301</c:v>
                      </c:pt>
                      <c:pt idx="2261">
                        <c:v>14.6676262401377</c:v>
                      </c:pt>
                      <c:pt idx="2262">
                        <c:v>14.674178067108</c:v>
                      </c:pt>
                      <c:pt idx="2263">
                        <c:v>14.6807298940784</c:v>
                      </c:pt>
                      <c:pt idx="2264">
                        <c:v>14.6872817210487</c:v>
                      </c:pt>
                      <c:pt idx="2265">
                        <c:v>14.693833548019001</c:v>
                      </c:pt>
                      <c:pt idx="2266">
                        <c:v>14.7003853749894</c:v>
                      </c:pt>
                      <c:pt idx="2267">
                        <c:v>14.7069372019597</c:v>
                      </c:pt>
                      <c:pt idx="2268">
                        <c:v>14.7134890289301</c:v>
                      </c:pt>
                      <c:pt idx="2269">
                        <c:v>14.7200408559004</c:v>
                      </c:pt>
                      <c:pt idx="2270">
                        <c:v>14.726592682870701</c:v>
                      </c:pt>
                      <c:pt idx="2271">
                        <c:v>14.7331445098411</c:v>
                      </c:pt>
                      <c:pt idx="2272">
                        <c:v>14.7396963368114</c:v>
                      </c:pt>
                      <c:pt idx="2273">
                        <c:v>14.7462481637818</c:v>
                      </c:pt>
                      <c:pt idx="2274">
                        <c:v>14.7527999907521</c:v>
                      </c:pt>
                      <c:pt idx="2275">
                        <c:v>14.7593518177225</c:v>
                      </c:pt>
                      <c:pt idx="2276">
                        <c:v>14.7659036446928</c:v>
                      </c:pt>
                      <c:pt idx="2277">
                        <c:v>14.7724554716631</c:v>
                      </c:pt>
                      <c:pt idx="2278">
                        <c:v>14.7790072986335</c:v>
                      </c:pt>
                      <c:pt idx="2279">
                        <c:v>14.7855591256038</c:v>
                      </c:pt>
                      <c:pt idx="2280">
                        <c:v>14.7921109525742</c:v>
                      </c:pt>
                      <c:pt idx="2281">
                        <c:v>14.7986627795445</c:v>
                      </c:pt>
                      <c:pt idx="2282">
                        <c:v>14.8052146065149</c:v>
                      </c:pt>
                      <c:pt idx="2283">
                        <c:v>14.8117664334852</c:v>
                      </c:pt>
                      <c:pt idx="2284">
                        <c:v>14.8183182604555</c:v>
                      </c:pt>
                      <c:pt idx="2285">
                        <c:v>14.8248700874259</c:v>
                      </c:pt>
                      <c:pt idx="2286">
                        <c:v>14.8314219143962</c:v>
                      </c:pt>
                      <c:pt idx="2287">
                        <c:v>14.8379737413666</c:v>
                      </c:pt>
                      <c:pt idx="2288">
                        <c:v>14.8445255683369</c:v>
                      </c:pt>
                      <c:pt idx="2289">
                        <c:v>14.8510773953073</c:v>
                      </c:pt>
                      <c:pt idx="2290">
                        <c:v>14.8576292222776</c:v>
                      </c:pt>
                      <c:pt idx="2291">
                        <c:v>14.8641810492479</c:v>
                      </c:pt>
                      <c:pt idx="2292">
                        <c:v>14.8707328762183</c:v>
                      </c:pt>
                      <c:pt idx="2293">
                        <c:v>14.8772847031886</c:v>
                      </c:pt>
                      <c:pt idx="2294">
                        <c:v>14.883836530159</c:v>
                      </c:pt>
                      <c:pt idx="2295">
                        <c:v>14.8903883571293</c:v>
                      </c:pt>
                      <c:pt idx="2296">
                        <c:v>14.8969401840997</c:v>
                      </c:pt>
                      <c:pt idx="2297">
                        <c:v>14.90349201107</c:v>
                      </c:pt>
                      <c:pt idx="2298">
                        <c:v>14.9100438380403</c:v>
                      </c:pt>
                      <c:pt idx="2299">
                        <c:v>14.9165956650107</c:v>
                      </c:pt>
                      <c:pt idx="2300">
                        <c:v>14.923147491981</c:v>
                      </c:pt>
                      <c:pt idx="2301">
                        <c:v>14.9296993189514</c:v>
                      </c:pt>
                      <c:pt idx="2302">
                        <c:v>14.9362511459217</c:v>
                      </c:pt>
                      <c:pt idx="2303">
                        <c:v>14.942802972892</c:v>
                      </c:pt>
                      <c:pt idx="2304">
                        <c:v>14.9493547998624</c:v>
                      </c:pt>
                      <c:pt idx="2305">
                        <c:v>14.9559066268327</c:v>
                      </c:pt>
                      <c:pt idx="2306">
                        <c:v>14.9624584538031</c:v>
                      </c:pt>
                      <c:pt idx="2307">
                        <c:v>14.9690102807734</c:v>
                      </c:pt>
                      <c:pt idx="2308">
                        <c:v>14.9755621077438</c:v>
                      </c:pt>
                      <c:pt idx="2309">
                        <c:v>14.9821139347141</c:v>
                      </c:pt>
                      <c:pt idx="2310">
                        <c:v>14.9886657616844</c:v>
                      </c:pt>
                      <c:pt idx="2311">
                        <c:v>14.9952175886548</c:v>
                      </c:pt>
                      <c:pt idx="2312">
                        <c:v>15.0017694156251</c:v>
                      </c:pt>
                      <c:pt idx="2313">
                        <c:v>15.0083212425955</c:v>
                      </c:pt>
                      <c:pt idx="2314">
                        <c:v>15.0148730695658</c:v>
                      </c:pt>
                      <c:pt idx="2315">
                        <c:v>15.0214248965362</c:v>
                      </c:pt>
                      <c:pt idx="2316">
                        <c:v>15.0279767235065</c:v>
                      </c:pt>
                      <c:pt idx="2317">
                        <c:v>15.0345285504768</c:v>
                      </c:pt>
                      <c:pt idx="2318">
                        <c:v>15.0410803774472</c:v>
                      </c:pt>
                      <c:pt idx="2319">
                        <c:v>15.0476322044175</c:v>
                      </c:pt>
                      <c:pt idx="2320">
                        <c:v>15.0541840313879</c:v>
                      </c:pt>
                      <c:pt idx="2321">
                        <c:v>15.0607358583582</c:v>
                      </c:pt>
                      <c:pt idx="2322">
                        <c:v>15.0672876853286</c:v>
                      </c:pt>
                      <c:pt idx="2323">
                        <c:v>15.0738395122989</c:v>
                      </c:pt>
                      <c:pt idx="2324">
                        <c:v>15.0803913392692</c:v>
                      </c:pt>
                      <c:pt idx="2325">
                        <c:v>15.0869431662396</c:v>
                      </c:pt>
                      <c:pt idx="2326">
                        <c:v>15.0934949932099</c:v>
                      </c:pt>
                      <c:pt idx="2327">
                        <c:v>15.1000468201803</c:v>
                      </c:pt>
                      <c:pt idx="2328">
                        <c:v>15.1065986471506</c:v>
                      </c:pt>
                      <c:pt idx="2329">
                        <c:v>15.113150474120999</c:v>
                      </c:pt>
                      <c:pt idx="2330">
                        <c:v>15.1197023010913</c:v>
                      </c:pt>
                      <c:pt idx="2331">
                        <c:v>15.1262541280616</c:v>
                      </c:pt>
                      <c:pt idx="2332">
                        <c:v>15.132805955032</c:v>
                      </c:pt>
                      <c:pt idx="2333">
                        <c:v>15.1393577820023</c:v>
                      </c:pt>
                      <c:pt idx="2334">
                        <c:v>15.145909608972699</c:v>
                      </c:pt>
                      <c:pt idx="2335">
                        <c:v>15.152461435943</c:v>
                      </c:pt>
                      <c:pt idx="2336">
                        <c:v>15.1590132629133</c:v>
                      </c:pt>
                      <c:pt idx="2337">
                        <c:v>15.1655650898837</c:v>
                      </c:pt>
                      <c:pt idx="2338">
                        <c:v>15.172116916854</c:v>
                      </c:pt>
                      <c:pt idx="2339">
                        <c:v>15.178668743824399</c:v>
                      </c:pt>
                      <c:pt idx="2340">
                        <c:v>15.1852205707947</c:v>
                      </c:pt>
                      <c:pt idx="2341">
                        <c:v>15.191772397765099</c:v>
                      </c:pt>
                      <c:pt idx="2342">
                        <c:v>15.1983242247354</c:v>
                      </c:pt>
                      <c:pt idx="2343">
                        <c:v>15.2048760517057</c:v>
                      </c:pt>
                      <c:pt idx="2344">
                        <c:v>15.211427878676099</c:v>
                      </c:pt>
                      <c:pt idx="2345">
                        <c:v>15.2179797056464</c:v>
                      </c:pt>
                      <c:pt idx="2346">
                        <c:v>15.224531532616799</c:v>
                      </c:pt>
                      <c:pt idx="2347">
                        <c:v>15.2310833595871</c:v>
                      </c:pt>
                      <c:pt idx="2348">
                        <c:v>15.237635186557499</c:v>
                      </c:pt>
                      <c:pt idx="2349">
                        <c:v>15.244187013527799</c:v>
                      </c:pt>
                      <c:pt idx="2350">
                        <c:v>15.2507388404981</c:v>
                      </c:pt>
                      <c:pt idx="2351">
                        <c:v>15.257290667468499</c:v>
                      </c:pt>
                      <c:pt idx="2352">
                        <c:v>15.2638424944388</c:v>
                      </c:pt>
                      <c:pt idx="2353">
                        <c:v>15.270394321409199</c:v>
                      </c:pt>
                      <c:pt idx="2354">
                        <c:v>15.276946148379499</c:v>
                      </c:pt>
                      <c:pt idx="2355">
                        <c:v>15.283497975349899</c:v>
                      </c:pt>
                      <c:pt idx="2356">
                        <c:v>15.290049802320199</c:v>
                      </c:pt>
                      <c:pt idx="2357">
                        <c:v>15.2966016292905</c:v>
                      </c:pt>
                      <c:pt idx="2358">
                        <c:v>15.303153456260899</c:v>
                      </c:pt>
                      <c:pt idx="2359">
                        <c:v>15.3097052832312</c:v>
                      </c:pt>
                      <c:pt idx="2360">
                        <c:v>15.316257110201599</c:v>
                      </c:pt>
                      <c:pt idx="2361">
                        <c:v>15.322808937171899</c:v>
                      </c:pt>
                      <c:pt idx="2362">
                        <c:v>15.329360764142301</c:v>
                      </c:pt>
                      <c:pt idx="2363">
                        <c:v>15.335912591112599</c:v>
                      </c:pt>
                      <c:pt idx="2364">
                        <c:v>15.3424644180829</c:v>
                      </c:pt>
                      <c:pt idx="2365">
                        <c:v>15.349016245053299</c:v>
                      </c:pt>
                      <c:pt idx="2366">
                        <c:v>15.355568072023599</c:v>
                      </c:pt>
                      <c:pt idx="2367">
                        <c:v>15.362119898994001</c:v>
                      </c:pt>
                      <c:pt idx="2368">
                        <c:v>15.368671725964299</c:v>
                      </c:pt>
                      <c:pt idx="2369">
                        <c:v>15.3752235529346</c:v>
                      </c:pt>
                      <c:pt idx="2370">
                        <c:v>15.381775379904999</c:v>
                      </c:pt>
                      <c:pt idx="2371">
                        <c:v>15.388327206875299</c:v>
                      </c:pt>
                      <c:pt idx="2372">
                        <c:v>15.394879033845699</c:v>
                      </c:pt>
                      <c:pt idx="2373">
                        <c:v>15.401430860815999</c:v>
                      </c:pt>
                      <c:pt idx="2374">
                        <c:v>15.407982687786401</c:v>
                      </c:pt>
                      <c:pt idx="2375">
                        <c:v>15.414534514756699</c:v>
                      </c:pt>
                      <c:pt idx="2376">
                        <c:v>15.421086341726999</c:v>
                      </c:pt>
                      <c:pt idx="2377">
                        <c:v>15.427638168697399</c:v>
                      </c:pt>
                      <c:pt idx="2378">
                        <c:v>15.434189995667699</c:v>
                      </c:pt>
                      <c:pt idx="2379">
                        <c:v>15.440741822638101</c:v>
                      </c:pt>
                      <c:pt idx="2380">
                        <c:v>15.447293649608399</c:v>
                      </c:pt>
                      <c:pt idx="2381">
                        <c:v>15.453845476578801</c:v>
                      </c:pt>
                      <c:pt idx="2382">
                        <c:v>15.460397303549099</c:v>
                      </c:pt>
                      <c:pt idx="2383">
                        <c:v>15.466949130519399</c:v>
                      </c:pt>
                      <c:pt idx="2384">
                        <c:v>15.473500957489801</c:v>
                      </c:pt>
                      <c:pt idx="2385">
                        <c:v>15.480052784460099</c:v>
                      </c:pt>
                      <c:pt idx="2386">
                        <c:v>15.486604611430501</c:v>
                      </c:pt>
                      <c:pt idx="2387">
                        <c:v>15.493156438400799</c:v>
                      </c:pt>
                      <c:pt idx="2388">
                        <c:v>15.499708265371201</c:v>
                      </c:pt>
                      <c:pt idx="2389">
                        <c:v>15.506260092341501</c:v>
                      </c:pt>
                      <c:pt idx="2390">
                        <c:v>15.512811919311799</c:v>
                      </c:pt>
                      <c:pt idx="2391">
                        <c:v>15.519363746282201</c:v>
                      </c:pt>
                      <c:pt idx="2392">
                        <c:v>15.525915573252499</c:v>
                      </c:pt>
                      <c:pt idx="2393">
                        <c:v>15.532467400222901</c:v>
                      </c:pt>
                      <c:pt idx="2394">
                        <c:v>15.539019227193201</c:v>
                      </c:pt>
                      <c:pt idx="2395">
                        <c:v>15.545571054163601</c:v>
                      </c:pt>
                      <c:pt idx="2396">
                        <c:v>15.552122881133901</c:v>
                      </c:pt>
                      <c:pt idx="2397">
                        <c:v>15.558674708104199</c:v>
                      </c:pt>
                      <c:pt idx="2398">
                        <c:v>15.565226535074601</c:v>
                      </c:pt>
                      <c:pt idx="2399">
                        <c:v>15.571778362044901</c:v>
                      </c:pt>
                      <c:pt idx="2400">
                        <c:v>15.578330189015301</c:v>
                      </c:pt>
                      <c:pt idx="2401">
                        <c:v>15.584882015985601</c:v>
                      </c:pt>
                      <c:pt idx="2402">
                        <c:v>15.591433842955899</c:v>
                      </c:pt>
                      <c:pt idx="2403">
                        <c:v>15.597985669926301</c:v>
                      </c:pt>
                      <c:pt idx="2404">
                        <c:v>15.604537496896601</c:v>
                      </c:pt>
                      <c:pt idx="2405">
                        <c:v>15.611089323867001</c:v>
                      </c:pt>
                      <c:pt idx="2406">
                        <c:v>15.617641150837301</c:v>
                      </c:pt>
                      <c:pt idx="2407">
                        <c:v>15.6241929778077</c:v>
                      </c:pt>
                      <c:pt idx="2408">
                        <c:v>15.630744804778001</c:v>
                      </c:pt>
                      <c:pt idx="2409">
                        <c:v>15.637296631748301</c:v>
                      </c:pt>
                      <c:pt idx="2410">
                        <c:v>15.643848458718701</c:v>
                      </c:pt>
                      <c:pt idx="2411">
                        <c:v>15.650400285689001</c:v>
                      </c:pt>
                      <c:pt idx="2412">
                        <c:v>15.6569521126594</c:v>
                      </c:pt>
                      <c:pt idx="2413">
                        <c:v>15.663503939629701</c:v>
                      </c:pt>
                      <c:pt idx="2414">
                        <c:v>15.6700557666001</c:v>
                      </c:pt>
                      <c:pt idx="2415">
                        <c:v>15.676607593570401</c:v>
                      </c:pt>
                      <c:pt idx="2416">
                        <c:v>15.683159420540701</c:v>
                      </c:pt>
                      <c:pt idx="2417">
                        <c:v>15.6897112475111</c:v>
                      </c:pt>
                      <c:pt idx="2418">
                        <c:v>15.696263074481401</c:v>
                      </c:pt>
                      <c:pt idx="2419">
                        <c:v>15.7028149014518</c:v>
                      </c:pt>
                      <c:pt idx="2420">
                        <c:v>15.709366728422101</c:v>
                      </c:pt>
                      <c:pt idx="2421">
                        <c:v>15.7159185553925</c:v>
                      </c:pt>
                      <c:pt idx="2422">
                        <c:v>15.7224703823628</c:v>
                      </c:pt>
                      <c:pt idx="2423">
                        <c:v>15.729022209333101</c:v>
                      </c:pt>
                      <c:pt idx="2424">
                        <c:v>15.7355740363035</c:v>
                      </c:pt>
                      <c:pt idx="2425">
                        <c:v>15.742125863273801</c:v>
                      </c:pt>
                      <c:pt idx="2426">
                        <c:v>15.7486776902442</c:v>
                      </c:pt>
                      <c:pt idx="2427">
                        <c:v>15.7552295172145</c:v>
                      </c:pt>
                      <c:pt idx="2428">
                        <c:v>15.7617813441849</c:v>
                      </c:pt>
                      <c:pt idx="2429">
                        <c:v>15.7683331711552</c:v>
                      </c:pt>
                      <c:pt idx="2430">
                        <c:v>15.774884998125501</c:v>
                      </c:pt>
                      <c:pt idx="2431">
                        <c:v>15.7814368250959</c:v>
                      </c:pt>
                      <c:pt idx="2432">
                        <c:v>15.787988652066201</c:v>
                      </c:pt>
                      <c:pt idx="2433">
                        <c:v>15.7945404790366</c:v>
                      </c:pt>
                      <c:pt idx="2434">
                        <c:v>15.8010923060069</c:v>
                      </c:pt>
                      <c:pt idx="2435">
                        <c:v>15.8076441329773</c:v>
                      </c:pt>
                      <c:pt idx="2436">
                        <c:v>15.8141959599476</c:v>
                      </c:pt>
                      <c:pt idx="2437">
                        <c:v>15.820747786917901</c:v>
                      </c:pt>
                      <c:pt idx="2438">
                        <c:v>15.8272996138883</c:v>
                      </c:pt>
                      <c:pt idx="2439">
                        <c:v>15.8338514408586</c:v>
                      </c:pt>
                      <c:pt idx="2440">
                        <c:v>15.840403267829</c:v>
                      </c:pt>
                      <c:pt idx="2441">
                        <c:v>15.8469550947993</c:v>
                      </c:pt>
                      <c:pt idx="2442">
                        <c:v>15.8535069217697</c:v>
                      </c:pt>
                      <c:pt idx="2443">
                        <c:v>15.86005874874</c:v>
                      </c:pt>
                      <c:pt idx="2444">
                        <c:v>15.8666105757103</c:v>
                      </c:pt>
                      <c:pt idx="2445">
                        <c:v>15.8731624026807</c:v>
                      </c:pt>
                      <c:pt idx="2446">
                        <c:v>15.879714229651</c:v>
                      </c:pt>
                      <c:pt idx="2447">
                        <c:v>15.8862660566214</c:v>
                      </c:pt>
                      <c:pt idx="2448">
                        <c:v>15.8928178835917</c:v>
                      </c:pt>
                      <c:pt idx="2449">
                        <c:v>15.899369710562</c:v>
                      </c:pt>
                      <c:pt idx="2450">
                        <c:v>15.9059215375324</c:v>
                      </c:pt>
                      <c:pt idx="2451">
                        <c:v>15.9124733645027</c:v>
                      </c:pt>
                      <c:pt idx="2452">
                        <c:v>15.9190251914731</c:v>
                      </c:pt>
                      <c:pt idx="2453">
                        <c:v>15.9255770184434</c:v>
                      </c:pt>
                      <c:pt idx="2454">
                        <c:v>15.9321288454138</c:v>
                      </c:pt>
                      <c:pt idx="2455">
                        <c:v>15.9386806723841</c:v>
                      </c:pt>
                      <c:pt idx="2456">
                        <c:v>15.9452324993544</c:v>
                      </c:pt>
                      <c:pt idx="2457">
                        <c:v>15.9517843263248</c:v>
                      </c:pt>
                      <c:pt idx="2458">
                        <c:v>15.9583361532951</c:v>
                      </c:pt>
                      <c:pt idx="2459">
                        <c:v>15.9648879802655</c:v>
                      </c:pt>
                      <c:pt idx="2460">
                        <c:v>15.9714398072358</c:v>
                      </c:pt>
                      <c:pt idx="2461">
                        <c:v>15.9779916342062</c:v>
                      </c:pt>
                      <c:pt idx="2462">
                        <c:v>15.9845434611765</c:v>
                      </c:pt>
                      <c:pt idx="2463">
                        <c:v>15.9910952881468</c:v>
                      </c:pt>
                      <c:pt idx="2464">
                        <c:v>15.9976471151172</c:v>
                      </c:pt>
                      <c:pt idx="2465">
                        <c:v>16.004198942087498</c:v>
                      </c:pt>
                      <c:pt idx="2466">
                        <c:v>16.0107507690579</c:v>
                      </c:pt>
                      <c:pt idx="2467">
                        <c:v>16.017302596028198</c:v>
                      </c:pt>
                      <c:pt idx="2468">
                        <c:v>16.0238544229986</c:v>
                      </c:pt>
                      <c:pt idx="2469">
                        <c:v>16.030406249968902</c:v>
                      </c:pt>
                      <c:pt idx="2470">
                        <c:v>16.0369580769392</c:v>
                      </c:pt>
                      <c:pt idx="2471">
                        <c:v>16.043509903909602</c:v>
                      </c:pt>
                      <c:pt idx="2472">
                        <c:v>16.0500617308799</c:v>
                      </c:pt>
                      <c:pt idx="2473">
                        <c:v>16.056613557850302</c:v>
                      </c:pt>
                      <c:pt idx="2474">
                        <c:v>16.0631653848206</c:v>
                      </c:pt>
                      <c:pt idx="2475">
                        <c:v>16.069717211791001</c:v>
                      </c:pt>
                      <c:pt idx="2476">
                        <c:v>16.0762690387613</c:v>
                      </c:pt>
                      <c:pt idx="2477">
                        <c:v>16.082820865731598</c:v>
                      </c:pt>
                      <c:pt idx="2478">
                        <c:v>16.089372692702</c:v>
                      </c:pt>
                      <c:pt idx="2479">
                        <c:v>16.095924519672302</c:v>
                      </c:pt>
                      <c:pt idx="2480">
                        <c:v>16.1024763466427</c:v>
                      </c:pt>
                      <c:pt idx="2481">
                        <c:v>16.109028173613002</c:v>
                      </c:pt>
                      <c:pt idx="2482">
                        <c:v>16.1155800005833</c:v>
                      </c:pt>
                      <c:pt idx="2483">
                        <c:v>16.122131827553702</c:v>
                      </c:pt>
                      <c:pt idx="2484">
                        <c:v>16.128683654524</c:v>
                      </c:pt>
                      <c:pt idx="2485">
                        <c:v>16.135235481494401</c:v>
                      </c:pt>
                      <c:pt idx="2486">
                        <c:v>16.1417873084647</c:v>
                      </c:pt>
                      <c:pt idx="2487">
                        <c:v>16.148339135435101</c:v>
                      </c:pt>
                      <c:pt idx="2488">
                        <c:v>16.1548909624054</c:v>
                      </c:pt>
                      <c:pt idx="2489">
                        <c:v>16.161442789375698</c:v>
                      </c:pt>
                      <c:pt idx="2490">
                        <c:v>16.1679946163461</c:v>
                      </c:pt>
                      <c:pt idx="2491">
                        <c:v>16.174546443316402</c:v>
                      </c:pt>
                      <c:pt idx="2492">
                        <c:v>16.1810982702868</c:v>
                      </c:pt>
                      <c:pt idx="2493">
                        <c:v>16.187650097257102</c:v>
                      </c:pt>
                      <c:pt idx="2494">
                        <c:v>16.194201924227499</c:v>
                      </c:pt>
                      <c:pt idx="2495">
                        <c:v>16.200753751197801</c:v>
                      </c:pt>
                      <c:pt idx="2496">
                        <c:v>16.2073055781681</c:v>
                      </c:pt>
                      <c:pt idx="2497">
                        <c:v>16.213857405138501</c:v>
                      </c:pt>
                      <c:pt idx="2498">
                        <c:v>16.2204092321088</c:v>
                      </c:pt>
                      <c:pt idx="2499">
                        <c:v>16.226961059079201</c:v>
                      </c:pt>
                      <c:pt idx="2500">
                        <c:v>16.2335128860495</c:v>
                      </c:pt>
                      <c:pt idx="2501">
                        <c:v>16.240064713019901</c:v>
                      </c:pt>
                      <c:pt idx="2502">
                        <c:v>16.2466165399902</c:v>
                      </c:pt>
                      <c:pt idx="2503">
                        <c:v>16.253168366960502</c:v>
                      </c:pt>
                      <c:pt idx="2504">
                        <c:v>16.2597201939309</c:v>
                      </c:pt>
                      <c:pt idx="2505">
                        <c:v>16.266272020901202</c:v>
                      </c:pt>
                      <c:pt idx="2506">
                        <c:v>16.272823847871599</c:v>
                      </c:pt>
                      <c:pt idx="2507">
                        <c:v>16.279375674841901</c:v>
                      </c:pt>
                      <c:pt idx="2508">
                        <c:v>16.2859275018122</c:v>
                      </c:pt>
                      <c:pt idx="2509">
                        <c:v>16.292479328782601</c:v>
                      </c:pt>
                      <c:pt idx="2510">
                        <c:v>16.2990311557529</c:v>
                      </c:pt>
                      <c:pt idx="2511">
                        <c:v>16.305582982723301</c:v>
                      </c:pt>
                      <c:pt idx="2512">
                        <c:v>16.3121348096936</c:v>
                      </c:pt>
                      <c:pt idx="2513">
                        <c:v>16.318686636664001</c:v>
                      </c:pt>
                      <c:pt idx="2514">
                        <c:v>16.3252384636343</c:v>
                      </c:pt>
                      <c:pt idx="2515">
                        <c:v>16.331790290604701</c:v>
                      </c:pt>
                      <c:pt idx="2516">
                        <c:v>16.338342117574999</c:v>
                      </c:pt>
                      <c:pt idx="2517">
                        <c:v>16.344893944545301</c:v>
                      </c:pt>
                      <c:pt idx="2518">
                        <c:v>16.351445771515699</c:v>
                      </c:pt>
                      <c:pt idx="2519">
                        <c:v>16.357997598486001</c:v>
                      </c:pt>
                      <c:pt idx="2520">
                        <c:v>16.364549425456399</c:v>
                      </c:pt>
                      <c:pt idx="2521">
                        <c:v>16.371101252426701</c:v>
                      </c:pt>
                      <c:pt idx="2522">
                        <c:v>16.377653079397</c:v>
                      </c:pt>
                      <c:pt idx="2523">
                        <c:v>16.384204906367401</c:v>
                      </c:pt>
                      <c:pt idx="2524">
                        <c:v>16.3907567333377</c:v>
                      </c:pt>
                      <c:pt idx="2525">
                        <c:v>16.397308560308101</c:v>
                      </c:pt>
                      <c:pt idx="2526">
                        <c:v>16.403860387278399</c:v>
                      </c:pt>
                      <c:pt idx="2527">
                        <c:v>16.410412214248801</c:v>
                      </c:pt>
                      <c:pt idx="2528">
                        <c:v>16.416964041219099</c:v>
                      </c:pt>
                      <c:pt idx="2529">
                        <c:v>16.423515868189401</c:v>
                      </c:pt>
                      <c:pt idx="2530">
                        <c:v>16.430067695159799</c:v>
                      </c:pt>
                      <c:pt idx="2531">
                        <c:v>16.436619522130101</c:v>
                      </c:pt>
                      <c:pt idx="2532">
                        <c:v>16.443171349100499</c:v>
                      </c:pt>
                      <c:pt idx="2533">
                        <c:v>16.449723176070801</c:v>
                      </c:pt>
                      <c:pt idx="2534">
                        <c:v>16.456275003041199</c:v>
                      </c:pt>
                      <c:pt idx="2535">
                        <c:v>16.462826830011501</c:v>
                      </c:pt>
                      <c:pt idx="2536">
                        <c:v>16.469378656981799</c:v>
                      </c:pt>
                      <c:pt idx="2537">
                        <c:v>16.475930483952201</c:v>
                      </c:pt>
                      <c:pt idx="2538">
                        <c:v>16.482482310922499</c:v>
                      </c:pt>
                      <c:pt idx="2539">
                        <c:v>16.489034137892901</c:v>
                      </c:pt>
                      <c:pt idx="2540">
                        <c:v>16.495585964863199</c:v>
                      </c:pt>
                      <c:pt idx="2541">
                        <c:v>16.502137791833601</c:v>
                      </c:pt>
                      <c:pt idx="2542">
                        <c:v>16.508689618803899</c:v>
                      </c:pt>
                      <c:pt idx="2543">
                        <c:v>16.515241445774201</c:v>
                      </c:pt>
                      <c:pt idx="2544">
                        <c:v>16.521793272744599</c:v>
                      </c:pt>
                      <c:pt idx="2545">
                        <c:v>16.528345099714901</c:v>
                      </c:pt>
                      <c:pt idx="2546">
                        <c:v>16.534896926685299</c:v>
                      </c:pt>
                      <c:pt idx="2547">
                        <c:v>16.541448753655601</c:v>
                      </c:pt>
                      <c:pt idx="2548">
                        <c:v>16.548000580625899</c:v>
                      </c:pt>
                      <c:pt idx="2549">
                        <c:v>16.554552407596301</c:v>
                      </c:pt>
                      <c:pt idx="2550">
                        <c:v>16.561104234566599</c:v>
                      </c:pt>
                      <c:pt idx="2551">
                        <c:v>16.567656061537001</c:v>
                      </c:pt>
                      <c:pt idx="2552">
                        <c:v>16.574207888507299</c:v>
                      </c:pt>
                      <c:pt idx="2553">
                        <c:v>16.580759715477701</c:v>
                      </c:pt>
                      <c:pt idx="2554">
                        <c:v>16.587311542447999</c:v>
                      </c:pt>
                      <c:pt idx="2555">
                        <c:v>16.593863369418301</c:v>
                      </c:pt>
                      <c:pt idx="2556">
                        <c:v>16.600415196388699</c:v>
                      </c:pt>
                      <c:pt idx="2557">
                        <c:v>16.606967023359001</c:v>
                      </c:pt>
                      <c:pt idx="2558">
                        <c:v>16.613518850329399</c:v>
                      </c:pt>
                      <c:pt idx="2559">
                        <c:v>16.620070677299701</c:v>
                      </c:pt>
                      <c:pt idx="2560">
                        <c:v>16.626622504270099</c:v>
                      </c:pt>
                      <c:pt idx="2561">
                        <c:v>16.633174331240401</c:v>
                      </c:pt>
                      <c:pt idx="2562">
                        <c:v>16.639726158210699</c:v>
                      </c:pt>
                      <c:pt idx="2563">
                        <c:v>16.646277985181101</c:v>
                      </c:pt>
                      <c:pt idx="2564">
                        <c:v>16.652829812151399</c:v>
                      </c:pt>
                      <c:pt idx="2565">
                        <c:v>16.659381639121801</c:v>
                      </c:pt>
                      <c:pt idx="2566">
                        <c:v>16.665933466092099</c:v>
                      </c:pt>
                      <c:pt idx="2567">
                        <c:v>16.6724852930625</c:v>
                      </c:pt>
                      <c:pt idx="2568">
                        <c:v>16.679037120032799</c:v>
                      </c:pt>
                      <c:pt idx="2569">
                        <c:v>16.685588947003101</c:v>
                      </c:pt>
                      <c:pt idx="2570">
                        <c:v>16.692140773973499</c:v>
                      </c:pt>
                      <c:pt idx="2571">
                        <c:v>16.698692600943801</c:v>
                      </c:pt>
                      <c:pt idx="2572">
                        <c:v>16.705244427914199</c:v>
                      </c:pt>
                      <c:pt idx="2573">
                        <c:v>16.711796254884501</c:v>
                      </c:pt>
                      <c:pt idx="2574">
                        <c:v>16.718348081854899</c:v>
                      </c:pt>
                      <c:pt idx="2575">
                        <c:v>16.724899908825201</c:v>
                      </c:pt>
                      <c:pt idx="2576">
                        <c:v>16.731451735795499</c:v>
                      </c:pt>
                      <c:pt idx="2577">
                        <c:v>16.738003562765901</c:v>
                      </c:pt>
                      <c:pt idx="2578">
                        <c:v>16.744555389736199</c:v>
                      </c:pt>
                      <c:pt idx="2579">
                        <c:v>16.7511072167066</c:v>
                      </c:pt>
                      <c:pt idx="2580">
                        <c:v>16.757659043676899</c:v>
                      </c:pt>
                      <c:pt idx="2581">
                        <c:v>16.7642108706473</c:v>
                      </c:pt>
                      <c:pt idx="2582">
                        <c:v>16.770762697617599</c:v>
                      </c:pt>
                      <c:pt idx="2583">
                        <c:v>16.777314524587901</c:v>
                      </c:pt>
                      <c:pt idx="2584">
                        <c:v>16.783866351558299</c:v>
                      </c:pt>
                      <c:pt idx="2585">
                        <c:v>16.790418178528601</c:v>
                      </c:pt>
                      <c:pt idx="2586">
                        <c:v>16.796970005498999</c:v>
                      </c:pt>
                      <c:pt idx="2587">
                        <c:v>16.803521832469301</c:v>
                      </c:pt>
                      <c:pt idx="2588">
                        <c:v>16.810073659439599</c:v>
                      </c:pt>
                      <c:pt idx="2589">
                        <c:v>16.81662548641</c:v>
                      </c:pt>
                      <c:pt idx="2590">
                        <c:v>16.823177313380299</c:v>
                      </c:pt>
                      <c:pt idx="2591">
                        <c:v>16.8297291403507</c:v>
                      </c:pt>
                      <c:pt idx="2592">
                        <c:v>16.836280967320999</c:v>
                      </c:pt>
                      <c:pt idx="2593">
                        <c:v>16.8428327942914</c:v>
                      </c:pt>
                      <c:pt idx="2594">
                        <c:v>16.849384621261699</c:v>
                      </c:pt>
                      <c:pt idx="2595">
                        <c:v>16.855936448232001</c:v>
                      </c:pt>
                      <c:pt idx="2596">
                        <c:v>16.862488275202399</c:v>
                      </c:pt>
                      <c:pt idx="2597">
                        <c:v>16.869040102172701</c:v>
                      </c:pt>
                      <c:pt idx="2598">
                        <c:v>16.875591929143098</c:v>
                      </c:pt>
                      <c:pt idx="2599">
                        <c:v>16.8821437561134</c:v>
                      </c:pt>
                      <c:pt idx="2600">
                        <c:v>16.888695583083798</c:v>
                      </c:pt>
                      <c:pt idx="2601">
                        <c:v>16.8952474100541</c:v>
                      </c:pt>
                      <c:pt idx="2602">
                        <c:v>16.901799237024399</c:v>
                      </c:pt>
                      <c:pt idx="2603">
                        <c:v>16.9083510639948</c:v>
                      </c:pt>
                      <c:pt idx="2604">
                        <c:v>16.914902890965099</c:v>
                      </c:pt>
                      <c:pt idx="2605">
                        <c:v>16.9214547179355</c:v>
                      </c:pt>
                      <c:pt idx="2606">
                        <c:v>16.928006544905799</c:v>
                      </c:pt>
                      <c:pt idx="2607">
                        <c:v>16.9345583718762</c:v>
                      </c:pt>
                      <c:pt idx="2608">
                        <c:v>16.941110198846498</c:v>
                      </c:pt>
                      <c:pt idx="2609">
                        <c:v>16.9476620258168</c:v>
                      </c:pt>
                      <c:pt idx="2610">
                        <c:v>16.954213852787198</c:v>
                      </c:pt>
                      <c:pt idx="2611">
                        <c:v>16.9607656797575</c:v>
                      </c:pt>
                      <c:pt idx="2612">
                        <c:v>16.967317506727898</c:v>
                      </c:pt>
                      <c:pt idx="2613">
                        <c:v>16.9738693336982</c:v>
                      </c:pt>
                      <c:pt idx="2614">
                        <c:v>16.980421160668602</c:v>
                      </c:pt>
                      <c:pt idx="2615">
                        <c:v>16.9869729876389</c:v>
                      </c:pt>
                      <c:pt idx="2616">
                        <c:v>16.993524814609199</c:v>
                      </c:pt>
                      <c:pt idx="2617">
                        <c:v>17.0000766415796</c:v>
                      </c:pt>
                      <c:pt idx="2618">
                        <c:v>17.006628468549899</c:v>
                      </c:pt>
                      <c:pt idx="2619">
                        <c:v>17.0131802955203</c:v>
                      </c:pt>
                      <c:pt idx="2620">
                        <c:v>17.019732122490598</c:v>
                      </c:pt>
                      <c:pt idx="2621">
                        <c:v>17.026283949461</c:v>
                      </c:pt>
                      <c:pt idx="2622">
                        <c:v>17.032835776431298</c:v>
                      </c:pt>
                      <c:pt idx="2623">
                        <c:v>17.0393876034016</c:v>
                      </c:pt>
                      <c:pt idx="2624">
                        <c:v>17.045939430372002</c:v>
                      </c:pt>
                      <c:pt idx="2625">
                        <c:v>17.0524912573423</c:v>
                      </c:pt>
                      <c:pt idx="2626">
                        <c:v>17.059043084312702</c:v>
                      </c:pt>
                      <c:pt idx="2627">
                        <c:v>17.065594911283</c:v>
                      </c:pt>
                      <c:pt idx="2628">
                        <c:v>17.072146738253299</c:v>
                      </c:pt>
                      <c:pt idx="2629">
                        <c:v>17.0786985652237</c:v>
                      </c:pt>
                      <c:pt idx="2630">
                        <c:v>17.085250392193998</c:v>
                      </c:pt>
                      <c:pt idx="2631">
                        <c:v>17.0918022191644</c:v>
                      </c:pt>
                      <c:pt idx="2632">
                        <c:v>17.098354046134698</c:v>
                      </c:pt>
                      <c:pt idx="2633">
                        <c:v>17.1049058731051</c:v>
                      </c:pt>
                      <c:pt idx="2634">
                        <c:v>17.111457700075398</c:v>
                      </c:pt>
                      <c:pt idx="2635">
                        <c:v>17.1180095270457</c:v>
                      </c:pt>
                      <c:pt idx="2636">
                        <c:v>17.124561354016102</c:v>
                      </c:pt>
                      <c:pt idx="2637">
                        <c:v>17.1311131809864</c:v>
                      </c:pt>
                      <c:pt idx="2638">
                        <c:v>17.137665007956802</c:v>
                      </c:pt>
                      <c:pt idx="2639">
                        <c:v>17.1442168349271</c:v>
                      </c:pt>
                      <c:pt idx="2640">
                        <c:v>17.150768661897501</c:v>
                      </c:pt>
                      <c:pt idx="2641">
                        <c:v>17.1573204888678</c:v>
                      </c:pt>
                      <c:pt idx="2642">
                        <c:v>17.163872315838098</c:v>
                      </c:pt>
                      <c:pt idx="2643">
                        <c:v>17.1704241428085</c:v>
                      </c:pt>
                      <c:pt idx="2644">
                        <c:v>17.176975969778798</c:v>
                      </c:pt>
                      <c:pt idx="2645">
                        <c:v>17.1835277967492</c:v>
                      </c:pt>
                      <c:pt idx="2646">
                        <c:v>17.190079623719502</c:v>
                      </c:pt>
                      <c:pt idx="2647">
                        <c:v>17.1966314506899</c:v>
                      </c:pt>
                      <c:pt idx="2648">
                        <c:v>17.203183277660202</c:v>
                      </c:pt>
                      <c:pt idx="2649">
                        <c:v>17.2097351046305</c:v>
                      </c:pt>
                      <c:pt idx="2650">
                        <c:v>17.216286931600902</c:v>
                      </c:pt>
                      <c:pt idx="2651">
                        <c:v>17.2228387585712</c:v>
                      </c:pt>
                      <c:pt idx="2652">
                        <c:v>17.229390585541601</c:v>
                      </c:pt>
                      <c:pt idx="2653">
                        <c:v>17.2359424125119</c:v>
                      </c:pt>
                      <c:pt idx="2654">
                        <c:v>17.242494239482301</c:v>
                      </c:pt>
                      <c:pt idx="2655">
                        <c:v>17.2490460664526</c:v>
                      </c:pt>
                      <c:pt idx="2656">
                        <c:v>17.255597893422902</c:v>
                      </c:pt>
                      <c:pt idx="2657">
                        <c:v>17.2621497203933</c:v>
                      </c:pt>
                      <c:pt idx="2658">
                        <c:v>17.268701547363602</c:v>
                      </c:pt>
                      <c:pt idx="2659">
                        <c:v>17.275253374334</c:v>
                      </c:pt>
                      <c:pt idx="2660">
                        <c:v>17.281805201304302</c:v>
                      </c:pt>
                      <c:pt idx="2661">
                        <c:v>17.2883570282746</c:v>
                      </c:pt>
                      <c:pt idx="2662">
                        <c:v>17.294908855245001</c:v>
                      </c:pt>
                      <c:pt idx="2663">
                        <c:v>17.3014606822153</c:v>
                      </c:pt>
                      <c:pt idx="2664">
                        <c:v>17.308012509185701</c:v>
                      </c:pt>
                      <c:pt idx="2665">
                        <c:v>17.314564336156</c:v>
                      </c:pt>
                      <c:pt idx="2666">
                        <c:v>17.321116163126401</c:v>
                      </c:pt>
                      <c:pt idx="2667">
                        <c:v>17.3276679900967</c:v>
                      </c:pt>
                      <c:pt idx="2668">
                        <c:v>17.334219817067002</c:v>
                      </c:pt>
                      <c:pt idx="2669">
                        <c:v>17.3407716440374</c:v>
                      </c:pt>
                      <c:pt idx="2670">
                        <c:v>17.347323471007702</c:v>
                      </c:pt>
                      <c:pt idx="2671">
                        <c:v>17.353875297978099</c:v>
                      </c:pt>
                      <c:pt idx="2672">
                        <c:v>17.360427124948401</c:v>
                      </c:pt>
                      <c:pt idx="2673">
                        <c:v>17.366978951918799</c:v>
                      </c:pt>
                      <c:pt idx="2674">
                        <c:v>17.373530778889101</c:v>
                      </c:pt>
                      <c:pt idx="2675">
                        <c:v>17.3800826058594</c:v>
                      </c:pt>
                      <c:pt idx="2676">
                        <c:v>17.386634432829801</c:v>
                      </c:pt>
                      <c:pt idx="2677">
                        <c:v>17.3931862598001</c:v>
                      </c:pt>
                      <c:pt idx="2678">
                        <c:v>17.399738086770501</c:v>
                      </c:pt>
                      <c:pt idx="2679">
                        <c:v>17.4062899137408</c:v>
                      </c:pt>
                      <c:pt idx="2680">
                        <c:v>17.412841740711201</c:v>
                      </c:pt>
                      <c:pt idx="2681">
                        <c:v>17.419393567681499</c:v>
                      </c:pt>
                      <c:pt idx="2682">
                        <c:v>17.425945394651801</c:v>
                      </c:pt>
                      <c:pt idx="2683">
                        <c:v>17.432497221622199</c:v>
                      </c:pt>
                      <c:pt idx="2684">
                        <c:v>17.439049048592501</c:v>
                      </c:pt>
                      <c:pt idx="2685">
                        <c:v>17.445600875562899</c:v>
                      </c:pt>
                      <c:pt idx="2686">
                        <c:v>17.452152702533201</c:v>
                      </c:pt>
                      <c:pt idx="2687">
                        <c:v>17.4587045295035</c:v>
                      </c:pt>
                      <c:pt idx="2688">
                        <c:v>17.465256356473901</c:v>
                      </c:pt>
                      <c:pt idx="2689">
                        <c:v>17.4718081834442</c:v>
                      </c:pt>
                      <c:pt idx="2690">
                        <c:v>17.478360010414601</c:v>
                      </c:pt>
                      <c:pt idx="2691">
                        <c:v>17.4849118373849</c:v>
                      </c:pt>
                      <c:pt idx="2692">
                        <c:v>17.491463664355301</c:v>
                      </c:pt>
                      <c:pt idx="2693">
                        <c:v>17.498015491325599</c:v>
                      </c:pt>
                      <c:pt idx="2694">
                        <c:v>17.504567318296001</c:v>
                      </c:pt>
                      <c:pt idx="2695">
                        <c:v>17.511119145266299</c:v>
                      </c:pt>
                      <c:pt idx="2696">
                        <c:v>17.517670972236601</c:v>
                      </c:pt>
                      <c:pt idx="2697">
                        <c:v>17.524222799206999</c:v>
                      </c:pt>
                      <c:pt idx="2698">
                        <c:v>17.530774626177301</c:v>
                      </c:pt>
                      <c:pt idx="2699">
                        <c:v>17.537326453147699</c:v>
                      </c:pt>
                      <c:pt idx="2700">
                        <c:v>17.543878280118001</c:v>
                      </c:pt>
                      <c:pt idx="2701">
                        <c:v>17.5504301070883</c:v>
                      </c:pt>
                      <c:pt idx="2702">
                        <c:v>17.556981934058701</c:v>
                      </c:pt>
                      <c:pt idx="2703">
                        <c:v>17.563533761028999</c:v>
                      </c:pt>
                      <c:pt idx="2704">
                        <c:v>17.570085587999401</c:v>
                      </c:pt>
                      <c:pt idx="2705">
                        <c:v>17.576637414969699</c:v>
                      </c:pt>
                      <c:pt idx="2706">
                        <c:v>17.583189241940101</c:v>
                      </c:pt>
                      <c:pt idx="2707">
                        <c:v>17.589741068910399</c:v>
                      </c:pt>
                      <c:pt idx="2708">
                        <c:v>17.596292895880701</c:v>
                      </c:pt>
                      <c:pt idx="2709">
                        <c:v>17.602844722851099</c:v>
                      </c:pt>
                      <c:pt idx="2710">
                        <c:v>17.609396549821401</c:v>
                      </c:pt>
                      <c:pt idx="2711">
                        <c:v>17.615948376791799</c:v>
                      </c:pt>
                      <c:pt idx="2712">
                        <c:v>17.622500203762101</c:v>
                      </c:pt>
                      <c:pt idx="2713">
                        <c:v>17.629052030732499</c:v>
                      </c:pt>
                      <c:pt idx="2714">
                        <c:v>17.635603857702801</c:v>
                      </c:pt>
                      <c:pt idx="2715">
                        <c:v>17.642155684673099</c:v>
                      </c:pt>
                      <c:pt idx="2716">
                        <c:v>17.648707511643501</c:v>
                      </c:pt>
                      <c:pt idx="2717">
                        <c:v>17.655259338613799</c:v>
                      </c:pt>
                      <c:pt idx="2718">
                        <c:v>17.661811165584201</c:v>
                      </c:pt>
                      <c:pt idx="2719">
                        <c:v>17.668362992554499</c:v>
                      </c:pt>
                      <c:pt idx="2720">
                        <c:v>17.674914819524901</c:v>
                      </c:pt>
                      <c:pt idx="2721">
                        <c:v>17.681466646495199</c:v>
                      </c:pt>
                      <c:pt idx="2722">
                        <c:v>17.688018473465501</c:v>
                      </c:pt>
                      <c:pt idx="2723">
                        <c:v>17.694570300435899</c:v>
                      </c:pt>
                      <c:pt idx="2724">
                        <c:v>17.701122127406201</c:v>
                      </c:pt>
                      <c:pt idx="2725">
                        <c:v>17.707673954376599</c:v>
                      </c:pt>
                      <c:pt idx="2726">
                        <c:v>17.714225781346901</c:v>
                      </c:pt>
                      <c:pt idx="2727">
                        <c:v>17.720777608317199</c:v>
                      </c:pt>
                      <c:pt idx="2728">
                        <c:v>17.727329435287601</c:v>
                      </c:pt>
                      <c:pt idx="2729">
                        <c:v>17.733881262257899</c:v>
                      </c:pt>
                      <c:pt idx="2730">
                        <c:v>17.740433089228301</c:v>
                      </c:pt>
                      <c:pt idx="2731">
                        <c:v>17.746984916198599</c:v>
                      </c:pt>
                      <c:pt idx="2732">
                        <c:v>17.753536743169001</c:v>
                      </c:pt>
                      <c:pt idx="2733">
                        <c:v>17.760088570139299</c:v>
                      </c:pt>
                      <c:pt idx="2734">
                        <c:v>17.766640397109601</c:v>
                      </c:pt>
                      <c:pt idx="2735">
                        <c:v>17.773192224079999</c:v>
                      </c:pt>
                      <c:pt idx="2736">
                        <c:v>17.779744051050301</c:v>
                      </c:pt>
                      <c:pt idx="2737">
                        <c:v>17.786295878020699</c:v>
                      </c:pt>
                      <c:pt idx="2738">
                        <c:v>17.792847704991001</c:v>
                      </c:pt>
                      <c:pt idx="2739">
                        <c:v>17.799399531961399</c:v>
                      </c:pt>
                      <c:pt idx="2740">
                        <c:v>17.805951358931701</c:v>
                      </c:pt>
                      <c:pt idx="2741">
                        <c:v>17.812503185901999</c:v>
                      </c:pt>
                      <c:pt idx="2742">
                        <c:v>17.819055012872401</c:v>
                      </c:pt>
                      <c:pt idx="2743">
                        <c:v>17.825606839842699</c:v>
                      </c:pt>
                      <c:pt idx="2744">
                        <c:v>17.8321586668131</c:v>
                      </c:pt>
                      <c:pt idx="2745">
                        <c:v>17.838710493783399</c:v>
                      </c:pt>
                      <c:pt idx="2746">
                        <c:v>17.8452623207538</c:v>
                      </c:pt>
                      <c:pt idx="2747">
                        <c:v>17.851814147724099</c:v>
                      </c:pt>
                      <c:pt idx="2748">
                        <c:v>17.858365974694401</c:v>
                      </c:pt>
                      <c:pt idx="2749">
                        <c:v>17.864917801664799</c:v>
                      </c:pt>
                      <c:pt idx="2750">
                        <c:v>17.871469628635101</c:v>
                      </c:pt>
                      <c:pt idx="2751">
                        <c:v>17.878021455605499</c:v>
                      </c:pt>
                      <c:pt idx="2752">
                        <c:v>17.884573282575801</c:v>
                      </c:pt>
                      <c:pt idx="2753">
                        <c:v>17.891125109546199</c:v>
                      </c:pt>
                      <c:pt idx="2754">
                        <c:v>17.8976769365165</c:v>
                      </c:pt>
                      <c:pt idx="2755">
                        <c:v>17.904228763486799</c:v>
                      </c:pt>
                      <c:pt idx="2756">
                        <c:v>17.9107805904572</c:v>
                      </c:pt>
                      <c:pt idx="2757">
                        <c:v>17.917332417427499</c:v>
                      </c:pt>
                      <c:pt idx="2758">
                        <c:v>17.9238842443979</c:v>
                      </c:pt>
                      <c:pt idx="2759">
                        <c:v>17.930436071368199</c:v>
                      </c:pt>
                      <c:pt idx="2760">
                        <c:v>17.9369878983386</c:v>
                      </c:pt>
                      <c:pt idx="2761">
                        <c:v>17.943539725308899</c:v>
                      </c:pt>
                      <c:pt idx="2762">
                        <c:v>17.950091552279201</c:v>
                      </c:pt>
                      <c:pt idx="2763">
                        <c:v>17.956643379249599</c:v>
                      </c:pt>
                      <c:pt idx="2764">
                        <c:v>17.963195206219901</c:v>
                      </c:pt>
                      <c:pt idx="2765">
                        <c:v>17.969747033190298</c:v>
                      </c:pt>
                      <c:pt idx="2766">
                        <c:v>17.9762988601606</c:v>
                      </c:pt>
                      <c:pt idx="2767">
                        <c:v>17.982850687130899</c:v>
                      </c:pt>
                      <c:pt idx="2768">
                        <c:v>17.9894025141013</c:v>
                      </c:pt>
                      <c:pt idx="2769">
                        <c:v>17.995954341071599</c:v>
                      </c:pt>
                      <c:pt idx="2770">
                        <c:v>18.002506168042</c:v>
                      </c:pt>
                      <c:pt idx="2771">
                        <c:v>18.009057995012299</c:v>
                      </c:pt>
                      <c:pt idx="2772">
                        <c:v>18.0156098219827</c:v>
                      </c:pt>
                      <c:pt idx="2773">
                        <c:v>18.022161648952999</c:v>
                      </c:pt>
                      <c:pt idx="2774">
                        <c:v>18.028713475923301</c:v>
                      </c:pt>
                      <c:pt idx="2775">
                        <c:v>18.035265302893698</c:v>
                      </c:pt>
                      <c:pt idx="2776">
                        <c:v>18.041817129864</c:v>
                      </c:pt>
                      <c:pt idx="2777">
                        <c:v>18.048368956834398</c:v>
                      </c:pt>
                      <c:pt idx="2778">
                        <c:v>18.0549207838047</c:v>
                      </c:pt>
                      <c:pt idx="2779">
                        <c:v>18.061472610775098</c:v>
                      </c:pt>
                      <c:pt idx="2780">
                        <c:v>18.0680244377454</c:v>
                      </c:pt>
                      <c:pt idx="2781">
                        <c:v>18.074576264715699</c:v>
                      </c:pt>
                      <c:pt idx="2782">
                        <c:v>18.0811280916861</c:v>
                      </c:pt>
                      <c:pt idx="2783">
                        <c:v>18.087679918656399</c:v>
                      </c:pt>
                      <c:pt idx="2784">
                        <c:v>18.0942317456268</c:v>
                      </c:pt>
                      <c:pt idx="2785">
                        <c:v>18.100783572597098</c:v>
                      </c:pt>
                      <c:pt idx="2786">
                        <c:v>18.1073353995675</c:v>
                      </c:pt>
                      <c:pt idx="2787">
                        <c:v>18.113887226537798</c:v>
                      </c:pt>
                      <c:pt idx="2788">
                        <c:v>18.1204390535081</c:v>
                      </c:pt>
                      <c:pt idx="2789">
                        <c:v>18.126990880478498</c:v>
                      </c:pt>
                      <c:pt idx="2790">
                        <c:v>18.1335427074488</c:v>
                      </c:pt>
                      <c:pt idx="2791">
                        <c:v>18.140094534419202</c:v>
                      </c:pt>
                      <c:pt idx="2792">
                        <c:v>18.1466463613895</c:v>
                      </c:pt>
                      <c:pt idx="2793">
                        <c:v>18.153198188359902</c:v>
                      </c:pt>
                      <c:pt idx="2794">
                        <c:v>18.1597500153302</c:v>
                      </c:pt>
                      <c:pt idx="2795">
                        <c:v>18.166301842300498</c:v>
                      </c:pt>
                      <c:pt idx="2796">
                        <c:v>18.1728536692709</c:v>
                      </c:pt>
                      <c:pt idx="2797">
                        <c:v>18.179405496241198</c:v>
                      </c:pt>
                      <c:pt idx="2798">
                        <c:v>18.1859573232116</c:v>
                      </c:pt>
                      <c:pt idx="2799">
                        <c:v>18.192509150181898</c:v>
                      </c:pt>
                      <c:pt idx="2800">
                        <c:v>18.1990609771522</c:v>
                      </c:pt>
                      <c:pt idx="2801">
                        <c:v>18.205612804122602</c:v>
                      </c:pt>
                      <c:pt idx="2802">
                        <c:v>18.2121646310929</c:v>
                      </c:pt>
                      <c:pt idx="2803">
                        <c:v>18.218716458063302</c:v>
                      </c:pt>
                      <c:pt idx="2804">
                        <c:v>18.2252682850336</c:v>
                      </c:pt>
                      <c:pt idx="2805">
                        <c:v>18.231820112004002</c:v>
                      </c:pt>
                      <c:pt idx="2806">
                        <c:v>18.2383719389743</c:v>
                      </c:pt>
                      <c:pt idx="2807">
                        <c:v>18.244923765944598</c:v>
                      </c:pt>
                      <c:pt idx="2808">
                        <c:v>18.251475592915</c:v>
                      </c:pt>
                      <c:pt idx="2809">
                        <c:v>18.258027419885298</c:v>
                      </c:pt>
                      <c:pt idx="2810">
                        <c:v>18.2645792468557</c:v>
                      </c:pt>
                      <c:pt idx="2811">
                        <c:v>18.271131073826002</c:v>
                      </c:pt>
                      <c:pt idx="2812">
                        <c:v>18.2776829007964</c:v>
                      </c:pt>
                      <c:pt idx="2813">
                        <c:v>18.284234727766702</c:v>
                      </c:pt>
                      <c:pt idx="2814">
                        <c:v>18.290786554737</c:v>
                      </c:pt>
                      <c:pt idx="2815">
                        <c:v>18.297338381707402</c:v>
                      </c:pt>
                      <c:pt idx="2816">
                        <c:v>18.3038902086777</c:v>
                      </c:pt>
                      <c:pt idx="2817">
                        <c:v>18.310442035648101</c:v>
                      </c:pt>
                      <c:pt idx="2818">
                        <c:v>18.3169938626184</c:v>
                      </c:pt>
                      <c:pt idx="2819">
                        <c:v>18.323545689588801</c:v>
                      </c:pt>
                      <c:pt idx="2820">
                        <c:v>18.3300975165591</c:v>
                      </c:pt>
                      <c:pt idx="2821">
                        <c:v>18.336649343529398</c:v>
                      </c:pt>
                      <c:pt idx="2822">
                        <c:v>18.3432011704998</c:v>
                      </c:pt>
                      <c:pt idx="2823">
                        <c:v>18.349752997470102</c:v>
                      </c:pt>
                      <c:pt idx="2824">
                        <c:v>18.3563048244405</c:v>
                      </c:pt>
                      <c:pt idx="2825">
                        <c:v>18.362856651410802</c:v>
                      </c:pt>
                      <c:pt idx="2826">
                        <c:v>18.3694084783812</c:v>
                      </c:pt>
                      <c:pt idx="2827">
                        <c:v>18.375960305351501</c:v>
                      </c:pt>
                      <c:pt idx="2828">
                        <c:v>18.3825121323218</c:v>
                      </c:pt>
                      <c:pt idx="2829">
                        <c:v>18.389063959292201</c:v>
                      </c:pt>
                      <c:pt idx="2830">
                        <c:v>18.3956157862625</c:v>
                      </c:pt>
                      <c:pt idx="2831">
                        <c:v>18.402167613232901</c:v>
                      </c:pt>
                      <c:pt idx="2832">
                        <c:v>18.4087194402032</c:v>
                      </c:pt>
                      <c:pt idx="2833">
                        <c:v>18.415271267173502</c:v>
                      </c:pt>
                      <c:pt idx="2834">
                        <c:v>18.4218230941439</c:v>
                      </c:pt>
                      <c:pt idx="2835">
                        <c:v>18.428374921114202</c:v>
                      </c:pt>
                      <c:pt idx="2836">
                        <c:v>18.4349267480846</c:v>
                      </c:pt>
                      <c:pt idx="2837">
                        <c:v>18.441478575054902</c:v>
                      </c:pt>
                      <c:pt idx="2838">
                        <c:v>18.448030402025299</c:v>
                      </c:pt>
                      <c:pt idx="2839">
                        <c:v>18.454582228995601</c:v>
                      </c:pt>
                      <c:pt idx="2840">
                        <c:v>18.4611340559659</c:v>
                      </c:pt>
                      <c:pt idx="2841">
                        <c:v>18.467685882936301</c:v>
                      </c:pt>
                      <c:pt idx="2842">
                        <c:v>18.4742377099066</c:v>
                      </c:pt>
                      <c:pt idx="2843">
                        <c:v>18.480789536877001</c:v>
                      </c:pt>
                      <c:pt idx="2844">
                        <c:v>18.4873413638473</c:v>
                      </c:pt>
                      <c:pt idx="2845">
                        <c:v>18.493893190817701</c:v>
                      </c:pt>
                      <c:pt idx="2846">
                        <c:v>18.500445017788</c:v>
                      </c:pt>
                      <c:pt idx="2847">
                        <c:v>18.506996844758302</c:v>
                      </c:pt>
                      <c:pt idx="2848">
                        <c:v>18.513548671728699</c:v>
                      </c:pt>
                      <c:pt idx="2849">
                        <c:v>18.520100498699001</c:v>
                      </c:pt>
                      <c:pt idx="2850">
                        <c:v>18.526652325669399</c:v>
                      </c:pt>
                      <c:pt idx="2851">
                        <c:v>18.533204152639701</c:v>
                      </c:pt>
                      <c:pt idx="2852">
                        <c:v>18.539755979610099</c:v>
                      </c:pt>
                      <c:pt idx="2853">
                        <c:v>18.546307806580401</c:v>
                      </c:pt>
                      <c:pt idx="2854">
                        <c:v>18.5528596335507</c:v>
                      </c:pt>
                      <c:pt idx="2855">
                        <c:v>18.559411460521101</c:v>
                      </c:pt>
                      <c:pt idx="2856">
                        <c:v>18.5659632874914</c:v>
                      </c:pt>
                      <c:pt idx="2857">
                        <c:v>18.572515114461801</c:v>
                      </c:pt>
                      <c:pt idx="2858">
                        <c:v>18.579066941432099</c:v>
                      </c:pt>
                      <c:pt idx="2859">
                        <c:v>18.585618768402501</c:v>
                      </c:pt>
                      <c:pt idx="2860">
                        <c:v>18.592170595372799</c:v>
                      </c:pt>
                      <c:pt idx="2861">
                        <c:v>18.598722422343101</c:v>
                      </c:pt>
                      <c:pt idx="2862">
                        <c:v>18.605274249313499</c:v>
                      </c:pt>
                      <c:pt idx="2863">
                        <c:v>18.611826076283801</c:v>
                      </c:pt>
                      <c:pt idx="2864">
                        <c:v>18.618377903254199</c:v>
                      </c:pt>
                      <c:pt idx="2865">
                        <c:v>18.624929730224501</c:v>
                      </c:pt>
                      <c:pt idx="2866">
                        <c:v>18.631481557194899</c:v>
                      </c:pt>
                      <c:pt idx="2867">
                        <c:v>18.638033384165201</c:v>
                      </c:pt>
                      <c:pt idx="2868">
                        <c:v>18.644585211135499</c:v>
                      </c:pt>
                      <c:pt idx="2869">
                        <c:v>18.651137038105901</c:v>
                      </c:pt>
                      <c:pt idx="2870">
                        <c:v>18.657688865076199</c:v>
                      </c:pt>
                      <c:pt idx="2871">
                        <c:v>18.664240692046601</c:v>
                      </c:pt>
                      <c:pt idx="2872">
                        <c:v>18.670792519016899</c:v>
                      </c:pt>
                      <c:pt idx="2873">
                        <c:v>18.677344345987201</c:v>
                      </c:pt>
                      <c:pt idx="2874">
                        <c:v>18.683896172957599</c:v>
                      </c:pt>
                      <c:pt idx="2875">
                        <c:v>18.690447999927901</c:v>
                      </c:pt>
                      <c:pt idx="2876">
                        <c:v>18.696999826898299</c:v>
                      </c:pt>
                      <c:pt idx="2877">
                        <c:v>18.703551653868601</c:v>
                      </c:pt>
                      <c:pt idx="2878">
                        <c:v>18.710103480838999</c:v>
                      </c:pt>
                      <c:pt idx="2879">
                        <c:v>18.716655307809301</c:v>
                      </c:pt>
                      <c:pt idx="2880">
                        <c:v>18.723207134779599</c:v>
                      </c:pt>
                      <c:pt idx="2881">
                        <c:v>18.729758961750001</c:v>
                      </c:pt>
                      <c:pt idx="2882">
                        <c:v>18.736310788720299</c:v>
                      </c:pt>
                      <c:pt idx="2883">
                        <c:v>18.742862615690701</c:v>
                      </c:pt>
                      <c:pt idx="2884">
                        <c:v>18.749414442660999</c:v>
                      </c:pt>
                      <c:pt idx="2885">
                        <c:v>18.755966269631401</c:v>
                      </c:pt>
                      <c:pt idx="2886">
                        <c:v>18.762518096601699</c:v>
                      </c:pt>
                      <c:pt idx="2887">
                        <c:v>18.769069923572001</c:v>
                      </c:pt>
                      <c:pt idx="2888">
                        <c:v>18.775621750542399</c:v>
                      </c:pt>
                      <c:pt idx="2889">
                        <c:v>18.782173577512701</c:v>
                      </c:pt>
                      <c:pt idx="2890">
                        <c:v>18.788725404483099</c:v>
                      </c:pt>
                      <c:pt idx="2891">
                        <c:v>18.795277231453401</c:v>
                      </c:pt>
                      <c:pt idx="2892">
                        <c:v>18.801829058423799</c:v>
                      </c:pt>
                      <c:pt idx="2893">
                        <c:v>18.808380885394101</c:v>
                      </c:pt>
                      <c:pt idx="2894">
                        <c:v>18.814932712364399</c:v>
                      </c:pt>
                      <c:pt idx="2895">
                        <c:v>18.821484539334801</c:v>
                      </c:pt>
                      <c:pt idx="2896">
                        <c:v>18.828036366305099</c:v>
                      </c:pt>
                      <c:pt idx="2897">
                        <c:v>18.834588193275501</c:v>
                      </c:pt>
                      <c:pt idx="2898">
                        <c:v>18.841140020245799</c:v>
                      </c:pt>
                      <c:pt idx="2899">
                        <c:v>18.847691847216201</c:v>
                      </c:pt>
                      <c:pt idx="2900">
                        <c:v>18.854243674186499</c:v>
                      </c:pt>
                      <c:pt idx="2901">
                        <c:v>18.860795501156801</c:v>
                      </c:pt>
                      <c:pt idx="2902">
                        <c:v>18.867347328127199</c:v>
                      </c:pt>
                      <c:pt idx="2903">
                        <c:v>18.873899155097501</c:v>
                      </c:pt>
                      <c:pt idx="2904">
                        <c:v>18.880450982067899</c:v>
                      </c:pt>
                      <c:pt idx="2905">
                        <c:v>18.887002809038201</c:v>
                      </c:pt>
                      <c:pt idx="2906">
                        <c:v>18.893554636008599</c:v>
                      </c:pt>
                      <c:pt idx="2907">
                        <c:v>18.900106462978901</c:v>
                      </c:pt>
                      <c:pt idx="2908">
                        <c:v>18.906658289949199</c:v>
                      </c:pt>
                      <c:pt idx="2909">
                        <c:v>18.913210116919601</c:v>
                      </c:pt>
                      <c:pt idx="2910">
                        <c:v>18.919761943889899</c:v>
                      </c:pt>
                      <c:pt idx="2911">
                        <c:v>18.9263137708603</c:v>
                      </c:pt>
                      <c:pt idx="2912">
                        <c:v>18.932865597830599</c:v>
                      </c:pt>
                      <c:pt idx="2913">
                        <c:v>18.939417424800901</c:v>
                      </c:pt>
                      <c:pt idx="2914">
                        <c:v>18.945969251771299</c:v>
                      </c:pt>
                      <c:pt idx="2915">
                        <c:v>18.952521078741601</c:v>
                      </c:pt>
                      <c:pt idx="2916">
                        <c:v>18.959072905711999</c:v>
                      </c:pt>
                      <c:pt idx="2917">
                        <c:v>18.965624732682301</c:v>
                      </c:pt>
                      <c:pt idx="2918">
                        <c:v>18.972176559652699</c:v>
                      </c:pt>
                      <c:pt idx="2919">
                        <c:v>18.978728386623001</c:v>
                      </c:pt>
                      <c:pt idx="2920">
                        <c:v>18.985280213593299</c:v>
                      </c:pt>
                      <c:pt idx="2921">
                        <c:v>18.9918320405637</c:v>
                      </c:pt>
                      <c:pt idx="2922">
                        <c:v>18.998383867533999</c:v>
                      </c:pt>
                      <c:pt idx="2923">
                        <c:v>19.0049356945044</c:v>
                      </c:pt>
                      <c:pt idx="2924">
                        <c:v>19.011487521474699</c:v>
                      </c:pt>
                      <c:pt idx="2925">
                        <c:v>19.0180393484451</c:v>
                      </c:pt>
                      <c:pt idx="2926">
                        <c:v>19.024591175415399</c:v>
                      </c:pt>
                      <c:pt idx="2927">
                        <c:v>19.031143002385701</c:v>
                      </c:pt>
                      <c:pt idx="2928">
                        <c:v>19.037694829356099</c:v>
                      </c:pt>
                      <c:pt idx="2929">
                        <c:v>19.044246656326401</c:v>
                      </c:pt>
                      <c:pt idx="2930">
                        <c:v>19.050798483296798</c:v>
                      </c:pt>
                      <c:pt idx="2931">
                        <c:v>19.0573503102671</c:v>
                      </c:pt>
                      <c:pt idx="2932">
                        <c:v>19.063902137237498</c:v>
                      </c:pt>
                      <c:pt idx="2933">
                        <c:v>19.0704539642078</c:v>
                      </c:pt>
                      <c:pt idx="2934">
                        <c:v>19.077005791178099</c:v>
                      </c:pt>
                      <c:pt idx="2935">
                        <c:v>19.0835576181485</c:v>
                      </c:pt>
                      <c:pt idx="2936">
                        <c:v>19.090109445118799</c:v>
                      </c:pt>
                      <c:pt idx="2937">
                        <c:v>19.0966612720892</c:v>
                      </c:pt>
                      <c:pt idx="2938">
                        <c:v>19.103213099059499</c:v>
                      </c:pt>
                      <c:pt idx="2939">
                        <c:v>19.109764926029801</c:v>
                      </c:pt>
                      <c:pt idx="2940">
                        <c:v>19.116316753000199</c:v>
                      </c:pt>
                      <c:pt idx="2941">
                        <c:v>19.1228685799705</c:v>
                      </c:pt>
                      <c:pt idx="2942">
                        <c:v>19.129420406940898</c:v>
                      </c:pt>
                      <c:pt idx="2943">
                        <c:v>19.1359722339112</c:v>
                      </c:pt>
                      <c:pt idx="2944">
                        <c:v>19.142524060881598</c:v>
                      </c:pt>
                      <c:pt idx="2945">
                        <c:v>19.1490758878519</c:v>
                      </c:pt>
                      <c:pt idx="2946">
                        <c:v>19.155627714822199</c:v>
                      </c:pt>
                      <c:pt idx="2947">
                        <c:v>19.1621795417926</c:v>
                      </c:pt>
                      <c:pt idx="2948">
                        <c:v>19.168731368762899</c:v>
                      </c:pt>
                      <c:pt idx="2949">
                        <c:v>19.1752831957333</c:v>
                      </c:pt>
                      <c:pt idx="2950">
                        <c:v>19.181835022703599</c:v>
                      </c:pt>
                      <c:pt idx="2951">
                        <c:v>19.188386849674</c:v>
                      </c:pt>
                      <c:pt idx="2952">
                        <c:v>19.194938676644298</c:v>
                      </c:pt>
                      <c:pt idx="2953">
                        <c:v>19.2014905036146</c:v>
                      </c:pt>
                      <c:pt idx="2954">
                        <c:v>19.208042330584998</c:v>
                      </c:pt>
                      <c:pt idx="2955">
                        <c:v>19.2145941575553</c:v>
                      </c:pt>
                      <c:pt idx="2956">
                        <c:v>19.221145984525698</c:v>
                      </c:pt>
                      <c:pt idx="2957">
                        <c:v>19.227697811496</c:v>
                      </c:pt>
                      <c:pt idx="2958">
                        <c:v>19.234249638466402</c:v>
                      </c:pt>
                      <c:pt idx="2959">
                        <c:v>19.2408014654367</c:v>
                      </c:pt>
                      <c:pt idx="2960">
                        <c:v>19.247353292406999</c:v>
                      </c:pt>
                      <c:pt idx="2961">
                        <c:v>19.2539051193774</c:v>
                      </c:pt>
                      <c:pt idx="2962">
                        <c:v>19.260456946347698</c:v>
                      </c:pt>
                      <c:pt idx="2963">
                        <c:v>19.2670087733181</c:v>
                      </c:pt>
                      <c:pt idx="2964">
                        <c:v>19.273560600288398</c:v>
                      </c:pt>
                      <c:pt idx="2965">
                        <c:v>19.2801124272588</c:v>
                      </c:pt>
                      <c:pt idx="2966">
                        <c:v>19.286664254229098</c:v>
                      </c:pt>
                      <c:pt idx="2967">
                        <c:v>19.2932160811994</c:v>
                      </c:pt>
                      <c:pt idx="2968">
                        <c:v>19.299767908169802</c:v>
                      </c:pt>
                      <c:pt idx="2969">
                        <c:v>19.3063197351401</c:v>
                      </c:pt>
                      <c:pt idx="2970">
                        <c:v>19.312871562110502</c:v>
                      </c:pt>
                      <c:pt idx="2971">
                        <c:v>19.3194233890808</c:v>
                      </c:pt>
                      <c:pt idx="2972">
                        <c:v>19.325975216051201</c:v>
                      </c:pt>
                      <c:pt idx="2973">
                        <c:v>19.3325270430215</c:v>
                      </c:pt>
                      <c:pt idx="2974">
                        <c:v>19.339078869991798</c:v>
                      </c:pt>
                      <c:pt idx="2975">
                        <c:v>19.3456306969622</c:v>
                      </c:pt>
                      <c:pt idx="2976">
                        <c:v>19.352182523932498</c:v>
                      </c:pt>
                      <c:pt idx="2977">
                        <c:v>19.3587343509029</c:v>
                      </c:pt>
                      <c:pt idx="2978">
                        <c:v>19.365286177873202</c:v>
                      </c:pt>
                      <c:pt idx="2979">
                        <c:v>19.3718380048435</c:v>
                      </c:pt>
                      <c:pt idx="2980">
                        <c:v>19.378389831813902</c:v>
                      </c:pt>
                      <c:pt idx="2981">
                        <c:v>19.3849416587842</c:v>
                      </c:pt>
                      <c:pt idx="2982">
                        <c:v>19.391493485754602</c:v>
                      </c:pt>
                      <c:pt idx="2983">
                        <c:v>19.3980453127249</c:v>
                      </c:pt>
                      <c:pt idx="2984">
                        <c:v>19.404597139695301</c:v>
                      </c:pt>
                      <c:pt idx="2985">
                        <c:v>19.4111489666656</c:v>
                      </c:pt>
                      <c:pt idx="2986">
                        <c:v>19.417700793635898</c:v>
                      </c:pt>
                      <c:pt idx="2987">
                        <c:v>19.4242526206063</c:v>
                      </c:pt>
                      <c:pt idx="2988">
                        <c:v>19.430804447576602</c:v>
                      </c:pt>
                      <c:pt idx="2989">
                        <c:v>19.437356274547</c:v>
                      </c:pt>
                      <c:pt idx="2990">
                        <c:v>19.443908101517302</c:v>
                      </c:pt>
                      <c:pt idx="2991">
                        <c:v>19.4504599284877</c:v>
                      </c:pt>
                      <c:pt idx="2992">
                        <c:v>19.457011755458002</c:v>
                      </c:pt>
                      <c:pt idx="2993">
                        <c:v>19.4635635824283</c:v>
                      </c:pt>
                      <c:pt idx="2994">
                        <c:v>19.470115409398701</c:v>
                      </c:pt>
                      <c:pt idx="2995">
                        <c:v>19.476667236369</c:v>
                      </c:pt>
                      <c:pt idx="2996">
                        <c:v>19.483219063339401</c:v>
                      </c:pt>
                      <c:pt idx="2997">
                        <c:v>19.4897708903097</c:v>
                      </c:pt>
                      <c:pt idx="2998">
                        <c:v>19.496322717280101</c:v>
                      </c:pt>
                      <c:pt idx="2999">
                        <c:v>19.5028745442504</c:v>
                      </c:pt>
                      <c:pt idx="3000">
                        <c:v>19.509426371220702</c:v>
                      </c:pt>
                      <c:pt idx="3001">
                        <c:v>19.5159781981911</c:v>
                      </c:pt>
                      <c:pt idx="3002">
                        <c:v>19.522530025161402</c:v>
                      </c:pt>
                      <c:pt idx="3003">
                        <c:v>19.529081852131799</c:v>
                      </c:pt>
                      <c:pt idx="3004">
                        <c:v>19.535633679102101</c:v>
                      </c:pt>
                      <c:pt idx="3005">
                        <c:v>19.542185506072499</c:v>
                      </c:pt>
                      <c:pt idx="3006">
                        <c:v>19.548737333042801</c:v>
                      </c:pt>
                      <c:pt idx="3007">
                        <c:v>19.5552891600131</c:v>
                      </c:pt>
                      <c:pt idx="3008">
                        <c:v>19.561840986983501</c:v>
                      </c:pt>
                      <c:pt idx="3009">
                        <c:v>19.5683928139538</c:v>
                      </c:pt>
                      <c:pt idx="3010">
                        <c:v>19.574944640924201</c:v>
                      </c:pt>
                      <c:pt idx="3011">
                        <c:v>19.5814964678945</c:v>
                      </c:pt>
                      <c:pt idx="3012">
                        <c:v>19.588048294864802</c:v>
                      </c:pt>
                      <c:pt idx="3013">
                        <c:v>19.5946001218352</c:v>
                      </c:pt>
                      <c:pt idx="3014">
                        <c:v>19.601151948805501</c:v>
                      </c:pt>
                      <c:pt idx="3015">
                        <c:v>19.607703775775899</c:v>
                      </c:pt>
                      <c:pt idx="3016">
                        <c:v>19.614255602746201</c:v>
                      </c:pt>
                      <c:pt idx="3017">
                        <c:v>19.620807429716599</c:v>
                      </c:pt>
                      <c:pt idx="3018">
                        <c:v>19.627359256686901</c:v>
                      </c:pt>
                      <c:pt idx="3019">
                        <c:v>19.6339110836572</c:v>
                      </c:pt>
                      <c:pt idx="3020">
                        <c:v>19.640462910627601</c:v>
                      </c:pt>
                      <c:pt idx="3021">
                        <c:v>19.6470147375979</c:v>
                      </c:pt>
                      <c:pt idx="3022">
                        <c:v>19.653566564568301</c:v>
                      </c:pt>
                      <c:pt idx="3023">
                        <c:v>19.6601183915386</c:v>
                      </c:pt>
                      <c:pt idx="3024">
                        <c:v>19.666670218509001</c:v>
                      </c:pt>
                      <c:pt idx="3025">
                        <c:v>19.673222045479299</c:v>
                      </c:pt>
                      <c:pt idx="3026">
                        <c:v>19.679773872449601</c:v>
                      </c:pt>
                      <c:pt idx="3027">
                        <c:v>19.686325699419999</c:v>
                      </c:pt>
                      <c:pt idx="3028">
                        <c:v>19.692877526390301</c:v>
                      </c:pt>
                      <c:pt idx="3029">
                        <c:v>19.699429353360699</c:v>
                      </c:pt>
                      <c:pt idx="3030">
                        <c:v>19.705981180331001</c:v>
                      </c:pt>
                      <c:pt idx="3031">
                        <c:v>19.712533007301399</c:v>
                      </c:pt>
                      <c:pt idx="3032">
                        <c:v>19.719084834271701</c:v>
                      </c:pt>
                      <c:pt idx="3033">
                        <c:v>19.725636661242</c:v>
                      </c:pt>
                      <c:pt idx="3034">
                        <c:v>19.732188488212401</c:v>
                      </c:pt>
                      <c:pt idx="3035">
                        <c:v>19.738740315182699</c:v>
                      </c:pt>
                      <c:pt idx="3036">
                        <c:v>19.745292142153101</c:v>
                      </c:pt>
                      <c:pt idx="3037">
                        <c:v>19.751843969123399</c:v>
                      </c:pt>
                      <c:pt idx="3038">
                        <c:v>19.758395796093801</c:v>
                      </c:pt>
                      <c:pt idx="3039">
                        <c:v>19.764947623064099</c:v>
                      </c:pt>
                      <c:pt idx="3040">
                        <c:v>19.771499450034401</c:v>
                      </c:pt>
                      <c:pt idx="3041">
                        <c:v>19.778051277004799</c:v>
                      </c:pt>
                      <c:pt idx="3042">
                        <c:v>19.784603103975101</c:v>
                      </c:pt>
                      <c:pt idx="3043">
                        <c:v>19.791154930945499</c:v>
                      </c:pt>
                      <c:pt idx="3044">
                        <c:v>19.797706757915801</c:v>
                      </c:pt>
                      <c:pt idx="3045">
                        <c:v>19.804258584886199</c:v>
                      </c:pt>
                      <c:pt idx="3046">
                        <c:v>19.810810411856501</c:v>
                      </c:pt>
                      <c:pt idx="3047">
                        <c:v>19.817362238826799</c:v>
                      </c:pt>
                      <c:pt idx="3048">
                        <c:v>19.823914065797201</c:v>
                      </c:pt>
                      <c:pt idx="3049">
                        <c:v>19.830465892767499</c:v>
                      </c:pt>
                      <c:pt idx="3050">
                        <c:v>19.837017719737901</c:v>
                      </c:pt>
                      <c:pt idx="3051">
                        <c:v>19.843569546708199</c:v>
                      </c:pt>
                      <c:pt idx="3052">
                        <c:v>19.850121373678501</c:v>
                      </c:pt>
                      <c:pt idx="3053">
                        <c:v>19.856673200648899</c:v>
                      </c:pt>
                      <c:pt idx="3054">
                        <c:v>19.863225027619201</c:v>
                      </c:pt>
                      <c:pt idx="3055">
                        <c:v>19.869776854589599</c:v>
                      </c:pt>
                      <c:pt idx="3056">
                        <c:v>19.876328681559901</c:v>
                      </c:pt>
                      <c:pt idx="3057">
                        <c:v>19.882880508530299</c:v>
                      </c:pt>
                      <c:pt idx="3058">
                        <c:v>19.889432335500601</c:v>
                      </c:pt>
                      <c:pt idx="3059">
                        <c:v>19.895984162470899</c:v>
                      </c:pt>
                      <c:pt idx="3060">
                        <c:v>19.902535989441301</c:v>
                      </c:pt>
                      <c:pt idx="3061">
                        <c:v>19.909087816411599</c:v>
                      </c:pt>
                      <c:pt idx="3062">
                        <c:v>19.915639643382001</c:v>
                      </c:pt>
                      <c:pt idx="3063">
                        <c:v>19.922191470352299</c:v>
                      </c:pt>
                      <c:pt idx="3064">
                        <c:v>19.928743297322701</c:v>
                      </c:pt>
                      <c:pt idx="3065">
                        <c:v>19.935295124292999</c:v>
                      </c:pt>
                      <c:pt idx="3066">
                        <c:v>19.941846951263301</c:v>
                      </c:pt>
                      <c:pt idx="3067">
                        <c:v>19.948398778233699</c:v>
                      </c:pt>
                      <c:pt idx="3068">
                        <c:v>19.954950605204001</c:v>
                      </c:pt>
                      <c:pt idx="3069">
                        <c:v>19.961502432174399</c:v>
                      </c:pt>
                      <c:pt idx="3070">
                        <c:v>19.968054259144701</c:v>
                      </c:pt>
                      <c:pt idx="3071">
                        <c:v>19.974606086115099</c:v>
                      </c:pt>
                      <c:pt idx="3072">
                        <c:v>19.981157913085401</c:v>
                      </c:pt>
                      <c:pt idx="3073">
                        <c:v>19.987709740055699</c:v>
                      </c:pt>
                      <c:pt idx="3074">
                        <c:v>19.994261567026101</c:v>
                      </c:pt>
                      <c:pt idx="3075">
                        <c:v>20.000813393996399</c:v>
                      </c:pt>
                      <c:pt idx="3076">
                        <c:v>20.0073652209668</c:v>
                      </c:pt>
                      <c:pt idx="3077">
                        <c:v>20.013917047937099</c:v>
                      </c:pt>
                      <c:pt idx="3078">
                        <c:v>20.020468874907401</c:v>
                      </c:pt>
                      <c:pt idx="3079">
                        <c:v>20.027020701877799</c:v>
                      </c:pt>
                      <c:pt idx="3080">
                        <c:v>20.033572528848101</c:v>
                      </c:pt>
                      <c:pt idx="3081">
                        <c:v>20.040124355818499</c:v>
                      </c:pt>
                      <c:pt idx="3082">
                        <c:v>20.046676182788801</c:v>
                      </c:pt>
                      <c:pt idx="3083">
                        <c:v>20.053228009759199</c:v>
                      </c:pt>
                      <c:pt idx="3084">
                        <c:v>20.059779836729501</c:v>
                      </c:pt>
                      <c:pt idx="3085">
                        <c:v>20.066331663699799</c:v>
                      </c:pt>
                      <c:pt idx="3086">
                        <c:v>20.072883490670201</c:v>
                      </c:pt>
                      <c:pt idx="3087">
                        <c:v>20.079435317640499</c:v>
                      </c:pt>
                      <c:pt idx="3088">
                        <c:v>20.0859871446109</c:v>
                      </c:pt>
                      <c:pt idx="3089">
                        <c:v>20.092538971581199</c:v>
                      </c:pt>
                      <c:pt idx="3090">
                        <c:v>20.0990907985516</c:v>
                      </c:pt>
                      <c:pt idx="3091">
                        <c:v>20.105642625521899</c:v>
                      </c:pt>
                      <c:pt idx="3092">
                        <c:v>20.112194452492201</c:v>
                      </c:pt>
                      <c:pt idx="3093">
                        <c:v>20.118746279462599</c:v>
                      </c:pt>
                      <c:pt idx="3094">
                        <c:v>20.125298106432901</c:v>
                      </c:pt>
                      <c:pt idx="3095">
                        <c:v>20.131849933403299</c:v>
                      </c:pt>
                      <c:pt idx="3096">
                        <c:v>20.138401760373601</c:v>
                      </c:pt>
                      <c:pt idx="3097">
                        <c:v>20.144953587343998</c:v>
                      </c:pt>
                      <c:pt idx="3098">
                        <c:v>20.1515054143143</c:v>
                      </c:pt>
                      <c:pt idx="3099">
                        <c:v>20.158057241284599</c:v>
                      </c:pt>
                      <c:pt idx="3100">
                        <c:v>20.164609068255</c:v>
                      </c:pt>
                      <c:pt idx="3101">
                        <c:v>20.171160895225299</c:v>
                      </c:pt>
                      <c:pt idx="3102">
                        <c:v>20.1777127221957</c:v>
                      </c:pt>
                      <c:pt idx="3103">
                        <c:v>20.184264549165999</c:v>
                      </c:pt>
                      <c:pt idx="3104">
                        <c:v>20.1908163761364</c:v>
                      </c:pt>
                      <c:pt idx="3105">
                        <c:v>20.197368203106699</c:v>
                      </c:pt>
                      <c:pt idx="3106">
                        <c:v>20.203920030077001</c:v>
                      </c:pt>
                      <c:pt idx="3107">
                        <c:v>20.210471857047398</c:v>
                      </c:pt>
                      <c:pt idx="3108">
                        <c:v>20.2170236840177</c:v>
                      </c:pt>
                      <c:pt idx="3109">
                        <c:v>20.223575510988098</c:v>
                      </c:pt>
                      <c:pt idx="3110">
                        <c:v>20.2301273379584</c:v>
                      </c:pt>
                      <c:pt idx="3111">
                        <c:v>20.236679164928798</c:v>
                      </c:pt>
                      <c:pt idx="3112">
                        <c:v>20.2432309918991</c:v>
                      </c:pt>
                      <c:pt idx="3113">
                        <c:v>20.249782818869399</c:v>
                      </c:pt>
                      <c:pt idx="3114">
                        <c:v>20.2563346458398</c:v>
                      </c:pt>
                      <c:pt idx="3115">
                        <c:v>20.262886472810099</c:v>
                      </c:pt>
                      <c:pt idx="3116">
                        <c:v>20.2694382997805</c:v>
                      </c:pt>
                      <c:pt idx="3117">
                        <c:v>20.275990126750798</c:v>
                      </c:pt>
                      <c:pt idx="3118">
                        <c:v>20.2825419537211</c:v>
                      </c:pt>
                      <c:pt idx="3119">
                        <c:v>20.289093780691498</c:v>
                      </c:pt>
                      <c:pt idx="3120">
                        <c:v>20.2956456076618</c:v>
                      </c:pt>
                      <c:pt idx="3121">
                        <c:v>20.302197434632198</c:v>
                      </c:pt>
                      <c:pt idx="3122">
                        <c:v>20.3087492616025</c:v>
                      </c:pt>
                      <c:pt idx="3123">
                        <c:v>20.315301088572902</c:v>
                      </c:pt>
                      <c:pt idx="3124">
                        <c:v>20.3218529155432</c:v>
                      </c:pt>
                      <c:pt idx="3125">
                        <c:v>20.328404742513499</c:v>
                      </c:pt>
                      <c:pt idx="3126">
                        <c:v>20.3349565694839</c:v>
                      </c:pt>
                      <c:pt idx="3127">
                        <c:v>20.341508396454199</c:v>
                      </c:pt>
                      <c:pt idx="3128">
                        <c:v>20.3480602234246</c:v>
                      </c:pt>
                      <c:pt idx="3129">
                        <c:v>20.354612050394898</c:v>
                      </c:pt>
                      <c:pt idx="3130">
                        <c:v>20.3611638773653</c:v>
                      </c:pt>
                      <c:pt idx="3131">
                        <c:v>20.367715704335598</c:v>
                      </c:pt>
                      <c:pt idx="3132">
                        <c:v>20.3742675313059</c:v>
                      </c:pt>
                      <c:pt idx="3133">
                        <c:v>20.380819358276302</c:v>
                      </c:pt>
                      <c:pt idx="3134">
                        <c:v>20.3873711852466</c:v>
                      </c:pt>
                      <c:pt idx="3135">
                        <c:v>20.393923012217002</c:v>
                      </c:pt>
                      <c:pt idx="3136">
                        <c:v>20.4004748391873</c:v>
                      </c:pt>
                      <c:pt idx="3137">
                        <c:v>20.407026666157702</c:v>
                      </c:pt>
                      <c:pt idx="3138">
                        <c:v>20.413578493128</c:v>
                      </c:pt>
                      <c:pt idx="3139">
                        <c:v>20.420130320098298</c:v>
                      </c:pt>
                      <c:pt idx="3140">
                        <c:v>20.4266821470687</c:v>
                      </c:pt>
                      <c:pt idx="3141">
                        <c:v>20.433233974038998</c:v>
                      </c:pt>
                      <c:pt idx="3142">
                        <c:v>20.4397858010094</c:v>
                      </c:pt>
                      <c:pt idx="3143">
                        <c:v>20.446337627979698</c:v>
                      </c:pt>
                      <c:pt idx="3144">
                        <c:v>20.4528894549501</c:v>
                      </c:pt>
                      <c:pt idx="3145">
                        <c:v>20.459441281920402</c:v>
                      </c:pt>
                      <c:pt idx="3146">
                        <c:v>20.4659931088907</c:v>
                      </c:pt>
                      <c:pt idx="3147">
                        <c:v>20.472544935861102</c:v>
                      </c:pt>
                      <c:pt idx="3148">
                        <c:v>20.4790967628314</c:v>
                      </c:pt>
                      <c:pt idx="3149">
                        <c:v>20.485648589801801</c:v>
                      </c:pt>
                      <c:pt idx="3150">
                        <c:v>20.4922004167721</c:v>
                      </c:pt>
                      <c:pt idx="3151">
                        <c:v>20.498752243742501</c:v>
                      </c:pt>
                      <c:pt idx="3152">
                        <c:v>20.5053040707128</c:v>
                      </c:pt>
                      <c:pt idx="3153">
                        <c:v>20.511855897683098</c:v>
                      </c:pt>
                      <c:pt idx="3154">
                        <c:v>20.5184077246535</c:v>
                      </c:pt>
                      <c:pt idx="3155">
                        <c:v>20.524959551623802</c:v>
                      </c:pt>
                      <c:pt idx="3156">
                        <c:v>20.5315113785942</c:v>
                      </c:pt>
                      <c:pt idx="3157">
                        <c:v>20.538063205564502</c:v>
                      </c:pt>
                      <c:pt idx="3158">
                        <c:v>20.5446150325349</c:v>
                      </c:pt>
                      <c:pt idx="3159">
                        <c:v>20.551166859505202</c:v>
                      </c:pt>
                      <c:pt idx="3160">
                        <c:v>20.5577186864755</c:v>
                      </c:pt>
                      <c:pt idx="3161">
                        <c:v>20.564270513445901</c:v>
                      </c:pt>
                      <c:pt idx="3162">
                        <c:v>20.5708223404162</c:v>
                      </c:pt>
                      <c:pt idx="3163">
                        <c:v>20.577374167386601</c:v>
                      </c:pt>
                      <c:pt idx="3164">
                        <c:v>20.5839259943569</c:v>
                      </c:pt>
                      <c:pt idx="3165">
                        <c:v>20.590477821327202</c:v>
                      </c:pt>
                      <c:pt idx="3166">
                        <c:v>20.5970296482976</c:v>
                      </c:pt>
                      <c:pt idx="3167">
                        <c:v>20.603581475267902</c:v>
                      </c:pt>
                      <c:pt idx="3168">
                        <c:v>20.6101333022383</c:v>
                      </c:pt>
                      <c:pt idx="3169">
                        <c:v>20.616685129208602</c:v>
                      </c:pt>
                      <c:pt idx="3170">
                        <c:v>20.623236956178999</c:v>
                      </c:pt>
                      <c:pt idx="3171">
                        <c:v>20.629788783149301</c:v>
                      </c:pt>
                      <c:pt idx="3172">
                        <c:v>20.6363406101196</c:v>
                      </c:pt>
                      <c:pt idx="3173">
                        <c:v>20.642892437090001</c:v>
                      </c:pt>
                      <c:pt idx="3174">
                        <c:v>20.6494442640603</c:v>
                      </c:pt>
                      <c:pt idx="3175">
                        <c:v>20.655996091030701</c:v>
                      </c:pt>
                      <c:pt idx="3176">
                        <c:v>20.662547918001</c:v>
                      </c:pt>
                      <c:pt idx="3177">
                        <c:v>20.669099744971401</c:v>
                      </c:pt>
                      <c:pt idx="3178">
                        <c:v>20.6756515719417</c:v>
                      </c:pt>
                      <c:pt idx="3179">
                        <c:v>20.682203398912002</c:v>
                      </c:pt>
                      <c:pt idx="3180">
                        <c:v>20.688755225882399</c:v>
                      </c:pt>
                      <c:pt idx="3181">
                        <c:v>20.695307052852701</c:v>
                      </c:pt>
                      <c:pt idx="3182">
                        <c:v>20.701858879823099</c:v>
                      </c:pt>
                      <c:pt idx="3183">
                        <c:v>20.708410706793401</c:v>
                      </c:pt>
                      <c:pt idx="3184">
                        <c:v>20.714962533763799</c:v>
                      </c:pt>
                      <c:pt idx="3185">
                        <c:v>20.721514360734101</c:v>
                      </c:pt>
                      <c:pt idx="3186">
                        <c:v>20.7280661877044</c:v>
                      </c:pt>
                      <c:pt idx="3187">
                        <c:v>20.734618014674801</c:v>
                      </c:pt>
                      <c:pt idx="3188">
                        <c:v>20.7411698416451</c:v>
                      </c:pt>
                      <c:pt idx="3189">
                        <c:v>20.747721668615501</c:v>
                      </c:pt>
                      <c:pt idx="3190">
                        <c:v>20.754273495585799</c:v>
                      </c:pt>
                      <c:pt idx="3191">
                        <c:v>20.760825322556101</c:v>
                      </c:pt>
                      <c:pt idx="3192">
                        <c:v>20.767377149526499</c:v>
                      </c:pt>
                      <c:pt idx="3193">
                        <c:v>20.773928976496801</c:v>
                      </c:pt>
                      <c:pt idx="3194">
                        <c:v>20.780480803467199</c:v>
                      </c:pt>
                      <c:pt idx="3195">
                        <c:v>20.787032630437501</c:v>
                      </c:pt>
                      <c:pt idx="3196">
                        <c:v>20.793584457407899</c:v>
                      </c:pt>
                      <c:pt idx="3197">
                        <c:v>20.800136284378201</c:v>
                      </c:pt>
                      <c:pt idx="3198">
                        <c:v>20.8066881113485</c:v>
                      </c:pt>
                      <c:pt idx="3199">
                        <c:v>20.813239938318901</c:v>
                      </c:pt>
                      <c:pt idx="3200">
                        <c:v>20.8197917652892</c:v>
                      </c:pt>
                      <c:pt idx="3201">
                        <c:v>20.826343592259601</c:v>
                      </c:pt>
                      <c:pt idx="3202">
                        <c:v>20.832895419229899</c:v>
                      </c:pt>
                      <c:pt idx="3203">
                        <c:v>20.839447246200301</c:v>
                      </c:pt>
                      <c:pt idx="3204">
                        <c:v>20.845999073170599</c:v>
                      </c:pt>
                      <c:pt idx="3205">
                        <c:v>20.852550900140901</c:v>
                      </c:pt>
                      <c:pt idx="3206">
                        <c:v>20.859102727111299</c:v>
                      </c:pt>
                      <c:pt idx="3207">
                        <c:v>20.865654554081601</c:v>
                      </c:pt>
                      <c:pt idx="3208">
                        <c:v>20.872206381051999</c:v>
                      </c:pt>
                      <c:pt idx="3209">
                        <c:v>20.878758208022301</c:v>
                      </c:pt>
                      <c:pt idx="3210">
                        <c:v>20.885310034992699</c:v>
                      </c:pt>
                      <c:pt idx="3211">
                        <c:v>20.891861861963001</c:v>
                      </c:pt>
                      <c:pt idx="3212">
                        <c:v>20.898413688933299</c:v>
                      </c:pt>
                      <c:pt idx="3213">
                        <c:v>20.904965515903701</c:v>
                      </c:pt>
                      <c:pt idx="3214">
                        <c:v>20.911517342873999</c:v>
                      </c:pt>
                      <c:pt idx="3215">
                        <c:v>20.918069169844401</c:v>
                      </c:pt>
                      <c:pt idx="3216">
                        <c:v>20.924620996814699</c:v>
                      </c:pt>
                      <c:pt idx="3217">
                        <c:v>20.931172823785001</c:v>
                      </c:pt>
                      <c:pt idx="3218">
                        <c:v>20.937724650755399</c:v>
                      </c:pt>
                      <c:pt idx="3219">
                        <c:v>20.944276477725701</c:v>
                      </c:pt>
                      <c:pt idx="3220">
                        <c:v>20.950828304696099</c:v>
                      </c:pt>
                      <c:pt idx="3221">
                        <c:v>20.957380131666401</c:v>
                      </c:pt>
                      <c:pt idx="3222">
                        <c:v>20.963931958636799</c:v>
                      </c:pt>
                      <c:pt idx="3223">
                        <c:v>20.970483785607101</c:v>
                      </c:pt>
                      <c:pt idx="3224">
                        <c:v>20.977035612577499</c:v>
                      </c:pt>
                      <c:pt idx="3225">
                        <c:v>20.983587439547801</c:v>
                      </c:pt>
                      <c:pt idx="3226">
                        <c:v>20.990139266518099</c:v>
                      </c:pt>
                      <c:pt idx="3227">
                        <c:v>20.996691093488501</c:v>
                      </c:pt>
                      <c:pt idx="3228">
                        <c:v>21.003242920458799</c:v>
                      </c:pt>
                      <c:pt idx="3229">
                        <c:v>21.009794747429201</c:v>
                      </c:pt>
                      <c:pt idx="3230">
                        <c:v>21.016346574399499</c:v>
                      </c:pt>
                      <c:pt idx="3231">
                        <c:v>21.022898401369801</c:v>
                      </c:pt>
                      <c:pt idx="3232">
                        <c:v>21.029450228340199</c:v>
                      </c:pt>
                      <c:pt idx="3233">
                        <c:v>21.036002055310501</c:v>
                      </c:pt>
                      <c:pt idx="3234">
                        <c:v>21.042553882280899</c:v>
                      </c:pt>
                      <c:pt idx="3235">
                        <c:v>21.049105709251201</c:v>
                      </c:pt>
                      <c:pt idx="3236">
                        <c:v>21.055657536221599</c:v>
                      </c:pt>
                      <c:pt idx="3237">
                        <c:v>21.062209363191901</c:v>
                      </c:pt>
                      <c:pt idx="3238">
                        <c:v>21.068761190162199</c:v>
                      </c:pt>
                      <c:pt idx="3239">
                        <c:v>21.075313017132601</c:v>
                      </c:pt>
                      <c:pt idx="3240">
                        <c:v>21.081864844102899</c:v>
                      </c:pt>
                      <c:pt idx="3241">
                        <c:v>21.088416671073301</c:v>
                      </c:pt>
                      <c:pt idx="3242">
                        <c:v>21.094968498043599</c:v>
                      </c:pt>
                      <c:pt idx="3243">
                        <c:v>21.101520325014</c:v>
                      </c:pt>
                      <c:pt idx="3244">
                        <c:v>21.108072151984299</c:v>
                      </c:pt>
                      <c:pt idx="3245">
                        <c:v>21.114623978954601</c:v>
                      </c:pt>
                      <c:pt idx="3246">
                        <c:v>21.121175805924999</c:v>
                      </c:pt>
                      <c:pt idx="3247">
                        <c:v>21.127727632895301</c:v>
                      </c:pt>
                      <c:pt idx="3248">
                        <c:v>21.134279459865699</c:v>
                      </c:pt>
                      <c:pt idx="3249">
                        <c:v>21.140831286836001</c:v>
                      </c:pt>
                      <c:pt idx="3250">
                        <c:v>21.147383113806399</c:v>
                      </c:pt>
                      <c:pt idx="3251">
                        <c:v>21.153934940776701</c:v>
                      </c:pt>
                      <c:pt idx="3252">
                        <c:v>21.160486767746999</c:v>
                      </c:pt>
                      <c:pt idx="3253">
                        <c:v>21.1670385947174</c:v>
                      </c:pt>
                      <c:pt idx="3254">
                        <c:v>21.173590421687699</c:v>
                      </c:pt>
                      <c:pt idx="3255">
                        <c:v>21.1801422486581</c:v>
                      </c:pt>
                      <c:pt idx="3256">
                        <c:v>21.186694075628399</c:v>
                      </c:pt>
                      <c:pt idx="3257">
                        <c:v>21.1932459025988</c:v>
                      </c:pt>
                      <c:pt idx="3258">
                        <c:v>21.199797729569099</c:v>
                      </c:pt>
                      <c:pt idx="3259">
                        <c:v>21.206349556539401</c:v>
                      </c:pt>
                      <c:pt idx="3260">
                        <c:v>21.212901383509799</c:v>
                      </c:pt>
                      <c:pt idx="3261">
                        <c:v>21.219453210480101</c:v>
                      </c:pt>
                      <c:pt idx="3262">
                        <c:v>21.226005037450498</c:v>
                      </c:pt>
                      <c:pt idx="3263">
                        <c:v>21.2325568644208</c:v>
                      </c:pt>
                      <c:pt idx="3264">
                        <c:v>21.239108691391099</c:v>
                      </c:pt>
                      <c:pt idx="3265">
                        <c:v>21.2456605183615</c:v>
                      </c:pt>
                      <c:pt idx="3266">
                        <c:v>21.252212345331799</c:v>
                      </c:pt>
                      <c:pt idx="3267">
                        <c:v>21.2587641723022</c:v>
                      </c:pt>
                      <c:pt idx="3268">
                        <c:v>21.265315999272499</c:v>
                      </c:pt>
                      <c:pt idx="3269">
                        <c:v>21.2718678262429</c:v>
                      </c:pt>
                      <c:pt idx="3270">
                        <c:v>21.278419653213199</c:v>
                      </c:pt>
                      <c:pt idx="3271">
                        <c:v>21.284971480183501</c:v>
                      </c:pt>
                      <c:pt idx="3272">
                        <c:v>21.291523307153899</c:v>
                      </c:pt>
                      <c:pt idx="3273">
                        <c:v>21.298075134124201</c:v>
                      </c:pt>
                      <c:pt idx="3274">
                        <c:v>21.304626961094598</c:v>
                      </c:pt>
                      <c:pt idx="3275">
                        <c:v>21.3111787880649</c:v>
                      </c:pt>
                      <c:pt idx="3276">
                        <c:v>21.317730615035298</c:v>
                      </c:pt>
                      <c:pt idx="3277">
                        <c:v>21.3242824420056</c:v>
                      </c:pt>
                      <c:pt idx="3278">
                        <c:v>21.330834268975899</c:v>
                      </c:pt>
                      <c:pt idx="3279">
                        <c:v>21.3373860959463</c:v>
                      </c:pt>
                      <c:pt idx="3280">
                        <c:v>21.343937922916599</c:v>
                      </c:pt>
                      <c:pt idx="3281">
                        <c:v>21.350489749887</c:v>
                      </c:pt>
                      <c:pt idx="3282">
                        <c:v>21.357041576857299</c:v>
                      </c:pt>
                      <c:pt idx="3283">
                        <c:v>21.3635934038277</c:v>
                      </c:pt>
                      <c:pt idx="3284">
                        <c:v>21.370145230797998</c:v>
                      </c:pt>
                      <c:pt idx="3285">
                        <c:v>21.3766970577683</c:v>
                      </c:pt>
                      <c:pt idx="3286">
                        <c:v>21.383248884738698</c:v>
                      </c:pt>
                      <c:pt idx="3287">
                        <c:v>21.389800711709</c:v>
                      </c:pt>
                      <c:pt idx="3288">
                        <c:v>21.396352538679398</c:v>
                      </c:pt>
                      <c:pt idx="3289">
                        <c:v>21.4029043656497</c:v>
                      </c:pt>
                      <c:pt idx="3290">
                        <c:v>21.409456192620102</c:v>
                      </c:pt>
                      <c:pt idx="3291">
                        <c:v>21.4160080195904</c:v>
                      </c:pt>
                      <c:pt idx="3292">
                        <c:v>21.422559846560699</c:v>
                      </c:pt>
                      <c:pt idx="3293">
                        <c:v>21.4291116735311</c:v>
                      </c:pt>
                      <c:pt idx="3294">
                        <c:v>21.435663500501398</c:v>
                      </c:pt>
                      <c:pt idx="3295">
                        <c:v>21.4422153274718</c:v>
                      </c:pt>
                      <c:pt idx="3296">
                        <c:v>21.448767154442098</c:v>
                      </c:pt>
                      <c:pt idx="3297">
                        <c:v>21.4553189814125</c:v>
                      </c:pt>
                      <c:pt idx="3298">
                        <c:v>21.461870808382798</c:v>
                      </c:pt>
                      <c:pt idx="3299">
                        <c:v>21.4684226353531</c:v>
                      </c:pt>
                      <c:pt idx="3300">
                        <c:v>21.474974462323502</c:v>
                      </c:pt>
                      <c:pt idx="3301">
                        <c:v>21.4815262892938</c:v>
                      </c:pt>
                      <c:pt idx="3302">
                        <c:v>21.488078116264202</c:v>
                      </c:pt>
                      <c:pt idx="3303">
                        <c:v>21.4946299432345</c:v>
                      </c:pt>
                      <c:pt idx="3304">
                        <c:v>21.501181770204798</c:v>
                      </c:pt>
                      <c:pt idx="3305">
                        <c:v>21.5077335971752</c:v>
                      </c:pt>
                      <c:pt idx="3306">
                        <c:v>21.514285424145498</c:v>
                      </c:pt>
                      <c:pt idx="3307">
                        <c:v>21.5208372511159</c:v>
                      </c:pt>
                      <c:pt idx="3308">
                        <c:v>21.527389078086198</c:v>
                      </c:pt>
                      <c:pt idx="3309">
                        <c:v>21.5339409050566</c:v>
                      </c:pt>
                      <c:pt idx="3310">
                        <c:v>21.540492732026902</c:v>
                      </c:pt>
                      <c:pt idx="3311">
                        <c:v>21.5470445589972</c:v>
                      </c:pt>
                      <c:pt idx="3312">
                        <c:v>21.553596385967602</c:v>
                      </c:pt>
                      <c:pt idx="3313">
                        <c:v>21.5601482129379</c:v>
                      </c:pt>
                      <c:pt idx="3314">
                        <c:v>21.566700039908302</c:v>
                      </c:pt>
                      <c:pt idx="3315">
                        <c:v>21.5732518668786</c:v>
                      </c:pt>
                      <c:pt idx="3316">
                        <c:v>21.579803693849001</c:v>
                      </c:pt>
                      <c:pt idx="3317">
                        <c:v>21.5863555208193</c:v>
                      </c:pt>
                      <c:pt idx="3318">
                        <c:v>21.592907347789598</c:v>
                      </c:pt>
                      <c:pt idx="3319">
                        <c:v>21.59945917476</c:v>
                      </c:pt>
                      <c:pt idx="3320">
                        <c:v>21.606011001730302</c:v>
                      </c:pt>
                      <c:pt idx="3321">
                        <c:v>21.6125628287007</c:v>
                      </c:pt>
                      <c:pt idx="3322">
                        <c:v>21.619114655671002</c:v>
                      </c:pt>
                      <c:pt idx="3323">
                        <c:v>21.6256664826414</c:v>
                      </c:pt>
                      <c:pt idx="3324">
                        <c:v>21.632218309611702</c:v>
                      </c:pt>
                      <c:pt idx="3325">
                        <c:v>21.638770136582</c:v>
                      </c:pt>
                      <c:pt idx="3326">
                        <c:v>21.645321963552401</c:v>
                      </c:pt>
                      <c:pt idx="3327">
                        <c:v>21.6518737905227</c:v>
                      </c:pt>
                      <c:pt idx="3328">
                        <c:v>21.658425617493101</c:v>
                      </c:pt>
                      <c:pt idx="3329">
                        <c:v>21.6649774444634</c:v>
                      </c:pt>
                      <c:pt idx="3330">
                        <c:v>21.671529271433801</c:v>
                      </c:pt>
                      <c:pt idx="3331">
                        <c:v>21.6780810984041</c:v>
                      </c:pt>
                      <c:pt idx="3332">
                        <c:v>21.684632925374402</c:v>
                      </c:pt>
                      <c:pt idx="3333">
                        <c:v>21.6911847523448</c:v>
                      </c:pt>
                      <c:pt idx="3334">
                        <c:v>21.697736579315102</c:v>
                      </c:pt>
                      <c:pt idx="3335">
                        <c:v>21.704288406285499</c:v>
                      </c:pt>
                      <c:pt idx="3336">
                        <c:v>21.710840233255801</c:v>
                      </c:pt>
                      <c:pt idx="3337">
                        <c:v>21.7173920602261</c:v>
                      </c:pt>
                      <c:pt idx="3338">
                        <c:v>21.723943887196501</c:v>
                      </c:pt>
                      <c:pt idx="3339">
                        <c:v>21.7304957141668</c:v>
                      </c:pt>
                      <c:pt idx="3340">
                        <c:v>21.737047541137201</c:v>
                      </c:pt>
                      <c:pt idx="3341">
                        <c:v>21.7435993681075</c:v>
                      </c:pt>
                      <c:pt idx="3342">
                        <c:v>21.750151195077901</c:v>
                      </c:pt>
                      <c:pt idx="3343">
                        <c:v>21.7567030220482</c:v>
                      </c:pt>
                      <c:pt idx="3344">
                        <c:v>21.763254849018502</c:v>
                      </c:pt>
                      <c:pt idx="3345">
                        <c:v>21.7698066759889</c:v>
                      </c:pt>
                      <c:pt idx="3346">
                        <c:v>21.776358502959202</c:v>
                      </c:pt>
                      <c:pt idx="3347">
                        <c:v>21.782910329929599</c:v>
                      </c:pt>
                      <c:pt idx="3348">
                        <c:v>21.789462156899901</c:v>
                      </c:pt>
                      <c:pt idx="3349">
                        <c:v>21.796013983870299</c:v>
                      </c:pt>
                      <c:pt idx="3350">
                        <c:v>21.802565810840601</c:v>
                      </c:pt>
                      <c:pt idx="3351">
                        <c:v>21.8091176378109</c:v>
                      </c:pt>
                      <c:pt idx="3352">
                        <c:v>21.815669464781301</c:v>
                      </c:pt>
                      <c:pt idx="3353">
                        <c:v>21.8222212917516</c:v>
                      </c:pt>
                      <c:pt idx="3354">
                        <c:v>21.828773118722001</c:v>
                      </c:pt>
                      <c:pt idx="3355">
                        <c:v>21.8353249456923</c:v>
                      </c:pt>
                      <c:pt idx="3356">
                        <c:v>21.841876772662701</c:v>
                      </c:pt>
                      <c:pt idx="3357">
                        <c:v>21.848428599632999</c:v>
                      </c:pt>
                      <c:pt idx="3358">
                        <c:v>21.854980426603301</c:v>
                      </c:pt>
                      <c:pt idx="3359">
                        <c:v>21.861532253573699</c:v>
                      </c:pt>
                      <c:pt idx="3360">
                        <c:v>21.868084080544001</c:v>
                      </c:pt>
                      <c:pt idx="3361">
                        <c:v>21.874635907514399</c:v>
                      </c:pt>
                      <c:pt idx="3362">
                        <c:v>21.881187734484701</c:v>
                      </c:pt>
                      <c:pt idx="3363">
                        <c:v>21.887739561455</c:v>
                      </c:pt>
                      <c:pt idx="3364">
                        <c:v>21.894291388425401</c:v>
                      </c:pt>
                      <c:pt idx="3365">
                        <c:v>21.9008432153957</c:v>
                      </c:pt>
                      <c:pt idx="3366">
                        <c:v>21.907395042366101</c:v>
                      </c:pt>
                      <c:pt idx="3367">
                        <c:v>21.913946869336399</c:v>
                      </c:pt>
                      <c:pt idx="3368">
                        <c:v>21.920498696306801</c:v>
                      </c:pt>
                      <c:pt idx="3369">
                        <c:v>21.927050523277099</c:v>
                      </c:pt>
                      <c:pt idx="3370">
                        <c:v>21.933602350247401</c:v>
                      </c:pt>
                      <c:pt idx="3371">
                        <c:v>21.940154177217799</c:v>
                      </c:pt>
                      <c:pt idx="3372">
                        <c:v>21.946706004188101</c:v>
                      </c:pt>
                      <c:pt idx="3373">
                        <c:v>21.953257831158499</c:v>
                      </c:pt>
                      <c:pt idx="3374">
                        <c:v>21.959809658128801</c:v>
                      </c:pt>
                      <c:pt idx="3375">
                        <c:v>21.966361485099199</c:v>
                      </c:pt>
                      <c:pt idx="3376">
                        <c:v>21.972913312069501</c:v>
                      </c:pt>
                      <c:pt idx="3377">
                        <c:v>21.979465139039799</c:v>
                      </c:pt>
                      <c:pt idx="3378">
                        <c:v>21.986016966010201</c:v>
                      </c:pt>
                      <c:pt idx="3379">
                        <c:v>21.992568792980499</c:v>
                      </c:pt>
                      <c:pt idx="3380">
                        <c:v>21.999120619950901</c:v>
                      </c:pt>
                      <c:pt idx="3381">
                        <c:v>22.005672446921199</c:v>
                      </c:pt>
                      <c:pt idx="3382">
                        <c:v>22.012224273891601</c:v>
                      </c:pt>
                      <c:pt idx="3383">
                        <c:v>22.018776100861899</c:v>
                      </c:pt>
                      <c:pt idx="3384">
                        <c:v>22.025327927832201</c:v>
                      </c:pt>
                      <c:pt idx="3385">
                        <c:v>22.031879754802599</c:v>
                      </c:pt>
                      <c:pt idx="3386">
                        <c:v>22.038431581772901</c:v>
                      </c:pt>
                      <c:pt idx="3387">
                        <c:v>22.044983408743299</c:v>
                      </c:pt>
                      <c:pt idx="3388">
                        <c:v>22.051535235713601</c:v>
                      </c:pt>
                      <c:pt idx="3389">
                        <c:v>22.058087062683999</c:v>
                      </c:pt>
                      <c:pt idx="3390">
                        <c:v>22.064638889654301</c:v>
                      </c:pt>
                      <c:pt idx="3391">
                        <c:v>22.071190716624599</c:v>
                      </c:pt>
                      <c:pt idx="3392">
                        <c:v>22.077742543595001</c:v>
                      </c:pt>
                      <c:pt idx="3393">
                        <c:v>22.084294370565299</c:v>
                      </c:pt>
                      <c:pt idx="3394">
                        <c:v>22.090846197535701</c:v>
                      </c:pt>
                      <c:pt idx="3395">
                        <c:v>22.097398024505999</c:v>
                      </c:pt>
                      <c:pt idx="3396">
                        <c:v>22.103949851476401</c:v>
                      </c:pt>
                      <c:pt idx="3397">
                        <c:v>22.110501678446699</c:v>
                      </c:pt>
                      <c:pt idx="3398">
                        <c:v>22.117053505417001</c:v>
                      </c:pt>
                      <c:pt idx="3399">
                        <c:v>22.123605332387399</c:v>
                      </c:pt>
                      <c:pt idx="3400">
                        <c:v>22.130157159357701</c:v>
                      </c:pt>
                      <c:pt idx="3401">
                        <c:v>22.136708986328099</c:v>
                      </c:pt>
                      <c:pt idx="3402">
                        <c:v>22.143260813298401</c:v>
                      </c:pt>
                      <c:pt idx="3403">
                        <c:v>22.149812640268699</c:v>
                      </c:pt>
                      <c:pt idx="3404">
                        <c:v>22.156364467239101</c:v>
                      </c:pt>
                      <c:pt idx="3405">
                        <c:v>22.162916294209399</c:v>
                      </c:pt>
                      <c:pt idx="3406">
                        <c:v>22.169468121179801</c:v>
                      </c:pt>
                      <c:pt idx="3407">
                        <c:v>22.176019948150099</c:v>
                      </c:pt>
                      <c:pt idx="3408">
                        <c:v>22.1825717751205</c:v>
                      </c:pt>
                      <c:pt idx="3409">
                        <c:v>22.189123602090799</c:v>
                      </c:pt>
                      <c:pt idx="3410">
                        <c:v>22.195675429061101</c:v>
                      </c:pt>
                      <c:pt idx="3411">
                        <c:v>22.202227256031499</c:v>
                      </c:pt>
                      <c:pt idx="3412">
                        <c:v>22.208779083001801</c:v>
                      </c:pt>
                      <c:pt idx="3413">
                        <c:v>22.215330909972199</c:v>
                      </c:pt>
                      <c:pt idx="3414">
                        <c:v>22.221882736942501</c:v>
                      </c:pt>
                      <c:pt idx="3415">
                        <c:v>22.228434563912899</c:v>
                      </c:pt>
                      <c:pt idx="3416">
                        <c:v>22.234986390883201</c:v>
                      </c:pt>
                      <c:pt idx="3417">
                        <c:v>22.241538217853499</c:v>
                      </c:pt>
                      <c:pt idx="3418">
                        <c:v>22.248090044823901</c:v>
                      </c:pt>
                      <c:pt idx="3419">
                        <c:v>22.254641871794199</c:v>
                      </c:pt>
                      <c:pt idx="3420">
                        <c:v>22.2611936987646</c:v>
                      </c:pt>
                      <c:pt idx="3421">
                        <c:v>22.267745525734899</c:v>
                      </c:pt>
                      <c:pt idx="3422">
                        <c:v>22.2742973527053</c:v>
                      </c:pt>
                      <c:pt idx="3423">
                        <c:v>22.280849179675599</c:v>
                      </c:pt>
                      <c:pt idx="3424">
                        <c:v>22.287401006645901</c:v>
                      </c:pt>
                      <c:pt idx="3425">
                        <c:v>22.293952833616299</c:v>
                      </c:pt>
                      <c:pt idx="3426">
                        <c:v>22.300504660586601</c:v>
                      </c:pt>
                      <c:pt idx="3427">
                        <c:v>22.307056487556999</c:v>
                      </c:pt>
                      <c:pt idx="3428">
                        <c:v>22.313608314527301</c:v>
                      </c:pt>
                      <c:pt idx="3429">
                        <c:v>22.320160141497698</c:v>
                      </c:pt>
                      <c:pt idx="3430">
                        <c:v>22.326711968468</c:v>
                      </c:pt>
                      <c:pt idx="3431">
                        <c:v>22.333263795438299</c:v>
                      </c:pt>
                      <c:pt idx="3432">
                        <c:v>22.3398156224087</c:v>
                      </c:pt>
                      <c:pt idx="3433">
                        <c:v>22.346367449378999</c:v>
                      </c:pt>
                      <c:pt idx="3434">
                        <c:v>22.3529192763494</c:v>
                      </c:pt>
                      <c:pt idx="3435">
                        <c:v>22.359471103319699</c:v>
                      </c:pt>
                      <c:pt idx="3436">
                        <c:v>22.3660229302901</c:v>
                      </c:pt>
                      <c:pt idx="3437">
                        <c:v>22.372574757260399</c:v>
                      </c:pt>
                      <c:pt idx="3438">
                        <c:v>22.379126584230701</c:v>
                      </c:pt>
                      <c:pt idx="3439">
                        <c:v>22.385678411201098</c:v>
                      </c:pt>
                      <c:pt idx="3440">
                        <c:v>22.3922302381714</c:v>
                      </c:pt>
                      <c:pt idx="3441">
                        <c:v>22.398782065141798</c:v>
                      </c:pt>
                      <c:pt idx="3442">
                        <c:v>22.4053338921121</c:v>
                      </c:pt>
                      <c:pt idx="3443">
                        <c:v>22.411885719082399</c:v>
                      </c:pt>
                      <c:pt idx="3444">
                        <c:v>22.4184375460528</c:v>
                      </c:pt>
                      <c:pt idx="3445">
                        <c:v>22.424989373023099</c:v>
                      </c:pt>
                      <c:pt idx="3446">
                        <c:v>22.4315411999935</c:v>
                      </c:pt>
                      <c:pt idx="3447">
                        <c:v>22.438093026963799</c:v>
                      </c:pt>
                      <c:pt idx="3448">
                        <c:v>22.4446448539342</c:v>
                      </c:pt>
                      <c:pt idx="3449">
                        <c:v>22.451196680904498</c:v>
                      </c:pt>
                      <c:pt idx="3450">
                        <c:v>22.4577485078748</c:v>
                      </c:pt>
                      <c:pt idx="3451">
                        <c:v>22.464300334845198</c:v>
                      </c:pt>
                      <c:pt idx="3452">
                        <c:v>22.4708521618155</c:v>
                      </c:pt>
                      <c:pt idx="3453">
                        <c:v>22.477403988785898</c:v>
                      </c:pt>
                      <c:pt idx="3454">
                        <c:v>22.4839558157562</c:v>
                      </c:pt>
                      <c:pt idx="3455">
                        <c:v>22.490507642726602</c:v>
                      </c:pt>
                      <c:pt idx="3456">
                        <c:v>22.4970594696969</c:v>
                      </c:pt>
                      <c:pt idx="3457">
                        <c:v>22.503611296667199</c:v>
                      </c:pt>
                      <c:pt idx="3458">
                        <c:v>22.5101631236376</c:v>
                      </c:pt>
                      <c:pt idx="3459">
                        <c:v>22.516714950607899</c:v>
                      </c:pt>
                      <c:pt idx="3460">
                        <c:v>22.5232667775783</c:v>
                      </c:pt>
                      <c:pt idx="3461">
                        <c:v>22.529818604548598</c:v>
                      </c:pt>
                      <c:pt idx="3462">
                        <c:v>22.536370431519</c:v>
                      </c:pt>
                      <c:pt idx="3463">
                        <c:v>22.542922258489298</c:v>
                      </c:pt>
                      <c:pt idx="3464">
                        <c:v>22.5494740854596</c:v>
                      </c:pt>
                      <c:pt idx="3465">
                        <c:v>22.556025912430002</c:v>
                      </c:pt>
                      <c:pt idx="3466">
                        <c:v>22.5625777394003</c:v>
                      </c:pt>
                      <c:pt idx="3467">
                        <c:v>22.569129566370702</c:v>
                      </c:pt>
                      <c:pt idx="3468">
                        <c:v>22.575681393341</c:v>
                      </c:pt>
                      <c:pt idx="3469">
                        <c:v>22.582233220311402</c:v>
                      </c:pt>
                      <c:pt idx="3470">
                        <c:v>22.5887850472817</c:v>
                      </c:pt>
                      <c:pt idx="3471">
                        <c:v>22.595336874251998</c:v>
                      </c:pt>
                      <c:pt idx="3472">
                        <c:v>22.6018887012224</c:v>
                      </c:pt>
                      <c:pt idx="3473">
                        <c:v>22.608440528192698</c:v>
                      </c:pt>
                      <c:pt idx="3474">
                        <c:v>22.6149923551631</c:v>
                      </c:pt>
                      <c:pt idx="3475">
                        <c:v>22.621544182133398</c:v>
                      </c:pt>
                      <c:pt idx="3476">
                        <c:v>22.6280960091038</c:v>
                      </c:pt>
                      <c:pt idx="3477">
                        <c:v>22.634647836074102</c:v>
                      </c:pt>
                      <c:pt idx="3478">
                        <c:v>22.6411996630444</c:v>
                      </c:pt>
                      <c:pt idx="3479">
                        <c:v>22.647751490014802</c:v>
                      </c:pt>
                      <c:pt idx="3480">
                        <c:v>22.6543033169851</c:v>
                      </c:pt>
                      <c:pt idx="3481">
                        <c:v>22.660855143955501</c:v>
                      </c:pt>
                      <c:pt idx="3482">
                        <c:v>22.6674069709258</c:v>
                      </c:pt>
                      <c:pt idx="3483">
                        <c:v>22.673958797896098</c:v>
                      </c:pt>
                      <c:pt idx="3484">
                        <c:v>22.6805106248665</c:v>
                      </c:pt>
                      <c:pt idx="3485">
                        <c:v>22.687062451836798</c:v>
                      </c:pt>
                      <c:pt idx="3486">
                        <c:v>22.6936142788072</c:v>
                      </c:pt>
                      <c:pt idx="3487">
                        <c:v>22.700166105777502</c:v>
                      </c:pt>
                      <c:pt idx="3488">
                        <c:v>22.7067179327479</c:v>
                      </c:pt>
                      <c:pt idx="3489">
                        <c:v>22.713269759718202</c:v>
                      </c:pt>
                      <c:pt idx="3490">
                        <c:v>22.7198215866885</c:v>
                      </c:pt>
                      <c:pt idx="3491">
                        <c:v>22.726373413658902</c:v>
                      </c:pt>
                      <c:pt idx="3492">
                        <c:v>22.7329252406292</c:v>
                      </c:pt>
                      <c:pt idx="3493">
                        <c:v>22.739477067599601</c:v>
                      </c:pt>
                      <c:pt idx="3494">
                        <c:v>22.7460288945699</c:v>
                      </c:pt>
                      <c:pt idx="3495">
                        <c:v>22.752580721540301</c:v>
                      </c:pt>
                      <c:pt idx="3496">
                        <c:v>22.7591325485106</c:v>
                      </c:pt>
                      <c:pt idx="3497">
                        <c:v>22.765684375480902</c:v>
                      </c:pt>
                      <c:pt idx="3498">
                        <c:v>22.7722362024513</c:v>
                      </c:pt>
                      <c:pt idx="3499">
                        <c:v>22.778788029421602</c:v>
                      </c:pt>
                      <c:pt idx="3500">
                        <c:v>22.785339856392</c:v>
                      </c:pt>
                      <c:pt idx="3501">
                        <c:v>22.791891683362302</c:v>
                      </c:pt>
                      <c:pt idx="3502">
                        <c:v>22.798443510332699</c:v>
                      </c:pt>
                      <c:pt idx="3503">
                        <c:v>22.804995337303001</c:v>
                      </c:pt>
                      <c:pt idx="3504">
                        <c:v>22.8115471642733</c:v>
                      </c:pt>
                      <c:pt idx="3505">
                        <c:v>22.818098991243701</c:v>
                      </c:pt>
                      <c:pt idx="3506">
                        <c:v>22.824650818214</c:v>
                      </c:pt>
                      <c:pt idx="3507">
                        <c:v>22.831202645184401</c:v>
                      </c:pt>
                      <c:pt idx="3508">
                        <c:v>22.8377544721547</c:v>
                      </c:pt>
                      <c:pt idx="3509">
                        <c:v>22.844306299125101</c:v>
                      </c:pt>
                      <c:pt idx="3510">
                        <c:v>22.8508581260954</c:v>
                      </c:pt>
                      <c:pt idx="3511">
                        <c:v>22.857409953065702</c:v>
                      </c:pt>
                      <c:pt idx="3512">
                        <c:v>22.863961780036099</c:v>
                      </c:pt>
                      <c:pt idx="3513">
                        <c:v>22.870513607006401</c:v>
                      </c:pt>
                      <c:pt idx="3514">
                        <c:v>22.877065433976799</c:v>
                      </c:pt>
                      <c:pt idx="3515">
                        <c:v>22.883617260947101</c:v>
                      </c:pt>
                      <c:pt idx="3516">
                        <c:v>22.8901690879174</c:v>
                      </c:pt>
                      <c:pt idx="3517">
                        <c:v>22.896720914887801</c:v>
                      </c:pt>
                      <c:pt idx="3518">
                        <c:v>22.9032727418581</c:v>
                      </c:pt>
                      <c:pt idx="3519">
                        <c:v>22.909824568828501</c:v>
                      </c:pt>
                      <c:pt idx="3520">
                        <c:v>22.9163763957988</c:v>
                      </c:pt>
                      <c:pt idx="3521">
                        <c:v>22.922928222769201</c:v>
                      </c:pt>
                      <c:pt idx="3522">
                        <c:v>22.929480049739499</c:v>
                      </c:pt>
                      <c:pt idx="3523">
                        <c:v>22.936031876709801</c:v>
                      </c:pt>
                      <c:pt idx="3524">
                        <c:v>22.942583703680199</c:v>
                      </c:pt>
                      <c:pt idx="3525">
                        <c:v>22.949135530650501</c:v>
                      </c:pt>
                      <c:pt idx="3526">
                        <c:v>22.955687357620899</c:v>
                      </c:pt>
                      <c:pt idx="3527">
                        <c:v>22.962239184591201</c:v>
                      </c:pt>
                      <c:pt idx="3528">
                        <c:v>22.968791011561599</c:v>
                      </c:pt>
                      <c:pt idx="3529">
                        <c:v>22.975342838531901</c:v>
                      </c:pt>
                      <c:pt idx="3530">
                        <c:v>22.9818946655022</c:v>
                      </c:pt>
                      <c:pt idx="3531">
                        <c:v>22.988446492472601</c:v>
                      </c:pt>
                      <c:pt idx="3532">
                        <c:v>22.9949983194429</c:v>
                      </c:pt>
                      <c:pt idx="3533">
                        <c:v>23.001550146413301</c:v>
                      </c:pt>
                      <c:pt idx="3534">
                        <c:v>23.008101973383599</c:v>
                      </c:pt>
                      <c:pt idx="3535">
                        <c:v>23.014653800354001</c:v>
                      </c:pt>
                      <c:pt idx="3536">
                        <c:v>23.021205627324299</c:v>
                      </c:pt>
                      <c:pt idx="3537">
                        <c:v>23.027757454294601</c:v>
                      </c:pt>
                      <c:pt idx="3538">
                        <c:v>23.034309281264999</c:v>
                      </c:pt>
                      <c:pt idx="3539">
                        <c:v>23.040861108235301</c:v>
                      </c:pt>
                      <c:pt idx="3540">
                        <c:v>23.047412935205699</c:v>
                      </c:pt>
                      <c:pt idx="3541">
                        <c:v>23.053964762176001</c:v>
                      </c:pt>
                      <c:pt idx="3542">
                        <c:v>23.0605165891463</c:v>
                      </c:pt>
                      <c:pt idx="3543">
                        <c:v>23.067068416116701</c:v>
                      </c:pt>
                      <c:pt idx="3544">
                        <c:v>23.073620243086999</c:v>
                      </c:pt>
                      <c:pt idx="3545">
                        <c:v>23.080172070057401</c:v>
                      </c:pt>
                      <c:pt idx="3546">
                        <c:v>23.086723897027699</c:v>
                      </c:pt>
                      <c:pt idx="3547">
                        <c:v>23.093275723998101</c:v>
                      </c:pt>
                      <c:pt idx="3548">
                        <c:v>23.099827550968399</c:v>
                      </c:pt>
                      <c:pt idx="3549">
                        <c:v>23.106379377938701</c:v>
                      </c:pt>
                      <c:pt idx="3550">
                        <c:v>23.112931204909099</c:v>
                      </c:pt>
                      <c:pt idx="3551">
                        <c:v>23.119483031879401</c:v>
                      </c:pt>
                      <c:pt idx="3552">
                        <c:v>23.126034858849799</c:v>
                      </c:pt>
                      <c:pt idx="3553">
                        <c:v>23.132586685820101</c:v>
                      </c:pt>
                      <c:pt idx="3554">
                        <c:v>23.139138512790499</c:v>
                      </c:pt>
                      <c:pt idx="3555">
                        <c:v>23.145690339760801</c:v>
                      </c:pt>
                      <c:pt idx="3556">
                        <c:v>23.152242166731099</c:v>
                      </c:pt>
                      <c:pt idx="3557">
                        <c:v>23.158793993701501</c:v>
                      </c:pt>
                      <c:pt idx="3558">
                        <c:v>23.165345820671799</c:v>
                      </c:pt>
                      <c:pt idx="3559">
                        <c:v>23.171897647642201</c:v>
                      </c:pt>
                      <c:pt idx="3560">
                        <c:v>23.178449474612499</c:v>
                      </c:pt>
                      <c:pt idx="3561">
                        <c:v>23.185001301582901</c:v>
                      </c:pt>
                      <c:pt idx="3562">
                        <c:v>23.191553128553199</c:v>
                      </c:pt>
                      <c:pt idx="3563">
                        <c:v>23.198104955523501</c:v>
                      </c:pt>
                      <c:pt idx="3564">
                        <c:v>23.204656782493899</c:v>
                      </c:pt>
                      <c:pt idx="3565">
                        <c:v>23.211208609464201</c:v>
                      </c:pt>
                      <c:pt idx="3566">
                        <c:v>23.217760436434599</c:v>
                      </c:pt>
                      <c:pt idx="3567">
                        <c:v>23.224312263404901</c:v>
                      </c:pt>
                      <c:pt idx="3568">
                        <c:v>23.230864090375299</c:v>
                      </c:pt>
                      <c:pt idx="3569">
                        <c:v>23.237415917345601</c:v>
                      </c:pt>
                      <c:pt idx="3570">
                        <c:v>23.243967744315899</c:v>
                      </c:pt>
                      <c:pt idx="3571">
                        <c:v>23.250519571286301</c:v>
                      </c:pt>
                      <c:pt idx="3572">
                        <c:v>23.257071398256599</c:v>
                      </c:pt>
                      <c:pt idx="3573">
                        <c:v>23.263623225227001</c:v>
                      </c:pt>
                      <c:pt idx="3574">
                        <c:v>23.270175052197299</c:v>
                      </c:pt>
                      <c:pt idx="3575">
                        <c:v>23.2767268791677</c:v>
                      </c:pt>
                      <c:pt idx="3576">
                        <c:v>23.283278706137999</c:v>
                      </c:pt>
                      <c:pt idx="3577">
                        <c:v>23.289830533108301</c:v>
                      </c:pt>
                      <c:pt idx="3578">
                        <c:v>23.296382360078699</c:v>
                      </c:pt>
                      <c:pt idx="3579">
                        <c:v>23.302934187049001</c:v>
                      </c:pt>
                      <c:pt idx="3580">
                        <c:v>23.309486014019399</c:v>
                      </c:pt>
                      <c:pt idx="3581">
                        <c:v>23.316037840989701</c:v>
                      </c:pt>
                      <c:pt idx="3582">
                        <c:v>23.322589667959999</c:v>
                      </c:pt>
                      <c:pt idx="3583">
                        <c:v>23.329141494930401</c:v>
                      </c:pt>
                      <c:pt idx="3584">
                        <c:v>23.335693321900699</c:v>
                      </c:pt>
                      <c:pt idx="3585">
                        <c:v>23.3422451488711</c:v>
                      </c:pt>
                      <c:pt idx="3586">
                        <c:v>23.348796975841399</c:v>
                      </c:pt>
                      <c:pt idx="3587">
                        <c:v>23.3553488028118</c:v>
                      </c:pt>
                      <c:pt idx="3588">
                        <c:v>23.361900629782099</c:v>
                      </c:pt>
                      <c:pt idx="3589">
                        <c:v>23.368452456752401</c:v>
                      </c:pt>
                      <c:pt idx="3590">
                        <c:v>23.375004283722799</c:v>
                      </c:pt>
                      <c:pt idx="3591">
                        <c:v>23.381556110693101</c:v>
                      </c:pt>
                      <c:pt idx="3592">
                        <c:v>23.388107937663499</c:v>
                      </c:pt>
                      <c:pt idx="3593">
                        <c:v>23.394659764633801</c:v>
                      </c:pt>
                      <c:pt idx="3594">
                        <c:v>23.401211591604199</c:v>
                      </c:pt>
                      <c:pt idx="3595">
                        <c:v>23.4077634185745</c:v>
                      </c:pt>
                      <c:pt idx="3596">
                        <c:v>23.414315245544799</c:v>
                      </c:pt>
                      <c:pt idx="3597">
                        <c:v>23.4208670725152</c:v>
                      </c:pt>
                      <c:pt idx="3598">
                        <c:v>23.427418899485499</c:v>
                      </c:pt>
                      <c:pt idx="3599">
                        <c:v>23.4339707264559</c:v>
                      </c:pt>
                      <c:pt idx="3600">
                        <c:v>23.440522553426199</c:v>
                      </c:pt>
                      <c:pt idx="3601">
                        <c:v>23.4470743803966</c:v>
                      </c:pt>
                      <c:pt idx="3602">
                        <c:v>23.453626207366899</c:v>
                      </c:pt>
                      <c:pt idx="3603">
                        <c:v>23.460178034337201</c:v>
                      </c:pt>
                      <c:pt idx="3604">
                        <c:v>23.466729861307599</c:v>
                      </c:pt>
                      <c:pt idx="3605">
                        <c:v>23.473281688277901</c:v>
                      </c:pt>
                      <c:pt idx="3606">
                        <c:v>23.479833515248298</c:v>
                      </c:pt>
                      <c:pt idx="3607">
                        <c:v>23.4863853422186</c:v>
                      </c:pt>
                      <c:pt idx="3608">
                        <c:v>23.492937169188998</c:v>
                      </c:pt>
                      <c:pt idx="3609">
                        <c:v>23.4994889961593</c:v>
                      </c:pt>
                      <c:pt idx="3610">
                        <c:v>23.506040823129599</c:v>
                      </c:pt>
                      <c:pt idx="3611">
                        <c:v>23.5125926501</c:v>
                      </c:pt>
                      <c:pt idx="3612">
                        <c:v>23.519144477070299</c:v>
                      </c:pt>
                      <c:pt idx="3613">
                        <c:v>23.5256963040407</c:v>
                      </c:pt>
                      <c:pt idx="3614">
                        <c:v>23.532248131010999</c:v>
                      </c:pt>
                      <c:pt idx="3615">
                        <c:v>23.5387999579814</c:v>
                      </c:pt>
                      <c:pt idx="3616">
                        <c:v>23.545351784951698</c:v>
                      </c:pt>
                      <c:pt idx="3617">
                        <c:v>23.551903611922</c:v>
                      </c:pt>
                      <c:pt idx="3618">
                        <c:v>23.558455438892398</c:v>
                      </c:pt>
                      <c:pt idx="3619">
                        <c:v>23.5650072658627</c:v>
                      </c:pt>
                      <c:pt idx="3620">
                        <c:v>23.571559092833098</c:v>
                      </c:pt>
                      <c:pt idx="3621">
                        <c:v>23.5781109198034</c:v>
                      </c:pt>
                      <c:pt idx="3622">
                        <c:v>23.584662746773699</c:v>
                      </c:pt>
                      <c:pt idx="3623">
                        <c:v>23.5912145737441</c:v>
                      </c:pt>
                      <c:pt idx="3624">
                        <c:v>23.597766400714399</c:v>
                      </c:pt>
                      <c:pt idx="3625">
                        <c:v>23.6043182276848</c:v>
                      </c:pt>
                      <c:pt idx="3626">
                        <c:v>23.610870054655098</c:v>
                      </c:pt>
                      <c:pt idx="3627">
                        <c:v>23.6174218816255</c:v>
                      </c:pt>
                      <c:pt idx="3628">
                        <c:v>23.623973708595798</c:v>
                      </c:pt>
                      <c:pt idx="3629">
                        <c:v>23.6305255355661</c:v>
                      </c:pt>
                      <c:pt idx="3630">
                        <c:v>23.637077362536498</c:v>
                      </c:pt>
                      <c:pt idx="3631">
                        <c:v>23.6436291895068</c:v>
                      </c:pt>
                      <c:pt idx="3632">
                        <c:v>23.650181016477202</c:v>
                      </c:pt>
                      <c:pt idx="3633">
                        <c:v>23.6567328434475</c:v>
                      </c:pt>
                      <c:pt idx="3634">
                        <c:v>23.663284670417902</c:v>
                      </c:pt>
                      <c:pt idx="3635">
                        <c:v>23.6698364973882</c:v>
                      </c:pt>
                      <c:pt idx="3636">
                        <c:v>23.676388324358498</c:v>
                      </c:pt>
                      <c:pt idx="3637">
                        <c:v>23.6829401513289</c:v>
                      </c:pt>
                      <c:pt idx="3638">
                        <c:v>23.689491978299198</c:v>
                      </c:pt>
                      <c:pt idx="3639">
                        <c:v>23.6960438052696</c:v>
                      </c:pt>
                      <c:pt idx="3640">
                        <c:v>23.702595632239898</c:v>
                      </c:pt>
                      <c:pt idx="3641">
                        <c:v>23.7091474592103</c:v>
                      </c:pt>
                      <c:pt idx="3642">
                        <c:v>23.715699286180602</c:v>
                      </c:pt>
                      <c:pt idx="3643">
                        <c:v>23.7222511131509</c:v>
                      </c:pt>
                      <c:pt idx="3644">
                        <c:v>23.728802940121302</c:v>
                      </c:pt>
                      <c:pt idx="3645">
                        <c:v>23.7353547670916</c:v>
                      </c:pt>
                      <c:pt idx="3646">
                        <c:v>23.741906594062002</c:v>
                      </c:pt>
                      <c:pt idx="3647">
                        <c:v>23.7484584210323</c:v>
                      </c:pt>
                      <c:pt idx="3648">
                        <c:v>23.755010248002598</c:v>
                      </c:pt>
                      <c:pt idx="3649">
                        <c:v>23.761562074973</c:v>
                      </c:pt>
                      <c:pt idx="3650">
                        <c:v>23.768113901943298</c:v>
                      </c:pt>
                      <c:pt idx="3651">
                        <c:v>23.7746657289137</c:v>
                      </c:pt>
                      <c:pt idx="3652">
                        <c:v>23.781217555884002</c:v>
                      </c:pt>
                      <c:pt idx="3653">
                        <c:v>23.7877693828544</c:v>
                      </c:pt>
                      <c:pt idx="3654">
                        <c:v>23.794321209824702</c:v>
                      </c:pt>
                      <c:pt idx="3655">
                        <c:v>23.800873036795</c:v>
                      </c:pt>
                      <c:pt idx="3656">
                        <c:v>23.807424863765402</c:v>
                      </c:pt>
                      <c:pt idx="3657">
                        <c:v>23.8139766907357</c:v>
                      </c:pt>
                      <c:pt idx="3658">
                        <c:v>23.820528517706101</c:v>
                      </c:pt>
                      <c:pt idx="3659">
                        <c:v>23.8270803446764</c:v>
                      </c:pt>
                      <c:pt idx="3660">
                        <c:v>23.833632171646801</c:v>
                      </c:pt>
                      <c:pt idx="3661">
                        <c:v>23.8401839986171</c:v>
                      </c:pt>
                      <c:pt idx="3662">
                        <c:v>23.846735825587398</c:v>
                      </c:pt>
                      <c:pt idx="3663">
                        <c:v>23.8532876525578</c:v>
                      </c:pt>
                      <c:pt idx="3664">
                        <c:v>23.859839479528102</c:v>
                      </c:pt>
                      <c:pt idx="3665">
                        <c:v>23.8663913064985</c:v>
                      </c:pt>
                      <c:pt idx="3666">
                        <c:v>23.872943133468802</c:v>
                      </c:pt>
                      <c:pt idx="3667">
                        <c:v>23.8794949604392</c:v>
                      </c:pt>
                      <c:pt idx="3668">
                        <c:v>23.886046787409501</c:v>
                      </c:pt>
                      <c:pt idx="3669">
                        <c:v>23.8925986143798</c:v>
                      </c:pt>
                      <c:pt idx="3670">
                        <c:v>23.899150441350201</c:v>
                      </c:pt>
                      <c:pt idx="3671">
                        <c:v>23.9057022683205</c:v>
                      </c:pt>
                      <c:pt idx="3672">
                        <c:v>23.912254095290901</c:v>
                      </c:pt>
                      <c:pt idx="3673">
                        <c:v>23.9188059222612</c:v>
                      </c:pt>
                      <c:pt idx="3674">
                        <c:v>23.925357749231601</c:v>
                      </c:pt>
                      <c:pt idx="3675">
                        <c:v>23.9319095762019</c:v>
                      </c:pt>
                      <c:pt idx="3676">
                        <c:v>23.938461403172202</c:v>
                      </c:pt>
                      <c:pt idx="3677">
                        <c:v>23.9450132301426</c:v>
                      </c:pt>
                      <c:pt idx="3678">
                        <c:v>23.951565057112902</c:v>
                      </c:pt>
                      <c:pt idx="3679">
                        <c:v>23.958116884083299</c:v>
                      </c:pt>
                      <c:pt idx="3680">
                        <c:v>23.964668711053601</c:v>
                      </c:pt>
                      <c:pt idx="3681">
                        <c:v>23.971220538023999</c:v>
                      </c:pt>
                      <c:pt idx="3682">
                        <c:v>23.977772364994301</c:v>
                      </c:pt>
                      <c:pt idx="3683">
                        <c:v>23.9843241919646</c:v>
                      </c:pt>
                      <c:pt idx="3684">
                        <c:v>23.990876018935001</c:v>
                      </c:pt>
                      <c:pt idx="3685">
                        <c:v>23.9974278459053</c:v>
                      </c:pt>
                      <c:pt idx="3686">
                        <c:v>24.003979672875701</c:v>
                      </c:pt>
                      <c:pt idx="3687">
                        <c:v>24.010531499846</c:v>
                      </c:pt>
                      <c:pt idx="3688">
                        <c:v>24.017083326816302</c:v>
                      </c:pt>
                      <c:pt idx="3689">
                        <c:v>24.023635153786699</c:v>
                      </c:pt>
                      <c:pt idx="3690">
                        <c:v>24.030186980757001</c:v>
                      </c:pt>
                      <c:pt idx="3691">
                        <c:v>24.036738807727399</c:v>
                      </c:pt>
                      <c:pt idx="3692">
                        <c:v>24.043290634697701</c:v>
                      </c:pt>
                      <c:pt idx="3693">
                        <c:v>24.049842461668099</c:v>
                      </c:pt>
                      <c:pt idx="3694">
                        <c:v>24.056394288638401</c:v>
                      </c:pt>
                      <c:pt idx="3695">
                        <c:v>24.0629461156087</c:v>
                      </c:pt>
                      <c:pt idx="3696">
                        <c:v>24.069497942579101</c:v>
                      </c:pt>
                      <c:pt idx="3697">
                        <c:v>24.0760497695494</c:v>
                      </c:pt>
                      <c:pt idx="3698">
                        <c:v>24.082601596519801</c:v>
                      </c:pt>
                      <c:pt idx="3699">
                        <c:v>24.089153423490099</c:v>
                      </c:pt>
                      <c:pt idx="3700">
                        <c:v>24.095705250460501</c:v>
                      </c:pt>
                      <c:pt idx="3701">
                        <c:v>24.102257077430799</c:v>
                      </c:pt>
                      <c:pt idx="3702">
                        <c:v>24.108808904401101</c:v>
                      </c:pt>
                      <c:pt idx="3703">
                        <c:v>24.115360731371499</c:v>
                      </c:pt>
                      <c:pt idx="3704">
                        <c:v>24.121912558341801</c:v>
                      </c:pt>
                      <c:pt idx="3705">
                        <c:v>24.128464385312199</c:v>
                      </c:pt>
                      <c:pt idx="3706">
                        <c:v>24.135016212282501</c:v>
                      </c:pt>
                      <c:pt idx="3707">
                        <c:v>24.141568039252899</c:v>
                      </c:pt>
                      <c:pt idx="3708">
                        <c:v>24.148119866223201</c:v>
                      </c:pt>
                      <c:pt idx="3709">
                        <c:v>24.154671693193499</c:v>
                      </c:pt>
                      <c:pt idx="3710">
                        <c:v>24.161223520163901</c:v>
                      </c:pt>
                      <c:pt idx="3711">
                        <c:v>24.167775347134199</c:v>
                      </c:pt>
                      <c:pt idx="3712">
                        <c:v>24.174327174104601</c:v>
                      </c:pt>
                      <c:pt idx="3713">
                        <c:v>24.180879001074899</c:v>
                      </c:pt>
                      <c:pt idx="3714">
                        <c:v>24.187430828045301</c:v>
                      </c:pt>
                      <c:pt idx="3715">
                        <c:v>24.193982655015599</c:v>
                      </c:pt>
                      <c:pt idx="3716">
                        <c:v>24.200534481985901</c:v>
                      </c:pt>
                      <c:pt idx="3717">
                        <c:v>24.207086308956299</c:v>
                      </c:pt>
                      <c:pt idx="3718">
                        <c:v>24.213638135926601</c:v>
                      </c:pt>
                      <c:pt idx="3719">
                        <c:v>24.220189962896999</c:v>
                      </c:pt>
                      <c:pt idx="3720">
                        <c:v>24.226741789867301</c:v>
                      </c:pt>
                      <c:pt idx="3721">
                        <c:v>24.233293616837599</c:v>
                      </c:pt>
                      <c:pt idx="3722">
                        <c:v>24.239845443808001</c:v>
                      </c:pt>
                      <c:pt idx="3723">
                        <c:v>24.246397270778299</c:v>
                      </c:pt>
                      <c:pt idx="3724">
                        <c:v>24.252949097748701</c:v>
                      </c:pt>
                      <c:pt idx="3725">
                        <c:v>24.259500924718999</c:v>
                      </c:pt>
                      <c:pt idx="3726">
                        <c:v>24.266052751689401</c:v>
                      </c:pt>
                      <c:pt idx="3727">
                        <c:v>24.272604578659699</c:v>
                      </c:pt>
                      <c:pt idx="3728">
                        <c:v>24.279156405630001</c:v>
                      </c:pt>
                      <c:pt idx="3729">
                        <c:v>24.285708232600399</c:v>
                      </c:pt>
                      <c:pt idx="3730">
                        <c:v>24.292260059570701</c:v>
                      </c:pt>
                      <c:pt idx="3731">
                        <c:v>24.298811886541099</c:v>
                      </c:pt>
                      <c:pt idx="3732">
                        <c:v>24.305363713511401</c:v>
                      </c:pt>
                      <c:pt idx="3733">
                        <c:v>24.311915540481799</c:v>
                      </c:pt>
                      <c:pt idx="3734">
                        <c:v>24.318467367452101</c:v>
                      </c:pt>
                      <c:pt idx="3735">
                        <c:v>24.325019194422399</c:v>
                      </c:pt>
                      <c:pt idx="3736">
                        <c:v>24.331571021392801</c:v>
                      </c:pt>
                      <c:pt idx="3737">
                        <c:v>24.338122848363099</c:v>
                      </c:pt>
                      <c:pt idx="3738">
                        <c:v>24.344674675333501</c:v>
                      </c:pt>
                      <c:pt idx="3739">
                        <c:v>24.351226502303799</c:v>
                      </c:pt>
                      <c:pt idx="3740">
                        <c:v>24.357778329274201</c:v>
                      </c:pt>
                      <c:pt idx="3741">
                        <c:v>24.364330156244499</c:v>
                      </c:pt>
                      <c:pt idx="3742">
                        <c:v>24.370881983214801</c:v>
                      </c:pt>
                      <c:pt idx="3743">
                        <c:v>24.377433810185199</c:v>
                      </c:pt>
                      <c:pt idx="3744">
                        <c:v>24.383985637155501</c:v>
                      </c:pt>
                      <c:pt idx="3745">
                        <c:v>24.390537464125899</c:v>
                      </c:pt>
                      <c:pt idx="3746">
                        <c:v>24.397089291096201</c:v>
                      </c:pt>
                      <c:pt idx="3747">
                        <c:v>24.403641118066599</c:v>
                      </c:pt>
                      <c:pt idx="3748">
                        <c:v>24.410192945036901</c:v>
                      </c:pt>
                      <c:pt idx="3749">
                        <c:v>24.416744772007199</c:v>
                      </c:pt>
                      <c:pt idx="3750">
                        <c:v>24.423296598977601</c:v>
                      </c:pt>
                      <c:pt idx="3751">
                        <c:v>24.429848425947899</c:v>
                      </c:pt>
                      <c:pt idx="3752">
                        <c:v>24.4364002529183</c:v>
                      </c:pt>
                      <c:pt idx="3753">
                        <c:v>24.442952079888599</c:v>
                      </c:pt>
                      <c:pt idx="3754">
                        <c:v>24.449503906859</c:v>
                      </c:pt>
                      <c:pt idx="3755">
                        <c:v>24.456055733829299</c:v>
                      </c:pt>
                      <c:pt idx="3756">
                        <c:v>24.462607560799601</c:v>
                      </c:pt>
                      <c:pt idx="3757">
                        <c:v>24.469159387769999</c:v>
                      </c:pt>
                      <c:pt idx="3758">
                        <c:v>24.475711214740301</c:v>
                      </c:pt>
                      <c:pt idx="3759">
                        <c:v>24.482263041710699</c:v>
                      </c:pt>
                      <c:pt idx="3760">
                        <c:v>24.488814868681001</c:v>
                      </c:pt>
                      <c:pt idx="3761">
                        <c:v>24.495366695651299</c:v>
                      </c:pt>
                      <c:pt idx="3762">
                        <c:v>24.5019185226217</c:v>
                      </c:pt>
                      <c:pt idx="3763">
                        <c:v>24.508470349591999</c:v>
                      </c:pt>
                      <c:pt idx="3764">
                        <c:v>24.5150221765624</c:v>
                      </c:pt>
                      <c:pt idx="3765">
                        <c:v>24.521574003532699</c:v>
                      </c:pt>
                      <c:pt idx="3766">
                        <c:v>24.5281258305031</c:v>
                      </c:pt>
                      <c:pt idx="3767">
                        <c:v>24.534677657473399</c:v>
                      </c:pt>
                      <c:pt idx="3768">
                        <c:v>24.541229484443701</c:v>
                      </c:pt>
                      <c:pt idx="3769">
                        <c:v>24.547781311414099</c:v>
                      </c:pt>
                      <c:pt idx="3770">
                        <c:v>24.554333138384401</c:v>
                      </c:pt>
                      <c:pt idx="3771">
                        <c:v>24.560884965354798</c:v>
                      </c:pt>
                      <c:pt idx="3772">
                        <c:v>24.5674367923251</c:v>
                      </c:pt>
                      <c:pt idx="3773">
                        <c:v>24.573988619295498</c:v>
                      </c:pt>
                      <c:pt idx="3774">
                        <c:v>24.5805404462658</c:v>
                      </c:pt>
                      <c:pt idx="3775">
                        <c:v>24.587092273236099</c:v>
                      </c:pt>
                      <c:pt idx="3776">
                        <c:v>24.5936441002065</c:v>
                      </c:pt>
                      <c:pt idx="3777">
                        <c:v>24.600195927176799</c:v>
                      </c:pt>
                      <c:pt idx="3778">
                        <c:v>24.6067477541472</c:v>
                      </c:pt>
                      <c:pt idx="3779">
                        <c:v>24.613299581117499</c:v>
                      </c:pt>
                      <c:pt idx="3780">
                        <c:v>24.6198514080879</c:v>
                      </c:pt>
                      <c:pt idx="3781">
                        <c:v>24.626403235058199</c:v>
                      </c:pt>
                      <c:pt idx="3782">
                        <c:v>24.6329550620285</c:v>
                      </c:pt>
                      <c:pt idx="3783">
                        <c:v>24.639506888998898</c:v>
                      </c:pt>
                      <c:pt idx="3784">
                        <c:v>24.6460587159692</c:v>
                      </c:pt>
                      <c:pt idx="3785">
                        <c:v>24.652610542939598</c:v>
                      </c:pt>
                      <c:pt idx="3786">
                        <c:v>24.6591623699099</c:v>
                      </c:pt>
                      <c:pt idx="3787">
                        <c:v>24.665714196880302</c:v>
                      </c:pt>
                      <c:pt idx="3788">
                        <c:v>24.6722660238506</c:v>
                      </c:pt>
                      <c:pt idx="3789">
                        <c:v>24.678817850820899</c:v>
                      </c:pt>
                      <c:pt idx="3790">
                        <c:v>24.6853696777913</c:v>
                      </c:pt>
                      <c:pt idx="3791">
                        <c:v>24.691921504761599</c:v>
                      </c:pt>
                      <c:pt idx="3792">
                        <c:v>24.698473331732</c:v>
                      </c:pt>
                      <c:pt idx="3793">
                        <c:v>24.705025158702298</c:v>
                      </c:pt>
                      <c:pt idx="3794">
                        <c:v>24.7115769856726</c:v>
                      </c:pt>
                      <c:pt idx="3795">
                        <c:v>24.718128812642998</c:v>
                      </c:pt>
                      <c:pt idx="3796">
                        <c:v>24.7246806396133</c:v>
                      </c:pt>
                      <c:pt idx="3797">
                        <c:v>24.731232466583698</c:v>
                      </c:pt>
                      <c:pt idx="3798">
                        <c:v>24.737784293554</c:v>
                      </c:pt>
                      <c:pt idx="3799">
                        <c:v>24.744336120524402</c:v>
                      </c:pt>
                      <c:pt idx="3800">
                        <c:v>24.7508879474947</c:v>
                      </c:pt>
                      <c:pt idx="3801">
                        <c:v>24.757439774464999</c:v>
                      </c:pt>
                      <c:pt idx="3802">
                        <c:v>24.7639916014354</c:v>
                      </c:pt>
                      <c:pt idx="3803">
                        <c:v>24.770543428405698</c:v>
                      </c:pt>
                      <c:pt idx="3804">
                        <c:v>24.7770952553761</c:v>
                      </c:pt>
                      <c:pt idx="3805">
                        <c:v>24.783647082346398</c:v>
                      </c:pt>
                      <c:pt idx="3806">
                        <c:v>24.7901989093168</c:v>
                      </c:pt>
                      <c:pt idx="3807">
                        <c:v>24.796750736287098</c:v>
                      </c:pt>
                      <c:pt idx="3808">
                        <c:v>24.8033025632574</c:v>
                      </c:pt>
                      <c:pt idx="3809">
                        <c:v>24.809854390227802</c:v>
                      </c:pt>
                      <c:pt idx="3810">
                        <c:v>24.8164062171981</c:v>
                      </c:pt>
                      <c:pt idx="3811">
                        <c:v>24.822958044168502</c:v>
                      </c:pt>
                      <c:pt idx="3812">
                        <c:v>24.8295098711388</c:v>
                      </c:pt>
                      <c:pt idx="3813">
                        <c:v>24.836061698109202</c:v>
                      </c:pt>
                      <c:pt idx="3814">
                        <c:v>24.8426135250795</c:v>
                      </c:pt>
                      <c:pt idx="3815">
                        <c:v>24.849165352049798</c:v>
                      </c:pt>
                      <c:pt idx="3816">
                        <c:v>24.8557171790202</c:v>
                      </c:pt>
                      <c:pt idx="3817">
                        <c:v>24.862269005990498</c:v>
                      </c:pt>
                      <c:pt idx="3818">
                        <c:v>24.8688208329609</c:v>
                      </c:pt>
                      <c:pt idx="3819">
                        <c:v>24.875372659931202</c:v>
                      </c:pt>
                      <c:pt idx="3820">
                        <c:v>24.8819244869016</c:v>
                      </c:pt>
                      <c:pt idx="3821">
                        <c:v>24.888476313871902</c:v>
                      </c:pt>
                      <c:pt idx="3822">
                        <c:v>24.8950281408422</c:v>
                      </c:pt>
                      <c:pt idx="3823">
                        <c:v>24.901579967812602</c:v>
                      </c:pt>
                      <c:pt idx="3824">
                        <c:v>24.9081317947829</c:v>
                      </c:pt>
                      <c:pt idx="3825">
                        <c:v>24.914683621753301</c:v>
                      </c:pt>
                      <c:pt idx="3826">
                        <c:v>24.9212354487236</c:v>
                      </c:pt>
                      <c:pt idx="3827">
                        <c:v>24.927787275694001</c:v>
                      </c:pt>
                      <c:pt idx="3828">
                        <c:v>24.9343391026643</c:v>
                      </c:pt>
                      <c:pt idx="3829">
                        <c:v>24.940890929634602</c:v>
                      </c:pt>
                      <c:pt idx="3830">
                        <c:v>24.947442756605</c:v>
                      </c:pt>
                      <c:pt idx="3831">
                        <c:v>24.953994583575302</c:v>
                      </c:pt>
                      <c:pt idx="3832">
                        <c:v>24.9605464105457</c:v>
                      </c:pt>
                      <c:pt idx="3833">
                        <c:v>24.967098237516002</c:v>
                      </c:pt>
                      <c:pt idx="3834">
                        <c:v>24.9736500644863</c:v>
                      </c:pt>
                      <c:pt idx="3835">
                        <c:v>24.980201891456701</c:v>
                      </c:pt>
                      <c:pt idx="3836">
                        <c:v>24.986753718427</c:v>
                      </c:pt>
                      <c:pt idx="3837">
                        <c:v>24.993305545397401</c:v>
                      </c:pt>
                      <c:pt idx="3838">
                        <c:v>24.9998573723677</c:v>
                      </c:pt>
                      <c:pt idx="3839">
                        <c:v>25.006409199338101</c:v>
                      </c:pt>
                      <c:pt idx="3840">
                        <c:v>25.0129610263084</c:v>
                      </c:pt>
                      <c:pt idx="3841">
                        <c:v>25.019512853278702</c:v>
                      </c:pt>
                      <c:pt idx="3842">
                        <c:v>25.0260646802491</c:v>
                      </c:pt>
                      <c:pt idx="3843">
                        <c:v>25.032616507219402</c:v>
                      </c:pt>
                      <c:pt idx="3844">
                        <c:v>25.039168334189799</c:v>
                      </c:pt>
                      <c:pt idx="3845">
                        <c:v>25.045720161160101</c:v>
                      </c:pt>
                      <c:pt idx="3846">
                        <c:v>25.052271988130499</c:v>
                      </c:pt>
                      <c:pt idx="3847">
                        <c:v>25.058823815100801</c:v>
                      </c:pt>
                      <c:pt idx="3848">
                        <c:v>25.0653756420711</c:v>
                      </c:pt>
                      <c:pt idx="3849">
                        <c:v>25.071927469041501</c:v>
                      </c:pt>
                      <c:pt idx="3850">
                        <c:v>25.0784792960118</c:v>
                      </c:pt>
                      <c:pt idx="3851">
                        <c:v>25.085031122982201</c:v>
                      </c:pt>
                      <c:pt idx="3852">
                        <c:v>25.0915829499525</c:v>
                      </c:pt>
                      <c:pt idx="3853">
                        <c:v>25.098134776922901</c:v>
                      </c:pt>
                      <c:pt idx="3854">
                        <c:v>25.1046866038932</c:v>
                      </c:pt>
                      <c:pt idx="3855">
                        <c:v>25.111238430863501</c:v>
                      </c:pt>
                      <c:pt idx="3856">
                        <c:v>25.117790257833899</c:v>
                      </c:pt>
                      <c:pt idx="3857">
                        <c:v>25.124342084804201</c:v>
                      </c:pt>
                      <c:pt idx="3858">
                        <c:v>25.130893911774599</c:v>
                      </c:pt>
                      <c:pt idx="3859">
                        <c:v>25.137445738744901</c:v>
                      </c:pt>
                      <c:pt idx="3860">
                        <c:v>25.143997565715299</c:v>
                      </c:pt>
                      <c:pt idx="3861">
                        <c:v>25.150549392685601</c:v>
                      </c:pt>
                      <c:pt idx="3862">
                        <c:v>25.1571012196559</c:v>
                      </c:pt>
                      <c:pt idx="3863">
                        <c:v>25.163653046626301</c:v>
                      </c:pt>
                      <c:pt idx="3864">
                        <c:v>25.1702048735966</c:v>
                      </c:pt>
                      <c:pt idx="3865">
                        <c:v>25.176756700567001</c:v>
                      </c:pt>
                      <c:pt idx="3866">
                        <c:v>25.183308527537299</c:v>
                      </c:pt>
                      <c:pt idx="3867">
                        <c:v>25.189860354507601</c:v>
                      </c:pt>
                      <c:pt idx="3868">
                        <c:v>25.196412181477999</c:v>
                      </c:pt>
                      <c:pt idx="3869">
                        <c:v>25.202964008448301</c:v>
                      </c:pt>
                      <c:pt idx="3870">
                        <c:v>25.209515835418699</c:v>
                      </c:pt>
                      <c:pt idx="3871">
                        <c:v>25.216067662389001</c:v>
                      </c:pt>
                      <c:pt idx="3872">
                        <c:v>25.222619489359399</c:v>
                      </c:pt>
                      <c:pt idx="3873">
                        <c:v>25.229171316329701</c:v>
                      </c:pt>
                      <c:pt idx="3874">
                        <c:v>25.2357231433</c:v>
                      </c:pt>
                      <c:pt idx="3875">
                        <c:v>25.242274970270401</c:v>
                      </c:pt>
                      <c:pt idx="3876">
                        <c:v>25.248826797240699</c:v>
                      </c:pt>
                      <c:pt idx="3877">
                        <c:v>25.255378624211101</c:v>
                      </c:pt>
                      <c:pt idx="3878">
                        <c:v>25.261930451181399</c:v>
                      </c:pt>
                      <c:pt idx="3879">
                        <c:v>25.268482278151801</c:v>
                      </c:pt>
                      <c:pt idx="3880">
                        <c:v>25.275034105122099</c:v>
                      </c:pt>
                      <c:pt idx="3881">
                        <c:v>25.281585932092401</c:v>
                      </c:pt>
                      <c:pt idx="3882">
                        <c:v>25.288137759062799</c:v>
                      </c:pt>
                      <c:pt idx="3883">
                        <c:v>25.294689586033101</c:v>
                      </c:pt>
                      <c:pt idx="3884">
                        <c:v>25.301241413003499</c:v>
                      </c:pt>
                      <c:pt idx="3885">
                        <c:v>25.307793239973801</c:v>
                      </c:pt>
                      <c:pt idx="3886">
                        <c:v>25.314345066944199</c:v>
                      </c:pt>
                      <c:pt idx="3887">
                        <c:v>25.320896893914501</c:v>
                      </c:pt>
                      <c:pt idx="3888">
                        <c:v>25.327448720884799</c:v>
                      </c:pt>
                      <c:pt idx="3889">
                        <c:v>25.334000547855201</c:v>
                      </c:pt>
                      <c:pt idx="3890">
                        <c:v>25.340552374825499</c:v>
                      </c:pt>
                      <c:pt idx="3891">
                        <c:v>25.347104201795901</c:v>
                      </c:pt>
                      <c:pt idx="3892">
                        <c:v>25.353656028766199</c:v>
                      </c:pt>
                      <c:pt idx="3893">
                        <c:v>25.360207855736601</c:v>
                      </c:pt>
                      <c:pt idx="3894">
                        <c:v>25.366759682706899</c:v>
                      </c:pt>
                      <c:pt idx="3895">
                        <c:v>25.373311509677201</c:v>
                      </c:pt>
                      <c:pt idx="3896">
                        <c:v>25.379863336647599</c:v>
                      </c:pt>
                      <c:pt idx="3897">
                        <c:v>25.386415163617901</c:v>
                      </c:pt>
                      <c:pt idx="3898">
                        <c:v>25.392966990588299</c:v>
                      </c:pt>
                      <c:pt idx="3899">
                        <c:v>25.399518817558601</c:v>
                      </c:pt>
                      <c:pt idx="3900">
                        <c:v>25.406070644528999</c:v>
                      </c:pt>
                      <c:pt idx="3901">
                        <c:v>25.412622471499301</c:v>
                      </c:pt>
                      <c:pt idx="3902">
                        <c:v>25.419174298469599</c:v>
                      </c:pt>
                      <c:pt idx="3903">
                        <c:v>25.425726125440001</c:v>
                      </c:pt>
                      <c:pt idx="3904">
                        <c:v>25.432277952410299</c:v>
                      </c:pt>
                      <c:pt idx="3905">
                        <c:v>25.438829779380701</c:v>
                      </c:pt>
                      <c:pt idx="3906">
                        <c:v>25.445381606350999</c:v>
                      </c:pt>
                      <c:pt idx="3907">
                        <c:v>25.451933433321301</c:v>
                      </c:pt>
                      <c:pt idx="3908">
                        <c:v>25.458485260291699</c:v>
                      </c:pt>
                      <c:pt idx="3909">
                        <c:v>25.465037087262001</c:v>
                      </c:pt>
                      <c:pt idx="3910">
                        <c:v>25.471588914232399</c:v>
                      </c:pt>
                      <c:pt idx="3911">
                        <c:v>25.478140741202701</c:v>
                      </c:pt>
                      <c:pt idx="3912">
                        <c:v>25.484692568173099</c:v>
                      </c:pt>
                      <c:pt idx="3913">
                        <c:v>25.491244395143401</c:v>
                      </c:pt>
                      <c:pt idx="3914">
                        <c:v>25.497796222113699</c:v>
                      </c:pt>
                      <c:pt idx="3915">
                        <c:v>25.504348049084101</c:v>
                      </c:pt>
                      <c:pt idx="3916">
                        <c:v>25.510899876054399</c:v>
                      </c:pt>
                      <c:pt idx="3917">
                        <c:v>25.5174517030248</c:v>
                      </c:pt>
                      <c:pt idx="3918">
                        <c:v>25.524003529995099</c:v>
                      </c:pt>
                      <c:pt idx="3919">
                        <c:v>25.5305553569655</c:v>
                      </c:pt>
                      <c:pt idx="3920">
                        <c:v>25.537107183935799</c:v>
                      </c:pt>
                      <c:pt idx="3921">
                        <c:v>25.543659010906101</c:v>
                      </c:pt>
                      <c:pt idx="3922">
                        <c:v>25.550210837876499</c:v>
                      </c:pt>
                      <c:pt idx="3923">
                        <c:v>25.556762664846801</c:v>
                      </c:pt>
                      <c:pt idx="3924">
                        <c:v>25.563314491817199</c:v>
                      </c:pt>
                      <c:pt idx="3925">
                        <c:v>25.569866318787501</c:v>
                      </c:pt>
                      <c:pt idx="3926">
                        <c:v>25.576418145757899</c:v>
                      </c:pt>
                      <c:pt idx="3927">
                        <c:v>25.582969972728201</c:v>
                      </c:pt>
                      <c:pt idx="3928">
                        <c:v>25.589521799698499</c:v>
                      </c:pt>
                      <c:pt idx="3929">
                        <c:v>25.5960736266689</c:v>
                      </c:pt>
                      <c:pt idx="3930">
                        <c:v>25.602625453639199</c:v>
                      </c:pt>
                      <c:pt idx="3931">
                        <c:v>25.6091772806096</c:v>
                      </c:pt>
                      <c:pt idx="3932">
                        <c:v>25.615729107579899</c:v>
                      </c:pt>
                      <c:pt idx="3933">
                        <c:v>25.622280934550201</c:v>
                      </c:pt>
                      <c:pt idx="3934">
                        <c:v>25.628832761520599</c:v>
                      </c:pt>
                      <c:pt idx="3935">
                        <c:v>25.635384588490901</c:v>
                      </c:pt>
                      <c:pt idx="3936">
                        <c:v>25.641936415461299</c:v>
                      </c:pt>
                      <c:pt idx="3937">
                        <c:v>25.648488242431601</c:v>
                      </c:pt>
                      <c:pt idx="3938">
                        <c:v>25.655040069401998</c:v>
                      </c:pt>
                      <c:pt idx="3939">
                        <c:v>25.6615918963723</c:v>
                      </c:pt>
                      <c:pt idx="3940">
                        <c:v>25.668143723342599</c:v>
                      </c:pt>
                      <c:pt idx="3941">
                        <c:v>25.674695550313</c:v>
                      </c:pt>
                      <c:pt idx="3942">
                        <c:v>25.681247377283299</c:v>
                      </c:pt>
                      <c:pt idx="3943">
                        <c:v>25.6877992042537</c:v>
                      </c:pt>
                      <c:pt idx="3944">
                        <c:v>25.694351031223999</c:v>
                      </c:pt>
                      <c:pt idx="3945">
                        <c:v>25.7009028581944</c:v>
                      </c:pt>
                      <c:pt idx="3946">
                        <c:v>25.707454685164699</c:v>
                      </c:pt>
                      <c:pt idx="3947">
                        <c:v>25.714006512135001</c:v>
                      </c:pt>
                      <c:pt idx="3948">
                        <c:v>25.720558339105398</c:v>
                      </c:pt>
                      <c:pt idx="3949">
                        <c:v>25.7271101660757</c:v>
                      </c:pt>
                      <c:pt idx="3950">
                        <c:v>25.733661993046098</c:v>
                      </c:pt>
                      <c:pt idx="3951">
                        <c:v>25.7402138200164</c:v>
                      </c:pt>
                      <c:pt idx="3952">
                        <c:v>25.746765646986798</c:v>
                      </c:pt>
                      <c:pt idx="3953">
                        <c:v>25.7533174739571</c:v>
                      </c:pt>
                      <c:pt idx="3954">
                        <c:v>25.759869300927399</c:v>
                      </c:pt>
                      <c:pt idx="3955">
                        <c:v>25.7664211278978</c:v>
                      </c:pt>
                      <c:pt idx="3956">
                        <c:v>25.772972954868099</c:v>
                      </c:pt>
                      <c:pt idx="3957">
                        <c:v>25.7795247818385</c:v>
                      </c:pt>
                      <c:pt idx="3958">
                        <c:v>25.786076608808798</c:v>
                      </c:pt>
                      <c:pt idx="3959">
                        <c:v>25.7926284357792</c:v>
                      </c:pt>
                      <c:pt idx="3960">
                        <c:v>25.799180262749498</c:v>
                      </c:pt>
                      <c:pt idx="3961">
                        <c:v>25.8057320897198</c:v>
                      </c:pt>
                      <c:pt idx="3962">
                        <c:v>25.812283916690198</c:v>
                      </c:pt>
                      <c:pt idx="3963">
                        <c:v>25.8188357436605</c:v>
                      </c:pt>
                      <c:pt idx="3964">
                        <c:v>25.825387570630902</c:v>
                      </c:pt>
                      <c:pt idx="3965">
                        <c:v>25.8319393976012</c:v>
                      </c:pt>
                      <c:pt idx="3966">
                        <c:v>25.838491224571602</c:v>
                      </c:pt>
                      <c:pt idx="3967">
                        <c:v>25.8450430515419</c:v>
                      </c:pt>
                      <c:pt idx="3968">
                        <c:v>25.851594878512199</c:v>
                      </c:pt>
                      <c:pt idx="3969">
                        <c:v>25.8581467054826</c:v>
                      </c:pt>
                      <c:pt idx="3970">
                        <c:v>25.864698532452898</c:v>
                      </c:pt>
                      <c:pt idx="3971">
                        <c:v>25.8712503594233</c:v>
                      </c:pt>
                      <c:pt idx="3972">
                        <c:v>25.877802186393598</c:v>
                      </c:pt>
                      <c:pt idx="3973">
                        <c:v>25.8843540133639</c:v>
                      </c:pt>
                      <c:pt idx="3974">
                        <c:v>25.890905840334302</c:v>
                      </c:pt>
                      <c:pt idx="3975">
                        <c:v>25.8974576673046</c:v>
                      </c:pt>
                      <c:pt idx="3976">
                        <c:v>25.904009494275002</c:v>
                      </c:pt>
                      <c:pt idx="3977">
                        <c:v>25.9105613212453</c:v>
                      </c:pt>
                      <c:pt idx="3978">
                        <c:v>25.917113148215702</c:v>
                      </c:pt>
                      <c:pt idx="3979">
                        <c:v>25.923664975186</c:v>
                      </c:pt>
                      <c:pt idx="3980">
                        <c:v>25.930216802156298</c:v>
                      </c:pt>
                      <c:pt idx="3981">
                        <c:v>25.9367686291267</c:v>
                      </c:pt>
                      <c:pt idx="3982">
                        <c:v>25.943320456096998</c:v>
                      </c:pt>
                      <c:pt idx="3983">
                        <c:v>25.9498722830674</c:v>
                      </c:pt>
                      <c:pt idx="3984">
                        <c:v>25.956424110037698</c:v>
                      </c:pt>
                      <c:pt idx="3985">
                        <c:v>25.9629759370081</c:v>
                      </c:pt>
                      <c:pt idx="3986">
                        <c:v>25.969527763978402</c:v>
                      </c:pt>
                      <c:pt idx="3987">
                        <c:v>25.9760795909487</c:v>
                      </c:pt>
                      <c:pt idx="3988">
                        <c:v>25.982631417919102</c:v>
                      </c:pt>
                      <c:pt idx="3989">
                        <c:v>25.9891832448894</c:v>
                      </c:pt>
                      <c:pt idx="3990">
                        <c:v>25.995735071859801</c:v>
                      </c:pt>
                      <c:pt idx="3991">
                        <c:v>26.0022868988301</c:v>
                      </c:pt>
                      <c:pt idx="3992">
                        <c:v>26.008838725800501</c:v>
                      </c:pt>
                      <c:pt idx="3993">
                        <c:v>26.0153905527708</c:v>
                      </c:pt>
                      <c:pt idx="3994">
                        <c:v>26.021942379741098</c:v>
                      </c:pt>
                      <c:pt idx="3995">
                        <c:v>26.0284942067115</c:v>
                      </c:pt>
                      <c:pt idx="3996">
                        <c:v>26.035046033681802</c:v>
                      </c:pt>
                      <c:pt idx="3997">
                        <c:v>26.0415978606522</c:v>
                      </c:pt>
                      <c:pt idx="3998">
                        <c:v>26.048149687622502</c:v>
                      </c:pt>
                      <c:pt idx="3999">
                        <c:v>26.0547015145929</c:v>
                      </c:pt>
                      <c:pt idx="4000">
                        <c:v>26.061253341563202</c:v>
                      </c:pt>
                      <c:pt idx="4001">
                        <c:v>26.0678051685335</c:v>
                      </c:pt>
                      <c:pt idx="4002">
                        <c:v>26.074356995503901</c:v>
                      </c:pt>
                      <c:pt idx="4003">
                        <c:v>26.0809088224742</c:v>
                      </c:pt>
                      <c:pt idx="4004">
                        <c:v>26.087460649444601</c:v>
                      </c:pt>
                      <c:pt idx="4005">
                        <c:v>26.0940124764149</c:v>
                      </c:pt>
                      <c:pt idx="4006">
                        <c:v>26.100564303385301</c:v>
                      </c:pt>
                      <c:pt idx="4007">
                        <c:v>26.1071161303556</c:v>
                      </c:pt>
                      <c:pt idx="4008">
                        <c:v>26.113667957325902</c:v>
                      </c:pt>
                      <c:pt idx="4009">
                        <c:v>26.1202197842963</c:v>
                      </c:pt>
                      <c:pt idx="4010">
                        <c:v>26.126771611266602</c:v>
                      </c:pt>
                      <c:pt idx="4011">
                        <c:v>26.133323438236999</c:v>
                      </c:pt>
                      <c:pt idx="4012">
                        <c:v>26.139875265207301</c:v>
                      </c:pt>
                      <c:pt idx="4013">
                        <c:v>26.1464270921776</c:v>
                      </c:pt>
                      <c:pt idx="4014">
                        <c:v>26.152978919148001</c:v>
                      </c:pt>
                      <c:pt idx="4015">
                        <c:v>26.1595307461183</c:v>
                      </c:pt>
                      <c:pt idx="4016">
                        <c:v>26.166082573088701</c:v>
                      </c:pt>
                      <c:pt idx="4017">
                        <c:v>26.172634400059</c:v>
                      </c:pt>
                      <c:pt idx="4018">
                        <c:v>26.179186227029401</c:v>
                      </c:pt>
                      <c:pt idx="4019">
                        <c:v>26.1857380539997</c:v>
                      </c:pt>
                      <c:pt idx="4020">
                        <c:v>26.192289880970002</c:v>
                      </c:pt>
                      <c:pt idx="4021">
                        <c:v>26.198841707940399</c:v>
                      </c:pt>
                      <c:pt idx="4022">
                        <c:v>26.205393534910701</c:v>
                      </c:pt>
                      <c:pt idx="4023">
                        <c:v>26.211945361881099</c:v>
                      </c:pt>
                      <c:pt idx="4024">
                        <c:v>26.218497188851401</c:v>
                      </c:pt>
                      <c:pt idx="4025">
                        <c:v>26.225049015821799</c:v>
                      </c:pt>
                      <c:pt idx="4026">
                        <c:v>26.231600842792101</c:v>
                      </c:pt>
                      <c:pt idx="4027">
                        <c:v>26.2381526697624</c:v>
                      </c:pt>
                      <c:pt idx="4028">
                        <c:v>26.244704496732801</c:v>
                      </c:pt>
                      <c:pt idx="4029">
                        <c:v>26.2512563237031</c:v>
                      </c:pt>
                      <c:pt idx="4030">
                        <c:v>26.257808150673501</c:v>
                      </c:pt>
                      <c:pt idx="4031">
                        <c:v>26.264359977643799</c:v>
                      </c:pt>
                      <c:pt idx="4032">
                        <c:v>26.270911804614201</c:v>
                      </c:pt>
                      <c:pt idx="4033">
                        <c:v>26.277463631584499</c:v>
                      </c:pt>
                      <c:pt idx="4034">
                        <c:v>26.284015458554801</c:v>
                      </c:pt>
                      <c:pt idx="4035">
                        <c:v>26.290567285525199</c:v>
                      </c:pt>
                      <c:pt idx="4036">
                        <c:v>26.297119112495501</c:v>
                      </c:pt>
                      <c:pt idx="4037">
                        <c:v>26.303670939465899</c:v>
                      </c:pt>
                      <c:pt idx="4038">
                        <c:v>26.310222766436201</c:v>
                      </c:pt>
                      <c:pt idx="4039">
                        <c:v>26.316774593406599</c:v>
                      </c:pt>
                      <c:pt idx="4040">
                        <c:v>26.323326420376901</c:v>
                      </c:pt>
                      <c:pt idx="4041">
                        <c:v>26.3298782473472</c:v>
                      </c:pt>
                      <c:pt idx="4042">
                        <c:v>26.336430074317601</c:v>
                      </c:pt>
                      <c:pt idx="4043">
                        <c:v>26.342981901287899</c:v>
                      </c:pt>
                      <c:pt idx="4044">
                        <c:v>26.349533728258301</c:v>
                      </c:pt>
                      <c:pt idx="4045">
                        <c:v>26.356085555228599</c:v>
                      </c:pt>
                      <c:pt idx="4046">
                        <c:v>26.362637382199001</c:v>
                      </c:pt>
                      <c:pt idx="4047">
                        <c:v>26.369189209169299</c:v>
                      </c:pt>
                      <c:pt idx="4048">
                        <c:v>26.375741036139601</c:v>
                      </c:pt>
                      <c:pt idx="4049">
                        <c:v>26.382292863109999</c:v>
                      </c:pt>
                      <c:pt idx="4050">
                        <c:v>26.388844690080301</c:v>
                      </c:pt>
                      <c:pt idx="4051">
                        <c:v>26.395396517050699</c:v>
                      </c:pt>
                      <c:pt idx="4052">
                        <c:v>26.401948344021001</c:v>
                      </c:pt>
                      <c:pt idx="4053">
                        <c:v>26.408500170991299</c:v>
                      </c:pt>
                      <c:pt idx="4054">
                        <c:v>26.415051997961701</c:v>
                      </c:pt>
                      <c:pt idx="4055">
                        <c:v>26.421603824931999</c:v>
                      </c:pt>
                      <c:pt idx="4056">
                        <c:v>26.428155651902401</c:v>
                      </c:pt>
                      <c:pt idx="4057">
                        <c:v>26.434707478872699</c:v>
                      </c:pt>
                      <c:pt idx="4058">
                        <c:v>26.441259305843101</c:v>
                      </c:pt>
                      <c:pt idx="4059">
                        <c:v>26.447811132813399</c:v>
                      </c:pt>
                      <c:pt idx="4060">
                        <c:v>26.454362959783701</c:v>
                      </c:pt>
                      <c:pt idx="4061">
                        <c:v>26.460914786754099</c:v>
                      </c:pt>
                      <c:pt idx="4062">
                        <c:v>26.467466613724401</c:v>
                      </c:pt>
                      <c:pt idx="4063">
                        <c:v>26.474018440694799</c:v>
                      </c:pt>
                      <c:pt idx="4064">
                        <c:v>26.480570267665101</c:v>
                      </c:pt>
                      <c:pt idx="4065">
                        <c:v>26.487122094635499</c:v>
                      </c:pt>
                      <c:pt idx="4066">
                        <c:v>26.493673921605801</c:v>
                      </c:pt>
                      <c:pt idx="4067">
                        <c:v>26.500225748576099</c:v>
                      </c:pt>
                      <c:pt idx="4068">
                        <c:v>26.506777575546501</c:v>
                      </c:pt>
                      <c:pt idx="4069">
                        <c:v>26.513329402516799</c:v>
                      </c:pt>
                      <c:pt idx="4070">
                        <c:v>26.519881229487201</c:v>
                      </c:pt>
                      <c:pt idx="4071">
                        <c:v>26.526433056457499</c:v>
                      </c:pt>
                      <c:pt idx="4072">
                        <c:v>26.532984883427801</c:v>
                      </c:pt>
                      <c:pt idx="4073">
                        <c:v>26.539536710398199</c:v>
                      </c:pt>
                      <c:pt idx="4074">
                        <c:v>26.546088537368501</c:v>
                      </c:pt>
                      <c:pt idx="4075">
                        <c:v>26.552640364338899</c:v>
                      </c:pt>
                      <c:pt idx="4076">
                        <c:v>26.559192191309201</c:v>
                      </c:pt>
                      <c:pt idx="4077">
                        <c:v>26.565744018279599</c:v>
                      </c:pt>
                      <c:pt idx="4078">
                        <c:v>26.572295845249901</c:v>
                      </c:pt>
                      <c:pt idx="4079">
                        <c:v>26.578847672220199</c:v>
                      </c:pt>
                      <c:pt idx="4080">
                        <c:v>26.585399499190601</c:v>
                      </c:pt>
                      <c:pt idx="4081">
                        <c:v>26.591951326160899</c:v>
                      </c:pt>
                      <c:pt idx="4082">
                        <c:v>26.598503153131301</c:v>
                      </c:pt>
                      <c:pt idx="4083">
                        <c:v>26.605054980101599</c:v>
                      </c:pt>
                      <c:pt idx="4084">
                        <c:v>26.611606807072</c:v>
                      </c:pt>
                      <c:pt idx="4085">
                        <c:v>26.618158634042299</c:v>
                      </c:pt>
                      <c:pt idx="4086">
                        <c:v>26.624710461012601</c:v>
                      </c:pt>
                      <c:pt idx="4087">
                        <c:v>26.631262287982999</c:v>
                      </c:pt>
                      <c:pt idx="4088">
                        <c:v>26.637814114953301</c:v>
                      </c:pt>
                      <c:pt idx="4089">
                        <c:v>26.644365941923699</c:v>
                      </c:pt>
                      <c:pt idx="4090">
                        <c:v>26.650917768894001</c:v>
                      </c:pt>
                      <c:pt idx="4091">
                        <c:v>26.657469595864399</c:v>
                      </c:pt>
                      <c:pt idx="4092">
                        <c:v>26.664021422834701</c:v>
                      </c:pt>
                      <c:pt idx="4093">
                        <c:v>26.670573249804999</c:v>
                      </c:pt>
                      <c:pt idx="4094">
                        <c:v>26.6771250767754</c:v>
                      </c:pt>
                      <c:pt idx="4095">
                        <c:v>26.683676903745699</c:v>
                      </c:pt>
                      <c:pt idx="4096">
                        <c:v>26.6902287307161</c:v>
                      </c:pt>
                      <c:pt idx="4097">
                        <c:v>26.696780557686399</c:v>
                      </c:pt>
                      <c:pt idx="4098">
                        <c:v>26.7033323846568</c:v>
                      </c:pt>
                      <c:pt idx="4099">
                        <c:v>26.709884211627099</c:v>
                      </c:pt>
                      <c:pt idx="4100">
                        <c:v>26.716436038597401</c:v>
                      </c:pt>
                      <c:pt idx="4101">
                        <c:v>26.722987865567799</c:v>
                      </c:pt>
                      <c:pt idx="4102">
                        <c:v>26.729539692538101</c:v>
                      </c:pt>
                      <c:pt idx="4103">
                        <c:v>26.736091519508498</c:v>
                      </c:pt>
                      <c:pt idx="4104">
                        <c:v>26.7426433464788</c:v>
                      </c:pt>
                      <c:pt idx="4105">
                        <c:v>26.749195173449198</c:v>
                      </c:pt>
                      <c:pt idx="4106">
                        <c:v>26.7557470004195</c:v>
                      </c:pt>
                      <c:pt idx="4107">
                        <c:v>26.762298827389799</c:v>
                      </c:pt>
                      <c:pt idx="4108">
                        <c:v>26.7688506543602</c:v>
                      </c:pt>
                      <c:pt idx="4109">
                        <c:v>26.775402481330499</c:v>
                      </c:pt>
                      <c:pt idx="4110">
                        <c:v>26.7819543083009</c:v>
                      </c:pt>
                      <c:pt idx="4111">
                        <c:v>26.788506135271199</c:v>
                      </c:pt>
                      <c:pt idx="4112">
                        <c:v>26.795057962241501</c:v>
                      </c:pt>
                      <c:pt idx="4113">
                        <c:v>26.801609789211899</c:v>
                      </c:pt>
                      <c:pt idx="4114">
                        <c:v>26.808161616182201</c:v>
                      </c:pt>
                      <c:pt idx="4115">
                        <c:v>26.814713443152598</c:v>
                      </c:pt>
                      <c:pt idx="4116">
                        <c:v>26.8212652701229</c:v>
                      </c:pt>
                      <c:pt idx="4117">
                        <c:v>26.827817097093298</c:v>
                      </c:pt>
                      <c:pt idx="4118">
                        <c:v>26.8343689240636</c:v>
                      </c:pt>
                      <c:pt idx="4119">
                        <c:v>26.840920751033899</c:v>
                      </c:pt>
                      <c:pt idx="4120">
                        <c:v>26.8474725780043</c:v>
                      </c:pt>
                      <c:pt idx="4121">
                        <c:v>26.854024404974599</c:v>
                      </c:pt>
                      <c:pt idx="4122">
                        <c:v>26.860576231945</c:v>
                      </c:pt>
                      <c:pt idx="4123">
                        <c:v>26.867128058915299</c:v>
                      </c:pt>
                      <c:pt idx="4124">
                        <c:v>26.8736798858857</c:v>
                      </c:pt>
                      <c:pt idx="4125">
                        <c:v>26.880231712855998</c:v>
                      </c:pt>
                      <c:pt idx="4126">
                        <c:v>26.8867835398263</c:v>
                      </c:pt>
                      <c:pt idx="4127">
                        <c:v>26.893335366796698</c:v>
                      </c:pt>
                      <c:pt idx="4128">
                        <c:v>26.899887193767</c:v>
                      </c:pt>
                      <c:pt idx="4129">
                        <c:v>26.906439020737398</c:v>
                      </c:pt>
                      <c:pt idx="4130">
                        <c:v>26.9129908477077</c:v>
                      </c:pt>
                      <c:pt idx="4131">
                        <c:v>26.919542674678102</c:v>
                      </c:pt>
                      <c:pt idx="4132">
                        <c:v>26.9260945016484</c:v>
                      </c:pt>
                      <c:pt idx="4133">
                        <c:v>26.932646328618699</c:v>
                      </c:pt>
                      <c:pt idx="4134">
                        <c:v>26.9391981555891</c:v>
                      </c:pt>
                      <c:pt idx="4135">
                        <c:v>26.945749982559398</c:v>
                      </c:pt>
                      <c:pt idx="4136">
                        <c:v>26.9523018095298</c:v>
                      </c:pt>
                      <c:pt idx="4137">
                        <c:v>26.958853636500098</c:v>
                      </c:pt>
                      <c:pt idx="4138">
                        <c:v>26.9654054634705</c:v>
                      </c:pt>
                      <c:pt idx="4139">
                        <c:v>26.971957290440798</c:v>
                      </c:pt>
                      <c:pt idx="4140">
                        <c:v>26.9785091174111</c:v>
                      </c:pt>
                      <c:pt idx="4141">
                        <c:v>26.985060944381502</c:v>
                      </c:pt>
                      <c:pt idx="4142">
                        <c:v>26.9916127713518</c:v>
                      </c:pt>
                      <c:pt idx="4143">
                        <c:v>26.998164598322202</c:v>
                      </c:pt>
                      <c:pt idx="4144">
                        <c:v>27.0047164252925</c:v>
                      </c:pt>
                      <c:pt idx="4145">
                        <c:v>27.011268252262902</c:v>
                      </c:pt>
                      <c:pt idx="4146">
                        <c:v>27.0178200792332</c:v>
                      </c:pt>
                      <c:pt idx="4147">
                        <c:v>27.024371906203498</c:v>
                      </c:pt>
                      <c:pt idx="4148">
                        <c:v>27.0309237331739</c:v>
                      </c:pt>
                      <c:pt idx="4149">
                        <c:v>27.037475560144198</c:v>
                      </c:pt>
                      <c:pt idx="4150">
                        <c:v>27.0440273871146</c:v>
                      </c:pt>
                      <c:pt idx="4151">
                        <c:v>27.050579214084902</c:v>
                      </c:pt>
                      <c:pt idx="4152">
                        <c:v>27.0571310410553</c:v>
                      </c:pt>
                      <c:pt idx="4153">
                        <c:v>27.063682868025602</c:v>
                      </c:pt>
                      <c:pt idx="4154">
                        <c:v>27.0702346949959</c:v>
                      </c:pt>
                      <c:pt idx="4155">
                        <c:v>27.076786521966302</c:v>
                      </c:pt>
                      <c:pt idx="4156">
                        <c:v>27.0833383489366</c:v>
                      </c:pt>
                      <c:pt idx="4157">
                        <c:v>27.089890175907001</c:v>
                      </c:pt>
                      <c:pt idx="4158">
                        <c:v>27.0964420028773</c:v>
                      </c:pt>
                      <c:pt idx="4159">
                        <c:v>27.102993829847598</c:v>
                      </c:pt>
                      <c:pt idx="4160">
                        <c:v>27.109545656818</c:v>
                      </c:pt>
                      <c:pt idx="4161">
                        <c:v>27.116097483788302</c:v>
                      </c:pt>
                      <c:pt idx="4162">
                        <c:v>27.1226493107587</c:v>
                      </c:pt>
                      <c:pt idx="4163">
                        <c:v>27.129201137729002</c:v>
                      </c:pt>
                      <c:pt idx="4164">
                        <c:v>27.1357529646994</c:v>
                      </c:pt>
                      <c:pt idx="4165">
                        <c:v>27.142304791669702</c:v>
                      </c:pt>
                      <c:pt idx="4166">
                        <c:v>27.14885661864</c:v>
                      </c:pt>
                      <c:pt idx="4167">
                        <c:v>27.155408445610401</c:v>
                      </c:pt>
                      <c:pt idx="4168">
                        <c:v>27.1619602725807</c:v>
                      </c:pt>
                      <c:pt idx="4169">
                        <c:v>27.168512099551101</c:v>
                      </c:pt>
                      <c:pt idx="4170">
                        <c:v>27.1750639265214</c:v>
                      </c:pt>
                      <c:pt idx="4171">
                        <c:v>27.181615753491801</c:v>
                      </c:pt>
                      <c:pt idx="4172">
                        <c:v>27.1881675804621</c:v>
                      </c:pt>
                      <c:pt idx="4173">
                        <c:v>27.194719407432402</c:v>
                      </c:pt>
                      <c:pt idx="4174">
                        <c:v>27.2012712344028</c:v>
                      </c:pt>
                      <c:pt idx="4175">
                        <c:v>27.207823061373102</c:v>
                      </c:pt>
                      <c:pt idx="4176">
                        <c:v>27.214374888343499</c:v>
                      </c:pt>
                      <c:pt idx="4177">
                        <c:v>27.220926715313801</c:v>
                      </c:pt>
                      <c:pt idx="4178">
                        <c:v>27.227478542284199</c:v>
                      </c:pt>
                      <c:pt idx="4179">
                        <c:v>27.234030369254501</c:v>
                      </c:pt>
                      <c:pt idx="4180">
                        <c:v>27.2405821962248</c:v>
                      </c:pt>
                      <c:pt idx="4181">
                        <c:v>27.247134023195201</c:v>
                      </c:pt>
                      <c:pt idx="4182">
                        <c:v>27.2536858501655</c:v>
                      </c:pt>
                      <c:pt idx="4183">
                        <c:v>27.260237677135901</c:v>
                      </c:pt>
                      <c:pt idx="4184">
                        <c:v>27.2667895041062</c:v>
                      </c:pt>
                      <c:pt idx="4185">
                        <c:v>27.273341331076502</c:v>
                      </c:pt>
                      <c:pt idx="4186">
                        <c:v>27.2798931580469</c:v>
                      </c:pt>
                      <c:pt idx="4187">
                        <c:v>27.286444985017202</c:v>
                      </c:pt>
                      <c:pt idx="4188">
                        <c:v>27.292996811987599</c:v>
                      </c:pt>
                      <c:pt idx="4189">
                        <c:v>27.299548638957901</c:v>
                      </c:pt>
                      <c:pt idx="4190">
                        <c:v>27.306100465928299</c:v>
                      </c:pt>
                      <c:pt idx="4191">
                        <c:v>27.312652292898601</c:v>
                      </c:pt>
                      <c:pt idx="4192">
                        <c:v>27.3192041198689</c:v>
                      </c:pt>
                      <c:pt idx="4193">
                        <c:v>27.325755946839301</c:v>
                      </c:pt>
                      <c:pt idx="4194">
                        <c:v>27.3323077738096</c:v>
                      </c:pt>
                      <c:pt idx="4195">
                        <c:v>27.338859600780001</c:v>
                      </c:pt>
                      <c:pt idx="4196">
                        <c:v>27.3454114277503</c:v>
                      </c:pt>
                      <c:pt idx="4197">
                        <c:v>27.351963254720701</c:v>
                      </c:pt>
                      <c:pt idx="4198">
                        <c:v>27.358515081690999</c:v>
                      </c:pt>
                      <c:pt idx="4199">
                        <c:v>27.365066908661301</c:v>
                      </c:pt>
                      <c:pt idx="4200">
                        <c:v>27.371618735631699</c:v>
                      </c:pt>
                      <c:pt idx="4201">
                        <c:v>27.378170562602001</c:v>
                      </c:pt>
                      <c:pt idx="4202">
                        <c:v>27.384722389572399</c:v>
                      </c:pt>
                      <c:pt idx="4203">
                        <c:v>27.391274216542701</c:v>
                      </c:pt>
                      <c:pt idx="4204">
                        <c:v>27.397826043513099</c:v>
                      </c:pt>
                      <c:pt idx="4205">
                        <c:v>27.404377870483401</c:v>
                      </c:pt>
                      <c:pt idx="4206">
                        <c:v>27.4109296974537</c:v>
                      </c:pt>
                      <c:pt idx="4207">
                        <c:v>27.417481524424101</c:v>
                      </c:pt>
                      <c:pt idx="4208">
                        <c:v>27.424033351394399</c:v>
                      </c:pt>
                      <c:pt idx="4209">
                        <c:v>27.430585178364801</c:v>
                      </c:pt>
                      <c:pt idx="4210">
                        <c:v>27.437137005335099</c:v>
                      </c:pt>
                      <c:pt idx="4211">
                        <c:v>27.443688832305501</c:v>
                      </c:pt>
                      <c:pt idx="4212">
                        <c:v>27.450240659275799</c:v>
                      </c:pt>
                      <c:pt idx="4213">
                        <c:v>27.456792486246101</c:v>
                      </c:pt>
                      <c:pt idx="4214">
                        <c:v>27.463344313216499</c:v>
                      </c:pt>
                      <c:pt idx="4215">
                        <c:v>27.469896140186801</c:v>
                      </c:pt>
                      <c:pt idx="4216">
                        <c:v>27.476447967157199</c:v>
                      </c:pt>
                      <c:pt idx="4217">
                        <c:v>27.482999794127501</c:v>
                      </c:pt>
                      <c:pt idx="4218">
                        <c:v>27.489551621097799</c:v>
                      </c:pt>
                      <c:pt idx="4219">
                        <c:v>27.496103448068201</c:v>
                      </c:pt>
                      <c:pt idx="4220">
                        <c:v>27.502655275038499</c:v>
                      </c:pt>
                      <c:pt idx="4221">
                        <c:v>27.509207102008901</c:v>
                      </c:pt>
                      <c:pt idx="4222">
                        <c:v>27.515758928979199</c:v>
                      </c:pt>
                      <c:pt idx="4223">
                        <c:v>27.522310755949601</c:v>
                      </c:pt>
                      <c:pt idx="4224">
                        <c:v>27.528862582919899</c:v>
                      </c:pt>
                      <c:pt idx="4225">
                        <c:v>27.535414409890201</c:v>
                      </c:pt>
                      <c:pt idx="4226">
                        <c:v>27.541966236860599</c:v>
                      </c:pt>
                      <c:pt idx="4227">
                        <c:v>27.548518063830901</c:v>
                      </c:pt>
                      <c:pt idx="4228">
                        <c:v>27.555069890801299</c:v>
                      </c:pt>
                      <c:pt idx="4229">
                        <c:v>27.561621717771601</c:v>
                      </c:pt>
                      <c:pt idx="4230">
                        <c:v>27.568173544741999</c:v>
                      </c:pt>
                      <c:pt idx="4231">
                        <c:v>27.574725371712301</c:v>
                      </c:pt>
                      <c:pt idx="4232">
                        <c:v>27.581277198682599</c:v>
                      </c:pt>
                      <c:pt idx="4233">
                        <c:v>27.587829025653001</c:v>
                      </c:pt>
                      <c:pt idx="4234">
                        <c:v>27.594380852623299</c:v>
                      </c:pt>
                      <c:pt idx="4235">
                        <c:v>27.600932679593701</c:v>
                      </c:pt>
                      <c:pt idx="4236">
                        <c:v>27.607484506563999</c:v>
                      </c:pt>
                      <c:pt idx="4237">
                        <c:v>27.614036333534401</c:v>
                      </c:pt>
                      <c:pt idx="4238">
                        <c:v>27.620588160504699</c:v>
                      </c:pt>
                      <c:pt idx="4239">
                        <c:v>27.627139987475001</c:v>
                      </c:pt>
                      <c:pt idx="4240">
                        <c:v>27.633691814445399</c:v>
                      </c:pt>
                      <c:pt idx="4241">
                        <c:v>27.640243641415701</c:v>
                      </c:pt>
                      <c:pt idx="4242">
                        <c:v>27.646795468386099</c:v>
                      </c:pt>
                      <c:pt idx="4243">
                        <c:v>27.653347295356401</c:v>
                      </c:pt>
                      <c:pt idx="4244">
                        <c:v>27.659899122326799</c:v>
                      </c:pt>
                      <c:pt idx="4245">
                        <c:v>27.666450949297101</c:v>
                      </c:pt>
                      <c:pt idx="4246">
                        <c:v>27.673002776267399</c:v>
                      </c:pt>
                      <c:pt idx="4247">
                        <c:v>27.679554603237801</c:v>
                      </c:pt>
                      <c:pt idx="4248">
                        <c:v>27.686106430208099</c:v>
                      </c:pt>
                      <c:pt idx="4249">
                        <c:v>27.6926582571785</c:v>
                      </c:pt>
                      <c:pt idx="4250">
                        <c:v>27.699210084148799</c:v>
                      </c:pt>
                      <c:pt idx="4251">
                        <c:v>27.7057619111192</c:v>
                      </c:pt>
                      <c:pt idx="4252">
                        <c:v>27.712313738089499</c:v>
                      </c:pt>
                      <c:pt idx="4253">
                        <c:v>27.718865565059801</c:v>
                      </c:pt>
                      <c:pt idx="4254">
                        <c:v>27.725417392030199</c:v>
                      </c:pt>
                      <c:pt idx="4255">
                        <c:v>27.731969219000501</c:v>
                      </c:pt>
                      <c:pt idx="4256">
                        <c:v>27.738521045970899</c:v>
                      </c:pt>
                      <c:pt idx="4257">
                        <c:v>27.745072872941201</c:v>
                      </c:pt>
                      <c:pt idx="4258">
                        <c:v>27.751624699911499</c:v>
                      </c:pt>
                      <c:pt idx="4259">
                        <c:v>27.758176526881901</c:v>
                      </c:pt>
                      <c:pt idx="4260">
                        <c:v>27.764728353852199</c:v>
                      </c:pt>
                      <c:pt idx="4261">
                        <c:v>27.7712801808226</c:v>
                      </c:pt>
                      <c:pt idx="4262">
                        <c:v>27.777832007792899</c:v>
                      </c:pt>
                      <c:pt idx="4263">
                        <c:v>27.7843838347633</c:v>
                      </c:pt>
                      <c:pt idx="4264">
                        <c:v>27.790935661733599</c:v>
                      </c:pt>
                      <c:pt idx="4265">
                        <c:v>27.797487488703901</c:v>
                      </c:pt>
                      <c:pt idx="4266">
                        <c:v>27.804039315674299</c:v>
                      </c:pt>
                      <c:pt idx="4267">
                        <c:v>27.810591142644601</c:v>
                      </c:pt>
                      <c:pt idx="4268">
                        <c:v>27.817142969614999</c:v>
                      </c:pt>
                      <c:pt idx="4269">
                        <c:v>27.823694796585301</c:v>
                      </c:pt>
                      <c:pt idx="4270">
                        <c:v>27.830246623555698</c:v>
                      </c:pt>
                      <c:pt idx="4271">
                        <c:v>27.836798450526</c:v>
                      </c:pt>
                      <c:pt idx="4272">
                        <c:v>27.843350277496299</c:v>
                      </c:pt>
                      <c:pt idx="4273">
                        <c:v>27.8499021044667</c:v>
                      </c:pt>
                      <c:pt idx="4274">
                        <c:v>27.856453931436999</c:v>
                      </c:pt>
                      <c:pt idx="4275">
                        <c:v>27.8630057584074</c:v>
                      </c:pt>
                      <c:pt idx="4276">
                        <c:v>27.869557585377699</c:v>
                      </c:pt>
                      <c:pt idx="4277">
                        <c:v>27.8761094123481</c:v>
                      </c:pt>
                      <c:pt idx="4278">
                        <c:v>27.882661239318399</c:v>
                      </c:pt>
                      <c:pt idx="4279">
                        <c:v>27.889213066288701</c:v>
                      </c:pt>
                      <c:pt idx="4280">
                        <c:v>27.895764893259098</c:v>
                      </c:pt>
                      <c:pt idx="4281">
                        <c:v>27.9023167202294</c:v>
                      </c:pt>
                      <c:pt idx="4282">
                        <c:v>27.908868547199798</c:v>
                      </c:pt>
                      <c:pt idx="4283">
                        <c:v>27.9154203741701</c:v>
                      </c:pt>
                      <c:pt idx="4284">
                        <c:v>27.921972201140399</c:v>
                      </c:pt>
                      <c:pt idx="4285">
                        <c:v>27.9285240281108</c:v>
                      </c:pt>
                      <c:pt idx="4286">
                        <c:v>27.935075855081099</c:v>
                      </c:pt>
                      <c:pt idx="4287">
                        <c:v>27.9416276820515</c:v>
                      </c:pt>
                      <c:pt idx="4288">
                        <c:v>27.948179509021799</c:v>
                      </c:pt>
                      <c:pt idx="4289">
                        <c:v>27.9547313359922</c:v>
                      </c:pt>
                      <c:pt idx="4290">
                        <c:v>27.961283162962498</c:v>
                      </c:pt>
                      <c:pt idx="4291">
                        <c:v>27.9678349899328</c:v>
                      </c:pt>
                      <c:pt idx="4292">
                        <c:v>27.974386816903198</c:v>
                      </c:pt>
                      <c:pt idx="4293">
                        <c:v>27.9809386438735</c:v>
                      </c:pt>
                      <c:pt idx="4294">
                        <c:v>27.987490470843898</c:v>
                      </c:pt>
                      <c:pt idx="4295">
                        <c:v>27.9940422978142</c:v>
                      </c:pt>
                      <c:pt idx="4296">
                        <c:v>28.000594124784602</c:v>
                      </c:pt>
                      <c:pt idx="4297">
                        <c:v>28.0071459517549</c:v>
                      </c:pt>
                      <c:pt idx="4298">
                        <c:v>28.013697778725199</c:v>
                      </c:pt>
                      <c:pt idx="4299">
                        <c:v>28.0202496056956</c:v>
                      </c:pt>
                      <c:pt idx="4300">
                        <c:v>28.026801432665899</c:v>
                      </c:pt>
                      <c:pt idx="4301">
                        <c:v>28.0333532596363</c:v>
                      </c:pt>
                      <c:pt idx="4302">
                        <c:v>28.039905086606598</c:v>
                      </c:pt>
                      <c:pt idx="4303">
                        <c:v>28.046456913577</c:v>
                      </c:pt>
                      <c:pt idx="4304">
                        <c:v>28.053008740547298</c:v>
                      </c:pt>
                      <c:pt idx="4305">
                        <c:v>28.0595605675176</c:v>
                      </c:pt>
                      <c:pt idx="4306">
                        <c:v>28.066112394488002</c:v>
                      </c:pt>
                      <c:pt idx="4307">
                        <c:v>28.0726642214583</c:v>
                      </c:pt>
                      <c:pt idx="4308">
                        <c:v>28.079216048428702</c:v>
                      </c:pt>
                      <c:pt idx="4309">
                        <c:v>28.085767875399</c:v>
                      </c:pt>
                      <c:pt idx="4310">
                        <c:v>28.092319702369402</c:v>
                      </c:pt>
                      <c:pt idx="4311">
                        <c:v>28.0988715293397</c:v>
                      </c:pt>
                      <c:pt idx="4312">
                        <c:v>28.105423356309998</c:v>
                      </c:pt>
                      <c:pt idx="4313">
                        <c:v>28.1119751832804</c:v>
                      </c:pt>
                      <c:pt idx="4314">
                        <c:v>28.118527010250698</c:v>
                      </c:pt>
                      <c:pt idx="4315">
                        <c:v>28.1250788372211</c:v>
                      </c:pt>
                      <c:pt idx="4316">
                        <c:v>28.131630664191398</c:v>
                      </c:pt>
                      <c:pt idx="4317">
                        <c:v>28.1381824911618</c:v>
                      </c:pt>
                      <c:pt idx="4318">
                        <c:v>28.144734318132102</c:v>
                      </c:pt>
                      <c:pt idx="4319">
                        <c:v>28.1512861451024</c:v>
                      </c:pt>
                      <c:pt idx="4320">
                        <c:v>28.157837972072802</c:v>
                      </c:pt>
                      <c:pt idx="4321">
                        <c:v>28.1643897990431</c:v>
                      </c:pt>
                      <c:pt idx="4322">
                        <c:v>28.170941626013501</c:v>
                      </c:pt>
                      <c:pt idx="4323">
                        <c:v>28.1774934529838</c:v>
                      </c:pt>
                      <c:pt idx="4324">
                        <c:v>28.184045279954098</c:v>
                      </c:pt>
                      <c:pt idx="4325">
                        <c:v>28.1905971069245</c:v>
                      </c:pt>
                      <c:pt idx="4326">
                        <c:v>28.197148933894798</c:v>
                      </c:pt>
                      <c:pt idx="4327">
                        <c:v>28.2037007608652</c:v>
                      </c:pt>
                      <c:pt idx="4328">
                        <c:v>28.210252587835502</c:v>
                      </c:pt>
                      <c:pt idx="4329">
                        <c:v>28.2168044148059</c:v>
                      </c:pt>
                      <c:pt idx="4330">
                        <c:v>28.223356241776202</c:v>
                      </c:pt>
                      <c:pt idx="4331">
                        <c:v>28.2299080687465</c:v>
                      </c:pt>
                      <c:pt idx="4332">
                        <c:v>28.236459895716902</c:v>
                      </c:pt>
                      <c:pt idx="4333">
                        <c:v>28.2430117226872</c:v>
                      </c:pt>
                      <c:pt idx="4334">
                        <c:v>28.249563549657601</c:v>
                      </c:pt>
                      <c:pt idx="4335">
                        <c:v>28.2561153766279</c:v>
                      </c:pt>
                      <c:pt idx="4336">
                        <c:v>28.262667203598301</c:v>
                      </c:pt>
                      <c:pt idx="4337">
                        <c:v>28.2692190305686</c:v>
                      </c:pt>
                      <c:pt idx="4338">
                        <c:v>28.275770857538902</c:v>
                      </c:pt>
                      <c:pt idx="4339">
                        <c:v>28.2823226845093</c:v>
                      </c:pt>
                      <c:pt idx="4340">
                        <c:v>28.288874511479602</c:v>
                      </c:pt>
                      <c:pt idx="4341">
                        <c:v>28.29542633845</c:v>
                      </c:pt>
                      <c:pt idx="4342">
                        <c:v>28.301978165420302</c:v>
                      </c:pt>
                      <c:pt idx="4343">
                        <c:v>28.308529992390699</c:v>
                      </c:pt>
                      <c:pt idx="4344">
                        <c:v>28.315081819361001</c:v>
                      </c:pt>
                      <c:pt idx="4345">
                        <c:v>28.3216336463313</c:v>
                      </c:pt>
                      <c:pt idx="4346">
                        <c:v>28.328185473301701</c:v>
                      </c:pt>
                      <c:pt idx="4347">
                        <c:v>28.334737300272</c:v>
                      </c:pt>
                      <c:pt idx="4348">
                        <c:v>28.341289127242401</c:v>
                      </c:pt>
                      <c:pt idx="4349">
                        <c:v>28.3478409542127</c:v>
                      </c:pt>
                      <c:pt idx="4350">
                        <c:v>28.354392781183101</c:v>
                      </c:pt>
                      <c:pt idx="4351">
                        <c:v>28.3609446081534</c:v>
                      </c:pt>
                      <c:pt idx="4352">
                        <c:v>28.367496435123702</c:v>
                      </c:pt>
                      <c:pt idx="4353">
                        <c:v>28.374048262094099</c:v>
                      </c:pt>
                      <c:pt idx="4354">
                        <c:v>28.380600089064401</c:v>
                      </c:pt>
                      <c:pt idx="4355">
                        <c:v>28.387151916034799</c:v>
                      </c:pt>
                      <c:pt idx="4356">
                        <c:v>28.393703743005101</c:v>
                      </c:pt>
                      <c:pt idx="4357">
                        <c:v>28.400255569975499</c:v>
                      </c:pt>
                      <c:pt idx="4358">
                        <c:v>28.406807396945801</c:v>
                      </c:pt>
                      <c:pt idx="4359">
                        <c:v>28.4133592239161</c:v>
                      </c:pt>
                      <c:pt idx="4360">
                        <c:v>28.419911050886501</c:v>
                      </c:pt>
                      <c:pt idx="4361">
                        <c:v>28.4264628778568</c:v>
                      </c:pt>
                      <c:pt idx="4362">
                        <c:v>28.433014704827201</c:v>
                      </c:pt>
                      <c:pt idx="4363">
                        <c:v>28.439566531797499</c:v>
                      </c:pt>
                      <c:pt idx="4364">
                        <c:v>28.446118358767801</c:v>
                      </c:pt>
                      <c:pt idx="4365">
                        <c:v>28.452670185738199</c:v>
                      </c:pt>
                      <c:pt idx="4366">
                        <c:v>28.459222012708501</c:v>
                      </c:pt>
                      <c:pt idx="4367">
                        <c:v>28.465773839678899</c:v>
                      </c:pt>
                      <c:pt idx="4368">
                        <c:v>28.472325666649201</c:v>
                      </c:pt>
                      <c:pt idx="4369">
                        <c:v>28.478877493619599</c:v>
                      </c:pt>
                      <c:pt idx="4370">
                        <c:v>28.485429320589901</c:v>
                      </c:pt>
                      <c:pt idx="4371">
                        <c:v>28.4919811475602</c:v>
                      </c:pt>
                      <c:pt idx="4372">
                        <c:v>28.498532974530601</c:v>
                      </c:pt>
                      <c:pt idx="4373">
                        <c:v>28.5050848015009</c:v>
                      </c:pt>
                      <c:pt idx="4374">
                        <c:v>28.511636628471301</c:v>
                      </c:pt>
                      <c:pt idx="4375">
                        <c:v>28.518188455441599</c:v>
                      </c:pt>
                      <c:pt idx="4376">
                        <c:v>28.524740282412001</c:v>
                      </c:pt>
                      <c:pt idx="4377">
                        <c:v>28.531292109382299</c:v>
                      </c:pt>
                      <c:pt idx="4378">
                        <c:v>28.537843936352601</c:v>
                      </c:pt>
                      <c:pt idx="4379">
                        <c:v>28.544395763322999</c:v>
                      </c:pt>
                      <c:pt idx="4380">
                        <c:v>28.550947590293301</c:v>
                      </c:pt>
                      <c:pt idx="4381">
                        <c:v>28.557499417263699</c:v>
                      </c:pt>
                      <c:pt idx="4382">
                        <c:v>28.564051244234001</c:v>
                      </c:pt>
                      <c:pt idx="4383">
                        <c:v>28.570603071204399</c:v>
                      </c:pt>
                      <c:pt idx="4384">
                        <c:v>28.577154898174701</c:v>
                      </c:pt>
                      <c:pt idx="4385">
                        <c:v>28.583706725144999</c:v>
                      </c:pt>
                      <c:pt idx="4386">
                        <c:v>28.590258552115401</c:v>
                      </c:pt>
                      <c:pt idx="4387">
                        <c:v>28.596810379085699</c:v>
                      </c:pt>
                      <c:pt idx="4388">
                        <c:v>28.603362206056101</c:v>
                      </c:pt>
                      <c:pt idx="4389">
                        <c:v>28.609914033026399</c:v>
                      </c:pt>
                      <c:pt idx="4390">
                        <c:v>28.616465859996801</c:v>
                      </c:pt>
                      <c:pt idx="4391">
                        <c:v>28.623017686967099</c:v>
                      </c:pt>
                      <c:pt idx="4392">
                        <c:v>28.629569513937401</c:v>
                      </c:pt>
                      <c:pt idx="4393">
                        <c:v>28.636121340907799</c:v>
                      </c:pt>
                      <c:pt idx="4394">
                        <c:v>28.642673167878101</c:v>
                      </c:pt>
                      <c:pt idx="4395">
                        <c:v>28.649224994848499</c:v>
                      </c:pt>
                      <c:pt idx="4396">
                        <c:v>28.655776821818801</c:v>
                      </c:pt>
                      <c:pt idx="4397">
                        <c:v>28.662328648789199</c:v>
                      </c:pt>
                      <c:pt idx="4398">
                        <c:v>28.668880475759501</c:v>
                      </c:pt>
                      <c:pt idx="4399">
                        <c:v>28.675432302729799</c:v>
                      </c:pt>
                      <c:pt idx="4400">
                        <c:v>28.681984129700201</c:v>
                      </c:pt>
                      <c:pt idx="4401">
                        <c:v>28.688535956670499</c:v>
                      </c:pt>
                      <c:pt idx="4402">
                        <c:v>28.695087783640901</c:v>
                      </c:pt>
                      <c:pt idx="4403">
                        <c:v>28.701639610611199</c:v>
                      </c:pt>
                      <c:pt idx="4404">
                        <c:v>28.708191437581501</c:v>
                      </c:pt>
                      <c:pt idx="4405">
                        <c:v>28.714743264551899</c:v>
                      </c:pt>
                      <c:pt idx="4406">
                        <c:v>28.721295091522201</c:v>
                      </c:pt>
                      <c:pt idx="4407">
                        <c:v>28.727846918492599</c:v>
                      </c:pt>
                      <c:pt idx="4408">
                        <c:v>28.734398745462901</c:v>
                      </c:pt>
                      <c:pt idx="4409">
                        <c:v>28.740950572433299</c:v>
                      </c:pt>
                      <c:pt idx="4410">
                        <c:v>28.747502399403601</c:v>
                      </c:pt>
                      <c:pt idx="4411">
                        <c:v>28.754054226373899</c:v>
                      </c:pt>
                      <c:pt idx="4412">
                        <c:v>28.760606053344301</c:v>
                      </c:pt>
                      <c:pt idx="4413">
                        <c:v>28.767157880314599</c:v>
                      </c:pt>
                      <c:pt idx="4414">
                        <c:v>28.773709707285001</c:v>
                      </c:pt>
                      <c:pt idx="4415">
                        <c:v>28.780261534255299</c:v>
                      </c:pt>
                      <c:pt idx="4416">
                        <c:v>28.7868133612257</c:v>
                      </c:pt>
                      <c:pt idx="4417">
                        <c:v>28.793365188195999</c:v>
                      </c:pt>
                      <c:pt idx="4418">
                        <c:v>28.799917015166301</c:v>
                      </c:pt>
                      <c:pt idx="4419">
                        <c:v>28.806468842136699</c:v>
                      </c:pt>
                      <c:pt idx="4420">
                        <c:v>28.813020669107001</c:v>
                      </c:pt>
                      <c:pt idx="4421">
                        <c:v>28.819572496077399</c:v>
                      </c:pt>
                      <c:pt idx="4422">
                        <c:v>28.826124323047701</c:v>
                      </c:pt>
                      <c:pt idx="4423">
                        <c:v>28.832676150018099</c:v>
                      </c:pt>
                      <c:pt idx="4424">
                        <c:v>28.839227976988401</c:v>
                      </c:pt>
                      <c:pt idx="4425">
                        <c:v>28.845779803958699</c:v>
                      </c:pt>
                      <c:pt idx="4426">
                        <c:v>28.8523316309291</c:v>
                      </c:pt>
                      <c:pt idx="4427">
                        <c:v>28.858883457899399</c:v>
                      </c:pt>
                      <c:pt idx="4428">
                        <c:v>28.8654352848698</c:v>
                      </c:pt>
                      <c:pt idx="4429">
                        <c:v>28.871987111840099</c:v>
                      </c:pt>
                      <c:pt idx="4430">
                        <c:v>28.8785389388105</c:v>
                      </c:pt>
                      <c:pt idx="4431">
                        <c:v>28.885090765780799</c:v>
                      </c:pt>
                      <c:pt idx="4432">
                        <c:v>28.891642592751101</c:v>
                      </c:pt>
                      <c:pt idx="4433">
                        <c:v>28.898194419721499</c:v>
                      </c:pt>
                      <c:pt idx="4434">
                        <c:v>28.904746246691801</c:v>
                      </c:pt>
                      <c:pt idx="4435">
                        <c:v>28.911298073662199</c:v>
                      </c:pt>
                      <c:pt idx="4436">
                        <c:v>28.9178499006325</c:v>
                      </c:pt>
                      <c:pt idx="4437">
                        <c:v>28.924401727602799</c:v>
                      </c:pt>
                      <c:pt idx="4438">
                        <c:v>28.9309535545732</c:v>
                      </c:pt>
                      <c:pt idx="4439">
                        <c:v>28.937505381543499</c:v>
                      </c:pt>
                      <c:pt idx="4440">
                        <c:v>28.9440572085139</c:v>
                      </c:pt>
                      <c:pt idx="4441">
                        <c:v>28.950609035484199</c:v>
                      </c:pt>
                      <c:pt idx="4442">
                        <c:v>28.9571608624546</c:v>
                      </c:pt>
                      <c:pt idx="4443">
                        <c:v>28.963712689424899</c:v>
                      </c:pt>
                      <c:pt idx="4444">
                        <c:v>28.970264516395201</c:v>
                      </c:pt>
                      <c:pt idx="4445">
                        <c:v>28.976816343365599</c:v>
                      </c:pt>
                      <c:pt idx="4446">
                        <c:v>28.983368170335901</c:v>
                      </c:pt>
                      <c:pt idx="4447">
                        <c:v>28.989919997306298</c:v>
                      </c:pt>
                      <c:pt idx="4448">
                        <c:v>28.9964718242766</c:v>
                      </c:pt>
                      <c:pt idx="4449">
                        <c:v>29.003023651246998</c:v>
                      </c:pt>
                      <c:pt idx="4450">
                        <c:v>29.0095754782173</c:v>
                      </c:pt>
                      <c:pt idx="4451">
                        <c:v>29.016127305187599</c:v>
                      </c:pt>
                      <c:pt idx="4452">
                        <c:v>29.022679132158</c:v>
                      </c:pt>
                      <c:pt idx="4453">
                        <c:v>29.029230959128299</c:v>
                      </c:pt>
                      <c:pt idx="4454">
                        <c:v>29.0357827860987</c:v>
                      </c:pt>
                      <c:pt idx="4455">
                        <c:v>29.042334613068999</c:v>
                      </c:pt>
                      <c:pt idx="4456">
                        <c:v>29.0488864400394</c:v>
                      </c:pt>
                      <c:pt idx="4457">
                        <c:v>29.055438267009698</c:v>
                      </c:pt>
                      <c:pt idx="4458">
                        <c:v>29.06199009398</c:v>
                      </c:pt>
                      <c:pt idx="4459">
                        <c:v>29.068541920950398</c:v>
                      </c:pt>
                      <c:pt idx="4460">
                        <c:v>29.0750937479207</c:v>
                      </c:pt>
                      <c:pt idx="4461">
                        <c:v>29.081645574891098</c:v>
                      </c:pt>
                      <c:pt idx="4462">
                        <c:v>29.0881974018614</c:v>
                      </c:pt>
                      <c:pt idx="4463">
                        <c:v>29.094749228831802</c:v>
                      </c:pt>
                      <c:pt idx="4464">
                        <c:v>29.1013010558021</c:v>
                      </c:pt>
                      <c:pt idx="4465">
                        <c:v>29.107852882772399</c:v>
                      </c:pt>
                      <c:pt idx="4466">
                        <c:v>29.1144047097428</c:v>
                      </c:pt>
                      <c:pt idx="4467">
                        <c:v>29.120956536713098</c:v>
                      </c:pt>
                      <c:pt idx="4468">
                        <c:v>29.1275083636835</c:v>
                      </c:pt>
                      <c:pt idx="4469">
                        <c:v>29.134060190653798</c:v>
                      </c:pt>
                      <c:pt idx="4470">
                        <c:v>29.1406120176241</c:v>
                      </c:pt>
                      <c:pt idx="4471">
                        <c:v>29.147163844594498</c:v>
                      </c:pt>
                      <c:pt idx="4472">
                        <c:v>29.1537156715648</c:v>
                      </c:pt>
                      <c:pt idx="4473">
                        <c:v>29.160267498535202</c:v>
                      </c:pt>
                      <c:pt idx="4474">
                        <c:v>29.1668193255055</c:v>
                      </c:pt>
                      <c:pt idx="4475">
                        <c:v>29.173371152475902</c:v>
                      </c:pt>
                      <c:pt idx="4476">
                        <c:v>29.1799229794462</c:v>
                      </c:pt>
                      <c:pt idx="4477">
                        <c:v>29.186474806416498</c:v>
                      </c:pt>
                      <c:pt idx="4478">
                        <c:v>29.1930266333869</c:v>
                      </c:pt>
                      <c:pt idx="4479">
                        <c:v>29.199578460357198</c:v>
                      </c:pt>
                      <c:pt idx="4480">
                        <c:v>29.2061302873276</c:v>
                      </c:pt>
                      <c:pt idx="4481">
                        <c:v>29.212682114297898</c:v>
                      </c:pt>
                      <c:pt idx="4482">
                        <c:v>29.2192339412683</c:v>
                      </c:pt>
                      <c:pt idx="4483">
                        <c:v>29.225785768238602</c:v>
                      </c:pt>
                      <c:pt idx="4484">
                        <c:v>29.2323375952089</c:v>
                      </c:pt>
                      <c:pt idx="4485">
                        <c:v>29.238889422179302</c:v>
                      </c:pt>
                      <c:pt idx="4486">
                        <c:v>29.2454412491496</c:v>
                      </c:pt>
                      <c:pt idx="4487">
                        <c:v>29.251993076120002</c:v>
                      </c:pt>
                      <c:pt idx="4488">
                        <c:v>29.2585449030903</c:v>
                      </c:pt>
                      <c:pt idx="4489">
                        <c:v>29.265096730060701</c:v>
                      </c:pt>
                      <c:pt idx="4490">
                        <c:v>29.271648557031</c:v>
                      </c:pt>
                      <c:pt idx="4491">
                        <c:v>29.278200384001298</c:v>
                      </c:pt>
                      <c:pt idx="4492">
                        <c:v>29.2847522109717</c:v>
                      </c:pt>
                      <c:pt idx="4493">
                        <c:v>29.291304037942002</c:v>
                      </c:pt>
                      <c:pt idx="4494">
                        <c:v>29.2978558649124</c:v>
                      </c:pt>
                      <c:pt idx="4495">
                        <c:v>29.304407691882702</c:v>
                      </c:pt>
                      <c:pt idx="4496">
                        <c:v>29.3109595188531</c:v>
                      </c:pt>
                      <c:pt idx="4497">
                        <c:v>29.317511345823402</c:v>
                      </c:pt>
                      <c:pt idx="4498">
                        <c:v>29.3240631727937</c:v>
                      </c:pt>
                      <c:pt idx="4499">
                        <c:v>29.330614999764101</c:v>
                      </c:pt>
                      <c:pt idx="4500">
                        <c:v>29.3371668267344</c:v>
                      </c:pt>
                      <c:pt idx="4501">
                        <c:v>29.343718653704801</c:v>
                      </c:pt>
                      <c:pt idx="4502">
                        <c:v>29.3502704806751</c:v>
                      </c:pt>
                      <c:pt idx="4503">
                        <c:v>29.356822307645501</c:v>
                      </c:pt>
                      <c:pt idx="4504">
                        <c:v>29.3633741346158</c:v>
                      </c:pt>
                      <c:pt idx="4505">
                        <c:v>29.369925961586102</c:v>
                      </c:pt>
                      <c:pt idx="4506">
                        <c:v>29.3764777885565</c:v>
                      </c:pt>
                      <c:pt idx="4507">
                        <c:v>29.383029615526802</c:v>
                      </c:pt>
                      <c:pt idx="4508">
                        <c:v>29.3895814424972</c:v>
                      </c:pt>
                      <c:pt idx="4509">
                        <c:v>29.396133269467501</c:v>
                      </c:pt>
                      <c:pt idx="4510">
                        <c:v>29.4026850964378</c:v>
                      </c:pt>
                      <c:pt idx="4511">
                        <c:v>29.409236923408201</c:v>
                      </c:pt>
                      <c:pt idx="4512">
                        <c:v>29.4157887503785</c:v>
                      </c:pt>
                      <c:pt idx="4513">
                        <c:v>29.422340577348901</c:v>
                      </c:pt>
                      <c:pt idx="4514">
                        <c:v>29.4288924043192</c:v>
                      </c:pt>
                      <c:pt idx="4515">
                        <c:v>29.435444231289601</c:v>
                      </c:pt>
                      <c:pt idx="4516">
                        <c:v>29.4419960582599</c:v>
                      </c:pt>
                      <c:pt idx="4517">
                        <c:v>29.448547885230202</c:v>
                      </c:pt>
                      <c:pt idx="4518">
                        <c:v>29.4550997122006</c:v>
                      </c:pt>
                      <c:pt idx="4519">
                        <c:v>29.461651539170902</c:v>
                      </c:pt>
                      <c:pt idx="4520">
                        <c:v>29.468203366141299</c:v>
                      </c:pt>
                      <c:pt idx="4521">
                        <c:v>29.474755193111601</c:v>
                      </c:pt>
                      <c:pt idx="4522">
                        <c:v>29.481307020081999</c:v>
                      </c:pt>
                      <c:pt idx="4523">
                        <c:v>29.487858847052301</c:v>
                      </c:pt>
                      <c:pt idx="4524">
                        <c:v>29.4944106740226</c:v>
                      </c:pt>
                      <c:pt idx="4525">
                        <c:v>29.500962500993001</c:v>
                      </c:pt>
                      <c:pt idx="4526">
                        <c:v>29.5075143279633</c:v>
                      </c:pt>
                      <c:pt idx="4527">
                        <c:v>29.514066154933701</c:v>
                      </c:pt>
                      <c:pt idx="4528">
                        <c:v>29.520617981904</c:v>
                      </c:pt>
                      <c:pt idx="4529">
                        <c:v>29.527169808874302</c:v>
                      </c:pt>
                      <c:pt idx="4530">
                        <c:v>29.533721635844699</c:v>
                      </c:pt>
                      <c:pt idx="4531">
                        <c:v>29.540273462815001</c:v>
                      </c:pt>
                      <c:pt idx="4532">
                        <c:v>29.546825289785399</c:v>
                      </c:pt>
                      <c:pt idx="4533">
                        <c:v>29.553377116755701</c:v>
                      </c:pt>
                      <c:pt idx="4534">
                        <c:v>29.559928943726099</c:v>
                      </c:pt>
                      <c:pt idx="4535">
                        <c:v>29.566480770696401</c:v>
                      </c:pt>
                      <c:pt idx="4536">
                        <c:v>29.573032597666799</c:v>
                      </c:pt>
                      <c:pt idx="4537">
                        <c:v>29.579584424637101</c:v>
                      </c:pt>
                      <c:pt idx="4538">
                        <c:v>29.5861362516074</c:v>
                      </c:pt>
                      <c:pt idx="4539">
                        <c:v>29.592688078577801</c:v>
                      </c:pt>
                      <c:pt idx="4540">
                        <c:v>29.599239905548099</c:v>
                      </c:pt>
                      <c:pt idx="4541">
                        <c:v>29.605791732518501</c:v>
                      </c:pt>
                      <c:pt idx="4542">
                        <c:v>29.612343559488799</c:v>
                      </c:pt>
                      <c:pt idx="4543">
                        <c:v>29.618895386459101</c:v>
                      </c:pt>
                      <c:pt idx="4544">
                        <c:v>29.625447213429499</c:v>
                      </c:pt>
                      <c:pt idx="4545">
                        <c:v>29.631999040399801</c:v>
                      </c:pt>
                      <c:pt idx="4546">
                        <c:v>29.638550867370199</c:v>
                      </c:pt>
                      <c:pt idx="4547">
                        <c:v>29.645102694340501</c:v>
                      </c:pt>
                      <c:pt idx="4548">
                        <c:v>29.651654521310899</c:v>
                      </c:pt>
                      <c:pt idx="4549">
                        <c:v>29.658206348281201</c:v>
                      </c:pt>
                      <c:pt idx="4550">
                        <c:v>29.664758175251499</c:v>
                      </c:pt>
                      <c:pt idx="4551">
                        <c:v>29.671310002221901</c:v>
                      </c:pt>
                      <c:pt idx="4552">
                        <c:v>29.677861829192199</c:v>
                      </c:pt>
                      <c:pt idx="4553">
                        <c:v>29.684413656162601</c:v>
                      </c:pt>
                      <c:pt idx="4554">
                        <c:v>29.690965483132899</c:v>
                      </c:pt>
                      <c:pt idx="4555">
                        <c:v>29.697517310103301</c:v>
                      </c:pt>
                      <c:pt idx="4556">
                        <c:v>29.704069137073599</c:v>
                      </c:pt>
                      <c:pt idx="4557">
                        <c:v>29.710620964043901</c:v>
                      </c:pt>
                      <c:pt idx="4558">
                        <c:v>29.717172791014299</c:v>
                      </c:pt>
                      <c:pt idx="4559">
                        <c:v>29.723724617984601</c:v>
                      </c:pt>
                      <c:pt idx="4560">
                        <c:v>29.730276444954999</c:v>
                      </c:pt>
                      <c:pt idx="4561">
                        <c:v>29.736828271925301</c:v>
                      </c:pt>
                      <c:pt idx="4562">
                        <c:v>29.743380098895699</c:v>
                      </c:pt>
                      <c:pt idx="4563">
                        <c:v>29.749931925866001</c:v>
                      </c:pt>
                      <c:pt idx="4564">
                        <c:v>29.756483752836299</c:v>
                      </c:pt>
                      <c:pt idx="4565">
                        <c:v>29.763035579806701</c:v>
                      </c:pt>
                      <c:pt idx="4566">
                        <c:v>29.769587406776999</c:v>
                      </c:pt>
                      <c:pt idx="4567">
                        <c:v>29.776139233747401</c:v>
                      </c:pt>
                      <c:pt idx="4568">
                        <c:v>29.782691060717699</c:v>
                      </c:pt>
                      <c:pt idx="4569">
                        <c:v>29.789242887688101</c:v>
                      </c:pt>
                      <c:pt idx="4570">
                        <c:v>29.795794714658399</c:v>
                      </c:pt>
                      <c:pt idx="4571">
                        <c:v>29.802346541628701</c:v>
                      </c:pt>
                      <c:pt idx="4572">
                        <c:v>29.808898368599099</c:v>
                      </c:pt>
                      <c:pt idx="4573">
                        <c:v>29.815450195569401</c:v>
                      </c:pt>
                      <c:pt idx="4574">
                        <c:v>29.822002022539799</c:v>
                      </c:pt>
                      <c:pt idx="4575">
                        <c:v>29.828553849510101</c:v>
                      </c:pt>
                      <c:pt idx="4576">
                        <c:v>29.835105676480399</c:v>
                      </c:pt>
                      <c:pt idx="4577">
                        <c:v>29.841657503450801</c:v>
                      </c:pt>
                      <c:pt idx="4578">
                        <c:v>29.848209330421099</c:v>
                      </c:pt>
                      <c:pt idx="4579">
                        <c:v>29.854761157391501</c:v>
                      </c:pt>
                      <c:pt idx="4580">
                        <c:v>29.861312984361799</c:v>
                      </c:pt>
                      <c:pt idx="4581">
                        <c:v>29.867864811332201</c:v>
                      </c:pt>
                      <c:pt idx="4582">
                        <c:v>29.874416638302499</c:v>
                      </c:pt>
                      <c:pt idx="4583">
                        <c:v>29.880968465272801</c:v>
                      </c:pt>
                      <c:pt idx="4584">
                        <c:v>29.887520292243199</c:v>
                      </c:pt>
                      <c:pt idx="4585">
                        <c:v>29.894072119213501</c:v>
                      </c:pt>
                      <c:pt idx="4586">
                        <c:v>29.900623946183899</c:v>
                      </c:pt>
                      <c:pt idx="4587">
                        <c:v>29.907175773154201</c:v>
                      </c:pt>
                      <c:pt idx="4588">
                        <c:v>29.913727600124599</c:v>
                      </c:pt>
                      <c:pt idx="4589">
                        <c:v>29.920279427094901</c:v>
                      </c:pt>
                      <c:pt idx="4590">
                        <c:v>29.926831254065199</c:v>
                      </c:pt>
                      <c:pt idx="4591">
                        <c:v>29.933383081035601</c:v>
                      </c:pt>
                      <c:pt idx="4592">
                        <c:v>29.939934908005899</c:v>
                      </c:pt>
                      <c:pt idx="4593">
                        <c:v>29.9464867349763</c:v>
                      </c:pt>
                      <c:pt idx="4594">
                        <c:v>29.953038561946599</c:v>
                      </c:pt>
                      <c:pt idx="4595">
                        <c:v>29.959590388917</c:v>
                      </c:pt>
                      <c:pt idx="4596">
                        <c:v>29.966142215887299</c:v>
                      </c:pt>
                      <c:pt idx="4597">
                        <c:v>29.972694042857601</c:v>
                      </c:pt>
                      <c:pt idx="4598">
                        <c:v>29.979245869827999</c:v>
                      </c:pt>
                      <c:pt idx="4599">
                        <c:v>29.985797696798301</c:v>
                      </c:pt>
                      <c:pt idx="4600">
                        <c:v>29.992349523768699</c:v>
                      </c:pt>
                      <c:pt idx="4601">
                        <c:v>29.998901350739001</c:v>
                      </c:pt>
                      <c:pt idx="4602">
                        <c:v>30.005453177709398</c:v>
                      </c:pt>
                      <c:pt idx="4603">
                        <c:v>30.0120050046797</c:v>
                      </c:pt>
                      <c:pt idx="4604">
                        <c:v>30.018556831649999</c:v>
                      </c:pt>
                      <c:pt idx="4605">
                        <c:v>30.0251086586204</c:v>
                      </c:pt>
                      <c:pt idx="4606">
                        <c:v>30.031660485590699</c:v>
                      </c:pt>
                      <c:pt idx="4607">
                        <c:v>30.0382123125611</c:v>
                      </c:pt>
                      <c:pt idx="4608">
                        <c:v>30.044764139531399</c:v>
                      </c:pt>
                      <c:pt idx="4609">
                        <c:v>30.0513159665018</c:v>
                      </c:pt>
                      <c:pt idx="4610">
                        <c:v>30.057867793472099</c:v>
                      </c:pt>
                      <c:pt idx="4611">
                        <c:v>30.064419620442401</c:v>
                      </c:pt>
                      <c:pt idx="4612">
                        <c:v>30.070971447412798</c:v>
                      </c:pt>
                      <c:pt idx="4613">
                        <c:v>30.0775232743831</c:v>
                      </c:pt>
                      <c:pt idx="4614">
                        <c:v>30.084075101353498</c:v>
                      </c:pt>
                      <c:pt idx="4615">
                        <c:v>30.0906269283238</c:v>
                      </c:pt>
                      <c:pt idx="4616">
                        <c:v>30.097178755294198</c:v>
                      </c:pt>
                      <c:pt idx="4617">
                        <c:v>30.1037305822645</c:v>
                      </c:pt>
                      <c:pt idx="4618">
                        <c:v>30.110282409234799</c:v>
                      </c:pt>
                      <c:pt idx="4619">
                        <c:v>30.1168342362052</c:v>
                      </c:pt>
                      <c:pt idx="4620">
                        <c:v>30.123386063175499</c:v>
                      </c:pt>
                      <c:pt idx="4621">
                        <c:v>30.1299378901459</c:v>
                      </c:pt>
                      <c:pt idx="4622">
                        <c:v>30.136489717116199</c:v>
                      </c:pt>
                      <c:pt idx="4623">
                        <c:v>30.1430415440865</c:v>
                      </c:pt>
                      <c:pt idx="4624">
                        <c:v>30.149593371056898</c:v>
                      </c:pt>
                      <c:pt idx="4625">
                        <c:v>30.1561451980272</c:v>
                      </c:pt>
                      <c:pt idx="4626">
                        <c:v>30.162697024997598</c:v>
                      </c:pt>
                      <c:pt idx="4627">
                        <c:v>30.1692488519679</c:v>
                      </c:pt>
                      <c:pt idx="4628">
                        <c:v>30.175800678938302</c:v>
                      </c:pt>
                      <c:pt idx="4629">
                        <c:v>30.1823525059086</c:v>
                      </c:pt>
                      <c:pt idx="4630">
                        <c:v>30.188904332878899</c:v>
                      </c:pt>
                      <c:pt idx="4631">
                        <c:v>30.1954561598493</c:v>
                      </c:pt>
                      <c:pt idx="4632">
                        <c:v>30.202007986819599</c:v>
                      </c:pt>
                      <c:pt idx="4633">
                        <c:v>30.20855981379</c:v>
                      </c:pt>
                      <c:pt idx="4634">
                        <c:v>30.215111640760298</c:v>
                      </c:pt>
                      <c:pt idx="4635">
                        <c:v>30.2216634677306</c:v>
                      </c:pt>
                      <c:pt idx="4636">
                        <c:v>30.228215294700998</c:v>
                      </c:pt>
                      <c:pt idx="4637">
                        <c:v>30.2347671216713</c:v>
                      </c:pt>
                      <c:pt idx="4638">
                        <c:v>30.241318948641698</c:v>
                      </c:pt>
                      <c:pt idx="4639">
                        <c:v>30.247870775612</c:v>
                      </c:pt>
                      <c:pt idx="4640">
                        <c:v>30.254422602582402</c:v>
                      </c:pt>
                      <c:pt idx="4641">
                        <c:v>30.2609744295527</c:v>
                      </c:pt>
                      <c:pt idx="4642">
                        <c:v>30.267526256522999</c:v>
                      </c:pt>
                      <c:pt idx="4643">
                        <c:v>30.2740780834934</c:v>
                      </c:pt>
                      <c:pt idx="4644">
                        <c:v>30.280629910463698</c:v>
                      </c:pt>
                      <c:pt idx="4645">
                        <c:v>30.2871817374341</c:v>
                      </c:pt>
                      <c:pt idx="4646">
                        <c:v>30.293733564404398</c:v>
                      </c:pt>
                      <c:pt idx="4647">
                        <c:v>30.3002853913748</c:v>
                      </c:pt>
                      <c:pt idx="4648">
                        <c:v>30.306837218345098</c:v>
                      </c:pt>
                      <c:pt idx="4649">
                        <c:v>30.3133890453154</c:v>
                      </c:pt>
                      <c:pt idx="4650">
                        <c:v>30.319940872285802</c:v>
                      </c:pt>
                      <c:pt idx="4651">
                        <c:v>30.3264926992561</c:v>
                      </c:pt>
                      <c:pt idx="4652">
                        <c:v>30.333044526226502</c:v>
                      </c:pt>
                      <c:pt idx="4653">
                        <c:v>30.3395963531968</c:v>
                      </c:pt>
                      <c:pt idx="4654">
                        <c:v>30.346148180167202</c:v>
                      </c:pt>
                      <c:pt idx="4655">
                        <c:v>30.3527000071375</c:v>
                      </c:pt>
                      <c:pt idx="4656">
                        <c:v>30.359251834107798</c:v>
                      </c:pt>
                      <c:pt idx="4657">
                        <c:v>30.3658036610782</c:v>
                      </c:pt>
                      <c:pt idx="4658">
                        <c:v>30.372355488048498</c:v>
                      </c:pt>
                      <c:pt idx="4659">
                        <c:v>30.3789073150189</c:v>
                      </c:pt>
                      <c:pt idx="4660">
                        <c:v>30.385459141989202</c:v>
                      </c:pt>
                      <c:pt idx="4661">
                        <c:v>30.3920109689596</c:v>
                      </c:pt>
                      <c:pt idx="4662">
                        <c:v>30.398562795929902</c:v>
                      </c:pt>
                      <c:pt idx="4663">
                        <c:v>30.4051146229002</c:v>
                      </c:pt>
                      <c:pt idx="4664">
                        <c:v>30.411666449870602</c:v>
                      </c:pt>
                      <c:pt idx="4665">
                        <c:v>30.4182182768409</c:v>
                      </c:pt>
                      <c:pt idx="4666">
                        <c:v>30.424770103811301</c:v>
                      </c:pt>
                      <c:pt idx="4667">
                        <c:v>30.4313219307816</c:v>
                      </c:pt>
                      <c:pt idx="4668">
                        <c:v>30.437873757752001</c:v>
                      </c:pt>
                      <c:pt idx="4669">
                        <c:v>30.4444255847223</c:v>
                      </c:pt>
                      <c:pt idx="4670">
                        <c:v>30.450977411692602</c:v>
                      </c:pt>
                      <c:pt idx="4671">
                        <c:v>30.457529238663</c:v>
                      </c:pt>
                      <c:pt idx="4672">
                        <c:v>30.464081065633302</c:v>
                      </c:pt>
                      <c:pt idx="4673">
                        <c:v>30.4706328926037</c:v>
                      </c:pt>
                      <c:pt idx="4674">
                        <c:v>30.477184719574002</c:v>
                      </c:pt>
                      <c:pt idx="4675">
                        <c:v>30.483736546544399</c:v>
                      </c:pt>
                      <c:pt idx="4676">
                        <c:v>30.490288373514701</c:v>
                      </c:pt>
                      <c:pt idx="4677">
                        <c:v>30.496840200485</c:v>
                      </c:pt>
                      <c:pt idx="4678">
                        <c:v>30.503392027455401</c:v>
                      </c:pt>
                      <c:pt idx="4679">
                        <c:v>30.5099438544257</c:v>
                      </c:pt>
                      <c:pt idx="4680">
                        <c:v>30.516495681396101</c:v>
                      </c:pt>
                      <c:pt idx="4681">
                        <c:v>30.5230475083664</c:v>
                      </c:pt>
                      <c:pt idx="4682">
                        <c:v>30.529599335336702</c:v>
                      </c:pt>
                      <c:pt idx="4683">
                        <c:v>30.5361511623071</c:v>
                      </c:pt>
                      <c:pt idx="4684">
                        <c:v>30.542702989277402</c:v>
                      </c:pt>
                      <c:pt idx="4685">
                        <c:v>30.549254816247799</c:v>
                      </c:pt>
                      <c:pt idx="4686">
                        <c:v>30.555806643218101</c:v>
                      </c:pt>
                      <c:pt idx="4687">
                        <c:v>30.562358470188499</c:v>
                      </c:pt>
                      <c:pt idx="4688">
                        <c:v>30.568910297158801</c:v>
                      </c:pt>
                      <c:pt idx="4689">
                        <c:v>30.5754621241291</c:v>
                      </c:pt>
                      <c:pt idx="4690">
                        <c:v>30.582013951099501</c:v>
                      </c:pt>
                      <c:pt idx="4691">
                        <c:v>30.5885657780698</c:v>
                      </c:pt>
                      <c:pt idx="4692">
                        <c:v>30.595117605040201</c:v>
                      </c:pt>
                      <c:pt idx="4693">
                        <c:v>30.6016694320105</c:v>
                      </c:pt>
                      <c:pt idx="4694">
                        <c:v>30.608221258980901</c:v>
                      </c:pt>
                      <c:pt idx="4695">
                        <c:v>30.6147730859512</c:v>
                      </c:pt>
                      <c:pt idx="4696">
                        <c:v>30.621324912921501</c:v>
                      </c:pt>
                      <c:pt idx="4697">
                        <c:v>30.627876739891899</c:v>
                      </c:pt>
                      <c:pt idx="4698">
                        <c:v>30.634428566862201</c:v>
                      </c:pt>
                      <c:pt idx="4699">
                        <c:v>30.640980393832599</c:v>
                      </c:pt>
                      <c:pt idx="4700">
                        <c:v>30.647532220802901</c:v>
                      </c:pt>
                      <c:pt idx="4701">
                        <c:v>30.654084047773299</c:v>
                      </c:pt>
                      <c:pt idx="4702">
                        <c:v>30.660635874743601</c:v>
                      </c:pt>
                      <c:pt idx="4703">
                        <c:v>30.6671877017139</c:v>
                      </c:pt>
                      <c:pt idx="4704">
                        <c:v>30.673739528684301</c:v>
                      </c:pt>
                      <c:pt idx="4705">
                        <c:v>30.6802913556546</c:v>
                      </c:pt>
                      <c:pt idx="4706">
                        <c:v>30.686843182625001</c:v>
                      </c:pt>
                      <c:pt idx="4707">
                        <c:v>30.693395009595299</c:v>
                      </c:pt>
                      <c:pt idx="4708">
                        <c:v>30.699946836565701</c:v>
                      </c:pt>
                      <c:pt idx="4709">
                        <c:v>30.706498663535999</c:v>
                      </c:pt>
                      <c:pt idx="4710">
                        <c:v>30.713050490506301</c:v>
                      </c:pt>
                      <c:pt idx="4711">
                        <c:v>30.719602317476699</c:v>
                      </c:pt>
                      <c:pt idx="4712">
                        <c:v>30.726154144447001</c:v>
                      </c:pt>
                      <c:pt idx="4713">
                        <c:v>30.732705971417399</c:v>
                      </c:pt>
                      <c:pt idx="4714">
                        <c:v>30.739257798387701</c:v>
                      </c:pt>
                      <c:pt idx="4715">
                        <c:v>30.745809625358</c:v>
                      </c:pt>
                      <c:pt idx="4716">
                        <c:v>30.752361452328401</c:v>
                      </c:pt>
                      <c:pt idx="4717">
                        <c:v>30.758913279298699</c:v>
                      </c:pt>
                      <c:pt idx="4718">
                        <c:v>30.765465106269101</c:v>
                      </c:pt>
                      <c:pt idx="4719">
                        <c:v>30.772016933239399</c:v>
                      </c:pt>
                      <c:pt idx="4720">
                        <c:v>30.778568760209801</c:v>
                      </c:pt>
                      <c:pt idx="4721">
                        <c:v>30.785120587180099</c:v>
                      </c:pt>
                      <c:pt idx="4722">
                        <c:v>30.791672414150401</c:v>
                      </c:pt>
                      <c:pt idx="4723">
                        <c:v>30.798224241120799</c:v>
                      </c:pt>
                      <c:pt idx="4724">
                        <c:v>30.804776068091101</c:v>
                      </c:pt>
                      <c:pt idx="4725">
                        <c:v>30.811327895061499</c:v>
                      </c:pt>
                      <c:pt idx="4726">
                        <c:v>30.817879722031801</c:v>
                      </c:pt>
                      <c:pt idx="4727">
                        <c:v>30.824431549002199</c:v>
                      </c:pt>
                      <c:pt idx="4728">
                        <c:v>30.830983375972501</c:v>
                      </c:pt>
                      <c:pt idx="4729">
                        <c:v>30.837535202942799</c:v>
                      </c:pt>
                      <c:pt idx="4730">
                        <c:v>30.844087029913201</c:v>
                      </c:pt>
                      <c:pt idx="4731">
                        <c:v>30.850638856883499</c:v>
                      </c:pt>
                      <c:pt idx="4732">
                        <c:v>30.857190683853901</c:v>
                      </c:pt>
                      <c:pt idx="4733">
                        <c:v>30.863742510824199</c:v>
                      </c:pt>
                      <c:pt idx="4734">
                        <c:v>30.870294337794601</c:v>
                      </c:pt>
                      <c:pt idx="4735">
                        <c:v>30.876846164764899</c:v>
                      </c:pt>
                      <c:pt idx="4736">
                        <c:v>30.883397991735201</c:v>
                      </c:pt>
                      <c:pt idx="4737">
                        <c:v>30.889949818705599</c:v>
                      </c:pt>
                      <c:pt idx="4738">
                        <c:v>30.896501645675901</c:v>
                      </c:pt>
                      <c:pt idx="4739">
                        <c:v>30.903053472646299</c:v>
                      </c:pt>
                      <c:pt idx="4740">
                        <c:v>30.909605299616601</c:v>
                      </c:pt>
                      <c:pt idx="4741">
                        <c:v>30.916157126586999</c:v>
                      </c:pt>
                      <c:pt idx="4742">
                        <c:v>30.922708953557301</c:v>
                      </c:pt>
                      <c:pt idx="4743">
                        <c:v>30.929260780527599</c:v>
                      </c:pt>
                      <c:pt idx="4744">
                        <c:v>30.935812607498001</c:v>
                      </c:pt>
                      <c:pt idx="4745">
                        <c:v>30.942364434468299</c:v>
                      </c:pt>
                      <c:pt idx="4746">
                        <c:v>30.948916261438701</c:v>
                      </c:pt>
                      <c:pt idx="4747">
                        <c:v>30.955468088408999</c:v>
                      </c:pt>
                      <c:pt idx="4748">
                        <c:v>30.9620199153794</c:v>
                      </c:pt>
                      <c:pt idx="4749">
                        <c:v>30.968571742349699</c:v>
                      </c:pt>
                      <c:pt idx="4750">
                        <c:v>30.975123569320001</c:v>
                      </c:pt>
                      <c:pt idx="4751">
                        <c:v>30.981675396290399</c:v>
                      </c:pt>
                      <c:pt idx="4752">
                        <c:v>30.988227223260701</c:v>
                      </c:pt>
                      <c:pt idx="4753">
                        <c:v>30.994779050231099</c:v>
                      </c:pt>
                      <c:pt idx="4754">
                        <c:v>31.001330877201401</c:v>
                      </c:pt>
                      <c:pt idx="4755">
                        <c:v>31.007882704171799</c:v>
                      </c:pt>
                      <c:pt idx="4756">
                        <c:v>31.014434531142101</c:v>
                      </c:pt>
                      <c:pt idx="4757">
                        <c:v>31.020986358112399</c:v>
                      </c:pt>
                      <c:pt idx="4758">
                        <c:v>31.0275381850828</c:v>
                      </c:pt>
                      <c:pt idx="4759">
                        <c:v>31.034090012053099</c:v>
                      </c:pt>
                      <c:pt idx="4760">
                        <c:v>31.0406418390235</c:v>
                      </c:pt>
                      <c:pt idx="4761">
                        <c:v>31.047193665993799</c:v>
                      </c:pt>
                      <c:pt idx="4762">
                        <c:v>31.053745492964101</c:v>
                      </c:pt>
                      <c:pt idx="4763">
                        <c:v>31.060297319934499</c:v>
                      </c:pt>
                      <c:pt idx="4764">
                        <c:v>31.066849146904801</c:v>
                      </c:pt>
                      <c:pt idx="4765">
                        <c:v>31.073400973875199</c:v>
                      </c:pt>
                      <c:pt idx="4766">
                        <c:v>31.079952800845501</c:v>
                      </c:pt>
                      <c:pt idx="4767">
                        <c:v>31.086504627815899</c:v>
                      </c:pt>
                      <c:pt idx="4768">
                        <c:v>31.093056454786201</c:v>
                      </c:pt>
                      <c:pt idx="4769">
                        <c:v>31.099608281756499</c:v>
                      </c:pt>
                      <c:pt idx="4770">
                        <c:v>31.1061601087269</c:v>
                      </c:pt>
                      <c:pt idx="4771">
                        <c:v>31.112711935697199</c:v>
                      </c:pt>
                      <c:pt idx="4772">
                        <c:v>31.1192637626676</c:v>
                      </c:pt>
                      <c:pt idx="4773">
                        <c:v>31.125815589637899</c:v>
                      </c:pt>
                      <c:pt idx="4774">
                        <c:v>31.1323674166083</c:v>
                      </c:pt>
                      <c:pt idx="4775">
                        <c:v>31.138919243578599</c:v>
                      </c:pt>
                      <c:pt idx="4776">
                        <c:v>31.145471070548901</c:v>
                      </c:pt>
                      <c:pt idx="4777">
                        <c:v>31.152022897519299</c:v>
                      </c:pt>
                      <c:pt idx="4778">
                        <c:v>31.158574724489601</c:v>
                      </c:pt>
                      <c:pt idx="4779">
                        <c:v>31.165126551459998</c:v>
                      </c:pt>
                      <c:pt idx="4780">
                        <c:v>31.1716783784303</c:v>
                      </c:pt>
                      <c:pt idx="4781">
                        <c:v>31.178230205400698</c:v>
                      </c:pt>
                      <c:pt idx="4782">
                        <c:v>31.184782032371</c:v>
                      </c:pt>
                      <c:pt idx="4783">
                        <c:v>31.191333859341299</c:v>
                      </c:pt>
                      <c:pt idx="4784">
                        <c:v>31.1978856863117</c:v>
                      </c:pt>
                      <c:pt idx="4785">
                        <c:v>31.204437513281999</c:v>
                      </c:pt>
                      <c:pt idx="4786">
                        <c:v>31.2109893402524</c:v>
                      </c:pt>
                      <c:pt idx="4787">
                        <c:v>31.217541167222699</c:v>
                      </c:pt>
                      <c:pt idx="4788">
                        <c:v>31.224092994193001</c:v>
                      </c:pt>
                      <c:pt idx="4789">
                        <c:v>31.230644821163398</c:v>
                      </c:pt>
                      <c:pt idx="4790">
                        <c:v>31.2371966481337</c:v>
                      </c:pt>
                      <c:pt idx="4791">
                        <c:v>31.243748475104098</c:v>
                      </c:pt>
                      <c:pt idx="4792">
                        <c:v>31.2503003020744</c:v>
                      </c:pt>
                      <c:pt idx="4793">
                        <c:v>31.256852129044798</c:v>
                      </c:pt>
                      <c:pt idx="4794">
                        <c:v>31.2634039560151</c:v>
                      </c:pt>
                      <c:pt idx="4795">
                        <c:v>31.269955782985399</c:v>
                      </c:pt>
                      <c:pt idx="4796">
                        <c:v>31.2765076099558</c:v>
                      </c:pt>
                      <c:pt idx="4797">
                        <c:v>31.283059436926099</c:v>
                      </c:pt>
                      <c:pt idx="4798">
                        <c:v>31.2896112638965</c:v>
                      </c:pt>
                      <c:pt idx="4799">
                        <c:v>31.296163090866798</c:v>
                      </c:pt>
                      <c:pt idx="4800">
                        <c:v>31.3027149178372</c:v>
                      </c:pt>
                      <c:pt idx="4801">
                        <c:v>31.309266744807498</c:v>
                      </c:pt>
                      <c:pt idx="4802">
                        <c:v>31.3158185717778</c:v>
                      </c:pt>
                      <c:pt idx="4803">
                        <c:v>31.322370398748198</c:v>
                      </c:pt>
                      <c:pt idx="4804">
                        <c:v>31.3289222257185</c:v>
                      </c:pt>
                      <c:pt idx="4805">
                        <c:v>31.335474052688902</c:v>
                      </c:pt>
                      <c:pt idx="4806">
                        <c:v>31.3420258796592</c:v>
                      </c:pt>
                      <c:pt idx="4807">
                        <c:v>31.348577706629602</c:v>
                      </c:pt>
                      <c:pt idx="4808">
                        <c:v>31.3551295335999</c:v>
                      </c:pt>
                      <c:pt idx="4809">
                        <c:v>31.361681360570199</c:v>
                      </c:pt>
                      <c:pt idx="4810">
                        <c:v>31.3682331875406</c:v>
                      </c:pt>
                      <c:pt idx="4811">
                        <c:v>31.374785014510898</c:v>
                      </c:pt>
                      <c:pt idx="4812">
                        <c:v>31.3813368414813</c:v>
                      </c:pt>
                      <c:pt idx="4813">
                        <c:v>31.387888668451598</c:v>
                      </c:pt>
                      <c:pt idx="4814">
                        <c:v>31.394440495422</c:v>
                      </c:pt>
                      <c:pt idx="4815">
                        <c:v>31.400992322392302</c:v>
                      </c:pt>
                      <c:pt idx="4816">
                        <c:v>31.4075441493626</c:v>
                      </c:pt>
                      <c:pt idx="4817">
                        <c:v>31.414095976333002</c:v>
                      </c:pt>
                      <c:pt idx="4818">
                        <c:v>31.4206478033033</c:v>
                      </c:pt>
                      <c:pt idx="4819">
                        <c:v>31.427199630273702</c:v>
                      </c:pt>
                      <c:pt idx="4820">
                        <c:v>31.433751457244</c:v>
                      </c:pt>
                      <c:pt idx="4821">
                        <c:v>31.440303284214298</c:v>
                      </c:pt>
                      <c:pt idx="4822">
                        <c:v>31.4468551111847</c:v>
                      </c:pt>
                      <c:pt idx="4823">
                        <c:v>31.453406938154998</c:v>
                      </c:pt>
                      <c:pt idx="4824">
                        <c:v>31.4599587651254</c:v>
                      </c:pt>
                      <c:pt idx="4825">
                        <c:v>31.466510592095698</c:v>
                      </c:pt>
                      <c:pt idx="4826">
                        <c:v>31.4730624190661</c:v>
                      </c:pt>
                      <c:pt idx="4827">
                        <c:v>31.479614246036402</c:v>
                      </c:pt>
                      <c:pt idx="4828">
                        <c:v>31.4861660730067</c:v>
                      </c:pt>
                      <c:pt idx="4829">
                        <c:v>31.492717899977102</c:v>
                      </c:pt>
                      <c:pt idx="4830">
                        <c:v>31.4992697269474</c:v>
                      </c:pt>
                      <c:pt idx="4831">
                        <c:v>31.505821553917801</c:v>
                      </c:pt>
                      <c:pt idx="4832">
                        <c:v>31.5123733808881</c:v>
                      </c:pt>
                      <c:pt idx="4833">
                        <c:v>31.518925207858501</c:v>
                      </c:pt>
                      <c:pt idx="4834">
                        <c:v>31.5254770348288</c:v>
                      </c:pt>
                      <c:pt idx="4835">
                        <c:v>31.532028861799098</c:v>
                      </c:pt>
                      <c:pt idx="4836">
                        <c:v>31.5385806887695</c:v>
                      </c:pt>
                      <c:pt idx="4837">
                        <c:v>31.545132515739802</c:v>
                      </c:pt>
                      <c:pt idx="4838">
                        <c:v>31.5516843427102</c:v>
                      </c:pt>
                      <c:pt idx="4839">
                        <c:v>31.558236169680502</c:v>
                      </c:pt>
                      <c:pt idx="4840">
                        <c:v>31.5647879966509</c:v>
                      </c:pt>
                      <c:pt idx="4841">
                        <c:v>31.571339823621202</c:v>
                      </c:pt>
                      <c:pt idx="4842">
                        <c:v>31.5778916505915</c:v>
                      </c:pt>
                      <c:pt idx="4843">
                        <c:v>31.584443477561901</c:v>
                      </c:pt>
                      <c:pt idx="4844">
                        <c:v>31.5909953045322</c:v>
                      </c:pt>
                      <c:pt idx="4845">
                        <c:v>31.597547131502601</c:v>
                      </c:pt>
                      <c:pt idx="4846">
                        <c:v>31.6040989584729</c:v>
                      </c:pt>
                      <c:pt idx="4847">
                        <c:v>31.610650785443301</c:v>
                      </c:pt>
                      <c:pt idx="4848">
                        <c:v>31.6172026124136</c:v>
                      </c:pt>
                      <c:pt idx="4849">
                        <c:v>31.623754439383902</c:v>
                      </c:pt>
                      <c:pt idx="4850">
                        <c:v>31.6303062663543</c:v>
                      </c:pt>
                      <c:pt idx="4851">
                        <c:v>31.636858093324602</c:v>
                      </c:pt>
                      <c:pt idx="4852">
                        <c:v>31.643409920294999</c:v>
                      </c:pt>
                      <c:pt idx="4853">
                        <c:v>31.649961747265301</c:v>
                      </c:pt>
                      <c:pt idx="4854">
                        <c:v>31.656513574235699</c:v>
                      </c:pt>
                      <c:pt idx="4855">
                        <c:v>31.663065401206001</c:v>
                      </c:pt>
                      <c:pt idx="4856">
                        <c:v>31.6696172281763</c:v>
                      </c:pt>
                      <c:pt idx="4857">
                        <c:v>31.676169055146701</c:v>
                      </c:pt>
                      <c:pt idx="4858">
                        <c:v>31.682720882117</c:v>
                      </c:pt>
                      <c:pt idx="4859">
                        <c:v>31.689272709087401</c:v>
                      </c:pt>
                      <c:pt idx="4860">
                        <c:v>31.6958245360577</c:v>
                      </c:pt>
                      <c:pt idx="4861">
                        <c:v>31.702376363028101</c:v>
                      </c:pt>
                      <c:pt idx="4862">
                        <c:v>31.708928189998399</c:v>
                      </c:pt>
                      <c:pt idx="4863">
                        <c:v>31.715480016968701</c:v>
                      </c:pt>
                      <c:pt idx="4864">
                        <c:v>31.722031843939099</c:v>
                      </c:pt>
                      <c:pt idx="4865">
                        <c:v>31.728583670909401</c:v>
                      </c:pt>
                      <c:pt idx="4866">
                        <c:v>31.735135497879799</c:v>
                      </c:pt>
                      <c:pt idx="4867">
                        <c:v>31.741687324850101</c:v>
                      </c:pt>
                      <c:pt idx="4868">
                        <c:v>31.7482391518204</c:v>
                      </c:pt>
                      <c:pt idx="4869">
                        <c:v>31.754790978790801</c:v>
                      </c:pt>
                      <c:pt idx="4870">
                        <c:v>31.7613428057611</c:v>
                      </c:pt>
                      <c:pt idx="4871">
                        <c:v>31.767894632731501</c:v>
                      </c:pt>
                      <c:pt idx="4872">
                        <c:v>31.774446459701799</c:v>
                      </c:pt>
                      <c:pt idx="4873">
                        <c:v>31.780998286672201</c:v>
                      </c:pt>
                      <c:pt idx="4874">
                        <c:v>31.787550113642499</c:v>
                      </c:pt>
                      <c:pt idx="4875">
                        <c:v>31.794101940612801</c:v>
                      </c:pt>
                      <c:pt idx="4876">
                        <c:v>31.800653767583199</c:v>
                      </c:pt>
                      <c:pt idx="4877">
                        <c:v>31.807205594553501</c:v>
                      </c:pt>
                      <c:pt idx="4878">
                        <c:v>31.813757421523899</c:v>
                      </c:pt>
                      <c:pt idx="4879">
                        <c:v>31.820309248494201</c:v>
                      </c:pt>
                      <c:pt idx="4880">
                        <c:v>31.826861075464599</c:v>
                      </c:pt>
                      <c:pt idx="4881">
                        <c:v>31.833412902434901</c:v>
                      </c:pt>
                      <c:pt idx="4882">
                        <c:v>31.8399647294052</c:v>
                      </c:pt>
                      <c:pt idx="4883">
                        <c:v>31.846516556375601</c:v>
                      </c:pt>
                      <c:pt idx="4884">
                        <c:v>31.853068383345899</c:v>
                      </c:pt>
                      <c:pt idx="4885">
                        <c:v>31.859620210316301</c:v>
                      </c:pt>
                      <c:pt idx="4886">
                        <c:v>31.866172037286599</c:v>
                      </c:pt>
                      <c:pt idx="4887">
                        <c:v>31.872723864257001</c:v>
                      </c:pt>
                      <c:pt idx="4888">
                        <c:v>31.879275691227299</c:v>
                      </c:pt>
                      <c:pt idx="4889">
                        <c:v>31.885827518197601</c:v>
                      </c:pt>
                      <c:pt idx="4890">
                        <c:v>31.892379345167999</c:v>
                      </c:pt>
                      <c:pt idx="4891">
                        <c:v>31.898931172138301</c:v>
                      </c:pt>
                      <c:pt idx="4892">
                        <c:v>31.905482999108699</c:v>
                      </c:pt>
                      <c:pt idx="4893">
                        <c:v>31.912034826079001</c:v>
                      </c:pt>
                      <c:pt idx="4894">
                        <c:v>31.918586653049299</c:v>
                      </c:pt>
                      <c:pt idx="4895">
                        <c:v>31.925138480019701</c:v>
                      </c:pt>
                      <c:pt idx="4896">
                        <c:v>31.931690306989999</c:v>
                      </c:pt>
                      <c:pt idx="4897">
                        <c:v>31.938242133960401</c:v>
                      </c:pt>
                      <c:pt idx="4898">
                        <c:v>31.944793960930699</c:v>
                      </c:pt>
                      <c:pt idx="4899">
                        <c:v>31.951345787901101</c:v>
                      </c:pt>
                      <c:pt idx="4900">
                        <c:v>31.957897614871399</c:v>
                      </c:pt>
                      <c:pt idx="4901">
                        <c:v>31.964449441841701</c:v>
                      </c:pt>
                      <c:pt idx="4902">
                        <c:v>31.971001268812099</c:v>
                      </c:pt>
                      <c:pt idx="4903">
                        <c:v>31.977553095782401</c:v>
                      </c:pt>
                      <c:pt idx="4904">
                        <c:v>31.984104922752799</c:v>
                      </c:pt>
                      <c:pt idx="4905">
                        <c:v>31.990656749723101</c:v>
                      </c:pt>
                      <c:pt idx="4906">
                        <c:v>31.997208576693499</c:v>
                      </c:pt>
                      <c:pt idx="4907">
                        <c:v>32.003760403663797</c:v>
                      </c:pt>
                      <c:pt idx="4908">
                        <c:v>32.010312230634199</c:v>
                      </c:pt>
                      <c:pt idx="4909">
                        <c:v>32.016864057604501</c:v>
                      </c:pt>
                      <c:pt idx="4910">
                        <c:v>32.023415884574803</c:v>
                      </c:pt>
                      <c:pt idx="4911">
                        <c:v>32.029967711545197</c:v>
                      </c:pt>
                      <c:pt idx="4912">
                        <c:v>32.036519538515499</c:v>
                      </c:pt>
                      <c:pt idx="4913">
                        <c:v>32.043071365485901</c:v>
                      </c:pt>
                      <c:pt idx="4914">
                        <c:v>32.049623192456203</c:v>
                      </c:pt>
                      <c:pt idx="4915">
                        <c:v>32.056175019426497</c:v>
                      </c:pt>
                      <c:pt idx="4916">
                        <c:v>32.062726846396899</c:v>
                      </c:pt>
                      <c:pt idx="4917">
                        <c:v>32.069278673367201</c:v>
                      </c:pt>
                      <c:pt idx="4918">
                        <c:v>32.075830500337602</c:v>
                      </c:pt>
                      <c:pt idx="4919">
                        <c:v>32.082382327307897</c:v>
                      </c:pt>
                      <c:pt idx="4920">
                        <c:v>32.088934154278299</c:v>
                      </c:pt>
                      <c:pt idx="4921">
                        <c:v>32.095485981248601</c:v>
                      </c:pt>
                      <c:pt idx="4922">
                        <c:v>32.102037808218903</c:v>
                      </c:pt>
                      <c:pt idx="4923">
                        <c:v>32.108589635189297</c:v>
                      </c:pt>
                      <c:pt idx="4924">
                        <c:v>32.115141462159599</c:v>
                      </c:pt>
                      <c:pt idx="4925">
                        <c:v>32.12169328913</c:v>
                      </c:pt>
                      <c:pt idx="4926">
                        <c:v>32.128245116100302</c:v>
                      </c:pt>
                      <c:pt idx="4927">
                        <c:v>32.134796943070597</c:v>
                      </c:pt>
                      <c:pt idx="4928">
                        <c:v>32.141348770040999</c:v>
                      </c:pt>
                      <c:pt idx="4929">
                        <c:v>32.147900597011301</c:v>
                      </c:pt>
                      <c:pt idx="4930">
                        <c:v>32.154452423981702</c:v>
                      </c:pt>
                      <c:pt idx="4931">
                        <c:v>32.161004250951997</c:v>
                      </c:pt>
                      <c:pt idx="4932">
                        <c:v>32.167556077922399</c:v>
                      </c:pt>
                      <c:pt idx="4933">
                        <c:v>32.174107904892701</c:v>
                      </c:pt>
                      <c:pt idx="4934">
                        <c:v>32.180659731863003</c:v>
                      </c:pt>
                      <c:pt idx="4935">
                        <c:v>32.187211558833397</c:v>
                      </c:pt>
                      <c:pt idx="4936">
                        <c:v>32.193763385803699</c:v>
                      </c:pt>
                      <c:pt idx="4937">
                        <c:v>32.2003152127741</c:v>
                      </c:pt>
                      <c:pt idx="4938">
                        <c:v>32.206867039744402</c:v>
                      </c:pt>
                      <c:pt idx="4939">
                        <c:v>32.213418866714797</c:v>
                      </c:pt>
                      <c:pt idx="4940">
                        <c:v>32.219970693685099</c:v>
                      </c:pt>
                      <c:pt idx="4941">
                        <c:v>32.226522520655401</c:v>
                      </c:pt>
                      <c:pt idx="4942">
                        <c:v>32.233074347625802</c:v>
                      </c:pt>
                      <c:pt idx="4943">
                        <c:v>32.239626174596097</c:v>
                      </c:pt>
                      <c:pt idx="4944">
                        <c:v>32.246178001566498</c:v>
                      </c:pt>
                      <c:pt idx="4945">
                        <c:v>32.2527298285368</c:v>
                      </c:pt>
                      <c:pt idx="4946">
                        <c:v>32.259281655507202</c:v>
                      </c:pt>
                      <c:pt idx="4947">
                        <c:v>32.265833482477497</c:v>
                      </c:pt>
                      <c:pt idx="4948">
                        <c:v>32.272385309447799</c:v>
                      </c:pt>
                      <c:pt idx="4949">
                        <c:v>32.2789371364182</c:v>
                      </c:pt>
                      <c:pt idx="4950">
                        <c:v>32.285488963388502</c:v>
                      </c:pt>
                      <c:pt idx="4951">
                        <c:v>32.292040790358897</c:v>
                      </c:pt>
                      <c:pt idx="4952">
                        <c:v>32.298592617329199</c:v>
                      </c:pt>
                      <c:pt idx="4953">
                        <c:v>32.3051444442996</c:v>
                      </c:pt>
                      <c:pt idx="4954">
                        <c:v>32.311696271269902</c:v>
                      </c:pt>
                      <c:pt idx="4955">
                        <c:v>32.318248098240197</c:v>
                      </c:pt>
                      <c:pt idx="4956">
                        <c:v>32.324799925210598</c:v>
                      </c:pt>
                      <c:pt idx="4957">
                        <c:v>32.3313517521809</c:v>
                      </c:pt>
                      <c:pt idx="4958">
                        <c:v>32.337903579151302</c:v>
                      </c:pt>
                      <c:pt idx="4959">
                        <c:v>32.344455406121597</c:v>
                      </c:pt>
                      <c:pt idx="4960">
                        <c:v>32.351007233091998</c:v>
                      </c:pt>
                      <c:pt idx="4961">
                        <c:v>32.3575590600623</c:v>
                      </c:pt>
                      <c:pt idx="4962">
                        <c:v>32.364110887032602</c:v>
                      </c:pt>
                      <c:pt idx="4963">
                        <c:v>32.370662714002997</c:v>
                      </c:pt>
                      <c:pt idx="4964">
                        <c:v>32.377214540973299</c:v>
                      </c:pt>
                      <c:pt idx="4965">
                        <c:v>32.3837663679437</c:v>
                      </c:pt>
                      <c:pt idx="4966">
                        <c:v>32.390318194914002</c:v>
                      </c:pt>
                      <c:pt idx="4967">
                        <c:v>32.396870021884297</c:v>
                      </c:pt>
                      <c:pt idx="4968">
                        <c:v>32.403421848854698</c:v>
                      </c:pt>
                      <c:pt idx="4969">
                        <c:v>32.409973675825</c:v>
                      </c:pt>
                      <c:pt idx="4970">
                        <c:v>32.416525502795402</c:v>
                      </c:pt>
                      <c:pt idx="4971">
                        <c:v>32.423077329765697</c:v>
                      </c:pt>
                      <c:pt idx="4972">
                        <c:v>32.429629156736098</c:v>
                      </c:pt>
                      <c:pt idx="4973">
                        <c:v>32.4361809837064</c:v>
                      </c:pt>
                      <c:pt idx="4974">
                        <c:v>32.442732810676702</c:v>
                      </c:pt>
                      <c:pt idx="4975">
                        <c:v>32.449284637647096</c:v>
                      </c:pt>
                      <c:pt idx="4976">
                        <c:v>32.455836464617398</c:v>
                      </c:pt>
                      <c:pt idx="4977">
                        <c:v>32.4623882915878</c:v>
                      </c:pt>
                      <c:pt idx="4978">
                        <c:v>32.468940118558102</c:v>
                      </c:pt>
                      <c:pt idx="4979">
                        <c:v>32.475491945528503</c:v>
                      </c:pt>
                      <c:pt idx="4980">
                        <c:v>32.482043772498798</c:v>
                      </c:pt>
                      <c:pt idx="4981">
                        <c:v>32.4885955994691</c:v>
                      </c:pt>
                      <c:pt idx="4982">
                        <c:v>32.495147426439502</c:v>
                      </c:pt>
                      <c:pt idx="4983">
                        <c:v>32.501699253409797</c:v>
                      </c:pt>
                      <c:pt idx="4984">
                        <c:v>32.508251080380198</c:v>
                      </c:pt>
                      <c:pt idx="4985">
                        <c:v>32.5148029073505</c:v>
                      </c:pt>
                      <c:pt idx="4986">
                        <c:v>32.521354734320902</c:v>
                      </c:pt>
                      <c:pt idx="4987">
                        <c:v>32.527906561291204</c:v>
                      </c:pt>
                      <c:pt idx="4988">
                        <c:v>32.534458388261498</c:v>
                      </c:pt>
                      <c:pt idx="4989">
                        <c:v>32.5410102152319</c:v>
                      </c:pt>
                      <c:pt idx="4990">
                        <c:v>32.547562042202202</c:v>
                      </c:pt>
                      <c:pt idx="4991">
                        <c:v>32.554113869172603</c:v>
                      </c:pt>
                      <c:pt idx="4992">
                        <c:v>32.560665696142898</c:v>
                      </c:pt>
                      <c:pt idx="4993">
                        <c:v>32.5672175231132</c:v>
                      </c:pt>
                      <c:pt idx="4994">
                        <c:v>32.573769350083602</c:v>
                      </c:pt>
                      <c:pt idx="4995">
                        <c:v>32.580321177053897</c:v>
                      </c:pt>
                      <c:pt idx="4996">
                        <c:v>32.586873004024298</c:v>
                      </c:pt>
                      <c:pt idx="4997">
                        <c:v>32.5934248309946</c:v>
                      </c:pt>
                      <c:pt idx="4998">
                        <c:v>32.599976657965001</c:v>
                      </c:pt>
                      <c:pt idx="4999">
                        <c:v>32.606528484935303</c:v>
                      </c:pt>
                      <c:pt idx="5000">
                        <c:v>32.613080311905698</c:v>
                      </c:pt>
                      <c:pt idx="5001">
                        <c:v>32.619632138876</c:v>
                      </c:pt>
                      <c:pt idx="5002">
                        <c:v>32.626183965846302</c:v>
                      </c:pt>
                      <c:pt idx="5003">
                        <c:v>32.632735792816703</c:v>
                      </c:pt>
                      <c:pt idx="5004">
                        <c:v>32.639287619786998</c:v>
                      </c:pt>
                      <c:pt idx="5005">
                        <c:v>32.6458394467574</c:v>
                      </c:pt>
                      <c:pt idx="5006">
                        <c:v>32.652391273727702</c:v>
                      </c:pt>
                      <c:pt idx="5007">
                        <c:v>32.658943100698004</c:v>
                      </c:pt>
                      <c:pt idx="5008">
                        <c:v>32.665494927668398</c:v>
                      </c:pt>
                      <c:pt idx="5009">
                        <c:v>32.6720467546387</c:v>
                      </c:pt>
                      <c:pt idx="5010">
                        <c:v>32.678598581609101</c:v>
                      </c:pt>
                      <c:pt idx="5011">
                        <c:v>32.685150408579403</c:v>
                      </c:pt>
                      <c:pt idx="5012">
                        <c:v>32.691702235549798</c:v>
                      </c:pt>
                      <c:pt idx="5013">
                        <c:v>32.6982540625201</c:v>
                      </c:pt>
                      <c:pt idx="5014">
                        <c:v>32.704805889490402</c:v>
                      </c:pt>
                      <c:pt idx="5015">
                        <c:v>32.711357716460803</c:v>
                      </c:pt>
                      <c:pt idx="5016">
                        <c:v>32.717909543431098</c:v>
                      </c:pt>
                      <c:pt idx="5017">
                        <c:v>32.724461370401499</c:v>
                      </c:pt>
                      <c:pt idx="5018">
                        <c:v>32.731013197371801</c:v>
                      </c:pt>
                      <c:pt idx="5019">
                        <c:v>32.737565024342203</c:v>
                      </c:pt>
                      <c:pt idx="5020">
                        <c:v>32.744116851312498</c:v>
                      </c:pt>
                      <c:pt idx="5021">
                        <c:v>32.7506686782828</c:v>
                      </c:pt>
                      <c:pt idx="5022">
                        <c:v>32.757220505253201</c:v>
                      </c:pt>
                      <c:pt idx="5023">
                        <c:v>32.763772332223503</c:v>
                      </c:pt>
                      <c:pt idx="5024">
                        <c:v>32.770324159193898</c:v>
                      </c:pt>
                      <c:pt idx="5025">
                        <c:v>32.7768759861642</c:v>
                      </c:pt>
                      <c:pt idx="5026">
                        <c:v>32.783427813134601</c:v>
                      </c:pt>
                      <c:pt idx="5027">
                        <c:v>32.789979640104903</c:v>
                      </c:pt>
                      <c:pt idx="5028">
                        <c:v>32.796531467075198</c:v>
                      </c:pt>
                      <c:pt idx="5029">
                        <c:v>32.803083294045599</c:v>
                      </c:pt>
                      <c:pt idx="5030">
                        <c:v>32.809635121015901</c:v>
                      </c:pt>
                      <c:pt idx="5031">
                        <c:v>32.816186947986303</c:v>
                      </c:pt>
                      <c:pt idx="5032">
                        <c:v>32.822738774956598</c:v>
                      </c:pt>
                      <c:pt idx="5033">
                        <c:v>32.829290601926999</c:v>
                      </c:pt>
                      <c:pt idx="5034">
                        <c:v>32.835842428897301</c:v>
                      </c:pt>
                      <c:pt idx="5035">
                        <c:v>32.842394255867603</c:v>
                      </c:pt>
                      <c:pt idx="5036">
                        <c:v>32.848946082837998</c:v>
                      </c:pt>
                      <c:pt idx="5037">
                        <c:v>32.8554979098083</c:v>
                      </c:pt>
                      <c:pt idx="5038">
                        <c:v>32.862049736778701</c:v>
                      </c:pt>
                      <c:pt idx="5039">
                        <c:v>32.868601563749003</c:v>
                      </c:pt>
                      <c:pt idx="5040">
                        <c:v>32.875153390719298</c:v>
                      </c:pt>
                      <c:pt idx="5041">
                        <c:v>32.881705217689699</c:v>
                      </c:pt>
                      <c:pt idx="5042">
                        <c:v>32.888257044660001</c:v>
                      </c:pt>
                      <c:pt idx="5043">
                        <c:v>32.894808871630403</c:v>
                      </c:pt>
                      <c:pt idx="5044">
                        <c:v>32.901360698600698</c:v>
                      </c:pt>
                      <c:pt idx="5045">
                        <c:v>32.907912525571099</c:v>
                      </c:pt>
                      <c:pt idx="5046">
                        <c:v>32.914464352541401</c:v>
                      </c:pt>
                      <c:pt idx="5047">
                        <c:v>32.921016179511703</c:v>
                      </c:pt>
                      <c:pt idx="5048">
                        <c:v>32.927568006482097</c:v>
                      </c:pt>
                      <c:pt idx="5049">
                        <c:v>32.934119833452399</c:v>
                      </c:pt>
                      <c:pt idx="5050">
                        <c:v>32.940671660422801</c:v>
                      </c:pt>
                      <c:pt idx="5051">
                        <c:v>32.947223487393103</c:v>
                      </c:pt>
                      <c:pt idx="5052">
                        <c:v>32.953775314363497</c:v>
                      </c:pt>
                      <c:pt idx="5053">
                        <c:v>32.960327141333799</c:v>
                      </c:pt>
                      <c:pt idx="5054">
                        <c:v>32.966878968304101</c:v>
                      </c:pt>
                      <c:pt idx="5055">
                        <c:v>32.973430795274503</c:v>
                      </c:pt>
                      <c:pt idx="5056">
                        <c:v>32.979982622244798</c:v>
                      </c:pt>
                      <c:pt idx="5057">
                        <c:v>32.986534449215199</c:v>
                      </c:pt>
                      <c:pt idx="5058">
                        <c:v>32.993086276185501</c:v>
                      </c:pt>
                      <c:pt idx="5059">
                        <c:v>32.999638103155903</c:v>
                      </c:pt>
                      <c:pt idx="5060">
                        <c:v>33.006189930126197</c:v>
                      </c:pt>
                      <c:pt idx="5061">
                        <c:v>33.012741757096499</c:v>
                      </c:pt>
                      <c:pt idx="5062">
                        <c:v>33.019293584066901</c:v>
                      </c:pt>
                      <c:pt idx="5063">
                        <c:v>33.025845411037203</c:v>
                      </c:pt>
                      <c:pt idx="5064">
                        <c:v>33.032397238007597</c:v>
                      </c:pt>
                      <c:pt idx="5065">
                        <c:v>33.038949064977899</c:v>
                      </c:pt>
                      <c:pt idx="5066">
                        <c:v>33.045500891948201</c:v>
                      </c:pt>
                      <c:pt idx="5067">
                        <c:v>33.052052718918603</c:v>
                      </c:pt>
                      <c:pt idx="5068">
                        <c:v>33.058604545888898</c:v>
                      </c:pt>
                      <c:pt idx="5069">
                        <c:v>33.065156372859299</c:v>
                      </c:pt>
                      <c:pt idx="5070">
                        <c:v>33.071708199829601</c:v>
                      </c:pt>
                      <c:pt idx="5071">
                        <c:v>33.078260026800002</c:v>
                      </c:pt>
                      <c:pt idx="5072">
                        <c:v>33.084811853770297</c:v>
                      </c:pt>
                      <c:pt idx="5073">
                        <c:v>33.091363680740599</c:v>
                      </c:pt>
                      <c:pt idx="5074">
                        <c:v>33.097915507711001</c:v>
                      </c:pt>
                      <c:pt idx="5075">
                        <c:v>33.104467334681303</c:v>
                      </c:pt>
                      <c:pt idx="5076">
                        <c:v>33.111019161651697</c:v>
                      </c:pt>
                      <c:pt idx="5077">
                        <c:v>33.117570988621999</c:v>
                      </c:pt>
                      <c:pt idx="5078">
                        <c:v>33.124122815592401</c:v>
                      </c:pt>
                      <c:pt idx="5079">
                        <c:v>33.130674642562703</c:v>
                      </c:pt>
                      <c:pt idx="5080">
                        <c:v>33.137226469532997</c:v>
                      </c:pt>
                      <c:pt idx="5081">
                        <c:v>33.143778296503399</c:v>
                      </c:pt>
                      <c:pt idx="5082">
                        <c:v>33.150330123473701</c:v>
                      </c:pt>
                      <c:pt idx="5083">
                        <c:v>33.156881950444102</c:v>
                      </c:pt>
                      <c:pt idx="5084">
                        <c:v>33.163433777414397</c:v>
                      </c:pt>
                      <c:pt idx="5085">
                        <c:v>33.169985604384799</c:v>
                      </c:pt>
                      <c:pt idx="5086">
                        <c:v>33.176537431355101</c:v>
                      </c:pt>
                      <c:pt idx="5087">
                        <c:v>33.183089258325403</c:v>
                      </c:pt>
                      <c:pt idx="5088">
                        <c:v>33.189641085295797</c:v>
                      </c:pt>
                      <c:pt idx="5089">
                        <c:v>33.196192912266099</c:v>
                      </c:pt>
                      <c:pt idx="5090">
                        <c:v>33.2027447392365</c:v>
                      </c:pt>
                      <c:pt idx="5091">
                        <c:v>33.209296566206802</c:v>
                      </c:pt>
                      <c:pt idx="5092">
                        <c:v>33.215848393177197</c:v>
                      </c:pt>
                      <c:pt idx="5093">
                        <c:v>33.222400220147499</c:v>
                      </c:pt>
                      <c:pt idx="5094">
                        <c:v>33.228952047117801</c:v>
                      </c:pt>
                      <c:pt idx="5095">
                        <c:v>33.235503874088202</c:v>
                      </c:pt>
                      <c:pt idx="5096">
                        <c:v>33.242055701058497</c:v>
                      </c:pt>
                      <c:pt idx="5097">
                        <c:v>33.248607528028899</c:v>
                      </c:pt>
                      <c:pt idx="5098">
                        <c:v>33.255159354999201</c:v>
                      </c:pt>
                      <c:pt idx="5099">
                        <c:v>33.261711181969602</c:v>
                      </c:pt>
                      <c:pt idx="5100">
                        <c:v>33.268263008939897</c:v>
                      </c:pt>
                      <c:pt idx="5101">
                        <c:v>33.274814835910199</c:v>
                      </c:pt>
                      <c:pt idx="5102">
                        <c:v>33.2813666628806</c:v>
                      </c:pt>
                      <c:pt idx="5103">
                        <c:v>33.287918489850902</c:v>
                      </c:pt>
                      <c:pt idx="5104">
                        <c:v>33.294470316821297</c:v>
                      </c:pt>
                      <c:pt idx="5105">
                        <c:v>33.301022143791599</c:v>
                      </c:pt>
                      <c:pt idx="5106">
                        <c:v>33.307573970762</c:v>
                      </c:pt>
                      <c:pt idx="5107">
                        <c:v>33.314125797732302</c:v>
                      </c:pt>
                      <c:pt idx="5108">
                        <c:v>33.320677624702597</c:v>
                      </c:pt>
                      <c:pt idx="5109">
                        <c:v>33.327229451672999</c:v>
                      </c:pt>
                      <c:pt idx="5110">
                        <c:v>33.333781278643301</c:v>
                      </c:pt>
                      <c:pt idx="5111">
                        <c:v>33.340333105613702</c:v>
                      </c:pt>
                      <c:pt idx="5112">
                        <c:v>33.346884932583997</c:v>
                      </c:pt>
                      <c:pt idx="5113">
                        <c:v>33.353436759554299</c:v>
                      </c:pt>
                      <c:pt idx="5114">
                        <c:v>33.3599885865247</c:v>
                      </c:pt>
                      <c:pt idx="5115">
                        <c:v>33.366540413495002</c:v>
                      </c:pt>
                      <c:pt idx="5116">
                        <c:v>33.373092240465397</c:v>
                      </c:pt>
                      <c:pt idx="5117">
                        <c:v>33.379644067435699</c:v>
                      </c:pt>
                      <c:pt idx="5118">
                        <c:v>33.3861958944061</c:v>
                      </c:pt>
                      <c:pt idx="5119">
                        <c:v>33.392747721376402</c:v>
                      </c:pt>
                      <c:pt idx="5120">
                        <c:v>33.399299548346697</c:v>
                      </c:pt>
                      <c:pt idx="5121">
                        <c:v>33.405851375317098</c:v>
                      </c:pt>
                      <c:pt idx="5122">
                        <c:v>33.4124032022874</c:v>
                      </c:pt>
                      <c:pt idx="5123">
                        <c:v>33.418955029257802</c:v>
                      </c:pt>
                      <c:pt idx="5124">
                        <c:v>33.425506856228097</c:v>
                      </c:pt>
                      <c:pt idx="5125">
                        <c:v>33.432058683198498</c:v>
                      </c:pt>
                      <c:pt idx="5126">
                        <c:v>33.4386105101688</c:v>
                      </c:pt>
                      <c:pt idx="5127">
                        <c:v>33.445162337139102</c:v>
                      </c:pt>
                      <c:pt idx="5128">
                        <c:v>33.451714164109497</c:v>
                      </c:pt>
                      <c:pt idx="5129">
                        <c:v>33.458265991079799</c:v>
                      </c:pt>
                      <c:pt idx="5130">
                        <c:v>33.4648178180502</c:v>
                      </c:pt>
                      <c:pt idx="5131">
                        <c:v>33.471369645020502</c:v>
                      </c:pt>
                      <c:pt idx="5132">
                        <c:v>33.477921471990904</c:v>
                      </c:pt>
                      <c:pt idx="5133">
                        <c:v>33.484473298961198</c:v>
                      </c:pt>
                      <c:pt idx="5134">
                        <c:v>33.4910251259315</c:v>
                      </c:pt>
                      <c:pt idx="5135">
                        <c:v>33.497576952901902</c:v>
                      </c:pt>
                      <c:pt idx="5136">
                        <c:v>33.504128779872197</c:v>
                      </c:pt>
                      <c:pt idx="5137">
                        <c:v>33.510680606842598</c:v>
                      </c:pt>
                      <c:pt idx="5138">
                        <c:v>33.5172324338129</c:v>
                      </c:pt>
                      <c:pt idx="5139">
                        <c:v>33.523784260783302</c:v>
                      </c:pt>
                      <c:pt idx="5140">
                        <c:v>33.530336087753597</c:v>
                      </c:pt>
                      <c:pt idx="5141">
                        <c:v>33.536887914723899</c:v>
                      </c:pt>
                      <c:pt idx="5142">
                        <c:v>33.5434397416943</c:v>
                      </c:pt>
                      <c:pt idx="5143">
                        <c:v>33.549991568664602</c:v>
                      </c:pt>
                      <c:pt idx="5144">
                        <c:v>33.556543395635003</c:v>
                      </c:pt>
                      <c:pt idx="5145">
                        <c:v>33.563095222605298</c:v>
                      </c:pt>
                      <c:pt idx="5146">
                        <c:v>33.5696470495756</c:v>
                      </c:pt>
                      <c:pt idx="5147">
                        <c:v>33.576198876546002</c:v>
                      </c:pt>
                      <c:pt idx="5148">
                        <c:v>33.582750703516297</c:v>
                      </c:pt>
                      <c:pt idx="5149">
                        <c:v>33.589302530486698</c:v>
                      </c:pt>
                      <c:pt idx="5150">
                        <c:v>33.595854357457</c:v>
                      </c:pt>
                      <c:pt idx="5151">
                        <c:v>33.602406184427402</c:v>
                      </c:pt>
                      <c:pt idx="5152">
                        <c:v>33.608958011397696</c:v>
                      </c:pt>
                      <c:pt idx="5153">
                        <c:v>33.615509838367998</c:v>
                      </c:pt>
                      <c:pt idx="5154">
                        <c:v>33.6220616653384</c:v>
                      </c:pt>
                      <c:pt idx="5155">
                        <c:v>33.628613492308702</c:v>
                      </c:pt>
                      <c:pt idx="5156">
                        <c:v>33.635165319279103</c:v>
                      </c:pt>
                      <c:pt idx="5157">
                        <c:v>33.641717146249398</c:v>
                      </c:pt>
                      <c:pt idx="5158">
                        <c:v>33.6482689732198</c:v>
                      </c:pt>
                      <c:pt idx="5159">
                        <c:v>33.654820800190102</c:v>
                      </c:pt>
                      <c:pt idx="5160">
                        <c:v>33.661372627160397</c:v>
                      </c:pt>
                      <c:pt idx="5161">
                        <c:v>33.667924454130798</c:v>
                      </c:pt>
                      <c:pt idx="5162">
                        <c:v>33.6744762811011</c:v>
                      </c:pt>
                      <c:pt idx="5163">
                        <c:v>33.681028108071501</c:v>
                      </c:pt>
                      <c:pt idx="5164">
                        <c:v>33.687579935041803</c:v>
                      </c:pt>
                      <c:pt idx="5165">
                        <c:v>33.694131762012198</c:v>
                      </c:pt>
                      <c:pt idx="5166">
                        <c:v>33.7006835889825</c:v>
                      </c:pt>
                      <c:pt idx="5167">
                        <c:v>33.707235415952802</c:v>
                      </c:pt>
                      <c:pt idx="5168">
                        <c:v>33.713787242923203</c:v>
                      </c:pt>
                      <c:pt idx="5169">
                        <c:v>33.720339069893498</c:v>
                      </c:pt>
                      <c:pt idx="5170">
                        <c:v>33.7268908968639</c:v>
                      </c:pt>
                      <c:pt idx="5171">
                        <c:v>33.733442723834202</c:v>
                      </c:pt>
                      <c:pt idx="5172">
                        <c:v>33.739994550804603</c:v>
                      </c:pt>
                      <c:pt idx="5173">
                        <c:v>33.746546377774898</c:v>
                      </c:pt>
                      <c:pt idx="5174">
                        <c:v>33.7530982047452</c:v>
                      </c:pt>
                      <c:pt idx="5175">
                        <c:v>33.759650031715601</c:v>
                      </c:pt>
                      <c:pt idx="5176">
                        <c:v>33.766201858685903</c:v>
                      </c:pt>
                      <c:pt idx="5177">
                        <c:v>33.772753685656298</c:v>
                      </c:pt>
                      <c:pt idx="5178">
                        <c:v>33.7793055126266</c:v>
                      </c:pt>
                      <c:pt idx="5179">
                        <c:v>33.785857339597001</c:v>
                      </c:pt>
                      <c:pt idx="5180">
                        <c:v>33.792409166567303</c:v>
                      </c:pt>
                      <c:pt idx="5181">
                        <c:v>33.798960993537598</c:v>
                      </c:pt>
                      <c:pt idx="5182">
                        <c:v>33.805512820508</c:v>
                      </c:pt>
                      <c:pt idx="5183">
                        <c:v>33.812064647478302</c:v>
                      </c:pt>
                      <c:pt idx="5184">
                        <c:v>33.818616474448703</c:v>
                      </c:pt>
                      <c:pt idx="5185">
                        <c:v>33.825168301418998</c:v>
                      </c:pt>
                      <c:pt idx="5186">
                        <c:v>33.8317201283893</c:v>
                      </c:pt>
                      <c:pt idx="5187">
                        <c:v>33.838271955359701</c:v>
                      </c:pt>
                      <c:pt idx="5188">
                        <c:v>33.844823782330003</c:v>
                      </c:pt>
                      <c:pt idx="5189">
                        <c:v>33.851375609300398</c:v>
                      </c:pt>
                      <c:pt idx="5190">
                        <c:v>33.8579274362707</c:v>
                      </c:pt>
                      <c:pt idx="5191">
                        <c:v>33.864479263241101</c:v>
                      </c:pt>
                      <c:pt idx="5192">
                        <c:v>33.871031090211403</c:v>
                      </c:pt>
                      <c:pt idx="5193">
                        <c:v>33.877582917181698</c:v>
                      </c:pt>
                      <c:pt idx="5194">
                        <c:v>33.884134744152099</c:v>
                      </c:pt>
                      <c:pt idx="5195">
                        <c:v>33.890686571122401</c:v>
                      </c:pt>
                      <c:pt idx="5196">
                        <c:v>33.897238398092803</c:v>
                      </c:pt>
                      <c:pt idx="5197">
                        <c:v>33.903790225063098</c:v>
                      </c:pt>
                      <c:pt idx="5198">
                        <c:v>33.910342052033499</c:v>
                      </c:pt>
                      <c:pt idx="5199">
                        <c:v>33.916893879003801</c:v>
                      </c:pt>
                      <c:pt idx="5200">
                        <c:v>33.923445705974103</c:v>
                      </c:pt>
                      <c:pt idx="5201">
                        <c:v>33.929997532944498</c:v>
                      </c:pt>
                      <c:pt idx="5202">
                        <c:v>33.9365493599148</c:v>
                      </c:pt>
                      <c:pt idx="5203">
                        <c:v>33.943101186885201</c:v>
                      </c:pt>
                      <c:pt idx="5204">
                        <c:v>33.949653013855503</c:v>
                      </c:pt>
                      <c:pt idx="5205">
                        <c:v>33.956204840825897</c:v>
                      </c:pt>
                      <c:pt idx="5206">
                        <c:v>33.962756667796199</c:v>
                      </c:pt>
                      <c:pt idx="5207">
                        <c:v>33.969308494766501</c:v>
                      </c:pt>
                      <c:pt idx="5208">
                        <c:v>33.975860321736903</c:v>
                      </c:pt>
                      <c:pt idx="5209">
                        <c:v>33.982412148707198</c:v>
                      </c:pt>
                      <c:pt idx="5210">
                        <c:v>33.988963975677599</c:v>
                      </c:pt>
                      <c:pt idx="5211">
                        <c:v>33.995515802647901</c:v>
                      </c:pt>
                      <c:pt idx="5212">
                        <c:v>34.002067629618303</c:v>
                      </c:pt>
                      <c:pt idx="5213">
                        <c:v>34.008619456588598</c:v>
                      </c:pt>
                      <c:pt idx="5214">
                        <c:v>34.0151712835589</c:v>
                      </c:pt>
                      <c:pt idx="5215">
                        <c:v>34.021723110529301</c:v>
                      </c:pt>
                      <c:pt idx="5216">
                        <c:v>34.028274937499603</c:v>
                      </c:pt>
                      <c:pt idx="5217">
                        <c:v>34.034826764469997</c:v>
                      </c:pt>
                      <c:pt idx="5218">
                        <c:v>34.041378591440299</c:v>
                      </c:pt>
                      <c:pt idx="5219">
                        <c:v>34.047930418410601</c:v>
                      </c:pt>
                      <c:pt idx="5220">
                        <c:v>34.054482245381003</c:v>
                      </c:pt>
                      <c:pt idx="5221">
                        <c:v>34.061034072351298</c:v>
                      </c:pt>
                      <c:pt idx="5222">
                        <c:v>34.067585899321699</c:v>
                      </c:pt>
                      <c:pt idx="5223">
                        <c:v>34.074137726292001</c:v>
                      </c:pt>
                      <c:pt idx="5224">
                        <c:v>34.080689553262403</c:v>
                      </c:pt>
                      <c:pt idx="5225">
                        <c:v>34.087241380232697</c:v>
                      </c:pt>
                      <c:pt idx="5226">
                        <c:v>34.093793207202999</c:v>
                      </c:pt>
                      <c:pt idx="5227">
                        <c:v>34.100345034173401</c:v>
                      </c:pt>
                      <c:pt idx="5228">
                        <c:v>34.106896861143703</c:v>
                      </c:pt>
                      <c:pt idx="5229">
                        <c:v>34.113448688114097</c:v>
                      </c:pt>
                      <c:pt idx="5230">
                        <c:v>34.120000515084399</c:v>
                      </c:pt>
                      <c:pt idx="5231">
                        <c:v>34.126552342054801</c:v>
                      </c:pt>
                      <c:pt idx="5232">
                        <c:v>34.133104169025103</c:v>
                      </c:pt>
                      <c:pt idx="5233">
                        <c:v>34.139655995995398</c:v>
                      </c:pt>
                      <c:pt idx="5234">
                        <c:v>34.146207822965799</c:v>
                      </c:pt>
                      <c:pt idx="5235">
                        <c:v>34.152759649936101</c:v>
                      </c:pt>
                      <c:pt idx="5236">
                        <c:v>34.159311476906502</c:v>
                      </c:pt>
                      <c:pt idx="5237">
                        <c:v>34.165863303876797</c:v>
                      </c:pt>
                      <c:pt idx="5238">
                        <c:v>34.172415130847099</c:v>
                      </c:pt>
                      <c:pt idx="5239">
                        <c:v>34.178966957817501</c:v>
                      </c:pt>
                      <c:pt idx="5240">
                        <c:v>34.185518784787803</c:v>
                      </c:pt>
                      <c:pt idx="5241">
                        <c:v>34.192070611758197</c:v>
                      </c:pt>
                      <c:pt idx="5242">
                        <c:v>34.198622438728499</c:v>
                      </c:pt>
                      <c:pt idx="5243">
                        <c:v>34.205174265698901</c:v>
                      </c:pt>
                      <c:pt idx="5244">
                        <c:v>34.211726092669203</c:v>
                      </c:pt>
                      <c:pt idx="5245">
                        <c:v>34.218277919639497</c:v>
                      </c:pt>
                      <c:pt idx="5246">
                        <c:v>34.224829746609899</c:v>
                      </c:pt>
                      <c:pt idx="5247">
                        <c:v>34.231381573580201</c:v>
                      </c:pt>
                      <c:pt idx="5248">
                        <c:v>34.237933400550602</c:v>
                      </c:pt>
                      <c:pt idx="5249">
                        <c:v>34.244485227520897</c:v>
                      </c:pt>
                      <c:pt idx="5250">
                        <c:v>34.251037054491299</c:v>
                      </c:pt>
                      <c:pt idx="5251">
                        <c:v>34.257588881461601</c:v>
                      </c:pt>
                      <c:pt idx="5252">
                        <c:v>34.264140708431903</c:v>
                      </c:pt>
                      <c:pt idx="5253">
                        <c:v>34.270692535402297</c:v>
                      </c:pt>
                      <c:pt idx="5254">
                        <c:v>34.277244362372599</c:v>
                      </c:pt>
                      <c:pt idx="5255">
                        <c:v>34.283796189343001</c:v>
                      </c:pt>
                      <c:pt idx="5256">
                        <c:v>34.290348016313303</c:v>
                      </c:pt>
                      <c:pt idx="5257">
                        <c:v>34.296899843283697</c:v>
                      </c:pt>
                      <c:pt idx="5258">
                        <c:v>34.303451670253999</c:v>
                      </c:pt>
                      <c:pt idx="5259">
                        <c:v>34.3100034972244</c:v>
                      </c:pt>
                      <c:pt idx="5260">
                        <c:v>34.316555324194702</c:v>
                      </c:pt>
                      <c:pt idx="5261">
                        <c:v>34.323107151164997</c:v>
                      </c:pt>
                      <c:pt idx="5262">
                        <c:v>34.329658978135399</c:v>
                      </c:pt>
                      <c:pt idx="5263">
                        <c:v>34.336210805105701</c:v>
                      </c:pt>
                      <c:pt idx="5264">
                        <c:v>34.342762632076102</c:v>
                      </c:pt>
                      <c:pt idx="5265">
                        <c:v>34.349314459046397</c:v>
                      </c:pt>
                      <c:pt idx="5266">
                        <c:v>34.355866286016699</c:v>
                      </c:pt>
                      <c:pt idx="5267">
                        <c:v>34.3624181129871</c:v>
                      </c:pt>
                      <c:pt idx="5268">
                        <c:v>34.368969939957402</c:v>
                      </c:pt>
                      <c:pt idx="5269">
                        <c:v>34.375521766927797</c:v>
                      </c:pt>
                      <c:pt idx="5270">
                        <c:v>34.382073593898099</c:v>
                      </c:pt>
                      <c:pt idx="5271">
                        <c:v>34.3886254208685</c:v>
                      </c:pt>
                      <c:pt idx="5272">
                        <c:v>34.395177247838802</c:v>
                      </c:pt>
                      <c:pt idx="5273">
                        <c:v>34.401729074809097</c:v>
                      </c:pt>
                      <c:pt idx="5274">
                        <c:v>34.408280901779499</c:v>
                      </c:pt>
                      <c:pt idx="5275">
                        <c:v>34.414832728749801</c:v>
                      </c:pt>
                      <c:pt idx="5276">
                        <c:v>34.421384555720202</c:v>
                      </c:pt>
                      <c:pt idx="5277">
                        <c:v>34.427936382690497</c:v>
                      </c:pt>
                      <c:pt idx="5278">
                        <c:v>34.434488209660898</c:v>
                      </c:pt>
                      <c:pt idx="5279">
                        <c:v>34.4410400366312</c:v>
                      </c:pt>
                      <c:pt idx="5280">
                        <c:v>34.447591863601502</c:v>
                      </c:pt>
                      <c:pt idx="5281">
                        <c:v>34.454143690571897</c:v>
                      </c:pt>
                      <c:pt idx="5282">
                        <c:v>34.460695517542199</c:v>
                      </c:pt>
                      <c:pt idx="5283">
                        <c:v>34.4672473445126</c:v>
                      </c:pt>
                      <c:pt idx="5284">
                        <c:v>34.473799171482902</c:v>
                      </c:pt>
                      <c:pt idx="5285">
                        <c:v>34.480350998453197</c:v>
                      </c:pt>
                      <c:pt idx="5286">
                        <c:v>34.486902825423599</c:v>
                      </c:pt>
                      <c:pt idx="5287">
                        <c:v>34.493454652393901</c:v>
                      </c:pt>
                      <c:pt idx="5288">
                        <c:v>34.500006479364302</c:v>
                      </c:pt>
                      <c:pt idx="5289">
                        <c:v>34.506558306334597</c:v>
                      </c:pt>
                      <c:pt idx="5290">
                        <c:v>34.513110133304998</c:v>
                      </c:pt>
                      <c:pt idx="5291">
                        <c:v>34.5196619602753</c:v>
                      </c:pt>
                      <c:pt idx="5292">
                        <c:v>34.526213787245602</c:v>
                      </c:pt>
                      <c:pt idx="5293">
                        <c:v>34.532765614215997</c:v>
                      </c:pt>
                      <c:pt idx="5294">
                        <c:v>34.539317441186299</c:v>
                      </c:pt>
                      <c:pt idx="5295">
                        <c:v>34.5458692681567</c:v>
                      </c:pt>
                      <c:pt idx="5296">
                        <c:v>34.552421095127002</c:v>
                      </c:pt>
                      <c:pt idx="5297">
                        <c:v>34.558972922097396</c:v>
                      </c:pt>
                      <c:pt idx="5298">
                        <c:v>34.565524749067698</c:v>
                      </c:pt>
                      <c:pt idx="5299">
                        <c:v>34.572076576038</c:v>
                      </c:pt>
                      <c:pt idx="5300">
                        <c:v>34.578628403008402</c:v>
                      </c:pt>
                      <c:pt idx="5301">
                        <c:v>34.585180229978697</c:v>
                      </c:pt>
                      <c:pt idx="5302">
                        <c:v>34.591732056949098</c:v>
                      </c:pt>
                      <c:pt idx="5303">
                        <c:v>34.5982838839194</c:v>
                      </c:pt>
                      <c:pt idx="5304">
                        <c:v>34.604835710889802</c:v>
                      </c:pt>
                      <c:pt idx="5305">
                        <c:v>34.611387537860097</c:v>
                      </c:pt>
                      <c:pt idx="5306">
                        <c:v>34.617939364830399</c:v>
                      </c:pt>
                      <c:pt idx="5307">
                        <c:v>34.6244911918008</c:v>
                      </c:pt>
                      <c:pt idx="5308">
                        <c:v>34.631043018771102</c:v>
                      </c:pt>
                      <c:pt idx="5309">
                        <c:v>34.637594845741503</c:v>
                      </c:pt>
                      <c:pt idx="5310">
                        <c:v>34.644146672711798</c:v>
                      </c:pt>
                      <c:pt idx="5311">
                        <c:v>34.6506984996822</c:v>
                      </c:pt>
                      <c:pt idx="5312">
                        <c:v>34.657250326652502</c:v>
                      </c:pt>
                      <c:pt idx="5313">
                        <c:v>34.663802153622797</c:v>
                      </c:pt>
                      <c:pt idx="5314">
                        <c:v>34.670353980593198</c:v>
                      </c:pt>
                      <c:pt idx="5315">
                        <c:v>34.6769058075635</c:v>
                      </c:pt>
                      <c:pt idx="5316">
                        <c:v>34.683457634533902</c:v>
                      </c:pt>
                      <c:pt idx="5317">
                        <c:v>34.690009461504197</c:v>
                      </c:pt>
                      <c:pt idx="5318">
                        <c:v>34.696561288474498</c:v>
                      </c:pt>
                      <c:pt idx="5319">
                        <c:v>34.7031131154449</c:v>
                      </c:pt>
                      <c:pt idx="5320">
                        <c:v>34.709664942415202</c:v>
                      </c:pt>
                      <c:pt idx="5321">
                        <c:v>34.716216769385603</c:v>
                      </c:pt>
                      <c:pt idx="5322">
                        <c:v>34.722768596355898</c:v>
                      </c:pt>
                      <c:pt idx="5323">
                        <c:v>34.7293204233263</c:v>
                      </c:pt>
                      <c:pt idx="5324">
                        <c:v>34.735872250296602</c:v>
                      </c:pt>
                      <c:pt idx="5325">
                        <c:v>34.742424077266897</c:v>
                      </c:pt>
                      <c:pt idx="5326">
                        <c:v>34.748975904237298</c:v>
                      </c:pt>
                      <c:pt idx="5327">
                        <c:v>34.7555277312076</c:v>
                      </c:pt>
                      <c:pt idx="5328">
                        <c:v>34.762079558178002</c:v>
                      </c:pt>
                      <c:pt idx="5329">
                        <c:v>34.768631385148304</c:v>
                      </c:pt>
                      <c:pt idx="5330">
                        <c:v>34.775183212118698</c:v>
                      </c:pt>
                      <c:pt idx="5331">
                        <c:v>34.781735039089</c:v>
                      </c:pt>
                      <c:pt idx="5332">
                        <c:v>34.788286866059302</c:v>
                      </c:pt>
                      <c:pt idx="5333">
                        <c:v>34.794838693029703</c:v>
                      </c:pt>
                      <c:pt idx="5334">
                        <c:v>34.801390519999998</c:v>
                      </c:pt>
                      <c:pt idx="5335">
                        <c:v>34.8079423469704</c:v>
                      </c:pt>
                      <c:pt idx="5336">
                        <c:v>34.814494173940702</c:v>
                      </c:pt>
                      <c:pt idx="5337">
                        <c:v>34.821046000911103</c:v>
                      </c:pt>
                      <c:pt idx="5338">
                        <c:v>34.827597827881398</c:v>
                      </c:pt>
                      <c:pt idx="5339">
                        <c:v>34.8341496548517</c:v>
                      </c:pt>
                      <c:pt idx="5340">
                        <c:v>34.840701481822101</c:v>
                      </c:pt>
                      <c:pt idx="5341">
                        <c:v>34.847253308792403</c:v>
                      </c:pt>
                      <c:pt idx="5342">
                        <c:v>34.853805135762798</c:v>
                      </c:pt>
                      <c:pt idx="5343">
                        <c:v>34.8603569627331</c:v>
                      </c:pt>
                      <c:pt idx="5344">
                        <c:v>34.866908789703402</c:v>
                      </c:pt>
                      <c:pt idx="5345">
                        <c:v>34.873460616673803</c:v>
                      </c:pt>
                      <c:pt idx="5346">
                        <c:v>34.880012443644098</c:v>
                      </c:pt>
                      <c:pt idx="5347">
                        <c:v>34.8865642706145</c:v>
                      </c:pt>
                      <c:pt idx="5348">
                        <c:v>34.893116097584802</c:v>
                      </c:pt>
                      <c:pt idx="5349">
                        <c:v>34.899667924555203</c:v>
                      </c:pt>
                      <c:pt idx="5350">
                        <c:v>34.906219751525498</c:v>
                      </c:pt>
                      <c:pt idx="5351">
                        <c:v>34.912771578495899</c:v>
                      </c:pt>
                      <c:pt idx="5352">
                        <c:v>34.919323405466201</c:v>
                      </c:pt>
                      <c:pt idx="5353">
                        <c:v>34.925875232436503</c:v>
                      </c:pt>
                      <c:pt idx="5354">
                        <c:v>34.932427059406898</c:v>
                      </c:pt>
                      <c:pt idx="5355">
                        <c:v>34.9389788863772</c:v>
                      </c:pt>
                      <c:pt idx="5356">
                        <c:v>34.945530713347601</c:v>
                      </c:pt>
                      <c:pt idx="5357">
                        <c:v>34.952082540317903</c:v>
                      </c:pt>
                      <c:pt idx="5358">
                        <c:v>34.958634367288198</c:v>
                      </c:pt>
                      <c:pt idx="5359">
                        <c:v>34.9651861942586</c:v>
                      </c:pt>
                      <c:pt idx="5360">
                        <c:v>34.971738021228902</c:v>
                      </c:pt>
                      <c:pt idx="5361">
                        <c:v>34.978289848199303</c:v>
                      </c:pt>
                      <c:pt idx="5362">
                        <c:v>34.984841675169598</c:v>
                      </c:pt>
                      <c:pt idx="5363">
                        <c:v>34.991393502139999</c:v>
                      </c:pt>
                      <c:pt idx="5364">
                        <c:v>34.997945329110301</c:v>
                      </c:pt>
                      <c:pt idx="5365">
                        <c:v>35.004497156080603</c:v>
                      </c:pt>
                      <c:pt idx="5366">
                        <c:v>35.011048983050998</c:v>
                      </c:pt>
                      <c:pt idx="5367">
                        <c:v>35.0176008100213</c:v>
                      </c:pt>
                      <c:pt idx="5368">
                        <c:v>35.024152636991701</c:v>
                      </c:pt>
                      <c:pt idx="5369">
                        <c:v>35.030704463962003</c:v>
                      </c:pt>
                      <c:pt idx="5370">
                        <c:v>35.037256290932397</c:v>
                      </c:pt>
                      <c:pt idx="5371">
                        <c:v>35.043808117902699</c:v>
                      </c:pt>
                      <c:pt idx="5372">
                        <c:v>35.050359944873001</c:v>
                      </c:pt>
                      <c:pt idx="5373">
                        <c:v>35.056911771843403</c:v>
                      </c:pt>
                      <c:pt idx="5374">
                        <c:v>35.063463598813698</c:v>
                      </c:pt>
                      <c:pt idx="5375">
                        <c:v>35.070015425784099</c:v>
                      </c:pt>
                      <c:pt idx="5376">
                        <c:v>35.076567252754401</c:v>
                      </c:pt>
                      <c:pt idx="5377">
                        <c:v>35.083119079724803</c:v>
                      </c:pt>
                      <c:pt idx="5378">
                        <c:v>35.089670906695098</c:v>
                      </c:pt>
                      <c:pt idx="5379">
                        <c:v>35.0962227336654</c:v>
                      </c:pt>
                      <c:pt idx="5380">
                        <c:v>35.102774560635801</c:v>
                      </c:pt>
                      <c:pt idx="5381">
                        <c:v>35.109326387606103</c:v>
                      </c:pt>
                      <c:pt idx="5382">
                        <c:v>35.115878214576497</c:v>
                      </c:pt>
                      <c:pt idx="5383">
                        <c:v>35.122430041546799</c:v>
                      </c:pt>
                      <c:pt idx="5384">
                        <c:v>35.128981868517201</c:v>
                      </c:pt>
                      <c:pt idx="5385">
                        <c:v>35.135533695487503</c:v>
                      </c:pt>
                      <c:pt idx="5386">
                        <c:v>35.142085522457798</c:v>
                      </c:pt>
                      <c:pt idx="5387">
                        <c:v>35.148637349428199</c:v>
                      </c:pt>
                      <c:pt idx="5388">
                        <c:v>35.155189176398501</c:v>
                      </c:pt>
                      <c:pt idx="5389">
                        <c:v>35.161741003368903</c:v>
                      </c:pt>
                      <c:pt idx="5390">
                        <c:v>35.168292830339198</c:v>
                      </c:pt>
                      <c:pt idx="5391">
                        <c:v>35.174844657309499</c:v>
                      </c:pt>
                      <c:pt idx="5392">
                        <c:v>35.181396484279901</c:v>
                      </c:pt>
                      <c:pt idx="5393">
                        <c:v>35.187948311250203</c:v>
                      </c:pt>
                      <c:pt idx="5394">
                        <c:v>35.194500138220597</c:v>
                      </c:pt>
                      <c:pt idx="5395">
                        <c:v>35.201051965190899</c:v>
                      </c:pt>
                      <c:pt idx="5396">
                        <c:v>35.207603792161301</c:v>
                      </c:pt>
                      <c:pt idx="5397">
                        <c:v>35.214155619131603</c:v>
                      </c:pt>
                      <c:pt idx="5398">
                        <c:v>35.220707446101898</c:v>
                      </c:pt>
                      <c:pt idx="5399">
                        <c:v>35.227259273072299</c:v>
                      </c:pt>
                      <c:pt idx="5400">
                        <c:v>35.233811100042601</c:v>
                      </c:pt>
                      <c:pt idx="5401">
                        <c:v>35.240362927013003</c:v>
                      </c:pt>
                      <c:pt idx="5402">
                        <c:v>35.246914753983297</c:v>
                      </c:pt>
                      <c:pt idx="5403">
                        <c:v>35.253466580953699</c:v>
                      </c:pt>
                      <c:pt idx="5404">
                        <c:v>35.260018407924001</c:v>
                      </c:pt>
                      <c:pt idx="5405">
                        <c:v>35.266570234894303</c:v>
                      </c:pt>
                      <c:pt idx="5406">
                        <c:v>35.273122061864697</c:v>
                      </c:pt>
                      <c:pt idx="5407">
                        <c:v>35.279673888834999</c:v>
                      </c:pt>
                      <c:pt idx="5408">
                        <c:v>35.286225715805401</c:v>
                      </c:pt>
                      <c:pt idx="5409">
                        <c:v>35.292777542775703</c:v>
                      </c:pt>
                      <c:pt idx="5410">
                        <c:v>35.299329369746097</c:v>
                      </c:pt>
                      <c:pt idx="5411">
                        <c:v>35.305881196716399</c:v>
                      </c:pt>
                      <c:pt idx="5412">
                        <c:v>35.312433023686701</c:v>
                      </c:pt>
                      <c:pt idx="5413">
                        <c:v>35.318984850657102</c:v>
                      </c:pt>
                      <c:pt idx="5414">
                        <c:v>35.325536677627397</c:v>
                      </c:pt>
                      <c:pt idx="5415">
                        <c:v>35.332088504597799</c:v>
                      </c:pt>
                      <c:pt idx="5416">
                        <c:v>35.338640331568101</c:v>
                      </c:pt>
                      <c:pt idx="5417">
                        <c:v>35.345192158538502</c:v>
                      </c:pt>
                      <c:pt idx="5418">
                        <c:v>35.351743985508797</c:v>
                      </c:pt>
                      <c:pt idx="5419">
                        <c:v>35.358295812479099</c:v>
                      </c:pt>
                      <c:pt idx="5420">
                        <c:v>35.364847639449501</c:v>
                      </c:pt>
                      <c:pt idx="5421">
                        <c:v>35.371399466419803</c:v>
                      </c:pt>
                      <c:pt idx="5422">
                        <c:v>35.377951293390197</c:v>
                      </c:pt>
                      <c:pt idx="5423">
                        <c:v>35.384503120360499</c:v>
                      </c:pt>
                      <c:pt idx="5424">
                        <c:v>35.391054947330801</c:v>
                      </c:pt>
                      <c:pt idx="5425">
                        <c:v>35.397606774301202</c:v>
                      </c:pt>
                      <c:pt idx="5426">
                        <c:v>35.404158601271497</c:v>
                      </c:pt>
                      <c:pt idx="5427">
                        <c:v>35.410710428241899</c:v>
                      </c:pt>
                      <c:pt idx="5428">
                        <c:v>35.417262255212201</c:v>
                      </c:pt>
                      <c:pt idx="5429">
                        <c:v>35.423814082182602</c:v>
                      </c:pt>
                      <c:pt idx="5430">
                        <c:v>35.430365909152897</c:v>
                      </c:pt>
                      <c:pt idx="5431">
                        <c:v>35.436917736123299</c:v>
                      </c:pt>
                      <c:pt idx="5432">
                        <c:v>35.443469563093601</c:v>
                      </c:pt>
                      <c:pt idx="5433">
                        <c:v>35.450021390063903</c:v>
                      </c:pt>
                      <c:pt idx="5434">
                        <c:v>35.456573217034297</c:v>
                      </c:pt>
                      <c:pt idx="5435">
                        <c:v>35.463125044004599</c:v>
                      </c:pt>
                      <c:pt idx="5436">
                        <c:v>35.469676870975</c:v>
                      </c:pt>
                      <c:pt idx="5437">
                        <c:v>35.476228697945302</c:v>
                      </c:pt>
                      <c:pt idx="5438">
                        <c:v>35.482780524915597</c:v>
                      </c:pt>
                      <c:pt idx="5439">
                        <c:v>35.489332351885999</c:v>
                      </c:pt>
                      <c:pt idx="5440">
                        <c:v>35.495884178856301</c:v>
                      </c:pt>
                      <c:pt idx="5441">
                        <c:v>35.502436005826702</c:v>
                      </c:pt>
                      <c:pt idx="5442">
                        <c:v>35.508987832796997</c:v>
                      </c:pt>
                      <c:pt idx="5443">
                        <c:v>35.515539659767398</c:v>
                      </c:pt>
                      <c:pt idx="5444">
                        <c:v>35.5220914867377</c:v>
                      </c:pt>
                      <c:pt idx="5445">
                        <c:v>35.528643313708002</c:v>
                      </c:pt>
                      <c:pt idx="5446">
                        <c:v>35.535195140678397</c:v>
                      </c:pt>
                      <c:pt idx="5447">
                        <c:v>35.541746967648699</c:v>
                      </c:pt>
                      <c:pt idx="5448">
                        <c:v>35.5482987946191</c:v>
                      </c:pt>
                      <c:pt idx="5449">
                        <c:v>35.554850621589402</c:v>
                      </c:pt>
                      <c:pt idx="5450">
                        <c:v>35.561402448559797</c:v>
                      </c:pt>
                      <c:pt idx="5451">
                        <c:v>35.567954275530099</c:v>
                      </c:pt>
                      <c:pt idx="5452">
                        <c:v>35.574506102500401</c:v>
                      </c:pt>
                      <c:pt idx="5453">
                        <c:v>35.581057929470802</c:v>
                      </c:pt>
                      <c:pt idx="5454">
                        <c:v>35.587609756441097</c:v>
                      </c:pt>
                      <c:pt idx="5455">
                        <c:v>35.594161583411498</c:v>
                      </c:pt>
                      <c:pt idx="5456">
                        <c:v>35.6007134103818</c:v>
                      </c:pt>
                      <c:pt idx="5457">
                        <c:v>35.607265237352202</c:v>
                      </c:pt>
                      <c:pt idx="5458">
                        <c:v>35.613817064322497</c:v>
                      </c:pt>
                      <c:pt idx="5459">
                        <c:v>35.620368891292799</c:v>
                      </c:pt>
                      <c:pt idx="5460">
                        <c:v>35.6269207182632</c:v>
                      </c:pt>
                      <c:pt idx="5461">
                        <c:v>35.633472545233502</c:v>
                      </c:pt>
                      <c:pt idx="5462">
                        <c:v>35.640024372203897</c:v>
                      </c:pt>
                      <c:pt idx="5463">
                        <c:v>35.646576199174199</c:v>
                      </c:pt>
                      <c:pt idx="5464">
                        <c:v>35.6531280261446</c:v>
                      </c:pt>
                      <c:pt idx="5465">
                        <c:v>35.659679853114902</c:v>
                      </c:pt>
                      <c:pt idx="5466">
                        <c:v>35.666231680085197</c:v>
                      </c:pt>
                      <c:pt idx="5467">
                        <c:v>35.672783507055598</c:v>
                      </c:pt>
                      <c:pt idx="5468">
                        <c:v>35.6793353340259</c:v>
                      </c:pt>
                      <c:pt idx="5469">
                        <c:v>35.685887160996302</c:v>
                      </c:pt>
                      <c:pt idx="5470">
                        <c:v>35.692438987966597</c:v>
                      </c:pt>
                      <c:pt idx="5471">
                        <c:v>35.698990814936899</c:v>
                      </c:pt>
                      <c:pt idx="5472">
                        <c:v>35.7055426419073</c:v>
                      </c:pt>
                      <c:pt idx="5473">
                        <c:v>35.712094468877602</c:v>
                      </c:pt>
                      <c:pt idx="5474">
                        <c:v>35.718646295848004</c:v>
                      </c:pt>
                      <c:pt idx="5475">
                        <c:v>35.725198122818298</c:v>
                      </c:pt>
                      <c:pt idx="5476">
                        <c:v>35.7317499497887</c:v>
                      </c:pt>
                      <c:pt idx="5477">
                        <c:v>35.738301776759002</c:v>
                      </c:pt>
                      <c:pt idx="5478">
                        <c:v>35.744853603729297</c:v>
                      </c:pt>
                      <c:pt idx="5479">
                        <c:v>35.751405430699698</c:v>
                      </c:pt>
                      <c:pt idx="5480">
                        <c:v>35.75795725767</c:v>
                      </c:pt>
                      <c:pt idx="5481">
                        <c:v>35.764509084640402</c:v>
                      </c:pt>
                      <c:pt idx="5482">
                        <c:v>35.771060911610697</c:v>
                      </c:pt>
                      <c:pt idx="5483">
                        <c:v>35.777612738581098</c:v>
                      </c:pt>
                      <c:pt idx="5484">
                        <c:v>35.7841645655514</c:v>
                      </c:pt>
                      <c:pt idx="5485">
                        <c:v>35.790716392521702</c:v>
                      </c:pt>
                      <c:pt idx="5486">
                        <c:v>35.797268219492103</c:v>
                      </c:pt>
                      <c:pt idx="5487">
                        <c:v>35.803820046462398</c:v>
                      </c:pt>
                      <c:pt idx="5488">
                        <c:v>35.8103718734328</c:v>
                      </c:pt>
                      <c:pt idx="5489">
                        <c:v>35.816923700403102</c:v>
                      </c:pt>
                      <c:pt idx="5490">
                        <c:v>35.823475527373503</c:v>
                      </c:pt>
                      <c:pt idx="5491">
                        <c:v>35.830027354343798</c:v>
                      </c:pt>
                      <c:pt idx="5492">
                        <c:v>35.8365791813141</c:v>
                      </c:pt>
                      <c:pt idx="5493">
                        <c:v>35.843131008284502</c:v>
                      </c:pt>
                      <c:pt idx="5494">
                        <c:v>35.849682835254796</c:v>
                      </c:pt>
                      <c:pt idx="5495">
                        <c:v>35.856234662225198</c:v>
                      </c:pt>
                      <c:pt idx="5496">
                        <c:v>35.8627864891955</c:v>
                      </c:pt>
                      <c:pt idx="5497">
                        <c:v>35.869338316165802</c:v>
                      </c:pt>
                      <c:pt idx="5498">
                        <c:v>35.875890143136203</c:v>
                      </c:pt>
                      <c:pt idx="5499">
                        <c:v>35.882441970106498</c:v>
                      </c:pt>
                      <c:pt idx="5500">
                        <c:v>35.8889937970769</c:v>
                      </c:pt>
                      <c:pt idx="5501">
                        <c:v>35.895545624047202</c:v>
                      </c:pt>
                      <c:pt idx="5502">
                        <c:v>35.902097451017603</c:v>
                      </c:pt>
                      <c:pt idx="5503">
                        <c:v>35.908649277987898</c:v>
                      </c:pt>
                      <c:pt idx="5504">
                        <c:v>35.9152011049582</c:v>
                      </c:pt>
                      <c:pt idx="5505">
                        <c:v>35.921752931928602</c:v>
                      </c:pt>
                      <c:pt idx="5506">
                        <c:v>35.928304758898904</c:v>
                      </c:pt>
                      <c:pt idx="5507">
                        <c:v>35.934856585869298</c:v>
                      </c:pt>
                      <c:pt idx="5508">
                        <c:v>35.9414084128396</c:v>
                      </c:pt>
                      <c:pt idx="5509">
                        <c:v>35.947960239810001</c:v>
                      </c:pt>
                      <c:pt idx="5510">
                        <c:v>35.954512066780303</c:v>
                      </c:pt>
                      <c:pt idx="5511">
                        <c:v>35.961063893750598</c:v>
                      </c:pt>
                      <c:pt idx="5512">
                        <c:v>35.967615720721</c:v>
                      </c:pt>
                      <c:pt idx="5513">
                        <c:v>35.974167547691302</c:v>
                      </c:pt>
                      <c:pt idx="5514">
                        <c:v>35.980719374661703</c:v>
                      </c:pt>
                      <c:pt idx="5515">
                        <c:v>35.987271201631998</c:v>
                      </c:pt>
                      <c:pt idx="5516">
                        <c:v>35.993823028602399</c:v>
                      </c:pt>
                      <c:pt idx="5517">
                        <c:v>36.000374855572701</c:v>
                      </c:pt>
                      <c:pt idx="5518">
                        <c:v>36.006926682543003</c:v>
                      </c:pt>
                      <c:pt idx="5519">
                        <c:v>36.013478509513398</c:v>
                      </c:pt>
                      <c:pt idx="5520">
                        <c:v>36.0200303364837</c:v>
                      </c:pt>
                      <c:pt idx="5521">
                        <c:v>36.026582163454101</c:v>
                      </c:pt>
                      <c:pt idx="5522">
                        <c:v>36.033133990424403</c:v>
                      </c:pt>
                      <c:pt idx="5523">
                        <c:v>36.039685817394798</c:v>
                      </c:pt>
                      <c:pt idx="5524">
                        <c:v>36.0462376443651</c:v>
                      </c:pt>
                      <c:pt idx="5525">
                        <c:v>36.052789471335402</c:v>
                      </c:pt>
                      <c:pt idx="5526">
                        <c:v>36.059341298305803</c:v>
                      </c:pt>
                      <c:pt idx="5527">
                        <c:v>36.065893125276098</c:v>
                      </c:pt>
                      <c:pt idx="5528">
                        <c:v>36.072444952246499</c:v>
                      </c:pt>
                      <c:pt idx="5529">
                        <c:v>36.078996779216801</c:v>
                      </c:pt>
                      <c:pt idx="5530">
                        <c:v>36.085548606187203</c:v>
                      </c:pt>
                      <c:pt idx="5531">
                        <c:v>36.092100433157498</c:v>
                      </c:pt>
                      <c:pt idx="5532">
                        <c:v>36.0986522601278</c:v>
                      </c:pt>
                      <c:pt idx="5533">
                        <c:v>36.105204087098201</c:v>
                      </c:pt>
                      <c:pt idx="5534">
                        <c:v>36.111755914068503</c:v>
                      </c:pt>
                      <c:pt idx="5535">
                        <c:v>36.118307741038898</c:v>
                      </c:pt>
                      <c:pt idx="5536">
                        <c:v>36.1248595680092</c:v>
                      </c:pt>
                      <c:pt idx="5537">
                        <c:v>36.131411394979501</c:v>
                      </c:pt>
                      <c:pt idx="5538">
                        <c:v>36.137963221949903</c:v>
                      </c:pt>
                      <c:pt idx="5539">
                        <c:v>36.144515048920198</c:v>
                      </c:pt>
                      <c:pt idx="5540">
                        <c:v>36.151066875890599</c:v>
                      </c:pt>
                      <c:pt idx="5541">
                        <c:v>36.157618702860901</c:v>
                      </c:pt>
                      <c:pt idx="5542">
                        <c:v>36.164170529831303</c:v>
                      </c:pt>
                      <c:pt idx="5543">
                        <c:v>36.170722356801598</c:v>
                      </c:pt>
                      <c:pt idx="5544">
                        <c:v>36.1772741837719</c:v>
                      </c:pt>
                      <c:pt idx="5545">
                        <c:v>36.183826010742301</c:v>
                      </c:pt>
                      <c:pt idx="5546">
                        <c:v>36.190377837712603</c:v>
                      </c:pt>
                      <c:pt idx="5547">
                        <c:v>36.196929664682997</c:v>
                      </c:pt>
                      <c:pt idx="5548">
                        <c:v>36.203481491653299</c:v>
                      </c:pt>
                      <c:pt idx="5549">
                        <c:v>36.210033318623701</c:v>
                      </c:pt>
                      <c:pt idx="5550">
                        <c:v>36.216585145594003</c:v>
                      </c:pt>
                      <c:pt idx="5551">
                        <c:v>36.223136972564298</c:v>
                      </c:pt>
                      <c:pt idx="5552">
                        <c:v>36.229688799534699</c:v>
                      </c:pt>
                      <c:pt idx="5553">
                        <c:v>36.236240626505001</c:v>
                      </c:pt>
                      <c:pt idx="5554">
                        <c:v>36.242792453475403</c:v>
                      </c:pt>
                      <c:pt idx="5555">
                        <c:v>36.249344280445698</c:v>
                      </c:pt>
                      <c:pt idx="5556">
                        <c:v>36.255896107416099</c:v>
                      </c:pt>
                      <c:pt idx="5557">
                        <c:v>36.262447934386401</c:v>
                      </c:pt>
                      <c:pt idx="5558">
                        <c:v>36.268999761356703</c:v>
                      </c:pt>
                      <c:pt idx="5559">
                        <c:v>36.275551588327097</c:v>
                      </c:pt>
                      <c:pt idx="5560">
                        <c:v>36.282103415297399</c:v>
                      </c:pt>
                      <c:pt idx="5561">
                        <c:v>36.288655242267801</c:v>
                      </c:pt>
                      <c:pt idx="5562">
                        <c:v>36.295207069238103</c:v>
                      </c:pt>
                      <c:pt idx="5563">
                        <c:v>36.301758896208497</c:v>
                      </c:pt>
                      <c:pt idx="5564">
                        <c:v>36.308310723178799</c:v>
                      </c:pt>
                      <c:pt idx="5565">
                        <c:v>36.314862550149101</c:v>
                      </c:pt>
                      <c:pt idx="5566">
                        <c:v>36.321414377119503</c:v>
                      </c:pt>
                      <c:pt idx="5567">
                        <c:v>36.327966204089797</c:v>
                      </c:pt>
                      <c:pt idx="5568">
                        <c:v>36.334518031060199</c:v>
                      </c:pt>
                      <c:pt idx="5569">
                        <c:v>36.341069858030501</c:v>
                      </c:pt>
                      <c:pt idx="5570">
                        <c:v>36.347621685000902</c:v>
                      </c:pt>
                      <c:pt idx="5571">
                        <c:v>36.354173511971197</c:v>
                      </c:pt>
                      <c:pt idx="5572">
                        <c:v>36.360725338941499</c:v>
                      </c:pt>
                      <c:pt idx="5573">
                        <c:v>36.367277165911901</c:v>
                      </c:pt>
                      <c:pt idx="5574">
                        <c:v>36.373828992882203</c:v>
                      </c:pt>
                      <c:pt idx="5575">
                        <c:v>36.380380819852597</c:v>
                      </c:pt>
                      <c:pt idx="5576">
                        <c:v>36.386932646822899</c:v>
                      </c:pt>
                      <c:pt idx="5577">
                        <c:v>36.393484473793201</c:v>
                      </c:pt>
                      <c:pt idx="5578">
                        <c:v>36.400036300763603</c:v>
                      </c:pt>
                      <c:pt idx="5579">
                        <c:v>36.406588127733897</c:v>
                      </c:pt>
                      <c:pt idx="5580">
                        <c:v>36.413139954704299</c:v>
                      </c:pt>
                      <c:pt idx="5581">
                        <c:v>36.419691781674601</c:v>
                      </c:pt>
                      <c:pt idx="5582">
                        <c:v>36.426243608645002</c:v>
                      </c:pt>
                      <c:pt idx="5583">
                        <c:v>36.432795435615297</c:v>
                      </c:pt>
                      <c:pt idx="5584">
                        <c:v>36.439347262585599</c:v>
                      </c:pt>
                      <c:pt idx="5585">
                        <c:v>36.445899089556001</c:v>
                      </c:pt>
                      <c:pt idx="5586">
                        <c:v>36.452450916526303</c:v>
                      </c:pt>
                      <c:pt idx="5587">
                        <c:v>36.459002743496697</c:v>
                      </c:pt>
                      <c:pt idx="5588">
                        <c:v>36.465554570466999</c:v>
                      </c:pt>
                      <c:pt idx="5589">
                        <c:v>36.4721063974374</c:v>
                      </c:pt>
                      <c:pt idx="5590">
                        <c:v>36.478658224407702</c:v>
                      </c:pt>
                      <c:pt idx="5591">
                        <c:v>36.485210051377997</c:v>
                      </c:pt>
                      <c:pt idx="5592">
                        <c:v>36.491761878348399</c:v>
                      </c:pt>
                      <c:pt idx="5593">
                        <c:v>36.498313705318701</c:v>
                      </c:pt>
                      <c:pt idx="5594">
                        <c:v>36.504865532289102</c:v>
                      </c:pt>
                      <c:pt idx="5595">
                        <c:v>36.511417359259397</c:v>
                      </c:pt>
                      <c:pt idx="5596">
                        <c:v>36.517969186229699</c:v>
                      </c:pt>
                      <c:pt idx="5597">
                        <c:v>36.524521013200101</c:v>
                      </c:pt>
                      <c:pt idx="5598">
                        <c:v>36.531072840170403</c:v>
                      </c:pt>
                      <c:pt idx="5599">
                        <c:v>36.537624667140797</c:v>
                      </c:pt>
                      <c:pt idx="5600">
                        <c:v>36.544176494111099</c:v>
                      </c:pt>
                      <c:pt idx="5601">
                        <c:v>36.5507283210815</c:v>
                      </c:pt>
                      <c:pt idx="5602">
                        <c:v>36.557280148051802</c:v>
                      </c:pt>
                      <c:pt idx="5603">
                        <c:v>36.563831975022097</c:v>
                      </c:pt>
                      <c:pt idx="5604">
                        <c:v>36.570383801992499</c:v>
                      </c:pt>
                      <c:pt idx="5605">
                        <c:v>36.576935628962801</c:v>
                      </c:pt>
                      <c:pt idx="5606">
                        <c:v>36.583487455933202</c:v>
                      </c:pt>
                      <c:pt idx="5607">
                        <c:v>36.590039282903497</c:v>
                      </c:pt>
                      <c:pt idx="5608">
                        <c:v>36.596591109873899</c:v>
                      </c:pt>
                      <c:pt idx="5609">
                        <c:v>36.603142936844201</c:v>
                      </c:pt>
                      <c:pt idx="5610">
                        <c:v>36.609694763814602</c:v>
                      </c:pt>
                      <c:pt idx="5611">
                        <c:v>36.616246590784897</c:v>
                      </c:pt>
                      <c:pt idx="5612">
                        <c:v>36.622798417755199</c:v>
                      </c:pt>
                      <c:pt idx="5613">
                        <c:v>36.6293502447256</c:v>
                      </c:pt>
                      <c:pt idx="5614">
                        <c:v>36.635902071695902</c:v>
                      </c:pt>
                      <c:pt idx="5615">
                        <c:v>36.642453898666297</c:v>
                      </c:pt>
                      <c:pt idx="5616">
                        <c:v>36.649005725636599</c:v>
                      </c:pt>
                      <c:pt idx="5617">
                        <c:v>36.655557552606901</c:v>
                      </c:pt>
                      <c:pt idx="5618">
                        <c:v>36.662109379577302</c:v>
                      </c:pt>
                      <c:pt idx="5619">
                        <c:v>36.668661206547597</c:v>
                      </c:pt>
                      <c:pt idx="5620">
                        <c:v>36.675213033517998</c:v>
                      </c:pt>
                      <c:pt idx="5621">
                        <c:v>36.6817648604883</c:v>
                      </c:pt>
                      <c:pt idx="5622">
                        <c:v>36.688316687458702</c:v>
                      </c:pt>
                      <c:pt idx="5623">
                        <c:v>36.694868514428997</c:v>
                      </c:pt>
                      <c:pt idx="5624">
                        <c:v>36.701420341399299</c:v>
                      </c:pt>
                      <c:pt idx="5625">
                        <c:v>36.7079721683697</c:v>
                      </c:pt>
                      <c:pt idx="5626">
                        <c:v>36.714523995340002</c:v>
                      </c:pt>
                      <c:pt idx="5627">
                        <c:v>36.721075822310397</c:v>
                      </c:pt>
                      <c:pt idx="5628">
                        <c:v>36.727627649280699</c:v>
                      </c:pt>
                      <c:pt idx="5629">
                        <c:v>36.7341794762511</c:v>
                      </c:pt>
                      <c:pt idx="5630">
                        <c:v>36.740731303221402</c:v>
                      </c:pt>
                      <c:pt idx="5631">
                        <c:v>36.747283130191697</c:v>
                      </c:pt>
                      <c:pt idx="5632">
                        <c:v>36.753834957162098</c:v>
                      </c:pt>
                      <c:pt idx="5633">
                        <c:v>36.7603867841324</c:v>
                      </c:pt>
                      <c:pt idx="5634">
                        <c:v>36.766938611102802</c:v>
                      </c:pt>
                      <c:pt idx="5635">
                        <c:v>36.773490438073097</c:v>
                      </c:pt>
                      <c:pt idx="5636">
                        <c:v>36.780042265043399</c:v>
                      </c:pt>
                      <c:pt idx="5637">
                        <c:v>36.7865940920138</c:v>
                      </c:pt>
                      <c:pt idx="5638">
                        <c:v>36.793145918984102</c:v>
                      </c:pt>
                      <c:pt idx="5639">
                        <c:v>36.799697745954496</c:v>
                      </c:pt>
                      <c:pt idx="5640">
                        <c:v>36.806249572924798</c:v>
                      </c:pt>
                      <c:pt idx="5641">
                        <c:v>36.8128013998952</c:v>
                      </c:pt>
                      <c:pt idx="5642">
                        <c:v>36.819353226865502</c:v>
                      </c:pt>
                      <c:pt idx="5643">
                        <c:v>36.825905053835797</c:v>
                      </c:pt>
                      <c:pt idx="5644">
                        <c:v>36.832456880806198</c:v>
                      </c:pt>
                      <c:pt idx="5645">
                        <c:v>36.8390087077765</c:v>
                      </c:pt>
                      <c:pt idx="5646">
                        <c:v>36.845560534746902</c:v>
                      </c:pt>
                      <c:pt idx="5647">
                        <c:v>36.852112361717197</c:v>
                      </c:pt>
                      <c:pt idx="5648">
                        <c:v>36.858664188687598</c:v>
                      </c:pt>
                      <c:pt idx="5649">
                        <c:v>36.8652160156579</c:v>
                      </c:pt>
                      <c:pt idx="5650">
                        <c:v>36.871767842628202</c:v>
                      </c:pt>
                      <c:pt idx="5651">
                        <c:v>36.878319669598604</c:v>
                      </c:pt>
                      <c:pt idx="5652">
                        <c:v>36.884871496568898</c:v>
                      </c:pt>
                      <c:pt idx="5653">
                        <c:v>36.8914233235393</c:v>
                      </c:pt>
                      <c:pt idx="5654">
                        <c:v>36.897975150509602</c:v>
                      </c:pt>
                      <c:pt idx="5655">
                        <c:v>36.904526977480003</c:v>
                      </c:pt>
                      <c:pt idx="5656">
                        <c:v>36.911078804450298</c:v>
                      </c:pt>
                      <c:pt idx="5657">
                        <c:v>36.9176306314206</c:v>
                      </c:pt>
                      <c:pt idx="5658">
                        <c:v>36.924182458391002</c:v>
                      </c:pt>
                      <c:pt idx="5659">
                        <c:v>36.930734285361297</c:v>
                      </c:pt>
                      <c:pt idx="5660">
                        <c:v>36.937286112331698</c:v>
                      </c:pt>
                      <c:pt idx="5661">
                        <c:v>36.943837939302</c:v>
                      </c:pt>
                      <c:pt idx="5662">
                        <c:v>36.950389766272401</c:v>
                      </c:pt>
                      <c:pt idx="5663">
                        <c:v>36.956941593242703</c:v>
                      </c:pt>
                      <c:pt idx="5664">
                        <c:v>36.963493420212998</c:v>
                      </c:pt>
                      <c:pt idx="5665">
                        <c:v>36.9700452471834</c:v>
                      </c:pt>
                      <c:pt idx="5666">
                        <c:v>36.976597074153702</c:v>
                      </c:pt>
                      <c:pt idx="5667">
                        <c:v>36.983148901124103</c:v>
                      </c:pt>
                      <c:pt idx="5668">
                        <c:v>36.989700728094398</c:v>
                      </c:pt>
                      <c:pt idx="5669">
                        <c:v>36.9962525550647</c:v>
                      </c:pt>
                      <c:pt idx="5670">
                        <c:v>37.002804382035102</c:v>
                      </c:pt>
                      <c:pt idx="5671">
                        <c:v>37.009356209005396</c:v>
                      </c:pt>
                      <c:pt idx="5672">
                        <c:v>37.015908035975798</c:v>
                      </c:pt>
                      <c:pt idx="5673">
                        <c:v>37.0224598629461</c:v>
                      </c:pt>
                      <c:pt idx="5674">
                        <c:v>37.029011689916501</c:v>
                      </c:pt>
                      <c:pt idx="5675">
                        <c:v>37.035563516886803</c:v>
                      </c:pt>
                      <c:pt idx="5676">
                        <c:v>37.042115343857098</c:v>
                      </c:pt>
                      <c:pt idx="5677">
                        <c:v>37.0486671708275</c:v>
                      </c:pt>
                      <c:pt idx="5678">
                        <c:v>37.055218997797802</c:v>
                      </c:pt>
                      <c:pt idx="5679">
                        <c:v>37.061770824768203</c:v>
                      </c:pt>
                      <c:pt idx="5680">
                        <c:v>37.068322651738498</c:v>
                      </c:pt>
                      <c:pt idx="5681">
                        <c:v>37.0748744787089</c:v>
                      </c:pt>
                      <c:pt idx="5682">
                        <c:v>37.081426305679202</c:v>
                      </c:pt>
                      <c:pt idx="5683">
                        <c:v>37.087978132649503</c:v>
                      </c:pt>
                      <c:pt idx="5684">
                        <c:v>37.094529959619898</c:v>
                      </c:pt>
                      <c:pt idx="5685">
                        <c:v>37.1010817865902</c:v>
                      </c:pt>
                      <c:pt idx="5686">
                        <c:v>37.107633613560601</c:v>
                      </c:pt>
                      <c:pt idx="5687">
                        <c:v>37.114185440530903</c:v>
                      </c:pt>
                      <c:pt idx="5688">
                        <c:v>37.120737267501298</c:v>
                      </c:pt>
                      <c:pt idx="5689">
                        <c:v>37.1272890944716</c:v>
                      </c:pt>
                      <c:pt idx="5690">
                        <c:v>37.133840921441902</c:v>
                      </c:pt>
                      <c:pt idx="5691">
                        <c:v>37.140392748412303</c:v>
                      </c:pt>
                      <c:pt idx="5692">
                        <c:v>37.146944575382598</c:v>
                      </c:pt>
                      <c:pt idx="5693">
                        <c:v>37.153496402352999</c:v>
                      </c:pt>
                      <c:pt idx="5694">
                        <c:v>37.160048229323301</c:v>
                      </c:pt>
                      <c:pt idx="5695">
                        <c:v>37.166600056293703</c:v>
                      </c:pt>
                      <c:pt idx="5696">
                        <c:v>37.173151883263998</c:v>
                      </c:pt>
                      <c:pt idx="5697">
                        <c:v>37.1797037102343</c:v>
                      </c:pt>
                      <c:pt idx="5698">
                        <c:v>37.186255537204701</c:v>
                      </c:pt>
                      <c:pt idx="5699">
                        <c:v>37.192807364175003</c:v>
                      </c:pt>
                      <c:pt idx="5700">
                        <c:v>37.199359191145398</c:v>
                      </c:pt>
                      <c:pt idx="5701">
                        <c:v>37.2059110181157</c:v>
                      </c:pt>
                      <c:pt idx="5702">
                        <c:v>37.212462845086101</c:v>
                      </c:pt>
                      <c:pt idx="5703">
                        <c:v>37.219014672056403</c:v>
                      </c:pt>
                      <c:pt idx="5704">
                        <c:v>37.225566499026698</c:v>
                      </c:pt>
                      <c:pt idx="5705">
                        <c:v>37.232118325997099</c:v>
                      </c:pt>
                      <c:pt idx="5706">
                        <c:v>37.238670152967401</c:v>
                      </c:pt>
                      <c:pt idx="5707">
                        <c:v>37.245221979937803</c:v>
                      </c:pt>
                      <c:pt idx="5708">
                        <c:v>37.251773806908098</c:v>
                      </c:pt>
                      <c:pt idx="5709">
                        <c:v>37.258325633878499</c:v>
                      </c:pt>
                      <c:pt idx="5710">
                        <c:v>37.264877460848801</c:v>
                      </c:pt>
                      <c:pt idx="5711">
                        <c:v>37.271429287819103</c:v>
                      </c:pt>
                      <c:pt idx="5712">
                        <c:v>37.277981114789497</c:v>
                      </c:pt>
                      <c:pt idx="5713">
                        <c:v>37.284532941759799</c:v>
                      </c:pt>
                      <c:pt idx="5714">
                        <c:v>37.291084768730201</c:v>
                      </c:pt>
                      <c:pt idx="5715">
                        <c:v>37.297636595700503</c:v>
                      </c:pt>
                      <c:pt idx="5716">
                        <c:v>37.304188422670798</c:v>
                      </c:pt>
                      <c:pt idx="5717">
                        <c:v>37.310740249641199</c:v>
                      </c:pt>
                      <c:pt idx="5718">
                        <c:v>37.317292076611501</c:v>
                      </c:pt>
                      <c:pt idx="5719">
                        <c:v>37.323843903581903</c:v>
                      </c:pt>
                      <c:pt idx="5720">
                        <c:v>37.330395730552198</c:v>
                      </c:pt>
                      <c:pt idx="5721">
                        <c:v>37.336947557522599</c:v>
                      </c:pt>
                      <c:pt idx="5722">
                        <c:v>37.343499384492901</c:v>
                      </c:pt>
                      <c:pt idx="5723">
                        <c:v>37.350051211463203</c:v>
                      </c:pt>
                      <c:pt idx="5724">
                        <c:v>37.356603038433597</c:v>
                      </c:pt>
                      <c:pt idx="5725">
                        <c:v>37.363154865403899</c:v>
                      </c:pt>
                      <c:pt idx="5726">
                        <c:v>37.369706692374301</c:v>
                      </c:pt>
                      <c:pt idx="5727">
                        <c:v>37.376258519344603</c:v>
                      </c:pt>
                      <c:pt idx="5728">
                        <c:v>37.382810346314997</c:v>
                      </c:pt>
                      <c:pt idx="5729">
                        <c:v>37.389362173285299</c:v>
                      </c:pt>
                      <c:pt idx="5730">
                        <c:v>37.395914000255601</c:v>
                      </c:pt>
                      <c:pt idx="5731">
                        <c:v>37.402465827226003</c:v>
                      </c:pt>
                      <c:pt idx="5732">
                        <c:v>37.409017654196298</c:v>
                      </c:pt>
                      <c:pt idx="5733">
                        <c:v>37.415569481166699</c:v>
                      </c:pt>
                      <c:pt idx="5734">
                        <c:v>37.422121308137001</c:v>
                      </c:pt>
                      <c:pt idx="5735">
                        <c:v>37.428673135107402</c:v>
                      </c:pt>
                      <c:pt idx="5736">
                        <c:v>37.435224962077697</c:v>
                      </c:pt>
                      <c:pt idx="5737">
                        <c:v>37.441776789047999</c:v>
                      </c:pt>
                      <c:pt idx="5738">
                        <c:v>37.448328616018401</c:v>
                      </c:pt>
                      <c:pt idx="5739">
                        <c:v>37.454880442988703</c:v>
                      </c:pt>
                      <c:pt idx="5740">
                        <c:v>37.461432269959097</c:v>
                      </c:pt>
                      <c:pt idx="5741">
                        <c:v>37.467984096929399</c:v>
                      </c:pt>
                      <c:pt idx="5742">
                        <c:v>37.474535923899801</c:v>
                      </c:pt>
                      <c:pt idx="5743">
                        <c:v>37.481087750870103</c:v>
                      </c:pt>
                      <c:pt idx="5744">
                        <c:v>37.487639577840397</c:v>
                      </c:pt>
                      <c:pt idx="5745">
                        <c:v>37.494191404810799</c:v>
                      </c:pt>
                      <c:pt idx="5746">
                        <c:v>37.500743231781101</c:v>
                      </c:pt>
                      <c:pt idx="5747">
                        <c:v>37.507295058751502</c:v>
                      </c:pt>
                      <c:pt idx="5748">
                        <c:v>37.513846885721797</c:v>
                      </c:pt>
                      <c:pt idx="5749">
                        <c:v>37.520398712692099</c:v>
                      </c:pt>
                      <c:pt idx="5750">
                        <c:v>37.526950539662501</c:v>
                      </c:pt>
                      <c:pt idx="5751">
                        <c:v>37.533502366632803</c:v>
                      </c:pt>
                      <c:pt idx="5752">
                        <c:v>37.540054193603197</c:v>
                      </c:pt>
                      <c:pt idx="5753">
                        <c:v>37.546606020573499</c:v>
                      </c:pt>
                      <c:pt idx="5754">
                        <c:v>37.553157847543901</c:v>
                      </c:pt>
                      <c:pt idx="5755">
                        <c:v>37.559709674514203</c:v>
                      </c:pt>
                      <c:pt idx="5756">
                        <c:v>37.566261501484497</c:v>
                      </c:pt>
                      <c:pt idx="5757">
                        <c:v>37.572813328454899</c:v>
                      </c:pt>
                      <c:pt idx="5758">
                        <c:v>37.579365155425201</c:v>
                      </c:pt>
                      <c:pt idx="5759">
                        <c:v>37.585916982395602</c:v>
                      </c:pt>
                      <c:pt idx="5760">
                        <c:v>37.592468809365897</c:v>
                      </c:pt>
                      <c:pt idx="5761">
                        <c:v>37.599020636336299</c:v>
                      </c:pt>
                      <c:pt idx="5762">
                        <c:v>37.605572463306601</c:v>
                      </c:pt>
                      <c:pt idx="5763">
                        <c:v>37.612124290276903</c:v>
                      </c:pt>
                      <c:pt idx="5764">
                        <c:v>37.618676117247297</c:v>
                      </c:pt>
                      <c:pt idx="5765">
                        <c:v>37.625227944217599</c:v>
                      </c:pt>
                      <c:pt idx="5766">
                        <c:v>37.631779771188</c:v>
                      </c:pt>
                      <c:pt idx="5767">
                        <c:v>37.638331598158302</c:v>
                      </c:pt>
                      <c:pt idx="5768">
                        <c:v>37.644883425128697</c:v>
                      </c:pt>
                      <c:pt idx="5769">
                        <c:v>37.651435252098999</c:v>
                      </c:pt>
                      <c:pt idx="5770">
                        <c:v>37.657987079069301</c:v>
                      </c:pt>
                      <c:pt idx="5771">
                        <c:v>37.664538906039702</c:v>
                      </c:pt>
                      <c:pt idx="5772">
                        <c:v>37.671090733009997</c:v>
                      </c:pt>
                      <c:pt idx="5773">
                        <c:v>37.677642559980399</c:v>
                      </c:pt>
                      <c:pt idx="5774">
                        <c:v>37.684194386950701</c:v>
                      </c:pt>
                      <c:pt idx="5775">
                        <c:v>37.690746213921003</c:v>
                      </c:pt>
                      <c:pt idx="5776">
                        <c:v>37.697298040891397</c:v>
                      </c:pt>
                      <c:pt idx="5777">
                        <c:v>37.703849867861699</c:v>
                      </c:pt>
                      <c:pt idx="5778">
                        <c:v>37.7104016948321</c:v>
                      </c:pt>
                      <c:pt idx="5779">
                        <c:v>37.716953521802402</c:v>
                      </c:pt>
                      <c:pt idx="5780">
                        <c:v>37.723505348772797</c:v>
                      </c:pt>
                      <c:pt idx="5781">
                        <c:v>37.730057175743099</c:v>
                      </c:pt>
                      <c:pt idx="5782">
                        <c:v>37.7366090027135</c:v>
                      </c:pt>
                      <c:pt idx="5783">
                        <c:v>37.743160829683802</c:v>
                      </c:pt>
                      <c:pt idx="5784">
                        <c:v>37.749712656654097</c:v>
                      </c:pt>
                      <c:pt idx="5785">
                        <c:v>37.756264483624498</c:v>
                      </c:pt>
                      <c:pt idx="5786">
                        <c:v>37.7628163105948</c:v>
                      </c:pt>
                      <c:pt idx="5787">
                        <c:v>37.769368137565202</c:v>
                      </c:pt>
                      <c:pt idx="5788">
                        <c:v>37.775919964535497</c:v>
                      </c:pt>
                      <c:pt idx="5789">
                        <c:v>37.782471791505799</c:v>
                      </c:pt>
                      <c:pt idx="5790">
                        <c:v>37.7890236184762</c:v>
                      </c:pt>
                      <c:pt idx="5791">
                        <c:v>37.795575445446502</c:v>
                      </c:pt>
                      <c:pt idx="5792">
                        <c:v>37.802127272416897</c:v>
                      </c:pt>
                      <c:pt idx="5793">
                        <c:v>37.808679099387199</c:v>
                      </c:pt>
                      <c:pt idx="5794">
                        <c:v>37.8152309263576</c:v>
                      </c:pt>
                      <c:pt idx="5795">
                        <c:v>37.821782753327902</c:v>
                      </c:pt>
                      <c:pt idx="5796">
                        <c:v>37.828334580298197</c:v>
                      </c:pt>
                      <c:pt idx="5797">
                        <c:v>37.834886407268598</c:v>
                      </c:pt>
                      <c:pt idx="5798">
                        <c:v>37.8414382342389</c:v>
                      </c:pt>
                      <c:pt idx="5799">
                        <c:v>37.847990061209302</c:v>
                      </c:pt>
                      <c:pt idx="5800">
                        <c:v>37.854541888179597</c:v>
                      </c:pt>
                      <c:pt idx="5801">
                        <c:v>37.861093715149998</c:v>
                      </c:pt>
                      <c:pt idx="5802">
                        <c:v>37.8676455421203</c:v>
                      </c:pt>
                      <c:pt idx="5803">
                        <c:v>37.874197369090602</c:v>
                      </c:pt>
                      <c:pt idx="5804">
                        <c:v>37.880749196060997</c:v>
                      </c:pt>
                      <c:pt idx="5805">
                        <c:v>37.887301023031299</c:v>
                      </c:pt>
                      <c:pt idx="5806">
                        <c:v>37.8938528500017</c:v>
                      </c:pt>
                      <c:pt idx="5807">
                        <c:v>37.900404676972002</c:v>
                      </c:pt>
                      <c:pt idx="5808">
                        <c:v>37.906956503942403</c:v>
                      </c:pt>
                      <c:pt idx="5809">
                        <c:v>37.913508330912698</c:v>
                      </c:pt>
                      <c:pt idx="5810">
                        <c:v>37.920060157883</c:v>
                      </c:pt>
                      <c:pt idx="5811">
                        <c:v>37.926611984853402</c:v>
                      </c:pt>
                      <c:pt idx="5812">
                        <c:v>37.933163811823697</c:v>
                      </c:pt>
                      <c:pt idx="5813">
                        <c:v>37.939715638794098</c:v>
                      </c:pt>
                      <c:pt idx="5814">
                        <c:v>37.9462674657644</c:v>
                      </c:pt>
                      <c:pt idx="5815">
                        <c:v>37.952819292734802</c:v>
                      </c:pt>
                      <c:pt idx="5816">
                        <c:v>37.959371119705096</c:v>
                      </c:pt>
                      <c:pt idx="5817">
                        <c:v>37.965922946675398</c:v>
                      </c:pt>
                      <c:pt idx="5818">
                        <c:v>37.9724747736458</c:v>
                      </c:pt>
                      <c:pt idx="5819">
                        <c:v>37.979026600616102</c:v>
                      </c:pt>
                      <c:pt idx="5820">
                        <c:v>37.985578427586503</c:v>
                      </c:pt>
                      <c:pt idx="5821">
                        <c:v>37.992130254556798</c:v>
                      </c:pt>
                      <c:pt idx="5822">
                        <c:v>37.9986820815271</c:v>
                      </c:pt>
                      <c:pt idx="5823">
                        <c:v>38.005233908497502</c:v>
                      </c:pt>
                      <c:pt idx="5824">
                        <c:v>38.011785735467797</c:v>
                      </c:pt>
                      <c:pt idx="5825">
                        <c:v>38.018337562438198</c:v>
                      </c:pt>
                      <c:pt idx="5826">
                        <c:v>38.0248893894085</c:v>
                      </c:pt>
                      <c:pt idx="5827">
                        <c:v>38.031441216378902</c:v>
                      </c:pt>
                      <c:pt idx="5828">
                        <c:v>38.037993043349204</c:v>
                      </c:pt>
                      <c:pt idx="5829">
                        <c:v>38.044544870319498</c:v>
                      </c:pt>
                      <c:pt idx="5830">
                        <c:v>38.0510966972899</c:v>
                      </c:pt>
                      <c:pt idx="5831">
                        <c:v>38.057648524260202</c:v>
                      </c:pt>
                      <c:pt idx="5832">
                        <c:v>38.064200351230603</c:v>
                      </c:pt>
                      <c:pt idx="5833">
                        <c:v>38.070752178200898</c:v>
                      </c:pt>
                      <c:pt idx="5834">
                        <c:v>38.0773040051713</c:v>
                      </c:pt>
                      <c:pt idx="5835">
                        <c:v>38.083855832141602</c:v>
                      </c:pt>
                      <c:pt idx="5836">
                        <c:v>38.090407659111897</c:v>
                      </c:pt>
                      <c:pt idx="5837">
                        <c:v>38.096959486082298</c:v>
                      </c:pt>
                      <c:pt idx="5838">
                        <c:v>38.1035113130526</c:v>
                      </c:pt>
                      <c:pt idx="5839">
                        <c:v>38.110063140023001</c:v>
                      </c:pt>
                      <c:pt idx="5840">
                        <c:v>38.116614966993303</c:v>
                      </c:pt>
                      <c:pt idx="5841">
                        <c:v>38.123166793963698</c:v>
                      </c:pt>
                      <c:pt idx="5842">
                        <c:v>38.129718620934</c:v>
                      </c:pt>
                      <c:pt idx="5843">
                        <c:v>38.136270447904302</c:v>
                      </c:pt>
                      <c:pt idx="5844">
                        <c:v>38.142822274874703</c:v>
                      </c:pt>
                      <c:pt idx="5845">
                        <c:v>38.149374101844998</c:v>
                      </c:pt>
                      <c:pt idx="5846">
                        <c:v>38.1559259288154</c:v>
                      </c:pt>
                      <c:pt idx="5847">
                        <c:v>38.162477755785702</c:v>
                      </c:pt>
                      <c:pt idx="5848">
                        <c:v>38.169029582756004</c:v>
                      </c:pt>
                      <c:pt idx="5849">
                        <c:v>38.175581409726398</c:v>
                      </c:pt>
                      <c:pt idx="5850">
                        <c:v>38.1821332366967</c:v>
                      </c:pt>
                      <c:pt idx="5851">
                        <c:v>38.188685063667101</c:v>
                      </c:pt>
                      <c:pt idx="5852">
                        <c:v>38.195236890637403</c:v>
                      </c:pt>
                      <c:pt idx="5853">
                        <c:v>38.201788717607798</c:v>
                      </c:pt>
                      <c:pt idx="5854">
                        <c:v>38.2083405445781</c:v>
                      </c:pt>
                      <c:pt idx="5855">
                        <c:v>38.214892371548402</c:v>
                      </c:pt>
                      <c:pt idx="5856">
                        <c:v>38.221444198518803</c:v>
                      </c:pt>
                      <c:pt idx="5857">
                        <c:v>38.227996025489098</c:v>
                      </c:pt>
                      <c:pt idx="5858">
                        <c:v>38.234547852459499</c:v>
                      </c:pt>
                      <c:pt idx="5859">
                        <c:v>38.241099679429801</c:v>
                      </c:pt>
                      <c:pt idx="5860">
                        <c:v>38.247651506400203</c:v>
                      </c:pt>
                      <c:pt idx="5861">
                        <c:v>38.254203333370498</c:v>
                      </c:pt>
                      <c:pt idx="5862">
                        <c:v>38.2607551603408</c:v>
                      </c:pt>
                      <c:pt idx="5863">
                        <c:v>38.267306987311201</c:v>
                      </c:pt>
                      <c:pt idx="5864">
                        <c:v>38.273858814281503</c:v>
                      </c:pt>
                      <c:pt idx="5865">
                        <c:v>38.280410641251898</c:v>
                      </c:pt>
                      <c:pt idx="5866">
                        <c:v>38.2869624682222</c:v>
                      </c:pt>
                      <c:pt idx="5867">
                        <c:v>38.293514295192601</c:v>
                      </c:pt>
                      <c:pt idx="5868">
                        <c:v>38.300066122162903</c:v>
                      </c:pt>
                      <c:pt idx="5869">
                        <c:v>38.306617949133198</c:v>
                      </c:pt>
                      <c:pt idx="5870">
                        <c:v>38.313169776103599</c:v>
                      </c:pt>
                      <c:pt idx="5871">
                        <c:v>38.319721603073901</c:v>
                      </c:pt>
                      <c:pt idx="5872">
                        <c:v>38.326273430044303</c:v>
                      </c:pt>
                      <c:pt idx="5873">
                        <c:v>38.332825257014598</c:v>
                      </c:pt>
                      <c:pt idx="5874">
                        <c:v>38.339377083984999</c:v>
                      </c:pt>
                      <c:pt idx="5875">
                        <c:v>38.345928910955301</c:v>
                      </c:pt>
                      <c:pt idx="5876">
                        <c:v>38.352480737925603</c:v>
                      </c:pt>
                      <c:pt idx="5877">
                        <c:v>38.359032564895998</c:v>
                      </c:pt>
                      <c:pt idx="5878">
                        <c:v>38.3655843918663</c:v>
                      </c:pt>
                      <c:pt idx="5879">
                        <c:v>38.372136218836701</c:v>
                      </c:pt>
                      <c:pt idx="5880">
                        <c:v>38.378688045807003</c:v>
                      </c:pt>
                      <c:pt idx="5881">
                        <c:v>38.385239872777397</c:v>
                      </c:pt>
                      <c:pt idx="5882">
                        <c:v>38.391791699747699</c:v>
                      </c:pt>
                      <c:pt idx="5883">
                        <c:v>38.398343526718001</c:v>
                      </c:pt>
                      <c:pt idx="5884">
                        <c:v>38.404895353688403</c:v>
                      </c:pt>
                      <c:pt idx="5885">
                        <c:v>38.411447180658698</c:v>
                      </c:pt>
                      <c:pt idx="5886">
                        <c:v>38.417999007629099</c:v>
                      </c:pt>
                      <c:pt idx="5887">
                        <c:v>38.424550834599401</c:v>
                      </c:pt>
                      <c:pt idx="5888">
                        <c:v>38.431102661569803</c:v>
                      </c:pt>
                      <c:pt idx="5889">
                        <c:v>38.437654488540097</c:v>
                      </c:pt>
                      <c:pt idx="5890">
                        <c:v>38.444206315510399</c:v>
                      </c:pt>
                      <c:pt idx="5891">
                        <c:v>38.450758142480801</c:v>
                      </c:pt>
                      <c:pt idx="5892">
                        <c:v>38.457309969451103</c:v>
                      </c:pt>
                      <c:pt idx="5893">
                        <c:v>38.463861796421497</c:v>
                      </c:pt>
                      <c:pt idx="5894">
                        <c:v>38.470413623391799</c:v>
                      </c:pt>
                      <c:pt idx="5895">
                        <c:v>38.476965450362101</c:v>
                      </c:pt>
                      <c:pt idx="5896">
                        <c:v>38.483517277332503</c:v>
                      </c:pt>
                      <c:pt idx="5897">
                        <c:v>38.490069104302798</c:v>
                      </c:pt>
                      <c:pt idx="5898">
                        <c:v>38.496620931273199</c:v>
                      </c:pt>
                      <c:pt idx="5899">
                        <c:v>38.503172758243501</c:v>
                      </c:pt>
                      <c:pt idx="5900">
                        <c:v>38.509724585213903</c:v>
                      </c:pt>
                      <c:pt idx="5901">
                        <c:v>38.516276412184197</c:v>
                      </c:pt>
                      <c:pt idx="5902">
                        <c:v>38.522828239154499</c:v>
                      </c:pt>
                      <c:pt idx="5903">
                        <c:v>38.529380066124901</c:v>
                      </c:pt>
                      <c:pt idx="5904">
                        <c:v>38.535931893095203</c:v>
                      </c:pt>
                      <c:pt idx="5905">
                        <c:v>38.542483720065597</c:v>
                      </c:pt>
                      <c:pt idx="5906">
                        <c:v>38.549035547035899</c:v>
                      </c:pt>
                      <c:pt idx="5907">
                        <c:v>38.555587374006301</c:v>
                      </c:pt>
                      <c:pt idx="5908">
                        <c:v>38.562139200976603</c:v>
                      </c:pt>
                      <c:pt idx="5909">
                        <c:v>38.568691027946898</c:v>
                      </c:pt>
                      <c:pt idx="5910">
                        <c:v>38.575242854917299</c:v>
                      </c:pt>
                      <c:pt idx="5911">
                        <c:v>38.581794681887601</c:v>
                      </c:pt>
                      <c:pt idx="5912">
                        <c:v>38.588346508858002</c:v>
                      </c:pt>
                      <c:pt idx="5913">
                        <c:v>38.594898335828297</c:v>
                      </c:pt>
                      <c:pt idx="5914">
                        <c:v>38.601450162798699</c:v>
                      </c:pt>
                      <c:pt idx="5915">
                        <c:v>38.608001989769001</c:v>
                      </c:pt>
                      <c:pt idx="5916">
                        <c:v>38.614553816739303</c:v>
                      </c:pt>
                      <c:pt idx="5917">
                        <c:v>38.621105643709697</c:v>
                      </c:pt>
                      <c:pt idx="5918">
                        <c:v>38.627657470679999</c:v>
                      </c:pt>
                      <c:pt idx="5919">
                        <c:v>38.634209297650401</c:v>
                      </c:pt>
                      <c:pt idx="5920">
                        <c:v>38.640761124620703</c:v>
                      </c:pt>
                      <c:pt idx="5921">
                        <c:v>38.647312951591097</c:v>
                      </c:pt>
                      <c:pt idx="5922">
                        <c:v>38.653864778561399</c:v>
                      </c:pt>
                      <c:pt idx="5923">
                        <c:v>38.660416605531701</c:v>
                      </c:pt>
                      <c:pt idx="5924">
                        <c:v>38.666968432502102</c:v>
                      </c:pt>
                      <c:pt idx="5925">
                        <c:v>38.673520259472397</c:v>
                      </c:pt>
                      <c:pt idx="5926">
                        <c:v>38.680072086442799</c:v>
                      </c:pt>
                      <c:pt idx="5927">
                        <c:v>38.686623913413101</c:v>
                      </c:pt>
                      <c:pt idx="5928">
                        <c:v>38.693175740383403</c:v>
                      </c:pt>
                      <c:pt idx="5929">
                        <c:v>38.699727567353797</c:v>
                      </c:pt>
                      <c:pt idx="5930">
                        <c:v>38.706279394324099</c:v>
                      </c:pt>
                      <c:pt idx="5931">
                        <c:v>38.7128312212945</c:v>
                      </c:pt>
                      <c:pt idx="5932">
                        <c:v>38.719383048264802</c:v>
                      </c:pt>
                      <c:pt idx="5933">
                        <c:v>38.725934875235197</c:v>
                      </c:pt>
                      <c:pt idx="5934">
                        <c:v>38.732486702205499</c:v>
                      </c:pt>
                      <c:pt idx="5935">
                        <c:v>38.739038529175801</c:v>
                      </c:pt>
                      <c:pt idx="5936">
                        <c:v>38.745590356146202</c:v>
                      </c:pt>
                      <c:pt idx="5937">
                        <c:v>38.752142183116497</c:v>
                      </c:pt>
                      <c:pt idx="5938">
                        <c:v>38.758694010086899</c:v>
                      </c:pt>
                      <c:pt idx="5939">
                        <c:v>38.765245837057201</c:v>
                      </c:pt>
                      <c:pt idx="5940">
                        <c:v>38.771797664027602</c:v>
                      </c:pt>
                      <c:pt idx="5941">
                        <c:v>38.778349490997897</c:v>
                      </c:pt>
                      <c:pt idx="5942">
                        <c:v>38.784901317968199</c:v>
                      </c:pt>
                      <c:pt idx="5943">
                        <c:v>38.7914531449386</c:v>
                      </c:pt>
                      <c:pt idx="5944">
                        <c:v>38.798004971908902</c:v>
                      </c:pt>
                      <c:pt idx="5945">
                        <c:v>38.804556798879297</c:v>
                      </c:pt>
                      <c:pt idx="5946">
                        <c:v>38.811108625849599</c:v>
                      </c:pt>
                      <c:pt idx="5947">
                        <c:v>38.817660452819901</c:v>
                      </c:pt>
                      <c:pt idx="5948">
                        <c:v>38.824212279790302</c:v>
                      </c:pt>
                      <c:pt idx="5949">
                        <c:v>38.830764106760597</c:v>
                      </c:pt>
                      <c:pt idx="5950">
                        <c:v>38.837315933730999</c:v>
                      </c:pt>
                      <c:pt idx="5951">
                        <c:v>38.843867760701301</c:v>
                      </c:pt>
                      <c:pt idx="5952">
                        <c:v>38.850419587671702</c:v>
                      </c:pt>
                      <c:pt idx="5953">
                        <c:v>38.856971414641997</c:v>
                      </c:pt>
                      <c:pt idx="5954">
                        <c:v>38.863523241612299</c:v>
                      </c:pt>
                      <c:pt idx="5955">
                        <c:v>38.8700750685827</c:v>
                      </c:pt>
                      <c:pt idx="5956">
                        <c:v>38.876626895553002</c:v>
                      </c:pt>
                      <c:pt idx="5957">
                        <c:v>38.883178722523397</c:v>
                      </c:pt>
                      <c:pt idx="5958">
                        <c:v>38.889730549493699</c:v>
                      </c:pt>
                      <c:pt idx="5959">
                        <c:v>38.8962823764641</c:v>
                      </c:pt>
                      <c:pt idx="5960">
                        <c:v>38.902834203434402</c:v>
                      </c:pt>
                      <c:pt idx="5961">
                        <c:v>38.909386030404697</c:v>
                      </c:pt>
                      <c:pt idx="5962">
                        <c:v>38.915937857375098</c:v>
                      </c:pt>
                      <c:pt idx="5963">
                        <c:v>38.9224896843454</c:v>
                      </c:pt>
                      <c:pt idx="5964">
                        <c:v>38.929041511315802</c:v>
                      </c:pt>
                      <c:pt idx="5965">
                        <c:v>38.935593338286097</c:v>
                      </c:pt>
                      <c:pt idx="5966">
                        <c:v>38.942145165256498</c:v>
                      </c:pt>
                      <c:pt idx="5967">
                        <c:v>38.9486969922268</c:v>
                      </c:pt>
                      <c:pt idx="5968">
                        <c:v>38.955248819197202</c:v>
                      </c:pt>
                      <c:pt idx="5969">
                        <c:v>38.961800646167497</c:v>
                      </c:pt>
                      <c:pt idx="5970">
                        <c:v>38.968352473137799</c:v>
                      </c:pt>
                      <c:pt idx="5971">
                        <c:v>38.9749043001082</c:v>
                      </c:pt>
                      <c:pt idx="5972">
                        <c:v>38.981456127078502</c:v>
                      </c:pt>
                      <c:pt idx="5973">
                        <c:v>38.988007954048904</c:v>
                      </c:pt>
                      <c:pt idx="5974">
                        <c:v>38.994559781019198</c:v>
                      </c:pt>
                      <c:pt idx="5975">
                        <c:v>39.0011116079895</c:v>
                      </c:pt>
                      <c:pt idx="5976">
                        <c:v>39.007663434959902</c:v>
                      </c:pt>
                      <c:pt idx="5977">
                        <c:v>39.014215261930197</c:v>
                      </c:pt>
                      <c:pt idx="5978">
                        <c:v>39.020767088900598</c:v>
                      </c:pt>
                      <c:pt idx="5979">
                        <c:v>39.0273189158709</c:v>
                      </c:pt>
                      <c:pt idx="5980">
                        <c:v>39.033870742841302</c:v>
                      </c:pt>
                      <c:pt idx="5981">
                        <c:v>39.040422569811597</c:v>
                      </c:pt>
                      <c:pt idx="5982">
                        <c:v>39.046974396781899</c:v>
                      </c:pt>
                      <c:pt idx="5983">
                        <c:v>39.0535262237523</c:v>
                      </c:pt>
                      <c:pt idx="5984">
                        <c:v>39.060078050722602</c:v>
                      </c:pt>
                      <c:pt idx="5985">
                        <c:v>39.066629877693003</c:v>
                      </c:pt>
                      <c:pt idx="5986">
                        <c:v>39.073181704663298</c:v>
                      </c:pt>
                      <c:pt idx="5987">
                        <c:v>39.0797335316337</c:v>
                      </c:pt>
                      <c:pt idx="5988">
                        <c:v>39.086285358604002</c:v>
                      </c:pt>
                      <c:pt idx="5989">
                        <c:v>39.092837185574297</c:v>
                      </c:pt>
                      <c:pt idx="5990">
                        <c:v>39.099389012544698</c:v>
                      </c:pt>
                      <c:pt idx="5991">
                        <c:v>39.105940839515</c:v>
                      </c:pt>
                      <c:pt idx="5992">
                        <c:v>39.112492666485402</c:v>
                      </c:pt>
                      <c:pt idx="5993">
                        <c:v>39.119044493455696</c:v>
                      </c:pt>
                      <c:pt idx="5994">
                        <c:v>39.125596320425998</c:v>
                      </c:pt>
                      <c:pt idx="5995">
                        <c:v>39.1321481473964</c:v>
                      </c:pt>
                      <c:pt idx="5996">
                        <c:v>39.138699974366702</c:v>
                      </c:pt>
                      <c:pt idx="5997">
                        <c:v>39.145251801337103</c:v>
                      </c:pt>
                      <c:pt idx="5998">
                        <c:v>39.151803628307398</c:v>
                      </c:pt>
                      <c:pt idx="5999">
                        <c:v>39.1583554552778</c:v>
                      </c:pt>
                      <c:pt idx="6000">
                        <c:v>39.164907282248102</c:v>
                      </c:pt>
                      <c:pt idx="6001">
                        <c:v>39.171459109218397</c:v>
                      </c:pt>
                      <c:pt idx="6002">
                        <c:v>39.178010936188798</c:v>
                      </c:pt>
                      <c:pt idx="6003">
                        <c:v>39.1845627631591</c:v>
                      </c:pt>
                      <c:pt idx="6004">
                        <c:v>39.191114590129501</c:v>
                      </c:pt>
                      <c:pt idx="6005">
                        <c:v>39.197666417099803</c:v>
                      </c:pt>
                      <c:pt idx="6006">
                        <c:v>39.204218244070198</c:v>
                      </c:pt>
                      <c:pt idx="6007">
                        <c:v>39.2107700710405</c:v>
                      </c:pt>
                      <c:pt idx="6008">
                        <c:v>39.217321898010802</c:v>
                      </c:pt>
                      <c:pt idx="6009">
                        <c:v>39.223873724981203</c:v>
                      </c:pt>
                      <c:pt idx="6010">
                        <c:v>39.230425551951498</c:v>
                      </c:pt>
                      <c:pt idx="6011">
                        <c:v>39.2369773789219</c:v>
                      </c:pt>
                      <c:pt idx="6012">
                        <c:v>39.243529205892202</c:v>
                      </c:pt>
                      <c:pt idx="6013">
                        <c:v>39.250081032862603</c:v>
                      </c:pt>
                      <c:pt idx="6014">
                        <c:v>39.256632859832898</c:v>
                      </c:pt>
                      <c:pt idx="6015">
                        <c:v>39.2631846868032</c:v>
                      </c:pt>
                      <c:pt idx="6016">
                        <c:v>39.269736513773601</c:v>
                      </c:pt>
                      <c:pt idx="6017">
                        <c:v>39.276288340743903</c:v>
                      </c:pt>
                      <c:pt idx="6018">
                        <c:v>39.282840167714298</c:v>
                      </c:pt>
                      <c:pt idx="6019">
                        <c:v>39.2893919946846</c:v>
                      </c:pt>
                      <c:pt idx="6020">
                        <c:v>39.295943821655001</c:v>
                      </c:pt>
                      <c:pt idx="6021">
                        <c:v>39.302495648625303</c:v>
                      </c:pt>
                      <c:pt idx="6022">
                        <c:v>39.309047475595598</c:v>
                      </c:pt>
                      <c:pt idx="6023">
                        <c:v>39.315599302566</c:v>
                      </c:pt>
                      <c:pt idx="6024">
                        <c:v>39.322151129536302</c:v>
                      </c:pt>
                      <c:pt idx="6025">
                        <c:v>39.328702956506703</c:v>
                      </c:pt>
                      <c:pt idx="6026">
                        <c:v>39.335254783476998</c:v>
                      </c:pt>
                      <c:pt idx="6027">
                        <c:v>39.3418066104473</c:v>
                      </c:pt>
                      <c:pt idx="6028">
                        <c:v>39.348358437417701</c:v>
                      </c:pt>
                      <c:pt idx="6029">
                        <c:v>39.354910264388003</c:v>
                      </c:pt>
                      <c:pt idx="6030">
                        <c:v>39.361462091358398</c:v>
                      </c:pt>
                      <c:pt idx="6031">
                        <c:v>39.3680139183287</c:v>
                      </c:pt>
                      <c:pt idx="6032">
                        <c:v>39.374565745299101</c:v>
                      </c:pt>
                      <c:pt idx="6033">
                        <c:v>39.381117572269403</c:v>
                      </c:pt>
                      <c:pt idx="6034">
                        <c:v>39.387669399239797</c:v>
                      </c:pt>
                      <c:pt idx="6035">
                        <c:v>39.394221226210099</c:v>
                      </c:pt>
                      <c:pt idx="6036">
                        <c:v>39.400773053180401</c:v>
                      </c:pt>
                      <c:pt idx="6037">
                        <c:v>39.407324880150803</c:v>
                      </c:pt>
                      <c:pt idx="6038">
                        <c:v>39.413876707121098</c:v>
                      </c:pt>
                      <c:pt idx="6039">
                        <c:v>39.420428534091499</c:v>
                      </c:pt>
                      <c:pt idx="6040">
                        <c:v>39.426980361061801</c:v>
                      </c:pt>
                      <c:pt idx="6041">
                        <c:v>39.433532188032103</c:v>
                      </c:pt>
                      <c:pt idx="6042">
                        <c:v>39.440084015002498</c:v>
                      </c:pt>
                      <c:pt idx="6043">
                        <c:v>39.4466358419728</c:v>
                      </c:pt>
                      <c:pt idx="6044">
                        <c:v>39.453187668943201</c:v>
                      </c:pt>
                      <c:pt idx="6045">
                        <c:v>39.459739495913503</c:v>
                      </c:pt>
                      <c:pt idx="6046">
                        <c:v>39.466291322883897</c:v>
                      </c:pt>
                      <c:pt idx="6047">
                        <c:v>39.472843149854199</c:v>
                      </c:pt>
                      <c:pt idx="6048">
                        <c:v>39.479394976824501</c:v>
                      </c:pt>
                      <c:pt idx="6049">
                        <c:v>39.485946803794903</c:v>
                      </c:pt>
                      <c:pt idx="6050">
                        <c:v>39.492498630765198</c:v>
                      </c:pt>
                      <c:pt idx="6051">
                        <c:v>39.499050457735599</c:v>
                      </c:pt>
                      <c:pt idx="6052">
                        <c:v>39.505602284705901</c:v>
                      </c:pt>
                      <c:pt idx="6053">
                        <c:v>39.512154111676303</c:v>
                      </c:pt>
                      <c:pt idx="6054">
                        <c:v>39.518705938646598</c:v>
                      </c:pt>
                      <c:pt idx="6055">
                        <c:v>39.5252577656169</c:v>
                      </c:pt>
                      <c:pt idx="6056">
                        <c:v>39.531809592587301</c:v>
                      </c:pt>
                      <c:pt idx="6057">
                        <c:v>39.538361419557603</c:v>
                      </c:pt>
                      <c:pt idx="6058">
                        <c:v>39.544913246527997</c:v>
                      </c:pt>
                      <c:pt idx="6059">
                        <c:v>39.551465073498299</c:v>
                      </c:pt>
                      <c:pt idx="6060">
                        <c:v>39.558016900468701</c:v>
                      </c:pt>
                      <c:pt idx="6061">
                        <c:v>39.564568727439003</c:v>
                      </c:pt>
                      <c:pt idx="6062">
                        <c:v>39.571120554409298</c:v>
                      </c:pt>
                      <c:pt idx="6063">
                        <c:v>39.577672381379699</c:v>
                      </c:pt>
                      <c:pt idx="6064">
                        <c:v>39.584224208350001</c:v>
                      </c:pt>
                      <c:pt idx="6065">
                        <c:v>39.590776035320403</c:v>
                      </c:pt>
                      <c:pt idx="6066">
                        <c:v>39.597327862290697</c:v>
                      </c:pt>
                      <c:pt idx="6067">
                        <c:v>39.603879689260999</c:v>
                      </c:pt>
                      <c:pt idx="6068">
                        <c:v>39.610431516231401</c:v>
                      </c:pt>
                      <c:pt idx="6069">
                        <c:v>39.616983343201703</c:v>
                      </c:pt>
                      <c:pt idx="6070">
                        <c:v>39.623535170172097</c:v>
                      </c:pt>
                      <c:pt idx="6071">
                        <c:v>39.630086997142399</c:v>
                      </c:pt>
                      <c:pt idx="6072">
                        <c:v>39.636638824112801</c:v>
                      </c:pt>
                      <c:pt idx="6073">
                        <c:v>39.643190651083103</c:v>
                      </c:pt>
                      <c:pt idx="6074">
                        <c:v>39.649742478053398</c:v>
                      </c:pt>
                      <c:pt idx="6075">
                        <c:v>39.656294305023799</c:v>
                      </c:pt>
                      <c:pt idx="6076">
                        <c:v>39.662846131994101</c:v>
                      </c:pt>
                      <c:pt idx="6077">
                        <c:v>39.669397958964502</c:v>
                      </c:pt>
                      <c:pt idx="6078">
                        <c:v>39.675949785934797</c:v>
                      </c:pt>
                      <c:pt idx="6079">
                        <c:v>39.682501612905199</c:v>
                      </c:pt>
                      <c:pt idx="6080">
                        <c:v>39.689053439875501</c:v>
                      </c:pt>
                      <c:pt idx="6081">
                        <c:v>39.695605266845803</c:v>
                      </c:pt>
                      <c:pt idx="6082">
                        <c:v>39.702157093816197</c:v>
                      </c:pt>
                      <c:pt idx="6083">
                        <c:v>39.708708920786499</c:v>
                      </c:pt>
                      <c:pt idx="6084">
                        <c:v>39.715260747756901</c:v>
                      </c:pt>
                      <c:pt idx="6085">
                        <c:v>39.721812574727203</c:v>
                      </c:pt>
                      <c:pt idx="6086">
                        <c:v>39.728364401697597</c:v>
                      </c:pt>
                      <c:pt idx="6087">
                        <c:v>39.734916228667899</c:v>
                      </c:pt>
                      <c:pt idx="6088">
                        <c:v>39.741468055638201</c:v>
                      </c:pt>
                      <c:pt idx="6089">
                        <c:v>39.748019882608602</c:v>
                      </c:pt>
                      <c:pt idx="6090">
                        <c:v>39.754571709578897</c:v>
                      </c:pt>
                      <c:pt idx="6091">
                        <c:v>39.761123536549299</c:v>
                      </c:pt>
                      <c:pt idx="6092">
                        <c:v>39.767675363519601</c:v>
                      </c:pt>
                      <c:pt idx="6093">
                        <c:v>39.774227190490002</c:v>
                      </c:pt>
                      <c:pt idx="6094">
                        <c:v>39.780779017460297</c:v>
                      </c:pt>
                      <c:pt idx="6095">
                        <c:v>39.787330844430599</c:v>
                      </c:pt>
                      <c:pt idx="6096">
                        <c:v>39.793882671401001</c:v>
                      </c:pt>
                      <c:pt idx="6097">
                        <c:v>39.800434498371303</c:v>
                      </c:pt>
                      <c:pt idx="6098">
                        <c:v>39.806986325341697</c:v>
                      </c:pt>
                      <c:pt idx="6099">
                        <c:v>39.813538152311999</c:v>
                      </c:pt>
                      <c:pt idx="6100">
                        <c:v>39.820089979282301</c:v>
                      </c:pt>
                      <c:pt idx="6101">
                        <c:v>39.826641806252702</c:v>
                      </c:pt>
                      <c:pt idx="6102">
                        <c:v>39.833193633222997</c:v>
                      </c:pt>
                      <c:pt idx="6103">
                        <c:v>39.839745460193399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'Figure 2a BSA sup75 increase'!$B$2:$B$6105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2.9262682841208298E-3</c:v>
                      </c:pt>
                      <c:pt idx="1">
                        <c:v>3.1463098014084499E-3</c:v>
                      </c:pt>
                      <c:pt idx="2">
                        <c:v>3.3600244538151002E-3</c:v>
                      </c:pt>
                      <c:pt idx="3">
                        <c:v>3.5646234812790499E-3</c:v>
                      </c:pt>
                      <c:pt idx="4">
                        <c:v>3.75760917943146E-3</c:v>
                      </c:pt>
                      <c:pt idx="5">
                        <c:v>3.93650193590911E-3</c:v>
                      </c:pt>
                      <c:pt idx="6">
                        <c:v>4.0988946585782402E-3</c:v>
                      </c:pt>
                      <c:pt idx="7">
                        <c:v>4.2424965946915296E-3</c:v>
                      </c:pt>
                      <c:pt idx="8">
                        <c:v>4.3651250615247602E-3</c:v>
                      </c:pt>
                      <c:pt idx="9">
                        <c:v>4.4647189552405302E-3</c:v>
                      </c:pt>
                      <c:pt idx="10">
                        <c:v>4.5391737741094602E-3</c:v>
                      </c:pt>
                      <c:pt idx="11">
                        <c:v>4.58646288701672E-3</c:v>
                      </c:pt>
                      <c:pt idx="12">
                        <c:v>4.6046382871134904E-3</c:v>
                      </c:pt>
                      <c:pt idx="13">
                        <c:v>4.5917481250534898E-3</c:v>
                      </c:pt>
                      <c:pt idx="14">
                        <c:v>4.54594710775555E-3</c:v>
                      </c:pt>
                      <c:pt idx="15">
                        <c:v>4.4654843112063598E-3</c:v>
                      </c:pt>
                      <c:pt idx="16">
                        <c:v>4.3491294952148199E-3</c:v>
                      </c:pt>
                      <c:pt idx="17">
                        <c:v>4.1956448414712903E-3</c:v>
                      </c:pt>
                      <c:pt idx="18">
                        <c:v>4.0042777365680701E-3</c:v>
                      </c:pt>
                      <c:pt idx="19">
                        <c:v>3.7748040637678401E-3</c:v>
                      </c:pt>
                      <c:pt idx="20">
                        <c:v>3.5076152184609602E-3</c:v>
                      </c:pt>
                      <c:pt idx="21">
                        <c:v>3.20385189603768E-3</c:v>
                      </c:pt>
                      <c:pt idx="22">
                        <c:v>2.8653349861768799E-3</c:v>
                      </c:pt>
                      <c:pt idx="23">
                        <c:v>2.4946297681759798E-3</c:v>
                      </c:pt>
                      <c:pt idx="24">
                        <c:v>2.09504401633983E-3</c:v>
                      </c:pt>
                      <c:pt idx="25">
                        <c:v>1.6705838867262699E-3</c:v>
                      </c:pt>
                      <c:pt idx="26">
                        <c:v>1.2257652399669001E-3</c:v>
                      </c:pt>
                      <c:pt idx="27">
                        <c:v>7.6569117956238296E-4</c:v>
                      </c:pt>
                      <c:pt idx="28">
                        <c:v>2.9575828671413998E-4</c:v>
                      </c:pt>
                      <c:pt idx="29">
                        <c:v>-1.7847967217853001E-4</c:v>
                      </c:pt>
                      <c:pt idx="30">
                        <c:v>-6.5094896632833304E-4</c:v>
                      </c:pt>
                      <c:pt idx="31">
                        <c:v>-1.11577021082146E-3</c:v>
                      </c:pt>
                      <c:pt idx="32">
                        <c:v>-1.56719086077178E-3</c:v>
                      </c:pt>
                      <c:pt idx="33">
                        <c:v>-1.9994972982560499E-3</c:v>
                      </c:pt>
                      <c:pt idx="34">
                        <c:v>-2.4073669668789699E-3</c:v>
                      </c:pt>
                      <c:pt idx="35">
                        <c:v>-2.7858176439187299E-3</c:v>
                      </c:pt>
                      <c:pt idx="36">
                        <c:v>-3.1302202958105102E-3</c:v>
                      </c:pt>
                      <c:pt idx="37">
                        <c:v>-3.43638180688614E-3</c:v>
                      </c:pt>
                      <c:pt idx="38">
                        <c:v>-3.70064745801489E-3</c:v>
                      </c:pt>
                      <c:pt idx="39">
                        <c:v>-3.9197403910781001E-3</c:v>
                      </c:pt>
                      <c:pt idx="40">
                        <c:v>-4.0909116345799502E-3</c:v>
                      </c:pt>
                      <c:pt idx="41">
                        <c:v>-4.2119901914385903E-3</c:v>
                      </c:pt>
                      <c:pt idx="42">
                        <c:v>-4.2816786142691196E-3</c:v>
                      </c:pt>
                      <c:pt idx="43">
                        <c:v>-4.2993768688542097E-3</c:v>
                      </c:pt>
                      <c:pt idx="44">
                        <c:v>-4.2654867970036703E-3</c:v>
                      </c:pt>
                      <c:pt idx="45">
                        <c:v>-4.1809899986700602E-3</c:v>
                      </c:pt>
                      <c:pt idx="46">
                        <c:v>-4.0479651765064203E-3</c:v>
                      </c:pt>
                      <c:pt idx="47">
                        <c:v>-3.86975299524205E-3</c:v>
                      </c:pt>
                      <c:pt idx="48">
                        <c:v>-3.6506120835656602E-3</c:v>
                      </c:pt>
                      <c:pt idx="49">
                        <c:v>-3.3963442494201E-3</c:v>
                      </c:pt>
                      <c:pt idx="50">
                        <c:v>-3.1135691827075701E-3</c:v>
                      </c:pt>
                      <c:pt idx="51">
                        <c:v>-2.8095774888323901E-3</c:v>
                      </c:pt>
                      <c:pt idx="52">
                        <c:v>-2.4926275120150799E-3</c:v>
                      </c:pt>
                      <c:pt idx="53">
                        <c:v>-2.1714828940105299E-3</c:v>
                      </c:pt>
                      <c:pt idx="54">
                        <c:v>-1.8551646691315001E-3</c:v>
                      </c:pt>
                      <c:pt idx="55">
                        <c:v>-1.55260008574406E-3</c:v>
                      </c:pt>
                      <c:pt idx="56">
                        <c:v>-1.27228594082135E-3</c:v>
                      </c:pt>
                      <c:pt idx="57">
                        <c:v>-1.0223670625167101E-3</c:v>
                      </c:pt>
                      <c:pt idx="58">
                        <c:v>-8.0929891355707901E-4</c:v>
                      </c:pt>
                      <c:pt idx="59">
                        <c:v>-6.3839209516854405E-4</c:v>
                      </c:pt>
                      <c:pt idx="60">
                        <c:v>-5.1352710341540998E-4</c:v>
                      </c:pt>
                      <c:pt idx="61">
                        <c:v>-4.3653102406071798E-4</c:v>
                      </c:pt>
                      <c:pt idx="62">
                        <c:v>-4.0747932127907E-4</c:v>
                      </c:pt>
                      <c:pt idx="63">
                        <c:v>-4.2459430580640801E-4</c:v>
                      </c:pt>
                      <c:pt idx="64">
                        <c:v>-4.84268013993571E-4</c:v>
                      </c:pt>
                      <c:pt idx="65">
                        <c:v>-5.8101487640916803E-4</c:v>
                      </c:pt>
                      <c:pt idx="66">
                        <c:v>-7.08492123006105E-4</c:v>
                      </c:pt>
                      <c:pt idx="67">
                        <c:v>-8.5934646103527504E-4</c:v>
                      </c:pt>
                      <c:pt idx="68">
                        <c:v>-1.0249162352406901E-3</c:v>
                      </c:pt>
                      <c:pt idx="69">
                        <c:v>-1.19647762136992E-3</c:v>
                      </c:pt>
                      <c:pt idx="70">
                        <c:v>-1.3654864060738999E-3</c:v>
                      </c:pt>
                      <c:pt idx="71">
                        <c:v>-1.5239190801679299E-3</c:v>
                      </c:pt>
                      <c:pt idx="72">
                        <c:v>-1.6644363180687101E-3</c:v>
                      </c:pt>
                      <c:pt idx="73">
                        <c:v>-1.7803143725303699E-3</c:v>
                      </c:pt>
                      <c:pt idx="74">
                        <c:v>-1.86588854998845E-3</c:v>
                      </c:pt>
                      <c:pt idx="75">
                        <c:v>-1.9166363745853001E-3</c:v>
                      </c:pt>
                      <c:pt idx="76">
                        <c:v>-1.9293428551703899E-3</c:v>
                      </c:pt>
                      <c:pt idx="77">
                        <c:v>-1.9019306415713601E-3</c:v>
                      </c:pt>
                      <c:pt idx="78">
                        <c:v>-1.8334780452467299E-3</c:v>
                      </c:pt>
                      <c:pt idx="79">
                        <c:v>-1.72379630239771E-3</c:v>
                      </c:pt>
                      <c:pt idx="80">
                        <c:v>-1.57376133339538E-3</c:v>
                      </c:pt>
                      <c:pt idx="81">
                        <c:v>-1.38449551801405E-3</c:v>
                      </c:pt>
                      <c:pt idx="82">
                        <c:v>-1.1570010005298101E-3</c:v>
                      </c:pt>
                      <c:pt idx="83">
                        <c:v>-8.9289921016867495E-4</c:v>
                      </c:pt>
                      <c:pt idx="84">
                        <c:v>-5.9371148310121498E-4</c:v>
                      </c:pt>
                      <c:pt idx="85">
                        <c:v>-2.6080930695244602E-4</c:v>
                      </c:pt>
                      <c:pt idx="86">
                        <c:v>1.04962878603738E-4</c:v>
                      </c:pt>
                      <c:pt idx="87">
                        <c:v>5.0298980015667499E-4</c:v>
                      </c:pt>
                      <c:pt idx="88">
                        <c:v>9.3329502252837196E-4</c:v>
                      </c:pt>
                      <c:pt idx="89">
                        <c:v>1.3962799179787499E-3</c:v>
                      </c:pt>
                      <c:pt idx="90">
                        <c:v>1.892642070814E-3</c:v>
                      </c:pt>
                      <c:pt idx="91">
                        <c:v>2.4233900300028501E-3</c:v>
                      </c:pt>
                      <c:pt idx="92">
                        <c:v>2.9892044287028199E-3</c:v>
                      </c:pt>
                      <c:pt idx="93">
                        <c:v>3.5913029570135801E-3</c:v>
                      </c:pt>
                      <c:pt idx="94">
                        <c:v>4.2303323431626301E-3</c:v>
                      </c:pt>
                      <c:pt idx="95">
                        <c:v>4.9065512037832597E-3</c:v>
                      </c:pt>
                      <c:pt idx="96">
                        <c:v>5.6197836712436802E-3</c:v>
                      </c:pt>
                      <c:pt idx="97">
                        <c:v>6.3687484599473203E-3</c:v>
                      </c:pt>
                      <c:pt idx="98">
                        <c:v>7.1509579762773197E-3</c:v>
                      </c:pt>
                      <c:pt idx="99">
                        <c:v>7.9631273222041093E-3</c:v>
                      </c:pt>
                      <c:pt idx="100">
                        <c:v>8.8007150042856107E-3</c:v>
                      </c:pt>
                      <c:pt idx="101">
                        <c:v>9.6583840903896202E-3</c:v>
                      </c:pt>
                      <c:pt idx="102">
                        <c:v>1.05298978260422E-2</c:v>
                      </c:pt>
                      <c:pt idx="103">
                        <c:v>1.14082933036872E-2</c:v>
                      </c:pt>
                      <c:pt idx="104">
                        <c:v>1.22859717730511E-2</c:v>
                      </c:pt>
                      <c:pt idx="105">
                        <c:v>1.31548422841968E-2</c:v>
                      </c:pt>
                      <c:pt idx="106">
                        <c:v>1.40063185995879E-2</c:v>
                      </c:pt>
                      <c:pt idx="107">
                        <c:v>1.48324895692437E-2</c:v>
                      </c:pt>
                      <c:pt idx="108">
                        <c:v>1.56259426521995E-2</c:v>
                      </c:pt>
                      <c:pt idx="109">
                        <c:v>1.6379822795645899E-2</c:v>
                      </c:pt>
                      <c:pt idx="110">
                        <c:v>1.7088282141108298E-2</c:v>
                      </c:pt>
                      <c:pt idx="111">
                        <c:v>1.7746374393475799E-2</c:v>
                      </c:pt>
                      <c:pt idx="112">
                        <c:v>1.83502869397572E-2</c:v>
                      </c:pt>
                      <c:pt idx="113">
                        <c:v>1.8897218428803701E-2</c:v>
                      </c:pt>
                      <c:pt idx="114">
                        <c:v>1.9385697093676098E-2</c:v>
                      </c:pt>
                      <c:pt idx="115">
                        <c:v>1.9815358448809901E-2</c:v>
                      </c:pt>
                      <c:pt idx="116">
                        <c:v>2.0186657906728901E-2</c:v>
                      </c:pt>
                      <c:pt idx="117">
                        <c:v>2.0500845893124901E-2</c:v>
                      </c:pt>
                      <c:pt idx="118">
                        <c:v>2.0760413211250099E-2</c:v>
                      </c:pt>
                      <c:pt idx="119">
                        <c:v>2.09680218565645E-2</c:v>
                      </c:pt>
                      <c:pt idx="120">
                        <c:v>2.1126989724963501E-2</c:v>
                      </c:pt>
                      <c:pt idx="121">
                        <c:v>2.1240854311504399E-2</c:v>
                      </c:pt>
                      <c:pt idx="122">
                        <c:v>2.1313475199698399E-2</c:v>
                      </c:pt>
                      <c:pt idx="123">
                        <c:v>2.1349172290669498E-2</c:v>
                      </c:pt>
                      <c:pt idx="124">
                        <c:v>2.1352299315156299E-2</c:v>
                      </c:pt>
                      <c:pt idx="125">
                        <c:v>2.1327162982702499E-2</c:v>
                      </c:pt>
                      <c:pt idx="126">
                        <c:v>2.12778235915311E-2</c:v>
                      </c:pt>
                      <c:pt idx="127">
                        <c:v>2.1208584281080599E-2</c:v>
                      </c:pt>
                      <c:pt idx="128">
                        <c:v>2.1123534766897802E-2</c:v>
                      </c:pt>
                      <c:pt idx="129">
                        <c:v>2.1026377683949798E-2</c:v>
                      </c:pt>
                      <c:pt idx="130">
                        <c:v>2.09206394622427E-2</c:v>
                      </c:pt>
                      <c:pt idx="131">
                        <c:v>2.0809023871376901E-2</c:v>
                      </c:pt>
                      <c:pt idx="132">
                        <c:v>2.0693960653785402E-2</c:v>
                      </c:pt>
                      <c:pt idx="133">
                        <c:v>2.0577281063045301E-2</c:v>
                      </c:pt>
                      <c:pt idx="134">
                        <c:v>2.0460064174874899E-2</c:v>
                      </c:pt>
                      <c:pt idx="135">
                        <c:v>2.0342832382954298E-2</c:v>
                      </c:pt>
                      <c:pt idx="136">
                        <c:v>2.0225765629564001E-2</c:v>
                      </c:pt>
                      <c:pt idx="137">
                        <c:v>2.01080051304139E-2</c:v>
                      </c:pt>
                      <c:pt idx="138">
                        <c:v>1.9988441963582401E-2</c:v>
                      </c:pt>
                      <c:pt idx="139">
                        <c:v>1.9865571069592899E-2</c:v>
                      </c:pt>
                      <c:pt idx="140">
                        <c:v>1.9737785267162699E-2</c:v>
                      </c:pt>
                      <c:pt idx="141">
                        <c:v>1.9602942322433599E-2</c:v>
                      </c:pt>
                      <c:pt idx="142">
                        <c:v>1.9459689307963501E-2</c:v>
                      </c:pt>
                      <c:pt idx="143">
                        <c:v>1.9307391798279599E-2</c:v>
                      </c:pt>
                      <c:pt idx="144">
                        <c:v>1.9145589811280801E-2</c:v>
                      </c:pt>
                      <c:pt idx="145">
                        <c:v>1.89744216312542E-2</c:v>
                      </c:pt>
                      <c:pt idx="146">
                        <c:v>1.8795303056754E-2</c:v>
                      </c:pt>
                      <c:pt idx="147">
                        <c:v>1.8610532359098101E-2</c:v>
                      </c:pt>
                      <c:pt idx="148">
                        <c:v>1.8423096184999599E-2</c:v>
                      </c:pt>
                      <c:pt idx="149">
                        <c:v>1.8236931488210199E-2</c:v>
                      </c:pt>
                      <c:pt idx="150">
                        <c:v>1.8056558395074501E-2</c:v>
                      </c:pt>
                      <c:pt idx="151">
                        <c:v>1.7887109325192802E-2</c:v>
                      </c:pt>
                      <c:pt idx="152">
                        <c:v>1.77344000285618E-2</c:v>
                      </c:pt>
                      <c:pt idx="153">
                        <c:v>1.7604147002385301E-2</c:v>
                      </c:pt>
                      <c:pt idx="154">
                        <c:v>1.7501775772213301E-2</c:v>
                      </c:pt>
                      <c:pt idx="155">
                        <c:v>1.7431943626557301E-2</c:v>
                      </c:pt>
                      <c:pt idx="156">
                        <c:v>1.7398362010562499E-2</c:v>
                      </c:pt>
                      <c:pt idx="157">
                        <c:v>1.7403611048459999E-2</c:v>
                      </c:pt>
                      <c:pt idx="158">
                        <c:v>1.7448328278756899E-2</c:v>
                      </c:pt>
                      <c:pt idx="159">
                        <c:v>1.75321715816706E-2</c:v>
                      </c:pt>
                      <c:pt idx="160">
                        <c:v>1.7652762870162E-2</c:v>
                      </c:pt>
                      <c:pt idx="161">
                        <c:v>1.7805764663263599E-2</c:v>
                      </c:pt>
                      <c:pt idx="162">
                        <c:v>1.7984744661935601E-2</c:v>
                      </c:pt>
                      <c:pt idx="163">
                        <c:v>1.8181725022584E-2</c:v>
                      </c:pt>
                      <c:pt idx="164">
                        <c:v>1.8386973369964098E-2</c:v>
                      </c:pt>
                      <c:pt idx="165">
                        <c:v>1.85898332044417E-2</c:v>
                      </c:pt>
                      <c:pt idx="166">
                        <c:v>1.87786565709997E-2</c:v>
                      </c:pt>
                      <c:pt idx="167">
                        <c:v>1.8941320537483101E-2</c:v>
                      </c:pt>
                      <c:pt idx="168">
                        <c:v>1.90657934566483E-2</c:v>
                      </c:pt>
                      <c:pt idx="169">
                        <c:v>1.9140403352980902E-2</c:v>
                      </c:pt>
                      <c:pt idx="170">
                        <c:v>1.9154514954532801E-2</c:v>
                      </c:pt>
                      <c:pt idx="171">
                        <c:v>1.9098855422885402E-2</c:v>
                      </c:pt>
                      <c:pt idx="172">
                        <c:v>1.8965797796067101E-2</c:v>
                      </c:pt>
                      <c:pt idx="173">
                        <c:v>1.8750394863968799E-2</c:v>
                      </c:pt>
                      <c:pt idx="174">
                        <c:v>1.845073119434E-2</c:v>
                      </c:pt>
                      <c:pt idx="175">
                        <c:v>1.8066887311949598E-2</c:v>
                      </c:pt>
                      <c:pt idx="176">
                        <c:v>1.7601842156132499E-2</c:v>
                      </c:pt>
                      <c:pt idx="177">
                        <c:v>1.7060861130056299E-2</c:v>
                      </c:pt>
                      <c:pt idx="178">
                        <c:v>1.6452157943776202E-2</c:v>
                      </c:pt>
                      <c:pt idx="179">
                        <c:v>1.5785509008748502E-2</c:v>
                      </c:pt>
                      <c:pt idx="180">
                        <c:v>1.5072906023431599E-2</c:v>
                      </c:pt>
                      <c:pt idx="181">
                        <c:v>1.43276517721861E-2</c:v>
                      </c:pt>
                      <c:pt idx="182">
                        <c:v>1.35635160082733E-2</c:v>
                      </c:pt>
                      <c:pt idx="183">
                        <c:v>1.27944776721954E-2</c:v>
                      </c:pt>
                      <c:pt idx="184">
                        <c:v>1.20340748342574E-2</c:v>
                      </c:pt>
                      <c:pt idx="185">
                        <c:v>1.12946594167527E-2</c:v>
                      </c:pt>
                      <c:pt idx="186">
                        <c:v>1.0587311154720299E-2</c:v>
                      </c:pt>
                      <c:pt idx="187">
                        <c:v>9.9214146058710304E-3</c:v>
                      </c:pt>
                      <c:pt idx="188">
                        <c:v>9.30398974583534E-3</c:v>
                      </c:pt>
                      <c:pt idx="189">
                        <c:v>8.7399641907953598E-3</c:v>
                      </c:pt>
                      <c:pt idx="190">
                        <c:v>8.2317245106266496E-3</c:v>
                      </c:pt>
                      <c:pt idx="191">
                        <c:v>7.77929484497554E-3</c:v>
                      </c:pt>
                      <c:pt idx="192">
                        <c:v>7.3809773915558497E-3</c:v>
                      </c:pt>
                      <c:pt idx="193">
                        <c:v>7.0330485683854898E-3</c:v>
                      </c:pt>
                      <c:pt idx="194">
                        <c:v>6.7302071244280904E-3</c:v>
                      </c:pt>
                      <c:pt idx="195">
                        <c:v>6.4664362486248897E-3</c:v>
                      </c:pt>
                      <c:pt idx="196">
                        <c:v>6.2348277206126504E-3</c:v>
                      </c:pt>
                      <c:pt idx="197">
                        <c:v>6.02863140389771E-3</c:v>
                      </c:pt>
                      <c:pt idx="198">
                        <c:v>5.8411543711698001E-3</c:v>
                      </c:pt>
                      <c:pt idx="199">
                        <c:v>5.6663414841646104E-3</c:v>
                      </c:pt>
                      <c:pt idx="200">
                        <c:v>5.4990642009636699E-3</c:v>
                      </c:pt>
                      <c:pt idx="201">
                        <c:v>5.3354191316465202E-3</c:v>
                      </c:pt>
                      <c:pt idx="202">
                        <c:v>5.1730423049810197E-3</c:v>
                      </c:pt>
                      <c:pt idx="203">
                        <c:v>5.0107749000715901E-3</c:v>
                      </c:pt>
                      <c:pt idx="204">
                        <c:v>4.8490141029421396E-3</c:v>
                      </c:pt>
                      <c:pt idx="205">
                        <c:v>4.68946854618894E-3</c:v>
                      </c:pt>
                      <c:pt idx="206">
                        <c:v>4.5348340717083603E-3</c:v>
                      </c:pt>
                      <c:pt idx="207">
                        <c:v>4.3892497763133899E-3</c:v>
                      </c:pt>
                      <c:pt idx="208">
                        <c:v>4.2571405541514899E-3</c:v>
                      </c:pt>
                      <c:pt idx="209">
                        <c:v>4.1428768697054502E-3</c:v>
                      </c:pt>
                      <c:pt idx="210">
                        <c:v>4.0515408212434302E-3</c:v>
                      </c:pt>
                      <c:pt idx="211">
                        <c:v>3.9875199022624897E-3</c:v>
                      </c:pt>
                      <c:pt idx="212">
                        <c:v>3.9546876113851197E-3</c:v>
                      </c:pt>
                      <c:pt idx="213">
                        <c:v>3.9560474956685599E-3</c:v>
                      </c:pt>
                      <c:pt idx="214">
                        <c:v>3.9937523057538499E-3</c:v>
                      </c:pt>
                      <c:pt idx="215">
                        <c:v>4.0687537505263204E-3</c:v>
                      </c:pt>
                      <c:pt idx="216">
                        <c:v>4.1807351928258504E-3</c:v>
                      </c:pt>
                      <c:pt idx="217">
                        <c:v>4.3284146390571198E-3</c:v>
                      </c:pt>
                      <c:pt idx="218">
                        <c:v>4.5091716263862798E-3</c:v>
                      </c:pt>
                      <c:pt idx="219">
                        <c:v>4.7190663811184702E-3</c:v>
                      </c:pt>
                      <c:pt idx="220">
                        <c:v>4.9536646132513898E-3</c:v>
                      </c:pt>
                      <c:pt idx="221">
                        <c:v>5.20795374647818E-3</c:v>
                      </c:pt>
                      <c:pt idx="222">
                        <c:v>5.4766794500821104E-3</c:v>
                      </c:pt>
                      <c:pt idx="223">
                        <c:v>5.7541157159242103E-3</c:v>
                      </c:pt>
                      <c:pt idx="224">
                        <c:v>6.0348125126164697E-3</c:v>
                      </c:pt>
                      <c:pt idx="225">
                        <c:v>6.3135594795901704E-3</c:v>
                      </c:pt>
                      <c:pt idx="226">
                        <c:v>6.5856050864720296E-3</c:v>
                      </c:pt>
                      <c:pt idx="227">
                        <c:v>6.84678244605818E-3</c:v>
                      </c:pt>
                      <c:pt idx="228">
                        <c:v>7.0935710489199002E-3</c:v>
                      </c:pt>
                      <c:pt idx="229">
                        <c:v>7.3233221974639603E-3</c:v>
                      </c:pt>
                      <c:pt idx="230">
                        <c:v>7.5337700106710903E-3</c:v>
                      </c:pt>
                      <c:pt idx="231">
                        <c:v>7.7233364823675096E-3</c:v>
                      </c:pt>
                      <c:pt idx="232">
                        <c:v>7.8908916667858806E-3</c:v>
                      </c:pt>
                      <c:pt idx="233">
                        <c:v>8.0353974683545701E-3</c:v>
                      </c:pt>
                      <c:pt idx="234">
                        <c:v>8.1565202957307702E-3</c:v>
                      </c:pt>
                      <c:pt idx="235">
                        <c:v>8.25386462173462E-3</c:v>
                      </c:pt>
                      <c:pt idx="236">
                        <c:v>8.3268833316521192E-3</c:v>
                      </c:pt>
                      <c:pt idx="237">
                        <c:v>8.3749226723130506E-3</c:v>
                      </c:pt>
                      <c:pt idx="238">
                        <c:v>8.3973004355708293E-3</c:v>
                      </c:pt>
                      <c:pt idx="239">
                        <c:v>8.39289640054686E-3</c:v>
                      </c:pt>
                      <c:pt idx="240">
                        <c:v>8.3603691959665202E-3</c:v>
                      </c:pt>
                      <c:pt idx="241">
                        <c:v>8.2985811057425304E-3</c:v>
                      </c:pt>
                      <c:pt idx="242">
                        <c:v>8.2064490260300108E-3</c:v>
                      </c:pt>
                      <c:pt idx="243">
                        <c:v>8.0830043797735299E-3</c:v>
                      </c:pt>
                      <c:pt idx="244">
                        <c:v>7.9276053420634703E-3</c:v>
                      </c:pt>
                      <c:pt idx="245">
                        <c:v>7.7400528708465597E-3</c:v>
                      </c:pt>
                      <c:pt idx="246">
                        <c:v>7.5208452431925798E-3</c:v>
                      </c:pt>
                      <c:pt idx="247">
                        <c:v>7.2708236106778399E-3</c:v>
                      </c:pt>
                      <c:pt idx="248">
                        <c:v>6.9916490039903497E-3</c:v>
                      </c:pt>
                      <c:pt idx="249">
                        <c:v>6.6856941457064598E-3</c:v>
                      </c:pt>
                      <c:pt idx="250">
                        <c:v>6.3558898112014497E-3</c:v>
                      </c:pt>
                      <c:pt idx="251">
                        <c:v>6.00578758878096E-3</c:v>
                      </c:pt>
                      <c:pt idx="252">
                        <c:v>5.6394289045944004E-3</c:v>
                      </c:pt>
                      <c:pt idx="253">
                        <c:v>5.2610851898659498E-3</c:v>
                      </c:pt>
                      <c:pt idx="254">
                        <c:v>4.8749356394433797E-3</c:v>
                      </c:pt>
                      <c:pt idx="255">
                        <c:v>4.4857420834617601E-3</c:v>
                      </c:pt>
                      <c:pt idx="256">
                        <c:v>4.0978800363576E-3</c:v>
                      </c:pt>
                      <c:pt idx="257">
                        <c:v>3.7155643880274398E-3</c:v>
                      </c:pt>
                      <c:pt idx="258">
                        <c:v>3.3423826905167198E-3</c:v>
                      </c:pt>
                      <c:pt idx="259">
                        <c:v>2.9813187681211098E-3</c:v>
                      </c:pt>
                      <c:pt idx="260">
                        <c:v>2.63489266094837E-3</c:v>
                      </c:pt>
                      <c:pt idx="261">
                        <c:v>2.3053056780121999E-3</c:v>
                      </c:pt>
                      <c:pt idx="262">
                        <c:v>1.99401755438929E-3</c:v>
                      </c:pt>
                      <c:pt idx="263">
                        <c:v>1.7018341095355299E-3</c:v>
                      </c:pt>
                      <c:pt idx="264">
                        <c:v>1.4291065498985699E-3</c:v>
                      </c:pt>
                      <c:pt idx="265">
                        <c:v>1.17554952364069E-3</c:v>
                      </c:pt>
                      <c:pt idx="266">
                        <c:v>9.4031323280459301E-4</c:v>
                      </c:pt>
                      <c:pt idx="267">
                        <c:v>7.2241670211070099E-4</c:v>
                      </c:pt>
                      <c:pt idx="268">
                        <c:v>5.2033408768058904E-4</c:v>
                      </c:pt>
                      <c:pt idx="269">
                        <c:v>3.3250906738044599E-4</c:v>
                      </c:pt>
                      <c:pt idx="270">
                        <c:v>1.57079516374722E-4</c:v>
                      </c:pt>
                      <c:pt idx="271" formatCode="0.00E+00">
                        <c:v>-7.9009929732172505E-6</c:v>
                      </c:pt>
                      <c:pt idx="272">
                        <c:v>-1.6409097526863599E-4</c:v>
                      </c:pt>
                      <c:pt idx="273">
                        <c:v>-3.13474468615723E-4</c:v>
                      </c:pt>
                      <c:pt idx="274">
                        <c:v>-4.5745047702293399E-4</c:v>
                      </c:pt>
                      <c:pt idx="275">
                        <c:v>-5.9718210932749901E-4</c:v>
                      </c:pt>
                      <c:pt idx="276">
                        <c:v>-7.3335920740708602E-4</c:v>
                      </c:pt>
                      <c:pt idx="277">
                        <c:v>-8.6640446726234295E-4</c:v>
                      </c:pt>
                      <c:pt idx="278">
                        <c:v>-9.9627699592605705E-4</c:v>
                      </c:pt>
                      <c:pt idx="279">
                        <c:v>-1.12290029019944E-3</c:v>
                      </c:pt>
                      <c:pt idx="280">
                        <c:v>-1.2450201326876199E-3</c:v>
                      </c:pt>
                      <c:pt idx="281">
                        <c:v>-1.3612983478890001E-3</c:v>
                      </c:pt>
                      <c:pt idx="282">
                        <c:v>-1.47014609459743E-3</c:v>
                      </c:pt>
                      <c:pt idx="283">
                        <c:v>-1.5696679560793399E-3</c:v>
                      </c:pt>
                      <c:pt idx="284">
                        <c:v>-1.65778333325897E-3</c:v>
                      </c:pt>
                      <c:pt idx="285">
                        <c:v>-1.7320511115937699E-3</c:v>
                      </c:pt>
                      <c:pt idx="286">
                        <c:v>-1.7906859750849301E-3</c:v>
                      </c:pt>
                      <c:pt idx="287">
                        <c:v>-1.83144060939616E-3</c:v>
                      </c:pt>
                      <c:pt idx="288">
                        <c:v>-1.85249340378235E-3</c:v>
                      </c:pt>
                      <c:pt idx="289">
                        <c:v>-1.8516639457779301E-3</c:v>
                      </c:pt>
                      <c:pt idx="290">
                        <c:v>-1.82762100784381E-3</c:v>
                      </c:pt>
                      <c:pt idx="291">
                        <c:v>-1.7792963698016299E-3</c:v>
                      </c:pt>
                      <c:pt idx="292">
                        <c:v>-1.7060802027887899E-3</c:v>
                      </c:pt>
                      <c:pt idx="293">
                        <c:v>-1.6079321699110701E-3</c:v>
                      </c:pt>
                      <c:pt idx="294">
                        <c:v>-1.4850153444517799E-3</c:v>
                      </c:pt>
                      <c:pt idx="295">
                        <c:v>-1.3381437385210401E-3</c:v>
                      </c:pt>
                      <c:pt idx="296">
                        <c:v>-1.16826947299173E-3</c:v>
                      </c:pt>
                      <c:pt idx="297">
                        <c:v>-9.7713744064805504E-4</c:v>
                      </c:pt>
                      <c:pt idx="298">
                        <c:v>-7.6700439471449596E-4</c:v>
                      </c:pt>
                      <c:pt idx="299">
                        <c:v>-5.3985130747491298E-4</c:v>
                      </c:pt>
                      <c:pt idx="300">
                        <c:v>-2.97871917551384E-4</c:v>
                      </c:pt>
                      <c:pt idx="301" formatCode="0.00E+00">
                        <c:v>-4.3957961157172698E-5</c:v>
                      </c:pt>
                      <c:pt idx="302">
                        <c:v>2.1892441040297501E-4</c:v>
                      </c:pt>
                      <c:pt idx="303">
                        <c:v>4.8766875749923198E-4</c:v>
                      </c:pt>
                      <c:pt idx="304">
                        <c:v>7.5908613375639004E-4</c:v>
                      </c:pt>
                      <c:pt idx="305">
                        <c:v>1.0296638724473599E-3</c:v>
                      </c:pt>
                      <c:pt idx="306">
                        <c:v>1.2963694725698801E-3</c:v>
                      </c:pt>
                      <c:pt idx="307">
                        <c:v>1.55584339583341E-3</c:v>
                      </c:pt>
                      <c:pt idx="308">
                        <c:v>1.8050099185908299E-3</c:v>
                      </c:pt>
                      <c:pt idx="309">
                        <c:v>2.0408702855785098E-3</c:v>
                      </c:pt>
                      <c:pt idx="310">
                        <c:v>2.2601254015694201E-3</c:v>
                      </c:pt>
                      <c:pt idx="311">
                        <c:v>2.4602334211272199E-3</c:v>
                      </c:pt>
                      <c:pt idx="312">
                        <c:v>2.6388819744654801E-3</c:v>
                      </c:pt>
                      <c:pt idx="313">
                        <c:v>2.7940825600044502E-3</c:v>
                      </c:pt>
                      <c:pt idx="314">
                        <c:v>2.9241749685470901E-3</c:v>
                      </c:pt>
                      <c:pt idx="315">
                        <c:v>3.02791968252915E-3</c:v>
                      </c:pt>
                      <c:pt idx="316">
                        <c:v>3.1048008643696301E-3</c:v>
                      </c:pt>
                      <c:pt idx="317">
                        <c:v>3.1545442180316401E-3</c:v>
                      </c:pt>
                      <c:pt idx="318">
                        <c:v>3.1778603407837201E-3</c:v>
                      </c:pt>
                      <c:pt idx="319">
                        <c:v>3.1760201116294499E-3</c:v>
                      </c:pt>
                      <c:pt idx="320">
                        <c:v>3.1508967057807401E-3</c:v>
                      </c:pt>
                      <c:pt idx="321">
                        <c:v>3.1049121472445998E-3</c:v>
                      </c:pt>
                      <c:pt idx="322">
                        <c:v>3.0408683977912799E-3</c:v>
                      </c:pt>
                      <c:pt idx="323">
                        <c:v>2.9621780274375099E-3</c:v>
                      </c:pt>
                      <c:pt idx="324">
                        <c:v>2.8724731344707401E-3</c:v>
                      </c:pt>
                      <c:pt idx="325">
                        <c:v>2.77554877788602E-3</c:v>
                      </c:pt>
                      <c:pt idx="326">
                        <c:v>2.6750772974829498E-3</c:v>
                      </c:pt>
                      <c:pt idx="327">
                        <c:v>2.5747247743563499E-3</c:v>
                      </c:pt>
                      <c:pt idx="328">
                        <c:v>2.47807600489201E-3</c:v>
                      </c:pt>
                      <c:pt idx="329">
                        <c:v>2.3878766462962601E-3</c:v>
                      </c:pt>
                      <c:pt idx="330">
                        <c:v>2.3062238941874299E-3</c:v>
                      </c:pt>
                      <c:pt idx="331">
                        <c:v>2.2346813049268499E-3</c:v>
                      </c:pt>
                      <c:pt idx="332">
                        <c:v>2.1740320626074099E-3</c:v>
                      </c:pt>
                      <c:pt idx="333">
                        <c:v>2.12423775792391E-3</c:v>
                      </c:pt>
                      <c:pt idx="334">
                        <c:v>2.0845876963298802E-3</c:v>
                      </c:pt>
                      <c:pt idx="335">
                        <c:v>2.0537495536887399E-3</c:v>
                      </c:pt>
                      <c:pt idx="336">
                        <c:v>2.0298795126459102E-3</c:v>
                      </c:pt>
                      <c:pt idx="337">
                        <c:v>2.01058496872845E-3</c:v>
                      </c:pt>
                      <c:pt idx="338">
                        <c:v>1.9934811723824899E-3</c:v>
                      </c:pt>
                      <c:pt idx="339">
                        <c:v>1.97590080003024E-3</c:v>
                      </c:pt>
                      <c:pt idx="340">
                        <c:v>1.9557446104026101E-3</c:v>
                      </c:pt>
                      <c:pt idx="341">
                        <c:v>1.93120290566661E-3</c:v>
                      </c:pt>
                      <c:pt idx="342">
                        <c:v>1.9009848720020601E-3</c:v>
                      </c:pt>
                      <c:pt idx="343">
                        <c:v>1.8644997915264101E-3</c:v>
                      </c:pt>
                      <c:pt idx="344">
                        <c:v>1.82206923509109E-3</c:v>
                      </c:pt>
                      <c:pt idx="345">
                        <c:v>1.7745377919928299E-3</c:v>
                      </c:pt>
                      <c:pt idx="346">
                        <c:v>1.7234512085451E-3</c:v>
                      </c:pt>
                      <c:pt idx="347">
                        <c:v>1.6710196544117101E-3</c:v>
                      </c:pt>
                      <c:pt idx="348">
                        <c:v>1.61974985336473E-3</c:v>
                      </c:pt>
                      <c:pt idx="349">
                        <c:v>1.572155435083E-3</c:v>
                      </c:pt>
                      <c:pt idx="350">
                        <c:v>1.5310087511189901E-3</c:v>
                      </c:pt>
                      <c:pt idx="351">
                        <c:v>1.49892899194653E-3</c:v>
                      </c:pt>
                      <c:pt idx="352">
                        <c:v>1.4780182127420701E-3</c:v>
                      </c:pt>
                      <c:pt idx="353">
                        <c:v>1.46982334057618E-3</c:v>
                      </c:pt>
                      <c:pt idx="354">
                        <c:v>1.4752030706083E-3</c:v>
                      </c:pt>
                      <c:pt idx="355">
                        <c:v>1.4943645191668601E-3</c:v>
                      </c:pt>
                      <c:pt idx="356">
                        <c:v>1.52651713177792E-3</c:v>
                      </c:pt>
                      <c:pt idx="357">
                        <c:v>1.57010752365946E-3</c:v>
                      </c:pt>
                      <c:pt idx="358">
                        <c:v>1.6228434526671001E-3</c:v>
                      </c:pt>
                      <c:pt idx="359">
                        <c:v>1.6818935557869901E-3</c:v>
                      </c:pt>
                      <c:pt idx="360">
                        <c:v>1.7439739998383499E-3</c:v>
                      </c:pt>
                      <c:pt idx="361">
                        <c:v>1.80568258485382E-3</c:v>
                      </c:pt>
                      <c:pt idx="362">
                        <c:v>1.86342789881116E-3</c:v>
                      </c:pt>
                      <c:pt idx="363">
                        <c:v>1.91358507234886E-3</c:v>
                      </c:pt>
                      <c:pt idx="364">
                        <c:v>1.9529985915759699E-3</c:v>
                      </c:pt>
                      <c:pt idx="365">
                        <c:v>1.97905289803257E-3</c:v>
                      </c:pt>
                      <c:pt idx="366">
                        <c:v>1.9902533789434599E-3</c:v>
                      </c:pt>
                      <c:pt idx="367">
                        <c:v>1.9855240171955798E-3</c:v>
                      </c:pt>
                      <c:pt idx="368">
                        <c:v>1.96457727017377E-3</c:v>
                      </c:pt>
                      <c:pt idx="369">
                        <c:v>1.92808446105354E-3</c:v>
                      </c:pt>
                      <c:pt idx="370">
                        <c:v>1.8773076806876999E-3</c:v>
                      </c:pt>
                      <c:pt idx="371">
                        <c:v>1.81450177747484E-3</c:v>
                      </c:pt>
                      <c:pt idx="372">
                        <c:v>1.7424023209138E-3</c:v>
                      </c:pt>
                      <c:pt idx="373">
                        <c:v>1.66447385559691E-3</c:v>
                      </c:pt>
                      <c:pt idx="374">
                        <c:v>1.5844022328335601E-3</c:v>
                      </c:pt>
                      <c:pt idx="375">
                        <c:v>1.5062890171626199E-3</c:v>
                      </c:pt>
                      <c:pt idx="376">
                        <c:v>1.43367895423472E-3</c:v>
                      </c:pt>
                      <c:pt idx="377">
                        <c:v>1.3705847571525501E-3</c:v>
                      </c:pt>
                      <c:pt idx="378">
                        <c:v>1.3204102036949901E-3</c:v>
                      </c:pt>
                      <c:pt idx="379">
                        <c:v>1.28596178503065E-3</c:v>
                      </c:pt>
                      <c:pt idx="380">
                        <c:v>1.26949019591724E-3</c:v>
                      </c:pt>
                      <c:pt idx="381">
                        <c:v>1.2725102289773301E-3</c:v>
                      </c:pt>
                      <c:pt idx="382">
                        <c:v>1.2957966818529999E-3</c:v>
                      </c:pt>
                      <c:pt idx="383">
                        <c:v>1.33960535033155E-3</c:v>
                      </c:pt>
                      <c:pt idx="384">
                        <c:v>1.4031291303904399E-3</c:v>
                      </c:pt>
                      <c:pt idx="385">
                        <c:v>1.4848570771225E-3</c:v>
                      </c:pt>
                      <c:pt idx="386">
                        <c:v>1.58298072459253E-3</c:v>
                      </c:pt>
                      <c:pt idx="387">
                        <c:v>1.69511893595898E-3</c:v>
                      </c:pt>
                      <c:pt idx="388">
                        <c:v>1.8186828068018899E-3</c:v>
                      </c:pt>
                      <c:pt idx="389">
                        <c:v>1.95074946928501E-3</c:v>
                      </c:pt>
                      <c:pt idx="390">
                        <c:v>2.0883248756068998E-3</c:v>
                      </c:pt>
                      <c:pt idx="391">
                        <c:v>2.22856662247018E-3</c:v>
                      </c:pt>
                      <c:pt idx="392">
                        <c:v>2.3685075599600299E-3</c:v>
                      </c:pt>
                      <c:pt idx="393">
                        <c:v>2.5056285033676698E-3</c:v>
                      </c:pt>
                      <c:pt idx="394">
                        <c:v>2.6376137391667101E-3</c:v>
                      </c:pt>
                      <c:pt idx="395">
                        <c:v>2.7624813131235399E-3</c:v>
                      </c:pt>
                      <c:pt idx="396">
                        <c:v>2.8785165913348598E-3</c:v>
                      </c:pt>
                      <c:pt idx="397">
                        <c:v>2.9847929418622401E-3</c:v>
                      </c:pt>
                      <c:pt idx="398">
                        <c:v>3.0804576272764699E-3</c:v>
                      </c:pt>
                      <c:pt idx="399">
                        <c:v>3.1650472236680501E-3</c:v>
                      </c:pt>
                      <c:pt idx="400">
                        <c:v>3.2384726234525301E-3</c:v>
                      </c:pt>
                      <c:pt idx="401">
                        <c:v>3.3009501717130799E-3</c:v>
                      </c:pt>
                      <c:pt idx="402">
                        <c:v>3.3529934897498599E-3</c:v>
                      </c:pt>
                      <c:pt idx="403">
                        <c:v>3.3954289791485598E-3</c:v>
                      </c:pt>
                      <c:pt idx="404">
                        <c:v>3.4288292454167399E-3</c:v>
                      </c:pt>
                      <c:pt idx="405">
                        <c:v>3.45445644415292E-3</c:v>
                      </c:pt>
                      <c:pt idx="406">
                        <c:v>3.4734996329053801E-3</c:v>
                      </c:pt>
                      <c:pt idx="407">
                        <c:v>3.4869411970465899E-3</c:v>
                      </c:pt>
                      <c:pt idx="408">
                        <c:v>3.49583051180773E-3</c:v>
                      </c:pt>
                      <c:pt idx="409">
                        <c:v>3.5008893566445699E-3</c:v>
                      </c:pt>
                      <c:pt idx="410">
                        <c:v>3.50270946175371E-3</c:v>
                      </c:pt>
                      <c:pt idx="411">
                        <c:v>3.5015793616656201E-3</c:v>
                      </c:pt>
                      <c:pt idx="412">
                        <c:v>3.4976230411576199E-3</c:v>
                      </c:pt>
                      <c:pt idx="413">
                        <c:v>3.4909678927016398E-3</c:v>
                      </c:pt>
                      <c:pt idx="414">
                        <c:v>3.4813482440725699E-3</c:v>
                      </c:pt>
                      <c:pt idx="415">
                        <c:v>3.46843362911502E-3</c:v>
                      </c:pt>
                      <c:pt idx="416">
                        <c:v>3.4515141506213198E-3</c:v>
                      </c:pt>
                      <c:pt idx="417">
                        <c:v>3.4304004216880899E-3</c:v>
                      </c:pt>
                      <c:pt idx="418">
                        <c:v>3.4047804018421902E-3</c:v>
                      </c:pt>
                      <c:pt idx="419">
                        <c:v>3.3742774159505398E-3</c:v>
                      </c:pt>
                      <c:pt idx="420">
                        <c:v>3.3387454292836002E-3</c:v>
                      </c:pt>
                      <c:pt idx="421">
                        <c:v>3.29829567085455E-3</c:v>
                      </c:pt>
                      <c:pt idx="422">
                        <c:v>3.2530083435404599E-3</c:v>
                      </c:pt>
                      <c:pt idx="423">
                        <c:v>3.2035312386103501E-3</c:v>
                      </c:pt>
                      <c:pt idx="424">
                        <c:v>3.1503483849049298E-3</c:v>
                      </c:pt>
                      <c:pt idx="425">
                        <c:v>3.09452977741376E-3</c:v>
                      </c:pt>
                      <c:pt idx="426">
                        <c:v>3.0369895419386701E-3</c:v>
                      </c:pt>
                      <c:pt idx="427">
                        <c:v>2.9785681596243199E-3</c:v>
                      </c:pt>
                      <c:pt idx="428">
                        <c:v>2.92007470757732E-3</c:v>
                      </c:pt>
                      <c:pt idx="429">
                        <c:v>2.8622933626590301E-3</c:v>
                      </c:pt>
                      <c:pt idx="430">
                        <c:v>2.80592039438836E-3</c:v>
                      </c:pt>
                      <c:pt idx="431">
                        <c:v>2.7512111403933202E-3</c:v>
                      </c:pt>
                      <c:pt idx="432">
                        <c:v>2.6989488728768698E-3</c:v>
                      </c:pt>
                      <c:pt idx="433">
                        <c:v>2.6495329778039802E-3</c:v>
                      </c:pt>
                      <c:pt idx="434">
                        <c:v>2.6032402130840601E-3</c:v>
                      </c:pt>
                      <c:pt idx="435">
                        <c:v>2.5602539559058E-3</c:v>
                      </c:pt>
                      <c:pt idx="436">
                        <c:v>2.5209317517051501E-3</c:v>
                      </c:pt>
                      <c:pt idx="437">
                        <c:v>2.48579753839985E-3</c:v>
                      </c:pt>
                      <c:pt idx="438">
                        <c:v>2.4550951608118001E-3</c:v>
                      </c:pt>
                      <c:pt idx="439">
                        <c:v>2.4297490033994501E-3</c:v>
                      </c:pt>
                      <c:pt idx="440">
                        <c:v>2.41059440905425E-3</c:v>
                      </c:pt>
                      <c:pt idx="441">
                        <c:v>2.3984621859301702E-3</c:v>
                      </c:pt>
                      <c:pt idx="442">
                        <c:v>2.3943406349138398E-3</c:v>
                      </c:pt>
                      <c:pt idx="443">
                        <c:v>2.39942391078133E-3</c:v>
                      </c:pt>
                      <c:pt idx="444">
                        <c:v>2.41459175963314E-3</c:v>
                      </c:pt>
                      <c:pt idx="445">
                        <c:v>2.44057708548342E-3</c:v>
                      </c:pt>
                      <c:pt idx="446">
                        <c:v>2.4780024380654298E-3</c:v>
                      </c:pt>
                      <c:pt idx="447">
                        <c:v>2.5270362077461799E-3</c:v>
                      </c:pt>
                      <c:pt idx="448">
                        <c:v>2.5873728408923199E-3</c:v>
                      </c:pt>
                      <c:pt idx="449">
                        <c:v>2.6584188488119999E-3</c:v>
                      </c:pt>
                      <c:pt idx="450">
                        <c:v>2.7390838485755699E-3</c:v>
                      </c:pt>
                      <c:pt idx="451">
                        <c:v>2.8275802992465899E-3</c:v>
                      </c:pt>
                      <c:pt idx="452">
                        <c:v>2.9219662057867299E-3</c:v>
                      </c:pt>
                      <c:pt idx="453">
                        <c:v>3.0201656142395802E-3</c:v>
                      </c:pt>
                      <c:pt idx="454">
                        <c:v>3.1195190204216898E-3</c:v>
                      </c:pt>
                      <c:pt idx="455">
                        <c:v>3.2173024342051801E-3</c:v>
                      </c:pt>
                      <c:pt idx="456">
                        <c:v>3.3106355793707698E-3</c:v>
                      </c:pt>
                      <c:pt idx="457">
                        <c:v>3.39678011933655E-3</c:v>
                      </c:pt>
                      <c:pt idx="458">
                        <c:v>3.4730618019464098E-3</c:v>
                      </c:pt>
                      <c:pt idx="459">
                        <c:v>3.5370566929822001E-3</c:v>
                      </c:pt>
                      <c:pt idx="460">
                        <c:v>3.5870599094255098E-3</c:v>
                      </c:pt>
                      <c:pt idx="461">
                        <c:v>3.62174250973146E-3</c:v>
                      </c:pt>
                      <c:pt idx="462">
                        <c:v>3.64026282163073E-3</c:v>
                      </c:pt>
                      <c:pt idx="463">
                        <c:v>3.64259513628688E-3</c:v>
                      </c:pt>
                      <c:pt idx="464">
                        <c:v>3.62898380420893E-3</c:v>
                      </c:pt>
                      <c:pt idx="465">
                        <c:v>3.6002520225581901E-3</c:v>
                      </c:pt>
                      <c:pt idx="466">
                        <c:v>3.5577376389398399E-3</c:v>
                      </c:pt>
                      <c:pt idx="467">
                        <c:v>3.5031302837467298E-3</c:v>
                      </c:pt>
                      <c:pt idx="468">
                        <c:v>3.43815909395455E-3</c:v>
                      </c:pt>
                      <c:pt idx="469">
                        <c:v>3.36538069106148E-3</c:v>
                      </c:pt>
                      <c:pt idx="470">
                        <c:v>3.2869933497016298E-3</c:v>
                      </c:pt>
                      <c:pt idx="471">
                        <c:v>3.2051878508221401E-3</c:v>
                      </c:pt>
                      <c:pt idx="472">
                        <c:v>3.1221150670557802E-3</c:v>
                      </c:pt>
                      <c:pt idx="473">
                        <c:v>3.0392703085109999E-3</c:v>
                      </c:pt>
                      <c:pt idx="474">
                        <c:v>2.9585581054266999E-3</c:v>
                      </c:pt>
                      <c:pt idx="475">
                        <c:v>2.88151522513445E-3</c:v>
                      </c:pt>
                      <c:pt idx="476">
                        <c:v>2.8092016039787198E-3</c:v>
                      </c:pt>
                      <c:pt idx="477">
                        <c:v>2.7422687159503298E-3</c:v>
                      </c:pt>
                      <c:pt idx="478">
                        <c:v>2.6809817141360002E-3</c:v>
                      </c:pt>
                      <c:pt idx="479">
                        <c:v>2.6252844302051799E-3</c:v>
                      </c:pt>
                      <c:pt idx="480">
                        <c:v>2.5746599411779702E-3</c:v>
                      </c:pt>
                      <c:pt idx="481">
                        <c:v>2.5283732057322901E-3</c:v>
                      </c:pt>
                      <c:pt idx="482">
                        <c:v>2.48544509109046E-3</c:v>
                      </c:pt>
                      <c:pt idx="483">
                        <c:v>2.44454300764588E-3</c:v>
                      </c:pt>
                      <c:pt idx="484">
                        <c:v>2.40391814333833E-3</c:v>
                      </c:pt>
                      <c:pt idx="485">
                        <c:v>2.3620954261258302E-3</c:v>
                      </c:pt>
                      <c:pt idx="486">
                        <c:v>2.31730408362969E-3</c:v>
                      </c:pt>
                      <c:pt idx="487">
                        <c:v>2.2677086998477199E-3</c:v>
                      </c:pt>
                      <c:pt idx="488">
                        <c:v>2.2115900878963298E-3</c:v>
                      </c:pt>
                      <c:pt idx="489">
                        <c:v>2.14748946356636E-3</c:v>
                      </c:pt>
                      <c:pt idx="490">
                        <c:v>2.0738899004003101E-3</c:v>
                      </c:pt>
                      <c:pt idx="491">
                        <c:v>1.98965660077048E-3</c:v>
                      </c:pt>
                      <c:pt idx="492">
                        <c:v>1.8936724663755199E-3</c:v>
                      </c:pt>
                      <c:pt idx="493">
                        <c:v>1.7851405566736E-3</c:v>
                      </c:pt>
                      <c:pt idx="494">
                        <c:v>1.66390756911122E-3</c:v>
                      </c:pt>
                      <c:pt idx="495">
                        <c:v>1.5303473523588099E-3</c:v>
                      </c:pt>
                      <c:pt idx="496">
                        <c:v>1.3848997214587701E-3</c:v>
                      </c:pt>
                      <c:pt idx="497">
                        <c:v>1.2282978145712301E-3</c:v>
                      </c:pt>
                      <c:pt idx="498">
                        <c:v>1.06181702801468E-3</c:v>
                      </c:pt>
                      <c:pt idx="499">
                        <c:v>8.86407133447401E-4</c:v>
                      </c:pt>
                      <c:pt idx="500">
                        <c:v>7.0348544097190602E-4</c:v>
                      </c:pt>
                      <c:pt idx="501">
                        <c:v>5.1479807723278702E-4</c:v>
                      </c:pt>
                      <c:pt idx="502">
                        <c:v>3.2215772129179701E-4</c:v>
                      </c:pt>
                      <c:pt idx="503">
                        <c:v>1.27396442038138E-4</c:v>
                      </c:pt>
                      <c:pt idx="504" formatCode="0.00E+00">
                        <c:v>-6.7515611922574698E-5</c:v>
                      </c:pt>
                      <c:pt idx="505">
                        <c:v>-2.6071088066855001E-4</c:v>
                      </c:pt>
                      <c:pt idx="506">
                        <c:v>-4.5030734729216502E-4</c:v>
                      </c:pt>
                      <c:pt idx="507">
                        <c:v>-6.34245583554914E-4</c:v>
                      </c:pt>
                      <c:pt idx="508">
                        <c:v>-8.1054437285261397E-4</c:v>
                      </c:pt>
                      <c:pt idx="509">
                        <c:v>-9.7733391019851805E-4</c:v>
                      </c:pt>
                      <c:pt idx="510">
                        <c:v>-1.1324712025023199E-3</c:v>
                      </c:pt>
                      <c:pt idx="511">
                        <c:v>-1.2740936601829799E-3</c:v>
                      </c:pt>
                      <c:pt idx="512">
                        <c:v>-1.4004453768620201E-3</c:v>
                      </c:pt>
                      <c:pt idx="513">
                        <c:v>-1.50993845581307E-3</c:v>
                      </c:pt>
                      <c:pt idx="514">
                        <c:v>-1.60113121118597E-3</c:v>
                      </c:pt>
                      <c:pt idx="515">
                        <c:v>-1.6728481254113701E-3</c:v>
                      </c:pt>
                      <c:pt idx="516">
                        <c:v>-1.72436465126318E-3</c:v>
                      </c:pt>
                      <c:pt idx="517">
                        <c:v>-1.75508453109596E-3</c:v>
                      </c:pt>
                      <c:pt idx="518">
                        <c:v>-1.76515112460032E-3</c:v>
                      </c:pt>
                      <c:pt idx="519">
                        <c:v>-1.7551951227576801E-3</c:v>
                      </c:pt>
                      <c:pt idx="520">
                        <c:v>-1.7260637476412899E-3</c:v>
                      </c:pt>
                      <c:pt idx="521">
                        <c:v>-1.6792418642588699E-3</c:v>
                      </c:pt>
                      <c:pt idx="522">
                        <c:v>-1.61666650449567E-3</c:v>
                      </c:pt>
                      <c:pt idx="523">
                        <c:v>-1.5404899622647899E-3</c:v>
                      </c:pt>
                      <c:pt idx="524">
                        <c:v>-1.4534273344834099E-3</c:v>
                      </c:pt>
                      <c:pt idx="525">
                        <c:v>-1.35835453968379E-3</c:v>
                      </c:pt>
                      <c:pt idx="526">
                        <c:v>-1.25824716188074E-3</c:v>
                      </c:pt>
                      <c:pt idx="527">
                        <c:v>-1.15614863127037E-3</c:v>
                      </c:pt>
                      <c:pt idx="528">
                        <c:v>-1.0550578931553299E-3</c:v>
                      </c:pt>
                      <c:pt idx="529">
                        <c:v>-9.5796124460236604E-4</c:v>
                      </c:pt>
                      <c:pt idx="530">
                        <c:v>-8.6714921432138898E-4</c:v>
                      </c:pt>
                      <c:pt idx="531">
                        <c:v>-7.84601646328453E-4</c:v>
                      </c:pt>
                      <c:pt idx="532">
                        <c:v>-7.1201752139976604E-4</c:v>
                      </c:pt>
                      <c:pt idx="533">
                        <c:v>-6.5047752468490099E-4</c:v>
                      </c:pt>
                      <c:pt idx="534">
                        <c:v>-6.0062247120202703E-4</c:v>
                      </c:pt>
                      <c:pt idx="535">
                        <c:v>-5.6229982431478802E-4</c:v>
                      </c:pt>
                      <c:pt idx="536">
                        <c:v>-5.3476114003406401E-4</c:v>
                      </c:pt>
                      <c:pt idx="537">
                        <c:v>-5.1659512443934903E-4</c:v>
                      </c:pt>
                      <c:pt idx="538">
                        <c:v>-5.0597011736377799E-4</c:v>
                      </c:pt>
                      <c:pt idx="539">
                        <c:v>-5.0068282337144797E-4</c:v>
                      </c:pt>
                      <c:pt idx="540">
                        <c:v>-4.97976602398474E-4</c:v>
                      </c:pt>
                      <c:pt idx="541">
                        <c:v>-4.9463222361408195E-4</c:v>
                      </c:pt>
                      <c:pt idx="542">
                        <c:v>-4.8725517344147898E-4</c:v>
                      </c:pt>
                      <c:pt idx="543">
                        <c:v>-4.7256350507664003E-4</c:v>
                      </c:pt>
                      <c:pt idx="544">
                        <c:v>-4.4725618702030602E-4</c:v>
                      </c:pt>
                      <c:pt idx="545">
                        <c:v>-4.0902913022557201E-4</c:v>
                      </c:pt>
                      <c:pt idx="546">
                        <c:v>-3.5514567080637601E-4</c:v>
                      </c:pt>
                      <c:pt idx="547">
                        <c:v>-2.8356873485256302E-4</c:v>
                      </c:pt>
                      <c:pt idx="548">
                        <c:v>-1.930051423351E-4</c:v>
                      </c:pt>
                      <c:pt idx="549" formatCode="0.00E+00">
                        <c:v>-8.2788423341398999E-5</c:v>
                      </c:pt>
                      <c:pt idx="550" formatCode="0.00E+00">
                        <c:v>4.6791540059171699E-5</c:v>
                      </c:pt>
                      <c:pt idx="551">
                        <c:v>1.9459325072821899E-4</c:v>
                      </c:pt>
                      <c:pt idx="552">
                        <c:v>3.5891259317369801E-4</c:v>
                      </c:pt>
                      <c:pt idx="553">
                        <c:v>5.3744424858981202E-4</c:v>
                      </c:pt>
                      <c:pt idx="554">
                        <c:v>7.2743888912842904E-4</c:v>
                      </c:pt>
                      <c:pt idx="555">
                        <c:v>9.2560665787221497E-4</c:v>
                      </c:pt>
                      <c:pt idx="556">
                        <c:v>1.1284145680014301E-3</c:v>
                      </c:pt>
                      <c:pt idx="557">
                        <c:v>1.33214997530194E-3</c:v>
                      </c:pt>
                      <c:pt idx="558">
                        <c:v>1.5331992800631401E-3</c:v>
                      </c:pt>
                      <c:pt idx="559">
                        <c:v>1.72828432077402E-3</c:v>
                      </c:pt>
                      <c:pt idx="560">
                        <c:v>1.91435704972282E-3</c:v>
                      </c:pt>
                      <c:pt idx="561">
                        <c:v>2.0887546580318499E-3</c:v>
                      </c:pt>
                      <c:pt idx="562">
                        <c:v>2.24936587802057E-3</c:v>
                      </c:pt>
                      <c:pt idx="563">
                        <c:v>2.3946286311365E-3</c:v>
                      </c:pt>
                      <c:pt idx="564">
                        <c:v>2.5234527648043499E-3</c:v>
                      </c:pt>
                      <c:pt idx="565">
                        <c:v>2.6352314780151002E-3</c:v>
                      </c:pt>
                      <c:pt idx="566">
                        <c:v>2.7301466791222399E-3</c:v>
                      </c:pt>
                      <c:pt idx="567">
                        <c:v>2.8088186992161301E-3</c:v>
                      </c:pt>
                      <c:pt idx="568">
                        <c:v>2.8721394435934598E-3</c:v>
                      </c:pt>
                      <c:pt idx="569">
                        <c:v>2.9212672482862899E-3</c:v>
                      </c:pt>
                      <c:pt idx="570">
                        <c:v>2.95761686188677E-3</c:v>
                      </c:pt>
                      <c:pt idx="571">
                        <c:v>2.98254710857534E-3</c:v>
                      </c:pt>
                      <c:pt idx="572">
                        <c:v>2.9975477633885201E-3</c:v>
                      </c:pt>
                      <c:pt idx="573">
                        <c:v>3.0040803537281602E-3</c:v>
                      </c:pt>
                      <c:pt idx="574">
                        <c:v>3.0035052096554701E-3</c:v>
                      </c:pt>
                      <c:pt idx="575">
                        <c:v>2.9970663873032399E-3</c:v>
                      </c:pt>
                      <c:pt idx="576">
                        <c:v>2.98593650733884E-3</c:v>
                      </c:pt>
                      <c:pt idx="577">
                        <c:v>2.9709220920127802E-3</c:v>
                      </c:pt>
                      <c:pt idx="578">
                        <c:v>2.9527996400574301E-3</c:v>
                      </c:pt>
                      <c:pt idx="579">
                        <c:v>2.9324769950025802E-3</c:v>
                      </c:pt>
                      <c:pt idx="580">
                        <c:v>2.9103927760414398E-3</c:v>
                      </c:pt>
                      <c:pt idx="581">
                        <c:v>2.8870991804125301E-3</c:v>
                      </c:pt>
                      <c:pt idx="582">
                        <c:v>2.8629379668853598E-3</c:v>
                      </c:pt>
                      <c:pt idx="583">
                        <c:v>2.83810209598184E-3</c:v>
                      </c:pt>
                      <c:pt idx="584">
                        <c:v>2.8128792977148102E-3</c:v>
                      </c:pt>
                      <c:pt idx="585">
                        <c:v>2.7873582595462701E-3</c:v>
                      </c:pt>
                      <c:pt idx="586">
                        <c:v>2.7614648290248999E-3</c:v>
                      </c:pt>
                      <c:pt idx="587">
                        <c:v>2.7351681487657801E-3</c:v>
                      </c:pt>
                      <c:pt idx="588">
                        <c:v>2.7082481311891098E-3</c:v>
                      </c:pt>
                      <c:pt idx="589">
                        <c:v>2.6803678393771098E-3</c:v>
                      </c:pt>
                      <c:pt idx="590">
                        <c:v>2.6510130436780601E-3</c:v>
                      </c:pt>
                      <c:pt idx="591">
                        <c:v>2.6196935764886999E-3</c:v>
                      </c:pt>
                      <c:pt idx="592">
                        <c:v>2.58580173073579E-3</c:v>
                      </c:pt>
                      <c:pt idx="593">
                        <c:v>2.5484950686551901E-3</c:v>
                      </c:pt>
                      <c:pt idx="594">
                        <c:v>2.5071032109325402E-3</c:v>
                      </c:pt>
                      <c:pt idx="595">
                        <c:v>2.4609588300905099E-3</c:v>
                      </c:pt>
                      <c:pt idx="596">
                        <c:v>2.4096190588887099E-3</c:v>
                      </c:pt>
                      <c:pt idx="597">
                        <c:v>2.3528507081328098E-3</c:v>
                      </c:pt>
                      <c:pt idx="598">
                        <c:v>2.2904790143361202E-3</c:v>
                      </c:pt>
                      <c:pt idx="599">
                        <c:v>2.22234714020855E-3</c:v>
                      </c:pt>
                      <c:pt idx="600">
                        <c:v>2.1490730970821102E-3</c:v>
                      </c:pt>
                      <c:pt idx="601">
                        <c:v>2.0713172833081699E-3</c:v>
                      </c:pt>
                      <c:pt idx="602">
                        <c:v>1.99012178620623E-3</c:v>
                      </c:pt>
                      <c:pt idx="603">
                        <c:v>1.9068304924761399E-3</c:v>
                      </c:pt>
                      <c:pt idx="604">
                        <c:v>1.82318021045696E-3</c:v>
                      </c:pt>
                      <c:pt idx="605">
                        <c:v>1.7408024855488701E-3</c:v>
                      </c:pt>
                      <c:pt idx="606">
                        <c:v>1.66147419162463E-3</c:v>
                      </c:pt>
                      <c:pt idx="607">
                        <c:v>1.58702989376779E-3</c:v>
                      </c:pt>
                      <c:pt idx="608">
                        <c:v>1.51920702039749E-3</c:v>
                      </c:pt>
                      <c:pt idx="609">
                        <c:v>1.4595158492672301E-3</c:v>
                      </c:pt>
                      <c:pt idx="610">
                        <c:v>1.40919397981166E-3</c:v>
                      </c:pt>
                      <c:pt idx="611">
                        <c:v>1.3689741467056301E-3</c:v>
                      </c:pt>
                      <c:pt idx="612">
                        <c:v>1.33938819555856E-3</c:v>
                      </c:pt>
                      <c:pt idx="613">
                        <c:v>1.32043824891412E-3</c:v>
                      </c:pt>
                      <c:pt idx="614">
                        <c:v>1.31155698245163E-3</c:v>
                      </c:pt>
                      <c:pt idx="615">
                        <c:v>1.3117174975738901E-3</c:v>
                      </c:pt>
                      <c:pt idx="616">
                        <c:v>1.3194734171427501E-3</c:v>
                      </c:pt>
                      <c:pt idx="617">
                        <c:v>1.33325136935535E-3</c:v>
                      </c:pt>
                      <c:pt idx="618">
                        <c:v>1.35087854097435E-3</c:v>
                      </c:pt>
                      <c:pt idx="619">
                        <c:v>1.3702988029918499E-3</c:v>
                      </c:pt>
                      <c:pt idx="620">
                        <c:v>1.3895018811470501E-3</c:v>
                      </c:pt>
                      <c:pt idx="621">
                        <c:v>1.4065745443458399E-3</c:v>
                      </c:pt>
                      <c:pt idx="622">
                        <c:v>1.4196403029419901E-3</c:v>
                      </c:pt>
                      <c:pt idx="623">
                        <c:v>1.4270792570876801E-3</c:v>
                      </c:pt>
                      <c:pt idx="624">
                        <c:v>1.4278403882983901E-3</c:v>
                      </c:pt>
                      <c:pt idx="625">
                        <c:v>1.4214162197815001E-3</c:v>
                      </c:pt>
                      <c:pt idx="626">
                        <c:v>1.4076234986094699E-3</c:v>
                      </c:pt>
                      <c:pt idx="627">
                        <c:v>1.38664935803299E-3</c:v>
                      </c:pt>
                      <c:pt idx="628">
                        <c:v>1.35919636956336E-3</c:v>
                      </c:pt>
                      <c:pt idx="629">
                        <c:v>1.3269380718379401E-3</c:v>
                      </c:pt>
                      <c:pt idx="630">
                        <c:v>1.2909281027396499E-3</c:v>
                      </c:pt>
                      <c:pt idx="631">
                        <c:v>1.2528508664610099E-3</c:v>
                      </c:pt>
                      <c:pt idx="632">
                        <c:v>1.2144072789677001E-3</c:v>
                      </c:pt>
                      <c:pt idx="633">
                        <c:v>1.1770814496054301E-3</c:v>
                      </c:pt>
                      <c:pt idx="634">
                        <c:v>1.14243337961947E-3</c:v>
                      </c:pt>
                      <c:pt idx="635">
                        <c:v>1.11184539670012E-3</c:v>
                      </c:pt>
                      <c:pt idx="636">
                        <c:v>1.0865031091935201E-3</c:v>
                      </c:pt>
                      <c:pt idx="637">
                        <c:v>1.0672375156209001E-3</c:v>
                      </c:pt>
                      <c:pt idx="638">
                        <c:v>1.0545369075891601E-3</c:v>
                      </c:pt>
                      <c:pt idx="639">
                        <c:v>1.04853290240239E-3</c:v>
                      </c:pt>
                      <c:pt idx="640">
                        <c:v>1.0491160812916801E-3</c:v>
                      </c:pt>
                      <c:pt idx="641">
                        <c:v>1.0560465252979401E-3</c:v>
                      </c:pt>
                      <c:pt idx="642">
                        <c:v>1.0689745935036901E-3</c:v>
                      </c:pt>
                      <c:pt idx="643">
                        <c:v>1.0873506304991899E-3</c:v>
                      </c:pt>
                      <c:pt idx="644">
                        <c:v>1.11079150735153E-3</c:v>
                      </c:pt>
                      <c:pt idx="645">
                        <c:v>1.1390706737900199E-3</c:v>
                      </c:pt>
                      <c:pt idx="646">
                        <c:v>1.17188818862074E-3</c:v>
                      </c:pt>
                      <c:pt idx="647">
                        <c:v>1.2091724283780001E-3</c:v>
                      </c:pt>
                      <c:pt idx="648">
                        <c:v>1.2510627489735601E-3</c:v>
                      </c:pt>
                      <c:pt idx="649">
                        <c:v>1.2976160948487199E-3</c:v>
                      </c:pt>
                      <c:pt idx="650">
                        <c:v>1.3487880318266E-3</c:v>
                      </c:pt>
                      <c:pt idx="651">
                        <c:v>1.40455668618151E-3</c:v>
                      </c:pt>
                      <c:pt idx="652">
                        <c:v>1.46437403947446E-3</c:v>
                      </c:pt>
                      <c:pt idx="653">
                        <c:v>1.5275024180148699E-3</c:v>
                      </c:pt>
                      <c:pt idx="654">
                        <c:v>1.59262704813259E-3</c:v>
                      </c:pt>
                      <c:pt idx="655">
                        <c:v>1.65789529618784E-3</c:v>
                      </c:pt>
                      <c:pt idx="656">
                        <c:v>1.72093418109032E-3</c:v>
                      </c:pt>
                      <c:pt idx="657">
                        <c:v>1.7785835466534001E-3</c:v>
                      </c:pt>
                      <c:pt idx="658">
                        <c:v>1.82728992429639E-3</c:v>
                      </c:pt>
                      <c:pt idx="659">
                        <c:v>1.8631404059107699E-3</c:v>
                      </c:pt>
                      <c:pt idx="660">
                        <c:v>1.88187253861167E-3</c:v>
                      </c:pt>
                      <c:pt idx="661">
                        <c:v>1.8794046917233499E-3</c:v>
                      </c:pt>
                      <c:pt idx="662">
                        <c:v>1.85174084420608E-3</c:v>
                      </c:pt>
                      <c:pt idx="663">
                        <c:v>1.7954384596958401E-3</c:v>
                      </c:pt>
                      <c:pt idx="664">
                        <c:v>1.7076017577812199E-3</c:v>
                      </c:pt>
                      <c:pt idx="665">
                        <c:v>1.5861315781244699E-3</c:v>
                      </c:pt>
                      <c:pt idx="666">
                        <c:v>1.43012424167293E-3</c:v>
                      </c:pt>
                      <c:pt idx="667">
                        <c:v>1.23940540357991E-3</c:v>
                      </c:pt>
                      <c:pt idx="668">
                        <c:v>1.01532424022568E-3</c:v>
                      </c:pt>
                      <c:pt idx="669">
                        <c:v>7.6029550124896402E-4</c:v>
                      </c:pt>
                      <c:pt idx="670">
                        <c:v>4.7772357863272501E-4</c:v>
                      </c:pt>
                      <c:pt idx="671">
                        <c:v>1.7196064861716901E-4</c:v>
                      </c:pt>
                      <c:pt idx="672">
                        <c:v>-1.5185099950329499E-4</c:v>
                      </c:pt>
                      <c:pt idx="673">
                        <c:v>-4.8810213374277198E-4</c:v>
                      </c:pt>
                      <c:pt idx="674">
                        <c:v>-8.3073258134508496E-4</c:v>
                      </c:pt>
                      <c:pt idx="675">
                        <c:v>-1.17360932968428E-3</c:v>
                      </c:pt>
                      <c:pt idx="676">
                        <c:v>-1.51076268315815E-3</c:v>
                      </c:pt>
                      <c:pt idx="677">
                        <c:v>-1.8364940958527599E-3</c:v>
                      </c:pt>
                      <c:pt idx="678">
                        <c:v>-2.1454902964700702E-3</c:v>
                      </c:pt>
                      <c:pt idx="679">
                        <c:v>-2.4332493231729898E-3</c:v>
                      </c:pt>
                      <c:pt idx="680">
                        <c:v>-2.695973237556E-3</c:v>
                      </c:pt>
                      <c:pt idx="681">
                        <c:v>-2.9304063151165101E-3</c:v>
                      </c:pt>
                      <c:pt idx="682">
                        <c:v>-3.1339517755283098E-3</c:v>
                      </c:pt>
                      <c:pt idx="683">
                        <c:v>-3.3048667617922999E-3</c:v>
                      </c:pt>
                      <c:pt idx="684">
                        <c:v>-3.4421655447673398E-3</c:v>
                      </c:pt>
                      <c:pt idx="685">
                        <c:v>-3.5454575782051102E-3</c:v>
                      </c:pt>
                      <c:pt idx="686">
                        <c:v>-3.6151413703952701E-3</c:v>
                      </c:pt>
                      <c:pt idx="687">
                        <c:v>-3.6521981397359001E-3</c:v>
                      </c:pt>
                      <c:pt idx="688">
                        <c:v>-3.6581274525420301E-3</c:v>
                      </c:pt>
                      <c:pt idx="689">
                        <c:v>-3.6346367506654401E-3</c:v>
                      </c:pt>
                      <c:pt idx="690">
                        <c:v>-3.5837702455711802E-3</c:v>
                      </c:pt>
                      <c:pt idx="691">
                        <c:v>-3.5080699429403499E-3</c:v>
                      </c:pt>
                      <c:pt idx="692">
                        <c:v>-3.41034798766273E-3</c:v>
                      </c:pt>
                      <c:pt idx="693">
                        <c:v>-3.29370438692072E-3</c:v>
                      </c:pt>
                      <c:pt idx="694">
                        <c:v>-3.1612386287766399E-3</c:v>
                      </c:pt>
                      <c:pt idx="695">
                        <c:v>-3.0161682188432999E-3</c:v>
                      </c:pt>
                      <c:pt idx="696">
                        <c:v>-2.8617961173747E-3</c:v>
                      </c:pt>
                      <c:pt idx="697">
                        <c:v>-2.7014318943054498E-3</c:v>
                      </c:pt>
                      <c:pt idx="698">
                        <c:v>-2.5382365084951198E-3</c:v>
                      </c:pt>
                      <c:pt idx="699">
                        <c:v>-2.37542536493816E-3</c:v>
                      </c:pt>
                      <c:pt idx="700">
                        <c:v>-2.2160192663882102E-3</c:v>
                      </c:pt>
                      <c:pt idx="701">
                        <c:v>-2.0627338319853701E-3</c:v>
                      </c:pt>
                      <c:pt idx="702">
                        <c:v>-1.91792895309115E-3</c:v>
                      </c:pt>
                      <c:pt idx="703">
                        <c:v>-1.7835410240802001E-3</c:v>
                      </c:pt>
                      <c:pt idx="704">
                        <c:v>-1.6613281637842801E-3</c:v>
                      </c:pt>
                      <c:pt idx="705">
                        <c:v>-1.55311487201452E-3</c:v>
                      </c:pt>
                      <c:pt idx="706">
                        <c:v>-1.4591107272847201E-3</c:v>
                      </c:pt>
                      <c:pt idx="707">
                        <c:v>-1.37946388822744E-3</c:v>
                      </c:pt>
                      <c:pt idx="708">
                        <c:v>-1.3136102133800901E-3</c:v>
                      </c:pt>
                      <c:pt idx="709">
                        <c:v>-1.2601894205273301E-3</c:v>
                      </c:pt>
                      <c:pt idx="710">
                        <c:v>-1.21817750521398E-3</c:v>
                      </c:pt>
                      <c:pt idx="711">
                        <c:v>-1.18549759464785E-3</c:v>
                      </c:pt>
                      <c:pt idx="712">
                        <c:v>-1.1596489474669899E-3</c:v>
                      </c:pt>
                      <c:pt idx="713">
                        <c:v>-1.1377199558065599E-3</c:v>
                      </c:pt>
                      <c:pt idx="714">
                        <c:v>-1.11658113759825E-3</c:v>
                      </c:pt>
                      <c:pt idx="715">
                        <c:v>-1.0929889077239999E-3</c:v>
                      </c:pt>
                      <c:pt idx="716">
                        <c:v>-1.06382562589403E-3</c:v>
                      </c:pt>
                      <c:pt idx="717">
                        <c:v>-1.0262706862663399E-3</c:v>
                      </c:pt>
                      <c:pt idx="718">
                        <c:v>-9.7750148127947805E-4</c:v>
                      </c:pt>
                      <c:pt idx="719">
                        <c:v>-9.1557093837784298E-4</c:v>
                      </c:pt>
                      <c:pt idx="720">
                        <c:v>-8.3903756206025104E-4</c:v>
                      </c:pt>
                      <c:pt idx="721">
                        <c:v>-7.47268398156876E-4</c:v>
                      </c:pt>
                      <c:pt idx="722">
                        <c:v>-6.4028701055642901E-4</c:v>
                      </c:pt>
                      <c:pt idx="723">
                        <c:v>-5.1877279163493504E-4</c:v>
                      </c:pt>
                      <c:pt idx="724">
                        <c:v>-3.8421336030441402E-4</c:v>
                      </c:pt>
                      <c:pt idx="725">
                        <c:v>-2.38684780790806E-4</c:v>
                      </c:pt>
                      <c:pt idx="726" formatCode="0.00E+00">
                        <c:v>-8.4834105589382704E-5</c:v>
                      </c:pt>
                      <c:pt idx="727" formatCode="0.00E+00">
                        <c:v>7.41311701886787E-5</c:v>
                      </c:pt>
                      <c:pt idx="728">
                        <c:v>2.3497067274205299E-4</c:v>
                      </c:pt>
                      <c:pt idx="729">
                        <c:v>3.9457929831762602E-4</c:v>
                      </c:pt>
                      <c:pt idx="730">
                        <c:v>5.4966846357167498E-4</c:v>
                      </c:pt>
                      <c:pt idx="731">
                        <c:v>6.97213465057626E-4</c:v>
                      </c:pt>
                      <c:pt idx="732">
                        <c:v>8.3465532568582901E-4</c:v>
                      </c:pt>
                      <c:pt idx="733">
                        <c:v>9.5992624957812699E-4</c:v>
                      </c:pt>
                      <c:pt idx="734">
                        <c:v>1.07169917294144E-3</c:v>
                      </c:pt>
                      <c:pt idx="735">
                        <c:v>1.16922616729221E-3</c:v>
                      </c:pt>
                      <c:pt idx="736">
                        <c:v>1.25249246924256E-3</c:v>
                      </c:pt>
                      <c:pt idx="737">
                        <c:v>1.3220040589918599E-3</c:v>
                      </c:pt>
                      <c:pt idx="738">
                        <c:v>1.3791314494564801E-3</c:v>
                      </c:pt>
                      <c:pt idx="739">
                        <c:v>1.42551582448015E-3</c:v>
                      </c:pt>
                      <c:pt idx="740">
                        <c:v>1.4633104559690199E-3</c:v>
                      </c:pt>
                      <c:pt idx="741">
                        <c:v>1.4949342300108301E-3</c:v>
                      </c:pt>
                      <c:pt idx="742">
                        <c:v>1.52283231587481E-3</c:v>
                      </c:pt>
                      <c:pt idx="743">
                        <c:v>1.5494274877257399E-3</c:v>
                      </c:pt>
                      <c:pt idx="744">
                        <c:v>1.5767594016877699E-3</c:v>
                      </c:pt>
                      <c:pt idx="745">
                        <c:v>1.60666829171027E-3</c:v>
                      </c:pt>
                      <c:pt idx="746">
                        <c:v>1.6408042980949401E-3</c:v>
                      </c:pt>
                      <c:pt idx="747">
                        <c:v>1.6802020970336901E-3</c:v>
                      </c:pt>
                      <c:pt idx="748">
                        <c:v>1.7253143249868601E-3</c:v>
                      </c:pt>
                      <c:pt idx="749">
                        <c:v>1.7763558885878299E-3</c:v>
                      </c:pt>
                      <c:pt idx="750">
                        <c:v>1.8329729921940699E-3</c:v>
                      </c:pt>
                      <c:pt idx="751">
                        <c:v>1.8944694203184499E-3</c:v>
                      </c:pt>
                      <c:pt idx="752">
                        <c:v>1.95979982542241E-3</c:v>
                      </c:pt>
                      <c:pt idx="753">
                        <c:v>2.0279581632440501E-3</c:v>
                      </c:pt>
                      <c:pt idx="754">
                        <c:v>2.0976780078171202E-3</c:v>
                      </c:pt>
                      <c:pt idx="755">
                        <c:v>2.1678098620465198E-3</c:v>
                      </c:pt>
                      <c:pt idx="756">
                        <c:v>2.2373201813410798E-3</c:v>
                      </c:pt>
                      <c:pt idx="757">
                        <c:v>2.3054615446088502E-3</c:v>
                      </c:pt>
                      <c:pt idx="758">
                        <c:v>2.3718488147149099E-3</c:v>
                      </c:pt>
                      <c:pt idx="759">
                        <c:v>2.4363795355547601E-3</c:v>
                      </c:pt>
                      <c:pt idx="760">
                        <c:v>2.4992810886961098E-3</c:v>
                      </c:pt>
                      <c:pt idx="761">
                        <c:v>2.5609754858476599E-3</c:v>
                      </c:pt>
                      <c:pt idx="762">
                        <c:v>2.6224874018400202E-3</c:v>
                      </c:pt>
                      <c:pt idx="763">
                        <c:v>2.6846594573021799E-3</c:v>
                      </c:pt>
                      <c:pt idx="764">
                        <c:v>2.7486574186228901E-3</c:v>
                      </c:pt>
                      <c:pt idx="765">
                        <c:v>2.8156312173318199E-3</c:v>
                      </c:pt>
                      <c:pt idx="766">
                        <c:v>2.8866423030219001E-3</c:v>
                      </c:pt>
                      <c:pt idx="767">
                        <c:v>2.9624630158564601E-3</c:v>
                      </c:pt>
                      <c:pt idx="768">
                        <c:v>3.0438475700755598E-3</c:v>
                      </c:pt>
                      <c:pt idx="769">
                        <c:v>3.1310496458785398E-3</c:v>
                      </c:pt>
                      <c:pt idx="770">
                        <c:v>3.2241755457974E-3</c:v>
                      </c:pt>
                      <c:pt idx="771">
                        <c:v>3.3229227681769802E-3</c:v>
                      </c:pt>
                      <c:pt idx="772">
                        <c:v>3.4266372828480902E-3</c:v>
                      </c:pt>
                      <c:pt idx="773">
                        <c:v>3.53448789140584E-3</c:v>
                      </c:pt>
                      <c:pt idx="774">
                        <c:v>3.6453235641889501E-3</c:v>
                      </c:pt>
                      <c:pt idx="775">
                        <c:v>3.7579162033041899E-3</c:v>
                      </c:pt>
                      <c:pt idx="776">
                        <c:v>3.8708949927459199E-3</c:v>
                      </c:pt>
                      <c:pt idx="777">
                        <c:v>3.9830440426892504E-3</c:v>
                      </c:pt>
                      <c:pt idx="778">
                        <c:v>4.0932779799728401E-3</c:v>
                      </c:pt>
                      <c:pt idx="779">
                        <c:v>4.2007555156747898E-3</c:v>
                      </c:pt>
                      <c:pt idx="780">
                        <c:v>4.30485710135225E-3</c:v>
                      </c:pt>
                      <c:pt idx="781">
                        <c:v>4.4053377205260404E-3</c:v>
                      </c:pt>
                      <c:pt idx="782">
                        <c:v>4.50224302081784E-3</c:v>
                      </c:pt>
                      <c:pt idx="783">
                        <c:v>4.5953589777145403E-3</c:v>
                      </c:pt>
                      <c:pt idx="784">
                        <c:v>4.68459048481227E-3</c:v>
                      </c:pt>
                      <c:pt idx="785">
                        <c:v>4.7699680328021797E-3</c:v>
                      </c:pt>
                      <c:pt idx="786">
                        <c:v>4.8515889052740601E-3</c:v>
                      </c:pt>
                      <c:pt idx="787">
                        <c:v>4.9290874881376401E-3</c:v>
                      </c:pt>
                      <c:pt idx="788">
                        <c:v>5.0017997294623702E-3</c:v>
                      </c:pt>
                      <c:pt idx="789">
                        <c:v>5.0685089156786902E-3</c:v>
                      </c:pt>
                      <c:pt idx="790">
                        <c:v>5.1277706228163196E-3</c:v>
                      </c:pt>
                      <c:pt idx="791">
                        <c:v>5.1781145380584599E-3</c:v>
                      </c:pt>
                      <c:pt idx="792">
                        <c:v>5.2175202109306503E-3</c:v>
                      </c:pt>
                      <c:pt idx="793">
                        <c:v>5.2438792594718996E-3</c:v>
                      </c:pt>
                      <c:pt idx="794">
                        <c:v>5.25481921683263E-3</c:v>
                      </c:pt>
                      <c:pt idx="795">
                        <c:v>5.2487571962671004E-3</c:v>
                      </c:pt>
                      <c:pt idx="796">
                        <c:v>5.2243595972696899E-3</c:v>
                      </c:pt>
                      <c:pt idx="797">
                        <c:v>5.1810773331318399E-3</c:v>
                      </c:pt>
                      <c:pt idx="798">
                        <c:v>5.11875580007164E-3</c:v>
                      </c:pt>
                      <c:pt idx="799">
                        <c:v>5.0380276015120099E-3</c:v>
                      </c:pt>
                      <c:pt idx="800">
                        <c:v>4.9403144810497897E-3</c:v>
                      </c:pt>
                      <c:pt idx="801">
                        <c:v>4.8279899096978496E-3</c:v>
                      </c:pt>
                      <c:pt idx="802">
                        <c:v>4.7043080147331504E-3</c:v>
                      </c:pt>
                      <c:pt idx="803">
                        <c:v>4.5730103689806704E-3</c:v>
                      </c:pt>
                      <c:pt idx="804">
                        <c:v>4.4383040054607201E-3</c:v>
                      </c:pt>
                      <c:pt idx="805">
                        <c:v>4.30446045576069E-3</c:v>
                      </c:pt>
                      <c:pt idx="806">
                        <c:v>4.1761520163709704E-3</c:v>
                      </c:pt>
                      <c:pt idx="807">
                        <c:v>4.0576519929781604E-3</c:v>
                      </c:pt>
                      <c:pt idx="808">
                        <c:v>3.9528789078306604E-3</c:v>
                      </c:pt>
                      <c:pt idx="809">
                        <c:v>3.86511049237958E-3</c:v>
                      </c:pt>
                      <c:pt idx="810">
                        <c:v>3.79685109229148E-3</c:v>
                      </c:pt>
                      <c:pt idx="811">
                        <c:v>3.74969570113783E-3</c:v>
                      </c:pt>
                      <c:pt idx="812">
                        <c:v>3.7246982454100198E-3</c:v>
                      </c:pt>
                      <c:pt idx="813">
                        <c:v>3.7218935643267299E-3</c:v>
                      </c:pt>
                      <c:pt idx="814">
                        <c:v>3.7401277853925498E-3</c:v>
                      </c:pt>
                      <c:pt idx="815">
                        <c:v>3.7776808627179698E-3</c:v>
                      </c:pt>
                      <c:pt idx="816">
                        <c:v>3.8321625668282702E-3</c:v>
                      </c:pt>
                      <c:pt idx="817">
                        <c:v>3.9006581939073702E-3</c:v>
                      </c:pt>
                      <c:pt idx="818">
                        <c:v>3.9796575707221104E-3</c:v>
                      </c:pt>
                      <c:pt idx="819">
                        <c:v>4.0653502380454901E-3</c:v>
                      </c:pt>
                      <c:pt idx="820">
                        <c:v>4.1537585910936597E-3</c:v>
                      </c:pt>
                      <c:pt idx="821">
                        <c:v>4.2409599589912604E-3</c:v>
                      </c:pt>
                      <c:pt idx="822">
                        <c:v>4.3228983264995101E-3</c:v>
                      </c:pt>
                      <c:pt idx="823">
                        <c:v>4.3957696627823896E-3</c:v>
                      </c:pt>
                      <c:pt idx="824">
                        <c:v>4.4560259266565698E-3</c:v>
                      </c:pt>
                      <c:pt idx="825">
                        <c:v>4.5001622495893703E-3</c:v>
                      </c:pt>
                      <c:pt idx="826">
                        <c:v>4.5253613554238799E-3</c:v>
                      </c:pt>
                      <c:pt idx="827">
                        <c:v>4.5293008202164902E-3</c:v>
                      </c:pt>
                      <c:pt idx="828">
                        <c:v>4.5100349674312302E-3</c:v>
                      </c:pt>
                      <c:pt idx="829">
                        <c:v>4.4658986177696803E-3</c:v>
                      </c:pt>
                      <c:pt idx="830">
                        <c:v>4.3959357438565399E-3</c:v>
                      </c:pt>
                      <c:pt idx="831">
                        <c:v>4.29991625204582E-3</c:v>
                      </c:pt>
                      <c:pt idx="832">
                        <c:v>4.1782164110324496E-3</c:v>
                      </c:pt>
                      <c:pt idx="833">
                        <c:v>4.0316342079136603E-3</c:v>
                      </c:pt>
                      <c:pt idx="834">
                        <c:v>3.86130579705224E-3</c:v>
                      </c:pt>
                      <c:pt idx="835">
                        <c:v>3.6688702160998501E-3</c:v>
                      </c:pt>
                      <c:pt idx="836">
                        <c:v>3.45657106654631E-3</c:v>
                      </c:pt>
                      <c:pt idx="837">
                        <c:v>3.2268738100059398E-3</c:v>
                      </c:pt>
                      <c:pt idx="838">
                        <c:v>2.9827602311175102E-3</c:v>
                      </c:pt>
                      <c:pt idx="839">
                        <c:v>2.7275247729180402E-3</c:v>
                      </c:pt>
                      <c:pt idx="840">
                        <c:v>2.4643441528695502E-3</c:v>
                      </c:pt>
                      <c:pt idx="841">
                        <c:v>2.1965499480251002E-3</c:v>
                      </c:pt>
                      <c:pt idx="842">
                        <c:v>1.9277150899961E-3</c:v>
                      </c:pt>
                      <c:pt idx="843">
                        <c:v>1.6613411352652499E-3</c:v>
                      </c:pt>
                      <c:pt idx="844">
                        <c:v>1.4005619165613401E-3</c:v>
                      </c:pt>
                      <c:pt idx="845">
                        <c:v>1.1484686486479901E-3</c:v>
                      </c:pt>
                      <c:pt idx="846">
                        <c:v>9.0784804437555504E-4</c:v>
                      </c:pt>
                      <c:pt idx="847">
                        <c:v>6.8122198987438805E-4</c:v>
                      </c:pt>
                      <c:pt idx="848">
                        <c:v>4.7060252099768399E-4</c:v>
                      </c:pt>
                      <c:pt idx="849">
                        <c:v>2.7756095865474499E-4</c:v>
                      </c:pt>
                      <c:pt idx="850">
                        <c:v>1.03240022541717E-4</c:v>
                      </c:pt>
                      <c:pt idx="851" formatCode="0.00E+00">
                        <c:v>-5.1613240520061498E-5</c:v>
                      </c:pt>
                      <c:pt idx="852">
                        <c:v>-1.86802210353258E-4</c:v>
                      </c:pt>
                      <c:pt idx="853">
                        <c:v>-3.0258624068625601E-4</c:v>
                      </c:pt>
                      <c:pt idx="854">
                        <c:v>-3.9955107627269302E-4</c:v>
                      </c:pt>
                      <c:pt idx="855">
                        <c:v>-4.78586568017215E-4</c:v>
                      </c:pt>
                      <c:pt idx="856">
                        <c:v>-5.4073890449627402E-4</c:v>
                      </c:pt>
                      <c:pt idx="857">
                        <c:v>-5.8747943433700898E-4</c:v>
                      </c:pt>
                      <c:pt idx="858">
                        <c:v>-6.2024363718853005E-4</c:v>
                      </c:pt>
                      <c:pt idx="859">
                        <c:v>-6.4022836422018196E-4</c:v>
                      </c:pt>
                      <c:pt idx="860">
                        <c:v>-6.4893407701055797E-4</c:v>
                      </c:pt>
                      <c:pt idx="861">
                        <c:v>-6.4753620140207404E-4</c:v>
                      </c:pt>
                      <c:pt idx="862">
                        <c:v>-6.3691568174436403E-4</c:v>
                      </c:pt>
                      <c:pt idx="863">
                        <c:v>-6.1813556181910395E-4</c:v>
                      </c:pt>
                      <c:pt idx="864">
                        <c:v>-5.9183027768187804E-4</c:v>
                      </c:pt>
                      <c:pt idx="865">
                        <c:v>-5.58338454044287E-4</c:v>
                      </c:pt>
                      <c:pt idx="866">
                        <c:v>-5.1777357894165798E-4</c:v>
                      </c:pt>
                      <c:pt idx="867">
                        <c:v>-4.7026767060050299E-4</c:v>
                      </c:pt>
                      <c:pt idx="868">
                        <c:v>-4.1533533459932499E-4</c:v>
                      </c:pt>
                      <c:pt idx="869">
                        <c:v>-3.5232593336598602E-4</c:v>
                      </c:pt>
                      <c:pt idx="870">
                        <c:v>-2.8061537822385898E-4</c:v>
                      </c:pt>
                      <c:pt idx="871">
                        <c:v>-1.9917156740436299E-4</c:v>
                      </c:pt>
                      <c:pt idx="872">
                        <c:v>-1.07282465897129E-4</c:v>
                      </c:pt>
                      <c:pt idx="873" formatCode="0.00E+00">
                        <c:v>-4.2781264629602197E-6</c:v>
                      </c:pt>
                      <c:pt idx="874">
                        <c:v>1.10824714789861E-4</c:v>
                      </c:pt>
                      <c:pt idx="875">
                        <c:v>2.3884638454988301E-4</c:v>
                      </c:pt>
                      <c:pt idx="876">
                        <c:v>3.8036384496536302E-4</c:v>
                      </c:pt>
                      <c:pt idx="877">
                        <c:v>5.3607094946500405E-4</c:v>
                      </c:pt>
                      <c:pt idx="878">
                        <c:v>7.0615876412225703E-4</c:v>
                      </c:pt>
                      <c:pt idx="879">
                        <c:v>8.9065618498600002E-4</c:v>
                      </c:pt>
                      <c:pt idx="880">
                        <c:v>1.0893789309892299E-3</c:v>
                      </c:pt>
                      <c:pt idx="881">
                        <c:v>1.3016194235078401E-3</c:v>
                      </c:pt>
                      <c:pt idx="882">
                        <c:v>1.52660976341541E-3</c:v>
                      </c:pt>
                      <c:pt idx="883">
                        <c:v>1.7635418167315699E-3</c:v>
                      </c:pt>
                      <c:pt idx="884">
                        <c:v>2.0110520354339099E-3</c:v>
                      </c:pt>
                      <c:pt idx="885">
                        <c:v>2.2677010044960398E-3</c:v>
                      </c:pt>
                      <c:pt idx="886">
                        <c:v>2.53187765226736E-3</c:v>
                      </c:pt>
                      <c:pt idx="887">
                        <c:v>2.8021568264602302E-3</c:v>
                      </c:pt>
                      <c:pt idx="888">
                        <c:v>3.0765909681567702E-3</c:v>
                      </c:pt>
                      <c:pt idx="889">
                        <c:v>3.3537207806718602E-3</c:v>
                      </c:pt>
                      <c:pt idx="890">
                        <c:v>3.6322135911734002E-3</c:v>
                      </c:pt>
                      <c:pt idx="891">
                        <c:v>3.91083462632736E-3</c:v>
                      </c:pt>
                      <c:pt idx="892">
                        <c:v>4.1885171381903898E-3</c:v>
                      </c:pt>
                      <c:pt idx="893">
                        <c:v>4.46425453229403E-3</c:v>
                      </c:pt>
                      <c:pt idx="894">
                        <c:v>4.7375493561983301E-3</c:v>
                      </c:pt>
                      <c:pt idx="895">
                        <c:v>5.00799431384873E-3</c:v>
                      </c:pt>
                      <c:pt idx="896">
                        <c:v>5.2753002435775498E-3</c:v>
                      </c:pt>
                      <c:pt idx="897">
                        <c:v>5.53927694947074E-3</c:v>
                      </c:pt>
                      <c:pt idx="898">
                        <c:v>5.8000031736387099E-3</c:v>
                      </c:pt>
                      <c:pt idx="899">
                        <c:v>6.05759265055489E-3</c:v>
                      </c:pt>
                      <c:pt idx="900">
                        <c:v>6.31214269418519E-3</c:v>
                      </c:pt>
                      <c:pt idx="901">
                        <c:v>6.5636001983056802E-3</c:v>
                      </c:pt>
                      <c:pt idx="902">
                        <c:v>6.8119074675909502E-3</c:v>
                      </c:pt>
                      <c:pt idx="903">
                        <c:v>7.0568878703021797E-3</c:v>
                      </c:pt>
                      <c:pt idx="904">
                        <c:v>7.2982417631960303E-3</c:v>
                      </c:pt>
                      <c:pt idx="905">
                        <c:v>7.53569214118586E-3</c:v>
                      </c:pt>
                      <c:pt idx="906">
                        <c:v>7.76868443121122E-3</c:v>
                      </c:pt>
                      <c:pt idx="907">
                        <c:v>7.9965343666831504E-3</c:v>
                      </c:pt>
                      <c:pt idx="908">
                        <c:v>8.2182707555186803E-3</c:v>
                      </c:pt>
                      <c:pt idx="909">
                        <c:v>8.4328805801619708E-3</c:v>
                      </c:pt>
                      <c:pt idx="910">
                        <c:v>8.6394955773261908E-3</c:v>
                      </c:pt>
                      <c:pt idx="911">
                        <c:v>8.8371634740453293E-3</c:v>
                      </c:pt>
                      <c:pt idx="912">
                        <c:v>9.0247417844202104E-3</c:v>
                      </c:pt>
                      <c:pt idx="913">
                        <c:v>9.2011911002844501E-3</c:v>
                      </c:pt>
                      <c:pt idx="914">
                        <c:v>9.3651377786421203E-3</c:v>
                      </c:pt>
                      <c:pt idx="915">
                        <c:v>9.5156561406557396E-3</c:v>
                      </c:pt>
                      <c:pt idx="916">
                        <c:v>9.6519307139418704E-3</c:v>
                      </c:pt>
                      <c:pt idx="917">
                        <c:v>9.7732023934432796E-3</c:v>
                      </c:pt>
                      <c:pt idx="918">
                        <c:v>9.8788995287018497E-3</c:v>
                      </c:pt>
                      <c:pt idx="919">
                        <c:v>9.9688847394529805E-3</c:v>
                      </c:pt>
                      <c:pt idx="920">
                        <c:v>1.00432137342207E-2</c:v>
                      </c:pt>
                      <c:pt idx="921">
                        <c:v>1.0102425560740501E-2</c:v>
                      </c:pt>
                      <c:pt idx="922">
                        <c:v>1.0147417744016E-2</c:v>
                      </c:pt>
                      <c:pt idx="923">
                        <c:v>1.0179482675260599E-2</c:v>
                      </c:pt>
                      <c:pt idx="924">
                        <c:v>1.02006559675435E-2</c:v>
                      </c:pt>
                      <c:pt idx="925">
                        <c:v>1.02134100368326E-2</c:v>
                      </c:pt>
                      <c:pt idx="926">
                        <c:v>1.02204007545003E-2</c:v>
                      </c:pt>
                      <c:pt idx="927">
                        <c:v>1.02246240875451E-2</c:v>
                      </c:pt>
                      <c:pt idx="928">
                        <c:v>1.02293163792249E-2</c:v>
                      </c:pt>
                      <c:pt idx="929">
                        <c:v>1.0237773269840799E-2</c:v>
                      </c:pt>
                      <c:pt idx="930">
                        <c:v>1.02532079179812E-2</c:v>
                      </c:pt>
                      <c:pt idx="931">
                        <c:v>1.02785258930437E-2</c:v>
                      </c:pt>
                      <c:pt idx="932">
                        <c:v>1.03159903416333E-2</c:v>
                      </c:pt>
                      <c:pt idx="933">
                        <c:v>1.03675547770887E-2</c:v>
                      </c:pt>
                      <c:pt idx="934">
                        <c:v>1.04344707348709E-2</c:v>
                      </c:pt>
                      <c:pt idx="935">
                        <c:v>1.05172445226871E-2</c:v>
                      </c:pt>
                      <c:pt idx="936">
                        <c:v>1.06154327492254E-2</c:v>
                      </c:pt>
                      <c:pt idx="937">
                        <c:v>1.07274411789514E-2</c:v>
                      </c:pt>
                      <c:pt idx="938">
                        <c:v>1.08508399246003E-2</c:v>
                      </c:pt>
                      <c:pt idx="939">
                        <c:v>1.09830983870277E-2</c:v>
                      </c:pt>
                      <c:pt idx="940">
                        <c:v>1.11208674897213E-2</c:v>
                      </c:pt>
                      <c:pt idx="941">
                        <c:v>1.12603393201877E-2</c:v>
                      </c:pt>
                      <c:pt idx="942">
                        <c:v>1.1397490247439E-2</c:v>
                      </c:pt>
                      <c:pt idx="943">
                        <c:v>1.15284110561454E-2</c:v>
                      </c:pt>
                      <c:pt idx="944">
                        <c:v>1.16495034767618E-2</c:v>
                      </c:pt>
                      <c:pt idx="945">
                        <c:v>1.17575509515069E-2</c:v>
                      </c:pt>
                      <c:pt idx="946">
                        <c:v>1.18499722608133E-2</c:v>
                      </c:pt>
                      <c:pt idx="947">
                        <c:v>1.1924736433070999E-2</c:v>
                      </c:pt>
                      <c:pt idx="948">
                        <c:v>1.19807493885876E-2</c:v>
                      </c:pt>
                      <c:pt idx="949">
                        <c:v>1.20175537383863E-2</c:v>
                      </c:pt>
                      <c:pt idx="950">
                        <c:v>1.20353138519826E-2</c:v>
                      </c:pt>
                      <c:pt idx="951">
                        <c:v>1.20348757797027E-2</c:v>
                      </c:pt>
                      <c:pt idx="952">
                        <c:v>1.20173585585807E-2</c:v>
                      </c:pt>
                      <c:pt idx="953">
                        <c:v>1.19838953078624E-2</c:v>
                      </c:pt>
                      <c:pt idx="954">
                        <c:v>1.19360818706696E-2</c:v>
                      </c:pt>
                      <c:pt idx="955">
                        <c:v>1.18753686840444E-2</c:v>
                      </c:pt>
                      <c:pt idx="956">
                        <c:v>1.1803097419167101E-2</c:v>
                      </c:pt>
                      <c:pt idx="957">
                        <c:v>1.1720190205644999E-2</c:v>
                      </c:pt>
                      <c:pt idx="958">
                        <c:v>1.1627382609912701E-2</c:v>
                      </c:pt>
                      <c:pt idx="959">
                        <c:v>1.1524991425875699E-2</c:v>
                      </c:pt>
                      <c:pt idx="960">
                        <c:v>1.14134176911663E-2</c:v>
                      </c:pt>
                      <c:pt idx="961">
                        <c:v>1.1293097259933301E-2</c:v>
                      </c:pt>
                      <c:pt idx="962">
                        <c:v>1.1164304253726101E-2</c:v>
                      </c:pt>
                      <c:pt idx="963">
                        <c:v>1.10271511605331E-2</c:v>
                      </c:pt>
                      <c:pt idx="964">
                        <c:v>1.0882134562411201E-2</c:v>
                      </c:pt>
                      <c:pt idx="965">
                        <c:v>1.07301720643468E-2</c:v>
                      </c:pt>
                      <c:pt idx="966">
                        <c:v>1.0572507552414E-2</c:v>
                      </c:pt>
                      <c:pt idx="967">
                        <c:v>1.04112021329647E-2</c:v>
                      </c:pt>
                      <c:pt idx="968">
                        <c:v>1.0248634035280301E-2</c:v>
                      </c:pt>
                      <c:pt idx="969">
                        <c:v>1.00875396287639E-2</c:v>
                      </c:pt>
                      <c:pt idx="970">
                        <c:v>9.93098272684469E-3</c:v>
                      </c:pt>
                      <c:pt idx="971">
                        <c:v>9.7821669200013495E-3</c:v>
                      </c:pt>
                      <c:pt idx="972">
                        <c:v>9.6445270616386195E-3</c:v>
                      </c:pt>
                      <c:pt idx="973">
                        <c:v>9.5212920981022197E-3</c:v>
                      </c:pt>
                      <c:pt idx="974">
                        <c:v>9.4154022593228096E-3</c:v>
                      </c:pt>
                      <c:pt idx="975">
                        <c:v>9.3294557333724101E-3</c:v>
                      </c:pt>
                      <c:pt idx="976">
                        <c:v>9.2656493608100094E-3</c:v>
                      </c:pt>
                      <c:pt idx="977">
                        <c:v>9.2256546168122192E-3</c:v>
                      </c:pt>
                      <c:pt idx="978">
                        <c:v>9.2104938477747395E-3</c:v>
                      </c:pt>
                      <c:pt idx="979">
                        <c:v>9.2204475877140403E-3</c:v>
                      </c:pt>
                      <c:pt idx="980">
                        <c:v>9.2552825876342504E-3</c:v>
                      </c:pt>
                      <c:pt idx="981">
                        <c:v>9.3141523048355396E-3</c:v>
                      </c:pt>
                      <c:pt idx="982">
                        <c:v>9.3957299052649795E-3</c:v>
                      </c:pt>
                      <c:pt idx="983">
                        <c:v>9.4983682618476201E-3</c:v>
                      </c:pt>
                      <c:pt idx="984">
                        <c:v>9.6199714266813497E-3</c:v>
                      </c:pt>
                      <c:pt idx="985">
                        <c:v>9.7582979322786007E-3</c:v>
                      </c:pt>
                      <c:pt idx="986">
                        <c:v>9.9107843692837101E-3</c:v>
                      </c:pt>
                      <c:pt idx="987">
                        <c:v>1.0074790888841299E-2</c:v>
                      </c:pt>
                      <c:pt idx="988">
                        <c:v>1.02475722276761E-2</c:v>
                      </c:pt>
                      <c:pt idx="989">
                        <c:v>1.04263060600961E-2</c:v>
                      </c:pt>
                      <c:pt idx="990">
                        <c:v>1.06080952190811E-2</c:v>
                      </c:pt>
                      <c:pt idx="991">
                        <c:v>1.07897615350075E-2</c:v>
                      </c:pt>
                      <c:pt idx="992">
                        <c:v>1.09680997169319E-2</c:v>
                      </c:pt>
                      <c:pt idx="993">
                        <c:v>1.11400152152331E-2</c:v>
                      </c:pt>
                      <c:pt idx="994">
                        <c:v>1.13021183544965E-2</c:v>
                      </c:pt>
                      <c:pt idx="995">
                        <c:v>1.14509555682846E-2</c:v>
                      </c:pt>
                      <c:pt idx="996">
                        <c:v>1.1583121032858801E-2</c:v>
                      </c:pt>
                      <c:pt idx="997">
                        <c:v>1.16952018545908E-2</c:v>
                      </c:pt>
                      <c:pt idx="998">
                        <c:v>1.17838294338813E-2</c:v>
                      </c:pt>
                      <c:pt idx="999">
                        <c:v>1.18457401220197E-2</c:v>
                      </c:pt>
                      <c:pt idx="1000">
                        <c:v>1.18779836068866E-2</c:v>
                      </c:pt>
                      <c:pt idx="1001">
                        <c:v>1.1877995065975399E-2</c:v>
                      </c:pt>
                      <c:pt idx="1002">
                        <c:v>1.1844028411899099E-2</c:v>
                      </c:pt>
                      <c:pt idx="1003">
                        <c:v>1.17748455719537E-2</c:v>
                      </c:pt>
                      <c:pt idx="1004">
                        <c:v>1.16700374308264E-2</c:v>
                      </c:pt>
                      <c:pt idx="1005">
                        <c:v>1.15299349089154E-2</c:v>
                      </c:pt>
                      <c:pt idx="1006">
                        <c:v>1.135607438987E-2</c:v>
                      </c:pt>
                      <c:pt idx="1007">
                        <c:v>1.1150865167398801E-2</c:v>
                      </c:pt>
                      <c:pt idx="1008">
                        <c:v>1.09178618243985E-2</c:v>
                      </c:pt>
                      <c:pt idx="1009">
                        <c:v>1.06613510776106E-2</c:v>
                      </c:pt>
                      <c:pt idx="1010">
                        <c:v>1.0386056584266799E-2</c:v>
                      </c:pt>
                      <c:pt idx="1011">
                        <c:v>1.0097404828703201E-2</c:v>
                      </c:pt>
                      <c:pt idx="1012">
                        <c:v>9.8017089267170305E-3</c:v>
                      </c:pt>
                      <c:pt idx="1013">
                        <c:v>9.5052519807802497E-3</c:v>
                      </c:pt>
                      <c:pt idx="1014">
                        <c:v>9.2145157129761394E-3</c:v>
                      </c:pt>
                      <c:pt idx="1015">
                        <c:v>8.9359002241192302E-3</c:v>
                      </c:pt>
                      <c:pt idx="1016">
                        <c:v>8.6751809662894107E-3</c:v>
                      </c:pt>
                      <c:pt idx="1017">
                        <c:v>8.4378708007354399E-3</c:v>
                      </c:pt>
                      <c:pt idx="1018">
                        <c:v>8.2287673540842599E-3</c:v>
                      </c:pt>
                      <c:pt idx="1019">
                        <c:v>8.05180963354463E-3</c:v>
                      </c:pt>
                      <c:pt idx="1020">
                        <c:v>7.9100376323042194E-3</c:v>
                      </c:pt>
                      <c:pt idx="1021">
                        <c:v>7.80560423921793E-3</c:v>
                      </c:pt>
                      <c:pt idx="1022">
                        <c:v>7.7397143068691299E-3</c:v>
                      </c:pt>
                      <c:pt idx="1023">
                        <c:v>7.7125415008343799E-3</c:v>
                      </c:pt>
                      <c:pt idx="1024">
                        <c:v>7.7235066029466897E-3</c:v>
                      </c:pt>
                      <c:pt idx="1025">
                        <c:v>7.7714123226382903E-3</c:v>
                      </c:pt>
                      <c:pt idx="1026">
                        <c:v>7.8543736567784506E-3</c:v>
                      </c:pt>
                      <c:pt idx="1027">
                        <c:v>7.9698262252361693E-3</c:v>
                      </c:pt>
                      <c:pt idx="1028">
                        <c:v>8.1150513373801896E-3</c:v>
                      </c:pt>
                      <c:pt idx="1029">
                        <c:v>8.2870962300989996E-3</c:v>
                      </c:pt>
                      <c:pt idx="1030">
                        <c:v>8.48299921656075E-3</c:v>
                      </c:pt>
                      <c:pt idx="1031">
                        <c:v>8.6999527719431799E-3</c:v>
                      </c:pt>
                      <c:pt idx="1032">
                        <c:v>8.9354664227670293E-3</c:v>
                      </c:pt>
                      <c:pt idx="1033">
                        <c:v>9.1875830915350495E-3</c:v>
                      </c:pt>
                      <c:pt idx="1034">
                        <c:v>9.4545739881949503E-3</c:v>
                      </c:pt>
                      <c:pt idx="1035">
                        <c:v>9.7352499639350894E-3</c:v>
                      </c:pt>
                      <c:pt idx="1036">
                        <c:v>1.00289056655562E-2</c:v>
                      </c:pt>
                      <c:pt idx="1037">
                        <c:v>1.03347653239489E-2</c:v>
                      </c:pt>
                      <c:pt idx="1038">
                        <c:v>1.06529882361427E-2</c:v>
                      </c:pt>
                      <c:pt idx="1039">
                        <c:v>1.09842025773201E-2</c:v>
                      </c:pt>
                      <c:pt idx="1040">
                        <c:v>1.1328622546378699E-2</c:v>
                      </c:pt>
                      <c:pt idx="1041">
                        <c:v>1.16863355632439E-2</c:v>
                      </c:pt>
                      <c:pt idx="1042">
                        <c:v>1.20571280640296E-2</c:v>
                      </c:pt>
                      <c:pt idx="1043">
                        <c:v>1.2440029831440101E-2</c:v>
                      </c:pt>
                      <c:pt idx="1044">
                        <c:v>1.28336612841463E-2</c:v>
                      </c:pt>
                      <c:pt idx="1045">
                        <c:v>1.3235784524154699E-2</c:v>
                      </c:pt>
                      <c:pt idx="1046">
                        <c:v>1.36431183247234E-2</c:v>
                      </c:pt>
                      <c:pt idx="1047">
                        <c:v>1.40515386153474E-2</c:v>
                      </c:pt>
                      <c:pt idx="1048">
                        <c:v>1.44556879175958E-2</c:v>
                      </c:pt>
                      <c:pt idx="1049">
                        <c:v>1.4849730552311501E-2</c:v>
                      </c:pt>
                      <c:pt idx="1050">
                        <c:v>1.52268097362707E-2</c:v>
                      </c:pt>
                      <c:pt idx="1051">
                        <c:v>1.5579671529946401E-2</c:v>
                      </c:pt>
                      <c:pt idx="1052">
                        <c:v>1.59008320773938E-2</c:v>
                      </c:pt>
                      <c:pt idx="1053">
                        <c:v>1.6182890606901701E-2</c:v>
                      </c:pt>
                      <c:pt idx="1054">
                        <c:v>1.6418877004608801E-2</c:v>
                      </c:pt>
                      <c:pt idx="1055">
                        <c:v>1.6602613504263002E-2</c:v>
                      </c:pt>
                      <c:pt idx="1056">
                        <c:v>1.6728788425066601E-2</c:v>
                      </c:pt>
                      <c:pt idx="1057">
                        <c:v>1.6793363287998402E-2</c:v>
                      </c:pt>
                      <c:pt idx="1058">
                        <c:v>1.6794010378978399E-2</c:v>
                      </c:pt>
                      <c:pt idx="1059">
                        <c:v>1.6729852622560201E-2</c:v>
                      </c:pt>
                      <c:pt idx="1060">
                        <c:v>1.6601795904744102E-2</c:v>
                      </c:pt>
                      <c:pt idx="1061">
                        <c:v>1.6412515693844901E-2</c:v>
                      </c:pt>
                      <c:pt idx="1062">
                        <c:v>1.61660795104509E-2</c:v>
                      </c:pt>
                      <c:pt idx="1063">
                        <c:v>1.5868168678411301E-2</c:v>
                      </c:pt>
                      <c:pt idx="1064">
                        <c:v>1.55255732278757E-2</c:v>
                      </c:pt>
                      <c:pt idx="1065">
                        <c:v>1.5146273514595901E-2</c:v>
                      </c:pt>
                      <c:pt idx="1066">
                        <c:v>1.4739047964263599E-2</c:v>
                      </c:pt>
                      <c:pt idx="1067">
                        <c:v>1.4313006505470301E-2</c:v>
                      </c:pt>
                      <c:pt idx="1068">
                        <c:v>1.3877290575421E-2</c:v>
                      </c:pt>
                      <c:pt idx="1069">
                        <c:v>1.34407275203849E-2</c:v>
                      </c:pt>
                      <c:pt idx="1070">
                        <c:v>1.30119059443749E-2</c:v>
                      </c:pt>
                      <c:pt idx="1071">
                        <c:v>1.25986737906368E-2</c:v>
                      </c:pt>
                      <c:pt idx="1072">
                        <c:v>1.22078563767818E-2</c:v>
                      </c:pt>
                      <c:pt idx="1073">
                        <c:v>1.18451193670182E-2</c:v>
                      </c:pt>
                      <c:pt idx="1074">
                        <c:v>1.1515137854972801E-2</c:v>
                      </c:pt>
                      <c:pt idx="1075">
                        <c:v>1.12213976042525E-2</c:v>
                      </c:pt>
                      <c:pt idx="1076">
                        <c:v>1.09660765947776E-2</c:v>
                      </c:pt>
                      <c:pt idx="1077">
                        <c:v>1.07504550973226E-2</c:v>
                      </c:pt>
                      <c:pt idx="1078">
                        <c:v>1.05746988382092E-2</c:v>
                      </c:pt>
                      <c:pt idx="1079">
                        <c:v>1.04380288865333E-2</c:v>
                      </c:pt>
                      <c:pt idx="1080">
                        <c:v>1.0338860098261401E-2</c:v>
                      </c:pt>
                      <c:pt idx="1081">
                        <c:v>1.0275211660061999E-2</c:v>
                      </c:pt>
                      <c:pt idx="1082">
                        <c:v>1.0244201009017901E-2</c:v>
                      </c:pt>
                      <c:pt idx="1083">
                        <c:v>1.02428916508413E-2</c:v>
                      </c:pt>
                      <c:pt idx="1084">
                        <c:v>1.02682087800733E-2</c:v>
                      </c:pt>
                      <c:pt idx="1085">
                        <c:v>1.0316901918701601E-2</c:v>
                      </c:pt>
                      <c:pt idx="1086">
                        <c:v>1.03863266049329E-2</c:v>
                      </c:pt>
                      <c:pt idx="1087">
                        <c:v>1.0473614656568099E-2</c:v>
                      </c:pt>
                      <c:pt idx="1088">
                        <c:v>1.0576058751175401E-2</c:v>
                      </c:pt>
                      <c:pt idx="1089">
                        <c:v>1.0691164281798501E-2</c:v>
                      </c:pt>
                      <c:pt idx="1090">
                        <c:v>1.0816483787757099E-2</c:v>
                      </c:pt>
                      <c:pt idx="1091">
                        <c:v>1.09496337738805E-2</c:v>
                      </c:pt>
                      <c:pt idx="1092">
                        <c:v>1.10887275223741E-2</c:v>
                      </c:pt>
                      <c:pt idx="1093">
                        <c:v>1.1231648037569399E-2</c:v>
                      </c:pt>
                      <c:pt idx="1094">
                        <c:v>1.1376446965306999E-2</c:v>
                      </c:pt>
                      <c:pt idx="1095">
                        <c:v>1.1521172656263999E-2</c:v>
                      </c:pt>
                      <c:pt idx="1096">
                        <c:v>1.1663796648309899E-2</c:v>
                      </c:pt>
                      <c:pt idx="1097">
                        <c:v>1.1802332201506E-2</c:v>
                      </c:pt>
                      <c:pt idx="1098">
                        <c:v>1.19348040516856E-2</c:v>
                      </c:pt>
                      <c:pt idx="1099">
                        <c:v>1.20595311459842E-2</c:v>
                      </c:pt>
                      <c:pt idx="1100">
                        <c:v>1.21748214542097E-2</c:v>
                      </c:pt>
                      <c:pt idx="1101">
                        <c:v>1.22790225808737E-2</c:v>
                      </c:pt>
                      <c:pt idx="1102">
                        <c:v>1.23708046791798E-2</c:v>
                      </c:pt>
                      <c:pt idx="1103">
                        <c:v>1.24493378042343E-2</c:v>
                      </c:pt>
                      <c:pt idx="1104">
                        <c:v>1.25141582621067E-2</c:v>
                      </c:pt>
                      <c:pt idx="1105">
                        <c:v>1.25649837557996E-2</c:v>
                      </c:pt>
                      <c:pt idx="1106">
                        <c:v>1.26018996831576E-2</c:v>
                      </c:pt>
                      <c:pt idx="1107">
                        <c:v>1.26253624545461E-2</c:v>
                      </c:pt>
                      <c:pt idx="1108">
                        <c:v>1.26360631332457E-2</c:v>
                      </c:pt>
                      <c:pt idx="1109">
                        <c:v>1.2634954053321001E-2</c:v>
                      </c:pt>
                      <c:pt idx="1110">
                        <c:v>1.2623338152967701E-2</c:v>
                      </c:pt>
                      <c:pt idx="1111">
                        <c:v>1.2602573270348701E-2</c:v>
                      </c:pt>
                      <c:pt idx="1112">
                        <c:v>1.25740002691063E-2</c:v>
                      </c:pt>
                      <c:pt idx="1113">
                        <c:v>1.2539155424959101E-2</c:v>
                      </c:pt>
                      <c:pt idx="1114">
                        <c:v>1.2499295735100099E-2</c:v>
                      </c:pt>
                      <c:pt idx="1115">
                        <c:v>1.2455563211758201E-2</c:v>
                      </c:pt>
                      <c:pt idx="1116">
                        <c:v>1.2409178759273E-2</c:v>
                      </c:pt>
                      <c:pt idx="1117">
                        <c:v>1.2361422272151701E-2</c:v>
                      </c:pt>
                      <c:pt idx="1118">
                        <c:v>1.23132616494899E-2</c:v>
                      </c:pt>
                      <c:pt idx="1119">
                        <c:v>1.22656044515915E-2</c:v>
                      </c:pt>
                      <c:pt idx="1120">
                        <c:v>1.2219284051462199E-2</c:v>
                      </c:pt>
                      <c:pt idx="1121">
                        <c:v>1.21753971597708E-2</c:v>
                      </c:pt>
                      <c:pt idx="1122">
                        <c:v>1.21349872304309E-2</c:v>
                      </c:pt>
                      <c:pt idx="1123">
                        <c:v>1.2099113797296401E-2</c:v>
                      </c:pt>
                      <c:pt idx="1124">
                        <c:v>1.20689646417062E-2</c:v>
                      </c:pt>
                      <c:pt idx="1125">
                        <c:v>1.2045454620225601E-2</c:v>
                      </c:pt>
                      <c:pt idx="1126">
                        <c:v>1.2030176228068399E-2</c:v>
                      </c:pt>
                      <c:pt idx="1127">
                        <c:v>1.20244090742509E-2</c:v>
                      </c:pt>
                      <c:pt idx="1128">
                        <c:v>1.20293276192644E-2</c:v>
                      </c:pt>
                      <c:pt idx="1129">
                        <c:v>1.20460724546147E-2</c:v>
                      </c:pt>
                      <c:pt idx="1130">
                        <c:v>1.2075362772785101E-2</c:v>
                      </c:pt>
                      <c:pt idx="1131">
                        <c:v>1.2117675931029699E-2</c:v>
                      </c:pt>
                      <c:pt idx="1132">
                        <c:v>1.21731024385627E-2</c:v>
                      </c:pt>
                      <c:pt idx="1133">
                        <c:v>1.22413526811532E-2</c:v>
                      </c:pt>
                      <c:pt idx="1134">
                        <c:v>1.2321549975562E-2</c:v>
                      </c:pt>
                      <c:pt idx="1135">
                        <c:v>1.24124415764825E-2</c:v>
                      </c:pt>
                      <c:pt idx="1136">
                        <c:v>1.2512176734403401E-2</c:v>
                      </c:pt>
                      <c:pt idx="1137">
                        <c:v>1.2618266530304401E-2</c:v>
                      </c:pt>
                      <c:pt idx="1138">
                        <c:v>1.27284434322703E-2</c:v>
                      </c:pt>
                      <c:pt idx="1139">
                        <c:v>1.28397473466739E-2</c:v>
                      </c:pt>
                      <c:pt idx="1140">
                        <c:v>1.29495595899791E-2</c:v>
                      </c:pt>
                      <c:pt idx="1141">
                        <c:v>1.3054796539052799E-2</c:v>
                      </c:pt>
                      <c:pt idx="1142">
                        <c:v>1.3152776065068201E-2</c:v>
                      </c:pt>
                      <c:pt idx="1143">
                        <c:v>1.32413463660301E-2</c:v>
                      </c:pt>
                      <c:pt idx="1144">
                        <c:v>1.33189318663673E-2</c:v>
                      </c:pt>
                      <c:pt idx="1145">
                        <c:v>1.33845761263279E-2</c:v>
                      </c:pt>
                      <c:pt idx="1146">
                        <c:v>1.34380949543908E-2</c:v>
                      </c:pt>
                      <c:pt idx="1147">
                        <c:v>1.34799894270527E-2</c:v>
                      </c:pt>
                      <c:pt idx="1148">
                        <c:v>1.35115349994086E-2</c:v>
                      </c:pt>
                      <c:pt idx="1149">
                        <c:v>1.35350067418948E-2</c:v>
                      </c:pt>
                      <c:pt idx="1150">
                        <c:v>1.3553361795311299E-2</c:v>
                      </c:pt>
                      <c:pt idx="1151">
                        <c:v>1.3569725135478701E-2</c:v>
                      </c:pt>
                      <c:pt idx="1152">
                        <c:v>1.3587821996888299E-2</c:v>
                      </c:pt>
                      <c:pt idx="1153">
                        <c:v>1.3611294245720299E-2</c:v>
                      </c:pt>
                      <c:pt idx="1154">
                        <c:v>1.36437426013182E-2</c:v>
                      </c:pt>
                      <c:pt idx="1155">
                        <c:v>1.3688755293431399E-2</c:v>
                      </c:pt>
                      <c:pt idx="1156">
                        <c:v>1.37495290764197E-2</c:v>
                      </c:pt>
                      <c:pt idx="1157">
                        <c:v>1.38287125187331E-2</c:v>
                      </c:pt>
                      <c:pt idx="1158">
                        <c:v>1.39281240998074E-2</c:v>
                      </c:pt>
                      <c:pt idx="1159">
                        <c:v>1.40487695842017E-2</c:v>
                      </c:pt>
                      <c:pt idx="1160">
                        <c:v>1.41906700942919E-2</c:v>
                      </c:pt>
                      <c:pt idx="1161">
                        <c:v>1.43531426794914E-2</c:v>
                      </c:pt>
                      <c:pt idx="1162">
                        <c:v>1.45344087280084E-2</c:v>
                      </c:pt>
                      <c:pt idx="1163">
                        <c:v>1.4731791392885E-2</c:v>
                      </c:pt>
                      <c:pt idx="1164">
                        <c:v>1.4941752420372E-2</c:v>
                      </c:pt>
                      <c:pt idx="1165">
                        <c:v>1.5160107854056699E-2</c:v>
                      </c:pt>
                      <c:pt idx="1166">
                        <c:v>1.53820678283566E-2</c:v>
                      </c:pt>
                      <c:pt idx="1167">
                        <c:v>1.5602372343581101E-2</c:v>
                      </c:pt>
                      <c:pt idx="1168">
                        <c:v>1.5815705036800701E-2</c:v>
                      </c:pt>
                      <c:pt idx="1169">
                        <c:v>1.6016843531639999E-2</c:v>
                      </c:pt>
                      <c:pt idx="1170">
                        <c:v>1.6200536899396201E-2</c:v>
                      </c:pt>
                      <c:pt idx="1171">
                        <c:v>1.63618507679422E-2</c:v>
                      </c:pt>
                      <c:pt idx="1172">
                        <c:v>1.6496737169650999E-2</c:v>
                      </c:pt>
                      <c:pt idx="1173">
                        <c:v>1.6601693686764198E-2</c:v>
                      </c:pt>
                      <c:pt idx="1174">
                        <c:v>1.66741195922828E-2</c:v>
                      </c:pt>
                      <c:pt idx="1175">
                        <c:v>1.67122410572931E-2</c:v>
                      </c:pt>
                      <c:pt idx="1176">
                        <c:v>1.6715592216073501E-2</c:v>
                      </c:pt>
                      <c:pt idx="1177">
                        <c:v>1.66846793741817E-2</c:v>
                      </c:pt>
                      <c:pt idx="1178">
                        <c:v>1.6620991228066199E-2</c:v>
                      </c:pt>
                      <c:pt idx="1179">
                        <c:v>1.6526872513608602E-2</c:v>
                      </c:pt>
                      <c:pt idx="1180">
                        <c:v>1.6405470857797699E-2</c:v>
                      </c:pt>
                      <c:pt idx="1181">
                        <c:v>1.6260691553368501E-2</c:v>
                      </c:pt>
                      <c:pt idx="1182">
                        <c:v>1.6096875362044499E-2</c:v>
                      </c:pt>
                      <c:pt idx="1183">
                        <c:v>1.5918603461918101E-2</c:v>
                      </c:pt>
                      <c:pt idx="1184">
                        <c:v>1.5730503609744501E-2</c:v>
                      </c:pt>
                      <c:pt idx="1185">
                        <c:v>1.55370903786601E-2</c:v>
                      </c:pt>
                      <c:pt idx="1186">
                        <c:v>1.53426101054878E-2</c:v>
                      </c:pt>
                      <c:pt idx="1187">
                        <c:v>1.51506758670472E-2</c:v>
                      </c:pt>
                      <c:pt idx="1188">
                        <c:v>1.4964323496484799E-2</c:v>
                      </c:pt>
                      <c:pt idx="1189">
                        <c:v>1.47856731267974E-2</c:v>
                      </c:pt>
                      <c:pt idx="1190">
                        <c:v>1.4616343958605499E-2</c:v>
                      </c:pt>
                      <c:pt idx="1191">
                        <c:v>1.44572265810782E-2</c:v>
                      </c:pt>
                      <c:pt idx="1192">
                        <c:v>1.43081767414716E-2</c:v>
                      </c:pt>
                      <c:pt idx="1193">
                        <c:v>1.4168338264055299E-2</c:v>
                      </c:pt>
                      <c:pt idx="1194">
                        <c:v>1.40364196026408E-2</c:v>
                      </c:pt>
                      <c:pt idx="1195">
                        <c:v>1.3910803173802101E-2</c:v>
                      </c:pt>
                      <c:pt idx="1196">
                        <c:v>1.3789706963053301E-2</c:v>
                      </c:pt>
                      <c:pt idx="1197">
                        <c:v>1.3671082433885999E-2</c:v>
                      </c:pt>
                      <c:pt idx="1198">
                        <c:v>1.3553045216400999E-2</c:v>
                      </c:pt>
                      <c:pt idx="1199">
                        <c:v>1.34339663731228E-2</c:v>
                      </c:pt>
                      <c:pt idx="1200">
                        <c:v>1.3312731512958101E-2</c:v>
                      </c:pt>
                      <c:pt idx="1201">
                        <c:v>1.31887471723187E-2</c:v>
                      </c:pt>
                      <c:pt idx="1202">
                        <c:v>1.30618519920709E-2</c:v>
                      </c:pt>
                      <c:pt idx="1203">
                        <c:v>1.2932809637543599E-2</c:v>
                      </c:pt>
                      <c:pt idx="1204">
                        <c:v>1.28028678929944E-2</c:v>
                      </c:pt>
                      <c:pt idx="1205">
                        <c:v>1.26739233641163E-2</c:v>
                      </c:pt>
                      <c:pt idx="1206">
                        <c:v>1.25483711852965E-2</c:v>
                      </c:pt>
                      <c:pt idx="1207">
                        <c:v>1.24288544233846E-2</c:v>
                      </c:pt>
                      <c:pt idx="1208">
                        <c:v>1.2318284278078699E-2</c:v>
                      </c:pt>
                      <c:pt idx="1209">
                        <c:v>1.22194858738642E-2</c:v>
                      </c:pt>
                      <c:pt idx="1210">
                        <c:v>1.2135319056485201E-2</c:v>
                      </c:pt>
                      <c:pt idx="1211">
                        <c:v>1.2068236699349101E-2</c:v>
                      </c:pt>
                      <c:pt idx="1212">
                        <c:v>1.20202279565502E-2</c:v>
                      </c:pt>
                      <c:pt idx="1213">
                        <c:v>1.1992576019838099E-2</c:v>
                      </c:pt>
                      <c:pt idx="1214">
                        <c:v>1.1985867098918E-2</c:v>
                      </c:pt>
                      <c:pt idx="1215">
                        <c:v>1.1999921592030701E-2</c:v>
                      </c:pt>
                      <c:pt idx="1216">
                        <c:v>1.20337422236127E-2</c:v>
                      </c:pt>
                      <c:pt idx="1217">
                        <c:v>1.20855642493994E-2</c:v>
                      </c:pt>
                      <c:pt idx="1218">
                        <c:v>1.21530616502397E-2</c:v>
                      </c:pt>
                      <c:pt idx="1219">
                        <c:v>1.22334118820912E-2</c:v>
                      </c:pt>
                      <c:pt idx="1220">
                        <c:v>1.2323271827730299E-2</c:v>
                      </c:pt>
                      <c:pt idx="1221">
                        <c:v>1.24192844712475E-2</c:v>
                      </c:pt>
                      <c:pt idx="1222">
                        <c:v>1.2518037628606499E-2</c:v>
                      </c:pt>
                      <c:pt idx="1223">
                        <c:v>1.26165068508956E-2</c:v>
                      </c:pt>
                      <c:pt idx="1224">
                        <c:v>1.2712028293505701E-2</c:v>
                      </c:pt>
                      <c:pt idx="1225">
                        <c:v>1.28020701378315E-2</c:v>
                      </c:pt>
                      <c:pt idx="1226">
                        <c:v>1.2884996245217099E-2</c:v>
                      </c:pt>
                      <c:pt idx="1227">
                        <c:v>1.29603352180857E-2</c:v>
                      </c:pt>
                      <c:pt idx="1228">
                        <c:v>1.3028111953175299E-2</c:v>
                      </c:pt>
                      <c:pt idx="1229">
                        <c:v>1.30891345966295E-2</c:v>
                      </c:pt>
                      <c:pt idx="1230">
                        <c:v>1.3144731697184799E-2</c:v>
                      </c:pt>
                      <c:pt idx="1231">
                        <c:v>1.3196739133139301E-2</c:v>
                      </c:pt>
                      <c:pt idx="1232">
                        <c:v>1.32472214007601E-2</c:v>
                      </c:pt>
                      <c:pt idx="1233">
                        <c:v>1.3298848548509601E-2</c:v>
                      </c:pt>
                      <c:pt idx="1234">
                        <c:v>1.33543849715389E-2</c:v>
                      </c:pt>
                      <c:pt idx="1235">
                        <c:v>1.34163337623587E-2</c:v>
                      </c:pt>
                      <c:pt idx="1236">
                        <c:v>1.3487080194745499E-2</c:v>
                      </c:pt>
                      <c:pt idx="1237">
                        <c:v>1.3568554539926799E-2</c:v>
                      </c:pt>
                      <c:pt idx="1238">
                        <c:v>1.36624511899016E-2</c:v>
                      </c:pt>
                      <c:pt idx="1239">
                        <c:v>1.37703576498939E-2</c:v>
                      </c:pt>
                      <c:pt idx="1240">
                        <c:v>1.3893332759844E-2</c:v>
                      </c:pt>
                      <c:pt idx="1241">
                        <c:v>1.40320724634226E-2</c:v>
                      </c:pt>
                      <c:pt idx="1242">
                        <c:v>1.41870817970518E-2</c:v>
                      </c:pt>
                      <c:pt idx="1243">
                        <c:v>1.43588491749578E-2</c:v>
                      </c:pt>
                      <c:pt idx="1244">
                        <c:v>1.45476139945759E-2</c:v>
                      </c:pt>
                      <c:pt idx="1245">
                        <c:v>1.47532996392549E-2</c:v>
                      </c:pt>
                      <c:pt idx="1246">
                        <c:v>1.4976065513500701E-2</c:v>
                      </c:pt>
                      <c:pt idx="1247">
                        <c:v>1.52160304715812E-2</c:v>
                      </c:pt>
                      <c:pt idx="1248">
                        <c:v>1.54732148840174E-2</c:v>
                      </c:pt>
                      <c:pt idx="1249">
                        <c:v>1.5747941344129799E-2</c:v>
                      </c:pt>
                      <c:pt idx="1250">
                        <c:v>1.6040826768761798E-2</c:v>
                      </c:pt>
                      <c:pt idx="1251">
                        <c:v>1.63523815724788E-2</c:v>
                      </c:pt>
                      <c:pt idx="1252">
                        <c:v>1.6683032383864101E-2</c:v>
                      </c:pt>
                      <c:pt idx="1253">
                        <c:v>1.70333530025264E-2</c:v>
                      </c:pt>
                      <c:pt idx="1254">
                        <c:v>1.7404058763067599E-2</c:v>
                      </c:pt>
                      <c:pt idx="1255">
                        <c:v>1.7796079617095398E-2</c:v>
                      </c:pt>
                      <c:pt idx="1256">
                        <c:v>1.8210399594220099E-2</c:v>
                      </c:pt>
                      <c:pt idx="1257">
                        <c:v>1.8648341171443601E-2</c:v>
                      </c:pt>
                      <c:pt idx="1258">
                        <c:v>1.9111461006215E-2</c:v>
                      </c:pt>
                      <c:pt idx="1259">
                        <c:v>1.9601098014048399E-2</c:v>
                      </c:pt>
                      <c:pt idx="1260">
                        <c:v>2.01190607567138E-2</c:v>
                      </c:pt>
                      <c:pt idx="1261">
                        <c:v>2.06672667621687E-2</c:v>
                      </c:pt>
                      <c:pt idx="1262">
                        <c:v>2.1247176821247198E-2</c:v>
                      </c:pt>
                      <c:pt idx="1263">
                        <c:v>2.18614474022015E-2</c:v>
                      </c:pt>
                      <c:pt idx="1264">
                        <c:v>2.2512635101285101E-2</c:v>
                      </c:pt>
                      <c:pt idx="1265">
                        <c:v>2.3203218874088799E-2</c:v>
                      </c:pt>
                      <c:pt idx="1266">
                        <c:v>2.39355191870326E-2</c:v>
                      </c:pt>
                      <c:pt idx="1267">
                        <c:v>2.4711864298086E-2</c:v>
                      </c:pt>
                      <c:pt idx="1268">
                        <c:v>2.5534818506026E-2</c:v>
                      </c:pt>
                      <c:pt idx="1269">
                        <c:v>2.6406592824259299E-2</c:v>
                      </c:pt>
                      <c:pt idx="1270">
                        <c:v>2.73293320156698E-2</c:v>
                      </c:pt>
                      <c:pt idx="1271">
                        <c:v>2.8305095536598001E-2</c:v>
                      </c:pt>
                      <c:pt idx="1272">
                        <c:v>2.9335810811321E-2</c:v>
                      </c:pt>
                      <c:pt idx="1273">
                        <c:v>3.0423075690337E-2</c:v>
                      </c:pt>
                      <c:pt idx="1274">
                        <c:v>3.1568311541090903E-2</c:v>
                      </c:pt>
                      <c:pt idx="1275">
                        <c:v>3.2772328768798403E-2</c:v>
                      </c:pt>
                      <c:pt idx="1276">
                        <c:v>3.4035479544948899E-2</c:v>
                      </c:pt>
                      <c:pt idx="1277">
                        <c:v>3.53575063130653E-2</c:v>
                      </c:pt>
                      <c:pt idx="1278">
                        <c:v>3.6737673021584601E-2</c:v>
                      </c:pt>
                      <c:pt idx="1279">
                        <c:v>3.8174014258198503E-2</c:v>
                      </c:pt>
                      <c:pt idx="1280">
                        <c:v>3.9663970695806898E-2</c:v>
                      </c:pt>
                      <c:pt idx="1281">
                        <c:v>4.1203583242904497E-2</c:v>
                      </c:pt>
                      <c:pt idx="1282">
                        <c:v>4.2787880137086801E-2</c:v>
                      </c:pt>
                      <c:pt idx="1283">
                        <c:v>4.4410485491811202E-2</c:v>
                      </c:pt>
                      <c:pt idx="1284">
                        <c:v>4.60637743436502E-2</c:v>
                      </c:pt>
                      <c:pt idx="1285">
                        <c:v>4.7739073932173998E-2</c:v>
                      </c:pt>
                      <c:pt idx="1286">
                        <c:v>4.9426648656220901E-2</c:v>
                      </c:pt>
                      <c:pt idx="1287">
                        <c:v>5.1116038460588598E-2</c:v>
                      </c:pt>
                      <c:pt idx="1288">
                        <c:v>5.27962047750858E-2</c:v>
                      </c:pt>
                      <c:pt idx="1289">
                        <c:v>5.4456193534316299E-2</c:v>
                      </c:pt>
                      <c:pt idx="1290">
                        <c:v>5.6085609915696402E-2</c:v>
                      </c:pt>
                      <c:pt idx="1291">
                        <c:v>5.7674585407345498E-2</c:v>
                      </c:pt>
                      <c:pt idx="1292">
                        <c:v>5.9214143250099098E-2</c:v>
                      </c:pt>
                      <c:pt idx="1293">
                        <c:v>6.0697547468411599E-2</c:v>
                      </c:pt>
                      <c:pt idx="1294">
                        <c:v>6.2119388733877498E-2</c:v>
                      </c:pt>
                      <c:pt idx="1295">
                        <c:v>6.3476162290071803E-2</c:v>
                      </c:pt>
                      <c:pt idx="1296">
                        <c:v>6.4766637288622503E-2</c:v>
                      </c:pt>
                      <c:pt idx="1297">
                        <c:v>6.5991294703254003E-2</c:v>
                      </c:pt>
                      <c:pt idx="1298">
                        <c:v>6.7152760692530303E-2</c:v>
                      </c:pt>
                      <c:pt idx="1299">
                        <c:v>6.8254789344319305E-2</c:v>
                      </c:pt>
                      <c:pt idx="1300">
                        <c:v>6.9302393512753302E-2</c:v>
                      </c:pt>
                      <c:pt idx="1301">
                        <c:v>7.0301171307718902E-2</c:v>
                      </c:pt>
                      <c:pt idx="1302">
                        <c:v>7.1257011817614402E-2</c:v>
                      </c:pt>
                      <c:pt idx="1303">
                        <c:v>7.2175253248415894E-2</c:v>
                      </c:pt>
                      <c:pt idx="1304">
                        <c:v>7.3060436584360899E-2</c:v>
                      </c:pt>
                      <c:pt idx="1305">
                        <c:v>7.39159058449015E-2</c:v>
                      </c:pt>
                      <c:pt idx="1306">
                        <c:v>7.4743794524134502E-2</c:v>
                      </c:pt>
                      <c:pt idx="1307">
                        <c:v>7.5544431923931399E-2</c:v>
                      </c:pt>
                      <c:pt idx="1308">
                        <c:v>7.6316590751226807E-2</c:v>
                      </c:pt>
                      <c:pt idx="1309">
                        <c:v>7.7057120147771094E-2</c:v>
                      </c:pt>
                      <c:pt idx="1310">
                        <c:v>7.7762232853795105E-2</c:v>
                      </c:pt>
                      <c:pt idx="1311">
                        <c:v>7.8427035307438206E-2</c:v>
                      </c:pt>
                      <c:pt idx="1312">
                        <c:v>7.9046189425757002E-2</c:v>
                      </c:pt>
                      <c:pt idx="1313">
                        <c:v>7.9614261177284096E-2</c:v>
                      </c:pt>
                      <c:pt idx="1314">
                        <c:v>8.0126750122319207E-2</c:v>
                      </c:pt>
                      <c:pt idx="1315">
                        <c:v>8.0579175212851101E-2</c:v>
                      </c:pt>
                      <c:pt idx="1316">
                        <c:v>8.0968760251872204E-2</c:v>
                      </c:pt>
                      <c:pt idx="1317">
                        <c:v>8.1294326181861207E-2</c:v>
                      </c:pt>
                      <c:pt idx="1318">
                        <c:v>8.1556335704251401E-2</c:v>
                      </c:pt>
                      <c:pt idx="1319">
                        <c:v>8.1757318102876494E-2</c:v>
                      </c:pt>
                      <c:pt idx="1320">
                        <c:v>8.1901156455613897E-2</c:v>
                      </c:pt>
                      <c:pt idx="1321">
                        <c:v>8.1993652007741599E-2</c:v>
                      </c:pt>
                      <c:pt idx="1322">
                        <c:v>8.2041804771951998E-2</c:v>
                      </c:pt>
                      <c:pt idx="1323">
                        <c:v>8.2053203455558804E-2</c:v>
                      </c:pt>
                      <c:pt idx="1324">
                        <c:v>8.2036951887442394E-2</c:v>
                      </c:pt>
                      <c:pt idx="1325">
                        <c:v>8.2002138428432597E-2</c:v>
                      </c:pt>
                      <c:pt idx="1326">
                        <c:v>8.1957482282009705E-2</c:v>
                      </c:pt>
                      <c:pt idx="1327">
                        <c:v>8.1911657375241698E-2</c:v>
                      </c:pt>
                      <c:pt idx="1328">
                        <c:v>8.1872666958384299E-2</c:v>
                      </c:pt>
                      <c:pt idx="1329">
                        <c:v>8.1847451114094097E-2</c:v>
                      </c:pt>
                      <c:pt idx="1330">
                        <c:v>8.1841593439594504E-2</c:v>
                      </c:pt>
                      <c:pt idx="1331">
                        <c:v>8.1859594560810198E-2</c:v>
                      </c:pt>
                      <c:pt idx="1332">
                        <c:v>8.1904386693405898E-2</c:v>
                      </c:pt>
                      <c:pt idx="1333">
                        <c:v>8.1977256769577095E-2</c:v>
                      </c:pt>
                      <c:pt idx="1334">
                        <c:v>8.2078202706935194E-2</c:v>
                      </c:pt>
                      <c:pt idx="1335">
                        <c:v>8.2206628530167705E-2</c:v>
                      </c:pt>
                      <c:pt idx="1336">
                        <c:v>8.2360326230830699E-2</c:v>
                      </c:pt>
                      <c:pt idx="1337">
                        <c:v>8.2535979248269803E-2</c:v>
                      </c:pt>
                      <c:pt idx="1338">
                        <c:v>8.2730062209646904E-2</c:v>
                      </c:pt>
                      <c:pt idx="1339">
                        <c:v>8.2937035137234993E-2</c:v>
                      </c:pt>
                      <c:pt idx="1340">
                        <c:v>8.3151444980090999E-2</c:v>
                      </c:pt>
                      <c:pt idx="1341">
                        <c:v>8.3367843356634205E-2</c:v>
                      </c:pt>
                      <c:pt idx="1342">
                        <c:v>8.35810753831953E-2</c:v>
                      </c:pt>
                      <c:pt idx="1343">
                        <c:v>8.37857882789146E-2</c:v>
                      </c:pt>
                      <c:pt idx="1344">
                        <c:v>8.3976780403745899E-2</c:v>
                      </c:pt>
                      <c:pt idx="1345">
                        <c:v>8.4149313670063397E-2</c:v>
                      </c:pt>
                      <c:pt idx="1346">
                        <c:v>8.4298992884386303E-2</c:v>
                      </c:pt>
                      <c:pt idx="1347">
                        <c:v>8.4421374118076695E-2</c:v>
                      </c:pt>
                      <c:pt idx="1348">
                        <c:v>8.4512730610348599E-2</c:v>
                      </c:pt>
                      <c:pt idx="1349">
                        <c:v>8.4570434536466704E-2</c:v>
                      </c:pt>
                      <c:pt idx="1350">
                        <c:v>8.4591977878663696E-2</c:v>
                      </c:pt>
                      <c:pt idx="1351">
                        <c:v>8.4575753957875505E-2</c:v>
                      </c:pt>
                      <c:pt idx="1352">
                        <c:v>8.4520368842047194E-2</c:v>
                      </c:pt>
                      <c:pt idx="1353">
                        <c:v>8.4425249303227604E-2</c:v>
                      </c:pt>
                      <c:pt idx="1354">
                        <c:v>8.4289990749604998E-2</c:v>
                      </c:pt>
                      <c:pt idx="1355">
                        <c:v>8.4115117475453097E-2</c:v>
                      </c:pt>
                      <c:pt idx="1356">
                        <c:v>8.3902015047311401E-2</c:v>
                      </c:pt>
                      <c:pt idx="1357">
                        <c:v>8.3652707952341601E-2</c:v>
                      </c:pt>
                      <c:pt idx="1358">
                        <c:v>8.3369462042928902E-2</c:v>
                      </c:pt>
                      <c:pt idx="1359">
                        <c:v>8.3055728380814403E-2</c:v>
                      </c:pt>
                      <c:pt idx="1360">
                        <c:v>8.2715353661628896E-2</c:v>
                      </c:pt>
                      <c:pt idx="1361">
                        <c:v>8.2352601842555606E-2</c:v>
                      </c:pt>
                      <c:pt idx="1362">
                        <c:v>8.1972043591945001E-2</c:v>
                      </c:pt>
                      <c:pt idx="1363">
                        <c:v>8.1578547622639705E-2</c:v>
                      </c:pt>
                      <c:pt idx="1364">
                        <c:v>8.1177136159129595E-2</c:v>
                      </c:pt>
                      <c:pt idx="1365">
                        <c:v>8.0772405406763101E-2</c:v>
                      </c:pt>
                      <c:pt idx="1366">
                        <c:v>8.0368368227495698E-2</c:v>
                      </c:pt>
                      <c:pt idx="1367">
                        <c:v>7.9968952662998499E-2</c:v>
                      </c:pt>
                      <c:pt idx="1368">
                        <c:v>7.9577428181135806E-2</c:v>
                      </c:pt>
                      <c:pt idx="1369">
                        <c:v>7.9196029043598098E-2</c:v>
                      </c:pt>
                      <c:pt idx="1370">
                        <c:v>7.8826166350985494E-2</c:v>
                      </c:pt>
                      <c:pt idx="1371">
                        <c:v>7.8468401030684101E-2</c:v>
                      </c:pt>
                      <c:pt idx="1372">
                        <c:v>7.8122374714982498E-2</c:v>
                      </c:pt>
                      <c:pt idx="1373">
                        <c:v>7.7787052973808904E-2</c:v>
                      </c:pt>
                      <c:pt idx="1374">
                        <c:v>7.7460622077473895E-2</c:v>
                      </c:pt>
                      <c:pt idx="1375">
                        <c:v>7.71412580448472E-2</c:v>
                      </c:pt>
                      <c:pt idx="1376">
                        <c:v>7.6826600780694906E-2</c:v>
                      </c:pt>
                      <c:pt idx="1377">
                        <c:v>7.6514461812877202E-2</c:v>
                      </c:pt>
                      <c:pt idx="1378">
                        <c:v>7.6202356096350496E-2</c:v>
                      </c:pt>
                      <c:pt idx="1379">
                        <c:v>7.5888676693181195E-2</c:v>
                      </c:pt>
                      <c:pt idx="1380">
                        <c:v>7.5572209755192105E-2</c:v>
                      </c:pt>
                      <c:pt idx="1381">
                        <c:v>7.5252418333737706E-2</c:v>
                      </c:pt>
                      <c:pt idx="1382">
                        <c:v>7.49296043172437E-2</c:v>
                      </c:pt>
                      <c:pt idx="1383">
                        <c:v>7.4604737768730098E-2</c:v>
                      </c:pt>
                      <c:pt idx="1384">
                        <c:v>7.4279662371632596E-2</c:v>
                      </c:pt>
                      <c:pt idx="1385">
                        <c:v>7.3956983810260404E-2</c:v>
                      </c:pt>
                      <c:pt idx="1386">
                        <c:v>7.3640074089645194E-2</c:v>
                      </c:pt>
                      <c:pt idx="1387">
                        <c:v>7.3333258288991204E-2</c:v>
                      </c:pt>
                      <c:pt idx="1388">
                        <c:v>7.3041117585203499E-2</c:v>
                      </c:pt>
                      <c:pt idx="1389">
                        <c:v>7.2768798435741203E-2</c:v>
                      </c:pt>
                      <c:pt idx="1390">
                        <c:v>7.2521526343223494E-2</c:v>
                      </c:pt>
                      <c:pt idx="1391">
                        <c:v>7.2305505470241296E-2</c:v>
                      </c:pt>
                      <c:pt idx="1392">
                        <c:v>7.2126896346211306E-2</c:v>
                      </c:pt>
                      <c:pt idx="1393">
                        <c:v>7.1992082214268893E-2</c:v>
                      </c:pt>
                      <c:pt idx="1394">
                        <c:v>7.1907275587060407E-2</c:v>
                      </c:pt>
                      <c:pt idx="1395">
                        <c:v>7.1878332682007995E-2</c:v>
                      </c:pt>
                      <c:pt idx="1396">
                        <c:v>7.1912431619898104E-2</c:v>
                      </c:pt>
                      <c:pt idx="1397">
                        <c:v>7.2016314910239507E-2</c:v>
                      </c:pt>
                      <c:pt idx="1398">
                        <c:v>7.2196739763397105E-2</c:v>
                      </c:pt>
                      <c:pt idx="1399">
                        <c:v>7.2460704576502305E-2</c:v>
                      </c:pt>
                      <c:pt idx="1400">
                        <c:v>7.2814113455280799E-2</c:v>
                      </c:pt>
                      <c:pt idx="1401">
                        <c:v>7.3263685256029901E-2</c:v>
                      </c:pt>
                      <c:pt idx="1402">
                        <c:v>7.3816025014854098E-2</c:v>
                      </c:pt>
                      <c:pt idx="1403">
                        <c:v>7.4477512521324896E-2</c:v>
                      </c:pt>
                      <c:pt idx="1404">
                        <c:v>7.5254525055719307E-2</c:v>
                      </c:pt>
                      <c:pt idx="1405">
                        <c:v>7.6152978807676006E-2</c:v>
                      </c:pt>
                      <c:pt idx="1406">
                        <c:v>7.7178521513115106E-2</c:v>
                      </c:pt>
                      <c:pt idx="1407">
                        <c:v>7.8335931019190702E-2</c:v>
                      </c:pt>
                      <c:pt idx="1408">
                        <c:v>7.9630010768703199E-2</c:v>
                      </c:pt>
                      <c:pt idx="1409">
                        <c:v>8.1064575288276805E-2</c:v>
                      </c:pt>
                      <c:pt idx="1410">
                        <c:v>8.2642691564539503E-2</c:v>
                      </c:pt>
                      <c:pt idx="1411">
                        <c:v>8.43665995179807E-2</c:v>
                      </c:pt>
                      <c:pt idx="1412">
                        <c:v>8.6237596996983107E-2</c:v>
                      </c:pt>
                      <c:pt idx="1413">
                        <c:v>8.8256030511216901E-2</c:v>
                      </c:pt>
                      <c:pt idx="1414">
                        <c:v>9.0421262330632995E-2</c:v>
                      </c:pt>
                      <c:pt idx="1415">
                        <c:v>9.2731809284732306E-2</c:v>
                      </c:pt>
                      <c:pt idx="1416">
                        <c:v>9.5185008949141406E-2</c:v>
                      </c:pt>
                      <c:pt idx="1417">
                        <c:v>9.7777638473913603E-2</c:v>
                      </c:pt>
                      <c:pt idx="1418">
                        <c:v>0.100505155334708</c:v>
                      </c:pt>
                      <c:pt idx="1419">
                        <c:v>0.103362309722135</c:v>
                      </c:pt>
                      <c:pt idx="1420">
                        <c:v>0.106343283708124</c:v>
                      </c:pt>
                      <c:pt idx="1421">
                        <c:v>0.109441482069266</c:v>
                      </c:pt>
                      <c:pt idx="1422">
                        <c:v>0.112649964497259</c:v>
                      </c:pt>
                      <c:pt idx="1423">
                        <c:v>0.115961343399755</c:v>
                      </c:pt>
                      <c:pt idx="1424">
                        <c:v>0.119368017865217</c:v>
                      </c:pt>
                      <c:pt idx="1425">
                        <c:v>0.122861989895826</c:v>
                      </c:pt>
                      <c:pt idx="1426">
                        <c:v>0.12643500496835999</c:v>
                      </c:pt>
                      <c:pt idx="1427">
                        <c:v>0.130078955019371</c:v>
                      </c:pt>
                      <c:pt idx="1428">
                        <c:v>0.13378593263536601</c:v>
                      </c:pt>
                      <c:pt idx="1429">
                        <c:v>0.13754811008898199</c:v>
                      </c:pt>
                      <c:pt idx="1430">
                        <c:v>0.141357998990323</c:v>
                      </c:pt>
                      <c:pt idx="1431">
                        <c:v>0.14520858751325</c:v>
                      </c:pt>
                      <c:pt idx="1432">
                        <c:v>0.149093158642229</c:v>
                      </c:pt>
                      <c:pt idx="1433">
                        <c:v>0.15300547765126701</c:v>
                      </c:pt>
                      <c:pt idx="1434">
                        <c:v>0.156940002904144</c:v>
                      </c:pt>
                      <c:pt idx="1435">
                        <c:v>0.16089171214911799</c:v>
                      </c:pt>
                      <c:pt idx="1436">
                        <c:v>0.164856073078991</c:v>
                      </c:pt>
                      <c:pt idx="1437">
                        <c:v>0.16882946169892499</c:v>
                      </c:pt>
                      <c:pt idx="1438">
                        <c:v>0.17280847197007401</c:v>
                      </c:pt>
                      <c:pt idx="1439">
                        <c:v>0.176789824623519</c:v>
                      </c:pt>
                      <c:pt idx="1440">
                        <c:v>0.18077067644688699</c:v>
                      </c:pt>
                      <c:pt idx="1441">
                        <c:v>0.184748547344566</c:v>
                      </c:pt>
                      <c:pt idx="1442">
                        <c:v>0.18872102176698699</c:v>
                      </c:pt>
                      <c:pt idx="1443">
                        <c:v>0.19268567777298901</c:v>
                      </c:pt>
                      <c:pt idx="1444">
                        <c:v>0.196640032979742</c:v>
                      </c:pt>
                      <c:pt idx="1445">
                        <c:v>0.20058177536694499</c:v>
                      </c:pt>
                      <c:pt idx="1446">
                        <c:v>0.204508425819239</c:v>
                      </c:pt>
                      <c:pt idx="1447">
                        <c:v>0.208417211291413</c:v>
                      </c:pt>
                      <c:pt idx="1448">
                        <c:v>0.21230525097682701</c:v>
                      </c:pt>
                      <c:pt idx="1449">
                        <c:v>0.21616963498515801</c:v>
                      </c:pt>
                      <c:pt idx="1450">
                        <c:v>0.22000721553702801</c:v>
                      </c:pt>
                      <c:pt idx="1451">
                        <c:v>0.22381509904305799</c:v>
                      </c:pt>
                      <c:pt idx="1452">
                        <c:v>0.22759074555438899</c:v>
                      </c:pt>
                      <c:pt idx="1453">
                        <c:v>0.23133163552278699</c:v>
                      </c:pt>
                      <c:pt idx="1454">
                        <c:v>0.23503582211646201</c:v>
                      </c:pt>
                      <c:pt idx="1455">
                        <c:v>0.238701550310499</c:v>
                      </c:pt>
                      <c:pt idx="1456">
                        <c:v>0.242327431197846</c:v>
                      </c:pt>
                      <c:pt idx="1457">
                        <c:v>0.24591237688623899</c:v>
                      </c:pt>
                      <c:pt idx="1458">
                        <c:v>0.249455781566711</c:v>
                      </c:pt>
                      <c:pt idx="1459">
                        <c:v>0.252957487106096</c:v>
                      </c:pt>
                      <c:pt idx="1460">
                        <c:v>0.256417526757315</c:v>
                      </c:pt>
                      <c:pt idx="1461">
                        <c:v>0.25983591993454103</c:v>
                      </c:pt>
                      <c:pt idx="1462">
                        <c:v>0.26321266210004202</c:v>
                      </c:pt>
                      <c:pt idx="1463">
                        <c:v>0.26654754589577301</c:v>
                      </c:pt>
                      <c:pt idx="1464">
                        <c:v>0.269840573031916</c:v>
                      </c:pt>
                      <c:pt idx="1465">
                        <c:v>0.27309169080858697</c:v>
                      </c:pt>
                      <c:pt idx="1466">
                        <c:v>0.27630054260780701</c:v>
                      </c:pt>
                      <c:pt idx="1467">
                        <c:v>0.27946623708348101</c:v>
                      </c:pt>
                      <c:pt idx="1468">
                        <c:v>0.282587972144143</c:v>
                      </c:pt>
                      <c:pt idx="1469">
                        <c:v>0.28566462688705202</c:v>
                      </c:pt>
                      <c:pt idx="1470">
                        <c:v>0.28869547866802098</c:v>
                      </c:pt>
                      <c:pt idx="1471">
                        <c:v>0.29167968069133299</c:v>
                      </c:pt>
                      <c:pt idx="1472">
                        <c:v>0.29461661135362799</c:v>
                      </c:pt>
                      <c:pt idx="1473">
                        <c:v>0.29750595485211401</c:v>
                      </c:pt>
                      <c:pt idx="1474">
                        <c:v>0.30034811955447099</c:v>
                      </c:pt>
                      <c:pt idx="1475">
                        <c:v>0.30314451656888802</c:v>
                      </c:pt>
                      <c:pt idx="1476">
                        <c:v>0.30589686702233398</c:v>
                      </c:pt>
                      <c:pt idx="1477">
                        <c:v>0.30860792290037298</c:v>
                      </c:pt>
                      <c:pt idx="1478">
                        <c:v>0.31128127513883802</c:v>
                      </c:pt>
                      <c:pt idx="1479">
                        <c:v>0.31392157206004401</c:v>
                      </c:pt>
                      <c:pt idx="1480">
                        <c:v>0.31653413954234799</c:v>
                      </c:pt>
                      <c:pt idx="1481">
                        <c:v>0.31912481289723299</c:v>
                      </c:pt>
                      <c:pt idx="1482">
                        <c:v>0.321700013276912</c:v>
                      </c:pt>
                      <c:pt idx="1483">
                        <c:v>0.32426649812671898</c:v>
                      </c:pt>
                      <c:pt idx="1484">
                        <c:v>0.32683088543648697</c:v>
                      </c:pt>
                      <c:pt idx="1485">
                        <c:v>0.32940009859340602</c:v>
                      </c:pt>
                      <c:pt idx="1486">
                        <c:v>0.33198033653597703</c:v>
                      </c:pt>
                      <c:pt idx="1487">
                        <c:v>0.33457758763705098</c:v>
                      </c:pt>
                      <c:pt idx="1488">
                        <c:v>0.33719674384438297</c:v>
                      </c:pt>
                      <c:pt idx="1489">
                        <c:v>0.339842079307836</c:v>
                      </c:pt>
                      <c:pt idx="1490">
                        <c:v>0.34251642550101002</c:v>
                      </c:pt>
                      <c:pt idx="1491">
                        <c:v>0.34522128815347902</c:v>
                      </c:pt>
                      <c:pt idx="1492">
                        <c:v>0.34795690665635098</c:v>
                      </c:pt>
                      <c:pt idx="1493">
                        <c:v>0.35072187265298399</c:v>
                      </c:pt>
                      <c:pt idx="1494">
                        <c:v>0.35351332403441499</c:v>
                      </c:pt>
                      <c:pt idx="1495">
                        <c:v>0.35632725076884297</c:v>
                      </c:pt>
                      <c:pt idx="1496">
                        <c:v>0.35915791971125899</c:v>
                      </c:pt>
                      <c:pt idx="1497">
                        <c:v>0.361998409162543</c:v>
                      </c:pt>
                      <c:pt idx="1498">
                        <c:v>0.364840637583834</c:v>
                      </c:pt>
                      <c:pt idx="1499">
                        <c:v>0.36767544427044002</c:v>
                      </c:pt>
                      <c:pt idx="1500">
                        <c:v>0.37049269520272898</c:v>
                      </c:pt>
                      <c:pt idx="1501">
                        <c:v>0.37328205452577301</c:v>
                      </c:pt>
                      <c:pt idx="1502">
                        <c:v>0.37603279531160599</c:v>
                      </c:pt>
                      <c:pt idx="1503">
                        <c:v>0.37873396101676698</c:v>
                      </c:pt>
                      <c:pt idx="1504">
                        <c:v>0.38137467354892901</c:v>
                      </c:pt>
                      <c:pt idx="1505">
                        <c:v>0.38394464027507402</c:v>
                      </c:pt>
                      <c:pt idx="1506">
                        <c:v>0.38643412502042102</c:v>
                      </c:pt>
                      <c:pt idx="1507">
                        <c:v>0.38883418846661999</c:v>
                      </c:pt>
                      <c:pt idx="1508">
                        <c:v>0.39113652014606498</c:v>
                      </c:pt>
                      <c:pt idx="1509">
                        <c:v>0.39333450191854902</c:v>
                      </c:pt>
                      <c:pt idx="1510">
                        <c:v>0.39542264072211603</c:v>
                      </c:pt>
                      <c:pt idx="1511">
                        <c:v>0.39739638474322903</c:v>
                      </c:pt>
                      <c:pt idx="1512">
                        <c:v>0.39925234283201599</c:v>
                      </c:pt>
                      <c:pt idx="1513">
                        <c:v>0.40098805413257499</c:v>
                      </c:pt>
                      <c:pt idx="1514">
                        <c:v>0.402602666636865</c:v>
                      </c:pt>
                      <c:pt idx="1515">
                        <c:v>0.40409638127443298</c:v>
                      </c:pt>
                      <c:pt idx="1516">
                        <c:v>0.40546998091930903</c:v>
                      </c:pt>
                      <c:pt idx="1517">
                        <c:v>0.40672491589996101</c:v>
                      </c:pt>
                      <c:pt idx="1518">
                        <c:v>0.40786333429150501</c:v>
                      </c:pt>
                      <c:pt idx="1519">
                        <c:v>0.40888769796928198</c:v>
                      </c:pt>
                      <c:pt idx="1520">
                        <c:v>0.40980049532136997</c:v>
                      </c:pt>
                      <c:pt idx="1521">
                        <c:v>0.41060456545912999</c:v>
                      </c:pt>
                      <c:pt idx="1522">
                        <c:v>0.41130261393932699</c:v>
                      </c:pt>
                      <c:pt idx="1523">
                        <c:v>0.41189717718017299</c:v>
                      </c:pt>
                      <c:pt idx="1524">
                        <c:v>0.41239064267529402</c:v>
                      </c:pt>
                      <c:pt idx="1525">
                        <c:v>0.41278475752212002</c:v>
                      </c:pt>
                      <c:pt idx="1526">
                        <c:v>0.41308097921227799</c:v>
                      </c:pt>
                      <c:pt idx="1527">
                        <c:v>0.41328038278413798</c:v>
                      </c:pt>
                      <c:pt idx="1528">
                        <c:v>0.413383551229556</c:v>
                      </c:pt>
                      <c:pt idx="1529">
                        <c:v>0.413390619230325</c:v>
                      </c:pt>
                      <c:pt idx="1530">
                        <c:v>0.41330159428340002</c:v>
                      </c:pt>
                      <c:pt idx="1531">
                        <c:v>0.413116162973861</c:v>
                      </c:pt>
                      <c:pt idx="1532">
                        <c:v>0.41283381791781898</c:v>
                      </c:pt>
                      <c:pt idx="1533">
                        <c:v>0.412454248526746</c:v>
                      </c:pt>
                      <c:pt idx="1534">
                        <c:v>0.41197718171644399</c:v>
                      </c:pt>
                      <c:pt idx="1535">
                        <c:v>0.41140260300144899</c:v>
                      </c:pt>
                      <c:pt idx="1536">
                        <c:v>0.41073081772327702</c:v>
                      </c:pt>
                      <c:pt idx="1537">
                        <c:v>0.40996279445432399</c:v>
                      </c:pt>
                      <c:pt idx="1538">
                        <c:v>0.40909981162359399</c:v>
                      </c:pt>
                      <c:pt idx="1539">
                        <c:v>0.40814362500804602</c:v>
                      </c:pt>
                      <c:pt idx="1540">
                        <c:v>0.40709645622035401</c:v>
                      </c:pt>
                      <c:pt idx="1541">
                        <c:v>0.40596087271290898</c:v>
                      </c:pt>
                      <c:pt idx="1542">
                        <c:v>0.40473999151359402</c:v>
                      </c:pt>
                      <c:pt idx="1543">
                        <c:v>0.40343754431948797</c:v>
                      </c:pt>
                      <c:pt idx="1544">
                        <c:v>0.40205720173575399</c:v>
                      </c:pt>
                      <c:pt idx="1545">
                        <c:v>0.40060270259324099</c:v>
                      </c:pt>
                      <c:pt idx="1546">
                        <c:v>0.39907775936811102</c:v>
                      </c:pt>
                      <c:pt idx="1547">
                        <c:v>0.39748616971877099</c:v>
                      </c:pt>
                      <c:pt idx="1548">
                        <c:v>0.39583142779887798</c:v>
                      </c:pt>
                      <c:pt idx="1549">
                        <c:v>0.39411678149614898</c:v>
                      </c:pt>
                      <c:pt idx="1550">
                        <c:v>0.392344968914283</c:v>
                      </c:pt>
                      <c:pt idx="1551">
                        <c:v>0.39051873151810901</c:v>
                      </c:pt>
                      <c:pt idx="1552">
                        <c:v>0.38864053825178702</c:v>
                      </c:pt>
                      <c:pt idx="1553">
                        <c:v>0.38671245589817399</c:v>
                      </c:pt>
                      <c:pt idx="1554">
                        <c:v>0.38473625466523798</c:v>
                      </c:pt>
                      <c:pt idx="1555">
                        <c:v>0.382713317791394</c:v>
                      </c:pt>
                      <c:pt idx="1556">
                        <c:v>0.38064504674490302</c:v>
                      </c:pt>
                      <c:pt idx="1557">
                        <c:v>0.37853306678510701</c:v>
                      </c:pt>
                      <c:pt idx="1558">
                        <c:v>0.37637896979687202</c:v>
                      </c:pt>
                      <c:pt idx="1559">
                        <c:v>0.37418457056135801</c:v>
                      </c:pt>
                      <c:pt idx="1560">
                        <c:v>0.37195203022728401</c:v>
                      </c:pt>
                      <c:pt idx="1561">
                        <c:v>0.36968378193925</c:v>
                      </c:pt>
                      <c:pt idx="1562">
                        <c:v>0.36738296469665999</c:v>
                      </c:pt>
                      <c:pt idx="1563">
                        <c:v>0.36505270833721798</c:v>
                      </c:pt>
                      <c:pt idx="1564">
                        <c:v>0.36269734247101099</c:v>
                      </c:pt>
                      <c:pt idx="1565">
                        <c:v>0.36032189777011198</c:v>
                      </c:pt>
                      <c:pt idx="1566">
                        <c:v>0.35793183100899001</c:v>
                      </c:pt>
                      <c:pt idx="1567">
                        <c:v>0.35553338887241398</c:v>
                      </c:pt>
                      <c:pt idx="1568">
                        <c:v>0.35313331609677501</c:v>
                      </c:pt>
                      <c:pt idx="1569">
                        <c:v>0.35073907472799598</c:v>
                      </c:pt>
                      <c:pt idx="1570">
                        <c:v>0.34835885712727699</c:v>
                      </c:pt>
                      <c:pt idx="1571">
                        <c:v>0.34600130148114799</c:v>
                      </c:pt>
                      <c:pt idx="1572">
                        <c:v>0.34367522233571302</c:v>
                      </c:pt>
                      <c:pt idx="1573">
                        <c:v>0.34138950917727001</c:v>
                      </c:pt>
                      <c:pt idx="1574">
                        <c:v>0.33915324853280998</c:v>
                      </c:pt>
                      <c:pt idx="1575">
                        <c:v>0.33697547520168603</c:v>
                      </c:pt>
                      <c:pt idx="1576">
                        <c:v>0.334865056572964</c:v>
                      </c:pt>
                      <c:pt idx="1577">
                        <c:v>0.33283052789884598</c:v>
                      </c:pt>
                      <c:pt idx="1578">
                        <c:v>0.33087973755891598</c:v>
                      </c:pt>
                      <c:pt idx="1579">
                        <c:v>0.329019910156513</c:v>
                      </c:pt>
                      <c:pt idx="1580">
                        <c:v>0.32725782735084402</c:v>
                      </c:pt>
                      <c:pt idx="1581">
                        <c:v>0.32559946834105802</c:v>
                      </c:pt>
                      <c:pt idx="1582">
                        <c:v>0.32405013874347099</c:v>
                      </c:pt>
                      <c:pt idx="1583">
                        <c:v>0.32261474091780901</c:v>
                      </c:pt>
                      <c:pt idx="1584">
                        <c:v>0.32129733721049097</c:v>
                      </c:pt>
                      <c:pt idx="1585">
                        <c:v>0.32010164774130601</c:v>
                      </c:pt>
                      <c:pt idx="1586">
                        <c:v>0.31903131291536901</c:v>
                      </c:pt>
                      <c:pt idx="1587">
                        <c:v>0.31808973345261599</c:v>
                      </c:pt>
                      <c:pt idx="1588">
                        <c:v>0.31728061350188402</c:v>
                      </c:pt>
                      <c:pt idx="1589">
                        <c:v>0.31660721940826803</c:v>
                      </c:pt>
                      <c:pt idx="1590">
                        <c:v>0.31607347416908699</c:v>
                      </c:pt>
                      <c:pt idx="1591">
                        <c:v>0.31568396292049899</c:v>
                      </c:pt>
                      <c:pt idx="1592">
                        <c:v>0.31544402640468999</c:v>
                      </c:pt>
                      <c:pt idx="1593">
                        <c:v>0.31535864508189598</c:v>
                      </c:pt>
                      <c:pt idx="1594">
                        <c:v>0.315433571238046</c:v>
                      </c:pt>
                      <c:pt idx="1595">
                        <c:v>0.31567506623674702</c:v>
                      </c:pt>
                      <c:pt idx="1596">
                        <c:v>0.31608998093979801</c:v>
                      </c:pt>
                      <c:pt idx="1597">
                        <c:v>0.31668539241328097</c:v>
                      </c:pt>
                      <c:pt idx="1598">
                        <c:v>0.31746865325495</c:v>
                      </c:pt>
                      <c:pt idx="1599">
                        <c:v>0.318446818913039</c:v>
                      </c:pt>
                      <c:pt idx="1600">
                        <c:v>0.31962706008040997</c:v>
                      </c:pt>
                      <c:pt idx="1601">
                        <c:v>0.32101688138193701</c:v>
                      </c:pt>
                      <c:pt idx="1602">
                        <c:v>0.32262352420977303</c:v>
                      </c:pt>
                      <c:pt idx="1603">
                        <c:v>0.32445391874579199</c:v>
                      </c:pt>
                      <c:pt idx="1604">
                        <c:v>0.32651482491725498</c:v>
                      </c:pt>
                      <c:pt idx="1605">
                        <c:v>0.328813245383477</c:v>
                      </c:pt>
                      <c:pt idx="1606">
                        <c:v>0.33135556344994399</c:v>
                      </c:pt>
                      <c:pt idx="1607">
                        <c:v>0.33414829425357701</c:v>
                      </c:pt>
                      <c:pt idx="1608">
                        <c:v>0.33719828733321</c:v>
                      </c:pt>
                      <c:pt idx="1609">
                        <c:v>0.34051193350714798</c:v>
                      </c:pt>
                      <c:pt idx="1610">
                        <c:v>0.34409553633170198</c:v>
                      </c:pt>
                      <c:pt idx="1611">
                        <c:v>0.34795539505087703</c:v>
                      </c:pt>
                      <c:pt idx="1612">
                        <c:v>0.352097673452547</c:v>
                      </c:pt>
                      <c:pt idx="1613">
                        <c:v>0.35652811213722402</c:v>
                      </c:pt>
                      <c:pt idx="1614">
                        <c:v>0.36125226487481499</c:v>
                      </c:pt>
                      <c:pt idx="1615">
                        <c:v>0.36627487891143301</c:v>
                      </c:pt>
                      <c:pt idx="1616">
                        <c:v>0.37160006515189598</c:v>
                      </c:pt>
                      <c:pt idx="1617">
                        <c:v>0.37723106076770402</c:v>
                      </c:pt>
                      <c:pt idx="1618">
                        <c:v>0.38317030433952898</c:v>
                      </c:pt>
                      <c:pt idx="1619">
                        <c:v>0.38941898335092501</c:v>
                      </c:pt>
                      <c:pt idx="1620">
                        <c:v>0.39597754960025</c:v>
                      </c:pt>
                      <c:pt idx="1621">
                        <c:v>0.40284457761961601</c:v>
                      </c:pt>
                      <c:pt idx="1622">
                        <c:v>0.41001759441230701</c:v>
                      </c:pt>
                      <c:pt idx="1623">
                        <c:v>0.417492580586171</c:v>
                      </c:pt>
                      <c:pt idx="1624">
                        <c:v>0.42526480535740202</c:v>
                      </c:pt>
                      <c:pt idx="1625">
                        <c:v>0.43332814713555901</c:v>
                      </c:pt>
                      <c:pt idx="1626">
                        <c:v>0.44167503483029602</c:v>
                      </c:pt>
                      <c:pt idx="1627">
                        <c:v>0.45029703774823598</c:v>
                      </c:pt>
                      <c:pt idx="1628">
                        <c:v>0.45918472806815802</c:v>
                      </c:pt>
                      <c:pt idx="1629">
                        <c:v>0.46832813516029598</c:v>
                      </c:pt>
                      <c:pt idx="1630">
                        <c:v>0.47771673361865802</c:v>
                      </c:pt>
                      <c:pt idx="1631">
                        <c:v>0.48733920317486701</c:v>
                      </c:pt>
                      <c:pt idx="1632">
                        <c:v>0.49718396981368901</c:v>
                      </c:pt>
                      <c:pt idx="1633">
                        <c:v>0.50723881743986499</c:v>
                      </c:pt>
                      <c:pt idx="1634">
                        <c:v>0.51749109639970803</c:v>
                      </c:pt>
                      <c:pt idx="1635">
                        <c:v>0.52792812920995702</c:v>
                      </c:pt>
                      <c:pt idx="1636">
                        <c:v>0.53853707408962204</c:v>
                      </c:pt>
                      <c:pt idx="1637">
                        <c:v>0.54930493239457001</c:v>
                      </c:pt>
                      <c:pt idx="1638">
                        <c:v>0.56021846527113395</c:v>
                      </c:pt>
                      <c:pt idx="1639">
                        <c:v>0.57126406049378697</c:v>
                      </c:pt>
                      <c:pt idx="1640">
                        <c:v>0.58242795122727897</c:v>
                      </c:pt>
                      <c:pt idx="1641">
                        <c:v>0.59369638884570197</c:v>
                      </c:pt>
                      <c:pt idx="1642">
                        <c:v>0.60505578954053696</c:v>
                      </c:pt>
                      <c:pt idx="1643">
                        <c:v>0.61649210817140698</c:v>
                      </c:pt>
                      <c:pt idx="1644">
                        <c:v>0.62799147819082202</c:v>
                      </c:pt>
                      <c:pt idx="1645">
                        <c:v>0.63953974636491395</c:v>
                      </c:pt>
                      <c:pt idx="1646">
                        <c:v>0.65112279502778903</c:v>
                      </c:pt>
                      <c:pt idx="1647">
                        <c:v>0.66272629760011903</c:v>
                      </c:pt>
                      <c:pt idx="1648">
                        <c:v>0.67433629984226995</c:v>
                      </c:pt>
                      <c:pt idx="1649">
                        <c:v>0.68593869580447397</c:v>
                      </c:pt>
                      <c:pt idx="1650">
                        <c:v>0.69751932362815905</c:v>
                      </c:pt>
                      <c:pt idx="1651">
                        <c:v>0.70906398437500295</c:v>
                      </c:pt>
                      <c:pt idx="1652">
                        <c:v>0.720558392447327</c:v>
                      </c:pt>
                      <c:pt idx="1653">
                        <c:v>0.73198830731034803</c:v>
                      </c:pt>
                      <c:pt idx="1654">
                        <c:v>0.74333968135151796</c:v>
                      </c:pt>
                      <c:pt idx="1655">
                        <c:v>0.75459854887147404</c:v>
                      </c:pt>
                      <c:pt idx="1656">
                        <c:v>0.76575080726005096</c:v>
                      </c:pt>
                      <c:pt idx="1657">
                        <c:v>0.77678241339495302</c:v>
                      </c:pt>
                      <c:pt idx="1658">
                        <c:v>0.78767967499491798</c:v>
                      </c:pt>
                      <c:pt idx="1659">
                        <c:v>0.79842869492003599</c:v>
                      </c:pt>
                      <c:pt idx="1660">
                        <c:v>0.80901659417600802</c:v>
                      </c:pt>
                      <c:pt idx="1661">
                        <c:v>0.819430112851109</c:v>
                      </c:pt>
                      <c:pt idx="1662">
                        <c:v>0.82965635649306302</c:v>
                      </c:pt>
                      <c:pt idx="1663">
                        <c:v>0.83968308622782595</c:v>
                      </c:pt>
                      <c:pt idx="1664">
                        <c:v>0.84949831738046899</c:v>
                      </c:pt>
                      <c:pt idx="1665">
                        <c:v>0.85909082694963601</c:v>
                      </c:pt>
                      <c:pt idx="1666">
                        <c:v>0.86844925114710803</c:v>
                      </c:pt>
                      <c:pt idx="1667">
                        <c:v>0.87756265014607804</c:v>
                      </c:pt>
                      <c:pt idx="1668">
                        <c:v>0.88641975848229204</c:v>
                      </c:pt>
                      <c:pt idx="1669">
                        <c:v>0.89501156253665104</c:v>
                      </c:pt>
                      <c:pt idx="1670">
                        <c:v>0.90332796437051799</c:v>
                      </c:pt>
                      <c:pt idx="1671">
                        <c:v>0.91135920159885897</c:v>
                      </c:pt>
                      <c:pt idx="1672">
                        <c:v>0.91909541029363195</c:v>
                      </c:pt>
                      <c:pt idx="1673">
                        <c:v>0.92652708300911202</c:v>
                      </c:pt>
                      <c:pt idx="1674">
                        <c:v>0.93364480183584198</c:v>
                      </c:pt>
                      <c:pt idx="1675">
                        <c:v>0.94044012360511597</c:v>
                      </c:pt>
                      <c:pt idx="1676">
                        <c:v>0.94690422573444399</c:v>
                      </c:pt>
                      <c:pt idx="1677">
                        <c:v>0.953028323543197</c:v>
                      </c:pt>
                      <c:pt idx="1678">
                        <c:v>0.95880387702246905</c:v>
                      </c:pt>
                      <c:pt idx="1679">
                        <c:v>0.96422353136807304</c:v>
                      </c:pt>
                      <c:pt idx="1680">
                        <c:v>0.96928001061059299</c:v>
                      </c:pt>
                      <c:pt idx="1681">
                        <c:v>0.97396634293982298</c:v>
                      </c:pt>
                      <c:pt idx="1682">
                        <c:v>0.97827687686476394</c:v>
                      </c:pt>
                      <c:pt idx="1683">
                        <c:v>0.98220635488720598</c:v>
                      </c:pt>
                      <c:pt idx="1684">
                        <c:v>0.98574997571058798</c:v>
                      </c:pt>
                      <c:pt idx="1685">
                        <c:v>0.98890403864440601</c:v>
                      </c:pt>
                      <c:pt idx="1686">
                        <c:v>0.99166625474560099</c:v>
                      </c:pt>
                      <c:pt idx="1687">
                        <c:v>0.99403479046929999</c:v>
                      </c:pt>
                      <c:pt idx="1688">
                        <c:v>0.99600882505116195</c:v>
                      </c:pt>
                      <c:pt idx="1689">
                        <c:v>0.99758842334301401</c:v>
                      </c:pt>
                      <c:pt idx="1690">
                        <c:v>0.99877480808094499</c:v>
                      </c:pt>
                      <c:pt idx="1691">
                        <c:v>0.99957004170532604</c:v>
                      </c:pt>
                      <c:pt idx="1692">
                        <c:v>0.99997713914152997</c:v>
                      </c:pt>
                      <c:pt idx="1693">
                        <c:v>1</c:v>
                      </c:pt>
                      <c:pt idx="1694">
                        <c:v>0.99964326492331301</c:v>
                      </c:pt>
                      <c:pt idx="1695">
                        <c:v>0.998912721227594</c:v>
                      </c:pt>
                      <c:pt idx="1696">
                        <c:v>0.99781413352172599</c:v>
                      </c:pt>
                      <c:pt idx="1697">
                        <c:v>0.996355393867284</c:v>
                      </c:pt>
                      <c:pt idx="1698">
                        <c:v>0.99454455474876502</c:v>
                      </c:pt>
                      <c:pt idx="1699">
                        <c:v>0.99239019766541003</c:v>
                      </c:pt>
                      <c:pt idx="1700">
                        <c:v>0.98990152829586597</c:v>
                      </c:pt>
                      <c:pt idx="1701">
                        <c:v>0.98708828807139104</c:v>
                      </c:pt>
                      <c:pt idx="1702">
                        <c:v>0.98396148710676101</c:v>
                      </c:pt>
                      <c:pt idx="1703">
                        <c:v>0.98053198000124497</c:v>
                      </c:pt>
                      <c:pt idx="1704">
                        <c:v>0.97681100538907295</c:v>
                      </c:pt>
                      <c:pt idx="1705">
                        <c:v>0.97280988546887703</c:v>
                      </c:pt>
                      <c:pt idx="1706">
                        <c:v>0.96854001480088803</c:v>
                      </c:pt>
                      <c:pt idx="1707">
                        <c:v>0.96401328905916195</c:v>
                      </c:pt>
                      <c:pt idx="1708">
                        <c:v>0.95924119441357303</c:v>
                      </c:pt>
                      <c:pt idx="1709">
                        <c:v>0.95423529863726697</c:v>
                      </c:pt>
                      <c:pt idx="1710">
                        <c:v>0.94900670013066801</c:v>
                      </c:pt>
                      <c:pt idx="1711">
                        <c:v>0.94356553022216905</c:v>
                      </c:pt>
                      <c:pt idx="1712">
                        <c:v>0.93792149063188102</c:v>
                      </c:pt>
                      <c:pt idx="1713">
                        <c:v>0.93208365480510103</c:v>
                      </c:pt>
                      <c:pt idx="1714">
                        <c:v>0.92606071116170696</c:v>
                      </c:pt>
                      <c:pt idx="1715">
                        <c:v>0.91986087611661405</c:v>
                      </c:pt>
                      <c:pt idx="1716">
                        <c:v>0.91349118222391301</c:v>
                      </c:pt>
                      <c:pt idx="1717">
                        <c:v>0.906958354517865</c:v>
                      </c:pt>
                      <c:pt idx="1718">
                        <c:v>0.90026843290685599</c:v>
                      </c:pt>
                      <c:pt idx="1719">
                        <c:v>0.89342781430920604</c:v>
                      </c:pt>
                      <c:pt idx="1720">
                        <c:v>0.88644238120401397</c:v>
                      </c:pt>
                      <c:pt idx="1721">
                        <c:v>0.87931788167464198</c:v>
                      </c:pt>
                      <c:pt idx="1722">
                        <c:v>0.87206020147452801</c:v>
                      </c:pt>
                      <c:pt idx="1723">
                        <c:v>0.86467488252381697</c:v>
                      </c:pt>
                      <c:pt idx="1724">
                        <c:v>0.85716751558674298</c:v>
                      </c:pt>
                      <c:pt idx="1725">
                        <c:v>0.84954443804661695</c:v>
                      </c:pt>
                      <c:pt idx="1726">
                        <c:v>0.841811548899708</c:v>
                      </c:pt>
                      <c:pt idx="1727">
                        <c:v>0.833974593599631</c:v>
                      </c:pt>
                      <c:pt idx="1728">
                        <c:v>0.82603908929732595</c:v>
                      </c:pt>
                      <c:pt idx="1729">
                        <c:v>0.81801012594741696</c:v>
                      </c:pt>
                      <c:pt idx="1730">
                        <c:v>0.80989236999510394</c:v>
                      </c:pt>
                      <c:pt idx="1731">
                        <c:v>0.80169015809895094</c:v>
                      </c:pt>
                      <c:pt idx="1732">
                        <c:v>0.79340709211695104</c:v>
                      </c:pt>
                      <c:pt idx="1733">
                        <c:v>0.78504618436548701</c:v>
                      </c:pt>
                      <c:pt idx="1734">
                        <c:v>0.77660971113083399</c:v>
                      </c:pt>
                      <c:pt idx="1735">
                        <c:v>0.76809984553232502</c:v>
                      </c:pt>
                      <c:pt idx="1736">
                        <c:v>0.759518556135101</c:v>
                      </c:pt>
                      <c:pt idx="1737">
                        <c:v>0.75086800417799604</c:v>
                      </c:pt>
                      <c:pt idx="1738">
                        <c:v>0.74214992236253496</c:v>
                      </c:pt>
                      <c:pt idx="1739">
                        <c:v>0.73336706008378405</c:v>
                      </c:pt>
                      <c:pt idx="1740">
                        <c:v>0.72452295186267102</c:v>
                      </c:pt>
                      <c:pt idx="1741">
                        <c:v>0.71562223179055195</c:v>
                      </c:pt>
                      <c:pt idx="1742">
                        <c:v>0.706670739507269</c:v>
                      </c:pt>
                      <c:pt idx="1743">
                        <c:v>0.697675674237062</c:v>
                      </c:pt>
                      <c:pt idx="1744">
                        <c:v>0.68864618078115303</c:v>
                      </c:pt>
                      <c:pt idx="1745">
                        <c:v>0.67959133906756497</c:v>
                      </c:pt>
                      <c:pt idx="1746">
                        <c:v>0.67052242008068197</c:v>
                      </c:pt>
                      <c:pt idx="1747">
                        <c:v>0.66145148833211798</c:v>
                      </c:pt>
                      <c:pt idx="1748">
                        <c:v>0.65239117353062304</c:v>
                      </c:pt>
                      <c:pt idx="1749">
                        <c:v>0.64335413466110103</c:v>
                      </c:pt>
                      <c:pt idx="1750">
                        <c:v>0.63435308325182505</c:v>
                      </c:pt>
                      <c:pt idx="1751">
                        <c:v>0.62539979614049601</c:v>
                      </c:pt>
                      <c:pt idx="1752">
                        <c:v>0.61650548002317795</c:v>
                      </c:pt>
                      <c:pt idx="1753">
                        <c:v>0.60768019411657204</c:v>
                      </c:pt>
                      <c:pt idx="1754">
                        <c:v>0.59893252955624199</c:v>
                      </c:pt>
                      <c:pt idx="1755">
                        <c:v>0.59026947504069704</c:v>
                      </c:pt>
                      <c:pt idx="1756">
                        <c:v>0.58169648882745495</c:v>
                      </c:pt>
                      <c:pt idx="1757">
                        <c:v>0.57321716512082799</c:v>
                      </c:pt>
                      <c:pt idx="1758">
                        <c:v>0.56483352334134596</c:v>
                      </c:pt>
                      <c:pt idx="1759">
                        <c:v>0.55654639010606299</c:v>
                      </c:pt>
                      <c:pt idx="1760">
                        <c:v>0.54835544352160603</c:v>
                      </c:pt>
                      <c:pt idx="1761">
                        <c:v>0.54025904268414104</c:v>
                      </c:pt>
                      <c:pt idx="1762">
                        <c:v>0.53225526687821401</c:v>
                      </c:pt>
                      <c:pt idx="1763">
                        <c:v>0.52434159739992103</c:v>
                      </c:pt>
                      <c:pt idx="1764">
                        <c:v>0.51651550203282404</c:v>
                      </c:pt>
                      <c:pt idx="1765">
                        <c:v>0.50877451335895796</c:v>
                      </c:pt>
                      <c:pt idx="1766">
                        <c:v>0.50111573877400595</c:v>
                      </c:pt>
                      <c:pt idx="1767">
                        <c:v>0.49353700562317399</c:v>
                      </c:pt>
                      <c:pt idx="1768">
                        <c:v>0.486036142433803</c:v>
                      </c:pt>
                      <c:pt idx="1769">
                        <c:v>0.47861142016782099</c:v>
                      </c:pt>
                      <c:pt idx="1770">
                        <c:v>0.471261455001801</c:v>
                      </c:pt>
                      <c:pt idx="1771">
                        <c:v>0.46398472334316399</c:v>
                      </c:pt>
                      <c:pt idx="1772">
                        <c:v>0.45678021039615702</c:v>
                      </c:pt>
                      <c:pt idx="1773">
                        <c:v>0.44964667468940001</c:v>
                      </c:pt>
                      <c:pt idx="1774">
                        <c:v>0.44258274003994402</c:v>
                      </c:pt>
                      <c:pt idx="1775">
                        <c:v>0.43558718872283803</c:v>
                      </c:pt>
                      <c:pt idx="1776">
                        <c:v>0.42865836753414299</c:v>
                      </c:pt>
                      <c:pt idx="1777">
                        <c:v>0.42179493757916398</c:v>
                      </c:pt>
                      <c:pt idx="1778">
                        <c:v>0.41499528794274798</c:v>
                      </c:pt>
                      <c:pt idx="1779">
                        <c:v>0.40825780502071402</c:v>
                      </c:pt>
                      <c:pt idx="1780">
                        <c:v>0.40158102910474203</c:v>
                      </c:pt>
                      <c:pt idx="1781">
                        <c:v>0.39496317704586698</c:v>
                      </c:pt>
                      <c:pt idx="1782">
                        <c:v>0.388403144843113</c:v>
                      </c:pt>
                      <c:pt idx="1783">
                        <c:v>0.38189938259469097</c:v>
                      </c:pt>
                      <c:pt idx="1784">
                        <c:v>0.37545107866717498</c:v>
                      </c:pt>
                      <c:pt idx="1785">
                        <c:v>0.369057190913399</c:v>
                      </c:pt>
                      <c:pt idx="1786">
                        <c:v>0.362717412959359</c:v>
                      </c:pt>
                      <c:pt idx="1787">
                        <c:v>0.356432288870487</c:v>
                      </c:pt>
                      <c:pt idx="1788">
                        <c:v>0.35020234333776001</c:v>
                      </c:pt>
                      <c:pt idx="1789">
                        <c:v>0.34402837753388898</c:v>
                      </c:pt>
                      <c:pt idx="1790">
                        <c:v>0.33791141573907102</c:v>
                      </c:pt>
                      <c:pt idx="1791">
                        <c:v>0.33185274215365901</c:v>
                      </c:pt>
                      <c:pt idx="1792">
                        <c:v>0.32585471653778098</c:v>
                      </c:pt>
                      <c:pt idx="1793">
                        <c:v>0.31991957892213801</c:v>
                      </c:pt>
                      <c:pt idx="1794">
                        <c:v>0.314049817893714</c:v>
                      </c:pt>
                      <c:pt idx="1795">
                        <c:v>0.30824779780564698</c:v>
                      </c:pt>
                      <c:pt idx="1796">
                        <c:v>0.30251623043131598</c:v>
                      </c:pt>
                      <c:pt idx="1797">
                        <c:v>0.29685849861885899</c:v>
                      </c:pt>
                      <c:pt idx="1798">
                        <c:v>0.29127776162401298</c:v>
                      </c:pt>
                      <c:pt idx="1799">
                        <c:v>0.28577742186175298</c:v>
                      </c:pt>
                      <c:pt idx="1800">
                        <c:v>0.280360590003781</c:v>
                      </c:pt>
                      <c:pt idx="1801">
                        <c:v>0.27502960763054501</c:v>
                      </c:pt>
                      <c:pt idx="1802">
                        <c:v>0.26978728103175498</c:v>
                      </c:pt>
                      <c:pt idx="1803">
                        <c:v>0.26463601237307999</c:v>
                      </c:pt>
                      <c:pt idx="1804">
                        <c:v>0.25957799724881198</c:v>
                      </c:pt>
                      <c:pt idx="1805">
                        <c:v>0.25461499341916</c:v>
                      </c:pt>
                      <c:pt idx="1806">
                        <c:v>0.249748033647061</c:v>
                      </c:pt>
                      <c:pt idx="1807">
                        <c:v>0.24497747403233999</c:v>
                      </c:pt>
                      <c:pt idx="1808">
                        <c:v>0.24030359246029701</c:v>
                      </c:pt>
                      <c:pt idx="1809">
                        <c:v>0.235726220263934</c:v>
                      </c:pt>
                      <c:pt idx="1810">
                        <c:v>0.23124503163208199</c:v>
                      </c:pt>
                      <c:pt idx="1811">
                        <c:v>0.22685910960877401</c:v>
                      </c:pt>
                      <c:pt idx="1812">
                        <c:v>0.222567154500178</c:v>
                      </c:pt>
                      <c:pt idx="1813">
                        <c:v>0.218367950712929</c:v>
                      </c:pt>
                      <c:pt idx="1814">
                        <c:v>0.21426017751753501</c:v>
                      </c:pt>
                      <c:pt idx="1815">
                        <c:v>0.210242494662847</c:v>
                      </c:pt>
                      <c:pt idx="1816">
                        <c:v>0.206313512775151</c:v>
                      </c:pt>
                      <c:pt idx="1817">
                        <c:v>0.20247183405140301</c:v>
                      </c:pt>
                      <c:pt idx="1818">
                        <c:v>0.19871597299677801</c:v>
                      </c:pt>
                      <c:pt idx="1819">
                        <c:v>0.195044542796597</c:v>
                      </c:pt>
                      <c:pt idx="1820">
                        <c:v>0.19145617261139899</c:v>
                      </c:pt>
                      <c:pt idx="1821">
                        <c:v>0.18794955542536099</c:v>
                      </c:pt>
                      <c:pt idx="1822">
                        <c:v>0.184522722641597</c:v>
                      </c:pt>
                      <c:pt idx="1823">
                        <c:v>0.18117380656146201</c:v>
                      </c:pt>
                      <c:pt idx="1824">
                        <c:v>0.17790085188100399</c:v>
                      </c:pt>
                      <c:pt idx="1825">
                        <c:v>0.174701327203936</c:v>
                      </c:pt>
                      <c:pt idx="1826">
                        <c:v>0.17157250528880499</c:v>
                      </c:pt>
                      <c:pt idx="1827">
                        <c:v>0.168511585343014</c:v>
                      </c:pt>
                      <c:pt idx="1828">
                        <c:v>0.16551532232935701</c:v>
                      </c:pt>
                      <c:pt idx="1829">
                        <c:v>0.162580497347241</c:v>
                      </c:pt>
                      <c:pt idx="1830">
                        <c:v>0.15970395442612401</c:v>
                      </c:pt>
                      <c:pt idx="1831">
                        <c:v>0.15688222358172499</c:v>
                      </c:pt>
                      <c:pt idx="1832">
                        <c:v>0.15411244562868301</c:v>
                      </c:pt>
                      <c:pt idx="1833">
                        <c:v>0.15139180503809499</c:v>
                      </c:pt>
                      <c:pt idx="1834">
                        <c:v>0.148717672744101</c:v>
                      </c:pt>
                      <c:pt idx="1835">
                        <c:v>0.14608806759415799</c:v>
                      </c:pt>
                      <c:pt idx="1836">
                        <c:v>0.14350136703003599</c:v>
                      </c:pt>
                      <c:pt idx="1837">
                        <c:v>0.14095698799091999</c:v>
                      </c:pt>
                      <c:pt idx="1838">
                        <c:v>0.13845386003802601</c:v>
                      </c:pt>
                      <c:pt idx="1839">
                        <c:v>0.13599187529582801</c:v>
                      </c:pt>
                      <c:pt idx="1840">
                        <c:v>0.133571050789768</c:v>
                      </c:pt>
                      <c:pt idx="1841">
                        <c:v>0.13119178855486299</c:v>
                      </c:pt>
                      <c:pt idx="1842">
                        <c:v>0.128854386785518</c:v>
                      </c:pt>
                      <c:pt idx="1843">
                        <c:v>0.12655914492305601</c:v>
                      </c:pt>
                      <c:pt idx="1844">
                        <c:v>0.124306501703404</c:v>
                      </c:pt>
                      <c:pt idx="1845">
                        <c:v>0.12209652096566601</c:v>
                      </c:pt>
                      <c:pt idx="1846">
                        <c:v>0.119928849913628</c:v>
                      </c:pt>
                      <c:pt idx="1847">
                        <c:v>0.117802754792286</c:v>
                      </c:pt>
                      <c:pt idx="1848">
                        <c:v>0.115717380091259</c:v>
                      </c:pt>
                      <c:pt idx="1849">
                        <c:v>0.113671324868742</c:v>
                      </c:pt>
                      <c:pt idx="1850">
                        <c:v>0.111662442231932</c:v>
                      </c:pt>
                      <c:pt idx="1851">
                        <c:v>0.109688458276676</c:v>
                      </c:pt>
                      <c:pt idx="1852">
                        <c:v>0.107746963496769</c:v>
                      </c:pt>
                      <c:pt idx="1853">
                        <c:v>0.105835075729803</c:v>
                      </c:pt>
                      <c:pt idx="1854">
                        <c:v>0.103949752158961</c:v>
                      </c:pt>
                      <c:pt idx="1855">
                        <c:v>0.102088461398073</c:v>
                      </c:pt>
                      <c:pt idx="1856">
                        <c:v>0.10024850632499201</c:v>
                      </c:pt>
                      <c:pt idx="1857">
                        <c:v>9.8427612621193802E-2</c:v>
                      </c:pt>
                      <c:pt idx="1858">
                        <c:v>9.6623557979357996E-2</c:v>
                      </c:pt>
                      <c:pt idx="1859">
                        <c:v>9.4834264628968601E-2</c:v>
                      </c:pt>
                      <c:pt idx="1860">
                        <c:v>9.3058596518213604E-2</c:v>
                      </c:pt>
                      <c:pt idx="1861">
                        <c:v>9.1295806999788801E-2</c:v>
                      </c:pt>
                      <c:pt idx="1862">
                        <c:v>8.9545486383703396E-2</c:v>
                      </c:pt>
                      <c:pt idx="1863">
                        <c:v>8.7807727143719205E-2</c:v>
                      </c:pt>
                      <c:pt idx="1864">
                        <c:v>8.6083021058144693E-2</c:v>
                      </c:pt>
                      <c:pt idx="1865">
                        <c:v>8.4372732738149797E-2</c:v>
                      </c:pt>
                      <c:pt idx="1866">
                        <c:v>8.2678391645052904E-2</c:v>
                      </c:pt>
                      <c:pt idx="1867">
                        <c:v>8.1001869320776104E-2</c:v>
                      </c:pt>
                      <c:pt idx="1868">
                        <c:v>7.9345168887591799E-2</c:v>
                      </c:pt>
                      <c:pt idx="1869">
                        <c:v>7.7710394852178899E-2</c:v>
                      </c:pt>
                      <c:pt idx="1870">
                        <c:v>7.6100204388024603E-2</c:v>
                      </c:pt>
                      <c:pt idx="1871">
                        <c:v>7.4517436020019201E-2</c:v>
                      </c:pt>
                      <c:pt idx="1872">
                        <c:v>7.2964766444832893E-2</c:v>
                      </c:pt>
                      <c:pt idx="1873">
                        <c:v>7.1444872563191097E-2</c:v>
                      </c:pt>
                      <c:pt idx="1874">
                        <c:v>6.9960202460197796E-2</c:v>
                      </c:pt>
                      <c:pt idx="1875">
                        <c:v>6.8512964033276599E-2</c:v>
                      </c:pt>
                      <c:pt idx="1876">
                        <c:v>6.7105051951731304E-2</c:v>
                      </c:pt>
                      <c:pt idx="1877">
                        <c:v>6.5737914239439199E-2</c:v>
                      </c:pt>
                      <c:pt idx="1878">
                        <c:v>6.4412504095481604E-2</c:v>
                      </c:pt>
                      <c:pt idx="1879">
                        <c:v>6.3129270905002505E-2</c:v>
                      </c:pt>
                      <c:pt idx="1880">
                        <c:v>6.1887974813948698E-2</c:v>
                      </c:pt>
                      <c:pt idx="1881">
                        <c:v>6.0687807368387699E-2</c:v>
                      </c:pt>
                      <c:pt idx="1882">
                        <c:v>5.9527383378167098E-2</c:v>
                      </c:pt>
                      <c:pt idx="1883">
                        <c:v>5.8404866540918497E-2</c:v>
                      </c:pt>
                      <c:pt idx="1884">
                        <c:v>5.7317777291101303E-2</c:v>
                      </c:pt>
                      <c:pt idx="1885">
                        <c:v>5.6263320430450202E-2</c:v>
                      </c:pt>
                      <c:pt idx="1886">
                        <c:v>5.5238460683228699E-2</c:v>
                      </c:pt>
                      <c:pt idx="1887">
                        <c:v>5.4240245285602201E-2</c:v>
                      </c:pt>
                      <c:pt idx="1888">
                        <c:v>5.3266007735607003E-2</c:v>
                      </c:pt>
                      <c:pt idx="1889">
                        <c:v>5.2313106814891E-2</c:v>
                      </c:pt>
                      <c:pt idx="1890">
                        <c:v>5.1379478194631401E-2</c:v>
                      </c:pt>
                      <c:pt idx="1891">
                        <c:v>5.04631449709061E-2</c:v>
                      </c:pt>
                      <c:pt idx="1892">
                        <c:v>4.9563034772839E-2</c:v>
                      </c:pt>
                      <c:pt idx="1893">
                        <c:v>4.8678761476924501E-2</c:v>
                      </c:pt>
                      <c:pt idx="1894">
                        <c:v>4.7810321652577502E-2</c:v>
                      </c:pt>
                      <c:pt idx="1895">
                        <c:v>4.6958228095744202E-2</c:v>
                      </c:pt>
                      <c:pt idx="1896">
                        <c:v>4.6123416243278197E-2</c:v>
                      </c:pt>
                      <c:pt idx="1897">
                        <c:v>4.5307187902924102E-2</c:v>
                      </c:pt>
                      <c:pt idx="1898">
                        <c:v>4.4511109185569199E-2</c:v>
                      </c:pt>
                      <c:pt idx="1899">
                        <c:v>4.3736336545142397E-2</c:v>
                      </c:pt>
                      <c:pt idx="1900">
                        <c:v>4.2984245896947097E-2</c:v>
                      </c:pt>
                      <c:pt idx="1901">
                        <c:v>4.2255844871928697E-2</c:v>
                      </c:pt>
                      <c:pt idx="1902">
                        <c:v>4.15516638347143E-2</c:v>
                      </c:pt>
                      <c:pt idx="1903">
                        <c:v>4.0871861934851199E-2</c:v>
                      </c:pt>
                      <c:pt idx="1904">
                        <c:v>4.0215934615695198E-2</c:v>
                      </c:pt>
                      <c:pt idx="1905">
                        <c:v>3.95829099841951E-2</c:v>
                      </c:pt>
                      <c:pt idx="1906">
                        <c:v>3.89713991855523E-2</c:v>
                      </c:pt>
                      <c:pt idx="1907">
                        <c:v>3.8379806958172002E-2</c:v>
                      </c:pt>
                      <c:pt idx="1908">
                        <c:v>3.7805798748917999E-2</c:v>
                      </c:pt>
                      <c:pt idx="1909">
                        <c:v>3.7247025357180198E-2</c:v>
                      </c:pt>
                      <c:pt idx="1910">
                        <c:v>3.6701151450759598E-2</c:v>
                      </c:pt>
                      <c:pt idx="1911">
                        <c:v>3.6165748125015003E-2</c:v>
                      </c:pt>
                      <c:pt idx="1912">
                        <c:v>3.5638617818245802E-2</c:v>
                      </c:pt>
                      <c:pt idx="1913">
                        <c:v>3.5117375859322897E-2</c:v>
                      </c:pt>
                      <c:pt idx="1914">
                        <c:v>3.4600290656090597E-2</c:v>
                      </c:pt>
                      <c:pt idx="1915">
                        <c:v>3.40860408977691E-2</c:v>
                      </c:pt>
                      <c:pt idx="1916">
                        <c:v>3.35735597001139E-2</c:v>
                      </c:pt>
                      <c:pt idx="1917">
                        <c:v>3.3062008560656699E-2</c:v>
                      </c:pt>
                      <c:pt idx="1918">
                        <c:v>3.2550874342186703E-2</c:v>
                      </c:pt>
                      <c:pt idx="1919">
                        <c:v>3.20401650437038E-2</c:v>
                      </c:pt>
                      <c:pt idx="1920">
                        <c:v>3.15300255310412E-2</c:v>
                      </c:pt>
                      <c:pt idx="1921">
                        <c:v>3.1020907416583601E-2</c:v>
                      </c:pt>
                      <c:pt idx="1922">
                        <c:v>3.0513495680483699E-2</c:v>
                      </c:pt>
                      <c:pt idx="1923">
                        <c:v>3.0008771698061501E-2</c:v>
                      </c:pt>
                      <c:pt idx="1924">
                        <c:v>2.9507814892256502E-2</c:v>
                      </c:pt>
                      <c:pt idx="1925">
                        <c:v>2.90117257189603E-2</c:v>
                      </c:pt>
                      <c:pt idx="1926">
                        <c:v>2.85222056489692E-2</c:v>
                      </c:pt>
                      <c:pt idx="1927">
                        <c:v>2.8040705829481202E-2</c:v>
                      </c:pt>
                      <c:pt idx="1928">
                        <c:v>2.7568788566532401E-2</c:v>
                      </c:pt>
                      <c:pt idx="1929">
                        <c:v>2.7108165755618599E-2</c:v>
                      </c:pt>
                      <c:pt idx="1930">
                        <c:v>2.6660697680341201E-2</c:v>
                      </c:pt>
                      <c:pt idx="1931">
                        <c:v>2.6227491401871E-2</c:v>
                      </c:pt>
                      <c:pt idx="1932">
                        <c:v>2.5810130663706299E-2</c:v>
                      </c:pt>
                      <c:pt idx="1933">
                        <c:v>2.5409959301203398E-2</c:v>
                      </c:pt>
                      <c:pt idx="1934">
                        <c:v>2.50281611458072E-2</c:v>
                      </c:pt>
                      <c:pt idx="1935">
                        <c:v>2.4665782435727999E-2</c:v>
                      </c:pt>
                      <c:pt idx="1936">
                        <c:v>2.4322995072393699E-2</c:v>
                      </c:pt>
                      <c:pt idx="1937">
                        <c:v>2.3999941616646099E-2</c:v>
                      </c:pt>
                      <c:pt idx="1938">
                        <c:v>2.3696484548329299E-2</c:v>
                      </c:pt>
                      <c:pt idx="1939">
                        <c:v>2.3411681800466301E-2</c:v>
                      </c:pt>
                      <c:pt idx="1940">
                        <c:v>2.3144423928134102E-2</c:v>
                      </c:pt>
                      <c:pt idx="1941">
                        <c:v>2.2893191310476398E-2</c:v>
                      </c:pt>
                      <c:pt idx="1942">
                        <c:v>2.2655925623894398E-2</c:v>
                      </c:pt>
                      <c:pt idx="1943">
                        <c:v>2.2430658944410101E-2</c:v>
                      </c:pt>
                      <c:pt idx="1944">
                        <c:v>2.2215075950770401E-2</c:v>
                      </c:pt>
                      <c:pt idx="1945">
                        <c:v>2.20065929602636E-2</c:v>
                      </c:pt>
                      <c:pt idx="1946">
                        <c:v>2.1802677224341E-2</c:v>
                      </c:pt>
                      <c:pt idx="1947">
                        <c:v>2.1600716218045601E-2</c:v>
                      </c:pt>
                      <c:pt idx="1948">
                        <c:v>2.1398548379482799E-2</c:v>
                      </c:pt>
                      <c:pt idx="1949">
                        <c:v>2.1194323095618899E-2</c:v>
                      </c:pt>
                      <c:pt idx="1950">
                        <c:v>2.0986430850303099E-2</c:v>
                      </c:pt>
                      <c:pt idx="1951">
                        <c:v>2.0773879644349999E-2</c:v>
                      </c:pt>
                      <c:pt idx="1952">
                        <c:v>2.0556193525190499E-2</c:v>
                      </c:pt>
                      <c:pt idx="1953">
                        <c:v>2.0333444647144198E-2</c:v>
                      </c:pt>
                      <c:pt idx="1954">
                        <c:v>2.0106369576279801E-2</c:v>
                      </c:pt>
                      <c:pt idx="1955">
                        <c:v>1.9876250519038501E-2</c:v>
                      </c:pt>
                      <c:pt idx="1956">
                        <c:v>1.9644962540019899E-2</c:v>
                      </c:pt>
                      <c:pt idx="1957">
                        <c:v>1.94147156771401E-2</c:v>
                      </c:pt>
                      <c:pt idx="1958">
                        <c:v>1.9188014364114801E-2</c:v>
                      </c:pt>
                      <c:pt idx="1959">
                        <c:v>1.8967673863427899E-2</c:v>
                      </c:pt>
                      <c:pt idx="1960">
                        <c:v>1.8756584371505399E-2</c:v>
                      </c:pt>
                      <c:pt idx="1961">
                        <c:v>1.8557440260731198E-2</c:v>
                      </c:pt>
                      <c:pt idx="1962">
                        <c:v>1.8372521934270299E-2</c:v>
                      </c:pt>
                      <c:pt idx="1963">
                        <c:v>1.82036079381039E-2</c:v>
                      </c:pt>
                      <c:pt idx="1964">
                        <c:v>1.8051539629825999E-2</c:v>
                      </c:pt>
                      <c:pt idx="1965">
                        <c:v>1.7916793049680899E-2</c:v>
                      </c:pt>
                      <c:pt idx="1966">
                        <c:v>1.7798926434645999E-2</c:v>
                      </c:pt>
                      <c:pt idx="1967">
                        <c:v>1.7696372057100701E-2</c:v>
                      </c:pt>
                      <c:pt idx="1968">
                        <c:v>1.7606719306300301E-2</c:v>
                      </c:pt>
                      <c:pt idx="1969">
                        <c:v>1.7526579735726602E-2</c:v>
                      </c:pt>
                      <c:pt idx="1970">
                        <c:v>1.7452099043690002E-2</c:v>
                      </c:pt>
                      <c:pt idx="1971">
                        <c:v>1.7378829835764699E-2</c:v>
                      </c:pt>
                      <c:pt idx="1972">
                        <c:v>1.7302271129419601E-2</c:v>
                      </c:pt>
                      <c:pt idx="1973">
                        <c:v>1.7217680959060799E-2</c:v>
                      </c:pt>
                      <c:pt idx="1974">
                        <c:v>1.7120621567453899E-2</c:v>
                      </c:pt>
                      <c:pt idx="1975">
                        <c:v>1.7007045219560001E-2</c:v>
                      </c:pt>
                      <c:pt idx="1976">
                        <c:v>1.6873649833167699E-2</c:v>
                      </c:pt>
                      <c:pt idx="1977">
                        <c:v>1.67180847957362E-2</c:v>
                      </c:pt>
                      <c:pt idx="1978">
                        <c:v>1.6538936010014001E-2</c:v>
                      </c:pt>
                      <c:pt idx="1979">
                        <c:v>1.6335804107618899E-2</c:v>
                      </c:pt>
                      <c:pt idx="1980">
                        <c:v>1.6109291041777499E-2</c:v>
                      </c:pt>
                      <c:pt idx="1981">
                        <c:v>1.5861178741168099E-2</c:v>
                      </c:pt>
                      <c:pt idx="1982">
                        <c:v>1.55940481596064E-2</c:v>
                      </c:pt>
                      <c:pt idx="1983">
                        <c:v>1.53112657545226E-2</c:v>
                      </c:pt>
                      <c:pt idx="1984">
                        <c:v>1.5016704237386399E-2</c:v>
                      </c:pt>
                      <c:pt idx="1985">
                        <c:v>1.47146036560788E-2</c:v>
                      </c:pt>
                      <c:pt idx="1986">
                        <c:v>1.44092645430496E-2</c:v>
                      </c:pt>
                      <c:pt idx="1987">
                        <c:v>1.41050464422166E-2</c:v>
                      </c:pt>
                      <c:pt idx="1988">
                        <c:v>1.3805841015482699E-2</c:v>
                      </c:pt>
                      <c:pt idx="1989">
                        <c:v>1.35152066052091E-2</c:v>
                      </c:pt>
                      <c:pt idx="1990">
                        <c:v>1.32359021476717E-2</c:v>
                      </c:pt>
                      <c:pt idx="1991">
                        <c:v>1.29699845275341E-2</c:v>
                      </c:pt>
                      <c:pt idx="1992">
                        <c:v>1.27187806570288E-2</c:v>
                      </c:pt>
                      <c:pt idx="1993">
                        <c:v>1.2482802037531099E-2</c:v>
                      </c:pt>
                      <c:pt idx="1994">
                        <c:v>1.2261634569836401E-2</c:v>
                      </c:pt>
                      <c:pt idx="1995">
                        <c:v>1.2054206284821E-2</c:v>
                      </c:pt>
                      <c:pt idx="1996">
                        <c:v>1.18587028695923E-2</c:v>
                      </c:pt>
                      <c:pt idx="1997">
                        <c:v>1.1672954541902E-2</c:v>
                      </c:pt>
                      <c:pt idx="1998">
                        <c:v>1.14944607423959E-2</c:v>
                      </c:pt>
                      <c:pt idx="1999">
                        <c:v>1.1320464854433099E-2</c:v>
                      </c:pt>
                      <c:pt idx="2000">
                        <c:v>1.114828814121E-2</c:v>
                      </c:pt>
                      <c:pt idx="2001">
                        <c:v>1.0975401435803901E-2</c:v>
                      </c:pt>
                      <c:pt idx="2002">
                        <c:v>1.07996568444467E-2</c:v>
                      </c:pt>
                      <c:pt idx="2003">
                        <c:v>1.06195173104136E-2</c:v>
                      </c:pt>
                      <c:pt idx="2004">
                        <c:v>1.04340532710459E-2</c:v>
                      </c:pt>
                      <c:pt idx="2005">
                        <c:v>1.02429504897426E-2</c:v>
                      </c:pt>
                      <c:pt idx="2006">
                        <c:v>1.00467658648472E-2</c:v>
                      </c:pt>
                      <c:pt idx="2007">
                        <c:v>9.84686067848972E-3</c:v>
                      </c:pt>
                      <c:pt idx="2008">
                        <c:v>9.6450761234158702E-3</c:v>
                      </c:pt>
                      <c:pt idx="2009">
                        <c:v>9.4437396023274393E-3</c:v>
                      </c:pt>
                      <c:pt idx="2010">
                        <c:v>9.2453688921794296E-3</c:v>
                      </c:pt>
                      <c:pt idx="2011">
                        <c:v>9.0528657936318393E-3</c:v>
                      </c:pt>
                      <c:pt idx="2012">
                        <c:v>8.8692824357425506E-3</c:v>
                      </c:pt>
                      <c:pt idx="2013">
                        <c:v>8.6972885255141401E-3</c:v>
                      </c:pt>
                      <c:pt idx="2014">
                        <c:v>8.5392137253548304E-3</c:v>
                      </c:pt>
                      <c:pt idx="2015">
                        <c:v>8.3969529367765999E-3</c:v>
                      </c:pt>
                      <c:pt idx="2016">
                        <c:v>8.2719860937515606E-3</c:v>
                      </c:pt>
                      <c:pt idx="2017">
                        <c:v>8.1649519459424703E-3</c:v>
                      </c:pt>
                      <c:pt idx="2018">
                        <c:v>8.0760053225257707E-3</c:v>
                      </c:pt>
                      <c:pt idx="2019">
                        <c:v>8.0045277740320199E-3</c:v>
                      </c:pt>
                      <c:pt idx="2020">
                        <c:v>7.9494672066358595E-3</c:v>
                      </c:pt>
                      <c:pt idx="2021">
                        <c:v>7.9094947491325993E-3</c:v>
                      </c:pt>
                      <c:pt idx="2022">
                        <c:v>7.8831707173469597E-3</c:v>
                      </c:pt>
                      <c:pt idx="2023">
                        <c:v>7.8689424000155002E-3</c:v>
                      </c:pt>
                      <c:pt idx="2024">
                        <c:v>7.8650214958487005E-3</c:v>
                      </c:pt>
                      <c:pt idx="2025">
                        <c:v>7.8698234310863903E-3</c:v>
                      </c:pt>
                      <c:pt idx="2026">
                        <c:v>7.8821139326427803E-3</c:v>
                      </c:pt>
                      <c:pt idx="2027">
                        <c:v>7.9009992318428406E-3</c:v>
                      </c:pt>
                      <c:pt idx="2028">
                        <c:v>7.9258036465070202E-3</c:v>
                      </c:pt>
                      <c:pt idx="2029">
                        <c:v>7.9561750626310299E-3</c:v>
                      </c:pt>
                      <c:pt idx="2030">
                        <c:v>7.9920983962656605E-3</c:v>
                      </c:pt>
                      <c:pt idx="2031">
                        <c:v>8.0335452160141992E-3</c:v>
                      </c:pt>
                      <c:pt idx="2032">
                        <c:v>8.0805600939550994E-3</c:v>
                      </c:pt>
                      <c:pt idx="2033">
                        <c:v>8.1332154809001696E-3</c:v>
                      </c:pt>
                      <c:pt idx="2034">
                        <c:v>8.19154954694413E-3</c:v>
                      </c:pt>
                      <c:pt idx="2035">
                        <c:v>8.2552214482309594E-3</c:v>
                      </c:pt>
                      <c:pt idx="2036">
                        <c:v>8.3235496223968402E-3</c:v>
                      </c:pt>
                      <c:pt idx="2037">
                        <c:v>8.3959238941853608E-3</c:v>
                      </c:pt>
                      <c:pt idx="2038">
                        <c:v>8.4711419664654092E-3</c:v>
                      </c:pt>
                      <c:pt idx="2039">
                        <c:v>8.5477721363858301E-3</c:v>
                      </c:pt>
                      <c:pt idx="2040">
                        <c:v>8.6240686335883106E-3</c:v>
                      </c:pt>
                      <c:pt idx="2041">
                        <c:v>8.6980653584799207E-3</c:v>
                      </c:pt>
                      <c:pt idx="2042">
                        <c:v>8.7677780612940293E-3</c:v>
                      </c:pt>
                      <c:pt idx="2043">
                        <c:v>8.8315003597412706E-3</c:v>
                      </c:pt>
                      <c:pt idx="2044">
                        <c:v>8.8876240704038496E-3</c:v>
                      </c:pt>
                      <c:pt idx="2045">
                        <c:v>8.9349338355065207E-3</c:v>
                      </c:pt>
                      <c:pt idx="2046">
                        <c:v>8.97249950160133E-3</c:v>
                      </c:pt>
                      <c:pt idx="2047">
                        <c:v>8.9999142505894792E-3</c:v>
                      </c:pt>
                      <c:pt idx="2048">
                        <c:v>9.0171302169962993E-3</c:v>
                      </c:pt>
                      <c:pt idx="2049">
                        <c:v>9.0250479310743092E-3</c:v>
                      </c:pt>
                      <c:pt idx="2050">
                        <c:v>9.02505450191083E-3</c:v>
                      </c:pt>
                      <c:pt idx="2051">
                        <c:v>9.0191839358793793E-3</c:v>
                      </c:pt>
                      <c:pt idx="2052">
                        <c:v>9.0097699214393406E-3</c:v>
                      </c:pt>
                      <c:pt idx="2053">
                        <c:v>8.9994749942422497E-3</c:v>
                      </c:pt>
                      <c:pt idx="2054">
                        <c:v>8.9911032959614605E-3</c:v>
                      </c:pt>
                      <c:pt idx="2055">
                        <c:v>8.9874655781541704E-3</c:v>
                      </c:pt>
                      <c:pt idx="2056">
                        <c:v>8.9911317280569909E-3</c:v>
                      </c:pt>
                      <c:pt idx="2057">
                        <c:v>9.0043204342187405E-3</c:v>
                      </c:pt>
                      <c:pt idx="2058">
                        <c:v>9.0286556699605801E-3</c:v>
                      </c:pt>
                      <c:pt idx="2059">
                        <c:v>9.0648900281384507E-3</c:v>
                      </c:pt>
                      <c:pt idx="2060">
                        <c:v>9.1134033906221101E-3</c:v>
                      </c:pt>
                      <c:pt idx="2061">
                        <c:v>9.1732276254099E-3</c:v>
                      </c:pt>
                      <c:pt idx="2062">
                        <c:v>9.2425790261033494E-3</c:v>
                      </c:pt>
                      <c:pt idx="2063">
                        <c:v>9.3185803735230405E-3</c:v>
                      </c:pt>
                      <c:pt idx="2064">
                        <c:v>9.3977999817451401E-3</c:v>
                      </c:pt>
                      <c:pt idx="2065">
                        <c:v>9.4760815983344106E-3</c:v>
                      </c:pt>
                      <c:pt idx="2066">
                        <c:v>9.5487793449526102E-3</c:v>
                      </c:pt>
                      <c:pt idx="2067">
                        <c:v>9.6109170917885005E-3</c:v>
                      </c:pt>
                      <c:pt idx="2068">
                        <c:v>9.6578531341944308E-3</c:v>
                      </c:pt>
                      <c:pt idx="2069">
                        <c:v>9.6848896510735808E-3</c:v>
                      </c:pt>
                      <c:pt idx="2070">
                        <c:v>9.6878874086476809E-3</c:v>
                      </c:pt>
                      <c:pt idx="2071">
                        <c:v>9.6631901788813597E-3</c:v>
                      </c:pt>
                      <c:pt idx="2072">
                        <c:v>9.6081002958104903E-3</c:v>
                      </c:pt>
                      <c:pt idx="2073">
                        <c:v>9.5207728798555602E-3</c:v>
                      </c:pt>
                      <c:pt idx="2074">
                        <c:v>9.4004621135957908E-3</c:v>
                      </c:pt>
                      <c:pt idx="2075">
                        <c:v>9.2475344474759E-3</c:v>
                      </c:pt>
                      <c:pt idx="2076">
                        <c:v>9.0631851444654896E-3</c:v>
                      </c:pt>
                      <c:pt idx="2077">
                        <c:v>8.8495320856961292E-3</c:v>
                      </c:pt>
                      <c:pt idx="2078">
                        <c:v>8.6093708106220693E-3</c:v>
                      </c:pt>
                      <c:pt idx="2079">
                        <c:v>8.3463106619299492E-3</c:v>
                      </c:pt>
                      <c:pt idx="2080">
                        <c:v>8.0644008881405604E-3</c:v>
                      </c:pt>
                      <c:pt idx="2081">
                        <c:v>7.7679892575669698E-3</c:v>
                      </c:pt>
                      <c:pt idx="2082">
                        <c:v>7.4615417570154698E-3</c:v>
                      </c:pt>
                      <c:pt idx="2083">
                        <c:v>7.1497874424063202E-3</c:v>
                      </c:pt>
                      <c:pt idx="2084">
                        <c:v>6.8374172242405403E-3</c:v>
                      </c:pt>
                      <c:pt idx="2085">
                        <c:v>6.5287913951685601E-3</c:v>
                      </c:pt>
                      <c:pt idx="2086">
                        <c:v>6.2281201349229098E-3</c:v>
                      </c:pt>
                      <c:pt idx="2087">
                        <c:v>5.9394291836948497E-3</c:v>
                      </c:pt>
                      <c:pt idx="2088">
                        <c:v>5.6659467914394104E-3</c:v>
                      </c:pt>
                      <c:pt idx="2089">
                        <c:v>5.4108902658277598E-3</c:v>
                      </c:pt>
                      <c:pt idx="2090">
                        <c:v>5.1769333115687802E-3</c:v>
                      </c:pt>
                      <c:pt idx="2091">
                        <c:v>4.9663067699105704E-3</c:v>
                      </c:pt>
                      <c:pt idx="2092">
                        <c:v>4.7808398761324603E-3</c:v>
                      </c:pt>
                      <c:pt idx="2093">
                        <c:v>4.6221497117983103E-3</c:v>
                      </c:pt>
                      <c:pt idx="2094">
                        <c:v>4.4911624926034397E-3</c:v>
                      </c:pt>
                      <c:pt idx="2095">
                        <c:v>4.3883400524562001E-3</c:v>
                      </c:pt>
                      <c:pt idx="2096">
                        <c:v>4.3137737550304903E-3</c:v>
                      </c:pt>
                      <c:pt idx="2097">
                        <c:v>4.2670893472302402E-3</c:v>
                      </c:pt>
                      <c:pt idx="2098">
                        <c:v>4.2471376352305199E-3</c:v>
                      </c:pt>
                      <c:pt idx="2099">
                        <c:v>4.2525751505718403E-3</c:v>
                      </c:pt>
                      <c:pt idx="2100">
                        <c:v>4.2816339527822203E-3</c:v>
                      </c:pt>
                      <c:pt idx="2101">
                        <c:v>4.3321689395255198E-3</c:v>
                      </c:pt>
                      <c:pt idx="2102">
                        <c:v>4.4016824610075096E-3</c:v>
                      </c:pt>
                      <c:pt idx="2103">
                        <c:v>4.4872115145064796E-3</c:v>
                      </c:pt>
                      <c:pt idx="2104">
                        <c:v>4.5855435768881797E-3</c:v>
                      </c:pt>
                      <c:pt idx="2105">
                        <c:v>4.6931717210678299E-3</c:v>
                      </c:pt>
                      <c:pt idx="2106">
                        <c:v>4.8060697182535196E-3</c:v>
                      </c:pt>
                      <c:pt idx="2107">
                        <c:v>4.9202764567467397E-3</c:v>
                      </c:pt>
                      <c:pt idx="2108">
                        <c:v>5.0315561706691398E-3</c:v>
                      </c:pt>
                      <c:pt idx="2109">
                        <c:v>5.1354153376716597E-3</c:v>
                      </c:pt>
                      <c:pt idx="2110">
                        <c:v>5.2272930952728903E-3</c:v>
                      </c:pt>
                      <c:pt idx="2111">
                        <c:v>5.3025464793722303E-3</c:v>
                      </c:pt>
                      <c:pt idx="2112">
                        <c:v>5.3565447840061998E-3</c:v>
                      </c:pt>
                      <c:pt idx="2113">
                        <c:v>5.3848616582763504E-3</c:v>
                      </c:pt>
                      <c:pt idx="2114">
                        <c:v>5.3834684908018998E-3</c:v>
                      </c:pt>
                      <c:pt idx="2115">
                        <c:v>5.3485884629883296E-3</c:v>
                      </c:pt>
                      <c:pt idx="2116">
                        <c:v>5.2770074161093703E-3</c:v>
                      </c:pt>
                      <c:pt idx="2117">
                        <c:v>5.1661622331415601E-3</c:v>
                      </c:pt>
                      <c:pt idx="2118">
                        <c:v>5.0142278932645001E-3</c:v>
                      </c:pt>
                      <c:pt idx="2119">
                        <c:v>4.8205794642806601E-3</c:v>
                      </c:pt>
                      <c:pt idx="2120">
                        <c:v>4.5854391462163404E-3</c:v>
                      </c:pt>
                      <c:pt idx="2121">
                        <c:v>4.3099407542359401E-3</c:v>
                      </c:pt>
                      <c:pt idx="2122">
                        <c:v>3.9961676135214603E-3</c:v>
                      </c:pt>
                      <c:pt idx="2123">
                        <c:v>3.6473292870555399E-3</c:v>
                      </c:pt>
                      <c:pt idx="2124">
                        <c:v>3.26746804082553E-3</c:v>
                      </c:pt>
                      <c:pt idx="2125">
                        <c:v>2.8615309600231601E-3</c:v>
                      </c:pt>
                      <c:pt idx="2126">
                        <c:v>2.43506852507339E-3</c:v>
                      </c:pt>
                      <c:pt idx="2127">
                        <c:v>1.9941034753665102E-3</c:v>
                      </c:pt>
                      <c:pt idx="2128">
                        <c:v>1.5449436247616101E-3</c:v>
                      </c:pt>
                      <c:pt idx="2129">
                        <c:v>1.0941390495546701E-3</c:v>
                      </c:pt>
                      <c:pt idx="2130">
                        <c:v>6.4819337410405495E-4</c:v>
                      </c:pt>
                      <c:pt idx="2131">
                        <c:v>2.1324083659976701E-4</c:v>
                      </c:pt>
                      <c:pt idx="2132">
                        <c:v>-2.04888541530231E-4</c:v>
                      </c:pt>
                      <c:pt idx="2133">
                        <c:v>-6.0098377745881697E-4</c:v>
                      </c:pt>
                      <c:pt idx="2134">
                        <c:v>-9.7046814769105301E-4</c:v>
                      </c:pt>
                      <c:pt idx="2135">
                        <c:v>-1.3094777312408401E-3</c:v>
                      </c:pt>
                      <c:pt idx="2136">
                        <c:v>-1.6147877451736E-3</c:v>
                      </c:pt>
                      <c:pt idx="2137">
                        <c:v>-1.8839508876659201E-3</c:v>
                      </c:pt>
                      <c:pt idx="2138">
                        <c:v>-2.1154503570180302E-3</c:v>
                      </c:pt>
                      <c:pt idx="2139">
                        <c:v>-2.30852597217425E-3</c:v>
                      </c:pt>
                      <c:pt idx="2140">
                        <c:v>-2.4632375148943902E-3</c:v>
                      </c:pt>
                      <c:pt idx="2141">
                        <c:v>-2.58041594801576E-3</c:v>
                      </c:pt>
                      <c:pt idx="2142">
                        <c:v>-2.6616379543857099E-3</c:v>
                      </c:pt>
                      <c:pt idx="2143">
                        <c:v>-2.7089521545839799E-3</c:v>
                      </c:pt>
                      <c:pt idx="2144">
                        <c:v>-2.7250756192804099E-3</c:v>
                      </c:pt>
                      <c:pt idx="2145">
                        <c:v>-2.7131446104117401E-3</c:v>
                      </c:pt>
                      <c:pt idx="2146">
                        <c:v>-2.6768712835727598E-3</c:v>
                      </c:pt>
                      <c:pt idx="2147">
                        <c:v>-2.6202573456811798E-3</c:v>
                      </c:pt>
                      <c:pt idx="2148">
                        <c:v>-2.5477366642747299E-3</c:v>
                      </c:pt>
                      <c:pt idx="2149">
                        <c:v>-2.4638197472046002E-3</c:v>
                      </c:pt>
                      <c:pt idx="2150">
                        <c:v>-2.3731127970387598E-3</c:v>
                      </c:pt>
                      <c:pt idx="2151">
                        <c:v>-2.2803179454914E-3</c:v>
                      </c:pt>
                      <c:pt idx="2152">
                        <c:v>-2.1897754562725399E-3</c:v>
                      </c:pt>
                      <c:pt idx="2153">
                        <c:v>-2.1057043581647799E-3</c:v>
                      </c:pt>
                      <c:pt idx="2154">
                        <c:v>-2.0319713491514101E-3</c:v>
                      </c:pt>
                      <c:pt idx="2155">
                        <c:v>-1.9720174984711502E-3</c:v>
                      </c:pt>
                      <c:pt idx="2156">
                        <c:v>-1.9287276831344801E-3</c:v>
                      </c:pt>
                      <c:pt idx="2157">
                        <c:v>-1.90438905011264E-3</c:v>
                      </c:pt>
                      <c:pt idx="2158">
                        <c:v>-1.90067403371147E-3</c:v>
                      </c:pt>
                      <c:pt idx="2159">
                        <c:v>-1.9183509416431401E-3</c:v>
                      </c:pt>
                      <c:pt idx="2160">
                        <c:v>-1.9577580325722301E-3</c:v>
                      </c:pt>
                      <c:pt idx="2161">
                        <c:v>-2.0185067590151999E-3</c:v>
                      </c:pt>
                      <c:pt idx="2162">
                        <c:v>-2.0995348547172602E-3</c:v>
                      </c:pt>
                      <c:pt idx="2163">
                        <c:v>-2.19943026014712E-3</c:v>
                      </c:pt>
                      <c:pt idx="2164">
                        <c:v>-2.3156706921140602E-3</c:v>
                      </c:pt>
                      <c:pt idx="2165">
                        <c:v>-2.4457348398696601E-3</c:v>
                      </c:pt>
                      <c:pt idx="2166">
                        <c:v>-2.5866770788385801E-3</c:v>
                      </c:pt>
                      <c:pt idx="2167">
                        <c:v>-2.7353507607906602E-3</c:v>
                      </c:pt>
                      <c:pt idx="2168">
                        <c:v>-2.8889327406194099E-3</c:v>
                      </c:pt>
                      <c:pt idx="2169">
                        <c:v>-3.0443454045788699E-3</c:v>
                      </c:pt>
                      <c:pt idx="2170">
                        <c:v>-3.1985370220401202E-3</c:v>
                      </c:pt>
                      <c:pt idx="2171">
                        <c:v>-3.3487052986903702E-3</c:v>
                      </c:pt>
                      <c:pt idx="2172">
                        <c:v>-3.4922942033808E-3</c:v>
                      </c:pt>
                      <c:pt idx="2173">
                        <c:v>-3.62699724706459E-3</c:v>
                      </c:pt>
                      <c:pt idx="2174">
                        <c:v>-3.75063680557477E-3</c:v>
                      </c:pt>
                      <c:pt idx="2175">
                        <c:v>-3.86163259186482E-3</c:v>
                      </c:pt>
                      <c:pt idx="2176">
                        <c:v>-3.9586763341346804E-3</c:v>
                      </c:pt>
                      <c:pt idx="2177">
                        <c:v>-4.0406791111202598E-3</c:v>
                      </c:pt>
                      <c:pt idx="2178">
                        <c:v>-4.1070624570256897E-3</c:v>
                      </c:pt>
                      <c:pt idx="2179">
                        <c:v>-4.1570827198060302E-3</c:v>
                      </c:pt>
                      <c:pt idx="2180">
                        <c:v>-4.1904347640872803E-3</c:v>
                      </c:pt>
                      <c:pt idx="2181">
                        <c:v>-4.2070097582136198E-3</c:v>
                      </c:pt>
                      <c:pt idx="2182">
                        <c:v>-4.2067490966974704E-3</c:v>
                      </c:pt>
                      <c:pt idx="2183">
                        <c:v>-4.1896766886919999E-3</c:v>
                      </c:pt>
                      <c:pt idx="2184">
                        <c:v>-4.1558644255652501E-3</c:v>
                      </c:pt>
                      <c:pt idx="2185">
                        <c:v>-4.10546286686218E-3</c:v>
                      </c:pt>
                      <c:pt idx="2186">
                        <c:v>-4.0389145293054998E-3</c:v>
                      </c:pt>
                      <c:pt idx="2187">
                        <c:v>-3.9563860129610603E-3</c:v>
                      </c:pt>
                      <c:pt idx="2188">
                        <c:v>-3.85827794524504E-3</c:v>
                      </c:pt>
                      <c:pt idx="2189">
                        <c:v>-3.7451769431225898E-3</c:v>
                      </c:pt>
                      <c:pt idx="2190">
                        <c:v>-3.6177900744247299E-3</c:v>
                      </c:pt>
                      <c:pt idx="2191">
                        <c:v>-3.4768740678764801E-3</c:v>
                      </c:pt>
                      <c:pt idx="2192">
                        <c:v>-3.3235036529109E-3</c:v>
                      </c:pt>
                      <c:pt idx="2193">
                        <c:v>-3.158955873297E-3</c:v>
                      </c:pt>
                      <c:pt idx="2194">
                        <c:v>-2.98475414653308E-3</c:v>
                      </c:pt>
                      <c:pt idx="2195">
                        <c:v>-2.8029441478575E-3</c:v>
                      </c:pt>
                      <c:pt idx="2196">
                        <c:v>-2.6155629733282302E-3</c:v>
                      </c:pt>
                      <c:pt idx="2197">
                        <c:v>-2.42478899919378E-3</c:v>
                      </c:pt>
                      <c:pt idx="2198">
                        <c:v>-2.2329984197161498E-3</c:v>
                      </c:pt>
                      <c:pt idx="2199">
                        <c:v>-2.0428901178707998E-3</c:v>
                      </c:pt>
                      <c:pt idx="2200">
                        <c:v>-1.85718651102805E-3</c:v>
                      </c:pt>
                      <c:pt idx="2201">
                        <c:v>-1.6786605992072099E-3</c:v>
                      </c:pt>
                      <c:pt idx="2202">
                        <c:v>-1.5101304888108999E-3</c:v>
                      </c:pt>
                      <c:pt idx="2203">
                        <c:v>-1.35426304811735E-3</c:v>
                      </c:pt>
                      <c:pt idx="2204">
                        <c:v>-1.2136665007343799E-3</c:v>
                      </c:pt>
                      <c:pt idx="2205">
                        <c:v>-1.09053937859875E-3</c:v>
                      </c:pt>
                      <c:pt idx="2206">
                        <c:v>-9.8697319514137499E-4</c:v>
                      </c:pt>
                      <c:pt idx="2207">
                        <c:v>-9.0469711609394402E-4</c:v>
                      </c:pt>
                      <c:pt idx="2208">
                        <c:v>-8.4527504131111202E-4</c:v>
                      </c:pt>
                      <c:pt idx="2209">
                        <c:v>-8.0976670902007297E-4</c:v>
                      </c:pt>
                      <c:pt idx="2210">
                        <c:v>-7.9883461292906699E-4</c:v>
                      </c:pt>
                      <c:pt idx="2211">
                        <c:v>-8.1277995269805404E-4</c:v>
                      </c:pt>
                      <c:pt idx="2212">
                        <c:v>-8.5150660666944702E-4</c:v>
                      </c:pt>
                      <c:pt idx="2213">
                        <c:v>-9.1434653456476996E-4</c:v>
                      </c:pt>
                      <c:pt idx="2214">
                        <c:v>-1.00012669694389E-3</c:v>
                      </c:pt>
                      <c:pt idx="2215">
                        <c:v>-1.1072670375377499E-3</c:v>
                      </c:pt>
                      <c:pt idx="2216">
                        <c:v>-1.23366397510511E-3</c:v>
                      </c:pt>
                      <c:pt idx="2217">
                        <c:v>-1.3767523581373999E-3</c:v>
                      </c:pt>
                      <c:pt idx="2218">
                        <c:v>-1.5333760364243201E-3</c:v>
                      </c:pt>
                      <c:pt idx="2219">
                        <c:v>-1.7000588822749501E-3</c:v>
                      </c:pt>
                      <c:pt idx="2220">
                        <c:v>-1.8730017606962E-3</c:v>
                      </c:pt>
                      <c:pt idx="2221">
                        <c:v>-2.04815158015339E-3</c:v>
                      </c:pt>
                      <c:pt idx="2222">
                        <c:v>-2.22112973902556E-3</c:v>
                      </c:pt>
                      <c:pt idx="2223">
                        <c:v>-2.38767653583845E-3</c:v>
                      </c:pt>
                      <c:pt idx="2224">
                        <c:v>-2.5435775147309501E-3</c:v>
                      </c:pt>
                      <c:pt idx="2225">
                        <c:v>-2.6849763637273702E-3</c:v>
                      </c:pt>
                      <c:pt idx="2226">
                        <c:v>-2.80811939540121E-3</c:v>
                      </c:pt>
                      <c:pt idx="2227">
                        <c:v>-2.9099413105309001E-3</c:v>
                      </c:pt>
                      <c:pt idx="2228">
                        <c:v>-2.9878704813142802E-3</c:v>
                      </c:pt>
                      <c:pt idx="2229">
                        <c:v>-3.0400057558468601E-3</c:v>
                      </c:pt>
                      <c:pt idx="2230">
                        <c:v>-3.0652504238402999E-3</c:v>
                      </c:pt>
                      <c:pt idx="2231">
                        <c:v>-3.06311952420761E-3</c:v>
                      </c:pt>
                      <c:pt idx="2232">
                        <c:v>-3.0340190703587698E-3</c:v>
                      </c:pt>
                      <c:pt idx="2233">
                        <c:v>-2.97902474267839E-3</c:v>
                      </c:pt>
                      <c:pt idx="2234">
                        <c:v>-2.8998847094446199E-3</c:v>
                      </c:pt>
                      <c:pt idx="2235">
                        <c:v>-2.79911947758768E-3</c:v>
                      </c:pt>
                      <c:pt idx="2236">
                        <c:v>-2.67974980049879E-3</c:v>
                      </c:pt>
                      <c:pt idx="2237">
                        <c:v>-2.5449704398202199E-3</c:v>
                      </c:pt>
                      <c:pt idx="2238">
                        <c:v>-2.3985561470949899E-3</c:v>
                      </c:pt>
                      <c:pt idx="2239">
                        <c:v>-2.24428583802296E-3</c:v>
                      </c:pt>
                      <c:pt idx="2240">
                        <c:v>-2.0861218165704001E-3</c:v>
                      </c:pt>
                      <c:pt idx="2241">
                        <c:v>-1.9283263166300301E-3</c:v>
                      </c:pt>
                      <c:pt idx="2242">
                        <c:v>-1.77501471249019E-3</c:v>
                      </c:pt>
                      <c:pt idx="2243">
                        <c:v>-1.63033673300955E-3</c:v>
                      </c:pt>
                      <c:pt idx="2244">
                        <c:v>-1.49800983442947E-3</c:v>
                      </c:pt>
                      <c:pt idx="2245">
                        <c:v>-1.38172036503138E-3</c:v>
                      </c:pt>
                      <c:pt idx="2246">
                        <c:v>-1.28483966421215E-3</c:v>
                      </c:pt>
                      <c:pt idx="2247">
                        <c:v>-1.21055383529933E-3</c:v>
                      </c:pt>
                      <c:pt idx="2248">
                        <c:v>-1.16174123681786E-3</c:v>
                      </c:pt>
                      <c:pt idx="2249">
                        <c:v>-1.14087314093864E-3</c:v>
                      </c:pt>
                      <c:pt idx="2250">
                        <c:v>-1.1500137136727E-3</c:v>
                      </c:pt>
                      <c:pt idx="2251">
                        <c:v>-1.1901638921461E-3</c:v>
                      </c:pt>
                      <c:pt idx="2252">
                        <c:v>-1.2621395342315199E-3</c:v>
                      </c:pt>
                      <c:pt idx="2253">
                        <c:v>-1.36606506549213E-3</c:v>
                      </c:pt>
                      <c:pt idx="2254">
                        <c:v>-1.5012496406446999E-3</c:v>
                      </c:pt>
                      <c:pt idx="2255">
                        <c:v>-1.66656363547541E-3</c:v>
                      </c:pt>
                      <c:pt idx="2256">
                        <c:v>-1.8596682027597099E-3</c:v>
                      </c:pt>
                      <c:pt idx="2257">
                        <c:v>-2.0774340487999801E-3</c:v>
                      </c:pt>
                      <c:pt idx="2258">
                        <c:v>-2.3159482216792301E-3</c:v>
                      </c:pt>
                      <c:pt idx="2259">
                        <c:v>-2.5705859916866098E-3</c:v>
                      </c:pt>
                      <c:pt idx="2260">
                        <c:v>-2.8360659590112199E-3</c:v>
                      </c:pt>
                      <c:pt idx="2261">
                        <c:v>-3.1064193536148501E-3</c:v>
                      </c:pt>
                      <c:pt idx="2262">
                        <c:v>-3.3751040113255502E-3</c:v>
                      </c:pt>
                      <c:pt idx="2263">
                        <c:v>-3.6356578754731402E-3</c:v>
                      </c:pt>
                      <c:pt idx="2264">
                        <c:v>-3.8812972288034598E-3</c:v>
                      </c:pt>
                      <c:pt idx="2265">
                        <c:v>-4.1053430701408402E-3</c:v>
                      </c:pt>
                      <c:pt idx="2266">
                        <c:v>-4.3016160583784603E-3</c:v>
                      </c:pt>
                      <c:pt idx="2267">
                        <c:v>-4.4642180781189096E-3</c:v>
                      </c:pt>
                      <c:pt idx="2268">
                        <c:v>-4.5883161439242296E-3</c:v>
                      </c:pt>
                      <c:pt idx="2269">
                        <c:v>-4.67015014512593E-3</c:v>
                      </c:pt>
                      <c:pt idx="2270">
                        <c:v>-4.7069352815112299E-3</c:v>
                      </c:pt>
                      <c:pt idx="2271">
                        <c:v>-4.6972073548359099E-3</c:v>
                      </c:pt>
                      <c:pt idx="2272">
                        <c:v>-4.64073614671137E-3</c:v>
                      </c:pt>
                      <c:pt idx="2273">
                        <c:v>-4.5386679218015298E-3</c:v>
                      </c:pt>
                      <c:pt idx="2274">
                        <c:v>-4.3934531072053204E-3</c:v>
                      </c:pt>
                      <c:pt idx="2275">
                        <c:v>-4.2086518477226498E-3</c:v>
                      </c:pt>
                      <c:pt idx="2276">
                        <c:v>-3.9888800578982298E-3</c:v>
                      </c:pt>
                      <c:pt idx="2277">
                        <c:v>-3.7397842279482999E-3</c:v>
                      </c:pt>
                      <c:pt idx="2278">
                        <c:v>-3.4671913470659199E-3</c:v>
                      </c:pt>
                      <c:pt idx="2279">
                        <c:v>-3.17748195423338E-3</c:v>
                      </c:pt>
                      <c:pt idx="2280">
                        <c:v>-2.8772725680793801E-3</c:v>
                      </c:pt>
                      <c:pt idx="2281">
                        <c:v>-2.5732630483581401E-3</c:v>
                      </c:pt>
                      <c:pt idx="2282">
                        <c:v>-2.2718246550652802E-3</c:v>
                      </c:pt>
                      <c:pt idx="2283">
                        <c:v>-1.97904176494745E-3</c:v>
                      </c:pt>
                      <c:pt idx="2284">
                        <c:v>-1.7002667434570099E-3</c:v>
                      </c:pt>
                      <c:pt idx="2285">
                        <c:v>-1.44023215855591E-3</c:v>
                      </c:pt>
                      <c:pt idx="2286">
                        <c:v>-1.2030547183561201E-3</c:v>
                      </c:pt>
                      <c:pt idx="2287">
                        <c:v>-9.9214500312778411E-4</c:v>
                      </c:pt>
                      <c:pt idx="2288">
                        <c:v>-8.1017368331972402E-4</c:v>
                      </c:pt>
                      <c:pt idx="2289">
                        <c:v>-6.5904926034552605E-4</c:v>
                      </c:pt>
                      <c:pt idx="2290">
                        <c:v>-5.3995291394271199E-4</c:v>
                      </c:pt>
                      <c:pt idx="2291">
                        <c:v>-4.53382539054965E-4</c:v>
                      </c:pt>
                      <c:pt idx="2292">
                        <c:v>-3.9917871784737901E-4</c:v>
                      </c:pt>
                      <c:pt idx="2293">
                        <c:v>-3.7667964494369702E-4</c:v>
                      </c:pt>
                      <c:pt idx="2294">
                        <c:v>-3.8475822174819399E-4</c:v>
                      </c:pt>
                      <c:pt idx="2295">
                        <c:v>-4.2156885246924102E-4</c:v>
                      </c:pt>
                      <c:pt idx="2296">
                        <c:v>-4.8473366760513702E-4</c:v>
                      </c:pt>
                      <c:pt idx="2297">
                        <c:v>-5.7152945012069905E-4</c:v>
                      </c:pt>
                      <c:pt idx="2298">
                        <c:v>-6.78928410319667E-4</c:v>
                      </c:pt>
                      <c:pt idx="2299">
                        <c:v>-8.0315730809918699E-4</c:v>
                      </c:pt>
                      <c:pt idx="2300">
                        <c:v>-9.4016586882226605E-4</c:v>
                      </c:pt>
                      <c:pt idx="2301">
                        <c:v>-1.0855801111935299E-3</c:v>
                      </c:pt>
                      <c:pt idx="2302">
                        <c:v>-1.23516124042057E-3</c:v>
                      </c:pt>
                      <c:pt idx="2303">
                        <c:v>-1.38437843608622E-3</c:v>
                      </c:pt>
                      <c:pt idx="2304">
                        <c:v>-1.52860290191145E-3</c:v>
                      </c:pt>
                      <c:pt idx="2305">
                        <c:v>-1.6634424502884901E-3</c:v>
                      </c:pt>
                      <c:pt idx="2306">
                        <c:v>-1.78464981744076E-3</c:v>
                      </c:pt>
                      <c:pt idx="2307">
                        <c:v>-1.8885802906946701E-3</c:v>
                      </c:pt>
                      <c:pt idx="2308">
                        <c:v>-1.9718735971454701E-3</c:v>
                      </c:pt>
                      <c:pt idx="2309">
                        <c:v>-2.0317817803127301E-3</c:v>
                      </c:pt>
                      <c:pt idx="2310">
                        <c:v>-2.0659959644220298E-3</c:v>
                      </c:pt>
                      <c:pt idx="2311">
                        <c:v>-2.0731966290245501E-3</c:v>
                      </c:pt>
                      <c:pt idx="2312">
                        <c:v>-2.0527194337937901E-3</c:v>
                      </c:pt>
                      <c:pt idx="2313">
                        <c:v>-2.0047052876632099E-3</c:v>
                      </c:pt>
                      <c:pt idx="2314">
                        <c:v>-1.9302547064124101E-3</c:v>
                      </c:pt>
                      <c:pt idx="2315">
                        <c:v>-1.83102310235872E-3</c:v>
                      </c:pt>
                      <c:pt idx="2316">
                        <c:v>-1.70942294498591E-3</c:v>
                      </c:pt>
                      <c:pt idx="2317">
                        <c:v>-1.5679809395888701E-3</c:v>
                      </c:pt>
                      <c:pt idx="2318">
                        <c:v>-1.4100358329122099E-3</c:v>
                      </c:pt>
                      <c:pt idx="2319">
                        <c:v>-1.23936992182608E-3</c:v>
                      </c:pt>
                      <c:pt idx="2320">
                        <c:v>-1.0598208735871401E-3</c:v>
                      </c:pt>
                      <c:pt idx="2321">
                        <c:v>-8.7546842241523995E-4</c:v>
                      </c:pt>
                      <c:pt idx="2322">
                        <c:v>-6.9032023154411203E-4</c:v>
                      </c:pt>
                      <c:pt idx="2323">
                        <c:v>-5.0829163792239103E-4</c:v>
                      </c:pt>
                      <c:pt idx="2324">
                        <c:v>-3.3302539768295799E-4</c:v>
                      </c:pt>
                      <c:pt idx="2325">
                        <c:v>-1.6791444523311499E-4</c:v>
                      </c:pt>
                      <c:pt idx="2326" formatCode="0.00E+00">
                        <c:v>-1.58314095755477E-5</c:v>
                      </c:pt>
                      <c:pt idx="2327">
                        <c:v>1.20871370309222E-4</c:v>
                      </c:pt>
                      <c:pt idx="2328">
                        <c:v>2.4062701773024E-4</c:v>
                      </c:pt>
                      <c:pt idx="2329">
                        <c:v>3.42368252567228E-4</c:v>
                      </c:pt>
                      <c:pt idx="2330">
                        <c:v>4.2568707460457198E-4</c:v>
                      </c:pt>
                      <c:pt idx="2331">
                        <c:v>4.9075522877390298E-4</c:v>
                      </c:pt>
                      <c:pt idx="2332">
                        <c:v>5.3827771779475797E-4</c:v>
                      </c:pt>
                      <c:pt idx="2333">
                        <c:v>5.693857955549E-4</c:v>
                      </c:pt>
                      <c:pt idx="2334">
                        <c:v>5.8568398594786202E-4</c:v>
                      </c:pt>
                      <c:pt idx="2335">
                        <c:v>5.8899001727294605E-4</c:v>
                      </c:pt>
                      <c:pt idx="2336">
                        <c:v>5.8114737034993004E-4</c:v>
                      </c:pt>
                      <c:pt idx="2337">
                        <c:v>5.64009604204298E-4</c:v>
                      </c:pt>
                      <c:pt idx="2338">
                        <c:v>5.3931295774732699E-4</c:v>
                      </c:pt>
                      <c:pt idx="2339">
                        <c:v>5.0862578412238005E-4</c:v>
                      </c:pt>
                      <c:pt idx="2340">
                        <c:v>4.7297080701709699E-4</c:v>
                      </c:pt>
                      <c:pt idx="2341">
                        <c:v>4.3308099027306301E-4</c:v>
                      </c:pt>
                      <c:pt idx="2342">
                        <c:v>3.8922097301954901E-4</c:v>
                      </c:pt>
                      <c:pt idx="2343">
                        <c:v>3.4130660334652502E-4</c:v>
                      </c:pt>
                      <c:pt idx="2344">
                        <c:v>2.8926922486489101E-4</c:v>
                      </c:pt>
                      <c:pt idx="2345">
                        <c:v>2.3272615779198699E-4</c:v>
                      </c:pt>
                      <c:pt idx="2346">
                        <c:v>1.71104137745162E-4</c:v>
                      </c:pt>
                      <c:pt idx="2347">
                        <c:v>1.03897250618208E-4</c:v>
                      </c:pt>
                      <c:pt idx="2348" formatCode="0.00E+00">
                        <c:v>3.0727450359902202E-5</c:v>
                      </c:pt>
                      <c:pt idx="2349" formatCode="0.00E+00">
                        <c:v>-4.8376560016714702E-5</c:v>
                      </c:pt>
                      <c:pt idx="2350">
                        <c:v>-1.32994101512027E-4</c:v>
                      </c:pt>
                      <c:pt idx="2351">
                        <c:v>-2.22348826307586E-4</c:v>
                      </c:pt>
                      <c:pt idx="2352">
                        <c:v>-3.1498680186609399E-4</c:v>
                      </c:pt>
                      <c:pt idx="2353">
                        <c:v>-4.0905755781539798E-4</c:v>
                      </c:pt>
                      <c:pt idx="2354">
                        <c:v>-5.0237026843336996E-4</c:v>
                      </c:pt>
                      <c:pt idx="2355">
                        <c:v>-5.9238998367200195E-4</c:v>
                      </c:pt>
                      <c:pt idx="2356">
                        <c:v>-6.7614932470029597E-4</c:v>
                      </c:pt>
                      <c:pt idx="2357">
                        <c:v>-7.5055114378907398E-4</c:v>
                      </c:pt>
                      <c:pt idx="2358">
                        <c:v>-8.1274521724569195E-4</c:v>
                      </c:pt>
                      <c:pt idx="2359">
                        <c:v>-8.5993706085242495E-4</c:v>
                      </c:pt>
                      <c:pt idx="2360">
                        <c:v>-8.8989194754735196E-4</c:v>
                      </c:pt>
                      <c:pt idx="2361">
                        <c:v>-9.0052142093783498E-4</c:v>
                      </c:pt>
                      <c:pt idx="2362">
                        <c:v>-8.9023951151552896E-4</c:v>
                      </c:pt>
                      <c:pt idx="2363">
                        <c:v>-8.5813820477873904E-4</c:v>
                      </c:pt>
                      <c:pt idx="2364">
                        <c:v>-8.0401917443669296E-4</c:v>
                      </c:pt>
                      <c:pt idx="2365">
                        <c:v>-7.2834802642384702E-4</c:v>
                      </c:pt>
                      <c:pt idx="2366">
                        <c:v>-6.3234514698020099E-4</c:v>
                      </c:pt>
                      <c:pt idx="2367">
                        <c:v>-5.1776366055789102E-4</c:v>
                      </c:pt>
                      <c:pt idx="2368">
                        <c:v>-3.8714564765905701E-4</c:v>
                      </c:pt>
                      <c:pt idx="2369">
                        <c:v>-2.4333550101712301E-4</c:v>
                      </c:pt>
                      <c:pt idx="2370" formatCode="0.00E+00">
                        <c:v>-8.9690463721301596E-5</c:v>
                      </c:pt>
                      <c:pt idx="2371" formatCode="0.00E+00">
                        <c:v>7.0049994526826201E-5</c:v>
                      </c:pt>
                      <c:pt idx="2372">
                        <c:v>2.3189566946161801E-4</c:v>
                      </c:pt>
                      <c:pt idx="2373">
                        <c:v>3.9177415215951698E-4</c:v>
                      </c:pt>
                      <c:pt idx="2374">
                        <c:v>5.4570296493876302E-4</c:v>
                      </c:pt>
                      <c:pt idx="2375">
                        <c:v>6.8964385290327999E-4</c:v>
                      </c:pt>
                      <c:pt idx="2376">
                        <c:v>8.1993395034479603E-4</c:v>
                      </c:pt>
                      <c:pt idx="2377">
                        <c:v>9.3369452281235298E-4</c:v>
                      </c:pt>
                      <c:pt idx="2378">
                        <c:v>1.0285007875183701E-3</c:v>
                      </c:pt>
                      <c:pt idx="2379">
                        <c:v>1.1026168072591101E-3</c:v>
                      </c:pt>
                      <c:pt idx="2380">
                        <c:v>1.1550717901917501E-3</c:v>
                      </c:pt>
                      <c:pt idx="2381">
                        <c:v>1.18579817269929E-3</c:v>
                      </c:pt>
                      <c:pt idx="2382">
                        <c:v>1.1955172857182499E-3</c:v>
                      </c:pt>
                      <c:pt idx="2383">
                        <c:v>1.1858449397143501E-3</c:v>
                      </c:pt>
                      <c:pt idx="2384">
                        <c:v>1.1590740599738299E-3</c:v>
                      </c:pt>
                      <c:pt idx="2385">
                        <c:v>1.11808447821174E-3</c:v>
                      </c:pt>
                      <c:pt idx="2386">
                        <c:v>1.06598269768289E-3</c:v>
                      </c:pt>
                      <c:pt idx="2387">
                        <c:v>1.00689333841938E-3</c:v>
                      </c:pt>
                      <c:pt idx="2388">
                        <c:v>9.4473508759639405E-4</c:v>
                      </c:pt>
                      <c:pt idx="2389">
                        <c:v>8.8319266507324602E-4</c:v>
                      </c:pt>
                      <c:pt idx="2390">
                        <c:v>8.2605134182328296E-4</c:v>
                      </c:pt>
                      <c:pt idx="2391">
                        <c:v>7.7601184158324098E-4</c:v>
                      </c:pt>
                      <c:pt idx="2392">
                        <c:v>7.3551073587670699E-4</c:v>
                      </c:pt>
                      <c:pt idx="2393">
                        <c:v>7.0647820500238602E-4</c:v>
                      </c:pt>
                      <c:pt idx="2394">
                        <c:v>6.8989325066259497E-4</c:v>
                      </c:pt>
                      <c:pt idx="2395">
                        <c:v>6.8615162544467801E-4</c:v>
                      </c:pt>
                      <c:pt idx="2396">
                        <c:v>6.9475865667115904E-4</c:v>
                      </c:pt>
                      <c:pt idx="2397">
                        <c:v>7.1464319244008399E-4</c:v>
                      </c:pt>
                      <c:pt idx="2398">
                        <c:v>7.4415610684075298E-4</c:v>
                      </c:pt>
                      <c:pt idx="2399">
                        <c:v>7.8120060570584899E-4</c:v>
                      </c:pt>
                      <c:pt idx="2400">
                        <c:v>8.2342167132738904E-4</c:v>
                      </c:pt>
                      <c:pt idx="2401">
                        <c:v>8.6839071713840196E-4</c:v>
                      </c:pt>
                      <c:pt idx="2402">
                        <c:v>9.1375834445992204E-4</c:v>
                      </c:pt>
                      <c:pt idx="2403">
                        <c:v>9.5733553835144699E-4</c:v>
                      </c:pt>
                      <c:pt idx="2404">
                        <c:v>9.973367574653729E-4</c:v>
                      </c:pt>
                      <c:pt idx="2405">
                        <c:v>1.03235111522897E-3</c:v>
                      </c:pt>
                      <c:pt idx="2406">
                        <c:v>1.0614298353878299E-3</c:v>
                      </c:pt>
                      <c:pt idx="2407">
                        <c:v>1.0841886340054801E-3</c:v>
                      </c:pt>
                      <c:pt idx="2408">
                        <c:v>1.1007063535940799E-3</c:v>
                      </c:pt>
                      <c:pt idx="2409">
                        <c:v>1.1114481481904301E-3</c:v>
                      </c:pt>
                      <c:pt idx="2410">
                        <c:v>1.11723393821537E-3</c:v>
                      </c:pt>
                      <c:pt idx="2411">
                        <c:v>1.1189933558820499E-3</c:v>
                      </c:pt>
                      <c:pt idx="2412">
                        <c:v>1.1179019589116299E-3</c:v>
                      </c:pt>
                      <c:pt idx="2413">
                        <c:v>1.1150430321439E-3</c:v>
                      </c:pt>
                      <c:pt idx="2414">
                        <c:v>1.1113458255807801E-3</c:v>
                      </c:pt>
                      <c:pt idx="2415">
                        <c:v>1.10750677501644E-3</c:v>
                      </c:pt>
                      <c:pt idx="2416">
                        <c:v>1.10399611933273E-3</c:v>
                      </c:pt>
                      <c:pt idx="2417">
                        <c:v>1.10086321611309E-3</c:v>
                      </c:pt>
                      <c:pt idx="2418">
                        <c:v>1.09778304767421E-3</c:v>
                      </c:pt>
                      <c:pt idx="2419">
                        <c:v>1.0939004323474099E-3</c:v>
                      </c:pt>
                      <c:pt idx="2420">
                        <c:v>1.0883394949865099E-3</c:v>
                      </c:pt>
                      <c:pt idx="2421">
                        <c:v>1.08005637181604E-3</c:v>
                      </c:pt>
                      <c:pt idx="2422">
                        <c:v>1.0677554997160601E-3</c:v>
                      </c:pt>
                      <c:pt idx="2423">
                        <c:v>1.05017860990411E-3</c:v>
                      </c:pt>
                      <c:pt idx="2424">
                        <c:v>1.02604309500351E-3</c:v>
                      </c:pt>
                      <c:pt idx="2425">
                        <c:v>9.9441737380821598E-4</c:v>
                      </c:pt>
                      <c:pt idx="2426">
                        <c:v>9.5466763912229098E-4</c:v>
                      </c:pt>
                      <c:pt idx="2427">
                        <c:v>9.0667550809533297E-4</c:v>
                      </c:pt>
                      <c:pt idx="2428">
                        <c:v>8.5051343384626296E-4</c:v>
                      </c:pt>
                      <c:pt idx="2429">
                        <c:v>7.8703571224941098E-4</c:v>
                      </c:pt>
                      <c:pt idx="2430">
                        <c:v>7.1766298130942195E-4</c:v>
                      </c:pt>
                      <c:pt idx="2431">
                        <c:v>6.4427336257806903E-4</c:v>
                      </c:pt>
                      <c:pt idx="2432">
                        <c:v>5.6908482641727996E-4</c:v>
                      </c:pt>
                      <c:pt idx="2433">
                        <c:v>4.9493088574906598E-4</c:v>
                      </c:pt>
                      <c:pt idx="2434">
                        <c:v>4.2481751250206002E-4</c:v>
                      </c:pt>
                      <c:pt idx="2435">
                        <c:v>3.6188411177003299E-4</c:v>
                      </c:pt>
                      <c:pt idx="2436">
                        <c:v>3.0933222002027001E-4</c:v>
                      </c:pt>
                      <c:pt idx="2437">
                        <c:v>2.7015745702640103E-4</c:v>
                      </c:pt>
                      <c:pt idx="2438">
                        <c:v>2.4718179428324098E-4</c:v>
                      </c:pt>
                      <c:pt idx="2439">
                        <c:v>2.42883942860579E-4</c:v>
                      </c:pt>
                      <c:pt idx="2440">
                        <c:v>2.5918835370510902E-4</c:v>
                      </c:pt>
                      <c:pt idx="2441">
                        <c:v>2.9746378700270599E-4</c:v>
                      </c:pt>
                      <c:pt idx="2442">
                        <c:v>3.5812942208222898E-4</c:v>
                      </c:pt>
                      <c:pt idx="2443">
                        <c:v>4.4093779243257401E-4</c:v>
                      </c:pt>
                      <c:pt idx="2444">
                        <c:v>5.4485827108045101E-4</c:v>
                      </c:pt>
                      <c:pt idx="2445">
                        <c:v>6.68233469082281E-4</c:v>
                      </c:pt>
                      <c:pt idx="2446">
                        <c:v>8.0855942902023799E-4</c:v>
                      </c:pt>
                      <c:pt idx="2447">
                        <c:v>9.6284267258598701E-4</c:v>
                      </c:pt>
                      <c:pt idx="2448">
                        <c:v>1.12766602075911E-3</c:v>
                      </c:pt>
                      <c:pt idx="2449">
                        <c:v>1.2993712245433001E-3</c:v>
                      </c:pt>
                      <c:pt idx="2450">
                        <c:v>1.4740583713102101E-3</c:v>
                      </c:pt>
                      <c:pt idx="2451">
                        <c:v>1.64788468378434E-3</c:v>
                      </c:pt>
                      <c:pt idx="2452">
                        <c:v>1.81715733504252E-3</c:v>
                      </c:pt>
                      <c:pt idx="2453">
                        <c:v>1.97827854285881E-3</c:v>
                      </c:pt>
                      <c:pt idx="2454">
                        <c:v>2.1283996906385702E-3</c:v>
                      </c:pt>
                      <c:pt idx="2455">
                        <c:v>2.26511729709628E-3</c:v>
                      </c:pt>
                      <c:pt idx="2456">
                        <c:v>2.3865819148803599E-3</c:v>
                      </c:pt>
                      <c:pt idx="2457">
                        <c:v>2.4916063870039601E-3</c:v>
                      </c:pt>
                      <c:pt idx="2458">
                        <c:v>2.5795212008015802E-3</c:v>
                      </c:pt>
                      <c:pt idx="2459">
                        <c:v>2.6500616684844301E-3</c:v>
                      </c:pt>
                      <c:pt idx="2460">
                        <c:v>2.7036784432182001E-3</c:v>
                      </c:pt>
                      <c:pt idx="2461">
                        <c:v>2.7410748076584302E-3</c:v>
                      </c:pt>
                      <c:pt idx="2462">
                        <c:v>2.7632565297726801E-3</c:v>
                      </c:pt>
                      <c:pt idx="2463">
                        <c:v>2.7712900445596598E-3</c:v>
                      </c:pt>
                      <c:pt idx="2464">
                        <c:v>2.7664448552576801E-3</c:v>
                      </c:pt>
                      <c:pt idx="2465">
                        <c:v>2.7500490581198701E-3</c:v>
                      </c:pt>
                      <c:pt idx="2466">
                        <c:v>2.72308044965874E-3</c:v>
                      </c:pt>
                      <c:pt idx="2467">
                        <c:v>2.6863913318981398E-3</c:v>
                      </c:pt>
                      <c:pt idx="2468">
                        <c:v>2.6409388671643202E-3</c:v>
                      </c:pt>
                      <c:pt idx="2469">
                        <c:v>2.5867655377943802E-3</c:v>
                      </c:pt>
                      <c:pt idx="2470">
                        <c:v>2.5240694898312301E-3</c:v>
                      </c:pt>
                      <c:pt idx="2471">
                        <c:v>2.4525025058502702E-3</c:v>
                      </c:pt>
                      <c:pt idx="2472">
                        <c:v>2.3716658462014E-3</c:v>
                      </c:pt>
                      <c:pt idx="2473">
                        <c:v>2.2812142935683699E-3</c:v>
                      </c:pt>
                      <c:pt idx="2474">
                        <c:v>2.1805670338417302E-3</c:v>
                      </c:pt>
                      <c:pt idx="2475">
                        <c:v>2.0691147285812101E-3</c:v>
                      </c:pt>
                      <c:pt idx="2476">
                        <c:v>1.9462936152414201E-3</c:v>
                      </c:pt>
                      <c:pt idx="2477">
                        <c:v>1.8115854569214699E-3</c:v>
                      </c:pt>
                      <c:pt idx="2478">
                        <c:v>1.6644808092745899E-3</c:v>
                      </c:pt>
                      <c:pt idx="2479">
                        <c:v>1.50475756402777E-3</c:v>
                      </c:pt>
                      <c:pt idx="2480">
                        <c:v>1.33236550357495E-3</c:v>
                      </c:pt>
                      <c:pt idx="2481">
                        <c:v>1.14762477578335E-3</c:v>
                      </c:pt>
                      <c:pt idx="2482">
                        <c:v>9.5120615532086198E-4</c:v>
                      </c:pt>
                      <c:pt idx="2483">
                        <c:v>7.4403765550185301E-4</c:v>
                      </c:pt>
                      <c:pt idx="2484">
                        <c:v>5.2737826889241496E-4</c:v>
                      </c:pt>
                      <c:pt idx="2485">
                        <c:v>3.0276079940976799E-4</c:v>
                      </c:pt>
                      <c:pt idx="2486" formatCode="0.00E+00">
                        <c:v>7.1969019860786804E-5</c:v>
                      </c:pt>
                      <c:pt idx="2487">
                        <c:v>-1.6292795887709301E-4</c:v>
                      </c:pt>
                      <c:pt idx="2488">
                        <c:v>-3.9972113176102501E-4</c:v>
                      </c:pt>
                      <c:pt idx="2489">
                        <c:v>-6.3598041324769395E-4</c:v>
                      </c:pt>
                      <c:pt idx="2490">
                        <c:v>-8.6931529030788803E-4</c:v>
                      </c:pt>
                      <c:pt idx="2491">
                        <c:v>-1.0974084643276499E-3</c:v>
                      </c:pt>
                      <c:pt idx="2492">
                        <c:v>-1.31776874170154E-3</c:v>
                      </c:pt>
                      <c:pt idx="2493">
                        <c:v>-1.5281604452126499E-3</c:v>
                      </c:pt>
                      <c:pt idx="2494">
                        <c:v>-1.7265095363775301E-3</c:v>
                      </c:pt>
                      <c:pt idx="2495">
                        <c:v>-1.9109292165174999E-3</c:v>
                      </c:pt>
                      <c:pt idx="2496">
                        <c:v>-2.0798302924223402E-3</c:v>
                      </c:pt>
                      <c:pt idx="2497">
                        <c:v>-2.2322296761042499E-3</c:v>
                      </c:pt>
                      <c:pt idx="2498">
                        <c:v>-2.3672623865376402E-3</c:v>
                      </c:pt>
                      <c:pt idx="2499">
                        <c:v>-2.4844426720133598E-3</c:v>
                      </c:pt>
                      <c:pt idx="2500">
                        <c:v>-2.5836780159123299E-3</c:v>
                      </c:pt>
                      <c:pt idx="2501">
                        <c:v>-2.6653966350716298E-3</c:v>
                      </c:pt>
                      <c:pt idx="2502">
                        <c:v>-2.7304063968718799E-3</c:v>
                      </c:pt>
                      <c:pt idx="2503">
                        <c:v>-2.7797950270621501E-3</c:v>
                      </c:pt>
                      <c:pt idx="2504">
                        <c:v>-2.81515653955677E-3</c:v>
                      </c:pt>
                      <c:pt idx="2505">
                        <c:v>-2.83845392462934E-3</c:v>
                      </c:pt>
                      <c:pt idx="2506">
                        <c:v>-2.85178499997018E-3</c:v>
                      </c:pt>
                      <c:pt idx="2507">
                        <c:v>-2.85772562078994E-3</c:v>
                      </c:pt>
                      <c:pt idx="2508">
                        <c:v>-2.85887912554009E-3</c:v>
                      </c:pt>
                      <c:pt idx="2509">
                        <c:v>-2.85807384598807E-3</c:v>
                      </c:pt>
                      <c:pt idx="2510">
                        <c:v>-2.8580956202640898E-3</c:v>
                      </c:pt>
                      <c:pt idx="2511">
                        <c:v>-2.86179467081888E-3</c:v>
                      </c:pt>
                      <c:pt idx="2512">
                        <c:v>-2.8719174855323299E-3</c:v>
                      </c:pt>
                      <c:pt idx="2513">
                        <c:v>-2.89107570405668E-3</c:v>
                      </c:pt>
                      <c:pt idx="2514">
                        <c:v>-2.9209912786607099E-3</c:v>
                      </c:pt>
                      <c:pt idx="2515">
                        <c:v>-2.9634540523369398E-3</c:v>
                      </c:pt>
                      <c:pt idx="2516">
                        <c:v>-3.0196208937677701E-3</c:v>
                      </c:pt>
                      <c:pt idx="2517">
                        <c:v>-3.0901657632150001E-3</c:v>
                      </c:pt>
                      <c:pt idx="2518">
                        <c:v>-3.1749001640588902E-3</c:v>
                      </c:pt>
                      <c:pt idx="2519">
                        <c:v>-3.2728622196975198E-3</c:v>
                      </c:pt>
                      <c:pt idx="2520">
                        <c:v>-3.3823121208434101E-3</c:v>
                      </c:pt>
                      <c:pt idx="2521">
                        <c:v>-3.50121194760239E-3</c:v>
                      </c:pt>
                      <c:pt idx="2522">
                        <c:v>-3.6266074161424499E-3</c:v>
                      </c:pt>
                      <c:pt idx="2523">
                        <c:v>-3.75497781447298E-3</c:v>
                      </c:pt>
                      <c:pt idx="2524">
                        <c:v>-3.8822303884962898E-3</c:v>
                      </c:pt>
                      <c:pt idx="2525">
                        <c:v>-4.0040049593876902E-3</c:v>
                      </c:pt>
                      <c:pt idx="2526">
                        <c:v>-4.1154697237888596E-3</c:v>
                      </c:pt>
                      <c:pt idx="2527">
                        <c:v>-4.2118404828565903E-3</c:v>
                      </c:pt>
                      <c:pt idx="2528">
                        <c:v>-4.2884128963094096E-3</c:v>
                      </c:pt>
                      <c:pt idx="2529">
                        <c:v>-4.3406381074105396E-3</c:v>
                      </c:pt>
                      <c:pt idx="2530">
                        <c:v>-4.36458495179583E-3</c:v>
                      </c:pt>
                      <c:pt idx="2531">
                        <c:v>-4.3567304175835004E-3</c:v>
                      </c:pt>
                      <c:pt idx="2532">
                        <c:v>-4.3141324165614199E-3</c:v>
                      </c:pt>
                      <c:pt idx="2533">
                        <c:v>-4.2347743955666603E-3</c:v>
                      </c:pt>
                      <c:pt idx="2534">
                        <c:v>-4.1173067867981503E-3</c:v>
                      </c:pt>
                      <c:pt idx="2535">
                        <c:v>-3.9613885035242801E-3</c:v>
                      </c:pt>
                      <c:pt idx="2536">
                        <c:v>-3.7677371077663598E-3</c:v>
                      </c:pt>
                      <c:pt idx="2537">
                        <c:v>-3.5379064911849299E-3</c:v>
                      </c:pt>
                      <c:pt idx="2538">
                        <c:v>-3.2745179506975201E-3</c:v>
                      </c:pt>
                      <c:pt idx="2539">
                        <c:v>-2.9810975472769501E-3</c:v>
                      </c:pt>
                      <c:pt idx="2540">
                        <c:v>-2.6619447394866198E-3</c:v>
                      </c:pt>
                      <c:pt idx="2541">
                        <c:v>-2.3219015879703698E-3</c:v>
                      </c:pt>
                      <c:pt idx="2542">
                        <c:v>-1.96639327728395E-3</c:v>
                      </c:pt>
                      <c:pt idx="2543">
                        <c:v>-1.6016288940651901E-3</c:v>
                      </c:pt>
                      <c:pt idx="2544">
                        <c:v>-1.23433572961028E-3</c:v>
                      </c:pt>
                      <c:pt idx="2545">
                        <c:v>-8.7084229685560903E-4</c:v>
                      </c:pt>
                      <c:pt idx="2546">
                        <c:v>-5.1794661452177898E-4</c:v>
                      </c:pt>
                      <c:pt idx="2547">
                        <c:v>-1.8214374154093701E-4</c:v>
                      </c:pt>
                      <c:pt idx="2548">
                        <c:v>1.3002199093649399E-4</c:v>
                      </c:pt>
                      <c:pt idx="2549">
                        <c:v>4.1269695082607298E-4</c:v>
                      </c:pt>
                      <c:pt idx="2550">
                        <c:v>6.6080284047575404E-4</c:v>
                      </c:pt>
                      <c:pt idx="2551">
                        <c:v>8.6992712304898099E-4</c:v>
                      </c:pt>
                      <c:pt idx="2552">
                        <c:v>1.03659576342509E-3</c:v>
                      </c:pt>
                      <c:pt idx="2553">
                        <c:v>1.1584428939279501E-3</c:v>
                      </c:pt>
                      <c:pt idx="2554">
                        <c:v>1.2341255546824601E-3</c:v>
                      </c:pt>
                      <c:pt idx="2555">
                        <c:v>1.2635548566323699E-3</c:v>
                      </c:pt>
                      <c:pt idx="2556">
                        <c:v>1.2476445351272899E-3</c:v>
                      </c:pt>
                      <c:pt idx="2557">
                        <c:v>1.18836185961023E-3</c:v>
                      </c:pt>
                      <c:pt idx="2558">
                        <c:v>1.0887433838281499E-3</c:v>
                      </c:pt>
                      <c:pt idx="2559">
                        <c:v>9.5274092967149895E-4</c:v>
                      </c:pt>
                      <c:pt idx="2560">
                        <c:v>7.8494414944323403E-4</c:v>
                      </c:pt>
                      <c:pt idx="2561">
                        <c:v>5.9046341200992298E-4</c:v>
                      </c:pt>
                      <c:pt idx="2562">
                        <c:v>3.74631946598428E-4</c:v>
                      </c:pt>
                      <c:pt idx="2563">
                        <c:v>1.42802670418411E-4</c:v>
                      </c:pt>
                      <c:pt idx="2564" formatCode="0.00E+00">
                        <c:v>-9.9868350660725405E-5</c:v>
                      </c:pt>
                      <c:pt idx="2565">
                        <c:v>-3.48781763817138E-4</c:v>
                      </c:pt>
                      <c:pt idx="2566">
                        <c:v>-5.9957955553343798E-4</c:v>
                      </c:pt>
                      <c:pt idx="2567">
                        <c:v>-8.4859175060743005E-4</c:v>
                      </c:pt>
                      <c:pt idx="2568">
                        <c:v>-1.0930471508161E-3</c:v>
                      </c:pt>
                      <c:pt idx="2569">
                        <c:v>-1.3309496378669601E-3</c:v>
                      </c:pt>
                      <c:pt idx="2570">
                        <c:v>-1.5608864296593999E-3</c:v>
                      </c:pt>
                      <c:pt idx="2571">
                        <c:v>-1.7825617087975901E-3</c:v>
                      </c:pt>
                      <c:pt idx="2572">
                        <c:v>-1.9959686062510701E-3</c:v>
                      </c:pt>
                      <c:pt idx="2573">
                        <c:v>-2.2016098374688701E-3</c:v>
                      </c:pt>
                      <c:pt idx="2574">
                        <c:v>-2.40029103004125E-3</c:v>
                      </c:pt>
                      <c:pt idx="2575">
                        <c:v>-2.5929333384223201E-3</c:v>
                      </c:pt>
                      <c:pt idx="2576">
                        <c:v>-2.78054480960212E-3</c:v>
                      </c:pt>
                      <c:pt idx="2577">
                        <c:v>-2.9639975224849801E-3</c:v>
                      </c:pt>
                      <c:pt idx="2578">
                        <c:v>-3.1440461521608002E-3</c:v>
                      </c:pt>
                      <c:pt idx="2579">
                        <c:v>-3.3212954494719099E-3</c:v>
                      </c:pt>
                      <c:pt idx="2580">
                        <c:v>-3.4958318427311102E-3</c:v>
                      </c:pt>
                      <c:pt idx="2581">
                        <c:v>-3.6675539167990998E-3</c:v>
                      </c:pt>
                      <c:pt idx="2582">
                        <c:v>-3.8362243492680698E-3</c:v>
                      </c:pt>
                      <c:pt idx="2583">
                        <c:v>-4.0009088216001899E-3</c:v>
                      </c:pt>
                      <c:pt idx="2584">
                        <c:v>-4.1608194743153601E-3</c:v>
                      </c:pt>
                      <c:pt idx="2585">
                        <c:v>-4.3149923741927299E-3</c:v>
                      </c:pt>
                      <c:pt idx="2586">
                        <c:v>-4.46249174026695E-3</c:v>
                      </c:pt>
                      <c:pt idx="2587">
                        <c:v>-4.6024099605291597E-3</c:v>
                      </c:pt>
                      <c:pt idx="2588">
                        <c:v>-4.7338130128619701E-3</c:v>
                      </c:pt>
                      <c:pt idx="2589">
                        <c:v>-4.85609175838658E-3</c:v>
                      </c:pt>
                      <c:pt idx="2590">
                        <c:v>-4.9688682630133398E-3</c:v>
                      </c:pt>
                      <c:pt idx="2591">
                        <c:v>-5.0711755747773601E-3</c:v>
                      </c:pt>
                      <c:pt idx="2592">
                        <c:v>-5.1627019910837598E-3</c:v>
                      </c:pt>
                      <c:pt idx="2593">
                        <c:v>-5.2431454255787704E-3</c:v>
                      </c:pt>
                      <c:pt idx="2594">
                        <c:v>-5.3118492857134698E-3</c:v>
                      </c:pt>
                      <c:pt idx="2595">
                        <c:v>-5.3688075509035803E-3</c:v>
                      </c:pt>
                      <c:pt idx="2596">
                        <c:v>-5.4138083518053097E-3</c:v>
                      </c:pt>
                      <c:pt idx="2597">
                        <c:v>-5.4462421821881999E-3</c:v>
                      </c:pt>
                      <c:pt idx="2598">
                        <c:v>-5.4656055583306197E-3</c:v>
                      </c:pt>
                      <c:pt idx="2599">
                        <c:v>-5.47114642163876E-3</c:v>
                      </c:pt>
                      <c:pt idx="2600">
                        <c:v>-5.4622522383187596E-3</c:v>
                      </c:pt>
                      <c:pt idx="2601">
                        <c:v>-5.43813205001413E-3</c:v>
                      </c:pt>
                      <c:pt idx="2602">
                        <c:v>-5.3982798824082998E-3</c:v>
                      </c:pt>
                      <c:pt idx="2603">
                        <c:v>-5.34178077579064E-3</c:v>
                      </c:pt>
                      <c:pt idx="2604">
                        <c:v>-5.2678435586304296E-3</c:v>
                      </c:pt>
                      <c:pt idx="2605">
                        <c:v>-5.1759595626146597E-3</c:v>
                      </c:pt>
                      <c:pt idx="2606">
                        <c:v>-5.0657403033490204E-3</c:v>
                      </c:pt>
                      <c:pt idx="2607">
                        <c:v>-4.9369944323962699E-3</c:v>
                      </c:pt>
                      <c:pt idx="2608">
                        <c:v>-4.7899866233248401E-3</c:v>
                      </c:pt>
                      <c:pt idx="2609">
                        <c:v>-4.6250589745613297E-3</c:v>
                      </c:pt>
                      <c:pt idx="2610">
                        <c:v>-4.44282411743492E-3</c:v>
                      </c:pt>
                      <c:pt idx="2611">
                        <c:v>-4.2441603136629301E-3</c:v>
                      </c:pt>
                      <c:pt idx="2612">
                        <c:v>-4.0304804642840898E-3</c:v>
                      </c:pt>
                      <c:pt idx="2613">
                        <c:v>-3.8036309104127102E-3</c:v>
                      </c:pt>
                      <c:pt idx="2614">
                        <c:v>-3.56581589608635E-3</c:v>
                      </c:pt>
                      <c:pt idx="2615">
                        <c:v>-3.3196155708698598E-3</c:v>
                      </c:pt>
                      <c:pt idx="2616">
                        <c:v>-3.06791923394081E-3</c:v>
                      </c:pt>
                      <c:pt idx="2617">
                        <c:v>-2.8138350016483301E-3</c:v>
                      </c:pt>
                      <c:pt idx="2618">
                        <c:v>-2.5607502042022598E-3</c:v>
                      </c:pt>
                      <c:pt idx="2619">
                        <c:v>-2.3119388144241301E-3</c:v>
                      </c:pt>
                      <c:pt idx="2620">
                        <c:v>-2.07085491845876E-3</c:v>
                      </c:pt>
                      <c:pt idx="2621">
                        <c:v>-1.8409144511751E-3</c:v>
                      </c:pt>
                      <c:pt idx="2622">
                        <c:v>-1.62531977450377E-3</c:v>
                      </c:pt>
                      <c:pt idx="2623">
                        <c:v>-1.4268387067291801E-3</c:v>
                      </c:pt>
                      <c:pt idx="2624">
                        <c:v>-1.24805492919413E-3</c:v>
                      </c:pt>
                      <c:pt idx="2625">
                        <c:v>-1.0910099497108501E-3</c:v>
                      </c:pt>
                      <c:pt idx="2626">
                        <c:v>-9.5729007620859398E-4</c:v>
                      </c:pt>
                      <c:pt idx="2627">
                        <c:v>-8.4770286234035199E-4</c:v>
                      </c:pt>
                      <c:pt idx="2628">
                        <c:v>-7.6250542024237596E-4</c:v>
                      </c:pt>
                      <c:pt idx="2629">
                        <c:v>-7.0172443140637604E-4</c:v>
                      </c:pt>
                      <c:pt idx="2630">
                        <c:v>-6.6445051028296695E-4</c:v>
                      </c:pt>
                      <c:pt idx="2631">
                        <c:v>-6.4960988746321998E-4</c:v>
                      </c:pt>
                      <c:pt idx="2632">
                        <c:v>-6.5577971384441001E-4</c:v>
                      </c:pt>
                      <c:pt idx="2633">
                        <c:v>-6.81287338322757E-4</c:v>
                      </c:pt>
                      <c:pt idx="2634">
                        <c:v>-7.2465006044137496E-4</c:v>
                      </c:pt>
                      <c:pt idx="2635">
                        <c:v>-7.8407644769336998E-4</c:v>
                      </c:pt>
                      <c:pt idx="2636">
                        <c:v>-8.5789642202924404E-4</c:v>
                      </c:pt>
                      <c:pt idx="2637">
                        <c:v>-9.44621370315546E-4</c:v>
                      </c:pt>
                      <c:pt idx="2638">
                        <c:v>-1.0429725232914901E-3</c:v>
                      </c:pt>
                      <c:pt idx="2639">
                        <c:v>-1.1518049377102701E-3</c:v>
                      </c:pt>
                      <c:pt idx="2640">
                        <c:v>-1.27026012184658E-3</c:v>
                      </c:pt>
                      <c:pt idx="2641">
                        <c:v>-1.39753357134766E-3</c:v>
                      </c:pt>
                      <c:pt idx="2642">
                        <c:v>-1.53307857916613E-3</c:v>
                      </c:pt>
                      <c:pt idx="2643">
                        <c:v>-1.67632477558309E-3</c:v>
                      </c:pt>
                      <c:pt idx="2644">
                        <c:v>-1.82645751215265E-3</c:v>
                      </c:pt>
                      <c:pt idx="2645">
                        <c:v>-1.9826789342939602E-3</c:v>
                      </c:pt>
                      <c:pt idx="2646">
                        <c:v>-2.1441430403322899E-3</c:v>
                      </c:pt>
                      <c:pt idx="2647">
                        <c:v>-2.3094507104691798E-3</c:v>
                      </c:pt>
                      <c:pt idx="2648">
                        <c:v>-2.4772736166160602E-3</c:v>
                      </c:pt>
                      <c:pt idx="2649">
                        <c:v>-2.6459662879604398E-3</c:v>
                      </c:pt>
                      <c:pt idx="2650">
                        <c:v>-2.81385206191634E-3</c:v>
                      </c:pt>
                      <c:pt idx="2651">
                        <c:v>-2.9791857082965101E-3</c:v>
                      </c:pt>
                      <c:pt idx="2652">
                        <c:v>-3.1398512904684301E-3</c:v>
                      </c:pt>
                      <c:pt idx="2653">
                        <c:v>-3.29391669196659E-3</c:v>
                      </c:pt>
                      <c:pt idx="2654">
                        <c:v>-3.4395716714200599E-3</c:v>
                      </c:pt>
                      <c:pt idx="2655">
                        <c:v>-3.5751622414094499E-3</c:v>
                      </c:pt>
                      <c:pt idx="2656">
                        <c:v>-3.69931785831941E-3</c:v>
                      </c:pt>
                      <c:pt idx="2657">
                        <c:v>-3.8110354806440102E-3</c:v>
                      </c:pt>
                      <c:pt idx="2658">
                        <c:v>-3.9097688597515201E-3</c:v>
                      </c:pt>
                      <c:pt idx="2659">
                        <c:v>-3.9953784890633002E-3</c:v>
                      </c:pt>
                      <c:pt idx="2660">
                        <c:v>-4.0681552117371299E-3</c:v>
                      </c:pt>
                      <c:pt idx="2661">
                        <c:v>-4.1288625473016403E-3</c:v>
                      </c:pt>
                      <c:pt idx="2662">
                        <c:v>-4.17872867605887E-3</c:v>
                      </c:pt>
                      <c:pt idx="2663">
                        <c:v>-4.2194201749314398E-3</c:v>
                      </c:pt>
                      <c:pt idx="2664">
                        <c:v>-4.2530889938384E-3</c:v>
                      </c:pt>
                      <c:pt idx="2665">
                        <c:v>-4.2822181182742896E-3</c:v>
                      </c:pt>
                      <c:pt idx="2666">
                        <c:v>-4.3093509340407597E-3</c:v>
                      </c:pt>
                      <c:pt idx="2667">
                        <c:v>-4.3372318836933004E-3</c:v>
                      </c:pt>
                      <c:pt idx="2668">
                        <c:v>-4.3684633880583497E-3</c:v>
                      </c:pt>
                      <c:pt idx="2669">
                        <c:v>-4.4058412753441301E-3</c:v>
                      </c:pt>
                      <c:pt idx="2670">
                        <c:v>-4.4520756765787399E-3</c:v>
                      </c:pt>
                      <c:pt idx="2671">
                        <c:v>-4.5093226073424798E-3</c:v>
                      </c:pt>
                      <c:pt idx="2672">
                        <c:v>-4.5792547635207402E-3</c:v>
                      </c:pt>
                      <c:pt idx="2673">
                        <c:v>-4.6631863606489904E-3</c:v>
                      </c:pt>
                      <c:pt idx="2674">
                        <c:v>-4.7618343702134696E-3</c:v>
                      </c:pt>
                      <c:pt idx="2675">
                        <c:v>-4.8754803722400502E-3</c:v>
                      </c:pt>
                      <c:pt idx="2676">
                        <c:v>-5.0036990959189702E-3</c:v>
                      </c:pt>
                      <c:pt idx="2677">
                        <c:v>-5.1454927457782497E-3</c:v>
                      </c:pt>
                      <c:pt idx="2678">
                        <c:v>-5.2994098672488801E-3</c:v>
                      </c:pt>
                      <c:pt idx="2679">
                        <c:v>-5.46373835474105E-3</c:v>
                      </c:pt>
                      <c:pt idx="2680">
                        <c:v>-5.6362903295088399E-3</c:v>
                      </c:pt>
                      <c:pt idx="2681">
                        <c:v>-5.8144995231217099E-3</c:v>
                      </c:pt>
                      <c:pt idx="2682">
                        <c:v>-5.9958211989698303E-3</c:v>
                      </c:pt>
                      <c:pt idx="2683">
                        <c:v>-6.1778098286358199E-3</c:v>
                      </c:pt>
                      <c:pt idx="2684">
                        <c:v>-6.3581168589348803E-3</c:v>
                      </c:pt>
                      <c:pt idx="2685">
                        <c:v>-6.5348160290108004E-3</c:v>
                      </c:pt>
                      <c:pt idx="2686">
                        <c:v>-6.7063420141807396E-3</c:v>
                      </c:pt>
                      <c:pt idx="2687">
                        <c:v>-6.8712668478459202E-3</c:v>
                      </c:pt>
                      <c:pt idx="2688">
                        <c:v>-7.0282999013718504E-3</c:v>
                      </c:pt>
                      <c:pt idx="2689">
                        <c:v>-7.1765984570971199E-3</c:v>
                      </c:pt>
                      <c:pt idx="2690">
                        <c:v>-7.31570633484643E-3</c:v>
                      </c:pt>
                      <c:pt idx="2691">
                        <c:v>-7.44529220780802E-3</c:v>
                      </c:pt>
                      <c:pt idx="2692">
                        <c:v>-7.56532311273286E-3</c:v>
                      </c:pt>
                      <c:pt idx="2693">
                        <c:v>-7.6760485142574799E-3</c:v>
                      </c:pt>
                      <c:pt idx="2694">
                        <c:v>-7.7774076391461597E-3</c:v>
                      </c:pt>
                      <c:pt idx="2695">
                        <c:v>-7.8694282082553101E-3</c:v>
                      </c:pt>
                      <c:pt idx="2696">
                        <c:v>-7.9520060174964307E-3</c:v>
                      </c:pt>
                      <c:pt idx="2697">
                        <c:v>-8.0251478240528501E-3</c:v>
                      </c:pt>
                      <c:pt idx="2698">
                        <c:v>-8.0888567385513296E-3</c:v>
                      </c:pt>
                      <c:pt idx="2699">
                        <c:v>-8.1433608876614293E-3</c:v>
                      </c:pt>
                      <c:pt idx="2700">
                        <c:v>-8.1883507154554402E-3</c:v>
                      </c:pt>
                      <c:pt idx="2701">
                        <c:v>-8.2238946498381493E-3</c:v>
                      </c:pt>
                      <c:pt idx="2702">
                        <c:v>-8.2501465159648193E-3</c:v>
                      </c:pt>
                      <c:pt idx="2703">
                        <c:v>-8.2675163063441401E-3</c:v>
                      </c:pt>
                      <c:pt idx="2704">
                        <c:v>-8.2766485774358103E-3</c:v>
                      </c:pt>
                      <c:pt idx="2705">
                        <c:v>-8.2779192373706907E-3</c:v>
                      </c:pt>
                      <c:pt idx="2706">
                        <c:v>-8.2721121401051704E-3</c:v>
                      </c:pt>
                      <c:pt idx="2707">
                        <c:v>-8.2601270219565398E-3</c:v>
                      </c:pt>
                      <c:pt idx="2708">
                        <c:v>-8.2429098224981092E-3</c:v>
                      </c:pt>
                      <c:pt idx="2709">
                        <c:v>-8.2213763367578897E-3</c:v>
                      </c:pt>
                      <c:pt idx="2710">
                        <c:v>-8.1962841190307608E-3</c:v>
                      </c:pt>
                      <c:pt idx="2711">
                        <c:v>-8.1682671226919693E-3</c:v>
                      </c:pt>
                      <c:pt idx="2712">
                        <c:v>-8.1376545487658707E-3</c:v>
                      </c:pt>
                      <c:pt idx="2713">
                        <c:v>-8.1044044554535906E-3</c:v>
                      </c:pt>
                      <c:pt idx="2714">
                        <c:v>-8.0680891576412998E-3</c:v>
                      </c:pt>
                      <c:pt idx="2715">
                        <c:v>-8.0278928919720691E-3</c:v>
                      </c:pt>
                      <c:pt idx="2716">
                        <c:v>-7.9826096541645505E-3</c:v>
                      </c:pt>
                      <c:pt idx="2717">
                        <c:v>-7.9305141929056702E-3</c:v>
                      </c:pt>
                      <c:pt idx="2718">
                        <c:v>-7.8698898195897309E-3</c:v>
                      </c:pt>
                      <c:pt idx="2719">
                        <c:v>-7.7989171927382696E-3</c:v>
                      </c:pt>
                      <c:pt idx="2720">
                        <c:v>-7.7157685007401304E-3</c:v>
                      </c:pt>
                      <c:pt idx="2721">
                        <c:v>-7.6186411742040303E-3</c:v>
                      </c:pt>
                      <c:pt idx="2722">
                        <c:v>-7.50603074394216E-3</c:v>
                      </c:pt>
                      <c:pt idx="2723">
                        <c:v>-7.3766549204014598E-3</c:v>
                      </c:pt>
                      <c:pt idx="2724">
                        <c:v>-7.2300234524245001E-3</c:v>
                      </c:pt>
                      <c:pt idx="2725">
                        <c:v>-7.0662108351424099E-3</c:v>
                      </c:pt>
                      <c:pt idx="2726">
                        <c:v>-6.8858895314215804E-3</c:v>
                      </c:pt>
                      <c:pt idx="2727">
                        <c:v>-6.6903360124475402E-3</c:v>
                      </c:pt>
                      <c:pt idx="2728">
                        <c:v>-6.4815402622899199E-3</c:v>
                      </c:pt>
                      <c:pt idx="2729">
                        <c:v>-6.2618450043616597E-3</c:v>
                      </c:pt>
                      <c:pt idx="2730">
                        <c:v>-6.0339541939639198E-3</c:v>
                      </c:pt>
                      <c:pt idx="2731">
                        <c:v>-5.8011268151929897E-3</c:v>
                      </c:pt>
                      <c:pt idx="2732">
                        <c:v>-5.5665840239476202E-3</c:v>
                      </c:pt>
                      <c:pt idx="2733">
                        <c:v>-5.3334897932397901E-3</c:v>
                      </c:pt>
                      <c:pt idx="2734">
                        <c:v>-5.1047042058905397E-3</c:v>
                      </c:pt>
                      <c:pt idx="2735">
                        <c:v>-4.8827226894370499E-3</c:v>
                      </c:pt>
                      <c:pt idx="2736">
                        <c:v>-4.6696817809978898E-3</c:v>
                      </c:pt>
                      <c:pt idx="2737">
                        <c:v>-4.4671212209586803E-3</c:v>
                      </c:pt>
                      <c:pt idx="2738">
                        <c:v>-4.2757916707871404E-3</c:v>
                      </c:pt>
                      <c:pt idx="2739">
                        <c:v>-4.0958219209343196E-3</c:v>
                      </c:pt>
                      <c:pt idx="2740">
                        <c:v>-3.92664698292222E-3</c:v>
                      </c:pt>
                      <c:pt idx="2741">
                        <c:v>-3.76734813659307E-3</c:v>
                      </c:pt>
                      <c:pt idx="2742">
                        <c:v>-3.6166103595974999E-3</c:v>
                      </c:pt>
                      <c:pt idx="2743">
                        <c:v>-3.4727416187306601E-3</c:v>
                      </c:pt>
                      <c:pt idx="2744">
                        <c:v>-3.3340561418105101E-3</c:v>
                      </c:pt>
                      <c:pt idx="2745">
                        <c:v>-3.1987572595119601E-3</c:v>
                      </c:pt>
                      <c:pt idx="2746">
                        <c:v>-3.0653576682614599E-3</c:v>
                      </c:pt>
                      <c:pt idx="2747">
                        <c:v>-2.9326906630926099E-3</c:v>
                      </c:pt>
                      <c:pt idx="2748">
                        <c:v>-2.7999317357700801E-3</c:v>
                      </c:pt>
                      <c:pt idx="2749">
                        <c:v>-2.6666679339719299E-3</c:v>
                      </c:pt>
                      <c:pt idx="2750">
                        <c:v>-2.53316151518108E-3</c:v>
                      </c:pt>
                      <c:pt idx="2751">
                        <c:v>-2.4001158957328399E-3</c:v>
                      </c:pt>
                      <c:pt idx="2752">
                        <c:v>-2.2686919049401499E-3</c:v>
                      </c:pt>
                      <c:pt idx="2753">
                        <c:v>-2.1404761908240802E-3</c:v>
                      </c:pt>
                      <c:pt idx="2754">
                        <c:v>-2.0171668134144199E-3</c:v>
                      </c:pt>
                      <c:pt idx="2755">
                        <c:v>-1.9006332029507E-3</c:v>
                      </c:pt>
                      <c:pt idx="2756">
                        <c:v>-1.79278461427713E-3</c:v>
                      </c:pt>
                      <c:pt idx="2757">
                        <c:v>-1.6952813781639399E-3</c:v>
                      </c:pt>
                      <c:pt idx="2758">
                        <c:v>-1.6096827670895599E-3</c:v>
                      </c:pt>
                      <c:pt idx="2759">
                        <c:v>-1.5372837969190099E-3</c:v>
                      </c:pt>
                      <c:pt idx="2760">
                        <c:v>-1.47885536096394E-3</c:v>
                      </c:pt>
                      <c:pt idx="2761">
                        <c:v>-1.43468527443299E-3</c:v>
                      </c:pt>
                      <c:pt idx="2762">
                        <c:v>-1.4047293441822001E-3</c:v>
                      </c:pt>
                      <c:pt idx="2763">
                        <c:v>-1.3886970142079299E-3</c:v>
                      </c:pt>
                      <c:pt idx="2764">
                        <c:v>-1.38582392981456E-3</c:v>
                      </c:pt>
                      <c:pt idx="2765">
                        <c:v>-1.3950952747055099E-3</c:v>
                      </c:pt>
                      <c:pt idx="2766">
                        <c:v>-1.4152083082875301E-3</c:v>
                      </c:pt>
                      <c:pt idx="2767">
                        <c:v>-1.44484844772857E-3</c:v>
                      </c:pt>
                      <c:pt idx="2768">
                        <c:v>-1.4827057852142599E-3</c:v>
                      </c:pt>
                      <c:pt idx="2769">
                        <c:v>-1.5275749874497E-3</c:v>
                      </c:pt>
                      <c:pt idx="2770">
                        <c:v>-1.57838586461932E-3</c:v>
                      </c:pt>
                      <c:pt idx="2771">
                        <c:v>-1.6342808488933099E-3</c:v>
                      </c:pt>
                      <c:pt idx="2772">
                        <c:v>-1.6949107169119801E-3</c:v>
                      </c:pt>
                      <c:pt idx="2773">
                        <c:v>-1.7597068375901899E-3</c:v>
                      </c:pt>
                      <c:pt idx="2774">
                        <c:v>-1.8287214704357101E-3</c:v>
                      </c:pt>
                      <c:pt idx="2775">
                        <c:v>-1.90218593133827E-3</c:v>
                      </c:pt>
                      <c:pt idx="2776">
                        <c:v>-1.98063111463445E-3</c:v>
                      </c:pt>
                      <c:pt idx="2777">
                        <c:v>-2.0644265852190198E-3</c:v>
                      </c:pt>
                      <c:pt idx="2778">
                        <c:v>-2.1539708126884498E-3</c:v>
                      </c:pt>
                      <c:pt idx="2779">
                        <c:v>-2.2496988219738801E-3</c:v>
                      </c:pt>
                      <c:pt idx="2780">
                        <c:v>-2.3517776930112098E-3</c:v>
                      </c:pt>
                      <c:pt idx="2781">
                        <c:v>-2.4603222400765099E-3</c:v>
                      </c:pt>
                      <c:pt idx="2782">
                        <c:v>-2.57478774476345E-3</c:v>
                      </c:pt>
                      <c:pt idx="2783">
                        <c:v>-2.69424883765528E-3</c:v>
                      </c:pt>
                      <c:pt idx="2784">
                        <c:v>-2.8173143573699501E-3</c:v>
                      </c:pt>
                      <c:pt idx="2785">
                        <c:v>-2.94218107025092E-3</c:v>
                      </c:pt>
                      <c:pt idx="2786">
                        <c:v>-3.06646778986158E-3</c:v>
                      </c:pt>
                      <c:pt idx="2787">
                        <c:v>-3.1877315722780701E-3</c:v>
                      </c:pt>
                      <c:pt idx="2788">
                        <c:v>-3.3028647879838301E-3</c:v>
                      </c:pt>
                      <c:pt idx="2789">
                        <c:v>-3.4088197048691401E-3</c:v>
                      </c:pt>
                      <c:pt idx="2790">
                        <c:v>-3.5025339755069599E-3</c:v>
                      </c:pt>
                      <c:pt idx="2791">
                        <c:v>-3.5810721951567101E-3</c:v>
                      </c:pt>
                      <c:pt idx="2792">
                        <c:v>-3.6418435222402199E-3</c:v>
                      </c:pt>
                      <c:pt idx="2793">
                        <c:v>-3.6830011866000999E-3</c:v>
                      </c:pt>
                      <c:pt idx="2794">
                        <c:v>-3.7027357309637101E-3</c:v>
                      </c:pt>
                      <c:pt idx="2795">
                        <c:v>-3.7001920635612901E-3</c:v>
                      </c:pt>
                      <c:pt idx="2796">
                        <c:v>-3.6753974220327498E-3</c:v>
                      </c:pt>
                      <c:pt idx="2797">
                        <c:v>-3.6290885322410298E-3</c:v>
                      </c:pt>
                      <c:pt idx="2798">
                        <c:v>-3.56290205999313E-3</c:v>
                      </c:pt>
                      <c:pt idx="2799">
                        <c:v>-3.4792057654803202E-3</c:v>
                      </c:pt>
                      <c:pt idx="2800">
                        <c:v>-3.3806868620560801E-3</c:v>
                      </c:pt>
                      <c:pt idx="2801">
                        <c:v>-3.2708100039127198E-3</c:v>
                      </c:pt>
                      <c:pt idx="2802">
                        <c:v>-3.1533961135330902E-3</c:v>
                      </c:pt>
                      <c:pt idx="2803">
                        <c:v>-3.03255024056567E-3</c:v>
                      </c:pt>
                      <c:pt idx="2804">
                        <c:v>-2.9123030888057598E-3</c:v>
                      </c:pt>
                      <c:pt idx="2805">
                        <c:v>-2.7966818217709101E-3</c:v>
                      </c:pt>
                      <c:pt idx="2806">
                        <c:v>-2.6895686638354101E-3</c:v>
                      </c:pt>
                      <c:pt idx="2807">
                        <c:v>-2.59406522946171E-3</c:v>
                      </c:pt>
                      <c:pt idx="2808">
                        <c:v>-2.5130500892857899E-3</c:v>
                      </c:pt>
                      <c:pt idx="2809">
                        <c:v>-2.448617911847E-3</c:v>
                      </c:pt>
                      <c:pt idx="2810">
                        <c:v>-2.4024871257670101E-3</c:v>
                      </c:pt>
                      <c:pt idx="2811">
                        <c:v>-2.3755332874981199E-3</c:v>
                      </c:pt>
                      <c:pt idx="2812">
                        <c:v>-2.36777593855949E-3</c:v>
                      </c:pt>
                      <c:pt idx="2813">
                        <c:v>-2.37862002668939E-3</c:v>
                      </c:pt>
                      <c:pt idx="2814">
                        <c:v>-2.4070123780318298E-3</c:v>
                      </c:pt>
                      <c:pt idx="2815">
                        <c:v>-2.4513019019339801E-3</c:v>
                      </c:pt>
                      <c:pt idx="2816">
                        <c:v>-2.5093413218140498E-3</c:v>
                      </c:pt>
                      <c:pt idx="2817">
                        <c:v>-2.5785071551759999E-3</c:v>
                      </c:pt>
                      <c:pt idx="2818">
                        <c:v>-2.6560774782040299E-3</c:v>
                      </c:pt>
                      <c:pt idx="2819">
                        <c:v>-2.7392068401389902E-3</c:v>
                      </c:pt>
                      <c:pt idx="2820">
                        <c:v>-2.82492902671786E-3</c:v>
                      </c:pt>
                      <c:pt idx="2821">
                        <c:v>-2.9103791570880399E-3</c:v>
                      </c:pt>
                      <c:pt idx="2822">
                        <c:v>-2.9928873136316398E-3</c:v>
                      </c:pt>
                      <c:pt idx="2823">
                        <c:v>-3.0701728100357602E-3</c:v>
                      </c:pt>
                      <c:pt idx="2824">
                        <c:v>-3.1399147423510302E-3</c:v>
                      </c:pt>
                      <c:pt idx="2825">
                        <c:v>-3.20048630759142E-3</c:v>
                      </c:pt>
                      <c:pt idx="2826">
                        <c:v>-3.2503415812947601E-3</c:v>
                      </c:pt>
                      <c:pt idx="2827">
                        <c:v>-3.2884532942308799E-3</c:v>
                      </c:pt>
                      <c:pt idx="2828">
                        <c:v>-3.31403245337346E-3</c:v>
                      </c:pt>
                      <c:pt idx="2829">
                        <c:v>-3.3267347818413699E-3</c:v>
                      </c:pt>
                      <c:pt idx="2830">
                        <c:v>-3.3263136276336599E-3</c:v>
                      </c:pt>
                      <c:pt idx="2831">
                        <c:v>-3.3127325632396399E-3</c:v>
                      </c:pt>
                      <c:pt idx="2832">
                        <c:v>-3.2859790566010798E-3</c:v>
                      </c:pt>
                      <c:pt idx="2833">
                        <c:v>-3.24617278808359E-3</c:v>
                      </c:pt>
                      <c:pt idx="2834">
                        <c:v>-3.1932554935101198E-3</c:v>
                      </c:pt>
                      <c:pt idx="2835">
                        <c:v>-3.1271680720283798E-3</c:v>
                      </c:pt>
                      <c:pt idx="2836">
                        <c:v>-3.0477632957400802E-3</c:v>
                      </c:pt>
                      <c:pt idx="2837">
                        <c:v>-2.9549314709934201E-3</c:v>
                      </c:pt>
                      <c:pt idx="2838">
                        <c:v>-2.8484011262332799E-3</c:v>
                      </c:pt>
                      <c:pt idx="2839">
                        <c:v>-2.7278839048321302E-3</c:v>
                      </c:pt>
                      <c:pt idx="2840">
                        <c:v>-2.5933419606929201E-3</c:v>
                      </c:pt>
                      <c:pt idx="2841">
                        <c:v>-2.4450174979427498E-3</c:v>
                      </c:pt>
                      <c:pt idx="2842">
                        <c:v>-2.28332973120994E-3</c:v>
                      </c:pt>
                      <c:pt idx="2843">
                        <c:v>-2.1091788597425798E-3</c:v>
                      </c:pt>
                      <c:pt idx="2844">
                        <c:v>-1.9241869801237899E-3</c:v>
                      </c:pt>
                      <c:pt idx="2845">
                        <c:v>-1.7305336471442E-3</c:v>
                      </c:pt>
                      <c:pt idx="2846">
                        <c:v>-1.5310929518739199E-3</c:v>
                      </c:pt>
                      <c:pt idx="2847">
                        <c:v>-1.3294137925733099E-3</c:v>
                      </c:pt>
                      <c:pt idx="2848">
                        <c:v>-1.1294329542619599E-3</c:v>
                      </c:pt>
                      <c:pt idx="2849">
                        <c:v>-9.3594739192681101E-4</c:v>
                      </c:pt>
                      <c:pt idx="2850">
                        <c:v>-7.5384633561020496E-4</c:v>
                      </c:pt>
                      <c:pt idx="2851">
                        <c:v>-5.8837666931261905E-4</c:v>
                      </c:pt>
                      <c:pt idx="2852">
                        <c:v>-4.4471728819295303E-4</c:v>
                      </c:pt>
                      <c:pt idx="2853">
                        <c:v>-3.2793259624073199E-4</c:v>
                      </c:pt>
                      <c:pt idx="2854">
                        <c:v>-2.4256938053533801E-4</c:v>
                      </c:pt>
                      <c:pt idx="2855">
                        <c:v>-1.92455883512568E-4</c:v>
                      </c:pt>
                      <c:pt idx="2856">
                        <c:v>-1.8052551296016199E-4</c:v>
                      </c:pt>
                      <c:pt idx="2857">
                        <c:v>-2.0877986653334901E-4</c:v>
                      </c:pt>
                      <c:pt idx="2858">
                        <c:v>-2.7814209084245199E-4</c:v>
                      </c:pt>
                      <c:pt idx="2859">
                        <c:v>-3.8816160052974598E-4</c:v>
                      </c:pt>
                      <c:pt idx="2860">
                        <c:v>-5.3731422414360504E-4</c:v>
                      </c:pt>
                      <c:pt idx="2861">
                        <c:v>-7.22835375168778E-4</c:v>
                      </c:pt>
                      <c:pt idx="2862">
                        <c:v>-9.4100909560735301E-4</c:v>
                      </c:pt>
                      <c:pt idx="2863">
                        <c:v>-1.1871134699557701E-3</c:v>
                      </c:pt>
                      <c:pt idx="2864">
                        <c:v>-1.45566417301931E-3</c:v>
                      </c:pt>
                      <c:pt idx="2865">
                        <c:v>-1.7407822057269101E-3</c:v>
                      </c:pt>
                      <c:pt idx="2866">
                        <c:v>-2.0359703013639501E-3</c:v>
                      </c:pt>
                      <c:pt idx="2867">
                        <c:v>-2.3348629527608499E-3</c:v>
                      </c:pt>
                      <c:pt idx="2868">
                        <c:v>-2.6310532832554698E-3</c:v>
                      </c:pt>
                      <c:pt idx="2869">
                        <c:v>-2.9184775476205002E-3</c:v>
                      </c:pt>
                      <c:pt idx="2870">
                        <c:v>-3.1915580481169498E-3</c:v>
                      </c:pt>
                      <c:pt idx="2871">
                        <c:v>-3.4452721977383601E-3</c:v>
                      </c:pt>
                      <c:pt idx="2872">
                        <c:v>-3.6752868592183799E-3</c:v>
                      </c:pt>
                      <c:pt idx="2873">
                        <c:v>-3.8780455063058702E-3</c:v>
                      </c:pt>
                      <c:pt idx="2874">
                        <c:v>-4.0507958559226898E-3</c:v>
                      </c:pt>
                      <c:pt idx="2875">
                        <c:v>-4.1920348352483296E-3</c:v>
                      </c:pt>
                      <c:pt idx="2876">
                        <c:v>-4.3007736858023298E-3</c:v>
                      </c:pt>
                      <c:pt idx="2877">
                        <c:v>-4.3769002242108898E-3</c:v>
                      </c:pt>
                      <c:pt idx="2878">
                        <c:v>-4.4210911119030496E-3</c:v>
                      </c:pt>
                      <c:pt idx="2879">
                        <c:v>-4.4347883279371196E-3</c:v>
                      </c:pt>
                      <c:pt idx="2880">
                        <c:v>-4.42016049523001E-3</c:v>
                      </c:pt>
                      <c:pt idx="2881">
                        <c:v>-4.3796409254758502E-3</c:v>
                      </c:pt>
                      <c:pt idx="2882">
                        <c:v>-4.3161683985202502E-3</c:v>
                      </c:pt>
                      <c:pt idx="2883">
                        <c:v>-4.2330815017579604E-3</c:v>
                      </c:pt>
                      <c:pt idx="2884">
                        <c:v>-4.1339792498187701E-3</c:v>
                      </c:pt>
                      <c:pt idx="2885">
                        <c:v>-4.0227564388735796E-3</c:v>
                      </c:pt>
                      <c:pt idx="2886">
                        <c:v>-3.90322680831094E-3</c:v>
                      </c:pt>
                      <c:pt idx="2887">
                        <c:v>-3.7791925266642801E-3</c:v>
                      </c:pt>
                      <c:pt idx="2888">
                        <c:v>-3.6544749375102201E-3</c:v>
                      </c:pt>
                      <c:pt idx="2889">
                        <c:v>-3.5328199701018599E-3</c:v>
                      </c:pt>
                      <c:pt idx="2890">
                        <c:v>-3.4172723819130002E-3</c:v>
                      </c:pt>
                      <c:pt idx="2891">
                        <c:v>-3.3104905871051901E-3</c:v>
                      </c:pt>
                      <c:pt idx="2892">
                        <c:v>-3.21507811410323E-3</c:v>
                      </c:pt>
                      <c:pt idx="2893">
                        <c:v>-3.1331475488320798E-3</c:v>
                      </c:pt>
                      <c:pt idx="2894">
                        <c:v>-3.0661075033653999E-3</c:v>
                      </c:pt>
                      <c:pt idx="2895">
                        <c:v>-3.01488277331728E-3</c:v>
                      </c:pt>
                      <c:pt idx="2896">
                        <c:v>-2.9796392753410799E-3</c:v>
                      </c:pt>
                      <c:pt idx="2897">
                        <c:v>-2.9600042668019699E-3</c:v>
                      </c:pt>
                      <c:pt idx="2898">
                        <c:v>-2.9549428901740598E-3</c:v>
                      </c:pt>
                      <c:pt idx="2899">
                        <c:v>-2.96276419659017E-3</c:v>
                      </c:pt>
                      <c:pt idx="2900">
                        <c:v>-2.9817403296752902E-3</c:v>
                      </c:pt>
                      <c:pt idx="2901">
                        <c:v>-3.0090025696528399E-3</c:v>
                      </c:pt>
                      <c:pt idx="2902">
                        <c:v>-3.0415356613361401E-3</c:v>
                      </c:pt>
                      <c:pt idx="2903">
                        <c:v>-3.07599883116106E-3</c:v>
                      </c:pt>
                      <c:pt idx="2904">
                        <c:v>-3.10912538755898E-3</c:v>
                      </c:pt>
                      <c:pt idx="2905">
                        <c:v>-3.1376062010550301E-3</c:v>
                      </c:pt>
                      <c:pt idx="2906">
                        <c:v>-3.1587020827045201E-3</c:v>
                      </c:pt>
                      <c:pt idx="2907">
                        <c:v>-3.1696273796573801E-3</c:v>
                      </c:pt>
                      <c:pt idx="2908">
                        <c:v>-3.1680098221041801E-3</c:v>
                      </c:pt>
                      <c:pt idx="2909">
                        <c:v>-3.1520880878559902E-3</c:v>
                      </c:pt>
                      <c:pt idx="2910">
                        <c:v>-3.1206713467931101E-3</c:v>
                      </c:pt>
                      <c:pt idx="2911">
                        <c:v>-3.07311046382521E-3</c:v>
                      </c:pt>
                      <c:pt idx="2912">
                        <c:v>-3.0093553393593202E-3</c:v>
                      </c:pt>
                      <c:pt idx="2913">
                        <c:v>-2.9298223870741001E-3</c:v>
                      </c:pt>
                      <c:pt idx="2914">
                        <c:v>-2.8354006982940802E-3</c:v>
                      </c:pt>
                      <c:pt idx="2915">
                        <c:v>-2.7271022683817299E-3</c:v>
                      </c:pt>
                      <c:pt idx="2916">
                        <c:v>-2.6062027784150002E-3</c:v>
                      </c:pt>
                      <c:pt idx="2917">
                        <c:v>-2.4739456107105802E-3</c:v>
                      </c:pt>
                      <c:pt idx="2918">
                        <c:v>-2.3316454986786698E-3</c:v>
                      </c:pt>
                      <c:pt idx="2919">
                        <c:v>-2.1802962710272102E-3</c:v>
                      </c:pt>
                      <c:pt idx="2920">
                        <c:v>-2.0205251178556701E-3</c:v>
                      </c:pt>
                      <c:pt idx="2921">
                        <c:v>-1.8527115300578201E-3</c:v>
                      </c:pt>
                      <c:pt idx="2922">
                        <c:v>-1.6768519461631099E-3</c:v>
                      </c:pt>
                      <c:pt idx="2923">
                        <c:v>-1.4926098482610001E-3</c:v>
                      </c:pt>
                      <c:pt idx="2924">
                        <c:v>-1.2998027347738601E-3</c:v>
                      </c:pt>
                      <c:pt idx="2925">
                        <c:v>-1.0976380461529E-3</c:v>
                      </c:pt>
                      <c:pt idx="2926">
                        <c:v>-8.8554274955625605E-4</c:v>
                      </c:pt>
                      <c:pt idx="2927">
                        <c:v>-6.6303934703138901E-4</c:v>
                      </c:pt>
                      <c:pt idx="2928">
                        <c:v>-4.2984097759722698E-4</c:v>
                      </c:pt>
                      <c:pt idx="2929">
                        <c:v>-1.86205884163966E-4</c:v>
                      </c:pt>
                      <c:pt idx="2930" formatCode="0.00E+00">
                        <c:v>6.7180336303591194E-5</c:v>
                      </c:pt>
                      <c:pt idx="2931">
                        <c:v>3.2904854085078302E-4</c:v>
                      </c:pt>
                      <c:pt idx="2932">
                        <c:v>5.9748743727780398E-4</c:v>
                      </c:pt>
                      <c:pt idx="2933">
                        <c:v>8.6995657485476401E-4</c:v>
                      </c:pt>
                      <c:pt idx="2934">
                        <c:v>1.14338493187783E-3</c:v>
                      </c:pt>
                      <c:pt idx="2935">
                        <c:v>1.41404346660409E-3</c:v>
                      </c:pt>
                      <c:pt idx="2936">
                        <c:v>1.6779965010677101E-3</c:v>
                      </c:pt>
                      <c:pt idx="2937">
                        <c:v>1.93100637214313E-3</c:v>
                      </c:pt>
                      <c:pt idx="2938">
                        <c:v>2.1687065589630901E-3</c:v>
                      </c:pt>
                      <c:pt idx="2939">
                        <c:v>2.3868619844864499E-3</c:v>
                      </c:pt>
                      <c:pt idx="2940">
                        <c:v>2.5814107526645901E-3</c:v>
                      </c:pt>
                      <c:pt idx="2941">
                        <c:v>2.74913385059955E-3</c:v>
                      </c:pt>
                      <c:pt idx="2942">
                        <c:v>2.8869383052051402E-3</c:v>
                      </c:pt>
                      <c:pt idx="2943">
                        <c:v>2.9928129497664999E-3</c:v>
                      </c:pt>
                      <c:pt idx="2944">
                        <c:v>3.0654622559482198E-3</c:v>
                      </c:pt>
                      <c:pt idx="2945">
                        <c:v>3.10444180107333E-3</c:v>
                      </c:pt>
                      <c:pt idx="2946">
                        <c:v>3.1101958647614201E-3</c:v>
                      </c:pt>
                      <c:pt idx="2947">
                        <c:v>3.0840554104041001E-3</c:v>
                      </c:pt>
                      <c:pt idx="2948">
                        <c:v>3.0281776954218498E-3</c:v>
                      </c:pt>
                      <c:pt idx="2949">
                        <c:v>2.94530858549378E-3</c:v>
                      </c:pt>
                      <c:pt idx="2950">
                        <c:v>2.83911112510764E-3</c:v>
                      </c:pt>
                      <c:pt idx="2951">
                        <c:v>2.7137856234436498E-3</c:v>
                      </c:pt>
                      <c:pt idx="2952">
                        <c:v>2.5739573463502601E-3</c:v>
                      </c:pt>
                      <c:pt idx="2953">
                        <c:v>2.4245562238607802E-3</c:v>
                      </c:pt>
                      <c:pt idx="2954">
                        <c:v>2.2707558656577401E-3</c:v>
                      </c:pt>
                      <c:pt idx="2955">
                        <c:v>2.11783503141812E-3</c:v>
                      </c:pt>
                      <c:pt idx="2956">
                        <c:v>1.9709293502366502E-3</c:v>
                      </c:pt>
                      <c:pt idx="2957">
                        <c:v>1.8351132745434301E-3</c:v>
                      </c:pt>
                      <c:pt idx="2958">
                        <c:v>1.7150936919928801E-3</c:v>
                      </c:pt>
                      <c:pt idx="2959">
                        <c:v>1.6152985262568901E-3</c:v>
                      </c:pt>
                      <c:pt idx="2960">
                        <c:v>1.53965951600349E-3</c:v>
                      </c:pt>
                      <c:pt idx="2961">
                        <c:v>1.4915033534626599E-3</c:v>
                      </c:pt>
                      <c:pt idx="2962">
                        <c:v>1.4732656419026301E-3</c:v>
                      </c:pt>
                      <c:pt idx="2963">
                        <c:v>1.48665964078265E-3</c:v>
                      </c:pt>
                      <c:pt idx="2964">
                        <c:v>1.53248639230118E-3</c:v>
                      </c:pt>
                      <c:pt idx="2965">
                        <c:v>1.61080655747586E-3</c:v>
                      </c:pt>
                      <c:pt idx="2966">
                        <c:v>1.72064018576765E-3</c:v>
                      </c:pt>
                      <c:pt idx="2967">
                        <c:v>1.8601481413138899E-3</c:v>
                      </c:pt>
                      <c:pt idx="2968">
                        <c:v>2.02720624094935E-3</c:v>
                      </c:pt>
                      <c:pt idx="2969">
                        <c:v>2.2187813546031901E-3</c:v>
                      </c:pt>
                      <c:pt idx="2970">
                        <c:v>2.4313704016002201E-3</c:v>
                      </c:pt>
                      <c:pt idx="2971">
                        <c:v>2.6611179016746899E-3</c:v>
                      </c:pt>
                      <c:pt idx="2972">
                        <c:v>2.9039333797042498E-3</c:v>
                      </c:pt>
                      <c:pt idx="2973">
                        <c:v>3.1558724184238998E-3</c:v>
                      </c:pt>
                      <c:pt idx="2974">
                        <c:v>3.41302099824131E-3</c:v>
                      </c:pt>
                      <c:pt idx="2975">
                        <c:v>3.6717144485736699E-3</c:v>
                      </c:pt>
                      <c:pt idx="2976">
                        <c:v>3.9286648011827904E-3</c:v>
                      </c:pt>
                      <c:pt idx="2977">
                        <c:v>4.1809478136403703E-3</c:v>
                      </c:pt>
                      <c:pt idx="2978">
                        <c:v>4.42623932009678E-3</c:v>
                      </c:pt>
                      <c:pt idx="2979">
                        <c:v>4.6626116937361298E-3</c:v>
                      </c:pt>
                      <c:pt idx="2980">
                        <c:v>4.8888949412711899E-3</c:v>
                      </c:pt>
                      <c:pt idx="2981">
                        <c:v>5.1042861822829903E-3</c:v>
                      </c:pt>
                      <c:pt idx="2982">
                        <c:v>5.3086399568451903E-3</c:v>
                      </c:pt>
                      <c:pt idx="2983">
                        <c:v>5.5019183115545102E-3</c:v>
                      </c:pt>
                      <c:pt idx="2984">
                        <c:v>5.6844324332937096E-3</c:v>
                      </c:pt>
                      <c:pt idx="2985">
                        <c:v>5.8565392573355704E-3</c:v>
                      </c:pt>
                      <c:pt idx="2986">
                        <c:v>6.0189294498732898E-3</c:v>
                      </c:pt>
                      <c:pt idx="2987">
                        <c:v>6.1722858580707E-3</c:v>
                      </c:pt>
                      <c:pt idx="2988">
                        <c:v>6.3175509118565502E-3</c:v>
                      </c:pt>
                      <c:pt idx="2989">
                        <c:v>6.4555765718772003E-3</c:v>
                      </c:pt>
                      <c:pt idx="2990">
                        <c:v>6.5870640924161304E-3</c:v>
                      </c:pt>
                      <c:pt idx="2991">
                        <c:v>6.7128619542794902E-3</c:v>
                      </c:pt>
                      <c:pt idx="2992">
                        <c:v>6.83380573417514E-3</c:v>
                      </c:pt>
                      <c:pt idx="2993">
                        <c:v>6.9506858007935398E-3</c:v>
                      </c:pt>
                      <c:pt idx="2994">
                        <c:v>7.0643524825307899E-3</c:v>
                      </c:pt>
                      <c:pt idx="2995">
                        <c:v>7.1757063993862797E-3</c:v>
                      </c:pt>
                      <c:pt idx="2996">
                        <c:v>7.2859172563410797E-3</c:v>
                      </c:pt>
                      <c:pt idx="2997">
                        <c:v>7.3960405049094697E-3</c:v>
                      </c:pt>
                      <c:pt idx="2998">
                        <c:v>7.5071072200677399E-3</c:v>
                      </c:pt>
                      <c:pt idx="2999">
                        <c:v>7.6202500771839201E-3</c:v>
                      </c:pt>
                      <c:pt idx="3000">
                        <c:v>7.7368867672487898E-3</c:v>
                      </c:pt>
                      <c:pt idx="3001">
                        <c:v>7.8581968091565504E-3</c:v>
                      </c:pt>
                      <c:pt idx="3002">
                        <c:v>7.9852525574710797E-3</c:v>
                      </c:pt>
                      <c:pt idx="3003">
                        <c:v>8.1188372920134901E-3</c:v>
                      </c:pt>
                      <c:pt idx="3004">
                        <c:v>8.2592795433979599E-3</c:v>
                      </c:pt>
                      <c:pt idx="3005">
                        <c:v>8.4066302570389492E-3</c:v>
                      </c:pt>
                      <c:pt idx="3006">
                        <c:v>8.5603615965509205E-3</c:v>
                      </c:pt>
                      <c:pt idx="3007">
                        <c:v>8.7192031226703895E-3</c:v>
                      </c:pt>
                      <c:pt idx="3008">
                        <c:v>8.8811786822182402E-3</c:v>
                      </c:pt>
                      <c:pt idx="3009">
                        <c:v>9.0435694705459004E-3</c:v>
                      </c:pt>
                      <c:pt idx="3010">
                        <c:v>9.2028608403816707E-3</c:v>
                      </c:pt>
                      <c:pt idx="3011">
                        <c:v>9.3549052709945603E-3</c:v>
                      </c:pt>
                      <c:pt idx="3012">
                        <c:v>9.4948193330198494E-3</c:v>
                      </c:pt>
                      <c:pt idx="3013">
                        <c:v>9.6170039831452708E-3</c:v>
                      </c:pt>
                      <c:pt idx="3014">
                        <c:v>9.7155477389048103E-3</c:v>
                      </c:pt>
                      <c:pt idx="3015">
                        <c:v>9.7841268048517293E-3</c:v>
                      </c:pt>
                      <c:pt idx="3016">
                        <c:v>9.8167850028610098E-3</c:v>
                      </c:pt>
                      <c:pt idx="3017">
                        <c:v>9.8072669284082203E-3</c:v>
                      </c:pt>
                      <c:pt idx="3018">
                        <c:v>9.7498954635791904E-3</c:v>
                      </c:pt>
                      <c:pt idx="3019">
                        <c:v>9.6398050316222894E-3</c:v>
                      </c:pt>
                      <c:pt idx="3020">
                        <c:v>9.4728143078296693E-3</c:v>
                      </c:pt>
                      <c:pt idx="3021">
                        <c:v>9.2458800150161807E-3</c:v>
                      </c:pt>
                      <c:pt idx="3022">
                        <c:v>8.9570632766039198E-3</c:v>
                      </c:pt>
                      <c:pt idx="3023">
                        <c:v>8.6058960311185696E-3</c:v>
                      </c:pt>
                      <c:pt idx="3024">
                        <c:v>8.1933763326330691E-3</c:v>
                      </c:pt>
                      <c:pt idx="3025">
                        <c:v>7.7218841649996399E-3</c:v>
                      </c:pt>
                      <c:pt idx="3026">
                        <c:v>7.1951199444084298E-3</c:v>
                      </c:pt>
                      <c:pt idx="3027">
                        <c:v>6.6184421780627204E-3</c:v>
                      </c:pt>
                      <c:pt idx="3028">
                        <c:v>5.9983780835709596E-3</c:v>
                      </c:pt>
                      <c:pt idx="3029">
                        <c:v>5.3424753989582E-3</c:v>
                      </c:pt>
                      <c:pt idx="3030">
                        <c:v>4.65936666519658E-3</c:v>
                      </c:pt>
                      <c:pt idx="3031">
                        <c:v>3.9582246431541001E-3</c:v>
                      </c:pt>
                      <c:pt idx="3032">
                        <c:v>3.2487513854503399E-3</c:v>
                      </c:pt>
                      <c:pt idx="3033">
                        <c:v>2.5404842309721901E-3</c:v>
                      </c:pt>
                      <c:pt idx="3034">
                        <c:v>1.8429802911032599E-3</c:v>
                      </c:pt>
                      <c:pt idx="3035">
                        <c:v>1.1653837874367899E-3</c:v>
                      </c:pt>
                      <c:pt idx="3036">
                        <c:v>5.1636791797312297E-4</c:v>
                      </c:pt>
                      <c:pt idx="3037" formatCode="0.00E+00">
                        <c:v>-9.6609032778318494E-5</c:v>
                      </c:pt>
                      <c:pt idx="3038">
                        <c:v>-6.6714998030060904E-4</c:v>
                      </c:pt>
                      <c:pt idx="3039">
                        <c:v>-1.1901045517969801E-3</c:v>
                      </c:pt>
                      <c:pt idx="3040">
                        <c:v>-1.66166686193747E-3</c:v>
                      </c:pt>
                      <c:pt idx="3041">
                        <c:v>-2.0792103786868598E-3</c:v>
                      </c:pt>
                      <c:pt idx="3042">
                        <c:v>-2.4419743279854799E-3</c:v>
                      </c:pt>
                      <c:pt idx="3043">
                        <c:v>-2.7504494676878202E-3</c:v>
                      </c:pt>
                      <c:pt idx="3044">
                        <c:v>-3.0063576363525599E-3</c:v>
                      </c:pt>
                      <c:pt idx="3045">
                        <c:v>-3.2123246467379899E-3</c:v>
                      </c:pt>
                      <c:pt idx="3046">
                        <c:v>-3.3719548362580601E-3</c:v>
                      </c:pt>
                      <c:pt idx="3047">
                        <c:v>-3.4895774628558498E-3</c:v>
                      </c:pt>
                      <c:pt idx="3048">
                        <c:v>-3.5700967440934301E-3</c:v>
                      </c:pt>
                      <c:pt idx="3049">
                        <c:v>-3.61875280728516E-3</c:v>
                      </c:pt>
                      <c:pt idx="3050">
                        <c:v>-3.6406738330141799E-3</c:v>
                      </c:pt>
                      <c:pt idx="3051">
                        <c:v>-3.64104509006414E-3</c:v>
                      </c:pt>
                      <c:pt idx="3052">
                        <c:v>-3.6248516082628499E-3</c:v>
                      </c:pt>
                      <c:pt idx="3053">
                        <c:v>-3.59678716200802E-3</c:v>
                      </c:pt>
                      <c:pt idx="3054">
                        <c:v>-3.56113405071962E-3</c:v>
                      </c:pt>
                      <c:pt idx="3055">
                        <c:v>-3.5217527609574298E-3</c:v>
                      </c:pt>
                      <c:pt idx="3056">
                        <c:v>-3.48219212670162E-3</c:v>
                      </c:pt>
                      <c:pt idx="3057">
                        <c:v>-3.4456019549932901E-3</c:v>
                      </c:pt>
                      <c:pt idx="3058">
                        <c:v>-3.41491073098401E-3</c:v>
                      </c:pt>
                      <c:pt idx="3059">
                        <c:v>-3.3927154389140398E-3</c:v>
                      </c:pt>
                      <c:pt idx="3060">
                        <c:v>-3.3815613879386599E-3</c:v>
                      </c:pt>
                      <c:pt idx="3061">
                        <c:v>-3.3833011950770999E-3</c:v>
                      </c:pt>
                      <c:pt idx="3062">
                        <c:v>-3.3999633894676601E-3</c:v>
                      </c:pt>
                      <c:pt idx="3063">
                        <c:v>-3.4334225946318999E-3</c:v>
                      </c:pt>
                      <c:pt idx="3064">
                        <c:v>-3.4856120250198398E-3</c:v>
                      </c:pt>
                      <c:pt idx="3065">
                        <c:v>-3.55807903722379E-3</c:v>
                      </c:pt>
                      <c:pt idx="3066">
                        <c:v>-3.6520359116975001E-3</c:v>
                      </c:pt>
                      <c:pt idx="3067">
                        <c:v>-3.76875089422107E-3</c:v>
                      </c:pt>
                      <c:pt idx="3068">
                        <c:v>-3.9088777273434397E-3</c:v>
                      </c:pt>
                      <c:pt idx="3069">
                        <c:v>-4.0727548755825098E-3</c:v>
                      </c:pt>
                      <c:pt idx="3070">
                        <c:v>-4.2603759077643804E-3</c:v>
                      </c:pt>
                      <c:pt idx="3071">
                        <c:v>-4.4712715722536297E-3</c:v>
                      </c:pt>
                      <c:pt idx="3072">
                        <c:v>-4.7046131069272898E-3</c:v>
                      </c:pt>
                      <c:pt idx="3073">
                        <c:v>-4.9591419577986497E-3</c:v>
                      </c:pt>
                      <c:pt idx="3074">
                        <c:v>-5.2331836056582299E-3</c:v>
                      </c:pt>
                      <c:pt idx="3075">
                        <c:v>-5.52466199239299E-3</c:v>
                      </c:pt>
                      <c:pt idx="3076">
                        <c:v>-5.8313506506339598E-3</c:v>
                      </c:pt>
                      <c:pt idx="3077">
                        <c:v>-6.1504343842620603E-3</c:v>
                      </c:pt>
                      <c:pt idx="3078">
                        <c:v>-6.4792606436472897E-3</c:v>
                      </c:pt>
                      <c:pt idx="3079">
                        <c:v>-6.8148975300567002E-3</c:v>
                      </c:pt>
                      <c:pt idx="3080">
                        <c:v>-7.1543472439637998E-3</c:v>
                      </c:pt>
                      <c:pt idx="3081">
                        <c:v>-7.4945898878653102E-3</c:v>
                      </c:pt>
                      <c:pt idx="3082">
                        <c:v>-7.8325740172099298E-3</c:v>
                      </c:pt>
                      <c:pt idx="3083">
                        <c:v>-8.1651644409762494E-3</c:v>
                      </c:pt>
                      <c:pt idx="3084">
                        <c:v>-8.4893031521238102E-3</c:v>
                      </c:pt>
                      <c:pt idx="3085">
                        <c:v>-8.8020620843345092E-3</c:v>
                      </c:pt>
                      <c:pt idx="3086">
                        <c:v>-9.1006250094941808E-3</c:v>
                      </c:pt>
                      <c:pt idx="3087">
                        <c:v>-9.3822950545732493E-3</c:v>
                      </c:pt>
                      <c:pt idx="3088">
                        <c:v>-9.6442908921686599E-3</c:v>
                      </c:pt>
                      <c:pt idx="3089">
                        <c:v>-9.8840304416818198E-3</c:v>
                      </c:pt>
                      <c:pt idx="3090">
                        <c:v>-1.00993022552445E-2</c:v>
                      </c:pt>
                      <c:pt idx="3091">
                        <c:v>-1.02879893116347E-2</c:v>
                      </c:pt>
                      <c:pt idx="3092">
                        <c:v>-1.04486581809003E-2</c:v>
                      </c:pt>
                      <c:pt idx="3093">
                        <c:v>-1.05799380959612E-2</c:v>
                      </c:pt>
                      <c:pt idx="3094">
                        <c:v>-1.06808136006252E-2</c:v>
                      </c:pt>
                      <c:pt idx="3095">
                        <c:v>-1.07508889370364E-2</c:v>
                      </c:pt>
                      <c:pt idx="3096">
                        <c:v>-1.0789945613541499E-2</c:v>
                      </c:pt>
                      <c:pt idx="3097">
                        <c:v>-1.07984494307837E-2</c:v>
                      </c:pt>
                      <c:pt idx="3098">
                        <c:v>-1.0777252775487399E-2</c:v>
                      </c:pt>
                      <c:pt idx="3099">
                        <c:v>-1.07278297474256E-2</c:v>
                      </c:pt>
                      <c:pt idx="3100">
                        <c:v>-1.06521868553118E-2</c:v>
                      </c:pt>
                      <c:pt idx="3101">
                        <c:v>-1.05526752185019E-2</c:v>
                      </c:pt>
                      <c:pt idx="3102">
                        <c:v>-1.0432042175929201E-2</c:v>
                      </c:pt>
                      <c:pt idx="3103">
                        <c:v>-1.02935830695528E-2</c:v>
                      </c:pt>
                      <c:pt idx="3104">
                        <c:v>-1.0140736643718199E-2</c:v>
                      </c:pt>
                      <c:pt idx="3105">
                        <c:v>-9.9768858467451996E-3</c:v>
                      </c:pt>
                      <c:pt idx="3106">
                        <c:v>-9.8060491239004705E-3</c:v>
                      </c:pt>
                      <c:pt idx="3107">
                        <c:v>-9.6318928551278795E-3</c:v>
                      </c:pt>
                      <c:pt idx="3108">
                        <c:v>-9.4579062318107792E-3</c:v>
                      </c:pt>
                      <c:pt idx="3109">
                        <c:v>-9.2875950337447805E-3</c:v>
                      </c:pt>
                      <c:pt idx="3110">
                        <c:v>-9.1239741548070699E-3</c:v>
                      </c:pt>
                      <c:pt idx="3111">
                        <c:v>-8.9696187726891804E-3</c:v>
                      </c:pt>
                      <c:pt idx="3112">
                        <c:v>-8.82684035868893E-3</c:v>
                      </c:pt>
                      <c:pt idx="3113">
                        <c:v>-8.6968896545312601E-3</c:v>
                      </c:pt>
                      <c:pt idx="3114">
                        <c:v>-8.5801260781963994E-3</c:v>
                      </c:pt>
                      <c:pt idx="3115">
                        <c:v>-8.47632756691955E-3</c:v>
                      </c:pt>
                      <c:pt idx="3116">
                        <c:v>-8.3845482616412906E-3</c:v>
                      </c:pt>
                      <c:pt idx="3117">
                        <c:v>-8.3031767991244097E-3</c:v>
                      </c:pt>
                      <c:pt idx="3118">
                        <c:v>-8.2295549032442798E-3</c:v>
                      </c:pt>
                      <c:pt idx="3119">
                        <c:v>-8.1603028555792805E-3</c:v>
                      </c:pt>
                      <c:pt idx="3120">
                        <c:v>-8.09148690642531E-3</c:v>
                      </c:pt>
                      <c:pt idx="3121">
                        <c:v>-8.0188728205702296E-3</c:v>
                      </c:pt>
                      <c:pt idx="3122">
                        <c:v>-7.9381400841681306E-3</c:v>
                      </c:pt>
                      <c:pt idx="3123">
                        <c:v>-7.8449468575018493E-3</c:v>
                      </c:pt>
                      <c:pt idx="3124">
                        <c:v>-7.7350523891556999E-3</c:v>
                      </c:pt>
                      <c:pt idx="3125">
                        <c:v>-7.6044809608270397E-3</c:v>
                      </c:pt>
                      <c:pt idx="3126">
                        <c:v>-7.4497775775770603E-3</c:v>
                      </c:pt>
                      <c:pt idx="3127">
                        <c:v>-7.2684043014383196E-3</c:v>
                      </c:pt>
                      <c:pt idx="3128">
                        <c:v>-7.0586613508607501E-3</c:v>
                      </c:pt>
                      <c:pt idx="3129">
                        <c:v>-6.8197240080016498E-3</c:v>
                      </c:pt>
                      <c:pt idx="3130">
                        <c:v>-6.5519173654768996E-3</c:v>
                      </c:pt>
                      <c:pt idx="3131">
                        <c:v>-6.2565586245911598E-3</c:v>
                      </c:pt>
                      <c:pt idx="3132">
                        <c:v>-5.93599698887103E-3</c:v>
                      </c:pt>
                      <c:pt idx="3133">
                        <c:v>-5.5932714777679601E-3</c:v>
                      </c:pt>
                      <c:pt idx="3134">
                        <c:v>-5.2323855588557299E-3</c:v>
                      </c:pt>
                      <c:pt idx="3135">
                        <c:v>-4.8579391567439498E-3</c:v>
                      </c:pt>
                      <c:pt idx="3136">
                        <c:v>-4.4750236611319104E-3</c:v>
                      </c:pt>
                      <c:pt idx="3137">
                        <c:v>-4.08889766254653E-3</c:v>
                      </c:pt>
                      <c:pt idx="3138">
                        <c:v>-3.70520422881057E-3</c:v>
                      </c:pt>
                      <c:pt idx="3139">
                        <c:v>-3.3293552043389199E-3</c:v>
                      </c:pt>
                      <c:pt idx="3140">
                        <c:v>-2.9666797707678799E-3</c:v>
                      </c:pt>
                      <c:pt idx="3141">
                        <c:v>-2.6221220893198199E-3</c:v>
                      </c:pt>
                      <c:pt idx="3142">
                        <c:v>-2.3001548849546599E-3</c:v>
                      </c:pt>
                      <c:pt idx="3143">
                        <c:v>-2.0047549542835E-3</c:v>
                      </c:pt>
                      <c:pt idx="3144">
                        <c:v>-1.73909274576387E-3</c:v>
                      </c:pt>
                      <c:pt idx="3145">
                        <c:v>-1.5058217102252201E-3</c:v>
                      </c:pt>
                      <c:pt idx="3146">
                        <c:v>-1.3069872287554301E-3</c:v>
                      </c:pt>
                      <c:pt idx="3147">
                        <c:v>-1.1439450031872701E-3</c:v>
                      </c:pt>
                      <c:pt idx="3148">
                        <c:v>-1.01748632458092E-3</c:v>
                      </c:pt>
                      <c:pt idx="3149">
                        <c:v>-9.2771669714834999E-4</c:v>
                      </c:pt>
                      <c:pt idx="3150">
                        <c:v>-8.7427213309182103E-4</c:v>
                      </c:pt>
                      <c:pt idx="3151">
                        <c:v>-8.5623569010802097E-4</c:v>
                      </c:pt>
                      <c:pt idx="3152">
                        <c:v>-8.7236642060652201E-4</c:v>
                      </c:pt>
                      <c:pt idx="3153">
                        <c:v>-9.2126952811311504E-4</c:v>
                      </c:pt>
                      <c:pt idx="3154">
                        <c:v>-1.0006169468086E-3</c:v>
                      </c:pt>
                      <c:pt idx="3155">
                        <c:v>-1.10798447566005E-3</c:v>
                      </c:pt>
                      <c:pt idx="3156">
                        <c:v>-1.2408086066511199E-3</c:v>
                      </c:pt>
                      <c:pt idx="3157">
                        <c:v>-1.3962019957581299E-3</c:v>
                      </c:pt>
                      <c:pt idx="3158">
                        <c:v>-1.5711247698423001E-3</c:v>
                      </c:pt>
                      <c:pt idx="3159">
                        <c:v>-1.76233819255303E-3</c:v>
                      </c:pt>
                      <c:pt idx="3160">
                        <c:v>-1.9662761528868901E-3</c:v>
                      </c:pt>
                      <c:pt idx="3161">
                        <c:v>-2.1791880786595401E-3</c:v>
                      </c:pt>
                      <c:pt idx="3162">
                        <c:v>-2.3973160841734699E-3</c:v>
                      </c:pt>
                      <c:pt idx="3163">
                        <c:v>-2.6167038407466999E-3</c:v>
                      </c:pt>
                      <c:pt idx="3164">
                        <c:v>-2.8336631295855E-3</c:v>
                      </c:pt>
                      <c:pt idx="3165">
                        <c:v>-3.04429044797526E-3</c:v>
                      </c:pt>
                      <c:pt idx="3166">
                        <c:v>-3.2448964550138401E-3</c:v>
                      </c:pt>
                      <c:pt idx="3167">
                        <c:v>-3.43188044087078E-3</c:v>
                      </c:pt>
                      <c:pt idx="3168">
                        <c:v>-3.6019132490617898E-3</c:v>
                      </c:pt>
                      <c:pt idx="3169">
                        <c:v>-3.7521544905918598E-3</c:v>
                      </c:pt>
                      <c:pt idx="3170">
                        <c:v>-3.88011115209318E-3</c:v>
                      </c:pt>
                      <c:pt idx="3171">
                        <c:v>-3.9836566730561702E-3</c:v>
                      </c:pt>
                      <c:pt idx="3172">
                        <c:v>-4.0611606800520896E-3</c:v>
                      </c:pt>
                      <c:pt idx="3173">
                        <c:v>-4.1114909845697701E-3</c:v>
                      </c:pt>
                      <c:pt idx="3174">
                        <c:v>-4.1341003075283803E-3</c:v>
                      </c:pt>
                      <c:pt idx="3175">
                        <c:v>-4.1289714498119103E-3</c:v>
                      </c:pt>
                      <c:pt idx="3176">
                        <c:v>-4.0964815764891601E-3</c:v>
                      </c:pt>
                      <c:pt idx="3177">
                        <c:v>-4.0375570813194796E-3</c:v>
                      </c:pt>
                      <c:pt idx="3178">
                        <c:v>-3.9536757850929197E-3</c:v>
                      </c:pt>
                      <c:pt idx="3179">
                        <c:v>-3.8464261897460401E-3</c:v>
                      </c:pt>
                      <c:pt idx="3180">
                        <c:v>-3.7182264030672699E-3</c:v>
                      </c:pt>
                      <c:pt idx="3181">
                        <c:v>-3.5719585046919099E-3</c:v>
                      </c:pt>
                      <c:pt idx="3182">
                        <c:v>-3.41033290979638E-3</c:v>
                      </c:pt>
                      <c:pt idx="3183">
                        <c:v>-3.2364736615039199E-3</c:v>
                      </c:pt>
                      <c:pt idx="3184">
                        <c:v>-3.0537619582776498E-3</c:v>
                      </c:pt>
                      <c:pt idx="3185">
                        <c:v>-2.8653883754264299E-3</c:v>
                      </c:pt>
                      <c:pt idx="3186">
                        <c:v>-2.6748322405448798E-3</c:v>
                      </c:pt>
                      <c:pt idx="3187">
                        <c:v>-2.4855148633803502E-3</c:v>
                      </c:pt>
                      <c:pt idx="3188">
                        <c:v>-2.3008145531579699E-3</c:v>
                      </c:pt>
                      <c:pt idx="3189">
                        <c:v>-2.1239794392524602E-3</c:v>
                      </c:pt>
                      <c:pt idx="3190">
                        <c:v>-1.9581568257020401E-3</c:v>
                      </c:pt>
                      <c:pt idx="3191">
                        <c:v>-1.8063248302358601E-3</c:v>
                      </c:pt>
                      <c:pt idx="3192">
                        <c:v>-1.6709381245379701E-3</c:v>
                      </c:pt>
                      <c:pt idx="3193">
                        <c:v>-1.5541196261935699E-3</c:v>
                      </c:pt>
                      <c:pt idx="3194">
                        <c:v>-1.4577575688386299E-3</c:v>
                      </c:pt>
                      <c:pt idx="3195">
                        <c:v>-1.3833900959533199E-3</c:v>
                      </c:pt>
                      <c:pt idx="3196">
                        <c:v>-1.3320945019931101E-3</c:v>
                      </c:pt>
                      <c:pt idx="3197">
                        <c:v>-1.3047226896852201E-3</c:v>
                      </c:pt>
                      <c:pt idx="3198">
                        <c:v>-1.30165404373548E-3</c:v>
                      </c:pt>
                      <c:pt idx="3199">
                        <c:v>-1.3228840810083501E-3</c:v>
                      </c:pt>
                      <c:pt idx="3200">
                        <c:v>-1.3682340540844399E-3</c:v>
                      </c:pt>
                      <c:pt idx="3201">
                        <c:v>-1.4372350057115901E-3</c:v>
                      </c:pt>
                      <c:pt idx="3202">
                        <c:v>-1.5290899985023101E-3</c:v>
                      </c:pt>
                      <c:pt idx="3203">
                        <c:v>-1.6424466630972801E-3</c:v>
                      </c:pt>
                      <c:pt idx="3204">
                        <c:v>-1.77573929683159E-3</c:v>
                      </c:pt>
                      <c:pt idx="3205">
                        <c:v>-1.9270402397884999E-3</c:v>
                      </c:pt>
                      <c:pt idx="3206">
                        <c:v>-2.0941462738238701E-3</c:v>
                      </c:pt>
                      <c:pt idx="3207">
                        <c:v>-2.27449417550397E-3</c:v>
                      </c:pt>
                      <c:pt idx="3208">
                        <c:v>-2.4651201958444998E-3</c:v>
                      </c:pt>
                      <c:pt idx="3209">
                        <c:v>-2.66311011117037E-3</c:v>
                      </c:pt>
                      <c:pt idx="3210">
                        <c:v>-2.8649742508552799E-3</c:v>
                      </c:pt>
                      <c:pt idx="3211">
                        <c:v>-3.0671174784656901E-3</c:v>
                      </c:pt>
                      <c:pt idx="3212">
                        <c:v>-3.2658670895128099E-3</c:v>
                      </c:pt>
                      <c:pt idx="3213">
                        <c:v>-3.4577915585643098E-3</c:v>
                      </c:pt>
                      <c:pt idx="3214">
                        <c:v>-3.6391542220950402E-3</c:v>
                      </c:pt>
                      <c:pt idx="3215">
                        <c:v>-3.8063936812833899E-3</c:v>
                      </c:pt>
                      <c:pt idx="3216">
                        <c:v>-3.9563217542717202E-3</c:v>
                      </c:pt>
                      <c:pt idx="3217">
                        <c:v>-4.0862889230422802E-3</c:v>
                      </c:pt>
                      <c:pt idx="3218">
                        <c:v>-4.1941289423934099E-3</c:v>
                      </c:pt>
                      <c:pt idx="3219">
                        <c:v>-4.27818115175154E-3</c:v>
                      </c:pt>
                      <c:pt idx="3220">
                        <c:v>-4.3376695463238297E-3</c:v>
                      </c:pt>
                      <c:pt idx="3221">
                        <c:v>-4.3721553317331097E-3</c:v>
                      </c:pt>
                      <c:pt idx="3222">
                        <c:v>-4.3818757677259301E-3</c:v>
                      </c:pt>
                      <c:pt idx="3223">
                        <c:v>-4.3678189798377204E-3</c:v>
                      </c:pt>
                      <c:pt idx="3224">
                        <c:v>-4.3315792173435003E-3</c:v>
                      </c:pt>
                      <c:pt idx="3225">
                        <c:v>-4.2752183053232301E-3</c:v>
                      </c:pt>
                      <c:pt idx="3226">
                        <c:v>-4.2012445756296497E-3</c:v>
                      </c:pt>
                      <c:pt idx="3227">
                        <c:v>-4.1125540730621198E-3</c:v>
                      </c:pt>
                      <c:pt idx="3228">
                        <c:v>-4.0121954809062702E-3</c:v>
                      </c:pt>
                      <c:pt idx="3229">
                        <c:v>-3.9032386631230901E-3</c:v>
                      </c:pt>
                      <c:pt idx="3230">
                        <c:v>-3.7888404310594502E-3</c:v>
                      </c:pt>
                      <c:pt idx="3231">
                        <c:v>-3.6719787953289301E-3</c:v>
                      </c:pt>
                      <c:pt idx="3232">
                        <c:v>-3.5554044543052599E-3</c:v>
                      </c:pt>
                      <c:pt idx="3233">
                        <c:v>-3.4415768903727499E-3</c:v>
                      </c:pt>
                      <c:pt idx="3234">
                        <c:v>-3.33275288261747E-3</c:v>
                      </c:pt>
                      <c:pt idx="3235">
                        <c:v>-3.2306356175802599E-3</c:v>
                      </c:pt>
                      <c:pt idx="3236">
                        <c:v>-3.1368419976378599E-3</c:v>
                      </c:pt>
                      <c:pt idx="3237">
                        <c:v>-3.0524470517300198E-3</c:v>
                      </c:pt>
                      <c:pt idx="3238">
                        <c:v>-2.97793515321803E-3</c:v>
                      </c:pt>
                      <c:pt idx="3239">
                        <c:v>-2.91351573244303E-3</c:v>
                      </c:pt>
                      <c:pt idx="3240">
                        <c:v>-2.85917700274655E-3</c:v>
                      </c:pt>
                      <c:pt idx="3241">
                        <c:v>-2.8146054988293099E-3</c:v>
                      </c:pt>
                      <c:pt idx="3242">
                        <c:v>-2.7791743976578599E-3</c:v>
                      </c:pt>
                      <c:pt idx="3243">
                        <c:v>-2.7524506934399301E-3</c:v>
                      </c:pt>
                      <c:pt idx="3244">
                        <c:v>-2.7331951181964499E-3</c:v>
                      </c:pt>
                      <c:pt idx="3245">
                        <c:v>-2.7201541460808599E-3</c:v>
                      </c:pt>
                      <c:pt idx="3246">
                        <c:v>-2.71221137137764E-3</c:v>
                      </c:pt>
                      <c:pt idx="3247">
                        <c:v>-2.70814888201233E-3</c:v>
                      </c:pt>
                      <c:pt idx="3248">
                        <c:v>-2.70678886626252E-3</c:v>
                      </c:pt>
                      <c:pt idx="3249">
                        <c:v>-2.7070625252332801E-3</c:v>
                      </c:pt>
                      <c:pt idx="3250">
                        <c:v>-2.70790106196326E-3</c:v>
                      </c:pt>
                      <c:pt idx="3251">
                        <c:v>-2.7083590134892302E-3</c:v>
                      </c:pt>
                      <c:pt idx="3252">
                        <c:v>-2.7074820040492E-3</c:v>
                      </c:pt>
                      <c:pt idx="3253">
                        <c:v>-2.7043853547186799E-3</c:v>
                      </c:pt>
                      <c:pt idx="3254">
                        <c:v>-2.69840411852667E-3</c:v>
                      </c:pt>
                      <c:pt idx="3255">
                        <c:v>-2.68922008055216E-3</c:v>
                      </c:pt>
                      <c:pt idx="3256">
                        <c:v>-2.67637609399721E-3</c:v>
                      </c:pt>
                      <c:pt idx="3257">
                        <c:v>-2.6595682252989099E-3</c:v>
                      </c:pt>
                      <c:pt idx="3258">
                        <c:v>-2.6385906017909601E-3</c:v>
                      </c:pt>
                      <c:pt idx="3259">
                        <c:v>-2.6133553002656799E-3</c:v>
                      </c:pt>
                      <c:pt idx="3260">
                        <c:v>-2.5837121077694199E-3</c:v>
                      </c:pt>
                      <c:pt idx="3261">
                        <c:v>-2.5498616684455399E-3</c:v>
                      </c:pt>
                      <c:pt idx="3262">
                        <c:v>-2.5118607385045699E-3</c:v>
                      </c:pt>
                      <c:pt idx="3263">
                        <c:v>-2.46999421780529E-3</c:v>
                      </c:pt>
                      <c:pt idx="3264">
                        <c:v>-2.4242798462584302E-3</c:v>
                      </c:pt>
                      <c:pt idx="3265">
                        <c:v>-2.3748586661274901E-3</c:v>
                      </c:pt>
                      <c:pt idx="3266">
                        <c:v>-2.3220278453486101E-3</c:v>
                      </c:pt>
                      <c:pt idx="3267">
                        <c:v>-2.2661052896896699E-3</c:v>
                      </c:pt>
                      <c:pt idx="3268">
                        <c:v>-2.2076548124611902E-3</c:v>
                      </c:pt>
                      <c:pt idx="3269">
                        <c:v>-2.1469977794991101E-3</c:v>
                      </c:pt>
                      <c:pt idx="3270">
                        <c:v>-2.08471899814276E-3</c:v>
                      </c:pt>
                      <c:pt idx="3271">
                        <c:v>-2.02143575924485E-3</c:v>
                      </c:pt>
                      <c:pt idx="3272">
                        <c:v>-1.9580742003206999E-3</c:v>
                      </c:pt>
                      <c:pt idx="3273">
                        <c:v>-1.89523729554742E-3</c:v>
                      </c:pt>
                      <c:pt idx="3274">
                        <c:v>-1.83372270006714E-3</c:v>
                      </c:pt>
                      <c:pt idx="3275">
                        <c:v>-1.7742997330567299E-3</c:v>
                      </c:pt>
                      <c:pt idx="3276">
                        <c:v>-1.7176633872238499E-3</c:v>
                      </c:pt>
                      <c:pt idx="3277">
                        <c:v>-1.66484000141822E-3</c:v>
                      </c:pt>
                      <c:pt idx="3278">
                        <c:v>-1.61658097039933E-3</c:v>
                      </c:pt>
                      <c:pt idx="3279">
                        <c:v>-1.57357577204904E-3</c:v>
                      </c:pt>
                      <c:pt idx="3280">
                        <c:v>-1.5364290569476601E-3</c:v>
                      </c:pt>
                      <c:pt idx="3281">
                        <c:v>-1.5055019656356899E-3</c:v>
                      </c:pt>
                      <c:pt idx="3282">
                        <c:v>-1.48117430333558E-3</c:v>
                      </c:pt>
                      <c:pt idx="3283">
                        <c:v>-1.4637895348707001E-3</c:v>
                      </c:pt>
                      <c:pt idx="3284">
                        <c:v>-1.4535445283867601E-3</c:v>
                      </c:pt>
                      <c:pt idx="3285">
                        <c:v>-1.45063429763794E-3</c:v>
                      </c:pt>
                      <c:pt idx="3286">
                        <c:v>-1.4551056222797301E-3</c:v>
                      </c:pt>
                      <c:pt idx="3287">
                        <c:v>-1.4667689290247499E-3</c:v>
                      </c:pt>
                      <c:pt idx="3288">
                        <c:v>-1.4856206787401899E-3</c:v>
                      </c:pt>
                      <c:pt idx="3289">
                        <c:v>-1.5113990039341801E-3</c:v>
                      </c:pt>
                      <c:pt idx="3290">
                        <c:v>-1.5438905540441201E-3</c:v>
                      </c:pt>
                      <c:pt idx="3291">
                        <c:v>-1.5828550176337601E-3</c:v>
                      </c:pt>
                      <c:pt idx="3292">
                        <c:v>-1.6276815688216701E-3</c:v>
                      </c:pt>
                      <c:pt idx="3293">
                        <c:v>-1.6774625549965201E-3</c:v>
                      </c:pt>
                      <c:pt idx="3294">
                        <c:v>-1.73108048495015E-3</c:v>
                      </c:pt>
                      <c:pt idx="3295">
                        <c:v>-1.7872133616631499E-3</c:v>
                      </c:pt>
                      <c:pt idx="3296">
                        <c:v>-1.84406509299233E-3</c:v>
                      </c:pt>
                      <c:pt idx="3297">
                        <c:v>-1.89926531463556E-3</c:v>
                      </c:pt>
                      <c:pt idx="3298">
                        <c:v>-1.95000912301355E-3</c:v>
                      </c:pt>
                      <c:pt idx="3299">
                        <c:v>-1.99348401865365E-3</c:v>
                      </c:pt>
                      <c:pt idx="3300">
                        <c:v>-2.0263948811619901E-3</c:v>
                      </c:pt>
                      <c:pt idx="3301">
                        <c:v>-2.04532368392069E-3</c:v>
                      </c:pt>
                      <c:pt idx="3302">
                        <c:v>-2.04668455955894E-3</c:v>
                      </c:pt>
                      <c:pt idx="3303">
                        <c:v>-2.0270032261680399E-3</c:v>
                      </c:pt>
                      <c:pt idx="3304">
                        <c:v>-1.98299034633301E-3</c:v>
                      </c:pt>
                      <c:pt idx="3305">
                        <c:v>-1.91185260253658E-3</c:v>
                      </c:pt>
                      <c:pt idx="3306">
                        <c:v>-1.8111705790248101E-3</c:v>
                      </c:pt>
                      <c:pt idx="3307">
                        <c:v>-1.67938752708829E-3</c:v>
                      </c:pt>
                      <c:pt idx="3308">
                        <c:v>-1.5156317500003001E-3</c:v>
                      </c:pt>
                      <c:pt idx="3309">
                        <c:v>-1.3200868297573601E-3</c:v>
                      </c:pt>
                      <c:pt idx="3310">
                        <c:v>-1.0939683431658101E-3</c:v>
                      </c:pt>
                      <c:pt idx="3311">
                        <c:v>-8.3956313693987902E-4</c:v>
                      </c:pt>
                      <c:pt idx="3312">
                        <c:v>-5.5993920356911303E-4</c:v>
                      </c:pt>
                      <c:pt idx="3313">
                        <c:v>-2.59173217746218E-4</c:v>
                      </c:pt>
                      <c:pt idx="3314" formatCode="0.00E+00">
                        <c:v>5.7751112466807802E-5</c:v>
                      </c:pt>
                      <c:pt idx="3315">
                        <c:v>3.8523968737427903E-4</c:v>
                      </c:pt>
                      <c:pt idx="3316">
                        <c:v>7.1739881755472797E-4</c:v>
                      </c:pt>
                      <c:pt idx="3317">
                        <c:v>1.04789801344496E-3</c:v>
                      </c:pt>
                      <c:pt idx="3318">
                        <c:v>1.3702377889872901E-3</c:v>
                      </c:pt>
                      <c:pt idx="3319">
                        <c:v>1.6784192576101799E-3</c:v>
                      </c:pt>
                      <c:pt idx="3320">
                        <c:v>1.96595819297721E-3</c:v>
                      </c:pt>
                      <c:pt idx="3321">
                        <c:v>2.2273976469218801E-3</c:v>
                      </c:pt>
                      <c:pt idx="3322">
                        <c:v>2.4579104443996202E-3</c:v>
                      </c:pt>
                      <c:pt idx="3323">
                        <c:v>2.6535010540354302E-3</c:v>
                      </c:pt>
                      <c:pt idx="3324">
                        <c:v>2.8108349299624399E-3</c:v>
                      </c:pt>
                      <c:pt idx="3325">
                        <c:v>2.92756180961313E-3</c:v>
                      </c:pt>
                      <c:pt idx="3326">
                        <c:v>3.0022253858488098E-3</c:v>
                      </c:pt>
                      <c:pt idx="3327">
                        <c:v>3.0343667746498002E-3</c:v>
                      </c:pt>
                      <c:pt idx="3328">
                        <c:v>3.0243727059798102E-3</c:v>
                      </c:pt>
                      <c:pt idx="3329">
                        <c:v>2.97335523507324E-3</c:v>
                      </c:pt>
                      <c:pt idx="3330">
                        <c:v>2.8829915816015001E-3</c:v>
                      </c:pt>
                      <c:pt idx="3331">
                        <c:v>2.7556667678235599E-3</c:v>
                      </c:pt>
                      <c:pt idx="3332">
                        <c:v>2.5942483753352498E-3</c:v>
                      </c:pt>
                      <c:pt idx="3333">
                        <c:v>2.4017612668357298E-3</c:v>
                      </c:pt>
                      <c:pt idx="3334">
                        <c:v>2.1814545405461302E-3</c:v>
                      </c:pt>
                      <c:pt idx="3335">
                        <c:v>1.9365600777727101E-3</c:v>
                      </c:pt>
                      <c:pt idx="3336">
                        <c:v>1.6701044110140699E-3</c:v>
                      </c:pt>
                      <c:pt idx="3337">
                        <c:v>1.3856235253253901E-3</c:v>
                      </c:pt>
                      <c:pt idx="3338">
                        <c:v>1.0861186209588901E-3</c:v>
                      </c:pt>
                      <c:pt idx="3339">
                        <c:v>7.7469132956356805E-4</c:v>
                      </c:pt>
                      <c:pt idx="3340">
                        <c:v>4.5378682887602199E-4</c:v>
                      </c:pt>
                      <c:pt idx="3341">
                        <c:v>1.2607720248586401E-4</c:v>
                      </c:pt>
                      <c:pt idx="3342">
                        <c:v>-2.05756292616871E-4</c:v>
                      </c:pt>
                      <c:pt idx="3343">
                        <c:v>-5.3908139010792205E-4</c:v>
                      </c:pt>
                      <c:pt idx="3344">
                        <c:v>-8.7124498915194803E-4</c:v>
                      </c:pt>
                      <c:pt idx="3345">
                        <c:v>-1.1996590827917299E-3</c:v>
                      </c:pt>
                      <c:pt idx="3346">
                        <c:v>-1.5215134043459601E-3</c:v>
                      </c:pt>
                      <c:pt idx="3347">
                        <c:v>-1.83399403719061E-3</c:v>
                      </c:pt>
                      <c:pt idx="3348">
                        <c:v>-2.1342337425242701E-3</c:v>
                      </c:pt>
                      <c:pt idx="3349">
                        <c:v>-2.4195053442641E-3</c:v>
                      </c:pt>
                      <c:pt idx="3350">
                        <c:v>-2.68686653751893E-3</c:v>
                      </c:pt>
                      <c:pt idx="3351">
                        <c:v>-2.93362418772542E-3</c:v>
                      </c:pt>
                      <c:pt idx="3352">
                        <c:v>-3.15783925564413E-3</c:v>
                      </c:pt>
                      <c:pt idx="3353">
                        <c:v>-3.3572780955311399E-3</c:v>
                      </c:pt>
                      <c:pt idx="3354">
                        <c:v>-3.5305758377305501E-3</c:v>
                      </c:pt>
                      <c:pt idx="3355">
                        <c:v>-3.6766773703934799E-3</c:v>
                      </c:pt>
                      <c:pt idx="3356">
                        <c:v>-3.7951504129624799E-3</c:v>
                      </c:pt>
                      <c:pt idx="3357">
                        <c:v>-3.8863605534018601E-3</c:v>
                      </c:pt>
                      <c:pt idx="3358">
                        <c:v>-3.9509849462144699E-3</c:v>
                      </c:pt>
                      <c:pt idx="3359">
                        <c:v>-3.9902212852821698E-3</c:v>
                      </c:pt>
                      <c:pt idx="3360">
                        <c:v>-4.0058915898043704E-3</c:v>
                      </c:pt>
                      <c:pt idx="3361">
                        <c:v>-4.0002509796231503E-3</c:v>
                      </c:pt>
                      <c:pt idx="3362">
                        <c:v>-3.9761161799393603E-3</c:v>
                      </c:pt>
                      <c:pt idx="3363">
                        <c:v>-3.9365163419937399E-3</c:v>
                      </c:pt>
                      <c:pt idx="3364">
                        <c:v>-3.8842548865520399E-3</c:v>
                      </c:pt>
                      <c:pt idx="3365">
                        <c:v>-3.8223348173203899E-3</c:v>
                      </c:pt>
                      <c:pt idx="3366">
                        <c:v>-3.75382380907399E-3</c:v>
                      </c:pt>
                      <c:pt idx="3367">
                        <c:v>-3.6817142938875302E-3</c:v>
                      </c:pt>
                      <c:pt idx="3368">
                        <c:v>-3.6087534991343598E-3</c:v>
                      </c:pt>
                      <c:pt idx="3369">
                        <c:v>-3.53759824968295E-3</c:v>
                      </c:pt>
                      <c:pt idx="3370">
                        <c:v>-3.47056325571563E-3</c:v>
                      </c:pt>
                      <c:pt idx="3371">
                        <c:v>-3.4095505557607099E-3</c:v>
                      </c:pt>
                      <c:pt idx="3372">
                        <c:v>-3.3563744409621501E-3</c:v>
                      </c:pt>
                      <c:pt idx="3373">
                        <c:v>-3.31273904752134E-3</c:v>
                      </c:pt>
                      <c:pt idx="3374">
                        <c:v>-3.2799599756759899E-3</c:v>
                      </c:pt>
                      <c:pt idx="3375">
                        <c:v>-3.2586563404331699E-3</c:v>
                      </c:pt>
                      <c:pt idx="3376">
                        <c:v>-3.2495450791568E-3</c:v>
                      </c:pt>
                      <c:pt idx="3377">
                        <c:v>-3.25295893089886E-3</c:v>
                      </c:pt>
                      <c:pt idx="3378">
                        <c:v>-3.26931127127835E-3</c:v>
                      </c:pt>
                      <c:pt idx="3379">
                        <c:v>-3.29846850997411E-3</c:v>
                      </c:pt>
                      <c:pt idx="3380">
                        <c:v>-3.34019286657114E-3</c:v>
                      </c:pt>
                      <c:pt idx="3381">
                        <c:v>-3.3939441788552399E-3</c:v>
                      </c:pt>
                      <c:pt idx="3382">
                        <c:v>-3.4592123434407499E-3</c:v>
                      </c:pt>
                      <c:pt idx="3383">
                        <c:v>-3.5352173497973302E-3</c:v>
                      </c:pt>
                      <c:pt idx="3384">
                        <c:v>-3.6207241734019899E-3</c:v>
                      </c:pt>
                      <c:pt idx="3385">
                        <c:v>-3.7143878316896199E-3</c:v>
                      </c:pt>
                      <c:pt idx="3386">
                        <c:v>-3.8146014264781002E-3</c:v>
                      </c:pt>
                      <c:pt idx="3387">
                        <c:v>-3.9197599109054597E-3</c:v>
                      </c:pt>
                      <c:pt idx="3388">
                        <c:v>-4.0281807782857398E-3</c:v>
                      </c:pt>
                      <c:pt idx="3389">
                        <c:v>-4.1378678619112298E-3</c:v>
                      </c:pt>
                      <c:pt idx="3390">
                        <c:v>-4.2466069324277201E-3</c:v>
                      </c:pt>
                      <c:pt idx="3391">
                        <c:v>-4.3521371279534498E-3</c:v>
                      </c:pt>
                      <c:pt idx="3392">
                        <c:v>-4.4520786170894203E-3</c:v>
                      </c:pt>
                      <c:pt idx="3393">
                        <c:v>-4.54406880621234E-3</c:v>
                      </c:pt>
                      <c:pt idx="3394">
                        <c:v>-4.625743897507E-3</c:v>
                      </c:pt>
                      <c:pt idx="3395">
                        <c:v>-4.6949810328007699E-3</c:v>
                      </c:pt>
                      <c:pt idx="3396">
                        <c:v>-4.7496193166060496E-3</c:v>
                      </c:pt>
                      <c:pt idx="3397">
                        <c:v>-4.7876479917532098E-3</c:v>
                      </c:pt>
                      <c:pt idx="3398">
                        <c:v>-4.8073908365551003E-3</c:v>
                      </c:pt>
                      <c:pt idx="3399">
                        <c:v>-4.8075915848477197E-3</c:v>
                      </c:pt>
                      <c:pt idx="3400">
                        <c:v>-4.78710345890309E-3</c:v>
                      </c:pt>
                      <c:pt idx="3401">
                        <c:v>-4.7453856508960796E-3</c:v>
                      </c:pt>
                      <c:pt idx="3402">
                        <c:v>-4.6823139771851197E-3</c:v>
                      </c:pt>
                      <c:pt idx="3403">
                        <c:v>-4.5983230986424498E-3</c:v>
                      </c:pt>
                      <c:pt idx="3404">
                        <c:v>-4.4943776149694798E-3</c:v>
                      </c:pt>
                      <c:pt idx="3405">
                        <c:v>-4.3717842690611302E-3</c:v>
                      </c:pt>
                      <c:pt idx="3406">
                        <c:v>-4.2324408035092796E-3</c:v>
                      </c:pt>
                      <c:pt idx="3407">
                        <c:v>-4.0787719314806098E-3</c:v>
                      </c:pt>
                      <c:pt idx="3408">
                        <c:v>-3.9137666441206396E-3</c:v>
                      </c:pt>
                      <c:pt idx="3409">
                        <c:v>-3.74058634559392E-3</c:v>
                      </c:pt>
                      <c:pt idx="3410">
                        <c:v>-3.5626882317364599E-3</c:v>
                      </c:pt>
                      <c:pt idx="3411">
                        <c:v>-3.38389547678173E-3</c:v>
                      </c:pt>
                      <c:pt idx="3412">
                        <c:v>-3.2080843566203898E-3</c:v>
                      </c:pt>
                      <c:pt idx="3413">
                        <c:v>-3.0392842036295101E-3</c:v>
                      </c:pt>
                      <c:pt idx="3414">
                        <c:v>-2.88118847510051E-3</c:v>
                      </c:pt>
                      <c:pt idx="3415">
                        <c:v>-2.7372868059723598E-3</c:v>
                      </c:pt>
                      <c:pt idx="3416">
                        <c:v>-2.61064634190905E-3</c:v>
                      </c:pt>
                      <c:pt idx="3417">
                        <c:v>-2.5038987140594601E-3</c:v>
                      </c:pt>
                      <c:pt idx="3418">
                        <c:v>-2.4189449018217602E-3</c:v>
                      </c:pt>
                      <c:pt idx="3419">
                        <c:v>-2.3568945354218301E-3</c:v>
                      </c:pt>
                      <c:pt idx="3420">
                        <c:v>-2.3183391303425601E-3</c:v>
                      </c:pt>
                      <c:pt idx="3421">
                        <c:v>-2.3030645605835402E-3</c:v>
                      </c:pt>
                      <c:pt idx="3422">
                        <c:v>-2.3099911273616902E-3</c:v>
                      </c:pt>
                      <c:pt idx="3423">
                        <c:v>-2.3372280387086199E-3</c:v>
                      </c:pt>
                      <c:pt idx="3424">
                        <c:v>-2.38229782619012E-3</c:v>
                      </c:pt>
                      <c:pt idx="3425">
                        <c:v>-2.4421750547728798E-3</c:v>
                      </c:pt>
                      <c:pt idx="3426">
                        <c:v>-2.5137202241581999E-3</c:v>
                      </c:pt>
                      <c:pt idx="3427">
                        <c:v>-2.59324936026989E-3</c:v>
                      </c:pt>
                      <c:pt idx="3428">
                        <c:v>-2.6767020220225899E-3</c:v>
                      </c:pt>
                      <c:pt idx="3429">
                        <c:v>-2.7604750764860702E-3</c:v>
                      </c:pt>
                      <c:pt idx="3430">
                        <c:v>-2.84111859480761E-3</c:v>
                      </c:pt>
                      <c:pt idx="3431">
                        <c:v>-2.9157129041170399E-3</c:v>
                      </c:pt>
                      <c:pt idx="3432">
                        <c:v>-2.9816567019760199E-3</c:v>
                      </c:pt>
                      <c:pt idx="3433">
                        <c:v>-3.0368480998051299E-3</c:v>
                      </c:pt>
                      <c:pt idx="3434">
                        <c:v>-3.0796908483029998E-3</c:v>
                      </c:pt>
                      <c:pt idx="3435">
                        <c:v>-3.1093215912520698E-3</c:v>
                      </c:pt>
                      <c:pt idx="3436">
                        <c:v>-3.1253733987736702E-3</c:v>
                      </c:pt>
                      <c:pt idx="3437">
                        <c:v>-3.1279721595985498E-3</c:v>
                      </c:pt>
                      <c:pt idx="3438">
                        <c:v>-3.1176557463120699E-3</c:v>
                      </c:pt>
                      <c:pt idx="3439">
                        <c:v>-3.09552074353573E-3</c:v>
                      </c:pt>
                      <c:pt idx="3440">
                        <c:v>-3.0630033599973799E-3</c:v>
                      </c:pt>
                      <c:pt idx="3441">
                        <c:v>-3.02191394838553E-3</c:v>
                      </c:pt>
                      <c:pt idx="3442">
                        <c:v>-2.97408927947005E-3</c:v>
                      </c:pt>
                      <c:pt idx="3443">
                        <c:v>-2.9215888751737799E-3</c:v>
                      </c:pt>
                      <c:pt idx="3444">
                        <c:v>-2.8667377147448998E-3</c:v>
                      </c:pt>
                      <c:pt idx="3445">
                        <c:v>-2.8119376928308799E-3</c:v>
                      </c:pt>
                      <c:pt idx="3446">
                        <c:v>-2.75973510144335E-3</c:v>
                      </c:pt>
                      <c:pt idx="3447">
                        <c:v>-2.7128042422950001E-3</c:v>
                      </c:pt>
                      <c:pt idx="3448">
                        <c:v>-2.6739623284563899E-3</c:v>
                      </c:pt>
                      <c:pt idx="3449">
                        <c:v>-2.6459305370478301E-3</c:v>
                      </c:pt>
                      <c:pt idx="3450">
                        <c:v>-2.6313776855654502E-3</c:v>
                      </c:pt>
                      <c:pt idx="3451">
                        <c:v>-2.6329059910087599E-3</c:v>
                      </c:pt>
                      <c:pt idx="3452">
                        <c:v>-2.65299120625295E-3</c:v>
                      </c:pt>
                      <c:pt idx="3453">
                        <c:v>-2.69392975237697E-3</c:v>
                      </c:pt>
                      <c:pt idx="3454">
                        <c:v>-2.7574142774118701E-3</c:v>
                      </c:pt>
                      <c:pt idx="3455">
                        <c:v>-2.8448181212989299E-3</c:v>
                      </c:pt>
                      <c:pt idx="3456">
                        <c:v>-2.95693890335047E-3</c:v>
                      </c:pt>
                      <c:pt idx="3457">
                        <c:v>-3.0939105089277802E-3</c:v>
                      </c:pt>
                      <c:pt idx="3458">
                        <c:v>-3.2551141926991599E-3</c:v>
                      </c:pt>
                      <c:pt idx="3459">
                        <c:v>-3.43923791180549E-3</c:v>
                      </c:pt>
                      <c:pt idx="3460">
                        <c:v>-3.6441756373685602E-3</c:v>
                      </c:pt>
                      <c:pt idx="3461">
                        <c:v>-3.8671178422238898E-3</c:v>
                      </c:pt>
                      <c:pt idx="3462">
                        <c:v>-4.1045642379669298E-3</c:v>
                      </c:pt>
                      <c:pt idx="3463">
                        <c:v>-4.3521701452167699E-3</c:v>
                      </c:pt>
                      <c:pt idx="3464">
                        <c:v>-4.6055980592304398E-3</c:v>
                      </c:pt>
                      <c:pt idx="3465">
                        <c:v>-4.8601289899759901E-3</c:v>
                      </c:pt>
                      <c:pt idx="3466">
                        <c:v>-5.1110158805638597E-3</c:v>
                      </c:pt>
                      <c:pt idx="3467">
                        <c:v>-5.3535477617457699E-3</c:v>
                      </c:pt>
                      <c:pt idx="3468">
                        <c:v>-5.5831423579478399E-3</c:v>
                      </c:pt>
                      <c:pt idx="3469">
                        <c:v>-5.7955059657187101E-3</c:v>
                      </c:pt>
                      <c:pt idx="3470">
                        <c:v>-5.9869340187035502E-3</c:v>
                      </c:pt>
                      <c:pt idx="3471">
                        <c:v>-6.1543380856273E-3</c:v>
                      </c:pt>
                      <c:pt idx="3472">
                        <c:v>-6.2954933591559204E-3</c:v>
                      </c:pt>
                      <c:pt idx="3473">
                        <c:v>-6.4086855463482599E-3</c:v>
                      </c:pt>
                      <c:pt idx="3474">
                        <c:v>-6.4930283811554298E-3</c:v>
                      </c:pt>
                      <c:pt idx="3475">
                        <c:v>-6.5483192726676397E-3</c:v>
                      </c:pt>
                      <c:pt idx="3476">
                        <c:v>-6.57497282532529E-3</c:v>
                      </c:pt>
                      <c:pt idx="3477">
                        <c:v>-6.5740312947980602E-3</c:v>
                      </c:pt>
                      <c:pt idx="3478">
                        <c:v>-6.5469147195840304E-3</c:v>
                      </c:pt>
                      <c:pt idx="3479">
                        <c:v>-6.4954895221293598E-3</c:v>
                      </c:pt>
                      <c:pt idx="3480">
                        <c:v>-6.4218635882476102E-3</c:v>
                      </c:pt>
                      <c:pt idx="3481">
                        <c:v>-6.3284377611969901E-3</c:v>
                      </c:pt>
                      <c:pt idx="3482">
                        <c:v>-6.2175492992356998E-3</c:v>
                      </c:pt>
                      <c:pt idx="3483">
                        <c:v>-6.0916301365657004E-3</c:v>
                      </c:pt>
                      <c:pt idx="3484">
                        <c:v>-5.9529813850155598E-3</c:v>
                      </c:pt>
                      <c:pt idx="3485">
                        <c:v>-5.8038859629768501E-3</c:v>
                      </c:pt>
                      <c:pt idx="3486">
                        <c:v>-5.6466221907067104E-3</c:v>
                      </c:pt>
                      <c:pt idx="3487">
                        <c:v>-5.4828548275706098E-3</c:v>
                      </c:pt>
                      <c:pt idx="3488">
                        <c:v>-5.3141619798518997E-3</c:v>
                      </c:pt>
                      <c:pt idx="3489">
                        <c:v>-5.1421791747977199E-3</c:v>
                      </c:pt>
                      <c:pt idx="3490">
                        <c:v>-4.9682788609267496E-3</c:v>
                      </c:pt>
                      <c:pt idx="3491">
                        <c:v>-4.7937809896147097E-3</c:v>
                      </c:pt>
                      <c:pt idx="3492">
                        <c:v>-4.6199365174902597E-3</c:v>
                      </c:pt>
                      <c:pt idx="3493">
                        <c:v>-4.44792780639353E-3</c:v>
                      </c:pt>
                      <c:pt idx="3494">
                        <c:v>-4.2791896140182703E-3</c:v>
                      </c:pt>
                      <c:pt idx="3495">
                        <c:v>-4.1151948126262501E-3</c:v>
                      </c:pt>
                      <c:pt idx="3496">
                        <c:v>-3.9573151479897397E-3</c:v>
                      </c:pt>
                      <c:pt idx="3497">
                        <c:v>-3.80703244817253E-3</c:v>
                      </c:pt>
                      <c:pt idx="3498">
                        <c:v>-3.6660668669157002E-3</c:v>
                      </c:pt>
                      <c:pt idx="3499">
                        <c:v>-3.5364046478240999E-3</c:v>
                      </c:pt>
                      <c:pt idx="3500">
                        <c:v>-3.4200280436337098E-3</c:v>
                      </c:pt>
                      <c:pt idx="3501">
                        <c:v>-3.3189016577945501E-3</c:v>
                      </c:pt>
                      <c:pt idx="3502">
                        <c:v>-3.23487992241255E-3</c:v>
                      </c:pt>
                      <c:pt idx="3503">
                        <c:v>-3.1697735967378899E-3</c:v>
                      </c:pt>
                      <c:pt idx="3504">
                        <c:v>-3.1252050871639998E-3</c:v>
                      </c:pt>
                      <c:pt idx="3505">
                        <c:v>-3.1025171136870298E-3</c:v>
                      </c:pt>
                      <c:pt idx="3506">
                        <c:v>-3.1026405030090899E-3</c:v>
                      </c:pt>
                      <c:pt idx="3507">
                        <c:v>-3.1262346217729399E-3</c:v>
                      </c:pt>
                      <c:pt idx="3508">
                        <c:v>-3.17346879245845E-3</c:v>
                      </c:pt>
                      <c:pt idx="3509">
                        <c:v>-3.2439717544746499E-3</c:v>
                      </c:pt>
                      <c:pt idx="3510">
                        <c:v>-3.33692495067136E-3</c:v>
                      </c:pt>
                      <c:pt idx="3511">
                        <c:v>-3.4509197263694899E-3</c:v>
                      </c:pt>
                      <c:pt idx="3512">
                        <c:v>-3.5840924992042401E-3</c:v>
                      </c:pt>
                      <c:pt idx="3513">
                        <c:v>-3.7341681771548502E-3</c:v>
                      </c:pt>
                      <c:pt idx="3514">
                        <c:v>-3.8985640647162699E-3</c:v>
                      </c:pt>
                      <c:pt idx="3515">
                        <c:v>-4.0743537935572297E-3</c:v>
                      </c:pt>
                      <c:pt idx="3516">
                        <c:v>-4.2585201421069E-3</c:v>
                      </c:pt>
                      <c:pt idx="3517">
                        <c:v>-4.4477916978180702E-3</c:v>
                      </c:pt>
                      <c:pt idx="3518">
                        <c:v>-4.6388500751677704E-3</c:v>
                      </c:pt>
                      <c:pt idx="3519">
                        <c:v>-4.8283701302326201E-3</c:v>
                      </c:pt>
                      <c:pt idx="3520">
                        <c:v>-5.0130185248714104E-3</c:v>
                      </c:pt>
                      <c:pt idx="3521">
                        <c:v>-5.1897704986997801E-3</c:v>
                      </c:pt>
                      <c:pt idx="3522">
                        <c:v>-5.3558071149921501E-3</c:v>
                      </c:pt>
                      <c:pt idx="3523">
                        <c:v>-5.5085274530385104E-3</c:v>
                      </c:pt>
                      <c:pt idx="3524">
                        <c:v>-5.64558364130467E-3</c:v>
                      </c:pt>
                      <c:pt idx="3525">
                        <c:v>-5.7651029058664498E-3</c:v>
                      </c:pt>
                      <c:pt idx="3526">
                        <c:v>-5.8655289650990702E-3</c:v>
                      </c:pt>
                      <c:pt idx="3527">
                        <c:v>-5.9457514496050398E-3</c:v>
                      </c:pt>
                      <c:pt idx="3528">
                        <c:v>-6.0049751046384802E-3</c:v>
                      </c:pt>
                      <c:pt idx="3529">
                        <c:v>-6.0428614601199301E-3</c:v>
                      </c:pt>
                      <c:pt idx="3530">
                        <c:v>-6.0596113635619196E-3</c:v>
                      </c:pt>
                      <c:pt idx="3531">
                        <c:v>-6.0558427400534201E-3</c:v>
                      </c:pt>
                      <c:pt idx="3532">
                        <c:v>-6.0326637182919101E-3</c:v>
                      </c:pt>
                      <c:pt idx="3533">
                        <c:v>-5.9915822275381399E-3</c:v>
                      </c:pt>
                      <c:pt idx="3534">
                        <c:v>-5.9346372438832699E-3</c:v>
                      </c:pt>
                      <c:pt idx="3535">
                        <c:v>-5.8642510383418497E-3</c:v>
                      </c:pt>
                      <c:pt idx="3536">
                        <c:v>-5.7832823308160202E-3</c:v>
                      </c:pt>
                      <c:pt idx="3537">
                        <c:v>-5.6948204563734596E-3</c:v>
                      </c:pt>
                      <c:pt idx="3538">
                        <c:v>-5.6021946122323998E-3</c:v>
                      </c:pt>
                      <c:pt idx="3539">
                        <c:v>-5.5092225566957202E-3</c:v>
                      </c:pt>
                      <c:pt idx="3540">
                        <c:v>-5.4192023094099999E-3</c:v>
                      </c:pt>
                      <c:pt idx="3541">
                        <c:v>-5.3355581077805499E-3</c:v>
                      </c:pt>
                      <c:pt idx="3542">
                        <c:v>-5.2617769581521897E-3</c:v>
                      </c:pt>
                      <c:pt idx="3543">
                        <c:v>-5.20101411549489E-3</c:v>
                      </c:pt>
                      <c:pt idx="3544">
                        <c:v>-5.1563176748110704E-3</c:v>
                      </c:pt>
                      <c:pt idx="3545">
                        <c:v>-5.1301064158618898E-3</c:v>
                      </c:pt>
                      <c:pt idx="3546">
                        <c:v>-5.1241865765150703E-3</c:v>
                      </c:pt>
                      <c:pt idx="3547">
                        <c:v>-5.1396685205081496E-3</c:v>
                      </c:pt>
                      <c:pt idx="3548">
                        <c:v>-5.1769729690143099E-3</c:v>
                      </c:pt>
                      <c:pt idx="3549">
                        <c:v>-5.2358530489344801E-3</c:v>
                      </c:pt>
                      <c:pt idx="3550">
                        <c:v>-5.3152735884535599E-3</c:v>
                      </c:pt>
                      <c:pt idx="3551">
                        <c:v>-5.41352276522402E-3</c:v>
                      </c:pt>
                      <c:pt idx="3552">
                        <c:v>-5.5283126962182598E-3</c:v>
                      </c:pt>
                      <c:pt idx="3553">
                        <c:v>-5.65674921664333E-3</c:v>
                      </c:pt>
                      <c:pt idx="3554">
                        <c:v>-5.7956985252007502E-3</c:v>
                      </c:pt>
                      <c:pt idx="3555">
                        <c:v>-5.9415415475622896E-3</c:v>
                      </c:pt>
                      <c:pt idx="3556">
                        <c:v>-6.0903480949481203E-3</c:v>
                      </c:pt>
                      <c:pt idx="3557">
                        <c:v>-6.2381112933553003E-3</c:v>
                      </c:pt>
                      <c:pt idx="3558">
                        <c:v>-6.3809221932178001E-3</c:v>
                      </c:pt>
                      <c:pt idx="3559">
                        <c:v>-6.5151186053041899E-3</c:v>
                      </c:pt>
                      <c:pt idx="3560">
                        <c:v>-6.6374294688593301E-3</c:v>
                      </c:pt>
                      <c:pt idx="3561">
                        <c:v>-6.7449161742659802E-3</c:v>
                      </c:pt>
                      <c:pt idx="3562">
                        <c:v>-6.8349659868470001E-3</c:v>
                      </c:pt>
                      <c:pt idx="3563">
                        <c:v>-6.9058178250580096E-3</c:v>
                      </c:pt>
                      <c:pt idx="3564">
                        <c:v>-6.9561781811739902E-3</c:v>
                      </c:pt>
                      <c:pt idx="3565">
                        <c:v>-6.9849391511071302E-3</c:v>
                      </c:pt>
                      <c:pt idx="3566">
                        <c:v>-6.9917100283720997E-3</c:v>
                      </c:pt>
                      <c:pt idx="3567">
                        <c:v>-6.97652485593586E-3</c:v>
                      </c:pt>
                      <c:pt idx="3568">
                        <c:v>-6.9397902998063503E-3</c:v>
                      </c:pt>
                      <c:pt idx="3569">
                        <c:v>-6.8823088463768299E-3</c:v>
                      </c:pt>
                      <c:pt idx="3570">
                        <c:v>-6.8051457747876397E-3</c:v>
                      </c:pt>
                      <c:pt idx="3571">
                        <c:v>-6.7095710497709999E-3</c:v>
                      </c:pt>
                      <c:pt idx="3572">
                        <c:v>-6.5968992560494896E-3</c:v>
                      </c:pt>
                      <c:pt idx="3573">
                        <c:v>-6.4687447929274002E-3</c:v>
                      </c:pt>
                      <c:pt idx="3574">
                        <c:v>-6.32694610911706E-3</c:v>
                      </c:pt>
                      <c:pt idx="3575">
                        <c:v>-6.1732814344062897E-3</c:v>
                      </c:pt>
                      <c:pt idx="3576">
                        <c:v>-6.0096888601227898E-3</c:v>
                      </c:pt>
                      <c:pt idx="3577">
                        <c:v>-5.8382572088548799E-3</c:v>
                      </c:pt>
                      <c:pt idx="3578">
                        <c:v>-5.66131327849789E-3</c:v>
                      </c:pt>
                      <c:pt idx="3579">
                        <c:v>-5.4815940163482199E-3</c:v>
                      </c:pt>
                      <c:pt idx="3580">
                        <c:v>-5.30166764175886E-3</c:v>
                      </c:pt>
                      <c:pt idx="3581">
                        <c:v>-5.12438707561386E-3</c:v>
                      </c:pt>
                      <c:pt idx="3582">
                        <c:v>-4.9527674320303597E-3</c:v>
                      </c:pt>
                      <c:pt idx="3583">
                        <c:v>-4.7898991864462996E-3</c:v>
                      </c:pt>
                      <c:pt idx="3584">
                        <c:v>-4.6389477016043502E-3</c:v>
                      </c:pt>
                      <c:pt idx="3585">
                        <c:v>-4.5030093753115202E-3</c:v>
                      </c:pt>
                      <c:pt idx="3586">
                        <c:v>-4.3850304662654497E-3</c:v>
                      </c:pt>
                      <c:pt idx="3587">
                        <c:v>-4.2878224369075901E-3</c:v>
                      </c:pt>
                      <c:pt idx="3588">
                        <c:v>-4.2137478329737302E-3</c:v>
                      </c:pt>
                      <c:pt idx="3589">
                        <c:v>-4.16453661369523E-3</c:v>
                      </c:pt>
                      <c:pt idx="3590">
                        <c:v>-4.1416023947702697E-3</c:v>
                      </c:pt>
                      <c:pt idx="3591">
                        <c:v>-4.1457001193563499E-3</c:v>
                      </c:pt>
                      <c:pt idx="3592">
                        <c:v>-4.1768375364209104E-3</c:v>
                      </c:pt>
                      <c:pt idx="3593">
                        <c:v>-4.23442604254997E-3</c:v>
                      </c:pt>
                      <c:pt idx="3594">
                        <c:v>-4.3171295648973002E-3</c:v>
                      </c:pt>
                      <c:pt idx="3595">
                        <c:v>-4.4228702224895899E-3</c:v>
                      </c:pt>
                      <c:pt idx="3596">
                        <c:v>-4.5490012821776896E-3</c:v>
                      </c:pt>
                      <c:pt idx="3597">
                        <c:v>-4.6920507873054003E-3</c:v>
                      </c:pt>
                      <c:pt idx="3598">
                        <c:v>-4.8482043973941697E-3</c:v>
                      </c:pt>
                      <c:pt idx="3599">
                        <c:v>-5.0131897859723301E-3</c:v>
                      </c:pt>
                      <c:pt idx="3600">
                        <c:v>-5.1825409142849102E-3</c:v>
                      </c:pt>
                      <c:pt idx="3601">
                        <c:v>-5.3515250049594697E-3</c:v>
                      </c:pt>
                      <c:pt idx="3602">
                        <c:v>-5.5154884486274701E-3</c:v>
                      </c:pt>
                      <c:pt idx="3603">
                        <c:v>-5.66987997850387E-3</c:v>
                      </c:pt>
                      <c:pt idx="3604">
                        <c:v>-5.8105283016905802E-3</c:v>
                      </c:pt>
                      <c:pt idx="3605">
                        <c:v>-5.93369854815789E-3</c:v>
                      </c:pt>
                      <c:pt idx="3606">
                        <c:v>-6.03598528534313E-3</c:v>
                      </c:pt>
                      <c:pt idx="3607">
                        <c:v>-6.1147169407233803E-3</c:v>
                      </c:pt>
                      <c:pt idx="3608">
                        <c:v>-6.1679778988111798E-3</c:v>
                      </c:pt>
                      <c:pt idx="3609">
                        <c:v>-6.1947727846989103E-3</c:v>
                      </c:pt>
                      <c:pt idx="3610">
                        <c:v>-6.1948287359985203E-3</c:v>
                      </c:pt>
                      <c:pt idx="3611">
                        <c:v>-6.1686959230695098E-3</c:v>
                      </c:pt>
                      <c:pt idx="3612">
                        <c:v>-6.1178395530895602E-3</c:v>
                      </c:pt>
                      <c:pt idx="3613">
                        <c:v>-6.0444367092242603E-3</c:v>
                      </c:pt>
                      <c:pt idx="3614">
                        <c:v>-5.9512481477730301E-3</c:v>
                      </c:pt>
                      <c:pt idx="3615">
                        <c:v>-5.8415607819343697E-3</c:v>
                      </c:pt>
                      <c:pt idx="3616">
                        <c:v>-5.7191464452305499E-3</c:v>
                      </c:pt>
                      <c:pt idx="3617">
                        <c:v>-5.5881504336135097E-3</c:v>
                      </c:pt>
                      <c:pt idx="3618">
                        <c:v>-5.4527779289896697E-3</c:v>
                      </c:pt>
                      <c:pt idx="3619">
                        <c:v>-5.3171567758184502E-3</c:v>
                      </c:pt>
                      <c:pt idx="3620">
                        <c:v>-5.1853891851341097E-3</c:v>
                      </c:pt>
                      <c:pt idx="3621">
                        <c:v>-5.0612984194748998E-3</c:v>
                      </c:pt>
                      <c:pt idx="3622">
                        <c:v>-4.9483238579252804E-3</c:v>
                      </c:pt>
                      <c:pt idx="3623">
                        <c:v>-4.8493762621608597E-3</c:v>
                      </c:pt>
                      <c:pt idx="3624">
                        <c:v>-4.7667610145569498E-3</c:v>
                      </c:pt>
                      <c:pt idx="3625">
                        <c:v>-4.7020913852258697E-3</c:v>
                      </c:pt>
                      <c:pt idx="3626">
                        <c:v>-4.6564010176744696E-3</c:v>
                      </c:pt>
                      <c:pt idx="3627">
                        <c:v>-4.6301429281636998E-3</c:v>
                      </c:pt>
                      <c:pt idx="3628">
                        <c:v>-4.6229304762715898E-3</c:v>
                      </c:pt>
                      <c:pt idx="3629">
                        <c:v>-4.6338527348479402E-3</c:v>
                      </c:pt>
                      <c:pt idx="3630">
                        <c:v>-4.6614257685984499E-3</c:v>
                      </c:pt>
                      <c:pt idx="3631">
                        <c:v>-4.7036218920012904E-3</c:v>
                      </c:pt>
                      <c:pt idx="3632">
                        <c:v>-4.7581726383611102E-3</c:v>
                      </c:pt>
                      <c:pt idx="3633">
                        <c:v>-4.8226124940104701E-3</c:v>
                      </c:pt>
                      <c:pt idx="3634">
                        <c:v>-4.89421983909572E-3</c:v>
                      </c:pt>
                      <c:pt idx="3635">
                        <c:v>-4.9702233257031799E-3</c:v>
                      </c:pt>
                      <c:pt idx="3636">
                        <c:v>-5.0479410178711302E-3</c:v>
                      </c:pt>
                      <c:pt idx="3637">
                        <c:v>-5.12510612907269E-3</c:v>
                      </c:pt>
                      <c:pt idx="3638">
                        <c:v>-5.1996967169340904E-3</c:v>
                      </c:pt>
                      <c:pt idx="3639">
                        <c:v>-5.2700340136143699E-3</c:v>
                      </c:pt>
                      <c:pt idx="3640">
                        <c:v>-5.3348731580159401E-3</c:v>
                      </c:pt>
                      <c:pt idx="3641">
                        <c:v>-5.39342109310485E-3</c:v>
                      </c:pt>
                      <c:pt idx="3642">
                        <c:v>-5.4452399753262201E-3</c:v>
                      </c:pt>
                      <c:pt idx="3643">
                        <c:v>-5.4902851660756802E-3</c:v>
                      </c:pt>
                      <c:pt idx="3644">
                        <c:v>-5.52888059563312E-3</c:v>
                      </c:pt>
                      <c:pt idx="3645">
                        <c:v>-5.5614142027444304E-3</c:v>
                      </c:pt>
                      <c:pt idx="3646">
                        <c:v>-5.5884003593985199E-3</c:v>
                      </c:pt>
                      <c:pt idx="3647">
                        <c:v>-5.6103399418951597E-3</c:v>
                      </c:pt>
                      <c:pt idx="3648">
                        <c:v>-5.6278417628969901E-3</c:v>
                      </c:pt>
                      <c:pt idx="3649">
                        <c:v>-5.6409619191082503E-3</c:v>
                      </c:pt>
                      <c:pt idx="3650">
                        <c:v>-5.6496514778074398E-3</c:v>
                      </c:pt>
                      <c:pt idx="3651">
                        <c:v>-5.6536228194725398E-3</c:v>
                      </c:pt>
                      <c:pt idx="3652">
                        <c:v>-5.6523525868608197E-3</c:v>
                      </c:pt>
                      <c:pt idx="3653">
                        <c:v>-5.64488476879521E-3</c:v>
                      </c:pt>
                      <c:pt idx="3654">
                        <c:v>-5.6302486836908999E-3</c:v>
                      </c:pt>
                      <c:pt idx="3655">
                        <c:v>-5.6073045841352797E-3</c:v>
                      </c:pt>
                      <c:pt idx="3656">
                        <c:v>-5.5749855499385098E-3</c:v>
                      </c:pt>
                      <c:pt idx="3657">
                        <c:v>-5.5322309200249E-3</c:v>
                      </c:pt>
                      <c:pt idx="3658">
                        <c:v>-5.4783741676933803E-3</c:v>
                      </c:pt>
                      <c:pt idx="3659">
                        <c:v>-5.4130007578122698E-3</c:v>
                      </c:pt>
                      <c:pt idx="3660">
                        <c:v>-5.3360986032166199E-3</c:v>
                      </c:pt>
                      <c:pt idx="3661">
                        <c:v>-5.2482486672646702E-3</c:v>
                      </c:pt>
                      <c:pt idx="3662">
                        <c:v>-5.15056501046626E-3</c:v>
                      </c:pt>
                      <c:pt idx="3663">
                        <c:v>-5.0447605150358297E-3</c:v>
                      </c:pt>
                      <c:pt idx="3664">
                        <c:v>-4.9333314942055402E-3</c:v>
                      </c:pt>
                      <c:pt idx="3665">
                        <c:v>-4.8192611479950104E-3</c:v>
                      </c:pt>
                      <c:pt idx="3666">
                        <c:v>-4.7056219479222E-3</c:v>
                      </c:pt>
                      <c:pt idx="3667">
                        <c:v>-4.5960601250506199E-3</c:v>
                      </c:pt>
                      <c:pt idx="3668">
                        <c:v>-4.4943501797719398E-3</c:v>
                      </c:pt>
                      <c:pt idx="3669">
                        <c:v>-4.4042759087509096E-3</c:v>
                      </c:pt>
                      <c:pt idx="3670">
                        <c:v>-4.3295204710946996E-3</c:v>
                      </c:pt>
                      <c:pt idx="3671">
                        <c:v>-4.2734089406835296E-3</c:v>
                      </c:pt>
                      <c:pt idx="3672">
                        <c:v>-4.2387417378542897E-3</c:v>
                      </c:pt>
                      <c:pt idx="3673">
                        <c:v>-4.2278011233993903E-3</c:v>
                      </c:pt>
                      <c:pt idx="3674">
                        <c:v>-4.2421643102282898E-3</c:v>
                      </c:pt>
                      <c:pt idx="3675">
                        <c:v>-4.2826279445511298E-3</c:v>
                      </c:pt>
                      <c:pt idx="3676">
                        <c:v>-4.3491342734985903E-3</c:v>
                      </c:pt>
                      <c:pt idx="3677">
                        <c:v>-4.4407363159002398E-3</c:v>
                      </c:pt>
                      <c:pt idx="3678">
                        <c:v>-4.5557078468308598E-3</c:v>
                      </c:pt>
                      <c:pt idx="3679">
                        <c:v>-4.6913436716380002E-3</c:v>
                      </c:pt>
                      <c:pt idx="3680">
                        <c:v>-4.8442884657758003E-3</c:v>
                      </c:pt>
                      <c:pt idx="3681">
                        <c:v>-5.0105309348917803E-3</c:v>
                      </c:pt>
                      <c:pt idx="3682">
                        <c:v>-5.18571106346333E-3</c:v>
                      </c:pt>
                      <c:pt idx="3683">
                        <c:v>-5.3649740528883497E-3</c:v>
                      </c:pt>
                      <c:pt idx="3684">
                        <c:v>-5.5433425637286199E-3</c:v>
                      </c:pt>
                      <c:pt idx="3685">
                        <c:v>-5.7154924504802503E-3</c:v>
                      </c:pt>
                      <c:pt idx="3686">
                        <c:v>-5.87614413846418E-3</c:v>
                      </c:pt>
                      <c:pt idx="3687">
                        <c:v>-6.0205523512854801E-3</c:v>
                      </c:pt>
                      <c:pt idx="3688">
                        <c:v>-6.1442908059811301E-3</c:v>
                      </c:pt>
                      <c:pt idx="3689">
                        <c:v>-6.2434653692725701E-3</c:v>
                      </c:pt>
                      <c:pt idx="3690">
                        <c:v>-6.3151371103937299E-3</c:v>
                      </c:pt>
                      <c:pt idx="3691">
                        <c:v>-6.3567826044803903E-3</c:v>
                      </c:pt>
                      <c:pt idx="3692">
                        <c:v>-6.3666811421956198E-3</c:v>
                      </c:pt>
                      <c:pt idx="3693">
                        <c:v>-6.3440843632371702E-3</c:v>
                      </c:pt>
                      <c:pt idx="3694">
                        <c:v>-6.2892054466678502E-3</c:v>
                      </c:pt>
                      <c:pt idx="3695">
                        <c:v>-6.2032271528343497E-3</c:v>
                      </c:pt>
                      <c:pt idx="3696">
                        <c:v>-6.0881263210154999E-3</c:v>
                      </c:pt>
                      <c:pt idx="3697">
                        <c:v>-5.9468506441548198E-3</c:v>
                      </c:pt>
                      <c:pt idx="3698">
                        <c:v>-5.7830602767248102E-3</c:v>
                      </c:pt>
                      <c:pt idx="3699">
                        <c:v>-5.6011484881985599E-3</c:v>
                      </c:pt>
                      <c:pt idx="3700">
                        <c:v>-5.40587106592476E-3</c:v>
                      </c:pt>
                      <c:pt idx="3701">
                        <c:v>-5.2024587642660004E-3</c:v>
                      </c:pt>
                      <c:pt idx="3702">
                        <c:v>-4.9961149635897604E-3</c:v>
                      </c:pt>
                      <c:pt idx="3703">
                        <c:v>-4.7920723248301399E-3</c:v>
                      </c:pt>
                      <c:pt idx="3704">
                        <c:v>-4.5953505846438297E-3</c:v>
                      </c:pt>
                      <c:pt idx="3705">
                        <c:v>-4.4105440965771497E-3</c:v>
                      </c:pt>
                      <c:pt idx="3706">
                        <c:v>-4.2416446355725904E-3</c:v>
                      </c:pt>
                      <c:pt idx="3707">
                        <c:v>-4.0920778599730602E-3</c:v>
                      </c:pt>
                      <c:pt idx="3708">
                        <c:v>-3.96435218093828E-3</c:v>
                      </c:pt>
                      <c:pt idx="3709">
                        <c:v>-3.8598798943216702E-3</c:v>
                      </c:pt>
                      <c:pt idx="3710">
                        <c:v>-3.7793508652704702E-3</c:v>
                      </c:pt>
                      <c:pt idx="3711">
                        <c:v>-3.7227125272088798E-3</c:v>
                      </c:pt>
                      <c:pt idx="3712">
                        <c:v>-3.68911275791583E-3</c:v>
                      </c:pt>
                      <c:pt idx="3713">
                        <c:v>-3.6770829875666798E-3</c:v>
                      </c:pt>
                      <c:pt idx="3714">
                        <c:v>-3.6847628158904302E-3</c:v>
                      </c:pt>
                      <c:pt idx="3715">
                        <c:v>-3.7098066376548902E-3</c:v>
                      </c:pt>
                      <c:pt idx="3716">
                        <c:v>-3.7496047508128599E-3</c:v>
                      </c:pt>
                      <c:pt idx="3717">
                        <c:v>-3.80142057331873E-3</c:v>
                      </c:pt>
                      <c:pt idx="3718">
                        <c:v>-3.8625362873422301E-3</c:v>
                      </c:pt>
                      <c:pt idx="3719">
                        <c:v>-3.9302865227917204E-3</c:v>
                      </c:pt>
                      <c:pt idx="3720">
                        <c:v>-4.0021609754653702E-3</c:v>
                      </c:pt>
                      <c:pt idx="3721">
                        <c:v>-4.0759091950889103E-3</c:v>
                      </c:pt>
                      <c:pt idx="3722">
                        <c:v>-4.1495100780319302E-3</c:v>
                      </c:pt>
                      <c:pt idx="3723">
                        <c:v>-4.2211895334152497E-3</c:v>
                      </c:pt>
                      <c:pt idx="3724">
                        <c:v>-4.2892829091602698E-3</c:v>
                      </c:pt>
                      <c:pt idx="3725">
                        <c:v>-4.3523884431107803E-3</c:v>
                      </c:pt>
                      <c:pt idx="3726">
                        <c:v>-4.4092142780368E-3</c:v>
                      </c:pt>
                      <c:pt idx="3727">
                        <c:v>-4.4586972704368797E-3</c:v>
                      </c:pt>
                      <c:pt idx="3728">
                        <c:v>-4.4998259682786697E-3</c:v>
                      </c:pt>
                      <c:pt idx="3729">
                        <c:v>-4.53222813416155E-3</c:v>
                      </c:pt>
                      <c:pt idx="3730">
                        <c:v>-4.5551104414931001E-3</c:v>
                      </c:pt>
                      <c:pt idx="3731">
                        <c:v>-4.5683193602083904E-3</c:v>
                      </c:pt>
                      <c:pt idx="3732">
                        <c:v>-4.57184509351336E-3</c:v>
                      </c:pt>
                      <c:pt idx="3733">
                        <c:v>-4.5661684718090404E-3</c:v>
                      </c:pt>
                      <c:pt idx="3734">
                        <c:v>-4.5516280554996E-3</c:v>
                      </c:pt>
                      <c:pt idx="3735">
                        <c:v>-4.5292314224347398E-3</c:v>
                      </c:pt>
                      <c:pt idx="3736">
                        <c:v>-4.5001835502610802E-3</c:v>
                      </c:pt>
                      <c:pt idx="3737">
                        <c:v>-4.4658336077331101E-3</c:v>
                      </c:pt>
                      <c:pt idx="3738">
                        <c:v>-4.4277839352644998E-3</c:v>
                      </c:pt>
                      <c:pt idx="3739">
                        <c:v>-4.3874732054575002E-3</c:v>
                      </c:pt>
                      <c:pt idx="3740">
                        <c:v>-4.34669362378373E-3</c:v>
                      </c:pt>
                      <c:pt idx="3741">
                        <c:v>-4.3072394487354004E-3</c:v>
                      </c:pt>
                      <c:pt idx="3742">
                        <c:v>-4.2708156062600004E-3</c:v>
                      </c:pt>
                      <c:pt idx="3743">
                        <c:v>-4.2388999184728802E-3</c:v>
                      </c:pt>
                      <c:pt idx="3744">
                        <c:v>-4.2129593307978696E-3</c:v>
                      </c:pt>
                      <c:pt idx="3745">
                        <c:v>-4.1941617878755999E-3</c:v>
                      </c:pt>
                      <c:pt idx="3746">
                        <c:v>-4.1836513281873601E-3</c:v>
                      </c:pt>
                      <c:pt idx="3747">
                        <c:v>-4.1825827560608899E-3</c:v>
                      </c:pt>
                      <c:pt idx="3748">
                        <c:v>-4.1917436585935499E-3</c:v>
                      </c:pt>
                      <c:pt idx="3749">
                        <c:v>-4.2118182526082997E-3</c:v>
                      </c:pt>
                      <c:pt idx="3750">
                        <c:v>-4.2434194223108703E-3</c:v>
                      </c:pt>
                      <c:pt idx="3751">
                        <c:v>-4.2869646700546401E-3</c:v>
                      </c:pt>
                      <c:pt idx="3752">
                        <c:v>-4.3429210211353301E-3</c:v>
                      </c:pt>
                      <c:pt idx="3753">
                        <c:v>-4.4117896267112404E-3</c:v>
                      </c:pt>
                      <c:pt idx="3754">
                        <c:v>-4.4938103409959303E-3</c:v>
                      </c:pt>
                      <c:pt idx="3755">
                        <c:v>-4.58902263938267E-3</c:v>
                      </c:pt>
                      <c:pt idx="3756">
                        <c:v>-4.6971462532512196E-3</c:v>
                      </c:pt>
                      <c:pt idx="3757">
                        <c:v>-4.8175970859940702E-3</c:v>
                      </c:pt>
                      <c:pt idx="3758">
                        <c:v>-4.9493701023279697E-3</c:v>
                      </c:pt>
                      <c:pt idx="3759">
                        <c:v>-5.0911428404253898E-3</c:v>
                      </c:pt>
                      <c:pt idx="3760">
                        <c:v>-5.2410208815831501E-3</c:v>
                      </c:pt>
                      <c:pt idx="3761">
                        <c:v>-5.3969329104962601E-3</c:v>
                      </c:pt>
                      <c:pt idx="3762">
                        <c:v>-5.5562459878762804E-3</c:v>
                      </c:pt>
                      <c:pt idx="3763">
                        <c:v>-5.7157186887514299E-3</c:v>
                      </c:pt>
                      <c:pt idx="3764">
                        <c:v>-5.8718199062144502E-3</c:v>
                      </c:pt>
                      <c:pt idx="3765">
                        <c:v>-6.0208943851658503E-3</c:v>
                      </c:pt>
                      <c:pt idx="3766">
                        <c:v>-6.1590797603385504E-3</c:v>
                      </c:pt>
                      <c:pt idx="3767">
                        <c:v>-6.2828314434526496E-3</c:v>
                      </c:pt>
                      <c:pt idx="3768">
                        <c:v>-6.3886390269157203E-3</c:v>
                      </c:pt>
                      <c:pt idx="3769">
                        <c:v>-6.47346573099313E-3</c:v>
                      </c:pt>
                      <c:pt idx="3770">
                        <c:v>-6.53467241826122E-3</c:v>
                      </c:pt>
                      <c:pt idx="3771">
                        <c:v>-6.5703159355141802E-3</c:v>
                      </c:pt>
                      <c:pt idx="3772">
                        <c:v>-6.57933098557248E-3</c:v>
                      </c:pt>
                      <c:pt idx="3773">
                        <c:v>-6.5614485642509802E-3</c:v>
                      </c:pt>
                      <c:pt idx="3774">
                        <c:v>-6.5173509974300204E-3</c:v>
                      </c:pt>
                      <c:pt idx="3775">
                        <c:v>-6.4486016879300202E-3</c:v>
                      </c:pt>
                      <c:pt idx="3776">
                        <c:v>-6.3578030920674999E-3</c:v>
                      </c:pt>
                      <c:pt idx="3777">
                        <c:v>-6.2481412116336303E-3</c:v>
                      </c:pt>
                      <c:pt idx="3778">
                        <c:v>-6.1235192792072598E-3</c:v>
                      </c:pt>
                      <c:pt idx="3779">
                        <c:v>-5.9882721352222798E-3</c:v>
                      </c:pt>
                      <c:pt idx="3780">
                        <c:v>-5.8471537347696001E-3</c:v>
                      </c:pt>
                      <c:pt idx="3781">
                        <c:v>-5.7053098051863997E-3</c:v>
                      </c:pt>
                      <c:pt idx="3782">
                        <c:v>-5.5679199844110103E-3</c:v>
                      </c:pt>
                      <c:pt idx="3783">
                        <c:v>-5.4399947260261499E-3</c:v>
                      </c:pt>
                      <c:pt idx="3784">
                        <c:v>-5.3264340703427296E-3</c:v>
                      </c:pt>
                      <c:pt idx="3785">
                        <c:v>-5.2314934501465297E-3</c:v>
                      </c:pt>
                      <c:pt idx="3786">
                        <c:v>-5.15882958315797E-3</c:v>
                      </c:pt>
                      <c:pt idx="3787">
                        <c:v>-5.1113331291675404E-3</c:v>
                      </c:pt>
                      <c:pt idx="3788">
                        <c:v>-5.0915976726727402E-3</c:v>
                      </c:pt>
                      <c:pt idx="3789">
                        <c:v>-5.1011906601728602E-3</c:v>
                      </c:pt>
                      <c:pt idx="3790">
                        <c:v>-5.14106455575895E-3</c:v>
                      </c:pt>
                      <c:pt idx="3791">
                        <c:v>-5.2113208166055004E-3</c:v>
                      </c:pt>
                      <c:pt idx="3792">
                        <c:v>-5.3113527844268101E-3</c:v>
                      </c:pt>
                      <c:pt idx="3793">
                        <c:v>-5.4399770255166499E-3</c:v>
                      </c:pt>
                      <c:pt idx="3794">
                        <c:v>-5.5953140495630001E-3</c:v>
                      </c:pt>
                      <c:pt idx="3795">
                        <c:v>-5.77487968699827E-3</c:v>
                      </c:pt>
                      <c:pt idx="3796">
                        <c:v>-5.9755857253844004E-3</c:v>
                      </c:pt>
                      <c:pt idx="3797">
                        <c:v>-6.1938156996387099E-3</c:v>
                      </c:pt>
                      <c:pt idx="3798">
                        <c:v>-6.4256970037222198E-3</c:v>
                      </c:pt>
                      <c:pt idx="3799">
                        <c:v>-6.6670839123141104E-3</c:v>
                      </c:pt>
                      <c:pt idx="3800">
                        <c:v>-6.9137307488170499E-3</c:v>
                      </c:pt>
                      <c:pt idx="3801">
                        <c:v>-7.1613604151557703E-3</c:v>
                      </c:pt>
                      <c:pt idx="3802">
                        <c:v>-7.4055563875931301E-3</c:v>
                      </c:pt>
                      <c:pt idx="3803">
                        <c:v>-7.6420034862043403E-3</c:v>
                      </c:pt>
                      <c:pt idx="3804">
                        <c:v>-7.8666689452684905E-3</c:v>
                      </c:pt>
                      <c:pt idx="3805">
                        <c:v>-8.0757019644066806E-3</c:v>
                      </c:pt>
                      <c:pt idx="3806">
                        <c:v>-8.2656313278790996E-3</c:v>
                      </c:pt>
                      <c:pt idx="3807">
                        <c:v>-8.43341082265032E-3</c:v>
                      </c:pt>
                      <c:pt idx="3808">
                        <c:v>-8.5766233338625108E-3</c:v>
                      </c:pt>
                      <c:pt idx="3809">
                        <c:v>-8.6933670546556607E-3</c:v>
                      </c:pt>
                      <c:pt idx="3810">
                        <c:v>-8.7826228838721702E-3</c:v>
                      </c:pt>
                      <c:pt idx="3811">
                        <c:v>-8.8436175471322299E-3</c:v>
                      </c:pt>
                      <c:pt idx="3812">
                        <c:v>-8.8762121339701992E-3</c:v>
                      </c:pt>
                      <c:pt idx="3813">
                        <c:v>-8.8809592683122603E-3</c:v>
                      </c:pt>
                      <c:pt idx="3814">
                        <c:v>-8.8588771157400107E-3</c:v>
                      </c:pt>
                      <c:pt idx="3815">
                        <c:v>-8.8115529462618192E-3</c:v>
                      </c:pt>
                      <c:pt idx="3816">
                        <c:v>-8.7408133558399201E-3</c:v>
                      </c:pt>
                      <c:pt idx="3817">
                        <c:v>-8.6489184446565098E-3</c:v>
                      </c:pt>
                      <c:pt idx="3818">
                        <c:v>-8.5384715814811798E-3</c:v>
                      </c:pt>
                      <c:pt idx="3819">
                        <c:v>-8.4123234119449896E-3</c:v>
                      </c:pt>
                      <c:pt idx="3820">
                        <c:v>-8.2732934124275393E-3</c:v>
                      </c:pt>
                      <c:pt idx="3821">
                        <c:v>-8.1245809348134603E-3</c:v>
                      </c:pt>
                      <c:pt idx="3822">
                        <c:v>-7.9691716893102692E-3</c:v>
                      </c:pt>
                      <c:pt idx="3823">
                        <c:v>-7.8100731893808598E-3</c:v>
                      </c:pt>
                      <c:pt idx="3824">
                        <c:v>-7.65030189301777E-3</c:v>
                      </c:pt>
                      <c:pt idx="3825">
                        <c:v>-7.4927507344882899E-3</c:v>
                      </c:pt>
                      <c:pt idx="3826">
                        <c:v>-7.3401952935126403E-3</c:v>
                      </c:pt>
                      <c:pt idx="3827">
                        <c:v>-7.1955378408461498E-3</c:v>
                      </c:pt>
                      <c:pt idx="3828">
                        <c:v>-7.06122086444976E-3</c:v>
                      </c:pt>
                      <c:pt idx="3829">
                        <c:v>-6.9396610945599603E-3</c:v>
                      </c:pt>
                      <c:pt idx="3830">
                        <c:v>-6.8330994983871402E-3</c:v>
                      </c:pt>
                      <c:pt idx="3831">
                        <c:v>-6.7436493885876898E-3</c:v>
                      </c:pt>
                      <c:pt idx="3832">
                        <c:v>-6.6732025364567397E-3</c:v>
                      </c:pt>
                      <c:pt idx="3833">
                        <c:v>-6.6234794926326897E-3</c:v>
                      </c:pt>
                      <c:pt idx="3834">
                        <c:v>-6.5959064863388601E-3</c:v>
                      </c:pt>
                      <c:pt idx="3835">
                        <c:v>-6.5916252534173204E-3</c:v>
                      </c:pt>
                      <c:pt idx="3836">
                        <c:v>-6.6114548276269601E-3</c:v>
                      </c:pt>
                      <c:pt idx="3837">
                        <c:v>-6.6558439402980502E-3</c:v>
                      </c:pt>
                      <c:pt idx="3838">
                        <c:v>-6.7248731705343298E-3</c:v>
                      </c:pt>
                      <c:pt idx="3839">
                        <c:v>-6.8181592135234202E-3</c:v>
                      </c:pt>
                      <c:pt idx="3840">
                        <c:v>-6.9348454297674198E-3</c:v>
                      </c:pt>
                      <c:pt idx="3841">
                        <c:v>-7.07357445302803E-3</c:v>
                      </c:pt>
                      <c:pt idx="3842">
                        <c:v>-7.2324679050328198E-3</c:v>
                      </c:pt>
                      <c:pt idx="3843">
                        <c:v>-7.4092223189031296E-3</c:v>
                      </c:pt>
                      <c:pt idx="3844">
                        <c:v>-7.6010806773724503E-3</c:v>
                      </c:pt>
                      <c:pt idx="3845">
                        <c:v>-7.8046695819214704E-3</c:v>
                      </c:pt>
                      <c:pt idx="3846">
                        <c:v>-8.0164722031753795E-3</c:v>
                      </c:pt>
                      <c:pt idx="3847">
                        <c:v>-8.2328306435136799E-3</c:v>
                      </c:pt>
                      <c:pt idx="3848">
                        <c:v>-8.4497657180760705E-3</c:v>
                      </c:pt>
                      <c:pt idx="3849">
                        <c:v>-8.6633244384022902E-3</c:v>
                      </c:pt>
                      <c:pt idx="3850">
                        <c:v>-8.8696305616143903E-3</c:v>
                      </c:pt>
                      <c:pt idx="3851">
                        <c:v>-9.0650337868941298E-3</c:v>
                      </c:pt>
                      <c:pt idx="3852">
                        <c:v>-9.2462934708876995E-3</c:v>
                      </c:pt>
                      <c:pt idx="3853">
                        <c:v>-9.4106182876774608E-3</c:v>
                      </c:pt>
                      <c:pt idx="3854">
                        <c:v>-9.5556411564635402E-3</c:v>
                      </c:pt>
                      <c:pt idx="3855">
                        <c:v>-9.6796101140115606E-3</c:v>
                      </c:pt>
                      <c:pt idx="3856">
                        <c:v>-9.78139390109534E-3</c:v>
                      </c:pt>
                      <c:pt idx="3857">
                        <c:v>-9.8604656354134308E-3</c:v>
                      </c:pt>
                      <c:pt idx="3858">
                        <c:v>-9.9169013218492405E-3</c:v>
                      </c:pt>
                      <c:pt idx="3859">
                        <c:v>-9.9514952058541092E-3</c:v>
                      </c:pt>
                      <c:pt idx="3860">
                        <c:v>-9.9655312940245093E-3</c:v>
                      </c:pt>
                      <c:pt idx="3861">
                        <c:v>-9.9607311679655898E-3</c:v>
                      </c:pt>
                      <c:pt idx="3862">
                        <c:v>-9.9392224664282495E-3</c:v>
                      </c:pt>
                      <c:pt idx="3863">
                        <c:v>-9.9034685512306708E-3</c:v>
                      </c:pt>
                      <c:pt idx="3864">
                        <c:v>-9.8555282189642206E-3</c:v>
                      </c:pt>
                      <c:pt idx="3865">
                        <c:v>-9.7980509392134093E-3</c:v>
                      </c:pt>
                      <c:pt idx="3866">
                        <c:v>-9.7335612838879999E-3</c:v>
                      </c:pt>
                      <c:pt idx="3867">
                        <c:v>-9.6645868697931396E-3</c:v>
                      </c:pt>
                      <c:pt idx="3868">
                        <c:v>-9.5936077204884593E-3</c:v>
                      </c:pt>
                      <c:pt idx="3869">
                        <c:v>-9.5225205483964806E-3</c:v>
                      </c:pt>
                      <c:pt idx="3870">
                        <c:v>-9.4530895161465105E-3</c:v>
                      </c:pt>
                      <c:pt idx="3871">
                        <c:v>-9.3868741263596206E-3</c:v>
                      </c:pt>
                      <c:pt idx="3872">
                        <c:v>-9.3252620264250505E-3</c:v>
                      </c:pt>
                      <c:pt idx="3873">
                        <c:v>-9.2694083723991599E-3</c:v>
                      </c:pt>
                      <c:pt idx="3874">
                        <c:v>-9.2200386226597101E-3</c:v>
                      </c:pt>
                      <c:pt idx="3875">
                        <c:v>-9.1774738724095806E-3</c:v>
                      </c:pt>
                      <c:pt idx="3876">
                        <c:v>-9.14193104534217E-3</c:v>
                      </c:pt>
                      <c:pt idx="3877">
                        <c:v>-9.11347205331829E-3</c:v>
                      </c:pt>
                      <c:pt idx="3878">
                        <c:v>-9.0919256327457992E-3</c:v>
                      </c:pt>
                      <c:pt idx="3879">
                        <c:v>-9.0769613974781907E-3</c:v>
                      </c:pt>
                      <c:pt idx="3880">
                        <c:v>-9.0680670542974892E-3</c:v>
                      </c:pt>
                      <c:pt idx="3881">
                        <c:v>-9.0646396482711809E-3</c:v>
                      </c:pt>
                      <c:pt idx="3882">
                        <c:v>-9.0659791072998496E-3</c:v>
                      </c:pt>
                      <c:pt idx="3883">
                        <c:v>-9.0712569127762398E-3</c:v>
                      </c:pt>
                      <c:pt idx="3884">
                        <c:v>-9.07960347286247E-3</c:v>
                      </c:pt>
                      <c:pt idx="3885">
                        <c:v>-9.0900393802301506E-3</c:v>
                      </c:pt>
                      <c:pt idx="3886">
                        <c:v>-9.1015634075293107E-3</c:v>
                      </c:pt>
                      <c:pt idx="3887">
                        <c:v>-9.1132366566888095E-3</c:v>
                      </c:pt>
                      <c:pt idx="3888">
                        <c:v>-9.1239858882867699E-3</c:v>
                      </c:pt>
                      <c:pt idx="3889">
                        <c:v>-9.1326896088572002E-3</c:v>
                      </c:pt>
                      <c:pt idx="3890">
                        <c:v>-9.1382743225629295E-3</c:v>
                      </c:pt>
                      <c:pt idx="3891">
                        <c:v>-9.1395746392279095E-3</c:v>
                      </c:pt>
                      <c:pt idx="3892">
                        <c:v>-9.1352681360029608E-3</c:v>
                      </c:pt>
                      <c:pt idx="3893">
                        <c:v>-9.1241731808774894E-3</c:v>
                      </c:pt>
                      <c:pt idx="3894">
                        <c:v>-9.1051568810930107E-3</c:v>
                      </c:pt>
                      <c:pt idx="3895">
                        <c:v>-9.0770309126890093E-3</c:v>
                      </c:pt>
                      <c:pt idx="3896">
                        <c:v>-9.0389318769357099E-3</c:v>
                      </c:pt>
                      <c:pt idx="3897">
                        <c:v>-8.9897705617093693E-3</c:v>
                      </c:pt>
                      <c:pt idx="3898">
                        <c:v>-8.9287778157493402E-3</c:v>
                      </c:pt>
                      <c:pt idx="3899">
                        <c:v>-8.8554282233903707E-3</c:v>
                      </c:pt>
                      <c:pt idx="3900">
                        <c:v>-8.7694473309454998E-3</c:v>
                      </c:pt>
                      <c:pt idx="3901">
                        <c:v>-8.6708887188149605E-3</c:v>
                      </c:pt>
                      <c:pt idx="3902">
                        <c:v>-8.5601289047226806E-3</c:v>
                      </c:pt>
                      <c:pt idx="3903">
                        <c:v>-8.4380267127894693E-3</c:v>
                      </c:pt>
                      <c:pt idx="3904">
                        <c:v>-8.3056512565629296E-3</c:v>
                      </c:pt>
                      <c:pt idx="3905">
                        <c:v>-8.1645401077276598E-3</c:v>
                      </c:pt>
                      <c:pt idx="3906">
                        <c:v>-8.0163424946649905E-3</c:v>
                      </c:pt>
                      <c:pt idx="3907">
                        <c:v>-7.8631547246856507E-3</c:v>
                      </c:pt>
                      <c:pt idx="3908">
                        <c:v>-7.7072405807347196E-3</c:v>
                      </c:pt>
                      <c:pt idx="3909">
                        <c:v>-7.5509803268353597E-3</c:v>
                      </c:pt>
                      <c:pt idx="3910">
                        <c:v>-7.3966845784288297E-3</c:v>
                      </c:pt>
                      <c:pt idx="3911">
                        <c:v>-7.2468168430956902E-3</c:v>
                      </c:pt>
                      <c:pt idx="3912">
                        <c:v>-7.1036366583939903E-3</c:v>
                      </c:pt>
                      <c:pt idx="3913">
                        <c:v>-6.9692284699493599E-3</c:v>
                      </c:pt>
                      <c:pt idx="3914">
                        <c:v>-6.8454390775276996E-3</c:v>
                      </c:pt>
                      <c:pt idx="3915">
                        <c:v>-6.7336510374377198E-3</c:v>
                      </c:pt>
                      <c:pt idx="3916">
                        <c:v>-6.63508647980537E-3</c:v>
                      </c:pt>
                      <c:pt idx="3917">
                        <c:v>-6.5506242337957203E-3</c:v>
                      </c:pt>
                      <c:pt idx="3918">
                        <c:v>-6.4808025372795602E-3</c:v>
                      </c:pt>
                      <c:pt idx="3919">
                        <c:v>-6.4259166541191801E-3</c:v>
                      </c:pt>
                      <c:pt idx="3920">
                        <c:v>-6.3858557587615104E-3</c:v>
                      </c:pt>
                      <c:pt idx="3921">
                        <c:v>-6.3603460573096599E-3</c:v>
                      </c:pt>
                      <c:pt idx="3922">
                        <c:v>-6.3488688476420699E-3</c:v>
                      </c:pt>
                      <c:pt idx="3923">
                        <c:v>-6.3504444831599801E-3</c:v>
                      </c:pt>
                      <c:pt idx="3924">
                        <c:v>-6.3640092950536103E-3</c:v>
                      </c:pt>
                      <c:pt idx="3925">
                        <c:v>-6.3882999713014404E-3</c:v>
                      </c:pt>
                      <c:pt idx="3926">
                        <c:v>-6.4219300165506204E-3</c:v>
                      </c:pt>
                      <c:pt idx="3927">
                        <c:v>-6.4634007151695601E-3</c:v>
                      </c:pt>
                      <c:pt idx="3928">
                        <c:v>-6.5109169987598303E-3</c:v>
                      </c:pt>
                      <c:pt idx="3929">
                        <c:v>-6.5625965382487004E-3</c:v>
                      </c:pt>
                      <c:pt idx="3930">
                        <c:v>-6.6165389212714601E-3</c:v>
                      </c:pt>
                      <c:pt idx="3931">
                        <c:v>-6.6705967099432396E-3</c:v>
                      </c:pt>
                      <c:pt idx="3932">
                        <c:v>-6.72267560713731E-3</c:v>
                      </c:pt>
                      <c:pt idx="3933">
                        <c:v>-6.7706954424251904E-3</c:v>
                      </c:pt>
                      <c:pt idx="3934">
                        <c:v>-6.8126960436944804E-3</c:v>
                      </c:pt>
                      <c:pt idx="3935">
                        <c:v>-6.8469446244309199E-3</c:v>
                      </c:pt>
                      <c:pt idx="3936">
                        <c:v>-6.8720316441032896E-3</c:v>
                      </c:pt>
                      <c:pt idx="3937">
                        <c:v>-6.8867759743877401E-3</c:v>
                      </c:pt>
                      <c:pt idx="3938">
                        <c:v>-6.89065214251363E-3</c:v>
                      </c:pt>
                      <c:pt idx="3939">
                        <c:v>-6.8835414232742897E-3</c:v>
                      </c:pt>
                      <c:pt idx="3940">
                        <c:v>-6.8659801538457103E-3</c:v>
                      </c:pt>
                      <c:pt idx="3941">
                        <c:v>-6.8386821703407697E-3</c:v>
                      </c:pt>
                      <c:pt idx="3942">
                        <c:v>-6.8028432566416197E-3</c:v>
                      </c:pt>
                      <c:pt idx="3943">
                        <c:v>-6.7602240260561898E-3</c:v>
                      </c:pt>
                      <c:pt idx="3944">
                        <c:v>-6.7128093817937504E-3</c:v>
                      </c:pt>
                      <c:pt idx="3945">
                        <c:v>-6.6630579373845103E-3</c:v>
                      </c:pt>
                      <c:pt idx="3946">
                        <c:v>-6.6135283485416604E-3</c:v>
                      </c:pt>
                      <c:pt idx="3947">
                        <c:v>-6.5663672419393297E-3</c:v>
                      </c:pt>
                      <c:pt idx="3948">
                        <c:v>-6.5236998613009802E-3</c:v>
                      </c:pt>
                      <c:pt idx="3949">
                        <c:v>-6.4876020491969498E-3</c:v>
                      </c:pt>
                      <c:pt idx="3950">
                        <c:v>-6.4597019155402304E-3</c:v>
                      </c:pt>
                      <c:pt idx="3951">
                        <c:v>-6.4413046265759596E-3</c:v>
                      </c:pt>
                      <c:pt idx="3952">
                        <c:v>-6.4332715713323703E-3</c:v>
                      </c:pt>
                      <c:pt idx="3953">
                        <c:v>-6.43600041140733E-3</c:v>
                      </c:pt>
                      <c:pt idx="3954">
                        <c:v>-6.4496043901990799E-3</c:v>
                      </c:pt>
                      <c:pt idx="3955">
                        <c:v>-6.4736801716220897E-3</c:v>
                      </c:pt>
                      <c:pt idx="3956">
                        <c:v>-6.5075016136312402E-3</c:v>
                      </c:pt>
                      <c:pt idx="3957">
                        <c:v>-6.5500588120242604E-3</c:v>
                      </c:pt>
                      <c:pt idx="3958">
                        <c:v>-6.6002099114732399E-3</c:v>
                      </c:pt>
                      <c:pt idx="3959">
                        <c:v>-6.6566954973909503E-3</c:v>
                      </c:pt>
                      <c:pt idx="3960">
                        <c:v>-6.7181625535859303E-3</c:v>
                      </c:pt>
                      <c:pt idx="3961">
                        <c:v>-6.7832395521721899E-3</c:v>
                      </c:pt>
                      <c:pt idx="3962">
                        <c:v>-6.8506286235397104E-3</c:v>
                      </c:pt>
                      <c:pt idx="3963">
                        <c:v>-6.9190437464168404E-3</c:v>
                      </c:pt>
                      <c:pt idx="3964">
                        <c:v>-6.9873146748427699E-3</c:v>
                      </c:pt>
                      <c:pt idx="3965">
                        <c:v>-7.05433179428064E-3</c:v>
                      </c:pt>
                      <c:pt idx="3966">
                        <c:v>-7.1191001700832701E-3</c:v>
                      </c:pt>
                      <c:pt idx="3967">
                        <c:v>-7.1807497495082499E-3</c:v>
                      </c:pt>
                      <c:pt idx="3968">
                        <c:v>-7.2385605345177103E-3</c:v>
                      </c:pt>
                      <c:pt idx="3969">
                        <c:v>-7.2917539144667703E-3</c:v>
                      </c:pt>
                      <c:pt idx="3970">
                        <c:v>-7.3396758467634904E-3</c:v>
                      </c:pt>
                      <c:pt idx="3971">
                        <c:v>-7.3819751004785697E-3</c:v>
                      </c:pt>
                      <c:pt idx="3972">
                        <c:v>-7.4184831716235904E-3</c:v>
                      </c:pt>
                      <c:pt idx="3973">
                        <c:v>-7.4492783505121802E-3</c:v>
                      </c:pt>
                      <c:pt idx="3974">
                        <c:v>-7.4745236320379197E-3</c:v>
                      </c:pt>
                      <c:pt idx="3975">
                        <c:v>-7.49466246994125E-3</c:v>
                      </c:pt>
                      <c:pt idx="3976">
                        <c:v>-7.51037493116667E-3</c:v>
                      </c:pt>
                      <c:pt idx="3977">
                        <c:v>-7.52252262182197E-3</c:v>
                      </c:pt>
                      <c:pt idx="3978">
                        <c:v>-7.5321134351153899E-3</c:v>
                      </c:pt>
                      <c:pt idx="3979">
                        <c:v>-7.5400921000770499E-3</c:v>
                      </c:pt>
                      <c:pt idx="3980">
                        <c:v>-7.5476916400142504E-3</c:v>
                      </c:pt>
                      <c:pt idx="3981">
                        <c:v>-7.5559074164271304E-3</c:v>
                      </c:pt>
                      <c:pt idx="3982">
                        <c:v>-7.5660163759586896E-3</c:v>
                      </c:pt>
                      <c:pt idx="3983">
                        <c:v>-7.5784773986005104E-3</c:v>
                      </c:pt>
                      <c:pt idx="3984">
                        <c:v>-7.5936547317261996E-3</c:v>
                      </c:pt>
                      <c:pt idx="3985">
                        <c:v>-7.6115159871919099E-3</c:v>
                      </c:pt>
                      <c:pt idx="3986">
                        <c:v>-7.6318209001851002E-3</c:v>
                      </c:pt>
                      <c:pt idx="3987">
                        <c:v>-7.6535340063198301E-3</c:v>
                      </c:pt>
                      <c:pt idx="3988">
                        <c:v>-7.6754648215421398E-3</c:v>
                      </c:pt>
                      <c:pt idx="3989">
                        <c:v>-7.6958680278499496E-3</c:v>
                      </c:pt>
                      <c:pt idx="3990">
                        <c:v>-7.7127637253082198E-3</c:v>
                      </c:pt>
                      <c:pt idx="3991">
                        <c:v>-7.7242196498319097E-3</c:v>
                      </c:pt>
                      <c:pt idx="3992">
                        <c:v>-7.7279066941429303E-3</c:v>
                      </c:pt>
                      <c:pt idx="3993">
                        <c:v>-7.7215725203226299E-3</c:v>
                      </c:pt>
                      <c:pt idx="3994">
                        <c:v>-7.7030869986683603E-3</c:v>
                      </c:pt>
                      <c:pt idx="3995">
                        <c:v>-7.6704622623398498E-3</c:v>
                      </c:pt>
                      <c:pt idx="3996">
                        <c:v>-7.6222844043087297E-3</c:v>
                      </c:pt>
                      <c:pt idx="3997">
                        <c:v>-7.5575743440966601E-3</c:v>
                      </c:pt>
                      <c:pt idx="3998">
                        <c:v>-7.4756953259380804E-3</c:v>
                      </c:pt>
                      <c:pt idx="3999">
                        <c:v>-7.3766500063433601E-3</c:v>
                      </c:pt>
                      <c:pt idx="4000">
                        <c:v>-7.2610798189671703E-3</c:v>
                      </c:pt>
                      <c:pt idx="4001">
                        <c:v>-7.1301049567375303E-3</c:v>
                      </c:pt>
                      <c:pt idx="4002">
                        <c:v>-6.9854131335335299E-3</c:v>
                      </c:pt>
                      <c:pt idx="4003">
                        <c:v>-6.8291277317242298E-3</c:v>
                      </c:pt>
                      <c:pt idx="4004">
                        <c:v>-6.6639127073655604E-3</c:v>
                      </c:pt>
                      <c:pt idx="4005">
                        <c:v>-6.49275318476025E-3</c:v>
                      </c:pt>
                      <c:pt idx="4006">
                        <c:v>-6.3186776069025204E-3</c:v>
                      </c:pt>
                      <c:pt idx="4007">
                        <c:v>-6.1454906345083399E-3</c:v>
                      </c:pt>
                      <c:pt idx="4008">
                        <c:v>-5.9768080443895104E-3</c:v>
                      </c:pt>
                      <c:pt idx="4009">
                        <c:v>-5.8159846670337301E-3</c:v>
                      </c:pt>
                      <c:pt idx="4010">
                        <c:v>-5.6664268544833196E-3</c:v>
                      </c:pt>
                      <c:pt idx="4011">
                        <c:v>-5.5313294081317096E-3</c:v>
                      </c:pt>
                      <c:pt idx="4012">
                        <c:v>-5.4135910301231598E-3</c:v>
                      </c:pt>
                      <c:pt idx="4013">
                        <c:v>-5.3158420003558303E-3</c:v>
                      </c:pt>
                      <c:pt idx="4014">
                        <c:v>-5.2397189488409702E-3</c:v>
                      </c:pt>
                      <c:pt idx="4015">
                        <c:v>-5.1864785401877804E-3</c:v>
                      </c:pt>
                      <c:pt idx="4016">
                        <c:v>-5.1567972098259798E-3</c:v>
                      </c:pt>
                      <c:pt idx="4017">
                        <c:v>-5.1506742087100302E-3</c:v>
                      </c:pt>
                      <c:pt idx="4018">
                        <c:v>-5.1675075242877599E-3</c:v>
                      </c:pt>
                      <c:pt idx="4019">
                        <c:v>-5.2055666798713797E-3</c:v>
                      </c:pt>
                      <c:pt idx="4020">
                        <c:v>-5.2625675615680101E-3</c:v>
                      </c:pt>
                      <c:pt idx="4021">
                        <c:v>-5.3356468026050201E-3</c:v>
                      </c:pt>
                      <c:pt idx="4022">
                        <c:v>-5.4213398439495897E-3</c:v>
                      </c:pt>
                      <c:pt idx="4023">
                        <c:v>-5.5159279535419003E-3</c:v>
                      </c:pt>
                      <c:pt idx="4024">
                        <c:v>-5.6150867107239598E-3</c:v>
                      </c:pt>
                      <c:pt idx="4025">
                        <c:v>-5.7142598300694803E-3</c:v>
                      </c:pt>
                      <c:pt idx="4026">
                        <c:v>-5.80877376511008E-3</c:v>
                      </c:pt>
                      <c:pt idx="4027">
                        <c:v>-5.8941987433995501E-3</c:v>
                      </c:pt>
                      <c:pt idx="4028">
                        <c:v>-5.9663060678216704E-3</c:v>
                      </c:pt>
                      <c:pt idx="4029">
                        <c:v>-6.0212257237638898E-3</c:v>
                      </c:pt>
                      <c:pt idx="4030">
                        <c:v>-6.0555319942273101E-3</c:v>
                      </c:pt>
                      <c:pt idx="4031">
                        <c:v>-6.06646717560878E-3</c:v>
                      </c:pt>
                      <c:pt idx="4032">
                        <c:v>-6.0519280390793203E-3</c:v>
                      </c:pt>
                      <c:pt idx="4033">
                        <c:v>-6.01053772393752E-3</c:v>
                      </c:pt>
                      <c:pt idx="4034">
                        <c:v>-5.9417137093099896E-3</c:v>
                      </c:pt>
                      <c:pt idx="4035">
                        <c:v>-5.8455180676147698E-3</c:v>
                      </c:pt>
                      <c:pt idx="4036">
                        <c:v>-5.72294613950553E-3</c:v>
                      </c:pt>
                      <c:pt idx="4037">
                        <c:v>-5.5757210859274297E-3</c:v>
                      </c:pt>
                      <c:pt idx="4038">
                        <c:v>-5.4063258707395603E-3</c:v>
                      </c:pt>
                      <c:pt idx="4039">
                        <c:v>-5.2178380755268303E-3</c:v>
                      </c:pt>
                      <c:pt idx="4040">
                        <c:v>-5.0139964671000702E-3</c:v>
                      </c:pt>
                      <c:pt idx="4041">
                        <c:v>-4.7990037612174003E-3</c:v>
                      </c:pt>
                      <c:pt idx="4042">
                        <c:v>-4.5774073786665499E-3</c:v>
                      </c:pt>
                      <c:pt idx="4043">
                        <c:v>-4.3539211924148499E-3</c:v>
                      </c:pt>
                      <c:pt idx="4044">
                        <c:v>-4.1334849512050598E-3</c:v>
                      </c:pt>
                      <c:pt idx="4045">
                        <c:v>-3.9209692123076097E-3</c:v>
                      </c:pt>
                      <c:pt idx="4046">
                        <c:v>-3.7211461804678601E-3</c:v>
                      </c:pt>
                      <c:pt idx="4047">
                        <c:v>-3.53849678867251E-3</c:v>
                      </c:pt>
                      <c:pt idx="4048">
                        <c:v>-3.3770906130676601E-3</c:v>
                      </c:pt>
                      <c:pt idx="4049">
                        <c:v>-3.2407008433284401E-3</c:v>
                      </c:pt>
                      <c:pt idx="4050">
                        <c:v>-3.1325733969085699E-3</c:v>
                      </c:pt>
                      <c:pt idx="4051">
                        <c:v>-3.05538597766775E-3</c:v>
                      </c:pt>
                      <c:pt idx="4052">
                        <c:v>-3.0112324816218799E-3</c:v>
                      </c:pt>
                      <c:pt idx="4053">
                        <c:v>-3.00160050528489E-3</c:v>
                      </c:pt>
                      <c:pt idx="4054">
                        <c:v>-3.0271563790624E-3</c:v>
                      </c:pt>
                      <c:pt idx="4055">
                        <c:v>-3.0882699072826E-3</c:v>
                      </c:pt>
                      <c:pt idx="4056">
                        <c:v>-3.1841940616070298E-3</c:v>
                      </c:pt>
                      <c:pt idx="4057">
                        <c:v>-3.3138349904067799E-3</c:v>
                      </c:pt>
                      <c:pt idx="4058">
                        <c:v>-3.4752412337551901E-3</c:v>
                      </c:pt>
                      <c:pt idx="4059">
                        <c:v>-3.6661986990516701E-3</c:v>
                      </c:pt>
                      <c:pt idx="4060">
                        <c:v>-3.8836843199453702E-3</c:v>
                      </c:pt>
                      <c:pt idx="4061">
                        <c:v>-4.12401027398588E-3</c:v>
                      </c:pt>
                      <c:pt idx="4062">
                        <c:v>-4.3830404365777804E-3</c:v>
                      </c:pt>
                      <c:pt idx="4063">
                        <c:v>-4.6562001091949102E-3</c:v>
                      </c:pt>
                      <c:pt idx="4064">
                        <c:v>-4.9384670964222697E-3</c:v>
                      </c:pt>
                      <c:pt idx="4065">
                        <c:v>-5.2247675028957597E-3</c:v>
                      </c:pt>
                      <c:pt idx="4066">
                        <c:v>-5.5095837573122704E-3</c:v>
                      </c:pt>
                      <c:pt idx="4067">
                        <c:v>-5.7875104927153E-3</c:v>
                      </c:pt>
                      <c:pt idx="4068">
                        <c:v>-6.0532593123638597E-3</c:v>
                      </c:pt>
                      <c:pt idx="4069">
                        <c:v>-6.3017779728408796E-3</c:v>
                      </c:pt>
                      <c:pt idx="4070">
                        <c:v>-6.5284942044619501E-3</c:v>
                      </c:pt>
                      <c:pt idx="4071">
                        <c:v>-6.7294219440990604E-3</c:v>
                      </c:pt>
                      <c:pt idx="4072">
                        <c:v>-6.9014088508806797E-3</c:v>
                      </c:pt>
                      <c:pt idx="4073">
                        <c:v>-7.0421159575701003E-3</c:v>
                      </c:pt>
                      <c:pt idx="4074">
                        <c:v>-7.1501540757655004E-3</c:v>
                      </c:pt>
                      <c:pt idx="4075">
                        <c:v>-7.22502642067392E-3</c:v>
                      </c:pt>
                      <c:pt idx="4076">
                        <c:v>-7.2673138880562796E-3</c:v>
                      </c:pt>
                      <c:pt idx="4077">
                        <c:v>-7.2785813248300397E-3</c:v>
                      </c:pt>
                      <c:pt idx="4078">
                        <c:v>-7.2613558281919002E-3</c:v>
                      </c:pt>
                      <c:pt idx="4079">
                        <c:v>-7.2189568820233497E-3</c:v>
                      </c:pt>
                      <c:pt idx="4080">
                        <c:v>-7.1553842516257097E-3</c:v>
                      </c:pt>
                      <c:pt idx="4081">
                        <c:v>-7.07512998829551E-3</c:v>
                      </c:pt>
                      <c:pt idx="4082">
                        <c:v>-6.9833979357899704E-3</c:v>
                      </c:pt>
                      <c:pt idx="4083">
                        <c:v>-6.8849636193965601E-3</c:v>
                      </c:pt>
                      <c:pt idx="4084">
                        <c:v>-6.7848623634725004E-3</c:v>
                      </c:pt>
                      <c:pt idx="4085">
                        <c:v>-6.6880075265041304E-3</c:v>
                      </c:pt>
                      <c:pt idx="4086">
                        <c:v>-6.5990246620836399E-3</c:v>
                      </c:pt>
                      <c:pt idx="4087">
                        <c:v>-6.5220194717236796E-3</c:v>
                      </c:pt>
                      <c:pt idx="4088">
                        <c:v>-6.46070104827962E-3</c:v>
                      </c:pt>
                      <c:pt idx="4089">
                        <c:v>-6.4180570425011498E-3</c:v>
                      </c:pt>
                      <c:pt idx="4090">
                        <c:v>-6.3965463794000699E-3</c:v>
                      </c:pt>
                      <c:pt idx="4091">
                        <c:v>-6.3979132042766102E-3</c:v>
                      </c:pt>
                      <c:pt idx="4092">
                        <c:v>-6.4232111731917802E-3</c:v>
                      </c:pt>
                      <c:pt idx="4093">
                        <c:v>-6.4726296782921799E-3</c:v>
                      </c:pt>
                      <c:pt idx="4094">
                        <c:v>-6.5460165779247896E-3</c:v>
                      </c:pt>
                      <c:pt idx="4095">
                        <c:v>-6.6426741965901603E-3</c:v>
                      </c:pt>
                      <c:pt idx="4096">
                        <c:v>-6.7611813599422702E-3</c:v>
                      </c:pt>
                      <c:pt idx="4097">
                        <c:v>-6.8995950560669199E-3</c:v>
                      </c:pt>
                      <c:pt idx="4098">
                        <c:v>-7.0554721385570202E-3</c:v>
                      </c:pt>
                      <c:pt idx="4099">
                        <c:v>-7.2261247743593202E-3</c:v>
                      </c:pt>
                      <c:pt idx="4100">
                        <c:v>-7.4086092092329201E-3</c:v>
                      </c:pt>
                      <c:pt idx="4101">
                        <c:v>-7.5996425455149199E-3</c:v>
                      </c:pt>
                      <c:pt idx="4102">
                        <c:v>-7.7961386035403403E-3</c:v>
                      </c:pt>
                      <c:pt idx="4103">
                        <c:v>-7.9946229787362204E-3</c:v>
                      </c:pt>
                      <c:pt idx="4104">
                        <c:v>-8.1917051070879796E-3</c:v>
                      </c:pt>
                      <c:pt idx="4105">
                        <c:v>-8.3843626979811601E-3</c:v>
                      </c:pt>
                      <c:pt idx="4106">
                        <c:v>-8.5697275096971899E-3</c:v>
                      </c:pt>
                      <c:pt idx="4107">
                        <c:v>-8.7455019749092793E-3</c:v>
                      </c:pt>
                      <c:pt idx="4108">
                        <c:v>-8.9095909481872303E-3</c:v>
                      </c:pt>
                      <c:pt idx="4109">
                        <c:v>-9.0602910675451204E-3</c:v>
                      </c:pt>
                      <c:pt idx="4110">
                        <c:v>-9.1965934673668599E-3</c:v>
                      </c:pt>
                      <c:pt idx="4111">
                        <c:v>-9.3181944746734795E-3</c:v>
                      </c:pt>
                      <c:pt idx="4112">
                        <c:v>-9.4251465441184696E-3</c:v>
                      </c:pt>
                      <c:pt idx="4113">
                        <c:v>-9.5179070923269403E-3</c:v>
                      </c:pt>
                      <c:pt idx="4114">
                        <c:v>-9.5972318559225701E-3</c:v>
                      </c:pt>
                      <c:pt idx="4115">
                        <c:v>-9.6642177896427792E-3</c:v>
                      </c:pt>
                      <c:pt idx="4116">
                        <c:v>-9.7202551609242693E-3</c:v>
                      </c:pt>
                      <c:pt idx="4117">
                        <c:v>-9.7668163235459203E-3</c:v>
                      </c:pt>
                      <c:pt idx="4118">
                        <c:v>-9.8055263487373708E-3</c:v>
                      </c:pt>
                      <c:pt idx="4119">
                        <c:v>-9.8377853441441003E-3</c:v>
                      </c:pt>
                      <c:pt idx="4120">
                        <c:v>-9.8647109521606494E-3</c:v>
                      </c:pt>
                      <c:pt idx="4121">
                        <c:v>-9.8872143048488806E-3</c:v>
                      </c:pt>
                      <c:pt idx="4122">
                        <c:v>-9.9059866962814495E-3</c:v>
                      </c:pt>
                      <c:pt idx="4123">
                        <c:v>-9.9214276641214696E-3</c:v>
                      </c:pt>
                      <c:pt idx="4124">
                        <c:v>-9.9337545986656599E-3</c:v>
                      </c:pt>
                      <c:pt idx="4125">
                        <c:v>-9.9426851668904092E-3</c:v>
                      </c:pt>
                      <c:pt idx="4126">
                        <c:v>-9.9478236649513507E-3</c:v>
                      </c:pt>
                      <c:pt idx="4127">
                        <c:v>-9.9485745493569193E-3</c:v>
                      </c:pt>
                      <c:pt idx="4128">
                        <c:v>-9.9442507350030306E-3</c:v>
                      </c:pt>
                      <c:pt idx="4129">
                        <c:v>-9.9341077328601798E-3</c:v>
                      </c:pt>
                      <c:pt idx="4130">
                        <c:v>-9.9176341646922492E-3</c:v>
                      </c:pt>
                      <c:pt idx="4131">
                        <c:v>-9.8940541194971199E-3</c:v>
                      </c:pt>
                      <c:pt idx="4132">
                        <c:v>-9.8629192384285594E-3</c:v>
                      </c:pt>
                      <c:pt idx="4133">
                        <c:v>-9.8239212314791997E-3</c:v>
                      </c:pt>
                      <c:pt idx="4134">
                        <c:v>-9.7770523794945708E-3</c:v>
                      </c:pt>
                      <c:pt idx="4135">
                        <c:v>-9.7225585264872506E-3</c:v>
                      </c:pt>
                      <c:pt idx="4136">
                        <c:v>-9.66096687533303E-3</c:v>
                      </c:pt>
                      <c:pt idx="4137">
                        <c:v>-9.5931838747408803E-3</c:v>
                      </c:pt>
                      <c:pt idx="4138">
                        <c:v>-9.5201387964429299E-3</c:v>
                      </c:pt>
                      <c:pt idx="4139">
                        <c:v>-9.4430716194859408E-3</c:v>
                      </c:pt>
                      <c:pt idx="4140">
                        <c:v>-9.3634347373619704E-3</c:v>
                      </c:pt>
                      <c:pt idx="4141">
                        <c:v>-9.2829715944373597E-3</c:v>
                      </c:pt>
                      <c:pt idx="4142">
                        <c:v>-9.2035879846151403E-3</c:v>
                      </c:pt>
                      <c:pt idx="4143">
                        <c:v>-9.1272021798731104E-3</c:v>
                      </c:pt>
                      <c:pt idx="4144">
                        <c:v>-9.0558101319646207E-3</c:v>
                      </c:pt>
                      <c:pt idx="4145">
                        <c:v>-8.9914118210034505E-3</c:v>
                      </c:pt>
                      <c:pt idx="4146">
                        <c:v>-8.9358619281699001E-3</c:v>
                      </c:pt>
                      <c:pt idx="4147">
                        <c:v>-8.8907858790014203E-3</c:v>
                      </c:pt>
                      <c:pt idx="4148">
                        <c:v>-8.8574299529885804E-3</c:v>
                      </c:pt>
                      <c:pt idx="4149">
                        <c:v>-8.8368900825481801E-3</c:v>
                      </c:pt>
                      <c:pt idx="4150">
                        <c:v>-8.8298809550352401E-3</c:v>
                      </c:pt>
                      <c:pt idx="4151">
                        <c:v>-8.8367645542942307E-3</c:v>
                      </c:pt>
                      <c:pt idx="4152">
                        <c:v>-8.8574325492222199E-3</c:v>
                      </c:pt>
                      <c:pt idx="4153">
                        <c:v>-8.8913433452467092E-3</c:v>
                      </c:pt>
                      <c:pt idx="4154">
                        <c:v>-8.9374780616598808E-3</c:v>
                      </c:pt>
                      <c:pt idx="4155">
                        <c:v>-8.9945136041103407E-3</c:v>
                      </c:pt>
                      <c:pt idx="4156">
                        <c:v>-9.0607115193038594E-3</c:v>
                      </c:pt>
                      <c:pt idx="4157">
                        <c:v>-9.1340180394526294E-3</c:v>
                      </c:pt>
                      <c:pt idx="4158">
                        <c:v>-9.2117777781926292E-3</c:v>
                      </c:pt>
                      <c:pt idx="4159">
                        <c:v>-9.2915568048164907E-3</c:v>
                      </c:pt>
                      <c:pt idx="4160">
                        <c:v>-9.3706214071485102E-3</c:v>
                      </c:pt>
                      <c:pt idx="4161">
                        <c:v>-9.44602441660501E-3</c:v>
                      </c:pt>
                      <c:pt idx="4162">
                        <c:v>-9.5146932858623905E-3</c:v>
                      </c:pt>
                      <c:pt idx="4163">
                        <c:v>-9.57373415064393E-3</c:v>
                      </c:pt>
                      <c:pt idx="4164">
                        <c:v>-9.6202156358948798E-3</c:v>
                      </c:pt>
                      <c:pt idx="4165">
                        <c:v>-9.6514647129973298E-3</c:v>
                      </c:pt>
                      <c:pt idx="4166">
                        <c:v>-9.66479434786254E-3</c:v>
                      </c:pt>
                      <c:pt idx="4167">
                        <c:v>-9.6577479842667492E-3</c:v>
                      </c:pt>
                      <c:pt idx="4168">
                        <c:v>-9.6281821877604607E-3</c:v>
                      </c:pt>
                      <c:pt idx="4169">
                        <c:v>-9.5743780804600706E-3</c:v>
                      </c:pt>
                      <c:pt idx="4170">
                        <c:v>-9.4946034938802291E-3</c:v>
                      </c:pt>
                      <c:pt idx="4171">
                        <c:v>-9.3877510577317497E-3</c:v>
                      </c:pt>
                      <c:pt idx="4172">
                        <c:v>-9.2530256314445093E-3</c:v>
                      </c:pt>
                      <c:pt idx="4173">
                        <c:v>-9.0902114839218097E-3</c:v>
                      </c:pt>
                      <c:pt idx="4174">
                        <c:v>-8.8996809421005608E-3</c:v>
                      </c:pt>
                      <c:pt idx="4175">
                        <c:v>-8.6822078488541302E-3</c:v>
                      </c:pt>
                      <c:pt idx="4176">
                        <c:v>-8.4390980237250002E-3</c:v>
                      </c:pt>
                      <c:pt idx="4177">
                        <c:v>-8.1723176232172106E-3</c:v>
                      </c:pt>
                      <c:pt idx="4178">
                        <c:v>-7.8844377965841001E-3</c:v>
                      </c:pt>
                      <c:pt idx="4179">
                        <c:v>-7.57863865109548E-3</c:v>
                      </c:pt>
                      <c:pt idx="4180">
                        <c:v>-7.2588052151864998E-3</c:v>
                      </c:pt>
                      <c:pt idx="4181">
                        <c:v>-6.9291358739317303E-3</c:v>
                      </c:pt>
                      <c:pt idx="4182">
                        <c:v>-6.59444265772077E-3</c:v>
                      </c:pt>
                      <c:pt idx="4183">
                        <c:v>-6.2599384871426696E-3</c:v>
                      </c:pt>
                      <c:pt idx="4184">
                        <c:v>-5.9311826481185303E-3</c:v>
                      </c:pt>
                      <c:pt idx="4185">
                        <c:v>-5.6137249642615799E-3</c:v>
                      </c:pt>
                      <c:pt idx="4186">
                        <c:v>-5.3128878185951601E-3</c:v>
                      </c:pt>
                      <c:pt idx="4187">
                        <c:v>-5.0339641535213997E-3</c:v>
                      </c:pt>
                      <c:pt idx="4188">
                        <c:v>-4.7817251365824603E-3</c:v>
                      </c:pt>
                      <c:pt idx="4189">
                        <c:v>-4.5606665699582201E-3</c:v>
                      </c:pt>
                      <c:pt idx="4190">
                        <c:v>-4.3744624951342799E-3</c:v>
                      </c:pt>
                      <c:pt idx="4191">
                        <c:v>-4.2259130224626502E-3</c:v>
                      </c:pt>
                      <c:pt idx="4192">
                        <c:v>-4.1169156945870403E-3</c:v>
                      </c:pt>
                      <c:pt idx="4193">
                        <c:v>-4.0483452196846499E-3</c:v>
                      </c:pt>
                      <c:pt idx="4194">
                        <c:v>-4.0199347494980402E-3</c:v>
                      </c:pt>
                      <c:pt idx="4195">
                        <c:v>-4.0305446228670102E-3</c:v>
                      </c:pt>
                      <c:pt idx="4196">
                        <c:v>-4.0781691295014204E-3</c:v>
                      </c:pt>
                      <c:pt idx="4197">
                        <c:v>-4.1600061445558698E-3</c:v>
                      </c:pt>
                      <c:pt idx="4198">
                        <c:v>-4.27253541619206E-3</c:v>
                      </c:pt>
                      <c:pt idx="4199">
                        <c:v>-4.4113868683063901E-3</c:v>
                      </c:pt>
                      <c:pt idx="4200">
                        <c:v>-4.5719252641223899E-3</c:v>
                      </c:pt>
                      <c:pt idx="4201">
                        <c:v>-4.7493297334401802E-3</c:v>
                      </c:pt>
                      <c:pt idx="4202">
                        <c:v>-4.9386202267220599E-3</c:v>
                      </c:pt>
                      <c:pt idx="4203">
                        <c:v>-5.1349614746378103E-3</c:v>
                      </c:pt>
                      <c:pt idx="4204">
                        <c:v>-5.3337063364834701E-3</c:v>
                      </c:pt>
                      <c:pt idx="4205">
                        <c:v>-5.5305457562333099E-3</c:v>
                      </c:pt>
                      <c:pt idx="4206">
                        <c:v>-5.72161323007442E-3</c:v>
                      </c:pt>
                      <c:pt idx="4207">
                        <c:v>-5.9036006693442399E-3</c:v>
                      </c:pt>
                      <c:pt idx="4208">
                        <c:v>-6.07354198786188E-3</c:v>
                      </c:pt>
                      <c:pt idx="4209">
                        <c:v>-6.2288918164123399E-3</c:v>
                      </c:pt>
                      <c:pt idx="4210">
                        <c:v>-6.3675874706495498E-3</c:v>
                      </c:pt>
                      <c:pt idx="4211">
                        <c:v>-6.4880565129256601E-3</c:v>
                      </c:pt>
                      <c:pt idx="4212">
                        <c:v>-6.5891577409293803E-3</c:v>
                      </c:pt>
                      <c:pt idx="4213">
                        <c:v>-6.6699591700126997E-3</c:v>
                      </c:pt>
                      <c:pt idx="4214">
                        <c:v>-6.7297780729353397E-3</c:v>
                      </c:pt>
                      <c:pt idx="4215">
                        <c:v>-6.7681493857759904E-3</c:v>
                      </c:pt>
                      <c:pt idx="4216">
                        <c:v>-6.7849181574513601E-3</c:v>
                      </c:pt>
                      <c:pt idx="4217">
                        <c:v>-6.77989223485434E-3</c:v>
                      </c:pt>
                      <c:pt idx="4218">
                        <c:v>-6.7532168037925701E-3</c:v>
                      </c:pt>
                      <c:pt idx="4219">
                        <c:v>-6.7053109693395998E-3</c:v>
                      </c:pt>
                      <c:pt idx="4220">
                        <c:v>-6.63693744997698E-3</c:v>
                      </c:pt>
                      <c:pt idx="4221">
                        <c:v>-6.5490579281957603E-3</c:v>
                      </c:pt>
                      <c:pt idx="4222">
                        <c:v>-6.4429543673323797E-3</c:v>
                      </c:pt>
                      <c:pt idx="4223">
                        <c:v>-6.3205673448909596E-3</c:v>
                      </c:pt>
                      <c:pt idx="4224">
                        <c:v>-6.1841539126970104E-3</c:v>
                      </c:pt>
                      <c:pt idx="4225">
                        <c:v>-6.0363892221862196E-3</c:v>
                      </c:pt>
                      <c:pt idx="4226">
                        <c:v>-5.8803393019319196E-3</c:v>
                      </c:pt>
                      <c:pt idx="4227">
                        <c:v>-5.7193611204837897E-3</c:v>
                      </c:pt>
                      <c:pt idx="4228">
                        <c:v>-5.5569786553210498E-3</c:v>
                      </c:pt>
                      <c:pt idx="4229">
                        <c:v>-5.3968716461880797E-3</c:v>
                      </c:pt>
                      <c:pt idx="4230">
                        <c:v>-5.2427575542158596E-3</c:v>
                      </c:pt>
                      <c:pt idx="4231">
                        <c:v>-5.0979580152987203E-3</c:v>
                      </c:pt>
                      <c:pt idx="4232">
                        <c:v>-4.9656897270252296E-3</c:v>
                      </c:pt>
                      <c:pt idx="4233">
                        <c:v>-4.84865755775427E-3</c:v>
                      </c:pt>
                      <c:pt idx="4234">
                        <c:v>-4.7492334223427001E-3</c:v>
                      </c:pt>
                      <c:pt idx="4235">
                        <c:v>-4.6687134164181002E-3</c:v>
                      </c:pt>
                      <c:pt idx="4236">
                        <c:v>-4.6078393300183398E-3</c:v>
                      </c:pt>
                      <c:pt idx="4237">
                        <c:v>-4.5666242106680403E-3</c:v>
                      </c:pt>
                      <c:pt idx="4238">
                        <c:v>-4.54422504279226E-3</c:v>
                      </c:pt>
                      <c:pt idx="4239">
                        <c:v>-4.5391431855419497E-3</c:v>
                      </c:pt>
                      <c:pt idx="4240">
                        <c:v>-4.5493823311190404E-3</c:v>
                      </c:pt>
                      <c:pt idx="4241">
                        <c:v>-4.5725308878461404E-3</c:v>
                      </c:pt>
                      <c:pt idx="4242">
                        <c:v>-4.60584109061952E-3</c:v>
                      </c:pt>
                      <c:pt idx="4243">
                        <c:v>-4.6463528973722801E-3</c:v>
                      </c:pt>
                      <c:pt idx="4244">
                        <c:v>-4.6908712331111798E-3</c:v>
                      </c:pt>
                      <c:pt idx="4245">
                        <c:v>-4.7362118798283002E-3</c:v>
                      </c:pt>
                      <c:pt idx="4246">
                        <c:v>-4.7796339682234304E-3</c:v>
                      </c:pt>
                      <c:pt idx="4247">
                        <c:v>-4.8186002660113702E-3</c:v>
                      </c:pt>
                      <c:pt idx="4248">
                        <c:v>-4.8509146488937803E-3</c:v>
                      </c:pt>
                      <c:pt idx="4249">
                        <c:v>-4.8747844059487599E-3</c:v>
                      </c:pt>
                      <c:pt idx="4250">
                        <c:v>-4.8886600989939497E-3</c:v>
                      </c:pt>
                      <c:pt idx="4251">
                        <c:v>-4.8915362070354297E-3</c:v>
                      </c:pt>
                      <c:pt idx="4252">
                        <c:v>-4.8827737882074802E-3</c:v>
                      </c:pt>
                      <c:pt idx="4253">
                        <c:v>-4.8620318341701203E-3</c:v>
                      </c:pt>
                      <c:pt idx="4254">
                        <c:v>-4.8290543664541398E-3</c:v>
                      </c:pt>
                      <c:pt idx="4255">
                        <c:v>-4.7840422159988799E-3</c:v>
                      </c:pt>
                      <c:pt idx="4256">
                        <c:v>-4.72723938747391E-3</c:v>
                      </c:pt>
                      <c:pt idx="4257">
                        <c:v>-4.6590494192525903E-3</c:v>
                      </c:pt>
                      <c:pt idx="4258">
                        <c:v>-4.5799605238232202E-3</c:v>
                      </c:pt>
                      <c:pt idx="4259">
                        <c:v>-4.4903435700814499E-3</c:v>
                      </c:pt>
                      <c:pt idx="4260">
                        <c:v>-4.3909358677787702E-3</c:v>
                      </c:pt>
                      <c:pt idx="4261">
                        <c:v>-4.2826803949143396E-3</c:v>
                      </c:pt>
                      <c:pt idx="4262">
                        <c:v>-4.1664244961311103E-3</c:v>
                      </c:pt>
                      <c:pt idx="4263">
                        <c:v>-4.0431956571075301E-3</c:v>
                      </c:pt>
                      <c:pt idx="4264">
                        <c:v>-3.9142677406373101E-3</c:v>
                      </c:pt>
                      <c:pt idx="4265">
                        <c:v>-3.7810127937987401E-3</c:v>
                      </c:pt>
                      <c:pt idx="4266">
                        <c:v>-3.64501665928601E-3</c:v>
                      </c:pt>
                      <c:pt idx="4267">
                        <c:v>-3.50817747752222E-3</c:v>
                      </c:pt>
                      <c:pt idx="4268">
                        <c:v>-3.3725959968717201E-3</c:v>
                      </c:pt>
                      <c:pt idx="4269">
                        <c:v>-3.2406064049857498E-3</c:v>
                      </c:pt>
                      <c:pt idx="4270">
                        <c:v>-3.1148553079698199E-3</c:v>
                      </c:pt>
                      <c:pt idx="4271">
                        <c:v>-2.99780502858909E-3</c:v>
                      </c:pt>
                      <c:pt idx="4272">
                        <c:v>-2.89182364093514E-3</c:v>
                      </c:pt>
                      <c:pt idx="4273">
                        <c:v>-2.7995338759908201E-3</c:v>
                      </c:pt>
                      <c:pt idx="4274">
                        <c:v>-2.7233001902972802E-3</c:v>
                      </c:pt>
                      <c:pt idx="4275">
                        <c:v>-2.6657218349420701E-3</c:v>
                      </c:pt>
                      <c:pt idx="4276">
                        <c:v>-2.6286798578061899E-3</c:v>
                      </c:pt>
                      <c:pt idx="4277">
                        <c:v>-2.6137635440565102E-3</c:v>
                      </c:pt>
                      <c:pt idx="4278">
                        <c:v>-2.6221250611097899E-3</c:v>
                      </c:pt>
                      <c:pt idx="4279">
                        <c:v>-2.6544925312525498E-3</c:v>
                      </c:pt>
                      <c:pt idx="4280">
                        <c:v>-2.7110562842919701E-3</c:v>
                      </c:pt>
                      <c:pt idx="4281">
                        <c:v>-2.7914875393358E-3</c:v>
                      </c:pt>
                      <c:pt idx="4282">
                        <c:v>-2.89492857030346E-3</c:v>
                      </c:pt>
                      <c:pt idx="4283">
                        <c:v>-3.0198776101597602E-3</c:v>
                      </c:pt>
                      <c:pt idx="4284">
                        <c:v>-3.16444622888925E-3</c:v>
                      </c:pt>
                      <c:pt idx="4285">
                        <c:v>-3.32633066153829E-3</c:v>
                      </c:pt>
                      <c:pt idx="4286">
                        <c:v>-3.5027071503876701E-3</c:v>
                      </c:pt>
                      <c:pt idx="4287">
                        <c:v>-3.6901915542343201E-3</c:v>
                      </c:pt>
                      <c:pt idx="4288">
                        <c:v>-3.88529867866627E-3</c:v>
                      </c:pt>
                      <c:pt idx="4289">
                        <c:v>-4.08428436262861E-3</c:v>
                      </c:pt>
                      <c:pt idx="4290">
                        <c:v>-4.2833657101469403E-3</c:v>
                      </c:pt>
                      <c:pt idx="4291">
                        <c:v>-4.4786970951284401E-3</c:v>
                      </c:pt>
                      <c:pt idx="4292">
                        <c:v>-4.6665021439638603E-3</c:v>
                      </c:pt>
                      <c:pt idx="4293">
                        <c:v>-4.8431743015905299E-3</c:v>
                      </c:pt>
                      <c:pt idx="4294">
                        <c:v>-5.0055346737018702E-3</c:v>
                      </c:pt>
                      <c:pt idx="4295">
                        <c:v>-5.15074343424308E-3</c:v>
                      </c:pt>
                      <c:pt idx="4296">
                        <c:v>-5.2764080218637302E-3</c:v>
                      </c:pt>
                      <c:pt idx="4297">
                        <c:v>-5.3808283796893397E-3</c:v>
                      </c:pt>
                      <c:pt idx="4298">
                        <c:v>-5.4628697907371402E-3</c:v>
                      </c:pt>
                      <c:pt idx="4299">
                        <c:v>-5.5217499878157999E-3</c:v>
                      </c:pt>
                      <c:pt idx="4300">
                        <c:v>-5.5574889459806699E-3</c:v>
                      </c:pt>
                      <c:pt idx="4301">
                        <c:v>-5.5708462054357803E-3</c:v>
                      </c:pt>
                      <c:pt idx="4302">
                        <c:v>-5.5632795489872003E-3</c:v>
                      </c:pt>
                      <c:pt idx="4303">
                        <c:v>-5.5367008474178697E-3</c:v>
                      </c:pt>
                      <c:pt idx="4304">
                        <c:v>-5.4935790387253096E-3</c:v>
                      </c:pt>
                      <c:pt idx="4305">
                        <c:v>-5.4367626637000397E-3</c:v>
                      </c:pt>
                      <c:pt idx="4306">
                        <c:v>-5.3693975002849104E-3</c:v>
                      </c:pt>
                      <c:pt idx="4307">
                        <c:v>-5.2952541518618002E-3</c:v>
                      </c:pt>
                      <c:pt idx="4308">
                        <c:v>-5.2179554548577598E-3</c:v>
                      </c:pt>
                      <c:pt idx="4309">
                        <c:v>-5.14124308788392E-3</c:v>
                      </c:pt>
                      <c:pt idx="4310">
                        <c:v>-5.0687732645247003E-3</c:v>
                      </c:pt>
                      <c:pt idx="4311">
                        <c:v>-5.0040470108869504E-3</c:v>
                      </c:pt>
                      <c:pt idx="4312">
                        <c:v>-4.9503831809593803E-3</c:v>
                      </c:pt>
                      <c:pt idx="4313">
                        <c:v>-4.9106197328096799E-3</c:v>
                      </c:pt>
                      <c:pt idx="4314">
                        <c:v>-4.8872324534277103E-3</c:v>
                      </c:pt>
                      <c:pt idx="4315">
                        <c:v>-4.8820076821047302E-3</c:v>
                      </c:pt>
                      <c:pt idx="4316">
                        <c:v>-4.8962023754526704E-3</c:v>
                      </c:pt>
                      <c:pt idx="4317">
                        <c:v>-4.9303743527807902E-3</c:v>
                      </c:pt>
                      <c:pt idx="4318">
                        <c:v>-4.9844975393094201E-3</c:v>
                      </c:pt>
                      <c:pt idx="4319">
                        <c:v>-5.05776492783534E-3</c:v>
                      </c:pt>
                      <c:pt idx="4320">
                        <c:v>-5.1489223948883002E-3</c:v>
                      </c:pt>
                      <c:pt idx="4321">
                        <c:v>-5.2561884278487497E-3</c:v>
                      </c:pt>
                      <c:pt idx="4322">
                        <c:v>-5.3767858889917303E-3</c:v>
                      </c:pt>
                      <c:pt idx="4323">
                        <c:v>-5.5076569268530298E-3</c:v>
                      </c:pt>
                      <c:pt idx="4324">
                        <c:v>-5.64559474545043E-3</c:v>
                      </c:pt>
                      <c:pt idx="4325">
                        <c:v>-5.7871329532114E-3</c:v>
                      </c:pt>
                      <c:pt idx="4326">
                        <c:v>-5.9288460574198299E-3</c:v>
                      </c:pt>
                      <c:pt idx="4327">
                        <c:v>-6.0671605192284999E-3</c:v>
                      </c:pt>
                      <c:pt idx="4328">
                        <c:v>-6.1987721860671998E-3</c:v>
                      </c:pt>
                      <c:pt idx="4329">
                        <c:v>-6.3206031031306604E-3</c:v>
                      </c:pt>
                      <c:pt idx="4330">
                        <c:v>-6.4301873426320204E-3</c:v>
                      </c:pt>
                      <c:pt idx="4331">
                        <c:v>-6.5251915935124402E-3</c:v>
                      </c:pt>
                      <c:pt idx="4332">
                        <c:v>-6.6039527378056496E-3</c:v>
                      </c:pt>
                      <c:pt idx="4333">
                        <c:v>-6.6653513008041003E-3</c:v>
                      </c:pt>
                      <c:pt idx="4334">
                        <c:v>-6.7088306006901103E-3</c:v>
                      </c:pt>
                      <c:pt idx="4335">
                        <c:v>-6.73452697290067E-3</c:v>
                      </c:pt>
                      <c:pt idx="4336">
                        <c:v>-6.74268194408388E-3</c:v>
                      </c:pt>
                      <c:pt idx="4337">
                        <c:v>-6.7341331360501102E-3</c:v>
                      </c:pt>
                      <c:pt idx="4338">
                        <c:v>-6.7100270192420397E-3</c:v>
                      </c:pt>
                      <c:pt idx="4339">
                        <c:v>-6.6717678090490503E-3</c:v>
                      </c:pt>
                      <c:pt idx="4340">
                        <c:v>-6.6208725838127402E-3</c:v>
                      </c:pt>
                      <c:pt idx="4341">
                        <c:v>-6.5589373675323803E-3</c:v>
                      </c:pt>
                      <c:pt idx="4342">
                        <c:v>-6.4876271020217896E-3</c:v>
                      </c:pt>
                      <c:pt idx="4343">
                        <c:v>-6.4083740759266804E-3</c:v>
                      </c:pt>
                      <c:pt idx="4344">
                        <c:v>-6.3225516058978198E-3</c:v>
                      </c:pt>
                      <c:pt idx="4345">
                        <c:v>-6.2313193373168896E-3</c:v>
                      </c:pt>
                      <c:pt idx="4346">
                        <c:v>-6.1357565510523704E-3</c:v>
                      </c:pt>
                      <c:pt idx="4347">
                        <c:v>-6.0369054826363098E-3</c:v>
                      </c:pt>
                      <c:pt idx="4348">
                        <c:v>-5.9356498520729203E-3</c:v>
                      </c:pt>
                      <c:pt idx="4349">
                        <c:v>-5.8327987836584603E-3</c:v>
                      </c:pt>
                      <c:pt idx="4350">
                        <c:v>-5.7290960663347202E-3</c:v>
                      </c:pt>
                      <c:pt idx="4351">
                        <c:v>-5.6253759236891999E-3</c:v>
                      </c:pt>
                      <c:pt idx="4352">
                        <c:v>-5.5226489484497196E-3</c:v>
                      </c:pt>
                      <c:pt idx="4353">
                        <c:v>-5.4218958390587499E-3</c:v>
                      </c:pt>
                      <c:pt idx="4354">
                        <c:v>-5.3242449017165397E-3</c:v>
                      </c:pt>
                      <c:pt idx="4355">
                        <c:v>-5.2306583435692798E-3</c:v>
                      </c:pt>
                      <c:pt idx="4356">
                        <c:v>-5.1422166912980004E-3</c:v>
                      </c:pt>
                      <c:pt idx="4357">
                        <c:v>-5.0598021367024501E-3</c:v>
                      </c:pt>
                      <c:pt idx="4358">
                        <c:v>-4.9843147759443098E-3</c:v>
                      </c:pt>
                      <c:pt idx="4359">
                        <c:v>-4.9164817259719799E-3</c:v>
                      </c:pt>
                      <c:pt idx="4360">
                        <c:v>-4.8568530553623496E-3</c:v>
                      </c:pt>
                      <c:pt idx="4361">
                        <c:v>-4.80554993468144E-3</c:v>
                      </c:pt>
                      <c:pt idx="4362">
                        <c:v>-4.7622892346165201E-3</c:v>
                      </c:pt>
                      <c:pt idx="4363">
                        <c:v>-4.7263848007861702E-3</c:v>
                      </c:pt>
                      <c:pt idx="4364">
                        <c:v>-4.69677151003451E-3</c:v>
                      </c:pt>
                      <c:pt idx="4365">
                        <c:v>-4.6720430422015598E-3</c:v>
                      </c:pt>
                      <c:pt idx="4366">
                        <c:v>-4.6504553727364202E-3</c:v>
                      </c:pt>
                      <c:pt idx="4367">
                        <c:v>-4.6302494439966202E-3</c:v>
                      </c:pt>
                      <c:pt idx="4368">
                        <c:v>-4.6095136917472298E-3</c:v>
                      </c:pt>
                      <c:pt idx="4369">
                        <c:v>-4.5864775691680298E-3</c:v>
                      </c:pt>
                      <c:pt idx="4370">
                        <c:v>-4.5593692077501302E-3</c:v>
                      </c:pt>
                      <c:pt idx="4371">
                        <c:v>-4.5268094328978596E-3</c:v>
                      </c:pt>
                      <c:pt idx="4372">
                        <c:v>-4.4878673998741698E-3</c:v>
                      </c:pt>
                      <c:pt idx="4373">
                        <c:v>-4.4418853742232501E-3</c:v>
                      </c:pt>
                      <c:pt idx="4374">
                        <c:v>-4.3888178488984703E-3</c:v>
                      </c:pt>
                      <c:pt idx="4375">
                        <c:v>-4.3290886450348103E-3</c:v>
                      </c:pt>
                      <c:pt idx="4376">
                        <c:v>-4.2636347167191203E-3</c:v>
                      </c:pt>
                      <c:pt idx="4377">
                        <c:v>-4.19377789688395E-3</c:v>
                      </c:pt>
                      <c:pt idx="4378">
                        <c:v>-4.1211787505672304E-3</c:v>
                      </c:pt>
                      <c:pt idx="4379">
                        <c:v>-4.0477511721345796E-3</c:v>
                      </c:pt>
                      <c:pt idx="4380">
                        <c:v>-3.9755908924210904E-3</c:v>
                      </c:pt>
                      <c:pt idx="4381">
                        <c:v>-3.9068385486843897E-3</c:v>
                      </c:pt>
                      <c:pt idx="4382">
                        <c:v>-3.8436817664369298E-3</c:v>
                      </c:pt>
                      <c:pt idx="4383">
                        <c:v>-3.7878346078722498E-3</c:v>
                      </c:pt>
                      <c:pt idx="4384">
                        <c:v>-3.7411097763451798E-3</c:v>
                      </c:pt>
                      <c:pt idx="4385">
                        <c:v>-3.7050597168471798E-3</c:v>
                      </c:pt>
                      <c:pt idx="4386">
                        <c:v>-3.68090544069566E-3</c:v>
                      </c:pt>
                      <c:pt idx="4387">
                        <c:v>-3.6696693395586498E-3</c:v>
                      </c:pt>
                      <c:pt idx="4388">
                        <c:v>-3.6718477223546099E-3</c:v>
                      </c:pt>
                      <c:pt idx="4389">
                        <c:v>-3.6879498526924898E-3</c:v>
                      </c:pt>
                      <c:pt idx="4390">
                        <c:v>-3.7179665276265701E-3</c:v>
                      </c:pt>
                      <c:pt idx="4391">
                        <c:v>-3.7618073838695601E-3</c:v>
                      </c:pt>
                      <c:pt idx="4392">
                        <c:v>-3.8191974476311798E-3</c:v>
                      </c:pt>
                      <c:pt idx="4393">
                        <c:v>-3.8896746168596099E-3</c:v>
                      </c:pt>
                      <c:pt idx="4394">
                        <c:v>-3.97265514628808E-3</c:v>
                      </c:pt>
                      <c:pt idx="4395">
                        <c:v>-4.0674903929827401E-3</c:v>
                      </c:pt>
                      <c:pt idx="4396">
                        <c:v>-4.1735062745357201E-3</c:v>
                      </c:pt>
                      <c:pt idx="4397">
                        <c:v>-4.28965734263685E-3</c:v>
                      </c:pt>
                      <c:pt idx="4398">
                        <c:v>-4.4147902792232097E-3</c:v>
                      </c:pt>
                      <c:pt idx="4399">
                        <c:v>-4.5478670829744803E-3</c:v>
                      </c:pt>
                      <c:pt idx="4400">
                        <c:v>-4.6876242611431302E-3</c:v>
                      </c:pt>
                      <c:pt idx="4401">
                        <c:v>-4.83269843224504E-3</c:v>
                      </c:pt>
                      <c:pt idx="4402">
                        <c:v>-4.9815389794744197E-3</c:v>
                      </c:pt>
                      <c:pt idx="4403">
                        <c:v>-5.1324418337181698E-3</c:v>
                      </c:pt>
                      <c:pt idx="4404">
                        <c:v>-5.2834885921602603E-3</c:v>
                      </c:pt>
                      <c:pt idx="4405">
                        <c:v>-5.4327776619654501E-3</c:v>
                      </c:pt>
                      <c:pt idx="4406">
                        <c:v>-5.5784670732387104E-3</c:v>
                      </c:pt>
                      <c:pt idx="4407">
                        <c:v>-5.7185353971134101E-3</c:v>
                      </c:pt>
                      <c:pt idx="4408">
                        <c:v>-5.85101088134099E-3</c:v>
                      </c:pt>
                      <c:pt idx="4409">
                        <c:v>-5.9737423841522098E-3</c:v>
                      </c:pt>
                      <c:pt idx="4410">
                        <c:v>-6.0848630850051204E-3</c:v>
                      </c:pt>
                      <c:pt idx="4411">
                        <c:v>-6.1828075930997397E-3</c:v>
                      </c:pt>
                      <c:pt idx="4412">
                        <c:v>-6.2663736705708302E-3</c:v>
                      </c:pt>
                      <c:pt idx="4413">
                        <c:v>-6.3344991322537101E-3</c:v>
                      </c:pt>
                      <c:pt idx="4414">
                        <c:v>-6.3864829562832997E-3</c:v>
                      </c:pt>
                      <c:pt idx="4415">
                        <c:v>-6.42190924827206E-3</c:v>
                      </c:pt>
                      <c:pt idx="4416">
                        <c:v>-6.4407376481637798E-3</c:v>
                      </c:pt>
                      <c:pt idx="4417">
                        <c:v>-6.4432488757554104E-3</c:v>
                      </c:pt>
                      <c:pt idx="4418">
                        <c:v>-6.4300291371730198E-3</c:v>
                      </c:pt>
                      <c:pt idx="4419">
                        <c:v>-6.4018973034304901E-3</c:v>
                      </c:pt>
                      <c:pt idx="4420">
                        <c:v>-6.3597877524340998E-3</c:v>
                      </c:pt>
                      <c:pt idx="4421">
                        <c:v>-6.3048648466818404E-3</c:v>
                      </c:pt>
                      <c:pt idx="4422">
                        <c:v>-6.2382584153995004E-3</c:v>
                      </c:pt>
                      <c:pt idx="4423">
                        <c:v>-6.1609977775636503E-3</c:v>
                      </c:pt>
                      <c:pt idx="4424">
                        <c:v>-6.0741357182323196E-3</c:v>
                      </c:pt>
                      <c:pt idx="4425">
                        <c:v>-5.97860309623069E-3</c:v>
                      </c:pt>
                      <c:pt idx="4426">
                        <c:v>-5.87526820636281E-3</c:v>
                      </c:pt>
                      <c:pt idx="4427">
                        <c:v>-5.7649750409414302E-3</c:v>
                      </c:pt>
                      <c:pt idx="4428">
                        <c:v>-5.64849333838802E-3</c:v>
                      </c:pt>
                      <c:pt idx="4429">
                        <c:v>-5.5266381661120498E-3</c:v>
                      </c:pt>
                      <c:pt idx="4430">
                        <c:v>-5.4002325326925503E-3</c:v>
                      </c:pt>
                      <c:pt idx="4431">
                        <c:v>-5.2703488169744397E-3</c:v>
                      </c:pt>
                      <c:pt idx="4432">
                        <c:v>-5.1381187041895102E-3</c:v>
                      </c:pt>
                      <c:pt idx="4433">
                        <c:v>-5.0053424585406901E-3</c:v>
                      </c:pt>
                      <c:pt idx="4434">
                        <c:v>-4.8737160238300197E-3</c:v>
                      </c:pt>
                      <c:pt idx="4435">
                        <c:v>-4.7452678129947003E-3</c:v>
                      </c:pt>
                      <c:pt idx="4436">
                        <c:v>-4.6223586358436304E-3</c:v>
                      </c:pt>
                      <c:pt idx="4437">
                        <c:v>-4.5076649094351398E-3</c:v>
                      </c:pt>
                      <c:pt idx="4438">
                        <c:v>-4.4040888779870897E-3</c:v>
                      </c:pt>
                      <c:pt idx="4439">
                        <c:v>-4.3145743174747104E-3</c:v>
                      </c:pt>
                      <c:pt idx="4440">
                        <c:v>-4.2420385527516596E-3</c:v>
                      </c:pt>
                      <c:pt idx="4441">
                        <c:v>-4.1892812408722497E-3</c:v>
                      </c:pt>
                      <c:pt idx="4442">
                        <c:v>-4.1588355276163001E-3</c:v>
                      </c:pt>
                      <c:pt idx="4443">
                        <c:v>-4.1527246043705501E-3</c:v>
                      </c:pt>
                      <c:pt idx="4444">
                        <c:v>-4.1724349678250302E-3</c:v>
                      </c:pt>
                      <c:pt idx="4445">
                        <c:v>-4.2188160265187701E-3</c:v>
                      </c:pt>
                      <c:pt idx="4446">
                        <c:v>-4.2920942483028798E-3</c:v>
                      </c:pt>
                      <c:pt idx="4447">
                        <c:v>-4.3917710722603297E-3</c:v>
                      </c:pt>
                      <c:pt idx="4448">
                        <c:v>-4.5165384734382101E-3</c:v>
                      </c:pt>
                      <c:pt idx="4449">
                        <c:v>-4.6644696183366996E-3</c:v>
                      </c:pt>
                      <c:pt idx="4450">
                        <c:v>-4.8329854414251999E-3</c:v>
                      </c:pt>
                      <c:pt idx="4451">
                        <c:v>-5.0187821915590302E-3</c:v>
                      </c:pt>
                      <c:pt idx="4452">
                        <c:v>-5.2180713291629299E-3</c:v>
                      </c:pt>
                      <c:pt idx="4453">
                        <c:v>-5.4266617034572397E-3</c:v>
                      </c:pt>
                      <c:pt idx="4454">
                        <c:v>-5.6402987496187501E-3</c:v>
                      </c:pt>
                      <c:pt idx="4455">
                        <c:v>-5.8545771862773604E-3</c:v>
                      </c:pt>
                      <c:pt idx="4456">
                        <c:v>-6.06515597836933E-3</c:v>
                      </c:pt>
                      <c:pt idx="4457">
                        <c:v>-6.2679456218262203E-3</c:v>
                      </c:pt>
                      <c:pt idx="4458">
                        <c:v>-6.4589442639648199E-3</c:v>
                      </c:pt>
                      <c:pt idx="4459">
                        <c:v>-6.6347803387041297E-3</c:v>
                      </c:pt>
                      <c:pt idx="4460">
                        <c:v>-6.7923934038864198E-3</c:v>
                      </c:pt>
                      <c:pt idx="4461">
                        <c:v>-6.9294463833952102E-3</c:v>
                      </c:pt>
                      <c:pt idx="4462">
                        <c:v>-7.0441671437963104E-3</c:v>
                      </c:pt>
                      <c:pt idx="4463">
                        <c:v>-7.1352443096244899E-3</c:v>
                      </c:pt>
                      <c:pt idx="4464">
                        <c:v>-7.2022860462761101E-3</c:v>
                      </c:pt>
                      <c:pt idx="4465">
                        <c:v>-7.2453079784303197E-3</c:v>
                      </c:pt>
                      <c:pt idx="4466">
                        <c:v>-7.2648639962325998E-3</c:v>
                      </c:pt>
                      <c:pt idx="4467">
                        <c:v>-7.2619455330518697E-3</c:v>
                      </c:pt>
                      <c:pt idx="4468">
                        <c:v>-7.2376696023785199E-3</c:v>
                      </c:pt>
                      <c:pt idx="4469">
                        <c:v>-7.1934820636665496E-3</c:v>
                      </c:pt>
                      <c:pt idx="4470">
                        <c:v>-7.1310459210605203E-3</c:v>
                      </c:pt>
                      <c:pt idx="4471">
                        <c:v>-7.0520133636345402E-3</c:v>
                      </c:pt>
                      <c:pt idx="4472">
                        <c:v>-6.9579706734540503E-3</c:v>
                      </c:pt>
                      <c:pt idx="4473">
                        <c:v>-6.8505891642436896E-3</c:v>
                      </c:pt>
                      <c:pt idx="4474">
                        <c:v>-6.73147871667932E-3</c:v>
                      </c:pt>
                      <c:pt idx="4475">
                        <c:v>-6.6016947637367604E-3</c:v>
                      </c:pt>
                      <c:pt idx="4476">
                        <c:v>-6.4624393157713001E-3</c:v>
                      </c:pt>
                      <c:pt idx="4477">
                        <c:v>-6.3149306967498599E-3</c:v>
                      </c:pt>
                      <c:pt idx="4478">
                        <c:v>-6.1603815065876004E-3</c:v>
                      </c:pt>
                      <c:pt idx="4479">
                        <c:v>-6.0000712306059996E-3</c:v>
                      </c:pt>
                      <c:pt idx="4480">
                        <c:v>-5.83552565799819E-3</c:v>
                      </c:pt>
                      <c:pt idx="4481">
                        <c:v>-5.6683674966320399E-3</c:v>
                      </c:pt>
                      <c:pt idx="4482">
                        <c:v>-5.5005540162052502E-3</c:v>
                      </c:pt>
                      <c:pt idx="4483">
                        <c:v>-5.3346145502872998E-3</c:v>
                      </c:pt>
                      <c:pt idx="4484">
                        <c:v>-5.1734532770233597E-3</c:v>
                      </c:pt>
                      <c:pt idx="4485">
                        <c:v>-5.0205646162291197E-3</c:v>
                      </c:pt>
                      <c:pt idx="4486">
                        <c:v>-4.8794856140916901E-3</c:v>
                      </c:pt>
                      <c:pt idx="4487">
                        <c:v>-4.7537624257184396E-3</c:v>
                      </c:pt>
                      <c:pt idx="4488">
                        <c:v>-4.6472287393358597E-3</c:v>
                      </c:pt>
                      <c:pt idx="4489">
                        <c:v>-4.5634201608078196E-3</c:v>
                      </c:pt>
                      <c:pt idx="4490">
                        <c:v>-4.5058176619937702E-3</c:v>
                      </c:pt>
                      <c:pt idx="4491">
                        <c:v>-4.4774781510987802E-3</c:v>
                      </c:pt>
                      <c:pt idx="4492">
                        <c:v>-4.4807535489408603E-3</c:v>
                      </c:pt>
                      <c:pt idx="4493">
                        <c:v>-4.5171559638719199E-3</c:v>
                      </c:pt>
                      <c:pt idx="4494">
                        <c:v>-4.5872570064395103E-3</c:v>
                      </c:pt>
                      <c:pt idx="4495">
                        <c:v>-4.6906210586596898E-3</c:v>
                      </c:pt>
                      <c:pt idx="4496">
                        <c:v>-4.8257198507493998E-3</c:v>
                      </c:pt>
                      <c:pt idx="4497">
                        <c:v>-4.9899596783408101E-3</c:v>
                      </c:pt>
                      <c:pt idx="4498">
                        <c:v>-5.1797664442507097E-3</c:v>
                      </c:pt>
                      <c:pt idx="4499">
                        <c:v>-5.3905942353541202E-3</c:v>
                      </c:pt>
                      <c:pt idx="4500">
                        <c:v>-5.6171727684204897E-3</c:v>
                      </c:pt>
                      <c:pt idx="4501">
                        <c:v>-5.8535120787844199E-3</c:v>
                      </c:pt>
                      <c:pt idx="4502">
                        <c:v>-6.0932852203063204E-3</c:v>
                      </c:pt>
                      <c:pt idx="4503">
                        <c:v>-6.3299479023584499E-3</c:v>
                      </c:pt>
                      <c:pt idx="4504">
                        <c:v>-6.5569788334587497E-3</c:v>
                      </c:pt>
                      <c:pt idx="4505">
                        <c:v>-6.7681618182467403E-3</c:v>
                      </c:pt>
                      <c:pt idx="4506">
                        <c:v>-6.9578411329760401E-3</c:v>
                      </c:pt>
                      <c:pt idx="4507">
                        <c:v>-7.12098087359827E-3</c:v>
                      </c:pt>
                      <c:pt idx="4508">
                        <c:v>-7.25338482510084E-3</c:v>
                      </c:pt>
                      <c:pt idx="4509">
                        <c:v>-7.3517634205925398E-3</c:v>
                      </c:pt>
                      <c:pt idx="4510">
                        <c:v>-7.4140285664824499E-3</c:v>
                      </c:pt>
                      <c:pt idx="4511">
                        <c:v>-7.4392665535927298E-3</c:v>
                      </c:pt>
                      <c:pt idx="4512">
                        <c:v>-7.4276525560179798E-3</c:v>
                      </c:pt>
                      <c:pt idx="4513">
                        <c:v>-7.38064422806399E-3</c:v>
                      </c:pt>
                      <c:pt idx="4514">
                        <c:v>-7.3005414403392596E-3</c:v>
                      </c:pt>
                      <c:pt idx="4515">
                        <c:v>-7.1907192178765501E-3</c:v>
                      </c:pt>
                      <c:pt idx="4516">
                        <c:v>-7.0554149711676397E-3</c:v>
                      </c:pt>
                      <c:pt idx="4517">
                        <c:v>-6.89966356088408E-3</c:v>
                      </c:pt>
                      <c:pt idx="4518">
                        <c:v>-6.7289847518534904E-3</c:v>
                      </c:pt>
                      <c:pt idx="4519">
                        <c:v>-6.5492195864116504E-3</c:v>
                      </c:pt>
                      <c:pt idx="4520">
                        <c:v>-6.3663973750780001E-3</c:v>
                      </c:pt>
                      <c:pt idx="4521">
                        <c:v>-6.1864692761440902E-3</c:v>
                      </c:pt>
                      <c:pt idx="4522">
                        <c:v>-6.01507760341519E-3</c:v>
                      </c:pt>
                      <c:pt idx="4523">
                        <c:v>-5.8575341264916004E-3</c:v>
                      </c:pt>
                      <c:pt idx="4524">
                        <c:v>-5.7185350483144404E-3</c:v>
                      </c:pt>
                      <c:pt idx="4525">
                        <c:v>-5.6022935340183204E-3</c:v>
                      </c:pt>
                      <c:pt idx="4526">
                        <c:v>-5.5119552288442801E-3</c:v>
                      </c:pt>
                      <c:pt idx="4527">
                        <c:v>-5.4499411570964797E-3</c:v>
                      </c:pt>
                      <c:pt idx="4528">
                        <c:v>-5.4177809875041597E-3</c:v>
                      </c:pt>
                      <c:pt idx="4529">
                        <c:v>-5.4162637114005601E-3</c:v>
                      </c:pt>
                      <c:pt idx="4530">
                        <c:v>-5.4449632807180397E-3</c:v>
                      </c:pt>
                      <c:pt idx="4531">
                        <c:v>-5.5026856353946703E-3</c:v>
                      </c:pt>
                      <c:pt idx="4532">
                        <c:v>-5.5876009318588903E-3</c:v>
                      </c:pt>
                      <c:pt idx="4533">
                        <c:v>-5.6972619485204899E-3</c:v>
                      </c:pt>
                      <c:pt idx="4534">
                        <c:v>-5.8286974011429599E-3</c:v>
                      </c:pt>
                      <c:pt idx="4535">
                        <c:v>-5.9784152961943199E-3</c:v>
                      </c:pt>
                      <c:pt idx="4536">
                        <c:v>-6.1427348721670803E-3</c:v>
                      </c:pt>
                      <c:pt idx="4537">
                        <c:v>-6.31771660089968E-3</c:v>
                      </c:pt>
                      <c:pt idx="4538">
                        <c:v>-6.4996466387986004E-3</c:v>
                      </c:pt>
                      <c:pt idx="4539">
                        <c:v>-6.68504184804609E-3</c:v>
                      </c:pt>
                      <c:pt idx="4540">
                        <c:v>-6.8704830610308402E-3</c:v>
                      </c:pt>
                      <c:pt idx="4541">
                        <c:v>-7.0529044824201503E-3</c:v>
                      </c:pt>
                      <c:pt idx="4542">
                        <c:v>-7.2297918330032802E-3</c:v>
                      </c:pt>
                      <c:pt idx="4543">
                        <c:v>-7.3988111766218204E-3</c:v>
                      </c:pt>
                      <c:pt idx="4544">
                        <c:v>-7.5585751345055002E-3</c:v>
                      </c:pt>
                      <c:pt idx="4545">
                        <c:v>-7.7080754116184303E-3</c:v>
                      </c:pt>
                      <c:pt idx="4546">
                        <c:v>-7.8466165154593495E-3</c:v>
                      </c:pt>
                      <c:pt idx="4547">
                        <c:v>-7.9740328443604208E-3</c:v>
                      </c:pt>
                      <c:pt idx="4548">
                        <c:v>-8.0904614956878798E-3</c:v>
                      </c:pt>
                      <c:pt idx="4549">
                        <c:v>-8.1963900877013406E-3</c:v>
                      </c:pt>
                      <c:pt idx="4550">
                        <c:v>-8.2923779447178197E-3</c:v>
                      </c:pt>
                      <c:pt idx="4551">
                        <c:v>-8.3792878085950304E-3</c:v>
                      </c:pt>
                      <c:pt idx="4552">
                        <c:v>-8.4579412715735294E-3</c:v>
                      </c:pt>
                      <c:pt idx="4553">
                        <c:v>-8.5290909370332804E-3</c:v>
                      </c:pt>
                      <c:pt idx="4554">
                        <c:v>-8.5934977061104794E-3</c:v>
                      </c:pt>
                      <c:pt idx="4555">
                        <c:v>-8.6517092011447697E-3</c:v>
                      </c:pt>
                      <c:pt idx="4556">
                        <c:v>-8.7041606089807502E-3</c:v>
                      </c:pt>
                      <c:pt idx="4557">
                        <c:v>-8.7511845039948601E-3</c:v>
                      </c:pt>
                      <c:pt idx="4558">
                        <c:v>-8.7929546924848893E-3</c:v>
                      </c:pt>
                      <c:pt idx="4559">
                        <c:v>-8.8297238650071903E-3</c:v>
                      </c:pt>
                      <c:pt idx="4560">
                        <c:v>-8.8616780876255505E-3</c:v>
                      </c:pt>
                      <c:pt idx="4561">
                        <c:v>-8.8890065077350099E-3</c:v>
                      </c:pt>
                      <c:pt idx="4562">
                        <c:v>-8.9118841542317005E-3</c:v>
                      </c:pt>
                      <c:pt idx="4563">
                        <c:v>-8.9307605707477505E-3</c:v>
                      </c:pt>
                      <c:pt idx="4564">
                        <c:v>-8.9461982575570007E-3</c:v>
                      </c:pt>
                      <c:pt idx="4565">
                        <c:v>-8.9591282860661398E-3</c:v>
                      </c:pt>
                      <c:pt idx="4566">
                        <c:v>-8.9704640018476896E-3</c:v>
                      </c:pt>
                      <c:pt idx="4567">
                        <c:v>-8.9813059236952802E-3</c:v>
                      </c:pt>
                      <c:pt idx="4568">
                        <c:v>-8.9929166471580807E-3</c:v>
                      </c:pt>
                      <c:pt idx="4569">
                        <c:v>-9.0066027768088992E-3</c:v>
                      </c:pt>
                      <c:pt idx="4570">
                        <c:v>-9.0236516310109195E-3</c:v>
                      </c:pt>
                      <c:pt idx="4571">
                        <c:v>-9.0452322993446205E-3</c:v>
                      </c:pt>
                      <c:pt idx="4572">
                        <c:v>-9.0723860019774599E-3</c:v>
                      </c:pt>
                      <c:pt idx="4573">
                        <c:v>-9.1057617933081401E-3</c:v>
                      </c:pt>
                      <c:pt idx="4574">
                        <c:v>-9.1455705868833496E-3</c:v>
                      </c:pt>
                      <c:pt idx="4575">
                        <c:v>-9.1917286778640701E-3</c:v>
                      </c:pt>
                      <c:pt idx="4576">
                        <c:v>-9.2436376686069292E-3</c:v>
                      </c:pt>
                      <c:pt idx="4577">
                        <c:v>-9.3004195765620003E-3</c:v>
                      </c:pt>
                      <c:pt idx="4578">
                        <c:v>-9.3605767220979307E-3</c:v>
                      </c:pt>
                      <c:pt idx="4579">
                        <c:v>-9.4222952544060993E-3</c:v>
                      </c:pt>
                      <c:pt idx="4580">
                        <c:v>-9.4835357208891604E-3</c:v>
                      </c:pt>
                      <c:pt idx="4581">
                        <c:v>-9.5421095936053003E-3</c:v>
                      </c:pt>
                      <c:pt idx="4582">
                        <c:v>-9.5957724161644508E-3</c:v>
                      </c:pt>
                      <c:pt idx="4583">
                        <c:v>-9.6423627240873905E-3</c:v>
                      </c:pt>
                      <c:pt idx="4584">
                        <c:v>-9.6799756310477093E-3</c:v>
                      </c:pt>
                      <c:pt idx="4585">
                        <c:v>-9.7070867365221906E-3</c:v>
                      </c:pt>
                      <c:pt idx="4586">
                        <c:v>-9.7224865361692208E-3</c:v>
                      </c:pt>
                      <c:pt idx="4587">
                        <c:v>-9.7255323790644103E-3</c:v>
                      </c:pt>
                      <c:pt idx="4588">
                        <c:v>-9.7159347811320695E-3</c:v>
                      </c:pt>
                      <c:pt idx="4589">
                        <c:v>-9.6941109373366394E-3</c:v>
                      </c:pt>
                      <c:pt idx="4590">
                        <c:v>-9.6611712324852893E-3</c:v>
                      </c:pt>
                      <c:pt idx="4591">
                        <c:v>-9.6186109972873808E-3</c:v>
                      </c:pt>
                      <c:pt idx="4592">
                        <c:v>-9.5681605690473206E-3</c:v>
                      </c:pt>
                      <c:pt idx="4593">
                        <c:v>-9.5119234019940598E-3</c:v>
                      </c:pt>
                      <c:pt idx="4594">
                        <c:v>-9.4521967228990804E-3</c:v>
                      </c:pt>
                      <c:pt idx="4595">
                        <c:v>-9.3913825372609703E-3</c:v>
                      </c:pt>
                      <c:pt idx="4596">
                        <c:v>-9.3319430369681999E-3</c:v>
                      </c:pt>
                      <c:pt idx="4597">
                        <c:v>-9.2761544108136609E-3</c:v>
                      </c:pt>
                      <c:pt idx="4598">
                        <c:v>-9.2260051846800896E-3</c:v>
                      </c:pt>
                      <c:pt idx="4599">
                        <c:v>-9.1833040235331995E-3</c:v>
                      </c:pt>
                      <c:pt idx="4600">
                        <c:v>-9.1496596990791098E-3</c:v>
                      </c:pt>
                      <c:pt idx="4601">
                        <c:v>-9.1261722408618098E-3</c:v>
                      </c:pt>
                      <c:pt idx="4602">
                        <c:v>-9.1135847830821105E-3</c:v>
                      </c:pt>
                      <c:pt idx="4603">
                        <c:v>-9.1122086395741594E-3</c:v>
                      </c:pt>
                      <c:pt idx="4604">
                        <c:v>-9.1219407207413505E-3</c:v>
                      </c:pt>
                      <c:pt idx="4605">
                        <c:v>-9.1422575202954603E-3</c:v>
                      </c:pt>
                      <c:pt idx="4606">
                        <c:v>-9.1724071324336392E-3</c:v>
                      </c:pt>
                      <c:pt idx="4607">
                        <c:v>-9.2113034693874392E-3</c:v>
                      </c:pt>
                      <c:pt idx="4608">
                        <c:v>-9.2573467677733098E-3</c:v>
                      </c:pt>
                      <c:pt idx="4609">
                        <c:v>-9.3087837733432498E-3</c:v>
                      </c:pt>
                      <c:pt idx="4610">
                        <c:v>-9.3638291778657592E-3</c:v>
                      </c:pt>
                      <c:pt idx="4611">
                        <c:v>-9.4206483817739304E-3</c:v>
                      </c:pt>
                      <c:pt idx="4612">
                        <c:v>-9.4772342795724097E-3</c:v>
                      </c:pt>
                      <c:pt idx="4613">
                        <c:v>-9.5317650646085904E-3</c:v>
                      </c:pt>
                      <c:pt idx="4614">
                        <c:v>-9.5823913105176697E-3</c:v>
                      </c:pt>
                      <c:pt idx="4615">
                        <c:v>-9.6274639947365702E-3</c:v>
                      </c:pt>
                      <c:pt idx="4616">
                        <c:v>-9.6656350814051592E-3</c:v>
                      </c:pt>
                      <c:pt idx="4617">
                        <c:v>-9.6958636979775498E-3</c:v>
                      </c:pt>
                      <c:pt idx="4618">
                        <c:v>-9.7173721347044995E-3</c:v>
                      </c:pt>
                      <c:pt idx="4619">
                        <c:v>-9.7298891130483903E-3</c:v>
                      </c:pt>
                      <c:pt idx="4620">
                        <c:v>-9.7334265915533808E-3</c:v>
                      </c:pt>
                      <c:pt idx="4621">
                        <c:v>-9.7282599877883992E-3</c:v>
                      </c:pt>
                      <c:pt idx="4622">
                        <c:v>-9.7149394788094093E-3</c:v>
                      </c:pt>
                      <c:pt idx="4623">
                        <c:v>-9.6944325229744392E-3</c:v>
                      </c:pt>
                      <c:pt idx="4624">
                        <c:v>-9.6679653681271405E-3</c:v>
                      </c:pt>
                      <c:pt idx="4625">
                        <c:v>-9.6369177544360397E-3</c:v>
                      </c:pt>
                      <c:pt idx="4626">
                        <c:v>-9.6028456261425098E-3</c:v>
                      </c:pt>
                      <c:pt idx="4627">
                        <c:v>-9.5674329132714505E-3</c:v>
                      </c:pt>
                      <c:pt idx="4628">
                        <c:v>-9.5321151361552198E-3</c:v>
                      </c:pt>
                      <c:pt idx="4629">
                        <c:v>-9.4984305467177999E-3</c:v>
                      </c:pt>
                      <c:pt idx="4630">
                        <c:v>-9.4678324342233298E-3</c:v>
                      </c:pt>
                      <c:pt idx="4631">
                        <c:v>-9.4415936468854999E-3</c:v>
                      </c:pt>
                      <c:pt idx="4632">
                        <c:v>-9.4207581178304394E-3</c:v>
                      </c:pt>
                      <c:pt idx="4633">
                        <c:v>-9.4060962061870302E-3</c:v>
                      </c:pt>
                      <c:pt idx="4634">
                        <c:v>-9.3984252817949695E-3</c:v>
                      </c:pt>
                      <c:pt idx="4635">
                        <c:v>-9.3981747773914295E-3</c:v>
                      </c:pt>
                      <c:pt idx="4636">
                        <c:v>-9.4057746466862692E-3</c:v>
                      </c:pt>
                      <c:pt idx="4637">
                        <c:v>-9.4213075387452796E-3</c:v>
                      </c:pt>
                      <c:pt idx="4638">
                        <c:v>-9.4447802280187808E-3</c:v>
                      </c:pt>
                      <c:pt idx="4639">
                        <c:v>-9.4758651073568005E-3</c:v>
                      </c:pt>
                      <c:pt idx="4640">
                        <c:v>-9.5140462517811705E-3</c:v>
                      </c:pt>
                      <c:pt idx="4641">
                        <c:v>-9.5586862470724496E-3</c:v>
                      </c:pt>
                      <c:pt idx="4642">
                        <c:v>-9.6089672182791304E-3</c:v>
                      </c:pt>
                      <c:pt idx="4643">
                        <c:v>-9.6639595233652207E-3</c:v>
                      </c:pt>
                      <c:pt idx="4644">
                        <c:v>-9.7224731311001296E-3</c:v>
                      </c:pt>
                      <c:pt idx="4645">
                        <c:v>-9.7832230775569493E-3</c:v>
                      </c:pt>
                      <c:pt idx="4646">
                        <c:v>-9.8447906332367694E-3</c:v>
                      </c:pt>
                      <c:pt idx="4647">
                        <c:v>-9.9057266885426206E-3</c:v>
                      </c:pt>
                      <c:pt idx="4648">
                        <c:v>-9.9644810527959593E-3</c:v>
                      </c:pt>
                      <c:pt idx="4649">
                        <c:v>-1.00196754814881E-2</c:v>
                      </c:pt>
                      <c:pt idx="4650">
                        <c:v>-1.0070088946676299E-2</c:v>
                      </c:pt>
                      <c:pt idx="4651">
                        <c:v>-1.01145943021531E-2</c:v>
                      </c:pt>
                      <c:pt idx="4652">
                        <c:v>-1.01523357984109E-2</c:v>
                      </c:pt>
                      <c:pt idx="4653">
                        <c:v>-1.01828759103967E-2</c:v>
                      </c:pt>
                      <c:pt idx="4654">
                        <c:v>-1.02062580342438E-2</c:v>
                      </c:pt>
                      <c:pt idx="4655">
                        <c:v>-1.02229222568605E-2</c:v>
                      </c:pt>
                      <c:pt idx="4656">
                        <c:v>-1.02337786860562E-2</c:v>
                      </c:pt>
                      <c:pt idx="4657">
                        <c:v>-1.0240244346095001E-2</c:v>
                      </c:pt>
                      <c:pt idx="4658">
                        <c:v>-1.02443753906626E-2</c:v>
                      </c:pt>
                      <c:pt idx="4659">
                        <c:v>-1.02486323228027E-2</c:v>
                      </c:pt>
                      <c:pt idx="4660">
                        <c:v>-1.0255796180440599E-2</c:v>
                      </c:pt>
                      <c:pt idx="4661">
                        <c:v>-1.0268990966133099E-2</c:v>
                      </c:pt>
                      <c:pt idx="4662">
                        <c:v>-1.02911840584096E-2</c:v>
                      </c:pt>
                      <c:pt idx="4663">
                        <c:v>-1.0325381228574E-2</c:v>
                      </c:pt>
                      <c:pt idx="4664">
                        <c:v>-1.03746761671881E-2</c:v>
                      </c:pt>
                      <c:pt idx="4665">
                        <c:v>-1.0441220358008801E-2</c:v>
                      </c:pt>
                      <c:pt idx="4666">
                        <c:v>-1.0526879244996E-2</c:v>
                      </c:pt>
                      <c:pt idx="4667">
                        <c:v>-1.06328310545657E-2</c:v>
                      </c:pt>
                      <c:pt idx="4668">
                        <c:v>-1.07595642616705E-2</c:v>
                      </c:pt>
                      <c:pt idx="4669">
                        <c:v>-1.0906608552405E-2</c:v>
                      </c:pt>
                      <c:pt idx="4670">
                        <c:v>-1.1072507185355801E-2</c:v>
                      </c:pt>
                      <c:pt idx="4671">
                        <c:v>-1.12550922295274E-2</c:v>
                      </c:pt>
                      <c:pt idx="4672">
                        <c:v>-1.14512528298751E-2</c:v>
                      </c:pt>
                      <c:pt idx="4673">
                        <c:v>-1.16573675573571E-2</c:v>
                      </c:pt>
                      <c:pt idx="4674">
                        <c:v>-1.1869079364887E-2</c:v>
                      </c:pt>
                      <c:pt idx="4675">
                        <c:v>-1.2081593417578199E-2</c:v>
                      </c:pt>
                      <c:pt idx="4676">
                        <c:v>-1.2289729934076701E-2</c:v>
                      </c:pt>
                      <c:pt idx="4677">
                        <c:v>-1.24883752118101E-2</c:v>
                      </c:pt>
                      <c:pt idx="4678">
                        <c:v>-1.2672538813554599E-2</c:v>
                      </c:pt>
                      <c:pt idx="4679">
                        <c:v>-1.28375406682166E-2</c:v>
                      </c:pt>
                      <c:pt idx="4680">
                        <c:v>-1.29791976865773E-2</c:v>
                      </c:pt>
                      <c:pt idx="4681">
                        <c:v>-1.30938049034411E-2</c:v>
                      </c:pt>
                      <c:pt idx="4682">
                        <c:v>-1.31783560914566E-2</c:v>
                      </c:pt>
                      <c:pt idx="4683">
                        <c:v>-1.3230729291978801E-2</c:v>
                      </c:pt>
                      <c:pt idx="4684">
                        <c:v>-1.3249662856133E-2</c:v>
                      </c:pt>
                      <c:pt idx="4685">
                        <c:v>-1.32347536488616E-2</c:v>
                      </c:pt>
                      <c:pt idx="4686">
                        <c:v>-1.31863588590991E-2</c:v>
                      </c:pt>
                      <c:pt idx="4687">
                        <c:v>-1.3105773020023E-2</c:v>
                      </c:pt>
                      <c:pt idx="4688">
                        <c:v>-1.29951450383147E-2</c:v>
                      </c:pt>
                      <c:pt idx="4689">
                        <c:v>-1.28572718863807E-2</c:v>
                      </c:pt>
                      <c:pt idx="4690">
                        <c:v>-1.2695799171675499E-2</c:v>
                      </c:pt>
                      <c:pt idx="4691">
                        <c:v>-1.2514899295879E-2</c:v>
                      </c:pt>
                      <c:pt idx="4692">
                        <c:v>-1.23192707035552E-2</c:v>
                      </c:pt>
                      <c:pt idx="4693">
                        <c:v>-1.2113918110609001E-2</c:v>
                      </c:pt>
                      <c:pt idx="4694">
                        <c:v>-1.1904280301869101E-2</c:v>
                      </c:pt>
                      <c:pt idx="4695">
                        <c:v>-1.16959043512447E-2</c:v>
                      </c:pt>
                      <c:pt idx="4696">
                        <c:v>-1.14941784147739E-2</c:v>
                      </c:pt>
                      <c:pt idx="4697">
                        <c:v>-1.1304502759431701E-2</c:v>
                      </c:pt>
                      <c:pt idx="4698">
                        <c:v>-1.11320491510462E-2</c:v>
                      </c:pt>
                      <c:pt idx="4699">
                        <c:v>-1.09813433262293E-2</c:v>
                      </c:pt>
                      <c:pt idx="4700">
                        <c:v>-1.08562790345382E-2</c:v>
                      </c:pt>
                      <c:pt idx="4701">
                        <c:v>-1.07601053223364E-2</c:v>
                      </c:pt>
                      <c:pt idx="4702">
                        <c:v>-1.0695241943512899E-2</c:v>
                      </c:pt>
                      <c:pt idx="4703">
                        <c:v>-1.0663031218131201E-2</c:v>
                      </c:pt>
                      <c:pt idx="4704">
                        <c:v>-1.0664042198843199E-2</c:v>
                      </c:pt>
                      <c:pt idx="4705">
                        <c:v>-1.0697625520903E-2</c:v>
                      </c:pt>
                      <c:pt idx="4706">
                        <c:v>-1.0762157143970601E-2</c:v>
                      </c:pt>
                      <c:pt idx="4707">
                        <c:v>-1.0855089493175599E-2</c:v>
                      </c:pt>
                      <c:pt idx="4708">
                        <c:v>-1.09730931811213E-2</c:v>
                      </c:pt>
                      <c:pt idx="4709">
                        <c:v>-1.11120415478608E-2</c:v>
                      </c:pt>
                      <c:pt idx="4710">
                        <c:v>-1.12670448124331E-2</c:v>
                      </c:pt>
                      <c:pt idx="4711">
                        <c:v>-1.14332121382224E-2</c:v>
                      </c:pt>
                      <c:pt idx="4712">
                        <c:v>-1.16054272593681E-2</c:v>
                      </c:pt>
                      <c:pt idx="4713">
                        <c:v>-1.17789046926257E-2</c:v>
                      </c:pt>
                      <c:pt idx="4714">
                        <c:v>-1.19489924675296E-2</c:v>
                      </c:pt>
                      <c:pt idx="4715">
                        <c:v>-1.21114157101167E-2</c:v>
                      </c:pt>
                      <c:pt idx="4716">
                        <c:v>-1.2262502205357901E-2</c:v>
                      </c:pt>
                      <c:pt idx="4717">
                        <c:v>-1.2399304538148999E-2</c:v>
                      </c:pt>
                      <c:pt idx="4718">
                        <c:v>-1.2519661527210299E-2</c:v>
                      </c:pt>
                      <c:pt idx="4719">
                        <c:v>-1.26221637137137E-2</c:v>
                      </c:pt>
                      <c:pt idx="4720">
                        <c:v>-1.2706271868973501E-2</c:v>
                      </c:pt>
                      <c:pt idx="4721">
                        <c:v>-1.2772119202190801E-2</c:v>
                      </c:pt>
                      <c:pt idx="4722">
                        <c:v>-1.28204623796717E-2</c:v>
                      </c:pt>
                      <c:pt idx="4723">
                        <c:v>-1.2852580283070699E-2</c:v>
                      </c:pt>
                      <c:pt idx="4724">
                        <c:v>-1.2870237061091701E-2</c:v>
                      </c:pt>
                      <c:pt idx="4725">
                        <c:v>-1.28751882009033E-2</c:v>
                      </c:pt>
                      <c:pt idx="4726">
                        <c:v>-1.2869512245892599E-2</c:v>
                      </c:pt>
                      <c:pt idx="4727">
                        <c:v>-1.28552235958208E-2</c:v>
                      </c:pt>
                      <c:pt idx="4728">
                        <c:v>-1.28342038082267E-2</c:v>
                      </c:pt>
                      <c:pt idx="4729">
                        <c:v>-1.2808025822104E-2</c:v>
                      </c:pt>
                      <c:pt idx="4730">
                        <c:v>-1.27779258324638E-2</c:v>
                      </c:pt>
                      <c:pt idx="4731">
                        <c:v>-1.2744818292675E-2</c:v>
                      </c:pt>
                      <c:pt idx="4732">
                        <c:v>-1.2709299438841999E-2</c:v>
                      </c:pt>
                      <c:pt idx="4733">
                        <c:v>-1.2671570843939901E-2</c:v>
                      </c:pt>
                      <c:pt idx="4734">
                        <c:v>-1.2631231436789901E-2</c:v>
                      </c:pt>
                      <c:pt idx="4735">
                        <c:v>-1.25876555890357E-2</c:v>
                      </c:pt>
                      <c:pt idx="4736">
                        <c:v>-1.2540038210063701E-2</c:v>
                      </c:pt>
                      <c:pt idx="4737">
                        <c:v>-1.2487378297014601E-2</c:v>
                      </c:pt>
                      <c:pt idx="4738">
                        <c:v>-1.24289275190757E-2</c:v>
                      </c:pt>
                      <c:pt idx="4739">
                        <c:v>-1.2363707645566701E-2</c:v>
                      </c:pt>
                      <c:pt idx="4740">
                        <c:v>-1.2290845507066101E-2</c:v>
                      </c:pt>
                      <c:pt idx="4741">
                        <c:v>-1.2209902363203001E-2</c:v>
                      </c:pt>
                      <c:pt idx="4742">
                        <c:v>-1.2120791112583899E-2</c:v>
                      </c:pt>
                      <c:pt idx="4743">
                        <c:v>-1.2023824327315901E-2</c:v>
                      </c:pt>
                      <c:pt idx="4744">
                        <c:v>-1.19197391374122E-2</c:v>
                      </c:pt>
                      <c:pt idx="4745">
                        <c:v>-1.1809867682178401E-2</c:v>
                      </c:pt>
                      <c:pt idx="4746">
                        <c:v>-1.1696137458069999E-2</c:v>
                      </c:pt>
                      <c:pt idx="4747">
                        <c:v>-1.1580575444013801E-2</c:v>
                      </c:pt>
                      <c:pt idx="4748">
                        <c:v>-1.14657501288288E-2</c:v>
                      </c:pt>
                      <c:pt idx="4749">
                        <c:v>-1.1354491282358299E-2</c:v>
                      </c:pt>
                      <c:pt idx="4750">
                        <c:v>-1.12500043294408E-2</c:v>
                      </c:pt>
                      <c:pt idx="4751">
                        <c:v>-1.11552976156122E-2</c:v>
                      </c:pt>
                      <c:pt idx="4752">
                        <c:v>-1.10731431914273E-2</c:v>
                      </c:pt>
                      <c:pt idx="4753">
                        <c:v>-1.10060764975154E-2</c:v>
                      </c:pt>
                      <c:pt idx="4754">
                        <c:v>-1.0956200487236599E-2</c:v>
                      </c:pt>
                      <c:pt idx="4755">
                        <c:v>-1.0925139395044E-2</c:v>
                      </c:pt>
                      <c:pt idx="4756">
                        <c:v>-1.09138275702722E-2</c:v>
                      </c:pt>
                      <c:pt idx="4757">
                        <c:v>-1.0922645904581399E-2</c:v>
                      </c:pt>
                      <c:pt idx="4758">
                        <c:v>-1.0951211348098301E-2</c:v>
                      </c:pt>
                      <c:pt idx="4759">
                        <c:v>-1.09982835516662E-2</c:v>
                      </c:pt>
                      <c:pt idx="4760">
                        <c:v>-1.1062065499016701E-2</c:v>
                      </c:pt>
                      <c:pt idx="4761">
                        <c:v>-1.11401977069181E-2</c:v>
                      </c:pt>
                      <c:pt idx="4762">
                        <c:v>-1.1229853804161799E-2</c:v>
                      </c:pt>
                      <c:pt idx="4763">
                        <c:v>-1.1327831692240199E-2</c:v>
                      </c:pt>
                      <c:pt idx="4764">
                        <c:v>-1.14308004877226E-2</c:v>
                      </c:pt>
                      <c:pt idx="4765">
                        <c:v>-1.15354026367769E-2</c:v>
                      </c:pt>
                      <c:pt idx="4766">
                        <c:v>-1.16384614794359E-2</c:v>
                      </c:pt>
                      <c:pt idx="4767">
                        <c:v>-1.17367985997072E-2</c:v>
                      </c:pt>
                      <c:pt idx="4768">
                        <c:v>-1.18275290442738E-2</c:v>
                      </c:pt>
                      <c:pt idx="4769">
                        <c:v>-1.1908521300615701E-2</c:v>
                      </c:pt>
                      <c:pt idx="4770">
                        <c:v>-1.1977958789603E-2</c:v>
                      </c:pt>
                      <c:pt idx="4771">
                        <c:v>-1.20345947683256E-2</c:v>
                      </c:pt>
                      <c:pt idx="4772">
                        <c:v>-1.20778701354439E-2</c:v>
                      </c:pt>
                      <c:pt idx="4773">
                        <c:v>-1.2107282842942E-2</c:v>
                      </c:pt>
                      <c:pt idx="4774">
                        <c:v>-1.21229501089093E-2</c:v>
                      </c:pt>
                      <c:pt idx="4775">
                        <c:v>-1.21254374679137E-2</c:v>
                      </c:pt>
                      <c:pt idx="4776">
                        <c:v>-1.211581968931E-2</c:v>
                      </c:pt>
                      <c:pt idx="4777">
                        <c:v>-1.2095355471194001E-2</c:v>
                      </c:pt>
                      <c:pt idx="4778">
                        <c:v>-1.2065583546996101E-2</c:v>
                      </c:pt>
                      <c:pt idx="4779">
                        <c:v>-1.20282545311256E-2</c:v>
                      </c:pt>
                      <c:pt idx="4780">
                        <c:v>-1.19853472542577E-2</c:v>
                      </c:pt>
                      <c:pt idx="4781">
                        <c:v>-1.1938781149285401E-2</c:v>
                      </c:pt>
                      <c:pt idx="4782">
                        <c:v>-1.1890551762382399E-2</c:v>
                      </c:pt>
                      <c:pt idx="4783">
                        <c:v>-1.1842704505828E-2</c:v>
                      </c:pt>
                      <c:pt idx="4784">
                        <c:v>-1.17971087356221E-2</c:v>
                      </c:pt>
                      <c:pt idx="4785">
                        <c:v>-1.17557927512847E-2</c:v>
                      </c:pt>
                      <c:pt idx="4786">
                        <c:v>-1.1720302282433899E-2</c:v>
                      </c:pt>
                      <c:pt idx="4787">
                        <c:v>-1.16919541578305E-2</c:v>
                      </c:pt>
                      <c:pt idx="4788">
                        <c:v>-1.1671779426497801E-2</c:v>
                      </c:pt>
                      <c:pt idx="4789">
                        <c:v>-1.1660370835876699E-2</c:v>
                      </c:pt>
                      <c:pt idx="4790">
                        <c:v>-1.1657987665757499E-2</c:v>
                      </c:pt>
                      <c:pt idx="4791">
                        <c:v>-1.16646322215358E-2</c:v>
                      </c:pt>
                      <c:pt idx="4792">
                        <c:v>-1.16799852383371E-2</c:v>
                      </c:pt>
                      <c:pt idx="4793">
                        <c:v>-1.1703099660816599E-2</c:v>
                      </c:pt>
                      <c:pt idx="4794">
                        <c:v>-1.1732857867576401E-2</c:v>
                      </c:pt>
                      <c:pt idx="4795">
                        <c:v>-1.17678547242093E-2</c:v>
                      </c:pt>
                      <c:pt idx="4796">
                        <c:v>-1.1806517261104699E-2</c:v>
                      </c:pt>
                      <c:pt idx="4797">
                        <c:v>-1.1847081250837201E-2</c:v>
                      </c:pt>
                      <c:pt idx="4798">
                        <c:v>-1.18878597795624E-2</c:v>
                      </c:pt>
                      <c:pt idx="4799">
                        <c:v>-1.1927325549106299E-2</c:v>
                      </c:pt>
                      <c:pt idx="4800">
                        <c:v>-1.19640301991671E-2</c:v>
                      </c:pt>
                      <c:pt idx="4801">
                        <c:v>-1.19969169498417E-2</c:v>
                      </c:pt>
                      <c:pt idx="4802">
                        <c:v>-1.2025042059906999E-2</c:v>
                      </c:pt>
                      <c:pt idx="4803">
                        <c:v>-1.2047705903284699E-2</c:v>
                      </c:pt>
                      <c:pt idx="4804">
                        <c:v>-1.20644940875623E-2</c:v>
                      </c:pt>
                      <c:pt idx="4805">
                        <c:v>-1.2075175298352499E-2</c:v>
                      </c:pt>
                      <c:pt idx="4806">
                        <c:v>-1.20796991602916E-2</c:v>
                      </c:pt>
                      <c:pt idx="4807">
                        <c:v>-1.20780299059294E-2</c:v>
                      </c:pt>
                      <c:pt idx="4808">
                        <c:v>-1.2070117942204601E-2</c:v>
                      </c:pt>
                      <c:pt idx="4809">
                        <c:v>-1.20559106585268E-2</c:v>
                      </c:pt>
                      <c:pt idx="4810">
                        <c:v>-1.20351608196821E-2</c:v>
                      </c:pt>
                      <c:pt idx="4811">
                        <c:v>-1.20076701800539E-2</c:v>
                      </c:pt>
                      <c:pt idx="4812">
                        <c:v>-1.19731677396761E-2</c:v>
                      </c:pt>
                      <c:pt idx="4813">
                        <c:v>-1.19311249826382E-2</c:v>
                      </c:pt>
                      <c:pt idx="4814">
                        <c:v>-1.18810526589308E-2</c:v>
                      </c:pt>
                      <c:pt idx="4815">
                        <c:v>-1.1822432850318801E-2</c:v>
                      </c:pt>
                      <c:pt idx="4816">
                        <c:v>-1.1754689253910501E-2</c:v>
                      </c:pt>
                      <c:pt idx="4817">
                        <c:v>-1.16774486652844E-2</c:v>
                      </c:pt>
                      <c:pt idx="4818">
                        <c:v>-1.15906855486406E-2</c:v>
                      </c:pt>
                      <c:pt idx="4819">
                        <c:v>-1.1494867362135E-2</c:v>
                      </c:pt>
                      <c:pt idx="4820">
                        <c:v>-1.13907988857068E-2</c:v>
                      </c:pt>
                      <c:pt idx="4821">
                        <c:v>-1.12798034014854E-2</c:v>
                      </c:pt>
                      <c:pt idx="4822">
                        <c:v>-1.11635652873068E-2</c:v>
                      </c:pt>
                      <c:pt idx="4823">
                        <c:v>-1.10444431362443E-2</c:v>
                      </c:pt>
                      <c:pt idx="4824">
                        <c:v>-1.09250868324559E-2</c:v>
                      </c:pt>
                      <c:pt idx="4825">
                        <c:v>-1.0808449916923899E-2</c:v>
                      </c:pt>
                      <c:pt idx="4826">
                        <c:v>-1.0697763111284699E-2</c:v>
                      </c:pt>
                      <c:pt idx="4827">
                        <c:v>-1.0596420258348799E-2</c:v>
                      </c:pt>
                      <c:pt idx="4828">
                        <c:v>-1.0507856299548E-2</c:v>
                      </c:pt>
                      <c:pt idx="4829">
                        <c:v>-1.04351532615199E-2</c:v>
                      </c:pt>
                      <c:pt idx="4830">
                        <c:v>-1.03808599208549E-2</c:v>
                      </c:pt>
                      <c:pt idx="4831">
                        <c:v>-1.03469298887554E-2</c:v>
                      </c:pt>
                      <c:pt idx="4832">
                        <c:v>-1.03348583016453E-2</c:v>
                      </c:pt>
                      <c:pt idx="4833">
                        <c:v>-1.0345262139959101E-2</c:v>
                      </c:pt>
                      <c:pt idx="4834">
                        <c:v>-1.0377942288329599E-2</c:v>
                      </c:pt>
                      <c:pt idx="4835">
                        <c:v>-1.04319316596E-2</c:v>
                      </c:pt>
                      <c:pt idx="4836">
                        <c:v>-1.05054198068754E-2</c:v>
                      </c:pt>
                      <c:pt idx="4837">
                        <c:v>-1.0595853943453901E-2</c:v>
                      </c:pt>
                      <c:pt idx="4838">
                        <c:v>-1.0700101704789199E-2</c:v>
                      </c:pt>
                      <c:pt idx="4839">
                        <c:v>-1.08146371613628E-2</c:v>
                      </c:pt>
                      <c:pt idx="4840">
                        <c:v>-1.0935642048569401E-2</c:v>
                      </c:pt>
                      <c:pt idx="4841">
                        <c:v>-1.1059183985483801E-2</c:v>
                      </c:pt>
                      <c:pt idx="4842">
                        <c:v>-1.11814805102561E-2</c:v>
                      </c:pt>
                      <c:pt idx="4843">
                        <c:v>-1.12988756253456E-2</c:v>
                      </c:pt>
                      <c:pt idx="4844">
                        <c:v>-1.14081135952365E-2</c:v>
                      </c:pt>
                      <c:pt idx="4845">
                        <c:v>-1.1506091564167299E-2</c:v>
                      </c:pt>
                      <c:pt idx="4846">
                        <c:v>-1.15906163254591E-2</c:v>
                      </c:pt>
                      <c:pt idx="4847">
                        <c:v>-1.16599563833881E-2</c:v>
                      </c:pt>
                      <c:pt idx="4848">
                        <c:v>-1.17126472816715E-2</c:v>
                      </c:pt>
                      <c:pt idx="4849">
                        <c:v>-1.17483168553019E-2</c:v>
                      </c:pt>
                      <c:pt idx="4850">
                        <c:v>-1.1766809431131999E-2</c:v>
                      </c:pt>
                      <c:pt idx="4851">
                        <c:v>-1.1768131608457501E-2</c:v>
                      </c:pt>
                      <c:pt idx="4852">
                        <c:v>-1.17526559330375E-2</c:v>
                      </c:pt>
                      <c:pt idx="4853">
                        <c:v>-1.1720951643173E-2</c:v>
                      </c:pt>
                      <c:pt idx="4854">
                        <c:v>-1.1673674336007901E-2</c:v>
                      </c:pt>
                      <c:pt idx="4855">
                        <c:v>-1.1611519773867599E-2</c:v>
                      </c:pt>
                      <c:pt idx="4856">
                        <c:v>-1.15351233496096E-2</c:v>
                      </c:pt>
                      <c:pt idx="4857">
                        <c:v>-1.1445129505162299E-2</c:v>
                      </c:pt>
                      <c:pt idx="4858">
                        <c:v>-1.13421018343974E-2</c:v>
                      </c:pt>
                      <c:pt idx="4859">
                        <c:v>-1.1226486821058399E-2</c:v>
                      </c:pt>
                      <c:pt idx="4860">
                        <c:v>-1.10987818720807E-2</c:v>
                      </c:pt>
                      <c:pt idx="4861">
                        <c:v>-1.0959459650401701E-2</c:v>
                      </c:pt>
                      <c:pt idx="4862">
                        <c:v>-1.08092137846263E-2</c:v>
                      </c:pt>
                      <c:pt idx="4863">
                        <c:v>-1.06487664317553E-2</c:v>
                      </c:pt>
                      <c:pt idx="4864">
                        <c:v>-1.04790731533418E-2</c:v>
                      </c:pt>
                      <c:pt idx="4865">
                        <c:v>-1.0301445034708701E-2</c:v>
                      </c:pt>
                      <c:pt idx="4866">
                        <c:v>-1.0117350326208099E-2</c:v>
                      </c:pt>
                      <c:pt idx="4867">
                        <c:v>-9.9283673404723695E-3</c:v>
                      </c:pt>
                      <c:pt idx="4868">
                        <c:v>-9.7363447061085597E-3</c:v>
                      </c:pt>
                      <c:pt idx="4869">
                        <c:v>-9.5434927178593299E-3</c:v>
                      </c:pt>
                      <c:pt idx="4870">
                        <c:v>-9.3521046308457298E-3</c:v>
                      </c:pt>
                      <c:pt idx="4871">
                        <c:v>-9.1646853464781505E-3</c:v>
                      </c:pt>
                      <c:pt idx="4872">
                        <c:v>-8.9835083449151202E-3</c:v>
                      </c:pt>
                      <c:pt idx="4873">
                        <c:v>-8.8108756340649404E-3</c:v>
                      </c:pt>
                      <c:pt idx="4874">
                        <c:v>-8.6486980127386207E-3</c:v>
                      </c:pt>
                      <c:pt idx="4875">
                        <c:v>-8.4984541748895793E-3</c:v>
                      </c:pt>
                      <c:pt idx="4876">
                        <c:v>-8.3613860758649499E-3</c:v>
                      </c:pt>
                      <c:pt idx="4877">
                        <c:v>-8.2383226395797895E-3</c:v>
                      </c:pt>
                      <c:pt idx="4878">
                        <c:v>-8.1295774149999899E-3</c:v>
                      </c:pt>
                      <c:pt idx="4879">
                        <c:v>-8.0350289550429905E-3</c:v>
                      </c:pt>
                      <c:pt idx="4880">
                        <c:v>-7.9540444038865808E-3</c:v>
                      </c:pt>
                      <c:pt idx="4881">
                        <c:v>-7.8855949048120093E-3</c:v>
                      </c:pt>
                      <c:pt idx="4882">
                        <c:v>-7.8281897180808302E-3</c:v>
                      </c:pt>
                      <c:pt idx="4883">
                        <c:v>-7.7801828764811698E-3</c:v>
                      </c:pt>
                      <c:pt idx="4884">
                        <c:v>-7.7396602343300196E-3</c:v>
                      </c:pt>
                      <c:pt idx="4885">
                        <c:v>-7.70453449105871E-3</c:v>
                      </c:pt>
                      <c:pt idx="4886">
                        <c:v>-7.6727930520518297E-3</c:v>
                      </c:pt>
                      <c:pt idx="4887">
                        <c:v>-7.64226488746625E-3</c:v>
                      </c:pt>
                      <c:pt idx="4888">
                        <c:v>-7.6108268518170598E-3</c:v>
                      </c:pt>
                      <c:pt idx="4889">
                        <c:v>-7.5769786139975297E-3</c:v>
                      </c:pt>
                      <c:pt idx="4890">
                        <c:v>-7.5392051926338396E-3</c:v>
                      </c:pt>
                      <c:pt idx="4891">
                        <c:v>-7.4964820519589003E-3</c:v>
                      </c:pt>
                      <c:pt idx="4892">
                        <c:v>-7.4482970628226E-3</c:v>
                      </c:pt>
                      <c:pt idx="4893">
                        <c:v>-7.39435417893625E-3</c:v>
                      </c:pt>
                      <c:pt idx="4894">
                        <c:v>-7.3346004350053002E-3</c:v>
                      </c:pt>
                      <c:pt idx="4895">
                        <c:v>-7.2692448474356601E-3</c:v>
                      </c:pt>
                      <c:pt idx="4896">
                        <c:v>-7.1990437963227599E-3</c:v>
                      </c:pt>
                      <c:pt idx="4897">
                        <c:v>-7.12494130227665E-3</c:v>
                      </c:pt>
                      <c:pt idx="4898">
                        <c:v>-7.0483447873397201E-3</c:v>
                      </c:pt>
                      <c:pt idx="4899">
                        <c:v>-6.9706902831767597E-3</c:v>
                      </c:pt>
                      <c:pt idx="4900">
                        <c:v>-6.8935377784346804E-3</c:v>
                      </c:pt>
                      <c:pt idx="4901">
                        <c:v>-6.8185119923861396E-3</c:v>
                      </c:pt>
                      <c:pt idx="4902">
                        <c:v>-6.7471875244733102E-3</c:v>
                      </c:pt>
                      <c:pt idx="4903">
                        <c:v>-6.6811123081534397E-3</c:v>
                      </c:pt>
                      <c:pt idx="4904">
                        <c:v>-6.6218201838786298E-3</c:v>
                      </c:pt>
                      <c:pt idx="4905">
                        <c:v>-6.5707268745479998E-3</c:v>
                      </c:pt>
                      <c:pt idx="4906">
                        <c:v>-6.52925988167631E-3</c:v>
                      </c:pt>
                      <c:pt idx="4907">
                        <c:v>-6.4987304243956196E-3</c:v>
                      </c:pt>
                      <c:pt idx="4908">
                        <c:v>-6.4800487373357198E-3</c:v>
                      </c:pt>
                      <c:pt idx="4909">
                        <c:v>-6.4741441696575999E-3</c:v>
                      </c:pt>
                      <c:pt idx="4910">
                        <c:v>-6.4819733109651098E-3</c:v>
                      </c:pt>
                      <c:pt idx="4911">
                        <c:v>-6.5044072648332302E-3</c:v>
                      </c:pt>
                      <c:pt idx="4912">
                        <c:v>-6.5423174955562798E-3</c:v>
                      </c:pt>
                      <c:pt idx="4913">
                        <c:v>-6.5965866075770301E-3</c:v>
                      </c:pt>
                      <c:pt idx="4914">
                        <c:v>-6.6680000840352903E-3</c:v>
                      </c:pt>
                      <c:pt idx="4915">
                        <c:v>-6.7572990530657901E-3</c:v>
                      </c:pt>
                      <c:pt idx="4916">
                        <c:v>-6.8650318772038301E-3</c:v>
                      </c:pt>
                      <c:pt idx="4917">
                        <c:v>-6.9918048881297103E-3</c:v>
                      </c:pt>
                      <c:pt idx="4918">
                        <c:v>-7.1379012483182803E-3</c:v>
                      </c:pt>
                      <c:pt idx="4919">
                        <c:v>-7.3032078227740901E-3</c:v>
                      </c:pt>
                      <c:pt idx="4920">
                        <c:v>-7.4875487795679702E-3</c:v>
                      </c:pt>
                      <c:pt idx="4921">
                        <c:v>-7.6900816595197102E-3</c:v>
                      </c:pt>
                      <c:pt idx="4922">
                        <c:v>-7.9092988981078506E-3</c:v>
                      </c:pt>
                      <c:pt idx="4923">
                        <c:v>-8.1432983165064098E-3</c:v>
                      </c:pt>
                      <c:pt idx="4924">
                        <c:v>-8.3896196044500604E-3</c:v>
                      </c:pt>
                      <c:pt idx="4925">
                        <c:v>-8.6448045994612401E-3</c:v>
                      </c:pt>
                      <c:pt idx="4926">
                        <c:v>-8.9049361687909903E-3</c:v>
                      </c:pt>
                      <c:pt idx="4927">
                        <c:v>-9.1655755043872009E-3</c:v>
                      </c:pt>
                      <c:pt idx="4928">
                        <c:v>-9.4217955982071507E-3</c:v>
                      </c:pt>
                      <c:pt idx="4929">
                        <c:v>-9.6682592400760201E-3</c:v>
                      </c:pt>
                      <c:pt idx="4930">
                        <c:v>-9.8994895411244396E-3</c:v>
                      </c:pt>
                      <c:pt idx="4931">
                        <c:v>-1.0109832743197499E-2</c:v>
                      </c:pt>
                      <c:pt idx="4932">
                        <c:v>-1.0293627069366901E-2</c:v>
                      </c:pt>
                      <c:pt idx="4933">
                        <c:v>-1.04454866930814E-2</c:v>
                      </c:pt>
                      <c:pt idx="4934">
                        <c:v>-1.05604361953701E-2</c:v>
                      </c:pt>
                      <c:pt idx="4935">
                        <c:v>-1.0634072740367701E-2</c:v>
                      </c:pt>
                      <c:pt idx="4936">
                        <c:v>-1.06626078193087E-2</c:v>
                      </c:pt>
                      <c:pt idx="4937">
                        <c:v>-1.06429821486101E-2</c:v>
                      </c:pt>
                      <c:pt idx="4938">
                        <c:v>-1.05730424998814E-2</c:v>
                      </c:pt>
                      <c:pt idx="4939">
                        <c:v>-1.04516472838818E-2</c:v>
                      </c:pt>
                      <c:pt idx="4940">
                        <c:v>-1.02786475213325E-2</c:v>
                      </c:pt>
                      <c:pt idx="4941">
                        <c:v>-1.00550201171092E-2</c:v>
                      </c:pt>
                      <c:pt idx="4942">
                        <c:v>-9.7828750988085498E-3</c:v>
                      </c:pt>
                      <c:pt idx="4943">
                        <c:v>-9.4654601956061409E-3</c:v>
                      </c:pt>
                      <c:pt idx="4944">
                        <c:v>-9.1071234886676393E-3</c:v>
                      </c:pt>
                      <c:pt idx="4945">
                        <c:v>-8.7132172296888501E-3</c:v>
                      </c:pt>
                      <c:pt idx="4946">
                        <c:v>-8.2904118429930809E-3</c:v>
                      </c:pt>
                      <c:pt idx="4947">
                        <c:v>-7.8461365968462201E-3</c:v>
                      </c:pt>
                      <c:pt idx="4948">
                        <c:v>-7.3889371959002604E-3</c:v>
                      </c:pt>
                      <c:pt idx="4949">
                        <c:v>-6.9278247592859804E-3</c:v>
                      </c:pt>
                      <c:pt idx="4950">
                        <c:v>-6.4723403034714702E-3</c:v>
                      </c:pt>
                      <c:pt idx="4951">
                        <c:v>-6.03227252517768E-3</c:v>
                      </c:pt>
                      <c:pt idx="4952">
                        <c:v>-5.6173127219113503E-3</c:v>
                      </c:pt>
                      <c:pt idx="4953">
                        <c:v>-5.2369232119433597E-3</c:v>
                      </c:pt>
                      <c:pt idx="4954">
                        <c:v>-4.8998476537597596E-3</c:v>
                      </c:pt>
                      <c:pt idx="4955">
                        <c:v>-4.6140337415277099E-3</c:v>
                      </c:pt>
                      <c:pt idx="4956">
                        <c:v>-4.3860132422711296E-3</c:v>
                      </c:pt>
                      <c:pt idx="4957">
                        <c:v>-4.2207402474428099E-3</c:v>
                      </c:pt>
                      <c:pt idx="4958">
                        <c:v>-4.1215212569117197E-3</c:v>
                      </c:pt>
                      <c:pt idx="4959">
                        <c:v>-4.0896659040663601E-3</c:v>
                      </c:pt>
                      <c:pt idx="4960">
                        <c:v>-4.1245893817087199E-3</c:v>
                      </c:pt>
                      <c:pt idx="4961">
                        <c:v>-4.2237366132086597E-3</c:v>
                      </c:pt>
                      <c:pt idx="4962">
                        <c:v>-4.38263488806887E-3</c:v>
                      </c:pt>
                      <c:pt idx="4963">
                        <c:v>-4.5950463146689898E-3</c:v>
                      </c:pt>
                      <c:pt idx="4964">
                        <c:v>-4.8533060867611997E-3</c:v>
                      </c:pt>
                      <c:pt idx="4965">
                        <c:v>-5.14842727428322E-3</c:v>
                      </c:pt>
                      <c:pt idx="4966">
                        <c:v>-5.4709615458141004E-3</c:v>
                      </c:pt>
                      <c:pt idx="4967">
                        <c:v>-5.8109285349070301E-3</c:v>
                      </c:pt>
                      <c:pt idx="4968">
                        <c:v>-6.1583691053279203E-3</c:v>
                      </c:pt>
                      <c:pt idx="4969">
                        <c:v>-6.5037360598142599E-3</c:v>
                      </c:pt>
                      <c:pt idx="4970">
                        <c:v>-6.8383311793181597E-3</c:v>
                      </c:pt>
                      <c:pt idx="4971">
                        <c:v>-7.1546064897039397E-3</c:v>
                      </c:pt>
                      <c:pt idx="4972">
                        <c:v>-7.44639172062171E-3</c:v>
                      </c:pt>
                      <c:pt idx="4973">
                        <c:v>-7.7091623976867103E-3</c:v>
                      </c:pt>
                      <c:pt idx="4974">
                        <c:v>-7.9399898000519602E-3</c:v>
                      </c:pt>
                      <c:pt idx="4975">
                        <c:v>-8.13754096438918E-3</c:v>
                      </c:pt>
                      <c:pt idx="4976">
                        <c:v>-8.3021540308806496E-3</c:v>
                      </c:pt>
                      <c:pt idx="4977">
                        <c:v>-8.4356517631482796E-3</c:v>
                      </c:pt>
                      <c:pt idx="4978">
                        <c:v>-8.5412087856886303E-3</c:v>
                      </c:pt>
                      <c:pt idx="4979">
                        <c:v>-8.6229670398721495E-3</c:v>
                      </c:pt>
                      <c:pt idx="4980">
                        <c:v>-8.6856052539654692E-3</c:v>
                      </c:pt>
                      <c:pt idx="4981">
                        <c:v>-8.7343086283890193E-3</c:v>
                      </c:pt>
                      <c:pt idx="4982">
                        <c:v>-8.7744344283166298E-3</c:v>
                      </c:pt>
                      <c:pt idx="4983">
                        <c:v>-8.8110536072462508E-3</c:v>
                      </c:pt>
                      <c:pt idx="4984">
                        <c:v>-8.8488258680568099E-3</c:v>
                      </c:pt>
                      <c:pt idx="4985">
                        <c:v>-8.8919638146701396E-3</c:v>
                      </c:pt>
                      <c:pt idx="4986">
                        <c:v>-8.9437487865277592E-3</c:v>
                      </c:pt>
                      <c:pt idx="4987">
                        <c:v>-9.0066777950106695E-3</c:v>
                      </c:pt>
                      <c:pt idx="4988">
                        <c:v>-9.0823705281150805E-3</c:v>
                      </c:pt>
                      <c:pt idx="4989">
                        <c:v>-9.1715847891867108E-3</c:v>
                      </c:pt>
                      <c:pt idx="4990">
                        <c:v>-9.2742986219834494E-3</c:v>
                      </c:pt>
                      <c:pt idx="4991">
                        <c:v>-9.3897948725948591E-3</c:v>
                      </c:pt>
                      <c:pt idx="4992">
                        <c:v>-9.5168632492565897E-3</c:v>
                      </c:pt>
                      <c:pt idx="4993">
                        <c:v>-9.65373526563729E-3</c:v>
                      </c:pt>
                      <c:pt idx="4994">
                        <c:v>-9.7984607799780701E-3</c:v>
                      </c:pt>
                      <c:pt idx="4995">
                        <c:v>-9.9492593264022301E-3</c:v>
                      </c:pt>
                      <c:pt idx="4996">
                        <c:v>-1.0103977951378001E-2</c:v>
                      </c:pt>
                      <c:pt idx="4997">
                        <c:v>-1.02608097647185E-2</c:v>
                      </c:pt>
                      <c:pt idx="4998">
                        <c:v>-1.0418348492174699E-2</c:v>
                      </c:pt>
                      <c:pt idx="4999">
                        <c:v>-1.05755419796091E-2</c:v>
                      </c:pt>
                      <c:pt idx="5000">
                        <c:v>-1.0731553930045599E-2</c:v>
                      </c:pt>
                      <c:pt idx="5001">
                        <c:v>-1.08858763202433E-2</c:v>
                      </c:pt>
                      <c:pt idx="5002">
                        <c:v>-1.10383683423036E-2</c:v>
                      </c:pt>
                      <c:pt idx="5003">
                        <c:v>-1.11890913526521E-2</c:v>
                      </c:pt>
                      <c:pt idx="5004">
                        <c:v>-1.13381088821632E-2</c:v>
                      </c:pt>
                      <c:pt idx="5005">
                        <c:v>-1.14855971835358E-2</c:v>
                      </c:pt>
                      <c:pt idx="5006">
                        <c:v>-1.16316229618376E-2</c:v>
                      </c:pt>
                      <c:pt idx="5007">
                        <c:v>-1.17762763968148E-2</c:v>
                      </c:pt>
                      <c:pt idx="5008">
                        <c:v>-1.1919483938813299E-2</c:v>
                      </c:pt>
                      <c:pt idx="5009">
                        <c:v>-1.20607081633848E-2</c:v>
                      </c:pt>
                      <c:pt idx="5010">
                        <c:v>-1.2199013250440399E-2</c:v>
                      </c:pt>
                      <c:pt idx="5011">
                        <c:v>-1.23331566505761E-2</c:v>
                      </c:pt>
                      <c:pt idx="5012">
                        <c:v>-1.24614712060413E-2</c:v>
                      </c:pt>
                      <c:pt idx="5013">
                        <c:v>-1.25820485969186E-2</c:v>
                      </c:pt>
                      <c:pt idx="5014">
                        <c:v>-1.2692621870593701E-2</c:v>
                      </c:pt>
                      <c:pt idx="5015">
                        <c:v>-1.2790610338995E-2</c:v>
                      </c:pt>
                      <c:pt idx="5016">
                        <c:v>-1.28733648611655E-2</c:v>
                      </c:pt>
                      <c:pt idx="5017">
                        <c:v>-1.2938066891529E-2</c:v>
                      </c:pt>
                      <c:pt idx="5018">
                        <c:v>-1.2982033382289E-2</c:v>
                      </c:pt>
                      <c:pt idx="5019">
                        <c:v>-1.3002805807225499E-2</c:v>
                      </c:pt>
                      <c:pt idx="5020">
                        <c:v>-1.29982412020787E-2</c:v>
                      </c:pt>
                      <c:pt idx="5021">
                        <c:v>-1.2966767303448101E-2</c:v>
                      </c:pt>
                      <c:pt idx="5022">
                        <c:v>-1.29069761878351E-2</c:v>
                      </c:pt>
                      <c:pt idx="5023">
                        <c:v>-1.28183096568096E-2</c:v>
                      </c:pt>
                      <c:pt idx="5024">
                        <c:v>-1.27008933892975E-2</c:v>
                      </c:pt>
                      <c:pt idx="5025">
                        <c:v>-1.2555627785186299E-2</c:v>
                      </c:pt>
                      <c:pt idx="5026">
                        <c:v>-1.2383968026761699E-2</c:v>
                      </c:pt>
                      <c:pt idx="5027">
                        <c:v>-1.2188291260073101E-2</c:v>
                      </c:pt>
                      <c:pt idx="5028">
                        <c:v>-1.19716132707904E-2</c:v>
                      </c:pt>
                      <c:pt idx="5029">
                        <c:v>-1.17374565034807E-2</c:v>
                      </c:pt>
                      <c:pt idx="5030">
                        <c:v>-1.1489957936613299E-2</c:v>
                      </c:pt>
                      <c:pt idx="5031">
                        <c:v>-1.12335861939799E-2</c:v>
                      </c:pt>
                      <c:pt idx="5032">
                        <c:v>-1.0973228345306001E-2</c:v>
                      </c:pt>
                      <c:pt idx="5033">
                        <c:v>-1.0713796683323999E-2</c:v>
                      </c:pt>
                      <c:pt idx="5034">
                        <c:v>-1.04601587127127E-2</c:v>
                      </c:pt>
                      <c:pt idx="5035">
                        <c:v>-1.0217127158761601E-2</c:v>
                      </c:pt>
                      <c:pt idx="5036">
                        <c:v>-9.9890304176007399E-3</c:v>
                      </c:pt>
                      <c:pt idx="5037">
                        <c:v>-9.7798957961256709E-3</c:v>
                      </c:pt>
                      <c:pt idx="5038">
                        <c:v>-9.5932674416942705E-3</c:v>
                      </c:pt>
                      <c:pt idx="5039">
                        <c:v>-9.4321320489028204E-3</c:v>
                      </c:pt>
                      <c:pt idx="5040">
                        <c:v>-9.2988312128517905E-3</c:v>
                      </c:pt>
                      <c:pt idx="5041">
                        <c:v>-9.1949994961823406E-3</c:v>
                      </c:pt>
                      <c:pt idx="5042">
                        <c:v>-9.1216357512972201E-3</c:v>
                      </c:pt>
                      <c:pt idx="5043">
                        <c:v>-9.0788252782200707E-3</c:v>
                      </c:pt>
                      <c:pt idx="5044">
                        <c:v>-9.0660326406798494E-3</c:v>
                      </c:pt>
                      <c:pt idx="5045">
                        <c:v>-9.0820419380774203E-3</c:v>
                      </c:pt>
                      <c:pt idx="5046">
                        <c:v>-9.1250013974252392E-3</c:v>
                      </c:pt>
                      <c:pt idx="5047">
                        <c:v>-9.1923956224600704E-3</c:v>
                      </c:pt>
                      <c:pt idx="5048">
                        <c:v>-9.2810591508006197E-3</c:v>
                      </c:pt>
                      <c:pt idx="5049">
                        <c:v>-9.3874931265032803E-3</c:v>
                      </c:pt>
                      <c:pt idx="5050">
                        <c:v>-9.5077813432328205E-3</c:v>
                      </c:pt>
                      <c:pt idx="5051">
                        <c:v>-9.6378308547517607E-3</c:v>
                      </c:pt>
                      <c:pt idx="5052">
                        <c:v>-9.7732526201917205E-3</c:v>
                      </c:pt>
                      <c:pt idx="5053">
                        <c:v>-9.9093565572983197E-3</c:v>
                      </c:pt>
                      <c:pt idx="5054">
                        <c:v>-1.00416031598473E-2</c:v>
                      </c:pt>
                      <c:pt idx="5055">
                        <c:v>-1.0165718997971199E-2</c:v>
                      </c:pt>
                      <c:pt idx="5056">
                        <c:v>-1.02777268942441E-2</c:v>
                      </c:pt>
                      <c:pt idx="5057">
                        <c:v>-1.03740066361174E-2</c:v>
                      </c:pt>
                      <c:pt idx="5058">
                        <c:v>-1.0451388265197901E-2</c:v>
                      </c:pt>
                      <c:pt idx="5059">
                        <c:v>-1.05074761699618E-2</c:v>
                      </c:pt>
                      <c:pt idx="5060">
                        <c:v>-1.05405361955733E-2</c:v>
                      </c:pt>
                      <c:pt idx="5061">
                        <c:v>-1.05494876909533E-2</c:v>
                      </c:pt>
                      <c:pt idx="5062">
                        <c:v>-1.05340564148987E-2</c:v>
                      </c:pt>
                      <c:pt idx="5063">
                        <c:v>-1.04948952409102E-2</c:v>
                      </c:pt>
                      <c:pt idx="5064">
                        <c:v>-1.04333290827662E-2</c:v>
                      </c:pt>
                      <c:pt idx="5065">
                        <c:v>-1.03513354254091E-2</c:v>
                      </c:pt>
                      <c:pt idx="5066">
                        <c:v>-1.02517412136911E-2</c:v>
                      </c:pt>
                      <c:pt idx="5067">
                        <c:v>-1.01378250681609E-2</c:v>
                      </c:pt>
                      <c:pt idx="5068">
                        <c:v>-1.00133507037235E-2</c:v>
                      </c:pt>
                      <c:pt idx="5069">
                        <c:v>-9.8822640349058109E-3</c:v>
                      </c:pt>
                      <c:pt idx="5070">
                        <c:v>-9.7486502756861208E-3</c:v>
                      </c:pt>
                      <c:pt idx="5071">
                        <c:v>-9.6166211674685101E-3</c:v>
                      </c:pt>
                      <c:pt idx="5072">
                        <c:v>-9.4897836791111006E-3</c:v>
                      </c:pt>
                      <c:pt idx="5073">
                        <c:v>-9.3715147374978693E-3</c:v>
                      </c:pt>
                      <c:pt idx="5074">
                        <c:v>-9.2648881088923107E-3</c:v>
                      </c:pt>
                      <c:pt idx="5075">
                        <c:v>-9.1723813817576293E-3</c:v>
                      </c:pt>
                      <c:pt idx="5076">
                        <c:v>-9.0961555253425697E-3</c:v>
                      </c:pt>
                      <c:pt idx="5077">
                        <c:v>-9.0376067469861692E-3</c:v>
                      </c:pt>
                      <c:pt idx="5078">
                        <c:v>-8.9972886419880695E-3</c:v>
                      </c:pt>
                      <c:pt idx="5079">
                        <c:v>-8.9751660798026607E-3</c:v>
                      </c:pt>
                      <c:pt idx="5080">
                        <c:v>-8.9708481313432904E-3</c:v>
                      </c:pt>
                      <c:pt idx="5081">
                        <c:v>-8.9835401094737598E-3</c:v>
                      </c:pt>
                      <c:pt idx="5082">
                        <c:v>-9.0119996516085793E-3</c:v>
                      </c:pt>
                      <c:pt idx="5083">
                        <c:v>-9.0547839998190993E-3</c:v>
                      </c:pt>
                      <c:pt idx="5084">
                        <c:v>-9.1102738698579794E-3</c:v>
                      </c:pt>
                      <c:pt idx="5085">
                        <c:v>-9.1769865588588601E-3</c:v>
                      </c:pt>
                      <c:pt idx="5086">
                        <c:v>-9.2535638795794208E-3</c:v>
                      </c:pt>
                      <c:pt idx="5087">
                        <c:v>-9.3386500749908299E-3</c:v>
                      </c:pt>
                      <c:pt idx="5088">
                        <c:v>-9.4312020017373807E-3</c:v>
                      </c:pt>
                      <c:pt idx="5089">
                        <c:v>-9.5303178756238494E-3</c:v>
                      </c:pt>
                      <c:pt idx="5090">
                        <c:v>-9.6352560472080396E-3</c:v>
                      </c:pt>
                      <c:pt idx="5091">
                        <c:v>-9.7454730639276992E-3</c:v>
                      </c:pt>
                      <c:pt idx="5092">
                        <c:v>-9.8604954059166999E-3</c:v>
                      </c:pt>
                      <c:pt idx="5093">
                        <c:v>-9.9799495978130908E-3</c:v>
                      </c:pt>
                      <c:pt idx="5094">
                        <c:v>-1.01032816028123E-2</c:v>
                      </c:pt>
                      <c:pt idx="5095">
                        <c:v>-1.02297504663572E-2</c:v>
                      </c:pt>
                      <c:pt idx="5096">
                        <c:v>-1.03585521164733E-2</c:v>
                      </c:pt>
                      <c:pt idx="5097">
                        <c:v>-1.0488525729704301E-2</c:v>
                      </c:pt>
                      <c:pt idx="5098">
                        <c:v>-1.06181810240494E-2</c:v>
                      </c:pt>
                      <c:pt idx="5099">
                        <c:v>-1.0745843812512999E-2</c:v>
                      </c:pt>
                      <c:pt idx="5100">
                        <c:v>-1.08693633759681E-2</c:v>
                      </c:pt>
                      <c:pt idx="5101">
                        <c:v>-1.09863386651725E-2</c:v>
                      </c:pt>
                      <c:pt idx="5102">
                        <c:v>-1.1094295683057901E-2</c:v>
                      </c:pt>
                      <c:pt idx="5103">
                        <c:v>-1.1190408897578E-2</c:v>
                      </c:pt>
                      <c:pt idx="5104">
                        <c:v>-1.12720264059539E-2</c:v>
                      </c:pt>
                      <c:pt idx="5105">
                        <c:v>-1.13366352594765E-2</c:v>
                      </c:pt>
                      <c:pt idx="5106">
                        <c:v>-1.1381965721733001E-2</c:v>
                      </c:pt>
                      <c:pt idx="5107">
                        <c:v>-1.14061320266776E-2</c:v>
                      </c:pt>
                      <c:pt idx="5108">
                        <c:v>-1.1407755158186501E-2</c:v>
                      </c:pt>
                      <c:pt idx="5109">
                        <c:v>-1.13860075782907E-2</c:v>
                      </c:pt>
                      <c:pt idx="5110">
                        <c:v>-1.1340741458721E-2</c:v>
                      </c:pt>
                      <c:pt idx="5111">
                        <c:v>-1.1272469928493701E-2</c:v>
                      </c:pt>
                      <c:pt idx="5112">
                        <c:v>-1.11823389385184E-2</c:v>
                      </c:pt>
                      <c:pt idx="5113">
                        <c:v>-1.10721112633244E-2</c:v>
                      </c:pt>
                      <c:pt idx="5114">
                        <c:v>-1.09441729356151E-2</c:v>
                      </c:pt>
                      <c:pt idx="5115">
                        <c:v>-1.08013465333843E-2</c:v>
                      </c:pt>
                      <c:pt idx="5116">
                        <c:v>-1.06468432204659E-2</c:v>
                      </c:pt>
                      <c:pt idx="5117">
                        <c:v>-1.04841633017445E-2</c:v>
                      </c:pt>
                      <c:pt idx="5118">
                        <c:v>-1.0316807105601299E-2</c:v>
                      </c:pt>
                      <c:pt idx="5119">
                        <c:v>-1.0148553160996899E-2</c:v>
                      </c:pt>
                      <c:pt idx="5120">
                        <c:v>-9.9829099653193192E-3</c:v>
                      </c:pt>
                      <c:pt idx="5121">
                        <c:v>-9.8231698060162308E-3</c:v>
                      </c:pt>
                      <c:pt idx="5122">
                        <c:v>-9.6723864269103697E-3</c:v>
                      </c:pt>
                      <c:pt idx="5123">
                        <c:v>-9.5331864174019107E-3</c:v>
                      </c:pt>
                      <c:pt idx="5124">
                        <c:v>-9.4080052920102498E-3</c:v>
                      </c:pt>
                      <c:pt idx="5125">
                        <c:v>-9.2985393759773098E-3</c:v>
                      </c:pt>
                      <c:pt idx="5126">
                        <c:v>-9.2060446462638792E-3</c:v>
                      </c:pt>
                      <c:pt idx="5127">
                        <c:v>-9.1314352979665492E-3</c:v>
                      </c:pt>
                      <c:pt idx="5128">
                        <c:v>-9.0750953737876207E-3</c:v>
                      </c:pt>
                      <c:pt idx="5129">
                        <c:v>-9.0371480017470106E-3</c:v>
                      </c:pt>
                      <c:pt idx="5130">
                        <c:v>-9.0170345789773905E-3</c:v>
                      </c:pt>
                      <c:pt idx="5131">
                        <c:v>-9.0139023051746398E-3</c:v>
                      </c:pt>
                      <c:pt idx="5132">
                        <c:v>-9.0265857125983902E-3</c:v>
                      </c:pt>
                      <c:pt idx="5133">
                        <c:v>-9.0536913130846303E-3</c:v>
                      </c:pt>
                      <c:pt idx="5134">
                        <c:v>-9.0936269409558693E-3</c:v>
                      </c:pt>
                      <c:pt idx="5135">
                        <c:v>-9.1446105278301208E-3</c:v>
                      </c:pt>
                      <c:pt idx="5136">
                        <c:v>-9.2047841701091999E-3</c:v>
                      </c:pt>
                      <c:pt idx="5137">
                        <c:v>-9.2723719400203408E-3</c:v>
                      </c:pt>
                      <c:pt idx="5138">
                        <c:v>-9.3456255429369504E-3</c:v>
                      </c:pt>
                      <c:pt idx="5139">
                        <c:v>-9.4228327247685203E-3</c:v>
                      </c:pt>
                      <c:pt idx="5140">
                        <c:v>-9.5025473894444993E-3</c:v>
                      </c:pt>
                      <c:pt idx="5141">
                        <c:v>-9.5837036806483093E-3</c:v>
                      </c:pt>
                      <c:pt idx="5142">
                        <c:v>-9.6651435229398903E-3</c:v>
                      </c:pt>
                      <c:pt idx="5143">
                        <c:v>-9.7461326705411393E-3</c:v>
                      </c:pt>
                      <c:pt idx="5144">
                        <c:v>-9.8261040136506193E-3</c:v>
                      </c:pt>
                      <c:pt idx="5145">
                        <c:v>-9.9048987179218093E-3</c:v>
                      </c:pt>
                      <c:pt idx="5146">
                        <c:v>-9.9825115253791303E-3</c:v>
                      </c:pt>
                      <c:pt idx="5147">
                        <c:v>-1.00588844767433E-2</c:v>
                      </c:pt>
                      <c:pt idx="5148">
                        <c:v>-1.01340773068424E-2</c:v>
                      </c:pt>
                      <c:pt idx="5149">
                        <c:v>-1.02082963135089E-2</c:v>
                      </c:pt>
                      <c:pt idx="5150">
                        <c:v>-1.02816303511037E-2</c:v>
                      </c:pt>
                      <c:pt idx="5151">
                        <c:v>-1.03539810733894E-2</c:v>
                      </c:pt>
                      <c:pt idx="5152">
                        <c:v>-1.04251804588819E-2</c:v>
                      </c:pt>
                      <c:pt idx="5153">
                        <c:v>-1.0495044719199501E-2</c:v>
                      </c:pt>
                      <c:pt idx="5154">
                        <c:v>-1.0563076827192101E-2</c:v>
                      </c:pt>
                      <c:pt idx="5155">
                        <c:v>-1.06286642070347E-2</c:v>
                      </c:pt>
                      <c:pt idx="5156">
                        <c:v>-1.0691054932587899E-2</c:v>
                      </c:pt>
                      <c:pt idx="5157">
                        <c:v>-1.0749481393321599E-2</c:v>
                      </c:pt>
                      <c:pt idx="5158">
                        <c:v>-1.0803197773206701E-2</c:v>
                      </c:pt>
                      <c:pt idx="5159">
                        <c:v>-1.0851641611988001E-2</c:v>
                      </c:pt>
                      <c:pt idx="5160">
                        <c:v>-1.08944157178041E-2</c:v>
                      </c:pt>
                      <c:pt idx="5161">
                        <c:v>-1.09310982570546E-2</c:v>
                      </c:pt>
                      <c:pt idx="5162">
                        <c:v>-1.0961494104072E-2</c:v>
                      </c:pt>
                      <c:pt idx="5163">
                        <c:v>-1.0985740687364199E-2</c:v>
                      </c:pt>
                      <c:pt idx="5164">
                        <c:v>-1.10044400464318E-2</c:v>
                      </c:pt>
                      <c:pt idx="5165">
                        <c:v>-1.1018326514062199E-2</c:v>
                      </c:pt>
                      <c:pt idx="5166">
                        <c:v>-1.1028283700890399E-2</c:v>
                      </c:pt>
                      <c:pt idx="5167">
                        <c:v>-1.1035336169739399E-2</c:v>
                      </c:pt>
                      <c:pt idx="5168">
                        <c:v>-1.1040830781728701E-2</c:v>
                      </c:pt>
                      <c:pt idx="5169">
                        <c:v>-1.1046150233747601E-2</c:v>
                      </c:pt>
                      <c:pt idx="5170">
                        <c:v>-1.1052695567791501E-2</c:v>
                      </c:pt>
                      <c:pt idx="5171">
                        <c:v>-1.1061785517823299E-2</c:v>
                      </c:pt>
                      <c:pt idx="5172">
                        <c:v>-1.1074395318121001E-2</c:v>
                      </c:pt>
                      <c:pt idx="5173">
                        <c:v>-1.1091439529098E-2</c:v>
                      </c:pt>
                      <c:pt idx="5174">
                        <c:v>-1.11135770433545E-2</c:v>
                      </c:pt>
                      <c:pt idx="5175">
                        <c:v>-1.11410370550638E-2</c:v>
                      </c:pt>
                      <c:pt idx="5176">
                        <c:v>-1.11740194262019E-2</c:v>
                      </c:pt>
                      <c:pt idx="5177">
                        <c:v>-1.1212302485308599E-2</c:v>
                      </c:pt>
                      <c:pt idx="5178">
                        <c:v>-1.12552908061262E-2</c:v>
                      </c:pt>
                      <c:pt idx="5179">
                        <c:v>-1.13020477676876E-2</c:v>
                      </c:pt>
                      <c:pt idx="5180">
                        <c:v>-1.13513571022469E-2</c:v>
                      </c:pt>
                      <c:pt idx="5181">
                        <c:v>-1.1401807740640899E-2</c:v>
                      </c:pt>
                      <c:pt idx="5182">
                        <c:v>-1.14517651542015E-2</c:v>
                      </c:pt>
                      <c:pt idx="5183">
                        <c:v>-1.1499511372771399E-2</c:v>
                      </c:pt>
                      <c:pt idx="5184">
                        <c:v>-1.1543140777770799E-2</c:v>
                      </c:pt>
                      <c:pt idx="5185">
                        <c:v>-1.15806267382447E-2</c:v>
                      </c:pt>
                      <c:pt idx="5186">
                        <c:v>-1.16100453928661E-2</c:v>
                      </c:pt>
                      <c:pt idx="5187">
                        <c:v>-1.1629531096811E-2</c:v>
                      </c:pt>
                      <c:pt idx="5188">
                        <c:v>-1.1637500263926801E-2</c:v>
                      </c:pt>
                      <c:pt idx="5189">
                        <c:v>-1.16322051144681E-2</c:v>
                      </c:pt>
                      <c:pt idx="5190">
                        <c:v>-1.16123292101292E-2</c:v>
                      </c:pt>
                      <c:pt idx="5191">
                        <c:v>-1.1576911301902399E-2</c:v>
                      </c:pt>
                      <c:pt idx="5192">
                        <c:v>-1.15253529286865E-2</c:v>
                      </c:pt>
                      <c:pt idx="5193">
                        <c:v>-1.14573605233542E-2</c:v>
                      </c:pt>
                      <c:pt idx="5194">
                        <c:v>-1.13733857606826E-2</c:v>
                      </c:pt>
                      <c:pt idx="5195">
                        <c:v>-1.1274210581272899E-2</c:v>
                      </c:pt>
                      <c:pt idx="5196">
                        <c:v>-1.11610700565871E-2</c:v>
                      </c:pt>
                      <c:pt idx="5197">
                        <c:v>-1.10359648999115E-2</c:v>
                      </c:pt>
                      <c:pt idx="5198">
                        <c:v>-1.0901099220343E-2</c:v>
                      </c:pt>
                      <c:pt idx="5199">
                        <c:v>-1.0759245122167201E-2</c:v>
                      </c:pt>
                      <c:pt idx="5200">
                        <c:v>-1.0613555624984301E-2</c:v>
                      </c:pt>
                      <c:pt idx="5201">
                        <c:v>-1.0467431999792699E-2</c:v>
                      </c:pt>
                      <c:pt idx="5202">
                        <c:v>-1.0324565508231701E-2</c:v>
                      </c:pt>
                      <c:pt idx="5203">
                        <c:v>-1.01886667179669E-2</c:v>
                      </c:pt>
                      <c:pt idx="5204">
                        <c:v>-1.0063444652823401E-2</c:v>
                      </c:pt>
                      <c:pt idx="5205">
                        <c:v>-9.9524525279509803E-3</c:v>
                      </c:pt>
                      <c:pt idx="5206">
                        <c:v>-9.8591259456271303E-3</c:v>
                      </c:pt>
                      <c:pt idx="5207">
                        <c:v>-9.7862682416954803E-3</c:v>
                      </c:pt>
                      <c:pt idx="5208">
                        <c:v>-9.7362757723845703E-3</c:v>
                      </c:pt>
                      <c:pt idx="5209">
                        <c:v>-9.7111009965242506E-3</c:v>
                      </c:pt>
                      <c:pt idx="5210">
                        <c:v>-9.7120865505052594E-3</c:v>
                      </c:pt>
                      <c:pt idx="5211">
                        <c:v>-9.7400572801406606E-3</c:v>
                      </c:pt>
                      <c:pt idx="5212">
                        <c:v>-9.7950174437776791E-3</c:v>
                      </c:pt>
                      <c:pt idx="5213">
                        <c:v>-9.8764500607927894E-3</c:v>
                      </c:pt>
                      <c:pt idx="5214">
                        <c:v>-9.9834044539134203E-3</c:v>
                      </c:pt>
                      <c:pt idx="5215">
                        <c:v>-1.01144072942542E-2</c:v>
                      </c:pt>
                      <c:pt idx="5216">
                        <c:v>-1.0267553580933E-2</c:v>
                      </c:pt>
                      <c:pt idx="5217">
                        <c:v>-1.04405646118132E-2</c:v>
                      </c:pt>
                      <c:pt idx="5218">
                        <c:v>-1.06308830987934E-2</c:v>
                      </c:pt>
                      <c:pt idx="5219">
                        <c:v>-1.0835800217083099E-2</c:v>
                      </c:pt>
                      <c:pt idx="5220">
                        <c:v>-1.10525081229393E-2</c:v>
                      </c:pt>
                      <c:pt idx="5221">
                        <c:v>-1.1278191713066399E-2</c:v>
                      </c:pt>
                      <c:pt idx="5222">
                        <c:v>-1.15099727772773E-2</c:v>
                      </c:pt>
                      <c:pt idx="5223">
                        <c:v>-1.1745233348459901E-2</c:v>
                      </c:pt>
                      <c:pt idx="5224">
                        <c:v>-1.19813909727836E-2</c:v>
                      </c:pt>
                      <c:pt idx="5225">
                        <c:v>-1.2215860577837001E-2</c:v>
                      </c:pt>
                      <c:pt idx="5226">
                        <c:v>-1.2446323188502299E-2</c:v>
                      </c:pt>
                      <c:pt idx="5227">
                        <c:v>-1.26706226233258E-2</c:v>
                      </c:pt>
                      <c:pt idx="5228">
                        <c:v>-1.28867360664566E-2</c:v>
                      </c:pt>
                      <c:pt idx="5229">
                        <c:v>-1.30926808139395E-2</c:v>
                      </c:pt>
                      <c:pt idx="5230">
                        <c:v>-1.3286916571194501E-2</c:v>
                      </c:pt>
                      <c:pt idx="5231">
                        <c:v>-1.34680104115398E-2</c:v>
                      </c:pt>
                      <c:pt idx="5232">
                        <c:v>-1.3634526691343799E-2</c:v>
                      </c:pt>
                      <c:pt idx="5233">
                        <c:v>-1.3785236955423099E-2</c:v>
                      </c:pt>
                      <c:pt idx="5234">
                        <c:v>-1.3919127226938201E-2</c:v>
                      </c:pt>
                      <c:pt idx="5235">
                        <c:v>-1.4035294268374901E-2</c:v>
                      </c:pt>
                      <c:pt idx="5236">
                        <c:v>-1.4133140063482E-2</c:v>
                      </c:pt>
                      <c:pt idx="5237">
                        <c:v>-1.42123373488253E-2</c:v>
                      </c:pt>
                      <c:pt idx="5238">
                        <c:v>-1.42728674923504E-2</c:v>
                      </c:pt>
                      <c:pt idx="5239">
                        <c:v>-1.43148413930971E-2</c:v>
                      </c:pt>
                      <c:pt idx="5240">
                        <c:v>-1.4338549835420799E-2</c:v>
                      </c:pt>
                      <c:pt idx="5241">
                        <c:v>-1.43448261556803E-2</c:v>
                      </c:pt>
                      <c:pt idx="5242">
                        <c:v>-1.4334625738928099E-2</c:v>
                      </c:pt>
                      <c:pt idx="5243">
                        <c:v>-1.4309304186371099E-2</c:v>
                      </c:pt>
                      <c:pt idx="5244">
                        <c:v>-1.42698288741996E-2</c:v>
                      </c:pt>
                      <c:pt idx="5245">
                        <c:v>-1.42175863044295E-2</c:v>
                      </c:pt>
                      <c:pt idx="5246">
                        <c:v>-1.4153906435134001E-2</c:v>
                      </c:pt>
                      <c:pt idx="5247">
                        <c:v>-1.4080014994811801E-2</c:v>
                      </c:pt>
                      <c:pt idx="5248">
                        <c:v>-1.39971310436641E-2</c:v>
                      </c:pt>
                      <c:pt idx="5249">
                        <c:v>-1.3906351065095799E-2</c:v>
                      </c:pt>
                      <c:pt idx="5250">
                        <c:v>-1.38086381383956E-2</c:v>
                      </c:pt>
                      <c:pt idx="5251">
                        <c:v>-1.37047196580426E-2</c:v>
                      </c:pt>
                      <c:pt idx="5252">
                        <c:v>-1.3595074733013799E-2</c:v>
                      </c:pt>
                      <c:pt idx="5253">
                        <c:v>-1.3480208342055201E-2</c:v>
                      </c:pt>
                      <c:pt idx="5254">
                        <c:v>-1.3360429856452799E-2</c:v>
                      </c:pt>
                      <c:pt idx="5255">
                        <c:v>-1.32359771912424E-2</c:v>
                      </c:pt>
                      <c:pt idx="5256">
                        <c:v>-1.310721426576E-2</c:v>
                      </c:pt>
                      <c:pt idx="5257">
                        <c:v>-1.29745446688505E-2</c:v>
                      </c:pt>
                      <c:pt idx="5258">
                        <c:v>-1.2838611463578099E-2</c:v>
                      </c:pt>
                      <c:pt idx="5259">
                        <c:v>-1.2700225534652301E-2</c:v>
                      </c:pt>
                      <c:pt idx="5260">
                        <c:v>-1.2560581972965701E-2</c:v>
                      </c:pt>
                      <c:pt idx="5261">
                        <c:v>-1.2421206179374301E-2</c:v>
                      </c:pt>
                      <c:pt idx="5262">
                        <c:v>-1.2283677980410799E-2</c:v>
                      </c:pt>
                      <c:pt idx="5263">
                        <c:v>-1.21499204525374E-2</c:v>
                      </c:pt>
                      <c:pt idx="5264">
                        <c:v>-1.2022143881843901E-2</c:v>
                      </c:pt>
                      <c:pt idx="5265">
                        <c:v>-1.1902801944453501E-2</c:v>
                      </c:pt>
                      <c:pt idx="5266">
                        <c:v>-1.1794191323672E-2</c:v>
                      </c:pt>
                      <c:pt idx="5267">
                        <c:v>-1.16986758548859E-2</c:v>
                      </c:pt>
                      <c:pt idx="5268">
                        <c:v>-1.1618312313483099E-2</c:v>
                      </c:pt>
                      <c:pt idx="5269">
                        <c:v>-1.1555109541110799E-2</c:v>
                      </c:pt>
                      <c:pt idx="5270">
                        <c:v>-1.1510297675030701E-2</c:v>
                      </c:pt>
                      <c:pt idx="5271">
                        <c:v>-1.14845880876651E-2</c:v>
                      </c:pt>
                      <c:pt idx="5272">
                        <c:v>-1.14782859548714E-2</c:v>
                      </c:pt>
                      <c:pt idx="5273">
                        <c:v>-1.14907902366635E-2</c:v>
                      </c:pt>
                      <c:pt idx="5274">
                        <c:v>-1.1521207909285401E-2</c:v>
                      </c:pt>
                      <c:pt idx="5275">
                        <c:v>-1.1567774311122599E-2</c:v>
                      </c:pt>
                      <c:pt idx="5276">
                        <c:v>-1.16281297264454E-2</c:v>
                      </c:pt>
                      <c:pt idx="5277">
                        <c:v>-1.16993509205672E-2</c:v>
                      </c:pt>
                      <c:pt idx="5278">
                        <c:v>-1.1777966569486899E-2</c:v>
                      </c:pt>
                      <c:pt idx="5279">
                        <c:v>-1.18601456207936E-2</c:v>
                      </c:pt>
                      <c:pt idx="5280">
                        <c:v>-1.19419643991135E-2</c:v>
                      </c:pt>
                      <c:pt idx="5281">
                        <c:v>-1.2019533157261101E-2</c:v>
                      </c:pt>
                      <c:pt idx="5282">
                        <c:v>-1.20890019285202E-2</c:v>
                      </c:pt>
                      <c:pt idx="5283">
                        <c:v>-1.21469319270775E-2</c:v>
                      </c:pt>
                      <c:pt idx="5284">
                        <c:v>-1.2190285287896599E-2</c:v>
                      </c:pt>
                      <c:pt idx="5285">
                        <c:v>-1.2216653738958401E-2</c:v>
                      </c:pt>
                      <c:pt idx="5286">
                        <c:v>-1.2224366335078901E-2</c:v>
                      </c:pt>
                      <c:pt idx="5287">
                        <c:v>-1.2212471738829301E-2</c:v>
                      </c:pt>
                      <c:pt idx="5288">
                        <c:v>-1.21809752038815E-2</c:v>
                      </c:pt>
                      <c:pt idx="5289">
                        <c:v>-1.21305387499269E-2</c:v>
                      </c:pt>
                      <c:pt idx="5290">
                        <c:v>-1.2062669613243E-2</c:v>
                      </c:pt>
                      <c:pt idx="5291">
                        <c:v>-1.1979694439794001E-2</c:v>
                      </c:pt>
                      <c:pt idx="5292">
                        <c:v>-1.1884695096743799E-2</c:v>
                      </c:pt>
                      <c:pt idx="5293">
                        <c:v>-1.1781185251329899E-2</c:v>
                      </c:pt>
                      <c:pt idx="5294">
                        <c:v>-1.1673142642248901E-2</c:v>
                      </c:pt>
                      <c:pt idx="5295">
                        <c:v>-1.15648699407665E-2</c:v>
                      </c:pt>
                      <c:pt idx="5296">
                        <c:v>-1.1460781751712799E-2</c:v>
                      </c:pt>
                      <c:pt idx="5297">
                        <c:v>-1.1365274263375901E-2</c:v>
                      </c:pt>
                      <c:pt idx="5298">
                        <c:v>-1.1282701623204701E-2</c:v>
                      </c:pt>
                      <c:pt idx="5299">
                        <c:v>-1.12169034738029E-2</c:v>
                      </c:pt>
                      <c:pt idx="5300">
                        <c:v>-1.11712828424509E-2</c:v>
                      </c:pt>
                      <c:pt idx="5301">
                        <c:v>-1.1148681950905201E-2</c:v>
                      </c:pt>
                      <c:pt idx="5302">
                        <c:v>-1.1151125585442401E-2</c:v>
                      </c:pt>
                      <c:pt idx="5303">
                        <c:v>-1.11798572124008E-2</c:v>
                      </c:pt>
                      <c:pt idx="5304">
                        <c:v>-1.12353077027067E-2</c:v>
                      </c:pt>
                      <c:pt idx="5305">
                        <c:v>-1.13168391048946E-2</c:v>
                      </c:pt>
                      <c:pt idx="5306">
                        <c:v>-1.14230466461611E-2</c:v>
                      </c:pt>
                      <c:pt idx="5307">
                        <c:v>-1.15517032033152E-2</c:v>
                      </c:pt>
                      <c:pt idx="5308">
                        <c:v>-1.1699742967679399E-2</c:v>
                      </c:pt>
                      <c:pt idx="5309">
                        <c:v>-1.18634720125682E-2</c:v>
                      </c:pt>
                      <c:pt idx="5310">
                        <c:v>-1.2038739122164899E-2</c:v>
                      </c:pt>
                      <c:pt idx="5311">
                        <c:v>-1.2221066491418501E-2</c:v>
                      </c:pt>
                      <c:pt idx="5312">
                        <c:v>-1.2405756222094701E-2</c:v>
                      </c:pt>
                      <c:pt idx="5313">
                        <c:v>-1.2588232314124599E-2</c:v>
                      </c:pt>
                      <c:pt idx="5314">
                        <c:v>-1.27642928468477E-2</c:v>
                      </c:pt>
                      <c:pt idx="5315">
                        <c:v>-1.2930361271842701E-2</c:v>
                      </c:pt>
                      <c:pt idx="5316">
                        <c:v>-1.3083208095670699E-2</c:v>
                      </c:pt>
                      <c:pt idx="5317">
                        <c:v>-1.3219923420396001E-2</c:v>
                      </c:pt>
                      <c:pt idx="5318">
                        <c:v>-1.3338751890553099E-2</c:v>
                      </c:pt>
                      <c:pt idx="5319">
                        <c:v>-1.3438600575137599E-2</c:v>
                      </c:pt>
                      <c:pt idx="5320">
                        <c:v>-1.35193913899169E-2</c:v>
                      </c:pt>
                      <c:pt idx="5321">
                        <c:v>-1.3581589996396399E-2</c:v>
                      </c:pt>
                      <c:pt idx="5322">
                        <c:v>-1.3626497305415699E-2</c:v>
                      </c:pt>
                      <c:pt idx="5323">
                        <c:v>-1.36558699361974E-2</c:v>
                      </c:pt>
                      <c:pt idx="5324">
                        <c:v>-1.3671647713705199E-2</c:v>
                      </c:pt>
                      <c:pt idx="5325">
                        <c:v>-1.3675958951626399E-2</c:v>
                      </c:pt>
                      <c:pt idx="5326">
                        <c:v>-1.3671003187947599E-2</c:v>
                      </c:pt>
                      <c:pt idx="5327">
                        <c:v>-1.3658959387364699E-2</c:v>
                      </c:pt>
                      <c:pt idx="5328">
                        <c:v>-1.36416508490539E-2</c:v>
                      </c:pt>
                      <c:pt idx="5329">
                        <c:v>-1.36204646538377E-2</c:v>
                      </c:pt>
                      <c:pt idx="5330">
                        <c:v>-1.35964653906149E-2</c:v>
                      </c:pt>
                      <c:pt idx="5331">
                        <c:v>-1.35702375497029E-2</c:v>
                      </c:pt>
                      <c:pt idx="5332">
                        <c:v>-1.3541822392046999E-2</c:v>
                      </c:pt>
                      <c:pt idx="5333">
                        <c:v>-1.3510970441621001E-2</c:v>
                      </c:pt>
                      <c:pt idx="5334">
                        <c:v>-1.3476967984176099E-2</c:v>
                      </c:pt>
                      <c:pt idx="5335">
                        <c:v>-1.34389210791616E-2</c:v>
                      </c:pt>
                      <c:pt idx="5336">
                        <c:v>-1.33958105901524E-2</c:v>
                      </c:pt>
                      <c:pt idx="5337">
                        <c:v>-1.33465485320716E-2</c:v>
                      </c:pt>
                      <c:pt idx="5338">
                        <c:v>-1.3290388271277201E-2</c:v>
                      </c:pt>
                      <c:pt idx="5339">
                        <c:v>-1.3226737613384901E-2</c:v>
                      </c:pt>
                      <c:pt idx="5340">
                        <c:v>-1.31551952438126E-2</c:v>
                      </c:pt>
                      <c:pt idx="5341">
                        <c:v>-1.30760343615994E-2</c:v>
                      </c:pt>
                      <c:pt idx="5342">
                        <c:v>-1.29899256119493E-2</c:v>
                      </c:pt>
                      <c:pt idx="5343">
                        <c:v>-1.28980253799655E-2</c:v>
                      </c:pt>
                      <c:pt idx="5344">
                        <c:v>-1.2802139568647401E-2</c:v>
                      </c:pt>
                      <c:pt idx="5345">
                        <c:v>-1.2704555665383799E-2</c:v>
                      </c:pt>
                      <c:pt idx="5346">
                        <c:v>-1.26078682664442E-2</c:v>
                      </c:pt>
                      <c:pt idx="5347">
                        <c:v>-1.2514937423100799E-2</c:v>
                      </c:pt>
                      <c:pt idx="5348">
                        <c:v>-1.24286831543973E-2</c:v>
                      </c:pt>
                      <c:pt idx="5349">
                        <c:v>-1.23522042603966E-2</c:v>
                      </c:pt>
                      <c:pt idx="5350">
                        <c:v>-1.22884185635813E-2</c:v>
                      </c:pt>
                      <c:pt idx="5351">
                        <c:v>-1.22399836927493E-2</c:v>
                      </c:pt>
                      <c:pt idx="5352">
                        <c:v>-1.2209061496629901E-2</c:v>
                      </c:pt>
                      <c:pt idx="5353">
                        <c:v>-1.21974266030874E-2</c:v>
                      </c:pt>
                      <c:pt idx="5354">
                        <c:v>-1.2206356770930901E-2</c:v>
                      </c:pt>
                      <c:pt idx="5355">
                        <c:v>-1.22363651130183E-2</c:v>
                      </c:pt>
                      <c:pt idx="5356">
                        <c:v>-1.22872976580301E-2</c:v>
                      </c:pt>
                      <c:pt idx="5357">
                        <c:v>-1.23583117348018E-2</c:v>
                      </c:pt>
                      <c:pt idx="5358">
                        <c:v>-1.2448142133264299E-2</c:v>
                      </c:pt>
                      <c:pt idx="5359">
                        <c:v>-1.2554622984269299E-2</c:v>
                      </c:pt>
                      <c:pt idx="5360">
                        <c:v>-1.26754272621772E-2</c:v>
                      </c:pt>
                      <c:pt idx="5361">
                        <c:v>-1.28075587517194E-2</c:v>
                      </c:pt>
                      <c:pt idx="5362">
                        <c:v>-1.2947851972184701E-2</c:v>
                      </c:pt>
                      <c:pt idx="5363">
                        <c:v>-1.3093027428944999E-2</c:v>
                      </c:pt>
                      <c:pt idx="5364">
                        <c:v>-1.32397380161595E-2</c:v>
                      </c:pt>
                      <c:pt idx="5365">
                        <c:v>-1.33847069324883E-2</c:v>
                      </c:pt>
                      <c:pt idx="5366">
                        <c:v>-1.3524803584664499E-2</c:v>
                      </c:pt>
                      <c:pt idx="5367">
                        <c:v>-1.36570836665179E-2</c:v>
                      </c:pt>
                      <c:pt idx="5368">
                        <c:v>-1.3778952478002799E-2</c:v>
                      </c:pt>
                      <c:pt idx="5369">
                        <c:v>-1.3888080892087901E-2</c:v>
                      </c:pt>
                      <c:pt idx="5370">
                        <c:v>-1.39824486704242E-2</c:v>
                      </c:pt>
                      <c:pt idx="5371">
                        <c:v>-1.4060585825905299E-2</c:v>
                      </c:pt>
                      <c:pt idx="5372">
                        <c:v>-1.4121350679433001E-2</c:v>
                      </c:pt>
                      <c:pt idx="5373">
                        <c:v>-1.41639650877118E-2</c:v>
                      </c:pt>
                      <c:pt idx="5374">
                        <c:v>-1.41880400437482E-2</c:v>
                      </c:pt>
                      <c:pt idx="5375">
                        <c:v>-1.4193400741523801E-2</c:v>
                      </c:pt>
                      <c:pt idx="5376">
                        <c:v>-1.4180235924112401E-2</c:v>
                      </c:pt>
                      <c:pt idx="5377">
                        <c:v>-1.41491111824892E-2</c:v>
                      </c:pt>
                      <c:pt idx="5378">
                        <c:v>-1.4101043613039099E-2</c:v>
                      </c:pt>
                      <c:pt idx="5379">
                        <c:v>-1.4037278846797899E-2</c:v>
                      </c:pt>
                      <c:pt idx="5380">
                        <c:v>-1.39593781616234E-2</c:v>
                      </c:pt>
                      <c:pt idx="5381">
                        <c:v>-1.38691990458422E-2</c:v>
                      </c:pt>
                      <c:pt idx="5382">
                        <c:v>-1.37688278443044E-2</c:v>
                      </c:pt>
                      <c:pt idx="5383">
                        <c:v>-1.3660610347510401E-2</c:v>
                      </c:pt>
                      <c:pt idx="5384">
                        <c:v>-1.35470670347111E-2</c:v>
                      </c:pt>
                      <c:pt idx="5385">
                        <c:v>-1.34308076798873E-2</c:v>
                      </c:pt>
                      <c:pt idx="5386">
                        <c:v>-1.33143112081927E-2</c:v>
                      </c:pt>
                      <c:pt idx="5387">
                        <c:v>-1.32001825299367E-2</c:v>
                      </c:pt>
                      <c:pt idx="5388">
                        <c:v>-1.30908816496213E-2</c:v>
                      </c:pt>
                      <c:pt idx="5389">
                        <c:v>-1.29885732778616E-2</c:v>
                      </c:pt>
                      <c:pt idx="5390">
                        <c:v>-1.28948650825667E-2</c:v>
                      </c:pt>
                      <c:pt idx="5391">
                        <c:v>-1.28112284148409E-2</c:v>
                      </c:pt>
                      <c:pt idx="5392">
                        <c:v>-1.2738638078002599E-2</c:v>
                      </c:pt>
                      <c:pt idx="5393">
                        <c:v>-1.2677891848592601E-2</c:v>
                      </c:pt>
                      <c:pt idx="5394">
                        <c:v>-1.26291747482985E-2</c:v>
                      </c:pt>
                      <c:pt idx="5395">
                        <c:v>-1.25922815162237E-2</c:v>
                      </c:pt>
                      <c:pt idx="5396">
                        <c:v>-1.25668652390542E-2</c:v>
                      </c:pt>
                      <c:pt idx="5397">
                        <c:v>-1.25522166476133E-2</c:v>
                      </c:pt>
                      <c:pt idx="5398">
                        <c:v>-1.2547465828278001E-2</c:v>
                      </c:pt>
                      <c:pt idx="5399">
                        <c:v>-1.25518757150061E-2</c:v>
                      </c:pt>
                      <c:pt idx="5400">
                        <c:v>-1.2564723348194E-2</c:v>
                      </c:pt>
                      <c:pt idx="5401">
                        <c:v>-1.25855096605602E-2</c:v>
                      </c:pt>
                      <c:pt idx="5402">
                        <c:v>-1.2613907886288101E-2</c:v>
                      </c:pt>
                      <c:pt idx="5403">
                        <c:v>-1.2649712244431399E-2</c:v>
                      </c:pt>
                      <c:pt idx="5404">
                        <c:v>-1.2693111126509201E-2</c:v>
                      </c:pt>
                      <c:pt idx="5405">
                        <c:v>-1.2744336163090401E-2</c:v>
                      </c:pt>
                      <c:pt idx="5406">
                        <c:v>-1.28035283803763E-2</c:v>
                      </c:pt>
                      <c:pt idx="5407">
                        <c:v>-1.2870860626663899E-2</c:v>
                      </c:pt>
                      <c:pt idx="5408">
                        <c:v>-1.29464856676858E-2</c:v>
                      </c:pt>
                      <c:pt idx="5409">
                        <c:v>-1.3030379019014E-2</c:v>
                      </c:pt>
                      <c:pt idx="5410">
                        <c:v>-1.3122341790934499E-2</c:v>
                      </c:pt>
                      <c:pt idx="5411">
                        <c:v>-1.32216873915556E-2</c:v>
                      </c:pt>
                      <c:pt idx="5412">
                        <c:v>-1.33273566047949E-2</c:v>
                      </c:pt>
                      <c:pt idx="5413">
                        <c:v>-1.34380547075954E-2</c:v>
                      </c:pt>
                      <c:pt idx="5414">
                        <c:v>-1.3551887517774201E-2</c:v>
                      </c:pt>
                      <c:pt idx="5415">
                        <c:v>-1.36667535696179E-2</c:v>
                      </c:pt>
                      <c:pt idx="5416">
                        <c:v>-1.37803352625349E-2</c:v>
                      </c:pt>
                      <c:pt idx="5417">
                        <c:v>-1.3890071372216199E-2</c:v>
                      </c:pt>
                      <c:pt idx="5418">
                        <c:v>-1.39936697644632E-2</c:v>
                      </c:pt>
                      <c:pt idx="5419">
                        <c:v>-1.40885120725252E-2</c:v>
                      </c:pt>
                      <c:pt idx="5420">
                        <c:v>-1.4172253208850599E-2</c:v>
                      </c:pt>
                      <c:pt idx="5421">
                        <c:v>-1.42427103787898E-2</c:v>
                      </c:pt>
                      <c:pt idx="5422">
                        <c:v>-1.42980397394422E-2</c:v>
                      </c:pt>
                      <c:pt idx="5423">
                        <c:v>-1.4336811589529401E-2</c:v>
                      </c:pt>
                      <c:pt idx="5424">
                        <c:v>-1.4357817802225999E-2</c:v>
                      </c:pt>
                      <c:pt idx="5425">
                        <c:v>-1.43602514895239E-2</c:v>
                      </c:pt>
                      <c:pt idx="5426">
                        <c:v>-1.4343787327945799E-2</c:v>
                      </c:pt>
                      <c:pt idx="5427">
                        <c:v>-1.43084525898105E-2</c:v>
                      </c:pt>
                      <c:pt idx="5428">
                        <c:v>-1.4254761259447701E-2</c:v>
                      </c:pt>
                      <c:pt idx="5429">
                        <c:v>-1.4183571401526899E-2</c:v>
                      </c:pt>
                      <c:pt idx="5430">
                        <c:v>-1.4095973658002201E-2</c:v>
                      </c:pt>
                      <c:pt idx="5431">
                        <c:v>-1.3993521741319299E-2</c:v>
                      </c:pt>
                      <c:pt idx="5432">
                        <c:v>-1.3878146798405201E-2</c:v>
                      </c:pt>
                      <c:pt idx="5433">
                        <c:v>-1.3752069184449E-2</c:v>
                      </c:pt>
                      <c:pt idx="5434">
                        <c:v>-1.3617756898942899E-2</c:v>
                      </c:pt>
                      <c:pt idx="5435">
                        <c:v>-1.3478323256055601E-2</c:v>
                      </c:pt>
                      <c:pt idx="5436">
                        <c:v>-1.3336758938065201E-2</c:v>
                      </c:pt>
                      <c:pt idx="5437">
                        <c:v>-1.3196387795688399E-2</c:v>
                      </c:pt>
                      <c:pt idx="5438">
                        <c:v>-1.30605998265153E-2</c:v>
                      </c:pt>
                      <c:pt idx="5439">
                        <c:v>-1.2932887414460499E-2</c:v>
                      </c:pt>
                      <c:pt idx="5440">
                        <c:v>-1.28167113389385E-2</c:v>
                      </c:pt>
                      <c:pt idx="5441">
                        <c:v>-1.2715128437436199E-2</c:v>
                      </c:pt>
                      <c:pt idx="5442">
                        <c:v>-1.2630996562337E-2</c:v>
                      </c:pt>
                      <c:pt idx="5443">
                        <c:v>-1.25668779870696E-2</c:v>
                      </c:pt>
                      <c:pt idx="5444">
                        <c:v>-1.25245776283064E-2</c:v>
                      </c:pt>
                      <c:pt idx="5445">
                        <c:v>-1.25054095156901E-2</c:v>
                      </c:pt>
                      <c:pt idx="5446">
                        <c:v>-1.2509708622762E-2</c:v>
                      </c:pt>
                      <c:pt idx="5447">
                        <c:v>-1.25369150790008E-2</c:v>
                      </c:pt>
                      <c:pt idx="5448">
                        <c:v>-1.25856989507615E-2</c:v>
                      </c:pt>
                      <c:pt idx="5449">
                        <c:v>-1.2654001955085099E-2</c:v>
                      </c:pt>
                      <c:pt idx="5450">
                        <c:v>-1.27388104260569E-2</c:v>
                      </c:pt>
                      <c:pt idx="5451">
                        <c:v>-1.2836432788468501E-2</c:v>
                      </c:pt>
                      <c:pt idx="5452">
                        <c:v>-1.2942640015582201E-2</c:v>
                      </c:pt>
                      <c:pt idx="5453">
                        <c:v>-1.3052562263458699E-2</c:v>
                      </c:pt>
                      <c:pt idx="5454">
                        <c:v>-1.31611020212682E-2</c:v>
                      </c:pt>
                      <c:pt idx="5455">
                        <c:v>-1.3263098925356801E-2</c:v>
                      </c:pt>
                      <c:pt idx="5456">
                        <c:v>-1.33534556521058E-2</c:v>
                      </c:pt>
                      <c:pt idx="5457">
                        <c:v>-1.3427671637044799E-2</c:v>
                      </c:pt>
                      <c:pt idx="5458">
                        <c:v>-1.34816704122123E-2</c:v>
                      </c:pt>
                      <c:pt idx="5459">
                        <c:v>-1.3512186327139601E-2</c:v>
                      </c:pt>
                      <c:pt idx="5460">
                        <c:v>-1.35168974516875E-2</c:v>
                      </c:pt>
                      <c:pt idx="5461">
                        <c:v>-1.3494618650467201E-2</c:v>
                      </c:pt>
                      <c:pt idx="5462">
                        <c:v>-1.34454846113378E-2</c:v>
                      </c:pt>
                      <c:pt idx="5463">
                        <c:v>-1.3370512498467E-2</c:v>
                      </c:pt>
                      <c:pt idx="5464">
                        <c:v>-1.3271980371242701E-2</c:v>
                      </c:pt>
                      <c:pt idx="5465">
                        <c:v>-1.31534664813541E-2</c:v>
                      </c:pt>
                      <c:pt idx="5466">
                        <c:v>-1.30192906218795E-2</c:v>
                      </c:pt>
                      <c:pt idx="5467">
                        <c:v>-1.28745002352005E-2</c:v>
                      </c:pt>
                      <c:pt idx="5468">
                        <c:v>-1.2724706985578999E-2</c:v>
                      </c:pt>
                      <c:pt idx="5469">
                        <c:v>-1.2575688234148201E-2</c:v>
                      </c:pt>
                      <c:pt idx="5470">
                        <c:v>-1.24331306660522E-2</c:v>
                      </c:pt>
                      <c:pt idx="5471">
                        <c:v>-1.2302522745108201E-2</c:v>
                      </c:pt>
                      <c:pt idx="5472">
                        <c:v>-1.21886559369881E-2</c:v>
                      </c:pt>
                      <c:pt idx="5473">
                        <c:v>-1.2095518217368401E-2</c:v>
                      </c:pt>
                      <c:pt idx="5474">
                        <c:v>-1.20262203705154E-2</c:v>
                      </c:pt>
                      <c:pt idx="5475">
                        <c:v>-1.1982667562602699E-2</c:v>
                      </c:pt>
                      <c:pt idx="5476">
                        <c:v>-1.1965636314220599E-2</c:v>
                      </c:pt>
                      <c:pt idx="5477">
                        <c:v>-1.1974627637042099E-2</c:v>
                      </c:pt>
                      <c:pt idx="5478">
                        <c:v>-1.2007817889636899E-2</c:v>
                      </c:pt>
                      <c:pt idx="5479">
                        <c:v>-1.20624326430954E-2</c:v>
                      </c:pt>
                      <c:pt idx="5480">
                        <c:v>-1.21349554716978E-2</c:v>
                      </c:pt>
                      <c:pt idx="5481">
                        <c:v>-1.2221080500979401E-2</c:v>
                      </c:pt>
                      <c:pt idx="5482">
                        <c:v>-1.23161281418094E-2</c:v>
                      </c:pt>
                      <c:pt idx="5483">
                        <c:v>-1.24151417520834E-2</c:v>
                      </c:pt>
                      <c:pt idx="5484">
                        <c:v>-1.25129857473952E-2</c:v>
                      </c:pt>
                      <c:pt idx="5485">
                        <c:v>-1.2604707005727901E-2</c:v>
                      </c:pt>
                      <c:pt idx="5486">
                        <c:v>-1.2685920436043399E-2</c:v>
                      </c:pt>
                      <c:pt idx="5487">
                        <c:v>-1.2752821957721001E-2</c:v>
                      </c:pt>
                      <c:pt idx="5488">
                        <c:v>-1.2802251498076501E-2</c:v>
                      </c:pt>
                      <c:pt idx="5489">
                        <c:v>-1.2831738944237199E-2</c:v>
                      </c:pt>
                      <c:pt idx="5490">
                        <c:v>-1.2839676428401401E-2</c:v>
                      </c:pt>
                      <c:pt idx="5491">
                        <c:v>-1.28252771605294E-2</c:v>
                      </c:pt>
                      <c:pt idx="5492">
                        <c:v>-1.27885101155308E-2</c:v>
                      </c:pt>
                      <c:pt idx="5493">
                        <c:v>-1.2730126687665299E-2</c:v>
                      </c:pt>
                      <c:pt idx="5494">
                        <c:v>-1.2651386871620599E-2</c:v>
                      </c:pt>
                      <c:pt idx="5495">
                        <c:v>-1.25545742767003E-2</c:v>
                      </c:pt>
                      <c:pt idx="5496">
                        <c:v>-1.24421105358112E-2</c:v>
                      </c:pt>
                      <c:pt idx="5497">
                        <c:v>-1.2316940820858499E-2</c:v>
                      </c:pt>
                      <c:pt idx="5498">
                        <c:v>-1.21823822473345E-2</c:v>
                      </c:pt>
                      <c:pt idx="5499">
                        <c:v>-1.2042084953164001E-2</c:v>
                      </c:pt>
                      <c:pt idx="5500">
                        <c:v>-1.18996982773493E-2</c:v>
                      </c:pt>
                      <c:pt idx="5501">
                        <c:v>-1.17590046702052E-2</c:v>
                      </c:pt>
                      <c:pt idx="5502">
                        <c:v>-1.16239518600723E-2</c:v>
                      </c:pt>
                      <c:pt idx="5503">
                        <c:v>-1.14985410187287E-2</c:v>
                      </c:pt>
                      <c:pt idx="5504">
                        <c:v>-1.1386613244228599E-2</c:v>
                      </c:pt>
                      <c:pt idx="5505">
                        <c:v>-1.12918572568966E-2</c:v>
                      </c:pt>
                      <c:pt idx="5506">
                        <c:v>-1.1217854724948E-2</c:v>
                      </c:pt>
                      <c:pt idx="5507">
                        <c:v>-1.11676994928632E-2</c:v>
                      </c:pt>
                      <c:pt idx="5508">
                        <c:v>-1.1144200110155799E-2</c:v>
                      </c:pt>
                      <c:pt idx="5509">
                        <c:v>-1.1149629943434399E-2</c:v>
                      </c:pt>
                      <c:pt idx="5510">
                        <c:v>-1.11858368537118E-2</c:v>
                      </c:pt>
                      <c:pt idx="5511">
                        <c:v>-1.1254006171490199E-2</c:v>
                      </c:pt>
                      <c:pt idx="5512">
                        <c:v>-1.1354769815087099E-2</c:v>
                      </c:pt>
                      <c:pt idx="5513">
                        <c:v>-1.1488063608310801E-2</c:v>
                      </c:pt>
                      <c:pt idx="5514">
                        <c:v>-1.16532198901443E-2</c:v>
                      </c:pt>
                      <c:pt idx="5515">
                        <c:v>-1.1848840429892701E-2</c:v>
                      </c:pt>
                      <c:pt idx="5516">
                        <c:v>-1.2072924374067699E-2</c:v>
                      </c:pt>
                      <c:pt idx="5517">
                        <c:v>-1.23232110462806E-2</c:v>
                      </c:pt>
                      <c:pt idx="5518">
                        <c:v>-1.25967118973721E-2</c:v>
                      </c:pt>
                      <c:pt idx="5519">
                        <c:v>-1.2890057937677999E-2</c:v>
                      </c:pt>
                      <c:pt idx="5520">
                        <c:v>-1.31997123503405E-2</c:v>
                      </c:pt>
                      <c:pt idx="5521">
                        <c:v>-1.3521946311406701E-2</c:v>
                      </c:pt>
                      <c:pt idx="5522">
                        <c:v>-1.38531317940237E-2</c:v>
                      </c:pt>
                      <c:pt idx="5523">
                        <c:v>-1.4189285334250699E-2</c:v>
                      </c:pt>
                      <c:pt idx="5524">
                        <c:v>-1.45267651447241E-2</c:v>
                      </c:pt>
                      <c:pt idx="5525">
                        <c:v>-1.48619954244753E-2</c:v>
                      </c:pt>
                      <c:pt idx="5526">
                        <c:v>-1.5191631837762299E-2</c:v>
                      </c:pt>
                      <c:pt idx="5527">
                        <c:v>-1.5512715653575201E-2</c:v>
                      </c:pt>
                      <c:pt idx="5528">
                        <c:v>-1.58222189104327E-2</c:v>
                      </c:pt>
                      <c:pt idx="5529">
                        <c:v>-1.6117404892534899E-2</c:v>
                      </c:pt>
                      <c:pt idx="5530">
                        <c:v>-1.63957244327117E-2</c:v>
                      </c:pt>
                      <c:pt idx="5531">
                        <c:v>-1.6654910735062201E-2</c:v>
                      </c:pt>
                      <c:pt idx="5532">
                        <c:v>-1.6892940659042E-2</c:v>
                      </c:pt>
                      <c:pt idx="5533">
                        <c:v>-1.7107794528051699E-2</c:v>
                      </c:pt>
                      <c:pt idx="5534">
                        <c:v>-1.7297710081814299E-2</c:v>
                      </c:pt>
                      <c:pt idx="5535">
                        <c:v>-1.7461200967239798E-2</c:v>
                      </c:pt>
                      <c:pt idx="5536">
                        <c:v>-1.75970811667636E-2</c:v>
                      </c:pt>
                      <c:pt idx="5537">
                        <c:v>-1.7704352992776701E-2</c:v>
                      </c:pt>
                      <c:pt idx="5538">
                        <c:v>-1.7782213923350901E-2</c:v>
                      </c:pt>
                      <c:pt idx="5539">
                        <c:v>-1.7830198010608901E-2</c:v>
                      </c:pt>
                      <c:pt idx="5540">
                        <c:v>-1.78482125913015E-2</c:v>
                      </c:pt>
                      <c:pt idx="5541">
                        <c:v>-1.7836459794190102E-2</c:v>
                      </c:pt>
                      <c:pt idx="5542">
                        <c:v>-1.7795868167116001E-2</c:v>
                      </c:pt>
                      <c:pt idx="5543">
                        <c:v>-1.7727630856049E-2</c:v>
                      </c:pt>
                      <c:pt idx="5544">
                        <c:v>-1.76331533181413E-2</c:v>
                      </c:pt>
                      <c:pt idx="5545">
                        <c:v>-1.7514339717836998E-2</c:v>
                      </c:pt>
                      <c:pt idx="5546">
                        <c:v>-1.7373506781783399E-2</c:v>
                      </c:pt>
                      <c:pt idx="5547">
                        <c:v>-1.7213172254764899E-2</c:v>
                      </c:pt>
                      <c:pt idx="5548">
                        <c:v>-1.70361433887085E-2</c:v>
                      </c:pt>
                      <c:pt idx="5549">
                        <c:v>-1.68454892926179E-2</c:v>
                      </c:pt>
                      <c:pt idx="5550">
                        <c:v>-1.6644333548447101E-2</c:v>
                      </c:pt>
                      <c:pt idx="5551">
                        <c:v>-1.6436055115196399E-2</c:v>
                      </c:pt>
                      <c:pt idx="5552">
                        <c:v>-1.6224007624371099E-2</c:v>
                      </c:pt>
                      <c:pt idx="5553">
                        <c:v>-1.60116671709318E-2</c:v>
                      </c:pt>
                      <c:pt idx="5554">
                        <c:v>-1.5802446143895098E-2</c:v>
                      </c:pt>
                      <c:pt idx="5555">
                        <c:v>-1.55994804601344E-2</c:v>
                      </c:pt>
                      <c:pt idx="5556">
                        <c:v>-1.5405494621794901E-2</c:v>
                      </c:pt>
                      <c:pt idx="5557">
                        <c:v>-1.52229950282564E-2</c:v>
                      </c:pt>
                      <c:pt idx="5558">
                        <c:v>-1.50541775976165E-2</c:v>
                      </c:pt>
                      <c:pt idx="5559">
                        <c:v>-1.4900936903509901E-2</c:v>
                      </c:pt>
                      <c:pt idx="5560">
                        <c:v>-1.4764728730400901E-2</c:v>
                      </c:pt>
                      <c:pt idx="5561">
                        <c:v>-1.4646379226459999E-2</c:v>
                      </c:pt>
                      <c:pt idx="5562">
                        <c:v>-1.4546149974720399E-2</c:v>
                      </c:pt>
                      <c:pt idx="5563">
                        <c:v>-1.4463784026003399E-2</c:v>
                      </c:pt>
                      <c:pt idx="5564">
                        <c:v>-1.4398560082513299E-2</c:v>
                      </c:pt>
                      <c:pt idx="5565">
                        <c:v>-1.43492886852422E-2</c:v>
                      </c:pt>
                      <c:pt idx="5566">
                        <c:v>-1.43143853653786E-2</c:v>
                      </c:pt>
                      <c:pt idx="5567">
                        <c:v>-1.4292066130614201E-2</c:v>
                      </c:pt>
                      <c:pt idx="5568">
                        <c:v>-1.4280195290075799E-2</c:v>
                      </c:pt>
                      <c:pt idx="5569">
                        <c:v>-1.42765045723043E-2</c:v>
                      </c:pt>
                      <c:pt idx="5570">
                        <c:v>-1.42787981562673E-2</c:v>
                      </c:pt>
                      <c:pt idx="5571">
                        <c:v>-1.42849165998575E-2</c:v>
                      </c:pt>
                      <c:pt idx="5572">
                        <c:v>-1.4292982033331399E-2</c:v>
                      </c:pt>
                      <c:pt idx="5573">
                        <c:v>-1.4301353497256499E-2</c:v>
                      </c:pt>
                      <c:pt idx="5574">
                        <c:v>-1.4308628664386E-2</c:v>
                      </c:pt>
                      <c:pt idx="5575">
                        <c:v>-1.43137250226304E-2</c:v>
                      </c:pt>
                      <c:pt idx="5576">
                        <c:v>-1.4315940153384801E-2</c:v>
                      </c:pt>
                      <c:pt idx="5577">
                        <c:v>-1.4314785321368101E-2</c:v>
                      </c:pt>
                      <c:pt idx="5578">
                        <c:v>-1.4310005442419499E-2</c:v>
                      </c:pt>
                      <c:pt idx="5579">
                        <c:v>-1.43015531013625E-2</c:v>
                      </c:pt>
                      <c:pt idx="5580">
                        <c:v>-1.4289540080093701E-2</c:v>
                      </c:pt>
                      <c:pt idx="5581">
                        <c:v>-1.42741987891002E-2</c:v>
                      </c:pt>
                      <c:pt idx="5582">
                        <c:v>-1.42557343640704E-2</c:v>
                      </c:pt>
                      <c:pt idx="5583">
                        <c:v>-1.42343649882883E-2</c:v>
                      </c:pt>
                      <c:pt idx="5584">
                        <c:v>-1.4210303715092101E-2</c:v>
                      </c:pt>
                      <c:pt idx="5585">
                        <c:v>-1.41838649774722E-2</c:v>
                      </c:pt>
                      <c:pt idx="5586">
                        <c:v>-1.4155205985663701E-2</c:v>
                      </c:pt>
                      <c:pt idx="5587">
                        <c:v>-1.41245183628764E-2</c:v>
                      </c:pt>
                      <c:pt idx="5588">
                        <c:v>-1.4092111215015701E-2</c:v>
                      </c:pt>
                      <c:pt idx="5589">
                        <c:v>-1.4058531466060399E-2</c:v>
                      </c:pt>
                      <c:pt idx="5590">
                        <c:v>-1.40244868973838E-2</c:v>
                      </c:pt>
                      <c:pt idx="5591">
                        <c:v>-1.39909404013517E-2</c:v>
                      </c:pt>
                      <c:pt idx="5592">
                        <c:v>-1.3959192668231601E-2</c:v>
                      </c:pt>
                      <c:pt idx="5593">
                        <c:v>-1.3930630184936701E-2</c:v>
                      </c:pt>
                      <c:pt idx="5594">
                        <c:v>-1.3906829720853499E-2</c:v>
                      </c:pt>
                      <c:pt idx="5595">
                        <c:v>-1.3889557089485499E-2</c:v>
                      </c:pt>
                      <c:pt idx="5596">
                        <c:v>-1.38807190946691E-2</c:v>
                      </c:pt>
                      <c:pt idx="5597">
                        <c:v>-1.3882309382797201E-2</c:v>
                      </c:pt>
                      <c:pt idx="5598">
                        <c:v>-1.3896276872614599E-2</c:v>
                      </c:pt>
                      <c:pt idx="5599">
                        <c:v>-1.39243253669376E-2</c:v>
                      </c:pt>
                      <c:pt idx="5600">
                        <c:v>-1.3967793621420199E-2</c:v>
                      </c:pt>
                      <c:pt idx="5601">
                        <c:v>-1.40277900983358E-2</c:v>
                      </c:pt>
                      <c:pt idx="5602">
                        <c:v>-1.4104961695670701E-2</c:v>
                      </c:pt>
                      <c:pt idx="5603">
                        <c:v>-1.4199428363588E-2</c:v>
                      </c:pt>
                      <c:pt idx="5604">
                        <c:v>-1.43107870261117E-2</c:v>
                      </c:pt>
                      <c:pt idx="5605">
                        <c:v>-1.44380131695971E-2</c:v>
                      </c:pt>
                      <c:pt idx="5606">
                        <c:v>-1.45796403198155E-2</c:v>
                      </c:pt>
                      <c:pt idx="5607">
                        <c:v>-1.47334419261002E-2</c:v>
                      </c:pt>
                      <c:pt idx="5608">
                        <c:v>-1.4896807403624E-2</c:v>
                      </c:pt>
                      <c:pt idx="5609">
                        <c:v>-1.50667972026646E-2</c:v>
                      </c:pt>
                      <c:pt idx="5610">
                        <c:v>-1.52399266312445E-2</c:v>
                      </c:pt>
                      <c:pt idx="5611">
                        <c:v>-1.5412536573496199E-2</c:v>
                      </c:pt>
                      <c:pt idx="5612">
                        <c:v>-1.5580815871435401E-2</c:v>
                      </c:pt>
                      <c:pt idx="5613">
                        <c:v>-1.5740850902641899E-2</c:v>
                      </c:pt>
                      <c:pt idx="5614">
                        <c:v>-1.5888815129393299E-2</c:v>
                      </c:pt>
                      <c:pt idx="5615">
                        <c:v>-1.60210490459698E-2</c:v>
                      </c:pt>
                      <c:pt idx="5616">
                        <c:v>-1.6134260398832E-2</c:v>
                      </c:pt>
                      <c:pt idx="5617">
                        <c:v>-1.6225339378929601E-2</c:v>
                      </c:pt>
                      <c:pt idx="5618">
                        <c:v>-1.6291630877861799E-2</c:v>
                      </c:pt>
                      <c:pt idx="5619">
                        <c:v>-1.6330950958546499E-2</c:v>
                      </c:pt>
                      <c:pt idx="5620">
                        <c:v>-1.6341694126262098E-2</c:v>
                      </c:pt>
                      <c:pt idx="5621">
                        <c:v>-1.63228756589557E-2</c:v>
                      </c:pt>
                      <c:pt idx="5622">
                        <c:v>-1.6274124445049401E-2</c:v>
                      </c:pt>
                      <c:pt idx="5623">
                        <c:v>-1.61956349580916E-2</c:v>
                      </c:pt>
                      <c:pt idx="5624">
                        <c:v>-1.6088330820506602E-2</c:v>
                      </c:pt>
                      <c:pt idx="5625">
                        <c:v>-1.5953558034628099E-2</c:v>
                      </c:pt>
                      <c:pt idx="5626">
                        <c:v>-1.5793223039275502E-2</c:v>
                      </c:pt>
                      <c:pt idx="5627">
                        <c:v>-1.5609750234989899E-2</c:v>
                      </c:pt>
                      <c:pt idx="5628">
                        <c:v>-1.54059720374155E-2</c:v>
                      </c:pt>
                      <c:pt idx="5629">
                        <c:v>-1.5185107466444799E-2</c:v>
                      </c:pt>
                      <c:pt idx="5630">
                        <c:v>-1.49505033855886E-2</c:v>
                      </c:pt>
                      <c:pt idx="5631">
                        <c:v>-1.47057570005273E-2</c:v>
                      </c:pt>
                      <c:pt idx="5632">
                        <c:v>-1.4454589686334901E-2</c:v>
                      </c:pt>
                      <c:pt idx="5633">
                        <c:v>-1.4200904058249499E-2</c:v>
                      </c:pt>
                      <c:pt idx="5634">
                        <c:v>-1.39482500165992E-2</c:v>
                      </c:pt>
                      <c:pt idx="5635">
                        <c:v>-1.37001845035343E-2</c:v>
                      </c:pt>
                      <c:pt idx="5636">
                        <c:v>-1.3460064905920799E-2</c:v>
                      </c:pt>
                      <c:pt idx="5637">
                        <c:v>-1.32309577242506E-2</c:v>
                      </c:pt>
                      <c:pt idx="5638">
                        <c:v>-1.30156409772458E-2</c:v>
                      </c:pt>
                      <c:pt idx="5639">
                        <c:v>-1.2816604868569101E-2</c:v>
                      </c:pt>
                      <c:pt idx="5640">
                        <c:v>-1.2635900874143E-2</c:v>
                      </c:pt>
                      <c:pt idx="5641">
                        <c:v>-1.24750204419154E-2</c:v>
                      </c:pt>
                      <c:pt idx="5642">
                        <c:v>-1.2335393369506001E-2</c:v>
                      </c:pt>
                      <c:pt idx="5643">
                        <c:v>-1.22177932083017E-2</c:v>
                      </c:pt>
                      <c:pt idx="5644">
                        <c:v>-1.21228729182353E-2</c:v>
                      </c:pt>
                      <c:pt idx="5645">
                        <c:v>-1.2050830126086E-2</c:v>
                      </c:pt>
                      <c:pt idx="5646">
                        <c:v>-1.20013195541115E-2</c:v>
                      </c:pt>
                      <c:pt idx="5647">
                        <c:v>-1.19736835913351E-2</c:v>
                      </c:pt>
                      <c:pt idx="5648">
                        <c:v>-1.19667942338469E-2</c:v>
                      </c:pt>
                      <c:pt idx="5649">
                        <c:v>-1.1979268314230299E-2</c:v>
                      </c:pt>
                      <c:pt idx="5650">
                        <c:v>-1.20094922275783E-2</c:v>
                      </c:pt>
                      <c:pt idx="5651">
                        <c:v>-1.2055497209212901E-2</c:v>
                      </c:pt>
                      <c:pt idx="5652">
                        <c:v>-1.21148886893142E-2</c:v>
                      </c:pt>
                      <c:pt idx="5653">
                        <c:v>-1.21850910303844E-2</c:v>
                      </c:pt>
                      <c:pt idx="5654">
                        <c:v>-1.22631831063516E-2</c:v>
                      </c:pt>
                      <c:pt idx="5655">
                        <c:v>-1.23460409916225E-2</c:v>
                      </c:pt>
                      <c:pt idx="5656">
                        <c:v>-1.24304276759342E-2</c:v>
                      </c:pt>
                      <c:pt idx="5657">
                        <c:v>-1.25129998162838E-2</c:v>
                      </c:pt>
                      <c:pt idx="5658">
                        <c:v>-1.25905442840168E-2</c:v>
                      </c:pt>
                      <c:pt idx="5659">
                        <c:v>-1.26598163427348E-2</c:v>
                      </c:pt>
                      <c:pt idx="5660">
                        <c:v>-1.27178120832402E-2</c:v>
                      </c:pt>
                      <c:pt idx="5661">
                        <c:v>-1.2761850436204701E-2</c:v>
                      </c:pt>
                      <c:pt idx="5662">
                        <c:v>-1.27896816979782E-2</c:v>
                      </c:pt>
                      <c:pt idx="5663">
                        <c:v>-1.2799488539425001E-2</c:v>
                      </c:pt>
                      <c:pt idx="5664">
                        <c:v>-1.2790217774788599E-2</c:v>
                      </c:pt>
                      <c:pt idx="5665">
                        <c:v>-1.27613482105317E-2</c:v>
                      </c:pt>
                      <c:pt idx="5666">
                        <c:v>-1.2713196797741799E-2</c:v>
                      </c:pt>
                      <c:pt idx="5667">
                        <c:v>-1.26466545466769E-2</c:v>
                      </c:pt>
                      <c:pt idx="5668">
                        <c:v>-1.25632589430421E-2</c:v>
                      </c:pt>
                      <c:pt idx="5669">
                        <c:v>-1.24653973471855E-2</c:v>
                      </c:pt>
                      <c:pt idx="5670">
                        <c:v>-1.23561102766771E-2</c:v>
                      </c:pt>
                      <c:pt idx="5671">
                        <c:v>-1.22387906626971E-2</c:v>
                      </c:pt>
                      <c:pt idx="5672">
                        <c:v>-1.2117285847473701E-2</c:v>
                      </c:pt>
                      <c:pt idx="5673">
                        <c:v>-1.19955771419912E-2</c:v>
                      </c:pt>
                      <c:pt idx="5674">
                        <c:v>-1.1877783522247E-2</c:v>
                      </c:pt>
                      <c:pt idx="5675">
                        <c:v>-1.1767982117469499E-2</c:v>
                      </c:pt>
                      <c:pt idx="5676">
                        <c:v>-1.1670006796569999E-2</c:v>
                      </c:pt>
                      <c:pt idx="5677">
                        <c:v>-1.15873016689476E-2</c:v>
                      </c:pt>
                      <c:pt idx="5678">
                        <c:v>-1.15228699442541E-2</c:v>
                      </c:pt>
                      <c:pt idx="5679">
                        <c:v>-1.1479104991585901E-2</c:v>
                      </c:pt>
                      <c:pt idx="5680">
                        <c:v>-1.14576724170253E-2</c:v>
                      </c:pt>
                      <c:pt idx="5681">
                        <c:v>-1.1459604966202E-2</c:v>
                      </c:pt>
                      <c:pt idx="5682">
                        <c:v>-1.14851402656631E-2</c:v>
                      </c:pt>
                      <c:pt idx="5683">
                        <c:v>-1.1534071907869399E-2</c:v>
                      </c:pt>
                      <c:pt idx="5684">
                        <c:v>-1.1605309932036499E-2</c:v>
                      </c:pt>
                      <c:pt idx="5685">
                        <c:v>-1.1697047657179599E-2</c:v>
                      </c:pt>
                      <c:pt idx="5686">
                        <c:v>-1.18071989098655E-2</c:v>
                      </c:pt>
                      <c:pt idx="5687">
                        <c:v>-1.19331927987867E-2</c:v>
                      </c:pt>
                      <c:pt idx="5688">
                        <c:v>-1.2072184593732599E-2</c:v>
                      </c:pt>
                      <c:pt idx="5689">
                        <c:v>-1.2221278220871301E-2</c:v>
                      </c:pt>
                      <c:pt idx="5690">
                        <c:v>-1.23772615122995E-2</c:v>
                      </c:pt>
                      <c:pt idx="5691">
                        <c:v>-1.25371715433615E-2</c:v>
                      </c:pt>
                      <c:pt idx="5692">
                        <c:v>-1.26980867903608E-2</c:v>
                      </c:pt>
                      <c:pt idx="5693">
                        <c:v>-1.2857414578061201E-2</c:v>
                      </c:pt>
                      <c:pt idx="5694">
                        <c:v>-1.3012770368354999E-2</c:v>
                      </c:pt>
                      <c:pt idx="5695">
                        <c:v>-1.3162165567833801E-2</c:v>
                      </c:pt>
                      <c:pt idx="5696">
                        <c:v>-1.3303863934173399E-2</c:v>
                      </c:pt>
                      <c:pt idx="5697">
                        <c:v>-1.34359913825136E-2</c:v>
                      </c:pt>
                      <c:pt idx="5698">
                        <c:v>-1.35570274771722E-2</c:v>
                      </c:pt>
                      <c:pt idx="5699">
                        <c:v>-1.36655326698741E-2</c:v>
                      </c:pt>
                      <c:pt idx="5700">
                        <c:v>-1.3760160458837101E-2</c:v>
                      </c:pt>
                      <c:pt idx="5701">
                        <c:v>-1.38396646536192E-2</c:v>
                      </c:pt>
                      <c:pt idx="5702">
                        <c:v>-1.3902741542069001E-2</c:v>
                      </c:pt>
                      <c:pt idx="5703">
                        <c:v>-1.3947961686435299E-2</c:v>
                      </c:pt>
                      <c:pt idx="5704">
                        <c:v>-1.3973878486300899E-2</c:v>
                      </c:pt>
                      <c:pt idx="5705">
                        <c:v>-1.3978921746251399E-2</c:v>
                      </c:pt>
                      <c:pt idx="5706">
                        <c:v>-1.39614176494995E-2</c:v>
                      </c:pt>
                      <c:pt idx="5707">
                        <c:v>-1.3919854238489999E-2</c:v>
                      </c:pt>
                      <c:pt idx="5708">
                        <c:v>-1.3852876421666001E-2</c:v>
                      </c:pt>
                      <c:pt idx="5709">
                        <c:v>-1.3759314198685001E-2</c:v>
                      </c:pt>
                      <c:pt idx="5710">
                        <c:v>-1.3638349044515099E-2</c:v>
                      </c:pt>
                      <c:pt idx="5711">
                        <c:v>-1.3489697324666599E-2</c:v>
                      </c:pt>
                      <c:pt idx="5712">
                        <c:v>-1.3313729443427199E-2</c:v>
                      </c:pt>
                      <c:pt idx="5713">
                        <c:v>-1.3111475867744001E-2</c:v>
                      </c:pt>
                      <c:pt idx="5714">
                        <c:v>-1.28847898953548E-2</c:v>
                      </c:pt>
                      <c:pt idx="5715">
                        <c:v>-1.2636222479112899E-2</c:v>
                      </c:pt>
                      <c:pt idx="5716">
                        <c:v>-1.23692006924683E-2</c:v>
                      </c:pt>
                      <c:pt idx="5717">
                        <c:v>-1.2088150898781199E-2</c:v>
                      </c:pt>
                      <c:pt idx="5718">
                        <c:v>-1.1797655614366799E-2</c:v>
                      </c:pt>
                      <c:pt idx="5719">
                        <c:v>-1.1503258396183101E-2</c:v>
                      </c:pt>
                      <c:pt idx="5720">
                        <c:v>-1.12108654042452E-2</c:v>
                      </c:pt>
                      <c:pt idx="5721">
                        <c:v>-1.09266083345949E-2</c:v>
                      </c:pt>
                      <c:pt idx="5722">
                        <c:v>-1.0656782754655E-2</c:v>
                      </c:pt>
                      <c:pt idx="5723">
                        <c:v>-1.0407454293103999E-2</c:v>
                      </c:pt>
                      <c:pt idx="5724">
                        <c:v>-1.01843456966114E-2</c:v>
                      </c:pt>
                      <c:pt idx="5725">
                        <c:v>-9.9923077078374698E-3</c:v>
                      </c:pt>
                      <c:pt idx="5726">
                        <c:v>-9.8354905466757608E-3</c:v>
                      </c:pt>
                      <c:pt idx="5727">
                        <c:v>-9.7171897221975407E-3</c:v>
                      </c:pt>
                      <c:pt idx="5728">
                        <c:v>-9.6396055616088105E-3</c:v>
                      </c:pt>
                      <c:pt idx="5729">
                        <c:v>-9.6037504443148292E-3</c:v>
                      </c:pt>
                      <c:pt idx="5730">
                        <c:v>-9.6094913694894108E-3</c:v>
                      </c:pt>
                      <c:pt idx="5731">
                        <c:v>-9.6554199031406805E-3</c:v>
                      </c:pt>
                      <c:pt idx="5732">
                        <c:v>-9.7390767252352808E-3</c:v>
                      </c:pt>
                      <c:pt idx="5733">
                        <c:v>-9.8569735244061207E-3</c:v>
                      </c:pt>
                      <c:pt idx="5734">
                        <c:v>-1.00047683413072E-2</c:v>
                      </c:pt>
                      <c:pt idx="5735">
                        <c:v>-1.0177480597133E-2</c:v>
                      </c:pt>
                      <c:pt idx="5736">
                        <c:v>-1.03694343654562E-2</c:v>
                      </c:pt>
                      <c:pt idx="5737">
                        <c:v>-1.05747031564316E-2</c:v>
                      </c:pt>
                      <c:pt idx="5738">
                        <c:v>-1.0787277250844499E-2</c:v>
                      </c:pt>
                      <c:pt idx="5739">
                        <c:v>-1.1001299069889199E-2</c:v>
                      </c:pt>
                      <c:pt idx="5740">
                        <c:v>-1.12110687987082E-2</c:v>
                      </c:pt>
                      <c:pt idx="5741">
                        <c:v>-1.14115086496784E-2</c:v>
                      </c:pt>
                      <c:pt idx="5742">
                        <c:v>-1.1598100209501E-2</c:v>
                      </c:pt>
                      <c:pt idx="5743">
                        <c:v>-1.17673246730253E-2</c:v>
                      </c:pt>
                      <c:pt idx="5744">
                        <c:v>-1.19162797908557E-2</c:v>
                      </c:pt>
                      <c:pt idx="5745">
                        <c:v>-1.20430346561786E-2</c:v>
                      </c:pt>
                      <c:pt idx="5746">
                        <c:v>-1.2146602310378099E-2</c:v>
                      </c:pt>
                      <c:pt idx="5747">
                        <c:v>-1.2226917249616E-2</c:v>
                      </c:pt>
                      <c:pt idx="5748">
                        <c:v>-1.22845883617394E-2</c:v>
                      </c:pt>
                      <c:pt idx="5749">
                        <c:v>-1.2320971026903001E-2</c:v>
                      </c:pt>
                      <c:pt idx="5750">
                        <c:v>-1.2338040337984101E-2</c:v>
                      </c:pt>
                      <c:pt idx="5751">
                        <c:v>-1.23382710260548E-2</c:v>
                      </c:pt>
                      <c:pt idx="5752">
                        <c:v>-1.2324594578431601E-2</c:v>
                      </c:pt>
                      <c:pt idx="5753">
                        <c:v>-1.22999098032337E-2</c:v>
                      </c:pt>
                      <c:pt idx="5754">
                        <c:v>-1.2267103765858999E-2</c:v>
                      </c:pt>
                      <c:pt idx="5755">
                        <c:v>-1.2229083572584501E-2</c:v>
                      </c:pt>
                      <c:pt idx="5756">
                        <c:v>-1.2188557602133601E-2</c:v>
                      </c:pt>
                      <c:pt idx="5757">
                        <c:v>-1.2147814315142801E-2</c:v>
                      </c:pt>
                      <c:pt idx="5758">
                        <c:v>-1.21087592507377E-2</c:v>
                      </c:pt>
                      <c:pt idx="5759">
                        <c:v>-1.20729202509116E-2</c:v>
                      </c:pt>
                      <c:pt idx="5760">
                        <c:v>-1.20413861558598E-2</c:v>
                      </c:pt>
                      <c:pt idx="5761">
                        <c:v>-1.2015050800853E-2</c:v>
                      </c:pt>
                      <c:pt idx="5762">
                        <c:v>-1.1994123021249499E-2</c:v>
                      </c:pt>
                      <c:pt idx="5763">
                        <c:v>-1.19785820132152E-2</c:v>
                      </c:pt>
                      <c:pt idx="5764">
                        <c:v>-1.1968225921134E-2</c:v>
                      </c:pt>
                      <c:pt idx="5765">
                        <c:v>-1.1962564113889899E-2</c:v>
                      </c:pt>
                      <c:pt idx="5766">
                        <c:v>-1.19611409082752E-2</c:v>
                      </c:pt>
                      <c:pt idx="5767">
                        <c:v>-1.1963312935444901E-2</c:v>
                      </c:pt>
                      <c:pt idx="5768">
                        <c:v>-1.19684980349381E-2</c:v>
                      </c:pt>
                      <c:pt idx="5769">
                        <c:v>-1.1976208168413299E-2</c:v>
                      </c:pt>
                      <c:pt idx="5770">
                        <c:v>-1.1986096128415001E-2</c:v>
                      </c:pt>
                      <c:pt idx="5771">
                        <c:v>-1.1997961097972701E-2</c:v>
                      </c:pt>
                      <c:pt idx="5772">
                        <c:v>-1.20117216149019E-2</c:v>
                      </c:pt>
                      <c:pt idx="5773">
                        <c:v>-1.20277112930289E-2</c:v>
                      </c:pt>
                      <c:pt idx="5774">
                        <c:v>-1.20463322959756E-2</c:v>
                      </c:pt>
                      <c:pt idx="5775">
                        <c:v>-1.20682074493533E-2</c:v>
                      </c:pt>
                      <c:pt idx="5776">
                        <c:v>-1.2093799182693399E-2</c:v>
                      </c:pt>
                      <c:pt idx="5777">
                        <c:v>-1.21238766681351E-2</c:v>
                      </c:pt>
                      <c:pt idx="5778">
                        <c:v>-1.21590815036535E-2</c:v>
                      </c:pt>
                      <c:pt idx="5779">
                        <c:v>-1.22001011864674E-2</c:v>
                      </c:pt>
                      <c:pt idx="5780">
                        <c:v>-1.22474518372689E-2</c:v>
                      </c:pt>
                      <c:pt idx="5781">
                        <c:v>-1.2301662979102901E-2</c:v>
                      </c:pt>
                      <c:pt idx="5782">
                        <c:v>-1.23631449299714E-2</c:v>
                      </c:pt>
                      <c:pt idx="5783">
                        <c:v>-1.24316753326546E-2</c:v>
                      </c:pt>
                      <c:pt idx="5784">
                        <c:v>-1.25068958182048E-2</c:v>
                      </c:pt>
                      <c:pt idx="5785">
                        <c:v>-1.25880223497917E-2</c:v>
                      </c:pt>
                      <c:pt idx="5786">
                        <c:v>-1.26741582964212E-2</c:v>
                      </c:pt>
                      <c:pt idx="5787">
                        <c:v>-1.27640631038011E-2</c:v>
                      </c:pt>
                      <c:pt idx="5788">
                        <c:v>-1.2856113141455501E-2</c:v>
                      </c:pt>
                      <c:pt idx="5789">
                        <c:v>-1.29484752301536E-2</c:v>
                      </c:pt>
                      <c:pt idx="5790">
                        <c:v>-1.3039165945585801E-2</c:v>
                      </c:pt>
                      <c:pt idx="5791">
                        <c:v>-1.3126265081957701E-2</c:v>
                      </c:pt>
                      <c:pt idx="5792">
                        <c:v>-1.320750853534E-2</c:v>
                      </c:pt>
                      <c:pt idx="5793">
                        <c:v>-1.32808003451931E-2</c:v>
                      </c:pt>
                      <c:pt idx="5794">
                        <c:v>-1.33442478297436E-2</c:v>
                      </c:pt>
                      <c:pt idx="5795">
                        <c:v>-1.33960104384783E-2</c:v>
                      </c:pt>
                      <c:pt idx="5796">
                        <c:v>-1.34345470856728E-2</c:v>
                      </c:pt>
                      <c:pt idx="5797">
                        <c:v>-1.34585064342575E-2</c:v>
                      </c:pt>
                      <c:pt idx="5798">
                        <c:v>-1.3466886047723701E-2</c:v>
                      </c:pt>
                      <c:pt idx="5799">
                        <c:v>-1.34589967421965E-2</c:v>
                      </c:pt>
                      <c:pt idx="5800">
                        <c:v>-1.34345509246405E-2</c:v>
                      </c:pt>
                      <c:pt idx="5801">
                        <c:v>-1.33936274056555E-2</c:v>
                      </c:pt>
                      <c:pt idx="5802">
                        <c:v>-1.3336597802678599E-2</c:v>
                      </c:pt>
                      <c:pt idx="5803">
                        <c:v>-1.3264160228370601E-2</c:v>
                      </c:pt>
                      <c:pt idx="5804">
                        <c:v>-1.31774123586405E-2</c:v>
                      </c:pt>
                      <c:pt idx="5805">
                        <c:v>-1.3077730987118501E-2</c:v>
                      </c:pt>
                      <c:pt idx="5806">
                        <c:v>-1.2966670352445E-2</c:v>
                      </c:pt>
                      <c:pt idx="5807">
                        <c:v>-1.28461435360773E-2</c:v>
                      </c:pt>
                      <c:pt idx="5808">
                        <c:v>-1.2718304885668901E-2</c:v>
                      </c:pt>
                      <c:pt idx="5809">
                        <c:v>-1.25855121094874E-2</c:v>
                      </c:pt>
                      <c:pt idx="5810">
                        <c:v>-1.2450337659800401E-2</c:v>
                      </c:pt>
                      <c:pt idx="5811">
                        <c:v>-1.23154339974893E-2</c:v>
                      </c:pt>
                      <c:pt idx="5812">
                        <c:v>-1.21836048551553E-2</c:v>
                      </c:pt>
                      <c:pt idx="5813">
                        <c:v>-1.20574936329256E-2</c:v>
                      </c:pt>
                      <c:pt idx="5814">
                        <c:v>-1.19397149519353E-2</c:v>
                      </c:pt>
                      <c:pt idx="5815">
                        <c:v>-1.18326833016954E-2</c:v>
                      </c:pt>
                      <c:pt idx="5816">
                        <c:v>-1.17385118768431E-2</c:v>
                      </c:pt>
                      <c:pt idx="5817">
                        <c:v>-1.16589347597342E-2</c:v>
                      </c:pt>
                      <c:pt idx="5818">
                        <c:v>-1.1595277054688101E-2</c:v>
                      </c:pt>
                      <c:pt idx="5819">
                        <c:v>-1.15484667707114E-2</c:v>
                      </c:pt>
                      <c:pt idx="5820">
                        <c:v>-1.15188935743952E-2</c:v>
                      </c:pt>
                      <c:pt idx="5821">
                        <c:v>-1.1506276994423199E-2</c:v>
                      </c:pt>
                      <c:pt idx="5822">
                        <c:v>-1.15098876567913E-2</c:v>
                      </c:pt>
                      <c:pt idx="5823">
                        <c:v>-1.1528394972905301E-2</c:v>
                      </c:pt>
                      <c:pt idx="5824">
                        <c:v>-1.15600207766376E-2</c:v>
                      </c:pt>
                      <c:pt idx="5825">
                        <c:v>-1.1602744499579E-2</c:v>
                      </c:pt>
                      <c:pt idx="5826">
                        <c:v>-1.1654147808961301E-2</c:v>
                      </c:pt>
                      <c:pt idx="5827">
                        <c:v>-1.17116762537041E-2</c:v>
                      </c:pt>
                      <c:pt idx="5828">
                        <c:v>-1.1772731093024799E-2</c:v>
                      </c:pt>
                      <c:pt idx="5829">
                        <c:v>-1.1834747789397099E-2</c:v>
                      </c:pt>
                      <c:pt idx="5830">
                        <c:v>-1.18954870297937E-2</c:v>
                      </c:pt>
                      <c:pt idx="5831">
                        <c:v>-1.19528261059599E-2</c:v>
                      </c:pt>
                      <c:pt idx="5832">
                        <c:v>-1.2005036999824701E-2</c:v>
                      </c:pt>
                      <c:pt idx="5833">
                        <c:v>-1.2050796201514599E-2</c:v>
                      </c:pt>
                      <c:pt idx="5834">
                        <c:v>-1.20891096210158E-2</c:v>
                      </c:pt>
                      <c:pt idx="5835">
                        <c:v>-1.2119437182159E-2</c:v>
                      </c:pt>
                      <c:pt idx="5836">
                        <c:v>-1.2141700569738701E-2</c:v>
                      </c:pt>
                      <c:pt idx="5837">
                        <c:v>-1.21560346976051E-2</c:v>
                      </c:pt>
                      <c:pt idx="5838">
                        <c:v>-1.2162936246651599E-2</c:v>
                      </c:pt>
                      <c:pt idx="5839">
                        <c:v>-1.21632388474991E-2</c:v>
                      </c:pt>
                      <c:pt idx="5840">
                        <c:v>-1.2157853504372301E-2</c:v>
                      </c:pt>
                      <c:pt idx="5841">
                        <c:v>-1.21480268822602E-2</c:v>
                      </c:pt>
                      <c:pt idx="5842">
                        <c:v>-1.21349089178699E-2</c:v>
                      </c:pt>
                      <c:pt idx="5843">
                        <c:v>-1.2119755765301899E-2</c:v>
                      </c:pt>
                      <c:pt idx="5844">
                        <c:v>-1.2103857287576399E-2</c:v>
                      </c:pt>
                      <c:pt idx="5845">
                        <c:v>-1.2088429590863E-2</c:v>
                      </c:pt>
                      <c:pt idx="5846">
                        <c:v>-1.2074639885084001E-2</c:v>
                      </c:pt>
                      <c:pt idx="5847">
                        <c:v>-1.2063445818070499E-2</c:v>
                      </c:pt>
                      <c:pt idx="5848">
                        <c:v>-1.2055812814338601E-2</c:v>
                      </c:pt>
                      <c:pt idx="5849">
                        <c:v>-1.20525179628557E-2</c:v>
                      </c:pt>
                      <c:pt idx="5850">
                        <c:v>-1.20541271469488E-2</c:v>
                      </c:pt>
                      <c:pt idx="5851">
                        <c:v>-1.2060927868141801E-2</c:v>
                      </c:pt>
                      <c:pt idx="5852">
                        <c:v>-1.20732481427767E-2</c:v>
                      </c:pt>
                      <c:pt idx="5853">
                        <c:v>-1.2090915129982E-2</c:v>
                      </c:pt>
                      <c:pt idx="5854">
                        <c:v>-1.2113627567319599E-2</c:v>
                      </c:pt>
                      <c:pt idx="5855">
                        <c:v>-1.21408851130979E-2</c:v>
                      </c:pt>
                      <c:pt idx="5856">
                        <c:v>-1.21719555873683E-2</c:v>
                      </c:pt>
                      <c:pt idx="5857">
                        <c:v>-1.2205919154108199E-2</c:v>
                      </c:pt>
                      <c:pt idx="5858">
                        <c:v>-1.2241757144067099E-2</c:v>
                      </c:pt>
                      <c:pt idx="5859">
                        <c:v>-1.22783786885789E-2</c:v>
                      </c:pt>
                      <c:pt idx="5860">
                        <c:v>-1.2314618514263799E-2</c:v>
                      </c:pt>
                      <c:pt idx="5861">
                        <c:v>-1.2349442958425201E-2</c:v>
                      </c:pt>
                      <c:pt idx="5862">
                        <c:v>-1.23817714403103E-2</c:v>
                      </c:pt>
                      <c:pt idx="5863">
                        <c:v>-1.24106209314863E-2</c:v>
                      </c:pt>
                      <c:pt idx="5864">
                        <c:v>-1.24352816278561E-2</c:v>
                      </c:pt>
                      <c:pt idx="5865">
                        <c:v>-1.2455290272954301E-2</c:v>
                      </c:pt>
                      <c:pt idx="5866">
                        <c:v>-1.24703484744651E-2</c:v>
                      </c:pt>
                      <c:pt idx="5867">
                        <c:v>-1.24801771759489E-2</c:v>
                      </c:pt>
                      <c:pt idx="5868">
                        <c:v>-1.24849583529799E-2</c:v>
                      </c:pt>
                      <c:pt idx="5869">
                        <c:v>-1.2484763436430501E-2</c:v>
                      </c:pt>
                      <c:pt idx="5870">
                        <c:v>-1.24798015142315E-2</c:v>
                      </c:pt>
                      <c:pt idx="5871">
                        <c:v>-1.2470466873668E-2</c:v>
                      </c:pt>
                      <c:pt idx="5872">
                        <c:v>-1.24571332088116E-2</c:v>
                      </c:pt>
                      <c:pt idx="5873">
                        <c:v>-1.24403046824231E-2</c:v>
                      </c:pt>
                      <c:pt idx="5874">
                        <c:v>-1.2420412993507299E-2</c:v>
                      </c:pt>
                      <c:pt idx="5875">
                        <c:v>-1.239773670405E-2</c:v>
                      </c:pt>
                      <c:pt idx="5876">
                        <c:v>-1.23725617894612E-2</c:v>
                      </c:pt>
                      <c:pt idx="5877">
                        <c:v>-1.2345215690025399E-2</c:v>
                      </c:pt>
                      <c:pt idx="5878">
                        <c:v>-1.2315965710854899E-2</c:v>
                      </c:pt>
                      <c:pt idx="5879">
                        <c:v>-1.2285221929992301E-2</c:v>
                      </c:pt>
                      <c:pt idx="5880">
                        <c:v>-1.2253401998219299E-2</c:v>
                      </c:pt>
                      <c:pt idx="5881">
                        <c:v>-1.2220917589913701E-2</c:v>
                      </c:pt>
                      <c:pt idx="5882">
                        <c:v>-1.21883023692468E-2</c:v>
                      </c:pt>
                      <c:pt idx="5883">
                        <c:v>-1.2156160230567399E-2</c:v>
                      </c:pt>
                      <c:pt idx="5884">
                        <c:v>-1.21251667206015E-2</c:v>
                      </c:pt>
                      <c:pt idx="5885">
                        <c:v>-1.2096014285525499E-2</c:v>
                      </c:pt>
                      <c:pt idx="5886">
                        <c:v>-1.2069392882527299E-2</c:v>
                      </c:pt>
                      <c:pt idx="5887">
                        <c:v>-1.20460475580546E-2</c:v>
                      </c:pt>
                      <c:pt idx="5888">
                        <c:v>-1.2026654812776301E-2</c:v>
                      </c:pt>
                      <c:pt idx="5889">
                        <c:v>-1.2011835752559E-2</c:v>
                      </c:pt>
                      <c:pt idx="5890">
                        <c:v>-1.2001860065334199E-2</c:v>
                      </c:pt>
                      <c:pt idx="5891">
                        <c:v>-1.1997019176441999E-2</c:v>
                      </c:pt>
                      <c:pt idx="5892">
                        <c:v>-1.19974118528896E-2</c:v>
                      </c:pt>
                      <c:pt idx="5893">
                        <c:v>-1.20030229203398E-2</c:v>
                      </c:pt>
                      <c:pt idx="5894">
                        <c:v>-1.20136436681282E-2</c:v>
                      </c:pt>
                      <c:pt idx="5895">
                        <c:v>-1.20287706791317E-2</c:v>
                      </c:pt>
                      <c:pt idx="5896">
                        <c:v>-1.2047900811274799E-2</c:v>
                      </c:pt>
                      <c:pt idx="5897">
                        <c:v>-1.20704560217464E-2</c:v>
                      </c:pt>
                      <c:pt idx="5898">
                        <c:v>-1.2095800614500701E-2</c:v>
                      </c:pt>
                      <c:pt idx="5899">
                        <c:v>-1.2123372024575099E-2</c:v>
                      </c:pt>
                      <c:pt idx="5900">
                        <c:v>-1.21526715376501E-2</c:v>
                      </c:pt>
                      <c:pt idx="5901">
                        <c:v>-1.21830938361677E-2</c:v>
                      </c:pt>
                      <c:pt idx="5902">
                        <c:v>-1.22141241661887E-2</c:v>
                      </c:pt>
                      <c:pt idx="5903">
                        <c:v>-1.22452913519824E-2</c:v>
                      </c:pt>
                      <c:pt idx="5904">
                        <c:v>-1.22760918737499E-2</c:v>
                      </c:pt>
                      <c:pt idx="5905">
                        <c:v>-1.2306170515485E-2</c:v>
                      </c:pt>
                      <c:pt idx="5906">
                        <c:v>-1.23350279670574E-2</c:v>
                      </c:pt>
                      <c:pt idx="5907">
                        <c:v>-1.2362073166732801E-2</c:v>
                      </c:pt>
                      <c:pt idx="5908">
                        <c:v>-1.2386690407232901E-2</c:v>
                      </c:pt>
                      <c:pt idx="5909">
                        <c:v>-1.2408193252058899E-2</c:v>
                      </c:pt>
                      <c:pt idx="5910">
                        <c:v>-1.24258622566425E-2</c:v>
                      </c:pt>
                      <c:pt idx="5911">
                        <c:v>-1.24388288991067E-2</c:v>
                      </c:pt>
                      <c:pt idx="5912">
                        <c:v>-1.2446229190081801E-2</c:v>
                      </c:pt>
                      <c:pt idx="5913">
                        <c:v>-1.24471450874291E-2</c:v>
                      </c:pt>
                      <c:pt idx="5914">
                        <c:v>-1.24407647490829E-2</c:v>
                      </c:pt>
                      <c:pt idx="5915">
                        <c:v>-1.24263672017998E-2</c:v>
                      </c:pt>
                      <c:pt idx="5916">
                        <c:v>-1.24034913094871E-2</c:v>
                      </c:pt>
                      <c:pt idx="5917">
                        <c:v>-1.23718912506254E-2</c:v>
                      </c:pt>
                      <c:pt idx="5918">
                        <c:v>-1.23317759459361E-2</c:v>
                      </c:pt>
                      <c:pt idx="5919">
                        <c:v>-1.2283578823324899E-2</c:v>
                      </c:pt>
                      <c:pt idx="5920">
                        <c:v>-1.22279977200888E-2</c:v>
                      </c:pt>
                      <c:pt idx="5921">
                        <c:v>-1.21660974199083E-2</c:v>
                      </c:pt>
                      <c:pt idx="5922">
                        <c:v>-1.20993940557425E-2</c:v>
                      </c:pt>
                      <c:pt idx="5923">
                        <c:v>-1.2029824084073701E-2</c:v>
                      </c:pt>
                      <c:pt idx="5924">
                        <c:v>-1.1959313481589399E-2</c:v>
                      </c:pt>
                      <c:pt idx="5925">
                        <c:v>-1.1890091464849799E-2</c:v>
                      </c:pt>
                      <c:pt idx="5926">
                        <c:v>-1.18244759166972E-2</c:v>
                      </c:pt>
                      <c:pt idx="5927">
                        <c:v>-1.1764832072218401E-2</c:v>
                      </c:pt>
                      <c:pt idx="5928">
                        <c:v>-1.17132519946126E-2</c:v>
                      </c:pt>
                      <c:pt idx="5929">
                        <c:v>-1.1671732187001699E-2</c:v>
                      </c:pt>
                      <c:pt idx="5930">
                        <c:v>-1.1642021951470899E-2</c:v>
                      </c:pt>
                      <c:pt idx="5931">
                        <c:v>-1.16255850000055E-2</c:v>
                      </c:pt>
                      <c:pt idx="5932">
                        <c:v>-1.1623531253723099E-2</c:v>
                      </c:pt>
                      <c:pt idx="5933">
                        <c:v>-1.1636585279179899E-2</c:v>
                      </c:pt>
                      <c:pt idx="5934">
                        <c:v>-1.1665127065231999E-2</c:v>
                      </c:pt>
                      <c:pt idx="5935">
                        <c:v>-1.1709215496957699E-2</c:v>
                      </c:pt>
                      <c:pt idx="5936">
                        <c:v>-1.1768564453370999E-2</c:v>
                      </c:pt>
                      <c:pt idx="5937">
                        <c:v>-1.18428285008115E-2</c:v>
                      </c:pt>
                      <c:pt idx="5938">
                        <c:v>-1.19312199850325E-2</c:v>
                      </c:pt>
                      <c:pt idx="5939">
                        <c:v>-1.20328636796272E-2</c:v>
                      </c:pt>
                      <c:pt idx="5940">
                        <c:v>-1.21468852686549E-2</c:v>
                      </c:pt>
                      <c:pt idx="5941">
                        <c:v>-1.2272182998218899E-2</c:v>
                      </c:pt>
                      <c:pt idx="5942">
                        <c:v>-1.2407739526905E-2</c:v>
                      </c:pt>
                      <c:pt idx="5943">
                        <c:v>-1.2552700544724699E-2</c:v>
                      </c:pt>
                      <c:pt idx="5944">
                        <c:v>-1.27062397678037E-2</c:v>
                      </c:pt>
                      <c:pt idx="5945">
                        <c:v>-1.2867485255522801E-2</c:v>
                      </c:pt>
                      <c:pt idx="5946">
                        <c:v>-1.3035621418096501E-2</c:v>
                      </c:pt>
                      <c:pt idx="5947">
                        <c:v>-1.32098536827314E-2</c:v>
                      </c:pt>
                      <c:pt idx="5948">
                        <c:v>-1.33894656203132E-2</c:v>
                      </c:pt>
                      <c:pt idx="5949">
                        <c:v>-1.35738055068739E-2</c:v>
                      </c:pt>
                      <c:pt idx="5950">
                        <c:v>-1.3762145600230801E-2</c:v>
                      </c:pt>
                      <c:pt idx="5951">
                        <c:v>-1.3953896171588801E-2</c:v>
                      </c:pt>
                      <c:pt idx="5952">
                        <c:v>-1.4148257970270001E-2</c:v>
                      </c:pt>
                      <c:pt idx="5953">
                        <c:v>-1.4344355639664101E-2</c:v>
                      </c:pt>
                      <c:pt idx="5954">
                        <c:v>-1.45412054107839E-2</c:v>
                      </c:pt>
                      <c:pt idx="5955">
                        <c:v>-1.47374274483104E-2</c:v>
                      </c:pt>
                      <c:pt idx="5956">
                        <c:v>-1.49318664647953E-2</c:v>
                      </c:pt>
                      <c:pt idx="5957">
                        <c:v>-1.51230532702595E-2</c:v>
                      </c:pt>
                      <c:pt idx="5958">
                        <c:v>-1.5309367013218E-2</c:v>
                      </c:pt>
                      <c:pt idx="5959">
                        <c:v>-1.5489211406391101E-2</c:v>
                      </c:pt>
                      <c:pt idx="5960">
                        <c:v>-1.5660527302834501E-2</c:v>
                      </c:pt>
                      <c:pt idx="5961">
                        <c:v>-1.5821329402963099E-2</c:v>
                      </c:pt>
                      <c:pt idx="5962">
                        <c:v>-1.5969581713067501E-2</c:v>
                      </c:pt>
                      <c:pt idx="5963">
                        <c:v>-1.6103208142171001E-2</c:v>
                      </c:pt>
                      <c:pt idx="5964">
                        <c:v>-1.6220057152688799E-2</c:v>
                      </c:pt>
                      <c:pt idx="5965">
                        <c:v>-1.6318206719380401E-2</c:v>
                      </c:pt>
                      <c:pt idx="5966">
                        <c:v>-1.6395985112392202E-2</c:v>
                      </c:pt>
                      <c:pt idx="5967">
                        <c:v>-1.6451647812591501E-2</c:v>
                      </c:pt>
                      <c:pt idx="5968">
                        <c:v>-1.64837955341029E-2</c:v>
                      </c:pt>
                      <c:pt idx="5969">
                        <c:v>-1.6491381375806601E-2</c:v>
                      </c:pt>
                      <c:pt idx="5970">
                        <c:v>-1.6473597799036701E-2</c:v>
                      </c:pt>
                      <c:pt idx="5971">
                        <c:v>-1.6430182872461899E-2</c:v>
                      </c:pt>
                      <c:pt idx="5972">
                        <c:v>-1.63611243730023E-2</c:v>
                      </c:pt>
                      <c:pt idx="5973">
                        <c:v>-1.6266689422266799E-2</c:v>
                      </c:pt>
                      <c:pt idx="5974">
                        <c:v>-1.6147569755991301E-2</c:v>
                      </c:pt>
                      <c:pt idx="5975">
                        <c:v>-1.6004965980750699E-2</c:v>
                      </c:pt>
                      <c:pt idx="5976">
                        <c:v>-1.5840273018409401E-2</c:v>
                      </c:pt>
                      <c:pt idx="5977">
                        <c:v>-1.5655288349692299E-2</c:v>
                      </c:pt>
                      <c:pt idx="5978">
                        <c:v>-1.54521342585663E-2</c:v>
                      </c:pt>
                      <c:pt idx="5979">
                        <c:v>-1.52333596136566E-2</c:v>
                      </c:pt>
                      <c:pt idx="5980">
                        <c:v>-1.50016091835202E-2</c:v>
                      </c:pt>
                      <c:pt idx="5981">
                        <c:v>-1.4759777299189701E-2</c:v>
                      </c:pt>
                      <c:pt idx="5982">
                        <c:v>-1.4511109542551101E-2</c:v>
                      </c:pt>
                      <c:pt idx="5983">
                        <c:v>-1.42589481326303E-2</c:v>
                      </c:pt>
                      <c:pt idx="5984">
                        <c:v>-1.4006871444763499E-2</c:v>
                      </c:pt>
                      <c:pt idx="5985">
                        <c:v>-1.3758378903624E-2</c:v>
                      </c:pt>
                      <c:pt idx="5986">
                        <c:v>-1.35169326986746E-2</c:v>
                      </c:pt>
                      <c:pt idx="5987">
                        <c:v>-1.3285992132383099E-2</c:v>
                      </c:pt>
                      <c:pt idx="5988">
                        <c:v>-1.30687630266982E-2</c:v>
                      </c:pt>
                      <c:pt idx="5989">
                        <c:v>-1.28682987489404E-2</c:v>
                      </c:pt>
                      <c:pt idx="5990">
                        <c:v>-1.26871168455396E-2</c:v>
                      </c:pt>
                      <c:pt idx="5991">
                        <c:v>-1.25272698981888E-2</c:v>
                      </c:pt>
                      <c:pt idx="5992">
                        <c:v>-1.2390392107036E-2</c:v>
                      </c:pt>
                      <c:pt idx="5993">
                        <c:v>-1.22771788899309E-2</c:v>
                      </c:pt>
                      <c:pt idx="5994">
                        <c:v>-1.21878449381225E-2</c:v>
                      </c:pt>
                      <c:pt idx="5995">
                        <c:v>-1.2121886072624301E-2</c:v>
                      </c:pt>
                      <c:pt idx="5996">
                        <c:v>-1.20782444057566E-2</c:v>
                      </c:pt>
                      <c:pt idx="5997">
                        <c:v>-1.20551403949593E-2</c:v>
                      </c:pt>
                      <c:pt idx="5998">
                        <c:v>-1.20503427586366E-2</c:v>
                      </c:pt>
                      <c:pt idx="5999">
                        <c:v>-1.20611722066306E-2</c:v>
                      </c:pt>
                      <c:pt idx="6000">
                        <c:v>-1.20847500291355E-2</c:v>
                      </c:pt>
                      <c:pt idx="6001">
                        <c:v>-1.2118012614255901E-2</c:v>
                      </c:pt>
                      <c:pt idx="6002">
                        <c:v>-1.2157940181080599E-2</c:v>
                      </c:pt>
                      <c:pt idx="6003">
                        <c:v>-1.2201758286387801E-2</c:v>
                      </c:pt>
                      <c:pt idx="6004">
                        <c:v>-1.22469301771493E-2</c:v>
                      </c:pt>
                      <c:pt idx="6005">
                        <c:v>-1.229135500173E-2</c:v>
                      </c:pt>
                      <c:pt idx="6006">
                        <c:v>-1.2333343491760899E-2</c:v>
                      </c:pt>
                      <c:pt idx="6007">
                        <c:v>-1.23717766891311E-2</c:v>
                      </c:pt>
                      <c:pt idx="6008">
                        <c:v>-1.2406171688437599E-2</c:v>
                      </c:pt>
                      <c:pt idx="6009">
                        <c:v>-1.24365306481904E-2</c:v>
                      </c:pt>
                      <c:pt idx="6010">
                        <c:v>-1.24633964491822E-2</c:v>
                      </c:pt>
                      <c:pt idx="6011">
                        <c:v>-1.24876908887317E-2</c:v>
                      </c:pt>
                      <c:pt idx="6012">
                        <c:v>-1.25105430873216E-2</c:v>
                      </c:pt>
                      <c:pt idx="6013">
                        <c:v>-1.2533295565123601E-2</c:v>
                      </c:pt>
                      <c:pt idx="6014">
                        <c:v>-1.2557436491735101E-2</c:v>
                      </c:pt>
                      <c:pt idx="6015">
                        <c:v>-1.25844180777796E-2</c:v>
                      </c:pt>
                      <c:pt idx="6016">
                        <c:v>-1.26154520808613E-2</c:v>
                      </c:pt>
                      <c:pt idx="6017">
                        <c:v>-1.2651831944166801E-2</c:v>
                      </c:pt>
                      <c:pt idx="6018">
                        <c:v>-1.26942336192931E-2</c:v>
                      </c:pt>
                      <c:pt idx="6019">
                        <c:v>-1.27431350051736E-2</c:v>
                      </c:pt>
                      <c:pt idx="6020">
                        <c:v>-1.27986976519996E-2</c:v>
                      </c:pt>
                      <c:pt idx="6021">
                        <c:v>-1.2860764834103301E-2</c:v>
                      </c:pt>
                      <c:pt idx="6022">
                        <c:v>-1.2928867626985301E-2</c:v>
                      </c:pt>
                      <c:pt idx="6023">
                        <c:v>-1.30023025620832E-2</c:v>
                      </c:pt>
                      <c:pt idx="6024">
                        <c:v>-1.3080158061370801E-2</c:v>
                      </c:pt>
                      <c:pt idx="6025">
                        <c:v>-1.31614992415793E-2</c:v>
                      </c:pt>
                      <c:pt idx="6026">
                        <c:v>-1.32453365778313E-2</c:v>
                      </c:pt>
                      <c:pt idx="6027">
                        <c:v>-1.3330799766396E-2</c:v>
                      </c:pt>
                      <c:pt idx="6028">
                        <c:v>-1.3416985390873E-2</c:v>
                      </c:pt>
                      <c:pt idx="6029">
                        <c:v>-1.3503292269805499E-2</c:v>
                      </c:pt>
                      <c:pt idx="6030">
                        <c:v>-1.35893302798069E-2</c:v>
                      </c:pt>
                      <c:pt idx="6031">
                        <c:v>-1.36751340589432E-2</c:v>
                      </c:pt>
                      <c:pt idx="6032">
                        <c:v>-1.37604667934919E-2</c:v>
                      </c:pt>
                      <c:pt idx="6033">
                        <c:v>-1.38456271741645E-2</c:v>
                      </c:pt>
                      <c:pt idx="6034">
                        <c:v>-1.39310506493337E-2</c:v>
                      </c:pt>
                      <c:pt idx="6035">
                        <c:v>-1.4017099563642599E-2</c:v>
                      </c:pt>
                      <c:pt idx="6036">
                        <c:v>-1.41045565061594E-2</c:v>
                      </c:pt>
                      <c:pt idx="6037">
                        <c:v>-1.4193897313133899E-2</c:v>
                      </c:pt>
                      <c:pt idx="6038">
                        <c:v>-1.42854788273169E-2</c:v>
                      </c:pt>
                      <c:pt idx="6039">
                        <c:v>-1.4379376212836499E-2</c:v>
                      </c:pt>
                      <c:pt idx="6040">
                        <c:v>-1.4475570642629E-2</c:v>
                      </c:pt>
                      <c:pt idx="6041">
                        <c:v>-1.45734122077304E-2</c:v>
                      </c:pt>
                      <c:pt idx="6042">
                        <c:v>-1.46719932840929E-2</c:v>
                      </c:pt>
                      <c:pt idx="6043">
                        <c:v>-1.4770054686798701E-2</c:v>
                      </c:pt>
                      <c:pt idx="6044">
                        <c:v>-1.4865901809644E-2</c:v>
                      </c:pt>
                      <c:pt idx="6045">
                        <c:v>-1.49575368827756E-2</c:v>
                      </c:pt>
                      <c:pt idx="6046">
                        <c:v>-1.50427099727353E-2</c:v>
                      </c:pt>
                      <c:pt idx="6047">
                        <c:v>-1.5118934352787E-2</c:v>
                      </c:pt>
                      <c:pt idx="6048">
                        <c:v>-1.51838558810616E-2</c:v>
                      </c:pt>
                      <c:pt idx="6049">
                        <c:v>-1.52351290162859E-2</c:v>
                      </c:pt>
                      <c:pt idx="6050">
                        <c:v>-1.52703026665802E-2</c:v>
                      </c:pt>
                      <c:pt idx="6051">
                        <c:v>-1.5287257162816099E-2</c:v>
                      </c:pt>
                      <c:pt idx="6052">
                        <c:v>-1.52840922208508E-2</c:v>
                      </c:pt>
                      <c:pt idx="6053">
                        <c:v>-1.5259489615634E-2</c:v>
                      </c:pt>
                      <c:pt idx="6054">
                        <c:v>-1.5212658455463801E-2</c:v>
                      </c:pt>
                      <c:pt idx="6055">
                        <c:v>-1.5143149776357501E-2</c:v>
                      </c:pt>
                      <c:pt idx="6056">
                        <c:v>-1.50513795304359E-2</c:v>
                      </c:pt>
                      <c:pt idx="6057">
                        <c:v>-1.49382332120654E-2</c:v>
                      </c:pt>
                      <c:pt idx="6058">
                        <c:v>-1.4804818860145799E-2</c:v>
                      </c:pt>
                      <c:pt idx="6059">
                        <c:v>-1.46529571669884E-2</c:v>
                      </c:pt>
                      <c:pt idx="6060">
                        <c:v>-1.4484730010836999E-2</c:v>
                      </c:pt>
                      <c:pt idx="6061">
                        <c:v>-1.4302847810040801E-2</c:v>
                      </c:pt>
                      <c:pt idx="6062">
                        <c:v>-1.41103291415818E-2</c:v>
                      </c:pt>
                      <c:pt idx="6063">
                        <c:v>-1.39103214512332E-2</c:v>
                      </c:pt>
                      <c:pt idx="6064">
                        <c:v>-1.3706197462723399E-2</c:v>
                      </c:pt>
                      <c:pt idx="6065">
                        <c:v>-1.35014897661603E-2</c:v>
                      </c:pt>
                      <c:pt idx="6066">
                        <c:v>-1.32994054388173E-2</c:v>
                      </c:pt>
                      <c:pt idx="6067">
                        <c:v>-1.3103664912408001E-2</c:v>
                      </c:pt>
                      <c:pt idx="6068">
                        <c:v>-1.29176011451878E-2</c:v>
                      </c:pt>
                      <c:pt idx="6069">
                        <c:v>-1.2744565491637799E-2</c:v>
                      </c:pt>
                      <c:pt idx="6070">
                        <c:v>-1.25875730229988E-2</c:v>
                      </c:pt>
                      <c:pt idx="6071">
                        <c:v>-1.24492904786453E-2</c:v>
                      </c:pt>
                      <c:pt idx="6072">
                        <c:v>-1.23320451794012E-2</c:v>
                      </c:pt>
                      <c:pt idx="6073">
                        <c:v>-1.2237774589596901E-2</c:v>
                      </c:pt>
                      <c:pt idx="6074">
                        <c:v>-1.21675475888369E-2</c:v>
                      </c:pt>
                      <c:pt idx="6075">
                        <c:v>-1.2121954934305601E-2</c:v>
                      </c:pt>
                      <c:pt idx="6076">
                        <c:v>-1.21008771580192E-2</c:v>
                      </c:pt>
                      <c:pt idx="6077">
                        <c:v>-1.21034915434863E-2</c:v>
                      </c:pt>
                      <c:pt idx="6078">
                        <c:v>-1.2128212490874399E-2</c:v>
                      </c:pt>
                      <c:pt idx="6079">
                        <c:v>-1.21725794821737E-2</c:v>
                      </c:pt>
                      <c:pt idx="6080">
                        <c:v>-1.22333614469589E-2</c:v>
                      </c:pt>
                      <c:pt idx="6081">
                        <c:v>-1.2306550961210199E-2</c:v>
                      </c:pt>
                      <c:pt idx="6082">
                        <c:v>-1.2387569281560901E-2</c:v>
                      </c:pt>
                      <c:pt idx="6083">
                        <c:v>-1.24711050859274E-2</c:v>
                      </c:pt>
                      <c:pt idx="6084">
                        <c:v>-1.2551287685057E-2</c:v>
                      </c:pt>
                      <c:pt idx="6085">
                        <c:v>-1.26220396752003E-2</c:v>
                      </c:pt>
                      <c:pt idx="6086">
                        <c:v>-1.2677075434807001E-2</c:v>
                      </c:pt>
                      <c:pt idx="6087">
                        <c:v>-1.27101128043112E-2</c:v>
                      </c:pt>
                      <c:pt idx="6088">
                        <c:v>-1.27152171858959E-2</c:v>
                      </c:pt>
                      <c:pt idx="6089">
                        <c:v>-1.26867431957371E-2</c:v>
                      </c:pt>
                      <c:pt idx="6090">
                        <c:v>-1.26194667839116E-2</c:v>
                      </c:pt>
                      <c:pt idx="6091">
                        <c:v>-1.2508998947768701E-2</c:v>
                      </c:pt>
                      <c:pt idx="6092">
                        <c:v>-1.2351882628352301E-2</c:v>
                      </c:pt>
                      <c:pt idx="6093">
                        <c:v>-1.2145581660648001E-2</c:v>
                      </c:pt>
                      <c:pt idx="6094">
                        <c:v>-1.18887327704826E-2</c:v>
                      </c:pt>
                      <c:pt idx="6095">
                        <c:v>-1.1581109899888401E-2</c:v>
                      </c:pt>
                      <c:pt idx="6096">
                        <c:v>-1.12236891289616E-2</c:v>
                      </c:pt>
                      <c:pt idx="6097">
                        <c:v>-1.08186840439469E-2</c:v>
                      </c:pt>
                      <c:pt idx="6098">
                        <c:v>-1.03694609271709E-2</c:v>
                      </c:pt>
                      <c:pt idx="6099">
                        <c:v>-9.8804972803105094E-3</c:v>
                      </c:pt>
                      <c:pt idx="6100">
                        <c:v>-9.3572048213842896E-3</c:v>
                      </c:pt>
                      <c:pt idx="6101">
                        <c:v>-8.8055403995445196E-3</c:v>
                      </c:pt>
                      <c:pt idx="6102">
                        <c:v>-8.2322745411475308E-3</c:v>
                      </c:pt>
                      <c:pt idx="6103">
                        <c:v>-7.6445154839778302E-3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7-7804-45E2-8151-B37638792AD4}"/>
                  </c:ext>
                </c:extLst>
              </c15:ser>
            </c15:filteredScatterSeries>
            <c15:filteredScatterSeries>
              <c15:ser>
                <c:idx val="8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increase'!$E$1</c15:sqref>
                        </c15:formulaRef>
                      </c:ext>
                    </c:extLst>
                    <c:strCache>
                      <c:ptCount val="1"/>
                      <c:pt idx="0">
                        <c:v>UV</c:v>
                      </c:pt>
                    </c:strCache>
                  </c:strRef>
                </c:tx>
                <c:spPr>
                  <a:ln>
                    <a:solidFill>
                      <a:srgbClr val="7030A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increase'!$D$2:$D$6105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0</c:v>
                      </c:pt>
                      <c:pt idx="1">
                        <c:v>6.5518269703424602E-3</c:v>
                      </c:pt>
                      <c:pt idx="2">
                        <c:v>1.31036539406849E-2</c:v>
                      </c:pt>
                      <c:pt idx="3">
                        <c:v>1.9655480911027399E-2</c:v>
                      </c:pt>
                      <c:pt idx="4">
                        <c:v>2.6207307881369799E-2</c:v>
                      </c:pt>
                      <c:pt idx="5">
                        <c:v>3.27591348517123E-2</c:v>
                      </c:pt>
                      <c:pt idx="6">
                        <c:v>3.9310961822054701E-2</c:v>
                      </c:pt>
                      <c:pt idx="7">
                        <c:v>4.5862788792397198E-2</c:v>
                      </c:pt>
                      <c:pt idx="8">
                        <c:v>5.2414615762739598E-2</c:v>
                      </c:pt>
                      <c:pt idx="9">
                        <c:v>5.8966442733082103E-2</c:v>
                      </c:pt>
                      <c:pt idx="10">
                        <c:v>6.55182697034246E-2</c:v>
                      </c:pt>
                      <c:pt idx="11">
                        <c:v>7.2070096673767001E-2</c:v>
                      </c:pt>
                      <c:pt idx="12">
                        <c:v>7.8621923644109498E-2</c:v>
                      </c:pt>
                      <c:pt idx="13">
                        <c:v>8.5173750614451899E-2</c:v>
                      </c:pt>
                      <c:pt idx="14">
                        <c:v>9.1725577584794396E-2</c:v>
                      </c:pt>
                      <c:pt idx="15">
                        <c:v>9.8277404555136796E-2</c:v>
                      </c:pt>
                      <c:pt idx="16">
                        <c:v>0.104829231525479</c:v>
                      </c:pt>
                      <c:pt idx="17">
                        <c:v>0.111381058495822</c:v>
                      </c:pt>
                      <c:pt idx="18">
                        <c:v>0.117932885466164</c:v>
                      </c:pt>
                      <c:pt idx="19">
                        <c:v>0.12448471243650699</c:v>
                      </c:pt>
                      <c:pt idx="20">
                        <c:v>0.13103653940684901</c:v>
                      </c:pt>
                      <c:pt idx="21">
                        <c:v>0.13758836637719199</c:v>
                      </c:pt>
                      <c:pt idx="22">
                        <c:v>0.144140193347534</c:v>
                      </c:pt>
                      <c:pt idx="23">
                        <c:v>0.15069202031787601</c:v>
                      </c:pt>
                      <c:pt idx="24">
                        <c:v>0.157243847288219</c:v>
                      </c:pt>
                      <c:pt idx="25">
                        <c:v>0.16379567425856101</c:v>
                      </c:pt>
                      <c:pt idx="26">
                        <c:v>0.17034750122890399</c:v>
                      </c:pt>
                      <c:pt idx="27">
                        <c:v>0.176899328199246</c:v>
                      </c:pt>
                      <c:pt idx="28">
                        <c:v>0.18345115516958899</c:v>
                      </c:pt>
                      <c:pt idx="29">
                        <c:v>0.190002982139931</c:v>
                      </c:pt>
                      <c:pt idx="30">
                        <c:v>0.19655480911027401</c:v>
                      </c:pt>
                      <c:pt idx="31">
                        <c:v>0.20310663608061599</c:v>
                      </c:pt>
                      <c:pt idx="32">
                        <c:v>0.209658463050959</c:v>
                      </c:pt>
                      <c:pt idx="33">
                        <c:v>0.21621029002130099</c:v>
                      </c:pt>
                      <c:pt idx="34">
                        <c:v>0.222762116991643</c:v>
                      </c:pt>
                      <c:pt idx="35">
                        <c:v>0.22931394396198601</c:v>
                      </c:pt>
                      <c:pt idx="36">
                        <c:v>0.23586577093232799</c:v>
                      </c:pt>
                      <c:pt idx="37">
                        <c:v>0.24241759790267101</c:v>
                      </c:pt>
                      <c:pt idx="38">
                        <c:v>0.24896942487301299</c:v>
                      </c:pt>
                      <c:pt idx="39">
                        <c:v>0.255521251843356</c:v>
                      </c:pt>
                      <c:pt idx="40">
                        <c:v>0.26207307881369801</c:v>
                      </c:pt>
                      <c:pt idx="41">
                        <c:v>0.26862490578404102</c:v>
                      </c:pt>
                      <c:pt idx="42">
                        <c:v>0.27517673275438298</c:v>
                      </c:pt>
                      <c:pt idx="43">
                        <c:v>0.28172855972472599</c:v>
                      </c:pt>
                      <c:pt idx="44">
                        <c:v>0.288280386695068</c:v>
                      </c:pt>
                      <c:pt idx="45">
                        <c:v>0.29483221366541001</c:v>
                      </c:pt>
                      <c:pt idx="46">
                        <c:v>0.30138404063575303</c:v>
                      </c:pt>
                      <c:pt idx="47">
                        <c:v>0.30793586760609498</c:v>
                      </c:pt>
                      <c:pt idx="48">
                        <c:v>0.31448769457643799</c:v>
                      </c:pt>
                      <c:pt idx="49">
                        <c:v>0.32103952154678</c:v>
                      </c:pt>
                      <c:pt idx="50">
                        <c:v>0.32759134851712302</c:v>
                      </c:pt>
                      <c:pt idx="51">
                        <c:v>0.33414317548746503</c:v>
                      </c:pt>
                      <c:pt idx="52">
                        <c:v>0.34069500245780798</c:v>
                      </c:pt>
                      <c:pt idx="53">
                        <c:v>0.34724682942814999</c:v>
                      </c:pt>
                      <c:pt idx="54">
                        <c:v>0.35379865639849301</c:v>
                      </c:pt>
                      <c:pt idx="55">
                        <c:v>0.36035048336883502</c:v>
                      </c:pt>
                      <c:pt idx="56">
                        <c:v>0.36690231033917697</c:v>
                      </c:pt>
                      <c:pt idx="57">
                        <c:v>0.37345413730951998</c:v>
                      </c:pt>
                      <c:pt idx="58">
                        <c:v>0.380005964279862</c:v>
                      </c:pt>
                      <c:pt idx="59">
                        <c:v>0.38655779125020501</c:v>
                      </c:pt>
                      <c:pt idx="60">
                        <c:v>0.39310961822054702</c:v>
                      </c:pt>
                      <c:pt idx="61">
                        <c:v>0.39966144519088997</c:v>
                      </c:pt>
                      <c:pt idx="62">
                        <c:v>0.40621327216123199</c:v>
                      </c:pt>
                      <c:pt idx="63">
                        <c:v>0.412765099131575</c:v>
                      </c:pt>
                      <c:pt idx="64">
                        <c:v>0.41931692610191701</c:v>
                      </c:pt>
                      <c:pt idx="65">
                        <c:v>0.42586875307226002</c:v>
                      </c:pt>
                      <c:pt idx="66">
                        <c:v>0.43242058004260198</c:v>
                      </c:pt>
                      <c:pt idx="67">
                        <c:v>0.43897240701294499</c:v>
                      </c:pt>
                      <c:pt idx="68">
                        <c:v>0.445524233983287</c:v>
                      </c:pt>
                      <c:pt idx="69">
                        <c:v>0.45207606095362901</c:v>
                      </c:pt>
                      <c:pt idx="70">
                        <c:v>0.45862788792397202</c:v>
                      </c:pt>
                      <c:pt idx="71">
                        <c:v>0.46517971489431398</c:v>
                      </c:pt>
                      <c:pt idx="72">
                        <c:v>0.47173154186465699</c:v>
                      </c:pt>
                      <c:pt idx="73">
                        <c:v>0.478283368834999</c:v>
                      </c:pt>
                      <c:pt idx="74">
                        <c:v>0.48483519580534201</c:v>
                      </c:pt>
                      <c:pt idx="75">
                        <c:v>0.49138702277568402</c:v>
                      </c:pt>
                      <c:pt idx="76">
                        <c:v>0.49793884974602698</c:v>
                      </c:pt>
                      <c:pt idx="77">
                        <c:v>0.50449067671636905</c:v>
                      </c:pt>
                      <c:pt idx="78">
                        <c:v>0.511042503686712</c:v>
                      </c:pt>
                      <c:pt idx="79">
                        <c:v>0.51759433065705396</c:v>
                      </c:pt>
                      <c:pt idx="80">
                        <c:v>0.52414615762739603</c:v>
                      </c:pt>
                      <c:pt idx="81">
                        <c:v>0.53069798459773898</c:v>
                      </c:pt>
                      <c:pt idx="82">
                        <c:v>0.53724981156808105</c:v>
                      </c:pt>
                      <c:pt idx="83">
                        <c:v>0.543801638538424</c:v>
                      </c:pt>
                      <c:pt idx="84">
                        <c:v>0.55035346550876596</c:v>
                      </c:pt>
                      <c:pt idx="85">
                        <c:v>0.55690529247910903</c:v>
                      </c:pt>
                      <c:pt idx="86">
                        <c:v>0.56345711944945098</c:v>
                      </c:pt>
                      <c:pt idx="87">
                        <c:v>0.57000894641979405</c:v>
                      </c:pt>
                      <c:pt idx="88">
                        <c:v>0.57656077339013601</c:v>
                      </c:pt>
                      <c:pt idx="89">
                        <c:v>0.58311260036047796</c:v>
                      </c:pt>
                      <c:pt idx="90">
                        <c:v>0.58966442733082103</c:v>
                      </c:pt>
                      <c:pt idx="91">
                        <c:v>0.59621625430116298</c:v>
                      </c:pt>
                      <c:pt idx="92">
                        <c:v>0.60276808127150605</c:v>
                      </c:pt>
                      <c:pt idx="93">
                        <c:v>0.60931990824184801</c:v>
                      </c:pt>
                      <c:pt idx="94">
                        <c:v>0.61587173521219096</c:v>
                      </c:pt>
                      <c:pt idx="95">
                        <c:v>0.62242356218253303</c:v>
                      </c:pt>
                      <c:pt idx="96">
                        <c:v>0.62897538915287599</c:v>
                      </c:pt>
                      <c:pt idx="97">
                        <c:v>0.63552721612321805</c:v>
                      </c:pt>
                      <c:pt idx="98">
                        <c:v>0.64207904309356101</c:v>
                      </c:pt>
                      <c:pt idx="99">
                        <c:v>0.64863087006390296</c:v>
                      </c:pt>
                      <c:pt idx="100">
                        <c:v>0.65518269703424603</c:v>
                      </c:pt>
                      <c:pt idx="101">
                        <c:v>0.66173452400458799</c:v>
                      </c:pt>
                      <c:pt idx="102">
                        <c:v>0.66828635097493005</c:v>
                      </c:pt>
                      <c:pt idx="103">
                        <c:v>0.67483817794527301</c:v>
                      </c:pt>
                      <c:pt idx="104">
                        <c:v>0.68139000491561497</c:v>
                      </c:pt>
                      <c:pt idx="105">
                        <c:v>0.68794183188595803</c:v>
                      </c:pt>
                      <c:pt idx="106">
                        <c:v>0.69449365885629999</c:v>
                      </c:pt>
                      <c:pt idx="107">
                        <c:v>0.70104548582664294</c:v>
                      </c:pt>
                      <c:pt idx="108">
                        <c:v>0.70759731279698501</c:v>
                      </c:pt>
                      <c:pt idx="109">
                        <c:v>0.71414913976732697</c:v>
                      </c:pt>
                      <c:pt idx="110">
                        <c:v>0.72070096673767003</c:v>
                      </c:pt>
                      <c:pt idx="111">
                        <c:v>0.72725279370801299</c:v>
                      </c:pt>
                      <c:pt idx="112">
                        <c:v>0.73380462067835495</c:v>
                      </c:pt>
                      <c:pt idx="113">
                        <c:v>0.74035644764869701</c:v>
                      </c:pt>
                      <c:pt idx="114">
                        <c:v>0.74690827461903997</c:v>
                      </c:pt>
                      <c:pt idx="115">
                        <c:v>0.75346010158938204</c:v>
                      </c:pt>
                      <c:pt idx="116">
                        <c:v>0.76001192855972499</c:v>
                      </c:pt>
                      <c:pt idx="117">
                        <c:v>0.76656375553006695</c:v>
                      </c:pt>
                      <c:pt idx="118">
                        <c:v>0.77311558250041001</c:v>
                      </c:pt>
                      <c:pt idx="119">
                        <c:v>0.77966740947075197</c:v>
                      </c:pt>
                      <c:pt idx="120">
                        <c:v>0.78621923644109504</c:v>
                      </c:pt>
                      <c:pt idx="121">
                        <c:v>0.79277106341143699</c:v>
                      </c:pt>
                      <c:pt idx="122">
                        <c:v>0.79932289038177895</c:v>
                      </c:pt>
                      <c:pt idx="123">
                        <c:v>0.80587471735212202</c:v>
                      </c:pt>
                      <c:pt idx="124">
                        <c:v>0.81242654432246397</c:v>
                      </c:pt>
                      <c:pt idx="125">
                        <c:v>0.81897837129280704</c:v>
                      </c:pt>
                      <c:pt idx="126">
                        <c:v>0.825530198263149</c:v>
                      </c:pt>
                      <c:pt idx="127">
                        <c:v>0.83208202523349195</c:v>
                      </c:pt>
                      <c:pt idx="128">
                        <c:v>0.83863385220383402</c:v>
                      </c:pt>
                      <c:pt idx="129">
                        <c:v>0.84518567917417697</c:v>
                      </c:pt>
                      <c:pt idx="130">
                        <c:v>0.85173750614451904</c:v>
                      </c:pt>
                      <c:pt idx="131">
                        <c:v>0.858289333114862</c:v>
                      </c:pt>
                      <c:pt idx="132">
                        <c:v>0.86484116008520395</c:v>
                      </c:pt>
                      <c:pt idx="133">
                        <c:v>0.87139298705554602</c:v>
                      </c:pt>
                      <c:pt idx="134">
                        <c:v>0.87794481402588898</c:v>
                      </c:pt>
                      <c:pt idx="135">
                        <c:v>0.88449664099623104</c:v>
                      </c:pt>
                      <c:pt idx="136">
                        <c:v>0.891048467966574</c:v>
                      </c:pt>
                      <c:pt idx="137">
                        <c:v>0.89760029493691595</c:v>
                      </c:pt>
                      <c:pt idx="138">
                        <c:v>0.90415212190725902</c:v>
                      </c:pt>
                      <c:pt idx="139">
                        <c:v>0.91070394887760098</c:v>
                      </c:pt>
                      <c:pt idx="140">
                        <c:v>0.91725577584794404</c:v>
                      </c:pt>
                      <c:pt idx="141">
                        <c:v>0.923807602818286</c:v>
                      </c:pt>
                      <c:pt idx="142">
                        <c:v>0.93035942978862796</c:v>
                      </c:pt>
                      <c:pt idx="143">
                        <c:v>0.93691125675897102</c:v>
                      </c:pt>
                      <c:pt idx="144">
                        <c:v>0.94346308372931398</c:v>
                      </c:pt>
                      <c:pt idx="145">
                        <c:v>0.95001491069965605</c:v>
                      </c:pt>
                      <c:pt idx="146">
                        <c:v>0.956566737669998</c:v>
                      </c:pt>
                      <c:pt idx="147">
                        <c:v>0.96311856464034096</c:v>
                      </c:pt>
                      <c:pt idx="148">
                        <c:v>0.96967039161068302</c:v>
                      </c:pt>
                      <c:pt idx="149">
                        <c:v>0.97622221858102598</c:v>
                      </c:pt>
                      <c:pt idx="150">
                        <c:v>0.98277404555136805</c:v>
                      </c:pt>
                      <c:pt idx="151">
                        <c:v>0.989325872521711</c:v>
                      </c:pt>
                      <c:pt idx="152">
                        <c:v>0.99587769949205296</c:v>
                      </c:pt>
                      <c:pt idx="153">
                        <c:v>1.0024295264623999</c:v>
                      </c:pt>
                      <c:pt idx="154">
                        <c:v>1.0089813534327401</c:v>
                      </c:pt>
                      <c:pt idx="155">
                        <c:v>1.01553318040308</c:v>
                      </c:pt>
                      <c:pt idx="156">
                        <c:v>1.02208500737342</c:v>
                      </c:pt>
                      <c:pt idx="157">
                        <c:v>1.02863683434377</c:v>
                      </c:pt>
                      <c:pt idx="158">
                        <c:v>1.0351886613141099</c:v>
                      </c:pt>
                      <c:pt idx="159">
                        <c:v>1.0417404882844501</c:v>
                      </c:pt>
                      <c:pt idx="160">
                        <c:v>1.0482923152547901</c:v>
                      </c:pt>
                      <c:pt idx="161">
                        <c:v>1.05484414222514</c:v>
                      </c:pt>
                      <c:pt idx="162">
                        <c:v>1.06139596919548</c:v>
                      </c:pt>
                      <c:pt idx="163">
                        <c:v>1.0679477961658199</c:v>
                      </c:pt>
                      <c:pt idx="164">
                        <c:v>1.0744996231361601</c:v>
                      </c:pt>
                      <c:pt idx="165">
                        <c:v>1.08105145010651</c:v>
                      </c:pt>
                      <c:pt idx="166">
                        <c:v>1.08760327707685</c:v>
                      </c:pt>
                      <c:pt idx="167">
                        <c:v>1.09415510404719</c:v>
                      </c:pt>
                      <c:pt idx="168">
                        <c:v>1.1007069310175299</c:v>
                      </c:pt>
                      <c:pt idx="169">
                        <c:v>1.1072587579878701</c:v>
                      </c:pt>
                      <c:pt idx="170">
                        <c:v>1.1138105849582201</c:v>
                      </c:pt>
                      <c:pt idx="171">
                        <c:v>1.12036241192856</c:v>
                      </c:pt>
                      <c:pt idx="172">
                        <c:v>1.1269142388989</c:v>
                      </c:pt>
                      <c:pt idx="173">
                        <c:v>1.1334660658692399</c:v>
                      </c:pt>
                      <c:pt idx="174">
                        <c:v>1.1400178928395901</c:v>
                      </c:pt>
                      <c:pt idx="175">
                        <c:v>1.1465697198099301</c:v>
                      </c:pt>
                      <c:pt idx="176">
                        <c:v>1.15312154678027</c:v>
                      </c:pt>
                      <c:pt idx="177">
                        <c:v>1.15967337375061</c:v>
                      </c:pt>
                      <c:pt idx="178">
                        <c:v>1.1662252007209599</c:v>
                      </c:pt>
                      <c:pt idx="179">
                        <c:v>1.1727770276913001</c:v>
                      </c:pt>
                      <c:pt idx="180">
                        <c:v>1.1793288546616401</c:v>
                      </c:pt>
                      <c:pt idx="181">
                        <c:v>1.18588068163198</c:v>
                      </c:pt>
                      <c:pt idx="182">
                        <c:v>1.19243250860233</c:v>
                      </c:pt>
                      <c:pt idx="183">
                        <c:v>1.1989843355726699</c:v>
                      </c:pt>
                      <c:pt idx="184">
                        <c:v>1.2055361625430101</c:v>
                      </c:pt>
                      <c:pt idx="185">
                        <c:v>1.2120879895133501</c:v>
                      </c:pt>
                      <c:pt idx="186">
                        <c:v>1.2186398164837</c:v>
                      </c:pt>
                      <c:pt idx="187">
                        <c:v>1.22519164345404</c:v>
                      </c:pt>
                      <c:pt idx="188">
                        <c:v>1.2317434704243799</c:v>
                      </c:pt>
                      <c:pt idx="189">
                        <c:v>1.2382952973947201</c:v>
                      </c:pt>
                      <c:pt idx="190">
                        <c:v>1.2448471243650701</c:v>
                      </c:pt>
                      <c:pt idx="191">
                        <c:v>1.25139895133541</c:v>
                      </c:pt>
                      <c:pt idx="192">
                        <c:v>1.25795077830575</c:v>
                      </c:pt>
                      <c:pt idx="193">
                        <c:v>1.2645026052760899</c:v>
                      </c:pt>
                      <c:pt idx="194">
                        <c:v>1.2710544322464401</c:v>
                      </c:pt>
                      <c:pt idx="195">
                        <c:v>1.2776062592167801</c:v>
                      </c:pt>
                      <c:pt idx="196">
                        <c:v>1.28415808618712</c:v>
                      </c:pt>
                      <c:pt idx="197">
                        <c:v>1.29070991315746</c:v>
                      </c:pt>
                      <c:pt idx="198">
                        <c:v>1.2972617401278099</c:v>
                      </c:pt>
                      <c:pt idx="199">
                        <c:v>1.3038135670981501</c:v>
                      </c:pt>
                      <c:pt idx="200">
                        <c:v>1.3103653940684901</c:v>
                      </c:pt>
                      <c:pt idx="201">
                        <c:v>1.31691722103883</c:v>
                      </c:pt>
                      <c:pt idx="202">
                        <c:v>1.32346904800918</c:v>
                      </c:pt>
                      <c:pt idx="203">
                        <c:v>1.3300208749795199</c:v>
                      </c:pt>
                      <c:pt idx="204">
                        <c:v>1.3365727019498601</c:v>
                      </c:pt>
                      <c:pt idx="205">
                        <c:v>1.3431245289202001</c:v>
                      </c:pt>
                      <c:pt idx="206">
                        <c:v>1.34967635589055</c:v>
                      </c:pt>
                      <c:pt idx="207">
                        <c:v>1.35622818286089</c:v>
                      </c:pt>
                      <c:pt idx="208">
                        <c:v>1.3627800098312299</c:v>
                      </c:pt>
                      <c:pt idx="209">
                        <c:v>1.3693318368015699</c:v>
                      </c:pt>
                      <c:pt idx="210">
                        <c:v>1.3758836637719201</c:v>
                      </c:pt>
                      <c:pt idx="211">
                        <c:v>1.38243549074226</c:v>
                      </c:pt>
                      <c:pt idx="212">
                        <c:v>1.3889873177126</c:v>
                      </c:pt>
                      <c:pt idx="213">
                        <c:v>1.3955391446829399</c:v>
                      </c:pt>
                      <c:pt idx="214">
                        <c:v>1.4020909716532901</c:v>
                      </c:pt>
                      <c:pt idx="215">
                        <c:v>1.4086427986236301</c:v>
                      </c:pt>
                      <c:pt idx="216">
                        <c:v>1.41519462559397</c:v>
                      </c:pt>
                      <c:pt idx="217">
                        <c:v>1.42174645256431</c:v>
                      </c:pt>
                      <c:pt idx="218">
                        <c:v>1.4282982795346599</c:v>
                      </c:pt>
                      <c:pt idx="219">
                        <c:v>1.4348501065049999</c:v>
                      </c:pt>
                      <c:pt idx="220">
                        <c:v>1.4414019334753401</c:v>
                      </c:pt>
                      <c:pt idx="221">
                        <c:v>1.44795376044568</c:v>
                      </c:pt>
                      <c:pt idx="222">
                        <c:v>1.45450558741602</c:v>
                      </c:pt>
                      <c:pt idx="223">
                        <c:v>1.4610574143863699</c:v>
                      </c:pt>
                      <c:pt idx="224">
                        <c:v>1.4676092413567099</c:v>
                      </c:pt>
                      <c:pt idx="225">
                        <c:v>1.4741610683270501</c:v>
                      </c:pt>
                      <c:pt idx="226">
                        <c:v>1.48071289529739</c:v>
                      </c:pt>
                      <c:pt idx="227">
                        <c:v>1.48726472226774</c:v>
                      </c:pt>
                      <c:pt idx="228">
                        <c:v>1.4938165492380799</c:v>
                      </c:pt>
                      <c:pt idx="229">
                        <c:v>1.5003683762084199</c:v>
                      </c:pt>
                      <c:pt idx="230">
                        <c:v>1.5069202031787601</c:v>
                      </c:pt>
                      <c:pt idx="231">
                        <c:v>1.51347203014911</c:v>
                      </c:pt>
                      <c:pt idx="232">
                        <c:v>1.52002385711945</c:v>
                      </c:pt>
                      <c:pt idx="233">
                        <c:v>1.5265756840897899</c:v>
                      </c:pt>
                      <c:pt idx="234">
                        <c:v>1.5331275110601299</c:v>
                      </c:pt>
                      <c:pt idx="235">
                        <c:v>1.5396793380304801</c:v>
                      </c:pt>
                      <c:pt idx="236">
                        <c:v>1.54623116500082</c:v>
                      </c:pt>
                      <c:pt idx="237">
                        <c:v>1.55278299197116</c:v>
                      </c:pt>
                      <c:pt idx="238">
                        <c:v>1.5593348189414999</c:v>
                      </c:pt>
                      <c:pt idx="239">
                        <c:v>1.5658866459118499</c:v>
                      </c:pt>
                      <c:pt idx="240">
                        <c:v>1.5724384728821901</c:v>
                      </c:pt>
                      <c:pt idx="241">
                        <c:v>1.57899029985253</c:v>
                      </c:pt>
                      <c:pt idx="242">
                        <c:v>1.58554212682287</c:v>
                      </c:pt>
                      <c:pt idx="243">
                        <c:v>1.5920939537932199</c:v>
                      </c:pt>
                      <c:pt idx="244">
                        <c:v>1.5986457807635599</c:v>
                      </c:pt>
                      <c:pt idx="245">
                        <c:v>1.6051976077339001</c:v>
                      </c:pt>
                      <c:pt idx="246">
                        <c:v>1.61174943470424</c:v>
                      </c:pt>
                      <c:pt idx="247">
                        <c:v>1.61830126167459</c:v>
                      </c:pt>
                      <c:pt idx="248">
                        <c:v>1.6248530886449299</c:v>
                      </c:pt>
                      <c:pt idx="249">
                        <c:v>1.6314049156152699</c:v>
                      </c:pt>
                      <c:pt idx="250">
                        <c:v>1.6379567425856101</c:v>
                      </c:pt>
                      <c:pt idx="251">
                        <c:v>1.64450856955596</c:v>
                      </c:pt>
                      <c:pt idx="252">
                        <c:v>1.6510603965263</c:v>
                      </c:pt>
                      <c:pt idx="253">
                        <c:v>1.6576122234966399</c:v>
                      </c:pt>
                      <c:pt idx="254">
                        <c:v>1.6641640504669799</c:v>
                      </c:pt>
                      <c:pt idx="255">
                        <c:v>1.6707158774373301</c:v>
                      </c:pt>
                      <c:pt idx="256">
                        <c:v>1.67726770440767</c:v>
                      </c:pt>
                      <c:pt idx="257">
                        <c:v>1.68381953137801</c:v>
                      </c:pt>
                      <c:pt idx="258">
                        <c:v>1.69037135834835</c:v>
                      </c:pt>
                      <c:pt idx="259">
                        <c:v>1.6969231853186999</c:v>
                      </c:pt>
                      <c:pt idx="260">
                        <c:v>1.7034750122890401</c:v>
                      </c:pt>
                      <c:pt idx="261">
                        <c:v>1.71002683925938</c:v>
                      </c:pt>
                      <c:pt idx="262">
                        <c:v>1.71657866622972</c:v>
                      </c:pt>
                      <c:pt idx="263">
                        <c:v>1.7231304932000699</c:v>
                      </c:pt>
                      <c:pt idx="264">
                        <c:v>1.7296823201704099</c:v>
                      </c:pt>
                      <c:pt idx="265">
                        <c:v>1.7362341471407501</c:v>
                      </c:pt>
                      <c:pt idx="266">
                        <c:v>1.74278597411109</c:v>
                      </c:pt>
                      <c:pt idx="267">
                        <c:v>1.74933780108144</c:v>
                      </c:pt>
                      <c:pt idx="268">
                        <c:v>1.7558896280517799</c:v>
                      </c:pt>
                      <c:pt idx="269">
                        <c:v>1.7624414550221199</c:v>
                      </c:pt>
                      <c:pt idx="270">
                        <c:v>1.7689932819924601</c:v>
                      </c:pt>
                      <c:pt idx="271">
                        <c:v>1.77554510896281</c:v>
                      </c:pt>
                      <c:pt idx="272">
                        <c:v>1.78209693593315</c:v>
                      </c:pt>
                      <c:pt idx="273">
                        <c:v>1.78864876290349</c:v>
                      </c:pt>
                      <c:pt idx="274">
                        <c:v>1.7952005898738299</c:v>
                      </c:pt>
                      <c:pt idx="275">
                        <c:v>1.8017524168441801</c:v>
                      </c:pt>
                      <c:pt idx="276">
                        <c:v>1.80830424381452</c:v>
                      </c:pt>
                      <c:pt idx="277">
                        <c:v>1.81485607078486</c:v>
                      </c:pt>
                      <c:pt idx="278">
                        <c:v>1.8214078977552</c:v>
                      </c:pt>
                      <c:pt idx="279">
                        <c:v>1.8279597247255399</c:v>
                      </c:pt>
                      <c:pt idx="280">
                        <c:v>1.8345115516958901</c:v>
                      </c:pt>
                      <c:pt idx="281">
                        <c:v>1.84106337866623</c:v>
                      </c:pt>
                      <c:pt idx="282">
                        <c:v>1.84761520563657</c:v>
                      </c:pt>
                      <c:pt idx="283">
                        <c:v>1.85416703260691</c:v>
                      </c:pt>
                      <c:pt idx="284">
                        <c:v>1.8607188595772599</c:v>
                      </c:pt>
                      <c:pt idx="285">
                        <c:v>1.8672706865476001</c:v>
                      </c:pt>
                      <c:pt idx="286">
                        <c:v>1.87382251351794</c:v>
                      </c:pt>
                      <c:pt idx="287">
                        <c:v>1.88037434048828</c:v>
                      </c:pt>
                      <c:pt idx="288">
                        <c:v>1.88692616745863</c:v>
                      </c:pt>
                      <c:pt idx="289">
                        <c:v>1.8934779944289699</c:v>
                      </c:pt>
                      <c:pt idx="290">
                        <c:v>1.9000298213993101</c:v>
                      </c:pt>
                      <c:pt idx="291">
                        <c:v>1.9065816483696501</c:v>
                      </c:pt>
                      <c:pt idx="292">
                        <c:v>1.91313347534</c:v>
                      </c:pt>
                      <c:pt idx="293">
                        <c:v>1.91968530231034</c:v>
                      </c:pt>
                      <c:pt idx="294">
                        <c:v>1.9262371292806799</c:v>
                      </c:pt>
                      <c:pt idx="295">
                        <c:v>1.9327889562510201</c:v>
                      </c:pt>
                      <c:pt idx="296">
                        <c:v>1.93934078322137</c:v>
                      </c:pt>
                      <c:pt idx="297">
                        <c:v>1.94589261019171</c:v>
                      </c:pt>
                      <c:pt idx="298">
                        <c:v>1.95244443716205</c:v>
                      </c:pt>
                      <c:pt idx="299">
                        <c:v>1.9589962641323899</c:v>
                      </c:pt>
                      <c:pt idx="300">
                        <c:v>1.9655480911027401</c:v>
                      </c:pt>
                      <c:pt idx="301">
                        <c:v>1.97209991807308</c:v>
                      </c:pt>
                      <c:pt idx="302">
                        <c:v>1.97865174504342</c:v>
                      </c:pt>
                      <c:pt idx="303">
                        <c:v>1.98520357201376</c:v>
                      </c:pt>
                      <c:pt idx="304">
                        <c:v>1.9917553989841099</c:v>
                      </c:pt>
                      <c:pt idx="305">
                        <c:v>1.9983072259544501</c:v>
                      </c:pt>
                      <c:pt idx="306">
                        <c:v>2.0048590529247901</c:v>
                      </c:pt>
                      <c:pt idx="307">
                        <c:v>2.0114108798951298</c:v>
                      </c:pt>
                      <c:pt idx="308">
                        <c:v>2.0179627068654802</c:v>
                      </c:pt>
                      <c:pt idx="309">
                        <c:v>2.0245145338358199</c:v>
                      </c:pt>
                      <c:pt idx="310">
                        <c:v>2.0310663608061601</c:v>
                      </c:pt>
                      <c:pt idx="311">
                        <c:v>2.0376181877764998</c:v>
                      </c:pt>
                      <c:pt idx="312">
                        <c:v>2.0441700147468498</c:v>
                      </c:pt>
                      <c:pt idx="313">
                        <c:v>2.05072184171719</c:v>
                      </c:pt>
                      <c:pt idx="314">
                        <c:v>2.0572736686875301</c:v>
                      </c:pt>
                      <c:pt idx="315">
                        <c:v>2.0638254956578699</c:v>
                      </c:pt>
                      <c:pt idx="316">
                        <c:v>2.0703773226282198</c:v>
                      </c:pt>
                      <c:pt idx="317">
                        <c:v>2.07692914959856</c:v>
                      </c:pt>
                      <c:pt idx="318">
                        <c:v>2.0834809765689002</c:v>
                      </c:pt>
                      <c:pt idx="319">
                        <c:v>2.0900328035392399</c:v>
                      </c:pt>
                      <c:pt idx="320">
                        <c:v>2.0965846305095899</c:v>
                      </c:pt>
                      <c:pt idx="321">
                        <c:v>2.1031364574799301</c:v>
                      </c:pt>
                      <c:pt idx="322">
                        <c:v>2.1096882844502698</c:v>
                      </c:pt>
                      <c:pt idx="323">
                        <c:v>2.11624011142061</c:v>
                      </c:pt>
                      <c:pt idx="324">
                        <c:v>2.1227919383909502</c:v>
                      </c:pt>
                      <c:pt idx="325">
                        <c:v>2.1293437653613001</c:v>
                      </c:pt>
                      <c:pt idx="326">
                        <c:v>2.1358955923316398</c:v>
                      </c:pt>
                      <c:pt idx="327">
                        <c:v>2.14244741930198</c:v>
                      </c:pt>
                      <c:pt idx="328">
                        <c:v>2.14899924627233</c:v>
                      </c:pt>
                      <c:pt idx="329">
                        <c:v>2.1555510732426701</c:v>
                      </c:pt>
                      <c:pt idx="330">
                        <c:v>2.1621029002130099</c:v>
                      </c:pt>
                      <c:pt idx="331">
                        <c:v>2.1686547271833501</c:v>
                      </c:pt>
                      <c:pt idx="332">
                        <c:v>2.1752065541537</c:v>
                      </c:pt>
                      <c:pt idx="333">
                        <c:v>2.1817583811240402</c:v>
                      </c:pt>
                      <c:pt idx="334">
                        <c:v>2.1883102080943799</c:v>
                      </c:pt>
                      <c:pt idx="335">
                        <c:v>2.1948620350647201</c:v>
                      </c:pt>
                      <c:pt idx="336">
                        <c:v>2.2014138620350598</c:v>
                      </c:pt>
                      <c:pt idx="337">
                        <c:v>2.2079656890054098</c:v>
                      </c:pt>
                      <c:pt idx="338">
                        <c:v>2.21451751597575</c:v>
                      </c:pt>
                      <c:pt idx="339">
                        <c:v>2.2210693429460902</c:v>
                      </c:pt>
                      <c:pt idx="340">
                        <c:v>2.2276211699164299</c:v>
                      </c:pt>
                      <c:pt idx="341">
                        <c:v>2.2341729968867798</c:v>
                      </c:pt>
                      <c:pt idx="342">
                        <c:v>2.24072482385712</c:v>
                      </c:pt>
                      <c:pt idx="343">
                        <c:v>2.2472766508274602</c:v>
                      </c:pt>
                      <c:pt idx="344">
                        <c:v>2.2538284777977999</c:v>
                      </c:pt>
                      <c:pt idx="345">
                        <c:v>2.2603803047681499</c:v>
                      </c:pt>
                      <c:pt idx="346">
                        <c:v>2.2669321317384901</c:v>
                      </c:pt>
                      <c:pt idx="347">
                        <c:v>2.2734839587088298</c:v>
                      </c:pt>
                      <c:pt idx="348">
                        <c:v>2.28003578567917</c:v>
                      </c:pt>
                      <c:pt idx="349">
                        <c:v>2.2865876126495199</c:v>
                      </c:pt>
                      <c:pt idx="350">
                        <c:v>2.2931394396198601</c:v>
                      </c:pt>
                      <c:pt idx="351">
                        <c:v>2.2996912665901998</c:v>
                      </c:pt>
                      <c:pt idx="352">
                        <c:v>2.30624309356054</c:v>
                      </c:pt>
                      <c:pt idx="353">
                        <c:v>2.31279492053089</c:v>
                      </c:pt>
                      <c:pt idx="354">
                        <c:v>2.3193467475012302</c:v>
                      </c:pt>
                      <c:pt idx="355">
                        <c:v>2.3258985744715699</c:v>
                      </c:pt>
                      <c:pt idx="356">
                        <c:v>2.3324504014419101</c:v>
                      </c:pt>
                      <c:pt idx="357">
                        <c:v>2.33900222841226</c:v>
                      </c:pt>
                      <c:pt idx="358">
                        <c:v>2.3455540553826002</c:v>
                      </c:pt>
                      <c:pt idx="359">
                        <c:v>2.3521058823529399</c:v>
                      </c:pt>
                      <c:pt idx="360">
                        <c:v>2.3586577093232801</c:v>
                      </c:pt>
                      <c:pt idx="361">
                        <c:v>2.3652095362936301</c:v>
                      </c:pt>
                      <c:pt idx="362">
                        <c:v>2.3717613632639698</c:v>
                      </c:pt>
                      <c:pt idx="363">
                        <c:v>2.37831319023431</c:v>
                      </c:pt>
                      <c:pt idx="364">
                        <c:v>2.3848650172046502</c:v>
                      </c:pt>
                      <c:pt idx="365">
                        <c:v>2.3914168441750001</c:v>
                      </c:pt>
                      <c:pt idx="366">
                        <c:v>2.3979686711453398</c:v>
                      </c:pt>
                      <c:pt idx="367">
                        <c:v>2.40452049811568</c:v>
                      </c:pt>
                      <c:pt idx="368">
                        <c:v>2.4110723250860202</c:v>
                      </c:pt>
                      <c:pt idx="369">
                        <c:v>2.4176241520563702</c:v>
                      </c:pt>
                      <c:pt idx="370">
                        <c:v>2.4241759790267099</c:v>
                      </c:pt>
                      <c:pt idx="371">
                        <c:v>2.4307278059970501</c:v>
                      </c:pt>
                      <c:pt idx="372">
                        <c:v>2.4372796329673898</c:v>
                      </c:pt>
                      <c:pt idx="373">
                        <c:v>2.4438314599377402</c:v>
                      </c:pt>
                      <c:pt idx="374">
                        <c:v>2.4503832869080799</c:v>
                      </c:pt>
                      <c:pt idx="375">
                        <c:v>2.4569351138784201</c:v>
                      </c:pt>
                      <c:pt idx="376">
                        <c:v>2.4634869408487599</c:v>
                      </c:pt>
                      <c:pt idx="377">
                        <c:v>2.4700387678191098</c:v>
                      </c:pt>
                      <c:pt idx="378">
                        <c:v>2.47659059478945</c:v>
                      </c:pt>
                      <c:pt idx="379">
                        <c:v>2.4831424217597902</c:v>
                      </c:pt>
                      <c:pt idx="380">
                        <c:v>2.4896942487301299</c:v>
                      </c:pt>
                      <c:pt idx="381">
                        <c:v>2.4962460757004798</c:v>
                      </c:pt>
                      <c:pt idx="382">
                        <c:v>2.50279790267082</c:v>
                      </c:pt>
                      <c:pt idx="383">
                        <c:v>2.5093497296411602</c:v>
                      </c:pt>
                      <c:pt idx="384">
                        <c:v>2.5159015566114999</c:v>
                      </c:pt>
                      <c:pt idx="385">
                        <c:v>2.5224533835818499</c:v>
                      </c:pt>
                      <c:pt idx="386">
                        <c:v>2.5290052105521901</c:v>
                      </c:pt>
                      <c:pt idx="387">
                        <c:v>2.5355570375225298</c:v>
                      </c:pt>
                      <c:pt idx="388">
                        <c:v>2.54210886449287</c:v>
                      </c:pt>
                      <c:pt idx="389">
                        <c:v>2.5486606914632199</c:v>
                      </c:pt>
                      <c:pt idx="390">
                        <c:v>2.5552125184335601</c:v>
                      </c:pt>
                      <c:pt idx="391">
                        <c:v>2.5617643454038999</c:v>
                      </c:pt>
                      <c:pt idx="392">
                        <c:v>2.56831617237424</c:v>
                      </c:pt>
                      <c:pt idx="393">
                        <c:v>2.5748679993445802</c:v>
                      </c:pt>
                      <c:pt idx="394">
                        <c:v>2.5814198263149302</c:v>
                      </c:pt>
                      <c:pt idx="395">
                        <c:v>2.5879716532852699</c:v>
                      </c:pt>
                      <c:pt idx="396">
                        <c:v>2.5945234802556101</c:v>
                      </c:pt>
                      <c:pt idx="397">
                        <c:v>2.6010753072259498</c:v>
                      </c:pt>
                      <c:pt idx="398">
                        <c:v>2.6076271341963002</c:v>
                      </c:pt>
                      <c:pt idx="399">
                        <c:v>2.6141789611666399</c:v>
                      </c:pt>
                      <c:pt idx="400">
                        <c:v>2.6207307881369801</c:v>
                      </c:pt>
                      <c:pt idx="401">
                        <c:v>2.6272826151073199</c:v>
                      </c:pt>
                      <c:pt idx="402">
                        <c:v>2.6338344420776698</c:v>
                      </c:pt>
                      <c:pt idx="403">
                        <c:v>2.64038626904801</c:v>
                      </c:pt>
                      <c:pt idx="404">
                        <c:v>2.6469380960183502</c:v>
                      </c:pt>
                      <c:pt idx="405">
                        <c:v>2.6534899229886899</c:v>
                      </c:pt>
                      <c:pt idx="406">
                        <c:v>2.6600417499590399</c:v>
                      </c:pt>
                      <c:pt idx="407">
                        <c:v>2.66659357692938</c:v>
                      </c:pt>
                      <c:pt idx="408">
                        <c:v>2.6731454038997202</c:v>
                      </c:pt>
                      <c:pt idx="409">
                        <c:v>2.67969723087006</c:v>
                      </c:pt>
                      <c:pt idx="410">
                        <c:v>2.6862490578404099</c:v>
                      </c:pt>
                      <c:pt idx="411">
                        <c:v>2.6928008848107501</c:v>
                      </c:pt>
                      <c:pt idx="412">
                        <c:v>2.6993527117810898</c:v>
                      </c:pt>
                      <c:pt idx="413">
                        <c:v>2.70590453875143</c:v>
                      </c:pt>
                      <c:pt idx="414">
                        <c:v>2.7124563657217799</c:v>
                      </c:pt>
                      <c:pt idx="415">
                        <c:v>2.7190081926921201</c:v>
                      </c:pt>
                      <c:pt idx="416">
                        <c:v>2.7255600196624599</c:v>
                      </c:pt>
                      <c:pt idx="417">
                        <c:v>2.7321118466328</c:v>
                      </c:pt>
                      <c:pt idx="418">
                        <c:v>2.73866367360315</c:v>
                      </c:pt>
                      <c:pt idx="419">
                        <c:v>2.7452155005734902</c:v>
                      </c:pt>
                      <c:pt idx="420">
                        <c:v>2.7517673275438299</c:v>
                      </c:pt>
                      <c:pt idx="421">
                        <c:v>2.7583191545141701</c:v>
                      </c:pt>
                      <c:pt idx="422">
                        <c:v>2.76487098148452</c:v>
                      </c:pt>
                      <c:pt idx="423">
                        <c:v>2.7714228084548602</c:v>
                      </c:pt>
                      <c:pt idx="424">
                        <c:v>2.7779746354252</c:v>
                      </c:pt>
                      <c:pt idx="425">
                        <c:v>2.7845264623955401</c:v>
                      </c:pt>
                      <c:pt idx="426">
                        <c:v>2.7910782893658901</c:v>
                      </c:pt>
                      <c:pt idx="427">
                        <c:v>2.7976301163362298</c:v>
                      </c:pt>
                      <c:pt idx="428">
                        <c:v>2.80418194330657</c:v>
                      </c:pt>
                      <c:pt idx="429">
                        <c:v>2.8107337702769102</c:v>
                      </c:pt>
                      <c:pt idx="430">
                        <c:v>2.8172855972472601</c:v>
                      </c:pt>
                      <c:pt idx="431">
                        <c:v>2.8238374242175999</c:v>
                      </c:pt>
                      <c:pt idx="432">
                        <c:v>2.83038925118794</c:v>
                      </c:pt>
                      <c:pt idx="433">
                        <c:v>2.8369410781582798</c:v>
                      </c:pt>
                      <c:pt idx="434">
                        <c:v>2.8434929051286302</c:v>
                      </c:pt>
                      <c:pt idx="435">
                        <c:v>2.8500447320989699</c:v>
                      </c:pt>
                      <c:pt idx="436">
                        <c:v>2.8565965590693101</c:v>
                      </c:pt>
                      <c:pt idx="437">
                        <c:v>2.8631483860396498</c:v>
                      </c:pt>
                      <c:pt idx="438">
                        <c:v>2.8697002130099998</c:v>
                      </c:pt>
                      <c:pt idx="439">
                        <c:v>2.87625203998034</c:v>
                      </c:pt>
                      <c:pt idx="440">
                        <c:v>2.8828038669506801</c:v>
                      </c:pt>
                      <c:pt idx="441">
                        <c:v>2.8893556939210199</c:v>
                      </c:pt>
                      <c:pt idx="442">
                        <c:v>2.8959075208913698</c:v>
                      </c:pt>
                      <c:pt idx="443">
                        <c:v>2.90245934786171</c:v>
                      </c:pt>
                      <c:pt idx="444">
                        <c:v>2.9090111748320502</c:v>
                      </c:pt>
                      <c:pt idx="445">
                        <c:v>2.9155630018023899</c:v>
                      </c:pt>
                      <c:pt idx="446">
                        <c:v>2.9221148287727301</c:v>
                      </c:pt>
                      <c:pt idx="447">
                        <c:v>2.92866665574308</c:v>
                      </c:pt>
                      <c:pt idx="448">
                        <c:v>2.9352184827134198</c:v>
                      </c:pt>
                      <c:pt idx="449">
                        <c:v>2.94177030968376</c:v>
                      </c:pt>
                      <c:pt idx="450">
                        <c:v>2.9483221366541001</c:v>
                      </c:pt>
                      <c:pt idx="451">
                        <c:v>2.9548739636244501</c:v>
                      </c:pt>
                      <c:pt idx="452">
                        <c:v>2.9614257905947898</c:v>
                      </c:pt>
                      <c:pt idx="453">
                        <c:v>2.96797761756513</c:v>
                      </c:pt>
                      <c:pt idx="454">
                        <c:v>2.9745294445354702</c:v>
                      </c:pt>
                      <c:pt idx="455">
                        <c:v>2.9810812715058201</c:v>
                      </c:pt>
                      <c:pt idx="456">
                        <c:v>2.9876330984761599</c:v>
                      </c:pt>
                      <c:pt idx="457">
                        <c:v>2.9941849254465001</c:v>
                      </c:pt>
                      <c:pt idx="458">
                        <c:v>3.0007367524168398</c:v>
                      </c:pt>
                      <c:pt idx="459">
                        <c:v>3.0072885793871902</c:v>
                      </c:pt>
                      <c:pt idx="460">
                        <c:v>3.0138404063575299</c:v>
                      </c:pt>
                      <c:pt idx="461">
                        <c:v>3.0203922333278701</c:v>
                      </c:pt>
                      <c:pt idx="462">
                        <c:v>3.0269440602982098</c:v>
                      </c:pt>
                      <c:pt idx="463">
                        <c:v>3.0334958872685598</c:v>
                      </c:pt>
                      <c:pt idx="464">
                        <c:v>3.0400477142389</c:v>
                      </c:pt>
                      <c:pt idx="465">
                        <c:v>3.0465995412092401</c:v>
                      </c:pt>
                      <c:pt idx="466">
                        <c:v>3.0531513681795799</c:v>
                      </c:pt>
                      <c:pt idx="467">
                        <c:v>3.0597031951499298</c:v>
                      </c:pt>
                      <c:pt idx="468">
                        <c:v>3.06625502212027</c:v>
                      </c:pt>
                      <c:pt idx="469">
                        <c:v>3.0728068490906102</c:v>
                      </c:pt>
                      <c:pt idx="470">
                        <c:v>3.0793586760609499</c:v>
                      </c:pt>
                      <c:pt idx="471">
                        <c:v>3.0859105030312999</c:v>
                      </c:pt>
                      <c:pt idx="472">
                        <c:v>3.0924623300016401</c:v>
                      </c:pt>
                      <c:pt idx="473">
                        <c:v>3.0990141569719798</c:v>
                      </c:pt>
                      <c:pt idx="474">
                        <c:v>3.10556598394232</c:v>
                      </c:pt>
                      <c:pt idx="475">
                        <c:v>3.1121178109126699</c:v>
                      </c:pt>
                      <c:pt idx="476">
                        <c:v>3.1186696378830101</c:v>
                      </c:pt>
                      <c:pt idx="477">
                        <c:v>3.1252214648533498</c:v>
                      </c:pt>
                      <c:pt idx="478">
                        <c:v>3.13177329182369</c:v>
                      </c:pt>
                      <c:pt idx="479">
                        <c:v>3.13832511879404</c:v>
                      </c:pt>
                      <c:pt idx="480">
                        <c:v>3.1448769457643801</c:v>
                      </c:pt>
                      <c:pt idx="481">
                        <c:v>3.1514287727347199</c:v>
                      </c:pt>
                      <c:pt idx="482">
                        <c:v>3.1579805997050601</c:v>
                      </c:pt>
                      <c:pt idx="483">
                        <c:v>3.16453242667541</c:v>
                      </c:pt>
                      <c:pt idx="484">
                        <c:v>3.1710842536457502</c:v>
                      </c:pt>
                      <c:pt idx="485">
                        <c:v>3.1776360806160899</c:v>
                      </c:pt>
                      <c:pt idx="486">
                        <c:v>3.1841879075864301</c:v>
                      </c:pt>
                      <c:pt idx="487">
                        <c:v>3.1907397345567801</c:v>
                      </c:pt>
                      <c:pt idx="488">
                        <c:v>3.1972915615271198</c:v>
                      </c:pt>
                      <c:pt idx="489">
                        <c:v>3.20384338849746</c:v>
                      </c:pt>
                      <c:pt idx="490">
                        <c:v>3.2103952154678002</c:v>
                      </c:pt>
                      <c:pt idx="491">
                        <c:v>3.2169470424381501</c:v>
                      </c:pt>
                      <c:pt idx="492">
                        <c:v>3.2234988694084898</c:v>
                      </c:pt>
                      <c:pt idx="493">
                        <c:v>3.23005069637883</c:v>
                      </c:pt>
                      <c:pt idx="494">
                        <c:v>3.2366025233491702</c:v>
                      </c:pt>
                      <c:pt idx="495">
                        <c:v>3.2431543503195202</c:v>
                      </c:pt>
                      <c:pt idx="496">
                        <c:v>3.2497061772898599</c:v>
                      </c:pt>
                      <c:pt idx="497">
                        <c:v>3.2562580042602001</c:v>
                      </c:pt>
                      <c:pt idx="498">
                        <c:v>3.2628098312305398</c:v>
                      </c:pt>
                      <c:pt idx="499">
                        <c:v>3.2693616582008902</c:v>
                      </c:pt>
                      <c:pt idx="500">
                        <c:v>3.2759134851712299</c:v>
                      </c:pt>
                      <c:pt idx="501">
                        <c:v>3.2824653121415701</c:v>
                      </c:pt>
                      <c:pt idx="502">
                        <c:v>3.2890171391119098</c:v>
                      </c:pt>
                      <c:pt idx="503">
                        <c:v>3.29556896608225</c:v>
                      </c:pt>
                      <c:pt idx="504">
                        <c:v>3.3021207930526</c:v>
                      </c:pt>
                      <c:pt idx="505">
                        <c:v>3.3086726200229402</c:v>
                      </c:pt>
                      <c:pt idx="506">
                        <c:v>3.3152244469932799</c:v>
                      </c:pt>
                      <c:pt idx="507">
                        <c:v>3.3217762739636201</c:v>
                      </c:pt>
                      <c:pt idx="508">
                        <c:v>3.32832810093397</c:v>
                      </c:pt>
                      <c:pt idx="509">
                        <c:v>3.3348799279043102</c:v>
                      </c:pt>
                      <c:pt idx="510">
                        <c:v>3.3414317548746499</c:v>
                      </c:pt>
                      <c:pt idx="511">
                        <c:v>3.3479835818449901</c:v>
                      </c:pt>
                      <c:pt idx="512">
                        <c:v>3.3545354088153401</c:v>
                      </c:pt>
                      <c:pt idx="513">
                        <c:v>3.3610872357856798</c:v>
                      </c:pt>
                      <c:pt idx="514">
                        <c:v>3.36763906275602</c:v>
                      </c:pt>
                      <c:pt idx="515">
                        <c:v>3.3741908897263602</c:v>
                      </c:pt>
                      <c:pt idx="516">
                        <c:v>3.3807427166967101</c:v>
                      </c:pt>
                      <c:pt idx="517">
                        <c:v>3.3872945436670499</c:v>
                      </c:pt>
                      <c:pt idx="518">
                        <c:v>3.39384637063739</c:v>
                      </c:pt>
                      <c:pt idx="519">
                        <c:v>3.4003981976077302</c:v>
                      </c:pt>
                      <c:pt idx="520">
                        <c:v>3.4069500245780802</c:v>
                      </c:pt>
                      <c:pt idx="521">
                        <c:v>3.4135018515484199</c:v>
                      </c:pt>
                      <c:pt idx="522">
                        <c:v>3.4200536785187601</c:v>
                      </c:pt>
                      <c:pt idx="523">
                        <c:v>3.4266055054890998</c:v>
                      </c:pt>
                      <c:pt idx="524">
                        <c:v>3.4331573324594502</c:v>
                      </c:pt>
                      <c:pt idx="525">
                        <c:v>3.4397091594297899</c:v>
                      </c:pt>
                      <c:pt idx="526">
                        <c:v>3.4462609864001301</c:v>
                      </c:pt>
                      <c:pt idx="527">
                        <c:v>3.4528128133704699</c:v>
                      </c:pt>
                      <c:pt idx="528">
                        <c:v>3.4593646403408198</c:v>
                      </c:pt>
                      <c:pt idx="529">
                        <c:v>3.46591646731116</c:v>
                      </c:pt>
                      <c:pt idx="530">
                        <c:v>3.4724682942815002</c:v>
                      </c:pt>
                      <c:pt idx="531">
                        <c:v>3.4790201212518399</c:v>
                      </c:pt>
                      <c:pt idx="532">
                        <c:v>3.4855719482221899</c:v>
                      </c:pt>
                      <c:pt idx="533">
                        <c:v>3.49212377519253</c:v>
                      </c:pt>
                      <c:pt idx="534">
                        <c:v>3.4986756021628702</c:v>
                      </c:pt>
                      <c:pt idx="535">
                        <c:v>3.5052274291332099</c:v>
                      </c:pt>
                      <c:pt idx="536">
                        <c:v>3.5117792561035599</c:v>
                      </c:pt>
                      <c:pt idx="537">
                        <c:v>3.5183310830739001</c:v>
                      </c:pt>
                      <c:pt idx="538">
                        <c:v>3.5248829100442398</c:v>
                      </c:pt>
                      <c:pt idx="539">
                        <c:v>3.53143473701458</c:v>
                      </c:pt>
                      <c:pt idx="540">
                        <c:v>3.5379865639849299</c:v>
                      </c:pt>
                      <c:pt idx="541">
                        <c:v>3.5445383909552701</c:v>
                      </c:pt>
                      <c:pt idx="542">
                        <c:v>3.5510902179256099</c:v>
                      </c:pt>
                      <c:pt idx="543">
                        <c:v>3.55764204489595</c:v>
                      </c:pt>
                      <c:pt idx="544">
                        <c:v>3.5641938718663</c:v>
                      </c:pt>
                      <c:pt idx="545">
                        <c:v>3.5707456988366402</c:v>
                      </c:pt>
                      <c:pt idx="546">
                        <c:v>3.5772975258069799</c:v>
                      </c:pt>
                      <c:pt idx="547">
                        <c:v>3.5838493527773201</c:v>
                      </c:pt>
                      <c:pt idx="548">
                        <c:v>3.59040117974767</c:v>
                      </c:pt>
                      <c:pt idx="549">
                        <c:v>3.5969530067180102</c:v>
                      </c:pt>
                      <c:pt idx="550">
                        <c:v>3.60350483368835</c:v>
                      </c:pt>
                      <c:pt idx="551">
                        <c:v>3.6100566606586901</c:v>
                      </c:pt>
                      <c:pt idx="552">
                        <c:v>3.6166084876290299</c:v>
                      </c:pt>
                      <c:pt idx="553">
                        <c:v>3.6231603145993798</c:v>
                      </c:pt>
                      <c:pt idx="554">
                        <c:v>3.62971214156972</c:v>
                      </c:pt>
                      <c:pt idx="555">
                        <c:v>3.6362639685400602</c:v>
                      </c:pt>
                      <c:pt idx="556">
                        <c:v>3.6428157955103999</c:v>
                      </c:pt>
                      <c:pt idx="557">
                        <c:v>3.6493676224807499</c:v>
                      </c:pt>
                      <c:pt idx="558">
                        <c:v>3.65591944945109</c:v>
                      </c:pt>
                      <c:pt idx="559">
                        <c:v>3.6624712764214298</c:v>
                      </c:pt>
                      <c:pt idx="560">
                        <c:v>3.66902310339177</c:v>
                      </c:pt>
                      <c:pt idx="561">
                        <c:v>3.6755749303621199</c:v>
                      </c:pt>
                      <c:pt idx="562">
                        <c:v>3.6821267573324601</c:v>
                      </c:pt>
                      <c:pt idx="563">
                        <c:v>3.6886785843027998</c:v>
                      </c:pt>
                      <c:pt idx="564">
                        <c:v>3.69523041127314</c:v>
                      </c:pt>
                      <c:pt idx="565">
                        <c:v>3.70178223824349</c:v>
                      </c:pt>
                      <c:pt idx="566">
                        <c:v>3.7083340652138301</c:v>
                      </c:pt>
                      <c:pt idx="567">
                        <c:v>3.7148858921841699</c:v>
                      </c:pt>
                      <c:pt idx="568">
                        <c:v>3.72143771915451</c:v>
                      </c:pt>
                      <c:pt idx="569">
                        <c:v>3.72798954612486</c:v>
                      </c:pt>
                      <c:pt idx="570">
                        <c:v>3.7345413730952002</c:v>
                      </c:pt>
                      <c:pt idx="571">
                        <c:v>3.7410932000655399</c:v>
                      </c:pt>
                      <c:pt idx="572">
                        <c:v>3.7476450270358801</c:v>
                      </c:pt>
                      <c:pt idx="573">
                        <c:v>3.75419685400623</c:v>
                      </c:pt>
                      <c:pt idx="574">
                        <c:v>3.7607486809765698</c:v>
                      </c:pt>
                      <c:pt idx="575">
                        <c:v>3.76730050794691</c:v>
                      </c:pt>
                      <c:pt idx="576">
                        <c:v>3.7738523349172501</c:v>
                      </c:pt>
                      <c:pt idx="577">
                        <c:v>3.7804041618876001</c:v>
                      </c:pt>
                      <c:pt idx="578">
                        <c:v>3.7869559888579398</c:v>
                      </c:pt>
                      <c:pt idx="579">
                        <c:v>3.79350781582828</c:v>
                      </c:pt>
                      <c:pt idx="580">
                        <c:v>3.8000596427986202</c:v>
                      </c:pt>
                      <c:pt idx="581">
                        <c:v>3.8066114697689701</c:v>
                      </c:pt>
                      <c:pt idx="582">
                        <c:v>3.8131632967393099</c:v>
                      </c:pt>
                      <c:pt idx="583">
                        <c:v>3.8197151237096501</c:v>
                      </c:pt>
                      <c:pt idx="584">
                        <c:v>3.8262669506799898</c:v>
                      </c:pt>
                      <c:pt idx="585">
                        <c:v>3.8328187776503402</c:v>
                      </c:pt>
                      <c:pt idx="586">
                        <c:v>3.8393706046206799</c:v>
                      </c:pt>
                      <c:pt idx="587">
                        <c:v>3.8459224315910201</c:v>
                      </c:pt>
                      <c:pt idx="588">
                        <c:v>3.8524742585613598</c:v>
                      </c:pt>
                      <c:pt idx="589">
                        <c:v>3.8590260855317098</c:v>
                      </c:pt>
                      <c:pt idx="590">
                        <c:v>3.86557791250205</c:v>
                      </c:pt>
                      <c:pt idx="591">
                        <c:v>3.8721297394723901</c:v>
                      </c:pt>
                      <c:pt idx="592">
                        <c:v>3.8786815664427299</c:v>
                      </c:pt>
                      <c:pt idx="593">
                        <c:v>3.8852333934130798</c:v>
                      </c:pt>
                      <c:pt idx="594">
                        <c:v>3.89178522038342</c:v>
                      </c:pt>
                      <c:pt idx="595">
                        <c:v>3.8983370473537602</c:v>
                      </c:pt>
                      <c:pt idx="596">
                        <c:v>3.9048888743240999</c:v>
                      </c:pt>
                      <c:pt idx="597">
                        <c:v>3.9114407012944499</c:v>
                      </c:pt>
                      <c:pt idx="598">
                        <c:v>3.9179925282647901</c:v>
                      </c:pt>
                      <c:pt idx="599">
                        <c:v>3.9245443552351298</c:v>
                      </c:pt>
                      <c:pt idx="600">
                        <c:v>3.93109618220547</c:v>
                      </c:pt>
                      <c:pt idx="601">
                        <c:v>3.9376480091758199</c:v>
                      </c:pt>
                      <c:pt idx="602">
                        <c:v>3.9441998361461601</c:v>
                      </c:pt>
                      <c:pt idx="603">
                        <c:v>3.9507516631164998</c:v>
                      </c:pt>
                      <c:pt idx="604">
                        <c:v>3.95730349008684</c:v>
                      </c:pt>
                      <c:pt idx="605">
                        <c:v>3.9638553170571802</c:v>
                      </c:pt>
                      <c:pt idx="606">
                        <c:v>3.9704071440275301</c:v>
                      </c:pt>
                      <c:pt idx="607">
                        <c:v>3.9769589709978699</c:v>
                      </c:pt>
                      <c:pt idx="608">
                        <c:v>3.9835107979682101</c:v>
                      </c:pt>
                      <c:pt idx="609">
                        <c:v>3.9900626249385498</c:v>
                      </c:pt>
                      <c:pt idx="610">
                        <c:v>3.9966144519089002</c:v>
                      </c:pt>
                      <c:pt idx="611">
                        <c:v>4.0031662788792399</c:v>
                      </c:pt>
                      <c:pt idx="612">
                        <c:v>4.0097181058495801</c:v>
                      </c:pt>
                      <c:pt idx="613">
                        <c:v>4.0162699328199203</c:v>
                      </c:pt>
                      <c:pt idx="614">
                        <c:v>4.0228217597902702</c:v>
                      </c:pt>
                      <c:pt idx="615">
                        <c:v>4.0293735867606104</c:v>
                      </c:pt>
                      <c:pt idx="616">
                        <c:v>4.0359254137309497</c:v>
                      </c:pt>
                      <c:pt idx="617">
                        <c:v>4.0424772407012899</c:v>
                      </c:pt>
                      <c:pt idx="618">
                        <c:v>4.0490290676716398</c:v>
                      </c:pt>
                      <c:pt idx="619">
                        <c:v>4.05558089464198</c:v>
                      </c:pt>
                      <c:pt idx="620">
                        <c:v>4.0621327216123202</c:v>
                      </c:pt>
                      <c:pt idx="621">
                        <c:v>4.0686845485826604</c:v>
                      </c:pt>
                      <c:pt idx="622">
                        <c:v>4.0752363755530103</c:v>
                      </c:pt>
                      <c:pt idx="623">
                        <c:v>4.0817882025233496</c:v>
                      </c:pt>
                      <c:pt idx="624">
                        <c:v>4.0883400294936898</c:v>
                      </c:pt>
                      <c:pt idx="625">
                        <c:v>4.09489185646403</c:v>
                      </c:pt>
                      <c:pt idx="626">
                        <c:v>4.1014436834343799</c:v>
                      </c:pt>
                      <c:pt idx="627">
                        <c:v>4.1079955104047201</c:v>
                      </c:pt>
                      <c:pt idx="628">
                        <c:v>4.1145473373750603</c:v>
                      </c:pt>
                      <c:pt idx="629">
                        <c:v>4.1210991643453996</c:v>
                      </c:pt>
                      <c:pt idx="630">
                        <c:v>4.1276509913157504</c:v>
                      </c:pt>
                      <c:pt idx="631">
                        <c:v>4.1342028182860897</c:v>
                      </c:pt>
                      <c:pt idx="632">
                        <c:v>4.1407546452564299</c:v>
                      </c:pt>
                      <c:pt idx="633">
                        <c:v>4.1473064722267701</c:v>
                      </c:pt>
                      <c:pt idx="634">
                        <c:v>4.15385829919712</c:v>
                      </c:pt>
                      <c:pt idx="635">
                        <c:v>4.1604101261674602</c:v>
                      </c:pt>
                      <c:pt idx="636">
                        <c:v>4.1669619531378004</c:v>
                      </c:pt>
                      <c:pt idx="637">
                        <c:v>4.1735137801081397</c:v>
                      </c:pt>
                      <c:pt idx="638">
                        <c:v>4.1800656070784896</c:v>
                      </c:pt>
                      <c:pt idx="639">
                        <c:v>4.1866174340488298</c:v>
                      </c:pt>
                      <c:pt idx="640">
                        <c:v>4.19316926101917</c:v>
                      </c:pt>
                      <c:pt idx="641">
                        <c:v>4.1997210879895102</c:v>
                      </c:pt>
                      <c:pt idx="642">
                        <c:v>4.2062729149598601</c:v>
                      </c:pt>
                      <c:pt idx="643">
                        <c:v>4.2128247419302003</c:v>
                      </c:pt>
                      <c:pt idx="644">
                        <c:v>4.2193765689005396</c:v>
                      </c:pt>
                      <c:pt idx="645">
                        <c:v>4.2259283958708798</c:v>
                      </c:pt>
                      <c:pt idx="646">
                        <c:v>4.2324802228412199</c:v>
                      </c:pt>
                      <c:pt idx="647">
                        <c:v>4.2390320498115699</c:v>
                      </c:pt>
                      <c:pt idx="648">
                        <c:v>4.2455838767819101</c:v>
                      </c:pt>
                      <c:pt idx="649">
                        <c:v>4.2521357037522503</c:v>
                      </c:pt>
                      <c:pt idx="650">
                        <c:v>4.2586875307226002</c:v>
                      </c:pt>
                      <c:pt idx="651">
                        <c:v>4.2652393576929404</c:v>
                      </c:pt>
                      <c:pt idx="652">
                        <c:v>4.2717911846632797</c:v>
                      </c:pt>
                      <c:pt idx="653">
                        <c:v>4.2783430116336199</c:v>
                      </c:pt>
                      <c:pt idx="654">
                        <c:v>4.2848948386039698</c:v>
                      </c:pt>
                      <c:pt idx="655">
                        <c:v>4.29144666557431</c:v>
                      </c:pt>
                      <c:pt idx="656">
                        <c:v>4.2979984925446502</c:v>
                      </c:pt>
                      <c:pt idx="657">
                        <c:v>4.3045503195149903</c:v>
                      </c:pt>
                      <c:pt idx="658">
                        <c:v>4.3111021464853403</c:v>
                      </c:pt>
                      <c:pt idx="659">
                        <c:v>4.3176539734556796</c:v>
                      </c:pt>
                      <c:pt idx="660">
                        <c:v>4.3242058004260198</c:v>
                      </c:pt>
                      <c:pt idx="661">
                        <c:v>4.3307576273963599</c:v>
                      </c:pt>
                      <c:pt idx="662">
                        <c:v>4.3373094543667099</c:v>
                      </c:pt>
                      <c:pt idx="663">
                        <c:v>4.3438612813370501</c:v>
                      </c:pt>
                      <c:pt idx="664">
                        <c:v>4.3504131083073903</c:v>
                      </c:pt>
                      <c:pt idx="665">
                        <c:v>4.3569649352777304</c:v>
                      </c:pt>
                      <c:pt idx="666">
                        <c:v>4.3635167622480697</c:v>
                      </c:pt>
                      <c:pt idx="667">
                        <c:v>4.3700685892184197</c:v>
                      </c:pt>
                      <c:pt idx="668">
                        <c:v>4.3766204161887599</c:v>
                      </c:pt>
                      <c:pt idx="669">
                        <c:v>4.3831722431591</c:v>
                      </c:pt>
                      <c:pt idx="670">
                        <c:v>4.3897240701294402</c:v>
                      </c:pt>
                      <c:pt idx="671">
                        <c:v>4.3962758970997902</c:v>
                      </c:pt>
                      <c:pt idx="672">
                        <c:v>4.4028277240701303</c:v>
                      </c:pt>
                      <c:pt idx="673">
                        <c:v>4.4093795510404696</c:v>
                      </c:pt>
                      <c:pt idx="674">
                        <c:v>4.4159313780108098</c:v>
                      </c:pt>
                      <c:pt idx="675">
                        <c:v>4.4224832049811598</c:v>
                      </c:pt>
                      <c:pt idx="676">
                        <c:v>4.4290350319514999</c:v>
                      </c:pt>
                      <c:pt idx="677">
                        <c:v>4.4355868589218401</c:v>
                      </c:pt>
                      <c:pt idx="678">
                        <c:v>4.4421386858921803</c:v>
                      </c:pt>
                      <c:pt idx="679">
                        <c:v>4.4486905128625303</c:v>
                      </c:pt>
                      <c:pt idx="680">
                        <c:v>4.4552423398328704</c:v>
                      </c:pt>
                      <c:pt idx="681">
                        <c:v>4.4617941668032097</c:v>
                      </c:pt>
                      <c:pt idx="682">
                        <c:v>4.4683459937735499</c:v>
                      </c:pt>
                      <c:pt idx="683">
                        <c:v>4.4748978207438999</c:v>
                      </c:pt>
                      <c:pt idx="684">
                        <c:v>4.48144964771424</c:v>
                      </c:pt>
                      <c:pt idx="685">
                        <c:v>4.4880014746845802</c:v>
                      </c:pt>
                      <c:pt idx="686">
                        <c:v>4.4945533016549204</c:v>
                      </c:pt>
                      <c:pt idx="687">
                        <c:v>4.5011051286252703</c:v>
                      </c:pt>
                      <c:pt idx="688">
                        <c:v>4.5076569555956096</c:v>
                      </c:pt>
                      <c:pt idx="689">
                        <c:v>4.5142087825659498</c:v>
                      </c:pt>
                      <c:pt idx="690">
                        <c:v>4.52076060953629</c:v>
                      </c:pt>
                      <c:pt idx="691">
                        <c:v>4.5273124365066399</c:v>
                      </c:pt>
                      <c:pt idx="692">
                        <c:v>4.5338642634769801</c:v>
                      </c:pt>
                      <c:pt idx="693">
                        <c:v>4.5404160904473203</c:v>
                      </c:pt>
                      <c:pt idx="694">
                        <c:v>4.5469679174176596</c:v>
                      </c:pt>
                      <c:pt idx="695">
                        <c:v>4.5535197443880104</c:v>
                      </c:pt>
                      <c:pt idx="696">
                        <c:v>4.5600715713583497</c:v>
                      </c:pt>
                      <c:pt idx="697">
                        <c:v>4.5666233983286899</c:v>
                      </c:pt>
                      <c:pt idx="698">
                        <c:v>4.5731752252990301</c:v>
                      </c:pt>
                      <c:pt idx="699">
                        <c:v>4.57972705226938</c:v>
                      </c:pt>
                      <c:pt idx="700">
                        <c:v>4.5862788792397202</c:v>
                      </c:pt>
                      <c:pt idx="701">
                        <c:v>4.5928307062100604</c:v>
                      </c:pt>
                      <c:pt idx="702">
                        <c:v>4.5993825331803997</c:v>
                      </c:pt>
                      <c:pt idx="703">
                        <c:v>4.6059343601507496</c:v>
                      </c:pt>
                      <c:pt idx="704">
                        <c:v>4.6124861871210898</c:v>
                      </c:pt>
                      <c:pt idx="705">
                        <c:v>4.61903801409143</c:v>
                      </c:pt>
                      <c:pt idx="706">
                        <c:v>4.6255898410617702</c:v>
                      </c:pt>
                      <c:pt idx="707">
                        <c:v>4.6321416680321104</c:v>
                      </c:pt>
                      <c:pt idx="708">
                        <c:v>4.6386934950024603</c:v>
                      </c:pt>
                      <c:pt idx="709">
                        <c:v>4.6452453219727996</c:v>
                      </c:pt>
                      <c:pt idx="710">
                        <c:v>4.6517971489431398</c:v>
                      </c:pt>
                      <c:pt idx="711">
                        <c:v>4.6583489759134897</c:v>
                      </c:pt>
                      <c:pt idx="712">
                        <c:v>4.6649008028838299</c:v>
                      </c:pt>
                      <c:pt idx="713">
                        <c:v>4.6714526298541701</c:v>
                      </c:pt>
                      <c:pt idx="714">
                        <c:v>4.6780044568245103</c:v>
                      </c:pt>
                      <c:pt idx="715">
                        <c:v>4.6845562837948602</c:v>
                      </c:pt>
                      <c:pt idx="716">
                        <c:v>4.6911081107652004</c:v>
                      </c:pt>
                      <c:pt idx="717">
                        <c:v>4.6976599377355397</c:v>
                      </c:pt>
                      <c:pt idx="718">
                        <c:v>4.7042117647058799</c:v>
                      </c:pt>
                      <c:pt idx="719">
                        <c:v>4.7107635916762298</c:v>
                      </c:pt>
                      <c:pt idx="720">
                        <c:v>4.71731541864657</c:v>
                      </c:pt>
                      <c:pt idx="721">
                        <c:v>4.7238672456169102</c:v>
                      </c:pt>
                      <c:pt idx="722">
                        <c:v>4.7304190725872504</c:v>
                      </c:pt>
                      <c:pt idx="723">
                        <c:v>4.7369708995575897</c:v>
                      </c:pt>
                      <c:pt idx="724">
                        <c:v>4.7435227265279396</c:v>
                      </c:pt>
                      <c:pt idx="725">
                        <c:v>4.7500745534982798</c:v>
                      </c:pt>
                      <c:pt idx="726">
                        <c:v>4.75662638046862</c:v>
                      </c:pt>
                      <c:pt idx="727">
                        <c:v>4.7631782074389601</c:v>
                      </c:pt>
                      <c:pt idx="728">
                        <c:v>4.7697300344093101</c:v>
                      </c:pt>
                      <c:pt idx="729">
                        <c:v>4.7762818613796503</c:v>
                      </c:pt>
                      <c:pt idx="730">
                        <c:v>4.7828336883499896</c:v>
                      </c:pt>
                      <c:pt idx="731">
                        <c:v>4.7893855153203297</c:v>
                      </c:pt>
                      <c:pt idx="732">
                        <c:v>4.7959373422906797</c:v>
                      </c:pt>
                      <c:pt idx="733">
                        <c:v>4.8024891692610199</c:v>
                      </c:pt>
                      <c:pt idx="734">
                        <c:v>4.8090409962313601</c:v>
                      </c:pt>
                      <c:pt idx="735">
                        <c:v>4.8155928232017002</c:v>
                      </c:pt>
                      <c:pt idx="736">
                        <c:v>4.8221446501720502</c:v>
                      </c:pt>
                      <c:pt idx="737">
                        <c:v>4.8286964771423904</c:v>
                      </c:pt>
                      <c:pt idx="738">
                        <c:v>4.8352483041127297</c:v>
                      </c:pt>
                      <c:pt idx="739">
                        <c:v>4.8418001310830698</c:v>
                      </c:pt>
                      <c:pt idx="740">
                        <c:v>4.8483519580534198</c:v>
                      </c:pt>
                      <c:pt idx="741">
                        <c:v>4.85490378502376</c:v>
                      </c:pt>
                      <c:pt idx="742">
                        <c:v>4.8614556119941001</c:v>
                      </c:pt>
                      <c:pt idx="743">
                        <c:v>4.8680074389644403</c:v>
                      </c:pt>
                      <c:pt idx="744">
                        <c:v>4.8745592659347903</c:v>
                      </c:pt>
                      <c:pt idx="745">
                        <c:v>4.8811110929051296</c:v>
                      </c:pt>
                      <c:pt idx="746">
                        <c:v>4.8876629198754697</c:v>
                      </c:pt>
                      <c:pt idx="747">
                        <c:v>4.8942147468458099</c:v>
                      </c:pt>
                      <c:pt idx="748">
                        <c:v>4.9007665738161599</c:v>
                      </c:pt>
                      <c:pt idx="749">
                        <c:v>4.9073184007865001</c:v>
                      </c:pt>
                      <c:pt idx="750">
                        <c:v>4.9138702277568402</c:v>
                      </c:pt>
                      <c:pt idx="751">
                        <c:v>4.9204220547271804</c:v>
                      </c:pt>
                      <c:pt idx="752">
                        <c:v>4.9269738816975304</c:v>
                      </c:pt>
                      <c:pt idx="753">
                        <c:v>4.9335257086678697</c:v>
                      </c:pt>
                      <c:pt idx="754">
                        <c:v>4.9400775356382098</c:v>
                      </c:pt>
                      <c:pt idx="755">
                        <c:v>4.94662936260855</c:v>
                      </c:pt>
                      <c:pt idx="756">
                        <c:v>4.9531811895789</c:v>
                      </c:pt>
                      <c:pt idx="757">
                        <c:v>4.9597330165492401</c:v>
                      </c:pt>
                      <c:pt idx="758">
                        <c:v>4.9662848435195803</c:v>
                      </c:pt>
                      <c:pt idx="759">
                        <c:v>4.9728366704899196</c:v>
                      </c:pt>
                      <c:pt idx="760">
                        <c:v>4.9793884974602696</c:v>
                      </c:pt>
                      <c:pt idx="761">
                        <c:v>4.9859403244306097</c:v>
                      </c:pt>
                      <c:pt idx="762">
                        <c:v>4.9924921514009499</c:v>
                      </c:pt>
                      <c:pt idx="763">
                        <c:v>4.9990439783712901</c:v>
                      </c:pt>
                      <c:pt idx="764">
                        <c:v>5.0055958053416401</c:v>
                      </c:pt>
                      <c:pt idx="765">
                        <c:v>5.0121476323119802</c:v>
                      </c:pt>
                      <c:pt idx="766">
                        <c:v>5.0186994592823204</c:v>
                      </c:pt>
                      <c:pt idx="767">
                        <c:v>5.0252512862526597</c:v>
                      </c:pt>
                      <c:pt idx="768">
                        <c:v>5.0318031132230097</c:v>
                      </c:pt>
                      <c:pt idx="769">
                        <c:v>5.0383549401933498</c:v>
                      </c:pt>
                      <c:pt idx="770">
                        <c:v>5.04490676716369</c:v>
                      </c:pt>
                      <c:pt idx="771">
                        <c:v>5.0514585941340302</c:v>
                      </c:pt>
                      <c:pt idx="772">
                        <c:v>5.0580104211043801</c:v>
                      </c:pt>
                      <c:pt idx="773">
                        <c:v>5.0645622480747203</c:v>
                      </c:pt>
                      <c:pt idx="774">
                        <c:v>5.0711140750450596</c:v>
                      </c:pt>
                      <c:pt idx="775">
                        <c:v>5.0776659020153998</c:v>
                      </c:pt>
                      <c:pt idx="776">
                        <c:v>5.0842177289857498</c:v>
                      </c:pt>
                      <c:pt idx="777">
                        <c:v>5.0907695559560899</c:v>
                      </c:pt>
                      <c:pt idx="778">
                        <c:v>5.0973213829264301</c:v>
                      </c:pt>
                      <c:pt idx="779">
                        <c:v>5.1038732098967703</c:v>
                      </c:pt>
                      <c:pt idx="780">
                        <c:v>5.1104250368671096</c:v>
                      </c:pt>
                      <c:pt idx="781">
                        <c:v>5.1169768638374604</c:v>
                      </c:pt>
                      <c:pt idx="782">
                        <c:v>5.1235286908077997</c:v>
                      </c:pt>
                      <c:pt idx="783">
                        <c:v>5.1300805177781399</c:v>
                      </c:pt>
                      <c:pt idx="784">
                        <c:v>5.1366323447484801</c:v>
                      </c:pt>
                      <c:pt idx="785">
                        <c:v>5.14318417171883</c:v>
                      </c:pt>
                      <c:pt idx="786">
                        <c:v>5.1497359986891702</c:v>
                      </c:pt>
                      <c:pt idx="787">
                        <c:v>5.1562878256595104</c:v>
                      </c:pt>
                      <c:pt idx="788">
                        <c:v>5.1628396526298497</c:v>
                      </c:pt>
                      <c:pt idx="789">
                        <c:v>5.1693914796001996</c:v>
                      </c:pt>
                      <c:pt idx="790">
                        <c:v>5.1759433065705398</c:v>
                      </c:pt>
                      <c:pt idx="791">
                        <c:v>5.18249513354088</c:v>
                      </c:pt>
                      <c:pt idx="792">
                        <c:v>5.1890469605112202</c:v>
                      </c:pt>
                      <c:pt idx="793">
                        <c:v>5.1955987874815701</c:v>
                      </c:pt>
                      <c:pt idx="794">
                        <c:v>5.2021506144519103</c:v>
                      </c:pt>
                      <c:pt idx="795">
                        <c:v>5.2087024414222496</c:v>
                      </c:pt>
                      <c:pt idx="796">
                        <c:v>5.2152542683925898</c:v>
                      </c:pt>
                      <c:pt idx="797">
                        <c:v>5.2218060953629397</c:v>
                      </c:pt>
                      <c:pt idx="798">
                        <c:v>5.2283579223332799</c:v>
                      </c:pt>
                      <c:pt idx="799">
                        <c:v>5.2349097493036201</c:v>
                      </c:pt>
                      <c:pt idx="800">
                        <c:v>5.2414615762739603</c:v>
                      </c:pt>
                      <c:pt idx="801">
                        <c:v>5.2480134032443102</c:v>
                      </c:pt>
                      <c:pt idx="802">
                        <c:v>5.2545652302146504</c:v>
                      </c:pt>
                      <c:pt idx="803">
                        <c:v>5.2611170571849897</c:v>
                      </c:pt>
                      <c:pt idx="804">
                        <c:v>5.2676688841553299</c:v>
                      </c:pt>
                      <c:pt idx="805">
                        <c:v>5.2742207111256798</c:v>
                      </c:pt>
                      <c:pt idx="806">
                        <c:v>5.28077253809602</c:v>
                      </c:pt>
                      <c:pt idx="807">
                        <c:v>5.2873243650663602</c:v>
                      </c:pt>
                      <c:pt idx="808">
                        <c:v>5.2938761920367003</c:v>
                      </c:pt>
                      <c:pt idx="809">
                        <c:v>5.3004280190070503</c:v>
                      </c:pt>
                      <c:pt idx="810">
                        <c:v>5.3069798459773896</c:v>
                      </c:pt>
                      <c:pt idx="811">
                        <c:v>5.3135316729477298</c:v>
                      </c:pt>
                      <c:pt idx="812">
                        <c:v>5.3200834999180699</c:v>
                      </c:pt>
                      <c:pt idx="813">
                        <c:v>5.3266353268884199</c:v>
                      </c:pt>
                      <c:pt idx="814">
                        <c:v>5.3331871538587601</c:v>
                      </c:pt>
                      <c:pt idx="815">
                        <c:v>5.3397389808291003</c:v>
                      </c:pt>
                      <c:pt idx="816">
                        <c:v>5.3462908077994404</c:v>
                      </c:pt>
                      <c:pt idx="817">
                        <c:v>5.3528426347697904</c:v>
                      </c:pt>
                      <c:pt idx="818">
                        <c:v>5.3593944617401297</c:v>
                      </c:pt>
                      <c:pt idx="819">
                        <c:v>5.3659462887104699</c:v>
                      </c:pt>
                      <c:pt idx="820">
                        <c:v>5.37249811568081</c:v>
                      </c:pt>
                      <c:pt idx="821">
                        <c:v>5.37904994265116</c:v>
                      </c:pt>
                      <c:pt idx="822">
                        <c:v>5.3856017696215002</c:v>
                      </c:pt>
                      <c:pt idx="823">
                        <c:v>5.3921535965918403</c:v>
                      </c:pt>
                      <c:pt idx="824">
                        <c:v>5.3987054235621796</c:v>
                      </c:pt>
                      <c:pt idx="825">
                        <c:v>5.4052572505325296</c:v>
                      </c:pt>
                      <c:pt idx="826">
                        <c:v>5.4118090775028698</c:v>
                      </c:pt>
                      <c:pt idx="827">
                        <c:v>5.4183609044732099</c:v>
                      </c:pt>
                      <c:pt idx="828">
                        <c:v>5.4249127314435501</c:v>
                      </c:pt>
                      <c:pt idx="829">
                        <c:v>5.4314645584139001</c:v>
                      </c:pt>
                      <c:pt idx="830">
                        <c:v>5.4380163853842403</c:v>
                      </c:pt>
                      <c:pt idx="831">
                        <c:v>5.4445682123545804</c:v>
                      </c:pt>
                      <c:pt idx="832">
                        <c:v>5.4511200393249197</c:v>
                      </c:pt>
                      <c:pt idx="833">
                        <c:v>5.4576718662952599</c:v>
                      </c:pt>
                      <c:pt idx="834">
                        <c:v>5.4642236932656099</c:v>
                      </c:pt>
                      <c:pt idx="835">
                        <c:v>5.47077552023595</c:v>
                      </c:pt>
                      <c:pt idx="836">
                        <c:v>5.4773273472062902</c:v>
                      </c:pt>
                      <c:pt idx="837">
                        <c:v>5.4838791741766304</c:v>
                      </c:pt>
                      <c:pt idx="838">
                        <c:v>5.4904310011469803</c:v>
                      </c:pt>
                      <c:pt idx="839">
                        <c:v>5.4969828281173196</c:v>
                      </c:pt>
                      <c:pt idx="840">
                        <c:v>5.5035346550876598</c:v>
                      </c:pt>
                      <c:pt idx="841">
                        <c:v>5.510086482058</c:v>
                      </c:pt>
                      <c:pt idx="842">
                        <c:v>5.51663830902835</c:v>
                      </c:pt>
                      <c:pt idx="843">
                        <c:v>5.5231901359986901</c:v>
                      </c:pt>
                      <c:pt idx="844">
                        <c:v>5.5297419629690303</c:v>
                      </c:pt>
                      <c:pt idx="845">
                        <c:v>5.5362937899393696</c:v>
                      </c:pt>
                      <c:pt idx="846">
                        <c:v>5.5428456169097204</c:v>
                      </c:pt>
                      <c:pt idx="847">
                        <c:v>5.5493974438800597</c:v>
                      </c:pt>
                      <c:pt idx="848">
                        <c:v>5.5559492708503999</c:v>
                      </c:pt>
                      <c:pt idx="849">
                        <c:v>5.5625010978207401</c:v>
                      </c:pt>
                      <c:pt idx="850">
                        <c:v>5.56905292479109</c:v>
                      </c:pt>
                      <c:pt idx="851">
                        <c:v>5.5756047517614302</c:v>
                      </c:pt>
                      <c:pt idx="852">
                        <c:v>5.5821565787317704</c:v>
                      </c:pt>
                      <c:pt idx="853">
                        <c:v>5.5887084057021097</c:v>
                      </c:pt>
                      <c:pt idx="854">
                        <c:v>5.5952602326724596</c:v>
                      </c:pt>
                      <c:pt idx="855">
                        <c:v>5.6018120596427998</c:v>
                      </c:pt>
                      <c:pt idx="856">
                        <c:v>5.60836388661314</c:v>
                      </c:pt>
                      <c:pt idx="857">
                        <c:v>5.6149157135834802</c:v>
                      </c:pt>
                      <c:pt idx="858">
                        <c:v>5.6214675405538301</c:v>
                      </c:pt>
                      <c:pt idx="859">
                        <c:v>5.6280193675241703</c:v>
                      </c:pt>
                      <c:pt idx="860">
                        <c:v>5.6345711944945096</c:v>
                      </c:pt>
                      <c:pt idx="861">
                        <c:v>5.6411230214648498</c:v>
                      </c:pt>
                      <c:pt idx="862">
                        <c:v>5.6476748484351997</c:v>
                      </c:pt>
                      <c:pt idx="863">
                        <c:v>5.6542266754055399</c:v>
                      </c:pt>
                      <c:pt idx="864">
                        <c:v>5.6607785023758801</c:v>
                      </c:pt>
                      <c:pt idx="865">
                        <c:v>5.6673303293462203</c:v>
                      </c:pt>
                      <c:pt idx="866">
                        <c:v>5.6738821563165702</c:v>
                      </c:pt>
                      <c:pt idx="867">
                        <c:v>5.6804339832869104</c:v>
                      </c:pt>
                      <c:pt idx="868">
                        <c:v>5.6869858102572497</c:v>
                      </c:pt>
                      <c:pt idx="869">
                        <c:v>5.6935376372275899</c:v>
                      </c:pt>
                      <c:pt idx="870">
                        <c:v>5.7000894641979398</c:v>
                      </c:pt>
                      <c:pt idx="871">
                        <c:v>5.70664129116828</c:v>
                      </c:pt>
                      <c:pt idx="872">
                        <c:v>5.7131931181386202</c:v>
                      </c:pt>
                      <c:pt idx="873">
                        <c:v>5.7197449451089604</c:v>
                      </c:pt>
                      <c:pt idx="874">
                        <c:v>5.7262967720792997</c:v>
                      </c:pt>
                      <c:pt idx="875">
                        <c:v>5.7328485990496496</c:v>
                      </c:pt>
                      <c:pt idx="876">
                        <c:v>5.7394004260199898</c:v>
                      </c:pt>
                      <c:pt idx="877">
                        <c:v>5.74595225299033</c:v>
                      </c:pt>
                      <c:pt idx="878">
                        <c:v>5.7525040799606799</c:v>
                      </c:pt>
                      <c:pt idx="879">
                        <c:v>5.7590559069310201</c:v>
                      </c:pt>
                      <c:pt idx="880">
                        <c:v>5.7656077339013603</c:v>
                      </c:pt>
                      <c:pt idx="881">
                        <c:v>5.7721595608716996</c:v>
                      </c:pt>
                      <c:pt idx="882">
                        <c:v>5.7787113878420504</c:v>
                      </c:pt>
                      <c:pt idx="883">
                        <c:v>5.7852632148123897</c:v>
                      </c:pt>
                      <c:pt idx="884">
                        <c:v>5.7918150417827299</c:v>
                      </c:pt>
                      <c:pt idx="885">
                        <c:v>5.7983668687530701</c:v>
                      </c:pt>
                      <c:pt idx="886">
                        <c:v>5.80491869572342</c:v>
                      </c:pt>
                      <c:pt idx="887">
                        <c:v>5.8114705226937602</c:v>
                      </c:pt>
                      <c:pt idx="888">
                        <c:v>5.8180223496641004</c:v>
                      </c:pt>
                      <c:pt idx="889">
                        <c:v>5.8245741766344397</c:v>
                      </c:pt>
                      <c:pt idx="890">
                        <c:v>5.8311260036047798</c:v>
                      </c:pt>
                      <c:pt idx="891">
                        <c:v>5.8376778305751298</c:v>
                      </c:pt>
                      <c:pt idx="892">
                        <c:v>5.84422965754547</c:v>
                      </c:pt>
                      <c:pt idx="893">
                        <c:v>5.8507814845158101</c:v>
                      </c:pt>
                      <c:pt idx="894">
                        <c:v>5.8573333114861503</c:v>
                      </c:pt>
                      <c:pt idx="895">
                        <c:v>5.8638851384565003</c:v>
                      </c:pt>
                      <c:pt idx="896">
                        <c:v>5.8704369654268396</c:v>
                      </c:pt>
                      <c:pt idx="897">
                        <c:v>5.8769887923971798</c:v>
                      </c:pt>
                      <c:pt idx="898">
                        <c:v>5.8835406193675199</c:v>
                      </c:pt>
                      <c:pt idx="899">
                        <c:v>5.8900924463378699</c:v>
                      </c:pt>
                      <c:pt idx="900">
                        <c:v>5.8966442733082101</c:v>
                      </c:pt>
                      <c:pt idx="901">
                        <c:v>5.9031961002785502</c:v>
                      </c:pt>
                      <c:pt idx="902">
                        <c:v>5.9097479272488904</c:v>
                      </c:pt>
                      <c:pt idx="903">
                        <c:v>5.9162997542192404</c:v>
                      </c:pt>
                      <c:pt idx="904">
                        <c:v>5.9228515811895797</c:v>
                      </c:pt>
                      <c:pt idx="905">
                        <c:v>5.9294034081599198</c:v>
                      </c:pt>
                      <c:pt idx="906">
                        <c:v>5.93595523513026</c:v>
                      </c:pt>
                      <c:pt idx="907">
                        <c:v>5.94250706210061</c:v>
                      </c:pt>
                      <c:pt idx="908">
                        <c:v>5.9490588890709502</c:v>
                      </c:pt>
                      <c:pt idx="909">
                        <c:v>5.9556107160412903</c:v>
                      </c:pt>
                      <c:pt idx="910">
                        <c:v>5.9621625430116296</c:v>
                      </c:pt>
                      <c:pt idx="911">
                        <c:v>5.9687143699819796</c:v>
                      </c:pt>
                      <c:pt idx="912">
                        <c:v>5.9752661969523198</c:v>
                      </c:pt>
                      <c:pt idx="913">
                        <c:v>5.9818180239226599</c:v>
                      </c:pt>
                      <c:pt idx="914">
                        <c:v>5.9883698508930001</c:v>
                      </c:pt>
                      <c:pt idx="915">
                        <c:v>5.9949216778633501</c:v>
                      </c:pt>
                      <c:pt idx="916">
                        <c:v>6.0014735048336902</c:v>
                      </c:pt>
                      <c:pt idx="917">
                        <c:v>6.0080253318040304</c:v>
                      </c:pt>
                      <c:pt idx="918">
                        <c:v>6.0145771587743697</c:v>
                      </c:pt>
                      <c:pt idx="919">
                        <c:v>6.0211289857447197</c:v>
                      </c:pt>
                      <c:pt idx="920">
                        <c:v>6.0276808127150598</c:v>
                      </c:pt>
                      <c:pt idx="921">
                        <c:v>6.0342326396854</c:v>
                      </c:pt>
                      <c:pt idx="922">
                        <c:v>6.0407844666557402</c:v>
                      </c:pt>
                      <c:pt idx="923">
                        <c:v>6.0473362936260902</c:v>
                      </c:pt>
                      <c:pt idx="924">
                        <c:v>6.0538881205964303</c:v>
                      </c:pt>
                      <c:pt idx="925">
                        <c:v>6.0604399475667696</c:v>
                      </c:pt>
                      <c:pt idx="926">
                        <c:v>6.0669917745371098</c:v>
                      </c:pt>
                      <c:pt idx="927">
                        <c:v>6.0735436015074598</c:v>
                      </c:pt>
                      <c:pt idx="928">
                        <c:v>6.0800954284777999</c:v>
                      </c:pt>
                      <c:pt idx="929">
                        <c:v>6.0866472554481401</c:v>
                      </c:pt>
                      <c:pt idx="930">
                        <c:v>6.0931990824184803</c:v>
                      </c:pt>
                      <c:pt idx="931">
                        <c:v>6.0997509093888302</c:v>
                      </c:pt>
                      <c:pt idx="932">
                        <c:v>6.1063027363591704</c:v>
                      </c:pt>
                      <c:pt idx="933">
                        <c:v>6.1128545633295097</c:v>
                      </c:pt>
                      <c:pt idx="934">
                        <c:v>6.1194063902998499</c:v>
                      </c:pt>
                      <c:pt idx="935">
                        <c:v>6.1259582172701998</c:v>
                      </c:pt>
                      <c:pt idx="936">
                        <c:v>6.13251004424054</c:v>
                      </c:pt>
                      <c:pt idx="937">
                        <c:v>6.1390618712108802</c:v>
                      </c:pt>
                      <c:pt idx="938">
                        <c:v>6.1456136981812204</c:v>
                      </c:pt>
                      <c:pt idx="939">
                        <c:v>6.1521655251515597</c:v>
                      </c:pt>
                      <c:pt idx="940">
                        <c:v>6.1587173521219096</c:v>
                      </c:pt>
                      <c:pt idx="941">
                        <c:v>6.1652691790922498</c:v>
                      </c:pt>
                      <c:pt idx="942">
                        <c:v>6.17182100606259</c:v>
                      </c:pt>
                      <c:pt idx="943">
                        <c:v>6.1783728330329302</c:v>
                      </c:pt>
                      <c:pt idx="944">
                        <c:v>6.1849246600032801</c:v>
                      </c:pt>
                      <c:pt idx="945">
                        <c:v>6.1914764869736203</c:v>
                      </c:pt>
                      <c:pt idx="946">
                        <c:v>6.1980283139439596</c:v>
                      </c:pt>
                      <c:pt idx="947">
                        <c:v>6.2045801409143104</c:v>
                      </c:pt>
                      <c:pt idx="948">
                        <c:v>6.2111319678846497</c:v>
                      </c:pt>
                      <c:pt idx="949">
                        <c:v>6.2176837948549899</c:v>
                      </c:pt>
                      <c:pt idx="950">
                        <c:v>6.2242356218253301</c:v>
                      </c:pt>
                      <c:pt idx="951">
                        <c:v>6.2307874487956703</c:v>
                      </c:pt>
                      <c:pt idx="952">
                        <c:v>6.2373392757660202</c:v>
                      </c:pt>
                      <c:pt idx="953">
                        <c:v>6.2438911027363604</c:v>
                      </c:pt>
                      <c:pt idx="954">
                        <c:v>6.2504429297066997</c:v>
                      </c:pt>
                      <c:pt idx="955">
                        <c:v>6.2569947566770399</c:v>
                      </c:pt>
                      <c:pt idx="956">
                        <c:v>6.2635465836473898</c:v>
                      </c:pt>
                      <c:pt idx="957">
                        <c:v>6.27009841061773</c:v>
                      </c:pt>
                      <c:pt idx="958">
                        <c:v>6.2766502375880702</c:v>
                      </c:pt>
                      <c:pt idx="959">
                        <c:v>6.2832020645584103</c:v>
                      </c:pt>
                      <c:pt idx="960">
                        <c:v>6.2897538915287603</c:v>
                      </c:pt>
                      <c:pt idx="961">
                        <c:v>6.2963057184990996</c:v>
                      </c:pt>
                      <c:pt idx="962">
                        <c:v>6.3028575454694398</c:v>
                      </c:pt>
                      <c:pt idx="963">
                        <c:v>6.30940937243978</c:v>
                      </c:pt>
                      <c:pt idx="964">
                        <c:v>6.3159611994101299</c:v>
                      </c:pt>
                      <c:pt idx="965">
                        <c:v>6.3225130263804701</c:v>
                      </c:pt>
                      <c:pt idx="966">
                        <c:v>6.3290648533508103</c:v>
                      </c:pt>
                      <c:pt idx="967">
                        <c:v>6.3356166803211504</c:v>
                      </c:pt>
                      <c:pt idx="968">
                        <c:v>6.3421685072915004</c:v>
                      </c:pt>
                      <c:pt idx="969">
                        <c:v>6.3487203342618397</c:v>
                      </c:pt>
                      <c:pt idx="970">
                        <c:v>6.3552721612321799</c:v>
                      </c:pt>
                      <c:pt idx="971">
                        <c:v>6.36182398820252</c:v>
                      </c:pt>
                      <c:pt idx="972">
                        <c:v>6.36837581517287</c:v>
                      </c:pt>
                      <c:pt idx="973">
                        <c:v>6.3749276421432102</c:v>
                      </c:pt>
                      <c:pt idx="974">
                        <c:v>6.3814794691135504</c:v>
                      </c:pt>
                      <c:pt idx="975">
                        <c:v>6.3880312960838896</c:v>
                      </c:pt>
                      <c:pt idx="976">
                        <c:v>6.3945831230542396</c:v>
                      </c:pt>
                      <c:pt idx="977">
                        <c:v>6.4011349500245798</c:v>
                      </c:pt>
                      <c:pt idx="978">
                        <c:v>6.40768677699492</c:v>
                      </c:pt>
                      <c:pt idx="979">
                        <c:v>6.4142386039652601</c:v>
                      </c:pt>
                      <c:pt idx="980">
                        <c:v>6.4207904309356101</c:v>
                      </c:pt>
                      <c:pt idx="981">
                        <c:v>6.4273422579059503</c:v>
                      </c:pt>
                      <c:pt idx="982">
                        <c:v>6.4338940848762904</c:v>
                      </c:pt>
                      <c:pt idx="983">
                        <c:v>6.4404459118466297</c:v>
                      </c:pt>
                      <c:pt idx="984">
                        <c:v>6.4469977388169797</c:v>
                      </c:pt>
                      <c:pt idx="985">
                        <c:v>6.4535495657873199</c:v>
                      </c:pt>
                      <c:pt idx="986">
                        <c:v>6.46010139275766</c:v>
                      </c:pt>
                      <c:pt idx="987">
                        <c:v>6.4666532197280002</c:v>
                      </c:pt>
                      <c:pt idx="988">
                        <c:v>6.4732050466983502</c:v>
                      </c:pt>
                      <c:pt idx="989">
                        <c:v>6.4797568736686904</c:v>
                      </c:pt>
                      <c:pt idx="990">
                        <c:v>6.4863087006390296</c:v>
                      </c:pt>
                      <c:pt idx="991">
                        <c:v>6.4928605276093698</c:v>
                      </c:pt>
                      <c:pt idx="992">
                        <c:v>6.4994123545797198</c:v>
                      </c:pt>
                      <c:pt idx="993">
                        <c:v>6.50596418155006</c:v>
                      </c:pt>
                      <c:pt idx="994">
                        <c:v>6.5125160085204001</c:v>
                      </c:pt>
                      <c:pt idx="995">
                        <c:v>6.5190678354907403</c:v>
                      </c:pt>
                      <c:pt idx="996">
                        <c:v>6.5256196624610903</c:v>
                      </c:pt>
                      <c:pt idx="997">
                        <c:v>6.5321714894314296</c:v>
                      </c:pt>
                      <c:pt idx="998">
                        <c:v>6.5387233164017697</c:v>
                      </c:pt>
                      <c:pt idx="999">
                        <c:v>6.5452751433721099</c:v>
                      </c:pt>
                      <c:pt idx="1000">
                        <c:v>6.5518269703424599</c:v>
                      </c:pt>
                      <c:pt idx="1001">
                        <c:v>6.5583787973128</c:v>
                      </c:pt>
                      <c:pt idx="1002">
                        <c:v>6.5649306242831402</c:v>
                      </c:pt>
                      <c:pt idx="1003">
                        <c:v>6.5714824512534804</c:v>
                      </c:pt>
                      <c:pt idx="1004">
                        <c:v>6.5780342782238197</c:v>
                      </c:pt>
                      <c:pt idx="1005">
                        <c:v>6.5845861051941696</c:v>
                      </c:pt>
                      <c:pt idx="1006">
                        <c:v>6.5911379321645098</c:v>
                      </c:pt>
                      <c:pt idx="1007">
                        <c:v>6.59768975913485</c:v>
                      </c:pt>
                      <c:pt idx="1008">
                        <c:v>6.6042415861051902</c:v>
                      </c:pt>
                      <c:pt idx="1009">
                        <c:v>6.6107934130755401</c:v>
                      </c:pt>
                      <c:pt idx="1010">
                        <c:v>6.6173452400458803</c:v>
                      </c:pt>
                      <c:pt idx="1011">
                        <c:v>6.6238970670162196</c:v>
                      </c:pt>
                      <c:pt idx="1012">
                        <c:v>6.6304488939865598</c:v>
                      </c:pt>
                      <c:pt idx="1013">
                        <c:v>6.6370007209569097</c:v>
                      </c:pt>
                      <c:pt idx="1014">
                        <c:v>6.6435525479272499</c:v>
                      </c:pt>
                      <c:pt idx="1015">
                        <c:v>6.6501043748975901</c:v>
                      </c:pt>
                      <c:pt idx="1016">
                        <c:v>6.6566562018679303</c:v>
                      </c:pt>
                      <c:pt idx="1017">
                        <c:v>6.6632080288382802</c:v>
                      </c:pt>
                      <c:pt idx="1018">
                        <c:v>6.6697598558086204</c:v>
                      </c:pt>
                      <c:pt idx="1019">
                        <c:v>6.6763116827789597</c:v>
                      </c:pt>
                      <c:pt idx="1020">
                        <c:v>6.6828635097492999</c:v>
                      </c:pt>
                      <c:pt idx="1021">
                        <c:v>6.6894153367196498</c:v>
                      </c:pt>
                      <c:pt idx="1022">
                        <c:v>6.69596716368999</c:v>
                      </c:pt>
                      <c:pt idx="1023">
                        <c:v>6.7025189906603302</c:v>
                      </c:pt>
                      <c:pt idx="1024">
                        <c:v>6.7090708176306704</c:v>
                      </c:pt>
                      <c:pt idx="1025">
                        <c:v>6.7156226446010203</c:v>
                      </c:pt>
                      <c:pt idx="1026">
                        <c:v>6.7221744715713596</c:v>
                      </c:pt>
                      <c:pt idx="1027">
                        <c:v>6.7287262985416998</c:v>
                      </c:pt>
                      <c:pt idx="1028">
                        <c:v>6.73527812551204</c:v>
                      </c:pt>
                      <c:pt idx="1029">
                        <c:v>6.7418299524823899</c:v>
                      </c:pt>
                      <c:pt idx="1030">
                        <c:v>6.7483817794527301</c:v>
                      </c:pt>
                      <c:pt idx="1031">
                        <c:v>6.7549336064230703</c:v>
                      </c:pt>
                      <c:pt idx="1032">
                        <c:v>6.7614854333934096</c:v>
                      </c:pt>
                      <c:pt idx="1033">
                        <c:v>6.7680372603637604</c:v>
                      </c:pt>
                      <c:pt idx="1034">
                        <c:v>6.7745890873340997</c:v>
                      </c:pt>
                      <c:pt idx="1035">
                        <c:v>6.7811409143044399</c:v>
                      </c:pt>
                      <c:pt idx="1036">
                        <c:v>6.7876927412747801</c:v>
                      </c:pt>
                      <c:pt idx="1037">
                        <c:v>6.79424456824513</c:v>
                      </c:pt>
                      <c:pt idx="1038">
                        <c:v>6.8007963952154702</c:v>
                      </c:pt>
                      <c:pt idx="1039">
                        <c:v>6.8073482221858104</c:v>
                      </c:pt>
                      <c:pt idx="1040">
                        <c:v>6.8139000491561497</c:v>
                      </c:pt>
                      <c:pt idx="1041">
                        <c:v>6.8204518761264898</c:v>
                      </c:pt>
                      <c:pt idx="1042">
                        <c:v>6.8270037030968398</c:v>
                      </c:pt>
                      <c:pt idx="1043">
                        <c:v>6.83355553006718</c:v>
                      </c:pt>
                      <c:pt idx="1044">
                        <c:v>6.8401073570375202</c:v>
                      </c:pt>
                      <c:pt idx="1045">
                        <c:v>6.8466591840078701</c:v>
                      </c:pt>
                      <c:pt idx="1046">
                        <c:v>6.8532110109782103</c:v>
                      </c:pt>
                      <c:pt idx="1047">
                        <c:v>6.8597628379485496</c:v>
                      </c:pt>
                      <c:pt idx="1048">
                        <c:v>6.8663146649188898</c:v>
                      </c:pt>
                      <c:pt idx="1049">
                        <c:v>6.8728664918892397</c:v>
                      </c:pt>
                      <c:pt idx="1050">
                        <c:v>6.8794183188595799</c:v>
                      </c:pt>
                      <c:pt idx="1051">
                        <c:v>6.8859701458299201</c:v>
                      </c:pt>
                      <c:pt idx="1052">
                        <c:v>6.8925219728002602</c:v>
                      </c:pt>
                      <c:pt idx="1053">
                        <c:v>6.8990737997706004</c:v>
                      </c:pt>
                      <c:pt idx="1054">
                        <c:v>6.9056256267409504</c:v>
                      </c:pt>
                      <c:pt idx="1055">
                        <c:v>6.9121774537112897</c:v>
                      </c:pt>
                      <c:pt idx="1056">
                        <c:v>6.9187292806816298</c:v>
                      </c:pt>
                      <c:pt idx="1057">
                        <c:v>6.9252811076519798</c:v>
                      </c:pt>
                      <c:pt idx="1058">
                        <c:v>6.93183293462232</c:v>
                      </c:pt>
                      <c:pt idx="1059">
                        <c:v>6.9383847615926602</c:v>
                      </c:pt>
                      <c:pt idx="1060">
                        <c:v>6.9449365885630003</c:v>
                      </c:pt>
                      <c:pt idx="1061">
                        <c:v>6.9514884155333503</c:v>
                      </c:pt>
                      <c:pt idx="1062">
                        <c:v>6.9580402425036896</c:v>
                      </c:pt>
                      <c:pt idx="1063">
                        <c:v>6.9645920694740298</c:v>
                      </c:pt>
                      <c:pt idx="1064">
                        <c:v>6.9711438964443699</c:v>
                      </c:pt>
                      <c:pt idx="1065">
                        <c:v>6.9776957234147101</c:v>
                      </c:pt>
                      <c:pt idx="1066">
                        <c:v>6.9842475503850601</c:v>
                      </c:pt>
                      <c:pt idx="1067">
                        <c:v>6.9907993773554002</c:v>
                      </c:pt>
                      <c:pt idx="1068">
                        <c:v>6.9973512043257404</c:v>
                      </c:pt>
                      <c:pt idx="1069">
                        <c:v>7.0039030312960797</c:v>
                      </c:pt>
                      <c:pt idx="1070">
                        <c:v>7.0104548582664297</c:v>
                      </c:pt>
                      <c:pt idx="1071">
                        <c:v>7.0170066852367698</c:v>
                      </c:pt>
                      <c:pt idx="1072">
                        <c:v>7.02355851220711</c:v>
                      </c:pt>
                      <c:pt idx="1073">
                        <c:v>7.0301103391774502</c:v>
                      </c:pt>
                      <c:pt idx="1074">
                        <c:v>7.0366621661478002</c:v>
                      </c:pt>
                      <c:pt idx="1075">
                        <c:v>7.0432139931181403</c:v>
                      </c:pt>
                      <c:pt idx="1076">
                        <c:v>7.0497658200884796</c:v>
                      </c:pt>
                      <c:pt idx="1077">
                        <c:v>7.0563176470588198</c:v>
                      </c:pt>
                      <c:pt idx="1078">
                        <c:v>7.0628694740291698</c:v>
                      </c:pt>
                      <c:pt idx="1079">
                        <c:v>7.0694213009995099</c:v>
                      </c:pt>
                      <c:pt idx="1080">
                        <c:v>7.0759731279698501</c:v>
                      </c:pt>
                      <c:pt idx="1081">
                        <c:v>7.0825249549401903</c:v>
                      </c:pt>
                      <c:pt idx="1082">
                        <c:v>7.0890767819105402</c:v>
                      </c:pt>
                      <c:pt idx="1083">
                        <c:v>7.0956286088808804</c:v>
                      </c:pt>
                      <c:pt idx="1084">
                        <c:v>7.1021804358512197</c:v>
                      </c:pt>
                      <c:pt idx="1085">
                        <c:v>7.1087322628215599</c:v>
                      </c:pt>
                      <c:pt idx="1086">
                        <c:v>7.1152840897919098</c:v>
                      </c:pt>
                      <c:pt idx="1087">
                        <c:v>7.12183591676225</c:v>
                      </c:pt>
                      <c:pt idx="1088">
                        <c:v>7.1283877437325902</c:v>
                      </c:pt>
                      <c:pt idx="1089">
                        <c:v>7.1349395707029304</c:v>
                      </c:pt>
                      <c:pt idx="1090">
                        <c:v>7.1414913976732697</c:v>
                      </c:pt>
                      <c:pt idx="1091">
                        <c:v>7.1480432246436196</c:v>
                      </c:pt>
                      <c:pt idx="1092">
                        <c:v>7.1545950516139598</c:v>
                      </c:pt>
                      <c:pt idx="1093">
                        <c:v>7.1611468785843</c:v>
                      </c:pt>
                      <c:pt idx="1094">
                        <c:v>7.1676987055546499</c:v>
                      </c:pt>
                      <c:pt idx="1095">
                        <c:v>7.1742505325249901</c:v>
                      </c:pt>
                      <c:pt idx="1096">
                        <c:v>7.1808023594953303</c:v>
                      </c:pt>
                      <c:pt idx="1097">
                        <c:v>7.1873541864656696</c:v>
                      </c:pt>
                      <c:pt idx="1098">
                        <c:v>7.1939060134360204</c:v>
                      </c:pt>
                      <c:pt idx="1099">
                        <c:v>7.2004578404063597</c:v>
                      </c:pt>
                      <c:pt idx="1100">
                        <c:v>7.2070096673766999</c:v>
                      </c:pt>
                      <c:pt idx="1101">
                        <c:v>7.2135614943470401</c:v>
                      </c:pt>
                      <c:pt idx="1102">
                        <c:v>7.2201133213173803</c:v>
                      </c:pt>
                      <c:pt idx="1103">
                        <c:v>7.2266651482877302</c:v>
                      </c:pt>
                      <c:pt idx="1104">
                        <c:v>7.2332169752580704</c:v>
                      </c:pt>
                      <c:pt idx="1105">
                        <c:v>7.2397688022284097</c:v>
                      </c:pt>
                      <c:pt idx="1106">
                        <c:v>7.2463206291987499</c:v>
                      </c:pt>
                      <c:pt idx="1107">
                        <c:v>7.2528724561690998</c:v>
                      </c:pt>
                      <c:pt idx="1108">
                        <c:v>7.25942428313944</c:v>
                      </c:pt>
                      <c:pt idx="1109">
                        <c:v>7.2659761101097802</c:v>
                      </c:pt>
                      <c:pt idx="1110">
                        <c:v>7.2725279370801204</c:v>
                      </c:pt>
                      <c:pt idx="1111">
                        <c:v>7.2790797640504703</c:v>
                      </c:pt>
                      <c:pt idx="1112">
                        <c:v>7.2856315910208096</c:v>
                      </c:pt>
                      <c:pt idx="1113">
                        <c:v>7.2921834179911498</c:v>
                      </c:pt>
                      <c:pt idx="1114">
                        <c:v>7.2987352449614997</c:v>
                      </c:pt>
                      <c:pt idx="1115">
                        <c:v>7.3052870719318399</c:v>
                      </c:pt>
                      <c:pt idx="1116">
                        <c:v>7.3118388989021801</c:v>
                      </c:pt>
                      <c:pt idx="1117">
                        <c:v>7.3183907258725203</c:v>
                      </c:pt>
                      <c:pt idx="1118">
                        <c:v>7.3249425528428596</c:v>
                      </c:pt>
                      <c:pt idx="1119">
                        <c:v>7.3314943798132104</c:v>
                      </c:pt>
                      <c:pt idx="1120">
                        <c:v>7.3380462067835497</c:v>
                      </c:pt>
                      <c:pt idx="1121">
                        <c:v>7.3445980337538899</c:v>
                      </c:pt>
                      <c:pt idx="1122">
                        <c:v>7.35114986072423</c:v>
                      </c:pt>
                      <c:pt idx="1123">
                        <c:v>7.35770168769458</c:v>
                      </c:pt>
                      <c:pt idx="1124">
                        <c:v>7.3642535146649202</c:v>
                      </c:pt>
                      <c:pt idx="1125">
                        <c:v>7.3708053416352604</c:v>
                      </c:pt>
                      <c:pt idx="1126">
                        <c:v>7.3773571686056103</c:v>
                      </c:pt>
                      <c:pt idx="1127">
                        <c:v>7.3839089955759496</c:v>
                      </c:pt>
                      <c:pt idx="1128">
                        <c:v>7.3904608225462898</c:v>
                      </c:pt>
                      <c:pt idx="1129">
                        <c:v>7.39701264951663</c:v>
                      </c:pt>
                      <c:pt idx="1130">
                        <c:v>7.4035644764869701</c:v>
                      </c:pt>
                      <c:pt idx="1131">
                        <c:v>7.4101163034573201</c:v>
                      </c:pt>
                      <c:pt idx="1132">
                        <c:v>7.4166681304276603</c:v>
                      </c:pt>
                      <c:pt idx="1133">
                        <c:v>7.4232199573979996</c:v>
                      </c:pt>
                      <c:pt idx="1134">
                        <c:v>7.4297717843683397</c:v>
                      </c:pt>
                      <c:pt idx="1135">
                        <c:v>7.4363236113386897</c:v>
                      </c:pt>
                      <c:pt idx="1136">
                        <c:v>7.4428754383090299</c:v>
                      </c:pt>
                      <c:pt idx="1137">
                        <c:v>7.44942726527937</c:v>
                      </c:pt>
                      <c:pt idx="1138">
                        <c:v>7.4559790922497102</c:v>
                      </c:pt>
                      <c:pt idx="1139">
                        <c:v>7.4625309192200602</c:v>
                      </c:pt>
                      <c:pt idx="1140">
                        <c:v>7.4690827461904004</c:v>
                      </c:pt>
                      <c:pt idx="1141">
                        <c:v>7.4756345731607396</c:v>
                      </c:pt>
                      <c:pt idx="1142">
                        <c:v>7.4821864001310798</c:v>
                      </c:pt>
                      <c:pt idx="1143">
                        <c:v>7.4887382271014298</c:v>
                      </c:pt>
                      <c:pt idx="1144">
                        <c:v>7.49529005407177</c:v>
                      </c:pt>
                      <c:pt idx="1145">
                        <c:v>7.5018418810421101</c:v>
                      </c:pt>
                      <c:pt idx="1146">
                        <c:v>7.5083937080124503</c:v>
                      </c:pt>
                      <c:pt idx="1147">
                        <c:v>7.5149455349828003</c:v>
                      </c:pt>
                      <c:pt idx="1148">
                        <c:v>7.5214973619531396</c:v>
                      </c:pt>
                      <c:pt idx="1149">
                        <c:v>7.5280491889234797</c:v>
                      </c:pt>
                      <c:pt idx="1150">
                        <c:v>7.5346010158938199</c:v>
                      </c:pt>
                      <c:pt idx="1151">
                        <c:v>7.5411528428641699</c:v>
                      </c:pt>
                      <c:pt idx="1152">
                        <c:v>7.54770466983451</c:v>
                      </c:pt>
                      <c:pt idx="1153">
                        <c:v>7.5542564968048502</c:v>
                      </c:pt>
                      <c:pt idx="1154">
                        <c:v>7.5608083237751904</c:v>
                      </c:pt>
                      <c:pt idx="1155">
                        <c:v>7.5673601507455297</c:v>
                      </c:pt>
                      <c:pt idx="1156">
                        <c:v>7.5739119777158797</c:v>
                      </c:pt>
                      <c:pt idx="1157">
                        <c:v>7.5804638046862198</c:v>
                      </c:pt>
                      <c:pt idx="1158">
                        <c:v>7.58701563165656</c:v>
                      </c:pt>
                      <c:pt idx="1159">
                        <c:v>7.5935674586269002</c:v>
                      </c:pt>
                      <c:pt idx="1160">
                        <c:v>7.6001192855972501</c:v>
                      </c:pt>
                      <c:pt idx="1161">
                        <c:v>7.6066711125675903</c:v>
                      </c:pt>
                      <c:pt idx="1162">
                        <c:v>7.6132229395379296</c:v>
                      </c:pt>
                      <c:pt idx="1163">
                        <c:v>7.6197747665082796</c:v>
                      </c:pt>
                      <c:pt idx="1164">
                        <c:v>7.6263265934786197</c:v>
                      </c:pt>
                      <c:pt idx="1165">
                        <c:v>7.6328784204489599</c:v>
                      </c:pt>
                      <c:pt idx="1166">
                        <c:v>7.6394302474193001</c:v>
                      </c:pt>
                      <c:pt idx="1167">
                        <c:v>7.6459820743896403</c:v>
                      </c:pt>
                      <c:pt idx="1168">
                        <c:v>7.6525339013599902</c:v>
                      </c:pt>
                      <c:pt idx="1169">
                        <c:v>7.6590857283303304</c:v>
                      </c:pt>
                      <c:pt idx="1170">
                        <c:v>7.6656375553006697</c:v>
                      </c:pt>
                      <c:pt idx="1171">
                        <c:v>7.6721893822710099</c:v>
                      </c:pt>
                      <c:pt idx="1172">
                        <c:v>7.6787412092413598</c:v>
                      </c:pt>
                      <c:pt idx="1173">
                        <c:v>7.6852930362117</c:v>
                      </c:pt>
                      <c:pt idx="1174">
                        <c:v>7.6918448631820402</c:v>
                      </c:pt>
                      <c:pt idx="1175">
                        <c:v>7.6983966901523901</c:v>
                      </c:pt>
                      <c:pt idx="1176">
                        <c:v>7.7049485171227303</c:v>
                      </c:pt>
                      <c:pt idx="1177">
                        <c:v>7.7115003440930696</c:v>
                      </c:pt>
                      <c:pt idx="1178">
                        <c:v>7.7180521710634098</c:v>
                      </c:pt>
                      <c:pt idx="1179">
                        <c:v>7.72460399803375</c:v>
                      </c:pt>
                      <c:pt idx="1180">
                        <c:v>7.7311558250040999</c:v>
                      </c:pt>
                      <c:pt idx="1181">
                        <c:v>7.7377076519744401</c:v>
                      </c:pt>
                      <c:pt idx="1182">
                        <c:v>7.7442594789447803</c:v>
                      </c:pt>
                      <c:pt idx="1183">
                        <c:v>7.7508113059151196</c:v>
                      </c:pt>
                      <c:pt idx="1184">
                        <c:v>7.7573631328854704</c:v>
                      </c:pt>
                      <c:pt idx="1185">
                        <c:v>7.7639149598558097</c:v>
                      </c:pt>
                      <c:pt idx="1186">
                        <c:v>7.7704667868261499</c:v>
                      </c:pt>
                      <c:pt idx="1187">
                        <c:v>7.7770186137964901</c:v>
                      </c:pt>
                      <c:pt idx="1188">
                        <c:v>7.78357044076684</c:v>
                      </c:pt>
                      <c:pt idx="1189">
                        <c:v>7.7901222677371802</c:v>
                      </c:pt>
                      <c:pt idx="1190">
                        <c:v>7.7966740947075204</c:v>
                      </c:pt>
                      <c:pt idx="1191">
                        <c:v>7.8032259216778597</c:v>
                      </c:pt>
                      <c:pt idx="1192">
                        <c:v>7.8097777486482096</c:v>
                      </c:pt>
                      <c:pt idx="1193">
                        <c:v>7.8163295756185498</c:v>
                      </c:pt>
                      <c:pt idx="1194">
                        <c:v>7.82288140258889</c:v>
                      </c:pt>
                      <c:pt idx="1195">
                        <c:v>7.8294332295592302</c:v>
                      </c:pt>
                      <c:pt idx="1196">
                        <c:v>7.8359850565295801</c:v>
                      </c:pt>
                      <c:pt idx="1197">
                        <c:v>7.8425368834999203</c:v>
                      </c:pt>
                      <c:pt idx="1198">
                        <c:v>7.8490887104702596</c:v>
                      </c:pt>
                      <c:pt idx="1199">
                        <c:v>7.8556405374405998</c:v>
                      </c:pt>
                      <c:pt idx="1200">
                        <c:v>7.8621923644109497</c:v>
                      </c:pt>
                      <c:pt idx="1201">
                        <c:v>7.8687441913812899</c:v>
                      </c:pt>
                      <c:pt idx="1202">
                        <c:v>7.8752960183516301</c:v>
                      </c:pt>
                      <c:pt idx="1203">
                        <c:v>7.8818478453219702</c:v>
                      </c:pt>
                      <c:pt idx="1204">
                        <c:v>7.8883996722923202</c:v>
                      </c:pt>
                      <c:pt idx="1205">
                        <c:v>7.8949514992626604</c:v>
                      </c:pt>
                      <c:pt idx="1206">
                        <c:v>7.9015033262329997</c:v>
                      </c:pt>
                      <c:pt idx="1207">
                        <c:v>7.9080551532033398</c:v>
                      </c:pt>
                      <c:pt idx="1208">
                        <c:v>7.9146069801736898</c:v>
                      </c:pt>
                      <c:pt idx="1209">
                        <c:v>7.92115880714403</c:v>
                      </c:pt>
                      <c:pt idx="1210">
                        <c:v>7.9277106341143702</c:v>
                      </c:pt>
                      <c:pt idx="1211">
                        <c:v>7.9342624610847103</c:v>
                      </c:pt>
                      <c:pt idx="1212">
                        <c:v>7.9408142880550603</c:v>
                      </c:pt>
                      <c:pt idx="1213">
                        <c:v>7.9473661150253996</c:v>
                      </c:pt>
                      <c:pt idx="1214">
                        <c:v>7.9539179419957398</c:v>
                      </c:pt>
                      <c:pt idx="1215">
                        <c:v>7.9604697689660799</c:v>
                      </c:pt>
                      <c:pt idx="1216">
                        <c:v>7.9670215959364201</c:v>
                      </c:pt>
                      <c:pt idx="1217">
                        <c:v>7.9735734229067701</c:v>
                      </c:pt>
                      <c:pt idx="1218">
                        <c:v>7.9801252498771102</c:v>
                      </c:pt>
                      <c:pt idx="1219">
                        <c:v>7.9866770768474504</c:v>
                      </c:pt>
                      <c:pt idx="1220">
                        <c:v>7.9932289038177897</c:v>
                      </c:pt>
                      <c:pt idx="1221">
                        <c:v>7.9997807307881397</c:v>
                      </c:pt>
                      <c:pt idx="1222">
                        <c:v>8.0063325577584799</c:v>
                      </c:pt>
                      <c:pt idx="1223">
                        <c:v>8.0128843847288191</c:v>
                      </c:pt>
                      <c:pt idx="1224">
                        <c:v>8.0194362116991602</c:v>
                      </c:pt>
                      <c:pt idx="1225">
                        <c:v>8.0259880386695102</c:v>
                      </c:pt>
                      <c:pt idx="1226">
                        <c:v>8.0325398656398495</c:v>
                      </c:pt>
                      <c:pt idx="1227">
                        <c:v>8.0390916926101905</c:v>
                      </c:pt>
                      <c:pt idx="1228">
                        <c:v>8.0456435195805405</c:v>
                      </c:pt>
                      <c:pt idx="1229">
                        <c:v>8.0521953465508798</c:v>
                      </c:pt>
                      <c:pt idx="1230">
                        <c:v>8.0587471735212208</c:v>
                      </c:pt>
                      <c:pt idx="1231">
                        <c:v>8.0652990004915601</c:v>
                      </c:pt>
                      <c:pt idx="1232">
                        <c:v>8.0718508274618994</c:v>
                      </c:pt>
                      <c:pt idx="1233">
                        <c:v>8.0784026544322494</c:v>
                      </c:pt>
                      <c:pt idx="1234">
                        <c:v>8.0849544814025904</c:v>
                      </c:pt>
                      <c:pt idx="1235">
                        <c:v>8.0915063083729297</c:v>
                      </c:pt>
                      <c:pt idx="1236">
                        <c:v>8.0980581353432708</c:v>
                      </c:pt>
                      <c:pt idx="1237">
                        <c:v>8.1046099623136207</c:v>
                      </c:pt>
                      <c:pt idx="1238">
                        <c:v>8.11116178928396</c:v>
                      </c:pt>
                      <c:pt idx="1239">
                        <c:v>8.1177136162542993</c:v>
                      </c:pt>
                      <c:pt idx="1240">
                        <c:v>8.1242654432246404</c:v>
                      </c:pt>
                      <c:pt idx="1241">
                        <c:v>8.1308172701949903</c:v>
                      </c:pt>
                      <c:pt idx="1242">
                        <c:v>8.1373690971653296</c:v>
                      </c:pt>
                      <c:pt idx="1243">
                        <c:v>8.1439209241356707</c:v>
                      </c:pt>
                      <c:pt idx="1244">
                        <c:v>8.15047275110601</c:v>
                      </c:pt>
                      <c:pt idx="1245">
                        <c:v>8.1570245780763599</c:v>
                      </c:pt>
                      <c:pt idx="1246">
                        <c:v>8.1635764050466992</c:v>
                      </c:pt>
                      <c:pt idx="1247">
                        <c:v>8.1701282320170403</c:v>
                      </c:pt>
                      <c:pt idx="1248">
                        <c:v>8.1766800589873796</c:v>
                      </c:pt>
                      <c:pt idx="1249">
                        <c:v>8.1832318859577295</c:v>
                      </c:pt>
                      <c:pt idx="1250">
                        <c:v>8.1897837129280706</c:v>
                      </c:pt>
                      <c:pt idx="1251">
                        <c:v>8.1963355398984099</c:v>
                      </c:pt>
                      <c:pt idx="1252">
                        <c:v>8.2028873668687492</c:v>
                      </c:pt>
                      <c:pt idx="1253">
                        <c:v>8.2094391938390991</c:v>
                      </c:pt>
                      <c:pt idx="1254">
                        <c:v>8.2159910208094402</c:v>
                      </c:pt>
                      <c:pt idx="1255">
                        <c:v>8.2225428477797795</c:v>
                      </c:pt>
                      <c:pt idx="1256">
                        <c:v>8.2290946747501206</c:v>
                      </c:pt>
                      <c:pt idx="1257">
                        <c:v>8.2356465017204599</c:v>
                      </c:pt>
                      <c:pt idx="1258">
                        <c:v>8.2421983286908098</c:v>
                      </c:pt>
                      <c:pt idx="1259">
                        <c:v>8.2487501556611509</c:v>
                      </c:pt>
                      <c:pt idx="1260">
                        <c:v>8.2553019826314902</c:v>
                      </c:pt>
                      <c:pt idx="1261">
                        <c:v>8.2618538096018401</c:v>
                      </c:pt>
                      <c:pt idx="1262">
                        <c:v>8.2684056365721794</c:v>
                      </c:pt>
                      <c:pt idx="1263">
                        <c:v>8.2749574635425205</c:v>
                      </c:pt>
                      <c:pt idx="1264">
                        <c:v>8.2815092905128598</c:v>
                      </c:pt>
                      <c:pt idx="1265">
                        <c:v>8.2880611174832097</c:v>
                      </c:pt>
                      <c:pt idx="1266">
                        <c:v>8.2946129444535508</c:v>
                      </c:pt>
                      <c:pt idx="1267">
                        <c:v>8.3011647714238901</c:v>
                      </c:pt>
                      <c:pt idx="1268">
                        <c:v>8.3077165983942294</c:v>
                      </c:pt>
                      <c:pt idx="1269">
                        <c:v>8.3142684253645793</c:v>
                      </c:pt>
                      <c:pt idx="1270">
                        <c:v>8.3208202523349204</c:v>
                      </c:pt>
                      <c:pt idx="1271">
                        <c:v>8.3273720793052597</c:v>
                      </c:pt>
                      <c:pt idx="1272">
                        <c:v>8.3339239062756008</c:v>
                      </c:pt>
                      <c:pt idx="1273">
                        <c:v>8.34047573324594</c:v>
                      </c:pt>
                      <c:pt idx="1274">
                        <c:v>8.34702756021629</c:v>
                      </c:pt>
                      <c:pt idx="1275">
                        <c:v>8.3535793871866293</c:v>
                      </c:pt>
                      <c:pt idx="1276">
                        <c:v>8.3601312141569704</c:v>
                      </c:pt>
                      <c:pt idx="1277">
                        <c:v>8.3666830411273203</c:v>
                      </c:pt>
                      <c:pt idx="1278">
                        <c:v>8.3732348680976596</c:v>
                      </c:pt>
                      <c:pt idx="1279">
                        <c:v>8.3797866950680007</c:v>
                      </c:pt>
                      <c:pt idx="1280">
                        <c:v>8.38633852203834</c:v>
                      </c:pt>
                      <c:pt idx="1281">
                        <c:v>8.3928903490086793</c:v>
                      </c:pt>
                      <c:pt idx="1282">
                        <c:v>8.3994421759790292</c:v>
                      </c:pt>
                      <c:pt idx="1283">
                        <c:v>8.4059940029493703</c:v>
                      </c:pt>
                      <c:pt idx="1284">
                        <c:v>8.4125458299197096</c:v>
                      </c:pt>
                      <c:pt idx="1285">
                        <c:v>8.4190976568900506</c:v>
                      </c:pt>
                      <c:pt idx="1286">
                        <c:v>8.4256494838604006</c:v>
                      </c:pt>
                      <c:pt idx="1287">
                        <c:v>8.4322013108307399</c:v>
                      </c:pt>
                      <c:pt idx="1288">
                        <c:v>8.4387531378010792</c:v>
                      </c:pt>
                      <c:pt idx="1289">
                        <c:v>8.4453049647714202</c:v>
                      </c:pt>
                      <c:pt idx="1290">
                        <c:v>8.4518567917417702</c:v>
                      </c:pt>
                      <c:pt idx="1291">
                        <c:v>8.4584086187121095</c:v>
                      </c:pt>
                      <c:pt idx="1292">
                        <c:v>8.4649604456824505</c:v>
                      </c:pt>
                      <c:pt idx="1293">
                        <c:v>8.4715122726527898</c:v>
                      </c:pt>
                      <c:pt idx="1294">
                        <c:v>8.4780640996231398</c:v>
                      </c:pt>
                      <c:pt idx="1295">
                        <c:v>8.4846159265934809</c:v>
                      </c:pt>
                      <c:pt idx="1296">
                        <c:v>8.4911677535638201</c:v>
                      </c:pt>
                      <c:pt idx="1297">
                        <c:v>8.4977195805341594</c:v>
                      </c:pt>
                      <c:pt idx="1298">
                        <c:v>8.5042714075045094</c:v>
                      </c:pt>
                      <c:pt idx="1299">
                        <c:v>8.5108232344748505</c:v>
                      </c:pt>
                      <c:pt idx="1300">
                        <c:v>8.5173750614451897</c:v>
                      </c:pt>
                      <c:pt idx="1301">
                        <c:v>8.5239268884155308</c:v>
                      </c:pt>
                      <c:pt idx="1302">
                        <c:v>8.5304787153858808</c:v>
                      </c:pt>
                      <c:pt idx="1303">
                        <c:v>8.5370305423562201</c:v>
                      </c:pt>
                      <c:pt idx="1304">
                        <c:v>8.5435823693265593</c:v>
                      </c:pt>
                      <c:pt idx="1305">
                        <c:v>8.5501341962969004</c:v>
                      </c:pt>
                      <c:pt idx="1306">
                        <c:v>8.5566860232672397</c:v>
                      </c:pt>
                      <c:pt idx="1307">
                        <c:v>8.5632378502375897</c:v>
                      </c:pt>
                      <c:pt idx="1308">
                        <c:v>8.5697896772079307</c:v>
                      </c:pt>
                      <c:pt idx="1309">
                        <c:v>8.57634150417827</c:v>
                      </c:pt>
                      <c:pt idx="1310">
                        <c:v>8.58289333114862</c:v>
                      </c:pt>
                      <c:pt idx="1311">
                        <c:v>8.5894451581189593</c:v>
                      </c:pt>
                      <c:pt idx="1312">
                        <c:v>8.5959969850893003</c:v>
                      </c:pt>
                      <c:pt idx="1313">
                        <c:v>8.6025488120596396</c:v>
                      </c:pt>
                      <c:pt idx="1314">
                        <c:v>8.6091006390299896</c:v>
                      </c:pt>
                      <c:pt idx="1315">
                        <c:v>8.6156524660003306</c:v>
                      </c:pt>
                      <c:pt idx="1316">
                        <c:v>8.6222042929706699</c:v>
                      </c:pt>
                      <c:pt idx="1317">
                        <c:v>8.6287561199410092</c:v>
                      </c:pt>
                      <c:pt idx="1318">
                        <c:v>8.6353079469113592</c:v>
                      </c:pt>
                      <c:pt idx="1319">
                        <c:v>8.6418597738817002</c:v>
                      </c:pt>
                      <c:pt idx="1320">
                        <c:v>8.6484116008520395</c:v>
                      </c:pt>
                      <c:pt idx="1321">
                        <c:v>8.6549634278223806</c:v>
                      </c:pt>
                      <c:pt idx="1322">
                        <c:v>8.6615152547927305</c:v>
                      </c:pt>
                      <c:pt idx="1323">
                        <c:v>8.6680670817630698</c:v>
                      </c:pt>
                      <c:pt idx="1324">
                        <c:v>8.6746189087334091</c:v>
                      </c:pt>
                      <c:pt idx="1325">
                        <c:v>8.6811707357037502</c:v>
                      </c:pt>
                      <c:pt idx="1326">
                        <c:v>8.6877225626741001</c:v>
                      </c:pt>
                      <c:pt idx="1327">
                        <c:v>8.6942743896444394</c:v>
                      </c:pt>
                      <c:pt idx="1328">
                        <c:v>8.7008262166147805</c:v>
                      </c:pt>
                      <c:pt idx="1329">
                        <c:v>8.7073780435851198</c:v>
                      </c:pt>
                      <c:pt idx="1330">
                        <c:v>8.7139298705554697</c:v>
                      </c:pt>
                      <c:pt idx="1331">
                        <c:v>8.7204816975258108</c:v>
                      </c:pt>
                      <c:pt idx="1332">
                        <c:v>8.7270335244961501</c:v>
                      </c:pt>
                      <c:pt idx="1333">
                        <c:v>8.7335853514664894</c:v>
                      </c:pt>
                      <c:pt idx="1334">
                        <c:v>8.7401371784368305</c:v>
                      </c:pt>
                      <c:pt idx="1335">
                        <c:v>8.7466890054071804</c:v>
                      </c:pt>
                      <c:pt idx="1336">
                        <c:v>8.7532408323775197</c:v>
                      </c:pt>
                      <c:pt idx="1337">
                        <c:v>8.7597926593478608</c:v>
                      </c:pt>
                      <c:pt idx="1338">
                        <c:v>8.7663444863182001</c:v>
                      </c:pt>
                      <c:pt idx="1339">
                        <c:v>8.77289631328855</c:v>
                      </c:pt>
                      <c:pt idx="1340">
                        <c:v>8.7794481402588893</c:v>
                      </c:pt>
                      <c:pt idx="1341">
                        <c:v>8.7859999672292304</c:v>
                      </c:pt>
                      <c:pt idx="1342">
                        <c:v>8.7925517941995697</c:v>
                      </c:pt>
                      <c:pt idx="1343">
                        <c:v>8.7991036211699196</c:v>
                      </c:pt>
                      <c:pt idx="1344">
                        <c:v>8.8056554481402607</c:v>
                      </c:pt>
                      <c:pt idx="1345">
                        <c:v>8.8122072751106</c:v>
                      </c:pt>
                      <c:pt idx="1346">
                        <c:v>8.8187591020809393</c:v>
                      </c:pt>
                      <c:pt idx="1347">
                        <c:v>8.8253109290512892</c:v>
                      </c:pt>
                      <c:pt idx="1348">
                        <c:v>8.8318627560216303</c:v>
                      </c:pt>
                      <c:pt idx="1349">
                        <c:v>8.8384145829919696</c:v>
                      </c:pt>
                      <c:pt idx="1350">
                        <c:v>8.8449664099623106</c:v>
                      </c:pt>
                      <c:pt idx="1351">
                        <c:v>8.8515182369326606</c:v>
                      </c:pt>
                      <c:pt idx="1352">
                        <c:v>8.8580700639029999</c:v>
                      </c:pt>
                      <c:pt idx="1353">
                        <c:v>8.8646218908733392</c:v>
                      </c:pt>
                      <c:pt idx="1354">
                        <c:v>8.8711737178436803</c:v>
                      </c:pt>
                      <c:pt idx="1355">
                        <c:v>8.8777255448140195</c:v>
                      </c:pt>
                      <c:pt idx="1356">
                        <c:v>8.8842773717843695</c:v>
                      </c:pt>
                      <c:pt idx="1357">
                        <c:v>8.8908291987547106</c:v>
                      </c:pt>
                      <c:pt idx="1358">
                        <c:v>8.8973810257250499</c:v>
                      </c:pt>
                      <c:pt idx="1359">
                        <c:v>8.9039328526953998</c:v>
                      </c:pt>
                      <c:pt idx="1360">
                        <c:v>8.9104846796657409</c:v>
                      </c:pt>
                      <c:pt idx="1361">
                        <c:v>8.9170365066360802</c:v>
                      </c:pt>
                      <c:pt idx="1362">
                        <c:v>8.9235883336064195</c:v>
                      </c:pt>
                      <c:pt idx="1363">
                        <c:v>8.9301401605767694</c:v>
                      </c:pt>
                      <c:pt idx="1364">
                        <c:v>8.9366919875471105</c:v>
                      </c:pt>
                      <c:pt idx="1365">
                        <c:v>8.9432438145174498</c:v>
                      </c:pt>
                      <c:pt idx="1366">
                        <c:v>8.9497956414877908</c:v>
                      </c:pt>
                      <c:pt idx="1367">
                        <c:v>8.9563474684581408</c:v>
                      </c:pt>
                      <c:pt idx="1368">
                        <c:v>8.9628992954284801</c:v>
                      </c:pt>
                      <c:pt idx="1369">
                        <c:v>8.9694511223988194</c:v>
                      </c:pt>
                      <c:pt idx="1370">
                        <c:v>8.9760029493691604</c:v>
                      </c:pt>
                      <c:pt idx="1371">
                        <c:v>8.9825547763394997</c:v>
                      </c:pt>
                      <c:pt idx="1372">
                        <c:v>8.9891066033098497</c:v>
                      </c:pt>
                      <c:pt idx="1373">
                        <c:v>8.9956584302801907</c:v>
                      </c:pt>
                      <c:pt idx="1374">
                        <c:v>9.00221025725053</c:v>
                      </c:pt>
                      <c:pt idx="1375">
                        <c:v>9.0087620842208693</c:v>
                      </c:pt>
                      <c:pt idx="1376">
                        <c:v>9.0153139111912193</c:v>
                      </c:pt>
                      <c:pt idx="1377">
                        <c:v>9.0218657381615603</c:v>
                      </c:pt>
                      <c:pt idx="1378">
                        <c:v>9.0284175651318996</c:v>
                      </c:pt>
                      <c:pt idx="1379">
                        <c:v>9.0349693921022496</c:v>
                      </c:pt>
                      <c:pt idx="1380">
                        <c:v>9.0415212190725907</c:v>
                      </c:pt>
                      <c:pt idx="1381">
                        <c:v>9.0480730460429299</c:v>
                      </c:pt>
                      <c:pt idx="1382">
                        <c:v>9.0546248730132692</c:v>
                      </c:pt>
                      <c:pt idx="1383">
                        <c:v>9.0611766999836192</c:v>
                      </c:pt>
                      <c:pt idx="1384">
                        <c:v>9.0677285269539603</c:v>
                      </c:pt>
                      <c:pt idx="1385">
                        <c:v>9.0742803539242995</c:v>
                      </c:pt>
                      <c:pt idx="1386">
                        <c:v>9.0808321808946406</c:v>
                      </c:pt>
                      <c:pt idx="1387">
                        <c:v>9.0873840078649906</c:v>
                      </c:pt>
                      <c:pt idx="1388">
                        <c:v>9.0939358348353299</c:v>
                      </c:pt>
                      <c:pt idx="1389">
                        <c:v>9.1004876618056691</c:v>
                      </c:pt>
                      <c:pt idx="1390">
                        <c:v>9.1070394887760102</c:v>
                      </c:pt>
                      <c:pt idx="1391">
                        <c:v>9.1135913157463602</c:v>
                      </c:pt>
                      <c:pt idx="1392">
                        <c:v>9.1201431427166995</c:v>
                      </c:pt>
                      <c:pt idx="1393">
                        <c:v>9.1266949696870405</c:v>
                      </c:pt>
                      <c:pt idx="1394">
                        <c:v>9.1332467966573798</c:v>
                      </c:pt>
                      <c:pt idx="1395">
                        <c:v>9.1397986236277209</c:v>
                      </c:pt>
                      <c:pt idx="1396">
                        <c:v>9.1463504505980708</c:v>
                      </c:pt>
                      <c:pt idx="1397">
                        <c:v>9.1529022775684101</c:v>
                      </c:pt>
                      <c:pt idx="1398">
                        <c:v>9.1594541045387494</c:v>
                      </c:pt>
                      <c:pt idx="1399">
                        <c:v>9.1660059315090905</c:v>
                      </c:pt>
                      <c:pt idx="1400">
                        <c:v>9.1725577584794404</c:v>
                      </c:pt>
                      <c:pt idx="1401">
                        <c:v>9.1791095854497797</c:v>
                      </c:pt>
                      <c:pt idx="1402">
                        <c:v>9.1856614124201208</c:v>
                      </c:pt>
                      <c:pt idx="1403">
                        <c:v>9.1922132393904601</c:v>
                      </c:pt>
                      <c:pt idx="1404">
                        <c:v>9.19876506636081</c:v>
                      </c:pt>
                      <c:pt idx="1405">
                        <c:v>9.2053168933311493</c:v>
                      </c:pt>
                      <c:pt idx="1406">
                        <c:v>9.2118687203014904</c:v>
                      </c:pt>
                      <c:pt idx="1407">
                        <c:v>9.2184205472718297</c:v>
                      </c:pt>
                      <c:pt idx="1408">
                        <c:v>9.2249723742421796</c:v>
                      </c:pt>
                      <c:pt idx="1409">
                        <c:v>9.2315242012125207</c:v>
                      </c:pt>
                      <c:pt idx="1410">
                        <c:v>9.23807602818286</c:v>
                      </c:pt>
                      <c:pt idx="1411">
                        <c:v>9.2446278551531993</c:v>
                      </c:pt>
                      <c:pt idx="1412">
                        <c:v>9.2511796821235492</c:v>
                      </c:pt>
                      <c:pt idx="1413">
                        <c:v>9.2577315090938903</c:v>
                      </c:pt>
                      <c:pt idx="1414">
                        <c:v>9.2642833360642296</c:v>
                      </c:pt>
                      <c:pt idx="1415">
                        <c:v>9.2708351630345707</c:v>
                      </c:pt>
                      <c:pt idx="1416">
                        <c:v>9.2773869900049206</c:v>
                      </c:pt>
                      <c:pt idx="1417">
                        <c:v>9.2839388169752599</c:v>
                      </c:pt>
                      <c:pt idx="1418">
                        <c:v>9.2904906439455992</c:v>
                      </c:pt>
                      <c:pt idx="1419">
                        <c:v>9.2970424709159403</c:v>
                      </c:pt>
                      <c:pt idx="1420">
                        <c:v>9.3035942978862796</c:v>
                      </c:pt>
                      <c:pt idx="1421">
                        <c:v>9.3101461248566295</c:v>
                      </c:pt>
                      <c:pt idx="1422">
                        <c:v>9.3166979518269706</c:v>
                      </c:pt>
                      <c:pt idx="1423">
                        <c:v>9.3232497787973099</c:v>
                      </c:pt>
                      <c:pt idx="1424">
                        <c:v>9.3298016057676492</c:v>
                      </c:pt>
                      <c:pt idx="1425">
                        <c:v>9.3363534327379991</c:v>
                      </c:pt>
                      <c:pt idx="1426">
                        <c:v>9.3429052597083402</c:v>
                      </c:pt>
                      <c:pt idx="1427">
                        <c:v>9.3494570866786795</c:v>
                      </c:pt>
                      <c:pt idx="1428">
                        <c:v>9.3560089136490294</c:v>
                      </c:pt>
                      <c:pt idx="1429">
                        <c:v>9.3625607406193705</c:v>
                      </c:pt>
                      <c:pt idx="1430">
                        <c:v>9.3691125675897098</c:v>
                      </c:pt>
                      <c:pt idx="1431">
                        <c:v>9.3756643945600509</c:v>
                      </c:pt>
                      <c:pt idx="1432">
                        <c:v>9.3822162215303901</c:v>
                      </c:pt>
                      <c:pt idx="1433">
                        <c:v>9.3887680485007401</c:v>
                      </c:pt>
                      <c:pt idx="1434">
                        <c:v>9.3953198754710794</c:v>
                      </c:pt>
                      <c:pt idx="1435">
                        <c:v>9.4018717024414205</c:v>
                      </c:pt>
                      <c:pt idx="1436">
                        <c:v>9.4084235294117597</c:v>
                      </c:pt>
                      <c:pt idx="1437">
                        <c:v>9.4149753563821097</c:v>
                      </c:pt>
                      <c:pt idx="1438">
                        <c:v>9.4215271833524508</c:v>
                      </c:pt>
                      <c:pt idx="1439">
                        <c:v>9.4280790103227901</c:v>
                      </c:pt>
                      <c:pt idx="1440">
                        <c:v>9.4346308372931293</c:v>
                      </c:pt>
                      <c:pt idx="1441">
                        <c:v>9.4411826642634793</c:v>
                      </c:pt>
                      <c:pt idx="1442">
                        <c:v>9.4477344912338204</c:v>
                      </c:pt>
                      <c:pt idx="1443">
                        <c:v>9.4542863182041597</c:v>
                      </c:pt>
                      <c:pt idx="1444">
                        <c:v>9.4608381451745007</c:v>
                      </c:pt>
                      <c:pt idx="1445">
                        <c:v>9.4673899721448507</c:v>
                      </c:pt>
                      <c:pt idx="1446">
                        <c:v>9.47394179911519</c:v>
                      </c:pt>
                      <c:pt idx="1447">
                        <c:v>9.4804936260855293</c:v>
                      </c:pt>
                      <c:pt idx="1448">
                        <c:v>9.4870454530558792</c:v>
                      </c:pt>
                      <c:pt idx="1449">
                        <c:v>9.4935972800262203</c:v>
                      </c:pt>
                      <c:pt idx="1450">
                        <c:v>9.5001491069965596</c:v>
                      </c:pt>
                      <c:pt idx="1451">
                        <c:v>9.5067009339669006</c:v>
                      </c:pt>
                      <c:pt idx="1452">
                        <c:v>9.5132527609372506</c:v>
                      </c:pt>
                      <c:pt idx="1453">
                        <c:v>9.5198045879075899</c:v>
                      </c:pt>
                      <c:pt idx="1454">
                        <c:v>9.5263564148779292</c:v>
                      </c:pt>
                      <c:pt idx="1455">
                        <c:v>9.5329082418482702</c:v>
                      </c:pt>
                      <c:pt idx="1456">
                        <c:v>9.5394600688186095</c:v>
                      </c:pt>
                      <c:pt idx="1457">
                        <c:v>9.5460118957889595</c:v>
                      </c:pt>
                      <c:pt idx="1458">
                        <c:v>9.5525637227593005</c:v>
                      </c:pt>
                      <c:pt idx="1459">
                        <c:v>9.5591155497296398</c:v>
                      </c:pt>
                      <c:pt idx="1460">
                        <c:v>9.5656673766999791</c:v>
                      </c:pt>
                      <c:pt idx="1461">
                        <c:v>9.5722192036703309</c:v>
                      </c:pt>
                      <c:pt idx="1462">
                        <c:v>9.5787710306406701</c:v>
                      </c:pt>
                      <c:pt idx="1463">
                        <c:v>9.5853228576110094</c:v>
                      </c:pt>
                      <c:pt idx="1464">
                        <c:v>9.5918746845813505</c:v>
                      </c:pt>
                      <c:pt idx="1465">
                        <c:v>9.5984265115517005</c:v>
                      </c:pt>
                      <c:pt idx="1466">
                        <c:v>9.6049783385220397</c:v>
                      </c:pt>
                      <c:pt idx="1467">
                        <c:v>9.6115301654923808</c:v>
                      </c:pt>
                      <c:pt idx="1468">
                        <c:v>9.6180819924627201</c:v>
                      </c:pt>
                      <c:pt idx="1469">
                        <c:v>9.6246338194330701</c:v>
                      </c:pt>
                      <c:pt idx="1470">
                        <c:v>9.6311856464034094</c:v>
                      </c:pt>
                      <c:pt idx="1471">
                        <c:v>9.6377374733737504</c:v>
                      </c:pt>
                      <c:pt idx="1472">
                        <c:v>9.6442893003440897</c:v>
                      </c:pt>
                      <c:pt idx="1473">
                        <c:v>9.6508411273144397</c:v>
                      </c:pt>
                      <c:pt idx="1474">
                        <c:v>9.6573929542847807</c:v>
                      </c:pt>
                      <c:pt idx="1475">
                        <c:v>9.66394478125512</c:v>
                      </c:pt>
                      <c:pt idx="1476">
                        <c:v>9.6704966082254593</c:v>
                      </c:pt>
                      <c:pt idx="1477">
                        <c:v>9.6770484351958093</c:v>
                      </c:pt>
                      <c:pt idx="1478">
                        <c:v>9.6836002621661503</c:v>
                      </c:pt>
                      <c:pt idx="1479">
                        <c:v>9.6901520891364896</c:v>
                      </c:pt>
                      <c:pt idx="1480">
                        <c:v>9.6967039161068307</c:v>
                      </c:pt>
                      <c:pt idx="1481">
                        <c:v>9.7032557430771806</c:v>
                      </c:pt>
                      <c:pt idx="1482">
                        <c:v>9.7098075700475199</c:v>
                      </c:pt>
                      <c:pt idx="1483">
                        <c:v>9.7163593970178592</c:v>
                      </c:pt>
                      <c:pt idx="1484">
                        <c:v>9.7229112239882003</c:v>
                      </c:pt>
                      <c:pt idx="1485">
                        <c:v>9.7294630509585396</c:v>
                      </c:pt>
                      <c:pt idx="1486">
                        <c:v>9.7360148779288895</c:v>
                      </c:pt>
                      <c:pt idx="1487">
                        <c:v>9.7425667048992306</c:v>
                      </c:pt>
                      <c:pt idx="1488">
                        <c:v>9.7491185318695699</c:v>
                      </c:pt>
                      <c:pt idx="1489">
                        <c:v>9.7556703588399092</c:v>
                      </c:pt>
                      <c:pt idx="1490">
                        <c:v>9.7622221858102591</c:v>
                      </c:pt>
                      <c:pt idx="1491">
                        <c:v>9.7687740127806002</c:v>
                      </c:pt>
                      <c:pt idx="1492">
                        <c:v>9.7753258397509395</c:v>
                      </c:pt>
                      <c:pt idx="1493">
                        <c:v>9.7818776667212894</c:v>
                      </c:pt>
                      <c:pt idx="1494">
                        <c:v>9.7884294936916305</c:v>
                      </c:pt>
                      <c:pt idx="1495">
                        <c:v>9.7949813206619698</c:v>
                      </c:pt>
                      <c:pt idx="1496">
                        <c:v>9.8015331476323109</c:v>
                      </c:pt>
                      <c:pt idx="1497">
                        <c:v>9.8080849746026608</c:v>
                      </c:pt>
                      <c:pt idx="1498">
                        <c:v>9.8146368015730001</c:v>
                      </c:pt>
                      <c:pt idx="1499">
                        <c:v>9.8211886285433394</c:v>
                      </c:pt>
                      <c:pt idx="1500">
                        <c:v>9.8277404555136805</c:v>
                      </c:pt>
                      <c:pt idx="1501">
                        <c:v>9.8342922824840304</c:v>
                      </c:pt>
                      <c:pt idx="1502">
                        <c:v>9.8408441094543697</c:v>
                      </c:pt>
                      <c:pt idx="1503">
                        <c:v>9.8473959364247108</c:v>
                      </c:pt>
                      <c:pt idx="1504">
                        <c:v>9.8539477633950501</c:v>
                      </c:pt>
                      <c:pt idx="1505">
                        <c:v>9.8604995903654</c:v>
                      </c:pt>
                      <c:pt idx="1506">
                        <c:v>9.8670514173357393</c:v>
                      </c:pt>
                      <c:pt idx="1507">
                        <c:v>9.8736032443060804</c:v>
                      </c:pt>
                      <c:pt idx="1508">
                        <c:v>9.8801550712764197</c:v>
                      </c:pt>
                      <c:pt idx="1509">
                        <c:v>9.8867068982467607</c:v>
                      </c:pt>
                      <c:pt idx="1510">
                        <c:v>9.8932587252171107</c:v>
                      </c:pt>
                      <c:pt idx="1511">
                        <c:v>9.89981055218745</c:v>
                      </c:pt>
                      <c:pt idx="1512">
                        <c:v>9.9063623791577893</c:v>
                      </c:pt>
                      <c:pt idx="1513">
                        <c:v>9.9129142061281392</c:v>
                      </c:pt>
                      <c:pt idx="1514">
                        <c:v>9.9194660330984803</c:v>
                      </c:pt>
                      <c:pt idx="1515">
                        <c:v>9.9260178600688196</c:v>
                      </c:pt>
                      <c:pt idx="1516">
                        <c:v>9.9325696870391607</c:v>
                      </c:pt>
                      <c:pt idx="1517">
                        <c:v>9.9391215140094999</c:v>
                      </c:pt>
                      <c:pt idx="1518">
                        <c:v>9.9456733409798499</c:v>
                      </c:pt>
                      <c:pt idx="1519">
                        <c:v>9.9522251679501892</c:v>
                      </c:pt>
                      <c:pt idx="1520">
                        <c:v>9.9587769949205303</c:v>
                      </c:pt>
                      <c:pt idx="1521">
                        <c:v>9.9653288218908695</c:v>
                      </c:pt>
                      <c:pt idx="1522">
                        <c:v>9.9718806488612195</c:v>
                      </c:pt>
                      <c:pt idx="1523">
                        <c:v>9.9784324758315606</c:v>
                      </c:pt>
                      <c:pt idx="1524">
                        <c:v>9.9849843028018999</c:v>
                      </c:pt>
                      <c:pt idx="1525">
                        <c:v>9.9915361297722391</c:v>
                      </c:pt>
                      <c:pt idx="1526">
                        <c:v>9.9980879567425909</c:v>
                      </c:pt>
                      <c:pt idx="1527">
                        <c:v>10.0046397837129</c:v>
                      </c:pt>
                      <c:pt idx="1528">
                        <c:v>10.0111916106833</c:v>
                      </c:pt>
                      <c:pt idx="1529">
                        <c:v>10.0177434376536</c:v>
                      </c:pt>
                      <c:pt idx="1530">
                        <c:v>10.024295264624</c:v>
                      </c:pt>
                      <c:pt idx="1531">
                        <c:v>10.0308470915943</c:v>
                      </c:pt>
                      <c:pt idx="1532">
                        <c:v>10.0373989185646</c:v>
                      </c:pt>
                      <c:pt idx="1533">
                        <c:v>10.043950745535</c:v>
                      </c:pt>
                      <c:pt idx="1534">
                        <c:v>10.0505025725053</c:v>
                      </c:pt>
                      <c:pt idx="1535">
                        <c:v>10.0570543994757</c:v>
                      </c:pt>
                      <c:pt idx="1536">
                        <c:v>10.063606226446</c:v>
                      </c:pt>
                      <c:pt idx="1537">
                        <c:v>10.070158053416399</c:v>
                      </c:pt>
                      <c:pt idx="1538">
                        <c:v>10.0767098803867</c:v>
                      </c:pt>
                      <c:pt idx="1539">
                        <c:v>10.083261707357</c:v>
                      </c:pt>
                      <c:pt idx="1540">
                        <c:v>10.0898135343274</c:v>
                      </c:pt>
                      <c:pt idx="1541">
                        <c:v>10.0963653612977</c:v>
                      </c:pt>
                      <c:pt idx="1542">
                        <c:v>10.102917188268099</c:v>
                      </c:pt>
                      <c:pt idx="1543">
                        <c:v>10.1094690152384</c:v>
                      </c:pt>
                      <c:pt idx="1544">
                        <c:v>10.116020842208799</c:v>
                      </c:pt>
                      <c:pt idx="1545">
                        <c:v>10.1225726691791</c:v>
                      </c:pt>
                      <c:pt idx="1546">
                        <c:v>10.1291244961494</c:v>
                      </c:pt>
                      <c:pt idx="1547">
                        <c:v>10.135676323119799</c:v>
                      </c:pt>
                      <c:pt idx="1548">
                        <c:v>10.1422281500901</c:v>
                      </c:pt>
                      <c:pt idx="1549">
                        <c:v>10.148779977060499</c:v>
                      </c:pt>
                      <c:pt idx="1550">
                        <c:v>10.1553318040308</c:v>
                      </c:pt>
                      <c:pt idx="1551">
                        <c:v>10.1618836310011</c:v>
                      </c:pt>
                      <c:pt idx="1552">
                        <c:v>10.1684354579715</c:v>
                      </c:pt>
                      <c:pt idx="1553">
                        <c:v>10.1749872849418</c:v>
                      </c:pt>
                      <c:pt idx="1554">
                        <c:v>10.181539111912199</c:v>
                      </c:pt>
                      <c:pt idx="1555">
                        <c:v>10.1880909388825</c:v>
                      </c:pt>
                      <c:pt idx="1556">
                        <c:v>10.194642765852899</c:v>
                      </c:pt>
                      <c:pt idx="1557">
                        <c:v>10.2011945928232</c:v>
                      </c:pt>
                      <c:pt idx="1558">
                        <c:v>10.2077464197935</c:v>
                      </c:pt>
                      <c:pt idx="1559">
                        <c:v>10.214298246763899</c:v>
                      </c:pt>
                      <c:pt idx="1560">
                        <c:v>10.2208500737342</c:v>
                      </c:pt>
                      <c:pt idx="1561">
                        <c:v>10.227401900704599</c:v>
                      </c:pt>
                      <c:pt idx="1562">
                        <c:v>10.2339537276749</c:v>
                      </c:pt>
                      <c:pt idx="1563">
                        <c:v>10.240505554645299</c:v>
                      </c:pt>
                      <c:pt idx="1564">
                        <c:v>10.247057381615599</c:v>
                      </c:pt>
                      <c:pt idx="1565">
                        <c:v>10.2536092085859</c:v>
                      </c:pt>
                      <c:pt idx="1566">
                        <c:v>10.260161035556299</c:v>
                      </c:pt>
                      <c:pt idx="1567">
                        <c:v>10.2667128625266</c:v>
                      </c:pt>
                      <c:pt idx="1568">
                        <c:v>10.273264689496999</c:v>
                      </c:pt>
                      <c:pt idx="1569">
                        <c:v>10.279816516467299</c:v>
                      </c:pt>
                      <c:pt idx="1570">
                        <c:v>10.286368343437699</c:v>
                      </c:pt>
                      <c:pt idx="1571">
                        <c:v>10.292920170407999</c:v>
                      </c:pt>
                      <c:pt idx="1572">
                        <c:v>10.2994719973783</c:v>
                      </c:pt>
                      <c:pt idx="1573">
                        <c:v>10.306023824348699</c:v>
                      </c:pt>
                      <c:pt idx="1574">
                        <c:v>10.312575651318999</c:v>
                      </c:pt>
                      <c:pt idx="1575">
                        <c:v>10.319127478289399</c:v>
                      </c:pt>
                      <c:pt idx="1576">
                        <c:v>10.325679305259699</c:v>
                      </c:pt>
                      <c:pt idx="1577">
                        <c:v>10.332231132230101</c:v>
                      </c:pt>
                      <c:pt idx="1578">
                        <c:v>10.338782959200399</c:v>
                      </c:pt>
                      <c:pt idx="1579">
                        <c:v>10.345334786170699</c:v>
                      </c:pt>
                      <c:pt idx="1580">
                        <c:v>10.351886613141099</c:v>
                      </c:pt>
                      <c:pt idx="1581">
                        <c:v>10.358438440111399</c:v>
                      </c:pt>
                      <c:pt idx="1582">
                        <c:v>10.364990267081801</c:v>
                      </c:pt>
                      <c:pt idx="1583">
                        <c:v>10.371542094052099</c:v>
                      </c:pt>
                      <c:pt idx="1584">
                        <c:v>10.378093921022399</c:v>
                      </c:pt>
                      <c:pt idx="1585">
                        <c:v>10.384645747992799</c:v>
                      </c:pt>
                      <c:pt idx="1586">
                        <c:v>10.391197574963099</c:v>
                      </c:pt>
                      <c:pt idx="1587">
                        <c:v>10.397749401933501</c:v>
                      </c:pt>
                      <c:pt idx="1588">
                        <c:v>10.404301228903799</c:v>
                      </c:pt>
                      <c:pt idx="1589">
                        <c:v>10.410853055874201</c:v>
                      </c:pt>
                      <c:pt idx="1590">
                        <c:v>10.417404882844499</c:v>
                      </c:pt>
                      <c:pt idx="1591">
                        <c:v>10.423956709814799</c:v>
                      </c:pt>
                      <c:pt idx="1592">
                        <c:v>10.430508536785201</c:v>
                      </c:pt>
                      <c:pt idx="1593">
                        <c:v>10.437060363755499</c:v>
                      </c:pt>
                      <c:pt idx="1594">
                        <c:v>10.443612190725901</c:v>
                      </c:pt>
                      <c:pt idx="1595">
                        <c:v>10.450164017696199</c:v>
                      </c:pt>
                      <c:pt idx="1596">
                        <c:v>10.456715844666601</c:v>
                      </c:pt>
                      <c:pt idx="1597">
                        <c:v>10.463267671636901</c:v>
                      </c:pt>
                      <c:pt idx="1598">
                        <c:v>10.469819498607199</c:v>
                      </c:pt>
                      <c:pt idx="1599">
                        <c:v>10.476371325577601</c:v>
                      </c:pt>
                      <c:pt idx="1600">
                        <c:v>10.482923152547899</c:v>
                      </c:pt>
                      <c:pt idx="1601">
                        <c:v>10.489474979518301</c:v>
                      </c:pt>
                      <c:pt idx="1602">
                        <c:v>10.496026806488601</c:v>
                      </c:pt>
                      <c:pt idx="1603">
                        <c:v>10.502578633459001</c:v>
                      </c:pt>
                      <c:pt idx="1604">
                        <c:v>10.509130460429301</c:v>
                      </c:pt>
                      <c:pt idx="1605">
                        <c:v>10.515682287399599</c:v>
                      </c:pt>
                      <c:pt idx="1606">
                        <c:v>10.522234114370001</c:v>
                      </c:pt>
                      <c:pt idx="1607">
                        <c:v>10.528785941340301</c:v>
                      </c:pt>
                      <c:pt idx="1608">
                        <c:v>10.535337768310701</c:v>
                      </c:pt>
                      <c:pt idx="1609">
                        <c:v>10.541889595281001</c:v>
                      </c:pt>
                      <c:pt idx="1610">
                        <c:v>10.5484414222514</c:v>
                      </c:pt>
                      <c:pt idx="1611">
                        <c:v>10.554993249221701</c:v>
                      </c:pt>
                      <c:pt idx="1612">
                        <c:v>10.561545076191999</c:v>
                      </c:pt>
                      <c:pt idx="1613">
                        <c:v>10.568096903162401</c:v>
                      </c:pt>
                      <c:pt idx="1614">
                        <c:v>10.574648730132701</c:v>
                      </c:pt>
                      <c:pt idx="1615">
                        <c:v>10.5812005571031</c:v>
                      </c:pt>
                      <c:pt idx="1616">
                        <c:v>10.587752384073401</c:v>
                      </c:pt>
                      <c:pt idx="1617">
                        <c:v>10.594304211043699</c:v>
                      </c:pt>
                      <c:pt idx="1618">
                        <c:v>10.600856038014101</c:v>
                      </c:pt>
                      <c:pt idx="1619">
                        <c:v>10.607407864984401</c:v>
                      </c:pt>
                      <c:pt idx="1620">
                        <c:v>10.6139596919548</c:v>
                      </c:pt>
                      <c:pt idx="1621">
                        <c:v>10.620511518925101</c:v>
                      </c:pt>
                      <c:pt idx="1622">
                        <c:v>10.6270633458955</c:v>
                      </c:pt>
                      <c:pt idx="1623">
                        <c:v>10.633615172865801</c:v>
                      </c:pt>
                      <c:pt idx="1624">
                        <c:v>10.640166999836101</c:v>
                      </c:pt>
                      <c:pt idx="1625">
                        <c:v>10.646718826806501</c:v>
                      </c:pt>
                      <c:pt idx="1626">
                        <c:v>10.653270653776801</c:v>
                      </c:pt>
                      <c:pt idx="1627">
                        <c:v>10.6598224807472</c:v>
                      </c:pt>
                      <c:pt idx="1628">
                        <c:v>10.666374307717501</c:v>
                      </c:pt>
                      <c:pt idx="1629">
                        <c:v>10.6729261346879</c:v>
                      </c:pt>
                      <c:pt idx="1630">
                        <c:v>10.679477961658201</c:v>
                      </c:pt>
                      <c:pt idx="1631">
                        <c:v>10.686029788628501</c:v>
                      </c:pt>
                      <c:pt idx="1632">
                        <c:v>10.6925816155989</c:v>
                      </c:pt>
                      <c:pt idx="1633">
                        <c:v>10.699133442569201</c:v>
                      </c:pt>
                      <c:pt idx="1634">
                        <c:v>10.7056852695396</c:v>
                      </c:pt>
                      <c:pt idx="1635">
                        <c:v>10.712237096509901</c:v>
                      </c:pt>
                      <c:pt idx="1636">
                        <c:v>10.7187889234803</c:v>
                      </c:pt>
                      <c:pt idx="1637">
                        <c:v>10.7253407504506</c:v>
                      </c:pt>
                      <c:pt idx="1638">
                        <c:v>10.731892577420901</c:v>
                      </c:pt>
                      <c:pt idx="1639">
                        <c:v>10.7384444043913</c:v>
                      </c:pt>
                      <c:pt idx="1640">
                        <c:v>10.744996231361601</c:v>
                      </c:pt>
                      <c:pt idx="1641">
                        <c:v>10.751548058332</c:v>
                      </c:pt>
                      <c:pt idx="1642">
                        <c:v>10.7580998853023</c:v>
                      </c:pt>
                      <c:pt idx="1643">
                        <c:v>10.7646517122727</c:v>
                      </c:pt>
                      <c:pt idx="1644">
                        <c:v>10.771203539243</c:v>
                      </c:pt>
                      <c:pt idx="1645">
                        <c:v>10.777755366213301</c:v>
                      </c:pt>
                      <c:pt idx="1646">
                        <c:v>10.7843071931837</c:v>
                      </c:pt>
                      <c:pt idx="1647">
                        <c:v>10.790859020154</c:v>
                      </c:pt>
                      <c:pt idx="1648">
                        <c:v>10.7974108471244</c:v>
                      </c:pt>
                      <c:pt idx="1649">
                        <c:v>10.8039626740947</c:v>
                      </c:pt>
                      <c:pt idx="1650">
                        <c:v>10.8105145010651</c:v>
                      </c:pt>
                      <c:pt idx="1651">
                        <c:v>10.8170663280354</c:v>
                      </c:pt>
                      <c:pt idx="1652">
                        <c:v>10.8236181550057</c:v>
                      </c:pt>
                      <c:pt idx="1653">
                        <c:v>10.8301699819761</c:v>
                      </c:pt>
                      <c:pt idx="1654">
                        <c:v>10.8367218089464</c:v>
                      </c:pt>
                      <c:pt idx="1655">
                        <c:v>10.8432736359168</c:v>
                      </c:pt>
                      <c:pt idx="1656">
                        <c:v>10.8498254628871</c:v>
                      </c:pt>
                      <c:pt idx="1657">
                        <c:v>10.8563772898574</c:v>
                      </c:pt>
                      <c:pt idx="1658">
                        <c:v>10.8629291168278</c:v>
                      </c:pt>
                      <c:pt idx="1659">
                        <c:v>10.8694809437981</c:v>
                      </c:pt>
                      <c:pt idx="1660">
                        <c:v>10.8760327707685</c:v>
                      </c:pt>
                      <c:pt idx="1661">
                        <c:v>10.8825845977388</c:v>
                      </c:pt>
                      <c:pt idx="1662">
                        <c:v>10.8891364247092</c:v>
                      </c:pt>
                      <c:pt idx="1663">
                        <c:v>10.8956882516795</c:v>
                      </c:pt>
                      <c:pt idx="1664">
                        <c:v>10.9022400786498</c:v>
                      </c:pt>
                      <c:pt idx="1665">
                        <c:v>10.9087919056202</c:v>
                      </c:pt>
                      <c:pt idx="1666">
                        <c:v>10.9153437325905</c:v>
                      </c:pt>
                      <c:pt idx="1667">
                        <c:v>10.9218955595609</c:v>
                      </c:pt>
                      <c:pt idx="1668">
                        <c:v>10.9284473865312</c:v>
                      </c:pt>
                      <c:pt idx="1669">
                        <c:v>10.9349992135016</c:v>
                      </c:pt>
                      <c:pt idx="1670">
                        <c:v>10.9415510404719</c:v>
                      </c:pt>
                      <c:pt idx="1671">
                        <c:v>10.9481028674422</c:v>
                      </c:pt>
                      <c:pt idx="1672">
                        <c:v>10.9546546944126</c:v>
                      </c:pt>
                      <c:pt idx="1673">
                        <c:v>10.9612065213829</c:v>
                      </c:pt>
                      <c:pt idx="1674">
                        <c:v>10.9677583483533</c:v>
                      </c:pt>
                      <c:pt idx="1675">
                        <c:v>10.9743101753236</c:v>
                      </c:pt>
                      <c:pt idx="1676">
                        <c:v>10.980862002294</c:v>
                      </c:pt>
                      <c:pt idx="1677">
                        <c:v>10.9874138292643</c:v>
                      </c:pt>
                      <c:pt idx="1678">
                        <c:v>10.9939656562346</c:v>
                      </c:pt>
                      <c:pt idx="1679">
                        <c:v>11.000517483205</c:v>
                      </c:pt>
                      <c:pt idx="1680">
                        <c:v>11.0070693101753</c:v>
                      </c:pt>
                      <c:pt idx="1681">
                        <c:v>11.0136211371457</c:v>
                      </c:pt>
                      <c:pt idx="1682">
                        <c:v>11.020172964116</c:v>
                      </c:pt>
                      <c:pt idx="1683">
                        <c:v>11.0267247910864</c:v>
                      </c:pt>
                      <c:pt idx="1684">
                        <c:v>11.0332766180567</c:v>
                      </c:pt>
                      <c:pt idx="1685">
                        <c:v>11.039828445027</c:v>
                      </c:pt>
                      <c:pt idx="1686">
                        <c:v>11.0463802719974</c:v>
                      </c:pt>
                      <c:pt idx="1687">
                        <c:v>11.0529320989677</c:v>
                      </c:pt>
                      <c:pt idx="1688">
                        <c:v>11.0594839259381</c:v>
                      </c:pt>
                      <c:pt idx="1689">
                        <c:v>11.0660357529084</c:v>
                      </c:pt>
                      <c:pt idx="1690">
                        <c:v>11.0725875798787</c:v>
                      </c:pt>
                      <c:pt idx="1691">
                        <c:v>11.0791394068491</c:v>
                      </c:pt>
                      <c:pt idx="1692">
                        <c:v>11.0856912338194</c:v>
                      </c:pt>
                      <c:pt idx="1693">
                        <c:v>11.0922430607898</c:v>
                      </c:pt>
                      <c:pt idx="1694">
                        <c:v>11.0987948877601</c:v>
                      </c:pt>
                      <c:pt idx="1695">
                        <c:v>11.1053467147305</c:v>
                      </c:pt>
                      <c:pt idx="1696">
                        <c:v>11.1118985417008</c:v>
                      </c:pt>
                      <c:pt idx="1697">
                        <c:v>11.1184503686711</c:v>
                      </c:pt>
                      <c:pt idx="1698">
                        <c:v>11.1250021956415</c:v>
                      </c:pt>
                      <c:pt idx="1699">
                        <c:v>11.1315540226118</c:v>
                      </c:pt>
                      <c:pt idx="1700">
                        <c:v>11.1381058495822</c:v>
                      </c:pt>
                      <c:pt idx="1701">
                        <c:v>11.1446576765525</c:v>
                      </c:pt>
                      <c:pt idx="1702">
                        <c:v>11.1512095035229</c:v>
                      </c:pt>
                      <c:pt idx="1703">
                        <c:v>11.1577613304932</c:v>
                      </c:pt>
                      <c:pt idx="1704">
                        <c:v>11.1643131574635</c:v>
                      </c:pt>
                      <c:pt idx="1705">
                        <c:v>11.1708649844339</c:v>
                      </c:pt>
                      <c:pt idx="1706">
                        <c:v>11.1774168114042</c:v>
                      </c:pt>
                      <c:pt idx="1707">
                        <c:v>11.1839686383746</c:v>
                      </c:pt>
                      <c:pt idx="1708">
                        <c:v>11.1905204653449</c:v>
                      </c:pt>
                      <c:pt idx="1709">
                        <c:v>11.197072292315299</c:v>
                      </c:pt>
                      <c:pt idx="1710">
                        <c:v>11.2036241192856</c:v>
                      </c:pt>
                      <c:pt idx="1711">
                        <c:v>11.2101759462559</c:v>
                      </c:pt>
                      <c:pt idx="1712">
                        <c:v>11.2167277732263</c:v>
                      </c:pt>
                      <c:pt idx="1713">
                        <c:v>11.2232796001966</c:v>
                      </c:pt>
                      <c:pt idx="1714">
                        <c:v>11.229831427166999</c:v>
                      </c:pt>
                      <c:pt idx="1715">
                        <c:v>11.2363832541373</c:v>
                      </c:pt>
                      <c:pt idx="1716">
                        <c:v>11.242935081107699</c:v>
                      </c:pt>
                      <c:pt idx="1717">
                        <c:v>11.249486908078</c:v>
                      </c:pt>
                      <c:pt idx="1718">
                        <c:v>11.2560387350483</c:v>
                      </c:pt>
                      <c:pt idx="1719">
                        <c:v>11.262590562018699</c:v>
                      </c:pt>
                      <c:pt idx="1720">
                        <c:v>11.269142388989</c:v>
                      </c:pt>
                      <c:pt idx="1721">
                        <c:v>11.275694215959399</c:v>
                      </c:pt>
                      <c:pt idx="1722">
                        <c:v>11.2822460429297</c:v>
                      </c:pt>
                      <c:pt idx="1723">
                        <c:v>11.2887978699</c:v>
                      </c:pt>
                      <c:pt idx="1724">
                        <c:v>11.295349696870399</c:v>
                      </c:pt>
                      <c:pt idx="1725">
                        <c:v>11.3019015238407</c:v>
                      </c:pt>
                      <c:pt idx="1726">
                        <c:v>11.308453350811099</c:v>
                      </c:pt>
                      <c:pt idx="1727">
                        <c:v>11.3150051777814</c:v>
                      </c:pt>
                      <c:pt idx="1728">
                        <c:v>11.321557004751799</c:v>
                      </c:pt>
                      <c:pt idx="1729">
                        <c:v>11.328108831722099</c:v>
                      </c:pt>
                      <c:pt idx="1730">
                        <c:v>11.3346606586924</c:v>
                      </c:pt>
                      <c:pt idx="1731">
                        <c:v>11.341212485662799</c:v>
                      </c:pt>
                      <c:pt idx="1732">
                        <c:v>11.3477643126331</c:v>
                      </c:pt>
                      <c:pt idx="1733">
                        <c:v>11.354316139603499</c:v>
                      </c:pt>
                      <c:pt idx="1734">
                        <c:v>11.360867966573799</c:v>
                      </c:pt>
                      <c:pt idx="1735">
                        <c:v>11.367419793544199</c:v>
                      </c:pt>
                      <c:pt idx="1736">
                        <c:v>11.373971620514499</c:v>
                      </c:pt>
                      <c:pt idx="1737">
                        <c:v>11.3805234474848</c:v>
                      </c:pt>
                      <c:pt idx="1738">
                        <c:v>11.387075274455199</c:v>
                      </c:pt>
                      <c:pt idx="1739">
                        <c:v>11.3936271014255</c:v>
                      </c:pt>
                      <c:pt idx="1740">
                        <c:v>11.400178928395899</c:v>
                      </c:pt>
                      <c:pt idx="1741">
                        <c:v>11.406730755366199</c:v>
                      </c:pt>
                      <c:pt idx="1742">
                        <c:v>11.413282582336601</c:v>
                      </c:pt>
                      <c:pt idx="1743">
                        <c:v>11.419834409306899</c:v>
                      </c:pt>
                      <c:pt idx="1744">
                        <c:v>11.4263862362772</c:v>
                      </c:pt>
                      <c:pt idx="1745">
                        <c:v>11.432938063247599</c:v>
                      </c:pt>
                      <c:pt idx="1746">
                        <c:v>11.439489890217899</c:v>
                      </c:pt>
                      <c:pt idx="1747">
                        <c:v>11.446041717188301</c:v>
                      </c:pt>
                      <c:pt idx="1748">
                        <c:v>11.452593544158599</c:v>
                      </c:pt>
                      <c:pt idx="1749">
                        <c:v>11.459145371129001</c:v>
                      </c:pt>
                      <c:pt idx="1750">
                        <c:v>11.465697198099299</c:v>
                      </c:pt>
                      <c:pt idx="1751">
                        <c:v>11.472249025069599</c:v>
                      </c:pt>
                      <c:pt idx="1752">
                        <c:v>11.478800852039999</c:v>
                      </c:pt>
                      <c:pt idx="1753">
                        <c:v>11.485352679010299</c:v>
                      </c:pt>
                      <c:pt idx="1754">
                        <c:v>11.491904505980701</c:v>
                      </c:pt>
                      <c:pt idx="1755">
                        <c:v>11.498456332950999</c:v>
                      </c:pt>
                      <c:pt idx="1756">
                        <c:v>11.505008159921401</c:v>
                      </c:pt>
                      <c:pt idx="1757">
                        <c:v>11.511559986891699</c:v>
                      </c:pt>
                      <c:pt idx="1758">
                        <c:v>11.518111813861999</c:v>
                      </c:pt>
                      <c:pt idx="1759">
                        <c:v>11.524663640832401</c:v>
                      </c:pt>
                      <c:pt idx="1760">
                        <c:v>11.531215467802699</c:v>
                      </c:pt>
                      <c:pt idx="1761">
                        <c:v>11.537767294773101</c:v>
                      </c:pt>
                      <c:pt idx="1762">
                        <c:v>11.544319121743399</c:v>
                      </c:pt>
                      <c:pt idx="1763">
                        <c:v>11.550870948713699</c:v>
                      </c:pt>
                      <c:pt idx="1764">
                        <c:v>11.557422775684101</c:v>
                      </c:pt>
                      <c:pt idx="1765">
                        <c:v>11.563974602654399</c:v>
                      </c:pt>
                      <c:pt idx="1766">
                        <c:v>11.570526429624801</c:v>
                      </c:pt>
                      <c:pt idx="1767">
                        <c:v>11.577078256595099</c:v>
                      </c:pt>
                      <c:pt idx="1768">
                        <c:v>11.583630083565501</c:v>
                      </c:pt>
                      <c:pt idx="1769">
                        <c:v>11.590181910535801</c:v>
                      </c:pt>
                      <c:pt idx="1770">
                        <c:v>11.596733737506099</c:v>
                      </c:pt>
                      <c:pt idx="1771">
                        <c:v>11.603285564476501</c:v>
                      </c:pt>
                      <c:pt idx="1772">
                        <c:v>11.609837391446799</c:v>
                      </c:pt>
                      <c:pt idx="1773">
                        <c:v>11.616389218417201</c:v>
                      </c:pt>
                      <c:pt idx="1774">
                        <c:v>11.622941045387501</c:v>
                      </c:pt>
                      <c:pt idx="1775">
                        <c:v>11.629492872357901</c:v>
                      </c:pt>
                      <c:pt idx="1776">
                        <c:v>11.636044699328201</c:v>
                      </c:pt>
                      <c:pt idx="1777">
                        <c:v>11.642596526298499</c:v>
                      </c:pt>
                      <c:pt idx="1778">
                        <c:v>11.649148353268901</c:v>
                      </c:pt>
                      <c:pt idx="1779">
                        <c:v>11.655700180239201</c:v>
                      </c:pt>
                      <c:pt idx="1780">
                        <c:v>11.662252007209601</c:v>
                      </c:pt>
                      <c:pt idx="1781">
                        <c:v>11.668803834179901</c:v>
                      </c:pt>
                      <c:pt idx="1782">
                        <c:v>11.6753556611503</c:v>
                      </c:pt>
                      <c:pt idx="1783">
                        <c:v>11.681907488120601</c:v>
                      </c:pt>
                      <c:pt idx="1784">
                        <c:v>11.688459315090901</c:v>
                      </c:pt>
                      <c:pt idx="1785">
                        <c:v>11.695011142061301</c:v>
                      </c:pt>
                      <c:pt idx="1786">
                        <c:v>11.701562969031601</c:v>
                      </c:pt>
                      <c:pt idx="1787">
                        <c:v>11.708114796002</c:v>
                      </c:pt>
                      <c:pt idx="1788">
                        <c:v>11.714666622972301</c:v>
                      </c:pt>
                      <c:pt idx="1789">
                        <c:v>11.7212184499427</c:v>
                      </c:pt>
                      <c:pt idx="1790">
                        <c:v>11.727770276913001</c:v>
                      </c:pt>
                      <c:pt idx="1791">
                        <c:v>11.734322103883301</c:v>
                      </c:pt>
                      <c:pt idx="1792">
                        <c:v>11.7408739308537</c:v>
                      </c:pt>
                      <c:pt idx="1793">
                        <c:v>11.747425757824001</c:v>
                      </c:pt>
                      <c:pt idx="1794">
                        <c:v>11.7539775847944</c:v>
                      </c:pt>
                      <c:pt idx="1795">
                        <c:v>11.760529411764701</c:v>
                      </c:pt>
                      <c:pt idx="1796">
                        <c:v>11.767081238735001</c:v>
                      </c:pt>
                      <c:pt idx="1797">
                        <c:v>11.7736330657054</c:v>
                      </c:pt>
                      <c:pt idx="1798">
                        <c:v>11.780184892675701</c:v>
                      </c:pt>
                      <c:pt idx="1799">
                        <c:v>11.7867367196461</c:v>
                      </c:pt>
                      <c:pt idx="1800">
                        <c:v>11.793288546616401</c:v>
                      </c:pt>
                      <c:pt idx="1801">
                        <c:v>11.7998403735868</c:v>
                      </c:pt>
                      <c:pt idx="1802">
                        <c:v>11.8063922005571</c:v>
                      </c:pt>
                      <c:pt idx="1803">
                        <c:v>11.812944027527401</c:v>
                      </c:pt>
                      <c:pt idx="1804">
                        <c:v>11.8194958544978</c:v>
                      </c:pt>
                      <c:pt idx="1805">
                        <c:v>11.826047681468101</c:v>
                      </c:pt>
                      <c:pt idx="1806">
                        <c:v>11.8325995084385</c:v>
                      </c:pt>
                      <c:pt idx="1807">
                        <c:v>11.8391513354088</c:v>
                      </c:pt>
                      <c:pt idx="1808">
                        <c:v>11.8457031623792</c:v>
                      </c:pt>
                      <c:pt idx="1809">
                        <c:v>11.8522549893495</c:v>
                      </c:pt>
                      <c:pt idx="1810">
                        <c:v>11.858806816319801</c:v>
                      </c:pt>
                      <c:pt idx="1811">
                        <c:v>11.8653586432902</c:v>
                      </c:pt>
                      <c:pt idx="1812">
                        <c:v>11.871910470260501</c:v>
                      </c:pt>
                      <c:pt idx="1813">
                        <c:v>11.8784622972309</c:v>
                      </c:pt>
                      <c:pt idx="1814">
                        <c:v>11.8850141242012</c:v>
                      </c:pt>
                      <c:pt idx="1815">
                        <c:v>11.8915659511716</c:v>
                      </c:pt>
                      <c:pt idx="1816">
                        <c:v>11.8981177781419</c:v>
                      </c:pt>
                      <c:pt idx="1817">
                        <c:v>11.904669605112201</c:v>
                      </c:pt>
                      <c:pt idx="1818">
                        <c:v>11.9112214320826</c:v>
                      </c:pt>
                      <c:pt idx="1819">
                        <c:v>11.9177732590529</c:v>
                      </c:pt>
                      <c:pt idx="1820">
                        <c:v>11.9243250860233</c:v>
                      </c:pt>
                      <c:pt idx="1821">
                        <c:v>11.9308769129936</c:v>
                      </c:pt>
                      <c:pt idx="1822">
                        <c:v>11.937428739964</c:v>
                      </c:pt>
                      <c:pt idx="1823">
                        <c:v>11.9439805669343</c:v>
                      </c:pt>
                      <c:pt idx="1824">
                        <c:v>11.9505323939046</c:v>
                      </c:pt>
                      <c:pt idx="1825">
                        <c:v>11.957084220875</c:v>
                      </c:pt>
                      <c:pt idx="1826">
                        <c:v>11.9636360478453</c:v>
                      </c:pt>
                      <c:pt idx="1827">
                        <c:v>11.9701878748157</c:v>
                      </c:pt>
                      <c:pt idx="1828">
                        <c:v>11.976739701786</c:v>
                      </c:pt>
                      <c:pt idx="1829">
                        <c:v>11.9832915287563</c:v>
                      </c:pt>
                      <c:pt idx="1830">
                        <c:v>11.9898433557267</c:v>
                      </c:pt>
                      <c:pt idx="1831">
                        <c:v>11.996395182697</c:v>
                      </c:pt>
                      <c:pt idx="1832">
                        <c:v>12.0029470096674</c:v>
                      </c:pt>
                      <c:pt idx="1833">
                        <c:v>12.0094988366377</c:v>
                      </c:pt>
                      <c:pt idx="1834">
                        <c:v>12.0160506636081</c:v>
                      </c:pt>
                      <c:pt idx="1835">
                        <c:v>12.0226024905784</c:v>
                      </c:pt>
                      <c:pt idx="1836">
                        <c:v>12.0291543175487</c:v>
                      </c:pt>
                      <c:pt idx="1837">
                        <c:v>12.0357061445191</c:v>
                      </c:pt>
                      <c:pt idx="1838">
                        <c:v>12.0422579714894</c:v>
                      </c:pt>
                      <c:pt idx="1839">
                        <c:v>12.0488097984598</c:v>
                      </c:pt>
                      <c:pt idx="1840">
                        <c:v>12.0553616254301</c:v>
                      </c:pt>
                      <c:pt idx="1841">
                        <c:v>12.0619134524005</c:v>
                      </c:pt>
                      <c:pt idx="1842">
                        <c:v>12.0684652793708</c:v>
                      </c:pt>
                      <c:pt idx="1843">
                        <c:v>12.0750171063411</c:v>
                      </c:pt>
                      <c:pt idx="1844">
                        <c:v>12.0815689333115</c:v>
                      </c:pt>
                      <c:pt idx="1845">
                        <c:v>12.0881207602818</c:v>
                      </c:pt>
                      <c:pt idx="1846">
                        <c:v>12.0946725872522</c:v>
                      </c:pt>
                      <c:pt idx="1847">
                        <c:v>12.1012244142225</c:v>
                      </c:pt>
                      <c:pt idx="1848">
                        <c:v>12.1077762411929</c:v>
                      </c:pt>
                      <c:pt idx="1849">
                        <c:v>12.1143280681632</c:v>
                      </c:pt>
                      <c:pt idx="1850">
                        <c:v>12.1208798951335</c:v>
                      </c:pt>
                      <c:pt idx="1851">
                        <c:v>12.1274317221039</c:v>
                      </c:pt>
                      <c:pt idx="1852">
                        <c:v>12.1339835490742</c:v>
                      </c:pt>
                      <c:pt idx="1853">
                        <c:v>12.1405353760446</c:v>
                      </c:pt>
                      <c:pt idx="1854">
                        <c:v>12.1470872030149</c:v>
                      </c:pt>
                      <c:pt idx="1855">
                        <c:v>12.1536390299853</c:v>
                      </c:pt>
                      <c:pt idx="1856">
                        <c:v>12.1601908569556</c:v>
                      </c:pt>
                      <c:pt idx="1857">
                        <c:v>12.1667426839259</c:v>
                      </c:pt>
                      <c:pt idx="1858">
                        <c:v>12.1732945108963</c:v>
                      </c:pt>
                      <c:pt idx="1859">
                        <c:v>12.1798463378666</c:v>
                      </c:pt>
                      <c:pt idx="1860">
                        <c:v>12.186398164837</c:v>
                      </c:pt>
                      <c:pt idx="1861">
                        <c:v>12.1929499918073</c:v>
                      </c:pt>
                      <c:pt idx="1862">
                        <c:v>12.1995018187777</c:v>
                      </c:pt>
                      <c:pt idx="1863">
                        <c:v>12.206053645748</c:v>
                      </c:pt>
                      <c:pt idx="1864">
                        <c:v>12.2126054727183</c:v>
                      </c:pt>
                      <c:pt idx="1865">
                        <c:v>12.2191572996887</c:v>
                      </c:pt>
                      <c:pt idx="1866">
                        <c:v>12.225709126659</c:v>
                      </c:pt>
                      <c:pt idx="1867">
                        <c:v>12.2322609536294</c:v>
                      </c:pt>
                      <c:pt idx="1868">
                        <c:v>12.2388127805997</c:v>
                      </c:pt>
                      <c:pt idx="1869">
                        <c:v>12.24536460757</c:v>
                      </c:pt>
                      <c:pt idx="1870">
                        <c:v>12.2519164345404</c:v>
                      </c:pt>
                      <c:pt idx="1871">
                        <c:v>12.2584682615107</c:v>
                      </c:pt>
                      <c:pt idx="1872">
                        <c:v>12.2650200884811</c:v>
                      </c:pt>
                      <c:pt idx="1873">
                        <c:v>12.2715719154514</c:v>
                      </c:pt>
                      <c:pt idx="1874">
                        <c:v>12.278123742421799</c:v>
                      </c:pt>
                      <c:pt idx="1875">
                        <c:v>12.2846755693921</c:v>
                      </c:pt>
                      <c:pt idx="1876">
                        <c:v>12.2912273963624</c:v>
                      </c:pt>
                      <c:pt idx="1877">
                        <c:v>12.2977792233328</c:v>
                      </c:pt>
                      <c:pt idx="1878">
                        <c:v>12.3043310503031</c:v>
                      </c:pt>
                      <c:pt idx="1879">
                        <c:v>12.3108828772735</c:v>
                      </c:pt>
                      <c:pt idx="1880">
                        <c:v>12.3174347042438</c:v>
                      </c:pt>
                      <c:pt idx="1881">
                        <c:v>12.323986531214199</c:v>
                      </c:pt>
                      <c:pt idx="1882">
                        <c:v>12.3305383581845</c:v>
                      </c:pt>
                      <c:pt idx="1883">
                        <c:v>12.3370901851548</c:v>
                      </c:pt>
                      <c:pt idx="1884">
                        <c:v>12.3436420121252</c:v>
                      </c:pt>
                      <c:pt idx="1885">
                        <c:v>12.3501938390955</c:v>
                      </c:pt>
                      <c:pt idx="1886">
                        <c:v>12.356745666065899</c:v>
                      </c:pt>
                      <c:pt idx="1887">
                        <c:v>12.3632974930362</c:v>
                      </c:pt>
                      <c:pt idx="1888">
                        <c:v>12.369849320006599</c:v>
                      </c:pt>
                      <c:pt idx="1889">
                        <c:v>12.3764011469769</c:v>
                      </c:pt>
                      <c:pt idx="1890">
                        <c:v>12.3829529739472</c:v>
                      </c:pt>
                      <c:pt idx="1891">
                        <c:v>12.389504800917599</c:v>
                      </c:pt>
                      <c:pt idx="1892">
                        <c:v>12.3960566278879</c:v>
                      </c:pt>
                      <c:pt idx="1893">
                        <c:v>12.402608454858299</c:v>
                      </c:pt>
                      <c:pt idx="1894">
                        <c:v>12.4091602818286</c:v>
                      </c:pt>
                      <c:pt idx="1895">
                        <c:v>12.415712108798999</c:v>
                      </c:pt>
                      <c:pt idx="1896">
                        <c:v>12.422263935769299</c:v>
                      </c:pt>
                      <c:pt idx="1897">
                        <c:v>12.4288157627396</c:v>
                      </c:pt>
                      <c:pt idx="1898">
                        <c:v>12.435367589709999</c:v>
                      </c:pt>
                      <c:pt idx="1899">
                        <c:v>12.4419194166803</c:v>
                      </c:pt>
                      <c:pt idx="1900">
                        <c:v>12.448471243650699</c:v>
                      </c:pt>
                      <c:pt idx="1901">
                        <c:v>12.455023070620999</c:v>
                      </c:pt>
                      <c:pt idx="1902">
                        <c:v>12.461574897591399</c:v>
                      </c:pt>
                      <c:pt idx="1903">
                        <c:v>12.468126724561699</c:v>
                      </c:pt>
                      <c:pt idx="1904">
                        <c:v>12.474678551532</c:v>
                      </c:pt>
                      <c:pt idx="1905">
                        <c:v>12.481230378502399</c:v>
                      </c:pt>
                      <c:pt idx="1906">
                        <c:v>12.487782205472699</c:v>
                      </c:pt>
                      <c:pt idx="1907">
                        <c:v>12.494334032443099</c:v>
                      </c:pt>
                      <c:pt idx="1908">
                        <c:v>12.500885859413399</c:v>
                      </c:pt>
                      <c:pt idx="1909">
                        <c:v>12.5074376863837</c:v>
                      </c:pt>
                      <c:pt idx="1910">
                        <c:v>12.513989513354099</c:v>
                      </c:pt>
                      <c:pt idx="1911">
                        <c:v>12.520541340324399</c:v>
                      </c:pt>
                      <c:pt idx="1912">
                        <c:v>12.527093167294799</c:v>
                      </c:pt>
                      <c:pt idx="1913">
                        <c:v>12.533644994265099</c:v>
                      </c:pt>
                      <c:pt idx="1914">
                        <c:v>12.540196821235501</c:v>
                      </c:pt>
                      <c:pt idx="1915">
                        <c:v>12.546748648205799</c:v>
                      </c:pt>
                      <c:pt idx="1916">
                        <c:v>12.553300475176099</c:v>
                      </c:pt>
                      <c:pt idx="1917">
                        <c:v>12.559852302146499</c:v>
                      </c:pt>
                      <c:pt idx="1918">
                        <c:v>12.566404129116799</c:v>
                      </c:pt>
                      <c:pt idx="1919">
                        <c:v>12.572955956087201</c:v>
                      </c:pt>
                      <c:pt idx="1920">
                        <c:v>12.579507783057499</c:v>
                      </c:pt>
                      <c:pt idx="1921">
                        <c:v>12.586059610027901</c:v>
                      </c:pt>
                      <c:pt idx="1922">
                        <c:v>12.592611436998199</c:v>
                      </c:pt>
                      <c:pt idx="1923">
                        <c:v>12.599163263968499</c:v>
                      </c:pt>
                      <c:pt idx="1924">
                        <c:v>12.605715090938901</c:v>
                      </c:pt>
                      <c:pt idx="1925">
                        <c:v>12.612266917909199</c:v>
                      </c:pt>
                      <c:pt idx="1926">
                        <c:v>12.618818744879601</c:v>
                      </c:pt>
                      <c:pt idx="1927">
                        <c:v>12.625370571849899</c:v>
                      </c:pt>
                      <c:pt idx="1928">
                        <c:v>12.631922398820301</c:v>
                      </c:pt>
                      <c:pt idx="1929">
                        <c:v>12.638474225790601</c:v>
                      </c:pt>
                      <c:pt idx="1930">
                        <c:v>12.645026052760899</c:v>
                      </c:pt>
                      <c:pt idx="1931">
                        <c:v>12.651577879731301</c:v>
                      </c:pt>
                      <c:pt idx="1932">
                        <c:v>12.658129706701599</c:v>
                      </c:pt>
                      <c:pt idx="1933">
                        <c:v>12.664681533672001</c:v>
                      </c:pt>
                      <c:pt idx="1934">
                        <c:v>12.671233360642301</c:v>
                      </c:pt>
                      <c:pt idx="1935">
                        <c:v>12.677785187612599</c:v>
                      </c:pt>
                      <c:pt idx="1936">
                        <c:v>12.684337014583001</c:v>
                      </c:pt>
                      <c:pt idx="1937">
                        <c:v>12.690888841553299</c:v>
                      </c:pt>
                      <c:pt idx="1938">
                        <c:v>12.697440668523701</c:v>
                      </c:pt>
                      <c:pt idx="1939">
                        <c:v>12.703992495493999</c:v>
                      </c:pt>
                      <c:pt idx="1940">
                        <c:v>12.710544322464401</c:v>
                      </c:pt>
                      <c:pt idx="1941">
                        <c:v>12.717096149434701</c:v>
                      </c:pt>
                      <c:pt idx="1942">
                        <c:v>12.723647976404999</c:v>
                      </c:pt>
                      <c:pt idx="1943">
                        <c:v>12.730199803375401</c:v>
                      </c:pt>
                      <c:pt idx="1944">
                        <c:v>12.736751630345699</c:v>
                      </c:pt>
                      <c:pt idx="1945">
                        <c:v>12.743303457316101</c:v>
                      </c:pt>
                      <c:pt idx="1946">
                        <c:v>12.749855284286401</c:v>
                      </c:pt>
                      <c:pt idx="1947">
                        <c:v>12.7564071112568</c:v>
                      </c:pt>
                      <c:pt idx="1948">
                        <c:v>12.762958938227101</c:v>
                      </c:pt>
                      <c:pt idx="1949">
                        <c:v>12.769510765197399</c:v>
                      </c:pt>
                      <c:pt idx="1950">
                        <c:v>12.776062592167801</c:v>
                      </c:pt>
                      <c:pt idx="1951">
                        <c:v>12.782614419138101</c:v>
                      </c:pt>
                      <c:pt idx="1952">
                        <c:v>12.789166246108501</c:v>
                      </c:pt>
                      <c:pt idx="1953">
                        <c:v>12.795718073078801</c:v>
                      </c:pt>
                      <c:pt idx="1954">
                        <c:v>12.8022699000492</c:v>
                      </c:pt>
                      <c:pt idx="1955">
                        <c:v>12.808821727019501</c:v>
                      </c:pt>
                      <c:pt idx="1956">
                        <c:v>12.815373553989801</c:v>
                      </c:pt>
                      <c:pt idx="1957">
                        <c:v>12.821925380960201</c:v>
                      </c:pt>
                      <c:pt idx="1958">
                        <c:v>12.828477207930501</c:v>
                      </c:pt>
                      <c:pt idx="1959">
                        <c:v>12.8350290349009</c:v>
                      </c:pt>
                      <c:pt idx="1960">
                        <c:v>12.841580861871201</c:v>
                      </c:pt>
                      <c:pt idx="1961">
                        <c:v>12.8481326888416</c:v>
                      </c:pt>
                      <c:pt idx="1962">
                        <c:v>12.854684515811901</c:v>
                      </c:pt>
                      <c:pt idx="1963">
                        <c:v>12.861236342782201</c:v>
                      </c:pt>
                      <c:pt idx="1964">
                        <c:v>12.8677881697526</c:v>
                      </c:pt>
                      <c:pt idx="1965">
                        <c:v>12.874339996722901</c:v>
                      </c:pt>
                      <c:pt idx="1966">
                        <c:v>12.8808918236933</c:v>
                      </c:pt>
                      <c:pt idx="1967">
                        <c:v>12.887443650663601</c:v>
                      </c:pt>
                      <c:pt idx="1968">
                        <c:v>12.893995477634</c:v>
                      </c:pt>
                      <c:pt idx="1969">
                        <c:v>12.9005473046043</c:v>
                      </c:pt>
                      <c:pt idx="1970">
                        <c:v>12.907099131574601</c:v>
                      </c:pt>
                      <c:pt idx="1971">
                        <c:v>12.913650958545</c:v>
                      </c:pt>
                      <c:pt idx="1972">
                        <c:v>12.920202785515301</c:v>
                      </c:pt>
                      <c:pt idx="1973">
                        <c:v>12.9267546124857</c:v>
                      </c:pt>
                      <c:pt idx="1974">
                        <c:v>12.933306439456</c:v>
                      </c:pt>
                      <c:pt idx="1975">
                        <c:v>12.939858266426301</c:v>
                      </c:pt>
                      <c:pt idx="1976">
                        <c:v>12.9464100933967</c:v>
                      </c:pt>
                      <c:pt idx="1977">
                        <c:v>12.952961920367001</c:v>
                      </c:pt>
                      <c:pt idx="1978">
                        <c:v>12.9595137473374</c:v>
                      </c:pt>
                      <c:pt idx="1979">
                        <c:v>12.9660655743077</c:v>
                      </c:pt>
                      <c:pt idx="1980">
                        <c:v>12.9726174012781</c:v>
                      </c:pt>
                      <c:pt idx="1981">
                        <c:v>12.9791692282484</c:v>
                      </c:pt>
                      <c:pt idx="1982">
                        <c:v>12.985721055218701</c:v>
                      </c:pt>
                      <c:pt idx="1983">
                        <c:v>12.9922728821891</c:v>
                      </c:pt>
                      <c:pt idx="1984">
                        <c:v>12.9988247091594</c:v>
                      </c:pt>
                      <c:pt idx="1985">
                        <c:v>13.0053765361298</c:v>
                      </c:pt>
                      <c:pt idx="1986">
                        <c:v>13.0119283631001</c:v>
                      </c:pt>
                      <c:pt idx="1987">
                        <c:v>13.0184801900705</c:v>
                      </c:pt>
                      <c:pt idx="1988">
                        <c:v>13.0250320170408</c:v>
                      </c:pt>
                      <c:pt idx="1989">
                        <c:v>13.0315838440111</c:v>
                      </c:pt>
                      <c:pt idx="1990">
                        <c:v>13.0381356709815</c:v>
                      </c:pt>
                      <c:pt idx="1991">
                        <c:v>13.0446874979518</c:v>
                      </c:pt>
                      <c:pt idx="1992">
                        <c:v>13.0512393249222</c:v>
                      </c:pt>
                      <c:pt idx="1993">
                        <c:v>13.0577911518925</c:v>
                      </c:pt>
                      <c:pt idx="1994">
                        <c:v>13.0643429788629</c:v>
                      </c:pt>
                      <c:pt idx="1995">
                        <c:v>13.0708948058332</c:v>
                      </c:pt>
                      <c:pt idx="1996">
                        <c:v>13.0774466328035</c:v>
                      </c:pt>
                      <c:pt idx="1997">
                        <c:v>13.0839984597739</c:v>
                      </c:pt>
                      <c:pt idx="1998">
                        <c:v>13.0905502867442</c:v>
                      </c:pt>
                      <c:pt idx="1999">
                        <c:v>13.0971021137146</c:v>
                      </c:pt>
                      <c:pt idx="2000">
                        <c:v>13.1036539406849</c:v>
                      </c:pt>
                      <c:pt idx="2001">
                        <c:v>13.1102057676553</c:v>
                      </c:pt>
                      <c:pt idx="2002">
                        <c:v>13.1167575946256</c:v>
                      </c:pt>
                      <c:pt idx="2003">
                        <c:v>13.1233094215959</c:v>
                      </c:pt>
                      <c:pt idx="2004">
                        <c:v>13.1298612485663</c:v>
                      </c:pt>
                      <c:pt idx="2005">
                        <c:v>13.1364130755366</c:v>
                      </c:pt>
                      <c:pt idx="2006">
                        <c:v>13.142964902507</c:v>
                      </c:pt>
                      <c:pt idx="2007">
                        <c:v>13.1495167294773</c:v>
                      </c:pt>
                      <c:pt idx="2008">
                        <c:v>13.1560685564476</c:v>
                      </c:pt>
                      <c:pt idx="2009">
                        <c:v>13.162620383418</c:v>
                      </c:pt>
                      <c:pt idx="2010">
                        <c:v>13.1691722103883</c:v>
                      </c:pt>
                      <c:pt idx="2011">
                        <c:v>13.1757240373587</c:v>
                      </c:pt>
                      <c:pt idx="2012">
                        <c:v>13.182275864329</c:v>
                      </c:pt>
                      <c:pt idx="2013">
                        <c:v>13.1888276912994</c:v>
                      </c:pt>
                      <c:pt idx="2014">
                        <c:v>13.1953795182697</c:v>
                      </c:pt>
                      <c:pt idx="2015">
                        <c:v>13.20193134524</c:v>
                      </c:pt>
                      <c:pt idx="2016">
                        <c:v>13.2084831722104</c:v>
                      </c:pt>
                      <c:pt idx="2017">
                        <c:v>13.2150349991807</c:v>
                      </c:pt>
                      <c:pt idx="2018">
                        <c:v>13.2215868261511</c:v>
                      </c:pt>
                      <c:pt idx="2019">
                        <c:v>13.2281386531214</c:v>
                      </c:pt>
                      <c:pt idx="2020">
                        <c:v>13.2346904800918</c:v>
                      </c:pt>
                      <c:pt idx="2021">
                        <c:v>13.2412423070621</c:v>
                      </c:pt>
                      <c:pt idx="2022">
                        <c:v>13.2477941340324</c:v>
                      </c:pt>
                      <c:pt idx="2023">
                        <c:v>13.2543459610028</c:v>
                      </c:pt>
                      <c:pt idx="2024">
                        <c:v>13.2608977879731</c:v>
                      </c:pt>
                      <c:pt idx="2025">
                        <c:v>13.2674496149435</c:v>
                      </c:pt>
                      <c:pt idx="2026">
                        <c:v>13.2740014419138</c:v>
                      </c:pt>
                      <c:pt idx="2027">
                        <c:v>13.2805532688842</c:v>
                      </c:pt>
                      <c:pt idx="2028">
                        <c:v>13.2871050958545</c:v>
                      </c:pt>
                      <c:pt idx="2029">
                        <c:v>13.2936569228248</c:v>
                      </c:pt>
                      <c:pt idx="2030">
                        <c:v>13.3002087497952</c:v>
                      </c:pt>
                      <c:pt idx="2031">
                        <c:v>13.3067605767655</c:v>
                      </c:pt>
                      <c:pt idx="2032">
                        <c:v>13.3133124037359</c:v>
                      </c:pt>
                      <c:pt idx="2033">
                        <c:v>13.3198642307062</c:v>
                      </c:pt>
                      <c:pt idx="2034">
                        <c:v>13.3264160576766</c:v>
                      </c:pt>
                      <c:pt idx="2035">
                        <c:v>13.3329678846469</c:v>
                      </c:pt>
                      <c:pt idx="2036">
                        <c:v>13.3395197116172</c:v>
                      </c:pt>
                      <c:pt idx="2037">
                        <c:v>13.3460715385876</c:v>
                      </c:pt>
                      <c:pt idx="2038">
                        <c:v>13.3526233655579</c:v>
                      </c:pt>
                      <c:pt idx="2039">
                        <c:v>13.3591751925283</c:v>
                      </c:pt>
                      <c:pt idx="2040">
                        <c:v>13.3657270194986</c:v>
                      </c:pt>
                      <c:pt idx="2041">
                        <c:v>13.372278846468999</c:v>
                      </c:pt>
                      <c:pt idx="2042">
                        <c:v>13.3788306734393</c:v>
                      </c:pt>
                      <c:pt idx="2043">
                        <c:v>13.3853825004096</c:v>
                      </c:pt>
                      <c:pt idx="2044">
                        <c:v>13.39193432738</c:v>
                      </c:pt>
                      <c:pt idx="2045">
                        <c:v>13.3984861543503</c:v>
                      </c:pt>
                      <c:pt idx="2046">
                        <c:v>13.405037981320699</c:v>
                      </c:pt>
                      <c:pt idx="2047">
                        <c:v>13.411589808291</c:v>
                      </c:pt>
                      <c:pt idx="2048">
                        <c:v>13.4181416352613</c:v>
                      </c:pt>
                      <c:pt idx="2049">
                        <c:v>13.4246934622317</c:v>
                      </c:pt>
                      <c:pt idx="2050">
                        <c:v>13.431245289202</c:v>
                      </c:pt>
                      <c:pt idx="2051">
                        <c:v>13.437797116172399</c:v>
                      </c:pt>
                      <c:pt idx="2052">
                        <c:v>13.4443489431427</c:v>
                      </c:pt>
                      <c:pt idx="2053">
                        <c:v>13.450900770113099</c:v>
                      </c:pt>
                      <c:pt idx="2054">
                        <c:v>13.4574525970834</c:v>
                      </c:pt>
                      <c:pt idx="2055">
                        <c:v>13.4640044240537</c:v>
                      </c:pt>
                      <c:pt idx="2056">
                        <c:v>13.470556251024099</c:v>
                      </c:pt>
                      <c:pt idx="2057">
                        <c:v>13.4771080779944</c:v>
                      </c:pt>
                      <c:pt idx="2058">
                        <c:v>13.483659904964799</c:v>
                      </c:pt>
                      <c:pt idx="2059">
                        <c:v>13.4902117319351</c:v>
                      </c:pt>
                      <c:pt idx="2060">
                        <c:v>13.496763558905499</c:v>
                      </c:pt>
                      <c:pt idx="2061">
                        <c:v>13.503315385875799</c:v>
                      </c:pt>
                      <c:pt idx="2062">
                        <c:v>13.5098672128461</c:v>
                      </c:pt>
                      <c:pt idx="2063">
                        <c:v>13.516419039816499</c:v>
                      </c:pt>
                      <c:pt idx="2064">
                        <c:v>13.5229708667868</c:v>
                      </c:pt>
                      <c:pt idx="2065">
                        <c:v>13.529522693757199</c:v>
                      </c:pt>
                      <c:pt idx="2066">
                        <c:v>13.5360745207275</c:v>
                      </c:pt>
                      <c:pt idx="2067">
                        <c:v>13.542626347697899</c:v>
                      </c:pt>
                      <c:pt idx="2068">
                        <c:v>13.549178174668199</c:v>
                      </c:pt>
                      <c:pt idx="2069">
                        <c:v>13.5557300016385</c:v>
                      </c:pt>
                      <c:pt idx="2070">
                        <c:v>13.562281828608899</c:v>
                      </c:pt>
                      <c:pt idx="2071">
                        <c:v>13.5688336555792</c:v>
                      </c:pt>
                      <c:pt idx="2072">
                        <c:v>13.575385482549599</c:v>
                      </c:pt>
                      <c:pt idx="2073">
                        <c:v>13.581937309519899</c:v>
                      </c:pt>
                      <c:pt idx="2074">
                        <c:v>13.5884891364902</c:v>
                      </c:pt>
                      <c:pt idx="2075">
                        <c:v>13.595040963460599</c:v>
                      </c:pt>
                      <c:pt idx="2076">
                        <c:v>13.6015927904309</c:v>
                      </c:pt>
                      <c:pt idx="2077">
                        <c:v>13.608144617401299</c:v>
                      </c:pt>
                      <c:pt idx="2078">
                        <c:v>13.614696444371599</c:v>
                      </c:pt>
                      <c:pt idx="2079">
                        <c:v>13.621248271341999</c:v>
                      </c:pt>
                      <c:pt idx="2080">
                        <c:v>13.627800098312299</c:v>
                      </c:pt>
                      <c:pt idx="2081">
                        <c:v>13.6343519252826</c:v>
                      </c:pt>
                      <c:pt idx="2082">
                        <c:v>13.640903752252999</c:v>
                      </c:pt>
                      <c:pt idx="2083">
                        <c:v>13.647455579223299</c:v>
                      </c:pt>
                      <c:pt idx="2084">
                        <c:v>13.654007406193699</c:v>
                      </c:pt>
                      <c:pt idx="2085">
                        <c:v>13.660559233163999</c:v>
                      </c:pt>
                      <c:pt idx="2086">
                        <c:v>13.667111060134401</c:v>
                      </c:pt>
                      <c:pt idx="2087">
                        <c:v>13.673662887104699</c:v>
                      </c:pt>
                      <c:pt idx="2088">
                        <c:v>13.680214714074999</c:v>
                      </c:pt>
                      <c:pt idx="2089">
                        <c:v>13.686766541045399</c:v>
                      </c:pt>
                      <c:pt idx="2090">
                        <c:v>13.693318368015699</c:v>
                      </c:pt>
                      <c:pt idx="2091">
                        <c:v>13.699870194986101</c:v>
                      </c:pt>
                      <c:pt idx="2092">
                        <c:v>13.706422021956399</c:v>
                      </c:pt>
                      <c:pt idx="2093">
                        <c:v>13.712973848926801</c:v>
                      </c:pt>
                      <c:pt idx="2094">
                        <c:v>13.719525675897099</c:v>
                      </c:pt>
                      <c:pt idx="2095">
                        <c:v>13.726077502867399</c:v>
                      </c:pt>
                      <c:pt idx="2096">
                        <c:v>13.732629329837801</c:v>
                      </c:pt>
                      <c:pt idx="2097">
                        <c:v>13.739181156808099</c:v>
                      </c:pt>
                      <c:pt idx="2098">
                        <c:v>13.745732983778501</c:v>
                      </c:pt>
                      <c:pt idx="2099">
                        <c:v>13.752284810748799</c:v>
                      </c:pt>
                      <c:pt idx="2100">
                        <c:v>13.758836637719201</c:v>
                      </c:pt>
                      <c:pt idx="2101">
                        <c:v>13.765388464689501</c:v>
                      </c:pt>
                      <c:pt idx="2102">
                        <c:v>13.771940291659799</c:v>
                      </c:pt>
                      <c:pt idx="2103">
                        <c:v>13.778492118630201</c:v>
                      </c:pt>
                      <c:pt idx="2104">
                        <c:v>13.785043945600499</c:v>
                      </c:pt>
                      <c:pt idx="2105">
                        <c:v>13.791595772570901</c:v>
                      </c:pt>
                      <c:pt idx="2106">
                        <c:v>13.798147599541201</c:v>
                      </c:pt>
                      <c:pt idx="2107">
                        <c:v>13.804699426511601</c:v>
                      </c:pt>
                      <c:pt idx="2108">
                        <c:v>13.811251253481901</c:v>
                      </c:pt>
                      <c:pt idx="2109">
                        <c:v>13.817803080452199</c:v>
                      </c:pt>
                      <c:pt idx="2110">
                        <c:v>13.824354907422601</c:v>
                      </c:pt>
                      <c:pt idx="2111">
                        <c:v>13.830906734392901</c:v>
                      </c:pt>
                      <c:pt idx="2112">
                        <c:v>13.837458561363301</c:v>
                      </c:pt>
                      <c:pt idx="2113">
                        <c:v>13.844010388333601</c:v>
                      </c:pt>
                      <c:pt idx="2114">
                        <c:v>13.850562215304</c:v>
                      </c:pt>
                      <c:pt idx="2115">
                        <c:v>13.857114042274301</c:v>
                      </c:pt>
                      <c:pt idx="2116">
                        <c:v>13.863665869244601</c:v>
                      </c:pt>
                      <c:pt idx="2117">
                        <c:v>13.870217696215001</c:v>
                      </c:pt>
                      <c:pt idx="2118">
                        <c:v>13.876769523185301</c:v>
                      </c:pt>
                      <c:pt idx="2119">
                        <c:v>13.8833213501557</c:v>
                      </c:pt>
                      <c:pt idx="2120">
                        <c:v>13.889873177126001</c:v>
                      </c:pt>
                      <c:pt idx="2121">
                        <c:v>13.896425004096301</c:v>
                      </c:pt>
                      <c:pt idx="2122">
                        <c:v>13.902976831066701</c:v>
                      </c:pt>
                      <c:pt idx="2123">
                        <c:v>13.909528658037001</c:v>
                      </c:pt>
                      <c:pt idx="2124">
                        <c:v>13.9160804850074</c:v>
                      </c:pt>
                      <c:pt idx="2125">
                        <c:v>13.922632311977701</c:v>
                      </c:pt>
                      <c:pt idx="2126">
                        <c:v>13.9291841389481</c:v>
                      </c:pt>
                      <c:pt idx="2127">
                        <c:v>13.935735965918401</c:v>
                      </c:pt>
                      <c:pt idx="2128">
                        <c:v>13.942287792888701</c:v>
                      </c:pt>
                      <c:pt idx="2129">
                        <c:v>13.9488396198591</c:v>
                      </c:pt>
                      <c:pt idx="2130">
                        <c:v>13.955391446829401</c:v>
                      </c:pt>
                      <c:pt idx="2131">
                        <c:v>13.9619432737998</c:v>
                      </c:pt>
                      <c:pt idx="2132">
                        <c:v>13.968495100770101</c:v>
                      </c:pt>
                      <c:pt idx="2133">
                        <c:v>13.9750469277405</c:v>
                      </c:pt>
                      <c:pt idx="2134">
                        <c:v>13.9815987547108</c:v>
                      </c:pt>
                      <c:pt idx="2135">
                        <c:v>13.988150581681101</c:v>
                      </c:pt>
                      <c:pt idx="2136">
                        <c:v>13.9947024086515</c:v>
                      </c:pt>
                      <c:pt idx="2137">
                        <c:v>14.001254235621801</c:v>
                      </c:pt>
                      <c:pt idx="2138">
                        <c:v>14.0078060625922</c:v>
                      </c:pt>
                      <c:pt idx="2139">
                        <c:v>14.014357889562501</c:v>
                      </c:pt>
                      <c:pt idx="2140">
                        <c:v>14.0209097165329</c:v>
                      </c:pt>
                      <c:pt idx="2141">
                        <c:v>14.0274615435032</c:v>
                      </c:pt>
                      <c:pt idx="2142">
                        <c:v>14.034013370473501</c:v>
                      </c:pt>
                      <c:pt idx="2143">
                        <c:v>14.0405651974439</c:v>
                      </c:pt>
                      <c:pt idx="2144">
                        <c:v>14.047117024414201</c:v>
                      </c:pt>
                      <c:pt idx="2145">
                        <c:v>14.0536688513846</c:v>
                      </c:pt>
                      <c:pt idx="2146">
                        <c:v>14.0602206783549</c:v>
                      </c:pt>
                      <c:pt idx="2147">
                        <c:v>14.0667725053253</c:v>
                      </c:pt>
                      <c:pt idx="2148">
                        <c:v>14.0733243322956</c:v>
                      </c:pt>
                      <c:pt idx="2149">
                        <c:v>14.079876159265901</c:v>
                      </c:pt>
                      <c:pt idx="2150">
                        <c:v>14.0864279862363</c:v>
                      </c:pt>
                      <c:pt idx="2151">
                        <c:v>14.0929798132066</c:v>
                      </c:pt>
                      <c:pt idx="2152">
                        <c:v>14.099531640177</c:v>
                      </c:pt>
                      <c:pt idx="2153">
                        <c:v>14.1060834671473</c:v>
                      </c:pt>
                      <c:pt idx="2154">
                        <c:v>14.112635294117601</c:v>
                      </c:pt>
                      <c:pt idx="2155">
                        <c:v>14.119187121088</c:v>
                      </c:pt>
                      <c:pt idx="2156">
                        <c:v>14.1257389480583</c:v>
                      </c:pt>
                      <c:pt idx="2157">
                        <c:v>14.1322907750287</c:v>
                      </c:pt>
                      <c:pt idx="2158">
                        <c:v>14.138842601999</c:v>
                      </c:pt>
                      <c:pt idx="2159">
                        <c:v>14.1453944289694</c:v>
                      </c:pt>
                      <c:pt idx="2160">
                        <c:v>14.1519462559397</c:v>
                      </c:pt>
                      <c:pt idx="2161">
                        <c:v>14.15849808291</c:v>
                      </c:pt>
                      <c:pt idx="2162">
                        <c:v>14.1650499098804</c:v>
                      </c:pt>
                      <c:pt idx="2163">
                        <c:v>14.1716017368507</c:v>
                      </c:pt>
                      <c:pt idx="2164">
                        <c:v>14.1781535638211</c:v>
                      </c:pt>
                      <c:pt idx="2165">
                        <c:v>14.1847053907914</c:v>
                      </c:pt>
                      <c:pt idx="2166">
                        <c:v>14.1912572177618</c:v>
                      </c:pt>
                      <c:pt idx="2167">
                        <c:v>14.1978090447321</c:v>
                      </c:pt>
                      <c:pt idx="2168">
                        <c:v>14.2043608717024</c:v>
                      </c:pt>
                      <c:pt idx="2169">
                        <c:v>14.2109126986728</c:v>
                      </c:pt>
                      <c:pt idx="2170">
                        <c:v>14.2174645256431</c:v>
                      </c:pt>
                      <c:pt idx="2171">
                        <c:v>14.2240163526135</c:v>
                      </c:pt>
                      <c:pt idx="2172">
                        <c:v>14.2305681795838</c:v>
                      </c:pt>
                      <c:pt idx="2173">
                        <c:v>14.2371200065542</c:v>
                      </c:pt>
                      <c:pt idx="2174">
                        <c:v>14.2436718335245</c:v>
                      </c:pt>
                      <c:pt idx="2175">
                        <c:v>14.2502236604948</c:v>
                      </c:pt>
                      <c:pt idx="2176">
                        <c:v>14.2567754874652</c:v>
                      </c:pt>
                      <c:pt idx="2177">
                        <c:v>14.2633273144355</c:v>
                      </c:pt>
                      <c:pt idx="2178">
                        <c:v>14.2698791414059</c:v>
                      </c:pt>
                      <c:pt idx="2179">
                        <c:v>14.2764309683762</c:v>
                      </c:pt>
                      <c:pt idx="2180">
                        <c:v>14.2829827953466</c:v>
                      </c:pt>
                      <c:pt idx="2181">
                        <c:v>14.2895346223169</c:v>
                      </c:pt>
                      <c:pt idx="2182">
                        <c:v>14.2960864492872</c:v>
                      </c:pt>
                      <c:pt idx="2183">
                        <c:v>14.3026382762576</c:v>
                      </c:pt>
                      <c:pt idx="2184">
                        <c:v>14.3091901032279</c:v>
                      </c:pt>
                      <c:pt idx="2185">
                        <c:v>14.3157419301983</c:v>
                      </c:pt>
                      <c:pt idx="2186">
                        <c:v>14.3222937571686</c:v>
                      </c:pt>
                      <c:pt idx="2187">
                        <c:v>14.3288455841389</c:v>
                      </c:pt>
                      <c:pt idx="2188">
                        <c:v>14.3353974111093</c:v>
                      </c:pt>
                      <c:pt idx="2189">
                        <c:v>14.3419492380796</c:v>
                      </c:pt>
                      <c:pt idx="2190">
                        <c:v>14.34850106505</c:v>
                      </c:pt>
                      <c:pt idx="2191">
                        <c:v>14.3550528920203</c:v>
                      </c:pt>
                      <c:pt idx="2192">
                        <c:v>14.3616047189907</c:v>
                      </c:pt>
                      <c:pt idx="2193">
                        <c:v>14.368156545961</c:v>
                      </c:pt>
                      <c:pt idx="2194">
                        <c:v>14.3747083729313</c:v>
                      </c:pt>
                      <c:pt idx="2195">
                        <c:v>14.3812601999017</c:v>
                      </c:pt>
                      <c:pt idx="2196">
                        <c:v>14.387812026872</c:v>
                      </c:pt>
                      <c:pt idx="2197">
                        <c:v>14.3943638538424</c:v>
                      </c:pt>
                      <c:pt idx="2198">
                        <c:v>14.4009156808127</c:v>
                      </c:pt>
                      <c:pt idx="2199">
                        <c:v>14.4074675077831</c:v>
                      </c:pt>
                      <c:pt idx="2200">
                        <c:v>14.4140193347534</c:v>
                      </c:pt>
                      <c:pt idx="2201">
                        <c:v>14.4205711617237</c:v>
                      </c:pt>
                      <c:pt idx="2202">
                        <c:v>14.4271229886941</c:v>
                      </c:pt>
                      <c:pt idx="2203">
                        <c:v>14.4336748156644</c:v>
                      </c:pt>
                      <c:pt idx="2204">
                        <c:v>14.4402266426348</c:v>
                      </c:pt>
                      <c:pt idx="2205">
                        <c:v>14.4467784696051</c:v>
                      </c:pt>
                      <c:pt idx="2206">
                        <c:v>14.4533302965755</c:v>
                      </c:pt>
                      <c:pt idx="2207">
                        <c:v>14.4598821235458</c:v>
                      </c:pt>
                      <c:pt idx="2208">
                        <c:v>14.4664339505161</c:v>
                      </c:pt>
                      <c:pt idx="2209">
                        <c:v>14.4729857774865</c:v>
                      </c:pt>
                      <c:pt idx="2210">
                        <c:v>14.4795376044568</c:v>
                      </c:pt>
                      <c:pt idx="2211">
                        <c:v>14.4860894314272</c:v>
                      </c:pt>
                      <c:pt idx="2212">
                        <c:v>14.4926412583975</c:v>
                      </c:pt>
                      <c:pt idx="2213">
                        <c:v>14.499193085367899</c:v>
                      </c:pt>
                      <c:pt idx="2214">
                        <c:v>14.5057449123382</c:v>
                      </c:pt>
                      <c:pt idx="2215">
                        <c:v>14.5122967393085</c:v>
                      </c:pt>
                      <c:pt idx="2216">
                        <c:v>14.5188485662789</c:v>
                      </c:pt>
                      <c:pt idx="2217">
                        <c:v>14.5254003932492</c:v>
                      </c:pt>
                      <c:pt idx="2218">
                        <c:v>14.531952220219599</c:v>
                      </c:pt>
                      <c:pt idx="2219">
                        <c:v>14.5385040471899</c:v>
                      </c:pt>
                      <c:pt idx="2220">
                        <c:v>14.5450558741602</c:v>
                      </c:pt>
                      <c:pt idx="2221">
                        <c:v>14.5516077011306</c:v>
                      </c:pt>
                      <c:pt idx="2222">
                        <c:v>14.5581595281009</c:v>
                      </c:pt>
                      <c:pt idx="2223">
                        <c:v>14.564711355071299</c:v>
                      </c:pt>
                      <c:pt idx="2224">
                        <c:v>14.5712631820416</c:v>
                      </c:pt>
                      <c:pt idx="2225">
                        <c:v>14.577815009011999</c:v>
                      </c:pt>
                      <c:pt idx="2226">
                        <c:v>14.5843668359823</c:v>
                      </c:pt>
                      <c:pt idx="2227">
                        <c:v>14.5909186629526</c:v>
                      </c:pt>
                      <c:pt idx="2228">
                        <c:v>14.597470489922999</c:v>
                      </c:pt>
                      <c:pt idx="2229">
                        <c:v>14.6040223168933</c:v>
                      </c:pt>
                      <c:pt idx="2230">
                        <c:v>14.610574143863699</c:v>
                      </c:pt>
                      <c:pt idx="2231">
                        <c:v>14.617125970834</c:v>
                      </c:pt>
                      <c:pt idx="2232">
                        <c:v>14.623677797804399</c:v>
                      </c:pt>
                      <c:pt idx="2233">
                        <c:v>14.630229624774699</c:v>
                      </c:pt>
                      <c:pt idx="2234">
                        <c:v>14.636781451745</c:v>
                      </c:pt>
                      <c:pt idx="2235">
                        <c:v>14.643333278715399</c:v>
                      </c:pt>
                      <c:pt idx="2236">
                        <c:v>14.6498851056857</c:v>
                      </c:pt>
                      <c:pt idx="2237">
                        <c:v>14.656436932656099</c:v>
                      </c:pt>
                      <c:pt idx="2238">
                        <c:v>14.662988759626399</c:v>
                      </c:pt>
                      <c:pt idx="2239">
                        <c:v>14.669540586596799</c:v>
                      </c:pt>
                      <c:pt idx="2240">
                        <c:v>14.676092413567099</c:v>
                      </c:pt>
                      <c:pt idx="2241">
                        <c:v>14.6826442405374</c:v>
                      </c:pt>
                      <c:pt idx="2242">
                        <c:v>14.689196067507799</c:v>
                      </c:pt>
                      <c:pt idx="2243">
                        <c:v>14.695747894478099</c:v>
                      </c:pt>
                      <c:pt idx="2244">
                        <c:v>14.702299721448499</c:v>
                      </c:pt>
                      <c:pt idx="2245">
                        <c:v>14.708851548418799</c:v>
                      </c:pt>
                      <c:pt idx="2246">
                        <c:v>14.715403375389201</c:v>
                      </c:pt>
                      <c:pt idx="2247">
                        <c:v>14.721955202359499</c:v>
                      </c:pt>
                      <c:pt idx="2248">
                        <c:v>14.728507029329799</c:v>
                      </c:pt>
                      <c:pt idx="2249">
                        <c:v>14.735058856300199</c:v>
                      </c:pt>
                      <c:pt idx="2250">
                        <c:v>14.741610683270499</c:v>
                      </c:pt>
                      <c:pt idx="2251">
                        <c:v>14.748162510240901</c:v>
                      </c:pt>
                      <c:pt idx="2252">
                        <c:v>14.754714337211199</c:v>
                      </c:pt>
                      <c:pt idx="2253">
                        <c:v>14.7612661641815</c:v>
                      </c:pt>
                      <c:pt idx="2254">
                        <c:v>14.767817991151899</c:v>
                      </c:pt>
                      <c:pt idx="2255">
                        <c:v>14.774369818122199</c:v>
                      </c:pt>
                      <c:pt idx="2256">
                        <c:v>14.780921645092601</c:v>
                      </c:pt>
                      <c:pt idx="2257">
                        <c:v>14.787473472062899</c:v>
                      </c:pt>
                      <c:pt idx="2258">
                        <c:v>14.794025299033301</c:v>
                      </c:pt>
                      <c:pt idx="2259">
                        <c:v>14.800577126003599</c:v>
                      </c:pt>
                      <c:pt idx="2260">
                        <c:v>14.807128952973899</c:v>
                      </c:pt>
                      <c:pt idx="2261">
                        <c:v>14.813680779944301</c:v>
                      </c:pt>
                      <c:pt idx="2262">
                        <c:v>14.820232606914599</c:v>
                      </c:pt>
                      <c:pt idx="2263">
                        <c:v>14.826784433885001</c:v>
                      </c:pt>
                      <c:pt idx="2264">
                        <c:v>14.833336260855299</c:v>
                      </c:pt>
                      <c:pt idx="2265">
                        <c:v>14.839888087825701</c:v>
                      </c:pt>
                      <c:pt idx="2266">
                        <c:v>14.846439914795999</c:v>
                      </c:pt>
                      <c:pt idx="2267">
                        <c:v>14.852991741766299</c:v>
                      </c:pt>
                      <c:pt idx="2268">
                        <c:v>14.859543568736701</c:v>
                      </c:pt>
                      <c:pt idx="2269">
                        <c:v>14.866095395706999</c:v>
                      </c:pt>
                      <c:pt idx="2270">
                        <c:v>14.872647222677401</c:v>
                      </c:pt>
                      <c:pt idx="2271">
                        <c:v>14.879199049647699</c:v>
                      </c:pt>
                      <c:pt idx="2272">
                        <c:v>14.885750876618101</c:v>
                      </c:pt>
                      <c:pt idx="2273">
                        <c:v>14.892302703588401</c:v>
                      </c:pt>
                      <c:pt idx="2274">
                        <c:v>14.898854530558699</c:v>
                      </c:pt>
                      <c:pt idx="2275">
                        <c:v>14.905406357529101</c:v>
                      </c:pt>
                      <c:pt idx="2276">
                        <c:v>14.911958184499399</c:v>
                      </c:pt>
                      <c:pt idx="2277">
                        <c:v>14.918510011469801</c:v>
                      </c:pt>
                      <c:pt idx="2278">
                        <c:v>14.925061838440101</c:v>
                      </c:pt>
                      <c:pt idx="2279">
                        <c:v>14.931613665410501</c:v>
                      </c:pt>
                      <c:pt idx="2280">
                        <c:v>14.938165492380801</c:v>
                      </c:pt>
                      <c:pt idx="2281">
                        <c:v>14.944717319351099</c:v>
                      </c:pt>
                      <c:pt idx="2282">
                        <c:v>14.951269146321501</c:v>
                      </c:pt>
                      <c:pt idx="2283">
                        <c:v>14.957820973291801</c:v>
                      </c:pt>
                      <c:pt idx="2284">
                        <c:v>14.964372800262201</c:v>
                      </c:pt>
                      <c:pt idx="2285">
                        <c:v>14.970924627232501</c:v>
                      </c:pt>
                      <c:pt idx="2286">
                        <c:v>14.9774764542029</c:v>
                      </c:pt>
                      <c:pt idx="2287">
                        <c:v>14.984028281173201</c:v>
                      </c:pt>
                      <c:pt idx="2288">
                        <c:v>14.990580108143501</c:v>
                      </c:pt>
                      <c:pt idx="2289">
                        <c:v>14.997131935113901</c:v>
                      </c:pt>
                      <c:pt idx="2290">
                        <c:v>15.003683762084201</c:v>
                      </c:pt>
                      <c:pt idx="2291">
                        <c:v>15.0102355890546</c:v>
                      </c:pt>
                      <c:pt idx="2292">
                        <c:v>15.016787416024901</c:v>
                      </c:pt>
                      <c:pt idx="2293">
                        <c:v>15.023339242995201</c:v>
                      </c:pt>
                      <c:pt idx="2294">
                        <c:v>15.029891069965601</c:v>
                      </c:pt>
                      <c:pt idx="2295">
                        <c:v>15.036442896935901</c:v>
                      </c:pt>
                      <c:pt idx="2296">
                        <c:v>15.0429947239063</c:v>
                      </c:pt>
                      <c:pt idx="2297">
                        <c:v>15.049546550876601</c:v>
                      </c:pt>
                      <c:pt idx="2298">
                        <c:v>15.056098377847</c:v>
                      </c:pt>
                      <c:pt idx="2299">
                        <c:v>15.062650204817301</c:v>
                      </c:pt>
                      <c:pt idx="2300">
                        <c:v>15.069202031787601</c:v>
                      </c:pt>
                      <c:pt idx="2301">
                        <c:v>15.075753858758</c:v>
                      </c:pt>
                      <c:pt idx="2302">
                        <c:v>15.082305685728301</c:v>
                      </c:pt>
                      <c:pt idx="2303">
                        <c:v>15.0888575126987</c:v>
                      </c:pt>
                      <c:pt idx="2304">
                        <c:v>15.095409339669001</c:v>
                      </c:pt>
                      <c:pt idx="2305">
                        <c:v>15.1019611666394</c:v>
                      </c:pt>
                      <c:pt idx="2306">
                        <c:v>15.1085129936097</c:v>
                      </c:pt>
                      <c:pt idx="2307">
                        <c:v>15.115064820580001</c:v>
                      </c:pt>
                      <c:pt idx="2308">
                        <c:v>15.1216166475504</c:v>
                      </c:pt>
                      <c:pt idx="2309">
                        <c:v>15.128168474520701</c:v>
                      </c:pt>
                      <c:pt idx="2310">
                        <c:v>15.1347203014911</c:v>
                      </c:pt>
                      <c:pt idx="2311">
                        <c:v>15.1412721284614</c:v>
                      </c:pt>
                      <c:pt idx="2312">
                        <c:v>15.1478239554318</c:v>
                      </c:pt>
                      <c:pt idx="2313">
                        <c:v>15.1543757824021</c:v>
                      </c:pt>
                      <c:pt idx="2314">
                        <c:v>15.160927609372401</c:v>
                      </c:pt>
                      <c:pt idx="2315">
                        <c:v>15.1674794363428</c:v>
                      </c:pt>
                      <c:pt idx="2316">
                        <c:v>15.1740312633131</c:v>
                      </c:pt>
                      <c:pt idx="2317">
                        <c:v>15.1805830902835</c:v>
                      </c:pt>
                      <c:pt idx="2318">
                        <c:v>15.1871349172538</c:v>
                      </c:pt>
                      <c:pt idx="2319">
                        <c:v>15.1936867442242</c:v>
                      </c:pt>
                      <c:pt idx="2320">
                        <c:v>15.2002385711945</c:v>
                      </c:pt>
                      <c:pt idx="2321">
                        <c:v>15.2067903981648</c:v>
                      </c:pt>
                      <c:pt idx="2322">
                        <c:v>15.2133422251352</c:v>
                      </c:pt>
                      <c:pt idx="2323">
                        <c:v>15.2198940521055</c:v>
                      </c:pt>
                      <c:pt idx="2324">
                        <c:v>15.2264458790759</c:v>
                      </c:pt>
                      <c:pt idx="2325">
                        <c:v>15.2329977060462</c:v>
                      </c:pt>
                      <c:pt idx="2326">
                        <c:v>15.2395495330166</c:v>
                      </c:pt>
                      <c:pt idx="2327">
                        <c:v>15.2461013599869</c:v>
                      </c:pt>
                      <c:pt idx="2328">
                        <c:v>15.2526531869572</c:v>
                      </c:pt>
                      <c:pt idx="2329">
                        <c:v>15.2592050139276</c:v>
                      </c:pt>
                      <c:pt idx="2330">
                        <c:v>15.2657568408979</c:v>
                      </c:pt>
                      <c:pt idx="2331">
                        <c:v>15.2723086678683</c:v>
                      </c:pt>
                      <c:pt idx="2332">
                        <c:v>15.2788604948386</c:v>
                      </c:pt>
                      <c:pt idx="2333">
                        <c:v>15.2854123218089</c:v>
                      </c:pt>
                      <c:pt idx="2334">
                        <c:v>15.2919641487793</c:v>
                      </c:pt>
                      <c:pt idx="2335">
                        <c:v>15.2985159757496</c:v>
                      </c:pt>
                      <c:pt idx="2336">
                        <c:v>15.30506780272</c:v>
                      </c:pt>
                      <c:pt idx="2337">
                        <c:v>15.3116196296903</c:v>
                      </c:pt>
                      <c:pt idx="2338">
                        <c:v>15.3181714566607</c:v>
                      </c:pt>
                      <c:pt idx="2339">
                        <c:v>15.324723283631</c:v>
                      </c:pt>
                      <c:pt idx="2340">
                        <c:v>15.3312751106013</c:v>
                      </c:pt>
                      <c:pt idx="2341">
                        <c:v>15.3378269375717</c:v>
                      </c:pt>
                      <c:pt idx="2342">
                        <c:v>15.344378764542</c:v>
                      </c:pt>
                      <c:pt idx="2343">
                        <c:v>15.3509305915124</c:v>
                      </c:pt>
                      <c:pt idx="2344">
                        <c:v>15.3574824184827</c:v>
                      </c:pt>
                      <c:pt idx="2345">
                        <c:v>15.3640342454531</c:v>
                      </c:pt>
                      <c:pt idx="2346">
                        <c:v>15.3705860724234</c:v>
                      </c:pt>
                      <c:pt idx="2347">
                        <c:v>15.3771378993937</c:v>
                      </c:pt>
                      <c:pt idx="2348">
                        <c:v>15.3836897263641</c:v>
                      </c:pt>
                      <c:pt idx="2349">
                        <c:v>15.3902415533344</c:v>
                      </c:pt>
                      <c:pt idx="2350">
                        <c:v>15.3967933803048</c:v>
                      </c:pt>
                      <c:pt idx="2351">
                        <c:v>15.4033452072751</c:v>
                      </c:pt>
                      <c:pt idx="2352">
                        <c:v>15.4098970342455</c:v>
                      </c:pt>
                      <c:pt idx="2353">
                        <c:v>15.4164488612158</c:v>
                      </c:pt>
                      <c:pt idx="2354">
                        <c:v>15.4230006881861</c:v>
                      </c:pt>
                      <c:pt idx="2355">
                        <c:v>15.4295525151565</c:v>
                      </c:pt>
                      <c:pt idx="2356">
                        <c:v>15.4361043421268</c:v>
                      </c:pt>
                      <c:pt idx="2357">
                        <c:v>15.4426561690972</c:v>
                      </c:pt>
                      <c:pt idx="2358">
                        <c:v>15.4492079960675</c:v>
                      </c:pt>
                      <c:pt idx="2359">
                        <c:v>15.4557598230378</c:v>
                      </c:pt>
                      <c:pt idx="2360">
                        <c:v>15.4623116500082</c:v>
                      </c:pt>
                      <c:pt idx="2361">
                        <c:v>15.4688634769785</c:v>
                      </c:pt>
                      <c:pt idx="2362">
                        <c:v>15.4754153039489</c:v>
                      </c:pt>
                      <c:pt idx="2363">
                        <c:v>15.4819671309192</c:v>
                      </c:pt>
                      <c:pt idx="2364">
                        <c:v>15.4885189578896</c:v>
                      </c:pt>
                      <c:pt idx="2365">
                        <c:v>15.4950707848599</c:v>
                      </c:pt>
                      <c:pt idx="2366">
                        <c:v>15.5016226118302</c:v>
                      </c:pt>
                      <c:pt idx="2367">
                        <c:v>15.5081744388006</c:v>
                      </c:pt>
                      <c:pt idx="2368">
                        <c:v>15.5147262657709</c:v>
                      </c:pt>
                      <c:pt idx="2369">
                        <c:v>15.5212780927413</c:v>
                      </c:pt>
                      <c:pt idx="2370">
                        <c:v>15.5278299197116</c:v>
                      </c:pt>
                      <c:pt idx="2371">
                        <c:v>15.534381746682</c:v>
                      </c:pt>
                      <c:pt idx="2372">
                        <c:v>15.5409335736523</c:v>
                      </c:pt>
                      <c:pt idx="2373">
                        <c:v>15.5474854006226</c:v>
                      </c:pt>
                      <c:pt idx="2374">
                        <c:v>15.554037227593</c:v>
                      </c:pt>
                      <c:pt idx="2375">
                        <c:v>15.5605890545633</c:v>
                      </c:pt>
                      <c:pt idx="2376">
                        <c:v>15.5671408815337</c:v>
                      </c:pt>
                      <c:pt idx="2377">
                        <c:v>15.573692708504</c:v>
                      </c:pt>
                      <c:pt idx="2378">
                        <c:v>15.580244535474399</c:v>
                      </c:pt>
                      <c:pt idx="2379">
                        <c:v>15.5867963624447</c:v>
                      </c:pt>
                      <c:pt idx="2380">
                        <c:v>15.593348189415</c:v>
                      </c:pt>
                      <c:pt idx="2381">
                        <c:v>15.5999000163854</c:v>
                      </c:pt>
                      <c:pt idx="2382">
                        <c:v>15.6064518433557</c:v>
                      </c:pt>
                      <c:pt idx="2383">
                        <c:v>15.613003670326099</c:v>
                      </c:pt>
                      <c:pt idx="2384">
                        <c:v>15.6195554972964</c:v>
                      </c:pt>
                      <c:pt idx="2385">
                        <c:v>15.626107324266799</c:v>
                      </c:pt>
                      <c:pt idx="2386">
                        <c:v>15.6326591512371</c:v>
                      </c:pt>
                      <c:pt idx="2387">
                        <c:v>15.6392109782074</c:v>
                      </c:pt>
                      <c:pt idx="2388">
                        <c:v>15.645762805177799</c:v>
                      </c:pt>
                      <c:pt idx="2389">
                        <c:v>15.6523146321481</c:v>
                      </c:pt>
                      <c:pt idx="2390">
                        <c:v>15.658866459118499</c:v>
                      </c:pt>
                      <c:pt idx="2391">
                        <c:v>15.6654182860888</c:v>
                      </c:pt>
                      <c:pt idx="2392">
                        <c:v>15.671970113059199</c:v>
                      </c:pt>
                      <c:pt idx="2393">
                        <c:v>15.6785219400295</c:v>
                      </c:pt>
                      <c:pt idx="2394">
                        <c:v>15.6850737669998</c:v>
                      </c:pt>
                      <c:pt idx="2395">
                        <c:v>15.691625593970199</c:v>
                      </c:pt>
                      <c:pt idx="2396">
                        <c:v>15.6981774209405</c:v>
                      </c:pt>
                      <c:pt idx="2397">
                        <c:v>15.704729247910899</c:v>
                      </c:pt>
                      <c:pt idx="2398">
                        <c:v>15.7112810748812</c:v>
                      </c:pt>
                      <c:pt idx="2399">
                        <c:v>15.717832901851599</c:v>
                      </c:pt>
                      <c:pt idx="2400">
                        <c:v>15.724384728821899</c:v>
                      </c:pt>
                      <c:pt idx="2401">
                        <c:v>15.7309365557922</c:v>
                      </c:pt>
                      <c:pt idx="2402">
                        <c:v>15.737488382762599</c:v>
                      </c:pt>
                      <c:pt idx="2403">
                        <c:v>15.7440402097329</c:v>
                      </c:pt>
                      <c:pt idx="2404">
                        <c:v>15.750592036703299</c:v>
                      </c:pt>
                      <c:pt idx="2405">
                        <c:v>15.757143863673599</c:v>
                      </c:pt>
                      <c:pt idx="2406">
                        <c:v>15.7636956906439</c:v>
                      </c:pt>
                      <c:pt idx="2407">
                        <c:v>15.770247517614299</c:v>
                      </c:pt>
                      <c:pt idx="2408">
                        <c:v>15.7767993445846</c:v>
                      </c:pt>
                      <c:pt idx="2409">
                        <c:v>15.783351171554999</c:v>
                      </c:pt>
                      <c:pt idx="2410">
                        <c:v>15.789902998525299</c:v>
                      </c:pt>
                      <c:pt idx="2411">
                        <c:v>15.796454825495699</c:v>
                      </c:pt>
                      <c:pt idx="2412">
                        <c:v>15.803006652465999</c:v>
                      </c:pt>
                      <c:pt idx="2413">
                        <c:v>15.8095584794363</c:v>
                      </c:pt>
                      <c:pt idx="2414">
                        <c:v>15.816110306406699</c:v>
                      </c:pt>
                      <c:pt idx="2415">
                        <c:v>15.822662133376999</c:v>
                      </c:pt>
                      <c:pt idx="2416">
                        <c:v>15.829213960347399</c:v>
                      </c:pt>
                      <c:pt idx="2417">
                        <c:v>15.835765787317699</c:v>
                      </c:pt>
                      <c:pt idx="2418">
                        <c:v>15.842317614288101</c:v>
                      </c:pt>
                      <c:pt idx="2419">
                        <c:v>15.848869441258399</c:v>
                      </c:pt>
                      <c:pt idx="2420">
                        <c:v>15.855421268228699</c:v>
                      </c:pt>
                      <c:pt idx="2421">
                        <c:v>15.861973095199099</c:v>
                      </c:pt>
                      <c:pt idx="2422">
                        <c:v>15.868524922169399</c:v>
                      </c:pt>
                      <c:pt idx="2423">
                        <c:v>15.875076749139801</c:v>
                      </c:pt>
                      <c:pt idx="2424">
                        <c:v>15.881628576110099</c:v>
                      </c:pt>
                      <c:pt idx="2425">
                        <c:v>15.888180403080501</c:v>
                      </c:pt>
                      <c:pt idx="2426">
                        <c:v>15.894732230050799</c:v>
                      </c:pt>
                      <c:pt idx="2427">
                        <c:v>15.901284057021099</c:v>
                      </c:pt>
                      <c:pt idx="2428">
                        <c:v>15.907835883991501</c:v>
                      </c:pt>
                      <c:pt idx="2429">
                        <c:v>15.914387710961799</c:v>
                      </c:pt>
                      <c:pt idx="2430">
                        <c:v>15.920939537932201</c:v>
                      </c:pt>
                      <c:pt idx="2431">
                        <c:v>15.927491364902499</c:v>
                      </c:pt>
                      <c:pt idx="2432">
                        <c:v>15.934043191872901</c:v>
                      </c:pt>
                      <c:pt idx="2433">
                        <c:v>15.940595018843201</c:v>
                      </c:pt>
                      <c:pt idx="2434">
                        <c:v>15.947146845813499</c:v>
                      </c:pt>
                      <c:pt idx="2435">
                        <c:v>15.953698672783901</c:v>
                      </c:pt>
                      <c:pt idx="2436">
                        <c:v>15.960250499754199</c:v>
                      </c:pt>
                      <c:pt idx="2437">
                        <c:v>15.966802326724601</c:v>
                      </c:pt>
                      <c:pt idx="2438">
                        <c:v>15.973354153694901</c:v>
                      </c:pt>
                      <c:pt idx="2439">
                        <c:v>15.979905980665199</c:v>
                      </c:pt>
                      <c:pt idx="2440">
                        <c:v>15.986457807635601</c:v>
                      </c:pt>
                      <c:pt idx="2441">
                        <c:v>15.993009634605899</c:v>
                      </c:pt>
                      <c:pt idx="2442">
                        <c:v>15.999561461576301</c:v>
                      </c:pt>
                      <c:pt idx="2443">
                        <c:v>16.006113288546601</c:v>
                      </c:pt>
                      <c:pt idx="2444">
                        <c:v>16.012665115516999</c:v>
                      </c:pt>
                      <c:pt idx="2445">
                        <c:v>16.019216942487301</c:v>
                      </c:pt>
                      <c:pt idx="2446">
                        <c:v>16.025768769457599</c:v>
                      </c:pt>
                      <c:pt idx="2447">
                        <c:v>16.032320596428001</c:v>
                      </c:pt>
                      <c:pt idx="2448">
                        <c:v>16.038872423398299</c:v>
                      </c:pt>
                      <c:pt idx="2449">
                        <c:v>16.045424250368701</c:v>
                      </c:pt>
                      <c:pt idx="2450">
                        <c:v>16.051976077338999</c:v>
                      </c:pt>
                      <c:pt idx="2451">
                        <c:v>16.0585279043094</c:v>
                      </c:pt>
                      <c:pt idx="2452">
                        <c:v>16.065079731279699</c:v>
                      </c:pt>
                      <c:pt idx="2453">
                        <c:v>16.071631558250001</c:v>
                      </c:pt>
                      <c:pt idx="2454">
                        <c:v>16.078183385220399</c:v>
                      </c:pt>
                      <c:pt idx="2455">
                        <c:v>16.084735212190701</c:v>
                      </c:pt>
                      <c:pt idx="2456">
                        <c:v>16.091287039161099</c:v>
                      </c:pt>
                      <c:pt idx="2457">
                        <c:v>16.097838866131401</c:v>
                      </c:pt>
                      <c:pt idx="2458">
                        <c:v>16.104390693101799</c:v>
                      </c:pt>
                      <c:pt idx="2459">
                        <c:v>16.110942520072101</c:v>
                      </c:pt>
                      <c:pt idx="2460">
                        <c:v>16.117494347042399</c:v>
                      </c:pt>
                      <c:pt idx="2461">
                        <c:v>16.1240461740128</c:v>
                      </c:pt>
                      <c:pt idx="2462">
                        <c:v>16.130598000983099</c:v>
                      </c:pt>
                      <c:pt idx="2463">
                        <c:v>16.1371498279535</c:v>
                      </c:pt>
                      <c:pt idx="2464">
                        <c:v>16.143701654923799</c:v>
                      </c:pt>
                      <c:pt idx="2465">
                        <c:v>16.1502534818942</c:v>
                      </c:pt>
                      <c:pt idx="2466">
                        <c:v>16.156805308864499</c:v>
                      </c:pt>
                      <c:pt idx="2467">
                        <c:v>16.163357135834801</c:v>
                      </c:pt>
                      <c:pt idx="2468">
                        <c:v>16.169908962805199</c:v>
                      </c:pt>
                      <c:pt idx="2469">
                        <c:v>16.176460789775501</c:v>
                      </c:pt>
                      <c:pt idx="2470">
                        <c:v>16.183012616745899</c:v>
                      </c:pt>
                      <c:pt idx="2471">
                        <c:v>16.189564443716201</c:v>
                      </c:pt>
                      <c:pt idx="2472">
                        <c:v>16.196116270686499</c:v>
                      </c:pt>
                      <c:pt idx="2473">
                        <c:v>16.2026680976569</c:v>
                      </c:pt>
                      <c:pt idx="2474">
                        <c:v>16.209219924627199</c:v>
                      </c:pt>
                      <c:pt idx="2475">
                        <c:v>16.2157717515976</c:v>
                      </c:pt>
                      <c:pt idx="2476">
                        <c:v>16.222323578567899</c:v>
                      </c:pt>
                      <c:pt idx="2477">
                        <c:v>16.2288754055383</c:v>
                      </c:pt>
                      <c:pt idx="2478">
                        <c:v>16.235427232508599</c:v>
                      </c:pt>
                      <c:pt idx="2479">
                        <c:v>16.241979059478901</c:v>
                      </c:pt>
                      <c:pt idx="2480">
                        <c:v>16.248530886449299</c:v>
                      </c:pt>
                      <c:pt idx="2481">
                        <c:v>16.255082713419601</c:v>
                      </c:pt>
                      <c:pt idx="2482">
                        <c:v>16.261634540389998</c:v>
                      </c:pt>
                      <c:pt idx="2483">
                        <c:v>16.2681863673603</c:v>
                      </c:pt>
                      <c:pt idx="2484">
                        <c:v>16.274738194330698</c:v>
                      </c:pt>
                      <c:pt idx="2485">
                        <c:v>16.281290021301</c:v>
                      </c:pt>
                      <c:pt idx="2486">
                        <c:v>16.287841848271299</c:v>
                      </c:pt>
                      <c:pt idx="2487">
                        <c:v>16.2943936752417</c:v>
                      </c:pt>
                      <c:pt idx="2488">
                        <c:v>16.300945502211999</c:v>
                      </c:pt>
                      <c:pt idx="2489">
                        <c:v>16.3074973291824</c:v>
                      </c:pt>
                      <c:pt idx="2490">
                        <c:v>16.314049156152699</c:v>
                      </c:pt>
                      <c:pt idx="2491">
                        <c:v>16.3206009831231</c:v>
                      </c:pt>
                      <c:pt idx="2492">
                        <c:v>16.327152810093398</c:v>
                      </c:pt>
                      <c:pt idx="2493">
                        <c:v>16.3337046370637</c:v>
                      </c:pt>
                      <c:pt idx="2494">
                        <c:v>16.340256464034098</c:v>
                      </c:pt>
                      <c:pt idx="2495">
                        <c:v>16.3468082910044</c:v>
                      </c:pt>
                      <c:pt idx="2496">
                        <c:v>16.353360117974798</c:v>
                      </c:pt>
                      <c:pt idx="2497">
                        <c:v>16.3599119449451</c:v>
                      </c:pt>
                      <c:pt idx="2498">
                        <c:v>16.366463771915502</c:v>
                      </c:pt>
                      <c:pt idx="2499">
                        <c:v>16.3730155988858</c:v>
                      </c:pt>
                      <c:pt idx="2500">
                        <c:v>16.379567425856099</c:v>
                      </c:pt>
                      <c:pt idx="2501">
                        <c:v>16.3861192528265</c:v>
                      </c:pt>
                      <c:pt idx="2502">
                        <c:v>16.392671079796798</c:v>
                      </c:pt>
                      <c:pt idx="2503">
                        <c:v>16.3992229067672</c:v>
                      </c:pt>
                      <c:pt idx="2504">
                        <c:v>16.405774733737498</c:v>
                      </c:pt>
                      <c:pt idx="2505">
                        <c:v>16.4123265607078</c:v>
                      </c:pt>
                      <c:pt idx="2506">
                        <c:v>16.418878387678198</c:v>
                      </c:pt>
                      <c:pt idx="2507">
                        <c:v>16.4254302146485</c:v>
                      </c:pt>
                      <c:pt idx="2508">
                        <c:v>16.431982041618902</c:v>
                      </c:pt>
                      <c:pt idx="2509">
                        <c:v>16.4385338685892</c:v>
                      </c:pt>
                      <c:pt idx="2510">
                        <c:v>16.445085695559602</c:v>
                      </c:pt>
                      <c:pt idx="2511">
                        <c:v>16.4516375225299</c:v>
                      </c:pt>
                      <c:pt idx="2512">
                        <c:v>16.458189349500199</c:v>
                      </c:pt>
                      <c:pt idx="2513">
                        <c:v>16.4647411764706</c:v>
                      </c:pt>
                      <c:pt idx="2514">
                        <c:v>16.471293003440898</c:v>
                      </c:pt>
                      <c:pt idx="2515">
                        <c:v>16.4778448304113</c:v>
                      </c:pt>
                      <c:pt idx="2516">
                        <c:v>16.484396657381598</c:v>
                      </c:pt>
                      <c:pt idx="2517">
                        <c:v>16.490948484352</c:v>
                      </c:pt>
                      <c:pt idx="2518">
                        <c:v>16.497500311322302</c:v>
                      </c:pt>
                      <c:pt idx="2519">
                        <c:v>16.5040521382926</c:v>
                      </c:pt>
                      <c:pt idx="2520">
                        <c:v>16.510603965263002</c:v>
                      </c:pt>
                      <c:pt idx="2521">
                        <c:v>16.5171557922333</c:v>
                      </c:pt>
                      <c:pt idx="2522">
                        <c:v>16.523707619203702</c:v>
                      </c:pt>
                      <c:pt idx="2523">
                        <c:v>16.530259446174</c:v>
                      </c:pt>
                      <c:pt idx="2524">
                        <c:v>16.536811273144401</c:v>
                      </c:pt>
                      <c:pt idx="2525">
                        <c:v>16.5433631001147</c:v>
                      </c:pt>
                      <c:pt idx="2526">
                        <c:v>16.549914927084998</c:v>
                      </c:pt>
                      <c:pt idx="2527">
                        <c:v>16.5564667540554</c:v>
                      </c:pt>
                      <c:pt idx="2528">
                        <c:v>16.563018581025698</c:v>
                      </c:pt>
                      <c:pt idx="2529">
                        <c:v>16.5695704079961</c:v>
                      </c:pt>
                      <c:pt idx="2530">
                        <c:v>16.576122234966402</c:v>
                      </c:pt>
                      <c:pt idx="2531">
                        <c:v>16.5826740619368</c:v>
                      </c:pt>
                      <c:pt idx="2532">
                        <c:v>16.589225888907102</c:v>
                      </c:pt>
                      <c:pt idx="2533">
                        <c:v>16.5957777158774</c:v>
                      </c:pt>
                      <c:pt idx="2534">
                        <c:v>16.602329542847801</c:v>
                      </c:pt>
                      <c:pt idx="2535">
                        <c:v>16.6088813698181</c:v>
                      </c:pt>
                      <c:pt idx="2536">
                        <c:v>16.615433196788501</c:v>
                      </c:pt>
                      <c:pt idx="2537">
                        <c:v>16.6219850237588</c:v>
                      </c:pt>
                      <c:pt idx="2538">
                        <c:v>16.628536850729201</c:v>
                      </c:pt>
                      <c:pt idx="2539">
                        <c:v>16.6350886776995</c:v>
                      </c:pt>
                      <c:pt idx="2540">
                        <c:v>16.641640504669802</c:v>
                      </c:pt>
                      <c:pt idx="2541">
                        <c:v>16.6481923316402</c:v>
                      </c:pt>
                      <c:pt idx="2542">
                        <c:v>16.654744158610502</c:v>
                      </c:pt>
                      <c:pt idx="2543">
                        <c:v>16.6612959855809</c:v>
                      </c:pt>
                      <c:pt idx="2544">
                        <c:v>16.667847812551202</c:v>
                      </c:pt>
                      <c:pt idx="2545">
                        <c:v>16.6743996395215</c:v>
                      </c:pt>
                      <c:pt idx="2546">
                        <c:v>16.680951466491901</c:v>
                      </c:pt>
                      <c:pt idx="2547">
                        <c:v>16.6875032934622</c:v>
                      </c:pt>
                      <c:pt idx="2548">
                        <c:v>16.694055120432601</c:v>
                      </c:pt>
                      <c:pt idx="2549">
                        <c:v>16.7006069474029</c:v>
                      </c:pt>
                      <c:pt idx="2550">
                        <c:v>16.707158774373301</c:v>
                      </c:pt>
                      <c:pt idx="2551">
                        <c:v>16.7137106013436</c:v>
                      </c:pt>
                      <c:pt idx="2552">
                        <c:v>16.720262428313902</c:v>
                      </c:pt>
                      <c:pt idx="2553">
                        <c:v>16.7268142552843</c:v>
                      </c:pt>
                      <c:pt idx="2554">
                        <c:v>16.733366082254602</c:v>
                      </c:pt>
                      <c:pt idx="2555">
                        <c:v>16.739917909224999</c:v>
                      </c:pt>
                      <c:pt idx="2556">
                        <c:v>16.746469736195301</c:v>
                      </c:pt>
                      <c:pt idx="2557">
                        <c:v>16.753021563165699</c:v>
                      </c:pt>
                      <c:pt idx="2558">
                        <c:v>16.759573390136001</c:v>
                      </c:pt>
                      <c:pt idx="2559">
                        <c:v>16.7661252171063</c:v>
                      </c:pt>
                      <c:pt idx="2560">
                        <c:v>16.772677044076701</c:v>
                      </c:pt>
                      <c:pt idx="2561">
                        <c:v>16.779228871047</c:v>
                      </c:pt>
                      <c:pt idx="2562">
                        <c:v>16.785780698017401</c:v>
                      </c:pt>
                      <c:pt idx="2563">
                        <c:v>16.7923325249877</c:v>
                      </c:pt>
                      <c:pt idx="2564">
                        <c:v>16.798884351958101</c:v>
                      </c:pt>
                      <c:pt idx="2565">
                        <c:v>16.805436178928399</c:v>
                      </c:pt>
                      <c:pt idx="2566">
                        <c:v>16.811988005898701</c:v>
                      </c:pt>
                      <c:pt idx="2567">
                        <c:v>16.818539832869099</c:v>
                      </c:pt>
                      <c:pt idx="2568">
                        <c:v>16.825091659839401</c:v>
                      </c:pt>
                      <c:pt idx="2569">
                        <c:v>16.831643486809799</c:v>
                      </c:pt>
                      <c:pt idx="2570">
                        <c:v>16.838195313780101</c:v>
                      </c:pt>
                      <c:pt idx="2571">
                        <c:v>16.844747140750499</c:v>
                      </c:pt>
                      <c:pt idx="2572">
                        <c:v>16.851298967720801</c:v>
                      </c:pt>
                      <c:pt idx="2573">
                        <c:v>16.8578507946911</c:v>
                      </c:pt>
                      <c:pt idx="2574">
                        <c:v>16.864402621661501</c:v>
                      </c:pt>
                      <c:pt idx="2575">
                        <c:v>16.870954448631799</c:v>
                      </c:pt>
                      <c:pt idx="2576">
                        <c:v>16.877506275602201</c:v>
                      </c:pt>
                      <c:pt idx="2577">
                        <c:v>16.884058102572499</c:v>
                      </c:pt>
                      <c:pt idx="2578">
                        <c:v>16.890609929542801</c:v>
                      </c:pt>
                      <c:pt idx="2579">
                        <c:v>16.897161756513199</c:v>
                      </c:pt>
                      <c:pt idx="2580">
                        <c:v>16.903713583483501</c:v>
                      </c:pt>
                      <c:pt idx="2581">
                        <c:v>16.910265410453899</c:v>
                      </c:pt>
                      <c:pt idx="2582">
                        <c:v>16.916817237424201</c:v>
                      </c:pt>
                      <c:pt idx="2583">
                        <c:v>16.923369064394599</c:v>
                      </c:pt>
                      <c:pt idx="2584">
                        <c:v>16.929920891364901</c:v>
                      </c:pt>
                      <c:pt idx="2585">
                        <c:v>16.9364727183352</c:v>
                      </c:pt>
                      <c:pt idx="2586">
                        <c:v>16.943024545305601</c:v>
                      </c:pt>
                      <c:pt idx="2587">
                        <c:v>16.949576372275899</c:v>
                      </c:pt>
                      <c:pt idx="2588">
                        <c:v>16.956128199246301</c:v>
                      </c:pt>
                      <c:pt idx="2589">
                        <c:v>16.962680026216599</c:v>
                      </c:pt>
                      <c:pt idx="2590">
                        <c:v>16.969231853187001</c:v>
                      </c:pt>
                      <c:pt idx="2591">
                        <c:v>16.975783680157299</c:v>
                      </c:pt>
                      <c:pt idx="2592">
                        <c:v>16.982335507127601</c:v>
                      </c:pt>
                      <c:pt idx="2593">
                        <c:v>16.988887334097999</c:v>
                      </c:pt>
                      <c:pt idx="2594">
                        <c:v>16.995439161068301</c:v>
                      </c:pt>
                      <c:pt idx="2595">
                        <c:v>17.001990988038699</c:v>
                      </c:pt>
                      <c:pt idx="2596">
                        <c:v>17.008542815009001</c:v>
                      </c:pt>
                      <c:pt idx="2597">
                        <c:v>17.015094641979399</c:v>
                      </c:pt>
                      <c:pt idx="2598">
                        <c:v>17.021646468949701</c:v>
                      </c:pt>
                      <c:pt idx="2599">
                        <c:v>17.028198295919999</c:v>
                      </c:pt>
                      <c:pt idx="2600">
                        <c:v>17.034750122890401</c:v>
                      </c:pt>
                      <c:pt idx="2601">
                        <c:v>17.041301949860699</c:v>
                      </c:pt>
                      <c:pt idx="2602">
                        <c:v>17.047853776831101</c:v>
                      </c:pt>
                      <c:pt idx="2603">
                        <c:v>17.054405603801399</c:v>
                      </c:pt>
                      <c:pt idx="2604">
                        <c:v>17.060957430771801</c:v>
                      </c:pt>
                      <c:pt idx="2605">
                        <c:v>17.067509257742099</c:v>
                      </c:pt>
                      <c:pt idx="2606">
                        <c:v>17.074061084712401</c:v>
                      </c:pt>
                      <c:pt idx="2607">
                        <c:v>17.080612911682799</c:v>
                      </c:pt>
                      <c:pt idx="2608">
                        <c:v>17.087164738653101</c:v>
                      </c:pt>
                      <c:pt idx="2609">
                        <c:v>17.093716565623499</c:v>
                      </c:pt>
                      <c:pt idx="2610">
                        <c:v>17.100268392593801</c:v>
                      </c:pt>
                      <c:pt idx="2611">
                        <c:v>17.106820219564199</c:v>
                      </c:pt>
                      <c:pt idx="2612">
                        <c:v>17.113372046534501</c:v>
                      </c:pt>
                      <c:pt idx="2613">
                        <c:v>17.119923873504799</c:v>
                      </c:pt>
                      <c:pt idx="2614">
                        <c:v>17.126475700475201</c:v>
                      </c:pt>
                      <c:pt idx="2615">
                        <c:v>17.133027527445499</c:v>
                      </c:pt>
                      <c:pt idx="2616">
                        <c:v>17.139579354415901</c:v>
                      </c:pt>
                      <c:pt idx="2617">
                        <c:v>17.146131181386199</c:v>
                      </c:pt>
                      <c:pt idx="2618">
                        <c:v>17.152683008356501</c:v>
                      </c:pt>
                      <c:pt idx="2619">
                        <c:v>17.159234835326899</c:v>
                      </c:pt>
                      <c:pt idx="2620">
                        <c:v>17.165786662297201</c:v>
                      </c:pt>
                      <c:pt idx="2621">
                        <c:v>17.172338489267599</c:v>
                      </c:pt>
                      <c:pt idx="2622">
                        <c:v>17.178890316237901</c:v>
                      </c:pt>
                      <c:pt idx="2623">
                        <c:v>17.185442143208299</c:v>
                      </c:pt>
                      <c:pt idx="2624">
                        <c:v>17.191993970178601</c:v>
                      </c:pt>
                      <c:pt idx="2625">
                        <c:v>17.198545797148899</c:v>
                      </c:pt>
                      <c:pt idx="2626">
                        <c:v>17.205097624119301</c:v>
                      </c:pt>
                      <c:pt idx="2627">
                        <c:v>17.211649451089599</c:v>
                      </c:pt>
                      <c:pt idx="2628">
                        <c:v>17.21820127806</c:v>
                      </c:pt>
                      <c:pt idx="2629">
                        <c:v>17.224753105030299</c:v>
                      </c:pt>
                      <c:pt idx="2630">
                        <c:v>17.2313049320007</c:v>
                      </c:pt>
                      <c:pt idx="2631">
                        <c:v>17.237856758970999</c:v>
                      </c:pt>
                      <c:pt idx="2632">
                        <c:v>17.244408585941301</c:v>
                      </c:pt>
                      <c:pt idx="2633">
                        <c:v>17.250960412911699</c:v>
                      </c:pt>
                      <c:pt idx="2634">
                        <c:v>17.257512239882001</c:v>
                      </c:pt>
                      <c:pt idx="2635">
                        <c:v>17.264064066852399</c:v>
                      </c:pt>
                      <c:pt idx="2636">
                        <c:v>17.270615893822701</c:v>
                      </c:pt>
                      <c:pt idx="2637">
                        <c:v>17.277167720793098</c:v>
                      </c:pt>
                      <c:pt idx="2638">
                        <c:v>17.2837195477634</c:v>
                      </c:pt>
                      <c:pt idx="2639">
                        <c:v>17.290271374733699</c:v>
                      </c:pt>
                      <c:pt idx="2640">
                        <c:v>17.2968232017041</c:v>
                      </c:pt>
                      <c:pt idx="2641">
                        <c:v>17.303375028674399</c:v>
                      </c:pt>
                      <c:pt idx="2642">
                        <c:v>17.3099268556448</c:v>
                      </c:pt>
                      <c:pt idx="2643">
                        <c:v>17.316478682615099</c:v>
                      </c:pt>
                      <c:pt idx="2644">
                        <c:v>17.323030509585401</c:v>
                      </c:pt>
                      <c:pt idx="2645">
                        <c:v>17.329582336555799</c:v>
                      </c:pt>
                      <c:pt idx="2646">
                        <c:v>17.336134163526101</c:v>
                      </c:pt>
                      <c:pt idx="2647">
                        <c:v>17.342685990496499</c:v>
                      </c:pt>
                      <c:pt idx="2648">
                        <c:v>17.3492378174668</c:v>
                      </c:pt>
                      <c:pt idx="2649">
                        <c:v>17.355789644437198</c:v>
                      </c:pt>
                      <c:pt idx="2650">
                        <c:v>17.3623414714075</c:v>
                      </c:pt>
                      <c:pt idx="2651">
                        <c:v>17.368893298377799</c:v>
                      </c:pt>
                      <c:pt idx="2652">
                        <c:v>17.3754451253482</c:v>
                      </c:pt>
                      <c:pt idx="2653">
                        <c:v>17.381996952318499</c:v>
                      </c:pt>
                      <c:pt idx="2654">
                        <c:v>17.3885487792889</c:v>
                      </c:pt>
                      <c:pt idx="2655">
                        <c:v>17.395100606259199</c:v>
                      </c:pt>
                      <c:pt idx="2656">
                        <c:v>17.4016524332296</c:v>
                      </c:pt>
                      <c:pt idx="2657">
                        <c:v>17.408204260199899</c:v>
                      </c:pt>
                      <c:pt idx="2658">
                        <c:v>17.414756087170201</c:v>
                      </c:pt>
                      <c:pt idx="2659">
                        <c:v>17.421307914140598</c:v>
                      </c:pt>
                      <c:pt idx="2660">
                        <c:v>17.4278597411109</c:v>
                      </c:pt>
                      <c:pt idx="2661">
                        <c:v>17.434411568081298</c:v>
                      </c:pt>
                      <c:pt idx="2662">
                        <c:v>17.4409633950516</c:v>
                      </c:pt>
                      <c:pt idx="2663">
                        <c:v>17.447515222021998</c:v>
                      </c:pt>
                      <c:pt idx="2664">
                        <c:v>17.4540670489923</c:v>
                      </c:pt>
                      <c:pt idx="2665">
                        <c:v>17.460618875962599</c:v>
                      </c:pt>
                      <c:pt idx="2666">
                        <c:v>17.467170702933</c:v>
                      </c:pt>
                      <c:pt idx="2667">
                        <c:v>17.473722529903299</c:v>
                      </c:pt>
                      <c:pt idx="2668">
                        <c:v>17.4802743568737</c:v>
                      </c:pt>
                      <c:pt idx="2669">
                        <c:v>17.486826183843998</c:v>
                      </c:pt>
                      <c:pt idx="2670">
                        <c:v>17.4933780108144</c:v>
                      </c:pt>
                      <c:pt idx="2671">
                        <c:v>17.499929837784698</c:v>
                      </c:pt>
                      <c:pt idx="2672">
                        <c:v>17.506481664755</c:v>
                      </c:pt>
                      <c:pt idx="2673">
                        <c:v>17.513033491725398</c:v>
                      </c:pt>
                      <c:pt idx="2674">
                        <c:v>17.5195853186957</c:v>
                      </c:pt>
                      <c:pt idx="2675">
                        <c:v>17.526137145666102</c:v>
                      </c:pt>
                      <c:pt idx="2676">
                        <c:v>17.5326889726364</c:v>
                      </c:pt>
                      <c:pt idx="2677">
                        <c:v>17.539240799606802</c:v>
                      </c:pt>
                      <c:pt idx="2678">
                        <c:v>17.5457926265771</c:v>
                      </c:pt>
                      <c:pt idx="2679">
                        <c:v>17.552344453547398</c:v>
                      </c:pt>
                      <c:pt idx="2680">
                        <c:v>17.5588962805178</c:v>
                      </c:pt>
                      <c:pt idx="2681">
                        <c:v>17.565448107488098</c:v>
                      </c:pt>
                      <c:pt idx="2682">
                        <c:v>17.5719999344585</c:v>
                      </c:pt>
                      <c:pt idx="2683">
                        <c:v>17.578551761428798</c:v>
                      </c:pt>
                      <c:pt idx="2684">
                        <c:v>17.5851035883991</c:v>
                      </c:pt>
                      <c:pt idx="2685">
                        <c:v>17.591655415369502</c:v>
                      </c:pt>
                      <c:pt idx="2686">
                        <c:v>17.5982072423398</c:v>
                      </c:pt>
                      <c:pt idx="2687">
                        <c:v>17.604759069310202</c:v>
                      </c:pt>
                      <c:pt idx="2688">
                        <c:v>17.6113108962805</c:v>
                      </c:pt>
                      <c:pt idx="2689">
                        <c:v>17.617862723250902</c:v>
                      </c:pt>
                      <c:pt idx="2690">
                        <c:v>17.6244145502212</c:v>
                      </c:pt>
                      <c:pt idx="2691">
                        <c:v>17.630966377191498</c:v>
                      </c:pt>
                      <c:pt idx="2692">
                        <c:v>17.6375182041619</c:v>
                      </c:pt>
                      <c:pt idx="2693">
                        <c:v>17.644070031132198</c:v>
                      </c:pt>
                      <c:pt idx="2694">
                        <c:v>17.6506218581026</c:v>
                      </c:pt>
                      <c:pt idx="2695">
                        <c:v>17.657173685072902</c:v>
                      </c:pt>
                      <c:pt idx="2696">
                        <c:v>17.6637255120433</c:v>
                      </c:pt>
                      <c:pt idx="2697">
                        <c:v>17.670277339013602</c:v>
                      </c:pt>
                      <c:pt idx="2698">
                        <c:v>17.6768291659839</c:v>
                      </c:pt>
                      <c:pt idx="2699">
                        <c:v>17.683380992954302</c:v>
                      </c:pt>
                      <c:pt idx="2700">
                        <c:v>17.6899328199246</c:v>
                      </c:pt>
                      <c:pt idx="2701">
                        <c:v>17.696484646895001</c:v>
                      </c:pt>
                      <c:pt idx="2702">
                        <c:v>17.7030364738653</c:v>
                      </c:pt>
                      <c:pt idx="2703">
                        <c:v>17.709588300835701</c:v>
                      </c:pt>
                      <c:pt idx="2704">
                        <c:v>17.716140127806</c:v>
                      </c:pt>
                      <c:pt idx="2705">
                        <c:v>17.722691954776302</c:v>
                      </c:pt>
                      <c:pt idx="2706">
                        <c:v>17.7292437817467</c:v>
                      </c:pt>
                      <c:pt idx="2707">
                        <c:v>17.735795608717002</c:v>
                      </c:pt>
                      <c:pt idx="2708">
                        <c:v>17.7423474356874</c:v>
                      </c:pt>
                      <c:pt idx="2709">
                        <c:v>17.748899262657702</c:v>
                      </c:pt>
                      <c:pt idx="2710">
                        <c:v>17.755451089628099</c:v>
                      </c:pt>
                      <c:pt idx="2711">
                        <c:v>17.762002916598401</c:v>
                      </c:pt>
                      <c:pt idx="2712">
                        <c:v>17.7685547435687</c:v>
                      </c:pt>
                      <c:pt idx="2713">
                        <c:v>17.775106570539101</c:v>
                      </c:pt>
                      <c:pt idx="2714">
                        <c:v>17.7816583975094</c:v>
                      </c:pt>
                      <c:pt idx="2715">
                        <c:v>17.788210224479801</c:v>
                      </c:pt>
                      <c:pt idx="2716">
                        <c:v>17.7947620514501</c:v>
                      </c:pt>
                      <c:pt idx="2717">
                        <c:v>17.801313878420501</c:v>
                      </c:pt>
                      <c:pt idx="2718">
                        <c:v>17.8078657053908</c:v>
                      </c:pt>
                      <c:pt idx="2719">
                        <c:v>17.814417532361102</c:v>
                      </c:pt>
                      <c:pt idx="2720">
                        <c:v>17.8209693593315</c:v>
                      </c:pt>
                      <c:pt idx="2721">
                        <c:v>17.827521186301801</c:v>
                      </c:pt>
                      <c:pt idx="2722">
                        <c:v>17.834073013272199</c:v>
                      </c:pt>
                      <c:pt idx="2723">
                        <c:v>17.840624840242501</c:v>
                      </c:pt>
                      <c:pt idx="2724">
                        <c:v>17.8471766672128</c:v>
                      </c:pt>
                      <c:pt idx="2725">
                        <c:v>17.853728494183201</c:v>
                      </c:pt>
                      <c:pt idx="2726">
                        <c:v>17.8602803211535</c:v>
                      </c:pt>
                      <c:pt idx="2727">
                        <c:v>17.866832148123901</c:v>
                      </c:pt>
                      <c:pt idx="2728">
                        <c:v>17.8733839750942</c:v>
                      </c:pt>
                      <c:pt idx="2729">
                        <c:v>17.879935802064601</c:v>
                      </c:pt>
                      <c:pt idx="2730">
                        <c:v>17.8864876290349</c:v>
                      </c:pt>
                      <c:pt idx="2731">
                        <c:v>17.893039456005202</c:v>
                      </c:pt>
                      <c:pt idx="2732">
                        <c:v>17.899591282975599</c:v>
                      </c:pt>
                      <c:pt idx="2733">
                        <c:v>17.906143109945901</c:v>
                      </c:pt>
                      <c:pt idx="2734">
                        <c:v>17.912694936916299</c:v>
                      </c:pt>
                      <c:pt idx="2735">
                        <c:v>17.919246763886601</c:v>
                      </c:pt>
                      <c:pt idx="2736">
                        <c:v>17.925798590856999</c:v>
                      </c:pt>
                      <c:pt idx="2737">
                        <c:v>17.932350417827301</c:v>
                      </c:pt>
                      <c:pt idx="2738">
                        <c:v>17.9389022447976</c:v>
                      </c:pt>
                      <c:pt idx="2739">
                        <c:v>17.945454071768001</c:v>
                      </c:pt>
                      <c:pt idx="2740">
                        <c:v>17.9520058987383</c:v>
                      </c:pt>
                      <c:pt idx="2741">
                        <c:v>17.958557725708701</c:v>
                      </c:pt>
                      <c:pt idx="2742">
                        <c:v>17.965109552678999</c:v>
                      </c:pt>
                      <c:pt idx="2743">
                        <c:v>17.971661379649401</c:v>
                      </c:pt>
                      <c:pt idx="2744">
                        <c:v>17.978213206619699</c:v>
                      </c:pt>
                      <c:pt idx="2745">
                        <c:v>17.984765033590001</c:v>
                      </c:pt>
                      <c:pt idx="2746">
                        <c:v>17.991316860560399</c:v>
                      </c:pt>
                      <c:pt idx="2747">
                        <c:v>17.997868687530701</c:v>
                      </c:pt>
                      <c:pt idx="2748">
                        <c:v>18.004420514501099</c:v>
                      </c:pt>
                      <c:pt idx="2749">
                        <c:v>18.010972341471401</c:v>
                      </c:pt>
                      <c:pt idx="2750">
                        <c:v>18.017524168441799</c:v>
                      </c:pt>
                      <c:pt idx="2751">
                        <c:v>18.024075995412101</c:v>
                      </c:pt>
                      <c:pt idx="2752">
                        <c:v>18.030627822382399</c:v>
                      </c:pt>
                      <c:pt idx="2753">
                        <c:v>18.037179649352801</c:v>
                      </c:pt>
                      <c:pt idx="2754">
                        <c:v>18.043731476323099</c:v>
                      </c:pt>
                      <c:pt idx="2755">
                        <c:v>18.050283303293501</c:v>
                      </c:pt>
                      <c:pt idx="2756">
                        <c:v>18.056835130263799</c:v>
                      </c:pt>
                      <c:pt idx="2757">
                        <c:v>18.063386957234101</c:v>
                      </c:pt>
                      <c:pt idx="2758">
                        <c:v>18.069938784204499</c:v>
                      </c:pt>
                      <c:pt idx="2759">
                        <c:v>18.076490611174801</c:v>
                      </c:pt>
                      <c:pt idx="2760">
                        <c:v>18.083042438145199</c:v>
                      </c:pt>
                      <c:pt idx="2761">
                        <c:v>18.089594265115501</c:v>
                      </c:pt>
                      <c:pt idx="2762">
                        <c:v>18.096146092085899</c:v>
                      </c:pt>
                      <c:pt idx="2763">
                        <c:v>18.102697919056201</c:v>
                      </c:pt>
                      <c:pt idx="2764">
                        <c:v>18.109249746026499</c:v>
                      </c:pt>
                      <c:pt idx="2765">
                        <c:v>18.115801572996901</c:v>
                      </c:pt>
                      <c:pt idx="2766">
                        <c:v>18.122353399967199</c:v>
                      </c:pt>
                      <c:pt idx="2767">
                        <c:v>18.128905226937601</c:v>
                      </c:pt>
                      <c:pt idx="2768">
                        <c:v>18.135457053907899</c:v>
                      </c:pt>
                      <c:pt idx="2769">
                        <c:v>18.142008880878301</c:v>
                      </c:pt>
                      <c:pt idx="2770">
                        <c:v>18.148560707848599</c:v>
                      </c:pt>
                      <c:pt idx="2771">
                        <c:v>18.155112534818901</c:v>
                      </c:pt>
                      <c:pt idx="2772">
                        <c:v>18.161664361789299</c:v>
                      </c:pt>
                      <c:pt idx="2773">
                        <c:v>18.168216188759601</c:v>
                      </c:pt>
                      <c:pt idx="2774">
                        <c:v>18.174768015729999</c:v>
                      </c:pt>
                      <c:pt idx="2775">
                        <c:v>18.181319842700301</c:v>
                      </c:pt>
                      <c:pt idx="2776">
                        <c:v>18.187871669670699</c:v>
                      </c:pt>
                      <c:pt idx="2777">
                        <c:v>18.194423496641001</c:v>
                      </c:pt>
                      <c:pt idx="2778">
                        <c:v>18.200975323611299</c:v>
                      </c:pt>
                      <c:pt idx="2779">
                        <c:v>18.207527150581701</c:v>
                      </c:pt>
                      <c:pt idx="2780">
                        <c:v>18.214078977551999</c:v>
                      </c:pt>
                      <c:pt idx="2781">
                        <c:v>18.220630804522401</c:v>
                      </c:pt>
                      <c:pt idx="2782">
                        <c:v>18.227182631492699</c:v>
                      </c:pt>
                      <c:pt idx="2783">
                        <c:v>18.233734458463001</c:v>
                      </c:pt>
                      <c:pt idx="2784">
                        <c:v>18.240286285433399</c:v>
                      </c:pt>
                      <c:pt idx="2785">
                        <c:v>18.246838112403701</c:v>
                      </c:pt>
                      <c:pt idx="2786">
                        <c:v>18.253389939374099</c:v>
                      </c:pt>
                      <c:pt idx="2787">
                        <c:v>18.259941766344401</c:v>
                      </c:pt>
                      <c:pt idx="2788">
                        <c:v>18.266493593314799</c:v>
                      </c:pt>
                      <c:pt idx="2789">
                        <c:v>18.273045420285101</c:v>
                      </c:pt>
                      <c:pt idx="2790">
                        <c:v>18.279597247255399</c:v>
                      </c:pt>
                      <c:pt idx="2791">
                        <c:v>18.286149074225801</c:v>
                      </c:pt>
                      <c:pt idx="2792">
                        <c:v>18.292700901196099</c:v>
                      </c:pt>
                      <c:pt idx="2793">
                        <c:v>18.299252728166501</c:v>
                      </c:pt>
                      <c:pt idx="2794">
                        <c:v>18.305804555136799</c:v>
                      </c:pt>
                      <c:pt idx="2795">
                        <c:v>18.3123563821072</c:v>
                      </c:pt>
                      <c:pt idx="2796">
                        <c:v>18.318908209077499</c:v>
                      </c:pt>
                      <c:pt idx="2797">
                        <c:v>18.325460036047801</c:v>
                      </c:pt>
                      <c:pt idx="2798">
                        <c:v>18.332011863018199</c:v>
                      </c:pt>
                      <c:pt idx="2799">
                        <c:v>18.338563689988501</c:v>
                      </c:pt>
                      <c:pt idx="2800">
                        <c:v>18.345115516958899</c:v>
                      </c:pt>
                      <c:pt idx="2801">
                        <c:v>18.351667343929201</c:v>
                      </c:pt>
                      <c:pt idx="2802">
                        <c:v>18.358219170899599</c:v>
                      </c:pt>
                      <c:pt idx="2803">
                        <c:v>18.364770997869901</c:v>
                      </c:pt>
                      <c:pt idx="2804">
                        <c:v>18.371322824840199</c:v>
                      </c:pt>
                      <c:pt idx="2805">
                        <c:v>18.3778746518106</c:v>
                      </c:pt>
                      <c:pt idx="2806">
                        <c:v>18.384426478780899</c:v>
                      </c:pt>
                      <c:pt idx="2807">
                        <c:v>18.3909783057513</c:v>
                      </c:pt>
                      <c:pt idx="2808">
                        <c:v>18.397530132721599</c:v>
                      </c:pt>
                      <c:pt idx="2809">
                        <c:v>18.404081959692</c:v>
                      </c:pt>
                      <c:pt idx="2810">
                        <c:v>18.410633786662299</c:v>
                      </c:pt>
                      <c:pt idx="2811">
                        <c:v>18.417185613632601</c:v>
                      </c:pt>
                      <c:pt idx="2812">
                        <c:v>18.423737440602999</c:v>
                      </c:pt>
                      <c:pt idx="2813">
                        <c:v>18.430289267573301</c:v>
                      </c:pt>
                      <c:pt idx="2814">
                        <c:v>18.436841094543698</c:v>
                      </c:pt>
                      <c:pt idx="2815">
                        <c:v>18.443392921514</c:v>
                      </c:pt>
                      <c:pt idx="2816">
                        <c:v>18.449944748484398</c:v>
                      </c:pt>
                      <c:pt idx="2817">
                        <c:v>18.4564965754547</c:v>
                      </c:pt>
                      <c:pt idx="2818">
                        <c:v>18.463048402424999</c:v>
                      </c:pt>
                      <c:pt idx="2819">
                        <c:v>18.4696002293954</c:v>
                      </c:pt>
                      <c:pt idx="2820">
                        <c:v>18.476152056365699</c:v>
                      </c:pt>
                      <c:pt idx="2821">
                        <c:v>18.4827038833361</c:v>
                      </c:pt>
                      <c:pt idx="2822">
                        <c:v>18.489255710306399</c:v>
                      </c:pt>
                      <c:pt idx="2823">
                        <c:v>18.495807537276701</c:v>
                      </c:pt>
                      <c:pt idx="2824">
                        <c:v>18.502359364247098</c:v>
                      </c:pt>
                      <c:pt idx="2825">
                        <c:v>18.5089111912174</c:v>
                      </c:pt>
                      <c:pt idx="2826">
                        <c:v>18.515463018187798</c:v>
                      </c:pt>
                      <c:pt idx="2827">
                        <c:v>18.5220148451581</c:v>
                      </c:pt>
                      <c:pt idx="2828">
                        <c:v>18.528566672128498</c:v>
                      </c:pt>
                      <c:pt idx="2829">
                        <c:v>18.5351184990988</c:v>
                      </c:pt>
                      <c:pt idx="2830">
                        <c:v>18.541670326069099</c:v>
                      </c:pt>
                      <c:pt idx="2831">
                        <c:v>18.5482221530395</c:v>
                      </c:pt>
                      <c:pt idx="2832">
                        <c:v>18.554773980009799</c:v>
                      </c:pt>
                      <c:pt idx="2833">
                        <c:v>18.5613258069802</c:v>
                      </c:pt>
                      <c:pt idx="2834">
                        <c:v>18.567877633950499</c:v>
                      </c:pt>
                      <c:pt idx="2835">
                        <c:v>18.5744294609209</c:v>
                      </c:pt>
                      <c:pt idx="2836">
                        <c:v>18.580981287891198</c:v>
                      </c:pt>
                      <c:pt idx="2837">
                        <c:v>18.5875331148615</c:v>
                      </c:pt>
                      <c:pt idx="2838">
                        <c:v>18.594084941831898</c:v>
                      </c:pt>
                      <c:pt idx="2839">
                        <c:v>18.6006367688022</c:v>
                      </c:pt>
                      <c:pt idx="2840">
                        <c:v>18.607188595772602</c:v>
                      </c:pt>
                      <c:pt idx="2841">
                        <c:v>18.6137404227429</c:v>
                      </c:pt>
                      <c:pt idx="2842">
                        <c:v>18.620292249713302</c:v>
                      </c:pt>
                      <c:pt idx="2843">
                        <c:v>18.6268440766836</c:v>
                      </c:pt>
                      <c:pt idx="2844">
                        <c:v>18.633395903653899</c:v>
                      </c:pt>
                      <c:pt idx="2845">
                        <c:v>18.6399477306243</c:v>
                      </c:pt>
                      <c:pt idx="2846">
                        <c:v>18.646499557594598</c:v>
                      </c:pt>
                      <c:pt idx="2847">
                        <c:v>18.653051384565</c:v>
                      </c:pt>
                      <c:pt idx="2848">
                        <c:v>18.659603211535298</c:v>
                      </c:pt>
                      <c:pt idx="2849">
                        <c:v>18.6661550385057</c:v>
                      </c:pt>
                      <c:pt idx="2850">
                        <c:v>18.672706865475998</c:v>
                      </c:pt>
                      <c:pt idx="2851">
                        <c:v>18.6792586924463</c:v>
                      </c:pt>
                      <c:pt idx="2852">
                        <c:v>18.685810519416702</c:v>
                      </c:pt>
                      <c:pt idx="2853">
                        <c:v>18.692362346387</c:v>
                      </c:pt>
                      <c:pt idx="2854">
                        <c:v>18.698914173357402</c:v>
                      </c:pt>
                      <c:pt idx="2855">
                        <c:v>18.7054660003277</c:v>
                      </c:pt>
                      <c:pt idx="2856">
                        <c:v>18.712017827298101</c:v>
                      </c:pt>
                      <c:pt idx="2857">
                        <c:v>18.7185696542684</c:v>
                      </c:pt>
                      <c:pt idx="2858">
                        <c:v>18.725121481238698</c:v>
                      </c:pt>
                      <c:pt idx="2859">
                        <c:v>18.7316733082091</c:v>
                      </c:pt>
                      <c:pt idx="2860">
                        <c:v>18.738225135179398</c:v>
                      </c:pt>
                      <c:pt idx="2861">
                        <c:v>18.7447769621498</c:v>
                      </c:pt>
                      <c:pt idx="2862">
                        <c:v>18.751328789120102</c:v>
                      </c:pt>
                      <c:pt idx="2863">
                        <c:v>18.7578806160904</c:v>
                      </c:pt>
                      <c:pt idx="2864">
                        <c:v>18.764432443060802</c:v>
                      </c:pt>
                      <c:pt idx="2865">
                        <c:v>18.7709842700311</c:v>
                      </c:pt>
                      <c:pt idx="2866">
                        <c:v>18.777536097001502</c:v>
                      </c:pt>
                      <c:pt idx="2867">
                        <c:v>18.7840879239718</c:v>
                      </c:pt>
                      <c:pt idx="2868">
                        <c:v>18.790639750942201</c:v>
                      </c:pt>
                      <c:pt idx="2869">
                        <c:v>18.7971915779125</c:v>
                      </c:pt>
                      <c:pt idx="2870">
                        <c:v>18.803743404882798</c:v>
                      </c:pt>
                      <c:pt idx="2871">
                        <c:v>18.8102952318532</c:v>
                      </c:pt>
                      <c:pt idx="2872">
                        <c:v>18.816847058823502</c:v>
                      </c:pt>
                      <c:pt idx="2873">
                        <c:v>18.8233988857939</c:v>
                      </c:pt>
                      <c:pt idx="2874">
                        <c:v>18.829950712764202</c:v>
                      </c:pt>
                      <c:pt idx="2875">
                        <c:v>18.8365025397346</c:v>
                      </c:pt>
                      <c:pt idx="2876">
                        <c:v>18.843054366704902</c:v>
                      </c:pt>
                      <c:pt idx="2877">
                        <c:v>18.8496061936752</c:v>
                      </c:pt>
                      <c:pt idx="2878">
                        <c:v>18.856158020645601</c:v>
                      </c:pt>
                      <c:pt idx="2879">
                        <c:v>18.8627098476159</c:v>
                      </c:pt>
                      <c:pt idx="2880">
                        <c:v>18.869261674586301</c:v>
                      </c:pt>
                      <c:pt idx="2881">
                        <c:v>18.8758135015566</c:v>
                      </c:pt>
                      <c:pt idx="2882">
                        <c:v>18.882365328527001</c:v>
                      </c:pt>
                      <c:pt idx="2883">
                        <c:v>18.8889171554973</c:v>
                      </c:pt>
                      <c:pt idx="2884">
                        <c:v>18.895468982467602</c:v>
                      </c:pt>
                      <c:pt idx="2885">
                        <c:v>18.902020809438</c:v>
                      </c:pt>
                      <c:pt idx="2886">
                        <c:v>18.908572636408302</c:v>
                      </c:pt>
                      <c:pt idx="2887">
                        <c:v>18.915124463378699</c:v>
                      </c:pt>
                      <c:pt idx="2888">
                        <c:v>18.921676290349001</c:v>
                      </c:pt>
                      <c:pt idx="2889">
                        <c:v>18.928228117319399</c:v>
                      </c:pt>
                      <c:pt idx="2890">
                        <c:v>18.934779944289701</c:v>
                      </c:pt>
                      <c:pt idx="2891">
                        <c:v>18.94133177126</c:v>
                      </c:pt>
                      <c:pt idx="2892">
                        <c:v>18.947883598230401</c:v>
                      </c:pt>
                      <c:pt idx="2893">
                        <c:v>18.9544354252007</c:v>
                      </c:pt>
                      <c:pt idx="2894">
                        <c:v>18.960987252171101</c:v>
                      </c:pt>
                      <c:pt idx="2895">
                        <c:v>18.9675390791414</c:v>
                      </c:pt>
                      <c:pt idx="2896">
                        <c:v>18.974090906111801</c:v>
                      </c:pt>
                      <c:pt idx="2897">
                        <c:v>18.980642733082099</c:v>
                      </c:pt>
                      <c:pt idx="2898">
                        <c:v>18.987194560052401</c:v>
                      </c:pt>
                      <c:pt idx="2899">
                        <c:v>18.993746387022799</c:v>
                      </c:pt>
                      <c:pt idx="2900">
                        <c:v>19.000298213993101</c:v>
                      </c:pt>
                      <c:pt idx="2901">
                        <c:v>19.006850040963499</c:v>
                      </c:pt>
                      <c:pt idx="2902">
                        <c:v>19.013401867933801</c:v>
                      </c:pt>
                      <c:pt idx="2903">
                        <c:v>19.0199536949041</c:v>
                      </c:pt>
                      <c:pt idx="2904">
                        <c:v>19.026505521874501</c:v>
                      </c:pt>
                      <c:pt idx="2905">
                        <c:v>19.0330573488448</c:v>
                      </c:pt>
                      <c:pt idx="2906">
                        <c:v>19.039609175815201</c:v>
                      </c:pt>
                      <c:pt idx="2907">
                        <c:v>19.0461610027855</c:v>
                      </c:pt>
                      <c:pt idx="2908">
                        <c:v>19.052712829755901</c:v>
                      </c:pt>
                      <c:pt idx="2909">
                        <c:v>19.059264656726199</c:v>
                      </c:pt>
                      <c:pt idx="2910">
                        <c:v>19.065816483696501</c:v>
                      </c:pt>
                      <c:pt idx="2911">
                        <c:v>19.072368310666899</c:v>
                      </c:pt>
                      <c:pt idx="2912">
                        <c:v>19.078920137637201</c:v>
                      </c:pt>
                      <c:pt idx="2913">
                        <c:v>19.085471964607599</c:v>
                      </c:pt>
                      <c:pt idx="2914">
                        <c:v>19.092023791577901</c:v>
                      </c:pt>
                      <c:pt idx="2915">
                        <c:v>19.098575618548299</c:v>
                      </c:pt>
                      <c:pt idx="2916">
                        <c:v>19.105127445518601</c:v>
                      </c:pt>
                      <c:pt idx="2917">
                        <c:v>19.1116792724889</c:v>
                      </c:pt>
                      <c:pt idx="2918">
                        <c:v>19.118231099459301</c:v>
                      </c:pt>
                      <c:pt idx="2919">
                        <c:v>19.124782926429599</c:v>
                      </c:pt>
                      <c:pt idx="2920">
                        <c:v>19.131334753400001</c:v>
                      </c:pt>
                      <c:pt idx="2921">
                        <c:v>19.137886580370299</c:v>
                      </c:pt>
                      <c:pt idx="2922">
                        <c:v>19.144438407340701</c:v>
                      </c:pt>
                      <c:pt idx="2923">
                        <c:v>19.150990234310999</c:v>
                      </c:pt>
                      <c:pt idx="2924">
                        <c:v>19.157542061281301</c:v>
                      </c:pt>
                      <c:pt idx="2925">
                        <c:v>19.164093888251699</c:v>
                      </c:pt>
                      <c:pt idx="2926">
                        <c:v>19.170645715222001</c:v>
                      </c:pt>
                      <c:pt idx="2927">
                        <c:v>19.177197542192399</c:v>
                      </c:pt>
                      <c:pt idx="2928">
                        <c:v>19.183749369162701</c:v>
                      </c:pt>
                      <c:pt idx="2929">
                        <c:v>19.190301196132999</c:v>
                      </c:pt>
                      <c:pt idx="2930">
                        <c:v>19.196853023103401</c:v>
                      </c:pt>
                      <c:pt idx="2931">
                        <c:v>19.203404850073699</c:v>
                      </c:pt>
                      <c:pt idx="2932">
                        <c:v>19.209956677044101</c:v>
                      </c:pt>
                      <c:pt idx="2933">
                        <c:v>19.216508504014399</c:v>
                      </c:pt>
                      <c:pt idx="2934">
                        <c:v>19.223060330984801</c:v>
                      </c:pt>
                      <c:pt idx="2935">
                        <c:v>19.229612157955099</c:v>
                      </c:pt>
                      <c:pt idx="2936">
                        <c:v>19.236163984925401</c:v>
                      </c:pt>
                      <c:pt idx="2937">
                        <c:v>19.242715811895799</c:v>
                      </c:pt>
                      <c:pt idx="2938">
                        <c:v>19.249267638866101</c:v>
                      </c:pt>
                      <c:pt idx="2939">
                        <c:v>19.255819465836499</c:v>
                      </c:pt>
                      <c:pt idx="2940">
                        <c:v>19.262371292806801</c:v>
                      </c:pt>
                      <c:pt idx="2941">
                        <c:v>19.268923119777199</c:v>
                      </c:pt>
                      <c:pt idx="2942">
                        <c:v>19.275474946747501</c:v>
                      </c:pt>
                      <c:pt idx="2943">
                        <c:v>19.282026773717799</c:v>
                      </c:pt>
                      <c:pt idx="2944">
                        <c:v>19.288578600688201</c:v>
                      </c:pt>
                      <c:pt idx="2945">
                        <c:v>19.295130427658499</c:v>
                      </c:pt>
                      <c:pt idx="2946">
                        <c:v>19.301682254628901</c:v>
                      </c:pt>
                      <c:pt idx="2947">
                        <c:v>19.308234081599199</c:v>
                      </c:pt>
                      <c:pt idx="2948">
                        <c:v>19.314785908569601</c:v>
                      </c:pt>
                      <c:pt idx="2949">
                        <c:v>19.321337735539899</c:v>
                      </c:pt>
                      <c:pt idx="2950">
                        <c:v>19.327889562510201</c:v>
                      </c:pt>
                      <c:pt idx="2951">
                        <c:v>19.334441389480599</c:v>
                      </c:pt>
                      <c:pt idx="2952">
                        <c:v>19.340993216450901</c:v>
                      </c:pt>
                      <c:pt idx="2953">
                        <c:v>19.347545043421299</c:v>
                      </c:pt>
                      <c:pt idx="2954">
                        <c:v>19.354096870391601</c:v>
                      </c:pt>
                      <c:pt idx="2955">
                        <c:v>19.360648697361999</c:v>
                      </c:pt>
                      <c:pt idx="2956">
                        <c:v>19.367200524332301</c:v>
                      </c:pt>
                      <c:pt idx="2957">
                        <c:v>19.373752351302599</c:v>
                      </c:pt>
                      <c:pt idx="2958">
                        <c:v>19.380304178273001</c:v>
                      </c:pt>
                      <c:pt idx="2959">
                        <c:v>19.386856005243299</c:v>
                      </c:pt>
                      <c:pt idx="2960">
                        <c:v>19.3934078322137</c:v>
                      </c:pt>
                      <c:pt idx="2961">
                        <c:v>19.399959659183999</c:v>
                      </c:pt>
                      <c:pt idx="2962">
                        <c:v>19.4065114861544</c:v>
                      </c:pt>
                      <c:pt idx="2963">
                        <c:v>19.413063313124699</c:v>
                      </c:pt>
                      <c:pt idx="2964">
                        <c:v>19.419615140095001</c:v>
                      </c:pt>
                      <c:pt idx="2965">
                        <c:v>19.426166967065399</c:v>
                      </c:pt>
                      <c:pt idx="2966">
                        <c:v>19.432718794035701</c:v>
                      </c:pt>
                      <c:pt idx="2967">
                        <c:v>19.439270621006099</c:v>
                      </c:pt>
                      <c:pt idx="2968">
                        <c:v>19.445822447976401</c:v>
                      </c:pt>
                      <c:pt idx="2969">
                        <c:v>19.452374274946699</c:v>
                      </c:pt>
                      <c:pt idx="2970">
                        <c:v>19.4589261019171</c:v>
                      </c:pt>
                      <c:pt idx="2971">
                        <c:v>19.465477928887399</c:v>
                      </c:pt>
                      <c:pt idx="2972">
                        <c:v>19.4720297558578</c:v>
                      </c:pt>
                      <c:pt idx="2973">
                        <c:v>19.478581582828099</c:v>
                      </c:pt>
                      <c:pt idx="2974">
                        <c:v>19.4851334097985</c:v>
                      </c:pt>
                      <c:pt idx="2975">
                        <c:v>19.491685236768799</c:v>
                      </c:pt>
                      <c:pt idx="2976">
                        <c:v>19.498237063739101</c:v>
                      </c:pt>
                      <c:pt idx="2977">
                        <c:v>19.504788890709499</c:v>
                      </c:pt>
                      <c:pt idx="2978">
                        <c:v>19.511340717679801</c:v>
                      </c:pt>
                      <c:pt idx="2979">
                        <c:v>19.517892544650199</c:v>
                      </c:pt>
                      <c:pt idx="2980">
                        <c:v>19.524444371620501</c:v>
                      </c:pt>
                      <c:pt idx="2981">
                        <c:v>19.530996198590898</c:v>
                      </c:pt>
                      <c:pt idx="2982">
                        <c:v>19.5375480255612</c:v>
                      </c:pt>
                      <c:pt idx="2983">
                        <c:v>19.544099852531499</c:v>
                      </c:pt>
                      <c:pt idx="2984">
                        <c:v>19.5506516795019</c:v>
                      </c:pt>
                      <c:pt idx="2985">
                        <c:v>19.557203506472199</c:v>
                      </c:pt>
                      <c:pt idx="2986">
                        <c:v>19.5637553334426</c:v>
                      </c:pt>
                      <c:pt idx="2987">
                        <c:v>19.570307160412899</c:v>
                      </c:pt>
                      <c:pt idx="2988">
                        <c:v>19.5768589873833</c:v>
                      </c:pt>
                      <c:pt idx="2989">
                        <c:v>19.583410814353599</c:v>
                      </c:pt>
                      <c:pt idx="2990">
                        <c:v>19.589962641323901</c:v>
                      </c:pt>
                      <c:pt idx="2991">
                        <c:v>19.596514468294298</c:v>
                      </c:pt>
                      <c:pt idx="2992">
                        <c:v>19.6030662952646</c:v>
                      </c:pt>
                      <c:pt idx="2993">
                        <c:v>19.609618122234998</c:v>
                      </c:pt>
                      <c:pt idx="2994">
                        <c:v>19.6161699492053</c:v>
                      </c:pt>
                      <c:pt idx="2995">
                        <c:v>19.622721776175698</c:v>
                      </c:pt>
                      <c:pt idx="2996">
                        <c:v>19.629273603146</c:v>
                      </c:pt>
                      <c:pt idx="2997">
                        <c:v>19.635825430116299</c:v>
                      </c:pt>
                      <c:pt idx="2998">
                        <c:v>19.6423772570867</c:v>
                      </c:pt>
                      <c:pt idx="2999">
                        <c:v>19.648929084056999</c:v>
                      </c:pt>
                      <c:pt idx="3000">
                        <c:v>19.6554809110274</c:v>
                      </c:pt>
                      <c:pt idx="3001">
                        <c:v>19.662032737997698</c:v>
                      </c:pt>
                      <c:pt idx="3002">
                        <c:v>19.6685845649681</c:v>
                      </c:pt>
                      <c:pt idx="3003">
                        <c:v>19.675136391938398</c:v>
                      </c:pt>
                      <c:pt idx="3004">
                        <c:v>19.6816882189087</c:v>
                      </c:pt>
                      <c:pt idx="3005">
                        <c:v>19.688240045879098</c:v>
                      </c:pt>
                      <c:pt idx="3006">
                        <c:v>19.6947918728494</c:v>
                      </c:pt>
                      <c:pt idx="3007">
                        <c:v>19.701343699819802</c:v>
                      </c:pt>
                      <c:pt idx="3008">
                        <c:v>19.7078955267901</c:v>
                      </c:pt>
                      <c:pt idx="3009">
                        <c:v>19.714447353760399</c:v>
                      </c:pt>
                      <c:pt idx="3010">
                        <c:v>19.7209991807308</c:v>
                      </c:pt>
                      <c:pt idx="3011">
                        <c:v>19.727551007701098</c:v>
                      </c:pt>
                      <c:pt idx="3012">
                        <c:v>19.7341028346715</c:v>
                      </c:pt>
                      <c:pt idx="3013">
                        <c:v>19.740654661641798</c:v>
                      </c:pt>
                      <c:pt idx="3014">
                        <c:v>19.7472064886122</c:v>
                      </c:pt>
                      <c:pt idx="3015">
                        <c:v>19.753758315582498</c:v>
                      </c:pt>
                      <c:pt idx="3016">
                        <c:v>19.7603101425528</c:v>
                      </c:pt>
                      <c:pt idx="3017">
                        <c:v>19.766861969523202</c:v>
                      </c:pt>
                      <c:pt idx="3018">
                        <c:v>19.7734137964935</c:v>
                      </c:pt>
                      <c:pt idx="3019">
                        <c:v>19.779965623463902</c:v>
                      </c:pt>
                      <c:pt idx="3020">
                        <c:v>19.7865174504342</c:v>
                      </c:pt>
                      <c:pt idx="3021">
                        <c:v>19.793069277404602</c:v>
                      </c:pt>
                      <c:pt idx="3022">
                        <c:v>19.7996211043749</c:v>
                      </c:pt>
                      <c:pt idx="3023">
                        <c:v>19.806172931345198</c:v>
                      </c:pt>
                      <c:pt idx="3024">
                        <c:v>19.8127247583156</c:v>
                      </c:pt>
                      <c:pt idx="3025">
                        <c:v>19.819276585285898</c:v>
                      </c:pt>
                      <c:pt idx="3026">
                        <c:v>19.8258284122563</c:v>
                      </c:pt>
                      <c:pt idx="3027">
                        <c:v>19.832380239226602</c:v>
                      </c:pt>
                      <c:pt idx="3028">
                        <c:v>19.838932066197</c:v>
                      </c:pt>
                      <c:pt idx="3029">
                        <c:v>19.845483893167302</c:v>
                      </c:pt>
                      <c:pt idx="3030">
                        <c:v>19.8520357201376</c:v>
                      </c:pt>
                      <c:pt idx="3031">
                        <c:v>19.858587547108002</c:v>
                      </c:pt>
                      <c:pt idx="3032">
                        <c:v>19.8651393740783</c:v>
                      </c:pt>
                      <c:pt idx="3033">
                        <c:v>19.871691201048701</c:v>
                      </c:pt>
                      <c:pt idx="3034">
                        <c:v>19.878243028019</c:v>
                      </c:pt>
                      <c:pt idx="3035">
                        <c:v>19.884794854989401</c:v>
                      </c:pt>
                      <c:pt idx="3036">
                        <c:v>19.8913466819597</c:v>
                      </c:pt>
                      <c:pt idx="3037">
                        <c:v>19.897898508929998</c:v>
                      </c:pt>
                      <c:pt idx="3038">
                        <c:v>19.9044503359004</c:v>
                      </c:pt>
                      <c:pt idx="3039">
                        <c:v>19.911002162870702</c:v>
                      </c:pt>
                      <c:pt idx="3040">
                        <c:v>19.9175539898411</c:v>
                      </c:pt>
                      <c:pt idx="3041">
                        <c:v>19.924105816811402</c:v>
                      </c:pt>
                      <c:pt idx="3042">
                        <c:v>19.9306576437817</c:v>
                      </c:pt>
                      <c:pt idx="3043">
                        <c:v>19.937209470752101</c:v>
                      </c:pt>
                      <c:pt idx="3044">
                        <c:v>19.9437612977224</c:v>
                      </c:pt>
                      <c:pt idx="3045">
                        <c:v>19.950313124692801</c:v>
                      </c:pt>
                      <c:pt idx="3046">
                        <c:v>19.9568649516631</c:v>
                      </c:pt>
                      <c:pt idx="3047">
                        <c:v>19.963416778633501</c:v>
                      </c:pt>
                      <c:pt idx="3048">
                        <c:v>19.9699686056038</c:v>
                      </c:pt>
                      <c:pt idx="3049">
                        <c:v>19.976520432574102</c:v>
                      </c:pt>
                      <c:pt idx="3050">
                        <c:v>19.9830722595445</c:v>
                      </c:pt>
                      <c:pt idx="3051">
                        <c:v>19.989624086514802</c:v>
                      </c:pt>
                      <c:pt idx="3052">
                        <c:v>19.9961759134852</c:v>
                      </c:pt>
                      <c:pt idx="3053">
                        <c:v>20.002727740455502</c:v>
                      </c:pt>
                      <c:pt idx="3054">
                        <c:v>20.009279567425899</c:v>
                      </c:pt>
                      <c:pt idx="3055">
                        <c:v>20.015831394396201</c:v>
                      </c:pt>
                      <c:pt idx="3056">
                        <c:v>20.0223832213665</c:v>
                      </c:pt>
                      <c:pt idx="3057">
                        <c:v>20.028935048336901</c:v>
                      </c:pt>
                      <c:pt idx="3058">
                        <c:v>20.0354868753072</c:v>
                      </c:pt>
                      <c:pt idx="3059">
                        <c:v>20.042038702277601</c:v>
                      </c:pt>
                      <c:pt idx="3060">
                        <c:v>20.0485905292479</c:v>
                      </c:pt>
                      <c:pt idx="3061">
                        <c:v>20.055142356218301</c:v>
                      </c:pt>
                      <c:pt idx="3062">
                        <c:v>20.0616941831886</c:v>
                      </c:pt>
                      <c:pt idx="3063">
                        <c:v>20.068246010158902</c:v>
                      </c:pt>
                      <c:pt idx="3064">
                        <c:v>20.074797837129299</c:v>
                      </c:pt>
                      <c:pt idx="3065">
                        <c:v>20.081349664099601</c:v>
                      </c:pt>
                      <c:pt idx="3066">
                        <c:v>20.087901491069999</c:v>
                      </c:pt>
                      <c:pt idx="3067">
                        <c:v>20.094453318040301</c:v>
                      </c:pt>
                      <c:pt idx="3068">
                        <c:v>20.101005145010699</c:v>
                      </c:pt>
                      <c:pt idx="3069">
                        <c:v>20.107556971981001</c:v>
                      </c:pt>
                      <c:pt idx="3070">
                        <c:v>20.1141087989513</c:v>
                      </c:pt>
                      <c:pt idx="3071">
                        <c:v>20.120660625921701</c:v>
                      </c:pt>
                      <c:pt idx="3072">
                        <c:v>20.127212452892</c:v>
                      </c:pt>
                      <c:pt idx="3073">
                        <c:v>20.133764279862401</c:v>
                      </c:pt>
                      <c:pt idx="3074">
                        <c:v>20.140316106832699</c:v>
                      </c:pt>
                      <c:pt idx="3075">
                        <c:v>20.146867933803001</c:v>
                      </c:pt>
                      <c:pt idx="3076">
                        <c:v>20.153419760773399</c:v>
                      </c:pt>
                      <c:pt idx="3077">
                        <c:v>20.159971587743701</c:v>
                      </c:pt>
                      <c:pt idx="3078">
                        <c:v>20.166523414714099</c:v>
                      </c:pt>
                      <c:pt idx="3079">
                        <c:v>20.173075241684401</c:v>
                      </c:pt>
                      <c:pt idx="3080">
                        <c:v>20.179627068654799</c:v>
                      </c:pt>
                      <c:pt idx="3081">
                        <c:v>20.186178895625101</c:v>
                      </c:pt>
                      <c:pt idx="3082">
                        <c:v>20.1927307225954</c:v>
                      </c:pt>
                      <c:pt idx="3083">
                        <c:v>20.199282549565801</c:v>
                      </c:pt>
                      <c:pt idx="3084">
                        <c:v>20.205834376536099</c:v>
                      </c:pt>
                      <c:pt idx="3085">
                        <c:v>20.212386203506501</c:v>
                      </c:pt>
                      <c:pt idx="3086">
                        <c:v>20.218938030476799</c:v>
                      </c:pt>
                      <c:pt idx="3087">
                        <c:v>20.225489857447201</c:v>
                      </c:pt>
                      <c:pt idx="3088">
                        <c:v>20.232041684417499</c:v>
                      </c:pt>
                      <c:pt idx="3089">
                        <c:v>20.238593511387801</c:v>
                      </c:pt>
                      <c:pt idx="3090">
                        <c:v>20.245145338358199</c:v>
                      </c:pt>
                      <c:pt idx="3091">
                        <c:v>20.251697165328501</c:v>
                      </c:pt>
                      <c:pt idx="3092">
                        <c:v>20.258248992298899</c:v>
                      </c:pt>
                      <c:pt idx="3093">
                        <c:v>20.264800819269201</c:v>
                      </c:pt>
                      <c:pt idx="3094">
                        <c:v>20.271352646239599</c:v>
                      </c:pt>
                      <c:pt idx="3095">
                        <c:v>20.277904473209901</c:v>
                      </c:pt>
                      <c:pt idx="3096">
                        <c:v>20.284456300180199</c:v>
                      </c:pt>
                      <c:pt idx="3097">
                        <c:v>20.291008127150601</c:v>
                      </c:pt>
                      <c:pt idx="3098">
                        <c:v>20.297559954120899</c:v>
                      </c:pt>
                      <c:pt idx="3099">
                        <c:v>20.304111781091301</c:v>
                      </c:pt>
                      <c:pt idx="3100">
                        <c:v>20.310663608061599</c:v>
                      </c:pt>
                      <c:pt idx="3101">
                        <c:v>20.317215435032001</c:v>
                      </c:pt>
                      <c:pt idx="3102">
                        <c:v>20.323767262002299</c:v>
                      </c:pt>
                      <c:pt idx="3103">
                        <c:v>20.330319088972601</c:v>
                      </c:pt>
                      <c:pt idx="3104">
                        <c:v>20.336870915942999</c:v>
                      </c:pt>
                      <c:pt idx="3105">
                        <c:v>20.343422742913301</c:v>
                      </c:pt>
                      <c:pt idx="3106">
                        <c:v>20.349974569883699</c:v>
                      </c:pt>
                      <c:pt idx="3107">
                        <c:v>20.356526396854001</c:v>
                      </c:pt>
                      <c:pt idx="3108">
                        <c:v>20.363078223824299</c:v>
                      </c:pt>
                      <c:pt idx="3109">
                        <c:v>20.369630050794701</c:v>
                      </c:pt>
                      <c:pt idx="3110">
                        <c:v>20.376181877764999</c:v>
                      </c:pt>
                      <c:pt idx="3111">
                        <c:v>20.382733704735401</c:v>
                      </c:pt>
                      <c:pt idx="3112">
                        <c:v>20.389285531705699</c:v>
                      </c:pt>
                      <c:pt idx="3113">
                        <c:v>20.395837358676101</c:v>
                      </c:pt>
                      <c:pt idx="3114">
                        <c:v>20.402389185646399</c:v>
                      </c:pt>
                      <c:pt idx="3115">
                        <c:v>20.408941012616701</c:v>
                      </c:pt>
                      <c:pt idx="3116">
                        <c:v>20.415492839587099</c:v>
                      </c:pt>
                      <c:pt idx="3117">
                        <c:v>20.422044666557401</c:v>
                      </c:pt>
                      <c:pt idx="3118">
                        <c:v>20.428596493527799</c:v>
                      </c:pt>
                      <c:pt idx="3119">
                        <c:v>20.435148320498101</c:v>
                      </c:pt>
                      <c:pt idx="3120">
                        <c:v>20.441700147468499</c:v>
                      </c:pt>
                      <c:pt idx="3121">
                        <c:v>20.448251974438801</c:v>
                      </c:pt>
                      <c:pt idx="3122">
                        <c:v>20.454803801409099</c:v>
                      </c:pt>
                      <c:pt idx="3123">
                        <c:v>20.461355628379501</c:v>
                      </c:pt>
                      <c:pt idx="3124">
                        <c:v>20.467907455349799</c:v>
                      </c:pt>
                      <c:pt idx="3125">
                        <c:v>20.474459282320201</c:v>
                      </c:pt>
                      <c:pt idx="3126">
                        <c:v>20.481011109290499</c:v>
                      </c:pt>
                      <c:pt idx="3127">
                        <c:v>20.4875629362609</c:v>
                      </c:pt>
                      <c:pt idx="3128">
                        <c:v>20.494114763231199</c:v>
                      </c:pt>
                      <c:pt idx="3129">
                        <c:v>20.500666590201501</c:v>
                      </c:pt>
                      <c:pt idx="3130">
                        <c:v>20.507218417171899</c:v>
                      </c:pt>
                      <c:pt idx="3131">
                        <c:v>20.513770244142201</c:v>
                      </c:pt>
                      <c:pt idx="3132">
                        <c:v>20.520322071112599</c:v>
                      </c:pt>
                      <c:pt idx="3133">
                        <c:v>20.526873898082901</c:v>
                      </c:pt>
                      <c:pt idx="3134">
                        <c:v>20.533425725053299</c:v>
                      </c:pt>
                      <c:pt idx="3135">
                        <c:v>20.539977552023601</c:v>
                      </c:pt>
                      <c:pt idx="3136">
                        <c:v>20.546529378993899</c:v>
                      </c:pt>
                      <c:pt idx="3137">
                        <c:v>20.5530812059643</c:v>
                      </c:pt>
                      <c:pt idx="3138">
                        <c:v>20.559633032934599</c:v>
                      </c:pt>
                      <c:pt idx="3139">
                        <c:v>20.566184859905</c:v>
                      </c:pt>
                      <c:pt idx="3140">
                        <c:v>20.572736686875299</c:v>
                      </c:pt>
                      <c:pt idx="3141">
                        <c:v>20.5792885138457</c:v>
                      </c:pt>
                      <c:pt idx="3142">
                        <c:v>20.585840340815999</c:v>
                      </c:pt>
                      <c:pt idx="3143">
                        <c:v>20.592392167786301</c:v>
                      </c:pt>
                      <c:pt idx="3144">
                        <c:v>20.598943994756699</c:v>
                      </c:pt>
                      <c:pt idx="3145">
                        <c:v>20.605495821727001</c:v>
                      </c:pt>
                      <c:pt idx="3146">
                        <c:v>20.612047648697398</c:v>
                      </c:pt>
                      <c:pt idx="3147">
                        <c:v>20.6185994756677</c:v>
                      </c:pt>
                      <c:pt idx="3148">
                        <c:v>20.625151302637999</c:v>
                      </c:pt>
                      <c:pt idx="3149">
                        <c:v>20.6317031296084</c:v>
                      </c:pt>
                      <c:pt idx="3150">
                        <c:v>20.638254956578699</c:v>
                      </c:pt>
                      <c:pt idx="3151">
                        <c:v>20.6448067835491</c:v>
                      </c:pt>
                      <c:pt idx="3152">
                        <c:v>20.651358610519399</c:v>
                      </c:pt>
                      <c:pt idx="3153">
                        <c:v>20.6579104374898</c:v>
                      </c:pt>
                      <c:pt idx="3154">
                        <c:v>20.664462264460099</c:v>
                      </c:pt>
                      <c:pt idx="3155">
                        <c:v>20.671014091430401</c:v>
                      </c:pt>
                      <c:pt idx="3156">
                        <c:v>20.677565918400798</c:v>
                      </c:pt>
                      <c:pt idx="3157">
                        <c:v>20.6841177453711</c:v>
                      </c:pt>
                      <c:pt idx="3158">
                        <c:v>20.690669572341498</c:v>
                      </c:pt>
                      <c:pt idx="3159">
                        <c:v>20.6972213993118</c:v>
                      </c:pt>
                      <c:pt idx="3160">
                        <c:v>20.703773226282198</c:v>
                      </c:pt>
                      <c:pt idx="3161">
                        <c:v>20.7103250532525</c:v>
                      </c:pt>
                      <c:pt idx="3162">
                        <c:v>20.716876880222799</c:v>
                      </c:pt>
                      <c:pt idx="3163">
                        <c:v>20.7234287071932</c:v>
                      </c:pt>
                      <c:pt idx="3164">
                        <c:v>20.729980534163499</c:v>
                      </c:pt>
                      <c:pt idx="3165">
                        <c:v>20.7365323611339</c:v>
                      </c:pt>
                      <c:pt idx="3166">
                        <c:v>20.743084188104199</c:v>
                      </c:pt>
                      <c:pt idx="3167">
                        <c:v>20.7496360150746</c:v>
                      </c:pt>
                      <c:pt idx="3168">
                        <c:v>20.756187842044898</c:v>
                      </c:pt>
                      <c:pt idx="3169">
                        <c:v>20.7627396690152</c:v>
                      </c:pt>
                      <c:pt idx="3170">
                        <c:v>20.769291495985598</c:v>
                      </c:pt>
                      <c:pt idx="3171">
                        <c:v>20.7758433229559</c:v>
                      </c:pt>
                      <c:pt idx="3172">
                        <c:v>20.782395149926302</c:v>
                      </c:pt>
                      <c:pt idx="3173">
                        <c:v>20.7889469768966</c:v>
                      </c:pt>
                      <c:pt idx="3174">
                        <c:v>20.795498803867002</c:v>
                      </c:pt>
                      <c:pt idx="3175">
                        <c:v>20.8020506308373</c:v>
                      </c:pt>
                      <c:pt idx="3176">
                        <c:v>20.808602457807599</c:v>
                      </c:pt>
                      <c:pt idx="3177">
                        <c:v>20.815154284778</c:v>
                      </c:pt>
                      <c:pt idx="3178">
                        <c:v>20.821706111748298</c:v>
                      </c:pt>
                      <c:pt idx="3179">
                        <c:v>20.8282579387187</c:v>
                      </c:pt>
                      <c:pt idx="3180">
                        <c:v>20.834809765688998</c:v>
                      </c:pt>
                      <c:pt idx="3181">
                        <c:v>20.8413615926594</c:v>
                      </c:pt>
                      <c:pt idx="3182">
                        <c:v>20.847913419629698</c:v>
                      </c:pt>
                      <c:pt idx="3183">
                        <c:v>20.8544652466</c:v>
                      </c:pt>
                      <c:pt idx="3184">
                        <c:v>20.861017073570402</c:v>
                      </c:pt>
                      <c:pt idx="3185">
                        <c:v>20.8675689005407</c:v>
                      </c:pt>
                      <c:pt idx="3186">
                        <c:v>20.874120727511102</c:v>
                      </c:pt>
                      <c:pt idx="3187">
                        <c:v>20.8806725544814</c:v>
                      </c:pt>
                      <c:pt idx="3188">
                        <c:v>20.887224381451698</c:v>
                      </c:pt>
                      <c:pt idx="3189">
                        <c:v>20.8937762084221</c:v>
                      </c:pt>
                      <c:pt idx="3190">
                        <c:v>20.900328035392398</c:v>
                      </c:pt>
                      <c:pt idx="3191">
                        <c:v>20.9068798623628</c:v>
                      </c:pt>
                      <c:pt idx="3192">
                        <c:v>20.913431689333098</c:v>
                      </c:pt>
                      <c:pt idx="3193">
                        <c:v>20.9199835163035</c:v>
                      </c:pt>
                      <c:pt idx="3194">
                        <c:v>20.926535343273802</c:v>
                      </c:pt>
                      <c:pt idx="3195">
                        <c:v>20.9330871702441</c:v>
                      </c:pt>
                      <c:pt idx="3196">
                        <c:v>20.939638997214502</c:v>
                      </c:pt>
                      <c:pt idx="3197">
                        <c:v>20.9461908241848</c:v>
                      </c:pt>
                      <c:pt idx="3198">
                        <c:v>20.952742651155202</c:v>
                      </c:pt>
                      <c:pt idx="3199">
                        <c:v>20.9592944781255</c:v>
                      </c:pt>
                      <c:pt idx="3200">
                        <c:v>20.965846305095901</c:v>
                      </c:pt>
                      <c:pt idx="3201">
                        <c:v>20.9723981320662</c:v>
                      </c:pt>
                      <c:pt idx="3202">
                        <c:v>20.978949959036498</c:v>
                      </c:pt>
                      <c:pt idx="3203">
                        <c:v>20.9855017860069</c:v>
                      </c:pt>
                      <c:pt idx="3204">
                        <c:v>20.992053612977202</c:v>
                      </c:pt>
                      <c:pt idx="3205">
                        <c:v>20.9986054399476</c:v>
                      </c:pt>
                      <c:pt idx="3206">
                        <c:v>21.005157266917902</c:v>
                      </c:pt>
                      <c:pt idx="3207">
                        <c:v>21.0117090938883</c:v>
                      </c:pt>
                      <c:pt idx="3208">
                        <c:v>21.018260920858602</c:v>
                      </c:pt>
                      <c:pt idx="3209">
                        <c:v>21.0248127478289</c:v>
                      </c:pt>
                      <c:pt idx="3210">
                        <c:v>21.031364574799301</c:v>
                      </c:pt>
                      <c:pt idx="3211">
                        <c:v>21.0379164017696</c:v>
                      </c:pt>
                      <c:pt idx="3212">
                        <c:v>21.044468228740001</c:v>
                      </c:pt>
                      <c:pt idx="3213">
                        <c:v>21.0510200557103</c:v>
                      </c:pt>
                      <c:pt idx="3214">
                        <c:v>21.057571882680602</c:v>
                      </c:pt>
                      <c:pt idx="3215">
                        <c:v>21.064123709651</c:v>
                      </c:pt>
                      <c:pt idx="3216">
                        <c:v>21.070675536621302</c:v>
                      </c:pt>
                      <c:pt idx="3217">
                        <c:v>21.0772273635917</c:v>
                      </c:pt>
                      <c:pt idx="3218">
                        <c:v>21.083779190562002</c:v>
                      </c:pt>
                      <c:pt idx="3219">
                        <c:v>21.090331017532399</c:v>
                      </c:pt>
                      <c:pt idx="3220">
                        <c:v>21.096882844502701</c:v>
                      </c:pt>
                      <c:pt idx="3221">
                        <c:v>21.103434671473</c:v>
                      </c:pt>
                      <c:pt idx="3222">
                        <c:v>21.109986498443401</c:v>
                      </c:pt>
                      <c:pt idx="3223">
                        <c:v>21.1165383254137</c:v>
                      </c:pt>
                      <c:pt idx="3224">
                        <c:v>21.123090152384101</c:v>
                      </c:pt>
                      <c:pt idx="3225">
                        <c:v>21.1296419793544</c:v>
                      </c:pt>
                      <c:pt idx="3226">
                        <c:v>21.136193806324801</c:v>
                      </c:pt>
                      <c:pt idx="3227">
                        <c:v>21.1427456332951</c:v>
                      </c:pt>
                      <c:pt idx="3228">
                        <c:v>21.149297460265402</c:v>
                      </c:pt>
                      <c:pt idx="3229">
                        <c:v>21.155849287235799</c:v>
                      </c:pt>
                      <c:pt idx="3230">
                        <c:v>21.162401114206101</c:v>
                      </c:pt>
                      <c:pt idx="3231">
                        <c:v>21.168952941176499</c:v>
                      </c:pt>
                      <c:pt idx="3232">
                        <c:v>21.175504768146801</c:v>
                      </c:pt>
                      <c:pt idx="3233">
                        <c:v>21.182056595117199</c:v>
                      </c:pt>
                      <c:pt idx="3234">
                        <c:v>21.188608422087501</c:v>
                      </c:pt>
                      <c:pt idx="3235">
                        <c:v>21.1951602490578</c:v>
                      </c:pt>
                      <c:pt idx="3236">
                        <c:v>21.201712076028201</c:v>
                      </c:pt>
                      <c:pt idx="3237">
                        <c:v>21.2082639029985</c:v>
                      </c:pt>
                      <c:pt idx="3238">
                        <c:v>21.214815729968901</c:v>
                      </c:pt>
                      <c:pt idx="3239">
                        <c:v>21.2213675569392</c:v>
                      </c:pt>
                      <c:pt idx="3240">
                        <c:v>21.227919383909601</c:v>
                      </c:pt>
                      <c:pt idx="3241">
                        <c:v>21.234471210879899</c:v>
                      </c:pt>
                      <c:pt idx="3242">
                        <c:v>21.241023037850201</c:v>
                      </c:pt>
                      <c:pt idx="3243">
                        <c:v>21.247574864820599</c:v>
                      </c:pt>
                      <c:pt idx="3244">
                        <c:v>21.254126691790901</c:v>
                      </c:pt>
                      <c:pt idx="3245">
                        <c:v>21.260678518761299</c:v>
                      </c:pt>
                      <c:pt idx="3246">
                        <c:v>21.267230345731601</c:v>
                      </c:pt>
                      <c:pt idx="3247">
                        <c:v>21.273782172701999</c:v>
                      </c:pt>
                      <c:pt idx="3248">
                        <c:v>21.280333999672301</c:v>
                      </c:pt>
                      <c:pt idx="3249">
                        <c:v>21.2868858266426</c:v>
                      </c:pt>
                      <c:pt idx="3250">
                        <c:v>21.293437653613001</c:v>
                      </c:pt>
                      <c:pt idx="3251">
                        <c:v>21.299989480583299</c:v>
                      </c:pt>
                      <c:pt idx="3252">
                        <c:v>21.306541307553701</c:v>
                      </c:pt>
                      <c:pt idx="3253">
                        <c:v>21.313093134523999</c:v>
                      </c:pt>
                      <c:pt idx="3254">
                        <c:v>21.319644961494301</c:v>
                      </c:pt>
                      <c:pt idx="3255">
                        <c:v>21.326196788464699</c:v>
                      </c:pt>
                      <c:pt idx="3256">
                        <c:v>21.332748615435001</c:v>
                      </c:pt>
                      <c:pt idx="3257">
                        <c:v>21.339300442405399</c:v>
                      </c:pt>
                      <c:pt idx="3258">
                        <c:v>21.345852269375701</c:v>
                      </c:pt>
                      <c:pt idx="3259">
                        <c:v>21.352404096346099</c:v>
                      </c:pt>
                      <c:pt idx="3260">
                        <c:v>21.358955923316401</c:v>
                      </c:pt>
                      <c:pt idx="3261">
                        <c:v>21.365507750286699</c:v>
                      </c:pt>
                      <c:pt idx="3262">
                        <c:v>21.372059577257101</c:v>
                      </c:pt>
                      <c:pt idx="3263">
                        <c:v>21.378611404227399</c:v>
                      </c:pt>
                      <c:pt idx="3264">
                        <c:v>21.385163231197801</c:v>
                      </c:pt>
                      <c:pt idx="3265">
                        <c:v>21.391715058168099</c:v>
                      </c:pt>
                      <c:pt idx="3266">
                        <c:v>21.398266885138501</c:v>
                      </c:pt>
                      <c:pt idx="3267">
                        <c:v>21.404818712108799</c:v>
                      </c:pt>
                      <c:pt idx="3268">
                        <c:v>21.411370539079101</c:v>
                      </c:pt>
                      <c:pt idx="3269">
                        <c:v>21.417922366049499</c:v>
                      </c:pt>
                      <c:pt idx="3270">
                        <c:v>21.424474193019801</c:v>
                      </c:pt>
                      <c:pt idx="3271">
                        <c:v>21.431026019990199</c:v>
                      </c:pt>
                      <c:pt idx="3272">
                        <c:v>21.437577846960501</c:v>
                      </c:pt>
                      <c:pt idx="3273">
                        <c:v>21.444129673930899</c:v>
                      </c:pt>
                      <c:pt idx="3274">
                        <c:v>21.450681500901201</c:v>
                      </c:pt>
                      <c:pt idx="3275">
                        <c:v>21.457233327871499</c:v>
                      </c:pt>
                      <c:pt idx="3276">
                        <c:v>21.463785154841901</c:v>
                      </c:pt>
                      <c:pt idx="3277">
                        <c:v>21.470336981812199</c:v>
                      </c:pt>
                      <c:pt idx="3278">
                        <c:v>21.476888808782601</c:v>
                      </c:pt>
                      <c:pt idx="3279">
                        <c:v>21.483440635752899</c:v>
                      </c:pt>
                      <c:pt idx="3280">
                        <c:v>21.489992462723301</c:v>
                      </c:pt>
                      <c:pt idx="3281">
                        <c:v>21.496544289693599</c:v>
                      </c:pt>
                      <c:pt idx="3282">
                        <c:v>21.503096116663901</c:v>
                      </c:pt>
                      <c:pt idx="3283">
                        <c:v>21.509647943634299</c:v>
                      </c:pt>
                      <c:pt idx="3284">
                        <c:v>21.516199770604601</c:v>
                      </c:pt>
                      <c:pt idx="3285">
                        <c:v>21.522751597574999</c:v>
                      </c:pt>
                      <c:pt idx="3286">
                        <c:v>21.529303424545301</c:v>
                      </c:pt>
                      <c:pt idx="3287">
                        <c:v>21.535855251515599</c:v>
                      </c:pt>
                      <c:pt idx="3288">
                        <c:v>21.542407078486001</c:v>
                      </c:pt>
                      <c:pt idx="3289">
                        <c:v>21.548958905456299</c:v>
                      </c:pt>
                      <c:pt idx="3290">
                        <c:v>21.555510732426701</c:v>
                      </c:pt>
                      <c:pt idx="3291">
                        <c:v>21.562062559396999</c:v>
                      </c:pt>
                      <c:pt idx="3292">
                        <c:v>21.5686143863674</c:v>
                      </c:pt>
                      <c:pt idx="3293">
                        <c:v>21.575166213337699</c:v>
                      </c:pt>
                      <c:pt idx="3294">
                        <c:v>21.581718040308001</c:v>
                      </c:pt>
                      <c:pt idx="3295">
                        <c:v>21.588269867278399</c:v>
                      </c:pt>
                      <c:pt idx="3296">
                        <c:v>21.594821694248701</c:v>
                      </c:pt>
                      <c:pt idx="3297">
                        <c:v>21.601373521219099</c:v>
                      </c:pt>
                      <c:pt idx="3298">
                        <c:v>21.607925348189401</c:v>
                      </c:pt>
                      <c:pt idx="3299">
                        <c:v>21.614477175159799</c:v>
                      </c:pt>
                      <c:pt idx="3300">
                        <c:v>21.621029002130101</c:v>
                      </c:pt>
                      <c:pt idx="3301">
                        <c:v>21.627580829100399</c:v>
                      </c:pt>
                      <c:pt idx="3302">
                        <c:v>21.6341326560708</c:v>
                      </c:pt>
                      <c:pt idx="3303">
                        <c:v>21.640684483041099</c:v>
                      </c:pt>
                      <c:pt idx="3304">
                        <c:v>21.6472363100115</c:v>
                      </c:pt>
                      <c:pt idx="3305">
                        <c:v>21.653788136981799</c:v>
                      </c:pt>
                      <c:pt idx="3306">
                        <c:v>21.6603399639522</c:v>
                      </c:pt>
                      <c:pt idx="3307">
                        <c:v>21.666891790922499</c:v>
                      </c:pt>
                      <c:pt idx="3308">
                        <c:v>21.673443617892801</c:v>
                      </c:pt>
                      <c:pt idx="3309">
                        <c:v>21.679995444863199</c:v>
                      </c:pt>
                      <c:pt idx="3310">
                        <c:v>21.686547271833501</c:v>
                      </c:pt>
                      <c:pt idx="3311">
                        <c:v>21.693099098803899</c:v>
                      </c:pt>
                      <c:pt idx="3312">
                        <c:v>21.699650925774201</c:v>
                      </c:pt>
                      <c:pt idx="3313">
                        <c:v>21.706202752744598</c:v>
                      </c:pt>
                      <c:pt idx="3314">
                        <c:v>21.7127545797149</c:v>
                      </c:pt>
                      <c:pt idx="3315">
                        <c:v>21.719306406685199</c:v>
                      </c:pt>
                      <c:pt idx="3316">
                        <c:v>21.7258582336556</c:v>
                      </c:pt>
                      <c:pt idx="3317">
                        <c:v>21.732410060625899</c:v>
                      </c:pt>
                      <c:pt idx="3318">
                        <c:v>21.7389618875963</c:v>
                      </c:pt>
                      <c:pt idx="3319">
                        <c:v>21.745513714566599</c:v>
                      </c:pt>
                      <c:pt idx="3320">
                        <c:v>21.752065541537</c:v>
                      </c:pt>
                      <c:pt idx="3321">
                        <c:v>21.758617368507299</c:v>
                      </c:pt>
                      <c:pt idx="3322">
                        <c:v>21.765169195477601</c:v>
                      </c:pt>
                      <c:pt idx="3323">
                        <c:v>21.771721022447998</c:v>
                      </c:pt>
                      <c:pt idx="3324">
                        <c:v>21.7782728494183</c:v>
                      </c:pt>
                      <c:pt idx="3325">
                        <c:v>21.784824676388698</c:v>
                      </c:pt>
                      <c:pt idx="3326">
                        <c:v>21.791376503359</c:v>
                      </c:pt>
                      <c:pt idx="3327">
                        <c:v>21.797928330329299</c:v>
                      </c:pt>
                      <c:pt idx="3328">
                        <c:v>21.8044801572997</c:v>
                      </c:pt>
                      <c:pt idx="3329">
                        <c:v>21.811031984269999</c:v>
                      </c:pt>
                      <c:pt idx="3330">
                        <c:v>21.8175838112404</c:v>
                      </c:pt>
                      <c:pt idx="3331">
                        <c:v>21.824135638210699</c:v>
                      </c:pt>
                      <c:pt idx="3332">
                        <c:v>21.8306874651811</c:v>
                      </c:pt>
                      <c:pt idx="3333">
                        <c:v>21.837239292151398</c:v>
                      </c:pt>
                      <c:pt idx="3334">
                        <c:v>21.8437911191217</c:v>
                      </c:pt>
                      <c:pt idx="3335">
                        <c:v>21.850342946092098</c:v>
                      </c:pt>
                      <c:pt idx="3336">
                        <c:v>21.8568947730624</c:v>
                      </c:pt>
                      <c:pt idx="3337">
                        <c:v>21.863446600032798</c:v>
                      </c:pt>
                      <c:pt idx="3338">
                        <c:v>21.8699984270031</c:v>
                      </c:pt>
                      <c:pt idx="3339">
                        <c:v>21.876550253973502</c:v>
                      </c:pt>
                      <c:pt idx="3340">
                        <c:v>21.8831020809438</c:v>
                      </c:pt>
                      <c:pt idx="3341">
                        <c:v>21.889653907914099</c:v>
                      </c:pt>
                      <c:pt idx="3342">
                        <c:v>21.8962057348845</c:v>
                      </c:pt>
                      <c:pt idx="3343">
                        <c:v>21.902757561854798</c:v>
                      </c:pt>
                      <c:pt idx="3344">
                        <c:v>21.9093093888252</c:v>
                      </c:pt>
                      <c:pt idx="3345">
                        <c:v>21.915861215795498</c:v>
                      </c:pt>
                      <c:pt idx="3346">
                        <c:v>21.9224130427659</c:v>
                      </c:pt>
                      <c:pt idx="3347">
                        <c:v>21.928964869736198</c:v>
                      </c:pt>
                      <c:pt idx="3348">
                        <c:v>21.9355166967065</c:v>
                      </c:pt>
                      <c:pt idx="3349">
                        <c:v>21.942068523676902</c:v>
                      </c:pt>
                      <c:pt idx="3350">
                        <c:v>21.9486203506472</c:v>
                      </c:pt>
                      <c:pt idx="3351">
                        <c:v>21.955172177617602</c:v>
                      </c:pt>
                      <c:pt idx="3352">
                        <c:v>21.9617240045879</c:v>
                      </c:pt>
                      <c:pt idx="3353">
                        <c:v>21.968275831558302</c:v>
                      </c:pt>
                      <c:pt idx="3354">
                        <c:v>21.9748276585286</c:v>
                      </c:pt>
                      <c:pt idx="3355">
                        <c:v>21.981379485498898</c:v>
                      </c:pt>
                      <c:pt idx="3356">
                        <c:v>21.9879313124693</c:v>
                      </c:pt>
                      <c:pt idx="3357">
                        <c:v>21.994483139439598</c:v>
                      </c:pt>
                      <c:pt idx="3358">
                        <c:v>22.00103496641</c:v>
                      </c:pt>
                      <c:pt idx="3359">
                        <c:v>22.007586793380302</c:v>
                      </c:pt>
                      <c:pt idx="3360">
                        <c:v>22.0141386203506</c:v>
                      </c:pt>
                      <c:pt idx="3361">
                        <c:v>22.020690447321002</c:v>
                      </c:pt>
                      <c:pt idx="3362">
                        <c:v>22.0272422742913</c:v>
                      </c:pt>
                      <c:pt idx="3363">
                        <c:v>22.033794101261702</c:v>
                      </c:pt>
                      <c:pt idx="3364">
                        <c:v>22.040345928232</c:v>
                      </c:pt>
                      <c:pt idx="3365">
                        <c:v>22.046897755202401</c:v>
                      </c:pt>
                      <c:pt idx="3366">
                        <c:v>22.0534495821727</c:v>
                      </c:pt>
                      <c:pt idx="3367">
                        <c:v>22.060001409142998</c:v>
                      </c:pt>
                      <c:pt idx="3368">
                        <c:v>22.0665532361134</c:v>
                      </c:pt>
                      <c:pt idx="3369">
                        <c:v>22.073105063083698</c:v>
                      </c:pt>
                      <c:pt idx="3370">
                        <c:v>22.0796568900541</c:v>
                      </c:pt>
                      <c:pt idx="3371">
                        <c:v>22.086208717024402</c:v>
                      </c:pt>
                      <c:pt idx="3372">
                        <c:v>22.0927605439948</c:v>
                      </c:pt>
                      <c:pt idx="3373">
                        <c:v>22.099312370965102</c:v>
                      </c:pt>
                      <c:pt idx="3374">
                        <c:v>22.1058641979354</c:v>
                      </c:pt>
                      <c:pt idx="3375">
                        <c:v>22.112416024905801</c:v>
                      </c:pt>
                      <c:pt idx="3376">
                        <c:v>22.1189678518761</c:v>
                      </c:pt>
                      <c:pt idx="3377">
                        <c:v>22.125519678846501</c:v>
                      </c:pt>
                      <c:pt idx="3378">
                        <c:v>22.1320715058168</c:v>
                      </c:pt>
                      <c:pt idx="3379">
                        <c:v>22.138623332787201</c:v>
                      </c:pt>
                      <c:pt idx="3380">
                        <c:v>22.1451751597575</c:v>
                      </c:pt>
                      <c:pt idx="3381">
                        <c:v>22.151726986727802</c:v>
                      </c:pt>
                      <c:pt idx="3382">
                        <c:v>22.1582788136982</c:v>
                      </c:pt>
                      <c:pt idx="3383">
                        <c:v>22.164830640668502</c:v>
                      </c:pt>
                      <c:pt idx="3384">
                        <c:v>22.1713824676389</c:v>
                      </c:pt>
                      <c:pt idx="3385">
                        <c:v>22.177934294609202</c:v>
                      </c:pt>
                      <c:pt idx="3386">
                        <c:v>22.184486121579599</c:v>
                      </c:pt>
                      <c:pt idx="3387">
                        <c:v>22.191037948549901</c:v>
                      </c:pt>
                      <c:pt idx="3388">
                        <c:v>22.1975897755202</c:v>
                      </c:pt>
                      <c:pt idx="3389">
                        <c:v>22.204141602490601</c:v>
                      </c:pt>
                      <c:pt idx="3390">
                        <c:v>22.2106934294609</c:v>
                      </c:pt>
                      <c:pt idx="3391">
                        <c:v>22.217245256431301</c:v>
                      </c:pt>
                      <c:pt idx="3392">
                        <c:v>22.2237970834016</c:v>
                      </c:pt>
                      <c:pt idx="3393">
                        <c:v>22.230348910371902</c:v>
                      </c:pt>
                      <c:pt idx="3394">
                        <c:v>22.2369007373423</c:v>
                      </c:pt>
                      <c:pt idx="3395">
                        <c:v>22.243452564312602</c:v>
                      </c:pt>
                      <c:pt idx="3396">
                        <c:v>22.250004391282999</c:v>
                      </c:pt>
                      <c:pt idx="3397">
                        <c:v>22.256556218253301</c:v>
                      </c:pt>
                      <c:pt idx="3398">
                        <c:v>22.263108045223699</c:v>
                      </c:pt>
                      <c:pt idx="3399">
                        <c:v>22.269659872194001</c:v>
                      </c:pt>
                      <c:pt idx="3400">
                        <c:v>22.2762116991643</c:v>
                      </c:pt>
                      <c:pt idx="3401">
                        <c:v>22.282763526134701</c:v>
                      </c:pt>
                      <c:pt idx="3402">
                        <c:v>22.289315353105</c:v>
                      </c:pt>
                      <c:pt idx="3403">
                        <c:v>22.295867180075401</c:v>
                      </c:pt>
                      <c:pt idx="3404">
                        <c:v>22.3024190070457</c:v>
                      </c:pt>
                      <c:pt idx="3405">
                        <c:v>22.308970834016101</c:v>
                      </c:pt>
                      <c:pt idx="3406">
                        <c:v>22.315522660986399</c:v>
                      </c:pt>
                      <c:pt idx="3407">
                        <c:v>22.322074487956701</c:v>
                      </c:pt>
                      <c:pt idx="3408">
                        <c:v>22.328626314927099</c:v>
                      </c:pt>
                      <c:pt idx="3409">
                        <c:v>22.335178141897401</c:v>
                      </c:pt>
                      <c:pt idx="3410">
                        <c:v>22.341729968867799</c:v>
                      </c:pt>
                      <c:pt idx="3411">
                        <c:v>22.348281795838101</c:v>
                      </c:pt>
                      <c:pt idx="3412">
                        <c:v>22.354833622808499</c:v>
                      </c:pt>
                      <c:pt idx="3413">
                        <c:v>22.361385449778801</c:v>
                      </c:pt>
                      <c:pt idx="3414">
                        <c:v>22.3679372767491</c:v>
                      </c:pt>
                      <c:pt idx="3415">
                        <c:v>22.374489103719501</c:v>
                      </c:pt>
                      <c:pt idx="3416">
                        <c:v>22.381040930689799</c:v>
                      </c:pt>
                      <c:pt idx="3417">
                        <c:v>22.387592757660201</c:v>
                      </c:pt>
                      <c:pt idx="3418">
                        <c:v>22.394144584630499</c:v>
                      </c:pt>
                      <c:pt idx="3419">
                        <c:v>22.400696411600901</c:v>
                      </c:pt>
                      <c:pt idx="3420">
                        <c:v>22.407248238571199</c:v>
                      </c:pt>
                      <c:pt idx="3421">
                        <c:v>22.413800065541501</c:v>
                      </c:pt>
                      <c:pt idx="3422">
                        <c:v>22.420351892511899</c:v>
                      </c:pt>
                      <c:pt idx="3423">
                        <c:v>22.426903719482201</c:v>
                      </c:pt>
                      <c:pt idx="3424">
                        <c:v>22.433455546452599</c:v>
                      </c:pt>
                      <c:pt idx="3425">
                        <c:v>22.440007373422901</c:v>
                      </c:pt>
                      <c:pt idx="3426">
                        <c:v>22.446559200393299</c:v>
                      </c:pt>
                      <c:pt idx="3427">
                        <c:v>22.453111027363601</c:v>
                      </c:pt>
                      <c:pt idx="3428">
                        <c:v>22.459662854333899</c:v>
                      </c:pt>
                      <c:pt idx="3429">
                        <c:v>22.466214681304301</c:v>
                      </c:pt>
                      <c:pt idx="3430">
                        <c:v>22.472766508274599</c:v>
                      </c:pt>
                      <c:pt idx="3431">
                        <c:v>22.479318335245001</c:v>
                      </c:pt>
                      <c:pt idx="3432">
                        <c:v>22.485870162215299</c:v>
                      </c:pt>
                      <c:pt idx="3433">
                        <c:v>22.492421989185601</c:v>
                      </c:pt>
                      <c:pt idx="3434">
                        <c:v>22.498973816155999</c:v>
                      </c:pt>
                      <c:pt idx="3435">
                        <c:v>22.505525643126301</c:v>
                      </c:pt>
                      <c:pt idx="3436">
                        <c:v>22.512077470096699</c:v>
                      </c:pt>
                      <c:pt idx="3437">
                        <c:v>22.518629297067001</c:v>
                      </c:pt>
                      <c:pt idx="3438">
                        <c:v>22.525181124037399</c:v>
                      </c:pt>
                      <c:pt idx="3439">
                        <c:v>22.531732951007701</c:v>
                      </c:pt>
                      <c:pt idx="3440">
                        <c:v>22.538284777977999</c:v>
                      </c:pt>
                      <c:pt idx="3441">
                        <c:v>22.544836604948401</c:v>
                      </c:pt>
                      <c:pt idx="3442">
                        <c:v>22.551388431918699</c:v>
                      </c:pt>
                      <c:pt idx="3443">
                        <c:v>22.557940258889101</c:v>
                      </c:pt>
                      <c:pt idx="3444">
                        <c:v>22.564492085859399</c:v>
                      </c:pt>
                      <c:pt idx="3445">
                        <c:v>22.571043912829801</c:v>
                      </c:pt>
                      <c:pt idx="3446">
                        <c:v>22.577595739800099</c:v>
                      </c:pt>
                      <c:pt idx="3447">
                        <c:v>22.584147566770401</c:v>
                      </c:pt>
                      <c:pt idx="3448">
                        <c:v>22.590699393740799</c:v>
                      </c:pt>
                      <c:pt idx="3449">
                        <c:v>22.597251220711101</c:v>
                      </c:pt>
                      <c:pt idx="3450">
                        <c:v>22.603803047681499</c:v>
                      </c:pt>
                      <c:pt idx="3451">
                        <c:v>22.610354874651801</c:v>
                      </c:pt>
                      <c:pt idx="3452">
                        <c:v>22.616906701622199</c:v>
                      </c:pt>
                      <c:pt idx="3453">
                        <c:v>22.623458528592501</c:v>
                      </c:pt>
                      <c:pt idx="3454">
                        <c:v>22.630010355562799</c:v>
                      </c:pt>
                      <c:pt idx="3455">
                        <c:v>22.636562182533201</c:v>
                      </c:pt>
                      <c:pt idx="3456">
                        <c:v>22.643114009503499</c:v>
                      </c:pt>
                      <c:pt idx="3457">
                        <c:v>22.649665836473901</c:v>
                      </c:pt>
                      <c:pt idx="3458">
                        <c:v>22.656217663444199</c:v>
                      </c:pt>
                      <c:pt idx="3459">
                        <c:v>22.6627694904146</c:v>
                      </c:pt>
                      <c:pt idx="3460">
                        <c:v>22.669321317384899</c:v>
                      </c:pt>
                      <c:pt idx="3461">
                        <c:v>22.675873144355201</c:v>
                      </c:pt>
                      <c:pt idx="3462">
                        <c:v>22.682424971325599</c:v>
                      </c:pt>
                      <c:pt idx="3463">
                        <c:v>22.688976798295901</c:v>
                      </c:pt>
                      <c:pt idx="3464">
                        <c:v>22.695528625266299</c:v>
                      </c:pt>
                      <c:pt idx="3465">
                        <c:v>22.702080452236601</c:v>
                      </c:pt>
                      <c:pt idx="3466">
                        <c:v>22.708632279206999</c:v>
                      </c:pt>
                      <c:pt idx="3467">
                        <c:v>22.715184106177301</c:v>
                      </c:pt>
                      <c:pt idx="3468">
                        <c:v>22.721735933147599</c:v>
                      </c:pt>
                      <c:pt idx="3469">
                        <c:v>22.728287760118</c:v>
                      </c:pt>
                      <c:pt idx="3470">
                        <c:v>22.734839587088299</c:v>
                      </c:pt>
                      <c:pt idx="3471">
                        <c:v>22.7413914140587</c:v>
                      </c:pt>
                      <c:pt idx="3472">
                        <c:v>22.747943241028999</c:v>
                      </c:pt>
                      <c:pt idx="3473">
                        <c:v>22.754495067999301</c:v>
                      </c:pt>
                      <c:pt idx="3474">
                        <c:v>22.761046894969699</c:v>
                      </c:pt>
                      <c:pt idx="3475">
                        <c:v>22.767598721940001</c:v>
                      </c:pt>
                      <c:pt idx="3476">
                        <c:v>22.774150548910399</c:v>
                      </c:pt>
                      <c:pt idx="3477">
                        <c:v>22.780702375880701</c:v>
                      </c:pt>
                      <c:pt idx="3478">
                        <c:v>22.787254202851098</c:v>
                      </c:pt>
                      <c:pt idx="3479">
                        <c:v>22.7938060298214</c:v>
                      </c:pt>
                      <c:pt idx="3480">
                        <c:v>22.800357856791699</c:v>
                      </c:pt>
                      <c:pt idx="3481">
                        <c:v>22.8069096837621</c:v>
                      </c:pt>
                      <c:pt idx="3482">
                        <c:v>22.813461510732399</c:v>
                      </c:pt>
                      <c:pt idx="3483">
                        <c:v>22.8200133377028</c:v>
                      </c:pt>
                      <c:pt idx="3484">
                        <c:v>22.826565164673099</c:v>
                      </c:pt>
                      <c:pt idx="3485">
                        <c:v>22.8331169916435</c:v>
                      </c:pt>
                      <c:pt idx="3486">
                        <c:v>22.839668818613799</c:v>
                      </c:pt>
                      <c:pt idx="3487">
                        <c:v>22.846220645584101</c:v>
                      </c:pt>
                      <c:pt idx="3488">
                        <c:v>22.852772472554499</c:v>
                      </c:pt>
                      <c:pt idx="3489">
                        <c:v>22.8593242995248</c:v>
                      </c:pt>
                      <c:pt idx="3490">
                        <c:v>22.865876126495198</c:v>
                      </c:pt>
                      <c:pt idx="3491">
                        <c:v>22.8724279534655</c:v>
                      </c:pt>
                      <c:pt idx="3492">
                        <c:v>22.878979780435898</c:v>
                      </c:pt>
                      <c:pt idx="3493">
                        <c:v>22.8855316074062</c:v>
                      </c:pt>
                      <c:pt idx="3494">
                        <c:v>22.892083434376499</c:v>
                      </c:pt>
                      <c:pt idx="3495">
                        <c:v>22.8986352613469</c:v>
                      </c:pt>
                      <c:pt idx="3496">
                        <c:v>22.905187088317199</c:v>
                      </c:pt>
                      <c:pt idx="3497">
                        <c:v>22.9117389152876</c:v>
                      </c:pt>
                      <c:pt idx="3498">
                        <c:v>22.918290742257899</c:v>
                      </c:pt>
                      <c:pt idx="3499">
                        <c:v>22.924842569228201</c:v>
                      </c:pt>
                      <c:pt idx="3500">
                        <c:v>22.931394396198598</c:v>
                      </c:pt>
                      <c:pt idx="3501">
                        <c:v>22.9379462231689</c:v>
                      </c:pt>
                      <c:pt idx="3502">
                        <c:v>22.944498050139298</c:v>
                      </c:pt>
                      <c:pt idx="3503">
                        <c:v>22.9510498771096</c:v>
                      </c:pt>
                      <c:pt idx="3504">
                        <c:v>22.957601704079998</c:v>
                      </c:pt>
                      <c:pt idx="3505">
                        <c:v>22.9641535310503</c:v>
                      </c:pt>
                      <c:pt idx="3506">
                        <c:v>22.970705358020599</c:v>
                      </c:pt>
                      <c:pt idx="3507">
                        <c:v>22.977257184991</c:v>
                      </c:pt>
                      <c:pt idx="3508">
                        <c:v>22.983809011961299</c:v>
                      </c:pt>
                      <c:pt idx="3509">
                        <c:v>22.9903608389317</c:v>
                      </c:pt>
                      <c:pt idx="3510">
                        <c:v>22.996912665901998</c:v>
                      </c:pt>
                      <c:pt idx="3511">
                        <c:v>23.0034644928724</c:v>
                      </c:pt>
                      <c:pt idx="3512">
                        <c:v>23.010016319842698</c:v>
                      </c:pt>
                      <c:pt idx="3513">
                        <c:v>23.016568146813</c:v>
                      </c:pt>
                      <c:pt idx="3514">
                        <c:v>23.023119973783398</c:v>
                      </c:pt>
                      <c:pt idx="3515">
                        <c:v>23.0296718007537</c:v>
                      </c:pt>
                      <c:pt idx="3516">
                        <c:v>23.036223627724102</c:v>
                      </c:pt>
                      <c:pt idx="3517">
                        <c:v>23.0427754546944</c:v>
                      </c:pt>
                      <c:pt idx="3518">
                        <c:v>23.049327281664802</c:v>
                      </c:pt>
                      <c:pt idx="3519">
                        <c:v>23.0558791086351</c:v>
                      </c:pt>
                      <c:pt idx="3520">
                        <c:v>23.062430935605398</c:v>
                      </c:pt>
                      <c:pt idx="3521">
                        <c:v>23.0689827625758</c:v>
                      </c:pt>
                      <c:pt idx="3522">
                        <c:v>23.075534589546098</c:v>
                      </c:pt>
                      <c:pt idx="3523">
                        <c:v>23.0820864165165</c:v>
                      </c:pt>
                      <c:pt idx="3524">
                        <c:v>23.088638243486798</c:v>
                      </c:pt>
                      <c:pt idx="3525">
                        <c:v>23.0951900704572</c:v>
                      </c:pt>
                      <c:pt idx="3526">
                        <c:v>23.101741897427502</c:v>
                      </c:pt>
                      <c:pt idx="3527">
                        <c:v>23.1082937243978</c:v>
                      </c:pt>
                      <c:pt idx="3528">
                        <c:v>23.114845551368202</c:v>
                      </c:pt>
                      <c:pt idx="3529">
                        <c:v>23.1213973783385</c:v>
                      </c:pt>
                      <c:pt idx="3530">
                        <c:v>23.127949205308902</c:v>
                      </c:pt>
                      <c:pt idx="3531">
                        <c:v>23.1345010322792</c:v>
                      </c:pt>
                      <c:pt idx="3532">
                        <c:v>23.141052859249601</c:v>
                      </c:pt>
                      <c:pt idx="3533">
                        <c:v>23.1476046862199</c:v>
                      </c:pt>
                      <c:pt idx="3534">
                        <c:v>23.154156513190198</c:v>
                      </c:pt>
                      <c:pt idx="3535">
                        <c:v>23.1607083401606</c:v>
                      </c:pt>
                      <c:pt idx="3536">
                        <c:v>23.167260167130902</c:v>
                      </c:pt>
                      <c:pt idx="3537">
                        <c:v>23.1738119941013</c:v>
                      </c:pt>
                      <c:pt idx="3538">
                        <c:v>23.180363821071602</c:v>
                      </c:pt>
                      <c:pt idx="3539">
                        <c:v>23.1869156480419</c:v>
                      </c:pt>
                      <c:pt idx="3540">
                        <c:v>23.193467475012302</c:v>
                      </c:pt>
                      <c:pt idx="3541">
                        <c:v>23.2000193019826</c:v>
                      </c:pt>
                      <c:pt idx="3542">
                        <c:v>23.206571128953001</c:v>
                      </c:pt>
                      <c:pt idx="3543">
                        <c:v>23.2131229559233</c:v>
                      </c:pt>
                      <c:pt idx="3544">
                        <c:v>23.219674782893701</c:v>
                      </c:pt>
                      <c:pt idx="3545">
                        <c:v>23.226226609864</c:v>
                      </c:pt>
                      <c:pt idx="3546">
                        <c:v>23.232778436834302</c:v>
                      </c:pt>
                      <c:pt idx="3547">
                        <c:v>23.2393302638047</c:v>
                      </c:pt>
                      <c:pt idx="3548">
                        <c:v>23.245882090775002</c:v>
                      </c:pt>
                      <c:pt idx="3549">
                        <c:v>23.2524339177454</c:v>
                      </c:pt>
                      <c:pt idx="3550">
                        <c:v>23.258985744715702</c:v>
                      </c:pt>
                      <c:pt idx="3551">
                        <c:v>23.265537571686099</c:v>
                      </c:pt>
                      <c:pt idx="3552">
                        <c:v>23.272089398656401</c:v>
                      </c:pt>
                      <c:pt idx="3553">
                        <c:v>23.2786412256267</c:v>
                      </c:pt>
                      <c:pt idx="3554">
                        <c:v>23.285193052597101</c:v>
                      </c:pt>
                      <c:pt idx="3555">
                        <c:v>23.2917448795674</c:v>
                      </c:pt>
                      <c:pt idx="3556">
                        <c:v>23.298296706537801</c:v>
                      </c:pt>
                      <c:pt idx="3557">
                        <c:v>23.3048485335081</c:v>
                      </c:pt>
                      <c:pt idx="3558">
                        <c:v>23.311400360478501</c:v>
                      </c:pt>
                      <c:pt idx="3559">
                        <c:v>23.3179521874488</c:v>
                      </c:pt>
                      <c:pt idx="3560">
                        <c:v>23.324504014419102</c:v>
                      </c:pt>
                      <c:pt idx="3561">
                        <c:v>23.3310558413895</c:v>
                      </c:pt>
                      <c:pt idx="3562">
                        <c:v>23.337607668359801</c:v>
                      </c:pt>
                      <c:pt idx="3563">
                        <c:v>23.344159495330199</c:v>
                      </c:pt>
                      <c:pt idx="3564">
                        <c:v>23.350711322300501</c:v>
                      </c:pt>
                      <c:pt idx="3565">
                        <c:v>23.3572631492708</c:v>
                      </c:pt>
                      <c:pt idx="3566">
                        <c:v>23.363814976241201</c:v>
                      </c:pt>
                      <c:pt idx="3567">
                        <c:v>23.3703668032115</c:v>
                      </c:pt>
                      <c:pt idx="3568">
                        <c:v>23.376918630181901</c:v>
                      </c:pt>
                      <c:pt idx="3569">
                        <c:v>23.3834704571522</c:v>
                      </c:pt>
                      <c:pt idx="3570">
                        <c:v>23.390022284122601</c:v>
                      </c:pt>
                      <c:pt idx="3571">
                        <c:v>23.3965741110929</c:v>
                      </c:pt>
                      <c:pt idx="3572">
                        <c:v>23.403125938063202</c:v>
                      </c:pt>
                      <c:pt idx="3573">
                        <c:v>23.409677765033599</c:v>
                      </c:pt>
                      <c:pt idx="3574">
                        <c:v>23.416229592003901</c:v>
                      </c:pt>
                      <c:pt idx="3575">
                        <c:v>23.422781418974299</c:v>
                      </c:pt>
                      <c:pt idx="3576">
                        <c:v>23.429333245944601</c:v>
                      </c:pt>
                      <c:pt idx="3577">
                        <c:v>23.435885072914999</c:v>
                      </c:pt>
                      <c:pt idx="3578">
                        <c:v>23.442436899885301</c:v>
                      </c:pt>
                      <c:pt idx="3579">
                        <c:v>23.4489887268556</c:v>
                      </c:pt>
                      <c:pt idx="3580">
                        <c:v>23.455540553826001</c:v>
                      </c:pt>
                      <c:pt idx="3581">
                        <c:v>23.4620923807963</c:v>
                      </c:pt>
                      <c:pt idx="3582">
                        <c:v>23.468644207766701</c:v>
                      </c:pt>
                      <c:pt idx="3583">
                        <c:v>23.475196034736999</c:v>
                      </c:pt>
                      <c:pt idx="3584">
                        <c:v>23.481747861707401</c:v>
                      </c:pt>
                      <c:pt idx="3585">
                        <c:v>23.488299688677699</c:v>
                      </c:pt>
                      <c:pt idx="3586">
                        <c:v>23.494851515648001</c:v>
                      </c:pt>
                      <c:pt idx="3587">
                        <c:v>23.501403342618399</c:v>
                      </c:pt>
                      <c:pt idx="3588">
                        <c:v>23.507955169588701</c:v>
                      </c:pt>
                      <c:pt idx="3589">
                        <c:v>23.514506996559099</c:v>
                      </c:pt>
                      <c:pt idx="3590">
                        <c:v>23.521058823529401</c:v>
                      </c:pt>
                      <c:pt idx="3591">
                        <c:v>23.527610650499799</c:v>
                      </c:pt>
                      <c:pt idx="3592">
                        <c:v>23.534162477470101</c:v>
                      </c:pt>
                      <c:pt idx="3593">
                        <c:v>23.540714304440399</c:v>
                      </c:pt>
                      <c:pt idx="3594">
                        <c:v>23.547266131410801</c:v>
                      </c:pt>
                      <c:pt idx="3595">
                        <c:v>23.553817958381099</c:v>
                      </c:pt>
                      <c:pt idx="3596">
                        <c:v>23.560369785351501</c:v>
                      </c:pt>
                      <c:pt idx="3597">
                        <c:v>23.566921612321799</c:v>
                      </c:pt>
                      <c:pt idx="3598">
                        <c:v>23.573473439292201</c:v>
                      </c:pt>
                      <c:pt idx="3599">
                        <c:v>23.580025266262499</c:v>
                      </c:pt>
                      <c:pt idx="3600">
                        <c:v>23.586577093232801</c:v>
                      </c:pt>
                      <c:pt idx="3601">
                        <c:v>23.593128920203199</c:v>
                      </c:pt>
                      <c:pt idx="3602">
                        <c:v>23.599680747173501</c:v>
                      </c:pt>
                      <c:pt idx="3603">
                        <c:v>23.606232574143899</c:v>
                      </c:pt>
                      <c:pt idx="3604">
                        <c:v>23.612784401114201</c:v>
                      </c:pt>
                      <c:pt idx="3605">
                        <c:v>23.619336228084599</c:v>
                      </c:pt>
                      <c:pt idx="3606">
                        <c:v>23.625888055054901</c:v>
                      </c:pt>
                      <c:pt idx="3607">
                        <c:v>23.632439882025199</c:v>
                      </c:pt>
                      <c:pt idx="3608">
                        <c:v>23.638991708995601</c:v>
                      </c:pt>
                      <c:pt idx="3609">
                        <c:v>23.645543535965899</c:v>
                      </c:pt>
                      <c:pt idx="3610">
                        <c:v>23.652095362936301</c:v>
                      </c:pt>
                      <c:pt idx="3611">
                        <c:v>23.658647189906599</c:v>
                      </c:pt>
                      <c:pt idx="3612">
                        <c:v>23.665199016876901</c:v>
                      </c:pt>
                      <c:pt idx="3613">
                        <c:v>23.671750843847299</c:v>
                      </c:pt>
                      <c:pt idx="3614">
                        <c:v>23.678302670817601</c:v>
                      </c:pt>
                      <c:pt idx="3615">
                        <c:v>23.684854497787999</c:v>
                      </c:pt>
                      <c:pt idx="3616">
                        <c:v>23.691406324758301</c:v>
                      </c:pt>
                      <c:pt idx="3617">
                        <c:v>23.697958151728699</c:v>
                      </c:pt>
                      <c:pt idx="3618">
                        <c:v>23.704509978699001</c:v>
                      </c:pt>
                      <c:pt idx="3619">
                        <c:v>23.711061805669299</c:v>
                      </c:pt>
                      <c:pt idx="3620">
                        <c:v>23.717613632639701</c:v>
                      </c:pt>
                      <c:pt idx="3621">
                        <c:v>23.724165459609999</c:v>
                      </c:pt>
                      <c:pt idx="3622">
                        <c:v>23.730717286580401</c:v>
                      </c:pt>
                      <c:pt idx="3623">
                        <c:v>23.737269113550699</c:v>
                      </c:pt>
                      <c:pt idx="3624">
                        <c:v>23.7438209405211</c:v>
                      </c:pt>
                      <c:pt idx="3625">
                        <c:v>23.750372767491399</c:v>
                      </c:pt>
                      <c:pt idx="3626">
                        <c:v>23.756924594461701</c:v>
                      </c:pt>
                      <c:pt idx="3627">
                        <c:v>23.763476421432099</c:v>
                      </c:pt>
                      <c:pt idx="3628">
                        <c:v>23.770028248402401</c:v>
                      </c:pt>
                      <c:pt idx="3629">
                        <c:v>23.776580075372799</c:v>
                      </c:pt>
                      <c:pt idx="3630">
                        <c:v>23.783131902343101</c:v>
                      </c:pt>
                      <c:pt idx="3631">
                        <c:v>23.789683729313499</c:v>
                      </c:pt>
                      <c:pt idx="3632">
                        <c:v>23.796235556283801</c:v>
                      </c:pt>
                      <c:pt idx="3633">
                        <c:v>23.802787383254099</c:v>
                      </c:pt>
                      <c:pt idx="3634">
                        <c:v>23.809339210224501</c:v>
                      </c:pt>
                      <c:pt idx="3635">
                        <c:v>23.815891037194799</c:v>
                      </c:pt>
                      <c:pt idx="3636">
                        <c:v>23.8224428641652</c:v>
                      </c:pt>
                      <c:pt idx="3637">
                        <c:v>23.828994691135499</c:v>
                      </c:pt>
                      <c:pt idx="3638">
                        <c:v>23.835546518105801</c:v>
                      </c:pt>
                      <c:pt idx="3639">
                        <c:v>23.842098345076199</c:v>
                      </c:pt>
                      <c:pt idx="3640">
                        <c:v>23.848650172046501</c:v>
                      </c:pt>
                      <c:pt idx="3641">
                        <c:v>23.855201999016899</c:v>
                      </c:pt>
                      <c:pt idx="3642">
                        <c:v>23.861753825987201</c:v>
                      </c:pt>
                      <c:pt idx="3643">
                        <c:v>23.868305652957599</c:v>
                      </c:pt>
                      <c:pt idx="3644">
                        <c:v>23.874857479927901</c:v>
                      </c:pt>
                      <c:pt idx="3645">
                        <c:v>23.881409306898199</c:v>
                      </c:pt>
                      <c:pt idx="3646">
                        <c:v>23.8879611338686</c:v>
                      </c:pt>
                      <c:pt idx="3647">
                        <c:v>23.894512960838899</c:v>
                      </c:pt>
                      <c:pt idx="3648">
                        <c:v>23.9010647878093</c:v>
                      </c:pt>
                      <c:pt idx="3649">
                        <c:v>23.907616614779599</c:v>
                      </c:pt>
                      <c:pt idx="3650">
                        <c:v>23.91416844175</c:v>
                      </c:pt>
                      <c:pt idx="3651">
                        <c:v>23.920720268720299</c:v>
                      </c:pt>
                      <c:pt idx="3652">
                        <c:v>23.927272095690601</c:v>
                      </c:pt>
                      <c:pt idx="3653">
                        <c:v>23.933823922660999</c:v>
                      </c:pt>
                      <c:pt idx="3654">
                        <c:v>23.940375749631301</c:v>
                      </c:pt>
                      <c:pt idx="3655">
                        <c:v>23.946927576601698</c:v>
                      </c:pt>
                      <c:pt idx="3656">
                        <c:v>23.953479403572</c:v>
                      </c:pt>
                      <c:pt idx="3657">
                        <c:v>23.960031230542398</c:v>
                      </c:pt>
                      <c:pt idx="3658">
                        <c:v>23.9665830575127</c:v>
                      </c:pt>
                      <c:pt idx="3659">
                        <c:v>23.973134884482999</c:v>
                      </c:pt>
                      <c:pt idx="3660">
                        <c:v>23.9796867114534</c:v>
                      </c:pt>
                      <c:pt idx="3661">
                        <c:v>23.986238538423699</c:v>
                      </c:pt>
                      <c:pt idx="3662">
                        <c:v>23.9927903653941</c:v>
                      </c:pt>
                      <c:pt idx="3663">
                        <c:v>23.999342192364399</c:v>
                      </c:pt>
                      <c:pt idx="3664">
                        <c:v>24.0058940193348</c:v>
                      </c:pt>
                      <c:pt idx="3665">
                        <c:v>24.012445846305098</c:v>
                      </c:pt>
                      <c:pt idx="3666">
                        <c:v>24.0189976732754</c:v>
                      </c:pt>
                      <c:pt idx="3667">
                        <c:v>24.025549500245798</c:v>
                      </c:pt>
                      <c:pt idx="3668">
                        <c:v>24.0321013272161</c:v>
                      </c:pt>
                      <c:pt idx="3669">
                        <c:v>24.038653154186498</c:v>
                      </c:pt>
                      <c:pt idx="3670">
                        <c:v>24.0452049811568</c:v>
                      </c:pt>
                      <c:pt idx="3671">
                        <c:v>24.051756808127202</c:v>
                      </c:pt>
                      <c:pt idx="3672">
                        <c:v>24.0583086350975</c:v>
                      </c:pt>
                      <c:pt idx="3673">
                        <c:v>24.064860462067799</c:v>
                      </c:pt>
                      <c:pt idx="3674">
                        <c:v>24.0714122890382</c:v>
                      </c:pt>
                      <c:pt idx="3675">
                        <c:v>24.077964116008499</c:v>
                      </c:pt>
                      <c:pt idx="3676">
                        <c:v>24.0845159429789</c:v>
                      </c:pt>
                      <c:pt idx="3677">
                        <c:v>24.091067769949198</c:v>
                      </c:pt>
                      <c:pt idx="3678">
                        <c:v>24.0976195969195</c:v>
                      </c:pt>
                      <c:pt idx="3679">
                        <c:v>24.104171423889898</c:v>
                      </c:pt>
                      <c:pt idx="3680">
                        <c:v>24.1107232508602</c:v>
                      </c:pt>
                      <c:pt idx="3681">
                        <c:v>24.117275077830602</c:v>
                      </c:pt>
                      <c:pt idx="3682">
                        <c:v>24.1238269048009</c:v>
                      </c:pt>
                      <c:pt idx="3683">
                        <c:v>24.130378731771302</c:v>
                      </c:pt>
                      <c:pt idx="3684">
                        <c:v>24.1369305587416</c:v>
                      </c:pt>
                      <c:pt idx="3685">
                        <c:v>24.143482385711899</c:v>
                      </c:pt>
                      <c:pt idx="3686">
                        <c:v>24.1500342126823</c:v>
                      </c:pt>
                      <c:pt idx="3687">
                        <c:v>24.156586039652598</c:v>
                      </c:pt>
                      <c:pt idx="3688">
                        <c:v>24.163137866623</c:v>
                      </c:pt>
                      <c:pt idx="3689">
                        <c:v>24.169689693593298</c:v>
                      </c:pt>
                      <c:pt idx="3690">
                        <c:v>24.1762415205637</c:v>
                      </c:pt>
                      <c:pt idx="3691">
                        <c:v>24.182793347533998</c:v>
                      </c:pt>
                      <c:pt idx="3692">
                        <c:v>24.1893451745043</c:v>
                      </c:pt>
                      <c:pt idx="3693">
                        <c:v>24.195897001474702</c:v>
                      </c:pt>
                      <c:pt idx="3694">
                        <c:v>24.202448828445</c:v>
                      </c:pt>
                      <c:pt idx="3695">
                        <c:v>24.209000655415402</c:v>
                      </c:pt>
                      <c:pt idx="3696">
                        <c:v>24.2155524823857</c:v>
                      </c:pt>
                      <c:pt idx="3697">
                        <c:v>24.222104309356101</c:v>
                      </c:pt>
                      <c:pt idx="3698">
                        <c:v>24.2286561363264</c:v>
                      </c:pt>
                      <c:pt idx="3699">
                        <c:v>24.235207963296698</c:v>
                      </c:pt>
                      <c:pt idx="3700">
                        <c:v>24.2417597902671</c:v>
                      </c:pt>
                      <c:pt idx="3701">
                        <c:v>24.248311617237398</c:v>
                      </c:pt>
                      <c:pt idx="3702">
                        <c:v>24.2548634442078</c:v>
                      </c:pt>
                      <c:pt idx="3703">
                        <c:v>24.261415271178102</c:v>
                      </c:pt>
                      <c:pt idx="3704">
                        <c:v>24.2679670981485</c:v>
                      </c:pt>
                      <c:pt idx="3705">
                        <c:v>24.274518925118802</c:v>
                      </c:pt>
                      <c:pt idx="3706">
                        <c:v>24.2810707520891</c:v>
                      </c:pt>
                      <c:pt idx="3707">
                        <c:v>24.287622579059502</c:v>
                      </c:pt>
                      <c:pt idx="3708">
                        <c:v>24.2941744060298</c:v>
                      </c:pt>
                      <c:pt idx="3709">
                        <c:v>24.300726233000201</c:v>
                      </c:pt>
                      <c:pt idx="3710">
                        <c:v>24.3072780599705</c:v>
                      </c:pt>
                      <c:pt idx="3711">
                        <c:v>24.313829886940901</c:v>
                      </c:pt>
                      <c:pt idx="3712">
                        <c:v>24.3203817139112</c:v>
                      </c:pt>
                      <c:pt idx="3713">
                        <c:v>24.326933540881502</c:v>
                      </c:pt>
                      <c:pt idx="3714">
                        <c:v>24.3334853678519</c:v>
                      </c:pt>
                      <c:pt idx="3715">
                        <c:v>24.340037194822202</c:v>
                      </c:pt>
                      <c:pt idx="3716">
                        <c:v>24.3465890217926</c:v>
                      </c:pt>
                      <c:pt idx="3717">
                        <c:v>24.353140848762902</c:v>
                      </c:pt>
                      <c:pt idx="3718">
                        <c:v>24.3596926757332</c:v>
                      </c:pt>
                      <c:pt idx="3719">
                        <c:v>24.366244502703601</c:v>
                      </c:pt>
                      <c:pt idx="3720">
                        <c:v>24.3727963296739</c:v>
                      </c:pt>
                      <c:pt idx="3721">
                        <c:v>24.379348156644301</c:v>
                      </c:pt>
                      <c:pt idx="3722">
                        <c:v>24.3858999836146</c:v>
                      </c:pt>
                      <c:pt idx="3723">
                        <c:v>24.392451810585001</c:v>
                      </c:pt>
                      <c:pt idx="3724">
                        <c:v>24.3990036375553</c:v>
                      </c:pt>
                      <c:pt idx="3725">
                        <c:v>24.405555464525602</c:v>
                      </c:pt>
                      <c:pt idx="3726">
                        <c:v>24.412107291496</c:v>
                      </c:pt>
                      <c:pt idx="3727">
                        <c:v>24.418659118466302</c:v>
                      </c:pt>
                      <c:pt idx="3728">
                        <c:v>24.425210945436699</c:v>
                      </c:pt>
                      <c:pt idx="3729">
                        <c:v>24.431762772407001</c:v>
                      </c:pt>
                      <c:pt idx="3730">
                        <c:v>24.438314599377399</c:v>
                      </c:pt>
                      <c:pt idx="3731">
                        <c:v>24.444866426347701</c:v>
                      </c:pt>
                      <c:pt idx="3732">
                        <c:v>24.451418253318</c:v>
                      </c:pt>
                      <c:pt idx="3733">
                        <c:v>24.457970080288401</c:v>
                      </c:pt>
                      <c:pt idx="3734">
                        <c:v>24.4645219072587</c:v>
                      </c:pt>
                      <c:pt idx="3735">
                        <c:v>24.471073734229101</c:v>
                      </c:pt>
                      <c:pt idx="3736">
                        <c:v>24.4776255611994</c:v>
                      </c:pt>
                      <c:pt idx="3737">
                        <c:v>24.484177388169801</c:v>
                      </c:pt>
                      <c:pt idx="3738">
                        <c:v>24.490729215140099</c:v>
                      </c:pt>
                      <c:pt idx="3739">
                        <c:v>24.497281042110401</c:v>
                      </c:pt>
                      <c:pt idx="3740">
                        <c:v>24.503832869080799</c:v>
                      </c:pt>
                      <c:pt idx="3741">
                        <c:v>24.510384696051101</c:v>
                      </c:pt>
                      <c:pt idx="3742">
                        <c:v>24.516936523021499</c:v>
                      </c:pt>
                      <c:pt idx="3743">
                        <c:v>24.523488349991801</c:v>
                      </c:pt>
                      <c:pt idx="3744">
                        <c:v>24.530040176962199</c:v>
                      </c:pt>
                      <c:pt idx="3745">
                        <c:v>24.536592003932501</c:v>
                      </c:pt>
                      <c:pt idx="3746">
                        <c:v>24.5431438309028</c:v>
                      </c:pt>
                      <c:pt idx="3747">
                        <c:v>24.549695657873201</c:v>
                      </c:pt>
                      <c:pt idx="3748">
                        <c:v>24.5562474848435</c:v>
                      </c:pt>
                      <c:pt idx="3749">
                        <c:v>24.562799311813901</c:v>
                      </c:pt>
                      <c:pt idx="3750">
                        <c:v>24.569351138784199</c:v>
                      </c:pt>
                      <c:pt idx="3751">
                        <c:v>24.575902965754501</c:v>
                      </c:pt>
                      <c:pt idx="3752">
                        <c:v>24.582454792724899</c:v>
                      </c:pt>
                      <c:pt idx="3753">
                        <c:v>24.589006619695201</c:v>
                      </c:pt>
                      <c:pt idx="3754">
                        <c:v>24.595558446665599</c:v>
                      </c:pt>
                      <c:pt idx="3755">
                        <c:v>24.602110273635901</c:v>
                      </c:pt>
                      <c:pt idx="3756">
                        <c:v>24.608662100606299</c:v>
                      </c:pt>
                      <c:pt idx="3757">
                        <c:v>24.615213927576601</c:v>
                      </c:pt>
                      <c:pt idx="3758">
                        <c:v>24.6217657545469</c:v>
                      </c:pt>
                      <c:pt idx="3759">
                        <c:v>24.628317581517301</c:v>
                      </c:pt>
                      <c:pt idx="3760">
                        <c:v>24.634869408487599</c:v>
                      </c:pt>
                      <c:pt idx="3761">
                        <c:v>24.641421235458001</c:v>
                      </c:pt>
                      <c:pt idx="3762">
                        <c:v>24.647973062428299</c:v>
                      </c:pt>
                      <c:pt idx="3763">
                        <c:v>24.654524889398701</c:v>
                      </c:pt>
                      <c:pt idx="3764">
                        <c:v>24.661076716368999</c:v>
                      </c:pt>
                      <c:pt idx="3765">
                        <c:v>24.667628543339301</c:v>
                      </c:pt>
                      <c:pt idx="3766">
                        <c:v>24.674180370309699</c:v>
                      </c:pt>
                      <c:pt idx="3767">
                        <c:v>24.680732197280001</c:v>
                      </c:pt>
                      <c:pt idx="3768">
                        <c:v>24.687284024250399</c:v>
                      </c:pt>
                      <c:pt idx="3769">
                        <c:v>24.693835851220701</c:v>
                      </c:pt>
                      <c:pt idx="3770">
                        <c:v>24.700387678191099</c:v>
                      </c:pt>
                      <c:pt idx="3771">
                        <c:v>24.706939505161401</c:v>
                      </c:pt>
                      <c:pt idx="3772">
                        <c:v>24.713491332131699</c:v>
                      </c:pt>
                      <c:pt idx="3773">
                        <c:v>24.720043159102101</c:v>
                      </c:pt>
                      <c:pt idx="3774">
                        <c:v>24.726594986072399</c:v>
                      </c:pt>
                      <c:pt idx="3775">
                        <c:v>24.733146813042801</c:v>
                      </c:pt>
                      <c:pt idx="3776">
                        <c:v>24.739698640013099</c:v>
                      </c:pt>
                      <c:pt idx="3777">
                        <c:v>24.746250466983501</c:v>
                      </c:pt>
                      <c:pt idx="3778">
                        <c:v>24.752802293953799</c:v>
                      </c:pt>
                      <c:pt idx="3779">
                        <c:v>24.759354120924101</c:v>
                      </c:pt>
                      <c:pt idx="3780">
                        <c:v>24.765905947894499</c:v>
                      </c:pt>
                      <c:pt idx="3781">
                        <c:v>24.772457774864801</c:v>
                      </c:pt>
                      <c:pt idx="3782">
                        <c:v>24.779009601835199</c:v>
                      </c:pt>
                      <c:pt idx="3783">
                        <c:v>24.785561428805501</c:v>
                      </c:pt>
                      <c:pt idx="3784">
                        <c:v>24.792113255775799</c:v>
                      </c:pt>
                      <c:pt idx="3785">
                        <c:v>24.798665082746201</c:v>
                      </c:pt>
                      <c:pt idx="3786">
                        <c:v>24.805216909716499</c:v>
                      </c:pt>
                      <c:pt idx="3787">
                        <c:v>24.811768736686901</c:v>
                      </c:pt>
                      <c:pt idx="3788">
                        <c:v>24.818320563657199</c:v>
                      </c:pt>
                      <c:pt idx="3789">
                        <c:v>24.824872390627601</c:v>
                      </c:pt>
                      <c:pt idx="3790">
                        <c:v>24.831424217597899</c:v>
                      </c:pt>
                      <c:pt idx="3791">
                        <c:v>24.837976044568201</c:v>
                      </c:pt>
                      <c:pt idx="3792">
                        <c:v>24.844527871538599</c:v>
                      </c:pt>
                      <c:pt idx="3793">
                        <c:v>24.851079698508901</c:v>
                      </c:pt>
                      <c:pt idx="3794">
                        <c:v>24.857631525479299</c:v>
                      </c:pt>
                      <c:pt idx="3795">
                        <c:v>24.864183352449601</c:v>
                      </c:pt>
                      <c:pt idx="3796">
                        <c:v>24.870735179419999</c:v>
                      </c:pt>
                      <c:pt idx="3797">
                        <c:v>24.877287006390301</c:v>
                      </c:pt>
                      <c:pt idx="3798">
                        <c:v>24.883838833360599</c:v>
                      </c:pt>
                      <c:pt idx="3799">
                        <c:v>24.890390660331001</c:v>
                      </c:pt>
                      <c:pt idx="3800">
                        <c:v>24.896942487301299</c:v>
                      </c:pt>
                      <c:pt idx="3801">
                        <c:v>24.9034943142717</c:v>
                      </c:pt>
                      <c:pt idx="3802">
                        <c:v>24.910046141241999</c:v>
                      </c:pt>
                      <c:pt idx="3803">
                        <c:v>24.9165979682124</c:v>
                      </c:pt>
                      <c:pt idx="3804">
                        <c:v>24.923149795182699</c:v>
                      </c:pt>
                      <c:pt idx="3805">
                        <c:v>24.929701622153001</c:v>
                      </c:pt>
                      <c:pt idx="3806">
                        <c:v>24.936253449123399</c:v>
                      </c:pt>
                      <c:pt idx="3807">
                        <c:v>24.942805276093701</c:v>
                      </c:pt>
                      <c:pt idx="3808">
                        <c:v>24.949357103064099</c:v>
                      </c:pt>
                      <c:pt idx="3809">
                        <c:v>24.955908930034401</c:v>
                      </c:pt>
                      <c:pt idx="3810">
                        <c:v>24.962460757004798</c:v>
                      </c:pt>
                      <c:pt idx="3811">
                        <c:v>24.9690125839751</c:v>
                      </c:pt>
                      <c:pt idx="3812">
                        <c:v>24.975564410945399</c:v>
                      </c:pt>
                      <c:pt idx="3813">
                        <c:v>24.9821162379158</c:v>
                      </c:pt>
                      <c:pt idx="3814">
                        <c:v>24.988668064886099</c:v>
                      </c:pt>
                      <c:pt idx="3815">
                        <c:v>24.9952198918565</c:v>
                      </c:pt>
                      <c:pt idx="3816">
                        <c:v>25.001771718826799</c:v>
                      </c:pt>
                      <c:pt idx="3817">
                        <c:v>25.0083235457972</c:v>
                      </c:pt>
                      <c:pt idx="3818">
                        <c:v>25.014875372767499</c:v>
                      </c:pt>
                      <c:pt idx="3819">
                        <c:v>25.021427199737801</c:v>
                      </c:pt>
                      <c:pt idx="3820">
                        <c:v>25.027979026708199</c:v>
                      </c:pt>
                      <c:pt idx="3821">
                        <c:v>25.034530853678501</c:v>
                      </c:pt>
                      <c:pt idx="3822">
                        <c:v>25.041082680648898</c:v>
                      </c:pt>
                      <c:pt idx="3823">
                        <c:v>25.0476345076192</c:v>
                      </c:pt>
                      <c:pt idx="3824">
                        <c:v>25.054186334589499</c:v>
                      </c:pt>
                      <c:pt idx="3825">
                        <c:v>25.0607381615599</c:v>
                      </c:pt>
                      <c:pt idx="3826">
                        <c:v>25.067289988530199</c:v>
                      </c:pt>
                      <c:pt idx="3827">
                        <c:v>25.0738418155006</c:v>
                      </c:pt>
                      <c:pt idx="3828">
                        <c:v>25.080393642470899</c:v>
                      </c:pt>
                      <c:pt idx="3829">
                        <c:v>25.0869454694413</c:v>
                      </c:pt>
                      <c:pt idx="3830">
                        <c:v>25.093497296411599</c:v>
                      </c:pt>
                      <c:pt idx="3831">
                        <c:v>25.100049123381901</c:v>
                      </c:pt>
                      <c:pt idx="3832">
                        <c:v>25.106600950352298</c:v>
                      </c:pt>
                      <c:pt idx="3833">
                        <c:v>25.1131527773226</c:v>
                      </c:pt>
                      <c:pt idx="3834">
                        <c:v>25.119704604292998</c:v>
                      </c:pt>
                      <c:pt idx="3835">
                        <c:v>25.1262564312633</c:v>
                      </c:pt>
                      <c:pt idx="3836">
                        <c:v>25.132808258233698</c:v>
                      </c:pt>
                      <c:pt idx="3837">
                        <c:v>25.139360085204</c:v>
                      </c:pt>
                      <c:pt idx="3838">
                        <c:v>25.145911912174299</c:v>
                      </c:pt>
                      <c:pt idx="3839">
                        <c:v>25.1524637391447</c:v>
                      </c:pt>
                      <c:pt idx="3840">
                        <c:v>25.159015566114999</c:v>
                      </c:pt>
                      <c:pt idx="3841">
                        <c:v>25.1655673930854</c:v>
                      </c:pt>
                      <c:pt idx="3842">
                        <c:v>25.172119220055698</c:v>
                      </c:pt>
                      <c:pt idx="3843">
                        <c:v>25.1786710470261</c:v>
                      </c:pt>
                      <c:pt idx="3844">
                        <c:v>25.185222873996398</c:v>
                      </c:pt>
                      <c:pt idx="3845">
                        <c:v>25.1917747009667</c:v>
                      </c:pt>
                      <c:pt idx="3846">
                        <c:v>25.198326527937098</c:v>
                      </c:pt>
                      <c:pt idx="3847">
                        <c:v>25.2048783549074</c:v>
                      </c:pt>
                      <c:pt idx="3848">
                        <c:v>25.211430181877802</c:v>
                      </c:pt>
                      <c:pt idx="3849">
                        <c:v>25.2179820088481</c:v>
                      </c:pt>
                      <c:pt idx="3850">
                        <c:v>25.224533835818502</c:v>
                      </c:pt>
                      <c:pt idx="3851">
                        <c:v>25.2310856627888</c:v>
                      </c:pt>
                      <c:pt idx="3852">
                        <c:v>25.237637489759098</c:v>
                      </c:pt>
                      <c:pt idx="3853">
                        <c:v>25.2441893167295</c:v>
                      </c:pt>
                      <c:pt idx="3854">
                        <c:v>25.250741143699798</c:v>
                      </c:pt>
                      <c:pt idx="3855">
                        <c:v>25.2572929706702</c:v>
                      </c:pt>
                      <c:pt idx="3856">
                        <c:v>25.263844797640498</c:v>
                      </c:pt>
                      <c:pt idx="3857">
                        <c:v>25.2703966246109</c:v>
                      </c:pt>
                      <c:pt idx="3858">
                        <c:v>25.276948451581202</c:v>
                      </c:pt>
                      <c:pt idx="3859">
                        <c:v>25.2835002785515</c:v>
                      </c:pt>
                      <c:pt idx="3860">
                        <c:v>25.290052105521902</c:v>
                      </c:pt>
                      <c:pt idx="3861">
                        <c:v>25.2966039324922</c:v>
                      </c:pt>
                      <c:pt idx="3862">
                        <c:v>25.303155759462602</c:v>
                      </c:pt>
                      <c:pt idx="3863">
                        <c:v>25.3097075864329</c:v>
                      </c:pt>
                      <c:pt idx="3864">
                        <c:v>25.316259413403198</c:v>
                      </c:pt>
                      <c:pt idx="3865">
                        <c:v>25.3228112403736</c:v>
                      </c:pt>
                      <c:pt idx="3866">
                        <c:v>25.329363067343898</c:v>
                      </c:pt>
                      <c:pt idx="3867">
                        <c:v>25.3359148943143</c:v>
                      </c:pt>
                      <c:pt idx="3868">
                        <c:v>25.342466721284602</c:v>
                      </c:pt>
                      <c:pt idx="3869">
                        <c:v>25.349018548255</c:v>
                      </c:pt>
                      <c:pt idx="3870">
                        <c:v>25.355570375225302</c:v>
                      </c:pt>
                      <c:pt idx="3871">
                        <c:v>25.3621222021956</c:v>
                      </c:pt>
                      <c:pt idx="3872">
                        <c:v>25.368674029166002</c:v>
                      </c:pt>
                      <c:pt idx="3873">
                        <c:v>25.3752258561363</c:v>
                      </c:pt>
                      <c:pt idx="3874">
                        <c:v>25.381777683106701</c:v>
                      </c:pt>
                      <c:pt idx="3875">
                        <c:v>25.388329510077</c:v>
                      </c:pt>
                      <c:pt idx="3876">
                        <c:v>25.394881337047401</c:v>
                      </c:pt>
                      <c:pt idx="3877">
                        <c:v>25.4014331640177</c:v>
                      </c:pt>
                      <c:pt idx="3878">
                        <c:v>25.407984990987998</c:v>
                      </c:pt>
                      <c:pt idx="3879">
                        <c:v>25.4145368179584</c:v>
                      </c:pt>
                      <c:pt idx="3880">
                        <c:v>25.421088644928702</c:v>
                      </c:pt>
                      <c:pt idx="3881">
                        <c:v>25.4276404718991</c:v>
                      </c:pt>
                      <c:pt idx="3882">
                        <c:v>25.434192298869402</c:v>
                      </c:pt>
                      <c:pt idx="3883">
                        <c:v>25.440744125839799</c:v>
                      </c:pt>
                      <c:pt idx="3884">
                        <c:v>25.447295952810101</c:v>
                      </c:pt>
                      <c:pt idx="3885">
                        <c:v>25.4538477797804</c:v>
                      </c:pt>
                      <c:pt idx="3886">
                        <c:v>25.460399606750801</c:v>
                      </c:pt>
                      <c:pt idx="3887">
                        <c:v>25.4669514337211</c:v>
                      </c:pt>
                      <c:pt idx="3888">
                        <c:v>25.473503260691501</c:v>
                      </c:pt>
                      <c:pt idx="3889">
                        <c:v>25.4800550876618</c:v>
                      </c:pt>
                      <c:pt idx="3890">
                        <c:v>25.486606914632102</c:v>
                      </c:pt>
                      <c:pt idx="3891">
                        <c:v>25.4931587416025</c:v>
                      </c:pt>
                      <c:pt idx="3892">
                        <c:v>25.499710568572802</c:v>
                      </c:pt>
                      <c:pt idx="3893">
                        <c:v>25.5062623955432</c:v>
                      </c:pt>
                      <c:pt idx="3894">
                        <c:v>25.512814222513502</c:v>
                      </c:pt>
                      <c:pt idx="3895">
                        <c:v>25.519366049483899</c:v>
                      </c:pt>
                      <c:pt idx="3896">
                        <c:v>25.525917876454201</c:v>
                      </c:pt>
                      <c:pt idx="3897">
                        <c:v>25.5324697034245</c:v>
                      </c:pt>
                      <c:pt idx="3898">
                        <c:v>25.539021530394901</c:v>
                      </c:pt>
                      <c:pt idx="3899">
                        <c:v>25.5455733573652</c:v>
                      </c:pt>
                      <c:pt idx="3900">
                        <c:v>25.552125184335601</c:v>
                      </c:pt>
                      <c:pt idx="3901">
                        <c:v>25.5586770113059</c:v>
                      </c:pt>
                      <c:pt idx="3902">
                        <c:v>25.565228838276301</c:v>
                      </c:pt>
                      <c:pt idx="3903">
                        <c:v>25.5717806652466</c:v>
                      </c:pt>
                      <c:pt idx="3904">
                        <c:v>25.578332492216902</c:v>
                      </c:pt>
                      <c:pt idx="3905">
                        <c:v>25.584884319187299</c:v>
                      </c:pt>
                      <c:pt idx="3906">
                        <c:v>25.591436146157601</c:v>
                      </c:pt>
                      <c:pt idx="3907">
                        <c:v>25.597987973127999</c:v>
                      </c:pt>
                      <c:pt idx="3908">
                        <c:v>25.604539800098301</c:v>
                      </c:pt>
                      <c:pt idx="3909">
                        <c:v>25.611091627068699</c:v>
                      </c:pt>
                      <c:pt idx="3910">
                        <c:v>25.617643454039001</c:v>
                      </c:pt>
                      <c:pt idx="3911">
                        <c:v>25.6241952810093</c:v>
                      </c:pt>
                      <c:pt idx="3912">
                        <c:v>25.630747107979701</c:v>
                      </c:pt>
                      <c:pt idx="3913">
                        <c:v>25.63729893495</c:v>
                      </c:pt>
                      <c:pt idx="3914">
                        <c:v>25.643850761920401</c:v>
                      </c:pt>
                      <c:pt idx="3915">
                        <c:v>25.650402588890699</c:v>
                      </c:pt>
                      <c:pt idx="3916">
                        <c:v>25.656954415861101</c:v>
                      </c:pt>
                      <c:pt idx="3917">
                        <c:v>25.663506242831399</c:v>
                      </c:pt>
                      <c:pt idx="3918">
                        <c:v>25.670058069801701</c:v>
                      </c:pt>
                      <c:pt idx="3919">
                        <c:v>25.676609896772099</c:v>
                      </c:pt>
                      <c:pt idx="3920">
                        <c:v>25.683161723742401</c:v>
                      </c:pt>
                      <c:pt idx="3921">
                        <c:v>25.689713550712799</c:v>
                      </c:pt>
                      <c:pt idx="3922">
                        <c:v>25.696265377683101</c:v>
                      </c:pt>
                      <c:pt idx="3923">
                        <c:v>25.702817204653499</c:v>
                      </c:pt>
                      <c:pt idx="3924">
                        <c:v>25.709369031623801</c:v>
                      </c:pt>
                      <c:pt idx="3925">
                        <c:v>25.715920858594099</c:v>
                      </c:pt>
                      <c:pt idx="3926">
                        <c:v>25.722472685564501</c:v>
                      </c:pt>
                      <c:pt idx="3927">
                        <c:v>25.729024512534799</c:v>
                      </c:pt>
                      <c:pt idx="3928">
                        <c:v>25.735576339505201</c:v>
                      </c:pt>
                      <c:pt idx="3929">
                        <c:v>25.742128166475499</c:v>
                      </c:pt>
                      <c:pt idx="3930">
                        <c:v>25.748679993445801</c:v>
                      </c:pt>
                      <c:pt idx="3931">
                        <c:v>25.755231820416199</c:v>
                      </c:pt>
                      <c:pt idx="3932">
                        <c:v>25.761783647386501</c:v>
                      </c:pt>
                      <c:pt idx="3933">
                        <c:v>25.768335474356899</c:v>
                      </c:pt>
                      <c:pt idx="3934">
                        <c:v>25.774887301327201</c:v>
                      </c:pt>
                      <c:pt idx="3935">
                        <c:v>25.781439128297599</c:v>
                      </c:pt>
                      <c:pt idx="3936">
                        <c:v>25.787990955267901</c:v>
                      </c:pt>
                      <c:pt idx="3937">
                        <c:v>25.794542782238199</c:v>
                      </c:pt>
                      <c:pt idx="3938">
                        <c:v>25.801094609208601</c:v>
                      </c:pt>
                      <c:pt idx="3939">
                        <c:v>25.807646436178899</c:v>
                      </c:pt>
                      <c:pt idx="3940">
                        <c:v>25.814198263149301</c:v>
                      </c:pt>
                      <c:pt idx="3941">
                        <c:v>25.820750090119599</c:v>
                      </c:pt>
                      <c:pt idx="3942">
                        <c:v>25.827301917090001</c:v>
                      </c:pt>
                      <c:pt idx="3943">
                        <c:v>25.833853744060299</c:v>
                      </c:pt>
                      <c:pt idx="3944">
                        <c:v>25.840405571030601</c:v>
                      </c:pt>
                      <c:pt idx="3945">
                        <c:v>25.846957398000999</c:v>
                      </c:pt>
                      <c:pt idx="3946">
                        <c:v>25.853509224971301</c:v>
                      </c:pt>
                      <c:pt idx="3947">
                        <c:v>25.860061051941699</c:v>
                      </c:pt>
                      <c:pt idx="3948">
                        <c:v>25.866612878912001</c:v>
                      </c:pt>
                      <c:pt idx="3949">
                        <c:v>25.873164705882399</c:v>
                      </c:pt>
                      <c:pt idx="3950">
                        <c:v>25.879716532852701</c:v>
                      </c:pt>
                      <c:pt idx="3951">
                        <c:v>25.886268359822999</c:v>
                      </c:pt>
                      <c:pt idx="3952">
                        <c:v>25.892820186793401</c:v>
                      </c:pt>
                      <c:pt idx="3953">
                        <c:v>25.899372013763699</c:v>
                      </c:pt>
                      <c:pt idx="3954">
                        <c:v>25.905923840734101</c:v>
                      </c:pt>
                      <c:pt idx="3955">
                        <c:v>25.912475667704399</c:v>
                      </c:pt>
                      <c:pt idx="3956">
                        <c:v>25.9190274946748</c:v>
                      </c:pt>
                      <c:pt idx="3957">
                        <c:v>25.925579321645099</c:v>
                      </c:pt>
                      <c:pt idx="3958">
                        <c:v>25.932131148615401</c:v>
                      </c:pt>
                      <c:pt idx="3959">
                        <c:v>25.938682975585799</c:v>
                      </c:pt>
                      <c:pt idx="3960">
                        <c:v>25.945234802556101</c:v>
                      </c:pt>
                      <c:pt idx="3961">
                        <c:v>25.951786629526499</c:v>
                      </c:pt>
                      <c:pt idx="3962">
                        <c:v>25.958338456496801</c:v>
                      </c:pt>
                      <c:pt idx="3963">
                        <c:v>25.964890283467099</c:v>
                      </c:pt>
                      <c:pt idx="3964">
                        <c:v>25.971442110437501</c:v>
                      </c:pt>
                      <c:pt idx="3965">
                        <c:v>25.977993937407799</c:v>
                      </c:pt>
                      <c:pt idx="3966">
                        <c:v>25.984545764378201</c:v>
                      </c:pt>
                      <c:pt idx="3967">
                        <c:v>25.991097591348499</c:v>
                      </c:pt>
                      <c:pt idx="3968">
                        <c:v>25.9976494183189</c:v>
                      </c:pt>
                      <c:pt idx="3969">
                        <c:v>26.004201245289199</c:v>
                      </c:pt>
                      <c:pt idx="3970">
                        <c:v>26.010753072259501</c:v>
                      </c:pt>
                      <c:pt idx="3971">
                        <c:v>26.017304899229899</c:v>
                      </c:pt>
                      <c:pt idx="3972">
                        <c:v>26.023856726200201</c:v>
                      </c:pt>
                      <c:pt idx="3973">
                        <c:v>26.030408553170599</c:v>
                      </c:pt>
                      <c:pt idx="3974">
                        <c:v>26.036960380140901</c:v>
                      </c:pt>
                      <c:pt idx="3975">
                        <c:v>26.043512207111299</c:v>
                      </c:pt>
                      <c:pt idx="3976">
                        <c:v>26.050064034081601</c:v>
                      </c:pt>
                      <c:pt idx="3977">
                        <c:v>26.056615861051899</c:v>
                      </c:pt>
                      <c:pt idx="3978">
                        <c:v>26.0631676880223</c:v>
                      </c:pt>
                      <c:pt idx="3979">
                        <c:v>26.069719514992599</c:v>
                      </c:pt>
                      <c:pt idx="3980">
                        <c:v>26.076271341963</c:v>
                      </c:pt>
                      <c:pt idx="3981">
                        <c:v>26.082823168933299</c:v>
                      </c:pt>
                      <c:pt idx="3982">
                        <c:v>26.0893749959037</c:v>
                      </c:pt>
                      <c:pt idx="3983">
                        <c:v>26.095926822873999</c:v>
                      </c:pt>
                      <c:pt idx="3984">
                        <c:v>26.102478649844301</c:v>
                      </c:pt>
                      <c:pt idx="3985">
                        <c:v>26.109030476814699</c:v>
                      </c:pt>
                      <c:pt idx="3986">
                        <c:v>26.115582303785001</c:v>
                      </c:pt>
                      <c:pt idx="3987">
                        <c:v>26.122134130755398</c:v>
                      </c:pt>
                      <c:pt idx="3988">
                        <c:v>26.1286859577257</c:v>
                      </c:pt>
                      <c:pt idx="3989">
                        <c:v>26.135237784696098</c:v>
                      </c:pt>
                      <c:pt idx="3990">
                        <c:v>26.1417896116664</c:v>
                      </c:pt>
                      <c:pt idx="3991">
                        <c:v>26.148341438636699</c:v>
                      </c:pt>
                      <c:pt idx="3992">
                        <c:v>26.1548932656071</c:v>
                      </c:pt>
                      <c:pt idx="3993">
                        <c:v>26.161445092577399</c:v>
                      </c:pt>
                      <c:pt idx="3994">
                        <c:v>26.1679969195478</c:v>
                      </c:pt>
                      <c:pt idx="3995">
                        <c:v>26.174548746518099</c:v>
                      </c:pt>
                      <c:pt idx="3996">
                        <c:v>26.1811005734885</c:v>
                      </c:pt>
                      <c:pt idx="3997">
                        <c:v>26.187652400458798</c:v>
                      </c:pt>
                      <c:pt idx="3998">
                        <c:v>26.1942042274291</c:v>
                      </c:pt>
                      <c:pt idx="3999">
                        <c:v>26.200756054399498</c:v>
                      </c:pt>
                      <c:pt idx="4000">
                        <c:v>26.2073078813698</c:v>
                      </c:pt>
                      <c:pt idx="4001">
                        <c:v>26.213859708340198</c:v>
                      </c:pt>
                      <c:pt idx="4002">
                        <c:v>26.2204115353105</c:v>
                      </c:pt>
                      <c:pt idx="4003">
                        <c:v>26.226963362280799</c:v>
                      </c:pt>
                      <c:pt idx="4004">
                        <c:v>26.2335151892512</c:v>
                      </c:pt>
                      <c:pt idx="4005">
                        <c:v>26.240067016221499</c:v>
                      </c:pt>
                      <c:pt idx="4006">
                        <c:v>26.2466188431919</c:v>
                      </c:pt>
                      <c:pt idx="4007">
                        <c:v>26.253170670162199</c:v>
                      </c:pt>
                      <c:pt idx="4008">
                        <c:v>26.2597224971326</c:v>
                      </c:pt>
                      <c:pt idx="4009">
                        <c:v>26.266274324102898</c:v>
                      </c:pt>
                      <c:pt idx="4010">
                        <c:v>26.2728261510732</c:v>
                      </c:pt>
                      <c:pt idx="4011">
                        <c:v>26.279377978043598</c:v>
                      </c:pt>
                      <c:pt idx="4012">
                        <c:v>26.2859298050139</c:v>
                      </c:pt>
                      <c:pt idx="4013">
                        <c:v>26.292481631984302</c:v>
                      </c:pt>
                      <c:pt idx="4014">
                        <c:v>26.2990334589546</c:v>
                      </c:pt>
                      <c:pt idx="4015">
                        <c:v>26.305585285925002</c:v>
                      </c:pt>
                      <c:pt idx="4016">
                        <c:v>26.3121371128953</c:v>
                      </c:pt>
                      <c:pt idx="4017">
                        <c:v>26.318688939865599</c:v>
                      </c:pt>
                      <c:pt idx="4018">
                        <c:v>26.325240766836</c:v>
                      </c:pt>
                      <c:pt idx="4019">
                        <c:v>26.331792593806298</c:v>
                      </c:pt>
                      <c:pt idx="4020">
                        <c:v>26.3383444207767</c:v>
                      </c:pt>
                      <c:pt idx="4021">
                        <c:v>26.344896247746998</c:v>
                      </c:pt>
                      <c:pt idx="4022">
                        <c:v>26.3514480747174</c:v>
                      </c:pt>
                      <c:pt idx="4023">
                        <c:v>26.357999901687698</c:v>
                      </c:pt>
                      <c:pt idx="4024">
                        <c:v>26.364551728658</c:v>
                      </c:pt>
                      <c:pt idx="4025">
                        <c:v>26.371103555628402</c:v>
                      </c:pt>
                      <c:pt idx="4026">
                        <c:v>26.3776553825987</c:v>
                      </c:pt>
                      <c:pt idx="4027">
                        <c:v>26.384207209569102</c:v>
                      </c:pt>
                      <c:pt idx="4028">
                        <c:v>26.3907590365394</c:v>
                      </c:pt>
                      <c:pt idx="4029">
                        <c:v>26.397310863509801</c:v>
                      </c:pt>
                      <c:pt idx="4030">
                        <c:v>26.4038626904801</c:v>
                      </c:pt>
                      <c:pt idx="4031">
                        <c:v>26.410414517450398</c:v>
                      </c:pt>
                      <c:pt idx="4032">
                        <c:v>26.4169663444208</c:v>
                      </c:pt>
                      <c:pt idx="4033">
                        <c:v>26.423518171391098</c:v>
                      </c:pt>
                      <c:pt idx="4034">
                        <c:v>26.4300699983615</c:v>
                      </c:pt>
                      <c:pt idx="4035">
                        <c:v>26.436621825331802</c:v>
                      </c:pt>
                      <c:pt idx="4036">
                        <c:v>26.4431736523022</c:v>
                      </c:pt>
                      <c:pt idx="4037">
                        <c:v>26.449725479272502</c:v>
                      </c:pt>
                      <c:pt idx="4038">
                        <c:v>26.4562773062428</c:v>
                      </c:pt>
                      <c:pt idx="4039">
                        <c:v>26.462829133213202</c:v>
                      </c:pt>
                      <c:pt idx="4040">
                        <c:v>26.4693809601835</c:v>
                      </c:pt>
                      <c:pt idx="4041">
                        <c:v>26.475932787153901</c:v>
                      </c:pt>
                      <c:pt idx="4042">
                        <c:v>26.4824846141242</c:v>
                      </c:pt>
                      <c:pt idx="4043">
                        <c:v>26.489036441094498</c:v>
                      </c:pt>
                      <c:pt idx="4044">
                        <c:v>26.4955882680649</c:v>
                      </c:pt>
                      <c:pt idx="4045">
                        <c:v>26.502140095035202</c:v>
                      </c:pt>
                      <c:pt idx="4046">
                        <c:v>26.5086919220056</c:v>
                      </c:pt>
                      <c:pt idx="4047">
                        <c:v>26.515243748975902</c:v>
                      </c:pt>
                      <c:pt idx="4048">
                        <c:v>26.5217955759463</c:v>
                      </c:pt>
                      <c:pt idx="4049">
                        <c:v>26.528347402916602</c:v>
                      </c:pt>
                      <c:pt idx="4050">
                        <c:v>26.5348992298869</c:v>
                      </c:pt>
                      <c:pt idx="4051">
                        <c:v>26.541451056857301</c:v>
                      </c:pt>
                      <c:pt idx="4052">
                        <c:v>26.5480028838276</c:v>
                      </c:pt>
                      <c:pt idx="4053">
                        <c:v>26.554554710798001</c:v>
                      </c:pt>
                      <c:pt idx="4054">
                        <c:v>26.5611065377683</c:v>
                      </c:pt>
                      <c:pt idx="4055">
                        <c:v>26.567658364738701</c:v>
                      </c:pt>
                      <c:pt idx="4056">
                        <c:v>26.574210191709</c:v>
                      </c:pt>
                      <c:pt idx="4057">
                        <c:v>26.580762018679302</c:v>
                      </c:pt>
                      <c:pt idx="4058">
                        <c:v>26.5873138456497</c:v>
                      </c:pt>
                      <c:pt idx="4059">
                        <c:v>26.593865672620002</c:v>
                      </c:pt>
                      <c:pt idx="4060">
                        <c:v>26.600417499590399</c:v>
                      </c:pt>
                      <c:pt idx="4061">
                        <c:v>26.606969326560701</c:v>
                      </c:pt>
                      <c:pt idx="4062">
                        <c:v>26.613521153531</c:v>
                      </c:pt>
                      <c:pt idx="4063">
                        <c:v>26.620072980501401</c:v>
                      </c:pt>
                      <c:pt idx="4064">
                        <c:v>26.6266248074717</c:v>
                      </c:pt>
                      <c:pt idx="4065">
                        <c:v>26.633176634442101</c:v>
                      </c:pt>
                      <c:pt idx="4066">
                        <c:v>26.6397284614124</c:v>
                      </c:pt>
                      <c:pt idx="4067">
                        <c:v>26.646280288382801</c:v>
                      </c:pt>
                      <c:pt idx="4068">
                        <c:v>26.6528321153531</c:v>
                      </c:pt>
                      <c:pt idx="4069">
                        <c:v>26.659383942323501</c:v>
                      </c:pt>
                      <c:pt idx="4070">
                        <c:v>26.665935769293799</c:v>
                      </c:pt>
                      <c:pt idx="4071">
                        <c:v>26.672487596264101</c:v>
                      </c:pt>
                      <c:pt idx="4072">
                        <c:v>26.679039423234499</c:v>
                      </c:pt>
                      <c:pt idx="4073">
                        <c:v>26.685591250204801</c:v>
                      </c:pt>
                      <c:pt idx="4074">
                        <c:v>26.692143077175199</c:v>
                      </c:pt>
                      <c:pt idx="4075">
                        <c:v>26.698694904145501</c:v>
                      </c:pt>
                      <c:pt idx="4076">
                        <c:v>26.7052467311158</c:v>
                      </c:pt>
                      <c:pt idx="4077">
                        <c:v>26.711798558086201</c:v>
                      </c:pt>
                      <c:pt idx="4078">
                        <c:v>26.7183503850565</c:v>
                      </c:pt>
                      <c:pt idx="4079">
                        <c:v>26.724902212026901</c:v>
                      </c:pt>
                      <c:pt idx="4080">
                        <c:v>26.7314540389972</c:v>
                      </c:pt>
                      <c:pt idx="4081">
                        <c:v>26.738005865967601</c:v>
                      </c:pt>
                      <c:pt idx="4082">
                        <c:v>26.744557692937899</c:v>
                      </c:pt>
                      <c:pt idx="4083">
                        <c:v>26.751109519908201</c:v>
                      </c:pt>
                      <c:pt idx="4084">
                        <c:v>26.757661346878599</c:v>
                      </c:pt>
                      <c:pt idx="4085">
                        <c:v>26.764213173848901</c:v>
                      </c:pt>
                      <c:pt idx="4086">
                        <c:v>26.770765000819299</c:v>
                      </c:pt>
                      <c:pt idx="4087">
                        <c:v>26.777316827789601</c:v>
                      </c:pt>
                      <c:pt idx="4088">
                        <c:v>26.783868654759999</c:v>
                      </c:pt>
                      <c:pt idx="4089">
                        <c:v>26.790420481730301</c:v>
                      </c:pt>
                      <c:pt idx="4090">
                        <c:v>26.7969723087006</c:v>
                      </c:pt>
                      <c:pt idx="4091">
                        <c:v>26.803524135671001</c:v>
                      </c:pt>
                      <c:pt idx="4092">
                        <c:v>26.810075962641299</c:v>
                      </c:pt>
                      <c:pt idx="4093">
                        <c:v>26.816627789611701</c:v>
                      </c:pt>
                      <c:pt idx="4094">
                        <c:v>26.823179616581999</c:v>
                      </c:pt>
                      <c:pt idx="4095">
                        <c:v>26.829731443552401</c:v>
                      </c:pt>
                      <c:pt idx="4096">
                        <c:v>26.836283270522699</c:v>
                      </c:pt>
                      <c:pt idx="4097">
                        <c:v>26.842835097493001</c:v>
                      </c:pt>
                      <c:pt idx="4098">
                        <c:v>26.849386924463399</c:v>
                      </c:pt>
                      <c:pt idx="4099">
                        <c:v>26.855938751433701</c:v>
                      </c:pt>
                      <c:pt idx="4100">
                        <c:v>26.862490578404099</c:v>
                      </c:pt>
                      <c:pt idx="4101">
                        <c:v>26.869042405374401</c:v>
                      </c:pt>
                      <c:pt idx="4102">
                        <c:v>26.875594232344699</c:v>
                      </c:pt>
                      <c:pt idx="4103">
                        <c:v>26.882146059315101</c:v>
                      </c:pt>
                      <c:pt idx="4104">
                        <c:v>26.888697886285399</c:v>
                      </c:pt>
                      <c:pt idx="4105">
                        <c:v>26.895249713255801</c:v>
                      </c:pt>
                      <c:pt idx="4106">
                        <c:v>26.901801540226099</c:v>
                      </c:pt>
                      <c:pt idx="4107">
                        <c:v>26.908353367196501</c:v>
                      </c:pt>
                      <c:pt idx="4108">
                        <c:v>26.914905194166799</c:v>
                      </c:pt>
                      <c:pt idx="4109">
                        <c:v>26.921457021137101</c:v>
                      </c:pt>
                      <c:pt idx="4110">
                        <c:v>26.928008848107499</c:v>
                      </c:pt>
                      <c:pt idx="4111">
                        <c:v>26.934560675077801</c:v>
                      </c:pt>
                      <c:pt idx="4112">
                        <c:v>26.941112502048199</c:v>
                      </c:pt>
                      <c:pt idx="4113">
                        <c:v>26.947664329018501</c:v>
                      </c:pt>
                      <c:pt idx="4114">
                        <c:v>26.954216155988899</c:v>
                      </c:pt>
                      <c:pt idx="4115">
                        <c:v>26.960767982959201</c:v>
                      </c:pt>
                      <c:pt idx="4116">
                        <c:v>26.967319809929499</c:v>
                      </c:pt>
                      <c:pt idx="4117">
                        <c:v>26.973871636899901</c:v>
                      </c:pt>
                      <c:pt idx="4118">
                        <c:v>26.980423463870199</c:v>
                      </c:pt>
                      <c:pt idx="4119">
                        <c:v>26.986975290840601</c:v>
                      </c:pt>
                      <c:pt idx="4120">
                        <c:v>26.993527117810899</c:v>
                      </c:pt>
                      <c:pt idx="4121">
                        <c:v>27.000078944781301</c:v>
                      </c:pt>
                      <c:pt idx="4122">
                        <c:v>27.006630771751599</c:v>
                      </c:pt>
                      <c:pt idx="4123">
                        <c:v>27.013182598721901</c:v>
                      </c:pt>
                      <c:pt idx="4124">
                        <c:v>27.019734425692299</c:v>
                      </c:pt>
                      <c:pt idx="4125">
                        <c:v>27.026286252662601</c:v>
                      </c:pt>
                      <c:pt idx="4126">
                        <c:v>27.032838079632999</c:v>
                      </c:pt>
                      <c:pt idx="4127">
                        <c:v>27.039389906603301</c:v>
                      </c:pt>
                      <c:pt idx="4128">
                        <c:v>27.045941733573699</c:v>
                      </c:pt>
                      <c:pt idx="4129">
                        <c:v>27.052493560544001</c:v>
                      </c:pt>
                      <c:pt idx="4130">
                        <c:v>27.059045387514299</c:v>
                      </c:pt>
                      <c:pt idx="4131">
                        <c:v>27.065597214484701</c:v>
                      </c:pt>
                      <c:pt idx="4132">
                        <c:v>27.072149041454999</c:v>
                      </c:pt>
                      <c:pt idx="4133">
                        <c:v>27.0787008684254</c:v>
                      </c:pt>
                      <c:pt idx="4134">
                        <c:v>27.085252695395699</c:v>
                      </c:pt>
                      <c:pt idx="4135">
                        <c:v>27.0918045223661</c:v>
                      </c:pt>
                      <c:pt idx="4136">
                        <c:v>27.098356349336399</c:v>
                      </c:pt>
                      <c:pt idx="4137">
                        <c:v>27.104908176306701</c:v>
                      </c:pt>
                      <c:pt idx="4138">
                        <c:v>27.111460003277099</c:v>
                      </c:pt>
                      <c:pt idx="4139">
                        <c:v>27.118011830247401</c:v>
                      </c:pt>
                      <c:pt idx="4140">
                        <c:v>27.124563657217799</c:v>
                      </c:pt>
                      <c:pt idx="4141">
                        <c:v>27.131115484188101</c:v>
                      </c:pt>
                      <c:pt idx="4142">
                        <c:v>27.137667311158399</c:v>
                      </c:pt>
                      <c:pt idx="4143">
                        <c:v>27.1442191381288</c:v>
                      </c:pt>
                      <c:pt idx="4144">
                        <c:v>27.150770965099099</c:v>
                      </c:pt>
                      <c:pt idx="4145">
                        <c:v>27.1573227920695</c:v>
                      </c:pt>
                      <c:pt idx="4146">
                        <c:v>27.163874619039799</c:v>
                      </c:pt>
                      <c:pt idx="4147">
                        <c:v>27.1704264460102</c:v>
                      </c:pt>
                      <c:pt idx="4148">
                        <c:v>27.176978272980499</c:v>
                      </c:pt>
                      <c:pt idx="4149">
                        <c:v>27.183530099950801</c:v>
                      </c:pt>
                      <c:pt idx="4150">
                        <c:v>27.190081926921199</c:v>
                      </c:pt>
                      <c:pt idx="4151">
                        <c:v>27.196633753891501</c:v>
                      </c:pt>
                      <c:pt idx="4152">
                        <c:v>27.203185580861899</c:v>
                      </c:pt>
                      <c:pt idx="4153">
                        <c:v>27.209737407832201</c:v>
                      </c:pt>
                      <c:pt idx="4154">
                        <c:v>27.216289234802598</c:v>
                      </c:pt>
                      <c:pt idx="4155">
                        <c:v>27.2228410617729</c:v>
                      </c:pt>
                      <c:pt idx="4156">
                        <c:v>27.229392888743199</c:v>
                      </c:pt>
                      <c:pt idx="4157">
                        <c:v>27.2359447157136</c:v>
                      </c:pt>
                      <c:pt idx="4158">
                        <c:v>27.242496542683899</c:v>
                      </c:pt>
                      <c:pt idx="4159">
                        <c:v>27.2490483696543</c:v>
                      </c:pt>
                      <c:pt idx="4160">
                        <c:v>27.255600196624599</c:v>
                      </c:pt>
                      <c:pt idx="4161">
                        <c:v>27.262152023595</c:v>
                      </c:pt>
                      <c:pt idx="4162">
                        <c:v>27.268703850565299</c:v>
                      </c:pt>
                      <c:pt idx="4163">
                        <c:v>27.275255677535601</c:v>
                      </c:pt>
                      <c:pt idx="4164">
                        <c:v>27.281807504505998</c:v>
                      </c:pt>
                      <c:pt idx="4165">
                        <c:v>27.2883593314763</c:v>
                      </c:pt>
                      <c:pt idx="4166">
                        <c:v>27.294911158446698</c:v>
                      </c:pt>
                      <c:pt idx="4167">
                        <c:v>27.301462985417</c:v>
                      </c:pt>
                      <c:pt idx="4168">
                        <c:v>27.308014812387398</c:v>
                      </c:pt>
                      <c:pt idx="4169">
                        <c:v>27.3145666393577</c:v>
                      </c:pt>
                      <c:pt idx="4170">
                        <c:v>27.321118466327999</c:v>
                      </c:pt>
                      <c:pt idx="4171">
                        <c:v>27.3276702932984</c:v>
                      </c:pt>
                      <c:pt idx="4172">
                        <c:v>27.334222120268699</c:v>
                      </c:pt>
                      <c:pt idx="4173">
                        <c:v>27.3407739472391</c:v>
                      </c:pt>
                      <c:pt idx="4174">
                        <c:v>27.347325774209398</c:v>
                      </c:pt>
                      <c:pt idx="4175">
                        <c:v>27.3538776011798</c:v>
                      </c:pt>
                      <c:pt idx="4176">
                        <c:v>27.360429428150098</c:v>
                      </c:pt>
                      <c:pt idx="4177">
                        <c:v>27.3669812551204</c:v>
                      </c:pt>
                      <c:pt idx="4178">
                        <c:v>27.373533082090798</c:v>
                      </c:pt>
                      <c:pt idx="4179">
                        <c:v>27.3800849090611</c:v>
                      </c:pt>
                      <c:pt idx="4180">
                        <c:v>27.386636736031502</c:v>
                      </c:pt>
                      <c:pt idx="4181">
                        <c:v>27.3931885630018</c:v>
                      </c:pt>
                      <c:pt idx="4182">
                        <c:v>27.399740389972099</c:v>
                      </c:pt>
                      <c:pt idx="4183">
                        <c:v>27.4062922169425</c:v>
                      </c:pt>
                      <c:pt idx="4184">
                        <c:v>27.412844043912798</c:v>
                      </c:pt>
                      <c:pt idx="4185">
                        <c:v>27.4193958708832</c:v>
                      </c:pt>
                      <c:pt idx="4186">
                        <c:v>27.425947697853498</c:v>
                      </c:pt>
                      <c:pt idx="4187">
                        <c:v>27.4324995248239</c:v>
                      </c:pt>
                      <c:pt idx="4188">
                        <c:v>27.439051351794198</c:v>
                      </c:pt>
                      <c:pt idx="4189">
                        <c:v>27.4456031787645</c:v>
                      </c:pt>
                      <c:pt idx="4190">
                        <c:v>27.452155005734902</c:v>
                      </c:pt>
                      <c:pt idx="4191">
                        <c:v>27.4587068327052</c:v>
                      </c:pt>
                      <c:pt idx="4192">
                        <c:v>27.465258659675602</c:v>
                      </c:pt>
                      <c:pt idx="4193">
                        <c:v>27.4718104866459</c:v>
                      </c:pt>
                      <c:pt idx="4194">
                        <c:v>27.478362313616302</c:v>
                      </c:pt>
                      <c:pt idx="4195">
                        <c:v>27.4849141405866</c:v>
                      </c:pt>
                      <c:pt idx="4196">
                        <c:v>27.491465967556898</c:v>
                      </c:pt>
                      <c:pt idx="4197">
                        <c:v>27.4980177945273</c:v>
                      </c:pt>
                      <c:pt idx="4198">
                        <c:v>27.504569621497598</c:v>
                      </c:pt>
                      <c:pt idx="4199">
                        <c:v>27.511121448468</c:v>
                      </c:pt>
                      <c:pt idx="4200">
                        <c:v>27.517673275438302</c:v>
                      </c:pt>
                      <c:pt idx="4201">
                        <c:v>27.5242251024086</c:v>
                      </c:pt>
                      <c:pt idx="4202">
                        <c:v>27.530776929379002</c:v>
                      </c:pt>
                      <c:pt idx="4203">
                        <c:v>27.5373287563493</c:v>
                      </c:pt>
                      <c:pt idx="4204">
                        <c:v>27.543880583319702</c:v>
                      </c:pt>
                      <c:pt idx="4205">
                        <c:v>27.55043241029</c:v>
                      </c:pt>
                      <c:pt idx="4206">
                        <c:v>27.556984237260401</c:v>
                      </c:pt>
                      <c:pt idx="4207">
                        <c:v>27.5635360642307</c:v>
                      </c:pt>
                      <c:pt idx="4208">
                        <c:v>27.570087891200998</c:v>
                      </c:pt>
                      <c:pt idx="4209">
                        <c:v>27.5766397181714</c:v>
                      </c:pt>
                      <c:pt idx="4210">
                        <c:v>27.583191545141698</c:v>
                      </c:pt>
                      <c:pt idx="4211">
                        <c:v>27.5897433721121</c:v>
                      </c:pt>
                      <c:pt idx="4212">
                        <c:v>27.596295199082402</c:v>
                      </c:pt>
                      <c:pt idx="4213">
                        <c:v>27.6028470260528</c:v>
                      </c:pt>
                      <c:pt idx="4214">
                        <c:v>27.609398853023102</c:v>
                      </c:pt>
                      <c:pt idx="4215">
                        <c:v>27.6159506799934</c:v>
                      </c:pt>
                      <c:pt idx="4216">
                        <c:v>27.622502506963801</c:v>
                      </c:pt>
                      <c:pt idx="4217">
                        <c:v>27.6290543339341</c:v>
                      </c:pt>
                      <c:pt idx="4218">
                        <c:v>27.635606160904501</c:v>
                      </c:pt>
                      <c:pt idx="4219">
                        <c:v>27.6421579878748</c:v>
                      </c:pt>
                      <c:pt idx="4220">
                        <c:v>27.648709814845201</c:v>
                      </c:pt>
                      <c:pt idx="4221">
                        <c:v>27.6552616418155</c:v>
                      </c:pt>
                      <c:pt idx="4222">
                        <c:v>27.661813468785802</c:v>
                      </c:pt>
                      <c:pt idx="4223">
                        <c:v>27.6683652957562</c:v>
                      </c:pt>
                      <c:pt idx="4224">
                        <c:v>27.674917122726502</c:v>
                      </c:pt>
                      <c:pt idx="4225">
                        <c:v>27.6814689496969</c:v>
                      </c:pt>
                      <c:pt idx="4226">
                        <c:v>27.688020776667202</c:v>
                      </c:pt>
                      <c:pt idx="4227">
                        <c:v>27.694572603637599</c:v>
                      </c:pt>
                      <c:pt idx="4228">
                        <c:v>27.701124430607901</c:v>
                      </c:pt>
                      <c:pt idx="4229">
                        <c:v>27.7076762575782</c:v>
                      </c:pt>
                      <c:pt idx="4230">
                        <c:v>27.714228084548601</c:v>
                      </c:pt>
                      <c:pt idx="4231">
                        <c:v>27.7207799115189</c:v>
                      </c:pt>
                      <c:pt idx="4232">
                        <c:v>27.727331738489301</c:v>
                      </c:pt>
                      <c:pt idx="4233">
                        <c:v>27.7338835654596</c:v>
                      </c:pt>
                      <c:pt idx="4234">
                        <c:v>27.740435392430001</c:v>
                      </c:pt>
                      <c:pt idx="4235">
                        <c:v>27.7469872194003</c:v>
                      </c:pt>
                      <c:pt idx="4236">
                        <c:v>27.753539046370602</c:v>
                      </c:pt>
                      <c:pt idx="4237">
                        <c:v>27.760090873340999</c:v>
                      </c:pt>
                      <c:pt idx="4238">
                        <c:v>27.766642700311301</c:v>
                      </c:pt>
                      <c:pt idx="4239">
                        <c:v>27.773194527281699</c:v>
                      </c:pt>
                      <c:pt idx="4240">
                        <c:v>27.779746354252001</c:v>
                      </c:pt>
                      <c:pt idx="4241">
                        <c:v>27.7862981812223</c:v>
                      </c:pt>
                      <c:pt idx="4242">
                        <c:v>27.792850008192701</c:v>
                      </c:pt>
                      <c:pt idx="4243">
                        <c:v>27.799401835163</c:v>
                      </c:pt>
                      <c:pt idx="4244">
                        <c:v>27.805953662133401</c:v>
                      </c:pt>
                      <c:pt idx="4245">
                        <c:v>27.8125054891037</c:v>
                      </c:pt>
                      <c:pt idx="4246">
                        <c:v>27.819057316074101</c:v>
                      </c:pt>
                      <c:pt idx="4247">
                        <c:v>27.825609143044399</c:v>
                      </c:pt>
                      <c:pt idx="4248">
                        <c:v>27.832160970014701</c:v>
                      </c:pt>
                      <c:pt idx="4249">
                        <c:v>27.838712796985099</c:v>
                      </c:pt>
                      <c:pt idx="4250">
                        <c:v>27.845264623955401</c:v>
                      </c:pt>
                      <c:pt idx="4251">
                        <c:v>27.851816450925799</c:v>
                      </c:pt>
                      <c:pt idx="4252">
                        <c:v>27.858368277896101</c:v>
                      </c:pt>
                      <c:pt idx="4253">
                        <c:v>27.864920104866499</c:v>
                      </c:pt>
                      <c:pt idx="4254">
                        <c:v>27.871471931836801</c:v>
                      </c:pt>
                      <c:pt idx="4255">
                        <c:v>27.8780237588071</c:v>
                      </c:pt>
                      <c:pt idx="4256">
                        <c:v>27.884575585777501</c:v>
                      </c:pt>
                      <c:pt idx="4257">
                        <c:v>27.891127412747799</c:v>
                      </c:pt>
                      <c:pt idx="4258">
                        <c:v>27.897679239718201</c:v>
                      </c:pt>
                      <c:pt idx="4259">
                        <c:v>27.904231066688499</c:v>
                      </c:pt>
                      <c:pt idx="4260">
                        <c:v>27.910782893658901</c:v>
                      </c:pt>
                      <c:pt idx="4261">
                        <c:v>27.917334720629199</c:v>
                      </c:pt>
                      <c:pt idx="4262">
                        <c:v>27.923886547599501</c:v>
                      </c:pt>
                      <c:pt idx="4263">
                        <c:v>27.930438374569899</c:v>
                      </c:pt>
                      <c:pt idx="4264">
                        <c:v>27.936990201540201</c:v>
                      </c:pt>
                      <c:pt idx="4265">
                        <c:v>27.943542028510599</c:v>
                      </c:pt>
                      <c:pt idx="4266">
                        <c:v>27.950093855480901</c:v>
                      </c:pt>
                      <c:pt idx="4267">
                        <c:v>27.956645682451299</c:v>
                      </c:pt>
                      <c:pt idx="4268">
                        <c:v>27.963197509421601</c:v>
                      </c:pt>
                      <c:pt idx="4269">
                        <c:v>27.969749336391899</c:v>
                      </c:pt>
                      <c:pt idx="4270">
                        <c:v>27.976301163362301</c:v>
                      </c:pt>
                      <c:pt idx="4271">
                        <c:v>27.982852990332599</c:v>
                      </c:pt>
                      <c:pt idx="4272">
                        <c:v>27.989404817303001</c:v>
                      </c:pt>
                      <c:pt idx="4273">
                        <c:v>27.995956644273299</c:v>
                      </c:pt>
                      <c:pt idx="4274">
                        <c:v>28.002508471243701</c:v>
                      </c:pt>
                      <c:pt idx="4275">
                        <c:v>28.009060298213999</c:v>
                      </c:pt>
                      <c:pt idx="4276">
                        <c:v>28.015612125184301</c:v>
                      </c:pt>
                      <c:pt idx="4277">
                        <c:v>28.022163952154699</c:v>
                      </c:pt>
                      <c:pt idx="4278">
                        <c:v>28.028715779125001</c:v>
                      </c:pt>
                      <c:pt idx="4279">
                        <c:v>28.035267606095399</c:v>
                      </c:pt>
                      <c:pt idx="4280">
                        <c:v>28.041819433065701</c:v>
                      </c:pt>
                      <c:pt idx="4281">
                        <c:v>28.048371260035999</c:v>
                      </c:pt>
                      <c:pt idx="4282">
                        <c:v>28.054923087006401</c:v>
                      </c:pt>
                      <c:pt idx="4283">
                        <c:v>28.061474913976699</c:v>
                      </c:pt>
                      <c:pt idx="4284">
                        <c:v>28.068026740947101</c:v>
                      </c:pt>
                      <c:pt idx="4285">
                        <c:v>28.074578567917399</c:v>
                      </c:pt>
                      <c:pt idx="4286">
                        <c:v>28.081130394887801</c:v>
                      </c:pt>
                      <c:pt idx="4287">
                        <c:v>28.087682221858099</c:v>
                      </c:pt>
                      <c:pt idx="4288">
                        <c:v>28.094234048828401</c:v>
                      </c:pt>
                      <c:pt idx="4289">
                        <c:v>28.100785875798799</c:v>
                      </c:pt>
                      <c:pt idx="4290">
                        <c:v>28.107337702769101</c:v>
                      </c:pt>
                      <c:pt idx="4291">
                        <c:v>28.113889529739499</c:v>
                      </c:pt>
                      <c:pt idx="4292">
                        <c:v>28.120441356709801</c:v>
                      </c:pt>
                      <c:pt idx="4293">
                        <c:v>28.126993183680199</c:v>
                      </c:pt>
                      <c:pt idx="4294">
                        <c:v>28.133545010650501</c:v>
                      </c:pt>
                      <c:pt idx="4295">
                        <c:v>28.140096837620799</c:v>
                      </c:pt>
                      <c:pt idx="4296">
                        <c:v>28.146648664591201</c:v>
                      </c:pt>
                      <c:pt idx="4297">
                        <c:v>28.153200491561499</c:v>
                      </c:pt>
                      <c:pt idx="4298">
                        <c:v>28.159752318531901</c:v>
                      </c:pt>
                      <c:pt idx="4299">
                        <c:v>28.166304145502199</c:v>
                      </c:pt>
                      <c:pt idx="4300">
                        <c:v>28.1728559724726</c:v>
                      </c:pt>
                      <c:pt idx="4301">
                        <c:v>28.179407799442899</c:v>
                      </c:pt>
                      <c:pt idx="4302">
                        <c:v>28.185959626413201</c:v>
                      </c:pt>
                      <c:pt idx="4303">
                        <c:v>28.192511453383599</c:v>
                      </c:pt>
                      <c:pt idx="4304">
                        <c:v>28.199063280353901</c:v>
                      </c:pt>
                      <c:pt idx="4305">
                        <c:v>28.205615107324299</c:v>
                      </c:pt>
                      <c:pt idx="4306">
                        <c:v>28.212166934294601</c:v>
                      </c:pt>
                      <c:pt idx="4307">
                        <c:v>28.218718761264999</c:v>
                      </c:pt>
                      <c:pt idx="4308">
                        <c:v>28.225270588235301</c:v>
                      </c:pt>
                      <c:pt idx="4309">
                        <c:v>28.231822415205599</c:v>
                      </c:pt>
                      <c:pt idx="4310">
                        <c:v>28.238374242176</c:v>
                      </c:pt>
                      <c:pt idx="4311">
                        <c:v>28.244926069146299</c:v>
                      </c:pt>
                      <c:pt idx="4312">
                        <c:v>28.2514778961167</c:v>
                      </c:pt>
                      <c:pt idx="4313">
                        <c:v>28.258029723086999</c:v>
                      </c:pt>
                      <c:pt idx="4314">
                        <c:v>28.264581550057301</c:v>
                      </c:pt>
                      <c:pt idx="4315">
                        <c:v>28.271133377027699</c:v>
                      </c:pt>
                      <c:pt idx="4316">
                        <c:v>28.277685203998001</c:v>
                      </c:pt>
                      <c:pt idx="4317">
                        <c:v>28.284237030968399</c:v>
                      </c:pt>
                      <c:pt idx="4318">
                        <c:v>28.290788857938701</c:v>
                      </c:pt>
                      <c:pt idx="4319">
                        <c:v>28.297340684909098</c:v>
                      </c:pt>
                      <c:pt idx="4320">
                        <c:v>28.3038925118794</c:v>
                      </c:pt>
                      <c:pt idx="4321">
                        <c:v>28.310444338849699</c:v>
                      </c:pt>
                      <c:pt idx="4322">
                        <c:v>28.3169961658201</c:v>
                      </c:pt>
                      <c:pt idx="4323">
                        <c:v>28.323547992790399</c:v>
                      </c:pt>
                      <c:pt idx="4324">
                        <c:v>28.3300998197608</c:v>
                      </c:pt>
                      <c:pt idx="4325">
                        <c:v>28.336651646731099</c:v>
                      </c:pt>
                      <c:pt idx="4326">
                        <c:v>28.3432034737015</c:v>
                      </c:pt>
                      <c:pt idx="4327">
                        <c:v>28.349755300671799</c:v>
                      </c:pt>
                      <c:pt idx="4328">
                        <c:v>28.356307127642101</c:v>
                      </c:pt>
                      <c:pt idx="4329">
                        <c:v>28.362858954612499</c:v>
                      </c:pt>
                      <c:pt idx="4330">
                        <c:v>28.3694107815828</c:v>
                      </c:pt>
                      <c:pt idx="4331">
                        <c:v>28.375962608553198</c:v>
                      </c:pt>
                      <c:pt idx="4332">
                        <c:v>28.3825144355235</c:v>
                      </c:pt>
                      <c:pt idx="4333">
                        <c:v>28.389066262493898</c:v>
                      </c:pt>
                      <c:pt idx="4334">
                        <c:v>28.3956180894642</c:v>
                      </c:pt>
                      <c:pt idx="4335">
                        <c:v>28.402169916434499</c:v>
                      </c:pt>
                      <c:pt idx="4336">
                        <c:v>28.4087217434049</c:v>
                      </c:pt>
                      <c:pt idx="4337">
                        <c:v>28.415273570375199</c:v>
                      </c:pt>
                      <c:pt idx="4338">
                        <c:v>28.4218253973456</c:v>
                      </c:pt>
                      <c:pt idx="4339">
                        <c:v>28.428377224315899</c:v>
                      </c:pt>
                      <c:pt idx="4340">
                        <c:v>28.4349290512863</c:v>
                      </c:pt>
                      <c:pt idx="4341">
                        <c:v>28.441480878256598</c:v>
                      </c:pt>
                      <c:pt idx="4342">
                        <c:v>28.4480327052269</c:v>
                      </c:pt>
                      <c:pt idx="4343">
                        <c:v>28.454584532197298</c:v>
                      </c:pt>
                      <c:pt idx="4344">
                        <c:v>28.4611363591676</c:v>
                      </c:pt>
                      <c:pt idx="4345">
                        <c:v>28.467688186137998</c:v>
                      </c:pt>
                      <c:pt idx="4346">
                        <c:v>28.4742400131083</c:v>
                      </c:pt>
                      <c:pt idx="4347">
                        <c:v>28.480791840078702</c:v>
                      </c:pt>
                      <c:pt idx="4348">
                        <c:v>28.487343667049</c:v>
                      </c:pt>
                      <c:pt idx="4349">
                        <c:v>28.493895494019299</c:v>
                      </c:pt>
                      <c:pt idx="4350">
                        <c:v>28.5004473209897</c:v>
                      </c:pt>
                      <c:pt idx="4351">
                        <c:v>28.506999147959998</c:v>
                      </c:pt>
                      <c:pt idx="4352">
                        <c:v>28.5135509749304</c:v>
                      </c:pt>
                      <c:pt idx="4353">
                        <c:v>28.520102801900698</c:v>
                      </c:pt>
                      <c:pt idx="4354">
                        <c:v>28.526654628871</c:v>
                      </c:pt>
                      <c:pt idx="4355">
                        <c:v>28.533206455841398</c:v>
                      </c:pt>
                      <c:pt idx="4356">
                        <c:v>28.5397582828117</c:v>
                      </c:pt>
                      <c:pt idx="4357">
                        <c:v>28.546310109782102</c:v>
                      </c:pt>
                      <c:pt idx="4358">
                        <c:v>28.5528619367524</c:v>
                      </c:pt>
                      <c:pt idx="4359">
                        <c:v>28.559413763722802</c:v>
                      </c:pt>
                      <c:pt idx="4360">
                        <c:v>28.5659655906931</c:v>
                      </c:pt>
                      <c:pt idx="4361">
                        <c:v>28.572517417663398</c:v>
                      </c:pt>
                      <c:pt idx="4362">
                        <c:v>28.5790692446338</c:v>
                      </c:pt>
                      <c:pt idx="4363">
                        <c:v>28.585621071604098</c:v>
                      </c:pt>
                      <c:pt idx="4364">
                        <c:v>28.5921728985745</c:v>
                      </c:pt>
                      <c:pt idx="4365">
                        <c:v>28.598724725544798</c:v>
                      </c:pt>
                      <c:pt idx="4366">
                        <c:v>28.6052765525152</c:v>
                      </c:pt>
                      <c:pt idx="4367">
                        <c:v>28.611828379485502</c:v>
                      </c:pt>
                      <c:pt idx="4368">
                        <c:v>28.6183802064558</c:v>
                      </c:pt>
                      <c:pt idx="4369">
                        <c:v>28.624932033426202</c:v>
                      </c:pt>
                      <c:pt idx="4370">
                        <c:v>28.6314838603965</c:v>
                      </c:pt>
                      <c:pt idx="4371">
                        <c:v>28.638035687366902</c:v>
                      </c:pt>
                      <c:pt idx="4372">
                        <c:v>28.6445875143372</c:v>
                      </c:pt>
                      <c:pt idx="4373">
                        <c:v>28.651139341307601</c:v>
                      </c:pt>
                      <c:pt idx="4374">
                        <c:v>28.6576911682779</c:v>
                      </c:pt>
                      <c:pt idx="4375">
                        <c:v>28.664242995248198</c:v>
                      </c:pt>
                      <c:pt idx="4376">
                        <c:v>28.6707948222186</c:v>
                      </c:pt>
                      <c:pt idx="4377">
                        <c:v>28.677346649188902</c:v>
                      </c:pt>
                      <c:pt idx="4378">
                        <c:v>28.6838984761593</c:v>
                      </c:pt>
                      <c:pt idx="4379">
                        <c:v>28.690450303129602</c:v>
                      </c:pt>
                      <c:pt idx="4380">
                        <c:v>28.6970021301</c:v>
                      </c:pt>
                      <c:pt idx="4381">
                        <c:v>28.703553957070302</c:v>
                      </c:pt>
                      <c:pt idx="4382">
                        <c:v>28.7101057840406</c:v>
                      </c:pt>
                      <c:pt idx="4383">
                        <c:v>28.716657611011001</c:v>
                      </c:pt>
                      <c:pt idx="4384">
                        <c:v>28.7232094379813</c:v>
                      </c:pt>
                      <c:pt idx="4385">
                        <c:v>28.729761264951701</c:v>
                      </c:pt>
                      <c:pt idx="4386">
                        <c:v>28.736313091922</c:v>
                      </c:pt>
                      <c:pt idx="4387">
                        <c:v>28.742864918892401</c:v>
                      </c:pt>
                      <c:pt idx="4388">
                        <c:v>28.7494167458627</c:v>
                      </c:pt>
                      <c:pt idx="4389">
                        <c:v>28.755968572833002</c:v>
                      </c:pt>
                      <c:pt idx="4390">
                        <c:v>28.7625203998034</c:v>
                      </c:pt>
                      <c:pt idx="4391">
                        <c:v>28.769072226773702</c:v>
                      </c:pt>
                      <c:pt idx="4392">
                        <c:v>28.775624053744099</c:v>
                      </c:pt>
                      <c:pt idx="4393">
                        <c:v>28.782175880714401</c:v>
                      </c:pt>
                      <c:pt idx="4394">
                        <c:v>28.7887277076847</c:v>
                      </c:pt>
                      <c:pt idx="4395">
                        <c:v>28.795279534655101</c:v>
                      </c:pt>
                      <c:pt idx="4396">
                        <c:v>28.8018313616254</c:v>
                      </c:pt>
                      <c:pt idx="4397">
                        <c:v>28.808383188595801</c:v>
                      </c:pt>
                      <c:pt idx="4398">
                        <c:v>28.8149350155661</c:v>
                      </c:pt>
                      <c:pt idx="4399">
                        <c:v>28.821486842536501</c:v>
                      </c:pt>
                      <c:pt idx="4400">
                        <c:v>28.8280386695068</c:v>
                      </c:pt>
                      <c:pt idx="4401">
                        <c:v>28.834590496477102</c:v>
                      </c:pt>
                      <c:pt idx="4402">
                        <c:v>28.8411423234475</c:v>
                      </c:pt>
                      <c:pt idx="4403">
                        <c:v>28.847694150417801</c:v>
                      </c:pt>
                      <c:pt idx="4404">
                        <c:v>28.854245977388199</c:v>
                      </c:pt>
                      <c:pt idx="4405">
                        <c:v>28.860797804358501</c:v>
                      </c:pt>
                      <c:pt idx="4406">
                        <c:v>28.867349631328899</c:v>
                      </c:pt>
                      <c:pt idx="4407">
                        <c:v>28.873901458299201</c:v>
                      </c:pt>
                      <c:pt idx="4408">
                        <c:v>28.8804532852695</c:v>
                      </c:pt>
                      <c:pt idx="4409">
                        <c:v>28.887005112239901</c:v>
                      </c:pt>
                      <c:pt idx="4410">
                        <c:v>28.8935569392102</c:v>
                      </c:pt>
                      <c:pt idx="4411">
                        <c:v>28.900108766180601</c:v>
                      </c:pt>
                      <c:pt idx="4412">
                        <c:v>28.9066605931509</c:v>
                      </c:pt>
                      <c:pt idx="4413">
                        <c:v>28.913212420121301</c:v>
                      </c:pt>
                      <c:pt idx="4414">
                        <c:v>28.919764247091599</c:v>
                      </c:pt>
                      <c:pt idx="4415">
                        <c:v>28.926316074061901</c:v>
                      </c:pt>
                      <c:pt idx="4416">
                        <c:v>28.932867901032299</c:v>
                      </c:pt>
                      <c:pt idx="4417">
                        <c:v>28.939419728002601</c:v>
                      </c:pt>
                      <c:pt idx="4418">
                        <c:v>28.945971554972999</c:v>
                      </c:pt>
                      <c:pt idx="4419">
                        <c:v>28.952523381943301</c:v>
                      </c:pt>
                      <c:pt idx="4420">
                        <c:v>28.959075208913699</c:v>
                      </c:pt>
                      <c:pt idx="4421">
                        <c:v>28.965627035884001</c:v>
                      </c:pt>
                      <c:pt idx="4422">
                        <c:v>28.9721788628543</c:v>
                      </c:pt>
                      <c:pt idx="4423">
                        <c:v>28.978730689824701</c:v>
                      </c:pt>
                      <c:pt idx="4424">
                        <c:v>28.985282516794999</c:v>
                      </c:pt>
                      <c:pt idx="4425">
                        <c:v>28.991834343765401</c:v>
                      </c:pt>
                      <c:pt idx="4426">
                        <c:v>28.998386170735699</c:v>
                      </c:pt>
                      <c:pt idx="4427">
                        <c:v>29.004937997706001</c:v>
                      </c:pt>
                      <c:pt idx="4428">
                        <c:v>29.011489824676399</c:v>
                      </c:pt>
                      <c:pt idx="4429">
                        <c:v>29.018041651646701</c:v>
                      </c:pt>
                      <c:pt idx="4430">
                        <c:v>29.024593478617099</c:v>
                      </c:pt>
                      <c:pt idx="4431">
                        <c:v>29.031145305587401</c:v>
                      </c:pt>
                      <c:pt idx="4432">
                        <c:v>29.037697132557799</c:v>
                      </c:pt>
                      <c:pt idx="4433">
                        <c:v>29.044248959528101</c:v>
                      </c:pt>
                      <c:pt idx="4434">
                        <c:v>29.050800786498399</c:v>
                      </c:pt>
                      <c:pt idx="4435">
                        <c:v>29.057352613468801</c:v>
                      </c:pt>
                      <c:pt idx="4436">
                        <c:v>29.063904440439099</c:v>
                      </c:pt>
                      <c:pt idx="4437">
                        <c:v>29.070456267409501</c:v>
                      </c:pt>
                      <c:pt idx="4438">
                        <c:v>29.077008094379799</c:v>
                      </c:pt>
                      <c:pt idx="4439">
                        <c:v>29.083559921350201</c:v>
                      </c:pt>
                      <c:pt idx="4440">
                        <c:v>29.090111748320499</c:v>
                      </c:pt>
                      <c:pt idx="4441">
                        <c:v>29.096663575290801</c:v>
                      </c:pt>
                      <c:pt idx="4442">
                        <c:v>29.103215402261199</c:v>
                      </c:pt>
                      <c:pt idx="4443">
                        <c:v>29.109767229231501</c:v>
                      </c:pt>
                      <c:pt idx="4444">
                        <c:v>29.116319056201899</c:v>
                      </c:pt>
                      <c:pt idx="4445">
                        <c:v>29.122870883172201</c:v>
                      </c:pt>
                      <c:pt idx="4446">
                        <c:v>29.129422710142599</c:v>
                      </c:pt>
                      <c:pt idx="4447">
                        <c:v>29.135974537112901</c:v>
                      </c:pt>
                      <c:pt idx="4448">
                        <c:v>29.142526364083199</c:v>
                      </c:pt>
                      <c:pt idx="4449">
                        <c:v>29.149078191053601</c:v>
                      </c:pt>
                      <c:pt idx="4450">
                        <c:v>29.155630018023899</c:v>
                      </c:pt>
                      <c:pt idx="4451">
                        <c:v>29.162181844994301</c:v>
                      </c:pt>
                      <c:pt idx="4452">
                        <c:v>29.168733671964599</c:v>
                      </c:pt>
                      <c:pt idx="4453">
                        <c:v>29.175285498935001</c:v>
                      </c:pt>
                      <c:pt idx="4454">
                        <c:v>29.181837325905299</c:v>
                      </c:pt>
                      <c:pt idx="4455">
                        <c:v>29.188389152875601</c:v>
                      </c:pt>
                      <c:pt idx="4456">
                        <c:v>29.194940979845999</c:v>
                      </c:pt>
                      <c:pt idx="4457">
                        <c:v>29.201492806816301</c:v>
                      </c:pt>
                      <c:pt idx="4458">
                        <c:v>29.208044633786699</c:v>
                      </c:pt>
                      <c:pt idx="4459">
                        <c:v>29.214596460757001</c:v>
                      </c:pt>
                      <c:pt idx="4460">
                        <c:v>29.221148287727299</c:v>
                      </c:pt>
                      <c:pt idx="4461">
                        <c:v>29.227700114697701</c:v>
                      </c:pt>
                      <c:pt idx="4462">
                        <c:v>29.234251941667999</c:v>
                      </c:pt>
                      <c:pt idx="4463">
                        <c:v>29.240803768638401</c:v>
                      </c:pt>
                      <c:pt idx="4464">
                        <c:v>29.247355595608699</c:v>
                      </c:pt>
                      <c:pt idx="4465">
                        <c:v>29.2539074225791</c:v>
                      </c:pt>
                      <c:pt idx="4466">
                        <c:v>29.260459249549399</c:v>
                      </c:pt>
                      <c:pt idx="4467">
                        <c:v>29.267011076519701</c:v>
                      </c:pt>
                      <c:pt idx="4468">
                        <c:v>29.273562903490099</c:v>
                      </c:pt>
                      <c:pt idx="4469">
                        <c:v>29.280114730460401</c:v>
                      </c:pt>
                      <c:pt idx="4470">
                        <c:v>29.286666557430799</c:v>
                      </c:pt>
                      <c:pt idx="4471">
                        <c:v>29.293218384401101</c:v>
                      </c:pt>
                      <c:pt idx="4472">
                        <c:v>29.299770211371499</c:v>
                      </c:pt>
                      <c:pt idx="4473">
                        <c:v>29.306322038341801</c:v>
                      </c:pt>
                      <c:pt idx="4474">
                        <c:v>29.312873865312099</c:v>
                      </c:pt>
                      <c:pt idx="4475">
                        <c:v>29.319425692282501</c:v>
                      </c:pt>
                      <c:pt idx="4476">
                        <c:v>29.325977519252799</c:v>
                      </c:pt>
                      <c:pt idx="4477">
                        <c:v>29.3325293462232</c:v>
                      </c:pt>
                      <c:pt idx="4478">
                        <c:v>29.339081173193499</c:v>
                      </c:pt>
                      <c:pt idx="4479">
                        <c:v>29.3456330001639</c:v>
                      </c:pt>
                      <c:pt idx="4480">
                        <c:v>29.352184827134199</c:v>
                      </c:pt>
                      <c:pt idx="4481">
                        <c:v>29.358736654104501</c:v>
                      </c:pt>
                      <c:pt idx="4482">
                        <c:v>29.365288481074899</c:v>
                      </c:pt>
                      <c:pt idx="4483">
                        <c:v>29.371840308045201</c:v>
                      </c:pt>
                      <c:pt idx="4484">
                        <c:v>29.378392135015599</c:v>
                      </c:pt>
                      <c:pt idx="4485">
                        <c:v>29.384943961985901</c:v>
                      </c:pt>
                      <c:pt idx="4486">
                        <c:v>29.391495788956199</c:v>
                      </c:pt>
                      <c:pt idx="4487">
                        <c:v>29.3980476159266</c:v>
                      </c:pt>
                      <c:pt idx="4488">
                        <c:v>29.404599442896899</c:v>
                      </c:pt>
                      <c:pt idx="4489">
                        <c:v>29.4111512698673</c:v>
                      </c:pt>
                      <c:pt idx="4490">
                        <c:v>29.417703096837599</c:v>
                      </c:pt>
                      <c:pt idx="4491">
                        <c:v>29.424254923808</c:v>
                      </c:pt>
                      <c:pt idx="4492">
                        <c:v>29.430806750778299</c:v>
                      </c:pt>
                      <c:pt idx="4493">
                        <c:v>29.4373585777487</c:v>
                      </c:pt>
                      <c:pt idx="4494">
                        <c:v>29.443910404718999</c:v>
                      </c:pt>
                      <c:pt idx="4495">
                        <c:v>29.450462231689301</c:v>
                      </c:pt>
                      <c:pt idx="4496">
                        <c:v>29.457014058659698</c:v>
                      </c:pt>
                      <c:pt idx="4497">
                        <c:v>29.46356588563</c:v>
                      </c:pt>
                      <c:pt idx="4498">
                        <c:v>29.470117712600398</c:v>
                      </c:pt>
                      <c:pt idx="4499">
                        <c:v>29.4766695395707</c:v>
                      </c:pt>
                      <c:pt idx="4500">
                        <c:v>29.483221366540999</c:v>
                      </c:pt>
                      <c:pt idx="4501">
                        <c:v>29.4897731935114</c:v>
                      </c:pt>
                      <c:pt idx="4502">
                        <c:v>29.496325020481699</c:v>
                      </c:pt>
                      <c:pt idx="4503">
                        <c:v>29.5028768474521</c:v>
                      </c:pt>
                      <c:pt idx="4504">
                        <c:v>29.509428674422399</c:v>
                      </c:pt>
                      <c:pt idx="4505">
                        <c:v>29.5159805013928</c:v>
                      </c:pt>
                      <c:pt idx="4506">
                        <c:v>29.522532328363098</c:v>
                      </c:pt>
                      <c:pt idx="4507">
                        <c:v>29.5290841553334</c:v>
                      </c:pt>
                      <c:pt idx="4508">
                        <c:v>29.535635982303798</c:v>
                      </c:pt>
                      <c:pt idx="4509">
                        <c:v>29.5421878092741</c:v>
                      </c:pt>
                      <c:pt idx="4510">
                        <c:v>29.548739636244498</c:v>
                      </c:pt>
                      <c:pt idx="4511">
                        <c:v>29.5552914632148</c:v>
                      </c:pt>
                      <c:pt idx="4512">
                        <c:v>29.561843290185202</c:v>
                      </c:pt>
                      <c:pt idx="4513">
                        <c:v>29.5683951171555</c:v>
                      </c:pt>
                      <c:pt idx="4514">
                        <c:v>29.574946944125799</c:v>
                      </c:pt>
                      <c:pt idx="4515">
                        <c:v>29.5814987710962</c:v>
                      </c:pt>
                      <c:pt idx="4516">
                        <c:v>29.588050598066499</c:v>
                      </c:pt>
                      <c:pt idx="4517">
                        <c:v>29.5946024250369</c:v>
                      </c:pt>
                      <c:pt idx="4518">
                        <c:v>29.601154252007198</c:v>
                      </c:pt>
                      <c:pt idx="4519">
                        <c:v>29.6077060789776</c:v>
                      </c:pt>
                      <c:pt idx="4520">
                        <c:v>29.614257905947898</c:v>
                      </c:pt>
                      <c:pt idx="4521">
                        <c:v>29.6208097329182</c:v>
                      </c:pt>
                      <c:pt idx="4522">
                        <c:v>29.627361559888602</c:v>
                      </c:pt>
                      <c:pt idx="4523">
                        <c:v>29.6339133868589</c:v>
                      </c:pt>
                      <c:pt idx="4524">
                        <c:v>29.640465213829302</c:v>
                      </c:pt>
                      <c:pt idx="4525">
                        <c:v>29.6470170407996</c:v>
                      </c:pt>
                      <c:pt idx="4526">
                        <c:v>29.653568867770002</c:v>
                      </c:pt>
                      <c:pt idx="4527">
                        <c:v>29.6601206947403</c:v>
                      </c:pt>
                      <c:pt idx="4528">
                        <c:v>29.666672521710598</c:v>
                      </c:pt>
                      <c:pt idx="4529">
                        <c:v>29.673224348681</c:v>
                      </c:pt>
                      <c:pt idx="4530">
                        <c:v>29.679776175651298</c:v>
                      </c:pt>
                      <c:pt idx="4531">
                        <c:v>29.6863280026217</c:v>
                      </c:pt>
                      <c:pt idx="4532">
                        <c:v>29.692879829591998</c:v>
                      </c:pt>
                      <c:pt idx="4533">
                        <c:v>29.6994316565623</c:v>
                      </c:pt>
                      <c:pt idx="4534">
                        <c:v>29.705983483532702</c:v>
                      </c:pt>
                      <c:pt idx="4535">
                        <c:v>29.712535310503</c:v>
                      </c:pt>
                      <c:pt idx="4536">
                        <c:v>29.719087137473402</c:v>
                      </c:pt>
                      <c:pt idx="4537">
                        <c:v>29.7256389644437</c:v>
                      </c:pt>
                      <c:pt idx="4538">
                        <c:v>29.732190791414101</c:v>
                      </c:pt>
                      <c:pt idx="4539">
                        <c:v>29.7387426183844</c:v>
                      </c:pt>
                      <c:pt idx="4540">
                        <c:v>29.745294445354698</c:v>
                      </c:pt>
                      <c:pt idx="4541">
                        <c:v>29.7518462723251</c:v>
                      </c:pt>
                      <c:pt idx="4542">
                        <c:v>29.758398099295398</c:v>
                      </c:pt>
                      <c:pt idx="4543">
                        <c:v>29.7649499262658</c:v>
                      </c:pt>
                      <c:pt idx="4544">
                        <c:v>29.771501753236102</c:v>
                      </c:pt>
                      <c:pt idx="4545">
                        <c:v>29.7780535802065</c:v>
                      </c:pt>
                      <c:pt idx="4546">
                        <c:v>29.784605407176802</c:v>
                      </c:pt>
                      <c:pt idx="4547">
                        <c:v>29.7911572341471</c:v>
                      </c:pt>
                      <c:pt idx="4548">
                        <c:v>29.797709061117502</c:v>
                      </c:pt>
                      <c:pt idx="4549">
                        <c:v>29.8042608880878</c:v>
                      </c:pt>
                      <c:pt idx="4550">
                        <c:v>29.810812715058201</c:v>
                      </c:pt>
                      <c:pt idx="4551">
                        <c:v>29.8173645420285</c:v>
                      </c:pt>
                      <c:pt idx="4552">
                        <c:v>29.823916368998901</c:v>
                      </c:pt>
                      <c:pt idx="4553">
                        <c:v>29.8304681959692</c:v>
                      </c:pt>
                      <c:pt idx="4554">
                        <c:v>29.837020022939502</c:v>
                      </c:pt>
                      <c:pt idx="4555">
                        <c:v>29.8435718499099</c:v>
                      </c:pt>
                      <c:pt idx="4556">
                        <c:v>29.850123676880202</c:v>
                      </c:pt>
                      <c:pt idx="4557">
                        <c:v>29.8566755038506</c:v>
                      </c:pt>
                      <c:pt idx="4558">
                        <c:v>29.863227330820902</c:v>
                      </c:pt>
                      <c:pt idx="4559">
                        <c:v>29.869779157791299</c:v>
                      </c:pt>
                      <c:pt idx="4560">
                        <c:v>29.876330984761601</c:v>
                      </c:pt>
                      <c:pt idx="4561">
                        <c:v>29.8828828117319</c:v>
                      </c:pt>
                      <c:pt idx="4562">
                        <c:v>29.889434638702301</c:v>
                      </c:pt>
                      <c:pt idx="4563">
                        <c:v>29.8959864656726</c:v>
                      </c:pt>
                      <c:pt idx="4564">
                        <c:v>29.902538292643001</c:v>
                      </c:pt>
                      <c:pt idx="4565">
                        <c:v>29.9090901196133</c:v>
                      </c:pt>
                      <c:pt idx="4566">
                        <c:v>29.915641946583602</c:v>
                      </c:pt>
                      <c:pt idx="4567">
                        <c:v>29.922193773554</c:v>
                      </c:pt>
                      <c:pt idx="4568">
                        <c:v>29.928745600524302</c:v>
                      </c:pt>
                      <c:pt idx="4569">
                        <c:v>29.935297427494699</c:v>
                      </c:pt>
                      <c:pt idx="4570">
                        <c:v>29.941849254465001</c:v>
                      </c:pt>
                      <c:pt idx="4571">
                        <c:v>29.948401081435399</c:v>
                      </c:pt>
                      <c:pt idx="4572">
                        <c:v>29.954952908405701</c:v>
                      </c:pt>
                      <c:pt idx="4573">
                        <c:v>29.961504735376</c:v>
                      </c:pt>
                      <c:pt idx="4574">
                        <c:v>29.968056562346401</c:v>
                      </c:pt>
                      <c:pt idx="4575">
                        <c:v>29.9746083893167</c:v>
                      </c:pt>
                      <c:pt idx="4576">
                        <c:v>29.981160216287101</c:v>
                      </c:pt>
                      <c:pt idx="4577">
                        <c:v>29.9877120432574</c:v>
                      </c:pt>
                      <c:pt idx="4578">
                        <c:v>29.994263870227801</c:v>
                      </c:pt>
                      <c:pt idx="4579">
                        <c:v>30.000815697198099</c:v>
                      </c:pt>
                      <c:pt idx="4580">
                        <c:v>30.007367524168401</c:v>
                      </c:pt>
                      <c:pt idx="4581">
                        <c:v>30.013919351138799</c:v>
                      </c:pt>
                      <c:pt idx="4582">
                        <c:v>30.020471178109101</c:v>
                      </c:pt>
                      <c:pt idx="4583">
                        <c:v>30.027023005079499</c:v>
                      </c:pt>
                      <c:pt idx="4584">
                        <c:v>30.033574832049801</c:v>
                      </c:pt>
                      <c:pt idx="4585">
                        <c:v>30.040126659020199</c:v>
                      </c:pt>
                      <c:pt idx="4586">
                        <c:v>30.046678485990501</c:v>
                      </c:pt>
                      <c:pt idx="4587">
                        <c:v>30.0532303129608</c:v>
                      </c:pt>
                      <c:pt idx="4588">
                        <c:v>30.059782139931201</c:v>
                      </c:pt>
                      <c:pt idx="4589">
                        <c:v>30.0663339669015</c:v>
                      </c:pt>
                      <c:pt idx="4590">
                        <c:v>30.072885793871901</c:v>
                      </c:pt>
                      <c:pt idx="4591">
                        <c:v>30.079437620842199</c:v>
                      </c:pt>
                      <c:pt idx="4592">
                        <c:v>30.085989447812601</c:v>
                      </c:pt>
                      <c:pt idx="4593">
                        <c:v>30.092541274782899</c:v>
                      </c:pt>
                      <c:pt idx="4594">
                        <c:v>30.099093101753201</c:v>
                      </c:pt>
                      <c:pt idx="4595">
                        <c:v>30.105644928723599</c:v>
                      </c:pt>
                      <c:pt idx="4596">
                        <c:v>30.112196755693901</c:v>
                      </c:pt>
                      <c:pt idx="4597">
                        <c:v>30.118748582664299</c:v>
                      </c:pt>
                      <c:pt idx="4598">
                        <c:v>30.125300409634601</c:v>
                      </c:pt>
                      <c:pt idx="4599">
                        <c:v>30.1318522366049</c:v>
                      </c:pt>
                      <c:pt idx="4600">
                        <c:v>30.138404063575301</c:v>
                      </c:pt>
                      <c:pt idx="4601">
                        <c:v>30.144955890545599</c:v>
                      </c:pt>
                      <c:pt idx="4602">
                        <c:v>30.151507717516001</c:v>
                      </c:pt>
                      <c:pt idx="4603">
                        <c:v>30.158059544486299</c:v>
                      </c:pt>
                      <c:pt idx="4604">
                        <c:v>30.164611371456701</c:v>
                      </c:pt>
                      <c:pt idx="4605">
                        <c:v>30.171163198426999</c:v>
                      </c:pt>
                      <c:pt idx="4606">
                        <c:v>30.177715025397401</c:v>
                      </c:pt>
                      <c:pt idx="4607">
                        <c:v>30.184266852367699</c:v>
                      </c:pt>
                      <c:pt idx="4608">
                        <c:v>30.190818679338001</c:v>
                      </c:pt>
                      <c:pt idx="4609">
                        <c:v>30.197370506308399</c:v>
                      </c:pt>
                      <c:pt idx="4610">
                        <c:v>30.203922333278701</c:v>
                      </c:pt>
                      <c:pt idx="4611">
                        <c:v>30.210474160249099</c:v>
                      </c:pt>
                      <c:pt idx="4612">
                        <c:v>30.217025987219401</c:v>
                      </c:pt>
                      <c:pt idx="4613">
                        <c:v>30.223577814189699</c:v>
                      </c:pt>
                      <c:pt idx="4614">
                        <c:v>30.230129641160101</c:v>
                      </c:pt>
                      <c:pt idx="4615">
                        <c:v>30.236681468130399</c:v>
                      </c:pt>
                      <c:pt idx="4616">
                        <c:v>30.243233295100801</c:v>
                      </c:pt>
                      <c:pt idx="4617">
                        <c:v>30.249785122071099</c:v>
                      </c:pt>
                      <c:pt idx="4618">
                        <c:v>30.256336949041501</c:v>
                      </c:pt>
                      <c:pt idx="4619">
                        <c:v>30.262888776011799</c:v>
                      </c:pt>
                      <c:pt idx="4620">
                        <c:v>30.269440602982101</c:v>
                      </c:pt>
                      <c:pt idx="4621">
                        <c:v>30.275992429952499</c:v>
                      </c:pt>
                      <c:pt idx="4622">
                        <c:v>30.282544256922801</c:v>
                      </c:pt>
                      <c:pt idx="4623">
                        <c:v>30.289096083893199</c:v>
                      </c:pt>
                      <c:pt idx="4624">
                        <c:v>30.295647910863501</c:v>
                      </c:pt>
                      <c:pt idx="4625">
                        <c:v>30.302199737833899</c:v>
                      </c:pt>
                      <c:pt idx="4626">
                        <c:v>30.308751564804201</c:v>
                      </c:pt>
                      <c:pt idx="4627">
                        <c:v>30.315303391774499</c:v>
                      </c:pt>
                      <c:pt idx="4628">
                        <c:v>30.321855218744901</c:v>
                      </c:pt>
                      <c:pt idx="4629">
                        <c:v>30.328407045715199</c:v>
                      </c:pt>
                      <c:pt idx="4630">
                        <c:v>30.334958872685601</c:v>
                      </c:pt>
                      <c:pt idx="4631">
                        <c:v>30.341510699655899</c:v>
                      </c:pt>
                      <c:pt idx="4632">
                        <c:v>30.3480625266263</c:v>
                      </c:pt>
                      <c:pt idx="4633">
                        <c:v>30.354614353596599</c:v>
                      </c:pt>
                      <c:pt idx="4634">
                        <c:v>30.361166180566901</c:v>
                      </c:pt>
                      <c:pt idx="4635">
                        <c:v>30.367718007537299</c:v>
                      </c:pt>
                      <c:pt idx="4636">
                        <c:v>30.374269834507601</c:v>
                      </c:pt>
                      <c:pt idx="4637">
                        <c:v>30.380821661477999</c:v>
                      </c:pt>
                      <c:pt idx="4638">
                        <c:v>30.387373488448301</c:v>
                      </c:pt>
                      <c:pt idx="4639">
                        <c:v>30.393925315418599</c:v>
                      </c:pt>
                      <c:pt idx="4640">
                        <c:v>30.400477142389001</c:v>
                      </c:pt>
                      <c:pt idx="4641">
                        <c:v>30.407028969359299</c:v>
                      </c:pt>
                      <c:pt idx="4642">
                        <c:v>30.4135807963297</c:v>
                      </c:pt>
                      <c:pt idx="4643">
                        <c:v>30.420132623299999</c:v>
                      </c:pt>
                      <c:pt idx="4644">
                        <c:v>30.4266844502704</c:v>
                      </c:pt>
                      <c:pt idx="4645">
                        <c:v>30.433236277240699</c:v>
                      </c:pt>
                      <c:pt idx="4646">
                        <c:v>30.439788104211001</c:v>
                      </c:pt>
                      <c:pt idx="4647">
                        <c:v>30.446339931181399</c:v>
                      </c:pt>
                      <c:pt idx="4648">
                        <c:v>30.452891758151701</c:v>
                      </c:pt>
                      <c:pt idx="4649">
                        <c:v>30.459443585122099</c:v>
                      </c:pt>
                      <c:pt idx="4650">
                        <c:v>30.465995412092401</c:v>
                      </c:pt>
                      <c:pt idx="4651">
                        <c:v>30.472547239062798</c:v>
                      </c:pt>
                      <c:pt idx="4652">
                        <c:v>30.4790990660331</c:v>
                      </c:pt>
                      <c:pt idx="4653">
                        <c:v>30.485650893003399</c:v>
                      </c:pt>
                      <c:pt idx="4654">
                        <c:v>30.4922027199738</c:v>
                      </c:pt>
                      <c:pt idx="4655">
                        <c:v>30.498754546944099</c:v>
                      </c:pt>
                      <c:pt idx="4656">
                        <c:v>30.5053063739145</c:v>
                      </c:pt>
                      <c:pt idx="4657">
                        <c:v>30.511858200884799</c:v>
                      </c:pt>
                      <c:pt idx="4658">
                        <c:v>30.5184100278552</c:v>
                      </c:pt>
                      <c:pt idx="4659">
                        <c:v>30.524961854825499</c:v>
                      </c:pt>
                      <c:pt idx="4660">
                        <c:v>30.531513681795801</c:v>
                      </c:pt>
                      <c:pt idx="4661">
                        <c:v>30.538065508766199</c:v>
                      </c:pt>
                      <c:pt idx="4662">
                        <c:v>30.544617335736501</c:v>
                      </c:pt>
                      <c:pt idx="4663">
                        <c:v>30.551169162706898</c:v>
                      </c:pt>
                      <c:pt idx="4664">
                        <c:v>30.5577209896772</c:v>
                      </c:pt>
                      <c:pt idx="4665">
                        <c:v>30.564272816647499</c:v>
                      </c:pt>
                      <c:pt idx="4666">
                        <c:v>30.5708246436179</c:v>
                      </c:pt>
                      <c:pt idx="4667">
                        <c:v>30.577376470588199</c:v>
                      </c:pt>
                      <c:pt idx="4668">
                        <c:v>30.5839282975586</c:v>
                      </c:pt>
                      <c:pt idx="4669">
                        <c:v>30.590480124528899</c:v>
                      </c:pt>
                      <c:pt idx="4670">
                        <c:v>30.5970319514993</c:v>
                      </c:pt>
                      <c:pt idx="4671">
                        <c:v>30.603583778469599</c:v>
                      </c:pt>
                      <c:pt idx="4672">
                        <c:v>30.610135605439901</c:v>
                      </c:pt>
                      <c:pt idx="4673">
                        <c:v>30.616687432410298</c:v>
                      </c:pt>
                      <c:pt idx="4674">
                        <c:v>30.6232392593806</c:v>
                      </c:pt>
                      <c:pt idx="4675">
                        <c:v>30.629791086350998</c:v>
                      </c:pt>
                      <c:pt idx="4676">
                        <c:v>30.6363429133213</c:v>
                      </c:pt>
                      <c:pt idx="4677">
                        <c:v>30.642894740291698</c:v>
                      </c:pt>
                      <c:pt idx="4678">
                        <c:v>30.649446567262</c:v>
                      </c:pt>
                      <c:pt idx="4679">
                        <c:v>30.655998394232299</c:v>
                      </c:pt>
                      <c:pt idx="4680">
                        <c:v>30.6625502212027</c:v>
                      </c:pt>
                      <c:pt idx="4681">
                        <c:v>30.669102048172999</c:v>
                      </c:pt>
                      <c:pt idx="4682">
                        <c:v>30.6756538751434</c:v>
                      </c:pt>
                      <c:pt idx="4683">
                        <c:v>30.682205702113698</c:v>
                      </c:pt>
                      <c:pt idx="4684">
                        <c:v>30.6887575290841</c:v>
                      </c:pt>
                      <c:pt idx="4685">
                        <c:v>30.695309356054398</c:v>
                      </c:pt>
                      <c:pt idx="4686">
                        <c:v>30.7018611830247</c:v>
                      </c:pt>
                      <c:pt idx="4687">
                        <c:v>30.708413009995098</c:v>
                      </c:pt>
                      <c:pt idx="4688">
                        <c:v>30.7149648369654</c:v>
                      </c:pt>
                      <c:pt idx="4689">
                        <c:v>30.721516663935802</c:v>
                      </c:pt>
                      <c:pt idx="4690">
                        <c:v>30.7280684909061</c:v>
                      </c:pt>
                      <c:pt idx="4691">
                        <c:v>30.734620317876502</c:v>
                      </c:pt>
                      <c:pt idx="4692">
                        <c:v>30.7411721448468</c:v>
                      </c:pt>
                      <c:pt idx="4693">
                        <c:v>30.747723971817098</c:v>
                      </c:pt>
                      <c:pt idx="4694">
                        <c:v>30.7542757987875</c:v>
                      </c:pt>
                      <c:pt idx="4695">
                        <c:v>30.760827625757798</c:v>
                      </c:pt>
                      <c:pt idx="4696">
                        <c:v>30.7673794527282</c:v>
                      </c:pt>
                      <c:pt idx="4697">
                        <c:v>30.773931279698498</c:v>
                      </c:pt>
                      <c:pt idx="4698">
                        <c:v>30.7804831066689</c:v>
                      </c:pt>
                      <c:pt idx="4699">
                        <c:v>30.787034933639202</c:v>
                      </c:pt>
                      <c:pt idx="4700">
                        <c:v>30.7935867606095</c:v>
                      </c:pt>
                      <c:pt idx="4701">
                        <c:v>30.800138587579902</c:v>
                      </c:pt>
                      <c:pt idx="4702">
                        <c:v>30.8066904145502</c:v>
                      </c:pt>
                      <c:pt idx="4703">
                        <c:v>30.813242241520602</c:v>
                      </c:pt>
                      <c:pt idx="4704">
                        <c:v>30.8197940684909</c:v>
                      </c:pt>
                      <c:pt idx="4705">
                        <c:v>30.826345895461198</c:v>
                      </c:pt>
                      <c:pt idx="4706">
                        <c:v>30.8328977224316</c:v>
                      </c:pt>
                      <c:pt idx="4707">
                        <c:v>30.839449549401898</c:v>
                      </c:pt>
                      <c:pt idx="4708">
                        <c:v>30.8460013763723</c:v>
                      </c:pt>
                      <c:pt idx="4709">
                        <c:v>30.852553203342602</c:v>
                      </c:pt>
                      <c:pt idx="4710">
                        <c:v>30.859105030313</c:v>
                      </c:pt>
                      <c:pt idx="4711">
                        <c:v>30.865656857283302</c:v>
                      </c:pt>
                      <c:pt idx="4712">
                        <c:v>30.8722086842536</c:v>
                      </c:pt>
                      <c:pt idx="4713">
                        <c:v>30.878760511224002</c:v>
                      </c:pt>
                      <c:pt idx="4714">
                        <c:v>30.8853123381943</c:v>
                      </c:pt>
                      <c:pt idx="4715">
                        <c:v>30.891864165164701</c:v>
                      </c:pt>
                      <c:pt idx="4716">
                        <c:v>30.898415992135</c:v>
                      </c:pt>
                      <c:pt idx="4717">
                        <c:v>30.904967819105401</c:v>
                      </c:pt>
                      <c:pt idx="4718">
                        <c:v>30.9115196460757</c:v>
                      </c:pt>
                      <c:pt idx="4719">
                        <c:v>30.918071473045998</c:v>
                      </c:pt>
                      <c:pt idx="4720">
                        <c:v>30.9246233000164</c:v>
                      </c:pt>
                      <c:pt idx="4721">
                        <c:v>30.931175126986702</c:v>
                      </c:pt>
                      <c:pt idx="4722">
                        <c:v>30.9377269539571</c:v>
                      </c:pt>
                      <c:pt idx="4723">
                        <c:v>30.944278780927402</c:v>
                      </c:pt>
                      <c:pt idx="4724">
                        <c:v>30.950830607897799</c:v>
                      </c:pt>
                      <c:pt idx="4725">
                        <c:v>30.957382434868101</c:v>
                      </c:pt>
                      <c:pt idx="4726">
                        <c:v>30.9639342618384</c:v>
                      </c:pt>
                      <c:pt idx="4727">
                        <c:v>30.970486088808801</c:v>
                      </c:pt>
                      <c:pt idx="4728">
                        <c:v>30.9770379157791</c:v>
                      </c:pt>
                      <c:pt idx="4729">
                        <c:v>30.983589742749501</c:v>
                      </c:pt>
                      <c:pt idx="4730">
                        <c:v>30.9901415697198</c:v>
                      </c:pt>
                      <c:pt idx="4731">
                        <c:v>30.996693396690201</c:v>
                      </c:pt>
                      <c:pt idx="4732">
                        <c:v>31.0032452236605</c:v>
                      </c:pt>
                      <c:pt idx="4733">
                        <c:v>31.009797050630802</c:v>
                      </c:pt>
                      <c:pt idx="4734">
                        <c:v>31.0163488776012</c:v>
                      </c:pt>
                      <c:pt idx="4735">
                        <c:v>31.022900704571502</c:v>
                      </c:pt>
                      <c:pt idx="4736">
                        <c:v>31.029452531541899</c:v>
                      </c:pt>
                      <c:pt idx="4737">
                        <c:v>31.036004358512201</c:v>
                      </c:pt>
                      <c:pt idx="4738">
                        <c:v>31.042556185482599</c:v>
                      </c:pt>
                      <c:pt idx="4739">
                        <c:v>31.049108012452901</c:v>
                      </c:pt>
                      <c:pt idx="4740">
                        <c:v>31.0556598394232</c:v>
                      </c:pt>
                      <c:pt idx="4741">
                        <c:v>31.062211666393601</c:v>
                      </c:pt>
                      <c:pt idx="4742">
                        <c:v>31.0687634933639</c:v>
                      </c:pt>
                      <c:pt idx="4743">
                        <c:v>31.075315320334301</c:v>
                      </c:pt>
                      <c:pt idx="4744">
                        <c:v>31.0818671473046</c:v>
                      </c:pt>
                      <c:pt idx="4745">
                        <c:v>31.088418974275001</c:v>
                      </c:pt>
                      <c:pt idx="4746">
                        <c:v>31.094970801245299</c:v>
                      </c:pt>
                      <c:pt idx="4747">
                        <c:v>31.101522628215601</c:v>
                      </c:pt>
                      <c:pt idx="4748">
                        <c:v>31.108074455185999</c:v>
                      </c:pt>
                      <c:pt idx="4749">
                        <c:v>31.114626282156301</c:v>
                      </c:pt>
                      <c:pt idx="4750">
                        <c:v>31.121178109126699</c:v>
                      </c:pt>
                      <c:pt idx="4751">
                        <c:v>31.127729936097001</c:v>
                      </c:pt>
                      <c:pt idx="4752">
                        <c:v>31.1342817630673</c:v>
                      </c:pt>
                      <c:pt idx="4753">
                        <c:v>31.140833590037701</c:v>
                      </c:pt>
                      <c:pt idx="4754">
                        <c:v>31.147385417008</c:v>
                      </c:pt>
                      <c:pt idx="4755">
                        <c:v>31.153937243978401</c:v>
                      </c:pt>
                      <c:pt idx="4756">
                        <c:v>31.160489070948699</c:v>
                      </c:pt>
                      <c:pt idx="4757">
                        <c:v>31.167040897919101</c:v>
                      </c:pt>
                      <c:pt idx="4758">
                        <c:v>31.173592724889399</c:v>
                      </c:pt>
                      <c:pt idx="4759">
                        <c:v>31.180144551859701</c:v>
                      </c:pt>
                      <c:pt idx="4760">
                        <c:v>31.186696378830099</c:v>
                      </c:pt>
                      <c:pt idx="4761">
                        <c:v>31.193248205800401</c:v>
                      </c:pt>
                      <c:pt idx="4762">
                        <c:v>31.199800032770799</c:v>
                      </c:pt>
                      <c:pt idx="4763">
                        <c:v>31.206351859741101</c:v>
                      </c:pt>
                      <c:pt idx="4764">
                        <c:v>31.212903686711499</c:v>
                      </c:pt>
                      <c:pt idx="4765">
                        <c:v>31.219455513681801</c:v>
                      </c:pt>
                      <c:pt idx="4766">
                        <c:v>31.226007340652099</c:v>
                      </c:pt>
                      <c:pt idx="4767">
                        <c:v>31.232559167622501</c:v>
                      </c:pt>
                      <c:pt idx="4768">
                        <c:v>31.239110994592799</c:v>
                      </c:pt>
                      <c:pt idx="4769">
                        <c:v>31.245662821563201</c:v>
                      </c:pt>
                      <c:pt idx="4770">
                        <c:v>31.252214648533499</c:v>
                      </c:pt>
                      <c:pt idx="4771">
                        <c:v>31.258766475503901</c:v>
                      </c:pt>
                      <c:pt idx="4772">
                        <c:v>31.265318302474199</c:v>
                      </c:pt>
                      <c:pt idx="4773">
                        <c:v>31.271870129444501</c:v>
                      </c:pt>
                      <c:pt idx="4774">
                        <c:v>31.278421956414899</c:v>
                      </c:pt>
                      <c:pt idx="4775">
                        <c:v>31.284973783385201</c:v>
                      </c:pt>
                      <c:pt idx="4776">
                        <c:v>31.291525610355599</c:v>
                      </c:pt>
                      <c:pt idx="4777">
                        <c:v>31.298077437325901</c:v>
                      </c:pt>
                      <c:pt idx="4778">
                        <c:v>31.304629264296199</c:v>
                      </c:pt>
                      <c:pt idx="4779">
                        <c:v>31.311181091266601</c:v>
                      </c:pt>
                      <c:pt idx="4780">
                        <c:v>31.317732918236899</c:v>
                      </c:pt>
                      <c:pt idx="4781">
                        <c:v>31.324284745207301</c:v>
                      </c:pt>
                      <c:pt idx="4782">
                        <c:v>31.330836572177599</c:v>
                      </c:pt>
                      <c:pt idx="4783">
                        <c:v>31.337388399148001</c:v>
                      </c:pt>
                      <c:pt idx="4784">
                        <c:v>31.343940226118299</c:v>
                      </c:pt>
                      <c:pt idx="4785">
                        <c:v>31.350492053088601</c:v>
                      </c:pt>
                      <c:pt idx="4786">
                        <c:v>31.357043880058999</c:v>
                      </c:pt>
                      <c:pt idx="4787">
                        <c:v>31.363595707029301</c:v>
                      </c:pt>
                      <c:pt idx="4788">
                        <c:v>31.370147533999699</c:v>
                      </c:pt>
                      <c:pt idx="4789">
                        <c:v>31.376699360970001</c:v>
                      </c:pt>
                      <c:pt idx="4790">
                        <c:v>31.383251187940399</c:v>
                      </c:pt>
                      <c:pt idx="4791">
                        <c:v>31.389803014910701</c:v>
                      </c:pt>
                      <c:pt idx="4792">
                        <c:v>31.396354841880999</c:v>
                      </c:pt>
                      <c:pt idx="4793">
                        <c:v>31.402906668851401</c:v>
                      </c:pt>
                      <c:pt idx="4794">
                        <c:v>31.409458495821699</c:v>
                      </c:pt>
                      <c:pt idx="4795">
                        <c:v>31.416010322792101</c:v>
                      </c:pt>
                      <c:pt idx="4796">
                        <c:v>31.422562149762399</c:v>
                      </c:pt>
                      <c:pt idx="4797">
                        <c:v>31.4291139767328</c:v>
                      </c:pt>
                      <c:pt idx="4798">
                        <c:v>31.435665803703099</c:v>
                      </c:pt>
                      <c:pt idx="4799">
                        <c:v>31.442217630673401</c:v>
                      </c:pt>
                      <c:pt idx="4800">
                        <c:v>31.448769457643799</c:v>
                      </c:pt>
                      <c:pt idx="4801">
                        <c:v>31.455321284614101</c:v>
                      </c:pt>
                      <c:pt idx="4802">
                        <c:v>31.461873111584499</c:v>
                      </c:pt>
                      <c:pt idx="4803">
                        <c:v>31.468424938554801</c:v>
                      </c:pt>
                      <c:pt idx="4804">
                        <c:v>31.474976765525199</c:v>
                      </c:pt>
                      <c:pt idx="4805">
                        <c:v>31.481528592495501</c:v>
                      </c:pt>
                      <c:pt idx="4806">
                        <c:v>31.488080419465799</c:v>
                      </c:pt>
                      <c:pt idx="4807">
                        <c:v>31.494632246436201</c:v>
                      </c:pt>
                      <c:pt idx="4808">
                        <c:v>31.501184073406499</c:v>
                      </c:pt>
                      <c:pt idx="4809">
                        <c:v>31.5077359003769</c:v>
                      </c:pt>
                      <c:pt idx="4810">
                        <c:v>31.514287727347199</c:v>
                      </c:pt>
                      <c:pt idx="4811">
                        <c:v>31.520839554317501</c:v>
                      </c:pt>
                      <c:pt idx="4812">
                        <c:v>31.527391381287899</c:v>
                      </c:pt>
                      <c:pt idx="4813">
                        <c:v>31.533943208258201</c:v>
                      </c:pt>
                      <c:pt idx="4814">
                        <c:v>31.540495035228599</c:v>
                      </c:pt>
                      <c:pt idx="4815">
                        <c:v>31.547046862198901</c:v>
                      </c:pt>
                      <c:pt idx="4816">
                        <c:v>31.553598689169299</c:v>
                      </c:pt>
                      <c:pt idx="4817">
                        <c:v>31.560150516139601</c:v>
                      </c:pt>
                      <c:pt idx="4818">
                        <c:v>31.566702343109899</c:v>
                      </c:pt>
                      <c:pt idx="4819">
                        <c:v>31.5732541700803</c:v>
                      </c:pt>
                      <c:pt idx="4820">
                        <c:v>31.579805997050599</c:v>
                      </c:pt>
                      <c:pt idx="4821">
                        <c:v>31.586357824021</c:v>
                      </c:pt>
                      <c:pt idx="4822">
                        <c:v>31.592909650991299</c:v>
                      </c:pt>
                      <c:pt idx="4823">
                        <c:v>31.5994614779617</c:v>
                      </c:pt>
                      <c:pt idx="4824">
                        <c:v>31.606013304931999</c:v>
                      </c:pt>
                      <c:pt idx="4825">
                        <c:v>31.612565131902301</c:v>
                      </c:pt>
                      <c:pt idx="4826">
                        <c:v>31.619116958872699</c:v>
                      </c:pt>
                      <c:pt idx="4827">
                        <c:v>31.625668785843001</c:v>
                      </c:pt>
                      <c:pt idx="4828">
                        <c:v>31.632220612813398</c:v>
                      </c:pt>
                      <c:pt idx="4829">
                        <c:v>31.6387724397837</c:v>
                      </c:pt>
                      <c:pt idx="4830">
                        <c:v>31.645324266754098</c:v>
                      </c:pt>
                      <c:pt idx="4831">
                        <c:v>31.6518760937244</c:v>
                      </c:pt>
                      <c:pt idx="4832">
                        <c:v>31.658427920694699</c:v>
                      </c:pt>
                      <c:pt idx="4833">
                        <c:v>31.6649797476651</c:v>
                      </c:pt>
                      <c:pt idx="4834">
                        <c:v>31.671531574635399</c:v>
                      </c:pt>
                      <c:pt idx="4835">
                        <c:v>31.6780834016058</c:v>
                      </c:pt>
                      <c:pt idx="4836">
                        <c:v>31.684635228576099</c:v>
                      </c:pt>
                      <c:pt idx="4837">
                        <c:v>31.6911870555465</c:v>
                      </c:pt>
                      <c:pt idx="4838">
                        <c:v>31.697738882516798</c:v>
                      </c:pt>
                      <c:pt idx="4839">
                        <c:v>31.7042907094871</c:v>
                      </c:pt>
                      <c:pt idx="4840">
                        <c:v>31.710842536457498</c:v>
                      </c:pt>
                      <c:pt idx="4841">
                        <c:v>31.7173943634278</c:v>
                      </c:pt>
                      <c:pt idx="4842">
                        <c:v>31.723946190398198</c:v>
                      </c:pt>
                      <c:pt idx="4843">
                        <c:v>31.7304980173685</c:v>
                      </c:pt>
                      <c:pt idx="4844">
                        <c:v>31.737049844338902</c:v>
                      </c:pt>
                      <c:pt idx="4845">
                        <c:v>31.7436016713092</c:v>
                      </c:pt>
                      <c:pt idx="4846">
                        <c:v>31.750153498279499</c:v>
                      </c:pt>
                      <c:pt idx="4847">
                        <c:v>31.7567053252499</c:v>
                      </c:pt>
                      <c:pt idx="4848">
                        <c:v>31.763257152220199</c:v>
                      </c:pt>
                      <c:pt idx="4849">
                        <c:v>31.7698089791906</c:v>
                      </c:pt>
                      <c:pt idx="4850">
                        <c:v>31.776360806160898</c:v>
                      </c:pt>
                      <c:pt idx="4851">
                        <c:v>31.7829126331312</c:v>
                      </c:pt>
                      <c:pt idx="4852">
                        <c:v>31.789464460101598</c:v>
                      </c:pt>
                      <c:pt idx="4853">
                        <c:v>31.7960162870719</c:v>
                      </c:pt>
                      <c:pt idx="4854">
                        <c:v>31.802568114042302</c:v>
                      </c:pt>
                      <c:pt idx="4855">
                        <c:v>31.8091199410126</c:v>
                      </c:pt>
                      <c:pt idx="4856">
                        <c:v>31.815671767983002</c:v>
                      </c:pt>
                      <c:pt idx="4857">
                        <c:v>31.8222235949533</c:v>
                      </c:pt>
                      <c:pt idx="4858">
                        <c:v>31.828775421923599</c:v>
                      </c:pt>
                      <c:pt idx="4859">
                        <c:v>31.835327248894</c:v>
                      </c:pt>
                      <c:pt idx="4860">
                        <c:v>31.841879075864298</c:v>
                      </c:pt>
                      <c:pt idx="4861">
                        <c:v>31.8484309028347</c:v>
                      </c:pt>
                      <c:pt idx="4862">
                        <c:v>31.854982729804998</c:v>
                      </c:pt>
                      <c:pt idx="4863">
                        <c:v>31.8615345567754</c:v>
                      </c:pt>
                      <c:pt idx="4864">
                        <c:v>31.868086383745698</c:v>
                      </c:pt>
                      <c:pt idx="4865">
                        <c:v>31.874638210716</c:v>
                      </c:pt>
                      <c:pt idx="4866">
                        <c:v>31.881190037686402</c:v>
                      </c:pt>
                      <c:pt idx="4867">
                        <c:v>31.8877418646567</c:v>
                      </c:pt>
                      <c:pt idx="4868">
                        <c:v>31.894293691627102</c:v>
                      </c:pt>
                      <c:pt idx="4869">
                        <c:v>31.9008455185974</c:v>
                      </c:pt>
                      <c:pt idx="4870">
                        <c:v>31.907397345567801</c:v>
                      </c:pt>
                      <c:pt idx="4871">
                        <c:v>31.9139491725381</c:v>
                      </c:pt>
                      <c:pt idx="4872">
                        <c:v>31.920500999508398</c:v>
                      </c:pt>
                      <c:pt idx="4873">
                        <c:v>31.9270528264788</c:v>
                      </c:pt>
                      <c:pt idx="4874">
                        <c:v>31.933604653449098</c:v>
                      </c:pt>
                      <c:pt idx="4875">
                        <c:v>31.9401564804195</c:v>
                      </c:pt>
                      <c:pt idx="4876">
                        <c:v>31.946708307389802</c:v>
                      </c:pt>
                      <c:pt idx="4877">
                        <c:v>31.9532601343602</c:v>
                      </c:pt>
                      <c:pt idx="4878">
                        <c:v>31.959811961330502</c:v>
                      </c:pt>
                      <c:pt idx="4879">
                        <c:v>31.9663637883008</c:v>
                      </c:pt>
                      <c:pt idx="4880">
                        <c:v>31.972915615271202</c:v>
                      </c:pt>
                      <c:pt idx="4881">
                        <c:v>31.9794674422415</c:v>
                      </c:pt>
                      <c:pt idx="4882">
                        <c:v>31.986019269211901</c:v>
                      </c:pt>
                      <c:pt idx="4883">
                        <c:v>31.9925710961822</c:v>
                      </c:pt>
                      <c:pt idx="4884">
                        <c:v>31.999122923152601</c:v>
                      </c:pt>
                      <c:pt idx="4885">
                        <c:v>32.0056747501229</c:v>
                      </c:pt>
                      <c:pt idx="4886">
                        <c:v>32.012226577093202</c:v>
                      </c:pt>
                      <c:pt idx="4887">
                        <c:v>32.018778404063603</c:v>
                      </c:pt>
                      <c:pt idx="4888">
                        <c:v>32.025330231033898</c:v>
                      </c:pt>
                      <c:pt idx="4889">
                        <c:v>32.0318820580043</c:v>
                      </c:pt>
                      <c:pt idx="4890">
                        <c:v>32.038433884974602</c:v>
                      </c:pt>
                      <c:pt idx="4891">
                        <c:v>32.044985711944904</c:v>
                      </c:pt>
                      <c:pt idx="4892">
                        <c:v>32.051537538915298</c:v>
                      </c:pt>
                      <c:pt idx="4893">
                        <c:v>32.0580893658856</c:v>
                      </c:pt>
                      <c:pt idx="4894">
                        <c:v>32.064641192856001</c:v>
                      </c:pt>
                      <c:pt idx="4895">
                        <c:v>32.071193019826303</c:v>
                      </c:pt>
                      <c:pt idx="4896">
                        <c:v>32.077744846796698</c:v>
                      </c:pt>
                      <c:pt idx="4897">
                        <c:v>32.084296673767</c:v>
                      </c:pt>
                      <c:pt idx="4898">
                        <c:v>32.090848500737302</c:v>
                      </c:pt>
                      <c:pt idx="4899">
                        <c:v>32.097400327707703</c:v>
                      </c:pt>
                      <c:pt idx="4900">
                        <c:v>32.103952154677998</c:v>
                      </c:pt>
                      <c:pt idx="4901">
                        <c:v>32.110503981648399</c:v>
                      </c:pt>
                      <c:pt idx="4902">
                        <c:v>32.117055808618701</c:v>
                      </c:pt>
                      <c:pt idx="4903">
                        <c:v>32.123607635589103</c:v>
                      </c:pt>
                      <c:pt idx="4904">
                        <c:v>32.130159462559398</c:v>
                      </c:pt>
                      <c:pt idx="4905">
                        <c:v>32.1367112895297</c:v>
                      </c:pt>
                      <c:pt idx="4906">
                        <c:v>32.143263116500101</c:v>
                      </c:pt>
                      <c:pt idx="4907">
                        <c:v>32.149814943470403</c:v>
                      </c:pt>
                      <c:pt idx="4908">
                        <c:v>32.156366770440798</c:v>
                      </c:pt>
                      <c:pt idx="4909">
                        <c:v>32.1629185974111</c:v>
                      </c:pt>
                      <c:pt idx="4910">
                        <c:v>32.169470424381501</c:v>
                      </c:pt>
                      <c:pt idx="4911">
                        <c:v>32.176022251351803</c:v>
                      </c:pt>
                      <c:pt idx="4912">
                        <c:v>32.182574078322098</c:v>
                      </c:pt>
                      <c:pt idx="4913">
                        <c:v>32.189125905292499</c:v>
                      </c:pt>
                      <c:pt idx="4914">
                        <c:v>32.195677732262801</c:v>
                      </c:pt>
                      <c:pt idx="4915">
                        <c:v>32.202229559233203</c:v>
                      </c:pt>
                      <c:pt idx="4916">
                        <c:v>32.208781386203498</c:v>
                      </c:pt>
                      <c:pt idx="4917">
                        <c:v>32.2153332131738</c:v>
                      </c:pt>
                      <c:pt idx="4918">
                        <c:v>32.221885040144201</c:v>
                      </c:pt>
                      <c:pt idx="4919">
                        <c:v>32.228436867114503</c:v>
                      </c:pt>
                      <c:pt idx="4920">
                        <c:v>32.234988694084898</c:v>
                      </c:pt>
                      <c:pt idx="4921">
                        <c:v>32.2415405210552</c:v>
                      </c:pt>
                      <c:pt idx="4922">
                        <c:v>32.248092348025601</c:v>
                      </c:pt>
                      <c:pt idx="4923">
                        <c:v>32.254644174995903</c:v>
                      </c:pt>
                      <c:pt idx="4924">
                        <c:v>32.261196001966198</c:v>
                      </c:pt>
                      <c:pt idx="4925">
                        <c:v>32.267747828936599</c:v>
                      </c:pt>
                      <c:pt idx="4926">
                        <c:v>32.274299655906901</c:v>
                      </c:pt>
                      <c:pt idx="4927">
                        <c:v>32.280851482877303</c:v>
                      </c:pt>
                      <c:pt idx="4928">
                        <c:v>32.287403309847598</c:v>
                      </c:pt>
                      <c:pt idx="4929">
                        <c:v>32.293955136817999</c:v>
                      </c:pt>
                      <c:pt idx="4930">
                        <c:v>32.300506963788301</c:v>
                      </c:pt>
                      <c:pt idx="4931">
                        <c:v>32.307058790758603</c:v>
                      </c:pt>
                      <c:pt idx="4932">
                        <c:v>32.313610617728997</c:v>
                      </c:pt>
                      <c:pt idx="4933">
                        <c:v>32.320162444699299</c:v>
                      </c:pt>
                      <c:pt idx="4934">
                        <c:v>32.326714271669701</c:v>
                      </c:pt>
                      <c:pt idx="4935">
                        <c:v>32.333266098640003</c:v>
                      </c:pt>
                      <c:pt idx="4936">
                        <c:v>32.339817925610397</c:v>
                      </c:pt>
                      <c:pt idx="4937">
                        <c:v>32.346369752580699</c:v>
                      </c:pt>
                      <c:pt idx="4938">
                        <c:v>32.352921579551001</c:v>
                      </c:pt>
                      <c:pt idx="4939">
                        <c:v>32.359473406521403</c:v>
                      </c:pt>
                      <c:pt idx="4940">
                        <c:v>32.366025233491698</c:v>
                      </c:pt>
                      <c:pt idx="4941">
                        <c:v>32.372577060462099</c:v>
                      </c:pt>
                      <c:pt idx="4942">
                        <c:v>32.379128887432401</c:v>
                      </c:pt>
                      <c:pt idx="4943">
                        <c:v>32.385680714402802</c:v>
                      </c:pt>
                      <c:pt idx="4944">
                        <c:v>32.392232541373097</c:v>
                      </c:pt>
                      <c:pt idx="4945">
                        <c:v>32.398784368343399</c:v>
                      </c:pt>
                      <c:pt idx="4946">
                        <c:v>32.405336195313801</c:v>
                      </c:pt>
                      <c:pt idx="4947">
                        <c:v>32.411888022284103</c:v>
                      </c:pt>
                      <c:pt idx="4948">
                        <c:v>32.418439849254497</c:v>
                      </c:pt>
                      <c:pt idx="4949">
                        <c:v>32.424991676224799</c:v>
                      </c:pt>
                      <c:pt idx="4950">
                        <c:v>32.431543503195101</c:v>
                      </c:pt>
                      <c:pt idx="4951">
                        <c:v>32.438095330165503</c:v>
                      </c:pt>
                      <c:pt idx="4952">
                        <c:v>32.444647157135797</c:v>
                      </c:pt>
                      <c:pt idx="4953">
                        <c:v>32.451198984106199</c:v>
                      </c:pt>
                      <c:pt idx="4954">
                        <c:v>32.457750811076501</c:v>
                      </c:pt>
                      <c:pt idx="4955">
                        <c:v>32.464302638046902</c:v>
                      </c:pt>
                      <c:pt idx="4956">
                        <c:v>32.470854465017197</c:v>
                      </c:pt>
                      <c:pt idx="4957">
                        <c:v>32.477406291987599</c:v>
                      </c:pt>
                      <c:pt idx="4958">
                        <c:v>32.483958118957901</c:v>
                      </c:pt>
                      <c:pt idx="4959">
                        <c:v>32.490509945928203</c:v>
                      </c:pt>
                      <c:pt idx="4960">
                        <c:v>32.497061772898597</c:v>
                      </c:pt>
                      <c:pt idx="4961">
                        <c:v>32.503613599868899</c:v>
                      </c:pt>
                      <c:pt idx="4962">
                        <c:v>32.510165426839301</c:v>
                      </c:pt>
                      <c:pt idx="4963">
                        <c:v>32.516717253809603</c:v>
                      </c:pt>
                      <c:pt idx="4964">
                        <c:v>32.523269080779897</c:v>
                      </c:pt>
                      <c:pt idx="4965">
                        <c:v>32.529820907750299</c:v>
                      </c:pt>
                      <c:pt idx="4966">
                        <c:v>32.536372734720601</c:v>
                      </c:pt>
                      <c:pt idx="4967">
                        <c:v>32.542924561691002</c:v>
                      </c:pt>
                      <c:pt idx="4968">
                        <c:v>32.549476388661297</c:v>
                      </c:pt>
                      <c:pt idx="4969">
                        <c:v>32.556028215631699</c:v>
                      </c:pt>
                      <c:pt idx="4970">
                        <c:v>32.562580042602001</c:v>
                      </c:pt>
                      <c:pt idx="4971">
                        <c:v>32.569131869572303</c:v>
                      </c:pt>
                      <c:pt idx="4972">
                        <c:v>32.575683696542697</c:v>
                      </c:pt>
                      <c:pt idx="4973">
                        <c:v>32.582235523512999</c:v>
                      </c:pt>
                      <c:pt idx="4974">
                        <c:v>32.5887873504834</c:v>
                      </c:pt>
                      <c:pt idx="4975">
                        <c:v>32.595339177453702</c:v>
                      </c:pt>
                      <c:pt idx="4976">
                        <c:v>32.601891004424097</c:v>
                      </c:pt>
                      <c:pt idx="4977">
                        <c:v>32.608442831394399</c:v>
                      </c:pt>
                      <c:pt idx="4978">
                        <c:v>32.614994658364701</c:v>
                      </c:pt>
                      <c:pt idx="4979">
                        <c:v>32.621546485335102</c:v>
                      </c:pt>
                      <c:pt idx="4980">
                        <c:v>32.628098312305397</c:v>
                      </c:pt>
                      <c:pt idx="4981">
                        <c:v>32.634650139275799</c:v>
                      </c:pt>
                      <c:pt idx="4982">
                        <c:v>32.641201966246101</c:v>
                      </c:pt>
                      <c:pt idx="4983">
                        <c:v>32.647753793216502</c:v>
                      </c:pt>
                      <c:pt idx="4984">
                        <c:v>32.654305620186797</c:v>
                      </c:pt>
                      <c:pt idx="4985">
                        <c:v>32.660857447157099</c:v>
                      </c:pt>
                      <c:pt idx="4986">
                        <c:v>32.6674092741275</c:v>
                      </c:pt>
                      <c:pt idx="4987">
                        <c:v>32.673961101097802</c:v>
                      </c:pt>
                      <c:pt idx="4988">
                        <c:v>32.680512928068197</c:v>
                      </c:pt>
                      <c:pt idx="4989">
                        <c:v>32.687064755038499</c:v>
                      </c:pt>
                      <c:pt idx="4990">
                        <c:v>32.6936165820089</c:v>
                      </c:pt>
                      <c:pt idx="4991">
                        <c:v>32.700168408979202</c:v>
                      </c:pt>
                      <c:pt idx="4992">
                        <c:v>32.706720235949497</c:v>
                      </c:pt>
                      <c:pt idx="4993">
                        <c:v>32.713272062919899</c:v>
                      </c:pt>
                      <c:pt idx="4994">
                        <c:v>32.719823889890201</c:v>
                      </c:pt>
                      <c:pt idx="4995">
                        <c:v>32.726375716860602</c:v>
                      </c:pt>
                      <c:pt idx="4996">
                        <c:v>32.732927543830897</c:v>
                      </c:pt>
                      <c:pt idx="4997">
                        <c:v>32.739479370801199</c:v>
                      </c:pt>
                      <c:pt idx="4998">
                        <c:v>32.7460311977716</c:v>
                      </c:pt>
                      <c:pt idx="4999">
                        <c:v>32.752583024741902</c:v>
                      </c:pt>
                      <c:pt idx="5000">
                        <c:v>32.759134851712297</c:v>
                      </c:pt>
                      <c:pt idx="5001">
                        <c:v>32.765686678682599</c:v>
                      </c:pt>
                      <c:pt idx="5002">
                        <c:v>32.772238505653</c:v>
                      </c:pt>
                      <c:pt idx="5003">
                        <c:v>32.778790332623302</c:v>
                      </c:pt>
                      <c:pt idx="5004">
                        <c:v>32.785342159593597</c:v>
                      </c:pt>
                      <c:pt idx="5005">
                        <c:v>32.791893986563998</c:v>
                      </c:pt>
                      <c:pt idx="5006">
                        <c:v>32.7984458135343</c:v>
                      </c:pt>
                      <c:pt idx="5007">
                        <c:v>32.804997640504702</c:v>
                      </c:pt>
                      <c:pt idx="5008">
                        <c:v>32.811549467474997</c:v>
                      </c:pt>
                      <c:pt idx="5009">
                        <c:v>32.818101294445398</c:v>
                      </c:pt>
                      <c:pt idx="5010">
                        <c:v>32.8246531214157</c:v>
                      </c:pt>
                      <c:pt idx="5011">
                        <c:v>32.831204948386002</c:v>
                      </c:pt>
                      <c:pt idx="5012">
                        <c:v>32.837756775356397</c:v>
                      </c:pt>
                      <c:pt idx="5013">
                        <c:v>32.844308602326699</c:v>
                      </c:pt>
                      <c:pt idx="5014">
                        <c:v>32.8508604292971</c:v>
                      </c:pt>
                      <c:pt idx="5015">
                        <c:v>32.857412256267402</c:v>
                      </c:pt>
                      <c:pt idx="5016">
                        <c:v>32.863964083237803</c:v>
                      </c:pt>
                      <c:pt idx="5017">
                        <c:v>32.870515910208098</c:v>
                      </c:pt>
                      <c:pt idx="5018">
                        <c:v>32.8770677371784</c:v>
                      </c:pt>
                      <c:pt idx="5019">
                        <c:v>32.883619564148802</c:v>
                      </c:pt>
                      <c:pt idx="5020">
                        <c:v>32.890171391119097</c:v>
                      </c:pt>
                      <c:pt idx="5021">
                        <c:v>32.896723218089498</c:v>
                      </c:pt>
                      <c:pt idx="5022">
                        <c:v>32.9032750450598</c:v>
                      </c:pt>
                      <c:pt idx="5023">
                        <c:v>32.909826872030102</c:v>
                      </c:pt>
                      <c:pt idx="5024">
                        <c:v>32.916378699000497</c:v>
                      </c:pt>
                      <c:pt idx="5025">
                        <c:v>32.922930525970798</c:v>
                      </c:pt>
                      <c:pt idx="5026">
                        <c:v>32.9294823529412</c:v>
                      </c:pt>
                      <c:pt idx="5027">
                        <c:v>32.936034179911502</c:v>
                      </c:pt>
                      <c:pt idx="5028">
                        <c:v>32.942586006881903</c:v>
                      </c:pt>
                      <c:pt idx="5029">
                        <c:v>32.949137833852198</c:v>
                      </c:pt>
                      <c:pt idx="5030">
                        <c:v>32.9556896608225</c:v>
                      </c:pt>
                      <c:pt idx="5031">
                        <c:v>32.962241487792902</c:v>
                      </c:pt>
                      <c:pt idx="5032">
                        <c:v>32.968793314763197</c:v>
                      </c:pt>
                      <c:pt idx="5033">
                        <c:v>32.975345141733598</c:v>
                      </c:pt>
                      <c:pt idx="5034">
                        <c:v>32.9818969687039</c:v>
                      </c:pt>
                      <c:pt idx="5035">
                        <c:v>32.988448795674302</c:v>
                      </c:pt>
                      <c:pt idx="5036">
                        <c:v>32.995000622644604</c:v>
                      </c:pt>
                      <c:pt idx="5037">
                        <c:v>33.001552449614998</c:v>
                      </c:pt>
                      <c:pt idx="5038">
                        <c:v>33.0081042765853</c:v>
                      </c:pt>
                      <c:pt idx="5039">
                        <c:v>33.014656103555602</c:v>
                      </c:pt>
                      <c:pt idx="5040">
                        <c:v>33.021207930526003</c:v>
                      </c:pt>
                      <c:pt idx="5041">
                        <c:v>33.027759757496298</c:v>
                      </c:pt>
                      <c:pt idx="5042">
                        <c:v>33.0343115844667</c:v>
                      </c:pt>
                      <c:pt idx="5043">
                        <c:v>33.040863411437002</c:v>
                      </c:pt>
                      <c:pt idx="5044">
                        <c:v>33.047415238407297</c:v>
                      </c:pt>
                      <c:pt idx="5045">
                        <c:v>33.053967065377698</c:v>
                      </c:pt>
                      <c:pt idx="5046">
                        <c:v>33.060518892348</c:v>
                      </c:pt>
                      <c:pt idx="5047">
                        <c:v>33.067070719318401</c:v>
                      </c:pt>
                      <c:pt idx="5048">
                        <c:v>33.073622546288703</c:v>
                      </c:pt>
                      <c:pt idx="5049">
                        <c:v>33.080174373259098</c:v>
                      </c:pt>
                      <c:pt idx="5050">
                        <c:v>33.0867262002294</c:v>
                      </c:pt>
                      <c:pt idx="5051">
                        <c:v>33.093278027199702</c:v>
                      </c:pt>
                      <c:pt idx="5052">
                        <c:v>33.099829854170103</c:v>
                      </c:pt>
                      <c:pt idx="5053">
                        <c:v>33.106381681140398</c:v>
                      </c:pt>
                      <c:pt idx="5054">
                        <c:v>33.1129335081108</c:v>
                      </c:pt>
                      <c:pt idx="5055">
                        <c:v>33.119485335081102</c:v>
                      </c:pt>
                      <c:pt idx="5056">
                        <c:v>33.126037162051503</c:v>
                      </c:pt>
                      <c:pt idx="5057">
                        <c:v>33.132588989021798</c:v>
                      </c:pt>
                      <c:pt idx="5058">
                        <c:v>33.1391408159921</c:v>
                      </c:pt>
                      <c:pt idx="5059">
                        <c:v>33.145692642962501</c:v>
                      </c:pt>
                      <c:pt idx="5060">
                        <c:v>33.152244469932803</c:v>
                      </c:pt>
                      <c:pt idx="5061">
                        <c:v>33.158796296903198</c:v>
                      </c:pt>
                      <c:pt idx="5062">
                        <c:v>33.1653481238735</c:v>
                      </c:pt>
                      <c:pt idx="5063">
                        <c:v>33.171899950843802</c:v>
                      </c:pt>
                      <c:pt idx="5064">
                        <c:v>33.178451777814203</c:v>
                      </c:pt>
                      <c:pt idx="5065">
                        <c:v>33.185003604784498</c:v>
                      </c:pt>
                      <c:pt idx="5066">
                        <c:v>33.1915554317549</c:v>
                      </c:pt>
                      <c:pt idx="5067">
                        <c:v>33.198107258725202</c:v>
                      </c:pt>
                      <c:pt idx="5068">
                        <c:v>33.204659085695603</c:v>
                      </c:pt>
                      <c:pt idx="5069">
                        <c:v>33.211210912665898</c:v>
                      </c:pt>
                      <c:pt idx="5070">
                        <c:v>33.2177627396362</c:v>
                      </c:pt>
                      <c:pt idx="5071">
                        <c:v>33.224314566606601</c:v>
                      </c:pt>
                      <c:pt idx="5072">
                        <c:v>33.230866393576903</c:v>
                      </c:pt>
                      <c:pt idx="5073">
                        <c:v>33.237418220547298</c:v>
                      </c:pt>
                      <c:pt idx="5074">
                        <c:v>33.2439700475176</c:v>
                      </c:pt>
                      <c:pt idx="5075">
                        <c:v>33.250521874488001</c:v>
                      </c:pt>
                      <c:pt idx="5076">
                        <c:v>33.257073701458303</c:v>
                      </c:pt>
                      <c:pt idx="5077">
                        <c:v>33.263625528428598</c:v>
                      </c:pt>
                      <c:pt idx="5078">
                        <c:v>33.270177355398999</c:v>
                      </c:pt>
                      <c:pt idx="5079">
                        <c:v>33.276729182369301</c:v>
                      </c:pt>
                      <c:pt idx="5080">
                        <c:v>33.283281009339703</c:v>
                      </c:pt>
                      <c:pt idx="5081">
                        <c:v>33.289832836309998</c:v>
                      </c:pt>
                      <c:pt idx="5082">
                        <c:v>33.296384663280399</c:v>
                      </c:pt>
                      <c:pt idx="5083">
                        <c:v>33.302936490250701</c:v>
                      </c:pt>
                      <c:pt idx="5084">
                        <c:v>33.309488317221003</c:v>
                      </c:pt>
                      <c:pt idx="5085">
                        <c:v>33.316040144191398</c:v>
                      </c:pt>
                      <c:pt idx="5086">
                        <c:v>33.3225919711617</c:v>
                      </c:pt>
                      <c:pt idx="5087">
                        <c:v>33.329143798132101</c:v>
                      </c:pt>
                      <c:pt idx="5088">
                        <c:v>33.335695625102403</c:v>
                      </c:pt>
                      <c:pt idx="5089">
                        <c:v>33.342247452072797</c:v>
                      </c:pt>
                      <c:pt idx="5090">
                        <c:v>33.348799279043099</c:v>
                      </c:pt>
                      <c:pt idx="5091">
                        <c:v>33.355351106013401</c:v>
                      </c:pt>
                      <c:pt idx="5092">
                        <c:v>33.361902932983803</c:v>
                      </c:pt>
                      <c:pt idx="5093">
                        <c:v>33.368454759954098</c:v>
                      </c:pt>
                      <c:pt idx="5094">
                        <c:v>33.375006586924499</c:v>
                      </c:pt>
                      <c:pt idx="5095">
                        <c:v>33.381558413894801</c:v>
                      </c:pt>
                      <c:pt idx="5096">
                        <c:v>33.388110240865203</c:v>
                      </c:pt>
                      <c:pt idx="5097">
                        <c:v>33.394662067835498</c:v>
                      </c:pt>
                      <c:pt idx="5098">
                        <c:v>33.401213894805799</c:v>
                      </c:pt>
                      <c:pt idx="5099">
                        <c:v>33.407765721776201</c:v>
                      </c:pt>
                      <c:pt idx="5100">
                        <c:v>33.414317548746503</c:v>
                      </c:pt>
                      <c:pt idx="5101">
                        <c:v>33.420869375716897</c:v>
                      </c:pt>
                      <c:pt idx="5102">
                        <c:v>33.427421202687199</c:v>
                      </c:pt>
                      <c:pt idx="5103">
                        <c:v>33.433973029657501</c:v>
                      </c:pt>
                      <c:pt idx="5104">
                        <c:v>33.440524856627903</c:v>
                      </c:pt>
                      <c:pt idx="5105">
                        <c:v>33.447076683598198</c:v>
                      </c:pt>
                      <c:pt idx="5106">
                        <c:v>33.453628510568599</c:v>
                      </c:pt>
                      <c:pt idx="5107">
                        <c:v>33.460180337538901</c:v>
                      </c:pt>
                      <c:pt idx="5108">
                        <c:v>33.466732164509303</c:v>
                      </c:pt>
                      <c:pt idx="5109">
                        <c:v>33.473283991479597</c:v>
                      </c:pt>
                      <c:pt idx="5110">
                        <c:v>33.479835818449899</c:v>
                      </c:pt>
                      <c:pt idx="5111">
                        <c:v>33.486387645420301</c:v>
                      </c:pt>
                      <c:pt idx="5112">
                        <c:v>33.492939472390603</c:v>
                      </c:pt>
                      <c:pt idx="5113">
                        <c:v>33.499491299360997</c:v>
                      </c:pt>
                      <c:pt idx="5114">
                        <c:v>33.506043126331299</c:v>
                      </c:pt>
                      <c:pt idx="5115">
                        <c:v>33.512594953301701</c:v>
                      </c:pt>
                      <c:pt idx="5116">
                        <c:v>33.519146780272003</c:v>
                      </c:pt>
                      <c:pt idx="5117">
                        <c:v>33.525698607242298</c:v>
                      </c:pt>
                      <c:pt idx="5118">
                        <c:v>33.532250434212699</c:v>
                      </c:pt>
                      <c:pt idx="5119">
                        <c:v>33.538802261183001</c:v>
                      </c:pt>
                      <c:pt idx="5120">
                        <c:v>33.545354088153402</c:v>
                      </c:pt>
                      <c:pt idx="5121">
                        <c:v>33.551905915123697</c:v>
                      </c:pt>
                      <c:pt idx="5122">
                        <c:v>33.558457742093999</c:v>
                      </c:pt>
                      <c:pt idx="5123">
                        <c:v>33.565009569064401</c:v>
                      </c:pt>
                      <c:pt idx="5124">
                        <c:v>33.571561396034703</c:v>
                      </c:pt>
                      <c:pt idx="5125">
                        <c:v>33.578113223005097</c:v>
                      </c:pt>
                      <c:pt idx="5126">
                        <c:v>33.584665049975399</c:v>
                      </c:pt>
                      <c:pt idx="5127">
                        <c:v>33.591216876945801</c:v>
                      </c:pt>
                      <c:pt idx="5128">
                        <c:v>33.597768703916103</c:v>
                      </c:pt>
                      <c:pt idx="5129">
                        <c:v>33.604320530886497</c:v>
                      </c:pt>
                      <c:pt idx="5130">
                        <c:v>33.610872357856799</c:v>
                      </c:pt>
                      <c:pt idx="5131">
                        <c:v>33.617424184827101</c:v>
                      </c:pt>
                      <c:pt idx="5132">
                        <c:v>33.623976011797502</c:v>
                      </c:pt>
                      <c:pt idx="5133">
                        <c:v>33.630527838767797</c:v>
                      </c:pt>
                      <c:pt idx="5134">
                        <c:v>33.637079665738199</c:v>
                      </c:pt>
                      <c:pt idx="5135">
                        <c:v>33.643631492708501</c:v>
                      </c:pt>
                      <c:pt idx="5136">
                        <c:v>33.650183319678902</c:v>
                      </c:pt>
                      <c:pt idx="5137">
                        <c:v>33.656735146649197</c:v>
                      </c:pt>
                      <c:pt idx="5138">
                        <c:v>33.663286973619499</c:v>
                      </c:pt>
                      <c:pt idx="5139">
                        <c:v>33.669838800589901</c:v>
                      </c:pt>
                      <c:pt idx="5140">
                        <c:v>33.676390627560203</c:v>
                      </c:pt>
                      <c:pt idx="5141">
                        <c:v>33.682942454530597</c:v>
                      </c:pt>
                      <c:pt idx="5142">
                        <c:v>33.689494281500899</c:v>
                      </c:pt>
                      <c:pt idx="5143">
                        <c:v>33.696046108471201</c:v>
                      </c:pt>
                      <c:pt idx="5144">
                        <c:v>33.702597935441602</c:v>
                      </c:pt>
                      <c:pt idx="5145">
                        <c:v>33.709149762411897</c:v>
                      </c:pt>
                      <c:pt idx="5146">
                        <c:v>33.715701589382299</c:v>
                      </c:pt>
                      <c:pt idx="5147">
                        <c:v>33.722253416352601</c:v>
                      </c:pt>
                      <c:pt idx="5148">
                        <c:v>33.728805243323002</c:v>
                      </c:pt>
                      <c:pt idx="5149">
                        <c:v>33.735357070293297</c:v>
                      </c:pt>
                      <c:pt idx="5150">
                        <c:v>33.741908897263599</c:v>
                      </c:pt>
                      <c:pt idx="5151">
                        <c:v>33.748460724234</c:v>
                      </c:pt>
                      <c:pt idx="5152">
                        <c:v>33.755012551204302</c:v>
                      </c:pt>
                      <c:pt idx="5153">
                        <c:v>33.761564378174697</c:v>
                      </c:pt>
                      <c:pt idx="5154">
                        <c:v>33.768116205144999</c:v>
                      </c:pt>
                      <c:pt idx="5155">
                        <c:v>33.7746680321154</c:v>
                      </c:pt>
                      <c:pt idx="5156">
                        <c:v>33.781219859085702</c:v>
                      </c:pt>
                      <c:pt idx="5157">
                        <c:v>33.787771686055997</c:v>
                      </c:pt>
                      <c:pt idx="5158">
                        <c:v>33.794323513026399</c:v>
                      </c:pt>
                      <c:pt idx="5159">
                        <c:v>33.800875339996701</c:v>
                      </c:pt>
                      <c:pt idx="5160">
                        <c:v>33.807427166967102</c:v>
                      </c:pt>
                      <c:pt idx="5161">
                        <c:v>33.813978993937397</c:v>
                      </c:pt>
                      <c:pt idx="5162">
                        <c:v>33.820530820907798</c:v>
                      </c:pt>
                      <c:pt idx="5163">
                        <c:v>33.8270826478781</c:v>
                      </c:pt>
                      <c:pt idx="5164">
                        <c:v>33.833634474848402</c:v>
                      </c:pt>
                      <c:pt idx="5165">
                        <c:v>33.840186301818797</c:v>
                      </c:pt>
                      <c:pt idx="5166">
                        <c:v>33.846738128789099</c:v>
                      </c:pt>
                      <c:pt idx="5167">
                        <c:v>33.8532899557595</c:v>
                      </c:pt>
                      <c:pt idx="5168">
                        <c:v>33.859841782729802</c:v>
                      </c:pt>
                      <c:pt idx="5169">
                        <c:v>33.866393609700097</c:v>
                      </c:pt>
                      <c:pt idx="5170">
                        <c:v>33.872945436670499</c:v>
                      </c:pt>
                      <c:pt idx="5171">
                        <c:v>33.8794972636408</c:v>
                      </c:pt>
                      <c:pt idx="5172">
                        <c:v>33.886049090611202</c:v>
                      </c:pt>
                      <c:pt idx="5173">
                        <c:v>33.892600917581497</c:v>
                      </c:pt>
                      <c:pt idx="5174">
                        <c:v>33.899152744551898</c:v>
                      </c:pt>
                      <c:pt idx="5175">
                        <c:v>33.9057045715222</c:v>
                      </c:pt>
                      <c:pt idx="5176">
                        <c:v>33.912256398492502</c:v>
                      </c:pt>
                      <c:pt idx="5177">
                        <c:v>33.918808225462897</c:v>
                      </c:pt>
                      <c:pt idx="5178">
                        <c:v>33.925360052433199</c:v>
                      </c:pt>
                      <c:pt idx="5179">
                        <c:v>33.9319118794036</c:v>
                      </c:pt>
                      <c:pt idx="5180">
                        <c:v>33.938463706373902</c:v>
                      </c:pt>
                      <c:pt idx="5181">
                        <c:v>33.945015533344304</c:v>
                      </c:pt>
                      <c:pt idx="5182">
                        <c:v>33.951567360314598</c:v>
                      </c:pt>
                      <c:pt idx="5183">
                        <c:v>33.9581191872849</c:v>
                      </c:pt>
                      <c:pt idx="5184">
                        <c:v>33.964671014255302</c:v>
                      </c:pt>
                      <c:pt idx="5185">
                        <c:v>33.971222841225597</c:v>
                      </c:pt>
                      <c:pt idx="5186">
                        <c:v>33.977774668195998</c:v>
                      </c:pt>
                      <c:pt idx="5187">
                        <c:v>33.9843264951663</c:v>
                      </c:pt>
                      <c:pt idx="5188">
                        <c:v>33.990878322136702</c:v>
                      </c:pt>
                      <c:pt idx="5189">
                        <c:v>33.997430149106997</c:v>
                      </c:pt>
                      <c:pt idx="5190">
                        <c:v>34.003981976077299</c:v>
                      </c:pt>
                      <c:pt idx="5191">
                        <c:v>34.0105338030477</c:v>
                      </c:pt>
                      <c:pt idx="5192">
                        <c:v>34.017085630018002</c:v>
                      </c:pt>
                      <c:pt idx="5193">
                        <c:v>34.023637456988403</c:v>
                      </c:pt>
                      <c:pt idx="5194">
                        <c:v>34.030189283958698</c:v>
                      </c:pt>
                      <c:pt idx="5195">
                        <c:v>34.036741110929</c:v>
                      </c:pt>
                      <c:pt idx="5196">
                        <c:v>34.043292937899402</c:v>
                      </c:pt>
                      <c:pt idx="5197">
                        <c:v>34.049844764869697</c:v>
                      </c:pt>
                      <c:pt idx="5198">
                        <c:v>34.056396591840098</c:v>
                      </c:pt>
                      <c:pt idx="5199">
                        <c:v>34.0629484188104</c:v>
                      </c:pt>
                      <c:pt idx="5200">
                        <c:v>34.069500245780802</c:v>
                      </c:pt>
                      <c:pt idx="5201">
                        <c:v>34.076052072751096</c:v>
                      </c:pt>
                      <c:pt idx="5202">
                        <c:v>34.082603899721398</c:v>
                      </c:pt>
                      <c:pt idx="5203">
                        <c:v>34.0891557266918</c:v>
                      </c:pt>
                      <c:pt idx="5204">
                        <c:v>34.095707553662102</c:v>
                      </c:pt>
                      <c:pt idx="5205">
                        <c:v>34.102259380632503</c:v>
                      </c:pt>
                      <c:pt idx="5206">
                        <c:v>34.108811207602798</c:v>
                      </c:pt>
                      <c:pt idx="5207">
                        <c:v>34.1153630345732</c:v>
                      </c:pt>
                      <c:pt idx="5208">
                        <c:v>34.121914861543502</c:v>
                      </c:pt>
                      <c:pt idx="5209">
                        <c:v>34.128466688513797</c:v>
                      </c:pt>
                      <c:pt idx="5210">
                        <c:v>34.135018515484198</c:v>
                      </c:pt>
                      <c:pt idx="5211">
                        <c:v>34.1415703424545</c:v>
                      </c:pt>
                      <c:pt idx="5212">
                        <c:v>34.148122169424902</c:v>
                      </c:pt>
                      <c:pt idx="5213">
                        <c:v>34.154673996395204</c:v>
                      </c:pt>
                      <c:pt idx="5214">
                        <c:v>34.161225823365598</c:v>
                      </c:pt>
                      <c:pt idx="5215">
                        <c:v>34.1677776503359</c:v>
                      </c:pt>
                      <c:pt idx="5216">
                        <c:v>34.174329477306202</c:v>
                      </c:pt>
                      <c:pt idx="5217">
                        <c:v>34.180881304276603</c:v>
                      </c:pt>
                      <c:pt idx="5218">
                        <c:v>34.187433131246898</c:v>
                      </c:pt>
                      <c:pt idx="5219">
                        <c:v>34.1939849582173</c:v>
                      </c:pt>
                      <c:pt idx="5220">
                        <c:v>34.200536785187602</c:v>
                      </c:pt>
                      <c:pt idx="5221">
                        <c:v>34.207088612158003</c:v>
                      </c:pt>
                      <c:pt idx="5222">
                        <c:v>34.213640439128298</c:v>
                      </c:pt>
                      <c:pt idx="5223">
                        <c:v>34.2201922660986</c:v>
                      </c:pt>
                      <c:pt idx="5224">
                        <c:v>34.226744093069001</c:v>
                      </c:pt>
                      <c:pt idx="5225">
                        <c:v>34.233295920039303</c:v>
                      </c:pt>
                      <c:pt idx="5226">
                        <c:v>34.239847747009698</c:v>
                      </c:pt>
                      <c:pt idx="5227">
                        <c:v>34.24639957398</c:v>
                      </c:pt>
                      <c:pt idx="5228">
                        <c:v>34.252951400950401</c:v>
                      </c:pt>
                      <c:pt idx="5229">
                        <c:v>34.259503227920703</c:v>
                      </c:pt>
                      <c:pt idx="5230">
                        <c:v>34.266055054890998</c:v>
                      </c:pt>
                      <c:pt idx="5231">
                        <c:v>34.2726068818614</c:v>
                      </c:pt>
                      <c:pt idx="5232">
                        <c:v>34.279158708831702</c:v>
                      </c:pt>
                      <c:pt idx="5233">
                        <c:v>34.285710535802103</c:v>
                      </c:pt>
                      <c:pt idx="5234">
                        <c:v>34.292262362772398</c:v>
                      </c:pt>
                      <c:pt idx="5235">
                        <c:v>34.298814189742799</c:v>
                      </c:pt>
                      <c:pt idx="5236">
                        <c:v>34.305366016713101</c:v>
                      </c:pt>
                      <c:pt idx="5237">
                        <c:v>34.311917843683403</c:v>
                      </c:pt>
                      <c:pt idx="5238">
                        <c:v>34.318469670653798</c:v>
                      </c:pt>
                      <c:pt idx="5239">
                        <c:v>34.3250214976241</c:v>
                      </c:pt>
                      <c:pt idx="5240">
                        <c:v>34.331573324594501</c:v>
                      </c:pt>
                      <c:pt idx="5241">
                        <c:v>34.338125151564803</c:v>
                      </c:pt>
                      <c:pt idx="5242">
                        <c:v>34.344676978535098</c:v>
                      </c:pt>
                      <c:pt idx="5243">
                        <c:v>34.3512288055055</c:v>
                      </c:pt>
                      <c:pt idx="5244">
                        <c:v>34.357780632475801</c:v>
                      </c:pt>
                      <c:pt idx="5245">
                        <c:v>34.364332459446203</c:v>
                      </c:pt>
                      <c:pt idx="5246">
                        <c:v>34.370884286416498</c:v>
                      </c:pt>
                      <c:pt idx="5247">
                        <c:v>34.377436113386899</c:v>
                      </c:pt>
                      <c:pt idx="5248">
                        <c:v>34.383987940357201</c:v>
                      </c:pt>
                      <c:pt idx="5249">
                        <c:v>34.390539767327503</c:v>
                      </c:pt>
                      <c:pt idx="5250">
                        <c:v>34.397091594297898</c:v>
                      </c:pt>
                      <c:pt idx="5251">
                        <c:v>34.4036434212682</c:v>
                      </c:pt>
                      <c:pt idx="5252">
                        <c:v>34.410195248238601</c:v>
                      </c:pt>
                      <c:pt idx="5253">
                        <c:v>34.416747075208903</c:v>
                      </c:pt>
                      <c:pt idx="5254">
                        <c:v>34.423298902179297</c:v>
                      </c:pt>
                      <c:pt idx="5255">
                        <c:v>34.429850729149599</c:v>
                      </c:pt>
                      <c:pt idx="5256">
                        <c:v>34.436402556119901</c:v>
                      </c:pt>
                      <c:pt idx="5257">
                        <c:v>34.442954383090303</c:v>
                      </c:pt>
                      <c:pt idx="5258">
                        <c:v>34.449506210060598</c:v>
                      </c:pt>
                      <c:pt idx="5259">
                        <c:v>34.456058037030999</c:v>
                      </c:pt>
                      <c:pt idx="5260">
                        <c:v>34.462609864001301</c:v>
                      </c:pt>
                      <c:pt idx="5261">
                        <c:v>34.469161690971703</c:v>
                      </c:pt>
                      <c:pt idx="5262">
                        <c:v>34.475713517941998</c:v>
                      </c:pt>
                      <c:pt idx="5263">
                        <c:v>34.4822653449123</c:v>
                      </c:pt>
                      <c:pt idx="5264">
                        <c:v>34.488817171882701</c:v>
                      </c:pt>
                      <c:pt idx="5265">
                        <c:v>34.495368998853003</c:v>
                      </c:pt>
                      <c:pt idx="5266">
                        <c:v>34.501920825823397</c:v>
                      </c:pt>
                      <c:pt idx="5267">
                        <c:v>34.508472652793699</c:v>
                      </c:pt>
                      <c:pt idx="5268">
                        <c:v>34.515024479764101</c:v>
                      </c:pt>
                      <c:pt idx="5269">
                        <c:v>34.521576306734403</c:v>
                      </c:pt>
                      <c:pt idx="5270">
                        <c:v>34.528128133704698</c:v>
                      </c:pt>
                      <c:pt idx="5271">
                        <c:v>34.534679960675099</c:v>
                      </c:pt>
                      <c:pt idx="5272">
                        <c:v>34.541231787645401</c:v>
                      </c:pt>
                      <c:pt idx="5273">
                        <c:v>34.547783614615803</c:v>
                      </c:pt>
                      <c:pt idx="5274">
                        <c:v>34.554335441586097</c:v>
                      </c:pt>
                      <c:pt idx="5275">
                        <c:v>34.560887268556399</c:v>
                      </c:pt>
                      <c:pt idx="5276">
                        <c:v>34.567439095526801</c:v>
                      </c:pt>
                      <c:pt idx="5277">
                        <c:v>34.573990922497103</c:v>
                      </c:pt>
                      <c:pt idx="5278">
                        <c:v>34.580542749467497</c:v>
                      </c:pt>
                      <c:pt idx="5279">
                        <c:v>34.587094576437799</c:v>
                      </c:pt>
                      <c:pt idx="5280">
                        <c:v>34.593646403408201</c:v>
                      </c:pt>
                      <c:pt idx="5281">
                        <c:v>34.600198230378503</c:v>
                      </c:pt>
                      <c:pt idx="5282">
                        <c:v>34.606750057348798</c:v>
                      </c:pt>
                      <c:pt idx="5283">
                        <c:v>34.613301884319199</c:v>
                      </c:pt>
                      <c:pt idx="5284">
                        <c:v>34.619853711289501</c:v>
                      </c:pt>
                      <c:pt idx="5285">
                        <c:v>34.626405538259903</c:v>
                      </c:pt>
                      <c:pt idx="5286">
                        <c:v>34.632957365230197</c:v>
                      </c:pt>
                      <c:pt idx="5287">
                        <c:v>34.639509192200599</c:v>
                      </c:pt>
                      <c:pt idx="5288">
                        <c:v>34.646061019170901</c:v>
                      </c:pt>
                      <c:pt idx="5289">
                        <c:v>34.652612846141203</c:v>
                      </c:pt>
                      <c:pt idx="5290">
                        <c:v>34.659164673111597</c:v>
                      </c:pt>
                      <c:pt idx="5291">
                        <c:v>34.665716500081899</c:v>
                      </c:pt>
                      <c:pt idx="5292">
                        <c:v>34.672268327052301</c:v>
                      </c:pt>
                      <c:pt idx="5293">
                        <c:v>34.678820154022603</c:v>
                      </c:pt>
                      <c:pt idx="5294">
                        <c:v>34.685371980992997</c:v>
                      </c:pt>
                      <c:pt idx="5295">
                        <c:v>34.691923807963299</c:v>
                      </c:pt>
                      <c:pt idx="5296">
                        <c:v>34.698475634933601</c:v>
                      </c:pt>
                      <c:pt idx="5297">
                        <c:v>34.705027461904002</c:v>
                      </c:pt>
                      <c:pt idx="5298">
                        <c:v>34.711579288874297</c:v>
                      </c:pt>
                      <c:pt idx="5299">
                        <c:v>34.718131115844699</c:v>
                      </c:pt>
                      <c:pt idx="5300">
                        <c:v>34.724682942815001</c:v>
                      </c:pt>
                      <c:pt idx="5301">
                        <c:v>34.731234769785402</c:v>
                      </c:pt>
                      <c:pt idx="5302">
                        <c:v>34.737786596755697</c:v>
                      </c:pt>
                      <c:pt idx="5303">
                        <c:v>34.744338423725999</c:v>
                      </c:pt>
                      <c:pt idx="5304">
                        <c:v>34.750890250696401</c:v>
                      </c:pt>
                      <c:pt idx="5305">
                        <c:v>34.757442077666703</c:v>
                      </c:pt>
                      <c:pt idx="5306">
                        <c:v>34.763993904637097</c:v>
                      </c:pt>
                      <c:pt idx="5307">
                        <c:v>34.770545731607399</c:v>
                      </c:pt>
                      <c:pt idx="5308">
                        <c:v>34.7770975585778</c:v>
                      </c:pt>
                      <c:pt idx="5309">
                        <c:v>34.783649385548102</c:v>
                      </c:pt>
                      <c:pt idx="5310">
                        <c:v>34.790201212518397</c:v>
                      </c:pt>
                      <c:pt idx="5311">
                        <c:v>34.796753039488799</c:v>
                      </c:pt>
                      <c:pt idx="5312">
                        <c:v>34.803304866459101</c:v>
                      </c:pt>
                      <c:pt idx="5313">
                        <c:v>34.809856693429502</c:v>
                      </c:pt>
                      <c:pt idx="5314">
                        <c:v>34.816408520399797</c:v>
                      </c:pt>
                      <c:pt idx="5315">
                        <c:v>34.822960347370199</c:v>
                      </c:pt>
                      <c:pt idx="5316">
                        <c:v>34.829512174340501</c:v>
                      </c:pt>
                      <c:pt idx="5317">
                        <c:v>34.836064001310802</c:v>
                      </c:pt>
                      <c:pt idx="5318">
                        <c:v>34.842615828281197</c:v>
                      </c:pt>
                      <c:pt idx="5319">
                        <c:v>34.849167655251499</c:v>
                      </c:pt>
                      <c:pt idx="5320">
                        <c:v>34.8557194822219</c:v>
                      </c:pt>
                      <c:pt idx="5321">
                        <c:v>34.862271309192202</c:v>
                      </c:pt>
                      <c:pt idx="5322">
                        <c:v>34.868823136162497</c:v>
                      </c:pt>
                      <c:pt idx="5323">
                        <c:v>34.875374963132899</c:v>
                      </c:pt>
                      <c:pt idx="5324">
                        <c:v>34.881926790103201</c:v>
                      </c:pt>
                      <c:pt idx="5325">
                        <c:v>34.888478617073602</c:v>
                      </c:pt>
                      <c:pt idx="5326">
                        <c:v>34.895030444043897</c:v>
                      </c:pt>
                      <c:pt idx="5327">
                        <c:v>34.901582271014298</c:v>
                      </c:pt>
                      <c:pt idx="5328">
                        <c:v>34.9081340979846</c:v>
                      </c:pt>
                      <c:pt idx="5329">
                        <c:v>34.914685924954902</c:v>
                      </c:pt>
                      <c:pt idx="5330">
                        <c:v>34.921237751925297</c:v>
                      </c:pt>
                      <c:pt idx="5331">
                        <c:v>34.927789578895599</c:v>
                      </c:pt>
                      <c:pt idx="5332">
                        <c:v>34.934341405866</c:v>
                      </c:pt>
                      <c:pt idx="5333">
                        <c:v>34.940893232836302</c:v>
                      </c:pt>
                      <c:pt idx="5334">
                        <c:v>34.947445059806697</c:v>
                      </c:pt>
                      <c:pt idx="5335">
                        <c:v>34.953996886776999</c:v>
                      </c:pt>
                      <c:pt idx="5336">
                        <c:v>34.960548713747301</c:v>
                      </c:pt>
                      <c:pt idx="5337">
                        <c:v>34.967100540717702</c:v>
                      </c:pt>
                      <c:pt idx="5338">
                        <c:v>34.973652367687997</c:v>
                      </c:pt>
                      <c:pt idx="5339">
                        <c:v>34.980204194658398</c:v>
                      </c:pt>
                      <c:pt idx="5340">
                        <c:v>34.9867560216287</c:v>
                      </c:pt>
                      <c:pt idx="5341">
                        <c:v>34.993307848599102</c:v>
                      </c:pt>
                      <c:pt idx="5342">
                        <c:v>34.999859675569397</c:v>
                      </c:pt>
                      <c:pt idx="5343">
                        <c:v>35.006411502539699</c:v>
                      </c:pt>
                      <c:pt idx="5344">
                        <c:v>35.0129633295101</c:v>
                      </c:pt>
                      <c:pt idx="5345">
                        <c:v>35.019515156480402</c:v>
                      </c:pt>
                      <c:pt idx="5346">
                        <c:v>35.026066983450796</c:v>
                      </c:pt>
                      <c:pt idx="5347">
                        <c:v>35.032618810421098</c:v>
                      </c:pt>
                      <c:pt idx="5348">
                        <c:v>35.0391706373914</c:v>
                      </c:pt>
                      <c:pt idx="5349">
                        <c:v>35.045722464361802</c:v>
                      </c:pt>
                      <c:pt idx="5350">
                        <c:v>35.052274291332097</c:v>
                      </c:pt>
                      <c:pt idx="5351">
                        <c:v>35.058826118302498</c:v>
                      </c:pt>
                      <c:pt idx="5352">
                        <c:v>35.0653779452728</c:v>
                      </c:pt>
                      <c:pt idx="5353">
                        <c:v>35.071929772243202</c:v>
                      </c:pt>
                      <c:pt idx="5354">
                        <c:v>35.078481599213497</c:v>
                      </c:pt>
                      <c:pt idx="5355">
                        <c:v>35.085033426183799</c:v>
                      </c:pt>
                      <c:pt idx="5356">
                        <c:v>35.0915852531542</c:v>
                      </c:pt>
                      <c:pt idx="5357">
                        <c:v>35.098137080124502</c:v>
                      </c:pt>
                      <c:pt idx="5358">
                        <c:v>35.104688907094904</c:v>
                      </c:pt>
                      <c:pt idx="5359">
                        <c:v>35.111240734065198</c:v>
                      </c:pt>
                      <c:pt idx="5360">
                        <c:v>35.1177925610356</c:v>
                      </c:pt>
                      <c:pt idx="5361">
                        <c:v>35.124344388005902</c:v>
                      </c:pt>
                      <c:pt idx="5362">
                        <c:v>35.130896214976197</c:v>
                      </c:pt>
                      <c:pt idx="5363">
                        <c:v>35.137448041946598</c:v>
                      </c:pt>
                      <c:pt idx="5364">
                        <c:v>35.1439998689169</c:v>
                      </c:pt>
                      <c:pt idx="5365">
                        <c:v>35.150551695887302</c:v>
                      </c:pt>
                      <c:pt idx="5366">
                        <c:v>35.157103522857597</c:v>
                      </c:pt>
                      <c:pt idx="5367">
                        <c:v>35.163655349827998</c:v>
                      </c:pt>
                      <c:pt idx="5368">
                        <c:v>35.1702071767983</c:v>
                      </c:pt>
                      <c:pt idx="5369">
                        <c:v>35.176759003768602</c:v>
                      </c:pt>
                      <c:pt idx="5370">
                        <c:v>35.183310830739003</c:v>
                      </c:pt>
                      <c:pt idx="5371">
                        <c:v>35.189862657709298</c:v>
                      </c:pt>
                      <c:pt idx="5372">
                        <c:v>35.1964144846797</c:v>
                      </c:pt>
                      <c:pt idx="5373">
                        <c:v>35.202966311650002</c:v>
                      </c:pt>
                      <c:pt idx="5374">
                        <c:v>35.209518138620297</c:v>
                      </c:pt>
                      <c:pt idx="5375">
                        <c:v>35.216069965590698</c:v>
                      </c:pt>
                      <c:pt idx="5376">
                        <c:v>35.222621792561</c:v>
                      </c:pt>
                      <c:pt idx="5377">
                        <c:v>35.229173619531402</c:v>
                      </c:pt>
                      <c:pt idx="5378">
                        <c:v>35.235725446501696</c:v>
                      </c:pt>
                      <c:pt idx="5379">
                        <c:v>35.242277273472098</c:v>
                      </c:pt>
                      <c:pt idx="5380">
                        <c:v>35.2488291004424</c:v>
                      </c:pt>
                      <c:pt idx="5381">
                        <c:v>35.255380927412702</c:v>
                      </c:pt>
                      <c:pt idx="5382">
                        <c:v>35.261932754383103</c:v>
                      </c:pt>
                      <c:pt idx="5383">
                        <c:v>35.268484581353398</c:v>
                      </c:pt>
                      <c:pt idx="5384">
                        <c:v>35.2750364083238</c:v>
                      </c:pt>
                      <c:pt idx="5385">
                        <c:v>35.281588235294102</c:v>
                      </c:pt>
                      <c:pt idx="5386">
                        <c:v>35.288140062264503</c:v>
                      </c:pt>
                      <c:pt idx="5387">
                        <c:v>35.294691889234798</c:v>
                      </c:pt>
                      <c:pt idx="5388">
                        <c:v>35.3012437162052</c:v>
                      </c:pt>
                      <c:pt idx="5389">
                        <c:v>35.307795543175502</c:v>
                      </c:pt>
                      <c:pt idx="5390">
                        <c:v>35.314347370145803</c:v>
                      </c:pt>
                      <c:pt idx="5391">
                        <c:v>35.320899197116198</c:v>
                      </c:pt>
                      <c:pt idx="5392">
                        <c:v>35.3274510240865</c:v>
                      </c:pt>
                      <c:pt idx="5393">
                        <c:v>35.334002851056901</c:v>
                      </c:pt>
                      <c:pt idx="5394">
                        <c:v>35.340554678027203</c:v>
                      </c:pt>
                      <c:pt idx="5395">
                        <c:v>35.347106504997498</c:v>
                      </c:pt>
                      <c:pt idx="5396">
                        <c:v>35.3536583319679</c:v>
                      </c:pt>
                      <c:pt idx="5397">
                        <c:v>35.360210158938202</c:v>
                      </c:pt>
                      <c:pt idx="5398">
                        <c:v>35.366761985908603</c:v>
                      </c:pt>
                      <c:pt idx="5399">
                        <c:v>35.373313812878898</c:v>
                      </c:pt>
                      <c:pt idx="5400">
                        <c:v>35.379865639849299</c:v>
                      </c:pt>
                      <c:pt idx="5401">
                        <c:v>35.386417466819601</c:v>
                      </c:pt>
                      <c:pt idx="5402">
                        <c:v>35.392969293789903</c:v>
                      </c:pt>
                      <c:pt idx="5403">
                        <c:v>35.399521120760298</c:v>
                      </c:pt>
                      <c:pt idx="5404">
                        <c:v>35.4060729477306</c:v>
                      </c:pt>
                      <c:pt idx="5405">
                        <c:v>35.412624774701001</c:v>
                      </c:pt>
                      <c:pt idx="5406">
                        <c:v>35.419176601671303</c:v>
                      </c:pt>
                      <c:pt idx="5407">
                        <c:v>35.425728428641698</c:v>
                      </c:pt>
                      <c:pt idx="5408">
                        <c:v>35.432280255612</c:v>
                      </c:pt>
                      <c:pt idx="5409">
                        <c:v>35.438832082582302</c:v>
                      </c:pt>
                      <c:pt idx="5410">
                        <c:v>35.445383909552703</c:v>
                      </c:pt>
                      <c:pt idx="5411">
                        <c:v>35.451935736522998</c:v>
                      </c:pt>
                      <c:pt idx="5412">
                        <c:v>35.458487563493399</c:v>
                      </c:pt>
                      <c:pt idx="5413">
                        <c:v>35.465039390463701</c:v>
                      </c:pt>
                      <c:pt idx="5414">
                        <c:v>35.471591217434003</c:v>
                      </c:pt>
                      <c:pt idx="5415">
                        <c:v>35.478143044404398</c:v>
                      </c:pt>
                      <c:pt idx="5416">
                        <c:v>35.4846948713747</c:v>
                      </c:pt>
                      <c:pt idx="5417">
                        <c:v>35.491246698345101</c:v>
                      </c:pt>
                      <c:pt idx="5418">
                        <c:v>35.497798525315403</c:v>
                      </c:pt>
                      <c:pt idx="5419">
                        <c:v>35.504350352285797</c:v>
                      </c:pt>
                      <c:pt idx="5420">
                        <c:v>35.510902179256099</c:v>
                      </c:pt>
                      <c:pt idx="5421">
                        <c:v>35.517454006226401</c:v>
                      </c:pt>
                      <c:pt idx="5422">
                        <c:v>35.524005833196803</c:v>
                      </c:pt>
                      <c:pt idx="5423">
                        <c:v>35.530557660167098</c:v>
                      </c:pt>
                      <c:pt idx="5424">
                        <c:v>35.537109487137499</c:v>
                      </c:pt>
                      <c:pt idx="5425">
                        <c:v>35.543661314107801</c:v>
                      </c:pt>
                      <c:pt idx="5426">
                        <c:v>35.550213141078203</c:v>
                      </c:pt>
                      <c:pt idx="5427">
                        <c:v>35.556764968048498</c:v>
                      </c:pt>
                      <c:pt idx="5428">
                        <c:v>35.5633167950188</c:v>
                      </c:pt>
                      <c:pt idx="5429">
                        <c:v>35.569868621989201</c:v>
                      </c:pt>
                      <c:pt idx="5430">
                        <c:v>35.576420448959503</c:v>
                      </c:pt>
                      <c:pt idx="5431">
                        <c:v>35.582972275929897</c:v>
                      </c:pt>
                      <c:pt idx="5432">
                        <c:v>35.589524102900199</c:v>
                      </c:pt>
                      <c:pt idx="5433">
                        <c:v>35.596075929870601</c:v>
                      </c:pt>
                      <c:pt idx="5434">
                        <c:v>35.602627756840903</c:v>
                      </c:pt>
                      <c:pt idx="5435">
                        <c:v>35.609179583811198</c:v>
                      </c:pt>
                      <c:pt idx="5436">
                        <c:v>35.615731410781599</c:v>
                      </c:pt>
                      <c:pt idx="5437">
                        <c:v>35.622283237751901</c:v>
                      </c:pt>
                      <c:pt idx="5438">
                        <c:v>35.628835064722303</c:v>
                      </c:pt>
                      <c:pt idx="5439">
                        <c:v>35.635386891692598</c:v>
                      </c:pt>
                      <c:pt idx="5440">
                        <c:v>35.641938718662999</c:v>
                      </c:pt>
                      <c:pt idx="5441">
                        <c:v>35.648490545633301</c:v>
                      </c:pt>
                      <c:pt idx="5442">
                        <c:v>35.655042372603603</c:v>
                      </c:pt>
                      <c:pt idx="5443">
                        <c:v>35.661594199573997</c:v>
                      </c:pt>
                      <c:pt idx="5444">
                        <c:v>35.668146026544299</c:v>
                      </c:pt>
                      <c:pt idx="5445">
                        <c:v>35.674697853514701</c:v>
                      </c:pt>
                      <c:pt idx="5446">
                        <c:v>35.681249680485003</c:v>
                      </c:pt>
                      <c:pt idx="5447">
                        <c:v>35.687801507455397</c:v>
                      </c:pt>
                      <c:pt idx="5448">
                        <c:v>35.694353334425699</c:v>
                      </c:pt>
                      <c:pt idx="5449">
                        <c:v>35.700905161396001</c:v>
                      </c:pt>
                      <c:pt idx="5450">
                        <c:v>35.707456988366403</c:v>
                      </c:pt>
                      <c:pt idx="5451">
                        <c:v>35.714008815336697</c:v>
                      </c:pt>
                      <c:pt idx="5452">
                        <c:v>35.720560642307099</c:v>
                      </c:pt>
                      <c:pt idx="5453">
                        <c:v>35.727112469277401</c:v>
                      </c:pt>
                      <c:pt idx="5454">
                        <c:v>35.733664296247703</c:v>
                      </c:pt>
                      <c:pt idx="5455">
                        <c:v>35.740216123218097</c:v>
                      </c:pt>
                      <c:pt idx="5456">
                        <c:v>35.746767950188399</c:v>
                      </c:pt>
                      <c:pt idx="5457">
                        <c:v>35.753319777158801</c:v>
                      </c:pt>
                      <c:pt idx="5458">
                        <c:v>35.759871604129103</c:v>
                      </c:pt>
                      <c:pt idx="5459">
                        <c:v>35.766423431099497</c:v>
                      </c:pt>
                      <c:pt idx="5460">
                        <c:v>35.772975258069799</c:v>
                      </c:pt>
                      <c:pt idx="5461">
                        <c:v>35.779527085040101</c:v>
                      </c:pt>
                      <c:pt idx="5462">
                        <c:v>35.786078912010503</c:v>
                      </c:pt>
                      <c:pt idx="5463">
                        <c:v>35.792630738980797</c:v>
                      </c:pt>
                      <c:pt idx="5464">
                        <c:v>35.799182565951199</c:v>
                      </c:pt>
                      <c:pt idx="5465">
                        <c:v>35.805734392921501</c:v>
                      </c:pt>
                      <c:pt idx="5466">
                        <c:v>35.812286219891902</c:v>
                      </c:pt>
                      <c:pt idx="5467">
                        <c:v>35.818838046862197</c:v>
                      </c:pt>
                      <c:pt idx="5468">
                        <c:v>35.825389873832499</c:v>
                      </c:pt>
                      <c:pt idx="5469">
                        <c:v>35.831941700802901</c:v>
                      </c:pt>
                      <c:pt idx="5470">
                        <c:v>35.838493527773203</c:v>
                      </c:pt>
                      <c:pt idx="5471">
                        <c:v>35.845045354743597</c:v>
                      </c:pt>
                      <c:pt idx="5472">
                        <c:v>35.851597181713899</c:v>
                      </c:pt>
                      <c:pt idx="5473">
                        <c:v>35.858149008684201</c:v>
                      </c:pt>
                      <c:pt idx="5474">
                        <c:v>35.864700835654602</c:v>
                      </c:pt>
                      <c:pt idx="5475">
                        <c:v>35.871252662624897</c:v>
                      </c:pt>
                      <c:pt idx="5476">
                        <c:v>35.877804489595299</c:v>
                      </c:pt>
                      <c:pt idx="5477">
                        <c:v>35.884356316565601</c:v>
                      </c:pt>
                      <c:pt idx="5478">
                        <c:v>35.890908143536002</c:v>
                      </c:pt>
                      <c:pt idx="5479">
                        <c:v>35.897459970506297</c:v>
                      </c:pt>
                      <c:pt idx="5480">
                        <c:v>35.904011797476699</c:v>
                      </c:pt>
                      <c:pt idx="5481">
                        <c:v>35.910563624447001</c:v>
                      </c:pt>
                      <c:pt idx="5482">
                        <c:v>35.917115451417303</c:v>
                      </c:pt>
                      <c:pt idx="5483">
                        <c:v>35.923667278387697</c:v>
                      </c:pt>
                      <c:pt idx="5484">
                        <c:v>35.930219105357999</c:v>
                      </c:pt>
                      <c:pt idx="5485">
                        <c:v>35.9367709323284</c:v>
                      </c:pt>
                      <c:pt idx="5486">
                        <c:v>35.943322759298702</c:v>
                      </c:pt>
                      <c:pt idx="5487">
                        <c:v>35.949874586269097</c:v>
                      </c:pt>
                      <c:pt idx="5488">
                        <c:v>35.956426413239399</c:v>
                      </c:pt>
                      <c:pt idx="5489">
                        <c:v>35.962978240209701</c:v>
                      </c:pt>
                      <c:pt idx="5490">
                        <c:v>35.969530067180102</c:v>
                      </c:pt>
                      <c:pt idx="5491">
                        <c:v>35.976081894150397</c:v>
                      </c:pt>
                      <c:pt idx="5492">
                        <c:v>35.982633721120798</c:v>
                      </c:pt>
                      <c:pt idx="5493">
                        <c:v>35.9891855480911</c:v>
                      </c:pt>
                      <c:pt idx="5494">
                        <c:v>35.995737375061402</c:v>
                      </c:pt>
                      <c:pt idx="5495">
                        <c:v>36.002289202031797</c:v>
                      </c:pt>
                      <c:pt idx="5496">
                        <c:v>36.008841029002099</c:v>
                      </c:pt>
                      <c:pt idx="5497">
                        <c:v>36.0153928559725</c:v>
                      </c:pt>
                      <c:pt idx="5498">
                        <c:v>36.021944682942802</c:v>
                      </c:pt>
                      <c:pt idx="5499">
                        <c:v>36.028496509913197</c:v>
                      </c:pt>
                      <c:pt idx="5500">
                        <c:v>36.035048336883499</c:v>
                      </c:pt>
                      <c:pt idx="5501">
                        <c:v>36.041600163853801</c:v>
                      </c:pt>
                      <c:pt idx="5502">
                        <c:v>36.048151990824202</c:v>
                      </c:pt>
                      <c:pt idx="5503">
                        <c:v>36.054703817794497</c:v>
                      </c:pt>
                      <c:pt idx="5504">
                        <c:v>36.061255644764898</c:v>
                      </c:pt>
                      <c:pt idx="5505">
                        <c:v>36.0678074717352</c:v>
                      </c:pt>
                      <c:pt idx="5506">
                        <c:v>36.074359298705602</c:v>
                      </c:pt>
                      <c:pt idx="5507">
                        <c:v>36.080911125675897</c:v>
                      </c:pt>
                      <c:pt idx="5508">
                        <c:v>36.087462952646199</c:v>
                      </c:pt>
                      <c:pt idx="5509">
                        <c:v>36.0940147796166</c:v>
                      </c:pt>
                      <c:pt idx="5510">
                        <c:v>36.100566606586902</c:v>
                      </c:pt>
                      <c:pt idx="5511">
                        <c:v>36.107118433557297</c:v>
                      </c:pt>
                      <c:pt idx="5512">
                        <c:v>36.113670260527599</c:v>
                      </c:pt>
                      <c:pt idx="5513">
                        <c:v>36.120222087498</c:v>
                      </c:pt>
                      <c:pt idx="5514">
                        <c:v>36.126773914468302</c:v>
                      </c:pt>
                      <c:pt idx="5515">
                        <c:v>36.133325741438597</c:v>
                      </c:pt>
                      <c:pt idx="5516">
                        <c:v>36.139877568408998</c:v>
                      </c:pt>
                      <c:pt idx="5517">
                        <c:v>36.1464293953793</c:v>
                      </c:pt>
                      <c:pt idx="5518">
                        <c:v>36.152981222349702</c:v>
                      </c:pt>
                      <c:pt idx="5519">
                        <c:v>36.159533049319997</c:v>
                      </c:pt>
                      <c:pt idx="5520">
                        <c:v>36.166084876290299</c:v>
                      </c:pt>
                      <c:pt idx="5521">
                        <c:v>36.1726367032607</c:v>
                      </c:pt>
                      <c:pt idx="5522">
                        <c:v>36.179188530231002</c:v>
                      </c:pt>
                      <c:pt idx="5523">
                        <c:v>36.185740357201396</c:v>
                      </c:pt>
                      <c:pt idx="5524">
                        <c:v>36.192292184171698</c:v>
                      </c:pt>
                      <c:pt idx="5525">
                        <c:v>36.1988440111421</c:v>
                      </c:pt>
                      <c:pt idx="5526">
                        <c:v>36.205395838112402</c:v>
                      </c:pt>
                      <c:pt idx="5527">
                        <c:v>36.211947665082697</c:v>
                      </c:pt>
                      <c:pt idx="5528">
                        <c:v>36.218499492053098</c:v>
                      </c:pt>
                      <c:pt idx="5529">
                        <c:v>36.2250513190234</c:v>
                      </c:pt>
                      <c:pt idx="5530">
                        <c:v>36.231603145993802</c:v>
                      </c:pt>
                      <c:pt idx="5531">
                        <c:v>36.238154972964097</c:v>
                      </c:pt>
                      <c:pt idx="5532">
                        <c:v>36.244706799934498</c:v>
                      </c:pt>
                      <c:pt idx="5533">
                        <c:v>36.2512586269048</c:v>
                      </c:pt>
                      <c:pt idx="5534">
                        <c:v>36.257810453875102</c:v>
                      </c:pt>
                      <c:pt idx="5535">
                        <c:v>36.264362280845504</c:v>
                      </c:pt>
                      <c:pt idx="5536">
                        <c:v>36.270914107815798</c:v>
                      </c:pt>
                      <c:pt idx="5537">
                        <c:v>36.2774659347862</c:v>
                      </c:pt>
                      <c:pt idx="5538">
                        <c:v>36.284017761756502</c:v>
                      </c:pt>
                      <c:pt idx="5539">
                        <c:v>36.290569588726903</c:v>
                      </c:pt>
                      <c:pt idx="5540">
                        <c:v>36.297121415697198</c:v>
                      </c:pt>
                      <c:pt idx="5541">
                        <c:v>36.3036732426675</c:v>
                      </c:pt>
                      <c:pt idx="5542">
                        <c:v>36.310225069637902</c:v>
                      </c:pt>
                      <c:pt idx="5543">
                        <c:v>36.316776896608197</c:v>
                      </c:pt>
                      <c:pt idx="5544">
                        <c:v>36.323328723578598</c:v>
                      </c:pt>
                      <c:pt idx="5545">
                        <c:v>36.3298805505489</c:v>
                      </c:pt>
                      <c:pt idx="5546">
                        <c:v>36.336432377519301</c:v>
                      </c:pt>
                      <c:pt idx="5547">
                        <c:v>36.342984204489603</c:v>
                      </c:pt>
                      <c:pt idx="5548">
                        <c:v>36.349536031459898</c:v>
                      </c:pt>
                      <c:pt idx="5549">
                        <c:v>36.3560878584303</c:v>
                      </c:pt>
                      <c:pt idx="5550">
                        <c:v>36.362639685400602</c:v>
                      </c:pt>
                      <c:pt idx="5551">
                        <c:v>36.369191512371003</c:v>
                      </c:pt>
                      <c:pt idx="5552">
                        <c:v>36.375743339341298</c:v>
                      </c:pt>
                      <c:pt idx="5553">
                        <c:v>36.3822951663116</c:v>
                      </c:pt>
                      <c:pt idx="5554">
                        <c:v>36.388846993282002</c:v>
                      </c:pt>
                      <c:pt idx="5555">
                        <c:v>36.395398820252296</c:v>
                      </c:pt>
                      <c:pt idx="5556">
                        <c:v>36.401950647222698</c:v>
                      </c:pt>
                      <c:pt idx="5557">
                        <c:v>36.408502474193</c:v>
                      </c:pt>
                      <c:pt idx="5558">
                        <c:v>36.415054301163401</c:v>
                      </c:pt>
                      <c:pt idx="5559">
                        <c:v>36.421606128133703</c:v>
                      </c:pt>
                      <c:pt idx="5560">
                        <c:v>36.428157955103998</c:v>
                      </c:pt>
                      <c:pt idx="5561">
                        <c:v>36.4347097820744</c:v>
                      </c:pt>
                      <c:pt idx="5562">
                        <c:v>36.441261609044702</c:v>
                      </c:pt>
                      <c:pt idx="5563">
                        <c:v>36.447813436015103</c:v>
                      </c:pt>
                      <c:pt idx="5564">
                        <c:v>36.454365262985398</c:v>
                      </c:pt>
                      <c:pt idx="5565">
                        <c:v>36.460917089955799</c:v>
                      </c:pt>
                      <c:pt idx="5566">
                        <c:v>36.467468916926101</c:v>
                      </c:pt>
                      <c:pt idx="5567">
                        <c:v>36.474020743896403</c:v>
                      </c:pt>
                      <c:pt idx="5568">
                        <c:v>36.480572570866798</c:v>
                      </c:pt>
                      <c:pt idx="5569">
                        <c:v>36.4871243978371</c:v>
                      </c:pt>
                      <c:pt idx="5570">
                        <c:v>36.493676224807501</c:v>
                      </c:pt>
                      <c:pt idx="5571">
                        <c:v>36.500228051777803</c:v>
                      </c:pt>
                      <c:pt idx="5572">
                        <c:v>36.506779878748198</c:v>
                      </c:pt>
                      <c:pt idx="5573">
                        <c:v>36.5133317057185</c:v>
                      </c:pt>
                      <c:pt idx="5574">
                        <c:v>36.519883532688802</c:v>
                      </c:pt>
                      <c:pt idx="5575">
                        <c:v>36.526435359659203</c:v>
                      </c:pt>
                      <c:pt idx="5576">
                        <c:v>36.532987186629498</c:v>
                      </c:pt>
                      <c:pt idx="5577">
                        <c:v>36.539539013599899</c:v>
                      </c:pt>
                      <c:pt idx="5578">
                        <c:v>36.546090840570201</c:v>
                      </c:pt>
                      <c:pt idx="5579">
                        <c:v>36.552642667540603</c:v>
                      </c:pt>
                      <c:pt idx="5580">
                        <c:v>36.559194494510898</c:v>
                      </c:pt>
                      <c:pt idx="5581">
                        <c:v>36.5657463214812</c:v>
                      </c:pt>
                      <c:pt idx="5582">
                        <c:v>36.572298148451601</c:v>
                      </c:pt>
                      <c:pt idx="5583">
                        <c:v>36.578849975421903</c:v>
                      </c:pt>
                      <c:pt idx="5584">
                        <c:v>36.585401802392298</c:v>
                      </c:pt>
                      <c:pt idx="5585">
                        <c:v>36.5919536293626</c:v>
                      </c:pt>
                      <c:pt idx="5586">
                        <c:v>36.598505456333001</c:v>
                      </c:pt>
                      <c:pt idx="5587">
                        <c:v>36.605057283303303</c:v>
                      </c:pt>
                      <c:pt idx="5588">
                        <c:v>36.611609110273598</c:v>
                      </c:pt>
                      <c:pt idx="5589">
                        <c:v>36.618160937243999</c:v>
                      </c:pt>
                      <c:pt idx="5590">
                        <c:v>36.624712764214301</c:v>
                      </c:pt>
                      <c:pt idx="5591">
                        <c:v>36.631264591184703</c:v>
                      </c:pt>
                      <c:pt idx="5592">
                        <c:v>36.637816418154998</c:v>
                      </c:pt>
                      <c:pt idx="5593">
                        <c:v>36.644368245125399</c:v>
                      </c:pt>
                      <c:pt idx="5594">
                        <c:v>36.650920072095701</c:v>
                      </c:pt>
                      <c:pt idx="5595">
                        <c:v>36.657471899066003</c:v>
                      </c:pt>
                      <c:pt idx="5596">
                        <c:v>36.664023726036397</c:v>
                      </c:pt>
                      <c:pt idx="5597">
                        <c:v>36.670575553006699</c:v>
                      </c:pt>
                      <c:pt idx="5598">
                        <c:v>36.677127379977101</c:v>
                      </c:pt>
                      <c:pt idx="5599">
                        <c:v>36.683679206947403</c:v>
                      </c:pt>
                      <c:pt idx="5600">
                        <c:v>36.690231033917698</c:v>
                      </c:pt>
                      <c:pt idx="5601">
                        <c:v>36.696782860888099</c:v>
                      </c:pt>
                      <c:pt idx="5602">
                        <c:v>36.703334687858401</c:v>
                      </c:pt>
                      <c:pt idx="5603">
                        <c:v>36.709886514828803</c:v>
                      </c:pt>
                      <c:pt idx="5604">
                        <c:v>36.716438341799098</c:v>
                      </c:pt>
                      <c:pt idx="5605">
                        <c:v>36.722990168769499</c:v>
                      </c:pt>
                      <c:pt idx="5606">
                        <c:v>36.729541995739801</c:v>
                      </c:pt>
                      <c:pt idx="5607">
                        <c:v>36.736093822710103</c:v>
                      </c:pt>
                      <c:pt idx="5608">
                        <c:v>36.742645649680497</c:v>
                      </c:pt>
                      <c:pt idx="5609">
                        <c:v>36.749197476650799</c:v>
                      </c:pt>
                      <c:pt idx="5610">
                        <c:v>36.755749303621201</c:v>
                      </c:pt>
                      <c:pt idx="5611">
                        <c:v>36.762301130591503</c:v>
                      </c:pt>
                      <c:pt idx="5612">
                        <c:v>36.768852957561897</c:v>
                      </c:pt>
                      <c:pt idx="5613">
                        <c:v>36.775404784532199</c:v>
                      </c:pt>
                      <c:pt idx="5614">
                        <c:v>36.781956611502501</c:v>
                      </c:pt>
                      <c:pt idx="5615">
                        <c:v>36.788508438472903</c:v>
                      </c:pt>
                      <c:pt idx="5616">
                        <c:v>36.795060265443198</c:v>
                      </c:pt>
                      <c:pt idx="5617">
                        <c:v>36.801612092413599</c:v>
                      </c:pt>
                      <c:pt idx="5618">
                        <c:v>36.808163919383901</c:v>
                      </c:pt>
                      <c:pt idx="5619">
                        <c:v>36.814715746354302</c:v>
                      </c:pt>
                      <c:pt idx="5620">
                        <c:v>36.821267573324597</c:v>
                      </c:pt>
                      <c:pt idx="5621">
                        <c:v>36.827819400294899</c:v>
                      </c:pt>
                      <c:pt idx="5622">
                        <c:v>36.834371227265301</c:v>
                      </c:pt>
                      <c:pt idx="5623">
                        <c:v>36.840923054235603</c:v>
                      </c:pt>
                      <c:pt idx="5624">
                        <c:v>36.847474881205997</c:v>
                      </c:pt>
                      <c:pt idx="5625">
                        <c:v>36.854026708176299</c:v>
                      </c:pt>
                      <c:pt idx="5626">
                        <c:v>36.860578535146601</c:v>
                      </c:pt>
                      <c:pt idx="5627">
                        <c:v>36.867130362117003</c:v>
                      </c:pt>
                      <c:pt idx="5628">
                        <c:v>36.873682189087297</c:v>
                      </c:pt>
                      <c:pt idx="5629">
                        <c:v>36.880234016057699</c:v>
                      </c:pt>
                      <c:pt idx="5630">
                        <c:v>36.886785843028001</c:v>
                      </c:pt>
                      <c:pt idx="5631">
                        <c:v>36.893337669998402</c:v>
                      </c:pt>
                      <c:pt idx="5632">
                        <c:v>36.899889496968697</c:v>
                      </c:pt>
                      <c:pt idx="5633">
                        <c:v>36.906441323938999</c:v>
                      </c:pt>
                      <c:pt idx="5634">
                        <c:v>36.912993150909401</c:v>
                      </c:pt>
                      <c:pt idx="5635">
                        <c:v>36.919544977879703</c:v>
                      </c:pt>
                      <c:pt idx="5636">
                        <c:v>36.926096804850097</c:v>
                      </c:pt>
                      <c:pt idx="5637">
                        <c:v>36.932648631820399</c:v>
                      </c:pt>
                      <c:pt idx="5638">
                        <c:v>36.9392004587908</c:v>
                      </c:pt>
                      <c:pt idx="5639">
                        <c:v>36.945752285761102</c:v>
                      </c:pt>
                      <c:pt idx="5640">
                        <c:v>36.952304112731397</c:v>
                      </c:pt>
                      <c:pt idx="5641">
                        <c:v>36.958855939701799</c:v>
                      </c:pt>
                      <c:pt idx="5642">
                        <c:v>36.965407766672101</c:v>
                      </c:pt>
                      <c:pt idx="5643">
                        <c:v>36.971959593642502</c:v>
                      </c:pt>
                      <c:pt idx="5644">
                        <c:v>36.978511420612797</c:v>
                      </c:pt>
                      <c:pt idx="5645">
                        <c:v>36.985063247583199</c:v>
                      </c:pt>
                      <c:pt idx="5646">
                        <c:v>36.991615074553501</c:v>
                      </c:pt>
                      <c:pt idx="5647">
                        <c:v>36.998166901523803</c:v>
                      </c:pt>
                      <c:pt idx="5648">
                        <c:v>37.004718728494197</c:v>
                      </c:pt>
                      <c:pt idx="5649">
                        <c:v>37.011270555464499</c:v>
                      </c:pt>
                      <c:pt idx="5650">
                        <c:v>37.0178223824349</c:v>
                      </c:pt>
                      <c:pt idx="5651">
                        <c:v>37.024374209405202</c:v>
                      </c:pt>
                      <c:pt idx="5652">
                        <c:v>37.030926036375597</c:v>
                      </c:pt>
                      <c:pt idx="5653">
                        <c:v>37.037477863345899</c:v>
                      </c:pt>
                      <c:pt idx="5654">
                        <c:v>37.044029690316201</c:v>
                      </c:pt>
                      <c:pt idx="5655">
                        <c:v>37.050581517286602</c:v>
                      </c:pt>
                      <c:pt idx="5656">
                        <c:v>37.057133344256897</c:v>
                      </c:pt>
                      <c:pt idx="5657">
                        <c:v>37.063685171227299</c:v>
                      </c:pt>
                      <c:pt idx="5658">
                        <c:v>37.070236998197601</c:v>
                      </c:pt>
                      <c:pt idx="5659">
                        <c:v>37.076788825168002</c:v>
                      </c:pt>
                      <c:pt idx="5660">
                        <c:v>37.083340652138297</c:v>
                      </c:pt>
                      <c:pt idx="5661">
                        <c:v>37.089892479108599</c:v>
                      </c:pt>
                      <c:pt idx="5662">
                        <c:v>37.096444306079</c:v>
                      </c:pt>
                      <c:pt idx="5663">
                        <c:v>37.102996133049302</c:v>
                      </c:pt>
                      <c:pt idx="5664">
                        <c:v>37.109547960019697</c:v>
                      </c:pt>
                      <c:pt idx="5665">
                        <c:v>37.116099786989999</c:v>
                      </c:pt>
                      <c:pt idx="5666">
                        <c:v>37.1226516139604</c:v>
                      </c:pt>
                      <c:pt idx="5667">
                        <c:v>37.129203440930702</c:v>
                      </c:pt>
                      <c:pt idx="5668">
                        <c:v>37.135755267900997</c:v>
                      </c:pt>
                      <c:pt idx="5669">
                        <c:v>37.142307094871398</c:v>
                      </c:pt>
                      <c:pt idx="5670">
                        <c:v>37.1488589218417</c:v>
                      </c:pt>
                      <c:pt idx="5671">
                        <c:v>37.155410748812102</c:v>
                      </c:pt>
                      <c:pt idx="5672">
                        <c:v>37.161962575782397</c:v>
                      </c:pt>
                      <c:pt idx="5673">
                        <c:v>37.168514402752699</c:v>
                      </c:pt>
                      <c:pt idx="5674">
                        <c:v>37.1750662297231</c:v>
                      </c:pt>
                      <c:pt idx="5675">
                        <c:v>37.181618056693402</c:v>
                      </c:pt>
                      <c:pt idx="5676">
                        <c:v>37.188169883663797</c:v>
                      </c:pt>
                      <c:pt idx="5677">
                        <c:v>37.194721710634099</c:v>
                      </c:pt>
                      <c:pt idx="5678">
                        <c:v>37.2012735376045</c:v>
                      </c:pt>
                      <c:pt idx="5679">
                        <c:v>37.207825364574802</c:v>
                      </c:pt>
                      <c:pt idx="5680">
                        <c:v>37.214377191545097</c:v>
                      </c:pt>
                      <c:pt idx="5681">
                        <c:v>37.220929018515498</c:v>
                      </c:pt>
                      <c:pt idx="5682">
                        <c:v>37.2274808454858</c:v>
                      </c:pt>
                      <c:pt idx="5683">
                        <c:v>37.234032672456202</c:v>
                      </c:pt>
                      <c:pt idx="5684">
                        <c:v>37.240584499426497</c:v>
                      </c:pt>
                      <c:pt idx="5685">
                        <c:v>37.247136326396898</c:v>
                      </c:pt>
                      <c:pt idx="5686">
                        <c:v>37.2536881533672</c:v>
                      </c:pt>
                      <c:pt idx="5687">
                        <c:v>37.260239980337502</c:v>
                      </c:pt>
                      <c:pt idx="5688">
                        <c:v>37.266791807307897</c:v>
                      </c:pt>
                      <c:pt idx="5689">
                        <c:v>37.273343634278199</c:v>
                      </c:pt>
                      <c:pt idx="5690">
                        <c:v>37.2798954612486</c:v>
                      </c:pt>
                      <c:pt idx="5691">
                        <c:v>37.286447288218902</c:v>
                      </c:pt>
                      <c:pt idx="5692">
                        <c:v>37.292999115189303</c:v>
                      </c:pt>
                      <c:pt idx="5693">
                        <c:v>37.299550942159598</c:v>
                      </c:pt>
                      <c:pt idx="5694">
                        <c:v>37.3061027691299</c:v>
                      </c:pt>
                      <c:pt idx="5695">
                        <c:v>37.312654596100302</c:v>
                      </c:pt>
                      <c:pt idx="5696">
                        <c:v>37.319206423070597</c:v>
                      </c:pt>
                      <c:pt idx="5697">
                        <c:v>37.325758250040998</c:v>
                      </c:pt>
                      <c:pt idx="5698">
                        <c:v>37.3323100770113</c:v>
                      </c:pt>
                      <c:pt idx="5699">
                        <c:v>37.338861903981702</c:v>
                      </c:pt>
                      <c:pt idx="5700">
                        <c:v>37.345413730951996</c:v>
                      </c:pt>
                      <c:pt idx="5701">
                        <c:v>37.351965557922298</c:v>
                      </c:pt>
                      <c:pt idx="5702">
                        <c:v>37.3585173848927</c:v>
                      </c:pt>
                      <c:pt idx="5703">
                        <c:v>37.365069211863002</c:v>
                      </c:pt>
                      <c:pt idx="5704">
                        <c:v>37.371621038833403</c:v>
                      </c:pt>
                      <c:pt idx="5705">
                        <c:v>37.378172865803698</c:v>
                      </c:pt>
                      <c:pt idx="5706">
                        <c:v>37.384724692774</c:v>
                      </c:pt>
                      <c:pt idx="5707">
                        <c:v>37.391276519744402</c:v>
                      </c:pt>
                      <c:pt idx="5708">
                        <c:v>37.397828346714697</c:v>
                      </c:pt>
                      <c:pt idx="5709">
                        <c:v>37.404380173685098</c:v>
                      </c:pt>
                      <c:pt idx="5710">
                        <c:v>37.4109320006554</c:v>
                      </c:pt>
                      <c:pt idx="5711">
                        <c:v>37.417483827625801</c:v>
                      </c:pt>
                      <c:pt idx="5712">
                        <c:v>37.424035654596103</c:v>
                      </c:pt>
                      <c:pt idx="5713">
                        <c:v>37.430587481566398</c:v>
                      </c:pt>
                      <c:pt idx="5714">
                        <c:v>37.4371393085368</c:v>
                      </c:pt>
                      <c:pt idx="5715">
                        <c:v>37.443691135507102</c:v>
                      </c:pt>
                      <c:pt idx="5716">
                        <c:v>37.450242962477503</c:v>
                      </c:pt>
                      <c:pt idx="5717">
                        <c:v>37.456794789447798</c:v>
                      </c:pt>
                      <c:pt idx="5718">
                        <c:v>37.4633466164182</c:v>
                      </c:pt>
                      <c:pt idx="5719">
                        <c:v>37.469898443388502</c:v>
                      </c:pt>
                      <c:pt idx="5720">
                        <c:v>37.476450270358797</c:v>
                      </c:pt>
                      <c:pt idx="5721">
                        <c:v>37.483002097329198</c:v>
                      </c:pt>
                      <c:pt idx="5722">
                        <c:v>37.4895539242995</c:v>
                      </c:pt>
                      <c:pt idx="5723">
                        <c:v>37.496105751269901</c:v>
                      </c:pt>
                      <c:pt idx="5724">
                        <c:v>37.502657578240203</c:v>
                      </c:pt>
                      <c:pt idx="5725">
                        <c:v>37.509209405210498</c:v>
                      </c:pt>
                      <c:pt idx="5726">
                        <c:v>37.5157612321809</c:v>
                      </c:pt>
                      <c:pt idx="5727">
                        <c:v>37.522313059151202</c:v>
                      </c:pt>
                      <c:pt idx="5728">
                        <c:v>37.528864886121603</c:v>
                      </c:pt>
                      <c:pt idx="5729">
                        <c:v>37.535416713091898</c:v>
                      </c:pt>
                      <c:pt idx="5730">
                        <c:v>37.5419685400623</c:v>
                      </c:pt>
                      <c:pt idx="5731">
                        <c:v>37.548520367032602</c:v>
                      </c:pt>
                      <c:pt idx="5732">
                        <c:v>37.555072194003003</c:v>
                      </c:pt>
                      <c:pt idx="5733">
                        <c:v>37.561624020973298</c:v>
                      </c:pt>
                      <c:pt idx="5734">
                        <c:v>37.5681758479436</c:v>
                      </c:pt>
                      <c:pt idx="5735">
                        <c:v>37.574727674914001</c:v>
                      </c:pt>
                      <c:pt idx="5736">
                        <c:v>37.581279501884303</c:v>
                      </c:pt>
                      <c:pt idx="5737">
                        <c:v>37.587831328854698</c:v>
                      </c:pt>
                      <c:pt idx="5738">
                        <c:v>37.594383155825</c:v>
                      </c:pt>
                      <c:pt idx="5739">
                        <c:v>37.600934982795401</c:v>
                      </c:pt>
                      <c:pt idx="5740">
                        <c:v>37.607486809765703</c:v>
                      </c:pt>
                      <c:pt idx="5741">
                        <c:v>37.614038636735998</c:v>
                      </c:pt>
                      <c:pt idx="5742">
                        <c:v>37.620590463706399</c:v>
                      </c:pt>
                      <c:pt idx="5743">
                        <c:v>37.627142290676701</c:v>
                      </c:pt>
                      <c:pt idx="5744">
                        <c:v>37.633694117647103</c:v>
                      </c:pt>
                      <c:pt idx="5745">
                        <c:v>37.640245944617398</c:v>
                      </c:pt>
                      <c:pt idx="5746">
                        <c:v>37.646797771587799</c:v>
                      </c:pt>
                      <c:pt idx="5747">
                        <c:v>37.653349598558101</c:v>
                      </c:pt>
                      <c:pt idx="5748">
                        <c:v>37.659901425528403</c:v>
                      </c:pt>
                      <c:pt idx="5749">
                        <c:v>37.666453252498798</c:v>
                      </c:pt>
                      <c:pt idx="5750">
                        <c:v>37.6730050794691</c:v>
                      </c:pt>
                      <c:pt idx="5751">
                        <c:v>37.679556906439501</c:v>
                      </c:pt>
                      <c:pt idx="5752">
                        <c:v>37.686108733409803</c:v>
                      </c:pt>
                      <c:pt idx="5753">
                        <c:v>37.692660560380098</c:v>
                      </c:pt>
                      <c:pt idx="5754">
                        <c:v>37.699212387350499</c:v>
                      </c:pt>
                      <c:pt idx="5755">
                        <c:v>37.705764214320801</c:v>
                      </c:pt>
                      <c:pt idx="5756">
                        <c:v>37.712316041291203</c:v>
                      </c:pt>
                      <c:pt idx="5757">
                        <c:v>37.718867868261498</c:v>
                      </c:pt>
                      <c:pt idx="5758">
                        <c:v>37.725419695231899</c:v>
                      </c:pt>
                      <c:pt idx="5759">
                        <c:v>37.731971522202201</c:v>
                      </c:pt>
                      <c:pt idx="5760">
                        <c:v>37.738523349172503</c:v>
                      </c:pt>
                      <c:pt idx="5761">
                        <c:v>37.745075176142898</c:v>
                      </c:pt>
                      <c:pt idx="5762">
                        <c:v>37.7516270031132</c:v>
                      </c:pt>
                      <c:pt idx="5763">
                        <c:v>37.758178830083601</c:v>
                      </c:pt>
                      <c:pt idx="5764">
                        <c:v>37.764730657053903</c:v>
                      </c:pt>
                      <c:pt idx="5765">
                        <c:v>37.771282484024198</c:v>
                      </c:pt>
                      <c:pt idx="5766">
                        <c:v>37.777834310994599</c:v>
                      </c:pt>
                      <c:pt idx="5767">
                        <c:v>37.784386137964901</c:v>
                      </c:pt>
                      <c:pt idx="5768">
                        <c:v>37.790937964935303</c:v>
                      </c:pt>
                      <c:pt idx="5769">
                        <c:v>37.797489791905598</c:v>
                      </c:pt>
                      <c:pt idx="5770">
                        <c:v>37.804041618875999</c:v>
                      </c:pt>
                      <c:pt idx="5771">
                        <c:v>37.810593445846301</c:v>
                      </c:pt>
                      <c:pt idx="5772">
                        <c:v>37.817145272816603</c:v>
                      </c:pt>
                      <c:pt idx="5773">
                        <c:v>37.823697099786997</c:v>
                      </c:pt>
                      <c:pt idx="5774">
                        <c:v>37.830248926757299</c:v>
                      </c:pt>
                      <c:pt idx="5775">
                        <c:v>37.836800753727701</c:v>
                      </c:pt>
                      <c:pt idx="5776">
                        <c:v>37.843352580698003</c:v>
                      </c:pt>
                      <c:pt idx="5777">
                        <c:v>37.849904407668397</c:v>
                      </c:pt>
                      <c:pt idx="5778">
                        <c:v>37.856456234638699</c:v>
                      </c:pt>
                      <c:pt idx="5779">
                        <c:v>37.863008061609001</c:v>
                      </c:pt>
                      <c:pt idx="5780">
                        <c:v>37.869559888579403</c:v>
                      </c:pt>
                      <c:pt idx="5781">
                        <c:v>37.876111715549698</c:v>
                      </c:pt>
                      <c:pt idx="5782">
                        <c:v>37.882663542520099</c:v>
                      </c:pt>
                      <c:pt idx="5783">
                        <c:v>37.889215369490401</c:v>
                      </c:pt>
                      <c:pt idx="5784">
                        <c:v>37.895767196460802</c:v>
                      </c:pt>
                      <c:pt idx="5785">
                        <c:v>37.902319023431097</c:v>
                      </c:pt>
                      <c:pt idx="5786">
                        <c:v>37.908870850401399</c:v>
                      </c:pt>
                      <c:pt idx="5787">
                        <c:v>37.915422677371801</c:v>
                      </c:pt>
                      <c:pt idx="5788">
                        <c:v>37.921974504342103</c:v>
                      </c:pt>
                      <c:pt idx="5789">
                        <c:v>37.928526331312497</c:v>
                      </c:pt>
                      <c:pt idx="5790">
                        <c:v>37.935078158282799</c:v>
                      </c:pt>
                      <c:pt idx="5791">
                        <c:v>37.941629985253201</c:v>
                      </c:pt>
                      <c:pt idx="5792">
                        <c:v>37.948181812223503</c:v>
                      </c:pt>
                      <c:pt idx="5793">
                        <c:v>37.954733639193798</c:v>
                      </c:pt>
                      <c:pt idx="5794">
                        <c:v>37.961285466164199</c:v>
                      </c:pt>
                      <c:pt idx="5795">
                        <c:v>37.967837293134501</c:v>
                      </c:pt>
                      <c:pt idx="5796">
                        <c:v>37.974389120104902</c:v>
                      </c:pt>
                      <c:pt idx="5797">
                        <c:v>37.980940947075197</c:v>
                      </c:pt>
                      <c:pt idx="5798">
                        <c:v>37.987492774045599</c:v>
                      </c:pt>
                      <c:pt idx="5799">
                        <c:v>37.994044601015901</c:v>
                      </c:pt>
                      <c:pt idx="5800">
                        <c:v>38.000596427986203</c:v>
                      </c:pt>
                      <c:pt idx="5801">
                        <c:v>38.007148254956597</c:v>
                      </c:pt>
                      <c:pt idx="5802">
                        <c:v>38.013700081926899</c:v>
                      </c:pt>
                      <c:pt idx="5803">
                        <c:v>38.020251908897301</c:v>
                      </c:pt>
                      <c:pt idx="5804">
                        <c:v>38.026803735867603</c:v>
                      </c:pt>
                      <c:pt idx="5805">
                        <c:v>38.033355562837897</c:v>
                      </c:pt>
                      <c:pt idx="5806">
                        <c:v>38.039907389808299</c:v>
                      </c:pt>
                      <c:pt idx="5807">
                        <c:v>38.046459216778601</c:v>
                      </c:pt>
                      <c:pt idx="5808">
                        <c:v>38.053011043749002</c:v>
                      </c:pt>
                      <c:pt idx="5809">
                        <c:v>38.059562870719297</c:v>
                      </c:pt>
                      <c:pt idx="5810">
                        <c:v>38.066114697689699</c:v>
                      </c:pt>
                      <c:pt idx="5811">
                        <c:v>38.072666524660001</c:v>
                      </c:pt>
                      <c:pt idx="5812">
                        <c:v>38.079218351630303</c:v>
                      </c:pt>
                      <c:pt idx="5813">
                        <c:v>38.085770178600697</c:v>
                      </c:pt>
                      <c:pt idx="5814">
                        <c:v>38.092322005570999</c:v>
                      </c:pt>
                      <c:pt idx="5815">
                        <c:v>38.0988738325414</c:v>
                      </c:pt>
                      <c:pt idx="5816">
                        <c:v>38.105425659511702</c:v>
                      </c:pt>
                      <c:pt idx="5817">
                        <c:v>38.111977486482097</c:v>
                      </c:pt>
                      <c:pt idx="5818">
                        <c:v>38.118529313452399</c:v>
                      </c:pt>
                      <c:pt idx="5819">
                        <c:v>38.125081140422701</c:v>
                      </c:pt>
                      <c:pt idx="5820">
                        <c:v>38.131632967393102</c:v>
                      </c:pt>
                      <c:pt idx="5821">
                        <c:v>38.138184794363397</c:v>
                      </c:pt>
                      <c:pt idx="5822">
                        <c:v>38.144736621333799</c:v>
                      </c:pt>
                      <c:pt idx="5823">
                        <c:v>38.151288448304101</c:v>
                      </c:pt>
                      <c:pt idx="5824">
                        <c:v>38.157840275274502</c:v>
                      </c:pt>
                      <c:pt idx="5825">
                        <c:v>38.164392102244797</c:v>
                      </c:pt>
                      <c:pt idx="5826">
                        <c:v>38.170943929215099</c:v>
                      </c:pt>
                      <c:pt idx="5827">
                        <c:v>38.1774957561855</c:v>
                      </c:pt>
                      <c:pt idx="5828">
                        <c:v>38.184047583155802</c:v>
                      </c:pt>
                      <c:pt idx="5829">
                        <c:v>38.190599410126197</c:v>
                      </c:pt>
                      <c:pt idx="5830">
                        <c:v>38.197151237096499</c:v>
                      </c:pt>
                      <c:pt idx="5831">
                        <c:v>38.2037030640669</c:v>
                      </c:pt>
                      <c:pt idx="5832">
                        <c:v>38.210254891037202</c:v>
                      </c:pt>
                      <c:pt idx="5833">
                        <c:v>38.216806718007497</c:v>
                      </c:pt>
                      <c:pt idx="5834">
                        <c:v>38.223358544977899</c:v>
                      </c:pt>
                      <c:pt idx="5835">
                        <c:v>38.229910371948201</c:v>
                      </c:pt>
                      <c:pt idx="5836">
                        <c:v>38.236462198918602</c:v>
                      </c:pt>
                      <c:pt idx="5837">
                        <c:v>38.243014025888897</c:v>
                      </c:pt>
                      <c:pt idx="5838">
                        <c:v>38.249565852859298</c:v>
                      </c:pt>
                      <c:pt idx="5839">
                        <c:v>38.2561176798296</c:v>
                      </c:pt>
                      <c:pt idx="5840">
                        <c:v>38.262669506799902</c:v>
                      </c:pt>
                      <c:pt idx="5841">
                        <c:v>38.269221333770297</c:v>
                      </c:pt>
                      <c:pt idx="5842">
                        <c:v>38.275773160740599</c:v>
                      </c:pt>
                      <c:pt idx="5843">
                        <c:v>38.282324987711</c:v>
                      </c:pt>
                      <c:pt idx="5844">
                        <c:v>38.288876814681302</c:v>
                      </c:pt>
                      <c:pt idx="5845">
                        <c:v>38.295428641651597</c:v>
                      </c:pt>
                      <c:pt idx="5846">
                        <c:v>38.301980468621998</c:v>
                      </c:pt>
                      <c:pt idx="5847">
                        <c:v>38.3085322955923</c:v>
                      </c:pt>
                      <c:pt idx="5848">
                        <c:v>38.315084122562702</c:v>
                      </c:pt>
                      <c:pt idx="5849">
                        <c:v>38.321635949532997</c:v>
                      </c:pt>
                      <c:pt idx="5850">
                        <c:v>38.328187776503398</c:v>
                      </c:pt>
                      <c:pt idx="5851">
                        <c:v>38.3347396034737</c:v>
                      </c:pt>
                      <c:pt idx="5852">
                        <c:v>38.341291430444002</c:v>
                      </c:pt>
                      <c:pt idx="5853">
                        <c:v>38.347843257414397</c:v>
                      </c:pt>
                      <c:pt idx="5854">
                        <c:v>38.354395084384699</c:v>
                      </c:pt>
                      <c:pt idx="5855">
                        <c:v>38.3609469113551</c:v>
                      </c:pt>
                      <c:pt idx="5856">
                        <c:v>38.367498738325402</c:v>
                      </c:pt>
                      <c:pt idx="5857">
                        <c:v>38.374050565295803</c:v>
                      </c:pt>
                      <c:pt idx="5858">
                        <c:v>38.380602392266098</c:v>
                      </c:pt>
                      <c:pt idx="5859">
                        <c:v>38.3871542192364</c:v>
                      </c:pt>
                      <c:pt idx="5860">
                        <c:v>38.393706046206802</c:v>
                      </c:pt>
                      <c:pt idx="5861">
                        <c:v>38.400257873177097</c:v>
                      </c:pt>
                      <c:pt idx="5862">
                        <c:v>38.406809700147498</c:v>
                      </c:pt>
                      <c:pt idx="5863">
                        <c:v>38.4133615271178</c:v>
                      </c:pt>
                      <c:pt idx="5864">
                        <c:v>38.419913354088202</c:v>
                      </c:pt>
                      <c:pt idx="5865">
                        <c:v>38.426465181058497</c:v>
                      </c:pt>
                      <c:pt idx="5866">
                        <c:v>38.433017008028799</c:v>
                      </c:pt>
                      <c:pt idx="5867">
                        <c:v>38.4395688349992</c:v>
                      </c:pt>
                      <c:pt idx="5868">
                        <c:v>38.446120661969502</c:v>
                      </c:pt>
                      <c:pt idx="5869">
                        <c:v>38.452672488939903</c:v>
                      </c:pt>
                      <c:pt idx="5870">
                        <c:v>38.459224315910198</c:v>
                      </c:pt>
                      <c:pt idx="5871">
                        <c:v>38.4657761428806</c:v>
                      </c:pt>
                      <c:pt idx="5872">
                        <c:v>38.472327969850902</c:v>
                      </c:pt>
                      <c:pt idx="5873">
                        <c:v>38.478879796821197</c:v>
                      </c:pt>
                      <c:pt idx="5874">
                        <c:v>38.485431623791598</c:v>
                      </c:pt>
                      <c:pt idx="5875">
                        <c:v>38.4919834507619</c:v>
                      </c:pt>
                      <c:pt idx="5876">
                        <c:v>38.498535277732302</c:v>
                      </c:pt>
                      <c:pt idx="5877">
                        <c:v>38.505087104702604</c:v>
                      </c:pt>
                      <c:pt idx="5878">
                        <c:v>38.511638931672898</c:v>
                      </c:pt>
                      <c:pt idx="5879">
                        <c:v>38.5181907586433</c:v>
                      </c:pt>
                      <c:pt idx="5880">
                        <c:v>38.524742585613602</c:v>
                      </c:pt>
                      <c:pt idx="5881">
                        <c:v>38.531294412584003</c:v>
                      </c:pt>
                      <c:pt idx="5882">
                        <c:v>38.537846239554298</c:v>
                      </c:pt>
                      <c:pt idx="5883">
                        <c:v>38.5443980665247</c:v>
                      </c:pt>
                      <c:pt idx="5884">
                        <c:v>38.550949893495002</c:v>
                      </c:pt>
                      <c:pt idx="5885">
                        <c:v>38.557501720465297</c:v>
                      </c:pt>
                      <c:pt idx="5886">
                        <c:v>38.564053547435698</c:v>
                      </c:pt>
                      <c:pt idx="5887">
                        <c:v>38.570605374406</c:v>
                      </c:pt>
                      <c:pt idx="5888">
                        <c:v>38.577157201376401</c:v>
                      </c:pt>
                      <c:pt idx="5889">
                        <c:v>38.583709028346703</c:v>
                      </c:pt>
                      <c:pt idx="5890">
                        <c:v>38.590260855317098</c:v>
                      </c:pt>
                      <c:pt idx="5891">
                        <c:v>38.5968126822874</c:v>
                      </c:pt>
                      <c:pt idx="5892">
                        <c:v>38.603364509257702</c:v>
                      </c:pt>
                      <c:pt idx="5893">
                        <c:v>38.609916336228103</c:v>
                      </c:pt>
                      <c:pt idx="5894">
                        <c:v>38.616468163198398</c:v>
                      </c:pt>
                      <c:pt idx="5895">
                        <c:v>38.6230199901688</c:v>
                      </c:pt>
                      <c:pt idx="5896">
                        <c:v>38.629571817139102</c:v>
                      </c:pt>
                      <c:pt idx="5897">
                        <c:v>38.636123644109503</c:v>
                      </c:pt>
                      <c:pt idx="5898">
                        <c:v>38.642675471079798</c:v>
                      </c:pt>
                      <c:pt idx="5899">
                        <c:v>38.6492272980501</c:v>
                      </c:pt>
                      <c:pt idx="5900">
                        <c:v>38.655779125020501</c:v>
                      </c:pt>
                      <c:pt idx="5901">
                        <c:v>38.662330951990803</c:v>
                      </c:pt>
                      <c:pt idx="5902">
                        <c:v>38.668882778961198</c:v>
                      </c:pt>
                      <c:pt idx="5903">
                        <c:v>38.6754346059315</c:v>
                      </c:pt>
                      <c:pt idx="5904">
                        <c:v>38.681986432901802</c:v>
                      </c:pt>
                      <c:pt idx="5905">
                        <c:v>38.688538259872203</c:v>
                      </c:pt>
                      <c:pt idx="5906">
                        <c:v>38.695090086842498</c:v>
                      </c:pt>
                      <c:pt idx="5907">
                        <c:v>38.7016419138129</c:v>
                      </c:pt>
                      <c:pt idx="5908">
                        <c:v>38.708193740783202</c:v>
                      </c:pt>
                      <c:pt idx="5909">
                        <c:v>38.714745567753603</c:v>
                      </c:pt>
                      <c:pt idx="5910">
                        <c:v>38.721297394723898</c:v>
                      </c:pt>
                      <c:pt idx="5911">
                        <c:v>38.7278492216942</c:v>
                      </c:pt>
                      <c:pt idx="5912">
                        <c:v>38.734401048664601</c:v>
                      </c:pt>
                      <c:pt idx="5913">
                        <c:v>38.740952875634903</c:v>
                      </c:pt>
                      <c:pt idx="5914">
                        <c:v>38.747504702605298</c:v>
                      </c:pt>
                      <c:pt idx="5915">
                        <c:v>38.7540565295756</c:v>
                      </c:pt>
                      <c:pt idx="5916">
                        <c:v>38.760608356546001</c:v>
                      </c:pt>
                      <c:pt idx="5917">
                        <c:v>38.767160183516303</c:v>
                      </c:pt>
                      <c:pt idx="5918">
                        <c:v>38.773712010486598</c:v>
                      </c:pt>
                      <c:pt idx="5919">
                        <c:v>38.780263837456999</c:v>
                      </c:pt>
                      <c:pt idx="5920">
                        <c:v>38.786815664427301</c:v>
                      </c:pt>
                      <c:pt idx="5921">
                        <c:v>38.793367491397703</c:v>
                      </c:pt>
                      <c:pt idx="5922">
                        <c:v>38.799919318367998</c:v>
                      </c:pt>
                      <c:pt idx="5923">
                        <c:v>38.806471145338399</c:v>
                      </c:pt>
                      <c:pt idx="5924">
                        <c:v>38.813022972308701</c:v>
                      </c:pt>
                      <c:pt idx="5925">
                        <c:v>38.819574799279003</c:v>
                      </c:pt>
                      <c:pt idx="5926">
                        <c:v>38.826126626249398</c:v>
                      </c:pt>
                      <c:pt idx="5927">
                        <c:v>38.8326784532197</c:v>
                      </c:pt>
                      <c:pt idx="5928">
                        <c:v>38.839230280190101</c:v>
                      </c:pt>
                      <c:pt idx="5929">
                        <c:v>38.845782107160403</c:v>
                      </c:pt>
                      <c:pt idx="5930">
                        <c:v>38.852333934130797</c:v>
                      </c:pt>
                      <c:pt idx="5931">
                        <c:v>38.858885761101099</c:v>
                      </c:pt>
                      <c:pt idx="5932">
                        <c:v>38.865437588071401</c:v>
                      </c:pt>
                      <c:pt idx="5933">
                        <c:v>38.871989415041803</c:v>
                      </c:pt>
                      <c:pt idx="5934">
                        <c:v>38.878541242012098</c:v>
                      </c:pt>
                      <c:pt idx="5935">
                        <c:v>38.885093068982499</c:v>
                      </c:pt>
                      <c:pt idx="5936">
                        <c:v>38.891644895952801</c:v>
                      </c:pt>
                      <c:pt idx="5937">
                        <c:v>38.898196722923203</c:v>
                      </c:pt>
                      <c:pt idx="5938">
                        <c:v>38.904748549893498</c:v>
                      </c:pt>
                      <c:pt idx="5939">
                        <c:v>38.911300376863799</c:v>
                      </c:pt>
                      <c:pt idx="5940">
                        <c:v>38.917852203834201</c:v>
                      </c:pt>
                      <c:pt idx="5941">
                        <c:v>38.924404030804503</c:v>
                      </c:pt>
                      <c:pt idx="5942">
                        <c:v>38.930955857774897</c:v>
                      </c:pt>
                      <c:pt idx="5943">
                        <c:v>38.937507684745199</c:v>
                      </c:pt>
                      <c:pt idx="5944">
                        <c:v>38.944059511715601</c:v>
                      </c:pt>
                      <c:pt idx="5945">
                        <c:v>38.950611338685903</c:v>
                      </c:pt>
                      <c:pt idx="5946">
                        <c:v>38.957163165656198</c:v>
                      </c:pt>
                      <c:pt idx="5947">
                        <c:v>38.963714992626599</c:v>
                      </c:pt>
                      <c:pt idx="5948">
                        <c:v>38.970266819596901</c:v>
                      </c:pt>
                      <c:pt idx="5949">
                        <c:v>38.976818646567303</c:v>
                      </c:pt>
                      <c:pt idx="5950">
                        <c:v>38.983370473537597</c:v>
                      </c:pt>
                      <c:pt idx="5951">
                        <c:v>38.989922300507899</c:v>
                      </c:pt>
                      <c:pt idx="5952">
                        <c:v>38.996474127478301</c:v>
                      </c:pt>
                      <c:pt idx="5953">
                        <c:v>39.003025954448603</c:v>
                      </c:pt>
                      <c:pt idx="5954">
                        <c:v>39.009577781418997</c:v>
                      </c:pt>
                      <c:pt idx="5955">
                        <c:v>39.016129608389299</c:v>
                      </c:pt>
                      <c:pt idx="5956">
                        <c:v>39.022681435359701</c:v>
                      </c:pt>
                      <c:pt idx="5957">
                        <c:v>39.029233262330003</c:v>
                      </c:pt>
                      <c:pt idx="5958">
                        <c:v>39.035785089300298</c:v>
                      </c:pt>
                      <c:pt idx="5959">
                        <c:v>39.042336916270699</c:v>
                      </c:pt>
                      <c:pt idx="5960">
                        <c:v>39.048888743241001</c:v>
                      </c:pt>
                      <c:pt idx="5961">
                        <c:v>39.055440570211402</c:v>
                      </c:pt>
                      <c:pt idx="5962">
                        <c:v>39.061992397181697</c:v>
                      </c:pt>
                      <c:pt idx="5963">
                        <c:v>39.068544224152099</c:v>
                      </c:pt>
                      <c:pt idx="5964">
                        <c:v>39.075096051122401</c:v>
                      </c:pt>
                      <c:pt idx="5965">
                        <c:v>39.081647878092703</c:v>
                      </c:pt>
                      <c:pt idx="5966">
                        <c:v>39.088199705063097</c:v>
                      </c:pt>
                      <c:pt idx="5967">
                        <c:v>39.094751532033399</c:v>
                      </c:pt>
                      <c:pt idx="5968">
                        <c:v>39.101303359003801</c:v>
                      </c:pt>
                      <c:pt idx="5969">
                        <c:v>39.107855185974103</c:v>
                      </c:pt>
                      <c:pt idx="5970">
                        <c:v>39.114407012944497</c:v>
                      </c:pt>
                      <c:pt idx="5971">
                        <c:v>39.120958839914799</c:v>
                      </c:pt>
                      <c:pt idx="5972">
                        <c:v>39.127510666885101</c:v>
                      </c:pt>
                      <c:pt idx="5973">
                        <c:v>39.134062493855502</c:v>
                      </c:pt>
                      <c:pt idx="5974">
                        <c:v>39.140614320825797</c:v>
                      </c:pt>
                      <c:pt idx="5975">
                        <c:v>39.147166147796199</c:v>
                      </c:pt>
                      <c:pt idx="5976">
                        <c:v>39.153717974766501</c:v>
                      </c:pt>
                      <c:pt idx="5977">
                        <c:v>39.160269801736902</c:v>
                      </c:pt>
                      <c:pt idx="5978">
                        <c:v>39.166821628707197</c:v>
                      </c:pt>
                      <c:pt idx="5979">
                        <c:v>39.173373455677499</c:v>
                      </c:pt>
                      <c:pt idx="5980">
                        <c:v>39.179925282647901</c:v>
                      </c:pt>
                      <c:pt idx="5981">
                        <c:v>39.186477109618203</c:v>
                      </c:pt>
                      <c:pt idx="5982">
                        <c:v>39.193028936588597</c:v>
                      </c:pt>
                      <c:pt idx="5983">
                        <c:v>39.199580763558899</c:v>
                      </c:pt>
                      <c:pt idx="5984">
                        <c:v>39.206132590529201</c:v>
                      </c:pt>
                      <c:pt idx="5985">
                        <c:v>39.212684417499602</c:v>
                      </c:pt>
                      <c:pt idx="5986">
                        <c:v>39.219236244469897</c:v>
                      </c:pt>
                      <c:pt idx="5987">
                        <c:v>39.225788071440299</c:v>
                      </c:pt>
                      <c:pt idx="5988">
                        <c:v>39.232339898410601</c:v>
                      </c:pt>
                      <c:pt idx="5989">
                        <c:v>39.238891725381002</c:v>
                      </c:pt>
                      <c:pt idx="5990">
                        <c:v>39.245443552351297</c:v>
                      </c:pt>
                      <c:pt idx="5991">
                        <c:v>39.251995379321698</c:v>
                      </c:pt>
                      <c:pt idx="5992">
                        <c:v>39.258547206292</c:v>
                      </c:pt>
                      <c:pt idx="5993">
                        <c:v>39.265099033262302</c:v>
                      </c:pt>
                      <c:pt idx="5994">
                        <c:v>39.271650860232697</c:v>
                      </c:pt>
                      <c:pt idx="5995">
                        <c:v>39.278202687202999</c:v>
                      </c:pt>
                      <c:pt idx="5996">
                        <c:v>39.2847545141734</c:v>
                      </c:pt>
                      <c:pt idx="5997">
                        <c:v>39.291306341143702</c:v>
                      </c:pt>
                      <c:pt idx="5998">
                        <c:v>39.297858168113997</c:v>
                      </c:pt>
                      <c:pt idx="5999">
                        <c:v>39.304409995084399</c:v>
                      </c:pt>
                      <c:pt idx="6000">
                        <c:v>39.310961822054701</c:v>
                      </c:pt>
                      <c:pt idx="6001">
                        <c:v>39.317513649025102</c:v>
                      </c:pt>
                      <c:pt idx="6002">
                        <c:v>39.324065475995397</c:v>
                      </c:pt>
                      <c:pt idx="6003">
                        <c:v>39.330617302965798</c:v>
                      </c:pt>
                      <c:pt idx="6004">
                        <c:v>39.3371691299361</c:v>
                      </c:pt>
                      <c:pt idx="6005">
                        <c:v>39.343720956906402</c:v>
                      </c:pt>
                      <c:pt idx="6006">
                        <c:v>39.350272783876797</c:v>
                      </c:pt>
                      <c:pt idx="6007">
                        <c:v>39.356824610847099</c:v>
                      </c:pt>
                      <c:pt idx="6008">
                        <c:v>39.3633764378175</c:v>
                      </c:pt>
                      <c:pt idx="6009">
                        <c:v>39.369928264787802</c:v>
                      </c:pt>
                      <c:pt idx="6010">
                        <c:v>39.376480091758197</c:v>
                      </c:pt>
                      <c:pt idx="6011">
                        <c:v>39.383031918728499</c:v>
                      </c:pt>
                      <c:pt idx="6012">
                        <c:v>39.3895837456988</c:v>
                      </c:pt>
                      <c:pt idx="6013">
                        <c:v>39.396135572669202</c:v>
                      </c:pt>
                      <c:pt idx="6014">
                        <c:v>39.402687399639497</c:v>
                      </c:pt>
                      <c:pt idx="6015">
                        <c:v>39.409239226609898</c:v>
                      </c:pt>
                      <c:pt idx="6016">
                        <c:v>39.4157910535802</c:v>
                      </c:pt>
                      <c:pt idx="6017">
                        <c:v>39.422342880550602</c:v>
                      </c:pt>
                      <c:pt idx="6018">
                        <c:v>39.428894707520897</c:v>
                      </c:pt>
                      <c:pt idx="6019">
                        <c:v>39.435446534491199</c:v>
                      </c:pt>
                      <c:pt idx="6020">
                        <c:v>39.4419983614616</c:v>
                      </c:pt>
                      <c:pt idx="6021">
                        <c:v>39.448550188431902</c:v>
                      </c:pt>
                      <c:pt idx="6022">
                        <c:v>39.455102015402304</c:v>
                      </c:pt>
                      <c:pt idx="6023">
                        <c:v>39.461653842372598</c:v>
                      </c:pt>
                      <c:pt idx="6024">
                        <c:v>39.468205669343</c:v>
                      </c:pt>
                      <c:pt idx="6025">
                        <c:v>39.474757496313302</c:v>
                      </c:pt>
                      <c:pt idx="6026">
                        <c:v>39.481309323283597</c:v>
                      </c:pt>
                      <c:pt idx="6027">
                        <c:v>39.487861150253998</c:v>
                      </c:pt>
                      <c:pt idx="6028">
                        <c:v>39.4944129772243</c:v>
                      </c:pt>
                      <c:pt idx="6029">
                        <c:v>39.500964804194702</c:v>
                      </c:pt>
                      <c:pt idx="6030">
                        <c:v>39.507516631164997</c:v>
                      </c:pt>
                      <c:pt idx="6031">
                        <c:v>39.514068458135299</c:v>
                      </c:pt>
                      <c:pt idx="6032">
                        <c:v>39.5206202851057</c:v>
                      </c:pt>
                      <c:pt idx="6033">
                        <c:v>39.527172112076002</c:v>
                      </c:pt>
                      <c:pt idx="6034">
                        <c:v>39.533723939046403</c:v>
                      </c:pt>
                      <c:pt idx="6035">
                        <c:v>39.540275766016698</c:v>
                      </c:pt>
                      <c:pt idx="6036">
                        <c:v>39.5468275929871</c:v>
                      </c:pt>
                      <c:pt idx="6037">
                        <c:v>39.553379419957402</c:v>
                      </c:pt>
                      <c:pt idx="6038">
                        <c:v>39.559931246927697</c:v>
                      </c:pt>
                      <c:pt idx="6039">
                        <c:v>39.566483073898098</c:v>
                      </c:pt>
                      <c:pt idx="6040">
                        <c:v>39.5730349008684</c:v>
                      </c:pt>
                      <c:pt idx="6041">
                        <c:v>39.579586727838802</c:v>
                      </c:pt>
                      <c:pt idx="6042">
                        <c:v>39.586138554809096</c:v>
                      </c:pt>
                      <c:pt idx="6043">
                        <c:v>39.592690381779498</c:v>
                      </c:pt>
                      <c:pt idx="6044">
                        <c:v>39.5992422087498</c:v>
                      </c:pt>
                      <c:pt idx="6045">
                        <c:v>39.605794035720102</c:v>
                      </c:pt>
                      <c:pt idx="6046">
                        <c:v>39.612345862690503</c:v>
                      </c:pt>
                      <c:pt idx="6047">
                        <c:v>39.618897689660798</c:v>
                      </c:pt>
                      <c:pt idx="6048">
                        <c:v>39.6254495166312</c:v>
                      </c:pt>
                      <c:pt idx="6049">
                        <c:v>39.632001343601502</c:v>
                      </c:pt>
                      <c:pt idx="6050">
                        <c:v>39.638553170571903</c:v>
                      </c:pt>
                      <c:pt idx="6051">
                        <c:v>39.645104997542198</c:v>
                      </c:pt>
                      <c:pt idx="6052">
                        <c:v>39.6516568245125</c:v>
                      </c:pt>
                      <c:pt idx="6053">
                        <c:v>39.658208651482902</c:v>
                      </c:pt>
                      <c:pt idx="6054">
                        <c:v>39.664760478453204</c:v>
                      </c:pt>
                      <c:pt idx="6055">
                        <c:v>39.671312305423598</c:v>
                      </c:pt>
                      <c:pt idx="6056">
                        <c:v>39.6778641323939</c:v>
                      </c:pt>
                      <c:pt idx="6057">
                        <c:v>39.684415959364202</c:v>
                      </c:pt>
                      <c:pt idx="6058">
                        <c:v>39.690967786334603</c:v>
                      </c:pt>
                      <c:pt idx="6059">
                        <c:v>39.697519613304898</c:v>
                      </c:pt>
                      <c:pt idx="6060">
                        <c:v>39.7040714402753</c:v>
                      </c:pt>
                      <c:pt idx="6061">
                        <c:v>39.710623267245602</c:v>
                      </c:pt>
                      <c:pt idx="6062">
                        <c:v>39.717175094216003</c:v>
                      </c:pt>
                      <c:pt idx="6063">
                        <c:v>39.723726921186298</c:v>
                      </c:pt>
                      <c:pt idx="6064">
                        <c:v>39.730278748156699</c:v>
                      </c:pt>
                      <c:pt idx="6065">
                        <c:v>39.736830575127001</c:v>
                      </c:pt>
                      <c:pt idx="6066">
                        <c:v>39.743382402097303</c:v>
                      </c:pt>
                      <c:pt idx="6067">
                        <c:v>39.749934229067698</c:v>
                      </c:pt>
                      <c:pt idx="6068">
                        <c:v>39.756486056038</c:v>
                      </c:pt>
                      <c:pt idx="6069">
                        <c:v>39.763037883008401</c:v>
                      </c:pt>
                      <c:pt idx="6070">
                        <c:v>39.769589709978703</c:v>
                      </c:pt>
                      <c:pt idx="6071">
                        <c:v>39.776141536948998</c:v>
                      </c:pt>
                      <c:pt idx="6072">
                        <c:v>39.7826933639194</c:v>
                      </c:pt>
                      <c:pt idx="6073">
                        <c:v>39.789245190889702</c:v>
                      </c:pt>
                      <c:pt idx="6074">
                        <c:v>39.795797017860103</c:v>
                      </c:pt>
                      <c:pt idx="6075">
                        <c:v>39.802348844830398</c:v>
                      </c:pt>
                      <c:pt idx="6076">
                        <c:v>39.808900671800799</c:v>
                      </c:pt>
                      <c:pt idx="6077">
                        <c:v>39.815452498771101</c:v>
                      </c:pt>
                      <c:pt idx="6078">
                        <c:v>39.822004325741403</c:v>
                      </c:pt>
                      <c:pt idx="6079">
                        <c:v>39.828556152711798</c:v>
                      </c:pt>
                      <c:pt idx="6080">
                        <c:v>39.8351079796821</c:v>
                      </c:pt>
                      <c:pt idx="6081">
                        <c:v>39.841659806652501</c:v>
                      </c:pt>
                      <c:pt idx="6082">
                        <c:v>39.848211633622803</c:v>
                      </c:pt>
                      <c:pt idx="6083">
                        <c:v>39.854763460593098</c:v>
                      </c:pt>
                      <c:pt idx="6084">
                        <c:v>39.8613152875635</c:v>
                      </c:pt>
                      <c:pt idx="6085">
                        <c:v>39.867867114533801</c:v>
                      </c:pt>
                      <c:pt idx="6086">
                        <c:v>39.874418941504203</c:v>
                      </c:pt>
                      <c:pt idx="6087">
                        <c:v>39.880970768474498</c:v>
                      </c:pt>
                      <c:pt idx="6088">
                        <c:v>39.887522595444899</c:v>
                      </c:pt>
                      <c:pt idx="6089">
                        <c:v>39.894074422415201</c:v>
                      </c:pt>
                      <c:pt idx="6090">
                        <c:v>39.900626249385603</c:v>
                      </c:pt>
                      <c:pt idx="6091">
                        <c:v>39.907178076355898</c:v>
                      </c:pt>
                      <c:pt idx="6092">
                        <c:v>39.9137299033262</c:v>
                      </c:pt>
                      <c:pt idx="6093">
                        <c:v>39.920281730296601</c:v>
                      </c:pt>
                      <c:pt idx="6094">
                        <c:v>39.926833557266903</c:v>
                      </c:pt>
                      <c:pt idx="6095">
                        <c:v>39.933385384237297</c:v>
                      </c:pt>
                      <c:pt idx="6096">
                        <c:v>39.939937211207599</c:v>
                      </c:pt>
                      <c:pt idx="6097">
                        <c:v>39.946489038178001</c:v>
                      </c:pt>
                      <c:pt idx="6098">
                        <c:v>39.953040865148303</c:v>
                      </c:pt>
                      <c:pt idx="6099">
                        <c:v>39.959592692118598</c:v>
                      </c:pt>
                      <c:pt idx="6100">
                        <c:v>39.966144519088999</c:v>
                      </c:pt>
                      <c:pt idx="6101">
                        <c:v>39.972696346059301</c:v>
                      </c:pt>
                      <c:pt idx="6102">
                        <c:v>39.979248173029703</c:v>
                      </c:pt>
                      <c:pt idx="6103">
                        <c:v>39.985799999999998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increase'!$E$2:$E$6105</c15:sqref>
                        </c15:formulaRef>
                      </c:ext>
                    </c:extLst>
                    <c:numCache>
                      <c:formatCode>0.00E+00</c:formatCode>
                      <c:ptCount val="6104"/>
                      <c:pt idx="0">
                        <c:v>-9.1231785787551599E-5</c:v>
                      </c:pt>
                      <c:pt idx="1">
                        <c:v>-9.4652520008492295E-5</c:v>
                      </c:pt>
                      <c:pt idx="2">
                        <c:v>-9.7685856884868695E-5</c:v>
                      </c:pt>
                      <c:pt idx="3" formatCode="General">
                        <c:v>-1.0015824897453801E-4</c:v>
                      </c:pt>
                      <c:pt idx="4" formatCode="General">
                        <c:v>-1.02332931163614E-4</c:v>
                      </c:pt>
                      <c:pt idx="5" formatCode="General">
                        <c:v>-1.05427674731398E-4</c:v>
                      </c:pt>
                      <c:pt idx="6" formatCode="General">
                        <c:v>-1.09400933260852E-4</c:v>
                      </c:pt>
                      <c:pt idx="7" formatCode="General">
                        <c:v>-1.1479020403358001E-4</c:v>
                      </c:pt>
                      <c:pt idx="8" formatCode="General">
                        <c:v>-1.1981166978971E-4</c:v>
                      </c:pt>
                      <c:pt idx="9" formatCode="General">
                        <c:v>-1.21749761212711E-4</c:v>
                      </c:pt>
                      <c:pt idx="10" formatCode="General">
                        <c:v>-1.2243508915320701E-4</c:v>
                      </c:pt>
                      <c:pt idx="11" formatCode="General">
                        <c:v>-1.2193686051746601E-4</c:v>
                      </c:pt>
                      <c:pt idx="12" formatCode="General">
                        <c:v>-1.21552971525182E-4</c:v>
                      </c:pt>
                      <c:pt idx="13" formatCode="General">
                        <c:v>-1.21279153239837E-4</c:v>
                      </c:pt>
                      <c:pt idx="14" formatCode="General">
                        <c:v>-1.21331105373475E-4</c:v>
                      </c:pt>
                      <c:pt idx="15" formatCode="General">
                        <c:v>-1.2217348293434499E-4</c:v>
                      </c:pt>
                      <c:pt idx="16" formatCode="General">
                        <c:v>-1.2396615070109799E-4</c:v>
                      </c:pt>
                      <c:pt idx="17" formatCode="General">
                        <c:v>-1.24137387131603E-4</c:v>
                      </c:pt>
                      <c:pt idx="18" formatCode="General">
                        <c:v>-1.2291947423698199E-4</c:v>
                      </c:pt>
                      <c:pt idx="19" formatCode="General">
                        <c:v>-1.21242321431216E-4</c:v>
                      </c:pt>
                      <c:pt idx="20" formatCode="General">
                        <c:v>-1.20391187265701E-4</c:v>
                      </c:pt>
                      <c:pt idx="21" formatCode="General">
                        <c:v>-1.20321475522212E-4</c:v>
                      </c:pt>
                      <c:pt idx="22" formatCode="General">
                        <c:v>-1.20344691163003E-4</c:v>
                      </c:pt>
                      <c:pt idx="23" formatCode="General">
                        <c:v>-1.20414149242708E-4</c:v>
                      </c:pt>
                      <c:pt idx="24" formatCode="General">
                        <c:v>-1.2070408446995799E-4</c:v>
                      </c:pt>
                      <c:pt idx="25" formatCode="General">
                        <c:v>-1.21650126154296E-4</c:v>
                      </c:pt>
                      <c:pt idx="26" formatCode="General">
                        <c:v>-1.24607635991183E-4</c:v>
                      </c:pt>
                      <c:pt idx="27" formatCode="General">
                        <c:v>-1.2937039442639499E-4</c:v>
                      </c:pt>
                      <c:pt idx="28" formatCode="General">
                        <c:v>-1.32624635059999E-4</c:v>
                      </c:pt>
                      <c:pt idx="29" formatCode="General">
                        <c:v>-1.3511416011654601E-4</c:v>
                      </c:pt>
                      <c:pt idx="30" formatCode="General">
                        <c:v>-1.3687865229533301E-4</c:v>
                      </c:pt>
                      <c:pt idx="31" formatCode="General">
                        <c:v>-1.3827133755508499E-4</c:v>
                      </c:pt>
                      <c:pt idx="32" formatCode="General">
                        <c:v>-1.35372256716997E-4</c:v>
                      </c:pt>
                      <c:pt idx="33" formatCode="General">
                        <c:v>-1.3277307180228399E-4</c:v>
                      </c:pt>
                      <c:pt idx="34" formatCode="General">
                        <c:v>-1.3046402630029999E-4</c:v>
                      </c:pt>
                      <c:pt idx="35" formatCode="General">
                        <c:v>-1.2924196375767601E-4</c:v>
                      </c:pt>
                      <c:pt idx="36" formatCode="General">
                        <c:v>-1.2999750543703101E-4</c:v>
                      </c:pt>
                      <c:pt idx="37" formatCode="General">
                        <c:v>-1.3106502154635501E-4</c:v>
                      </c:pt>
                      <c:pt idx="38" formatCode="General">
                        <c:v>-1.3195268580124699E-4</c:v>
                      </c:pt>
                      <c:pt idx="39" formatCode="General">
                        <c:v>-1.3282195998397399E-4</c:v>
                      </c:pt>
                      <c:pt idx="40" formatCode="General">
                        <c:v>-1.3368893248943801E-4</c:v>
                      </c:pt>
                      <c:pt idx="41" formatCode="General">
                        <c:v>-1.3699800616124601E-4</c:v>
                      </c:pt>
                      <c:pt idx="42" formatCode="General">
                        <c:v>-1.4058415969522999E-4</c:v>
                      </c:pt>
                      <c:pt idx="43" formatCode="General">
                        <c:v>-1.44416292430967E-4</c:v>
                      </c:pt>
                      <c:pt idx="44" formatCode="General">
                        <c:v>-1.4605345197206499E-4</c:v>
                      </c:pt>
                      <c:pt idx="45" formatCode="General">
                        <c:v>-1.4625013963120401E-4</c:v>
                      </c:pt>
                      <c:pt idx="46" formatCode="General">
                        <c:v>-1.46160040262329E-4</c:v>
                      </c:pt>
                      <c:pt idx="47" formatCode="General">
                        <c:v>-1.4579748088584601E-4</c:v>
                      </c:pt>
                      <c:pt idx="48" formatCode="General">
                        <c:v>-1.4521576878804101E-4</c:v>
                      </c:pt>
                      <c:pt idx="49" formatCode="General">
                        <c:v>-1.4466046169626801E-4</c:v>
                      </c:pt>
                      <c:pt idx="50" formatCode="General">
                        <c:v>-1.4509258385897E-4</c:v>
                      </c:pt>
                      <c:pt idx="51" formatCode="General">
                        <c:v>-1.4645881080599401E-4</c:v>
                      </c:pt>
                      <c:pt idx="52" formatCode="General">
                        <c:v>-1.4792587235610299E-4</c:v>
                      </c:pt>
                      <c:pt idx="53" formatCode="General">
                        <c:v>-1.4814863049893699E-4</c:v>
                      </c:pt>
                      <c:pt idx="54" formatCode="General">
                        <c:v>-1.4831814625227899E-4</c:v>
                      </c:pt>
                      <c:pt idx="55" formatCode="General">
                        <c:v>-1.4843137829465201E-4</c:v>
                      </c:pt>
                      <c:pt idx="56" formatCode="General">
                        <c:v>-1.4757796000215001E-4</c:v>
                      </c:pt>
                      <c:pt idx="57" formatCode="General">
                        <c:v>-1.46156049191131E-4</c:v>
                      </c:pt>
                      <c:pt idx="58" formatCode="General">
                        <c:v>-1.4419247155303701E-4</c:v>
                      </c:pt>
                      <c:pt idx="59" formatCode="General">
                        <c:v>-1.4154409959725401E-4</c:v>
                      </c:pt>
                      <c:pt idx="60" formatCode="General">
                        <c:v>-1.39648986446001E-4</c:v>
                      </c:pt>
                      <c:pt idx="61" formatCode="General">
                        <c:v>-1.3847620087998599E-4</c:v>
                      </c:pt>
                      <c:pt idx="62" formatCode="General">
                        <c:v>-1.3898120947622E-4</c:v>
                      </c:pt>
                      <c:pt idx="63" formatCode="General">
                        <c:v>-1.42386532727503E-4</c:v>
                      </c:pt>
                      <c:pt idx="64" formatCode="General">
                        <c:v>-1.4649196915959801E-4</c:v>
                      </c:pt>
                      <c:pt idx="65" formatCode="General">
                        <c:v>-1.4978787146106799E-4</c:v>
                      </c:pt>
                      <c:pt idx="66" formatCode="General">
                        <c:v>-1.526986838888E-4</c:v>
                      </c:pt>
                      <c:pt idx="67" formatCode="General">
                        <c:v>-1.54571096308532E-4</c:v>
                      </c:pt>
                      <c:pt idx="68" formatCode="General">
                        <c:v>-1.5545753329840201E-4</c:v>
                      </c:pt>
                      <c:pt idx="69" formatCode="General">
                        <c:v>-1.5563779155116701E-4</c:v>
                      </c:pt>
                      <c:pt idx="70" formatCode="General">
                        <c:v>-1.5564198541045599E-4</c:v>
                      </c:pt>
                      <c:pt idx="71" formatCode="General">
                        <c:v>-1.5547897808276199E-4</c:v>
                      </c:pt>
                      <c:pt idx="72" formatCode="General">
                        <c:v>-1.55188691192586E-4</c:v>
                      </c:pt>
                      <c:pt idx="73" formatCode="General">
                        <c:v>-1.5431767307732099E-4</c:v>
                      </c:pt>
                      <c:pt idx="74" formatCode="General">
                        <c:v>-1.5348689321168299E-4</c:v>
                      </c:pt>
                      <c:pt idx="75" formatCode="General">
                        <c:v>-1.52687136249565E-4</c:v>
                      </c:pt>
                      <c:pt idx="76" formatCode="General">
                        <c:v>-1.5075227258304799E-4</c:v>
                      </c:pt>
                      <c:pt idx="77" formatCode="General">
                        <c:v>-1.4880517240665201E-4</c:v>
                      </c:pt>
                      <c:pt idx="78" formatCode="General">
                        <c:v>-1.4684670767037001E-4</c:v>
                      </c:pt>
                      <c:pt idx="79" formatCode="General">
                        <c:v>-1.44923070939257E-4</c:v>
                      </c:pt>
                      <c:pt idx="80" formatCode="General">
                        <c:v>-1.43326579052377E-4</c:v>
                      </c:pt>
                      <c:pt idx="81" formatCode="General">
                        <c:v>-1.42048609400739E-4</c:v>
                      </c:pt>
                      <c:pt idx="82" formatCode="General">
                        <c:v>-1.42264802884385E-4</c:v>
                      </c:pt>
                      <c:pt idx="83" formatCode="General">
                        <c:v>-1.41644300693402E-4</c:v>
                      </c:pt>
                      <c:pt idx="84" formatCode="General">
                        <c:v>-1.40689829438527E-4</c:v>
                      </c:pt>
                      <c:pt idx="85" formatCode="General">
                        <c:v>-1.3725939526517799E-4</c:v>
                      </c:pt>
                      <c:pt idx="86" formatCode="General">
                        <c:v>-1.3411604731633099E-4</c:v>
                      </c:pt>
                      <c:pt idx="87" formatCode="General">
                        <c:v>-1.3124705610725499E-4</c:v>
                      </c:pt>
                      <c:pt idx="88" formatCode="General">
                        <c:v>-1.2886592616146399E-4</c:v>
                      </c:pt>
                      <c:pt idx="89" formatCode="General">
                        <c:v>-1.2769116009117901E-4</c:v>
                      </c:pt>
                      <c:pt idx="90" formatCode="General">
                        <c:v>-1.2654649602436099E-4</c:v>
                      </c:pt>
                      <c:pt idx="91" formatCode="General">
                        <c:v>-1.2582770097111499E-4</c:v>
                      </c:pt>
                      <c:pt idx="92" formatCode="General">
                        <c:v>-1.2551670233077001E-4</c:v>
                      </c:pt>
                      <c:pt idx="93" formatCode="General">
                        <c:v>-1.2605955731887701E-4</c:v>
                      </c:pt>
                      <c:pt idx="94" formatCode="General">
                        <c:v>-1.2820990759324601E-4</c:v>
                      </c:pt>
                      <c:pt idx="95" formatCode="General">
                        <c:v>-1.27065512071792E-4</c:v>
                      </c:pt>
                      <c:pt idx="96" formatCode="General">
                        <c:v>-1.2452647469213301E-4</c:v>
                      </c:pt>
                      <c:pt idx="97" formatCode="General">
                        <c:v>-1.2240281284084999E-4</c:v>
                      </c:pt>
                      <c:pt idx="98" formatCode="General">
                        <c:v>-1.20678103644767E-4</c:v>
                      </c:pt>
                      <c:pt idx="99" formatCode="General">
                        <c:v>-1.19969326266225E-4</c:v>
                      </c:pt>
                      <c:pt idx="100" formatCode="General">
                        <c:v>-1.1894675132859E-4</c:v>
                      </c:pt>
                      <c:pt idx="101" formatCode="General">
                        <c:v>-1.18087332329205E-4</c:v>
                      </c:pt>
                      <c:pt idx="102" formatCode="General">
                        <c:v>-1.1738587189287301E-4</c:v>
                      </c:pt>
                      <c:pt idx="103" formatCode="General">
                        <c:v>-1.1728437503272501E-4</c:v>
                      </c:pt>
                      <c:pt idx="104" formatCode="General">
                        <c:v>-1.16756920872137E-4</c:v>
                      </c:pt>
                      <c:pt idx="105" formatCode="General">
                        <c:v>-1.16641453765892E-4</c:v>
                      </c:pt>
                      <c:pt idx="106" formatCode="General">
                        <c:v>-1.16921434351424E-4</c:v>
                      </c:pt>
                      <c:pt idx="107" formatCode="General">
                        <c:v>-1.18177633548566E-4</c:v>
                      </c:pt>
                      <c:pt idx="108" formatCode="General">
                        <c:v>-1.2059699704409799E-4</c:v>
                      </c:pt>
                      <c:pt idx="109" formatCode="General">
                        <c:v>-1.2348449150789299E-4</c:v>
                      </c:pt>
                      <c:pt idx="110" formatCode="General">
                        <c:v>-1.2265888316163301E-4</c:v>
                      </c:pt>
                      <c:pt idx="111" formatCode="General">
                        <c:v>-1.21609567066212E-4</c:v>
                      </c:pt>
                      <c:pt idx="112" formatCode="General">
                        <c:v>-1.2048592699865301E-4</c:v>
                      </c:pt>
                      <c:pt idx="113" formatCode="General">
                        <c:v>-1.19289173770743E-4</c:v>
                      </c:pt>
                      <c:pt idx="114" formatCode="General">
                        <c:v>-1.17628156529042E-4</c:v>
                      </c:pt>
                      <c:pt idx="115" formatCode="General">
                        <c:v>-1.15550273188575E-4</c:v>
                      </c:pt>
                      <c:pt idx="116" formatCode="General">
                        <c:v>-1.1350247782481501E-4</c:v>
                      </c:pt>
                      <c:pt idx="117" formatCode="General">
                        <c:v>-1.11935333652198E-4</c:v>
                      </c:pt>
                      <c:pt idx="118" formatCode="General">
                        <c:v>-1.10828021479893E-4</c:v>
                      </c:pt>
                      <c:pt idx="119" formatCode="General">
                        <c:v>-1.10619140385669E-4</c:v>
                      </c:pt>
                      <c:pt idx="120" formatCode="General">
                        <c:v>-1.12734712876237E-4</c:v>
                      </c:pt>
                      <c:pt idx="121" formatCode="General">
                        <c:v>-1.15429930144771E-4</c:v>
                      </c:pt>
                      <c:pt idx="122" formatCode="General">
                        <c:v>-1.1616522818369799E-4</c:v>
                      </c:pt>
                      <c:pt idx="123" formatCode="General">
                        <c:v>-1.16471213466186E-4</c:v>
                      </c:pt>
                      <c:pt idx="124" formatCode="General">
                        <c:v>-1.16899677125733E-4</c:v>
                      </c:pt>
                      <c:pt idx="125" formatCode="General">
                        <c:v>-1.17456672867482E-4</c:v>
                      </c:pt>
                      <c:pt idx="126" formatCode="General">
                        <c:v>-1.20074144192742E-4</c:v>
                      </c:pt>
                      <c:pt idx="127" formatCode="General">
                        <c:v>-1.2225317570046401E-4</c:v>
                      </c:pt>
                      <c:pt idx="128" formatCode="General">
                        <c:v>-1.23151465891981E-4</c:v>
                      </c:pt>
                      <c:pt idx="129" formatCode="General">
                        <c:v>-1.24215767696008E-4</c:v>
                      </c:pt>
                      <c:pt idx="130" formatCode="General">
                        <c:v>-1.25443764701725E-4</c:v>
                      </c:pt>
                      <c:pt idx="131" formatCode="General">
                        <c:v>-1.2775992621711599E-4</c:v>
                      </c:pt>
                      <c:pt idx="132" formatCode="General">
                        <c:v>-1.2912952433252701E-4</c:v>
                      </c:pt>
                      <c:pt idx="133" formatCode="General">
                        <c:v>-1.30659072023558E-4</c:v>
                      </c:pt>
                      <c:pt idx="134" formatCode="General">
                        <c:v>-1.3233758315043401E-4</c:v>
                      </c:pt>
                      <c:pt idx="135" formatCode="General">
                        <c:v>-1.33653131221465E-4</c:v>
                      </c:pt>
                      <c:pt idx="136" formatCode="General">
                        <c:v>-1.3487906463996999E-4</c:v>
                      </c:pt>
                      <c:pt idx="137" formatCode="General">
                        <c:v>-1.3686267042622099E-4</c:v>
                      </c:pt>
                      <c:pt idx="138" formatCode="General">
                        <c:v>-1.3956387285232199E-4</c:v>
                      </c:pt>
                      <c:pt idx="139" formatCode="General">
                        <c:v>-1.4248221424337099E-4</c:v>
                      </c:pt>
                      <c:pt idx="140" formatCode="General">
                        <c:v>-1.4562090350616301E-4</c:v>
                      </c:pt>
                      <c:pt idx="141" formatCode="General">
                        <c:v>-1.5064636817309999E-4</c:v>
                      </c:pt>
                      <c:pt idx="142" formatCode="General">
                        <c:v>-1.5453431430435799E-4</c:v>
                      </c:pt>
                      <c:pt idx="143" formatCode="General">
                        <c:v>-1.54609966209146E-4</c:v>
                      </c:pt>
                      <c:pt idx="144" formatCode="General">
                        <c:v>-1.5343639713331699E-4</c:v>
                      </c:pt>
                      <c:pt idx="145" formatCode="General">
                        <c:v>-1.51083177590689E-4</c:v>
                      </c:pt>
                      <c:pt idx="146" formatCode="General">
                        <c:v>-1.48934554505073E-4</c:v>
                      </c:pt>
                      <c:pt idx="147" formatCode="General">
                        <c:v>-1.4698654886606999E-4</c:v>
                      </c:pt>
                      <c:pt idx="148" formatCode="General">
                        <c:v>-1.4589040707624901E-4</c:v>
                      </c:pt>
                      <c:pt idx="149" formatCode="General">
                        <c:v>-1.4680861179076199E-4</c:v>
                      </c:pt>
                      <c:pt idx="150" formatCode="General">
                        <c:v>-1.47903296605606E-4</c:v>
                      </c:pt>
                      <c:pt idx="151" formatCode="General">
                        <c:v>-1.4916659186204099E-4</c:v>
                      </c:pt>
                      <c:pt idx="152" formatCode="General">
                        <c:v>-1.5072578218440301E-4</c:v>
                      </c:pt>
                      <c:pt idx="153" formatCode="General">
                        <c:v>-1.53153271091368E-4</c:v>
                      </c:pt>
                      <c:pt idx="154" formatCode="General">
                        <c:v>-1.5341471386311301E-4</c:v>
                      </c:pt>
                      <c:pt idx="155" formatCode="General">
                        <c:v>-1.53428005170085E-4</c:v>
                      </c:pt>
                      <c:pt idx="156" formatCode="General">
                        <c:v>-1.53564138314835E-4</c:v>
                      </c:pt>
                      <c:pt idx="157" formatCode="General">
                        <c:v>-1.5381872456699799E-4</c:v>
                      </c:pt>
                      <c:pt idx="158" formatCode="General">
                        <c:v>-1.5455696364485901E-4</c:v>
                      </c:pt>
                      <c:pt idx="159" formatCode="General">
                        <c:v>-1.5770582533188799E-4</c:v>
                      </c:pt>
                      <c:pt idx="160" formatCode="General">
                        <c:v>-1.61832734242411E-4</c:v>
                      </c:pt>
                      <c:pt idx="161" formatCode="General">
                        <c:v>-1.65750867799932E-4</c:v>
                      </c:pt>
                      <c:pt idx="162" formatCode="General">
                        <c:v>-1.6821653521059701E-4</c:v>
                      </c:pt>
                      <c:pt idx="163" formatCode="General">
                        <c:v>-1.70388143418847E-4</c:v>
                      </c:pt>
                      <c:pt idx="164" formatCode="General">
                        <c:v>-1.7227121517925101E-4</c:v>
                      </c:pt>
                      <c:pt idx="165" formatCode="General">
                        <c:v>-1.7253847453795799E-4</c:v>
                      </c:pt>
                      <c:pt idx="166" formatCode="General">
                        <c:v>-1.7240021811397099E-4</c:v>
                      </c:pt>
                      <c:pt idx="167" formatCode="General">
                        <c:v>-1.7179057710415099E-4</c:v>
                      </c:pt>
                      <c:pt idx="168" formatCode="General">
                        <c:v>-1.7136600898042599E-4</c:v>
                      </c:pt>
                      <c:pt idx="169" formatCode="General">
                        <c:v>-1.7112224408236999E-4</c:v>
                      </c:pt>
                      <c:pt idx="170" formatCode="General">
                        <c:v>-1.7162538212225599E-4</c:v>
                      </c:pt>
                      <c:pt idx="171" formatCode="General">
                        <c:v>-1.71081930954953E-4</c:v>
                      </c:pt>
                      <c:pt idx="172" formatCode="General">
                        <c:v>-1.7011892574070401E-4</c:v>
                      </c:pt>
                      <c:pt idx="173" formatCode="General">
                        <c:v>-1.6875514568809999E-4</c:v>
                      </c:pt>
                      <c:pt idx="174" formatCode="General">
                        <c:v>-1.6671588893282999E-4</c:v>
                      </c:pt>
                      <c:pt idx="175" formatCode="General">
                        <c:v>-1.6431978690636701E-4</c:v>
                      </c:pt>
                      <c:pt idx="176" formatCode="General">
                        <c:v>-1.6158709365926501E-4</c:v>
                      </c:pt>
                      <c:pt idx="177" formatCode="General">
                        <c:v>-1.5898832175437801E-4</c:v>
                      </c:pt>
                      <c:pt idx="178" formatCode="General">
                        <c:v>-1.5654624904673501E-4</c:v>
                      </c:pt>
                      <c:pt idx="179" formatCode="General">
                        <c:v>-1.5425593662063701E-4</c:v>
                      </c:pt>
                      <c:pt idx="180" formatCode="General">
                        <c:v>-1.5254912065295001E-4</c:v>
                      </c:pt>
                      <c:pt idx="181" formatCode="General">
                        <c:v>-1.5106266378920601E-4</c:v>
                      </c:pt>
                      <c:pt idx="182" formatCode="General">
                        <c:v>-1.4980640002224899E-4</c:v>
                      </c:pt>
                      <c:pt idx="183" formatCode="General">
                        <c:v>-1.5207693231601699E-4</c:v>
                      </c:pt>
                      <c:pt idx="184" formatCode="General">
                        <c:v>-1.5209007797836301E-4</c:v>
                      </c:pt>
                      <c:pt idx="185" formatCode="General">
                        <c:v>-1.4905687004824699E-4</c:v>
                      </c:pt>
                      <c:pt idx="186" formatCode="General">
                        <c:v>-1.4595886273571399E-4</c:v>
                      </c:pt>
                      <c:pt idx="187" formatCode="General">
                        <c:v>-1.4327269252915201E-4</c:v>
                      </c:pt>
                      <c:pt idx="188" formatCode="General">
                        <c:v>-1.4098153456275499E-4</c:v>
                      </c:pt>
                      <c:pt idx="189" formatCode="General">
                        <c:v>-1.3969594853148099E-4</c:v>
                      </c:pt>
                      <c:pt idx="190" formatCode="General">
                        <c:v>-1.40088584278226E-4</c:v>
                      </c:pt>
                      <c:pt idx="191" formatCode="General">
                        <c:v>-1.4081138370643901E-4</c:v>
                      </c:pt>
                      <c:pt idx="192" formatCode="General">
                        <c:v>-1.41410157559334E-4</c:v>
                      </c:pt>
                      <c:pt idx="193" formatCode="General">
                        <c:v>-1.41458050296136E-4</c:v>
                      </c:pt>
                      <c:pt idx="194" formatCode="General">
                        <c:v>-1.4169323245533601E-4</c:v>
                      </c:pt>
                      <c:pt idx="195" formatCode="General">
                        <c:v>-1.4211006840794999E-4</c:v>
                      </c:pt>
                      <c:pt idx="196" formatCode="General">
                        <c:v>-1.4328269299537701E-4</c:v>
                      </c:pt>
                      <c:pt idx="197" formatCode="General">
                        <c:v>-1.4600289765037499E-4</c:v>
                      </c:pt>
                      <c:pt idx="198" formatCode="General">
                        <c:v>-1.4783914765314601E-4</c:v>
                      </c:pt>
                      <c:pt idx="199" formatCode="General">
                        <c:v>-1.49308446392107E-4</c:v>
                      </c:pt>
                      <c:pt idx="200" formatCode="General">
                        <c:v>-1.5042860858711501E-4</c:v>
                      </c:pt>
                      <c:pt idx="201" formatCode="General">
                        <c:v>-1.5117157706660299E-4</c:v>
                      </c:pt>
                      <c:pt idx="202" formatCode="General">
                        <c:v>-1.49359779993342E-4</c:v>
                      </c:pt>
                      <c:pt idx="203" formatCode="General">
                        <c:v>-1.4788529418588401E-4</c:v>
                      </c:pt>
                      <c:pt idx="204" formatCode="General">
                        <c:v>-1.46736526813984E-4</c:v>
                      </c:pt>
                      <c:pt idx="205" formatCode="General">
                        <c:v>-1.4663832668657299E-4</c:v>
                      </c:pt>
                      <c:pt idx="206" formatCode="General">
                        <c:v>-1.4665546013476599E-4</c:v>
                      </c:pt>
                      <c:pt idx="207" formatCode="General">
                        <c:v>-1.4380453377127599E-4</c:v>
                      </c:pt>
                      <c:pt idx="208" formatCode="General">
                        <c:v>-1.4109634972817001E-4</c:v>
                      </c:pt>
                      <c:pt idx="209" formatCode="General">
                        <c:v>-1.3852668006225001E-4</c:v>
                      </c:pt>
                      <c:pt idx="210" formatCode="General">
                        <c:v>-1.3655912228642899E-4</c:v>
                      </c:pt>
                      <c:pt idx="211" formatCode="General">
                        <c:v>-1.3401724939676499E-4</c:v>
                      </c:pt>
                      <c:pt idx="212" formatCode="General">
                        <c:v>-1.3172363258596401E-4</c:v>
                      </c:pt>
                      <c:pt idx="213" formatCode="General">
                        <c:v>-1.29673926102439E-4</c:v>
                      </c:pt>
                      <c:pt idx="214" formatCode="General">
                        <c:v>-1.29117941331355E-4</c:v>
                      </c:pt>
                      <c:pt idx="215" formatCode="General">
                        <c:v>-1.28699124219218E-4</c:v>
                      </c:pt>
                      <c:pt idx="216" formatCode="General">
                        <c:v>-1.2840270851846499E-4</c:v>
                      </c:pt>
                      <c:pt idx="217" formatCode="General">
                        <c:v>-1.2675773656414601E-4</c:v>
                      </c:pt>
                      <c:pt idx="218" formatCode="General">
                        <c:v>-1.22363150372455E-4</c:v>
                      </c:pt>
                      <c:pt idx="219" formatCode="General">
                        <c:v>-1.18019905116883E-4</c:v>
                      </c:pt>
                      <c:pt idx="220" formatCode="General">
                        <c:v>-1.14043592214113E-4</c:v>
                      </c:pt>
                      <c:pt idx="221" formatCode="General">
                        <c:v>-1.10419324343884E-4</c:v>
                      </c:pt>
                      <c:pt idx="222" formatCode="General">
                        <c:v>-1.07655026945381E-4</c:v>
                      </c:pt>
                      <c:pt idx="223" formatCode="General">
                        <c:v>-1.0571449207049301E-4</c:v>
                      </c:pt>
                      <c:pt idx="224" formatCode="General">
                        <c:v>-1.05522130884693E-4</c:v>
                      </c:pt>
                      <c:pt idx="225" formatCode="General">
                        <c:v>-1.04993289039968E-4</c:v>
                      </c:pt>
                      <c:pt idx="226" formatCode="General">
                        <c:v>-1.0440519245711801E-4</c:v>
                      </c:pt>
                      <c:pt idx="227" formatCode="General">
                        <c:v>-1.0380289415016901E-4</c:v>
                      </c:pt>
                      <c:pt idx="228" formatCode="General">
                        <c:v>-1.0301581600796101E-4</c:v>
                      </c:pt>
                      <c:pt idx="229" formatCode="General">
                        <c:v>-1.02335497772203E-4</c:v>
                      </c:pt>
                      <c:pt idx="230" formatCode="General">
                        <c:v>-1.01758991391423E-4</c:v>
                      </c:pt>
                      <c:pt idx="231" formatCode="General">
                        <c:v>-1.01663790707769E-4</c:v>
                      </c:pt>
                      <c:pt idx="232" formatCode="General">
                        <c:v>-1.03789399235335E-4</c:v>
                      </c:pt>
                      <c:pt idx="233" formatCode="General">
                        <c:v>-1.0539703669107101E-4</c:v>
                      </c:pt>
                      <c:pt idx="234" formatCode="General">
                        <c:v>-1.06512780629535E-4</c:v>
                      </c:pt>
                      <c:pt idx="235" formatCode="General">
                        <c:v>-1.07357656451854E-4</c:v>
                      </c:pt>
                      <c:pt idx="236" formatCode="General">
                        <c:v>-1.08096561667961E-4</c:v>
                      </c:pt>
                      <c:pt idx="237" formatCode="General">
                        <c:v>-1.08732726817696E-4</c:v>
                      </c:pt>
                      <c:pt idx="238" formatCode="General">
                        <c:v>-1.08787727667758E-4</c:v>
                      </c:pt>
                      <c:pt idx="239" formatCode="General">
                        <c:v>-1.09056823408265E-4</c:v>
                      </c:pt>
                      <c:pt idx="240" formatCode="General">
                        <c:v>-1.09531025440626E-4</c:v>
                      </c:pt>
                      <c:pt idx="241" formatCode="General">
                        <c:v>-1.10460673831273E-4</c:v>
                      </c:pt>
                      <c:pt idx="242" formatCode="General">
                        <c:v>-1.1121042009586899E-4</c:v>
                      </c:pt>
                      <c:pt idx="243" formatCode="General">
                        <c:v>-1.11294143590184E-4</c:v>
                      </c:pt>
                      <c:pt idx="244" formatCode="General">
                        <c:v>-1.1113161885297701E-4</c:v>
                      </c:pt>
                      <c:pt idx="245" formatCode="General">
                        <c:v>-1.11728580297882E-4</c:v>
                      </c:pt>
                      <c:pt idx="246" formatCode="General">
                        <c:v>-1.13049174204201E-4</c:v>
                      </c:pt>
                      <c:pt idx="247" formatCode="General">
                        <c:v>-1.15353589418396E-4</c:v>
                      </c:pt>
                      <c:pt idx="248" formatCode="General">
                        <c:v>-1.17640535054534E-4</c:v>
                      </c:pt>
                      <c:pt idx="249" formatCode="General">
                        <c:v>-1.20780086744002E-4</c:v>
                      </c:pt>
                      <c:pt idx="250" formatCode="General">
                        <c:v>-1.24487993486333E-4</c:v>
                      </c:pt>
                      <c:pt idx="251" formatCode="General">
                        <c:v>-1.2557125130947401E-4</c:v>
                      </c:pt>
                      <c:pt idx="252" formatCode="General">
                        <c:v>-1.25079031062336E-4</c:v>
                      </c:pt>
                      <c:pt idx="253" formatCode="General">
                        <c:v>-1.24437922268869E-4</c:v>
                      </c:pt>
                      <c:pt idx="254" formatCode="General">
                        <c:v>-1.2363228574246001E-4</c:v>
                      </c:pt>
                      <c:pt idx="255" formatCode="General">
                        <c:v>-1.22670940471487E-4</c:v>
                      </c:pt>
                      <c:pt idx="256" formatCode="General">
                        <c:v>-1.21716211228E-4</c:v>
                      </c:pt>
                      <c:pt idx="257" formatCode="General">
                        <c:v>-1.2076628789150101E-4</c:v>
                      </c:pt>
                      <c:pt idx="258" formatCode="General">
                        <c:v>-1.19642169570549E-4</c:v>
                      </c:pt>
                      <c:pt idx="259" formatCode="General">
                        <c:v>-1.18137391128592E-4</c:v>
                      </c:pt>
                      <c:pt idx="260" formatCode="General">
                        <c:v>-1.16265699352625E-4</c:v>
                      </c:pt>
                      <c:pt idx="261" formatCode="General">
                        <c:v>-1.13259800218068E-4</c:v>
                      </c:pt>
                      <c:pt idx="262" formatCode="General">
                        <c:v>-1.08801117410922E-4</c:v>
                      </c:pt>
                      <c:pt idx="263" formatCode="General">
                        <c:v>-1.0557241384829201E-4</c:v>
                      </c:pt>
                      <c:pt idx="264" formatCode="General">
                        <c:v>-1.0353684292865E-4</c:v>
                      </c:pt>
                      <c:pt idx="265" formatCode="General">
                        <c:v>-1.06418744761557E-4</c:v>
                      </c:pt>
                      <c:pt idx="266" formatCode="General">
                        <c:v>-1.07070731454651E-4</c:v>
                      </c:pt>
                      <c:pt idx="267" formatCode="General">
                        <c:v>-1.0712328945740401E-4</c:v>
                      </c:pt>
                      <c:pt idx="268" formatCode="General">
                        <c:v>-1.06607282533359E-4</c:v>
                      </c:pt>
                      <c:pt idx="269" formatCode="General">
                        <c:v>-1.05814083328577E-4</c:v>
                      </c:pt>
                      <c:pt idx="270" formatCode="General">
                        <c:v>-1.05084179331489E-4</c:v>
                      </c:pt>
                      <c:pt idx="271" formatCode="General">
                        <c:v>-1.04416260306247E-4</c:v>
                      </c:pt>
                      <c:pt idx="272" formatCode="General">
                        <c:v>-1.04134631090361E-4</c:v>
                      </c:pt>
                      <c:pt idx="273" formatCode="General">
                        <c:v>-1.0456580853141899E-4</c:v>
                      </c:pt>
                      <c:pt idx="274" formatCode="General">
                        <c:v>-1.0509461844627001E-4</c:v>
                      </c:pt>
                      <c:pt idx="275" formatCode="General">
                        <c:v>-1.0329123619293701E-4</c:v>
                      </c:pt>
                      <c:pt idx="276" formatCode="General">
                        <c:v>-1.01483124763578E-4</c:v>
                      </c:pt>
                      <c:pt idx="277" formatCode="General">
                        <c:v>-1.00035662870386E-4</c:v>
                      </c:pt>
                      <c:pt idx="278">
                        <c:v>-9.8943059141352803E-5</c:v>
                      </c:pt>
                      <c:pt idx="279" formatCode="General">
                        <c:v>-1.00255458674312E-4</c:v>
                      </c:pt>
                      <c:pt idx="280" formatCode="General">
                        <c:v>-1.01670704695562E-4</c:v>
                      </c:pt>
                      <c:pt idx="281" formatCode="General">
                        <c:v>-1.0318731583418101E-4</c:v>
                      </c:pt>
                      <c:pt idx="282" formatCode="General">
                        <c:v>-1.05471823303444E-4</c:v>
                      </c:pt>
                      <c:pt idx="283" formatCode="General">
                        <c:v>-1.0642609508829799E-4</c:v>
                      </c:pt>
                      <c:pt idx="284" formatCode="General">
                        <c:v>-1.0720448939713799E-4</c:v>
                      </c:pt>
                      <c:pt idx="285" formatCode="General">
                        <c:v>-1.07772261073423E-4</c:v>
                      </c:pt>
                      <c:pt idx="286" formatCode="General">
                        <c:v>-1.08304058253131E-4</c:v>
                      </c:pt>
                      <c:pt idx="287" formatCode="General">
                        <c:v>-1.08927355689529E-4</c:v>
                      </c:pt>
                      <c:pt idx="288" formatCode="General">
                        <c:v>-1.09640591117468E-4</c:v>
                      </c:pt>
                      <c:pt idx="289" formatCode="General">
                        <c:v>-1.10934097772258E-4</c:v>
                      </c:pt>
                      <c:pt idx="290" formatCode="General">
                        <c:v>-1.1299790934906599E-4</c:v>
                      </c:pt>
                      <c:pt idx="291" formatCode="General">
                        <c:v>-1.15784991690154E-4</c:v>
                      </c:pt>
                      <c:pt idx="292" formatCode="General">
                        <c:v>-1.17741164774995E-4</c:v>
                      </c:pt>
                      <c:pt idx="293" formatCode="General">
                        <c:v>-1.19554557840538E-4</c:v>
                      </c:pt>
                      <c:pt idx="294" formatCode="General">
                        <c:v>-1.20668597027011E-4</c:v>
                      </c:pt>
                      <c:pt idx="295" formatCode="General">
                        <c:v>-1.21380904825846E-4</c:v>
                      </c:pt>
                      <c:pt idx="296" formatCode="General">
                        <c:v>-1.21710770478916E-4</c:v>
                      </c:pt>
                      <c:pt idx="297" formatCode="General">
                        <c:v>-1.21793104158576E-4</c:v>
                      </c:pt>
                      <c:pt idx="298" formatCode="General">
                        <c:v>-1.2254222373495201E-4</c:v>
                      </c:pt>
                      <c:pt idx="299" formatCode="General">
                        <c:v>-1.23922067135533E-4</c:v>
                      </c:pt>
                      <c:pt idx="300" formatCode="General">
                        <c:v>-1.2535478222816299E-4</c:v>
                      </c:pt>
                      <c:pt idx="301" formatCode="General">
                        <c:v>-1.24928382510525E-4</c:v>
                      </c:pt>
                      <c:pt idx="302" formatCode="General">
                        <c:v>-1.2378378489582401E-4</c:v>
                      </c:pt>
                      <c:pt idx="303" formatCode="General">
                        <c:v>-1.22873839792994E-4</c:v>
                      </c:pt>
                      <c:pt idx="304" formatCode="General">
                        <c:v>-1.2218856545395299E-4</c:v>
                      </c:pt>
                      <c:pt idx="305" formatCode="General">
                        <c:v>-1.21966001184074E-4</c:v>
                      </c:pt>
                      <c:pt idx="306" formatCode="General">
                        <c:v>-1.2042574948838801E-4</c:v>
                      </c:pt>
                      <c:pt idx="307" formatCode="General">
                        <c:v>-1.18325461941815E-4</c:v>
                      </c:pt>
                      <c:pt idx="308" formatCode="General">
                        <c:v>-1.16927536060661E-4</c:v>
                      </c:pt>
                      <c:pt idx="309" formatCode="General">
                        <c:v>-1.16197561417467E-4</c:v>
                      </c:pt>
                      <c:pt idx="310" formatCode="General">
                        <c:v>-1.1610547621499E-4</c:v>
                      </c:pt>
                      <c:pt idx="311" formatCode="General">
                        <c:v>-1.14617791393773E-4</c:v>
                      </c:pt>
                      <c:pt idx="312" formatCode="General">
                        <c:v>-1.1207574492908801E-4</c:v>
                      </c:pt>
                      <c:pt idx="313" formatCode="General">
                        <c:v>-1.10126697296345E-4</c:v>
                      </c:pt>
                      <c:pt idx="314" formatCode="General">
                        <c:v>-1.08745102801099E-4</c:v>
                      </c:pt>
                      <c:pt idx="315" formatCode="General">
                        <c:v>-1.0837445217466E-4</c:v>
                      </c:pt>
                      <c:pt idx="316" formatCode="General">
                        <c:v>-1.07107258576672E-4</c:v>
                      </c:pt>
                      <c:pt idx="317" formatCode="General">
                        <c:v>-1.05546051413208E-4</c:v>
                      </c:pt>
                      <c:pt idx="318" formatCode="General">
                        <c:v>-1.04026622154086E-4</c:v>
                      </c:pt>
                      <c:pt idx="319" formatCode="General">
                        <c:v>-1.02675023381209E-4</c:v>
                      </c:pt>
                      <c:pt idx="320" formatCode="General">
                        <c:v>-1.01485108096183E-4</c:v>
                      </c:pt>
                      <c:pt idx="321" formatCode="General">
                        <c:v>-1.00838741567886E-4</c:v>
                      </c:pt>
                      <c:pt idx="322" formatCode="General">
                        <c:v>-1.00964572208742E-4</c:v>
                      </c:pt>
                      <c:pt idx="323" formatCode="General">
                        <c:v>-1.01032692213178E-4</c:v>
                      </c:pt>
                      <c:pt idx="324" formatCode="General">
                        <c:v>-1.0108430392555901E-4</c:v>
                      </c:pt>
                      <c:pt idx="325" formatCode="General">
                        <c:v>-1.01214835571543E-4</c:v>
                      </c:pt>
                      <c:pt idx="326" formatCode="General">
                        <c:v>-1.01419426493931E-4</c:v>
                      </c:pt>
                      <c:pt idx="327" formatCode="General">
                        <c:v>-1.01513986536595E-4</c:v>
                      </c:pt>
                      <c:pt idx="328" formatCode="General">
                        <c:v>-1.0176775743152201E-4</c:v>
                      </c:pt>
                      <c:pt idx="329" formatCode="General">
                        <c:v>-1.02173193743058E-4</c:v>
                      </c:pt>
                      <c:pt idx="330" formatCode="General">
                        <c:v>-1.0280243600178099E-4</c:v>
                      </c:pt>
                      <c:pt idx="331" formatCode="General">
                        <c:v>-1.0365888570773401E-4</c:v>
                      </c:pt>
                      <c:pt idx="332" formatCode="General">
                        <c:v>-1.0705297361146799E-4</c:v>
                      </c:pt>
                      <c:pt idx="333" formatCode="General">
                        <c:v>-1.11632370540605E-4</c:v>
                      </c:pt>
                      <c:pt idx="334" formatCode="General">
                        <c:v>-1.1619727667234799E-4</c:v>
                      </c:pt>
                      <c:pt idx="335" formatCode="General">
                        <c:v>-1.1922506171255701E-4</c:v>
                      </c:pt>
                      <c:pt idx="336" formatCode="General">
                        <c:v>-1.21302900626283E-4</c:v>
                      </c:pt>
                      <c:pt idx="337" formatCode="General">
                        <c:v>-1.23166178318597E-4</c:v>
                      </c:pt>
                      <c:pt idx="338" formatCode="General">
                        <c:v>-1.25318039041677E-4</c:v>
                      </c:pt>
                      <c:pt idx="339" formatCode="General">
                        <c:v>-1.27744992332454E-4</c:v>
                      </c:pt>
                      <c:pt idx="340" formatCode="General">
                        <c:v>-1.3058243698192999E-4</c:v>
                      </c:pt>
                      <c:pt idx="341" formatCode="General">
                        <c:v>-1.3401627473199501E-4</c:v>
                      </c:pt>
                      <c:pt idx="342" formatCode="General">
                        <c:v>-1.3645036198331399E-4</c:v>
                      </c:pt>
                      <c:pt idx="343" formatCode="General">
                        <c:v>-1.3793871204026699E-4</c:v>
                      </c:pt>
                      <c:pt idx="344" formatCode="General">
                        <c:v>-1.39197041815657E-4</c:v>
                      </c:pt>
                      <c:pt idx="345" formatCode="General">
                        <c:v>-1.3599849489088299E-4</c:v>
                      </c:pt>
                      <c:pt idx="346" formatCode="General">
                        <c:v>-1.32851140799987E-4</c:v>
                      </c:pt>
                      <c:pt idx="347" formatCode="General">
                        <c:v>-1.3001412792855099E-4</c:v>
                      </c:pt>
                      <c:pt idx="348" formatCode="General">
                        <c:v>-1.27473553076562E-4</c:v>
                      </c:pt>
                      <c:pt idx="349" formatCode="General">
                        <c:v>-1.2548726566946101E-4</c:v>
                      </c:pt>
                      <c:pt idx="350" formatCode="General">
                        <c:v>-1.2581865227753901E-4</c:v>
                      </c:pt>
                      <c:pt idx="351" formatCode="General">
                        <c:v>-1.2598435838762599E-4</c:v>
                      </c:pt>
                      <c:pt idx="352" formatCode="General">
                        <c:v>-1.2619901465040501E-4</c:v>
                      </c:pt>
                      <c:pt idx="353" formatCode="General">
                        <c:v>-1.26459899981353E-4</c:v>
                      </c:pt>
                      <c:pt idx="354" formatCode="General">
                        <c:v>-1.2671219444558701E-4</c:v>
                      </c:pt>
                      <c:pt idx="355" formatCode="General">
                        <c:v>-1.2695930981219901E-4</c:v>
                      </c:pt>
                      <c:pt idx="356" formatCode="General">
                        <c:v>-1.2790022924885299E-4</c:v>
                      </c:pt>
                      <c:pt idx="357" formatCode="General">
                        <c:v>-1.29844922489355E-4</c:v>
                      </c:pt>
                      <c:pt idx="358" formatCode="General">
                        <c:v>-1.32468940855007E-4</c:v>
                      </c:pt>
                      <c:pt idx="359" formatCode="General">
                        <c:v>-1.3351946621611101E-4</c:v>
                      </c:pt>
                      <c:pt idx="360" formatCode="General">
                        <c:v>-1.3239385775755199E-4</c:v>
                      </c:pt>
                      <c:pt idx="361" formatCode="General">
                        <c:v>-1.3067217810594999E-4</c:v>
                      </c:pt>
                      <c:pt idx="362" formatCode="General">
                        <c:v>-1.2980131234475E-4</c:v>
                      </c:pt>
                      <c:pt idx="363" formatCode="General">
                        <c:v>-1.2974202037478201E-4</c:v>
                      </c:pt>
                      <c:pt idx="364" formatCode="General">
                        <c:v>-1.30764540792786E-4</c:v>
                      </c:pt>
                      <c:pt idx="365" formatCode="General">
                        <c:v>-1.30430535743377E-4</c:v>
                      </c:pt>
                      <c:pt idx="366" formatCode="General">
                        <c:v>-1.29493204648246E-4</c:v>
                      </c:pt>
                      <c:pt idx="367" formatCode="General">
                        <c:v>-1.2835394425539701E-4</c:v>
                      </c:pt>
                      <c:pt idx="368" formatCode="General">
                        <c:v>-1.28064554748469E-4</c:v>
                      </c:pt>
                      <c:pt idx="369" formatCode="General">
                        <c:v>-1.2858609646666501E-4</c:v>
                      </c:pt>
                      <c:pt idx="370" formatCode="General">
                        <c:v>-1.30213227937869E-4</c:v>
                      </c:pt>
                      <c:pt idx="371" formatCode="General">
                        <c:v>-1.31412233130421E-4</c:v>
                      </c:pt>
                      <c:pt idx="372" formatCode="General">
                        <c:v>-1.3224542510585399E-4</c:v>
                      </c:pt>
                      <c:pt idx="373" formatCode="General">
                        <c:v>-1.3229766029341399E-4</c:v>
                      </c:pt>
                      <c:pt idx="374" formatCode="General">
                        <c:v>-1.3202490388248899E-4</c:v>
                      </c:pt>
                      <c:pt idx="375" formatCode="General">
                        <c:v>-1.3214263410201799E-4</c:v>
                      </c:pt>
                      <c:pt idx="376" formatCode="General">
                        <c:v>-1.32634107292531E-4</c:v>
                      </c:pt>
                      <c:pt idx="377" formatCode="General">
                        <c:v>-1.3393373682280999E-4</c:v>
                      </c:pt>
                      <c:pt idx="378" formatCode="General">
                        <c:v>-1.3308164821691299E-4</c:v>
                      </c:pt>
                      <c:pt idx="379" formatCode="General">
                        <c:v>-1.3238907179284999E-4</c:v>
                      </c:pt>
                      <c:pt idx="380" formatCode="General">
                        <c:v>-1.3184990079251999E-4</c:v>
                      </c:pt>
                      <c:pt idx="381" formatCode="General">
                        <c:v>-1.3172169435158001E-4</c:v>
                      </c:pt>
                      <c:pt idx="382" formatCode="General">
                        <c:v>-1.3178487008693799E-4</c:v>
                      </c:pt>
                      <c:pt idx="383" formatCode="General">
                        <c:v>-1.3299115279794601E-4</c:v>
                      </c:pt>
                      <c:pt idx="384" formatCode="General">
                        <c:v>-1.3626789227240199E-4</c:v>
                      </c:pt>
                      <c:pt idx="385" formatCode="General">
                        <c:v>-1.38901352454172E-4</c:v>
                      </c:pt>
                      <c:pt idx="386" formatCode="General">
                        <c:v>-1.40407084764681E-4</c:v>
                      </c:pt>
                      <c:pt idx="387" formatCode="General">
                        <c:v>-1.4184139802228101E-4</c:v>
                      </c:pt>
                      <c:pt idx="388" formatCode="General">
                        <c:v>-1.4327308436491501E-4</c:v>
                      </c:pt>
                      <c:pt idx="389" formatCode="General">
                        <c:v>-1.44703750716137E-4</c:v>
                      </c:pt>
                      <c:pt idx="390" formatCode="General">
                        <c:v>-1.4637037694495799E-4</c:v>
                      </c:pt>
                      <c:pt idx="391" formatCode="General">
                        <c:v>-1.4786888495751401E-4</c:v>
                      </c:pt>
                      <c:pt idx="392" formatCode="General">
                        <c:v>-1.49109734885716E-4</c:v>
                      </c:pt>
                      <c:pt idx="393" formatCode="General">
                        <c:v>-1.4871880785496299E-4</c:v>
                      </c:pt>
                      <c:pt idx="394" formatCode="General">
                        <c:v>-1.4722756171847899E-4</c:v>
                      </c:pt>
                      <c:pt idx="395" formatCode="General">
                        <c:v>-1.45636590839525E-4</c:v>
                      </c:pt>
                      <c:pt idx="396" formatCode="General">
                        <c:v>-1.44714657269724E-4</c:v>
                      </c:pt>
                      <c:pt idx="397" formatCode="General">
                        <c:v>-1.4442560975424799E-4</c:v>
                      </c:pt>
                      <c:pt idx="398" formatCode="General">
                        <c:v>-1.44273073110825E-4</c:v>
                      </c:pt>
                      <c:pt idx="399" formatCode="General">
                        <c:v>-1.42556328154264E-4</c:v>
                      </c:pt>
                      <c:pt idx="400" formatCode="General">
                        <c:v>-1.40052965222148E-4</c:v>
                      </c:pt>
                      <c:pt idx="401" formatCode="General">
                        <c:v>-1.37265718997747E-4</c:v>
                      </c:pt>
                      <c:pt idx="402" formatCode="General">
                        <c:v>-1.3200130592152601E-4</c:v>
                      </c:pt>
                      <c:pt idx="403" formatCode="General">
                        <c:v>-1.2687376476728501E-4</c:v>
                      </c:pt>
                      <c:pt idx="404" formatCode="General">
                        <c:v>-1.2244171029258E-4</c:v>
                      </c:pt>
                      <c:pt idx="405" formatCode="General">
                        <c:v>-1.18683743939482E-4</c:v>
                      </c:pt>
                      <c:pt idx="406" formatCode="General">
                        <c:v>-1.17714248225984E-4</c:v>
                      </c:pt>
                      <c:pt idx="407" formatCode="General">
                        <c:v>-1.15788278098491E-4</c:v>
                      </c:pt>
                      <c:pt idx="408" formatCode="General">
                        <c:v>-1.13534820171453E-4</c:v>
                      </c:pt>
                      <c:pt idx="409" formatCode="General">
                        <c:v>-1.11196987857962E-4</c:v>
                      </c:pt>
                      <c:pt idx="410" formatCode="General">
                        <c:v>-1.09422406313417E-4</c:v>
                      </c:pt>
                      <c:pt idx="411" formatCode="General">
                        <c:v>-1.0818238186767699E-4</c:v>
                      </c:pt>
                      <c:pt idx="412" formatCode="General">
                        <c:v>-1.07268645152737E-4</c:v>
                      </c:pt>
                      <c:pt idx="413" formatCode="General">
                        <c:v>-1.06664996802274E-4</c:v>
                      </c:pt>
                      <c:pt idx="414" formatCode="General">
                        <c:v>-1.06274717869119E-4</c:v>
                      </c:pt>
                      <c:pt idx="415" formatCode="General">
                        <c:v>-1.07066244353923E-4</c:v>
                      </c:pt>
                      <c:pt idx="416" formatCode="General">
                        <c:v>-1.08975728821924E-4</c:v>
                      </c:pt>
                      <c:pt idx="417" formatCode="General">
                        <c:v>-1.11007801046339E-4</c:v>
                      </c:pt>
                      <c:pt idx="418" formatCode="General">
                        <c:v>-1.12833825285829E-4</c:v>
                      </c:pt>
                      <c:pt idx="419" formatCode="General">
                        <c:v>-1.1446441116754599E-4</c:v>
                      </c:pt>
                      <c:pt idx="420" formatCode="General">
                        <c:v>-1.16104987080213E-4</c:v>
                      </c:pt>
                      <c:pt idx="421" formatCode="General">
                        <c:v>-1.1775709068204999E-4</c:v>
                      </c:pt>
                      <c:pt idx="422" formatCode="General">
                        <c:v>-1.19766950684285E-4</c:v>
                      </c:pt>
                      <c:pt idx="423" formatCode="General">
                        <c:v>-1.21870976489794E-4</c:v>
                      </c:pt>
                      <c:pt idx="424" formatCode="General">
                        <c:v>-1.20376467172203E-4</c:v>
                      </c:pt>
                      <c:pt idx="425" formatCode="General">
                        <c:v>-1.15949444649182E-4</c:v>
                      </c:pt>
                      <c:pt idx="426" formatCode="General">
                        <c:v>-1.11130648432835E-4</c:v>
                      </c:pt>
                      <c:pt idx="427" formatCode="General">
                        <c:v>-1.0625325963509799E-4</c:v>
                      </c:pt>
                      <c:pt idx="428" formatCode="General">
                        <c:v>-1.02604236089773E-4</c:v>
                      </c:pt>
                      <c:pt idx="429" formatCode="General">
                        <c:v>-1.0013046045298599E-4</c:v>
                      </c:pt>
                      <c:pt idx="430">
                        <c:v>-9.9976699198164895E-5</c:v>
                      </c:pt>
                      <c:pt idx="431" formatCode="General">
                        <c:v>-1.02778740103268E-4</c:v>
                      </c:pt>
                      <c:pt idx="432" formatCode="General">
                        <c:v>-1.0408884130215799E-4</c:v>
                      </c:pt>
                      <c:pt idx="433" formatCode="General">
                        <c:v>-1.03985180610773E-4</c:v>
                      </c:pt>
                      <c:pt idx="434" formatCode="General">
                        <c:v>-1.0364771295692699E-4</c:v>
                      </c:pt>
                      <c:pt idx="435" formatCode="General">
                        <c:v>-1.03089846610618E-4</c:v>
                      </c:pt>
                      <c:pt idx="436" formatCode="General">
                        <c:v>-1.0247386643203301E-4</c:v>
                      </c:pt>
                      <c:pt idx="437" formatCode="General">
                        <c:v>-1.01799017557331E-4</c:v>
                      </c:pt>
                      <c:pt idx="438" formatCode="General">
                        <c:v>-1.0048342298932399E-4</c:v>
                      </c:pt>
                      <c:pt idx="439">
                        <c:v>-9.9006753917734198E-5</c:v>
                      </c:pt>
                      <c:pt idx="440">
                        <c:v>-9.7687772805817103E-5</c:v>
                      </c:pt>
                      <c:pt idx="441">
                        <c:v>-9.6525778070602998E-5</c:v>
                      </c:pt>
                      <c:pt idx="442">
                        <c:v>-9.6672549173083201E-5</c:v>
                      </c:pt>
                      <c:pt idx="443">
                        <c:v>-9.5103873728667596E-5</c:v>
                      </c:pt>
                      <c:pt idx="444">
                        <c:v>-9.2178483122415402E-5</c:v>
                      </c:pt>
                      <c:pt idx="445">
                        <c:v>-8.9025578755170303E-5</c:v>
                      </c:pt>
                      <c:pt idx="446">
                        <c:v>-8.8437791981890599E-5</c:v>
                      </c:pt>
                      <c:pt idx="447">
                        <c:v>-9.0269592163337502E-5</c:v>
                      </c:pt>
                      <c:pt idx="448">
                        <c:v>-9.12695062035681E-5</c:v>
                      </c:pt>
                      <c:pt idx="449">
                        <c:v>-9.2222677684107303E-5</c:v>
                      </c:pt>
                      <c:pt idx="450">
                        <c:v>-9.3769870589929997E-5</c:v>
                      </c:pt>
                      <c:pt idx="451">
                        <c:v>-9.5876633375018504E-5</c:v>
                      </c:pt>
                      <c:pt idx="452">
                        <c:v>-9.7657825226874103E-5</c:v>
                      </c:pt>
                      <c:pt idx="453">
                        <c:v>-9.8265329051490599E-5</c:v>
                      </c:pt>
                      <c:pt idx="454">
                        <c:v>-9.8687956833993099E-5</c:v>
                      </c:pt>
                      <c:pt idx="455">
                        <c:v>-9.9049313587912304E-5</c:v>
                      </c:pt>
                      <c:pt idx="456" formatCode="General">
                        <c:v>-1.00725841818343E-4</c:v>
                      </c:pt>
                      <c:pt idx="457" formatCode="General">
                        <c:v>-1.03643283041924E-4</c:v>
                      </c:pt>
                      <c:pt idx="458" formatCode="General">
                        <c:v>-1.0619109024757399E-4</c:v>
                      </c:pt>
                      <c:pt idx="459" formatCode="General">
                        <c:v>-1.06875309384761E-4</c:v>
                      </c:pt>
                      <c:pt idx="460" formatCode="General">
                        <c:v>-1.0760473155680399E-4</c:v>
                      </c:pt>
                      <c:pt idx="461" formatCode="General">
                        <c:v>-1.08378411537693E-4</c:v>
                      </c:pt>
                      <c:pt idx="462" formatCode="General">
                        <c:v>-1.09399058744336E-4</c:v>
                      </c:pt>
                      <c:pt idx="463" formatCode="General">
                        <c:v>-1.1041625287531199E-4</c:v>
                      </c:pt>
                      <c:pt idx="464" formatCode="General">
                        <c:v>-1.11431654057751E-4</c:v>
                      </c:pt>
                      <c:pt idx="465" formatCode="General">
                        <c:v>-1.12716420948509E-4</c:v>
                      </c:pt>
                      <c:pt idx="466" formatCode="General">
                        <c:v>-1.15945395773945E-4</c:v>
                      </c:pt>
                      <c:pt idx="467" formatCode="General">
                        <c:v>-1.1947746284886899E-4</c:v>
                      </c:pt>
                      <c:pt idx="468" formatCode="General">
                        <c:v>-1.2329497960929001E-4</c:v>
                      </c:pt>
                      <c:pt idx="469" formatCode="General">
                        <c:v>-1.2679161410420801E-4</c:v>
                      </c:pt>
                      <c:pt idx="470" formatCode="General">
                        <c:v>-1.29422873964501E-4</c:v>
                      </c:pt>
                      <c:pt idx="471" formatCode="General">
                        <c:v>-1.3191464768668801E-4</c:v>
                      </c:pt>
                      <c:pt idx="472" formatCode="General">
                        <c:v>-1.32487854705974E-4</c:v>
                      </c:pt>
                      <c:pt idx="473" formatCode="General">
                        <c:v>-1.31487615465567E-4</c:v>
                      </c:pt>
                      <c:pt idx="474" formatCode="General">
                        <c:v>-1.2986962135113999E-4</c:v>
                      </c:pt>
                      <c:pt idx="475" formatCode="General">
                        <c:v>-1.27662796481015E-4</c:v>
                      </c:pt>
                      <c:pt idx="476" formatCode="General">
                        <c:v>-1.24607789951195E-4</c:v>
                      </c:pt>
                      <c:pt idx="477" formatCode="General">
                        <c:v>-1.21276445764269E-4</c:v>
                      </c:pt>
                      <c:pt idx="478" formatCode="General">
                        <c:v>-1.19074629379066E-4</c:v>
                      </c:pt>
                      <c:pt idx="479" formatCode="General">
                        <c:v>-1.1793872832249201E-4</c:v>
                      </c:pt>
                      <c:pt idx="480" formatCode="General">
                        <c:v>-1.1648979356311199E-4</c:v>
                      </c:pt>
                      <c:pt idx="481" formatCode="General">
                        <c:v>-1.1501699879382699E-4</c:v>
                      </c:pt>
                      <c:pt idx="482" formatCode="General">
                        <c:v>-1.13690319071368E-4</c:v>
                      </c:pt>
                      <c:pt idx="483" formatCode="General">
                        <c:v>-1.12503619702077E-4</c:v>
                      </c:pt>
                      <c:pt idx="484" formatCode="General">
                        <c:v>-1.11626751537738E-4</c:v>
                      </c:pt>
                      <c:pt idx="485" formatCode="General">
                        <c:v>-1.1248454178494901E-4</c:v>
                      </c:pt>
                      <c:pt idx="486" formatCode="General">
                        <c:v>-1.1242183567518E-4</c:v>
                      </c:pt>
                      <c:pt idx="487" formatCode="General">
                        <c:v>-1.1065515652320599E-4</c:v>
                      </c:pt>
                      <c:pt idx="488" formatCode="General">
                        <c:v>-1.0727983472595899E-4</c:v>
                      </c:pt>
                      <c:pt idx="489" formatCode="General">
                        <c:v>-1.03998418252067E-4</c:v>
                      </c:pt>
                      <c:pt idx="490" formatCode="General">
                        <c:v>-1.01116076059739E-4</c:v>
                      </c:pt>
                      <c:pt idx="491">
                        <c:v>-9.8624925740682702E-5</c:v>
                      </c:pt>
                      <c:pt idx="492">
                        <c:v>-9.8376622053656003E-5</c:v>
                      </c:pt>
                      <c:pt idx="493">
                        <c:v>-9.6094311843482804E-5</c:v>
                      </c:pt>
                      <c:pt idx="494">
                        <c:v>-9.4054824261377405E-5</c:v>
                      </c:pt>
                      <c:pt idx="495">
                        <c:v>-9.2253851017167502E-5</c:v>
                      </c:pt>
                      <c:pt idx="496">
                        <c:v>-9.1906683175700999E-5</c:v>
                      </c:pt>
                      <c:pt idx="497">
                        <c:v>-9.2017256747485993E-5</c:v>
                      </c:pt>
                      <c:pt idx="498">
                        <c:v>-9.2409506823870499E-5</c:v>
                      </c:pt>
                      <c:pt idx="499">
                        <c:v>-9.3068797687594497E-5</c:v>
                      </c:pt>
                      <c:pt idx="500">
                        <c:v>-9.3873063313065606E-5</c:v>
                      </c:pt>
                      <c:pt idx="501">
                        <c:v>-9.4818545631687794E-5</c:v>
                      </c:pt>
                      <c:pt idx="502">
                        <c:v>-9.6454405976105294E-5</c:v>
                      </c:pt>
                      <c:pt idx="503">
                        <c:v>-9.7538180255116199E-5</c:v>
                      </c:pt>
                      <c:pt idx="504">
                        <c:v>-9.8436725009443395E-5</c:v>
                      </c:pt>
                      <c:pt idx="505">
                        <c:v>-9.9152404530169699E-5</c:v>
                      </c:pt>
                      <c:pt idx="506">
                        <c:v>-9.8605736918788004E-5</c:v>
                      </c:pt>
                      <c:pt idx="507">
                        <c:v>-9.7078021315907801E-5</c:v>
                      </c:pt>
                      <c:pt idx="508">
                        <c:v>-9.5598329000958206E-5</c:v>
                      </c:pt>
                      <c:pt idx="509">
                        <c:v>-9.5465664266753997E-5</c:v>
                      </c:pt>
                      <c:pt idx="510">
                        <c:v>-9.6599498908394796E-5</c:v>
                      </c:pt>
                      <c:pt idx="511">
                        <c:v>-9.6601010135979694E-5</c:v>
                      </c:pt>
                      <c:pt idx="512">
                        <c:v>-9.6293706056094702E-5</c:v>
                      </c:pt>
                      <c:pt idx="513">
                        <c:v>-9.5690549273323697E-5</c:v>
                      </c:pt>
                      <c:pt idx="514">
                        <c:v>-9.4563423836373098E-5</c:v>
                      </c:pt>
                      <c:pt idx="515">
                        <c:v>-9.3378980582157505E-5</c:v>
                      </c:pt>
                      <c:pt idx="516">
                        <c:v>-9.2263026691136505E-5</c:v>
                      </c:pt>
                      <c:pt idx="517">
                        <c:v>-9.1214094780246597E-5</c:v>
                      </c:pt>
                      <c:pt idx="518">
                        <c:v>-9.0354665326615805E-5</c:v>
                      </c:pt>
                      <c:pt idx="519">
                        <c:v>-9.0151393371266101E-5</c:v>
                      </c:pt>
                      <c:pt idx="520">
                        <c:v>-9.0304288081098806E-5</c:v>
                      </c:pt>
                      <c:pt idx="521">
                        <c:v>-8.9967928363854298E-5</c:v>
                      </c:pt>
                      <c:pt idx="522">
                        <c:v>-8.9236261802032904E-5</c:v>
                      </c:pt>
                      <c:pt idx="523">
                        <c:v>-8.8377867164888695E-5</c:v>
                      </c:pt>
                      <c:pt idx="524">
                        <c:v>-8.7402694925598404E-5</c:v>
                      </c:pt>
                      <c:pt idx="525">
                        <c:v>-8.6922740917096006E-5</c:v>
                      </c:pt>
                      <c:pt idx="526">
                        <c:v>-8.6917137811827103E-5</c:v>
                      </c:pt>
                      <c:pt idx="527">
                        <c:v>-8.7943748373870898E-5</c:v>
                      </c:pt>
                      <c:pt idx="528">
                        <c:v>-8.8279804563341405E-5</c:v>
                      </c:pt>
                      <c:pt idx="529">
                        <c:v>-8.8639593664231899E-5</c:v>
                      </c:pt>
                      <c:pt idx="530">
                        <c:v>-8.9026872416466405E-5</c:v>
                      </c:pt>
                      <c:pt idx="531">
                        <c:v>-9.0004646422079995E-5</c:v>
                      </c:pt>
                      <c:pt idx="532">
                        <c:v>-9.0677781840439896E-5</c:v>
                      </c:pt>
                      <c:pt idx="533">
                        <c:v>-9.1681111566595201E-5</c:v>
                      </c:pt>
                      <c:pt idx="534">
                        <c:v>-9.3001271198733202E-5</c:v>
                      </c:pt>
                      <c:pt idx="535">
                        <c:v>-9.50626628994538E-5</c:v>
                      </c:pt>
                      <c:pt idx="536">
                        <c:v>-9.6839822469204205E-5</c:v>
                      </c:pt>
                      <c:pt idx="537">
                        <c:v>-9.7132577215113195E-5</c:v>
                      </c:pt>
                      <c:pt idx="538">
                        <c:v>-9.6456479361709506E-5</c:v>
                      </c:pt>
                      <c:pt idx="539">
                        <c:v>-9.5816517899536006E-5</c:v>
                      </c:pt>
                      <c:pt idx="540">
                        <c:v>-9.5213040950947004E-5</c:v>
                      </c:pt>
                      <c:pt idx="541">
                        <c:v>-9.5003343649555994E-5</c:v>
                      </c:pt>
                      <c:pt idx="542">
                        <c:v>-9.6861361324842896E-5</c:v>
                      </c:pt>
                      <c:pt idx="543" formatCode="General">
                        <c:v>-1.00008947899333E-4</c:v>
                      </c:pt>
                      <c:pt idx="544" formatCode="General">
                        <c:v>-1.0112707815524001E-4</c:v>
                      </c:pt>
                      <c:pt idx="545" formatCode="General">
                        <c:v>-1.01628932494068E-4</c:v>
                      </c:pt>
                      <c:pt idx="546" formatCode="General">
                        <c:v>-1.0217541637672799E-4</c:v>
                      </c:pt>
                      <c:pt idx="547" formatCode="General">
                        <c:v>-1.02767777793725E-4</c:v>
                      </c:pt>
                      <c:pt idx="548" formatCode="General">
                        <c:v>-1.0402202892286701E-4</c:v>
                      </c:pt>
                      <c:pt idx="549" formatCode="General">
                        <c:v>-1.0421471497144001E-4</c:v>
                      </c:pt>
                      <c:pt idx="550" formatCode="General">
                        <c:v>-1.04377974004433E-4</c:v>
                      </c:pt>
                      <c:pt idx="551" formatCode="General">
                        <c:v>-1.04505575596179E-4</c:v>
                      </c:pt>
                      <c:pt idx="552" formatCode="General">
                        <c:v>-1.0323021470071899E-4</c:v>
                      </c:pt>
                      <c:pt idx="553" formatCode="General">
                        <c:v>-1.01257710175757E-4</c:v>
                      </c:pt>
                      <c:pt idx="554">
                        <c:v>-9.9034151559425601E-5</c:v>
                      </c:pt>
                      <c:pt idx="555">
                        <c:v>-9.7879828589800399E-5</c:v>
                      </c:pt>
                      <c:pt idx="556">
                        <c:v>-9.77486962556955E-5</c:v>
                      </c:pt>
                      <c:pt idx="557">
                        <c:v>-9.9665839998402597E-5</c:v>
                      </c:pt>
                      <c:pt idx="558" formatCode="General">
                        <c:v>-1.00742802050944E-4</c:v>
                      </c:pt>
                      <c:pt idx="559" formatCode="General">
                        <c:v>-1.00526683473152E-4</c:v>
                      </c:pt>
                      <c:pt idx="560" formatCode="General">
                        <c:v>-1.0001027418022599E-4</c:v>
                      </c:pt>
                      <c:pt idx="561">
                        <c:v>-9.9888167924671404E-5</c:v>
                      </c:pt>
                      <c:pt idx="562" formatCode="General">
                        <c:v>-1.0014139881175799E-4</c:v>
                      </c:pt>
                      <c:pt idx="563" formatCode="General">
                        <c:v>-1.0086657312751199E-4</c:v>
                      </c:pt>
                      <c:pt idx="564" formatCode="General">
                        <c:v>-1.02047035674097E-4</c:v>
                      </c:pt>
                      <c:pt idx="565" formatCode="General">
                        <c:v>-1.04690074683379E-4</c:v>
                      </c:pt>
                      <c:pt idx="566" formatCode="General">
                        <c:v>-1.0663246026668E-4</c:v>
                      </c:pt>
                      <c:pt idx="567" formatCode="General">
                        <c:v>-1.07314054654685E-4</c:v>
                      </c:pt>
                      <c:pt idx="568" formatCode="General">
                        <c:v>-1.07567589893488E-4</c:v>
                      </c:pt>
                      <c:pt idx="569" formatCode="General">
                        <c:v>-1.07939808332572E-4</c:v>
                      </c:pt>
                      <c:pt idx="570" formatCode="General">
                        <c:v>-1.0842827201450401E-4</c:v>
                      </c:pt>
                      <c:pt idx="571" formatCode="General">
                        <c:v>-1.0953847574939E-4</c:v>
                      </c:pt>
                      <c:pt idx="572" formatCode="General">
                        <c:v>-1.09200022125054E-4</c:v>
                      </c:pt>
                      <c:pt idx="573" formatCode="General">
                        <c:v>-1.0853207376929599E-4</c:v>
                      </c:pt>
                      <c:pt idx="574" formatCode="General">
                        <c:v>-1.07833084822654E-4</c:v>
                      </c:pt>
                      <c:pt idx="575" formatCode="General">
                        <c:v>-1.07104892687897E-4</c:v>
                      </c:pt>
                      <c:pt idx="576" formatCode="General">
                        <c:v>-1.0638545021287199E-4</c:v>
                      </c:pt>
                      <c:pt idx="577" formatCode="General">
                        <c:v>-1.05897265314077E-4</c:v>
                      </c:pt>
                      <c:pt idx="578" formatCode="General">
                        <c:v>-1.05632831875388E-4</c:v>
                      </c:pt>
                      <c:pt idx="579" formatCode="General">
                        <c:v>-1.06381722343507E-4</c:v>
                      </c:pt>
                      <c:pt idx="580" formatCode="General">
                        <c:v>-1.0692382914609899E-4</c:v>
                      </c:pt>
                      <c:pt idx="581" formatCode="General">
                        <c:v>-1.07725477484554E-4</c:v>
                      </c:pt>
                      <c:pt idx="582" formatCode="General">
                        <c:v>-1.08773755546879E-4</c:v>
                      </c:pt>
                      <c:pt idx="583" formatCode="General">
                        <c:v>-1.10122230704405E-4</c:v>
                      </c:pt>
                      <c:pt idx="584" formatCode="General">
                        <c:v>-1.11760624369964E-4</c:v>
                      </c:pt>
                      <c:pt idx="585" formatCode="General">
                        <c:v>-1.14070488044536E-4</c:v>
                      </c:pt>
                      <c:pt idx="586" formatCode="General">
                        <c:v>-1.17630576833378E-4</c:v>
                      </c:pt>
                      <c:pt idx="587" formatCode="General">
                        <c:v>-1.22665346315741E-4</c:v>
                      </c:pt>
                      <c:pt idx="588" formatCode="General">
                        <c:v>-1.2678832057492101E-4</c:v>
                      </c:pt>
                      <c:pt idx="589" formatCode="General">
                        <c:v>-1.28834384710169E-4</c:v>
                      </c:pt>
                      <c:pt idx="590" formatCode="General">
                        <c:v>-1.2969048179971499E-4</c:v>
                      </c:pt>
                      <c:pt idx="591" formatCode="General">
                        <c:v>-1.3018587285370501E-4</c:v>
                      </c:pt>
                      <c:pt idx="592" formatCode="General">
                        <c:v>-1.3058166151661601E-4</c:v>
                      </c:pt>
                      <c:pt idx="593" formatCode="General">
                        <c:v>-1.31117581430592E-4</c:v>
                      </c:pt>
                      <c:pt idx="594" formatCode="General">
                        <c:v>-1.3178413017967999E-4</c:v>
                      </c:pt>
                      <c:pt idx="595" formatCode="General">
                        <c:v>-1.3222095512615401E-4</c:v>
                      </c:pt>
                      <c:pt idx="596" formatCode="General">
                        <c:v>-1.2881473845297999E-4</c:v>
                      </c:pt>
                      <c:pt idx="597" formatCode="General">
                        <c:v>-1.20448830792275E-4</c:v>
                      </c:pt>
                      <c:pt idx="598" formatCode="General">
                        <c:v>-1.12687341354193E-4</c:v>
                      </c:pt>
                      <c:pt idx="599" formatCode="General">
                        <c:v>-1.0550376654632299E-4</c:v>
                      </c:pt>
                      <c:pt idx="600">
                        <c:v>-9.9396115673484797E-5</c:v>
                      </c:pt>
                      <c:pt idx="601">
                        <c:v>-9.5725220095145298E-5</c:v>
                      </c:pt>
                      <c:pt idx="602">
                        <c:v>-9.2541922884981496E-5</c:v>
                      </c:pt>
                      <c:pt idx="603">
                        <c:v>-8.9691588967931397E-5</c:v>
                      </c:pt>
                      <c:pt idx="604">
                        <c:v>-8.7156858867696598E-5</c:v>
                      </c:pt>
                      <c:pt idx="605">
                        <c:v>-8.4695172271774497E-5</c:v>
                      </c:pt>
                      <c:pt idx="606">
                        <c:v>-8.2340679752440494E-5</c:v>
                      </c:pt>
                      <c:pt idx="607">
                        <c:v>-8.0118329689701599E-5</c:v>
                      </c:pt>
                      <c:pt idx="608">
                        <c:v>-7.8029247002148099E-5</c:v>
                      </c:pt>
                      <c:pt idx="609">
                        <c:v>-7.7411364026370498E-5</c:v>
                      </c:pt>
                      <c:pt idx="610">
                        <c:v>-7.9231351224561696E-5</c:v>
                      </c:pt>
                      <c:pt idx="611">
                        <c:v>-8.3176622787830494E-5</c:v>
                      </c:pt>
                      <c:pt idx="612">
                        <c:v>-8.5774328212348598E-5</c:v>
                      </c:pt>
                      <c:pt idx="613">
                        <c:v>-8.5097482033412699E-5</c:v>
                      </c:pt>
                      <c:pt idx="614">
                        <c:v>-8.1486821684168798E-5</c:v>
                      </c:pt>
                      <c:pt idx="615">
                        <c:v>-7.6707839953063899E-5</c:v>
                      </c:pt>
                      <c:pt idx="616">
                        <c:v>-7.2176770072519296E-5</c:v>
                      </c:pt>
                      <c:pt idx="617">
                        <c:v>-6.7882991356966094E-5</c:v>
                      </c:pt>
                      <c:pt idx="618">
                        <c:v>-6.4089412003251803E-5</c:v>
                      </c:pt>
                      <c:pt idx="619">
                        <c:v>-6.1278722457502695E-5</c:v>
                      </c:pt>
                      <c:pt idx="620">
                        <c:v>-6.0129151248593998E-5</c:v>
                      </c:pt>
                      <c:pt idx="621">
                        <c:v>-5.8904056889392798E-5</c:v>
                      </c:pt>
                      <c:pt idx="622">
                        <c:v>-5.7218546070720401E-5</c:v>
                      </c:pt>
                      <c:pt idx="623">
                        <c:v>-5.5542301313963998E-5</c:v>
                      </c:pt>
                      <c:pt idx="624">
                        <c:v>-5.4011714948819502E-5</c:v>
                      </c:pt>
                      <c:pt idx="625">
                        <c:v>-5.2628715850064703E-5</c:v>
                      </c:pt>
                      <c:pt idx="626">
                        <c:v>-5.2874427035147602E-5</c:v>
                      </c:pt>
                      <c:pt idx="627">
                        <c:v>-5.4685862499285299E-5</c:v>
                      </c:pt>
                      <c:pt idx="628">
                        <c:v>-6.0714885663102402E-5</c:v>
                      </c:pt>
                      <c:pt idx="629">
                        <c:v>-6.6472083611573797E-5</c:v>
                      </c:pt>
                      <c:pt idx="630">
                        <c:v>-7.1982122854637206E-5</c:v>
                      </c:pt>
                      <c:pt idx="631">
                        <c:v>-7.9183568227718599E-5</c:v>
                      </c:pt>
                      <c:pt idx="632">
                        <c:v>-8.61919986746464E-5</c:v>
                      </c:pt>
                      <c:pt idx="633">
                        <c:v>-9.1158098083883406E-5</c:v>
                      </c:pt>
                      <c:pt idx="634">
                        <c:v>-9.5093690390028396E-5</c:v>
                      </c:pt>
                      <c:pt idx="635">
                        <c:v>-9.8043766463871304E-5</c:v>
                      </c:pt>
                      <c:pt idx="636">
                        <c:v>-9.9155934031139198E-5</c:v>
                      </c:pt>
                      <c:pt idx="637" formatCode="General">
                        <c:v>-1.00301934554281E-4</c:v>
                      </c:pt>
                      <c:pt idx="638" formatCode="General">
                        <c:v>-1.01486708977206E-4</c:v>
                      </c:pt>
                      <c:pt idx="639" formatCode="General">
                        <c:v>-1.03560881947837E-4</c:v>
                      </c:pt>
                      <c:pt idx="640" formatCode="General">
                        <c:v>-1.03437023635019E-4</c:v>
                      </c:pt>
                      <c:pt idx="641" formatCode="General">
                        <c:v>-1.02786538942671E-4</c:v>
                      </c:pt>
                      <c:pt idx="642" formatCode="General">
                        <c:v>-1.0222480643668801E-4</c:v>
                      </c:pt>
                      <c:pt idx="643" formatCode="General">
                        <c:v>-1.017527708805E-4</c:v>
                      </c:pt>
                      <c:pt idx="644" formatCode="General">
                        <c:v>-1.0221917270433E-4</c:v>
                      </c:pt>
                      <c:pt idx="645" formatCode="General">
                        <c:v>-1.02894136243871E-4</c:v>
                      </c:pt>
                      <c:pt idx="646" formatCode="General">
                        <c:v>-1.04972688936398E-4</c:v>
                      </c:pt>
                      <c:pt idx="647" formatCode="General">
                        <c:v>-1.06929571253004E-4</c:v>
                      </c:pt>
                      <c:pt idx="648" formatCode="General">
                        <c:v>-1.0882488567806701E-4</c:v>
                      </c:pt>
                      <c:pt idx="649" formatCode="General">
                        <c:v>-1.10667259265389E-4</c:v>
                      </c:pt>
                      <c:pt idx="650" formatCode="General">
                        <c:v>-1.13277685690537E-4</c:v>
                      </c:pt>
                      <c:pt idx="651" formatCode="General">
                        <c:v>-1.1388021472463599E-4</c:v>
                      </c:pt>
                      <c:pt idx="652" formatCode="General">
                        <c:v>-1.1253777276498699E-4</c:v>
                      </c:pt>
                      <c:pt idx="653" formatCode="General">
                        <c:v>-1.1136798533120901E-4</c:v>
                      </c:pt>
                      <c:pt idx="654" formatCode="General">
                        <c:v>-1.10370671750381E-4</c:v>
                      </c:pt>
                      <c:pt idx="655" formatCode="General">
                        <c:v>-1.10905635630613E-4</c:v>
                      </c:pt>
                      <c:pt idx="656" formatCode="General">
                        <c:v>-1.09839528715598E-4</c:v>
                      </c:pt>
                      <c:pt idx="657" formatCode="General">
                        <c:v>-1.06955143538671E-4</c:v>
                      </c:pt>
                      <c:pt idx="658" formatCode="General">
                        <c:v>-1.04171460392039E-4</c:v>
                      </c:pt>
                      <c:pt idx="659" formatCode="General">
                        <c:v>-1.01483420948549E-4</c:v>
                      </c:pt>
                      <c:pt idx="660">
                        <c:v>-9.8874868009971994E-5</c:v>
                      </c:pt>
                      <c:pt idx="661">
                        <c:v>-9.4821647408204295E-5</c:v>
                      </c:pt>
                      <c:pt idx="662">
                        <c:v>-9.02086891457128E-5</c:v>
                      </c:pt>
                      <c:pt idx="663">
                        <c:v>-8.5771646506828001E-5</c:v>
                      </c:pt>
                      <c:pt idx="664">
                        <c:v>-8.15722233545161E-5</c:v>
                      </c:pt>
                      <c:pt idx="665">
                        <c:v>-7.7605388737525703E-5</c:v>
                      </c:pt>
                      <c:pt idx="666">
                        <c:v>-7.4945049535943904E-5</c:v>
                      </c:pt>
                      <c:pt idx="667">
                        <c:v>-7.5199841102232902E-5</c:v>
                      </c:pt>
                      <c:pt idx="668">
                        <c:v>-7.5493542513877196E-5</c:v>
                      </c:pt>
                      <c:pt idx="669">
                        <c:v>-7.6739360824827006E-5</c:v>
                      </c:pt>
                      <c:pt idx="670">
                        <c:v>-7.8895003731566701E-5</c:v>
                      </c:pt>
                      <c:pt idx="671">
                        <c:v>-8.2624772934189594E-5</c:v>
                      </c:pt>
                      <c:pt idx="672">
                        <c:v>-8.3731486372842597E-5</c:v>
                      </c:pt>
                      <c:pt idx="673">
                        <c:v>-8.3651606512411098E-5</c:v>
                      </c:pt>
                      <c:pt idx="674">
                        <c:v>-8.3170347493865095E-5</c:v>
                      </c:pt>
                      <c:pt idx="675">
                        <c:v>-8.1091772211914001E-5</c:v>
                      </c:pt>
                      <c:pt idx="676">
                        <c:v>-7.8404796165521697E-5</c:v>
                      </c:pt>
                      <c:pt idx="677">
                        <c:v>-7.5626442538454894E-5</c:v>
                      </c:pt>
                      <c:pt idx="678">
                        <c:v>-7.2938337738305298E-5</c:v>
                      </c:pt>
                      <c:pt idx="679">
                        <c:v>-7.0331493682949895E-5</c:v>
                      </c:pt>
                      <c:pt idx="680">
                        <c:v>-6.7114098381592703E-5</c:v>
                      </c:pt>
                      <c:pt idx="681">
                        <c:v>-6.3762835420689106E-5</c:v>
                      </c:pt>
                      <c:pt idx="682">
                        <c:v>-6.0533362676030197E-5</c:v>
                      </c:pt>
                      <c:pt idx="683">
                        <c:v>-5.8030768510864801E-5</c:v>
                      </c:pt>
                      <c:pt idx="684">
                        <c:v>-5.6218161242375798E-5</c:v>
                      </c:pt>
                      <c:pt idx="685">
                        <c:v>-5.4803133917877998E-5</c:v>
                      </c:pt>
                      <c:pt idx="686">
                        <c:v>-5.3761046483388701E-5</c:v>
                      </c:pt>
                      <c:pt idx="687">
                        <c:v>-5.2250369092294898E-5</c:v>
                      </c:pt>
                      <c:pt idx="688">
                        <c:v>-5.0859874711656699E-5</c:v>
                      </c:pt>
                      <c:pt idx="689">
                        <c:v>-4.9597964510154998E-5</c:v>
                      </c:pt>
                      <c:pt idx="690">
                        <c:v>-5.0680074874251299E-5</c:v>
                      </c:pt>
                      <c:pt idx="691">
                        <c:v>-5.4138042187724399E-5</c:v>
                      </c:pt>
                      <c:pt idx="692">
                        <c:v>-5.5906182427954399E-5</c:v>
                      </c:pt>
                      <c:pt idx="693">
                        <c:v>-5.7896956772960801E-5</c:v>
                      </c:pt>
                      <c:pt idx="694">
                        <c:v>-6.0101574303544898E-5</c:v>
                      </c:pt>
                      <c:pt idx="695">
                        <c:v>-6.2988281377208602E-5</c:v>
                      </c:pt>
                      <c:pt idx="696">
                        <c:v>-6.6614225221643103E-5</c:v>
                      </c:pt>
                      <c:pt idx="697">
                        <c:v>-7.1098691281140297E-5</c:v>
                      </c:pt>
                      <c:pt idx="698">
                        <c:v>-7.41006655541822E-5</c:v>
                      </c:pt>
                      <c:pt idx="699">
                        <c:v>-7.6388916661389495E-5</c:v>
                      </c:pt>
                      <c:pt idx="700">
                        <c:v>-7.8304157885217E-5</c:v>
                      </c:pt>
                      <c:pt idx="701">
                        <c:v>-7.9866570596484596E-5</c:v>
                      </c:pt>
                      <c:pt idx="702">
                        <c:v>-8.1246736563095903E-5</c:v>
                      </c:pt>
                      <c:pt idx="703">
                        <c:v>-7.9864831460674406E-5</c:v>
                      </c:pt>
                      <c:pt idx="704">
                        <c:v>-7.8437068312155298E-5</c:v>
                      </c:pt>
                      <c:pt idx="705">
                        <c:v>-7.7537853290879401E-5</c:v>
                      </c:pt>
                      <c:pt idx="706">
                        <c:v>-7.7171031897664506E-5</c:v>
                      </c:pt>
                      <c:pt idx="707">
                        <c:v>-8.2126418686866894E-5</c:v>
                      </c:pt>
                      <c:pt idx="708">
                        <c:v>-8.5999180558276393E-5</c:v>
                      </c:pt>
                      <c:pt idx="709">
                        <c:v>-8.7329776157263396E-5</c:v>
                      </c:pt>
                      <c:pt idx="710">
                        <c:v>-8.8441141045756606E-5</c:v>
                      </c:pt>
                      <c:pt idx="711">
                        <c:v>-8.95810667016506E-5</c:v>
                      </c:pt>
                      <c:pt idx="712">
                        <c:v>-9.0756353400484098E-5</c:v>
                      </c:pt>
                      <c:pt idx="713">
                        <c:v>-9.3350675291970406E-5</c:v>
                      </c:pt>
                      <c:pt idx="714">
                        <c:v>-9.5230740794961406E-5</c:v>
                      </c:pt>
                      <c:pt idx="715">
                        <c:v>-9.6877768808686094E-5</c:v>
                      </c:pt>
                      <c:pt idx="716">
                        <c:v>-9.8304521597382107E-5</c:v>
                      </c:pt>
                      <c:pt idx="717">
                        <c:v>-9.9733900451186205E-5</c:v>
                      </c:pt>
                      <c:pt idx="718" formatCode="General">
                        <c:v>-1.01170031264425E-4</c:v>
                      </c:pt>
                      <c:pt idx="719" formatCode="General">
                        <c:v>-1.0313376124982001E-4</c:v>
                      </c:pt>
                      <c:pt idx="720" formatCode="General">
                        <c:v>-1.04480545822079E-4</c:v>
                      </c:pt>
                      <c:pt idx="721" formatCode="General">
                        <c:v>-1.05667998666823E-4</c:v>
                      </c:pt>
                      <c:pt idx="722" formatCode="General">
                        <c:v>-1.0548378784105699E-4</c:v>
                      </c:pt>
                      <c:pt idx="723" formatCode="General">
                        <c:v>-1.04222478244473E-4</c:v>
                      </c:pt>
                      <c:pt idx="724" formatCode="General">
                        <c:v>-1.02854137387873E-4</c:v>
                      </c:pt>
                      <c:pt idx="725" formatCode="General">
                        <c:v>-1.0185115723353701E-4</c:v>
                      </c:pt>
                      <c:pt idx="726" formatCode="General">
                        <c:v>-1.0119834453192E-4</c:v>
                      </c:pt>
                      <c:pt idx="727" formatCode="General">
                        <c:v>-1.0133656289937E-4</c:v>
                      </c:pt>
                      <c:pt idx="728" formatCode="General">
                        <c:v>-1.0067289117730901E-4</c:v>
                      </c:pt>
                      <c:pt idx="729">
                        <c:v>-9.8218365216696404E-5</c:v>
                      </c:pt>
                      <c:pt idx="730">
                        <c:v>-9.5979745120354303E-5</c:v>
                      </c:pt>
                      <c:pt idx="731">
                        <c:v>-9.3947553699256096E-5</c:v>
                      </c:pt>
                      <c:pt idx="732">
                        <c:v>-9.2356946643257497E-5</c:v>
                      </c:pt>
                      <c:pt idx="733">
                        <c:v>-9.1156027014060998E-5</c:v>
                      </c:pt>
                      <c:pt idx="734">
                        <c:v>-9.0674908774966595E-5</c:v>
                      </c:pt>
                      <c:pt idx="735">
                        <c:v>-9.1271898728480106E-5</c:v>
                      </c:pt>
                      <c:pt idx="736">
                        <c:v>-9.2932695182768295E-5</c:v>
                      </c:pt>
                      <c:pt idx="737">
                        <c:v>-9.4990564452568599E-5</c:v>
                      </c:pt>
                      <c:pt idx="738">
                        <c:v>-9.6766278947653104E-5</c:v>
                      </c:pt>
                      <c:pt idx="739">
                        <c:v>-9.7322620455641198E-5</c:v>
                      </c:pt>
                      <c:pt idx="740">
                        <c:v>-9.7375220755901699E-5</c:v>
                      </c:pt>
                      <c:pt idx="741">
                        <c:v>-9.7549277372464404E-5</c:v>
                      </c:pt>
                      <c:pt idx="742">
                        <c:v>-9.7844312183685905E-5</c:v>
                      </c:pt>
                      <c:pt idx="743">
                        <c:v>-9.9205966409090404E-5</c:v>
                      </c:pt>
                      <c:pt idx="744" formatCode="General">
                        <c:v>-1.0219418744744901E-4</c:v>
                      </c:pt>
                      <c:pt idx="745" formatCode="General">
                        <c:v>-1.04299012675654E-4</c:v>
                      </c:pt>
                      <c:pt idx="746" formatCode="General">
                        <c:v>-1.06565272960315E-4</c:v>
                      </c:pt>
                      <c:pt idx="747" formatCode="General">
                        <c:v>-1.08976307824677E-4</c:v>
                      </c:pt>
                      <c:pt idx="748" formatCode="General">
                        <c:v>-1.1009282911586899E-4</c:v>
                      </c:pt>
                      <c:pt idx="749" formatCode="General">
                        <c:v>-1.10655835964356E-4</c:v>
                      </c:pt>
                      <c:pt idx="750" formatCode="General">
                        <c:v>-1.10686622909802E-4</c:v>
                      </c:pt>
                      <c:pt idx="751" formatCode="General">
                        <c:v>-1.0966971059339499E-4</c:v>
                      </c:pt>
                      <c:pt idx="752" formatCode="General">
                        <c:v>-1.08183729153638E-4</c:v>
                      </c:pt>
                      <c:pt idx="753" formatCode="General">
                        <c:v>-1.06963795295905E-4</c:v>
                      </c:pt>
                      <c:pt idx="754" formatCode="General">
                        <c:v>-1.0600116355349399E-4</c:v>
                      </c:pt>
                      <c:pt idx="755" formatCode="General">
                        <c:v>-1.05834804033189E-4</c:v>
                      </c:pt>
                      <c:pt idx="756" formatCode="General">
                        <c:v>-1.05213242796454E-4</c:v>
                      </c:pt>
                      <c:pt idx="757" formatCode="General">
                        <c:v>-1.04926672962003E-4</c:v>
                      </c:pt>
                      <c:pt idx="758" formatCode="General">
                        <c:v>-1.04972352958855E-4</c:v>
                      </c:pt>
                      <c:pt idx="759" formatCode="General">
                        <c:v>-1.07538043892562E-4</c:v>
                      </c:pt>
                      <c:pt idx="760" formatCode="General">
                        <c:v>-1.095757978322E-4</c:v>
                      </c:pt>
                      <c:pt idx="761" formatCode="General">
                        <c:v>-1.09551741108481E-4</c:v>
                      </c:pt>
                      <c:pt idx="762" formatCode="General">
                        <c:v>-1.0937422213954799E-4</c:v>
                      </c:pt>
                      <c:pt idx="763" formatCode="General">
                        <c:v>-1.09417392707337E-4</c:v>
                      </c:pt>
                      <c:pt idx="764" formatCode="General">
                        <c:v>-1.09659424337901E-4</c:v>
                      </c:pt>
                      <c:pt idx="765" formatCode="General">
                        <c:v>-1.08065826121961E-4</c:v>
                      </c:pt>
                      <c:pt idx="766" formatCode="General">
                        <c:v>-1.06364086655012E-4</c:v>
                      </c:pt>
                      <c:pt idx="767" formatCode="General">
                        <c:v>-1.04757110044115E-4</c:v>
                      </c:pt>
                      <c:pt idx="768" formatCode="General">
                        <c:v>-1.03245718074463E-4</c:v>
                      </c:pt>
                      <c:pt idx="769" formatCode="General">
                        <c:v>-1.02809076853992E-4</c:v>
                      </c:pt>
                      <c:pt idx="770" formatCode="General">
                        <c:v>-1.02280522183482E-4</c:v>
                      </c:pt>
                      <c:pt idx="771" formatCode="General">
                        <c:v>-1.0225740480363401E-4</c:v>
                      </c:pt>
                      <c:pt idx="772" formatCode="General">
                        <c:v>-1.02720200697384E-4</c:v>
                      </c:pt>
                      <c:pt idx="773" formatCode="General">
                        <c:v>-1.04539874757423E-4</c:v>
                      </c:pt>
                      <c:pt idx="774" formatCode="General">
                        <c:v>-1.04219120494012E-4</c:v>
                      </c:pt>
                      <c:pt idx="775" formatCode="General">
                        <c:v>-1.03158438720097E-4</c:v>
                      </c:pt>
                      <c:pt idx="776" formatCode="General">
                        <c:v>-1.0238421114854501E-4</c:v>
                      </c:pt>
                      <c:pt idx="777" formatCode="General">
                        <c:v>-1.0189652059583801E-4</c:v>
                      </c:pt>
                      <c:pt idx="778" formatCode="General">
                        <c:v>-1.03956703852177E-4</c:v>
                      </c:pt>
                      <c:pt idx="779" formatCode="General">
                        <c:v>-1.0613628108242899E-4</c:v>
                      </c:pt>
                      <c:pt idx="780" formatCode="General">
                        <c:v>-1.0843372907437001E-4</c:v>
                      </c:pt>
                      <c:pt idx="781" formatCode="General">
                        <c:v>-1.1175875498905499E-4</c:v>
                      </c:pt>
                      <c:pt idx="782" formatCode="General">
                        <c:v>-1.15871582606066E-4</c:v>
                      </c:pt>
                      <c:pt idx="783" formatCode="General">
                        <c:v>-1.18685886795957E-4</c:v>
                      </c:pt>
                      <c:pt idx="784" formatCode="General">
                        <c:v>-1.1966435519914801E-4</c:v>
                      </c:pt>
                      <c:pt idx="785" formatCode="General">
                        <c:v>-1.20321197862026E-4</c:v>
                      </c:pt>
                      <c:pt idx="786" formatCode="General">
                        <c:v>-1.19401794749415E-4</c:v>
                      </c:pt>
                      <c:pt idx="787" formatCode="General">
                        <c:v>-1.17957111371119E-4</c:v>
                      </c:pt>
                      <c:pt idx="788" formatCode="General">
                        <c:v>-1.16954666422402E-4</c:v>
                      </c:pt>
                      <c:pt idx="789" formatCode="General">
                        <c:v>-1.1637903203732299E-4</c:v>
                      </c:pt>
                      <c:pt idx="790" formatCode="General">
                        <c:v>-1.17354353480725E-4</c:v>
                      </c:pt>
                      <c:pt idx="791" formatCode="General">
                        <c:v>-1.1801723001010601E-4</c:v>
                      </c:pt>
                      <c:pt idx="792" formatCode="General">
                        <c:v>-1.17819600756006E-4</c:v>
                      </c:pt>
                      <c:pt idx="793" formatCode="General">
                        <c:v>-1.17062859679402E-4</c:v>
                      </c:pt>
                      <c:pt idx="794" formatCode="General">
                        <c:v>-1.15385981936039E-4</c:v>
                      </c:pt>
                      <c:pt idx="795" formatCode="General">
                        <c:v>-1.13552146799598E-4</c:v>
                      </c:pt>
                      <c:pt idx="796" formatCode="General">
                        <c:v>-1.08681747787807E-4</c:v>
                      </c:pt>
                      <c:pt idx="797" formatCode="General">
                        <c:v>-1.0444216691922399E-4</c:v>
                      </c:pt>
                      <c:pt idx="798" formatCode="General">
                        <c:v>-1.00805694402218E-4</c:v>
                      </c:pt>
                      <c:pt idx="799">
                        <c:v>-9.8361976817448599E-5</c:v>
                      </c:pt>
                      <c:pt idx="800">
                        <c:v>-9.61346367175261E-5</c:v>
                      </c:pt>
                      <c:pt idx="801">
                        <c:v>-9.4979216128971002E-5</c:v>
                      </c:pt>
                      <c:pt idx="802">
                        <c:v>-9.4490880467016798E-5</c:v>
                      </c:pt>
                      <c:pt idx="803">
                        <c:v>-9.4010405111267506E-5</c:v>
                      </c:pt>
                      <c:pt idx="804">
                        <c:v>-9.3962110704800205E-5</c:v>
                      </c:pt>
                      <c:pt idx="805">
                        <c:v>-9.4321312972010701E-5</c:v>
                      </c:pt>
                      <c:pt idx="806">
                        <c:v>-9.4654451390687E-5</c:v>
                      </c:pt>
                      <c:pt idx="807">
                        <c:v>-9.3272486221063599E-5</c:v>
                      </c:pt>
                      <c:pt idx="808">
                        <c:v>-9.1812679561071106E-5</c:v>
                      </c:pt>
                      <c:pt idx="809">
                        <c:v>-9.1051315021061503E-5</c:v>
                      </c:pt>
                      <c:pt idx="810">
                        <c:v>-9.0935404313055606E-5</c:v>
                      </c:pt>
                      <c:pt idx="811">
                        <c:v>-8.8563567135354005E-5</c:v>
                      </c:pt>
                      <c:pt idx="812">
                        <c:v>-8.5885092886938194E-5</c:v>
                      </c:pt>
                      <c:pt idx="813">
                        <c:v>-8.3192931164625304E-5</c:v>
                      </c:pt>
                      <c:pt idx="814">
                        <c:v>-8.2220487525887996E-5</c:v>
                      </c:pt>
                      <c:pt idx="815">
                        <c:v>-8.2876032616737894E-5</c:v>
                      </c:pt>
                      <c:pt idx="816">
                        <c:v>-8.3961747955263607E-5</c:v>
                      </c:pt>
                      <c:pt idx="817">
                        <c:v>-8.5459853134293594E-5</c:v>
                      </c:pt>
                      <c:pt idx="818">
                        <c:v>-8.7886385278949794E-5</c:v>
                      </c:pt>
                      <c:pt idx="819">
                        <c:v>-9.02822899209339E-5</c:v>
                      </c:pt>
                      <c:pt idx="820">
                        <c:v>-9.2644171080247397E-5</c:v>
                      </c:pt>
                      <c:pt idx="821">
                        <c:v>-9.3964290939644999E-5</c:v>
                      </c:pt>
                      <c:pt idx="822">
                        <c:v>-9.3437356885491598E-5</c:v>
                      </c:pt>
                      <c:pt idx="823">
                        <c:v>-9.2732323524613504E-5</c:v>
                      </c:pt>
                      <c:pt idx="824">
                        <c:v>-9.2300784319287503E-5</c:v>
                      </c:pt>
                      <c:pt idx="825">
                        <c:v>-9.2126142603494001E-5</c:v>
                      </c:pt>
                      <c:pt idx="826">
                        <c:v>-9.1784742305237095E-5</c:v>
                      </c:pt>
                      <c:pt idx="827">
                        <c:v>-9.1366751275512401E-5</c:v>
                      </c:pt>
                      <c:pt idx="828">
                        <c:v>-9.1108863520132402E-5</c:v>
                      </c:pt>
                      <c:pt idx="829">
                        <c:v>-9.09959577495717E-5</c:v>
                      </c:pt>
                      <c:pt idx="830">
                        <c:v>-8.9890825228118202E-5</c:v>
                      </c:pt>
                      <c:pt idx="831">
                        <c:v>-8.8907866274532895E-5</c:v>
                      </c:pt>
                      <c:pt idx="832">
                        <c:v>-8.8043154221755996E-5</c:v>
                      </c:pt>
                      <c:pt idx="833">
                        <c:v>-8.7570928224463604E-5</c:v>
                      </c:pt>
                      <c:pt idx="834">
                        <c:v>-8.70923242756427E-5</c:v>
                      </c:pt>
                      <c:pt idx="835">
                        <c:v>-8.6721522850092796E-5</c:v>
                      </c:pt>
                      <c:pt idx="836">
                        <c:v>-8.6459180846827497E-5</c:v>
                      </c:pt>
                      <c:pt idx="837">
                        <c:v>-8.7263280131734603E-5</c:v>
                      </c:pt>
                      <c:pt idx="838">
                        <c:v>-8.9077356532302597E-5</c:v>
                      </c:pt>
                      <c:pt idx="839">
                        <c:v>-9.1168489878953895E-5</c:v>
                      </c:pt>
                      <c:pt idx="840">
                        <c:v>-8.9544077602018299E-5</c:v>
                      </c:pt>
                      <c:pt idx="841">
                        <c:v>-8.6957293076858302E-5</c:v>
                      </c:pt>
                      <c:pt idx="842">
                        <c:v>-8.4651712438847906E-5</c:v>
                      </c:pt>
                      <c:pt idx="843">
                        <c:v>-8.2615182985851495E-5</c:v>
                      </c:pt>
                      <c:pt idx="844">
                        <c:v>-8.1117052952631107E-5</c:v>
                      </c:pt>
                      <c:pt idx="845">
                        <c:v>-7.9893587656618099E-5</c:v>
                      </c:pt>
                      <c:pt idx="846">
                        <c:v>-7.8941076540129E-5</c:v>
                      </c:pt>
                      <c:pt idx="847">
                        <c:v>-7.9808179601865897E-5</c:v>
                      </c:pt>
                      <c:pt idx="848">
                        <c:v>-7.9052939795455393E-5</c:v>
                      </c:pt>
                      <c:pt idx="849">
                        <c:v>-7.5809266383013594E-5</c:v>
                      </c:pt>
                      <c:pt idx="850">
                        <c:v>-7.2413111132757307E-5</c:v>
                      </c:pt>
                      <c:pt idx="851">
                        <c:v>-6.9192651894457304E-5</c:v>
                      </c:pt>
                      <c:pt idx="852">
                        <c:v>-6.6146058808913197E-5</c:v>
                      </c:pt>
                      <c:pt idx="853">
                        <c:v>-6.4386414490984697E-5</c:v>
                      </c:pt>
                      <c:pt idx="854">
                        <c:v>-6.3454343382212495E-5</c:v>
                      </c:pt>
                      <c:pt idx="855">
                        <c:v>-6.2432953200116699E-5</c:v>
                      </c:pt>
                      <c:pt idx="856">
                        <c:v>-6.0157238880903001E-5</c:v>
                      </c:pt>
                      <c:pt idx="857">
                        <c:v>-5.7941170018454298E-5</c:v>
                      </c:pt>
                      <c:pt idx="858">
                        <c:v>-5.5907220579335998E-5</c:v>
                      </c:pt>
                      <c:pt idx="859">
                        <c:v>-5.4043718011531799E-5</c:v>
                      </c:pt>
                      <c:pt idx="860">
                        <c:v>-5.2289508618443403E-5</c:v>
                      </c:pt>
                      <c:pt idx="861">
                        <c:v>-5.2553348554753998E-5</c:v>
                      </c:pt>
                      <c:pt idx="862">
                        <c:v>-5.5240347697142602E-5</c:v>
                      </c:pt>
                      <c:pt idx="863">
                        <c:v>-5.74056350173698E-5</c:v>
                      </c:pt>
                      <c:pt idx="864">
                        <c:v>-5.9402239076905799E-5</c:v>
                      </c:pt>
                      <c:pt idx="865">
                        <c:v>-6.1400804394197601E-5</c:v>
                      </c:pt>
                      <c:pt idx="866">
                        <c:v>-6.3406716599729597E-5</c:v>
                      </c:pt>
                      <c:pt idx="867">
                        <c:v>-6.6137740278063994E-5</c:v>
                      </c:pt>
                      <c:pt idx="868">
                        <c:v>-6.7977387556312105E-5</c:v>
                      </c:pt>
                      <c:pt idx="869">
                        <c:v>-6.6463263125740994E-5</c:v>
                      </c:pt>
                      <c:pt idx="870">
                        <c:v>-6.5162794328906196E-5</c:v>
                      </c:pt>
                      <c:pt idx="871">
                        <c:v>-6.4067014548230806E-5</c:v>
                      </c:pt>
                      <c:pt idx="872">
                        <c:v>-6.3451887412039603E-5</c:v>
                      </c:pt>
                      <c:pt idx="873">
                        <c:v>-6.2869216936127303E-5</c:v>
                      </c:pt>
                      <c:pt idx="874">
                        <c:v>-6.2314473062134794E-5</c:v>
                      </c:pt>
                      <c:pt idx="875">
                        <c:v>-6.1206231119452606E-5</c:v>
                      </c:pt>
                      <c:pt idx="876">
                        <c:v>-5.7806827444926902E-5</c:v>
                      </c:pt>
                      <c:pt idx="877">
                        <c:v>-5.4570221949422499E-5</c:v>
                      </c:pt>
                      <c:pt idx="878">
                        <c:v>-5.0615031055837002E-5</c:v>
                      </c:pt>
                      <c:pt idx="879">
                        <c:v>-4.59214863627399E-5</c:v>
                      </c:pt>
                      <c:pt idx="880">
                        <c:v>-4.1360761085625103E-5</c:v>
                      </c:pt>
                      <c:pt idx="881">
                        <c:v>-3.6981587670551298E-5</c:v>
                      </c:pt>
                      <c:pt idx="882">
                        <c:v>-3.3057204479847699E-5</c:v>
                      </c:pt>
                      <c:pt idx="883">
                        <c:v>-2.95655676298535E-5</c:v>
                      </c:pt>
                      <c:pt idx="884">
                        <c:v>-2.65336216869956E-5</c:v>
                      </c:pt>
                      <c:pt idx="885">
                        <c:v>-2.39451105945789E-5</c:v>
                      </c:pt>
                      <c:pt idx="886">
                        <c:v>-2.2786445767386601E-5</c:v>
                      </c:pt>
                      <c:pt idx="887">
                        <c:v>-2.0899833363054499E-5</c:v>
                      </c:pt>
                      <c:pt idx="888">
                        <c:v>-1.8628242862419501E-5</c:v>
                      </c:pt>
                      <c:pt idx="889">
                        <c:v>-1.6513368213500098E-5</c:v>
                      </c:pt>
                      <c:pt idx="890">
                        <c:v>-1.45521176264945E-5</c:v>
                      </c:pt>
                      <c:pt idx="891">
                        <c:v>-1.3413493364745899E-5</c:v>
                      </c:pt>
                      <c:pt idx="892">
                        <c:v>-9.9869648755786396E-6</c:v>
                      </c:pt>
                      <c:pt idx="893">
                        <c:v>-7.0322240053087697E-6</c:v>
                      </c:pt>
                      <c:pt idx="894">
                        <c:v>-4.52995852803338E-6</c:v>
                      </c:pt>
                      <c:pt idx="895">
                        <c:v>-3.0763140105333401E-6</c:v>
                      </c:pt>
                      <c:pt idx="896">
                        <c:v>-1.55645296003033E-6</c:v>
                      </c:pt>
                      <c:pt idx="897">
                        <c:v>-4.9176629081600497E-7</c:v>
                      </c:pt>
                      <c:pt idx="898">
                        <c:v>1.4505562644675E-7</c:v>
                      </c:pt>
                      <c:pt idx="899">
                        <c:v>1.0954763769739699E-6</c:v>
                      </c:pt>
                      <c:pt idx="900">
                        <c:v>1.8376734435400899E-6</c:v>
                      </c:pt>
                      <c:pt idx="901">
                        <c:v>2.38109099678302E-6</c:v>
                      </c:pt>
                      <c:pt idx="902">
                        <c:v>2.5665351714982401E-6</c:v>
                      </c:pt>
                      <c:pt idx="903">
                        <c:v>4.0557799990529203E-6</c:v>
                      </c:pt>
                      <c:pt idx="904">
                        <c:v>6.82447895648603E-6</c:v>
                      </c:pt>
                      <c:pt idx="905">
                        <c:v>1.05982759752864E-5</c:v>
                      </c:pt>
                      <c:pt idx="906">
                        <c:v>1.5797201419039801E-5</c:v>
                      </c:pt>
                      <c:pt idx="907">
                        <c:v>2.09865581673245E-5</c:v>
                      </c:pt>
                      <c:pt idx="908">
                        <c:v>2.58987994710963E-5</c:v>
                      </c:pt>
                      <c:pt idx="909">
                        <c:v>3.0517933714941403E-5</c:v>
                      </c:pt>
                      <c:pt idx="910">
                        <c:v>3.00260557189043E-5</c:v>
                      </c:pt>
                      <c:pt idx="911">
                        <c:v>2.74320539400093E-5</c:v>
                      </c:pt>
                      <c:pt idx="912">
                        <c:v>2.5501804295300999E-5</c:v>
                      </c:pt>
                      <c:pt idx="913">
                        <c:v>2.38298348059727E-5</c:v>
                      </c:pt>
                      <c:pt idx="914">
                        <c:v>2.2405305987213299E-5</c:v>
                      </c:pt>
                      <c:pt idx="915">
                        <c:v>2.13744365395244E-5</c:v>
                      </c:pt>
                      <c:pt idx="916">
                        <c:v>2.0380867540479099E-5</c:v>
                      </c:pt>
                      <c:pt idx="917">
                        <c:v>1.94204520315441E-5</c:v>
                      </c:pt>
                      <c:pt idx="918">
                        <c:v>1.82744842393674E-5</c:v>
                      </c:pt>
                      <c:pt idx="919">
                        <c:v>1.6947003505975701E-5</c:v>
                      </c:pt>
                      <c:pt idx="920">
                        <c:v>1.4616092171727601E-5</c:v>
                      </c:pt>
                      <c:pt idx="921">
                        <c:v>1.2265626856741399E-5</c:v>
                      </c:pt>
                      <c:pt idx="922">
                        <c:v>9.8901331009538597E-6</c:v>
                      </c:pt>
                      <c:pt idx="923">
                        <c:v>6.5391016229923101E-6</c:v>
                      </c:pt>
                      <c:pt idx="924">
                        <c:v>2.77597512416265E-6</c:v>
                      </c:pt>
                      <c:pt idx="925">
                        <c:v>-2.0318258440135999E-6</c:v>
                      </c:pt>
                      <c:pt idx="926">
                        <c:v>-8.3157284918711894E-6</c:v>
                      </c:pt>
                      <c:pt idx="927">
                        <c:v>-1.5898205225003E-5</c:v>
                      </c:pt>
                      <c:pt idx="928">
                        <c:v>-2.2496222445659999E-5</c:v>
                      </c:pt>
                      <c:pt idx="929">
                        <c:v>-2.7933071230986701E-5</c:v>
                      </c:pt>
                      <c:pt idx="930">
                        <c:v>-3.14450455768285E-5</c:v>
                      </c:pt>
                      <c:pt idx="931">
                        <c:v>-3.3755676776388699E-5</c:v>
                      </c:pt>
                      <c:pt idx="932">
                        <c:v>-3.4926084028151899E-5</c:v>
                      </c:pt>
                      <c:pt idx="933">
                        <c:v>-3.5354998128868898E-5</c:v>
                      </c:pt>
                      <c:pt idx="934">
                        <c:v>-3.56097013519209E-5</c:v>
                      </c:pt>
                      <c:pt idx="935">
                        <c:v>-3.6257763539029998E-5</c:v>
                      </c:pt>
                      <c:pt idx="936">
                        <c:v>-3.7283057445895699E-5</c:v>
                      </c:pt>
                      <c:pt idx="937">
                        <c:v>-3.91350894092228E-5</c:v>
                      </c:pt>
                      <c:pt idx="938">
                        <c:v>-4.1492336477901201E-5</c:v>
                      </c:pt>
                      <c:pt idx="939">
                        <c:v>-4.12872430607772E-5</c:v>
                      </c:pt>
                      <c:pt idx="940">
                        <c:v>-3.9529677285745703E-5</c:v>
                      </c:pt>
                      <c:pt idx="941">
                        <c:v>-3.8310069336555598E-5</c:v>
                      </c:pt>
                      <c:pt idx="942">
                        <c:v>-3.7609039053788502E-5</c:v>
                      </c:pt>
                      <c:pt idx="943">
                        <c:v>-3.8619320476438997E-5</c:v>
                      </c:pt>
                      <c:pt idx="944">
                        <c:v>-3.9321682435716198E-5</c:v>
                      </c:pt>
                      <c:pt idx="945">
                        <c:v>-4.0299168533268302E-5</c:v>
                      </c:pt>
                      <c:pt idx="946">
                        <c:v>-4.1541137574014498E-5</c:v>
                      </c:pt>
                      <c:pt idx="947">
                        <c:v>-4.3467300277128902E-5</c:v>
                      </c:pt>
                      <c:pt idx="948">
                        <c:v>-4.5740396334443501E-5</c:v>
                      </c:pt>
                      <c:pt idx="949">
                        <c:v>-4.8334149876696301E-5</c:v>
                      </c:pt>
                      <c:pt idx="950">
                        <c:v>-4.9994431774186598E-5</c:v>
                      </c:pt>
                      <c:pt idx="951">
                        <c:v>-4.8310752490544E-5</c:v>
                      </c:pt>
                      <c:pt idx="952">
                        <c:v>-4.6199228507685697E-5</c:v>
                      </c:pt>
                      <c:pt idx="953">
                        <c:v>-4.3994360847733502E-5</c:v>
                      </c:pt>
                      <c:pt idx="954">
                        <c:v>-4.2280572903246099E-5</c:v>
                      </c:pt>
                      <c:pt idx="955">
                        <c:v>-4.10359986671078E-5</c:v>
                      </c:pt>
                      <c:pt idx="956">
                        <c:v>-4.05417904206605E-5</c:v>
                      </c:pt>
                      <c:pt idx="957">
                        <c:v>-3.87258873439995E-5</c:v>
                      </c:pt>
                      <c:pt idx="958">
                        <c:v>-3.7609817903579498E-5</c:v>
                      </c:pt>
                      <c:pt idx="959">
                        <c:v>-3.7164679037273701E-5</c:v>
                      </c:pt>
                      <c:pt idx="960">
                        <c:v>-3.8098827434721997E-5</c:v>
                      </c:pt>
                      <c:pt idx="961">
                        <c:v>-3.81600406722575E-5</c:v>
                      </c:pt>
                      <c:pt idx="962">
                        <c:v>-3.7785725399833502E-5</c:v>
                      </c:pt>
                      <c:pt idx="963">
                        <c:v>-3.7630208731284797E-5</c:v>
                      </c:pt>
                      <c:pt idx="964">
                        <c:v>-3.7680909596496897E-5</c:v>
                      </c:pt>
                      <c:pt idx="965">
                        <c:v>-3.7764543454110001E-5</c:v>
                      </c:pt>
                      <c:pt idx="966">
                        <c:v>-3.6602673273305603E-5</c:v>
                      </c:pt>
                      <c:pt idx="967">
                        <c:v>-3.4922769962664199E-5</c:v>
                      </c:pt>
                      <c:pt idx="968">
                        <c:v>-3.3256185993991701E-5</c:v>
                      </c:pt>
                      <c:pt idx="969">
                        <c:v>-3.16027052050614E-5</c:v>
                      </c:pt>
                      <c:pt idx="970">
                        <c:v>-3.0032317733780001E-5</c:v>
                      </c:pt>
                      <c:pt idx="971">
                        <c:v>-2.8542449963050098E-5</c:v>
                      </c:pt>
                      <c:pt idx="972">
                        <c:v>-2.73048778121741E-5</c:v>
                      </c:pt>
                      <c:pt idx="973">
                        <c:v>-2.6602833485787401E-5</c:v>
                      </c:pt>
                      <c:pt idx="974">
                        <c:v>-2.5199425336519701E-5</c:v>
                      </c:pt>
                      <c:pt idx="975">
                        <c:v>-2.38784184759224E-5</c:v>
                      </c:pt>
                      <c:pt idx="976">
                        <c:v>-2.2635889995799801E-5</c:v>
                      </c:pt>
                      <c:pt idx="977">
                        <c:v>-2.1518528001923301E-5</c:v>
                      </c:pt>
                      <c:pt idx="978">
                        <c:v>-1.99337106558945E-5</c:v>
                      </c:pt>
                      <c:pt idx="979">
                        <c:v>-1.8395862035199098E-5</c:v>
                      </c:pt>
                      <c:pt idx="980">
                        <c:v>-1.7351846508239201E-5</c:v>
                      </c:pt>
                      <c:pt idx="981">
                        <c:v>-1.6800644498564999E-5</c:v>
                      </c:pt>
                      <c:pt idx="982">
                        <c:v>-2.04658278045061E-5</c:v>
                      </c:pt>
                      <c:pt idx="983">
                        <c:v>-2.59927069565471E-5</c:v>
                      </c:pt>
                      <c:pt idx="984">
                        <c:v>-3.0345412153519801E-5</c:v>
                      </c:pt>
                      <c:pt idx="985">
                        <c:v>-3.00938427901277E-5</c:v>
                      </c:pt>
                      <c:pt idx="986">
                        <c:v>-2.9628857295909099E-5</c:v>
                      </c:pt>
                      <c:pt idx="987">
                        <c:v>-2.9176563037307298E-5</c:v>
                      </c:pt>
                      <c:pt idx="988">
                        <c:v>-2.9288169674282099E-5</c:v>
                      </c:pt>
                      <c:pt idx="989">
                        <c:v>-2.9934350977593599E-5</c:v>
                      </c:pt>
                      <c:pt idx="990">
                        <c:v>-3.08975856160552E-5</c:v>
                      </c:pt>
                      <c:pt idx="991">
                        <c:v>-3.1720424902762797E-5</c:v>
                      </c:pt>
                      <c:pt idx="992">
                        <c:v>-3.1409909608425701E-5</c:v>
                      </c:pt>
                      <c:pt idx="993">
                        <c:v>-2.9546123999610501E-5</c:v>
                      </c:pt>
                      <c:pt idx="994">
                        <c:v>-2.71845466642968E-5</c:v>
                      </c:pt>
                      <c:pt idx="995">
                        <c:v>-2.4350568069363199E-5</c:v>
                      </c:pt>
                      <c:pt idx="996">
                        <c:v>-2.12183470823662E-5</c:v>
                      </c:pt>
                      <c:pt idx="997">
                        <c:v>-1.7760638986600099E-5</c:v>
                      </c:pt>
                      <c:pt idx="998">
                        <c:v>-1.3995447003751501E-5</c:v>
                      </c:pt>
                      <c:pt idx="999">
                        <c:v>-1.0263564538108399E-5</c:v>
                      </c:pt>
                      <c:pt idx="1000">
                        <c:v>-6.6848476422952703E-6</c:v>
                      </c:pt>
                      <c:pt idx="1001">
                        <c:v>-3.3131213354254402E-6</c:v>
                      </c:pt>
                      <c:pt idx="1002">
                        <c:v>-1.3754192555773601E-7</c:v>
                      </c:pt>
                      <c:pt idx="1003">
                        <c:v>2.7735943998563898E-6</c:v>
                      </c:pt>
                      <c:pt idx="1004">
                        <c:v>2.6734372784148598E-6</c:v>
                      </c:pt>
                      <c:pt idx="1005">
                        <c:v>3.2280315584009102E-6</c:v>
                      </c:pt>
                      <c:pt idx="1006">
                        <c:v>3.8709997815830702E-6</c:v>
                      </c:pt>
                      <c:pt idx="1007">
                        <c:v>2.7512151835994801E-6</c:v>
                      </c:pt>
                      <c:pt idx="1008">
                        <c:v>-3.76126889923078E-8</c:v>
                      </c:pt>
                      <c:pt idx="1009">
                        <c:v>-3.1611919933364402E-6</c:v>
                      </c:pt>
                      <c:pt idx="1010">
                        <c:v>-4.8548906956687398E-6</c:v>
                      </c:pt>
                      <c:pt idx="1011">
                        <c:v>-3.6285716109777001E-6</c:v>
                      </c:pt>
                      <c:pt idx="1012">
                        <c:v>-1.2863983421428701E-6</c:v>
                      </c:pt>
                      <c:pt idx="1013">
                        <c:v>1.52458440787181E-6</c:v>
                      </c:pt>
                      <c:pt idx="1014">
                        <c:v>3.9012454868640499E-6</c:v>
                      </c:pt>
                      <c:pt idx="1015">
                        <c:v>5.8609419479182802E-6</c:v>
                      </c:pt>
                      <c:pt idx="1016">
                        <c:v>6.9979206159199501E-6</c:v>
                      </c:pt>
                      <c:pt idx="1017">
                        <c:v>7.3461074351248101E-6</c:v>
                      </c:pt>
                      <c:pt idx="1018">
                        <c:v>5.8879175551409101E-6</c:v>
                      </c:pt>
                      <c:pt idx="1019">
                        <c:v>3.77672875573803E-6</c:v>
                      </c:pt>
                      <c:pt idx="1020">
                        <c:v>1.0477861694627401E-6</c:v>
                      </c:pt>
                      <c:pt idx="1021">
                        <c:v>-1.6300926902317099E-6</c:v>
                      </c:pt>
                      <c:pt idx="1022">
                        <c:v>-3.1107887213171702E-6</c:v>
                      </c:pt>
                      <c:pt idx="1023">
                        <c:v>-4.3127325319933898E-6</c:v>
                      </c:pt>
                      <c:pt idx="1024">
                        <c:v>-5.2440242688105E-6</c:v>
                      </c:pt>
                      <c:pt idx="1025">
                        <c:v>-5.0417125750618198E-6</c:v>
                      </c:pt>
                      <c:pt idx="1026">
                        <c:v>-4.81458437052862E-6</c:v>
                      </c:pt>
                      <c:pt idx="1027">
                        <c:v>-4.6645573983827903E-6</c:v>
                      </c:pt>
                      <c:pt idx="1028">
                        <c:v>-4.5961085898782102E-6</c:v>
                      </c:pt>
                      <c:pt idx="1029">
                        <c:v>-5.8052577284058797E-6</c:v>
                      </c:pt>
                      <c:pt idx="1030">
                        <c:v>-8.3322916685427106E-6</c:v>
                      </c:pt>
                      <c:pt idx="1031">
                        <c:v>-8.3720975242237605E-6</c:v>
                      </c:pt>
                      <c:pt idx="1032">
                        <c:v>-5.58215260515666E-6</c:v>
                      </c:pt>
                      <c:pt idx="1033">
                        <c:v>-2.8875834161522699E-6</c:v>
                      </c:pt>
                      <c:pt idx="1034">
                        <c:v>-2.8174420364294002E-7</c:v>
                      </c:pt>
                      <c:pt idx="1035">
                        <c:v>2.50054534970564E-6</c:v>
                      </c:pt>
                      <c:pt idx="1036">
                        <c:v>5.4487214230109703E-6</c:v>
                      </c:pt>
                      <c:pt idx="1037">
                        <c:v>8.2442499548816498E-6</c:v>
                      </c:pt>
                      <c:pt idx="1038">
                        <c:v>1.08919928288002E-5</c:v>
                      </c:pt>
                      <c:pt idx="1039">
                        <c:v>1.28928623844168E-5</c:v>
                      </c:pt>
                      <c:pt idx="1040">
                        <c:v>1.42695104319497E-5</c:v>
                      </c:pt>
                      <c:pt idx="1041">
                        <c:v>1.5398300986824302E-5</c:v>
                      </c:pt>
                      <c:pt idx="1042">
                        <c:v>1.57893230318672E-5</c:v>
                      </c:pt>
                      <c:pt idx="1043">
                        <c:v>1.5473121536822801E-5</c:v>
                      </c:pt>
                      <c:pt idx="1044">
                        <c:v>1.35328617417773E-5</c:v>
                      </c:pt>
                      <c:pt idx="1045">
                        <c:v>1.41730757226712E-5</c:v>
                      </c:pt>
                      <c:pt idx="1046">
                        <c:v>1.56056528193026E-5</c:v>
                      </c:pt>
                      <c:pt idx="1047">
                        <c:v>1.6790734772092E-5</c:v>
                      </c:pt>
                      <c:pt idx="1048">
                        <c:v>1.7737283309062601E-5</c:v>
                      </c:pt>
                      <c:pt idx="1049">
                        <c:v>1.80249716467092E-5</c:v>
                      </c:pt>
                      <c:pt idx="1050">
                        <c:v>1.81645111512572E-5</c:v>
                      </c:pt>
                      <c:pt idx="1051">
                        <c:v>1.8158812017305899E-5</c:v>
                      </c:pt>
                      <c:pt idx="1052">
                        <c:v>1.7370914102047899E-5</c:v>
                      </c:pt>
                      <c:pt idx="1053">
                        <c:v>1.69319713253747E-5</c:v>
                      </c:pt>
                      <c:pt idx="1054">
                        <c:v>1.7562683083887199E-5</c:v>
                      </c:pt>
                      <c:pt idx="1055">
                        <c:v>1.92042985549766E-5</c:v>
                      </c:pt>
                      <c:pt idx="1056">
                        <c:v>2.0789110467422201E-5</c:v>
                      </c:pt>
                      <c:pt idx="1057">
                        <c:v>2.22354335808173E-5</c:v>
                      </c:pt>
                      <c:pt idx="1058">
                        <c:v>2.3539987807335999E-5</c:v>
                      </c:pt>
                      <c:pt idx="1059">
                        <c:v>2.3116397161520899E-5</c:v>
                      </c:pt>
                      <c:pt idx="1060">
                        <c:v>2.1182310931067299E-5</c:v>
                      </c:pt>
                      <c:pt idx="1061">
                        <c:v>1.8610552937031001E-5</c:v>
                      </c:pt>
                      <c:pt idx="1062">
                        <c:v>1.7382883448068001E-5</c:v>
                      </c:pt>
                      <c:pt idx="1063">
                        <c:v>1.62026850808198E-5</c:v>
                      </c:pt>
                      <c:pt idx="1064">
                        <c:v>1.5060918627584E-5</c:v>
                      </c:pt>
                      <c:pt idx="1065">
                        <c:v>1.3074068205099201E-5</c:v>
                      </c:pt>
                      <c:pt idx="1066">
                        <c:v>1.00193305805268E-5</c:v>
                      </c:pt>
                      <c:pt idx="1067">
                        <c:v>8.4394687543052099E-6</c:v>
                      </c:pt>
                      <c:pt idx="1068">
                        <c:v>7.1171033212054602E-6</c:v>
                      </c:pt>
                      <c:pt idx="1069">
                        <c:v>5.90793970071947E-6</c:v>
                      </c:pt>
                      <c:pt idx="1070">
                        <c:v>4.8097088218252104E-6</c:v>
                      </c:pt>
                      <c:pt idx="1071">
                        <c:v>4.3301820332069598E-6</c:v>
                      </c:pt>
                      <c:pt idx="1072">
                        <c:v>3.9965791838046402E-6</c:v>
                      </c:pt>
                      <c:pt idx="1073">
                        <c:v>2.7344809798760501E-6</c:v>
                      </c:pt>
                      <c:pt idx="1074">
                        <c:v>5.85081386665697E-7</c:v>
                      </c:pt>
                      <c:pt idx="1075">
                        <c:v>-3.1174177105545801E-6</c:v>
                      </c:pt>
                      <c:pt idx="1076">
                        <c:v>-7.4172118347829196E-6</c:v>
                      </c:pt>
                      <c:pt idx="1077">
                        <c:v>-1.06274152206854E-5</c:v>
                      </c:pt>
                      <c:pt idx="1078">
                        <c:v>-1.26968852808209E-5</c:v>
                      </c:pt>
                      <c:pt idx="1079">
                        <c:v>-1.3681302556431901E-5</c:v>
                      </c:pt>
                      <c:pt idx="1080">
                        <c:v>-1.35718750277023E-5</c:v>
                      </c:pt>
                      <c:pt idx="1081">
                        <c:v>-1.27685391702708E-5</c:v>
                      </c:pt>
                      <c:pt idx="1082">
                        <c:v>-1.12473218139104E-5</c:v>
                      </c:pt>
                      <c:pt idx="1083">
                        <c:v>-7.7465933206025199E-6</c:v>
                      </c:pt>
                      <c:pt idx="1084">
                        <c:v>-3.8403202415676802E-6</c:v>
                      </c:pt>
                      <c:pt idx="1085">
                        <c:v>-1.65005401592259E-7</c:v>
                      </c:pt>
                      <c:pt idx="1086">
                        <c:v>3.29305772891544E-6</c:v>
                      </c:pt>
                      <c:pt idx="1087">
                        <c:v>6.8842332029916401E-6</c:v>
                      </c:pt>
                      <c:pt idx="1088">
                        <c:v>1.02970086629991E-5</c:v>
                      </c:pt>
                      <c:pt idx="1089">
                        <c:v>1.35387580155328E-5</c:v>
                      </c:pt>
                      <c:pt idx="1090">
                        <c:v>1.6344790724846099E-5</c:v>
                      </c:pt>
                      <c:pt idx="1091">
                        <c:v>1.6832016346432099E-5</c:v>
                      </c:pt>
                      <c:pt idx="1092">
                        <c:v>1.70176373669533E-5</c:v>
                      </c:pt>
                      <c:pt idx="1093">
                        <c:v>1.6911709266559599E-5</c:v>
                      </c:pt>
                      <c:pt idx="1094">
                        <c:v>1.55976769015284E-5</c:v>
                      </c:pt>
                      <c:pt idx="1095">
                        <c:v>1.2251038578873E-5</c:v>
                      </c:pt>
                      <c:pt idx="1096">
                        <c:v>8.0677146837452008E-6</c:v>
                      </c:pt>
                      <c:pt idx="1097">
                        <c:v>4.2204035135339397E-6</c:v>
                      </c:pt>
                      <c:pt idx="1098">
                        <c:v>8.3582242330665698E-7</c:v>
                      </c:pt>
                      <c:pt idx="1099">
                        <c:v>2.48232400318909E-8</c:v>
                      </c:pt>
                      <c:pt idx="1100">
                        <c:v>1.3442766290940499E-6</c:v>
                      </c:pt>
                      <c:pt idx="1101">
                        <c:v>2.92455510821655E-6</c:v>
                      </c:pt>
                      <c:pt idx="1102">
                        <c:v>4.75213264033493E-6</c:v>
                      </c:pt>
                      <c:pt idx="1103">
                        <c:v>6.79170878297656E-6</c:v>
                      </c:pt>
                      <c:pt idx="1104">
                        <c:v>8.9106315550832694E-6</c:v>
                      </c:pt>
                      <c:pt idx="1105">
                        <c:v>1.2064498883559201E-5</c:v>
                      </c:pt>
                      <c:pt idx="1106">
                        <c:v>1.60035807652751E-5</c:v>
                      </c:pt>
                      <c:pt idx="1107">
                        <c:v>1.96823177483974E-5</c:v>
                      </c:pt>
                      <c:pt idx="1108">
                        <c:v>2.3080203985849899E-5</c:v>
                      </c:pt>
                      <c:pt idx="1109">
                        <c:v>2.0833871334752901E-5</c:v>
                      </c:pt>
                      <c:pt idx="1110">
                        <c:v>1.8961461757783201E-5</c:v>
                      </c:pt>
                      <c:pt idx="1111">
                        <c:v>1.7301217156859198E-5</c:v>
                      </c:pt>
                      <c:pt idx="1112">
                        <c:v>1.5438279795628198E-5</c:v>
                      </c:pt>
                      <c:pt idx="1113">
                        <c:v>1.33857255861253E-5</c:v>
                      </c:pt>
                      <c:pt idx="1114">
                        <c:v>1.1832274691767701E-5</c:v>
                      </c:pt>
                      <c:pt idx="1115">
                        <c:v>1.17917942611605E-5</c:v>
                      </c:pt>
                      <c:pt idx="1116">
                        <c:v>1.1978630640373399E-5</c:v>
                      </c:pt>
                      <c:pt idx="1117">
                        <c:v>1.20390018992355E-5</c:v>
                      </c:pt>
                      <c:pt idx="1118">
                        <c:v>1.1980028199035701E-5</c:v>
                      </c:pt>
                      <c:pt idx="1119">
                        <c:v>1.2052329344436E-5</c:v>
                      </c:pt>
                      <c:pt idx="1120">
                        <c:v>1.21131487234754E-5</c:v>
                      </c:pt>
                      <c:pt idx="1121">
                        <c:v>1.2161003580896101E-5</c:v>
                      </c:pt>
                      <c:pt idx="1122">
                        <c:v>1.1871518723523699E-5</c:v>
                      </c:pt>
                      <c:pt idx="1123">
                        <c:v>1.224715805031E-5</c:v>
                      </c:pt>
                      <c:pt idx="1124">
                        <c:v>1.2653153481669799E-5</c:v>
                      </c:pt>
                      <c:pt idx="1125">
                        <c:v>1.42186479060541E-5</c:v>
                      </c:pt>
                      <c:pt idx="1126">
                        <c:v>1.6411920280874702E-5</c:v>
                      </c:pt>
                      <c:pt idx="1127">
                        <c:v>1.8653508514160399E-5</c:v>
                      </c:pt>
                      <c:pt idx="1128">
                        <c:v>1.9379184874452199E-5</c:v>
                      </c:pt>
                      <c:pt idx="1129">
                        <c:v>1.86642696811121E-5</c:v>
                      </c:pt>
                      <c:pt idx="1130">
                        <c:v>1.6726017602693001E-5</c:v>
                      </c:pt>
                      <c:pt idx="1131">
                        <c:v>1.58437811302089E-5</c:v>
                      </c:pt>
                      <c:pt idx="1132">
                        <c:v>1.5571359575211702E-5</c:v>
                      </c:pt>
                      <c:pt idx="1133">
                        <c:v>1.5874426247475E-5</c:v>
                      </c:pt>
                      <c:pt idx="1134">
                        <c:v>1.6019719505001599E-5</c:v>
                      </c:pt>
                      <c:pt idx="1135">
                        <c:v>1.6012026195075201E-5</c:v>
                      </c:pt>
                      <c:pt idx="1136">
                        <c:v>1.5539944118131501E-5</c:v>
                      </c:pt>
                      <c:pt idx="1137">
                        <c:v>1.4361858749130899E-5</c:v>
                      </c:pt>
                      <c:pt idx="1138">
                        <c:v>1.5410305507210099E-5</c:v>
                      </c:pt>
                      <c:pt idx="1139">
                        <c:v>1.7234295814593102E-5</c:v>
                      </c:pt>
                      <c:pt idx="1140">
                        <c:v>1.8510346050629599E-5</c:v>
                      </c:pt>
                      <c:pt idx="1141">
                        <c:v>1.92668990265019E-5</c:v>
                      </c:pt>
                      <c:pt idx="1142">
                        <c:v>1.97759890558325E-5</c:v>
                      </c:pt>
                      <c:pt idx="1143">
                        <c:v>2.0047486368071698E-5</c:v>
                      </c:pt>
                      <c:pt idx="1144">
                        <c:v>1.9760010841338902E-5</c:v>
                      </c:pt>
                      <c:pt idx="1145">
                        <c:v>1.9571584702117099E-5</c:v>
                      </c:pt>
                      <c:pt idx="1146">
                        <c:v>1.9488018463345399E-5</c:v>
                      </c:pt>
                      <c:pt idx="1147">
                        <c:v>2.1141216280790599E-5</c:v>
                      </c:pt>
                      <c:pt idx="1148">
                        <c:v>2.2014697592765101E-5</c:v>
                      </c:pt>
                      <c:pt idx="1149">
                        <c:v>2.2140201208050999E-5</c:v>
                      </c:pt>
                      <c:pt idx="1150">
                        <c:v>2.0497205403661301E-5</c:v>
                      </c:pt>
                      <c:pt idx="1151">
                        <c:v>1.7495966349490399E-5</c:v>
                      </c:pt>
                      <c:pt idx="1152">
                        <c:v>1.45954972013369E-5</c:v>
                      </c:pt>
                      <c:pt idx="1153">
                        <c:v>1.17278792560511E-5</c:v>
                      </c:pt>
                      <c:pt idx="1154">
                        <c:v>1.2399271525055699E-5</c:v>
                      </c:pt>
                      <c:pt idx="1155">
                        <c:v>1.3355081720057299E-5</c:v>
                      </c:pt>
                      <c:pt idx="1156">
                        <c:v>1.4296609511747501E-5</c:v>
                      </c:pt>
                      <c:pt idx="1157">
                        <c:v>1.50971589608752E-5</c:v>
                      </c:pt>
                      <c:pt idx="1158">
                        <c:v>1.57628700411994E-5</c:v>
                      </c:pt>
                      <c:pt idx="1159">
                        <c:v>1.6132232685436502E-5</c:v>
                      </c:pt>
                      <c:pt idx="1160">
                        <c:v>1.5953665227209199E-5</c:v>
                      </c:pt>
                      <c:pt idx="1161">
                        <c:v>1.52277105428287E-5</c:v>
                      </c:pt>
                      <c:pt idx="1162">
                        <c:v>9.8427853610016193E-6</c:v>
                      </c:pt>
                      <c:pt idx="1163">
                        <c:v>5.5863797852973698E-6</c:v>
                      </c:pt>
                      <c:pt idx="1164">
                        <c:v>1.1749058267203301E-6</c:v>
                      </c:pt>
                      <c:pt idx="1165">
                        <c:v>-3.3867662459983801E-6</c:v>
                      </c:pt>
                      <c:pt idx="1166">
                        <c:v>-8.5751091473083197E-6</c:v>
                      </c:pt>
                      <c:pt idx="1167">
                        <c:v>-1.3459769148041099E-5</c:v>
                      </c:pt>
                      <c:pt idx="1168">
                        <c:v>-1.74063028063456E-5</c:v>
                      </c:pt>
                      <c:pt idx="1169">
                        <c:v>-2.0458078228579701E-5</c:v>
                      </c:pt>
                      <c:pt idx="1170">
                        <c:v>-2.2208639126883699E-5</c:v>
                      </c:pt>
                      <c:pt idx="1171">
                        <c:v>-2.1138349006155E-5</c:v>
                      </c:pt>
                      <c:pt idx="1172">
                        <c:v>-2.0407266817280899E-5</c:v>
                      </c:pt>
                      <c:pt idx="1173">
                        <c:v>-2.0001046964906201E-5</c:v>
                      </c:pt>
                      <c:pt idx="1174">
                        <c:v>-2.0226972531183599E-5</c:v>
                      </c:pt>
                      <c:pt idx="1175">
                        <c:v>-2.04312355241381E-5</c:v>
                      </c:pt>
                      <c:pt idx="1176">
                        <c:v>-1.94770140808963E-5</c:v>
                      </c:pt>
                      <c:pt idx="1177">
                        <c:v>-1.8628403308492599E-5</c:v>
                      </c:pt>
                      <c:pt idx="1178">
                        <c:v>-1.7866179510956299E-5</c:v>
                      </c:pt>
                      <c:pt idx="1179">
                        <c:v>-1.5010681509411499E-5</c:v>
                      </c:pt>
                      <c:pt idx="1180">
                        <c:v>-1.25228601777539E-5</c:v>
                      </c:pt>
                      <c:pt idx="1181">
                        <c:v>-1.03874789715758E-5</c:v>
                      </c:pt>
                      <c:pt idx="1182">
                        <c:v>-9.1390385757378207E-6</c:v>
                      </c:pt>
                      <c:pt idx="1183">
                        <c:v>-9.0957283393247207E-6</c:v>
                      </c:pt>
                      <c:pt idx="1184">
                        <c:v>-1.02661103354664E-5</c:v>
                      </c:pt>
                      <c:pt idx="1185">
                        <c:v>-1.0066647492135E-5</c:v>
                      </c:pt>
                      <c:pt idx="1186">
                        <c:v>-9.0045732627395893E-6</c:v>
                      </c:pt>
                      <c:pt idx="1187">
                        <c:v>-7.1236969371651997E-6</c:v>
                      </c:pt>
                      <c:pt idx="1188">
                        <c:v>-4.6708182874246703E-6</c:v>
                      </c:pt>
                      <c:pt idx="1189">
                        <c:v>-8.6965034175004098E-7</c:v>
                      </c:pt>
                      <c:pt idx="1190">
                        <c:v>3.3966601093535901E-6</c:v>
                      </c:pt>
                      <c:pt idx="1191">
                        <c:v>6.9271132922497202E-6</c:v>
                      </c:pt>
                      <c:pt idx="1192">
                        <c:v>9.7482063161178906E-6</c:v>
                      </c:pt>
                      <c:pt idx="1193">
                        <c:v>1.03621529568586E-5</c:v>
                      </c:pt>
                      <c:pt idx="1194">
                        <c:v>1.3766794787631399E-5</c:v>
                      </c:pt>
                      <c:pt idx="1195">
                        <c:v>1.64707783478414E-5</c:v>
                      </c:pt>
                      <c:pt idx="1196">
                        <c:v>1.8504244265395699E-5</c:v>
                      </c:pt>
                      <c:pt idx="1197">
                        <c:v>1.9125051713922499E-5</c:v>
                      </c:pt>
                      <c:pt idx="1198">
                        <c:v>1.7537656537430099E-5</c:v>
                      </c:pt>
                      <c:pt idx="1199">
                        <c:v>1.5894347735703399E-5</c:v>
                      </c:pt>
                      <c:pt idx="1200">
                        <c:v>1.42011307407184E-5</c:v>
                      </c:pt>
                      <c:pt idx="1201">
                        <c:v>1.2988692588195801E-5</c:v>
                      </c:pt>
                      <c:pt idx="1202">
                        <c:v>1.23606808689705E-5</c:v>
                      </c:pt>
                      <c:pt idx="1203">
                        <c:v>1.1932596032669401E-5</c:v>
                      </c:pt>
                      <c:pt idx="1204">
                        <c:v>1.1697709582370299E-5</c:v>
                      </c:pt>
                      <c:pt idx="1205">
                        <c:v>1.20918769575695E-5</c:v>
                      </c:pt>
                      <c:pt idx="1206">
                        <c:v>1.2348848856391E-5</c:v>
                      </c:pt>
                      <c:pt idx="1207">
                        <c:v>1.24706926421178E-5</c:v>
                      </c:pt>
                      <c:pt idx="1208">
                        <c:v>1.17139420914361E-5</c:v>
                      </c:pt>
                      <c:pt idx="1209">
                        <c:v>1.0993069476584099E-5</c:v>
                      </c:pt>
                      <c:pt idx="1210">
                        <c:v>1.0435389479241201E-5</c:v>
                      </c:pt>
                      <c:pt idx="1211">
                        <c:v>9.7722653584301E-6</c:v>
                      </c:pt>
                      <c:pt idx="1212">
                        <c:v>9.0077332670825703E-6</c:v>
                      </c:pt>
                      <c:pt idx="1213">
                        <c:v>7.9652208833158603E-6</c:v>
                      </c:pt>
                      <c:pt idx="1214">
                        <c:v>5.7105688857245203E-6</c:v>
                      </c:pt>
                      <c:pt idx="1215">
                        <c:v>3.6531358451711601E-6</c:v>
                      </c:pt>
                      <c:pt idx="1216">
                        <c:v>1.79503215351998E-6</c:v>
                      </c:pt>
                      <c:pt idx="1217">
                        <c:v>-2.8968337773511602E-7</c:v>
                      </c:pt>
                      <c:pt idx="1218">
                        <c:v>-2.6068436532803599E-6</c:v>
                      </c:pt>
                      <c:pt idx="1219">
                        <c:v>-7.8650017082465797E-6</c:v>
                      </c:pt>
                      <c:pt idx="1220">
                        <c:v>-8.1939711130913503E-6</c:v>
                      </c:pt>
                      <c:pt idx="1221">
                        <c:v>-5.3452562562586102E-6</c:v>
                      </c:pt>
                      <c:pt idx="1222">
                        <c:v>-1.2582926192257501E-6</c:v>
                      </c:pt>
                      <c:pt idx="1223">
                        <c:v>2.5111466120461299E-6</c:v>
                      </c:pt>
                      <c:pt idx="1224">
                        <c:v>5.9852143220954301E-6</c:v>
                      </c:pt>
                      <c:pt idx="1225">
                        <c:v>1.02068614992631E-5</c:v>
                      </c:pt>
                      <c:pt idx="1226">
                        <c:v>1.5305308566193999E-5</c:v>
                      </c:pt>
                      <c:pt idx="1227">
                        <c:v>1.95803625774354E-5</c:v>
                      </c:pt>
                      <c:pt idx="1228">
                        <c:v>2.3065332104219701E-5</c:v>
                      </c:pt>
                      <c:pt idx="1229">
                        <c:v>2.4696363004910899E-5</c:v>
                      </c:pt>
                      <c:pt idx="1230">
                        <c:v>2.2458822284546999E-5</c:v>
                      </c:pt>
                      <c:pt idx="1231">
                        <c:v>1.98104248896466E-5</c:v>
                      </c:pt>
                      <c:pt idx="1232">
                        <c:v>1.77799153829925E-5</c:v>
                      </c:pt>
                      <c:pt idx="1233">
                        <c:v>1.59510131572577E-5</c:v>
                      </c:pt>
                      <c:pt idx="1234">
                        <c:v>1.4321480480232199E-5</c:v>
                      </c:pt>
                      <c:pt idx="1235">
                        <c:v>1.41392515963653E-5</c:v>
                      </c:pt>
                      <c:pt idx="1236">
                        <c:v>1.7576491897081301E-5</c:v>
                      </c:pt>
                      <c:pt idx="1237">
                        <c:v>2.0447738811007099E-5</c:v>
                      </c:pt>
                      <c:pt idx="1238">
                        <c:v>2.2778109651272401E-5</c:v>
                      </c:pt>
                      <c:pt idx="1239">
                        <c:v>2.41636185569036E-5</c:v>
                      </c:pt>
                      <c:pt idx="1240">
                        <c:v>2.53779564850361E-5</c:v>
                      </c:pt>
                      <c:pt idx="1241">
                        <c:v>2.4248357509304501E-5</c:v>
                      </c:pt>
                      <c:pt idx="1242">
                        <c:v>2.0525163508787999E-5</c:v>
                      </c:pt>
                      <c:pt idx="1243">
                        <c:v>1.7903149593942402E-5</c:v>
                      </c:pt>
                      <c:pt idx="1244">
                        <c:v>1.64123464649834E-5</c:v>
                      </c:pt>
                      <c:pt idx="1245">
                        <c:v>1.5362943426509799E-5</c:v>
                      </c:pt>
                      <c:pt idx="1246">
                        <c:v>1.4463641835334899E-5</c:v>
                      </c:pt>
                      <c:pt idx="1247">
                        <c:v>1.3723269833605599E-5</c:v>
                      </c:pt>
                      <c:pt idx="1248">
                        <c:v>1.5671508046672101E-5</c:v>
                      </c:pt>
                      <c:pt idx="1249">
                        <c:v>1.7755230583488001E-5</c:v>
                      </c:pt>
                      <c:pt idx="1250">
                        <c:v>1.9704141547793001E-5</c:v>
                      </c:pt>
                      <c:pt idx="1251">
                        <c:v>2.1517284264615699E-5</c:v>
                      </c:pt>
                      <c:pt idx="1252">
                        <c:v>2.2124899108815602E-5</c:v>
                      </c:pt>
                      <c:pt idx="1253">
                        <c:v>1.9267317463314399E-5</c:v>
                      </c:pt>
                      <c:pt idx="1254">
                        <c:v>1.6898036016738599E-5</c:v>
                      </c:pt>
                      <c:pt idx="1255">
                        <c:v>1.48563102081393E-5</c:v>
                      </c:pt>
                      <c:pt idx="1256">
                        <c:v>1.22825620244802E-5</c:v>
                      </c:pt>
                      <c:pt idx="1257">
                        <c:v>9.1979386318348498E-6</c:v>
                      </c:pt>
                      <c:pt idx="1258">
                        <c:v>4.9010208817382604E-6</c:v>
                      </c:pt>
                      <c:pt idx="1259">
                        <c:v>5.5402830987408199E-7</c:v>
                      </c:pt>
                      <c:pt idx="1260">
                        <c:v>-3.3202935184388399E-6</c:v>
                      </c:pt>
                      <c:pt idx="1261">
                        <c:v>-6.91545591770654E-6</c:v>
                      </c:pt>
                      <c:pt idx="1262">
                        <c:v>-1.0251812884977E-5</c:v>
                      </c:pt>
                      <c:pt idx="1263">
                        <c:v>-1.3974637034448499E-5</c:v>
                      </c:pt>
                      <c:pt idx="1264">
                        <c:v>-1.8070258823673599E-5</c:v>
                      </c:pt>
                      <c:pt idx="1265">
                        <c:v>-2.3401510036265299E-5</c:v>
                      </c:pt>
                      <c:pt idx="1266">
                        <c:v>-2.82580014662974E-5</c:v>
                      </c:pt>
                      <c:pt idx="1267">
                        <c:v>-3.3120512381544997E-5</c:v>
                      </c:pt>
                      <c:pt idx="1268">
                        <c:v>-3.7991788091168899E-5</c:v>
                      </c:pt>
                      <c:pt idx="1269">
                        <c:v>-4.3441243707653497E-5</c:v>
                      </c:pt>
                      <c:pt idx="1270">
                        <c:v>-4.6997869740115998E-5</c:v>
                      </c:pt>
                      <c:pt idx="1271">
                        <c:v>-4.8071937959328697E-5</c:v>
                      </c:pt>
                      <c:pt idx="1272">
                        <c:v>-4.8212394323049302E-5</c:v>
                      </c:pt>
                      <c:pt idx="1273">
                        <c:v>-4.6592789542858099E-5</c:v>
                      </c:pt>
                      <c:pt idx="1274">
                        <c:v>-4.3099474274486399E-5</c:v>
                      </c:pt>
                      <c:pt idx="1275">
                        <c:v>-3.9977496400568403E-5</c:v>
                      </c:pt>
                      <c:pt idx="1276">
                        <c:v>-3.72103357917858E-5</c:v>
                      </c:pt>
                      <c:pt idx="1277">
                        <c:v>-3.5104881940069397E-5</c:v>
                      </c:pt>
                      <c:pt idx="1278">
                        <c:v>-3.3335384196388101E-5</c:v>
                      </c:pt>
                      <c:pt idx="1279">
                        <c:v>-3.1893494581079502E-5</c:v>
                      </c:pt>
                      <c:pt idx="1280">
                        <c:v>-3.2115660880673002E-5</c:v>
                      </c:pt>
                      <c:pt idx="1281">
                        <c:v>-3.2633569561292597E-5</c:v>
                      </c:pt>
                      <c:pt idx="1282">
                        <c:v>-3.3217063638233603E-5</c:v>
                      </c:pt>
                      <c:pt idx="1283">
                        <c:v>-3.4151759708402197E-5</c:v>
                      </c:pt>
                      <c:pt idx="1284">
                        <c:v>-3.3076748356615202E-5</c:v>
                      </c:pt>
                      <c:pt idx="1285">
                        <c:v>-3.0533899867629299E-5</c:v>
                      </c:pt>
                      <c:pt idx="1286">
                        <c:v>-2.8408538462218302E-5</c:v>
                      </c:pt>
                      <c:pt idx="1287">
                        <c:v>-2.6683145325855999E-5</c:v>
                      </c:pt>
                      <c:pt idx="1288">
                        <c:v>-2.5814420691810198E-5</c:v>
                      </c:pt>
                      <c:pt idx="1289">
                        <c:v>-2.4553135833471099E-5</c:v>
                      </c:pt>
                      <c:pt idx="1290">
                        <c:v>-2.30038706769357E-5</c:v>
                      </c:pt>
                      <c:pt idx="1291">
                        <c:v>-2.1579636973360601E-5</c:v>
                      </c:pt>
                      <c:pt idx="1292">
                        <c:v>-2.02795749313144E-5</c:v>
                      </c:pt>
                      <c:pt idx="1293">
                        <c:v>-2.0035096871326099E-5</c:v>
                      </c:pt>
                      <c:pt idx="1294">
                        <c:v>-1.81916600293963E-5</c:v>
                      </c:pt>
                      <c:pt idx="1295">
                        <c:v>-1.6244230121879901E-5</c:v>
                      </c:pt>
                      <c:pt idx="1296">
                        <c:v>-1.4201396187707001E-5</c:v>
                      </c:pt>
                      <c:pt idx="1297">
                        <c:v>-1.26571344348063E-5</c:v>
                      </c:pt>
                      <c:pt idx="1298">
                        <c:v>-1.1595834043792901E-5</c:v>
                      </c:pt>
                      <c:pt idx="1299">
                        <c:v>-1.2437906632815501E-5</c:v>
                      </c:pt>
                      <c:pt idx="1300">
                        <c:v>-1.60353234178924E-5</c:v>
                      </c:pt>
                      <c:pt idx="1301">
                        <c:v>-1.47515146591782E-5</c:v>
                      </c:pt>
                      <c:pt idx="1302">
                        <c:v>-1.30107564343946E-5</c:v>
                      </c:pt>
                      <c:pt idx="1303">
                        <c:v>-1.1313218105223099E-5</c:v>
                      </c:pt>
                      <c:pt idx="1304">
                        <c:v>-9.6558325028271797E-6</c:v>
                      </c:pt>
                      <c:pt idx="1305">
                        <c:v>-7.7779301652011294E-6</c:v>
                      </c:pt>
                      <c:pt idx="1306">
                        <c:v>-5.8952916884455703E-6</c:v>
                      </c:pt>
                      <c:pt idx="1307">
                        <c:v>-5.1466928532098003E-6</c:v>
                      </c:pt>
                      <c:pt idx="1308">
                        <c:v>-5.4701045070638501E-6</c:v>
                      </c:pt>
                      <c:pt idx="1309">
                        <c:v>-5.8126567452819997E-6</c:v>
                      </c:pt>
                      <c:pt idx="1310">
                        <c:v>-6.1744182063803304E-6</c:v>
                      </c:pt>
                      <c:pt idx="1311">
                        <c:v>-6.71693937167472E-6</c:v>
                      </c:pt>
                      <c:pt idx="1312">
                        <c:v>-7.3169307235579304E-6</c:v>
                      </c:pt>
                      <c:pt idx="1313">
                        <c:v>-7.2676328482043698E-6</c:v>
                      </c:pt>
                      <c:pt idx="1314">
                        <c:v>-5.2179727323990902E-6</c:v>
                      </c:pt>
                      <c:pt idx="1315">
                        <c:v>-3.33748570720624E-6</c:v>
                      </c:pt>
                      <c:pt idx="1316">
                        <c:v>-1.6184836779471601E-6</c:v>
                      </c:pt>
                      <c:pt idx="1317">
                        <c:v>-2.4246313785814799E-7</c:v>
                      </c:pt>
                      <c:pt idx="1318">
                        <c:v>1.7603025545555201E-6</c:v>
                      </c:pt>
                      <c:pt idx="1319">
                        <c:v>3.7282063632533002E-6</c:v>
                      </c:pt>
                      <c:pt idx="1320">
                        <c:v>5.6623161248666702E-6</c:v>
                      </c:pt>
                      <c:pt idx="1321">
                        <c:v>7.5096581427157897E-6</c:v>
                      </c:pt>
                      <c:pt idx="1322">
                        <c:v>9.2360922515074002E-6</c:v>
                      </c:pt>
                      <c:pt idx="1323">
                        <c:v>1.0840240671869899E-5</c:v>
                      </c:pt>
                      <c:pt idx="1324">
                        <c:v>1.1272492917952701E-5</c:v>
                      </c:pt>
                      <c:pt idx="1325">
                        <c:v>1.1177190062645799E-5</c:v>
                      </c:pt>
                      <c:pt idx="1326">
                        <c:v>1.05732962287012E-5</c:v>
                      </c:pt>
                      <c:pt idx="1327">
                        <c:v>8.35046825520761E-6</c:v>
                      </c:pt>
                      <c:pt idx="1328">
                        <c:v>7.02876208836463E-6</c:v>
                      </c:pt>
                      <c:pt idx="1329">
                        <c:v>6.0223557346578997E-6</c:v>
                      </c:pt>
                      <c:pt idx="1330">
                        <c:v>4.71054599892304E-6</c:v>
                      </c:pt>
                      <c:pt idx="1331">
                        <c:v>3.1110746052651902E-6</c:v>
                      </c:pt>
                      <c:pt idx="1332">
                        <c:v>1.8462782992403301E-6</c:v>
                      </c:pt>
                      <c:pt idx="1333">
                        <c:v>1.8137903912198501E-7</c:v>
                      </c:pt>
                      <c:pt idx="1334">
                        <c:v>-1.86273202741415E-6</c:v>
                      </c:pt>
                      <c:pt idx="1335">
                        <c:v>-4.0874097451294403E-6</c:v>
                      </c:pt>
                      <c:pt idx="1336">
                        <c:v>-2.8957793039616402E-6</c:v>
                      </c:pt>
                      <c:pt idx="1337">
                        <c:v>-1.0683451395624E-6</c:v>
                      </c:pt>
                      <c:pt idx="1338">
                        <c:v>6.9826781064441903E-7</c:v>
                      </c:pt>
                      <c:pt idx="1339">
                        <c:v>2.2048865277499598E-6</c:v>
                      </c:pt>
                      <c:pt idx="1340">
                        <c:v>3.4584457802329301E-6</c:v>
                      </c:pt>
                      <c:pt idx="1341">
                        <c:v>3.5198061691503001E-6</c:v>
                      </c:pt>
                      <c:pt idx="1342">
                        <c:v>4.0130883320790597E-6</c:v>
                      </c:pt>
                      <c:pt idx="1343">
                        <c:v>4.5321553286315301E-6</c:v>
                      </c:pt>
                      <c:pt idx="1344">
                        <c:v>4.7114410963032102E-6</c:v>
                      </c:pt>
                      <c:pt idx="1345">
                        <c:v>4.5691573708139101E-6</c:v>
                      </c:pt>
                      <c:pt idx="1346">
                        <c:v>4.2443779139588E-6</c:v>
                      </c:pt>
                      <c:pt idx="1347">
                        <c:v>3.74518000908486E-6</c:v>
                      </c:pt>
                      <c:pt idx="1348">
                        <c:v>2.69031363901402E-6</c:v>
                      </c:pt>
                      <c:pt idx="1349">
                        <c:v>3.03011491958954E-6</c:v>
                      </c:pt>
                      <c:pt idx="1350">
                        <c:v>2.7444634892724102E-6</c:v>
                      </c:pt>
                      <c:pt idx="1351">
                        <c:v>1.8592476109039401E-6</c:v>
                      </c:pt>
                      <c:pt idx="1352">
                        <c:v>-2.1015742559020001E-7</c:v>
                      </c:pt>
                      <c:pt idx="1353">
                        <c:v>-1.53814560580797E-6</c:v>
                      </c:pt>
                      <c:pt idx="1354">
                        <c:v>-2.8193567930119101E-6</c:v>
                      </c:pt>
                      <c:pt idx="1355">
                        <c:v>-4.0434430582989597E-6</c:v>
                      </c:pt>
                      <c:pt idx="1356">
                        <c:v>-3.20011873329257E-6</c:v>
                      </c:pt>
                      <c:pt idx="1357">
                        <c:v>-1.30999062268094E-6</c:v>
                      </c:pt>
                      <c:pt idx="1358">
                        <c:v>9.7175236298942294E-7</c:v>
                      </c:pt>
                      <c:pt idx="1359">
                        <c:v>3.3137666368647101E-6</c:v>
                      </c:pt>
                      <c:pt idx="1360">
                        <c:v>5.7609433812545697E-6</c:v>
                      </c:pt>
                      <c:pt idx="1361">
                        <c:v>1.62215860088521E-5</c:v>
                      </c:pt>
                      <c:pt idx="1362">
                        <c:v>7.1271726958960506E-5</c:v>
                      </c:pt>
                      <c:pt idx="1363" formatCode="General">
                        <c:v>1.4031076459238801E-4</c:v>
                      </c:pt>
                      <c:pt idx="1364" formatCode="General">
                        <c:v>2.1368721544507801E-4</c:v>
                      </c:pt>
                      <c:pt idx="1365" formatCode="General">
                        <c:v>2.8632077350676998E-4</c:v>
                      </c:pt>
                      <c:pt idx="1366" formatCode="General">
                        <c:v>3.5669026871261298E-4</c:v>
                      </c:pt>
                      <c:pt idx="1367" formatCode="General">
                        <c:v>4.2491361131051899E-4</c:v>
                      </c:pt>
                      <c:pt idx="1368" formatCode="General">
                        <c:v>4.9226533652819396E-4</c:v>
                      </c:pt>
                      <c:pt idx="1369" formatCode="General">
                        <c:v>5.5618965799886699E-4</c:v>
                      </c:pt>
                      <c:pt idx="1370" formatCode="General">
                        <c:v>6.1685263078926802E-4</c:v>
                      </c:pt>
                      <c:pt idx="1371" formatCode="General">
                        <c:v>6.7454278375050198E-4</c:v>
                      </c:pt>
                      <c:pt idx="1372" formatCode="General">
                        <c:v>8.1109517595410704E-4</c:v>
                      </c:pt>
                      <c:pt idx="1373" formatCode="General">
                        <c:v>1.07365220935405E-3</c:v>
                      </c:pt>
                      <c:pt idx="1374" formatCode="General">
                        <c:v>1.37577109528636E-3</c:v>
                      </c:pt>
                      <c:pt idx="1375" formatCode="General">
                        <c:v>1.6630898148796501E-3</c:v>
                      </c:pt>
                      <c:pt idx="1376" formatCode="General">
                        <c:v>1.93634136794176E-3</c:v>
                      </c:pt>
                      <c:pt idx="1377" formatCode="General">
                        <c:v>2.1976351818610599E-3</c:v>
                      </c:pt>
                      <c:pt idx="1378" formatCode="General">
                        <c:v>2.5227238872026101E-3</c:v>
                      </c:pt>
                      <c:pt idx="1379" formatCode="General">
                        <c:v>2.9595893690509902E-3</c:v>
                      </c:pt>
                      <c:pt idx="1380" formatCode="General">
                        <c:v>3.4276382419631498E-3</c:v>
                      </c:pt>
                      <c:pt idx="1381" formatCode="General">
                        <c:v>3.8731084945632099E-3</c:v>
                      </c:pt>
                      <c:pt idx="1382" formatCode="General">
                        <c:v>4.3250735733883104E-3</c:v>
                      </c:pt>
                      <c:pt idx="1383" formatCode="General">
                        <c:v>4.8867239247231903E-3</c:v>
                      </c:pt>
                      <c:pt idx="1384" formatCode="General">
                        <c:v>5.5251364665173403E-3</c:v>
                      </c:pt>
                      <c:pt idx="1385" formatCode="General">
                        <c:v>6.13416598296507E-3</c:v>
                      </c:pt>
                      <c:pt idx="1386" formatCode="General">
                        <c:v>6.75273169542559E-3</c:v>
                      </c:pt>
                      <c:pt idx="1387" formatCode="General">
                        <c:v>7.4729624608732403E-3</c:v>
                      </c:pt>
                      <c:pt idx="1388" formatCode="General">
                        <c:v>8.2512066222161194E-3</c:v>
                      </c:pt>
                      <c:pt idx="1389" formatCode="General">
                        <c:v>9.0175424300333908E-3</c:v>
                      </c:pt>
                      <c:pt idx="1390" formatCode="General">
                        <c:v>9.8753881145988796E-3</c:v>
                      </c:pt>
                      <c:pt idx="1391" formatCode="General">
                        <c:v>1.0742771037297301E-2</c:v>
                      </c:pt>
                      <c:pt idx="1392" formatCode="General">
                        <c:v>1.1619682087424799E-2</c:v>
                      </c:pt>
                      <c:pt idx="1393" formatCode="General">
                        <c:v>1.2580092419177499E-2</c:v>
                      </c:pt>
                      <c:pt idx="1394" formatCode="General">
                        <c:v>1.36265527933805E-2</c:v>
                      </c:pt>
                      <c:pt idx="1395" formatCode="General">
                        <c:v>1.46289839221432E-2</c:v>
                      </c:pt>
                      <c:pt idx="1396" formatCode="General">
                        <c:v>1.5694035243738101E-2</c:v>
                      </c:pt>
                      <c:pt idx="1397" formatCode="General">
                        <c:v>1.6837352391507299E-2</c:v>
                      </c:pt>
                      <c:pt idx="1398" formatCode="General">
                        <c:v>1.7944700787331101E-2</c:v>
                      </c:pt>
                      <c:pt idx="1399" formatCode="General">
                        <c:v>1.91191040023947E-2</c:v>
                      </c:pt>
                      <c:pt idx="1400" formatCode="General">
                        <c:v>2.0365232898982299E-2</c:v>
                      </c:pt>
                      <c:pt idx="1401" formatCode="General">
                        <c:v>2.1603333912301001E-2</c:v>
                      </c:pt>
                      <c:pt idx="1402" formatCode="General">
                        <c:v>2.29104966643595E-2</c:v>
                      </c:pt>
                      <c:pt idx="1403" formatCode="General">
                        <c:v>2.42402133376475E-2</c:v>
                      </c:pt>
                      <c:pt idx="1404" formatCode="General">
                        <c:v>2.5558672945079599E-2</c:v>
                      </c:pt>
                      <c:pt idx="1405" formatCode="General">
                        <c:v>2.6942860805597699E-2</c:v>
                      </c:pt>
                      <c:pt idx="1406" formatCode="General">
                        <c:v>2.8337006538375599E-2</c:v>
                      </c:pt>
                      <c:pt idx="1407" formatCode="General">
                        <c:v>2.9726861972456699E-2</c:v>
                      </c:pt>
                      <c:pt idx="1408" formatCode="General">
                        <c:v>3.1180327468925E-2</c:v>
                      </c:pt>
                      <c:pt idx="1409" formatCode="General">
                        <c:v>3.2634306592343003E-2</c:v>
                      </c:pt>
                      <c:pt idx="1410" formatCode="General">
                        <c:v>3.412919204954E-2</c:v>
                      </c:pt>
                      <c:pt idx="1411" formatCode="General">
                        <c:v>3.5675806514126503E-2</c:v>
                      </c:pt>
                      <c:pt idx="1412" formatCode="General">
                        <c:v>3.7176079365143298E-2</c:v>
                      </c:pt>
                      <c:pt idx="1413" formatCode="General">
                        <c:v>3.8729977654855099E-2</c:v>
                      </c:pt>
                      <c:pt idx="1414" formatCode="General">
                        <c:v>4.03220946959163E-2</c:v>
                      </c:pt>
                      <c:pt idx="1415" formatCode="General">
                        <c:v>4.1860254364433302E-2</c:v>
                      </c:pt>
                      <c:pt idx="1416" formatCode="General">
                        <c:v>4.3459415865053801E-2</c:v>
                      </c:pt>
                      <c:pt idx="1417" formatCode="General">
                        <c:v>4.5091201349332297E-2</c:v>
                      </c:pt>
                      <c:pt idx="1418" formatCode="General">
                        <c:v>4.6693409913077001E-2</c:v>
                      </c:pt>
                      <c:pt idx="1419" formatCode="General">
                        <c:v>4.8344682712956701E-2</c:v>
                      </c:pt>
                      <c:pt idx="1420" formatCode="General">
                        <c:v>4.9992579776050303E-2</c:v>
                      </c:pt>
                      <c:pt idx="1421" formatCode="General">
                        <c:v>5.1581200768691701E-2</c:v>
                      </c:pt>
                      <c:pt idx="1422" formatCode="General">
                        <c:v>5.3223503566063299E-2</c:v>
                      </c:pt>
                      <c:pt idx="1423" formatCode="General">
                        <c:v>5.48954200261434E-2</c:v>
                      </c:pt>
                      <c:pt idx="1424" formatCode="General">
                        <c:v>5.6487827106627898E-2</c:v>
                      </c:pt>
                      <c:pt idx="1425" formatCode="General">
                        <c:v>5.8119974844203399E-2</c:v>
                      </c:pt>
                      <c:pt idx="1426" formatCode="General">
                        <c:v>5.9800742406537398E-2</c:v>
                      </c:pt>
                      <c:pt idx="1427" formatCode="General">
                        <c:v>6.1414642205124E-2</c:v>
                      </c:pt>
                      <c:pt idx="1428" formatCode="General">
                        <c:v>6.3034928109015204E-2</c:v>
                      </c:pt>
                      <c:pt idx="1429" formatCode="General">
                        <c:v>6.4707871299107697E-2</c:v>
                      </c:pt>
                      <c:pt idx="1430" formatCode="General">
                        <c:v>6.6347610238211299E-2</c:v>
                      </c:pt>
                      <c:pt idx="1431" formatCode="General">
                        <c:v>6.7958193383847801E-2</c:v>
                      </c:pt>
                      <c:pt idx="1432" formatCode="General">
                        <c:v>6.9620430447686094E-2</c:v>
                      </c:pt>
                      <c:pt idx="1433" formatCode="General">
                        <c:v>7.1279563128272397E-2</c:v>
                      </c:pt>
                      <c:pt idx="1434" formatCode="General">
                        <c:v>7.2894590879420795E-2</c:v>
                      </c:pt>
                      <c:pt idx="1435" formatCode="General">
                        <c:v>7.4565402579612194E-2</c:v>
                      </c:pt>
                      <c:pt idx="1436" formatCode="General">
                        <c:v>7.6252858879820501E-2</c:v>
                      </c:pt>
                      <c:pt idx="1437" formatCode="General">
                        <c:v>7.7950605439183598E-2</c:v>
                      </c:pt>
                      <c:pt idx="1438" formatCode="General">
                        <c:v>7.9697717208667307E-2</c:v>
                      </c:pt>
                      <c:pt idx="1439" formatCode="General">
                        <c:v>8.1411512275538694E-2</c:v>
                      </c:pt>
                      <c:pt idx="1440" formatCode="General">
                        <c:v>8.3173540250154707E-2</c:v>
                      </c:pt>
                      <c:pt idx="1441" formatCode="General">
                        <c:v>8.4973374972840104E-2</c:v>
                      </c:pt>
                      <c:pt idx="1442" formatCode="General">
                        <c:v>8.6768690738264195E-2</c:v>
                      </c:pt>
                      <c:pt idx="1443" formatCode="General">
                        <c:v>8.8605000461159794E-2</c:v>
                      </c:pt>
                      <c:pt idx="1444" formatCode="General">
                        <c:v>9.0425102416317502E-2</c:v>
                      </c:pt>
                      <c:pt idx="1445" formatCode="General">
                        <c:v>9.2289749228724099E-2</c:v>
                      </c:pt>
                      <c:pt idx="1446" formatCode="General">
                        <c:v>9.4170210036648397E-2</c:v>
                      </c:pt>
                      <c:pt idx="1447" formatCode="General">
                        <c:v>9.6061395824073206E-2</c:v>
                      </c:pt>
                      <c:pt idx="1448" formatCode="General">
                        <c:v>9.7994826214388195E-2</c:v>
                      </c:pt>
                      <c:pt idx="1449" formatCode="General">
                        <c:v>9.9930362391756594E-2</c:v>
                      </c:pt>
                      <c:pt idx="1450" formatCode="General">
                        <c:v>0.10190453320948301</c:v>
                      </c:pt>
                      <c:pt idx="1451" formatCode="General">
                        <c:v>0.10389817424404001</c:v>
                      </c:pt>
                      <c:pt idx="1452" formatCode="General">
                        <c:v>0.105923761602236</c:v>
                      </c:pt>
                      <c:pt idx="1453" formatCode="General">
                        <c:v>0.10794261125122399</c:v>
                      </c:pt>
                      <c:pt idx="1454" formatCode="General">
                        <c:v>0.10999405164811001</c:v>
                      </c:pt>
                      <c:pt idx="1455" formatCode="General">
                        <c:v>0.11206900926313899</c:v>
                      </c:pt>
                      <c:pt idx="1456" formatCode="General">
                        <c:v>0.11417309131944001</c:v>
                      </c:pt>
                      <c:pt idx="1457" formatCode="General">
                        <c:v>0.116307637107695</c:v>
                      </c:pt>
                      <c:pt idx="1458" formatCode="General">
                        <c:v>0.11845623356357</c:v>
                      </c:pt>
                      <c:pt idx="1459" formatCode="General">
                        <c:v>0.120633057855713</c:v>
                      </c:pt>
                      <c:pt idx="1460" formatCode="General">
                        <c:v>0.122776778776749</c:v>
                      </c:pt>
                      <c:pt idx="1461" formatCode="General">
                        <c:v>0.12494834575376899</c:v>
                      </c:pt>
                      <c:pt idx="1462" formatCode="General">
                        <c:v>0.12709375910797099</c:v>
                      </c:pt>
                      <c:pt idx="1463" formatCode="General">
                        <c:v>0.12926327411653701</c:v>
                      </c:pt>
                      <c:pt idx="1464" formatCode="General">
                        <c:v>0.13145434975148099</c:v>
                      </c:pt>
                      <c:pt idx="1465" formatCode="General">
                        <c:v>0.13358382587043199</c:v>
                      </c:pt>
                      <c:pt idx="1466" formatCode="General">
                        <c:v>0.135741492185634</c:v>
                      </c:pt>
                      <c:pt idx="1467" formatCode="General">
                        <c:v>0.137877383132466</c:v>
                      </c:pt>
                      <c:pt idx="1468" formatCode="General">
                        <c:v>0.13994354529331801</c:v>
                      </c:pt>
                      <c:pt idx="1469" formatCode="General">
                        <c:v>0.14204074808846301</c:v>
                      </c:pt>
                      <c:pt idx="1470" formatCode="General">
                        <c:v>0.14413300486182601</c:v>
                      </c:pt>
                      <c:pt idx="1471" formatCode="General">
                        <c:v>0.14612816660525399</c:v>
                      </c:pt>
                      <c:pt idx="1472" formatCode="General">
                        <c:v>0.148156332202872</c:v>
                      </c:pt>
                      <c:pt idx="1473" formatCode="General">
                        <c:v>0.15021250029684699</c:v>
                      </c:pt>
                      <c:pt idx="1474" formatCode="General">
                        <c:v>0.15216838291735801</c:v>
                      </c:pt>
                      <c:pt idx="1475" formatCode="General">
                        <c:v>0.154033613463925</c:v>
                      </c:pt>
                      <c:pt idx="1476" formatCode="General">
                        <c:v>0.15592782857576601</c:v>
                      </c:pt>
                      <c:pt idx="1477" formatCode="General">
                        <c:v>0.15785442777346301</c:v>
                      </c:pt>
                      <c:pt idx="1478" formatCode="General">
                        <c:v>0.15969716146722901</c:v>
                      </c:pt>
                      <c:pt idx="1479" formatCode="General">
                        <c:v>0.16144964414100499</c:v>
                      </c:pt>
                      <c:pt idx="1480" formatCode="General">
                        <c:v>0.16311690287516001</c:v>
                      </c:pt>
                      <c:pt idx="1481" formatCode="General">
                        <c:v>0.16479952774204801</c:v>
                      </c:pt>
                      <c:pt idx="1482" formatCode="General">
                        <c:v>0.166531274027063</c:v>
                      </c:pt>
                      <c:pt idx="1483" formatCode="General">
                        <c:v>0.168194087200842</c:v>
                      </c:pt>
                      <c:pt idx="1484" formatCode="General">
                        <c:v>0.16979126319569801</c:v>
                      </c:pt>
                      <c:pt idx="1485" formatCode="General">
                        <c:v>0.17131141619495099</c:v>
                      </c:pt>
                      <c:pt idx="1486" formatCode="General">
                        <c:v>0.172757320461841</c:v>
                      </c:pt>
                      <c:pt idx="1487" formatCode="General">
                        <c:v>0.174132296717113</c:v>
                      </c:pt>
                      <c:pt idx="1488" formatCode="General">
                        <c:v>0.17543967160107399</c:v>
                      </c:pt>
                      <c:pt idx="1489" formatCode="General">
                        <c:v>0.176682897419638</c:v>
                      </c:pt>
                      <c:pt idx="1490" formatCode="General">
                        <c:v>0.177886852677374</c:v>
                      </c:pt>
                      <c:pt idx="1491" formatCode="General">
                        <c:v>0.179164931462231</c:v>
                      </c:pt>
                      <c:pt idx="1492" formatCode="General">
                        <c:v>0.18043640574914899</c:v>
                      </c:pt>
                      <c:pt idx="1493" formatCode="General">
                        <c:v>0.18167334447715699</c:v>
                      </c:pt>
                      <c:pt idx="1494" formatCode="General">
                        <c:v>0.18284942514352001</c:v>
                      </c:pt>
                      <c:pt idx="1495" formatCode="General">
                        <c:v>0.18396746454546001</c:v>
                      </c:pt>
                      <c:pt idx="1496" formatCode="General">
                        <c:v>0.18500164555902199</c:v>
                      </c:pt>
                      <c:pt idx="1497" formatCode="General">
                        <c:v>0.18585123249893001</c:v>
                      </c:pt>
                      <c:pt idx="1498" formatCode="General">
                        <c:v>0.186584726079951</c:v>
                      </c:pt>
                      <c:pt idx="1499" formatCode="General">
                        <c:v>0.18728110419420099</c:v>
                      </c:pt>
                      <c:pt idx="1500" formatCode="General">
                        <c:v>0.18794445009146901</c:v>
                      </c:pt>
                      <c:pt idx="1501" formatCode="General">
                        <c:v>0.18857563292878099</c:v>
                      </c:pt>
                      <c:pt idx="1502" formatCode="General">
                        <c:v>0.18917586233013101</c:v>
                      </c:pt>
                      <c:pt idx="1503" formatCode="General">
                        <c:v>0.18974514814405399</c:v>
                      </c:pt>
                      <c:pt idx="1504" formatCode="General">
                        <c:v>0.19028501317901</c:v>
                      </c:pt>
                      <c:pt idx="1505" formatCode="General">
                        <c:v>0.190797280729363</c:v>
                      </c:pt>
                      <c:pt idx="1506" formatCode="General">
                        <c:v>0.19128249879032899</c:v>
                      </c:pt>
                      <c:pt idx="1507" formatCode="General">
                        <c:v>0.191611273302185</c:v>
                      </c:pt>
                      <c:pt idx="1508" formatCode="General">
                        <c:v>0.191796652001715</c:v>
                      </c:pt>
                      <c:pt idx="1509" formatCode="General">
                        <c:v>0.191971962653951</c:v>
                      </c:pt>
                      <c:pt idx="1510" formatCode="General">
                        <c:v>0.19213835908948501</c:v>
                      </c:pt>
                      <c:pt idx="1511" formatCode="General">
                        <c:v>0.192296274333323</c:v>
                      </c:pt>
                      <c:pt idx="1512" formatCode="General">
                        <c:v>0.19244513929853499</c:v>
                      </c:pt>
                      <c:pt idx="1513" formatCode="General">
                        <c:v>0.19255754152270499</c:v>
                      </c:pt>
                      <c:pt idx="1514" formatCode="General">
                        <c:v>0.19253033602543701</c:v>
                      </c:pt>
                      <c:pt idx="1515" formatCode="General">
                        <c:v>0.192398628483265</c:v>
                      </c:pt>
                      <c:pt idx="1516" formatCode="General">
                        <c:v>0.19227579960242699</c:v>
                      </c:pt>
                      <c:pt idx="1517" formatCode="General">
                        <c:v>0.19216100069833</c:v>
                      </c:pt>
                      <c:pt idx="1518" formatCode="General">
                        <c:v>0.192051730991537</c:v>
                      </c:pt>
                      <c:pt idx="1519" formatCode="General">
                        <c:v>0.19191288012990501</c:v>
                      </c:pt>
                      <c:pt idx="1520" formatCode="General">
                        <c:v>0.191745290120093</c:v>
                      </c:pt>
                      <c:pt idx="1521" formatCode="General">
                        <c:v>0.191451998067629</c:v>
                      </c:pt>
                      <c:pt idx="1522" formatCode="General">
                        <c:v>0.19110916378895801</c:v>
                      </c:pt>
                      <c:pt idx="1523" formatCode="General">
                        <c:v>0.190783981729023</c:v>
                      </c:pt>
                      <c:pt idx="1524" formatCode="General">
                        <c:v>0.19047439382737899</c:v>
                      </c:pt>
                      <c:pt idx="1525" formatCode="General">
                        <c:v>0.19011428541512099</c:v>
                      </c:pt>
                      <c:pt idx="1526" formatCode="General">
                        <c:v>0.18970577650378401</c:v>
                      </c:pt>
                      <c:pt idx="1527" formatCode="General">
                        <c:v>0.18918735357798799</c:v>
                      </c:pt>
                      <c:pt idx="1528" formatCode="General">
                        <c:v>0.188692480594947</c:v>
                      </c:pt>
                      <c:pt idx="1529" formatCode="General">
                        <c:v>0.18822178208479001</c:v>
                      </c:pt>
                      <c:pt idx="1530" formatCode="General">
                        <c:v>0.18777354273511401</c:v>
                      </c:pt>
                      <c:pt idx="1531" formatCode="General">
                        <c:v>0.187330380263489</c:v>
                      </c:pt>
                      <c:pt idx="1532" formatCode="General">
                        <c:v>0.186778333700199</c:v>
                      </c:pt>
                      <c:pt idx="1533" formatCode="General">
                        <c:v>0.18614032401251501</c:v>
                      </c:pt>
                      <c:pt idx="1534" formatCode="General">
                        <c:v>0.18553351093043599</c:v>
                      </c:pt>
                      <c:pt idx="1535" formatCode="General">
                        <c:v>0.18495631111070901</c:v>
                      </c:pt>
                      <c:pt idx="1536" formatCode="General">
                        <c:v>0.184407048855568</c:v>
                      </c:pt>
                      <c:pt idx="1537" formatCode="General">
                        <c:v>0.183884397803734</c:v>
                      </c:pt>
                      <c:pt idx="1538" formatCode="General">
                        <c:v>0.18338647438741401</c:v>
                      </c:pt>
                      <c:pt idx="1539" formatCode="General">
                        <c:v>0.182891180174373</c:v>
                      </c:pt>
                      <c:pt idx="1540" formatCode="General">
                        <c:v>0.18239826778302701</c:v>
                      </c:pt>
                      <c:pt idx="1541" formatCode="General">
                        <c:v>0.18188506370560401</c:v>
                      </c:pt>
                      <c:pt idx="1542" formatCode="General">
                        <c:v>0.181269208203197</c:v>
                      </c:pt>
                      <c:pt idx="1543" formatCode="General">
                        <c:v>0.180673471945413</c:v>
                      </c:pt>
                      <c:pt idx="1544" formatCode="General">
                        <c:v>0.18023538795055399</c:v>
                      </c:pt>
                      <c:pt idx="1545" formatCode="General">
                        <c:v>0.17991695531253199</c:v>
                      </c:pt>
                      <c:pt idx="1546" formatCode="General">
                        <c:v>0.17961495411068301</c:v>
                      </c:pt>
                      <c:pt idx="1547" formatCode="General">
                        <c:v>0.17932812432832901</c:v>
                      </c:pt>
                      <c:pt idx="1548" formatCode="General">
                        <c:v>0.17905566892977101</c:v>
                      </c:pt>
                      <c:pt idx="1549" formatCode="General">
                        <c:v>0.17879654503814901</c:v>
                      </c:pt>
                      <c:pt idx="1550" formatCode="General">
                        <c:v>0.17855170401624301</c:v>
                      </c:pt>
                      <c:pt idx="1551" formatCode="General">
                        <c:v>0.17833351621315499</c:v>
                      </c:pt>
                      <c:pt idx="1552" formatCode="General">
                        <c:v>0.178256523046632</c:v>
                      </c:pt>
                      <c:pt idx="1553" formatCode="General">
                        <c:v>0.17829880918572599</c:v>
                      </c:pt>
                      <c:pt idx="1554" formatCode="General">
                        <c:v>0.17834033725238699</c:v>
                      </c:pt>
                      <c:pt idx="1555" formatCode="General">
                        <c:v>0.178452504629765</c:v>
                      </c:pt>
                      <c:pt idx="1556" formatCode="General">
                        <c:v>0.17869092639414899</c:v>
                      </c:pt>
                      <c:pt idx="1557" formatCode="General">
                        <c:v>0.17897892036216001</c:v>
                      </c:pt>
                      <c:pt idx="1558" formatCode="General">
                        <c:v>0.17935150300517599</c:v>
                      </c:pt>
                      <c:pt idx="1559" formatCode="General">
                        <c:v>0.17983679965886701</c:v>
                      </c:pt>
                      <c:pt idx="1560" formatCode="General">
                        <c:v>0.180393012599604</c:v>
                      </c:pt>
                      <c:pt idx="1561" formatCode="General">
                        <c:v>0.18105531579912101</c:v>
                      </c:pt>
                      <c:pt idx="1562" formatCode="General">
                        <c:v>0.18184622378381299</c:v>
                      </c:pt>
                      <c:pt idx="1563" formatCode="General">
                        <c:v>0.18275834457472501</c:v>
                      </c:pt>
                      <c:pt idx="1564" formatCode="General">
                        <c:v>0.18379936367859201</c:v>
                      </c:pt>
                      <c:pt idx="1565" formatCode="General">
                        <c:v>0.184992036846787</c:v>
                      </c:pt>
                      <c:pt idx="1566" formatCode="General">
                        <c:v>0.18631805801124299</c:v>
                      </c:pt>
                      <c:pt idx="1567" formatCode="General">
                        <c:v>0.18778646881604</c:v>
                      </c:pt>
                      <c:pt idx="1568" formatCode="General">
                        <c:v>0.18940869666238</c:v>
                      </c:pt>
                      <c:pt idx="1569" formatCode="General">
                        <c:v>0.19119814325509399</c:v>
                      </c:pt>
                      <c:pt idx="1570" formatCode="General">
                        <c:v>0.19316842118488101</c:v>
                      </c:pt>
                      <c:pt idx="1571" formatCode="General">
                        <c:v>0.195330585183035</c:v>
                      </c:pt>
                      <c:pt idx="1572" formatCode="General">
                        <c:v>0.197678473277486</c:v>
                      </c:pt>
                      <c:pt idx="1573" formatCode="General">
                        <c:v>0.20020312618910799</c:v>
                      </c:pt>
                      <c:pt idx="1574" formatCode="General">
                        <c:v>0.20293573527494599</c:v>
                      </c:pt>
                      <c:pt idx="1575" formatCode="General">
                        <c:v>0.20589433227096299</c:v>
                      </c:pt>
                      <c:pt idx="1576" formatCode="General">
                        <c:v>0.209049940154789</c:v>
                      </c:pt>
                      <c:pt idx="1577" formatCode="General">
                        <c:v>0.21242108623849201</c:v>
                      </c:pt>
                      <c:pt idx="1578" formatCode="General">
                        <c:v>0.216033209455812</c:v>
                      </c:pt>
                      <c:pt idx="1579" formatCode="General">
                        <c:v>0.21987805434479801</c:v>
                      </c:pt>
                      <c:pt idx="1580" formatCode="General">
                        <c:v>0.22399898530585699</c:v>
                      </c:pt>
                      <c:pt idx="1581" formatCode="General">
                        <c:v>0.228374581771011</c:v>
                      </c:pt>
                      <c:pt idx="1582" formatCode="General">
                        <c:v>0.23298737054320301</c:v>
                      </c:pt>
                      <c:pt idx="1583" formatCode="General">
                        <c:v>0.237889622405215</c:v>
                      </c:pt>
                      <c:pt idx="1584" formatCode="General">
                        <c:v>0.243090079855449</c:v>
                      </c:pt>
                      <c:pt idx="1585" formatCode="General">
                        <c:v>0.24857180878524601</c:v>
                      </c:pt>
                      <c:pt idx="1586" formatCode="General">
                        <c:v>0.25432079049064998</c:v>
                      </c:pt>
                      <c:pt idx="1587" formatCode="General">
                        <c:v>0.26032927222481</c:v>
                      </c:pt>
                      <c:pt idx="1588" formatCode="General">
                        <c:v>0.26662919895977899</c:v>
                      </c:pt>
                      <c:pt idx="1589" formatCode="General">
                        <c:v>0.27320443350448098</c:v>
                      </c:pt>
                      <c:pt idx="1590" formatCode="General">
                        <c:v>0.28006452172579599</c:v>
                      </c:pt>
                      <c:pt idx="1591" formatCode="General">
                        <c:v>0.28719419049568101</c:v>
                      </c:pt>
                      <c:pt idx="1592" formatCode="General">
                        <c:v>0.29459569744471598</c:v>
                      </c:pt>
                      <c:pt idx="1593" formatCode="General">
                        <c:v>0.30228957549292101</c:v>
                      </c:pt>
                      <c:pt idx="1594" formatCode="General">
                        <c:v>0.31024981955859998</c:v>
                      </c:pt>
                      <c:pt idx="1595" formatCode="General">
                        <c:v>0.31847750740311198</c:v>
                      </c:pt>
                      <c:pt idx="1596" formatCode="General">
                        <c:v>0.32697630891558299</c:v>
                      </c:pt>
                      <c:pt idx="1597" formatCode="General">
                        <c:v>0.335712410824966</c:v>
                      </c:pt>
                      <c:pt idx="1598" formatCode="General">
                        <c:v>0.34469484041880399</c:v>
                      </c:pt>
                      <c:pt idx="1599" formatCode="General">
                        <c:v>0.35391840862870699</c:v>
                      </c:pt>
                      <c:pt idx="1600" formatCode="General">
                        <c:v>0.36338145446238401</c:v>
                      </c:pt>
                      <c:pt idx="1601" formatCode="General">
                        <c:v>0.37306874320067801</c:v>
                      </c:pt>
                      <c:pt idx="1602" formatCode="General">
                        <c:v>0.38296295289283599</c:v>
                      </c:pt>
                      <c:pt idx="1603" formatCode="General">
                        <c:v>0.39311740231194298</c:v>
                      </c:pt>
                      <c:pt idx="1604" formatCode="General">
                        <c:v>0.40345267358606302</c:v>
                      </c:pt>
                      <c:pt idx="1605" formatCode="General">
                        <c:v>0.41395776242224702</c:v>
                      </c:pt>
                      <c:pt idx="1606" formatCode="General">
                        <c:v>0.42467259713712502</c:v>
                      </c:pt>
                      <c:pt idx="1607" formatCode="General">
                        <c:v>0.435612102298915</c:v>
                      </c:pt>
                      <c:pt idx="1608" formatCode="General">
                        <c:v>0.446782953496067</c:v>
                      </c:pt>
                      <c:pt idx="1609" formatCode="General">
                        <c:v>0.45817829058658099</c:v>
                      </c:pt>
                      <c:pt idx="1610" formatCode="General">
                        <c:v>0.46977847932782502</c:v>
                      </c:pt>
                      <c:pt idx="1611" formatCode="General">
                        <c:v>0.48156367960688501</c:v>
                      </c:pt>
                      <c:pt idx="1612" formatCode="General">
                        <c:v>0.493520042615123</c:v>
                      </c:pt>
                      <c:pt idx="1613" formatCode="General">
                        <c:v>0.50563784856069705</c:v>
                      </c:pt>
                      <c:pt idx="1614" formatCode="General">
                        <c:v>0.517888005711447</c:v>
                      </c:pt>
                      <c:pt idx="1615" formatCode="General">
                        <c:v>0.53025513914935996</c:v>
                      </c:pt>
                      <c:pt idx="1616" formatCode="General">
                        <c:v>0.54270614101481895</c:v>
                      </c:pt>
                      <c:pt idx="1617" formatCode="General">
                        <c:v>0.555240423972724</c:v>
                      </c:pt>
                      <c:pt idx="1618" formatCode="General">
                        <c:v>0.56787713176191401</c:v>
                      </c:pt>
                      <c:pt idx="1619" formatCode="General">
                        <c:v>0.58058831466087202</c:v>
                      </c:pt>
                      <c:pt idx="1620" formatCode="General">
                        <c:v>0.59335800903532498</c:v>
                      </c:pt>
                      <c:pt idx="1621" formatCode="General">
                        <c:v>0.60620017997489895</c:v>
                      </c:pt>
                      <c:pt idx="1622" formatCode="General">
                        <c:v>0.61909141332144402</c:v>
                      </c:pt>
                      <c:pt idx="1623" formatCode="General">
                        <c:v>0.63202163917375898</c:v>
                      </c:pt>
                      <c:pt idx="1624" formatCode="General">
                        <c:v>0.64499630533316299</c:v>
                      </c:pt>
                      <c:pt idx="1625" formatCode="General">
                        <c:v>0.65798445487914503</c:v>
                      </c:pt>
                      <c:pt idx="1626" formatCode="General">
                        <c:v>0.67096481525394203</c:v>
                      </c:pt>
                      <c:pt idx="1627" formatCode="General">
                        <c:v>0.68389505165397602</c:v>
                      </c:pt>
                      <c:pt idx="1628" formatCode="General">
                        <c:v>0.69675483091192503</c:v>
                      </c:pt>
                      <c:pt idx="1629" formatCode="General">
                        <c:v>0.70950401891881598</c:v>
                      </c:pt>
                      <c:pt idx="1630" formatCode="General">
                        <c:v>0.72216658300575298</c:v>
                      </c:pt>
                      <c:pt idx="1631" formatCode="General">
                        <c:v>0.73472961856692398</c:v>
                      </c:pt>
                      <c:pt idx="1632" formatCode="General">
                        <c:v>0.74713231499954402</c:v>
                      </c:pt>
                      <c:pt idx="1633" formatCode="General">
                        <c:v>0.75936756204947298</c:v>
                      </c:pt>
                      <c:pt idx="1634" formatCode="General">
                        <c:v>0.77143062980504296</c:v>
                      </c:pt>
                      <c:pt idx="1635" formatCode="General">
                        <c:v>0.78330189050327803</c:v>
                      </c:pt>
                      <c:pt idx="1636" formatCode="General">
                        <c:v>0.79496033159500601</c:v>
                      </c:pt>
                      <c:pt idx="1637" formatCode="General">
                        <c:v>0.80636053177947897</c:v>
                      </c:pt>
                      <c:pt idx="1638" formatCode="General">
                        <c:v>0.81748991572145502</c:v>
                      </c:pt>
                      <c:pt idx="1639" formatCode="General">
                        <c:v>0.82837545851657002</c:v>
                      </c:pt>
                      <c:pt idx="1640" formatCode="General">
                        <c:v>0.83901214813967795</c:v>
                      </c:pt>
                      <c:pt idx="1641" formatCode="General">
                        <c:v>0.849387967761282</c:v>
                      </c:pt>
                      <c:pt idx="1642" formatCode="General">
                        <c:v>0.85948809533460702</c:v>
                      </c:pt>
                      <c:pt idx="1643" formatCode="General">
                        <c:v>0.86927534279018304</c:v>
                      </c:pt>
                      <c:pt idx="1644" formatCode="General">
                        <c:v>0.87874530367235504</c:v>
                      </c:pt>
                      <c:pt idx="1645" formatCode="General">
                        <c:v>0.88791118936690405</c:v>
                      </c:pt>
                      <c:pt idx="1646" formatCode="General">
                        <c:v>0.89675979799951799</c:v>
                      </c:pt>
                      <c:pt idx="1647" formatCode="General">
                        <c:v>0.90520397082965798</c:v>
                      </c:pt>
                      <c:pt idx="1648" formatCode="General">
                        <c:v>0.913263766483983</c:v>
                      </c:pt>
                      <c:pt idx="1649" formatCode="General">
                        <c:v>0.92098713267541898</c:v>
                      </c:pt>
                      <c:pt idx="1650" formatCode="General">
                        <c:v>0.92846275758459695</c:v>
                      </c:pt>
                      <c:pt idx="1651" formatCode="General">
                        <c:v>0.93557959496781096</c:v>
                      </c:pt>
                      <c:pt idx="1652" formatCode="General">
                        <c:v>0.94232404906844403</c:v>
                      </c:pt>
                      <c:pt idx="1653" formatCode="General">
                        <c:v>0.94871372794249098</c:v>
                      </c:pt>
                      <c:pt idx="1654" formatCode="General">
                        <c:v>0.95465569393302196</c:v>
                      </c:pt>
                      <c:pt idx="1655" formatCode="General">
                        <c:v>0.96028435360313902</c:v>
                      </c:pt>
                      <c:pt idx="1656" formatCode="General">
                        <c:v>0.96557888441177897</c:v>
                      </c:pt>
                      <c:pt idx="1657" formatCode="General">
                        <c:v>0.97048013199358896</c:v>
                      </c:pt>
                      <c:pt idx="1658" formatCode="General">
                        <c:v>0.97500178709268104</c:v>
                      </c:pt>
                      <c:pt idx="1659" formatCode="General">
                        <c:v>0.97916743959147501</c:v>
                      </c:pt>
                      <c:pt idx="1660" formatCode="General">
                        <c:v>0.98294635514246298</c:v>
                      </c:pt>
                      <c:pt idx="1661" formatCode="General">
                        <c:v>0.98633499376765799</c:v>
                      </c:pt>
                      <c:pt idx="1662" formatCode="General">
                        <c:v>0.98937387254129805</c:v>
                      </c:pt>
                      <c:pt idx="1663" formatCode="General">
                        <c:v>0.99203770204837805</c:v>
                      </c:pt>
                      <c:pt idx="1664" formatCode="General">
                        <c:v>0.99430196539964999</c:v>
                      </c:pt>
                      <c:pt idx="1665" formatCode="General">
                        <c:v>0.99618389346946301</c:v>
                      </c:pt>
                      <c:pt idx="1666" formatCode="General">
                        <c:v>0.99768444403188405</c:v>
                      </c:pt>
                      <c:pt idx="1667" formatCode="General">
                        <c:v>0.99880239028277396</c:v>
                      </c:pt>
                      <c:pt idx="1668" formatCode="General">
                        <c:v>0.99956322989017699</c:v>
                      </c:pt>
                      <c:pt idx="1669" formatCode="General">
                        <c:v>0.99996890542795003</c:v>
                      </c:pt>
                      <c:pt idx="1670" formatCode="General">
                        <c:v>1</c:v>
                      </c:pt>
                      <c:pt idx="1671" formatCode="General">
                        <c:v>0.99967240689606196</c:v>
                      </c:pt>
                      <c:pt idx="1672" formatCode="General">
                        <c:v>0.99898698066145097</c:v>
                      </c:pt>
                      <c:pt idx="1673" formatCode="General">
                        <c:v>0.997949364999552</c:v>
                      </c:pt>
                      <c:pt idx="1674" formatCode="General">
                        <c:v>0.99655448306407102</c:v>
                      </c:pt>
                      <c:pt idx="1675" formatCode="General">
                        <c:v>0.99481725240704599</c:v>
                      </c:pt>
                      <c:pt idx="1676" formatCode="General">
                        <c:v>0.99273670364767197</c:v>
                      </c:pt>
                      <c:pt idx="1677" formatCode="General">
                        <c:v>0.99034998987104395</c:v>
                      </c:pt>
                      <c:pt idx="1678" formatCode="General">
                        <c:v>0.98767561099888401</c:v>
                      </c:pt>
                      <c:pt idx="1679" formatCode="General">
                        <c:v>0.98467514191723504</c:v>
                      </c:pt>
                      <c:pt idx="1680" formatCode="General">
                        <c:v>0.98141396779507095</c:v>
                      </c:pt>
                      <c:pt idx="1681" formatCode="General">
                        <c:v>0.97790682955562003</c:v>
                      </c:pt>
                      <c:pt idx="1682" formatCode="General">
                        <c:v>0.97412121083358205</c:v>
                      </c:pt>
                      <c:pt idx="1683" formatCode="General">
                        <c:v>0.97008611285858304</c:v>
                      </c:pt>
                      <c:pt idx="1684" formatCode="General">
                        <c:v>0.96580993389228398</c:v>
                      </c:pt>
                      <c:pt idx="1685" formatCode="General">
                        <c:v>0.96129415245979699</c:v>
                      </c:pt>
                      <c:pt idx="1686" formatCode="General">
                        <c:v>0.95655730959380603</c:v>
                      </c:pt>
                      <c:pt idx="1687" formatCode="General">
                        <c:v>0.95160152938306197</c:v>
                      </c:pt>
                      <c:pt idx="1688" formatCode="General">
                        <c:v>0.946418663845495</c:v>
                      </c:pt>
                      <c:pt idx="1689" formatCode="General">
                        <c:v>0.94103322263474498</c:v>
                      </c:pt>
                      <c:pt idx="1690" formatCode="General">
                        <c:v>0.93548196675984396</c:v>
                      </c:pt>
                      <c:pt idx="1691" formatCode="General">
                        <c:v>0.92974687564427205</c:v>
                      </c:pt>
                      <c:pt idx="1692" formatCode="General">
                        <c:v>0.92381336289766502</c:v>
                      </c:pt>
                      <c:pt idx="1693" formatCode="General">
                        <c:v>0.91769916484441205</c:v>
                      </c:pt>
                      <c:pt idx="1694" formatCode="General">
                        <c:v>0.91142900909150504</c:v>
                      </c:pt>
                      <c:pt idx="1695" formatCode="General">
                        <c:v>0.90499309900428304</c:v>
                      </c:pt>
                      <c:pt idx="1696" formatCode="General">
                        <c:v>0.89838600513995803</c:v>
                      </c:pt>
                      <c:pt idx="1697" formatCode="General">
                        <c:v>0.89161007741972798</c:v>
                      </c:pt>
                      <c:pt idx="1698" formatCode="General">
                        <c:v>0.88468735272541799</c:v>
                      </c:pt>
                      <c:pt idx="1699" formatCode="General">
                        <c:v>0.87760927435917002</c:v>
                      </c:pt>
                      <c:pt idx="1700" formatCode="General">
                        <c:v>0.87042623186075696</c:v>
                      </c:pt>
                      <c:pt idx="1701" formatCode="General">
                        <c:v>0.86313905424178405</c:v>
                      </c:pt>
                      <c:pt idx="1702" formatCode="General">
                        <c:v>0.85569432541903201</c:v>
                      </c:pt>
                      <c:pt idx="1703" formatCode="General">
                        <c:v>0.84812085557567995</c:v>
                      </c:pt>
                      <c:pt idx="1704" formatCode="General">
                        <c:v>0.84043468376705399</c:v>
                      </c:pt>
                      <c:pt idx="1705" formatCode="General">
                        <c:v>0.83262462501230206</c:v>
                      </c:pt>
                      <c:pt idx="1706" formatCode="General">
                        <c:v>0.82467157373900801</c:v>
                      </c:pt>
                      <c:pt idx="1707" formatCode="General">
                        <c:v>0.81661959855236699</c:v>
                      </c:pt>
                      <c:pt idx="1708" formatCode="General">
                        <c:v>0.80847642591721003</c:v>
                      </c:pt>
                      <c:pt idx="1709" formatCode="General">
                        <c:v>0.80019118606472495</c:v>
                      </c:pt>
                      <c:pt idx="1710" formatCode="General">
                        <c:v>0.79179776315313399</c:v>
                      </c:pt>
                      <c:pt idx="1711" formatCode="General">
                        <c:v>0.78334241237070101</c:v>
                      </c:pt>
                      <c:pt idx="1712" formatCode="General">
                        <c:v>0.77480579067481203</c:v>
                      </c:pt>
                      <c:pt idx="1713" formatCode="General">
                        <c:v>0.76623077385138905</c:v>
                      </c:pt>
                      <c:pt idx="1714" formatCode="General">
                        <c:v>0.75762361932369804</c:v>
                      </c:pt>
                      <c:pt idx="1715" formatCode="General">
                        <c:v>0.74894780661632199</c:v>
                      </c:pt>
                      <c:pt idx="1716" formatCode="General">
                        <c:v>0.74022320320722401</c:v>
                      </c:pt>
                      <c:pt idx="1717" formatCode="General">
                        <c:v>0.73148706545379805</c:v>
                      </c:pt>
                      <c:pt idx="1718" formatCode="General">
                        <c:v>0.72273225090736704</c:v>
                      </c:pt>
                      <c:pt idx="1719" formatCode="General">
                        <c:v>0.71397345416581803</c:v>
                      </c:pt>
                      <c:pt idx="1720" formatCode="General">
                        <c:v>0.70521851529144197</c:v>
                      </c:pt>
                      <c:pt idx="1721" formatCode="General">
                        <c:v>0.69646574517700699</c:v>
                      </c:pt>
                      <c:pt idx="1722" formatCode="General">
                        <c:v>0.68773469681557398</c:v>
                      </c:pt>
                      <c:pt idx="1723" formatCode="General">
                        <c:v>0.67902676422268005</c:v>
                      </c:pt>
                      <c:pt idx="1724" formatCode="General">
                        <c:v>0.67034723777040395</c:v>
                      </c:pt>
                      <c:pt idx="1725" formatCode="General">
                        <c:v>0.66169724399848595</c:v>
                      </c:pt>
                      <c:pt idx="1726" formatCode="General">
                        <c:v>0.65306294678244203</c:v>
                      </c:pt>
                      <c:pt idx="1727" formatCode="General">
                        <c:v>0.64444242833669196</c:v>
                      </c:pt>
                      <c:pt idx="1728" formatCode="General">
                        <c:v>0.63586588699966096</c:v>
                      </c:pt>
                      <c:pt idx="1729" formatCode="General">
                        <c:v>0.62731996299227399</c:v>
                      </c:pt>
                      <c:pt idx="1730" formatCode="General">
                        <c:v>0.61878812377764703</c:v>
                      </c:pt>
                      <c:pt idx="1731" formatCode="General">
                        <c:v>0.610284407578084</c:v>
                      </c:pt>
                      <c:pt idx="1732" formatCode="General">
                        <c:v>0.60180992104974196</c:v>
                      </c:pt>
                      <c:pt idx="1733" formatCode="General">
                        <c:v>0.59338140281487295</c:v>
                      </c:pt>
                      <c:pt idx="1734" formatCode="General">
                        <c:v>0.58500984861946004</c:v>
                      </c:pt>
                      <c:pt idx="1735" formatCode="General">
                        <c:v>0.57670596421935005</c:v>
                      </c:pt>
                      <c:pt idx="1736" formatCode="General">
                        <c:v>0.56846791390984996</c:v>
                      </c:pt>
                      <c:pt idx="1737" formatCode="General">
                        <c:v>0.56025446560340797</c:v>
                      </c:pt>
                      <c:pt idx="1738" formatCode="General">
                        <c:v>0.55208765708276097</c:v>
                      </c:pt>
                      <c:pt idx="1739" formatCode="General">
                        <c:v>0.54397089707934798</c:v>
                      </c:pt>
                      <c:pt idx="1740" formatCode="General">
                        <c:v>0.53589321298941694</c:v>
                      </c:pt>
                      <c:pt idx="1741" formatCode="General">
                        <c:v>0.52786726890912605</c:v>
                      </c:pt>
                      <c:pt idx="1742" formatCode="General">
                        <c:v>0.51990138083593596</c:v>
                      </c:pt>
                      <c:pt idx="1743" formatCode="General">
                        <c:v>0.511975437079766</c:v>
                      </c:pt>
                      <c:pt idx="1744" formatCode="General">
                        <c:v>0.50410782787283004</c:v>
                      </c:pt>
                      <c:pt idx="1745" formatCode="General">
                        <c:v>0.49631314427675399</c:v>
                      </c:pt>
                      <c:pt idx="1746" formatCode="General">
                        <c:v>0.48859020805527598</c:v>
                      </c:pt>
                      <c:pt idx="1747" formatCode="General">
                        <c:v>0.48093598345923999</c:v>
                      </c:pt>
                      <c:pt idx="1748" formatCode="General">
                        <c:v>0.47334036751179198</c:v>
                      </c:pt>
                      <c:pt idx="1749" formatCode="General">
                        <c:v>0.46581922499953099</c:v>
                      </c:pt>
                      <c:pt idx="1750" formatCode="General">
                        <c:v>0.45835186483378398</c:v>
                      </c:pt>
                      <c:pt idx="1751" formatCode="General">
                        <c:v>0.45093662191311301</c:v>
                      </c:pt>
                      <c:pt idx="1752" formatCode="General">
                        <c:v>0.44359700704391902</c:v>
                      </c:pt>
                      <c:pt idx="1753" formatCode="General">
                        <c:v>0.43632865433655399</c:v>
                      </c:pt>
                      <c:pt idx="1754" formatCode="General">
                        <c:v>0.429106379682202</c:v>
                      </c:pt>
                      <c:pt idx="1755" formatCode="General">
                        <c:v>0.421937622873296</c:v>
                      </c:pt>
                      <c:pt idx="1756" formatCode="General">
                        <c:v>0.41483862782321401</c:v>
                      </c:pt>
                      <c:pt idx="1757" formatCode="General">
                        <c:v>0.40781517867145001</c:v>
                      </c:pt>
                      <c:pt idx="1758" formatCode="General">
                        <c:v>0.40086339321646802</c:v>
                      </c:pt>
                      <c:pt idx="1759" formatCode="General">
                        <c:v>0.39398147613821499</c:v>
                      </c:pt>
                      <c:pt idx="1760" formatCode="General">
                        <c:v>0.38716559045556398</c:v>
                      </c:pt>
                      <c:pt idx="1761" formatCode="General">
                        <c:v>0.380434121083216</c:v>
                      </c:pt>
                      <c:pt idx="1762" formatCode="General">
                        <c:v>0.37378447606784798</c:v>
                      </c:pt>
                      <c:pt idx="1763" formatCode="General">
                        <c:v>0.36721332548536001</c:v>
                      </c:pt>
                      <c:pt idx="1764" formatCode="General">
                        <c:v>0.36071843412882598</c:v>
                      </c:pt>
                      <c:pt idx="1765" formatCode="General">
                        <c:v>0.35428029127633798</c:v>
                      </c:pt>
                      <c:pt idx="1766" formatCode="General">
                        <c:v>0.34793327344651498</c:v>
                      </c:pt>
                      <c:pt idx="1767" formatCode="General">
                        <c:v>0.34170961353857099</c:v>
                      </c:pt>
                      <c:pt idx="1768" formatCode="General">
                        <c:v>0.33558602144691801</c:v>
                      </c:pt>
                      <c:pt idx="1769" formatCode="General">
                        <c:v>0.32955699518173298</c:v>
                      </c:pt>
                      <c:pt idx="1770" formatCode="General">
                        <c:v>0.32360438269570901</c:v>
                      </c:pt>
                      <c:pt idx="1771" formatCode="General">
                        <c:v>0.31772231029452902</c:v>
                      </c:pt>
                      <c:pt idx="1772" formatCode="General">
                        <c:v>0.31193983428058297</c:v>
                      </c:pt>
                      <c:pt idx="1773" formatCode="General">
                        <c:v>0.30625704297159601</c:v>
                      </c:pt>
                      <c:pt idx="1774" formatCode="General">
                        <c:v>0.300643901450597</c:v>
                      </c:pt>
                      <c:pt idx="1775" formatCode="General">
                        <c:v>0.29510401094372402</c:v>
                      </c:pt>
                      <c:pt idx="1776" formatCode="General">
                        <c:v>0.28968208056186001</c:v>
                      </c:pt>
                      <c:pt idx="1777" formatCode="General">
                        <c:v>0.28434189143949401</c:v>
                      </c:pt>
                      <c:pt idx="1778" formatCode="General">
                        <c:v>0.27903992317479598</c:v>
                      </c:pt>
                      <c:pt idx="1779" formatCode="General">
                        <c:v>0.27383653844619998</c:v>
                      </c:pt>
                      <c:pt idx="1780" formatCode="General">
                        <c:v>0.26873764831145502</c:v>
                      </c:pt>
                      <c:pt idx="1781" formatCode="General">
                        <c:v>0.26368808878300698</c:v>
                      </c:pt>
                      <c:pt idx="1782" formatCode="General">
                        <c:v>0.25873724841446599</c:v>
                      </c:pt>
                      <c:pt idx="1783" formatCode="General">
                        <c:v>0.25386440665649601</c:v>
                      </c:pt>
                      <c:pt idx="1784" formatCode="General">
                        <c:v>0.24904827796444901</c:v>
                      </c:pt>
                      <c:pt idx="1785" formatCode="General">
                        <c:v>0.24433625731830799</c:v>
                      </c:pt>
                      <c:pt idx="1786" formatCode="General">
                        <c:v>0.23967046334099101</c:v>
                      </c:pt>
                      <c:pt idx="1787" formatCode="General">
                        <c:v>0.23504657202073101</c:v>
                      </c:pt>
                      <c:pt idx="1788" formatCode="General">
                        <c:v>0.23050233426800701</c:v>
                      </c:pt>
                      <c:pt idx="1789" formatCode="General">
                        <c:v>0.225997003191035</c:v>
                      </c:pt>
                      <c:pt idx="1790" formatCode="General">
                        <c:v>0.221577068420447</c:v>
                      </c:pt>
                      <c:pt idx="1791" formatCode="General">
                        <c:v>0.217213298911974</c:v>
                      </c:pt>
                      <c:pt idx="1792" formatCode="General">
                        <c:v>0.212923876070266</c:v>
                      </c:pt>
                      <c:pt idx="1793" formatCode="General">
                        <c:v>0.208711496495845</c:v>
                      </c:pt>
                      <c:pt idx="1794" formatCode="General">
                        <c:v>0.204568312072724</c:v>
                      </c:pt>
                      <c:pt idx="1795" formatCode="General">
                        <c:v>0.20049498975633201</c:v>
                      </c:pt>
                      <c:pt idx="1796" formatCode="General">
                        <c:v>0.196481599365187</c:v>
                      </c:pt>
                      <c:pt idx="1797" formatCode="General">
                        <c:v>0.19253134140828801</c:v>
                      </c:pt>
                      <c:pt idx="1798" formatCode="General">
                        <c:v>0.188632426602964</c:v>
                      </c:pt>
                      <c:pt idx="1799" formatCode="General">
                        <c:v>0.184792737390086</c:v>
                      </c:pt>
                      <c:pt idx="1800" formatCode="General">
                        <c:v>0.18100519448805</c:v>
                      </c:pt>
                      <c:pt idx="1801" formatCode="General">
                        <c:v>0.17726857365680901</c:v>
                      </c:pt>
                      <c:pt idx="1802" formatCode="General">
                        <c:v>0.17361311080092301</c:v>
                      </c:pt>
                      <c:pt idx="1803" formatCode="General">
                        <c:v>0.17001339639721899</c:v>
                      </c:pt>
                      <c:pt idx="1804" formatCode="General">
                        <c:v>0.16645908940527401</c:v>
                      </c:pt>
                      <c:pt idx="1805" formatCode="General">
                        <c:v>0.16300507886157301</c:v>
                      </c:pt>
                      <c:pt idx="1806" formatCode="General">
                        <c:v>0.159585837887637</c:v>
                      </c:pt>
                      <c:pt idx="1807" formatCode="General">
                        <c:v>0.156234636487465</c:v>
                      </c:pt>
                      <c:pt idx="1808" formatCode="General">
                        <c:v>0.152918798967765</c:v>
                      </c:pt>
                      <c:pt idx="1809" formatCode="General">
                        <c:v>0.14966970168611299</c:v>
                      </c:pt>
                      <c:pt idx="1810" formatCode="General">
                        <c:v>0.146496231993062</c:v>
                      </c:pt>
                      <c:pt idx="1811" formatCode="General">
                        <c:v>0.14334567001904899</c:v>
                      </c:pt>
                      <c:pt idx="1812" formatCode="General">
                        <c:v>0.14030083679927499</c:v>
                      </c:pt>
                      <c:pt idx="1813" formatCode="General">
                        <c:v>0.13733421936684401</c:v>
                      </c:pt>
                      <c:pt idx="1814" formatCode="General">
                        <c:v>0.134384764436042</c:v>
                      </c:pt>
                      <c:pt idx="1815" formatCode="General">
                        <c:v>0.13152226020609001</c:v>
                      </c:pt>
                      <c:pt idx="1816" formatCode="General">
                        <c:v>0.12872294492897299</c:v>
                      </c:pt>
                      <c:pt idx="1817" formatCode="General">
                        <c:v>0.125929290316806</c:v>
                      </c:pt>
                      <c:pt idx="1818" formatCode="General">
                        <c:v>0.123220135172822</c:v>
                      </c:pt>
                      <c:pt idx="1819" formatCode="General">
                        <c:v>0.120578389912323</c:v>
                      </c:pt>
                      <c:pt idx="1820" formatCode="General">
                        <c:v>0.117934247119167</c:v>
                      </c:pt>
                      <c:pt idx="1821" formatCode="General">
                        <c:v>0.115355870682377</c:v>
                      </c:pt>
                      <c:pt idx="1822" formatCode="General">
                        <c:v>0.112871936556388</c:v>
                      </c:pt>
                      <c:pt idx="1823" formatCode="General">
                        <c:v>0.11038245695866</c:v>
                      </c:pt>
                      <c:pt idx="1824" formatCode="General">
                        <c:v>0.10791994321154499</c:v>
                      </c:pt>
                      <c:pt idx="1825" formatCode="General">
                        <c:v>0.105575028786822</c:v>
                      </c:pt>
                      <c:pt idx="1826" formatCode="General">
                        <c:v>0.103278181512413</c:v>
                      </c:pt>
                      <c:pt idx="1827" formatCode="General">
                        <c:v>0.100967044263192</c:v>
                      </c:pt>
                      <c:pt idx="1828" formatCode="General">
                        <c:v>9.8703988341920998E-2</c:v>
                      </c:pt>
                      <c:pt idx="1829" formatCode="General">
                        <c:v>9.6548939749115506E-2</c:v>
                      </c:pt>
                      <c:pt idx="1830" formatCode="General">
                        <c:v>9.43985904609244E-2</c:v>
                      </c:pt>
                      <c:pt idx="1831" formatCode="General">
                        <c:v>9.2224444375558198E-2</c:v>
                      </c:pt>
                      <c:pt idx="1832" formatCode="General">
                        <c:v>9.0130533573920299E-2</c:v>
                      </c:pt>
                      <c:pt idx="1833" formatCode="General">
                        <c:v>8.8114270816906398E-2</c:v>
                      </c:pt>
                      <c:pt idx="1834" formatCode="General">
                        <c:v>8.6171213503140096E-2</c:v>
                      </c:pt>
                      <c:pt idx="1835" formatCode="General">
                        <c:v>8.4193018140699696E-2</c:v>
                      </c:pt>
                      <c:pt idx="1836" formatCode="General">
                        <c:v>8.2231352103879898E-2</c:v>
                      </c:pt>
                      <c:pt idx="1837" formatCode="General">
                        <c:v>8.0366030045706305E-2</c:v>
                      </c:pt>
                      <c:pt idx="1838" formatCode="General">
                        <c:v>7.8588799119198596E-2</c:v>
                      </c:pt>
                      <c:pt idx="1839" formatCode="General">
                        <c:v>7.6815500462330405E-2</c:v>
                      </c:pt>
                      <c:pt idx="1840" formatCode="General">
                        <c:v>7.5003352306232798E-2</c:v>
                      </c:pt>
                      <c:pt idx="1841" formatCode="General">
                        <c:v>7.3234543401275803E-2</c:v>
                      </c:pt>
                      <c:pt idx="1842" formatCode="General">
                        <c:v>7.1534297839338207E-2</c:v>
                      </c:pt>
                      <c:pt idx="1843" formatCode="General">
                        <c:v>6.98991396498201E-2</c:v>
                      </c:pt>
                      <c:pt idx="1844" formatCode="General">
                        <c:v>6.8305883716033994E-2</c:v>
                      </c:pt>
                      <c:pt idx="1845" formatCode="General">
                        <c:v>6.6659389843560499E-2</c:v>
                      </c:pt>
                      <c:pt idx="1846" formatCode="General">
                        <c:v>6.5039436328560199E-2</c:v>
                      </c:pt>
                      <c:pt idx="1847" formatCode="General">
                        <c:v>6.3496768345650101E-2</c:v>
                      </c:pt>
                      <c:pt idx="1848" formatCode="General">
                        <c:v>6.2016314249791003E-2</c:v>
                      </c:pt>
                      <c:pt idx="1849" formatCode="General">
                        <c:v>6.0594928275539299E-2</c:v>
                      </c:pt>
                      <c:pt idx="1850" formatCode="General">
                        <c:v>5.9214119846952198E-2</c:v>
                      </c:pt>
                      <c:pt idx="1851" formatCode="General">
                        <c:v>5.7767553221988399E-2</c:v>
                      </c:pt>
                      <c:pt idx="1852" formatCode="General">
                        <c:v>5.6318356993531903E-2</c:v>
                      </c:pt>
                      <c:pt idx="1853" formatCode="General">
                        <c:v>5.4940611650651103E-2</c:v>
                      </c:pt>
                      <c:pt idx="1854" formatCode="General">
                        <c:v>5.3630726319587999E-2</c:v>
                      </c:pt>
                      <c:pt idx="1855" formatCode="General">
                        <c:v>5.2385286032494698E-2</c:v>
                      </c:pt>
                      <c:pt idx="1856" formatCode="General">
                        <c:v>5.1188851456613602E-2</c:v>
                      </c:pt>
                      <c:pt idx="1857" formatCode="General">
                        <c:v>4.99182034677094E-2</c:v>
                      </c:pt>
                      <c:pt idx="1858" formatCode="General">
                        <c:v>4.8590330718376797E-2</c:v>
                      </c:pt>
                      <c:pt idx="1859" formatCode="General">
                        <c:v>4.7328498911284399E-2</c:v>
                      </c:pt>
                      <c:pt idx="1860" formatCode="General">
                        <c:v>4.6128920806394601E-2</c:v>
                      </c:pt>
                      <c:pt idx="1861" formatCode="General">
                        <c:v>4.4988222019883901E-2</c:v>
                      </c:pt>
                      <c:pt idx="1862" formatCode="General">
                        <c:v>4.3903503474668898E-2</c:v>
                      </c:pt>
                      <c:pt idx="1863" formatCode="General">
                        <c:v>4.2872992021333101E-2</c:v>
                      </c:pt>
                      <c:pt idx="1864" formatCode="General">
                        <c:v>4.1893435221226197E-2</c:v>
                      </c:pt>
                      <c:pt idx="1865" formatCode="General">
                        <c:v>4.0935528978282898E-2</c:v>
                      </c:pt>
                      <c:pt idx="1866" formatCode="General">
                        <c:v>3.9998041938437E-2</c:v>
                      </c:pt>
                      <c:pt idx="1867" formatCode="General">
                        <c:v>3.9052735886507602E-2</c:v>
                      </c:pt>
                      <c:pt idx="1868" formatCode="General">
                        <c:v>3.8024450714103902E-2</c:v>
                      </c:pt>
                      <c:pt idx="1869" formatCode="General">
                        <c:v>3.7023068655755401E-2</c:v>
                      </c:pt>
                      <c:pt idx="1870" formatCode="General">
                        <c:v>3.6070828411963497E-2</c:v>
                      </c:pt>
                      <c:pt idx="1871" formatCode="General">
                        <c:v>3.5165306289371701E-2</c:v>
                      </c:pt>
                      <c:pt idx="1872" formatCode="General">
                        <c:v>3.4303726435633702E-2</c:v>
                      </c:pt>
                      <c:pt idx="1873" formatCode="General">
                        <c:v>3.3484223888487999E-2</c:v>
                      </c:pt>
                      <c:pt idx="1874" formatCode="General">
                        <c:v>3.2681508406054299E-2</c:v>
                      </c:pt>
                      <c:pt idx="1875" formatCode="General">
                        <c:v>3.1894076628496797E-2</c:v>
                      </c:pt>
                      <c:pt idx="1876" formatCode="General">
                        <c:v>3.1011862851141599E-2</c:v>
                      </c:pt>
                      <c:pt idx="1877" formatCode="General">
                        <c:v>3.0089932296433902E-2</c:v>
                      </c:pt>
                      <c:pt idx="1878" formatCode="General">
                        <c:v>2.9211700026456101E-2</c:v>
                      </c:pt>
                      <c:pt idx="1879" formatCode="General">
                        <c:v>2.8376501685185299E-2</c:v>
                      </c:pt>
                      <c:pt idx="1880" formatCode="General">
                        <c:v>2.7582582655280199E-2</c:v>
                      </c:pt>
                      <c:pt idx="1881" formatCode="General">
                        <c:v>2.6827153134310201E-2</c:v>
                      </c:pt>
                      <c:pt idx="1882" formatCode="General">
                        <c:v>2.6108337245252401E-2</c:v>
                      </c:pt>
                      <c:pt idx="1883" formatCode="General">
                        <c:v>2.5425604474834398E-2</c:v>
                      </c:pt>
                      <c:pt idx="1884" formatCode="General">
                        <c:v>2.4778760021771401E-2</c:v>
                      </c:pt>
                      <c:pt idx="1885" formatCode="General">
                        <c:v>2.4164543389600401E-2</c:v>
                      </c:pt>
                      <c:pt idx="1886" formatCode="General">
                        <c:v>2.3580527589248501E-2</c:v>
                      </c:pt>
                      <c:pt idx="1887" formatCode="General">
                        <c:v>2.302501083054E-2</c:v>
                      </c:pt>
                      <c:pt idx="1888" formatCode="General">
                        <c:v>2.2462342423489601E-2</c:v>
                      </c:pt>
                      <c:pt idx="1889" formatCode="General">
                        <c:v>2.1892286443201001E-2</c:v>
                      </c:pt>
                      <c:pt idx="1890" formatCode="General">
                        <c:v>2.1217677166766698E-2</c:v>
                      </c:pt>
                      <c:pt idx="1891" formatCode="General">
                        <c:v>2.0514676444125999E-2</c:v>
                      </c:pt>
                      <c:pt idx="1892" formatCode="General">
                        <c:v>1.9847464299718499E-2</c:v>
                      </c:pt>
                      <c:pt idx="1893" formatCode="General">
                        <c:v>1.92144774818679E-2</c:v>
                      </c:pt>
                      <c:pt idx="1894" formatCode="General">
                        <c:v>1.86131827967192E-2</c:v>
                      </c:pt>
                      <c:pt idx="1895" formatCode="General">
                        <c:v>1.80407413711355E-2</c:v>
                      </c:pt>
                      <c:pt idx="1896" formatCode="General">
                        <c:v>1.7495716819675902E-2</c:v>
                      </c:pt>
                      <c:pt idx="1897" formatCode="General">
                        <c:v>1.6975277553365101E-2</c:v>
                      </c:pt>
                      <c:pt idx="1898" formatCode="General">
                        <c:v>1.6482222404062798E-2</c:v>
                      </c:pt>
                      <c:pt idx="1899" formatCode="General">
                        <c:v>1.6015571359933201E-2</c:v>
                      </c:pt>
                      <c:pt idx="1900" formatCode="General">
                        <c:v>1.5572841873756699E-2</c:v>
                      </c:pt>
                      <c:pt idx="1901" formatCode="General">
                        <c:v>1.51514458043303E-2</c:v>
                      </c:pt>
                      <c:pt idx="1902" formatCode="General">
                        <c:v>1.4750350130625201E-2</c:v>
                      </c:pt>
                      <c:pt idx="1903" formatCode="General">
                        <c:v>1.43696776600571E-2</c:v>
                      </c:pt>
                      <c:pt idx="1904" formatCode="General">
                        <c:v>1.40082420253067E-2</c:v>
                      </c:pt>
                      <c:pt idx="1905" formatCode="General">
                        <c:v>1.3664733550220401E-2</c:v>
                      </c:pt>
                      <c:pt idx="1906" formatCode="General">
                        <c:v>1.3338176201086901E-2</c:v>
                      </c:pt>
                      <c:pt idx="1907" formatCode="General">
                        <c:v>1.30277143852379E-2</c:v>
                      </c:pt>
                      <c:pt idx="1908" formatCode="General">
                        <c:v>1.27292061512434E-2</c:v>
                      </c:pt>
                      <c:pt idx="1909" formatCode="General">
                        <c:v>1.2378905161558301E-2</c:v>
                      </c:pt>
                      <c:pt idx="1910" formatCode="General">
                        <c:v>1.19171409618451E-2</c:v>
                      </c:pt>
                      <c:pt idx="1911" formatCode="General">
                        <c:v>1.1413741144485E-2</c:v>
                      </c:pt>
                      <c:pt idx="1912" formatCode="General">
                        <c:v>1.09351705266293E-2</c:v>
                      </c:pt>
                      <c:pt idx="1913" formatCode="General">
                        <c:v>1.04801984697101E-2</c:v>
                      </c:pt>
                      <c:pt idx="1914" formatCode="General">
                        <c:v>1.0047566911925401E-2</c:v>
                      </c:pt>
                      <c:pt idx="1915" formatCode="General">
                        <c:v>9.6352525207052502E-3</c:v>
                      </c:pt>
                      <c:pt idx="1916" formatCode="General">
                        <c:v>9.2422593220398905E-3</c:v>
                      </c:pt>
                      <c:pt idx="1917" formatCode="General">
                        <c:v>8.8681308538888799E-3</c:v>
                      </c:pt>
                      <c:pt idx="1918" formatCode="General">
                        <c:v>8.5127481683688697E-3</c:v>
                      </c:pt>
                      <c:pt idx="1919" formatCode="General">
                        <c:v>8.1749711237772901E-3</c:v>
                      </c:pt>
                      <c:pt idx="1920" formatCode="General">
                        <c:v>7.8530616017655208E-3</c:v>
                      </c:pt>
                      <c:pt idx="1921" formatCode="General">
                        <c:v>7.5462442855876799E-3</c:v>
                      </c:pt>
                      <c:pt idx="1922" formatCode="General">
                        <c:v>7.2544303464301104E-3</c:v>
                      </c:pt>
                      <c:pt idx="1923" formatCode="General">
                        <c:v>6.9775062506957199E-3</c:v>
                      </c:pt>
                      <c:pt idx="1924" formatCode="General">
                        <c:v>6.7166277198745898E-3</c:v>
                      </c:pt>
                      <c:pt idx="1925" formatCode="General">
                        <c:v>6.4690622648339701E-3</c:v>
                      </c:pt>
                      <c:pt idx="1926" formatCode="General">
                        <c:v>6.2337796765128501E-3</c:v>
                      </c:pt>
                      <c:pt idx="1927" formatCode="General">
                        <c:v>6.0090280798027603E-3</c:v>
                      </c:pt>
                      <c:pt idx="1928" formatCode="General">
                        <c:v>5.7942739109521496E-3</c:v>
                      </c:pt>
                      <c:pt idx="1929" formatCode="General">
                        <c:v>5.5901494983847796E-3</c:v>
                      </c:pt>
                      <c:pt idx="1930" formatCode="General">
                        <c:v>5.3961484789306798E-3</c:v>
                      </c:pt>
                      <c:pt idx="1931" formatCode="General">
                        <c:v>5.2112457302909499E-3</c:v>
                      </c:pt>
                      <c:pt idx="1932" formatCode="General">
                        <c:v>5.0362043507590996E-3</c:v>
                      </c:pt>
                      <c:pt idx="1933" formatCode="General">
                        <c:v>4.87010255596638E-3</c:v>
                      </c:pt>
                      <c:pt idx="1934" formatCode="General">
                        <c:v>4.7111318994954004E-3</c:v>
                      </c:pt>
                      <c:pt idx="1935" formatCode="General">
                        <c:v>4.5589737838647101E-3</c:v>
                      </c:pt>
                      <c:pt idx="1936" formatCode="General">
                        <c:v>4.4172121741245501E-3</c:v>
                      </c:pt>
                      <c:pt idx="1937" formatCode="General">
                        <c:v>4.2834820208851902E-3</c:v>
                      </c:pt>
                      <c:pt idx="1938" formatCode="General">
                        <c:v>4.1574106255788798E-3</c:v>
                      </c:pt>
                      <c:pt idx="1939" formatCode="General">
                        <c:v>4.0381004898631398E-3</c:v>
                      </c:pt>
                      <c:pt idx="1940" formatCode="General">
                        <c:v>3.9250714079015299E-3</c:v>
                      </c:pt>
                      <c:pt idx="1941" formatCode="General">
                        <c:v>3.81839813264526E-3</c:v>
                      </c:pt>
                      <c:pt idx="1942" formatCode="General">
                        <c:v>3.7170193495275798E-3</c:v>
                      </c:pt>
                      <c:pt idx="1943" formatCode="General">
                        <c:v>3.6206866658437002E-3</c:v>
                      </c:pt>
                      <c:pt idx="1944" formatCode="General">
                        <c:v>3.5291019629094499E-3</c:v>
                      </c:pt>
                      <c:pt idx="1945" formatCode="General">
                        <c:v>3.4421192384246901E-3</c:v>
                      </c:pt>
                      <c:pt idx="1946" formatCode="General">
                        <c:v>3.3588967228285502E-3</c:v>
                      </c:pt>
                      <c:pt idx="1947" formatCode="General">
                        <c:v>3.2792438194861099E-3</c:v>
                      </c:pt>
                      <c:pt idx="1948" formatCode="General">
                        <c:v>3.20235524169775E-3</c:v>
                      </c:pt>
                      <c:pt idx="1949" formatCode="General">
                        <c:v>3.1284816965738401E-3</c:v>
                      </c:pt>
                      <c:pt idx="1950" formatCode="General">
                        <c:v>3.05868978884619E-3</c:v>
                      </c:pt>
                      <c:pt idx="1951" formatCode="General">
                        <c:v>2.9917942838595798E-3</c:v>
                      </c:pt>
                      <c:pt idx="1952" formatCode="General">
                        <c:v>2.9276466910448501E-3</c:v>
                      </c:pt>
                      <c:pt idx="1953" formatCode="General">
                        <c:v>2.8647291658301598E-3</c:v>
                      </c:pt>
                      <c:pt idx="1954" formatCode="General">
                        <c:v>2.7933632695995299E-3</c:v>
                      </c:pt>
                      <c:pt idx="1955" formatCode="General">
                        <c:v>2.6795408939259799E-3</c:v>
                      </c:pt>
                      <c:pt idx="1956" formatCode="General">
                        <c:v>2.5391669089733001E-3</c:v>
                      </c:pt>
                      <c:pt idx="1957" formatCode="General">
                        <c:v>2.4080816585228802E-3</c:v>
                      </c:pt>
                      <c:pt idx="1958" formatCode="General">
                        <c:v>2.2847714452053701E-3</c:v>
                      </c:pt>
                      <c:pt idx="1959" formatCode="General">
                        <c:v>2.1691055469178198E-3</c:v>
                      </c:pt>
                      <c:pt idx="1960" formatCode="General">
                        <c:v>2.06223198360187E-3</c:v>
                      </c:pt>
                      <c:pt idx="1961" formatCode="General">
                        <c:v>1.9609054153976501E-3</c:v>
                      </c:pt>
                      <c:pt idx="1962" formatCode="General">
                        <c:v>1.8644639860277399E-3</c:v>
                      </c:pt>
                      <c:pt idx="1963" formatCode="General">
                        <c:v>1.77268506519499E-3</c:v>
                      </c:pt>
                      <c:pt idx="1964" formatCode="General">
                        <c:v>1.6843068949766501E-3</c:v>
                      </c:pt>
                      <c:pt idx="1965" formatCode="General">
                        <c:v>1.6004811455587399E-3</c:v>
                      </c:pt>
                      <c:pt idx="1966" formatCode="General">
                        <c:v>1.5213191568225601E-3</c:v>
                      </c:pt>
                      <c:pt idx="1967" formatCode="General">
                        <c:v>1.4458456135829001E-3</c:v>
                      </c:pt>
                      <c:pt idx="1968" formatCode="General">
                        <c:v>1.37388041285289E-3</c:v>
                      </c:pt>
                      <c:pt idx="1969" formatCode="General">
                        <c:v>1.3039991243025901E-3</c:v>
                      </c:pt>
                      <c:pt idx="1970" formatCode="General">
                        <c:v>1.23910131607509E-3</c:v>
                      </c:pt>
                      <c:pt idx="1971" formatCode="General">
                        <c:v>1.1775804850222E-3</c:v>
                      </c:pt>
                      <c:pt idx="1972" formatCode="General">
                        <c:v>1.11884030085578E-3</c:v>
                      </c:pt>
                      <c:pt idx="1973" formatCode="General">
                        <c:v>1.0627105325903201E-3</c:v>
                      </c:pt>
                      <c:pt idx="1974" formatCode="General">
                        <c:v>1.0088231541029999E-3</c:v>
                      </c:pt>
                      <c:pt idx="1975" formatCode="General">
                        <c:v>9.5665167001247203E-4</c:v>
                      </c:pt>
                      <c:pt idx="1976" formatCode="General">
                        <c:v>9.0874770860575405E-4</c:v>
                      </c:pt>
                      <c:pt idx="1977" formatCode="General">
                        <c:v>8.6423970197679802E-4</c:v>
                      </c:pt>
                      <c:pt idx="1978" formatCode="General">
                        <c:v>8.2185467377619598E-4</c:v>
                      </c:pt>
                      <c:pt idx="1979" formatCode="General">
                        <c:v>7.8151364169929999E-4</c:v>
                      </c:pt>
                      <c:pt idx="1980" formatCode="General">
                        <c:v>7.4254915090079697E-4</c:v>
                      </c:pt>
                      <c:pt idx="1981" formatCode="General">
                        <c:v>7.0672160558988195E-4</c:v>
                      </c:pt>
                      <c:pt idx="1982" formatCode="General">
                        <c:v>6.7322180941380497E-4</c:v>
                      </c:pt>
                      <c:pt idx="1983" formatCode="General">
                        <c:v>6.41488138363839E-4</c:v>
                      </c:pt>
                      <c:pt idx="1984" formatCode="General">
                        <c:v>6.1067774348678397E-4</c:v>
                      </c:pt>
                      <c:pt idx="1985" formatCode="General">
                        <c:v>5.8075202299041797E-4</c:v>
                      </c:pt>
                      <c:pt idx="1986" formatCode="General">
                        <c:v>5.5286286375171305E-4</c:v>
                      </c:pt>
                      <c:pt idx="1987" formatCode="General">
                        <c:v>5.2662810593456398E-4</c:v>
                      </c:pt>
                      <c:pt idx="1988" formatCode="General">
                        <c:v>5.0194319643072003E-4</c:v>
                      </c:pt>
                      <c:pt idx="1989" formatCode="General">
                        <c:v>4.7872991971566301E-4</c:v>
                      </c:pt>
                      <c:pt idx="1990" formatCode="General">
                        <c:v>4.5669188239029799E-4</c:v>
                      </c:pt>
                      <c:pt idx="1991" formatCode="General">
                        <c:v>4.34679272818853E-4</c:v>
                      </c:pt>
                      <c:pt idx="1992" formatCode="General">
                        <c:v>4.1271106147116498E-4</c:v>
                      </c:pt>
                      <c:pt idx="1993" formatCode="General">
                        <c:v>3.9071357396226497E-4</c:v>
                      </c:pt>
                      <c:pt idx="1994" formatCode="General">
                        <c:v>3.7037365395734201E-4</c:v>
                      </c:pt>
                      <c:pt idx="1995" formatCode="General">
                        <c:v>3.5166003710640899E-4</c:v>
                      </c:pt>
                      <c:pt idx="1996" formatCode="General">
                        <c:v>3.3572483825659101E-4</c:v>
                      </c:pt>
                      <c:pt idx="1997" formatCode="General">
                        <c:v>3.2272436168051598E-4</c:v>
                      </c:pt>
                      <c:pt idx="1998" formatCode="General">
                        <c:v>3.11082569071169E-4</c:v>
                      </c:pt>
                      <c:pt idx="1999" formatCode="General">
                        <c:v>2.99857425323079E-4</c:v>
                      </c:pt>
                      <c:pt idx="2000" formatCode="General">
                        <c:v>2.8903099380574399E-4</c:v>
                      </c:pt>
                      <c:pt idx="2001" formatCode="General">
                        <c:v>2.7810423542156098E-4</c:v>
                      </c:pt>
                      <c:pt idx="2002" formatCode="General">
                        <c:v>2.6367801289853802E-4</c:v>
                      </c:pt>
                      <c:pt idx="2003" formatCode="General">
                        <c:v>2.4941716043009498E-4</c:v>
                      </c:pt>
                      <c:pt idx="2004" formatCode="General">
                        <c:v>2.3672918712399599E-4</c:v>
                      </c:pt>
                      <c:pt idx="2005" formatCode="General">
                        <c:v>2.2493846163231101E-4</c:v>
                      </c:pt>
                      <c:pt idx="2006" formatCode="General">
                        <c:v>2.1355799078791001E-4</c:v>
                      </c:pt>
                      <c:pt idx="2007" formatCode="General">
                        <c:v>2.02568247542431E-4</c:v>
                      </c:pt>
                      <c:pt idx="2008" formatCode="General">
                        <c:v>1.9205705595135901E-4</c:v>
                      </c:pt>
                      <c:pt idx="2009" formatCode="General">
                        <c:v>1.8207061644984199E-4</c:v>
                      </c:pt>
                      <c:pt idx="2010" formatCode="General">
                        <c:v>1.74552639435112E-4</c:v>
                      </c:pt>
                      <c:pt idx="2011" formatCode="General">
                        <c:v>1.6897509047956601E-4</c:v>
                      </c:pt>
                      <c:pt idx="2012" formatCode="General">
                        <c:v>1.64443432605954E-4</c:v>
                      </c:pt>
                      <c:pt idx="2013" formatCode="General">
                        <c:v>1.6044099477755601E-4</c:v>
                      </c:pt>
                      <c:pt idx="2014" formatCode="General">
                        <c:v>1.5646082971895801E-4</c:v>
                      </c:pt>
                      <c:pt idx="2015" formatCode="General">
                        <c:v>1.52484123719165E-4</c:v>
                      </c:pt>
                      <c:pt idx="2016" formatCode="General">
                        <c:v>1.45731001721857E-4</c:v>
                      </c:pt>
                      <c:pt idx="2017" formatCode="General">
                        <c:v>1.3801404290889101E-4</c:v>
                      </c:pt>
                      <c:pt idx="2018" formatCode="General">
                        <c:v>1.3060049111332601E-4</c:v>
                      </c:pt>
                      <c:pt idx="2019" formatCode="General">
                        <c:v>1.2369367475341099E-4</c:v>
                      </c:pt>
                      <c:pt idx="2020" formatCode="General">
                        <c:v>1.17146958058079E-4</c:v>
                      </c:pt>
                      <c:pt idx="2021" formatCode="General">
                        <c:v>1.1088106986206801E-4</c:v>
                      </c:pt>
                      <c:pt idx="2022" formatCode="General">
                        <c:v>1.03047717245321E-4</c:v>
                      </c:pt>
                      <c:pt idx="2023">
                        <c:v>9.5347323473197603E-5</c:v>
                      </c:pt>
                      <c:pt idx="2024">
                        <c:v>8.9808368289270003E-5</c:v>
                      </c:pt>
                      <c:pt idx="2025">
                        <c:v>8.4292791269097999E-5</c:v>
                      </c:pt>
                      <c:pt idx="2026">
                        <c:v>7.88066855099267E-5</c:v>
                      </c:pt>
                      <c:pt idx="2027">
                        <c:v>7.2745787737011196E-5</c:v>
                      </c:pt>
                      <c:pt idx="2028">
                        <c:v>6.8063863744664702E-5</c:v>
                      </c:pt>
                      <c:pt idx="2029">
                        <c:v>6.6882611083320895E-5</c:v>
                      </c:pt>
                      <c:pt idx="2030">
                        <c:v>6.7413511221610197E-5</c:v>
                      </c:pt>
                      <c:pt idx="2031">
                        <c:v>6.8175180739719595E-5</c:v>
                      </c:pt>
                      <c:pt idx="2032">
                        <c:v>6.8551962390301703E-5</c:v>
                      </c:pt>
                      <c:pt idx="2033">
                        <c:v>6.8560873676384501E-5</c:v>
                      </c:pt>
                      <c:pt idx="2034">
                        <c:v>6.7843777513664597E-5</c:v>
                      </c:pt>
                      <c:pt idx="2035">
                        <c:v>6.4639723623102197E-5</c:v>
                      </c:pt>
                      <c:pt idx="2036">
                        <c:v>6.2158699779315301E-5</c:v>
                      </c:pt>
                      <c:pt idx="2037">
                        <c:v>6.03631119970954E-5</c:v>
                      </c:pt>
                      <c:pt idx="2038">
                        <c:v>5.86732755859318E-5</c:v>
                      </c:pt>
                      <c:pt idx="2039">
                        <c:v>5.9583536681553699E-5</c:v>
                      </c:pt>
                      <c:pt idx="2040">
                        <c:v>6.0063714672018102E-5</c:v>
                      </c:pt>
                      <c:pt idx="2041">
                        <c:v>6.0131543131361199E-5</c:v>
                      </c:pt>
                      <c:pt idx="2042">
                        <c:v>5.9321409259328497E-5</c:v>
                      </c:pt>
                      <c:pt idx="2043">
                        <c:v>6.0366438342016599E-5</c:v>
                      </c:pt>
                      <c:pt idx="2044">
                        <c:v>6.1333783195523996E-5</c:v>
                      </c:pt>
                      <c:pt idx="2045">
                        <c:v>6.2223537433229298E-5</c:v>
                      </c:pt>
                      <c:pt idx="2046">
                        <c:v>6.2454295865383498E-5</c:v>
                      </c:pt>
                      <c:pt idx="2047">
                        <c:v>6.2199087176907801E-5</c:v>
                      </c:pt>
                      <c:pt idx="2048">
                        <c:v>6.2913415675224193E-5</c:v>
                      </c:pt>
                      <c:pt idx="2049">
                        <c:v>6.3360782387450701E-5</c:v>
                      </c:pt>
                      <c:pt idx="2050">
                        <c:v>6.3548572253266402E-5</c:v>
                      </c:pt>
                      <c:pt idx="2051">
                        <c:v>6.2882109141107798E-5</c:v>
                      </c:pt>
                      <c:pt idx="2052">
                        <c:v>6.3298792047852993E-5</c:v>
                      </c:pt>
                      <c:pt idx="2053">
                        <c:v>6.5182440551226603E-5</c:v>
                      </c:pt>
                      <c:pt idx="2054">
                        <c:v>6.8283928657669098E-5</c:v>
                      </c:pt>
                      <c:pt idx="2055">
                        <c:v>7.2484863416416006E-5</c:v>
                      </c:pt>
                      <c:pt idx="2056">
                        <c:v>7.68331619434122E-5</c:v>
                      </c:pt>
                      <c:pt idx="2057">
                        <c:v>8.1331163418707194E-5</c:v>
                      </c:pt>
                      <c:pt idx="2058">
                        <c:v>8.7491852968116595E-5</c:v>
                      </c:pt>
                      <c:pt idx="2059">
                        <c:v>9.4980784442499797E-5</c:v>
                      </c:pt>
                      <c:pt idx="2060" formatCode="General">
                        <c:v>1.0262746189436E-4</c:v>
                      </c:pt>
                      <c:pt idx="2061" formatCode="General">
                        <c:v>1.09123491422888E-4</c:v>
                      </c:pt>
                      <c:pt idx="2062" formatCode="General">
                        <c:v>1.14561488560828E-4</c:v>
                      </c:pt>
                      <c:pt idx="2063" formatCode="General">
                        <c:v>1.1997894988439E-4</c:v>
                      </c:pt>
                      <c:pt idx="2064" formatCode="General">
                        <c:v>1.243801789893E-4</c:v>
                      </c:pt>
                      <c:pt idx="2065" formatCode="General">
                        <c:v>1.27809998224014E-4</c:v>
                      </c:pt>
                      <c:pt idx="2066" formatCode="General">
                        <c:v>1.2948902850947201E-4</c:v>
                      </c:pt>
                      <c:pt idx="2067" formatCode="General">
                        <c:v>1.2925090887914E-4</c:v>
                      </c:pt>
                      <c:pt idx="2068" formatCode="General">
                        <c:v>1.2793811189339699E-4</c:v>
                      </c:pt>
                      <c:pt idx="2069" formatCode="General">
                        <c:v>1.2715675447445699E-4</c:v>
                      </c:pt>
                      <c:pt idx="2070" formatCode="General">
                        <c:v>1.2660633928303599E-4</c:v>
                      </c:pt>
                      <c:pt idx="2071" formatCode="General">
                        <c:v>1.2521891801066E-4</c:v>
                      </c:pt>
                      <c:pt idx="2072" formatCode="General">
                        <c:v>1.2304671864801E-4</c:v>
                      </c:pt>
                      <c:pt idx="2073" formatCode="General">
                        <c:v>1.21858397343168E-4</c:v>
                      </c:pt>
                      <c:pt idx="2074" formatCode="General">
                        <c:v>1.2169174740227899E-4</c:v>
                      </c:pt>
                      <c:pt idx="2075" formatCode="General">
                        <c:v>1.21195496652479E-4</c:v>
                      </c:pt>
                      <c:pt idx="2076" formatCode="General">
                        <c:v>1.20376237472795E-4</c:v>
                      </c:pt>
                      <c:pt idx="2077" formatCode="General">
                        <c:v>1.1786550270123001E-4</c:v>
                      </c:pt>
                      <c:pt idx="2078" formatCode="General">
                        <c:v>1.170896604113E-4</c:v>
                      </c:pt>
                      <c:pt idx="2079" formatCode="General">
                        <c:v>1.16831035503317E-4</c:v>
                      </c:pt>
                      <c:pt idx="2080" formatCode="General">
                        <c:v>1.16688608745267E-4</c:v>
                      </c:pt>
                      <c:pt idx="2081" formatCode="General">
                        <c:v>1.16188042525109E-4</c:v>
                      </c:pt>
                      <c:pt idx="2082" formatCode="General">
                        <c:v>1.15336802914047E-4</c:v>
                      </c:pt>
                      <c:pt idx="2083" formatCode="General">
                        <c:v>1.1252463797385299E-4</c:v>
                      </c:pt>
                      <c:pt idx="2084" formatCode="General">
                        <c:v>1.09640718039016E-4</c:v>
                      </c:pt>
                      <c:pt idx="2085" formatCode="General">
                        <c:v>1.08072419727347E-4</c:v>
                      </c:pt>
                      <c:pt idx="2086" formatCode="General">
                        <c:v>1.06948762169039E-4</c:v>
                      </c:pt>
                      <c:pt idx="2087" formatCode="General">
                        <c:v>1.05746677300548E-4</c:v>
                      </c:pt>
                      <c:pt idx="2088" formatCode="General">
                        <c:v>1.04465055485266E-4</c:v>
                      </c:pt>
                      <c:pt idx="2089" formatCode="General">
                        <c:v>1.02605177822779E-4</c:v>
                      </c:pt>
                      <c:pt idx="2090">
                        <c:v>9.98514291168042E-5</c:v>
                      </c:pt>
                      <c:pt idx="2091" formatCode="General">
                        <c:v>1.0006866298829099E-4</c:v>
                      </c:pt>
                      <c:pt idx="2092" formatCode="General">
                        <c:v>1.01495959100963E-4</c:v>
                      </c:pt>
                      <c:pt idx="2093" formatCode="General">
                        <c:v>1.0322899577439399E-4</c:v>
                      </c:pt>
                      <c:pt idx="2094" formatCode="General">
                        <c:v>1.0459523487967E-4</c:v>
                      </c:pt>
                      <c:pt idx="2095" formatCode="General">
                        <c:v>1.05587761376265E-4</c:v>
                      </c:pt>
                      <c:pt idx="2096" formatCode="General">
                        <c:v>1.0220316380959401E-4</c:v>
                      </c:pt>
                      <c:pt idx="2097">
                        <c:v>9.67142794247984E-5</c:v>
                      </c:pt>
                      <c:pt idx="2098">
                        <c:v>9.0768806577214695E-5</c:v>
                      </c:pt>
                      <c:pt idx="2099">
                        <c:v>8.75082094505348E-5</c:v>
                      </c:pt>
                      <c:pt idx="2100">
                        <c:v>8.4115378617854005E-5</c:v>
                      </c:pt>
                      <c:pt idx="2101">
                        <c:v>8.0594176803910306E-5</c:v>
                      </c:pt>
                      <c:pt idx="2102">
                        <c:v>7.6558109104864094E-5</c:v>
                      </c:pt>
                      <c:pt idx="2103">
                        <c:v>7.2760309890828006E-5</c:v>
                      </c:pt>
                      <c:pt idx="2104">
                        <c:v>6.8971374431321195E-5</c:v>
                      </c:pt>
                      <c:pt idx="2105">
                        <c:v>6.5186936051126607E-5</c:v>
                      </c:pt>
                      <c:pt idx="2106">
                        <c:v>6.0685638734941097E-5</c:v>
                      </c:pt>
                      <c:pt idx="2107">
                        <c:v>5.7515538878543202E-5</c:v>
                      </c:pt>
                      <c:pt idx="2108">
                        <c:v>5.4817772986339298E-5</c:v>
                      </c:pt>
                      <c:pt idx="2109">
                        <c:v>5.2090441039441497E-5</c:v>
                      </c:pt>
                      <c:pt idx="2110">
                        <c:v>4.9334136618943499E-5</c:v>
                      </c:pt>
                      <c:pt idx="2111">
                        <c:v>4.6350306701982897E-5</c:v>
                      </c:pt>
                      <c:pt idx="2112">
                        <c:v>4.6825524107383801E-5</c:v>
                      </c:pt>
                      <c:pt idx="2113">
                        <c:v>4.8040615238707799E-5</c:v>
                      </c:pt>
                      <c:pt idx="2114">
                        <c:v>4.9961173745267202E-5</c:v>
                      </c:pt>
                      <c:pt idx="2115">
                        <c:v>5.2831028800226997E-5</c:v>
                      </c:pt>
                      <c:pt idx="2116">
                        <c:v>5.5606784811271901E-5</c:v>
                      </c:pt>
                      <c:pt idx="2117">
                        <c:v>5.82603912212588E-5</c:v>
                      </c:pt>
                      <c:pt idx="2118">
                        <c:v>6.0462411871126897E-5</c:v>
                      </c:pt>
                      <c:pt idx="2119">
                        <c:v>6.2234898795214294E-5</c:v>
                      </c:pt>
                      <c:pt idx="2120">
                        <c:v>6.3516159224110194E-5</c:v>
                      </c:pt>
                      <c:pt idx="2121">
                        <c:v>6.3301605331525095E-5</c:v>
                      </c:pt>
                      <c:pt idx="2122">
                        <c:v>6.3663814355308505E-5</c:v>
                      </c:pt>
                      <c:pt idx="2123">
                        <c:v>6.43656512859706E-5</c:v>
                      </c:pt>
                      <c:pt idx="2124">
                        <c:v>6.5197653621443095E-5</c:v>
                      </c:pt>
                      <c:pt idx="2125">
                        <c:v>6.5743232898390701E-5</c:v>
                      </c:pt>
                      <c:pt idx="2126">
                        <c:v>6.6016177553040995E-5</c:v>
                      </c:pt>
                      <c:pt idx="2127">
                        <c:v>6.5969489541666595E-5</c:v>
                      </c:pt>
                      <c:pt idx="2128">
                        <c:v>6.5965122142116201E-5</c:v>
                      </c:pt>
                      <c:pt idx="2129">
                        <c:v>6.5870609479420401E-5</c:v>
                      </c:pt>
                      <c:pt idx="2130">
                        <c:v>6.5690418216285905E-5</c:v>
                      </c:pt>
                      <c:pt idx="2131">
                        <c:v>6.5349570592787199E-5</c:v>
                      </c:pt>
                      <c:pt idx="2132">
                        <c:v>6.5186165020446603E-5</c:v>
                      </c:pt>
                      <c:pt idx="2133">
                        <c:v>6.4438178662578894E-5</c:v>
                      </c:pt>
                      <c:pt idx="2134">
                        <c:v>6.3128061104120999E-5</c:v>
                      </c:pt>
                      <c:pt idx="2135">
                        <c:v>6.0231450909330802E-5</c:v>
                      </c:pt>
                      <c:pt idx="2136">
                        <c:v>5.84314672046295E-5</c:v>
                      </c:pt>
                      <c:pt idx="2137">
                        <c:v>6.2287822385702704E-5</c:v>
                      </c:pt>
                      <c:pt idx="2138">
                        <c:v>6.66497880130941E-5</c:v>
                      </c:pt>
                      <c:pt idx="2139">
                        <c:v>7.0948722601461996E-5</c:v>
                      </c:pt>
                      <c:pt idx="2140">
                        <c:v>7.5190947837111997E-5</c:v>
                      </c:pt>
                      <c:pt idx="2141">
                        <c:v>7.9901066397342898E-5</c:v>
                      </c:pt>
                      <c:pt idx="2142">
                        <c:v>8.5051625570767696E-5</c:v>
                      </c:pt>
                      <c:pt idx="2143">
                        <c:v>8.9882038796381802E-5</c:v>
                      </c:pt>
                      <c:pt idx="2144">
                        <c:v>9.44070878772798E-5</c:v>
                      </c:pt>
                      <c:pt idx="2145">
                        <c:v>9.8489530861619297E-5</c:v>
                      </c:pt>
                      <c:pt idx="2146" formatCode="General">
                        <c:v>1.02267558317266E-4</c:v>
                      </c:pt>
                      <c:pt idx="2147" formatCode="General">
                        <c:v>1.0389567696746601E-4</c:v>
                      </c:pt>
                      <c:pt idx="2148" formatCode="General">
                        <c:v>1.04611957281438E-4</c:v>
                      </c:pt>
                      <c:pt idx="2149" formatCode="General">
                        <c:v>1.0507005132788E-4</c:v>
                      </c:pt>
                      <c:pt idx="2150" formatCode="General">
                        <c:v>1.05195314849848E-4</c:v>
                      </c:pt>
                      <c:pt idx="2151" formatCode="General">
                        <c:v>1.0467723824187E-4</c:v>
                      </c:pt>
                      <c:pt idx="2152" formatCode="General">
                        <c:v>1.03535171225162E-4</c:v>
                      </c:pt>
                      <c:pt idx="2153">
                        <c:v>9.9818363148799306E-5</c:v>
                      </c:pt>
                      <c:pt idx="2154">
                        <c:v>9.3876967749658398E-5</c:v>
                      </c:pt>
                      <c:pt idx="2155">
                        <c:v>8.6404457631412198E-5</c:v>
                      </c:pt>
                      <c:pt idx="2156">
                        <c:v>8.0047846548831104E-5</c:v>
                      </c:pt>
                      <c:pt idx="2157">
                        <c:v>7.4080643972734996E-5</c:v>
                      </c:pt>
                      <c:pt idx="2158">
                        <c:v>6.8073450728188493E-5</c:v>
                      </c:pt>
                      <c:pt idx="2159">
                        <c:v>6.2025923410438707E-5</c:v>
                      </c:pt>
                      <c:pt idx="2160">
                        <c:v>5.5566553523673501E-5</c:v>
                      </c:pt>
                      <c:pt idx="2161">
                        <c:v>4.8710567811340799E-5</c:v>
                      </c:pt>
                      <c:pt idx="2162">
                        <c:v>4.06753572186757E-5</c:v>
                      </c:pt>
                      <c:pt idx="2163">
                        <c:v>3.2955841335852602E-5</c:v>
                      </c:pt>
                      <c:pt idx="2164">
                        <c:v>2.72675942798756E-5</c:v>
                      </c:pt>
                      <c:pt idx="2165">
                        <c:v>2.19507488553637E-5</c:v>
                      </c:pt>
                      <c:pt idx="2166">
                        <c:v>1.8073658456390999E-5</c:v>
                      </c:pt>
                      <c:pt idx="2167">
                        <c:v>1.51352547495616E-5</c:v>
                      </c:pt>
                      <c:pt idx="2168">
                        <c:v>1.37360984131506E-5</c:v>
                      </c:pt>
                      <c:pt idx="2169">
                        <c:v>1.30572941498821E-5</c:v>
                      </c:pt>
                      <c:pt idx="2170">
                        <c:v>1.2431553458273799E-5</c:v>
                      </c:pt>
                      <c:pt idx="2171">
                        <c:v>1.18550316932419E-5</c:v>
                      </c:pt>
                      <c:pt idx="2172">
                        <c:v>1.1140995888236599E-5</c:v>
                      </c:pt>
                      <c:pt idx="2173">
                        <c:v>1.02938503087114E-5</c:v>
                      </c:pt>
                      <c:pt idx="2174">
                        <c:v>8.9519674934055599E-6</c:v>
                      </c:pt>
                      <c:pt idx="2175">
                        <c:v>8.9830428679074594E-6</c:v>
                      </c:pt>
                      <c:pt idx="2176">
                        <c:v>9.6351716072768592E-6</c:v>
                      </c:pt>
                      <c:pt idx="2177">
                        <c:v>9.6074022828342005E-6</c:v>
                      </c:pt>
                      <c:pt idx="2178">
                        <c:v>8.94868212755499E-6</c:v>
                      </c:pt>
                      <c:pt idx="2179">
                        <c:v>1.02064308203324E-5</c:v>
                      </c:pt>
                      <c:pt idx="2180">
                        <c:v>1.3415460144437499E-5</c:v>
                      </c:pt>
                      <c:pt idx="2181">
                        <c:v>1.8337258406451301E-5</c:v>
                      </c:pt>
                      <c:pt idx="2182">
                        <c:v>2.36527149433208E-5</c:v>
                      </c:pt>
                      <c:pt idx="2183">
                        <c:v>2.8118898296162001E-5</c:v>
                      </c:pt>
                      <c:pt idx="2184">
                        <c:v>3.1788442930215998E-5</c:v>
                      </c:pt>
                      <c:pt idx="2185">
                        <c:v>3.6413932774488297E-5</c:v>
                      </c:pt>
                      <c:pt idx="2186">
                        <c:v>4.1030286091680103E-5</c:v>
                      </c:pt>
                      <c:pt idx="2187">
                        <c:v>4.5239617365640501E-5</c:v>
                      </c:pt>
                      <c:pt idx="2188">
                        <c:v>4.9055363547252602E-5</c:v>
                      </c:pt>
                      <c:pt idx="2189">
                        <c:v>5.1683503478132401E-5</c:v>
                      </c:pt>
                      <c:pt idx="2190">
                        <c:v>5.4836211837636003E-5</c:v>
                      </c:pt>
                      <c:pt idx="2191">
                        <c:v>5.7938212690649801E-5</c:v>
                      </c:pt>
                      <c:pt idx="2192">
                        <c:v>6.0830385936942403E-5</c:v>
                      </c:pt>
                      <c:pt idx="2193">
                        <c:v>6.3523110221367903E-5</c:v>
                      </c:pt>
                      <c:pt idx="2194">
                        <c:v>6.6032448579892301E-5</c:v>
                      </c:pt>
                      <c:pt idx="2195">
                        <c:v>6.7500574091430794E-5</c:v>
                      </c:pt>
                      <c:pt idx="2196">
                        <c:v>6.8779894856401706E-5</c:v>
                      </c:pt>
                      <c:pt idx="2197">
                        <c:v>7.2569845545183094E-5</c:v>
                      </c:pt>
                      <c:pt idx="2198">
                        <c:v>7.6807373856795997E-5</c:v>
                      </c:pt>
                      <c:pt idx="2199">
                        <c:v>8.0882027869477399E-5</c:v>
                      </c:pt>
                      <c:pt idx="2200">
                        <c:v>8.4232371785648697E-5</c:v>
                      </c:pt>
                      <c:pt idx="2201">
                        <c:v>8.68899545855885E-5</c:v>
                      </c:pt>
                      <c:pt idx="2202">
                        <c:v>8.8155561332438104E-5</c:v>
                      </c:pt>
                      <c:pt idx="2203">
                        <c:v>8.9880422191791401E-5</c:v>
                      </c:pt>
                      <c:pt idx="2204">
                        <c:v>9.1649179394181099E-5</c:v>
                      </c:pt>
                      <c:pt idx="2205">
                        <c:v>9.3459932857366699E-5</c:v>
                      </c:pt>
                      <c:pt idx="2206">
                        <c:v>9.5204893139248505E-5</c:v>
                      </c:pt>
                      <c:pt idx="2207">
                        <c:v>9.6802782787528996E-5</c:v>
                      </c:pt>
                      <c:pt idx="2208">
                        <c:v>9.8250057811229006E-5</c:v>
                      </c:pt>
                      <c:pt idx="2209">
                        <c:v>9.7742291730701798E-5</c:v>
                      </c:pt>
                      <c:pt idx="2210">
                        <c:v>9.5343645919708601E-5</c:v>
                      </c:pt>
                      <c:pt idx="2211">
                        <c:v>9.3499343524191102E-5</c:v>
                      </c:pt>
                      <c:pt idx="2212">
                        <c:v>9.2315709529644104E-5</c:v>
                      </c:pt>
                      <c:pt idx="2213">
                        <c:v>9.2279955807531906E-5</c:v>
                      </c:pt>
                      <c:pt idx="2214">
                        <c:v>9.2748029940930405E-5</c:v>
                      </c:pt>
                      <c:pt idx="2215">
                        <c:v>9.3693347102470802E-5</c:v>
                      </c:pt>
                      <c:pt idx="2216">
                        <c:v>9.4874927717330203E-5</c:v>
                      </c:pt>
                      <c:pt idx="2217">
                        <c:v>9.6284007719832303E-5</c:v>
                      </c:pt>
                      <c:pt idx="2218">
                        <c:v>9.8367030321041998E-5</c:v>
                      </c:pt>
                      <c:pt idx="2219" formatCode="General">
                        <c:v>1.00644362070763E-4</c:v>
                      </c:pt>
                      <c:pt idx="2220" formatCode="General">
                        <c:v>1.02679496607781E-4</c:v>
                      </c:pt>
                      <c:pt idx="2221" formatCode="General">
                        <c:v>1.04494327171291E-4</c:v>
                      </c:pt>
                      <c:pt idx="2222" formatCode="General">
                        <c:v>1.07822421160012E-4</c:v>
                      </c:pt>
                      <c:pt idx="2223" formatCode="General">
                        <c:v>1.1029384091787199E-4</c:v>
                      </c:pt>
                      <c:pt idx="2224" formatCode="General">
                        <c:v>1.11939458574669E-4</c:v>
                      </c:pt>
                      <c:pt idx="2225" formatCode="General">
                        <c:v>1.10978304662269E-4</c:v>
                      </c:pt>
                      <c:pt idx="2226" formatCode="General">
                        <c:v>1.0653565176622301E-4</c:v>
                      </c:pt>
                      <c:pt idx="2227" formatCode="General">
                        <c:v>1.02144272034037E-4</c:v>
                      </c:pt>
                      <c:pt idx="2228">
                        <c:v>9.7798751745348101E-5</c:v>
                      </c:pt>
                      <c:pt idx="2229">
                        <c:v>9.3023630774130404E-5</c:v>
                      </c:pt>
                      <c:pt idx="2230">
                        <c:v>8.6951898091144504E-5</c:v>
                      </c:pt>
                      <c:pt idx="2231">
                        <c:v>8.0128885627966798E-5</c:v>
                      </c:pt>
                      <c:pt idx="2232">
                        <c:v>7.3291558993799803E-5</c:v>
                      </c:pt>
                      <c:pt idx="2233">
                        <c:v>6.6877016890699902E-5</c:v>
                      </c:pt>
                      <c:pt idx="2234">
                        <c:v>6.0867972493465997E-5</c:v>
                      </c:pt>
                      <c:pt idx="2235">
                        <c:v>5.5804864349384197E-5</c:v>
                      </c:pt>
                      <c:pt idx="2236">
                        <c:v>5.0987972057614101E-5</c:v>
                      </c:pt>
                      <c:pt idx="2237">
                        <c:v>4.6406156307424702E-5</c:v>
                      </c:pt>
                      <c:pt idx="2238">
                        <c:v>4.2308375137636201E-5</c:v>
                      </c:pt>
                      <c:pt idx="2239">
                        <c:v>3.84316085636719E-5</c:v>
                      </c:pt>
                      <c:pt idx="2240">
                        <c:v>3.47670184726649E-5</c:v>
                      </c:pt>
                      <c:pt idx="2241">
                        <c:v>3.1629197616964701E-5</c:v>
                      </c:pt>
                      <c:pt idx="2242">
                        <c:v>2.8664918527466102E-5</c:v>
                      </c:pt>
                      <c:pt idx="2243">
                        <c:v>2.5745730029724699E-5</c:v>
                      </c:pt>
                      <c:pt idx="2244">
                        <c:v>2.2889053542934999E-5</c:v>
                      </c:pt>
                      <c:pt idx="2245">
                        <c:v>2.31355042061485E-5</c:v>
                      </c:pt>
                      <c:pt idx="2246">
                        <c:v>2.4697923782119201E-5</c:v>
                      </c:pt>
                      <c:pt idx="2247">
                        <c:v>2.64686869071277E-5</c:v>
                      </c:pt>
                      <c:pt idx="2248">
                        <c:v>2.70515252608761E-5</c:v>
                      </c:pt>
                      <c:pt idx="2249">
                        <c:v>2.6506017390095599E-5</c:v>
                      </c:pt>
                      <c:pt idx="2250">
                        <c:v>2.5242263571161299E-5</c:v>
                      </c:pt>
                      <c:pt idx="2251">
                        <c:v>2.33797036489036E-5</c:v>
                      </c:pt>
                      <c:pt idx="2252">
                        <c:v>2.0944734942482999E-5</c:v>
                      </c:pt>
                      <c:pt idx="2253">
                        <c:v>1.7259410550126602E-5</c:v>
                      </c:pt>
                      <c:pt idx="2254">
                        <c:v>1.06615144324558E-5</c:v>
                      </c:pt>
                      <c:pt idx="2255">
                        <c:v>4.3167704190516998E-6</c:v>
                      </c:pt>
                      <c:pt idx="2256">
                        <c:v>6.2944118086439304E-7</c:v>
                      </c:pt>
                      <c:pt idx="2257">
                        <c:v>-2.9008827379091598E-6</c:v>
                      </c:pt>
                      <c:pt idx="2258">
                        <c:v>-6.2865413234864501E-6</c:v>
                      </c:pt>
                      <c:pt idx="2259">
                        <c:v>-1.03355833855041E-5</c:v>
                      </c:pt>
                      <c:pt idx="2260">
                        <c:v>-1.41338847858751E-5</c:v>
                      </c:pt>
                      <c:pt idx="2261">
                        <c:v>-1.6354466959634401E-5</c:v>
                      </c:pt>
                      <c:pt idx="2262">
                        <c:v>-1.82402780703693E-5</c:v>
                      </c:pt>
                      <c:pt idx="2263">
                        <c:v>-2.0172223134343701E-5</c:v>
                      </c:pt>
                      <c:pt idx="2264">
                        <c:v>-2.2149625513600098E-5</c:v>
                      </c:pt>
                      <c:pt idx="2265">
                        <c:v>-2.41422186516039E-5</c:v>
                      </c:pt>
                      <c:pt idx="2266">
                        <c:v>-2.6146025436586499E-5</c:v>
                      </c:pt>
                      <c:pt idx="2267">
                        <c:v>-2.7639698360543701E-5</c:v>
                      </c:pt>
                      <c:pt idx="2268">
                        <c:v>-2.89549103602928E-5</c:v>
                      </c:pt>
                      <c:pt idx="2269">
                        <c:v>-3.2118062583692501E-5</c:v>
                      </c:pt>
                      <c:pt idx="2270">
                        <c:v>-3.7023251940065403E-5</c:v>
                      </c:pt>
                      <c:pt idx="2271">
                        <c:v>-4.11681496443602E-5</c:v>
                      </c:pt>
                      <c:pt idx="2272">
                        <c:v>-4.5193954025635698E-5</c:v>
                      </c:pt>
                      <c:pt idx="2273">
                        <c:v>-4.91125671459293E-5</c:v>
                      </c:pt>
                      <c:pt idx="2274">
                        <c:v>-5.3967587453343098E-5</c:v>
                      </c:pt>
                      <c:pt idx="2275">
                        <c:v>-5.61685579320161E-5</c:v>
                      </c:pt>
                      <c:pt idx="2276">
                        <c:v>-5.5386703895217098E-5</c:v>
                      </c:pt>
                      <c:pt idx="2277">
                        <c:v>-5.3309097443384803E-5</c:v>
                      </c:pt>
                      <c:pt idx="2278">
                        <c:v>-5.2933374893254803E-5</c:v>
                      </c:pt>
                      <c:pt idx="2279">
                        <c:v>-5.4175495049775203E-5</c:v>
                      </c:pt>
                      <c:pt idx="2280">
                        <c:v>-5.6879695327599401E-5</c:v>
                      </c:pt>
                      <c:pt idx="2281">
                        <c:v>-5.9146535474620603E-5</c:v>
                      </c:pt>
                      <c:pt idx="2282">
                        <c:v>-6.0994672492189403E-5</c:v>
                      </c:pt>
                      <c:pt idx="2283">
                        <c:v>-6.1989617634252504E-5</c:v>
                      </c:pt>
                      <c:pt idx="2284">
                        <c:v>-6.2619319669169205E-5</c:v>
                      </c:pt>
                      <c:pt idx="2285">
                        <c:v>-6.2877213112357705E-5</c:v>
                      </c:pt>
                      <c:pt idx="2286">
                        <c:v>-5.8903136614570901E-5</c:v>
                      </c:pt>
                      <c:pt idx="2287">
                        <c:v>-5.5631364633892697E-5</c:v>
                      </c:pt>
                      <c:pt idx="2288">
                        <c:v>-5.3033855338064697E-5</c:v>
                      </c:pt>
                      <c:pt idx="2289">
                        <c:v>-5.1913311389755699E-5</c:v>
                      </c:pt>
                      <c:pt idx="2290">
                        <c:v>-5.0005111800937397E-5</c:v>
                      </c:pt>
                      <c:pt idx="2291">
                        <c:v>-4.5494618615700002E-5</c:v>
                      </c:pt>
                      <c:pt idx="2292">
                        <c:v>-4.1339957929754303E-5</c:v>
                      </c:pt>
                      <c:pt idx="2293">
                        <c:v>-3.7526851475465398E-5</c:v>
                      </c:pt>
                      <c:pt idx="2294">
                        <c:v>-3.4510529387609602E-5</c:v>
                      </c:pt>
                      <c:pt idx="2295">
                        <c:v>-3.1274025564590699E-5</c:v>
                      </c:pt>
                      <c:pt idx="2296">
                        <c:v>-2.8122141255550001E-5</c:v>
                      </c:pt>
                      <c:pt idx="2297">
                        <c:v>-2.5050578971206798E-5</c:v>
                      </c:pt>
                      <c:pt idx="2298">
                        <c:v>-2.2045062057168299E-5</c:v>
                      </c:pt>
                      <c:pt idx="2299">
                        <c:v>-1.9188611626317599E-5</c:v>
                      </c:pt>
                      <c:pt idx="2300">
                        <c:v>-1.6483317267821601E-5</c:v>
                      </c:pt>
                      <c:pt idx="2301">
                        <c:v>-1.5349810289171201E-5</c:v>
                      </c:pt>
                      <c:pt idx="2302">
                        <c:v>-1.43587910153995E-5</c:v>
                      </c:pt>
                      <c:pt idx="2303">
                        <c:v>-1.30657725676102E-5</c:v>
                      </c:pt>
                      <c:pt idx="2304">
                        <c:v>-1.12212392764752E-5</c:v>
                      </c:pt>
                      <c:pt idx="2305">
                        <c:v>-9.0081694500717593E-6</c:v>
                      </c:pt>
                      <c:pt idx="2306">
                        <c:v>-6.9853549344860803E-6</c:v>
                      </c:pt>
                      <c:pt idx="2307">
                        <c:v>-5.1432293629622198E-6</c:v>
                      </c:pt>
                      <c:pt idx="2308">
                        <c:v>-3.3952851522187198E-6</c:v>
                      </c:pt>
                      <c:pt idx="2309">
                        <c:v>-1.8201155573382001E-6</c:v>
                      </c:pt>
                      <c:pt idx="2310">
                        <c:v>-2.2513523230207298E-8</c:v>
                      </c:pt>
                      <c:pt idx="2311">
                        <c:v>1.21918064587558E-6</c:v>
                      </c:pt>
                      <c:pt idx="2312">
                        <c:v>1.9259611824838801E-6</c:v>
                      </c:pt>
                      <c:pt idx="2313">
                        <c:v>1.07581375192181E-6</c:v>
                      </c:pt>
                      <c:pt idx="2314">
                        <c:v>-8.7384712609984005E-7</c:v>
                      </c:pt>
                      <c:pt idx="2315">
                        <c:v>-3.8607994701769896E-6</c:v>
                      </c:pt>
                      <c:pt idx="2316">
                        <c:v>-6.7695596681375304E-6</c:v>
                      </c:pt>
                      <c:pt idx="2317">
                        <c:v>-9.6036299721228407E-6</c:v>
                      </c:pt>
                      <c:pt idx="2318">
                        <c:v>-1.2434501137865001E-5</c:v>
                      </c:pt>
                      <c:pt idx="2319">
                        <c:v>-1.5512285114994598E-5</c:v>
                      </c:pt>
                      <c:pt idx="2320">
                        <c:v>-1.7308799554747701E-5</c:v>
                      </c:pt>
                      <c:pt idx="2321">
                        <c:v>-1.8649518381986402E-5</c:v>
                      </c:pt>
                      <c:pt idx="2322">
                        <c:v>-1.9915137546243301E-5</c:v>
                      </c:pt>
                      <c:pt idx="2323">
                        <c:v>-2.1091117649320501E-5</c:v>
                      </c:pt>
                      <c:pt idx="2324">
                        <c:v>-1.9252602295579799E-5</c:v>
                      </c:pt>
                      <c:pt idx="2325">
                        <c:v>-1.7824921624695201E-5</c:v>
                      </c:pt>
                      <c:pt idx="2326">
                        <c:v>-1.6790201468505101E-5</c:v>
                      </c:pt>
                      <c:pt idx="2327">
                        <c:v>-1.6538104418357299E-5</c:v>
                      </c:pt>
                      <c:pt idx="2328">
                        <c:v>-1.78626487649402E-5</c:v>
                      </c:pt>
                      <c:pt idx="2329">
                        <c:v>-1.8551848764741401E-5</c:v>
                      </c:pt>
                      <c:pt idx="2330">
                        <c:v>-1.83270015095637E-5</c:v>
                      </c:pt>
                      <c:pt idx="2331">
                        <c:v>-1.70289723077572E-5</c:v>
                      </c:pt>
                      <c:pt idx="2332">
                        <c:v>-1.5514203454867798E-5</c:v>
                      </c:pt>
                      <c:pt idx="2333">
                        <c:v>-1.3795762197432799E-5</c:v>
                      </c:pt>
                      <c:pt idx="2334">
                        <c:v>-1.2284851190818601E-5</c:v>
                      </c:pt>
                      <c:pt idx="2335">
                        <c:v>-1.0972505730985701E-5</c:v>
                      </c:pt>
                      <c:pt idx="2336">
                        <c:v>-1.01391855894153E-5</c:v>
                      </c:pt>
                      <c:pt idx="2337">
                        <c:v>-9.2549041422459708E-6</c:v>
                      </c:pt>
                      <c:pt idx="2338">
                        <c:v>-7.3691984075759404E-6</c:v>
                      </c:pt>
                      <c:pt idx="2339">
                        <c:v>-5.0135349234504497E-6</c:v>
                      </c:pt>
                      <c:pt idx="2340">
                        <c:v>-2.9564098148723101E-6</c:v>
                      </c:pt>
                      <c:pt idx="2341">
                        <c:v>-1.1840111696881899E-6</c:v>
                      </c:pt>
                      <c:pt idx="2342">
                        <c:v>1.11422084260931E-7</c:v>
                      </c:pt>
                      <c:pt idx="2343">
                        <c:v>3.3875294198151998E-7</c:v>
                      </c:pt>
                      <c:pt idx="2344">
                        <c:v>2.1452382261519199E-7</c:v>
                      </c:pt>
                      <c:pt idx="2345">
                        <c:v>1.6639837156443801E-6</c:v>
                      </c:pt>
                      <c:pt idx="2346">
                        <c:v>3.1921529405029801E-6</c:v>
                      </c:pt>
                      <c:pt idx="2347">
                        <c:v>4.7193495152988603E-6</c:v>
                      </c:pt>
                      <c:pt idx="2348">
                        <c:v>6.2028321350925201E-6</c:v>
                      </c:pt>
                      <c:pt idx="2349">
                        <c:v>6.9284218372251904E-6</c:v>
                      </c:pt>
                      <c:pt idx="2350">
                        <c:v>6.9387272993604E-6</c:v>
                      </c:pt>
                      <c:pt idx="2351">
                        <c:v>6.98968899661187E-6</c:v>
                      </c:pt>
                      <c:pt idx="2352">
                        <c:v>7.0360393010501801E-6</c:v>
                      </c:pt>
                      <c:pt idx="2353">
                        <c:v>7.0763952525836699E-6</c:v>
                      </c:pt>
                      <c:pt idx="2354">
                        <c:v>6.8603937512781702E-6</c:v>
                      </c:pt>
                      <c:pt idx="2355">
                        <c:v>7.9171811111597207E-6</c:v>
                      </c:pt>
                      <c:pt idx="2356">
                        <c:v>9.2245137803392095E-6</c:v>
                      </c:pt>
                      <c:pt idx="2357">
                        <c:v>1.05097766809727E-5</c:v>
                      </c:pt>
                      <c:pt idx="2358">
                        <c:v>1.1772751387877501E-5</c:v>
                      </c:pt>
                      <c:pt idx="2359">
                        <c:v>1.2818975774765901E-5</c:v>
                      </c:pt>
                      <c:pt idx="2360">
                        <c:v>1.36772725660931E-5</c:v>
                      </c:pt>
                      <c:pt idx="2361">
                        <c:v>1.7290254343242599E-5</c:v>
                      </c:pt>
                      <c:pt idx="2362">
                        <c:v>2.2198967842427699E-5</c:v>
                      </c:pt>
                      <c:pt idx="2363">
                        <c:v>2.6441674539413298E-5</c:v>
                      </c:pt>
                      <c:pt idx="2364">
                        <c:v>3.0048306352358501E-5</c:v>
                      </c:pt>
                      <c:pt idx="2365">
                        <c:v>3.2603980819070899E-5</c:v>
                      </c:pt>
                      <c:pt idx="2366">
                        <c:v>3.3358118910796203E-5</c:v>
                      </c:pt>
                      <c:pt idx="2367">
                        <c:v>3.14195648197704E-5</c:v>
                      </c:pt>
                      <c:pt idx="2368">
                        <c:v>2.9344150123353201E-5</c:v>
                      </c:pt>
                      <c:pt idx="2369">
                        <c:v>2.71363788668116E-5</c:v>
                      </c:pt>
                      <c:pt idx="2370">
                        <c:v>2.44532302227213E-5</c:v>
                      </c:pt>
                      <c:pt idx="2371">
                        <c:v>2.2905474265036801E-5</c:v>
                      </c:pt>
                      <c:pt idx="2372">
                        <c:v>2.1956724176097199E-5</c:v>
                      </c:pt>
                      <c:pt idx="2373">
                        <c:v>2.1578089958354601E-5</c:v>
                      </c:pt>
                      <c:pt idx="2374">
                        <c:v>2.1830391876941802E-5</c:v>
                      </c:pt>
                      <c:pt idx="2375">
                        <c:v>2.3120530524361301E-5</c:v>
                      </c:pt>
                      <c:pt idx="2376">
                        <c:v>2.53960548650944E-5</c:v>
                      </c:pt>
                      <c:pt idx="2377">
                        <c:v>2.8385308891933001E-5</c:v>
                      </c:pt>
                      <c:pt idx="2378">
                        <c:v>3.1271814613079702E-5</c:v>
                      </c:pt>
                      <c:pt idx="2379">
                        <c:v>3.4064661003741703E-5</c:v>
                      </c:pt>
                      <c:pt idx="2380">
                        <c:v>3.7678771080263402E-5</c:v>
                      </c:pt>
                      <c:pt idx="2381">
                        <c:v>4.1722767603552299E-5</c:v>
                      </c:pt>
                      <c:pt idx="2382">
                        <c:v>4.5555067745365802E-5</c:v>
                      </c:pt>
                      <c:pt idx="2383">
                        <c:v>4.9183892386515499E-5</c:v>
                      </c:pt>
                      <c:pt idx="2384">
                        <c:v>5.2296156195116E-5</c:v>
                      </c:pt>
                      <c:pt idx="2385">
                        <c:v>5.3815297262962603E-5</c:v>
                      </c:pt>
                      <c:pt idx="2386">
                        <c:v>5.4724716995323803E-5</c:v>
                      </c:pt>
                      <c:pt idx="2387">
                        <c:v>5.41101831849752E-5</c:v>
                      </c:pt>
                      <c:pt idx="2388">
                        <c:v>5.3784848082098802E-5</c:v>
                      </c:pt>
                      <c:pt idx="2389">
                        <c:v>5.3473174400902399E-5</c:v>
                      </c:pt>
                      <c:pt idx="2390">
                        <c:v>5.31706053136516E-5</c:v>
                      </c:pt>
                      <c:pt idx="2391">
                        <c:v>5.2277645150914002E-5</c:v>
                      </c:pt>
                      <c:pt idx="2392">
                        <c:v>5.2341799156801402E-5</c:v>
                      </c:pt>
                      <c:pt idx="2393">
                        <c:v>5.2574439042077598E-5</c:v>
                      </c:pt>
                      <c:pt idx="2394">
                        <c:v>5.2814076097518199E-5</c:v>
                      </c:pt>
                      <c:pt idx="2395">
                        <c:v>5.2874763452948398E-5</c:v>
                      </c:pt>
                      <c:pt idx="2396">
                        <c:v>5.2753944591082301E-5</c:v>
                      </c:pt>
                      <c:pt idx="2397">
                        <c:v>5.0640483079815201E-5</c:v>
                      </c:pt>
                      <c:pt idx="2398">
                        <c:v>4.9467568559508202E-5</c:v>
                      </c:pt>
                      <c:pt idx="2399">
                        <c:v>5.0386565582137597E-5</c:v>
                      </c:pt>
                      <c:pt idx="2400">
                        <c:v>5.3284401901667498E-5</c:v>
                      </c:pt>
                      <c:pt idx="2401">
                        <c:v>5.62887338572702E-5</c:v>
                      </c:pt>
                      <c:pt idx="2402">
                        <c:v>5.91675640647188E-5</c:v>
                      </c:pt>
                      <c:pt idx="2403">
                        <c:v>6.1369421931271905E-5</c:v>
                      </c:pt>
                      <c:pt idx="2404">
                        <c:v>6.2931043782084198E-5</c:v>
                      </c:pt>
                      <c:pt idx="2405">
                        <c:v>6.4446082627360601E-5</c:v>
                      </c:pt>
                      <c:pt idx="2406">
                        <c:v>6.5759921801045006E-5</c:v>
                      </c:pt>
                      <c:pt idx="2407">
                        <c:v>6.6880446218657303E-5</c:v>
                      </c:pt>
                      <c:pt idx="2408">
                        <c:v>6.7722037805314705E-5</c:v>
                      </c:pt>
                      <c:pt idx="2409">
                        <c:v>6.8007822170389402E-5</c:v>
                      </c:pt>
                      <c:pt idx="2410">
                        <c:v>6.9563663373527901E-5</c:v>
                      </c:pt>
                      <c:pt idx="2411">
                        <c:v>7.1503436868851705E-5</c:v>
                      </c:pt>
                      <c:pt idx="2412">
                        <c:v>7.2639744430040906E-5</c:v>
                      </c:pt>
                      <c:pt idx="2413">
                        <c:v>7.3019524485038896E-5</c:v>
                      </c:pt>
                      <c:pt idx="2414">
                        <c:v>7.3987431676257397E-5</c:v>
                      </c:pt>
                      <c:pt idx="2415">
                        <c:v>7.4751954199107304E-5</c:v>
                      </c:pt>
                      <c:pt idx="2416">
                        <c:v>7.5319182640138394E-5</c:v>
                      </c:pt>
                      <c:pt idx="2417">
                        <c:v>7.5069489362413096E-5</c:v>
                      </c:pt>
                      <c:pt idx="2418">
                        <c:v>7.4371033709956305E-5</c:v>
                      </c:pt>
                      <c:pt idx="2419">
                        <c:v>7.6840897408068798E-5</c:v>
                      </c:pt>
                      <c:pt idx="2420">
                        <c:v>7.9450515795369001E-5</c:v>
                      </c:pt>
                      <c:pt idx="2421">
                        <c:v>8.2103348591674403E-5</c:v>
                      </c:pt>
                      <c:pt idx="2422">
                        <c:v>8.4449297898108095E-5</c:v>
                      </c:pt>
                      <c:pt idx="2423">
                        <c:v>8.6505251459434695E-5</c:v>
                      </c:pt>
                      <c:pt idx="2424">
                        <c:v>8.8757553427097502E-5</c:v>
                      </c:pt>
                      <c:pt idx="2425">
                        <c:v>8.9982106418410698E-5</c:v>
                      </c:pt>
                      <c:pt idx="2426">
                        <c:v>9.0221998788576899E-5</c:v>
                      </c:pt>
                      <c:pt idx="2427">
                        <c:v>8.8249178005367704E-5</c:v>
                      </c:pt>
                      <c:pt idx="2428">
                        <c:v>8.4902475475099703E-5</c:v>
                      </c:pt>
                      <c:pt idx="2429">
                        <c:v>8.3282878846299994E-5</c:v>
                      </c:pt>
                      <c:pt idx="2430">
                        <c:v>8.1768647935550503E-5</c:v>
                      </c:pt>
                      <c:pt idx="2431">
                        <c:v>8.0313824511253003E-5</c:v>
                      </c:pt>
                      <c:pt idx="2432">
                        <c:v>7.8920661005553797E-5</c:v>
                      </c:pt>
                      <c:pt idx="2433">
                        <c:v>7.8428272281676605E-5</c:v>
                      </c:pt>
                      <c:pt idx="2434">
                        <c:v>7.9002839130452E-5</c:v>
                      </c:pt>
                      <c:pt idx="2435">
                        <c:v>7.9786505015829798E-5</c:v>
                      </c:pt>
                      <c:pt idx="2436">
                        <c:v>8.0597371065644195E-5</c:v>
                      </c:pt>
                      <c:pt idx="2437">
                        <c:v>8.0113348093827495E-5</c:v>
                      </c:pt>
                      <c:pt idx="2438">
                        <c:v>7.8403184750241894E-5</c:v>
                      </c:pt>
                      <c:pt idx="2439">
                        <c:v>7.6660770093465099E-5</c:v>
                      </c:pt>
                      <c:pt idx="2440">
                        <c:v>7.4886589543223106E-5</c:v>
                      </c:pt>
                      <c:pt idx="2441">
                        <c:v>7.2909540023226795E-5</c:v>
                      </c:pt>
                      <c:pt idx="2442">
                        <c:v>7.1503875220993196E-5</c:v>
                      </c:pt>
                      <c:pt idx="2443">
                        <c:v>7.0184332971290301E-5</c:v>
                      </c:pt>
                      <c:pt idx="2444">
                        <c:v>6.8951939468709801E-5</c:v>
                      </c:pt>
                      <c:pt idx="2445">
                        <c:v>6.8433113570273899E-5</c:v>
                      </c:pt>
                      <c:pt idx="2446">
                        <c:v>6.82426850898691E-5</c:v>
                      </c:pt>
                      <c:pt idx="2447">
                        <c:v>6.8103642205748902E-5</c:v>
                      </c:pt>
                      <c:pt idx="2448">
                        <c:v>6.8021927872764494E-5</c:v>
                      </c:pt>
                      <c:pt idx="2449">
                        <c:v>6.9333535505193406E-5</c:v>
                      </c:pt>
                      <c:pt idx="2450">
                        <c:v>7.0578378990294999E-5</c:v>
                      </c:pt>
                      <c:pt idx="2451">
                        <c:v>7.1755748867050802E-5</c:v>
                      </c:pt>
                      <c:pt idx="2452">
                        <c:v>7.2219993956421002E-5</c:v>
                      </c:pt>
                      <c:pt idx="2453">
                        <c:v>7.2528803776711497E-5</c:v>
                      </c:pt>
                      <c:pt idx="2454">
                        <c:v>7.2710932619782996E-5</c:v>
                      </c:pt>
                      <c:pt idx="2455">
                        <c:v>7.2775220675004197E-5</c:v>
                      </c:pt>
                      <c:pt idx="2456">
                        <c:v>7.3184236547866401E-5</c:v>
                      </c:pt>
                      <c:pt idx="2457">
                        <c:v>7.3916978501029404E-5</c:v>
                      </c:pt>
                      <c:pt idx="2458">
                        <c:v>7.4288065811309003E-5</c:v>
                      </c:pt>
                      <c:pt idx="2459">
                        <c:v>7.4310733245411896E-5</c:v>
                      </c:pt>
                      <c:pt idx="2460">
                        <c:v>7.3273905409700299E-5</c:v>
                      </c:pt>
                      <c:pt idx="2461">
                        <c:v>7.2064841345477994E-5</c:v>
                      </c:pt>
                      <c:pt idx="2462">
                        <c:v>7.0435785841419199E-5</c:v>
                      </c:pt>
                      <c:pt idx="2463">
                        <c:v>6.9079304824159194E-5</c:v>
                      </c:pt>
                      <c:pt idx="2464">
                        <c:v>6.7557497562959899E-5</c:v>
                      </c:pt>
                      <c:pt idx="2465">
                        <c:v>6.58758177124904E-5</c:v>
                      </c:pt>
                      <c:pt idx="2466">
                        <c:v>6.3525874628518006E-5</c:v>
                      </c:pt>
                      <c:pt idx="2467">
                        <c:v>5.9989036873045203E-5</c:v>
                      </c:pt>
                      <c:pt idx="2468">
                        <c:v>5.7240936514285298E-5</c:v>
                      </c:pt>
                      <c:pt idx="2469">
                        <c:v>5.5846610679546198E-5</c:v>
                      </c:pt>
                      <c:pt idx="2470">
                        <c:v>5.4756605103781998E-5</c:v>
                      </c:pt>
                      <c:pt idx="2471">
                        <c:v>5.3520817704630701E-5</c:v>
                      </c:pt>
                      <c:pt idx="2472">
                        <c:v>5.2142996822960103E-5</c:v>
                      </c:pt>
                      <c:pt idx="2473">
                        <c:v>5.0195625486487003E-5</c:v>
                      </c:pt>
                      <c:pt idx="2474">
                        <c:v>4.7783595505463097E-5</c:v>
                      </c:pt>
                      <c:pt idx="2475">
                        <c:v>4.6380883189663201E-5</c:v>
                      </c:pt>
                      <c:pt idx="2476">
                        <c:v>4.5376478818375202E-5</c:v>
                      </c:pt>
                      <c:pt idx="2477">
                        <c:v>4.3888589277860798E-5</c:v>
                      </c:pt>
                      <c:pt idx="2478">
                        <c:v>4.1940192098638898E-5</c:v>
                      </c:pt>
                      <c:pt idx="2479">
                        <c:v>3.94330602456928E-5</c:v>
                      </c:pt>
                      <c:pt idx="2480">
                        <c:v>3.70907830406249E-5</c:v>
                      </c:pt>
                      <c:pt idx="2481">
                        <c:v>3.4794847570277403E-5</c:v>
                      </c:pt>
                      <c:pt idx="2482">
                        <c:v>3.2534903926744698E-5</c:v>
                      </c:pt>
                      <c:pt idx="2483">
                        <c:v>2.9040837701144501E-5</c:v>
                      </c:pt>
                      <c:pt idx="2484">
                        <c:v>2.66879601166587E-5</c:v>
                      </c:pt>
                      <c:pt idx="2485">
                        <c:v>2.6451905552010301E-5</c:v>
                      </c:pt>
                      <c:pt idx="2486">
                        <c:v>2.6535119188769402E-5</c:v>
                      </c:pt>
                      <c:pt idx="2487">
                        <c:v>2.7385712504563799E-5</c:v>
                      </c:pt>
                      <c:pt idx="2488">
                        <c:v>2.8351310347987801E-5</c:v>
                      </c:pt>
                      <c:pt idx="2489">
                        <c:v>2.9425452654756001E-5</c:v>
                      </c:pt>
                      <c:pt idx="2490">
                        <c:v>3.0509827520789599E-5</c:v>
                      </c:pt>
                      <c:pt idx="2491">
                        <c:v>3.1608612275502E-5</c:v>
                      </c:pt>
                      <c:pt idx="2492">
                        <c:v>3.3440952173066899E-5</c:v>
                      </c:pt>
                      <c:pt idx="2493">
                        <c:v>3.5809959664996702E-5</c:v>
                      </c:pt>
                      <c:pt idx="2494">
                        <c:v>3.7917080701826701E-5</c:v>
                      </c:pt>
                      <c:pt idx="2495">
                        <c:v>3.9767756741805497E-5</c:v>
                      </c:pt>
                      <c:pt idx="2496">
                        <c:v>4.0121357727561302E-5</c:v>
                      </c:pt>
                      <c:pt idx="2497">
                        <c:v>3.8396022064883303E-5</c:v>
                      </c:pt>
                      <c:pt idx="2498">
                        <c:v>3.4978216203906303E-5</c:v>
                      </c:pt>
                      <c:pt idx="2499">
                        <c:v>3.3009316224161503E-5</c:v>
                      </c:pt>
                      <c:pt idx="2500">
                        <c:v>3.4365380953169902E-5</c:v>
                      </c:pt>
                      <c:pt idx="2501">
                        <c:v>3.6783254104716899E-5</c:v>
                      </c:pt>
                      <c:pt idx="2502">
                        <c:v>3.90412701618097E-5</c:v>
                      </c:pt>
                      <c:pt idx="2503">
                        <c:v>4.11436162083409E-5</c:v>
                      </c:pt>
                      <c:pt idx="2504">
                        <c:v>4.2556520048098203E-5</c:v>
                      </c:pt>
                      <c:pt idx="2505">
                        <c:v>4.2723624714667303E-5</c:v>
                      </c:pt>
                      <c:pt idx="2506">
                        <c:v>4.3015815685741303E-5</c:v>
                      </c:pt>
                      <c:pt idx="2507">
                        <c:v>4.4084888141524598E-5</c:v>
                      </c:pt>
                      <c:pt idx="2508">
                        <c:v>4.6472025159932302E-5</c:v>
                      </c:pt>
                      <c:pt idx="2509">
                        <c:v>4.9123820954855302E-5</c:v>
                      </c:pt>
                      <c:pt idx="2510">
                        <c:v>5.2026888946813702E-5</c:v>
                      </c:pt>
                      <c:pt idx="2511">
                        <c:v>5.5103754729873898E-5</c:v>
                      </c:pt>
                      <c:pt idx="2512">
                        <c:v>5.7864338164239002E-5</c:v>
                      </c:pt>
                      <c:pt idx="2513">
                        <c:v>6.0312762145075899E-5</c:v>
                      </c:pt>
                      <c:pt idx="2514">
                        <c:v>6.0856480841607201E-5</c:v>
                      </c:pt>
                      <c:pt idx="2515">
                        <c:v>6.1566787925323497E-5</c:v>
                      </c:pt>
                      <c:pt idx="2516">
                        <c:v>6.2097761597365304E-5</c:v>
                      </c:pt>
                      <c:pt idx="2517">
                        <c:v>6.2458221045642704E-5</c:v>
                      </c:pt>
                      <c:pt idx="2518">
                        <c:v>6.26255336604956E-5</c:v>
                      </c:pt>
                      <c:pt idx="2519">
                        <c:v>6.2767340803028502E-5</c:v>
                      </c:pt>
                      <c:pt idx="2520">
                        <c:v>6.0246743314845499E-5</c:v>
                      </c:pt>
                      <c:pt idx="2521">
                        <c:v>5.82029579209428E-5</c:v>
                      </c:pt>
                      <c:pt idx="2522">
                        <c:v>5.6898191456772002E-5</c:v>
                      </c:pt>
                      <c:pt idx="2523">
                        <c:v>5.5594103730513E-5</c:v>
                      </c:pt>
                      <c:pt idx="2524">
                        <c:v>5.4285883294737103E-5</c:v>
                      </c:pt>
                      <c:pt idx="2525">
                        <c:v>5.2170433982193102E-5</c:v>
                      </c:pt>
                      <c:pt idx="2526">
                        <c:v>5.0382391874203402E-5</c:v>
                      </c:pt>
                      <c:pt idx="2527">
                        <c:v>4.8344452268771801E-5</c:v>
                      </c:pt>
                      <c:pt idx="2528">
                        <c:v>4.60564378618647E-5</c:v>
                      </c:pt>
                      <c:pt idx="2529">
                        <c:v>4.1539328780101197E-5</c:v>
                      </c:pt>
                      <c:pt idx="2530">
                        <c:v>3.8729246339631902E-5</c:v>
                      </c:pt>
                      <c:pt idx="2531">
                        <c:v>3.7178677663109698E-5</c:v>
                      </c:pt>
                      <c:pt idx="2532">
                        <c:v>3.62049942831746E-5</c:v>
                      </c:pt>
                      <c:pt idx="2533">
                        <c:v>3.4916826033632102E-5</c:v>
                      </c:pt>
                      <c:pt idx="2534">
                        <c:v>3.3321114654741303E-5</c:v>
                      </c:pt>
                      <c:pt idx="2535">
                        <c:v>3.00263461005613E-5</c:v>
                      </c:pt>
                      <c:pt idx="2536">
                        <c:v>2.79821322287716E-5</c:v>
                      </c:pt>
                      <c:pt idx="2537">
                        <c:v>2.6384628096403301E-5</c:v>
                      </c:pt>
                      <c:pt idx="2538">
                        <c:v>2.4841833576730998E-5</c:v>
                      </c:pt>
                      <c:pt idx="2539">
                        <c:v>2.33511121163462E-5</c:v>
                      </c:pt>
                      <c:pt idx="2540">
                        <c:v>2.18498294792129E-5</c:v>
                      </c:pt>
                      <c:pt idx="2541">
                        <c:v>2.1291117682181E-5</c:v>
                      </c:pt>
                      <c:pt idx="2542">
                        <c:v>2.06972339551366E-5</c:v>
                      </c:pt>
                      <c:pt idx="2543">
                        <c:v>2.0069154277884E-5</c:v>
                      </c:pt>
                      <c:pt idx="2544">
                        <c:v>1.9241570150590701E-5</c:v>
                      </c:pt>
                      <c:pt idx="2545">
                        <c:v>1.85853131484172E-5</c:v>
                      </c:pt>
                      <c:pt idx="2546">
                        <c:v>1.83545543707972E-5</c:v>
                      </c:pt>
                      <c:pt idx="2547">
                        <c:v>1.8527153578167101E-5</c:v>
                      </c:pt>
                      <c:pt idx="2548">
                        <c:v>1.88672433913638E-5</c:v>
                      </c:pt>
                      <c:pt idx="2549">
                        <c:v>1.9098544079851901E-5</c:v>
                      </c:pt>
                      <c:pt idx="2550">
                        <c:v>1.9234229313561801E-5</c:v>
                      </c:pt>
                      <c:pt idx="2551">
                        <c:v>2.0752100863775699E-5</c:v>
                      </c:pt>
                      <c:pt idx="2552">
                        <c:v>2.1868984564616899E-5</c:v>
                      </c:pt>
                      <c:pt idx="2553">
                        <c:v>2.2602230323539298E-5</c:v>
                      </c:pt>
                      <c:pt idx="2554">
                        <c:v>2.24589492328722E-5</c:v>
                      </c:pt>
                      <c:pt idx="2555">
                        <c:v>2.2255100850296501E-5</c:v>
                      </c:pt>
                      <c:pt idx="2556">
                        <c:v>2.1994602612256099E-5</c:v>
                      </c:pt>
                      <c:pt idx="2557">
                        <c:v>2.1829550477314201E-5</c:v>
                      </c:pt>
                      <c:pt idx="2558">
                        <c:v>2.1297823084904402E-5</c:v>
                      </c:pt>
                      <c:pt idx="2559">
                        <c:v>2.04186485092953E-5</c:v>
                      </c:pt>
                      <c:pt idx="2560">
                        <c:v>1.9405355235342801E-5</c:v>
                      </c:pt>
                      <c:pt idx="2561">
                        <c:v>1.8221094190551701E-5</c:v>
                      </c:pt>
                      <c:pt idx="2562">
                        <c:v>1.6876901205958501E-5</c:v>
                      </c:pt>
                      <c:pt idx="2563">
                        <c:v>1.59450678504217E-5</c:v>
                      </c:pt>
                      <c:pt idx="2564">
                        <c:v>1.5191170686050499E-5</c:v>
                      </c:pt>
                      <c:pt idx="2565">
                        <c:v>1.49538053279049E-5</c:v>
                      </c:pt>
                      <c:pt idx="2566">
                        <c:v>1.4719005872546501E-5</c:v>
                      </c:pt>
                      <c:pt idx="2567">
                        <c:v>1.448334973447E-5</c:v>
                      </c:pt>
                      <c:pt idx="2568">
                        <c:v>1.3659590203381499E-5</c:v>
                      </c:pt>
                      <c:pt idx="2569">
                        <c:v>1.3056022418844E-5</c:v>
                      </c:pt>
                      <c:pt idx="2570">
                        <c:v>1.3613862233867201E-5</c:v>
                      </c:pt>
                      <c:pt idx="2571">
                        <c:v>1.43353759880695E-5</c:v>
                      </c:pt>
                      <c:pt idx="2572">
                        <c:v>1.4898557201561199E-5</c:v>
                      </c:pt>
                      <c:pt idx="2573">
                        <c:v>1.5313244444961499E-5</c:v>
                      </c:pt>
                      <c:pt idx="2574">
                        <c:v>1.5910562241483698E-5</c:v>
                      </c:pt>
                      <c:pt idx="2575">
                        <c:v>1.6219028773005502E-5</c:v>
                      </c:pt>
                      <c:pt idx="2576">
                        <c:v>1.6262268554283E-5</c:v>
                      </c:pt>
                      <c:pt idx="2577">
                        <c:v>1.7619364440049301E-5</c:v>
                      </c:pt>
                      <c:pt idx="2578">
                        <c:v>2.05669974511645E-5</c:v>
                      </c:pt>
                      <c:pt idx="2579">
                        <c:v>2.3756124568376401E-5</c:v>
                      </c:pt>
                      <c:pt idx="2580">
                        <c:v>2.6304560092217401E-5</c:v>
                      </c:pt>
                      <c:pt idx="2581">
                        <c:v>2.8236959057881599E-5</c:v>
                      </c:pt>
                      <c:pt idx="2582">
                        <c:v>2.8727424232414498E-5</c:v>
                      </c:pt>
                      <c:pt idx="2583">
                        <c:v>2.9877954894709899E-5</c:v>
                      </c:pt>
                      <c:pt idx="2584">
                        <c:v>3.1187916336541298E-5</c:v>
                      </c:pt>
                      <c:pt idx="2585">
                        <c:v>3.1755253398636902E-5</c:v>
                      </c:pt>
                      <c:pt idx="2586">
                        <c:v>3.1624265036350303E-5</c:v>
                      </c:pt>
                      <c:pt idx="2587">
                        <c:v>3.2107742224511198E-5</c:v>
                      </c:pt>
                      <c:pt idx="2588">
                        <c:v>3.26746196704288E-5</c:v>
                      </c:pt>
                      <c:pt idx="2589">
                        <c:v>3.3317190754453797E-5</c:v>
                      </c:pt>
                      <c:pt idx="2590">
                        <c:v>3.3346116723936102E-5</c:v>
                      </c:pt>
                      <c:pt idx="2591">
                        <c:v>3.2783673170656297E-5</c:v>
                      </c:pt>
                      <c:pt idx="2592">
                        <c:v>3.0479299454158499E-5</c:v>
                      </c:pt>
                      <c:pt idx="2593">
                        <c:v>2.76438930189123E-5</c:v>
                      </c:pt>
                      <c:pt idx="2594">
                        <c:v>2.6384700282853E-5</c:v>
                      </c:pt>
                      <c:pt idx="2595">
                        <c:v>2.5898467202044699E-5</c:v>
                      </c:pt>
                      <c:pt idx="2596">
                        <c:v>2.7833609454495801E-5</c:v>
                      </c:pt>
                      <c:pt idx="2597">
                        <c:v>3.0218464846686301E-5</c:v>
                      </c:pt>
                      <c:pt idx="2598">
                        <c:v>3.3027703981435497E-5</c:v>
                      </c:pt>
                      <c:pt idx="2599">
                        <c:v>3.5690140958798099E-5</c:v>
                      </c:pt>
                      <c:pt idx="2600">
                        <c:v>3.8206099763813502E-5</c:v>
                      </c:pt>
                      <c:pt idx="2601">
                        <c:v>3.9472573608243699E-5</c:v>
                      </c:pt>
                      <c:pt idx="2602">
                        <c:v>4.03463936019496E-5</c:v>
                      </c:pt>
                      <c:pt idx="2603">
                        <c:v>4.08550475328196E-5</c:v>
                      </c:pt>
                      <c:pt idx="2604">
                        <c:v>4.2340379091307199E-5</c:v>
                      </c:pt>
                      <c:pt idx="2605">
                        <c:v>4.4296659872631801E-5</c:v>
                      </c:pt>
                      <c:pt idx="2606">
                        <c:v>4.6398388331109001E-5</c:v>
                      </c:pt>
                      <c:pt idx="2607">
                        <c:v>4.7294019940367599E-5</c:v>
                      </c:pt>
                      <c:pt idx="2608">
                        <c:v>4.7047203318586297E-5</c:v>
                      </c:pt>
                      <c:pt idx="2609">
                        <c:v>4.6457755392472802E-5</c:v>
                      </c:pt>
                      <c:pt idx="2610">
                        <c:v>4.5085285493036099E-5</c:v>
                      </c:pt>
                      <c:pt idx="2611">
                        <c:v>4.2981030391037303E-5</c:v>
                      </c:pt>
                      <c:pt idx="2612">
                        <c:v>4.2238736384819798E-5</c:v>
                      </c:pt>
                      <c:pt idx="2613">
                        <c:v>4.13990075207705E-5</c:v>
                      </c:pt>
                      <c:pt idx="2614">
                        <c:v>4.0462992469282701E-5</c:v>
                      </c:pt>
                      <c:pt idx="2615">
                        <c:v>3.88111026931515E-5</c:v>
                      </c:pt>
                      <c:pt idx="2616">
                        <c:v>3.4004701112333197E-5</c:v>
                      </c:pt>
                      <c:pt idx="2617">
                        <c:v>2.7688203657953E-5</c:v>
                      </c:pt>
                      <c:pt idx="2618">
                        <c:v>2.0895522787753801E-5</c:v>
                      </c:pt>
                      <c:pt idx="2619">
                        <c:v>1.4361031975443599E-5</c:v>
                      </c:pt>
                      <c:pt idx="2620">
                        <c:v>9.8858050670668404E-6</c:v>
                      </c:pt>
                      <c:pt idx="2621">
                        <c:v>5.8405779146772704E-6</c:v>
                      </c:pt>
                      <c:pt idx="2622">
                        <c:v>2.0605140398104299E-6</c:v>
                      </c:pt>
                      <c:pt idx="2623">
                        <c:v>-1.45550318206335E-6</c:v>
                      </c:pt>
                      <c:pt idx="2624">
                        <c:v>-2.8212683237919999E-6</c:v>
                      </c:pt>
                      <c:pt idx="2625">
                        <c:v>-1.24915495173919E-6</c:v>
                      </c:pt>
                      <c:pt idx="2626">
                        <c:v>6.80515905933807E-7</c:v>
                      </c:pt>
                      <c:pt idx="2627">
                        <c:v>2.7088640382506999E-6</c:v>
                      </c:pt>
                      <c:pt idx="2628">
                        <c:v>4.6466795238115104E-6</c:v>
                      </c:pt>
                      <c:pt idx="2629">
                        <c:v>6.4962893426947903E-6</c:v>
                      </c:pt>
                      <c:pt idx="2630">
                        <c:v>7.8524491275234193E-6</c:v>
                      </c:pt>
                      <c:pt idx="2631">
                        <c:v>8.7363322583404298E-6</c:v>
                      </c:pt>
                      <c:pt idx="2632">
                        <c:v>8.6611494413881995E-6</c:v>
                      </c:pt>
                      <c:pt idx="2633">
                        <c:v>7.10820730147489E-6</c:v>
                      </c:pt>
                      <c:pt idx="2634">
                        <c:v>5.4580151190596002E-6</c:v>
                      </c:pt>
                      <c:pt idx="2635">
                        <c:v>4.1346472695980201E-6</c:v>
                      </c:pt>
                      <c:pt idx="2636">
                        <c:v>2.6148555954795402E-6</c:v>
                      </c:pt>
                      <c:pt idx="2637">
                        <c:v>8.9299053327329998E-7</c:v>
                      </c:pt>
                      <c:pt idx="2638">
                        <c:v>-3.3877618712413602E-6</c:v>
                      </c:pt>
                      <c:pt idx="2639">
                        <c:v>-5.6272440208001701E-6</c:v>
                      </c:pt>
                      <c:pt idx="2640">
                        <c:v>-7.13698198309522E-6</c:v>
                      </c:pt>
                      <c:pt idx="2641">
                        <c:v>-8.3173349901958798E-6</c:v>
                      </c:pt>
                      <c:pt idx="2642">
                        <c:v>-9.17984079444186E-6</c:v>
                      </c:pt>
                      <c:pt idx="2643">
                        <c:v>-8.9997208955125097E-6</c:v>
                      </c:pt>
                      <c:pt idx="2644">
                        <c:v>-8.45764783533062E-6</c:v>
                      </c:pt>
                      <c:pt idx="2645">
                        <c:v>-7.57450062586776E-6</c:v>
                      </c:pt>
                      <c:pt idx="2646">
                        <c:v>-6.8798212365831696E-6</c:v>
                      </c:pt>
                      <c:pt idx="2647">
                        <c:v>-6.3727531592220398E-6</c:v>
                      </c:pt>
                      <c:pt idx="2648">
                        <c:v>-7.39505701129891E-6</c:v>
                      </c:pt>
                      <c:pt idx="2649">
                        <c:v>-8.5752110406741094E-6</c:v>
                      </c:pt>
                      <c:pt idx="2650">
                        <c:v>-7.9562416635826894E-6</c:v>
                      </c:pt>
                      <c:pt idx="2651">
                        <c:v>-7.2524032521253996E-6</c:v>
                      </c:pt>
                      <c:pt idx="2652">
                        <c:v>-6.8221776606716602E-6</c:v>
                      </c:pt>
                      <c:pt idx="2653">
                        <c:v>-6.64611835239404E-6</c:v>
                      </c:pt>
                      <c:pt idx="2654">
                        <c:v>-5.90424182604884E-6</c:v>
                      </c:pt>
                      <c:pt idx="2655">
                        <c:v>-5.2066596981011702E-6</c:v>
                      </c:pt>
                      <c:pt idx="2656">
                        <c:v>-4.5562859907063197E-6</c:v>
                      </c:pt>
                      <c:pt idx="2657">
                        <c:v>-4.8120981688450799E-6</c:v>
                      </c:pt>
                      <c:pt idx="2658">
                        <c:v>-5.3861137761839001E-6</c:v>
                      </c:pt>
                      <c:pt idx="2659">
                        <c:v>-6.2622711181070597E-6</c:v>
                      </c:pt>
                      <c:pt idx="2660">
                        <c:v>-7.3061513601332402E-6</c:v>
                      </c:pt>
                      <c:pt idx="2661">
                        <c:v>-8.5132812361856201E-6</c:v>
                      </c:pt>
                      <c:pt idx="2662">
                        <c:v>-1.0552328342627199E-5</c:v>
                      </c:pt>
                      <c:pt idx="2663">
                        <c:v>-1.1960459258892699E-5</c:v>
                      </c:pt>
                      <c:pt idx="2664">
                        <c:v>-1.32273086884069E-5</c:v>
                      </c:pt>
                      <c:pt idx="2665">
                        <c:v>-1.54872255349575E-5</c:v>
                      </c:pt>
                      <c:pt idx="2666">
                        <c:v>-1.8687947477802601E-5</c:v>
                      </c:pt>
                      <c:pt idx="2667">
                        <c:v>-2.2335211594211799E-5</c:v>
                      </c:pt>
                      <c:pt idx="2668">
                        <c:v>-2.45833325775691E-5</c:v>
                      </c:pt>
                      <c:pt idx="2669">
                        <c:v>-2.6199916723008699E-5</c:v>
                      </c:pt>
                      <c:pt idx="2670">
                        <c:v>-2.7631282687985E-5</c:v>
                      </c:pt>
                      <c:pt idx="2671">
                        <c:v>-2.9093627013834998E-5</c:v>
                      </c:pt>
                      <c:pt idx="2672">
                        <c:v>-3.0595661534267301E-5</c:v>
                      </c:pt>
                      <c:pt idx="2673">
                        <c:v>-3.3985425033120503E-5</c:v>
                      </c:pt>
                      <c:pt idx="2674">
                        <c:v>-3.7292942886190797E-5</c:v>
                      </c:pt>
                      <c:pt idx="2675">
                        <c:v>-3.9595625193929798E-5</c:v>
                      </c:pt>
                      <c:pt idx="2676">
                        <c:v>-3.9262102061189501E-5</c:v>
                      </c:pt>
                      <c:pt idx="2677">
                        <c:v>-3.90791618556607E-5</c:v>
                      </c:pt>
                      <c:pt idx="2678">
                        <c:v>-3.9045032957115799E-5</c:v>
                      </c:pt>
                      <c:pt idx="2679">
                        <c:v>-3.9977932367821601E-5</c:v>
                      </c:pt>
                      <c:pt idx="2680">
                        <c:v>-4.1828444820640601E-5</c:v>
                      </c:pt>
                      <c:pt idx="2681">
                        <c:v>-4.4028449149495197E-5</c:v>
                      </c:pt>
                      <c:pt idx="2682">
                        <c:v>-4.6688565875054203E-5</c:v>
                      </c:pt>
                      <c:pt idx="2683">
                        <c:v>-4.9242436971968003E-5</c:v>
                      </c:pt>
                      <c:pt idx="2684">
                        <c:v>-5.17005020970037E-5</c:v>
                      </c:pt>
                      <c:pt idx="2685">
                        <c:v>-5.4945742111930897E-5</c:v>
                      </c:pt>
                      <c:pt idx="2686">
                        <c:v>-5.6801056857162499E-5</c:v>
                      </c:pt>
                      <c:pt idx="2687">
                        <c:v>-5.8072535695487598E-5</c:v>
                      </c:pt>
                      <c:pt idx="2688">
                        <c:v>-5.9408316397380698E-5</c:v>
                      </c:pt>
                      <c:pt idx="2689">
                        <c:v>-6.0811647546893403E-5</c:v>
                      </c:pt>
                      <c:pt idx="2690">
                        <c:v>-6.3361474944839905E-5</c:v>
                      </c:pt>
                      <c:pt idx="2691">
                        <c:v>-6.5169993610119406E-5</c:v>
                      </c:pt>
                      <c:pt idx="2692">
                        <c:v>-6.5668290058317502E-5</c:v>
                      </c:pt>
                      <c:pt idx="2693">
                        <c:v>-6.5184707448200395E-5</c:v>
                      </c:pt>
                      <c:pt idx="2694">
                        <c:v>-6.4486174173688702E-5</c:v>
                      </c:pt>
                      <c:pt idx="2695">
                        <c:v>-6.3577987929113196E-5</c:v>
                      </c:pt>
                      <c:pt idx="2696">
                        <c:v>-6.16090203913291E-5</c:v>
                      </c:pt>
                      <c:pt idx="2697">
                        <c:v>-5.7039482257235699E-5</c:v>
                      </c:pt>
                      <c:pt idx="2698">
                        <c:v>-5.2127278702955799E-5</c:v>
                      </c:pt>
                      <c:pt idx="2699">
                        <c:v>-4.7110334538351198E-5</c:v>
                      </c:pt>
                      <c:pt idx="2700">
                        <c:v>-4.2280408821513299E-5</c:v>
                      </c:pt>
                      <c:pt idx="2701">
                        <c:v>-3.8206548224762699E-5</c:v>
                      </c:pt>
                      <c:pt idx="2702">
                        <c:v>-3.4865364014721698E-5</c:v>
                      </c:pt>
                      <c:pt idx="2703">
                        <c:v>-3.4437928180560097E-5</c:v>
                      </c:pt>
                      <c:pt idx="2704">
                        <c:v>-3.5291244899263302E-5</c:v>
                      </c:pt>
                      <c:pt idx="2705">
                        <c:v>-3.5486959460503301E-5</c:v>
                      </c:pt>
                      <c:pt idx="2706">
                        <c:v>-3.4228641766308402E-5</c:v>
                      </c:pt>
                      <c:pt idx="2707">
                        <c:v>-3.1790716373662802E-5</c:v>
                      </c:pt>
                      <c:pt idx="2708">
                        <c:v>-2.8907438746977801E-5</c:v>
                      </c:pt>
                      <c:pt idx="2709">
                        <c:v>-2.7431925683551999E-5</c:v>
                      </c:pt>
                      <c:pt idx="2710">
                        <c:v>-2.7289461892492199E-5</c:v>
                      </c:pt>
                      <c:pt idx="2711">
                        <c:v>-2.75531009706462E-5</c:v>
                      </c:pt>
                      <c:pt idx="2712">
                        <c:v>-2.85726021052137E-5</c:v>
                      </c:pt>
                      <c:pt idx="2713">
                        <c:v>-3.03074413353919E-5</c:v>
                      </c:pt>
                      <c:pt idx="2714">
                        <c:v>-3.2169433896689001E-5</c:v>
                      </c:pt>
                      <c:pt idx="2715">
                        <c:v>-3.2897186441577699E-5</c:v>
                      </c:pt>
                      <c:pt idx="2716">
                        <c:v>-3.3428992337409299E-5</c:v>
                      </c:pt>
                      <c:pt idx="2717">
                        <c:v>-2.9050710487844899E-5</c:v>
                      </c:pt>
                      <c:pt idx="2718">
                        <c:v>-2.3576774415082001E-5</c:v>
                      </c:pt>
                      <c:pt idx="2719">
                        <c:v>-1.70647723914835E-5</c:v>
                      </c:pt>
                      <c:pt idx="2720">
                        <c:v>-1.01741021012078E-5</c:v>
                      </c:pt>
                      <c:pt idx="2721">
                        <c:v>-2.9254772698667301E-6</c:v>
                      </c:pt>
                      <c:pt idx="2722">
                        <c:v>4.3791850385575803E-6</c:v>
                      </c:pt>
                      <c:pt idx="2723">
                        <c:v>1.1442363831631901E-5</c:v>
                      </c:pt>
                      <c:pt idx="2724">
                        <c:v>1.8195433726755199E-5</c:v>
                      </c:pt>
                      <c:pt idx="2725">
                        <c:v>2.4650291636885098E-5</c:v>
                      </c:pt>
                      <c:pt idx="2726">
                        <c:v>3.02813664227437E-5</c:v>
                      </c:pt>
                      <c:pt idx="2727">
                        <c:v>3.5125722634253502E-5</c:v>
                      </c:pt>
                      <c:pt idx="2728">
                        <c:v>3.8652894205409299E-5</c:v>
                      </c:pt>
                      <c:pt idx="2729">
                        <c:v>4.3750737115081802E-5</c:v>
                      </c:pt>
                      <c:pt idx="2730">
                        <c:v>4.94220745918336E-5</c:v>
                      </c:pt>
                      <c:pt idx="2731">
                        <c:v>5.4822261592292402E-5</c:v>
                      </c:pt>
                      <c:pt idx="2732">
                        <c:v>5.9796562247859302E-5</c:v>
                      </c:pt>
                      <c:pt idx="2733">
                        <c:v>6.4367007492286402E-5</c:v>
                      </c:pt>
                      <c:pt idx="2734">
                        <c:v>6.8732173711593794E-5</c:v>
                      </c:pt>
                      <c:pt idx="2735">
                        <c:v>7.2737973650642402E-5</c:v>
                      </c:pt>
                      <c:pt idx="2736">
                        <c:v>7.6405646947648594E-5</c:v>
                      </c:pt>
                      <c:pt idx="2737">
                        <c:v>8.0294566559898999E-5</c:v>
                      </c:pt>
                      <c:pt idx="2738">
                        <c:v>8.4034977153748204E-5</c:v>
                      </c:pt>
                      <c:pt idx="2739">
                        <c:v>8.5165177890691898E-5</c:v>
                      </c:pt>
                      <c:pt idx="2740">
                        <c:v>8.3814822454147803E-5</c:v>
                      </c:pt>
                      <c:pt idx="2741">
                        <c:v>8.0306107761789197E-5</c:v>
                      </c:pt>
                      <c:pt idx="2742">
                        <c:v>7.6192636954049094E-5</c:v>
                      </c:pt>
                      <c:pt idx="2743">
                        <c:v>7.3650804755271497E-5</c:v>
                      </c:pt>
                      <c:pt idx="2744">
                        <c:v>7.4256650555528503E-5</c:v>
                      </c:pt>
                      <c:pt idx="2745">
                        <c:v>7.8662851215721797E-5</c:v>
                      </c:pt>
                      <c:pt idx="2746">
                        <c:v>8.2733618402172903E-5</c:v>
                      </c:pt>
                      <c:pt idx="2747">
                        <c:v>8.6481442264963707E-5</c:v>
                      </c:pt>
                      <c:pt idx="2748">
                        <c:v>8.9213906601323705E-5</c:v>
                      </c:pt>
                      <c:pt idx="2749">
                        <c:v>9.0111721688474896E-5</c:v>
                      </c:pt>
                      <c:pt idx="2750">
                        <c:v>9.0614599759678604E-5</c:v>
                      </c:pt>
                      <c:pt idx="2751">
                        <c:v>9.1092589302835494E-5</c:v>
                      </c:pt>
                      <c:pt idx="2752">
                        <c:v>9.1461851664735396E-5</c:v>
                      </c:pt>
                      <c:pt idx="2753">
                        <c:v>9.1727084720291097E-5</c:v>
                      </c:pt>
                      <c:pt idx="2754">
                        <c:v>9.1701588796415793E-5</c:v>
                      </c:pt>
                      <c:pt idx="2755">
                        <c:v>9.11491353814501E-5</c:v>
                      </c:pt>
                      <c:pt idx="2756">
                        <c:v>9.0093913102088494E-5</c:v>
                      </c:pt>
                      <c:pt idx="2757">
                        <c:v>8.8379325027984306E-5</c:v>
                      </c:pt>
                      <c:pt idx="2758">
                        <c:v>8.4646966646681498E-5</c:v>
                      </c:pt>
                      <c:pt idx="2759">
                        <c:v>7.9660853934023705E-5</c:v>
                      </c:pt>
                      <c:pt idx="2760">
                        <c:v>7.48305070070361E-5</c:v>
                      </c:pt>
                      <c:pt idx="2761">
                        <c:v>7.0144685970407604E-5</c:v>
                      </c:pt>
                      <c:pt idx="2762">
                        <c:v>6.5073470438671205E-5</c:v>
                      </c:pt>
                      <c:pt idx="2763">
                        <c:v>5.96355644422372E-5</c:v>
                      </c:pt>
                      <c:pt idx="2764">
                        <c:v>5.3836394521477401E-5</c:v>
                      </c:pt>
                      <c:pt idx="2765">
                        <c:v>5.1798652925603599E-5</c:v>
                      </c:pt>
                      <c:pt idx="2766">
                        <c:v>4.9964858689438901E-5</c:v>
                      </c:pt>
                      <c:pt idx="2767">
                        <c:v>4.7756014571507197E-5</c:v>
                      </c:pt>
                      <c:pt idx="2768">
                        <c:v>4.5188817293998797E-5</c:v>
                      </c:pt>
                      <c:pt idx="2769">
                        <c:v>4.1807966525271203E-5</c:v>
                      </c:pt>
                      <c:pt idx="2770">
                        <c:v>3.7414927062527302E-5</c:v>
                      </c:pt>
                      <c:pt idx="2771">
                        <c:v>3.2764751478801699E-5</c:v>
                      </c:pt>
                      <c:pt idx="2772">
                        <c:v>2.7864966970011901E-5</c:v>
                      </c:pt>
                      <c:pt idx="2773">
                        <c:v>2.20559432700674E-5</c:v>
                      </c:pt>
                      <c:pt idx="2774">
                        <c:v>1.7489281542135002E-5</c:v>
                      </c:pt>
                      <c:pt idx="2775">
                        <c:v>1.3254262399245301E-5</c:v>
                      </c:pt>
                      <c:pt idx="2776">
                        <c:v>9.3345288019946995E-6</c:v>
                      </c:pt>
                      <c:pt idx="2777">
                        <c:v>5.84836946491806E-6</c:v>
                      </c:pt>
                      <c:pt idx="2778">
                        <c:v>2.5993218109567402E-6</c:v>
                      </c:pt>
                      <c:pt idx="2779">
                        <c:v>-1.19963825653655E-6</c:v>
                      </c:pt>
                      <c:pt idx="2780">
                        <c:v>-5.5041364792893399E-6</c:v>
                      </c:pt>
                      <c:pt idx="2781">
                        <c:v>-7.5017855813167903E-6</c:v>
                      </c:pt>
                      <c:pt idx="2782">
                        <c:v>-8.4236004802705103E-6</c:v>
                      </c:pt>
                      <c:pt idx="2783">
                        <c:v>-9.1381637702831298E-6</c:v>
                      </c:pt>
                      <c:pt idx="2784">
                        <c:v>-9.6568936045225303E-6</c:v>
                      </c:pt>
                      <c:pt idx="2785">
                        <c:v>-1.02281351682E-5</c:v>
                      </c:pt>
                      <c:pt idx="2786">
                        <c:v>-1.0850937207358899E-5</c:v>
                      </c:pt>
                      <c:pt idx="2787">
                        <c:v>-1.1681862806282701E-5</c:v>
                      </c:pt>
                      <c:pt idx="2788">
                        <c:v>-1.20366101792294E-5</c:v>
                      </c:pt>
                      <c:pt idx="2789">
                        <c:v>-1.19716663875843E-5</c:v>
                      </c:pt>
                      <c:pt idx="2790">
                        <c:v>-1.17188016874538E-5</c:v>
                      </c:pt>
                      <c:pt idx="2791">
                        <c:v>-1.12746678901866E-5</c:v>
                      </c:pt>
                      <c:pt idx="2792">
                        <c:v>-8.2840326399894397E-6</c:v>
                      </c:pt>
                      <c:pt idx="2793">
                        <c:v>-5.5042997520504297E-6</c:v>
                      </c:pt>
                      <c:pt idx="2794">
                        <c:v>-2.9282981554392499E-6</c:v>
                      </c:pt>
                      <c:pt idx="2795">
                        <c:v>-1.0592074762206601E-6</c:v>
                      </c:pt>
                      <c:pt idx="2796">
                        <c:v>6.6917412633070299E-7</c:v>
                      </c:pt>
                      <c:pt idx="2797">
                        <c:v>1.8290325583806999E-6</c:v>
                      </c:pt>
                      <c:pt idx="2798">
                        <c:v>2.5795516930754501E-6</c:v>
                      </c:pt>
                      <c:pt idx="2799">
                        <c:v>2.89674580867137E-6</c:v>
                      </c:pt>
                      <c:pt idx="2800">
                        <c:v>2.7942069767842701E-6</c:v>
                      </c:pt>
                      <c:pt idx="2801">
                        <c:v>9.3676891174449205E-7</c:v>
                      </c:pt>
                      <c:pt idx="2802">
                        <c:v>-3.44391123726848E-6</c:v>
                      </c:pt>
                      <c:pt idx="2803">
                        <c:v>-7.5660696317959703E-6</c:v>
                      </c:pt>
                      <c:pt idx="2804">
                        <c:v>-1.11610365271268E-5</c:v>
                      </c:pt>
                      <c:pt idx="2805">
                        <c:v>-1.4574465273302201E-5</c:v>
                      </c:pt>
                      <c:pt idx="2806">
                        <c:v>-1.8452077740379102E-5</c:v>
                      </c:pt>
                      <c:pt idx="2807">
                        <c:v>-2.2762865441109602E-5</c:v>
                      </c:pt>
                      <c:pt idx="2808">
                        <c:v>-2.61894579064992E-5</c:v>
                      </c:pt>
                      <c:pt idx="2809">
                        <c:v>-2.6610052094892E-5</c:v>
                      </c:pt>
                      <c:pt idx="2810">
                        <c:v>-2.4878935156509401E-5</c:v>
                      </c:pt>
                      <c:pt idx="2811">
                        <c:v>-2.3399030620397799E-5</c:v>
                      </c:pt>
                      <c:pt idx="2812">
                        <c:v>-2.2160669629924201E-5</c:v>
                      </c:pt>
                      <c:pt idx="2813">
                        <c:v>-2.1572497442275501E-5</c:v>
                      </c:pt>
                      <c:pt idx="2814">
                        <c:v>-2.11695113202754E-5</c:v>
                      </c:pt>
                      <c:pt idx="2815">
                        <c:v>-2.09463787255285E-5</c:v>
                      </c:pt>
                      <c:pt idx="2816">
                        <c:v>-2.1363211722220199E-5</c:v>
                      </c:pt>
                      <c:pt idx="2817">
                        <c:v>-1.7492429817541501E-5</c:v>
                      </c:pt>
                      <c:pt idx="2818">
                        <c:v>-1.3825545019666201E-5</c:v>
                      </c:pt>
                      <c:pt idx="2819">
                        <c:v>-1.03622317024673E-5</c:v>
                      </c:pt>
                      <c:pt idx="2820">
                        <c:v>-8.6222051358691692E-6</c:v>
                      </c:pt>
                      <c:pt idx="2821">
                        <c:v>-7.6228446027064999E-6</c:v>
                      </c:pt>
                      <c:pt idx="2822">
                        <c:v>-6.7761709603777599E-6</c:v>
                      </c:pt>
                      <c:pt idx="2823">
                        <c:v>-8.1094870263219201E-6</c:v>
                      </c:pt>
                      <c:pt idx="2824">
                        <c:v>-9.9001073794256401E-6</c:v>
                      </c:pt>
                      <c:pt idx="2825">
                        <c:v>-1.1415919942701601E-5</c:v>
                      </c:pt>
                      <c:pt idx="2826">
                        <c:v>-1.08447636958112E-5</c:v>
                      </c:pt>
                      <c:pt idx="2827">
                        <c:v>-8.8684497006122404E-6</c:v>
                      </c:pt>
                      <c:pt idx="2828">
                        <c:v>-6.8446412590079303E-6</c:v>
                      </c:pt>
                      <c:pt idx="2829">
                        <c:v>-5.4163366343390697E-6</c:v>
                      </c:pt>
                      <c:pt idx="2830">
                        <c:v>-4.5633237732539699E-6</c:v>
                      </c:pt>
                      <c:pt idx="2831">
                        <c:v>-5.6914216558574004E-6</c:v>
                      </c:pt>
                      <c:pt idx="2832">
                        <c:v>-4.0666171807010902E-6</c:v>
                      </c:pt>
                      <c:pt idx="2833">
                        <c:v>-1.9795153721902802E-6</c:v>
                      </c:pt>
                      <c:pt idx="2834">
                        <c:v>4.6007949950338301E-8</c:v>
                      </c:pt>
                      <c:pt idx="2835">
                        <c:v>2.02255630993609E-7</c:v>
                      </c:pt>
                      <c:pt idx="2836">
                        <c:v>-1.4027068796596801E-6</c:v>
                      </c:pt>
                      <c:pt idx="2837">
                        <c:v>-2.0584333910221302E-6</c:v>
                      </c:pt>
                      <c:pt idx="2838">
                        <c:v>-2.3092554803262601E-6</c:v>
                      </c:pt>
                      <c:pt idx="2839">
                        <c:v>-2.5197331724762602E-6</c:v>
                      </c:pt>
                      <c:pt idx="2840">
                        <c:v>-2.6852778446539002E-6</c:v>
                      </c:pt>
                      <c:pt idx="2841">
                        <c:v>-1.7962963162601499E-6</c:v>
                      </c:pt>
                      <c:pt idx="2842">
                        <c:v>-5.1846247130225599E-7</c:v>
                      </c:pt>
                      <c:pt idx="2843">
                        <c:v>5.8412482503080595E-7</c:v>
                      </c:pt>
                      <c:pt idx="2844">
                        <c:v>1.51777183093818E-6</c:v>
                      </c:pt>
                      <c:pt idx="2845">
                        <c:v>1.9577023495368701E-6</c:v>
                      </c:pt>
                      <c:pt idx="2846">
                        <c:v>7.7668413447936703E-7</c:v>
                      </c:pt>
                      <c:pt idx="2847">
                        <c:v>1.52312261206813E-6</c:v>
                      </c:pt>
                      <c:pt idx="2848">
                        <c:v>2.5299825770864898E-6</c:v>
                      </c:pt>
                      <c:pt idx="2849">
                        <c:v>2.62976115030388E-6</c:v>
                      </c:pt>
                      <c:pt idx="2850">
                        <c:v>1.8641416781692E-6</c:v>
                      </c:pt>
                      <c:pt idx="2851">
                        <c:v>-3.4000112081007998E-7</c:v>
                      </c:pt>
                      <c:pt idx="2852">
                        <c:v>-1.67641424052855E-6</c:v>
                      </c:pt>
                      <c:pt idx="2853">
                        <c:v>-2.88589272048641E-6</c:v>
                      </c:pt>
                      <c:pt idx="2854">
                        <c:v>-4.3228171537278497E-6</c:v>
                      </c:pt>
                      <c:pt idx="2855">
                        <c:v>-5.9898869152451899E-6</c:v>
                      </c:pt>
                      <c:pt idx="2856">
                        <c:v>-1.0273290247622099E-5</c:v>
                      </c:pt>
                      <c:pt idx="2857">
                        <c:v>-1.39507632413417E-5</c:v>
                      </c:pt>
                      <c:pt idx="2858">
                        <c:v>-1.66235854359375E-5</c:v>
                      </c:pt>
                      <c:pt idx="2859">
                        <c:v>-1.9034342941919899E-5</c:v>
                      </c:pt>
                      <c:pt idx="2860">
                        <c:v>-2.1103898190240999E-5</c:v>
                      </c:pt>
                      <c:pt idx="2861">
                        <c:v>-2.3430197932846499E-5</c:v>
                      </c:pt>
                      <c:pt idx="2862">
                        <c:v>-2.6005423225047401E-5</c:v>
                      </c:pt>
                      <c:pt idx="2863">
                        <c:v>-2.9585919363071301E-5</c:v>
                      </c:pt>
                      <c:pt idx="2864">
                        <c:v>-3.2902762266411102E-5</c:v>
                      </c:pt>
                      <c:pt idx="2865">
                        <c:v>-3.5913592286453599E-5</c:v>
                      </c:pt>
                      <c:pt idx="2866">
                        <c:v>-3.8941144330250298E-5</c:v>
                      </c:pt>
                      <c:pt idx="2867">
                        <c:v>-4.1992260158316799E-5</c:v>
                      </c:pt>
                      <c:pt idx="2868">
                        <c:v>-4.6206097198338399E-5</c:v>
                      </c:pt>
                      <c:pt idx="2869">
                        <c:v>-5.1167567730074602E-5</c:v>
                      </c:pt>
                      <c:pt idx="2870">
                        <c:v>-5.4799262919600298E-5</c:v>
                      </c:pt>
                      <c:pt idx="2871">
                        <c:v>-5.8305326287371902E-5</c:v>
                      </c:pt>
                      <c:pt idx="2872">
                        <c:v>-6.1694494153738703E-5</c:v>
                      </c:pt>
                      <c:pt idx="2873">
                        <c:v>-6.5428396766288496E-5</c:v>
                      </c:pt>
                      <c:pt idx="2874">
                        <c:v>-6.85319226945874E-5</c:v>
                      </c:pt>
                      <c:pt idx="2875">
                        <c:v>-6.9430639024503104E-5</c:v>
                      </c:pt>
                      <c:pt idx="2876">
                        <c:v>-6.9026041289241597E-5</c:v>
                      </c:pt>
                      <c:pt idx="2877">
                        <c:v>-6.8550180023629805E-5</c:v>
                      </c:pt>
                      <c:pt idx="2878">
                        <c:v>-6.7336697482778003E-5</c:v>
                      </c:pt>
                      <c:pt idx="2879">
                        <c:v>-6.5808399766132203E-5</c:v>
                      </c:pt>
                      <c:pt idx="2880">
                        <c:v>-6.4931446659979394E-5</c:v>
                      </c:pt>
                      <c:pt idx="2881">
                        <c:v>-6.4692100205363602E-5</c:v>
                      </c:pt>
                      <c:pt idx="2882">
                        <c:v>-6.7771024901924095E-5</c:v>
                      </c:pt>
                      <c:pt idx="2883">
                        <c:v>-7.0031348294125306E-5</c:v>
                      </c:pt>
                      <c:pt idx="2884">
                        <c:v>-6.9387672070236097E-5</c:v>
                      </c:pt>
                      <c:pt idx="2885">
                        <c:v>-6.7498261962735693E-5</c:v>
                      </c:pt>
                      <c:pt idx="2886">
                        <c:v>-6.3344655395192905E-5</c:v>
                      </c:pt>
                      <c:pt idx="2887">
                        <c:v>-5.7607596763474302E-5</c:v>
                      </c:pt>
                      <c:pt idx="2888">
                        <c:v>-5.1666820611921598E-5</c:v>
                      </c:pt>
                      <c:pt idx="2889">
                        <c:v>-4.6224220493724201E-5</c:v>
                      </c:pt>
                      <c:pt idx="2890">
                        <c:v>-4.12670747302892E-5</c:v>
                      </c:pt>
                      <c:pt idx="2891">
                        <c:v>-3.8676539290256298E-5</c:v>
                      </c:pt>
                      <c:pt idx="2892">
                        <c:v>-3.4818122626198703E-5</c:v>
                      </c:pt>
                      <c:pt idx="2893">
                        <c:v>-3.06738339621217E-5</c:v>
                      </c:pt>
                      <c:pt idx="2894">
                        <c:v>-2.70858311873206E-5</c:v>
                      </c:pt>
                      <c:pt idx="2895">
                        <c:v>-2.40312896638734E-5</c:v>
                      </c:pt>
                      <c:pt idx="2896">
                        <c:v>-2.2035721185634101E-5</c:v>
                      </c:pt>
                      <c:pt idx="2897">
                        <c:v>-1.8874322648192098E-5</c:v>
                      </c:pt>
                      <c:pt idx="2898">
                        <c:v>-1.51121572382441E-5</c:v>
                      </c:pt>
                      <c:pt idx="2899">
                        <c:v>-1.20826471790813E-5</c:v>
                      </c:pt>
                      <c:pt idx="2900">
                        <c:v>-9.7530126234496095E-6</c:v>
                      </c:pt>
                      <c:pt idx="2901">
                        <c:v>-8.6635508951222106E-6</c:v>
                      </c:pt>
                      <c:pt idx="2902">
                        <c:v>-8.9222643080145908E-6</c:v>
                      </c:pt>
                      <c:pt idx="2903">
                        <c:v>-7.4250385643913502E-6</c:v>
                      </c:pt>
                      <c:pt idx="2904">
                        <c:v>-5.3916621457130601E-6</c:v>
                      </c:pt>
                      <c:pt idx="2905">
                        <c:v>-2.9715908028709002E-6</c:v>
                      </c:pt>
                      <c:pt idx="2906">
                        <c:v>-8.7499991839364798E-7</c:v>
                      </c:pt>
                      <c:pt idx="2907">
                        <c:v>9.1388610549235605E-7</c:v>
                      </c:pt>
                      <c:pt idx="2908">
                        <c:v>2.3721298437533901E-6</c:v>
                      </c:pt>
                      <c:pt idx="2909">
                        <c:v>3.50650165715652E-6</c:v>
                      </c:pt>
                      <c:pt idx="2910">
                        <c:v>2.79667168283045E-6</c:v>
                      </c:pt>
                      <c:pt idx="2911">
                        <c:v>1.81343870596358E-6</c:v>
                      </c:pt>
                      <c:pt idx="2912">
                        <c:v>4.1069675956109102E-7</c:v>
                      </c:pt>
                      <c:pt idx="2913">
                        <c:v>-1.3939329501649499E-6</c:v>
                      </c:pt>
                      <c:pt idx="2914">
                        <c:v>-4.0594296975050096E-6</c:v>
                      </c:pt>
                      <c:pt idx="2915">
                        <c:v>-6.8030176314872896E-6</c:v>
                      </c:pt>
                      <c:pt idx="2916">
                        <c:v>-7.70465956370062E-6</c:v>
                      </c:pt>
                      <c:pt idx="2917">
                        <c:v>-7.2250976498145E-6</c:v>
                      </c:pt>
                      <c:pt idx="2918">
                        <c:v>-6.1969624247410397E-6</c:v>
                      </c:pt>
                      <c:pt idx="2919">
                        <c:v>-4.6483105510474303E-6</c:v>
                      </c:pt>
                      <c:pt idx="2920">
                        <c:v>-2.8267867246095701E-6</c:v>
                      </c:pt>
                      <c:pt idx="2921">
                        <c:v>-6.1803136441902795E-7</c:v>
                      </c:pt>
                      <c:pt idx="2922">
                        <c:v>1.3592643163066901E-6</c:v>
                      </c:pt>
                      <c:pt idx="2923">
                        <c:v>3.1151233954252799E-6</c:v>
                      </c:pt>
                      <c:pt idx="2924">
                        <c:v>4.4857585918905303E-6</c:v>
                      </c:pt>
                      <c:pt idx="2925">
                        <c:v>3.7481757881489099E-6</c:v>
                      </c:pt>
                      <c:pt idx="2926">
                        <c:v>3.69799351750753E-6</c:v>
                      </c:pt>
                      <c:pt idx="2927">
                        <c:v>3.7326745249522799E-6</c:v>
                      </c:pt>
                      <c:pt idx="2928">
                        <c:v>3.3472355768325201E-6</c:v>
                      </c:pt>
                      <c:pt idx="2929">
                        <c:v>2.5591564001402799E-6</c:v>
                      </c:pt>
                      <c:pt idx="2930">
                        <c:v>8.9017986183000395E-7</c:v>
                      </c:pt>
                      <c:pt idx="2931">
                        <c:v>-1.1829821883936401E-6</c:v>
                      </c:pt>
                      <c:pt idx="2932">
                        <c:v>-4.1204190869593499E-6</c:v>
                      </c:pt>
                      <c:pt idx="2933">
                        <c:v>-7.8871733331272508E-6</c:v>
                      </c:pt>
                      <c:pt idx="2934">
                        <c:v>-1.34214255853591E-5</c:v>
                      </c:pt>
                      <c:pt idx="2935">
                        <c:v>-1.7508248323949202E-5</c:v>
                      </c:pt>
                      <c:pt idx="2936">
                        <c:v>-2.0796227093671002E-5</c:v>
                      </c:pt>
                      <c:pt idx="2937">
                        <c:v>-2.3634349455463499E-5</c:v>
                      </c:pt>
                      <c:pt idx="2938">
                        <c:v>-2.6048114751796598E-5</c:v>
                      </c:pt>
                      <c:pt idx="2939">
                        <c:v>-2.8608281353501401E-5</c:v>
                      </c:pt>
                      <c:pt idx="2940">
                        <c:v>-3.1313091985658602E-5</c:v>
                      </c:pt>
                      <c:pt idx="2941">
                        <c:v>-3.49823760576312E-5</c:v>
                      </c:pt>
                      <c:pt idx="2942">
                        <c:v>-3.9447031682434803E-5</c:v>
                      </c:pt>
                      <c:pt idx="2943">
                        <c:v>-4.0046149079976698E-5</c:v>
                      </c:pt>
                      <c:pt idx="2944">
                        <c:v>-4.1308877055573802E-5</c:v>
                      </c:pt>
                      <c:pt idx="2945">
                        <c:v>-4.3207485540466897E-5</c:v>
                      </c:pt>
                      <c:pt idx="2946">
                        <c:v>-4.6684827581919798E-5</c:v>
                      </c:pt>
                      <c:pt idx="2947">
                        <c:v>-4.8978782232653201E-5</c:v>
                      </c:pt>
                      <c:pt idx="2948">
                        <c:v>-5.0773329217049099E-5</c:v>
                      </c:pt>
                      <c:pt idx="2949">
                        <c:v>-5.2093841667762101E-5</c:v>
                      </c:pt>
                      <c:pt idx="2950">
                        <c:v>-5.3135434731168502E-5</c:v>
                      </c:pt>
                      <c:pt idx="2951">
                        <c:v>-5.4325510957306697E-5</c:v>
                      </c:pt>
                      <c:pt idx="2952">
                        <c:v>-5.5660398888946199E-5</c:v>
                      </c:pt>
                      <c:pt idx="2953">
                        <c:v>-5.77161366686242E-5</c:v>
                      </c:pt>
                      <c:pt idx="2954">
                        <c:v>-6.0052218229767001E-5</c:v>
                      </c:pt>
                      <c:pt idx="2955">
                        <c:v>-6.0554044181879899E-5</c:v>
                      </c:pt>
                      <c:pt idx="2956">
                        <c:v>-5.7772843771630902E-5</c:v>
                      </c:pt>
                      <c:pt idx="2957">
                        <c:v>-5.5168643103147603E-5</c:v>
                      </c:pt>
                      <c:pt idx="2958">
                        <c:v>-5.2732813710079402E-5</c:v>
                      </c:pt>
                      <c:pt idx="2959">
                        <c:v>-5.0515615030572898E-5</c:v>
                      </c:pt>
                      <c:pt idx="2960">
                        <c:v>-4.8302970335251703E-5</c:v>
                      </c:pt>
                      <c:pt idx="2961">
                        <c:v>-4.6520540957947601E-5</c:v>
                      </c:pt>
                      <c:pt idx="2962">
                        <c:v>-4.5148657823605499E-5</c:v>
                      </c:pt>
                      <c:pt idx="2963">
                        <c:v>-4.4452791919282897E-5</c:v>
                      </c:pt>
                      <c:pt idx="2964">
                        <c:v>-4.37938757886668E-5</c:v>
                      </c:pt>
                      <c:pt idx="2965">
                        <c:v>-4.3167871250682597E-5</c:v>
                      </c:pt>
                      <c:pt idx="2966">
                        <c:v>-4.2248202198969901E-5</c:v>
                      </c:pt>
                      <c:pt idx="2967">
                        <c:v>-4.1364411551140097E-5</c:v>
                      </c:pt>
                      <c:pt idx="2968">
                        <c:v>-4.0507043527878103E-5</c:v>
                      </c:pt>
                      <c:pt idx="2969">
                        <c:v>-3.84782080507219E-5</c:v>
                      </c:pt>
                      <c:pt idx="2970">
                        <c:v>-3.65314552014125E-5</c:v>
                      </c:pt>
                      <c:pt idx="2971">
                        <c:v>-3.5021848621391097E-5</c:v>
                      </c:pt>
                      <c:pt idx="2972">
                        <c:v>-3.3924158087962503E-5</c:v>
                      </c:pt>
                      <c:pt idx="2973">
                        <c:v>-3.2732177574154699E-5</c:v>
                      </c:pt>
                      <c:pt idx="2974">
                        <c:v>-3.1941380803472398E-5</c:v>
                      </c:pt>
                      <c:pt idx="2975">
                        <c:v>-3.1541088418420997E-5</c:v>
                      </c:pt>
                      <c:pt idx="2976">
                        <c:v>-3.3112321880669997E-5</c:v>
                      </c:pt>
                      <c:pt idx="2977">
                        <c:v>-3.35094603767635E-5</c:v>
                      </c:pt>
                      <c:pt idx="2978">
                        <c:v>-3.38739014757885E-5</c:v>
                      </c:pt>
                      <c:pt idx="2979">
                        <c:v>-3.4207182462237498E-5</c:v>
                      </c:pt>
                      <c:pt idx="2980">
                        <c:v>-3.4542977580853401E-5</c:v>
                      </c:pt>
                      <c:pt idx="2981">
                        <c:v>-3.4883510288130102E-5</c:v>
                      </c:pt>
                      <c:pt idx="2982">
                        <c:v>-3.5650610104764702E-5</c:v>
                      </c:pt>
                      <c:pt idx="2983">
                        <c:v>-3.5680429041981898E-5</c:v>
                      </c:pt>
                      <c:pt idx="2984">
                        <c:v>-3.5233550422802097E-5</c:v>
                      </c:pt>
                      <c:pt idx="2985">
                        <c:v>-3.4724149690622902E-5</c:v>
                      </c:pt>
                      <c:pt idx="2986">
                        <c:v>-3.42201169973306E-5</c:v>
                      </c:pt>
                      <c:pt idx="2987">
                        <c:v>-3.37197229767685E-5</c:v>
                      </c:pt>
                      <c:pt idx="2988">
                        <c:v>-3.3126991699300201E-5</c:v>
                      </c:pt>
                      <c:pt idx="2989">
                        <c:v>-3.2779749407294202E-5</c:v>
                      </c:pt>
                      <c:pt idx="2990">
                        <c:v>-3.2672442656572701E-5</c:v>
                      </c:pt>
                      <c:pt idx="2991">
                        <c:v>-3.3865152579306898E-5</c:v>
                      </c:pt>
                      <c:pt idx="2992">
                        <c:v>-3.3260783962911498E-5</c:v>
                      </c:pt>
                      <c:pt idx="2993">
                        <c:v>-3.2484257556700898E-5</c:v>
                      </c:pt>
                      <c:pt idx="2994">
                        <c:v>-3.2027333657353499E-5</c:v>
                      </c:pt>
                      <c:pt idx="2995">
                        <c:v>-3.1877450925924299E-5</c:v>
                      </c:pt>
                      <c:pt idx="2996">
                        <c:v>-3.2566180538819198E-5</c:v>
                      </c:pt>
                      <c:pt idx="2997">
                        <c:v>-3.3526842732385398E-5</c:v>
                      </c:pt>
                      <c:pt idx="2998">
                        <c:v>-3.4342406031426699E-5</c:v>
                      </c:pt>
                      <c:pt idx="2999">
                        <c:v>-3.33269970121148E-5</c:v>
                      </c:pt>
                      <c:pt idx="3000">
                        <c:v>-3.1441283750110498E-5</c:v>
                      </c:pt>
                      <c:pt idx="3001">
                        <c:v>-2.97657894964811E-5</c:v>
                      </c:pt>
                      <c:pt idx="3002">
                        <c:v>-2.8313965196037401E-5</c:v>
                      </c:pt>
                      <c:pt idx="3003">
                        <c:v>-3.08960096783403E-5</c:v>
                      </c:pt>
                      <c:pt idx="3004">
                        <c:v>-3.3121066290053203E-5</c:v>
                      </c:pt>
                      <c:pt idx="3005">
                        <c:v>-3.3543561008175598E-5</c:v>
                      </c:pt>
                      <c:pt idx="3006">
                        <c:v>-3.3882097684027498E-5</c:v>
                      </c:pt>
                      <c:pt idx="3007">
                        <c:v>-3.4137502980016498E-5</c:v>
                      </c:pt>
                      <c:pt idx="3008">
                        <c:v>-3.3782768478666901E-5</c:v>
                      </c:pt>
                      <c:pt idx="3009">
                        <c:v>-3.3442443927132897E-5</c:v>
                      </c:pt>
                      <c:pt idx="3010">
                        <c:v>-3.3108523106339402E-5</c:v>
                      </c:pt>
                      <c:pt idx="3011">
                        <c:v>-3.1574141675016702E-5</c:v>
                      </c:pt>
                      <c:pt idx="3012">
                        <c:v>-3.0188994115122401E-5</c:v>
                      </c:pt>
                      <c:pt idx="3013">
                        <c:v>-2.8947658544520499E-5</c:v>
                      </c:pt>
                      <c:pt idx="3014">
                        <c:v>-2.8198492475220899E-5</c:v>
                      </c:pt>
                      <c:pt idx="3015">
                        <c:v>-2.81839966975592E-5</c:v>
                      </c:pt>
                      <c:pt idx="3016">
                        <c:v>-2.82525425803267E-5</c:v>
                      </c:pt>
                      <c:pt idx="3017">
                        <c:v>-2.7416141407449599E-5</c:v>
                      </c:pt>
                      <c:pt idx="3018">
                        <c:v>-2.65084693203991E-5</c:v>
                      </c:pt>
                      <c:pt idx="3019">
                        <c:v>-2.5533730463641401E-5</c:v>
                      </c:pt>
                      <c:pt idx="3020">
                        <c:v>-2.4608326403587802E-5</c:v>
                      </c:pt>
                      <c:pt idx="3021">
                        <c:v>-2.3721704001201599E-5</c:v>
                      </c:pt>
                      <c:pt idx="3022">
                        <c:v>-2.3237051660047101E-5</c:v>
                      </c:pt>
                      <c:pt idx="3023">
                        <c:v>-2.3131625233099299E-5</c:v>
                      </c:pt>
                      <c:pt idx="3024">
                        <c:v>-2.2991190184860001E-5</c:v>
                      </c:pt>
                      <c:pt idx="3025">
                        <c:v>-2.30784385654976E-5</c:v>
                      </c:pt>
                      <c:pt idx="3026">
                        <c:v>-2.3379946708290799E-5</c:v>
                      </c:pt>
                      <c:pt idx="3027">
                        <c:v>-2.3450861956133999E-5</c:v>
                      </c:pt>
                      <c:pt idx="3028">
                        <c:v>-2.3302810326688299E-5</c:v>
                      </c:pt>
                      <c:pt idx="3029">
                        <c:v>-2.3055764905205E-5</c:v>
                      </c:pt>
                      <c:pt idx="3030">
                        <c:v>-2.2899962643059899E-5</c:v>
                      </c:pt>
                      <c:pt idx="3031">
                        <c:v>-2.2821922562775002E-5</c:v>
                      </c:pt>
                      <c:pt idx="3032">
                        <c:v>-2.1399730476323401E-5</c:v>
                      </c:pt>
                      <c:pt idx="3033">
                        <c:v>-2.0159158764875702E-5</c:v>
                      </c:pt>
                      <c:pt idx="3034">
                        <c:v>-1.9093611968658801E-5</c:v>
                      </c:pt>
                      <c:pt idx="3035">
                        <c:v>-1.8779964708451599E-5</c:v>
                      </c:pt>
                      <c:pt idx="3036">
                        <c:v>-1.8617231569709298E-5</c:v>
                      </c:pt>
                      <c:pt idx="3037">
                        <c:v>-1.8600494850042499E-5</c:v>
                      </c:pt>
                      <c:pt idx="3038">
                        <c:v>-1.9236590550054401E-5</c:v>
                      </c:pt>
                      <c:pt idx="3039">
                        <c:v>-1.9277927702714601E-5</c:v>
                      </c:pt>
                      <c:pt idx="3040">
                        <c:v>-1.9188814094023401E-5</c:v>
                      </c:pt>
                      <c:pt idx="3041">
                        <c:v>-1.9083809278836199E-5</c:v>
                      </c:pt>
                      <c:pt idx="3042">
                        <c:v>-1.8957102233413001E-5</c:v>
                      </c:pt>
                      <c:pt idx="3043">
                        <c:v>-1.77484908679651E-5</c:v>
                      </c:pt>
                      <c:pt idx="3044">
                        <c:v>-1.65170225792891E-5</c:v>
                      </c:pt>
                      <c:pt idx="3045">
                        <c:v>-1.5655586413174501E-5</c:v>
                      </c:pt>
                      <c:pt idx="3046">
                        <c:v>-1.51480342916409E-5</c:v>
                      </c:pt>
                      <c:pt idx="3047">
                        <c:v>-1.53756200334439E-5</c:v>
                      </c:pt>
                      <c:pt idx="3048">
                        <c:v>-1.73269857362195E-5</c:v>
                      </c:pt>
                      <c:pt idx="3049">
                        <c:v>-1.8221559179000999E-5</c:v>
                      </c:pt>
                      <c:pt idx="3050">
                        <c:v>-1.7940063413772901E-5</c:v>
                      </c:pt>
                      <c:pt idx="3051">
                        <c:v>-1.7282107552688101E-5</c:v>
                      </c:pt>
                      <c:pt idx="3052">
                        <c:v>-1.6526297956218699E-5</c:v>
                      </c:pt>
                      <c:pt idx="3053">
                        <c:v>-1.5700612416076702E-5</c:v>
                      </c:pt>
                      <c:pt idx="3054">
                        <c:v>-1.4949750874981199E-5</c:v>
                      </c:pt>
                      <c:pt idx="3055">
                        <c:v>-1.42648177648875E-5</c:v>
                      </c:pt>
                      <c:pt idx="3056">
                        <c:v>-1.2567936007700199E-5</c:v>
                      </c:pt>
                      <c:pt idx="3057">
                        <c:v>-1.0676501005213399E-5</c:v>
                      </c:pt>
                      <c:pt idx="3058">
                        <c:v>-9.1542850982381803E-6</c:v>
                      </c:pt>
                      <c:pt idx="3059">
                        <c:v>-7.97150447706184E-6</c:v>
                      </c:pt>
                      <c:pt idx="3060">
                        <c:v>-5.2283583831753698E-6</c:v>
                      </c:pt>
                      <c:pt idx="3061">
                        <c:v>-1.1841345660570001E-6</c:v>
                      </c:pt>
                      <c:pt idx="3062">
                        <c:v>2.76646027356332E-6</c:v>
                      </c:pt>
                      <c:pt idx="3063">
                        <c:v>6.2032081767239203E-6</c:v>
                      </c:pt>
                      <c:pt idx="3064">
                        <c:v>9.1442279343734301E-6</c:v>
                      </c:pt>
                      <c:pt idx="3065">
                        <c:v>1.0456623928448599E-5</c:v>
                      </c:pt>
                      <c:pt idx="3066">
                        <c:v>1.1483331305339899E-5</c:v>
                      </c:pt>
                      <c:pt idx="3067">
                        <c:v>1.2194782927839201E-5</c:v>
                      </c:pt>
                      <c:pt idx="3068">
                        <c:v>1.2566955459023001E-5</c:v>
                      </c:pt>
                      <c:pt idx="3069">
                        <c:v>1.3395252429105099E-5</c:v>
                      </c:pt>
                      <c:pt idx="3070">
                        <c:v>1.39944287350911E-5</c:v>
                      </c:pt>
                      <c:pt idx="3071">
                        <c:v>1.4372443183781E-5</c:v>
                      </c:pt>
                      <c:pt idx="3072">
                        <c:v>1.4012026370170999E-5</c:v>
                      </c:pt>
                      <c:pt idx="3073">
                        <c:v>1.37992437171027E-5</c:v>
                      </c:pt>
                      <c:pt idx="3074">
                        <c:v>1.3708928610308099E-5</c:v>
                      </c:pt>
                      <c:pt idx="3075">
                        <c:v>1.36074306657545E-5</c:v>
                      </c:pt>
                      <c:pt idx="3076">
                        <c:v>1.34938746744601E-5</c:v>
                      </c:pt>
                      <c:pt idx="3077">
                        <c:v>1.31265897963114E-5</c:v>
                      </c:pt>
                      <c:pt idx="3078">
                        <c:v>1.25139690727046E-5</c:v>
                      </c:pt>
                      <c:pt idx="3079">
                        <c:v>1.1218112913346401E-5</c:v>
                      </c:pt>
                      <c:pt idx="3080">
                        <c:v>9.4669219136169705E-6</c:v>
                      </c:pt>
                      <c:pt idx="3081">
                        <c:v>8.5399067969040508E-6</c:v>
                      </c:pt>
                      <c:pt idx="3082">
                        <c:v>7.2997650044156303E-6</c:v>
                      </c:pt>
                      <c:pt idx="3083">
                        <c:v>5.7572027195405399E-6</c:v>
                      </c:pt>
                      <c:pt idx="3084">
                        <c:v>3.2097268719799499E-6</c:v>
                      </c:pt>
                      <c:pt idx="3085">
                        <c:v>6.1178917299735198E-7</c:v>
                      </c:pt>
                      <c:pt idx="3086">
                        <c:v>-1.8616732174014401E-6</c:v>
                      </c:pt>
                      <c:pt idx="3087">
                        <c:v>-4.5668678998384398E-6</c:v>
                      </c:pt>
                      <c:pt idx="3088">
                        <c:v>-7.4959038076214702E-6</c:v>
                      </c:pt>
                      <c:pt idx="3089">
                        <c:v>-1.1241477966261499E-5</c:v>
                      </c:pt>
                      <c:pt idx="3090">
                        <c:v>-1.48393747880368E-5</c:v>
                      </c:pt>
                      <c:pt idx="3091">
                        <c:v>-1.6735772998657201E-5</c:v>
                      </c:pt>
                      <c:pt idx="3092">
                        <c:v>-1.8204739081473601E-5</c:v>
                      </c:pt>
                      <c:pt idx="3093">
                        <c:v>-1.97513356081136E-5</c:v>
                      </c:pt>
                      <c:pt idx="3094">
                        <c:v>-2.1371151544625399E-5</c:v>
                      </c:pt>
                      <c:pt idx="3095">
                        <c:v>-2.2965482102279201E-5</c:v>
                      </c:pt>
                      <c:pt idx="3096">
                        <c:v>-2.5591876292517E-5</c:v>
                      </c:pt>
                      <c:pt idx="3097">
                        <c:v>-3.11024042588309E-5</c:v>
                      </c:pt>
                      <c:pt idx="3098">
                        <c:v>-3.7513461971573502E-5</c:v>
                      </c:pt>
                      <c:pt idx="3099">
                        <c:v>-4.2943567346971099E-5</c:v>
                      </c:pt>
                      <c:pt idx="3100">
                        <c:v>-4.58899325994456E-5</c:v>
                      </c:pt>
                      <c:pt idx="3101">
                        <c:v>-4.8422877195674203E-5</c:v>
                      </c:pt>
                      <c:pt idx="3102">
                        <c:v>-4.9482331565164598E-5</c:v>
                      </c:pt>
                      <c:pt idx="3103">
                        <c:v>-5.0476932861355697E-5</c:v>
                      </c:pt>
                      <c:pt idx="3104">
                        <c:v>-5.1521251068223398E-5</c:v>
                      </c:pt>
                      <c:pt idx="3105">
                        <c:v>-5.2613044863623097E-5</c:v>
                      </c:pt>
                      <c:pt idx="3106">
                        <c:v>-5.38247937759848E-5</c:v>
                      </c:pt>
                      <c:pt idx="3107">
                        <c:v>-5.4665084300351299E-5</c:v>
                      </c:pt>
                      <c:pt idx="3108">
                        <c:v>-5.5582821746481297E-5</c:v>
                      </c:pt>
                      <c:pt idx="3109">
                        <c:v>-5.6575962603518298E-5</c:v>
                      </c:pt>
                      <c:pt idx="3110">
                        <c:v>-5.8179580118044002E-5</c:v>
                      </c:pt>
                      <c:pt idx="3111">
                        <c:v>-6.03577298488627E-5</c:v>
                      </c:pt>
                      <c:pt idx="3112">
                        <c:v>-6.2119857378551598E-5</c:v>
                      </c:pt>
                      <c:pt idx="3113">
                        <c:v>-6.2885653939443494E-5</c:v>
                      </c:pt>
                      <c:pt idx="3114">
                        <c:v>-6.3845589820087E-5</c:v>
                      </c:pt>
                      <c:pt idx="3115">
                        <c:v>-6.4997861822357404E-5</c:v>
                      </c:pt>
                      <c:pt idx="3116">
                        <c:v>-6.7604514958195997E-5</c:v>
                      </c:pt>
                      <c:pt idx="3117">
                        <c:v>-7.1174036536505205E-5</c:v>
                      </c:pt>
                      <c:pt idx="3118">
                        <c:v>-7.4614663662622404E-5</c:v>
                      </c:pt>
                      <c:pt idx="3119">
                        <c:v>-7.7972211150429394E-5</c:v>
                      </c:pt>
                      <c:pt idx="3120">
                        <c:v>-8.0666330218229703E-5</c:v>
                      </c:pt>
                      <c:pt idx="3121">
                        <c:v>-8.0224240896024194E-5</c:v>
                      </c:pt>
                      <c:pt idx="3122">
                        <c:v>-7.8802282853953105E-5</c:v>
                      </c:pt>
                      <c:pt idx="3123">
                        <c:v>-7.7125590796719005E-5</c:v>
                      </c:pt>
                      <c:pt idx="3124">
                        <c:v>-7.5544219668579395E-5</c:v>
                      </c:pt>
                      <c:pt idx="3125">
                        <c:v>-7.4053920673531896E-5</c:v>
                      </c:pt>
                      <c:pt idx="3126">
                        <c:v>-7.2682828476218204E-5</c:v>
                      </c:pt>
                      <c:pt idx="3127">
                        <c:v>-7.1468289443754203E-5</c:v>
                      </c:pt>
                      <c:pt idx="3128">
                        <c:v>-7.0404278466112703E-5</c:v>
                      </c:pt>
                      <c:pt idx="3129">
                        <c:v>-6.9878904155773103E-5</c:v>
                      </c:pt>
                      <c:pt idx="3130">
                        <c:v>-6.9883181220958495E-5</c:v>
                      </c:pt>
                      <c:pt idx="3131">
                        <c:v>-7.3286507963977294E-5</c:v>
                      </c:pt>
                      <c:pt idx="3132">
                        <c:v>-7.7396745002378096E-5</c:v>
                      </c:pt>
                      <c:pt idx="3133">
                        <c:v>-8.1329204293891205E-5</c:v>
                      </c:pt>
                      <c:pt idx="3134">
                        <c:v>-8.5089851644940101E-5</c:v>
                      </c:pt>
                      <c:pt idx="3135">
                        <c:v>-8.8265032868147002E-5</c:v>
                      </c:pt>
                      <c:pt idx="3136">
                        <c:v>-8.9618966533142999E-5</c:v>
                      </c:pt>
                      <c:pt idx="3137">
                        <c:v>-8.9031937781768806E-5</c:v>
                      </c:pt>
                      <c:pt idx="3138">
                        <c:v>-8.7339793199697505E-5</c:v>
                      </c:pt>
                      <c:pt idx="3139">
                        <c:v>-8.53224631830162E-5</c:v>
                      </c:pt>
                      <c:pt idx="3140">
                        <c:v>-8.3681311519104201E-5</c:v>
                      </c:pt>
                      <c:pt idx="3141">
                        <c:v>-8.2404071716718805E-5</c:v>
                      </c:pt>
                      <c:pt idx="3142">
                        <c:v>-8.24920911163025E-5</c:v>
                      </c:pt>
                      <c:pt idx="3143">
                        <c:v>-8.1977944934258896E-5</c:v>
                      </c:pt>
                      <c:pt idx="3144">
                        <c:v>-8.1382227093001997E-5</c:v>
                      </c:pt>
                      <c:pt idx="3145">
                        <c:v>-8.1482809337354205E-5</c:v>
                      </c:pt>
                      <c:pt idx="3146">
                        <c:v>-8.2242254033961499E-5</c:v>
                      </c:pt>
                      <c:pt idx="3147">
                        <c:v>-8.3142716962983894E-5</c:v>
                      </c:pt>
                      <c:pt idx="3148">
                        <c:v>-8.41869413321466E-5</c:v>
                      </c:pt>
                      <c:pt idx="3149">
                        <c:v>-8.6958800387727995E-5</c:v>
                      </c:pt>
                      <c:pt idx="3150">
                        <c:v>-8.8722666575564597E-5</c:v>
                      </c:pt>
                      <c:pt idx="3151">
                        <c:v>-8.97716205141148E-5</c:v>
                      </c:pt>
                      <c:pt idx="3152">
                        <c:v>-9.0736426191713004E-5</c:v>
                      </c:pt>
                      <c:pt idx="3153">
                        <c:v>-9.1662833528976097E-5</c:v>
                      </c:pt>
                      <c:pt idx="3154">
                        <c:v>-9.2552147720663302E-5</c:v>
                      </c:pt>
                      <c:pt idx="3155">
                        <c:v>-9.3310321155314595E-5</c:v>
                      </c:pt>
                      <c:pt idx="3156">
                        <c:v>-9.3945838500202495E-5</c:v>
                      </c:pt>
                      <c:pt idx="3157">
                        <c:v>-9.4462999201464195E-5</c:v>
                      </c:pt>
                      <c:pt idx="3158">
                        <c:v>-9.4474623307839903E-5</c:v>
                      </c:pt>
                      <c:pt idx="3159">
                        <c:v>-9.4072220981648605E-5</c:v>
                      </c:pt>
                      <c:pt idx="3160">
                        <c:v>-9.3276513831597299E-5</c:v>
                      </c:pt>
                      <c:pt idx="3161">
                        <c:v>-9.2125635270043496E-5</c:v>
                      </c:pt>
                      <c:pt idx="3162">
                        <c:v>-9.0379830130977898E-5</c:v>
                      </c:pt>
                      <c:pt idx="3163">
                        <c:v>-8.8504841713233704E-5</c:v>
                      </c:pt>
                      <c:pt idx="3164">
                        <c:v>-8.6767798963821905E-5</c:v>
                      </c:pt>
                      <c:pt idx="3165">
                        <c:v>-8.5161922234372494E-5</c:v>
                      </c:pt>
                      <c:pt idx="3166">
                        <c:v>-8.3678075625625398E-5</c:v>
                      </c:pt>
                      <c:pt idx="3167">
                        <c:v>-8.1976116340403297E-5</c:v>
                      </c:pt>
                      <c:pt idx="3168">
                        <c:v>-8.0377642338581298E-5</c:v>
                      </c:pt>
                      <c:pt idx="3169">
                        <c:v>-7.8895936846292799E-5</c:v>
                      </c:pt>
                      <c:pt idx="3170">
                        <c:v>-8.0411231921339405E-5</c:v>
                      </c:pt>
                      <c:pt idx="3171">
                        <c:v>-8.3242536148620699E-5</c:v>
                      </c:pt>
                      <c:pt idx="3172">
                        <c:v>-8.5109475245806197E-5</c:v>
                      </c:pt>
                      <c:pt idx="3173">
                        <c:v>-8.6799596884991201E-5</c:v>
                      </c:pt>
                      <c:pt idx="3174">
                        <c:v>-8.8399331761405205E-5</c:v>
                      </c:pt>
                      <c:pt idx="3175">
                        <c:v>-9.0212342111172097E-5</c:v>
                      </c:pt>
                      <c:pt idx="3176">
                        <c:v>-9.22203054888287E-5</c:v>
                      </c:pt>
                      <c:pt idx="3177">
                        <c:v>-9.3118070385963698E-5</c:v>
                      </c:pt>
                      <c:pt idx="3178">
                        <c:v>-9.3679988545805796E-5</c:v>
                      </c:pt>
                      <c:pt idx="3179">
                        <c:v>-9.4963689102187102E-5</c:v>
                      </c:pt>
                      <c:pt idx="3180">
                        <c:v>-9.6928310825268496E-5</c:v>
                      </c:pt>
                      <c:pt idx="3181">
                        <c:v>-9.8656330847140305E-5</c:v>
                      </c:pt>
                      <c:pt idx="3182">
                        <c:v>-9.8554793447184995E-5</c:v>
                      </c:pt>
                      <c:pt idx="3183">
                        <c:v>-9.7628474670908503E-5</c:v>
                      </c:pt>
                      <c:pt idx="3184">
                        <c:v>-9.5924820004062805E-5</c:v>
                      </c:pt>
                      <c:pt idx="3185">
                        <c:v>-9.4492242336934498E-5</c:v>
                      </c:pt>
                      <c:pt idx="3186">
                        <c:v>-9.3321525665002503E-5</c:v>
                      </c:pt>
                      <c:pt idx="3187">
                        <c:v>-9.3049738736193701E-5</c:v>
                      </c:pt>
                      <c:pt idx="3188">
                        <c:v>-9.1476942700863799E-5</c:v>
                      </c:pt>
                      <c:pt idx="3189">
                        <c:v>-8.97305697195482E-5</c:v>
                      </c:pt>
                      <c:pt idx="3190">
                        <c:v>-8.8359337415765994E-5</c:v>
                      </c:pt>
                      <c:pt idx="3191">
                        <c:v>-8.7349282007363106E-5</c:v>
                      </c:pt>
                      <c:pt idx="3192">
                        <c:v>-8.7308350553191101E-5</c:v>
                      </c:pt>
                      <c:pt idx="3193">
                        <c:v>-8.7701568952078206E-5</c:v>
                      </c:pt>
                      <c:pt idx="3194">
                        <c:v>-8.7292953362307397E-5</c:v>
                      </c:pt>
                      <c:pt idx="3195">
                        <c:v>-8.6726128660113795E-5</c:v>
                      </c:pt>
                      <c:pt idx="3196">
                        <c:v>-8.5572543559740106E-5</c:v>
                      </c:pt>
                      <c:pt idx="3197">
                        <c:v>-8.48557961293381E-5</c:v>
                      </c:pt>
                      <c:pt idx="3198">
                        <c:v>-8.4547800607981998E-5</c:v>
                      </c:pt>
                      <c:pt idx="3199">
                        <c:v>-8.3554851259777505E-5</c:v>
                      </c:pt>
                      <c:pt idx="3200">
                        <c:v>-8.1675275983920606E-5</c:v>
                      </c:pt>
                      <c:pt idx="3201">
                        <c:v>-7.97483083456034E-5</c:v>
                      </c:pt>
                      <c:pt idx="3202">
                        <c:v>-7.7775076635378903E-5</c:v>
                      </c:pt>
                      <c:pt idx="3203">
                        <c:v>-7.55474286886029E-5</c:v>
                      </c:pt>
                      <c:pt idx="3204">
                        <c:v>-7.2691471111785202E-5</c:v>
                      </c:pt>
                      <c:pt idx="3205">
                        <c:v>-6.9858999753150594E-5</c:v>
                      </c:pt>
                      <c:pt idx="3206">
                        <c:v>-6.7272189915534595E-5</c:v>
                      </c:pt>
                      <c:pt idx="3207">
                        <c:v>-6.4928538380432804E-5</c:v>
                      </c:pt>
                      <c:pt idx="3208">
                        <c:v>-6.4348850194134103E-5</c:v>
                      </c:pt>
                      <c:pt idx="3209">
                        <c:v>-6.2946152556819096E-5</c:v>
                      </c:pt>
                      <c:pt idx="3210">
                        <c:v>-6.0755084150063799E-5</c:v>
                      </c:pt>
                      <c:pt idx="3211">
                        <c:v>-5.6929471701938397E-5</c:v>
                      </c:pt>
                      <c:pt idx="3212">
                        <c:v>-5.3139657119599701E-5</c:v>
                      </c:pt>
                      <c:pt idx="3213">
                        <c:v>-4.9772242684495997E-5</c:v>
                      </c:pt>
                      <c:pt idx="3214">
                        <c:v>-4.6829986190533203E-5</c:v>
                      </c:pt>
                      <c:pt idx="3215">
                        <c:v>-4.8187280707563901E-5</c:v>
                      </c:pt>
                      <c:pt idx="3216">
                        <c:v>-5.1896974958604002E-5</c:v>
                      </c:pt>
                      <c:pt idx="3217">
                        <c:v>-5.2856822047895497E-5</c:v>
                      </c:pt>
                      <c:pt idx="3218">
                        <c:v>-5.3202066980570799E-5</c:v>
                      </c:pt>
                      <c:pt idx="3219">
                        <c:v>-5.2963085724572E-5</c:v>
                      </c:pt>
                      <c:pt idx="3220">
                        <c:v>-5.2207792389467901E-5</c:v>
                      </c:pt>
                      <c:pt idx="3221">
                        <c:v>-5.2001373234513302E-5</c:v>
                      </c:pt>
                      <c:pt idx="3222">
                        <c:v>-5.2323904510287498E-5</c:v>
                      </c:pt>
                      <c:pt idx="3223">
                        <c:v>-5.43245841270502E-5</c:v>
                      </c:pt>
                      <c:pt idx="3224">
                        <c:v>-5.5487990678398602E-5</c:v>
                      </c:pt>
                      <c:pt idx="3225">
                        <c:v>-5.6335891488577297E-5</c:v>
                      </c:pt>
                      <c:pt idx="3226">
                        <c:v>-5.7188121350033797E-5</c:v>
                      </c:pt>
                      <c:pt idx="3227">
                        <c:v>-5.8034443004959499E-5</c:v>
                      </c:pt>
                      <c:pt idx="3228">
                        <c:v>-5.7270936430732699E-5</c:v>
                      </c:pt>
                      <c:pt idx="3229">
                        <c:v>-5.6262792280127197E-5</c:v>
                      </c:pt>
                      <c:pt idx="3230">
                        <c:v>-5.50256236143462E-5</c:v>
                      </c:pt>
                      <c:pt idx="3231">
                        <c:v>-5.4152093085514E-5</c:v>
                      </c:pt>
                      <c:pt idx="3232">
                        <c:v>-5.3627215636435398E-5</c:v>
                      </c:pt>
                      <c:pt idx="3233">
                        <c:v>-5.3874636207786099E-5</c:v>
                      </c:pt>
                      <c:pt idx="3234">
                        <c:v>-5.3018871769606901E-5</c:v>
                      </c:pt>
                      <c:pt idx="3235">
                        <c:v>-5.1982070815602498E-5</c:v>
                      </c:pt>
                      <c:pt idx="3236">
                        <c:v>-5.13324375917367E-5</c:v>
                      </c:pt>
                      <c:pt idx="3237">
                        <c:v>-5.1066016807592802E-5</c:v>
                      </c:pt>
                      <c:pt idx="3238">
                        <c:v>-5.3516421735543102E-5</c:v>
                      </c:pt>
                      <c:pt idx="3239">
                        <c:v>-5.6011032572856199E-5</c:v>
                      </c:pt>
                      <c:pt idx="3240">
                        <c:v>-5.7110760715437203E-5</c:v>
                      </c:pt>
                      <c:pt idx="3241">
                        <c:v>-5.7727924636885102E-5</c:v>
                      </c:pt>
                      <c:pt idx="3242">
                        <c:v>-5.8122699508542097E-5</c:v>
                      </c:pt>
                      <c:pt idx="3243">
                        <c:v>-5.8299058246491003E-5</c:v>
                      </c:pt>
                      <c:pt idx="3244">
                        <c:v>-5.7017873842797702E-5</c:v>
                      </c:pt>
                      <c:pt idx="3245">
                        <c:v>-5.3757277516792397E-5</c:v>
                      </c:pt>
                      <c:pt idx="3246">
                        <c:v>-5.0547822722426999E-5</c:v>
                      </c:pt>
                      <c:pt idx="3247">
                        <c:v>-4.7375365119750202E-5</c:v>
                      </c:pt>
                      <c:pt idx="3248">
                        <c:v>-4.23523247016485E-5</c:v>
                      </c:pt>
                      <c:pt idx="3249">
                        <c:v>-3.6345770006107397E-5</c:v>
                      </c:pt>
                      <c:pt idx="3250">
                        <c:v>-3.0412395139633398E-5</c:v>
                      </c:pt>
                      <c:pt idx="3251">
                        <c:v>-2.6342673125239798E-5</c:v>
                      </c:pt>
                      <c:pt idx="3252">
                        <c:v>-2.4048242953757001E-5</c:v>
                      </c:pt>
                      <c:pt idx="3253">
                        <c:v>-2.38390190279332E-5</c:v>
                      </c:pt>
                      <c:pt idx="3254">
                        <c:v>-2.58199799164162E-5</c:v>
                      </c:pt>
                      <c:pt idx="3255">
                        <c:v>-2.77425200938418E-5</c:v>
                      </c:pt>
                      <c:pt idx="3256">
                        <c:v>-2.8484259091530799E-5</c:v>
                      </c:pt>
                      <c:pt idx="3257">
                        <c:v>-2.9191193902039799E-5</c:v>
                      </c:pt>
                      <c:pt idx="3258">
                        <c:v>-3.0068160816550602E-5</c:v>
                      </c:pt>
                      <c:pt idx="3259">
                        <c:v>-3.1108411834712201E-5</c:v>
                      </c:pt>
                      <c:pt idx="3260">
                        <c:v>-3.2522252101918298E-5</c:v>
                      </c:pt>
                      <c:pt idx="3261">
                        <c:v>-3.3717661817945101E-5</c:v>
                      </c:pt>
                      <c:pt idx="3262">
                        <c:v>-3.4911529873085802E-5</c:v>
                      </c:pt>
                      <c:pt idx="3263">
                        <c:v>-3.6103581945673402E-5</c:v>
                      </c:pt>
                      <c:pt idx="3264">
                        <c:v>-3.7236462954378603E-5</c:v>
                      </c:pt>
                      <c:pt idx="3265">
                        <c:v>-3.8113682736804699E-5</c:v>
                      </c:pt>
                      <c:pt idx="3266">
                        <c:v>-3.94493250016436E-5</c:v>
                      </c:pt>
                      <c:pt idx="3267">
                        <c:v>-4.1229356860753101E-5</c:v>
                      </c:pt>
                      <c:pt idx="3268">
                        <c:v>-4.4789393613846101E-5</c:v>
                      </c:pt>
                      <c:pt idx="3269">
                        <c:v>-4.75630578962763E-5</c:v>
                      </c:pt>
                      <c:pt idx="3270">
                        <c:v>-4.9611481094453097E-5</c:v>
                      </c:pt>
                      <c:pt idx="3271">
                        <c:v>-5.0973360111753203E-5</c:v>
                      </c:pt>
                      <c:pt idx="3272">
                        <c:v>-5.2183951261973602E-5</c:v>
                      </c:pt>
                      <c:pt idx="3273">
                        <c:v>-5.3502954790185097E-5</c:v>
                      </c:pt>
                      <c:pt idx="3274">
                        <c:v>-5.4926445806972198E-5</c:v>
                      </c:pt>
                      <c:pt idx="3275">
                        <c:v>-5.6820165943874501E-5</c:v>
                      </c:pt>
                      <c:pt idx="3276">
                        <c:v>-5.76526107020437E-5</c:v>
                      </c:pt>
                      <c:pt idx="3277">
                        <c:v>-5.6216215448681199E-5</c:v>
                      </c:pt>
                      <c:pt idx="3278">
                        <c:v>-5.3459325850288603E-5</c:v>
                      </c:pt>
                      <c:pt idx="3279">
                        <c:v>-5.0895150527674201E-5</c:v>
                      </c:pt>
                      <c:pt idx="3280">
                        <c:v>-4.8519666548899802E-5</c:v>
                      </c:pt>
                      <c:pt idx="3281">
                        <c:v>-4.7212560980173197E-5</c:v>
                      </c:pt>
                      <c:pt idx="3282">
                        <c:v>-4.8239632527311998E-5</c:v>
                      </c:pt>
                      <c:pt idx="3283">
                        <c:v>-4.9728917156977103E-5</c:v>
                      </c:pt>
                      <c:pt idx="3284">
                        <c:v>-4.9797173013543302E-5</c:v>
                      </c:pt>
                      <c:pt idx="3285">
                        <c:v>-4.9595068798287199E-5</c:v>
                      </c:pt>
                      <c:pt idx="3286">
                        <c:v>-4.8273360680068803E-5</c:v>
                      </c:pt>
                      <c:pt idx="3287">
                        <c:v>-4.6842544739421102E-5</c:v>
                      </c:pt>
                      <c:pt idx="3288">
                        <c:v>-4.5219639977314797E-5</c:v>
                      </c:pt>
                      <c:pt idx="3289">
                        <c:v>-4.3374468050609001E-5</c:v>
                      </c:pt>
                      <c:pt idx="3290">
                        <c:v>-4.1469647860074397E-5</c:v>
                      </c:pt>
                      <c:pt idx="3291">
                        <c:v>-3.95089099897963E-5</c:v>
                      </c:pt>
                      <c:pt idx="3292">
                        <c:v>-3.7679657532668602E-5</c:v>
                      </c:pt>
                      <c:pt idx="3293">
                        <c:v>-3.5979397133419299E-5</c:v>
                      </c:pt>
                      <c:pt idx="3294">
                        <c:v>-3.5052046298761397E-5</c:v>
                      </c:pt>
                      <c:pt idx="3295">
                        <c:v>-3.6310875546694102E-5</c:v>
                      </c:pt>
                      <c:pt idx="3296">
                        <c:v>-3.8151639713804499E-5</c:v>
                      </c:pt>
                      <c:pt idx="3297">
                        <c:v>-3.84069061395214E-5</c:v>
                      </c:pt>
                      <c:pt idx="3298">
                        <c:v>-3.5682241307623502E-5</c:v>
                      </c:pt>
                      <c:pt idx="3299">
                        <c:v>-3.1832250301715901E-5</c:v>
                      </c:pt>
                      <c:pt idx="3300">
                        <c:v>-2.8140765247487399E-5</c:v>
                      </c:pt>
                      <c:pt idx="3301">
                        <c:v>-2.4692086936696201E-5</c:v>
                      </c:pt>
                      <c:pt idx="3302">
                        <c:v>-2.1490507425118799E-5</c:v>
                      </c:pt>
                      <c:pt idx="3303">
                        <c:v>-2.09288887948077E-5</c:v>
                      </c:pt>
                      <c:pt idx="3304">
                        <c:v>-2.04037634173172E-5</c:v>
                      </c:pt>
                      <c:pt idx="3305">
                        <c:v>-1.9917524174670699E-5</c:v>
                      </c:pt>
                      <c:pt idx="3306">
                        <c:v>-2.0158744855932202E-5</c:v>
                      </c:pt>
                      <c:pt idx="3307">
                        <c:v>-2.2695992423269E-5</c:v>
                      </c:pt>
                      <c:pt idx="3308">
                        <c:v>-2.5260758823685601E-5</c:v>
                      </c:pt>
                      <c:pt idx="3309">
                        <c:v>-2.4082363779885902E-5</c:v>
                      </c:pt>
                      <c:pt idx="3310">
                        <c:v>-2.1919845970103398E-5</c:v>
                      </c:pt>
                      <c:pt idx="3311">
                        <c:v>-1.9736445830340201E-5</c:v>
                      </c:pt>
                      <c:pt idx="3312">
                        <c:v>-1.78602731280967E-5</c:v>
                      </c:pt>
                      <c:pt idx="3313">
                        <c:v>-1.62855000621281E-5</c:v>
                      </c:pt>
                      <c:pt idx="3314">
                        <c:v>-1.6487693548327401E-5</c:v>
                      </c:pt>
                      <c:pt idx="3315">
                        <c:v>-1.6686236292365498E-5</c:v>
                      </c:pt>
                      <c:pt idx="3316">
                        <c:v>-1.7529429116764601E-5</c:v>
                      </c:pt>
                      <c:pt idx="3317">
                        <c:v>-1.8398664566615401E-5</c:v>
                      </c:pt>
                      <c:pt idx="3318">
                        <c:v>-1.92960193725215E-5</c:v>
                      </c:pt>
                      <c:pt idx="3319">
                        <c:v>-2.0752925829203501E-5</c:v>
                      </c:pt>
                      <c:pt idx="3320">
                        <c:v>-2.1075875990374701E-5</c:v>
                      </c:pt>
                      <c:pt idx="3321">
                        <c:v>-2.1317564966327999E-5</c:v>
                      </c:pt>
                      <c:pt idx="3322">
                        <c:v>-2.2626520554917598E-5</c:v>
                      </c:pt>
                      <c:pt idx="3323">
                        <c:v>-2.4958390447577099E-5</c:v>
                      </c:pt>
                      <c:pt idx="3324">
                        <c:v>-2.9436807358424301E-5</c:v>
                      </c:pt>
                      <c:pt idx="3325">
                        <c:v>-3.3128181709044301E-5</c:v>
                      </c:pt>
                      <c:pt idx="3326">
                        <c:v>-3.6065204129765799E-5</c:v>
                      </c:pt>
                      <c:pt idx="3327">
                        <c:v>-3.7329107248810101E-5</c:v>
                      </c:pt>
                      <c:pt idx="3328">
                        <c:v>-3.7836392242552303E-5</c:v>
                      </c:pt>
                      <c:pt idx="3329">
                        <c:v>-3.8037462938157598E-5</c:v>
                      </c:pt>
                      <c:pt idx="3330">
                        <c:v>-3.7940492376868802E-5</c:v>
                      </c:pt>
                      <c:pt idx="3331">
                        <c:v>-3.6512466369993302E-5</c:v>
                      </c:pt>
                      <c:pt idx="3332">
                        <c:v>-3.5369921363972598E-5</c:v>
                      </c:pt>
                      <c:pt idx="3333">
                        <c:v>-3.4499278252887897E-5</c:v>
                      </c:pt>
                      <c:pt idx="3334">
                        <c:v>-3.3890845285799E-5</c:v>
                      </c:pt>
                      <c:pt idx="3335">
                        <c:v>-3.3212505916605802E-5</c:v>
                      </c:pt>
                      <c:pt idx="3336">
                        <c:v>-3.2601229076485003E-5</c:v>
                      </c:pt>
                      <c:pt idx="3337">
                        <c:v>-3.2066216472612501E-5</c:v>
                      </c:pt>
                      <c:pt idx="3338">
                        <c:v>-3.3697780246743801E-5</c:v>
                      </c:pt>
                      <c:pt idx="3339">
                        <c:v>-3.6483955030866201E-5</c:v>
                      </c:pt>
                      <c:pt idx="3340">
                        <c:v>-4.1137534060836098E-5</c:v>
                      </c:pt>
                      <c:pt idx="3341">
                        <c:v>-4.5569713412354098E-5</c:v>
                      </c:pt>
                      <c:pt idx="3342">
                        <c:v>-5.0570334439658102E-5</c:v>
                      </c:pt>
                      <c:pt idx="3343">
                        <c:v>-5.5411155361309303E-5</c:v>
                      </c:pt>
                      <c:pt idx="3344">
                        <c:v>-5.9511233367350401E-5</c:v>
                      </c:pt>
                      <c:pt idx="3345">
                        <c:v>-6.2901955659254896E-5</c:v>
                      </c:pt>
                      <c:pt idx="3346">
                        <c:v>-6.4780086028369405E-5</c:v>
                      </c:pt>
                      <c:pt idx="3347">
                        <c:v>-6.6480435473116294E-5</c:v>
                      </c:pt>
                      <c:pt idx="3348">
                        <c:v>-6.8008113435336594E-5</c:v>
                      </c:pt>
                      <c:pt idx="3349">
                        <c:v>-6.8755097056255897E-5</c:v>
                      </c:pt>
                      <c:pt idx="3350">
                        <c:v>-6.9472818831228396E-5</c:v>
                      </c:pt>
                      <c:pt idx="3351">
                        <c:v>-7.0173143778388996E-5</c:v>
                      </c:pt>
                      <c:pt idx="3352">
                        <c:v>-7.2441283287367597E-5</c:v>
                      </c:pt>
                      <c:pt idx="3353">
                        <c:v>-7.2893059716430499E-5</c:v>
                      </c:pt>
                      <c:pt idx="3354">
                        <c:v>-7.1977927819647506E-5</c:v>
                      </c:pt>
                      <c:pt idx="3355">
                        <c:v>-7.1317984127284095E-5</c:v>
                      </c:pt>
                      <c:pt idx="3356">
                        <c:v>-7.0904576062405294E-5</c:v>
                      </c:pt>
                      <c:pt idx="3357">
                        <c:v>-7.1314586980855606E-5</c:v>
                      </c:pt>
                      <c:pt idx="3358">
                        <c:v>-7.1032728807909497E-5</c:v>
                      </c:pt>
                      <c:pt idx="3359">
                        <c:v>-7.08221604723157E-5</c:v>
                      </c:pt>
                      <c:pt idx="3360">
                        <c:v>-7.0683409985351401E-5</c:v>
                      </c:pt>
                      <c:pt idx="3361">
                        <c:v>-7.1372123599001904E-5</c:v>
                      </c:pt>
                      <c:pt idx="3362">
                        <c:v>-7.0698165708364802E-5</c:v>
                      </c:pt>
                      <c:pt idx="3363">
                        <c:v>-6.6179664682210697E-5</c:v>
                      </c:pt>
                      <c:pt idx="3364">
                        <c:v>-6.1103147481177499E-5</c:v>
                      </c:pt>
                      <c:pt idx="3365">
                        <c:v>-5.6157204476399901E-5</c:v>
                      </c:pt>
                      <c:pt idx="3366">
                        <c:v>-5.2703925944134599E-5</c:v>
                      </c:pt>
                      <c:pt idx="3367">
                        <c:v>-5.0665026754046302E-5</c:v>
                      </c:pt>
                      <c:pt idx="3368">
                        <c:v>-4.9459645976595798E-5</c:v>
                      </c:pt>
                      <c:pt idx="3369">
                        <c:v>-4.7265419839596E-5</c:v>
                      </c:pt>
                      <c:pt idx="3370">
                        <c:v>-4.3916502321224903E-5</c:v>
                      </c:pt>
                      <c:pt idx="3371">
                        <c:v>-4.0462621538342E-5</c:v>
                      </c:pt>
                      <c:pt idx="3372">
                        <c:v>-3.7127793871705799E-5</c:v>
                      </c:pt>
                      <c:pt idx="3373">
                        <c:v>-3.4935308027750601E-5</c:v>
                      </c:pt>
                      <c:pt idx="3374">
                        <c:v>-3.3835694099432597E-5</c:v>
                      </c:pt>
                      <c:pt idx="3375">
                        <c:v>-3.4833982351236899E-5</c:v>
                      </c:pt>
                      <c:pt idx="3376">
                        <c:v>-3.5127137038338899E-5</c:v>
                      </c:pt>
                      <c:pt idx="3377">
                        <c:v>-3.4776751686493798E-5</c:v>
                      </c:pt>
                      <c:pt idx="3378">
                        <c:v>-3.4283672552816299E-5</c:v>
                      </c:pt>
                      <c:pt idx="3379">
                        <c:v>-3.3888874611476997E-5</c:v>
                      </c:pt>
                      <c:pt idx="3380">
                        <c:v>-3.3611263295911001E-5</c:v>
                      </c:pt>
                      <c:pt idx="3381">
                        <c:v>-3.7143056194432401E-5</c:v>
                      </c:pt>
                      <c:pt idx="3382">
                        <c:v>-4.1450093612119898E-5</c:v>
                      </c:pt>
                      <c:pt idx="3383">
                        <c:v>-4.3900176045118502E-5</c:v>
                      </c:pt>
                      <c:pt idx="3384">
                        <c:v>-4.5642810316323502E-5</c:v>
                      </c:pt>
                      <c:pt idx="3385">
                        <c:v>-4.7922738855216897E-5</c:v>
                      </c:pt>
                      <c:pt idx="3386">
                        <c:v>-5.0706326740002403E-5</c:v>
                      </c:pt>
                      <c:pt idx="3387">
                        <c:v>-5.2643776136879399E-5</c:v>
                      </c:pt>
                      <c:pt idx="3388">
                        <c:v>-5.1906270742180703E-5</c:v>
                      </c:pt>
                      <c:pt idx="3389">
                        <c:v>-4.9507151538157997E-5</c:v>
                      </c:pt>
                      <c:pt idx="3390">
                        <c:v>-4.6854658493694497E-5</c:v>
                      </c:pt>
                      <c:pt idx="3391">
                        <c:v>-4.3960361511015397E-5</c:v>
                      </c:pt>
                      <c:pt idx="3392">
                        <c:v>-4.0502822954270003E-5</c:v>
                      </c:pt>
                      <c:pt idx="3393">
                        <c:v>-3.6941796777988E-5</c:v>
                      </c:pt>
                      <c:pt idx="3394">
                        <c:v>-3.37686138853032E-5</c:v>
                      </c:pt>
                      <c:pt idx="3395">
                        <c:v>-3.0967775473880501E-5</c:v>
                      </c:pt>
                      <c:pt idx="3396">
                        <c:v>-2.9098871743897302E-5</c:v>
                      </c:pt>
                      <c:pt idx="3397">
                        <c:v>-2.8436621607045802E-5</c:v>
                      </c:pt>
                      <c:pt idx="3398">
                        <c:v>-2.5286217372622999E-5</c:v>
                      </c:pt>
                      <c:pt idx="3399">
                        <c:v>-2.2075185328105399E-5</c:v>
                      </c:pt>
                      <c:pt idx="3400">
                        <c:v>-1.9013003588546201E-5</c:v>
                      </c:pt>
                      <c:pt idx="3401">
                        <c:v>-1.7559433324931E-5</c:v>
                      </c:pt>
                      <c:pt idx="3402">
                        <c:v>-1.7623144732885999E-5</c:v>
                      </c:pt>
                      <c:pt idx="3403">
                        <c:v>-1.72162338219551E-5</c:v>
                      </c:pt>
                      <c:pt idx="3404">
                        <c:v>-1.66090451054543E-5</c:v>
                      </c:pt>
                      <c:pt idx="3405">
                        <c:v>-1.6238574575196601E-5</c:v>
                      </c:pt>
                      <c:pt idx="3406">
                        <c:v>-1.6095729490216E-5</c:v>
                      </c:pt>
                      <c:pt idx="3407">
                        <c:v>-1.6596470080193099E-5</c:v>
                      </c:pt>
                      <c:pt idx="3408">
                        <c:v>-1.7513853778774201E-5</c:v>
                      </c:pt>
                      <c:pt idx="3409">
                        <c:v>-1.9001192338934601E-5</c:v>
                      </c:pt>
                      <c:pt idx="3410">
                        <c:v>-2.1029048637283499E-5</c:v>
                      </c:pt>
                      <c:pt idx="3411">
                        <c:v>-2.3348492962810899E-5</c:v>
                      </c:pt>
                      <c:pt idx="3412">
                        <c:v>-2.5054950165042099E-5</c:v>
                      </c:pt>
                      <c:pt idx="3413">
                        <c:v>-2.6602639556148499E-5</c:v>
                      </c:pt>
                      <c:pt idx="3414">
                        <c:v>-2.79951652504539E-5</c:v>
                      </c:pt>
                      <c:pt idx="3415">
                        <c:v>-2.85802622868948E-5</c:v>
                      </c:pt>
                      <c:pt idx="3416">
                        <c:v>-2.8901537555558301E-5</c:v>
                      </c:pt>
                      <c:pt idx="3417">
                        <c:v>-2.94610399740118E-5</c:v>
                      </c:pt>
                      <c:pt idx="3418">
                        <c:v>-3.0253528960335101E-5</c:v>
                      </c:pt>
                      <c:pt idx="3419">
                        <c:v>-3.2359705893454501E-5</c:v>
                      </c:pt>
                      <c:pt idx="3420">
                        <c:v>-3.4477240357359499E-5</c:v>
                      </c:pt>
                      <c:pt idx="3421">
                        <c:v>-3.4232180515316101E-5</c:v>
                      </c:pt>
                      <c:pt idx="3422">
                        <c:v>-3.3999532961906003E-5</c:v>
                      </c:pt>
                      <c:pt idx="3423">
                        <c:v>-3.3540028112584201E-5</c:v>
                      </c:pt>
                      <c:pt idx="3424">
                        <c:v>-3.28647045934302E-5</c:v>
                      </c:pt>
                      <c:pt idx="3425">
                        <c:v>-3.20047687601866E-5</c:v>
                      </c:pt>
                      <c:pt idx="3426">
                        <c:v>-3.0880308266768302E-5</c:v>
                      </c:pt>
                      <c:pt idx="3427">
                        <c:v>-2.90954978030654E-5</c:v>
                      </c:pt>
                      <c:pt idx="3428">
                        <c:v>-2.7587082353578999E-5</c:v>
                      </c:pt>
                      <c:pt idx="3429">
                        <c:v>-2.6338787818061998E-5</c:v>
                      </c:pt>
                      <c:pt idx="3430">
                        <c:v>-2.4806672025590001E-5</c:v>
                      </c:pt>
                      <c:pt idx="3431">
                        <c:v>-2.34394609465166E-5</c:v>
                      </c:pt>
                      <c:pt idx="3432">
                        <c:v>-2.2231746731288201E-5</c:v>
                      </c:pt>
                      <c:pt idx="3433">
                        <c:v>-2.16110735165208E-5</c:v>
                      </c:pt>
                      <c:pt idx="3434">
                        <c:v>-2.1558199112483801E-5</c:v>
                      </c:pt>
                      <c:pt idx="3435">
                        <c:v>-2.36944400775368E-5</c:v>
                      </c:pt>
                      <c:pt idx="3436">
                        <c:v>-2.6808873766427899E-5</c:v>
                      </c:pt>
                      <c:pt idx="3437">
                        <c:v>-2.8677789252873601E-5</c:v>
                      </c:pt>
                      <c:pt idx="3438">
                        <c:v>-2.9449305974427698E-5</c:v>
                      </c:pt>
                      <c:pt idx="3439">
                        <c:v>-2.9603045476099399E-5</c:v>
                      </c:pt>
                      <c:pt idx="3440">
                        <c:v>-2.9564343003364E-5</c:v>
                      </c:pt>
                      <c:pt idx="3441">
                        <c:v>-2.9501559514600701E-5</c:v>
                      </c:pt>
                      <c:pt idx="3442">
                        <c:v>-2.9404399006355E-5</c:v>
                      </c:pt>
                      <c:pt idx="3443">
                        <c:v>-2.7428423459284201E-5</c:v>
                      </c:pt>
                      <c:pt idx="3444">
                        <c:v>-2.35943316813253E-5</c:v>
                      </c:pt>
                      <c:pt idx="3445">
                        <c:v>-1.9862533835059098E-5</c:v>
                      </c:pt>
                      <c:pt idx="3446">
                        <c:v>-1.62310020315365E-5</c:v>
                      </c:pt>
                      <c:pt idx="3447">
                        <c:v>-1.32284877310027E-5</c:v>
                      </c:pt>
                      <c:pt idx="3448">
                        <c:v>-1.0828622088007901E-5</c:v>
                      </c:pt>
                      <c:pt idx="3449">
                        <c:v>-9.6190272241105194E-6</c:v>
                      </c:pt>
                      <c:pt idx="3450">
                        <c:v>-9.0404578584386694E-6</c:v>
                      </c:pt>
                      <c:pt idx="3451">
                        <c:v>-8.7194220911357697E-6</c:v>
                      </c:pt>
                      <c:pt idx="3452">
                        <c:v>-9.5971005331281596E-6</c:v>
                      </c:pt>
                      <c:pt idx="3453">
                        <c:v>-1.15377465313006E-5</c:v>
                      </c:pt>
                      <c:pt idx="3454">
                        <c:v>-1.5606595558213002E-5</c:v>
                      </c:pt>
                      <c:pt idx="3455">
                        <c:v>-2.0070285554551399E-5</c:v>
                      </c:pt>
                      <c:pt idx="3456">
                        <c:v>-2.1791576999202299E-5</c:v>
                      </c:pt>
                      <c:pt idx="3457">
                        <c:v>-2.3721852217369301E-5</c:v>
                      </c:pt>
                      <c:pt idx="3458">
                        <c:v>-2.58564658244122E-5</c:v>
                      </c:pt>
                      <c:pt idx="3459">
                        <c:v>-2.91360784959336E-5</c:v>
                      </c:pt>
                      <c:pt idx="3460">
                        <c:v>-3.1804502869636498E-5</c:v>
                      </c:pt>
                      <c:pt idx="3461">
                        <c:v>-3.1639815584401603E-5</c:v>
                      </c:pt>
                      <c:pt idx="3462">
                        <c:v>-3.0469838729655799E-5</c:v>
                      </c:pt>
                      <c:pt idx="3463">
                        <c:v>-2.6790056042505E-5</c:v>
                      </c:pt>
                      <c:pt idx="3464">
                        <c:v>-2.3414490257184699E-5</c:v>
                      </c:pt>
                      <c:pt idx="3465">
                        <c:v>-2.03316278782571E-5</c:v>
                      </c:pt>
                      <c:pt idx="3466">
                        <c:v>-1.80884856924172E-5</c:v>
                      </c:pt>
                      <c:pt idx="3467">
                        <c:v>-1.7749652901862998E-5</c:v>
                      </c:pt>
                      <c:pt idx="3468">
                        <c:v>-1.8890206336237E-5</c:v>
                      </c:pt>
                      <c:pt idx="3469">
                        <c:v>-1.6959883502712401E-5</c:v>
                      </c:pt>
                      <c:pt idx="3470">
                        <c:v>-1.32142215116503E-5</c:v>
                      </c:pt>
                      <c:pt idx="3471">
                        <c:v>-9.8186097640629199E-6</c:v>
                      </c:pt>
                      <c:pt idx="3472">
                        <c:v>-6.7587320857671099E-6</c:v>
                      </c:pt>
                      <c:pt idx="3473">
                        <c:v>-4.35859374661071E-6</c:v>
                      </c:pt>
                      <c:pt idx="3474">
                        <c:v>-3.1511840381494102E-6</c:v>
                      </c:pt>
                      <c:pt idx="3475">
                        <c:v>-3.0723877502683898E-6</c:v>
                      </c:pt>
                      <c:pt idx="3476">
                        <c:v>-3.1623226975790502E-6</c:v>
                      </c:pt>
                      <c:pt idx="3477">
                        <c:v>-1.68390154309467E-6</c:v>
                      </c:pt>
                      <c:pt idx="3478">
                        <c:v>-2.7059145585528397E-7</c:v>
                      </c:pt>
                      <c:pt idx="3479">
                        <c:v>2.57589626855637E-6</c:v>
                      </c:pt>
                      <c:pt idx="3480">
                        <c:v>5.8910563671333103E-6</c:v>
                      </c:pt>
                      <c:pt idx="3481">
                        <c:v>7.66573275189487E-6</c:v>
                      </c:pt>
                      <c:pt idx="3482">
                        <c:v>7.9719602383535296E-6</c:v>
                      </c:pt>
                      <c:pt idx="3483">
                        <c:v>6.3059108060482001E-6</c:v>
                      </c:pt>
                      <c:pt idx="3484">
                        <c:v>5.0687574742353398E-6</c:v>
                      </c:pt>
                      <c:pt idx="3485">
                        <c:v>3.9111376612093703E-6</c:v>
                      </c:pt>
                      <c:pt idx="3486">
                        <c:v>2.68777627108327E-6</c:v>
                      </c:pt>
                      <c:pt idx="3487">
                        <c:v>1.4035666831696901E-6</c:v>
                      </c:pt>
                      <c:pt idx="3488">
                        <c:v>3.5708829141621402E-7</c:v>
                      </c:pt>
                      <c:pt idx="3489">
                        <c:v>-1.7998725431699801E-7</c:v>
                      </c:pt>
                      <c:pt idx="3490">
                        <c:v>-2.3875066175108201E-7</c:v>
                      </c:pt>
                      <c:pt idx="3491">
                        <c:v>-9.8602795082019293E-7</c:v>
                      </c:pt>
                      <c:pt idx="3492">
                        <c:v>-2.39293647754043E-6</c:v>
                      </c:pt>
                      <c:pt idx="3493">
                        <c:v>-5.2563574536935403E-6</c:v>
                      </c:pt>
                      <c:pt idx="3494">
                        <c:v>-4.4310778058073796E-6</c:v>
                      </c:pt>
                      <c:pt idx="3495">
                        <c:v>-4.43385516871598E-7</c:v>
                      </c:pt>
                      <c:pt idx="3496">
                        <c:v>4.5497951768238602E-6</c:v>
                      </c:pt>
                      <c:pt idx="3497">
                        <c:v>8.87402399275401E-6</c:v>
                      </c:pt>
                      <c:pt idx="3498">
                        <c:v>1.25651571727742E-5</c:v>
                      </c:pt>
                      <c:pt idx="3499">
                        <c:v>1.6206841185781099E-5</c:v>
                      </c:pt>
                      <c:pt idx="3500">
                        <c:v>2.0222897947468301E-5</c:v>
                      </c:pt>
                      <c:pt idx="3501">
                        <c:v>2.4107479678453599E-5</c:v>
                      </c:pt>
                      <c:pt idx="3502">
                        <c:v>2.7417826635683199E-5</c:v>
                      </c:pt>
                      <c:pt idx="3503">
                        <c:v>3.0179370850311699E-5</c:v>
                      </c:pt>
                      <c:pt idx="3504">
                        <c:v>3.1934503073570597E-5</c:v>
                      </c:pt>
                      <c:pt idx="3505">
                        <c:v>2.69759657331391E-5</c:v>
                      </c:pt>
                      <c:pt idx="3506">
                        <c:v>2.10451480596284E-5</c:v>
                      </c:pt>
                      <c:pt idx="3507">
                        <c:v>1.6124024250709602E-5</c:v>
                      </c:pt>
                      <c:pt idx="3508">
                        <c:v>1.17583703243542E-5</c:v>
                      </c:pt>
                      <c:pt idx="3509">
                        <c:v>7.7120229985313105E-6</c:v>
                      </c:pt>
                      <c:pt idx="3510">
                        <c:v>2.7595951613904999E-6</c:v>
                      </c:pt>
                      <c:pt idx="3511">
                        <c:v>-3.0653089427661902E-6</c:v>
                      </c:pt>
                      <c:pt idx="3512">
                        <c:v>-1.1512698553096601E-5</c:v>
                      </c:pt>
                      <c:pt idx="3513">
                        <c:v>-1.78722730585728E-5</c:v>
                      </c:pt>
                      <c:pt idx="3514">
                        <c:v>-2.16393917300026E-5</c:v>
                      </c:pt>
                      <c:pt idx="3515">
                        <c:v>-2.5018291450673101E-5</c:v>
                      </c:pt>
                      <c:pt idx="3516">
                        <c:v>-2.8027746535997701E-5</c:v>
                      </c:pt>
                      <c:pt idx="3517">
                        <c:v>-3.0876178507398201E-5</c:v>
                      </c:pt>
                      <c:pt idx="3518">
                        <c:v>-3.3682216874427502E-5</c:v>
                      </c:pt>
                      <c:pt idx="3519">
                        <c:v>-3.6444921236585699E-5</c:v>
                      </c:pt>
                      <c:pt idx="3520">
                        <c:v>-3.86632471877444E-5</c:v>
                      </c:pt>
                      <c:pt idx="3521">
                        <c:v>-3.80699016944232E-5</c:v>
                      </c:pt>
                      <c:pt idx="3522">
                        <c:v>-3.7269758980078701E-5</c:v>
                      </c:pt>
                      <c:pt idx="3523">
                        <c:v>-3.7073828038911603E-5</c:v>
                      </c:pt>
                      <c:pt idx="3524">
                        <c:v>-3.7445907708544998E-5</c:v>
                      </c:pt>
                      <c:pt idx="3525">
                        <c:v>-3.7317866908993398E-5</c:v>
                      </c:pt>
                      <c:pt idx="3526">
                        <c:v>-3.6475454947371597E-5</c:v>
                      </c:pt>
                      <c:pt idx="3527">
                        <c:v>-3.49556063151844E-5</c:v>
                      </c:pt>
                      <c:pt idx="3528">
                        <c:v>-3.31756261424074E-5</c:v>
                      </c:pt>
                      <c:pt idx="3529">
                        <c:v>-3.1524727777552299E-5</c:v>
                      </c:pt>
                      <c:pt idx="3530">
                        <c:v>-3.00170959454891E-5</c:v>
                      </c:pt>
                      <c:pt idx="3531">
                        <c:v>-3.1990058186538897E-5</c:v>
                      </c:pt>
                      <c:pt idx="3532">
                        <c:v>-3.5206488910017202E-5</c:v>
                      </c:pt>
                      <c:pt idx="3533">
                        <c:v>-3.6677911071916499E-5</c:v>
                      </c:pt>
                      <c:pt idx="3534">
                        <c:v>-3.5197215177217097E-5</c:v>
                      </c:pt>
                      <c:pt idx="3535">
                        <c:v>-3.1914335497435903E-5</c:v>
                      </c:pt>
                      <c:pt idx="3536">
                        <c:v>-2.8261587229445699E-5</c:v>
                      </c:pt>
                      <c:pt idx="3537">
                        <c:v>-2.4709086917018501E-5</c:v>
                      </c:pt>
                      <c:pt idx="3538">
                        <c:v>-2.1401707311175301E-5</c:v>
                      </c:pt>
                      <c:pt idx="3539">
                        <c:v>-1.8328956519973401E-5</c:v>
                      </c:pt>
                      <c:pt idx="3540">
                        <c:v>-1.5642898082516801E-5</c:v>
                      </c:pt>
                      <c:pt idx="3541">
                        <c:v>-1.53869959514301E-5</c:v>
                      </c:pt>
                      <c:pt idx="3542">
                        <c:v>-1.3489353876062601E-5</c:v>
                      </c:pt>
                      <c:pt idx="3543">
                        <c:v>-1.09998719096638E-5</c:v>
                      </c:pt>
                      <c:pt idx="3544">
                        <c:v>-8.4399375462313695E-6</c:v>
                      </c:pt>
                      <c:pt idx="3545">
                        <c:v>-7.0012175319600104E-6</c:v>
                      </c:pt>
                      <c:pt idx="3546">
                        <c:v>-6.6247255970918597E-6</c:v>
                      </c:pt>
                      <c:pt idx="3547">
                        <c:v>-6.6639901427551003E-6</c:v>
                      </c:pt>
                      <c:pt idx="3548">
                        <c:v>-7.1010035400398199E-6</c:v>
                      </c:pt>
                      <c:pt idx="3549">
                        <c:v>-8.3546450520038701E-6</c:v>
                      </c:pt>
                      <c:pt idx="3550">
                        <c:v>-1.0896133719579701E-5</c:v>
                      </c:pt>
                      <c:pt idx="3551">
                        <c:v>-1.29941369905303E-5</c:v>
                      </c:pt>
                      <c:pt idx="3552">
                        <c:v>-1.26389520319614E-5</c:v>
                      </c:pt>
                      <c:pt idx="3553">
                        <c:v>-1.21722448457697E-5</c:v>
                      </c:pt>
                      <c:pt idx="3554">
                        <c:v>-1.15997577995439E-5</c:v>
                      </c:pt>
                      <c:pt idx="3555">
                        <c:v>-1.0968897602907101E-5</c:v>
                      </c:pt>
                      <c:pt idx="3556">
                        <c:v>-1.00605922813308E-5</c:v>
                      </c:pt>
                      <c:pt idx="3557">
                        <c:v>-8.3258370746979403E-6</c:v>
                      </c:pt>
                      <c:pt idx="3558">
                        <c:v>-6.50433345709953E-6</c:v>
                      </c:pt>
                      <c:pt idx="3559">
                        <c:v>-4.6870304979173801E-6</c:v>
                      </c:pt>
                      <c:pt idx="3560">
                        <c:v>-2.8758995407225901E-6</c:v>
                      </c:pt>
                      <c:pt idx="3561">
                        <c:v>-1.4077551216195E-6</c:v>
                      </c:pt>
                      <c:pt idx="3562">
                        <c:v>-2.6836640209338801E-7</c:v>
                      </c:pt>
                      <c:pt idx="3563">
                        <c:v>1.40059558514844E-7</c:v>
                      </c:pt>
                      <c:pt idx="3564">
                        <c:v>7.45508317465504E-7</c:v>
                      </c:pt>
                      <c:pt idx="3565">
                        <c:v>1.53768781217484E-6</c:v>
                      </c:pt>
                      <c:pt idx="3566">
                        <c:v>2.37755125939886E-6</c:v>
                      </c:pt>
                      <c:pt idx="3567">
                        <c:v>3.5824872937393399E-6</c:v>
                      </c:pt>
                      <c:pt idx="3568">
                        <c:v>7.10478192731675E-6</c:v>
                      </c:pt>
                      <c:pt idx="3569">
                        <c:v>1.54210470905445E-5</c:v>
                      </c:pt>
                      <c:pt idx="3570">
                        <c:v>2.4113438300985402E-5</c:v>
                      </c:pt>
                      <c:pt idx="3571">
                        <c:v>3.2591389912061602E-5</c:v>
                      </c:pt>
                      <c:pt idx="3572">
                        <c:v>4.0212398198009899E-5</c:v>
                      </c:pt>
                      <c:pt idx="3573">
                        <c:v>4.6993463685635897E-5</c:v>
                      </c:pt>
                      <c:pt idx="3574">
                        <c:v>4.9102707436436002E-5</c:v>
                      </c:pt>
                      <c:pt idx="3575">
                        <c:v>4.7268894473277702E-5</c:v>
                      </c:pt>
                      <c:pt idx="3576">
                        <c:v>4.4483456029371303E-5</c:v>
                      </c:pt>
                      <c:pt idx="3577">
                        <c:v>4.2512818461568697E-5</c:v>
                      </c:pt>
                      <c:pt idx="3578">
                        <c:v>4.4506666617733897E-5</c:v>
                      </c:pt>
                      <c:pt idx="3579">
                        <c:v>4.6384207851426502E-5</c:v>
                      </c:pt>
                      <c:pt idx="3580">
                        <c:v>4.8150811911714297E-5</c:v>
                      </c:pt>
                      <c:pt idx="3581">
                        <c:v>4.9687596322017502E-5</c:v>
                      </c:pt>
                      <c:pt idx="3582">
                        <c:v>5.1144443258564101E-5</c:v>
                      </c:pt>
                      <c:pt idx="3583">
                        <c:v>5.2508029396171897E-5</c:v>
                      </c:pt>
                      <c:pt idx="3584">
                        <c:v>5.0950477544410501E-5</c:v>
                      </c:pt>
                      <c:pt idx="3585">
                        <c:v>4.5359372256670798E-5</c:v>
                      </c:pt>
                      <c:pt idx="3586">
                        <c:v>3.77574148755614E-5</c:v>
                      </c:pt>
                      <c:pt idx="3587">
                        <c:v>3.3926274068123502E-5</c:v>
                      </c:pt>
                      <c:pt idx="3588">
                        <c:v>3.0509758018900699E-5</c:v>
                      </c:pt>
                      <c:pt idx="3589">
                        <c:v>2.7252618976397701E-5</c:v>
                      </c:pt>
                      <c:pt idx="3590">
                        <c:v>2.4144104518028998E-5</c:v>
                      </c:pt>
                      <c:pt idx="3591">
                        <c:v>2.0697768395125199E-5</c:v>
                      </c:pt>
                      <c:pt idx="3592">
                        <c:v>1.6927265247147901E-5</c:v>
                      </c:pt>
                      <c:pt idx="3593">
                        <c:v>1.2338255228331701E-5</c:v>
                      </c:pt>
                      <c:pt idx="3594">
                        <c:v>6.3193557192803696E-6</c:v>
                      </c:pt>
                      <c:pt idx="3595">
                        <c:v>4.6489642355476802E-7</c:v>
                      </c:pt>
                      <c:pt idx="3596">
                        <c:v>-4.75734599284267E-6</c:v>
                      </c:pt>
                      <c:pt idx="3597">
                        <c:v>-9.7579262150526E-6</c:v>
                      </c:pt>
                      <c:pt idx="3598">
                        <c:v>-1.45517031241097E-5</c:v>
                      </c:pt>
                      <c:pt idx="3599">
                        <c:v>-1.9787440139118601E-5</c:v>
                      </c:pt>
                      <c:pt idx="3600">
                        <c:v>-2.4896469045989901E-5</c:v>
                      </c:pt>
                      <c:pt idx="3601">
                        <c:v>-2.9559479753564901E-5</c:v>
                      </c:pt>
                      <c:pt idx="3602">
                        <c:v>-3.3800231392897798E-5</c:v>
                      </c:pt>
                      <c:pt idx="3603">
                        <c:v>-3.7900147861161499E-5</c:v>
                      </c:pt>
                      <c:pt idx="3604">
                        <c:v>-4.1868791102575199E-5</c:v>
                      </c:pt>
                      <c:pt idx="3605">
                        <c:v>-4.6205955783500097E-5</c:v>
                      </c:pt>
                      <c:pt idx="3606">
                        <c:v>-4.9625231095021401E-5</c:v>
                      </c:pt>
                      <c:pt idx="3607">
                        <c:v>-5.1788483307499002E-5</c:v>
                      </c:pt>
                      <c:pt idx="3608">
                        <c:v>-5.3367600480066101E-5</c:v>
                      </c:pt>
                      <c:pt idx="3609">
                        <c:v>-5.4382333700651498E-5</c:v>
                      </c:pt>
                      <c:pt idx="3610">
                        <c:v>-5.3635708462944699E-5</c:v>
                      </c:pt>
                      <c:pt idx="3611">
                        <c:v>-5.2191956164990401E-5</c:v>
                      </c:pt>
                      <c:pt idx="3612">
                        <c:v>-5.07167717207887E-5</c:v>
                      </c:pt>
                      <c:pt idx="3613">
                        <c:v>-4.9527127000396699E-5</c:v>
                      </c:pt>
                      <c:pt idx="3614">
                        <c:v>-4.8608506662752497E-5</c:v>
                      </c:pt>
                      <c:pt idx="3615">
                        <c:v>-4.7994768518156599E-5</c:v>
                      </c:pt>
                      <c:pt idx="3616">
                        <c:v>-4.6795216860170502E-5</c:v>
                      </c:pt>
                      <c:pt idx="3617">
                        <c:v>-4.5990946397892703E-5</c:v>
                      </c:pt>
                      <c:pt idx="3618">
                        <c:v>-4.5562365687071602E-5</c:v>
                      </c:pt>
                      <c:pt idx="3619">
                        <c:v>-4.5501826667673697E-5</c:v>
                      </c:pt>
                      <c:pt idx="3620">
                        <c:v>-4.52288169674951E-5</c:v>
                      </c:pt>
                      <c:pt idx="3621">
                        <c:v>-4.5038606450044098E-5</c:v>
                      </c:pt>
                      <c:pt idx="3622">
                        <c:v>-4.4927267483260901E-5</c:v>
                      </c:pt>
                      <c:pt idx="3623">
                        <c:v>-4.4981285853830598E-5</c:v>
                      </c:pt>
                      <c:pt idx="3624">
                        <c:v>-4.27249322258322E-5</c:v>
                      </c:pt>
                      <c:pt idx="3625">
                        <c:v>-3.9976148696854002E-5</c:v>
                      </c:pt>
                      <c:pt idx="3626">
                        <c:v>-3.7889248502592103E-5</c:v>
                      </c:pt>
                      <c:pt idx="3627">
                        <c:v>-3.6442208279564901E-5</c:v>
                      </c:pt>
                      <c:pt idx="3628">
                        <c:v>-3.7258463478060897E-5</c:v>
                      </c:pt>
                      <c:pt idx="3629">
                        <c:v>-3.3248318442297397E-5</c:v>
                      </c:pt>
                      <c:pt idx="3630">
                        <c:v>-2.9871616533766801E-5</c:v>
                      </c:pt>
                      <c:pt idx="3631">
                        <c:v>-2.7101275878620499E-5</c:v>
                      </c:pt>
                      <c:pt idx="3632">
                        <c:v>-2.5438591649592501E-5</c:v>
                      </c:pt>
                      <c:pt idx="3633">
                        <c:v>-2.3812545606218999E-5</c:v>
                      </c:pt>
                      <c:pt idx="3634">
                        <c:v>-2.17884733670178E-5</c:v>
                      </c:pt>
                      <c:pt idx="3635">
                        <c:v>-2.0046103890056301E-5</c:v>
                      </c:pt>
                      <c:pt idx="3636">
                        <c:v>-1.8574472354299499E-5</c:v>
                      </c:pt>
                      <c:pt idx="3637">
                        <c:v>-1.76421081635374E-5</c:v>
                      </c:pt>
                      <c:pt idx="3638">
                        <c:v>-1.62982736831419E-5</c:v>
                      </c:pt>
                      <c:pt idx="3639">
                        <c:v>-1.45651985827515E-5</c:v>
                      </c:pt>
                      <c:pt idx="3640">
                        <c:v>-1.2781764086898499E-5</c:v>
                      </c:pt>
                      <c:pt idx="3641">
                        <c:v>-9.9141203169889703E-6</c:v>
                      </c:pt>
                      <c:pt idx="3642">
                        <c:v>-7.4312887236075498E-6</c:v>
                      </c:pt>
                      <c:pt idx="3643">
                        <c:v>-5.3166571201335904E-6</c:v>
                      </c:pt>
                      <c:pt idx="3644">
                        <c:v>-4.0381431142057297E-6</c:v>
                      </c:pt>
                      <c:pt idx="3645">
                        <c:v>-7.9155605509569494E-6</c:v>
                      </c:pt>
                      <c:pt idx="3646">
                        <c:v>-1.1780705106422999E-5</c:v>
                      </c:pt>
                      <c:pt idx="3647">
                        <c:v>-1.5547216345884799E-5</c:v>
                      </c:pt>
                      <c:pt idx="3648">
                        <c:v>-1.9223831738374499E-5</c:v>
                      </c:pt>
                      <c:pt idx="3649">
                        <c:v>-2.3582291915966499E-5</c:v>
                      </c:pt>
                      <c:pt idx="3650">
                        <c:v>-2.6194351935173299E-5</c:v>
                      </c:pt>
                      <c:pt idx="3651">
                        <c:v>-2.7432827643180601E-5</c:v>
                      </c:pt>
                      <c:pt idx="3652">
                        <c:v>-2.7362582371159899E-5</c:v>
                      </c:pt>
                      <c:pt idx="3653">
                        <c:v>-2.5596572150892701E-5</c:v>
                      </c:pt>
                      <c:pt idx="3654">
                        <c:v>-2.30241024935231E-5</c:v>
                      </c:pt>
                      <c:pt idx="3655">
                        <c:v>-2.02304622767884E-5</c:v>
                      </c:pt>
                      <c:pt idx="3656">
                        <c:v>-1.9170249439443799E-5</c:v>
                      </c:pt>
                      <c:pt idx="3657">
                        <c:v>-1.9761884284185399E-5</c:v>
                      </c:pt>
                      <c:pt idx="3658">
                        <c:v>-2.2934496496872601E-5</c:v>
                      </c:pt>
                      <c:pt idx="3659">
                        <c:v>-2.5859250587293599E-5</c:v>
                      </c:pt>
                      <c:pt idx="3660">
                        <c:v>-2.7365773448962899E-5</c:v>
                      </c:pt>
                      <c:pt idx="3661">
                        <c:v>-2.8214677021878298E-5</c:v>
                      </c:pt>
                      <c:pt idx="3662">
                        <c:v>-2.8440887922072899E-5</c:v>
                      </c:pt>
                      <c:pt idx="3663">
                        <c:v>-2.8591877398729102E-5</c:v>
                      </c:pt>
                      <c:pt idx="3664">
                        <c:v>-2.8670643752993199E-5</c:v>
                      </c:pt>
                      <c:pt idx="3665">
                        <c:v>-2.8712604122895402E-5</c:v>
                      </c:pt>
                      <c:pt idx="3666">
                        <c:v>-2.91035312884281E-5</c:v>
                      </c:pt>
                      <c:pt idx="3667">
                        <c:v>-2.98226184753E-5</c:v>
                      </c:pt>
                      <c:pt idx="3668">
                        <c:v>-3.0419955360137901E-5</c:v>
                      </c:pt>
                      <c:pt idx="3669">
                        <c:v>-3.0768073364552098E-5</c:v>
                      </c:pt>
                      <c:pt idx="3670">
                        <c:v>-3.0358644723886501E-5</c:v>
                      </c:pt>
                      <c:pt idx="3671">
                        <c:v>-2.96668161904236E-5</c:v>
                      </c:pt>
                      <c:pt idx="3672">
                        <c:v>-2.8888039899414802E-5</c:v>
                      </c:pt>
                      <c:pt idx="3673">
                        <c:v>-2.9179566113280799E-5</c:v>
                      </c:pt>
                      <c:pt idx="3674">
                        <c:v>-3.04864494645323E-5</c:v>
                      </c:pt>
                      <c:pt idx="3675">
                        <c:v>-3.25652486122311E-5</c:v>
                      </c:pt>
                      <c:pt idx="3676">
                        <c:v>-3.5387963958060399E-5</c:v>
                      </c:pt>
                      <c:pt idx="3677">
                        <c:v>-4.0510268057068997E-5</c:v>
                      </c:pt>
                      <c:pt idx="3678">
                        <c:v>-4.5588713233699597E-5</c:v>
                      </c:pt>
                      <c:pt idx="3679">
                        <c:v>-4.89377296967063E-5</c:v>
                      </c:pt>
                      <c:pt idx="3680">
                        <c:v>-5.1471544845384198E-5</c:v>
                      </c:pt>
                      <c:pt idx="3681">
                        <c:v>-5.3754897926320999E-5</c:v>
                      </c:pt>
                      <c:pt idx="3682">
                        <c:v>-5.62996933292916E-5</c:v>
                      </c:pt>
                      <c:pt idx="3683">
                        <c:v>-5.9083428448740899E-5</c:v>
                      </c:pt>
                      <c:pt idx="3684">
                        <c:v>-6.0790849258586597E-5</c:v>
                      </c:pt>
                      <c:pt idx="3685">
                        <c:v>-6.1478208668641499E-5</c:v>
                      </c:pt>
                      <c:pt idx="3686">
                        <c:v>-6.1500943641057794E-5</c:v>
                      </c:pt>
                      <c:pt idx="3687">
                        <c:v>-5.8132772735341702E-5</c:v>
                      </c:pt>
                      <c:pt idx="3688">
                        <c:v>-5.4752822656959603E-5</c:v>
                      </c:pt>
                      <c:pt idx="3689">
                        <c:v>-5.0877853891910902E-5</c:v>
                      </c:pt>
                      <c:pt idx="3690">
                        <c:v>-4.7058061132003203E-5</c:v>
                      </c:pt>
                      <c:pt idx="3691">
                        <c:v>-4.4776742494008598E-5</c:v>
                      </c:pt>
                      <c:pt idx="3692">
                        <c:v>-4.3944842642419001E-5</c:v>
                      </c:pt>
                      <c:pt idx="3693">
                        <c:v>-4.23238036647753E-5</c:v>
                      </c:pt>
                      <c:pt idx="3694">
                        <c:v>-4.0326024723447702E-5</c:v>
                      </c:pt>
                      <c:pt idx="3695">
                        <c:v>-3.7973384565547203E-5</c:v>
                      </c:pt>
                      <c:pt idx="3696">
                        <c:v>-3.59027902971263E-5</c:v>
                      </c:pt>
                      <c:pt idx="3697">
                        <c:v>-3.4101905852244199E-5</c:v>
                      </c:pt>
                      <c:pt idx="3698">
                        <c:v>-3.28903518656633E-5</c:v>
                      </c:pt>
                      <c:pt idx="3699">
                        <c:v>-3.1511242779477203E-5</c:v>
                      </c:pt>
                      <c:pt idx="3700">
                        <c:v>-3.0141508423802701E-5</c:v>
                      </c:pt>
                      <c:pt idx="3701">
                        <c:v>-2.8781154009478599E-5</c:v>
                      </c:pt>
                      <c:pt idx="3702">
                        <c:v>-2.75383294052829E-5</c:v>
                      </c:pt>
                      <c:pt idx="3703">
                        <c:v>-2.6409557964096198E-5</c:v>
                      </c:pt>
                      <c:pt idx="3704">
                        <c:v>-2.5632175909285901E-5</c:v>
                      </c:pt>
                      <c:pt idx="3705">
                        <c:v>-2.4792427634723299E-5</c:v>
                      </c:pt>
                      <c:pt idx="3706">
                        <c:v>-2.4048192156066901E-5</c:v>
                      </c:pt>
                      <c:pt idx="3707">
                        <c:v>-2.33963321619295E-5</c:v>
                      </c:pt>
                      <c:pt idx="3708">
                        <c:v>-2.3087287536945599E-5</c:v>
                      </c:pt>
                      <c:pt idx="3709">
                        <c:v>-2.3120059912124099E-5</c:v>
                      </c:pt>
                      <c:pt idx="3710">
                        <c:v>-2.5979879039478899E-5</c:v>
                      </c:pt>
                      <c:pt idx="3711">
                        <c:v>-2.86917701503841E-5</c:v>
                      </c:pt>
                      <c:pt idx="3712">
                        <c:v>-2.9744066177191401E-5</c:v>
                      </c:pt>
                      <c:pt idx="3713">
                        <c:v>-3.00064020391843E-5</c:v>
                      </c:pt>
                      <c:pt idx="3714">
                        <c:v>-3.0082630107901898E-5</c:v>
                      </c:pt>
                      <c:pt idx="3715">
                        <c:v>-2.9976035317796301E-5</c:v>
                      </c:pt>
                      <c:pt idx="3716">
                        <c:v>-2.8784847728829501E-5</c:v>
                      </c:pt>
                      <c:pt idx="3717">
                        <c:v>-2.7218714020107799E-5</c:v>
                      </c:pt>
                      <c:pt idx="3718">
                        <c:v>-2.5564064512304002E-5</c:v>
                      </c:pt>
                      <c:pt idx="3719">
                        <c:v>-2.4912157766116999E-5</c:v>
                      </c:pt>
                      <c:pt idx="3720">
                        <c:v>-2.5213862435180201E-5</c:v>
                      </c:pt>
                      <c:pt idx="3721">
                        <c:v>-2.6281172227931699E-5</c:v>
                      </c:pt>
                      <c:pt idx="3722">
                        <c:v>-2.5942620964738701E-5</c:v>
                      </c:pt>
                      <c:pt idx="3723">
                        <c:v>-2.4848538441345001E-5</c:v>
                      </c:pt>
                      <c:pt idx="3724">
                        <c:v>-2.35190993013993E-5</c:v>
                      </c:pt>
                      <c:pt idx="3725">
                        <c:v>-2.19675274206818E-5</c:v>
                      </c:pt>
                      <c:pt idx="3726">
                        <c:v>-2.0474474218430001E-5</c:v>
                      </c:pt>
                      <c:pt idx="3727">
                        <c:v>-1.94827811849341E-5</c:v>
                      </c:pt>
                      <c:pt idx="3728">
                        <c:v>-1.8953603844633E-5</c:v>
                      </c:pt>
                      <c:pt idx="3729">
                        <c:v>-1.6365910500560801E-5</c:v>
                      </c:pt>
                      <c:pt idx="3730">
                        <c:v>-1.42765637970019E-5</c:v>
                      </c:pt>
                      <c:pt idx="3731">
                        <c:v>-1.2661623281354E-5</c:v>
                      </c:pt>
                      <c:pt idx="3732">
                        <c:v>-1.1888380711331999E-5</c:v>
                      </c:pt>
                      <c:pt idx="3733">
                        <c:v>-1.2545598521727599E-5</c:v>
                      </c:pt>
                      <c:pt idx="3734">
                        <c:v>-1.30021248758569E-5</c:v>
                      </c:pt>
                      <c:pt idx="3735">
                        <c:v>-1.3931258225589001E-5</c:v>
                      </c:pt>
                      <c:pt idx="3736">
                        <c:v>-1.53117357910808E-5</c:v>
                      </c:pt>
                      <c:pt idx="3737">
                        <c:v>-1.76526555750936E-5</c:v>
                      </c:pt>
                      <c:pt idx="3738">
                        <c:v>-2.0605279253397099E-5</c:v>
                      </c:pt>
                      <c:pt idx="3739">
                        <c:v>-2.1590432485482599E-5</c:v>
                      </c:pt>
                      <c:pt idx="3740">
                        <c:v>-2.2525210293467798E-5</c:v>
                      </c:pt>
                      <c:pt idx="3741">
                        <c:v>-2.3616012246592099E-5</c:v>
                      </c:pt>
                      <c:pt idx="3742">
                        <c:v>-2.48501704241649E-5</c:v>
                      </c:pt>
                      <c:pt idx="3743">
                        <c:v>-2.5406923903087299E-5</c:v>
                      </c:pt>
                      <c:pt idx="3744">
                        <c:v>-2.46742473338187E-5</c:v>
                      </c:pt>
                      <c:pt idx="3745">
                        <c:v>-2.3526487182266E-5</c:v>
                      </c:pt>
                      <c:pt idx="3746">
                        <c:v>-2.31050043290533E-5</c:v>
                      </c:pt>
                      <c:pt idx="3747">
                        <c:v>-2.33857981652641E-5</c:v>
                      </c:pt>
                      <c:pt idx="3748">
                        <c:v>-2.6091880186426001E-5</c:v>
                      </c:pt>
                      <c:pt idx="3749">
                        <c:v>-2.86099274152537E-5</c:v>
                      </c:pt>
                      <c:pt idx="3750">
                        <c:v>-2.8782683676494202E-5</c:v>
                      </c:pt>
                      <c:pt idx="3751">
                        <c:v>-2.85379691046656E-5</c:v>
                      </c:pt>
                      <c:pt idx="3752">
                        <c:v>-2.8699141506943201E-5</c:v>
                      </c:pt>
                      <c:pt idx="3753">
                        <c:v>-2.9249017433244902E-5</c:v>
                      </c:pt>
                      <c:pt idx="3754">
                        <c:v>-3.0602263965561699E-5</c:v>
                      </c:pt>
                      <c:pt idx="3755">
                        <c:v>-3.4785915732695598E-5</c:v>
                      </c:pt>
                      <c:pt idx="3756">
                        <c:v>-4.1853783098245403E-5</c:v>
                      </c:pt>
                      <c:pt idx="3757">
                        <c:v>-4.8337661203522803E-5</c:v>
                      </c:pt>
                      <c:pt idx="3758">
                        <c:v>-5.1140249453048599E-5</c:v>
                      </c:pt>
                      <c:pt idx="3759">
                        <c:v>-5.1938812595084797E-5</c:v>
                      </c:pt>
                      <c:pt idx="3760">
                        <c:v>-5.28318253137441E-5</c:v>
                      </c:pt>
                      <c:pt idx="3761">
                        <c:v>-5.3815991050242203E-5</c:v>
                      </c:pt>
                      <c:pt idx="3762">
                        <c:v>-5.5103955985750899E-5</c:v>
                      </c:pt>
                      <c:pt idx="3763">
                        <c:v>-5.65447454607636E-5</c:v>
                      </c:pt>
                      <c:pt idx="3764">
                        <c:v>-5.8136036437239402E-5</c:v>
                      </c:pt>
                      <c:pt idx="3765">
                        <c:v>-6.0756142964634298E-5</c:v>
                      </c:pt>
                      <c:pt idx="3766">
                        <c:v>-6.4122884267048196E-5</c:v>
                      </c:pt>
                      <c:pt idx="3767">
                        <c:v>-6.7697126298204994E-5</c:v>
                      </c:pt>
                      <c:pt idx="3768">
                        <c:v>-6.7781626481856606E-5</c:v>
                      </c:pt>
                      <c:pt idx="3769">
                        <c:v>-6.6996307829382204E-5</c:v>
                      </c:pt>
                      <c:pt idx="3770">
                        <c:v>-6.6553225924366195E-5</c:v>
                      </c:pt>
                      <c:pt idx="3771">
                        <c:v>-6.6437809579310302E-5</c:v>
                      </c:pt>
                      <c:pt idx="3772">
                        <c:v>-6.6995629067722302E-5</c:v>
                      </c:pt>
                      <c:pt idx="3773">
                        <c:v>-6.7791179926217306E-5</c:v>
                      </c:pt>
                      <c:pt idx="3774">
                        <c:v>-6.87715682642671E-5</c:v>
                      </c:pt>
                      <c:pt idx="3775">
                        <c:v>-7.0268173452937897E-5</c:v>
                      </c:pt>
                      <c:pt idx="3776">
                        <c:v>-7.1237855301947399E-5</c:v>
                      </c:pt>
                      <c:pt idx="3777">
                        <c:v>-7.2242348734826705E-5</c:v>
                      </c:pt>
                      <c:pt idx="3778">
                        <c:v>-7.3280233175635799E-5</c:v>
                      </c:pt>
                      <c:pt idx="3779">
                        <c:v>-7.4494202373435903E-5</c:v>
                      </c:pt>
                      <c:pt idx="3780">
                        <c:v>-7.7583343312472301E-5</c:v>
                      </c:pt>
                      <c:pt idx="3781">
                        <c:v>-8.3830497070168394E-5</c:v>
                      </c:pt>
                      <c:pt idx="3782">
                        <c:v>-8.9248214555153493E-5</c:v>
                      </c:pt>
                      <c:pt idx="3783">
                        <c:v>-9.3973299297812394E-5</c:v>
                      </c:pt>
                      <c:pt idx="3784">
                        <c:v>-9.8683679863583999E-5</c:v>
                      </c:pt>
                      <c:pt idx="3785" formatCode="General">
                        <c:v>-1.0337411750174599E-4</c:v>
                      </c:pt>
                      <c:pt idx="3786" formatCode="General">
                        <c:v>-1.06994206257483E-4</c:v>
                      </c:pt>
                      <c:pt idx="3787" formatCode="General">
                        <c:v>-1.08120204266956E-4</c:v>
                      </c:pt>
                      <c:pt idx="3788" formatCode="General">
                        <c:v>-1.0757986624475799E-4</c:v>
                      </c:pt>
                      <c:pt idx="3789" formatCode="General">
                        <c:v>-1.06369006275966E-4</c:v>
                      </c:pt>
                      <c:pt idx="3790" formatCode="General">
                        <c:v>-1.04871842747013E-4</c:v>
                      </c:pt>
                      <c:pt idx="3791" formatCode="General">
                        <c:v>-1.0340563142324099E-4</c:v>
                      </c:pt>
                      <c:pt idx="3792" formatCode="General">
                        <c:v>-1.01838527813992E-4</c:v>
                      </c:pt>
                      <c:pt idx="3793" formatCode="General">
                        <c:v>-1.00172755852217E-4</c:v>
                      </c:pt>
                      <c:pt idx="3794">
                        <c:v>-9.7894243489151105E-5</c:v>
                      </c:pt>
                      <c:pt idx="3795">
                        <c:v>-9.5734263236255197E-5</c:v>
                      </c:pt>
                      <c:pt idx="3796">
                        <c:v>-9.4425178598893004E-5</c:v>
                      </c:pt>
                      <c:pt idx="3797">
                        <c:v>-9.3609623711111707E-5</c:v>
                      </c:pt>
                      <c:pt idx="3798">
                        <c:v>-9.2047553673824299E-5</c:v>
                      </c:pt>
                      <c:pt idx="3799">
                        <c:v>-8.9597719396842704E-5</c:v>
                      </c:pt>
                      <c:pt idx="3800">
                        <c:v>-8.6000878683588594E-5</c:v>
                      </c:pt>
                      <c:pt idx="3801">
                        <c:v>-8.1955104348695602E-5</c:v>
                      </c:pt>
                      <c:pt idx="3802">
                        <c:v>-7.8473051971527199E-5</c:v>
                      </c:pt>
                      <c:pt idx="3803">
                        <c:v>-7.5547006633919597E-5</c:v>
                      </c:pt>
                      <c:pt idx="3804">
                        <c:v>-7.6384406962934603E-5</c:v>
                      </c:pt>
                      <c:pt idx="3805">
                        <c:v>-7.7560217440277693E-5</c:v>
                      </c:pt>
                      <c:pt idx="3806">
                        <c:v>-7.6673932602586996E-5</c:v>
                      </c:pt>
                      <c:pt idx="3807">
                        <c:v>-7.4764841145002301E-5</c:v>
                      </c:pt>
                      <c:pt idx="3808">
                        <c:v>-7.2634243626828397E-5</c:v>
                      </c:pt>
                      <c:pt idx="3809">
                        <c:v>-7.0462412813101903E-5</c:v>
                      </c:pt>
                      <c:pt idx="3810">
                        <c:v>-6.8343183305219995E-5</c:v>
                      </c:pt>
                      <c:pt idx="3811">
                        <c:v>-6.7547249857504094E-5</c:v>
                      </c:pt>
                      <c:pt idx="3812">
                        <c:v>-6.8001079025292198E-5</c:v>
                      </c:pt>
                      <c:pt idx="3813">
                        <c:v>-6.81730434054935E-5</c:v>
                      </c:pt>
                      <c:pt idx="3814">
                        <c:v>-6.8164657248155402E-5</c:v>
                      </c:pt>
                      <c:pt idx="3815">
                        <c:v>-6.8181069679236803E-5</c:v>
                      </c:pt>
                      <c:pt idx="3816">
                        <c:v>-6.8222277097231796E-5</c:v>
                      </c:pt>
                      <c:pt idx="3817">
                        <c:v>-6.8496480017121405E-5</c:v>
                      </c:pt>
                      <c:pt idx="3818">
                        <c:v>-7.10667941771392E-5</c:v>
                      </c:pt>
                      <c:pt idx="3819">
                        <c:v>-7.3884745700376095E-5</c:v>
                      </c:pt>
                      <c:pt idx="3820">
                        <c:v>-7.6925340153756195E-5</c:v>
                      </c:pt>
                      <c:pt idx="3821">
                        <c:v>-7.8071101123497995E-5</c:v>
                      </c:pt>
                      <c:pt idx="3822">
                        <c:v>-7.7809035345963406E-5</c:v>
                      </c:pt>
                      <c:pt idx="3823">
                        <c:v>-7.6994864726876802E-5</c:v>
                      </c:pt>
                      <c:pt idx="3824">
                        <c:v>-7.6048676620244995E-5</c:v>
                      </c:pt>
                      <c:pt idx="3825">
                        <c:v>-7.5118452824188202E-5</c:v>
                      </c:pt>
                      <c:pt idx="3826">
                        <c:v>-7.4274212215749301E-5</c:v>
                      </c:pt>
                      <c:pt idx="3827">
                        <c:v>-7.3520722488490896E-5</c:v>
                      </c:pt>
                      <c:pt idx="3828">
                        <c:v>-7.4284815010231594E-5</c:v>
                      </c:pt>
                      <c:pt idx="3829">
                        <c:v>-7.5079715365391697E-5</c:v>
                      </c:pt>
                      <c:pt idx="3830">
                        <c:v>-7.5922309417533596E-5</c:v>
                      </c:pt>
                      <c:pt idx="3831">
                        <c:v>-7.9606226331058899E-5</c:v>
                      </c:pt>
                      <c:pt idx="3832">
                        <c:v>-8.4191626121399499E-5</c:v>
                      </c:pt>
                      <c:pt idx="3833">
                        <c:v>-8.7516823472412702E-5</c:v>
                      </c:pt>
                      <c:pt idx="3834">
                        <c:v>-9.0214794216944395E-5</c:v>
                      </c:pt>
                      <c:pt idx="3835">
                        <c:v>-9.2315245838857598E-5</c:v>
                      </c:pt>
                      <c:pt idx="3836">
                        <c:v>-9.3671329280304905E-5</c:v>
                      </c:pt>
                      <c:pt idx="3837">
                        <c:v>-9.46730733810499E-5</c:v>
                      </c:pt>
                      <c:pt idx="3838">
                        <c:v>-9.5329572187155805E-5</c:v>
                      </c:pt>
                      <c:pt idx="3839">
                        <c:v>-9.4344488601832798E-5</c:v>
                      </c:pt>
                      <c:pt idx="3840">
                        <c:v>-9.2729498126173894E-5</c:v>
                      </c:pt>
                      <c:pt idx="3841">
                        <c:v>-9.0516263011866096E-5</c:v>
                      </c:pt>
                      <c:pt idx="3842">
                        <c:v>-8.7816781181104803E-5</c:v>
                      </c:pt>
                      <c:pt idx="3843">
                        <c:v>-8.5355449803239006E-5</c:v>
                      </c:pt>
                      <c:pt idx="3844">
                        <c:v>-8.3121280688132899E-5</c:v>
                      </c:pt>
                      <c:pt idx="3845">
                        <c:v>-8.1217134951207102E-5</c:v>
                      </c:pt>
                      <c:pt idx="3846">
                        <c:v>-7.9285009746498202E-5</c:v>
                      </c:pt>
                      <c:pt idx="3847">
                        <c:v>-7.7644571777492097E-5</c:v>
                      </c:pt>
                      <c:pt idx="3848">
                        <c:v>-7.6283368232283398E-5</c:v>
                      </c:pt>
                      <c:pt idx="3849">
                        <c:v>-7.5539048476066798E-5</c:v>
                      </c:pt>
                      <c:pt idx="3850">
                        <c:v>-7.5383427038066699E-5</c:v>
                      </c:pt>
                      <c:pt idx="3851">
                        <c:v>-7.6147534896933903E-5</c:v>
                      </c:pt>
                      <c:pt idx="3852">
                        <c:v>-7.6264872267404397E-5</c:v>
                      </c:pt>
                      <c:pt idx="3853">
                        <c:v>-7.5953403368971399E-5</c:v>
                      </c:pt>
                      <c:pt idx="3854">
                        <c:v>-7.5523655989220194E-5</c:v>
                      </c:pt>
                      <c:pt idx="3855">
                        <c:v>-7.5202987170398407E-5</c:v>
                      </c:pt>
                      <c:pt idx="3856">
                        <c:v>-7.5001788327125999E-5</c:v>
                      </c:pt>
                      <c:pt idx="3857">
                        <c:v>-7.7466509809331706E-5</c:v>
                      </c:pt>
                      <c:pt idx="3858">
                        <c:v>-8.0025127076375607E-5</c:v>
                      </c:pt>
                      <c:pt idx="3859">
                        <c:v>-8.1657023885998994E-5</c:v>
                      </c:pt>
                      <c:pt idx="3860">
                        <c:v>-8.35503431682661E-5</c:v>
                      </c:pt>
                      <c:pt idx="3861">
                        <c:v>-8.5684496849003104E-5</c:v>
                      </c:pt>
                      <c:pt idx="3862">
                        <c:v>-8.6790619820674103E-5</c:v>
                      </c:pt>
                      <c:pt idx="3863">
                        <c:v>-8.6495412665958606E-5</c:v>
                      </c:pt>
                      <c:pt idx="3864">
                        <c:v>-8.5993006556345095E-5</c:v>
                      </c:pt>
                      <c:pt idx="3865">
                        <c:v>-8.4768865404695102E-5</c:v>
                      </c:pt>
                      <c:pt idx="3866">
                        <c:v>-8.3635955762000598E-5</c:v>
                      </c:pt>
                      <c:pt idx="3867">
                        <c:v>-8.2601979816911801E-5</c:v>
                      </c:pt>
                      <c:pt idx="3868">
                        <c:v>-8.3620465561344402E-5</c:v>
                      </c:pt>
                      <c:pt idx="3869">
                        <c:v>-8.4410994987601601E-5</c:v>
                      </c:pt>
                      <c:pt idx="3870">
                        <c:v>-8.4288500593851301E-5</c:v>
                      </c:pt>
                      <c:pt idx="3871">
                        <c:v>-8.30816303864799E-5</c:v>
                      </c:pt>
                      <c:pt idx="3872">
                        <c:v>-8.1417306071450895E-5</c:v>
                      </c:pt>
                      <c:pt idx="3873">
                        <c:v>-8.0494063079019295E-5</c:v>
                      </c:pt>
                      <c:pt idx="3874">
                        <c:v>-8.0279189338380594E-5</c:v>
                      </c:pt>
                      <c:pt idx="3875">
                        <c:v>-8.1174698813701694E-5</c:v>
                      </c:pt>
                      <c:pt idx="3876">
                        <c:v>-8.3699206282834401E-5</c:v>
                      </c:pt>
                      <c:pt idx="3877">
                        <c:v>-8.8533457636932094E-5</c:v>
                      </c:pt>
                      <c:pt idx="3878">
                        <c:v>-9.2295540038698598E-5</c:v>
                      </c:pt>
                      <c:pt idx="3879">
                        <c:v>-9.4150656278711806E-5</c:v>
                      </c:pt>
                      <c:pt idx="3880">
                        <c:v>-9.5239004335903599E-5</c:v>
                      </c:pt>
                      <c:pt idx="3881">
                        <c:v>-9.7574667735190896E-5</c:v>
                      </c:pt>
                      <c:pt idx="3882" formatCode="General">
                        <c:v>-1.0108723162479199E-4</c:v>
                      </c:pt>
                      <c:pt idx="3883" formatCode="General">
                        <c:v>-1.0441546338841E-4</c:v>
                      </c:pt>
                      <c:pt idx="3884" formatCode="General">
                        <c:v>-1.05344726402496E-4</c:v>
                      </c:pt>
                      <c:pt idx="3885" formatCode="General">
                        <c:v>-1.0368960627445E-4</c:v>
                      </c:pt>
                      <c:pt idx="3886" formatCode="General">
                        <c:v>-1.00342638663645E-4</c:v>
                      </c:pt>
                      <c:pt idx="3887">
                        <c:v>-9.6592638948566202E-5</c:v>
                      </c:pt>
                      <c:pt idx="3888">
                        <c:v>-9.3224230659996E-5</c:v>
                      </c:pt>
                      <c:pt idx="3889">
                        <c:v>-9.0219113320734996E-5</c:v>
                      </c:pt>
                      <c:pt idx="3890">
                        <c:v>-8.7686486878882304E-5</c:v>
                      </c:pt>
                      <c:pt idx="3891">
                        <c:v>-8.7811137426748804E-5</c:v>
                      </c:pt>
                      <c:pt idx="3892">
                        <c:v>-8.9183100755537705E-5</c:v>
                      </c:pt>
                      <c:pt idx="3893">
                        <c:v>-8.8778248724096504E-5</c:v>
                      </c:pt>
                      <c:pt idx="3894">
                        <c:v>-8.6484801371987806E-5</c:v>
                      </c:pt>
                      <c:pt idx="3895">
                        <c:v>-8.4788288269589503E-5</c:v>
                      </c:pt>
                      <c:pt idx="3896">
                        <c:v>-8.3667495475820702E-5</c:v>
                      </c:pt>
                      <c:pt idx="3897">
                        <c:v>-8.4335485425555897E-5</c:v>
                      </c:pt>
                      <c:pt idx="3898">
                        <c:v>-8.3360292661410095E-5</c:v>
                      </c:pt>
                      <c:pt idx="3899">
                        <c:v>-8.2236976719901698E-5</c:v>
                      </c:pt>
                      <c:pt idx="3900">
                        <c:v>-8.0973527847823595E-5</c:v>
                      </c:pt>
                      <c:pt idx="3901">
                        <c:v>-7.9829814973262606E-5</c:v>
                      </c:pt>
                      <c:pt idx="3902">
                        <c:v>-7.8806165439323594E-5</c:v>
                      </c:pt>
                      <c:pt idx="3903">
                        <c:v>-7.8727886037313404E-5</c:v>
                      </c:pt>
                      <c:pt idx="3904">
                        <c:v>-7.8721362352464095E-5</c:v>
                      </c:pt>
                      <c:pt idx="3905">
                        <c:v>-7.8788849366837705E-5</c:v>
                      </c:pt>
                      <c:pt idx="3906">
                        <c:v>-7.9857176010295793E-5</c:v>
                      </c:pt>
                      <c:pt idx="3907">
                        <c:v>-8.1131353183251396E-5</c:v>
                      </c:pt>
                      <c:pt idx="3908">
                        <c:v>-8.1592957748815098E-5</c:v>
                      </c:pt>
                      <c:pt idx="3909">
                        <c:v>-8.0550697961559296E-5</c:v>
                      </c:pt>
                      <c:pt idx="3910">
                        <c:v>-7.8755611783639997E-5</c:v>
                      </c:pt>
                      <c:pt idx="3911">
                        <c:v>-7.6690190407581696E-5</c:v>
                      </c:pt>
                      <c:pt idx="3912">
                        <c:v>-7.4371473534358301E-5</c:v>
                      </c:pt>
                      <c:pt idx="3913">
                        <c:v>-7.25739953319816E-5</c:v>
                      </c:pt>
                      <c:pt idx="3914">
                        <c:v>-7.1277765078364894E-5</c:v>
                      </c:pt>
                      <c:pt idx="3915">
                        <c:v>-7.1379471533894296E-5</c:v>
                      </c:pt>
                      <c:pt idx="3916">
                        <c:v>-7.2129228489374895E-5</c:v>
                      </c:pt>
                      <c:pt idx="3917">
                        <c:v>-7.2779820236569301E-5</c:v>
                      </c:pt>
                      <c:pt idx="3918">
                        <c:v>-7.3542707025939702E-5</c:v>
                      </c:pt>
                      <c:pt idx="3919">
                        <c:v>-7.4420604412625698E-5</c:v>
                      </c:pt>
                      <c:pt idx="3920">
                        <c:v>-7.6685584077752596E-5</c:v>
                      </c:pt>
                      <c:pt idx="3921">
                        <c:v>-7.7170636919838398E-5</c:v>
                      </c:pt>
                      <c:pt idx="3922">
                        <c:v>-7.5573077026835596E-5</c:v>
                      </c:pt>
                      <c:pt idx="3923">
                        <c:v>-7.3038600926880496E-5</c:v>
                      </c:pt>
                      <c:pt idx="3924">
                        <c:v>-7.0447056677852297E-5</c:v>
                      </c:pt>
                      <c:pt idx="3925">
                        <c:v>-6.7804013052647196E-5</c:v>
                      </c:pt>
                      <c:pt idx="3926">
                        <c:v>-6.5528497009148802E-5</c:v>
                      </c:pt>
                      <c:pt idx="3927">
                        <c:v>-6.3608712743719599E-5</c:v>
                      </c:pt>
                      <c:pt idx="3928">
                        <c:v>-6.3061743956526495E-5</c:v>
                      </c:pt>
                      <c:pt idx="3929">
                        <c:v>-6.2943523044851297E-5</c:v>
                      </c:pt>
                      <c:pt idx="3930">
                        <c:v>-6.39411640890169E-5</c:v>
                      </c:pt>
                      <c:pt idx="3931">
                        <c:v>-6.8250153329604905E-5</c:v>
                      </c:pt>
                      <c:pt idx="3932">
                        <c:v>-7.3202205680800497E-5</c:v>
                      </c:pt>
                      <c:pt idx="3933">
                        <c:v>-7.5287875128056799E-5</c:v>
                      </c:pt>
                      <c:pt idx="3934">
                        <c:v>-7.54877303860468E-5</c:v>
                      </c:pt>
                      <c:pt idx="3935">
                        <c:v>-7.5615602206271097E-5</c:v>
                      </c:pt>
                      <c:pt idx="3936">
                        <c:v>-7.5816000974312001E-5</c:v>
                      </c:pt>
                      <c:pt idx="3937">
                        <c:v>-7.6101040297745401E-5</c:v>
                      </c:pt>
                      <c:pt idx="3938">
                        <c:v>-7.8989790527787503E-5</c:v>
                      </c:pt>
                      <c:pt idx="3939">
                        <c:v>-8.2116477198772899E-5</c:v>
                      </c:pt>
                      <c:pt idx="3940">
                        <c:v>-8.33720772919697E-5</c:v>
                      </c:pt>
                      <c:pt idx="3941">
                        <c:v>-8.4141642599060599E-5</c:v>
                      </c:pt>
                      <c:pt idx="3942">
                        <c:v>-8.4457196004993494E-5</c:v>
                      </c:pt>
                      <c:pt idx="3943">
                        <c:v>-8.5685671539117707E-5</c:v>
                      </c:pt>
                      <c:pt idx="3944">
                        <c:v>-8.7788626976217004E-5</c:v>
                      </c:pt>
                      <c:pt idx="3945">
                        <c:v>-9.1746857286752098E-5</c:v>
                      </c:pt>
                      <c:pt idx="3946">
                        <c:v>-9.6977390904774604E-5</c:v>
                      </c:pt>
                      <c:pt idx="3947">
                        <c:v>-9.9339719389258306E-5</c:v>
                      </c:pt>
                      <c:pt idx="3948" formatCode="General">
                        <c:v>-1.01348394501182E-4</c:v>
                      </c:pt>
                      <c:pt idx="3949" formatCode="General">
                        <c:v>-1.03230263965674E-4</c:v>
                      </c:pt>
                      <c:pt idx="3950" formatCode="General">
                        <c:v>-1.05443576992212E-4</c:v>
                      </c:pt>
                      <c:pt idx="3951" formatCode="General">
                        <c:v>-1.07949893107339E-4</c:v>
                      </c:pt>
                      <c:pt idx="3952" formatCode="General">
                        <c:v>-1.07141452627138E-4</c:v>
                      </c:pt>
                      <c:pt idx="3953" formatCode="General">
                        <c:v>-1.04027309859045E-4</c:v>
                      </c:pt>
                      <c:pt idx="3954" formatCode="General">
                        <c:v>-1.01111798641437E-4</c:v>
                      </c:pt>
                      <c:pt idx="3955">
                        <c:v>-9.8385697809126604E-5</c:v>
                      </c:pt>
                      <c:pt idx="3956">
                        <c:v>-9.5926662215840502E-5</c:v>
                      </c:pt>
                      <c:pt idx="3957">
                        <c:v>-9.3984487984867101E-5</c:v>
                      </c:pt>
                      <c:pt idx="3958">
                        <c:v>-9.25405651263662E-5</c:v>
                      </c:pt>
                      <c:pt idx="3959">
                        <c:v>-9.2457346028634199E-5</c:v>
                      </c:pt>
                      <c:pt idx="3960">
                        <c:v>-8.9454645358333398E-5</c:v>
                      </c:pt>
                      <c:pt idx="3961">
                        <c:v>-8.5774400654627404E-5</c:v>
                      </c:pt>
                      <c:pt idx="3962">
                        <c:v>-8.1955350555614699E-5</c:v>
                      </c:pt>
                      <c:pt idx="3963">
                        <c:v>-7.8907661577720702E-5</c:v>
                      </c:pt>
                      <c:pt idx="3964">
                        <c:v>-7.6612205341730399E-5</c:v>
                      </c:pt>
                      <c:pt idx="3965">
                        <c:v>-7.8061299337076593E-5</c:v>
                      </c:pt>
                      <c:pt idx="3966">
                        <c:v>-8.1802465118177006E-5</c:v>
                      </c:pt>
                      <c:pt idx="3967">
                        <c:v>-8.7462749563080804E-5</c:v>
                      </c:pt>
                      <c:pt idx="3968">
                        <c:v>-9.4405502334041607E-5</c:v>
                      </c:pt>
                      <c:pt idx="3969">
                        <c:v>-9.9859841284239898E-5</c:v>
                      </c:pt>
                      <c:pt idx="3970" formatCode="General">
                        <c:v>-1.02206080544289E-4</c:v>
                      </c:pt>
                      <c:pt idx="3971" formatCode="General">
                        <c:v>-1.02783668896433E-4</c:v>
                      </c:pt>
                      <c:pt idx="3972" formatCode="General">
                        <c:v>-1.02851448627534E-4</c:v>
                      </c:pt>
                      <c:pt idx="3973" formatCode="General">
                        <c:v>-1.0229720854714001E-4</c:v>
                      </c:pt>
                      <c:pt idx="3974" formatCode="General">
                        <c:v>-1.00121341368106E-4</c:v>
                      </c:pt>
                      <c:pt idx="3975">
                        <c:v>-9.81699353792441E-5</c:v>
                      </c:pt>
                      <c:pt idx="3976">
                        <c:v>-9.6434502689640204E-5</c:v>
                      </c:pt>
                      <c:pt idx="3977">
                        <c:v>-9.5349476085772298E-5</c:v>
                      </c:pt>
                      <c:pt idx="3978">
                        <c:v>-9.5534055970406204E-5</c:v>
                      </c:pt>
                      <c:pt idx="3979">
                        <c:v>-9.5252297674274595E-5</c:v>
                      </c:pt>
                      <c:pt idx="3980">
                        <c:v>-9.4529178248473601E-5</c:v>
                      </c:pt>
                      <c:pt idx="3981">
                        <c:v>-9.3833623816939098E-5</c:v>
                      </c:pt>
                      <c:pt idx="3982">
                        <c:v>-9.33760482178684E-5</c:v>
                      </c:pt>
                      <c:pt idx="3983">
                        <c:v>-9.3127943161461506E-5</c:v>
                      </c:pt>
                      <c:pt idx="3984">
                        <c:v>-9.0585037690477097E-5</c:v>
                      </c:pt>
                      <c:pt idx="3985">
                        <c:v>-8.7527856236090999E-5</c:v>
                      </c:pt>
                      <c:pt idx="3986">
                        <c:v>-8.4705413288251396E-5</c:v>
                      </c:pt>
                      <c:pt idx="3987">
                        <c:v>-8.2115355361184607E-5</c:v>
                      </c:pt>
                      <c:pt idx="3988">
                        <c:v>-8.1226335794518301E-5</c:v>
                      </c:pt>
                      <c:pt idx="3989">
                        <c:v>-8.1128468710673396E-5</c:v>
                      </c:pt>
                      <c:pt idx="3990">
                        <c:v>-8.1786363348272794E-5</c:v>
                      </c:pt>
                      <c:pt idx="3991">
                        <c:v>-8.3706640866519305E-5</c:v>
                      </c:pt>
                      <c:pt idx="3992">
                        <c:v>-8.3705063584898305E-5</c:v>
                      </c:pt>
                      <c:pt idx="3993">
                        <c:v>-8.3127581529832297E-5</c:v>
                      </c:pt>
                      <c:pt idx="3994">
                        <c:v>-8.2345309342661904E-5</c:v>
                      </c:pt>
                      <c:pt idx="3995">
                        <c:v>-8.1365922235199006E-5</c:v>
                      </c:pt>
                      <c:pt idx="3996">
                        <c:v>-7.9869629899295298E-5</c:v>
                      </c:pt>
                      <c:pt idx="3997">
                        <c:v>-7.82954387151097E-5</c:v>
                      </c:pt>
                      <c:pt idx="3998">
                        <c:v>-7.66506351872447E-5</c:v>
                      </c:pt>
                      <c:pt idx="3999">
                        <c:v>-7.54718597460877E-5</c:v>
                      </c:pt>
                      <c:pt idx="4000">
                        <c:v>-7.4740450327449693E-5</c:v>
                      </c:pt>
                      <c:pt idx="4001">
                        <c:v>-7.5106723117354294E-5</c:v>
                      </c:pt>
                      <c:pt idx="4002">
                        <c:v>-7.4515934754198904E-5</c:v>
                      </c:pt>
                      <c:pt idx="4003">
                        <c:v>-7.3020440689530904E-5</c:v>
                      </c:pt>
                      <c:pt idx="4004">
                        <c:v>-7.1559476007465998E-5</c:v>
                      </c:pt>
                      <c:pt idx="4005">
                        <c:v>-7.0457890326238603E-5</c:v>
                      </c:pt>
                      <c:pt idx="4006">
                        <c:v>-6.9703395338291597E-5</c:v>
                      </c:pt>
                      <c:pt idx="4007">
                        <c:v>-7.0168302656167499E-5</c:v>
                      </c:pt>
                      <c:pt idx="4008">
                        <c:v>-7.1592322089011998E-5</c:v>
                      </c:pt>
                      <c:pt idx="4009">
                        <c:v>-6.9636943734655604E-5</c:v>
                      </c:pt>
                      <c:pt idx="4010">
                        <c:v>-6.7385330769799401E-5</c:v>
                      </c:pt>
                      <c:pt idx="4011">
                        <c:v>-6.4758758631871806E-5</c:v>
                      </c:pt>
                      <c:pt idx="4012">
                        <c:v>-6.1142623023323895E-5</c:v>
                      </c:pt>
                      <c:pt idx="4013">
                        <c:v>-5.7488166321921001E-5</c:v>
                      </c:pt>
                      <c:pt idx="4014">
                        <c:v>-5.4691621973591E-5</c:v>
                      </c:pt>
                      <c:pt idx="4015">
                        <c:v>-5.2700439421131698E-5</c:v>
                      </c:pt>
                      <c:pt idx="4016">
                        <c:v>-4.9761838678619798E-5</c:v>
                      </c:pt>
                      <c:pt idx="4017">
                        <c:v>-4.6557680061191098E-5</c:v>
                      </c:pt>
                      <c:pt idx="4018">
                        <c:v>-4.3677377861579803E-5</c:v>
                      </c:pt>
                      <c:pt idx="4019">
                        <c:v>-4.11042813278011E-5</c:v>
                      </c:pt>
                      <c:pt idx="4020">
                        <c:v>-3.8701253838166999E-5</c:v>
                      </c:pt>
                      <c:pt idx="4021">
                        <c:v>-3.62572103804062E-5</c:v>
                      </c:pt>
                      <c:pt idx="4022">
                        <c:v>-3.4192985436343902E-5</c:v>
                      </c:pt>
                      <c:pt idx="4023">
                        <c:v>-3.2496246601759699E-5</c:v>
                      </c:pt>
                      <c:pt idx="4024">
                        <c:v>-3.2147175237316298E-5</c:v>
                      </c:pt>
                      <c:pt idx="4025">
                        <c:v>-3.17190722734945E-5</c:v>
                      </c:pt>
                      <c:pt idx="4026">
                        <c:v>-2.95273195779308E-5</c:v>
                      </c:pt>
                      <c:pt idx="4027">
                        <c:v>-2.73136863035886E-5</c:v>
                      </c:pt>
                      <c:pt idx="4028">
                        <c:v>-2.5077226423407398E-5</c:v>
                      </c:pt>
                      <c:pt idx="4029">
                        <c:v>-2.25373946577057E-5</c:v>
                      </c:pt>
                      <c:pt idx="4030">
                        <c:v>-2.00315601175278E-5</c:v>
                      </c:pt>
                      <c:pt idx="4031">
                        <c:v>-1.83699833603063E-5</c:v>
                      </c:pt>
                      <c:pt idx="4032">
                        <c:v>-1.75173037917384E-5</c:v>
                      </c:pt>
                      <c:pt idx="4033">
                        <c:v>-1.8493290065456901E-5</c:v>
                      </c:pt>
                      <c:pt idx="4034">
                        <c:v>-1.9817054151501602E-5</c:v>
                      </c:pt>
                      <c:pt idx="4035">
                        <c:v>-2.14284613253071E-5</c:v>
                      </c:pt>
                      <c:pt idx="4036">
                        <c:v>-2.3311999171184498E-5</c:v>
                      </c:pt>
                      <c:pt idx="4037">
                        <c:v>-2.5058221346599401E-5</c:v>
                      </c:pt>
                      <c:pt idx="4038">
                        <c:v>-2.6385938532988701E-5</c:v>
                      </c:pt>
                      <c:pt idx="4039">
                        <c:v>-2.7842373274088399E-5</c:v>
                      </c:pt>
                      <c:pt idx="4040">
                        <c:v>-2.9408643119298E-5</c:v>
                      </c:pt>
                      <c:pt idx="4041">
                        <c:v>-2.9114887004878499E-5</c:v>
                      </c:pt>
                      <c:pt idx="4042">
                        <c:v>-2.84660144173612E-5</c:v>
                      </c:pt>
                      <c:pt idx="4043">
                        <c:v>-2.7663822764896201E-5</c:v>
                      </c:pt>
                      <c:pt idx="4044">
                        <c:v>-2.6713808355653E-5</c:v>
                      </c:pt>
                      <c:pt idx="4045">
                        <c:v>-2.5202743437729401E-5</c:v>
                      </c:pt>
                      <c:pt idx="4046">
                        <c:v>-2.38797005321637E-5</c:v>
                      </c:pt>
                      <c:pt idx="4047">
                        <c:v>-2.2735784752851299E-5</c:v>
                      </c:pt>
                      <c:pt idx="4048">
                        <c:v>-2.20064385839461E-5</c:v>
                      </c:pt>
                      <c:pt idx="4049">
                        <c:v>-2.2459811683263401E-5</c:v>
                      </c:pt>
                      <c:pt idx="4050">
                        <c:v>-2.5271202390097299E-5</c:v>
                      </c:pt>
                      <c:pt idx="4051">
                        <c:v>-2.5597506865930201E-5</c:v>
                      </c:pt>
                      <c:pt idx="4052">
                        <c:v>-2.5736514226280202E-5</c:v>
                      </c:pt>
                      <c:pt idx="4053">
                        <c:v>-2.6018358911430501E-5</c:v>
                      </c:pt>
                      <c:pt idx="4054">
                        <c:v>-2.6437065856826199E-5</c:v>
                      </c:pt>
                      <c:pt idx="4055">
                        <c:v>-2.71505000353068E-5</c:v>
                      </c:pt>
                      <c:pt idx="4056">
                        <c:v>-2.7558634795321098E-5</c:v>
                      </c:pt>
                      <c:pt idx="4057">
                        <c:v>-2.78685393201267E-5</c:v>
                      </c:pt>
                      <c:pt idx="4058">
                        <c:v>-2.8386720727373801E-5</c:v>
                      </c:pt>
                      <c:pt idx="4059">
                        <c:v>-2.91051654768886E-5</c:v>
                      </c:pt>
                      <c:pt idx="4060">
                        <c:v>-3.0313408561567901E-5</c:v>
                      </c:pt>
                      <c:pt idx="4061">
                        <c:v>-3.1457327571286801E-5</c:v>
                      </c:pt>
                      <c:pt idx="4062">
                        <c:v>-3.1281288176293898E-5</c:v>
                      </c:pt>
                      <c:pt idx="4063">
                        <c:v>-3.0535474138140999E-5</c:v>
                      </c:pt>
                      <c:pt idx="4064">
                        <c:v>-3.0978751498313503E-5</c:v>
                      </c:pt>
                      <c:pt idx="4065">
                        <c:v>-3.2549042950505101E-5</c:v>
                      </c:pt>
                      <c:pt idx="4066">
                        <c:v>-3.4654630754220397E-5</c:v>
                      </c:pt>
                      <c:pt idx="4067">
                        <c:v>-3.6849722184102598E-5</c:v>
                      </c:pt>
                      <c:pt idx="4068">
                        <c:v>-4.1733235691386297E-5</c:v>
                      </c:pt>
                      <c:pt idx="4069">
                        <c:v>-4.7553335175424901E-5</c:v>
                      </c:pt>
                      <c:pt idx="4070">
                        <c:v>-5.31387024879209E-5</c:v>
                      </c:pt>
                      <c:pt idx="4071">
                        <c:v>-5.92267149095351E-5</c:v>
                      </c:pt>
                      <c:pt idx="4072">
                        <c:v>-6.3867129688550104E-5</c:v>
                      </c:pt>
                      <c:pt idx="4073">
                        <c:v>-6.5148472921087498E-5</c:v>
                      </c:pt>
                      <c:pt idx="4074">
                        <c:v>-6.6787021015325001E-5</c:v>
                      </c:pt>
                      <c:pt idx="4075">
                        <c:v>-6.8772665564121297E-5</c:v>
                      </c:pt>
                      <c:pt idx="4076">
                        <c:v>-7.2361679576580306E-5</c:v>
                      </c:pt>
                      <c:pt idx="4077">
                        <c:v>-7.5846872914133695E-5</c:v>
                      </c:pt>
                      <c:pt idx="4078">
                        <c:v>-7.6461022990944704E-5</c:v>
                      </c:pt>
                      <c:pt idx="4079">
                        <c:v>-7.68469549796652E-5</c:v>
                      </c:pt>
                      <c:pt idx="4080">
                        <c:v>-7.7404166211248398E-5</c:v>
                      </c:pt>
                      <c:pt idx="4081">
                        <c:v>-7.8113558100281405E-5</c:v>
                      </c:pt>
                      <c:pt idx="4082">
                        <c:v>-7.7177187583957804E-5</c:v>
                      </c:pt>
                      <c:pt idx="4083">
                        <c:v>-7.5699658027166401E-5</c:v>
                      </c:pt>
                      <c:pt idx="4084">
                        <c:v>-7.4285155069583406E-5</c:v>
                      </c:pt>
                      <c:pt idx="4085">
                        <c:v>-7.2930156160258005E-5</c:v>
                      </c:pt>
                      <c:pt idx="4086">
                        <c:v>-7.1297961210469501E-5</c:v>
                      </c:pt>
                      <c:pt idx="4087">
                        <c:v>-6.9967744076638794E-5</c:v>
                      </c:pt>
                      <c:pt idx="4088">
                        <c:v>-6.8945568175204203E-5</c:v>
                      </c:pt>
                      <c:pt idx="4089">
                        <c:v>-7.1576865632760507E-5</c:v>
                      </c:pt>
                      <c:pt idx="4090">
                        <c:v>-7.2549782368095601E-5</c:v>
                      </c:pt>
                      <c:pt idx="4091">
                        <c:v>-7.2167307860229201E-5</c:v>
                      </c:pt>
                      <c:pt idx="4092">
                        <c:v>-7.1302677632147907E-5</c:v>
                      </c:pt>
                      <c:pt idx="4093">
                        <c:v>-6.9971555586119101E-5</c:v>
                      </c:pt>
                      <c:pt idx="4094">
                        <c:v>-6.69977407859723E-5</c:v>
                      </c:pt>
                      <c:pt idx="4095">
                        <c:v>-6.2388481076186902E-5</c:v>
                      </c:pt>
                      <c:pt idx="4096">
                        <c:v>-5.7941908985752302E-5</c:v>
                      </c:pt>
                      <c:pt idx="4097">
                        <c:v>-5.37078737872838E-5</c:v>
                      </c:pt>
                      <c:pt idx="4098">
                        <c:v>-5.0312379362690203E-5</c:v>
                      </c:pt>
                      <c:pt idx="4099">
                        <c:v>-4.7705324798610301E-5</c:v>
                      </c:pt>
                      <c:pt idx="4100">
                        <c:v>-4.4094116703176997E-5</c:v>
                      </c:pt>
                      <c:pt idx="4101">
                        <c:v>-4.0029978697513602E-5</c:v>
                      </c:pt>
                      <c:pt idx="4102">
                        <c:v>-3.5981069951906999E-5</c:v>
                      </c:pt>
                      <c:pt idx="4103">
                        <c:v>-3.1949670297616798E-5</c:v>
                      </c:pt>
                      <c:pt idx="4104">
                        <c:v>-2.8426562259124701E-5</c:v>
                      </c:pt>
                      <c:pt idx="4105">
                        <c:v>-2.5390956133102101E-5</c:v>
                      </c:pt>
                      <c:pt idx="4106">
                        <c:v>-2.3555846911988301E-5</c:v>
                      </c:pt>
                      <c:pt idx="4107">
                        <c:v>-2.2467321715580202E-5</c:v>
                      </c:pt>
                      <c:pt idx="4108">
                        <c:v>-2.1807668105246799E-5</c:v>
                      </c:pt>
                      <c:pt idx="4109">
                        <c:v>-2.1563864719047801E-5</c:v>
                      </c:pt>
                      <c:pt idx="4110">
                        <c:v>-2.3031690320182501E-5</c:v>
                      </c:pt>
                      <c:pt idx="4111">
                        <c:v>-2.5147890363119998E-5</c:v>
                      </c:pt>
                      <c:pt idx="4112">
                        <c:v>-2.7892795264016098E-5</c:v>
                      </c:pt>
                      <c:pt idx="4113">
                        <c:v>-3.2863618192571603E-5</c:v>
                      </c:pt>
                      <c:pt idx="4114">
                        <c:v>-3.7176759525990602E-5</c:v>
                      </c:pt>
                      <c:pt idx="4115">
                        <c:v>-3.7446546802050897E-5</c:v>
                      </c:pt>
                      <c:pt idx="4116">
                        <c:v>-3.7593671773892201E-5</c:v>
                      </c:pt>
                      <c:pt idx="4117">
                        <c:v>-3.8032920669448703E-5</c:v>
                      </c:pt>
                      <c:pt idx="4118">
                        <c:v>-3.8735789122435901E-5</c:v>
                      </c:pt>
                      <c:pt idx="4119">
                        <c:v>-3.7313000618865697E-5</c:v>
                      </c:pt>
                      <c:pt idx="4120">
                        <c:v>-3.5654420607881702E-5</c:v>
                      </c:pt>
                      <c:pt idx="4121">
                        <c:v>-3.4434264938076302E-5</c:v>
                      </c:pt>
                      <c:pt idx="4122">
                        <c:v>-3.3643601882444E-5</c:v>
                      </c:pt>
                      <c:pt idx="4123">
                        <c:v>-3.5138368364845803E-5</c:v>
                      </c:pt>
                      <c:pt idx="4124">
                        <c:v>-3.3727114453767397E-5</c:v>
                      </c:pt>
                      <c:pt idx="4125">
                        <c:v>-3.1470975012683697E-5</c:v>
                      </c:pt>
                      <c:pt idx="4126">
                        <c:v>-2.89145625905335E-5</c:v>
                      </c:pt>
                      <c:pt idx="4127">
                        <c:v>-2.63993368693098E-5</c:v>
                      </c:pt>
                      <c:pt idx="4128">
                        <c:v>-2.4086544063284299E-5</c:v>
                      </c:pt>
                      <c:pt idx="4129">
                        <c:v>-2.19722747658553E-5</c:v>
                      </c:pt>
                      <c:pt idx="4130">
                        <c:v>-2.1045122502571298E-5</c:v>
                      </c:pt>
                      <c:pt idx="4131">
                        <c:v>-1.9338731846332098E-5</c:v>
                      </c:pt>
                      <c:pt idx="4132">
                        <c:v>-1.7588052082212598E-5</c:v>
                      </c:pt>
                      <c:pt idx="4133">
                        <c:v>-1.5969009899459899E-5</c:v>
                      </c:pt>
                      <c:pt idx="4134">
                        <c:v>-1.4476112795584899E-5</c:v>
                      </c:pt>
                      <c:pt idx="4135">
                        <c:v>-1.3260196463845199E-5</c:v>
                      </c:pt>
                      <c:pt idx="4136">
                        <c:v>-9.58831598314482E-6</c:v>
                      </c:pt>
                      <c:pt idx="4137">
                        <c:v>-6.6082851139933397E-6</c:v>
                      </c:pt>
                      <c:pt idx="4138">
                        <c:v>-4.2898350169388699E-6</c:v>
                      </c:pt>
                      <c:pt idx="4139">
                        <c:v>-3.2610610963628798E-6</c:v>
                      </c:pt>
                      <c:pt idx="4140">
                        <c:v>-3.9405619095078096E-6</c:v>
                      </c:pt>
                      <c:pt idx="4141">
                        <c:v>-4.8162463378147902E-6</c:v>
                      </c:pt>
                      <c:pt idx="4142">
                        <c:v>-6.9945890225515202E-6</c:v>
                      </c:pt>
                      <c:pt idx="4143">
                        <c:v>-8.4397053597314997E-6</c:v>
                      </c:pt>
                      <c:pt idx="4144">
                        <c:v>-7.2249083570574998E-6</c:v>
                      </c:pt>
                      <c:pt idx="4145">
                        <c:v>-1.7881664557283E-6</c:v>
                      </c:pt>
                      <c:pt idx="4146">
                        <c:v>5.8584252084365401E-6</c:v>
                      </c:pt>
                      <c:pt idx="4147">
                        <c:v>1.2858659534574599E-5</c:v>
                      </c:pt>
                      <c:pt idx="4148">
                        <c:v>1.92415465687627E-5</c:v>
                      </c:pt>
                      <c:pt idx="4149">
                        <c:v>2.46229282640865E-5</c:v>
                      </c:pt>
                      <c:pt idx="4150">
                        <c:v>2.9644875935474899E-5</c:v>
                      </c:pt>
                      <c:pt idx="4151">
                        <c:v>3.3631568550883101E-5</c:v>
                      </c:pt>
                      <c:pt idx="4152">
                        <c:v>3.6978875759583901E-5</c:v>
                      </c:pt>
                      <c:pt idx="4153">
                        <c:v>3.9050420891091802E-5</c:v>
                      </c:pt>
                      <c:pt idx="4154">
                        <c:v>3.7907661344075703E-5</c:v>
                      </c:pt>
                      <c:pt idx="4155">
                        <c:v>3.3162338366402997E-5</c:v>
                      </c:pt>
                      <c:pt idx="4156">
                        <c:v>2.9093901678071899E-5</c:v>
                      </c:pt>
                      <c:pt idx="4157">
                        <c:v>2.6699565116465101E-5</c:v>
                      </c:pt>
                      <c:pt idx="4158">
                        <c:v>2.40598704969861E-5</c:v>
                      </c:pt>
                      <c:pt idx="4159">
                        <c:v>2.1183725034489E-5</c:v>
                      </c:pt>
                      <c:pt idx="4160">
                        <c:v>1.7521884126843901E-5</c:v>
                      </c:pt>
                      <c:pt idx="4161">
                        <c:v>1.5827433334479701E-5</c:v>
                      </c:pt>
                      <c:pt idx="4162">
                        <c:v>1.45192423692626E-5</c:v>
                      </c:pt>
                      <c:pt idx="4163">
                        <c:v>1.27870727926938E-5</c:v>
                      </c:pt>
                      <c:pt idx="4164">
                        <c:v>1.06544346014378E-5</c:v>
                      </c:pt>
                      <c:pt idx="4165">
                        <c:v>8.6220428944464801E-6</c:v>
                      </c:pt>
                      <c:pt idx="4166">
                        <c:v>6.3158234521830401E-6</c:v>
                      </c:pt>
                      <c:pt idx="4167">
                        <c:v>3.7496217869829399E-6</c:v>
                      </c:pt>
                      <c:pt idx="4168">
                        <c:v>9.965952010238359E-7</c:v>
                      </c:pt>
                      <c:pt idx="4169">
                        <c:v>-2.3155011798484799E-6</c:v>
                      </c:pt>
                      <c:pt idx="4170">
                        <c:v>-4.8452446265139301E-6</c:v>
                      </c:pt>
                      <c:pt idx="4171">
                        <c:v>-5.1643669103764203E-6</c:v>
                      </c:pt>
                      <c:pt idx="4172">
                        <c:v>-5.9024049445315002E-6</c:v>
                      </c:pt>
                      <c:pt idx="4173">
                        <c:v>-7.0430085151627504E-6</c:v>
                      </c:pt>
                      <c:pt idx="4174">
                        <c:v>-9.2126200265262702E-6</c:v>
                      </c:pt>
                      <c:pt idx="4175">
                        <c:v>-8.7996250068403802E-6</c:v>
                      </c:pt>
                      <c:pt idx="4176">
                        <c:v>-8.4962422882983701E-6</c:v>
                      </c:pt>
                      <c:pt idx="4177">
                        <c:v>-8.3031030728982694E-6</c:v>
                      </c:pt>
                      <c:pt idx="4178">
                        <c:v>-9.1048300566567108E-6</c:v>
                      </c:pt>
                      <c:pt idx="4179">
                        <c:v>-1.39913789456177E-5</c:v>
                      </c:pt>
                      <c:pt idx="4180">
                        <c:v>-1.6631802463588499E-5</c:v>
                      </c:pt>
                      <c:pt idx="4181">
                        <c:v>-1.7845505279743501E-5</c:v>
                      </c:pt>
                      <c:pt idx="4182">
                        <c:v>-1.8431698466592402E-5</c:v>
                      </c:pt>
                      <c:pt idx="4183">
                        <c:v>-1.92508402989786E-5</c:v>
                      </c:pt>
                      <c:pt idx="4184">
                        <c:v>-2.0290026667590002E-5</c:v>
                      </c:pt>
                      <c:pt idx="4185">
                        <c:v>-2.1301707992168701E-5</c:v>
                      </c:pt>
                      <c:pt idx="4186">
                        <c:v>-2.2289914830506599E-5</c:v>
                      </c:pt>
                      <c:pt idx="4187">
                        <c:v>-2.3585282743331402E-5</c:v>
                      </c:pt>
                      <c:pt idx="4188">
                        <c:v>-2.5649213168690302E-5</c:v>
                      </c:pt>
                      <c:pt idx="4189">
                        <c:v>-2.8271811197926402E-5</c:v>
                      </c:pt>
                      <c:pt idx="4190">
                        <c:v>-3.1428178071127903E-5</c:v>
                      </c:pt>
                      <c:pt idx="4191">
                        <c:v>-3.5480217962233602E-5</c:v>
                      </c:pt>
                      <c:pt idx="4192">
                        <c:v>-4.01501091095305E-5</c:v>
                      </c:pt>
                      <c:pt idx="4193">
                        <c:v>-4.28505787616051E-5</c:v>
                      </c:pt>
                      <c:pt idx="4194">
                        <c:v>-4.4828656689224901E-5</c:v>
                      </c:pt>
                      <c:pt idx="4195">
                        <c:v>-4.61201553427112E-5</c:v>
                      </c:pt>
                      <c:pt idx="4196">
                        <c:v>-4.6819741416966097E-5</c:v>
                      </c:pt>
                      <c:pt idx="4197">
                        <c:v>-4.6048708704611899E-5</c:v>
                      </c:pt>
                      <c:pt idx="4198">
                        <c:v>-4.50768407965192E-5</c:v>
                      </c:pt>
                      <c:pt idx="4199">
                        <c:v>-4.3917435819148002E-5</c:v>
                      </c:pt>
                      <c:pt idx="4200">
                        <c:v>-4.3134838435743397E-5</c:v>
                      </c:pt>
                      <c:pt idx="4201">
                        <c:v>-4.2715080195584602E-5</c:v>
                      </c:pt>
                      <c:pt idx="4202">
                        <c:v>-4.3441197792901598E-5</c:v>
                      </c:pt>
                      <c:pt idx="4203">
                        <c:v>-4.6245521521833601E-5</c:v>
                      </c:pt>
                      <c:pt idx="4204">
                        <c:v>-4.6087285723813703E-5</c:v>
                      </c:pt>
                      <c:pt idx="4205">
                        <c:v>-4.5803307881787402E-5</c:v>
                      </c:pt>
                      <c:pt idx="4206">
                        <c:v>-4.5560442555670798E-5</c:v>
                      </c:pt>
                      <c:pt idx="4207">
                        <c:v>-4.5370161244945402E-5</c:v>
                      </c:pt>
                      <c:pt idx="4208">
                        <c:v>-4.74192803734432E-5</c:v>
                      </c:pt>
                      <c:pt idx="4209">
                        <c:v>-5.05018055794801E-5</c:v>
                      </c:pt>
                      <c:pt idx="4210">
                        <c:v>-5.3650847137813399E-5</c:v>
                      </c:pt>
                      <c:pt idx="4211">
                        <c:v>-5.6429863545515102E-5</c:v>
                      </c:pt>
                      <c:pt idx="4212">
                        <c:v>-5.90146211758527E-5</c:v>
                      </c:pt>
                      <c:pt idx="4213">
                        <c:v>-6.2273365527082999E-5</c:v>
                      </c:pt>
                      <c:pt idx="4214">
                        <c:v>-6.6170828221933905E-5</c:v>
                      </c:pt>
                      <c:pt idx="4215">
                        <c:v>-7.0219969082813304E-5</c:v>
                      </c:pt>
                      <c:pt idx="4216">
                        <c:v>-7.2935815468765002E-5</c:v>
                      </c:pt>
                      <c:pt idx="4217">
                        <c:v>-7.4647310658379994E-5</c:v>
                      </c:pt>
                      <c:pt idx="4218">
                        <c:v>-7.6100893231590005E-5</c:v>
                      </c:pt>
                      <c:pt idx="4219">
                        <c:v>-7.7263593850809804E-5</c:v>
                      </c:pt>
                      <c:pt idx="4220">
                        <c:v>-7.7703911225830995E-5</c:v>
                      </c:pt>
                      <c:pt idx="4221">
                        <c:v>-7.7803771053667394E-5</c:v>
                      </c:pt>
                      <c:pt idx="4222">
                        <c:v>-7.8003066848881402E-5</c:v>
                      </c:pt>
                      <c:pt idx="4223">
                        <c:v>-7.8308834870724104E-5</c:v>
                      </c:pt>
                      <c:pt idx="4224">
                        <c:v>-8.0721497583454503E-5</c:v>
                      </c:pt>
                      <c:pt idx="4225">
                        <c:v>-8.8201876411088997E-5</c:v>
                      </c:pt>
                      <c:pt idx="4226">
                        <c:v>-9.5422211936656398E-5</c:v>
                      </c:pt>
                      <c:pt idx="4227">
                        <c:v>-9.9367215624611901E-5</c:v>
                      </c:pt>
                      <c:pt idx="4228" formatCode="General">
                        <c:v>-1.01675493641514E-4</c:v>
                      </c:pt>
                      <c:pt idx="4229" formatCode="General">
                        <c:v>-1.0242578946288001E-4</c:v>
                      </c:pt>
                      <c:pt idx="4230" formatCode="General">
                        <c:v>-1.01312707072476E-4</c:v>
                      </c:pt>
                      <c:pt idx="4231" formatCode="General">
                        <c:v>-1.00041180428123E-4</c:v>
                      </c:pt>
                      <c:pt idx="4232">
                        <c:v>-9.9119592215695995E-5</c:v>
                      </c:pt>
                      <c:pt idx="4233">
                        <c:v>-9.8539227221614597E-5</c:v>
                      </c:pt>
                      <c:pt idx="4234">
                        <c:v>-9.9652930853843605E-5</c:v>
                      </c:pt>
                      <c:pt idx="4235" formatCode="General">
                        <c:v>-1.01924789163384E-4</c:v>
                      </c:pt>
                      <c:pt idx="4236" formatCode="General">
                        <c:v>-1.02992358743417E-4</c:v>
                      </c:pt>
                      <c:pt idx="4237" formatCode="General">
                        <c:v>-1.0353293451868401E-4</c:v>
                      </c:pt>
                      <c:pt idx="4238" formatCode="General">
                        <c:v>-1.04159846611617E-4</c:v>
                      </c:pt>
                      <c:pt idx="4239" formatCode="General">
                        <c:v>-1.04868442109139E-4</c:v>
                      </c:pt>
                      <c:pt idx="4240" formatCode="General">
                        <c:v>-1.0561178859566401E-4</c:v>
                      </c:pt>
                      <c:pt idx="4241" formatCode="General">
                        <c:v>-1.03184832360599E-4</c:v>
                      </c:pt>
                      <c:pt idx="4242" formatCode="General">
                        <c:v>-1.01225660648887E-4</c:v>
                      </c:pt>
                      <c:pt idx="4243">
                        <c:v>-9.9714517254639702E-5</c:v>
                      </c:pt>
                      <c:pt idx="4244">
                        <c:v>-9.9162163304717199E-5</c:v>
                      </c:pt>
                      <c:pt idx="4245">
                        <c:v>-9.8677149625847496E-5</c:v>
                      </c:pt>
                      <c:pt idx="4246">
                        <c:v>-9.7304192994839106E-5</c:v>
                      </c:pt>
                      <c:pt idx="4247">
                        <c:v>-9.5947711360961098E-5</c:v>
                      </c:pt>
                      <c:pt idx="4248">
                        <c:v>-9.46506035381354E-5</c:v>
                      </c:pt>
                      <c:pt idx="4249">
                        <c:v>-9.4417834477678297E-5</c:v>
                      </c:pt>
                      <c:pt idx="4250">
                        <c:v>-9.5190007294245504E-5</c:v>
                      </c:pt>
                      <c:pt idx="4251">
                        <c:v>-9.5816465981344499E-5</c:v>
                      </c:pt>
                      <c:pt idx="4252">
                        <c:v>-9.6302651216580797E-5</c:v>
                      </c:pt>
                      <c:pt idx="4253">
                        <c:v>-9.6242885517959406E-5</c:v>
                      </c:pt>
                      <c:pt idx="4254">
                        <c:v>-9.5780378753546099E-5</c:v>
                      </c:pt>
                      <c:pt idx="4255">
                        <c:v>-9.5373017392922995E-5</c:v>
                      </c:pt>
                      <c:pt idx="4256">
                        <c:v>-9.5018198609888902E-5</c:v>
                      </c:pt>
                      <c:pt idx="4257">
                        <c:v>-9.4767613772421704E-5</c:v>
                      </c:pt>
                      <c:pt idx="4258">
                        <c:v>-9.4516794869335704E-5</c:v>
                      </c:pt>
                      <c:pt idx="4259">
                        <c:v>-9.4507697384964306E-5</c:v>
                      </c:pt>
                      <c:pt idx="4260">
                        <c:v>-9.4729877737778395E-5</c:v>
                      </c:pt>
                      <c:pt idx="4261">
                        <c:v>-9.5380616021502497E-5</c:v>
                      </c:pt>
                      <c:pt idx="4262">
                        <c:v>-9.6216439766188094E-5</c:v>
                      </c:pt>
                      <c:pt idx="4263">
                        <c:v>-9.6815843173844805E-5</c:v>
                      </c:pt>
                      <c:pt idx="4264">
                        <c:v>-9.7188020206594704E-5</c:v>
                      </c:pt>
                      <c:pt idx="4265">
                        <c:v>-9.6953634925572599E-5</c:v>
                      </c:pt>
                      <c:pt idx="4266">
                        <c:v>-9.6461507647770104E-5</c:v>
                      </c:pt>
                      <c:pt idx="4267">
                        <c:v>-9.6013968662866895E-5</c:v>
                      </c:pt>
                      <c:pt idx="4268">
                        <c:v>-9.5616916751527299E-5</c:v>
                      </c:pt>
                      <c:pt idx="4269">
                        <c:v>-9.6857573841155201E-5</c:v>
                      </c:pt>
                      <c:pt idx="4270">
                        <c:v>-9.8822368752691194E-5</c:v>
                      </c:pt>
                      <c:pt idx="4271" formatCode="General">
                        <c:v>-1.006937898315E-4</c:v>
                      </c:pt>
                      <c:pt idx="4272" formatCode="General">
                        <c:v>-1.02479077665707E-4</c:v>
                      </c:pt>
                      <c:pt idx="4273" formatCode="General">
                        <c:v>-1.04748502431359E-4</c:v>
                      </c:pt>
                      <c:pt idx="4274" formatCode="General">
                        <c:v>-1.0748553823711799E-4</c:v>
                      </c:pt>
                      <c:pt idx="4275" formatCode="General">
                        <c:v>-1.1182914424247899E-4</c:v>
                      </c:pt>
                      <c:pt idx="4276" formatCode="General">
                        <c:v>-1.1582269633032E-4</c:v>
                      </c:pt>
                      <c:pt idx="4277" formatCode="General">
                        <c:v>-1.18044822130947E-4</c:v>
                      </c:pt>
                      <c:pt idx="4278" formatCode="General">
                        <c:v>-1.18639391693548E-4</c:v>
                      </c:pt>
                      <c:pt idx="4279" formatCode="General">
                        <c:v>-1.19403845956202E-4</c:v>
                      </c:pt>
                      <c:pt idx="4280" formatCode="General">
                        <c:v>-1.2033338938990599E-4</c:v>
                      </c:pt>
                      <c:pt idx="4281" formatCode="General">
                        <c:v>-1.2200235941206E-4</c:v>
                      </c:pt>
                      <c:pt idx="4282" formatCode="General">
                        <c:v>-1.23622707291213E-4</c:v>
                      </c:pt>
                      <c:pt idx="4283" formatCode="General">
                        <c:v>-1.2333281723802701E-4</c:v>
                      </c:pt>
                      <c:pt idx="4284" formatCode="General">
                        <c:v>-1.22319418296932E-4</c:v>
                      </c:pt>
                      <c:pt idx="4285" formatCode="General">
                        <c:v>-1.21249131921604E-4</c:v>
                      </c:pt>
                      <c:pt idx="4286" formatCode="General">
                        <c:v>-1.2028790647556699E-4</c:v>
                      </c:pt>
                      <c:pt idx="4287" formatCode="General">
                        <c:v>-1.19412200294191E-4</c:v>
                      </c:pt>
                      <c:pt idx="4288" formatCode="General">
                        <c:v>-1.15695758152586E-4</c:v>
                      </c:pt>
                      <c:pt idx="4289" formatCode="General">
                        <c:v>-1.10163906572165E-4</c:v>
                      </c:pt>
                      <c:pt idx="4290" formatCode="General">
                        <c:v>-1.0496588722608401E-4</c:v>
                      </c:pt>
                      <c:pt idx="4291" formatCode="General">
                        <c:v>-1.00086569951262E-4</c:v>
                      </c:pt>
                      <c:pt idx="4292">
                        <c:v>-9.5769590506403999E-5</c:v>
                      </c:pt>
                      <c:pt idx="4293">
                        <c:v>-9.2550779978771701E-5</c:v>
                      </c:pt>
                      <c:pt idx="4294">
                        <c:v>-9.1362605672576204E-5</c:v>
                      </c:pt>
                      <c:pt idx="4295">
                        <c:v>-9.0432602024851104E-5</c:v>
                      </c:pt>
                      <c:pt idx="4296">
                        <c:v>-8.9751028346318594E-5</c:v>
                      </c:pt>
                      <c:pt idx="4297">
                        <c:v>-8.9612088291215602E-5</c:v>
                      </c:pt>
                      <c:pt idx="4298">
                        <c:v>-8.6737435699321897E-5</c:v>
                      </c:pt>
                      <c:pt idx="4299">
                        <c:v>-8.3743971356622498E-5</c:v>
                      </c:pt>
                      <c:pt idx="4300">
                        <c:v>-8.0637245546125703E-5</c:v>
                      </c:pt>
                      <c:pt idx="4301">
                        <c:v>-7.7380877194770104E-5</c:v>
                      </c:pt>
                      <c:pt idx="4302">
                        <c:v>-7.4730917087259999E-5</c:v>
                      </c:pt>
                      <c:pt idx="4303">
                        <c:v>-7.2660633431640797E-5</c:v>
                      </c:pt>
                      <c:pt idx="4304">
                        <c:v>-7.1689519759678897E-5</c:v>
                      </c:pt>
                      <c:pt idx="4305">
                        <c:v>-7.1644251649705299E-5</c:v>
                      </c:pt>
                      <c:pt idx="4306">
                        <c:v>-7.2337960541728807E-5</c:v>
                      </c:pt>
                      <c:pt idx="4307">
                        <c:v>-7.24541128962421E-5</c:v>
                      </c:pt>
                      <c:pt idx="4308">
                        <c:v>-6.8996549686295601E-5</c:v>
                      </c:pt>
                      <c:pt idx="4309">
                        <c:v>-6.5711642209202397E-5</c:v>
                      </c:pt>
                      <c:pt idx="4310">
                        <c:v>-6.2582226239390196E-5</c:v>
                      </c:pt>
                      <c:pt idx="4311">
                        <c:v>-5.83380612976255E-5</c:v>
                      </c:pt>
                      <c:pt idx="4312">
                        <c:v>-5.31667805777806E-5</c:v>
                      </c:pt>
                      <c:pt idx="4313">
                        <c:v>-4.7161989457847502E-5</c:v>
                      </c:pt>
                      <c:pt idx="4314">
                        <c:v>-4.1237762321104298E-5</c:v>
                      </c:pt>
                      <c:pt idx="4315">
                        <c:v>-3.5716247677624702E-5</c:v>
                      </c:pt>
                      <c:pt idx="4316">
                        <c:v>-3.0579405919762002E-5</c:v>
                      </c:pt>
                      <c:pt idx="4317">
                        <c:v>-2.61094032820951E-5</c:v>
                      </c:pt>
                      <c:pt idx="4318">
                        <c:v>-2.5267087966597799E-5</c:v>
                      </c:pt>
                      <c:pt idx="4319">
                        <c:v>-2.59907150109722E-5</c:v>
                      </c:pt>
                      <c:pt idx="4320">
                        <c:v>-2.66809235454976E-5</c:v>
                      </c:pt>
                      <c:pt idx="4321">
                        <c:v>-2.73423958361011E-5</c:v>
                      </c:pt>
                      <c:pt idx="4322">
                        <c:v>-2.8494269290570202E-5</c:v>
                      </c:pt>
                      <c:pt idx="4323">
                        <c:v>-2.9328023675332298E-5</c:v>
                      </c:pt>
                      <c:pt idx="4324">
                        <c:v>-2.9553454255263799E-5</c:v>
                      </c:pt>
                      <c:pt idx="4325">
                        <c:v>-2.9206303030321601E-5</c:v>
                      </c:pt>
                      <c:pt idx="4326">
                        <c:v>-2.9262013651114099E-5</c:v>
                      </c:pt>
                      <c:pt idx="4327">
                        <c:v>-2.9711024333910999E-5</c:v>
                      </c:pt>
                      <c:pt idx="4328">
                        <c:v>-3.1902943604734097E-5</c:v>
                      </c:pt>
                      <c:pt idx="4329">
                        <c:v>-3.4163710131245201E-5</c:v>
                      </c:pt>
                      <c:pt idx="4330">
                        <c:v>-3.63582992355009E-5</c:v>
                      </c:pt>
                      <c:pt idx="4331">
                        <c:v>-3.8386958879937401E-5</c:v>
                      </c:pt>
                      <c:pt idx="4332">
                        <c:v>-3.8091003308210597E-5</c:v>
                      </c:pt>
                      <c:pt idx="4333">
                        <c:v>-3.6853576301586701E-5</c:v>
                      </c:pt>
                      <c:pt idx="4334">
                        <c:v>-3.5332194569338397E-5</c:v>
                      </c:pt>
                      <c:pt idx="4335">
                        <c:v>-3.3997289983543403E-5</c:v>
                      </c:pt>
                      <c:pt idx="4336">
                        <c:v>-3.2836470994634003E-5</c:v>
                      </c:pt>
                      <c:pt idx="4337">
                        <c:v>-3.1322980471322603E-5</c:v>
                      </c:pt>
                      <c:pt idx="4338">
                        <c:v>-3.0181781110386399E-5</c:v>
                      </c:pt>
                      <c:pt idx="4339">
                        <c:v>-2.9388810582719999E-5</c:v>
                      </c:pt>
                      <c:pt idx="4340">
                        <c:v>-2.8021001508648598E-5</c:v>
                      </c:pt>
                      <c:pt idx="4341">
                        <c:v>-2.6624051836501499E-5</c:v>
                      </c:pt>
                      <c:pt idx="4342">
                        <c:v>-2.5767027533450901E-5</c:v>
                      </c:pt>
                      <c:pt idx="4343">
                        <c:v>-2.54294991187855E-5</c:v>
                      </c:pt>
                      <c:pt idx="4344">
                        <c:v>-2.6612754066372802E-5</c:v>
                      </c:pt>
                      <c:pt idx="4345">
                        <c:v>-3.0916460780452998E-5</c:v>
                      </c:pt>
                      <c:pt idx="4346">
                        <c:v>-3.48613965074785E-5</c:v>
                      </c:pt>
                      <c:pt idx="4347">
                        <c:v>-3.5515081418059599E-5</c:v>
                      </c:pt>
                      <c:pt idx="4348">
                        <c:v>-3.4865354589508003E-5</c:v>
                      </c:pt>
                      <c:pt idx="4349">
                        <c:v>-3.21964219304023E-5</c:v>
                      </c:pt>
                      <c:pt idx="4350">
                        <c:v>-2.8575284162512399E-5</c:v>
                      </c:pt>
                      <c:pt idx="4351">
                        <c:v>-2.5758939014624402E-5</c:v>
                      </c:pt>
                      <c:pt idx="4352">
                        <c:v>-2.37124875941711E-5</c:v>
                      </c:pt>
                      <c:pt idx="4353">
                        <c:v>-2.31707203225302E-5</c:v>
                      </c:pt>
                      <c:pt idx="4354">
                        <c:v>-2.07195205445678E-5</c:v>
                      </c:pt>
                      <c:pt idx="4355">
                        <c:v>-1.47242009784347E-5</c:v>
                      </c:pt>
                      <c:pt idx="4356">
                        <c:v>-7.7256137661088001E-6</c:v>
                      </c:pt>
                      <c:pt idx="4357">
                        <c:v>-1.59936098452029E-6</c:v>
                      </c:pt>
                      <c:pt idx="4358">
                        <c:v>3.6896992380364199E-6</c:v>
                      </c:pt>
                      <c:pt idx="4359">
                        <c:v>6.9365703165071399E-6</c:v>
                      </c:pt>
                      <c:pt idx="4360">
                        <c:v>1.05552086931544E-5</c:v>
                      </c:pt>
                      <c:pt idx="4361">
                        <c:v>1.5169244361176899E-5</c:v>
                      </c:pt>
                      <c:pt idx="4362">
                        <c:v>1.9684374094066298E-5</c:v>
                      </c:pt>
                      <c:pt idx="4363">
                        <c:v>2.3843630023206899E-5</c:v>
                      </c:pt>
                      <c:pt idx="4364">
                        <c:v>2.7662950748146298E-5</c:v>
                      </c:pt>
                      <c:pt idx="4365">
                        <c:v>3.0896757056058098E-5</c:v>
                      </c:pt>
                      <c:pt idx="4366">
                        <c:v>3.3403035181475102E-5</c:v>
                      </c:pt>
                      <c:pt idx="4367">
                        <c:v>3.5524146695698199E-5</c:v>
                      </c:pt>
                      <c:pt idx="4368">
                        <c:v>3.7757904104126903E-5</c:v>
                      </c:pt>
                      <c:pt idx="4369">
                        <c:v>4.0145129361607197E-5</c:v>
                      </c:pt>
                      <c:pt idx="4370">
                        <c:v>4.3210874002683101E-5</c:v>
                      </c:pt>
                      <c:pt idx="4371">
                        <c:v>4.8222374765140802E-5</c:v>
                      </c:pt>
                      <c:pt idx="4372">
                        <c:v>5.40414091667932E-5</c:v>
                      </c:pt>
                      <c:pt idx="4373">
                        <c:v>5.9884905485309398E-5</c:v>
                      </c:pt>
                      <c:pt idx="4374">
                        <c:v>6.4176269034962402E-5</c:v>
                      </c:pt>
                      <c:pt idx="4375">
                        <c:v>6.6996817186461396E-5</c:v>
                      </c:pt>
                      <c:pt idx="4376">
                        <c:v>6.9239900226897806E-5</c:v>
                      </c:pt>
                      <c:pt idx="4377">
                        <c:v>7.1019035372511403E-5</c:v>
                      </c:pt>
                      <c:pt idx="4378">
                        <c:v>7.1717391316346302E-5</c:v>
                      </c:pt>
                      <c:pt idx="4379">
                        <c:v>7.3563142367975102E-5</c:v>
                      </c:pt>
                      <c:pt idx="4380">
                        <c:v>7.5497655340577498E-5</c:v>
                      </c:pt>
                      <c:pt idx="4381">
                        <c:v>7.6248045661476301E-5</c:v>
                      </c:pt>
                      <c:pt idx="4382">
                        <c:v>7.5863079441788504E-5</c:v>
                      </c:pt>
                      <c:pt idx="4383">
                        <c:v>7.2902788940527004E-5</c:v>
                      </c:pt>
                      <c:pt idx="4384">
                        <c:v>6.6737676358472601E-5</c:v>
                      </c:pt>
                      <c:pt idx="4385">
                        <c:v>6.0885684121272101E-5</c:v>
                      </c:pt>
                      <c:pt idx="4386">
                        <c:v>5.7510312038293801E-5</c:v>
                      </c:pt>
                      <c:pt idx="4387">
                        <c:v>5.6254123261740198E-5</c:v>
                      </c:pt>
                      <c:pt idx="4388">
                        <c:v>5.4755697747727801E-5</c:v>
                      </c:pt>
                      <c:pt idx="4389">
                        <c:v>5.3024441365326901E-5</c:v>
                      </c:pt>
                      <c:pt idx="4390">
                        <c:v>5.0626488136909799E-5</c:v>
                      </c:pt>
                      <c:pt idx="4391">
                        <c:v>4.8452865420841702E-5</c:v>
                      </c:pt>
                      <c:pt idx="4392">
                        <c:v>4.6350812836261903E-5</c:v>
                      </c:pt>
                      <c:pt idx="4393">
                        <c:v>4.4308487754716401E-5</c:v>
                      </c:pt>
                      <c:pt idx="4394">
                        <c:v>4.1228856465615103E-5</c:v>
                      </c:pt>
                      <c:pt idx="4395">
                        <c:v>3.7731647762243003E-5</c:v>
                      </c:pt>
                      <c:pt idx="4396">
                        <c:v>3.4144244387078503E-5</c:v>
                      </c:pt>
                      <c:pt idx="4397">
                        <c:v>3.0812386290559601E-5</c:v>
                      </c:pt>
                      <c:pt idx="4398">
                        <c:v>2.7643633004676301E-5</c:v>
                      </c:pt>
                      <c:pt idx="4399">
                        <c:v>2.4542153988144599E-5</c:v>
                      </c:pt>
                      <c:pt idx="4400">
                        <c:v>2.14893175976647E-5</c:v>
                      </c:pt>
                      <c:pt idx="4401">
                        <c:v>1.6018716411142999E-5</c:v>
                      </c:pt>
                      <c:pt idx="4402">
                        <c:v>1.12115796762177E-5</c:v>
                      </c:pt>
                      <c:pt idx="4403">
                        <c:v>7.1609266078658303E-6</c:v>
                      </c:pt>
                      <c:pt idx="4404">
                        <c:v>3.4600995954155002E-6</c:v>
                      </c:pt>
                      <c:pt idx="4405">
                        <c:v>9.4549472254688196E-8</c:v>
                      </c:pt>
                      <c:pt idx="4406">
                        <c:v>-2.4944791815272202E-6</c:v>
                      </c:pt>
                      <c:pt idx="4407">
                        <c:v>-4.4704409812810404E-6</c:v>
                      </c:pt>
                      <c:pt idx="4408">
                        <c:v>-6.5979674570084002E-6</c:v>
                      </c:pt>
                      <c:pt idx="4409">
                        <c:v>-8.8665299709272603E-6</c:v>
                      </c:pt>
                      <c:pt idx="4410">
                        <c:v>-1.07758001604665E-5</c:v>
                      </c:pt>
                      <c:pt idx="4411">
                        <c:v>-1.25281112386082E-5</c:v>
                      </c:pt>
                      <c:pt idx="4412">
                        <c:v>-1.4970595073184201E-5</c:v>
                      </c:pt>
                      <c:pt idx="4413">
                        <c:v>-1.8060991005928201E-5</c:v>
                      </c:pt>
                      <c:pt idx="4414">
                        <c:v>-2.0433326376691799E-5</c:v>
                      </c:pt>
                      <c:pt idx="4415">
                        <c:v>-2.23302844105702E-5</c:v>
                      </c:pt>
                      <c:pt idx="4416">
                        <c:v>-2.2002034141001601E-5</c:v>
                      </c:pt>
                      <c:pt idx="4417">
                        <c:v>-2.1649062249133202E-5</c:v>
                      </c:pt>
                      <c:pt idx="4418">
                        <c:v>-2.13594712631745E-5</c:v>
                      </c:pt>
                      <c:pt idx="4419">
                        <c:v>-2.1129474786172899E-5</c:v>
                      </c:pt>
                      <c:pt idx="4420">
                        <c:v>-2.08718896485684E-5</c:v>
                      </c:pt>
                      <c:pt idx="4421">
                        <c:v>-2.0979336069171901E-5</c:v>
                      </c:pt>
                      <c:pt idx="4422">
                        <c:v>-2.1438837612179198E-5</c:v>
                      </c:pt>
                      <c:pt idx="4423">
                        <c:v>-2.2960686508344499E-5</c:v>
                      </c:pt>
                      <c:pt idx="4424">
                        <c:v>-2.3707597609780101E-5</c:v>
                      </c:pt>
                      <c:pt idx="4425">
                        <c:v>-2.3499421523238999E-5</c:v>
                      </c:pt>
                      <c:pt idx="4426">
                        <c:v>-2.2580968171372301E-5</c:v>
                      </c:pt>
                      <c:pt idx="4427">
                        <c:v>-2.09826789130462E-5</c:v>
                      </c:pt>
                      <c:pt idx="4428">
                        <c:v>-1.81210463016433E-5</c:v>
                      </c:pt>
                      <c:pt idx="4429">
                        <c:v>-1.6043689932981001E-5</c:v>
                      </c:pt>
                      <c:pt idx="4430">
                        <c:v>-1.4718271395715101E-5</c:v>
                      </c:pt>
                      <c:pt idx="4431">
                        <c:v>-1.5105362317864499E-5</c:v>
                      </c:pt>
                      <c:pt idx="4432">
                        <c:v>-1.5988040955751001E-5</c:v>
                      </c:pt>
                      <c:pt idx="4433">
                        <c:v>-1.52953754095309E-5</c:v>
                      </c:pt>
                      <c:pt idx="4434">
                        <c:v>-1.35288904120527E-5</c:v>
                      </c:pt>
                      <c:pt idx="4435">
                        <c:v>-1.1602000431024299E-5</c:v>
                      </c:pt>
                      <c:pt idx="4436">
                        <c:v>-9.6714327394493304E-6</c:v>
                      </c:pt>
                      <c:pt idx="4437">
                        <c:v>-8.1476469787977997E-6</c:v>
                      </c:pt>
                      <c:pt idx="4438">
                        <c:v>-7.0131191077430001E-6</c:v>
                      </c:pt>
                      <c:pt idx="4439">
                        <c:v>-6.6540490642835801E-6</c:v>
                      </c:pt>
                      <c:pt idx="4440">
                        <c:v>-6.1844726767112902E-6</c:v>
                      </c:pt>
                      <c:pt idx="4441">
                        <c:v>-5.7855641301046901E-6</c:v>
                      </c:pt>
                      <c:pt idx="4442">
                        <c:v>-5.4563684807854604E-6</c:v>
                      </c:pt>
                      <c:pt idx="4443">
                        <c:v>-5.7580867174519496E-6</c:v>
                      </c:pt>
                      <c:pt idx="4444">
                        <c:v>-6.48476038639595E-6</c:v>
                      </c:pt>
                      <c:pt idx="4445">
                        <c:v>-7.6542717175062897E-6</c:v>
                      </c:pt>
                      <c:pt idx="4446">
                        <c:v>-8.5066409625889498E-6</c:v>
                      </c:pt>
                      <c:pt idx="4447">
                        <c:v>-9.2983292475853297E-6</c:v>
                      </c:pt>
                      <c:pt idx="4448">
                        <c:v>-1.01735622580631E-5</c:v>
                      </c:pt>
                      <c:pt idx="4449">
                        <c:v>-1.1128959743783E-5</c:v>
                      </c:pt>
                      <c:pt idx="4450">
                        <c:v>-1.23043565624207E-5</c:v>
                      </c:pt>
                      <c:pt idx="4451">
                        <c:v>-1.3691789632849901E-5</c:v>
                      </c:pt>
                      <c:pt idx="4452">
                        <c:v>-1.5938423512835501E-5</c:v>
                      </c:pt>
                      <c:pt idx="4453">
                        <c:v>-1.99813271004064E-5</c:v>
                      </c:pt>
                      <c:pt idx="4454">
                        <c:v>-2.2249739457360801E-5</c:v>
                      </c:pt>
                      <c:pt idx="4455">
                        <c:v>-2.2394966708458901E-5</c:v>
                      </c:pt>
                      <c:pt idx="4456">
                        <c:v>-2.09659330156974E-5</c:v>
                      </c:pt>
                      <c:pt idx="4457">
                        <c:v>-1.9413743771631498E-5</c:v>
                      </c:pt>
                      <c:pt idx="4458">
                        <c:v>-1.8016348446515299E-5</c:v>
                      </c:pt>
                      <c:pt idx="4459">
                        <c:v>-1.67829482848473E-5</c:v>
                      </c:pt>
                      <c:pt idx="4460">
                        <c:v>-1.8287374566319801E-5</c:v>
                      </c:pt>
                      <c:pt idx="4461">
                        <c:v>-1.5670091674497899E-5</c:v>
                      </c:pt>
                      <c:pt idx="4462">
                        <c:v>-1.3530918815646299E-5</c:v>
                      </c:pt>
                      <c:pt idx="4463">
                        <c:v>-1.1853790933943201E-5</c:v>
                      </c:pt>
                      <c:pt idx="4464">
                        <c:v>-1.1719445402538E-5</c:v>
                      </c:pt>
                      <c:pt idx="4465">
                        <c:v>-1.29844638369881E-5</c:v>
                      </c:pt>
                      <c:pt idx="4466">
                        <c:v>-1.40111559706004E-5</c:v>
                      </c:pt>
                      <c:pt idx="4467">
                        <c:v>-1.4567820080751499E-5</c:v>
                      </c:pt>
                      <c:pt idx="4468">
                        <c:v>-1.5335659441289401E-5</c:v>
                      </c:pt>
                      <c:pt idx="4469">
                        <c:v>-1.6310506507118499E-5</c:v>
                      </c:pt>
                      <c:pt idx="4470">
                        <c:v>-1.8500575088879999E-5</c:v>
                      </c:pt>
                      <c:pt idx="4471">
                        <c:v>-2.0844152269383201E-5</c:v>
                      </c:pt>
                      <c:pt idx="4472">
                        <c:v>-2.2856001571277101E-5</c:v>
                      </c:pt>
                      <c:pt idx="4473">
                        <c:v>-2.4560485576909701E-5</c:v>
                      </c:pt>
                      <c:pt idx="4474">
                        <c:v>-2.63991411360049E-5</c:v>
                      </c:pt>
                      <c:pt idx="4475">
                        <c:v>-2.8362263316506498E-5</c:v>
                      </c:pt>
                      <c:pt idx="4476">
                        <c:v>-2.9871270146074699E-5</c:v>
                      </c:pt>
                      <c:pt idx="4477">
                        <c:v>-2.9568654780172301E-5</c:v>
                      </c:pt>
                      <c:pt idx="4478">
                        <c:v>-2.9194339492111302E-5</c:v>
                      </c:pt>
                      <c:pt idx="4479">
                        <c:v>-2.87472841822672E-5</c:v>
                      </c:pt>
                      <c:pt idx="4480">
                        <c:v>-2.7494737875049999E-5</c:v>
                      </c:pt>
                      <c:pt idx="4481">
                        <c:v>-2.5889103825160799E-5</c:v>
                      </c:pt>
                      <c:pt idx="4482">
                        <c:v>-2.39465867503944E-5</c:v>
                      </c:pt>
                      <c:pt idx="4483">
                        <c:v>-2.1484183942129899E-5</c:v>
                      </c:pt>
                      <c:pt idx="4484">
                        <c:v>-1.7749496544091999E-5</c:v>
                      </c:pt>
                      <c:pt idx="4485">
                        <c:v>-1.37228885546856E-5</c:v>
                      </c:pt>
                      <c:pt idx="4486">
                        <c:v>-9.9512210177617096E-6</c:v>
                      </c:pt>
                      <c:pt idx="4487">
                        <c:v>-6.4234316000714697E-6</c:v>
                      </c:pt>
                      <c:pt idx="4488">
                        <c:v>-3.4160951461046202E-6</c:v>
                      </c:pt>
                      <c:pt idx="4489">
                        <c:v>-3.6173812938127799E-6</c:v>
                      </c:pt>
                      <c:pt idx="4490">
                        <c:v>-5.3753815052002703E-6</c:v>
                      </c:pt>
                      <c:pt idx="4491">
                        <c:v>-6.90982135959714E-6</c:v>
                      </c:pt>
                      <c:pt idx="4492">
                        <c:v>-6.9356257204780504E-6</c:v>
                      </c:pt>
                      <c:pt idx="4493">
                        <c:v>-7.35187817392067E-6</c:v>
                      </c:pt>
                      <c:pt idx="4494">
                        <c:v>-8.1416458662650995E-6</c:v>
                      </c:pt>
                      <c:pt idx="4495">
                        <c:v>-9.6898611772911094E-6</c:v>
                      </c:pt>
                      <c:pt idx="4496">
                        <c:v>-1.12733306795738E-5</c:v>
                      </c:pt>
                      <c:pt idx="4497">
                        <c:v>-1.2892335884E-5</c:v>
                      </c:pt>
                      <c:pt idx="4498">
                        <c:v>-1.49869090872525E-5</c:v>
                      </c:pt>
                      <c:pt idx="4499">
                        <c:v>-1.4978918167742299E-5</c:v>
                      </c:pt>
                      <c:pt idx="4500">
                        <c:v>-1.49304445758933E-5</c:v>
                      </c:pt>
                      <c:pt idx="4501">
                        <c:v>-1.48408854713862E-5</c:v>
                      </c:pt>
                      <c:pt idx="4502">
                        <c:v>-1.42377517915796E-5</c:v>
                      </c:pt>
                      <c:pt idx="4503">
                        <c:v>-1.4077742689787E-5</c:v>
                      </c:pt>
                      <c:pt idx="4504">
                        <c:v>-1.43430923690644E-5</c:v>
                      </c:pt>
                      <c:pt idx="4505">
                        <c:v>-1.5666146476279099E-5</c:v>
                      </c:pt>
                      <c:pt idx="4506">
                        <c:v>-1.8929650375760101E-5</c:v>
                      </c:pt>
                      <c:pt idx="4507">
                        <c:v>-2.2382492272673298E-5</c:v>
                      </c:pt>
                      <c:pt idx="4508">
                        <c:v>-2.5267888806726999E-5</c:v>
                      </c:pt>
                      <c:pt idx="4509">
                        <c:v>-2.6517637005763202E-5</c:v>
                      </c:pt>
                      <c:pt idx="4510">
                        <c:v>-2.70122646974241E-5</c:v>
                      </c:pt>
                      <c:pt idx="4511">
                        <c:v>-2.6791465399979298E-5</c:v>
                      </c:pt>
                      <c:pt idx="4512">
                        <c:v>-2.6411349770725599E-5</c:v>
                      </c:pt>
                      <c:pt idx="4513">
                        <c:v>-2.6326758696870999E-5</c:v>
                      </c:pt>
                      <c:pt idx="4514">
                        <c:v>-2.6530282314770399E-5</c:v>
                      </c:pt>
                      <c:pt idx="4515">
                        <c:v>-2.8235755080911601E-5</c:v>
                      </c:pt>
                      <c:pt idx="4516">
                        <c:v>-3.0982158755714801E-5</c:v>
                      </c:pt>
                      <c:pt idx="4517">
                        <c:v>-3.2311635222830197E-5</c:v>
                      </c:pt>
                      <c:pt idx="4518">
                        <c:v>-3.3500739821705703E-5</c:v>
                      </c:pt>
                      <c:pt idx="4519">
                        <c:v>-3.4556172607332601E-5</c:v>
                      </c:pt>
                      <c:pt idx="4520">
                        <c:v>-3.5430719954813897E-5</c:v>
                      </c:pt>
                      <c:pt idx="4521">
                        <c:v>-3.6308848734412699E-5</c:v>
                      </c:pt>
                      <c:pt idx="4522">
                        <c:v>-3.71930528614314E-5</c:v>
                      </c:pt>
                      <c:pt idx="4523">
                        <c:v>-3.8474229762177299E-5</c:v>
                      </c:pt>
                      <c:pt idx="4524">
                        <c:v>-3.9958698835496103E-5</c:v>
                      </c:pt>
                      <c:pt idx="4525">
                        <c:v>-4.18147539423606E-5</c:v>
                      </c:pt>
                      <c:pt idx="4526">
                        <c:v>-4.4578148644221402E-5</c:v>
                      </c:pt>
                      <c:pt idx="4527">
                        <c:v>-4.6848726229748602E-5</c:v>
                      </c:pt>
                      <c:pt idx="4528">
                        <c:v>-4.9015343831832103E-5</c:v>
                      </c:pt>
                      <c:pt idx="4529">
                        <c:v>-5.1090380853326802E-5</c:v>
                      </c:pt>
                      <c:pt idx="4530">
                        <c:v>-5.42398452470769E-5</c:v>
                      </c:pt>
                      <c:pt idx="4531">
                        <c:v>-5.7106130756231301E-5</c:v>
                      </c:pt>
                      <c:pt idx="4532">
                        <c:v>-5.9688123462134798E-5</c:v>
                      </c:pt>
                      <c:pt idx="4533">
                        <c:v>-5.96624792349796E-5</c:v>
                      </c:pt>
                      <c:pt idx="4534">
                        <c:v>-6.0051829075105001E-5</c:v>
                      </c:pt>
                      <c:pt idx="4535">
                        <c:v>-6.0841494917974302E-5</c:v>
                      </c:pt>
                      <c:pt idx="4536">
                        <c:v>-6.3046154473382103E-5</c:v>
                      </c:pt>
                      <c:pt idx="4537">
                        <c:v>-6.5977013170945897E-5</c:v>
                      </c:pt>
                      <c:pt idx="4538">
                        <c:v>-6.9594587249692001E-5</c:v>
                      </c:pt>
                      <c:pt idx="4539">
                        <c:v>-7.3063227693467896E-5</c:v>
                      </c:pt>
                      <c:pt idx="4540">
                        <c:v>-7.3483261353284095E-5</c:v>
                      </c:pt>
                      <c:pt idx="4541">
                        <c:v>-7.2832638691165097E-5</c:v>
                      </c:pt>
                      <c:pt idx="4542">
                        <c:v>-7.1355813632887095E-5</c:v>
                      </c:pt>
                      <c:pt idx="4543">
                        <c:v>-6.9670952296023195E-5</c:v>
                      </c:pt>
                      <c:pt idx="4544">
                        <c:v>-6.8779630810125394E-5</c:v>
                      </c:pt>
                      <c:pt idx="4545">
                        <c:v>-6.8640126063787996E-5</c:v>
                      </c:pt>
                      <c:pt idx="4546">
                        <c:v>-6.87709065040978E-5</c:v>
                      </c:pt>
                      <c:pt idx="4547">
                        <c:v>-6.9006749142463595E-5</c:v>
                      </c:pt>
                      <c:pt idx="4548">
                        <c:v>-6.9344384739259405E-5</c:v>
                      </c:pt>
                      <c:pt idx="4549">
                        <c:v>-7.0059279437363807E-5</c:v>
                      </c:pt>
                      <c:pt idx="4550">
                        <c:v>-7.07290659189055E-5</c:v>
                      </c:pt>
                      <c:pt idx="4551">
                        <c:v>-6.9408384926079696E-5</c:v>
                      </c:pt>
                      <c:pt idx="4552">
                        <c:v>-6.8451449376455507E-5</c:v>
                      </c:pt>
                      <c:pt idx="4553">
                        <c:v>-6.7843982329799705E-5</c:v>
                      </c:pt>
                      <c:pt idx="4554">
                        <c:v>-6.8338656325351403E-5</c:v>
                      </c:pt>
                      <c:pt idx="4555">
                        <c:v>-6.9236286951124902E-5</c:v>
                      </c:pt>
                      <c:pt idx="4556">
                        <c:v>-6.8472299750968205E-5</c:v>
                      </c:pt>
                      <c:pt idx="4557">
                        <c:v>-6.6438555830862595E-5</c:v>
                      </c:pt>
                      <c:pt idx="4558">
                        <c:v>-6.40491767618521E-5</c:v>
                      </c:pt>
                      <c:pt idx="4559">
                        <c:v>-6.1577782914222897E-5</c:v>
                      </c:pt>
                      <c:pt idx="4560">
                        <c:v>-6.00243005968976E-5</c:v>
                      </c:pt>
                      <c:pt idx="4561">
                        <c:v>-5.9341429038730697E-5</c:v>
                      </c:pt>
                      <c:pt idx="4562">
                        <c:v>-5.9114598551724498E-5</c:v>
                      </c:pt>
                      <c:pt idx="4563">
                        <c:v>-5.6892562483522403E-5</c:v>
                      </c:pt>
                      <c:pt idx="4564">
                        <c:v>-5.3453385155416998E-5</c:v>
                      </c:pt>
                      <c:pt idx="4565">
                        <c:v>-5.0120662083935102E-5</c:v>
                      </c:pt>
                      <c:pt idx="4566">
                        <c:v>-4.8799056534991401E-5</c:v>
                      </c:pt>
                      <c:pt idx="4567">
                        <c:v>-4.9378331479239897E-5</c:v>
                      </c:pt>
                      <c:pt idx="4568">
                        <c:v>-4.99262426608479E-5</c:v>
                      </c:pt>
                      <c:pt idx="4569">
                        <c:v>-4.9468623903619497E-5</c:v>
                      </c:pt>
                      <c:pt idx="4570">
                        <c:v>-4.8850127988865703E-5</c:v>
                      </c:pt>
                      <c:pt idx="4571">
                        <c:v>-4.81907453550337E-5</c:v>
                      </c:pt>
                      <c:pt idx="4572">
                        <c:v>-4.74663704476956E-5</c:v>
                      </c:pt>
                      <c:pt idx="4573">
                        <c:v>-4.2473351156617203E-5</c:v>
                      </c:pt>
                      <c:pt idx="4574">
                        <c:v>-3.7516836927032998E-5</c:v>
                      </c:pt>
                      <c:pt idx="4575">
                        <c:v>-3.3043100211550601E-5</c:v>
                      </c:pt>
                      <c:pt idx="4576">
                        <c:v>-2.9024847736992999E-5</c:v>
                      </c:pt>
                      <c:pt idx="4577">
                        <c:v>-2.47270367168932E-5</c:v>
                      </c:pt>
                      <c:pt idx="4578">
                        <c:v>-2.0653977980574399E-5</c:v>
                      </c:pt>
                      <c:pt idx="4579">
                        <c:v>-1.6795234017746199E-5</c:v>
                      </c:pt>
                      <c:pt idx="4580">
                        <c:v>-1.32376281270519E-5</c:v>
                      </c:pt>
                      <c:pt idx="4581">
                        <c:v>-9.8581900777985795E-6</c:v>
                      </c:pt>
                      <c:pt idx="4582">
                        <c:v>-6.6701948540304401E-6</c:v>
                      </c:pt>
                      <c:pt idx="4583">
                        <c:v>-7.2201003981303801E-6</c:v>
                      </c:pt>
                      <c:pt idx="4584">
                        <c:v>-1.0031303849282101E-5</c:v>
                      </c:pt>
                      <c:pt idx="4585">
                        <c:v>-9.1784415132716208E-6</c:v>
                      </c:pt>
                      <c:pt idx="4586">
                        <c:v>-8.58587949859602E-6</c:v>
                      </c:pt>
                      <c:pt idx="4587">
                        <c:v>-8.2480485352652399E-6</c:v>
                      </c:pt>
                      <c:pt idx="4588">
                        <c:v>-9.3798718504884101E-6</c:v>
                      </c:pt>
                      <c:pt idx="4589">
                        <c:v>-1.08568305448017E-5</c:v>
                      </c:pt>
                      <c:pt idx="4590">
                        <c:v>-1.34475435744024E-5</c:v>
                      </c:pt>
                      <c:pt idx="4591">
                        <c:v>-1.7171105320284099E-5</c:v>
                      </c:pt>
                      <c:pt idx="4592">
                        <c:v>-2.0280761539768301E-5</c:v>
                      </c:pt>
                      <c:pt idx="4593">
                        <c:v>-2.37658191331074E-5</c:v>
                      </c:pt>
                      <c:pt idx="4594">
                        <c:v>-2.7613753225648701E-5</c:v>
                      </c:pt>
                      <c:pt idx="4595">
                        <c:v>-3.2755449609595398E-5</c:v>
                      </c:pt>
                      <c:pt idx="4596">
                        <c:v>-3.7756497308038102E-5</c:v>
                      </c:pt>
                      <c:pt idx="4597">
                        <c:v>-4.26287511468442E-5</c:v>
                      </c:pt>
                      <c:pt idx="4598">
                        <c:v>-4.8170549416958802E-5</c:v>
                      </c:pt>
                      <c:pt idx="4599">
                        <c:v>-5.2427308663732097E-5</c:v>
                      </c:pt>
                      <c:pt idx="4600">
                        <c:v>-5.4078407604658697E-5</c:v>
                      </c:pt>
                      <c:pt idx="4601">
                        <c:v>-5.5149431070063898E-5</c:v>
                      </c:pt>
                      <c:pt idx="4602">
                        <c:v>-5.6027498546191103E-5</c:v>
                      </c:pt>
                      <c:pt idx="4603">
                        <c:v>-5.6721351288896702E-5</c:v>
                      </c:pt>
                      <c:pt idx="4604">
                        <c:v>-5.7113308612017899E-5</c:v>
                      </c:pt>
                      <c:pt idx="4605">
                        <c:v>-5.6096023442094097E-5</c:v>
                      </c:pt>
                      <c:pt idx="4606">
                        <c:v>-5.5334809904490698E-5</c:v>
                      </c:pt>
                      <c:pt idx="4607">
                        <c:v>-5.4819219650639702E-5</c:v>
                      </c:pt>
                      <c:pt idx="4608">
                        <c:v>-5.4870239271836097E-5</c:v>
                      </c:pt>
                      <c:pt idx="4609">
                        <c:v>-5.9019488934827601E-5</c:v>
                      </c:pt>
                      <c:pt idx="4610">
                        <c:v>-6.4750105226017002E-5</c:v>
                      </c:pt>
                      <c:pt idx="4611">
                        <c:v>-6.9676163455734897E-5</c:v>
                      </c:pt>
                      <c:pt idx="4612">
                        <c:v>-7.3963661180061896E-5</c:v>
                      </c:pt>
                      <c:pt idx="4613">
                        <c:v>-7.7065217232734495E-5</c:v>
                      </c:pt>
                      <c:pt idx="4614">
                        <c:v>-8.0071099439254099E-5</c:v>
                      </c:pt>
                      <c:pt idx="4615">
                        <c:v>-8.2982435065360094E-5</c:v>
                      </c:pt>
                      <c:pt idx="4616">
                        <c:v>-8.5220419894615403E-5</c:v>
                      </c:pt>
                      <c:pt idx="4617">
                        <c:v>-8.6039296624560994E-5</c:v>
                      </c:pt>
                      <c:pt idx="4618">
                        <c:v>-8.5826774991337504E-5</c:v>
                      </c:pt>
                      <c:pt idx="4619">
                        <c:v>-8.5216239443548097E-5</c:v>
                      </c:pt>
                      <c:pt idx="4620">
                        <c:v>-8.59378359600741E-5</c:v>
                      </c:pt>
                      <c:pt idx="4621">
                        <c:v>-8.7914103522406399E-5</c:v>
                      </c:pt>
                      <c:pt idx="4622">
                        <c:v>-8.9146095199077899E-5</c:v>
                      </c:pt>
                      <c:pt idx="4623">
                        <c:v>-9.0894843247779506E-5</c:v>
                      </c:pt>
                      <c:pt idx="4624">
                        <c:v>-9.3138847955939706E-5</c:v>
                      </c:pt>
                      <c:pt idx="4625">
                        <c:v>-9.6441374607078193E-5</c:v>
                      </c:pt>
                      <c:pt idx="4626" formatCode="General">
                        <c:v>-1.00002337427266E-4</c:v>
                      </c:pt>
                      <c:pt idx="4627" formatCode="General">
                        <c:v>-1.00989632660254E-4</c:v>
                      </c:pt>
                      <c:pt idx="4628" formatCode="General">
                        <c:v>-1.00448522130963E-4</c:v>
                      </c:pt>
                      <c:pt idx="4629">
                        <c:v>-9.9789200963050796E-5</c:v>
                      </c:pt>
                      <c:pt idx="4630">
                        <c:v>-9.6808519016701401E-5</c:v>
                      </c:pt>
                      <c:pt idx="4631">
                        <c:v>-9.27165266403327E-5</c:v>
                      </c:pt>
                      <c:pt idx="4632">
                        <c:v>-8.9354226653464794E-5</c:v>
                      </c:pt>
                      <c:pt idx="4633">
                        <c:v>-8.6691494708770396E-5</c:v>
                      </c:pt>
                      <c:pt idx="4634">
                        <c:v>-8.5648467317968303E-5</c:v>
                      </c:pt>
                      <c:pt idx="4635">
                        <c:v>-8.5610096109443106E-5</c:v>
                      </c:pt>
                      <c:pt idx="4636">
                        <c:v>-8.4660858901868701E-5</c:v>
                      </c:pt>
                      <c:pt idx="4637">
                        <c:v>-8.3535817964303297E-5</c:v>
                      </c:pt>
                      <c:pt idx="4638">
                        <c:v>-8.1739609405187701E-5</c:v>
                      </c:pt>
                      <c:pt idx="4639">
                        <c:v>-7.9969643900719303E-5</c:v>
                      </c:pt>
                      <c:pt idx="4640">
                        <c:v>-7.9304642360828603E-5</c:v>
                      </c:pt>
                      <c:pt idx="4641">
                        <c:v>-7.9672822794648297E-5</c:v>
                      </c:pt>
                      <c:pt idx="4642">
                        <c:v>-7.8412078729533398E-5</c:v>
                      </c:pt>
                      <c:pt idx="4643">
                        <c:v>-7.7172219957897205E-5</c:v>
                      </c:pt>
                      <c:pt idx="4644">
                        <c:v>-7.59480017140049E-5</c:v>
                      </c:pt>
                      <c:pt idx="4645">
                        <c:v>-7.3952684866218302E-5</c:v>
                      </c:pt>
                      <c:pt idx="4646">
                        <c:v>-7.0918734062514103E-5</c:v>
                      </c:pt>
                      <c:pt idx="4647">
                        <c:v>-6.7076278853741902E-5</c:v>
                      </c:pt>
                      <c:pt idx="4648">
                        <c:v>-6.3534520704136498E-5</c:v>
                      </c:pt>
                      <c:pt idx="4649">
                        <c:v>-6.02820420311182E-5</c:v>
                      </c:pt>
                      <c:pt idx="4650">
                        <c:v>-5.7848784262903303E-5</c:v>
                      </c:pt>
                      <c:pt idx="4651">
                        <c:v>-5.6448414479316902E-5</c:v>
                      </c:pt>
                      <c:pt idx="4652">
                        <c:v>-5.6036979663373702E-5</c:v>
                      </c:pt>
                      <c:pt idx="4653">
                        <c:v>-5.7818096505719602E-5</c:v>
                      </c:pt>
                      <c:pt idx="4654">
                        <c:v>-6.2121416748614605E-5</c:v>
                      </c:pt>
                      <c:pt idx="4655">
                        <c:v>-6.52505439515499E-5</c:v>
                      </c:pt>
                      <c:pt idx="4656">
                        <c:v>-6.7462151239303605E-5</c:v>
                      </c:pt>
                      <c:pt idx="4657">
                        <c:v>-6.8798990479186897E-5</c:v>
                      </c:pt>
                      <c:pt idx="4658">
                        <c:v>-6.8977114616601895E-5</c:v>
                      </c:pt>
                      <c:pt idx="4659">
                        <c:v>-6.7992963548193703E-5</c:v>
                      </c:pt>
                      <c:pt idx="4660">
                        <c:v>-6.6772043116091606E-5</c:v>
                      </c:pt>
                      <c:pt idx="4661">
                        <c:v>-6.6713686600795705E-5</c:v>
                      </c:pt>
                      <c:pt idx="4662">
                        <c:v>-6.7768973492837807E-5</c:v>
                      </c:pt>
                      <c:pt idx="4663">
                        <c:v>-7.1282238587265504E-5</c:v>
                      </c:pt>
                      <c:pt idx="4664">
                        <c:v>-7.9018824760947304E-5</c:v>
                      </c:pt>
                      <c:pt idx="4665">
                        <c:v>-8.5314537452718699E-5</c:v>
                      </c:pt>
                      <c:pt idx="4666">
                        <c:v>-8.8769325932375005E-5</c:v>
                      </c:pt>
                      <c:pt idx="4667">
                        <c:v>-9.0165490926546907E-5</c:v>
                      </c:pt>
                      <c:pt idx="4668">
                        <c:v>-8.88818994113808E-5</c:v>
                      </c:pt>
                      <c:pt idx="4669">
                        <c:v>-8.7730710256747095E-5</c:v>
                      </c:pt>
                      <c:pt idx="4670">
                        <c:v>-8.67068585982727E-5</c:v>
                      </c:pt>
                      <c:pt idx="4671">
                        <c:v>-8.6130434171092094E-5</c:v>
                      </c:pt>
                      <c:pt idx="4672">
                        <c:v>-8.6062113173075502E-5</c:v>
                      </c:pt>
                      <c:pt idx="4673">
                        <c:v>-8.5736857997271301E-5</c:v>
                      </c:pt>
                      <c:pt idx="4674">
                        <c:v>-8.5252664015479703E-5</c:v>
                      </c:pt>
                      <c:pt idx="4675">
                        <c:v>-8.4293850629562801E-5</c:v>
                      </c:pt>
                      <c:pt idx="4676">
                        <c:v>-8.3482631799368896E-5</c:v>
                      </c:pt>
                      <c:pt idx="4677">
                        <c:v>-8.2810731886905507E-5</c:v>
                      </c:pt>
                      <c:pt idx="4678">
                        <c:v>-8.2123120996715603E-5</c:v>
                      </c:pt>
                      <c:pt idx="4679">
                        <c:v>-8.2134717804982794E-5</c:v>
                      </c:pt>
                      <c:pt idx="4680">
                        <c:v>-8.2813346588876896E-5</c:v>
                      </c:pt>
                      <c:pt idx="4681">
                        <c:v>-8.4494853738468004E-5</c:v>
                      </c:pt>
                      <c:pt idx="4682">
                        <c:v>-8.5317575380633394E-5</c:v>
                      </c:pt>
                      <c:pt idx="4683">
                        <c:v>-8.5837783194878497E-5</c:v>
                      </c:pt>
                      <c:pt idx="4684">
                        <c:v>-8.6067388426009904E-5</c:v>
                      </c:pt>
                      <c:pt idx="4685">
                        <c:v>-8.55409137683237E-5</c:v>
                      </c:pt>
                      <c:pt idx="4686">
                        <c:v>-8.3732516833470204E-5</c:v>
                      </c:pt>
                      <c:pt idx="4687">
                        <c:v>-8.1451732972318003E-5</c:v>
                      </c:pt>
                      <c:pt idx="4688">
                        <c:v>-7.9629375015400901E-5</c:v>
                      </c:pt>
                      <c:pt idx="4689">
                        <c:v>-7.8245739810726996E-5</c:v>
                      </c:pt>
                      <c:pt idx="4690">
                        <c:v>-7.7683221691656604E-5</c:v>
                      </c:pt>
                      <c:pt idx="4691">
                        <c:v>-7.7216250680561894E-5</c:v>
                      </c:pt>
                      <c:pt idx="4692">
                        <c:v>-7.6844347816843006E-5</c:v>
                      </c:pt>
                      <c:pt idx="4693">
                        <c:v>-7.7021123530209194E-5</c:v>
                      </c:pt>
                      <c:pt idx="4694">
                        <c:v>-7.7981192860482302E-5</c:v>
                      </c:pt>
                      <c:pt idx="4695">
                        <c:v>-7.9981092691417007E-5</c:v>
                      </c:pt>
                      <c:pt idx="4696">
                        <c:v>-8.1228176956096805E-5</c:v>
                      </c:pt>
                      <c:pt idx="4697">
                        <c:v>-8.1934239438031405E-5</c:v>
                      </c:pt>
                      <c:pt idx="4698">
                        <c:v>-8.2083875530321603E-5</c:v>
                      </c:pt>
                      <c:pt idx="4699">
                        <c:v>-8.2163254659973196E-5</c:v>
                      </c:pt>
                      <c:pt idx="4700">
                        <c:v>-8.2229490282716906E-5</c:v>
                      </c:pt>
                      <c:pt idx="4701">
                        <c:v>-8.2275100750678898E-5</c:v>
                      </c:pt>
                      <c:pt idx="4702">
                        <c:v>-8.1015283214055096E-5</c:v>
                      </c:pt>
                      <c:pt idx="4703">
                        <c:v>-7.9688543187644698E-5</c:v>
                      </c:pt>
                      <c:pt idx="4704">
                        <c:v>-7.8299184348258098E-5</c:v>
                      </c:pt>
                      <c:pt idx="4705">
                        <c:v>-7.7188269661044695E-5</c:v>
                      </c:pt>
                      <c:pt idx="4706">
                        <c:v>-7.6343834762080407E-5</c:v>
                      </c:pt>
                      <c:pt idx="4707">
                        <c:v>-7.6083377328990505E-5</c:v>
                      </c:pt>
                      <c:pt idx="4708">
                        <c:v>-7.5314114228281406E-5</c:v>
                      </c:pt>
                      <c:pt idx="4709">
                        <c:v>-7.4192817545009295E-5</c:v>
                      </c:pt>
                      <c:pt idx="4710">
                        <c:v>-7.3003932843232095E-5</c:v>
                      </c:pt>
                      <c:pt idx="4711">
                        <c:v>-7.2684988711526195E-5</c:v>
                      </c:pt>
                      <c:pt idx="4712">
                        <c:v>-7.3183906292619897E-5</c:v>
                      </c:pt>
                      <c:pt idx="4713">
                        <c:v>-7.3027832256048695E-5</c:v>
                      </c:pt>
                      <c:pt idx="4714">
                        <c:v>-7.2587660115826003E-5</c:v>
                      </c:pt>
                      <c:pt idx="4715">
                        <c:v>-7.2135254398371495E-5</c:v>
                      </c:pt>
                      <c:pt idx="4716">
                        <c:v>-7.1841680193659202E-5</c:v>
                      </c:pt>
                      <c:pt idx="4717">
                        <c:v>-7.1693685794342504E-5</c:v>
                      </c:pt>
                      <c:pt idx="4718">
                        <c:v>-7.0896574373075706E-5</c:v>
                      </c:pt>
                      <c:pt idx="4719">
                        <c:v>-6.9268421829198594E-5</c:v>
                      </c:pt>
                      <c:pt idx="4720">
                        <c:v>-6.7612637747038897E-5</c:v>
                      </c:pt>
                      <c:pt idx="4721">
                        <c:v>-6.5933332092884205E-5</c:v>
                      </c:pt>
                      <c:pt idx="4722">
                        <c:v>-6.4601270240189994E-5</c:v>
                      </c:pt>
                      <c:pt idx="4723">
                        <c:v>-6.3601758482473595E-5</c:v>
                      </c:pt>
                      <c:pt idx="4724">
                        <c:v>-6.3287496795409504E-5</c:v>
                      </c:pt>
                      <c:pt idx="4725">
                        <c:v>-6.0033803410171499E-5</c:v>
                      </c:pt>
                      <c:pt idx="4726">
                        <c:v>-5.6590671771135699E-5</c:v>
                      </c:pt>
                      <c:pt idx="4727">
                        <c:v>-5.2966935661739698E-5</c:v>
                      </c:pt>
                      <c:pt idx="4728">
                        <c:v>-4.9134819918603397E-5</c:v>
                      </c:pt>
                      <c:pt idx="4729">
                        <c:v>-4.5970039539679801E-5</c:v>
                      </c:pt>
                      <c:pt idx="4730">
                        <c:v>-4.3442900560758102E-5</c:v>
                      </c:pt>
                      <c:pt idx="4731">
                        <c:v>-4.2054131334099297E-5</c:v>
                      </c:pt>
                      <c:pt idx="4732">
                        <c:v>-4.0829476417222301E-5</c:v>
                      </c:pt>
                      <c:pt idx="4733">
                        <c:v>-4.0623154859412302E-5</c:v>
                      </c:pt>
                      <c:pt idx="4734">
                        <c:v>-4.0334934267277003E-5</c:v>
                      </c:pt>
                      <c:pt idx="4735">
                        <c:v>-4.0680158776484802E-5</c:v>
                      </c:pt>
                      <c:pt idx="4736">
                        <c:v>-4.1627331485231401E-5</c:v>
                      </c:pt>
                      <c:pt idx="4737">
                        <c:v>-4.29918228337085E-5</c:v>
                      </c:pt>
                      <c:pt idx="4738">
                        <c:v>-4.47584806657986E-5</c:v>
                      </c:pt>
                      <c:pt idx="4739">
                        <c:v>-4.8047736595606602E-5</c:v>
                      </c:pt>
                      <c:pt idx="4740">
                        <c:v>-5.0608564514149199E-5</c:v>
                      </c:pt>
                      <c:pt idx="4741">
                        <c:v>-5.2807360274865501E-5</c:v>
                      </c:pt>
                      <c:pt idx="4742">
                        <c:v>-5.4998724039244098E-5</c:v>
                      </c:pt>
                      <c:pt idx="4743">
                        <c:v>-5.7185060227753098E-5</c:v>
                      </c:pt>
                      <c:pt idx="4744">
                        <c:v>-5.9705242679852598E-5</c:v>
                      </c:pt>
                      <c:pt idx="4745">
                        <c:v>-6.2769148359705795E-5</c:v>
                      </c:pt>
                      <c:pt idx="4746">
                        <c:v>-6.7465097033061699E-5</c:v>
                      </c:pt>
                      <c:pt idx="4747">
                        <c:v>-7.1573052162053594E-5</c:v>
                      </c:pt>
                      <c:pt idx="4748">
                        <c:v>-7.3820817320974295E-5</c:v>
                      </c:pt>
                      <c:pt idx="4749">
                        <c:v>-7.5043848827011602E-5</c:v>
                      </c:pt>
                      <c:pt idx="4750">
                        <c:v>-7.5682745670875603E-5</c:v>
                      </c:pt>
                      <c:pt idx="4751">
                        <c:v>-7.5765496787151202E-5</c:v>
                      </c:pt>
                      <c:pt idx="4752">
                        <c:v>-7.5063117482302E-5</c:v>
                      </c:pt>
                      <c:pt idx="4753">
                        <c:v>-7.4384035732017197E-5</c:v>
                      </c:pt>
                      <c:pt idx="4754">
                        <c:v>-7.4099843767722802E-5</c:v>
                      </c:pt>
                      <c:pt idx="4755">
                        <c:v>-7.4199684598314994E-5</c:v>
                      </c:pt>
                      <c:pt idx="4756">
                        <c:v>-7.6026275742743302E-5</c:v>
                      </c:pt>
                      <c:pt idx="4757">
                        <c:v>-7.6147431193094605E-5</c:v>
                      </c:pt>
                      <c:pt idx="4758">
                        <c:v>-7.49127734426947E-5</c:v>
                      </c:pt>
                      <c:pt idx="4759">
                        <c:v>-7.3388095080412899E-5</c:v>
                      </c:pt>
                      <c:pt idx="4760">
                        <c:v>-7.1153993458327201E-5</c:v>
                      </c:pt>
                      <c:pt idx="4761">
                        <c:v>-6.86355439912081E-5</c:v>
                      </c:pt>
                      <c:pt idx="4762">
                        <c:v>-6.5847405526326395E-5</c:v>
                      </c:pt>
                      <c:pt idx="4763">
                        <c:v>-6.2740691042819795E-5</c:v>
                      </c:pt>
                      <c:pt idx="4764">
                        <c:v>-5.9693364909133603E-5</c:v>
                      </c:pt>
                      <c:pt idx="4765">
                        <c:v>-5.7143287014960597E-5</c:v>
                      </c:pt>
                      <c:pt idx="4766">
                        <c:v>-5.5073508609894299E-5</c:v>
                      </c:pt>
                      <c:pt idx="4767">
                        <c:v>-5.4750199761848802E-5</c:v>
                      </c:pt>
                      <c:pt idx="4768">
                        <c:v>-5.60812482799336E-5</c:v>
                      </c:pt>
                      <c:pt idx="4769">
                        <c:v>-5.79198021691773E-5</c:v>
                      </c:pt>
                      <c:pt idx="4770">
                        <c:v>-6.0262276626189301E-5</c:v>
                      </c:pt>
                      <c:pt idx="4771">
                        <c:v>-6.6518263471226704E-5</c:v>
                      </c:pt>
                      <c:pt idx="4772">
                        <c:v>-6.9459440446524305E-5</c:v>
                      </c:pt>
                      <c:pt idx="4773">
                        <c:v>-7.0862943475376099E-5</c:v>
                      </c:pt>
                      <c:pt idx="4774">
                        <c:v>-7.2069510265075504E-5</c:v>
                      </c:pt>
                      <c:pt idx="4775">
                        <c:v>-7.3685245268597597E-5</c:v>
                      </c:pt>
                      <c:pt idx="4776">
                        <c:v>-7.5694646060209803E-5</c:v>
                      </c:pt>
                      <c:pt idx="4777">
                        <c:v>-7.8795070782494903E-5</c:v>
                      </c:pt>
                      <c:pt idx="4778">
                        <c:v>-7.8564493614757401E-5</c:v>
                      </c:pt>
                      <c:pt idx="4779">
                        <c:v>-7.8082289141003202E-5</c:v>
                      </c:pt>
                      <c:pt idx="4780">
                        <c:v>-7.7568305934475995E-5</c:v>
                      </c:pt>
                      <c:pt idx="4781">
                        <c:v>-7.7641366219129997E-5</c:v>
                      </c:pt>
                      <c:pt idx="4782">
                        <c:v>-7.8280472193314007E-5</c:v>
                      </c:pt>
                      <c:pt idx="4783">
                        <c:v>-8.0542938796611293E-5</c:v>
                      </c:pt>
                      <c:pt idx="4784">
                        <c:v>-8.2282155248129005E-5</c:v>
                      </c:pt>
                      <c:pt idx="4785">
                        <c:v>-8.3926587562059197E-5</c:v>
                      </c:pt>
                      <c:pt idx="4786">
                        <c:v>-8.54686807870183E-5</c:v>
                      </c:pt>
                      <c:pt idx="4787">
                        <c:v>-8.5019102736986202E-5</c:v>
                      </c:pt>
                      <c:pt idx="4788">
                        <c:v>-8.3896577915426802E-5</c:v>
                      </c:pt>
                      <c:pt idx="4789">
                        <c:v>-8.2755353822844006E-5</c:v>
                      </c:pt>
                      <c:pt idx="4790">
                        <c:v>-8.1710971404904203E-5</c:v>
                      </c:pt>
                      <c:pt idx="4791">
                        <c:v>-8.0762960446121394E-5</c:v>
                      </c:pt>
                      <c:pt idx="4792">
                        <c:v>-8.0645269025371598E-5</c:v>
                      </c:pt>
                      <c:pt idx="4793">
                        <c:v>-8.0491479123342494E-5</c:v>
                      </c:pt>
                      <c:pt idx="4794">
                        <c:v>-8.0302190737908599E-5</c:v>
                      </c:pt>
                      <c:pt idx="4795">
                        <c:v>-7.9684402386349601E-5</c:v>
                      </c:pt>
                      <c:pt idx="4796">
                        <c:v>-7.82637088019215E-5</c:v>
                      </c:pt>
                      <c:pt idx="4797">
                        <c:v>-7.5694229276079795E-5</c:v>
                      </c:pt>
                      <c:pt idx="4798">
                        <c:v>-7.3035984327483096E-5</c:v>
                      </c:pt>
                      <c:pt idx="4799">
                        <c:v>-7.04569470676915E-5</c:v>
                      </c:pt>
                      <c:pt idx="4800">
                        <c:v>-6.80343129342542E-5</c:v>
                      </c:pt>
                      <c:pt idx="4801">
                        <c:v>-6.57603613862731E-5</c:v>
                      </c:pt>
                      <c:pt idx="4802">
                        <c:v>-6.3621560127074896E-5</c:v>
                      </c:pt>
                      <c:pt idx="4803">
                        <c:v>-6.1612899679659594E-5</c:v>
                      </c:pt>
                      <c:pt idx="4804">
                        <c:v>-6.0016156246841003E-5</c:v>
                      </c:pt>
                      <c:pt idx="4805">
                        <c:v>-5.96166851043578E-5</c:v>
                      </c:pt>
                      <c:pt idx="4806">
                        <c:v>-6.0374130492590903E-5</c:v>
                      </c:pt>
                      <c:pt idx="4807">
                        <c:v>-6.5216179352629096E-5</c:v>
                      </c:pt>
                      <c:pt idx="4808">
                        <c:v>-6.7514276283305795E-5</c:v>
                      </c:pt>
                      <c:pt idx="4809">
                        <c:v>-6.9063978881401703E-5</c:v>
                      </c:pt>
                      <c:pt idx="4810">
                        <c:v>-7.0334457779795104E-5</c:v>
                      </c:pt>
                      <c:pt idx="4811">
                        <c:v>-7.1327257795093801E-5</c:v>
                      </c:pt>
                      <c:pt idx="4812">
                        <c:v>-7.0076683730657295E-5</c:v>
                      </c:pt>
                      <c:pt idx="4813">
                        <c:v>-6.6017482319213596E-5</c:v>
                      </c:pt>
                      <c:pt idx="4814">
                        <c:v>-6.1875735112698903E-5</c:v>
                      </c:pt>
                      <c:pt idx="4815">
                        <c:v>-5.79708908670282E-5</c:v>
                      </c:pt>
                      <c:pt idx="4816">
                        <c:v>-5.4297995758560702E-5</c:v>
                      </c:pt>
                      <c:pt idx="4817">
                        <c:v>-5.2066912589851302E-5</c:v>
                      </c:pt>
                      <c:pt idx="4818">
                        <c:v>-4.9494942414992098E-5</c:v>
                      </c:pt>
                      <c:pt idx="4819">
                        <c:v>-4.73274073009923E-5</c:v>
                      </c:pt>
                      <c:pt idx="4820">
                        <c:v>-4.5561375346229297E-5</c:v>
                      </c:pt>
                      <c:pt idx="4821">
                        <c:v>-4.6844871224259403E-5</c:v>
                      </c:pt>
                      <c:pt idx="4822">
                        <c:v>-4.86789066789858E-5</c:v>
                      </c:pt>
                      <c:pt idx="4823">
                        <c:v>-5.0598850172907801E-5</c:v>
                      </c:pt>
                      <c:pt idx="4824">
                        <c:v>-5.2423662102275603E-5</c:v>
                      </c:pt>
                      <c:pt idx="4825">
                        <c:v>-5.3725730986949998E-5</c:v>
                      </c:pt>
                      <c:pt idx="4826">
                        <c:v>-5.4966326108094801E-5</c:v>
                      </c:pt>
                      <c:pt idx="4827">
                        <c:v>-5.6211613601344601E-5</c:v>
                      </c:pt>
                      <c:pt idx="4828">
                        <c:v>-6.0406203474935201E-5</c:v>
                      </c:pt>
                      <c:pt idx="4829">
                        <c:v>-6.5120160266590404E-5</c:v>
                      </c:pt>
                      <c:pt idx="4830">
                        <c:v>-6.7036008306679305E-5</c:v>
                      </c:pt>
                      <c:pt idx="4831">
                        <c:v>-6.8868972496506994E-5</c:v>
                      </c:pt>
                      <c:pt idx="4832">
                        <c:v>-7.21274408884085E-5</c:v>
                      </c:pt>
                      <c:pt idx="4833">
                        <c:v>-7.3652910284341101E-5</c:v>
                      </c:pt>
                      <c:pt idx="4834">
                        <c:v>-7.4191121154612596E-5</c:v>
                      </c:pt>
                      <c:pt idx="4835">
                        <c:v>-7.4446235948381803E-5</c:v>
                      </c:pt>
                      <c:pt idx="4836">
                        <c:v>-7.4997644375060499E-5</c:v>
                      </c:pt>
                      <c:pt idx="4837">
                        <c:v>-7.5833705776168998E-5</c:v>
                      </c:pt>
                      <c:pt idx="4838">
                        <c:v>-7.7363861566786499E-5</c:v>
                      </c:pt>
                      <c:pt idx="4839">
                        <c:v>-7.7643014222775899E-5</c:v>
                      </c:pt>
                      <c:pt idx="4840">
                        <c:v>-7.7235051522051099E-5</c:v>
                      </c:pt>
                      <c:pt idx="4841">
                        <c:v>-7.6840206191539201E-5</c:v>
                      </c:pt>
                      <c:pt idx="4842">
                        <c:v>-7.6789851472256404E-5</c:v>
                      </c:pt>
                      <c:pt idx="4843">
                        <c:v>-7.7068628565766698E-5</c:v>
                      </c:pt>
                      <c:pt idx="4844">
                        <c:v>-7.7849405771430894E-5</c:v>
                      </c:pt>
                      <c:pt idx="4845">
                        <c:v>-7.7256799729918702E-5</c:v>
                      </c:pt>
                      <c:pt idx="4846">
                        <c:v>-7.5365565275156403E-5</c:v>
                      </c:pt>
                      <c:pt idx="4847">
                        <c:v>-7.34426727255713E-5</c:v>
                      </c:pt>
                      <c:pt idx="4848">
                        <c:v>-7.2251653461001398E-5</c:v>
                      </c:pt>
                      <c:pt idx="4849">
                        <c:v>-7.1751502723150297E-5</c:v>
                      </c:pt>
                      <c:pt idx="4850">
                        <c:v>-7.1100107932668899E-5</c:v>
                      </c:pt>
                      <c:pt idx="4851">
                        <c:v>-6.9565953050386198E-5</c:v>
                      </c:pt>
                      <c:pt idx="4852">
                        <c:v>-6.7711764653372998E-5</c:v>
                      </c:pt>
                      <c:pt idx="4853">
                        <c:v>-6.4947261567714699E-5</c:v>
                      </c:pt>
                      <c:pt idx="4854">
                        <c:v>-6.1948743754862897E-5</c:v>
                      </c:pt>
                      <c:pt idx="4855">
                        <c:v>-5.8722644639136801E-5</c:v>
                      </c:pt>
                      <c:pt idx="4856">
                        <c:v>-5.4560071848664902E-5</c:v>
                      </c:pt>
                      <c:pt idx="4857">
                        <c:v>-5.0938425925898899E-5</c:v>
                      </c:pt>
                      <c:pt idx="4858">
                        <c:v>-4.7839294621039703E-5</c:v>
                      </c:pt>
                      <c:pt idx="4859">
                        <c:v>-4.6549117984669402E-5</c:v>
                      </c:pt>
                      <c:pt idx="4860">
                        <c:v>-4.5631355799521699E-5</c:v>
                      </c:pt>
                      <c:pt idx="4861">
                        <c:v>-4.50626753620764E-5</c:v>
                      </c:pt>
                      <c:pt idx="4862">
                        <c:v>-4.4023585416765799E-5</c:v>
                      </c:pt>
                      <c:pt idx="4863">
                        <c:v>-4.2982251806382402E-5</c:v>
                      </c:pt>
                      <c:pt idx="4864">
                        <c:v>-4.1936434711941899E-5</c:v>
                      </c:pt>
                      <c:pt idx="4865">
                        <c:v>-4.0509958674495299E-5</c:v>
                      </c:pt>
                      <c:pt idx="4866">
                        <c:v>-3.9232766893652497E-5</c:v>
                      </c:pt>
                      <c:pt idx="4867">
                        <c:v>-3.8100564581433299E-5</c:v>
                      </c:pt>
                      <c:pt idx="4868">
                        <c:v>-3.7620380454217998E-5</c:v>
                      </c:pt>
                      <c:pt idx="4869">
                        <c:v>-3.8218348066870803E-5</c:v>
                      </c:pt>
                      <c:pt idx="4870">
                        <c:v>-3.9871628890466997E-5</c:v>
                      </c:pt>
                      <c:pt idx="4871">
                        <c:v>-4.0647918332756002E-5</c:v>
                      </c:pt>
                      <c:pt idx="4872">
                        <c:v>-3.9120177441858297E-5</c:v>
                      </c:pt>
                      <c:pt idx="4873">
                        <c:v>-3.7092084501138898E-5</c:v>
                      </c:pt>
                      <c:pt idx="4874">
                        <c:v>-3.4933092345177497E-5</c:v>
                      </c:pt>
                      <c:pt idx="4875">
                        <c:v>-3.3071552229823402E-5</c:v>
                      </c:pt>
                      <c:pt idx="4876">
                        <c:v>-3.14993058209564E-5</c:v>
                      </c:pt>
                      <c:pt idx="4877">
                        <c:v>-3.1273209905933601E-5</c:v>
                      </c:pt>
                      <c:pt idx="4878">
                        <c:v>-3.1493468901538201E-5</c:v>
                      </c:pt>
                      <c:pt idx="4879">
                        <c:v>-3.1388935360757203E-5</c:v>
                      </c:pt>
                      <c:pt idx="4880">
                        <c:v>-2.9584682758381099E-5</c:v>
                      </c:pt>
                      <c:pt idx="4881">
                        <c:v>-2.6038466372443299E-5</c:v>
                      </c:pt>
                      <c:pt idx="4882">
                        <c:v>-2.2252235243759402E-5</c:v>
                      </c:pt>
                      <c:pt idx="4883">
                        <c:v>-1.8241897401749899E-5</c:v>
                      </c:pt>
                      <c:pt idx="4884">
                        <c:v>-1.47263744397963E-5</c:v>
                      </c:pt>
                      <c:pt idx="4885">
                        <c:v>-1.1684108900215501E-5</c:v>
                      </c:pt>
                      <c:pt idx="4886">
                        <c:v>-9.6227916730045505E-6</c:v>
                      </c:pt>
                      <c:pt idx="4887">
                        <c:v>-1.14509609328672E-5</c:v>
                      </c:pt>
                      <c:pt idx="4888">
                        <c:v>-1.30382508486055E-5</c:v>
                      </c:pt>
                      <c:pt idx="4889">
                        <c:v>-1.4495136278202599E-5</c:v>
                      </c:pt>
                      <c:pt idx="4890">
                        <c:v>-1.5976185624424198E-5</c:v>
                      </c:pt>
                      <c:pt idx="4891">
                        <c:v>-1.7480578922389301E-5</c:v>
                      </c:pt>
                      <c:pt idx="4892">
                        <c:v>-1.91761060587391E-5</c:v>
                      </c:pt>
                      <c:pt idx="4893">
                        <c:v>-2.42042792774125E-5</c:v>
                      </c:pt>
                      <c:pt idx="4894">
                        <c:v>-2.5492629340818899E-5</c:v>
                      </c:pt>
                      <c:pt idx="4895">
                        <c:v>-2.4576587119926701E-5</c:v>
                      </c:pt>
                      <c:pt idx="4896">
                        <c:v>-2.22625524019766E-5</c:v>
                      </c:pt>
                      <c:pt idx="4897">
                        <c:v>-1.8451838910345301E-5</c:v>
                      </c:pt>
                      <c:pt idx="4898">
                        <c:v>-1.47202071230748E-5</c:v>
                      </c:pt>
                      <c:pt idx="4899">
                        <c:v>-1.10694939099492E-5</c:v>
                      </c:pt>
                      <c:pt idx="4900">
                        <c:v>-8.2581752846724998E-6</c:v>
                      </c:pt>
                      <c:pt idx="4901">
                        <c:v>-6.2486985171854202E-6</c:v>
                      </c:pt>
                      <c:pt idx="4902">
                        <c:v>-5.6476808007934301E-6</c:v>
                      </c:pt>
                      <c:pt idx="4903">
                        <c:v>-5.2610239253469603E-6</c:v>
                      </c:pt>
                      <c:pt idx="4904">
                        <c:v>-6.0342414950136601E-6</c:v>
                      </c:pt>
                      <c:pt idx="4905">
                        <c:v>-8.0224504067066302E-6</c:v>
                      </c:pt>
                      <c:pt idx="4906">
                        <c:v>-8.21396807457127E-6</c:v>
                      </c:pt>
                      <c:pt idx="4907">
                        <c:v>-7.5709719384906901E-6</c:v>
                      </c:pt>
                      <c:pt idx="4908">
                        <c:v>-7.0700612129710697E-6</c:v>
                      </c:pt>
                      <c:pt idx="4909">
                        <c:v>-6.7304719623357104E-6</c:v>
                      </c:pt>
                      <c:pt idx="4910">
                        <c:v>-1.0500008185465001E-5</c:v>
                      </c:pt>
                      <c:pt idx="4911">
                        <c:v>-1.3602683843348199E-5</c:v>
                      </c:pt>
                      <c:pt idx="4912">
                        <c:v>-1.5639458185313099E-5</c:v>
                      </c:pt>
                      <c:pt idx="4913">
                        <c:v>-1.7349033977260902E-5</c:v>
                      </c:pt>
                      <c:pt idx="4914">
                        <c:v>-1.7323755370897E-5</c:v>
                      </c:pt>
                      <c:pt idx="4915">
                        <c:v>-1.7171854712067901E-5</c:v>
                      </c:pt>
                      <c:pt idx="4916">
                        <c:v>-1.70950797957113E-5</c:v>
                      </c:pt>
                      <c:pt idx="4917">
                        <c:v>-1.7090470000710501E-5</c:v>
                      </c:pt>
                      <c:pt idx="4918">
                        <c:v>-1.7305295271785901E-5</c:v>
                      </c:pt>
                      <c:pt idx="4919">
                        <c:v>-1.75332430319921E-5</c:v>
                      </c:pt>
                      <c:pt idx="4920">
                        <c:v>-1.7778105694137699E-5</c:v>
                      </c:pt>
                      <c:pt idx="4921">
                        <c:v>-1.8753980672025799E-5</c:v>
                      </c:pt>
                      <c:pt idx="4922">
                        <c:v>-1.9866870346669398E-5</c:v>
                      </c:pt>
                      <c:pt idx="4923">
                        <c:v>-2.2418470132383501E-5</c:v>
                      </c:pt>
                      <c:pt idx="4924">
                        <c:v>-2.67048888138339E-5</c:v>
                      </c:pt>
                      <c:pt idx="4925">
                        <c:v>-2.8608116008158799E-5</c:v>
                      </c:pt>
                      <c:pt idx="4926">
                        <c:v>-2.3705759991787301E-5</c:v>
                      </c:pt>
                      <c:pt idx="4927">
                        <c:v>-1.78941845347106E-5</c:v>
                      </c:pt>
                      <c:pt idx="4928">
                        <c:v>-1.22936493559237E-5</c:v>
                      </c:pt>
                      <c:pt idx="4929">
                        <c:v>-6.8915508243488401E-6</c:v>
                      </c:pt>
                      <c:pt idx="4930">
                        <c:v>-1.37709557194075E-6</c:v>
                      </c:pt>
                      <c:pt idx="4931">
                        <c:v>4.0203632198006098E-6</c:v>
                      </c:pt>
                      <c:pt idx="4932">
                        <c:v>8.9227567476523503E-6</c:v>
                      </c:pt>
                      <c:pt idx="4933">
                        <c:v>1.3346948385507001E-5</c:v>
                      </c:pt>
                      <c:pt idx="4934">
                        <c:v>1.6066805285150701E-5</c:v>
                      </c:pt>
                      <c:pt idx="4935">
                        <c:v>1.7913011009034799E-5</c:v>
                      </c:pt>
                      <c:pt idx="4936">
                        <c:v>1.97532458834828E-5</c:v>
                      </c:pt>
                      <c:pt idx="4937">
                        <c:v>2.1498516391244499E-5</c:v>
                      </c:pt>
                      <c:pt idx="4938">
                        <c:v>2.2771985769993001E-5</c:v>
                      </c:pt>
                      <c:pt idx="4939">
                        <c:v>2.5207536208073698E-5</c:v>
                      </c:pt>
                      <c:pt idx="4940">
                        <c:v>2.85559885729404E-5</c:v>
                      </c:pt>
                      <c:pt idx="4941">
                        <c:v>3.2093405070975297E-5</c:v>
                      </c:pt>
                      <c:pt idx="4942">
                        <c:v>3.5813685527346902E-5</c:v>
                      </c:pt>
                      <c:pt idx="4943">
                        <c:v>4.0210136870461399E-5</c:v>
                      </c:pt>
                      <c:pt idx="4944">
                        <c:v>4.4605660700406898E-5</c:v>
                      </c:pt>
                      <c:pt idx="4945">
                        <c:v>4.77558062853198E-5</c:v>
                      </c:pt>
                      <c:pt idx="4946">
                        <c:v>4.9722152130281797E-5</c:v>
                      </c:pt>
                      <c:pt idx="4947">
                        <c:v>5.06354486037946E-5</c:v>
                      </c:pt>
                      <c:pt idx="4948">
                        <c:v>5.1937882894948097E-5</c:v>
                      </c:pt>
                      <c:pt idx="4949">
                        <c:v>5.3445852728785601E-5</c:v>
                      </c:pt>
                      <c:pt idx="4950">
                        <c:v>5.4890437738779203E-5</c:v>
                      </c:pt>
                      <c:pt idx="4951">
                        <c:v>5.5745518672479202E-5</c:v>
                      </c:pt>
                      <c:pt idx="4952">
                        <c:v>5.60540167792812E-5</c:v>
                      </c:pt>
                      <c:pt idx="4953">
                        <c:v>5.8088220381950702E-5</c:v>
                      </c:pt>
                      <c:pt idx="4954">
                        <c:v>6.0611936932695903E-5</c:v>
                      </c:pt>
                      <c:pt idx="4955">
                        <c:v>6.3600982531075801E-5</c:v>
                      </c:pt>
                      <c:pt idx="4956">
                        <c:v>6.7009488010886294E-5</c:v>
                      </c:pt>
                      <c:pt idx="4957">
                        <c:v>7.0619333668053497E-5</c:v>
                      </c:pt>
                      <c:pt idx="4958">
                        <c:v>7.41611714606288E-5</c:v>
                      </c:pt>
                      <c:pt idx="4959">
                        <c:v>7.6207110573975199E-5</c:v>
                      </c:pt>
                      <c:pt idx="4960">
                        <c:v>7.68131252130478E-5</c:v>
                      </c:pt>
                      <c:pt idx="4961">
                        <c:v>7.3737146846282505E-5</c:v>
                      </c:pt>
                      <c:pt idx="4962">
                        <c:v>7.12031434732533E-5</c:v>
                      </c:pt>
                      <c:pt idx="4963">
                        <c:v>6.8897296392817395E-5</c:v>
                      </c:pt>
                      <c:pt idx="4964">
                        <c:v>6.6263347528146599E-5</c:v>
                      </c:pt>
                      <c:pt idx="4965">
                        <c:v>6.33137242492889E-5</c:v>
                      </c:pt>
                      <c:pt idx="4966">
                        <c:v>5.9503956105214697E-5</c:v>
                      </c:pt>
                      <c:pt idx="4967">
                        <c:v>5.2118911448690899E-5</c:v>
                      </c:pt>
                      <c:pt idx="4968">
                        <c:v>4.2811175017700501E-5</c:v>
                      </c:pt>
                      <c:pt idx="4969">
                        <c:v>3.7401099188867402E-5</c:v>
                      </c:pt>
                      <c:pt idx="4970">
                        <c:v>3.2645862488171198E-5</c:v>
                      </c:pt>
                      <c:pt idx="4971">
                        <c:v>2.8100112489838799E-5</c:v>
                      </c:pt>
                      <c:pt idx="4972">
                        <c:v>2.3754567505714198E-5</c:v>
                      </c:pt>
                      <c:pt idx="4973">
                        <c:v>1.9762474126312201E-5</c:v>
                      </c:pt>
                      <c:pt idx="4974">
                        <c:v>1.5849924846280898E-5</c:v>
                      </c:pt>
                      <c:pt idx="4975">
                        <c:v>1.2013500901132201E-5</c:v>
                      </c:pt>
                      <c:pt idx="4976">
                        <c:v>8.3620732496688399E-6</c:v>
                      </c:pt>
                      <c:pt idx="4977">
                        <c:v>4.8634980974470601E-6</c:v>
                      </c:pt>
                      <c:pt idx="4978">
                        <c:v>-2.16033127715866E-6</c:v>
                      </c:pt>
                      <c:pt idx="4979">
                        <c:v>-8.3234260000708696E-6</c:v>
                      </c:pt>
                      <c:pt idx="4980">
                        <c:v>-1.48410691236414E-5</c:v>
                      </c:pt>
                      <c:pt idx="4981">
                        <c:v>-2.1701222929474601E-5</c:v>
                      </c:pt>
                      <c:pt idx="4982">
                        <c:v>-2.9545890210055799E-5</c:v>
                      </c:pt>
                      <c:pt idx="4983">
                        <c:v>-3.2043767891257299E-5</c:v>
                      </c:pt>
                      <c:pt idx="4984">
                        <c:v>-3.4931378985408697E-5</c:v>
                      </c:pt>
                      <c:pt idx="4985">
                        <c:v>-3.8196451081212698E-5</c:v>
                      </c:pt>
                      <c:pt idx="4986">
                        <c:v>-4.2681059448983998E-5</c:v>
                      </c:pt>
                      <c:pt idx="4987">
                        <c:v>-4.6149472458715801E-5</c:v>
                      </c:pt>
                      <c:pt idx="4988">
                        <c:v>-4.6918291248824198E-5</c:v>
                      </c:pt>
                      <c:pt idx="4989">
                        <c:v>-4.6730088175693799E-5</c:v>
                      </c:pt>
                      <c:pt idx="4990">
                        <c:v>-4.5247153540783402E-5</c:v>
                      </c:pt>
                      <c:pt idx="4991">
                        <c:v>-4.4185392085602698E-5</c:v>
                      </c:pt>
                      <c:pt idx="4992">
                        <c:v>-4.3529625576017599E-5</c:v>
                      </c:pt>
                      <c:pt idx="4993">
                        <c:v>-4.4182869429924998E-5</c:v>
                      </c:pt>
                      <c:pt idx="4994">
                        <c:v>-4.4938609629602302E-5</c:v>
                      </c:pt>
                      <c:pt idx="4995">
                        <c:v>-4.60147505710427E-5</c:v>
                      </c:pt>
                      <c:pt idx="4996">
                        <c:v>-4.8134003202745303E-5</c:v>
                      </c:pt>
                      <c:pt idx="4997">
                        <c:v>-5.0958442926307403E-5</c:v>
                      </c:pt>
                      <c:pt idx="4998">
                        <c:v>-5.0458517194807398E-5</c:v>
                      </c:pt>
                      <c:pt idx="4999">
                        <c:v>-4.87026362214469E-5</c:v>
                      </c:pt>
                      <c:pt idx="5000">
                        <c:v>-4.7103741712006198E-5</c:v>
                      </c:pt>
                      <c:pt idx="5001">
                        <c:v>-4.5655682395180601E-5</c:v>
                      </c:pt>
                      <c:pt idx="5002">
                        <c:v>-4.46022956224649E-5</c:v>
                      </c:pt>
                      <c:pt idx="5003">
                        <c:v>-4.3656368673294797E-5</c:v>
                      </c:pt>
                      <c:pt idx="5004">
                        <c:v>-4.4163902430719802E-5</c:v>
                      </c:pt>
                      <c:pt idx="5005">
                        <c:v>-4.6786377418009398E-5</c:v>
                      </c:pt>
                      <c:pt idx="5006">
                        <c:v>-4.9759306563048299E-5</c:v>
                      </c:pt>
                      <c:pt idx="5007">
                        <c:v>-5.2324899290125503E-5</c:v>
                      </c:pt>
                      <c:pt idx="5008">
                        <c:v>-5.4331260949590697E-5</c:v>
                      </c:pt>
                      <c:pt idx="5009">
                        <c:v>-5.6219553792260603E-5</c:v>
                      </c:pt>
                      <c:pt idx="5010">
                        <c:v>-5.8049978350966402E-5</c:v>
                      </c:pt>
                      <c:pt idx="5011">
                        <c:v>-5.9826971393721401E-5</c:v>
                      </c:pt>
                      <c:pt idx="5012">
                        <c:v>-6.1913290645908099E-5</c:v>
                      </c:pt>
                      <c:pt idx="5013">
                        <c:v>-6.4303432534357395E-5</c:v>
                      </c:pt>
                      <c:pt idx="5014">
                        <c:v>-6.8549774031088001E-5</c:v>
                      </c:pt>
                      <c:pt idx="5015">
                        <c:v>-7.4324696994215993E-5</c:v>
                      </c:pt>
                      <c:pt idx="5016">
                        <c:v>-7.9115842710618495E-5</c:v>
                      </c:pt>
                      <c:pt idx="5017">
                        <c:v>-8.3057596799640104E-5</c:v>
                      </c:pt>
                      <c:pt idx="5018">
                        <c:v>-8.6525737231051505E-5</c:v>
                      </c:pt>
                      <c:pt idx="5019">
                        <c:v>-8.9539953264359198E-5</c:v>
                      </c:pt>
                      <c:pt idx="5020">
                        <c:v>-9.1546097427532602E-5</c:v>
                      </c:pt>
                      <c:pt idx="5021">
                        <c:v>-9.3033521989971201E-5</c:v>
                      </c:pt>
                      <c:pt idx="5022">
                        <c:v>-9.4023562576231603E-5</c:v>
                      </c:pt>
                      <c:pt idx="5023">
                        <c:v>-9.3872555381154597E-5</c:v>
                      </c:pt>
                      <c:pt idx="5024">
                        <c:v>-9.2470080985693196E-5</c:v>
                      </c:pt>
                      <c:pt idx="5025">
                        <c:v>-9.1326386053738307E-5</c:v>
                      </c:pt>
                      <c:pt idx="5026">
                        <c:v>-9.0432163093008205E-5</c:v>
                      </c:pt>
                      <c:pt idx="5027">
                        <c:v>-9.0365883375998496E-5</c:v>
                      </c:pt>
                      <c:pt idx="5028">
                        <c:v>-9.3251014604960706E-5</c:v>
                      </c:pt>
                      <c:pt idx="5029">
                        <c:v>-9.4240611480632803E-5</c:v>
                      </c:pt>
                      <c:pt idx="5030">
                        <c:v>-9.3432582261948396E-5</c:v>
                      </c:pt>
                      <c:pt idx="5031">
                        <c:v>-9.0915837237850195E-5</c:v>
                      </c:pt>
                      <c:pt idx="5032">
                        <c:v>-8.6830733572121295E-5</c:v>
                      </c:pt>
                      <c:pt idx="5033">
                        <c:v>-8.3837209009832205E-5</c:v>
                      </c:pt>
                      <c:pt idx="5034">
                        <c:v>-8.1886939699942407E-5</c:v>
                      </c:pt>
                      <c:pt idx="5035">
                        <c:v>-8.1886295115533202E-5</c:v>
                      </c:pt>
                      <c:pt idx="5036">
                        <c:v>-8.2238642468726705E-5</c:v>
                      </c:pt>
                      <c:pt idx="5037">
                        <c:v>-8.2627882640696405E-5</c:v>
                      </c:pt>
                      <c:pt idx="5038">
                        <c:v>-8.4212720388389701E-5</c:v>
                      </c:pt>
                      <c:pt idx="5039">
                        <c:v>-8.4980696365966806E-5</c:v>
                      </c:pt>
                      <c:pt idx="5040">
                        <c:v>-8.5861055010520793E-5</c:v>
                      </c:pt>
                      <c:pt idx="5041">
                        <c:v>-8.6850615766436996E-5</c:v>
                      </c:pt>
                      <c:pt idx="5042">
                        <c:v>-8.8323089541277402E-5</c:v>
                      </c:pt>
                      <c:pt idx="5043">
                        <c:v>-8.9112234910925195E-5</c:v>
                      </c:pt>
                      <c:pt idx="5044">
                        <c:v>-8.9165191410552302E-5</c:v>
                      </c:pt>
                      <c:pt idx="5045">
                        <c:v>-8.8815110468876E-5</c:v>
                      </c:pt>
                      <c:pt idx="5046">
                        <c:v>-8.72217593686086E-5</c:v>
                      </c:pt>
                      <c:pt idx="5047">
                        <c:v>-8.5186567223857897E-5</c:v>
                      </c:pt>
                      <c:pt idx="5048">
                        <c:v>-8.3166514068255096E-5</c:v>
                      </c:pt>
                      <c:pt idx="5049">
                        <c:v>-8.1154998089428301E-5</c:v>
                      </c:pt>
                      <c:pt idx="5050">
                        <c:v>-7.8191445682944594E-5</c:v>
                      </c:pt>
                      <c:pt idx="5051">
                        <c:v>-7.4645549395497006E-5</c:v>
                      </c:pt>
                      <c:pt idx="5052">
                        <c:v>-7.0923335036026102E-5</c:v>
                      </c:pt>
                      <c:pt idx="5053">
                        <c:v>-6.7483195573581693E-5</c:v>
                      </c:pt>
                      <c:pt idx="5054">
                        <c:v>-6.4313742430150594E-5</c:v>
                      </c:pt>
                      <c:pt idx="5055">
                        <c:v>-6.1874368423923094E-5</c:v>
                      </c:pt>
                      <c:pt idx="5056">
                        <c:v>-6.3737066950203698E-5</c:v>
                      </c:pt>
                      <c:pt idx="5057">
                        <c:v>-6.6517020477942896E-5</c:v>
                      </c:pt>
                      <c:pt idx="5058">
                        <c:v>-6.9822563079830697E-5</c:v>
                      </c:pt>
                      <c:pt idx="5059">
                        <c:v>-7.3829776609377895E-5</c:v>
                      </c:pt>
                      <c:pt idx="5060">
                        <c:v>-7.6329077584435601E-5</c:v>
                      </c:pt>
                      <c:pt idx="5061">
                        <c:v>-7.9326714286023306E-5</c:v>
                      </c:pt>
                      <c:pt idx="5062">
                        <c:v>-8.2804864175490297E-5</c:v>
                      </c:pt>
                      <c:pt idx="5063">
                        <c:v>-8.8105467973255901E-5</c:v>
                      </c:pt>
                      <c:pt idx="5064">
                        <c:v>-9.1806651948187E-5</c:v>
                      </c:pt>
                      <c:pt idx="5065">
                        <c:v>-9.4692638885613705E-5</c:v>
                      </c:pt>
                      <c:pt idx="5066">
                        <c:v>-9.7623948418014897E-5</c:v>
                      </c:pt>
                      <c:pt idx="5067" formatCode="General">
                        <c:v>-1.0058356546370101E-4</c:v>
                      </c:pt>
                      <c:pt idx="5068" formatCode="General">
                        <c:v>-1.01297960266844E-4</c:v>
                      </c:pt>
                      <c:pt idx="5069" formatCode="General">
                        <c:v>-1.00469330811408E-4</c:v>
                      </c:pt>
                      <c:pt idx="5070">
                        <c:v>-9.8183962465593503E-5</c:v>
                      </c:pt>
                      <c:pt idx="5071">
                        <c:v>-9.6221041257558296E-5</c:v>
                      </c:pt>
                      <c:pt idx="5072">
                        <c:v>-9.4573003543932296E-5</c:v>
                      </c:pt>
                      <c:pt idx="5073">
                        <c:v>-9.4557242694423893E-5</c:v>
                      </c:pt>
                      <c:pt idx="5074">
                        <c:v>-9.5113695962994302E-5</c:v>
                      </c:pt>
                      <c:pt idx="5075">
                        <c:v>-9.6203400737295304E-5</c:v>
                      </c:pt>
                      <c:pt idx="5076">
                        <c:v>-9.6149413254735706E-5</c:v>
                      </c:pt>
                      <c:pt idx="5077">
                        <c:v>-9.5756950306574503E-5</c:v>
                      </c:pt>
                      <c:pt idx="5078">
                        <c:v>-9.5931287981378802E-5</c:v>
                      </c:pt>
                      <c:pt idx="5079">
                        <c:v>-9.6645403231934002E-5</c:v>
                      </c:pt>
                      <c:pt idx="5080">
                        <c:v>-9.8423596840789101E-5</c:v>
                      </c:pt>
                      <c:pt idx="5081">
                        <c:v>-9.9736919050529997E-5</c:v>
                      </c:pt>
                      <c:pt idx="5082" formatCode="General">
                        <c:v>-1.01136470970828E-4</c:v>
                      </c:pt>
                      <c:pt idx="5083" formatCode="General">
                        <c:v>-1.02630719499441E-4</c:v>
                      </c:pt>
                      <c:pt idx="5084" formatCode="General">
                        <c:v>-1.06277382975776E-4</c:v>
                      </c:pt>
                      <c:pt idx="5085" formatCode="General">
                        <c:v>-1.1034772128750101E-4</c:v>
                      </c:pt>
                      <c:pt idx="5086" formatCode="General">
                        <c:v>-1.12952137712464E-4</c:v>
                      </c:pt>
                      <c:pt idx="5087" formatCode="General">
                        <c:v>-1.14905409457557E-4</c:v>
                      </c:pt>
                      <c:pt idx="5088" formatCode="General">
                        <c:v>-1.16243073583787E-4</c:v>
                      </c:pt>
                      <c:pt idx="5089" formatCode="General">
                        <c:v>-1.17507849368083E-4</c:v>
                      </c:pt>
                      <c:pt idx="5090" formatCode="General">
                        <c:v>-1.19025326754449E-4</c:v>
                      </c:pt>
                      <c:pt idx="5091" formatCode="General">
                        <c:v>-1.20789461193362E-4</c:v>
                      </c:pt>
                      <c:pt idx="5092" formatCode="General">
                        <c:v>-1.2367471997275399E-4</c:v>
                      </c:pt>
                      <c:pt idx="5093" formatCode="General">
                        <c:v>-1.24403769511097E-4</c:v>
                      </c:pt>
                      <c:pt idx="5094" formatCode="General">
                        <c:v>-1.22823674939978E-4</c:v>
                      </c:pt>
                      <c:pt idx="5095" formatCode="General">
                        <c:v>-1.19629901194794E-4</c:v>
                      </c:pt>
                      <c:pt idx="5096" formatCode="General">
                        <c:v>-1.16923664195923E-4</c:v>
                      </c:pt>
                      <c:pt idx="5097" formatCode="General">
                        <c:v>-1.14684862044257E-4</c:v>
                      </c:pt>
                      <c:pt idx="5098" formatCode="General">
                        <c:v>-1.1360288516380999E-4</c:v>
                      </c:pt>
                      <c:pt idx="5099" formatCode="General">
                        <c:v>-1.12620352809111E-4</c:v>
                      </c:pt>
                      <c:pt idx="5100" formatCode="General">
                        <c:v>-1.1201673289254E-4</c:v>
                      </c:pt>
                      <c:pt idx="5101" formatCode="General">
                        <c:v>-1.1175273717737901E-4</c:v>
                      </c:pt>
                      <c:pt idx="5102" formatCode="General">
                        <c:v>-1.08494349185771E-4</c:v>
                      </c:pt>
                      <c:pt idx="5103" formatCode="General">
                        <c:v>-1.0485185274530401E-4</c:v>
                      </c:pt>
                      <c:pt idx="5104" formatCode="General">
                        <c:v>-1.00851441350953E-4</c:v>
                      </c:pt>
                      <c:pt idx="5105">
                        <c:v>-9.7696689067936101E-5</c:v>
                      </c:pt>
                      <c:pt idx="5106">
                        <c:v>-9.5350275371341696E-5</c:v>
                      </c:pt>
                      <c:pt idx="5107">
                        <c:v>-9.4529641954617694E-5</c:v>
                      </c:pt>
                      <c:pt idx="5108">
                        <c:v>-9.2735723117714198E-5</c:v>
                      </c:pt>
                      <c:pt idx="5109">
                        <c:v>-8.8464752917634596E-5</c:v>
                      </c:pt>
                      <c:pt idx="5110">
                        <c:v>-8.4680048882538204E-5</c:v>
                      </c:pt>
                      <c:pt idx="5111">
                        <c:v>-8.1361681759874299E-5</c:v>
                      </c:pt>
                      <c:pt idx="5112">
                        <c:v>-7.9236951174271994E-5</c:v>
                      </c:pt>
                      <c:pt idx="5113">
                        <c:v>-7.8127870606194903E-5</c:v>
                      </c:pt>
                      <c:pt idx="5114">
                        <c:v>-7.6704631034603304E-5</c:v>
                      </c:pt>
                      <c:pt idx="5115">
                        <c:v>-7.5211195434953006E-5</c:v>
                      </c:pt>
                      <c:pt idx="5116">
                        <c:v>-7.3656335908593097E-5</c:v>
                      </c:pt>
                      <c:pt idx="5117">
                        <c:v>-7.2946287582548706E-5</c:v>
                      </c:pt>
                      <c:pt idx="5118">
                        <c:v>-7.3044266939665305E-5</c:v>
                      </c:pt>
                      <c:pt idx="5119">
                        <c:v>-7.4698612680591694E-5</c:v>
                      </c:pt>
                      <c:pt idx="5120">
                        <c:v>-7.5221182987765799E-5</c:v>
                      </c:pt>
                      <c:pt idx="5121">
                        <c:v>-7.4758479714587096E-5</c:v>
                      </c:pt>
                      <c:pt idx="5122">
                        <c:v>-7.3231370155915797E-5</c:v>
                      </c:pt>
                      <c:pt idx="5123">
                        <c:v>-7.1672621039787197E-5</c:v>
                      </c:pt>
                      <c:pt idx="5124">
                        <c:v>-7.0181981729681704E-5</c:v>
                      </c:pt>
                      <c:pt idx="5125">
                        <c:v>-6.8805130122046604E-5</c:v>
                      </c:pt>
                      <c:pt idx="5126">
                        <c:v>-6.7540962640816907E-5</c:v>
                      </c:pt>
                      <c:pt idx="5127">
                        <c:v>-6.7124399395317698E-5</c:v>
                      </c:pt>
                      <c:pt idx="5128">
                        <c:v>-6.6687108905945494E-5</c:v>
                      </c:pt>
                      <c:pt idx="5129">
                        <c:v>-6.62560934204189E-5</c:v>
                      </c:pt>
                      <c:pt idx="5130">
                        <c:v>-6.64921958162487E-5</c:v>
                      </c:pt>
                      <c:pt idx="5131">
                        <c:v>-6.7348305753946704E-5</c:v>
                      </c:pt>
                      <c:pt idx="5132">
                        <c:v>-6.6164210023214002E-5</c:v>
                      </c:pt>
                      <c:pt idx="5133">
                        <c:v>-6.5495291226028097E-5</c:v>
                      </c:pt>
                      <c:pt idx="5134">
                        <c:v>-6.5320452673054306E-5</c:v>
                      </c:pt>
                      <c:pt idx="5135">
                        <c:v>-6.6362091038273504E-5</c:v>
                      </c:pt>
                      <c:pt idx="5136">
                        <c:v>-6.9922143647764405E-5</c:v>
                      </c:pt>
                      <c:pt idx="5137">
                        <c:v>-7.3644717958992905E-5</c:v>
                      </c:pt>
                      <c:pt idx="5138">
                        <c:v>-7.50442551502123E-5</c:v>
                      </c:pt>
                      <c:pt idx="5139">
                        <c:v>-7.5415167748457901E-5</c:v>
                      </c:pt>
                      <c:pt idx="5140">
                        <c:v>-7.4814930081386601E-5</c:v>
                      </c:pt>
                      <c:pt idx="5141">
                        <c:v>-7.4279430568394196E-5</c:v>
                      </c:pt>
                      <c:pt idx="5142">
                        <c:v>-7.3809102246462894E-5</c:v>
                      </c:pt>
                      <c:pt idx="5143">
                        <c:v>-7.3945915395466795E-5</c:v>
                      </c:pt>
                      <c:pt idx="5144">
                        <c:v>-7.3315389823734502E-5</c:v>
                      </c:pt>
                      <c:pt idx="5145">
                        <c:v>-7.2424977942897896E-5</c:v>
                      </c:pt>
                      <c:pt idx="5146">
                        <c:v>-7.1717289151286104E-5</c:v>
                      </c:pt>
                      <c:pt idx="5147">
                        <c:v>-7.1192088073121501E-5</c:v>
                      </c:pt>
                      <c:pt idx="5148">
                        <c:v>-7.2261245250804696E-5</c:v>
                      </c:pt>
                      <c:pt idx="5149">
                        <c:v>-7.3219176532313295E-5</c:v>
                      </c:pt>
                      <c:pt idx="5150">
                        <c:v>-7.1373864658023304E-5</c:v>
                      </c:pt>
                      <c:pt idx="5151">
                        <c:v>-6.7041428657404396E-5</c:v>
                      </c:pt>
                      <c:pt idx="5152">
                        <c:v>-6.1182835661540195E-5</c:v>
                      </c:pt>
                      <c:pt idx="5153">
                        <c:v>-5.5330235971519201E-5</c:v>
                      </c:pt>
                      <c:pt idx="5154">
                        <c:v>-4.9655092170871397E-5</c:v>
                      </c:pt>
                      <c:pt idx="5155">
                        <c:v>-4.5448984194529899E-5</c:v>
                      </c:pt>
                      <c:pt idx="5156">
                        <c:v>-4.26318040370093E-5</c:v>
                      </c:pt>
                      <c:pt idx="5157">
                        <c:v>-3.9951854796791602E-5</c:v>
                      </c:pt>
                      <c:pt idx="5158">
                        <c:v>-3.7036500331319597E-5</c:v>
                      </c:pt>
                      <c:pt idx="5159">
                        <c:v>-3.4474916104551501E-5</c:v>
                      </c:pt>
                      <c:pt idx="5160">
                        <c:v>-3.22587461557499E-5</c:v>
                      </c:pt>
                      <c:pt idx="5161">
                        <c:v>-3.1808143242306902E-5</c:v>
                      </c:pt>
                      <c:pt idx="5162">
                        <c:v>-3.1535342752333103E-5</c:v>
                      </c:pt>
                      <c:pt idx="5163">
                        <c:v>-3.1428483891546398E-5</c:v>
                      </c:pt>
                      <c:pt idx="5164">
                        <c:v>-3.0950934619171803E-5</c:v>
                      </c:pt>
                      <c:pt idx="5165">
                        <c:v>-2.64977843884752E-5</c:v>
                      </c:pt>
                      <c:pt idx="5166">
                        <c:v>-2.2177126217119199E-5</c:v>
                      </c:pt>
                      <c:pt idx="5167">
                        <c:v>-1.80270180271237E-5</c:v>
                      </c:pt>
                      <c:pt idx="5168">
                        <c:v>-1.4105629792287201E-5</c:v>
                      </c:pt>
                      <c:pt idx="5169">
                        <c:v>-1.04079978765166E-5</c:v>
                      </c:pt>
                      <c:pt idx="5170">
                        <c:v>-7.94517010537236E-6</c:v>
                      </c:pt>
                      <c:pt idx="5171">
                        <c:v>-6.79375505007737E-6</c:v>
                      </c:pt>
                      <c:pt idx="5172">
                        <c:v>-7.5159294132634901E-6</c:v>
                      </c:pt>
                      <c:pt idx="5173">
                        <c:v>-6.2860267793927204E-6</c:v>
                      </c:pt>
                      <c:pt idx="5174">
                        <c:v>-4.4650639836253197E-6</c:v>
                      </c:pt>
                      <c:pt idx="5175">
                        <c:v>-2.5952319249730299E-6</c:v>
                      </c:pt>
                      <c:pt idx="5176">
                        <c:v>-9.3464332737794902E-7</c:v>
                      </c:pt>
                      <c:pt idx="5177">
                        <c:v>5.2880968880229596E-7</c:v>
                      </c:pt>
                      <c:pt idx="5178">
                        <c:v>1.9884581080406501E-6</c:v>
                      </c:pt>
                      <c:pt idx="5179">
                        <c:v>3.33882265485376E-6</c:v>
                      </c:pt>
                      <c:pt idx="5180">
                        <c:v>4.5876110037144902E-6</c:v>
                      </c:pt>
                      <c:pt idx="5181">
                        <c:v>5.9463944966542701E-6</c:v>
                      </c:pt>
                      <c:pt idx="5182">
                        <c:v>7.26706438490673E-6</c:v>
                      </c:pt>
                      <c:pt idx="5183">
                        <c:v>8.3499289982531898E-6</c:v>
                      </c:pt>
                      <c:pt idx="5184">
                        <c:v>9.2055839449438901E-6</c:v>
                      </c:pt>
                      <c:pt idx="5185">
                        <c:v>9.6817275513734895E-6</c:v>
                      </c:pt>
                      <c:pt idx="5186">
                        <c:v>1.20960088770968E-5</c:v>
                      </c:pt>
                      <c:pt idx="5187">
                        <c:v>1.5050874303315299E-5</c:v>
                      </c:pt>
                      <c:pt idx="5188">
                        <c:v>1.8898921517284498E-5</c:v>
                      </c:pt>
                      <c:pt idx="5189">
                        <c:v>2.20192439502857E-5</c:v>
                      </c:pt>
                      <c:pt idx="5190">
                        <c:v>2.4443506754901499E-5</c:v>
                      </c:pt>
                      <c:pt idx="5191">
                        <c:v>2.54478664657035E-5</c:v>
                      </c:pt>
                      <c:pt idx="5192">
                        <c:v>2.4188407833835201E-5</c:v>
                      </c:pt>
                      <c:pt idx="5193">
                        <c:v>2.40780368714141E-5</c:v>
                      </c:pt>
                      <c:pt idx="5194">
                        <c:v>2.4324946521106901E-5</c:v>
                      </c:pt>
                      <c:pt idx="5195">
                        <c:v>2.4576709035513401E-5</c:v>
                      </c:pt>
                      <c:pt idx="5196">
                        <c:v>2.4832927395208901E-5</c:v>
                      </c:pt>
                      <c:pt idx="5197">
                        <c:v>2.50743805006225E-5</c:v>
                      </c:pt>
                      <c:pt idx="5198">
                        <c:v>2.5257345371931801E-5</c:v>
                      </c:pt>
                      <c:pt idx="5199">
                        <c:v>2.53831645747353E-5</c:v>
                      </c:pt>
                      <c:pt idx="5200">
                        <c:v>2.5149418952571199E-5</c:v>
                      </c:pt>
                      <c:pt idx="5201">
                        <c:v>2.4420374378026399E-5</c:v>
                      </c:pt>
                      <c:pt idx="5202">
                        <c:v>2.3211718370055199E-5</c:v>
                      </c:pt>
                      <c:pt idx="5203">
                        <c:v>2.0247633351144701E-5</c:v>
                      </c:pt>
                      <c:pt idx="5204">
                        <c:v>1.9695932424184599E-5</c:v>
                      </c:pt>
                      <c:pt idx="5205">
                        <c:v>2.0071384137016201E-5</c:v>
                      </c:pt>
                      <c:pt idx="5206">
                        <c:v>2.02996875522399E-5</c:v>
                      </c:pt>
                      <c:pt idx="5207">
                        <c:v>2.0374545972337498E-5</c:v>
                      </c:pt>
                      <c:pt idx="5208">
                        <c:v>1.8096209141221899E-5</c:v>
                      </c:pt>
                      <c:pt idx="5209">
                        <c:v>1.5851129894879301E-5</c:v>
                      </c:pt>
                      <c:pt idx="5210">
                        <c:v>1.3636232621612E-5</c:v>
                      </c:pt>
                      <c:pt idx="5211">
                        <c:v>1.12470994665328E-5</c:v>
                      </c:pt>
                      <c:pt idx="5212">
                        <c:v>9.2346893846317793E-6</c:v>
                      </c:pt>
                      <c:pt idx="5213">
                        <c:v>7.4971361246996703E-6</c:v>
                      </c:pt>
                      <c:pt idx="5214">
                        <c:v>6.1096630274765703E-6</c:v>
                      </c:pt>
                      <c:pt idx="5215">
                        <c:v>4.8954552138420702E-6</c:v>
                      </c:pt>
                      <c:pt idx="5216">
                        <c:v>3.8464500408668802E-6</c:v>
                      </c:pt>
                      <c:pt idx="5217">
                        <c:v>3.2817531277002502E-6</c:v>
                      </c:pt>
                      <c:pt idx="5218">
                        <c:v>2.76482670880882E-6</c:v>
                      </c:pt>
                      <c:pt idx="5219">
                        <c:v>2.3001885758135198E-6</c:v>
                      </c:pt>
                      <c:pt idx="5220">
                        <c:v>2.9842476245457299E-6</c:v>
                      </c:pt>
                      <c:pt idx="5221">
                        <c:v>3.0397716938169402E-6</c:v>
                      </c:pt>
                      <c:pt idx="5222">
                        <c:v>2.4915849590649299E-6</c:v>
                      </c:pt>
                      <c:pt idx="5223">
                        <c:v>3.9413849470465899E-7</c:v>
                      </c:pt>
                      <c:pt idx="5224">
                        <c:v>-2.57874568756902E-6</c:v>
                      </c:pt>
                      <c:pt idx="5225">
                        <c:v>-1.5652692234919101E-6</c:v>
                      </c:pt>
                      <c:pt idx="5226">
                        <c:v>1.00772028530061E-6</c:v>
                      </c:pt>
                      <c:pt idx="5227">
                        <c:v>3.3862280376203401E-6</c:v>
                      </c:pt>
                      <c:pt idx="5228">
                        <c:v>5.5756631552077604E-6</c:v>
                      </c:pt>
                      <c:pt idx="5229">
                        <c:v>7.0417688864374299E-6</c:v>
                      </c:pt>
                      <c:pt idx="5230">
                        <c:v>7.7368805707672603E-6</c:v>
                      </c:pt>
                      <c:pt idx="5231">
                        <c:v>8.4425417205527692E-6</c:v>
                      </c:pt>
                      <c:pt idx="5232">
                        <c:v>9.1959443104677294E-6</c:v>
                      </c:pt>
                      <c:pt idx="5233">
                        <c:v>9.5375701920512508E-6</c:v>
                      </c:pt>
                      <c:pt idx="5234">
                        <c:v>9.4837213198555002E-6</c:v>
                      </c:pt>
                      <c:pt idx="5235">
                        <c:v>8.3914818243538694E-6</c:v>
                      </c:pt>
                      <c:pt idx="5236">
                        <c:v>8.5362300264264794E-6</c:v>
                      </c:pt>
                      <c:pt idx="5237">
                        <c:v>9.6268676718553993E-6</c:v>
                      </c:pt>
                      <c:pt idx="5238">
                        <c:v>1.0463426210764599E-5</c:v>
                      </c:pt>
                      <c:pt idx="5239">
                        <c:v>1.10607621726677E-5</c:v>
                      </c:pt>
                      <c:pt idx="5240">
                        <c:v>1.17628005201821E-5</c:v>
                      </c:pt>
                      <c:pt idx="5241">
                        <c:v>1.33879108043739E-5</c:v>
                      </c:pt>
                      <c:pt idx="5242">
                        <c:v>1.5039048170396401E-5</c:v>
                      </c:pt>
                      <c:pt idx="5243">
                        <c:v>1.6551738517891699E-5</c:v>
                      </c:pt>
                      <c:pt idx="5244">
                        <c:v>1.79305981495858E-5</c:v>
                      </c:pt>
                      <c:pt idx="5245">
                        <c:v>1.8754396002143498E-5</c:v>
                      </c:pt>
                      <c:pt idx="5246">
                        <c:v>1.8584442574230299E-5</c:v>
                      </c:pt>
                      <c:pt idx="5247">
                        <c:v>1.95512853703269E-5</c:v>
                      </c:pt>
                      <c:pt idx="5248">
                        <c:v>2.0600670694596401E-5</c:v>
                      </c:pt>
                      <c:pt idx="5249">
                        <c:v>2.1727126700805501E-5</c:v>
                      </c:pt>
                      <c:pt idx="5250">
                        <c:v>2.2697974474584799E-5</c:v>
                      </c:pt>
                      <c:pt idx="5251">
                        <c:v>2.3516282398381599E-5</c:v>
                      </c:pt>
                      <c:pt idx="5252">
                        <c:v>2.3515727779793202E-5</c:v>
                      </c:pt>
                      <c:pt idx="5253">
                        <c:v>2.1040141614471101E-5</c:v>
                      </c:pt>
                      <c:pt idx="5254">
                        <c:v>2.0219202607748301E-5</c:v>
                      </c:pt>
                      <c:pt idx="5255">
                        <c:v>2.1265757909456898E-5</c:v>
                      </c:pt>
                      <c:pt idx="5256">
                        <c:v>2.2785768286523701E-5</c:v>
                      </c:pt>
                      <c:pt idx="5257">
                        <c:v>2.4714559148218799E-5</c:v>
                      </c:pt>
                      <c:pt idx="5258">
                        <c:v>2.67823845219956E-5</c:v>
                      </c:pt>
                      <c:pt idx="5259">
                        <c:v>2.8647246123233199E-5</c:v>
                      </c:pt>
                      <c:pt idx="5260">
                        <c:v>3.0315619112131299E-5</c:v>
                      </c:pt>
                      <c:pt idx="5261">
                        <c:v>3.1418428327635299E-5</c:v>
                      </c:pt>
                      <c:pt idx="5262">
                        <c:v>3.2297933194941202E-5</c:v>
                      </c:pt>
                      <c:pt idx="5263">
                        <c:v>3.4086009264477103E-5</c:v>
                      </c:pt>
                      <c:pt idx="5264">
                        <c:v>3.5319249562069698E-5</c:v>
                      </c:pt>
                      <c:pt idx="5265">
                        <c:v>3.6021325053655602E-5</c:v>
                      </c:pt>
                      <c:pt idx="5266">
                        <c:v>3.5645840984595197E-5</c:v>
                      </c:pt>
                      <c:pt idx="5267">
                        <c:v>3.4240644449714402E-5</c:v>
                      </c:pt>
                      <c:pt idx="5268">
                        <c:v>3.2720809851805197E-5</c:v>
                      </c:pt>
                      <c:pt idx="5269">
                        <c:v>3.00538838709131E-5</c:v>
                      </c:pt>
                      <c:pt idx="5270">
                        <c:v>2.7385332490936299E-5</c:v>
                      </c:pt>
                      <c:pt idx="5271">
                        <c:v>2.47997559600225E-5</c:v>
                      </c:pt>
                      <c:pt idx="5272">
                        <c:v>2.1823782360779501E-5</c:v>
                      </c:pt>
                      <c:pt idx="5273">
                        <c:v>2.0077605889286501E-5</c:v>
                      </c:pt>
                      <c:pt idx="5274">
                        <c:v>1.8266794323278401E-5</c:v>
                      </c:pt>
                      <c:pt idx="5275">
                        <c:v>1.6393947837937E-5</c:v>
                      </c:pt>
                      <c:pt idx="5276">
                        <c:v>1.43056014396292E-5</c:v>
                      </c:pt>
                      <c:pt idx="5277">
                        <c:v>1.39306876816124E-5</c:v>
                      </c:pt>
                      <c:pt idx="5278">
                        <c:v>1.3878953141470599E-5</c:v>
                      </c:pt>
                      <c:pt idx="5279">
                        <c:v>1.42297710027946E-5</c:v>
                      </c:pt>
                      <c:pt idx="5280">
                        <c:v>1.43588080848501E-5</c:v>
                      </c:pt>
                      <c:pt idx="5281">
                        <c:v>1.42744484381378E-5</c:v>
                      </c:pt>
                      <c:pt idx="5282">
                        <c:v>1.35863142720073E-5</c:v>
                      </c:pt>
                      <c:pt idx="5283">
                        <c:v>1.34296263298711E-5</c:v>
                      </c:pt>
                      <c:pt idx="5284">
                        <c:v>1.32441491419585E-5</c:v>
                      </c:pt>
                      <c:pt idx="5285">
                        <c:v>1.30246071695782E-5</c:v>
                      </c:pt>
                      <c:pt idx="5286">
                        <c:v>1.1505108182894599E-5</c:v>
                      </c:pt>
                      <c:pt idx="5287">
                        <c:v>9.3521142404144098E-6</c:v>
                      </c:pt>
                      <c:pt idx="5288">
                        <c:v>5.8643219679757299E-6</c:v>
                      </c:pt>
                      <c:pt idx="5289">
                        <c:v>2.0651806482210199E-6</c:v>
                      </c:pt>
                      <c:pt idx="5290">
                        <c:v>-1.9181134957801502E-6</c:v>
                      </c:pt>
                      <c:pt idx="5291">
                        <c:v>-2.2156071760159702E-6</c:v>
                      </c:pt>
                      <c:pt idx="5292">
                        <c:v>-2.3747279908762401E-7</c:v>
                      </c:pt>
                      <c:pt idx="5293">
                        <c:v>1.2581551895007299E-6</c:v>
                      </c:pt>
                      <c:pt idx="5294">
                        <c:v>2.2907443529898201E-6</c:v>
                      </c:pt>
                      <c:pt idx="5295">
                        <c:v>2.2035033992671202E-6</c:v>
                      </c:pt>
                      <c:pt idx="5296">
                        <c:v>1.9695488899235901E-6</c:v>
                      </c:pt>
                      <c:pt idx="5297">
                        <c:v>1.5912320378627299E-6</c:v>
                      </c:pt>
                      <c:pt idx="5298">
                        <c:v>2.5365092315636102E-7</c:v>
                      </c:pt>
                      <c:pt idx="5299">
                        <c:v>-2.0606679069696802E-6</c:v>
                      </c:pt>
                      <c:pt idx="5300">
                        <c:v>-3.7361378824549902E-6</c:v>
                      </c:pt>
                      <c:pt idx="5301">
                        <c:v>-4.6751391927071804E-6</c:v>
                      </c:pt>
                      <c:pt idx="5302">
                        <c:v>-5.0893388256907302E-6</c:v>
                      </c:pt>
                      <c:pt idx="5303">
                        <c:v>-4.8680462914546298E-6</c:v>
                      </c:pt>
                      <c:pt idx="5304">
                        <c:v>-3.6058009685870501E-6</c:v>
                      </c:pt>
                      <c:pt idx="5305">
                        <c:v>-2.30581315180973E-6</c:v>
                      </c:pt>
                      <c:pt idx="5306">
                        <c:v>-1.1951835487336301E-6</c:v>
                      </c:pt>
                      <c:pt idx="5307">
                        <c:v>-2.6080955194612201E-7</c:v>
                      </c:pt>
                      <c:pt idx="5308">
                        <c:v>1.0207743718036201E-6</c:v>
                      </c:pt>
                      <c:pt idx="5309">
                        <c:v>2.6305996158778101E-6</c:v>
                      </c:pt>
                      <c:pt idx="5310">
                        <c:v>4.3380208066200502E-6</c:v>
                      </c:pt>
                      <c:pt idx="5311">
                        <c:v>6.7867950820160603E-6</c:v>
                      </c:pt>
                      <c:pt idx="5312">
                        <c:v>9.1557145108827495E-6</c:v>
                      </c:pt>
                      <c:pt idx="5313">
                        <c:v>1.1253385038666001E-5</c:v>
                      </c:pt>
                      <c:pt idx="5314">
                        <c:v>1.3091207201725699E-5</c:v>
                      </c:pt>
                      <c:pt idx="5315">
                        <c:v>1.4466297396470199E-5</c:v>
                      </c:pt>
                      <c:pt idx="5316">
                        <c:v>1.22385911740877E-5</c:v>
                      </c:pt>
                      <c:pt idx="5317">
                        <c:v>9.1736409177910007E-6</c:v>
                      </c:pt>
                      <c:pt idx="5318">
                        <c:v>8.5276589560650304E-6</c:v>
                      </c:pt>
                      <c:pt idx="5319">
                        <c:v>8.9591445000600804E-6</c:v>
                      </c:pt>
                      <c:pt idx="5320">
                        <c:v>9.7617527340361795E-6</c:v>
                      </c:pt>
                      <c:pt idx="5321">
                        <c:v>1.091784683679E-5</c:v>
                      </c:pt>
                      <c:pt idx="5322">
                        <c:v>1.25028771504803E-5</c:v>
                      </c:pt>
                      <c:pt idx="5323">
                        <c:v>1.38485943858517E-5</c:v>
                      </c:pt>
                      <c:pt idx="5324">
                        <c:v>1.49556836580974E-5</c:v>
                      </c:pt>
                      <c:pt idx="5325">
                        <c:v>1.40110099725827E-5</c:v>
                      </c:pt>
                      <c:pt idx="5326">
                        <c:v>1.40695976680471E-5</c:v>
                      </c:pt>
                      <c:pt idx="5327">
                        <c:v>1.43397650150785E-5</c:v>
                      </c:pt>
                      <c:pt idx="5328">
                        <c:v>1.4593444619550899E-5</c:v>
                      </c:pt>
                      <c:pt idx="5329">
                        <c:v>1.48131784949472E-5</c:v>
                      </c:pt>
                      <c:pt idx="5330">
                        <c:v>1.2064134004781701E-5</c:v>
                      </c:pt>
                      <c:pt idx="5331">
                        <c:v>9.6327197475904394E-6</c:v>
                      </c:pt>
                      <c:pt idx="5332">
                        <c:v>9.0245046740350506E-6</c:v>
                      </c:pt>
                      <c:pt idx="5333">
                        <c:v>9.42493133945421E-6</c:v>
                      </c:pt>
                      <c:pt idx="5334">
                        <c:v>1.02301191208115E-5</c:v>
                      </c:pt>
                      <c:pt idx="5335">
                        <c:v>1.1419543232568101E-5</c:v>
                      </c:pt>
                      <c:pt idx="5336">
                        <c:v>1.2853644830132299E-5</c:v>
                      </c:pt>
                      <c:pt idx="5337">
                        <c:v>1.42589225290288E-5</c:v>
                      </c:pt>
                      <c:pt idx="5338">
                        <c:v>1.5636243945806901E-5</c:v>
                      </c:pt>
                      <c:pt idx="5339">
                        <c:v>1.7075381543225201E-5</c:v>
                      </c:pt>
                      <c:pt idx="5340">
                        <c:v>1.8413317338046901E-5</c:v>
                      </c:pt>
                      <c:pt idx="5341">
                        <c:v>1.9653320329466501E-5</c:v>
                      </c:pt>
                      <c:pt idx="5342">
                        <c:v>2.04062660058384E-5</c:v>
                      </c:pt>
                      <c:pt idx="5343">
                        <c:v>2.1163853727067099E-5</c:v>
                      </c:pt>
                      <c:pt idx="5344">
                        <c:v>2.1850121546721898E-5</c:v>
                      </c:pt>
                      <c:pt idx="5345">
                        <c:v>2.246653025378E-5</c:v>
                      </c:pt>
                      <c:pt idx="5346">
                        <c:v>2.2936799952815102E-5</c:v>
                      </c:pt>
                      <c:pt idx="5347">
                        <c:v>2.2664543428026901E-5</c:v>
                      </c:pt>
                      <c:pt idx="5348">
                        <c:v>2.5621856911823401E-5</c:v>
                      </c:pt>
                      <c:pt idx="5349">
                        <c:v>2.8520224206550801E-5</c:v>
                      </c:pt>
                      <c:pt idx="5350">
                        <c:v>3.1363096181464998E-5</c:v>
                      </c:pt>
                      <c:pt idx="5351">
                        <c:v>3.4239612393719802E-5</c:v>
                      </c:pt>
                      <c:pt idx="5352">
                        <c:v>3.7150075412478801E-5</c:v>
                      </c:pt>
                      <c:pt idx="5353">
                        <c:v>4.0383397926719803E-5</c:v>
                      </c:pt>
                      <c:pt idx="5354">
                        <c:v>4.3525563527267399E-5</c:v>
                      </c:pt>
                      <c:pt idx="5355">
                        <c:v>4.6372525637646503E-5</c:v>
                      </c:pt>
                      <c:pt idx="5356">
                        <c:v>4.8928269606998703E-5</c:v>
                      </c:pt>
                      <c:pt idx="5357">
                        <c:v>4.9812154532283498E-5</c:v>
                      </c:pt>
                      <c:pt idx="5358">
                        <c:v>4.7732549043892703E-5</c:v>
                      </c:pt>
                      <c:pt idx="5359">
                        <c:v>4.5009890932464999E-5</c:v>
                      </c:pt>
                      <c:pt idx="5360">
                        <c:v>4.22009078363206E-5</c:v>
                      </c:pt>
                      <c:pt idx="5361">
                        <c:v>3.9306876267036199E-5</c:v>
                      </c:pt>
                      <c:pt idx="5362">
                        <c:v>3.6030398048432003E-5</c:v>
                      </c:pt>
                      <c:pt idx="5363">
                        <c:v>3.2916458012543698E-5</c:v>
                      </c:pt>
                      <c:pt idx="5364">
                        <c:v>3.0433244599156601E-5</c:v>
                      </c:pt>
                      <c:pt idx="5365">
                        <c:v>2.8342610041992999E-5</c:v>
                      </c:pt>
                      <c:pt idx="5366">
                        <c:v>2.64695956338373E-5</c:v>
                      </c:pt>
                      <c:pt idx="5367">
                        <c:v>2.3457661182806401E-5</c:v>
                      </c:pt>
                      <c:pt idx="5368">
                        <c:v>1.9373799898988601E-5</c:v>
                      </c:pt>
                      <c:pt idx="5369">
                        <c:v>1.6061050496466401E-5</c:v>
                      </c:pt>
                      <c:pt idx="5370">
                        <c:v>1.4128813866461699E-5</c:v>
                      </c:pt>
                      <c:pt idx="5371">
                        <c:v>1.23755533757138E-5</c:v>
                      </c:pt>
                      <c:pt idx="5372">
                        <c:v>1.0574331102277E-5</c:v>
                      </c:pt>
                      <c:pt idx="5373">
                        <c:v>8.7269766862712292E-6</c:v>
                      </c:pt>
                      <c:pt idx="5374">
                        <c:v>6.6194855554223003E-6</c:v>
                      </c:pt>
                      <c:pt idx="5375">
                        <c:v>4.4829317953899699E-6</c:v>
                      </c:pt>
                      <c:pt idx="5376">
                        <c:v>2.3052828433551498E-6</c:v>
                      </c:pt>
                      <c:pt idx="5377">
                        <c:v>-2.0307036180300198E-6</c:v>
                      </c:pt>
                      <c:pt idx="5378">
                        <c:v>-5.6261773409115904E-6</c:v>
                      </c:pt>
                      <c:pt idx="5379">
                        <c:v>-7.9162647365785607E-6</c:v>
                      </c:pt>
                      <c:pt idx="5380">
                        <c:v>-1.00507918403008E-5</c:v>
                      </c:pt>
                      <c:pt idx="5381">
                        <c:v>-1.20358102110633E-5</c:v>
                      </c:pt>
                      <c:pt idx="5382">
                        <c:v>-1.36680294747455E-5</c:v>
                      </c:pt>
                      <c:pt idx="5383">
                        <c:v>-1.5769811455999699E-5</c:v>
                      </c:pt>
                      <c:pt idx="5384">
                        <c:v>-1.8322019283918898E-5</c:v>
                      </c:pt>
                      <c:pt idx="5385">
                        <c:v>-2.19323377354606E-5</c:v>
                      </c:pt>
                      <c:pt idx="5386">
                        <c:v>-2.6062697202689901E-5</c:v>
                      </c:pt>
                      <c:pt idx="5387">
                        <c:v>-2.9853524728474701E-5</c:v>
                      </c:pt>
                      <c:pt idx="5388">
                        <c:v>-3.2196119895084998E-5</c:v>
                      </c:pt>
                      <c:pt idx="5389">
                        <c:v>-3.4115104324676998E-5</c:v>
                      </c:pt>
                      <c:pt idx="5390">
                        <c:v>-3.4851553043019301E-5</c:v>
                      </c:pt>
                      <c:pt idx="5391">
                        <c:v>-3.5288365887184603E-5</c:v>
                      </c:pt>
                      <c:pt idx="5392">
                        <c:v>-3.5181935121998303E-5</c:v>
                      </c:pt>
                      <c:pt idx="5393">
                        <c:v>-3.4863316441187898E-5</c:v>
                      </c:pt>
                      <c:pt idx="5394">
                        <c:v>-3.4336762723902101E-5</c:v>
                      </c:pt>
                      <c:pt idx="5395">
                        <c:v>-3.26862731541133E-5</c:v>
                      </c:pt>
                      <c:pt idx="5396">
                        <c:v>-3.1086465987064501E-5</c:v>
                      </c:pt>
                      <c:pt idx="5397">
                        <c:v>-2.9531623057924998E-5</c:v>
                      </c:pt>
                      <c:pt idx="5398">
                        <c:v>-2.7532900795749001E-5</c:v>
                      </c:pt>
                      <c:pt idx="5399">
                        <c:v>-2.56569476021966E-5</c:v>
                      </c:pt>
                      <c:pt idx="5400">
                        <c:v>-2.3898737395281199E-5</c:v>
                      </c:pt>
                      <c:pt idx="5401">
                        <c:v>-2.2490402572814199E-5</c:v>
                      </c:pt>
                      <c:pt idx="5402">
                        <c:v>-2.11506503722124E-5</c:v>
                      </c:pt>
                      <c:pt idx="5403">
                        <c:v>-1.9443248978194602E-5</c:v>
                      </c:pt>
                      <c:pt idx="5404">
                        <c:v>-1.7832758845596201E-5</c:v>
                      </c:pt>
                      <c:pt idx="5405">
                        <c:v>-1.63163620901035E-5</c:v>
                      </c:pt>
                      <c:pt idx="5406">
                        <c:v>-1.5348763032258301E-5</c:v>
                      </c:pt>
                      <c:pt idx="5407">
                        <c:v>-1.6612086092521902E-5</c:v>
                      </c:pt>
                      <c:pt idx="5408">
                        <c:v>-1.88226810931169E-5</c:v>
                      </c:pt>
                      <c:pt idx="5409">
                        <c:v>-2.15721353018087E-5</c:v>
                      </c:pt>
                      <c:pt idx="5410">
                        <c:v>-2.3253314835823599E-5</c:v>
                      </c:pt>
                      <c:pt idx="5411">
                        <c:v>-2.47552664533683E-5</c:v>
                      </c:pt>
                      <c:pt idx="5412">
                        <c:v>-2.6081220279509798E-5</c:v>
                      </c:pt>
                      <c:pt idx="5413">
                        <c:v>-2.6343208678144299E-5</c:v>
                      </c:pt>
                      <c:pt idx="5414">
                        <c:v>-2.64989093497325E-5</c:v>
                      </c:pt>
                      <c:pt idx="5415">
                        <c:v>-2.7071076615369599E-5</c:v>
                      </c:pt>
                      <c:pt idx="5416">
                        <c:v>-2.8029786986718901E-5</c:v>
                      </c:pt>
                      <c:pt idx="5417">
                        <c:v>-2.7940582801310101E-5</c:v>
                      </c:pt>
                      <c:pt idx="5418">
                        <c:v>-2.7918370491255699E-5</c:v>
                      </c:pt>
                      <c:pt idx="5419">
                        <c:v>-2.79606249072024E-5</c:v>
                      </c:pt>
                      <c:pt idx="5420">
                        <c:v>-2.8184691971540299E-5</c:v>
                      </c:pt>
                      <c:pt idx="5421">
                        <c:v>-2.78288856888149E-5</c:v>
                      </c:pt>
                      <c:pt idx="5422">
                        <c:v>-2.6912008781568401E-5</c:v>
                      </c:pt>
                      <c:pt idx="5423">
                        <c:v>-2.38103495029103E-5</c:v>
                      </c:pt>
                      <c:pt idx="5424">
                        <c:v>-1.8556008185736499E-5</c:v>
                      </c:pt>
                      <c:pt idx="5425">
                        <c:v>-1.38800213178083E-5</c:v>
                      </c:pt>
                      <c:pt idx="5426">
                        <c:v>-9.7644849841648902E-6</c:v>
                      </c:pt>
                      <c:pt idx="5427">
                        <c:v>-7.9530925922287298E-6</c:v>
                      </c:pt>
                      <c:pt idx="5428">
                        <c:v>-4.4167305167494502E-6</c:v>
                      </c:pt>
                      <c:pt idx="5429">
                        <c:v>4.29437774163223E-6</c:v>
                      </c:pt>
                      <c:pt idx="5430">
                        <c:v>1.16214011755817E-5</c:v>
                      </c:pt>
                      <c:pt idx="5431">
                        <c:v>1.76194373868028E-5</c:v>
                      </c:pt>
                      <c:pt idx="5432">
                        <c:v>2.0272955614484101E-5</c:v>
                      </c:pt>
                      <c:pt idx="5433">
                        <c:v>1.9487420550281799E-5</c:v>
                      </c:pt>
                      <c:pt idx="5434">
                        <c:v>1.8441240670759101E-5</c:v>
                      </c:pt>
                      <c:pt idx="5435">
                        <c:v>1.8889896633768899E-5</c:v>
                      </c:pt>
                      <c:pt idx="5436">
                        <c:v>2.0620254695300599E-5</c:v>
                      </c:pt>
                      <c:pt idx="5437">
                        <c:v>2.2487336510584101E-5</c:v>
                      </c:pt>
                      <c:pt idx="5438">
                        <c:v>2.5134087167426899E-5</c:v>
                      </c:pt>
                      <c:pt idx="5439">
                        <c:v>2.8172345269621102E-5</c:v>
                      </c:pt>
                      <c:pt idx="5440">
                        <c:v>3.1099493515241499E-5</c:v>
                      </c:pt>
                      <c:pt idx="5441">
                        <c:v>3.3239923498589203E-5</c:v>
                      </c:pt>
                      <c:pt idx="5442">
                        <c:v>3.4628173564914598E-5</c:v>
                      </c:pt>
                      <c:pt idx="5443">
                        <c:v>3.4645323309729897E-5</c:v>
                      </c:pt>
                      <c:pt idx="5444">
                        <c:v>3.4049110092159502E-5</c:v>
                      </c:pt>
                      <c:pt idx="5445">
                        <c:v>3.33928364382902E-5</c:v>
                      </c:pt>
                      <c:pt idx="5446">
                        <c:v>3.2674867110811402E-5</c:v>
                      </c:pt>
                      <c:pt idx="5447">
                        <c:v>3.11369322902921E-5</c:v>
                      </c:pt>
                      <c:pt idx="5448">
                        <c:v>2.5655226862886801E-5</c:v>
                      </c:pt>
                      <c:pt idx="5449">
                        <c:v>1.8666537238833499E-5</c:v>
                      </c:pt>
                      <c:pt idx="5450">
                        <c:v>1.3414810989097499E-5</c:v>
                      </c:pt>
                      <c:pt idx="5451">
                        <c:v>8.7359640598285092E-6</c:v>
                      </c:pt>
                      <c:pt idx="5452">
                        <c:v>4.4111070891175502E-6</c:v>
                      </c:pt>
                      <c:pt idx="5453">
                        <c:v>4.3276020879546302E-7</c:v>
                      </c:pt>
                      <c:pt idx="5454">
                        <c:v>-1.6095106674763301E-6</c:v>
                      </c:pt>
                      <c:pt idx="5455">
                        <c:v>-2.9605715247310099E-6</c:v>
                      </c:pt>
                      <c:pt idx="5456">
                        <c:v>-3.6525919265948502E-6</c:v>
                      </c:pt>
                      <c:pt idx="5457">
                        <c:v>-3.3993501953741199E-6</c:v>
                      </c:pt>
                      <c:pt idx="5458">
                        <c:v>-3.0744110753846201E-6</c:v>
                      </c:pt>
                      <c:pt idx="5459">
                        <c:v>-2.83444856108281E-6</c:v>
                      </c:pt>
                      <c:pt idx="5460">
                        <c:v>-2.69234119230397E-6</c:v>
                      </c:pt>
                      <c:pt idx="5461">
                        <c:v>-5.3494277470491499E-6</c:v>
                      </c:pt>
                      <c:pt idx="5462">
                        <c:v>-8.4673171892175797E-6</c:v>
                      </c:pt>
                      <c:pt idx="5463">
                        <c:v>-8.2567243553179707E-6</c:v>
                      </c:pt>
                      <c:pt idx="5464">
                        <c:v>-8.3325897613630393E-6</c:v>
                      </c:pt>
                      <c:pt idx="5465">
                        <c:v>-8.6826943016676308E-6</c:v>
                      </c:pt>
                      <c:pt idx="5466">
                        <c:v>-9.6019983343585107E-6</c:v>
                      </c:pt>
                      <c:pt idx="5467">
                        <c:v>-9.9996530090294203E-6</c:v>
                      </c:pt>
                      <c:pt idx="5468">
                        <c:v>-1.03834152190376E-5</c:v>
                      </c:pt>
                      <c:pt idx="5469">
                        <c:v>-1.16267692845372E-5</c:v>
                      </c:pt>
                      <c:pt idx="5470">
                        <c:v>-1.36871303780528E-5</c:v>
                      </c:pt>
                      <c:pt idx="5471">
                        <c:v>-1.62157648441816E-5</c:v>
                      </c:pt>
                      <c:pt idx="5472">
                        <c:v>-1.87381431398004E-5</c:v>
                      </c:pt>
                      <c:pt idx="5473">
                        <c:v>-1.8734319688354301E-5</c:v>
                      </c:pt>
                      <c:pt idx="5474">
                        <c:v>-1.72052348391906E-5</c:v>
                      </c:pt>
                      <c:pt idx="5475">
                        <c:v>-1.5241438608527101E-5</c:v>
                      </c:pt>
                      <c:pt idx="5476">
                        <c:v>-1.3220916850548799E-5</c:v>
                      </c:pt>
                      <c:pt idx="5477">
                        <c:v>-1.1682029073376899E-5</c:v>
                      </c:pt>
                      <c:pt idx="5478">
                        <c:v>-1.0613635893811301E-5</c:v>
                      </c:pt>
                      <c:pt idx="5479">
                        <c:v>-1.17831774367961E-5</c:v>
                      </c:pt>
                      <c:pt idx="5480">
                        <c:v>-1.38504723947674E-5</c:v>
                      </c:pt>
                      <c:pt idx="5481">
                        <c:v>-1.5240238628419299E-5</c:v>
                      </c:pt>
                      <c:pt idx="5482">
                        <c:v>-1.6370690497066501E-5</c:v>
                      </c:pt>
                      <c:pt idx="5483">
                        <c:v>-1.7240262656038199E-5</c:v>
                      </c:pt>
                      <c:pt idx="5484">
                        <c:v>-1.53263297590405E-5</c:v>
                      </c:pt>
                      <c:pt idx="5485">
                        <c:v>-1.387774197738E-5</c:v>
                      </c:pt>
                      <c:pt idx="5486">
                        <c:v>-1.28772563782381E-5</c:v>
                      </c:pt>
                      <c:pt idx="5487">
                        <c:v>-1.3252294467454501E-5</c:v>
                      </c:pt>
                      <c:pt idx="5488">
                        <c:v>-1.4586711600138E-5</c:v>
                      </c:pt>
                      <c:pt idx="5489">
                        <c:v>-1.8898314072289901E-5</c:v>
                      </c:pt>
                      <c:pt idx="5490">
                        <c:v>-2.1983977054583801E-5</c:v>
                      </c:pt>
                      <c:pt idx="5491">
                        <c:v>-2.22941596172584E-5</c:v>
                      </c:pt>
                      <c:pt idx="5492">
                        <c:v>-2.0541829027551999E-5</c:v>
                      </c:pt>
                      <c:pt idx="5493">
                        <c:v>-1.8527964285714599E-5</c:v>
                      </c:pt>
                      <c:pt idx="5494">
                        <c:v>-1.6266431151478499E-5</c:v>
                      </c:pt>
                      <c:pt idx="5495">
                        <c:v>-1.3965494098968299E-5</c:v>
                      </c:pt>
                      <c:pt idx="5496">
                        <c:v>-1.1746500764998901E-5</c:v>
                      </c:pt>
                      <c:pt idx="5497">
                        <c:v>-9.6063713526865408E-6</c:v>
                      </c:pt>
                      <c:pt idx="5498">
                        <c:v>-7.6942361927526895E-6</c:v>
                      </c:pt>
                      <c:pt idx="5499">
                        <c:v>-6.0001402618087299E-6</c:v>
                      </c:pt>
                      <c:pt idx="5500">
                        <c:v>-4.7722679528400998E-6</c:v>
                      </c:pt>
                      <c:pt idx="5501">
                        <c:v>-5.12066395742706E-6</c:v>
                      </c:pt>
                      <c:pt idx="5502">
                        <c:v>-3.7280600562074802E-6</c:v>
                      </c:pt>
                      <c:pt idx="5503">
                        <c:v>1.59556231102007E-6</c:v>
                      </c:pt>
                      <c:pt idx="5504">
                        <c:v>6.8386917265865603E-6</c:v>
                      </c:pt>
                      <c:pt idx="5505">
                        <c:v>1.1400634909568501E-5</c:v>
                      </c:pt>
                      <c:pt idx="5506">
                        <c:v>1.53149463202165E-5</c:v>
                      </c:pt>
                      <c:pt idx="5507">
                        <c:v>1.86069333804501E-5</c:v>
                      </c:pt>
                      <c:pt idx="5508">
                        <c:v>2.2819931914291402E-5</c:v>
                      </c:pt>
                      <c:pt idx="5509">
                        <c:v>2.6452178890667199E-5</c:v>
                      </c:pt>
                      <c:pt idx="5510">
                        <c:v>2.9528700171731299E-5</c:v>
                      </c:pt>
                      <c:pt idx="5511">
                        <c:v>3.1402989494590101E-5</c:v>
                      </c:pt>
                      <c:pt idx="5512">
                        <c:v>3.2308151336157998E-5</c:v>
                      </c:pt>
                      <c:pt idx="5513">
                        <c:v>3.2600549562461402E-5</c:v>
                      </c:pt>
                      <c:pt idx="5514">
                        <c:v>3.2717684952683499E-5</c:v>
                      </c:pt>
                      <c:pt idx="5515">
                        <c:v>3.2664392409239499E-5</c:v>
                      </c:pt>
                      <c:pt idx="5516">
                        <c:v>3.1877070071919499E-5</c:v>
                      </c:pt>
                      <c:pt idx="5517">
                        <c:v>3.0192750614960099E-5</c:v>
                      </c:pt>
                      <c:pt idx="5518">
                        <c:v>2.5814905157087399E-5</c:v>
                      </c:pt>
                      <c:pt idx="5519">
                        <c:v>2.3138447130350199E-5</c:v>
                      </c:pt>
                      <c:pt idx="5520">
                        <c:v>2.2122709053053301E-5</c:v>
                      </c:pt>
                      <c:pt idx="5521">
                        <c:v>2.2157558651397001E-5</c:v>
                      </c:pt>
                      <c:pt idx="5522">
                        <c:v>2.26706770849872E-5</c:v>
                      </c:pt>
                      <c:pt idx="5523">
                        <c:v>2.3635971255115999E-5</c:v>
                      </c:pt>
                      <c:pt idx="5524">
                        <c:v>2.4523993177862701E-5</c:v>
                      </c:pt>
                      <c:pt idx="5525">
                        <c:v>2.5336893813253699E-5</c:v>
                      </c:pt>
                      <c:pt idx="5526">
                        <c:v>2.58049331992984E-5</c:v>
                      </c:pt>
                      <c:pt idx="5527">
                        <c:v>2.4749887967361498E-5</c:v>
                      </c:pt>
                      <c:pt idx="5528">
                        <c:v>2.1053954635285799E-5</c:v>
                      </c:pt>
                      <c:pt idx="5529">
                        <c:v>1.8675303635255498E-5</c:v>
                      </c:pt>
                      <c:pt idx="5530">
                        <c:v>1.7416575624358201E-5</c:v>
                      </c:pt>
                      <c:pt idx="5531">
                        <c:v>1.67874167803993E-5</c:v>
                      </c:pt>
                      <c:pt idx="5532">
                        <c:v>1.70170381029695E-5</c:v>
                      </c:pt>
                      <c:pt idx="5533">
                        <c:v>1.76277987256423E-5</c:v>
                      </c:pt>
                      <c:pt idx="5534">
                        <c:v>1.8604369525027199E-5</c:v>
                      </c:pt>
                      <c:pt idx="5535">
                        <c:v>2.0487713635793998E-5</c:v>
                      </c:pt>
                      <c:pt idx="5536">
                        <c:v>2.20407677295931E-5</c:v>
                      </c:pt>
                      <c:pt idx="5537">
                        <c:v>2.3277939666526099E-5</c:v>
                      </c:pt>
                      <c:pt idx="5538">
                        <c:v>2.3871146709433998E-5</c:v>
                      </c:pt>
                      <c:pt idx="5539">
                        <c:v>2.3783182359736801E-5</c:v>
                      </c:pt>
                      <c:pt idx="5540">
                        <c:v>2.4100707735416699E-5</c:v>
                      </c:pt>
                      <c:pt idx="5541">
                        <c:v>2.63372350491288E-5</c:v>
                      </c:pt>
                      <c:pt idx="5542">
                        <c:v>3.1461580233122402E-5</c:v>
                      </c:pt>
                      <c:pt idx="5543">
                        <c:v>3.6326664913706001E-5</c:v>
                      </c:pt>
                      <c:pt idx="5544">
                        <c:v>4.0940357947877201E-5</c:v>
                      </c:pt>
                      <c:pt idx="5545">
                        <c:v>4.4547224788210898E-5</c:v>
                      </c:pt>
                      <c:pt idx="5546">
                        <c:v>4.71432277472352E-5</c:v>
                      </c:pt>
                      <c:pt idx="5547">
                        <c:v>4.8993247960190402E-5</c:v>
                      </c:pt>
                      <c:pt idx="5548">
                        <c:v>4.96155427158874E-5</c:v>
                      </c:pt>
                      <c:pt idx="5549">
                        <c:v>4.9728552822249297E-5</c:v>
                      </c:pt>
                      <c:pt idx="5550">
                        <c:v>4.9352121074886199E-5</c:v>
                      </c:pt>
                      <c:pt idx="5551">
                        <c:v>4.7718481007626599E-5</c:v>
                      </c:pt>
                      <c:pt idx="5552">
                        <c:v>4.6173202928233299E-5</c:v>
                      </c:pt>
                      <c:pt idx="5553">
                        <c:v>4.6360838616083697E-5</c:v>
                      </c:pt>
                      <c:pt idx="5554">
                        <c:v>4.7156459444015399E-5</c:v>
                      </c:pt>
                      <c:pt idx="5555">
                        <c:v>4.7773740981649999E-5</c:v>
                      </c:pt>
                      <c:pt idx="5556">
                        <c:v>4.8219233945437899E-5</c:v>
                      </c:pt>
                      <c:pt idx="5557">
                        <c:v>4.8109328716418597E-5</c:v>
                      </c:pt>
                      <c:pt idx="5558">
                        <c:v>4.7468127176751701E-5</c:v>
                      </c:pt>
                      <c:pt idx="5559">
                        <c:v>4.5780050177037403E-5</c:v>
                      </c:pt>
                      <c:pt idx="5560">
                        <c:v>4.4220094139313397E-5</c:v>
                      </c:pt>
                      <c:pt idx="5561">
                        <c:v>4.3280948704935797E-5</c:v>
                      </c:pt>
                      <c:pt idx="5562">
                        <c:v>4.2659200199859301E-5</c:v>
                      </c:pt>
                      <c:pt idx="5563">
                        <c:v>4.2338375560005702E-5</c:v>
                      </c:pt>
                      <c:pt idx="5564">
                        <c:v>4.2095206656637199E-5</c:v>
                      </c:pt>
                      <c:pt idx="5565">
                        <c:v>4.1653316061219198E-5</c:v>
                      </c:pt>
                      <c:pt idx="5566">
                        <c:v>4.1021481915671999E-5</c:v>
                      </c:pt>
                      <c:pt idx="5567">
                        <c:v>3.9980589084338899E-5</c:v>
                      </c:pt>
                      <c:pt idx="5568">
                        <c:v>3.8552912665862799E-5</c:v>
                      </c:pt>
                      <c:pt idx="5569">
                        <c:v>3.7145901361528599E-5</c:v>
                      </c:pt>
                      <c:pt idx="5570">
                        <c:v>4.1647130391456099E-5</c:v>
                      </c:pt>
                      <c:pt idx="5571">
                        <c:v>4.8261707821394803E-5</c:v>
                      </c:pt>
                      <c:pt idx="5572">
                        <c:v>5.5474515892268803E-5</c:v>
                      </c:pt>
                      <c:pt idx="5573">
                        <c:v>6.2204208799187795E-5</c:v>
                      </c:pt>
                      <c:pt idx="5574">
                        <c:v>6.8460784343201599E-5</c:v>
                      </c:pt>
                      <c:pt idx="5575">
                        <c:v>7.2059351421246794E-5</c:v>
                      </c:pt>
                      <c:pt idx="5576">
                        <c:v>7.55858160120813E-5</c:v>
                      </c:pt>
                      <c:pt idx="5577">
                        <c:v>7.8903861465110997E-5</c:v>
                      </c:pt>
                      <c:pt idx="5578">
                        <c:v>8.20363103448082E-5</c:v>
                      </c:pt>
                      <c:pt idx="5579">
                        <c:v>8.7022162563827899E-5</c:v>
                      </c:pt>
                      <c:pt idx="5580">
                        <c:v>9.2633815415537804E-5</c:v>
                      </c:pt>
                      <c:pt idx="5581">
                        <c:v>9.8234943200490294E-5</c:v>
                      </c:pt>
                      <c:pt idx="5582" formatCode="General">
                        <c:v>1.03290813673184E-4</c:v>
                      </c:pt>
                      <c:pt idx="5583" formatCode="General">
                        <c:v>1.0782097591744901E-4</c:v>
                      </c:pt>
                      <c:pt idx="5584" formatCode="General">
                        <c:v>1.1068653455162701E-4</c:v>
                      </c:pt>
                      <c:pt idx="5585" formatCode="General">
                        <c:v>1.12828112640858E-4</c:v>
                      </c:pt>
                      <c:pt idx="5586" formatCode="General">
                        <c:v>1.12543854423018E-4</c:v>
                      </c:pt>
                      <c:pt idx="5587" formatCode="General">
                        <c:v>1.09994283416471E-4</c:v>
                      </c:pt>
                      <c:pt idx="5588" formatCode="General">
                        <c:v>1.0579244765171099E-4</c:v>
                      </c:pt>
                      <c:pt idx="5589" formatCode="General">
                        <c:v>1.031051760186E-4</c:v>
                      </c:pt>
                      <c:pt idx="5590" formatCode="General">
                        <c:v>1.01335750259622E-4</c:v>
                      </c:pt>
                      <c:pt idx="5591" formatCode="General">
                        <c:v>1.00439520583216E-4</c:v>
                      </c:pt>
                      <c:pt idx="5592" formatCode="General">
                        <c:v>1.00417606799137E-4</c:v>
                      </c:pt>
                      <c:pt idx="5593" formatCode="General">
                        <c:v>1.01068648202662E-4</c:v>
                      </c:pt>
                      <c:pt idx="5594" formatCode="General">
                        <c:v>1.0160077016893599E-4</c:v>
                      </c:pt>
                      <c:pt idx="5595" formatCode="General">
                        <c:v>1.02018600056498E-4</c:v>
                      </c:pt>
                      <c:pt idx="5596" formatCode="General">
                        <c:v>1.02063705598016E-4</c:v>
                      </c:pt>
                      <c:pt idx="5597">
                        <c:v>9.9099883627421404E-5</c:v>
                      </c:pt>
                      <c:pt idx="5598">
                        <c:v>9.6235730489777096E-5</c:v>
                      </c:pt>
                      <c:pt idx="5599">
                        <c:v>9.3470213529983406E-5</c:v>
                      </c:pt>
                      <c:pt idx="5600">
                        <c:v>9.1382300074638599E-5</c:v>
                      </c:pt>
                      <c:pt idx="5601">
                        <c:v>9.2226160226576806E-5</c:v>
                      </c:pt>
                      <c:pt idx="5602">
                        <c:v>9.3681148156504399E-5</c:v>
                      </c:pt>
                      <c:pt idx="5603">
                        <c:v>9.5192396001633699E-5</c:v>
                      </c:pt>
                      <c:pt idx="5604">
                        <c:v>9.6342120597631904E-5</c:v>
                      </c:pt>
                      <c:pt idx="5605">
                        <c:v>9.7146068345395798E-5</c:v>
                      </c:pt>
                      <c:pt idx="5606">
                        <c:v>9.7291055384346104E-5</c:v>
                      </c:pt>
                      <c:pt idx="5607">
                        <c:v>9.6242736497454797E-5</c:v>
                      </c:pt>
                      <c:pt idx="5608">
                        <c:v>9.4067251267734503E-5</c:v>
                      </c:pt>
                      <c:pt idx="5609">
                        <c:v>9.1798626102501093E-5</c:v>
                      </c:pt>
                      <c:pt idx="5610">
                        <c:v>8.9439010732762696E-5</c:v>
                      </c:pt>
                      <c:pt idx="5611">
                        <c:v>8.6543035481035198E-5</c:v>
                      </c:pt>
                      <c:pt idx="5612">
                        <c:v>8.4141562465835497E-5</c:v>
                      </c:pt>
                      <c:pt idx="5613">
                        <c:v>8.2904588090726498E-5</c:v>
                      </c:pt>
                      <c:pt idx="5614">
                        <c:v>8.2076025375935394E-5</c:v>
                      </c:pt>
                      <c:pt idx="5615">
                        <c:v>8.1543160577538396E-5</c:v>
                      </c:pt>
                      <c:pt idx="5616">
                        <c:v>8.0530466054528604E-5</c:v>
                      </c:pt>
                      <c:pt idx="5617">
                        <c:v>7.9057343095317699E-5</c:v>
                      </c:pt>
                      <c:pt idx="5618">
                        <c:v>7.6475137559176305E-5</c:v>
                      </c:pt>
                      <c:pt idx="5619">
                        <c:v>7.34167279985457E-5</c:v>
                      </c:pt>
                      <c:pt idx="5620">
                        <c:v>7.1818745586070296E-5</c:v>
                      </c:pt>
                      <c:pt idx="5621">
                        <c:v>7.1278715094845606E-5</c:v>
                      </c:pt>
                      <c:pt idx="5622">
                        <c:v>7.1053501416090694E-5</c:v>
                      </c:pt>
                      <c:pt idx="5623">
                        <c:v>7.0285054030801204E-5</c:v>
                      </c:pt>
                      <c:pt idx="5624">
                        <c:v>6.9011851772155203E-5</c:v>
                      </c:pt>
                      <c:pt idx="5625">
                        <c:v>6.9189296479050204E-5</c:v>
                      </c:pt>
                      <c:pt idx="5626">
                        <c:v>6.9201736562007503E-5</c:v>
                      </c:pt>
                      <c:pt idx="5627">
                        <c:v>6.9056009521379898E-5</c:v>
                      </c:pt>
                      <c:pt idx="5628">
                        <c:v>6.8471942129285599E-5</c:v>
                      </c:pt>
                      <c:pt idx="5629">
                        <c:v>6.6693794787060499E-5</c:v>
                      </c:pt>
                      <c:pt idx="5630">
                        <c:v>6.4695589384090703E-5</c:v>
                      </c:pt>
                      <c:pt idx="5631">
                        <c:v>6.2615669869598806E-5</c:v>
                      </c:pt>
                      <c:pt idx="5632">
                        <c:v>5.9803448271486699E-5</c:v>
                      </c:pt>
                      <c:pt idx="5633">
                        <c:v>5.62893451617586E-5</c:v>
                      </c:pt>
                      <c:pt idx="5634">
                        <c:v>5.1348390415022797E-5</c:v>
                      </c:pt>
                      <c:pt idx="5635">
                        <c:v>4.8480520275524597E-5</c:v>
                      </c:pt>
                      <c:pt idx="5636">
                        <c:v>4.6764723264809001E-5</c:v>
                      </c:pt>
                      <c:pt idx="5637">
                        <c:v>4.5454380928725502E-5</c:v>
                      </c:pt>
                      <c:pt idx="5638">
                        <c:v>4.4532979057249098E-5</c:v>
                      </c:pt>
                      <c:pt idx="5639">
                        <c:v>4.4527876621031999E-5</c:v>
                      </c:pt>
                      <c:pt idx="5640">
                        <c:v>4.46086487294625E-5</c:v>
                      </c:pt>
                      <c:pt idx="5641">
                        <c:v>4.47815112485581E-5</c:v>
                      </c:pt>
                      <c:pt idx="5642">
                        <c:v>4.6548974081301502E-5</c:v>
                      </c:pt>
                      <c:pt idx="5643">
                        <c:v>4.6828412332670401E-5</c:v>
                      </c:pt>
                      <c:pt idx="5644">
                        <c:v>4.5684503405128399E-5</c:v>
                      </c:pt>
                      <c:pt idx="5645">
                        <c:v>4.1810095168382101E-5</c:v>
                      </c:pt>
                      <c:pt idx="5646">
                        <c:v>4.0000372184848997E-5</c:v>
                      </c:pt>
                      <c:pt idx="5647">
                        <c:v>3.9362530441708299E-5</c:v>
                      </c:pt>
                      <c:pt idx="5648">
                        <c:v>3.8272442146760897E-5</c:v>
                      </c:pt>
                      <c:pt idx="5649">
                        <c:v>3.6749098928812601E-5</c:v>
                      </c:pt>
                      <c:pt idx="5650">
                        <c:v>3.4295382150183998E-5</c:v>
                      </c:pt>
                      <c:pt idx="5651">
                        <c:v>3.1532596959122402E-5</c:v>
                      </c:pt>
                      <c:pt idx="5652">
                        <c:v>3.0427261730873301E-5</c:v>
                      </c:pt>
                      <c:pt idx="5653">
                        <c:v>2.9385566006956799E-5</c:v>
                      </c:pt>
                      <c:pt idx="5654">
                        <c:v>2.8364823071551E-5</c:v>
                      </c:pt>
                      <c:pt idx="5655">
                        <c:v>2.7373571650159101E-5</c:v>
                      </c:pt>
                      <c:pt idx="5656">
                        <c:v>2.8126085822101898E-5</c:v>
                      </c:pt>
                      <c:pt idx="5657">
                        <c:v>2.8741023876174598E-5</c:v>
                      </c:pt>
                      <c:pt idx="5658">
                        <c:v>2.9217272434477801E-5</c:v>
                      </c:pt>
                      <c:pt idx="5659">
                        <c:v>2.82915959308327E-5</c:v>
                      </c:pt>
                      <c:pt idx="5660">
                        <c:v>2.6639453402854399E-5</c:v>
                      </c:pt>
                      <c:pt idx="5661">
                        <c:v>2.69997270859957E-5</c:v>
                      </c:pt>
                      <c:pt idx="5662">
                        <c:v>3.0582386257861802E-5</c:v>
                      </c:pt>
                      <c:pt idx="5663">
                        <c:v>3.6911584784282297E-5</c:v>
                      </c:pt>
                      <c:pt idx="5664">
                        <c:v>4.4670408838726699E-5</c:v>
                      </c:pt>
                      <c:pt idx="5665">
                        <c:v>5.1887242898914198E-5</c:v>
                      </c:pt>
                      <c:pt idx="5666">
                        <c:v>5.8587408972612002E-5</c:v>
                      </c:pt>
                      <c:pt idx="5667">
                        <c:v>6.4614625781477894E-5</c:v>
                      </c:pt>
                      <c:pt idx="5668">
                        <c:v>6.9689544858483204E-5</c:v>
                      </c:pt>
                      <c:pt idx="5669">
                        <c:v>7.4163971245886899E-5</c:v>
                      </c:pt>
                      <c:pt idx="5670">
                        <c:v>7.8275459571946205E-5</c:v>
                      </c:pt>
                      <c:pt idx="5671">
                        <c:v>8.2037324735895306E-5</c:v>
                      </c:pt>
                      <c:pt idx="5672">
                        <c:v>8.5072255656163897E-5</c:v>
                      </c:pt>
                      <c:pt idx="5673">
                        <c:v>8.8748813071822595E-5</c:v>
                      </c:pt>
                      <c:pt idx="5674">
                        <c:v>9.3597382097771695E-5</c:v>
                      </c:pt>
                      <c:pt idx="5675">
                        <c:v>9.93392006998017E-5</c:v>
                      </c:pt>
                      <c:pt idx="5676" formatCode="General">
                        <c:v>1.05057722348157E-4</c:v>
                      </c:pt>
                      <c:pt idx="5677" formatCode="General">
                        <c:v>1.10493187291138E-4</c:v>
                      </c:pt>
                      <c:pt idx="5678" formatCode="General">
                        <c:v>1.1563747813924799E-4</c:v>
                      </c:pt>
                      <c:pt idx="5679" formatCode="General">
                        <c:v>1.20505056376876E-4</c:v>
                      </c:pt>
                      <c:pt idx="5680" formatCode="General">
                        <c:v>1.2503149557838701E-4</c:v>
                      </c:pt>
                      <c:pt idx="5681" formatCode="General">
                        <c:v>1.27194646321679E-4</c:v>
                      </c:pt>
                      <c:pt idx="5682" formatCode="General">
                        <c:v>1.28019701938003E-4</c:v>
                      </c:pt>
                      <c:pt idx="5683" formatCode="General">
                        <c:v>1.2740046892305401E-4</c:v>
                      </c:pt>
                      <c:pt idx="5684" formatCode="General">
                        <c:v>1.2564153529526001E-4</c:v>
                      </c:pt>
                      <c:pt idx="5685" formatCode="General">
                        <c:v>1.25010253376122E-4</c:v>
                      </c:pt>
                      <c:pt idx="5686" formatCode="General">
                        <c:v>1.2397363418441E-4</c:v>
                      </c:pt>
                      <c:pt idx="5687" formatCode="General">
                        <c:v>1.22543683394388E-4</c:v>
                      </c:pt>
                      <c:pt idx="5688" formatCode="General">
                        <c:v>1.1949187647978199E-4</c:v>
                      </c:pt>
                      <c:pt idx="5689" formatCode="General">
                        <c:v>1.1287974442100399E-4</c:v>
                      </c:pt>
                      <c:pt idx="5690" formatCode="General">
                        <c:v>1.04642218714581E-4</c:v>
                      </c:pt>
                      <c:pt idx="5691">
                        <c:v>9.8687874206353506E-5</c:v>
                      </c:pt>
                      <c:pt idx="5692">
                        <c:v>9.3936468520903501E-5</c:v>
                      </c:pt>
                      <c:pt idx="5693">
                        <c:v>8.9393138452958302E-5</c:v>
                      </c:pt>
                      <c:pt idx="5694">
                        <c:v>8.5049837628622E-5</c:v>
                      </c:pt>
                      <c:pt idx="5695">
                        <c:v>8.1331779731071103E-5</c:v>
                      </c:pt>
                      <c:pt idx="5696">
                        <c:v>7.79339300590542E-5</c:v>
                      </c:pt>
                      <c:pt idx="5697">
                        <c:v>7.4443418066228993E-5</c:v>
                      </c:pt>
                      <c:pt idx="5698">
                        <c:v>7.08604932549148E-5</c:v>
                      </c:pt>
                      <c:pt idx="5699">
                        <c:v>6.6485677468720497E-5</c:v>
                      </c:pt>
                      <c:pt idx="5700">
                        <c:v>6.0787102672104203E-5</c:v>
                      </c:pt>
                      <c:pt idx="5701">
                        <c:v>5.3368394552573401E-5</c:v>
                      </c:pt>
                      <c:pt idx="5702">
                        <c:v>4.6930974821924103E-5</c:v>
                      </c:pt>
                      <c:pt idx="5703">
                        <c:v>4.2426084688265301E-5</c:v>
                      </c:pt>
                      <c:pt idx="5704">
                        <c:v>3.9015853954050198E-5</c:v>
                      </c:pt>
                      <c:pt idx="5705">
                        <c:v>3.6641969583858097E-5</c:v>
                      </c:pt>
                      <c:pt idx="5706">
                        <c:v>3.4651515219628697E-5</c:v>
                      </c:pt>
                      <c:pt idx="5707">
                        <c:v>3.3675649489579501E-5</c:v>
                      </c:pt>
                      <c:pt idx="5708">
                        <c:v>3.3654239515985401E-5</c:v>
                      </c:pt>
                      <c:pt idx="5709">
                        <c:v>3.28758104686214E-5</c:v>
                      </c:pt>
                      <c:pt idx="5710">
                        <c:v>3.1371562814204002E-5</c:v>
                      </c:pt>
                      <c:pt idx="5711">
                        <c:v>2.82025206029018E-5</c:v>
                      </c:pt>
                      <c:pt idx="5712">
                        <c:v>2.2537593830202599E-5</c:v>
                      </c:pt>
                      <c:pt idx="5713">
                        <c:v>1.7649000249309501E-5</c:v>
                      </c:pt>
                      <c:pt idx="5714">
                        <c:v>1.30528440968053E-5</c:v>
                      </c:pt>
                      <c:pt idx="5715">
                        <c:v>8.7389979553721803E-6</c:v>
                      </c:pt>
                      <c:pt idx="5716">
                        <c:v>5.3812004306002002E-6</c:v>
                      </c:pt>
                      <c:pt idx="5717">
                        <c:v>3.1985659527373201E-6</c:v>
                      </c:pt>
                      <c:pt idx="5718">
                        <c:v>3.0846568201187002E-6</c:v>
                      </c:pt>
                      <c:pt idx="5719">
                        <c:v>3.5244050750462001E-6</c:v>
                      </c:pt>
                      <c:pt idx="5720">
                        <c:v>3.9926523624272499E-6</c:v>
                      </c:pt>
                      <c:pt idx="5721">
                        <c:v>4.4861660300123202E-6</c:v>
                      </c:pt>
                      <c:pt idx="5722">
                        <c:v>4.7315113554145601E-6</c:v>
                      </c:pt>
                      <c:pt idx="5723">
                        <c:v>4.7376827859472099E-6</c:v>
                      </c:pt>
                      <c:pt idx="5724">
                        <c:v>3.7165765594561602E-6</c:v>
                      </c:pt>
                      <c:pt idx="5725">
                        <c:v>-5.4910286432700901E-7</c:v>
                      </c:pt>
                      <c:pt idx="5726">
                        <c:v>-2.64800365286509E-6</c:v>
                      </c:pt>
                      <c:pt idx="5727">
                        <c:v>-4.3820427304016498E-6</c:v>
                      </c:pt>
                      <c:pt idx="5728">
                        <c:v>-5.7587327770431803E-6</c:v>
                      </c:pt>
                      <c:pt idx="5729">
                        <c:v>-4.9343238717459203E-6</c:v>
                      </c:pt>
                      <c:pt idx="5730">
                        <c:v>-4.0217714972907301E-6</c:v>
                      </c:pt>
                      <c:pt idx="5731">
                        <c:v>-3.01666469331798E-6</c:v>
                      </c:pt>
                      <c:pt idx="5732">
                        <c:v>-3.5260560824080499E-7</c:v>
                      </c:pt>
                      <c:pt idx="5733">
                        <c:v>3.7916019073101001E-6</c:v>
                      </c:pt>
                      <c:pt idx="5734">
                        <c:v>8.3842166811547402E-6</c:v>
                      </c:pt>
                      <c:pt idx="5735">
                        <c:v>1.30335957038015E-5</c:v>
                      </c:pt>
                      <c:pt idx="5736">
                        <c:v>1.7757294757673699E-5</c:v>
                      </c:pt>
                      <c:pt idx="5737">
                        <c:v>2.5734576284325999E-5</c:v>
                      </c:pt>
                      <c:pt idx="5738">
                        <c:v>3.3844010165870902E-5</c:v>
                      </c:pt>
                      <c:pt idx="5739">
                        <c:v>4.2077208089090098E-5</c:v>
                      </c:pt>
                      <c:pt idx="5740">
                        <c:v>5.0121267302545397E-5</c:v>
                      </c:pt>
                      <c:pt idx="5741">
                        <c:v>5.7526498262228099E-5</c:v>
                      </c:pt>
                      <c:pt idx="5742">
                        <c:v>6.4320365809148293E-5</c:v>
                      </c:pt>
                      <c:pt idx="5743">
                        <c:v>6.9855682748928805E-5</c:v>
                      </c:pt>
                      <c:pt idx="5744">
                        <c:v>7.3715732273964998E-5</c:v>
                      </c:pt>
                      <c:pt idx="5745">
                        <c:v>7.6370065821784196E-5</c:v>
                      </c:pt>
                      <c:pt idx="5746">
                        <c:v>7.7147173469365701E-5</c:v>
                      </c:pt>
                      <c:pt idx="5747">
                        <c:v>7.7014807038790794E-5</c:v>
                      </c:pt>
                      <c:pt idx="5748">
                        <c:v>7.7192835228217496E-5</c:v>
                      </c:pt>
                      <c:pt idx="5749">
                        <c:v>7.7602720264314899E-5</c:v>
                      </c:pt>
                      <c:pt idx="5750">
                        <c:v>7.8229982345594395E-5</c:v>
                      </c:pt>
                      <c:pt idx="5751">
                        <c:v>7.8791880831126799E-5</c:v>
                      </c:pt>
                      <c:pt idx="5752">
                        <c:v>7.9287395000955801E-5</c:v>
                      </c:pt>
                      <c:pt idx="5753">
                        <c:v>7.9097432621821998E-5</c:v>
                      </c:pt>
                      <c:pt idx="5754">
                        <c:v>8.1443545281802498E-5</c:v>
                      </c:pt>
                      <c:pt idx="5755">
                        <c:v>8.4823518020282198E-5</c:v>
                      </c:pt>
                      <c:pt idx="5756">
                        <c:v>8.7583189189530597E-5</c:v>
                      </c:pt>
                      <c:pt idx="5757">
                        <c:v>8.9748575084493395E-5</c:v>
                      </c:pt>
                      <c:pt idx="5758">
                        <c:v>9.0626463091216601E-5</c:v>
                      </c:pt>
                      <c:pt idx="5759">
                        <c:v>9.0073823061954098E-5</c:v>
                      </c:pt>
                      <c:pt idx="5760">
                        <c:v>9.0458814773666498E-5</c:v>
                      </c:pt>
                      <c:pt idx="5761">
                        <c:v>9.0384360080802002E-5</c:v>
                      </c:pt>
                      <c:pt idx="5762">
                        <c:v>8.9866842268875803E-5</c:v>
                      </c:pt>
                      <c:pt idx="5763">
                        <c:v>8.7933488261863801E-5</c:v>
                      </c:pt>
                      <c:pt idx="5764">
                        <c:v>8.5718686155276702E-5</c:v>
                      </c:pt>
                      <c:pt idx="5765">
                        <c:v>8.6399987190330997E-5</c:v>
                      </c:pt>
                      <c:pt idx="5766">
                        <c:v>8.7527060831836304E-5</c:v>
                      </c:pt>
                      <c:pt idx="5767">
                        <c:v>8.9072062711698495E-5</c:v>
                      </c:pt>
                      <c:pt idx="5768">
                        <c:v>9.0046320044871706E-5</c:v>
                      </c:pt>
                      <c:pt idx="5769">
                        <c:v>9.0474300242712706E-5</c:v>
                      </c:pt>
                      <c:pt idx="5770">
                        <c:v>8.9784954591362506E-5</c:v>
                      </c:pt>
                      <c:pt idx="5771">
                        <c:v>8.4758096771199795E-5</c:v>
                      </c:pt>
                      <c:pt idx="5772">
                        <c:v>7.7616291703364599E-5</c:v>
                      </c:pt>
                      <c:pt idx="5773">
                        <c:v>6.90512732307127E-5</c:v>
                      </c:pt>
                      <c:pt idx="5774">
                        <c:v>6.2986710365880102E-5</c:v>
                      </c:pt>
                      <c:pt idx="5775">
                        <c:v>6.3399832994015E-5</c:v>
                      </c:pt>
                      <c:pt idx="5776">
                        <c:v>6.3401422740408297E-5</c:v>
                      </c:pt>
                      <c:pt idx="5777">
                        <c:v>6.3006094983549197E-5</c:v>
                      </c:pt>
                      <c:pt idx="5778">
                        <c:v>6.1460723090403795E-5</c:v>
                      </c:pt>
                      <c:pt idx="5779">
                        <c:v>5.6197229034215703E-5</c:v>
                      </c:pt>
                      <c:pt idx="5780">
                        <c:v>4.9748402959542103E-5</c:v>
                      </c:pt>
                      <c:pt idx="5781">
                        <c:v>4.3236737583367197E-5</c:v>
                      </c:pt>
                      <c:pt idx="5782">
                        <c:v>3.9005003420221798E-5</c:v>
                      </c:pt>
                      <c:pt idx="5783">
                        <c:v>3.5834491853859998E-5</c:v>
                      </c:pt>
                      <c:pt idx="5784">
                        <c:v>3.3675918617545203E-5</c:v>
                      </c:pt>
                      <c:pt idx="5785">
                        <c:v>3.28912213097265E-5</c:v>
                      </c:pt>
                      <c:pt idx="5786">
                        <c:v>3.35287722535536E-5</c:v>
                      </c:pt>
                      <c:pt idx="5787">
                        <c:v>3.4549252543113501E-5</c:v>
                      </c:pt>
                      <c:pt idx="5788">
                        <c:v>3.5246201371613199E-5</c:v>
                      </c:pt>
                      <c:pt idx="5789">
                        <c:v>3.5634403094800897E-5</c:v>
                      </c:pt>
                      <c:pt idx="5790">
                        <c:v>3.5496254995629599E-5</c:v>
                      </c:pt>
                      <c:pt idx="5791">
                        <c:v>3.4839223895003499E-5</c:v>
                      </c:pt>
                      <c:pt idx="5792">
                        <c:v>3.0780299148417199E-5</c:v>
                      </c:pt>
                      <c:pt idx="5793">
                        <c:v>2.7443180303066E-5</c:v>
                      </c:pt>
                      <c:pt idx="5794">
                        <c:v>2.4926404708659599E-5</c:v>
                      </c:pt>
                      <c:pt idx="5795">
                        <c:v>2.26822700360259E-5</c:v>
                      </c:pt>
                      <c:pt idx="5796">
                        <c:v>2.06967374517936E-5</c:v>
                      </c:pt>
                      <c:pt idx="5797">
                        <c:v>1.8861768199517302E-5</c:v>
                      </c:pt>
                      <c:pt idx="5798">
                        <c:v>1.8507305140450201E-5</c:v>
                      </c:pt>
                      <c:pt idx="5799">
                        <c:v>1.84864808971944E-5</c:v>
                      </c:pt>
                      <c:pt idx="5800">
                        <c:v>2.02179921969401E-5</c:v>
                      </c:pt>
                      <c:pt idx="5801">
                        <c:v>2.23575280056027E-5</c:v>
                      </c:pt>
                      <c:pt idx="5802">
                        <c:v>2.44587494680351E-5</c:v>
                      </c:pt>
                      <c:pt idx="5803">
                        <c:v>2.56598885487449E-5</c:v>
                      </c:pt>
                      <c:pt idx="5804">
                        <c:v>2.5998895340599899E-5</c:v>
                      </c:pt>
                      <c:pt idx="5805">
                        <c:v>2.4665938279949699E-5</c:v>
                      </c:pt>
                      <c:pt idx="5806">
                        <c:v>2.3451085584196E-5</c:v>
                      </c:pt>
                      <c:pt idx="5807">
                        <c:v>2.4383690740973602E-5</c:v>
                      </c:pt>
                      <c:pt idx="5808">
                        <c:v>2.5168821359104002E-5</c:v>
                      </c:pt>
                      <c:pt idx="5809">
                        <c:v>2.5810747316374699E-5</c:v>
                      </c:pt>
                      <c:pt idx="5810">
                        <c:v>2.5683618018608499E-5</c:v>
                      </c:pt>
                      <c:pt idx="5811">
                        <c:v>2.2674101873854001E-5</c:v>
                      </c:pt>
                      <c:pt idx="5812">
                        <c:v>1.78573379231223E-5</c:v>
                      </c:pt>
                      <c:pt idx="5813">
                        <c:v>1.4116505927196499E-5</c:v>
                      </c:pt>
                      <c:pt idx="5814">
                        <c:v>1.31730142679643E-5</c:v>
                      </c:pt>
                      <c:pt idx="5815">
                        <c:v>1.2902269368410599E-5</c:v>
                      </c:pt>
                      <c:pt idx="5816">
                        <c:v>1.24692932293605E-5</c:v>
                      </c:pt>
                      <c:pt idx="5817">
                        <c:v>1.18806257004756E-5</c:v>
                      </c:pt>
                      <c:pt idx="5818">
                        <c:v>1.07631811912243E-5</c:v>
                      </c:pt>
                      <c:pt idx="5819">
                        <c:v>8.6594648871418196E-6</c:v>
                      </c:pt>
                      <c:pt idx="5820">
                        <c:v>7.6612918421736592E-6</c:v>
                      </c:pt>
                      <c:pt idx="5821">
                        <c:v>6.9807681656203396E-6</c:v>
                      </c:pt>
                      <c:pt idx="5822">
                        <c:v>6.1510049064979502E-6</c:v>
                      </c:pt>
                      <c:pt idx="5823">
                        <c:v>5.1831291636906804E-6</c:v>
                      </c:pt>
                      <c:pt idx="5824">
                        <c:v>4.7071019451247798E-6</c:v>
                      </c:pt>
                      <c:pt idx="5825">
                        <c:v>6.1274870301298899E-6</c:v>
                      </c:pt>
                      <c:pt idx="5826">
                        <c:v>7.8882725354633198E-6</c:v>
                      </c:pt>
                      <c:pt idx="5827">
                        <c:v>9.5898027690649804E-6</c:v>
                      </c:pt>
                      <c:pt idx="5828">
                        <c:v>1.0849739157468901E-5</c:v>
                      </c:pt>
                      <c:pt idx="5829">
                        <c:v>1.16874992811809E-5</c:v>
                      </c:pt>
                      <c:pt idx="5830">
                        <c:v>1.1725212382561499E-5</c:v>
                      </c:pt>
                      <c:pt idx="5831">
                        <c:v>9.3703020431737398E-6</c:v>
                      </c:pt>
                      <c:pt idx="5832">
                        <c:v>7.6086668306226199E-6</c:v>
                      </c:pt>
                      <c:pt idx="5833">
                        <c:v>6.12785077753751E-6</c:v>
                      </c:pt>
                      <c:pt idx="5834">
                        <c:v>4.6746146423692696E-6</c:v>
                      </c:pt>
                      <c:pt idx="5835">
                        <c:v>3.2462088068446002E-6</c:v>
                      </c:pt>
                      <c:pt idx="5836">
                        <c:v>1.5927387687934601E-6</c:v>
                      </c:pt>
                      <c:pt idx="5837">
                        <c:v>-1.7746060818503E-6</c:v>
                      </c:pt>
                      <c:pt idx="5838">
                        <c:v>9.45800120301188E-7</c:v>
                      </c:pt>
                      <c:pt idx="5839">
                        <c:v>4.0327785127403997E-6</c:v>
                      </c:pt>
                      <c:pt idx="5840">
                        <c:v>7.1846391013592903E-6</c:v>
                      </c:pt>
                      <c:pt idx="5841">
                        <c:v>1.02472736768028E-5</c:v>
                      </c:pt>
                      <c:pt idx="5842">
                        <c:v>1.1575682759044101E-5</c:v>
                      </c:pt>
                      <c:pt idx="5843">
                        <c:v>1.12634992803094E-5</c:v>
                      </c:pt>
                      <c:pt idx="5844">
                        <c:v>1.10516580024165E-5</c:v>
                      </c:pt>
                      <c:pt idx="5845">
                        <c:v>1.09386428353636E-5</c:v>
                      </c:pt>
                      <c:pt idx="5846">
                        <c:v>1.1399940765817301E-5</c:v>
                      </c:pt>
                      <c:pt idx="5847">
                        <c:v>1.2405066842666101E-5</c:v>
                      </c:pt>
                      <c:pt idx="5848">
                        <c:v>1.3924815533584301E-5</c:v>
                      </c:pt>
                      <c:pt idx="5849">
                        <c:v>1.5509714559081102E-5</c:v>
                      </c:pt>
                      <c:pt idx="5850">
                        <c:v>1.70317460973468E-5</c:v>
                      </c:pt>
                      <c:pt idx="5851">
                        <c:v>1.84914006585419E-5</c:v>
                      </c:pt>
                      <c:pt idx="5852">
                        <c:v>1.94177703734595E-5</c:v>
                      </c:pt>
                      <c:pt idx="5853">
                        <c:v>1.9829623131667199E-5</c:v>
                      </c:pt>
                      <c:pt idx="5854">
                        <c:v>1.85329249597958E-5</c:v>
                      </c:pt>
                      <c:pt idx="5855">
                        <c:v>1.8993967461398099E-5</c:v>
                      </c:pt>
                      <c:pt idx="5856">
                        <c:v>1.96801410987048E-5</c:v>
                      </c:pt>
                      <c:pt idx="5857">
                        <c:v>2.0335417325078301E-5</c:v>
                      </c:pt>
                      <c:pt idx="5858">
                        <c:v>2.0960966390728199E-5</c:v>
                      </c:pt>
                      <c:pt idx="5859">
                        <c:v>2.1455026409735601E-5</c:v>
                      </c:pt>
                      <c:pt idx="5860">
                        <c:v>2.1823449357154599E-5</c:v>
                      </c:pt>
                      <c:pt idx="5861">
                        <c:v>2.19790413937817E-5</c:v>
                      </c:pt>
                      <c:pt idx="5862">
                        <c:v>2.2606800689257399E-5</c:v>
                      </c:pt>
                      <c:pt idx="5863">
                        <c:v>2.3684814924305099E-5</c:v>
                      </c:pt>
                      <c:pt idx="5864">
                        <c:v>2.5324290899619199E-5</c:v>
                      </c:pt>
                      <c:pt idx="5865">
                        <c:v>2.7449356085814099E-5</c:v>
                      </c:pt>
                      <c:pt idx="5866">
                        <c:v>3.0037712359310998E-5</c:v>
                      </c:pt>
                      <c:pt idx="5867">
                        <c:v>3.3277203892740697E-5</c:v>
                      </c:pt>
                      <c:pt idx="5868">
                        <c:v>3.5988251529832297E-5</c:v>
                      </c:pt>
                      <c:pt idx="5869">
                        <c:v>3.8192426948216903E-5</c:v>
                      </c:pt>
                      <c:pt idx="5870">
                        <c:v>3.9221095261531603E-5</c:v>
                      </c:pt>
                      <c:pt idx="5871">
                        <c:v>3.8670664467357798E-5</c:v>
                      </c:pt>
                      <c:pt idx="5872">
                        <c:v>3.7860295579915097E-5</c:v>
                      </c:pt>
                      <c:pt idx="5873">
                        <c:v>3.6800734884300697E-5</c:v>
                      </c:pt>
                      <c:pt idx="5874">
                        <c:v>3.5173161544485502E-5</c:v>
                      </c:pt>
                      <c:pt idx="5875">
                        <c:v>3.2398703405722101E-5</c:v>
                      </c:pt>
                      <c:pt idx="5876">
                        <c:v>2.85837204648819E-5</c:v>
                      </c:pt>
                      <c:pt idx="5877">
                        <c:v>2.5108467741915699E-5</c:v>
                      </c:pt>
                      <c:pt idx="5878">
                        <c:v>2.4846084951147098E-5</c:v>
                      </c:pt>
                      <c:pt idx="5879">
                        <c:v>2.48117044852933E-5</c:v>
                      </c:pt>
                      <c:pt idx="5880">
                        <c:v>2.4711088897837701E-5</c:v>
                      </c:pt>
                      <c:pt idx="5881">
                        <c:v>2.4543511076544199E-5</c:v>
                      </c:pt>
                      <c:pt idx="5882">
                        <c:v>2.3811747798309799E-5</c:v>
                      </c:pt>
                      <c:pt idx="5883">
                        <c:v>2.2303544113634201E-5</c:v>
                      </c:pt>
                      <c:pt idx="5884">
                        <c:v>2.00733676307892E-5</c:v>
                      </c:pt>
                      <c:pt idx="5885">
                        <c:v>1.9909383667981901E-5</c:v>
                      </c:pt>
                      <c:pt idx="5886">
                        <c:v>2.0198520341773201E-5</c:v>
                      </c:pt>
                      <c:pt idx="5887">
                        <c:v>2.05501348579174E-5</c:v>
                      </c:pt>
                      <c:pt idx="5888">
                        <c:v>2.0376089983994901E-5</c:v>
                      </c:pt>
                      <c:pt idx="5889">
                        <c:v>1.9712678805460199E-5</c:v>
                      </c:pt>
                      <c:pt idx="5890">
                        <c:v>2.05220482938719E-5</c:v>
                      </c:pt>
                      <c:pt idx="5891">
                        <c:v>2.21601589724519E-5</c:v>
                      </c:pt>
                      <c:pt idx="5892">
                        <c:v>2.3908706709931801E-5</c:v>
                      </c:pt>
                      <c:pt idx="5893">
                        <c:v>2.5108800014806901E-5</c:v>
                      </c:pt>
                      <c:pt idx="5894">
                        <c:v>2.5783342810657201E-5</c:v>
                      </c:pt>
                      <c:pt idx="5895">
                        <c:v>2.5298759825190201E-5</c:v>
                      </c:pt>
                      <c:pt idx="5896">
                        <c:v>2.27487486520213E-5</c:v>
                      </c:pt>
                      <c:pt idx="5897">
                        <c:v>2.02263535033988E-5</c:v>
                      </c:pt>
                      <c:pt idx="5898">
                        <c:v>1.65703811383144E-5</c:v>
                      </c:pt>
                      <c:pt idx="5899">
                        <c:v>1.38807206147911E-5</c:v>
                      </c:pt>
                      <c:pt idx="5900">
                        <c:v>1.22064140876716E-5</c:v>
                      </c:pt>
                      <c:pt idx="5901">
                        <c:v>1.27047135086047E-5</c:v>
                      </c:pt>
                      <c:pt idx="5902">
                        <c:v>1.4048588838877901E-5</c:v>
                      </c:pt>
                      <c:pt idx="5903">
                        <c:v>1.55655511986442E-5</c:v>
                      </c:pt>
                      <c:pt idx="5904">
                        <c:v>1.7247770614616599E-5</c:v>
                      </c:pt>
                      <c:pt idx="5905">
                        <c:v>1.9197173664180299E-5</c:v>
                      </c:pt>
                      <c:pt idx="5906">
                        <c:v>2.15331295748403E-5</c:v>
                      </c:pt>
                      <c:pt idx="5907">
                        <c:v>2.49416174018257E-5</c:v>
                      </c:pt>
                      <c:pt idx="5908">
                        <c:v>2.8722902145238E-5</c:v>
                      </c:pt>
                      <c:pt idx="5909">
                        <c:v>3.2856550933066602E-5</c:v>
                      </c:pt>
                      <c:pt idx="5910">
                        <c:v>3.6980205132962898E-5</c:v>
                      </c:pt>
                      <c:pt idx="5911">
                        <c:v>4.0669207224993499E-5</c:v>
                      </c:pt>
                      <c:pt idx="5912">
                        <c:v>4.3941185522566099E-5</c:v>
                      </c:pt>
                      <c:pt idx="5913">
                        <c:v>4.6382085616182998E-5</c:v>
                      </c:pt>
                      <c:pt idx="5914">
                        <c:v>4.6440394305969897E-5</c:v>
                      </c:pt>
                      <c:pt idx="5915">
                        <c:v>4.6558711673148503E-5</c:v>
                      </c:pt>
                      <c:pt idx="5916">
                        <c:v>4.6526753386901402E-5</c:v>
                      </c:pt>
                      <c:pt idx="5917">
                        <c:v>4.6355102060531297E-5</c:v>
                      </c:pt>
                      <c:pt idx="5918">
                        <c:v>4.6811081328559301E-5</c:v>
                      </c:pt>
                      <c:pt idx="5919">
                        <c:v>4.7386917577246298E-5</c:v>
                      </c:pt>
                      <c:pt idx="5920">
                        <c:v>4.76125545342843E-5</c:v>
                      </c:pt>
                      <c:pt idx="5921">
                        <c:v>4.7506352975085801E-5</c:v>
                      </c:pt>
                      <c:pt idx="5922">
                        <c:v>4.7272010681621302E-5</c:v>
                      </c:pt>
                      <c:pt idx="5923">
                        <c:v>4.6914156926085697E-5</c:v>
                      </c:pt>
                      <c:pt idx="5924">
                        <c:v>4.5915450361972402E-5</c:v>
                      </c:pt>
                      <c:pt idx="5925">
                        <c:v>4.4299314549338403E-5</c:v>
                      </c:pt>
                      <c:pt idx="5926">
                        <c:v>4.0851606310582401E-5</c:v>
                      </c:pt>
                      <c:pt idx="5927">
                        <c:v>3.8576331035541797E-5</c:v>
                      </c:pt>
                      <c:pt idx="5928">
                        <c:v>3.7706202278914702E-5</c:v>
                      </c:pt>
                      <c:pt idx="5929">
                        <c:v>3.68603777411751E-5</c:v>
                      </c:pt>
                      <c:pt idx="5930">
                        <c:v>3.6032750956208699E-5</c:v>
                      </c:pt>
                      <c:pt idx="5931">
                        <c:v>3.4375427719613602E-5</c:v>
                      </c:pt>
                      <c:pt idx="5932">
                        <c:v>3.2709420121124197E-5</c:v>
                      </c:pt>
                      <c:pt idx="5933">
                        <c:v>3.1033577538346898E-5</c:v>
                      </c:pt>
                      <c:pt idx="5934">
                        <c:v>2.9163407384204101E-5</c:v>
                      </c:pt>
                      <c:pt idx="5935">
                        <c:v>2.5597743672379498E-5</c:v>
                      </c:pt>
                      <c:pt idx="5936">
                        <c:v>2.1870837104356701E-5</c:v>
                      </c:pt>
                      <c:pt idx="5937">
                        <c:v>1.79874209217051E-5</c:v>
                      </c:pt>
                      <c:pt idx="5938">
                        <c:v>1.34864377366397E-5</c:v>
                      </c:pt>
                      <c:pt idx="5939">
                        <c:v>1.0909900078211801E-5</c:v>
                      </c:pt>
                      <c:pt idx="5940">
                        <c:v>9.5939036781075399E-6</c:v>
                      </c:pt>
                      <c:pt idx="5941">
                        <c:v>9.2187215920954402E-6</c:v>
                      </c:pt>
                      <c:pt idx="5942">
                        <c:v>9.7627002962306496E-6</c:v>
                      </c:pt>
                      <c:pt idx="5943">
                        <c:v>1.0368652924150699E-5</c:v>
                      </c:pt>
                      <c:pt idx="5944">
                        <c:v>1.07062576027817E-5</c:v>
                      </c:pt>
                      <c:pt idx="5945">
                        <c:v>1.07936627015516E-5</c:v>
                      </c:pt>
                      <c:pt idx="5946">
                        <c:v>1.1750800222893199E-5</c:v>
                      </c:pt>
                      <c:pt idx="5947">
                        <c:v>1.35285904233153E-5</c:v>
                      </c:pt>
                      <c:pt idx="5948">
                        <c:v>1.52479082961029E-5</c:v>
                      </c:pt>
                      <c:pt idx="5949">
                        <c:v>1.6536087187778799E-5</c:v>
                      </c:pt>
                      <c:pt idx="5950">
                        <c:v>1.7403672649772398E-5</c:v>
                      </c:pt>
                      <c:pt idx="5951">
                        <c:v>1.6273787799587401E-5</c:v>
                      </c:pt>
                      <c:pt idx="5952">
                        <c:v>1.6347865683066001E-5</c:v>
                      </c:pt>
                      <c:pt idx="5953">
                        <c:v>1.9112061051197402E-5</c:v>
                      </c:pt>
                      <c:pt idx="5954">
                        <c:v>2.17598652074717E-5</c:v>
                      </c:pt>
                      <c:pt idx="5955">
                        <c:v>2.4209320585469499E-5</c:v>
                      </c:pt>
                      <c:pt idx="5956">
                        <c:v>2.6469627078088901E-5</c:v>
                      </c:pt>
                      <c:pt idx="5957">
                        <c:v>2.8444273246661101E-5</c:v>
                      </c:pt>
                      <c:pt idx="5958">
                        <c:v>2.7217881959002999E-5</c:v>
                      </c:pt>
                      <c:pt idx="5959">
                        <c:v>2.3698340595147899E-5</c:v>
                      </c:pt>
                      <c:pt idx="5960">
                        <c:v>2.0490053281279601E-5</c:v>
                      </c:pt>
                      <c:pt idx="5961">
                        <c:v>1.7278822446828801E-5</c:v>
                      </c:pt>
                      <c:pt idx="5962">
                        <c:v>1.40678046351007E-5</c:v>
                      </c:pt>
                      <c:pt idx="5963">
                        <c:v>1.1295193077156899E-5</c:v>
                      </c:pt>
                      <c:pt idx="5964">
                        <c:v>8.5365522224125807E-6</c:v>
                      </c:pt>
                      <c:pt idx="5965">
                        <c:v>5.7860463124070099E-6</c:v>
                      </c:pt>
                      <c:pt idx="5966">
                        <c:v>2.4218703197838101E-6</c:v>
                      </c:pt>
                      <c:pt idx="5967">
                        <c:v>-1.78203707146886E-6</c:v>
                      </c:pt>
                      <c:pt idx="5968">
                        <c:v>-5.95308662890997E-6</c:v>
                      </c:pt>
                      <c:pt idx="5969">
                        <c:v>-9.5459465659759605E-6</c:v>
                      </c:pt>
                      <c:pt idx="5970">
                        <c:v>-1.2955774571014599E-5</c:v>
                      </c:pt>
                      <c:pt idx="5971">
                        <c:v>-1.6179529517105899E-5</c:v>
                      </c:pt>
                      <c:pt idx="5972">
                        <c:v>-1.7326859462867201E-5</c:v>
                      </c:pt>
                      <c:pt idx="5973">
                        <c:v>-1.7846732361855E-5</c:v>
                      </c:pt>
                      <c:pt idx="5974">
                        <c:v>-1.86995304492745E-5</c:v>
                      </c:pt>
                      <c:pt idx="5975">
                        <c:v>-1.9870740022773801E-5</c:v>
                      </c:pt>
                      <c:pt idx="5976">
                        <c:v>-2.1636485427499301E-5</c:v>
                      </c:pt>
                      <c:pt idx="5977">
                        <c:v>-2.29102846329922E-5</c:v>
                      </c:pt>
                      <c:pt idx="5978">
                        <c:v>-2.4110193475528101E-5</c:v>
                      </c:pt>
                      <c:pt idx="5979">
                        <c:v>-2.52367752664548E-5</c:v>
                      </c:pt>
                      <c:pt idx="5980">
                        <c:v>-2.5818223002247601E-5</c:v>
                      </c:pt>
                      <c:pt idx="5981">
                        <c:v>-2.4534370751320601E-5</c:v>
                      </c:pt>
                      <c:pt idx="5982">
                        <c:v>-2.1308746721498599E-5</c:v>
                      </c:pt>
                      <c:pt idx="5983">
                        <c:v>-1.7804757888949801E-5</c:v>
                      </c:pt>
                      <c:pt idx="5984">
                        <c:v>-1.40428242108898E-5</c:v>
                      </c:pt>
                      <c:pt idx="5985">
                        <c:v>-1.0905960695040601E-5</c:v>
                      </c:pt>
                      <c:pt idx="5986">
                        <c:v>-8.3676513207837697E-6</c:v>
                      </c:pt>
                      <c:pt idx="5987">
                        <c:v>-7.0877933822256403E-6</c:v>
                      </c:pt>
                      <c:pt idx="5988">
                        <c:v>-5.8189333868005504E-6</c:v>
                      </c:pt>
                      <c:pt idx="5989">
                        <c:v>-4.7287634216822399E-6</c:v>
                      </c:pt>
                      <c:pt idx="5990">
                        <c:v>-3.8106770707774499E-6</c:v>
                      </c:pt>
                      <c:pt idx="5991">
                        <c:v>-2.8130125320381001E-6</c:v>
                      </c:pt>
                      <c:pt idx="5992">
                        <c:v>-2.41974740914423E-6</c:v>
                      </c:pt>
                      <c:pt idx="5993">
                        <c:v>-2.6062601650958699E-6</c:v>
                      </c:pt>
                      <c:pt idx="5994">
                        <c:v>-4.1795751819871697E-6</c:v>
                      </c:pt>
                      <c:pt idx="5995">
                        <c:v>-7.8493269704436104E-6</c:v>
                      </c:pt>
                      <c:pt idx="5996">
                        <c:v>-1.0512801430676401E-5</c:v>
                      </c:pt>
                      <c:pt idx="5997">
                        <c:v>-1.30288603940668E-5</c:v>
                      </c:pt>
                      <c:pt idx="5998">
                        <c:v>-1.58725468764536E-5</c:v>
                      </c:pt>
                      <c:pt idx="5999">
                        <c:v>-1.9036847975231E-5</c:v>
                      </c:pt>
                      <c:pt idx="6000">
                        <c:v>-2.3942081717066401E-5</c:v>
                      </c:pt>
                      <c:pt idx="6001">
                        <c:v>-2.50768333320858E-5</c:v>
                      </c:pt>
                      <c:pt idx="6002">
                        <c:v>-2.5420129581795402E-5</c:v>
                      </c:pt>
                      <c:pt idx="6003">
                        <c:v>-2.5940459502944601E-5</c:v>
                      </c:pt>
                      <c:pt idx="6004">
                        <c:v>-2.6630212070764199E-5</c:v>
                      </c:pt>
                      <c:pt idx="6005">
                        <c:v>-2.7679760390405901E-5</c:v>
                      </c:pt>
                      <c:pt idx="6006">
                        <c:v>-2.6891744333534601E-5</c:v>
                      </c:pt>
                      <c:pt idx="6007">
                        <c:v>-2.5904737962586501E-5</c:v>
                      </c:pt>
                      <c:pt idx="6008">
                        <c:v>-2.4722589361482101E-5</c:v>
                      </c:pt>
                      <c:pt idx="6009">
                        <c:v>-2.2504675427809101E-5</c:v>
                      </c:pt>
                      <c:pt idx="6010">
                        <c:v>-1.8961981964135602E-5</c:v>
                      </c:pt>
                      <c:pt idx="6011">
                        <c:v>-1.5869279754948601E-5</c:v>
                      </c:pt>
                      <c:pt idx="6012">
                        <c:v>-1.32064136056389E-5</c:v>
                      </c:pt>
                      <c:pt idx="6013">
                        <c:v>-1.12686542081883E-5</c:v>
                      </c:pt>
                      <c:pt idx="6014">
                        <c:v>-1.01225333061693E-5</c:v>
                      </c:pt>
                      <c:pt idx="6015">
                        <c:v>-8.7266554438631207E-6</c:v>
                      </c:pt>
                      <c:pt idx="6016">
                        <c:v>-6.7474300339193602E-6</c:v>
                      </c:pt>
                      <c:pt idx="6017">
                        <c:v>-4.7142632924101699E-6</c:v>
                      </c:pt>
                      <c:pt idx="6018">
                        <c:v>-2.6266443037449899E-6</c:v>
                      </c:pt>
                      <c:pt idx="6019">
                        <c:v>1.6851909441303701E-8</c:v>
                      </c:pt>
                      <c:pt idx="6020">
                        <c:v>2.0195942092760499E-6</c:v>
                      </c:pt>
                      <c:pt idx="6021">
                        <c:v>3.4124208618899499E-6</c:v>
                      </c:pt>
                      <c:pt idx="6022">
                        <c:v>4.12205014296481E-6</c:v>
                      </c:pt>
                      <c:pt idx="6023">
                        <c:v>4.1763564820886503E-6</c:v>
                      </c:pt>
                      <c:pt idx="6024">
                        <c:v>2.66905650281831E-6</c:v>
                      </c:pt>
                      <c:pt idx="6025">
                        <c:v>2.7035610961608098E-6</c:v>
                      </c:pt>
                      <c:pt idx="6026">
                        <c:v>3.17091818274431E-6</c:v>
                      </c:pt>
                      <c:pt idx="6027">
                        <c:v>3.1129472815759199E-6</c:v>
                      </c:pt>
                      <c:pt idx="6028">
                        <c:v>2.5582449546835401E-6</c:v>
                      </c:pt>
                      <c:pt idx="6029">
                        <c:v>1.9850013378840099E-6</c:v>
                      </c:pt>
                      <c:pt idx="6030">
                        <c:v>1.3965761768998599E-6</c:v>
                      </c:pt>
                      <c:pt idx="6031">
                        <c:v>1.4120979526455799E-6</c:v>
                      </c:pt>
                      <c:pt idx="6032">
                        <c:v>1.5041474851157601E-6</c:v>
                      </c:pt>
                      <c:pt idx="6033">
                        <c:v>1.2357526516760199E-6</c:v>
                      </c:pt>
                      <c:pt idx="6034">
                        <c:v>6.1789464885822205E-7</c:v>
                      </c:pt>
                      <c:pt idx="6035">
                        <c:v>-1.4358158626865799E-6</c:v>
                      </c:pt>
                      <c:pt idx="6036">
                        <c:v>-1.12200154011943E-6</c:v>
                      </c:pt>
                      <c:pt idx="6037">
                        <c:v>-8.2054359133361996E-8</c:v>
                      </c:pt>
                      <c:pt idx="6038">
                        <c:v>1.64476539802373E-6</c:v>
                      </c:pt>
                      <c:pt idx="6039">
                        <c:v>3.3253164482939701E-6</c:v>
                      </c:pt>
                      <c:pt idx="6040">
                        <c:v>4.4830750256243097E-6</c:v>
                      </c:pt>
                      <c:pt idx="6041">
                        <c:v>5.1337782515902302E-6</c:v>
                      </c:pt>
                      <c:pt idx="6042">
                        <c:v>3.7133599209131301E-6</c:v>
                      </c:pt>
                      <c:pt idx="6043">
                        <c:v>3.7535408976381501E-6</c:v>
                      </c:pt>
                      <c:pt idx="6044">
                        <c:v>4.0954114119058897E-6</c:v>
                      </c:pt>
                      <c:pt idx="6045">
                        <c:v>4.5064341802864001E-6</c:v>
                      </c:pt>
                      <c:pt idx="6046">
                        <c:v>4.65914224723286E-6</c:v>
                      </c:pt>
                      <c:pt idx="6047">
                        <c:v>4.5609286821806699E-6</c:v>
                      </c:pt>
                      <c:pt idx="6048">
                        <c:v>3.33852448941587E-6</c:v>
                      </c:pt>
                      <c:pt idx="6049">
                        <c:v>4.4850098577677099E-6</c:v>
                      </c:pt>
                      <c:pt idx="6050">
                        <c:v>6.1596016983226097E-6</c:v>
                      </c:pt>
                      <c:pt idx="6051">
                        <c:v>7.58425777971084E-6</c:v>
                      </c:pt>
                      <c:pt idx="6052">
                        <c:v>8.7595974209430504E-6</c:v>
                      </c:pt>
                      <c:pt idx="6053">
                        <c:v>7.8198317753342602E-6</c:v>
                      </c:pt>
                      <c:pt idx="6054">
                        <c:v>5.2199777514591396E-6</c:v>
                      </c:pt>
                      <c:pt idx="6055">
                        <c:v>2.0521763749582002E-6</c:v>
                      </c:pt>
                      <c:pt idx="6056">
                        <c:v>-5.2713497614835404E-7</c:v>
                      </c:pt>
                      <c:pt idx="6057">
                        <c:v>-2.93708613732894E-6</c:v>
                      </c:pt>
                      <c:pt idx="6058">
                        <c:v>-5.1758537732024398E-6</c:v>
                      </c:pt>
                      <c:pt idx="6059">
                        <c:v>-5.5982751715548202E-6</c:v>
                      </c:pt>
                      <c:pt idx="6060">
                        <c:v>-3.8736613265385101E-6</c:v>
                      </c:pt>
                      <c:pt idx="6061">
                        <c:v>-3.2218616578789798E-6</c:v>
                      </c:pt>
                      <c:pt idx="6062">
                        <c:v>-3.5963242161729899E-6</c:v>
                      </c:pt>
                      <c:pt idx="6063">
                        <c:v>-5.9490246771835103E-6</c:v>
                      </c:pt>
                      <c:pt idx="6064">
                        <c:v>-7.0760282562856302E-6</c:v>
                      </c:pt>
                      <c:pt idx="6065">
                        <c:v>-7.6422744112995703E-6</c:v>
                      </c:pt>
                      <c:pt idx="6066">
                        <c:v>-8.8231785813725308E-6</c:v>
                      </c:pt>
                      <c:pt idx="6067">
                        <c:v>-1.0602392177899499E-5</c:v>
                      </c:pt>
                      <c:pt idx="6068">
                        <c:v>-1.49969470636708E-5</c:v>
                      </c:pt>
                      <c:pt idx="6069">
                        <c:v>-1.9423768585940999E-5</c:v>
                      </c:pt>
                      <c:pt idx="6070">
                        <c:v>-2.1217685137023999E-5</c:v>
                      </c:pt>
                      <c:pt idx="6071">
                        <c:v>-1.94463337539444E-5</c:v>
                      </c:pt>
                      <c:pt idx="6072">
                        <c:v>-1.7659695848925601E-5</c:v>
                      </c:pt>
                      <c:pt idx="6073">
                        <c:v>-1.5970126409274E-5</c:v>
                      </c:pt>
                      <c:pt idx="6074">
                        <c:v>-1.43742471605001E-5</c:v>
                      </c:pt>
                      <c:pt idx="6075">
                        <c:v>-1.3077355644518901E-5</c:v>
                      </c:pt>
                      <c:pt idx="6076">
                        <c:v>-1.19555399397554E-5</c:v>
                      </c:pt>
                      <c:pt idx="6077">
                        <c:v>-1.10046321800732E-5</c:v>
                      </c:pt>
                      <c:pt idx="6078">
                        <c:v>-1.09286218292666E-5</c:v>
                      </c:pt>
                      <c:pt idx="6079">
                        <c:v>-1.0991428641377199E-5</c:v>
                      </c:pt>
                      <c:pt idx="6080">
                        <c:v>-1.12086990260473E-5</c:v>
                      </c:pt>
                      <c:pt idx="6081">
                        <c:v>-1.5165413696842901E-5</c:v>
                      </c:pt>
                      <c:pt idx="6082">
                        <c:v>-1.9580237160035099E-5</c:v>
                      </c:pt>
                      <c:pt idx="6083">
                        <c:v>-2.3459647949714899E-5</c:v>
                      </c:pt>
                      <c:pt idx="6084">
                        <c:v>-2.4828429110971E-5</c:v>
                      </c:pt>
                      <c:pt idx="6085">
                        <c:v>-2.3300586381051798E-5</c:v>
                      </c:pt>
                      <c:pt idx="6086">
                        <c:v>-2.18770318931582E-5</c:v>
                      </c:pt>
                      <c:pt idx="6087">
                        <c:v>-2.0552221829432799E-5</c:v>
                      </c:pt>
                      <c:pt idx="6088">
                        <c:v>-1.9361312187987199E-5</c:v>
                      </c:pt>
                      <c:pt idx="6089">
                        <c:v>-1.6748691660188999E-5</c:v>
                      </c:pt>
                      <c:pt idx="6090">
                        <c:v>-1.39306060605619E-5</c:v>
                      </c:pt>
                      <c:pt idx="6091">
                        <c:v>-1.32453282135962E-5</c:v>
                      </c:pt>
                      <c:pt idx="6092">
                        <c:v>-1.2594252686477199E-5</c:v>
                      </c:pt>
                      <c:pt idx="6093">
                        <c:v>-1.1975576545361799E-5</c:v>
                      </c:pt>
                      <c:pt idx="6094">
                        <c:v>-1.13877221104576E-5</c:v>
                      </c:pt>
                      <c:pt idx="6095">
                        <c:v>-1.08287900381554E-5</c:v>
                      </c:pt>
                      <c:pt idx="6096">
                        <c:v>-1.0297203168293E-5</c:v>
                      </c:pt>
                      <c:pt idx="6097">
                        <c:v>-9.7916181114524195E-6</c:v>
                      </c:pt>
                      <c:pt idx="6098">
                        <c:v>-9.3112842006304292E-6</c:v>
                      </c:pt>
                      <c:pt idx="6099">
                        <c:v>-8.8549602426486302E-6</c:v>
                      </c:pt>
                      <c:pt idx="6100">
                        <c:v>-8.4210689398244602E-6</c:v>
                      </c:pt>
                      <c:pt idx="6101">
                        <c:v>-8.00832964511382E-6</c:v>
                      </c:pt>
                      <c:pt idx="6102">
                        <c:v>-7.6157032210176296E-6</c:v>
                      </c:pt>
                      <c:pt idx="6103">
                        <c:v>-7.2414325972337601E-6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7804-45E2-8151-B37638792AD4}"/>
                  </c:ext>
                </c:extLst>
              </c15:ser>
            </c15:filteredScatterSeries>
            <c15:filteredScatterSeries>
              <c15:ser>
                <c:idx val="9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increase'!$H$1</c15:sqref>
                        </c15:formulaRef>
                      </c:ext>
                    </c:extLst>
                    <c:strCache>
                      <c:ptCount val="1"/>
                      <c:pt idx="0">
                        <c:v>RI</c:v>
                      </c:pt>
                    </c:strCache>
                  </c:strRef>
                </c:tx>
                <c:spPr>
                  <a:ln>
                    <a:solidFill>
                      <a:srgbClr val="FF000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increase'!$G$2:$G$5701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-0.30734895189933997</c:v>
                      </c:pt>
                      <c:pt idx="1">
                        <c:v>-0.30033135115067</c:v>
                      </c:pt>
                      <c:pt idx="2">
                        <c:v>-0.29331375040200097</c:v>
                      </c:pt>
                      <c:pt idx="3">
                        <c:v>-0.286296149653332</c:v>
                      </c:pt>
                      <c:pt idx="4">
                        <c:v>-0.27927854890466203</c:v>
                      </c:pt>
                      <c:pt idx="5">
                        <c:v>-0.272260948155993</c:v>
                      </c:pt>
                      <c:pt idx="6">
                        <c:v>-0.26524334740732403</c:v>
                      </c:pt>
                      <c:pt idx="7">
                        <c:v>-0.258225746658654</c:v>
                      </c:pt>
                      <c:pt idx="8">
                        <c:v>-0.25120814590998503</c:v>
                      </c:pt>
                      <c:pt idx="9">
                        <c:v>-0.244190545161316</c:v>
                      </c:pt>
                      <c:pt idx="10">
                        <c:v>-0.237172944412646</c:v>
                      </c:pt>
                      <c:pt idx="11">
                        <c:v>-0.230155343663977</c:v>
                      </c:pt>
                      <c:pt idx="12">
                        <c:v>-0.223137742915307</c:v>
                      </c:pt>
                      <c:pt idx="13">
                        <c:v>-0.216120142166638</c:v>
                      </c:pt>
                      <c:pt idx="14">
                        <c:v>-0.209102541417969</c:v>
                      </c:pt>
                      <c:pt idx="15">
                        <c:v>-0.202084940669299</c:v>
                      </c:pt>
                      <c:pt idx="16">
                        <c:v>-0.19506733992063</c:v>
                      </c:pt>
                      <c:pt idx="17">
                        <c:v>-0.18804973917196099</c:v>
                      </c:pt>
                      <c:pt idx="18">
                        <c:v>-0.18103213842329099</c:v>
                      </c:pt>
                      <c:pt idx="19">
                        <c:v>-0.17401453767462199</c:v>
                      </c:pt>
                      <c:pt idx="20">
                        <c:v>-0.16699693692595299</c:v>
                      </c:pt>
                      <c:pt idx="21">
                        <c:v>-0.15997933617728299</c:v>
                      </c:pt>
                      <c:pt idx="22">
                        <c:v>-0.15296173542861399</c:v>
                      </c:pt>
                      <c:pt idx="23">
                        <c:v>-0.14594413467994499</c:v>
                      </c:pt>
                      <c:pt idx="24">
                        <c:v>-0.13892653393127499</c:v>
                      </c:pt>
                      <c:pt idx="25">
                        <c:v>-0.13190893318260599</c:v>
                      </c:pt>
                      <c:pt idx="26">
                        <c:v>-0.12489133243393601</c:v>
                      </c:pt>
                      <c:pt idx="27">
                        <c:v>-0.11787373168526701</c:v>
                      </c:pt>
                      <c:pt idx="28">
                        <c:v>-0.110856130936598</c:v>
                      </c:pt>
                      <c:pt idx="29">
                        <c:v>-0.103838530187928</c:v>
                      </c:pt>
                      <c:pt idx="30">
                        <c:v>-9.6820929439259004E-2</c:v>
                      </c:pt>
                      <c:pt idx="31">
                        <c:v>-8.9803328690589698E-2</c:v>
                      </c:pt>
                      <c:pt idx="32">
                        <c:v>-8.2785727941920295E-2</c:v>
                      </c:pt>
                      <c:pt idx="33">
                        <c:v>-7.5768127193251003E-2</c:v>
                      </c:pt>
                      <c:pt idx="34">
                        <c:v>-6.87505264445816E-2</c:v>
                      </c:pt>
                      <c:pt idx="35">
                        <c:v>-6.1732925695912301E-2</c:v>
                      </c:pt>
                      <c:pt idx="36">
                        <c:v>-5.4715324947242898E-2</c:v>
                      </c:pt>
                      <c:pt idx="37">
                        <c:v>-4.7697724198573502E-2</c:v>
                      </c:pt>
                      <c:pt idx="38">
                        <c:v>-4.0680123449904203E-2</c:v>
                      </c:pt>
                      <c:pt idx="39">
                        <c:v>-3.36625227012348E-2</c:v>
                      </c:pt>
                      <c:pt idx="40">
                        <c:v>-2.6644921952565501E-2</c:v>
                      </c:pt>
                      <c:pt idx="41">
                        <c:v>-1.9627321203896101E-2</c:v>
                      </c:pt>
                      <c:pt idx="42">
                        <c:v>-1.26097204552267E-2</c:v>
                      </c:pt>
                      <c:pt idx="43">
                        <c:v>-5.5921197065573703E-3</c:v>
                      </c:pt>
                      <c:pt idx="44">
                        <c:v>1.4254810421119801E-3</c:v>
                      </c:pt>
                      <c:pt idx="45">
                        <c:v>8.4430817907813292E-3</c:v>
                      </c:pt>
                      <c:pt idx="46">
                        <c:v>1.5460682539450699E-2</c:v>
                      </c:pt>
                      <c:pt idx="47">
                        <c:v>2.2478283288119998E-2</c:v>
                      </c:pt>
                      <c:pt idx="48">
                        <c:v>2.9495884036789401E-2</c:v>
                      </c:pt>
                      <c:pt idx="49">
                        <c:v>3.6513484785458801E-2</c:v>
                      </c:pt>
                      <c:pt idx="50">
                        <c:v>4.35310855341281E-2</c:v>
                      </c:pt>
                      <c:pt idx="51">
                        <c:v>5.0548686282797503E-2</c:v>
                      </c:pt>
                      <c:pt idx="52">
                        <c:v>5.7566287031466802E-2</c:v>
                      </c:pt>
                      <c:pt idx="53">
                        <c:v>6.4583887780136198E-2</c:v>
                      </c:pt>
                      <c:pt idx="54">
                        <c:v>7.1601488528805504E-2</c:v>
                      </c:pt>
                      <c:pt idx="55">
                        <c:v>7.8619089277474893E-2</c:v>
                      </c:pt>
                      <c:pt idx="56">
                        <c:v>8.5636690026144296E-2</c:v>
                      </c:pt>
                      <c:pt idx="57">
                        <c:v>9.2654290774813602E-2</c:v>
                      </c:pt>
                      <c:pt idx="58">
                        <c:v>9.9671891523483006E-2</c:v>
                      </c:pt>
                      <c:pt idx="59">
                        <c:v>0.10668949227215201</c:v>
                      </c:pt>
                      <c:pt idx="60">
                        <c:v>0.11370709302082201</c:v>
                      </c:pt>
                      <c:pt idx="61">
                        <c:v>0.12072469376949101</c:v>
                      </c:pt>
                      <c:pt idx="62">
                        <c:v>0.12774229451815999</c:v>
                      </c:pt>
                      <c:pt idx="63">
                        <c:v>0.13475989526682999</c:v>
                      </c:pt>
                      <c:pt idx="64">
                        <c:v>0.14177749601549899</c:v>
                      </c:pt>
                      <c:pt idx="65">
                        <c:v>0.14879509676416899</c:v>
                      </c:pt>
                      <c:pt idx="66">
                        <c:v>0.15581269751283799</c:v>
                      </c:pt>
                      <c:pt idx="67">
                        <c:v>0.16283029826150699</c:v>
                      </c:pt>
                      <c:pt idx="68">
                        <c:v>0.16984789901017699</c:v>
                      </c:pt>
                      <c:pt idx="69">
                        <c:v>0.176865499758846</c:v>
                      </c:pt>
                      <c:pt idx="70">
                        <c:v>0.183883100507515</c:v>
                      </c:pt>
                      <c:pt idx="71">
                        <c:v>0.190900701256185</c:v>
                      </c:pt>
                      <c:pt idx="72">
                        <c:v>0.197918302004854</c:v>
                      </c:pt>
                      <c:pt idx="73">
                        <c:v>0.204935902753523</c:v>
                      </c:pt>
                      <c:pt idx="74">
                        <c:v>0.211953503502193</c:v>
                      </c:pt>
                      <c:pt idx="75">
                        <c:v>0.218971104250862</c:v>
                      </c:pt>
                      <c:pt idx="76">
                        <c:v>0.225988704999531</c:v>
                      </c:pt>
                      <c:pt idx="77">
                        <c:v>0.233006305748201</c:v>
                      </c:pt>
                      <c:pt idx="78">
                        <c:v>0.24002390649687</c:v>
                      </c:pt>
                      <c:pt idx="79">
                        <c:v>0.24704150724554</c:v>
                      </c:pt>
                      <c:pt idx="80">
                        <c:v>0.254059107994209</c:v>
                      </c:pt>
                      <c:pt idx="81">
                        <c:v>0.26107670874287803</c:v>
                      </c:pt>
                      <c:pt idx="82">
                        <c:v>0.268094309491547</c:v>
                      </c:pt>
                      <c:pt idx="83">
                        <c:v>0.27511191024021697</c:v>
                      </c:pt>
                      <c:pt idx="84">
                        <c:v>0.282129510988886</c:v>
                      </c:pt>
                      <c:pt idx="85">
                        <c:v>0.28914711173755597</c:v>
                      </c:pt>
                      <c:pt idx="86">
                        <c:v>0.296164712486225</c:v>
                      </c:pt>
                      <c:pt idx="87">
                        <c:v>0.30318231323489397</c:v>
                      </c:pt>
                      <c:pt idx="88">
                        <c:v>0.310199913983564</c:v>
                      </c:pt>
                      <c:pt idx="89">
                        <c:v>0.31721751473223297</c:v>
                      </c:pt>
                      <c:pt idx="90">
                        <c:v>0.324235115480902</c:v>
                      </c:pt>
                      <c:pt idx="91">
                        <c:v>0.33125271622957198</c:v>
                      </c:pt>
                      <c:pt idx="92">
                        <c:v>0.338270316978241</c:v>
                      </c:pt>
                      <c:pt idx="93">
                        <c:v>0.34528791772691098</c:v>
                      </c:pt>
                      <c:pt idx="94">
                        <c:v>0.35230551847558</c:v>
                      </c:pt>
                      <c:pt idx="95">
                        <c:v>0.35932311922424898</c:v>
                      </c:pt>
                      <c:pt idx="96">
                        <c:v>0.366340719972919</c:v>
                      </c:pt>
                      <c:pt idx="97">
                        <c:v>0.37335832072158798</c:v>
                      </c:pt>
                      <c:pt idx="98">
                        <c:v>0.38037592147025701</c:v>
                      </c:pt>
                      <c:pt idx="99">
                        <c:v>0.38739352221892698</c:v>
                      </c:pt>
                      <c:pt idx="100">
                        <c:v>0.39441112296759601</c:v>
                      </c:pt>
                      <c:pt idx="101">
                        <c:v>0.40142872371626498</c:v>
                      </c:pt>
                      <c:pt idx="102">
                        <c:v>0.40844632446493501</c:v>
                      </c:pt>
                      <c:pt idx="103">
                        <c:v>0.41546392521360398</c:v>
                      </c:pt>
                      <c:pt idx="104">
                        <c:v>0.42248152596227301</c:v>
                      </c:pt>
                      <c:pt idx="105">
                        <c:v>0.42949912671094298</c:v>
                      </c:pt>
                      <c:pt idx="106">
                        <c:v>0.43651672745961201</c:v>
                      </c:pt>
                      <c:pt idx="107">
                        <c:v>0.44353432820828198</c:v>
                      </c:pt>
                      <c:pt idx="108">
                        <c:v>0.45055192895695101</c:v>
                      </c:pt>
                      <c:pt idx="109">
                        <c:v>0.45756952970561998</c:v>
                      </c:pt>
                      <c:pt idx="110">
                        <c:v>0.46458713045429001</c:v>
                      </c:pt>
                      <c:pt idx="111">
                        <c:v>0.47160473120295898</c:v>
                      </c:pt>
                      <c:pt idx="112">
                        <c:v>0.47862233195162801</c:v>
                      </c:pt>
                      <c:pt idx="113">
                        <c:v>0.48563993270029798</c:v>
                      </c:pt>
                      <c:pt idx="114">
                        <c:v>0.49265753344896701</c:v>
                      </c:pt>
                      <c:pt idx="115">
                        <c:v>0.49967513419763598</c:v>
                      </c:pt>
                      <c:pt idx="116">
                        <c:v>0.50669273494630596</c:v>
                      </c:pt>
                      <c:pt idx="117">
                        <c:v>0.51371033569497504</c:v>
                      </c:pt>
                      <c:pt idx="118">
                        <c:v>0.52072793644364401</c:v>
                      </c:pt>
                      <c:pt idx="119">
                        <c:v>0.52774553719231398</c:v>
                      </c:pt>
                      <c:pt idx="120">
                        <c:v>0.53476313794098296</c:v>
                      </c:pt>
                      <c:pt idx="121">
                        <c:v>0.54178073868965204</c:v>
                      </c:pt>
                      <c:pt idx="122">
                        <c:v>0.54879833943832201</c:v>
                      </c:pt>
                      <c:pt idx="123">
                        <c:v>0.55581594018699099</c:v>
                      </c:pt>
                      <c:pt idx="124">
                        <c:v>0.56283354093566096</c:v>
                      </c:pt>
                      <c:pt idx="125">
                        <c:v>0.56985114168433004</c:v>
                      </c:pt>
                      <c:pt idx="126">
                        <c:v>0.57686874243299902</c:v>
                      </c:pt>
                      <c:pt idx="127">
                        <c:v>0.58388634318166799</c:v>
                      </c:pt>
                      <c:pt idx="128">
                        <c:v>0.59090394393033796</c:v>
                      </c:pt>
                      <c:pt idx="129">
                        <c:v>0.59792154467900704</c:v>
                      </c:pt>
                      <c:pt idx="130">
                        <c:v>0.60493914542767702</c:v>
                      </c:pt>
                      <c:pt idx="131">
                        <c:v>0.61195674617634599</c:v>
                      </c:pt>
                      <c:pt idx="132">
                        <c:v>0.61897434692501496</c:v>
                      </c:pt>
                      <c:pt idx="133">
                        <c:v>0.62599194767368505</c:v>
                      </c:pt>
                      <c:pt idx="134">
                        <c:v>0.63300954842235402</c:v>
                      </c:pt>
                      <c:pt idx="135">
                        <c:v>0.64002714917102299</c:v>
                      </c:pt>
                      <c:pt idx="136">
                        <c:v>0.64704474991969296</c:v>
                      </c:pt>
                      <c:pt idx="137">
                        <c:v>0.65406235066836205</c:v>
                      </c:pt>
                      <c:pt idx="138">
                        <c:v>0.66107995141703202</c:v>
                      </c:pt>
                      <c:pt idx="139">
                        <c:v>0.66809755216570099</c:v>
                      </c:pt>
                      <c:pt idx="140">
                        <c:v>0.67511515291436996</c:v>
                      </c:pt>
                      <c:pt idx="141">
                        <c:v>0.68213275366304005</c:v>
                      </c:pt>
                      <c:pt idx="142">
                        <c:v>0.68915035441170902</c:v>
                      </c:pt>
                      <c:pt idx="143">
                        <c:v>0.69616795516037799</c:v>
                      </c:pt>
                      <c:pt idx="144">
                        <c:v>0.70318555590904797</c:v>
                      </c:pt>
                      <c:pt idx="145">
                        <c:v>0.71020315665771705</c:v>
                      </c:pt>
                      <c:pt idx="146">
                        <c:v>0.71722075740638602</c:v>
                      </c:pt>
                      <c:pt idx="147">
                        <c:v>0.72423835815505599</c:v>
                      </c:pt>
                      <c:pt idx="148">
                        <c:v>0.73125595890372497</c:v>
                      </c:pt>
                      <c:pt idx="149">
                        <c:v>0.73827355965239505</c:v>
                      </c:pt>
                      <c:pt idx="150">
                        <c:v>0.74529116040106402</c:v>
                      </c:pt>
                      <c:pt idx="151">
                        <c:v>0.752308761149733</c:v>
                      </c:pt>
                      <c:pt idx="152">
                        <c:v>0.75932636189840297</c:v>
                      </c:pt>
                      <c:pt idx="153">
                        <c:v>0.76634396264707205</c:v>
                      </c:pt>
                      <c:pt idx="154">
                        <c:v>0.77336156339574103</c:v>
                      </c:pt>
                      <c:pt idx="155">
                        <c:v>0.78037916414441</c:v>
                      </c:pt>
                      <c:pt idx="156">
                        <c:v>0.78739676489307997</c:v>
                      </c:pt>
                      <c:pt idx="157">
                        <c:v>0.79441436564174905</c:v>
                      </c:pt>
                      <c:pt idx="158">
                        <c:v>0.80143196639041903</c:v>
                      </c:pt>
                      <c:pt idx="159">
                        <c:v>0.808449567139088</c:v>
                      </c:pt>
                      <c:pt idx="160">
                        <c:v>0.81546716788775697</c:v>
                      </c:pt>
                      <c:pt idx="161">
                        <c:v>0.82248476863642705</c:v>
                      </c:pt>
                      <c:pt idx="162">
                        <c:v>0.82950236938509603</c:v>
                      </c:pt>
                      <c:pt idx="163">
                        <c:v>0.836519970133766</c:v>
                      </c:pt>
                      <c:pt idx="164">
                        <c:v>0.84353757088243497</c:v>
                      </c:pt>
                      <c:pt idx="165">
                        <c:v>0.85055517163110395</c:v>
                      </c:pt>
                      <c:pt idx="166">
                        <c:v>0.85757277237977403</c:v>
                      </c:pt>
                      <c:pt idx="167">
                        <c:v>0.864590373128443</c:v>
                      </c:pt>
                      <c:pt idx="168">
                        <c:v>0.87160797387711197</c:v>
                      </c:pt>
                      <c:pt idx="169">
                        <c:v>0.87862557462578195</c:v>
                      </c:pt>
                      <c:pt idx="170">
                        <c:v>0.88564317537445103</c:v>
                      </c:pt>
                      <c:pt idx="171">
                        <c:v>0.89266077612312</c:v>
                      </c:pt>
                      <c:pt idx="172">
                        <c:v>0.89967837687178998</c:v>
                      </c:pt>
                      <c:pt idx="173">
                        <c:v>0.90669597762045895</c:v>
                      </c:pt>
                      <c:pt idx="174">
                        <c:v>0.91371357836912803</c:v>
                      </c:pt>
                      <c:pt idx="175">
                        <c:v>0.920731179117798</c:v>
                      </c:pt>
                      <c:pt idx="176">
                        <c:v>0.92774877986646698</c:v>
                      </c:pt>
                      <c:pt idx="177">
                        <c:v>0.93476638061513695</c:v>
                      </c:pt>
                      <c:pt idx="178">
                        <c:v>0.94178398136380603</c:v>
                      </c:pt>
                      <c:pt idx="179">
                        <c:v>0.94880158211247501</c:v>
                      </c:pt>
                      <c:pt idx="180">
                        <c:v>0.95581918286114498</c:v>
                      </c:pt>
                      <c:pt idx="181">
                        <c:v>0.96283678360981395</c:v>
                      </c:pt>
                      <c:pt idx="182">
                        <c:v>0.96985438435848303</c:v>
                      </c:pt>
                      <c:pt idx="183">
                        <c:v>0.97687198510715301</c:v>
                      </c:pt>
                      <c:pt idx="184">
                        <c:v>0.98388958585582198</c:v>
                      </c:pt>
                      <c:pt idx="185">
                        <c:v>0.99090718660449095</c:v>
                      </c:pt>
                      <c:pt idx="186">
                        <c:v>0.99792478735316104</c:v>
                      </c:pt>
                      <c:pt idx="187">
                        <c:v>1.00494238810183</c:v>
                      </c:pt>
                      <c:pt idx="188">
                        <c:v>1.0119599888505</c:v>
                      </c:pt>
                      <c:pt idx="189">
                        <c:v>1.01897758959917</c:v>
                      </c:pt>
                      <c:pt idx="190">
                        <c:v>1.0259951903478399</c:v>
                      </c:pt>
                      <c:pt idx="191">
                        <c:v>1.0330127910965099</c:v>
                      </c:pt>
                      <c:pt idx="192">
                        <c:v>1.0400303918451801</c:v>
                      </c:pt>
                      <c:pt idx="193">
                        <c:v>1.0470479925938501</c:v>
                      </c:pt>
                      <c:pt idx="194">
                        <c:v>1.05406559334252</c:v>
                      </c:pt>
                      <c:pt idx="195">
                        <c:v>1.06108319409118</c:v>
                      </c:pt>
                      <c:pt idx="196">
                        <c:v>1.06810079483985</c:v>
                      </c:pt>
                      <c:pt idx="197">
                        <c:v>1.07511839558852</c:v>
                      </c:pt>
                      <c:pt idx="198">
                        <c:v>1.0821359963371899</c:v>
                      </c:pt>
                      <c:pt idx="199">
                        <c:v>1.0891535970858599</c:v>
                      </c:pt>
                      <c:pt idx="200">
                        <c:v>1.0961711978345301</c:v>
                      </c:pt>
                      <c:pt idx="201">
                        <c:v>1.1031887985832001</c:v>
                      </c:pt>
                      <c:pt idx="202">
                        <c:v>1.11020639933187</c:v>
                      </c:pt>
                      <c:pt idx="203">
                        <c:v>1.11722400008054</c:v>
                      </c:pt>
                      <c:pt idx="204">
                        <c:v>1.12424160082921</c:v>
                      </c:pt>
                      <c:pt idx="205">
                        <c:v>1.13125920157788</c:v>
                      </c:pt>
                      <c:pt idx="206">
                        <c:v>1.1382768023265499</c:v>
                      </c:pt>
                      <c:pt idx="207">
                        <c:v>1.1452944030752199</c:v>
                      </c:pt>
                      <c:pt idx="208">
                        <c:v>1.1523120038238901</c:v>
                      </c:pt>
                      <c:pt idx="209">
                        <c:v>1.1593296045725601</c:v>
                      </c:pt>
                      <c:pt idx="210">
                        <c:v>1.16634720532123</c:v>
                      </c:pt>
                      <c:pt idx="211">
                        <c:v>1.17336480606989</c:v>
                      </c:pt>
                      <c:pt idx="212">
                        <c:v>1.18038240681856</c:v>
                      </c:pt>
                      <c:pt idx="213">
                        <c:v>1.18740000756723</c:v>
                      </c:pt>
                      <c:pt idx="214">
                        <c:v>1.1944176083158999</c:v>
                      </c:pt>
                      <c:pt idx="215">
                        <c:v>1.2014352090645699</c:v>
                      </c:pt>
                      <c:pt idx="216">
                        <c:v>1.2084528098132401</c:v>
                      </c:pt>
                      <c:pt idx="217">
                        <c:v>1.2154704105619101</c:v>
                      </c:pt>
                      <c:pt idx="218">
                        <c:v>1.22248801131058</c:v>
                      </c:pt>
                      <c:pt idx="219">
                        <c:v>1.22950561205925</c:v>
                      </c:pt>
                      <c:pt idx="220">
                        <c:v>1.23652321280792</c:v>
                      </c:pt>
                      <c:pt idx="221">
                        <c:v>1.24354081355659</c:v>
                      </c:pt>
                      <c:pt idx="222">
                        <c:v>1.2505584143052599</c:v>
                      </c:pt>
                      <c:pt idx="223">
                        <c:v>1.2575760150539299</c:v>
                      </c:pt>
                      <c:pt idx="224">
                        <c:v>1.2645936158026001</c:v>
                      </c:pt>
                      <c:pt idx="225">
                        <c:v>1.2716112165512701</c:v>
                      </c:pt>
                      <c:pt idx="226">
                        <c:v>1.2786288172999301</c:v>
                      </c:pt>
                      <c:pt idx="227">
                        <c:v>1.2856464180486</c:v>
                      </c:pt>
                      <c:pt idx="228">
                        <c:v>1.29266401879727</c:v>
                      </c:pt>
                      <c:pt idx="229">
                        <c:v>1.29968161954594</c:v>
                      </c:pt>
                      <c:pt idx="230">
                        <c:v>1.3066992202946099</c:v>
                      </c:pt>
                      <c:pt idx="231">
                        <c:v>1.3137168210432799</c:v>
                      </c:pt>
                      <c:pt idx="232">
                        <c:v>1.3207344217919501</c:v>
                      </c:pt>
                      <c:pt idx="233">
                        <c:v>1.3277520225406201</c:v>
                      </c:pt>
                      <c:pt idx="234">
                        <c:v>1.3347696232892901</c:v>
                      </c:pt>
                      <c:pt idx="235">
                        <c:v>1.34178722403796</c:v>
                      </c:pt>
                      <c:pt idx="236">
                        <c:v>1.34880482478663</c:v>
                      </c:pt>
                      <c:pt idx="237">
                        <c:v>1.3558224255353</c:v>
                      </c:pt>
                      <c:pt idx="238">
                        <c:v>1.3628400262839699</c:v>
                      </c:pt>
                      <c:pt idx="239">
                        <c:v>1.3698576270326399</c:v>
                      </c:pt>
                      <c:pt idx="240">
                        <c:v>1.3768752277813101</c:v>
                      </c:pt>
                      <c:pt idx="241">
                        <c:v>1.3838928285299801</c:v>
                      </c:pt>
                      <c:pt idx="242">
                        <c:v>1.3909104292786401</c:v>
                      </c:pt>
                      <c:pt idx="243">
                        <c:v>1.39792803002731</c:v>
                      </c:pt>
                      <c:pt idx="244">
                        <c:v>1.40494563077598</c:v>
                      </c:pt>
                      <c:pt idx="245">
                        <c:v>1.41196323152465</c:v>
                      </c:pt>
                      <c:pt idx="246">
                        <c:v>1.4189808322733199</c:v>
                      </c:pt>
                      <c:pt idx="247">
                        <c:v>1.4259984330219899</c:v>
                      </c:pt>
                      <c:pt idx="248">
                        <c:v>1.4330160337706599</c:v>
                      </c:pt>
                      <c:pt idx="249">
                        <c:v>1.4400336345193301</c:v>
                      </c:pt>
                      <c:pt idx="250">
                        <c:v>1.4470512352680001</c:v>
                      </c:pt>
                      <c:pt idx="251">
                        <c:v>1.45406883601667</c:v>
                      </c:pt>
                      <c:pt idx="252">
                        <c:v>1.46108643676534</c:v>
                      </c:pt>
                      <c:pt idx="253">
                        <c:v>1.46810403751401</c:v>
                      </c:pt>
                      <c:pt idx="254">
                        <c:v>1.4751216382626799</c:v>
                      </c:pt>
                      <c:pt idx="255">
                        <c:v>1.4821392390113499</c:v>
                      </c:pt>
                      <c:pt idx="256">
                        <c:v>1.4891568397600199</c:v>
                      </c:pt>
                      <c:pt idx="257">
                        <c:v>1.4961744405086901</c:v>
                      </c:pt>
                      <c:pt idx="258">
                        <c:v>1.5031920412573501</c:v>
                      </c:pt>
                      <c:pt idx="259">
                        <c:v>1.51020964200602</c:v>
                      </c:pt>
                      <c:pt idx="260">
                        <c:v>1.51722724275469</c:v>
                      </c:pt>
                      <c:pt idx="261">
                        <c:v>1.52424484350336</c:v>
                      </c:pt>
                      <c:pt idx="262">
                        <c:v>1.53126244425203</c:v>
                      </c:pt>
                      <c:pt idx="263">
                        <c:v>1.5382800450006999</c:v>
                      </c:pt>
                      <c:pt idx="264">
                        <c:v>1.5452976457493699</c:v>
                      </c:pt>
                      <c:pt idx="265">
                        <c:v>1.5523152464980401</c:v>
                      </c:pt>
                      <c:pt idx="266">
                        <c:v>1.5593328472467101</c:v>
                      </c:pt>
                      <c:pt idx="267">
                        <c:v>1.56635044799538</c:v>
                      </c:pt>
                      <c:pt idx="268">
                        <c:v>1.57336804874405</c:v>
                      </c:pt>
                      <c:pt idx="269">
                        <c:v>1.58038564949272</c:v>
                      </c:pt>
                      <c:pt idx="270">
                        <c:v>1.58740325024139</c:v>
                      </c:pt>
                      <c:pt idx="271">
                        <c:v>1.5944208509900599</c:v>
                      </c:pt>
                      <c:pt idx="272">
                        <c:v>1.6014384517387299</c:v>
                      </c:pt>
                      <c:pt idx="273">
                        <c:v>1.6084560524873901</c:v>
                      </c:pt>
                      <c:pt idx="274">
                        <c:v>1.6154736532360601</c:v>
                      </c:pt>
                      <c:pt idx="275">
                        <c:v>1.62249125398473</c:v>
                      </c:pt>
                      <c:pt idx="276">
                        <c:v>1.6295088547334</c:v>
                      </c:pt>
                      <c:pt idx="277">
                        <c:v>1.63652645548207</c:v>
                      </c:pt>
                      <c:pt idx="278">
                        <c:v>1.64354405623074</c:v>
                      </c:pt>
                      <c:pt idx="279">
                        <c:v>1.6505616569794099</c:v>
                      </c:pt>
                      <c:pt idx="280">
                        <c:v>1.6575792577280799</c:v>
                      </c:pt>
                      <c:pt idx="281">
                        <c:v>1.6645968584767501</c:v>
                      </c:pt>
                      <c:pt idx="282">
                        <c:v>1.6716144592254201</c:v>
                      </c:pt>
                      <c:pt idx="283">
                        <c:v>1.67863205997409</c:v>
                      </c:pt>
                      <c:pt idx="284">
                        <c:v>1.68564966072276</c:v>
                      </c:pt>
                      <c:pt idx="285">
                        <c:v>1.69266726147143</c:v>
                      </c:pt>
                      <c:pt idx="286">
                        <c:v>1.6996848622201</c:v>
                      </c:pt>
                      <c:pt idx="287">
                        <c:v>1.7067024629687699</c:v>
                      </c:pt>
                      <c:pt idx="288">
                        <c:v>1.7137200637174399</c:v>
                      </c:pt>
                      <c:pt idx="289">
                        <c:v>1.7207376644661001</c:v>
                      </c:pt>
                      <c:pt idx="290">
                        <c:v>1.7277552652147701</c:v>
                      </c:pt>
                      <c:pt idx="291">
                        <c:v>1.73477286596344</c:v>
                      </c:pt>
                      <c:pt idx="292">
                        <c:v>1.74179046671211</c:v>
                      </c:pt>
                      <c:pt idx="293">
                        <c:v>1.74880806746078</c:v>
                      </c:pt>
                      <c:pt idx="294">
                        <c:v>1.75582566820945</c:v>
                      </c:pt>
                      <c:pt idx="295">
                        <c:v>1.7628432689581199</c:v>
                      </c:pt>
                      <c:pt idx="296">
                        <c:v>1.7698608697067899</c:v>
                      </c:pt>
                      <c:pt idx="297">
                        <c:v>1.7768784704554601</c:v>
                      </c:pt>
                      <c:pt idx="298">
                        <c:v>1.7838960712041301</c:v>
                      </c:pt>
                      <c:pt idx="299">
                        <c:v>1.7909136719528</c:v>
                      </c:pt>
                      <c:pt idx="300">
                        <c:v>1.79793127270147</c:v>
                      </c:pt>
                      <c:pt idx="301">
                        <c:v>1.80494887345014</c:v>
                      </c:pt>
                      <c:pt idx="302">
                        <c:v>1.81196647419881</c:v>
                      </c:pt>
                      <c:pt idx="303">
                        <c:v>1.8189840749474799</c:v>
                      </c:pt>
                      <c:pt idx="304">
                        <c:v>1.8260016756961399</c:v>
                      </c:pt>
                      <c:pt idx="305">
                        <c:v>1.8330192764448101</c:v>
                      </c:pt>
                      <c:pt idx="306">
                        <c:v>1.8400368771934801</c:v>
                      </c:pt>
                      <c:pt idx="307">
                        <c:v>1.8470544779421501</c:v>
                      </c:pt>
                      <c:pt idx="308">
                        <c:v>1.85407207869082</c:v>
                      </c:pt>
                      <c:pt idx="309">
                        <c:v>1.86108967943949</c:v>
                      </c:pt>
                      <c:pt idx="310">
                        <c:v>1.86810728018816</c:v>
                      </c:pt>
                      <c:pt idx="311">
                        <c:v>1.8751248809368299</c:v>
                      </c:pt>
                      <c:pt idx="312">
                        <c:v>1.8821424816854999</c:v>
                      </c:pt>
                      <c:pt idx="313">
                        <c:v>1.8891600824341701</c:v>
                      </c:pt>
                      <c:pt idx="314">
                        <c:v>1.8961776831828401</c:v>
                      </c:pt>
                      <c:pt idx="315">
                        <c:v>1.9031952839315101</c:v>
                      </c:pt>
                      <c:pt idx="316">
                        <c:v>1.91021288468018</c:v>
                      </c:pt>
                      <c:pt idx="317">
                        <c:v>1.91723048542885</c:v>
                      </c:pt>
                      <c:pt idx="318">
                        <c:v>1.92424808617752</c:v>
                      </c:pt>
                      <c:pt idx="319">
                        <c:v>1.9312656869261799</c:v>
                      </c:pt>
                      <c:pt idx="320">
                        <c:v>1.9382832876748499</c:v>
                      </c:pt>
                      <c:pt idx="321">
                        <c:v>1.9453008884235199</c:v>
                      </c:pt>
                      <c:pt idx="322">
                        <c:v>1.9523184891721901</c:v>
                      </c:pt>
                      <c:pt idx="323">
                        <c:v>1.9593360899208601</c:v>
                      </c:pt>
                      <c:pt idx="324">
                        <c:v>1.96635369066953</c:v>
                      </c:pt>
                      <c:pt idx="325">
                        <c:v>1.9733712914182</c:v>
                      </c:pt>
                      <c:pt idx="326">
                        <c:v>1.98038889216687</c:v>
                      </c:pt>
                      <c:pt idx="327">
                        <c:v>1.9874064929155399</c:v>
                      </c:pt>
                      <c:pt idx="328">
                        <c:v>1.9944240936642099</c:v>
                      </c:pt>
                      <c:pt idx="329">
                        <c:v>2.0014416944128799</c:v>
                      </c:pt>
                      <c:pt idx="330">
                        <c:v>2.0084592951615501</c:v>
                      </c:pt>
                      <c:pt idx="331">
                        <c:v>2.0154768959102198</c:v>
                      </c:pt>
                      <c:pt idx="332">
                        <c:v>2.02249449665889</c:v>
                      </c:pt>
                      <c:pt idx="333">
                        <c:v>2.0295120974075598</c:v>
                      </c:pt>
                      <c:pt idx="334">
                        <c:v>2.03652969815623</c:v>
                      </c:pt>
                      <c:pt idx="335">
                        <c:v>2.0435472989049002</c:v>
                      </c:pt>
                      <c:pt idx="336">
                        <c:v>2.0505648996535601</c:v>
                      </c:pt>
                      <c:pt idx="337">
                        <c:v>2.0575825004022299</c:v>
                      </c:pt>
                      <c:pt idx="338">
                        <c:v>2.0646001011509001</c:v>
                      </c:pt>
                      <c:pt idx="339">
                        <c:v>2.0716177018995698</c:v>
                      </c:pt>
                      <c:pt idx="340">
                        <c:v>2.07863530264824</c:v>
                      </c:pt>
                      <c:pt idx="341">
                        <c:v>2.0856529033969098</c:v>
                      </c:pt>
                      <c:pt idx="342">
                        <c:v>2.09267050414558</c:v>
                      </c:pt>
                      <c:pt idx="343">
                        <c:v>2.0996881048942502</c:v>
                      </c:pt>
                      <c:pt idx="344">
                        <c:v>2.1067057056429199</c:v>
                      </c:pt>
                      <c:pt idx="345">
                        <c:v>2.1137233063915901</c:v>
                      </c:pt>
                      <c:pt idx="346">
                        <c:v>2.1207409071402599</c:v>
                      </c:pt>
                      <c:pt idx="347">
                        <c:v>2.1277585078889301</c:v>
                      </c:pt>
                      <c:pt idx="348">
                        <c:v>2.1347761086375998</c:v>
                      </c:pt>
                      <c:pt idx="349">
                        <c:v>2.14179370938627</c:v>
                      </c:pt>
                      <c:pt idx="350">
                        <c:v>2.1488113101349402</c:v>
                      </c:pt>
                      <c:pt idx="351">
                        <c:v>2.1558289108836002</c:v>
                      </c:pt>
                      <c:pt idx="352">
                        <c:v>2.1628465116322699</c:v>
                      </c:pt>
                      <c:pt idx="353">
                        <c:v>2.1698641123809401</c:v>
                      </c:pt>
                      <c:pt idx="354">
                        <c:v>2.1768817131296099</c:v>
                      </c:pt>
                      <c:pt idx="355">
                        <c:v>2.1838993138782801</c:v>
                      </c:pt>
                      <c:pt idx="356">
                        <c:v>2.1909169146269498</c:v>
                      </c:pt>
                      <c:pt idx="357">
                        <c:v>2.19793451537562</c:v>
                      </c:pt>
                      <c:pt idx="358">
                        <c:v>2.2049521161242902</c:v>
                      </c:pt>
                      <c:pt idx="359">
                        <c:v>2.21196971687296</c:v>
                      </c:pt>
                      <c:pt idx="360">
                        <c:v>2.2189873176216302</c:v>
                      </c:pt>
                      <c:pt idx="361">
                        <c:v>2.2260049183702999</c:v>
                      </c:pt>
                      <c:pt idx="362">
                        <c:v>2.2330225191189701</c:v>
                      </c:pt>
                      <c:pt idx="363">
                        <c:v>2.2400401198676398</c:v>
                      </c:pt>
                      <c:pt idx="364">
                        <c:v>2.24705772061631</c:v>
                      </c:pt>
                      <c:pt idx="365">
                        <c:v>2.2540753213649798</c:v>
                      </c:pt>
                      <c:pt idx="366">
                        <c:v>2.26109292211365</c:v>
                      </c:pt>
                      <c:pt idx="367">
                        <c:v>2.26811052286231</c:v>
                      </c:pt>
                      <c:pt idx="368">
                        <c:v>2.2751281236109802</c:v>
                      </c:pt>
                      <c:pt idx="369">
                        <c:v>2.2821457243596499</c:v>
                      </c:pt>
                      <c:pt idx="370">
                        <c:v>2.2891633251083201</c:v>
                      </c:pt>
                      <c:pt idx="371">
                        <c:v>2.2961809258569899</c:v>
                      </c:pt>
                      <c:pt idx="372">
                        <c:v>2.30319852660566</c:v>
                      </c:pt>
                      <c:pt idx="373">
                        <c:v>2.3102161273543298</c:v>
                      </c:pt>
                      <c:pt idx="374">
                        <c:v>2.317233728103</c:v>
                      </c:pt>
                      <c:pt idx="375">
                        <c:v>2.3242513288516702</c:v>
                      </c:pt>
                      <c:pt idx="376">
                        <c:v>2.3312689296003399</c:v>
                      </c:pt>
                      <c:pt idx="377">
                        <c:v>2.3382865303490101</c:v>
                      </c:pt>
                      <c:pt idx="378">
                        <c:v>2.3453041310976799</c:v>
                      </c:pt>
                      <c:pt idx="379">
                        <c:v>2.3523217318463501</c:v>
                      </c:pt>
                      <c:pt idx="380">
                        <c:v>2.3593393325950198</c:v>
                      </c:pt>
                      <c:pt idx="381">
                        <c:v>2.36635693334369</c:v>
                      </c:pt>
                      <c:pt idx="382">
                        <c:v>2.37337453409235</c:v>
                      </c:pt>
                      <c:pt idx="383">
                        <c:v>2.3803921348410202</c:v>
                      </c:pt>
                      <c:pt idx="384">
                        <c:v>2.3874097355896899</c:v>
                      </c:pt>
                      <c:pt idx="385">
                        <c:v>2.3944273363383601</c:v>
                      </c:pt>
                      <c:pt idx="386">
                        <c:v>2.4014449370870299</c:v>
                      </c:pt>
                      <c:pt idx="387">
                        <c:v>2.4084625378357001</c:v>
                      </c:pt>
                      <c:pt idx="388">
                        <c:v>2.4154801385843698</c:v>
                      </c:pt>
                      <c:pt idx="389">
                        <c:v>2.42249773933304</c:v>
                      </c:pt>
                      <c:pt idx="390">
                        <c:v>2.4295153400817102</c:v>
                      </c:pt>
                      <c:pt idx="391">
                        <c:v>2.43653294083038</c:v>
                      </c:pt>
                      <c:pt idx="392">
                        <c:v>2.4435505415790502</c:v>
                      </c:pt>
                      <c:pt idx="393">
                        <c:v>2.4505681423277199</c:v>
                      </c:pt>
                      <c:pt idx="394">
                        <c:v>2.4575857430763901</c:v>
                      </c:pt>
                      <c:pt idx="395">
                        <c:v>2.4646033438250599</c:v>
                      </c:pt>
                      <c:pt idx="396">
                        <c:v>2.47162094457373</c:v>
                      </c:pt>
                      <c:pt idx="397">
                        <c:v>2.4786385453223998</c:v>
                      </c:pt>
                      <c:pt idx="398">
                        <c:v>2.4856561460710598</c:v>
                      </c:pt>
                      <c:pt idx="399">
                        <c:v>2.49267374681973</c:v>
                      </c:pt>
                      <c:pt idx="400">
                        <c:v>2.4996913475684002</c:v>
                      </c:pt>
                      <c:pt idx="401">
                        <c:v>2.5067089483170699</c:v>
                      </c:pt>
                      <c:pt idx="402">
                        <c:v>2.5137265490657401</c:v>
                      </c:pt>
                      <c:pt idx="403">
                        <c:v>2.5207441498144099</c:v>
                      </c:pt>
                      <c:pt idx="404">
                        <c:v>2.5277617505630801</c:v>
                      </c:pt>
                      <c:pt idx="405">
                        <c:v>2.5347793513117498</c:v>
                      </c:pt>
                      <c:pt idx="406">
                        <c:v>2.54179695206042</c:v>
                      </c:pt>
                      <c:pt idx="407">
                        <c:v>2.5488145528090902</c:v>
                      </c:pt>
                      <c:pt idx="408">
                        <c:v>2.5558321535577599</c:v>
                      </c:pt>
                      <c:pt idx="409">
                        <c:v>2.5628497543064301</c:v>
                      </c:pt>
                      <c:pt idx="410">
                        <c:v>2.5698673550550999</c:v>
                      </c:pt>
                      <c:pt idx="411">
                        <c:v>2.5768849558037701</c:v>
                      </c:pt>
                      <c:pt idx="412">
                        <c:v>2.5839025565524398</c:v>
                      </c:pt>
                      <c:pt idx="413">
                        <c:v>2.5909201573010998</c:v>
                      </c:pt>
                      <c:pt idx="414">
                        <c:v>2.59793775804977</c:v>
                      </c:pt>
                      <c:pt idx="415">
                        <c:v>2.6049553587984402</c:v>
                      </c:pt>
                      <c:pt idx="416">
                        <c:v>2.61197295954711</c:v>
                      </c:pt>
                      <c:pt idx="417">
                        <c:v>2.6189905602957801</c:v>
                      </c:pt>
                      <c:pt idx="418">
                        <c:v>2.6260081610444499</c:v>
                      </c:pt>
                      <c:pt idx="419">
                        <c:v>2.6330257617931201</c:v>
                      </c:pt>
                      <c:pt idx="420">
                        <c:v>2.6400433625417898</c:v>
                      </c:pt>
                      <c:pt idx="421">
                        <c:v>2.64706096329046</c:v>
                      </c:pt>
                      <c:pt idx="422">
                        <c:v>2.6540785640391298</c:v>
                      </c:pt>
                      <c:pt idx="423">
                        <c:v>2.6610961647878</c:v>
                      </c:pt>
                      <c:pt idx="424">
                        <c:v>2.6681137655364702</c:v>
                      </c:pt>
                      <c:pt idx="425">
                        <c:v>2.6751313662851399</c:v>
                      </c:pt>
                      <c:pt idx="426">
                        <c:v>2.6821489670338101</c:v>
                      </c:pt>
                      <c:pt idx="427">
                        <c:v>2.6891665677824799</c:v>
                      </c:pt>
                      <c:pt idx="428">
                        <c:v>2.6961841685311501</c:v>
                      </c:pt>
                      <c:pt idx="429">
                        <c:v>2.7032017692798198</c:v>
                      </c:pt>
                      <c:pt idx="430">
                        <c:v>2.7102193700284798</c:v>
                      </c:pt>
                      <c:pt idx="431">
                        <c:v>2.71723697077715</c:v>
                      </c:pt>
                      <c:pt idx="432">
                        <c:v>2.7242545715258202</c:v>
                      </c:pt>
                      <c:pt idx="433">
                        <c:v>2.7312721722744899</c:v>
                      </c:pt>
                      <c:pt idx="434">
                        <c:v>2.7382897730231601</c:v>
                      </c:pt>
                      <c:pt idx="435">
                        <c:v>2.7453073737718299</c:v>
                      </c:pt>
                      <c:pt idx="436">
                        <c:v>2.7523249745205001</c:v>
                      </c:pt>
                      <c:pt idx="437">
                        <c:v>2.7593425752691698</c:v>
                      </c:pt>
                      <c:pt idx="438">
                        <c:v>2.76636017601784</c:v>
                      </c:pt>
                      <c:pt idx="439">
                        <c:v>2.7733777767665102</c:v>
                      </c:pt>
                      <c:pt idx="440">
                        <c:v>2.78039537751518</c:v>
                      </c:pt>
                      <c:pt idx="441">
                        <c:v>2.7874129782638501</c:v>
                      </c:pt>
                      <c:pt idx="442">
                        <c:v>2.7944305790125199</c:v>
                      </c:pt>
                      <c:pt idx="443">
                        <c:v>2.8014481797611901</c:v>
                      </c:pt>
                      <c:pt idx="444">
                        <c:v>2.8084657805098598</c:v>
                      </c:pt>
                      <c:pt idx="445">
                        <c:v>2.8154833812585198</c:v>
                      </c:pt>
                      <c:pt idx="446">
                        <c:v>2.82250098200719</c:v>
                      </c:pt>
                      <c:pt idx="447">
                        <c:v>2.8295185827558602</c:v>
                      </c:pt>
                      <c:pt idx="448">
                        <c:v>2.83653618350453</c:v>
                      </c:pt>
                      <c:pt idx="449">
                        <c:v>2.8435537842532002</c:v>
                      </c:pt>
                      <c:pt idx="450">
                        <c:v>2.8505713850018699</c:v>
                      </c:pt>
                      <c:pt idx="451">
                        <c:v>2.8575889857505401</c:v>
                      </c:pt>
                      <c:pt idx="452">
                        <c:v>2.8646065864992099</c:v>
                      </c:pt>
                      <c:pt idx="453">
                        <c:v>2.87162418724788</c:v>
                      </c:pt>
                      <c:pt idx="454">
                        <c:v>2.8786417879965498</c:v>
                      </c:pt>
                      <c:pt idx="455">
                        <c:v>2.88565938874522</c:v>
                      </c:pt>
                      <c:pt idx="456">
                        <c:v>2.8926769894938902</c:v>
                      </c:pt>
                      <c:pt idx="457">
                        <c:v>2.8996945902425599</c:v>
                      </c:pt>
                      <c:pt idx="458">
                        <c:v>2.9067121909912301</c:v>
                      </c:pt>
                      <c:pt idx="459">
                        <c:v>2.9137297917398999</c:v>
                      </c:pt>
                      <c:pt idx="460">
                        <c:v>2.9207473924885599</c:v>
                      </c:pt>
                      <c:pt idx="461">
                        <c:v>2.9277649932372301</c:v>
                      </c:pt>
                      <c:pt idx="462">
                        <c:v>2.9347825939858998</c:v>
                      </c:pt>
                      <c:pt idx="463">
                        <c:v>2.94180019473457</c:v>
                      </c:pt>
                      <c:pt idx="464">
                        <c:v>2.9488177954832402</c:v>
                      </c:pt>
                      <c:pt idx="465">
                        <c:v>2.9558353962319099</c:v>
                      </c:pt>
                      <c:pt idx="466">
                        <c:v>2.9628529969805801</c:v>
                      </c:pt>
                      <c:pt idx="467">
                        <c:v>2.9698705977292499</c:v>
                      </c:pt>
                      <c:pt idx="468">
                        <c:v>2.9768881984779201</c:v>
                      </c:pt>
                      <c:pt idx="469">
                        <c:v>2.9839057992265898</c:v>
                      </c:pt>
                      <c:pt idx="470">
                        <c:v>2.99092339997526</c:v>
                      </c:pt>
                      <c:pt idx="471">
                        <c:v>2.9979410007239302</c:v>
                      </c:pt>
                      <c:pt idx="472">
                        <c:v>3.0049586014726</c:v>
                      </c:pt>
                      <c:pt idx="473">
                        <c:v>3.0119762022212702</c:v>
                      </c:pt>
                      <c:pt idx="474">
                        <c:v>3.0189938029699399</c:v>
                      </c:pt>
                      <c:pt idx="475">
                        <c:v>3.0260114037186101</c:v>
                      </c:pt>
                      <c:pt idx="476">
                        <c:v>3.0330290044672701</c:v>
                      </c:pt>
                      <c:pt idx="477">
                        <c:v>3.0400466052159398</c:v>
                      </c:pt>
                      <c:pt idx="478">
                        <c:v>3.04706420596461</c:v>
                      </c:pt>
                      <c:pt idx="479">
                        <c:v>3.0540818067132798</c:v>
                      </c:pt>
                      <c:pt idx="480">
                        <c:v>3.06109940746195</c:v>
                      </c:pt>
                      <c:pt idx="481">
                        <c:v>3.0681170082106202</c:v>
                      </c:pt>
                      <c:pt idx="482">
                        <c:v>3.0751346089592899</c:v>
                      </c:pt>
                      <c:pt idx="483">
                        <c:v>3.0821522097079601</c:v>
                      </c:pt>
                      <c:pt idx="484">
                        <c:v>3.0891698104566299</c:v>
                      </c:pt>
                      <c:pt idx="485">
                        <c:v>3.0961874112053001</c:v>
                      </c:pt>
                      <c:pt idx="486">
                        <c:v>3.1032050119539698</c:v>
                      </c:pt>
                      <c:pt idx="487">
                        <c:v>3.11022261270264</c:v>
                      </c:pt>
                      <c:pt idx="488">
                        <c:v>3.1172402134513102</c:v>
                      </c:pt>
                      <c:pt idx="489">
                        <c:v>3.1242578141999799</c:v>
                      </c:pt>
                      <c:pt idx="490">
                        <c:v>3.1312754149486501</c:v>
                      </c:pt>
                      <c:pt idx="491">
                        <c:v>3.1382930156973101</c:v>
                      </c:pt>
                      <c:pt idx="492">
                        <c:v>3.1453106164459799</c:v>
                      </c:pt>
                      <c:pt idx="493">
                        <c:v>3.1523282171946501</c:v>
                      </c:pt>
                      <c:pt idx="494">
                        <c:v>3.1593458179433198</c:v>
                      </c:pt>
                      <c:pt idx="495">
                        <c:v>3.16636341869199</c:v>
                      </c:pt>
                      <c:pt idx="496">
                        <c:v>3.1733810194406602</c:v>
                      </c:pt>
                      <c:pt idx="497">
                        <c:v>3.18039862018933</c:v>
                      </c:pt>
                      <c:pt idx="498">
                        <c:v>3.1874162209380001</c:v>
                      </c:pt>
                      <c:pt idx="499">
                        <c:v>3.1944338216866699</c:v>
                      </c:pt>
                      <c:pt idx="500">
                        <c:v>3.2014514224353401</c:v>
                      </c:pt>
                      <c:pt idx="501">
                        <c:v>3.2084690231840098</c:v>
                      </c:pt>
                      <c:pt idx="502">
                        <c:v>3.21548662393268</c:v>
                      </c:pt>
                      <c:pt idx="503">
                        <c:v>3.2225042246813498</c:v>
                      </c:pt>
                      <c:pt idx="504">
                        <c:v>3.22952182543002</c:v>
                      </c:pt>
                      <c:pt idx="505">
                        <c:v>3.2365394261786902</c:v>
                      </c:pt>
                      <c:pt idx="506">
                        <c:v>3.2435570269273502</c:v>
                      </c:pt>
                      <c:pt idx="507">
                        <c:v>3.2505746276760199</c:v>
                      </c:pt>
                      <c:pt idx="508">
                        <c:v>3.2575922284246901</c:v>
                      </c:pt>
                      <c:pt idx="509">
                        <c:v>3.2646098291733598</c:v>
                      </c:pt>
                      <c:pt idx="510">
                        <c:v>3.27162742992203</c:v>
                      </c:pt>
                      <c:pt idx="511">
                        <c:v>3.2786450306706998</c:v>
                      </c:pt>
                      <c:pt idx="512">
                        <c:v>3.28566263141937</c:v>
                      </c:pt>
                      <c:pt idx="513">
                        <c:v>3.2926802321680402</c:v>
                      </c:pt>
                      <c:pt idx="514">
                        <c:v>3.2996978329167099</c:v>
                      </c:pt>
                      <c:pt idx="515">
                        <c:v>3.3067154336653801</c:v>
                      </c:pt>
                      <c:pt idx="516">
                        <c:v>3.3137330344140499</c:v>
                      </c:pt>
                      <c:pt idx="517">
                        <c:v>3.3207506351627201</c:v>
                      </c:pt>
                      <c:pt idx="518">
                        <c:v>3.3277682359113898</c:v>
                      </c:pt>
                      <c:pt idx="519">
                        <c:v>3.33478583666006</c:v>
                      </c:pt>
                      <c:pt idx="520">
                        <c:v>3.3418034374087302</c:v>
                      </c:pt>
                      <c:pt idx="521">
                        <c:v>3.3488210381574</c:v>
                      </c:pt>
                      <c:pt idx="522">
                        <c:v>3.3558386389060599</c:v>
                      </c:pt>
                      <c:pt idx="523">
                        <c:v>3.3628562396547301</c:v>
                      </c:pt>
                      <c:pt idx="524">
                        <c:v>3.3698738404033999</c:v>
                      </c:pt>
                      <c:pt idx="525">
                        <c:v>3.3768914411520701</c:v>
                      </c:pt>
                      <c:pt idx="526">
                        <c:v>3.3839090419007398</c:v>
                      </c:pt>
                      <c:pt idx="527">
                        <c:v>3.39092664264941</c:v>
                      </c:pt>
                      <c:pt idx="528">
                        <c:v>3.3979442433980802</c:v>
                      </c:pt>
                      <c:pt idx="529">
                        <c:v>3.40496184414675</c:v>
                      </c:pt>
                      <c:pt idx="530">
                        <c:v>3.4119794448954202</c:v>
                      </c:pt>
                      <c:pt idx="531">
                        <c:v>3.4189970456440899</c:v>
                      </c:pt>
                      <c:pt idx="532">
                        <c:v>3.4260146463927601</c:v>
                      </c:pt>
                      <c:pt idx="533">
                        <c:v>3.4330322471414298</c:v>
                      </c:pt>
                      <c:pt idx="534">
                        <c:v>3.4400498478901</c:v>
                      </c:pt>
                      <c:pt idx="535">
                        <c:v>3.4470674486387698</c:v>
                      </c:pt>
                      <c:pt idx="536">
                        <c:v>3.45408504938744</c:v>
                      </c:pt>
                      <c:pt idx="537">
                        <c:v>3.4611026501361102</c:v>
                      </c:pt>
                      <c:pt idx="538">
                        <c:v>3.4681202508847799</c:v>
                      </c:pt>
                      <c:pt idx="539">
                        <c:v>3.4751378516334399</c:v>
                      </c:pt>
                      <c:pt idx="540">
                        <c:v>3.4821554523821101</c:v>
                      </c:pt>
                      <c:pt idx="541">
                        <c:v>3.4891730531307799</c:v>
                      </c:pt>
                      <c:pt idx="542">
                        <c:v>3.49619065387945</c:v>
                      </c:pt>
                      <c:pt idx="543">
                        <c:v>3.5032082546281198</c:v>
                      </c:pt>
                      <c:pt idx="544">
                        <c:v>3.51022585537679</c:v>
                      </c:pt>
                      <c:pt idx="545">
                        <c:v>3.5172434561254602</c:v>
                      </c:pt>
                      <c:pt idx="546">
                        <c:v>3.5242610568741299</c:v>
                      </c:pt>
                      <c:pt idx="547">
                        <c:v>3.5312786576228001</c:v>
                      </c:pt>
                      <c:pt idx="548">
                        <c:v>3.5382962583714699</c:v>
                      </c:pt>
                      <c:pt idx="549">
                        <c:v>3.5453138591201401</c:v>
                      </c:pt>
                      <c:pt idx="550">
                        <c:v>3.5523314598688098</c:v>
                      </c:pt>
                      <c:pt idx="551">
                        <c:v>3.55934906061748</c:v>
                      </c:pt>
                      <c:pt idx="552">
                        <c:v>3.5663666613661502</c:v>
                      </c:pt>
                      <c:pt idx="553">
                        <c:v>3.57338426211482</c:v>
                      </c:pt>
                      <c:pt idx="554">
                        <c:v>3.5804018628634799</c:v>
                      </c:pt>
                      <c:pt idx="555">
                        <c:v>3.5874194636121501</c:v>
                      </c:pt>
                      <c:pt idx="556">
                        <c:v>3.5944370643608199</c:v>
                      </c:pt>
                      <c:pt idx="557">
                        <c:v>3.6014546651094901</c:v>
                      </c:pt>
                      <c:pt idx="558">
                        <c:v>3.6084722658581598</c:v>
                      </c:pt>
                      <c:pt idx="559">
                        <c:v>3.61548986660683</c:v>
                      </c:pt>
                      <c:pt idx="560">
                        <c:v>3.6225074673555002</c:v>
                      </c:pt>
                      <c:pt idx="561">
                        <c:v>3.62952506810417</c:v>
                      </c:pt>
                      <c:pt idx="562">
                        <c:v>3.6365426688528402</c:v>
                      </c:pt>
                      <c:pt idx="563">
                        <c:v>3.6435602696015099</c:v>
                      </c:pt>
                      <c:pt idx="564">
                        <c:v>3.6505778703501801</c:v>
                      </c:pt>
                      <c:pt idx="565">
                        <c:v>3.6575954710988499</c:v>
                      </c:pt>
                      <c:pt idx="566">
                        <c:v>3.6646130718475201</c:v>
                      </c:pt>
                      <c:pt idx="567">
                        <c:v>3.6716306725961898</c:v>
                      </c:pt>
                      <c:pt idx="568">
                        <c:v>3.67864827334486</c:v>
                      </c:pt>
                      <c:pt idx="569">
                        <c:v>3.6856658740935302</c:v>
                      </c:pt>
                      <c:pt idx="570">
                        <c:v>3.6926834748421902</c:v>
                      </c:pt>
                      <c:pt idx="571">
                        <c:v>3.6997010755908599</c:v>
                      </c:pt>
                      <c:pt idx="572">
                        <c:v>3.7067186763395301</c:v>
                      </c:pt>
                      <c:pt idx="573">
                        <c:v>3.7137362770881999</c:v>
                      </c:pt>
                      <c:pt idx="574">
                        <c:v>3.7207538778368701</c:v>
                      </c:pt>
                      <c:pt idx="575">
                        <c:v>3.7277714785855398</c:v>
                      </c:pt>
                      <c:pt idx="576">
                        <c:v>3.73478907933421</c:v>
                      </c:pt>
                      <c:pt idx="577">
                        <c:v>3.7418066800828802</c:v>
                      </c:pt>
                      <c:pt idx="578">
                        <c:v>3.7488242808315499</c:v>
                      </c:pt>
                      <c:pt idx="579">
                        <c:v>3.7558418815802201</c:v>
                      </c:pt>
                      <c:pt idx="580">
                        <c:v>3.7628594823288899</c:v>
                      </c:pt>
                      <c:pt idx="581">
                        <c:v>3.7698770830775601</c:v>
                      </c:pt>
                      <c:pt idx="582">
                        <c:v>3.7768946838262298</c:v>
                      </c:pt>
                      <c:pt idx="583">
                        <c:v>3.7839122845749</c:v>
                      </c:pt>
                      <c:pt idx="584">
                        <c:v>3.79092988532356</c:v>
                      </c:pt>
                      <c:pt idx="585">
                        <c:v>3.7979474860722302</c:v>
                      </c:pt>
                      <c:pt idx="586">
                        <c:v>3.8049650868209</c:v>
                      </c:pt>
                      <c:pt idx="587">
                        <c:v>3.8119826875695701</c:v>
                      </c:pt>
                      <c:pt idx="588">
                        <c:v>3.8190002883182399</c:v>
                      </c:pt>
                      <c:pt idx="589">
                        <c:v>3.8260178890669101</c:v>
                      </c:pt>
                      <c:pt idx="590">
                        <c:v>3.8330354898155798</c:v>
                      </c:pt>
                      <c:pt idx="591">
                        <c:v>3.84005309056425</c:v>
                      </c:pt>
                      <c:pt idx="592">
                        <c:v>3.8470706913129198</c:v>
                      </c:pt>
                      <c:pt idx="593">
                        <c:v>3.85408829206159</c:v>
                      </c:pt>
                      <c:pt idx="594">
                        <c:v>3.8611058928102602</c:v>
                      </c:pt>
                      <c:pt idx="595">
                        <c:v>3.8681234935589299</c:v>
                      </c:pt>
                      <c:pt idx="596">
                        <c:v>3.8751410943076001</c:v>
                      </c:pt>
                      <c:pt idx="597">
                        <c:v>3.8821586950562699</c:v>
                      </c:pt>
                      <c:pt idx="598">
                        <c:v>3.8891762958049401</c:v>
                      </c:pt>
                      <c:pt idx="599">
                        <c:v>3.8961938965536098</c:v>
                      </c:pt>
                      <c:pt idx="600">
                        <c:v>3.9032114973022698</c:v>
                      </c:pt>
                      <c:pt idx="601">
                        <c:v>3.91022909805094</c:v>
                      </c:pt>
                      <c:pt idx="602">
                        <c:v>3.9172466987996102</c:v>
                      </c:pt>
                      <c:pt idx="603">
                        <c:v>3.9242642995482799</c:v>
                      </c:pt>
                      <c:pt idx="604">
                        <c:v>3.9312819002969501</c:v>
                      </c:pt>
                      <c:pt idx="605">
                        <c:v>3.9382995010456199</c:v>
                      </c:pt>
                      <c:pt idx="606">
                        <c:v>3.9453171017942901</c:v>
                      </c:pt>
                      <c:pt idx="607">
                        <c:v>3.9523347025429598</c:v>
                      </c:pt>
                      <c:pt idx="608">
                        <c:v>3.95935230329163</c:v>
                      </c:pt>
                      <c:pt idx="609">
                        <c:v>3.9663699040403002</c:v>
                      </c:pt>
                      <c:pt idx="610">
                        <c:v>3.97338750478897</c:v>
                      </c:pt>
                      <c:pt idx="611">
                        <c:v>3.9804051055376402</c:v>
                      </c:pt>
                      <c:pt idx="612">
                        <c:v>3.9874227062863099</c:v>
                      </c:pt>
                      <c:pt idx="613">
                        <c:v>3.9944403070349801</c:v>
                      </c:pt>
                      <c:pt idx="614">
                        <c:v>4.0014579077836503</c:v>
                      </c:pt>
                      <c:pt idx="615">
                        <c:v>4.00847550853232</c:v>
                      </c:pt>
                      <c:pt idx="616">
                        <c:v>4.01549310928098</c:v>
                      </c:pt>
                      <c:pt idx="617">
                        <c:v>4.0225107100296498</c:v>
                      </c:pt>
                      <c:pt idx="618">
                        <c:v>4.0295283107783204</c:v>
                      </c:pt>
                      <c:pt idx="619">
                        <c:v>4.0365459115269902</c:v>
                      </c:pt>
                      <c:pt idx="620">
                        <c:v>4.0435635122756599</c:v>
                      </c:pt>
                      <c:pt idx="621">
                        <c:v>4.0505811130243297</c:v>
                      </c:pt>
                      <c:pt idx="622">
                        <c:v>4.0575987137730003</c:v>
                      </c:pt>
                      <c:pt idx="623">
                        <c:v>4.06461631452167</c:v>
                      </c:pt>
                      <c:pt idx="624">
                        <c:v>4.0716339152703398</c:v>
                      </c:pt>
                      <c:pt idx="625">
                        <c:v>4.0786515160190104</c:v>
                      </c:pt>
                      <c:pt idx="626">
                        <c:v>4.0856691167676802</c:v>
                      </c:pt>
                      <c:pt idx="627">
                        <c:v>4.0926867175163499</c:v>
                      </c:pt>
                      <c:pt idx="628">
                        <c:v>4.0997043182650197</c:v>
                      </c:pt>
                      <c:pt idx="629">
                        <c:v>4.1067219190136903</c:v>
                      </c:pt>
                      <c:pt idx="630">
                        <c:v>4.1137395197623601</c:v>
                      </c:pt>
                      <c:pt idx="631">
                        <c:v>4.1207571205110298</c:v>
                      </c:pt>
                      <c:pt idx="632">
                        <c:v>4.1277747212596898</c:v>
                      </c:pt>
                      <c:pt idx="633">
                        <c:v>4.1347923220083604</c:v>
                      </c:pt>
                      <c:pt idx="634">
                        <c:v>4.1418099227570302</c:v>
                      </c:pt>
                      <c:pt idx="635">
                        <c:v>4.1488275235056999</c:v>
                      </c:pt>
                      <c:pt idx="636">
                        <c:v>4.1558451242543697</c:v>
                      </c:pt>
                      <c:pt idx="637">
                        <c:v>4.1628627250030403</c:v>
                      </c:pt>
                      <c:pt idx="638">
                        <c:v>4.1698803257517101</c:v>
                      </c:pt>
                      <c:pt idx="639">
                        <c:v>4.1768979265003798</c:v>
                      </c:pt>
                      <c:pt idx="640">
                        <c:v>4.1839155272490496</c:v>
                      </c:pt>
                      <c:pt idx="641">
                        <c:v>4.1909331279977202</c:v>
                      </c:pt>
                      <c:pt idx="642">
                        <c:v>4.19795072874639</c:v>
                      </c:pt>
                      <c:pt idx="643">
                        <c:v>4.2049683294950597</c:v>
                      </c:pt>
                      <c:pt idx="644">
                        <c:v>4.2119859302437304</c:v>
                      </c:pt>
                      <c:pt idx="645">
                        <c:v>4.2190035309924001</c:v>
                      </c:pt>
                      <c:pt idx="646">
                        <c:v>4.2260211317410699</c:v>
                      </c:pt>
                      <c:pt idx="647">
                        <c:v>4.2330387324897298</c:v>
                      </c:pt>
                      <c:pt idx="648">
                        <c:v>4.2400563332383996</c:v>
                      </c:pt>
                      <c:pt idx="649">
                        <c:v>4.2470739339870702</c:v>
                      </c:pt>
                      <c:pt idx="650">
                        <c:v>4.25409153473574</c:v>
                      </c:pt>
                      <c:pt idx="651">
                        <c:v>4.2611091354844097</c:v>
                      </c:pt>
                      <c:pt idx="652">
                        <c:v>4.2681267362330804</c:v>
                      </c:pt>
                      <c:pt idx="653">
                        <c:v>4.2751443369817501</c:v>
                      </c:pt>
                      <c:pt idx="654">
                        <c:v>4.2821619377304199</c:v>
                      </c:pt>
                      <c:pt idx="655">
                        <c:v>4.2891795384790896</c:v>
                      </c:pt>
                      <c:pt idx="656">
                        <c:v>4.2961971392277603</c:v>
                      </c:pt>
                      <c:pt idx="657">
                        <c:v>4.30321473997643</c:v>
                      </c:pt>
                      <c:pt idx="658">
                        <c:v>4.3102323407250998</c:v>
                      </c:pt>
                      <c:pt idx="659">
                        <c:v>4.3172499414737704</c:v>
                      </c:pt>
                      <c:pt idx="660">
                        <c:v>4.3242675422224401</c:v>
                      </c:pt>
                      <c:pt idx="661">
                        <c:v>4.3312851429711099</c:v>
                      </c:pt>
                      <c:pt idx="662">
                        <c:v>4.3383027437197796</c:v>
                      </c:pt>
                      <c:pt idx="663">
                        <c:v>4.3453203444684396</c:v>
                      </c:pt>
                      <c:pt idx="664">
                        <c:v>4.3523379452171103</c:v>
                      </c:pt>
                      <c:pt idx="665">
                        <c:v>4.35935554596578</c:v>
                      </c:pt>
                      <c:pt idx="666">
                        <c:v>4.3663731467144498</c:v>
                      </c:pt>
                      <c:pt idx="667">
                        <c:v>4.3733907474631204</c:v>
                      </c:pt>
                      <c:pt idx="668">
                        <c:v>4.3804083482117901</c:v>
                      </c:pt>
                      <c:pt idx="669">
                        <c:v>4.3874259489604599</c:v>
                      </c:pt>
                      <c:pt idx="670">
                        <c:v>4.3944435497091296</c:v>
                      </c:pt>
                      <c:pt idx="671">
                        <c:v>4.4014611504578003</c:v>
                      </c:pt>
                      <c:pt idx="672">
                        <c:v>4.40847875120647</c:v>
                      </c:pt>
                      <c:pt idx="673">
                        <c:v>4.4154963519551398</c:v>
                      </c:pt>
                      <c:pt idx="674">
                        <c:v>4.4225139527038104</c:v>
                      </c:pt>
                      <c:pt idx="675">
                        <c:v>4.4295315534524802</c:v>
                      </c:pt>
                      <c:pt idx="676">
                        <c:v>4.4365491542011499</c:v>
                      </c:pt>
                      <c:pt idx="677">
                        <c:v>4.4435667549498197</c:v>
                      </c:pt>
                      <c:pt idx="678">
                        <c:v>4.4505843556984797</c:v>
                      </c:pt>
                      <c:pt idx="679">
                        <c:v>4.4576019564471503</c:v>
                      </c:pt>
                      <c:pt idx="680">
                        <c:v>4.46461955719582</c:v>
                      </c:pt>
                      <c:pt idx="681">
                        <c:v>4.4716371579444898</c:v>
                      </c:pt>
                      <c:pt idx="682">
                        <c:v>4.4786547586931604</c:v>
                      </c:pt>
                      <c:pt idx="683">
                        <c:v>4.4856723594418302</c:v>
                      </c:pt>
                      <c:pt idx="684">
                        <c:v>4.4926899601904999</c:v>
                      </c:pt>
                      <c:pt idx="685">
                        <c:v>4.4997075609391697</c:v>
                      </c:pt>
                      <c:pt idx="686">
                        <c:v>4.5067251616878403</c:v>
                      </c:pt>
                      <c:pt idx="687">
                        <c:v>4.5137427624365101</c:v>
                      </c:pt>
                      <c:pt idx="688">
                        <c:v>4.5207603631851798</c:v>
                      </c:pt>
                      <c:pt idx="689">
                        <c:v>4.5277779639338496</c:v>
                      </c:pt>
                      <c:pt idx="690">
                        <c:v>4.5347955646825202</c:v>
                      </c:pt>
                      <c:pt idx="691">
                        <c:v>4.54181316543119</c:v>
                      </c:pt>
                      <c:pt idx="692">
                        <c:v>4.5488307661798597</c:v>
                      </c:pt>
                      <c:pt idx="693">
                        <c:v>4.5558483669285197</c:v>
                      </c:pt>
                      <c:pt idx="694">
                        <c:v>4.5628659676771903</c:v>
                      </c:pt>
                      <c:pt idx="695">
                        <c:v>4.5698835684258601</c:v>
                      </c:pt>
                      <c:pt idx="696">
                        <c:v>4.5769011691745298</c:v>
                      </c:pt>
                      <c:pt idx="697">
                        <c:v>4.5839187699231996</c:v>
                      </c:pt>
                      <c:pt idx="698">
                        <c:v>4.5909363706718702</c:v>
                      </c:pt>
                      <c:pt idx="699">
                        <c:v>4.59795397142054</c:v>
                      </c:pt>
                      <c:pt idx="700">
                        <c:v>4.6049715721692097</c:v>
                      </c:pt>
                      <c:pt idx="701">
                        <c:v>4.6119891729178804</c:v>
                      </c:pt>
                      <c:pt idx="702">
                        <c:v>4.6190067736665501</c:v>
                      </c:pt>
                      <c:pt idx="703">
                        <c:v>4.6260243744152199</c:v>
                      </c:pt>
                      <c:pt idx="704">
                        <c:v>4.6330419751638896</c:v>
                      </c:pt>
                      <c:pt idx="705">
                        <c:v>4.6400595759125602</c:v>
                      </c:pt>
                      <c:pt idx="706">
                        <c:v>4.64707717666123</c:v>
                      </c:pt>
                      <c:pt idx="707">
                        <c:v>4.6540947774098997</c:v>
                      </c:pt>
                      <c:pt idx="708">
                        <c:v>4.6611123781585704</c:v>
                      </c:pt>
                      <c:pt idx="709">
                        <c:v>4.6681299789072304</c:v>
                      </c:pt>
                      <c:pt idx="710">
                        <c:v>4.6751475796559001</c:v>
                      </c:pt>
                      <c:pt idx="711">
                        <c:v>4.6821651804045699</c:v>
                      </c:pt>
                      <c:pt idx="712">
                        <c:v>4.6891827811532396</c:v>
                      </c:pt>
                      <c:pt idx="713">
                        <c:v>4.6962003819019102</c:v>
                      </c:pt>
                      <c:pt idx="714">
                        <c:v>4.70321798265058</c:v>
                      </c:pt>
                      <c:pt idx="715">
                        <c:v>4.7102355833992497</c:v>
                      </c:pt>
                      <c:pt idx="716">
                        <c:v>4.7172531841479204</c:v>
                      </c:pt>
                      <c:pt idx="717">
                        <c:v>4.7242707848965901</c:v>
                      </c:pt>
                      <c:pt idx="718">
                        <c:v>4.7312883856452599</c:v>
                      </c:pt>
                      <c:pt idx="719">
                        <c:v>4.7383059863939296</c:v>
                      </c:pt>
                      <c:pt idx="720">
                        <c:v>4.7453235871426003</c:v>
                      </c:pt>
                      <c:pt idx="721">
                        <c:v>4.75234118789127</c:v>
                      </c:pt>
                      <c:pt idx="722">
                        <c:v>4.7593587886399398</c:v>
                      </c:pt>
                      <c:pt idx="723">
                        <c:v>4.7663763893886104</c:v>
                      </c:pt>
                      <c:pt idx="724">
                        <c:v>4.7733939901372704</c:v>
                      </c:pt>
                      <c:pt idx="725">
                        <c:v>4.7804115908859401</c:v>
                      </c:pt>
                      <c:pt idx="726">
                        <c:v>4.7874291916346099</c:v>
                      </c:pt>
                      <c:pt idx="727">
                        <c:v>4.7944467923832796</c:v>
                      </c:pt>
                      <c:pt idx="728">
                        <c:v>4.8014643931319503</c:v>
                      </c:pt>
                      <c:pt idx="729">
                        <c:v>4.80848199388062</c:v>
                      </c:pt>
                      <c:pt idx="730">
                        <c:v>4.8154995946292898</c:v>
                      </c:pt>
                      <c:pt idx="731">
                        <c:v>4.8225171953779604</c:v>
                      </c:pt>
                      <c:pt idx="732">
                        <c:v>4.8295347961266302</c:v>
                      </c:pt>
                      <c:pt idx="733">
                        <c:v>4.8365523968752999</c:v>
                      </c:pt>
                      <c:pt idx="734">
                        <c:v>4.8435699976239697</c:v>
                      </c:pt>
                      <c:pt idx="735">
                        <c:v>4.8505875983726403</c:v>
                      </c:pt>
                      <c:pt idx="736">
                        <c:v>4.8576051991213101</c:v>
                      </c:pt>
                      <c:pt idx="737">
                        <c:v>4.8646227998699798</c:v>
                      </c:pt>
                      <c:pt idx="738">
                        <c:v>4.8716404006186496</c:v>
                      </c:pt>
                      <c:pt idx="739">
                        <c:v>4.8786580013673202</c:v>
                      </c:pt>
                      <c:pt idx="740">
                        <c:v>4.8856756021159802</c:v>
                      </c:pt>
                      <c:pt idx="741">
                        <c:v>4.8926932028646499</c:v>
                      </c:pt>
                      <c:pt idx="742">
                        <c:v>4.8997108036133197</c:v>
                      </c:pt>
                      <c:pt idx="743">
                        <c:v>4.9067284043619903</c:v>
                      </c:pt>
                      <c:pt idx="744">
                        <c:v>4.9137460051106601</c:v>
                      </c:pt>
                      <c:pt idx="745">
                        <c:v>4.9207636058593298</c:v>
                      </c:pt>
                      <c:pt idx="746">
                        <c:v>4.9277812066079996</c:v>
                      </c:pt>
                      <c:pt idx="747">
                        <c:v>4.9347988073566702</c:v>
                      </c:pt>
                      <c:pt idx="748">
                        <c:v>4.94181640810534</c:v>
                      </c:pt>
                      <c:pt idx="749">
                        <c:v>4.9488340088540097</c:v>
                      </c:pt>
                      <c:pt idx="750">
                        <c:v>4.9558516096026803</c:v>
                      </c:pt>
                      <c:pt idx="751">
                        <c:v>4.9628692103513501</c:v>
                      </c:pt>
                      <c:pt idx="752">
                        <c:v>4.9698868111000198</c:v>
                      </c:pt>
                      <c:pt idx="753">
                        <c:v>4.9769044118486896</c:v>
                      </c:pt>
                      <c:pt idx="754">
                        <c:v>4.9839220125973602</c:v>
                      </c:pt>
                      <c:pt idx="755">
                        <c:v>4.99093961334603</c:v>
                      </c:pt>
                      <c:pt idx="756">
                        <c:v>4.99795721409469</c:v>
                      </c:pt>
                      <c:pt idx="757">
                        <c:v>5.0049748148433597</c:v>
                      </c:pt>
                      <c:pt idx="758">
                        <c:v>5.0119924155920303</c:v>
                      </c:pt>
                      <c:pt idx="759">
                        <c:v>5.0190100163407001</c:v>
                      </c:pt>
                      <c:pt idx="760">
                        <c:v>5.0260276170893698</c:v>
                      </c:pt>
                      <c:pt idx="761">
                        <c:v>5.0330452178380396</c:v>
                      </c:pt>
                      <c:pt idx="762">
                        <c:v>5.0400628185867102</c:v>
                      </c:pt>
                      <c:pt idx="763">
                        <c:v>5.04708041933538</c:v>
                      </c:pt>
                      <c:pt idx="764">
                        <c:v>5.0540980200840497</c:v>
                      </c:pt>
                      <c:pt idx="765">
                        <c:v>5.0611156208327204</c:v>
                      </c:pt>
                      <c:pt idx="766">
                        <c:v>5.0681332215813901</c:v>
                      </c:pt>
                      <c:pt idx="767">
                        <c:v>5.0751508223300599</c:v>
                      </c:pt>
                      <c:pt idx="768">
                        <c:v>5.0821684230787296</c:v>
                      </c:pt>
                      <c:pt idx="769">
                        <c:v>5.0891860238274003</c:v>
                      </c:pt>
                      <c:pt idx="770">
                        <c:v>5.09620362457607</c:v>
                      </c:pt>
                      <c:pt idx="771">
                        <c:v>5.10322122532473</c:v>
                      </c:pt>
                      <c:pt idx="772">
                        <c:v>5.1102388260733997</c:v>
                      </c:pt>
                      <c:pt idx="773">
                        <c:v>5.1172564268220704</c:v>
                      </c:pt>
                      <c:pt idx="774">
                        <c:v>5.1242740275707401</c:v>
                      </c:pt>
                      <c:pt idx="775">
                        <c:v>5.1312916283194099</c:v>
                      </c:pt>
                      <c:pt idx="776">
                        <c:v>5.1383092290680796</c:v>
                      </c:pt>
                      <c:pt idx="777">
                        <c:v>5.1453268298167503</c:v>
                      </c:pt>
                      <c:pt idx="778">
                        <c:v>5.15234443056542</c:v>
                      </c:pt>
                      <c:pt idx="779">
                        <c:v>5.1593620313140898</c:v>
                      </c:pt>
                      <c:pt idx="780">
                        <c:v>5.1663796320627604</c:v>
                      </c:pt>
                      <c:pt idx="781">
                        <c:v>5.1733972328114302</c:v>
                      </c:pt>
                      <c:pt idx="782">
                        <c:v>5.1804148335600999</c:v>
                      </c:pt>
                      <c:pt idx="783">
                        <c:v>5.1874324343087697</c:v>
                      </c:pt>
                      <c:pt idx="784">
                        <c:v>5.1944500350574403</c:v>
                      </c:pt>
                      <c:pt idx="785">
                        <c:v>5.20146763580611</c:v>
                      </c:pt>
                      <c:pt idx="786">
                        <c:v>5.2084852365547798</c:v>
                      </c:pt>
                      <c:pt idx="787">
                        <c:v>5.2155028373034398</c:v>
                      </c:pt>
                      <c:pt idx="788">
                        <c:v>5.2225204380521104</c:v>
                      </c:pt>
                      <c:pt idx="789">
                        <c:v>5.2295380388007802</c:v>
                      </c:pt>
                      <c:pt idx="790">
                        <c:v>5.2365556395494499</c:v>
                      </c:pt>
                      <c:pt idx="791">
                        <c:v>5.2435732402981197</c:v>
                      </c:pt>
                      <c:pt idx="792">
                        <c:v>5.2505908410467903</c:v>
                      </c:pt>
                      <c:pt idx="793">
                        <c:v>5.2576084417954601</c:v>
                      </c:pt>
                      <c:pt idx="794">
                        <c:v>5.2646260425441298</c:v>
                      </c:pt>
                      <c:pt idx="795">
                        <c:v>5.2716436432928004</c:v>
                      </c:pt>
                      <c:pt idx="796">
                        <c:v>5.2786612440414702</c:v>
                      </c:pt>
                      <c:pt idx="797">
                        <c:v>5.2856788447901399</c:v>
                      </c:pt>
                      <c:pt idx="798">
                        <c:v>5.2926964455388097</c:v>
                      </c:pt>
                      <c:pt idx="799">
                        <c:v>5.2997140462874803</c:v>
                      </c:pt>
                      <c:pt idx="800">
                        <c:v>5.3067316470361501</c:v>
                      </c:pt>
                      <c:pt idx="801">
                        <c:v>5.3137492477848198</c:v>
                      </c:pt>
                      <c:pt idx="802">
                        <c:v>5.3207668485334896</c:v>
                      </c:pt>
                      <c:pt idx="803">
                        <c:v>5.3277844492821496</c:v>
                      </c:pt>
                      <c:pt idx="804">
                        <c:v>5.3348020500308202</c:v>
                      </c:pt>
                      <c:pt idx="805">
                        <c:v>5.3418196507794899</c:v>
                      </c:pt>
                      <c:pt idx="806">
                        <c:v>5.3488372515281597</c:v>
                      </c:pt>
                      <c:pt idx="807">
                        <c:v>5.3558548522768303</c:v>
                      </c:pt>
                      <c:pt idx="808">
                        <c:v>5.3628724530255001</c:v>
                      </c:pt>
                      <c:pt idx="809">
                        <c:v>5.3698900537741698</c:v>
                      </c:pt>
                      <c:pt idx="810">
                        <c:v>5.3769076545228396</c:v>
                      </c:pt>
                      <c:pt idx="811">
                        <c:v>5.3839252552715102</c:v>
                      </c:pt>
                      <c:pt idx="812">
                        <c:v>5.39094285602018</c:v>
                      </c:pt>
                      <c:pt idx="813">
                        <c:v>5.3979604567688497</c:v>
                      </c:pt>
                      <c:pt idx="814">
                        <c:v>5.4049780575175204</c:v>
                      </c:pt>
                      <c:pt idx="815">
                        <c:v>5.4119956582661901</c:v>
                      </c:pt>
                      <c:pt idx="816">
                        <c:v>5.4190132590148599</c:v>
                      </c:pt>
                      <c:pt idx="817">
                        <c:v>5.4260308597635296</c:v>
                      </c:pt>
                      <c:pt idx="818">
                        <c:v>5.4330484605122003</c:v>
                      </c:pt>
                      <c:pt idx="819">
                        <c:v>5.4400660612608602</c:v>
                      </c:pt>
                      <c:pt idx="820">
                        <c:v>5.44708366200953</c:v>
                      </c:pt>
                      <c:pt idx="821">
                        <c:v>5.4541012627581997</c:v>
                      </c:pt>
                      <c:pt idx="822">
                        <c:v>5.4611188635068704</c:v>
                      </c:pt>
                      <c:pt idx="823">
                        <c:v>5.4681364642555401</c:v>
                      </c:pt>
                      <c:pt idx="824">
                        <c:v>5.4751540650042099</c:v>
                      </c:pt>
                      <c:pt idx="825">
                        <c:v>5.4821716657528796</c:v>
                      </c:pt>
                      <c:pt idx="826">
                        <c:v>5.4891892665015503</c:v>
                      </c:pt>
                      <c:pt idx="827">
                        <c:v>5.49620686725022</c:v>
                      </c:pt>
                      <c:pt idx="828">
                        <c:v>5.5032244679988898</c:v>
                      </c:pt>
                      <c:pt idx="829">
                        <c:v>5.5102420687475604</c:v>
                      </c:pt>
                      <c:pt idx="830">
                        <c:v>5.5172596694962301</c:v>
                      </c:pt>
                      <c:pt idx="831">
                        <c:v>5.5242772702448999</c:v>
                      </c:pt>
                      <c:pt idx="832">
                        <c:v>5.5312948709935696</c:v>
                      </c:pt>
                      <c:pt idx="833">
                        <c:v>5.5383124717422296</c:v>
                      </c:pt>
                      <c:pt idx="834">
                        <c:v>5.5453300724909003</c:v>
                      </c:pt>
                      <c:pt idx="835">
                        <c:v>5.55234767323957</c:v>
                      </c:pt>
                      <c:pt idx="836">
                        <c:v>5.5593652739882398</c:v>
                      </c:pt>
                      <c:pt idx="837">
                        <c:v>5.5663828747369104</c:v>
                      </c:pt>
                      <c:pt idx="838">
                        <c:v>5.5734004754855802</c:v>
                      </c:pt>
                      <c:pt idx="839">
                        <c:v>5.5804180762342499</c:v>
                      </c:pt>
                      <c:pt idx="840">
                        <c:v>5.5874356769829197</c:v>
                      </c:pt>
                      <c:pt idx="841">
                        <c:v>5.5944532777315903</c:v>
                      </c:pt>
                      <c:pt idx="842">
                        <c:v>5.60147087848026</c:v>
                      </c:pt>
                      <c:pt idx="843">
                        <c:v>5.6084884792289298</c:v>
                      </c:pt>
                      <c:pt idx="844">
                        <c:v>5.6155060799776004</c:v>
                      </c:pt>
                      <c:pt idx="845">
                        <c:v>5.6225236807262702</c:v>
                      </c:pt>
                      <c:pt idx="846">
                        <c:v>5.6295412814749399</c:v>
                      </c:pt>
                      <c:pt idx="847">
                        <c:v>5.6365588822236097</c:v>
                      </c:pt>
                      <c:pt idx="848">
                        <c:v>5.6435764829722803</c:v>
                      </c:pt>
                      <c:pt idx="849">
                        <c:v>5.6505940837209403</c:v>
                      </c:pt>
                      <c:pt idx="850">
                        <c:v>5.65761168446961</c:v>
                      </c:pt>
                      <c:pt idx="851">
                        <c:v>5.6646292852182798</c:v>
                      </c:pt>
                      <c:pt idx="852">
                        <c:v>5.6716468859669504</c:v>
                      </c:pt>
                      <c:pt idx="853">
                        <c:v>5.6786644867156202</c:v>
                      </c:pt>
                      <c:pt idx="854">
                        <c:v>5.6856820874642899</c:v>
                      </c:pt>
                      <c:pt idx="855">
                        <c:v>5.6926996882129597</c:v>
                      </c:pt>
                      <c:pt idx="856">
                        <c:v>5.6997172889616303</c:v>
                      </c:pt>
                      <c:pt idx="857">
                        <c:v>5.7067348897103001</c:v>
                      </c:pt>
                      <c:pt idx="858">
                        <c:v>5.7137524904589698</c:v>
                      </c:pt>
                      <c:pt idx="859">
                        <c:v>5.7207700912076396</c:v>
                      </c:pt>
                      <c:pt idx="860">
                        <c:v>5.7277876919563102</c:v>
                      </c:pt>
                      <c:pt idx="861">
                        <c:v>5.73480529270498</c:v>
                      </c:pt>
                      <c:pt idx="862">
                        <c:v>5.7418228934536497</c:v>
                      </c:pt>
                      <c:pt idx="863">
                        <c:v>5.7488404942023204</c:v>
                      </c:pt>
                      <c:pt idx="864">
                        <c:v>5.7558580949509803</c:v>
                      </c:pt>
                      <c:pt idx="865">
                        <c:v>5.7628756956996501</c:v>
                      </c:pt>
                      <c:pt idx="866">
                        <c:v>5.7698932964483198</c:v>
                      </c:pt>
                      <c:pt idx="867">
                        <c:v>5.7769108971969896</c:v>
                      </c:pt>
                      <c:pt idx="868">
                        <c:v>5.7839284979456602</c:v>
                      </c:pt>
                      <c:pt idx="869">
                        <c:v>5.79094609869433</c:v>
                      </c:pt>
                      <c:pt idx="870">
                        <c:v>5.7979636994429997</c:v>
                      </c:pt>
                      <c:pt idx="871">
                        <c:v>5.8049813001916704</c:v>
                      </c:pt>
                      <c:pt idx="872">
                        <c:v>5.8119989009403401</c:v>
                      </c:pt>
                      <c:pt idx="873">
                        <c:v>5.8190165016890099</c:v>
                      </c:pt>
                      <c:pt idx="874">
                        <c:v>5.8260341024376796</c:v>
                      </c:pt>
                      <c:pt idx="875">
                        <c:v>5.8330517031863502</c:v>
                      </c:pt>
                      <c:pt idx="876">
                        <c:v>5.84006930393502</c:v>
                      </c:pt>
                      <c:pt idx="877">
                        <c:v>5.8470869046836897</c:v>
                      </c:pt>
                      <c:pt idx="878">
                        <c:v>5.8541045054323604</c:v>
                      </c:pt>
                      <c:pt idx="879">
                        <c:v>5.8611221061810301</c:v>
                      </c:pt>
                      <c:pt idx="880">
                        <c:v>5.8681397069296999</c:v>
                      </c:pt>
                      <c:pt idx="881">
                        <c:v>5.8751573076783599</c:v>
                      </c:pt>
                      <c:pt idx="882">
                        <c:v>5.8821749084270296</c:v>
                      </c:pt>
                      <c:pt idx="883">
                        <c:v>5.8891925091757003</c:v>
                      </c:pt>
                      <c:pt idx="884">
                        <c:v>5.89621010992437</c:v>
                      </c:pt>
                      <c:pt idx="885">
                        <c:v>5.9032277106730398</c:v>
                      </c:pt>
                      <c:pt idx="886">
                        <c:v>5.9102453114217104</c:v>
                      </c:pt>
                      <c:pt idx="887">
                        <c:v>5.9172629121703801</c:v>
                      </c:pt>
                      <c:pt idx="888">
                        <c:v>5.9242805129190499</c:v>
                      </c:pt>
                      <c:pt idx="889">
                        <c:v>5.9312981136677196</c:v>
                      </c:pt>
                      <c:pt idx="890">
                        <c:v>5.9383157144163903</c:v>
                      </c:pt>
                      <c:pt idx="891">
                        <c:v>5.94533331516506</c:v>
                      </c:pt>
                      <c:pt idx="892">
                        <c:v>5.9523509159137298</c:v>
                      </c:pt>
                      <c:pt idx="893">
                        <c:v>5.9593685166624004</c:v>
                      </c:pt>
                      <c:pt idx="894">
                        <c:v>5.9663861174110702</c:v>
                      </c:pt>
                      <c:pt idx="895">
                        <c:v>5.9734037181597399</c:v>
                      </c:pt>
                      <c:pt idx="896">
                        <c:v>5.9804213189084097</c:v>
                      </c:pt>
                      <c:pt idx="897">
                        <c:v>5.9874389196570696</c:v>
                      </c:pt>
                      <c:pt idx="898">
                        <c:v>5.9944565204057403</c:v>
                      </c:pt>
                      <c:pt idx="899">
                        <c:v>6.00147412115441</c:v>
                      </c:pt>
                      <c:pt idx="900">
                        <c:v>6.0084917219030798</c:v>
                      </c:pt>
                      <c:pt idx="901">
                        <c:v>6.0155093226517504</c:v>
                      </c:pt>
                      <c:pt idx="902">
                        <c:v>6.0225269234004202</c:v>
                      </c:pt>
                      <c:pt idx="903">
                        <c:v>6.0295445241490899</c:v>
                      </c:pt>
                      <c:pt idx="904">
                        <c:v>6.0365621248977597</c:v>
                      </c:pt>
                      <c:pt idx="905">
                        <c:v>6.0435797256464303</c:v>
                      </c:pt>
                      <c:pt idx="906">
                        <c:v>6.0505973263951001</c:v>
                      </c:pt>
                      <c:pt idx="907">
                        <c:v>6.0576149271437698</c:v>
                      </c:pt>
                      <c:pt idx="908">
                        <c:v>6.0646325278924396</c:v>
                      </c:pt>
                      <c:pt idx="909">
                        <c:v>6.0716501286411102</c:v>
                      </c:pt>
                      <c:pt idx="910">
                        <c:v>6.07866772938978</c:v>
                      </c:pt>
                      <c:pt idx="911">
                        <c:v>6.0856853301384399</c:v>
                      </c:pt>
                      <c:pt idx="912">
                        <c:v>6.0927029308871097</c:v>
                      </c:pt>
                      <c:pt idx="913">
                        <c:v>6.0997205316357803</c:v>
                      </c:pt>
                      <c:pt idx="914">
                        <c:v>6.1067381323844501</c:v>
                      </c:pt>
                      <c:pt idx="915">
                        <c:v>6.1137557331331198</c:v>
                      </c:pt>
                      <c:pt idx="916">
                        <c:v>6.1207733338817896</c:v>
                      </c:pt>
                      <c:pt idx="917">
                        <c:v>6.1277909346304602</c:v>
                      </c:pt>
                      <c:pt idx="918">
                        <c:v>6.13480853537913</c:v>
                      </c:pt>
                      <c:pt idx="919">
                        <c:v>6.1418261361277997</c:v>
                      </c:pt>
                      <c:pt idx="920">
                        <c:v>6.1488437368764703</c:v>
                      </c:pt>
                      <c:pt idx="921">
                        <c:v>6.1558613376251401</c:v>
                      </c:pt>
                      <c:pt idx="922">
                        <c:v>6.1628789383738098</c:v>
                      </c:pt>
                      <c:pt idx="923">
                        <c:v>6.1698965391224796</c:v>
                      </c:pt>
                      <c:pt idx="924">
                        <c:v>6.1769141398711502</c:v>
                      </c:pt>
                      <c:pt idx="925">
                        <c:v>6.18393174061982</c:v>
                      </c:pt>
                      <c:pt idx="926">
                        <c:v>6.1909493413684897</c:v>
                      </c:pt>
                      <c:pt idx="927">
                        <c:v>6.1979669421171497</c:v>
                      </c:pt>
                      <c:pt idx="928">
                        <c:v>6.2049845428658301</c:v>
                      </c:pt>
                      <c:pt idx="929">
                        <c:v>6.2120021436144901</c:v>
                      </c:pt>
                      <c:pt idx="930">
                        <c:v>6.2190197443631599</c:v>
                      </c:pt>
                      <c:pt idx="931">
                        <c:v>6.2260373451118296</c:v>
                      </c:pt>
                      <c:pt idx="932">
                        <c:v>6.2330549458605002</c:v>
                      </c:pt>
                      <c:pt idx="933">
                        <c:v>6.24007254660917</c:v>
                      </c:pt>
                      <c:pt idx="934">
                        <c:v>6.2470901473578397</c:v>
                      </c:pt>
                      <c:pt idx="935">
                        <c:v>6.2541077481065104</c:v>
                      </c:pt>
                      <c:pt idx="936">
                        <c:v>6.2611253488551801</c:v>
                      </c:pt>
                      <c:pt idx="937">
                        <c:v>6.2681429496038499</c:v>
                      </c:pt>
                      <c:pt idx="938">
                        <c:v>6.2751605503525196</c:v>
                      </c:pt>
                      <c:pt idx="939">
                        <c:v>6.2821781511011903</c:v>
                      </c:pt>
                      <c:pt idx="940">
                        <c:v>6.28919575184986</c:v>
                      </c:pt>
                      <c:pt idx="941">
                        <c:v>6.2962133525985298</c:v>
                      </c:pt>
                      <c:pt idx="942">
                        <c:v>6.3032309533471897</c:v>
                      </c:pt>
                      <c:pt idx="943">
                        <c:v>6.3102485540958604</c:v>
                      </c:pt>
                      <c:pt idx="944">
                        <c:v>6.3172661548445301</c:v>
                      </c:pt>
                      <c:pt idx="945">
                        <c:v>6.3242837555931999</c:v>
                      </c:pt>
                      <c:pt idx="946">
                        <c:v>6.3313013563418696</c:v>
                      </c:pt>
                      <c:pt idx="947">
                        <c:v>6.3383189570905403</c:v>
                      </c:pt>
                      <c:pt idx="948">
                        <c:v>6.34533655783921</c:v>
                      </c:pt>
                      <c:pt idx="949">
                        <c:v>6.3523541585878798</c:v>
                      </c:pt>
                      <c:pt idx="950">
                        <c:v>6.3593717593365504</c:v>
                      </c:pt>
                      <c:pt idx="951">
                        <c:v>6.3663893600852202</c:v>
                      </c:pt>
                      <c:pt idx="952">
                        <c:v>6.3734069608338899</c:v>
                      </c:pt>
                      <c:pt idx="953">
                        <c:v>6.3804245615825597</c:v>
                      </c:pt>
                      <c:pt idx="954">
                        <c:v>6.3874421623312303</c:v>
                      </c:pt>
                      <c:pt idx="955">
                        <c:v>6.3944597630799</c:v>
                      </c:pt>
                      <c:pt idx="956">
                        <c:v>6.4014773638285698</c:v>
                      </c:pt>
                      <c:pt idx="957">
                        <c:v>6.4084949645772404</c:v>
                      </c:pt>
                      <c:pt idx="958">
                        <c:v>6.4155125653259004</c:v>
                      </c:pt>
                      <c:pt idx="959">
                        <c:v>6.4225301660745702</c:v>
                      </c:pt>
                      <c:pt idx="960">
                        <c:v>6.4295477668232399</c:v>
                      </c:pt>
                      <c:pt idx="961">
                        <c:v>6.4365653675719097</c:v>
                      </c:pt>
                      <c:pt idx="962">
                        <c:v>6.4435829683205803</c:v>
                      </c:pt>
                      <c:pt idx="963">
                        <c:v>6.4506005690692501</c:v>
                      </c:pt>
                      <c:pt idx="964">
                        <c:v>6.4576181698179198</c:v>
                      </c:pt>
                      <c:pt idx="965">
                        <c:v>6.4646357705665896</c:v>
                      </c:pt>
                      <c:pt idx="966">
                        <c:v>6.4716533713152602</c:v>
                      </c:pt>
                      <c:pt idx="967">
                        <c:v>6.4786709720639299</c:v>
                      </c:pt>
                      <c:pt idx="968">
                        <c:v>6.4856885728125997</c:v>
                      </c:pt>
                      <c:pt idx="969">
                        <c:v>6.4927061735612703</c:v>
                      </c:pt>
                      <c:pt idx="970">
                        <c:v>6.4997237743099401</c:v>
                      </c:pt>
                      <c:pt idx="971">
                        <c:v>6.5067413750586098</c:v>
                      </c:pt>
                      <c:pt idx="972">
                        <c:v>6.5137589758072796</c:v>
                      </c:pt>
                      <c:pt idx="973">
                        <c:v>6.5207765765559396</c:v>
                      </c:pt>
                      <c:pt idx="974">
                        <c:v>6.5277941773046102</c:v>
                      </c:pt>
                      <c:pt idx="975">
                        <c:v>6.53481177805328</c:v>
                      </c:pt>
                      <c:pt idx="976">
                        <c:v>6.5418293788019497</c:v>
                      </c:pt>
                      <c:pt idx="977">
                        <c:v>6.5488469795506203</c:v>
                      </c:pt>
                      <c:pt idx="978">
                        <c:v>6.5558645802992901</c:v>
                      </c:pt>
                      <c:pt idx="979">
                        <c:v>6.5628821810479598</c:v>
                      </c:pt>
                      <c:pt idx="980">
                        <c:v>6.5698997817966296</c:v>
                      </c:pt>
                      <c:pt idx="981">
                        <c:v>6.5769173825453002</c:v>
                      </c:pt>
                      <c:pt idx="982">
                        <c:v>6.58393498329397</c:v>
                      </c:pt>
                      <c:pt idx="983">
                        <c:v>6.5909525840426397</c:v>
                      </c:pt>
                      <c:pt idx="984">
                        <c:v>6.5979701847913104</c:v>
                      </c:pt>
                      <c:pt idx="985">
                        <c:v>6.6049877855399801</c:v>
                      </c:pt>
                      <c:pt idx="986">
                        <c:v>6.6120053862886499</c:v>
                      </c:pt>
                      <c:pt idx="987">
                        <c:v>6.6190229870373196</c:v>
                      </c:pt>
                      <c:pt idx="988">
                        <c:v>6.6260405877859903</c:v>
                      </c:pt>
                      <c:pt idx="989">
                        <c:v>6.6330581885346502</c:v>
                      </c:pt>
                      <c:pt idx="990">
                        <c:v>6.64007578928332</c:v>
                      </c:pt>
                      <c:pt idx="991">
                        <c:v>6.6470933900319897</c:v>
                      </c:pt>
                      <c:pt idx="992">
                        <c:v>6.6541109907806604</c:v>
                      </c:pt>
                      <c:pt idx="993">
                        <c:v>6.6611285915293301</c:v>
                      </c:pt>
                      <c:pt idx="994">
                        <c:v>6.6681461922779999</c:v>
                      </c:pt>
                      <c:pt idx="995">
                        <c:v>6.6751637930266696</c:v>
                      </c:pt>
                      <c:pt idx="996">
                        <c:v>6.6821813937753403</c:v>
                      </c:pt>
                      <c:pt idx="997">
                        <c:v>6.68919899452401</c:v>
                      </c:pt>
                      <c:pt idx="998">
                        <c:v>6.6962165952726798</c:v>
                      </c:pt>
                      <c:pt idx="999">
                        <c:v>6.7032341960213504</c:v>
                      </c:pt>
                      <c:pt idx="1000">
                        <c:v>6.7102517967700201</c:v>
                      </c:pt>
                      <c:pt idx="1001">
                        <c:v>6.7172693975186899</c:v>
                      </c:pt>
                      <c:pt idx="1002">
                        <c:v>6.7242869982673596</c:v>
                      </c:pt>
                      <c:pt idx="1003">
                        <c:v>6.7313045990160303</c:v>
                      </c:pt>
                      <c:pt idx="1004">
                        <c:v>6.7383221997647</c:v>
                      </c:pt>
                      <c:pt idx="1005">
                        <c:v>6.7453398005133698</c:v>
                      </c:pt>
                      <c:pt idx="1006">
                        <c:v>6.7523574012620298</c:v>
                      </c:pt>
                      <c:pt idx="1007">
                        <c:v>6.7593750020107004</c:v>
                      </c:pt>
                      <c:pt idx="1008">
                        <c:v>6.7663926027593702</c:v>
                      </c:pt>
                      <c:pt idx="1009">
                        <c:v>6.7734102035080399</c:v>
                      </c:pt>
                      <c:pt idx="1010">
                        <c:v>6.7804278042567097</c:v>
                      </c:pt>
                      <c:pt idx="1011">
                        <c:v>6.7874454050053803</c:v>
                      </c:pt>
                      <c:pt idx="1012">
                        <c:v>6.79446300575405</c:v>
                      </c:pt>
                      <c:pt idx="1013">
                        <c:v>6.8014806065027198</c:v>
                      </c:pt>
                      <c:pt idx="1014">
                        <c:v>6.8084982072513904</c:v>
                      </c:pt>
                      <c:pt idx="1015">
                        <c:v>6.8155158080000602</c:v>
                      </c:pt>
                      <c:pt idx="1016">
                        <c:v>6.8225334087487299</c:v>
                      </c:pt>
                      <c:pt idx="1017">
                        <c:v>6.8295510094973997</c:v>
                      </c:pt>
                      <c:pt idx="1018">
                        <c:v>6.8365686102460703</c:v>
                      </c:pt>
                      <c:pt idx="1019">
                        <c:v>6.8435862109947401</c:v>
                      </c:pt>
                      <c:pt idx="1020">
                        <c:v>6.8506038117434001</c:v>
                      </c:pt>
                      <c:pt idx="1021">
                        <c:v>6.8576214124920698</c:v>
                      </c:pt>
                      <c:pt idx="1022">
                        <c:v>6.8646390132407404</c:v>
                      </c:pt>
                      <c:pt idx="1023">
                        <c:v>6.8716566139894102</c:v>
                      </c:pt>
                      <c:pt idx="1024">
                        <c:v>6.8786742147380799</c:v>
                      </c:pt>
                      <c:pt idx="1025">
                        <c:v>6.8856918154867497</c:v>
                      </c:pt>
                      <c:pt idx="1026">
                        <c:v>6.8927094162354203</c:v>
                      </c:pt>
                      <c:pt idx="1027">
                        <c:v>6.8997270169840901</c:v>
                      </c:pt>
                      <c:pt idx="1028">
                        <c:v>6.9067446177327598</c:v>
                      </c:pt>
                      <c:pt idx="1029">
                        <c:v>6.9137622184814296</c:v>
                      </c:pt>
                      <c:pt idx="1030">
                        <c:v>6.9207798192301002</c:v>
                      </c:pt>
                      <c:pt idx="1031">
                        <c:v>6.92779741997877</c:v>
                      </c:pt>
                      <c:pt idx="1032">
                        <c:v>6.9348150207274397</c:v>
                      </c:pt>
                      <c:pt idx="1033">
                        <c:v>6.9418326214761104</c:v>
                      </c:pt>
                      <c:pt idx="1034">
                        <c:v>6.9488502222247801</c:v>
                      </c:pt>
                      <c:pt idx="1035">
                        <c:v>6.9558678229734499</c:v>
                      </c:pt>
                      <c:pt idx="1036">
                        <c:v>6.9628854237221098</c:v>
                      </c:pt>
                      <c:pt idx="1037">
                        <c:v>6.9699030244707902</c:v>
                      </c:pt>
                      <c:pt idx="1038">
                        <c:v>6.9769206252194502</c:v>
                      </c:pt>
                      <c:pt idx="1039">
                        <c:v>6.98393822596812</c:v>
                      </c:pt>
                      <c:pt idx="1040">
                        <c:v>6.9909558267167897</c:v>
                      </c:pt>
                      <c:pt idx="1041">
                        <c:v>6.9979734274654604</c:v>
                      </c:pt>
                      <c:pt idx="1042">
                        <c:v>7.0049910282141301</c:v>
                      </c:pt>
                      <c:pt idx="1043">
                        <c:v>7.0120086289627999</c:v>
                      </c:pt>
                      <c:pt idx="1044">
                        <c:v>7.0190262297114696</c:v>
                      </c:pt>
                      <c:pt idx="1045">
                        <c:v>7.0260438304601402</c:v>
                      </c:pt>
                      <c:pt idx="1046">
                        <c:v>7.03306143120881</c:v>
                      </c:pt>
                      <c:pt idx="1047">
                        <c:v>7.0400790319574797</c:v>
                      </c:pt>
                      <c:pt idx="1048">
                        <c:v>7.0470966327061504</c:v>
                      </c:pt>
                      <c:pt idx="1049">
                        <c:v>7.0541142334548201</c:v>
                      </c:pt>
                      <c:pt idx="1050">
                        <c:v>7.0611318342034899</c:v>
                      </c:pt>
                      <c:pt idx="1051">
                        <c:v>7.0681494349521499</c:v>
                      </c:pt>
                      <c:pt idx="1052">
                        <c:v>7.0751670357008196</c:v>
                      </c:pt>
                      <c:pt idx="1053">
                        <c:v>7.0821846364494903</c:v>
                      </c:pt>
                      <c:pt idx="1054">
                        <c:v>7.08920223719816</c:v>
                      </c:pt>
                      <c:pt idx="1055">
                        <c:v>7.0962198379468298</c:v>
                      </c:pt>
                      <c:pt idx="1056">
                        <c:v>7.1032374386955004</c:v>
                      </c:pt>
                      <c:pt idx="1057">
                        <c:v>7.1102550394441701</c:v>
                      </c:pt>
                      <c:pt idx="1058">
                        <c:v>7.1172726401928399</c:v>
                      </c:pt>
                      <c:pt idx="1059">
                        <c:v>7.1242902409415096</c:v>
                      </c:pt>
                      <c:pt idx="1060">
                        <c:v>7.1313078416901803</c:v>
                      </c:pt>
                      <c:pt idx="1061">
                        <c:v>7.13832544243885</c:v>
                      </c:pt>
                      <c:pt idx="1062">
                        <c:v>7.1453430431875198</c:v>
                      </c:pt>
                      <c:pt idx="1063">
                        <c:v>7.1523606439361904</c:v>
                      </c:pt>
                      <c:pt idx="1064">
                        <c:v>7.1593782446848602</c:v>
                      </c:pt>
                      <c:pt idx="1065">
                        <c:v>7.1663958454335299</c:v>
                      </c:pt>
                      <c:pt idx="1066">
                        <c:v>7.1734134461821997</c:v>
                      </c:pt>
                      <c:pt idx="1067">
                        <c:v>7.1804310469308597</c:v>
                      </c:pt>
                      <c:pt idx="1068">
                        <c:v>7.1874486476795401</c:v>
                      </c:pt>
                      <c:pt idx="1069">
                        <c:v>7.1944662484282</c:v>
                      </c:pt>
                      <c:pt idx="1070">
                        <c:v>7.2014838491768698</c:v>
                      </c:pt>
                      <c:pt idx="1071">
                        <c:v>7.2085014499255404</c:v>
                      </c:pt>
                      <c:pt idx="1072">
                        <c:v>7.2155190506742102</c:v>
                      </c:pt>
                      <c:pt idx="1073">
                        <c:v>7.2225366514228799</c:v>
                      </c:pt>
                      <c:pt idx="1074">
                        <c:v>7.2295542521715497</c:v>
                      </c:pt>
                      <c:pt idx="1075">
                        <c:v>7.2365718529202203</c:v>
                      </c:pt>
                      <c:pt idx="1076">
                        <c:v>7.2435894536688901</c:v>
                      </c:pt>
                      <c:pt idx="1077">
                        <c:v>7.2506070544175598</c:v>
                      </c:pt>
                      <c:pt idx="1078">
                        <c:v>7.2576246551662296</c:v>
                      </c:pt>
                      <c:pt idx="1079">
                        <c:v>7.2646422559149002</c:v>
                      </c:pt>
                      <c:pt idx="1080">
                        <c:v>7.27165985666357</c:v>
                      </c:pt>
                      <c:pt idx="1081">
                        <c:v>7.2786774574122397</c:v>
                      </c:pt>
                      <c:pt idx="1082">
                        <c:v>7.2856950581608997</c:v>
                      </c:pt>
                      <c:pt idx="1083">
                        <c:v>7.2927126589095703</c:v>
                      </c:pt>
                      <c:pt idx="1084">
                        <c:v>7.2997302596582401</c:v>
                      </c:pt>
                      <c:pt idx="1085">
                        <c:v>7.3067478604069098</c:v>
                      </c:pt>
                      <c:pt idx="1086">
                        <c:v>7.3137654611555796</c:v>
                      </c:pt>
                      <c:pt idx="1087">
                        <c:v>7.3207830619042502</c:v>
                      </c:pt>
                      <c:pt idx="1088">
                        <c:v>7.32780066265292</c:v>
                      </c:pt>
                      <c:pt idx="1089">
                        <c:v>7.3348182634015897</c:v>
                      </c:pt>
                      <c:pt idx="1090">
                        <c:v>7.3418358641502603</c:v>
                      </c:pt>
                      <c:pt idx="1091">
                        <c:v>7.3488534648989301</c:v>
                      </c:pt>
                      <c:pt idx="1092">
                        <c:v>7.3558710656475998</c:v>
                      </c:pt>
                      <c:pt idx="1093">
                        <c:v>7.3628886663962696</c:v>
                      </c:pt>
                      <c:pt idx="1094">
                        <c:v>7.3699062671449402</c:v>
                      </c:pt>
                      <c:pt idx="1095">
                        <c:v>7.37692386789361</c:v>
                      </c:pt>
                      <c:pt idx="1096">
                        <c:v>7.3839414686422797</c:v>
                      </c:pt>
                      <c:pt idx="1097">
                        <c:v>7.3909590693909504</c:v>
                      </c:pt>
                      <c:pt idx="1098">
                        <c:v>7.3979766701396104</c:v>
                      </c:pt>
                      <c:pt idx="1099">
                        <c:v>7.4049942708882801</c:v>
                      </c:pt>
                      <c:pt idx="1100">
                        <c:v>7.4120118716369499</c:v>
                      </c:pt>
                      <c:pt idx="1101">
                        <c:v>7.4190294723856196</c:v>
                      </c:pt>
                      <c:pt idx="1102">
                        <c:v>7.4260470731342902</c:v>
                      </c:pt>
                      <c:pt idx="1103">
                        <c:v>7.43306467388296</c:v>
                      </c:pt>
                      <c:pt idx="1104">
                        <c:v>7.4400822746316297</c:v>
                      </c:pt>
                      <c:pt idx="1105">
                        <c:v>7.4470998753803004</c:v>
                      </c:pt>
                      <c:pt idx="1106">
                        <c:v>7.4541174761289701</c:v>
                      </c:pt>
                      <c:pt idx="1107">
                        <c:v>7.4611350768776399</c:v>
                      </c:pt>
                      <c:pt idx="1108">
                        <c:v>7.4681526776263096</c:v>
                      </c:pt>
                      <c:pt idx="1109">
                        <c:v>7.4751702783749803</c:v>
                      </c:pt>
                      <c:pt idx="1110">
                        <c:v>7.48218787912365</c:v>
                      </c:pt>
                      <c:pt idx="1111">
                        <c:v>7.4892054798723198</c:v>
                      </c:pt>
                      <c:pt idx="1112">
                        <c:v>7.4962230806209904</c:v>
                      </c:pt>
                      <c:pt idx="1113">
                        <c:v>7.5032406813696602</c:v>
                      </c:pt>
                      <c:pt idx="1114">
                        <c:v>7.5102582821183299</c:v>
                      </c:pt>
                      <c:pt idx="1115">
                        <c:v>7.5172758828669899</c:v>
                      </c:pt>
                      <c:pt idx="1116">
                        <c:v>7.5242934836156596</c:v>
                      </c:pt>
                      <c:pt idx="1117">
                        <c:v>7.5313110843643303</c:v>
                      </c:pt>
                      <c:pt idx="1118">
                        <c:v>7.538328685113</c:v>
                      </c:pt>
                      <c:pt idx="1119">
                        <c:v>7.5453462858616698</c:v>
                      </c:pt>
                      <c:pt idx="1120">
                        <c:v>7.5523638866103404</c:v>
                      </c:pt>
                      <c:pt idx="1121">
                        <c:v>7.5593814873590102</c:v>
                      </c:pt>
                      <c:pt idx="1122">
                        <c:v>7.5663990881076799</c:v>
                      </c:pt>
                      <c:pt idx="1123">
                        <c:v>7.5734166888563497</c:v>
                      </c:pt>
                      <c:pt idx="1124">
                        <c:v>7.5804342896050203</c:v>
                      </c:pt>
                      <c:pt idx="1125">
                        <c:v>7.5874518903536901</c:v>
                      </c:pt>
                      <c:pt idx="1126">
                        <c:v>7.5944694911023598</c:v>
                      </c:pt>
                      <c:pt idx="1127">
                        <c:v>7.6014870918510304</c:v>
                      </c:pt>
                      <c:pt idx="1128">
                        <c:v>7.6085046925997002</c:v>
                      </c:pt>
                      <c:pt idx="1129">
                        <c:v>7.6155222933483602</c:v>
                      </c:pt>
                      <c:pt idx="1130">
                        <c:v>7.6225398940970299</c:v>
                      </c:pt>
                      <c:pt idx="1131">
                        <c:v>7.6295574948456997</c:v>
                      </c:pt>
                      <c:pt idx="1132">
                        <c:v>7.6365750955943703</c:v>
                      </c:pt>
                      <c:pt idx="1133">
                        <c:v>7.6435926963430401</c:v>
                      </c:pt>
                      <c:pt idx="1134">
                        <c:v>7.6506102970917098</c:v>
                      </c:pt>
                      <c:pt idx="1135">
                        <c:v>7.6576278978403796</c:v>
                      </c:pt>
                      <c:pt idx="1136">
                        <c:v>7.6646454985890502</c:v>
                      </c:pt>
                      <c:pt idx="1137">
                        <c:v>7.6716630993377199</c:v>
                      </c:pt>
                      <c:pt idx="1138">
                        <c:v>7.6786807000863897</c:v>
                      </c:pt>
                      <c:pt idx="1139">
                        <c:v>7.6856983008350603</c:v>
                      </c:pt>
                      <c:pt idx="1140">
                        <c:v>7.6927159015837301</c:v>
                      </c:pt>
                      <c:pt idx="1141">
                        <c:v>7.6997335023323998</c:v>
                      </c:pt>
                      <c:pt idx="1142">
                        <c:v>7.7067511030810696</c:v>
                      </c:pt>
                      <c:pt idx="1143">
                        <c:v>7.7137687038297402</c:v>
                      </c:pt>
                      <c:pt idx="1144">
                        <c:v>7.72078630457841</c:v>
                      </c:pt>
                      <c:pt idx="1145">
                        <c:v>7.7278039053270797</c:v>
                      </c:pt>
                      <c:pt idx="1146">
                        <c:v>7.7348215060757397</c:v>
                      </c:pt>
                      <c:pt idx="1147">
                        <c:v>7.7418391068244103</c:v>
                      </c:pt>
                      <c:pt idx="1148">
                        <c:v>7.7488567075730801</c:v>
                      </c:pt>
                      <c:pt idx="1149">
                        <c:v>7.7558743083217498</c:v>
                      </c:pt>
                      <c:pt idx="1150">
                        <c:v>7.7628919090704196</c:v>
                      </c:pt>
                      <c:pt idx="1151">
                        <c:v>7.7699095098190902</c:v>
                      </c:pt>
                      <c:pt idx="1152">
                        <c:v>7.77692711056776</c:v>
                      </c:pt>
                      <c:pt idx="1153">
                        <c:v>7.7839447113164297</c:v>
                      </c:pt>
                      <c:pt idx="1154">
                        <c:v>7.7909623120651004</c:v>
                      </c:pt>
                      <c:pt idx="1155">
                        <c:v>7.7979799128137701</c:v>
                      </c:pt>
                      <c:pt idx="1156">
                        <c:v>7.8049975135624399</c:v>
                      </c:pt>
                      <c:pt idx="1157">
                        <c:v>7.8120151143111096</c:v>
                      </c:pt>
                      <c:pt idx="1158">
                        <c:v>7.8190327150597803</c:v>
                      </c:pt>
                      <c:pt idx="1159">
                        <c:v>7.8260503158084402</c:v>
                      </c:pt>
                      <c:pt idx="1160">
                        <c:v>7.83306791655711</c:v>
                      </c:pt>
                      <c:pt idx="1161">
                        <c:v>7.8400855173057797</c:v>
                      </c:pt>
                      <c:pt idx="1162">
                        <c:v>7.8471031180544504</c:v>
                      </c:pt>
                      <c:pt idx="1163">
                        <c:v>7.8541207188031201</c:v>
                      </c:pt>
                      <c:pt idx="1164">
                        <c:v>7.8611383195517899</c:v>
                      </c:pt>
                      <c:pt idx="1165">
                        <c:v>7.8681559203004596</c:v>
                      </c:pt>
                      <c:pt idx="1166">
                        <c:v>7.8751735210491303</c:v>
                      </c:pt>
                      <c:pt idx="1167">
                        <c:v>7.8821911217978</c:v>
                      </c:pt>
                      <c:pt idx="1168">
                        <c:v>7.8892087225464698</c:v>
                      </c:pt>
                      <c:pt idx="1169">
                        <c:v>7.8962263232951404</c:v>
                      </c:pt>
                      <c:pt idx="1170">
                        <c:v>7.9032439240438102</c:v>
                      </c:pt>
                      <c:pt idx="1171">
                        <c:v>7.9102615247924799</c:v>
                      </c:pt>
                      <c:pt idx="1172">
                        <c:v>7.9172791255411497</c:v>
                      </c:pt>
                      <c:pt idx="1173">
                        <c:v>7.9242967262898203</c:v>
                      </c:pt>
                      <c:pt idx="1174">
                        <c:v>7.93131432703849</c:v>
                      </c:pt>
                      <c:pt idx="1175">
                        <c:v>7.9383319277871598</c:v>
                      </c:pt>
                      <c:pt idx="1176">
                        <c:v>7.9453495285358198</c:v>
                      </c:pt>
                      <c:pt idx="1177">
                        <c:v>7.9523671292844904</c:v>
                      </c:pt>
                      <c:pt idx="1178">
                        <c:v>7.9593847300331602</c:v>
                      </c:pt>
                      <c:pt idx="1179">
                        <c:v>7.9664023307818299</c:v>
                      </c:pt>
                      <c:pt idx="1180">
                        <c:v>7.9734199315304997</c:v>
                      </c:pt>
                      <c:pt idx="1181">
                        <c:v>7.9804375322791703</c:v>
                      </c:pt>
                      <c:pt idx="1182">
                        <c:v>7.98745513302784</c:v>
                      </c:pt>
                      <c:pt idx="1183">
                        <c:v>7.9944727337765098</c:v>
                      </c:pt>
                      <c:pt idx="1184">
                        <c:v>8.0014903345251795</c:v>
                      </c:pt>
                      <c:pt idx="1185">
                        <c:v>8.0085079352738493</c:v>
                      </c:pt>
                      <c:pt idx="1186">
                        <c:v>8.0155255360225208</c:v>
                      </c:pt>
                      <c:pt idx="1187">
                        <c:v>8.0225431367711906</c:v>
                      </c:pt>
                      <c:pt idx="1188">
                        <c:v>8.0295607375198603</c:v>
                      </c:pt>
                      <c:pt idx="1189">
                        <c:v>8.0365783382685301</c:v>
                      </c:pt>
                      <c:pt idx="1190">
                        <c:v>8.0435959390171998</c:v>
                      </c:pt>
                      <c:pt idx="1191">
                        <c:v>8.0506135397658696</c:v>
                      </c:pt>
                      <c:pt idx="1192">
                        <c:v>8.0576311405145393</c:v>
                      </c:pt>
                      <c:pt idx="1193">
                        <c:v>8.0646487412632002</c:v>
                      </c:pt>
                      <c:pt idx="1194">
                        <c:v>8.0716663420118699</c:v>
                      </c:pt>
                      <c:pt idx="1195">
                        <c:v>8.0786839427605397</c:v>
                      </c:pt>
                      <c:pt idx="1196">
                        <c:v>8.0857015435092094</c:v>
                      </c:pt>
                      <c:pt idx="1197">
                        <c:v>8.0927191442578792</c:v>
                      </c:pt>
                      <c:pt idx="1198">
                        <c:v>8.0997367450065507</c:v>
                      </c:pt>
                      <c:pt idx="1199">
                        <c:v>8.1067543457552205</c:v>
                      </c:pt>
                      <c:pt idx="1200">
                        <c:v>8.1137719465038902</c:v>
                      </c:pt>
                      <c:pt idx="1201">
                        <c:v>8.12078954725256</c:v>
                      </c:pt>
                      <c:pt idx="1202">
                        <c:v>8.1278071480012297</c:v>
                      </c:pt>
                      <c:pt idx="1203">
                        <c:v>8.1348247487498995</c:v>
                      </c:pt>
                      <c:pt idx="1204">
                        <c:v>8.1418423494985692</c:v>
                      </c:pt>
                      <c:pt idx="1205">
                        <c:v>8.1488599502472407</c:v>
                      </c:pt>
                      <c:pt idx="1206">
                        <c:v>8.1558775509959105</c:v>
                      </c:pt>
                      <c:pt idx="1207">
                        <c:v>8.1628951517445696</c:v>
                      </c:pt>
                      <c:pt idx="1208">
                        <c:v>8.1699127524932393</c:v>
                      </c:pt>
                      <c:pt idx="1209">
                        <c:v>8.1769303532419109</c:v>
                      </c:pt>
                      <c:pt idx="1210">
                        <c:v>8.1839479539905806</c:v>
                      </c:pt>
                      <c:pt idx="1211">
                        <c:v>8.1909655547392504</c:v>
                      </c:pt>
                      <c:pt idx="1212">
                        <c:v>8.1979831554879201</c:v>
                      </c:pt>
                      <c:pt idx="1213">
                        <c:v>8.2050007562365899</c:v>
                      </c:pt>
                      <c:pt idx="1214">
                        <c:v>8.2120183569852596</c:v>
                      </c:pt>
                      <c:pt idx="1215">
                        <c:v>8.2190359577339294</c:v>
                      </c:pt>
                      <c:pt idx="1216">
                        <c:v>8.2260535584825991</c:v>
                      </c:pt>
                      <c:pt idx="1217">
                        <c:v>8.2330711592312706</c:v>
                      </c:pt>
                      <c:pt idx="1218">
                        <c:v>8.2400887599799404</c:v>
                      </c:pt>
                      <c:pt idx="1219">
                        <c:v>8.2471063607286101</c:v>
                      </c:pt>
                      <c:pt idx="1220">
                        <c:v>8.2541239614772799</c:v>
                      </c:pt>
                      <c:pt idx="1221">
                        <c:v>8.2611415622259496</c:v>
                      </c:pt>
                      <c:pt idx="1222">
                        <c:v>8.2681591629746194</c:v>
                      </c:pt>
                      <c:pt idx="1223">
                        <c:v>8.2751767637232891</c:v>
                      </c:pt>
                      <c:pt idx="1224">
                        <c:v>8.28219436447195</c:v>
                      </c:pt>
                      <c:pt idx="1225">
                        <c:v>8.2892119652206198</c:v>
                      </c:pt>
                      <c:pt idx="1226">
                        <c:v>8.2962295659692895</c:v>
                      </c:pt>
                      <c:pt idx="1227">
                        <c:v>8.3032471667179593</c:v>
                      </c:pt>
                      <c:pt idx="1228">
                        <c:v>8.3102647674666308</c:v>
                      </c:pt>
                      <c:pt idx="1229">
                        <c:v>8.3172823682153005</c:v>
                      </c:pt>
                      <c:pt idx="1230">
                        <c:v>8.3242999689639703</c:v>
                      </c:pt>
                      <c:pt idx="1231">
                        <c:v>8.33131756971264</c:v>
                      </c:pt>
                      <c:pt idx="1232">
                        <c:v>8.3383351704613098</c:v>
                      </c:pt>
                      <c:pt idx="1233">
                        <c:v>8.3453527712099795</c:v>
                      </c:pt>
                      <c:pt idx="1234">
                        <c:v>8.3523703719586493</c:v>
                      </c:pt>
                      <c:pt idx="1235">
                        <c:v>8.3593879727073208</c:v>
                      </c:pt>
                      <c:pt idx="1236">
                        <c:v>8.3664055734559799</c:v>
                      </c:pt>
                      <c:pt idx="1237">
                        <c:v>8.3734231742046603</c:v>
                      </c:pt>
                      <c:pt idx="1238">
                        <c:v>8.3804407749533194</c:v>
                      </c:pt>
                      <c:pt idx="1239">
                        <c:v>8.3874583757019892</c:v>
                      </c:pt>
                      <c:pt idx="1240">
                        <c:v>8.3944759764506607</c:v>
                      </c:pt>
                      <c:pt idx="1241">
                        <c:v>8.4014935771993304</c:v>
                      </c:pt>
                      <c:pt idx="1242">
                        <c:v>8.4085111779480002</c:v>
                      </c:pt>
                      <c:pt idx="1243">
                        <c:v>8.4155287786966699</c:v>
                      </c:pt>
                      <c:pt idx="1244">
                        <c:v>8.4225463794453397</c:v>
                      </c:pt>
                      <c:pt idx="1245">
                        <c:v>8.4295639801940094</c:v>
                      </c:pt>
                      <c:pt idx="1246">
                        <c:v>8.4365815809426792</c:v>
                      </c:pt>
                      <c:pt idx="1247">
                        <c:v>8.4435991816913507</c:v>
                      </c:pt>
                      <c:pt idx="1248">
                        <c:v>8.4506167824400205</c:v>
                      </c:pt>
                      <c:pt idx="1249">
                        <c:v>8.4576343831886902</c:v>
                      </c:pt>
                      <c:pt idx="1250">
                        <c:v>8.46465198393736</c:v>
                      </c:pt>
                      <c:pt idx="1251">
                        <c:v>8.4716695846860297</c:v>
                      </c:pt>
                      <c:pt idx="1252">
                        <c:v>8.4786871854346995</c:v>
                      </c:pt>
                      <c:pt idx="1253">
                        <c:v>8.4857047861833692</c:v>
                      </c:pt>
                      <c:pt idx="1254">
                        <c:v>8.4927223869320407</c:v>
                      </c:pt>
                      <c:pt idx="1255">
                        <c:v>8.4997399876806998</c:v>
                      </c:pt>
                      <c:pt idx="1256">
                        <c:v>8.5067575884293696</c:v>
                      </c:pt>
                      <c:pt idx="1257">
                        <c:v>8.5137751891780393</c:v>
                      </c:pt>
                      <c:pt idx="1258">
                        <c:v>8.5207927899267109</c:v>
                      </c:pt>
                      <c:pt idx="1259">
                        <c:v>8.5278103906753806</c:v>
                      </c:pt>
                      <c:pt idx="1260">
                        <c:v>8.5348279914240504</c:v>
                      </c:pt>
                      <c:pt idx="1261">
                        <c:v>8.5418455921727201</c:v>
                      </c:pt>
                      <c:pt idx="1262">
                        <c:v>8.5488631929213899</c:v>
                      </c:pt>
                      <c:pt idx="1263">
                        <c:v>8.5558807936700596</c:v>
                      </c:pt>
                      <c:pt idx="1264">
                        <c:v>8.5628983944187294</c:v>
                      </c:pt>
                      <c:pt idx="1265">
                        <c:v>8.5699159951674009</c:v>
                      </c:pt>
                      <c:pt idx="1266">
                        <c:v>8.5769335959160706</c:v>
                      </c:pt>
                      <c:pt idx="1267">
                        <c:v>8.5839511966647404</c:v>
                      </c:pt>
                      <c:pt idx="1268">
                        <c:v>8.5909687974134101</c:v>
                      </c:pt>
                      <c:pt idx="1269">
                        <c:v>8.5979863981620799</c:v>
                      </c:pt>
                      <c:pt idx="1270">
                        <c:v>8.6050039989107407</c:v>
                      </c:pt>
                      <c:pt idx="1271">
                        <c:v>8.6120215996594105</c:v>
                      </c:pt>
                      <c:pt idx="1272">
                        <c:v>8.6190392004080802</c:v>
                      </c:pt>
                      <c:pt idx="1273">
                        <c:v>8.62605680115675</c:v>
                      </c:pt>
                      <c:pt idx="1274">
                        <c:v>8.6330744019054197</c:v>
                      </c:pt>
                      <c:pt idx="1275">
                        <c:v>8.6400920026540895</c:v>
                      </c:pt>
                      <c:pt idx="1276">
                        <c:v>8.6471096034027592</c:v>
                      </c:pt>
                      <c:pt idx="1277">
                        <c:v>8.6541272041514308</c:v>
                      </c:pt>
                      <c:pt idx="1278">
                        <c:v>8.6611448049001005</c:v>
                      </c:pt>
                      <c:pt idx="1279">
                        <c:v>8.6681624056487703</c:v>
                      </c:pt>
                      <c:pt idx="1280">
                        <c:v>8.67518000639744</c:v>
                      </c:pt>
                      <c:pt idx="1281">
                        <c:v>8.6821976071461098</c:v>
                      </c:pt>
                      <c:pt idx="1282">
                        <c:v>8.6892152078947795</c:v>
                      </c:pt>
                      <c:pt idx="1283">
                        <c:v>8.6962328086434493</c:v>
                      </c:pt>
                      <c:pt idx="1284">
                        <c:v>8.7032504093921208</c:v>
                      </c:pt>
                      <c:pt idx="1285">
                        <c:v>8.7102680101407799</c:v>
                      </c:pt>
                      <c:pt idx="1286">
                        <c:v>8.7172856108894496</c:v>
                      </c:pt>
                      <c:pt idx="1287">
                        <c:v>8.7243032116381194</c:v>
                      </c:pt>
                      <c:pt idx="1288">
                        <c:v>8.7313208123867891</c:v>
                      </c:pt>
                      <c:pt idx="1289">
                        <c:v>8.7383384131354607</c:v>
                      </c:pt>
                      <c:pt idx="1290">
                        <c:v>8.7453560138841304</c:v>
                      </c:pt>
                      <c:pt idx="1291">
                        <c:v>8.7523736146328002</c:v>
                      </c:pt>
                      <c:pt idx="1292">
                        <c:v>8.7593912153814699</c:v>
                      </c:pt>
                      <c:pt idx="1293">
                        <c:v>8.7664088161301397</c:v>
                      </c:pt>
                      <c:pt idx="1294">
                        <c:v>8.7734264168788094</c:v>
                      </c:pt>
                      <c:pt idx="1295">
                        <c:v>8.7804440176274792</c:v>
                      </c:pt>
                      <c:pt idx="1296">
                        <c:v>8.7874616183761507</c:v>
                      </c:pt>
                      <c:pt idx="1297">
                        <c:v>8.7944792191248204</c:v>
                      </c:pt>
                      <c:pt idx="1298">
                        <c:v>8.8014968198734902</c:v>
                      </c:pt>
                      <c:pt idx="1299">
                        <c:v>8.8085144206221599</c:v>
                      </c:pt>
                      <c:pt idx="1300">
                        <c:v>8.8155320213708297</c:v>
                      </c:pt>
                      <c:pt idx="1301">
                        <c:v>8.8225496221194906</c:v>
                      </c:pt>
                      <c:pt idx="1302">
                        <c:v>8.8295672228681603</c:v>
                      </c:pt>
                      <c:pt idx="1303">
                        <c:v>8.8365848236168301</c:v>
                      </c:pt>
                      <c:pt idx="1304">
                        <c:v>8.8436024243654998</c:v>
                      </c:pt>
                      <c:pt idx="1305">
                        <c:v>8.8506200251141696</c:v>
                      </c:pt>
                      <c:pt idx="1306">
                        <c:v>8.8576376258628393</c:v>
                      </c:pt>
                      <c:pt idx="1307">
                        <c:v>8.8646552266115108</c:v>
                      </c:pt>
                      <c:pt idx="1308">
                        <c:v>8.8716728273601806</c:v>
                      </c:pt>
                      <c:pt idx="1309">
                        <c:v>8.8786904281088503</c:v>
                      </c:pt>
                      <c:pt idx="1310">
                        <c:v>8.8857080288575201</c:v>
                      </c:pt>
                      <c:pt idx="1311">
                        <c:v>8.8927256296061898</c:v>
                      </c:pt>
                      <c:pt idx="1312">
                        <c:v>8.8997432303548596</c:v>
                      </c:pt>
                      <c:pt idx="1313">
                        <c:v>8.9067608311035293</c:v>
                      </c:pt>
                      <c:pt idx="1314">
                        <c:v>8.9137784318522009</c:v>
                      </c:pt>
                      <c:pt idx="1315">
                        <c:v>8.9207960326008706</c:v>
                      </c:pt>
                      <c:pt idx="1316">
                        <c:v>8.9278136333495297</c:v>
                      </c:pt>
                      <c:pt idx="1317">
                        <c:v>8.9348312340981995</c:v>
                      </c:pt>
                      <c:pt idx="1318">
                        <c:v>8.9418488348468692</c:v>
                      </c:pt>
                      <c:pt idx="1319">
                        <c:v>8.9488664355955407</c:v>
                      </c:pt>
                      <c:pt idx="1320">
                        <c:v>8.9558840363442105</c:v>
                      </c:pt>
                      <c:pt idx="1321">
                        <c:v>8.9629016370928802</c:v>
                      </c:pt>
                      <c:pt idx="1322">
                        <c:v>8.96991923784155</c:v>
                      </c:pt>
                      <c:pt idx="1323">
                        <c:v>8.9769368385902197</c:v>
                      </c:pt>
                      <c:pt idx="1324">
                        <c:v>8.9839544393388895</c:v>
                      </c:pt>
                      <c:pt idx="1325">
                        <c:v>8.9909720400875592</c:v>
                      </c:pt>
                      <c:pt idx="1326">
                        <c:v>8.9979896408362308</c:v>
                      </c:pt>
                      <c:pt idx="1327">
                        <c:v>9.0050072415849005</c:v>
                      </c:pt>
                      <c:pt idx="1328">
                        <c:v>9.0120248423335703</c:v>
                      </c:pt>
                      <c:pt idx="1329">
                        <c:v>9.01904244308224</c:v>
                      </c:pt>
                      <c:pt idx="1330">
                        <c:v>9.0260600438309098</c:v>
                      </c:pt>
                      <c:pt idx="1331">
                        <c:v>9.0330776445795795</c:v>
                      </c:pt>
                      <c:pt idx="1332">
                        <c:v>9.0400952453282404</c:v>
                      </c:pt>
                      <c:pt idx="1333">
                        <c:v>9.0471128460769101</c:v>
                      </c:pt>
                      <c:pt idx="1334">
                        <c:v>9.0541304468255799</c:v>
                      </c:pt>
                      <c:pt idx="1335">
                        <c:v>9.0611480475742496</c:v>
                      </c:pt>
                      <c:pt idx="1336">
                        <c:v>9.0681656483229194</c:v>
                      </c:pt>
                      <c:pt idx="1337">
                        <c:v>9.0751832490715891</c:v>
                      </c:pt>
                      <c:pt idx="1338">
                        <c:v>9.0822008498202607</c:v>
                      </c:pt>
                      <c:pt idx="1339">
                        <c:v>9.0892184505689304</c:v>
                      </c:pt>
                      <c:pt idx="1340">
                        <c:v>9.0962360513176002</c:v>
                      </c:pt>
                      <c:pt idx="1341">
                        <c:v>9.1032536520662699</c:v>
                      </c:pt>
                      <c:pt idx="1342">
                        <c:v>9.1102712528149397</c:v>
                      </c:pt>
                      <c:pt idx="1343">
                        <c:v>9.1172888535636094</c:v>
                      </c:pt>
                      <c:pt idx="1344">
                        <c:v>9.1243064543122792</c:v>
                      </c:pt>
                      <c:pt idx="1345">
                        <c:v>9.1313240550609507</c:v>
                      </c:pt>
                      <c:pt idx="1346">
                        <c:v>9.1383416558096204</c:v>
                      </c:pt>
                      <c:pt idx="1347">
                        <c:v>9.1453592565582795</c:v>
                      </c:pt>
                      <c:pt idx="1348">
                        <c:v>9.1523768573069493</c:v>
                      </c:pt>
                      <c:pt idx="1349">
                        <c:v>9.1593944580556208</c:v>
                      </c:pt>
                      <c:pt idx="1350">
                        <c:v>9.1664120588042906</c:v>
                      </c:pt>
                      <c:pt idx="1351">
                        <c:v>9.1734296595529603</c:v>
                      </c:pt>
                      <c:pt idx="1352">
                        <c:v>9.1804472603016301</c:v>
                      </c:pt>
                      <c:pt idx="1353">
                        <c:v>9.1874648610502998</c:v>
                      </c:pt>
                      <c:pt idx="1354">
                        <c:v>9.1944824617989696</c:v>
                      </c:pt>
                      <c:pt idx="1355">
                        <c:v>9.2015000625476393</c:v>
                      </c:pt>
                      <c:pt idx="1356">
                        <c:v>9.2085176632963108</c:v>
                      </c:pt>
                      <c:pt idx="1357">
                        <c:v>9.2155352640449806</c:v>
                      </c:pt>
                      <c:pt idx="1358">
                        <c:v>9.2225528647936503</c:v>
                      </c:pt>
                      <c:pt idx="1359">
                        <c:v>9.2295704655423201</c:v>
                      </c:pt>
                      <c:pt idx="1360">
                        <c:v>9.2365880662909898</c:v>
                      </c:pt>
                      <c:pt idx="1361">
                        <c:v>9.2436056670396596</c:v>
                      </c:pt>
                      <c:pt idx="1362">
                        <c:v>9.2506232677883293</c:v>
                      </c:pt>
                      <c:pt idx="1363">
                        <c:v>9.2576408685369902</c:v>
                      </c:pt>
                      <c:pt idx="1364">
                        <c:v>9.2646584692856599</c:v>
                      </c:pt>
                      <c:pt idx="1365">
                        <c:v>9.2716760700343297</c:v>
                      </c:pt>
                      <c:pt idx="1366">
                        <c:v>9.2786936707829994</c:v>
                      </c:pt>
                      <c:pt idx="1367">
                        <c:v>9.2857112715316692</c:v>
                      </c:pt>
                      <c:pt idx="1368">
                        <c:v>9.2927288722803407</c:v>
                      </c:pt>
                      <c:pt idx="1369">
                        <c:v>9.2997464730290105</c:v>
                      </c:pt>
                      <c:pt idx="1370">
                        <c:v>9.3067640737776802</c:v>
                      </c:pt>
                      <c:pt idx="1371">
                        <c:v>9.31378167452635</c:v>
                      </c:pt>
                      <c:pt idx="1372">
                        <c:v>9.3207992752750197</c:v>
                      </c:pt>
                      <c:pt idx="1373">
                        <c:v>9.3278168760236895</c:v>
                      </c:pt>
                      <c:pt idx="1374">
                        <c:v>9.3348344767723592</c:v>
                      </c:pt>
                      <c:pt idx="1375">
                        <c:v>9.3418520775210308</c:v>
                      </c:pt>
                      <c:pt idx="1376">
                        <c:v>9.3488696782697005</c:v>
                      </c:pt>
                      <c:pt idx="1377">
                        <c:v>9.3558872790183703</c:v>
                      </c:pt>
                      <c:pt idx="1378">
                        <c:v>9.3629048797670293</c:v>
                      </c:pt>
                      <c:pt idx="1379">
                        <c:v>9.3699224805157009</c:v>
                      </c:pt>
                      <c:pt idx="1380">
                        <c:v>9.3769400812643706</c:v>
                      </c:pt>
                      <c:pt idx="1381">
                        <c:v>9.3839576820130404</c:v>
                      </c:pt>
                      <c:pt idx="1382">
                        <c:v>9.3909752827617101</c:v>
                      </c:pt>
                      <c:pt idx="1383">
                        <c:v>9.3979928835103799</c:v>
                      </c:pt>
                      <c:pt idx="1384">
                        <c:v>9.4050104842590496</c:v>
                      </c:pt>
                      <c:pt idx="1385">
                        <c:v>9.4120280850077194</c:v>
                      </c:pt>
                      <c:pt idx="1386">
                        <c:v>9.4190456857563891</c:v>
                      </c:pt>
                      <c:pt idx="1387">
                        <c:v>9.4260632865050606</c:v>
                      </c:pt>
                      <c:pt idx="1388">
                        <c:v>9.4330808872537304</c:v>
                      </c:pt>
                      <c:pt idx="1389">
                        <c:v>9.4400984880024001</c:v>
                      </c:pt>
                      <c:pt idx="1390">
                        <c:v>9.4471160887510699</c:v>
                      </c:pt>
                      <c:pt idx="1391">
                        <c:v>9.4541336894997396</c:v>
                      </c:pt>
                      <c:pt idx="1392">
                        <c:v>9.4611512902484094</c:v>
                      </c:pt>
                      <c:pt idx="1393">
                        <c:v>9.4681688909970791</c:v>
                      </c:pt>
                      <c:pt idx="1394">
                        <c:v>9.47518649174574</c:v>
                      </c:pt>
                      <c:pt idx="1395">
                        <c:v>9.4822040924944098</c:v>
                      </c:pt>
                      <c:pt idx="1396">
                        <c:v>9.4892216932430795</c:v>
                      </c:pt>
                      <c:pt idx="1397">
                        <c:v>9.4962392939917493</c:v>
                      </c:pt>
                      <c:pt idx="1398">
                        <c:v>9.5032568947404208</c:v>
                      </c:pt>
                      <c:pt idx="1399">
                        <c:v>9.5102744954890905</c:v>
                      </c:pt>
                      <c:pt idx="1400">
                        <c:v>9.5172920962377603</c:v>
                      </c:pt>
                      <c:pt idx="1401">
                        <c:v>9.52430969698643</c:v>
                      </c:pt>
                      <c:pt idx="1402">
                        <c:v>9.5313272977350998</c:v>
                      </c:pt>
                      <c:pt idx="1403">
                        <c:v>9.5383448984837695</c:v>
                      </c:pt>
                      <c:pt idx="1404">
                        <c:v>9.5453624992324393</c:v>
                      </c:pt>
                      <c:pt idx="1405">
                        <c:v>9.5523800999811108</c:v>
                      </c:pt>
                      <c:pt idx="1406">
                        <c:v>9.5593977007297806</c:v>
                      </c:pt>
                      <c:pt idx="1407">
                        <c:v>9.5664153014784503</c:v>
                      </c:pt>
                      <c:pt idx="1408">
                        <c:v>9.5734329022271201</c:v>
                      </c:pt>
                      <c:pt idx="1409">
                        <c:v>9.5804505029757792</c:v>
                      </c:pt>
                      <c:pt idx="1410">
                        <c:v>9.5874681037244507</c:v>
                      </c:pt>
                      <c:pt idx="1411">
                        <c:v>9.5944857044731204</c:v>
                      </c:pt>
                      <c:pt idx="1412">
                        <c:v>9.6015033052217902</c:v>
                      </c:pt>
                      <c:pt idx="1413">
                        <c:v>9.6085209059704599</c:v>
                      </c:pt>
                      <c:pt idx="1414">
                        <c:v>9.6155385067191297</c:v>
                      </c:pt>
                      <c:pt idx="1415">
                        <c:v>9.6225561074677994</c:v>
                      </c:pt>
                      <c:pt idx="1416">
                        <c:v>9.6295737082164692</c:v>
                      </c:pt>
                      <c:pt idx="1417">
                        <c:v>9.6365913089651407</c:v>
                      </c:pt>
                      <c:pt idx="1418">
                        <c:v>9.6436089097138105</c:v>
                      </c:pt>
                      <c:pt idx="1419">
                        <c:v>9.6506265104624802</c:v>
                      </c:pt>
                      <c:pt idx="1420">
                        <c:v>9.65764411121115</c:v>
                      </c:pt>
                      <c:pt idx="1421">
                        <c:v>9.6646617119598197</c:v>
                      </c:pt>
                      <c:pt idx="1422">
                        <c:v>9.6716793127084895</c:v>
                      </c:pt>
                      <c:pt idx="1423">
                        <c:v>9.6786969134571592</c:v>
                      </c:pt>
                      <c:pt idx="1424">
                        <c:v>9.6857145142058307</c:v>
                      </c:pt>
                      <c:pt idx="1425">
                        <c:v>9.6927321149544898</c:v>
                      </c:pt>
                      <c:pt idx="1426">
                        <c:v>9.6997497157031596</c:v>
                      </c:pt>
                      <c:pt idx="1427">
                        <c:v>9.7067673164518293</c:v>
                      </c:pt>
                      <c:pt idx="1428">
                        <c:v>9.7137849172005009</c:v>
                      </c:pt>
                      <c:pt idx="1429">
                        <c:v>9.7208025179491706</c:v>
                      </c:pt>
                      <c:pt idx="1430">
                        <c:v>9.7278201186978404</c:v>
                      </c:pt>
                      <c:pt idx="1431">
                        <c:v>9.7348377194465101</c:v>
                      </c:pt>
                      <c:pt idx="1432">
                        <c:v>9.7418553201951799</c:v>
                      </c:pt>
                      <c:pt idx="1433">
                        <c:v>9.7488729209438496</c:v>
                      </c:pt>
                      <c:pt idx="1434">
                        <c:v>9.7558905216925194</c:v>
                      </c:pt>
                      <c:pt idx="1435">
                        <c:v>9.7629081224411909</c:v>
                      </c:pt>
                      <c:pt idx="1436">
                        <c:v>9.7699257231898606</c:v>
                      </c:pt>
                      <c:pt idx="1437">
                        <c:v>9.7769433239385304</c:v>
                      </c:pt>
                      <c:pt idx="1438">
                        <c:v>9.7839609246872001</c:v>
                      </c:pt>
                      <c:pt idx="1439">
                        <c:v>9.7909785254358699</c:v>
                      </c:pt>
                      <c:pt idx="1440">
                        <c:v>9.7979961261845396</c:v>
                      </c:pt>
                      <c:pt idx="1441">
                        <c:v>9.8050137269332005</c:v>
                      </c:pt>
                      <c:pt idx="1442">
                        <c:v>9.8120313276818703</c:v>
                      </c:pt>
                      <c:pt idx="1443">
                        <c:v>9.81904892843054</c:v>
                      </c:pt>
                      <c:pt idx="1444">
                        <c:v>9.8260665291792098</c:v>
                      </c:pt>
                      <c:pt idx="1445">
                        <c:v>9.8330841299278795</c:v>
                      </c:pt>
                      <c:pt idx="1446">
                        <c:v>9.8401017306765493</c:v>
                      </c:pt>
                      <c:pt idx="1447">
                        <c:v>9.8471193314252208</c:v>
                      </c:pt>
                      <c:pt idx="1448">
                        <c:v>9.8541369321738905</c:v>
                      </c:pt>
                      <c:pt idx="1449">
                        <c:v>9.8611545329225603</c:v>
                      </c:pt>
                      <c:pt idx="1450">
                        <c:v>9.86817213367123</c:v>
                      </c:pt>
                      <c:pt idx="1451">
                        <c:v>9.8751897344198998</c:v>
                      </c:pt>
                      <c:pt idx="1452">
                        <c:v>9.8822073351685695</c:v>
                      </c:pt>
                      <c:pt idx="1453">
                        <c:v>9.8892249359172393</c:v>
                      </c:pt>
                      <c:pt idx="1454">
                        <c:v>9.8962425366659108</c:v>
                      </c:pt>
                      <c:pt idx="1455">
                        <c:v>9.9032601374145806</c:v>
                      </c:pt>
                      <c:pt idx="1456">
                        <c:v>9.9102777381632396</c:v>
                      </c:pt>
                      <c:pt idx="1457">
                        <c:v>9.9172953389119094</c:v>
                      </c:pt>
                      <c:pt idx="1458">
                        <c:v>9.9243129396605791</c:v>
                      </c:pt>
                      <c:pt idx="1459">
                        <c:v>9.9313305404092507</c:v>
                      </c:pt>
                      <c:pt idx="1460">
                        <c:v>9.9383481411579204</c:v>
                      </c:pt>
                      <c:pt idx="1461">
                        <c:v>9.9453657419065902</c:v>
                      </c:pt>
                      <c:pt idx="1462">
                        <c:v>9.9523833426552599</c:v>
                      </c:pt>
                      <c:pt idx="1463">
                        <c:v>9.9594009434039297</c:v>
                      </c:pt>
                      <c:pt idx="1464">
                        <c:v>9.9664185441525994</c:v>
                      </c:pt>
                      <c:pt idx="1465">
                        <c:v>9.9734361449012692</c:v>
                      </c:pt>
                      <c:pt idx="1466">
                        <c:v>9.9804537456499407</c:v>
                      </c:pt>
                      <c:pt idx="1467">
                        <c:v>9.9874713463986105</c:v>
                      </c:pt>
                      <c:pt idx="1468">
                        <c:v>9.9944889471472802</c:v>
                      </c:pt>
                      <c:pt idx="1469">
                        <c:v>10.0015065478959</c:v>
                      </c:pt>
                      <c:pt idx="1470">
                        <c:v>10.0085241486446</c:v>
                      </c:pt>
                      <c:pt idx="1471">
                        <c:v>10.0155417493933</c:v>
                      </c:pt>
                      <c:pt idx="1472">
                        <c:v>10.022559350142</c:v>
                      </c:pt>
                      <c:pt idx="1473">
                        <c:v>10.029576950890601</c:v>
                      </c:pt>
                      <c:pt idx="1474">
                        <c:v>10.0365945516393</c:v>
                      </c:pt>
                      <c:pt idx="1475">
                        <c:v>10.043612152388</c:v>
                      </c:pt>
                      <c:pt idx="1476">
                        <c:v>10.050629753136599</c:v>
                      </c:pt>
                      <c:pt idx="1477">
                        <c:v>10.057647353885301</c:v>
                      </c:pt>
                      <c:pt idx="1478">
                        <c:v>10.064664954634001</c:v>
                      </c:pt>
                      <c:pt idx="1479">
                        <c:v>10.071682555382599</c:v>
                      </c:pt>
                      <c:pt idx="1480">
                        <c:v>10.078700156131299</c:v>
                      </c:pt>
                      <c:pt idx="1481">
                        <c:v>10.085717756879999</c:v>
                      </c:pt>
                      <c:pt idx="1482">
                        <c:v>10.0927353576286</c:v>
                      </c:pt>
                      <c:pt idx="1483">
                        <c:v>10.0997529583773</c:v>
                      </c:pt>
                      <c:pt idx="1484">
                        <c:v>10.106770559126</c:v>
                      </c:pt>
                      <c:pt idx="1485">
                        <c:v>10.1137881598747</c:v>
                      </c:pt>
                      <c:pt idx="1486">
                        <c:v>10.1208057606233</c:v>
                      </c:pt>
                      <c:pt idx="1487">
                        <c:v>10.127823361372</c:v>
                      </c:pt>
                      <c:pt idx="1488">
                        <c:v>10.1348409621207</c:v>
                      </c:pt>
                      <c:pt idx="1489">
                        <c:v>10.141858562869301</c:v>
                      </c:pt>
                      <c:pt idx="1490">
                        <c:v>10.148876163618</c:v>
                      </c:pt>
                      <c:pt idx="1491">
                        <c:v>10.1558937643667</c:v>
                      </c:pt>
                      <c:pt idx="1492">
                        <c:v>10.162911365115299</c:v>
                      </c:pt>
                      <c:pt idx="1493">
                        <c:v>10.169928965864001</c:v>
                      </c:pt>
                      <c:pt idx="1494">
                        <c:v>10.176946566612701</c:v>
                      </c:pt>
                      <c:pt idx="1495">
                        <c:v>10.183964167361401</c:v>
                      </c:pt>
                      <c:pt idx="1496">
                        <c:v>10.190981768109999</c:v>
                      </c:pt>
                      <c:pt idx="1497">
                        <c:v>10.197999368858699</c:v>
                      </c:pt>
                      <c:pt idx="1498">
                        <c:v>10.205016969607399</c:v>
                      </c:pt>
                      <c:pt idx="1499">
                        <c:v>10.212034570356</c:v>
                      </c:pt>
                      <c:pt idx="1500">
                        <c:v>10.2190521711047</c:v>
                      </c:pt>
                      <c:pt idx="1501">
                        <c:v>10.2260697718534</c:v>
                      </c:pt>
                      <c:pt idx="1502">
                        <c:v>10.233087372602</c:v>
                      </c:pt>
                      <c:pt idx="1503">
                        <c:v>10.2401049733507</c:v>
                      </c:pt>
                      <c:pt idx="1504">
                        <c:v>10.2471225740994</c:v>
                      </c:pt>
                      <c:pt idx="1505">
                        <c:v>10.254140174848001</c:v>
                      </c:pt>
                      <c:pt idx="1506">
                        <c:v>10.261157775596701</c:v>
                      </c:pt>
                      <c:pt idx="1507">
                        <c:v>10.2681753763454</c:v>
                      </c:pt>
                      <c:pt idx="1508">
                        <c:v>10.2751929770941</c:v>
                      </c:pt>
                      <c:pt idx="1509">
                        <c:v>10.282210577842701</c:v>
                      </c:pt>
                      <c:pt idx="1510">
                        <c:v>10.289228178591401</c:v>
                      </c:pt>
                      <c:pt idx="1511">
                        <c:v>10.296245779340101</c:v>
                      </c:pt>
                      <c:pt idx="1512">
                        <c:v>10.303263380088699</c:v>
                      </c:pt>
                      <c:pt idx="1513">
                        <c:v>10.310280980837399</c:v>
                      </c:pt>
                      <c:pt idx="1514">
                        <c:v>10.317298581586099</c:v>
                      </c:pt>
                      <c:pt idx="1515">
                        <c:v>10.3243161823347</c:v>
                      </c:pt>
                      <c:pt idx="1516">
                        <c:v>10.3313337830834</c:v>
                      </c:pt>
                      <c:pt idx="1517">
                        <c:v>10.3383513838321</c:v>
                      </c:pt>
                      <c:pt idx="1518">
                        <c:v>10.3453689845807</c:v>
                      </c:pt>
                      <c:pt idx="1519">
                        <c:v>10.3523865853294</c:v>
                      </c:pt>
                      <c:pt idx="1520">
                        <c:v>10.3594041860781</c:v>
                      </c:pt>
                      <c:pt idx="1521">
                        <c:v>10.3664217868268</c:v>
                      </c:pt>
                      <c:pt idx="1522">
                        <c:v>10.373439387575401</c:v>
                      </c:pt>
                      <c:pt idx="1523">
                        <c:v>10.3804569883241</c:v>
                      </c:pt>
                      <c:pt idx="1524">
                        <c:v>10.3874745890728</c:v>
                      </c:pt>
                      <c:pt idx="1525">
                        <c:v>10.394492189821401</c:v>
                      </c:pt>
                      <c:pt idx="1526">
                        <c:v>10.401509790570101</c:v>
                      </c:pt>
                      <c:pt idx="1527">
                        <c:v>10.408527391318801</c:v>
                      </c:pt>
                      <c:pt idx="1528">
                        <c:v>10.415544992067399</c:v>
                      </c:pt>
                      <c:pt idx="1529">
                        <c:v>10.422562592816099</c:v>
                      </c:pt>
                      <c:pt idx="1530">
                        <c:v>10.429580193564799</c:v>
                      </c:pt>
                      <c:pt idx="1531">
                        <c:v>10.4365977943134</c:v>
                      </c:pt>
                      <c:pt idx="1532">
                        <c:v>10.4436153950621</c:v>
                      </c:pt>
                      <c:pt idx="1533">
                        <c:v>10.4506329958108</c:v>
                      </c:pt>
                      <c:pt idx="1534">
                        <c:v>10.4576505965595</c:v>
                      </c:pt>
                      <c:pt idx="1535">
                        <c:v>10.4646681973081</c:v>
                      </c:pt>
                      <c:pt idx="1536">
                        <c:v>10.4716857980568</c:v>
                      </c:pt>
                      <c:pt idx="1537">
                        <c:v>10.4787033988055</c:v>
                      </c:pt>
                      <c:pt idx="1538">
                        <c:v>10.485720999554101</c:v>
                      </c:pt>
                      <c:pt idx="1539">
                        <c:v>10.4927386003028</c:v>
                      </c:pt>
                      <c:pt idx="1540">
                        <c:v>10.4997562010515</c:v>
                      </c:pt>
                      <c:pt idx="1541">
                        <c:v>10.506773801800099</c:v>
                      </c:pt>
                      <c:pt idx="1542">
                        <c:v>10.513791402548801</c:v>
                      </c:pt>
                      <c:pt idx="1543">
                        <c:v>10.520809003297501</c:v>
                      </c:pt>
                      <c:pt idx="1544">
                        <c:v>10.527826604046099</c:v>
                      </c:pt>
                      <c:pt idx="1545">
                        <c:v>10.534844204794799</c:v>
                      </c:pt>
                      <c:pt idx="1546">
                        <c:v>10.541861805543499</c:v>
                      </c:pt>
                      <c:pt idx="1547">
                        <c:v>10.548879406292199</c:v>
                      </c:pt>
                      <c:pt idx="1548">
                        <c:v>10.5558970070408</c:v>
                      </c:pt>
                      <c:pt idx="1549">
                        <c:v>10.5629146077895</c:v>
                      </c:pt>
                      <c:pt idx="1550">
                        <c:v>10.5699322085382</c:v>
                      </c:pt>
                      <c:pt idx="1551">
                        <c:v>10.5769498092868</c:v>
                      </c:pt>
                      <c:pt idx="1552">
                        <c:v>10.5839674100355</c:v>
                      </c:pt>
                      <c:pt idx="1553">
                        <c:v>10.5909850107842</c:v>
                      </c:pt>
                      <c:pt idx="1554">
                        <c:v>10.598002611532801</c:v>
                      </c:pt>
                      <c:pt idx="1555">
                        <c:v>10.6050202122815</c:v>
                      </c:pt>
                      <c:pt idx="1556">
                        <c:v>10.6120378130302</c:v>
                      </c:pt>
                      <c:pt idx="1557">
                        <c:v>10.6190554137789</c:v>
                      </c:pt>
                      <c:pt idx="1558">
                        <c:v>10.626073014527501</c:v>
                      </c:pt>
                      <c:pt idx="1559">
                        <c:v>10.633090615276201</c:v>
                      </c:pt>
                      <c:pt idx="1560">
                        <c:v>10.640108216024901</c:v>
                      </c:pt>
                      <c:pt idx="1561">
                        <c:v>10.647125816773499</c:v>
                      </c:pt>
                      <c:pt idx="1562">
                        <c:v>10.654143417522199</c:v>
                      </c:pt>
                      <c:pt idx="1563">
                        <c:v>10.661161018270899</c:v>
                      </c:pt>
                      <c:pt idx="1564">
                        <c:v>10.6681786190195</c:v>
                      </c:pt>
                      <c:pt idx="1565">
                        <c:v>10.6751962197682</c:v>
                      </c:pt>
                      <c:pt idx="1566">
                        <c:v>10.6822138205169</c:v>
                      </c:pt>
                      <c:pt idx="1567">
                        <c:v>10.6892314212655</c:v>
                      </c:pt>
                      <c:pt idx="1568">
                        <c:v>10.6962490220142</c:v>
                      </c:pt>
                      <c:pt idx="1569">
                        <c:v>10.7032666227629</c:v>
                      </c:pt>
                      <c:pt idx="1570">
                        <c:v>10.7102842235116</c:v>
                      </c:pt>
                      <c:pt idx="1571">
                        <c:v>10.717301824260201</c:v>
                      </c:pt>
                      <c:pt idx="1572">
                        <c:v>10.7243194250089</c:v>
                      </c:pt>
                      <c:pt idx="1573">
                        <c:v>10.7313370257576</c:v>
                      </c:pt>
                      <c:pt idx="1574">
                        <c:v>10.738354626506201</c:v>
                      </c:pt>
                      <c:pt idx="1575">
                        <c:v>10.745372227254901</c:v>
                      </c:pt>
                      <c:pt idx="1576">
                        <c:v>10.752389828003601</c:v>
                      </c:pt>
                      <c:pt idx="1577">
                        <c:v>10.759407428752199</c:v>
                      </c:pt>
                      <c:pt idx="1578">
                        <c:v>10.766425029500899</c:v>
                      </c:pt>
                      <c:pt idx="1579">
                        <c:v>10.773442630249599</c:v>
                      </c:pt>
                      <c:pt idx="1580">
                        <c:v>10.7804602309982</c:v>
                      </c:pt>
                      <c:pt idx="1581">
                        <c:v>10.7874778317469</c:v>
                      </c:pt>
                      <c:pt idx="1582">
                        <c:v>10.7944954324956</c:v>
                      </c:pt>
                      <c:pt idx="1583">
                        <c:v>10.8015130332443</c:v>
                      </c:pt>
                      <c:pt idx="1584">
                        <c:v>10.8085306339929</c:v>
                      </c:pt>
                      <c:pt idx="1585">
                        <c:v>10.8155482347416</c:v>
                      </c:pt>
                      <c:pt idx="1586">
                        <c:v>10.8225658354903</c:v>
                      </c:pt>
                      <c:pt idx="1587">
                        <c:v>10.829583436238901</c:v>
                      </c:pt>
                      <c:pt idx="1588">
                        <c:v>10.8366010369876</c:v>
                      </c:pt>
                      <c:pt idx="1589">
                        <c:v>10.8436186377363</c:v>
                      </c:pt>
                      <c:pt idx="1590">
                        <c:v>10.850636238484901</c:v>
                      </c:pt>
                      <c:pt idx="1591">
                        <c:v>10.857653839233601</c:v>
                      </c:pt>
                      <c:pt idx="1592">
                        <c:v>10.864671439982301</c:v>
                      </c:pt>
                      <c:pt idx="1593">
                        <c:v>10.871689040730899</c:v>
                      </c:pt>
                      <c:pt idx="1594">
                        <c:v>10.878706641479599</c:v>
                      </c:pt>
                      <c:pt idx="1595">
                        <c:v>10.885724242228299</c:v>
                      </c:pt>
                      <c:pt idx="1596">
                        <c:v>10.892741842976999</c:v>
                      </c:pt>
                      <c:pt idx="1597">
                        <c:v>10.8997594437256</c:v>
                      </c:pt>
                      <c:pt idx="1598">
                        <c:v>10.9067770444743</c:v>
                      </c:pt>
                      <c:pt idx="1599">
                        <c:v>10.913794645223</c:v>
                      </c:pt>
                      <c:pt idx="1600">
                        <c:v>10.9208122459716</c:v>
                      </c:pt>
                      <c:pt idx="1601">
                        <c:v>10.9278298467203</c:v>
                      </c:pt>
                      <c:pt idx="1602">
                        <c:v>10.934847447469</c:v>
                      </c:pt>
                      <c:pt idx="1603">
                        <c:v>10.941865048217601</c:v>
                      </c:pt>
                      <c:pt idx="1604">
                        <c:v>10.9488826489663</c:v>
                      </c:pt>
                      <c:pt idx="1605">
                        <c:v>10.955900249715</c:v>
                      </c:pt>
                      <c:pt idx="1606">
                        <c:v>10.962917850463599</c:v>
                      </c:pt>
                      <c:pt idx="1607">
                        <c:v>10.969935451212301</c:v>
                      </c:pt>
                      <c:pt idx="1608">
                        <c:v>10.976953051961001</c:v>
                      </c:pt>
                      <c:pt idx="1609">
                        <c:v>10.983970652709701</c:v>
                      </c:pt>
                      <c:pt idx="1610">
                        <c:v>10.990988253458299</c:v>
                      </c:pt>
                      <c:pt idx="1611">
                        <c:v>10.998005854206999</c:v>
                      </c:pt>
                      <c:pt idx="1612">
                        <c:v>11.005023454955699</c:v>
                      </c:pt>
                      <c:pt idx="1613">
                        <c:v>11.0120410557043</c:v>
                      </c:pt>
                      <c:pt idx="1614">
                        <c:v>11.019058656453</c:v>
                      </c:pt>
                      <c:pt idx="1615">
                        <c:v>11.0260762572017</c:v>
                      </c:pt>
                      <c:pt idx="1616">
                        <c:v>11.0330938579503</c:v>
                      </c:pt>
                      <c:pt idx="1617">
                        <c:v>11.040111458699</c:v>
                      </c:pt>
                      <c:pt idx="1618">
                        <c:v>11.0471290594477</c:v>
                      </c:pt>
                      <c:pt idx="1619">
                        <c:v>11.0541466601964</c:v>
                      </c:pt>
                      <c:pt idx="1620">
                        <c:v>11.061164260945</c:v>
                      </c:pt>
                      <c:pt idx="1621">
                        <c:v>11.0681818616937</c:v>
                      </c:pt>
                      <c:pt idx="1622">
                        <c:v>11.0751994624424</c:v>
                      </c:pt>
                      <c:pt idx="1623">
                        <c:v>11.082217063191001</c:v>
                      </c:pt>
                      <c:pt idx="1624">
                        <c:v>11.089234663939701</c:v>
                      </c:pt>
                      <c:pt idx="1625">
                        <c:v>11.096252264688401</c:v>
                      </c:pt>
                      <c:pt idx="1626">
                        <c:v>11.103269865436999</c:v>
                      </c:pt>
                      <c:pt idx="1627">
                        <c:v>11.110287466185699</c:v>
                      </c:pt>
                      <c:pt idx="1628">
                        <c:v>11.117305066934399</c:v>
                      </c:pt>
                      <c:pt idx="1629">
                        <c:v>11.124322667683</c:v>
                      </c:pt>
                      <c:pt idx="1630">
                        <c:v>11.1313402684317</c:v>
                      </c:pt>
                      <c:pt idx="1631">
                        <c:v>11.1383578691804</c:v>
                      </c:pt>
                      <c:pt idx="1632">
                        <c:v>11.1453754699291</c:v>
                      </c:pt>
                      <c:pt idx="1633">
                        <c:v>11.1523930706777</c:v>
                      </c:pt>
                      <c:pt idx="1634">
                        <c:v>11.1594106714264</c:v>
                      </c:pt>
                      <c:pt idx="1635">
                        <c:v>11.1664282721751</c:v>
                      </c:pt>
                      <c:pt idx="1636">
                        <c:v>11.173445872923701</c:v>
                      </c:pt>
                      <c:pt idx="1637">
                        <c:v>11.1804634736724</c:v>
                      </c:pt>
                      <c:pt idx="1638">
                        <c:v>11.1874810744211</c:v>
                      </c:pt>
                      <c:pt idx="1639">
                        <c:v>11.194498675169701</c:v>
                      </c:pt>
                      <c:pt idx="1640">
                        <c:v>11.201516275918401</c:v>
                      </c:pt>
                      <c:pt idx="1641">
                        <c:v>11.208533876667101</c:v>
                      </c:pt>
                      <c:pt idx="1642">
                        <c:v>11.215551477415699</c:v>
                      </c:pt>
                      <c:pt idx="1643">
                        <c:v>11.222569078164399</c:v>
                      </c:pt>
                      <c:pt idx="1644">
                        <c:v>11.229586678913099</c:v>
                      </c:pt>
                      <c:pt idx="1645">
                        <c:v>11.236604279661799</c:v>
                      </c:pt>
                      <c:pt idx="1646">
                        <c:v>11.2436218804104</c:v>
                      </c:pt>
                      <c:pt idx="1647">
                        <c:v>11.2506394811591</c:v>
                      </c:pt>
                      <c:pt idx="1648">
                        <c:v>11.2576570819078</c:v>
                      </c:pt>
                      <c:pt idx="1649">
                        <c:v>11.2646746826564</c:v>
                      </c:pt>
                      <c:pt idx="1650">
                        <c:v>11.2716922834051</c:v>
                      </c:pt>
                      <c:pt idx="1651">
                        <c:v>11.2787098841538</c:v>
                      </c:pt>
                      <c:pt idx="1652">
                        <c:v>11.285727484902401</c:v>
                      </c:pt>
                      <c:pt idx="1653">
                        <c:v>11.2927450856511</c:v>
                      </c:pt>
                      <c:pt idx="1654">
                        <c:v>11.2997626863998</c:v>
                      </c:pt>
                      <c:pt idx="1655">
                        <c:v>11.306780287148401</c:v>
                      </c:pt>
                      <c:pt idx="1656">
                        <c:v>11.313797887897101</c:v>
                      </c:pt>
                      <c:pt idx="1657">
                        <c:v>11.320815488645801</c:v>
                      </c:pt>
                      <c:pt idx="1658">
                        <c:v>11.327833089394501</c:v>
                      </c:pt>
                      <c:pt idx="1659">
                        <c:v>11.334850690143099</c:v>
                      </c:pt>
                      <c:pt idx="1660">
                        <c:v>11.341868290891799</c:v>
                      </c:pt>
                      <c:pt idx="1661">
                        <c:v>11.348885891640499</c:v>
                      </c:pt>
                      <c:pt idx="1662">
                        <c:v>11.3559034923891</c:v>
                      </c:pt>
                      <c:pt idx="1663">
                        <c:v>11.3629210931378</c:v>
                      </c:pt>
                      <c:pt idx="1664">
                        <c:v>11.3699386938865</c:v>
                      </c:pt>
                      <c:pt idx="1665">
                        <c:v>11.3769562946351</c:v>
                      </c:pt>
                      <c:pt idx="1666">
                        <c:v>11.3839738953838</c:v>
                      </c:pt>
                      <c:pt idx="1667">
                        <c:v>11.3909914961325</c:v>
                      </c:pt>
                      <c:pt idx="1668">
                        <c:v>11.398009096881101</c:v>
                      </c:pt>
                      <c:pt idx="1669">
                        <c:v>11.4050266976298</c:v>
                      </c:pt>
                      <c:pt idx="1670">
                        <c:v>11.4120442983785</c:v>
                      </c:pt>
                      <c:pt idx="1671">
                        <c:v>11.4190618991272</c:v>
                      </c:pt>
                      <c:pt idx="1672">
                        <c:v>11.426079499875801</c:v>
                      </c:pt>
                      <c:pt idx="1673">
                        <c:v>11.433097100624501</c:v>
                      </c:pt>
                      <c:pt idx="1674">
                        <c:v>11.440114701373201</c:v>
                      </c:pt>
                      <c:pt idx="1675">
                        <c:v>11.447132302121799</c:v>
                      </c:pt>
                      <c:pt idx="1676">
                        <c:v>11.454149902870499</c:v>
                      </c:pt>
                      <c:pt idx="1677">
                        <c:v>11.461167503619199</c:v>
                      </c:pt>
                      <c:pt idx="1678">
                        <c:v>11.4681851043678</c:v>
                      </c:pt>
                      <c:pt idx="1679">
                        <c:v>11.4752027051165</c:v>
                      </c:pt>
                      <c:pt idx="1680">
                        <c:v>11.4822203058652</c:v>
                      </c:pt>
                      <c:pt idx="1681">
                        <c:v>11.4892379066139</c:v>
                      </c:pt>
                      <c:pt idx="1682">
                        <c:v>11.4962555073625</c:v>
                      </c:pt>
                      <c:pt idx="1683">
                        <c:v>11.5032731081112</c:v>
                      </c:pt>
                      <c:pt idx="1684">
                        <c:v>11.5102907088599</c:v>
                      </c:pt>
                      <c:pt idx="1685">
                        <c:v>11.5173083096085</c:v>
                      </c:pt>
                      <c:pt idx="1686">
                        <c:v>11.5243259103572</c:v>
                      </c:pt>
                      <c:pt idx="1687">
                        <c:v>11.5313435111059</c:v>
                      </c:pt>
                      <c:pt idx="1688">
                        <c:v>11.538361111854501</c:v>
                      </c:pt>
                      <c:pt idx="1689">
                        <c:v>11.545378712603201</c:v>
                      </c:pt>
                      <c:pt idx="1690">
                        <c:v>11.552396313351901</c:v>
                      </c:pt>
                      <c:pt idx="1691">
                        <c:v>11.559413914100499</c:v>
                      </c:pt>
                      <c:pt idx="1692">
                        <c:v>11.566431514849199</c:v>
                      </c:pt>
                      <c:pt idx="1693">
                        <c:v>11.573449115597899</c:v>
                      </c:pt>
                      <c:pt idx="1694">
                        <c:v>11.580466716346599</c:v>
                      </c:pt>
                      <c:pt idx="1695">
                        <c:v>11.5874843170952</c:v>
                      </c:pt>
                      <c:pt idx="1696">
                        <c:v>11.5945019178439</c:v>
                      </c:pt>
                      <c:pt idx="1697">
                        <c:v>11.6015195185926</c:v>
                      </c:pt>
                      <c:pt idx="1698">
                        <c:v>11.6085371193412</c:v>
                      </c:pt>
                      <c:pt idx="1699">
                        <c:v>11.6155547200899</c:v>
                      </c:pt>
                      <c:pt idx="1700">
                        <c:v>11.6225723208386</c:v>
                      </c:pt>
                      <c:pt idx="1701">
                        <c:v>11.629589921587201</c:v>
                      </c:pt>
                      <c:pt idx="1702">
                        <c:v>11.6366075223359</c:v>
                      </c:pt>
                      <c:pt idx="1703">
                        <c:v>11.6436251230846</c:v>
                      </c:pt>
                      <c:pt idx="1704">
                        <c:v>11.650642723833201</c:v>
                      </c:pt>
                      <c:pt idx="1705">
                        <c:v>11.657660324581901</c:v>
                      </c:pt>
                      <c:pt idx="1706">
                        <c:v>11.664677925330601</c:v>
                      </c:pt>
                      <c:pt idx="1707">
                        <c:v>11.671695526079301</c:v>
                      </c:pt>
                      <c:pt idx="1708">
                        <c:v>11.678713126827899</c:v>
                      </c:pt>
                      <c:pt idx="1709">
                        <c:v>11.685730727576599</c:v>
                      </c:pt>
                      <c:pt idx="1710">
                        <c:v>11.692748328325299</c:v>
                      </c:pt>
                      <c:pt idx="1711">
                        <c:v>11.6997659290739</c:v>
                      </c:pt>
                      <c:pt idx="1712">
                        <c:v>11.7067835298226</c:v>
                      </c:pt>
                      <c:pt idx="1713">
                        <c:v>11.7138011305713</c:v>
                      </c:pt>
                      <c:pt idx="1714">
                        <c:v>11.7208187313199</c:v>
                      </c:pt>
                      <c:pt idx="1715">
                        <c:v>11.7278363320686</c:v>
                      </c:pt>
                      <c:pt idx="1716">
                        <c:v>11.7348539328173</c:v>
                      </c:pt>
                      <c:pt idx="1717">
                        <c:v>11.741871533565901</c:v>
                      </c:pt>
                      <c:pt idx="1718">
                        <c:v>11.7488891343146</c:v>
                      </c:pt>
                      <c:pt idx="1719">
                        <c:v>11.7559067350633</c:v>
                      </c:pt>
                      <c:pt idx="1720">
                        <c:v>11.762924335812</c:v>
                      </c:pt>
                      <c:pt idx="1721">
                        <c:v>11.769941936560601</c:v>
                      </c:pt>
                      <c:pt idx="1722">
                        <c:v>11.776959537309301</c:v>
                      </c:pt>
                      <c:pt idx="1723">
                        <c:v>11.783977138058001</c:v>
                      </c:pt>
                      <c:pt idx="1724">
                        <c:v>11.790994738806599</c:v>
                      </c:pt>
                      <c:pt idx="1725">
                        <c:v>11.798012339555299</c:v>
                      </c:pt>
                      <c:pt idx="1726">
                        <c:v>11.805029940303999</c:v>
                      </c:pt>
                      <c:pt idx="1727">
                        <c:v>11.8120475410526</c:v>
                      </c:pt>
                      <c:pt idx="1728">
                        <c:v>11.8190651418013</c:v>
                      </c:pt>
                      <c:pt idx="1729">
                        <c:v>11.82608274255</c:v>
                      </c:pt>
                      <c:pt idx="1730">
                        <c:v>11.8331003432986</c:v>
                      </c:pt>
                      <c:pt idx="1731">
                        <c:v>11.8401179440473</c:v>
                      </c:pt>
                      <c:pt idx="1732">
                        <c:v>11.847135544796</c:v>
                      </c:pt>
                      <c:pt idx="1733">
                        <c:v>11.8541531455447</c:v>
                      </c:pt>
                      <c:pt idx="1734">
                        <c:v>11.8611707462933</c:v>
                      </c:pt>
                      <c:pt idx="1735">
                        <c:v>11.868188347042</c:v>
                      </c:pt>
                      <c:pt idx="1736">
                        <c:v>11.8752059477907</c:v>
                      </c:pt>
                      <c:pt idx="1737">
                        <c:v>11.882223548539301</c:v>
                      </c:pt>
                      <c:pt idx="1738">
                        <c:v>11.889241149288001</c:v>
                      </c:pt>
                      <c:pt idx="1739">
                        <c:v>11.896258750036701</c:v>
                      </c:pt>
                      <c:pt idx="1740">
                        <c:v>11.903276350785299</c:v>
                      </c:pt>
                      <c:pt idx="1741">
                        <c:v>11.910293951533999</c:v>
                      </c:pt>
                      <c:pt idx="1742">
                        <c:v>11.917311552282699</c:v>
                      </c:pt>
                      <c:pt idx="1743">
                        <c:v>11.924329153031399</c:v>
                      </c:pt>
                      <c:pt idx="1744">
                        <c:v>11.93134675378</c:v>
                      </c:pt>
                      <c:pt idx="1745">
                        <c:v>11.9383643545287</c:v>
                      </c:pt>
                      <c:pt idx="1746">
                        <c:v>11.9453819552774</c:v>
                      </c:pt>
                      <c:pt idx="1747">
                        <c:v>11.952399556026</c:v>
                      </c:pt>
                      <c:pt idx="1748">
                        <c:v>11.9594171567747</c:v>
                      </c:pt>
                      <c:pt idx="1749">
                        <c:v>11.9664347575234</c:v>
                      </c:pt>
                      <c:pt idx="1750">
                        <c:v>11.973452358272</c:v>
                      </c:pt>
                      <c:pt idx="1751">
                        <c:v>11.9804699590207</c:v>
                      </c:pt>
                      <c:pt idx="1752">
                        <c:v>11.9874875597694</c:v>
                      </c:pt>
                      <c:pt idx="1753">
                        <c:v>11.994505160518001</c:v>
                      </c:pt>
                      <c:pt idx="1754">
                        <c:v>12.001522761266701</c:v>
                      </c:pt>
                      <c:pt idx="1755">
                        <c:v>12.008540362015401</c:v>
                      </c:pt>
                      <c:pt idx="1756">
                        <c:v>12.015557962764101</c:v>
                      </c:pt>
                      <c:pt idx="1757">
                        <c:v>12.022575563512699</c:v>
                      </c:pt>
                      <c:pt idx="1758">
                        <c:v>12.029593164261399</c:v>
                      </c:pt>
                      <c:pt idx="1759">
                        <c:v>12.036610765010099</c:v>
                      </c:pt>
                      <c:pt idx="1760">
                        <c:v>12.0436283657587</c:v>
                      </c:pt>
                      <c:pt idx="1761">
                        <c:v>12.0506459665074</c:v>
                      </c:pt>
                      <c:pt idx="1762">
                        <c:v>12.0576635672561</c:v>
                      </c:pt>
                      <c:pt idx="1763">
                        <c:v>12.0646811680047</c:v>
                      </c:pt>
                      <c:pt idx="1764">
                        <c:v>12.0716987687534</c:v>
                      </c:pt>
                      <c:pt idx="1765">
                        <c:v>12.0787163695021</c:v>
                      </c:pt>
                      <c:pt idx="1766">
                        <c:v>12.085733970250701</c:v>
                      </c:pt>
                      <c:pt idx="1767">
                        <c:v>12.0927515709994</c:v>
                      </c:pt>
                      <c:pt idx="1768">
                        <c:v>12.0997691717481</c:v>
                      </c:pt>
                      <c:pt idx="1769">
                        <c:v>12.1067867724968</c:v>
                      </c:pt>
                      <c:pt idx="1770">
                        <c:v>12.113804373245401</c:v>
                      </c:pt>
                      <c:pt idx="1771">
                        <c:v>12.120821973994101</c:v>
                      </c:pt>
                      <c:pt idx="1772">
                        <c:v>12.127839574742801</c:v>
                      </c:pt>
                      <c:pt idx="1773">
                        <c:v>12.134857175491399</c:v>
                      </c:pt>
                      <c:pt idx="1774">
                        <c:v>12.141874776240099</c:v>
                      </c:pt>
                      <c:pt idx="1775">
                        <c:v>12.148892376988799</c:v>
                      </c:pt>
                      <c:pt idx="1776">
                        <c:v>12.1559099777374</c:v>
                      </c:pt>
                      <c:pt idx="1777">
                        <c:v>12.1629275784861</c:v>
                      </c:pt>
                      <c:pt idx="1778">
                        <c:v>12.1699451792348</c:v>
                      </c:pt>
                      <c:pt idx="1779">
                        <c:v>12.1769627799834</c:v>
                      </c:pt>
                      <c:pt idx="1780">
                        <c:v>12.1839803807321</c:v>
                      </c:pt>
                      <c:pt idx="1781">
                        <c:v>12.1909979814808</c:v>
                      </c:pt>
                      <c:pt idx="1782">
                        <c:v>12.1980155822295</c:v>
                      </c:pt>
                      <c:pt idx="1783">
                        <c:v>12.2050331829781</c:v>
                      </c:pt>
                      <c:pt idx="1784">
                        <c:v>12.2120507837268</c:v>
                      </c:pt>
                      <c:pt idx="1785">
                        <c:v>12.2190683844755</c:v>
                      </c:pt>
                      <c:pt idx="1786">
                        <c:v>12.226085985224101</c:v>
                      </c:pt>
                      <c:pt idx="1787">
                        <c:v>12.233103585972801</c:v>
                      </c:pt>
                      <c:pt idx="1788">
                        <c:v>12.240121186721501</c:v>
                      </c:pt>
                      <c:pt idx="1789">
                        <c:v>12.247138787470099</c:v>
                      </c:pt>
                      <c:pt idx="1790">
                        <c:v>12.254156388218799</c:v>
                      </c:pt>
                      <c:pt idx="1791">
                        <c:v>12.261173988967499</c:v>
                      </c:pt>
                      <c:pt idx="1792">
                        <c:v>12.268191589716199</c:v>
                      </c:pt>
                      <c:pt idx="1793">
                        <c:v>12.2752091904648</c:v>
                      </c:pt>
                      <c:pt idx="1794">
                        <c:v>12.2822267912135</c:v>
                      </c:pt>
                      <c:pt idx="1795">
                        <c:v>12.2892443919622</c:v>
                      </c:pt>
                      <c:pt idx="1796">
                        <c:v>12.2962619927108</c:v>
                      </c:pt>
                      <c:pt idx="1797">
                        <c:v>12.3032795934595</c:v>
                      </c:pt>
                      <c:pt idx="1798">
                        <c:v>12.3102971942082</c:v>
                      </c:pt>
                      <c:pt idx="1799">
                        <c:v>12.3173147949568</c:v>
                      </c:pt>
                      <c:pt idx="1800">
                        <c:v>12.3243323957055</c:v>
                      </c:pt>
                      <c:pt idx="1801">
                        <c:v>12.3313499964542</c:v>
                      </c:pt>
                      <c:pt idx="1802">
                        <c:v>12.338367597202801</c:v>
                      </c:pt>
                      <c:pt idx="1803">
                        <c:v>12.345385197951501</c:v>
                      </c:pt>
                      <c:pt idx="1804">
                        <c:v>12.352402798700201</c:v>
                      </c:pt>
                      <c:pt idx="1805">
                        <c:v>12.359420399448799</c:v>
                      </c:pt>
                      <c:pt idx="1806">
                        <c:v>12.366438000197499</c:v>
                      </c:pt>
                      <c:pt idx="1807">
                        <c:v>12.373455600946199</c:v>
                      </c:pt>
                      <c:pt idx="1808">
                        <c:v>12.380473201694899</c:v>
                      </c:pt>
                      <c:pt idx="1809">
                        <c:v>12.3874908024435</c:v>
                      </c:pt>
                      <c:pt idx="1810">
                        <c:v>12.3945084031922</c:v>
                      </c:pt>
                      <c:pt idx="1811">
                        <c:v>12.4015260039409</c:v>
                      </c:pt>
                      <c:pt idx="1812">
                        <c:v>12.4085436046895</c:v>
                      </c:pt>
                      <c:pt idx="1813">
                        <c:v>12.4155612054382</c:v>
                      </c:pt>
                      <c:pt idx="1814">
                        <c:v>12.4225788061869</c:v>
                      </c:pt>
                      <c:pt idx="1815">
                        <c:v>12.4295964069355</c:v>
                      </c:pt>
                      <c:pt idx="1816">
                        <c:v>12.4366140076842</c:v>
                      </c:pt>
                      <c:pt idx="1817">
                        <c:v>12.4436316084329</c:v>
                      </c:pt>
                      <c:pt idx="1818">
                        <c:v>12.4506492091816</c:v>
                      </c:pt>
                      <c:pt idx="1819">
                        <c:v>12.457666809930201</c:v>
                      </c:pt>
                      <c:pt idx="1820">
                        <c:v>12.464684410678901</c:v>
                      </c:pt>
                      <c:pt idx="1821">
                        <c:v>12.471702011427601</c:v>
                      </c:pt>
                      <c:pt idx="1822">
                        <c:v>12.478719612176199</c:v>
                      </c:pt>
                      <c:pt idx="1823">
                        <c:v>12.485737212924899</c:v>
                      </c:pt>
                      <c:pt idx="1824">
                        <c:v>12.492754813673599</c:v>
                      </c:pt>
                      <c:pt idx="1825">
                        <c:v>12.4997724144222</c:v>
                      </c:pt>
                      <c:pt idx="1826">
                        <c:v>12.5067900151709</c:v>
                      </c:pt>
                      <c:pt idx="1827">
                        <c:v>12.5138076159196</c:v>
                      </c:pt>
                      <c:pt idx="1828">
                        <c:v>12.5208252166682</c:v>
                      </c:pt>
                      <c:pt idx="1829">
                        <c:v>12.5278428174169</c:v>
                      </c:pt>
                      <c:pt idx="1830">
                        <c:v>12.5348604181656</c:v>
                      </c:pt>
                      <c:pt idx="1831">
                        <c:v>12.5418780189143</c:v>
                      </c:pt>
                      <c:pt idx="1832">
                        <c:v>12.5488956196629</c:v>
                      </c:pt>
                      <c:pt idx="1833">
                        <c:v>12.5559132204116</c:v>
                      </c:pt>
                      <c:pt idx="1834">
                        <c:v>12.5629308211603</c:v>
                      </c:pt>
                      <c:pt idx="1835">
                        <c:v>12.569948421908901</c:v>
                      </c:pt>
                      <c:pt idx="1836">
                        <c:v>12.576966022657601</c:v>
                      </c:pt>
                      <c:pt idx="1837">
                        <c:v>12.583983623406301</c:v>
                      </c:pt>
                      <c:pt idx="1838">
                        <c:v>12.591001224154899</c:v>
                      </c:pt>
                      <c:pt idx="1839">
                        <c:v>12.598018824903599</c:v>
                      </c:pt>
                      <c:pt idx="1840">
                        <c:v>12.605036425652299</c:v>
                      </c:pt>
                      <c:pt idx="1841">
                        <c:v>12.6120540264009</c:v>
                      </c:pt>
                      <c:pt idx="1842">
                        <c:v>12.6190716271496</c:v>
                      </c:pt>
                      <c:pt idx="1843">
                        <c:v>12.6260892278983</c:v>
                      </c:pt>
                      <c:pt idx="1844">
                        <c:v>12.633106828647</c:v>
                      </c:pt>
                      <c:pt idx="1845">
                        <c:v>12.6401244293956</c:v>
                      </c:pt>
                      <c:pt idx="1846">
                        <c:v>12.6471420301443</c:v>
                      </c:pt>
                      <c:pt idx="1847">
                        <c:v>12.654159630893</c:v>
                      </c:pt>
                      <c:pt idx="1848">
                        <c:v>12.6611772316416</c:v>
                      </c:pt>
                      <c:pt idx="1849">
                        <c:v>12.6681948323903</c:v>
                      </c:pt>
                      <c:pt idx="1850">
                        <c:v>12.675212433139</c:v>
                      </c:pt>
                      <c:pt idx="1851">
                        <c:v>12.682230033887601</c:v>
                      </c:pt>
                      <c:pt idx="1852">
                        <c:v>12.689247634636301</c:v>
                      </c:pt>
                      <c:pt idx="1853">
                        <c:v>12.696265235385001</c:v>
                      </c:pt>
                      <c:pt idx="1854">
                        <c:v>12.703282836133599</c:v>
                      </c:pt>
                      <c:pt idx="1855">
                        <c:v>12.710300436882299</c:v>
                      </c:pt>
                      <c:pt idx="1856">
                        <c:v>12.717318037630999</c:v>
                      </c:pt>
                      <c:pt idx="1857">
                        <c:v>12.724335638379699</c:v>
                      </c:pt>
                      <c:pt idx="1858">
                        <c:v>12.7313532391283</c:v>
                      </c:pt>
                      <c:pt idx="1859">
                        <c:v>12.738370839877</c:v>
                      </c:pt>
                      <c:pt idx="1860">
                        <c:v>12.7453884406257</c:v>
                      </c:pt>
                      <c:pt idx="1861">
                        <c:v>12.7524060413743</c:v>
                      </c:pt>
                      <c:pt idx="1862">
                        <c:v>12.759423642123</c:v>
                      </c:pt>
                      <c:pt idx="1863">
                        <c:v>12.7664412428717</c:v>
                      </c:pt>
                      <c:pt idx="1864">
                        <c:v>12.7734588436203</c:v>
                      </c:pt>
                      <c:pt idx="1865">
                        <c:v>12.780476444369</c:v>
                      </c:pt>
                      <c:pt idx="1866">
                        <c:v>12.7874940451177</c:v>
                      </c:pt>
                      <c:pt idx="1867">
                        <c:v>12.7945116458664</c:v>
                      </c:pt>
                      <c:pt idx="1868">
                        <c:v>12.801529246615001</c:v>
                      </c:pt>
                      <c:pt idx="1869">
                        <c:v>12.808546847363701</c:v>
                      </c:pt>
                      <c:pt idx="1870">
                        <c:v>12.815564448112401</c:v>
                      </c:pt>
                      <c:pt idx="1871">
                        <c:v>12.822582048860999</c:v>
                      </c:pt>
                      <c:pt idx="1872">
                        <c:v>12.829599649609699</c:v>
                      </c:pt>
                      <c:pt idx="1873">
                        <c:v>12.836617250358399</c:v>
                      </c:pt>
                      <c:pt idx="1874">
                        <c:v>12.843634851107</c:v>
                      </c:pt>
                      <c:pt idx="1875">
                        <c:v>12.8506524518557</c:v>
                      </c:pt>
                      <c:pt idx="1876">
                        <c:v>12.8576700526044</c:v>
                      </c:pt>
                      <c:pt idx="1877">
                        <c:v>12.864687653353</c:v>
                      </c:pt>
                      <c:pt idx="1878">
                        <c:v>12.8717052541017</c:v>
                      </c:pt>
                      <c:pt idx="1879">
                        <c:v>12.8787228548504</c:v>
                      </c:pt>
                      <c:pt idx="1880">
                        <c:v>12.8857404555991</c:v>
                      </c:pt>
                      <c:pt idx="1881">
                        <c:v>12.8927580563477</c:v>
                      </c:pt>
                      <c:pt idx="1882">
                        <c:v>12.8997756570964</c:v>
                      </c:pt>
                      <c:pt idx="1883">
                        <c:v>12.9067932578451</c:v>
                      </c:pt>
                      <c:pt idx="1884">
                        <c:v>12.913810858593701</c:v>
                      </c:pt>
                      <c:pt idx="1885">
                        <c:v>12.920828459342401</c:v>
                      </c:pt>
                      <c:pt idx="1886">
                        <c:v>12.927846060091101</c:v>
                      </c:pt>
                      <c:pt idx="1887">
                        <c:v>12.934863660839699</c:v>
                      </c:pt>
                      <c:pt idx="1888">
                        <c:v>12.941881261588399</c:v>
                      </c:pt>
                      <c:pt idx="1889">
                        <c:v>12.948898862337099</c:v>
                      </c:pt>
                      <c:pt idx="1890">
                        <c:v>12.9559164630857</c:v>
                      </c:pt>
                      <c:pt idx="1891">
                        <c:v>12.9629340638344</c:v>
                      </c:pt>
                      <c:pt idx="1892">
                        <c:v>12.9699516645831</c:v>
                      </c:pt>
                      <c:pt idx="1893">
                        <c:v>12.9769692653318</c:v>
                      </c:pt>
                      <c:pt idx="1894">
                        <c:v>12.9839868660804</c:v>
                      </c:pt>
                      <c:pt idx="1895">
                        <c:v>12.9910044668291</c:v>
                      </c:pt>
                      <c:pt idx="1896">
                        <c:v>12.9980220675778</c:v>
                      </c:pt>
                      <c:pt idx="1897">
                        <c:v>13.0050396683264</c:v>
                      </c:pt>
                      <c:pt idx="1898">
                        <c:v>13.0120572690751</c:v>
                      </c:pt>
                      <c:pt idx="1899">
                        <c:v>13.0190748698238</c:v>
                      </c:pt>
                      <c:pt idx="1900">
                        <c:v>13.026092470572401</c:v>
                      </c:pt>
                      <c:pt idx="1901">
                        <c:v>13.033110071321101</c:v>
                      </c:pt>
                      <c:pt idx="1902">
                        <c:v>13.040127672069801</c:v>
                      </c:pt>
                      <c:pt idx="1903">
                        <c:v>13.047145272818399</c:v>
                      </c:pt>
                      <c:pt idx="1904">
                        <c:v>13.054162873567099</c:v>
                      </c:pt>
                      <c:pt idx="1905">
                        <c:v>13.061180474315799</c:v>
                      </c:pt>
                      <c:pt idx="1906">
                        <c:v>13.068198075064499</c:v>
                      </c:pt>
                      <c:pt idx="1907">
                        <c:v>13.0752156758131</c:v>
                      </c:pt>
                      <c:pt idx="1908">
                        <c:v>13.0822332765618</c:v>
                      </c:pt>
                      <c:pt idx="1909">
                        <c:v>13.0892508773105</c:v>
                      </c:pt>
                      <c:pt idx="1910">
                        <c:v>13.0962684780591</c:v>
                      </c:pt>
                      <c:pt idx="1911">
                        <c:v>13.1032860788078</c:v>
                      </c:pt>
                      <c:pt idx="1912">
                        <c:v>13.1103036795565</c:v>
                      </c:pt>
                      <c:pt idx="1913">
                        <c:v>13.1173212803051</c:v>
                      </c:pt>
                      <c:pt idx="1914">
                        <c:v>13.1243388810538</c:v>
                      </c:pt>
                      <c:pt idx="1915">
                        <c:v>13.1313564818025</c:v>
                      </c:pt>
                      <c:pt idx="1916">
                        <c:v>13.1383740825512</c:v>
                      </c:pt>
                      <c:pt idx="1917">
                        <c:v>13.145391683299801</c:v>
                      </c:pt>
                      <c:pt idx="1918">
                        <c:v>13.152409284048501</c:v>
                      </c:pt>
                      <c:pt idx="1919">
                        <c:v>13.159426884797201</c:v>
                      </c:pt>
                      <c:pt idx="1920">
                        <c:v>13.166444485545799</c:v>
                      </c:pt>
                      <c:pt idx="1921">
                        <c:v>13.173462086294499</c:v>
                      </c:pt>
                      <c:pt idx="1922">
                        <c:v>13.180479687043199</c:v>
                      </c:pt>
                      <c:pt idx="1923">
                        <c:v>13.1874972877918</c:v>
                      </c:pt>
                      <c:pt idx="1924">
                        <c:v>13.1945148885405</c:v>
                      </c:pt>
                      <c:pt idx="1925">
                        <c:v>13.2015324892892</c:v>
                      </c:pt>
                      <c:pt idx="1926">
                        <c:v>13.2085500900378</c:v>
                      </c:pt>
                      <c:pt idx="1927">
                        <c:v>13.2155676907865</c:v>
                      </c:pt>
                      <c:pt idx="1928">
                        <c:v>13.2225852915352</c:v>
                      </c:pt>
                      <c:pt idx="1929">
                        <c:v>13.2296028922838</c:v>
                      </c:pt>
                      <c:pt idx="1930">
                        <c:v>13.2366204930325</c:v>
                      </c:pt>
                      <c:pt idx="1931">
                        <c:v>13.2436380937812</c:v>
                      </c:pt>
                      <c:pt idx="1932">
                        <c:v>13.2506556945299</c:v>
                      </c:pt>
                      <c:pt idx="1933">
                        <c:v>13.257673295278501</c:v>
                      </c:pt>
                      <c:pt idx="1934">
                        <c:v>13.264690896027201</c:v>
                      </c:pt>
                      <c:pt idx="1935">
                        <c:v>13.271708496775901</c:v>
                      </c:pt>
                      <c:pt idx="1936">
                        <c:v>13.278726097524499</c:v>
                      </c:pt>
                      <c:pt idx="1937">
                        <c:v>13.285743698273199</c:v>
                      </c:pt>
                      <c:pt idx="1938">
                        <c:v>13.292761299021899</c:v>
                      </c:pt>
                      <c:pt idx="1939">
                        <c:v>13.2997788997705</c:v>
                      </c:pt>
                      <c:pt idx="1940">
                        <c:v>13.3067965005192</c:v>
                      </c:pt>
                      <c:pt idx="1941">
                        <c:v>13.3138141012679</c:v>
                      </c:pt>
                      <c:pt idx="1942">
                        <c:v>13.3208317020166</c:v>
                      </c:pt>
                      <c:pt idx="1943">
                        <c:v>13.3278493027652</c:v>
                      </c:pt>
                      <c:pt idx="1944">
                        <c:v>13.3348669035139</c:v>
                      </c:pt>
                      <c:pt idx="1945">
                        <c:v>13.3418845042626</c:v>
                      </c:pt>
                      <c:pt idx="1946">
                        <c:v>13.3489021050112</c:v>
                      </c:pt>
                      <c:pt idx="1947">
                        <c:v>13.3559197057599</c:v>
                      </c:pt>
                      <c:pt idx="1948">
                        <c:v>13.3629373065086</c:v>
                      </c:pt>
                      <c:pt idx="1949">
                        <c:v>13.369954907257201</c:v>
                      </c:pt>
                      <c:pt idx="1950">
                        <c:v>13.376972508005901</c:v>
                      </c:pt>
                      <c:pt idx="1951">
                        <c:v>13.383990108754601</c:v>
                      </c:pt>
                      <c:pt idx="1952">
                        <c:v>13.391007709503199</c:v>
                      </c:pt>
                      <c:pt idx="1953">
                        <c:v>13.398025310251899</c:v>
                      </c:pt>
                      <c:pt idx="1954">
                        <c:v>13.405042911000599</c:v>
                      </c:pt>
                      <c:pt idx="1955">
                        <c:v>13.412060511749299</c:v>
                      </c:pt>
                      <c:pt idx="1956">
                        <c:v>13.4190781124979</c:v>
                      </c:pt>
                      <c:pt idx="1957">
                        <c:v>13.4260957132466</c:v>
                      </c:pt>
                      <c:pt idx="1958">
                        <c:v>13.4331133139953</c:v>
                      </c:pt>
                      <c:pt idx="1959">
                        <c:v>13.4401309147439</c:v>
                      </c:pt>
                      <c:pt idx="1960">
                        <c:v>13.4471485154926</c:v>
                      </c:pt>
                      <c:pt idx="1961">
                        <c:v>13.4541661162413</c:v>
                      </c:pt>
                      <c:pt idx="1962">
                        <c:v>13.4611837169899</c:v>
                      </c:pt>
                      <c:pt idx="1963">
                        <c:v>13.4682013177386</c:v>
                      </c:pt>
                      <c:pt idx="1964">
                        <c:v>13.4752189184873</c:v>
                      </c:pt>
                      <c:pt idx="1965">
                        <c:v>13.482236519235901</c:v>
                      </c:pt>
                      <c:pt idx="1966">
                        <c:v>13.489254119984601</c:v>
                      </c:pt>
                      <c:pt idx="1967">
                        <c:v>13.496271720733301</c:v>
                      </c:pt>
                      <c:pt idx="1968">
                        <c:v>13.503289321482001</c:v>
                      </c:pt>
                      <c:pt idx="1969">
                        <c:v>13.510306922230599</c:v>
                      </c:pt>
                      <c:pt idx="1970">
                        <c:v>13.517324522979299</c:v>
                      </c:pt>
                      <c:pt idx="1971">
                        <c:v>13.524342123727999</c:v>
                      </c:pt>
                      <c:pt idx="1972">
                        <c:v>13.5313597244766</c:v>
                      </c:pt>
                      <c:pt idx="1973">
                        <c:v>13.5383773252253</c:v>
                      </c:pt>
                      <c:pt idx="1974">
                        <c:v>13.545394925974</c:v>
                      </c:pt>
                      <c:pt idx="1975">
                        <c:v>13.5524125267226</c:v>
                      </c:pt>
                      <c:pt idx="1976">
                        <c:v>13.5594301274713</c:v>
                      </c:pt>
                      <c:pt idx="1977">
                        <c:v>13.56644772822</c:v>
                      </c:pt>
                      <c:pt idx="1978">
                        <c:v>13.5734653289686</c:v>
                      </c:pt>
                      <c:pt idx="1979">
                        <c:v>13.5804829297173</c:v>
                      </c:pt>
                      <c:pt idx="1980">
                        <c:v>13.587500530466</c:v>
                      </c:pt>
                      <c:pt idx="1981">
                        <c:v>13.5945181312147</c:v>
                      </c:pt>
                      <c:pt idx="1982">
                        <c:v>13.601535731963301</c:v>
                      </c:pt>
                      <c:pt idx="1983">
                        <c:v>13.608553332712001</c:v>
                      </c:pt>
                      <c:pt idx="1984">
                        <c:v>13.615570933460701</c:v>
                      </c:pt>
                      <c:pt idx="1985">
                        <c:v>13.622588534209299</c:v>
                      </c:pt>
                      <c:pt idx="1986">
                        <c:v>13.629606134957999</c:v>
                      </c:pt>
                      <c:pt idx="1987">
                        <c:v>13.636623735706699</c:v>
                      </c:pt>
                      <c:pt idx="1988">
                        <c:v>13.6436413364553</c:v>
                      </c:pt>
                      <c:pt idx="1989">
                        <c:v>13.650658937204</c:v>
                      </c:pt>
                      <c:pt idx="1990">
                        <c:v>13.6576765379527</c:v>
                      </c:pt>
                      <c:pt idx="1991">
                        <c:v>13.6646941387014</c:v>
                      </c:pt>
                      <c:pt idx="1992">
                        <c:v>13.67171173945</c:v>
                      </c:pt>
                      <c:pt idx="1993">
                        <c:v>13.6787293401987</c:v>
                      </c:pt>
                      <c:pt idx="1994">
                        <c:v>13.6857469409474</c:v>
                      </c:pt>
                      <c:pt idx="1995">
                        <c:v>13.692764541696</c:v>
                      </c:pt>
                      <c:pt idx="1996">
                        <c:v>13.6997821424447</c:v>
                      </c:pt>
                      <c:pt idx="1997">
                        <c:v>13.7067997431934</c:v>
                      </c:pt>
                      <c:pt idx="1998">
                        <c:v>13.713817343942001</c:v>
                      </c:pt>
                      <c:pt idx="1999">
                        <c:v>13.720834944690701</c:v>
                      </c:pt>
                      <c:pt idx="2000">
                        <c:v>13.727852545439401</c:v>
                      </c:pt>
                      <c:pt idx="2001">
                        <c:v>13.734870146187999</c:v>
                      </c:pt>
                      <c:pt idx="2002">
                        <c:v>13.741887746936699</c:v>
                      </c:pt>
                      <c:pt idx="2003">
                        <c:v>13.748905347685399</c:v>
                      </c:pt>
                      <c:pt idx="2004">
                        <c:v>13.755922948434099</c:v>
                      </c:pt>
                      <c:pt idx="2005">
                        <c:v>13.7629405491827</c:v>
                      </c:pt>
                      <c:pt idx="2006">
                        <c:v>13.7699581499314</c:v>
                      </c:pt>
                      <c:pt idx="2007">
                        <c:v>13.7769757506801</c:v>
                      </c:pt>
                      <c:pt idx="2008">
                        <c:v>13.7839933514287</c:v>
                      </c:pt>
                      <c:pt idx="2009">
                        <c:v>13.7910109521774</c:v>
                      </c:pt>
                      <c:pt idx="2010">
                        <c:v>13.7980285529261</c:v>
                      </c:pt>
                      <c:pt idx="2011">
                        <c:v>13.8050461536747</c:v>
                      </c:pt>
                      <c:pt idx="2012">
                        <c:v>13.8120637544234</c:v>
                      </c:pt>
                      <c:pt idx="2013">
                        <c:v>13.8190813551721</c:v>
                      </c:pt>
                      <c:pt idx="2014">
                        <c:v>13.826098955920701</c:v>
                      </c:pt>
                      <c:pt idx="2015">
                        <c:v>13.833116556669401</c:v>
                      </c:pt>
                      <c:pt idx="2016">
                        <c:v>13.840134157418101</c:v>
                      </c:pt>
                      <c:pt idx="2017">
                        <c:v>13.847151758166801</c:v>
                      </c:pt>
                      <c:pt idx="2018">
                        <c:v>13.854169358915399</c:v>
                      </c:pt>
                      <c:pt idx="2019">
                        <c:v>13.861186959664099</c:v>
                      </c:pt>
                      <c:pt idx="2020">
                        <c:v>13.868204560412799</c:v>
                      </c:pt>
                      <c:pt idx="2021">
                        <c:v>13.8752221611614</c:v>
                      </c:pt>
                      <c:pt idx="2022">
                        <c:v>13.8822397619101</c:v>
                      </c:pt>
                      <c:pt idx="2023">
                        <c:v>13.8892573626588</c:v>
                      </c:pt>
                      <c:pt idx="2024">
                        <c:v>13.8962749634074</c:v>
                      </c:pt>
                      <c:pt idx="2025">
                        <c:v>13.9032925641561</c:v>
                      </c:pt>
                      <c:pt idx="2026">
                        <c:v>13.9103101649048</c:v>
                      </c:pt>
                      <c:pt idx="2027">
                        <c:v>13.9173277656534</c:v>
                      </c:pt>
                      <c:pt idx="2028">
                        <c:v>13.9243453664021</c:v>
                      </c:pt>
                      <c:pt idx="2029">
                        <c:v>13.9313629671508</c:v>
                      </c:pt>
                      <c:pt idx="2030">
                        <c:v>13.9383805678995</c:v>
                      </c:pt>
                      <c:pt idx="2031">
                        <c:v>13.945398168648101</c:v>
                      </c:pt>
                      <c:pt idx="2032">
                        <c:v>13.952415769396801</c:v>
                      </c:pt>
                      <c:pt idx="2033">
                        <c:v>13.959433370145501</c:v>
                      </c:pt>
                      <c:pt idx="2034">
                        <c:v>13.966450970894099</c:v>
                      </c:pt>
                      <c:pt idx="2035">
                        <c:v>13.973468571642799</c:v>
                      </c:pt>
                      <c:pt idx="2036">
                        <c:v>13.980486172391499</c:v>
                      </c:pt>
                      <c:pt idx="2037">
                        <c:v>13.9875037731401</c:v>
                      </c:pt>
                      <c:pt idx="2038">
                        <c:v>13.9945213738888</c:v>
                      </c:pt>
                      <c:pt idx="2039">
                        <c:v>14.0015389746375</c:v>
                      </c:pt>
                      <c:pt idx="2040">
                        <c:v>14.0085565753862</c:v>
                      </c:pt>
                      <c:pt idx="2041">
                        <c:v>14.0155741761348</c:v>
                      </c:pt>
                      <c:pt idx="2042">
                        <c:v>14.0225917768835</c:v>
                      </c:pt>
                      <c:pt idx="2043">
                        <c:v>14.0296093776322</c:v>
                      </c:pt>
                      <c:pt idx="2044">
                        <c:v>14.0366269783808</c:v>
                      </c:pt>
                      <c:pt idx="2045">
                        <c:v>14.0436445791295</c:v>
                      </c:pt>
                      <c:pt idx="2046">
                        <c:v>14.0506621798782</c:v>
                      </c:pt>
                      <c:pt idx="2047">
                        <c:v>14.057679780626801</c:v>
                      </c:pt>
                      <c:pt idx="2048">
                        <c:v>14.064697381375501</c:v>
                      </c:pt>
                      <c:pt idx="2049">
                        <c:v>14.071714982124201</c:v>
                      </c:pt>
                      <c:pt idx="2050">
                        <c:v>14.078732582872799</c:v>
                      </c:pt>
                      <c:pt idx="2051">
                        <c:v>14.085750183621499</c:v>
                      </c:pt>
                      <c:pt idx="2052">
                        <c:v>14.092767784370199</c:v>
                      </c:pt>
                      <c:pt idx="2053">
                        <c:v>14.099785385118899</c:v>
                      </c:pt>
                      <c:pt idx="2054">
                        <c:v>14.1068029858675</c:v>
                      </c:pt>
                      <c:pt idx="2055">
                        <c:v>14.1138205866162</c:v>
                      </c:pt>
                      <c:pt idx="2056">
                        <c:v>14.1208381873649</c:v>
                      </c:pt>
                      <c:pt idx="2057">
                        <c:v>14.1278557881135</c:v>
                      </c:pt>
                      <c:pt idx="2058">
                        <c:v>14.1348733888622</c:v>
                      </c:pt>
                      <c:pt idx="2059">
                        <c:v>14.1418909896109</c:v>
                      </c:pt>
                      <c:pt idx="2060">
                        <c:v>14.1489085903595</c:v>
                      </c:pt>
                      <c:pt idx="2061">
                        <c:v>14.1559261911082</c:v>
                      </c:pt>
                      <c:pt idx="2062">
                        <c:v>14.1629437918569</c:v>
                      </c:pt>
                      <c:pt idx="2063">
                        <c:v>14.169961392605501</c:v>
                      </c:pt>
                      <c:pt idx="2064">
                        <c:v>14.176978993354201</c:v>
                      </c:pt>
                      <c:pt idx="2065">
                        <c:v>14.183996594102901</c:v>
                      </c:pt>
                      <c:pt idx="2066">
                        <c:v>14.191014194851601</c:v>
                      </c:pt>
                      <c:pt idx="2067">
                        <c:v>14.198031795600199</c:v>
                      </c:pt>
                      <c:pt idx="2068">
                        <c:v>14.205049396348899</c:v>
                      </c:pt>
                      <c:pt idx="2069">
                        <c:v>14.212066997097599</c:v>
                      </c:pt>
                      <c:pt idx="2070">
                        <c:v>14.2190845978462</c:v>
                      </c:pt>
                      <c:pt idx="2071">
                        <c:v>14.2261021985949</c:v>
                      </c:pt>
                      <c:pt idx="2072">
                        <c:v>14.2331197993436</c:v>
                      </c:pt>
                      <c:pt idx="2073">
                        <c:v>14.2401374000922</c:v>
                      </c:pt>
                      <c:pt idx="2074">
                        <c:v>14.2471550008409</c:v>
                      </c:pt>
                      <c:pt idx="2075">
                        <c:v>14.2541726015896</c:v>
                      </c:pt>
                      <c:pt idx="2076">
                        <c:v>14.2611902023382</c:v>
                      </c:pt>
                      <c:pt idx="2077">
                        <c:v>14.2682078030869</c:v>
                      </c:pt>
                      <c:pt idx="2078">
                        <c:v>14.2752254038356</c:v>
                      </c:pt>
                      <c:pt idx="2079">
                        <c:v>14.2822430045843</c:v>
                      </c:pt>
                      <c:pt idx="2080">
                        <c:v>14.289260605332901</c:v>
                      </c:pt>
                      <c:pt idx="2081">
                        <c:v>14.296278206081601</c:v>
                      </c:pt>
                      <c:pt idx="2082">
                        <c:v>14.303295806830301</c:v>
                      </c:pt>
                      <c:pt idx="2083">
                        <c:v>14.310313407578899</c:v>
                      </c:pt>
                      <c:pt idx="2084">
                        <c:v>14.317331008327599</c:v>
                      </c:pt>
                      <c:pt idx="2085">
                        <c:v>14.324348609076299</c:v>
                      </c:pt>
                      <c:pt idx="2086">
                        <c:v>14.3313662098249</c:v>
                      </c:pt>
                      <c:pt idx="2087">
                        <c:v>14.3383838105736</c:v>
                      </c:pt>
                      <c:pt idx="2088">
                        <c:v>14.3454014113223</c:v>
                      </c:pt>
                      <c:pt idx="2089">
                        <c:v>14.3524190120709</c:v>
                      </c:pt>
                      <c:pt idx="2090">
                        <c:v>14.3594366128196</c:v>
                      </c:pt>
                      <c:pt idx="2091">
                        <c:v>14.3664542135683</c:v>
                      </c:pt>
                      <c:pt idx="2092">
                        <c:v>14.373471814317</c:v>
                      </c:pt>
                      <c:pt idx="2093">
                        <c:v>14.3804894150656</c:v>
                      </c:pt>
                      <c:pt idx="2094">
                        <c:v>14.3875070158143</c:v>
                      </c:pt>
                      <c:pt idx="2095">
                        <c:v>14.394524616563</c:v>
                      </c:pt>
                      <c:pt idx="2096">
                        <c:v>14.401542217311601</c:v>
                      </c:pt>
                      <c:pt idx="2097">
                        <c:v>14.408559818060301</c:v>
                      </c:pt>
                      <c:pt idx="2098">
                        <c:v>14.415577418809001</c:v>
                      </c:pt>
                      <c:pt idx="2099">
                        <c:v>14.422595019557599</c:v>
                      </c:pt>
                      <c:pt idx="2100">
                        <c:v>14.429612620306299</c:v>
                      </c:pt>
                      <c:pt idx="2101">
                        <c:v>14.436630221054999</c:v>
                      </c:pt>
                      <c:pt idx="2102">
                        <c:v>14.443647821803699</c:v>
                      </c:pt>
                      <c:pt idx="2103">
                        <c:v>14.4506654225523</c:v>
                      </c:pt>
                      <c:pt idx="2104">
                        <c:v>14.457683023301</c:v>
                      </c:pt>
                      <c:pt idx="2105">
                        <c:v>14.4647006240497</c:v>
                      </c:pt>
                      <c:pt idx="2106">
                        <c:v>14.4717182247983</c:v>
                      </c:pt>
                      <c:pt idx="2107">
                        <c:v>14.478735825547</c:v>
                      </c:pt>
                      <c:pt idx="2108">
                        <c:v>14.4857534262957</c:v>
                      </c:pt>
                      <c:pt idx="2109">
                        <c:v>14.4927710270443</c:v>
                      </c:pt>
                      <c:pt idx="2110">
                        <c:v>14.499788627793</c:v>
                      </c:pt>
                      <c:pt idx="2111">
                        <c:v>14.5068062285417</c:v>
                      </c:pt>
                      <c:pt idx="2112">
                        <c:v>14.513823829290301</c:v>
                      </c:pt>
                      <c:pt idx="2113">
                        <c:v>14.520841430039001</c:v>
                      </c:pt>
                      <c:pt idx="2114">
                        <c:v>14.527859030787701</c:v>
                      </c:pt>
                      <c:pt idx="2115">
                        <c:v>14.534876631536401</c:v>
                      </c:pt>
                      <c:pt idx="2116">
                        <c:v>14.541894232284999</c:v>
                      </c:pt>
                      <c:pt idx="2117">
                        <c:v>14.548911833033699</c:v>
                      </c:pt>
                      <c:pt idx="2118">
                        <c:v>14.555929433782399</c:v>
                      </c:pt>
                      <c:pt idx="2119">
                        <c:v>14.562947034531</c:v>
                      </c:pt>
                      <c:pt idx="2120">
                        <c:v>14.5699646352797</c:v>
                      </c:pt>
                      <c:pt idx="2121">
                        <c:v>14.5769822360284</c:v>
                      </c:pt>
                      <c:pt idx="2122">
                        <c:v>14.583999836777</c:v>
                      </c:pt>
                      <c:pt idx="2123">
                        <c:v>14.5910174375257</c:v>
                      </c:pt>
                      <c:pt idx="2124">
                        <c:v>14.5980350382744</c:v>
                      </c:pt>
                      <c:pt idx="2125">
                        <c:v>14.605052639023</c:v>
                      </c:pt>
                      <c:pt idx="2126">
                        <c:v>14.6120702397717</c:v>
                      </c:pt>
                      <c:pt idx="2127">
                        <c:v>14.6190878405204</c:v>
                      </c:pt>
                      <c:pt idx="2128">
                        <c:v>14.6261054412691</c:v>
                      </c:pt>
                      <c:pt idx="2129">
                        <c:v>14.633123042017701</c:v>
                      </c:pt>
                      <c:pt idx="2130">
                        <c:v>14.640140642766401</c:v>
                      </c:pt>
                      <c:pt idx="2131">
                        <c:v>14.647158243515101</c:v>
                      </c:pt>
                      <c:pt idx="2132">
                        <c:v>14.654175844263699</c:v>
                      </c:pt>
                      <c:pt idx="2133">
                        <c:v>14.661193445012399</c:v>
                      </c:pt>
                      <c:pt idx="2134">
                        <c:v>14.668211045761099</c:v>
                      </c:pt>
                      <c:pt idx="2135">
                        <c:v>14.6752286465097</c:v>
                      </c:pt>
                      <c:pt idx="2136">
                        <c:v>14.6822462472584</c:v>
                      </c:pt>
                      <c:pt idx="2137">
                        <c:v>14.6892638480071</c:v>
                      </c:pt>
                      <c:pt idx="2138">
                        <c:v>14.6962814487557</c:v>
                      </c:pt>
                      <c:pt idx="2139">
                        <c:v>14.7032990495044</c:v>
                      </c:pt>
                      <c:pt idx="2140">
                        <c:v>14.7103166502531</c:v>
                      </c:pt>
                      <c:pt idx="2141">
                        <c:v>14.7173342510018</c:v>
                      </c:pt>
                      <c:pt idx="2142">
                        <c:v>14.7243518517504</c:v>
                      </c:pt>
                      <c:pt idx="2143">
                        <c:v>14.7313694524991</c:v>
                      </c:pt>
                      <c:pt idx="2144">
                        <c:v>14.7383870532478</c:v>
                      </c:pt>
                      <c:pt idx="2145">
                        <c:v>14.745404653996401</c:v>
                      </c:pt>
                      <c:pt idx="2146">
                        <c:v>14.752422254745101</c:v>
                      </c:pt>
                      <c:pt idx="2147">
                        <c:v>14.759439855493801</c:v>
                      </c:pt>
                      <c:pt idx="2148">
                        <c:v>14.766457456242399</c:v>
                      </c:pt>
                      <c:pt idx="2149">
                        <c:v>14.773475056991099</c:v>
                      </c:pt>
                      <c:pt idx="2150">
                        <c:v>14.780492657739799</c:v>
                      </c:pt>
                      <c:pt idx="2151">
                        <c:v>14.7875102584884</c:v>
                      </c:pt>
                      <c:pt idx="2152">
                        <c:v>14.7945278592371</c:v>
                      </c:pt>
                      <c:pt idx="2153">
                        <c:v>14.8015454599858</c:v>
                      </c:pt>
                      <c:pt idx="2154">
                        <c:v>14.8085630607345</c:v>
                      </c:pt>
                      <c:pt idx="2155">
                        <c:v>14.8155806614831</c:v>
                      </c:pt>
                      <c:pt idx="2156">
                        <c:v>14.8225982622318</c:v>
                      </c:pt>
                      <c:pt idx="2157">
                        <c:v>14.8296158629805</c:v>
                      </c:pt>
                      <c:pt idx="2158">
                        <c:v>14.8366334637291</c:v>
                      </c:pt>
                      <c:pt idx="2159">
                        <c:v>14.8436510644778</c:v>
                      </c:pt>
                      <c:pt idx="2160">
                        <c:v>14.8506686652265</c:v>
                      </c:pt>
                      <c:pt idx="2161">
                        <c:v>14.857686265975101</c:v>
                      </c:pt>
                      <c:pt idx="2162">
                        <c:v>14.864703866723801</c:v>
                      </c:pt>
                      <c:pt idx="2163">
                        <c:v>14.871721467472501</c:v>
                      </c:pt>
                      <c:pt idx="2164">
                        <c:v>14.878739068221099</c:v>
                      </c:pt>
                      <c:pt idx="2165">
                        <c:v>14.885756668969799</c:v>
                      </c:pt>
                      <c:pt idx="2166">
                        <c:v>14.892774269718499</c:v>
                      </c:pt>
                      <c:pt idx="2167">
                        <c:v>14.899791870467199</c:v>
                      </c:pt>
                      <c:pt idx="2168">
                        <c:v>14.9068094712158</c:v>
                      </c:pt>
                      <c:pt idx="2169">
                        <c:v>14.9138270719645</c:v>
                      </c:pt>
                      <c:pt idx="2170">
                        <c:v>14.9208446727132</c:v>
                      </c:pt>
                      <c:pt idx="2171">
                        <c:v>14.9278622734618</c:v>
                      </c:pt>
                      <c:pt idx="2172">
                        <c:v>14.9348798742105</c:v>
                      </c:pt>
                      <c:pt idx="2173">
                        <c:v>14.9418974749592</c:v>
                      </c:pt>
                      <c:pt idx="2174">
                        <c:v>14.9489150757078</c:v>
                      </c:pt>
                      <c:pt idx="2175">
                        <c:v>14.9559326764565</c:v>
                      </c:pt>
                      <c:pt idx="2176">
                        <c:v>14.9629502772052</c:v>
                      </c:pt>
                      <c:pt idx="2177">
                        <c:v>14.9699678779539</c:v>
                      </c:pt>
                      <c:pt idx="2178">
                        <c:v>14.976985478702501</c:v>
                      </c:pt>
                      <c:pt idx="2179">
                        <c:v>14.984003079451201</c:v>
                      </c:pt>
                      <c:pt idx="2180">
                        <c:v>14.991020680199901</c:v>
                      </c:pt>
                      <c:pt idx="2181">
                        <c:v>14.998038280948499</c:v>
                      </c:pt>
                      <c:pt idx="2182">
                        <c:v>15.005055881697199</c:v>
                      </c:pt>
                      <c:pt idx="2183">
                        <c:v>15.012073482445899</c:v>
                      </c:pt>
                      <c:pt idx="2184">
                        <c:v>15.0190910831945</c:v>
                      </c:pt>
                      <c:pt idx="2185">
                        <c:v>15.0261086839432</c:v>
                      </c:pt>
                      <c:pt idx="2186">
                        <c:v>15.0331262846919</c:v>
                      </c:pt>
                      <c:pt idx="2187">
                        <c:v>15.0401438854405</c:v>
                      </c:pt>
                      <c:pt idx="2188">
                        <c:v>15.0471614861892</c:v>
                      </c:pt>
                      <c:pt idx="2189">
                        <c:v>15.0541790869379</c:v>
                      </c:pt>
                      <c:pt idx="2190">
                        <c:v>15.0611966876866</c:v>
                      </c:pt>
                      <c:pt idx="2191">
                        <c:v>15.0682142884352</c:v>
                      </c:pt>
                      <c:pt idx="2192">
                        <c:v>15.0752318891839</c:v>
                      </c:pt>
                      <c:pt idx="2193">
                        <c:v>15.0822494899326</c:v>
                      </c:pt>
                      <c:pt idx="2194">
                        <c:v>15.089267090681201</c:v>
                      </c:pt>
                      <c:pt idx="2195">
                        <c:v>15.096284691429901</c:v>
                      </c:pt>
                      <c:pt idx="2196">
                        <c:v>15.103302292178601</c:v>
                      </c:pt>
                      <c:pt idx="2197">
                        <c:v>15.110319892927199</c:v>
                      </c:pt>
                      <c:pt idx="2198">
                        <c:v>15.117337493675899</c:v>
                      </c:pt>
                      <c:pt idx="2199">
                        <c:v>15.124355094424599</c:v>
                      </c:pt>
                      <c:pt idx="2200">
                        <c:v>15.1313726951732</c:v>
                      </c:pt>
                      <c:pt idx="2201">
                        <c:v>15.1383902959219</c:v>
                      </c:pt>
                      <c:pt idx="2202">
                        <c:v>15.1454078966706</c:v>
                      </c:pt>
                      <c:pt idx="2203">
                        <c:v>15.1524254974193</c:v>
                      </c:pt>
                      <c:pt idx="2204">
                        <c:v>15.1594430981679</c:v>
                      </c:pt>
                      <c:pt idx="2205">
                        <c:v>15.1664606989166</c:v>
                      </c:pt>
                      <c:pt idx="2206">
                        <c:v>15.1734782996653</c:v>
                      </c:pt>
                      <c:pt idx="2207">
                        <c:v>15.1804959004139</c:v>
                      </c:pt>
                      <c:pt idx="2208">
                        <c:v>15.1875135011626</c:v>
                      </c:pt>
                      <c:pt idx="2209">
                        <c:v>15.1945311019113</c:v>
                      </c:pt>
                      <c:pt idx="2210">
                        <c:v>15.201548702659901</c:v>
                      </c:pt>
                      <c:pt idx="2211">
                        <c:v>15.208566303408601</c:v>
                      </c:pt>
                      <c:pt idx="2212">
                        <c:v>15.215583904157301</c:v>
                      </c:pt>
                      <c:pt idx="2213">
                        <c:v>15.222601504905899</c:v>
                      </c:pt>
                      <c:pt idx="2214">
                        <c:v>15.229619105654599</c:v>
                      </c:pt>
                      <c:pt idx="2215">
                        <c:v>15.236636706403299</c:v>
                      </c:pt>
                      <c:pt idx="2216">
                        <c:v>15.243654307151999</c:v>
                      </c:pt>
                      <c:pt idx="2217">
                        <c:v>15.2506719079006</c:v>
                      </c:pt>
                      <c:pt idx="2218">
                        <c:v>15.2576895086493</c:v>
                      </c:pt>
                      <c:pt idx="2219">
                        <c:v>15.264707109398</c:v>
                      </c:pt>
                      <c:pt idx="2220">
                        <c:v>15.2717247101466</c:v>
                      </c:pt>
                      <c:pt idx="2221">
                        <c:v>15.2787423108953</c:v>
                      </c:pt>
                      <c:pt idx="2222">
                        <c:v>15.285759911644</c:v>
                      </c:pt>
                      <c:pt idx="2223">
                        <c:v>15.2927775123926</c:v>
                      </c:pt>
                      <c:pt idx="2224">
                        <c:v>15.2997951131413</c:v>
                      </c:pt>
                      <c:pt idx="2225">
                        <c:v>15.30681271389</c:v>
                      </c:pt>
                      <c:pt idx="2226">
                        <c:v>15.313830314638601</c:v>
                      </c:pt>
                      <c:pt idx="2227">
                        <c:v>15.320847915387301</c:v>
                      </c:pt>
                      <c:pt idx="2228">
                        <c:v>15.327865516136001</c:v>
                      </c:pt>
                      <c:pt idx="2229">
                        <c:v>15.334883116884701</c:v>
                      </c:pt>
                      <c:pt idx="2230">
                        <c:v>15.341900717633299</c:v>
                      </c:pt>
                      <c:pt idx="2231">
                        <c:v>15.348918318381999</c:v>
                      </c:pt>
                      <c:pt idx="2232">
                        <c:v>15.355935919130699</c:v>
                      </c:pt>
                      <c:pt idx="2233">
                        <c:v>15.3629535198793</c:v>
                      </c:pt>
                      <c:pt idx="2234">
                        <c:v>15.369971120628</c:v>
                      </c:pt>
                      <c:pt idx="2235">
                        <c:v>15.3769887213767</c:v>
                      </c:pt>
                      <c:pt idx="2236">
                        <c:v>15.3840063221253</c:v>
                      </c:pt>
                      <c:pt idx="2237">
                        <c:v>15.391023922874</c:v>
                      </c:pt>
                      <c:pt idx="2238">
                        <c:v>15.3980415236227</c:v>
                      </c:pt>
                      <c:pt idx="2239">
                        <c:v>15.4050591243714</c:v>
                      </c:pt>
                      <c:pt idx="2240">
                        <c:v>15.41207672512</c:v>
                      </c:pt>
                      <c:pt idx="2241">
                        <c:v>15.4190943258687</c:v>
                      </c:pt>
                      <c:pt idx="2242">
                        <c:v>15.4261119266174</c:v>
                      </c:pt>
                      <c:pt idx="2243">
                        <c:v>15.433129527366001</c:v>
                      </c:pt>
                      <c:pt idx="2244">
                        <c:v>15.440147128114701</c:v>
                      </c:pt>
                      <c:pt idx="2245">
                        <c:v>15.447164728863401</c:v>
                      </c:pt>
                      <c:pt idx="2246">
                        <c:v>15.454182329611999</c:v>
                      </c:pt>
                      <c:pt idx="2247">
                        <c:v>15.461199930360699</c:v>
                      </c:pt>
                      <c:pt idx="2248">
                        <c:v>15.468217531109399</c:v>
                      </c:pt>
                      <c:pt idx="2249">
                        <c:v>15.475235131858</c:v>
                      </c:pt>
                      <c:pt idx="2250">
                        <c:v>15.4822527326067</c:v>
                      </c:pt>
                      <c:pt idx="2251">
                        <c:v>15.4892703333554</c:v>
                      </c:pt>
                      <c:pt idx="2252">
                        <c:v>15.4962879341041</c:v>
                      </c:pt>
                      <c:pt idx="2253">
                        <c:v>15.5033055348527</c:v>
                      </c:pt>
                      <c:pt idx="2254">
                        <c:v>15.5103231356014</c:v>
                      </c:pt>
                      <c:pt idx="2255">
                        <c:v>15.5173407363501</c:v>
                      </c:pt>
                      <c:pt idx="2256">
                        <c:v>15.5243583370987</c:v>
                      </c:pt>
                      <c:pt idx="2257">
                        <c:v>15.5313759378474</c:v>
                      </c:pt>
                      <c:pt idx="2258">
                        <c:v>15.5383935385961</c:v>
                      </c:pt>
                      <c:pt idx="2259">
                        <c:v>15.545411139344701</c:v>
                      </c:pt>
                      <c:pt idx="2260">
                        <c:v>15.552428740093401</c:v>
                      </c:pt>
                      <c:pt idx="2261">
                        <c:v>15.559446340842101</c:v>
                      </c:pt>
                      <c:pt idx="2262">
                        <c:v>15.566463941590699</c:v>
                      </c:pt>
                      <c:pt idx="2263">
                        <c:v>15.573481542339399</c:v>
                      </c:pt>
                      <c:pt idx="2264">
                        <c:v>15.580499143088099</c:v>
                      </c:pt>
                      <c:pt idx="2265">
                        <c:v>15.587516743836799</c:v>
                      </c:pt>
                      <c:pt idx="2266">
                        <c:v>15.5945343445854</c:v>
                      </c:pt>
                      <c:pt idx="2267">
                        <c:v>15.6015519453341</c:v>
                      </c:pt>
                      <c:pt idx="2268">
                        <c:v>15.6085695460828</c:v>
                      </c:pt>
                      <c:pt idx="2269">
                        <c:v>15.6155871468314</c:v>
                      </c:pt>
                      <c:pt idx="2270">
                        <c:v>15.6226047475801</c:v>
                      </c:pt>
                      <c:pt idx="2271">
                        <c:v>15.6296223483288</c:v>
                      </c:pt>
                      <c:pt idx="2272">
                        <c:v>15.6366399490774</c:v>
                      </c:pt>
                      <c:pt idx="2273">
                        <c:v>15.6436575498261</c:v>
                      </c:pt>
                      <c:pt idx="2274">
                        <c:v>15.6506751505748</c:v>
                      </c:pt>
                      <c:pt idx="2275">
                        <c:v>15.657692751323401</c:v>
                      </c:pt>
                      <c:pt idx="2276">
                        <c:v>15.664710352072101</c:v>
                      </c:pt>
                      <c:pt idx="2277">
                        <c:v>15.671727952820801</c:v>
                      </c:pt>
                      <c:pt idx="2278">
                        <c:v>15.678745553569501</c:v>
                      </c:pt>
                      <c:pt idx="2279">
                        <c:v>15.685763154318099</c:v>
                      </c:pt>
                      <c:pt idx="2280">
                        <c:v>15.692780755066799</c:v>
                      </c:pt>
                      <c:pt idx="2281">
                        <c:v>15.699798355815499</c:v>
                      </c:pt>
                      <c:pt idx="2282">
                        <c:v>15.7068159565641</c:v>
                      </c:pt>
                      <c:pt idx="2283">
                        <c:v>15.7138335573128</c:v>
                      </c:pt>
                      <c:pt idx="2284">
                        <c:v>15.7208511580615</c:v>
                      </c:pt>
                      <c:pt idx="2285">
                        <c:v>15.7278687588101</c:v>
                      </c:pt>
                      <c:pt idx="2286">
                        <c:v>15.7348863595588</c:v>
                      </c:pt>
                      <c:pt idx="2287">
                        <c:v>15.7419039603075</c:v>
                      </c:pt>
                      <c:pt idx="2288">
                        <c:v>15.7489215610562</c:v>
                      </c:pt>
                      <c:pt idx="2289">
                        <c:v>15.7559391618048</c:v>
                      </c:pt>
                      <c:pt idx="2290">
                        <c:v>15.7629567625535</c:v>
                      </c:pt>
                      <c:pt idx="2291">
                        <c:v>15.7699743633022</c:v>
                      </c:pt>
                      <c:pt idx="2292">
                        <c:v>15.776991964050801</c:v>
                      </c:pt>
                      <c:pt idx="2293">
                        <c:v>15.784009564799501</c:v>
                      </c:pt>
                      <c:pt idx="2294">
                        <c:v>15.791027165548201</c:v>
                      </c:pt>
                      <c:pt idx="2295">
                        <c:v>15.798044766296799</c:v>
                      </c:pt>
                      <c:pt idx="2296">
                        <c:v>15.805062367045499</c:v>
                      </c:pt>
                      <c:pt idx="2297">
                        <c:v>15.812079967794199</c:v>
                      </c:pt>
                      <c:pt idx="2298">
                        <c:v>15.8190975685428</c:v>
                      </c:pt>
                      <c:pt idx="2299">
                        <c:v>15.8261151692915</c:v>
                      </c:pt>
                      <c:pt idx="2300">
                        <c:v>15.8331327700402</c:v>
                      </c:pt>
                      <c:pt idx="2301">
                        <c:v>15.8401503707889</c:v>
                      </c:pt>
                      <c:pt idx="2302">
                        <c:v>15.8471679715375</c:v>
                      </c:pt>
                      <c:pt idx="2303">
                        <c:v>15.8541855722862</c:v>
                      </c:pt>
                      <c:pt idx="2304">
                        <c:v>15.8612031730349</c:v>
                      </c:pt>
                      <c:pt idx="2305">
                        <c:v>15.8682207737835</c:v>
                      </c:pt>
                      <c:pt idx="2306">
                        <c:v>15.8752383745322</c:v>
                      </c:pt>
                      <c:pt idx="2307">
                        <c:v>15.8822559752809</c:v>
                      </c:pt>
                      <c:pt idx="2308">
                        <c:v>15.889273576029501</c:v>
                      </c:pt>
                      <c:pt idx="2309">
                        <c:v>15.896291176778201</c:v>
                      </c:pt>
                      <c:pt idx="2310">
                        <c:v>15.903308777526901</c:v>
                      </c:pt>
                      <c:pt idx="2311">
                        <c:v>15.910326378275499</c:v>
                      </c:pt>
                      <c:pt idx="2312">
                        <c:v>15.917343979024199</c:v>
                      </c:pt>
                      <c:pt idx="2313">
                        <c:v>15.924361579772899</c:v>
                      </c:pt>
                      <c:pt idx="2314">
                        <c:v>15.931379180521599</c:v>
                      </c:pt>
                      <c:pt idx="2315">
                        <c:v>15.9383967812702</c:v>
                      </c:pt>
                      <c:pt idx="2316">
                        <c:v>15.9454143820189</c:v>
                      </c:pt>
                      <c:pt idx="2317">
                        <c:v>15.9524319827676</c:v>
                      </c:pt>
                      <c:pt idx="2318">
                        <c:v>15.9594495835162</c:v>
                      </c:pt>
                      <c:pt idx="2319">
                        <c:v>15.9664671842649</c:v>
                      </c:pt>
                      <c:pt idx="2320">
                        <c:v>15.9734847850136</c:v>
                      </c:pt>
                      <c:pt idx="2321">
                        <c:v>15.9805023857622</c:v>
                      </c:pt>
                      <c:pt idx="2322">
                        <c:v>15.9875199865109</c:v>
                      </c:pt>
                      <c:pt idx="2323">
                        <c:v>15.9945375872596</c:v>
                      </c:pt>
                      <c:pt idx="2324">
                        <c:v>16.001555188008201</c:v>
                      </c:pt>
                      <c:pt idx="2325">
                        <c:v>16.008572788756901</c:v>
                      </c:pt>
                      <c:pt idx="2326">
                        <c:v>16.015590389505601</c:v>
                      </c:pt>
                      <c:pt idx="2327">
                        <c:v>16.022607990254301</c:v>
                      </c:pt>
                      <c:pt idx="2328">
                        <c:v>16.029625591002901</c:v>
                      </c:pt>
                      <c:pt idx="2329">
                        <c:v>16.036643191751601</c:v>
                      </c:pt>
                      <c:pt idx="2330">
                        <c:v>16.043660792500301</c:v>
                      </c:pt>
                      <c:pt idx="2331">
                        <c:v>16.050678393248901</c:v>
                      </c:pt>
                      <c:pt idx="2332">
                        <c:v>16.057695993997601</c:v>
                      </c:pt>
                      <c:pt idx="2333">
                        <c:v>16.064713594746301</c:v>
                      </c:pt>
                      <c:pt idx="2334">
                        <c:v>16.071731195494898</c:v>
                      </c:pt>
                      <c:pt idx="2335">
                        <c:v>16.078748796243602</c:v>
                      </c:pt>
                      <c:pt idx="2336">
                        <c:v>16.085766396992302</c:v>
                      </c:pt>
                      <c:pt idx="2337">
                        <c:v>16.092783997740899</c:v>
                      </c:pt>
                      <c:pt idx="2338">
                        <c:v>16.099801598489599</c:v>
                      </c:pt>
                      <c:pt idx="2339">
                        <c:v>16.106819199238299</c:v>
                      </c:pt>
                      <c:pt idx="2340">
                        <c:v>16.113836799986998</c:v>
                      </c:pt>
                      <c:pt idx="2341">
                        <c:v>16.120854400735599</c:v>
                      </c:pt>
                      <c:pt idx="2342">
                        <c:v>16.127872001484299</c:v>
                      </c:pt>
                      <c:pt idx="2343">
                        <c:v>16.134889602232999</c:v>
                      </c:pt>
                      <c:pt idx="2344">
                        <c:v>16.141907202981599</c:v>
                      </c:pt>
                      <c:pt idx="2345">
                        <c:v>16.148924803730299</c:v>
                      </c:pt>
                      <c:pt idx="2346">
                        <c:v>16.155942404478999</c:v>
                      </c:pt>
                      <c:pt idx="2347">
                        <c:v>16.1629600052276</c:v>
                      </c:pt>
                      <c:pt idx="2348">
                        <c:v>16.1699776059763</c:v>
                      </c:pt>
                      <c:pt idx="2349">
                        <c:v>16.176995206725</c:v>
                      </c:pt>
                      <c:pt idx="2350">
                        <c:v>16.1840128074737</c:v>
                      </c:pt>
                      <c:pt idx="2351">
                        <c:v>16.1910304082223</c:v>
                      </c:pt>
                      <c:pt idx="2352">
                        <c:v>16.198048008971</c:v>
                      </c:pt>
                      <c:pt idx="2353">
                        <c:v>16.2050656097197</c:v>
                      </c:pt>
                      <c:pt idx="2354">
                        <c:v>16.2120832104683</c:v>
                      </c:pt>
                      <c:pt idx="2355">
                        <c:v>16.219100811217</c:v>
                      </c:pt>
                      <c:pt idx="2356">
                        <c:v>16.2261184119657</c:v>
                      </c:pt>
                      <c:pt idx="2357">
                        <c:v>16.233136012714301</c:v>
                      </c:pt>
                      <c:pt idx="2358">
                        <c:v>16.240153613463001</c:v>
                      </c:pt>
                      <c:pt idx="2359">
                        <c:v>16.247171214211701</c:v>
                      </c:pt>
                      <c:pt idx="2360">
                        <c:v>16.254188814960301</c:v>
                      </c:pt>
                      <c:pt idx="2361">
                        <c:v>16.261206415709001</c:v>
                      </c:pt>
                      <c:pt idx="2362">
                        <c:v>16.268224016457701</c:v>
                      </c:pt>
                      <c:pt idx="2363">
                        <c:v>16.275241617206401</c:v>
                      </c:pt>
                      <c:pt idx="2364">
                        <c:v>16.282259217955001</c:v>
                      </c:pt>
                      <c:pt idx="2365">
                        <c:v>16.289276818703701</c:v>
                      </c:pt>
                      <c:pt idx="2366">
                        <c:v>16.296294419452401</c:v>
                      </c:pt>
                      <c:pt idx="2367">
                        <c:v>16.303312020200998</c:v>
                      </c:pt>
                      <c:pt idx="2368">
                        <c:v>16.310329620949702</c:v>
                      </c:pt>
                      <c:pt idx="2369">
                        <c:v>16.317347221698402</c:v>
                      </c:pt>
                      <c:pt idx="2370">
                        <c:v>16.324364822446999</c:v>
                      </c:pt>
                      <c:pt idx="2371">
                        <c:v>16.331382423195699</c:v>
                      </c:pt>
                      <c:pt idx="2372">
                        <c:v>16.338400023944398</c:v>
                      </c:pt>
                      <c:pt idx="2373">
                        <c:v>16.345417624692999</c:v>
                      </c:pt>
                      <c:pt idx="2374">
                        <c:v>16.352435225441699</c:v>
                      </c:pt>
                      <c:pt idx="2375">
                        <c:v>16.359452826190399</c:v>
                      </c:pt>
                      <c:pt idx="2376">
                        <c:v>16.366470426939099</c:v>
                      </c:pt>
                      <c:pt idx="2377">
                        <c:v>16.373488027687699</c:v>
                      </c:pt>
                      <c:pt idx="2378">
                        <c:v>16.380505628436399</c:v>
                      </c:pt>
                      <c:pt idx="2379">
                        <c:v>16.387523229185099</c:v>
                      </c:pt>
                      <c:pt idx="2380">
                        <c:v>16.3945408299337</c:v>
                      </c:pt>
                      <c:pt idx="2381">
                        <c:v>16.4015584306824</c:v>
                      </c:pt>
                      <c:pt idx="2382">
                        <c:v>16.4085760314311</c:v>
                      </c:pt>
                      <c:pt idx="2383">
                        <c:v>16.4155936321797</c:v>
                      </c:pt>
                      <c:pt idx="2384">
                        <c:v>16.4226112329284</c:v>
                      </c:pt>
                      <c:pt idx="2385">
                        <c:v>16.4296288336771</c:v>
                      </c:pt>
                      <c:pt idx="2386">
                        <c:v>16.4366464344258</c:v>
                      </c:pt>
                      <c:pt idx="2387">
                        <c:v>16.4436640351744</c:v>
                      </c:pt>
                      <c:pt idx="2388">
                        <c:v>16.4506816359231</c:v>
                      </c:pt>
                      <c:pt idx="2389">
                        <c:v>16.4576992366718</c:v>
                      </c:pt>
                      <c:pt idx="2390">
                        <c:v>16.464716837420401</c:v>
                      </c:pt>
                      <c:pt idx="2391">
                        <c:v>16.471734438169101</c:v>
                      </c:pt>
                      <c:pt idx="2392">
                        <c:v>16.478752038917801</c:v>
                      </c:pt>
                      <c:pt idx="2393">
                        <c:v>16.485769639666401</c:v>
                      </c:pt>
                      <c:pt idx="2394">
                        <c:v>16.492787240415101</c:v>
                      </c:pt>
                      <c:pt idx="2395">
                        <c:v>16.499804841163801</c:v>
                      </c:pt>
                      <c:pt idx="2396">
                        <c:v>16.506822441912401</c:v>
                      </c:pt>
                      <c:pt idx="2397">
                        <c:v>16.513840042661101</c:v>
                      </c:pt>
                      <c:pt idx="2398">
                        <c:v>16.520857643409801</c:v>
                      </c:pt>
                      <c:pt idx="2399">
                        <c:v>16.527875244158398</c:v>
                      </c:pt>
                      <c:pt idx="2400">
                        <c:v>16.534892844907102</c:v>
                      </c:pt>
                      <c:pt idx="2401">
                        <c:v>16.541910445655802</c:v>
                      </c:pt>
                      <c:pt idx="2402">
                        <c:v>16.548928046404502</c:v>
                      </c:pt>
                      <c:pt idx="2403">
                        <c:v>16.555945647153099</c:v>
                      </c:pt>
                      <c:pt idx="2404">
                        <c:v>16.562963247901799</c:v>
                      </c:pt>
                      <c:pt idx="2405">
                        <c:v>16.569980848650498</c:v>
                      </c:pt>
                      <c:pt idx="2406">
                        <c:v>16.576998449399099</c:v>
                      </c:pt>
                      <c:pt idx="2407">
                        <c:v>16.584016050147799</c:v>
                      </c:pt>
                      <c:pt idx="2408">
                        <c:v>16.591033650896499</c:v>
                      </c:pt>
                      <c:pt idx="2409">
                        <c:v>16.598051251645099</c:v>
                      </c:pt>
                      <c:pt idx="2410">
                        <c:v>16.605068852393799</c:v>
                      </c:pt>
                      <c:pt idx="2411">
                        <c:v>16.612086453142499</c:v>
                      </c:pt>
                      <c:pt idx="2412">
                        <c:v>16.6191040538911</c:v>
                      </c:pt>
                      <c:pt idx="2413">
                        <c:v>16.6261216546398</c:v>
                      </c:pt>
                      <c:pt idx="2414">
                        <c:v>16.6331392553885</c:v>
                      </c:pt>
                      <c:pt idx="2415">
                        <c:v>16.6401568561372</c:v>
                      </c:pt>
                      <c:pt idx="2416">
                        <c:v>16.6471744568858</c:v>
                      </c:pt>
                      <c:pt idx="2417">
                        <c:v>16.6541920576345</c:v>
                      </c:pt>
                      <c:pt idx="2418">
                        <c:v>16.6612096583832</c:v>
                      </c:pt>
                      <c:pt idx="2419">
                        <c:v>16.6682272591318</c:v>
                      </c:pt>
                      <c:pt idx="2420">
                        <c:v>16.6752448598805</c:v>
                      </c:pt>
                      <c:pt idx="2421">
                        <c:v>16.6822624606292</c:v>
                      </c:pt>
                      <c:pt idx="2422">
                        <c:v>16.689280061377801</c:v>
                      </c:pt>
                      <c:pt idx="2423">
                        <c:v>16.696297662126501</c:v>
                      </c:pt>
                      <c:pt idx="2424">
                        <c:v>16.703315262875201</c:v>
                      </c:pt>
                      <c:pt idx="2425">
                        <c:v>16.710332863623901</c:v>
                      </c:pt>
                      <c:pt idx="2426">
                        <c:v>16.717350464372501</c:v>
                      </c:pt>
                      <c:pt idx="2427">
                        <c:v>16.724368065121201</c:v>
                      </c:pt>
                      <c:pt idx="2428">
                        <c:v>16.731385665869901</c:v>
                      </c:pt>
                      <c:pt idx="2429">
                        <c:v>16.738403266618501</c:v>
                      </c:pt>
                      <c:pt idx="2430">
                        <c:v>16.745420867367201</c:v>
                      </c:pt>
                      <c:pt idx="2431">
                        <c:v>16.752438468115901</c:v>
                      </c:pt>
                      <c:pt idx="2432">
                        <c:v>16.759456068864498</c:v>
                      </c:pt>
                      <c:pt idx="2433">
                        <c:v>16.766473669613202</c:v>
                      </c:pt>
                      <c:pt idx="2434">
                        <c:v>16.773491270361902</c:v>
                      </c:pt>
                      <c:pt idx="2435">
                        <c:v>16.780508871110499</c:v>
                      </c:pt>
                      <c:pt idx="2436">
                        <c:v>16.787526471859199</c:v>
                      </c:pt>
                      <c:pt idx="2437">
                        <c:v>16.794544072607898</c:v>
                      </c:pt>
                      <c:pt idx="2438">
                        <c:v>16.801561673356598</c:v>
                      </c:pt>
                      <c:pt idx="2439">
                        <c:v>16.808579274105199</c:v>
                      </c:pt>
                      <c:pt idx="2440">
                        <c:v>16.815596874853899</c:v>
                      </c:pt>
                      <c:pt idx="2441">
                        <c:v>16.822614475602599</c:v>
                      </c:pt>
                      <c:pt idx="2442">
                        <c:v>16.829632076351199</c:v>
                      </c:pt>
                      <c:pt idx="2443">
                        <c:v>16.836649677099899</c:v>
                      </c:pt>
                      <c:pt idx="2444">
                        <c:v>16.843667277848599</c:v>
                      </c:pt>
                      <c:pt idx="2445">
                        <c:v>16.8506848785972</c:v>
                      </c:pt>
                      <c:pt idx="2446">
                        <c:v>16.8577024793459</c:v>
                      </c:pt>
                      <c:pt idx="2447">
                        <c:v>16.8647200800946</c:v>
                      </c:pt>
                      <c:pt idx="2448">
                        <c:v>16.8717376808433</c:v>
                      </c:pt>
                      <c:pt idx="2449">
                        <c:v>16.8787552815919</c:v>
                      </c:pt>
                      <c:pt idx="2450">
                        <c:v>16.8857728823406</c:v>
                      </c:pt>
                      <c:pt idx="2451">
                        <c:v>16.8927904830893</c:v>
                      </c:pt>
                      <c:pt idx="2452">
                        <c:v>16.8998080838379</c:v>
                      </c:pt>
                      <c:pt idx="2453">
                        <c:v>16.9068256845866</c:v>
                      </c:pt>
                      <c:pt idx="2454">
                        <c:v>16.9138432853353</c:v>
                      </c:pt>
                      <c:pt idx="2455">
                        <c:v>16.920860886083901</c:v>
                      </c:pt>
                      <c:pt idx="2456">
                        <c:v>16.927878486832601</c:v>
                      </c:pt>
                      <c:pt idx="2457">
                        <c:v>16.934896087581301</c:v>
                      </c:pt>
                      <c:pt idx="2458">
                        <c:v>16.941913688329901</c:v>
                      </c:pt>
                      <c:pt idx="2459">
                        <c:v>16.948931289078601</c:v>
                      </c:pt>
                      <c:pt idx="2460">
                        <c:v>16.955948889827301</c:v>
                      </c:pt>
                      <c:pt idx="2461">
                        <c:v>16.962966490575901</c:v>
                      </c:pt>
                      <c:pt idx="2462">
                        <c:v>16.969984091324601</c:v>
                      </c:pt>
                      <c:pt idx="2463">
                        <c:v>16.977001692073301</c:v>
                      </c:pt>
                      <c:pt idx="2464">
                        <c:v>16.984019292822001</c:v>
                      </c:pt>
                      <c:pt idx="2465">
                        <c:v>16.991036893570602</c:v>
                      </c:pt>
                      <c:pt idx="2466">
                        <c:v>16.998054494319302</c:v>
                      </c:pt>
                      <c:pt idx="2467">
                        <c:v>17.005072095068002</c:v>
                      </c:pt>
                      <c:pt idx="2468">
                        <c:v>17.012089695816599</c:v>
                      </c:pt>
                      <c:pt idx="2469">
                        <c:v>17.019107296565299</c:v>
                      </c:pt>
                      <c:pt idx="2470">
                        <c:v>17.026124897313998</c:v>
                      </c:pt>
                      <c:pt idx="2471">
                        <c:v>17.033142498062599</c:v>
                      </c:pt>
                      <c:pt idx="2472">
                        <c:v>17.040160098811299</c:v>
                      </c:pt>
                      <c:pt idx="2473">
                        <c:v>17.047177699559999</c:v>
                      </c:pt>
                      <c:pt idx="2474">
                        <c:v>17.054195300308599</c:v>
                      </c:pt>
                      <c:pt idx="2475">
                        <c:v>17.061212901057299</c:v>
                      </c:pt>
                      <c:pt idx="2476">
                        <c:v>17.068230501805999</c:v>
                      </c:pt>
                      <c:pt idx="2477">
                        <c:v>17.075248102554699</c:v>
                      </c:pt>
                      <c:pt idx="2478">
                        <c:v>17.0822657033033</c:v>
                      </c:pt>
                      <c:pt idx="2479">
                        <c:v>17.089283304052</c:v>
                      </c:pt>
                      <c:pt idx="2480">
                        <c:v>17.0963009048007</c:v>
                      </c:pt>
                      <c:pt idx="2481">
                        <c:v>17.1033185055493</c:v>
                      </c:pt>
                      <c:pt idx="2482">
                        <c:v>17.110336106298</c:v>
                      </c:pt>
                      <c:pt idx="2483">
                        <c:v>17.1173537070467</c:v>
                      </c:pt>
                      <c:pt idx="2484">
                        <c:v>17.1243713077953</c:v>
                      </c:pt>
                      <c:pt idx="2485">
                        <c:v>17.131388908544</c:v>
                      </c:pt>
                      <c:pt idx="2486">
                        <c:v>17.1384065092927</c:v>
                      </c:pt>
                      <c:pt idx="2487">
                        <c:v>17.1454241100414</c:v>
                      </c:pt>
                      <c:pt idx="2488">
                        <c:v>17.152441710790001</c:v>
                      </c:pt>
                      <c:pt idx="2489">
                        <c:v>17.159459311538701</c:v>
                      </c:pt>
                      <c:pt idx="2490">
                        <c:v>17.166476912287401</c:v>
                      </c:pt>
                      <c:pt idx="2491">
                        <c:v>17.173494513036001</c:v>
                      </c:pt>
                      <c:pt idx="2492">
                        <c:v>17.180512113784701</c:v>
                      </c:pt>
                      <c:pt idx="2493">
                        <c:v>17.187529714533401</c:v>
                      </c:pt>
                      <c:pt idx="2494">
                        <c:v>17.194547315282001</c:v>
                      </c:pt>
                      <c:pt idx="2495">
                        <c:v>17.201564916030701</c:v>
                      </c:pt>
                      <c:pt idx="2496">
                        <c:v>17.208582516779401</c:v>
                      </c:pt>
                      <c:pt idx="2497">
                        <c:v>17.215600117527998</c:v>
                      </c:pt>
                      <c:pt idx="2498">
                        <c:v>17.222617718276702</c:v>
                      </c:pt>
                      <c:pt idx="2499">
                        <c:v>17.229635319025402</c:v>
                      </c:pt>
                      <c:pt idx="2500">
                        <c:v>17.236652919774102</c:v>
                      </c:pt>
                      <c:pt idx="2501">
                        <c:v>17.243670520522699</c:v>
                      </c:pt>
                      <c:pt idx="2502">
                        <c:v>17.250688121271399</c:v>
                      </c:pt>
                      <c:pt idx="2503">
                        <c:v>17.257705722020098</c:v>
                      </c:pt>
                      <c:pt idx="2504">
                        <c:v>17.264723322768699</c:v>
                      </c:pt>
                      <c:pt idx="2505">
                        <c:v>17.271740923517399</c:v>
                      </c:pt>
                      <c:pt idx="2506">
                        <c:v>17.278758524266099</c:v>
                      </c:pt>
                      <c:pt idx="2507">
                        <c:v>17.285776125014699</c:v>
                      </c:pt>
                      <c:pt idx="2508">
                        <c:v>17.292793725763399</c:v>
                      </c:pt>
                      <c:pt idx="2509">
                        <c:v>17.299811326512099</c:v>
                      </c:pt>
                      <c:pt idx="2510">
                        <c:v>17.3068289272607</c:v>
                      </c:pt>
                      <c:pt idx="2511">
                        <c:v>17.3138465280094</c:v>
                      </c:pt>
                      <c:pt idx="2512">
                        <c:v>17.3208641287581</c:v>
                      </c:pt>
                      <c:pt idx="2513">
                        <c:v>17.3278817295068</c:v>
                      </c:pt>
                      <c:pt idx="2514">
                        <c:v>17.3348993302554</c:v>
                      </c:pt>
                      <c:pt idx="2515">
                        <c:v>17.3419169310041</c:v>
                      </c:pt>
                      <c:pt idx="2516">
                        <c:v>17.3489345317528</c:v>
                      </c:pt>
                      <c:pt idx="2517">
                        <c:v>17.3559521325014</c:v>
                      </c:pt>
                      <c:pt idx="2518">
                        <c:v>17.3629697332501</c:v>
                      </c:pt>
                      <c:pt idx="2519">
                        <c:v>17.3699873339988</c:v>
                      </c:pt>
                      <c:pt idx="2520">
                        <c:v>17.377004934747401</c:v>
                      </c:pt>
                      <c:pt idx="2521">
                        <c:v>17.384022535496101</c:v>
                      </c:pt>
                      <c:pt idx="2522">
                        <c:v>17.391040136244801</c:v>
                      </c:pt>
                      <c:pt idx="2523">
                        <c:v>17.398057736993401</c:v>
                      </c:pt>
                      <c:pt idx="2524">
                        <c:v>17.405075337742101</c:v>
                      </c:pt>
                      <c:pt idx="2525">
                        <c:v>17.412092938490801</c:v>
                      </c:pt>
                      <c:pt idx="2526">
                        <c:v>17.419110539239501</c:v>
                      </c:pt>
                      <c:pt idx="2527">
                        <c:v>17.426128139988101</c:v>
                      </c:pt>
                      <c:pt idx="2528">
                        <c:v>17.433145740736801</c:v>
                      </c:pt>
                      <c:pt idx="2529">
                        <c:v>17.440163341485501</c:v>
                      </c:pt>
                      <c:pt idx="2530">
                        <c:v>17.447180942234102</c:v>
                      </c:pt>
                      <c:pt idx="2531">
                        <c:v>17.454198542982802</c:v>
                      </c:pt>
                      <c:pt idx="2532">
                        <c:v>17.461216143731502</c:v>
                      </c:pt>
                      <c:pt idx="2533">
                        <c:v>17.468233744480099</c:v>
                      </c:pt>
                      <c:pt idx="2534">
                        <c:v>17.475251345228799</c:v>
                      </c:pt>
                      <c:pt idx="2535">
                        <c:v>17.482268945977498</c:v>
                      </c:pt>
                      <c:pt idx="2536">
                        <c:v>17.489286546726198</c:v>
                      </c:pt>
                      <c:pt idx="2537">
                        <c:v>17.496304147474799</c:v>
                      </c:pt>
                      <c:pt idx="2538">
                        <c:v>17.503321748223499</c:v>
                      </c:pt>
                      <c:pt idx="2539">
                        <c:v>17.510339348972199</c:v>
                      </c:pt>
                      <c:pt idx="2540">
                        <c:v>17.517356949720799</c:v>
                      </c:pt>
                      <c:pt idx="2541">
                        <c:v>17.524374550469499</c:v>
                      </c:pt>
                      <c:pt idx="2542">
                        <c:v>17.531392151218199</c:v>
                      </c:pt>
                      <c:pt idx="2543">
                        <c:v>17.5384097519668</c:v>
                      </c:pt>
                      <c:pt idx="2544">
                        <c:v>17.5454273527155</c:v>
                      </c:pt>
                      <c:pt idx="2545">
                        <c:v>17.5524449534642</c:v>
                      </c:pt>
                      <c:pt idx="2546">
                        <c:v>17.5594625542128</c:v>
                      </c:pt>
                      <c:pt idx="2547">
                        <c:v>17.5664801549615</c:v>
                      </c:pt>
                      <c:pt idx="2548">
                        <c:v>17.5734977557102</c:v>
                      </c:pt>
                      <c:pt idx="2549">
                        <c:v>17.5805153564589</c:v>
                      </c:pt>
                      <c:pt idx="2550">
                        <c:v>17.5875329572075</c:v>
                      </c:pt>
                      <c:pt idx="2551">
                        <c:v>17.5945505579562</c:v>
                      </c:pt>
                      <c:pt idx="2552">
                        <c:v>17.6015681587049</c:v>
                      </c:pt>
                      <c:pt idx="2553">
                        <c:v>17.608585759453501</c:v>
                      </c:pt>
                      <c:pt idx="2554">
                        <c:v>17.615603360202201</c:v>
                      </c:pt>
                      <c:pt idx="2555">
                        <c:v>17.622620960950901</c:v>
                      </c:pt>
                      <c:pt idx="2556">
                        <c:v>17.629638561699501</c:v>
                      </c:pt>
                      <c:pt idx="2557">
                        <c:v>17.636656162448201</c:v>
                      </c:pt>
                      <c:pt idx="2558">
                        <c:v>17.643673763196901</c:v>
                      </c:pt>
                      <c:pt idx="2559">
                        <c:v>17.650691363945501</c:v>
                      </c:pt>
                      <c:pt idx="2560">
                        <c:v>17.657708964694201</c:v>
                      </c:pt>
                      <c:pt idx="2561">
                        <c:v>17.664726565442901</c:v>
                      </c:pt>
                      <c:pt idx="2562">
                        <c:v>17.671744166191601</c:v>
                      </c:pt>
                      <c:pt idx="2563">
                        <c:v>17.678761766940202</c:v>
                      </c:pt>
                      <c:pt idx="2564">
                        <c:v>17.685779367688902</c:v>
                      </c:pt>
                      <c:pt idx="2565">
                        <c:v>17.692796968437602</c:v>
                      </c:pt>
                      <c:pt idx="2566">
                        <c:v>17.699814569186199</c:v>
                      </c:pt>
                      <c:pt idx="2567">
                        <c:v>17.706832169934899</c:v>
                      </c:pt>
                      <c:pt idx="2568">
                        <c:v>17.713849770683598</c:v>
                      </c:pt>
                      <c:pt idx="2569">
                        <c:v>17.720867371432199</c:v>
                      </c:pt>
                      <c:pt idx="2570">
                        <c:v>17.727884972180899</c:v>
                      </c:pt>
                      <c:pt idx="2571">
                        <c:v>17.734902572929599</c:v>
                      </c:pt>
                      <c:pt idx="2572">
                        <c:v>17.741920173678199</c:v>
                      </c:pt>
                      <c:pt idx="2573">
                        <c:v>17.748937774426899</c:v>
                      </c:pt>
                      <c:pt idx="2574">
                        <c:v>17.755955375175599</c:v>
                      </c:pt>
                      <c:pt idx="2575">
                        <c:v>17.762972975924299</c:v>
                      </c:pt>
                      <c:pt idx="2576">
                        <c:v>17.7699905766729</c:v>
                      </c:pt>
                      <c:pt idx="2577">
                        <c:v>17.7770081774216</c:v>
                      </c:pt>
                      <c:pt idx="2578">
                        <c:v>17.7840257781703</c:v>
                      </c:pt>
                      <c:pt idx="2579">
                        <c:v>17.7910433789189</c:v>
                      </c:pt>
                      <c:pt idx="2580">
                        <c:v>17.7980609796676</c:v>
                      </c:pt>
                      <c:pt idx="2581">
                        <c:v>17.8050785804163</c:v>
                      </c:pt>
                      <c:pt idx="2582">
                        <c:v>17.8120961811649</c:v>
                      </c:pt>
                      <c:pt idx="2583">
                        <c:v>17.8191137819136</c:v>
                      </c:pt>
                      <c:pt idx="2584">
                        <c:v>17.8261313826623</c:v>
                      </c:pt>
                      <c:pt idx="2585">
                        <c:v>17.833148983410901</c:v>
                      </c:pt>
                      <c:pt idx="2586">
                        <c:v>17.840166584159601</c:v>
                      </c:pt>
                      <c:pt idx="2587">
                        <c:v>17.847184184908301</c:v>
                      </c:pt>
                      <c:pt idx="2588">
                        <c:v>17.854201785657001</c:v>
                      </c:pt>
                      <c:pt idx="2589">
                        <c:v>17.861219386405601</c:v>
                      </c:pt>
                      <c:pt idx="2590">
                        <c:v>17.868236987154301</c:v>
                      </c:pt>
                      <c:pt idx="2591">
                        <c:v>17.875254587903001</c:v>
                      </c:pt>
                      <c:pt idx="2592">
                        <c:v>17.882272188651601</c:v>
                      </c:pt>
                      <c:pt idx="2593">
                        <c:v>17.889289789400301</c:v>
                      </c:pt>
                      <c:pt idx="2594">
                        <c:v>17.896307390149001</c:v>
                      </c:pt>
                      <c:pt idx="2595">
                        <c:v>17.903324990897602</c:v>
                      </c:pt>
                      <c:pt idx="2596">
                        <c:v>17.910342591646302</c:v>
                      </c:pt>
                      <c:pt idx="2597">
                        <c:v>17.917360192395002</c:v>
                      </c:pt>
                      <c:pt idx="2598">
                        <c:v>17.924377793143702</c:v>
                      </c:pt>
                      <c:pt idx="2599">
                        <c:v>17.931395393892299</c:v>
                      </c:pt>
                      <c:pt idx="2600">
                        <c:v>17.938412994640998</c:v>
                      </c:pt>
                      <c:pt idx="2601">
                        <c:v>17.945430595389698</c:v>
                      </c:pt>
                      <c:pt idx="2602">
                        <c:v>17.952448196138299</c:v>
                      </c:pt>
                      <c:pt idx="2603">
                        <c:v>17.959465796886999</c:v>
                      </c:pt>
                      <c:pt idx="2604">
                        <c:v>17.966483397635699</c:v>
                      </c:pt>
                      <c:pt idx="2605">
                        <c:v>17.973500998384299</c:v>
                      </c:pt>
                      <c:pt idx="2606">
                        <c:v>17.980518599132999</c:v>
                      </c:pt>
                      <c:pt idx="2607">
                        <c:v>17.987536199881699</c:v>
                      </c:pt>
                      <c:pt idx="2608">
                        <c:v>17.9945538006303</c:v>
                      </c:pt>
                      <c:pt idx="2609">
                        <c:v>18.001571401379</c:v>
                      </c:pt>
                      <c:pt idx="2610">
                        <c:v>18.0085890021277</c:v>
                      </c:pt>
                      <c:pt idx="2611">
                        <c:v>18.015606602876399</c:v>
                      </c:pt>
                      <c:pt idx="2612">
                        <c:v>18.022624203625</c:v>
                      </c:pt>
                      <c:pt idx="2613">
                        <c:v>18.0296418043737</c:v>
                      </c:pt>
                      <c:pt idx="2614">
                        <c:v>18.0366594051224</c:v>
                      </c:pt>
                      <c:pt idx="2615">
                        <c:v>18.043677005871</c:v>
                      </c:pt>
                      <c:pt idx="2616">
                        <c:v>18.0506946066197</c:v>
                      </c:pt>
                      <c:pt idx="2617">
                        <c:v>18.0577122073684</c:v>
                      </c:pt>
                      <c:pt idx="2618">
                        <c:v>18.064729808117001</c:v>
                      </c:pt>
                      <c:pt idx="2619">
                        <c:v>18.071747408865701</c:v>
                      </c:pt>
                      <c:pt idx="2620">
                        <c:v>18.078765009614401</c:v>
                      </c:pt>
                      <c:pt idx="2621">
                        <c:v>18.085782610363001</c:v>
                      </c:pt>
                      <c:pt idx="2622">
                        <c:v>18.092800211111701</c:v>
                      </c:pt>
                      <c:pt idx="2623">
                        <c:v>18.099817811860401</c:v>
                      </c:pt>
                      <c:pt idx="2624">
                        <c:v>18.106835412609101</c:v>
                      </c:pt>
                      <c:pt idx="2625">
                        <c:v>18.113853013357701</c:v>
                      </c:pt>
                      <c:pt idx="2626">
                        <c:v>18.120870614106401</c:v>
                      </c:pt>
                      <c:pt idx="2627">
                        <c:v>18.127888214855101</c:v>
                      </c:pt>
                      <c:pt idx="2628">
                        <c:v>18.134905815603702</c:v>
                      </c:pt>
                      <c:pt idx="2629">
                        <c:v>18.141923416352402</c:v>
                      </c:pt>
                      <c:pt idx="2630">
                        <c:v>18.148941017101102</c:v>
                      </c:pt>
                      <c:pt idx="2631">
                        <c:v>18.155958617849699</c:v>
                      </c:pt>
                      <c:pt idx="2632">
                        <c:v>18.162976218598399</c:v>
                      </c:pt>
                      <c:pt idx="2633">
                        <c:v>18.169993819347098</c:v>
                      </c:pt>
                      <c:pt idx="2634">
                        <c:v>18.177011420095699</c:v>
                      </c:pt>
                      <c:pt idx="2635">
                        <c:v>18.184029020844399</c:v>
                      </c:pt>
                      <c:pt idx="2636">
                        <c:v>18.191046621593099</c:v>
                      </c:pt>
                      <c:pt idx="2637">
                        <c:v>18.198064222341799</c:v>
                      </c:pt>
                      <c:pt idx="2638">
                        <c:v>18.205081823090399</c:v>
                      </c:pt>
                      <c:pt idx="2639">
                        <c:v>18.212099423839099</c:v>
                      </c:pt>
                      <c:pt idx="2640">
                        <c:v>18.219117024587799</c:v>
                      </c:pt>
                      <c:pt idx="2641">
                        <c:v>18.2261346253364</c:v>
                      </c:pt>
                      <c:pt idx="2642">
                        <c:v>18.2331522260851</c:v>
                      </c:pt>
                      <c:pt idx="2643">
                        <c:v>18.2401698268338</c:v>
                      </c:pt>
                      <c:pt idx="2644">
                        <c:v>18.2471874275824</c:v>
                      </c:pt>
                      <c:pt idx="2645">
                        <c:v>18.2542050283311</c:v>
                      </c:pt>
                      <c:pt idx="2646">
                        <c:v>18.2612226290798</c:v>
                      </c:pt>
                      <c:pt idx="2647">
                        <c:v>18.2682402298285</c:v>
                      </c:pt>
                      <c:pt idx="2648">
                        <c:v>18.2752578305771</c:v>
                      </c:pt>
                      <c:pt idx="2649">
                        <c:v>18.2822754313258</c:v>
                      </c:pt>
                      <c:pt idx="2650">
                        <c:v>18.2892930320745</c:v>
                      </c:pt>
                      <c:pt idx="2651">
                        <c:v>18.296310632823101</c:v>
                      </c:pt>
                      <c:pt idx="2652">
                        <c:v>18.303328233571801</c:v>
                      </c:pt>
                      <c:pt idx="2653">
                        <c:v>18.310345834320501</c:v>
                      </c:pt>
                      <c:pt idx="2654">
                        <c:v>18.317363435069101</c:v>
                      </c:pt>
                      <c:pt idx="2655">
                        <c:v>18.324381035817801</c:v>
                      </c:pt>
                      <c:pt idx="2656">
                        <c:v>18.331398636566501</c:v>
                      </c:pt>
                      <c:pt idx="2657">
                        <c:v>18.338416237315101</c:v>
                      </c:pt>
                      <c:pt idx="2658">
                        <c:v>18.345433838063801</c:v>
                      </c:pt>
                      <c:pt idx="2659">
                        <c:v>18.352451438812501</c:v>
                      </c:pt>
                      <c:pt idx="2660">
                        <c:v>18.359469039561201</c:v>
                      </c:pt>
                      <c:pt idx="2661">
                        <c:v>18.366486640309802</c:v>
                      </c:pt>
                      <c:pt idx="2662">
                        <c:v>18.373504241058502</c:v>
                      </c:pt>
                      <c:pt idx="2663">
                        <c:v>18.380521841807202</c:v>
                      </c:pt>
                      <c:pt idx="2664">
                        <c:v>18.387539442555799</c:v>
                      </c:pt>
                      <c:pt idx="2665">
                        <c:v>18.394557043304498</c:v>
                      </c:pt>
                      <c:pt idx="2666">
                        <c:v>18.401574644053198</c:v>
                      </c:pt>
                      <c:pt idx="2667">
                        <c:v>18.408592244801799</c:v>
                      </c:pt>
                      <c:pt idx="2668">
                        <c:v>18.415609845550499</c:v>
                      </c:pt>
                      <c:pt idx="2669">
                        <c:v>18.422627446299199</c:v>
                      </c:pt>
                      <c:pt idx="2670">
                        <c:v>18.429645047047799</c:v>
                      </c:pt>
                      <c:pt idx="2671">
                        <c:v>18.436662647796499</c:v>
                      </c:pt>
                      <c:pt idx="2672">
                        <c:v>18.443680248545199</c:v>
                      </c:pt>
                      <c:pt idx="2673">
                        <c:v>18.450697849293899</c:v>
                      </c:pt>
                      <c:pt idx="2674">
                        <c:v>18.4577154500425</c:v>
                      </c:pt>
                      <c:pt idx="2675">
                        <c:v>18.4647330507912</c:v>
                      </c:pt>
                      <c:pt idx="2676">
                        <c:v>18.471750651539899</c:v>
                      </c:pt>
                      <c:pt idx="2677">
                        <c:v>18.4787682522885</c:v>
                      </c:pt>
                      <c:pt idx="2678">
                        <c:v>18.4857858530372</c:v>
                      </c:pt>
                      <c:pt idx="2679">
                        <c:v>18.4928034537859</c:v>
                      </c:pt>
                      <c:pt idx="2680">
                        <c:v>18.4998210545345</c:v>
                      </c:pt>
                      <c:pt idx="2681">
                        <c:v>18.5068386552832</c:v>
                      </c:pt>
                      <c:pt idx="2682">
                        <c:v>18.5138562560319</c:v>
                      </c:pt>
                      <c:pt idx="2683">
                        <c:v>18.520873856780501</c:v>
                      </c:pt>
                      <c:pt idx="2684">
                        <c:v>18.527891457529201</c:v>
                      </c:pt>
                      <c:pt idx="2685">
                        <c:v>18.534909058277901</c:v>
                      </c:pt>
                      <c:pt idx="2686">
                        <c:v>18.541926659026601</c:v>
                      </c:pt>
                      <c:pt idx="2687">
                        <c:v>18.548944259775201</c:v>
                      </c:pt>
                      <c:pt idx="2688">
                        <c:v>18.555961860523901</c:v>
                      </c:pt>
                      <c:pt idx="2689">
                        <c:v>18.562979461272601</c:v>
                      </c:pt>
                      <c:pt idx="2690">
                        <c:v>18.569997062021201</c:v>
                      </c:pt>
                      <c:pt idx="2691">
                        <c:v>18.577014662769901</c:v>
                      </c:pt>
                      <c:pt idx="2692">
                        <c:v>18.584032263518601</c:v>
                      </c:pt>
                      <c:pt idx="2693">
                        <c:v>18.591049864267202</c:v>
                      </c:pt>
                      <c:pt idx="2694">
                        <c:v>18.598067465015902</c:v>
                      </c:pt>
                      <c:pt idx="2695">
                        <c:v>18.605085065764602</c:v>
                      </c:pt>
                      <c:pt idx="2696">
                        <c:v>18.612102666513199</c:v>
                      </c:pt>
                      <c:pt idx="2697">
                        <c:v>18.619120267261899</c:v>
                      </c:pt>
                      <c:pt idx="2698">
                        <c:v>18.626137868010598</c:v>
                      </c:pt>
                      <c:pt idx="2699">
                        <c:v>18.633155468759298</c:v>
                      </c:pt>
                      <c:pt idx="2700">
                        <c:v>18.640173069507899</c:v>
                      </c:pt>
                      <c:pt idx="2701">
                        <c:v>18.647190670256599</c:v>
                      </c:pt>
                      <c:pt idx="2702">
                        <c:v>18.654208271005299</c:v>
                      </c:pt>
                      <c:pt idx="2703">
                        <c:v>18.661225871753899</c:v>
                      </c:pt>
                      <c:pt idx="2704">
                        <c:v>18.668243472502599</c:v>
                      </c:pt>
                      <c:pt idx="2705">
                        <c:v>18.675261073251299</c:v>
                      </c:pt>
                      <c:pt idx="2706">
                        <c:v>18.6822786739999</c:v>
                      </c:pt>
                      <c:pt idx="2707">
                        <c:v>18.6892962747486</c:v>
                      </c:pt>
                      <c:pt idx="2708">
                        <c:v>18.6963138754973</c:v>
                      </c:pt>
                      <c:pt idx="2709">
                        <c:v>18.7033314762459</c:v>
                      </c:pt>
                      <c:pt idx="2710">
                        <c:v>18.7103490769946</c:v>
                      </c:pt>
                      <c:pt idx="2711">
                        <c:v>18.7173666777433</c:v>
                      </c:pt>
                      <c:pt idx="2712">
                        <c:v>18.724384278492</c:v>
                      </c:pt>
                      <c:pt idx="2713">
                        <c:v>18.7314018792406</c:v>
                      </c:pt>
                      <c:pt idx="2714">
                        <c:v>18.7384194799893</c:v>
                      </c:pt>
                      <c:pt idx="2715">
                        <c:v>18.745437080738</c:v>
                      </c:pt>
                      <c:pt idx="2716">
                        <c:v>18.752454681486601</c:v>
                      </c:pt>
                      <c:pt idx="2717">
                        <c:v>18.759472282235301</c:v>
                      </c:pt>
                      <c:pt idx="2718">
                        <c:v>18.766489882984001</c:v>
                      </c:pt>
                      <c:pt idx="2719">
                        <c:v>18.773507483732601</c:v>
                      </c:pt>
                      <c:pt idx="2720">
                        <c:v>18.780525084481301</c:v>
                      </c:pt>
                      <c:pt idx="2721">
                        <c:v>18.787542685230001</c:v>
                      </c:pt>
                      <c:pt idx="2722">
                        <c:v>18.794560285978601</c:v>
                      </c:pt>
                      <c:pt idx="2723">
                        <c:v>18.801577886727301</c:v>
                      </c:pt>
                      <c:pt idx="2724">
                        <c:v>18.808595487476001</c:v>
                      </c:pt>
                      <c:pt idx="2725">
                        <c:v>18.815613088224701</c:v>
                      </c:pt>
                      <c:pt idx="2726">
                        <c:v>18.822630688973302</c:v>
                      </c:pt>
                      <c:pt idx="2727">
                        <c:v>18.829648289722002</c:v>
                      </c:pt>
                      <c:pt idx="2728">
                        <c:v>18.836665890470702</c:v>
                      </c:pt>
                      <c:pt idx="2729">
                        <c:v>18.843683491219299</c:v>
                      </c:pt>
                      <c:pt idx="2730">
                        <c:v>18.850701091967998</c:v>
                      </c:pt>
                      <c:pt idx="2731">
                        <c:v>18.857718692716698</c:v>
                      </c:pt>
                      <c:pt idx="2732">
                        <c:v>18.864736293465299</c:v>
                      </c:pt>
                      <c:pt idx="2733">
                        <c:v>18.871753894213999</c:v>
                      </c:pt>
                      <c:pt idx="2734">
                        <c:v>18.878771494962699</c:v>
                      </c:pt>
                      <c:pt idx="2735">
                        <c:v>18.885789095711399</c:v>
                      </c:pt>
                      <c:pt idx="2736">
                        <c:v>18.892806696459999</c:v>
                      </c:pt>
                      <c:pt idx="2737">
                        <c:v>18.899824297208699</c:v>
                      </c:pt>
                      <c:pt idx="2738">
                        <c:v>18.906841897957399</c:v>
                      </c:pt>
                      <c:pt idx="2739">
                        <c:v>18.913859498706</c:v>
                      </c:pt>
                      <c:pt idx="2740">
                        <c:v>18.9208770994547</c:v>
                      </c:pt>
                      <c:pt idx="2741">
                        <c:v>18.927894700203399</c:v>
                      </c:pt>
                      <c:pt idx="2742">
                        <c:v>18.934912300952</c:v>
                      </c:pt>
                      <c:pt idx="2743">
                        <c:v>18.9419299017007</c:v>
                      </c:pt>
                      <c:pt idx="2744">
                        <c:v>18.9489475024494</c:v>
                      </c:pt>
                      <c:pt idx="2745">
                        <c:v>18.955965103198</c:v>
                      </c:pt>
                      <c:pt idx="2746">
                        <c:v>18.9629827039467</c:v>
                      </c:pt>
                      <c:pt idx="2747">
                        <c:v>18.9700003046954</c:v>
                      </c:pt>
                      <c:pt idx="2748">
                        <c:v>18.9770179054441</c:v>
                      </c:pt>
                      <c:pt idx="2749">
                        <c:v>18.984035506192701</c:v>
                      </c:pt>
                      <c:pt idx="2750">
                        <c:v>18.991053106941401</c:v>
                      </c:pt>
                      <c:pt idx="2751">
                        <c:v>18.998070707690101</c:v>
                      </c:pt>
                      <c:pt idx="2752">
                        <c:v>19.005088308438701</c:v>
                      </c:pt>
                      <c:pt idx="2753">
                        <c:v>19.012105909187401</c:v>
                      </c:pt>
                      <c:pt idx="2754">
                        <c:v>19.019123509936101</c:v>
                      </c:pt>
                      <c:pt idx="2755">
                        <c:v>19.026141110684701</c:v>
                      </c:pt>
                      <c:pt idx="2756">
                        <c:v>19.033158711433401</c:v>
                      </c:pt>
                      <c:pt idx="2757">
                        <c:v>19.040176312182101</c:v>
                      </c:pt>
                      <c:pt idx="2758">
                        <c:v>19.047193912930702</c:v>
                      </c:pt>
                      <c:pt idx="2759">
                        <c:v>19.054211513679402</c:v>
                      </c:pt>
                      <c:pt idx="2760">
                        <c:v>19.061229114428102</c:v>
                      </c:pt>
                      <c:pt idx="2761">
                        <c:v>19.068246715176802</c:v>
                      </c:pt>
                      <c:pt idx="2762">
                        <c:v>19.075264315925399</c:v>
                      </c:pt>
                      <c:pt idx="2763">
                        <c:v>19.082281916674098</c:v>
                      </c:pt>
                      <c:pt idx="2764">
                        <c:v>19.089299517422798</c:v>
                      </c:pt>
                      <c:pt idx="2765">
                        <c:v>19.096317118171399</c:v>
                      </c:pt>
                      <c:pt idx="2766">
                        <c:v>19.103334718920099</c:v>
                      </c:pt>
                      <c:pt idx="2767">
                        <c:v>19.110352319668799</c:v>
                      </c:pt>
                      <c:pt idx="2768">
                        <c:v>19.117369920417399</c:v>
                      </c:pt>
                      <c:pt idx="2769">
                        <c:v>19.124387521166099</c:v>
                      </c:pt>
                      <c:pt idx="2770">
                        <c:v>19.131405121914799</c:v>
                      </c:pt>
                      <c:pt idx="2771">
                        <c:v>19.1384227226634</c:v>
                      </c:pt>
                      <c:pt idx="2772">
                        <c:v>19.1454403234121</c:v>
                      </c:pt>
                      <c:pt idx="2773">
                        <c:v>19.1524579241608</c:v>
                      </c:pt>
                      <c:pt idx="2774">
                        <c:v>19.159475524909499</c:v>
                      </c:pt>
                      <c:pt idx="2775">
                        <c:v>19.1664931256581</c:v>
                      </c:pt>
                      <c:pt idx="2776">
                        <c:v>19.1735107264068</c:v>
                      </c:pt>
                      <c:pt idx="2777">
                        <c:v>19.1805283271555</c:v>
                      </c:pt>
                      <c:pt idx="2778">
                        <c:v>19.1875459279041</c:v>
                      </c:pt>
                      <c:pt idx="2779">
                        <c:v>19.1945635286528</c:v>
                      </c:pt>
                      <c:pt idx="2780">
                        <c:v>19.2015811294015</c:v>
                      </c:pt>
                      <c:pt idx="2781">
                        <c:v>19.208598730150101</c:v>
                      </c:pt>
                      <c:pt idx="2782">
                        <c:v>19.215616330898801</c:v>
                      </c:pt>
                      <c:pt idx="2783">
                        <c:v>19.222633931647501</c:v>
                      </c:pt>
                      <c:pt idx="2784">
                        <c:v>19.229651532396201</c:v>
                      </c:pt>
                      <c:pt idx="2785">
                        <c:v>19.236669133144801</c:v>
                      </c:pt>
                      <c:pt idx="2786">
                        <c:v>19.243686733893501</c:v>
                      </c:pt>
                      <c:pt idx="2787">
                        <c:v>19.250704334642201</c:v>
                      </c:pt>
                      <c:pt idx="2788">
                        <c:v>19.257721935390801</c:v>
                      </c:pt>
                      <c:pt idx="2789">
                        <c:v>19.264739536139501</c:v>
                      </c:pt>
                      <c:pt idx="2790">
                        <c:v>19.271757136888201</c:v>
                      </c:pt>
                      <c:pt idx="2791">
                        <c:v>19.278774737636802</c:v>
                      </c:pt>
                      <c:pt idx="2792">
                        <c:v>19.285792338385502</c:v>
                      </c:pt>
                      <c:pt idx="2793">
                        <c:v>19.292809939134202</c:v>
                      </c:pt>
                      <c:pt idx="2794">
                        <c:v>19.299827539882799</c:v>
                      </c:pt>
                      <c:pt idx="2795">
                        <c:v>19.306845140631498</c:v>
                      </c:pt>
                      <c:pt idx="2796">
                        <c:v>19.313862741380198</c:v>
                      </c:pt>
                      <c:pt idx="2797">
                        <c:v>19.320880342128898</c:v>
                      </c:pt>
                      <c:pt idx="2798">
                        <c:v>19.327897942877499</c:v>
                      </c:pt>
                      <c:pt idx="2799">
                        <c:v>19.334915543626199</c:v>
                      </c:pt>
                      <c:pt idx="2800">
                        <c:v>19.341933144374899</c:v>
                      </c:pt>
                      <c:pt idx="2801">
                        <c:v>19.348950745123499</c:v>
                      </c:pt>
                      <c:pt idx="2802">
                        <c:v>19.355968345872199</c:v>
                      </c:pt>
                      <c:pt idx="2803">
                        <c:v>19.362985946620899</c:v>
                      </c:pt>
                      <c:pt idx="2804">
                        <c:v>19.3700035473695</c:v>
                      </c:pt>
                      <c:pt idx="2805">
                        <c:v>19.3770211481182</c:v>
                      </c:pt>
                      <c:pt idx="2806">
                        <c:v>19.384038748866899</c:v>
                      </c:pt>
                      <c:pt idx="2807">
                        <c:v>19.3910563496155</c:v>
                      </c:pt>
                      <c:pt idx="2808">
                        <c:v>19.3980739503642</c:v>
                      </c:pt>
                      <c:pt idx="2809">
                        <c:v>19.4050915511129</c:v>
                      </c:pt>
                      <c:pt idx="2810">
                        <c:v>19.4121091518616</c:v>
                      </c:pt>
                      <c:pt idx="2811">
                        <c:v>19.4191267526102</c:v>
                      </c:pt>
                      <c:pt idx="2812">
                        <c:v>19.4261443533589</c:v>
                      </c:pt>
                      <c:pt idx="2813">
                        <c:v>19.4331619541076</c:v>
                      </c:pt>
                      <c:pt idx="2814">
                        <c:v>19.440179554856201</c:v>
                      </c:pt>
                      <c:pt idx="2815">
                        <c:v>19.447197155604901</c:v>
                      </c:pt>
                      <c:pt idx="2816">
                        <c:v>19.454214756353601</c:v>
                      </c:pt>
                      <c:pt idx="2817">
                        <c:v>19.461232357102201</c:v>
                      </c:pt>
                      <c:pt idx="2818">
                        <c:v>19.468249957850901</c:v>
                      </c:pt>
                      <c:pt idx="2819">
                        <c:v>19.475267558599601</c:v>
                      </c:pt>
                      <c:pt idx="2820">
                        <c:v>19.482285159348201</c:v>
                      </c:pt>
                      <c:pt idx="2821">
                        <c:v>19.489302760096901</c:v>
                      </c:pt>
                      <c:pt idx="2822">
                        <c:v>19.496320360845601</c:v>
                      </c:pt>
                      <c:pt idx="2823">
                        <c:v>19.503337961594301</c:v>
                      </c:pt>
                      <c:pt idx="2824">
                        <c:v>19.510355562342902</c:v>
                      </c:pt>
                      <c:pt idx="2825">
                        <c:v>19.517373163091602</c:v>
                      </c:pt>
                      <c:pt idx="2826">
                        <c:v>19.524390763840302</c:v>
                      </c:pt>
                      <c:pt idx="2827">
                        <c:v>19.531408364588899</c:v>
                      </c:pt>
                      <c:pt idx="2828">
                        <c:v>19.538425965337598</c:v>
                      </c:pt>
                      <c:pt idx="2829">
                        <c:v>19.545443566086298</c:v>
                      </c:pt>
                      <c:pt idx="2830">
                        <c:v>19.552461166834899</c:v>
                      </c:pt>
                      <c:pt idx="2831">
                        <c:v>19.559478767583599</c:v>
                      </c:pt>
                      <c:pt idx="2832">
                        <c:v>19.566496368332299</c:v>
                      </c:pt>
                      <c:pt idx="2833">
                        <c:v>19.573513969080999</c:v>
                      </c:pt>
                      <c:pt idx="2834">
                        <c:v>19.580531569829599</c:v>
                      </c:pt>
                      <c:pt idx="2835">
                        <c:v>19.587549170578299</c:v>
                      </c:pt>
                      <c:pt idx="2836">
                        <c:v>19.594566771326999</c:v>
                      </c:pt>
                      <c:pt idx="2837">
                        <c:v>19.6015843720756</c:v>
                      </c:pt>
                      <c:pt idx="2838">
                        <c:v>19.6086019728243</c:v>
                      </c:pt>
                      <c:pt idx="2839">
                        <c:v>19.615619573572999</c:v>
                      </c:pt>
                      <c:pt idx="2840">
                        <c:v>19.6226371743216</c:v>
                      </c:pt>
                      <c:pt idx="2841">
                        <c:v>19.6296547750703</c:v>
                      </c:pt>
                      <c:pt idx="2842">
                        <c:v>19.636672375819</c:v>
                      </c:pt>
                      <c:pt idx="2843">
                        <c:v>19.6436899765676</c:v>
                      </c:pt>
                      <c:pt idx="2844">
                        <c:v>19.6507075773163</c:v>
                      </c:pt>
                      <c:pt idx="2845">
                        <c:v>19.657725178065</c:v>
                      </c:pt>
                      <c:pt idx="2846">
                        <c:v>19.6647427788137</c:v>
                      </c:pt>
                      <c:pt idx="2847">
                        <c:v>19.671760379562301</c:v>
                      </c:pt>
                      <c:pt idx="2848">
                        <c:v>19.678777980311001</c:v>
                      </c:pt>
                      <c:pt idx="2849">
                        <c:v>19.685795581059701</c:v>
                      </c:pt>
                      <c:pt idx="2850">
                        <c:v>19.692813181808301</c:v>
                      </c:pt>
                      <c:pt idx="2851">
                        <c:v>19.699830782557001</c:v>
                      </c:pt>
                      <c:pt idx="2852">
                        <c:v>19.706848383305701</c:v>
                      </c:pt>
                      <c:pt idx="2853">
                        <c:v>19.713865984054301</c:v>
                      </c:pt>
                      <c:pt idx="2854">
                        <c:v>19.720883584803001</c:v>
                      </c:pt>
                      <c:pt idx="2855">
                        <c:v>19.727901185551701</c:v>
                      </c:pt>
                      <c:pt idx="2856">
                        <c:v>19.734918786300302</c:v>
                      </c:pt>
                      <c:pt idx="2857">
                        <c:v>19.741936387049002</c:v>
                      </c:pt>
                      <c:pt idx="2858">
                        <c:v>19.748953987797702</c:v>
                      </c:pt>
                      <c:pt idx="2859">
                        <c:v>19.755971588546402</c:v>
                      </c:pt>
                      <c:pt idx="2860">
                        <c:v>19.762989189294998</c:v>
                      </c:pt>
                      <c:pt idx="2861">
                        <c:v>19.770006790043698</c:v>
                      </c:pt>
                      <c:pt idx="2862">
                        <c:v>19.777024390792398</c:v>
                      </c:pt>
                      <c:pt idx="2863">
                        <c:v>19.784041991540999</c:v>
                      </c:pt>
                      <c:pt idx="2864">
                        <c:v>19.791059592289699</c:v>
                      </c:pt>
                      <c:pt idx="2865">
                        <c:v>19.798077193038399</c:v>
                      </c:pt>
                      <c:pt idx="2866">
                        <c:v>19.805094793786999</c:v>
                      </c:pt>
                      <c:pt idx="2867">
                        <c:v>19.812112394535699</c:v>
                      </c:pt>
                      <c:pt idx="2868">
                        <c:v>19.819129995284399</c:v>
                      </c:pt>
                      <c:pt idx="2869">
                        <c:v>19.826147596033</c:v>
                      </c:pt>
                      <c:pt idx="2870">
                        <c:v>19.8331651967817</c:v>
                      </c:pt>
                      <c:pt idx="2871">
                        <c:v>19.840182797530399</c:v>
                      </c:pt>
                      <c:pt idx="2872">
                        <c:v>19.847200398279099</c:v>
                      </c:pt>
                      <c:pt idx="2873">
                        <c:v>19.8542179990277</c:v>
                      </c:pt>
                      <c:pt idx="2874">
                        <c:v>19.8612355997764</c:v>
                      </c:pt>
                      <c:pt idx="2875">
                        <c:v>19.8682532005251</c:v>
                      </c:pt>
                      <c:pt idx="2876">
                        <c:v>19.8752708012737</c:v>
                      </c:pt>
                      <c:pt idx="2877">
                        <c:v>19.8822884020224</c:v>
                      </c:pt>
                      <c:pt idx="2878">
                        <c:v>19.8893060027711</c:v>
                      </c:pt>
                      <c:pt idx="2879">
                        <c:v>19.896323603519701</c:v>
                      </c:pt>
                      <c:pt idx="2880">
                        <c:v>19.903341204268401</c:v>
                      </c:pt>
                      <c:pt idx="2881">
                        <c:v>19.910358805017101</c:v>
                      </c:pt>
                      <c:pt idx="2882">
                        <c:v>19.9173764057658</c:v>
                      </c:pt>
                      <c:pt idx="2883">
                        <c:v>19.924394006514401</c:v>
                      </c:pt>
                      <c:pt idx="2884">
                        <c:v>19.931411607263101</c:v>
                      </c:pt>
                      <c:pt idx="2885">
                        <c:v>19.938429208011801</c:v>
                      </c:pt>
                      <c:pt idx="2886">
                        <c:v>19.945446808760401</c:v>
                      </c:pt>
                      <c:pt idx="2887">
                        <c:v>19.952464409509101</c:v>
                      </c:pt>
                      <c:pt idx="2888">
                        <c:v>19.959482010257801</c:v>
                      </c:pt>
                      <c:pt idx="2889">
                        <c:v>19.966499611006402</c:v>
                      </c:pt>
                      <c:pt idx="2890">
                        <c:v>19.973517211755102</c:v>
                      </c:pt>
                      <c:pt idx="2891">
                        <c:v>19.980534812503802</c:v>
                      </c:pt>
                      <c:pt idx="2892">
                        <c:v>19.987552413252399</c:v>
                      </c:pt>
                      <c:pt idx="2893">
                        <c:v>19.994570014001098</c:v>
                      </c:pt>
                      <c:pt idx="2894">
                        <c:v>20.001587614749798</c:v>
                      </c:pt>
                      <c:pt idx="2895">
                        <c:v>20.008605215498399</c:v>
                      </c:pt>
                      <c:pt idx="2896">
                        <c:v>20.015622816247099</c:v>
                      </c:pt>
                      <c:pt idx="2897">
                        <c:v>20.022640416995799</c:v>
                      </c:pt>
                      <c:pt idx="2898">
                        <c:v>20.029658017744499</c:v>
                      </c:pt>
                      <c:pt idx="2899">
                        <c:v>20.036675618493099</c:v>
                      </c:pt>
                      <c:pt idx="2900">
                        <c:v>20.043693219241799</c:v>
                      </c:pt>
                      <c:pt idx="2901">
                        <c:v>20.050710819990499</c:v>
                      </c:pt>
                      <c:pt idx="2902">
                        <c:v>20.0577284207391</c:v>
                      </c:pt>
                      <c:pt idx="2903">
                        <c:v>20.0647460214878</c:v>
                      </c:pt>
                      <c:pt idx="2904">
                        <c:v>20.071763622236499</c:v>
                      </c:pt>
                      <c:pt idx="2905">
                        <c:v>20.0787812229851</c:v>
                      </c:pt>
                      <c:pt idx="2906">
                        <c:v>20.0857988237338</c:v>
                      </c:pt>
                      <c:pt idx="2907">
                        <c:v>20.0928164244825</c:v>
                      </c:pt>
                      <c:pt idx="2908">
                        <c:v>20.0998340252312</c:v>
                      </c:pt>
                      <c:pt idx="2909">
                        <c:v>20.1068516259798</c:v>
                      </c:pt>
                      <c:pt idx="2910">
                        <c:v>20.1138692267285</c:v>
                      </c:pt>
                      <c:pt idx="2911">
                        <c:v>20.1208868274772</c:v>
                      </c:pt>
                      <c:pt idx="2912">
                        <c:v>20.127904428225801</c:v>
                      </c:pt>
                      <c:pt idx="2913">
                        <c:v>20.134922028974501</c:v>
                      </c:pt>
                      <c:pt idx="2914">
                        <c:v>20.141939629723201</c:v>
                      </c:pt>
                      <c:pt idx="2915">
                        <c:v>20.148957230471801</c:v>
                      </c:pt>
                      <c:pt idx="2916">
                        <c:v>20.155974831220501</c:v>
                      </c:pt>
                      <c:pt idx="2917">
                        <c:v>20.162992431969201</c:v>
                      </c:pt>
                      <c:pt idx="2918">
                        <c:v>20.170010032717801</c:v>
                      </c:pt>
                      <c:pt idx="2919">
                        <c:v>20.177027633466501</c:v>
                      </c:pt>
                      <c:pt idx="2920">
                        <c:v>20.184045234215201</c:v>
                      </c:pt>
                      <c:pt idx="2921">
                        <c:v>20.191062834963901</c:v>
                      </c:pt>
                      <c:pt idx="2922">
                        <c:v>20.198080435712502</c:v>
                      </c:pt>
                      <c:pt idx="2923">
                        <c:v>20.205098036461202</c:v>
                      </c:pt>
                      <c:pt idx="2924">
                        <c:v>20.212115637209902</c:v>
                      </c:pt>
                      <c:pt idx="2925">
                        <c:v>20.219133237958498</c:v>
                      </c:pt>
                      <c:pt idx="2926">
                        <c:v>20.226150838707198</c:v>
                      </c:pt>
                      <c:pt idx="2927">
                        <c:v>20.233168439455898</c:v>
                      </c:pt>
                      <c:pt idx="2928">
                        <c:v>20.240186040204499</c:v>
                      </c:pt>
                      <c:pt idx="2929">
                        <c:v>20.247203640953199</c:v>
                      </c:pt>
                      <c:pt idx="2930">
                        <c:v>20.254221241701899</c:v>
                      </c:pt>
                      <c:pt idx="2931">
                        <c:v>20.261238842450599</c:v>
                      </c:pt>
                      <c:pt idx="2932">
                        <c:v>20.268256443199199</c:v>
                      </c:pt>
                      <c:pt idx="2933">
                        <c:v>20.275274043947899</c:v>
                      </c:pt>
                      <c:pt idx="2934">
                        <c:v>20.282291644696599</c:v>
                      </c:pt>
                      <c:pt idx="2935">
                        <c:v>20.2893092454452</c:v>
                      </c:pt>
                      <c:pt idx="2936">
                        <c:v>20.296326846193899</c:v>
                      </c:pt>
                      <c:pt idx="2937">
                        <c:v>20.303344446942599</c:v>
                      </c:pt>
                      <c:pt idx="2938">
                        <c:v>20.3103620476912</c:v>
                      </c:pt>
                      <c:pt idx="2939">
                        <c:v>20.3173796484399</c:v>
                      </c:pt>
                      <c:pt idx="2940">
                        <c:v>20.3243972491886</c:v>
                      </c:pt>
                      <c:pt idx="2941">
                        <c:v>20.3314148499372</c:v>
                      </c:pt>
                      <c:pt idx="2942">
                        <c:v>20.3384324506859</c:v>
                      </c:pt>
                      <c:pt idx="2943">
                        <c:v>20.3454500514346</c:v>
                      </c:pt>
                      <c:pt idx="2944">
                        <c:v>20.3524676521833</c:v>
                      </c:pt>
                      <c:pt idx="2945">
                        <c:v>20.359485252931901</c:v>
                      </c:pt>
                      <c:pt idx="2946">
                        <c:v>20.366502853680601</c:v>
                      </c:pt>
                      <c:pt idx="2947">
                        <c:v>20.3735204544293</c:v>
                      </c:pt>
                      <c:pt idx="2948">
                        <c:v>20.380538055177901</c:v>
                      </c:pt>
                      <c:pt idx="2949">
                        <c:v>20.387555655926601</c:v>
                      </c:pt>
                      <c:pt idx="2950">
                        <c:v>20.394573256675301</c:v>
                      </c:pt>
                      <c:pt idx="2951">
                        <c:v>20.401590857423901</c:v>
                      </c:pt>
                      <c:pt idx="2952">
                        <c:v>20.408608458172601</c:v>
                      </c:pt>
                      <c:pt idx="2953">
                        <c:v>20.415626058921301</c:v>
                      </c:pt>
                      <c:pt idx="2954">
                        <c:v>20.422643659669902</c:v>
                      </c:pt>
                      <c:pt idx="2955">
                        <c:v>20.429661260418602</c:v>
                      </c:pt>
                      <c:pt idx="2956">
                        <c:v>20.436678861167302</c:v>
                      </c:pt>
                      <c:pt idx="2957">
                        <c:v>20.443696461916002</c:v>
                      </c:pt>
                      <c:pt idx="2958">
                        <c:v>20.450714062664598</c:v>
                      </c:pt>
                      <c:pt idx="2959">
                        <c:v>20.457731663413298</c:v>
                      </c:pt>
                      <c:pt idx="2960">
                        <c:v>20.464749264161998</c:v>
                      </c:pt>
                      <c:pt idx="2961">
                        <c:v>20.471766864910599</c:v>
                      </c:pt>
                      <c:pt idx="2962">
                        <c:v>20.478784465659299</c:v>
                      </c:pt>
                      <c:pt idx="2963">
                        <c:v>20.485802066407999</c:v>
                      </c:pt>
                      <c:pt idx="2964">
                        <c:v>20.492819667156599</c:v>
                      </c:pt>
                      <c:pt idx="2965">
                        <c:v>20.499837267905299</c:v>
                      </c:pt>
                      <c:pt idx="2966">
                        <c:v>20.506854868653999</c:v>
                      </c:pt>
                      <c:pt idx="2967">
                        <c:v>20.5138724694026</c:v>
                      </c:pt>
                      <c:pt idx="2968">
                        <c:v>20.5208900701513</c:v>
                      </c:pt>
                      <c:pt idx="2969">
                        <c:v>20.527907670899999</c:v>
                      </c:pt>
                      <c:pt idx="2970">
                        <c:v>20.534925271648699</c:v>
                      </c:pt>
                      <c:pt idx="2971">
                        <c:v>20.5419428723973</c:v>
                      </c:pt>
                      <c:pt idx="2972">
                        <c:v>20.548960473146</c:v>
                      </c:pt>
                      <c:pt idx="2973">
                        <c:v>20.5559780738947</c:v>
                      </c:pt>
                      <c:pt idx="2974">
                        <c:v>20.5629956746433</c:v>
                      </c:pt>
                      <c:pt idx="2975">
                        <c:v>20.570013275392</c:v>
                      </c:pt>
                      <c:pt idx="2976">
                        <c:v>20.5770308761407</c:v>
                      </c:pt>
                      <c:pt idx="2977">
                        <c:v>20.584048476889301</c:v>
                      </c:pt>
                      <c:pt idx="2978">
                        <c:v>20.591066077638001</c:v>
                      </c:pt>
                      <c:pt idx="2979">
                        <c:v>20.598083678386701</c:v>
                      </c:pt>
                      <c:pt idx="2980">
                        <c:v>20.605101279135301</c:v>
                      </c:pt>
                      <c:pt idx="2981">
                        <c:v>20.612118879884001</c:v>
                      </c:pt>
                      <c:pt idx="2982">
                        <c:v>20.619136480632701</c:v>
                      </c:pt>
                      <c:pt idx="2983">
                        <c:v>20.626154081381401</c:v>
                      </c:pt>
                      <c:pt idx="2984">
                        <c:v>20.633171682130001</c:v>
                      </c:pt>
                      <c:pt idx="2985">
                        <c:v>20.640189282878701</c:v>
                      </c:pt>
                      <c:pt idx="2986">
                        <c:v>20.647206883627401</c:v>
                      </c:pt>
                      <c:pt idx="2987">
                        <c:v>20.654224484376002</c:v>
                      </c:pt>
                      <c:pt idx="2988">
                        <c:v>20.661242085124702</c:v>
                      </c:pt>
                      <c:pt idx="2989">
                        <c:v>20.668259685873402</c:v>
                      </c:pt>
                      <c:pt idx="2990">
                        <c:v>20.675277286621998</c:v>
                      </c:pt>
                      <c:pt idx="2991">
                        <c:v>20.682294887370698</c:v>
                      </c:pt>
                      <c:pt idx="2992">
                        <c:v>20.689312488119398</c:v>
                      </c:pt>
                      <c:pt idx="2993">
                        <c:v>20.696330088867999</c:v>
                      </c:pt>
                      <c:pt idx="2994">
                        <c:v>20.703347689616699</c:v>
                      </c:pt>
                      <c:pt idx="2995">
                        <c:v>20.710365290365399</c:v>
                      </c:pt>
                      <c:pt idx="2996">
                        <c:v>20.717382891114099</c:v>
                      </c:pt>
                      <c:pt idx="2997">
                        <c:v>20.724400491862699</c:v>
                      </c:pt>
                      <c:pt idx="2998">
                        <c:v>20.731418092611399</c:v>
                      </c:pt>
                      <c:pt idx="2999">
                        <c:v>20.738435693360099</c:v>
                      </c:pt>
                      <c:pt idx="3000">
                        <c:v>20.7454532941087</c:v>
                      </c:pt>
                      <c:pt idx="3001">
                        <c:v>20.752470894857399</c:v>
                      </c:pt>
                      <c:pt idx="3002">
                        <c:v>20.759488495606099</c:v>
                      </c:pt>
                      <c:pt idx="3003">
                        <c:v>20.7665060963547</c:v>
                      </c:pt>
                      <c:pt idx="3004">
                        <c:v>20.7735236971034</c:v>
                      </c:pt>
                      <c:pt idx="3005">
                        <c:v>20.7805412978521</c:v>
                      </c:pt>
                      <c:pt idx="3006">
                        <c:v>20.7875588986007</c:v>
                      </c:pt>
                      <c:pt idx="3007">
                        <c:v>20.7945764993494</c:v>
                      </c:pt>
                      <c:pt idx="3008">
                        <c:v>20.8015941000981</c:v>
                      </c:pt>
                      <c:pt idx="3009">
                        <c:v>20.8086117008468</c:v>
                      </c:pt>
                      <c:pt idx="3010">
                        <c:v>20.815629301595401</c:v>
                      </c:pt>
                      <c:pt idx="3011">
                        <c:v>20.822646902344101</c:v>
                      </c:pt>
                      <c:pt idx="3012">
                        <c:v>20.8296645030928</c:v>
                      </c:pt>
                      <c:pt idx="3013">
                        <c:v>20.836682103841401</c:v>
                      </c:pt>
                      <c:pt idx="3014">
                        <c:v>20.843699704590101</c:v>
                      </c:pt>
                      <c:pt idx="3015">
                        <c:v>20.850717305338801</c:v>
                      </c:pt>
                      <c:pt idx="3016">
                        <c:v>20.857734906087401</c:v>
                      </c:pt>
                      <c:pt idx="3017">
                        <c:v>20.864752506836101</c:v>
                      </c:pt>
                      <c:pt idx="3018">
                        <c:v>20.871770107584801</c:v>
                      </c:pt>
                      <c:pt idx="3019">
                        <c:v>20.878787708333501</c:v>
                      </c:pt>
                      <c:pt idx="3020">
                        <c:v>20.885805309082102</c:v>
                      </c:pt>
                      <c:pt idx="3021">
                        <c:v>20.892822909830802</c:v>
                      </c:pt>
                      <c:pt idx="3022">
                        <c:v>20.899840510579502</c:v>
                      </c:pt>
                      <c:pt idx="3023">
                        <c:v>20.906858111328098</c:v>
                      </c:pt>
                      <c:pt idx="3024">
                        <c:v>20.913875712076798</c:v>
                      </c:pt>
                      <c:pt idx="3025">
                        <c:v>20.920893312825498</c:v>
                      </c:pt>
                      <c:pt idx="3026">
                        <c:v>20.927910913574099</c:v>
                      </c:pt>
                      <c:pt idx="3027">
                        <c:v>20.934928514322799</c:v>
                      </c:pt>
                      <c:pt idx="3028">
                        <c:v>20.941946115071499</c:v>
                      </c:pt>
                      <c:pt idx="3029">
                        <c:v>20.948963715820099</c:v>
                      </c:pt>
                      <c:pt idx="3030">
                        <c:v>20.955981316568799</c:v>
                      </c:pt>
                      <c:pt idx="3031">
                        <c:v>20.962998917317499</c:v>
                      </c:pt>
                      <c:pt idx="3032">
                        <c:v>20.970016518066199</c:v>
                      </c:pt>
                      <c:pt idx="3033">
                        <c:v>20.9770341188148</c:v>
                      </c:pt>
                      <c:pt idx="3034">
                        <c:v>20.984051719563499</c:v>
                      </c:pt>
                      <c:pt idx="3035">
                        <c:v>20.991069320312199</c:v>
                      </c:pt>
                      <c:pt idx="3036">
                        <c:v>20.9980869210608</c:v>
                      </c:pt>
                      <c:pt idx="3037">
                        <c:v>21.0051045218095</c:v>
                      </c:pt>
                      <c:pt idx="3038">
                        <c:v>21.0121221225582</c:v>
                      </c:pt>
                      <c:pt idx="3039">
                        <c:v>21.0191397233068</c:v>
                      </c:pt>
                      <c:pt idx="3040">
                        <c:v>21.0261573240555</c:v>
                      </c:pt>
                      <c:pt idx="3041">
                        <c:v>21.0331749248042</c:v>
                      </c:pt>
                      <c:pt idx="3042">
                        <c:v>21.040192525552801</c:v>
                      </c:pt>
                      <c:pt idx="3043">
                        <c:v>21.047210126301501</c:v>
                      </c:pt>
                      <c:pt idx="3044">
                        <c:v>21.054227727050201</c:v>
                      </c:pt>
                      <c:pt idx="3045">
                        <c:v>21.0612453277989</c:v>
                      </c:pt>
                      <c:pt idx="3046">
                        <c:v>21.068262928547501</c:v>
                      </c:pt>
                      <c:pt idx="3047">
                        <c:v>21.075280529296201</c:v>
                      </c:pt>
                      <c:pt idx="3048">
                        <c:v>21.082298130044901</c:v>
                      </c:pt>
                      <c:pt idx="3049">
                        <c:v>21.089315730793501</c:v>
                      </c:pt>
                      <c:pt idx="3050">
                        <c:v>21.096333331542201</c:v>
                      </c:pt>
                      <c:pt idx="3051">
                        <c:v>21.103350932290901</c:v>
                      </c:pt>
                      <c:pt idx="3052">
                        <c:v>21.110368533039502</c:v>
                      </c:pt>
                      <c:pt idx="3053">
                        <c:v>21.117386133788202</c:v>
                      </c:pt>
                      <c:pt idx="3054">
                        <c:v>21.124403734536902</c:v>
                      </c:pt>
                      <c:pt idx="3055">
                        <c:v>21.131421335285498</c:v>
                      </c:pt>
                      <c:pt idx="3056">
                        <c:v>21.138438936034198</c:v>
                      </c:pt>
                      <c:pt idx="3057">
                        <c:v>21.145456536782898</c:v>
                      </c:pt>
                      <c:pt idx="3058">
                        <c:v>21.152474137531598</c:v>
                      </c:pt>
                      <c:pt idx="3059">
                        <c:v>21.159491738280199</c:v>
                      </c:pt>
                      <c:pt idx="3060">
                        <c:v>21.166509339028899</c:v>
                      </c:pt>
                      <c:pt idx="3061">
                        <c:v>21.173526939777599</c:v>
                      </c:pt>
                      <c:pt idx="3062">
                        <c:v>21.180544540526199</c:v>
                      </c:pt>
                      <c:pt idx="3063">
                        <c:v>21.187562141274899</c:v>
                      </c:pt>
                      <c:pt idx="3064">
                        <c:v>21.194579742023599</c:v>
                      </c:pt>
                      <c:pt idx="3065">
                        <c:v>21.2015973427722</c:v>
                      </c:pt>
                      <c:pt idx="3066">
                        <c:v>21.208614943520899</c:v>
                      </c:pt>
                      <c:pt idx="3067">
                        <c:v>21.215632544269599</c:v>
                      </c:pt>
                      <c:pt idx="3068">
                        <c:v>21.2226501450182</c:v>
                      </c:pt>
                      <c:pt idx="3069">
                        <c:v>21.2296677457669</c:v>
                      </c:pt>
                      <c:pt idx="3070">
                        <c:v>21.2366853465156</c:v>
                      </c:pt>
                      <c:pt idx="3071">
                        <c:v>21.2437029472643</c:v>
                      </c:pt>
                      <c:pt idx="3072">
                        <c:v>21.2507205480129</c:v>
                      </c:pt>
                      <c:pt idx="3073">
                        <c:v>21.2577381487616</c:v>
                      </c:pt>
                      <c:pt idx="3074">
                        <c:v>21.2647557495103</c:v>
                      </c:pt>
                      <c:pt idx="3075">
                        <c:v>21.271773350258901</c:v>
                      </c:pt>
                      <c:pt idx="3076">
                        <c:v>21.278790951007601</c:v>
                      </c:pt>
                      <c:pt idx="3077">
                        <c:v>21.2858085517563</c:v>
                      </c:pt>
                      <c:pt idx="3078">
                        <c:v>21.292826152504901</c:v>
                      </c:pt>
                      <c:pt idx="3079">
                        <c:v>21.299843753253601</c:v>
                      </c:pt>
                      <c:pt idx="3080">
                        <c:v>21.306861354002301</c:v>
                      </c:pt>
                      <c:pt idx="3081">
                        <c:v>21.313878954751001</c:v>
                      </c:pt>
                      <c:pt idx="3082">
                        <c:v>21.320896555499601</c:v>
                      </c:pt>
                      <c:pt idx="3083">
                        <c:v>21.327914156248301</c:v>
                      </c:pt>
                      <c:pt idx="3084">
                        <c:v>21.334931756997001</c:v>
                      </c:pt>
                      <c:pt idx="3085">
                        <c:v>21.341949357745602</c:v>
                      </c:pt>
                      <c:pt idx="3086">
                        <c:v>21.348966958494302</c:v>
                      </c:pt>
                      <c:pt idx="3087">
                        <c:v>21.355984559243002</c:v>
                      </c:pt>
                      <c:pt idx="3088">
                        <c:v>21.363002159991598</c:v>
                      </c:pt>
                      <c:pt idx="3089">
                        <c:v>21.370019760740298</c:v>
                      </c:pt>
                      <c:pt idx="3090">
                        <c:v>21.377037361488998</c:v>
                      </c:pt>
                      <c:pt idx="3091">
                        <c:v>21.384054962237599</c:v>
                      </c:pt>
                      <c:pt idx="3092">
                        <c:v>21.391072562986299</c:v>
                      </c:pt>
                      <c:pt idx="3093">
                        <c:v>21.398090163734999</c:v>
                      </c:pt>
                      <c:pt idx="3094">
                        <c:v>21.405107764483699</c:v>
                      </c:pt>
                      <c:pt idx="3095">
                        <c:v>21.412125365232299</c:v>
                      </c:pt>
                      <c:pt idx="3096">
                        <c:v>21.419142965980999</c:v>
                      </c:pt>
                      <c:pt idx="3097">
                        <c:v>21.426160566729699</c:v>
                      </c:pt>
                      <c:pt idx="3098">
                        <c:v>21.4331781674783</c:v>
                      </c:pt>
                      <c:pt idx="3099">
                        <c:v>21.440195768226999</c:v>
                      </c:pt>
                      <c:pt idx="3100">
                        <c:v>21.447213368975699</c:v>
                      </c:pt>
                      <c:pt idx="3101">
                        <c:v>21.4542309697243</c:v>
                      </c:pt>
                      <c:pt idx="3102">
                        <c:v>21.461248570473</c:v>
                      </c:pt>
                      <c:pt idx="3103">
                        <c:v>21.4682661712217</c:v>
                      </c:pt>
                      <c:pt idx="3104">
                        <c:v>21.4752837719703</c:v>
                      </c:pt>
                      <c:pt idx="3105">
                        <c:v>21.482301372719</c:v>
                      </c:pt>
                      <c:pt idx="3106">
                        <c:v>21.4893189734677</c:v>
                      </c:pt>
                      <c:pt idx="3107">
                        <c:v>21.4963365742164</c:v>
                      </c:pt>
                      <c:pt idx="3108">
                        <c:v>21.503354174965001</c:v>
                      </c:pt>
                      <c:pt idx="3109">
                        <c:v>21.510371775713701</c:v>
                      </c:pt>
                      <c:pt idx="3110">
                        <c:v>21.5173893764624</c:v>
                      </c:pt>
                      <c:pt idx="3111">
                        <c:v>21.524406977211001</c:v>
                      </c:pt>
                      <c:pt idx="3112">
                        <c:v>21.531424577959701</c:v>
                      </c:pt>
                      <c:pt idx="3113">
                        <c:v>21.538442178708401</c:v>
                      </c:pt>
                      <c:pt idx="3114">
                        <c:v>21.545459779457001</c:v>
                      </c:pt>
                      <c:pt idx="3115">
                        <c:v>21.552477380205701</c:v>
                      </c:pt>
                      <c:pt idx="3116">
                        <c:v>21.559494980954401</c:v>
                      </c:pt>
                      <c:pt idx="3117">
                        <c:v>21.566512581703002</c:v>
                      </c:pt>
                      <c:pt idx="3118">
                        <c:v>21.573530182451702</c:v>
                      </c:pt>
                      <c:pt idx="3119">
                        <c:v>21.580547783200402</c:v>
                      </c:pt>
                      <c:pt idx="3120">
                        <c:v>21.587565383949102</c:v>
                      </c:pt>
                      <c:pt idx="3121">
                        <c:v>21.594582984697698</c:v>
                      </c:pt>
                      <c:pt idx="3122">
                        <c:v>21.601600585446398</c:v>
                      </c:pt>
                      <c:pt idx="3123">
                        <c:v>21.608618186195098</c:v>
                      </c:pt>
                      <c:pt idx="3124">
                        <c:v>21.615635786943699</c:v>
                      </c:pt>
                      <c:pt idx="3125">
                        <c:v>21.622653387692399</c:v>
                      </c:pt>
                      <c:pt idx="3126">
                        <c:v>21.629670988441099</c:v>
                      </c:pt>
                      <c:pt idx="3127">
                        <c:v>21.636688589189699</c:v>
                      </c:pt>
                      <c:pt idx="3128">
                        <c:v>21.643706189938399</c:v>
                      </c:pt>
                      <c:pt idx="3129">
                        <c:v>21.650723790687099</c:v>
                      </c:pt>
                      <c:pt idx="3130">
                        <c:v>21.657741391435799</c:v>
                      </c:pt>
                      <c:pt idx="3131">
                        <c:v>21.664758992184399</c:v>
                      </c:pt>
                      <c:pt idx="3132">
                        <c:v>21.671776592933099</c:v>
                      </c:pt>
                      <c:pt idx="3133">
                        <c:v>21.678794193681799</c:v>
                      </c:pt>
                      <c:pt idx="3134">
                        <c:v>21.6858117944304</c:v>
                      </c:pt>
                      <c:pt idx="3135">
                        <c:v>21.6928293951791</c:v>
                      </c:pt>
                      <c:pt idx="3136">
                        <c:v>21.6998469959278</c:v>
                      </c:pt>
                      <c:pt idx="3137">
                        <c:v>21.7068645966764</c:v>
                      </c:pt>
                      <c:pt idx="3138">
                        <c:v>21.7138821974251</c:v>
                      </c:pt>
                      <c:pt idx="3139">
                        <c:v>21.7208997981738</c:v>
                      </c:pt>
                      <c:pt idx="3140">
                        <c:v>21.727917398922401</c:v>
                      </c:pt>
                      <c:pt idx="3141">
                        <c:v>21.734934999671101</c:v>
                      </c:pt>
                      <c:pt idx="3142">
                        <c:v>21.7419526004198</c:v>
                      </c:pt>
                      <c:pt idx="3143">
                        <c:v>21.7489702011685</c:v>
                      </c:pt>
                      <c:pt idx="3144">
                        <c:v>21.755987801917101</c:v>
                      </c:pt>
                      <c:pt idx="3145">
                        <c:v>21.763005402665801</c:v>
                      </c:pt>
                      <c:pt idx="3146">
                        <c:v>21.770023003414501</c:v>
                      </c:pt>
                      <c:pt idx="3147">
                        <c:v>21.777040604163101</c:v>
                      </c:pt>
                      <c:pt idx="3148">
                        <c:v>21.784058204911801</c:v>
                      </c:pt>
                      <c:pt idx="3149">
                        <c:v>21.791075805660501</c:v>
                      </c:pt>
                      <c:pt idx="3150">
                        <c:v>21.798093406409102</c:v>
                      </c:pt>
                      <c:pt idx="3151">
                        <c:v>21.805111007157802</c:v>
                      </c:pt>
                      <c:pt idx="3152">
                        <c:v>21.812128607906502</c:v>
                      </c:pt>
                      <c:pt idx="3153">
                        <c:v>21.819146208655098</c:v>
                      </c:pt>
                      <c:pt idx="3154">
                        <c:v>21.826163809403798</c:v>
                      </c:pt>
                      <c:pt idx="3155">
                        <c:v>21.833181410152498</c:v>
                      </c:pt>
                      <c:pt idx="3156">
                        <c:v>21.840199010901198</c:v>
                      </c:pt>
                      <c:pt idx="3157">
                        <c:v>21.847216611649799</c:v>
                      </c:pt>
                      <c:pt idx="3158">
                        <c:v>21.854234212398499</c:v>
                      </c:pt>
                      <c:pt idx="3159">
                        <c:v>21.861251813147199</c:v>
                      </c:pt>
                      <c:pt idx="3160">
                        <c:v>21.868269413895799</c:v>
                      </c:pt>
                      <c:pt idx="3161">
                        <c:v>21.875287014644499</c:v>
                      </c:pt>
                      <c:pt idx="3162">
                        <c:v>21.882304615393199</c:v>
                      </c:pt>
                      <c:pt idx="3163">
                        <c:v>21.8893222161418</c:v>
                      </c:pt>
                      <c:pt idx="3164">
                        <c:v>21.896339816890499</c:v>
                      </c:pt>
                      <c:pt idx="3165">
                        <c:v>21.903357417639199</c:v>
                      </c:pt>
                      <c:pt idx="3166">
                        <c:v>21.9103750183878</c:v>
                      </c:pt>
                      <c:pt idx="3167">
                        <c:v>21.9173926191365</c:v>
                      </c:pt>
                      <c:pt idx="3168">
                        <c:v>21.9244102198852</c:v>
                      </c:pt>
                      <c:pt idx="3169">
                        <c:v>21.9314278206339</c:v>
                      </c:pt>
                      <c:pt idx="3170">
                        <c:v>21.9384454213825</c:v>
                      </c:pt>
                      <c:pt idx="3171">
                        <c:v>21.9454630221312</c:v>
                      </c:pt>
                      <c:pt idx="3172">
                        <c:v>21.9524806228799</c:v>
                      </c:pt>
                      <c:pt idx="3173">
                        <c:v>21.959498223628501</c:v>
                      </c:pt>
                      <c:pt idx="3174">
                        <c:v>21.966515824377201</c:v>
                      </c:pt>
                      <c:pt idx="3175">
                        <c:v>21.9735334251259</c:v>
                      </c:pt>
                      <c:pt idx="3176">
                        <c:v>21.980551025874501</c:v>
                      </c:pt>
                      <c:pt idx="3177">
                        <c:v>21.987568626623201</c:v>
                      </c:pt>
                      <c:pt idx="3178">
                        <c:v>21.994586227371901</c:v>
                      </c:pt>
                      <c:pt idx="3179">
                        <c:v>22.001603828120601</c:v>
                      </c:pt>
                      <c:pt idx="3180">
                        <c:v>22.008621428869201</c:v>
                      </c:pt>
                      <c:pt idx="3181">
                        <c:v>22.015639029617901</c:v>
                      </c:pt>
                      <c:pt idx="3182">
                        <c:v>22.022656630366601</c:v>
                      </c:pt>
                      <c:pt idx="3183">
                        <c:v>22.029674231115202</c:v>
                      </c:pt>
                      <c:pt idx="3184">
                        <c:v>22.036691831863902</c:v>
                      </c:pt>
                      <c:pt idx="3185">
                        <c:v>22.043709432612602</c:v>
                      </c:pt>
                      <c:pt idx="3186">
                        <c:v>22.050727033361198</c:v>
                      </c:pt>
                      <c:pt idx="3187">
                        <c:v>22.057744634109898</c:v>
                      </c:pt>
                      <c:pt idx="3188">
                        <c:v>22.064762234858598</c:v>
                      </c:pt>
                      <c:pt idx="3189">
                        <c:v>22.071779835607199</c:v>
                      </c:pt>
                      <c:pt idx="3190">
                        <c:v>22.078797436355899</c:v>
                      </c:pt>
                      <c:pt idx="3191">
                        <c:v>22.085815037104599</c:v>
                      </c:pt>
                      <c:pt idx="3192">
                        <c:v>22.092832637853199</c:v>
                      </c:pt>
                      <c:pt idx="3193">
                        <c:v>22.099850238601899</c:v>
                      </c:pt>
                      <c:pt idx="3194">
                        <c:v>22.106867839350599</c:v>
                      </c:pt>
                      <c:pt idx="3195">
                        <c:v>22.113885440099299</c:v>
                      </c:pt>
                      <c:pt idx="3196">
                        <c:v>22.120903040847899</c:v>
                      </c:pt>
                      <c:pt idx="3197">
                        <c:v>22.127920641596599</c:v>
                      </c:pt>
                      <c:pt idx="3198">
                        <c:v>22.134938242345299</c:v>
                      </c:pt>
                      <c:pt idx="3199">
                        <c:v>22.1419558430939</c:v>
                      </c:pt>
                      <c:pt idx="3200">
                        <c:v>22.1489734438426</c:v>
                      </c:pt>
                      <c:pt idx="3201">
                        <c:v>22.1559910445913</c:v>
                      </c:pt>
                      <c:pt idx="3202">
                        <c:v>22.1630086453399</c:v>
                      </c:pt>
                      <c:pt idx="3203">
                        <c:v>22.1700262460886</c:v>
                      </c:pt>
                      <c:pt idx="3204">
                        <c:v>22.1770438468373</c:v>
                      </c:pt>
                      <c:pt idx="3205">
                        <c:v>22.184061447585901</c:v>
                      </c:pt>
                      <c:pt idx="3206">
                        <c:v>22.191079048334601</c:v>
                      </c:pt>
                      <c:pt idx="3207">
                        <c:v>22.1980966490833</c:v>
                      </c:pt>
                      <c:pt idx="3208">
                        <c:v>22.205114249832</c:v>
                      </c:pt>
                      <c:pt idx="3209">
                        <c:v>22.212131850580601</c:v>
                      </c:pt>
                      <c:pt idx="3210">
                        <c:v>22.219149451329301</c:v>
                      </c:pt>
                      <c:pt idx="3211">
                        <c:v>22.226167052078001</c:v>
                      </c:pt>
                      <c:pt idx="3212">
                        <c:v>22.233184652826601</c:v>
                      </c:pt>
                      <c:pt idx="3213">
                        <c:v>22.240202253575301</c:v>
                      </c:pt>
                      <c:pt idx="3214">
                        <c:v>22.247219854324001</c:v>
                      </c:pt>
                      <c:pt idx="3215">
                        <c:v>22.254237455072602</c:v>
                      </c:pt>
                      <c:pt idx="3216">
                        <c:v>22.261255055821302</c:v>
                      </c:pt>
                      <c:pt idx="3217">
                        <c:v>22.268272656570002</c:v>
                      </c:pt>
                      <c:pt idx="3218">
                        <c:v>22.275290257318701</c:v>
                      </c:pt>
                      <c:pt idx="3219">
                        <c:v>22.282307858067298</c:v>
                      </c:pt>
                      <c:pt idx="3220">
                        <c:v>22.289325458815998</c:v>
                      </c:pt>
                      <c:pt idx="3221">
                        <c:v>22.296343059564698</c:v>
                      </c:pt>
                      <c:pt idx="3222">
                        <c:v>22.303360660313299</c:v>
                      </c:pt>
                      <c:pt idx="3223">
                        <c:v>22.310378261061999</c:v>
                      </c:pt>
                      <c:pt idx="3224">
                        <c:v>22.317395861810699</c:v>
                      </c:pt>
                      <c:pt idx="3225">
                        <c:v>22.324413462559299</c:v>
                      </c:pt>
                      <c:pt idx="3226">
                        <c:v>22.331431063307999</c:v>
                      </c:pt>
                      <c:pt idx="3227">
                        <c:v>22.338448664056699</c:v>
                      </c:pt>
                      <c:pt idx="3228">
                        <c:v>22.3454662648053</c:v>
                      </c:pt>
                      <c:pt idx="3229">
                        <c:v>22.352483865553999</c:v>
                      </c:pt>
                      <c:pt idx="3230">
                        <c:v>22.359501466302699</c:v>
                      </c:pt>
                      <c:pt idx="3231">
                        <c:v>22.366519067051399</c:v>
                      </c:pt>
                      <c:pt idx="3232">
                        <c:v>22.3735366678</c:v>
                      </c:pt>
                      <c:pt idx="3233">
                        <c:v>22.3805542685487</c:v>
                      </c:pt>
                      <c:pt idx="3234">
                        <c:v>22.3875718692974</c:v>
                      </c:pt>
                      <c:pt idx="3235">
                        <c:v>22.394589470046</c:v>
                      </c:pt>
                      <c:pt idx="3236">
                        <c:v>22.4016070707947</c:v>
                      </c:pt>
                      <c:pt idx="3237">
                        <c:v>22.4086246715434</c:v>
                      </c:pt>
                      <c:pt idx="3238">
                        <c:v>22.415642272292001</c:v>
                      </c:pt>
                      <c:pt idx="3239">
                        <c:v>22.422659873040701</c:v>
                      </c:pt>
                      <c:pt idx="3240">
                        <c:v>22.4296774737894</c:v>
                      </c:pt>
                      <c:pt idx="3241">
                        <c:v>22.4366950745381</c:v>
                      </c:pt>
                      <c:pt idx="3242">
                        <c:v>22.443712675286701</c:v>
                      </c:pt>
                      <c:pt idx="3243">
                        <c:v>22.450730276035401</c:v>
                      </c:pt>
                      <c:pt idx="3244">
                        <c:v>22.457747876784101</c:v>
                      </c:pt>
                      <c:pt idx="3245">
                        <c:v>22.464765477532701</c:v>
                      </c:pt>
                      <c:pt idx="3246">
                        <c:v>22.471783078281401</c:v>
                      </c:pt>
                      <c:pt idx="3247">
                        <c:v>22.478800679030101</c:v>
                      </c:pt>
                      <c:pt idx="3248">
                        <c:v>22.485818279778702</c:v>
                      </c:pt>
                      <c:pt idx="3249">
                        <c:v>22.492835880527402</c:v>
                      </c:pt>
                      <c:pt idx="3250">
                        <c:v>22.499853481276102</c:v>
                      </c:pt>
                      <c:pt idx="3251">
                        <c:v>22.506871082024698</c:v>
                      </c:pt>
                      <c:pt idx="3252">
                        <c:v>22.513888682773398</c:v>
                      </c:pt>
                      <c:pt idx="3253">
                        <c:v>22.520906283522098</c:v>
                      </c:pt>
                      <c:pt idx="3254">
                        <c:v>22.527923884270699</c:v>
                      </c:pt>
                      <c:pt idx="3255">
                        <c:v>22.534941485019399</c:v>
                      </c:pt>
                      <c:pt idx="3256">
                        <c:v>22.541959085768099</c:v>
                      </c:pt>
                      <c:pt idx="3257">
                        <c:v>22.548976686516799</c:v>
                      </c:pt>
                      <c:pt idx="3258">
                        <c:v>22.555994287265399</c:v>
                      </c:pt>
                      <c:pt idx="3259">
                        <c:v>22.563011888014099</c:v>
                      </c:pt>
                      <c:pt idx="3260">
                        <c:v>22.570029488762799</c:v>
                      </c:pt>
                      <c:pt idx="3261">
                        <c:v>22.577047089511399</c:v>
                      </c:pt>
                      <c:pt idx="3262">
                        <c:v>22.584064690260099</c:v>
                      </c:pt>
                      <c:pt idx="3263">
                        <c:v>22.591082291008799</c:v>
                      </c:pt>
                      <c:pt idx="3264">
                        <c:v>22.5980998917574</c:v>
                      </c:pt>
                      <c:pt idx="3265">
                        <c:v>22.6051174925061</c:v>
                      </c:pt>
                      <c:pt idx="3266">
                        <c:v>22.6121350932548</c:v>
                      </c:pt>
                      <c:pt idx="3267">
                        <c:v>22.6191526940034</c:v>
                      </c:pt>
                      <c:pt idx="3268">
                        <c:v>22.6261702947521</c:v>
                      </c:pt>
                      <c:pt idx="3269">
                        <c:v>22.6331878955008</c:v>
                      </c:pt>
                      <c:pt idx="3270">
                        <c:v>22.6402054962495</c:v>
                      </c:pt>
                      <c:pt idx="3271">
                        <c:v>22.647223096998101</c:v>
                      </c:pt>
                      <c:pt idx="3272">
                        <c:v>22.6542406977468</c:v>
                      </c:pt>
                      <c:pt idx="3273">
                        <c:v>22.6612582984955</c:v>
                      </c:pt>
                      <c:pt idx="3274">
                        <c:v>22.668275899244101</c:v>
                      </c:pt>
                      <c:pt idx="3275">
                        <c:v>22.675293499992801</c:v>
                      </c:pt>
                      <c:pt idx="3276">
                        <c:v>22.682311100741501</c:v>
                      </c:pt>
                      <c:pt idx="3277">
                        <c:v>22.689328701490101</c:v>
                      </c:pt>
                      <c:pt idx="3278">
                        <c:v>22.696346302238801</c:v>
                      </c:pt>
                      <c:pt idx="3279">
                        <c:v>22.703363902987501</c:v>
                      </c:pt>
                      <c:pt idx="3280">
                        <c:v>22.710381503736201</c:v>
                      </c:pt>
                      <c:pt idx="3281">
                        <c:v>22.717399104484802</c:v>
                      </c:pt>
                      <c:pt idx="3282">
                        <c:v>22.724416705233502</c:v>
                      </c:pt>
                      <c:pt idx="3283">
                        <c:v>22.731434305982201</c:v>
                      </c:pt>
                      <c:pt idx="3284">
                        <c:v>22.738451906730798</c:v>
                      </c:pt>
                      <c:pt idx="3285">
                        <c:v>22.745469507479498</c:v>
                      </c:pt>
                      <c:pt idx="3286">
                        <c:v>22.752487108228198</c:v>
                      </c:pt>
                      <c:pt idx="3287">
                        <c:v>22.759504708976799</c:v>
                      </c:pt>
                      <c:pt idx="3288">
                        <c:v>22.766522309725499</c:v>
                      </c:pt>
                      <c:pt idx="3289">
                        <c:v>22.773539910474199</c:v>
                      </c:pt>
                      <c:pt idx="3290">
                        <c:v>22.780557511222799</c:v>
                      </c:pt>
                      <c:pt idx="3291">
                        <c:v>22.787575111971499</c:v>
                      </c:pt>
                      <c:pt idx="3292">
                        <c:v>22.794592712720199</c:v>
                      </c:pt>
                      <c:pt idx="3293">
                        <c:v>22.801610313468899</c:v>
                      </c:pt>
                      <c:pt idx="3294">
                        <c:v>22.808627914217499</c:v>
                      </c:pt>
                      <c:pt idx="3295">
                        <c:v>22.815645514966199</c:v>
                      </c:pt>
                      <c:pt idx="3296">
                        <c:v>22.822663115714899</c:v>
                      </c:pt>
                      <c:pt idx="3297">
                        <c:v>22.8296807164635</c:v>
                      </c:pt>
                      <c:pt idx="3298">
                        <c:v>22.8366983172122</c:v>
                      </c:pt>
                      <c:pt idx="3299">
                        <c:v>22.8437159179609</c:v>
                      </c:pt>
                      <c:pt idx="3300">
                        <c:v>22.8507335187095</c:v>
                      </c:pt>
                      <c:pt idx="3301">
                        <c:v>22.8577511194582</c:v>
                      </c:pt>
                      <c:pt idx="3302">
                        <c:v>22.8647687202069</c:v>
                      </c:pt>
                      <c:pt idx="3303">
                        <c:v>22.871786320955501</c:v>
                      </c:pt>
                      <c:pt idx="3304">
                        <c:v>22.878803921704201</c:v>
                      </c:pt>
                      <c:pt idx="3305">
                        <c:v>22.8858215224529</c:v>
                      </c:pt>
                      <c:pt idx="3306">
                        <c:v>22.8928391232016</c:v>
                      </c:pt>
                      <c:pt idx="3307">
                        <c:v>22.899856723950201</c:v>
                      </c:pt>
                      <c:pt idx="3308">
                        <c:v>22.906874324698901</c:v>
                      </c:pt>
                      <c:pt idx="3309">
                        <c:v>22.913891925447601</c:v>
                      </c:pt>
                      <c:pt idx="3310">
                        <c:v>22.920909526196201</c:v>
                      </c:pt>
                      <c:pt idx="3311">
                        <c:v>22.927927126944901</c:v>
                      </c:pt>
                      <c:pt idx="3312">
                        <c:v>22.934944727693601</c:v>
                      </c:pt>
                      <c:pt idx="3313">
                        <c:v>22.941962328442202</c:v>
                      </c:pt>
                      <c:pt idx="3314">
                        <c:v>22.948979929190902</c:v>
                      </c:pt>
                      <c:pt idx="3315">
                        <c:v>22.955997529939602</c:v>
                      </c:pt>
                      <c:pt idx="3316">
                        <c:v>22.963015130688198</c:v>
                      </c:pt>
                      <c:pt idx="3317">
                        <c:v>22.970032731436898</c:v>
                      </c:pt>
                      <c:pt idx="3318">
                        <c:v>22.977050332185598</c:v>
                      </c:pt>
                      <c:pt idx="3319">
                        <c:v>22.984067932934298</c:v>
                      </c:pt>
                      <c:pt idx="3320">
                        <c:v>22.991085533682899</c:v>
                      </c:pt>
                      <c:pt idx="3321">
                        <c:v>22.998103134431599</c:v>
                      </c:pt>
                      <c:pt idx="3322">
                        <c:v>23.005120735180299</c:v>
                      </c:pt>
                      <c:pt idx="3323">
                        <c:v>23.012138335928899</c:v>
                      </c:pt>
                      <c:pt idx="3324">
                        <c:v>23.019155936677599</c:v>
                      </c:pt>
                      <c:pt idx="3325">
                        <c:v>23.026173537426299</c:v>
                      </c:pt>
                      <c:pt idx="3326">
                        <c:v>23.033191138174899</c:v>
                      </c:pt>
                      <c:pt idx="3327">
                        <c:v>23.040208738923599</c:v>
                      </c:pt>
                      <c:pt idx="3328">
                        <c:v>23.047226339672299</c:v>
                      </c:pt>
                      <c:pt idx="3329">
                        <c:v>23.054243940420999</c:v>
                      </c:pt>
                      <c:pt idx="3330">
                        <c:v>23.0612615411696</c:v>
                      </c:pt>
                      <c:pt idx="3331">
                        <c:v>23.0682791419183</c:v>
                      </c:pt>
                      <c:pt idx="3332">
                        <c:v>23.075296742667</c:v>
                      </c:pt>
                      <c:pt idx="3333">
                        <c:v>23.0823143434156</c:v>
                      </c:pt>
                      <c:pt idx="3334">
                        <c:v>23.0893319441643</c:v>
                      </c:pt>
                      <c:pt idx="3335">
                        <c:v>23.096349544913</c:v>
                      </c:pt>
                      <c:pt idx="3336">
                        <c:v>23.103367145661601</c:v>
                      </c:pt>
                      <c:pt idx="3337">
                        <c:v>23.1103847464103</c:v>
                      </c:pt>
                      <c:pt idx="3338">
                        <c:v>23.117402347159</c:v>
                      </c:pt>
                      <c:pt idx="3339">
                        <c:v>23.124419947907601</c:v>
                      </c:pt>
                      <c:pt idx="3340">
                        <c:v>23.131437548656301</c:v>
                      </c:pt>
                      <c:pt idx="3341">
                        <c:v>23.138455149405001</c:v>
                      </c:pt>
                      <c:pt idx="3342">
                        <c:v>23.145472750153701</c:v>
                      </c:pt>
                      <c:pt idx="3343">
                        <c:v>23.152490350902301</c:v>
                      </c:pt>
                      <c:pt idx="3344">
                        <c:v>23.159507951651001</c:v>
                      </c:pt>
                      <c:pt idx="3345">
                        <c:v>23.166525552399701</c:v>
                      </c:pt>
                      <c:pt idx="3346">
                        <c:v>23.173543153148302</c:v>
                      </c:pt>
                      <c:pt idx="3347">
                        <c:v>23.180560753897002</c:v>
                      </c:pt>
                      <c:pt idx="3348">
                        <c:v>23.187578354645701</c:v>
                      </c:pt>
                      <c:pt idx="3349">
                        <c:v>23.194595955394298</c:v>
                      </c:pt>
                      <c:pt idx="3350">
                        <c:v>23.201613556142998</c:v>
                      </c:pt>
                      <c:pt idx="3351">
                        <c:v>23.208631156891698</c:v>
                      </c:pt>
                      <c:pt idx="3352">
                        <c:v>23.215648757640299</c:v>
                      </c:pt>
                      <c:pt idx="3353">
                        <c:v>23.222666358388999</c:v>
                      </c:pt>
                      <c:pt idx="3354">
                        <c:v>23.229683959137699</c:v>
                      </c:pt>
                      <c:pt idx="3355">
                        <c:v>23.236701559886399</c:v>
                      </c:pt>
                      <c:pt idx="3356">
                        <c:v>23.243719160634999</c:v>
                      </c:pt>
                      <c:pt idx="3357">
                        <c:v>23.250736761383699</c:v>
                      </c:pt>
                      <c:pt idx="3358">
                        <c:v>23.257754362132399</c:v>
                      </c:pt>
                      <c:pt idx="3359">
                        <c:v>23.264771962880999</c:v>
                      </c:pt>
                      <c:pt idx="3360">
                        <c:v>23.271789563629699</c:v>
                      </c:pt>
                      <c:pt idx="3361">
                        <c:v>23.278807164378399</c:v>
                      </c:pt>
                      <c:pt idx="3362">
                        <c:v>23.285824765127</c:v>
                      </c:pt>
                      <c:pt idx="3363">
                        <c:v>23.2928423658757</c:v>
                      </c:pt>
                      <c:pt idx="3364">
                        <c:v>23.2998599666244</c:v>
                      </c:pt>
                      <c:pt idx="3365">
                        <c:v>23.306877567373</c:v>
                      </c:pt>
                      <c:pt idx="3366">
                        <c:v>23.3138951681217</c:v>
                      </c:pt>
                      <c:pt idx="3367">
                        <c:v>23.3209127688704</c:v>
                      </c:pt>
                      <c:pt idx="3368">
                        <c:v>23.3279303696191</c:v>
                      </c:pt>
                      <c:pt idx="3369">
                        <c:v>23.334947970367701</c:v>
                      </c:pt>
                      <c:pt idx="3370">
                        <c:v>23.3419655711164</c:v>
                      </c:pt>
                      <c:pt idx="3371">
                        <c:v>23.3489831718651</c:v>
                      </c:pt>
                      <c:pt idx="3372">
                        <c:v>23.356000772613701</c:v>
                      </c:pt>
                      <c:pt idx="3373">
                        <c:v>23.363018373362401</c:v>
                      </c:pt>
                      <c:pt idx="3374">
                        <c:v>23.370035974111101</c:v>
                      </c:pt>
                      <c:pt idx="3375">
                        <c:v>23.377053574859701</c:v>
                      </c:pt>
                      <c:pt idx="3376">
                        <c:v>23.384071175608401</c:v>
                      </c:pt>
                      <c:pt idx="3377">
                        <c:v>23.391088776357101</c:v>
                      </c:pt>
                      <c:pt idx="3378">
                        <c:v>23.398106377105702</c:v>
                      </c:pt>
                      <c:pt idx="3379">
                        <c:v>23.405123977854402</c:v>
                      </c:pt>
                      <c:pt idx="3380">
                        <c:v>23.412141578603102</c:v>
                      </c:pt>
                      <c:pt idx="3381">
                        <c:v>23.419159179351801</c:v>
                      </c:pt>
                      <c:pt idx="3382">
                        <c:v>23.426176780100398</c:v>
                      </c:pt>
                      <c:pt idx="3383">
                        <c:v>23.433194380849098</c:v>
                      </c:pt>
                      <c:pt idx="3384">
                        <c:v>23.440211981597798</c:v>
                      </c:pt>
                      <c:pt idx="3385">
                        <c:v>23.447229582346399</c:v>
                      </c:pt>
                      <c:pt idx="3386">
                        <c:v>23.454247183095099</c:v>
                      </c:pt>
                      <c:pt idx="3387">
                        <c:v>23.461264783843799</c:v>
                      </c:pt>
                      <c:pt idx="3388">
                        <c:v>23.468282384592399</c:v>
                      </c:pt>
                      <c:pt idx="3389">
                        <c:v>23.475299985341099</c:v>
                      </c:pt>
                      <c:pt idx="3390">
                        <c:v>23.482317586089799</c:v>
                      </c:pt>
                      <c:pt idx="3391">
                        <c:v>23.489335186838499</c:v>
                      </c:pt>
                      <c:pt idx="3392">
                        <c:v>23.496352787587099</c:v>
                      </c:pt>
                      <c:pt idx="3393">
                        <c:v>23.503370388335799</c:v>
                      </c:pt>
                      <c:pt idx="3394">
                        <c:v>23.510387989084499</c:v>
                      </c:pt>
                      <c:pt idx="3395">
                        <c:v>23.5174055898331</c:v>
                      </c:pt>
                      <c:pt idx="3396">
                        <c:v>23.5244231905818</c:v>
                      </c:pt>
                      <c:pt idx="3397">
                        <c:v>23.5314407913305</c:v>
                      </c:pt>
                      <c:pt idx="3398">
                        <c:v>23.5384583920791</c:v>
                      </c:pt>
                      <c:pt idx="3399">
                        <c:v>23.5454759928278</c:v>
                      </c:pt>
                      <c:pt idx="3400">
                        <c:v>23.5524935935765</c:v>
                      </c:pt>
                      <c:pt idx="3401">
                        <c:v>23.559511194325101</c:v>
                      </c:pt>
                      <c:pt idx="3402">
                        <c:v>23.5665287950738</c:v>
                      </c:pt>
                      <c:pt idx="3403">
                        <c:v>23.5735463958225</c:v>
                      </c:pt>
                      <c:pt idx="3404">
                        <c:v>23.5805639965712</c:v>
                      </c:pt>
                      <c:pt idx="3405">
                        <c:v>23.587581597319801</c:v>
                      </c:pt>
                      <c:pt idx="3406">
                        <c:v>23.594599198068501</c:v>
                      </c:pt>
                      <c:pt idx="3407">
                        <c:v>23.601616798817201</c:v>
                      </c:pt>
                      <c:pt idx="3408">
                        <c:v>23.608634399565801</c:v>
                      </c:pt>
                      <c:pt idx="3409">
                        <c:v>23.615652000314501</c:v>
                      </c:pt>
                      <c:pt idx="3410">
                        <c:v>23.622669601063201</c:v>
                      </c:pt>
                      <c:pt idx="3411">
                        <c:v>23.629687201811802</c:v>
                      </c:pt>
                      <c:pt idx="3412">
                        <c:v>23.636704802560502</c:v>
                      </c:pt>
                      <c:pt idx="3413">
                        <c:v>23.643722403309201</c:v>
                      </c:pt>
                      <c:pt idx="3414">
                        <c:v>23.650740004057798</c:v>
                      </c:pt>
                      <c:pt idx="3415">
                        <c:v>23.657757604806498</c:v>
                      </c:pt>
                      <c:pt idx="3416">
                        <c:v>23.664775205555198</c:v>
                      </c:pt>
                      <c:pt idx="3417">
                        <c:v>23.671792806303898</c:v>
                      </c:pt>
                      <c:pt idx="3418">
                        <c:v>23.678810407052499</c:v>
                      </c:pt>
                      <c:pt idx="3419">
                        <c:v>23.685828007801199</c:v>
                      </c:pt>
                      <c:pt idx="3420">
                        <c:v>23.692845608549899</c:v>
                      </c:pt>
                      <c:pt idx="3421">
                        <c:v>23.699863209298499</c:v>
                      </c:pt>
                      <c:pt idx="3422">
                        <c:v>23.706880810047199</c:v>
                      </c:pt>
                      <c:pt idx="3423">
                        <c:v>23.713898410795899</c:v>
                      </c:pt>
                      <c:pt idx="3424">
                        <c:v>23.720916011544499</c:v>
                      </c:pt>
                      <c:pt idx="3425">
                        <c:v>23.727933612293199</c:v>
                      </c:pt>
                      <c:pt idx="3426">
                        <c:v>23.734951213041899</c:v>
                      </c:pt>
                      <c:pt idx="3427">
                        <c:v>23.741968813790599</c:v>
                      </c:pt>
                      <c:pt idx="3428">
                        <c:v>23.7489864145392</c:v>
                      </c:pt>
                      <c:pt idx="3429">
                        <c:v>23.7560040152879</c:v>
                      </c:pt>
                      <c:pt idx="3430">
                        <c:v>23.7630216160366</c:v>
                      </c:pt>
                      <c:pt idx="3431">
                        <c:v>23.7700392167852</c:v>
                      </c:pt>
                      <c:pt idx="3432">
                        <c:v>23.7770568175339</c:v>
                      </c:pt>
                      <c:pt idx="3433">
                        <c:v>23.7840744182826</c:v>
                      </c:pt>
                      <c:pt idx="3434">
                        <c:v>23.791092019031201</c:v>
                      </c:pt>
                      <c:pt idx="3435">
                        <c:v>23.7981096197799</c:v>
                      </c:pt>
                      <c:pt idx="3436">
                        <c:v>23.8051272205286</c:v>
                      </c:pt>
                      <c:pt idx="3437">
                        <c:v>23.812144821277201</c:v>
                      </c:pt>
                      <c:pt idx="3438">
                        <c:v>23.819162422025901</c:v>
                      </c:pt>
                      <c:pt idx="3439">
                        <c:v>23.826180022774601</c:v>
                      </c:pt>
                      <c:pt idx="3440">
                        <c:v>23.833197623523301</c:v>
                      </c:pt>
                      <c:pt idx="3441">
                        <c:v>23.840215224271901</c:v>
                      </c:pt>
                      <c:pt idx="3442">
                        <c:v>23.847232825020601</c:v>
                      </c:pt>
                      <c:pt idx="3443">
                        <c:v>23.854250425769301</c:v>
                      </c:pt>
                      <c:pt idx="3444">
                        <c:v>23.861268026517902</c:v>
                      </c:pt>
                      <c:pt idx="3445">
                        <c:v>23.868285627266602</c:v>
                      </c:pt>
                      <c:pt idx="3446">
                        <c:v>23.875303228015301</c:v>
                      </c:pt>
                      <c:pt idx="3447">
                        <c:v>23.882320828763898</c:v>
                      </c:pt>
                      <c:pt idx="3448">
                        <c:v>23.889338429512598</c:v>
                      </c:pt>
                      <c:pt idx="3449">
                        <c:v>23.896356030261298</c:v>
                      </c:pt>
                      <c:pt idx="3450">
                        <c:v>23.903373631009899</c:v>
                      </c:pt>
                      <c:pt idx="3451">
                        <c:v>23.910391231758599</c:v>
                      </c:pt>
                      <c:pt idx="3452">
                        <c:v>23.917408832507299</c:v>
                      </c:pt>
                      <c:pt idx="3453">
                        <c:v>23.924426433255999</c:v>
                      </c:pt>
                      <c:pt idx="3454">
                        <c:v>23.931444034004599</c:v>
                      </c:pt>
                      <c:pt idx="3455">
                        <c:v>23.938461634753299</c:v>
                      </c:pt>
                      <c:pt idx="3456">
                        <c:v>23.945479235501999</c:v>
                      </c:pt>
                      <c:pt idx="3457">
                        <c:v>23.952496836250599</c:v>
                      </c:pt>
                      <c:pt idx="3458">
                        <c:v>23.959514436999299</c:v>
                      </c:pt>
                      <c:pt idx="3459">
                        <c:v>23.966532037747999</c:v>
                      </c:pt>
                      <c:pt idx="3460">
                        <c:v>23.9735496384966</c:v>
                      </c:pt>
                      <c:pt idx="3461">
                        <c:v>23.9805672392453</c:v>
                      </c:pt>
                      <c:pt idx="3462">
                        <c:v>23.987584839994</c:v>
                      </c:pt>
                      <c:pt idx="3463">
                        <c:v>23.9946024407426</c:v>
                      </c:pt>
                      <c:pt idx="3464">
                        <c:v>24.0016200414913</c:v>
                      </c:pt>
                      <c:pt idx="3465">
                        <c:v>24.00863764224</c:v>
                      </c:pt>
                      <c:pt idx="3466">
                        <c:v>24.0156552429887</c:v>
                      </c:pt>
                      <c:pt idx="3467">
                        <c:v>24.0226728437373</c:v>
                      </c:pt>
                      <c:pt idx="3468">
                        <c:v>24.029690444486</c:v>
                      </c:pt>
                      <c:pt idx="3469">
                        <c:v>24.0367080452347</c:v>
                      </c:pt>
                      <c:pt idx="3470">
                        <c:v>24.043725645983301</c:v>
                      </c:pt>
                      <c:pt idx="3471">
                        <c:v>24.050743246732001</c:v>
                      </c:pt>
                      <c:pt idx="3472">
                        <c:v>24.057760847480701</c:v>
                      </c:pt>
                      <c:pt idx="3473">
                        <c:v>24.064778448229301</c:v>
                      </c:pt>
                      <c:pt idx="3474">
                        <c:v>24.071796048978001</c:v>
                      </c:pt>
                      <c:pt idx="3475">
                        <c:v>24.078813649726701</c:v>
                      </c:pt>
                      <c:pt idx="3476">
                        <c:v>24.085831250475302</c:v>
                      </c:pt>
                      <c:pt idx="3477">
                        <c:v>24.092848851224002</c:v>
                      </c:pt>
                      <c:pt idx="3478">
                        <c:v>24.099866451972701</c:v>
                      </c:pt>
                      <c:pt idx="3479">
                        <c:v>24.106884052721401</c:v>
                      </c:pt>
                      <c:pt idx="3480">
                        <c:v>24.113901653469998</c:v>
                      </c:pt>
                      <c:pt idx="3481">
                        <c:v>24.120919254218698</c:v>
                      </c:pt>
                      <c:pt idx="3482">
                        <c:v>24.127936854967398</c:v>
                      </c:pt>
                      <c:pt idx="3483">
                        <c:v>24.134954455715999</c:v>
                      </c:pt>
                      <c:pt idx="3484">
                        <c:v>24.141972056464699</c:v>
                      </c:pt>
                      <c:pt idx="3485">
                        <c:v>24.148989657213399</c:v>
                      </c:pt>
                      <c:pt idx="3486">
                        <c:v>24.156007257961999</c:v>
                      </c:pt>
                      <c:pt idx="3487">
                        <c:v>24.163024858710699</c:v>
                      </c:pt>
                      <c:pt idx="3488">
                        <c:v>24.170042459459399</c:v>
                      </c:pt>
                      <c:pt idx="3489">
                        <c:v>24.177060060207999</c:v>
                      </c:pt>
                      <c:pt idx="3490">
                        <c:v>24.184077660956699</c:v>
                      </c:pt>
                      <c:pt idx="3491">
                        <c:v>24.191095261705399</c:v>
                      </c:pt>
                      <c:pt idx="3492">
                        <c:v>24.198112862454099</c:v>
                      </c:pt>
                      <c:pt idx="3493">
                        <c:v>24.2051304632027</c:v>
                      </c:pt>
                      <c:pt idx="3494">
                        <c:v>24.2121480639514</c:v>
                      </c:pt>
                      <c:pt idx="3495">
                        <c:v>24.2191656647001</c:v>
                      </c:pt>
                      <c:pt idx="3496">
                        <c:v>24.2261832654487</c:v>
                      </c:pt>
                      <c:pt idx="3497">
                        <c:v>24.2332008661974</c:v>
                      </c:pt>
                      <c:pt idx="3498">
                        <c:v>24.2402184669461</c:v>
                      </c:pt>
                      <c:pt idx="3499">
                        <c:v>24.247236067694701</c:v>
                      </c:pt>
                      <c:pt idx="3500">
                        <c:v>24.2542536684434</c:v>
                      </c:pt>
                      <c:pt idx="3501">
                        <c:v>24.2612712691921</c:v>
                      </c:pt>
                      <c:pt idx="3502">
                        <c:v>24.2682888699408</c:v>
                      </c:pt>
                      <c:pt idx="3503">
                        <c:v>24.275306470689401</c:v>
                      </c:pt>
                      <c:pt idx="3504">
                        <c:v>24.282324071438101</c:v>
                      </c:pt>
                      <c:pt idx="3505">
                        <c:v>24.289341672186801</c:v>
                      </c:pt>
                      <c:pt idx="3506">
                        <c:v>24.296359272935401</c:v>
                      </c:pt>
                      <c:pt idx="3507">
                        <c:v>24.303376873684101</c:v>
                      </c:pt>
                      <c:pt idx="3508">
                        <c:v>24.310394474432801</c:v>
                      </c:pt>
                      <c:pt idx="3509">
                        <c:v>24.317412075181402</c:v>
                      </c:pt>
                      <c:pt idx="3510">
                        <c:v>24.324429675930102</c:v>
                      </c:pt>
                      <c:pt idx="3511">
                        <c:v>24.331447276678801</c:v>
                      </c:pt>
                      <c:pt idx="3512">
                        <c:v>24.338464877427398</c:v>
                      </c:pt>
                      <c:pt idx="3513">
                        <c:v>24.345482478176098</c:v>
                      </c:pt>
                      <c:pt idx="3514">
                        <c:v>24.352500078924798</c:v>
                      </c:pt>
                      <c:pt idx="3515">
                        <c:v>24.359517679673498</c:v>
                      </c:pt>
                      <c:pt idx="3516">
                        <c:v>24.366535280422099</c:v>
                      </c:pt>
                      <c:pt idx="3517">
                        <c:v>24.373552881170799</c:v>
                      </c:pt>
                      <c:pt idx="3518">
                        <c:v>24.380570481919499</c:v>
                      </c:pt>
                      <c:pt idx="3519">
                        <c:v>24.387588082668099</c:v>
                      </c:pt>
                      <c:pt idx="3520">
                        <c:v>24.394605683416799</c:v>
                      </c:pt>
                      <c:pt idx="3521">
                        <c:v>24.401623284165499</c:v>
                      </c:pt>
                      <c:pt idx="3522">
                        <c:v>24.408640884914099</c:v>
                      </c:pt>
                      <c:pt idx="3523">
                        <c:v>24.415658485662799</c:v>
                      </c:pt>
                      <c:pt idx="3524">
                        <c:v>24.422676086411499</c:v>
                      </c:pt>
                      <c:pt idx="3525">
                        <c:v>24.4296936871601</c:v>
                      </c:pt>
                      <c:pt idx="3526">
                        <c:v>24.4367112879088</c:v>
                      </c:pt>
                      <c:pt idx="3527">
                        <c:v>24.4437288886575</c:v>
                      </c:pt>
                      <c:pt idx="3528">
                        <c:v>24.4507464894062</c:v>
                      </c:pt>
                      <c:pt idx="3529">
                        <c:v>24.4577640901548</c:v>
                      </c:pt>
                      <c:pt idx="3530">
                        <c:v>24.4647816909035</c:v>
                      </c:pt>
                      <c:pt idx="3531">
                        <c:v>24.4717992916522</c:v>
                      </c:pt>
                      <c:pt idx="3532">
                        <c:v>24.4788168924008</c:v>
                      </c:pt>
                      <c:pt idx="3533">
                        <c:v>24.4858344931495</c:v>
                      </c:pt>
                      <c:pt idx="3534">
                        <c:v>24.4928520938982</c:v>
                      </c:pt>
                      <c:pt idx="3535">
                        <c:v>24.499869694646801</c:v>
                      </c:pt>
                      <c:pt idx="3536">
                        <c:v>24.506887295395501</c:v>
                      </c:pt>
                      <c:pt idx="3537">
                        <c:v>24.513904896144201</c:v>
                      </c:pt>
                      <c:pt idx="3538">
                        <c:v>24.520922496892801</c:v>
                      </c:pt>
                      <c:pt idx="3539">
                        <c:v>24.527940097641501</c:v>
                      </c:pt>
                      <c:pt idx="3540">
                        <c:v>24.534957698390201</c:v>
                      </c:pt>
                      <c:pt idx="3541">
                        <c:v>24.541975299138901</c:v>
                      </c:pt>
                      <c:pt idx="3542">
                        <c:v>24.548992899887502</c:v>
                      </c:pt>
                      <c:pt idx="3543">
                        <c:v>24.556010500636201</c:v>
                      </c:pt>
                      <c:pt idx="3544">
                        <c:v>24.563028101384901</c:v>
                      </c:pt>
                      <c:pt idx="3545">
                        <c:v>24.570045702133498</c:v>
                      </c:pt>
                      <c:pt idx="3546">
                        <c:v>24.577063302882198</c:v>
                      </c:pt>
                      <c:pt idx="3547">
                        <c:v>24.584080903630898</c:v>
                      </c:pt>
                      <c:pt idx="3548">
                        <c:v>24.591098504379499</c:v>
                      </c:pt>
                      <c:pt idx="3549">
                        <c:v>24.598116105128199</c:v>
                      </c:pt>
                      <c:pt idx="3550">
                        <c:v>24.605133705876899</c:v>
                      </c:pt>
                      <c:pt idx="3551">
                        <c:v>24.612151306625499</c:v>
                      </c:pt>
                      <c:pt idx="3552">
                        <c:v>24.619168907374199</c:v>
                      </c:pt>
                      <c:pt idx="3553">
                        <c:v>24.626186508122899</c:v>
                      </c:pt>
                      <c:pt idx="3554">
                        <c:v>24.633204108871599</c:v>
                      </c:pt>
                      <c:pt idx="3555">
                        <c:v>24.640221709620199</c:v>
                      </c:pt>
                      <c:pt idx="3556">
                        <c:v>24.647239310368899</c:v>
                      </c:pt>
                      <c:pt idx="3557">
                        <c:v>24.654256911117599</c:v>
                      </c:pt>
                      <c:pt idx="3558">
                        <c:v>24.6612745118662</c:v>
                      </c:pt>
                      <c:pt idx="3559">
                        <c:v>24.6682921126149</c:v>
                      </c:pt>
                      <c:pt idx="3560">
                        <c:v>24.6753097133636</c:v>
                      </c:pt>
                      <c:pt idx="3561">
                        <c:v>24.6823273141122</c:v>
                      </c:pt>
                      <c:pt idx="3562">
                        <c:v>24.6893449148609</c:v>
                      </c:pt>
                      <c:pt idx="3563">
                        <c:v>24.6963625156096</c:v>
                      </c:pt>
                      <c:pt idx="3564">
                        <c:v>24.703380116358201</c:v>
                      </c:pt>
                      <c:pt idx="3565">
                        <c:v>24.7103977171069</c:v>
                      </c:pt>
                      <c:pt idx="3566">
                        <c:v>24.7174153178556</c:v>
                      </c:pt>
                      <c:pt idx="3567">
                        <c:v>24.7244329186043</c:v>
                      </c:pt>
                      <c:pt idx="3568">
                        <c:v>24.731450519352901</c:v>
                      </c:pt>
                      <c:pt idx="3569">
                        <c:v>24.738468120101601</c:v>
                      </c:pt>
                      <c:pt idx="3570">
                        <c:v>24.745485720850301</c:v>
                      </c:pt>
                      <c:pt idx="3571">
                        <c:v>24.752503321598901</c:v>
                      </c:pt>
                      <c:pt idx="3572">
                        <c:v>24.759520922347601</c:v>
                      </c:pt>
                      <c:pt idx="3573">
                        <c:v>24.766538523096301</c:v>
                      </c:pt>
                      <c:pt idx="3574">
                        <c:v>24.773556123844902</c:v>
                      </c:pt>
                      <c:pt idx="3575">
                        <c:v>24.780573724593602</c:v>
                      </c:pt>
                      <c:pt idx="3576">
                        <c:v>24.787591325342301</c:v>
                      </c:pt>
                      <c:pt idx="3577">
                        <c:v>24.794608926091001</c:v>
                      </c:pt>
                      <c:pt idx="3578">
                        <c:v>24.801626526839598</c:v>
                      </c:pt>
                      <c:pt idx="3579">
                        <c:v>24.808644127588298</c:v>
                      </c:pt>
                      <c:pt idx="3580">
                        <c:v>24.815661728336998</c:v>
                      </c:pt>
                      <c:pt idx="3581">
                        <c:v>24.822679329085599</c:v>
                      </c:pt>
                      <c:pt idx="3582">
                        <c:v>24.829696929834299</c:v>
                      </c:pt>
                      <c:pt idx="3583">
                        <c:v>24.836714530582999</c:v>
                      </c:pt>
                      <c:pt idx="3584">
                        <c:v>24.843732131331599</c:v>
                      </c:pt>
                      <c:pt idx="3585">
                        <c:v>24.850749732080299</c:v>
                      </c:pt>
                      <c:pt idx="3586">
                        <c:v>24.857767332828999</c:v>
                      </c:pt>
                      <c:pt idx="3587">
                        <c:v>24.864784933577599</c:v>
                      </c:pt>
                      <c:pt idx="3588">
                        <c:v>24.871802534326299</c:v>
                      </c:pt>
                      <c:pt idx="3589">
                        <c:v>24.878820135074999</c:v>
                      </c:pt>
                      <c:pt idx="3590">
                        <c:v>24.885837735823699</c:v>
                      </c:pt>
                      <c:pt idx="3591">
                        <c:v>24.8928553365723</c:v>
                      </c:pt>
                      <c:pt idx="3592">
                        <c:v>24.899872937321</c:v>
                      </c:pt>
                      <c:pt idx="3593">
                        <c:v>24.9068905380697</c:v>
                      </c:pt>
                      <c:pt idx="3594">
                        <c:v>24.9139081388183</c:v>
                      </c:pt>
                      <c:pt idx="3595">
                        <c:v>24.920925739567</c:v>
                      </c:pt>
                      <c:pt idx="3596">
                        <c:v>24.9279433403157</c:v>
                      </c:pt>
                      <c:pt idx="3597">
                        <c:v>24.9349609410643</c:v>
                      </c:pt>
                      <c:pt idx="3598">
                        <c:v>24.941978541813</c:v>
                      </c:pt>
                      <c:pt idx="3599">
                        <c:v>24.9489961425617</c:v>
                      </c:pt>
                      <c:pt idx="3600">
                        <c:v>24.9560137433104</c:v>
                      </c:pt>
                      <c:pt idx="3601">
                        <c:v>24.963031344059001</c:v>
                      </c:pt>
                      <c:pt idx="3602">
                        <c:v>24.970048944807701</c:v>
                      </c:pt>
                      <c:pt idx="3603">
                        <c:v>24.977066545556401</c:v>
                      </c:pt>
                      <c:pt idx="3604">
                        <c:v>24.984084146305001</c:v>
                      </c:pt>
                      <c:pt idx="3605">
                        <c:v>24.991101747053701</c:v>
                      </c:pt>
                      <c:pt idx="3606">
                        <c:v>24.998119347802401</c:v>
                      </c:pt>
                      <c:pt idx="3607">
                        <c:v>25.005136948551002</c:v>
                      </c:pt>
                      <c:pt idx="3608">
                        <c:v>25.012154549299702</c:v>
                      </c:pt>
                      <c:pt idx="3609">
                        <c:v>25.019172150048401</c:v>
                      </c:pt>
                      <c:pt idx="3610">
                        <c:v>25.026189750796998</c:v>
                      </c:pt>
                      <c:pt idx="3611">
                        <c:v>25.033207351545698</c:v>
                      </c:pt>
                      <c:pt idx="3612">
                        <c:v>25.040224952294398</c:v>
                      </c:pt>
                      <c:pt idx="3613">
                        <c:v>25.047242553042999</c:v>
                      </c:pt>
                      <c:pt idx="3614">
                        <c:v>25.054260153791699</c:v>
                      </c:pt>
                      <c:pt idx="3615">
                        <c:v>25.061277754540399</c:v>
                      </c:pt>
                      <c:pt idx="3616">
                        <c:v>25.068295355289099</c:v>
                      </c:pt>
                      <c:pt idx="3617">
                        <c:v>25.075312956037699</c:v>
                      </c:pt>
                      <c:pt idx="3618">
                        <c:v>25.082330556786399</c:v>
                      </c:pt>
                      <c:pt idx="3619">
                        <c:v>25.089348157535099</c:v>
                      </c:pt>
                      <c:pt idx="3620">
                        <c:v>25.096365758283699</c:v>
                      </c:pt>
                      <c:pt idx="3621">
                        <c:v>25.103383359032399</c:v>
                      </c:pt>
                      <c:pt idx="3622">
                        <c:v>25.110400959781099</c:v>
                      </c:pt>
                      <c:pt idx="3623">
                        <c:v>25.1174185605297</c:v>
                      </c:pt>
                      <c:pt idx="3624">
                        <c:v>25.1244361612784</c:v>
                      </c:pt>
                      <c:pt idx="3625">
                        <c:v>25.1314537620271</c:v>
                      </c:pt>
                      <c:pt idx="3626">
                        <c:v>25.1384713627758</c:v>
                      </c:pt>
                      <c:pt idx="3627">
                        <c:v>25.1454889635244</c:v>
                      </c:pt>
                      <c:pt idx="3628">
                        <c:v>25.1525065642731</c:v>
                      </c:pt>
                      <c:pt idx="3629">
                        <c:v>25.1595241650218</c:v>
                      </c:pt>
                      <c:pt idx="3630">
                        <c:v>25.1665417657704</c:v>
                      </c:pt>
                      <c:pt idx="3631">
                        <c:v>25.1735593665191</c:v>
                      </c:pt>
                      <c:pt idx="3632">
                        <c:v>25.1805769672678</c:v>
                      </c:pt>
                      <c:pt idx="3633">
                        <c:v>25.187594568016401</c:v>
                      </c:pt>
                      <c:pt idx="3634">
                        <c:v>25.194612168765101</c:v>
                      </c:pt>
                      <c:pt idx="3635">
                        <c:v>25.201629769513801</c:v>
                      </c:pt>
                      <c:pt idx="3636">
                        <c:v>25.208647370262401</c:v>
                      </c:pt>
                      <c:pt idx="3637">
                        <c:v>25.215664971011101</c:v>
                      </c:pt>
                      <c:pt idx="3638">
                        <c:v>25.222682571759801</c:v>
                      </c:pt>
                      <c:pt idx="3639">
                        <c:v>25.229700172508501</c:v>
                      </c:pt>
                      <c:pt idx="3640">
                        <c:v>25.236717773257102</c:v>
                      </c:pt>
                      <c:pt idx="3641">
                        <c:v>25.243735374005801</c:v>
                      </c:pt>
                      <c:pt idx="3642">
                        <c:v>25.250752974754501</c:v>
                      </c:pt>
                      <c:pt idx="3643">
                        <c:v>25.257770575503098</c:v>
                      </c:pt>
                      <c:pt idx="3644">
                        <c:v>25.264788176251798</c:v>
                      </c:pt>
                      <c:pt idx="3645">
                        <c:v>25.271805777000498</c:v>
                      </c:pt>
                      <c:pt idx="3646">
                        <c:v>25.278823377749099</c:v>
                      </c:pt>
                      <c:pt idx="3647">
                        <c:v>25.285840978497799</c:v>
                      </c:pt>
                      <c:pt idx="3648">
                        <c:v>25.292858579246499</c:v>
                      </c:pt>
                      <c:pt idx="3649">
                        <c:v>25.299876179995099</c:v>
                      </c:pt>
                      <c:pt idx="3650">
                        <c:v>25.306893780743799</c:v>
                      </c:pt>
                      <c:pt idx="3651">
                        <c:v>25.313911381492499</c:v>
                      </c:pt>
                      <c:pt idx="3652">
                        <c:v>25.320928982241199</c:v>
                      </c:pt>
                      <c:pt idx="3653">
                        <c:v>25.327946582989799</c:v>
                      </c:pt>
                      <c:pt idx="3654">
                        <c:v>25.334964183738499</c:v>
                      </c:pt>
                      <c:pt idx="3655">
                        <c:v>25.341981784487199</c:v>
                      </c:pt>
                      <c:pt idx="3656">
                        <c:v>25.3489993852358</c:v>
                      </c:pt>
                      <c:pt idx="3657">
                        <c:v>25.3560169859845</c:v>
                      </c:pt>
                      <c:pt idx="3658">
                        <c:v>25.3630345867332</c:v>
                      </c:pt>
                      <c:pt idx="3659">
                        <c:v>25.3700521874818</c:v>
                      </c:pt>
                      <c:pt idx="3660">
                        <c:v>25.3770697882305</c:v>
                      </c:pt>
                      <c:pt idx="3661">
                        <c:v>25.3840873889792</c:v>
                      </c:pt>
                      <c:pt idx="3662">
                        <c:v>25.391104989727801</c:v>
                      </c:pt>
                      <c:pt idx="3663">
                        <c:v>25.3981225904765</c:v>
                      </c:pt>
                      <c:pt idx="3664">
                        <c:v>25.4051401912252</c:v>
                      </c:pt>
                      <c:pt idx="3665">
                        <c:v>25.4121577919739</c:v>
                      </c:pt>
                      <c:pt idx="3666">
                        <c:v>25.419175392722501</c:v>
                      </c:pt>
                      <c:pt idx="3667">
                        <c:v>25.426192993471201</c:v>
                      </c:pt>
                      <c:pt idx="3668">
                        <c:v>25.433210594219901</c:v>
                      </c:pt>
                      <c:pt idx="3669">
                        <c:v>25.440228194968501</c:v>
                      </c:pt>
                      <c:pt idx="3670">
                        <c:v>25.447245795717201</c:v>
                      </c:pt>
                      <c:pt idx="3671">
                        <c:v>25.454263396465901</c:v>
                      </c:pt>
                      <c:pt idx="3672">
                        <c:v>25.461280997214502</c:v>
                      </c:pt>
                      <c:pt idx="3673">
                        <c:v>25.468298597963202</c:v>
                      </c:pt>
                      <c:pt idx="3674">
                        <c:v>25.475316198711901</c:v>
                      </c:pt>
                      <c:pt idx="3675">
                        <c:v>25.482333799460601</c:v>
                      </c:pt>
                      <c:pt idx="3676">
                        <c:v>25.489351400209198</c:v>
                      </c:pt>
                      <c:pt idx="3677">
                        <c:v>25.496369000957898</c:v>
                      </c:pt>
                      <c:pt idx="3678">
                        <c:v>25.503386601706602</c:v>
                      </c:pt>
                      <c:pt idx="3679">
                        <c:v>25.510404202455199</c:v>
                      </c:pt>
                      <c:pt idx="3680">
                        <c:v>25.517421803203899</c:v>
                      </c:pt>
                      <c:pt idx="3681">
                        <c:v>25.524439403952599</c:v>
                      </c:pt>
                      <c:pt idx="3682">
                        <c:v>25.531457004701199</c:v>
                      </c:pt>
                      <c:pt idx="3683">
                        <c:v>25.538474605449899</c:v>
                      </c:pt>
                      <c:pt idx="3684">
                        <c:v>25.545492206198599</c:v>
                      </c:pt>
                      <c:pt idx="3685">
                        <c:v>25.552509806947199</c:v>
                      </c:pt>
                      <c:pt idx="3686">
                        <c:v>25.559527407695899</c:v>
                      </c:pt>
                      <c:pt idx="3687">
                        <c:v>25.566545008444599</c:v>
                      </c:pt>
                      <c:pt idx="3688">
                        <c:v>25.573562609193299</c:v>
                      </c:pt>
                      <c:pt idx="3689">
                        <c:v>25.5805802099419</c:v>
                      </c:pt>
                      <c:pt idx="3690">
                        <c:v>25.5875978106906</c:v>
                      </c:pt>
                      <c:pt idx="3691">
                        <c:v>25.5946154114393</c:v>
                      </c:pt>
                      <c:pt idx="3692">
                        <c:v>25.6016330121879</c:v>
                      </c:pt>
                      <c:pt idx="3693">
                        <c:v>25.6086506129366</c:v>
                      </c:pt>
                      <c:pt idx="3694">
                        <c:v>25.6156682136853</c:v>
                      </c:pt>
                      <c:pt idx="3695">
                        <c:v>25.6226858144339</c:v>
                      </c:pt>
                      <c:pt idx="3696">
                        <c:v>25.6297034151826</c:v>
                      </c:pt>
                      <c:pt idx="3697">
                        <c:v>25.6367210159313</c:v>
                      </c:pt>
                      <c:pt idx="3698">
                        <c:v>25.643738616679901</c:v>
                      </c:pt>
                      <c:pt idx="3699">
                        <c:v>25.650756217428601</c:v>
                      </c:pt>
                      <c:pt idx="3700">
                        <c:v>25.657773818177301</c:v>
                      </c:pt>
                      <c:pt idx="3701">
                        <c:v>25.664791418926001</c:v>
                      </c:pt>
                      <c:pt idx="3702">
                        <c:v>25.671809019674601</c:v>
                      </c:pt>
                      <c:pt idx="3703">
                        <c:v>25.678826620423301</c:v>
                      </c:pt>
                      <c:pt idx="3704">
                        <c:v>25.685844221172001</c:v>
                      </c:pt>
                      <c:pt idx="3705">
                        <c:v>25.692861821920602</c:v>
                      </c:pt>
                      <c:pt idx="3706">
                        <c:v>25.699879422669301</c:v>
                      </c:pt>
                      <c:pt idx="3707">
                        <c:v>25.706897023418001</c:v>
                      </c:pt>
                      <c:pt idx="3708">
                        <c:v>25.713914624166598</c:v>
                      </c:pt>
                      <c:pt idx="3709">
                        <c:v>25.720932224915298</c:v>
                      </c:pt>
                      <c:pt idx="3710">
                        <c:v>25.727949825663998</c:v>
                      </c:pt>
                      <c:pt idx="3711">
                        <c:v>25.734967426412599</c:v>
                      </c:pt>
                      <c:pt idx="3712">
                        <c:v>25.741985027161299</c:v>
                      </c:pt>
                      <c:pt idx="3713">
                        <c:v>25.749002627909999</c:v>
                      </c:pt>
                      <c:pt idx="3714">
                        <c:v>25.756020228658699</c:v>
                      </c:pt>
                      <c:pt idx="3715">
                        <c:v>25.763037829407299</c:v>
                      </c:pt>
                      <c:pt idx="3716">
                        <c:v>25.770055430155999</c:v>
                      </c:pt>
                      <c:pt idx="3717">
                        <c:v>25.777073030904699</c:v>
                      </c:pt>
                      <c:pt idx="3718">
                        <c:v>25.784090631653299</c:v>
                      </c:pt>
                      <c:pt idx="3719">
                        <c:v>25.791108232401999</c:v>
                      </c:pt>
                      <c:pt idx="3720">
                        <c:v>25.798125833150699</c:v>
                      </c:pt>
                      <c:pt idx="3721">
                        <c:v>25.8051434338993</c:v>
                      </c:pt>
                      <c:pt idx="3722">
                        <c:v>25.812161034648</c:v>
                      </c:pt>
                      <c:pt idx="3723">
                        <c:v>25.8191786353967</c:v>
                      </c:pt>
                      <c:pt idx="3724">
                        <c:v>25.8261962361454</c:v>
                      </c:pt>
                      <c:pt idx="3725">
                        <c:v>25.833213836894</c:v>
                      </c:pt>
                      <c:pt idx="3726">
                        <c:v>25.8402314376427</c:v>
                      </c:pt>
                      <c:pt idx="3727">
                        <c:v>25.8472490383914</c:v>
                      </c:pt>
                      <c:pt idx="3728">
                        <c:v>25.85426663914</c:v>
                      </c:pt>
                      <c:pt idx="3729">
                        <c:v>25.8612842398887</c:v>
                      </c:pt>
                      <c:pt idx="3730">
                        <c:v>25.8683018406374</c:v>
                      </c:pt>
                      <c:pt idx="3731">
                        <c:v>25.875319441386001</c:v>
                      </c:pt>
                      <c:pt idx="3732">
                        <c:v>25.882337042134701</c:v>
                      </c:pt>
                      <c:pt idx="3733">
                        <c:v>25.889354642883401</c:v>
                      </c:pt>
                      <c:pt idx="3734">
                        <c:v>25.896372243632001</c:v>
                      </c:pt>
                      <c:pt idx="3735">
                        <c:v>25.903389844380701</c:v>
                      </c:pt>
                      <c:pt idx="3736">
                        <c:v>25.910407445129401</c:v>
                      </c:pt>
                      <c:pt idx="3737">
                        <c:v>25.917425045878101</c:v>
                      </c:pt>
                      <c:pt idx="3738">
                        <c:v>25.924442646626702</c:v>
                      </c:pt>
                      <c:pt idx="3739">
                        <c:v>25.931460247375401</c:v>
                      </c:pt>
                      <c:pt idx="3740">
                        <c:v>25.938477848124101</c:v>
                      </c:pt>
                      <c:pt idx="3741">
                        <c:v>25.945495448872698</c:v>
                      </c:pt>
                      <c:pt idx="3742">
                        <c:v>25.952513049621398</c:v>
                      </c:pt>
                      <c:pt idx="3743">
                        <c:v>25.959530650370102</c:v>
                      </c:pt>
                      <c:pt idx="3744">
                        <c:v>25.966548251118699</c:v>
                      </c:pt>
                      <c:pt idx="3745">
                        <c:v>25.973565851867399</c:v>
                      </c:pt>
                      <c:pt idx="3746">
                        <c:v>25.980583452616099</c:v>
                      </c:pt>
                      <c:pt idx="3747">
                        <c:v>25.987601053364699</c:v>
                      </c:pt>
                      <c:pt idx="3748">
                        <c:v>25.994618654113399</c:v>
                      </c:pt>
                      <c:pt idx="3749">
                        <c:v>26.001636254862099</c:v>
                      </c:pt>
                      <c:pt idx="3750">
                        <c:v>26.008653855610799</c:v>
                      </c:pt>
                      <c:pt idx="3751">
                        <c:v>26.015671456359399</c:v>
                      </c:pt>
                      <c:pt idx="3752">
                        <c:v>26.022689057108099</c:v>
                      </c:pt>
                      <c:pt idx="3753">
                        <c:v>26.029706657856799</c:v>
                      </c:pt>
                      <c:pt idx="3754">
                        <c:v>26.0367242586054</c:v>
                      </c:pt>
                      <c:pt idx="3755">
                        <c:v>26.0437418593541</c:v>
                      </c:pt>
                      <c:pt idx="3756">
                        <c:v>26.0507594601028</c:v>
                      </c:pt>
                      <c:pt idx="3757">
                        <c:v>26.0577770608514</c:v>
                      </c:pt>
                      <c:pt idx="3758">
                        <c:v>26.0647946616001</c:v>
                      </c:pt>
                      <c:pt idx="3759">
                        <c:v>26.0718122623488</c:v>
                      </c:pt>
                      <c:pt idx="3760">
                        <c:v>26.0788298630974</c:v>
                      </c:pt>
                      <c:pt idx="3761">
                        <c:v>26.0858474638461</c:v>
                      </c:pt>
                      <c:pt idx="3762">
                        <c:v>26.0928650645948</c:v>
                      </c:pt>
                      <c:pt idx="3763">
                        <c:v>26.0998826653435</c:v>
                      </c:pt>
                      <c:pt idx="3764">
                        <c:v>26.106900266092101</c:v>
                      </c:pt>
                      <c:pt idx="3765">
                        <c:v>26.113917866840801</c:v>
                      </c:pt>
                      <c:pt idx="3766">
                        <c:v>26.120935467589501</c:v>
                      </c:pt>
                      <c:pt idx="3767">
                        <c:v>26.127953068338101</c:v>
                      </c:pt>
                      <c:pt idx="3768">
                        <c:v>26.134970669086801</c:v>
                      </c:pt>
                      <c:pt idx="3769">
                        <c:v>26.141988269835501</c:v>
                      </c:pt>
                      <c:pt idx="3770">
                        <c:v>26.149005870584102</c:v>
                      </c:pt>
                      <c:pt idx="3771">
                        <c:v>26.156023471332801</c:v>
                      </c:pt>
                      <c:pt idx="3772">
                        <c:v>26.163041072081501</c:v>
                      </c:pt>
                      <c:pt idx="3773">
                        <c:v>26.170058672830098</c:v>
                      </c:pt>
                      <c:pt idx="3774">
                        <c:v>26.177076273578798</c:v>
                      </c:pt>
                      <c:pt idx="3775">
                        <c:v>26.184093874327498</c:v>
                      </c:pt>
                      <c:pt idx="3776">
                        <c:v>26.191111475076202</c:v>
                      </c:pt>
                      <c:pt idx="3777">
                        <c:v>26.198129075824799</c:v>
                      </c:pt>
                      <c:pt idx="3778">
                        <c:v>26.205146676573499</c:v>
                      </c:pt>
                      <c:pt idx="3779">
                        <c:v>26.212164277322199</c:v>
                      </c:pt>
                      <c:pt idx="3780">
                        <c:v>26.219181878070799</c:v>
                      </c:pt>
                      <c:pt idx="3781">
                        <c:v>26.226199478819499</c:v>
                      </c:pt>
                      <c:pt idx="3782">
                        <c:v>26.233217079568199</c:v>
                      </c:pt>
                      <c:pt idx="3783">
                        <c:v>26.240234680316799</c:v>
                      </c:pt>
                      <c:pt idx="3784">
                        <c:v>26.247252281065499</c:v>
                      </c:pt>
                      <c:pt idx="3785">
                        <c:v>26.254269881814199</c:v>
                      </c:pt>
                      <c:pt idx="3786">
                        <c:v>26.261287482562899</c:v>
                      </c:pt>
                      <c:pt idx="3787">
                        <c:v>26.2683050833115</c:v>
                      </c:pt>
                      <c:pt idx="3788">
                        <c:v>26.2753226840602</c:v>
                      </c:pt>
                      <c:pt idx="3789">
                        <c:v>26.2823402848089</c:v>
                      </c:pt>
                      <c:pt idx="3790">
                        <c:v>26.2893578855575</c:v>
                      </c:pt>
                      <c:pt idx="3791">
                        <c:v>26.2963754863062</c:v>
                      </c:pt>
                      <c:pt idx="3792">
                        <c:v>26.3033930870549</c:v>
                      </c:pt>
                      <c:pt idx="3793">
                        <c:v>26.3104106878035</c:v>
                      </c:pt>
                      <c:pt idx="3794">
                        <c:v>26.3174282885522</c:v>
                      </c:pt>
                      <c:pt idx="3795">
                        <c:v>26.3244458893009</c:v>
                      </c:pt>
                      <c:pt idx="3796">
                        <c:v>26.331463490049501</c:v>
                      </c:pt>
                      <c:pt idx="3797">
                        <c:v>26.338481090798201</c:v>
                      </c:pt>
                      <c:pt idx="3798">
                        <c:v>26.345498691546901</c:v>
                      </c:pt>
                      <c:pt idx="3799">
                        <c:v>26.352516292295601</c:v>
                      </c:pt>
                      <c:pt idx="3800">
                        <c:v>26.359533893044201</c:v>
                      </c:pt>
                      <c:pt idx="3801">
                        <c:v>26.366551493792901</c:v>
                      </c:pt>
                      <c:pt idx="3802">
                        <c:v>26.373569094541601</c:v>
                      </c:pt>
                      <c:pt idx="3803">
                        <c:v>26.380586695290202</c:v>
                      </c:pt>
                      <c:pt idx="3804">
                        <c:v>26.387604296038901</c:v>
                      </c:pt>
                      <c:pt idx="3805">
                        <c:v>26.394621896787601</c:v>
                      </c:pt>
                      <c:pt idx="3806">
                        <c:v>26.401639497536198</c:v>
                      </c:pt>
                      <c:pt idx="3807">
                        <c:v>26.408657098284898</c:v>
                      </c:pt>
                      <c:pt idx="3808">
                        <c:v>26.415674699033602</c:v>
                      </c:pt>
                      <c:pt idx="3809">
                        <c:v>26.422692299782199</c:v>
                      </c:pt>
                      <c:pt idx="3810">
                        <c:v>26.429709900530899</c:v>
                      </c:pt>
                      <c:pt idx="3811">
                        <c:v>26.436727501279599</c:v>
                      </c:pt>
                      <c:pt idx="3812">
                        <c:v>26.443745102028299</c:v>
                      </c:pt>
                      <c:pt idx="3813">
                        <c:v>26.450762702776899</c:v>
                      </c:pt>
                      <c:pt idx="3814">
                        <c:v>26.457780303525599</c:v>
                      </c:pt>
                      <c:pt idx="3815">
                        <c:v>26.464797904274299</c:v>
                      </c:pt>
                      <c:pt idx="3816">
                        <c:v>26.471815505022899</c:v>
                      </c:pt>
                      <c:pt idx="3817">
                        <c:v>26.478833105771599</c:v>
                      </c:pt>
                      <c:pt idx="3818">
                        <c:v>26.485850706520299</c:v>
                      </c:pt>
                      <c:pt idx="3819">
                        <c:v>26.4928683072689</c:v>
                      </c:pt>
                      <c:pt idx="3820">
                        <c:v>26.4998859080176</c:v>
                      </c:pt>
                      <c:pt idx="3821">
                        <c:v>26.5069035087663</c:v>
                      </c:pt>
                      <c:pt idx="3822">
                        <c:v>26.5139211095149</c:v>
                      </c:pt>
                      <c:pt idx="3823">
                        <c:v>26.5209387102636</c:v>
                      </c:pt>
                      <c:pt idx="3824">
                        <c:v>26.5279563110123</c:v>
                      </c:pt>
                      <c:pt idx="3825">
                        <c:v>26.534973911761</c:v>
                      </c:pt>
                      <c:pt idx="3826">
                        <c:v>26.5419915125096</c:v>
                      </c:pt>
                      <c:pt idx="3827">
                        <c:v>26.5490091132583</c:v>
                      </c:pt>
                      <c:pt idx="3828">
                        <c:v>26.556026714007</c:v>
                      </c:pt>
                      <c:pt idx="3829">
                        <c:v>26.563044314755601</c:v>
                      </c:pt>
                      <c:pt idx="3830">
                        <c:v>26.570061915504301</c:v>
                      </c:pt>
                      <c:pt idx="3831">
                        <c:v>26.577079516253001</c:v>
                      </c:pt>
                      <c:pt idx="3832">
                        <c:v>26.584097117001601</c:v>
                      </c:pt>
                      <c:pt idx="3833">
                        <c:v>26.591114717750301</c:v>
                      </c:pt>
                      <c:pt idx="3834">
                        <c:v>26.598132318499001</c:v>
                      </c:pt>
                      <c:pt idx="3835">
                        <c:v>26.605149919247602</c:v>
                      </c:pt>
                      <c:pt idx="3836">
                        <c:v>26.612167519996301</c:v>
                      </c:pt>
                      <c:pt idx="3837">
                        <c:v>26.619185120745001</c:v>
                      </c:pt>
                      <c:pt idx="3838">
                        <c:v>26.626202721493701</c:v>
                      </c:pt>
                      <c:pt idx="3839">
                        <c:v>26.633220322242298</c:v>
                      </c:pt>
                      <c:pt idx="3840">
                        <c:v>26.640237922990998</c:v>
                      </c:pt>
                      <c:pt idx="3841">
                        <c:v>26.647255523739702</c:v>
                      </c:pt>
                      <c:pt idx="3842">
                        <c:v>26.654273124488299</c:v>
                      </c:pt>
                      <c:pt idx="3843">
                        <c:v>26.661290725236999</c:v>
                      </c:pt>
                      <c:pt idx="3844">
                        <c:v>26.668308325985699</c:v>
                      </c:pt>
                      <c:pt idx="3845">
                        <c:v>26.675325926734299</c:v>
                      </c:pt>
                      <c:pt idx="3846">
                        <c:v>26.682343527482999</c:v>
                      </c:pt>
                      <c:pt idx="3847">
                        <c:v>26.689361128231699</c:v>
                      </c:pt>
                      <c:pt idx="3848">
                        <c:v>26.696378728980399</c:v>
                      </c:pt>
                      <c:pt idx="3849">
                        <c:v>26.703396329728999</c:v>
                      </c:pt>
                      <c:pt idx="3850">
                        <c:v>26.710413930477699</c:v>
                      </c:pt>
                      <c:pt idx="3851">
                        <c:v>26.717431531226399</c:v>
                      </c:pt>
                      <c:pt idx="3852">
                        <c:v>26.724449131975</c:v>
                      </c:pt>
                      <c:pt idx="3853">
                        <c:v>26.7314667327237</c:v>
                      </c:pt>
                      <c:pt idx="3854">
                        <c:v>26.7384843334724</c:v>
                      </c:pt>
                      <c:pt idx="3855">
                        <c:v>26.745501934221</c:v>
                      </c:pt>
                      <c:pt idx="3856">
                        <c:v>26.7525195349697</c:v>
                      </c:pt>
                      <c:pt idx="3857">
                        <c:v>26.7595371357184</c:v>
                      </c:pt>
                      <c:pt idx="3858">
                        <c:v>26.766554736467</c:v>
                      </c:pt>
                      <c:pt idx="3859">
                        <c:v>26.7735723372157</c:v>
                      </c:pt>
                      <c:pt idx="3860">
                        <c:v>26.7805899379644</c:v>
                      </c:pt>
                      <c:pt idx="3861">
                        <c:v>26.7876075387131</c:v>
                      </c:pt>
                      <c:pt idx="3862">
                        <c:v>26.794625139461701</c:v>
                      </c:pt>
                      <c:pt idx="3863">
                        <c:v>26.801642740210401</c:v>
                      </c:pt>
                      <c:pt idx="3864">
                        <c:v>26.808660340959101</c:v>
                      </c:pt>
                      <c:pt idx="3865">
                        <c:v>26.815677941707701</c:v>
                      </c:pt>
                      <c:pt idx="3866">
                        <c:v>26.822695542456401</c:v>
                      </c:pt>
                      <c:pt idx="3867">
                        <c:v>26.829713143205101</c:v>
                      </c:pt>
                      <c:pt idx="3868">
                        <c:v>26.836730743953702</c:v>
                      </c:pt>
                      <c:pt idx="3869">
                        <c:v>26.843748344702401</c:v>
                      </c:pt>
                      <c:pt idx="3870">
                        <c:v>26.850765945451101</c:v>
                      </c:pt>
                      <c:pt idx="3871">
                        <c:v>26.857783546199698</c:v>
                      </c:pt>
                      <c:pt idx="3872">
                        <c:v>26.864801146948398</c:v>
                      </c:pt>
                      <c:pt idx="3873">
                        <c:v>26.871818747697102</c:v>
                      </c:pt>
                      <c:pt idx="3874">
                        <c:v>26.878836348445802</c:v>
                      </c:pt>
                      <c:pt idx="3875">
                        <c:v>26.885853949194399</c:v>
                      </c:pt>
                      <c:pt idx="3876">
                        <c:v>26.892871549943099</c:v>
                      </c:pt>
                      <c:pt idx="3877">
                        <c:v>26.899889150691799</c:v>
                      </c:pt>
                      <c:pt idx="3878">
                        <c:v>26.906906751440399</c:v>
                      </c:pt>
                      <c:pt idx="3879">
                        <c:v>26.913924352189099</c:v>
                      </c:pt>
                      <c:pt idx="3880">
                        <c:v>26.920941952937799</c:v>
                      </c:pt>
                      <c:pt idx="3881">
                        <c:v>26.927959553686399</c:v>
                      </c:pt>
                      <c:pt idx="3882">
                        <c:v>26.934977154435099</c:v>
                      </c:pt>
                      <c:pt idx="3883">
                        <c:v>26.941994755183799</c:v>
                      </c:pt>
                      <c:pt idx="3884">
                        <c:v>26.9490123559324</c:v>
                      </c:pt>
                      <c:pt idx="3885">
                        <c:v>26.9560299566811</c:v>
                      </c:pt>
                      <c:pt idx="3886">
                        <c:v>26.9630475574298</c:v>
                      </c:pt>
                      <c:pt idx="3887">
                        <c:v>26.9700651581785</c:v>
                      </c:pt>
                      <c:pt idx="3888">
                        <c:v>26.9770827589271</c:v>
                      </c:pt>
                      <c:pt idx="3889">
                        <c:v>26.9841003596758</c:v>
                      </c:pt>
                      <c:pt idx="3890">
                        <c:v>26.9911179604245</c:v>
                      </c:pt>
                      <c:pt idx="3891">
                        <c:v>26.9981355611731</c:v>
                      </c:pt>
                      <c:pt idx="3892">
                        <c:v>27.0051531619218</c:v>
                      </c:pt>
                      <c:pt idx="3893">
                        <c:v>27.0121707626705</c:v>
                      </c:pt>
                      <c:pt idx="3894">
                        <c:v>27.019188363419101</c:v>
                      </c:pt>
                      <c:pt idx="3895">
                        <c:v>27.026205964167801</c:v>
                      </c:pt>
                      <c:pt idx="3896">
                        <c:v>27.033223564916501</c:v>
                      </c:pt>
                      <c:pt idx="3897">
                        <c:v>27.040241165665201</c:v>
                      </c:pt>
                      <c:pt idx="3898">
                        <c:v>27.047258766413801</c:v>
                      </c:pt>
                      <c:pt idx="3899">
                        <c:v>27.054276367162501</c:v>
                      </c:pt>
                      <c:pt idx="3900">
                        <c:v>27.061293967911201</c:v>
                      </c:pt>
                      <c:pt idx="3901">
                        <c:v>27.068311568659801</c:v>
                      </c:pt>
                      <c:pt idx="3902">
                        <c:v>27.075329169408501</c:v>
                      </c:pt>
                      <c:pt idx="3903">
                        <c:v>27.082346770157201</c:v>
                      </c:pt>
                      <c:pt idx="3904">
                        <c:v>27.089364370905798</c:v>
                      </c:pt>
                      <c:pt idx="3905">
                        <c:v>27.096381971654498</c:v>
                      </c:pt>
                      <c:pt idx="3906">
                        <c:v>27.103399572403202</c:v>
                      </c:pt>
                      <c:pt idx="3907">
                        <c:v>27.110417173151799</c:v>
                      </c:pt>
                      <c:pt idx="3908">
                        <c:v>27.117434773900499</c:v>
                      </c:pt>
                      <c:pt idx="3909">
                        <c:v>27.124452374649199</c:v>
                      </c:pt>
                      <c:pt idx="3910">
                        <c:v>27.131469975397899</c:v>
                      </c:pt>
                      <c:pt idx="3911">
                        <c:v>27.138487576146499</c:v>
                      </c:pt>
                      <c:pt idx="3912">
                        <c:v>27.145505176895199</c:v>
                      </c:pt>
                      <c:pt idx="3913">
                        <c:v>27.152522777643899</c:v>
                      </c:pt>
                      <c:pt idx="3914">
                        <c:v>27.159540378392499</c:v>
                      </c:pt>
                      <c:pt idx="3915">
                        <c:v>27.166557979141199</c:v>
                      </c:pt>
                      <c:pt idx="3916">
                        <c:v>27.173575579889899</c:v>
                      </c:pt>
                      <c:pt idx="3917">
                        <c:v>27.1805931806385</c:v>
                      </c:pt>
                      <c:pt idx="3918">
                        <c:v>27.1876107813872</c:v>
                      </c:pt>
                      <c:pt idx="3919">
                        <c:v>27.1946283821359</c:v>
                      </c:pt>
                      <c:pt idx="3920">
                        <c:v>27.2016459828845</c:v>
                      </c:pt>
                      <c:pt idx="3921">
                        <c:v>27.2086635836332</c:v>
                      </c:pt>
                      <c:pt idx="3922">
                        <c:v>27.2156811843819</c:v>
                      </c:pt>
                      <c:pt idx="3923">
                        <c:v>27.2226987851306</c:v>
                      </c:pt>
                      <c:pt idx="3924">
                        <c:v>27.2297163858792</c:v>
                      </c:pt>
                      <c:pt idx="3925">
                        <c:v>27.2367339866279</c:v>
                      </c:pt>
                      <c:pt idx="3926">
                        <c:v>27.2437515873766</c:v>
                      </c:pt>
                      <c:pt idx="3927">
                        <c:v>27.250769188125201</c:v>
                      </c:pt>
                      <c:pt idx="3928">
                        <c:v>27.257786788873901</c:v>
                      </c:pt>
                      <c:pt idx="3929">
                        <c:v>27.264804389622601</c:v>
                      </c:pt>
                      <c:pt idx="3930">
                        <c:v>27.271821990371201</c:v>
                      </c:pt>
                      <c:pt idx="3931">
                        <c:v>27.278839591119901</c:v>
                      </c:pt>
                      <c:pt idx="3932">
                        <c:v>27.285857191868601</c:v>
                      </c:pt>
                      <c:pt idx="3933">
                        <c:v>27.292874792617202</c:v>
                      </c:pt>
                      <c:pt idx="3934">
                        <c:v>27.299892393365901</c:v>
                      </c:pt>
                      <c:pt idx="3935">
                        <c:v>27.306909994114601</c:v>
                      </c:pt>
                      <c:pt idx="3936">
                        <c:v>27.313927594863301</c:v>
                      </c:pt>
                      <c:pt idx="3937">
                        <c:v>27.320945195611898</c:v>
                      </c:pt>
                      <c:pt idx="3938">
                        <c:v>27.327962796360602</c:v>
                      </c:pt>
                      <c:pt idx="3939">
                        <c:v>27.334980397109302</c:v>
                      </c:pt>
                      <c:pt idx="3940">
                        <c:v>27.341997997857899</c:v>
                      </c:pt>
                      <c:pt idx="3941">
                        <c:v>27.349015598606599</c:v>
                      </c:pt>
                      <c:pt idx="3942">
                        <c:v>27.356033199355299</c:v>
                      </c:pt>
                      <c:pt idx="3943">
                        <c:v>27.363050800103899</c:v>
                      </c:pt>
                      <c:pt idx="3944">
                        <c:v>27.370068400852599</c:v>
                      </c:pt>
                      <c:pt idx="3945">
                        <c:v>27.377086001601299</c:v>
                      </c:pt>
                      <c:pt idx="3946">
                        <c:v>27.384103602349899</c:v>
                      </c:pt>
                      <c:pt idx="3947">
                        <c:v>27.391121203098599</c:v>
                      </c:pt>
                      <c:pt idx="3948">
                        <c:v>27.398138803847299</c:v>
                      </c:pt>
                      <c:pt idx="3949">
                        <c:v>27.405156404595999</c:v>
                      </c:pt>
                      <c:pt idx="3950">
                        <c:v>27.4121740053446</c:v>
                      </c:pt>
                      <c:pt idx="3951">
                        <c:v>27.4191916060933</c:v>
                      </c:pt>
                      <c:pt idx="3952">
                        <c:v>27.426209206842</c:v>
                      </c:pt>
                      <c:pt idx="3953">
                        <c:v>27.4332268075906</c:v>
                      </c:pt>
                      <c:pt idx="3954">
                        <c:v>27.4402444083393</c:v>
                      </c:pt>
                      <c:pt idx="3955">
                        <c:v>27.447262009088</c:v>
                      </c:pt>
                      <c:pt idx="3956">
                        <c:v>27.4542796098366</c:v>
                      </c:pt>
                      <c:pt idx="3957">
                        <c:v>27.4612972105853</c:v>
                      </c:pt>
                      <c:pt idx="3958">
                        <c:v>27.468314811334</c:v>
                      </c:pt>
                      <c:pt idx="3959">
                        <c:v>27.475332412082601</c:v>
                      </c:pt>
                      <c:pt idx="3960">
                        <c:v>27.482350012831301</c:v>
                      </c:pt>
                      <c:pt idx="3961">
                        <c:v>27.489367613580001</c:v>
                      </c:pt>
                      <c:pt idx="3962">
                        <c:v>27.496385214328701</c:v>
                      </c:pt>
                      <c:pt idx="3963">
                        <c:v>27.503402815077301</c:v>
                      </c:pt>
                      <c:pt idx="3964">
                        <c:v>27.510420415826001</c:v>
                      </c:pt>
                      <c:pt idx="3965">
                        <c:v>27.517438016574701</c:v>
                      </c:pt>
                      <c:pt idx="3966">
                        <c:v>27.524455617323301</c:v>
                      </c:pt>
                      <c:pt idx="3967">
                        <c:v>27.531473218072001</c:v>
                      </c:pt>
                      <c:pt idx="3968">
                        <c:v>27.538490818820701</c:v>
                      </c:pt>
                      <c:pt idx="3969">
                        <c:v>27.545508419569298</c:v>
                      </c:pt>
                      <c:pt idx="3970">
                        <c:v>27.552526020317998</c:v>
                      </c:pt>
                      <c:pt idx="3971">
                        <c:v>27.559543621066702</c:v>
                      </c:pt>
                      <c:pt idx="3972">
                        <c:v>27.566561221815402</c:v>
                      </c:pt>
                      <c:pt idx="3973">
                        <c:v>27.573578822563999</c:v>
                      </c:pt>
                      <c:pt idx="3974">
                        <c:v>27.580596423312699</c:v>
                      </c:pt>
                      <c:pt idx="3975">
                        <c:v>27.587614024061399</c:v>
                      </c:pt>
                      <c:pt idx="3976">
                        <c:v>27.594631624809999</c:v>
                      </c:pt>
                      <c:pt idx="3977">
                        <c:v>27.601649225558699</c:v>
                      </c:pt>
                      <c:pt idx="3978">
                        <c:v>27.608666826307399</c:v>
                      </c:pt>
                      <c:pt idx="3979">
                        <c:v>27.615684427055999</c:v>
                      </c:pt>
                      <c:pt idx="3980">
                        <c:v>27.622702027804699</c:v>
                      </c:pt>
                      <c:pt idx="3981">
                        <c:v>27.629719628553399</c:v>
                      </c:pt>
                      <c:pt idx="3982">
                        <c:v>27.636737229302</c:v>
                      </c:pt>
                      <c:pt idx="3983">
                        <c:v>27.6437548300507</c:v>
                      </c:pt>
                      <c:pt idx="3984">
                        <c:v>27.6507724307994</c:v>
                      </c:pt>
                      <c:pt idx="3985">
                        <c:v>27.6577900315481</c:v>
                      </c:pt>
                      <c:pt idx="3986">
                        <c:v>27.6648076322967</c:v>
                      </c:pt>
                      <c:pt idx="3987">
                        <c:v>27.6718252330454</c:v>
                      </c:pt>
                      <c:pt idx="3988">
                        <c:v>27.6788428337941</c:v>
                      </c:pt>
                      <c:pt idx="3989">
                        <c:v>27.6858604345427</c:v>
                      </c:pt>
                      <c:pt idx="3990">
                        <c:v>27.6928780352914</c:v>
                      </c:pt>
                      <c:pt idx="3991">
                        <c:v>27.6998956360401</c:v>
                      </c:pt>
                      <c:pt idx="3992">
                        <c:v>27.706913236788701</c:v>
                      </c:pt>
                      <c:pt idx="3993">
                        <c:v>27.713930837537401</c:v>
                      </c:pt>
                      <c:pt idx="3994">
                        <c:v>27.720948438286101</c:v>
                      </c:pt>
                      <c:pt idx="3995">
                        <c:v>27.727966039034701</c:v>
                      </c:pt>
                      <c:pt idx="3996">
                        <c:v>27.734983639783401</c:v>
                      </c:pt>
                      <c:pt idx="3997">
                        <c:v>27.742001240532101</c:v>
                      </c:pt>
                      <c:pt idx="3998">
                        <c:v>27.749018841280801</c:v>
                      </c:pt>
                      <c:pt idx="3999">
                        <c:v>27.756036442029401</c:v>
                      </c:pt>
                      <c:pt idx="4000">
                        <c:v>27.763054042778101</c:v>
                      </c:pt>
                      <c:pt idx="4001">
                        <c:v>27.770071643526801</c:v>
                      </c:pt>
                      <c:pt idx="4002">
                        <c:v>27.777089244275398</c:v>
                      </c:pt>
                      <c:pt idx="4003">
                        <c:v>27.784106845024102</c:v>
                      </c:pt>
                      <c:pt idx="4004">
                        <c:v>27.791124445772802</c:v>
                      </c:pt>
                      <c:pt idx="4005">
                        <c:v>27.798142046521399</c:v>
                      </c:pt>
                      <c:pt idx="4006">
                        <c:v>27.805159647270099</c:v>
                      </c:pt>
                      <c:pt idx="4007">
                        <c:v>27.812177248018799</c:v>
                      </c:pt>
                      <c:pt idx="4008">
                        <c:v>27.819194848767498</c:v>
                      </c:pt>
                      <c:pt idx="4009">
                        <c:v>27.826212449516099</c:v>
                      </c:pt>
                      <c:pt idx="4010">
                        <c:v>27.833230050264799</c:v>
                      </c:pt>
                      <c:pt idx="4011">
                        <c:v>27.840247651013499</c:v>
                      </c:pt>
                      <c:pt idx="4012">
                        <c:v>27.847265251762099</c:v>
                      </c:pt>
                      <c:pt idx="4013">
                        <c:v>27.854282852510799</c:v>
                      </c:pt>
                      <c:pt idx="4014">
                        <c:v>27.861300453259499</c:v>
                      </c:pt>
                      <c:pt idx="4015">
                        <c:v>27.8683180540081</c:v>
                      </c:pt>
                      <c:pt idx="4016">
                        <c:v>27.8753356547568</c:v>
                      </c:pt>
                      <c:pt idx="4017">
                        <c:v>27.8823532555055</c:v>
                      </c:pt>
                      <c:pt idx="4018">
                        <c:v>27.8893708562541</c:v>
                      </c:pt>
                      <c:pt idx="4019">
                        <c:v>27.8963884570028</c:v>
                      </c:pt>
                      <c:pt idx="4020">
                        <c:v>27.9034060577515</c:v>
                      </c:pt>
                      <c:pt idx="4021">
                        <c:v>27.9104236585002</c:v>
                      </c:pt>
                      <c:pt idx="4022">
                        <c:v>27.9174412592488</c:v>
                      </c:pt>
                      <c:pt idx="4023">
                        <c:v>27.9244588599975</c:v>
                      </c:pt>
                      <c:pt idx="4024">
                        <c:v>27.9314764607462</c:v>
                      </c:pt>
                      <c:pt idx="4025">
                        <c:v>27.938494061494801</c:v>
                      </c:pt>
                      <c:pt idx="4026">
                        <c:v>27.945511662243501</c:v>
                      </c:pt>
                      <c:pt idx="4027">
                        <c:v>27.952529262992201</c:v>
                      </c:pt>
                      <c:pt idx="4028">
                        <c:v>27.959546863740801</c:v>
                      </c:pt>
                      <c:pt idx="4029">
                        <c:v>27.966564464489501</c:v>
                      </c:pt>
                      <c:pt idx="4030">
                        <c:v>27.973582065238201</c:v>
                      </c:pt>
                      <c:pt idx="4031">
                        <c:v>27.980599665986801</c:v>
                      </c:pt>
                      <c:pt idx="4032">
                        <c:v>27.987617266735501</c:v>
                      </c:pt>
                      <c:pt idx="4033">
                        <c:v>27.994634867484201</c:v>
                      </c:pt>
                      <c:pt idx="4034">
                        <c:v>28.001652468232901</c:v>
                      </c:pt>
                      <c:pt idx="4035">
                        <c:v>28.008670068981498</c:v>
                      </c:pt>
                      <c:pt idx="4036">
                        <c:v>28.015687669730202</c:v>
                      </c:pt>
                      <c:pt idx="4037">
                        <c:v>28.022705270478902</c:v>
                      </c:pt>
                      <c:pt idx="4038">
                        <c:v>28.029722871227499</c:v>
                      </c:pt>
                      <c:pt idx="4039">
                        <c:v>28.036740471976199</c:v>
                      </c:pt>
                      <c:pt idx="4040">
                        <c:v>28.043758072724899</c:v>
                      </c:pt>
                      <c:pt idx="4041">
                        <c:v>28.050775673473499</c:v>
                      </c:pt>
                      <c:pt idx="4042">
                        <c:v>28.057793274222199</c:v>
                      </c:pt>
                      <c:pt idx="4043">
                        <c:v>28.064810874970899</c:v>
                      </c:pt>
                      <c:pt idx="4044">
                        <c:v>28.071828475719499</c:v>
                      </c:pt>
                      <c:pt idx="4045">
                        <c:v>28.078846076468199</c:v>
                      </c:pt>
                      <c:pt idx="4046">
                        <c:v>28.085863677216899</c:v>
                      </c:pt>
                      <c:pt idx="4047">
                        <c:v>28.092881277965599</c:v>
                      </c:pt>
                      <c:pt idx="4048">
                        <c:v>28.0998988787142</c:v>
                      </c:pt>
                      <c:pt idx="4049">
                        <c:v>28.1069164794629</c:v>
                      </c:pt>
                      <c:pt idx="4050">
                        <c:v>28.1139340802116</c:v>
                      </c:pt>
                      <c:pt idx="4051">
                        <c:v>28.1209516809602</c:v>
                      </c:pt>
                      <c:pt idx="4052">
                        <c:v>28.1279692817089</c:v>
                      </c:pt>
                      <c:pt idx="4053">
                        <c:v>28.1349868824576</c:v>
                      </c:pt>
                      <c:pt idx="4054">
                        <c:v>28.1420044832062</c:v>
                      </c:pt>
                      <c:pt idx="4055">
                        <c:v>28.1490220839549</c:v>
                      </c:pt>
                      <c:pt idx="4056">
                        <c:v>28.1560396847036</c:v>
                      </c:pt>
                      <c:pt idx="4057">
                        <c:v>28.163057285452201</c:v>
                      </c:pt>
                      <c:pt idx="4058">
                        <c:v>28.170074886200901</c:v>
                      </c:pt>
                      <c:pt idx="4059">
                        <c:v>28.177092486949601</c:v>
                      </c:pt>
                      <c:pt idx="4060">
                        <c:v>28.184110087698301</c:v>
                      </c:pt>
                      <c:pt idx="4061">
                        <c:v>28.191127688446901</c:v>
                      </c:pt>
                      <c:pt idx="4062">
                        <c:v>28.198145289195601</c:v>
                      </c:pt>
                      <c:pt idx="4063">
                        <c:v>28.205162889944301</c:v>
                      </c:pt>
                      <c:pt idx="4064">
                        <c:v>28.212180490692901</c:v>
                      </c:pt>
                      <c:pt idx="4065">
                        <c:v>28.219198091441601</c:v>
                      </c:pt>
                      <c:pt idx="4066">
                        <c:v>28.226215692190301</c:v>
                      </c:pt>
                      <c:pt idx="4067">
                        <c:v>28.233233292938898</c:v>
                      </c:pt>
                      <c:pt idx="4068">
                        <c:v>28.240250893687602</c:v>
                      </c:pt>
                      <c:pt idx="4069">
                        <c:v>28.247268494436302</c:v>
                      </c:pt>
                      <c:pt idx="4070">
                        <c:v>28.254286095185002</c:v>
                      </c:pt>
                      <c:pt idx="4071">
                        <c:v>28.261303695933599</c:v>
                      </c:pt>
                      <c:pt idx="4072">
                        <c:v>28.268321296682299</c:v>
                      </c:pt>
                      <c:pt idx="4073">
                        <c:v>28.275338897430998</c:v>
                      </c:pt>
                      <c:pt idx="4074">
                        <c:v>28.282356498179599</c:v>
                      </c:pt>
                      <c:pt idx="4075">
                        <c:v>28.289374098928299</c:v>
                      </c:pt>
                      <c:pt idx="4076">
                        <c:v>28.296391699676999</c:v>
                      </c:pt>
                      <c:pt idx="4077">
                        <c:v>28.303409300425599</c:v>
                      </c:pt>
                      <c:pt idx="4078">
                        <c:v>28.310426901174299</c:v>
                      </c:pt>
                      <c:pt idx="4079">
                        <c:v>28.317444501922999</c:v>
                      </c:pt>
                      <c:pt idx="4080">
                        <c:v>28.3244621026716</c:v>
                      </c:pt>
                      <c:pt idx="4081">
                        <c:v>28.3314797034203</c:v>
                      </c:pt>
                      <c:pt idx="4082">
                        <c:v>28.338497304169</c:v>
                      </c:pt>
                      <c:pt idx="4083">
                        <c:v>28.3455149049177</c:v>
                      </c:pt>
                      <c:pt idx="4084">
                        <c:v>28.3525325056663</c:v>
                      </c:pt>
                      <c:pt idx="4085">
                        <c:v>28.359550106415</c:v>
                      </c:pt>
                      <c:pt idx="4086">
                        <c:v>28.3665677071637</c:v>
                      </c:pt>
                      <c:pt idx="4087">
                        <c:v>28.3735853079123</c:v>
                      </c:pt>
                      <c:pt idx="4088">
                        <c:v>28.380602908661</c:v>
                      </c:pt>
                      <c:pt idx="4089">
                        <c:v>28.3876205094097</c:v>
                      </c:pt>
                      <c:pt idx="4090">
                        <c:v>28.394638110158301</c:v>
                      </c:pt>
                      <c:pt idx="4091">
                        <c:v>28.401655710907001</c:v>
                      </c:pt>
                      <c:pt idx="4092">
                        <c:v>28.408673311655701</c:v>
                      </c:pt>
                      <c:pt idx="4093">
                        <c:v>28.415690912404301</c:v>
                      </c:pt>
                      <c:pt idx="4094">
                        <c:v>28.422708513153001</c:v>
                      </c:pt>
                      <c:pt idx="4095">
                        <c:v>28.429726113901701</c:v>
                      </c:pt>
                      <c:pt idx="4096">
                        <c:v>28.436743714650401</c:v>
                      </c:pt>
                      <c:pt idx="4097">
                        <c:v>28.443761315399001</c:v>
                      </c:pt>
                      <c:pt idx="4098">
                        <c:v>28.450778916147701</c:v>
                      </c:pt>
                      <c:pt idx="4099">
                        <c:v>28.457796516896401</c:v>
                      </c:pt>
                      <c:pt idx="4100">
                        <c:v>28.464814117644998</c:v>
                      </c:pt>
                      <c:pt idx="4101">
                        <c:v>28.471831718393702</c:v>
                      </c:pt>
                      <c:pt idx="4102">
                        <c:v>28.478849319142402</c:v>
                      </c:pt>
                      <c:pt idx="4103">
                        <c:v>28.485866919890999</c:v>
                      </c:pt>
                      <c:pt idx="4104">
                        <c:v>28.492884520639699</c:v>
                      </c:pt>
                      <c:pt idx="4105">
                        <c:v>28.499902121388399</c:v>
                      </c:pt>
                      <c:pt idx="4106">
                        <c:v>28.506919722136999</c:v>
                      </c:pt>
                      <c:pt idx="4107">
                        <c:v>28.513937322885699</c:v>
                      </c:pt>
                      <c:pt idx="4108">
                        <c:v>28.520954923634399</c:v>
                      </c:pt>
                      <c:pt idx="4109">
                        <c:v>28.527972524383099</c:v>
                      </c:pt>
                      <c:pt idx="4110">
                        <c:v>28.534990125131699</c:v>
                      </c:pt>
                      <c:pt idx="4111">
                        <c:v>28.542007725880399</c:v>
                      </c:pt>
                      <c:pt idx="4112">
                        <c:v>28.549025326629099</c:v>
                      </c:pt>
                      <c:pt idx="4113">
                        <c:v>28.5560429273777</c:v>
                      </c:pt>
                      <c:pt idx="4114">
                        <c:v>28.5630605281264</c:v>
                      </c:pt>
                      <c:pt idx="4115">
                        <c:v>28.5700781288751</c:v>
                      </c:pt>
                      <c:pt idx="4116">
                        <c:v>28.5770957296237</c:v>
                      </c:pt>
                      <c:pt idx="4117">
                        <c:v>28.5841133303724</c:v>
                      </c:pt>
                      <c:pt idx="4118">
                        <c:v>28.5911309311211</c:v>
                      </c:pt>
                      <c:pt idx="4119">
                        <c:v>28.5981485318698</c:v>
                      </c:pt>
                      <c:pt idx="4120">
                        <c:v>28.6051661326184</c:v>
                      </c:pt>
                      <c:pt idx="4121">
                        <c:v>28.6121837333671</c:v>
                      </c:pt>
                      <c:pt idx="4122">
                        <c:v>28.6192013341158</c:v>
                      </c:pt>
                      <c:pt idx="4123">
                        <c:v>28.626218934864401</c:v>
                      </c:pt>
                      <c:pt idx="4124">
                        <c:v>28.633236535613101</c:v>
                      </c:pt>
                      <c:pt idx="4125">
                        <c:v>28.640254136361801</c:v>
                      </c:pt>
                      <c:pt idx="4126">
                        <c:v>28.647271737110401</c:v>
                      </c:pt>
                      <c:pt idx="4127">
                        <c:v>28.654289337859101</c:v>
                      </c:pt>
                      <c:pt idx="4128">
                        <c:v>28.661306938607801</c:v>
                      </c:pt>
                      <c:pt idx="4129">
                        <c:v>28.668324539356401</c:v>
                      </c:pt>
                      <c:pt idx="4130">
                        <c:v>28.675342140105101</c:v>
                      </c:pt>
                      <c:pt idx="4131">
                        <c:v>28.682359740853801</c:v>
                      </c:pt>
                      <c:pt idx="4132">
                        <c:v>28.689377341602501</c:v>
                      </c:pt>
                      <c:pt idx="4133">
                        <c:v>28.696394942351098</c:v>
                      </c:pt>
                      <c:pt idx="4134">
                        <c:v>28.703412543099802</c:v>
                      </c:pt>
                      <c:pt idx="4135">
                        <c:v>28.710430143848502</c:v>
                      </c:pt>
                      <c:pt idx="4136">
                        <c:v>28.717447744597099</c:v>
                      </c:pt>
                      <c:pt idx="4137">
                        <c:v>28.724465345345799</c:v>
                      </c:pt>
                      <c:pt idx="4138">
                        <c:v>28.731482946094498</c:v>
                      </c:pt>
                      <c:pt idx="4139">
                        <c:v>28.738500546843099</c:v>
                      </c:pt>
                      <c:pt idx="4140">
                        <c:v>28.745518147591799</c:v>
                      </c:pt>
                      <c:pt idx="4141">
                        <c:v>28.752535748340499</c:v>
                      </c:pt>
                      <c:pt idx="4142">
                        <c:v>28.759553349089099</c:v>
                      </c:pt>
                      <c:pt idx="4143">
                        <c:v>28.766570949837799</c:v>
                      </c:pt>
                      <c:pt idx="4144">
                        <c:v>28.773588550586499</c:v>
                      </c:pt>
                      <c:pt idx="4145">
                        <c:v>28.7806061513351</c:v>
                      </c:pt>
                      <c:pt idx="4146">
                        <c:v>28.7876237520838</c:v>
                      </c:pt>
                      <c:pt idx="4147">
                        <c:v>28.7946413528325</c:v>
                      </c:pt>
                      <c:pt idx="4148">
                        <c:v>28.8016589535812</c:v>
                      </c:pt>
                      <c:pt idx="4149">
                        <c:v>28.8086765543298</c:v>
                      </c:pt>
                      <c:pt idx="4150">
                        <c:v>28.8156941550785</c:v>
                      </c:pt>
                      <c:pt idx="4151">
                        <c:v>28.8227117558272</c:v>
                      </c:pt>
                      <c:pt idx="4152">
                        <c:v>28.8297293565758</c:v>
                      </c:pt>
                      <c:pt idx="4153">
                        <c:v>28.8367469573245</c:v>
                      </c:pt>
                      <c:pt idx="4154">
                        <c:v>28.8437645580732</c:v>
                      </c:pt>
                      <c:pt idx="4155">
                        <c:v>28.850782158821801</c:v>
                      </c:pt>
                      <c:pt idx="4156">
                        <c:v>28.857799759570501</c:v>
                      </c:pt>
                      <c:pt idx="4157">
                        <c:v>28.864817360319201</c:v>
                      </c:pt>
                      <c:pt idx="4158">
                        <c:v>28.871834961067901</c:v>
                      </c:pt>
                      <c:pt idx="4159">
                        <c:v>28.878852561816501</c:v>
                      </c:pt>
                      <c:pt idx="4160">
                        <c:v>28.885870162565201</c:v>
                      </c:pt>
                      <c:pt idx="4161">
                        <c:v>28.892887763313901</c:v>
                      </c:pt>
                      <c:pt idx="4162">
                        <c:v>28.899905364062501</c:v>
                      </c:pt>
                      <c:pt idx="4163">
                        <c:v>28.906922964811201</c:v>
                      </c:pt>
                      <c:pt idx="4164">
                        <c:v>28.913940565559901</c:v>
                      </c:pt>
                      <c:pt idx="4165">
                        <c:v>28.920958166308498</c:v>
                      </c:pt>
                      <c:pt idx="4166">
                        <c:v>28.927975767057202</c:v>
                      </c:pt>
                      <c:pt idx="4167">
                        <c:v>28.934993367805902</c:v>
                      </c:pt>
                      <c:pt idx="4168">
                        <c:v>28.942010968554499</c:v>
                      </c:pt>
                      <c:pt idx="4169">
                        <c:v>28.949028569303199</c:v>
                      </c:pt>
                      <c:pt idx="4170">
                        <c:v>28.956046170051899</c:v>
                      </c:pt>
                      <c:pt idx="4171">
                        <c:v>28.963063770800598</c:v>
                      </c:pt>
                      <c:pt idx="4172">
                        <c:v>28.970081371549199</c:v>
                      </c:pt>
                      <c:pt idx="4173">
                        <c:v>28.977098972297899</c:v>
                      </c:pt>
                      <c:pt idx="4174">
                        <c:v>28.984116573046599</c:v>
                      </c:pt>
                      <c:pt idx="4175">
                        <c:v>28.991134173795199</c:v>
                      </c:pt>
                      <c:pt idx="4176">
                        <c:v>28.998151774543899</c:v>
                      </c:pt>
                      <c:pt idx="4177">
                        <c:v>29.005169375292599</c:v>
                      </c:pt>
                      <c:pt idx="4178">
                        <c:v>29.0121869760412</c:v>
                      </c:pt>
                      <c:pt idx="4179">
                        <c:v>29.0192045767899</c:v>
                      </c:pt>
                      <c:pt idx="4180">
                        <c:v>29.0262221775386</c:v>
                      </c:pt>
                      <c:pt idx="4181">
                        <c:v>29.0332397782873</c:v>
                      </c:pt>
                      <c:pt idx="4182">
                        <c:v>29.0402573790359</c:v>
                      </c:pt>
                      <c:pt idx="4183">
                        <c:v>29.0472749797846</c:v>
                      </c:pt>
                      <c:pt idx="4184">
                        <c:v>29.0542925805333</c:v>
                      </c:pt>
                      <c:pt idx="4185">
                        <c:v>29.0613101812819</c:v>
                      </c:pt>
                      <c:pt idx="4186">
                        <c:v>29.0683277820306</c:v>
                      </c:pt>
                      <c:pt idx="4187">
                        <c:v>29.0753453827793</c:v>
                      </c:pt>
                      <c:pt idx="4188">
                        <c:v>29.082362983527901</c:v>
                      </c:pt>
                      <c:pt idx="4189">
                        <c:v>29.089380584276601</c:v>
                      </c:pt>
                      <c:pt idx="4190">
                        <c:v>29.096398185025301</c:v>
                      </c:pt>
                      <c:pt idx="4191">
                        <c:v>29.103415785773901</c:v>
                      </c:pt>
                      <c:pt idx="4192">
                        <c:v>29.110433386522601</c:v>
                      </c:pt>
                      <c:pt idx="4193">
                        <c:v>29.117450987271301</c:v>
                      </c:pt>
                      <c:pt idx="4194">
                        <c:v>29.124468588019901</c:v>
                      </c:pt>
                      <c:pt idx="4195">
                        <c:v>29.131486188768601</c:v>
                      </c:pt>
                      <c:pt idx="4196">
                        <c:v>29.138503789517301</c:v>
                      </c:pt>
                      <c:pt idx="4197">
                        <c:v>29.145521390266001</c:v>
                      </c:pt>
                      <c:pt idx="4198">
                        <c:v>29.152538991014602</c:v>
                      </c:pt>
                      <c:pt idx="4199">
                        <c:v>29.159556591763302</c:v>
                      </c:pt>
                      <c:pt idx="4200">
                        <c:v>29.166574192512002</c:v>
                      </c:pt>
                      <c:pt idx="4201">
                        <c:v>29.173591793260599</c:v>
                      </c:pt>
                      <c:pt idx="4202">
                        <c:v>29.180609394009299</c:v>
                      </c:pt>
                      <c:pt idx="4203">
                        <c:v>29.187626994757998</c:v>
                      </c:pt>
                      <c:pt idx="4204">
                        <c:v>29.194644595506599</c:v>
                      </c:pt>
                      <c:pt idx="4205">
                        <c:v>29.201662196255299</c:v>
                      </c:pt>
                      <c:pt idx="4206">
                        <c:v>29.208679797003999</c:v>
                      </c:pt>
                      <c:pt idx="4207">
                        <c:v>29.215697397752599</c:v>
                      </c:pt>
                      <c:pt idx="4208">
                        <c:v>29.222714998501299</c:v>
                      </c:pt>
                      <c:pt idx="4209">
                        <c:v>29.229732599249999</c:v>
                      </c:pt>
                      <c:pt idx="4210">
                        <c:v>29.236750199998699</c:v>
                      </c:pt>
                      <c:pt idx="4211">
                        <c:v>29.2437678007473</c:v>
                      </c:pt>
                      <c:pt idx="4212">
                        <c:v>29.250785401496</c:v>
                      </c:pt>
                      <c:pt idx="4213">
                        <c:v>29.2578030022447</c:v>
                      </c:pt>
                      <c:pt idx="4214">
                        <c:v>29.2648206029933</c:v>
                      </c:pt>
                      <c:pt idx="4215">
                        <c:v>29.271838203742</c:v>
                      </c:pt>
                      <c:pt idx="4216">
                        <c:v>29.2788558044907</c:v>
                      </c:pt>
                      <c:pt idx="4217">
                        <c:v>29.2858734052393</c:v>
                      </c:pt>
                      <c:pt idx="4218">
                        <c:v>29.292891005988</c:v>
                      </c:pt>
                      <c:pt idx="4219">
                        <c:v>29.2999086067367</c:v>
                      </c:pt>
                      <c:pt idx="4220">
                        <c:v>29.3069262074854</c:v>
                      </c:pt>
                      <c:pt idx="4221">
                        <c:v>29.313943808234001</c:v>
                      </c:pt>
                      <c:pt idx="4222">
                        <c:v>29.320961408982701</c:v>
                      </c:pt>
                      <c:pt idx="4223">
                        <c:v>29.327979009731401</c:v>
                      </c:pt>
                      <c:pt idx="4224">
                        <c:v>29.334996610480001</c:v>
                      </c:pt>
                      <c:pt idx="4225">
                        <c:v>29.342014211228701</c:v>
                      </c:pt>
                      <c:pt idx="4226">
                        <c:v>29.349031811977401</c:v>
                      </c:pt>
                      <c:pt idx="4227">
                        <c:v>29.356049412726001</c:v>
                      </c:pt>
                      <c:pt idx="4228">
                        <c:v>29.363067013474701</c:v>
                      </c:pt>
                      <c:pt idx="4229">
                        <c:v>29.370084614223401</c:v>
                      </c:pt>
                      <c:pt idx="4230">
                        <c:v>29.377102214971998</c:v>
                      </c:pt>
                      <c:pt idx="4231">
                        <c:v>29.384119815720702</c:v>
                      </c:pt>
                      <c:pt idx="4232">
                        <c:v>29.391137416469402</c:v>
                      </c:pt>
                      <c:pt idx="4233">
                        <c:v>29.398155017218102</c:v>
                      </c:pt>
                      <c:pt idx="4234">
                        <c:v>29.405172617966699</c:v>
                      </c:pt>
                      <c:pt idx="4235">
                        <c:v>29.412190218715399</c:v>
                      </c:pt>
                      <c:pt idx="4236">
                        <c:v>29.419207819464098</c:v>
                      </c:pt>
                      <c:pt idx="4237">
                        <c:v>29.426225420212699</c:v>
                      </c:pt>
                      <c:pt idx="4238">
                        <c:v>29.433243020961399</c:v>
                      </c:pt>
                      <c:pt idx="4239">
                        <c:v>29.440260621710099</c:v>
                      </c:pt>
                      <c:pt idx="4240">
                        <c:v>29.447278222458699</c:v>
                      </c:pt>
                      <c:pt idx="4241">
                        <c:v>29.454295823207399</c:v>
                      </c:pt>
                      <c:pt idx="4242">
                        <c:v>29.461313423956099</c:v>
                      </c:pt>
                      <c:pt idx="4243">
                        <c:v>29.4683310247047</c:v>
                      </c:pt>
                      <c:pt idx="4244">
                        <c:v>29.4753486254534</c:v>
                      </c:pt>
                      <c:pt idx="4245">
                        <c:v>29.4823662262021</c:v>
                      </c:pt>
                      <c:pt idx="4246">
                        <c:v>29.4893838269508</c:v>
                      </c:pt>
                      <c:pt idx="4247">
                        <c:v>29.4964014276994</c:v>
                      </c:pt>
                      <c:pt idx="4248">
                        <c:v>29.5034190284481</c:v>
                      </c:pt>
                      <c:pt idx="4249">
                        <c:v>29.5104366291968</c:v>
                      </c:pt>
                      <c:pt idx="4250">
                        <c:v>29.5174542299454</c:v>
                      </c:pt>
                      <c:pt idx="4251">
                        <c:v>29.5244718306941</c:v>
                      </c:pt>
                      <c:pt idx="4252">
                        <c:v>29.5314894314428</c:v>
                      </c:pt>
                      <c:pt idx="4253">
                        <c:v>29.538507032191401</c:v>
                      </c:pt>
                      <c:pt idx="4254">
                        <c:v>29.545524632940101</c:v>
                      </c:pt>
                      <c:pt idx="4255">
                        <c:v>29.552542233688801</c:v>
                      </c:pt>
                      <c:pt idx="4256">
                        <c:v>29.559559834437501</c:v>
                      </c:pt>
                      <c:pt idx="4257">
                        <c:v>29.566577435186101</c:v>
                      </c:pt>
                      <c:pt idx="4258">
                        <c:v>29.573595035934801</c:v>
                      </c:pt>
                      <c:pt idx="4259">
                        <c:v>29.580612636683501</c:v>
                      </c:pt>
                      <c:pt idx="4260">
                        <c:v>29.587630237432101</c:v>
                      </c:pt>
                      <c:pt idx="4261">
                        <c:v>29.594647838180801</c:v>
                      </c:pt>
                      <c:pt idx="4262">
                        <c:v>29.601665438929501</c:v>
                      </c:pt>
                      <c:pt idx="4263">
                        <c:v>29.608683039678098</c:v>
                      </c:pt>
                      <c:pt idx="4264">
                        <c:v>29.615700640426802</c:v>
                      </c:pt>
                      <c:pt idx="4265">
                        <c:v>29.622718241175502</c:v>
                      </c:pt>
                      <c:pt idx="4266">
                        <c:v>29.629735841924099</c:v>
                      </c:pt>
                      <c:pt idx="4267">
                        <c:v>29.636753442672799</c:v>
                      </c:pt>
                      <c:pt idx="4268">
                        <c:v>29.643771043421498</c:v>
                      </c:pt>
                      <c:pt idx="4269">
                        <c:v>29.650788644170198</c:v>
                      </c:pt>
                      <c:pt idx="4270">
                        <c:v>29.657806244918799</c:v>
                      </c:pt>
                      <c:pt idx="4271">
                        <c:v>29.664823845667499</c:v>
                      </c:pt>
                      <c:pt idx="4272">
                        <c:v>29.671841446416199</c:v>
                      </c:pt>
                      <c:pt idx="4273">
                        <c:v>29.678859047164799</c:v>
                      </c:pt>
                      <c:pt idx="4274">
                        <c:v>29.685876647913499</c:v>
                      </c:pt>
                      <c:pt idx="4275">
                        <c:v>29.692894248662199</c:v>
                      </c:pt>
                      <c:pt idx="4276">
                        <c:v>29.6999118494108</c:v>
                      </c:pt>
                      <c:pt idx="4277">
                        <c:v>29.7069294501595</c:v>
                      </c:pt>
                      <c:pt idx="4278">
                        <c:v>29.7139470509082</c:v>
                      </c:pt>
                      <c:pt idx="4279">
                        <c:v>29.7209646516568</c:v>
                      </c:pt>
                      <c:pt idx="4280">
                        <c:v>29.7279822524055</c:v>
                      </c:pt>
                      <c:pt idx="4281">
                        <c:v>29.7349998531542</c:v>
                      </c:pt>
                      <c:pt idx="4282">
                        <c:v>29.7420174539028</c:v>
                      </c:pt>
                      <c:pt idx="4283">
                        <c:v>29.7490350546515</c:v>
                      </c:pt>
                      <c:pt idx="4284">
                        <c:v>29.7560526554002</c:v>
                      </c:pt>
                      <c:pt idx="4285">
                        <c:v>29.7630702561489</c:v>
                      </c:pt>
                      <c:pt idx="4286">
                        <c:v>29.770087856897501</c:v>
                      </c:pt>
                      <c:pt idx="4287">
                        <c:v>29.777105457646201</c:v>
                      </c:pt>
                      <c:pt idx="4288">
                        <c:v>29.784123058394901</c:v>
                      </c:pt>
                      <c:pt idx="4289">
                        <c:v>29.791140659143501</c:v>
                      </c:pt>
                      <c:pt idx="4290">
                        <c:v>29.798158259892201</c:v>
                      </c:pt>
                      <c:pt idx="4291">
                        <c:v>29.805175860640901</c:v>
                      </c:pt>
                      <c:pt idx="4292">
                        <c:v>29.812193461389501</c:v>
                      </c:pt>
                      <c:pt idx="4293">
                        <c:v>29.819211062138201</c:v>
                      </c:pt>
                      <c:pt idx="4294">
                        <c:v>29.826228662886901</c:v>
                      </c:pt>
                      <c:pt idx="4295">
                        <c:v>29.833246263635601</c:v>
                      </c:pt>
                      <c:pt idx="4296">
                        <c:v>29.840263864384202</c:v>
                      </c:pt>
                      <c:pt idx="4297">
                        <c:v>29.847281465132902</c:v>
                      </c:pt>
                      <c:pt idx="4298">
                        <c:v>29.854299065881602</c:v>
                      </c:pt>
                      <c:pt idx="4299">
                        <c:v>29.861316666630199</c:v>
                      </c:pt>
                      <c:pt idx="4300">
                        <c:v>29.868334267378899</c:v>
                      </c:pt>
                      <c:pt idx="4301">
                        <c:v>29.875351868127598</c:v>
                      </c:pt>
                      <c:pt idx="4302">
                        <c:v>29.882369468876199</c:v>
                      </c:pt>
                      <c:pt idx="4303">
                        <c:v>29.889387069624899</c:v>
                      </c:pt>
                      <c:pt idx="4304">
                        <c:v>29.896404670373599</c:v>
                      </c:pt>
                      <c:pt idx="4305">
                        <c:v>29.903422271122199</c:v>
                      </c:pt>
                      <c:pt idx="4306">
                        <c:v>29.910439871870899</c:v>
                      </c:pt>
                      <c:pt idx="4307">
                        <c:v>29.917457472619599</c:v>
                      </c:pt>
                      <c:pt idx="4308">
                        <c:v>29.924475073368299</c:v>
                      </c:pt>
                      <c:pt idx="4309">
                        <c:v>29.9314926741169</c:v>
                      </c:pt>
                      <c:pt idx="4310">
                        <c:v>29.9385102748656</c:v>
                      </c:pt>
                      <c:pt idx="4311">
                        <c:v>29.9455278756143</c:v>
                      </c:pt>
                      <c:pt idx="4312">
                        <c:v>29.9525454763629</c:v>
                      </c:pt>
                      <c:pt idx="4313">
                        <c:v>29.9595630771116</c:v>
                      </c:pt>
                      <c:pt idx="4314">
                        <c:v>29.9665806778603</c:v>
                      </c:pt>
                      <c:pt idx="4315">
                        <c:v>29.9735982786089</c:v>
                      </c:pt>
                      <c:pt idx="4316">
                        <c:v>29.9806158793576</c:v>
                      </c:pt>
                      <c:pt idx="4317">
                        <c:v>29.9876334801063</c:v>
                      </c:pt>
                      <c:pt idx="4318">
                        <c:v>29.994651080855</c:v>
                      </c:pt>
                      <c:pt idx="4319">
                        <c:v>30.001668681603601</c:v>
                      </c:pt>
                      <c:pt idx="4320">
                        <c:v>30.008686282352301</c:v>
                      </c:pt>
                      <c:pt idx="4321">
                        <c:v>30.015703883101001</c:v>
                      </c:pt>
                      <c:pt idx="4322">
                        <c:v>30.022721483849601</c:v>
                      </c:pt>
                      <c:pt idx="4323">
                        <c:v>30.029739084598301</c:v>
                      </c:pt>
                      <c:pt idx="4324">
                        <c:v>30.036756685347001</c:v>
                      </c:pt>
                      <c:pt idx="4325">
                        <c:v>30.043774286095601</c:v>
                      </c:pt>
                      <c:pt idx="4326">
                        <c:v>30.050791886844301</c:v>
                      </c:pt>
                      <c:pt idx="4327">
                        <c:v>30.057809487593001</c:v>
                      </c:pt>
                      <c:pt idx="4328">
                        <c:v>30.064827088341598</c:v>
                      </c:pt>
                      <c:pt idx="4329">
                        <c:v>30.071844689090302</c:v>
                      </c:pt>
                      <c:pt idx="4330">
                        <c:v>30.078862289839002</c:v>
                      </c:pt>
                      <c:pt idx="4331">
                        <c:v>30.085879890587599</c:v>
                      </c:pt>
                      <c:pt idx="4332">
                        <c:v>30.092897491336299</c:v>
                      </c:pt>
                      <c:pt idx="4333">
                        <c:v>30.099915092084998</c:v>
                      </c:pt>
                      <c:pt idx="4334">
                        <c:v>30.106932692833698</c:v>
                      </c:pt>
                      <c:pt idx="4335">
                        <c:v>30.113950293582299</c:v>
                      </c:pt>
                      <c:pt idx="4336">
                        <c:v>30.120967894330999</c:v>
                      </c:pt>
                      <c:pt idx="4337">
                        <c:v>30.127985495079699</c:v>
                      </c:pt>
                      <c:pt idx="4338">
                        <c:v>30.135003095828299</c:v>
                      </c:pt>
                      <c:pt idx="4339">
                        <c:v>30.142020696576999</c:v>
                      </c:pt>
                      <c:pt idx="4340">
                        <c:v>30.149038297325699</c:v>
                      </c:pt>
                      <c:pt idx="4341">
                        <c:v>30.1560558980743</c:v>
                      </c:pt>
                      <c:pt idx="4342">
                        <c:v>30.163073498823</c:v>
                      </c:pt>
                      <c:pt idx="4343">
                        <c:v>30.1700910995717</c:v>
                      </c:pt>
                      <c:pt idx="4344">
                        <c:v>30.177108700320399</c:v>
                      </c:pt>
                      <c:pt idx="4345">
                        <c:v>30.184126301069</c:v>
                      </c:pt>
                      <c:pt idx="4346">
                        <c:v>30.1911439018177</c:v>
                      </c:pt>
                      <c:pt idx="4347">
                        <c:v>30.1981615025664</c:v>
                      </c:pt>
                      <c:pt idx="4348">
                        <c:v>30.205179103315</c:v>
                      </c:pt>
                      <c:pt idx="4349">
                        <c:v>30.2121967040637</c:v>
                      </c:pt>
                      <c:pt idx="4350">
                        <c:v>30.2192143048124</c:v>
                      </c:pt>
                      <c:pt idx="4351">
                        <c:v>30.226231905561001</c:v>
                      </c:pt>
                      <c:pt idx="4352">
                        <c:v>30.233249506309701</c:v>
                      </c:pt>
                      <c:pt idx="4353">
                        <c:v>30.240267107058401</c:v>
                      </c:pt>
                      <c:pt idx="4354">
                        <c:v>30.247284707807001</c:v>
                      </c:pt>
                      <c:pt idx="4355">
                        <c:v>30.254302308555701</c:v>
                      </c:pt>
                      <c:pt idx="4356">
                        <c:v>30.261319909304401</c:v>
                      </c:pt>
                      <c:pt idx="4357">
                        <c:v>30.268337510053101</c:v>
                      </c:pt>
                      <c:pt idx="4358">
                        <c:v>30.275355110801701</c:v>
                      </c:pt>
                      <c:pt idx="4359">
                        <c:v>30.282372711550401</c:v>
                      </c:pt>
                      <c:pt idx="4360">
                        <c:v>30.289390312299101</c:v>
                      </c:pt>
                      <c:pt idx="4361">
                        <c:v>30.296407913047702</c:v>
                      </c:pt>
                      <c:pt idx="4362">
                        <c:v>30.303425513796402</c:v>
                      </c:pt>
                      <c:pt idx="4363">
                        <c:v>30.310443114545102</c:v>
                      </c:pt>
                      <c:pt idx="4364">
                        <c:v>30.317460715293699</c:v>
                      </c:pt>
                      <c:pt idx="4365">
                        <c:v>30.324478316042399</c:v>
                      </c:pt>
                      <c:pt idx="4366">
                        <c:v>30.331495916791098</c:v>
                      </c:pt>
                      <c:pt idx="4367">
                        <c:v>30.338513517539798</c:v>
                      </c:pt>
                      <c:pt idx="4368">
                        <c:v>30.345531118288399</c:v>
                      </c:pt>
                      <c:pt idx="4369">
                        <c:v>30.352548719037099</c:v>
                      </c:pt>
                      <c:pt idx="4370">
                        <c:v>30.359566319785799</c:v>
                      </c:pt>
                      <c:pt idx="4371">
                        <c:v>30.366583920534399</c:v>
                      </c:pt>
                      <c:pt idx="4372">
                        <c:v>30.373601521283099</c:v>
                      </c:pt>
                      <c:pt idx="4373">
                        <c:v>30.380619122031799</c:v>
                      </c:pt>
                      <c:pt idx="4374">
                        <c:v>30.3876367227804</c:v>
                      </c:pt>
                      <c:pt idx="4375">
                        <c:v>30.3946543235291</c:v>
                      </c:pt>
                      <c:pt idx="4376">
                        <c:v>30.4016719242778</c:v>
                      </c:pt>
                      <c:pt idx="4377">
                        <c:v>30.4086895250264</c:v>
                      </c:pt>
                      <c:pt idx="4378">
                        <c:v>30.4157071257751</c:v>
                      </c:pt>
                      <c:pt idx="4379">
                        <c:v>30.4227247265238</c:v>
                      </c:pt>
                      <c:pt idx="4380">
                        <c:v>30.4297423272724</c:v>
                      </c:pt>
                      <c:pt idx="4381">
                        <c:v>30.4367599280211</c:v>
                      </c:pt>
                      <c:pt idx="4382">
                        <c:v>30.4437775287698</c:v>
                      </c:pt>
                      <c:pt idx="4383">
                        <c:v>30.4507951295185</c:v>
                      </c:pt>
                      <c:pt idx="4384">
                        <c:v>30.457812730267101</c:v>
                      </c:pt>
                      <c:pt idx="4385">
                        <c:v>30.464830331015801</c:v>
                      </c:pt>
                      <c:pt idx="4386">
                        <c:v>30.471847931764501</c:v>
                      </c:pt>
                      <c:pt idx="4387">
                        <c:v>30.478865532513101</c:v>
                      </c:pt>
                      <c:pt idx="4388">
                        <c:v>30.485883133261801</c:v>
                      </c:pt>
                      <c:pt idx="4389">
                        <c:v>30.492900734010501</c:v>
                      </c:pt>
                      <c:pt idx="4390">
                        <c:v>30.499918334759101</c:v>
                      </c:pt>
                      <c:pt idx="4391">
                        <c:v>30.506935935507801</c:v>
                      </c:pt>
                      <c:pt idx="4392">
                        <c:v>30.513953536256501</c:v>
                      </c:pt>
                      <c:pt idx="4393">
                        <c:v>30.520971137005098</c:v>
                      </c:pt>
                      <c:pt idx="4394">
                        <c:v>30.527988737753802</c:v>
                      </c:pt>
                      <c:pt idx="4395">
                        <c:v>30.535006338502502</c:v>
                      </c:pt>
                      <c:pt idx="4396">
                        <c:v>30.542023939251202</c:v>
                      </c:pt>
                      <c:pt idx="4397">
                        <c:v>30.549041539999799</c:v>
                      </c:pt>
                      <c:pt idx="4398">
                        <c:v>30.556059140748498</c:v>
                      </c:pt>
                      <c:pt idx="4399">
                        <c:v>30.563076741497198</c:v>
                      </c:pt>
                      <c:pt idx="4400">
                        <c:v>30.570094342245799</c:v>
                      </c:pt>
                      <c:pt idx="4401">
                        <c:v>30.577111942994499</c:v>
                      </c:pt>
                      <c:pt idx="4402">
                        <c:v>30.584129543743199</c:v>
                      </c:pt>
                      <c:pt idx="4403">
                        <c:v>30.591147144491799</c:v>
                      </c:pt>
                      <c:pt idx="4404">
                        <c:v>30.598164745240499</c:v>
                      </c:pt>
                      <c:pt idx="4405">
                        <c:v>30.605182345989199</c:v>
                      </c:pt>
                      <c:pt idx="4406">
                        <c:v>30.6121999467378</c:v>
                      </c:pt>
                      <c:pt idx="4407">
                        <c:v>30.6192175474865</c:v>
                      </c:pt>
                      <c:pt idx="4408">
                        <c:v>30.6262351482352</c:v>
                      </c:pt>
                      <c:pt idx="4409">
                        <c:v>30.633252748983899</c:v>
                      </c:pt>
                      <c:pt idx="4410">
                        <c:v>30.6402703497325</c:v>
                      </c:pt>
                      <c:pt idx="4411">
                        <c:v>30.6472879504812</c:v>
                      </c:pt>
                      <c:pt idx="4412">
                        <c:v>30.6543055512299</c:v>
                      </c:pt>
                      <c:pt idx="4413">
                        <c:v>30.6613231519785</c:v>
                      </c:pt>
                      <c:pt idx="4414">
                        <c:v>30.6683407527272</c:v>
                      </c:pt>
                      <c:pt idx="4415">
                        <c:v>30.6753583534759</c:v>
                      </c:pt>
                      <c:pt idx="4416">
                        <c:v>30.682375954224501</c:v>
                      </c:pt>
                      <c:pt idx="4417">
                        <c:v>30.689393554973201</c:v>
                      </c:pt>
                      <c:pt idx="4418">
                        <c:v>30.696411155721901</c:v>
                      </c:pt>
                      <c:pt idx="4419">
                        <c:v>30.703428756470601</c:v>
                      </c:pt>
                      <c:pt idx="4420">
                        <c:v>30.710446357219201</c:v>
                      </c:pt>
                      <c:pt idx="4421">
                        <c:v>30.717463957967901</c:v>
                      </c:pt>
                      <c:pt idx="4422">
                        <c:v>30.724481558716601</c:v>
                      </c:pt>
                      <c:pt idx="4423">
                        <c:v>30.731499159465201</c:v>
                      </c:pt>
                      <c:pt idx="4424">
                        <c:v>30.738516760213901</c:v>
                      </c:pt>
                      <c:pt idx="4425">
                        <c:v>30.745534360962601</c:v>
                      </c:pt>
                      <c:pt idx="4426">
                        <c:v>30.752551961711202</c:v>
                      </c:pt>
                      <c:pt idx="4427">
                        <c:v>30.759569562459902</c:v>
                      </c:pt>
                      <c:pt idx="4428">
                        <c:v>30.766587163208602</c:v>
                      </c:pt>
                      <c:pt idx="4429">
                        <c:v>30.773604763957199</c:v>
                      </c:pt>
                      <c:pt idx="4430">
                        <c:v>30.780622364705899</c:v>
                      </c:pt>
                      <c:pt idx="4431">
                        <c:v>30.787639965454598</c:v>
                      </c:pt>
                      <c:pt idx="4432">
                        <c:v>30.794657566203298</c:v>
                      </c:pt>
                      <c:pt idx="4433">
                        <c:v>30.801675166951899</c:v>
                      </c:pt>
                      <c:pt idx="4434">
                        <c:v>30.808692767700599</c:v>
                      </c:pt>
                      <c:pt idx="4435">
                        <c:v>30.815710368449299</c:v>
                      </c:pt>
                      <c:pt idx="4436">
                        <c:v>30.822727969197899</c:v>
                      </c:pt>
                      <c:pt idx="4437">
                        <c:v>30.829745569946599</c:v>
                      </c:pt>
                      <c:pt idx="4438">
                        <c:v>30.836763170695299</c:v>
                      </c:pt>
                      <c:pt idx="4439">
                        <c:v>30.8437807714439</c:v>
                      </c:pt>
                      <c:pt idx="4440">
                        <c:v>30.8507983721926</c:v>
                      </c:pt>
                      <c:pt idx="4441">
                        <c:v>30.8578159729413</c:v>
                      </c:pt>
                      <c:pt idx="4442">
                        <c:v>30.864833573689999</c:v>
                      </c:pt>
                      <c:pt idx="4443">
                        <c:v>30.8718511744386</c:v>
                      </c:pt>
                      <c:pt idx="4444">
                        <c:v>30.8788687751873</c:v>
                      </c:pt>
                      <c:pt idx="4445">
                        <c:v>30.885886375936</c:v>
                      </c:pt>
                      <c:pt idx="4446">
                        <c:v>30.8929039766846</c:v>
                      </c:pt>
                      <c:pt idx="4447">
                        <c:v>30.8999215774333</c:v>
                      </c:pt>
                      <c:pt idx="4448">
                        <c:v>30.906939178182</c:v>
                      </c:pt>
                      <c:pt idx="4449">
                        <c:v>30.913956778930601</c:v>
                      </c:pt>
                      <c:pt idx="4450">
                        <c:v>30.920974379679301</c:v>
                      </c:pt>
                      <c:pt idx="4451">
                        <c:v>30.927991980428001</c:v>
                      </c:pt>
                      <c:pt idx="4452">
                        <c:v>30.935009581176601</c:v>
                      </c:pt>
                      <c:pt idx="4453">
                        <c:v>30.942027181925301</c:v>
                      </c:pt>
                      <c:pt idx="4454">
                        <c:v>30.949044782674001</c:v>
                      </c:pt>
                      <c:pt idx="4455">
                        <c:v>30.956062383422601</c:v>
                      </c:pt>
                      <c:pt idx="4456">
                        <c:v>30.963079984171301</c:v>
                      </c:pt>
                      <c:pt idx="4457">
                        <c:v>30.970097584920001</c:v>
                      </c:pt>
                      <c:pt idx="4458">
                        <c:v>30.977115185668701</c:v>
                      </c:pt>
                      <c:pt idx="4459">
                        <c:v>30.984132786417302</c:v>
                      </c:pt>
                      <c:pt idx="4460">
                        <c:v>30.991150387166002</c:v>
                      </c:pt>
                      <c:pt idx="4461">
                        <c:v>30.998167987914702</c:v>
                      </c:pt>
                      <c:pt idx="4462">
                        <c:v>31.005185588663299</c:v>
                      </c:pt>
                      <c:pt idx="4463">
                        <c:v>31.012203189411998</c:v>
                      </c:pt>
                      <c:pt idx="4464">
                        <c:v>31.019220790160698</c:v>
                      </c:pt>
                      <c:pt idx="4465">
                        <c:v>31.026238390909299</c:v>
                      </c:pt>
                      <c:pt idx="4466">
                        <c:v>31.033255991657999</c:v>
                      </c:pt>
                      <c:pt idx="4467">
                        <c:v>31.040273592406699</c:v>
                      </c:pt>
                      <c:pt idx="4468">
                        <c:v>31.047291193155399</c:v>
                      </c:pt>
                      <c:pt idx="4469">
                        <c:v>31.054308793903999</c:v>
                      </c:pt>
                      <c:pt idx="4470">
                        <c:v>31.061326394652699</c:v>
                      </c:pt>
                      <c:pt idx="4471">
                        <c:v>31.068343995401399</c:v>
                      </c:pt>
                      <c:pt idx="4472">
                        <c:v>31.07536159615</c:v>
                      </c:pt>
                      <c:pt idx="4473">
                        <c:v>31.0823791968987</c:v>
                      </c:pt>
                      <c:pt idx="4474">
                        <c:v>31.089396797647399</c:v>
                      </c:pt>
                      <c:pt idx="4475">
                        <c:v>31.096414398396</c:v>
                      </c:pt>
                      <c:pt idx="4476">
                        <c:v>31.1034319991447</c:v>
                      </c:pt>
                      <c:pt idx="4477">
                        <c:v>31.1104495998934</c:v>
                      </c:pt>
                      <c:pt idx="4478">
                        <c:v>31.117467200642</c:v>
                      </c:pt>
                      <c:pt idx="4479">
                        <c:v>31.1244848013907</c:v>
                      </c:pt>
                      <c:pt idx="4480">
                        <c:v>31.1315024021394</c:v>
                      </c:pt>
                      <c:pt idx="4481">
                        <c:v>31.1385200028881</c:v>
                      </c:pt>
                      <c:pt idx="4482">
                        <c:v>31.145537603636701</c:v>
                      </c:pt>
                      <c:pt idx="4483">
                        <c:v>31.152555204385401</c:v>
                      </c:pt>
                      <c:pt idx="4484">
                        <c:v>31.159572805134101</c:v>
                      </c:pt>
                      <c:pt idx="4485">
                        <c:v>31.166590405882701</c:v>
                      </c:pt>
                      <c:pt idx="4486">
                        <c:v>31.173608006631401</c:v>
                      </c:pt>
                      <c:pt idx="4487">
                        <c:v>31.180625607380101</c:v>
                      </c:pt>
                      <c:pt idx="4488">
                        <c:v>31.187643208128701</c:v>
                      </c:pt>
                      <c:pt idx="4489">
                        <c:v>31.194660808877401</c:v>
                      </c:pt>
                      <c:pt idx="4490">
                        <c:v>31.201678409626101</c:v>
                      </c:pt>
                      <c:pt idx="4491">
                        <c:v>31.208696010374702</c:v>
                      </c:pt>
                      <c:pt idx="4492">
                        <c:v>31.215713611123402</c:v>
                      </c:pt>
                      <c:pt idx="4493">
                        <c:v>31.222731211872102</c:v>
                      </c:pt>
                      <c:pt idx="4494">
                        <c:v>31.229748812620802</c:v>
                      </c:pt>
                      <c:pt idx="4495">
                        <c:v>31.236766413369399</c:v>
                      </c:pt>
                      <c:pt idx="4496">
                        <c:v>31.243784014118098</c:v>
                      </c:pt>
                      <c:pt idx="4497">
                        <c:v>31.250801614866798</c:v>
                      </c:pt>
                      <c:pt idx="4498">
                        <c:v>31.257819215615399</c:v>
                      </c:pt>
                      <c:pt idx="4499">
                        <c:v>31.264836816364099</c:v>
                      </c:pt>
                      <c:pt idx="4500">
                        <c:v>31.271854417112799</c:v>
                      </c:pt>
                      <c:pt idx="4501">
                        <c:v>31.278872017861399</c:v>
                      </c:pt>
                      <c:pt idx="4502">
                        <c:v>31.285889618610099</c:v>
                      </c:pt>
                      <c:pt idx="4503">
                        <c:v>31.292907219358799</c:v>
                      </c:pt>
                      <c:pt idx="4504">
                        <c:v>31.2999248201074</c:v>
                      </c:pt>
                      <c:pt idx="4505">
                        <c:v>31.3069424208561</c:v>
                      </c:pt>
                      <c:pt idx="4506">
                        <c:v>31.3139600216048</c:v>
                      </c:pt>
                      <c:pt idx="4507">
                        <c:v>31.320977622353499</c:v>
                      </c:pt>
                      <c:pt idx="4508">
                        <c:v>31.3279952231021</c:v>
                      </c:pt>
                      <c:pt idx="4509">
                        <c:v>31.3350128238508</c:v>
                      </c:pt>
                      <c:pt idx="4510">
                        <c:v>31.3420304245995</c:v>
                      </c:pt>
                      <c:pt idx="4511">
                        <c:v>31.3490480253481</c:v>
                      </c:pt>
                      <c:pt idx="4512">
                        <c:v>31.3560656260968</c:v>
                      </c:pt>
                      <c:pt idx="4513">
                        <c:v>31.3630832268455</c:v>
                      </c:pt>
                      <c:pt idx="4514">
                        <c:v>31.370100827594101</c:v>
                      </c:pt>
                      <c:pt idx="4515">
                        <c:v>31.377118428342801</c:v>
                      </c:pt>
                      <c:pt idx="4516">
                        <c:v>31.384136029091501</c:v>
                      </c:pt>
                      <c:pt idx="4517">
                        <c:v>31.391153629840101</c:v>
                      </c:pt>
                      <c:pt idx="4518">
                        <c:v>31.398171230588801</c:v>
                      </c:pt>
                      <c:pt idx="4519">
                        <c:v>31.405188831337501</c:v>
                      </c:pt>
                      <c:pt idx="4520">
                        <c:v>31.412206432086201</c:v>
                      </c:pt>
                      <c:pt idx="4521">
                        <c:v>31.419224032834801</c:v>
                      </c:pt>
                      <c:pt idx="4522">
                        <c:v>31.426241633583501</c:v>
                      </c:pt>
                      <c:pt idx="4523">
                        <c:v>31.433259234332201</c:v>
                      </c:pt>
                      <c:pt idx="4524">
                        <c:v>31.440276835080802</c:v>
                      </c:pt>
                      <c:pt idx="4525">
                        <c:v>31.447294435829502</c:v>
                      </c:pt>
                      <c:pt idx="4526">
                        <c:v>31.454312036578202</c:v>
                      </c:pt>
                      <c:pt idx="4527">
                        <c:v>31.461329637326799</c:v>
                      </c:pt>
                      <c:pt idx="4528">
                        <c:v>31.468347238075498</c:v>
                      </c:pt>
                      <c:pt idx="4529">
                        <c:v>31.475364838824198</c:v>
                      </c:pt>
                      <c:pt idx="4530">
                        <c:v>31.482382439572898</c:v>
                      </c:pt>
                      <c:pt idx="4531">
                        <c:v>31.489400040321499</c:v>
                      </c:pt>
                      <c:pt idx="4532">
                        <c:v>31.496417641070199</c:v>
                      </c:pt>
                      <c:pt idx="4533">
                        <c:v>31.503435241818899</c:v>
                      </c:pt>
                      <c:pt idx="4534">
                        <c:v>31.510452842567499</c:v>
                      </c:pt>
                      <c:pt idx="4535">
                        <c:v>31.517470443316199</c:v>
                      </c:pt>
                      <c:pt idx="4536">
                        <c:v>31.524488044064899</c:v>
                      </c:pt>
                      <c:pt idx="4537">
                        <c:v>31.5315056448135</c:v>
                      </c:pt>
                      <c:pt idx="4538">
                        <c:v>31.5385232455622</c:v>
                      </c:pt>
                      <c:pt idx="4539">
                        <c:v>31.545540846310899</c:v>
                      </c:pt>
                      <c:pt idx="4540">
                        <c:v>31.5525584470595</c:v>
                      </c:pt>
                      <c:pt idx="4541">
                        <c:v>31.5595760478082</c:v>
                      </c:pt>
                      <c:pt idx="4542">
                        <c:v>31.5665936485569</c:v>
                      </c:pt>
                      <c:pt idx="4543">
                        <c:v>31.5736112493056</c:v>
                      </c:pt>
                      <c:pt idx="4544">
                        <c:v>31.5806288500542</c:v>
                      </c:pt>
                      <c:pt idx="4545">
                        <c:v>31.5876464508029</c:v>
                      </c:pt>
                      <c:pt idx="4546">
                        <c:v>31.5946640515516</c:v>
                      </c:pt>
                      <c:pt idx="4547">
                        <c:v>31.601681652300201</c:v>
                      </c:pt>
                      <c:pt idx="4548">
                        <c:v>31.608699253048901</c:v>
                      </c:pt>
                      <c:pt idx="4549">
                        <c:v>31.615716853797601</c:v>
                      </c:pt>
                      <c:pt idx="4550">
                        <c:v>31.622734454546201</c:v>
                      </c:pt>
                      <c:pt idx="4551">
                        <c:v>31.629752055294901</c:v>
                      </c:pt>
                      <c:pt idx="4552">
                        <c:v>31.636769656043601</c:v>
                      </c:pt>
                      <c:pt idx="4553">
                        <c:v>31.643787256792201</c:v>
                      </c:pt>
                      <c:pt idx="4554">
                        <c:v>31.650804857540901</c:v>
                      </c:pt>
                      <c:pt idx="4555">
                        <c:v>31.657822458289601</c:v>
                      </c:pt>
                      <c:pt idx="4556">
                        <c:v>31.664840059038301</c:v>
                      </c:pt>
                      <c:pt idx="4557">
                        <c:v>31.671857659786902</c:v>
                      </c:pt>
                      <c:pt idx="4558">
                        <c:v>31.678875260535602</c:v>
                      </c:pt>
                      <c:pt idx="4559">
                        <c:v>31.685892861284302</c:v>
                      </c:pt>
                      <c:pt idx="4560">
                        <c:v>31.692910462032899</c:v>
                      </c:pt>
                      <c:pt idx="4561">
                        <c:v>31.699928062781598</c:v>
                      </c:pt>
                      <c:pt idx="4562">
                        <c:v>31.706945663530298</c:v>
                      </c:pt>
                      <c:pt idx="4563">
                        <c:v>31.713963264278899</c:v>
                      </c:pt>
                      <c:pt idx="4564">
                        <c:v>31.720980865027599</c:v>
                      </c:pt>
                      <c:pt idx="4565">
                        <c:v>31.727998465776299</c:v>
                      </c:pt>
                      <c:pt idx="4566">
                        <c:v>31.735016066524899</c:v>
                      </c:pt>
                      <c:pt idx="4567">
                        <c:v>31.742033667273599</c:v>
                      </c:pt>
                      <c:pt idx="4568">
                        <c:v>31.749051268022299</c:v>
                      </c:pt>
                      <c:pt idx="4569">
                        <c:v>31.756068868770999</c:v>
                      </c:pt>
                      <c:pt idx="4570">
                        <c:v>31.7630864695196</c:v>
                      </c:pt>
                      <c:pt idx="4571">
                        <c:v>31.7701040702683</c:v>
                      </c:pt>
                      <c:pt idx="4572">
                        <c:v>31.777121671016999</c:v>
                      </c:pt>
                      <c:pt idx="4573">
                        <c:v>31.7841392717656</c:v>
                      </c:pt>
                      <c:pt idx="4574">
                        <c:v>31.7911568725143</c:v>
                      </c:pt>
                      <c:pt idx="4575">
                        <c:v>31.798174473263</c:v>
                      </c:pt>
                      <c:pt idx="4576">
                        <c:v>31.8051920740116</c:v>
                      </c:pt>
                      <c:pt idx="4577">
                        <c:v>31.8122096747603</c:v>
                      </c:pt>
                      <c:pt idx="4578">
                        <c:v>31.819227275509</c:v>
                      </c:pt>
                      <c:pt idx="4579">
                        <c:v>31.8262448762577</c:v>
                      </c:pt>
                      <c:pt idx="4580">
                        <c:v>31.833262477006301</c:v>
                      </c:pt>
                      <c:pt idx="4581">
                        <c:v>31.840280077755001</c:v>
                      </c:pt>
                      <c:pt idx="4582">
                        <c:v>31.847297678503701</c:v>
                      </c:pt>
                      <c:pt idx="4583">
                        <c:v>31.854315279252301</c:v>
                      </c:pt>
                      <c:pt idx="4584">
                        <c:v>31.861332880001001</c:v>
                      </c:pt>
                      <c:pt idx="4585">
                        <c:v>31.868350480749701</c:v>
                      </c:pt>
                      <c:pt idx="4586">
                        <c:v>31.875368081498301</c:v>
                      </c:pt>
                      <c:pt idx="4587">
                        <c:v>31.882385682247001</c:v>
                      </c:pt>
                      <c:pt idx="4588">
                        <c:v>31.889403282995701</c:v>
                      </c:pt>
                      <c:pt idx="4589">
                        <c:v>31.896420883744302</c:v>
                      </c:pt>
                      <c:pt idx="4590">
                        <c:v>31.903438484493002</c:v>
                      </c:pt>
                      <c:pt idx="4591">
                        <c:v>31.910456085241702</c:v>
                      </c:pt>
                      <c:pt idx="4592">
                        <c:v>31.917473685990402</c:v>
                      </c:pt>
                      <c:pt idx="4593">
                        <c:v>31.924491286738998</c:v>
                      </c:pt>
                      <c:pt idx="4594">
                        <c:v>31.931508887487698</c:v>
                      </c:pt>
                      <c:pt idx="4595">
                        <c:v>31.938526488236398</c:v>
                      </c:pt>
                      <c:pt idx="4596">
                        <c:v>31.945544088984999</c:v>
                      </c:pt>
                      <c:pt idx="4597">
                        <c:v>31.952561689733699</c:v>
                      </c:pt>
                      <c:pt idx="4598">
                        <c:v>31.959579290482399</c:v>
                      </c:pt>
                      <c:pt idx="4599">
                        <c:v>31.966596891230999</c:v>
                      </c:pt>
                      <c:pt idx="4600">
                        <c:v>31.973614491979699</c:v>
                      </c:pt>
                      <c:pt idx="4601">
                        <c:v>31.980632092728399</c:v>
                      </c:pt>
                      <c:pt idx="4602">
                        <c:v>31.987649693477</c:v>
                      </c:pt>
                      <c:pt idx="4603">
                        <c:v>31.9946672942257</c:v>
                      </c:pt>
                      <c:pt idx="4604">
                        <c:v>32.001684894974403</c:v>
                      </c:pt>
                      <c:pt idx="4605">
                        <c:v>32.008702495723099</c:v>
                      </c:pt>
                      <c:pt idx="4606">
                        <c:v>32.015720096471703</c:v>
                      </c:pt>
                      <c:pt idx="4607">
                        <c:v>32.0227376972204</c:v>
                      </c:pt>
                      <c:pt idx="4608">
                        <c:v>32.029755297969103</c:v>
                      </c:pt>
                      <c:pt idx="4609">
                        <c:v>32.0367728987177</c:v>
                      </c:pt>
                      <c:pt idx="4610">
                        <c:v>32.043790499466397</c:v>
                      </c:pt>
                      <c:pt idx="4611">
                        <c:v>32.0508081002151</c:v>
                      </c:pt>
                      <c:pt idx="4612">
                        <c:v>32.057825700963697</c:v>
                      </c:pt>
                      <c:pt idx="4613">
                        <c:v>32.064843301712401</c:v>
                      </c:pt>
                      <c:pt idx="4614">
                        <c:v>32.071860902461097</c:v>
                      </c:pt>
                      <c:pt idx="4615">
                        <c:v>32.078878503209701</c:v>
                      </c:pt>
                      <c:pt idx="4616">
                        <c:v>32.085896103958397</c:v>
                      </c:pt>
                      <c:pt idx="4617">
                        <c:v>32.092913704707101</c:v>
                      </c:pt>
                      <c:pt idx="4618">
                        <c:v>32.099931305455797</c:v>
                      </c:pt>
                      <c:pt idx="4619">
                        <c:v>32.106948906204401</c:v>
                      </c:pt>
                      <c:pt idx="4620">
                        <c:v>32.113966506953098</c:v>
                      </c:pt>
                      <c:pt idx="4621">
                        <c:v>32.120984107701801</c:v>
                      </c:pt>
                      <c:pt idx="4622">
                        <c:v>32.128001708450398</c:v>
                      </c:pt>
                      <c:pt idx="4623">
                        <c:v>32.135019309199102</c:v>
                      </c:pt>
                      <c:pt idx="4624">
                        <c:v>32.142036909947798</c:v>
                      </c:pt>
                      <c:pt idx="4625">
                        <c:v>32.149054510696402</c:v>
                      </c:pt>
                      <c:pt idx="4626">
                        <c:v>32.156072111445098</c:v>
                      </c:pt>
                      <c:pt idx="4627">
                        <c:v>32.163089712193802</c:v>
                      </c:pt>
                      <c:pt idx="4628">
                        <c:v>32.170107312942498</c:v>
                      </c:pt>
                      <c:pt idx="4629">
                        <c:v>32.177124913691102</c:v>
                      </c:pt>
                      <c:pt idx="4630">
                        <c:v>32.184142514439799</c:v>
                      </c:pt>
                      <c:pt idx="4631">
                        <c:v>32.191160115188502</c:v>
                      </c:pt>
                      <c:pt idx="4632">
                        <c:v>32.198177715937099</c:v>
                      </c:pt>
                      <c:pt idx="4633">
                        <c:v>32.205195316685803</c:v>
                      </c:pt>
                      <c:pt idx="4634">
                        <c:v>32.212212917434499</c:v>
                      </c:pt>
                      <c:pt idx="4635">
                        <c:v>32.219230518183103</c:v>
                      </c:pt>
                      <c:pt idx="4636">
                        <c:v>32.2262481189318</c:v>
                      </c:pt>
                      <c:pt idx="4637">
                        <c:v>32.233265719680503</c:v>
                      </c:pt>
                      <c:pt idx="4638">
                        <c:v>32.2402833204291</c:v>
                      </c:pt>
                      <c:pt idx="4639">
                        <c:v>32.247300921177803</c:v>
                      </c:pt>
                      <c:pt idx="4640">
                        <c:v>32.2543185219265</c:v>
                      </c:pt>
                      <c:pt idx="4641">
                        <c:v>32.261336122675203</c:v>
                      </c:pt>
                      <c:pt idx="4642">
                        <c:v>32.2683537234238</c:v>
                      </c:pt>
                      <c:pt idx="4643">
                        <c:v>32.275371324172497</c:v>
                      </c:pt>
                      <c:pt idx="4644">
                        <c:v>32.2823889249212</c:v>
                      </c:pt>
                      <c:pt idx="4645">
                        <c:v>32.289406525669797</c:v>
                      </c:pt>
                      <c:pt idx="4646">
                        <c:v>32.296424126418501</c:v>
                      </c:pt>
                      <c:pt idx="4647">
                        <c:v>32.303441727167197</c:v>
                      </c:pt>
                      <c:pt idx="4648">
                        <c:v>32.310459327915801</c:v>
                      </c:pt>
                      <c:pt idx="4649">
                        <c:v>32.317476928664497</c:v>
                      </c:pt>
                      <c:pt idx="4650">
                        <c:v>32.324494529413201</c:v>
                      </c:pt>
                      <c:pt idx="4651">
                        <c:v>32.331512130161798</c:v>
                      </c:pt>
                      <c:pt idx="4652">
                        <c:v>32.338529730910501</c:v>
                      </c:pt>
                      <c:pt idx="4653">
                        <c:v>32.345547331659198</c:v>
                      </c:pt>
                      <c:pt idx="4654">
                        <c:v>32.352564932407901</c:v>
                      </c:pt>
                      <c:pt idx="4655">
                        <c:v>32.359582533156498</c:v>
                      </c:pt>
                      <c:pt idx="4656">
                        <c:v>32.366600133905202</c:v>
                      </c:pt>
                      <c:pt idx="4657">
                        <c:v>32.373617734653898</c:v>
                      </c:pt>
                      <c:pt idx="4658">
                        <c:v>32.380635335402502</c:v>
                      </c:pt>
                      <c:pt idx="4659">
                        <c:v>32.387652936151198</c:v>
                      </c:pt>
                      <c:pt idx="4660">
                        <c:v>32.394670536899902</c:v>
                      </c:pt>
                      <c:pt idx="4661">
                        <c:v>32.401688137648499</c:v>
                      </c:pt>
                      <c:pt idx="4662">
                        <c:v>32.408705738397202</c:v>
                      </c:pt>
                      <c:pt idx="4663">
                        <c:v>32.415723339145899</c:v>
                      </c:pt>
                      <c:pt idx="4664">
                        <c:v>32.422740939894503</c:v>
                      </c:pt>
                      <c:pt idx="4665">
                        <c:v>32.429758540643199</c:v>
                      </c:pt>
                      <c:pt idx="4666">
                        <c:v>32.436776141391903</c:v>
                      </c:pt>
                      <c:pt idx="4667">
                        <c:v>32.443793742140599</c:v>
                      </c:pt>
                      <c:pt idx="4668">
                        <c:v>32.450811342889203</c:v>
                      </c:pt>
                      <c:pt idx="4669">
                        <c:v>32.457828943637899</c:v>
                      </c:pt>
                      <c:pt idx="4670">
                        <c:v>32.464846544386603</c:v>
                      </c:pt>
                      <c:pt idx="4671">
                        <c:v>32.4718641451352</c:v>
                      </c:pt>
                      <c:pt idx="4672">
                        <c:v>32.478881745883903</c:v>
                      </c:pt>
                      <c:pt idx="4673">
                        <c:v>32.4858993466326</c:v>
                      </c:pt>
                      <c:pt idx="4674">
                        <c:v>32.492916947381197</c:v>
                      </c:pt>
                      <c:pt idx="4675">
                        <c:v>32.4999345481299</c:v>
                      </c:pt>
                      <c:pt idx="4676">
                        <c:v>32.506952148878597</c:v>
                      </c:pt>
                      <c:pt idx="4677">
                        <c:v>32.513969749627201</c:v>
                      </c:pt>
                      <c:pt idx="4678">
                        <c:v>32.520987350375897</c:v>
                      </c:pt>
                      <c:pt idx="4679">
                        <c:v>32.528004951124601</c:v>
                      </c:pt>
                      <c:pt idx="4680">
                        <c:v>32.535022551873297</c:v>
                      </c:pt>
                      <c:pt idx="4681">
                        <c:v>32.542040152621901</c:v>
                      </c:pt>
                      <c:pt idx="4682">
                        <c:v>32.549057753370597</c:v>
                      </c:pt>
                      <c:pt idx="4683">
                        <c:v>32.556075354119301</c:v>
                      </c:pt>
                      <c:pt idx="4684">
                        <c:v>32.563092954867898</c:v>
                      </c:pt>
                      <c:pt idx="4685">
                        <c:v>32.570110555616601</c:v>
                      </c:pt>
                      <c:pt idx="4686">
                        <c:v>32.577128156365298</c:v>
                      </c:pt>
                      <c:pt idx="4687">
                        <c:v>32.584145757113902</c:v>
                      </c:pt>
                      <c:pt idx="4688">
                        <c:v>32.591163357862598</c:v>
                      </c:pt>
                      <c:pt idx="4689">
                        <c:v>32.598180958611302</c:v>
                      </c:pt>
                      <c:pt idx="4690">
                        <c:v>32.605198559359998</c:v>
                      </c:pt>
                      <c:pt idx="4691">
                        <c:v>32.612216160108602</c:v>
                      </c:pt>
                      <c:pt idx="4692">
                        <c:v>32.619233760857298</c:v>
                      </c:pt>
                      <c:pt idx="4693">
                        <c:v>32.626251361606002</c:v>
                      </c:pt>
                      <c:pt idx="4694">
                        <c:v>32.633268962354599</c:v>
                      </c:pt>
                      <c:pt idx="4695">
                        <c:v>32.640286563103302</c:v>
                      </c:pt>
                      <c:pt idx="4696">
                        <c:v>32.647304163851999</c:v>
                      </c:pt>
                      <c:pt idx="4697">
                        <c:v>32.654321764600603</c:v>
                      </c:pt>
                      <c:pt idx="4698">
                        <c:v>32.661339365349299</c:v>
                      </c:pt>
                      <c:pt idx="4699">
                        <c:v>32.668356966098003</c:v>
                      </c:pt>
                      <c:pt idx="4700">
                        <c:v>32.6753745668466</c:v>
                      </c:pt>
                      <c:pt idx="4701">
                        <c:v>32.682392167595303</c:v>
                      </c:pt>
                      <c:pt idx="4702">
                        <c:v>32.689409768343999</c:v>
                      </c:pt>
                      <c:pt idx="4703">
                        <c:v>32.696427369092703</c:v>
                      </c:pt>
                      <c:pt idx="4704">
                        <c:v>32.7034449698413</c:v>
                      </c:pt>
                      <c:pt idx="4705">
                        <c:v>32.710462570590003</c:v>
                      </c:pt>
                      <c:pt idx="4706">
                        <c:v>32.7174801713387</c:v>
                      </c:pt>
                      <c:pt idx="4707">
                        <c:v>32.724497772087297</c:v>
                      </c:pt>
                      <c:pt idx="4708">
                        <c:v>32.731515372836</c:v>
                      </c:pt>
                      <c:pt idx="4709">
                        <c:v>32.738532973584697</c:v>
                      </c:pt>
                      <c:pt idx="4710">
                        <c:v>32.745550574333301</c:v>
                      </c:pt>
                      <c:pt idx="4711">
                        <c:v>32.752568175081997</c:v>
                      </c:pt>
                      <c:pt idx="4712">
                        <c:v>32.759585775830701</c:v>
                      </c:pt>
                      <c:pt idx="4713">
                        <c:v>32.766603376579297</c:v>
                      </c:pt>
                      <c:pt idx="4714">
                        <c:v>32.773620977328001</c:v>
                      </c:pt>
                      <c:pt idx="4715">
                        <c:v>32.780638578076697</c:v>
                      </c:pt>
                      <c:pt idx="4716">
                        <c:v>32.787656178825401</c:v>
                      </c:pt>
                      <c:pt idx="4717">
                        <c:v>32.794673779573998</c:v>
                      </c:pt>
                      <c:pt idx="4718">
                        <c:v>32.801691380322701</c:v>
                      </c:pt>
                      <c:pt idx="4719">
                        <c:v>32.808708981071398</c:v>
                      </c:pt>
                      <c:pt idx="4720">
                        <c:v>32.815726581820002</c:v>
                      </c:pt>
                      <c:pt idx="4721">
                        <c:v>32.822744182568698</c:v>
                      </c:pt>
                      <c:pt idx="4722">
                        <c:v>32.829761783317402</c:v>
                      </c:pt>
                      <c:pt idx="4723">
                        <c:v>32.836779384065998</c:v>
                      </c:pt>
                      <c:pt idx="4724">
                        <c:v>32.843796984814702</c:v>
                      </c:pt>
                      <c:pt idx="4725">
                        <c:v>32.850814585563398</c:v>
                      </c:pt>
                      <c:pt idx="4726">
                        <c:v>32.857832186312002</c:v>
                      </c:pt>
                      <c:pt idx="4727">
                        <c:v>32.864849787060699</c:v>
                      </c:pt>
                      <c:pt idx="4728">
                        <c:v>32.871867387809402</c:v>
                      </c:pt>
                      <c:pt idx="4729">
                        <c:v>32.878884988558099</c:v>
                      </c:pt>
                      <c:pt idx="4730">
                        <c:v>32.885902589306703</c:v>
                      </c:pt>
                      <c:pt idx="4731">
                        <c:v>32.892920190055399</c:v>
                      </c:pt>
                      <c:pt idx="4732">
                        <c:v>32.899937790804103</c:v>
                      </c:pt>
                      <c:pt idx="4733">
                        <c:v>32.9069553915527</c:v>
                      </c:pt>
                      <c:pt idx="4734">
                        <c:v>32.913972992301403</c:v>
                      </c:pt>
                      <c:pt idx="4735">
                        <c:v>32.920990593050099</c:v>
                      </c:pt>
                      <c:pt idx="4736">
                        <c:v>32.928008193798703</c:v>
                      </c:pt>
                      <c:pt idx="4737">
                        <c:v>32.9350257945474</c:v>
                      </c:pt>
                      <c:pt idx="4738">
                        <c:v>32.942043395296103</c:v>
                      </c:pt>
                      <c:pt idx="4739">
                        <c:v>32.9490609960447</c:v>
                      </c:pt>
                      <c:pt idx="4740">
                        <c:v>32.956078596793397</c:v>
                      </c:pt>
                      <c:pt idx="4741">
                        <c:v>32.9630961975421</c:v>
                      </c:pt>
                      <c:pt idx="4742">
                        <c:v>32.970113798290797</c:v>
                      </c:pt>
                      <c:pt idx="4743">
                        <c:v>32.977131399039401</c:v>
                      </c:pt>
                      <c:pt idx="4744">
                        <c:v>32.984148999788097</c:v>
                      </c:pt>
                      <c:pt idx="4745">
                        <c:v>32.991166600536801</c:v>
                      </c:pt>
                      <c:pt idx="4746">
                        <c:v>32.998184201285397</c:v>
                      </c:pt>
                      <c:pt idx="4747">
                        <c:v>33.005201802034101</c:v>
                      </c:pt>
                      <c:pt idx="4748">
                        <c:v>33.012219402782797</c:v>
                      </c:pt>
                      <c:pt idx="4749">
                        <c:v>33.019237003531401</c:v>
                      </c:pt>
                      <c:pt idx="4750">
                        <c:v>33.026254604280098</c:v>
                      </c:pt>
                      <c:pt idx="4751">
                        <c:v>33.033272205028801</c:v>
                      </c:pt>
                      <c:pt idx="4752">
                        <c:v>33.040289805777498</c:v>
                      </c:pt>
                      <c:pt idx="4753">
                        <c:v>33.047307406526102</c:v>
                      </c:pt>
                      <c:pt idx="4754">
                        <c:v>33.054325007274798</c:v>
                      </c:pt>
                      <c:pt idx="4755">
                        <c:v>33.061342608023502</c:v>
                      </c:pt>
                      <c:pt idx="4756">
                        <c:v>33.068360208772098</c:v>
                      </c:pt>
                      <c:pt idx="4757">
                        <c:v>33.075377809520802</c:v>
                      </c:pt>
                      <c:pt idx="4758">
                        <c:v>33.082395410269498</c:v>
                      </c:pt>
                      <c:pt idx="4759">
                        <c:v>33.089413011018102</c:v>
                      </c:pt>
                      <c:pt idx="4760">
                        <c:v>33.096430611766799</c:v>
                      </c:pt>
                      <c:pt idx="4761">
                        <c:v>33.103448212515502</c:v>
                      </c:pt>
                      <c:pt idx="4762">
                        <c:v>33.110465813264099</c:v>
                      </c:pt>
                      <c:pt idx="4763">
                        <c:v>33.117483414012803</c:v>
                      </c:pt>
                      <c:pt idx="4764">
                        <c:v>33.124501014761499</c:v>
                      </c:pt>
                      <c:pt idx="4765">
                        <c:v>33.131518615510203</c:v>
                      </c:pt>
                      <c:pt idx="4766">
                        <c:v>33.1385362162588</c:v>
                      </c:pt>
                      <c:pt idx="4767">
                        <c:v>33.145553817007503</c:v>
                      </c:pt>
                      <c:pt idx="4768">
                        <c:v>33.152571417756199</c:v>
                      </c:pt>
                      <c:pt idx="4769">
                        <c:v>33.159589018504803</c:v>
                      </c:pt>
                      <c:pt idx="4770">
                        <c:v>33.1666066192535</c:v>
                      </c:pt>
                      <c:pt idx="4771">
                        <c:v>33.173624220002203</c:v>
                      </c:pt>
                      <c:pt idx="4772">
                        <c:v>33.1806418207508</c:v>
                      </c:pt>
                      <c:pt idx="4773">
                        <c:v>33.187659421499497</c:v>
                      </c:pt>
                      <c:pt idx="4774">
                        <c:v>33.1946770222482</c:v>
                      </c:pt>
                      <c:pt idx="4775">
                        <c:v>33.201694622996797</c:v>
                      </c:pt>
                      <c:pt idx="4776">
                        <c:v>33.208712223745501</c:v>
                      </c:pt>
                      <c:pt idx="4777">
                        <c:v>33.215729824494197</c:v>
                      </c:pt>
                      <c:pt idx="4778">
                        <c:v>33.222747425242801</c:v>
                      </c:pt>
                      <c:pt idx="4779">
                        <c:v>33.229765025991497</c:v>
                      </c:pt>
                      <c:pt idx="4780">
                        <c:v>33.236782626740201</c:v>
                      </c:pt>
                      <c:pt idx="4781">
                        <c:v>33.243800227488897</c:v>
                      </c:pt>
                      <c:pt idx="4782">
                        <c:v>33.250817828237501</c:v>
                      </c:pt>
                      <c:pt idx="4783">
                        <c:v>33.257835428986198</c:v>
                      </c:pt>
                      <c:pt idx="4784">
                        <c:v>33.264853029734901</c:v>
                      </c:pt>
                      <c:pt idx="4785">
                        <c:v>33.271870630483498</c:v>
                      </c:pt>
                      <c:pt idx="4786">
                        <c:v>33.278888231232202</c:v>
                      </c:pt>
                      <c:pt idx="4787">
                        <c:v>33.285905831980898</c:v>
                      </c:pt>
                      <c:pt idx="4788">
                        <c:v>33.292923432729502</c:v>
                      </c:pt>
                      <c:pt idx="4789">
                        <c:v>33.299941033478198</c:v>
                      </c:pt>
                      <c:pt idx="4790">
                        <c:v>33.306958634226902</c:v>
                      </c:pt>
                      <c:pt idx="4791">
                        <c:v>33.313976234975598</c:v>
                      </c:pt>
                      <c:pt idx="4792">
                        <c:v>33.320993835724202</c:v>
                      </c:pt>
                      <c:pt idx="4793">
                        <c:v>33.328011436472899</c:v>
                      </c:pt>
                      <c:pt idx="4794">
                        <c:v>33.335029037221602</c:v>
                      </c:pt>
                      <c:pt idx="4795">
                        <c:v>33.342046637970199</c:v>
                      </c:pt>
                      <c:pt idx="4796">
                        <c:v>33.349064238718903</c:v>
                      </c:pt>
                      <c:pt idx="4797">
                        <c:v>33.356081839467599</c:v>
                      </c:pt>
                      <c:pt idx="4798">
                        <c:v>33.363099440216203</c:v>
                      </c:pt>
                      <c:pt idx="4799">
                        <c:v>33.3701170409649</c:v>
                      </c:pt>
                      <c:pt idx="4800">
                        <c:v>33.377134641713603</c:v>
                      </c:pt>
                      <c:pt idx="4801">
                        <c:v>33.384152242462299</c:v>
                      </c:pt>
                      <c:pt idx="4802">
                        <c:v>33.391169843210903</c:v>
                      </c:pt>
                      <c:pt idx="4803">
                        <c:v>33.3981874439596</c:v>
                      </c:pt>
                      <c:pt idx="4804">
                        <c:v>33.405205044708303</c:v>
                      </c:pt>
                      <c:pt idx="4805">
                        <c:v>33.4122226454569</c:v>
                      </c:pt>
                      <c:pt idx="4806">
                        <c:v>33.419240246205597</c:v>
                      </c:pt>
                      <c:pt idx="4807">
                        <c:v>33.4262578469543</c:v>
                      </c:pt>
                      <c:pt idx="4808">
                        <c:v>33.433275447702897</c:v>
                      </c:pt>
                      <c:pt idx="4809">
                        <c:v>33.440293048451601</c:v>
                      </c:pt>
                      <c:pt idx="4810">
                        <c:v>33.447310649200297</c:v>
                      </c:pt>
                      <c:pt idx="4811">
                        <c:v>33.454328249948901</c:v>
                      </c:pt>
                      <c:pt idx="4812">
                        <c:v>33.461345850697597</c:v>
                      </c:pt>
                      <c:pt idx="4813">
                        <c:v>33.468363451446301</c:v>
                      </c:pt>
                      <c:pt idx="4814">
                        <c:v>33.475381052194997</c:v>
                      </c:pt>
                      <c:pt idx="4815">
                        <c:v>33.482398652943601</c:v>
                      </c:pt>
                      <c:pt idx="4816">
                        <c:v>33.489416253692298</c:v>
                      </c:pt>
                      <c:pt idx="4817">
                        <c:v>33.496433854441001</c:v>
                      </c:pt>
                      <c:pt idx="4818">
                        <c:v>33.503451455189598</c:v>
                      </c:pt>
                      <c:pt idx="4819">
                        <c:v>33.510469055938302</c:v>
                      </c:pt>
                      <c:pt idx="4820">
                        <c:v>33.517486656686998</c:v>
                      </c:pt>
                      <c:pt idx="4821">
                        <c:v>33.524504257435602</c:v>
                      </c:pt>
                      <c:pt idx="4822">
                        <c:v>33.531521858184298</c:v>
                      </c:pt>
                      <c:pt idx="4823">
                        <c:v>33.538539458933002</c:v>
                      </c:pt>
                      <c:pt idx="4824">
                        <c:v>33.545557059681599</c:v>
                      </c:pt>
                      <c:pt idx="4825">
                        <c:v>33.552574660430302</c:v>
                      </c:pt>
                      <c:pt idx="4826">
                        <c:v>33.559592261178999</c:v>
                      </c:pt>
                      <c:pt idx="4827">
                        <c:v>33.566609861927702</c:v>
                      </c:pt>
                      <c:pt idx="4828">
                        <c:v>33.573627462676299</c:v>
                      </c:pt>
                      <c:pt idx="4829">
                        <c:v>33.580645063425003</c:v>
                      </c:pt>
                      <c:pt idx="4830">
                        <c:v>33.587662664173699</c:v>
                      </c:pt>
                      <c:pt idx="4831">
                        <c:v>33.594680264922303</c:v>
                      </c:pt>
                      <c:pt idx="4832">
                        <c:v>33.601697865670999</c:v>
                      </c:pt>
                      <c:pt idx="4833">
                        <c:v>33.608715466419703</c:v>
                      </c:pt>
                      <c:pt idx="4834">
                        <c:v>33.6157330671683</c:v>
                      </c:pt>
                      <c:pt idx="4835">
                        <c:v>33.622750667917003</c:v>
                      </c:pt>
                      <c:pt idx="4836">
                        <c:v>33.6297682686657</c:v>
                      </c:pt>
                      <c:pt idx="4837">
                        <c:v>33.636785869414297</c:v>
                      </c:pt>
                      <c:pt idx="4838">
                        <c:v>33.643803470163</c:v>
                      </c:pt>
                      <c:pt idx="4839">
                        <c:v>33.650821070911697</c:v>
                      </c:pt>
                      <c:pt idx="4840">
                        <c:v>33.6578386716604</c:v>
                      </c:pt>
                      <c:pt idx="4841">
                        <c:v>33.664856272408997</c:v>
                      </c:pt>
                      <c:pt idx="4842">
                        <c:v>33.671873873157701</c:v>
                      </c:pt>
                      <c:pt idx="4843">
                        <c:v>33.678891473906397</c:v>
                      </c:pt>
                      <c:pt idx="4844">
                        <c:v>33.685909074655001</c:v>
                      </c:pt>
                      <c:pt idx="4845">
                        <c:v>33.692926675403697</c:v>
                      </c:pt>
                      <c:pt idx="4846">
                        <c:v>33.699944276152401</c:v>
                      </c:pt>
                      <c:pt idx="4847">
                        <c:v>33.706961876900998</c:v>
                      </c:pt>
                      <c:pt idx="4848">
                        <c:v>33.713979477649701</c:v>
                      </c:pt>
                      <c:pt idx="4849">
                        <c:v>33.720997078398398</c:v>
                      </c:pt>
                      <c:pt idx="4850">
                        <c:v>33.728014679147101</c:v>
                      </c:pt>
                      <c:pt idx="4851">
                        <c:v>33.735032279895698</c:v>
                      </c:pt>
                      <c:pt idx="4852">
                        <c:v>33.742049880644402</c:v>
                      </c:pt>
                      <c:pt idx="4853">
                        <c:v>33.749067481393098</c:v>
                      </c:pt>
                      <c:pt idx="4854">
                        <c:v>33.756085082141702</c:v>
                      </c:pt>
                      <c:pt idx="4855">
                        <c:v>33.763102682890398</c:v>
                      </c:pt>
                      <c:pt idx="4856">
                        <c:v>33.770120283639102</c:v>
                      </c:pt>
                      <c:pt idx="4857">
                        <c:v>33.777137884387699</c:v>
                      </c:pt>
                      <c:pt idx="4858">
                        <c:v>33.784155485136402</c:v>
                      </c:pt>
                      <c:pt idx="4859">
                        <c:v>33.791173085885099</c:v>
                      </c:pt>
                      <c:pt idx="4860">
                        <c:v>33.798190686633703</c:v>
                      </c:pt>
                      <c:pt idx="4861">
                        <c:v>33.805208287382399</c:v>
                      </c:pt>
                      <c:pt idx="4862">
                        <c:v>33.812225888131103</c:v>
                      </c:pt>
                      <c:pt idx="4863">
                        <c:v>33.819243488879799</c:v>
                      </c:pt>
                      <c:pt idx="4864">
                        <c:v>33.826261089628403</c:v>
                      </c:pt>
                      <c:pt idx="4865">
                        <c:v>33.833278690377099</c:v>
                      </c:pt>
                      <c:pt idx="4866">
                        <c:v>33.840296291125803</c:v>
                      </c:pt>
                      <c:pt idx="4867">
                        <c:v>33.8473138918744</c:v>
                      </c:pt>
                      <c:pt idx="4868">
                        <c:v>33.854331492623103</c:v>
                      </c:pt>
                      <c:pt idx="4869">
                        <c:v>33.8613490933718</c:v>
                      </c:pt>
                      <c:pt idx="4870">
                        <c:v>33.868366694120397</c:v>
                      </c:pt>
                      <c:pt idx="4871">
                        <c:v>33.8753842948691</c:v>
                      </c:pt>
                      <c:pt idx="4872">
                        <c:v>33.882401895617797</c:v>
                      </c:pt>
                      <c:pt idx="4873">
                        <c:v>33.889419496366401</c:v>
                      </c:pt>
                      <c:pt idx="4874">
                        <c:v>33.896437097115097</c:v>
                      </c:pt>
                      <c:pt idx="4875">
                        <c:v>33.903454697863801</c:v>
                      </c:pt>
                      <c:pt idx="4876">
                        <c:v>33.910472298612497</c:v>
                      </c:pt>
                      <c:pt idx="4877">
                        <c:v>33.917489899361101</c:v>
                      </c:pt>
                      <c:pt idx="4878">
                        <c:v>33.924507500109797</c:v>
                      </c:pt>
                      <c:pt idx="4879">
                        <c:v>33.931525100858501</c:v>
                      </c:pt>
                      <c:pt idx="4880">
                        <c:v>33.938542701607098</c:v>
                      </c:pt>
                      <c:pt idx="4881">
                        <c:v>33.945560302355801</c:v>
                      </c:pt>
                      <c:pt idx="4882">
                        <c:v>33.952577903104498</c:v>
                      </c:pt>
                      <c:pt idx="4883">
                        <c:v>33.959595503853102</c:v>
                      </c:pt>
                      <c:pt idx="4884">
                        <c:v>33.966613104601798</c:v>
                      </c:pt>
                      <c:pt idx="4885">
                        <c:v>33.973630705350502</c:v>
                      </c:pt>
                      <c:pt idx="4886">
                        <c:v>33.980648306099098</c:v>
                      </c:pt>
                      <c:pt idx="4887">
                        <c:v>33.987665906847802</c:v>
                      </c:pt>
                      <c:pt idx="4888">
                        <c:v>33.994683507596498</c:v>
                      </c:pt>
                      <c:pt idx="4889">
                        <c:v>34.001701108345202</c:v>
                      </c:pt>
                      <c:pt idx="4890">
                        <c:v>34.008718709093799</c:v>
                      </c:pt>
                      <c:pt idx="4891">
                        <c:v>34.015736309842502</c:v>
                      </c:pt>
                      <c:pt idx="4892">
                        <c:v>34.022753910591199</c:v>
                      </c:pt>
                      <c:pt idx="4893">
                        <c:v>34.029771511339803</c:v>
                      </c:pt>
                      <c:pt idx="4894">
                        <c:v>34.036789112088499</c:v>
                      </c:pt>
                      <c:pt idx="4895">
                        <c:v>34.043806712837203</c:v>
                      </c:pt>
                      <c:pt idx="4896">
                        <c:v>34.0508243135858</c:v>
                      </c:pt>
                      <c:pt idx="4897">
                        <c:v>34.057841914334503</c:v>
                      </c:pt>
                      <c:pt idx="4898">
                        <c:v>34.064859515083199</c:v>
                      </c:pt>
                      <c:pt idx="4899">
                        <c:v>34.071877115831803</c:v>
                      </c:pt>
                      <c:pt idx="4900">
                        <c:v>34.0788947165805</c:v>
                      </c:pt>
                      <c:pt idx="4901">
                        <c:v>34.085912317329203</c:v>
                      </c:pt>
                      <c:pt idx="4902">
                        <c:v>34.0929299180778</c:v>
                      </c:pt>
                      <c:pt idx="4903">
                        <c:v>34.099947518826497</c:v>
                      </c:pt>
                      <c:pt idx="4904">
                        <c:v>34.1069651195752</c:v>
                      </c:pt>
                      <c:pt idx="4905">
                        <c:v>34.113982720323897</c:v>
                      </c:pt>
                      <c:pt idx="4906">
                        <c:v>34.121000321072501</c:v>
                      </c:pt>
                      <c:pt idx="4907">
                        <c:v>34.128017921821197</c:v>
                      </c:pt>
                      <c:pt idx="4908">
                        <c:v>34.1350355225699</c:v>
                      </c:pt>
                      <c:pt idx="4909">
                        <c:v>34.142053123318497</c:v>
                      </c:pt>
                      <c:pt idx="4910">
                        <c:v>34.149070724067201</c:v>
                      </c:pt>
                      <c:pt idx="4911">
                        <c:v>34.156088324815897</c:v>
                      </c:pt>
                      <c:pt idx="4912">
                        <c:v>34.163105925564601</c:v>
                      </c:pt>
                      <c:pt idx="4913">
                        <c:v>34.170123526313198</c:v>
                      </c:pt>
                      <c:pt idx="4914">
                        <c:v>34.177141127061901</c:v>
                      </c:pt>
                      <c:pt idx="4915">
                        <c:v>34.184158727810598</c:v>
                      </c:pt>
                      <c:pt idx="4916">
                        <c:v>34.191176328559202</c:v>
                      </c:pt>
                      <c:pt idx="4917">
                        <c:v>34.198193929307898</c:v>
                      </c:pt>
                      <c:pt idx="4918">
                        <c:v>34.205211530056602</c:v>
                      </c:pt>
                      <c:pt idx="4919">
                        <c:v>34.212229130805198</c:v>
                      </c:pt>
                      <c:pt idx="4920">
                        <c:v>34.219246731553902</c:v>
                      </c:pt>
                      <c:pt idx="4921">
                        <c:v>34.226264332302598</c:v>
                      </c:pt>
                      <c:pt idx="4922">
                        <c:v>34.233281933051202</c:v>
                      </c:pt>
                      <c:pt idx="4923">
                        <c:v>34.240299533799899</c:v>
                      </c:pt>
                      <c:pt idx="4924">
                        <c:v>34.247317134548602</c:v>
                      </c:pt>
                      <c:pt idx="4925">
                        <c:v>34.254334735297199</c:v>
                      </c:pt>
                      <c:pt idx="4926">
                        <c:v>34.261352336045903</c:v>
                      </c:pt>
                      <c:pt idx="4927">
                        <c:v>34.268369936794599</c:v>
                      </c:pt>
                      <c:pt idx="4928">
                        <c:v>34.275387537543303</c:v>
                      </c:pt>
                      <c:pt idx="4929">
                        <c:v>34.2824051382919</c:v>
                      </c:pt>
                      <c:pt idx="4930">
                        <c:v>34.289422739040603</c:v>
                      </c:pt>
                      <c:pt idx="4931">
                        <c:v>34.296440339789299</c:v>
                      </c:pt>
                      <c:pt idx="4932">
                        <c:v>34.303457940537903</c:v>
                      </c:pt>
                      <c:pt idx="4933">
                        <c:v>34.3104755412866</c:v>
                      </c:pt>
                      <c:pt idx="4934">
                        <c:v>34.317493142035303</c:v>
                      </c:pt>
                      <c:pt idx="4935">
                        <c:v>34.3245107427839</c:v>
                      </c:pt>
                      <c:pt idx="4936">
                        <c:v>34.331528343532597</c:v>
                      </c:pt>
                      <c:pt idx="4937">
                        <c:v>34.3385459442813</c:v>
                      </c:pt>
                      <c:pt idx="4938">
                        <c:v>34.345563545029997</c:v>
                      </c:pt>
                      <c:pt idx="4939">
                        <c:v>34.352581145778601</c:v>
                      </c:pt>
                      <c:pt idx="4940">
                        <c:v>34.359598746527297</c:v>
                      </c:pt>
                      <c:pt idx="4941">
                        <c:v>34.366616347276</c:v>
                      </c:pt>
                      <c:pt idx="4942">
                        <c:v>34.373633948024597</c:v>
                      </c:pt>
                      <c:pt idx="4943">
                        <c:v>34.380651548773301</c:v>
                      </c:pt>
                      <c:pt idx="4944">
                        <c:v>34.387669149521997</c:v>
                      </c:pt>
                      <c:pt idx="4945">
                        <c:v>34.394686750270601</c:v>
                      </c:pt>
                      <c:pt idx="4946">
                        <c:v>34.401704351019298</c:v>
                      </c:pt>
                      <c:pt idx="4947">
                        <c:v>34.408721951768001</c:v>
                      </c:pt>
                      <c:pt idx="4948">
                        <c:v>34.415739552516598</c:v>
                      </c:pt>
                      <c:pt idx="4949">
                        <c:v>34.422757153265302</c:v>
                      </c:pt>
                      <c:pt idx="4950">
                        <c:v>34.429774754013998</c:v>
                      </c:pt>
                      <c:pt idx="4951">
                        <c:v>34.436792354762602</c:v>
                      </c:pt>
                      <c:pt idx="4952">
                        <c:v>34.443809955511298</c:v>
                      </c:pt>
                      <c:pt idx="4953">
                        <c:v>34.450827556260002</c:v>
                      </c:pt>
                      <c:pt idx="4954">
                        <c:v>34.457845157008698</c:v>
                      </c:pt>
                      <c:pt idx="4955">
                        <c:v>34.464862757757302</c:v>
                      </c:pt>
                      <c:pt idx="4956">
                        <c:v>34.471880358505999</c:v>
                      </c:pt>
                      <c:pt idx="4957">
                        <c:v>34.478897959254702</c:v>
                      </c:pt>
                      <c:pt idx="4958">
                        <c:v>34.485915560003299</c:v>
                      </c:pt>
                      <c:pt idx="4959">
                        <c:v>34.492933160752003</c:v>
                      </c:pt>
                      <c:pt idx="4960">
                        <c:v>34.499950761500699</c:v>
                      </c:pt>
                      <c:pt idx="4961">
                        <c:v>34.506968362249303</c:v>
                      </c:pt>
                      <c:pt idx="4962">
                        <c:v>34.513985962997999</c:v>
                      </c:pt>
                      <c:pt idx="4963">
                        <c:v>34.521003563746703</c:v>
                      </c:pt>
                      <c:pt idx="4964">
                        <c:v>34.5280211644953</c:v>
                      </c:pt>
                      <c:pt idx="4965">
                        <c:v>34.535038765244003</c:v>
                      </c:pt>
                      <c:pt idx="4966">
                        <c:v>34.5420563659927</c:v>
                      </c:pt>
                      <c:pt idx="4967">
                        <c:v>34.549073966741403</c:v>
                      </c:pt>
                      <c:pt idx="4968">
                        <c:v>34.55609156749</c:v>
                      </c:pt>
                      <c:pt idx="4969">
                        <c:v>34.563109168238697</c:v>
                      </c:pt>
                      <c:pt idx="4970">
                        <c:v>34.5701267689874</c:v>
                      </c:pt>
                      <c:pt idx="4971">
                        <c:v>34.577144369735997</c:v>
                      </c:pt>
                      <c:pt idx="4972">
                        <c:v>34.584161970484701</c:v>
                      </c:pt>
                      <c:pt idx="4973">
                        <c:v>34.591179571233397</c:v>
                      </c:pt>
                      <c:pt idx="4974">
                        <c:v>34.598197171982001</c:v>
                      </c:pt>
                      <c:pt idx="4975">
                        <c:v>34.605214772730697</c:v>
                      </c:pt>
                      <c:pt idx="4976">
                        <c:v>34.612232373479401</c:v>
                      </c:pt>
                      <c:pt idx="4977">
                        <c:v>34.619249974228097</c:v>
                      </c:pt>
                      <c:pt idx="4978">
                        <c:v>34.626267574976701</c:v>
                      </c:pt>
                      <c:pt idx="4979">
                        <c:v>34.633285175725398</c:v>
                      </c:pt>
                      <c:pt idx="4980">
                        <c:v>34.640302776474101</c:v>
                      </c:pt>
                      <c:pt idx="4981">
                        <c:v>34.647320377222698</c:v>
                      </c:pt>
                      <c:pt idx="4982">
                        <c:v>34.654337977971402</c:v>
                      </c:pt>
                      <c:pt idx="4983">
                        <c:v>34.661355578720098</c:v>
                      </c:pt>
                      <c:pt idx="4984">
                        <c:v>34.668373179468702</c:v>
                      </c:pt>
                      <c:pt idx="4985">
                        <c:v>34.675390780217398</c:v>
                      </c:pt>
                      <c:pt idx="4986">
                        <c:v>34.682408380966102</c:v>
                      </c:pt>
                      <c:pt idx="4987">
                        <c:v>34.689425981714699</c:v>
                      </c:pt>
                      <c:pt idx="4988">
                        <c:v>34.696443582463402</c:v>
                      </c:pt>
                      <c:pt idx="4989">
                        <c:v>34.703461183212099</c:v>
                      </c:pt>
                      <c:pt idx="4990">
                        <c:v>34.710478783960802</c:v>
                      </c:pt>
                      <c:pt idx="4991">
                        <c:v>34.717496384709399</c:v>
                      </c:pt>
                      <c:pt idx="4992">
                        <c:v>34.724513985458103</c:v>
                      </c:pt>
                      <c:pt idx="4993">
                        <c:v>34.731531586206799</c:v>
                      </c:pt>
                      <c:pt idx="4994">
                        <c:v>34.738549186955403</c:v>
                      </c:pt>
                      <c:pt idx="4995">
                        <c:v>34.745566787704099</c:v>
                      </c:pt>
                      <c:pt idx="4996">
                        <c:v>34.752584388452803</c:v>
                      </c:pt>
                      <c:pt idx="4997">
                        <c:v>34.7596019892014</c:v>
                      </c:pt>
                      <c:pt idx="4998">
                        <c:v>34.766619589950103</c:v>
                      </c:pt>
                      <c:pt idx="4999">
                        <c:v>34.7736371906988</c:v>
                      </c:pt>
                      <c:pt idx="5000">
                        <c:v>34.780654791447503</c:v>
                      </c:pt>
                      <c:pt idx="5001">
                        <c:v>34.7876723921961</c:v>
                      </c:pt>
                      <c:pt idx="5002">
                        <c:v>34.794689992944797</c:v>
                      </c:pt>
                      <c:pt idx="5003">
                        <c:v>34.8017075936935</c:v>
                      </c:pt>
                      <c:pt idx="5004">
                        <c:v>34.808725194442097</c:v>
                      </c:pt>
                      <c:pt idx="5005">
                        <c:v>34.815742795190801</c:v>
                      </c:pt>
                      <c:pt idx="5006">
                        <c:v>34.822760395939497</c:v>
                      </c:pt>
                      <c:pt idx="5007">
                        <c:v>34.829777996688101</c:v>
                      </c:pt>
                      <c:pt idx="5008">
                        <c:v>34.836795597436797</c:v>
                      </c:pt>
                      <c:pt idx="5009">
                        <c:v>34.843813198185501</c:v>
                      </c:pt>
                      <c:pt idx="5010">
                        <c:v>34.850830798934098</c:v>
                      </c:pt>
                      <c:pt idx="5011">
                        <c:v>34.857848399682801</c:v>
                      </c:pt>
                      <c:pt idx="5012">
                        <c:v>34.864866000431498</c:v>
                      </c:pt>
                      <c:pt idx="5013">
                        <c:v>34.871883601180201</c:v>
                      </c:pt>
                      <c:pt idx="5014">
                        <c:v>34.878901201928798</c:v>
                      </c:pt>
                      <c:pt idx="5015">
                        <c:v>34.885918802677502</c:v>
                      </c:pt>
                      <c:pt idx="5016">
                        <c:v>34.892936403426198</c:v>
                      </c:pt>
                      <c:pt idx="5017">
                        <c:v>34.899954004174802</c:v>
                      </c:pt>
                      <c:pt idx="5018">
                        <c:v>34.906971604923498</c:v>
                      </c:pt>
                      <c:pt idx="5019">
                        <c:v>34.913989205672202</c:v>
                      </c:pt>
                      <c:pt idx="5020">
                        <c:v>34.921006806420799</c:v>
                      </c:pt>
                      <c:pt idx="5021">
                        <c:v>34.928024407169502</c:v>
                      </c:pt>
                      <c:pt idx="5022">
                        <c:v>34.935042007918199</c:v>
                      </c:pt>
                      <c:pt idx="5023">
                        <c:v>34.942059608666803</c:v>
                      </c:pt>
                      <c:pt idx="5024">
                        <c:v>34.949077209415499</c:v>
                      </c:pt>
                      <c:pt idx="5025">
                        <c:v>34.956094810164203</c:v>
                      </c:pt>
                      <c:pt idx="5026">
                        <c:v>34.963112410912899</c:v>
                      </c:pt>
                      <c:pt idx="5027">
                        <c:v>34.970130011661503</c:v>
                      </c:pt>
                      <c:pt idx="5028">
                        <c:v>34.977147612410199</c:v>
                      </c:pt>
                      <c:pt idx="5029">
                        <c:v>34.984165213158903</c:v>
                      </c:pt>
                      <c:pt idx="5030">
                        <c:v>34.9911828139075</c:v>
                      </c:pt>
                      <c:pt idx="5031">
                        <c:v>34.998200414656203</c:v>
                      </c:pt>
                      <c:pt idx="5032">
                        <c:v>35.0052180154049</c:v>
                      </c:pt>
                      <c:pt idx="5033">
                        <c:v>35.012235616153497</c:v>
                      </c:pt>
                      <c:pt idx="5034">
                        <c:v>35.0192532169022</c:v>
                      </c:pt>
                      <c:pt idx="5035">
                        <c:v>35.026270817650897</c:v>
                      </c:pt>
                      <c:pt idx="5036">
                        <c:v>35.0332884183996</c:v>
                      </c:pt>
                      <c:pt idx="5037">
                        <c:v>35.040306019148197</c:v>
                      </c:pt>
                      <c:pt idx="5038">
                        <c:v>35.0473236198969</c:v>
                      </c:pt>
                      <c:pt idx="5039">
                        <c:v>35.054341220645597</c:v>
                      </c:pt>
                      <c:pt idx="5040">
                        <c:v>35.061358821394201</c:v>
                      </c:pt>
                      <c:pt idx="5041">
                        <c:v>35.068376422142897</c:v>
                      </c:pt>
                      <c:pt idx="5042">
                        <c:v>35.075394022891601</c:v>
                      </c:pt>
                      <c:pt idx="5043">
                        <c:v>35.082411623640198</c:v>
                      </c:pt>
                      <c:pt idx="5044">
                        <c:v>35.089429224388901</c:v>
                      </c:pt>
                      <c:pt idx="5045">
                        <c:v>35.096446825137598</c:v>
                      </c:pt>
                      <c:pt idx="5046">
                        <c:v>35.103464425886202</c:v>
                      </c:pt>
                      <c:pt idx="5047">
                        <c:v>35.110482026634898</c:v>
                      </c:pt>
                      <c:pt idx="5048">
                        <c:v>35.117499627383602</c:v>
                      </c:pt>
                      <c:pt idx="5049">
                        <c:v>35.124517228132198</c:v>
                      </c:pt>
                      <c:pt idx="5050">
                        <c:v>35.131534828880902</c:v>
                      </c:pt>
                      <c:pt idx="5051">
                        <c:v>35.138552429629598</c:v>
                      </c:pt>
                      <c:pt idx="5052">
                        <c:v>35.145570030378302</c:v>
                      </c:pt>
                      <c:pt idx="5053">
                        <c:v>35.152587631126899</c:v>
                      </c:pt>
                      <c:pt idx="5054">
                        <c:v>35.159605231875602</c:v>
                      </c:pt>
                      <c:pt idx="5055">
                        <c:v>35.166622832624299</c:v>
                      </c:pt>
                      <c:pt idx="5056">
                        <c:v>35.173640433372903</c:v>
                      </c:pt>
                      <c:pt idx="5057">
                        <c:v>35.180658034121599</c:v>
                      </c:pt>
                      <c:pt idx="5058">
                        <c:v>35.187675634870303</c:v>
                      </c:pt>
                      <c:pt idx="5059">
                        <c:v>35.1946932356189</c:v>
                      </c:pt>
                      <c:pt idx="5060">
                        <c:v>35.201710836367603</c:v>
                      </c:pt>
                      <c:pt idx="5061">
                        <c:v>35.208728437116299</c:v>
                      </c:pt>
                      <c:pt idx="5062">
                        <c:v>35.215746037865003</c:v>
                      </c:pt>
                      <c:pt idx="5063">
                        <c:v>35.2227636386136</c:v>
                      </c:pt>
                      <c:pt idx="5064">
                        <c:v>35.229781239362303</c:v>
                      </c:pt>
                      <c:pt idx="5065">
                        <c:v>35.236798840111</c:v>
                      </c:pt>
                      <c:pt idx="5066">
                        <c:v>35.243816440859597</c:v>
                      </c:pt>
                      <c:pt idx="5067">
                        <c:v>35.2508340416083</c:v>
                      </c:pt>
                      <c:pt idx="5068">
                        <c:v>35.257851642356997</c:v>
                      </c:pt>
                      <c:pt idx="5069">
                        <c:v>35.264869243105601</c:v>
                      </c:pt>
                      <c:pt idx="5070">
                        <c:v>35.271886843854297</c:v>
                      </c:pt>
                      <c:pt idx="5071">
                        <c:v>35.278904444603</c:v>
                      </c:pt>
                      <c:pt idx="5072">
                        <c:v>35.285922045351597</c:v>
                      </c:pt>
                      <c:pt idx="5073">
                        <c:v>35.292939646100301</c:v>
                      </c:pt>
                      <c:pt idx="5074">
                        <c:v>35.299957246848997</c:v>
                      </c:pt>
                      <c:pt idx="5075">
                        <c:v>35.306974847597701</c:v>
                      </c:pt>
                      <c:pt idx="5076">
                        <c:v>35.313992448346298</c:v>
                      </c:pt>
                      <c:pt idx="5077">
                        <c:v>35.321010049095001</c:v>
                      </c:pt>
                      <c:pt idx="5078">
                        <c:v>35.328027649843698</c:v>
                      </c:pt>
                      <c:pt idx="5079">
                        <c:v>35.335045250592302</c:v>
                      </c:pt>
                      <c:pt idx="5080">
                        <c:v>35.342062851340998</c:v>
                      </c:pt>
                      <c:pt idx="5081">
                        <c:v>35.349080452089702</c:v>
                      </c:pt>
                      <c:pt idx="5082">
                        <c:v>35.356098052838298</c:v>
                      </c:pt>
                      <c:pt idx="5083">
                        <c:v>35.363115653587002</c:v>
                      </c:pt>
                      <c:pt idx="5084">
                        <c:v>35.370133254335698</c:v>
                      </c:pt>
                      <c:pt idx="5085">
                        <c:v>35.377150855084302</c:v>
                      </c:pt>
                      <c:pt idx="5086">
                        <c:v>35.384168455832999</c:v>
                      </c:pt>
                      <c:pt idx="5087">
                        <c:v>35.391186056581702</c:v>
                      </c:pt>
                      <c:pt idx="5088">
                        <c:v>35.398203657330299</c:v>
                      </c:pt>
                      <c:pt idx="5089">
                        <c:v>35.405221258079003</c:v>
                      </c:pt>
                      <c:pt idx="5090">
                        <c:v>35.412238858827699</c:v>
                      </c:pt>
                      <c:pt idx="5091">
                        <c:v>35.419256459576403</c:v>
                      </c:pt>
                      <c:pt idx="5092">
                        <c:v>35.426274060324999</c:v>
                      </c:pt>
                      <c:pt idx="5093">
                        <c:v>35.433291661073703</c:v>
                      </c:pt>
                      <c:pt idx="5094">
                        <c:v>35.440309261822399</c:v>
                      </c:pt>
                      <c:pt idx="5095">
                        <c:v>35.447326862571003</c:v>
                      </c:pt>
                      <c:pt idx="5096">
                        <c:v>35.4543444633197</c:v>
                      </c:pt>
                      <c:pt idx="5097">
                        <c:v>35.461362064068403</c:v>
                      </c:pt>
                      <c:pt idx="5098">
                        <c:v>35.468379664817</c:v>
                      </c:pt>
                      <c:pt idx="5099">
                        <c:v>35.475397265565697</c:v>
                      </c:pt>
                      <c:pt idx="5100">
                        <c:v>35.4824148663144</c:v>
                      </c:pt>
                      <c:pt idx="5101">
                        <c:v>35.489432467063097</c:v>
                      </c:pt>
                      <c:pt idx="5102">
                        <c:v>35.496450067811701</c:v>
                      </c:pt>
                      <c:pt idx="5103">
                        <c:v>35.503467668560397</c:v>
                      </c:pt>
                      <c:pt idx="5104">
                        <c:v>35.5104852693091</c:v>
                      </c:pt>
                      <c:pt idx="5105">
                        <c:v>35.517502870057697</c:v>
                      </c:pt>
                      <c:pt idx="5106">
                        <c:v>35.524520470806401</c:v>
                      </c:pt>
                      <c:pt idx="5107">
                        <c:v>35.531538071555097</c:v>
                      </c:pt>
                      <c:pt idx="5108">
                        <c:v>35.538555672303701</c:v>
                      </c:pt>
                      <c:pt idx="5109">
                        <c:v>35.545573273052398</c:v>
                      </c:pt>
                      <c:pt idx="5110">
                        <c:v>35.552590873801101</c:v>
                      </c:pt>
                      <c:pt idx="5111">
                        <c:v>35.559608474549698</c:v>
                      </c:pt>
                      <c:pt idx="5112">
                        <c:v>35.566626075298402</c:v>
                      </c:pt>
                      <c:pt idx="5113">
                        <c:v>35.573643676047098</c:v>
                      </c:pt>
                      <c:pt idx="5114">
                        <c:v>35.580661276795801</c:v>
                      </c:pt>
                      <c:pt idx="5115">
                        <c:v>35.587678877544398</c:v>
                      </c:pt>
                      <c:pt idx="5116">
                        <c:v>35.594696478293102</c:v>
                      </c:pt>
                      <c:pt idx="5117">
                        <c:v>35.601714079041798</c:v>
                      </c:pt>
                      <c:pt idx="5118">
                        <c:v>35.608731679790402</c:v>
                      </c:pt>
                      <c:pt idx="5119">
                        <c:v>35.615749280539099</c:v>
                      </c:pt>
                      <c:pt idx="5120">
                        <c:v>35.622766881287802</c:v>
                      </c:pt>
                      <c:pt idx="5121">
                        <c:v>35.629784482036399</c:v>
                      </c:pt>
                      <c:pt idx="5122">
                        <c:v>35.636802082785103</c:v>
                      </c:pt>
                      <c:pt idx="5123">
                        <c:v>35.643819683533799</c:v>
                      </c:pt>
                      <c:pt idx="5124">
                        <c:v>35.650837284282503</c:v>
                      </c:pt>
                      <c:pt idx="5125">
                        <c:v>35.657854885031099</c:v>
                      </c:pt>
                      <c:pt idx="5126">
                        <c:v>35.664872485779803</c:v>
                      </c:pt>
                      <c:pt idx="5127">
                        <c:v>35.671890086528499</c:v>
                      </c:pt>
                      <c:pt idx="5128">
                        <c:v>35.678907687277103</c:v>
                      </c:pt>
                      <c:pt idx="5129">
                        <c:v>35.6859252880258</c:v>
                      </c:pt>
                      <c:pt idx="5130">
                        <c:v>35.692942888774503</c:v>
                      </c:pt>
                      <c:pt idx="5131">
                        <c:v>35.6999604895231</c:v>
                      </c:pt>
                      <c:pt idx="5132">
                        <c:v>35.706978090271797</c:v>
                      </c:pt>
                      <c:pt idx="5133">
                        <c:v>35.7139956910205</c:v>
                      </c:pt>
                      <c:pt idx="5134">
                        <c:v>35.721013291769097</c:v>
                      </c:pt>
                      <c:pt idx="5135">
                        <c:v>35.728030892517801</c:v>
                      </c:pt>
                      <c:pt idx="5136">
                        <c:v>35.735048493266497</c:v>
                      </c:pt>
                      <c:pt idx="5137">
                        <c:v>35.742066094015101</c:v>
                      </c:pt>
                      <c:pt idx="5138">
                        <c:v>35.749083694763797</c:v>
                      </c:pt>
                      <c:pt idx="5139">
                        <c:v>35.756101295512501</c:v>
                      </c:pt>
                      <c:pt idx="5140">
                        <c:v>35.763118896261197</c:v>
                      </c:pt>
                      <c:pt idx="5141">
                        <c:v>35.770136497009801</c:v>
                      </c:pt>
                      <c:pt idx="5142">
                        <c:v>35.777154097758498</c:v>
                      </c:pt>
                      <c:pt idx="5143">
                        <c:v>35.784171698507201</c:v>
                      </c:pt>
                      <c:pt idx="5144">
                        <c:v>35.791189299255798</c:v>
                      </c:pt>
                      <c:pt idx="5145">
                        <c:v>35.798206900004502</c:v>
                      </c:pt>
                      <c:pt idx="5146">
                        <c:v>35.805224500753198</c:v>
                      </c:pt>
                      <c:pt idx="5147">
                        <c:v>35.812242101501802</c:v>
                      </c:pt>
                      <c:pt idx="5148">
                        <c:v>35.819259702250498</c:v>
                      </c:pt>
                      <c:pt idx="5149">
                        <c:v>35.826277302999202</c:v>
                      </c:pt>
                      <c:pt idx="5150">
                        <c:v>35.833294903747898</c:v>
                      </c:pt>
                      <c:pt idx="5151">
                        <c:v>35.840312504496502</c:v>
                      </c:pt>
                      <c:pt idx="5152">
                        <c:v>35.847330105245199</c:v>
                      </c:pt>
                      <c:pt idx="5153">
                        <c:v>35.854347705993902</c:v>
                      </c:pt>
                      <c:pt idx="5154">
                        <c:v>35.861365306742499</c:v>
                      </c:pt>
                      <c:pt idx="5155">
                        <c:v>35.868382907491203</c:v>
                      </c:pt>
                      <c:pt idx="5156">
                        <c:v>35.875400508239899</c:v>
                      </c:pt>
                      <c:pt idx="5157">
                        <c:v>35.882418108988503</c:v>
                      </c:pt>
                      <c:pt idx="5158">
                        <c:v>35.889435709737199</c:v>
                      </c:pt>
                      <c:pt idx="5159">
                        <c:v>35.896453310485903</c:v>
                      </c:pt>
                      <c:pt idx="5160">
                        <c:v>35.9034709112345</c:v>
                      </c:pt>
                      <c:pt idx="5161">
                        <c:v>35.910488511983203</c:v>
                      </c:pt>
                      <c:pt idx="5162">
                        <c:v>35.9175061127319</c:v>
                      </c:pt>
                      <c:pt idx="5163">
                        <c:v>35.924523713480603</c:v>
                      </c:pt>
                      <c:pt idx="5164">
                        <c:v>35.9315413142292</c:v>
                      </c:pt>
                      <c:pt idx="5165">
                        <c:v>35.938558914977897</c:v>
                      </c:pt>
                      <c:pt idx="5166">
                        <c:v>35.9455765157266</c:v>
                      </c:pt>
                      <c:pt idx="5167">
                        <c:v>35.952594116475197</c:v>
                      </c:pt>
                      <c:pt idx="5168">
                        <c:v>35.9596117172239</c:v>
                      </c:pt>
                      <c:pt idx="5169">
                        <c:v>35.966629317972597</c:v>
                      </c:pt>
                      <c:pt idx="5170">
                        <c:v>35.973646918721201</c:v>
                      </c:pt>
                      <c:pt idx="5171">
                        <c:v>35.980664519469897</c:v>
                      </c:pt>
                      <c:pt idx="5172">
                        <c:v>35.987682120218601</c:v>
                      </c:pt>
                      <c:pt idx="5173">
                        <c:v>35.994699720967198</c:v>
                      </c:pt>
                      <c:pt idx="5174">
                        <c:v>36.001717321715901</c:v>
                      </c:pt>
                      <c:pt idx="5175">
                        <c:v>36.008734922464598</c:v>
                      </c:pt>
                      <c:pt idx="5176">
                        <c:v>36.015752523213301</c:v>
                      </c:pt>
                      <c:pt idx="5177">
                        <c:v>36.022770123961898</c:v>
                      </c:pt>
                      <c:pt idx="5178">
                        <c:v>36.029787724710602</c:v>
                      </c:pt>
                      <c:pt idx="5179">
                        <c:v>36.036805325459298</c:v>
                      </c:pt>
                      <c:pt idx="5180">
                        <c:v>36.043822926207902</c:v>
                      </c:pt>
                      <c:pt idx="5181">
                        <c:v>36.050840526956598</c:v>
                      </c:pt>
                      <c:pt idx="5182">
                        <c:v>36.057858127705302</c:v>
                      </c:pt>
                      <c:pt idx="5183">
                        <c:v>36.064875728453899</c:v>
                      </c:pt>
                      <c:pt idx="5184">
                        <c:v>36.071893329202602</c:v>
                      </c:pt>
                      <c:pt idx="5185">
                        <c:v>36.078910929951299</c:v>
                      </c:pt>
                      <c:pt idx="5186">
                        <c:v>36.085928530700002</c:v>
                      </c:pt>
                      <c:pt idx="5187">
                        <c:v>36.092946131448599</c:v>
                      </c:pt>
                      <c:pt idx="5188">
                        <c:v>36.099963732197303</c:v>
                      </c:pt>
                      <c:pt idx="5189">
                        <c:v>36.106981332945999</c:v>
                      </c:pt>
                      <c:pt idx="5190">
                        <c:v>36.113998933694603</c:v>
                      </c:pt>
                      <c:pt idx="5191">
                        <c:v>36.121016534443299</c:v>
                      </c:pt>
                      <c:pt idx="5192">
                        <c:v>36.128034135192003</c:v>
                      </c:pt>
                      <c:pt idx="5193">
                        <c:v>36.1350517359406</c:v>
                      </c:pt>
                      <c:pt idx="5194">
                        <c:v>36.142069336689303</c:v>
                      </c:pt>
                      <c:pt idx="5195">
                        <c:v>36.149086937438</c:v>
                      </c:pt>
                      <c:pt idx="5196">
                        <c:v>36.156104538186597</c:v>
                      </c:pt>
                      <c:pt idx="5197">
                        <c:v>36.1631221389353</c:v>
                      </c:pt>
                      <c:pt idx="5198">
                        <c:v>36.170139739683997</c:v>
                      </c:pt>
                      <c:pt idx="5199">
                        <c:v>36.1771573404327</c:v>
                      </c:pt>
                      <c:pt idx="5200">
                        <c:v>36.184174941181297</c:v>
                      </c:pt>
                      <c:pt idx="5201">
                        <c:v>36.19119254193</c:v>
                      </c:pt>
                      <c:pt idx="5202">
                        <c:v>36.198210142678697</c:v>
                      </c:pt>
                      <c:pt idx="5203">
                        <c:v>36.205227743427301</c:v>
                      </c:pt>
                      <c:pt idx="5204">
                        <c:v>36.212245344175997</c:v>
                      </c:pt>
                      <c:pt idx="5205">
                        <c:v>36.219262944924701</c:v>
                      </c:pt>
                      <c:pt idx="5206">
                        <c:v>36.226280545673298</c:v>
                      </c:pt>
                      <c:pt idx="5207">
                        <c:v>36.233298146422001</c:v>
                      </c:pt>
                      <c:pt idx="5208">
                        <c:v>36.240315747170698</c:v>
                      </c:pt>
                      <c:pt idx="5209">
                        <c:v>36.247333347919302</c:v>
                      </c:pt>
                      <c:pt idx="5210">
                        <c:v>36.254350948667998</c:v>
                      </c:pt>
                      <c:pt idx="5211">
                        <c:v>36.261368549416702</c:v>
                      </c:pt>
                      <c:pt idx="5212">
                        <c:v>36.268386150165398</c:v>
                      </c:pt>
                      <c:pt idx="5213">
                        <c:v>36.275403750914002</c:v>
                      </c:pt>
                      <c:pt idx="5214">
                        <c:v>36.282421351662698</c:v>
                      </c:pt>
                      <c:pt idx="5215">
                        <c:v>36.289438952411402</c:v>
                      </c:pt>
                      <c:pt idx="5216">
                        <c:v>36.296456553159999</c:v>
                      </c:pt>
                      <c:pt idx="5217">
                        <c:v>36.303474153908702</c:v>
                      </c:pt>
                      <c:pt idx="5218">
                        <c:v>36.310491754657399</c:v>
                      </c:pt>
                      <c:pt idx="5219">
                        <c:v>36.317509355406003</c:v>
                      </c:pt>
                      <c:pt idx="5220">
                        <c:v>36.324526956154699</c:v>
                      </c:pt>
                      <c:pt idx="5221">
                        <c:v>36.331544556903403</c:v>
                      </c:pt>
                      <c:pt idx="5222">
                        <c:v>36.338562157652099</c:v>
                      </c:pt>
                      <c:pt idx="5223">
                        <c:v>36.345579758400703</c:v>
                      </c:pt>
                      <c:pt idx="5224">
                        <c:v>36.352597359149399</c:v>
                      </c:pt>
                      <c:pt idx="5225">
                        <c:v>36.359614959898103</c:v>
                      </c:pt>
                      <c:pt idx="5226">
                        <c:v>36.3666325606467</c:v>
                      </c:pt>
                      <c:pt idx="5227">
                        <c:v>36.373650161395403</c:v>
                      </c:pt>
                      <c:pt idx="5228">
                        <c:v>36.3806677621441</c:v>
                      </c:pt>
                      <c:pt idx="5229">
                        <c:v>36.387685362892697</c:v>
                      </c:pt>
                      <c:pt idx="5230">
                        <c:v>36.3947029636414</c:v>
                      </c:pt>
                      <c:pt idx="5231">
                        <c:v>36.401720564390097</c:v>
                      </c:pt>
                      <c:pt idx="5232">
                        <c:v>36.408738165138701</c:v>
                      </c:pt>
                      <c:pt idx="5233">
                        <c:v>36.415755765887397</c:v>
                      </c:pt>
                      <c:pt idx="5234">
                        <c:v>36.4227733666361</c:v>
                      </c:pt>
                      <c:pt idx="5235">
                        <c:v>36.429790967384697</c:v>
                      </c:pt>
                      <c:pt idx="5236">
                        <c:v>36.436808568133401</c:v>
                      </c:pt>
                      <c:pt idx="5237">
                        <c:v>36.443826168882097</c:v>
                      </c:pt>
                      <c:pt idx="5238">
                        <c:v>36.450843769630801</c:v>
                      </c:pt>
                      <c:pt idx="5239">
                        <c:v>36.457861370379398</c:v>
                      </c:pt>
                      <c:pt idx="5240">
                        <c:v>36.464878971128101</c:v>
                      </c:pt>
                      <c:pt idx="5241">
                        <c:v>36.471896571876798</c:v>
                      </c:pt>
                      <c:pt idx="5242">
                        <c:v>36.478914172625402</c:v>
                      </c:pt>
                      <c:pt idx="5243">
                        <c:v>36.485931773374098</c:v>
                      </c:pt>
                      <c:pt idx="5244">
                        <c:v>36.492949374122801</c:v>
                      </c:pt>
                      <c:pt idx="5245">
                        <c:v>36.499966974871398</c:v>
                      </c:pt>
                      <c:pt idx="5246">
                        <c:v>36.506984575620102</c:v>
                      </c:pt>
                      <c:pt idx="5247">
                        <c:v>36.514002176368798</c:v>
                      </c:pt>
                      <c:pt idx="5248">
                        <c:v>36.521019777117502</c:v>
                      </c:pt>
                      <c:pt idx="5249">
                        <c:v>36.528037377866099</c:v>
                      </c:pt>
                      <c:pt idx="5250">
                        <c:v>36.535054978614802</c:v>
                      </c:pt>
                      <c:pt idx="5251">
                        <c:v>36.542072579363499</c:v>
                      </c:pt>
                      <c:pt idx="5252">
                        <c:v>36.549090180112103</c:v>
                      </c:pt>
                      <c:pt idx="5253">
                        <c:v>36.556107780860799</c:v>
                      </c:pt>
                      <c:pt idx="5254">
                        <c:v>36.563125381609503</c:v>
                      </c:pt>
                      <c:pt idx="5255">
                        <c:v>36.570142982358099</c:v>
                      </c:pt>
                      <c:pt idx="5256">
                        <c:v>36.577160583106803</c:v>
                      </c:pt>
                      <c:pt idx="5257">
                        <c:v>36.584178183855499</c:v>
                      </c:pt>
                      <c:pt idx="5258">
                        <c:v>36.591195784604103</c:v>
                      </c:pt>
                      <c:pt idx="5259">
                        <c:v>36.5982133853528</c:v>
                      </c:pt>
                      <c:pt idx="5260">
                        <c:v>36.605230986101503</c:v>
                      </c:pt>
                      <c:pt idx="5261">
                        <c:v>36.6122485868502</c:v>
                      </c:pt>
                      <c:pt idx="5262">
                        <c:v>36.619266187598797</c:v>
                      </c:pt>
                      <c:pt idx="5263">
                        <c:v>36.6262837883475</c:v>
                      </c:pt>
                      <c:pt idx="5264">
                        <c:v>36.633301389096196</c:v>
                      </c:pt>
                      <c:pt idx="5265">
                        <c:v>36.640318989844801</c:v>
                      </c:pt>
                      <c:pt idx="5266">
                        <c:v>36.647336590593497</c:v>
                      </c:pt>
                      <c:pt idx="5267">
                        <c:v>36.6543541913422</c:v>
                      </c:pt>
                      <c:pt idx="5268">
                        <c:v>36.661371792090797</c:v>
                      </c:pt>
                      <c:pt idx="5269">
                        <c:v>36.668389392839501</c:v>
                      </c:pt>
                      <c:pt idx="5270">
                        <c:v>36.675406993588197</c:v>
                      </c:pt>
                      <c:pt idx="5271">
                        <c:v>36.682424594336801</c:v>
                      </c:pt>
                      <c:pt idx="5272">
                        <c:v>36.689442195085498</c:v>
                      </c:pt>
                      <c:pt idx="5273">
                        <c:v>36.696459795834201</c:v>
                      </c:pt>
                      <c:pt idx="5274">
                        <c:v>36.703477396582898</c:v>
                      </c:pt>
                      <c:pt idx="5275">
                        <c:v>36.710494997331502</c:v>
                      </c:pt>
                      <c:pt idx="5276">
                        <c:v>36.717512598080198</c:v>
                      </c:pt>
                      <c:pt idx="5277">
                        <c:v>36.724530198828901</c:v>
                      </c:pt>
                      <c:pt idx="5278">
                        <c:v>36.731547799577498</c:v>
                      </c:pt>
                      <c:pt idx="5279">
                        <c:v>36.738565400326202</c:v>
                      </c:pt>
                      <c:pt idx="5280">
                        <c:v>36.745583001074898</c:v>
                      </c:pt>
                      <c:pt idx="5281">
                        <c:v>36.752600601823502</c:v>
                      </c:pt>
                      <c:pt idx="5282">
                        <c:v>36.759618202572199</c:v>
                      </c:pt>
                      <c:pt idx="5283">
                        <c:v>36.766635803320902</c:v>
                      </c:pt>
                      <c:pt idx="5284">
                        <c:v>36.773653404069499</c:v>
                      </c:pt>
                      <c:pt idx="5285">
                        <c:v>36.780671004818203</c:v>
                      </c:pt>
                      <c:pt idx="5286">
                        <c:v>36.787688605566899</c:v>
                      </c:pt>
                      <c:pt idx="5287">
                        <c:v>36.794706206315603</c:v>
                      </c:pt>
                      <c:pt idx="5288">
                        <c:v>36.801723807064199</c:v>
                      </c:pt>
                      <c:pt idx="5289">
                        <c:v>36.808741407812903</c:v>
                      </c:pt>
                      <c:pt idx="5290">
                        <c:v>36.815759008561599</c:v>
                      </c:pt>
                      <c:pt idx="5291">
                        <c:v>36.822776609310203</c:v>
                      </c:pt>
                      <c:pt idx="5292">
                        <c:v>36.8297942100589</c:v>
                      </c:pt>
                      <c:pt idx="5293">
                        <c:v>36.836811810807603</c:v>
                      </c:pt>
                      <c:pt idx="5294">
                        <c:v>36.8438294115562</c:v>
                      </c:pt>
                      <c:pt idx="5295">
                        <c:v>36.850847012304897</c:v>
                      </c:pt>
                      <c:pt idx="5296">
                        <c:v>36.8578646130536</c:v>
                      </c:pt>
                      <c:pt idx="5297">
                        <c:v>36.864882213802197</c:v>
                      </c:pt>
                      <c:pt idx="5298">
                        <c:v>36.8718998145509</c:v>
                      </c:pt>
                      <c:pt idx="5299">
                        <c:v>36.878917415299597</c:v>
                      </c:pt>
                      <c:pt idx="5300">
                        <c:v>36.8859350160483</c:v>
                      </c:pt>
                      <c:pt idx="5301">
                        <c:v>36.892952616796897</c:v>
                      </c:pt>
                      <c:pt idx="5302">
                        <c:v>36.899970217545601</c:v>
                      </c:pt>
                      <c:pt idx="5303">
                        <c:v>36.906987818294297</c:v>
                      </c:pt>
                      <c:pt idx="5304">
                        <c:v>36.914005419042901</c:v>
                      </c:pt>
                      <c:pt idx="5305">
                        <c:v>36.921023019791598</c:v>
                      </c:pt>
                      <c:pt idx="5306">
                        <c:v>36.928040620540301</c:v>
                      </c:pt>
                      <c:pt idx="5307">
                        <c:v>36.935058221288898</c:v>
                      </c:pt>
                      <c:pt idx="5308">
                        <c:v>36.942075822037602</c:v>
                      </c:pt>
                      <c:pt idx="5309">
                        <c:v>36.949093422786298</c:v>
                      </c:pt>
                      <c:pt idx="5310">
                        <c:v>36.956111023535001</c:v>
                      </c:pt>
                      <c:pt idx="5311">
                        <c:v>36.963128624283598</c:v>
                      </c:pt>
                      <c:pt idx="5312">
                        <c:v>36.970146225032302</c:v>
                      </c:pt>
                      <c:pt idx="5313">
                        <c:v>36.977163825780998</c:v>
                      </c:pt>
                      <c:pt idx="5314">
                        <c:v>36.984181426529602</c:v>
                      </c:pt>
                      <c:pt idx="5315">
                        <c:v>36.991199027278299</c:v>
                      </c:pt>
                      <c:pt idx="5316">
                        <c:v>36.998216628027002</c:v>
                      </c:pt>
                      <c:pt idx="5317">
                        <c:v>37.005234228775599</c:v>
                      </c:pt>
                      <c:pt idx="5318">
                        <c:v>37.012251829524303</c:v>
                      </c:pt>
                      <c:pt idx="5319">
                        <c:v>37.019269430272999</c:v>
                      </c:pt>
                      <c:pt idx="5320">
                        <c:v>37.026287031021603</c:v>
                      </c:pt>
                      <c:pt idx="5321">
                        <c:v>37.033304631770299</c:v>
                      </c:pt>
                      <c:pt idx="5322">
                        <c:v>37.040322232519003</c:v>
                      </c:pt>
                      <c:pt idx="5323">
                        <c:v>37.047339833267699</c:v>
                      </c:pt>
                      <c:pt idx="5324">
                        <c:v>37.054357434016303</c:v>
                      </c:pt>
                      <c:pt idx="5325">
                        <c:v>37.061375034765</c:v>
                      </c:pt>
                      <c:pt idx="5326">
                        <c:v>37.068392635513703</c:v>
                      </c:pt>
                      <c:pt idx="5327">
                        <c:v>37.0754102362623</c:v>
                      </c:pt>
                      <c:pt idx="5328">
                        <c:v>37.082427837010997</c:v>
                      </c:pt>
                      <c:pt idx="5329">
                        <c:v>37.0894454377597</c:v>
                      </c:pt>
                      <c:pt idx="5330">
                        <c:v>37.096463038508297</c:v>
                      </c:pt>
                      <c:pt idx="5331">
                        <c:v>37.103480639257</c:v>
                      </c:pt>
                      <c:pt idx="5332">
                        <c:v>37.110498240005697</c:v>
                      </c:pt>
                      <c:pt idx="5333">
                        <c:v>37.117515840754301</c:v>
                      </c:pt>
                      <c:pt idx="5334">
                        <c:v>37.124533441502997</c:v>
                      </c:pt>
                      <c:pt idx="5335">
                        <c:v>37.131551042251701</c:v>
                      </c:pt>
                      <c:pt idx="5336">
                        <c:v>37.138568643000397</c:v>
                      </c:pt>
                      <c:pt idx="5337">
                        <c:v>37.145586243749001</c:v>
                      </c:pt>
                      <c:pt idx="5338">
                        <c:v>37.152603844497698</c:v>
                      </c:pt>
                      <c:pt idx="5339">
                        <c:v>37.159621445246401</c:v>
                      </c:pt>
                      <c:pt idx="5340">
                        <c:v>37.166639045994998</c:v>
                      </c:pt>
                      <c:pt idx="5341">
                        <c:v>37.173656646743702</c:v>
                      </c:pt>
                      <c:pt idx="5342">
                        <c:v>37.180674247492398</c:v>
                      </c:pt>
                      <c:pt idx="5343">
                        <c:v>37.187691848241002</c:v>
                      </c:pt>
                      <c:pt idx="5344">
                        <c:v>37.194709448989698</c:v>
                      </c:pt>
                      <c:pt idx="5345">
                        <c:v>37.201727049738402</c:v>
                      </c:pt>
                      <c:pt idx="5346">
                        <c:v>37.208744650486999</c:v>
                      </c:pt>
                      <c:pt idx="5347">
                        <c:v>37.215762251235702</c:v>
                      </c:pt>
                      <c:pt idx="5348">
                        <c:v>37.222779851984399</c:v>
                      </c:pt>
                      <c:pt idx="5349">
                        <c:v>37.229797452733102</c:v>
                      </c:pt>
                      <c:pt idx="5350">
                        <c:v>37.236815053481699</c:v>
                      </c:pt>
                      <c:pt idx="5351">
                        <c:v>37.243832654230403</c:v>
                      </c:pt>
                      <c:pt idx="5352">
                        <c:v>37.250850254979099</c:v>
                      </c:pt>
                      <c:pt idx="5353">
                        <c:v>37.257867855727703</c:v>
                      </c:pt>
                      <c:pt idx="5354">
                        <c:v>37.264885456476399</c:v>
                      </c:pt>
                      <c:pt idx="5355">
                        <c:v>37.271903057225103</c:v>
                      </c:pt>
                      <c:pt idx="5356">
                        <c:v>37.2789206579737</c:v>
                      </c:pt>
                      <c:pt idx="5357">
                        <c:v>37.285938258722403</c:v>
                      </c:pt>
                      <c:pt idx="5358">
                        <c:v>37.2929558594711</c:v>
                      </c:pt>
                      <c:pt idx="5359">
                        <c:v>37.299973460219697</c:v>
                      </c:pt>
                      <c:pt idx="5360">
                        <c:v>37.3069910609684</c:v>
                      </c:pt>
                      <c:pt idx="5361">
                        <c:v>37.314008661717097</c:v>
                      </c:pt>
                      <c:pt idx="5362">
                        <c:v>37.3210262624658</c:v>
                      </c:pt>
                      <c:pt idx="5363">
                        <c:v>37.328043863214397</c:v>
                      </c:pt>
                      <c:pt idx="5364">
                        <c:v>37.3350614639631</c:v>
                      </c:pt>
                      <c:pt idx="5365">
                        <c:v>37.342079064711797</c:v>
                      </c:pt>
                      <c:pt idx="5366">
                        <c:v>37.349096665460401</c:v>
                      </c:pt>
                      <c:pt idx="5367">
                        <c:v>37.356114266209097</c:v>
                      </c:pt>
                      <c:pt idx="5368">
                        <c:v>37.363131866957801</c:v>
                      </c:pt>
                      <c:pt idx="5369">
                        <c:v>37.370149467706398</c:v>
                      </c:pt>
                      <c:pt idx="5370">
                        <c:v>37.377167068455101</c:v>
                      </c:pt>
                      <c:pt idx="5371">
                        <c:v>37.384184669203798</c:v>
                      </c:pt>
                      <c:pt idx="5372">
                        <c:v>37.391202269952501</c:v>
                      </c:pt>
                      <c:pt idx="5373">
                        <c:v>37.398219870701098</c:v>
                      </c:pt>
                      <c:pt idx="5374">
                        <c:v>37.405237471449801</c:v>
                      </c:pt>
                      <c:pt idx="5375">
                        <c:v>37.412255072198498</c:v>
                      </c:pt>
                      <c:pt idx="5376">
                        <c:v>37.419272672947102</c:v>
                      </c:pt>
                      <c:pt idx="5377">
                        <c:v>37.426290273695798</c:v>
                      </c:pt>
                      <c:pt idx="5378">
                        <c:v>37.433307874444502</c:v>
                      </c:pt>
                      <c:pt idx="5379">
                        <c:v>37.440325475193099</c:v>
                      </c:pt>
                      <c:pt idx="5380">
                        <c:v>37.447343075941802</c:v>
                      </c:pt>
                      <c:pt idx="5381">
                        <c:v>37.454360676690499</c:v>
                      </c:pt>
                      <c:pt idx="5382">
                        <c:v>37.461378277439103</c:v>
                      </c:pt>
                      <c:pt idx="5383">
                        <c:v>37.468395878187799</c:v>
                      </c:pt>
                      <c:pt idx="5384">
                        <c:v>37.475413478936503</c:v>
                      </c:pt>
                      <c:pt idx="5385">
                        <c:v>37.482431079685199</c:v>
                      </c:pt>
                      <c:pt idx="5386">
                        <c:v>37.489448680433803</c:v>
                      </c:pt>
                      <c:pt idx="5387">
                        <c:v>37.496466281182499</c:v>
                      </c:pt>
                      <c:pt idx="5388">
                        <c:v>37.503483881931203</c:v>
                      </c:pt>
                      <c:pt idx="5389">
                        <c:v>37.5105014826798</c:v>
                      </c:pt>
                      <c:pt idx="5390">
                        <c:v>37.517519083428503</c:v>
                      </c:pt>
                      <c:pt idx="5391">
                        <c:v>37.5245366841772</c:v>
                      </c:pt>
                      <c:pt idx="5392">
                        <c:v>37.531554284925797</c:v>
                      </c:pt>
                      <c:pt idx="5393">
                        <c:v>37.5385718856745</c:v>
                      </c:pt>
                      <c:pt idx="5394">
                        <c:v>37.545589486423196</c:v>
                      </c:pt>
                      <c:pt idx="5395">
                        <c:v>37.552607087171801</c:v>
                      </c:pt>
                      <c:pt idx="5396">
                        <c:v>37.559624687920497</c:v>
                      </c:pt>
                      <c:pt idx="5397">
                        <c:v>37.5666422886692</c:v>
                      </c:pt>
                      <c:pt idx="5398">
                        <c:v>37.573659889417897</c:v>
                      </c:pt>
                      <c:pt idx="5399">
                        <c:v>37.580677490166501</c:v>
                      </c:pt>
                      <c:pt idx="5400">
                        <c:v>37.587695090915197</c:v>
                      </c:pt>
                      <c:pt idx="5401">
                        <c:v>37.594712691663901</c:v>
                      </c:pt>
                      <c:pt idx="5402">
                        <c:v>37.601730292412498</c:v>
                      </c:pt>
                      <c:pt idx="5403">
                        <c:v>37.608747893161201</c:v>
                      </c:pt>
                      <c:pt idx="5404">
                        <c:v>37.615765493909898</c:v>
                      </c:pt>
                      <c:pt idx="5405">
                        <c:v>37.622783094658502</c:v>
                      </c:pt>
                      <c:pt idx="5406">
                        <c:v>37.629800695407198</c:v>
                      </c:pt>
                      <c:pt idx="5407">
                        <c:v>37.636818296155901</c:v>
                      </c:pt>
                      <c:pt idx="5408">
                        <c:v>37.643835896904598</c:v>
                      </c:pt>
                      <c:pt idx="5409">
                        <c:v>37.650853497653202</c:v>
                      </c:pt>
                      <c:pt idx="5410">
                        <c:v>37.657871098401898</c:v>
                      </c:pt>
                      <c:pt idx="5411">
                        <c:v>37.664888699150602</c:v>
                      </c:pt>
                      <c:pt idx="5412">
                        <c:v>37.671906299899199</c:v>
                      </c:pt>
                      <c:pt idx="5413">
                        <c:v>37.678923900647902</c:v>
                      </c:pt>
                      <c:pt idx="5414">
                        <c:v>37.685941501396599</c:v>
                      </c:pt>
                      <c:pt idx="5415">
                        <c:v>37.692959102145203</c:v>
                      </c:pt>
                      <c:pt idx="5416">
                        <c:v>37.699976702893899</c:v>
                      </c:pt>
                      <c:pt idx="5417">
                        <c:v>37.706994303642603</c:v>
                      </c:pt>
                      <c:pt idx="5418">
                        <c:v>37.714011904391199</c:v>
                      </c:pt>
                      <c:pt idx="5419">
                        <c:v>37.721029505139903</c:v>
                      </c:pt>
                      <c:pt idx="5420">
                        <c:v>37.728047105888599</c:v>
                      </c:pt>
                      <c:pt idx="5421">
                        <c:v>37.735064706637303</c:v>
                      </c:pt>
                      <c:pt idx="5422">
                        <c:v>37.7420823073859</c:v>
                      </c:pt>
                      <c:pt idx="5423">
                        <c:v>37.749099908134603</c:v>
                      </c:pt>
                      <c:pt idx="5424">
                        <c:v>37.7561175088833</c:v>
                      </c:pt>
                      <c:pt idx="5425">
                        <c:v>37.763135109631897</c:v>
                      </c:pt>
                      <c:pt idx="5426">
                        <c:v>37.7701527103806</c:v>
                      </c:pt>
                      <c:pt idx="5427">
                        <c:v>37.777170311129296</c:v>
                      </c:pt>
                      <c:pt idx="5428">
                        <c:v>37.7841879118779</c:v>
                      </c:pt>
                      <c:pt idx="5429">
                        <c:v>37.791205512626597</c:v>
                      </c:pt>
                      <c:pt idx="5430">
                        <c:v>37.7982231133753</c:v>
                      </c:pt>
                      <c:pt idx="5431">
                        <c:v>37.805240714123897</c:v>
                      </c:pt>
                      <c:pt idx="5432">
                        <c:v>37.812258314872601</c:v>
                      </c:pt>
                      <c:pt idx="5433">
                        <c:v>37.819275915621297</c:v>
                      </c:pt>
                      <c:pt idx="5434">
                        <c:v>37.826293516370001</c:v>
                      </c:pt>
                      <c:pt idx="5435">
                        <c:v>37.833311117118598</c:v>
                      </c:pt>
                      <c:pt idx="5436">
                        <c:v>37.840328717867301</c:v>
                      </c:pt>
                      <c:pt idx="5437">
                        <c:v>37.847346318615998</c:v>
                      </c:pt>
                      <c:pt idx="5438">
                        <c:v>37.854363919364602</c:v>
                      </c:pt>
                      <c:pt idx="5439">
                        <c:v>37.861381520113298</c:v>
                      </c:pt>
                      <c:pt idx="5440">
                        <c:v>37.868399120862001</c:v>
                      </c:pt>
                      <c:pt idx="5441">
                        <c:v>37.875416721610598</c:v>
                      </c:pt>
                      <c:pt idx="5442">
                        <c:v>37.882434322359302</c:v>
                      </c:pt>
                      <c:pt idx="5443">
                        <c:v>37.889451923107998</c:v>
                      </c:pt>
                      <c:pt idx="5444">
                        <c:v>37.896469523856602</c:v>
                      </c:pt>
                      <c:pt idx="5445">
                        <c:v>37.903487124605299</c:v>
                      </c:pt>
                      <c:pt idx="5446">
                        <c:v>37.910504725354002</c:v>
                      </c:pt>
                      <c:pt idx="5447">
                        <c:v>37.917522326102699</c:v>
                      </c:pt>
                      <c:pt idx="5448">
                        <c:v>37.924539926851303</c:v>
                      </c:pt>
                      <c:pt idx="5449">
                        <c:v>37.931557527599999</c:v>
                      </c:pt>
                      <c:pt idx="5450">
                        <c:v>37.938575128348702</c:v>
                      </c:pt>
                      <c:pt idx="5451">
                        <c:v>37.945592729097299</c:v>
                      </c:pt>
                      <c:pt idx="5452">
                        <c:v>37.952610329846003</c:v>
                      </c:pt>
                      <c:pt idx="5453">
                        <c:v>37.959627930594699</c:v>
                      </c:pt>
                      <c:pt idx="5454">
                        <c:v>37.966645531343303</c:v>
                      </c:pt>
                      <c:pt idx="5455">
                        <c:v>37.973663132092</c:v>
                      </c:pt>
                      <c:pt idx="5456">
                        <c:v>37.980680732840703</c:v>
                      </c:pt>
                      <c:pt idx="5457">
                        <c:v>37.9876983335893</c:v>
                      </c:pt>
                      <c:pt idx="5458">
                        <c:v>37.994715934337997</c:v>
                      </c:pt>
                      <c:pt idx="5459">
                        <c:v>38.0017335350867</c:v>
                      </c:pt>
                      <c:pt idx="5460">
                        <c:v>38.008751135835404</c:v>
                      </c:pt>
                      <c:pt idx="5461">
                        <c:v>38.015768736584</c:v>
                      </c:pt>
                      <c:pt idx="5462">
                        <c:v>38.022786337332697</c:v>
                      </c:pt>
                      <c:pt idx="5463">
                        <c:v>38.0298039380814</c:v>
                      </c:pt>
                      <c:pt idx="5464">
                        <c:v>38.036821538829997</c:v>
                      </c:pt>
                      <c:pt idx="5465">
                        <c:v>38.043839139578701</c:v>
                      </c:pt>
                      <c:pt idx="5466">
                        <c:v>38.050856740327397</c:v>
                      </c:pt>
                      <c:pt idx="5467">
                        <c:v>38.057874341076001</c:v>
                      </c:pt>
                      <c:pt idx="5468">
                        <c:v>38.064891941824698</c:v>
                      </c:pt>
                      <c:pt idx="5469">
                        <c:v>38.071909542573401</c:v>
                      </c:pt>
                      <c:pt idx="5470">
                        <c:v>38.078927143321998</c:v>
                      </c:pt>
                      <c:pt idx="5471">
                        <c:v>38.085944744070702</c:v>
                      </c:pt>
                      <c:pt idx="5472">
                        <c:v>38.092962344819398</c:v>
                      </c:pt>
                      <c:pt idx="5473">
                        <c:v>38.099979945568101</c:v>
                      </c:pt>
                      <c:pt idx="5474">
                        <c:v>38.106997546316698</c:v>
                      </c:pt>
                      <c:pt idx="5475">
                        <c:v>38.114015147065402</c:v>
                      </c:pt>
                      <c:pt idx="5476">
                        <c:v>38.121032747814098</c:v>
                      </c:pt>
                      <c:pt idx="5477">
                        <c:v>38.128050348562702</c:v>
                      </c:pt>
                      <c:pt idx="5478">
                        <c:v>38.135067949311399</c:v>
                      </c:pt>
                      <c:pt idx="5479">
                        <c:v>38.142085550060102</c:v>
                      </c:pt>
                      <c:pt idx="5480">
                        <c:v>38.149103150808699</c:v>
                      </c:pt>
                      <c:pt idx="5481">
                        <c:v>38.156120751557403</c:v>
                      </c:pt>
                      <c:pt idx="5482">
                        <c:v>38.163138352306099</c:v>
                      </c:pt>
                      <c:pt idx="5483">
                        <c:v>38.170155953054802</c:v>
                      </c:pt>
                      <c:pt idx="5484">
                        <c:v>38.177173553803399</c:v>
                      </c:pt>
                      <c:pt idx="5485">
                        <c:v>38.184191154552103</c:v>
                      </c:pt>
                      <c:pt idx="5486">
                        <c:v>38.191208755300799</c:v>
                      </c:pt>
                      <c:pt idx="5487">
                        <c:v>38.198226356049403</c:v>
                      </c:pt>
                      <c:pt idx="5488">
                        <c:v>38.2052439567981</c:v>
                      </c:pt>
                      <c:pt idx="5489">
                        <c:v>38.212261557546803</c:v>
                      </c:pt>
                      <c:pt idx="5490">
                        <c:v>38.2192791582954</c:v>
                      </c:pt>
                      <c:pt idx="5491">
                        <c:v>38.226296759044097</c:v>
                      </c:pt>
                      <c:pt idx="5492">
                        <c:v>38.2333143597928</c:v>
                      </c:pt>
                      <c:pt idx="5493">
                        <c:v>38.240331960541397</c:v>
                      </c:pt>
                      <c:pt idx="5494">
                        <c:v>38.2473495612901</c:v>
                      </c:pt>
                      <c:pt idx="5495">
                        <c:v>38.254367162038797</c:v>
                      </c:pt>
                      <c:pt idx="5496">
                        <c:v>38.261384762787401</c:v>
                      </c:pt>
                      <c:pt idx="5497">
                        <c:v>38.268402363536097</c:v>
                      </c:pt>
                      <c:pt idx="5498">
                        <c:v>38.275419964284801</c:v>
                      </c:pt>
                      <c:pt idx="5499">
                        <c:v>38.282437565033497</c:v>
                      </c:pt>
                      <c:pt idx="5500">
                        <c:v>38.289455165782101</c:v>
                      </c:pt>
                      <c:pt idx="5501">
                        <c:v>38.296472766530798</c:v>
                      </c:pt>
                      <c:pt idx="5502">
                        <c:v>38.303490367279501</c:v>
                      </c:pt>
                      <c:pt idx="5503">
                        <c:v>38.310507968028098</c:v>
                      </c:pt>
                      <c:pt idx="5504">
                        <c:v>38.317525568776801</c:v>
                      </c:pt>
                      <c:pt idx="5505">
                        <c:v>38.324543169525498</c:v>
                      </c:pt>
                      <c:pt idx="5506">
                        <c:v>38.331560770274102</c:v>
                      </c:pt>
                      <c:pt idx="5507">
                        <c:v>38.338578371022798</c:v>
                      </c:pt>
                      <c:pt idx="5508">
                        <c:v>38.345595971771502</c:v>
                      </c:pt>
                      <c:pt idx="5509">
                        <c:v>38.352613572520198</c:v>
                      </c:pt>
                      <c:pt idx="5510">
                        <c:v>38.359631173268802</c:v>
                      </c:pt>
                      <c:pt idx="5511">
                        <c:v>38.366648774017499</c:v>
                      </c:pt>
                      <c:pt idx="5512">
                        <c:v>38.373666374766202</c:v>
                      </c:pt>
                      <c:pt idx="5513">
                        <c:v>38.380683975514799</c:v>
                      </c:pt>
                      <c:pt idx="5514">
                        <c:v>38.387701576263503</c:v>
                      </c:pt>
                      <c:pt idx="5515">
                        <c:v>38.394719177012199</c:v>
                      </c:pt>
                      <c:pt idx="5516">
                        <c:v>38.401736777760803</c:v>
                      </c:pt>
                      <c:pt idx="5517">
                        <c:v>38.408754378509499</c:v>
                      </c:pt>
                      <c:pt idx="5518">
                        <c:v>38.415771979258203</c:v>
                      </c:pt>
                      <c:pt idx="5519">
                        <c:v>38.4227895800068</c:v>
                      </c:pt>
                      <c:pt idx="5520">
                        <c:v>38.429807180755503</c:v>
                      </c:pt>
                      <c:pt idx="5521">
                        <c:v>38.4368247815042</c:v>
                      </c:pt>
                      <c:pt idx="5522">
                        <c:v>38.443842382252903</c:v>
                      </c:pt>
                      <c:pt idx="5523">
                        <c:v>38.4508599830015</c:v>
                      </c:pt>
                      <c:pt idx="5524">
                        <c:v>38.457877583750196</c:v>
                      </c:pt>
                      <c:pt idx="5525">
                        <c:v>38.4648951844989</c:v>
                      </c:pt>
                      <c:pt idx="5526">
                        <c:v>38.471912785247497</c:v>
                      </c:pt>
                      <c:pt idx="5527">
                        <c:v>38.4789303859962</c:v>
                      </c:pt>
                      <c:pt idx="5528">
                        <c:v>38.485947986744897</c:v>
                      </c:pt>
                      <c:pt idx="5529">
                        <c:v>38.492965587493501</c:v>
                      </c:pt>
                      <c:pt idx="5530">
                        <c:v>38.499983188242197</c:v>
                      </c:pt>
                      <c:pt idx="5531">
                        <c:v>38.507000788990901</c:v>
                      </c:pt>
                      <c:pt idx="5532">
                        <c:v>38.514018389739597</c:v>
                      </c:pt>
                      <c:pt idx="5533">
                        <c:v>38.521035990488201</c:v>
                      </c:pt>
                      <c:pt idx="5534">
                        <c:v>38.528053591236898</c:v>
                      </c:pt>
                      <c:pt idx="5535">
                        <c:v>38.535071191985601</c:v>
                      </c:pt>
                      <c:pt idx="5536">
                        <c:v>38.542088792734198</c:v>
                      </c:pt>
                      <c:pt idx="5537">
                        <c:v>38.549106393482901</c:v>
                      </c:pt>
                      <c:pt idx="5538">
                        <c:v>38.556123994231598</c:v>
                      </c:pt>
                      <c:pt idx="5539">
                        <c:v>38.563141594980202</c:v>
                      </c:pt>
                      <c:pt idx="5540">
                        <c:v>38.570159195728898</c:v>
                      </c:pt>
                      <c:pt idx="5541">
                        <c:v>38.577176796477602</c:v>
                      </c:pt>
                      <c:pt idx="5542">
                        <c:v>38.584194397226199</c:v>
                      </c:pt>
                      <c:pt idx="5543">
                        <c:v>38.591211997974902</c:v>
                      </c:pt>
                      <c:pt idx="5544">
                        <c:v>38.598229598723599</c:v>
                      </c:pt>
                      <c:pt idx="5545">
                        <c:v>38.605247199472203</c:v>
                      </c:pt>
                      <c:pt idx="5546">
                        <c:v>38.612264800220899</c:v>
                      </c:pt>
                      <c:pt idx="5547">
                        <c:v>38.619282400969603</c:v>
                      </c:pt>
                      <c:pt idx="5548">
                        <c:v>38.626300001718299</c:v>
                      </c:pt>
                      <c:pt idx="5549">
                        <c:v>38.633317602466903</c:v>
                      </c:pt>
                      <c:pt idx="5550">
                        <c:v>38.640335203215599</c:v>
                      </c:pt>
                      <c:pt idx="5551">
                        <c:v>38.647352803964303</c:v>
                      </c:pt>
                      <c:pt idx="5552">
                        <c:v>38.6543704047129</c:v>
                      </c:pt>
                      <c:pt idx="5553">
                        <c:v>38.661388005461603</c:v>
                      </c:pt>
                      <c:pt idx="5554">
                        <c:v>38.6684056062103</c:v>
                      </c:pt>
                      <c:pt idx="5555">
                        <c:v>38.675423206958897</c:v>
                      </c:pt>
                      <c:pt idx="5556">
                        <c:v>38.6824408077076</c:v>
                      </c:pt>
                      <c:pt idx="5557">
                        <c:v>38.689458408456296</c:v>
                      </c:pt>
                      <c:pt idx="5558">
                        <c:v>38.696476009205</c:v>
                      </c:pt>
                      <c:pt idx="5559">
                        <c:v>38.703493609953597</c:v>
                      </c:pt>
                      <c:pt idx="5560">
                        <c:v>38.7105112107023</c:v>
                      </c:pt>
                      <c:pt idx="5561">
                        <c:v>38.717528811450997</c:v>
                      </c:pt>
                      <c:pt idx="5562">
                        <c:v>38.724546412199601</c:v>
                      </c:pt>
                      <c:pt idx="5563">
                        <c:v>38.731564012948297</c:v>
                      </c:pt>
                      <c:pt idx="5564">
                        <c:v>38.738581613697001</c:v>
                      </c:pt>
                      <c:pt idx="5565">
                        <c:v>38.745599214445598</c:v>
                      </c:pt>
                      <c:pt idx="5566">
                        <c:v>38.752616815194301</c:v>
                      </c:pt>
                      <c:pt idx="5567">
                        <c:v>38.759634415942998</c:v>
                      </c:pt>
                      <c:pt idx="5568">
                        <c:v>38.766652016691602</c:v>
                      </c:pt>
                      <c:pt idx="5569">
                        <c:v>38.773669617440298</c:v>
                      </c:pt>
                      <c:pt idx="5570">
                        <c:v>38.780687218189001</c:v>
                      </c:pt>
                      <c:pt idx="5571">
                        <c:v>38.787704818937698</c:v>
                      </c:pt>
                      <c:pt idx="5572">
                        <c:v>38.794722419686302</c:v>
                      </c:pt>
                      <c:pt idx="5573">
                        <c:v>38.801740020434998</c:v>
                      </c:pt>
                      <c:pt idx="5574">
                        <c:v>38.808757621183702</c:v>
                      </c:pt>
                      <c:pt idx="5575">
                        <c:v>38.815775221932299</c:v>
                      </c:pt>
                      <c:pt idx="5576">
                        <c:v>38.822792822681002</c:v>
                      </c:pt>
                      <c:pt idx="5577">
                        <c:v>38.829810423429699</c:v>
                      </c:pt>
                      <c:pt idx="5578">
                        <c:v>38.836828024178303</c:v>
                      </c:pt>
                      <c:pt idx="5579">
                        <c:v>38.843845624926999</c:v>
                      </c:pt>
                      <c:pt idx="5580">
                        <c:v>38.850863225675702</c:v>
                      </c:pt>
                      <c:pt idx="5581">
                        <c:v>38.857880826424399</c:v>
                      </c:pt>
                      <c:pt idx="5582">
                        <c:v>38.864898427173003</c:v>
                      </c:pt>
                      <c:pt idx="5583">
                        <c:v>38.871916027921699</c:v>
                      </c:pt>
                      <c:pt idx="5584">
                        <c:v>38.878933628670403</c:v>
                      </c:pt>
                      <c:pt idx="5585">
                        <c:v>38.885951229419</c:v>
                      </c:pt>
                      <c:pt idx="5586">
                        <c:v>38.892968830167703</c:v>
                      </c:pt>
                      <c:pt idx="5587">
                        <c:v>38.8999864309164</c:v>
                      </c:pt>
                      <c:pt idx="5588">
                        <c:v>38.907004031664997</c:v>
                      </c:pt>
                      <c:pt idx="5589">
                        <c:v>38.9140216324137</c:v>
                      </c:pt>
                      <c:pt idx="5590">
                        <c:v>38.921039233162404</c:v>
                      </c:pt>
                      <c:pt idx="5591">
                        <c:v>38.928056833911</c:v>
                      </c:pt>
                      <c:pt idx="5592">
                        <c:v>38.935074434659697</c:v>
                      </c:pt>
                      <c:pt idx="5593">
                        <c:v>38.9420920354084</c:v>
                      </c:pt>
                      <c:pt idx="5594">
                        <c:v>38.949109636157097</c:v>
                      </c:pt>
                      <c:pt idx="5595">
                        <c:v>38.956127236905701</c:v>
                      </c:pt>
                      <c:pt idx="5596">
                        <c:v>38.963144837654397</c:v>
                      </c:pt>
                      <c:pt idx="5597">
                        <c:v>38.970162438403101</c:v>
                      </c:pt>
                      <c:pt idx="5598">
                        <c:v>38.977180039151698</c:v>
                      </c:pt>
                      <c:pt idx="5599">
                        <c:v>38.984197639900401</c:v>
                      </c:pt>
                      <c:pt idx="5600">
                        <c:v>38.991215240649097</c:v>
                      </c:pt>
                      <c:pt idx="5601">
                        <c:v>38.998232841397702</c:v>
                      </c:pt>
                      <c:pt idx="5602">
                        <c:v>39.005250442146398</c:v>
                      </c:pt>
                      <c:pt idx="5603">
                        <c:v>39.012268042895101</c:v>
                      </c:pt>
                      <c:pt idx="5604">
                        <c:v>39.019285643643698</c:v>
                      </c:pt>
                      <c:pt idx="5605">
                        <c:v>39.026303244392402</c:v>
                      </c:pt>
                      <c:pt idx="5606">
                        <c:v>39.033320845141098</c:v>
                      </c:pt>
                      <c:pt idx="5607">
                        <c:v>39.040338445889802</c:v>
                      </c:pt>
                      <c:pt idx="5608">
                        <c:v>39.047356046638399</c:v>
                      </c:pt>
                      <c:pt idx="5609">
                        <c:v>39.054373647387102</c:v>
                      </c:pt>
                      <c:pt idx="5610">
                        <c:v>39.061391248135799</c:v>
                      </c:pt>
                      <c:pt idx="5611">
                        <c:v>39.068408848884403</c:v>
                      </c:pt>
                      <c:pt idx="5612">
                        <c:v>39.075426449633099</c:v>
                      </c:pt>
                      <c:pt idx="5613">
                        <c:v>39.082444050381802</c:v>
                      </c:pt>
                      <c:pt idx="5614">
                        <c:v>39.089461651130399</c:v>
                      </c:pt>
                      <c:pt idx="5615">
                        <c:v>39.096479251879103</c:v>
                      </c:pt>
                      <c:pt idx="5616">
                        <c:v>39.103496852627799</c:v>
                      </c:pt>
                      <c:pt idx="5617">
                        <c:v>39.110514453376403</c:v>
                      </c:pt>
                      <c:pt idx="5618">
                        <c:v>39.1175320541251</c:v>
                      </c:pt>
                      <c:pt idx="5619">
                        <c:v>39.124549654873803</c:v>
                      </c:pt>
                      <c:pt idx="5620">
                        <c:v>39.1315672556225</c:v>
                      </c:pt>
                      <c:pt idx="5621">
                        <c:v>39.138584856371097</c:v>
                      </c:pt>
                      <c:pt idx="5622">
                        <c:v>39.1456024571198</c:v>
                      </c:pt>
                      <c:pt idx="5623">
                        <c:v>39.152620057868504</c:v>
                      </c:pt>
                      <c:pt idx="5624">
                        <c:v>39.1596376586171</c:v>
                      </c:pt>
                      <c:pt idx="5625">
                        <c:v>39.166655259365797</c:v>
                      </c:pt>
                      <c:pt idx="5626">
                        <c:v>39.1736728601145</c:v>
                      </c:pt>
                      <c:pt idx="5627">
                        <c:v>39.180690460863097</c:v>
                      </c:pt>
                      <c:pt idx="5628">
                        <c:v>39.187708061611801</c:v>
                      </c:pt>
                      <c:pt idx="5629">
                        <c:v>39.194725662360497</c:v>
                      </c:pt>
                      <c:pt idx="5630">
                        <c:v>39.201743263109101</c:v>
                      </c:pt>
                      <c:pt idx="5631">
                        <c:v>39.208760863857798</c:v>
                      </c:pt>
                      <c:pt idx="5632">
                        <c:v>39.215778464606501</c:v>
                      </c:pt>
                      <c:pt idx="5633">
                        <c:v>39.222796065355197</c:v>
                      </c:pt>
                      <c:pt idx="5634">
                        <c:v>39.229813666103801</c:v>
                      </c:pt>
                      <c:pt idx="5635">
                        <c:v>39.236831266852498</c:v>
                      </c:pt>
                      <c:pt idx="5636">
                        <c:v>39.243848867601201</c:v>
                      </c:pt>
                      <c:pt idx="5637">
                        <c:v>39.250866468349798</c:v>
                      </c:pt>
                      <c:pt idx="5638">
                        <c:v>39.257884069098502</c:v>
                      </c:pt>
                      <c:pt idx="5639">
                        <c:v>39.264901669847198</c:v>
                      </c:pt>
                      <c:pt idx="5640">
                        <c:v>39.271919270595802</c:v>
                      </c:pt>
                      <c:pt idx="5641">
                        <c:v>39.278936871344499</c:v>
                      </c:pt>
                      <c:pt idx="5642">
                        <c:v>39.285954472093202</c:v>
                      </c:pt>
                      <c:pt idx="5643">
                        <c:v>39.292972072841799</c:v>
                      </c:pt>
                      <c:pt idx="5644">
                        <c:v>39.299989673590503</c:v>
                      </c:pt>
                      <c:pt idx="5645">
                        <c:v>39.307007274339199</c:v>
                      </c:pt>
                      <c:pt idx="5646">
                        <c:v>39.314024875087902</c:v>
                      </c:pt>
                      <c:pt idx="5647">
                        <c:v>39.321042475836499</c:v>
                      </c:pt>
                      <c:pt idx="5648">
                        <c:v>39.328060076585203</c:v>
                      </c:pt>
                      <c:pt idx="5649">
                        <c:v>39.335077677333899</c:v>
                      </c:pt>
                      <c:pt idx="5650">
                        <c:v>39.342095278082503</c:v>
                      </c:pt>
                      <c:pt idx="5651">
                        <c:v>39.3491128788312</c:v>
                      </c:pt>
                      <c:pt idx="5652">
                        <c:v>39.356130479579903</c:v>
                      </c:pt>
                      <c:pt idx="5653">
                        <c:v>39.3631480803285</c:v>
                      </c:pt>
                      <c:pt idx="5654">
                        <c:v>39.370165681077196</c:v>
                      </c:pt>
                      <c:pt idx="5655">
                        <c:v>39.3771832818259</c:v>
                      </c:pt>
                      <c:pt idx="5656">
                        <c:v>39.384200882574603</c:v>
                      </c:pt>
                      <c:pt idx="5657">
                        <c:v>39.3912184833232</c:v>
                      </c:pt>
                      <c:pt idx="5658">
                        <c:v>39.398236084071897</c:v>
                      </c:pt>
                      <c:pt idx="5659">
                        <c:v>39.4052536848206</c:v>
                      </c:pt>
                      <c:pt idx="5660">
                        <c:v>39.412271285569197</c:v>
                      </c:pt>
                      <c:pt idx="5661">
                        <c:v>39.419288886317901</c:v>
                      </c:pt>
                      <c:pt idx="5662">
                        <c:v>39.426306487066597</c:v>
                      </c:pt>
                      <c:pt idx="5663">
                        <c:v>39.433324087815201</c:v>
                      </c:pt>
                      <c:pt idx="5664">
                        <c:v>39.440341688563898</c:v>
                      </c:pt>
                      <c:pt idx="5665">
                        <c:v>39.447359289312601</c:v>
                      </c:pt>
                      <c:pt idx="5666">
                        <c:v>39.454376890061198</c:v>
                      </c:pt>
                      <c:pt idx="5667">
                        <c:v>39.461394490809901</c:v>
                      </c:pt>
                      <c:pt idx="5668">
                        <c:v>39.468412091558598</c:v>
                      </c:pt>
                      <c:pt idx="5669">
                        <c:v>39.475429692307301</c:v>
                      </c:pt>
                      <c:pt idx="5670">
                        <c:v>39.482447293055898</c:v>
                      </c:pt>
                      <c:pt idx="5671">
                        <c:v>39.489464893804602</c:v>
                      </c:pt>
                      <c:pt idx="5672">
                        <c:v>39.496482494553298</c:v>
                      </c:pt>
                      <c:pt idx="5673">
                        <c:v>39.503500095301902</c:v>
                      </c:pt>
                      <c:pt idx="5674">
                        <c:v>39.510517696050599</c:v>
                      </c:pt>
                      <c:pt idx="5675">
                        <c:v>39.517535296799302</c:v>
                      </c:pt>
                      <c:pt idx="5676">
                        <c:v>39.524552897547899</c:v>
                      </c:pt>
                      <c:pt idx="5677">
                        <c:v>39.531570498296603</c:v>
                      </c:pt>
                      <c:pt idx="5678">
                        <c:v>39.538588099045299</c:v>
                      </c:pt>
                      <c:pt idx="5679">
                        <c:v>39.545605699793903</c:v>
                      </c:pt>
                      <c:pt idx="5680">
                        <c:v>39.552623300542599</c:v>
                      </c:pt>
                      <c:pt idx="5681">
                        <c:v>39.559640901291303</c:v>
                      </c:pt>
                      <c:pt idx="5682">
                        <c:v>39.566658502039999</c:v>
                      </c:pt>
                      <c:pt idx="5683">
                        <c:v>39.573676102788603</c:v>
                      </c:pt>
                      <c:pt idx="5684">
                        <c:v>39.5806937035373</c:v>
                      </c:pt>
                      <c:pt idx="5685">
                        <c:v>39.587711304286003</c:v>
                      </c:pt>
                      <c:pt idx="5686">
                        <c:v>39.5947289050346</c:v>
                      </c:pt>
                      <c:pt idx="5687">
                        <c:v>39.601746505783296</c:v>
                      </c:pt>
                      <c:pt idx="5688">
                        <c:v>39.608764106532</c:v>
                      </c:pt>
                      <c:pt idx="5689">
                        <c:v>39.615781707280597</c:v>
                      </c:pt>
                      <c:pt idx="5690">
                        <c:v>39.6227993080293</c:v>
                      </c:pt>
                      <c:pt idx="5691">
                        <c:v>39.629816908777997</c:v>
                      </c:pt>
                      <c:pt idx="5692">
                        <c:v>39.636834509526601</c:v>
                      </c:pt>
                      <c:pt idx="5693">
                        <c:v>39.643852110275297</c:v>
                      </c:pt>
                      <c:pt idx="5694">
                        <c:v>39.650869711024001</c:v>
                      </c:pt>
                      <c:pt idx="5695">
                        <c:v>39.657887311772697</c:v>
                      </c:pt>
                      <c:pt idx="5696">
                        <c:v>39.664904912521301</c:v>
                      </c:pt>
                      <c:pt idx="5697">
                        <c:v>39.671922513269998</c:v>
                      </c:pt>
                      <c:pt idx="5698">
                        <c:v>39.678940114018701</c:v>
                      </c:pt>
                      <c:pt idx="5699">
                        <c:v>39.685957714767298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increase'!$H$2:$H$5701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-3.1858620567936202E-2</c:v>
                      </c:pt>
                      <c:pt idx="1">
                        <c:v>-3.2693639620893299E-2</c:v>
                      </c:pt>
                      <c:pt idx="2">
                        <c:v>-3.3140535291164903E-2</c:v>
                      </c:pt>
                      <c:pt idx="3">
                        <c:v>-3.31568566441535E-2</c:v>
                      </c:pt>
                      <c:pt idx="4">
                        <c:v>-3.2971718378554803E-2</c:v>
                      </c:pt>
                      <c:pt idx="5">
                        <c:v>-3.2888233039598001E-2</c:v>
                      </c:pt>
                      <c:pt idx="6">
                        <c:v>-3.28603752102972E-2</c:v>
                      </c:pt>
                      <c:pt idx="7">
                        <c:v>-3.2971404853170801E-2</c:v>
                      </c:pt>
                      <c:pt idx="8">
                        <c:v>-3.3082434496044401E-2</c:v>
                      </c:pt>
                      <c:pt idx="9">
                        <c:v>-3.34003558375289E-2</c:v>
                      </c:pt>
                      <c:pt idx="10">
                        <c:v>-3.3772736015728097E-2</c:v>
                      </c:pt>
                      <c:pt idx="11">
                        <c:v>-3.4246254947845597E-2</c:v>
                      </c:pt>
                      <c:pt idx="12">
                        <c:v>-3.4833674005342798E-2</c:v>
                      </c:pt>
                      <c:pt idx="13">
                        <c:v>-3.5502989850619698E-2</c:v>
                      </c:pt>
                      <c:pt idx="14">
                        <c:v>-3.6214874987531898E-2</c:v>
                      </c:pt>
                      <c:pt idx="15">
                        <c:v>-3.6904091364120602E-2</c:v>
                      </c:pt>
                      <c:pt idx="16">
                        <c:v>-3.7490102219728198E-2</c:v>
                      </c:pt>
                      <c:pt idx="17">
                        <c:v>-3.7923144146900997E-2</c:v>
                      </c:pt>
                      <c:pt idx="18">
                        <c:v>-3.8196267105970898E-2</c:v>
                      </c:pt>
                      <c:pt idx="19">
                        <c:v>-3.8311558463606801E-2</c:v>
                      </c:pt>
                      <c:pt idx="20">
                        <c:v>-3.8252015743775201E-2</c:v>
                      </c:pt>
                      <c:pt idx="21">
                        <c:v>-3.8109059333664298E-2</c:v>
                      </c:pt>
                      <c:pt idx="22">
                        <c:v>-3.7961130859361897E-2</c:v>
                      </c:pt>
                      <c:pt idx="23">
                        <c:v>-3.7756868128412301E-2</c:v>
                      </c:pt>
                      <c:pt idx="24">
                        <c:v>-3.7468875250313699E-2</c:v>
                      </c:pt>
                      <c:pt idx="25">
                        <c:v>-3.7110182046936502E-2</c:v>
                      </c:pt>
                      <c:pt idx="26">
                        <c:v>-3.6675823019264801E-2</c:v>
                      </c:pt>
                      <c:pt idx="27">
                        <c:v>-3.6222610224269501E-2</c:v>
                      </c:pt>
                      <c:pt idx="28">
                        <c:v>-3.5814381434223101E-2</c:v>
                      </c:pt>
                      <c:pt idx="29">
                        <c:v>-3.5429950598595703E-2</c:v>
                      </c:pt>
                      <c:pt idx="30">
                        <c:v>-3.5043675470000701E-2</c:v>
                      </c:pt>
                      <c:pt idx="31">
                        <c:v>-3.4638910259247799E-2</c:v>
                      </c:pt>
                      <c:pt idx="32">
                        <c:v>-3.4209837961408501E-2</c:v>
                      </c:pt>
                      <c:pt idx="33">
                        <c:v>-3.3791051012320002E-2</c:v>
                      </c:pt>
                      <c:pt idx="34">
                        <c:v>-3.3387139665278703E-2</c:v>
                      </c:pt>
                      <c:pt idx="35">
                        <c:v>-3.2987574724879801E-2</c:v>
                      </c:pt>
                      <c:pt idx="36">
                        <c:v>-3.2600784440662202E-2</c:v>
                      </c:pt>
                      <c:pt idx="37">
                        <c:v>-3.2231233417709698E-2</c:v>
                      </c:pt>
                      <c:pt idx="38">
                        <c:v>-3.1909464597599198E-2</c:v>
                      </c:pt>
                      <c:pt idx="39">
                        <c:v>-3.1566094621952603E-2</c:v>
                      </c:pt>
                      <c:pt idx="40">
                        <c:v>-3.1219171703801299E-2</c:v>
                      </c:pt>
                      <c:pt idx="41">
                        <c:v>-3.0923978381299198E-2</c:v>
                      </c:pt>
                      <c:pt idx="42">
                        <c:v>-3.0636257828094499E-2</c:v>
                      </c:pt>
                      <c:pt idx="43">
                        <c:v>-3.03639549597924E-2</c:v>
                      </c:pt>
                      <c:pt idx="44">
                        <c:v>-3.0087321209371999E-2</c:v>
                      </c:pt>
                      <c:pt idx="45">
                        <c:v>-2.98393700346327E-2</c:v>
                      </c:pt>
                      <c:pt idx="46">
                        <c:v>-2.9624863556134199E-2</c:v>
                      </c:pt>
                      <c:pt idx="47">
                        <c:v>-2.94045058858112E-2</c:v>
                      </c:pt>
                      <c:pt idx="48">
                        <c:v>-2.9195960673193799E-2</c:v>
                      </c:pt>
                      <c:pt idx="49">
                        <c:v>-2.9019770952464601E-2</c:v>
                      </c:pt>
                      <c:pt idx="50">
                        <c:v>-2.8845624699743999E-2</c:v>
                      </c:pt>
                      <c:pt idx="51">
                        <c:v>-2.8676443841732801E-2</c:v>
                      </c:pt>
                      <c:pt idx="52">
                        <c:v>-2.8521917503869398E-2</c:v>
                      </c:pt>
                      <c:pt idx="53">
                        <c:v>-2.8360954509002001E-2</c:v>
                      </c:pt>
                      <c:pt idx="54">
                        <c:v>-2.8209124154021398E-2</c:v>
                      </c:pt>
                      <c:pt idx="55">
                        <c:v>-2.8074486035127098E-2</c:v>
                      </c:pt>
                      <c:pt idx="56">
                        <c:v>-2.7949483861392899E-2</c:v>
                      </c:pt>
                      <c:pt idx="57">
                        <c:v>-2.7832418576676701E-2</c:v>
                      </c:pt>
                      <c:pt idx="58">
                        <c:v>-2.77111404161412E-2</c:v>
                      </c:pt>
                      <c:pt idx="59">
                        <c:v>-2.7574168337694799E-2</c:v>
                      </c:pt>
                      <c:pt idx="60">
                        <c:v>-2.75241982906629E-2</c:v>
                      </c:pt>
                      <c:pt idx="61">
                        <c:v>-2.7503312440331201E-2</c:v>
                      </c:pt>
                      <c:pt idx="62">
                        <c:v>-2.7527204757115301E-2</c:v>
                      </c:pt>
                      <c:pt idx="63">
                        <c:v>-2.7551097073899401E-2</c:v>
                      </c:pt>
                      <c:pt idx="64">
                        <c:v>-2.7609327686103999E-2</c:v>
                      </c:pt>
                      <c:pt idx="65">
                        <c:v>-2.76411834628922E-2</c:v>
                      </c:pt>
                      <c:pt idx="66">
                        <c:v>-2.7642410207415601E-2</c:v>
                      </c:pt>
                      <c:pt idx="67">
                        <c:v>-2.76040561757631E-2</c:v>
                      </c:pt>
                      <c:pt idx="68">
                        <c:v>-2.7598304116369501E-2</c:v>
                      </c:pt>
                      <c:pt idx="69">
                        <c:v>-2.7597105488427798E-2</c:v>
                      </c:pt>
                      <c:pt idx="70">
                        <c:v>-2.7595906860485998E-2</c:v>
                      </c:pt>
                      <c:pt idx="71">
                        <c:v>-2.7590686140721601E-2</c:v>
                      </c:pt>
                      <c:pt idx="72">
                        <c:v>-2.7574951611920299E-2</c:v>
                      </c:pt>
                      <c:pt idx="73">
                        <c:v>-2.7554287670015502E-2</c:v>
                      </c:pt>
                      <c:pt idx="74">
                        <c:v>-2.7492890170559399E-2</c:v>
                      </c:pt>
                      <c:pt idx="75">
                        <c:v>-2.73878946576744E-2</c:v>
                      </c:pt>
                      <c:pt idx="76">
                        <c:v>-2.7291796954529799E-2</c:v>
                      </c:pt>
                      <c:pt idx="77">
                        <c:v>-2.7214638285040199E-2</c:v>
                      </c:pt>
                      <c:pt idx="78">
                        <c:v>-2.7147027165562498E-2</c:v>
                      </c:pt>
                      <c:pt idx="79">
                        <c:v>-2.70724286873722E-2</c:v>
                      </c:pt>
                      <c:pt idx="80">
                        <c:v>-2.69796074009097E-2</c:v>
                      </c:pt>
                      <c:pt idx="81">
                        <c:v>-2.6905872241605001E-2</c:v>
                      </c:pt>
                      <c:pt idx="82">
                        <c:v>-2.6844976387262201E-2</c:v>
                      </c:pt>
                      <c:pt idx="83">
                        <c:v>-2.6777061074809899E-2</c:v>
                      </c:pt>
                      <c:pt idx="84">
                        <c:v>-2.66920693661899E-2</c:v>
                      </c:pt>
                      <c:pt idx="85">
                        <c:v>-2.6610682861780501E-2</c:v>
                      </c:pt>
                      <c:pt idx="86">
                        <c:v>-2.65367785444287E-2</c:v>
                      </c:pt>
                      <c:pt idx="87">
                        <c:v>-2.64507760779428E-2</c:v>
                      </c:pt>
                      <c:pt idx="88">
                        <c:v>-2.6380762506432402E-2</c:v>
                      </c:pt>
                      <c:pt idx="89">
                        <c:v>-2.6320575895672101E-2</c:v>
                      </c:pt>
                      <c:pt idx="90">
                        <c:v>-2.6254450109736299E-2</c:v>
                      </c:pt>
                      <c:pt idx="91">
                        <c:v>-2.61921843976014E-2</c:v>
                      </c:pt>
                      <c:pt idx="92">
                        <c:v>-2.61421379156636E-2</c:v>
                      </c:pt>
                      <c:pt idx="93">
                        <c:v>-2.60856778825963E-2</c:v>
                      </c:pt>
                      <c:pt idx="94">
                        <c:v>-2.6022104812894201E-2</c:v>
                      </c:pt>
                      <c:pt idx="95">
                        <c:v>-2.59658522432831E-2</c:v>
                      </c:pt>
                      <c:pt idx="96">
                        <c:v>-2.5904716178332399E-2</c:v>
                      </c:pt>
                      <c:pt idx="97">
                        <c:v>-2.5850322676835E-2</c:v>
                      </c:pt>
                      <c:pt idx="98">
                        <c:v>-2.57866979567263E-2</c:v>
                      </c:pt>
                      <c:pt idx="99">
                        <c:v>-2.57165726716524E-2</c:v>
                      </c:pt>
                      <c:pt idx="100">
                        <c:v>-2.5633290611285799E-2</c:v>
                      </c:pt>
                      <c:pt idx="101">
                        <c:v>-2.56109724539672E-2</c:v>
                      </c:pt>
                      <c:pt idx="102">
                        <c:v>-2.5610247174419599E-2</c:v>
                      </c:pt>
                      <c:pt idx="103">
                        <c:v>-2.5631653865801199E-2</c:v>
                      </c:pt>
                      <c:pt idx="104">
                        <c:v>-2.5653060557182802E-2</c:v>
                      </c:pt>
                      <c:pt idx="105">
                        <c:v>-2.5661936973056701E-2</c:v>
                      </c:pt>
                      <c:pt idx="106">
                        <c:v>-2.5634629365757701E-2</c:v>
                      </c:pt>
                      <c:pt idx="107">
                        <c:v>-2.5616418697319201E-2</c:v>
                      </c:pt>
                      <c:pt idx="108">
                        <c:v>-2.56119701877521E-2</c:v>
                      </c:pt>
                      <c:pt idx="109">
                        <c:v>-2.5616759043606E-2</c:v>
                      </c:pt>
                      <c:pt idx="110">
                        <c:v>-2.56215478994599E-2</c:v>
                      </c:pt>
                      <c:pt idx="111">
                        <c:v>-2.5626424636967099E-2</c:v>
                      </c:pt>
                      <c:pt idx="112">
                        <c:v>-2.56121604829323E-2</c:v>
                      </c:pt>
                      <c:pt idx="113">
                        <c:v>-2.55791604655237E-2</c:v>
                      </c:pt>
                      <c:pt idx="114">
                        <c:v>-2.5545837891595299E-2</c:v>
                      </c:pt>
                      <c:pt idx="115">
                        <c:v>-2.5496525409865599E-2</c:v>
                      </c:pt>
                      <c:pt idx="116">
                        <c:v>-2.54399662060554E-2</c:v>
                      </c:pt>
                      <c:pt idx="117">
                        <c:v>-2.5373521826684901E-2</c:v>
                      </c:pt>
                      <c:pt idx="118">
                        <c:v>-2.5281898650653001E-2</c:v>
                      </c:pt>
                      <c:pt idx="119">
                        <c:v>-2.51966443163371E-2</c:v>
                      </c:pt>
                      <c:pt idx="120">
                        <c:v>-2.5125438096395999E-2</c:v>
                      </c:pt>
                      <c:pt idx="121">
                        <c:v>-2.5038361934204199E-2</c:v>
                      </c:pt>
                      <c:pt idx="122">
                        <c:v>-2.4954930262622198E-2</c:v>
                      </c:pt>
                      <c:pt idx="123">
                        <c:v>-2.4861859251056901E-2</c:v>
                      </c:pt>
                      <c:pt idx="124">
                        <c:v>-2.4768702914947299E-2</c:v>
                      </c:pt>
                      <c:pt idx="125">
                        <c:v>-2.4684988735040599E-2</c:v>
                      </c:pt>
                      <c:pt idx="126">
                        <c:v>-2.4588893513976501E-2</c:v>
                      </c:pt>
                      <c:pt idx="127">
                        <c:v>-2.4490030328047099E-2</c:v>
                      </c:pt>
                      <c:pt idx="128">
                        <c:v>-2.4391172988151199E-2</c:v>
                      </c:pt>
                      <c:pt idx="129">
                        <c:v>-2.4306931247674898E-2</c:v>
                      </c:pt>
                      <c:pt idx="130">
                        <c:v>-2.4222762612063801E-2</c:v>
                      </c:pt>
                      <c:pt idx="131">
                        <c:v>-2.41289280819845E-2</c:v>
                      </c:pt>
                      <c:pt idx="132">
                        <c:v>-2.4034742142357301E-2</c:v>
                      </c:pt>
                      <c:pt idx="133">
                        <c:v>-2.3949459706674E-2</c:v>
                      </c:pt>
                      <c:pt idx="134">
                        <c:v>-2.3862524298998398E-2</c:v>
                      </c:pt>
                      <c:pt idx="135">
                        <c:v>-2.3770078631444001E-2</c:v>
                      </c:pt>
                      <c:pt idx="136">
                        <c:v>-2.3690854033638398E-2</c:v>
                      </c:pt>
                      <c:pt idx="137">
                        <c:v>-2.3610923977813399E-2</c:v>
                      </c:pt>
                      <c:pt idx="138">
                        <c:v>-2.3535235064306201E-2</c:v>
                      </c:pt>
                      <c:pt idx="139">
                        <c:v>-2.3458925725740098E-2</c:v>
                      </c:pt>
                      <c:pt idx="140">
                        <c:v>-2.3425092347292901E-2</c:v>
                      </c:pt>
                      <c:pt idx="141">
                        <c:v>-2.3420465491710799E-2</c:v>
                      </c:pt>
                      <c:pt idx="142">
                        <c:v>-2.3464307471244901E-2</c:v>
                      </c:pt>
                      <c:pt idx="143">
                        <c:v>-2.3508149450779E-2</c:v>
                      </c:pt>
                      <c:pt idx="144">
                        <c:v>-2.35904371372853E-2</c:v>
                      </c:pt>
                      <c:pt idx="145">
                        <c:v>-2.3639924652691099E-2</c:v>
                      </c:pt>
                      <c:pt idx="146">
                        <c:v>-2.3658845809930201E-2</c:v>
                      </c:pt>
                      <c:pt idx="147">
                        <c:v>-2.36250776104877E-2</c:v>
                      </c:pt>
                      <c:pt idx="148">
                        <c:v>-2.35483820244159E-2</c:v>
                      </c:pt>
                      <c:pt idx="149">
                        <c:v>-2.3505557725313601E-2</c:v>
                      </c:pt>
                      <c:pt idx="150">
                        <c:v>-2.3497066368047E-2</c:v>
                      </c:pt>
                      <c:pt idx="151">
                        <c:v>-2.3488064122686898E-2</c:v>
                      </c:pt>
                      <c:pt idx="152">
                        <c:v>-2.3473114335473399E-2</c:v>
                      </c:pt>
                      <c:pt idx="153">
                        <c:v>-2.3442901018813401E-2</c:v>
                      </c:pt>
                      <c:pt idx="154">
                        <c:v>-2.33892716121329E-2</c:v>
                      </c:pt>
                      <c:pt idx="155">
                        <c:v>-2.32793972107792E-2</c:v>
                      </c:pt>
                      <c:pt idx="156">
                        <c:v>-2.31450016816643E-2</c:v>
                      </c:pt>
                      <c:pt idx="157">
                        <c:v>-2.30439937449275E-2</c:v>
                      </c:pt>
                      <c:pt idx="158">
                        <c:v>-2.2949042061043201E-2</c:v>
                      </c:pt>
                      <c:pt idx="159">
                        <c:v>-2.2853952854093099E-2</c:v>
                      </c:pt>
                      <c:pt idx="160">
                        <c:v>-2.27699851506456E-2</c:v>
                      </c:pt>
                      <c:pt idx="161">
                        <c:v>-2.2681014798626799E-2</c:v>
                      </c:pt>
                      <c:pt idx="162">
                        <c:v>-2.2608395972396299E-2</c:v>
                      </c:pt>
                      <c:pt idx="163">
                        <c:v>-2.2533546356527601E-2</c:v>
                      </c:pt>
                      <c:pt idx="164">
                        <c:v>-2.2455653711911199E-2</c:v>
                      </c:pt>
                      <c:pt idx="165">
                        <c:v>-2.2381602589276801E-2</c:v>
                      </c:pt>
                      <c:pt idx="166">
                        <c:v>-2.22915505132588E-2</c:v>
                      </c:pt>
                      <c:pt idx="167">
                        <c:v>-2.2209390427251299E-2</c:v>
                      </c:pt>
                      <c:pt idx="168">
                        <c:v>-2.21260950103166E-2</c:v>
                      </c:pt>
                      <c:pt idx="169">
                        <c:v>-2.20600480836032E-2</c:v>
                      </c:pt>
                      <c:pt idx="170">
                        <c:v>-2.2007100977276001E-2</c:v>
                      </c:pt>
                      <c:pt idx="171">
                        <c:v>-2.1940800250259601E-2</c:v>
                      </c:pt>
                      <c:pt idx="172">
                        <c:v>-2.1881543116531101E-2</c:v>
                      </c:pt>
                      <c:pt idx="173">
                        <c:v>-2.1824679148107699E-2</c:v>
                      </c:pt>
                      <c:pt idx="174">
                        <c:v>-2.17593055994461E-2</c:v>
                      </c:pt>
                      <c:pt idx="175">
                        <c:v>-2.16937688640573E-2</c:v>
                      </c:pt>
                      <c:pt idx="176">
                        <c:v>-2.16335973925596E-2</c:v>
                      </c:pt>
                      <c:pt idx="177">
                        <c:v>-2.1564726443454599E-2</c:v>
                      </c:pt>
                      <c:pt idx="178">
                        <c:v>-2.14862536230956E-2</c:v>
                      </c:pt>
                      <c:pt idx="179">
                        <c:v>-2.1417079784690901E-2</c:v>
                      </c:pt>
                      <c:pt idx="180">
                        <c:v>-2.1319796019775399E-2</c:v>
                      </c:pt>
                      <c:pt idx="181">
                        <c:v>-2.1276198032702101E-2</c:v>
                      </c:pt>
                      <c:pt idx="182">
                        <c:v>-2.1260801822320201E-2</c:v>
                      </c:pt>
                      <c:pt idx="183">
                        <c:v>-2.1273258452612701E-2</c:v>
                      </c:pt>
                      <c:pt idx="184">
                        <c:v>-2.12857150829052E-2</c:v>
                      </c:pt>
                      <c:pt idx="185">
                        <c:v>-2.1302665616862601E-2</c:v>
                      </c:pt>
                      <c:pt idx="186">
                        <c:v>-2.1280827919855302E-2</c:v>
                      </c:pt>
                      <c:pt idx="187">
                        <c:v>-2.1254775211398499E-2</c:v>
                      </c:pt>
                      <c:pt idx="188">
                        <c:v>-2.12450022494498E-2</c:v>
                      </c:pt>
                      <c:pt idx="189">
                        <c:v>-2.1260463091979102E-2</c:v>
                      </c:pt>
                      <c:pt idx="190">
                        <c:v>-2.1275923934508501E-2</c:v>
                      </c:pt>
                      <c:pt idx="191">
                        <c:v>-2.1305857829029998E-2</c:v>
                      </c:pt>
                      <c:pt idx="192">
                        <c:v>-2.1310596668792699E-2</c:v>
                      </c:pt>
                      <c:pt idx="193">
                        <c:v>-2.12900327534589E-2</c:v>
                      </c:pt>
                      <c:pt idx="194">
                        <c:v>-2.1260030535250701E-2</c:v>
                      </c:pt>
                      <c:pt idx="195">
                        <c:v>-2.1219998180729501E-2</c:v>
                      </c:pt>
                      <c:pt idx="196">
                        <c:v>-2.11779878522514E-2</c:v>
                      </c:pt>
                      <c:pt idx="197">
                        <c:v>-2.1127791141276199E-2</c:v>
                      </c:pt>
                      <c:pt idx="198">
                        <c:v>-2.1052401641178699E-2</c:v>
                      </c:pt>
                      <c:pt idx="199">
                        <c:v>-2.0976546051526102E-2</c:v>
                      </c:pt>
                      <c:pt idx="200">
                        <c:v>-2.0893178251939301E-2</c:v>
                      </c:pt>
                      <c:pt idx="201">
                        <c:v>-2.0792941626439899E-2</c:v>
                      </c:pt>
                      <c:pt idx="202">
                        <c:v>-2.06926012805442E-2</c:v>
                      </c:pt>
                      <c:pt idx="203">
                        <c:v>-2.0589282616602599E-2</c:v>
                      </c:pt>
                      <c:pt idx="204">
                        <c:v>-2.04914662760767E-2</c:v>
                      </c:pt>
                      <c:pt idx="205">
                        <c:v>-2.03866648561771E-2</c:v>
                      </c:pt>
                      <c:pt idx="206">
                        <c:v>-2.0276807071298499E-2</c:v>
                      </c:pt>
                      <c:pt idx="207">
                        <c:v>-2.01620984298513E-2</c:v>
                      </c:pt>
                      <c:pt idx="208">
                        <c:v>-2.0049518694667302E-2</c:v>
                      </c:pt>
                      <c:pt idx="209">
                        <c:v>-1.9949125149296299E-2</c:v>
                      </c:pt>
                      <c:pt idx="210">
                        <c:v>-1.9845510757686199E-2</c:v>
                      </c:pt>
                      <c:pt idx="211">
                        <c:v>-1.9731874319610199E-2</c:v>
                      </c:pt>
                      <c:pt idx="212">
                        <c:v>-1.9636694730396299E-2</c:v>
                      </c:pt>
                      <c:pt idx="213">
                        <c:v>-1.95477861256644E-2</c:v>
                      </c:pt>
                      <c:pt idx="214">
                        <c:v>-1.9434821479737099E-2</c:v>
                      </c:pt>
                      <c:pt idx="215">
                        <c:v>-1.9331533453508101E-2</c:v>
                      </c:pt>
                      <c:pt idx="216">
                        <c:v>-1.92462586757879E-2</c:v>
                      </c:pt>
                      <c:pt idx="217">
                        <c:v>-1.9163289199904201E-2</c:v>
                      </c:pt>
                      <c:pt idx="218">
                        <c:v>-1.9076448696207299E-2</c:v>
                      </c:pt>
                      <c:pt idx="219">
                        <c:v>-1.8999536112321601E-2</c:v>
                      </c:pt>
                      <c:pt idx="220">
                        <c:v>-1.8965464923689002E-2</c:v>
                      </c:pt>
                      <c:pt idx="221">
                        <c:v>-1.89611891969814E-2</c:v>
                      </c:pt>
                      <c:pt idx="222">
                        <c:v>-1.9011545743580299E-2</c:v>
                      </c:pt>
                      <c:pt idx="223">
                        <c:v>-1.9061902290179102E-2</c:v>
                      </c:pt>
                      <c:pt idx="224">
                        <c:v>-1.9163277464203599E-2</c:v>
                      </c:pt>
                      <c:pt idx="225">
                        <c:v>-1.9246550089058598E-2</c:v>
                      </c:pt>
                      <c:pt idx="226">
                        <c:v>-1.9316143230409699E-2</c:v>
                      </c:pt>
                      <c:pt idx="227">
                        <c:v>-1.9341475889650701E-2</c:v>
                      </c:pt>
                      <c:pt idx="228">
                        <c:v>-1.9326977095602198E-2</c:v>
                      </c:pt>
                      <c:pt idx="229">
                        <c:v>-1.9322047182188998E-2</c:v>
                      </c:pt>
                      <c:pt idx="230">
                        <c:v>-1.93314452861593E-2</c:v>
                      </c:pt>
                      <c:pt idx="231">
                        <c:v>-1.9340843390129599E-2</c:v>
                      </c:pt>
                      <c:pt idx="232">
                        <c:v>-1.93671147706517E-2</c:v>
                      </c:pt>
                      <c:pt idx="233">
                        <c:v>-1.93712479100328E-2</c:v>
                      </c:pt>
                      <c:pt idx="234">
                        <c:v>-1.93529936263407E-2</c:v>
                      </c:pt>
                      <c:pt idx="235">
                        <c:v>-1.9291951377117901E-2</c:v>
                      </c:pt>
                      <c:pt idx="236">
                        <c:v>-1.9203377144866099E-2</c:v>
                      </c:pt>
                      <c:pt idx="237">
                        <c:v>-1.91215207116886E-2</c:v>
                      </c:pt>
                      <c:pt idx="238">
                        <c:v>-1.9056107443310401E-2</c:v>
                      </c:pt>
                      <c:pt idx="239">
                        <c:v>-1.8991870138909999E-2</c:v>
                      </c:pt>
                      <c:pt idx="240">
                        <c:v>-1.8925335293166999E-2</c:v>
                      </c:pt>
                      <c:pt idx="241">
                        <c:v>-1.8869319609004901E-2</c:v>
                      </c:pt>
                      <c:pt idx="242">
                        <c:v>-1.88234071558964E-2</c:v>
                      </c:pt>
                      <c:pt idx="243">
                        <c:v>-1.8769509929624902E-2</c:v>
                      </c:pt>
                      <c:pt idx="244">
                        <c:v>-1.8693116411714599E-2</c:v>
                      </c:pt>
                      <c:pt idx="245">
                        <c:v>-1.8629399851489901E-2</c:v>
                      </c:pt>
                      <c:pt idx="246">
                        <c:v>-1.8575654174729901E-2</c:v>
                      </c:pt>
                      <c:pt idx="247">
                        <c:v>-1.8509557426313401E-2</c:v>
                      </c:pt>
                      <c:pt idx="248">
                        <c:v>-1.8435595176219999E-2</c:v>
                      </c:pt>
                      <c:pt idx="249">
                        <c:v>-1.8369076477180901E-2</c:v>
                      </c:pt>
                      <c:pt idx="250">
                        <c:v>-1.8316672972341099E-2</c:v>
                      </c:pt>
                      <c:pt idx="251">
                        <c:v>-1.8268698914171998E-2</c:v>
                      </c:pt>
                      <c:pt idx="252">
                        <c:v>-1.8213380860701001E-2</c:v>
                      </c:pt>
                      <c:pt idx="253">
                        <c:v>-1.81482703800178E-2</c:v>
                      </c:pt>
                      <c:pt idx="254">
                        <c:v>-1.8089148947168301E-2</c:v>
                      </c:pt>
                      <c:pt idx="255">
                        <c:v>-1.8030566452267499E-2</c:v>
                      </c:pt>
                      <c:pt idx="256">
                        <c:v>-1.7963591010643699E-2</c:v>
                      </c:pt>
                      <c:pt idx="257">
                        <c:v>-1.7901465807048898E-2</c:v>
                      </c:pt>
                      <c:pt idx="258">
                        <c:v>-1.78350519246641E-2</c:v>
                      </c:pt>
                      <c:pt idx="259">
                        <c:v>-1.7763487955883599E-2</c:v>
                      </c:pt>
                      <c:pt idx="260">
                        <c:v>-1.7678940980162199E-2</c:v>
                      </c:pt>
                      <c:pt idx="261">
                        <c:v>-1.7571158139827198E-2</c:v>
                      </c:pt>
                      <c:pt idx="262">
                        <c:v>-1.7571606427983201E-2</c:v>
                      </c:pt>
                      <c:pt idx="263">
                        <c:v>-1.7578844562432E-2</c:v>
                      </c:pt>
                      <c:pt idx="264">
                        <c:v>-1.7586082696880698E-2</c:v>
                      </c:pt>
                      <c:pt idx="265">
                        <c:v>-1.76048789545513E-2</c:v>
                      </c:pt>
                      <c:pt idx="266">
                        <c:v>-1.7586770987756298E-2</c:v>
                      </c:pt>
                      <c:pt idx="267">
                        <c:v>-1.7537755312471801E-2</c:v>
                      </c:pt>
                      <c:pt idx="268">
                        <c:v>-1.75358158586244E-2</c:v>
                      </c:pt>
                      <c:pt idx="269">
                        <c:v>-1.7538953661100899E-2</c:v>
                      </c:pt>
                      <c:pt idx="270">
                        <c:v>-1.75534278281218E-2</c:v>
                      </c:pt>
                      <c:pt idx="271">
                        <c:v>-1.7567901995142701E-2</c:v>
                      </c:pt>
                      <c:pt idx="272">
                        <c:v>-1.75607221054573E-2</c:v>
                      </c:pt>
                      <c:pt idx="273">
                        <c:v>-1.75408139890979E-2</c:v>
                      </c:pt>
                      <c:pt idx="274">
                        <c:v>-1.7523047184330801E-2</c:v>
                      </c:pt>
                      <c:pt idx="275">
                        <c:v>-1.7497501546386199E-2</c:v>
                      </c:pt>
                      <c:pt idx="276">
                        <c:v>-1.7468358171345101E-2</c:v>
                      </c:pt>
                      <c:pt idx="277">
                        <c:v>-1.74240383015664E-2</c:v>
                      </c:pt>
                      <c:pt idx="278">
                        <c:v>-1.7359363984950301E-2</c:v>
                      </c:pt>
                      <c:pt idx="279">
                        <c:v>-1.7284119011630499E-2</c:v>
                      </c:pt>
                      <c:pt idx="280">
                        <c:v>-1.7212372946051401E-2</c:v>
                      </c:pt>
                      <c:pt idx="281">
                        <c:v>-1.7140456603755402E-2</c:v>
                      </c:pt>
                      <c:pt idx="282">
                        <c:v>-1.70601370680936E-2</c:v>
                      </c:pt>
                      <c:pt idx="283">
                        <c:v>-1.6985641809283601E-2</c:v>
                      </c:pt>
                      <c:pt idx="284">
                        <c:v>-1.6902132251282599E-2</c:v>
                      </c:pt>
                      <c:pt idx="285">
                        <c:v>-1.68041968102072E-2</c:v>
                      </c:pt>
                      <c:pt idx="286">
                        <c:v>-1.6691949544763302E-2</c:v>
                      </c:pt>
                      <c:pt idx="287">
                        <c:v>-1.6577694093899299E-2</c:v>
                      </c:pt>
                      <c:pt idx="288">
                        <c:v>-1.64843867047532E-2</c:v>
                      </c:pt>
                      <c:pt idx="289">
                        <c:v>-1.63928514771856E-2</c:v>
                      </c:pt>
                      <c:pt idx="290">
                        <c:v>-1.6292905506315701E-2</c:v>
                      </c:pt>
                      <c:pt idx="291">
                        <c:v>-1.6193859660781799E-2</c:v>
                      </c:pt>
                      <c:pt idx="292">
                        <c:v>-1.6093910237902E-2</c:v>
                      </c:pt>
                      <c:pt idx="293">
                        <c:v>-1.5998732027824099E-2</c:v>
                      </c:pt>
                      <c:pt idx="294">
                        <c:v>-1.5901392220436499E-2</c:v>
                      </c:pt>
                      <c:pt idx="295">
                        <c:v>-1.5802806177276699E-2</c:v>
                      </c:pt>
                      <c:pt idx="296">
                        <c:v>-1.5713627564437501E-2</c:v>
                      </c:pt>
                      <c:pt idx="297">
                        <c:v>-1.56359170873938E-2</c:v>
                      </c:pt>
                      <c:pt idx="298">
                        <c:v>-1.55562536907563E-2</c:v>
                      </c:pt>
                      <c:pt idx="299">
                        <c:v>-1.5468619155332E-2</c:v>
                      </c:pt>
                      <c:pt idx="300">
                        <c:v>-1.53794628931988E-2</c:v>
                      </c:pt>
                      <c:pt idx="301">
                        <c:v>-1.53985479469744E-2</c:v>
                      </c:pt>
                      <c:pt idx="302">
                        <c:v>-1.54176330007499E-2</c:v>
                      </c:pt>
                      <c:pt idx="303">
                        <c:v>-1.54672902467564E-2</c:v>
                      </c:pt>
                      <c:pt idx="304">
                        <c:v>-1.5571497982831899E-2</c:v>
                      </c:pt>
                      <c:pt idx="305">
                        <c:v>-1.5656128135012801E-2</c:v>
                      </c:pt>
                      <c:pt idx="306">
                        <c:v>-1.5724007819347401E-2</c:v>
                      </c:pt>
                      <c:pt idx="307">
                        <c:v>-1.5765228812861999E-2</c:v>
                      </c:pt>
                      <c:pt idx="308">
                        <c:v>-1.5769113007075099E-2</c:v>
                      </c:pt>
                      <c:pt idx="309">
                        <c:v>-1.5772997201288299E-2</c:v>
                      </c:pt>
                      <c:pt idx="310">
                        <c:v>-1.5785733251391699E-2</c:v>
                      </c:pt>
                      <c:pt idx="311">
                        <c:v>-1.5824538710513401E-2</c:v>
                      </c:pt>
                      <c:pt idx="312">
                        <c:v>-1.5856742252336201E-2</c:v>
                      </c:pt>
                      <c:pt idx="313">
                        <c:v>-1.5871912020708201E-2</c:v>
                      </c:pt>
                      <c:pt idx="314">
                        <c:v>-1.5837593665759701E-2</c:v>
                      </c:pt>
                      <c:pt idx="315">
                        <c:v>-1.5786073262389899E-2</c:v>
                      </c:pt>
                      <c:pt idx="316">
                        <c:v>-1.5738852852584601E-2</c:v>
                      </c:pt>
                      <c:pt idx="317">
                        <c:v>-1.5682447350539301E-2</c:v>
                      </c:pt>
                      <c:pt idx="318">
                        <c:v>-1.5635753823092801E-2</c:v>
                      </c:pt>
                      <c:pt idx="319">
                        <c:v>-1.55969324560039E-2</c:v>
                      </c:pt>
                      <c:pt idx="320">
                        <c:v>-1.5549176100081399E-2</c:v>
                      </c:pt>
                      <c:pt idx="321">
                        <c:v>-1.5490326470483101E-2</c:v>
                      </c:pt>
                      <c:pt idx="322">
                        <c:v>-1.54360601996116E-2</c:v>
                      </c:pt>
                      <c:pt idx="323">
                        <c:v>-1.5380819860613199E-2</c:v>
                      </c:pt>
                      <c:pt idx="324">
                        <c:v>-1.5317367216592E-2</c:v>
                      </c:pt>
                      <c:pt idx="325">
                        <c:v>-1.52641240703248E-2</c:v>
                      </c:pt>
                      <c:pt idx="326">
                        <c:v>-1.52023495197169E-2</c:v>
                      </c:pt>
                      <c:pt idx="327">
                        <c:v>-1.51326330869765E-2</c:v>
                      </c:pt>
                      <c:pt idx="328">
                        <c:v>-1.5070127511673199E-2</c:v>
                      </c:pt>
                      <c:pt idx="329">
                        <c:v>-1.50064956695486E-2</c:v>
                      </c:pt>
                      <c:pt idx="330">
                        <c:v>-1.4944363011274E-2</c:v>
                      </c:pt>
                      <c:pt idx="331">
                        <c:v>-1.4886717124592099E-2</c:v>
                      </c:pt>
                      <c:pt idx="332">
                        <c:v>-1.4835152147636E-2</c:v>
                      </c:pt>
                      <c:pt idx="333">
                        <c:v>-1.4777569394100701E-2</c:v>
                      </c:pt>
                      <c:pt idx="334">
                        <c:v>-1.47193421026594E-2</c:v>
                      </c:pt>
                      <c:pt idx="335">
                        <c:v>-1.46660856672169E-2</c:v>
                      </c:pt>
                      <c:pt idx="336">
                        <c:v>-1.46150649592057E-2</c:v>
                      </c:pt>
                      <c:pt idx="337">
                        <c:v>-1.45497476833952E-2</c:v>
                      </c:pt>
                      <c:pt idx="338">
                        <c:v>-1.44803546414221E-2</c:v>
                      </c:pt>
                      <c:pt idx="339">
                        <c:v>-1.4417101388305299E-2</c:v>
                      </c:pt>
                      <c:pt idx="340">
                        <c:v>-1.4343623370215899E-2</c:v>
                      </c:pt>
                      <c:pt idx="341">
                        <c:v>-1.4251617434005E-2</c:v>
                      </c:pt>
                      <c:pt idx="342">
                        <c:v>-1.42391561865717E-2</c:v>
                      </c:pt>
                      <c:pt idx="343">
                        <c:v>-1.4235603048683199E-2</c:v>
                      </c:pt>
                      <c:pt idx="344">
                        <c:v>-1.42498072218136E-2</c:v>
                      </c:pt>
                      <c:pt idx="345">
                        <c:v>-1.4264011394943999E-2</c:v>
                      </c:pt>
                      <c:pt idx="346">
                        <c:v>-1.42815275323148E-2</c:v>
                      </c:pt>
                      <c:pt idx="347">
                        <c:v>-1.42456137504014E-2</c:v>
                      </c:pt>
                      <c:pt idx="348">
                        <c:v>-1.4231605180575599E-2</c:v>
                      </c:pt>
                      <c:pt idx="349">
                        <c:v>-1.4228988741257199E-2</c:v>
                      </c:pt>
                      <c:pt idx="350">
                        <c:v>-1.42363527772453E-2</c:v>
                      </c:pt>
                      <c:pt idx="351">
                        <c:v>-1.42437168132335E-2</c:v>
                      </c:pt>
                      <c:pt idx="352">
                        <c:v>-1.4245440824854801E-2</c:v>
                      </c:pt>
                      <c:pt idx="353">
                        <c:v>-1.42385565463204E-2</c:v>
                      </c:pt>
                      <c:pt idx="354">
                        <c:v>-1.42205938997883E-2</c:v>
                      </c:pt>
                      <c:pt idx="355">
                        <c:v>-1.41875334784745E-2</c:v>
                      </c:pt>
                      <c:pt idx="356">
                        <c:v>-1.41499308440429E-2</c:v>
                      </c:pt>
                      <c:pt idx="357">
                        <c:v>-1.41088936441597E-2</c:v>
                      </c:pt>
                      <c:pt idx="358">
                        <c:v>-1.4066434297808199E-2</c:v>
                      </c:pt>
                      <c:pt idx="359">
                        <c:v>-1.40094743542788E-2</c:v>
                      </c:pt>
                      <c:pt idx="360">
                        <c:v>-1.3937888874079599E-2</c:v>
                      </c:pt>
                      <c:pt idx="361">
                        <c:v>-1.3876974659320401E-2</c:v>
                      </c:pt>
                      <c:pt idx="362">
                        <c:v>-1.3808636236581E-2</c:v>
                      </c:pt>
                      <c:pt idx="363">
                        <c:v>-1.3734371706264899E-2</c:v>
                      </c:pt>
                      <c:pt idx="364">
                        <c:v>-1.3656612846719001E-2</c:v>
                      </c:pt>
                      <c:pt idx="365">
                        <c:v>-1.35798975669622E-2</c:v>
                      </c:pt>
                      <c:pt idx="366">
                        <c:v>-1.35070854020317E-2</c:v>
                      </c:pt>
                      <c:pt idx="367">
                        <c:v>-1.34267704842028E-2</c:v>
                      </c:pt>
                      <c:pt idx="368">
                        <c:v>-1.3341525322886299E-2</c:v>
                      </c:pt>
                      <c:pt idx="369">
                        <c:v>-1.3253803936887401E-2</c:v>
                      </c:pt>
                      <c:pt idx="370">
                        <c:v>-1.31700948067663E-2</c:v>
                      </c:pt>
                      <c:pt idx="371">
                        <c:v>-1.31034884498188E-2</c:v>
                      </c:pt>
                      <c:pt idx="372">
                        <c:v>-1.30324473764496E-2</c:v>
                      </c:pt>
                      <c:pt idx="373">
                        <c:v>-1.29442302095498E-2</c:v>
                      </c:pt>
                      <c:pt idx="374">
                        <c:v>-1.2863702831821301E-2</c:v>
                      </c:pt>
                      <c:pt idx="375">
                        <c:v>-1.2786287532274E-2</c:v>
                      </c:pt>
                      <c:pt idx="376">
                        <c:v>-1.2715785032832E-2</c:v>
                      </c:pt>
                      <c:pt idx="377">
                        <c:v>-1.2651379325885601E-2</c:v>
                      </c:pt>
                      <c:pt idx="378">
                        <c:v>-1.2581748583641E-2</c:v>
                      </c:pt>
                      <c:pt idx="379">
                        <c:v>-1.2514673974200301E-2</c:v>
                      </c:pt>
                      <c:pt idx="380">
                        <c:v>-1.24422642487501E-2</c:v>
                      </c:pt>
                      <c:pt idx="381">
                        <c:v>-1.2449967057894E-2</c:v>
                      </c:pt>
                      <c:pt idx="382">
                        <c:v>-1.24576698670378E-2</c:v>
                      </c:pt>
                      <c:pt idx="383">
                        <c:v>-1.24988839374528E-2</c:v>
                      </c:pt>
                      <c:pt idx="384">
                        <c:v>-1.2612758445694899E-2</c:v>
                      </c:pt>
                      <c:pt idx="385">
                        <c:v>-1.2711733122019101E-2</c:v>
                      </c:pt>
                      <c:pt idx="386">
                        <c:v>-1.27784194591822E-2</c:v>
                      </c:pt>
                      <c:pt idx="387">
                        <c:v>-1.28056813449584E-2</c:v>
                      </c:pt>
                      <c:pt idx="388">
                        <c:v>-1.2813822057123799E-2</c:v>
                      </c:pt>
                      <c:pt idx="389">
                        <c:v>-1.2821962769289199E-2</c:v>
                      </c:pt>
                      <c:pt idx="390">
                        <c:v>-1.28352650680814E-2</c:v>
                      </c:pt>
                      <c:pt idx="391">
                        <c:v>-1.28630866554323E-2</c:v>
                      </c:pt>
                      <c:pt idx="392">
                        <c:v>-1.2878233050801E-2</c:v>
                      </c:pt>
                      <c:pt idx="393">
                        <c:v>-1.28766570724479E-2</c:v>
                      </c:pt>
                      <c:pt idx="394">
                        <c:v>-1.28581193484996E-2</c:v>
                      </c:pt>
                      <c:pt idx="395">
                        <c:v>-1.28114558236214E-2</c:v>
                      </c:pt>
                      <c:pt idx="396">
                        <c:v>-1.2721751824213E-2</c:v>
                      </c:pt>
                      <c:pt idx="397">
                        <c:v>-1.2616938186313899E-2</c:v>
                      </c:pt>
                      <c:pt idx="398">
                        <c:v>-1.25401665438053E-2</c:v>
                      </c:pt>
                      <c:pt idx="399">
                        <c:v>-1.24647018274448E-2</c:v>
                      </c:pt>
                      <c:pt idx="400">
                        <c:v>-1.239847821659E-2</c:v>
                      </c:pt>
                      <c:pt idx="401">
                        <c:v>-1.23436493629642E-2</c:v>
                      </c:pt>
                      <c:pt idx="402">
                        <c:v>-1.2280499195016101E-2</c:v>
                      </c:pt>
                      <c:pt idx="403">
                        <c:v>-1.2225992352940401E-2</c:v>
                      </c:pt>
                      <c:pt idx="404">
                        <c:v>-1.2163667958178401E-2</c:v>
                      </c:pt>
                      <c:pt idx="405">
                        <c:v>-1.2103653292486799E-2</c:v>
                      </c:pt>
                      <c:pt idx="406">
                        <c:v>-1.20442398389715E-2</c:v>
                      </c:pt>
                      <c:pt idx="407">
                        <c:v>-1.1980838592942E-2</c:v>
                      </c:pt>
                      <c:pt idx="408">
                        <c:v>-1.19222075871619E-2</c:v>
                      </c:pt>
                      <c:pt idx="409">
                        <c:v>-1.1865474709373399E-2</c:v>
                      </c:pt>
                      <c:pt idx="410">
                        <c:v>-1.1823543856647901E-2</c:v>
                      </c:pt>
                      <c:pt idx="411">
                        <c:v>-1.1780673881364801E-2</c:v>
                      </c:pt>
                      <c:pt idx="412">
                        <c:v>-1.17302774442112E-2</c:v>
                      </c:pt>
                      <c:pt idx="413">
                        <c:v>-1.16892779381485E-2</c:v>
                      </c:pt>
                      <c:pt idx="414">
                        <c:v>-1.1644193777588199E-2</c:v>
                      </c:pt>
                      <c:pt idx="415">
                        <c:v>-1.1601553885611701E-2</c:v>
                      </c:pt>
                      <c:pt idx="416">
                        <c:v>-1.1568750666787E-2</c:v>
                      </c:pt>
                      <c:pt idx="417">
                        <c:v>-1.15298296053893E-2</c:v>
                      </c:pt>
                      <c:pt idx="418">
                        <c:v>-1.1483525047650101E-2</c:v>
                      </c:pt>
                      <c:pt idx="419">
                        <c:v>-1.1429985448287499E-2</c:v>
                      </c:pt>
                      <c:pt idx="420">
                        <c:v>-1.1371581874842499E-2</c:v>
                      </c:pt>
                      <c:pt idx="421">
                        <c:v>-1.12877576275937E-2</c:v>
                      </c:pt>
                      <c:pt idx="422">
                        <c:v>-1.12866166093725E-2</c:v>
                      </c:pt>
                      <c:pt idx="423">
                        <c:v>-1.1297309384777E-2</c:v>
                      </c:pt>
                      <c:pt idx="424">
                        <c:v>-1.1308002160181499E-2</c:v>
                      </c:pt>
                      <c:pt idx="425">
                        <c:v>-1.13476462394834E-2</c:v>
                      </c:pt>
                      <c:pt idx="426">
                        <c:v>-1.1344917574114601E-2</c:v>
                      </c:pt>
                      <c:pt idx="427">
                        <c:v>-1.1327947186751199E-2</c:v>
                      </c:pt>
                      <c:pt idx="428">
                        <c:v>-1.1317328397744899E-2</c:v>
                      </c:pt>
                      <c:pt idx="429">
                        <c:v>-1.1321078505599399E-2</c:v>
                      </c:pt>
                      <c:pt idx="430">
                        <c:v>-1.1324828613453901E-2</c:v>
                      </c:pt>
                      <c:pt idx="431">
                        <c:v>-1.1363329754100799E-2</c:v>
                      </c:pt>
                      <c:pt idx="432">
                        <c:v>-1.13864723815828E-2</c:v>
                      </c:pt>
                      <c:pt idx="433">
                        <c:v>-1.13899295881492E-2</c:v>
                      </c:pt>
                      <c:pt idx="434">
                        <c:v>-1.13887498184524E-2</c:v>
                      </c:pt>
                      <c:pt idx="435">
                        <c:v>-1.1375707466030401E-2</c:v>
                      </c:pt>
                      <c:pt idx="436">
                        <c:v>-1.13432586273759E-2</c:v>
                      </c:pt>
                      <c:pt idx="437">
                        <c:v>-1.13029979246617E-2</c:v>
                      </c:pt>
                      <c:pt idx="438">
                        <c:v>-1.12520884459893E-2</c:v>
                      </c:pt>
                      <c:pt idx="439">
                        <c:v>-1.1192007751907899E-2</c:v>
                      </c:pt>
                      <c:pt idx="440">
                        <c:v>-1.1130105958435599E-2</c:v>
                      </c:pt>
                      <c:pt idx="441">
                        <c:v>-1.10583339283818E-2</c:v>
                      </c:pt>
                      <c:pt idx="442">
                        <c:v>-1.09870257795859E-2</c:v>
                      </c:pt>
                      <c:pt idx="443">
                        <c:v>-1.09160434980176E-2</c:v>
                      </c:pt>
                      <c:pt idx="444">
                        <c:v>-1.08244349699074E-2</c:v>
                      </c:pt>
                      <c:pt idx="445">
                        <c:v>-1.07300744509242E-2</c:v>
                      </c:pt>
                      <c:pt idx="446">
                        <c:v>-1.06373995964278E-2</c:v>
                      </c:pt>
                      <c:pt idx="447">
                        <c:v>-1.0543387544854401E-2</c:v>
                      </c:pt>
                      <c:pt idx="448">
                        <c:v>-1.0452588873670499E-2</c:v>
                      </c:pt>
                      <c:pt idx="449">
                        <c:v>-1.03641726882293E-2</c:v>
                      </c:pt>
                      <c:pt idx="450">
                        <c:v>-1.02718518422632E-2</c:v>
                      </c:pt>
                      <c:pt idx="451">
                        <c:v>-1.01740572687378E-2</c:v>
                      </c:pt>
                      <c:pt idx="452">
                        <c:v>-1.00876741266069E-2</c:v>
                      </c:pt>
                      <c:pt idx="453">
                        <c:v>-1.0008317090169199E-2</c:v>
                      </c:pt>
                      <c:pt idx="454">
                        <c:v>-9.9252650770398805E-3</c:v>
                      </c:pt>
                      <c:pt idx="455">
                        <c:v>-9.8402309531655206E-3</c:v>
                      </c:pt>
                      <c:pt idx="456">
                        <c:v>-9.7570926178338797E-3</c:v>
                      </c:pt>
                      <c:pt idx="457">
                        <c:v>-9.6867353413997801E-3</c:v>
                      </c:pt>
                      <c:pt idx="458">
                        <c:v>-9.6166578248784301E-3</c:v>
                      </c:pt>
                      <c:pt idx="459">
                        <c:v>-9.5377632992928296E-3</c:v>
                      </c:pt>
                      <c:pt idx="460">
                        <c:v>-9.4624182042989304E-3</c:v>
                      </c:pt>
                      <c:pt idx="461">
                        <c:v>-9.4445696589454502E-3</c:v>
                      </c:pt>
                      <c:pt idx="462">
                        <c:v>-9.4585877066563195E-3</c:v>
                      </c:pt>
                      <c:pt idx="463">
                        <c:v>-9.4726057543671801E-3</c:v>
                      </c:pt>
                      <c:pt idx="464">
                        <c:v>-9.6065287137618496E-3</c:v>
                      </c:pt>
                      <c:pt idx="465">
                        <c:v>-9.7311533926649294E-3</c:v>
                      </c:pt>
                      <c:pt idx="466">
                        <c:v>-9.8378373982434594E-3</c:v>
                      </c:pt>
                      <c:pt idx="467">
                        <c:v>-9.9125044300411198E-3</c:v>
                      </c:pt>
                      <c:pt idx="468">
                        <c:v>-9.9462575312921093E-3</c:v>
                      </c:pt>
                      <c:pt idx="469">
                        <c:v>-9.9624144230056003E-3</c:v>
                      </c:pt>
                      <c:pt idx="470">
                        <c:v>-9.9785713147191001E-3</c:v>
                      </c:pt>
                      <c:pt idx="471">
                        <c:v>-1.0009944351868401E-2</c:v>
                      </c:pt>
                      <c:pt idx="472">
                        <c:v>-1.0072797818510599E-2</c:v>
                      </c:pt>
                      <c:pt idx="473">
                        <c:v>-1.0124447088595801E-2</c:v>
                      </c:pt>
                      <c:pt idx="474">
                        <c:v>-1.01484141706945E-2</c:v>
                      </c:pt>
                      <c:pt idx="475">
                        <c:v>-1.0162185795215901E-2</c:v>
                      </c:pt>
                      <c:pt idx="476">
                        <c:v>-1.01361822432089E-2</c:v>
                      </c:pt>
                      <c:pt idx="477">
                        <c:v>-1.00679591873099E-2</c:v>
                      </c:pt>
                      <c:pt idx="478">
                        <c:v>-1.0015903371755E-2</c:v>
                      </c:pt>
                      <c:pt idx="479">
                        <c:v>-9.9782289506040994E-3</c:v>
                      </c:pt>
                      <c:pt idx="480">
                        <c:v>-9.9446314582215794E-3</c:v>
                      </c:pt>
                      <c:pt idx="481">
                        <c:v>-9.9093408763097808E-3</c:v>
                      </c:pt>
                      <c:pt idx="482">
                        <c:v>-9.86880700053786E-3</c:v>
                      </c:pt>
                      <c:pt idx="483">
                        <c:v>-9.8270666132694601E-3</c:v>
                      </c:pt>
                      <c:pt idx="484">
                        <c:v>-9.7831086993509005E-3</c:v>
                      </c:pt>
                      <c:pt idx="485">
                        <c:v>-9.7324606968386008E-3</c:v>
                      </c:pt>
                      <c:pt idx="486">
                        <c:v>-9.6782180343736399E-3</c:v>
                      </c:pt>
                      <c:pt idx="487">
                        <c:v>-9.6176766054829905E-3</c:v>
                      </c:pt>
                      <c:pt idx="488">
                        <c:v>-9.5571746355621202E-3</c:v>
                      </c:pt>
                      <c:pt idx="489">
                        <c:v>-9.5007931801905608E-3</c:v>
                      </c:pt>
                      <c:pt idx="490">
                        <c:v>-9.4463127985440504E-3</c:v>
                      </c:pt>
                      <c:pt idx="491">
                        <c:v>-9.3944333101016308E-3</c:v>
                      </c:pt>
                      <c:pt idx="492">
                        <c:v>-9.3550914126379493E-3</c:v>
                      </c:pt>
                      <c:pt idx="493">
                        <c:v>-9.3153213307156906E-3</c:v>
                      </c:pt>
                      <c:pt idx="494">
                        <c:v>-9.2647658778861608E-3</c:v>
                      </c:pt>
                      <c:pt idx="495">
                        <c:v>-9.2178801732164493E-3</c:v>
                      </c:pt>
                      <c:pt idx="496">
                        <c:v>-9.1837163356280893E-3</c:v>
                      </c:pt>
                      <c:pt idx="497">
                        <c:v>-9.14320066625454E-3</c:v>
                      </c:pt>
                      <c:pt idx="498">
                        <c:v>-9.0914369662893901E-3</c:v>
                      </c:pt>
                      <c:pt idx="499">
                        <c:v>-9.0381957126836696E-3</c:v>
                      </c:pt>
                      <c:pt idx="500">
                        <c:v>-8.9719920677417599E-3</c:v>
                      </c:pt>
                      <c:pt idx="501">
                        <c:v>-8.8921905575304796E-3</c:v>
                      </c:pt>
                      <c:pt idx="502">
                        <c:v>-8.8606868588951802E-3</c:v>
                      </c:pt>
                      <c:pt idx="503">
                        <c:v>-8.8557848722465495E-3</c:v>
                      </c:pt>
                      <c:pt idx="504">
                        <c:v>-8.8781079812886802E-3</c:v>
                      </c:pt>
                      <c:pt idx="505">
                        <c:v>-8.9004310903308004E-3</c:v>
                      </c:pt>
                      <c:pt idx="506">
                        <c:v>-8.9384743127787093E-3</c:v>
                      </c:pt>
                      <c:pt idx="507">
                        <c:v>-8.9411331750744501E-3</c:v>
                      </c:pt>
                      <c:pt idx="508">
                        <c:v>-8.9315100272904999E-3</c:v>
                      </c:pt>
                      <c:pt idx="509">
                        <c:v>-8.9319082443248508E-3</c:v>
                      </c:pt>
                      <c:pt idx="510">
                        <c:v>-8.9537430052994294E-3</c:v>
                      </c:pt>
                      <c:pt idx="511">
                        <c:v>-8.9755777662740097E-3</c:v>
                      </c:pt>
                      <c:pt idx="512">
                        <c:v>-9.0000394802785301E-3</c:v>
                      </c:pt>
                      <c:pt idx="513">
                        <c:v>-9.0140363645629992E-3</c:v>
                      </c:pt>
                      <c:pt idx="514">
                        <c:v>-9.0198036678683195E-3</c:v>
                      </c:pt>
                      <c:pt idx="515">
                        <c:v>-9.0110799649375205E-3</c:v>
                      </c:pt>
                      <c:pt idx="516">
                        <c:v>-8.9909872067544094E-3</c:v>
                      </c:pt>
                      <c:pt idx="517">
                        <c:v>-8.9522087205651801E-3</c:v>
                      </c:pt>
                      <c:pt idx="518">
                        <c:v>-8.9097177918307201E-3</c:v>
                      </c:pt>
                      <c:pt idx="519">
                        <c:v>-8.8655745229015807E-3</c:v>
                      </c:pt>
                      <c:pt idx="520">
                        <c:v>-8.8137270508659594E-3</c:v>
                      </c:pt>
                      <c:pt idx="521">
                        <c:v>-8.7558029084401408E-3</c:v>
                      </c:pt>
                      <c:pt idx="522">
                        <c:v>-8.6955279126204304E-3</c:v>
                      </c:pt>
                      <c:pt idx="523">
                        <c:v>-8.6270158089376096E-3</c:v>
                      </c:pt>
                      <c:pt idx="524">
                        <c:v>-8.5509085513958E-3</c:v>
                      </c:pt>
                      <c:pt idx="525">
                        <c:v>-8.4811866425637105E-3</c:v>
                      </c:pt>
                      <c:pt idx="526">
                        <c:v>-8.4025153127551596E-3</c:v>
                      </c:pt>
                      <c:pt idx="527">
                        <c:v>-8.3202162431120098E-3</c:v>
                      </c:pt>
                      <c:pt idx="528">
                        <c:v>-8.2330484520307494E-3</c:v>
                      </c:pt>
                      <c:pt idx="529">
                        <c:v>-8.1458069010764203E-3</c:v>
                      </c:pt>
                      <c:pt idx="530">
                        <c:v>-8.0725517872617201E-3</c:v>
                      </c:pt>
                      <c:pt idx="531">
                        <c:v>-8.0030866110708792E-3</c:v>
                      </c:pt>
                      <c:pt idx="532">
                        <c:v>-7.9335041386237402E-3</c:v>
                      </c:pt>
                      <c:pt idx="533">
                        <c:v>-7.8544931897265996E-3</c:v>
                      </c:pt>
                      <c:pt idx="534">
                        <c:v>-7.7751293683470399E-3</c:v>
                      </c:pt>
                      <c:pt idx="535">
                        <c:v>-7.7037693523803298E-3</c:v>
                      </c:pt>
                      <c:pt idx="536">
                        <c:v>-7.6343908826134801E-3</c:v>
                      </c:pt>
                      <c:pt idx="537">
                        <c:v>-7.56170309093922E-3</c:v>
                      </c:pt>
                      <c:pt idx="538">
                        <c:v>-7.4910822665542401E-3</c:v>
                      </c:pt>
                      <c:pt idx="539">
                        <c:v>-7.4313189038044802E-3</c:v>
                      </c:pt>
                      <c:pt idx="540">
                        <c:v>-7.3714047194029398E-3</c:v>
                      </c:pt>
                      <c:pt idx="541">
                        <c:v>-7.3448167951380003E-3</c:v>
                      </c:pt>
                      <c:pt idx="542">
                        <c:v>-7.3435786065809703E-3</c:v>
                      </c:pt>
                      <c:pt idx="543">
                        <c:v>-7.4059800679425001E-3</c:v>
                      </c:pt>
                      <c:pt idx="544">
                        <c:v>-7.4683815293040403E-3</c:v>
                      </c:pt>
                      <c:pt idx="545">
                        <c:v>-7.5947679944285496E-3</c:v>
                      </c:pt>
                      <c:pt idx="546">
                        <c:v>-7.6999389826833903E-3</c:v>
                      </c:pt>
                      <c:pt idx="547">
                        <c:v>-7.7573153432259198E-3</c:v>
                      </c:pt>
                      <c:pt idx="548">
                        <c:v>-7.7875666239963504E-3</c:v>
                      </c:pt>
                      <c:pt idx="549">
                        <c:v>-7.8055294904372597E-3</c:v>
                      </c:pt>
                      <c:pt idx="550">
                        <c:v>-7.8351920214123003E-3</c:v>
                      </c:pt>
                      <c:pt idx="551">
                        <c:v>-7.8812337853154894E-3</c:v>
                      </c:pt>
                      <c:pt idx="552">
                        <c:v>-7.9151767877840493E-3</c:v>
                      </c:pt>
                      <c:pt idx="553">
                        <c:v>-7.9589912006229491E-3</c:v>
                      </c:pt>
                      <c:pt idx="554">
                        <c:v>-7.9828442233362204E-3</c:v>
                      </c:pt>
                      <c:pt idx="555">
                        <c:v>-7.9406456154449499E-3</c:v>
                      </c:pt>
                      <c:pt idx="556">
                        <c:v>-7.8908084723671394E-3</c:v>
                      </c:pt>
                      <c:pt idx="557">
                        <c:v>-7.8564420216815905E-3</c:v>
                      </c:pt>
                      <c:pt idx="558">
                        <c:v>-7.8179891736940895E-3</c:v>
                      </c:pt>
                      <c:pt idx="559">
                        <c:v>-7.78572179508336E-3</c:v>
                      </c:pt>
                      <c:pt idx="560">
                        <c:v>-7.75560968369041E-3</c:v>
                      </c:pt>
                      <c:pt idx="561">
                        <c:v>-7.7127628941969601E-3</c:v>
                      </c:pt>
                      <c:pt idx="562">
                        <c:v>-7.6664184894673802E-3</c:v>
                      </c:pt>
                      <c:pt idx="563">
                        <c:v>-7.6254023628608497E-3</c:v>
                      </c:pt>
                      <c:pt idx="564">
                        <c:v>-7.58152344645684E-3</c:v>
                      </c:pt>
                      <c:pt idx="565">
                        <c:v>-7.5369276852935898E-3</c:v>
                      </c:pt>
                      <c:pt idx="566">
                        <c:v>-7.4916514054826902E-3</c:v>
                      </c:pt>
                      <c:pt idx="567">
                        <c:v>-7.4372923754697697E-3</c:v>
                      </c:pt>
                      <c:pt idx="568">
                        <c:v>-7.3892968286851397E-3</c:v>
                      </c:pt>
                      <c:pt idx="569">
                        <c:v>-7.3407304242879704E-3</c:v>
                      </c:pt>
                      <c:pt idx="570">
                        <c:v>-7.2956923537097797E-3</c:v>
                      </c:pt>
                      <c:pt idx="571">
                        <c:v>-7.2583713430016301E-3</c:v>
                      </c:pt>
                      <c:pt idx="572">
                        <c:v>-7.2196131732403098E-3</c:v>
                      </c:pt>
                      <c:pt idx="573">
                        <c:v>-7.1824229912466498E-3</c:v>
                      </c:pt>
                      <c:pt idx="574">
                        <c:v>-7.1317523511240004E-3</c:v>
                      </c:pt>
                      <c:pt idx="575">
                        <c:v>-7.0917960906283599E-3</c:v>
                      </c:pt>
                      <c:pt idx="576">
                        <c:v>-7.0555866363784404E-3</c:v>
                      </c:pt>
                      <c:pt idx="577">
                        <c:v>-7.0108593794040702E-3</c:v>
                      </c:pt>
                      <c:pt idx="578">
                        <c:v>-6.9727985478331396E-3</c:v>
                      </c:pt>
                      <c:pt idx="579">
                        <c:v>-6.9203450575259402E-3</c:v>
                      </c:pt>
                      <c:pt idx="580">
                        <c:v>-6.8599710085019304E-3</c:v>
                      </c:pt>
                      <c:pt idx="581">
                        <c:v>-6.7991307038078796E-3</c:v>
                      </c:pt>
                      <c:pt idx="582">
                        <c:v>-6.7163936615678597E-3</c:v>
                      </c:pt>
                      <c:pt idx="583">
                        <c:v>-6.7337335472019196E-3</c:v>
                      </c:pt>
                      <c:pt idx="584">
                        <c:v>-6.7510734328359899E-3</c:v>
                      </c:pt>
                      <c:pt idx="585">
                        <c:v>-6.7841446083607201E-3</c:v>
                      </c:pt>
                      <c:pt idx="586">
                        <c:v>-6.8183059838977603E-3</c:v>
                      </c:pt>
                      <c:pt idx="587">
                        <c:v>-6.81219464514622E-3</c:v>
                      </c:pt>
                      <c:pt idx="588">
                        <c:v>-6.7990924482089496E-3</c:v>
                      </c:pt>
                      <c:pt idx="589">
                        <c:v>-6.7977251820005502E-3</c:v>
                      </c:pt>
                      <c:pt idx="590">
                        <c:v>-6.8264041508797604E-3</c:v>
                      </c:pt>
                      <c:pt idx="591">
                        <c:v>-6.8550831197589698E-3</c:v>
                      </c:pt>
                      <c:pt idx="592">
                        <c:v>-6.8976210347395797E-3</c:v>
                      </c:pt>
                      <c:pt idx="593">
                        <c:v>-6.9145255523684699E-3</c:v>
                      </c:pt>
                      <c:pt idx="594">
                        <c:v>-6.9073224152463898E-3</c:v>
                      </c:pt>
                      <c:pt idx="595">
                        <c:v>-6.8945430474817897E-3</c:v>
                      </c:pt>
                      <c:pt idx="596">
                        <c:v>-6.8713216642241996E-3</c:v>
                      </c:pt>
                      <c:pt idx="597">
                        <c:v>-6.83566694187881E-3</c:v>
                      </c:pt>
                      <c:pt idx="598">
                        <c:v>-6.8033039767583401E-3</c:v>
                      </c:pt>
                      <c:pt idx="599">
                        <c:v>-6.7543454426062599E-3</c:v>
                      </c:pt>
                      <c:pt idx="600">
                        <c:v>-6.6847045663246396E-3</c:v>
                      </c:pt>
                      <c:pt idx="601">
                        <c:v>-6.6080232342169204E-3</c:v>
                      </c:pt>
                      <c:pt idx="602">
                        <c:v>-6.5363390658411697E-3</c:v>
                      </c:pt>
                      <c:pt idx="603">
                        <c:v>-6.4658215138543203E-3</c:v>
                      </c:pt>
                      <c:pt idx="604">
                        <c:v>-6.3933307794266396E-3</c:v>
                      </c:pt>
                      <c:pt idx="605">
                        <c:v>-6.3200638775310503E-3</c:v>
                      </c:pt>
                      <c:pt idx="606">
                        <c:v>-6.2458303286888998E-3</c:v>
                      </c:pt>
                      <c:pt idx="607">
                        <c:v>-6.1558934880742103E-3</c:v>
                      </c:pt>
                      <c:pt idx="608">
                        <c:v>-6.0592699909210804E-3</c:v>
                      </c:pt>
                      <c:pt idx="609">
                        <c:v>-5.9748139948124302E-3</c:v>
                      </c:pt>
                      <c:pt idx="610">
                        <c:v>-5.8991284456134897E-3</c:v>
                      </c:pt>
                      <c:pt idx="611">
                        <c:v>-5.8273105562386502E-3</c:v>
                      </c:pt>
                      <c:pt idx="612">
                        <c:v>-5.7586117275357403E-3</c:v>
                      </c:pt>
                      <c:pt idx="613">
                        <c:v>-5.68523393474148E-3</c:v>
                      </c:pt>
                      <c:pt idx="614">
                        <c:v>-5.6050806128531304E-3</c:v>
                      </c:pt>
                      <c:pt idx="615">
                        <c:v>-5.5372385578702603E-3</c:v>
                      </c:pt>
                      <c:pt idx="616">
                        <c:v>-5.47437012204434E-3</c:v>
                      </c:pt>
                      <c:pt idx="617">
                        <c:v>-5.4157116901099702E-3</c:v>
                      </c:pt>
                      <c:pt idx="618">
                        <c:v>-5.3658740444991896E-3</c:v>
                      </c:pt>
                      <c:pt idx="619">
                        <c:v>-5.3214675862923201E-3</c:v>
                      </c:pt>
                      <c:pt idx="620">
                        <c:v>-5.2770508032921604E-3</c:v>
                      </c:pt>
                      <c:pt idx="621">
                        <c:v>-5.2457134332971498E-3</c:v>
                      </c:pt>
                      <c:pt idx="622">
                        <c:v>-5.2319311562437198E-3</c:v>
                      </c:pt>
                      <c:pt idx="623">
                        <c:v>-5.2906520808240999E-3</c:v>
                      </c:pt>
                      <c:pt idx="624">
                        <c:v>-5.3493730054044904E-3</c:v>
                      </c:pt>
                      <c:pt idx="625">
                        <c:v>-5.4999651252355597E-3</c:v>
                      </c:pt>
                      <c:pt idx="626">
                        <c:v>-5.6174331383334504E-3</c:v>
                      </c:pt>
                      <c:pt idx="627">
                        <c:v>-5.6994234477053497E-3</c:v>
                      </c:pt>
                      <c:pt idx="628">
                        <c:v>-5.7541210633405204E-3</c:v>
                      </c:pt>
                      <c:pt idx="629">
                        <c:v>-5.7633171097096498E-3</c:v>
                      </c:pt>
                      <c:pt idx="630">
                        <c:v>-5.7685850579995103E-3</c:v>
                      </c:pt>
                      <c:pt idx="631">
                        <c:v>-5.8114611890680403E-3</c:v>
                      </c:pt>
                      <c:pt idx="632">
                        <c:v>-5.8682890558100897E-3</c:v>
                      </c:pt>
                      <c:pt idx="633">
                        <c:v>-5.9203322770059299E-3</c:v>
                      </c:pt>
                      <c:pt idx="634">
                        <c:v>-5.9531473074393697E-3</c:v>
                      </c:pt>
                      <c:pt idx="635">
                        <c:v>-5.9645632798065997E-3</c:v>
                      </c:pt>
                      <c:pt idx="636">
                        <c:v>-5.9397963789019704E-3</c:v>
                      </c:pt>
                      <c:pt idx="637">
                        <c:v>-5.8732555521435097E-3</c:v>
                      </c:pt>
                      <c:pt idx="638">
                        <c:v>-5.82417219652744E-3</c:v>
                      </c:pt>
                      <c:pt idx="639">
                        <c:v>-5.7950363457454097E-3</c:v>
                      </c:pt>
                      <c:pt idx="640">
                        <c:v>-5.7547807129064103E-3</c:v>
                      </c:pt>
                      <c:pt idx="641">
                        <c:v>-5.7228808423699503E-3</c:v>
                      </c:pt>
                      <c:pt idx="642">
                        <c:v>-5.6954722940200601E-3</c:v>
                      </c:pt>
                      <c:pt idx="643">
                        <c:v>-5.6607093463456101E-3</c:v>
                      </c:pt>
                      <c:pt idx="644">
                        <c:v>-5.61805814735525E-3</c:v>
                      </c:pt>
                      <c:pt idx="645">
                        <c:v>-5.57422817537917E-3</c:v>
                      </c:pt>
                      <c:pt idx="646">
                        <c:v>-5.5356222019051597E-3</c:v>
                      </c:pt>
                      <c:pt idx="647">
                        <c:v>-5.4946235368819899E-3</c:v>
                      </c:pt>
                      <c:pt idx="648">
                        <c:v>-5.4494879317649996E-3</c:v>
                      </c:pt>
                      <c:pt idx="649">
                        <c:v>-5.41426666438714E-3</c:v>
                      </c:pt>
                      <c:pt idx="650">
                        <c:v>-5.3778298714162696E-3</c:v>
                      </c:pt>
                      <c:pt idx="651">
                        <c:v>-5.3391203666053903E-3</c:v>
                      </c:pt>
                      <c:pt idx="652">
                        <c:v>-5.3122020366104796E-3</c:v>
                      </c:pt>
                      <c:pt idx="653">
                        <c:v>-5.2875641807367301E-3</c:v>
                      </c:pt>
                      <c:pt idx="654">
                        <c:v>-5.2645775655683798E-3</c:v>
                      </c:pt>
                      <c:pt idx="655">
                        <c:v>-5.2395099847080797E-3</c:v>
                      </c:pt>
                      <c:pt idx="656">
                        <c:v>-5.2101915637541296E-3</c:v>
                      </c:pt>
                      <c:pt idx="657">
                        <c:v>-5.17318822031423E-3</c:v>
                      </c:pt>
                      <c:pt idx="658">
                        <c:v>-5.1274349742500402E-3</c:v>
                      </c:pt>
                      <c:pt idx="659">
                        <c:v>-5.0925317061202603E-3</c:v>
                      </c:pt>
                      <c:pt idx="660">
                        <c:v>-5.0606088774384104E-3</c:v>
                      </c:pt>
                      <c:pt idx="661">
                        <c:v>-5.0161328589553404E-3</c:v>
                      </c:pt>
                      <c:pt idx="662">
                        <c:v>-4.9295458474462603E-3</c:v>
                      </c:pt>
                      <c:pt idx="663">
                        <c:v>-4.9329924632743804E-3</c:v>
                      </c:pt>
                      <c:pt idx="664">
                        <c:v>-4.9364390791024901E-3</c:v>
                      </c:pt>
                      <c:pt idx="665">
                        <c:v>-4.9594291947703496E-3</c:v>
                      </c:pt>
                      <c:pt idx="666">
                        <c:v>-5.02253090245752E-3</c:v>
                      </c:pt>
                      <c:pt idx="667">
                        <c:v>-5.0576192701174598E-3</c:v>
                      </c:pt>
                      <c:pt idx="668">
                        <c:v>-5.0490566852772704E-3</c:v>
                      </c:pt>
                      <c:pt idx="669">
                        <c:v>-5.05965628671685E-3</c:v>
                      </c:pt>
                      <c:pt idx="670">
                        <c:v>-5.07025588815644E-3</c:v>
                      </c:pt>
                      <c:pt idx="671">
                        <c:v>-5.0924834251205699E-3</c:v>
                      </c:pt>
                      <c:pt idx="672">
                        <c:v>-5.1320057963875898E-3</c:v>
                      </c:pt>
                      <c:pt idx="673">
                        <c:v>-5.15975309366218E-3</c:v>
                      </c:pt>
                      <c:pt idx="674">
                        <c:v>-5.1608729351777698E-3</c:v>
                      </c:pt>
                      <c:pt idx="675">
                        <c:v>-5.1568001657074699E-3</c:v>
                      </c:pt>
                      <c:pt idx="676">
                        <c:v>-5.1460366195253196E-3</c:v>
                      </c:pt>
                      <c:pt idx="677">
                        <c:v>-5.1413207586071402E-3</c:v>
                      </c:pt>
                      <c:pt idx="678">
                        <c:v>-5.1186253644637499E-3</c:v>
                      </c:pt>
                      <c:pt idx="679">
                        <c:v>-5.0637505306868804E-3</c:v>
                      </c:pt>
                      <c:pt idx="680">
                        <c:v>-5.0108632978362096E-3</c:v>
                      </c:pt>
                      <c:pt idx="681">
                        <c:v>-4.9503725227294897E-3</c:v>
                      </c:pt>
                      <c:pt idx="682">
                        <c:v>-4.8988957110635096E-3</c:v>
                      </c:pt>
                      <c:pt idx="683">
                        <c:v>-4.8476179146808704E-3</c:v>
                      </c:pt>
                      <c:pt idx="684">
                        <c:v>-4.7809473434024304E-3</c:v>
                      </c:pt>
                      <c:pt idx="685">
                        <c:v>-4.7137057281155699E-3</c:v>
                      </c:pt>
                      <c:pt idx="686">
                        <c:v>-4.6471268297287698E-3</c:v>
                      </c:pt>
                      <c:pt idx="687">
                        <c:v>-4.5728648489090501E-3</c:v>
                      </c:pt>
                      <c:pt idx="688">
                        <c:v>-4.4972475006371604E-3</c:v>
                      </c:pt>
                      <c:pt idx="689">
                        <c:v>-4.4172255744544002E-3</c:v>
                      </c:pt>
                      <c:pt idx="690">
                        <c:v>-4.3373606548540696E-3</c:v>
                      </c:pt>
                      <c:pt idx="691">
                        <c:v>-4.2702169022776296E-3</c:v>
                      </c:pt>
                      <c:pt idx="692">
                        <c:v>-4.2073638543708098E-3</c:v>
                      </c:pt>
                      <c:pt idx="693">
                        <c:v>-4.1444728661847704E-3</c:v>
                      </c:pt>
                      <c:pt idx="694">
                        <c:v>-4.0617664224705599E-3</c:v>
                      </c:pt>
                      <c:pt idx="695">
                        <c:v>-3.9923046699925999E-3</c:v>
                      </c:pt>
                      <c:pt idx="696">
                        <c:v>-3.9426769104434897E-3</c:v>
                      </c:pt>
                      <c:pt idx="697">
                        <c:v>-3.87700306300452E-3</c:v>
                      </c:pt>
                      <c:pt idx="698">
                        <c:v>-3.8170587824491501E-3</c:v>
                      </c:pt>
                      <c:pt idx="699">
                        <c:v>-3.7612525762305898E-3</c:v>
                      </c:pt>
                      <c:pt idx="700">
                        <c:v>-3.7011314452811001E-3</c:v>
                      </c:pt>
                      <c:pt idx="701">
                        <c:v>-3.6401371076430602E-3</c:v>
                      </c:pt>
                      <c:pt idx="702">
                        <c:v>-3.6548064448397601E-3</c:v>
                      </c:pt>
                      <c:pt idx="703">
                        <c:v>-3.6694757820364501E-3</c:v>
                      </c:pt>
                      <c:pt idx="704">
                        <c:v>-3.7151269974680799E-3</c:v>
                      </c:pt>
                      <c:pt idx="705">
                        <c:v>-3.83793904447652E-3</c:v>
                      </c:pt>
                      <c:pt idx="706">
                        <c:v>-3.9443672357733304E-3</c:v>
                      </c:pt>
                      <c:pt idx="707">
                        <c:v>-4.01918270255823E-3</c:v>
                      </c:pt>
                      <c:pt idx="708">
                        <c:v>-4.0661660217470004E-3</c:v>
                      </c:pt>
                      <c:pt idx="709">
                        <c:v>-4.0749217482118896E-3</c:v>
                      </c:pt>
                      <c:pt idx="710">
                        <c:v>-4.0809795154929896E-3</c:v>
                      </c:pt>
                      <c:pt idx="711">
                        <c:v>-4.1175515437305403E-3</c:v>
                      </c:pt>
                      <c:pt idx="712">
                        <c:v>-4.1668220262138702E-3</c:v>
                      </c:pt>
                      <c:pt idx="713">
                        <c:v>-4.1979467449722403E-3</c:v>
                      </c:pt>
                      <c:pt idx="714">
                        <c:v>-4.2125083110144098E-3</c:v>
                      </c:pt>
                      <c:pt idx="715">
                        <c:v>-4.2067999825522E-3</c:v>
                      </c:pt>
                      <c:pt idx="716">
                        <c:v>-4.1774165866791599E-3</c:v>
                      </c:pt>
                      <c:pt idx="717">
                        <c:v>-4.1104206018978901E-3</c:v>
                      </c:pt>
                      <c:pt idx="718">
                        <c:v>-4.0286872412473099E-3</c:v>
                      </c:pt>
                      <c:pt idx="719">
                        <c:v>-3.9706416807907497E-3</c:v>
                      </c:pt>
                      <c:pt idx="720">
                        <c:v>-3.9136725133126103E-3</c:v>
                      </c:pt>
                      <c:pt idx="721">
                        <c:v>-3.86964315866563E-3</c:v>
                      </c:pt>
                      <c:pt idx="722">
                        <c:v>-3.8332179370819102E-3</c:v>
                      </c:pt>
                      <c:pt idx="723">
                        <c:v>-3.7799189973820499E-3</c:v>
                      </c:pt>
                      <c:pt idx="724">
                        <c:v>-3.7304004644312899E-3</c:v>
                      </c:pt>
                      <c:pt idx="725">
                        <c:v>-3.6828202470887898E-3</c:v>
                      </c:pt>
                      <c:pt idx="726">
                        <c:v>-3.6427037819210099E-3</c:v>
                      </c:pt>
                      <c:pt idx="727">
                        <c:v>-3.59785254212574E-3</c:v>
                      </c:pt>
                      <c:pt idx="728">
                        <c:v>-3.54768406866983E-3</c:v>
                      </c:pt>
                      <c:pt idx="729">
                        <c:v>-3.5129688211213302E-3</c:v>
                      </c:pt>
                      <c:pt idx="730">
                        <c:v>-3.46463504218673E-3</c:v>
                      </c:pt>
                      <c:pt idx="731">
                        <c:v>-3.4209738719819002E-3</c:v>
                      </c:pt>
                      <c:pt idx="732">
                        <c:v>-3.4003245476582002E-3</c:v>
                      </c:pt>
                      <c:pt idx="733">
                        <c:v>-3.3659045456199098E-3</c:v>
                      </c:pt>
                      <c:pt idx="734">
                        <c:v>-3.3315034454704101E-3</c:v>
                      </c:pt>
                      <c:pt idx="735">
                        <c:v>-3.3027467747395001E-3</c:v>
                      </c:pt>
                      <c:pt idx="736">
                        <c:v>-3.27742893712489E-3</c:v>
                      </c:pt>
                      <c:pt idx="737">
                        <c:v>-3.2492242521744898E-3</c:v>
                      </c:pt>
                      <c:pt idx="738">
                        <c:v>-3.2128587107821899E-3</c:v>
                      </c:pt>
                      <c:pt idx="739">
                        <c:v>-3.1747624367928101E-3</c:v>
                      </c:pt>
                      <c:pt idx="740">
                        <c:v>-3.1235375406459399E-3</c:v>
                      </c:pt>
                      <c:pt idx="741">
                        <c:v>-3.0819991412318602E-3</c:v>
                      </c:pt>
                      <c:pt idx="742">
                        <c:v>-3.0214785948179802E-3</c:v>
                      </c:pt>
                      <c:pt idx="743">
                        <c:v>-3.0172049151761002E-3</c:v>
                      </c:pt>
                      <c:pt idx="744">
                        <c:v>-3.0249428180743501E-3</c:v>
                      </c:pt>
                      <c:pt idx="745">
                        <c:v>-3.0326807209725901E-3</c:v>
                      </c:pt>
                      <c:pt idx="746">
                        <c:v>-3.1076068708454602E-3</c:v>
                      </c:pt>
                      <c:pt idx="747">
                        <c:v>-3.14855433018431E-3</c:v>
                      </c:pt>
                      <c:pt idx="748">
                        <c:v>-3.1516480387472198E-3</c:v>
                      </c:pt>
                      <c:pt idx="749">
                        <c:v>-3.1607601558345201E-3</c:v>
                      </c:pt>
                      <c:pt idx="750">
                        <c:v>-3.1698722729218199E-3</c:v>
                      </c:pt>
                      <c:pt idx="751">
                        <c:v>-3.1954369530303398E-3</c:v>
                      </c:pt>
                      <c:pt idx="752">
                        <c:v>-3.2610861462451101E-3</c:v>
                      </c:pt>
                      <c:pt idx="753">
                        <c:v>-3.3017991945505599E-3</c:v>
                      </c:pt>
                      <c:pt idx="754">
                        <c:v>-3.3289711596578898E-3</c:v>
                      </c:pt>
                      <c:pt idx="755">
                        <c:v>-3.3317218888591501E-3</c:v>
                      </c:pt>
                      <c:pt idx="756">
                        <c:v>-3.3114697055639298E-3</c:v>
                      </c:pt>
                      <c:pt idx="757">
                        <c:v>-3.2927022624713999E-3</c:v>
                      </c:pt>
                      <c:pt idx="758">
                        <c:v>-3.2725415877237602E-3</c:v>
                      </c:pt>
                      <c:pt idx="759">
                        <c:v>-3.2364117333146098E-3</c:v>
                      </c:pt>
                      <c:pt idx="760">
                        <c:v>-3.1903955052467502E-3</c:v>
                      </c:pt>
                      <c:pt idx="761">
                        <c:v>-3.1465701555754202E-3</c:v>
                      </c:pt>
                      <c:pt idx="762">
                        <c:v>-3.0835049729894802E-3</c:v>
                      </c:pt>
                      <c:pt idx="763">
                        <c:v>-3.0181694389556099E-3</c:v>
                      </c:pt>
                      <c:pt idx="764">
                        <c:v>-2.9565176922737098E-3</c:v>
                      </c:pt>
                      <c:pt idx="765">
                        <c:v>-2.88726516704423E-3</c:v>
                      </c:pt>
                      <c:pt idx="766">
                        <c:v>-2.81927752649745E-3</c:v>
                      </c:pt>
                      <c:pt idx="767">
                        <c:v>-2.7377079161017702E-3</c:v>
                      </c:pt>
                      <c:pt idx="768">
                        <c:v>-2.6525114585381898E-3</c:v>
                      </c:pt>
                      <c:pt idx="769">
                        <c:v>-2.56272340139739E-3</c:v>
                      </c:pt>
                      <c:pt idx="770">
                        <c:v>-2.48481707393463E-3</c:v>
                      </c:pt>
                      <c:pt idx="771">
                        <c:v>-2.40907501671762E-3</c:v>
                      </c:pt>
                      <c:pt idx="772">
                        <c:v>-2.3389180019209302E-3</c:v>
                      </c:pt>
                      <c:pt idx="773">
                        <c:v>-2.2752497897827501E-3</c:v>
                      </c:pt>
                      <c:pt idx="774">
                        <c:v>-2.1935731453239398E-3</c:v>
                      </c:pt>
                      <c:pt idx="775">
                        <c:v>-2.1230803734936399E-3</c:v>
                      </c:pt>
                      <c:pt idx="776">
                        <c:v>-2.0595283631714202E-3</c:v>
                      </c:pt>
                      <c:pt idx="777">
                        <c:v>-1.9991555799390701E-3</c:v>
                      </c:pt>
                      <c:pt idx="778">
                        <c:v>-1.9405185940794599E-3</c:v>
                      </c:pt>
                      <c:pt idx="779">
                        <c:v>-1.8811786237484199E-3</c:v>
                      </c:pt>
                      <c:pt idx="780">
                        <c:v>-1.8254359007863199E-3</c:v>
                      </c:pt>
                      <c:pt idx="781">
                        <c:v>-1.76575330329041E-3</c:v>
                      </c:pt>
                      <c:pt idx="782">
                        <c:v>-1.75819385356347E-3</c:v>
                      </c:pt>
                      <c:pt idx="783">
                        <c:v>-1.7764564021269501E-3</c:v>
                      </c:pt>
                      <c:pt idx="784">
                        <c:v>-1.7947189506904301E-3</c:v>
                      </c:pt>
                      <c:pt idx="785">
                        <c:v>-1.9308159411082599E-3</c:v>
                      </c:pt>
                      <c:pt idx="786">
                        <c:v>-2.0599702363300401E-3</c:v>
                      </c:pt>
                      <c:pt idx="787">
                        <c:v>-2.1612410936589E-3</c:v>
                      </c:pt>
                      <c:pt idx="788">
                        <c:v>-2.2347012332772E-3</c:v>
                      </c:pt>
                      <c:pt idx="789">
                        <c:v>-2.2706809432045802E-3</c:v>
                      </c:pt>
                      <c:pt idx="790">
                        <c:v>-2.2865707056608999E-3</c:v>
                      </c:pt>
                      <c:pt idx="791">
                        <c:v>-2.3193389526620502E-3</c:v>
                      </c:pt>
                      <c:pt idx="792">
                        <c:v>-2.3700561031946101E-3</c:v>
                      </c:pt>
                      <c:pt idx="793">
                        <c:v>-2.4228177202089401E-3</c:v>
                      </c:pt>
                      <c:pt idx="794">
                        <c:v>-2.4681005248313602E-3</c:v>
                      </c:pt>
                      <c:pt idx="795">
                        <c:v>-2.49023901729638E-3</c:v>
                      </c:pt>
                      <c:pt idx="796">
                        <c:v>-2.5036906515738398E-3</c:v>
                      </c:pt>
                      <c:pt idx="797">
                        <c:v>-2.4646809181638001E-3</c:v>
                      </c:pt>
                      <c:pt idx="798">
                        <c:v>-2.3871420254772402E-3</c:v>
                      </c:pt>
                      <c:pt idx="799">
                        <c:v>-2.3324869329909301E-3</c:v>
                      </c:pt>
                      <c:pt idx="800">
                        <c:v>-2.2899030470176301E-3</c:v>
                      </c:pt>
                      <c:pt idx="801">
                        <c:v>-2.2584095507345099E-3</c:v>
                      </c:pt>
                      <c:pt idx="802">
                        <c:v>-2.21877638232233E-3</c:v>
                      </c:pt>
                      <c:pt idx="803">
                        <c:v>-2.1726057442170801E-3</c:v>
                      </c:pt>
                      <c:pt idx="804">
                        <c:v>-2.1402553482127301E-3</c:v>
                      </c:pt>
                      <c:pt idx="805">
                        <c:v>-2.1047728028721199E-3</c:v>
                      </c:pt>
                      <c:pt idx="806">
                        <c:v>-2.0695082214622299E-3</c:v>
                      </c:pt>
                      <c:pt idx="807">
                        <c:v>-2.0350304181961701E-3</c:v>
                      </c:pt>
                      <c:pt idx="808">
                        <c:v>-1.9912932109711901E-3</c:v>
                      </c:pt>
                      <c:pt idx="809">
                        <c:v>-1.9502483890088799E-3</c:v>
                      </c:pt>
                      <c:pt idx="810">
                        <c:v>-1.90870996470299E-3</c:v>
                      </c:pt>
                      <c:pt idx="811">
                        <c:v>-1.8815667628976E-3</c:v>
                      </c:pt>
                      <c:pt idx="812">
                        <c:v>-1.8525316466064599E-3</c:v>
                      </c:pt>
                      <c:pt idx="813">
                        <c:v>-1.82979578766166E-3</c:v>
                      </c:pt>
                      <c:pt idx="814">
                        <c:v>-1.8168670333181E-3</c:v>
                      </c:pt>
                      <c:pt idx="815">
                        <c:v>-1.7937577229221601E-3</c:v>
                      </c:pt>
                      <c:pt idx="816">
                        <c:v>-1.7505293937916399E-3</c:v>
                      </c:pt>
                      <c:pt idx="817">
                        <c:v>-1.7158398110554999E-3</c:v>
                      </c:pt>
                      <c:pt idx="818">
                        <c:v>-1.70166636580349E-3</c:v>
                      </c:pt>
                      <c:pt idx="819">
                        <c:v>-1.6699732993772801E-3</c:v>
                      </c:pt>
                      <c:pt idx="820">
                        <c:v>-1.63039556755924E-3</c:v>
                      </c:pt>
                      <c:pt idx="821">
                        <c:v>-1.5944982209119001E-3</c:v>
                      </c:pt>
                      <c:pt idx="822">
                        <c:v>-1.5329917438681999E-3</c:v>
                      </c:pt>
                      <c:pt idx="823">
                        <c:v>-1.53064147394238E-3</c:v>
                      </c:pt>
                      <c:pt idx="824">
                        <c:v>-1.541931763417E-3</c:v>
                      </c:pt>
                      <c:pt idx="825">
                        <c:v>-1.5532220528916201E-3</c:v>
                      </c:pt>
                      <c:pt idx="826">
                        <c:v>-1.6255966198481101E-3</c:v>
                      </c:pt>
                      <c:pt idx="827">
                        <c:v>-1.6835375615391901E-3</c:v>
                      </c:pt>
                      <c:pt idx="828">
                        <c:v>-1.6949347817133201E-3</c:v>
                      </c:pt>
                      <c:pt idx="829">
                        <c:v>-1.68627585692038E-3</c:v>
                      </c:pt>
                      <c:pt idx="830">
                        <c:v>-1.68927742722887E-3</c:v>
                      </c:pt>
                      <c:pt idx="831">
                        <c:v>-1.7246154766371201E-3</c:v>
                      </c:pt>
                      <c:pt idx="832">
                        <c:v>-1.7599535260453499E-3</c:v>
                      </c:pt>
                      <c:pt idx="833">
                        <c:v>-1.79429993741213E-3</c:v>
                      </c:pt>
                      <c:pt idx="834">
                        <c:v>-1.81977839199235E-3</c:v>
                      </c:pt>
                      <c:pt idx="835">
                        <c:v>-1.84157331676342E-3</c:v>
                      </c:pt>
                      <c:pt idx="836">
                        <c:v>-1.8469084752556E-3</c:v>
                      </c:pt>
                      <c:pt idx="837">
                        <c:v>-1.8465308336781401E-3</c:v>
                      </c:pt>
                      <c:pt idx="838">
                        <c:v>-1.84017075421169E-3</c:v>
                      </c:pt>
                      <c:pt idx="839">
                        <c:v>-1.8112840920787899E-3</c:v>
                      </c:pt>
                      <c:pt idx="840">
                        <c:v>-1.7716842018880199E-3</c:v>
                      </c:pt>
                      <c:pt idx="841">
                        <c:v>-1.72638848489662E-3</c:v>
                      </c:pt>
                      <c:pt idx="842">
                        <c:v>-1.67460382005791E-3</c:v>
                      </c:pt>
                      <c:pt idx="843">
                        <c:v>-1.61773517816041E-3</c:v>
                      </c:pt>
                      <c:pt idx="844">
                        <c:v>-1.5603484252831399E-3</c:v>
                      </c:pt>
                      <c:pt idx="845">
                        <c:v>-1.50101251822661E-3</c:v>
                      </c:pt>
                      <c:pt idx="846">
                        <c:v>-1.42941086064851E-3</c:v>
                      </c:pt>
                      <c:pt idx="847">
                        <c:v>-1.3550711774869999E-3</c:v>
                      </c:pt>
                      <c:pt idx="848">
                        <c:v>-1.27512284558307E-3</c:v>
                      </c:pt>
                      <c:pt idx="849">
                        <c:v>-1.1941772580096701E-3</c:v>
                      </c:pt>
                      <c:pt idx="850">
                        <c:v>-1.1140754067206801E-3</c:v>
                      </c:pt>
                      <c:pt idx="851">
                        <c:v>-1.04833190824355E-3</c:v>
                      </c:pt>
                      <c:pt idx="852">
                        <c:v>-9.9289014984603203E-4</c:v>
                      </c:pt>
                      <c:pt idx="853">
                        <c:v>-9.2827466893741402E-4</c:v>
                      </c:pt>
                      <c:pt idx="854">
                        <c:v>-8.5636253660639999E-4</c:v>
                      </c:pt>
                      <c:pt idx="855">
                        <c:v>-7.8048387594159595E-4</c:v>
                      </c:pt>
                      <c:pt idx="856">
                        <c:v>-7.1765795450043802E-4</c:v>
                      </c:pt>
                      <c:pt idx="857">
                        <c:v>-6.5928292825625102E-4</c:v>
                      </c:pt>
                      <c:pt idx="858">
                        <c:v>-6.0133048236164798E-4</c:v>
                      </c:pt>
                      <c:pt idx="859">
                        <c:v>-5.5425765537987597E-4</c:v>
                      </c:pt>
                      <c:pt idx="860">
                        <c:v>-5.0212420675653795E-4</c:v>
                      </c:pt>
                      <c:pt idx="861">
                        <c:v>-4.48129372065986E-4</c:v>
                      </c:pt>
                      <c:pt idx="862">
                        <c:v>-4.3254275516201301E-4</c:v>
                      </c:pt>
                      <c:pt idx="863">
                        <c:v>-4.3981974613506799E-4</c:v>
                      </c:pt>
                      <c:pt idx="864">
                        <c:v>-4.4709673710811599E-4</c:v>
                      </c:pt>
                      <c:pt idx="865">
                        <c:v>-5.8560276823206602E-4</c:v>
                      </c:pt>
                      <c:pt idx="866">
                        <c:v>-7.22227605449271E-4</c:v>
                      </c:pt>
                      <c:pt idx="867">
                        <c:v>-8.3301298997553595E-4</c:v>
                      </c:pt>
                      <c:pt idx="868">
                        <c:v>-9.1983675942993804E-4</c:v>
                      </c:pt>
                      <c:pt idx="869">
                        <c:v>-9.8292749062296107E-4</c:v>
                      </c:pt>
                      <c:pt idx="870">
                        <c:v>-1.0086046955912801E-3</c:v>
                      </c:pt>
                      <c:pt idx="871">
                        <c:v>-1.0439525161390201E-3</c:v>
                      </c:pt>
                      <c:pt idx="872">
                        <c:v>-1.1091875250710799E-3</c:v>
                      </c:pt>
                      <c:pt idx="873">
                        <c:v>-1.1722700363740899E-3</c:v>
                      </c:pt>
                      <c:pt idx="874">
                        <c:v>-1.2194181163017099E-3</c:v>
                      </c:pt>
                      <c:pt idx="875">
                        <c:v>-1.2439564346787199E-3</c:v>
                      </c:pt>
                      <c:pt idx="876">
                        <c:v>-1.21889862117666E-3</c:v>
                      </c:pt>
                      <c:pt idx="877">
                        <c:v>-1.1744976116169199E-3</c:v>
                      </c:pt>
                      <c:pt idx="878">
                        <c:v>-1.16033648845202E-3</c:v>
                      </c:pt>
                      <c:pt idx="879">
                        <c:v>-1.13755685642493E-3</c:v>
                      </c:pt>
                      <c:pt idx="880">
                        <c:v>-1.1030971708235499E-3</c:v>
                      </c:pt>
                      <c:pt idx="881">
                        <c:v>-1.0775008489455899E-3</c:v>
                      </c:pt>
                      <c:pt idx="882">
                        <c:v>-1.0531334938338401E-3</c:v>
                      </c:pt>
                      <c:pt idx="883">
                        <c:v>-1.02912694251846E-3</c:v>
                      </c:pt>
                      <c:pt idx="884">
                        <c:v>-9.9693938971433401E-4</c:v>
                      </c:pt>
                      <c:pt idx="885">
                        <c:v>-9.6547313268313E-4</c:v>
                      </c:pt>
                      <c:pt idx="886">
                        <c:v>-9.3385288984026505E-4</c:v>
                      </c:pt>
                      <c:pt idx="887">
                        <c:v>-8.9421010284773499E-4</c:v>
                      </c:pt>
                      <c:pt idx="888">
                        <c:v>-8.5552463040050402E-4</c:v>
                      </c:pt>
                      <c:pt idx="889">
                        <c:v>-8.1619766407404896E-4</c:v>
                      </c:pt>
                      <c:pt idx="890">
                        <c:v>-7.7790117211273997E-4</c:v>
                      </c:pt>
                      <c:pt idx="891">
                        <c:v>-7.5613006072103002E-4</c:v>
                      </c:pt>
                      <c:pt idx="892">
                        <c:v>-7.3894119664451503E-4</c:v>
                      </c:pt>
                      <c:pt idx="893">
                        <c:v>-7.0744431251642495E-4</c:v>
                      </c:pt>
                      <c:pt idx="894">
                        <c:v>-6.6763941090783004E-4</c:v>
                      </c:pt>
                      <c:pt idx="895">
                        <c:v>-6.3784294452661698E-4</c:v>
                      </c:pt>
                      <c:pt idx="896">
                        <c:v>-6.1047016354662904E-4</c:v>
                      </c:pt>
                      <c:pt idx="897">
                        <c:v>-5.8126936639330299E-4</c:v>
                      </c:pt>
                      <c:pt idx="898">
                        <c:v>-5.4795328859706498E-4</c:v>
                      </c:pt>
                      <c:pt idx="899">
                        <c:v>-5.1306937049291402E-4</c:v>
                      </c:pt>
                      <c:pt idx="900">
                        <c:v>-4.8410070679095601E-4</c:v>
                      </c:pt>
                      <c:pt idx="901">
                        <c:v>-4.4984697605205499E-4</c:v>
                      </c:pt>
                      <c:pt idx="902">
                        <c:v>-4.1046671077411302E-4</c:v>
                      </c:pt>
                      <c:pt idx="903">
                        <c:v>-3.7506853131467302E-4</c:v>
                      </c:pt>
                      <c:pt idx="904">
                        <c:v>-3.6027831878616197E-4</c:v>
                      </c:pt>
                      <c:pt idx="905">
                        <c:v>-3.8548046951374603E-4</c:v>
                      </c:pt>
                      <c:pt idx="906">
                        <c:v>-4.10682620241331E-4</c:v>
                      </c:pt>
                      <c:pt idx="907">
                        <c:v>-4.6012001989902802E-4</c:v>
                      </c:pt>
                      <c:pt idx="908">
                        <c:v>-4.8059396761734402E-4</c:v>
                      </c:pt>
                      <c:pt idx="909">
                        <c:v>-4.73066199278485E-4</c:v>
                      </c:pt>
                      <c:pt idx="910">
                        <c:v>-4.7225908291513699E-4</c:v>
                      </c:pt>
                      <c:pt idx="911">
                        <c:v>-5.0009072184615405E-4</c:v>
                      </c:pt>
                      <c:pt idx="912">
                        <c:v>-5.2792236077717095E-4</c:v>
                      </c:pt>
                      <c:pt idx="913">
                        <c:v>-5.7380598686058298E-4</c:v>
                      </c:pt>
                      <c:pt idx="914">
                        <c:v>-5.9974014459386095E-4</c:v>
                      </c:pt>
                      <c:pt idx="915">
                        <c:v>-6.1086933888223E-4</c:v>
                      </c:pt>
                      <c:pt idx="916">
                        <c:v>-6.1433853727741502E-4</c:v>
                      </c:pt>
                      <c:pt idx="917">
                        <c:v>-6.1559839968163899E-4</c:v>
                      </c:pt>
                      <c:pt idx="918">
                        <c:v>-5.9284024134690098E-4</c:v>
                      </c:pt>
                      <c:pt idx="919">
                        <c:v>-5.60031373454803E-4</c:v>
                      </c:pt>
                      <c:pt idx="920">
                        <c:v>-5.3230603367581905E-4</c:v>
                      </c:pt>
                      <c:pt idx="921">
                        <c:v>-4.81903998462438E-4</c:v>
                      </c:pt>
                      <c:pt idx="922">
                        <c:v>-4.3073950064449198E-4</c:v>
                      </c:pt>
                      <c:pt idx="923">
                        <c:v>-3.7826145857181801E-4</c:v>
                      </c:pt>
                      <c:pt idx="924">
                        <c:v>-3.1705637484368698E-4</c:v>
                      </c:pt>
                      <c:pt idx="925">
                        <c:v>-2.6431368644897401E-4</c:v>
                      </c:pt>
                      <c:pt idx="926">
                        <c:v>-2.10109153479055E-4</c:v>
                      </c:pt>
                      <c:pt idx="927">
                        <c:v>-1.5460893072303701E-4</c:v>
                      </c:pt>
                      <c:pt idx="928" formatCode="0.00E+00">
                        <c:v>-9.8025446365045604E-5</c:v>
                      </c:pt>
                      <c:pt idx="929" formatCode="0.00E+00">
                        <c:v>-3.4222208280418302E-5</c:v>
                      </c:pt>
                      <c:pt idx="930" formatCode="0.00E+00">
                        <c:v>2.3706979238938299E-5</c:v>
                      </c:pt>
                      <c:pt idx="931" formatCode="0.00E+00">
                        <c:v>7.1648533213229201E-5</c:v>
                      </c:pt>
                      <c:pt idx="932">
                        <c:v>1.2181500624338799E-4</c:v>
                      </c:pt>
                      <c:pt idx="933">
                        <c:v>1.82151782404052E-4</c:v>
                      </c:pt>
                      <c:pt idx="934">
                        <c:v>2.3846622582174301E-4</c:v>
                      </c:pt>
                      <c:pt idx="935">
                        <c:v>2.8783581425691901E-4</c:v>
                      </c:pt>
                      <c:pt idx="936">
                        <c:v>3.3980058901708702E-4</c:v>
                      </c:pt>
                      <c:pt idx="937">
                        <c:v>3.8021644814741897E-4</c:v>
                      </c:pt>
                      <c:pt idx="938">
                        <c:v>4.2803076610875497E-4</c:v>
                      </c:pt>
                      <c:pt idx="939">
                        <c:v>4.8361141220875102E-4</c:v>
                      </c:pt>
                      <c:pt idx="940">
                        <c:v>5.2228117177639105E-4</c:v>
                      </c:pt>
                      <c:pt idx="941">
                        <c:v>5.5640398099038096E-4</c:v>
                      </c:pt>
                      <c:pt idx="942">
                        <c:v>6.0412601770775797E-4</c:v>
                      </c:pt>
                      <c:pt idx="943">
                        <c:v>5.6970007899339605E-4</c:v>
                      </c:pt>
                      <c:pt idx="944">
                        <c:v>5.3527414027902697E-4</c:v>
                      </c:pt>
                      <c:pt idx="945">
                        <c:v>4.6756666563714001E-4</c:v>
                      </c:pt>
                      <c:pt idx="946">
                        <c:v>3.2481161255055497E-4</c:v>
                      </c:pt>
                      <c:pt idx="947">
                        <c:v>2.05735685573373E-4</c:v>
                      </c:pt>
                      <c:pt idx="948">
                        <c:v>1.2066349680921101E-4</c:v>
                      </c:pt>
                      <c:pt idx="949" formatCode="0.00E+00">
                        <c:v>6.4794679920931599E-5</c:v>
                      </c:pt>
                      <c:pt idx="950" formatCode="0.00E+00">
                        <c:v>5.1684426840396702E-5</c:v>
                      </c:pt>
                      <c:pt idx="951" formatCode="0.00E+00">
                        <c:v>3.7834152923555401E-5</c:v>
                      </c:pt>
                      <c:pt idx="952" formatCode="0.00E+00">
                        <c:v>-1.5029919843562801E-5</c:v>
                      </c:pt>
                      <c:pt idx="953" formatCode="0.00E+00">
                        <c:v>-6.1002455761494899E-5</c:v>
                      </c:pt>
                      <c:pt idx="954" formatCode="0.00E+00">
                        <c:v>-9.04316967472806E-5</c:v>
                      </c:pt>
                      <c:pt idx="955" formatCode="0.00E+00">
                        <c:v>-8.8794656074818798E-5</c:v>
                      </c:pt>
                      <c:pt idx="956" formatCode="0.00E+00">
                        <c:v>-8.6605815466409596E-5</c:v>
                      </c:pt>
                      <c:pt idx="957" formatCode="0.00E+00">
                        <c:v>-7.0321203247624602E-5</c:v>
                      </c:pt>
                      <c:pt idx="958" formatCode="0.00E+00">
                        <c:v>-2.3885759816095799E-6</c:v>
                      </c:pt>
                      <c:pt idx="959" formatCode="0.00E+00">
                        <c:v>7.0342409979982795E-5</c:v>
                      </c:pt>
                      <c:pt idx="960">
                        <c:v>1.33815672108396E-4</c:v>
                      </c:pt>
                      <c:pt idx="961">
                        <c:v>1.8319539332501401E-4</c:v>
                      </c:pt>
                      <c:pt idx="962">
                        <c:v>2.2246118986449801E-4</c:v>
                      </c:pt>
                      <c:pt idx="963">
                        <c:v>2.6025833603444899E-4</c:v>
                      </c:pt>
                      <c:pt idx="964">
                        <c:v>2.9569403077165198E-4</c:v>
                      </c:pt>
                      <c:pt idx="965">
                        <c:v>3.3151037892127302E-4</c:v>
                      </c:pt>
                      <c:pt idx="966">
                        <c:v>3.7236305889058898E-4</c:v>
                      </c:pt>
                      <c:pt idx="967">
                        <c:v>4.08275976934143E-4</c:v>
                      </c:pt>
                      <c:pt idx="968">
                        <c:v>4.4241736609071402E-4</c:v>
                      </c:pt>
                      <c:pt idx="969">
                        <c:v>4.8448042962368902E-4</c:v>
                      </c:pt>
                      <c:pt idx="970">
                        <c:v>5.3013489382813101E-4</c:v>
                      </c:pt>
                      <c:pt idx="971">
                        <c:v>5.55259302227181E-4</c:v>
                      </c:pt>
                      <c:pt idx="972">
                        <c:v>5.6776721565986795E-4</c:v>
                      </c:pt>
                      <c:pt idx="973">
                        <c:v>5.8658335872400103E-4</c:v>
                      </c:pt>
                      <c:pt idx="974">
                        <c:v>6.0055312798307301E-4</c:v>
                      </c:pt>
                      <c:pt idx="975">
                        <c:v>6.2234006602733798E-4</c:v>
                      </c:pt>
                      <c:pt idx="976">
                        <c:v>6.3520413023774897E-4</c:v>
                      </c:pt>
                      <c:pt idx="977">
                        <c:v>6.5564520223103005E-4</c:v>
                      </c:pt>
                      <c:pt idx="978">
                        <c:v>6.8583376705703698E-4</c:v>
                      </c:pt>
                      <c:pt idx="979">
                        <c:v>7.0510627640909705E-4</c:v>
                      </c:pt>
                      <c:pt idx="980">
                        <c:v>7.3190942003747495E-4</c:v>
                      </c:pt>
                      <c:pt idx="981">
                        <c:v>7.6140598783452896E-4</c:v>
                      </c:pt>
                      <c:pt idx="982">
                        <c:v>7.9800244062378997E-4</c:v>
                      </c:pt>
                      <c:pt idx="983">
                        <c:v>8.6185179047352102E-4</c:v>
                      </c:pt>
                      <c:pt idx="984">
                        <c:v>8.4335952553875305E-4</c:v>
                      </c:pt>
                      <c:pt idx="985">
                        <c:v>8.2486726060400004E-4</c:v>
                      </c:pt>
                      <c:pt idx="986">
                        <c:v>7.8448059551916203E-4</c:v>
                      </c:pt>
                      <c:pt idx="987">
                        <c:v>7.2135792761058302E-4</c:v>
                      </c:pt>
                      <c:pt idx="988">
                        <c:v>6.8068401867661004E-4</c:v>
                      </c:pt>
                      <c:pt idx="989">
                        <c:v>6.7365837186744802E-4</c:v>
                      </c:pt>
                      <c:pt idx="990">
                        <c:v>6.6236380167032595E-4</c:v>
                      </c:pt>
                      <c:pt idx="991">
                        <c:v>6.5106923147318805E-4</c:v>
                      </c:pt>
                      <c:pt idx="992">
                        <c:v>5.9553869033802996E-4</c:v>
                      </c:pt>
                      <c:pt idx="993">
                        <c:v>5.3732540727747797E-4</c:v>
                      </c:pt>
                      <c:pt idx="994">
                        <c:v>4.8982147204143403E-4</c:v>
                      </c:pt>
                      <c:pt idx="995">
                        <c:v>4.6725326073333601E-4</c:v>
                      </c:pt>
                      <c:pt idx="996">
                        <c:v>4.6052725775463498E-4</c:v>
                      </c:pt>
                      <c:pt idx="997">
                        <c:v>4.6216521223119399E-4</c:v>
                      </c:pt>
                      <c:pt idx="998">
                        <c:v>4.6953306094391198E-4</c:v>
                      </c:pt>
                      <c:pt idx="999">
                        <c:v>4.9444993190678795E-4</c:v>
                      </c:pt>
                      <c:pt idx="1000">
                        <c:v>5.2690962791949504E-4</c:v>
                      </c:pt>
                      <c:pt idx="1001">
                        <c:v>5.7035894333023595E-4</c:v>
                      </c:pt>
                      <c:pt idx="1002">
                        <c:v>6.3195556903106903E-4</c:v>
                      </c:pt>
                      <c:pt idx="1003">
                        <c:v>6.8386492445699203E-4</c:v>
                      </c:pt>
                      <c:pt idx="1004">
                        <c:v>7.3097484864981504E-4</c:v>
                      </c:pt>
                      <c:pt idx="1005">
                        <c:v>7.9190869539371898E-4</c:v>
                      </c:pt>
                      <c:pt idx="1006">
                        <c:v>8.6219000767846104E-4</c:v>
                      </c:pt>
                      <c:pt idx="1007">
                        <c:v>9.2932693799349598E-4</c:v>
                      </c:pt>
                      <c:pt idx="1008">
                        <c:v>1.0064968515924801E-3</c:v>
                      </c:pt>
                      <c:pt idx="1009">
                        <c:v>1.08886274486719E-3</c:v>
                      </c:pt>
                      <c:pt idx="1010">
                        <c:v>1.1707949901919E-3</c:v>
                      </c:pt>
                      <c:pt idx="1011">
                        <c:v>1.2466263599172399E-3</c:v>
                      </c:pt>
                      <c:pt idx="1012">
                        <c:v>1.3018786905690501E-3</c:v>
                      </c:pt>
                      <c:pt idx="1013">
                        <c:v>1.36372454776551E-3</c:v>
                      </c:pt>
                      <c:pt idx="1014">
                        <c:v>1.4407303327522299E-3</c:v>
                      </c:pt>
                      <c:pt idx="1015">
                        <c:v>1.5161739542990801E-3</c:v>
                      </c:pt>
                      <c:pt idx="1016">
                        <c:v>1.57003219637271E-3</c:v>
                      </c:pt>
                      <c:pt idx="1017">
                        <c:v>1.6195533279895599E-3</c:v>
                      </c:pt>
                      <c:pt idx="1018">
                        <c:v>1.67570711750549E-3</c:v>
                      </c:pt>
                      <c:pt idx="1019">
                        <c:v>1.7196729161760699E-3</c:v>
                      </c:pt>
                      <c:pt idx="1020">
                        <c:v>1.75539066434155E-3</c:v>
                      </c:pt>
                      <c:pt idx="1021">
                        <c:v>1.79999444347578E-3</c:v>
                      </c:pt>
                      <c:pt idx="1022">
                        <c:v>1.8562135748866799E-3</c:v>
                      </c:pt>
                      <c:pt idx="1023">
                        <c:v>1.8342480649965801E-3</c:v>
                      </c:pt>
                      <c:pt idx="1024">
                        <c:v>1.81228255510649E-3</c:v>
                      </c:pt>
                      <c:pt idx="1025">
                        <c:v>1.7568311188888199E-3</c:v>
                      </c:pt>
                      <c:pt idx="1026">
                        <c:v>1.59264775331301E-3</c:v>
                      </c:pt>
                      <c:pt idx="1027">
                        <c:v>1.4585026078256999E-3</c:v>
                      </c:pt>
                      <c:pt idx="1028">
                        <c:v>1.3477674299335401E-3</c:v>
                      </c:pt>
                      <c:pt idx="1029">
                        <c:v>1.2592781950471E-3</c:v>
                      </c:pt>
                      <c:pt idx="1030">
                        <c:v>1.2150581416318601E-3</c:v>
                      </c:pt>
                      <c:pt idx="1031">
                        <c:v>1.17597629867435E-3</c:v>
                      </c:pt>
                      <c:pt idx="1032">
                        <c:v>1.1216835384272601E-3</c:v>
                      </c:pt>
                      <c:pt idx="1033">
                        <c:v>1.0542873445632301E-3</c:v>
                      </c:pt>
                      <c:pt idx="1034">
                        <c:v>9.9791373869578598E-4</c:v>
                      </c:pt>
                      <c:pt idx="1035">
                        <c:v>9.5072167639147004E-4</c:v>
                      </c:pt>
                      <c:pt idx="1036">
                        <c:v>9.1362632919738296E-4</c:v>
                      </c:pt>
                      <c:pt idx="1037">
                        <c:v>9.12532207274005E-4</c:v>
                      </c:pt>
                      <c:pt idx="1038">
                        <c:v>9.5624839836382005E-4</c:v>
                      </c:pt>
                      <c:pt idx="1039">
                        <c:v>1.0166268007045199E-3</c:v>
                      </c:pt>
                      <c:pt idx="1040">
                        <c:v>1.05359055766354E-3</c:v>
                      </c:pt>
                      <c:pt idx="1041">
                        <c:v>1.0804843407427899E-3</c:v>
                      </c:pt>
                      <c:pt idx="1042">
                        <c:v>1.11866101160119E-3</c:v>
                      </c:pt>
                      <c:pt idx="1043">
                        <c:v>1.1526067291163301E-3</c:v>
                      </c:pt>
                      <c:pt idx="1044">
                        <c:v>1.17512348123197E-3</c:v>
                      </c:pt>
                      <c:pt idx="1045">
                        <c:v>1.21320682302269E-3</c:v>
                      </c:pt>
                      <c:pt idx="1046">
                        <c:v>1.2595756902193699E-3</c:v>
                      </c:pt>
                      <c:pt idx="1047">
                        <c:v>1.2911955111460499E-3</c:v>
                      </c:pt>
                      <c:pt idx="1048">
                        <c:v>1.3282072530603E-3</c:v>
                      </c:pt>
                      <c:pt idx="1049">
                        <c:v>1.3642640373662E-3</c:v>
                      </c:pt>
                      <c:pt idx="1050">
                        <c:v>1.40404546632914E-3</c:v>
                      </c:pt>
                      <c:pt idx="1051">
                        <c:v>1.4436491439489599E-3</c:v>
                      </c:pt>
                      <c:pt idx="1052">
                        <c:v>1.4661038519142801E-3</c:v>
                      </c:pt>
                      <c:pt idx="1053">
                        <c:v>1.49435318471934E-3</c:v>
                      </c:pt>
                      <c:pt idx="1054">
                        <c:v>1.5171702348613101E-3</c:v>
                      </c:pt>
                      <c:pt idx="1055">
                        <c:v>1.5337155189432401E-3</c:v>
                      </c:pt>
                      <c:pt idx="1056">
                        <c:v>1.54975853078986E-3</c:v>
                      </c:pt>
                      <c:pt idx="1057">
                        <c:v>1.5700908252814099E-3</c:v>
                      </c:pt>
                      <c:pt idx="1058">
                        <c:v>1.5974295431476499E-3</c:v>
                      </c:pt>
                      <c:pt idx="1059">
                        <c:v>1.6214660694353301E-3</c:v>
                      </c:pt>
                      <c:pt idx="1060">
                        <c:v>1.65332834780114E-3</c:v>
                      </c:pt>
                      <c:pt idx="1061">
                        <c:v>1.68161849560145E-3</c:v>
                      </c:pt>
                      <c:pt idx="1062">
                        <c:v>1.7137389807819999E-3</c:v>
                      </c:pt>
                      <c:pt idx="1063">
                        <c:v>1.77636508605465E-3</c:v>
                      </c:pt>
                      <c:pt idx="1064">
                        <c:v>1.7691416544277599E-3</c:v>
                      </c:pt>
                      <c:pt idx="1065">
                        <c:v>1.7619182228008701E-3</c:v>
                      </c:pt>
                      <c:pt idx="1066">
                        <c:v>1.73030005981112E-3</c:v>
                      </c:pt>
                      <c:pt idx="1067">
                        <c:v>1.6601973992814701E-3</c:v>
                      </c:pt>
                      <c:pt idx="1068">
                        <c:v>1.61994857874638E-3</c:v>
                      </c:pt>
                      <c:pt idx="1069">
                        <c:v>1.5987371866296701E-3</c:v>
                      </c:pt>
                      <c:pt idx="1070">
                        <c:v>1.5863971206710101E-3</c:v>
                      </c:pt>
                      <c:pt idx="1071">
                        <c:v>1.5740570547123399E-3</c:v>
                      </c:pt>
                      <c:pt idx="1072">
                        <c:v>1.5463360992594201E-3</c:v>
                      </c:pt>
                      <c:pt idx="1073">
                        <c:v>1.4806772969213199E-3</c:v>
                      </c:pt>
                      <c:pt idx="1074">
                        <c:v>1.43078961071776E-3</c:v>
                      </c:pt>
                      <c:pt idx="1075">
                        <c:v>1.4006080425303E-3</c:v>
                      </c:pt>
                      <c:pt idx="1076">
                        <c:v>1.3750990998674299E-3</c:v>
                      </c:pt>
                      <c:pt idx="1077">
                        <c:v>1.361919841787E-3</c:v>
                      </c:pt>
                      <c:pt idx="1078">
                        <c:v>1.3714229970335399E-3</c:v>
                      </c:pt>
                      <c:pt idx="1079">
                        <c:v>1.38328278624853E-3</c:v>
                      </c:pt>
                      <c:pt idx="1080">
                        <c:v>1.4053454306365101E-3</c:v>
                      </c:pt>
                      <c:pt idx="1081">
                        <c:v>1.4407025784333801E-3</c:v>
                      </c:pt>
                      <c:pt idx="1082">
                        <c:v>1.4798765265130801E-3</c:v>
                      </c:pt>
                      <c:pt idx="1083">
                        <c:v>1.51808776355715E-3</c:v>
                      </c:pt>
                      <c:pt idx="1084">
                        <c:v>1.5701331258296E-3</c:v>
                      </c:pt>
                      <c:pt idx="1085">
                        <c:v>1.62247651054708E-3</c:v>
                      </c:pt>
                      <c:pt idx="1086">
                        <c:v>1.6670463367519199E-3</c:v>
                      </c:pt>
                      <c:pt idx="1087">
                        <c:v>1.7257506799460199E-3</c:v>
                      </c:pt>
                      <c:pt idx="1088">
                        <c:v>1.79817434316318E-3</c:v>
                      </c:pt>
                      <c:pt idx="1089">
                        <c:v>1.87078197527178E-3</c:v>
                      </c:pt>
                      <c:pt idx="1090">
                        <c:v>1.9388199459899099E-3</c:v>
                      </c:pt>
                      <c:pt idx="1091">
                        <c:v>2.0170630365965998E-3</c:v>
                      </c:pt>
                      <c:pt idx="1092">
                        <c:v>2.08869109782105E-3</c:v>
                      </c:pt>
                      <c:pt idx="1093">
                        <c:v>2.15562811544641E-3</c:v>
                      </c:pt>
                      <c:pt idx="1094">
                        <c:v>2.2233540791604502E-3</c:v>
                      </c:pt>
                      <c:pt idx="1095">
                        <c:v>2.28999242287022E-3</c:v>
                      </c:pt>
                      <c:pt idx="1096">
                        <c:v>2.36897472419869E-3</c:v>
                      </c:pt>
                      <c:pt idx="1097">
                        <c:v>2.4396753089584401E-3</c:v>
                      </c:pt>
                      <c:pt idx="1098">
                        <c:v>2.5023966656215102E-3</c:v>
                      </c:pt>
                      <c:pt idx="1099">
                        <c:v>2.5623189351274599E-3</c:v>
                      </c:pt>
                      <c:pt idx="1100">
                        <c:v>2.61790510039391E-3</c:v>
                      </c:pt>
                      <c:pt idx="1101">
                        <c:v>2.67594014283254E-3</c:v>
                      </c:pt>
                      <c:pt idx="1102">
                        <c:v>2.7316304090277302E-3</c:v>
                      </c:pt>
                      <c:pt idx="1103">
                        <c:v>2.7402208383239101E-3</c:v>
                      </c:pt>
                      <c:pt idx="1104">
                        <c:v>2.7232576464653198E-3</c:v>
                      </c:pt>
                      <c:pt idx="1105">
                        <c:v>2.70629445460673E-3</c:v>
                      </c:pt>
                      <c:pt idx="1106">
                        <c:v>2.5721027437866301E-3</c:v>
                      </c:pt>
                      <c:pt idx="1107">
                        <c:v>2.4318968128130502E-3</c:v>
                      </c:pt>
                      <c:pt idx="1108">
                        <c:v>2.3073863679006399E-3</c:v>
                      </c:pt>
                      <c:pt idx="1109">
                        <c:v>2.2228197951044502E-3</c:v>
                      </c:pt>
                      <c:pt idx="1110">
                        <c:v>2.17953822349577E-3</c:v>
                      </c:pt>
                      <c:pt idx="1111">
                        <c:v>2.16013877549501E-3</c:v>
                      </c:pt>
                      <c:pt idx="1112">
                        <c:v>2.1211131734715401E-3</c:v>
                      </c:pt>
                      <c:pt idx="1113">
                        <c:v>2.0541160588345799E-3</c:v>
                      </c:pt>
                      <c:pt idx="1114">
                        <c:v>1.9851273614327398E-3</c:v>
                      </c:pt>
                      <c:pt idx="1115">
                        <c:v>1.9199401800101201E-3</c:v>
                      </c:pt>
                      <c:pt idx="1116">
                        <c:v>1.8949890594651801E-3</c:v>
                      </c:pt>
                      <c:pt idx="1117">
                        <c:v>1.9186159917802799E-3</c:v>
                      </c:pt>
                      <c:pt idx="1118">
                        <c:v>1.9519828809574E-3</c:v>
                      </c:pt>
                      <c:pt idx="1119">
                        <c:v>1.98235497663218E-3</c:v>
                      </c:pt>
                      <c:pt idx="1120">
                        <c:v>2.0013072614042198E-3</c:v>
                      </c:pt>
                      <c:pt idx="1121">
                        <c:v>2.00981604594335E-3</c:v>
                      </c:pt>
                      <c:pt idx="1122">
                        <c:v>2.02976945289193E-3</c:v>
                      </c:pt>
                      <c:pt idx="1123">
                        <c:v>2.0585533094781999E-3</c:v>
                      </c:pt>
                      <c:pt idx="1124">
                        <c:v>2.0913899947573701E-3</c:v>
                      </c:pt>
                      <c:pt idx="1125">
                        <c:v>2.11807438985793E-3</c:v>
                      </c:pt>
                      <c:pt idx="1126">
                        <c:v>2.1432966359527898E-3</c:v>
                      </c:pt>
                      <c:pt idx="1127">
                        <c:v>2.1705194305692102E-3</c:v>
                      </c:pt>
                      <c:pt idx="1128">
                        <c:v>2.1956387286800601E-3</c:v>
                      </c:pt>
                      <c:pt idx="1129">
                        <c:v>2.2378727469238198E-3</c:v>
                      </c:pt>
                      <c:pt idx="1130">
                        <c:v>2.2675848119751798E-3</c:v>
                      </c:pt>
                      <c:pt idx="1131">
                        <c:v>2.2904562107278698E-3</c:v>
                      </c:pt>
                      <c:pt idx="1132">
                        <c:v>2.3148523167268102E-3</c:v>
                      </c:pt>
                      <c:pt idx="1133">
                        <c:v>2.3326995717628499E-3</c:v>
                      </c:pt>
                      <c:pt idx="1134">
                        <c:v>2.35301480085021E-3</c:v>
                      </c:pt>
                      <c:pt idx="1135">
                        <c:v>2.3742530444866702E-3</c:v>
                      </c:pt>
                      <c:pt idx="1136">
                        <c:v>2.3874294367029099E-3</c:v>
                      </c:pt>
                      <c:pt idx="1137">
                        <c:v>2.4130314325997901E-3</c:v>
                      </c:pt>
                      <c:pt idx="1138">
                        <c:v>2.4494282127982799E-3</c:v>
                      </c:pt>
                      <c:pt idx="1139">
                        <c:v>2.4725091931913001E-3</c:v>
                      </c:pt>
                      <c:pt idx="1140">
                        <c:v>2.51698001015327E-3</c:v>
                      </c:pt>
                      <c:pt idx="1141">
                        <c:v>2.56292344219335E-3</c:v>
                      </c:pt>
                      <c:pt idx="1142">
                        <c:v>2.6019438001982599E-3</c:v>
                      </c:pt>
                      <c:pt idx="1143">
                        <c:v>2.6632986762697001E-3</c:v>
                      </c:pt>
                      <c:pt idx="1144">
                        <c:v>2.6908502013199801E-3</c:v>
                      </c:pt>
                      <c:pt idx="1145">
                        <c:v>2.6960462454765099E-3</c:v>
                      </c:pt>
                      <c:pt idx="1146">
                        <c:v>2.6585259488783198E-3</c:v>
                      </c:pt>
                      <c:pt idx="1147">
                        <c:v>2.6210056522801201E-3</c:v>
                      </c:pt>
                      <c:pt idx="1148">
                        <c:v>2.56109951052145E-3</c:v>
                      </c:pt>
                      <c:pt idx="1149">
                        <c:v>2.53625802563729E-3</c:v>
                      </c:pt>
                      <c:pt idx="1150">
                        <c:v>2.5388189504527399E-3</c:v>
                      </c:pt>
                      <c:pt idx="1151">
                        <c:v>2.5298060196676801E-3</c:v>
                      </c:pt>
                      <c:pt idx="1152">
                        <c:v>2.5207930888826199E-3</c:v>
                      </c:pt>
                      <c:pt idx="1153">
                        <c:v>2.4515589836447802E-3</c:v>
                      </c:pt>
                      <c:pt idx="1154">
                        <c:v>2.39554367634671E-3</c:v>
                      </c:pt>
                      <c:pt idx="1155">
                        <c:v>2.3632431134038901E-3</c:v>
                      </c:pt>
                      <c:pt idx="1156">
                        <c:v>2.3396185351827899E-3</c:v>
                      </c:pt>
                      <c:pt idx="1157">
                        <c:v>2.3265743048014702E-3</c:v>
                      </c:pt>
                      <c:pt idx="1158">
                        <c:v>2.3320019982214701E-3</c:v>
                      </c:pt>
                      <c:pt idx="1159">
                        <c:v>2.3592977957771501E-3</c:v>
                      </c:pt>
                      <c:pt idx="1160">
                        <c:v>2.3810916954647098E-3</c:v>
                      </c:pt>
                      <c:pt idx="1161">
                        <c:v>2.40113798246886E-3</c:v>
                      </c:pt>
                      <c:pt idx="1162">
                        <c:v>2.44435822914743E-3</c:v>
                      </c:pt>
                      <c:pt idx="1163">
                        <c:v>2.49171629762802E-3</c:v>
                      </c:pt>
                      <c:pt idx="1164">
                        <c:v>2.5363636082312499E-3</c:v>
                      </c:pt>
                      <c:pt idx="1165">
                        <c:v>2.5684707720089999E-3</c:v>
                      </c:pt>
                      <c:pt idx="1166">
                        <c:v>2.62231590960222E-3</c:v>
                      </c:pt>
                      <c:pt idx="1167">
                        <c:v>2.6908210146662499E-3</c:v>
                      </c:pt>
                      <c:pt idx="1168">
                        <c:v>2.7443449452492202E-3</c:v>
                      </c:pt>
                      <c:pt idx="1169">
                        <c:v>2.8050093494864101E-3</c:v>
                      </c:pt>
                      <c:pt idx="1170">
                        <c:v>2.8749623598633401E-3</c:v>
                      </c:pt>
                      <c:pt idx="1171">
                        <c:v>2.9573942644982101E-3</c:v>
                      </c:pt>
                      <c:pt idx="1172">
                        <c:v>3.03252191995364E-3</c:v>
                      </c:pt>
                      <c:pt idx="1173">
                        <c:v>3.0907073288811001E-3</c:v>
                      </c:pt>
                      <c:pt idx="1174">
                        <c:v>3.1604341023130202E-3</c:v>
                      </c:pt>
                      <c:pt idx="1175">
                        <c:v>3.2266485616659901E-3</c:v>
                      </c:pt>
                      <c:pt idx="1176">
                        <c:v>3.2862079514471999E-3</c:v>
                      </c:pt>
                      <c:pt idx="1177">
                        <c:v>3.3588052327097502E-3</c:v>
                      </c:pt>
                      <c:pt idx="1178">
                        <c:v>3.41786055109891E-3</c:v>
                      </c:pt>
                      <c:pt idx="1179">
                        <c:v>3.4652903000616099E-3</c:v>
                      </c:pt>
                      <c:pt idx="1180">
                        <c:v>3.5096521580532101E-3</c:v>
                      </c:pt>
                      <c:pt idx="1181">
                        <c:v>3.5544616867803601E-3</c:v>
                      </c:pt>
                      <c:pt idx="1182">
                        <c:v>3.6122653116215202E-3</c:v>
                      </c:pt>
                      <c:pt idx="1183">
                        <c:v>3.6324776573122201E-3</c:v>
                      </c:pt>
                      <c:pt idx="1184">
                        <c:v>3.6318285048228E-3</c:v>
                      </c:pt>
                      <c:pt idx="1185">
                        <c:v>3.5591784479752199E-3</c:v>
                      </c:pt>
                      <c:pt idx="1186">
                        <c:v>3.4865283911276299E-3</c:v>
                      </c:pt>
                      <c:pt idx="1187">
                        <c:v>3.3388503336105402E-3</c:v>
                      </c:pt>
                      <c:pt idx="1188">
                        <c:v>3.2162981010047101E-3</c:v>
                      </c:pt>
                      <c:pt idx="1189">
                        <c:v>3.1176052972211399E-3</c:v>
                      </c:pt>
                      <c:pt idx="1190">
                        <c:v>3.0607363901405701E-3</c:v>
                      </c:pt>
                      <c:pt idx="1191">
                        <c:v>3.0262440124825601E-3</c:v>
                      </c:pt>
                      <c:pt idx="1192">
                        <c:v>2.9892248087499199E-3</c:v>
                      </c:pt>
                      <c:pt idx="1193">
                        <c:v>2.9167940644985102E-3</c:v>
                      </c:pt>
                      <c:pt idx="1194">
                        <c:v>2.8353926872027499E-3</c:v>
                      </c:pt>
                      <c:pt idx="1195">
                        <c:v>2.7771987943386398E-3</c:v>
                      </c:pt>
                      <c:pt idx="1196">
                        <c:v>2.72436976377852E-3</c:v>
                      </c:pt>
                      <c:pt idx="1197">
                        <c:v>2.6905953609104899E-3</c:v>
                      </c:pt>
                      <c:pt idx="1198">
                        <c:v>2.7080324170953001E-3</c:v>
                      </c:pt>
                      <c:pt idx="1199">
                        <c:v>2.75833011186917E-3</c:v>
                      </c:pt>
                      <c:pt idx="1200">
                        <c:v>2.7935387994475298E-3</c:v>
                      </c:pt>
                      <c:pt idx="1201">
                        <c:v>2.81155005644418E-3</c:v>
                      </c:pt>
                      <c:pt idx="1202">
                        <c:v>2.8302148524790099E-3</c:v>
                      </c:pt>
                      <c:pt idx="1203">
                        <c:v>2.84269631918998E-3</c:v>
                      </c:pt>
                      <c:pt idx="1204">
                        <c:v>2.8561401515555499E-3</c:v>
                      </c:pt>
                      <c:pt idx="1205">
                        <c:v>2.8853557952399599E-3</c:v>
                      </c:pt>
                      <c:pt idx="1206">
                        <c:v>2.9128457527352698E-3</c:v>
                      </c:pt>
                      <c:pt idx="1207">
                        <c:v>2.94131319426107E-3</c:v>
                      </c:pt>
                      <c:pt idx="1208">
                        <c:v>2.9722827588128699E-3</c:v>
                      </c:pt>
                      <c:pt idx="1209">
                        <c:v>3.0066186669743698E-3</c:v>
                      </c:pt>
                      <c:pt idx="1210">
                        <c:v>3.0410956884493901E-3</c:v>
                      </c:pt>
                      <c:pt idx="1211">
                        <c:v>3.0695458169018499E-3</c:v>
                      </c:pt>
                      <c:pt idx="1212">
                        <c:v>3.0941784027853098E-3</c:v>
                      </c:pt>
                      <c:pt idx="1213">
                        <c:v>3.1167521746615799E-3</c:v>
                      </c:pt>
                      <c:pt idx="1214">
                        <c:v>3.1328405059222199E-3</c:v>
                      </c:pt>
                      <c:pt idx="1215">
                        <c:v>3.15776005960111E-3</c:v>
                      </c:pt>
                      <c:pt idx="1216">
                        <c:v>3.1819013274859802E-3</c:v>
                      </c:pt>
                      <c:pt idx="1217">
                        <c:v>3.19147620186054E-3</c:v>
                      </c:pt>
                      <c:pt idx="1218">
                        <c:v>3.2165783795367999E-3</c:v>
                      </c:pt>
                      <c:pt idx="1219">
                        <c:v>3.2454935282416999E-3</c:v>
                      </c:pt>
                      <c:pt idx="1220">
                        <c:v>3.2699165876362E-3</c:v>
                      </c:pt>
                      <c:pt idx="1221">
                        <c:v>3.2977871189798099E-3</c:v>
                      </c:pt>
                      <c:pt idx="1222">
                        <c:v>3.32702172351806E-3</c:v>
                      </c:pt>
                      <c:pt idx="1223">
                        <c:v>3.3638910459054998E-3</c:v>
                      </c:pt>
                      <c:pt idx="1224">
                        <c:v>3.4380407316517399E-3</c:v>
                      </c:pt>
                      <c:pt idx="1225">
                        <c:v>3.4204714106578602E-3</c:v>
                      </c:pt>
                      <c:pt idx="1226">
                        <c:v>3.4029020896639999E-3</c:v>
                      </c:pt>
                      <c:pt idx="1227">
                        <c:v>3.3646217453900599E-3</c:v>
                      </c:pt>
                      <c:pt idx="1228">
                        <c:v>3.3119229710389399E-3</c:v>
                      </c:pt>
                      <c:pt idx="1229">
                        <c:v>3.2913265773193102E-3</c:v>
                      </c:pt>
                      <c:pt idx="1230">
                        <c:v>3.2889974870547799E-3</c:v>
                      </c:pt>
                      <c:pt idx="1231">
                        <c:v>3.28514601770305E-3</c:v>
                      </c:pt>
                      <c:pt idx="1232">
                        <c:v>3.2812945483513302E-3</c:v>
                      </c:pt>
                      <c:pt idx="1233">
                        <c:v>3.2269824027773902E-3</c:v>
                      </c:pt>
                      <c:pt idx="1234">
                        <c:v>3.1811111118284301E-3</c:v>
                      </c:pt>
                      <c:pt idx="1235">
                        <c:v>3.1430077985838299E-3</c:v>
                      </c:pt>
                      <c:pt idx="1236">
                        <c:v>3.11771353824793E-3</c:v>
                      </c:pt>
                      <c:pt idx="1237">
                        <c:v>3.0981337920405502E-3</c:v>
                      </c:pt>
                      <c:pt idx="1238">
                        <c:v>3.0976659740243198E-3</c:v>
                      </c:pt>
                      <c:pt idx="1239">
                        <c:v>3.0981692101912199E-3</c:v>
                      </c:pt>
                      <c:pt idx="1240">
                        <c:v>3.09707387553775E-3</c:v>
                      </c:pt>
                      <c:pt idx="1241">
                        <c:v>3.1252171580647401E-3</c:v>
                      </c:pt>
                      <c:pt idx="1242">
                        <c:v>3.1619086026084499E-3</c:v>
                      </c:pt>
                      <c:pt idx="1243">
                        <c:v>3.2048311775871902E-3</c:v>
                      </c:pt>
                      <c:pt idx="1244">
                        <c:v>3.2529742558226001E-3</c:v>
                      </c:pt>
                      <c:pt idx="1245">
                        <c:v>3.28248494890385E-3</c:v>
                      </c:pt>
                      <c:pt idx="1246">
                        <c:v>3.3249064931236E-3</c:v>
                      </c:pt>
                      <c:pt idx="1247">
                        <c:v>3.3734413927049901E-3</c:v>
                      </c:pt>
                      <c:pt idx="1248">
                        <c:v>3.4113442315024602E-3</c:v>
                      </c:pt>
                      <c:pt idx="1249">
                        <c:v>3.4751368007163298E-3</c:v>
                      </c:pt>
                      <c:pt idx="1250">
                        <c:v>3.5374489490489001E-3</c:v>
                      </c:pt>
                      <c:pt idx="1251">
                        <c:v>3.6046706044013102E-3</c:v>
                      </c:pt>
                      <c:pt idx="1252">
                        <c:v>3.6694272823930602E-3</c:v>
                      </c:pt>
                      <c:pt idx="1253">
                        <c:v>3.72076477090726E-3</c:v>
                      </c:pt>
                      <c:pt idx="1254">
                        <c:v>3.7801374428663198E-3</c:v>
                      </c:pt>
                      <c:pt idx="1255">
                        <c:v>3.8410998353176199E-3</c:v>
                      </c:pt>
                      <c:pt idx="1256">
                        <c:v>3.9028014990496801E-3</c:v>
                      </c:pt>
                      <c:pt idx="1257">
                        <c:v>3.9600469030540101E-3</c:v>
                      </c:pt>
                      <c:pt idx="1258">
                        <c:v>4.0158389673519597E-3</c:v>
                      </c:pt>
                      <c:pt idx="1259">
                        <c:v>4.0686685249669103E-3</c:v>
                      </c:pt>
                      <c:pt idx="1260">
                        <c:v>4.1149018545715097E-3</c:v>
                      </c:pt>
                      <c:pt idx="1261">
                        <c:v>4.1577904159735904E-3</c:v>
                      </c:pt>
                      <c:pt idx="1262">
                        <c:v>4.19787553395799E-3</c:v>
                      </c:pt>
                      <c:pt idx="1263">
                        <c:v>4.2484153810448799E-3</c:v>
                      </c:pt>
                      <c:pt idx="1264">
                        <c:v>4.2209899778922998E-3</c:v>
                      </c:pt>
                      <c:pt idx="1265">
                        <c:v>4.1935645747396997E-3</c:v>
                      </c:pt>
                      <c:pt idx="1266">
                        <c:v>4.1319546537254299E-3</c:v>
                      </c:pt>
                      <c:pt idx="1267">
                        <c:v>4.0143531232196003E-3</c:v>
                      </c:pt>
                      <c:pt idx="1268">
                        <c:v>3.9093726459675498E-3</c:v>
                      </c:pt>
                      <c:pt idx="1269">
                        <c:v>3.8209223227603901E-3</c:v>
                      </c:pt>
                      <c:pt idx="1270">
                        <c:v>3.7677938516538501E-3</c:v>
                      </c:pt>
                      <c:pt idx="1271">
                        <c:v>3.7616671990186399E-3</c:v>
                      </c:pt>
                      <c:pt idx="1272">
                        <c:v>3.8258657855018102E-3</c:v>
                      </c:pt>
                      <c:pt idx="1273">
                        <c:v>3.8221255488828602E-3</c:v>
                      </c:pt>
                      <c:pt idx="1274">
                        <c:v>3.8183853122639002E-3</c:v>
                      </c:pt>
                      <c:pt idx="1275">
                        <c:v>3.8064058589286501E-3</c:v>
                      </c:pt>
                      <c:pt idx="1276">
                        <c:v>3.7855167510614301E-3</c:v>
                      </c:pt>
                      <c:pt idx="1277">
                        <c:v>3.7807468569097599E-3</c:v>
                      </c:pt>
                      <c:pt idx="1278">
                        <c:v>3.7928334915008602E-3</c:v>
                      </c:pt>
                      <c:pt idx="1279">
                        <c:v>3.8530492046365298E-3</c:v>
                      </c:pt>
                      <c:pt idx="1280">
                        <c:v>3.9494311615334097E-3</c:v>
                      </c:pt>
                      <c:pt idx="1281">
                        <c:v>4.0286009889027603E-3</c:v>
                      </c:pt>
                      <c:pt idx="1282">
                        <c:v>4.0842419320232604E-3</c:v>
                      </c:pt>
                      <c:pt idx="1283">
                        <c:v>4.1462192691545698E-3</c:v>
                      </c:pt>
                      <c:pt idx="1284">
                        <c:v>4.2011525878586703E-3</c:v>
                      </c:pt>
                      <c:pt idx="1285">
                        <c:v>4.2427173345383198E-3</c:v>
                      </c:pt>
                      <c:pt idx="1286">
                        <c:v>4.2894118557270803E-3</c:v>
                      </c:pt>
                      <c:pt idx="1287">
                        <c:v>4.3394845980733697E-3</c:v>
                      </c:pt>
                      <c:pt idx="1288">
                        <c:v>4.39599124393995E-3</c:v>
                      </c:pt>
                      <c:pt idx="1289">
                        <c:v>4.4575408963158604E-3</c:v>
                      </c:pt>
                      <c:pt idx="1290">
                        <c:v>4.5124943487867596E-3</c:v>
                      </c:pt>
                      <c:pt idx="1291">
                        <c:v>4.56306468835589E-3</c:v>
                      </c:pt>
                      <c:pt idx="1292">
                        <c:v>4.6220834772970499E-3</c:v>
                      </c:pt>
                      <c:pt idx="1293">
                        <c:v>4.6794979811912796E-3</c:v>
                      </c:pt>
                      <c:pt idx="1294">
                        <c:v>4.7336094741891504E-3</c:v>
                      </c:pt>
                      <c:pt idx="1295">
                        <c:v>4.7858905797740102E-3</c:v>
                      </c:pt>
                      <c:pt idx="1296">
                        <c:v>4.84606250109384E-3</c:v>
                      </c:pt>
                      <c:pt idx="1297">
                        <c:v>4.9037327441067997E-3</c:v>
                      </c:pt>
                      <c:pt idx="1298">
                        <c:v>4.9578203972478804E-3</c:v>
                      </c:pt>
                      <c:pt idx="1299">
                        <c:v>5.03155814330774E-3</c:v>
                      </c:pt>
                      <c:pt idx="1300">
                        <c:v>5.1080609355999597E-3</c:v>
                      </c:pt>
                      <c:pt idx="1301">
                        <c:v>5.17882882929201E-3</c:v>
                      </c:pt>
                      <c:pt idx="1302">
                        <c:v>5.2626873540189802E-3</c:v>
                      </c:pt>
                      <c:pt idx="1303">
                        <c:v>5.3497926383096204E-3</c:v>
                      </c:pt>
                      <c:pt idx="1304">
                        <c:v>5.4586621143602803E-3</c:v>
                      </c:pt>
                      <c:pt idx="1305">
                        <c:v>5.5596669280732801E-3</c:v>
                      </c:pt>
                      <c:pt idx="1306">
                        <c:v>5.59478956755129E-3</c:v>
                      </c:pt>
                      <c:pt idx="1307">
                        <c:v>5.5947939902481402E-3</c:v>
                      </c:pt>
                      <c:pt idx="1308">
                        <c:v>5.6020040105695104E-3</c:v>
                      </c:pt>
                      <c:pt idx="1309">
                        <c:v>5.6425131862375298E-3</c:v>
                      </c:pt>
                      <c:pt idx="1310">
                        <c:v>5.7214012564744798E-3</c:v>
                      </c:pt>
                      <c:pt idx="1311">
                        <c:v>5.8225931950985597E-3</c:v>
                      </c:pt>
                      <c:pt idx="1312">
                        <c:v>5.9025686993298496E-3</c:v>
                      </c:pt>
                      <c:pt idx="1313">
                        <c:v>5.9431614890723596E-3</c:v>
                      </c:pt>
                      <c:pt idx="1314">
                        <c:v>5.9996122678463099E-3</c:v>
                      </c:pt>
                      <c:pt idx="1315">
                        <c:v>6.0763548114577803E-3</c:v>
                      </c:pt>
                      <c:pt idx="1316">
                        <c:v>6.1671272126116597E-3</c:v>
                      </c:pt>
                      <c:pt idx="1317">
                        <c:v>6.2950943492143504E-3</c:v>
                      </c:pt>
                      <c:pt idx="1318">
                        <c:v>6.4426731155211598E-3</c:v>
                      </c:pt>
                      <c:pt idx="1319">
                        <c:v>6.6037592822369602E-3</c:v>
                      </c:pt>
                      <c:pt idx="1320">
                        <c:v>6.7831346176548098E-3</c:v>
                      </c:pt>
                      <c:pt idx="1321">
                        <c:v>6.9917676681390704E-3</c:v>
                      </c:pt>
                      <c:pt idx="1322">
                        <c:v>7.2340165559789003E-3</c:v>
                      </c:pt>
                      <c:pt idx="1323">
                        <c:v>7.4866074003441902E-3</c:v>
                      </c:pt>
                      <c:pt idx="1324">
                        <c:v>7.7645270515620196E-3</c:v>
                      </c:pt>
                      <c:pt idx="1325">
                        <c:v>8.0809688498528296E-3</c:v>
                      </c:pt>
                      <c:pt idx="1326">
                        <c:v>8.4163721283036994E-3</c:v>
                      </c:pt>
                      <c:pt idx="1327">
                        <c:v>8.7664829698777796E-3</c:v>
                      </c:pt>
                      <c:pt idx="1328">
                        <c:v>9.1569574578637698E-3</c:v>
                      </c:pt>
                      <c:pt idx="1329">
                        <c:v>9.5808022351491703E-3</c:v>
                      </c:pt>
                      <c:pt idx="1330">
                        <c:v>1.0021429716853599E-2</c:v>
                      </c:pt>
                      <c:pt idx="1331">
                        <c:v>1.04978009127299E-2</c:v>
                      </c:pt>
                      <c:pt idx="1332">
                        <c:v>1.10007549356427E-2</c:v>
                      </c:pt>
                      <c:pt idx="1333">
                        <c:v>1.15414064147332E-2</c:v>
                      </c:pt>
                      <c:pt idx="1334">
                        <c:v>1.2105117618575001E-2</c:v>
                      </c:pt>
                      <c:pt idx="1335">
                        <c:v>1.2702251134911901E-2</c:v>
                      </c:pt>
                      <c:pt idx="1336">
                        <c:v>1.3332087320796901E-2</c:v>
                      </c:pt>
                      <c:pt idx="1337">
                        <c:v>1.39877820597748E-2</c:v>
                      </c:pt>
                      <c:pt idx="1338">
                        <c:v>1.4677149406998101E-2</c:v>
                      </c:pt>
                      <c:pt idx="1339">
                        <c:v>1.53952904744162E-2</c:v>
                      </c:pt>
                      <c:pt idx="1340">
                        <c:v>1.6153632562166401E-2</c:v>
                      </c:pt>
                      <c:pt idx="1341">
                        <c:v>1.6935790756319499E-2</c:v>
                      </c:pt>
                      <c:pt idx="1342">
                        <c:v>1.7753246693225599E-2</c:v>
                      </c:pt>
                      <c:pt idx="1343">
                        <c:v>1.8608615488393598E-2</c:v>
                      </c:pt>
                      <c:pt idx="1344">
                        <c:v>1.950452566241E-2</c:v>
                      </c:pt>
                      <c:pt idx="1345">
                        <c:v>2.0414849351663399E-2</c:v>
                      </c:pt>
                      <c:pt idx="1346">
                        <c:v>2.1356665250642899E-2</c:v>
                      </c:pt>
                      <c:pt idx="1347">
                        <c:v>2.2404319462578998E-2</c:v>
                      </c:pt>
                      <c:pt idx="1348">
                        <c:v>2.35286923135462E-2</c:v>
                      </c:pt>
                      <c:pt idx="1349">
                        <c:v>2.4686912367513102E-2</c:v>
                      </c:pt>
                      <c:pt idx="1350">
                        <c:v>2.5889251463116301E-2</c:v>
                      </c:pt>
                      <c:pt idx="1351">
                        <c:v>2.7108106441865801E-2</c:v>
                      </c:pt>
                      <c:pt idx="1352">
                        <c:v>2.8333988875820001E-2</c:v>
                      </c:pt>
                      <c:pt idx="1353">
                        <c:v>2.9571673537578801E-2</c:v>
                      </c:pt>
                      <c:pt idx="1354">
                        <c:v>3.0836613744756498E-2</c:v>
                      </c:pt>
                      <c:pt idx="1355">
                        <c:v>3.2179228454090603E-2</c:v>
                      </c:pt>
                      <c:pt idx="1356">
                        <c:v>3.3588377106635703E-2</c:v>
                      </c:pt>
                      <c:pt idx="1357">
                        <c:v>3.50061278953867E-2</c:v>
                      </c:pt>
                      <c:pt idx="1358">
                        <c:v>3.6419494046137799E-2</c:v>
                      </c:pt>
                      <c:pt idx="1359">
                        <c:v>3.7861315996146699E-2</c:v>
                      </c:pt>
                      <c:pt idx="1360">
                        <c:v>3.9316630707732399E-2</c:v>
                      </c:pt>
                      <c:pt idx="1361">
                        <c:v>4.0798143061446801E-2</c:v>
                      </c:pt>
                      <c:pt idx="1362">
                        <c:v>4.2460598256987503E-2</c:v>
                      </c:pt>
                      <c:pt idx="1363">
                        <c:v>4.4150844437672997E-2</c:v>
                      </c:pt>
                      <c:pt idx="1364">
                        <c:v>4.5724433520165197E-2</c:v>
                      </c:pt>
                      <c:pt idx="1365">
                        <c:v>4.7308889533622202E-2</c:v>
                      </c:pt>
                      <c:pt idx="1366">
                        <c:v>4.8915404595643301E-2</c:v>
                      </c:pt>
                      <c:pt idx="1367">
                        <c:v>5.0530975049083798E-2</c:v>
                      </c:pt>
                      <c:pt idx="1368">
                        <c:v>5.2150029633188801E-2</c:v>
                      </c:pt>
                      <c:pt idx="1369">
                        <c:v>5.3783398783810603E-2</c:v>
                      </c:pt>
                      <c:pt idx="1370">
                        <c:v>5.5422257215125399E-2</c:v>
                      </c:pt>
                      <c:pt idx="1371">
                        <c:v>5.7077330152407499E-2</c:v>
                      </c:pt>
                      <c:pt idx="1372">
                        <c:v>5.8748741439404902E-2</c:v>
                      </c:pt>
                      <c:pt idx="1373">
                        <c:v>6.0415281856021998E-2</c:v>
                      </c:pt>
                      <c:pt idx="1374">
                        <c:v>6.20973848254417E-2</c:v>
                      </c:pt>
                      <c:pt idx="1375">
                        <c:v>6.3784186801399606E-2</c:v>
                      </c:pt>
                      <c:pt idx="1376">
                        <c:v>6.5451090232798395E-2</c:v>
                      </c:pt>
                      <c:pt idx="1377">
                        <c:v>6.7117902042420505E-2</c:v>
                      </c:pt>
                      <c:pt idx="1378">
                        <c:v>6.8778780683451904E-2</c:v>
                      </c:pt>
                      <c:pt idx="1379">
                        <c:v>7.0435684249809893E-2</c:v>
                      </c:pt>
                      <c:pt idx="1380">
                        <c:v>7.2105836128696005E-2</c:v>
                      </c:pt>
                      <c:pt idx="1381">
                        <c:v>7.3777486967873299E-2</c:v>
                      </c:pt>
                      <c:pt idx="1382">
                        <c:v>7.5454625340642303E-2</c:v>
                      </c:pt>
                      <c:pt idx="1383">
                        <c:v>7.7116083650461395E-2</c:v>
                      </c:pt>
                      <c:pt idx="1384">
                        <c:v>7.8762894706037007E-2</c:v>
                      </c:pt>
                      <c:pt idx="1385">
                        <c:v>8.0455666249143298E-2</c:v>
                      </c:pt>
                      <c:pt idx="1386">
                        <c:v>8.2178431745738897E-2</c:v>
                      </c:pt>
                      <c:pt idx="1387">
                        <c:v>8.3953013409317004E-2</c:v>
                      </c:pt>
                      <c:pt idx="1388">
                        <c:v>8.5795280949788499E-2</c:v>
                      </c:pt>
                      <c:pt idx="1389">
                        <c:v>8.7652440502993798E-2</c:v>
                      </c:pt>
                      <c:pt idx="1390">
                        <c:v>8.9480959684599001E-2</c:v>
                      </c:pt>
                      <c:pt idx="1391">
                        <c:v>9.12948358118683E-2</c:v>
                      </c:pt>
                      <c:pt idx="1392">
                        <c:v>9.3138972740112305E-2</c:v>
                      </c:pt>
                      <c:pt idx="1393">
                        <c:v>9.5024321027852701E-2</c:v>
                      </c:pt>
                      <c:pt idx="1394">
                        <c:v>9.6970110136708101E-2</c:v>
                      </c:pt>
                      <c:pt idx="1395">
                        <c:v>9.8945410489465105E-2</c:v>
                      </c:pt>
                      <c:pt idx="1396">
                        <c:v>0.100933522765255</c:v>
                      </c:pt>
                      <c:pt idx="1397">
                        <c:v>0.1029214496602</c:v>
                      </c:pt>
                      <c:pt idx="1398">
                        <c:v>0.104906465368219</c:v>
                      </c:pt>
                      <c:pt idx="1399">
                        <c:v>0.106902843318018</c:v>
                      </c:pt>
                      <c:pt idx="1400">
                        <c:v>0.108919286132904</c:v>
                      </c:pt>
                      <c:pt idx="1401">
                        <c:v>0.110961438724926</c:v>
                      </c:pt>
                      <c:pt idx="1402">
                        <c:v>0.113027348900438</c:v>
                      </c:pt>
                      <c:pt idx="1403">
                        <c:v>0.115122252557554</c:v>
                      </c:pt>
                      <c:pt idx="1404">
                        <c:v>0.117248413814545</c:v>
                      </c:pt>
                      <c:pt idx="1405">
                        <c:v>0.119393969974858</c:v>
                      </c:pt>
                      <c:pt idx="1406">
                        <c:v>0.12154580856256</c:v>
                      </c:pt>
                      <c:pt idx="1407">
                        <c:v>0.123712216128369</c:v>
                      </c:pt>
                      <c:pt idx="1408">
                        <c:v>0.12588440315533</c:v>
                      </c:pt>
                      <c:pt idx="1409">
                        <c:v>0.12807141162413799</c:v>
                      </c:pt>
                      <c:pt idx="1410">
                        <c:v>0.13026572907026401</c:v>
                      </c:pt>
                      <c:pt idx="1411">
                        <c:v>0.132454469576234</c:v>
                      </c:pt>
                      <c:pt idx="1412">
                        <c:v>0.13464812436096199</c:v>
                      </c:pt>
                      <c:pt idx="1413">
                        <c:v>0.13683193933367299</c:v>
                      </c:pt>
                      <c:pt idx="1414">
                        <c:v>0.13899708443241901</c:v>
                      </c:pt>
                      <c:pt idx="1415">
                        <c:v>0.141126320742189</c:v>
                      </c:pt>
                      <c:pt idx="1416">
                        <c:v>0.14323304987355701</c:v>
                      </c:pt>
                      <c:pt idx="1417">
                        <c:v>0.14532582455505899</c:v>
                      </c:pt>
                      <c:pt idx="1418">
                        <c:v>0.14737533059059801</c:v>
                      </c:pt>
                      <c:pt idx="1419">
                        <c:v>0.14938685866490101</c:v>
                      </c:pt>
                      <c:pt idx="1420">
                        <c:v>0.151373707629951</c:v>
                      </c:pt>
                      <c:pt idx="1421">
                        <c:v>0.153324763317082</c:v>
                      </c:pt>
                      <c:pt idx="1422">
                        <c:v>0.155232527870966</c:v>
                      </c:pt>
                      <c:pt idx="1423">
                        <c:v>0.157100059260567</c:v>
                      </c:pt>
                      <c:pt idx="1424">
                        <c:v>0.158928483541007</c:v>
                      </c:pt>
                      <c:pt idx="1425">
                        <c:v>0.16073095187707501</c:v>
                      </c:pt>
                      <c:pt idx="1426">
                        <c:v>0.16252249327964799</c:v>
                      </c:pt>
                      <c:pt idx="1427">
                        <c:v>0.164354632305836</c:v>
                      </c:pt>
                      <c:pt idx="1428">
                        <c:v>0.16619214349148601</c:v>
                      </c:pt>
                      <c:pt idx="1429">
                        <c:v>0.16795970266753599</c:v>
                      </c:pt>
                      <c:pt idx="1430">
                        <c:v>0.16963028380098899</c:v>
                      </c:pt>
                      <c:pt idx="1431">
                        <c:v>0.17118033999179999</c:v>
                      </c:pt>
                      <c:pt idx="1432">
                        <c:v>0.17263897634865699</c:v>
                      </c:pt>
                      <c:pt idx="1433">
                        <c:v>0.17403233784744401</c:v>
                      </c:pt>
                      <c:pt idx="1434">
                        <c:v>0.17537134636117499</c:v>
                      </c:pt>
                      <c:pt idx="1435">
                        <c:v>0.17668196873029801</c:v>
                      </c:pt>
                      <c:pt idx="1436">
                        <c:v>0.177951597624604</c:v>
                      </c:pt>
                      <c:pt idx="1437">
                        <c:v>0.17915530235809701</c:v>
                      </c:pt>
                      <c:pt idx="1438">
                        <c:v>0.18029118605053401</c:v>
                      </c:pt>
                      <c:pt idx="1439">
                        <c:v>0.181356741741802</c:v>
                      </c:pt>
                      <c:pt idx="1440">
                        <c:v>0.18235252851001699</c:v>
                      </c:pt>
                      <c:pt idx="1441">
                        <c:v>0.18328969102621401</c:v>
                      </c:pt>
                      <c:pt idx="1442">
                        <c:v>0.18419266911714599</c:v>
                      </c:pt>
                      <c:pt idx="1443">
                        <c:v>0.18504124774882499</c:v>
                      </c:pt>
                      <c:pt idx="1444">
                        <c:v>0.185809715914699</c:v>
                      </c:pt>
                      <c:pt idx="1445">
                        <c:v>0.186534266161787</c:v>
                      </c:pt>
                      <c:pt idx="1446">
                        <c:v>0.187200289181291</c:v>
                      </c:pt>
                      <c:pt idx="1447">
                        <c:v>0.187787054909654</c:v>
                      </c:pt>
                      <c:pt idx="1448">
                        <c:v>0.18831142748691099</c:v>
                      </c:pt>
                      <c:pt idx="1449">
                        <c:v>0.188772542243413</c:v>
                      </c:pt>
                      <c:pt idx="1450">
                        <c:v>0.18919703598683901</c:v>
                      </c:pt>
                      <c:pt idx="1451">
                        <c:v>0.189560829672168</c:v>
                      </c:pt>
                      <c:pt idx="1452">
                        <c:v>0.18986765185555099</c:v>
                      </c:pt>
                      <c:pt idx="1453">
                        <c:v>0.190130785878136</c:v>
                      </c:pt>
                      <c:pt idx="1454">
                        <c:v>0.19031832648074701</c:v>
                      </c:pt>
                      <c:pt idx="1455">
                        <c:v>0.19045118070005199</c:v>
                      </c:pt>
                      <c:pt idx="1456">
                        <c:v>0.19055276336515301</c:v>
                      </c:pt>
                      <c:pt idx="1457">
                        <c:v>0.19057066550649901</c:v>
                      </c:pt>
                      <c:pt idx="1458">
                        <c:v>0.190569718173455</c:v>
                      </c:pt>
                      <c:pt idx="1459">
                        <c:v>0.190528057698786</c:v>
                      </c:pt>
                      <c:pt idx="1460">
                        <c:v>0.19048639722411601</c:v>
                      </c:pt>
                      <c:pt idx="1461">
                        <c:v>0.19036800988094699</c:v>
                      </c:pt>
                      <c:pt idx="1462">
                        <c:v>0.19021943900841001</c:v>
                      </c:pt>
                      <c:pt idx="1463">
                        <c:v>0.19002751470544099</c:v>
                      </c:pt>
                      <c:pt idx="1464">
                        <c:v>0.18981215677449201</c:v>
                      </c:pt>
                      <c:pt idx="1465">
                        <c:v>0.18959938304462801</c:v>
                      </c:pt>
                      <c:pt idx="1466">
                        <c:v>0.18929508092254699</c:v>
                      </c:pt>
                      <c:pt idx="1467">
                        <c:v>0.18885131282564099</c:v>
                      </c:pt>
                      <c:pt idx="1468">
                        <c:v>0.188335921598556</c:v>
                      </c:pt>
                      <c:pt idx="1469">
                        <c:v>0.187796751521983</c:v>
                      </c:pt>
                      <c:pt idx="1470">
                        <c:v>0.18727633269447799</c:v>
                      </c:pt>
                      <c:pt idx="1471">
                        <c:v>0.18678492299563301</c:v>
                      </c:pt>
                      <c:pt idx="1472">
                        <c:v>0.18626179423372999</c:v>
                      </c:pt>
                      <c:pt idx="1473">
                        <c:v>0.18566166418910099</c:v>
                      </c:pt>
                      <c:pt idx="1474">
                        <c:v>0.18500132549051401</c:v>
                      </c:pt>
                      <c:pt idx="1475">
                        <c:v>0.18435739443586099</c:v>
                      </c:pt>
                      <c:pt idx="1476">
                        <c:v>0.183735912782655</c:v>
                      </c:pt>
                      <c:pt idx="1477">
                        <c:v>0.183102981106297</c:v>
                      </c:pt>
                      <c:pt idx="1478">
                        <c:v>0.18248771513809001</c:v>
                      </c:pt>
                      <c:pt idx="1479">
                        <c:v>0.181902924619818</c:v>
                      </c:pt>
                      <c:pt idx="1480">
                        <c:v>0.18133008402703901</c:v>
                      </c:pt>
                      <c:pt idx="1481">
                        <c:v>0.18076539028291</c:v>
                      </c:pt>
                      <c:pt idx="1482">
                        <c:v>0.18023575133793901</c:v>
                      </c:pt>
                      <c:pt idx="1483">
                        <c:v>0.17974980634510301</c:v>
                      </c:pt>
                      <c:pt idx="1484">
                        <c:v>0.17927829788315</c:v>
                      </c:pt>
                      <c:pt idx="1485">
                        <c:v>0.178811449934103</c:v>
                      </c:pt>
                      <c:pt idx="1486">
                        <c:v>0.178389391368692</c:v>
                      </c:pt>
                      <c:pt idx="1487">
                        <c:v>0.17801996510773099</c:v>
                      </c:pt>
                      <c:pt idx="1488">
                        <c:v>0.17768137303190901</c:v>
                      </c:pt>
                      <c:pt idx="1489">
                        <c:v>0.17739710392854199</c:v>
                      </c:pt>
                      <c:pt idx="1490">
                        <c:v>0.17716877116795501</c:v>
                      </c:pt>
                      <c:pt idx="1491">
                        <c:v>0.17698765751566101</c:v>
                      </c:pt>
                      <c:pt idx="1492">
                        <c:v>0.17686881564329501</c:v>
                      </c:pt>
                      <c:pt idx="1493">
                        <c:v>0.17680405977581001</c:v>
                      </c:pt>
                      <c:pt idx="1494">
                        <c:v>0.176824549439207</c:v>
                      </c:pt>
                      <c:pt idx="1495">
                        <c:v>0.17692727721898599</c:v>
                      </c:pt>
                      <c:pt idx="1496">
                        <c:v>0.177096366293331</c:v>
                      </c:pt>
                      <c:pt idx="1497">
                        <c:v>0.17735883688724699</c:v>
                      </c:pt>
                      <c:pt idx="1498">
                        <c:v>0.177712737410086</c:v>
                      </c:pt>
                      <c:pt idx="1499">
                        <c:v>0.178145396355091</c:v>
                      </c:pt>
                      <c:pt idx="1500">
                        <c:v>0.17868351853702999</c:v>
                      </c:pt>
                      <c:pt idx="1501">
                        <c:v>0.17933373164746</c:v>
                      </c:pt>
                      <c:pt idx="1502">
                        <c:v>0.18007008452691201</c:v>
                      </c:pt>
                      <c:pt idx="1503">
                        <c:v>0.18092218954412001</c:v>
                      </c:pt>
                      <c:pt idx="1504">
                        <c:v>0.181903735368874</c:v>
                      </c:pt>
                      <c:pt idx="1505">
                        <c:v>0.18301191337989001</c:v>
                      </c:pt>
                      <c:pt idx="1506">
                        <c:v>0.184268893412909</c:v>
                      </c:pt>
                      <c:pt idx="1507">
                        <c:v>0.185748683149879</c:v>
                      </c:pt>
                      <c:pt idx="1508">
                        <c:v>0.18750767466166701</c:v>
                      </c:pt>
                      <c:pt idx="1509">
                        <c:v>0.18946788465852801</c:v>
                      </c:pt>
                      <c:pt idx="1510">
                        <c:v>0.19157905889801299</c:v>
                      </c:pt>
                      <c:pt idx="1511">
                        <c:v>0.19387062204567501</c:v>
                      </c:pt>
                      <c:pt idx="1512">
                        <c:v>0.196317066763429</c:v>
                      </c:pt>
                      <c:pt idx="1513">
                        <c:v>0.19893595347517801</c:v>
                      </c:pt>
                      <c:pt idx="1514">
                        <c:v>0.201814564173142</c:v>
                      </c:pt>
                      <c:pt idx="1515">
                        <c:v>0.20498713030402901</c:v>
                      </c:pt>
                      <c:pt idx="1516">
                        <c:v>0.208430192493403</c:v>
                      </c:pt>
                      <c:pt idx="1517">
                        <c:v>0.21211445598190701</c:v>
                      </c:pt>
                      <c:pt idx="1518">
                        <c:v>0.216025949718368</c:v>
                      </c:pt>
                      <c:pt idx="1519">
                        <c:v>0.22013251403720099</c:v>
                      </c:pt>
                      <c:pt idx="1520">
                        <c:v>0.22439584783407601</c:v>
                      </c:pt>
                      <c:pt idx="1521">
                        <c:v>0.22885940197598301</c:v>
                      </c:pt>
                      <c:pt idx="1522">
                        <c:v>0.23366857081790901</c:v>
                      </c:pt>
                      <c:pt idx="1523">
                        <c:v>0.238859066202709</c:v>
                      </c:pt>
                      <c:pt idx="1524">
                        <c:v>0.244389897059962</c:v>
                      </c:pt>
                      <c:pt idx="1525">
                        <c:v>0.25028961903353703</c:v>
                      </c:pt>
                      <c:pt idx="1526">
                        <c:v>0.25651991361681498</c:v>
                      </c:pt>
                      <c:pt idx="1527">
                        <c:v>0.26305834020145002</c:v>
                      </c:pt>
                      <c:pt idx="1528">
                        <c:v>0.269963207857008</c:v>
                      </c:pt>
                      <c:pt idx="1529">
                        <c:v>0.27721388843412997</c:v>
                      </c:pt>
                      <c:pt idx="1530">
                        <c:v>0.28477690737650502</c:v>
                      </c:pt>
                      <c:pt idx="1531">
                        <c:v>0.29272396511869297</c:v>
                      </c:pt>
                      <c:pt idx="1532">
                        <c:v>0.30115010670723402</c:v>
                      </c:pt>
                      <c:pt idx="1533">
                        <c:v>0.30991530230963299</c:v>
                      </c:pt>
                      <c:pt idx="1534">
                        <c:v>0.31892178915409602</c:v>
                      </c:pt>
                      <c:pt idx="1535">
                        <c:v>0.32823740246977001</c:v>
                      </c:pt>
                      <c:pt idx="1536">
                        <c:v>0.33782237043637697</c:v>
                      </c:pt>
                      <c:pt idx="1537">
                        <c:v>0.34767550669402097</c:v>
                      </c:pt>
                      <c:pt idx="1538">
                        <c:v>0.35776783463527601</c:v>
                      </c:pt>
                      <c:pt idx="1539">
                        <c:v>0.36850850810618702</c:v>
                      </c:pt>
                      <c:pt idx="1540">
                        <c:v>0.37965132860619499</c:v>
                      </c:pt>
                      <c:pt idx="1541">
                        <c:v>0.39060868121630998</c:v>
                      </c:pt>
                      <c:pt idx="1542">
                        <c:v>0.40181485469946998</c:v>
                      </c:pt>
                      <c:pt idx="1543">
                        <c:v>0.41319528990789101</c:v>
                      </c:pt>
                      <c:pt idx="1544">
                        <c:v>0.42448034460068601</c:v>
                      </c:pt>
                      <c:pt idx="1545">
                        <c:v>0.43574760672680202</c:v>
                      </c:pt>
                      <c:pt idx="1546">
                        <c:v>0.447435951676459</c:v>
                      </c:pt>
                      <c:pt idx="1547">
                        <c:v>0.45972199620095899</c:v>
                      </c:pt>
                      <c:pt idx="1548">
                        <c:v>0.47280787481071401</c:v>
                      </c:pt>
                      <c:pt idx="1549">
                        <c:v>0.48673125974868803</c:v>
                      </c:pt>
                      <c:pt idx="1550">
                        <c:v>0.50057927846629402</c:v>
                      </c:pt>
                      <c:pt idx="1551">
                        <c:v>0.51382527942673495</c:v>
                      </c:pt>
                      <c:pt idx="1552">
                        <c:v>0.52695182215522895</c:v>
                      </c:pt>
                      <c:pt idx="1553">
                        <c:v>0.54061874310078395</c:v>
                      </c:pt>
                      <c:pt idx="1554">
                        <c:v>0.55509488985782995</c:v>
                      </c:pt>
                      <c:pt idx="1555">
                        <c:v>0.56986071714716202</c:v>
                      </c:pt>
                      <c:pt idx="1556">
                        <c:v>0.584425332596193</c:v>
                      </c:pt>
                      <c:pt idx="1557">
                        <c:v>0.59878299424405002</c:v>
                      </c:pt>
                      <c:pt idx="1558">
                        <c:v>0.61292989981471002</c:v>
                      </c:pt>
                      <c:pt idx="1559">
                        <c:v>0.62697989560520595</c:v>
                      </c:pt>
                      <c:pt idx="1560">
                        <c:v>0.64090100101984904</c:v>
                      </c:pt>
                      <c:pt idx="1561">
                        <c:v>0.65469591036752395</c:v>
                      </c:pt>
                      <c:pt idx="1562">
                        <c:v>0.66852477160576496</c:v>
                      </c:pt>
                      <c:pt idx="1563">
                        <c:v>0.68237416606243595</c:v>
                      </c:pt>
                      <c:pt idx="1564">
                        <c:v>0.69609873716134196</c:v>
                      </c:pt>
                      <c:pt idx="1565">
                        <c:v>0.70972978172701395</c:v>
                      </c:pt>
                      <c:pt idx="1566">
                        <c:v>0.72326165461564595</c:v>
                      </c:pt>
                      <c:pt idx="1567">
                        <c:v>0.73661630736627204</c:v>
                      </c:pt>
                      <c:pt idx="1568">
                        <c:v>0.74974290438483204</c:v>
                      </c:pt>
                      <c:pt idx="1569">
                        <c:v>0.76266988336840902</c:v>
                      </c:pt>
                      <c:pt idx="1570">
                        <c:v>0.77539393565964199</c:v>
                      </c:pt>
                      <c:pt idx="1571">
                        <c:v>0.78789707537142295</c:v>
                      </c:pt>
                      <c:pt idx="1572">
                        <c:v>0.80018439334170199</c:v>
                      </c:pt>
                      <c:pt idx="1573">
                        <c:v>0.81221096047594898</c:v>
                      </c:pt>
                      <c:pt idx="1574">
                        <c:v>0.82395293123189794</c:v>
                      </c:pt>
                      <c:pt idx="1575">
                        <c:v>0.83541688417620896</c:v>
                      </c:pt>
                      <c:pt idx="1576">
                        <c:v>0.84650763824424702</c:v>
                      </c:pt>
                      <c:pt idx="1577">
                        <c:v>0.85718792610566197</c:v>
                      </c:pt>
                      <c:pt idx="1578">
                        <c:v>0.86752797311149299</c:v>
                      </c:pt>
                      <c:pt idx="1579">
                        <c:v>0.87752112799441795</c:v>
                      </c:pt>
                      <c:pt idx="1580">
                        <c:v>0.88713193401085599</c:v>
                      </c:pt>
                      <c:pt idx="1581">
                        <c:v>0.89639049353769096</c:v>
                      </c:pt>
                      <c:pt idx="1582">
                        <c:v>0.90523303884673001</c:v>
                      </c:pt>
                      <c:pt idx="1583">
                        <c:v>0.91364194716621105</c:v>
                      </c:pt>
                      <c:pt idx="1584">
                        <c:v>0.92171973120783002</c:v>
                      </c:pt>
                      <c:pt idx="1585">
                        <c:v>0.92951958161485304</c:v>
                      </c:pt>
                      <c:pt idx="1586">
                        <c:v>0.937092528529338</c:v>
                      </c:pt>
                      <c:pt idx="1587">
                        <c:v>0.94465981113446695</c:v>
                      </c:pt>
                      <c:pt idx="1588">
                        <c:v>0.95212209232210299</c:v>
                      </c:pt>
                      <c:pt idx="1589">
                        <c:v>0.95907666814749903</c:v>
                      </c:pt>
                      <c:pt idx="1590">
                        <c:v>0.96536168304771497</c:v>
                      </c:pt>
                      <c:pt idx="1591">
                        <c:v>0.97092238017666799</c:v>
                      </c:pt>
                      <c:pt idx="1592">
                        <c:v>0.97573452631933</c:v>
                      </c:pt>
                      <c:pt idx="1593">
                        <c:v>0.97999052142096299</c:v>
                      </c:pt>
                      <c:pt idx="1594">
                        <c:v>0.98386520655012999</c:v>
                      </c:pt>
                      <c:pt idx="1595">
                        <c:v>0.98737815304121201</c:v>
                      </c:pt>
                      <c:pt idx="1596">
                        <c:v>0.99050695059669203</c:v>
                      </c:pt>
                      <c:pt idx="1597">
                        <c:v>0.99316951389081198</c:v>
                      </c:pt>
                      <c:pt idx="1598">
                        <c:v>0.99532961482539895</c:v>
                      </c:pt>
                      <c:pt idx="1599">
                        <c:v>0.99699357062584704</c:v>
                      </c:pt>
                      <c:pt idx="1600">
                        <c:v>0.99850365968283405</c:v>
                      </c:pt>
                      <c:pt idx="1601">
                        <c:v>0.99979969383996303</c:v>
                      </c:pt>
                      <c:pt idx="1602">
                        <c:v>0.99999922461913404</c:v>
                      </c:pt>
                      <c:pt idx="1603">
                        <c:v>1</c:v>
                      </c:pt>
                      <c:pt idx="1604">
                        <c:v>0.99935602269568802</c:v>
                      </c:pt>
                      <c:pt idx="1605">
                        <c:v>0.99871204539137604</c:v>
                      </c:pt>
                      <c:pt idx="1606">
                        <c:v>0.99697238245141895</c:v>
                      </c:pt>
                      <c:pt idx="1607">
                        <c:v>0.995267920848248</c:v>
                      </c:pt>
                      <c:pt idx="1608">
                        <c:v>0.99315125638023005</c:v>
                      </c:pt>
                      <c:pt idx="1609">
                        <c:v>0.99063248884090604</c:v>
                      </c:pt>
                      <c:pt idx="1610">
                        <c:v>0.98774724602335795</c:v>
                      </c:pt>
                      <c:pt idx="1611">
                        <c:v>0.98452462812605601</c:v>
                      </c:pt>
                      <c:pt idx="1612">
                        <c:v>0.98098447287291002</c:v>
                      </c:pt>
                      <c:pt idx="1613">
                        <c:v>0.97711649999454298</c:v>
                      </c:pt>
                      <c:pt idx="1614">
                        <c:v>0.97290323872552398</c:v>
                      </c:pt>
                      <c:pt idx="1615">
                        <c:v>0.96835608034827003</c:v>
                      </c:pt>
                      <c:pt idx="1616">
                        <c:v>0.963547386562146</c:v>
                      </c:pt>
                      <c:pt idx="1617">
                        <c:v>0.95846859195263701</c:v>
                      </c:pt>
                      <c:pt idx="1618">
                        <c:v>0.95316070898490801</c:v>
                      </c:pt>
                      <c:pt idx="1619">
                        <c:v>0.94765033833164602</c:v>
                      </c:pt>
                      <c:pt idx="1620">
                        <c:v>0.94192482044786696</c:v>
                      </c:pt>
                      <c:pt idx="1621">
                        <c:v>0.93601799330013502</c:v>
                      </c:pt>
                      <c:pt idx="1622">
                        <c:v>0.92988479794944501</c:v>
                      </c:pt>
                      <c:pt idx="1623">
                        <c:v>0.923467660398537</c:v>
                      </c:pt>
                      <c:pt idx="1624">
                        <c:v>0.91695175482893998</c:v>
                      </c:pt>
                      <c:pt idx="1625">
                        <c:v>0.91052953350985499</c:v>
                      </c:pt>
                      <c:pt idx="1626">
                        <c:v>0.90387400457218703</c:v>
                      </c:pt>
                      <c:pt idx="1627">
                        <c:v>0.89661176367727202</c:v>
                      </c:pt>
                      <c:pt idx="1628">
                        <c:v>0.88863067315524003</c:v>
                      </c:pt>
                      <c:pt idx="1629">
                        <c:v>0.88030700352431301</c:v>
                      </c:pt>
                      <c:pt idx="1630">
                        <c:v>0.87211376122245698</c:v>
                      </c:pt>
                      <c:pt idx="1631">
                        <c:v>0.86409900282465202</c:v>
                      </c:pt>
                      <c:pt idx="1632">
                        <c:v>0.85612339825193395</c:v>
                      </c:pt>
                      <c:pt idx="1633">
                        <c:v>0.84780800304089798</c:v>
                      </c:pt>
                      <c:pt idx="1634">
                        <c:v>0.83892563528518205</c:v>
                      </c:pt>
                      <c:pt idx="1635">
                        <c:v>0.82969509867276503</c:v>
                      </c:pt>
                      <c:pt idx="1636">
                        <c:v>0.82046419673832804</c:v>
                      </c:pt>
                      <c:pt idx="1637">
                        <c:v>0.811366405125301</c:v>
                      </c:pt>
                      <c:pt idx="1638">
                        <c:v>0.80238836104709099</c:v>
                      </c:pt>
                      <c:pt idx="1639">
                        <c:v>0.79347585777450502</c:v>
                      </c:pt>
                      <c:pt idx="1640">
                        <c:v>0.78457882863528305</c:v>
                      </c:pt>
                      <c:pt idx="1641">
                        <c:v>0.77571762010002798</c:v>
                      </c:pt>
                      <c:pt idx="1642">
                        <c:v>0.766841019276709</c:v>
                      </c:pt>
                      <c:pt idx="1643">
                        <c:v>0.75798396493259801</c:v>
                      </c:pt>
                      <c:pt idx="1644">
                        <c:v>0.74910059435217402</c:v>
                      </c:pt>
                      <c:pt idx="1645">
                        <c:v>0.74015117750838499</c:v>
                      </c:pt>
                      <c:pt idx="1646">
                        <c:v>0.73116412408517095</c:v>
                      </c:pt>
                      <c:pt idx="1647">
                        <c:v>0.72213458912412698</c:v>
                      </c:pt>
                      <c:pt idx="1648">
                        <c:v>0.71310864001850305</c:v>
                      </c:pt>
                      <c:pt idx="1649">
                        <c:v>0.70413171807774899</c:v>
                      </c:pt>
                      <c:pt idx="1650">
                        <c:v>0.69515796072880398</c:v>
                      </c:pt>
                      <c:pt idx="1651">
                        <c:v>0.68619078175219494</c:v>
                      </c:pt>
                      <c:pt idx="1652">
                        <c:v>0.67710880617349101</c:v>
                      </c:pt>
                      <c:pt idx="1653">
                        <c:v>0.66803296704369697</c:v>
                      </c:pt>
                      <c:pt idx="1654">
                        <c:v>0.65913604186751396</c:v>
                      </c:pt>
                      <c:pt idx="1655">
                        <c:v>0.65029185074190698</c:v>
                      </c:pt>
                      <c:pt idx="1656">
                        <c:v>0.64150725392318697</c:v>
                      </c:pt>
                      <c:pt idx="1657">
                        <c:v>0.63281341885996201</c:v>
                      </c:pt>
                      <c:pt idx="1658">
                        <c:v>0.62424592642801502</c:v>
                      </c:pt>
                      <c:pt idx="1659">
                        <c:v>0.61576026799642203</c:v>
                      </c:pt>
                      <c:pt idx="1660">
                        <c:v>0.607321446111456</c:v>
                      </c:pt>
                      <c:pt idx="1661">
                        <c:v>0.59896709790093705</c:v>
                      </c:pt>
                      <c:pt idx="1662">
                        <c:v>0.590689397284759</c:v>
                      </c:pt>
                      <c:pt idx="1663">
                        <c:v>0.58252727356145795</c:v>
                      </c:pt>
                      <c:pt idx="1664">
                        <c:v>0.57449966272728104</c:v>
                      </c:pt>
                      <c:pt idx="1665">
                        <c:v>0.566527288432086</c:v>
                      </c:pt>
                      <c:pt idx="1666">
                        <c:v>0.55810546408544304</c:v>
                      </c:pt>
                      <c:pt idx="1667">
                        <c:v>0.54893352025362996</c:v>
                      </c:pt>
                      <c:pt idx="1668">
                        <c:v>0.53931634999771305</c:v>
                      </c:pt>
                      <c:pt idx="1669">
                        <c:v>0.52965895089096804</c:v>
                      </c:pt>
                      <c:pt idx="1670">
                        <c:v>0.52034236774571396</c:v>
                      </c:pt>
                      <c:pt idx="1671">
                        <c:v>0.51147787953256696</c:v>
                      </c:pt>
                      <c:pt idx="1672">
                        <c:v>0.50317556964176102</c:v>
                      </c:pt>
                      <c:pt idx="1673">
                        <c:v>0.49526879837957599</c:v>
                      </c:pt>
                      <c:pt idx="1674">
                        <c:v>0.48717639654928102</c:v>
                      </c:pt>
                      <c:pt idx="1675">
                        <c:v>0.47877026248694998</c:v>
                      </c:pt>
                      <c:pt idx="1676">
                        <c:v>0.47049075459781398</c:v>
                      </c:pt>
                      <c:pt idx="1677">
                        <c:v>0.46289834708149102</c:v>
                      </c:pt>
                      <c:pt idx="1678">
                        <c:v>0.45579750471022601</c:v>
                      </c:pt>
                      <c:pt idx="1679">
                        <c:v>0.44868586834619001</c:v>
                      </c:pt>
                      <c:pt idx="1680">
                        <c:v>0.441638399235732</c:v>
                      </c:pt>
                      <c:pt idx="1681">
                        <c:v>0.43453934008212902</c:v>
                      </c:pt>
                      <c:pt idx="1682">
                        <c:v>0.42742053354530801</c:v>
                      </c:pt>
                      <c:pt idx="1683">
                        <c:v>0.420393651727615</c:v>
                      </c:pt>
                      <c:pt idx="1684">
                        <c:v>0.41334910848305301</c:v>
                      </c:pt>
                      <c:pt idx="1685">
                        <c:v>0.40617464393717001</c:v>
                      </c:pt>
                      <c:pt idx="1686">
                        <c:v>0.39910450378385498</c:v>
                      </c:pt>
                      <c:pt idx="1687">
                        <c:v>0.392263680862109</c:v>
                      </c:pt>
                      <c:pt idx="1688">
                        <c:v>0.38556026630904999</c:v>
                      </c:pt>
                      <c:pt idx="1689">
                        <c:v>0.37895325961835602</c:v>
                      </c:pt>
                      <c:pt idx="1690">
                        <c:v>0.37214066397332901</c:v>
                      </c:pt>
                      <c:pt idx="1691">
                        <c:v>0.36512763209070498</c:v>
                      </c:pt>
                      <c:pt idx="1692">
                        <c:v>0.358433538052225</c:v>
                      </c:pt>
                      <c:pt idx="1693">
                        <c:v>0.35207076306443102</c:v>
                      </c:pt>
                      <c:pt idx="1694">
                        <c:v>0.345739676871825</c:v>
                      </c:pt>
                      <c:pt idx="1695">
                        <c:v>0.33949370489536901</c:v>
                      </c:pt>
                      <c:pt idx="1696">
                        <c:v>0.333361105614983</c:v>
                      </c:pt>
                      <c:pt idx="1697">
                        <c:v>0.32732513877080199</c:v>
                      </c:pt>
                      <c:pt idx="1698">
                        <c:v>0.32139751330563998</c:v>
                      </c:pt>
                      <c:pt idx="1699">
                        <c:v>0.31558838044551402</c:v>
                      </c:pt>
                      <c:pt idx="1700">
                        <c:v>0.30988536960739299</c:v>
                      </c:pt>
                      <c:pt idx="1701">
                        <c:v>0.30431291009981198</c:v>
                      </c:pt>
                      <c:pt idx="1702">
                        <c:v>0.29869945958320798</c:v>
                      </c:pt>
                      <c:pt idx="1703">
                        <c:v>0.29321541180606697</c:v>
                      </c:pt>
                      <c:pt idx="1704">
                        <c:v>0.288018429051553</c:v>
                      </c:pt>
                      <c:pt idx="1705">
                        <c:v>0.28301289486424802</c:v>
                      </c:pt>
                      <c:pt idx="1706">
                        <c:v>0.27809455665260602</c:v>
                      </c:pt>
                      <c:pt idx="1707">
                        <c:v>0.27297324634779002</c:v>
                      </c:pt>
                      <c:pt idx="1708">
                        <c:v>0.267540624670009</c:v>
                      </c:pt>
                      <c:pt idx="1709">
                        <c:v>0.26200454397395301</c:v>
                      </c:pt>
                      <c:pt idx="1710">
                        <c:v>0.25668315690251697</c:v>
                      </c:pt>
                      <c:pt idx="1711">
                        <c:v>0.251704837435415</c:v>
                      </c:pt>
                      <c:pt idx="1712">
                        <c:v>0.24705000934051599</c:v>
                      </c:pt>
                      <c:pt idx="1713">
                        <c:v>0.24243413064859401</c:v>
                      </c:pt>
                      <c:pt idx="1714">
                        <c:v>0.23764656581594601</c:v>
                      </c:pt>
                      <c:pt idx="1715">
                        <c:v>0.23278289760689799</c:v>
                      </c:pt>
                      <c:pt idx="1716">
                        <c:v>0.22800909838149899</c:v>
                      </c:pt>
                      <c:pt idx="1717">
                        <c:v>0.22341018054619499</c:v>
                      </c:pt>
                      <c:pt idx="1718">
                        <c:v>0.21902292317518601</c:v>
                      </c:pt>
                      <c:pt idx="1719">
                        <c:v>0.21479519084256901</c:v>
                      </c:pt>
                      <c:pt idx="1720">
                        <c:v>0.21068496091636199</c:v>
                      </c:pt>
                      <c:pt idx="1721">
                        <c:v>0.20669815018139201</c:v>
                      </c:pt>
                      <c:pt idx="1722">
                        <c:v>0.20279856968120799</c:v>
                      </c:pt>
                      <c:pt idx="1723">
                        <c:v>0.198991284429442</c:v>
                      </c:pt>
                      <c:pt idx="1724">
                        <c:v>0.19526744595332199</c:v>
                      </c:pt>
                      <c:pt idx="1725">
                        <c:v>0.19158879098148901</c:v>
                      </c:pt>
                      <c:pt idx="1726">
                        <c:v>0.187988696830481</c:v>
                      </c:pt>
                      <c:pt idx="1727">
                        <c:v>0.18447355063964699</c:v>
                      </c:pt>
                      <c:pt idx="1728">
                        <c:v>0.18101605059676601</c:v>
                      </c:pt>
                      <c:pt idx="1729">
                        <c:v>0.177641402910066</c:v>
                      </c:pt>
                      <c:pt idx="1730">
                        <c:v>0.17436104701413799</c:v>
                      </c:pt>
                      <c:pt idx="1731">
                        <c:v>0.17114734313462199</c:v>
                      </c:pt>
                      <c:pt idx="1732">
                        <c:v>0.16799944359222499</c:v>
                      </c:pt>
                      <c:pt idx="1733">
                        <c:v>0.164906728068894</c:v>
                      </c:pt>
                      <c:pt idx="1734">
                        <c:v>0.16186129224770701</c:v>
                      </c:pt>
                      <c:pt idx="1735">
                        <c:v>0.15887300965808501</c:v>
                      </c:pt>
                      <c:pt idx="1736">
                        <c:v>0.15595782690891899</c:v>
                      </c:pt>
                      <c:pt idx="1737">
                        <c:v>0.153112887086684</c:v>
                      </c:pt>
                      <c:pt idx="1738">
                        <c:v>0.15034476480527201</c:v>
                      </c:pt>
                      <c:pt idx="1739">
                        <c:v>0.14763521060229801</c:v>
                      </c:pt>
                      <c:pt idx="1740">
                        <c:v>0.144961758705515</c:v>
                      </c:pt>
                      <c:pt idx="1741">
                        <c:v>0.142352769172123</c:v>
                      </c:pt>
                      <c:pt idx="1742">
                        <c:v>0.13979200646871201</c:v>
                      </c:pt>
                      <c:pt idx="1743">
                        <c:v>0.137294169974602</c:v>
                      </c:pt>
                      <c:pt idx="1744">
                        <c:v>0.134865766423971</c:v>
                      </c:pt>
                      <c:pt idx="1745">
                        <c:v>0.132515262691241</c:v>
                      </c:pt>
                      <c:pt idx="1746">
                        <c:v>0.13011129522967699</c:v>
                      </c:pt>
                      <c:pt idx="1747">
                        <c:v>0.127468361350736</c:v>
                      </c:pt>
                      <c:pt idx="1748">
                        <c:v>0.12460126599938399</c:v>
                      </c:pt>
                      <c:pt idx="1749">
                        <c:v>0.121706776673454</c:v>
                      </c:pt>
                      <c:pt idx="1750">
                        <c:v>0.118916623487777</c:v>
                      </c:pt>
                      <c:pt idx="1751">
                        <c:v>0.116295970183164</c:v>
                      </c:pt>
                      <c:pt idx="1752">
                        <c:v>0.11391235698753401</c:v>
                      </c:pt>
                      <c:pt idx="1753">
                        <c:v>0.111764169505915</c:v>
                      </c:pt>
                      <c:pt idx="1754">
                        <c:v>0.109680677167504</c:v>
                      </c:pt>
                      <c:pt idx="1755">
                        <c:v>0.107512701196555</c:v>
                      </c:pt>
                      <c:pt idx="1756">
                        <c:v>0.10529167575510601</c:v>
                      </c:pt>
                      <c:pt idx="1757">
                        <c:v>0.10309246685564501</c:v>
                      </c:pt>
                      <c:pt idx="1758">
                        <c:v>0.100989729479075</c:v>
                      </c:pt>
                      <c:pt idx="1759">
                        <c:v>9.8992241491446697E-2</c:v>
                      </c:pt>
                      <c:pt idx="1760">
                        <c:v>9.7176955274375601E-2</c:v>
                      </c:pt>
                      <c:pt idx="1761">
                        <c:v>9.5492460749237104E-2</c:v>
                      </c:pt>
                      <c:pt idx="1762">
                        <c:v>9.3812548050295694E-2</c:v>
                      </c:pt>
                      <c:pt idx="1763">
                        <c:v>9.2123049723211003E-2</c:v>
                      </c:pt>
                      <c:pt idx="1764">
                        <c:v>9.0438765764609505E-2</c:v>
                      </c:pt>
                      <c:pt idx="1765">
                        <c:v>8.8770679038464806E-2</c:v>
                      </c:pt>
                      <c:pt idx="1766">
                        <c:v>8.7122964054597601E-2</c:v>
                      </c:pt>
                      <c:pt idx="1767">
                        <c:v>8.5512651020567002E-2</c:v>
                      </c:pt>
                      <c:pt idx="1768">
                        <c:v>8.3953538872799993E-2</c:v>
                      </c:pt>
                      <c:pt idx="1769">
                        <c:v>8.2440762144031399E-2</c:v>
                      </c:pt>
                      <c:pt idx="1770">
                        <c:v>8.0962330483812101E-2</c:v>
                      </c:pt>
                      <c:pt idx="1771">
                        <c:v>7.9521079116640705E-2</c:v>
                      </c:pt>
                      <c:pt idx="1772">
                        <c:v>7.8102229465942405E-2</c:v>
                      </c:pt>
                      <c:pt idx="1773">
                        <c:v>7.6698163612088505E-2</c:v>
                      </c:pt>
                      <c:pt idx="1774">
                        <c:v>7.5300447821887606E-2</c:v>
                      </c:pt>
                      <c:pt idx="1775">
                        <c:v>7.3911818751340605E-2</c:v>
                      </c:pt>
                      <c:pt idx="1776">
                        <c:v>7.2551936160740904E-2</c:v>
                      </c:pt>
                      <c:pt idx="1777">
                        <c:v>7.1237945472900202E-2</c:v>
                      </c:pt>
                      <c:pt idx="1778">
                        <c:v>6.9954730141703003E-2</c:v>
                      </c:pt>
                      <c:pt idx="1779">
                        <c:v>6.8690911412024699E-2</c:v>
                      </c:pt>
                      <c:pt idx="1780">
                        <c:v>6.7457935334267402E-2</c:v>
                      </c:pt>
                      <c:pt idx="1781">
                        <c:v>6.6251939510463501E-2</c:v>
                      </c:pt>
                      <c:pt idx="1782">
                        <c:v>6.50650376846722E-2</c:v>
                      </c:pt>
                      <c:pt idx="1783">
                        <c:v>6.3920693316463995E-2</c:v>
                      </c:pt>
                      <c:pt idx="1784">
                        <c:v>6.2837581043728996E-2</c:v>
                      </c:pt>
                      <c:pt idx="1785">
                        <c:v>6.1795122813426501E-2</c:v>
                      </c:pt>
                      <c:pt idx="1786">
                        <c:v>6.0807560638373601E-2</c:v>
                      </c:pt>
                      <c:pt idx="1787">
                        <c:v>5.9781260529737E-2</c:v>
                      </c:pt>
                      <c:pt idx="1788">
                        <c:v>5.8632577234285901E-2</c:v>
                      </c:pt>
                      <c:pt idx="1789">
                        <c:v>5.74367830499143E-2</c:v>
                      </c:pt>
                      <c:pt idx="1790">
                        <c:v>5.6282754025176497E-2</c:v>
                      </c:pt>
                      <c:pt idx="1791">
                        <c:v>5.52136148773495E-2</c:v>
                      </c:pt>
                      <c:pt idx="1792">
                        <c:v>5.4233743450690403E-2</c:v>
                      </c:pt>
                      <c:pt idx="1793">
                        <c:v>5.3313267824806103E-2</c:v>
                      </c:pt>
                      <c:pt idx="1794">
                        <c:v>5.2364271943561802E-2</c:v>
                      </c:pt>
                      <c:pt idx="1795">
                        <c:v>5.13721940440314E-2</c:v>
                      </c:pt>
                      <c:pt idx="1796">
                        <c:v>5.0392306712719499E-2</c:v>
                      </c:pt>
                      <c:pt idx="1797">
                        <c:v>4.9444046653536397E-2</c:v>
                      </c:pt>
                      <c:pt idx="1798">
                        <c:v>4.8539332846479898E-2</c:v>
                      </c:pt>
                      <c:pt idx="1799">
                        <c:v>4.7672645100878E-2</c:v>
                      </c:pt>
                      <c:pt idx="1800">
                        <c:v>4.68520575855235E-2</c:v>
                      </c:pt>
                      <c:pt idx="1801">
                        <c:v>4.6069123685015999E-2</c:v>
                      </c:pt>
                      <c:pt idx="1802">
                        <c:v>4.5319438223187E-2</c:v>
                      </c:pt>
                      <c:pt idx="1803">
                        <c:v>4.45990096970987E-2</c:v>
                      </c:pt>
                      <c:pt idx="1804">
                        <c:v>4.3894204607172298E-2</c:v>
                      </c:pt>
                      <c:pt idx="1805">
                        <c:v>4.3213555621329301E-2</c:v>
                      </c:pt>
                      <c:pt idx="1806">
                        <c:v>4.2545591217889603E-2</c:v>
                      </c:pt>
                      <c:pt idx="1807">
                        <c:v>4.1891950599389702E-2</c:v>
                      </c:pt>
                      <c:pt idx="1808">
                        <c:v>4.1160016894710799E-2</c:v>
                      </c:pt>
                      <c:pt idx="1809">
                        <c:v>4.0385039210236201E-2</c:v>
                      </c:pt>
                      <c:pt idx="1810">
                        <c:v>3.97407126800534E-2</c:v>
                      </c:pt>
                      <c:pt idx="1811">
                        <c:v>3.9174057998280103E-2</c:v>
                      </c:pt>
                      <c:pt idx="1812">
                        <c:v>3.8610788676204003E-2</c:v>
                      </c:pt>
                      <c:pt idx="1813">
                        <c:v>3.80821517110164E-2</c:v>
                      </c:pt>
                      <c:pt idx="1814">
                        <c:v>3.7562562741041798E-2</c:v>
                      </c:pt>
                      <c:pt idx="1815">
                        <c:v>3.7041226924112998E-2</c:v>
                      </c:pt>
                      <c:pt idx="1816">
                        <c:v>3.6541696419121902E-2</c:v>
                      </c:pt>
                      <c:pt idx="1817">
                        <c:v>3.60547792830231E-2</c:v>
                      </c:pt>
                      <c:pt idx="1818">
                        <c:v>3.5575942967708801E-2</c:v>
                      </c:pt>
                      <c:pt idx="1819">
                        <c:v>3.5115348411907901E-2</c:v>
                      </c:pt>
                      <c:pt idx="1820">
                        <c:v>3.4668481352479602E-2</c:v>
                      </c:pt>
                      <c:pt idx="1821">
                        <c:v>3.4214984479127603E-2</c:v>
                      </c:pt>
                      <c:pt idx="1822">
                        <c:v>3.3770663884509798E-2</c:v>
                      </c:pt>
                      <c:pt idx="1823">
                        <c:v>3.3343785582385703E-2</c:v>
                      </c:pt>
                      <c:pt idx="1824">
                        <c:v>3.2921424705228498E-2</c:v>
                      </c:pt>
                      <c:pt idx="1825">
                        <c:v>3.2527136101629099E-2</c:v>
                      </c:pt>
                      <c:pt idx="1826">
                        <c:v>3.21240758902816E-2</c:v>
                      </c:pt>
                      <c:pt idx="1827">
                        <c:v>3.1620695546015098E-2</c:v>
                      </c:pt>
                      <c:pt idx="1828">
                        <c:v>3.1008282129225399E-2</c:v>
                      </c:pt>
                      <c:pt idx="1829">
                        <c:v>3.0372770824343701E-2</c:v>
                      </c:pt>
                      <c:pt idx="1830">
                        <c:v>2.97758109905506E-2</c:v>
                      </c:pt>
                      <c:pt idx="1831">
                        <c:v>2.9221430479366799E-2</c:v>
                      </c:pt>
                      <c:pt idx="1832">
                        <c:v>2.87365731472836E-2</c:v>
                      </c:pt>
                      <c:pt idx="1833">
                        <c:v>2.8328346227194601E-2</c:v>
                      </c:pt>
                      <c:pt idx="1834">
                        <c:v>2.7925821296197199E-2</c:v>
                      </c:pt>
                      <c:pt idx="1835">
                        <c:v>2.7498038212845001E-2</c:v>
                      </c:pt>
                      <c:pt idx="1836">
                        <c:v>2.70670868291072E-2</c:v>
                      </c:pt>
                      <c:pt idx="1837">
                        <c:v>2.66395862864897E-2</c:v>
                      </c:pt>
                      <c:pt idx="1838">
                        <c:v>2.62317105448082E-2</c:v>
                      </c:pt>
                      <c:pt idx="1839">
                        <c:v>2.5871312527386399E-2</c:v>
                      </c:pt>
                      <c:pt idx="1840">
                        <c:v>2.5558821030469699E-2</c:v>
                      </c:pt>
                      <c:pt idx="1841">
                        <c:v>2.5304148464953002E-2</c:v>
                      </c:pt>
                      <c:pt idx="1842">
                        <c:v>2.5075692448044699E-2</c:v>
                      </c:pt>
                      <c:pt idx="1843">
                        <c:v>2.4836577523941999E-2</c:v>
                      </c:pt>
                      <c:pt idx="1844">
                        <c:v>2.45856569694958E-2</c:v>
                      </c:pt>
                      <c:pt idx="1845">
                        <c:v>2.4314655734965E-2</c:v>
                      </c:pt>
                      <c:pt idx="1846">
                        <c:v>2.4052695193520102E-2</c:v>
                      </c:pt>
                      <c:pt idx="1847">
                        <c:v>2.38030271576898E-2</c:v>
                      </c:pt>
                      <c:pt idx="1848">
                        <c:v>2.3553388278680299E-2</c:v>
                      </c:pt>
                      <c:pt idx="1849">
                        <c:v>2.3315356272178699E-2</c:v>
                      </c:pt>
                      <c:pt idx="1850">
                        <c:v>2.30870485425183E-2</c:v>
                      </c:pt>
                      <c:pt idx="1851">
                        <c:v>2.28689277248714E-2</c:v>
                      </c:pt>
                      <c:pt idx="1852">
                        <c:v>2.26479273735577E-2</c:v>
                      </c:pt>
                      <c:pt idx="1853">
                        <c:v>2.2427464022702098E-2</c:v>
                      </c:pt>
                      <c:pt idx="1854">
                        <c:v>2.2205122628872101E-2</c:v>
                      </c:pt>
                      <c:pt idx="1855">
                        <c:v>2.1971515880105898E-2</c:v>
                      </c:pt>
                      <c:pt idx="1856">
                        <c:v>2.1740078148378798E-2</c:v>
                      </c:pt>
                      <c:pt idx="1857">
                        <c:v>2.1512784308050099E-2</c:v>
                      </c:pt>
                      <c:pt idx="1858">
                        <c:v>2.1291745212422299E-2</c:v>
                      </c:pt>
                      <c:pt idx="1859">
                        <c:v>2.10732425463428E-2</c:v>
                      </c:pt>
                      <c:pt idx="1860">
                        <c:v>2.08650502895011E-2</c:v>
                      </c:pt>
                      <c:pt idx="1861">
                        <c:v>2.06743709279609E-2</c:v>
                      </c:pt>
                      <c:pt idx="1862">
                        <c:v>2.0484347000341099E-2</c:v>
                      </c:pt>
                      <c:pt idx="1863">
                        <c:v>2.0289571096060399E-2</c:v>
                      </c:pt>
                      <c:pt idx="1864">
                        <c:v>2.0101645950296201E-2</c:v>
                      </c:pt>
                      <c:pt idx="1865">
                        <c:v>1.9942575292783302E-2</c:v>
                      </c:pt>
                      <c:pt idx="1866">
                        <c:v>1.9830810254916099E-2</c:v>
                      </c:pt>
                      <c:pt idx="1867">
                        <c:v>1.9686568473601701E-2</c:v>
                      </c:pt>
                      <c:pt idx="1868">
                        <c:v>1.9450062508728602E-2</c:v>
                      </c:pt>
                      <c:pt idx="1869">
                        <c:v>1.9160150864436801E-2</c:v>
                      </c:pt>
                      <c:pt idx="1870">
                        <c:v>1.88852785999696E-2</c:v>
                      </c:pt>
                      <c:pt idx="1871">
                        <c:v>1.86596509190857E-2</c:v>
                      </c:pt>
                      <c:pt idx="1872">
                        <c:v>1.8477524422525201E-2</c:v>
                      </c:pt>
                      <c:pt idx="1873">
                        <c:v>1.8322876829545299E-2</c:v>
                      </c:pt>
                      <c:pt idx="1874">
                        <c:v>1.8123335225868099E-2</c:v>
                      </c:pt>
                      <c:pt idx="1875">
                        <c:v>1.7874389819066201E-2</c:v>
                      </c:pt>
                      <c:pt idx="1876">
                        <c:v>1.76274860302847E-2</c:v>
                      </c:pt>
                      <c:pt idx="1877">
                        <c:v>1.73941307667143E-2</c:v>
                      </c:pt>
                      <c:pt idx="1878">
                        <c:v>1.71814814363077E-2</c:v>
                      </c:pt>
                      <c:pt idx="1879">
                        <c:v>1.6999783457707699E-2</c:v>
                      </c:pt>
                      <c:pt idx="1880">
                        <c:v>1.6835155138467998E-2</c:v>
                      </c:pt>
                      <c:pt idx="1881">
                        <c:v>1.6679632048935598E-2</c:v>
                      </c:pt>
                      <c:pt idx="1882">
                        <c:v>1.65471284889156E-2</c:v>
                      </c:pt>
                      <c:pt idx="1883">
                        <c:v>1.6430572626827102E-2</c:v>
                      </c:pt>
                      <c:pt idx="1884">
                        <c:v>1.63132907582649E-2</c:v>
                      </c:pt>
                      <c:pt idx="1885">
                        <c:v>1.6215506299571102E-2</c:v>
                      </c:pt>
                      <c:pt idx="1886">
                        <c:v>1.61213408181839E-2</c:v>
                      </c:pt>
                      <c:pt idx="1887">
                        <c:v>1.6012563781251599E-2</c:v>
                      </c:pt>
                      <c:pt idx="1888">
                        <c:v>1.5930800635714299E-2</c:v>
                      </c:pt>
                      <c:pt idx="1889">
                        <c:v>1.5877972951188798E-2</c:v>
                      </c:pt>
                      <c:pt idx="1890">
                        <c:v>1.58175816189964E-2</c:v>
                      </c:pt>
                      <c:pt idx="1891">
                        <c:v>1.57584133737203E-2</c:v>
                      </c:pt>
                      <c:pt idx="1892">
                        <c:v>1.5709653989646799E-2</c:v>
                      </c:pt>
                      <c:pt idx="1893">
                        <c:v>1.5664581083030801E-2</c:v>
                      </c:pt>
                      <c:pt idx="1894">
                        <c:v>1.5621039018959001E-2</c:v>
                      </c:pt>
                      <c:pt idx="1895">
                        <c:v>1.55787566741247E-2</c:v>
                      </c:pt>
                      <c:pt idx="1896">
                        <c:v>1.5528300483122001E-2</c:v>
                      </c:pt>
                      <c:pt idx="1897">
                        <c:v>1.54804486841181E-2</c:v>
                      </c:pt>
                      <c:pt idx="1898">
                        <c:v>1.54446980422265E-2</c:v>
                      </c:pt>
                      <c:pt idx="1899">
                        <c:v>1.5397791798838E-2</c:v>
                      </c:pt>
                      <c:pt idx="1900">
                        <c:v>1.53480921352992E-2</c:v>
                      </c:pt>
                      <c:pt idx="1901">
                        <c:v>1.5302512080172101E-2</c:v>
                      </c:pt>
                      <c:pt idx="1902">
                        <c:v>1.52514975798268E-2</c:v>
                      </c:pt>
                      <c:pt idx="1903">
                        <c:v>1.52075142303066E-2</c:v>
                      </c:pt>
                      <c:pt idx="1904">
                        <c:v>1.5160367896761701E-2</c:v>
                      </c:pt>
                      <c:pt idx="1905">
                        <c:v>1.5113105647997199E-2</c:v>
                      </c:pt>
                      <c:pt idx="1906">
                        <c:v>1.5073693302352101E-2</c:v>
                      </c:pt>
                      <c:pt idx="1907">
                        <c:v>1.49534146752933E-2</c:v>
                      </c:pt>
                      <c:pt idx="1908">
                        <c:v>1.47473639650718E-2</c:v>
                      </c:pt>
                      <c:pt idx="1909">
                        <c:v>1.44928414889704E-2</c:v>
                      </c:pt>
                      <c:pt idx="1910">
                        <c:v>1.42299192954519E-2</c:v>
                      </c:pt>
                      <c:pt idx="1911">
                        <c:v>1.40163602082889E-2</c:v>
                      </c:pt>
                      <c:pt idx="1912">
                        <c:v>1.38423014883799E-2</c:v>
                      </c:pt>
                      <c:pt idx="1913">
                        <c:v>1.3717958552866699E-2</c:v>
                      </c:pt>
                      <c:pt idx="1914">
                        <c:v>1.36429295174451E-2</c:v>
                      </c:pt>
                      <c:pt idx="1915">
                        <c:v>1.35439540181317E-2</c:v>
                      </c:pt>
                      <c:pt idx="1916">
                        <c:v>1.3389228731731E-2</c:v>
                      </c:pt>
                      <c:pt idx="1917">
                        <c:v>1.32216518492408E-2</c:v>
                      </c:pt>
                      <c:pt idx="1918">
                        <c:v>1.3075235871698201E-2</c:v>
                      </c:pt>
                      <c:pt idx="1919">
                        <c:v>1.29711218397075E-2</c:v>
                      </c:pt>
                      <c:pt idx="1920">
                        <c:v>1.29049106168923E-2</c:v>
                      </c:pt>
                      <c:pt idx="1921">
                        <c:v>1.28680524494996E-2</c:v>
                      </c:pt>
                      <c:pt idx="1922">
                        <c:v>1.28439226454526E-2</c:v>
                      </c:pt>
                      <c:pt idx="1923">
                        <c:v>1.28010465622141E-2</c:v>
                      </c:pt>
                      <c:pt idx="1924">
                        <c:v>1.27472201741715E-2</c:v>
                      </c:pt>
                      <c:pt idx="1925">
                        <c:v>1.2688755867576699E-2</c:v>
                      </c:pt>
                      <c:pt idx="1926">
                        <c:v>1.26330257775919E-2</c:v>
                      </c:pt>
                      <c:pt idx="1927">
                        <c:v>1.25877676258271E-2</c:v>
                      </c:pt>
                      <c:pt idx="1928">
                        <c:v>1.25330898955086E-2</c:v>
                      </c:pt>
                      <c:pt idx="1929">
                        <c:v>1.24887993042113E-2</c:v>
                      </c:pt>
                      <c:pt idx="1930">
                        <c:v>1.2448756715689799E-2</c:v>
                      </c:pt>
                      <c:pt idx="1931">
                        <c:v>1.24026599750759E-2</c:v>
                      </c:pt>
                      <c:pt idx="1932">
                        <c:v>1.23777615682955E-2</c:v>
                      </c:pt>
                      <c:pt idx="1933">
                        <c:v>1.23475572465492E-2</c:v>
                      </c:pt>
                      <c:pt idx="1934">
                        <c:v>1.2298157281451E-2</c:v>
                      </c:pt>
                      <c:pt idx="1935">
                        <c:v>1.2258576475339801E-2</c:v>
                      </c:pt>
                      <c:pt idx="1936">
                        <c:v>1.22183172194411E-2</c:v>
                      </c:pt>
                      <c:pt idx="1937">
                        <c:v>1.2177484436538899E-2</c:v>
                      </c:pt>
                      <c:pt idx="1938">
                        <c:v>1.2138135127425899E-2</c:v>
                      </c:pt>
                      <c:pt idx="1939">
                        <c:v>1.2106538229258499E-2</c:v>
                      </c:pt>
                      <c:pt idx="1940">
                        <c:v>1.2081002279148699E-2</c:v>
                      </c:pt>
                      <c:pt idx="1941">
                        <c:v>1.20303436607191E-2</c:v>
                      </c:pt>
                      <c:pt idx="1942">
                        <c:v>1.1994519849507701E-2</c:v>
                      </c:pt>
                      <c:pt idx="1943">
                        <c:v>1.19889280194602E-2</c:v>
                      </c:pt>
                      <c:pt idx="1944">
                        <c:v>1.19749769987951E-2</c:v>
                      </c:pt>
                      <c:pt idx="1945">
                        <c:v>1.1957837451553901E-2</c:v>
                      </c:pt>
                      <c:pt idx="1946">
                        <c:v>1.1948590822977801E-2</c:v>
                      </c:pt>
                      <c:pt idx="1947">
                        <c:v>1.19393441944016E-2</c:v>
                      </c:pt>
                      <c:pt idx="1948">
                        <c:v>1.19049853303002E-2</c:v>
                      </c:pt>
                      <c:pt idx="1949">
                        <c:v>1.17767388467613E-2</c:v>
                      </c:pt>
                      <c:pt idx="1950">
                        <c:v>1.16462066213288E-2</c:v>
                      </c:pt>
                      <c:pt idx="1951">
                        <c:v>1.15418190502654E-2</c:v>
                      </c:pt>
                      <c:pt idx="1952">
                        <c:v>1.14761175775783E-2</c:v>
                      </c:pt>
                      <c:pt idx="1953">
                        <c:v>1.14529132834334E-2</c:v>
                      </c:pt>
                      <c:pt idx="1954">
                        <c:v>1.1394912102226099E-2</c:v>
                      </c:pt>
                      <c:pt idx="1955">
                        <c:v>1.1291026851034299E-2</c:v>
                      </c:pt>
                      <c:pt idx="1956">
                        <c:v>1.11780223767715E-2</c:v>
                      </c:pt>
                      <c:pt idx="1957">
                        <c:v>1.1067957495130201E-2</c:v>
                      </c:pt>
                      <c:pt idx="1958">
                        <c:v>1.0981070478593299E-2</c:v>
                      </c:pt>
                      <c:pt idx="1959">
                        <c:v>1.09122762539927E-2</c:v>
                      </c:pt>
                      <c:pt idx="1960">
                        <c:v>1.08570496004038E-2</c:v>
                      </c:pt>
                      <c:pt idx="1961">
                        <c:v>1.08064276417267E-2</c:v>
                      </c:pt>
                      <c:pt idx="1962">
                        <c:v>1.0770535686288E-2</c:v>
                      </c:pt>
                      <c:pt idx="1963">
                        <c:v>1.07495625435948E-2</c:v>
                      </c:pt>
                      <c:pt idx="1964">
                        <c:v>1.0738011687532099E-2</c:v>
                      </c:pt>
                      <c:pt idx="1965">
                        <c:v>1.07292999528334E-2</c:v>
                      </c:pt>
                      <c:pt idx="1966">
                        <c:v>1.0714414950754999E-2</c:v>
                      </c:pt>
                      <c:pt idx="1967">
                        <c:v>1.07146648706802E-2</c:v>
                      </c:pt>
                      <c:pt idx="1968">
                        <c:v>1.07288006230962E-2</c:v>
                      </c:pt>
                      <c:pt idx="1969">
                        <c:v>1.0742180073549599E-2</c:v>
                      </c:pt>
                      <c:pt idx="1970">
                        <c:v>1.07483040753199E-2</c:v>
                      </c:pt>
                      <c:pt idx="1971">
                        <c:v>1.0758023276120901E-2</c:v>
                      </c:pt>
                      <c:pt idx="1972">
                        <c:v>1.0769983947174501E-2</c:v>
                      </c:pt>
                      <c:pt idx="1973">
                        <c:v>1.07865853520458E-2</c:v>
                      </c:pt>
                      <c:pt idx="1974">
                        <c:v>1.08098632281865E-2</c:v>
                      </c:pt>
                      <c:pt idx="1975">
                        <c:v>1.08284113854709E-2</c:v>
                      </c:pt>
                      <c:pt idx="1976">
                        <c:v>1.08389668517457E-2</c:v>
                      </c:pt>
                      <c:pt idx="1977">
                        <c:v>1.08506653569613E-2</c:v>
                      </c:pt>
                      <c:pt idx="1978">
                        <c:v>1.0862996071982701E-2</c:v>
                      </c:pt>
                      <c:pt idx="1979">
                        <c:v>1.0882501634684899E-2</c:v>
                      </c:pt>
                      <c:pt idx="1980">
                        <c:v>1.09048010744937E-2</c:v>
                      </c:pt>
                      <c:pt idx="1981">
                        <c:v>1.09115783558624E-2</c:v>
                      </c:pt>
                      <c:pt idx="1982">
                        <c:v>1.0931021578276001E-2</c:v>
                      </c:pt>
                      <c:pt idx="1983">
                        <c:v>1.0940327773977E-2</c:v>
                      </c:pt>
                      <c:pt idx="1984">
                        <c:v>1.09412673793672E-2</c:v>
                      </c:pt>
                      <c:pt idx="1985">
                        <c:v>1.0947496541822499E-2</c:v>
                      </c:pt>
                      <c:pt idx="1986">
                        <c:v>1.0947070269023499E-2</c:v>
                      </c:pt>
                      <c:pt idx="1987">
                        <c:v>1.08767381397678E-2</c:v>
                      </c:pt>
                      <c:pt idx="1988">
                        <c:v>1.0806406010512099E-2</c:v>
                      </c:pt>
                      <c:pt idx="1989">
                        <c:v>1.06155129523865E-2</c:v>
                      </c:pt>
                      <c:pt idx="1990">
                        <c:v>1.0442745684462299E-2</c:v>
                      </c:pt>
                      <c:pt idx="1991">
                        <c:v>1.02907388449453E-2</c:v>
                      </c:pt>
                      <c:pt idx="1992">
                        <c:v>1.01651407757647E-2</c:v>
                      </c:pt>
                      <c:pt idx="1993">
                        <c:v>1.0087756134865801E-2</c:v>
                      </c:pt>
                      <c:pt idx="1994">
                        <c:v>1.0059159805815201E-2</c:v>
                      </c:pt>
                      <c:pt idx="1995">
                        <c:v>1.00173147531037E-2</c:v>
                      </c:pt>
                      <c:pt idx="1996">
                        <c:v>9.9445816838972297E-3</c:v>
                      </c:pt>
                      <c:pt idx="1997">
                        <c:v>9.8581129737928697E-3</c:v>
                      </c:pt>
                      <c:pt idx="1998">
                        <c:v>9.7679280790354799E-3</c:v>
                      </c:pt>
                      <c:pt idx="1999">
                        <c:v>9.7031679499526603E-3</c:v>
                      </c:pt>
                      <c:pt idx="2000">
                        <c:v>9.6826127653959707E-3</c:v>
                      </c:pt>
                      <c:pt idx="2001">
                        <c:v>9.6904633272907603E-3</c:v>
                      </c:pt>
                      <c:pt idx="2002">
                        <c:v>9.6902422721585196E-3</c:v>
                      </c:pt>
                      <c:pt idx="2003">
                        <c:v>9.6882651104988008E-3</c:v>
                      </c:pt>
                      <c:pt idx="2004">
                        <c:v>9.6830280921263497E-3</c:v>
                      </c:pt>
                      <c:pt idx="2005">
                        <c:v>9.6777910737539004E-3</c:v>
                      </c:pt>
                      <c:pt idx="2006">
                        <c:v>9.6728895868327999E-3</c:v>
                      </c:pt>
                      <c:pt idx="2007">
                        <c:v>9.6704978248563604E-3</c:v>
                      </c:pt>
                      <c:pt idx="2008">
                        <c:v>9.6694447588640698E-3</c:v>
                      </c:pt>
                      <c:pt idx="2009">
                        <c:v>9.6686892355743997E-3</c:v>
                      </c:pt>
                      <c:pt idx="2010">
                        <c:v>9.6673022022342597E-3</c:v>
                      </c:pt>
                      <c:pt idx="2011">
                        <c:v>9.6659151688941302E-3</c:v>
                      </c:pt>
                      <c:pt idx="2012">
                        <c:v>9.6638033582045306E-3</c:v>
                      </c:pt>
                      <c:pt idx="2013">
                        <c:v>9.6608982936608103E-3</c:v>
                      </c:pt>
                      <c:pt idx="2014">
                        <c:v>9.6557710853577491E-3</c:v>
                      </c:pt>
                      <c:pt idx="2015">
                        <c:v>9.6506438770546897E-3</c:v>
                      </c:pt>
                      <c:pt idx="2016">
                        <c:v>9.6322808860263096E-3</c:v>
                      </c:pt>
                      <c:pt idx="2017">
                        <c:v>9.6152371339316093E-3</c:v>
                      </c:pt>
                      <c:pt idx="2018">
                        <c:v>9.6004285365944107E-3</c:v>
                      </c:pt>
                      <c:pt idx="2019">
                        <c:v>9.5891007157031995E-3</c:v>
                      </c:pt>
                      <c:pt idx="2020">
                        <c:v>9.5831847319992093E-3</c:v>
                      </c:pt>
                      <c:pt idx="2021">
                        <c:v>9.5738886974771308E-3</c:v>
                      </c:pt>
                      <c:pt idx="2022">
                        <c:v>9.5729079530628303E-3</c:v>
                      </c:pt>
                      <c:pt idx="2023">
                        <c:v>9.5726431495915705E-3</c:v>
                      </c:pt>
                      <c:pt idx="2024">
                        <c:v>9.5778896213367607E-3</c:v>
                      </c:pt>
                      <c:pt idx="2025">
                        <c:v>9.5864199159456393E-3</c:v>
                      </c:pt>
                      <c:pt idx="2026">
                        <c:v>9.60970561584879E-3</c:v>
                      </c:pt>
                      <c:pt idx="2027">
                        <c:v>9.6036354803138001E-3</c:v>
                      </c:pt>
                      <c:pt idx="2028">
                        <c:v>9.5975653447787999E-3</c:v>
                      </c:pt>
                      <c:pt idx="2029">
                        <c:v>9.5662316500463793E-3</c:v>
                      </c:pt>
                      <c:pt idx="2030">
                        <c:v>9.4615507310369905E-3</c:v>
                      </c:pt>
                      <c:pt idx="2031">
                        <c:v>9.3695828142993792E-3</c:v>
                      </c:pt>
                      <c:pt idx="2032">
                        <c:v>9.3149675114149698E-3</c:v>
                      </c:pt>
                      <c:pt idx="2033">
                        <c:v>9.2956601947862608E-3</c:v>
                      </c:pt>
                      <c:pt idx="2034">
                        <c:v>9.2763528781575708E-3</c:v>
                      </c:pt>
                      <c:pt idx="2035">
                        <c:v>9.2400265342010707E-3</c:v>
                      </c:pt>
                      <c:pt idx="2036">
                        <c:v>9.1616759353977707E-3</c:v>
                      </c:pt>
                      <c:pt idx="2037">
                        <c:v>9.0850665205879193E-3</c:v>
                      </c:pt>
                      <c:pt idx="2038">
                        <c:v>9.0262184940404291E-3</c:v>
                      </c:pt>
                      <c:pt idx="2039">
                        <c:v>8.9753959396839198E-3</c:v>
                      </c:pt>
                      <c:pt idx="2040">
                        <c:v>8.9359074680168699E-3</c:v>
                      </c:pt>
                      <c:pt idx="2041">
                        <c:v>8.9212955449578107E-3</c:v>
                      </c:pt>
                      <c:pt idx="2042">
                        <c:v>8.9055111446431495E-3</c:v>
                      </c:pt>
                      <c:pt idx="2043">
                        <c:v>8.8956398403690507E-3</c:v>
                      </c:pt>
                      <c:pt idx="2044">
                        <c:v>8.9101639218833999E-3</c:v>
                      </c:pt>
                      <c:pt idx="2045">
                        <c:v>8.91861781413434E-3</c:v>
                      </c:pt>
                      <c:pt idx="2046">
                        <c:v>8.9163095630733595E-3</c:v>
                      </c:pt>
                      <c:pt idx="2047">
                        <c:v>8.9333678560407897E-3</c:v>
                      </c:pt>
                      <c:pt idx="2048">
                        <c:v>8.9557417921321599E-3</c:v>
                      </c:pt>
                      <c:pt idx="2049">
                        <c:v>8.9733553574952805E-3</c:v>
                      </c:pt>
                      <c:pt idx="2050">
                        <c:v>8.9976899012940703E-3</c:v>
                      </c:pt>
                      <c:pt idx="2051">
                        <c:v>9.0185586845935792E-3</c:v>
                      </c:pt>
                      <c:pt idx="2052">
                        <c:v>9.0490275018231293E-3</c:v>
                      </c:pt>
                      <c:pt idx="2053">
                        <c:v>9.0823502730160606E-3</c:v>
                      </c:pt>
                      <c:pt idx="2054">
                        <c:v>9.1055254979956705E-3</c:v>
                      </c:pt>
                      <c:pt idx="2055">
                        <c:v>9.1346126222119593E-3</c:v>
                      </c:pt>
                      <c:pt idx="2056">
                        <c:v>9.1535965024457499E-3</c:v>
                      </c:pt>
                      <c:pt idx="2057">
                        <c:v>9.1702113609535493E-3</c:v>
                      </c:pt>
                      <c:pt idx="2058">
                        <c:v>9.1990015754794992E-3</c:v>
                      </c:pt>
                      <c:pt idx="2059">
                        <c:v>9.2183839210000108E-3</c:v>
                      </c:pt>
                      <c:pt idx="2060">
                        <c:v>9.2370914674080404E-3</c:v>
                      </c:pt>
                      <c:pt idx="2061">
                        <c:v>9.2619803632700698E-3</c:v>
                      </c:pt>
                      <c:pt idx="2062">
                        <c:v>9.2800303359320997E-3</c:v>
                      </c:pt>
                      <c:pt idx="2063">
                        <c:v>9.2928404355406592E-3</c:v>
                      </c:pt>
                      <c:pt idx="2064">
                        <c:v>9.3115220550189504E-3</c:v>
                      </c:pt>
                      <c:pt idx="2065">
                        <c:v>9.3235985086423303E-3</c:v>
                      </c:pt>
                      <c:pt idx="2066">
                        <c:v>9.3096279147981097E-3</c:v>
                      </c:pt>
                      <c:pt idx="2067">
                        <c:v>9.2956573209538994E-3</c:v>
                      </c:pt>
                      <c:pt idx="2068">
                        <c:v>9.2598215697581292E-3</c:v>
                      </c:pt>
                      <c:pt idx="2069">
                        <c:v>9.0874648557558099E-3</c:v>
                      </c:pt>
                      <c:pt idx="2070">
                        <c:v>8.9072030570629505E-3</c:v>
                      </c:pt>
                      <c:pt idx="2071">
                        <c:v>8.7620924009135792E-3</c:v>
                      </c:pt>
                      <c:pt idx="2072">
                        <c:v>8.65325384408565E-3</c:v>
                      </c:pt>
                      <c:pt idx="2073">
                        <c:v>8.5731723451507105E-3</c:v>
                      </c:pt>
                      <c:pt idx="2074">
                        <c:v>8.5619889745721395E-3</c:v>
                      </c:pt>
                      <c:pt idx="2075">
                        <c:v>8.5472295514327605E-3</c:v>
                      </c:pt>
                      <c:pt idx="2076">
                        <c:v>8.4806453243716703E-3</c:v>
                      </c:pt>
                      <c:pt idx="2077">
                        <c:v>8.4126788053256706E-3</c:v>
                      </c:pt>
                      <c:pt idx="2078">
                        <c:v>8.3503641380142501E-3</c:v>
                      </c:pt>
                      <c:pt idx="2079">
                        <c:v>8.2966718974741404E-3</c:v>
                      </c:pt>
                      <c:pt idx="2080">
                        <c:v>8.2614467125660101E-3</c:v>
                      </c:pt>
                      <c:pt idx="2081">
                        <c:v>8.2544600775010107E-3</c:v>
                      </c:pt>
                      <c:pt idx="2082">
                        <c:v>8.2940012214439505E-3</c:v>
                      </c:pt>
                      <c:pt idx="2083">
                        <c:v>8.3500856126370801E-3</c:v>
                      </c:pt>
                      <c:pt idx="2084">
                        <c:v>8.3905176919906108E-3</c:v>
                      </c:pt>
                      <c:pt idx="2085">
                        <c:v>8.4113370845754695E-3</c:v>
                      </c:pt>
                      <c:pt idx="2086">
                        <c:v>8.4205003818442793E-3</c:v>
                      </c:pt>
                      <c:pt idx="2087">
                        <c:v>8.42807110735295E-3</c:v>
                      </c:pt>
                      <c:pt idx="2088">
                        <c:v>8.42877164346938E-3</c:v>
                      </c:pt>
                      <c:pt idx="2089">
                        <c:v>8.4361325187988501E-3</c:v>
                      </c:pt>
                      <c:pt idx="2090">
                        <c:v>8.4367323703536095E-3</c:v>
                      </c:pt>
                      <c:pt idx="2091">
                        <c:v>8.4394295085517303E-3</c:v>
                      </c:pt>
                      <c:pt idx="2092">
                        <c:v>8.4490571540024092E-3</c:v>
                      </c:pt>
                      <c:pt idx="2093">
                        <c:v>8.4513603363405403E-3</c:v>
                      </c:pt>
                      <c:pt idx="2094">
                        <c:v>8.4466015195299293E-3</c:v>
                      </c:pt>
                      <c:pt idx="2095">
                        <c:v>8.44184270271932E-3</c:v>
                      </c:pt>
                      <c:pt idx="2096">
                        <c:v>8.4345028208802596E-3</c:v>
                      </c:pt>
                      <c:pt idx="2097">
                        <c:v>8.4184106934459806E-3</c:v>
                      </c:pt>
                      <c:pt idx="2098">
                        <c:v>8.4111156774588098E-3</c:v>
                      </c:pt>
                      <c:pt idx="2099">
                        <c:v>8.4018197457217201E-3</c:v>
                      </c:pt>
                      <c:pt idx="2100">
                        <c:v>8.3903243370142596E-3</c:v>
                      </c:pt>
                      <c:pt idx="2101">
                        <c:v>8.3846954534293906E-3</c:v>
                      </c:pt>
                      <c:pt idx="2102">
                        <c:v>8.3714590020983505E-3</c:v>
                      </c:pt>
                      <c:pt idx="2103">
                        <c:v>8.3637329743062108E-3</c:v>
                      </c:pt>
                      <c:pt idx="2104">
                        <c:v>8.3688562895575195E-3</c:v>
                      </c:pt>
                      <c:pt idx="2105">
                        <c:v>8.3731858061638492E-3</c:v>
                      </c:pt>
                      <c:pt idx="2106">
                        <c:v>8.3883042894296999E-3</c:v>
                      </c:pt>
                      <c:pt idx="2107">
                        <c:v>8.3936065775748001E-3</c:v>
                      </c:pt>
                      <c:pt idx="2108">
                        <c:v>8.3748751452389393E-3</c:v>
                      </c:pt>
                      <c:pt idx="2109">
                        <c:v>8.3561437129030698E-3</c:v>
                      </c:pt>
                      <c:pt idx="2110">
                        <c:v>8.2375759196773295E-3</c:v>
                      </c:pt>
                      <c:pt idx="2111">
                        <c:v>8.1363494423798508E-3</c:v>
                      </c:pt>
                      <c:pt idx="2112">
                        <c:v>8.0692841182873395E-3</c:v>
                      </c:pt>
                      <c:pt idx="2113">
                        <c:v>8.0411434760668393E-3</c:v>
                      </c:pt>
                      <c:pt idx="2114">
                        <c:v>8.0280695395195008E-3</c:v>
                      </c:pt>
                      <c:pt idx="2115">
                        <c:v>7.9663830544011004E-3</c:v>
                      </c:pt>
                      <c:pt idx="2116">
                        <c:v>7.8786370335973098E-3</c:v>
                      </c:pt>
                      <c:pt idx="2117">
                        <c:v>7.7899187315476504E-3</c:v>
                      </c:pt>
                      <c:pt idx="2118">
                        <c:v>7.7186548297062301E-3</c:v>
                      </c:pt>
                      <c:pt idx="2119">
                        <c:v>7.6666556420419904E-3</c:v>
                      </c:pt>
                      <c:pt idx="2120">
                        <c:v>7.6196232170110201E-3</c:v>
                      </c:pt>
                      <c:pt idx="2121">
                        <c:v>7.5928396095474599E-3</c:v>
                      </c:pt>
                      <c:pt idx="2122">
                        <c:v>7.5772207537146002E-3</c:v>
                      </c:pt>
                      <c:pt idx="2123">
                        <c:v>7.5755064437814101E-3</c:v>
                      </c:pt>
                      <c:pt idx="2124">
                        <c:v>7.5815239200454397E-3</c:v>
                      </c:pt>
                      <c:pt idx="2125">
                        <c:v>7.6011634647029898E-3</c:v>
                      </c:pt>
                      <c:pt idx="2126">
                        <c:v>7.6239558657618797E-3</c:v>
                      </c:pt>
                      <c:pt idx="2127">
                        <c:v>7.6373383269639598E-3</c:v>
                      </c:pt>
                      <c:pt idx="2128">
                        <c:v>7.6610123783178502E-3</c:v>
                      </c:pt>
                      <c:pt idx="2129">
                        <c:v>7.6898494170587603E-3</c:v>
                      </c:pt>
                      <c:pt idx="2130">
                        <c:v>7.7158404548864096E-3</c:v>
                      </c:pt>
                      <c:pt idx="2131">
                        <c:v>7.7545739767136499E-3</c:v>
                      </c:pt>
                      <c:pt idx="2132">
                        <c:v>7.8064597628384599E-3</c:v>
                      </c:pt>
                      <c:pt idx="2133">
                        <c:v>7.8591607663825707E-3</c:v>
                      </c:pt>
                      <c:pt idx="2134">
                        <c:v>7.9076159394036397E-3</c:v>
                      </c:pt>
                      <c:pt idx="2135">
                        <c:v>7.95209381740156E-3</c:v>
                      </c:pt>
                      <c:pt idx="2136">
                        <c:v>7.9953802001370804E-3</c:v>
                      </c:pt>
                      <c:pt idx="2137">
                        <c:v>8.03044764749139E-3</c:v>
                      </c:pt>
                      <c:pt idx="2138">
                        <c:v>8.0703399624321298E-3</c:v>
                      </c:pt>
                      <c:pt idx="2139">
                        <c:v>8.1095752389478901E-3</c:v>
                      </c:pt>
                      <c:pt idx="2140">
                        <c:v>8.1494752443523506E-3</c:v>
                      </c:pt>
                      <c:pt idx="2141">
                        <c:v>8.1877249706496392E-3</c:v>
                      </c:pt>
                      <c:pt idx="2142">
                        <c:v>8.2057306016116802E-3</c:v>
                      </c:pt>
                      <c:pt idx="2143">
                        <c:v>8.2336763473657495E-3</c:v>
                      </c:pt>
                      <c:pt idx="2144">
                        <c:v>8.2662208259435491E-3</c:v>
                      </c:pt>
                      <c:pt idx="2145">
                        <c:v>8.2914816912442492E-3</c:v>
                      </c:pt>
                      <c:pt idx="2146">
                        <c:v>8.2951099730720797E-3</c:v>
                      </c:pt>
                      <c:pt idx="2147">
                        <c:v>8.2872553172868308E-3</c:v>
                      </c:pt>
                      <c:pt idx="2148">
                        <c:v>8.2794006615015594E-3</c:v>
                      </c:pt>
                      <c:pt idx="2149">
                        <c:v>8.1233265028276807E-3</c:v>
                      </c:pt>
                      <c:pt idx="2150">
                        <c:v>7.9484524063177606E-3</c:v>
                      </c:pt>
                      <c:pt idx="2151">
                        <c:v>7.7932080258378599E-3</c:v>
                      </c:pt>
                      <c:pt idx="2152">
                        <c:v>7.6570379413260104E-3</c:v>
                      </c:pt>
                      <c:pt idx="2153">
                        <c:v>7.55138482996872E-3</c:v>
                      </c:pt>
                      <c:pt idx="2154">
                        <c:v>7.4990941831644996E-3</c:v>
                      </c:pt>
                      <c:pt idx="2155">
                        <c:v>7.4491652691098002E-3</c:v>
                      </c:pt>
                      <c:pt idx="2156">
                        <c:v>7.3702342038603303E-3</c:v>
                      </c:pt>
                      <c:pt idx="2157">
                        <c:v>7.2842350596279597E-3</c:v>
                      </c:pt>
                      <c:pt idx="2158">
                        <c:v>7.2040622329315202E-3</c:v>
                      </c:pt>
                      <c:pt idx="2159">
                        <c:v>7.1441528566000799E-3</c:v>
                      </c:pt>
                      <c:pt idx="2160">
                        <c:v>7.0977722668643401E-3</c:v>
                      </c:pt>
                      <c:pt idx="2161">
                        <c:v>7.0771788730679096E-3</c:v>
                      </c:pt>
                      <c:pt idx="2162">
                        <c:v>7.1103358569798696E-3</c:v>
                      </c:pt>
                      <c:pt idx="2163">
                        <c:v>7.1487663318888298E-3</c:v>
                      </c:pt>
                      <c:pt idx="2164">
                        <c:v>7.1603285659010201E-3</c:v>
                      </c:pt>
                      <c:pt idx="2165">
                        <c:v>7.1759420280713597E-3</c:v>
                      </c:pt>
                      <c:pt idx="2166">
                        <c:v>7.1814926332604799E-3</c:v>
                      </c:pt>
                      <c:pt idx="2167">
                        <c:v>7.1797372056720101E-3</c:v>
                      </c:pt>
                      <c:pt idx="2168">
                        <c:v>7.1980171919966999E-3</c:v>
                      </c:pt>
                      <c:pt idx="2169">
                        <c:v>7.2077179866781001E-3</c:v>
                      </c:pt>
                      <c:pt idx="2170">
                        <c:v>7.2135978457012603E-3</c:v>
                      </c:pt>
                      <c:pt idx="2171">
                        <c:v>7.22346413149036E-3</c:v>
                      </c:pt>
                      <c:pt idx="2172">
                        <c:v>7.2416705588382998E-3</c:v>
                      </c:pt>
                      <c:pt idx="2173">
                        <c:v>7.2635879953234601E-3</c:v>
                      </c:pt>
                      <c:pt idx="2174">
                        <c:v>7.2746407137166801E-3</c:v>
                      </c:pt>
                      <c:pt idx="2175">
                        <c:v>7.2809596304186496E-3</c:v>
                      </c:pt>
                      <c:pt idx="2176">
                        <c:v>7.2779509870558199E-3</c:v>
                      </c:pt>
                      <c:pt idx="2177">
                        <c:v>7.2782829896348303E-3</c:v>
                      </c:pt>
                      <c:pt idx="2178">
                        <c:v>7.2780314724741899E-3</c:v>
                      </c:pt>
                      <c:pt idx="2179">
                        <c:v>7.2775768985820404E-3</c:v>
                      </c:pt>
                      <c:pt idx="2180">
                        <c:v>7.2788855220410004E-3</c:v>
                      </c:pt>
                      <c:pt idx="2181">
                        <c:v>7.28086301298486E-3</c:v>
                      </c:pt>
                      <c:pt idx="2182">
                        <c:v>7.2846809118131198E-3</c:v>
                      </c:pt>
                      <c:pt idx="2183">
                        <c:v>7.2874769499182796E-3</c:v>
                      </c:pt>
                      <c:pt idx="2184">
                        <c:v>7.2904637814314704E-3</c:v>
                      </c:pt>
                      <c:pt idx="2185">
                        <c:v>7.2939273899396903E-3</c:v>
                      </c:pt>
                      <c:pt idx="2186">
                        <c:v>7.3150203886560503E-3</c:v>
                      </c:pt>
                      <c:pt idx="2187">
                        <c:v>7.3332896896064403E-3</c:v>
                      </c:pt>
                      <c:pt idx="2188">
                        <c:v>7.33398548255218E-3</c:v>
                      </c:pt>
                      <c:pt idx="2189">
                        <c:v>7.28104279272173E-3</c:v>
                      </c:pt>
                      <c:pt idx="2190">
                        <c:v>7.2281001028912904E-3</c:v>
                      </c:pt>
                      <c:pt idx="2191">
                        <c:v>7.1351580766978399E-3</c:v>
                      </c:pt>
                      <c:pt idx="2192">
                        <c:v>7.0684997298121402E-3</c:v>
                      </c:pt>
                      <c:pt idx="2193">
                        <c:v>7.0269460412411902E-3</c:v>
                      </c:pt>
                      <c:pt idx="2194">
                        <c:v>7.0165913869172699E-3</c:v>
                      </c:pt>
                      <c:pt idx="2195">
                        <c:v>7.0062367325933496E-3</c:v>
                      </c:pt>
                      <c:pt idx="2196">
                        <c:v>6.9239081490006602E-3</c:v>
                      </c:pt>
                      <c:pt idx="2197">
                        <c:v>6.8391055990066896E-3</c:v>
                      </c:pt>
                      <c:pt idx="2198">
                        <c:v>6.7691044276803796E-3</c:v>
                      </c:pt>
                      <c:pt idx="2199">
                        <c:v>6.7241143684320199E-3</c:v>
                      </c:pt>
                      <c:pt idx="2200">
                        <c:v>6.6923851487134698E-3</c:v>
                      </c:pt>
                      <c:pt idx="2201">
                        <c:v>6.6662605655084198E-3</c:v>
                      </c:pt>
                      <c:pt idx="2202">
                        <c:v>6.6567839467702502E-3</c:v>
                      </c:pt>
                      <c:pt idx="2203">
                        <c:v>6.6507021335900597E-3</c:v>
                      </c:pt>
                      <c:pt idx="2204">
                        <c:v>6.6495933285711196E-3</c:v>
                      </c:pt>
                      <c:pt idx="2205">
                        <c:v>6.6618331972446597E-3</c:v>
                      </c:pt>
                      <c:pt idx="2206">
                        <c:v>6.6790844600049804E-3</c:v>
                      </c:pt>
                      <c:pt idx="2207">
                        <c:v>6.7047454971205199E-3</c:v>
                      </c:pt>
                      <c:pt idx="2208">
                        <c:v>6.7360135352846602E-3</c:v>
                      </c:pt>
                      <c:pt idx="2209">
                        <c:v>6.7588255453656697E-3</c:v>
                      </c:pt>
                      <c:pt idx="2210">
                        <c:v>6.7925369508329602E-3</c:v>
                      </c:pt>
                      <c:pt idx="2211">
                        <c:v>6.8338704125382602E-3</c:v>
                      </c:pt>
                      <c:pt idx="2212">
                        <c:v>6.8742645592748701E-3</c:v>
                      </c:pt>
                      <c:pt idx="2213">
                        <c:v>6.9118275633862298E-3</c:v>
                      </c:pt>
                      <c:pt idx="2214">
                        <c:v>6.95847078124626E-3</c:v>
                      </c:pt>
                      <c:pt idx="2215">
                        <c:v>7.0059118615176498E-3</c:v>
                      </c:pt>
                      <c:pt idx="2216">
                        <c:v>7.0407722603970397E-3</c:v>
                      </c:pt>
                      <c:pt idx="2217">
                        <c:v>7.0841085148263799E-3</c:v>
                      </c:pt>
                      <c:pt idx="2218">
                        <c:v>7.1309806933928001E-3</c:v>
                      </c:pt>
                      <c:pt idx="2219">
                        <c:v>7.1763976240613904E-3</c:v>
                      </c:pt>
                      <c:pt idx="2220">
                        <c:v>7.2198067690903301E-3</c:v>
                      </c:pt>
                      <c:pt idx="2221">
                        <c:v>7.2623941751183202E-3</c:v>
                      </c:pt>
                      <c:pt idx="2222">
                        <c:v>7.2959870465305696E-3</c:v>
                      </c:pt>
                      <c:pt idx="2223">
                        <c:v>7.3213151096558097E-3</c:v>
                      </c:pt>
                      <c:pt idx="2224">
                        <c:v>7.3506228641588203E-3</c:v>
                      </c:pt>
                      <c:pt idx="2225">
                        <c:v>7.3820353550297403E-3</c:v>
                      </c:pt>
                      <c:pt idx="2226">
                        <c:v>7.4207478188244302E-3</c:v>
                      </c:pt>
                      <c:pt idx="2227">
                        <c:v>7.3970625886364896E-3</c:v>
                      </c:pt>
                      <c:pt idx="2228">
                        <c:v>7.3733773584485404E-3</c:v>
                      </c:pt>
                      <c:pt idx="2229">
                        <c:v>7.3163270401935196E-3</c:v>
                      </c:pt>
                      <c:pt idx="2230">
                        <c:v>7.15065260134867E-3</c:v>
                      </c:pt>
                      <c:pt idx="2231">
                        <c:v>6.9920209112650598E-3</c:v>
                      </c:pt>
                      <c:pt idx="2232">
                        <c:v>6.8667548475592E-3</c:v>
                      </c:pt>
                      <c:pt idx="2233">
                        <c:v>6.7780801366221803E-3</c:v>
                      </c:pt>
                      <c:pt idx="2234">
                        <c:v>6.7331051037092197E-3</c:v>
                      </c:pt>
                      <c:pt idx="2235">
                        <c:v>6.7191836134347302E-3</c:v>
                      </c:pt>
                      <c:pt idx="2236">
                        <c:v>6.68370564046289E-3</c:v>
                      </c:pt>
                      <c:pt idx="2237">
                        <c:v>6.6145548423021602E-3</c:v>
                      </c:pt>
                      <c:pt idx="2238">
                        <c:v>6.5426575799691798E-3</c:v>
                      </c:pt>
                      <c:pt idx="2239">
                        <c:v>6.4778377581056297E-3</c:v>
                      </c:pt>
                      <c:pt idx="2240">
                        <c:v>6.4586930619867002E-3</c:v>
                      </c:pt>
                      <c:pt idx="2241">
                        <c:v>6.4789916073015701E-3</c:v>
                      </c:pt>
                      <c:pt idx="2242">
                        <c:v>6.5036246533136501E-3</c:v>
                      </c:pt>
                      <c:pt idx="2243">
                        <c:v>6.5220104582081597E-3</c:v>
                      </c:pt>
                      <c:pt idx="2244">
                        <c:v>6.5341260400338498E-3</c:v>
                      </c:pt>
                      <c:pt idx="2245">
                        <c:v>6.5323536898636604E-3</c:v>
                      </c:pt>
                      <c:pt idx="2246">
                        <c:v>6.5373402539013904E-3</c:v>
                      </c:pt>
                      <c:pt idx="2247">
                        <c:v>6.5621192650376697E-3</c:v>
                      </c:pt>
                      <c:pt idx="2248">
                        <c:v>6.58089379919948E-3</c:v>
                      </c:pt>
                      <c:pt idx="2249">
                        <c:v>6.6015991066966399E-3</c:v>
                      </c:pt>
                      <c:pt idx="2250">
                        <c:v>6.6211593363008003E-3</c:v>
                      </c:pt>
                      <c:pt idx="2251">
                        <c:v>6.6301306101107099E-3</c:v>
                      </c:pt>
                      <c:pt idx="2252">
                        <c:v>6.6473492567517599E-3</c:v>
                      </c:pt>
                      <c:pt idx="2253">
                        <c:v>6.67807552747832E-3</c:v>
                      </c:pt>
                      <c:pt idx="2254">
                        <c:v>6.6971867967081404E-3</c:v>
                      </c:pt>
                      <c:pt idx="2255">
                        <c:v>6.71541498928951E-3</c:v>
                      </c:pt>
                      <c:pt idx="2256">
                        <c:v>6.7308758201683003E-3</c:v>
                      </c:pt>
                      <c:pt idx="2257">
                        <c:v>6.7359174157146902E-3</c:v>
                      </c:pt>
                      <c:pt idx="2258">
                        <c:v>6.7525277805540202E-3</c:v>
                      </c:pt>
                      <c:pt idx="2259">
                        <c:v>6.7526488624241399E-3</c:v>
                      </c:pt>
                      <c:pt idx="2260">
                        <c:v>6.7527699442942596E-3</c:v>
                      </c:pt>
                      <c:pt idx="2261">
                        <c:v>6.75616804214948E-3</c:v>
                      </c:pt>
                      <c:pt idx="2262">
                        <c:v>6.7692314879116101E-3</c:v>
                      </c:pt>
                      <c:pt idx="2263">
                        <c:v>6.7815482011037102E-3</c:v>
                      </c:pt>
                      <c:pt idx="2264">
                        <c:v>6.7866674845211503E-3</c:v>
                      </c:pt>
                      <c:pt idx="2265">
                        <c:v>6.79286480066877E-3</c:v>
                      </c:pt>
                      <c:pt idx="2266">
                        <c:v>6.8143590520124203E-3</c:v>
                      </c:pt>
                      <c:pt idx="2267">
                        <c:v>6.8530727457502697E-3</c:v>
                      </c:pt>
                      <c:pt idx="2268">
                        <c:v>6.8392915522983797E-3</c:v>
                      </c:pt>
                      <c:pt idx="2269">
                        <c:v>6.8255103588464802E-3</c:v>
                      </c:pt>
                      <c:pt idx="2270">
                        <c:v>6.78627319767941E-3</c:v>
                      </c:pt>
                      <c:pt idx="2271">
                        <c:v>6.6828307474790299E-3</c:v>
                      </c:pt>
                      <c:pt idx="2272">
                        <c:v>6.6104721165207896E-3</c:v>
                      </c:pt>
                      <c:pt idx="2273">
                        <c:v>6.5864059571322398E-3</c:v>
                      </c:pt>
                      <c:pt idx="2274">
                        <c:v>6.56911262981305E-3</c:v>
                      </c:pt>
                      <c:pt idx="2275">
                        <c:v>6.5518193024938698E-3</c:v>
                      </c:pt>
                      <c:pt idx="2276">
                        <c:v>6.5192342858005001E-3</c:v>
                      </c:pt>
                      <c:pt idx="2277">
                        <c:v>6.4345243607716396E-3</c:v>
                      </c:pt>
                      <c:pt idx="2278">
                        <c:v>6.36059064292496E-3</c:v>
                      </c:pt>
                      <c:pt idx="2279">
                        <c:v>6.2975118473075804E-3</c:v>
                      </c:pt>
                      <c:pt idx="2280">
                        <c:v>6.2599377876845497E-3</c:v>
                      </c:pt>
                      <c:pt idx="2281">
                        <c:v>6.2382513594953001E-3</c:v>
                      </c:pt>
                      <c:pt idx="2282">
                        <c:v>6.2275470543823302E-3</c:v>
                      </c:pt>
                      <c:pt idx="2283">
                        <c:v>6.2189714123144398E-3</c:v>
                      </c:pt>
                      <c:pt idx="2284">
                        <c:v>6.2237887441455404E-3</c:v>
                      </c:pt>
                      <c:pt idx="2285">
                        <c:v>6.2384236589636101E-3</c:v>
                      </c:pt>
                      <c:pt idx="2286">
                        <c:v>6.2684190163771001E-3</c:v>
                      </c:pt>
                      <c:pt idx="2287">
                        <c:v>6.3021273992894802E-3</c:v>
                      </c:pt>
                      <c:pt idx="2288">
                        <c:v>6.3180329971572503E-3</c:v>
                      </c:pt>
                      <c:pt idx="2289">
                        <c:v>6.3548411381601803E-3</c:v>
                      </c:pt>
                      <c:pt idx="2290">
                        <c:v>6.4100523223029199E-3</c:v>
                      </c:pt>
                      <c:pt idx="2291">
                        <c:v>6.4488727490374896E-3</c:v>
                      </c:pt>
                      <c:pt idx="2292">
                        <c:v>6.4871787920972503E-3</c:v>
                      </c:pt>
                      <c:pt idx="2293">
                        <c:v>6.5320816828949996E-3</c:v>
                      </c:pt>
                      <c:pt idx="2294">
                        <c:v>6.5845573966387804E-3</c:v>
                      </c:pt>
                      <c:pt idx="2295">
                        <c:v>6.6511021813305199E-3</c:v>
                      </c:pt>
                      <c:pt idx="2296">
                        <c:v>6.7052575299103899E-3</c:v>
                      </c:pt>
                      <c:pt idx="2297">
                        <c:v>6.7412885301127599E-3</c:v>
                      </c:pt>
                      <c:pt idx="2298">
                        <c:v>6.7861834556449301E-3</c:v>
                      </c:pt>
                      <c:pt idx="2299">
                        <c:v>6.8359470511196096E-3</c:v>
                      </c:pt>
                      <c:pt idx="2300">
                        <c:v>6.88545882947932E-3</c:v>
                      </c:pt>
                      <c:pt idx="2301">
                        <c:v>6.9393373544303803E-3</c:v>
                      </c:pt>
                      <c:pt idx="2302">
                        <c:v>6.9849035210211297E-3</c:v>
                      </c:pt>
                      <c:pt idx="2303">
                        <c:v>7.0213166188119701E-3</c:v>
                      </c:pt>
                      <c:pt idx="2304">
                        <c:v>7.0529866084216401E-3</c:v>
                      </c:pt>
                      <c:pt idx="2305">
                        <c:v>7.0989638245569997E-3</c:v>
                      </c:pt>
                      <c:pt idx="2306">
                        <c:v>7.1465355614539804E-3</c:v>
                      </c:pt>
                      <c:pt idx="2307">
                        <c:v>7.1454889415624298E-3</c:v>
                      </c:pt>
                      <c:pt idx="2308">
                        <c:v>7.1234241183786304E-3</c:v>
                      </c:pt>
                      <c:pt idx="2309">
                        <c:v>7.1013592951948302E-3</c:v>
                      </c:pt>
                      <c:pt idx="2310">
                        <c:v>6.9424459842028904E-3</c:v>
                      </c:pt>
                      <c:pt idx="2311">
                        <c:v>6.7966204241154699E-3</c:v>
                      </c:pt>
                      <c:pt idx="2312">
                        <c:v>6.6629419450601997E-3</c:v>
                      </c:pt>
                      <c:pt idx="2313">
                        <c:v>6.5585999941487503E-3</c:v>
                      </c:pt>
                      <c:pt idx="2314">
                        <c:v>6.5027445347483597E-3</c:v>
                      </c:pt>
                      <c:pt idx="2315">
                        <c:v>6.4736315549171596E-3</c:v>
                      </c:pt>
                      <c:pt idx="2316">
                        <c:v>6.4238938020716096E-3</c:v>
                      </c:pt>
                      <c:pt idx="2317">
                        <c:v>6.3460864539912698E-3</c:v>
                      </c:pt>
                      <c:pt idx="2318">
                        <c:v>6.2800800600763098E-3</c:v>
                      </c:pt>
                      <c:pt idx="2319">
                        <c:v>6.2168222999722496E-3</c:v>
                      </c:pt>
                      <c:pt idx="2320">
                        <c:v>6.1700339770089504E-3</c:v>
                      </c:pt>
                      <c:pt idx="2321">
                        <c:v>6.1375329945855296E-3</c:v>
                      </c:pt>
                      <c:pt idx="2322">
                        <c:v>6.1526707024433698E-3</c:v>
                      </c:pt>
                      <c:pt idx="2323">
                        <c:v>6.2115264374492298E-3</c:v>
                      </c:pt>
                      <c:pt idx="2324">
                        <c:v>6.23006098424093E-3</c:v>
                      </c:pt>
                      <c:pt idx="2325">
                        <c:v>6.2340210101491603E-3</c:v>
                      </c:pt>
                      <c:pt idx="2326">
                        <c:v>6.2494489536794803E-3</c:v>
                      </c:pt>
                      <c:pt idx="2327">
                        <c:v>6.2590316909355102E-3</c:v>
                      </c:pt>
                      <c:pt idx="2328">
                        <c:v>6.2760974398462597E-3</c:v>
                      </c:pt>
                      <c:pt idx="2329">
                        <c:v>6.2975862434823601E-3</c:v>
                      </c:pt>
                      <c:pt idx="2330">
                        <c:v>6.31771046212654E-3</c:v>
                      </c:pt>
                      <c:pt idx="2331">
                        <c:v>6.33862525175166E-3</c:v>
                      </c:pt>
                      <c:pt idx="2332">
                        <c:v>6.3536039064002103E-3</c:v>
                      </c:pt>
                      <c:pt idx="2333">
                        <c:v>6.3771568995766104E-3</c:v>
                      </c:pt>
                      <c:pt idx="2334">
                        <c:v>6.4021128057621104E-3</c:v>
                      </c:pt>
                      <c:pt idx="2335">
                        <c:v>6.4202891363480301E-3</c:v>
                      </c:pt>
                      <c:pt idx="2336">
                        <c:v>6.4330370785195198E-3</c:v>
                      </c:pt>
                      <c:pt idx="2337">
                        <c:v>6.43523288884077E-3</c:v>
                      </c:pt>
                      <c:pt idx="2338">
                        <c:v>6.4410231247428104E-3</c:v>
                      </c:pt>
                      <c:pt idx="2339">
                        <c:v>6.4642039187769399E-3</c:v>
                      </c:pt>
                      <c:pt idx="2340">
                        <c:v>6.4782315333193003E-3</c:v>
                      </c:pt>
                      <c:pt idx="2341">
                        <c:v>6.4800642511860301E-3</c:v>
                      </c:pt>
                      <c:pt idx="2342">
                        <c:v>6.4994496665262804E-3</c:v>
                      </c:pt>
                      <c:pt idx="2343">
                        <c:v>6.5157343320314696E-3</c:v>
                      </c:pt>
                      <c:pt idx="2344">
                        <c:v>6.5339178252493899E-3</c:v>
                      </c:pt>
                      <c:pt idx="2345">
                        <c:v>6.5558929431536097E-3</c:v>
                      </c:pt>
                      <c:pt idx="2346">
                        <c:v>6.5734881232248797E-3</c:v>
                      </c:pt>
                      <c:pt idx="2347">
                        <c:v>6.61152971827857E-3</c:v>
                      </c:pt>
                      <c:pt idx="2348">
                        <c:v>6.63553367389142E-3</c:v>
                      </c:pt>
                      <c:pt idx="2349">
                        <c:v>6.6380872806873596E-3</c:v>
                      </c:pt>
                      <c:pt idx="2350">
                        <c:v>6.5967362251574896E-3</c:v>
                      </c:pt>
                      <c:pt idx="2351">
                        <c:v>6.55538516962763E-3</c:v>
                      </c:pt>
                      <c:pt idx="2352">
                        <c:v>6.47835001602819E-3</c:v>
                      </c:pt>
                      <c:pt idx="2353">
                        <c:v>6.4297210542194E-3</c:v>
                      </c:pt>
                      <c:pt idx="2354">
                        <c:v>6.4194043414015304E-3</c:v>
                      </c:pt>
                      <c:pt idx="2355">
                        <c:v>6.3977627441763199E-3</c:v>
                      </c:pt>
                      <c:pt idx="2356">
                        <c:v>6.3761211469511104E-3</c:v>
                      </c:pt>
                      <c:pt idx="2357">
                        <c:v>6.3099590849026096E-3</c:v>
                      </c:pt>
                      <c:pt idx="2358">
                        <c:v>6.25564793361878E-3</c:v>
                      </c:pt>
                      <c:pt idx="2359">
                        <c:v>6.2011852242867399E-3</c:v>
                      </c:pt>
                      <c:pt idx="2360">
                        <c:v>6.1643311931875999E-3</c:v>
                      </c:pt>
                      <c:pt idx="2361">
                        <c:v>6.1468062837678897E-3</c:v>
                      </c:pt>
                      <c:pt idx="2362">
                        <c:v>6.1371847872899099E-3</c:v>
                      </c:pt>
                      <c:pt idx="2363">
                        <c:v>6.1413010114447601E-3</c:v>
                      </c:pt>
                      <c:pt idx="2364">
                        <c:v>6.1585005093552298E-3</c:v>
                      </c:pt>
                      <c:pt idx="2365">
                        <c:v>6.1900921759391004E-3</c:v>
                      </c:pt>
                      <c:pt idx="2366">
                        <c:v>6.2156843143177801E-3</c:v>
                      </c:pt>
                      <c:pt idx="2367">
                        <c:v>6.24820149961932E-3</c:v>
                      </c:pt>
                      <c:pt idx="2368">
                        <c:v>6.2829181120836897E-3</c:v>
                      </c:pt>
                      <c:pt idx="2369">
                        <c:v>6.3137836650562704E-3</c:v>
                      </c:pt>
                      <c:pt idx="2370">
                        <c:v>6.3576676102537798E-3</c:v>
                      </c:pt>
                      <c:pt idx="2371">
                        <c:v>6.4070223581188098E-3</c:v>
                      </c:pt>
                      <c:pt idx="2372">
                        <c:v>6.4473270642685402E-3</c:v>
                      </c:pt>
                      <c:pt idx="2373">
                        <c:v>6.4991535170211704E-3</c:v>
                      </c:pt>
                      <c:pt idx="2374">
                        <c:v>6.55657834877029E-3</c:v>
                      </c:pt>
                      <c:pt idx="2375">
                        <c:v>6.6014387881490602E-3</c:v>
                      </c:pt>
                      <c:pt idx="2376">
                        <c:v>6.6564971695411796E-3</c:v>
                      </c:pt>
                      <c:pt idx="2377">
                        <c:v>6.7137467991804497E-3</c:v>
                      </c:pt>
                      <c:pt idx="2378">
                        <c:v>6.7528308279944799E-3</c:v>
                      </c:pt>
                      <c:pt idx="2379">
                        <c:v>6.8003713649655998E-3</c:v>
                      </c:pt>
                      <c:pt idx="2380">
                        <c:v>6.8645096252410304E-3</c:v>
                      </c:pt>
                      <c:pt idx="2381">
                        <c:v>6.9105809989805297E-3</c:v>
                      </c:pt>
                      <c:pt idx="2382">
                        <c:v>6.9542916360834702E-3</c:v>
                      </c:pt>
                      <c:pt idx="2383">
                        <c:v>6.99254151357377E-3</c:v>
                      </c:pt>
                      <c:pt idx="2384">
                        <c:v>7.0321480192895398E-3</c:v>
                      </c:pt>
                      <c:pt idx="2385">
                        <c:v>7.07616190943055E-3</c:v>
                      </c:pt>
                      <c:pt idx="2386">
                        <c:v>7.1061063506002399E-3</c:v>
                      </c:pt>
                      <c:pt idx="2387">
                        <c:v>7.1187667923063198E-3</c:v>
                      </c:pt>
                      <c:pt idx="2388">
                        <c:v>7.1186308062363198E-3</c:v>
                      </c:pt>
                      <c:pt idx="2389">
                        <c:v>7.0497452998791801E-3</c:v>
                      </c:pt>
                      <c:pt idx="2390">
                        <c:v>6.98085979352205E-3</c:v>
                      </c:pt>
                      <c:pt idx="2391">
                        <c:v>6.8423131284899999E-3</c:v>
                      </c:pt>
                      <c:pt idx="2392">
                        <c:v>6.7106598325574899E-3</c:v>
                      </c:pt>
                      <c:pt idx="2393">
                        <c:v>6.6078394376441604E-3</c:v>
                      </c:pt>
                      <c:pt idx="2394">
                        <c:v>6.5610055479050399E-3</c:v>
                      </c:pt>
                      <c:pt idx="2395">
                        <c:v>6.5425639520322702E-3</c:v>
                      </c:pt>
                      <c:pt idx="2396">
                        <c:v>6.5166244939136499E-3</c:v>
                      </c:pt>
                      <c:pt idx="2397">
                        <c:v>6.4664936799667004E-3</c:v>
                      </c:pt>
                      <c:pt idx="2398">
                        <c:v>6.4079296028517101E-3</c:v>
                      </c:pt>
                      <c:pt idx="2399">
                        <c:v>6.3621535937087997E-3</c:v>
                      </c:pt>
                      <c:pt idx="2400">
                        <c:v>6.3413044056483698E-3</c:v>
                      </c:pt>
                      <c:pt idx="2401">
                        <c:v>6.3396012997709202E-3</c:v>
                      </c:pt>
                      <c:pt idx="2402">
                        <c:v>6.3595705179346103E-3</c:v>
                      </c:pt>
                      <c:pt idx="2403">
                        <c:v>6.4242095628710104E-3</c:v>
                      </c:pt>
                      <c:pt idx="2404">
                        <c:v>6.50174734882061E-3</c:v>
                      </c:pt>
                      <c:pt idx="2405">
                        <c:v>6.5527853830805501E-3</c:v>
                      </c:pt>
                      <c:pt idx="2406">
                        <c:v>6.5807356553434296E-3</c:v>
                      </c:pt>
                      <c:pt idx="2407">
                        <c:v>6.6124881581235504E-3</c:v>
                      </c:pt>
                      <c:pt idx="2408">
                        <c:v>6.6492042806166104E-3</c:v>
                      </c:pt>
                      <c:pt idx="2409">
                        <c:v>6.6817247857862104E-3</c:v>
                      </c:pt>
                      <c:pt idx="2410">
                        <c:v>6.7088043545555096E-3</c:v>
                      </c:pt>
                      <c:pt idx="2411">
                        <c:v>6.7466982295174699E-3</c:v>
                      </c:pt>
                      <c:pt idx="2412">
                        <c:v>6.7909768598233503E-3</c:v>
                      </c:pt>
                      <c:pt idx="2413">
                        <c:v>6.8341209614789598E-3</c:v>
                      </c:pt>
                      <c:pt idx="2414">
                        <c:v>6.8746811854098902E-3</c:v>
                      </c:pt>
                      <c:pt idx="2415">
                        <c:v>6.9074909270696403E-3</c:v>
                      </c:pt>
                      <c:pt idx="2416">
                        <c:v>6.9439423170026002E-3</c:v>
                      </c:pt>
                      <c:pt idx="2417">
                        <c:v>6.9725818165919402E-3</c:v>
                      </c:pt>
                      <c:pt idx="2418">
                        <c:v>6.9969880175038898E-3</c:v>
                      </c:pt>
                      <c:pt idx="2419">
                        <c:v>7.0228031667093002E-3</c:v>
                      </c:pt>
                      <c:pt idx="2420">
                        <c:v>7.0482891043557499E-3</c:v>
                      </c:pt>
                      <c:pt idx="2421">
                        <c:v>7.0762765019980597E-3</c:v>
                      </c:pt>
                      <c:pt idx="2422">
                        <c:v>7.1142572343058201E-3</c:v>
                      </c:pt>
                      <c:pt idx="2423">
                        <c:v>7.1452538108483102E-3</c:v>
                      </c:pt>
                      <c:pt idx="2424">
                        <c:v>7.1749541218086204E-3</c:v>
                      </c:pt>
                      <c:pt idx="2425">
                        <c:v>7.2172844460874196E-3</c:v>
                      </c:pt>
                      <c:pt idx="2426">
                        <c:v>7.2672754408288302E-3</c:v>
                      </c:pt>
                      <c:pt idx="2427">
                        <c:v>7.3156999933227801E-3</c:v>
                      </c:pt>
                      <c:pt idx="2428">
                        <c:v>7.3878602221425704E-3</c:v>
                      </c:pt>
                      <c:pt idx="2429">
                        <c:v>7.3883500897065097E-3</c:v>
                      </c:pt>
                      <c:pt idx="2430">
                        <c:v>7.3780888872133996E-3</c:v>
                      </c:pt>
                      <c:pt idx="2431">
                        <c:v>7.3678276847203E-3</c:v>
                      </c:pt>
                      <c:pt idx="2432">
                        <c:v>7.3114532371269698E-3</c:v>
                      </c:pt>
                      <c:pt idx="2433">
                        <c:v>7.2880140111097596E-3</c:v>
                      </c:pt>
                      <c:pt idx="2434">
                        <c:v>7.3075252174854798E-3</c:v>
                      </c:pt>
                      <c:pt idx="2435">
                        <c:v>7.3226027564269403E-3</c:v>
                      </c:pt>
                      <c:pt idx="2436">
                        <c:v>7.3254143100840398E-3</c:v>
                      </c:pt>
                      <c:pt idx="2437">
                        <c:v>7.3125900262929998E-3</c:v>
                      </c:pt>
                      <c:pt idx="2438">
                        <c:v>7.2997657425019503E-3</c:v>
                      </c:pt>
                      <c:pt idx="2439">
                        <c:v>7.2958547313565804E-3</c:v>
                      </c:pt>
                      <c:pt idx="2440">
                        <c:v>7.3230186803167098E-3</c:v>
                      </c:pt>
                      <c:pt idx="2441">
                        <c:v>7.3651722546932002E-3</c:v>
                      </c:pt>
                      <c:pt idx="2442">
                        <c:v>7.4204241861541001E-3</c:v>
                      </c:pt>
                      <c:pt idx="2443">
                        <c:v>7.4879810441166204E-3</c:v>
                      </c:pt>
                      <c:pt idx="2444">
                        <c:v>7.5670844258852203E-3</c:v>
                      </c:pt>
                      <c:pt idx="2445">
                        <c:v>7.6602119868248901E-3</c:v>
                      </c:pt>
                      <c:pt idx="2446">
                        <c:v>7.7744514823047698E-3</c:v>
                      </c:pt>
                      <c:pt idx="2447">
                        <c:v>7.8990513467250192E-3</c:v>
                      </c:pt>
                      <c:pt idx="2448">
                        <c:v>8.0176718372079302E-3</c:v>
                      </c:pt>
                      <c:pt idx="2449">
                        <c:v>8.13968165788744E-3</c:v>
                      </c:pt>
                      <c:pt idx="2450">
                        <c:v>8.2795750242273605E-3</c:v>
                      </c:pt>
                      <c:pt idx="2451">
                        <c:v>8.4314014913634792E-3</c:v>
                      </c:pt>
                      <c:pt idx="2452">
                        <c:v>8.5881777205054407E-3</c:v>
                      </c:pt>
                      <c:pt idx="2453">
                        <c:v>8.7547152718644092E-3</c:v>
                      </c:pt>
                      <c:pt idx="2454">
                        <c:v>8.9194948734352599E-3</c:v>
                      </c:pt>
                      <c:pt idx="2455">
                        <c:v>9.0952185877145597E-3</c:v>
                      </c:pt>
                      <c:pt idx="2456">
                        <c:v>9.2799162963497894E-3</c:v>
                      </c:pt>
                      <c:pt idx="2457">
                        <c:v>9.4578743782296904E-3</c:v>
                      </c:pt>
                      <c:pt idx="2458">
                        <c:v>9.6468903815331904E-3</c:v>
                      </c:pt>
                      <c:pt idx="2459">
                        <c:v>9.8375102015042706E-3</c:v>
                      </c:pt>
                      <c:pt idx="2460">
                        <c:v>1.00232440826412E-2</c:v>
                      </c:pt>
                      <c:pt idx="2461">
                        <c:v>1.02185613993886E-2</c:v>
                      </c:pt>
                      <c:pt idx="2462">
                        <c:v>1.04198221308147E-2</c:v>
                      </c:pt>
                      <c:pt idx="2463">
                        <c:v>1.06224014558785E-2</c:v>
                      </c:pt>
                      <c:pt idx="2464">
                        <c:v>1.0832503177165701E-2</c:v>
                      </c:pt>
                      <c:pt idx="2465">
                        <c:v>1.10420178264867E-2</c:v>
                      </c:pt>
                      <c:pt idx="2466">
                        <c:v>1.1239681662216901E-2</c:v>
                      </c:pt>
                      <c:pt idx="2467">
                        <c:v>1.1464854943025101E-2</c:v>
                      </c:pt>
                      <c:pt idx="2468">
                        <c:v>1.1694982725000301E-2</c:v>
                      </c:pt>
                      <c:pt idx="2469">
                        <c:v>1.18503027737294E-2</c:v>
                      </c:pt>
                      <c:pt idx="2470">
                        <c:v>1.1922485452946E-2</c:v>
                      </c:pt>
                      <c:pt idx="2471">
                        <c:v>1.1959459077489E-2</c:v>
                      </c:pt>
                      <c:pt idx="2472">
                        <c:v>1.2021261164501499E-2</c:v>
                      </c:pt>
                      <c:pt idx="2473">
                        <c:v>1.21401032251073E-2</c:v>
                      </c:pt>
                      <c:pt idx="2474">
                        <c:v>1.2282619486177799E-2</c:v>
                      </c:pt>
                      <c:pt idx="2475">
                        <c:v>1.24550076502358E-2</c:v>
                      </c:pt>
                      <c:pt idx="2476">
                        <c:v>1.26771830407613E-2</c:v>
                      </c:pt>
                      <c:pt idx="2477">
                        <c:v>1.2878129349745601E-2</c:v>
                      </c:pt>
                      <c:pt idx="2478">
                        <c:v>1.3030687803672201E-2</c:v>
                      </c:pt>
                      <c:pt idx="2479">
                        <c:v>1.31887661317979E-2</c:v>
                      </c:pt>
                      <c:pt idx="2480">
                        <c:v>1.33625198265409E-2</c:v>
                      </c:pt>
                      <c:pt idx="2481">
                        <c:v>1.3556854928244599E-2</c:v>
                      </c:pt>
                      <c:pt idx="2482">
                        <c:v>1.37854559173296E-2</c:v>
                      </c:pt>
                      <c:pt idx="2483">
                        <c:v>1.4048558321251001E-2</c:v>
                      </c:pt>
                      <c:pt idx="2484">
                        <c:v>1.43277333096629E-2</c:v>
                      </c:pt>
                      <c:pt idx="2485">
                        <c:v>1.4593795847026801E-2</c:v>
                      </c:pt>
                      <c:pt idx="2486">
                        <c:v>1.48535619118916E-2</c:v>
                      </c:pt>
                      <c:pt idx="2487">
                        <c:v>1.5108649596708001E-2</c:v>
                      </c:pt>
                      <c:pt idx="2488">
                        <c:v>1.5352720163255E-2</c:v>
                      </c:pt>
                      <c:pt idx="2489">
                        <c:v>1.56064114964046E-2</c:v>
                      </c:pt>
                      <c:pt idx="2490">
                        <c:v>1.5862482921686401E-2</c:v>
                      </c:pt>
                      <c:pt idx="2491">
                        <c:v>1.6119201144933998E-2</c:v>
                      </c:pt>
                      <c:pt idx="2492">
                        <c:v>1.6373869286175301E-2</c:v>
                      </c:pt>
                      <c:pt idx="2493">
                        <c:v>1.6619713728118601E-2</c:v>
                      </c:pt>
                      <c:pt idx="2494">
                        <c:v>1.6876525771506098E-2</c:v>
                      </c:pt>
                      <c:pt idx="2495">
                        <c:v>1.7126195660879098E-2</c:v>
                      </c:pt>
                      <c:pt idx="2496">
                        <c:v>1.7368313276880099E-2</c:v>
                      </c:pt>
                      <c:pt idx="2497">
                        <c:v>1.7611715961669699E-2</c:v>
                      </c:pt>
                      <c:pt idx="2498">
                        <c:v>1.7848539434437798E-2</c:v>
                      </c:pt>
                      <c:pt idx="2499">
                        <c:v>1.8082876913121899E-2</c:v>
                      </c:pt>
                      <c:pt idx="2500">
                        <c:v>1.8330992592393701E-2</c:v>
                      </c:pt>
                      <c:pt idx="2501">
                        <c:v>1.85685792826558E-2</c:v>
                      </c:pt>
                      <c:pt idx="2502">
                        <c:v>1.8797889866034399E-2</c:v>
                      </c:pt>
                      <c:pt idx="2503">
                        <c:v>1.9039196430767499E-2</c:v>
                      </c:pt>
                      <c:pt idx="2504">
                        <c:v>1.92784870623533E-2</c:v>
                      </c:pt>
                      <c:pt idx="2505">
                        <c:v>1.95143365667442E-2</c:v>
                      </c:pt>
                      <c:pt idx="2506">
                        <c:v>1.9760591416239901E-2</c:v>
                      </c:pt>
                      <c:pt idx="2507">
                        <c:v>1.9999220847810899E-2</c:v>
                      </c:pt>
                      <c:pt idx="2508">
                        <c:v>2.0244285532664399E-2</c:v>
                      </c:pt>
                      <c:pt idx="2509">
                        <c:v>2.0501206812715E-2</c:v>
                      </c:pt>
                      <c:pt idx="2510">
                        <c:v>2.0679648086453201E-2</c:v>
                      </c:pt>
                      <c:pt idx="2511">
                        <c:v>2.0787301078126E-2</c:v>
                      </c:pt>
                      <c:pt idx="2512">
                        <c:v>2.0906080014580199E-2</c:v>
                      </c:pt>
                      <c:pt idx="2513">
                        <c:v>2.10518968805718E-2</c:v>
                      </c:pt>
                      <c:pt idx="2514">
                        <c:v>2.1225305818593599E-2</c:v>
                      </c:pt>
                      <c:pt idx="2515">
                        <c:v>2.1435048158280599E-2</c:v>
                      </c:pt>
                      <c:pt idx="2516">
                        <c:v>2.1619920863190499E-2</c:v>
                      </c:pt>
                      <c:pt idx="2517">
                        <c:v>2.1747289878015899E-2</c:v>
                      </c:pt>
                      <c:pt idx="2518">
                        <c:v>2.18636465174919E-2</c:v>
                      </c:pt>
                      <c:pt idx="2519">
                        <c:v>2.19934839191997E-2</c:v>
                      </c:pt>
                      <c:pt idx="2520">
                        <c:v>2.21448780273403E-2</c:v>
                      </c:pt>
                      <c:pt idx="2521">
                        <c:v>2.2303981072449599E-2</c:v>
                      </c:pt>
                      <c:pt idx="2522">
                        <c:v>2.24673107110606E-2</c:v>
                      </c:pt>
                      <c:pt idx="2523">
                        <c:v>2.26493420705778E-2</c:v>
                      </c:pt>
                      <c:pt idx="2524">
                        <c:v>2.2841106619479801E-2</c:v>
                      </c:pt>
                      <c:pt idx="2525">
                        <c:v>2.30306509215016E-2</c:v>
                      </c:pt>
                      <c:pt idx="2526">
                        <c:v>2.3247725288179501E-2</c:v>
                      </c:pt>
                      <c:pt idx="2527">
                        <c:v>2.34716193963906E-2</c:v>
                      </c:pt>
                      <c:pt idx="2528">
                        <c:v>2.3675855104722601E-2</c:v>
                      </c:pt>
                      <c:pt idx="2529">
                        <c:v>2.3893048568899001E-2</c:v>
                      </c:pt>
                      <c:pt idx="2530">
                        <c:v>2.4125120162097499E-2</c:v>
                      </c:pt>
                      <c:pt idx="2531">
                        <c:v>2.4363565234314599E-2</c:v>
                      </c:pt>
                      <c:pt idx="2532">
                        <c:v>2.4599332004858199E-2</c:v>
                      </c:pt>
                      <c:pt idx="2533">
                        <c:v>2.4849690046300599E-2</c:v>
                      </c:pt>
                      <c:pt idx="2534">
                        <c:v>2.5107868083697998E-2</c:v>
                      </c:pt>
                      <c:pt idx="2535">
                        <c:v>2.5359476931521401E-2</c:v>
                      </c:pt>
                      <c:pt idx="2536">
                        <c:v>2.5617558510644099E-2</c:v>
                      </c:pt>
                      <c:pt idx="2537">
                        <c:v>2.5879864479973098E-2</c:v>
                      </c:pt>
                      <c:pt idx="2538">
                        <c:v>2.6144790873500402E-2</c:v>
                      </c:pt>
                      <c:pt idx="2539">
                        <c:v>2.64190042287255E-2</c:v>
                      </c:pt>
                      <c:pt idx="2540">
                        <c:v>2.6706722805928101E-2</c:v>
                      </c:pt>
                      <c:pt idx="2541">
                        <c:v>2.7007008912223698E-2</c:v>
                      </c:pt>
                      <c:pt idx="2542">
                        <c:v>2.7317138563066799E-2</c:v>
                      </c:pt>
                      <c:pt idx="2543">
                        <c:v>2.76210812569927E-2</c:v>
                      </c:pt>
                      <c:pt idx="2544">
                        <c:v>2.7929253163682801E-2</c:v>
                      </c:pt>
                      <c:pt idx="2545">
                        <c:v>2.8261334285132399E-2</c:v>
                      </c:pt>
                      <c:pt idx="2546">
                        <c:v>2.8608754008611698E-2</c:v>
                      </c:pt>
                      <c:pt idx="2547">
                        <c:v>2.89705067716984E-2</c:v>
                      </c:pt>
                      <c:pt idx="2548">
                        <c:v>2.9357525371129699E-2</c:v>
                      </c:pt>
                      <c:pt idx="2549">
                        <c:v>2.9708623431404999E-2</c:v>
                      </c:pt>
                      <c:pt idx="2550">
                        <c:v>2.9989558231803701E-2</c:v>
                      </c:pt>
                      <c:pt idx="2551">
                        <c:v>3.0255301409189399E-2</c:v>
                      </c:pt>
                      <c:pt idx="2552">
                        <c:v>3.0555505919605E-2</c:v>
                      </c:pt>
                      <c:pt idx="2553">
                        <c:v>3.0911670202972402E-2</c:v>
                      </c:pt>
                      <c:pt idx="2554">
                        <c:v>3.1328274442889797E-2</c:v>
                      </c:pt>
                      <c:pt idx="2555">
                        <c:v>3.1797233691530702E-2</c:v>
                      </c:pt>
                      <c:pt idx="2556">
                        <c:v>3.2321746194252501E-2</c:v>
                      </c:pt>
                      <c:pt idx="2557">
                        <c:v>3.2863533482092401E-2</c:v>
                      </c:pt>
                      <c:pt idx="2558">
                        <c:v>3.3419666727840198E-2</c:v>
                      </c:pt>
                      <c:pt idx="2559">
                        <c:v>3.40307146142542E-2</c:v>
                      </c:pt>
                      <c:pt idx="2560">
                        <c:v>3.4687906198881298E-2</c:v>
                      </c:pt>
                      <c:pt idx="2561">
                        <c:v>3.5409032410001699E-2</c:v>
                      </c:pt>
                      <c:pt idx="2562">
                        <c:v>3.6213127524541401E-2</c:v>
                      </c:pt>
                      <c:pt idx="2563">
                        <c:v>3.7067807622874697E-2</c:v>
                      </c:pt>
                      <c:pt idx="2564">
                        <c:v>3.7981650430457897E-2</c:v>
                      </c:pt>
                      <c:pt idx="2565">
                        <c:v>3.9073881838348201E-2</c:v>
                      </c:pt>
                      <c:pt idx="2566">
                        <c:v>4.0187444080561102E-2</c:v>
                      </c:pt>
                      <c:pt idx="2567">
                        <c:v>4.1235645327363797E-2</c:v>
                      </c:pt>
                      <c:pt idx="2568">
                        <c:v>4.2330732015852503E-2</c:v>
                      </c:pt>
                      <c:pt idx="2569">
                        <c:v>4.3481831111057301E-2</c:v>
                      </c:pt>
                      <c:pt idx="2570">
                        <c:v>4.4683898434237999E-2</c:v>
                      </c:pt>
                      <c:pt idx="2571">
                        <c:v>4.5949098084881797E-2</c:v>
                      </c:pt>
                      <c:pt idx="2572">
                        <c:v>4.7290025374304101E-2</c:v>
                      </c:pt>
                      <c:pt idx="2573">
                        <c:v>4.8694644989480403E-2</c:v>
                      </c:pt>
                      <c:pt idx="2574">
                        <c:v>5.01666241409775E-2</c:v>
                      </c:pt>
                      <c:pt idx="2575">
                        <c:v>5.1696713519389301E-2</c:v>
                      </c:pt>
                      <c:pt idx="2576">
                        <c:v>5.3296653213379203E-2</c:v>
                      </c:pt>
                      <c:pt idx="2577">
                        <c:v>5.49696014424636E-2</c:v>
                      </c:pt>
                      <c:pt idx="2578">
                        <c:v>5.6709879189530903E-2</c:v>
                      </c:pt>
                      <c:pt idx="2579">
                        <c:v>5.8516729875681198E-2</c:v>
                      </c:pt>
                      <c:pt idx="2580">
                        <c:v>6.0398846824119702E-2</c:v>
                      </c:pt>
                      <c:pt idx="2581">
                        <c:v>6.2351227959211698E-2</c:v>
                      </c:pt>
                      <c:pt idx="2582">
                        <c:v>6.4364121966493298E-2</c:v>
                      </c:pt>
                      <c:pt idx="2583">
                        <c:v>6.6439520228331203E-2</c:v>
                      </c:pt>
                      <c:pt idx="2584">
                        <c:v>6.8588847081747298E-2</c:v>
                      </c:pt>
                      <c:pt idx="2585">
                        <c:v>7.0795198931774106E-2</c:v>
                      </c:pt>
                      <c:pt idx="2586">
                        <c:v>7.3047494736455401E-2</c:v>
                      </c:pt>
                      <c:pt idx="2587">
                        <c:v>7.5362631950778303E-2</c:v>
                      </c:pt>
                      <c:pt idx="2588">
                        <c:v>7.7734032511621295E-2</c:v>
                      </c:pt>
                      <c:pt idx="2589">
                        <c:v>8.0167825669929596E-2</c:v>
                      </c:pt>
                      <c:pt idx="2590">
                        <c:v>8.2637108053420297E-2</c:v>
                      </c:pt>
                      <c:pt idx="2591">
                        <c:v>8.5153313626707999E-2</c:v>
                      </c:pt>
                      <c:pt idx="2592">
                        <c:v>8.7767965759160196E-2</c:v>
                      </c:pt>
                      <c:pt idx="2593">
                        <c:v>9.0446272426063706E-2</c:v>
                      </c:pt>
                      <c:pt idx="2594">
                        <c:v>9.3177100214416206E-2</c:v>
                      </c:pt>
                      <c:pt idx="2595">
                        <c:v>9.5956985106367798E-2</c:v>
                      </c:pt>
                      <c:pt idx="2596">
                        <c:v>9.8778285345528294E-2</c:v>
                      </c:pt>
                      <c:pt idx="2597">
                        <c:v>0.101637388123464</c:v>
                      </c:pt>
                      <c:pt idx="2598">
                        <c:v>0.104549551970989</c:v>
                      </c:pt>
                      <c:pt idx="2599">
                        <c:v>0.107518446196454</c:v>
                      </c:pt>
                      <c:pt idx="2600">
                        <c:v>0.110539706943396</c:v>
                      </c:pt>
                      <c:pt idx="2601">
                        <c:v>0.11359841774521801</c:v>
                      </c:pt>
                      <c:pt idx="2602">
                        <c:v>0.11665955387785699</c:v>
                      </c:pt>
                      <c:pt idx="2603">
                        <c:v>0.119735078975542</c:v>
                      </c:pt>
                      <c:pt idx="2604">
                        <c:v>0.12282375137200301</c:v>
                      </c:pt>
                      <c:pt idx="2605">
                        <c:v>0.125908012213204</c:v>
                      </c:pt>
                      <c:pt idx="2606">
                        <c:v>0.129013301332249</c:v>
                      </c:pt>
                      <c:pt idx="2607">
                        <c:v>0.132109006289444</c:v>
                      </c:pt>
                      <c:pt idx="2608">
                        <c:v>0.13518632759646901</c:v>
                      </c:pt>
                      <c:pt idx="2609">
                        <c:v>0.138266543926895</c:v>
                      </c:pt>
                      <c:pt idx="2610">
                        <c:v>0.1413177557709</c:v>
                      </c:pt>
                      <c:pt idx="2611">
                        <c:v>0.14433558624899101</c:v>
                      </c:pt>
                      <c:pt idx="2612">
                        <c:v>0.147336796190948</c:v>
                      </c:pt>
                      <c:pt idx="2613">
                        <c:v>0.15030436685853699</c:v>
                      </c:pt>
                      <c:pt idx="2614">
                        <c:v>0.15322312277907901</c:v>
                      </c:pt>
                      <c:pt idx="2615">
                        <c:v>0.15609335590496201</c:v>
                      </c:pt>
                      <c:pt idx="2616">
                        <c:v>0.15891412744333799</c:v>
                      </c:pt>
                      <c:pt idx="2617">
                        <c:v>0.16168202249438801</c:v>
                      </c:pt>
                      <c:pt idx="2618">
                        <c:v>0.164388679583123</c:v>
                      </c:pt>
                      <c:pt idx="2619">
                        <c:v>0.167049806182342</c:v>
                      </c:pt>
                      <c:pt idx="2620">
                        <c:v>0.16964090823199299</c:v>
                      </c:pt>
                      <c:pt idx="2621">
                        <c:v>0.17214930392568101</c:v>
                      </c:pt>
                      <c:pt idx="2622">
                        <c:v>0.174588535053389</c:v>
                      </c:pt>
                      <c:pt idx="2623">
                        <c:v>0.17694448506424601</c:v>
                      </c:pt>
                      <c:pt idx="2624">
                        <c:v>0.17920652122048</c:v>
                      </c:pt>
                      <c:pt idx="2625">
                        <c:v>0.181399439263422</c:v>
                      </c:pt>
                      <c:pt idx="2626">
                        <c:v>0.18350408468899301</c:v>
                      </c:pt>
                      <c:pt idx="2627">
                        <c:v>0.18551003010905101</c:v>
                      </c:pt>
                      <c:pt idx="2628">
                        <c:v>0.18743484943666799</c:v>
                      </c:pt>
                      <c:pt idx="2629">
                        <c:v>0.189239545235524</c:v>
                      </c:pt>
                      <c:pt idx="2630">
                        <c:v>0.19090892574519799</c:v>
                      </c:pt>
                      <c:pt idx="2631">
                        <c:v>0.19246996957162599</c:v>
                      </c:pt>
                      <c:pt idx="2632">
                        <c:v>0.19393722214204701</c:v>
                      </c:pt>
                      <c:pt idx="2633">
                        <c:v>0.19530696548065599</c:v>
                      </c:pt>
                      <c:pt idx="2634">
                        <c:v>0.196581482461233</c:v>
                      </c:pt>
                      <c:pt idx="2635">
                        <c:v>0.19776667642426601</c:v>
                      </c:pt>
                      <c:pt idx="2636">
                        <c:v>0.19884224930108299</c:v>
                      </c:pt>
                      <c:pt idx="2637">
                        <c:v>0.19979505926351801</c:v>
                      </c:pt>
                      <c:pt idx="2638">
                        <c:v>0.200625638805601</c:v>
                      </c:pt>
                      <c:pt idx="2639">
                        <c:v>0.20135739953717199</c:v>
                      </c:pt>
                      <c:pt idx="2640">
                        <c:v>0.201989795406498</c:v>
                      </c:pt>
                      <c:pt idx="2641">
                        <c:v>0.20251945170751801</c:v>
                      </c:pt>
                      <c:pt idx="2642">
                        <c:v>0.20294863713137701</c:v>
                      </c:pt>
                      <c:pt idx="2643">
                        <c:v>0.20327557098874999</c:v>
                      </c:pt>
                      <c:pt idx="2644">
                        <c:v>0.20354124894703499</c:v>
                      </c:pt>
                      <c:pt idx="2645">
                        <c:v>0.20359902297705401</c:v>
                      </c:pt>
                      <c:pt idx="2646">
                        <c:v>0.20360996618823901</c:v>
                      </c:pt>
                      <c:pt idx="2647">
                        <c:v>0.20350755354745501</c:v>
                      </c:pt>
                      <c:pt idx="2648">
                        <c:v>0.203405140906671</c:v>
                      </c:pt>
                      <c:pt idx="2649">
                        <c:v>0.20308331622246201</c:v>
                      </c:pt>
                      <c:pt idx="2650">
                        <c:v>0.20266356894751</c:v>
                      </c:pt>
                      <c:pt idx="2651">
                        <c:v>0.20213597261500699</c:v>
                      </c:pt>
                      <c:pt idx="2652">
                        <c:v>0.20149889347226699</c:v>
                      </c:pt>
                      <c:pt idx="2653">
                        <c:v>0.20075825882662099</c:v>
                      </c:pt>
                      <c:pt idx="2654">
                        <c:v>0.19992676282900601</c:v>
                      </c:pt>
                      <c:pt idx="2655">
                        <c:v>0.19899805572853099</c:v>
                      </c:pt>
                      <c:pt idx="2656">
                        <c:v>0.197981353023305</c:v>
                      </c:pt>
                      <c:pt idx="2657">
                        <c:v>0.19684935080216501</c:v>
                      </c:pt>
                      <c:pt idx="2658">
                        <c:v>0.195613078453858</c:v>
                      </c:pt>
                      <c:pt idx="2659">
                        <c:v>0.19430467782554001</c:v>
                      </c:pt>
                      <c:pt idx="2660">
                        <c:v>0.19290957862064301</c:v>
                      </c:pt>
                      <c:pt idx="2661">
                        <c:v>0.19142998921208401</c:v>
                      </c:pt>
                      <c:pt idx="2662">
                        <c:v>0.18987356997990301</c:v>
                      </c:pt>
                      <c:pt idx="2663">
                        <c:v>0.18825649715728199</c:v>
                      </c:pt>
                      <c:pt idx="2664">
                        <c:v>0.18656101284325799</c:v>
                      </c:pt>
                      <c:pt idx="2665">
                        <c:v>0.18480925080030999</c:v>
                      </c:pt>
                      <c:pt idx="2666">
                        <c:v>0.18300369627687299</c:v>
                      </c:pt>
                      <c:pt idx="2667">
                        <c:v>0.18112347232703399</c:v>
                      </c:pt>
                      <c:pt idx="2668">
                        <c:v>0.1792221600551</c:v>
                      </c:pt>
                      <c:pt idx="2669">
                        <c:v>0.17730249445353399</c:v>
                      </c:pt>
                      <c:pt idx="2670">
                        <c:v>0.17524738881430299</c:v>
                      </c:pt>
                      <c:pt idx="2671">
                        <c:v>0.173000194947353</c:v>
                      </c:pt>
                      <c:pt idx="2672">
                        <c:v>0.170613862293479</c:v>
                      </c:pt>
                      <c:pt idx="2673">
                        <c:v>0.16817788686156401</c:v>
                      </c:pt>
                      <c:pt idx="2674">
                        <c:v>0.165751601361253</c:v>
                      </c:pt>
                      <c:pt idx="2675">
                        <c:v>0.16334733106343799</c:v>
                      </c:pt>
                      <c:pt idx="2676">
                        <c:v>0.16091049149573999</c:v>
                      </c:pt>
                      <c:pt idx="2677">
                        <c:v>0.15834366112852699</c:v>
                      </c:pt>
                      <c:pt idx="2678">
                        <c:v>0.155657351662981</c:v>
                      </c:pt>
                      <c:pt idx="2679">
                        <c:v>0.152909224008834</c:v>
                      </c:pt>
                      <c:pt idx="2680">
                        <c:v>0.150127971565714</c:v>
                      </c:pt>
                      <c:pt idx="2681">
                        <c:v>0.147333877260344</c:v>
                      </c:pt>
                      <c:pt idx="2682">
                        <c:v>0.14453439929654599</c:v>
                      </c:pt>
                      <c:pt idx="2683">
                        <c:v>0.141726442215453</c:v>
                      </c:pt>
                      <c:pt idx="2684">
                        <c:v>0.138908591328404</c:v>
                      </c:pt>
                      <c:pt idx="2685">
                        <c:v>0.13607147547165899</c:v>
                      </c:pt>
                      <c:pt idx="2686">
                        <c:v>0.13323110327398599</c:v>
                      </c:pt>
                      <c:pt idx="2687">
                        <c:v>0.130383630091049</c:v>
                      </c:pt>
                      <c:pt idx="2688">
                        <c:v>0.127509854758384</c:v>
                      </c:pt>
                      <c:pt idx="2689">
                        <c:v>0.124612616683102</c:v>
                      </c:pt>
                      <c:pt idx="2690">
                        <c:v>0.121685814254915</c:v>
                      </c:pt>
                      <c:pt idx="2691">
                        <c:v>0.11875069439436001</c:v>
                      </c:pt>
                      <c:pt idx="2692">
                        <c:v>0.115804287793506</c:v>
                      </c:pt>
                      <c:pt idx="2693">
                        <c:v>0.11283429046099</c:v>
                      </c:pt>
                      <c:pt idx="2694">
                        <c:v>0.10984346086746299</c:v>
                      </c:pt>
                      <c:pt idx="2695">
                        <c:v>0.106842969712013</c:v>
                      </c:pt>
                      <c:pt idx="2696">
                        <c:v>0.103813332481895</c:v>
                      </c:pt>
                      <c:pt idx="2697">
                        <c:v>0.100762035925113</c:v>
                      </c:pt>
                      <c:pt idx="2698">
                        <c:v>9.7693973434780507E-2</c:v>
                      </c:pt>
                      <c:pt idx="2699">
                        <c:v>9.4594204867633896E-2</c:v>
                      </c:pt>
                      <c:pt idx="2700">
                        <c:v>9.1480274999478695E-2</c:v>
                      </c:pt>
                      <c:pt idx="2701">
                        <c:v>8.83450200799233E-2</c:v>
                      </c:pt>
                      <c:pt idx="2702">
                        <c:v>8.51827151848282E-2</c:v>
                      </c:pt>
                      <c:pt idx="2703">
                        <c:v>8.2008494672003093E-2</c:v>
                      </c:pt>
                      <c:pt idx="2704">
                        <c:v>7.8792688638126496E-2</c:v>
                      </c:pt>
                      <c:pt idx="2705">
                        <c:v>7.5549111328211904E-2</c:v>
                      </c:pt>
                      <c:pt idx="2706">
                        <c:v>7.2299200845539105E-2</c:v>
                      </c:pt>
                      <c:pt idx="2707">
                        <c:v>6.9028678596980003E-2</c:v>
                      </c:pt>
                      <c:pt idx="2708">
                        <c:v>6.5745143765032502E-2</c:v>
                      </c:pt>
                      <c:pt idx="2709">
                        <c:v>6.2408863418583101E-2</c:v>
                      </c:pt>
                      <c:pt idx="2710">
                        <c:v>5.8895679453290502E-2</c:v>
                      </c:pt>
                      <c:pt idx="2711">
                        <c:v>5.5152960175383098E-2</c:v>
                      </c:pt>
                      <c:pt idx="2712">
                        <c:v>5.1265255375861803E-2</c:v>
                      </c:pt>
                      <c:pt idx="2713">
                        <c:v>4.7334393343110702E-2</c:v>
                      </c:pt>
                      <c:pt idx="2714">
                        <c:v>4.34233237229995E-2</c:v>
                      </c:pt>
                      <c:pt idx="2715">
                        <c:v>3.94331610552974E-2</c:v>
                      </c:pt>
                      <c:pt idx="2716">
                        <c:v>3.5433903516263097E-2</c:v>
                      </c:pt>
                      <c:pt idx="2717">
                        <c:v>3.1510670423732699E-2</c:v>
                      </c:pt>
                      <c:pt idx="2718">
                        <c:v>2.75140227966373E-2</c:v>
                      </c:pt>
                      <c:pt idx="2719">
                        <c:v>2.3372698902712999E-2</c:v>
                      </c:pt>
                      <c:pt idx="2720">
                        <c:v>1.9149827181168599E-2</c:v>
                      </c:pt>
                      <c:pt idx="2721">
                        <c:v>1.4886458517966199E-2</c:v>
                      </c:pt>
                      <c:pt idx="2722">
                        <c:v>1.0565414321918499E-2</c:v>
                      </c:pt>
                      <c:pt idx="2723">
                        <c:v>6.2413934876642098E-3</c:v>
                      </c:pt>
                      <c:pt idx="2724">
                        <c:v>1.9589591546342999E-3</c:v>
                      </c:pt>
                      <c:pt idx="2725">
                        <c:v>-2.3958208393546399E-3</c:v>
                      </c:pt>
                      <c:pt idx="2726">
                        <c:v>-6.8786921014782803E-3</c:v>
                      </c:pt>
                      <c:pt idx="2727">
                        <c:v>-1.14794628548937E-2</c:v>
                      </c:pt>
                      <c:pt idx="2728">
                        <c:v>-1.62238270437404E-2</c:v>
                      </c:pt>
                      <c:pt idx="2729">
                        <c:v>-2.1084972156830001E-2</c:v>
                      </c:pt>
                      <c:pt idx="2730">
                        <c:v>-2.6053347912657201E-2</c:v>
                      </c:pt>
                      <c:pt idx="2731">
                        <c:v>-3.11799471220079E-2</c:v>
                      </c:pt>
                      <c:pt idx="2732">
                        <c:v>-3.6447412451354001E-2</c:v>
                      </c:pt>
                      <c:pt idx="2733">
                        <c:v>-4.1852652721280699E-2</c:v>
                      </c:pt>
                      <c:pt idx="2734">
                        <c:v>-4.7419870212180498E-2</c:v>
                      </c:pt>
                      <c:pt idx="2735">
                        <c:v>-5.3166894895911199E-2</c:v>
                      </c:pt>
                      <c:pt idx="2736">
                        <c:v>-5.9114935431513999E-2</c:v>
                      </c:pt>
                      <c:pt idx="2737">
                        <c:v>-6.5295028223847598E-2</c:v>
                      </c:pt>
                      <c:pt idx="2738">
                        <c:v>-7.1709004636769894E-2</c:v>
                      </c:pt>
                      <c:pt idx="2739">
                        <c:v>-7.8371538179937902E-2</c:v>
                      </c:pt>
                      <c:pt idx="2740">
                        <c:v>-8.5392445059570304E-2</c:v>
                      </c:pt>
                      <c:pt idx="2741">
                        <c:v>-9.2634900433999398E-2</c:v>
                      </c:pt>
                      <c:pt idx="2742">
                        <c:v>-0.100022908314314</c:v>
                      </c:pt>
                      <c:pt idx="2743">
                        <c:v>-0.107638343984181</c:v>
                      </c:pt>
                      <c:pt idx="2744">
                        <c:v>-0.115540846123471</c:v>
                      </c:pt>
                      <c:pt idx="2745">
                        <c:v>-0.123724040262203</c:v>
                      </c:pt>
                      <c:pt idx="2746">
                        <c:v>-0.132181142915832</c:v>
                      </c:pt>
                      <c:pt idx="2747">
                        <c:v>-0.14102533633721401</c:v>
                      </c:pt>
                      <c:pt idx="2748">
                        <c:v>-0.15032035975375099</c:v>
                      </c:pt>
                      <c:pt idx="2749">
                        <c:v>-0.15987929446563101</c:v>
                      </c:pt>
                      <c:pt idx="2750">
                        <c:v>-0.16936399869135099</c:v>
                      </c:pt>
                      <c:pt idx="2751">
                        <c:v>-0.17918516175784899</c:v>
                      </c:pt>
                      <c:pt idx="2752">
                        <c:v>-0.18999123129435</c:v>
                      </c:pt>
                      <c:pt idx="2753">
                        <c:v>-0.20158991953241401</c:v>
                      </c:pt>
                      <c:pt idx="2754">
                        <c:v>-0.21358811423035501</c:v>
                      </c:pt>
                      <c:pt idx="2755">
                        <c:v>-0.22608817991302499</c:v>
                      </c:pt>
                      <c:pt idx="2756">
                        <c:v>-0.23920997800360599</c:v>
                      </c:pt>
                      <c:pt idx="2757">
                        <c:v>-0.25286607088847302</c:v>
                      </c:pt>
                      <c:pt idx="2758">
                        <c:v>-0.26773874159302802</c:v>
                      </c:pt>
                      <c:pt idx="2759">
                        <c:v>-0.28340931349022402</c:v>
                      </c:pt>
                      <c:pt idx="2760">
                        <c:v>-0.29921928502186201</c:v>
                      </c:pt>
                      <c:pt idx="2761">
                        <c:v>-0.31565016588084199</c:v>
                      </c:pt>
                      <c:pt idx="2762">
                        <c:v>-0.332848186008594</c:v>
                      </c:pt>
                      <c:pt idx="2763">
                        <c:v>-0.35062835165027501</c:v>
                      </c:pt>
                      <c:pt idx="2764">
                        <c:v>-0.36889694164116499</c:v>
                      </c:pt>
                      <c:pt idx="2765">
                        <c:v>-0.38789211556603798</c:v>
                      </c:pt>
                      <c:pt idx="2766">
                        <c:v>-0.40760123775339302</c:v>
                      </c:pt>
                      <c:pt idx="2767">
                        <c:v>-0.42799844025266098</c:v>
                      </c:pt>
                      <c:pt idx="2768">
                        <c:v>-0.449079114577704</c:v>
                      </c:pt>
                      <c:pt idx="2769">
                        <c:v>-0.47095955058758998</c:v>
                      </c:pt>
                      <c:pt idx="2770">
                        <c:v>-0.49361255981823698</c:v>
                      </c:pt>
                      <c:pt idx="2771">
                        <c:v>-0.51699775894130595</c:v>
                      </c:pt>
                      <c:pt idx="2772">
                        <c:v>-0.54117755474217999</c:v>
                      </c:pt>
                      <c:pt idx="2773">
                        <c:v>-0.56612001427741898</c:v>
                      </c:pt>
                      <c:pt idx="2774">
                        <c:v>-0.59192632151555002</c:v>
                      </c:pt>
                      <c:pt idx="2775">
                        <c:v>-0.61861133970640503</c:v>
                      </c:pt>
                      <c:pt idx="2776">
                        <c:v>-0.64596939514645701</c:v>
                      </c:pt>
                      <c:pt idx="2777">
                        <c:v>-0.67407074123174804</c:v>
                      </c:pt>
                      <c:pt idx="2778">
                        <c:v>-0.70317244578980198</c:v>
                      </c:pt>
                      <c:pt idx="2779">
                        <c:v>-0.73317369450555403</c:v>
                      </c:pt>
                      <c:pt idx="2780">
                        <c:v>-0.76395052162209998</c:v>
                      </c:pt>
                      <c:pt idx="2781">
                        <c:v>-0.79521300863053801</c:v>
                      </c:pt>
                      <c:pt idx="2782">
                        <c:v>-0.82703260064095496</c:v>
                      </c:pt>
                      <c:pt idx="2783">
                        <c:v>-0.86020056920351196</c:v>
                      </c:pt>
                      <c:pt idx="2784">
                        <c:v>-0.89479941271055397</c:v>
                      </c:pt>
                      <c:pt idx="2785">
                        <c:v>-0.93003193647496896</c:v>
                      </c:pt>
                      <c:pt idx="2786">
                        <c:v>-0.96556678671394902</c:v>
                      </c:pt>
                      <c:pt idx="2787">
                        <c:v>-1.0016546034990099</c:v>
                      </c:pt>
                      <c:pt idx="2788">
                        <c:v>-1.0382093659942</c:v>
                      </c:pt>
                      <c:pt idx="2789">
                        <c:v>-1.07528366849115</c:v>
                      </c:pt>
                      <c:pt idx="2790">
                        <c:v>-1.1135194259421901</c:v>
                      </c:pt>
                      <c:pt idx="2791">
                        <c:v>-1.1533303046476</c:v>
                      </c:pt>
                      <c:pt idx="2792">
                        <c:v>-1.1947143931958999</c:v>
                      </c:pt>
                      <c:pt idx="2793">
                        <c:v>-1.2372447000704201</c:v>
                      </c:pt>
                      <c:pt idx="2794">
                        <c:v>-1.28036518011134</c:v>
                      </c:pt>
                      <c:pt idx="2795">
                        <c:v>-1.3237017748570299</c:v>
                      </c:pt>
                      <c:pt idx="2796">
                        <c:v>-1.36712093614536</c:v>
                      </c:pt>
                      <c:pt idx="2797">
                        <c:v>-1.4107592323577101</c:v>
                      </c:pt>
                      <c:pt idx="2798">
                        <c:v>-1.45475993079148</c:v>
                      </c:pt>
                      <c:pt idx="2799">
                        <c:v>-1.50015875707463</c:v>
                      </c:pt>
                      <c:pt idx="2800">
                        <c:v>-1.5471257835171399</c:v>
                      </c:pt>
                      <c:pt idx="2801">
                        <c:v>-1.59411582410331</c:v>
                      </c:pt>
                      <c:pt idx="2802">
                        <c:v>-1.64042874316827</c:v>
                      </c:pt>
                      <c:pt idx="2803">
                        <c:v>-1.6863118645545301</c:v>
                      </c:pt>
                      <c:pt idx="2804">
                        <c:v>-1.7320425859731201</c:v>
                      </c:pt>
                      <c:pt idx="2805">
                        <c:v>-1.77767363909788</c:v>
                      </c:pt>
                      <c:pt idx="2806">
                        <c:v>-1.8234125106958099</c:v>
                      </c:pt>
                      <c:pt idx="2807">
                        <c:v>-1.8692202889357901</c:v>
                      </c:pt>
                      <c:pt idx="2808">
                        <c:v>-1.91481059000563</c:v>
                      </c:pt>
                      <c:pt idx="2809">
                        <c:v>-1.9603131130735301</c:v>
                      </c:pt>
                      <c:pt idx="2810">
                        <c:v>-2.0056828919574698</c:v>
                      </c:pt>
                      <c:pt idx="2811">
                        <c:v>-2.0504410284280001</c:v>
                      </c:pt>
                      <c:pt idx="2812">
                        <c:v>-2.0946681105018898</c:v>
                      </c:pt>
                      <c:pt idx="2813">
                        <c:v>-2.1392658737415999</c:v>
                      </c:pt>
                      <c:pt idx="2814">
                        <c:v>-2.1839689677926999</c:v>
                      </c:pt>
                      <c:pt idx="2815">
                        <c:v>-2.2278603877075001</c:v>
                      </c:pt>
                      <c:pt idx="2816">
                        <c:v>-2.27094170335352</c:v>
                      </c:pt>
                      <c:pt idx="2817">
                        <c:v>-2.3134249566766201</c:v>
                      </c:pt>
                      <c:pt idx="2818">
                        <c:v>-2.3552539044147198</c:v>
                      </c:pt>
                      <c:pt idx="2819">
                        <c:v>-2.3965062737570402</c:v>
                      </c:pt>
                      <c:pt idx="2820">
                        <c:v>-2.4370035436840198</c:v>
                      </c:pt>
                      <c:pt idx="2821">
                        <c:v>-2.4767104857586602</c:v>
                      </c:pt>
                      <c:pt idx="2822">
                        <c:v>-2.5156788610247802</c:v>
                      </c:pt>
                      <c:pt idx="2823">
                        <c:v>-2.55357899989336</c:v>
                      </c:pt>
                      <c:pt idx="2824">
                        <c:v>-2.59038713649963</c:v>
                      </c:pt>
                      <c:pt idx="2825">
                        <c:v>-2.6262680964093699</c:v>
                      </c:pt>
                      <c:pt idx="2826">
                        <c:v>-2.66115947917804</c:v>
                      </c:pt>
                      <c:pt idx="2827">
                        <c:v>-2.69423757562652</c:v>
                      </c:pt>
                      <c:pt idx="2828">
                        <c:v>-2.7260178715964298</c:v>
                      </c:pt>
                      <c:pt idx="2829">
                        <c:v>-2.7572878856398102</c:v>
                      </c:pt>
                      <c:pt idx="2830">
                        <c:v>-2.7876833872457998</c:v>
                      </c:pt>
                      <c:pt idx="2831">
                        <c:v>-2.8171910578713</c:v>
                      </c:pt>
                      <c:pt idx="2832">
                        <c:v>-2.8454612556474399</c:v>
                      </c:pt>
                      <c:pt idx="2833">
                        <c:v>-2.8723675465987699</c:v>
                      </c:pt>
                      <c:pt idx="2834">
                        <c:v>-2.8979487146134599</c:v>
                      </c:pt>
                      <c:pt idx="2835">
                        <c:v>-2.9220022912106098</c:v>
                      </c:pt>
                      <c:pt idx="2836">
                        <c:v>-2.9444438579510099</c:v>
                      </c:pt>
                      <c:pt idx="2837">
                        <c:v>-2.9655272555346301</c:v>
                      </c:pt>
                      <c:pt idx="2838">
                        <c:v>-2.9853487722543801</c:v>
                      </c:pt>
                      <c:pt idx="2839">
                        <c:v>-3.0038316998574701</c:v>
                      </c:pt>
                      <c:pt idx="2840">
                        <c:v>-3.02098058652293</c:v>
                      </c:pt>
                      <c:pt idx="2841">
                        <c:v>-3.0366874474779402</c:v>
                      </c:pt>
                      <c:pt idx="2842">
                        <c:v>-3.05086368900924</c:v>
                      </c:pt>
                      <c:pt idx="2843">
                        <c:v>-3.0634325554143902</c:v>
                      </c:pt>
                      <c:pt idx="2844">
                        <c:v>-3.0744087951156698</c:v>
                      </c:pt>
                      <c:pt idx="2845">
                        <c:v>-3.0837841751722799</c:v>
                      </c:pt>
                      <c:pt idx="2846">
                        <c:v>-3.0916090728615999</c:v>
                      </c:pt>
                      <c:pt idx="2847">
                        <c:v>-3.09792780235759</c:v>
                      </c:pt>
                      <c:pt idx="2848">
                        <c:v>-3.10273334392188</c:v>
                      </c:pt>
                      <c:pt idx="2849">
                        <c:v>-3.10603848867706</c:v>
                      </c:pt>
                      <c:pt idx="2850">
                        <c:v>-3.10784712970566</c:v>
                      </c:pt>
                      <c:pt idx="2851">
                        <c:v>-3.1081594671039099</c:v>
                      </c:pt>
                      <c:pt idx="2852">
                        <c:v>-3.1070309146874799</c:v>
                      </c:pt>
                      <c:pt idx="2853">
                        <c:v>-3.10448082450882</c:v>
                      </c:pt>
                      <c:pt idx="2854">
                        <c:v>-3.10053296333817</c:v>
                      </c:pt>
                      <c:pt idx="2855">
                        <c:v>-3.0952519451301299</c:v>
                      </c:pt>
                      <c:pt idx="2856">
                        <c:v>-3.0886378118922302</c:v>
                      </c:pt>
                      <c:pt idx="2857">
                        <c:v>-3.08072371150873</c:v>
                      </c:pt>
                      <c:pt idx="2858">
                        <c:v>-3.0715554291845399</c:v>
                      </c:pt>
                      <c:pt idx="2859">
                        <c:v>-3.0611130718832702</c:v>
                      </c:pt>
                      <c:pt idx="2860">
                        <c:v>-3.04945105963741</c:v>
                      </c:pt>
                      <c:pt idx="2861">
                        <c:v>-3.03664874159045</c:v>
                      </c:pt>
                      <c:pt idx="2862">
                        <c:v>-3.0227010247186699</c:v>
                      </c:pt>
                      <c:pt idx="2863">
                        <c:v>-3.0076445177656201</c:v>
                      </c:pt>
                      <c:pt idx="2864">
                        <c:v>-2.9915259175379498</c:v>
                      </c:pt>
                      <c:pt idx="2865">
                        <c:v>-2.97432586535975</c:v>
                      </c:pt>
                      <c:pt idx="2866">
                        <c:v>-2.9561286591413101</c:v>
                      </c:pt>
                      <c:pt idx="2867">
                        <c:v>-2.9369656351710902</c:v>
                      </c:pt>
                      <c:pt idx="2868">
                        <c:v>-2.9169350222650299</c:v>
                      </c:pt>
                      <c:pt idx="2869">
                        <c:v>-2.8959937457509501</c:v>
                      </c:pt>
                      <c:pt idx="2870">
                        <c:v>-2.8739901744496801</c:v>
                      </c:pt>
                      <c:pt idx="2871">
                        <c:v>-2.85067674884449</c:v>
                      </c:pt>
                      <c:pt idx="2872">
                        <c:v>-2.8256458355027401</c:v>
                      </c:pt>
                      <c:pt idx="2873">
                        <c:v>-2.79895058646744</c:v>
                      </c:pt>
                      <c:pt idx="2874">
                        <c:v>-2.77141100491502</c:v>
                      </c:pt>
                      <c:pt idx="2875">
                        <c:v>-2.7435131439334302</c:v>
                      </c:pt>
                      <c:pt idx="2876">
                        <c:v>-2.71540208035429</c:v>
                      </c:pt>
                      <c:pt idx="2877">
                        <c:v>-2.6874828397000101</c:v>
                      </c:pt>
                      <c:pt idx="2878">
                        <c:v>-2.6586017444037102</c:v>
                      </c:pt>
                      <c:pt idx="2879">
                        <c:v>-2.6281993116950599</c:v>
                      </c:pt>
                      <c:pt idx="2880">
                        <c:v>-2.5970787152399399</c:v>
                      </c:pt>
                      <c:pt idx="2881">
                        <c:v>-2.5652775887909498</c:v>
                      </c:pt>
                      <c:pt idx="2882">
                        <c:v>-2.5330526217406302</c:v>
                      </c:pt>
                      <c:pt idx="2883">
                        <c:v>-2.5004398520568598</c:v>
                      </c:pt>
                      <c:pt idx="2884">
                        <c:v>-2.4676494029013099</c:v>
                      </c:pt>
                      <c:pt idx="2885">
                        <c:v>-2.4348921061759299</c:v>
                      </c:pt>
                      <c:pt idx="2886">
                        <c:v>-2.4019136376952401</c:v>
                      </c:pt>
                      <c:pt idx="2887">
                        <c:v>-2.36846182591791</c:v>
                      </c:pt>
                      <c:pt idx="2888">
                        <c:v>-2.3345864191948298</c:v>
                      </c:pt>
                      <c:pt idx="2889">
                        <c:v>-2.30043562747435</c:v>
                      </c:pt>
                      <c:pt idx="2890">
                        <c:v>-2.2659545865066</c:v>
                      </c:pt>
                      <c:pt idx="2891">
                        <c:v>-2.23121262115626</c:v>
                      </c:pt>
                      <c:pt idx="2892">
                        <c:v>-2.1961319415187299</c:v>
                      </c:pt>
                      <c:pt idx="2893">
                        <c:v>-2.1604616081763202</c:v>
                      </c:pt>
                      <c:pt idx="2894">
                        <c:v>-2.1245452522800998</c:v>
                      </c:pt>
                      <c:pt idx="2895">
                        <c:v>-2.0890971596150898</c:v>
                      </c:pt>
                      <c:pt idx="2896">
                        <c:v>-2.05427097052501</c:v>
                      </c:pt>
                      <c:pt idx="2897">
                        <c:v>-2.0192154585123299</c:v>
                      </c:pt>
                      <c:pt idx="2898">
                        <c:v>-1.98349032063867</c:v>
                      </c:pt>
                      <c:pt idx="2899">
                        <c:v>-1.94783746324553</c:v>
                      </c:pt>
                      <c:pt idx="2900">
                        <c:v>-1.91224295294168</c:v>
                      </c:pt>
                      <c:pt idx="2901">
                        <c:v>-1.87658635269774</c:v>
                      </c:pt>
                      <c:pt idx="2902">
                        <c:v>-1.8410324647505201</c:v>
                      </c:pt>
                      <c:pt idx="2903">
                        <c:v>-1.80565587952296</c:v>
                      </c:pt>
                      <c:pt idx="2904">
                        <c:v>-1.77053951615713</c:v>
                      </c:pt>
                      <c:pt idx="2905">
                        <c:v>-1.73569692665546</c:v>
                      </c:pt>
                      <c:pt idx="2906">
                        <c:v>-1.70102660707882</c:v>
                      </c:pt>
                      <c:pt idx="2907">
                        <c:v>-1.6666493549054899</c:v>
                      </c:pt>
                      <c:pt idx="2908">
                        <c:v>-1.6326612138818699</c:v>
                      </c:pt>
                      <c:pt idx="2909">
                        <c:v>-1.59894432480406</c:v>
                      </c:pt>
                      <c:pt idx="2910">
                        <c:v>-1.5655192386754699</c:v>
                      </c:pt>
                      <c:pt idx="2911">
                        <c:v>-1.5318713548959499</c:v>
                      </c:pt>
                      <c:pt idx="2912">
                        <c:v>-1.49794749652985</c:v>
                      </c:pt>
                      <c:pt idx="2913">
                        <c:v>-1.46453386342481</c:v>
                      </c:pt>
                      <c:pt idx="2914">
                        <c:v>-1.43214158954361</c:v>
                      </c:pt>
                      <c:pt idx="2915">
                        <c:v>-1.4000134098091099</c:v>
                      </c:pt>
                      <c:pt idx="2916">
                        <c:v>-1.36791661677483</c:v>
                      </c:pt>
                      <c:pt idx="2917">
                        <c:v>-1.3362588297148501</c:v>
                      </c:pt>
                      <c:pt idx="2918">
                        <c:v>-1.30490904716836</c:v>
                      </c:pt>
                      <c:pt idx="2919">
                        <c:v>-1.27373086837267</c:v>
                      </c:pt>
                      <c:pt idx="2920">
                        <c:v>-1.24261260228437</c:v>
                      </c:pt>
                      <c:pt idx="2921">
                        <c:v>-1.2117878927478101</c:v>
                      </c:pt>
                      <c:pt idx="2922">
                        <c:v>-1.1814687234124299</c:v>
                      </c:pt>
                      <c:pt idx="2923">
                        <c:v>-1.1517456370585899</c:v>
                      </c:pt>
                      <c:pt idx="2924">
                        <c:v>-1.1226602672798001</c:v>
                      </c:pt>
                      <c:pt idx="2925">
                        <c:v>-1.09410374015581</c:v>
                      </c:pt>
                      <c:pt idx="2926">
                        <c:v>-1.0660936727238199</c:v>
                      </c:pt>
                      <c:pt idx="2927">
                        <c:v>-1.0386881660488401</c:v>
                      </c:pt>
                      <c:pt idx="2928">
                        <c:v>-1.0117847233372801</c:v>
                      </c:pt>
                      <c:pt idx="2929">
                        <c:v>-0.98542724875243204</c:v>
                      </c:pt>
                      <c:pt idx="2930">
                        <c:v>-0.95956885618961296</c:v>
                      </c:pt>
                      <c:pt idx="2931">
                        <c:v>-0.93416091688501202</c:v>
                      </c:pt>
                      <c:pt idx="2932">
                        <c:v>-0.90898448442242297</c:v>
                      </c:pt>
                      <c:pt idx="2933">
                        <c:v>-0.88429724478775096</c:v>
                      </c:pt>
                      <c:pt idx="2934">
                        <c:v>-0.86033067339421199</c:v>
                      </c:pt>
                      <c:pt idx="2935">
                        <c:v>-0.83711003632474701</c:v>
                      </c:pt>
                      <c:pt idx="2936">
                        <c:v>-0.81484608023827798</c:v>
                      </c:pt>
                      <c:pt idx="2937">
                        <c:v>-0.79339008479626705</c:v>
                      </c:pt>
                      <c:pt idx="2938">
                        <c:v>-0.77218265755624904</c:v>
                      </c:pt>
                      <c:pt idx="2939">
                        <c:v>-0.75120692094032504</c:v>
                      </c:pt>
                      <c:pt idx="2940">
                        <c:v>-0.73077681058662602</c:v>
                      </c:pt>
                      <c:pt idx="2941">
                        <c:v>-0.71068398249769804</c:v>
                      </c:pt>
                      <c:pt idx="2942">
                        <c:v>-0.69110867070314896</c:v>
                      </c:pt>
                      <c:pt idx="2943">
                        <c:v>-0.67219271411678805</c:v>
                      </c:pt>
                      <c:pt idx="2944">
                        <c:v>-0.65371509237348602</c:v>
                      </c:pt>
                      <c:pt idx="2945">
                        <c:v>-0.63570536581591597</c:v>
                      </c:pt>
                      <c:pt idx="2946">
                        <c:v>-0.61820279854929505</c:v>
                      </c:pt>
                      <c:pt idx="2947">
                        <c:v>-0.60104749783554401</c:v>
                      </c:pt>
                      <c:pt idx="2948">
                        <c:v>-0.58428796287696705</c:v>
                      </c:pt>
                      <c:pt idx="2949">
                        <c:v>-0.568119641380328</c:v>
                      </c:pt>
                      <c:pt idx="2950">
                        <c:v>-0.552422550920042</c:v>
                      </c:pt>
                      <c:pt idx="2951">
                        <c:v>-0.53709738448038602</c:v>
                      </c:pt>
                      <c:pt idx="2952">
                        <c:v>-0.52206278765425196</c:v>
                      </c:pt>
                      <c:pt idx="2953">
                        <c:v>-0.50719595720223498</c:v>
                      </c:pt>
                      <c:pt idx="2954">
                        <c:v>-0.49260482745406298</c:v>
                      </c:pt>
                      <c:pt idx="2955">
                        <c:v>-0.47840677499768902</c:v>
                      </c:pt>
                      <c:pt idx="2956">
                        <c:v>-0.46460620750378701</c:v>
                      </c:pt>
                      <c:pt idx="2957">
                        <c:v>-0.45122563655050302</c:v>
                      </c:pt>
                      <c:pt idx="2958">
                        <c:v>-0.43825073443177298</c:v>
                      </c:pt>
                      <c:pt idx="2959">
                        <c:v>-0.42557815408717198</c:v>
                      </c:pt>
                      <c:pt idx="2960">
                        <c:v>-0.41315602973417598</c:v>
                      </c:pt>
                      <c:pt idx="2961">
                        <c:v>-0.40101640154979401</c:v>
                      </c:pt>
                      <c:pt idx="2962">
                        <c:v>-0.38919059444237802</c:v>
                      </c:pt>
                      <c:pt idx="2963">
                        <c:v>-0.37774544847488301</c:v>
                      </c:pt>
                      <c:pt idx="2964">
                        <c:v>-0.36672325279781098</c:v>
                      </c:pt>
                      <c:pt idx="2965">
                        <c:v>-0.35608758461498302</c:v>
                      </c:pt>
                      <c:pt idx="2966">
                        <c:v>-0.34586564413792897</c:v>
                      </c:pt>
                      <c:pt idx="2967">
                        <c:v>-0.33598034099204999</c:v>
                      </c:pt>
                      <c:pt idx="2968">
                        <c:v>-0.32629016646918102</c:v>
                      </c:pt>
                      <c:pt idx="2969">
                        <c:v>-0.31689958407992302</c:v>
                      </c:pt>
                      <c:pt idx="2970">
                        <c:v>-0.30791450066613002</c:v>
                      </c:pt>
                      <c:pt idx="2971">
                        <c:v>-0.29921614946673702</c:v>
                      </c:pt>
                      <c:pt idx="2972">
                        <c:v>-0.29076526617486598</c:v>
                      </c:pt>
                      <c:pt idx="2973">
                        <c:v>-0.28258728437832098</c:v>
                      </c:pt>
                      <c:pt idx="2974">
                        <c:v>-0.27458607444913402</c:v>
                      </c:pt>
                      <c:pt idx="2975">
                        <c:v>-0.26636110867607599</c:v>
                      </c:pt>
                      <c:pt idx="2976">
                        <c:v>-0.25843651137128199</c:v>
                      </c:pt>
                      <c:pt idx="2977">
                        <c:v>-0.25117334802506203</c:v>
                      </c:pt>
                      <c:pt idx="2978">
                        <c:v>-0.24412357813622801</c:v>
                      </c:pt>
                      <c:pt idx="2979">
                        <c:v>-0.237184025431629</c:v>
                      </c:pt>
                      <c:pt idx="2980">
                        <c:v>-0.23027207786596501</c:v>
                      </c:pt>
                      <c:pt idx="2981">
                        <c:v>-0.22361266679370401</c:v>
                      </c:pt>
                      <c:pt idx="2982">
                        <c:v>-0.21733777861564599</c:v>
                      </c:pt>
                      <c:pt idx="2983">
                        <c:v>-0.21130075990932201</c:v>
                      </c:pt>
                      <c:pt idx="2984">
                        <c:v>-0.205440524684395</c:v>
                      </c:pt>
                      <c:pt idx="2985">
                        <c:v>-0.19977636582028099</c:v>
                      </c:pt>
                      <c:pt idx="2986">
                        <c:v>-0.19431535281441201</c:v>
                      </c:pt>
                      <c:pt idx="2987">
                        <c:v>-0.18902482732243001</c:v>
                      </c:pt>
                      <c:pt idx="2988">
                        <c:v>-0.18390553492317499</c:v>
                      </c:pt>
                      <c:pt idx="2989">
                        <c:v>-0.17896631126171</c:v>
                      </c:pt>
                      <c:pt idx="2990">
                        <c:v>-0.174518465262964</c:v>
                      </c:pt>
                      <c:pt idx="2991">
                        <c:v>-0.17049742300071299</c:v>
                      </c:pt>
                      <c:pt idx="2992">
                        <c:v>-0.166330581554087</c:v>
                      </c:pt>
                      <c:pt idx="2993">
                        <c:v>-0.16206906651127301</c:v>
                      </c:pt>
                      <c:pt idx="2994">
                        <c:v>-0.15776870080417801</c:v>
                      </c:pt>
                      <c:pt idx="2995">
                        <c:v>-0.15353708082585599</c:v>
                      </c:pt>
                      <c:pt idx="2996">
                        <c:v>-0.149491007317613</c:v>
                      </c:pt>
                      <c:pt idx="2997">
                        <c:v>-0.14549700719422801</c:v>
                      </c:pt>
                      <c:pt idx="2998">
                        <c:v>-0.141723838210289</c:v>
                      </c:pt>
                      <c:pt idx="2999">
                        <c:v>-0.13817146107646799</c:v>
                      </c:pt>
                      <c:pt idx="3000">
                        <c:v>-0.13469102702368599</c:v>
                      </c:pt>
                      <c:pt idx="3001">
                        <c:v>-0.13129218157060699</c:v>
                      </c:pt>
                      <c:pt idx="3002">
                        <c:v>-0.127981959359667</c:v>
                      </c:pt>
                      <c:pt idx="3003">
                        <c:v>-0.124754698681686</c:v>
                      </c:pt>
                      <c:pt idx="3004">
                        <c:v>-0.121626932984532</c:v>
                      </c:pt>
                      <c:pt idx="3005">
                        <c:v>-0.118621804368852</c:v>
                      </c:pt>
                      <c:pt idx="3006">
                        <c:v>-0.11570867187211401</c:v>
                      </c:pt>
                      <c:pt idx="3007">
                        <c:v>-0.112883127215618</c:v>
                      </c:pt>
                      <c:pt idx="3008">
                        <c:v>-0.110143308405224</c:v>
                      </c:pt>
                      <c:pt idx="3009">
                        <c:v>-0.107485769670758</c:v>
                      </c:pt>
                      <c:pt idx="3010">
                        <c:v>-0.104919510357197</c:v>
                      </c:pt>
                      <c:pt idx="3011">
                        <c:v>-0.102440335317075</c:v>
                      </c:pt>
                      <c:pt idx="3012">
                        <c:v>-0.100044077332731</c:v>
                      </c:pt>
                      <c:pt idx="3013">
                        <c:v>-9.7721630232658105E-2</c:v>
                      </c:pt>
                      <c:pt idx="3014">
                        <c:v>-9.5463572519059001E-2</c:v>
                      </c:pt>
                      <c:pt idx="3015">
                        <c:v>-9.3277491623533298E-2</c:v>
                      </c:pt>
                      <c:pt idx="3016">
                        <c:v>-9.1163704977582902E-2</c:v>
                      </c:pt>
                      <c:pt idx="3017">
                        <c:v>-8.90998119239821E-2</c:v>
                      </c:pt>
                      <c:pt idx="3018">
                        <c:v>-8.7106546976949306E-2</c:v>
                      </c:pt>
                      <c:pt idx="3019">
                        <c:v>-8.5079151640925096E-2</c:v>
                      </c:pt>
                      <c:pt idx="3020">
                        <c:v>-8.3065576245196407E-2</c:v>
                      </c:pt>
                      <c:pt idx="3021">
                        <c:v>-8.1202513824286199E-2</c:v>
                      </c:pt>
                      <c:pt idx="3022">
                        <c:v>-7.9427851887602305E-2</c:v>
                      </c:pt>
                      <c:pt idx="3023">
                        <c:v>-7.7706120941028203E-2</c:v>
                      </c:pt>
                      <c:pt idx="3024">
                        <c:v>-7.6047872717426093E-2</c:v>
                      </c:pt>
                      <c:pt idx="3025">
                        <c:v>-7.4448489268571505E-2</c:v>
                      </c:pt>
                      <c:pt idx="3026">
                        <c:v>-7.2896186664923104E-2</c:v>
                      </c:pt>
                      <c:pt idx="3027">
                        <c:v>-7.1391918709908603E-2</c:v>
                      </c:pt>
                      <c:pt idx="3028">
                        <c:v>-6.9919061089895596E-2</c:v>
                      </c:pt>
                      <c:pt idx="3029">
                        <c:v>-6.8487387935173796E-2</c:v>
                      </c:pt>
                      <c:pt idx="3030">
                        <c:v>-6.7099039013417794E-2</c:v>
                      </c:pt>
                      <c:pt idx="3031">
                        <c:v>-6.5816662444328197E-2</c:v>
                      </c:pt>
                      <c:pt idx="3032">
                        <c:v>-6.4663700769531401E-2</c:v>
                      </c:pt>
                      <c:pt idx="3033">
                        <c:v>-6.3540931994960401E-2</c:v>
                      </c:pt>
                      <c:pt idx="3034">
                        <c:v>-6.2416083419120097E-2</c:v>
                      </c:pt>
                      <c:pt idx="3035">
                        <c:v>-6.1303205398774499E-2</c:v>
                      </c:pt>
                      <c:pt idx="3036">
                        <c:v>-6.01820402041498E-2</c:v>
                      </c:pt>
                      <c:pt idx="3037">
                        <c:v>-5.90443520651531E-2</c:v>
                      </c:pt>
                      <c:pt idx="3038">
                        <c:v>-5.79197656870762E-2</c:v>
                      </c:pt>
                      <c:pt idx="3039">
                        <c:v>-5.6856444334206502E-2</c:v>
                      </c:pt>
                      <c:pt idx="3040">
                        <c:v>-5.5856362488634598E-2</c:v>
                      </c:pt>
                      <c:pt idx="3041">
                        <c:v>-5.4863390893477998E-2</c:v>
                      </c:pt>
                      <c:pt idx="3042">
                        <c:v>-5.3869064763950099E-2</c:v>
                      </c:pt>
                      <c:pt idx="3043">
                        <c:v>-5.2894657018554399E-2</c:v>
                      </c:pt>
                      <c:pt idx="3044">
                        <c:v>-5.1926741313932497E-2</c:v>
                      </c:pt>
                      <c:pt idx="3045">
                        <c:v>-5.0939301098462002E-2</c:v>
                      </c:pt>
                      <c:pt idx="3046">
                        <c:v>-4.9983150758244499E-2</c:v>
                      </c:pt>
                      <c:pt idx="3047">
                        <c:v>-4.90809474383632E-2</c:v>
                      </c:pt>
                      <c:pt idx="3048">
                        <c:v>-4.8206699768764898E-2</c:v>
                      </c:pt>
                      <c:pt idx="3049">
                        <c:v>-4.7366271315120702E-2</c:v>
                      </c:pt>
                      <c:pt idx="3050">
                        <c:v>-4.6552243365735303E-2</c:v>
                      </c:pt>
                      <c:pt idx="3051">
                        <c:v>-4.5752275324002403E-2</c:v>
                      </c:pt>
                      <c:pt idx="3052">
                        <c:v>-4.49675490096796E-2</c:v>
                      </c:pt>
                      <c:pt idx="3053">
                        <c:v>-4.42074457002899E-2</c:v>
                      </c:pt>
                      <c:pt idx="3054">
                        <c:v>-4.3464171601913203E-2</c:v>
                      </c:pt>
                      <c:pt idx="3055">
                        <c:v>-4.2735835246677199E-2</c:v>
                      </c:pt>
                      <c:pt idx="3056">
                        <c:v>-4.2024557491766902E-2</c:v>
                      </c:pt>
                      <c:pt idx="3057">
                        <c:v>-4.1330967723454098E-2</c:v>
                      </c:pt>
                      <c:pt idx="3058">
                        <c:v>-4.0643259698254802E-2</c:v>
                      </c:pt>
                      <c:pt idx="3059">
                        <c:v>-3.9976345754265299E-2</c:v>
                      </c:pt>
                      <c:pt idx="3060">
                        <c:v>-3.9330353643512797E-2</c:v>
                      </c:pt>
                      <c:pt idx="3061">
                        <c:v>-3.8697003938121803E-2</c:v>
                      </c:pt>
                      <c:pt idx="3062">
                        <c:v>-3.8077999936410402E-2</c:v>
                      </c:pt>
                      <c:pt idx="3063">
                        <c:v>-3.7452324640302001E-2</c:v>
                      </c:pt>
                      <c:pt idx="3064">
                        <c:v>-3.68359639806881E-2</c:v>
                      </c:pt>
                      <c:pt idx="3065">
                        <c:v>-3.62410767442485E-2</c:v>
                      </c:pt>
                      <c:pt idx="3066">
                        <c:v>-3.5654990706781901E-2</c:v>
                      </c:pt>
                      <c:pt idx="3067">
                        <c:v>-3.5082726048031102E-2</c:v>
                      </c:pt>
                      <c:pt idx="3068">
                        <c:v>-3.45121853792884E-2</c:v>
                      </c:pt>
                      <c:pt idx="3069">
                        <c:v>-3.3947161793031401E-2</c:v>
                      </c:pt>
                      <c:pt idx="3070">
                        <c:v>-3.3363130854463498E-2</c:v>
                      </c:pt>
                      <c:pt idx="3071">
                        <c:v>-3.2797448404140297E-2</c:v>
                      </c:pt>
                      <c:pt idx="3072">
                        <c:v>-3.2327865007773703E-2</c:v>
                      </c:pt>
                      <c:pt idx="3073">
                        <c:v>-3.1912063223830597E-2</c:v>
                      </c:pt>
                      <c:pt idx="3074">
                        <c:v>-3.1496070906383997E-2</c:v>
                      </c:pt>
                      <c:pt idx="3075">
                        <c:v>-3.10581370407325E-2</c:v>
                      </c:pt>
                      <c:pt idx="3076">
                        <c:v>-3.0602338454846501E-2</c:v>
                      </c:pt>
                      <c:pt idx="3077">
                        <c:v>-3.01362241149318E-2</c:v>
                      </c:pt>
                      <c:pt idx="3078">
                        <c:v>-2.9692052809772902E-2</c:v>
                      </c:pt>
                      <c:pt idx="3079">
                        <c:v>-2.9299324686477099E-2</c:v>
                      </c:pt>
                      <c:pt idx="3080">
                        <c:v>-2.8927387792746399E-2</c:v>
                      </c:pt>
                      <c:pt idx="3081">
                        <c:v>-2.8537271167343298E-2</c:v>
                      </c:pt>
                      <c:pt idx="3082">
                        <c:v>-2.8138541911769999E-2</c:v>
                      </c:pt>
                      <c:pt idx="3083">
                        <c:v>-2.7736199804654599E-2</c:v>
                      </c:pt>
                      <c:pt idx="3084">
                        <c:v>-2.7314163804458301E-2</c:v>
                      </c:pt>
                      <c:pt idx="3085">
                        <c:v>-2.69022655716941E-2</c:v>
                      </c:pt>
                      <c:pt idx="3086">
                        <c:v>-2.6499902205094301E-2</c:v>
                      </c:pt>
                      <c:pt idx="3087">
                        <c:v>-2.6087386373098501E-2</c:v>
                      </c:pt>
                      <c:pt idx="3088">
                        <c:v>-2.5666299711055999E-2</c:v>
                      </c:pt>
                      <c:pt idx="3089">
                        <c:v>-2.52498463641843E-2</c:v>
                      </c:pt>
                      <c:pt idx="3090">
                        <c:v>-2.4837838577118999E-2</c:v>
                      </c:pt>
                      <c:pt idx="3091">
                        <c:v>-2.4432469780199199E-2</c:v>
                      </c:pt>
                      <c:pt idx="3092">
                        <c:v>-2.4030909761733801E-2</c:v>
                      </c:pt>
                      <c:pt idx="3093">
                        <c:v>-2.3626666541636299E-2</c:v>
                      </c:pt>
                      <c:pt idx="3094">
                        <c:v>-2.3220976277589699E-2</c:v>
                      </c:pt>
                      <c:pt idx="3095">
                        <c:v>-2.2825484798372701E-2</c:v>
                      </c:pt>
                      <c:pt idx="3096">
                        <c:v>-2.24508930845824E-2</c:v>
                      </c:pt>
                      <c:pt idx="3097">
                        <c:v>-2.2069478555674201E-2</c:v>
                      </c:pt>
                      <c:pt idx="3098">
                        <c:v>-2.16922211551142E-2</c:v>
                      </c:pt>
                      <c:pt idx="3099">
                        <c:v>-2.1330609512405001E-2</c:v>
                      </c:pt>
                      <c:pt idx="3100">
                        <c:v>-2.09724168705498E-2</c:v>
                      </c:pt>
                      <c:pt idx="3101">
                        <c:v>-2.0610302804907402E-2</c:v>
                      </c:pt>
                      <c:pt idx="3102">
                        <c:v>-2.0260346864150399E-2</c:v>
                      </c:pt>
                      <c:pt idx="3103">
                        <c:v>-1.9924535991859501E-2</c:v>
                      </c:pt>
                      <c:pt idx="3104">
                        <c:v>-1.9582931605789E-2</c:v>
                      </c:pt>
                      <c:pt idx="3105">
                        <c:v>-1.9254236914860098E-2</c:v>
                      </c:pt>
                      <c:pt idx="3106">
                        <c:v>-1.89415464049024E-2</c:v>
                      </c:pt>
                      <c:pt idx="3107">
                        <c:v>-1.8636484004551999E-2</c:v>
                      </c:pt>
                      <c:pt idx="3108">
                        <c:v>-1.8323350233606001E-2</c:v>
                      </c:pt>
                      <c:pt idx="3109">
                        <c:v>-1.80133887168634E-2</c:v>
                      </c:pt>
                      <c:pt idx="3110">
                        <c:v>-1.7694408745207599E-2</c:v>
                      </c:pt>
                      <c:pt idx="3111">
                        <c:v>-1.74332253360539E-2</c:v>
                      </c:pt>
                      <c:pt idx="3112">
                        <c:v>-1.7293377661703201E-2</c:v>
                      </c:pt>
                      <c:pt idx="3113">
                        <c:v>-1.71958589220794E-2</c:v>
                      </c:pt>
                      <c:pt idx="3114">
                        <c:v>-1.70873701250824E-2</c:v>
                      </c:pt>
                      <c:pt idx="3115">
                        <c:v>-1.6946984557364299E-2</c:v>
                      </c:pt>
                      <c:pt idx="3116">
                        <c:v>-1.67813731078146E-2</c:v>
                      </c:pt>
                      <c:pt idx="3117">
                        <c:v>-1.6576169607233002E-2</c:v>
                      </c:pt>
                      <c:pt idx="3118">
                        <c:v>-1.6344024719090602E-2</c:v>
                      </c:pt>
                      <c:pt idx="3119">
                        <c:v>-1.6145383328349701E-2</c:v>
                      </c:pt>
                      <c:pt idx="3120">
                        <c:v>-1.5973968650679501E-2</c:v>
                      </c:pt>
                      <c:pt idx="3121">
                        <c:v>-1.5802588547927699E-2</c:v>
                      </c:pt>
                      <c:pt idx="3122">
                        <c:v>-1.5631344980160399E-2</c:v>
                      </c:pt>
                      <c:pt idx="3123">
                        <c:v>-1.54198357444042E-2</c:v>
                      </c:pt>
                      <c:pt idx="3124">
                        <c:v>-1.51719279668882E-2</c:v>
                      </c:pt>
                      <c:pt idx="3125">
                        <c:v>-1.49244082169274E-2</c:v>
                      </c:pt>
                      <c:pt idx="3126">
                        <c:v>-1.4693529293784801E-2</c:v>
                      </c:pt>
                      <c:pt idx="3127">
                        <c:v>-1.44762828052347E-2</c:v>
                      </c:pt>
                      <c:pt idx="3128">
                        <c:v>-1.4254525961433E-2</c:v>
                      </c:pt>
                      <c:pt idx="3129">
                        <c:v>-1.40298103122209E-2</c:v>
                      </c:pt>
                      <c:pt idx="3130">
                        <c:v>-1.38139435886843E-2</c:v>
                      </c:pt>
                      <c:pt idx="3131">
                        <c:v>-1.36100422558246E-2</c:v>
                      </c:pt>
                      <c:pt idx="3132">
                        <c:v>-1.33992085701789E-2</c:v>
                      </c:pt>
                      <c:pt idx="3133">
                        <c:v>-1.3186268914915301E-2</c:v>
                      </c:pt>
                      <c:pt idx="3134">
                        <c:v>-1.29945758200478E-2</c:v>
                      </c:pt>
                      <c:pt idx="3135">
                        <c:v>-1.2800490236075801E-2</c:v>
                      </c:pt>
                      <c:pt idx="3136">
                        <c:v>-1.25946135622032E-2</c:v>
                      </c:pt>
                      <c:pt idx="3137">
                        <c:v>-1.23927530259051E-2</c:v>
                      </c:pt>
                      <c:pt idx="3138">
                        <c:v>-1.22044654849317E-2</c:v>
                      </c:pt>
                      <c:pt idx="3139">
                        <c:v>-1.20301570502811E-2</c:v>
                      </c:pt>
                      <c:pt idx="3140">
                        <c:v>-1.1849968698204601E-2</c:v>
                      </c:pt>
                      <c:pt idx="3141">
                        <c:v>-1.16696592326846E-2</c:v>
                      </c:pt>
                      <c:pt idx="3142">
                        <c:v>-1.1495217823564999E-2</c:v>
                      </c:pt>
                      <c:pt idx="3143">
                        <c:v>-1.1320102979435901E-2</c:v>
                      </c:pt>
                      <c:pt idx="3144">
                        <c:v>-1.1153426470217401E-2</c:v>
                      </c:pt>
                      <c:pt idx="3145">
                        <c:v>-1.09890126160059E-2</c:v>
                      </c:pt>
                      <c:pt idx="3146">
                        <c:v>-1.0812850674770899E-2</c:v>
                      </c:pt>
                      <c:pt idx="3147">
                        <c:v>-1.06415591424673E-2</c:v>
                      </c:pt>
                      <c:pt idx="3148">
                        <c:v>-1.0481852615774801E-2</c:v>
                      </c:pt>
                      <c:pt idx="3149">
                        <c:v>-1.03102685573965E-2</c:v>
                      </c:pt>
                      <c:pt idx="3150">
                        <c:v>-1.01164681596093E-2</c:v>
                      </c:pt>
                      <c:pt idx="3151">
                        <c:v>-9.9237053267603893E-3</c:v>
                      </c:pt>
                      <c:pt idx="3152">
                        <c:v>-9.7836585329041104E-3</c:v>
                      </c:pt>
                      <c:pt idx="3153">
                        <c:v>-9.7142584897313491E-3</c:v>
                      </c:pt>
                      <c:pt idx="3154">
                        <c:v>-9.6599438370579705E-3</c:v>
                      </c:pt>
                      <c:pt idx="3155">
                        <c:v>-9.5672749017018492E-3</c:v>
                      </c:pt>
                      <c:pt idx="3156">
                        <c:v>-9.4488541853809897E-3</c:v>
                      </c:pt>
                      <c:pt idx="3157">
                        <c:v>-9.3076850584127395E-3</c:v>
                      </c:pt>
                      <c:pt idx="3158">
                        <c:v>-9.1834018654458702E-3</c:v>
                      </c:pt>
                      <c:pt idx="3159">
                        <c:v>-9.1108405007760494E-3</c:v>
                      </c:pt>
                      <c:pt idx="3160">
                        <c:v>-9.0428067202100604E-3</c:v>
                      </c:pt>
                      <c:pt idx="3161">
                        <c:v>-8.9665966907343294E-3</c:v>
                      </c:pt>
                      <c:pt idx="3162">
                        <c:v>-8.8889666284760298E-3</c:v>
                      </c:pt>
                      <c:pt idx="3163">
                        <c:v>-8.7899956871006404E-3</c:v>
                      </c:pt>
                      <c:pt idx="3164">
                        <c:v>-8.6880001831822606E-3</c:v>
                      </c:pt>
                      <c:pt idx="3165">
                        <c:v>-8.5862977391208094E-3</c:v>
                      </c:pt>
                      <c:pt idx="3166">
                        <c:v>-8.4795705495521005E-3</c:v>
                      </c:pt>
                      <c:pt idx="3167">
                        <c:v>-8.3725167653987999E-3</c:v>
                      </c:pt>
                      <c:pt idx="3168">
                        <c:v>-8.2493642990479395E-3</c:v>
                      </c:pt>
                      <c:pt idx="3169">
                        <c:v>-8.1031543870158599E-3</c:v>
                      </c:pt>
                      <c:pt idx="3170">
                        <c:v>-7.9649477811056107E-3</c:v>
                      </c:pt>
                      <c:pt idx="3171">
                        <c:v>-7.8506169982561508E-3</c:v>
                      </c:pt>
                      <c:pt idx="3172">
                        <c:v>-7.7192623759491201E-3</c:v>
                      </c:pt>
                      <c:pt idx="3173">
                        <c:v>-7.5732496333876199E-3</c:v>
                      </c:pt>
                      <c:pt idx="3174">
                        <c:v>-7.4400602909708404E-3</c:v>
                      </c:pt>
                      <c:pt idx="3175">
                        <c:v>-7.3148342503766501E-3</c:v>
                      </c:pt>
                      <c:pt idx="3176">
                        <c:v>-7.1798249356863899E-3</c:v>
                      </c:pt>
                      <c:pt idx="3177">
                        <c:v>-7.0331745663142799E-3</c:v>
                      </c:pt>
                      <c:pt idx="3178">
                        <c:v>-6.8902543423595896E-3</c:v>
                      </c:pt>
                      <c:pt idx="3179">
                        <c:v>-6.7582837824035104E-3</c:v>
                      </c:pt>
                      <c:pt idx="3180">
                        <c:v>-6.6360141388430499E-3</c:v>
                      </c:pt>
                      <c:pt idx="3181">
                        <c:v>-6.5078491673115401E-3</c:v>
                      </c:pt>
                      <c:pt idx="3182">
                        <c:v>-6.3782511979213899E-3</c:v>
                      </c:pt>
                      <c:pt idx="3183">
                        <c:v>-6.2635263957320801E-3</c:v>
                      </c:pt>
                      <c:pt idx="3184">
                        <c:v>-6.14516527027074E-3</c:v>
                      </c:pt>
                      <c:pt idx="3185">
                        <c:v>-6.0208145496770003E-3</c:v>
                      </c:pt>
                      <c:pt idx="3186">
                        <c:v>-5.8966345930862099E-3</c:v>
                      </c:pt>
                      <c:pt idx="3187">
                        <c:v>-5.7806842427611197E-3</c:v>
                      </c:pt>
                      <c:pt idx="3188">
                        <c:v>-5.6713787600014198E-3</c:v>
                      </c:pt>
                      <c:pt idx="3189">
                        <c:v>-5.5581719875908604E-3</c:v>
                      </c:pt>
                      <c:pt idx="3190">
                        <c:v>-5.4353719160247799E-3</c:v>
                      </c:pt>
                      <c:pt idx="3191">
                        <c:v>-5.4070630153606998E-3</c:v>
                      </c:pt>
                      <c:pt idx="3192">
                        <c:v>-5.40674339716755E-3</c:v>
                      </c:pt>
                      <c:pt idx="3193">
                        <c:v>-5.4413752721354097E-3</c:v>
                      </c:pt>
                      <c:pt idx="3194">
                        <c:v>-5.4760071471032703E-3</c:v>
                      </c:pt>
                      <c:pt idx="3195">
                        <c:v>-5.5159262653965901E-3</c:v>
                      </c:pt>
                      <c:pt idx="3196">
                        <c:v>-5.5168156913023699E-3</c:v>
                      </c:pt>
                      <c:pt idx="3197">
                        <c:v>-5.4772372675670998E-3</c:v>
                      </c:pt>
                      <c:pt idx="3198">
                        <c:v>-5.4008771181043901E-3</c:v>
                      </c:pt>
                      <c:pt idx="3199">
                        <c:v>-5.3335318714236397E-3</c:v>
                      </c:pt>
                      <c:pt idx="3200">
                        <c:v>-5.3082696987112104E-3</c:v>
                      </c:pt>
                      <c:pt idx="3201">
                        <c:v>-5.2738722882430603E-3</c:v>
                      </c:pt>
                      <c:pt idx="3202">
                        <c:v>-5.2353897346598503E-3</c:v>
                      </c:pt>
                      <c:pt idx="3203">
                        <c:v>-5.1841760606392596E-3</c:v>
                      </c:pt>
                      <c:pt idx="3204">
                        <c:v>-5.1137307638088299E-3</c:v>
                      </c:pt>
                      <c:pt idx="3205">
                        <c:v>-5.0194086324259601E-3</c:v>
                      </c:pt>
                      <c:pt idx="3206">
                        <c:v>-4.8875710075259697E-3</c:v>
                      </c:pt>
                      <c:pt idx="3207">
                        <c:v>-4.7570187982699901E-3</c:v>
                      </c:pt>
                      <c:pt idx="3208">
                        <c:v>-4.6488367104863997E-3</c:v>
                      </c:pt>
                      <c:pt idx="3209">
                        <c:v>-4.5485499479114497E-3</c:v>
                      </c:pt>
                      <c:pt idx="3210">
                        <c:v>-4.4545952423399801E-3</c:v>
                      </c:pt>
                      <c:pt idx="3211">
                        <c:v>-4.3659872746001898E-3</c:v>
                      </c:pt>
                      <c:pt idx="3212">
                        <c:v>-4.2682203798831801E-3</c:v>
                      </c:pt>
                      <c:pt idx="3213">
                        <c:v>-4.1865603946578201E-3</c:v>
                      </c:pt>
                      <c:pt idx="3214">
                        <c:v>-4.1082732417649804E-3</c:v>
                      </c:pt>
                      <c:pt idx="3215">
                        <c:v>-4.0362802277859799E-3</c:v>
                      </c:pt>
                      <c:pt idx="3216">
                        <c:v>-3.9624088607613196E-3</c:v>
                      </c:pt>
                      <c:pt idx="3217">
                        <c:v>-3.8771284683953699E-3</c:v>
                      </c:pt>
                      <c:pt idx="3218">
                        <c:v>-3.78949312661424E-3</c:v>
                      </c:pt>
                      <c:pt idx="3219">
                        <c:v>-3.7171304341833702E-3</c:v>
                      </c:pt>
                      <c:pt idx="3220">
                        <c:v>-3.6633953626316598E-3</c:v>
                      </c:pt>
                      <c:pt idx="3221">
                        <c:v>-3.6057094910112398E-3</c:v>
                      </c:pt>
                      <c:pt idx="3222">
                        <c:v>-3.5487864535068202E-3</c:v>
                      </c:pt>
                      <c:pt idx="3223">
                        <c:v>-3.4947095180468402E-3</c:v>
                      </c:pt>
                      <c:pt idx="3224">
                        <c:v>-3.4278152555164E-3</c:v>
                      </c:pt>
                      <c:pt idx="3225">
                        <c:v>-3.3555979655483402E-3</c:v>
                      </c:pt>
                      <c:pt idx="3226">
                        <c:v>-3.2956154707969899E-3</c:v>
                      </c:pt>
                      <c:pt idx="3227">
                        <c:v>-3.22747576707447E-3</c:v>
                      </c:pt>
                      <c:pt idx="3228">
                        <c:v>-3.15966137829489E-3</c:v>
                      </c:pt>
                      <c:pt idx="3229">
                        <c:v>-3.0857297056236799E-3</c:v>
                      </c:pt>
                      <c:pt idx="3230">
                        <c:v>-2.9942200224792001E-3</c:v>
                      </c:pt>
                      <c:pt idx="3231">
                        <c:v>-2.8832323139863698E-3</c:v>
                      </c:pt>
                      <c:pt idx="3232">
                        <c:v>-2.8759487133885801E-3</c:v>
                      </c:pt>
                      <c:pt idx="3233">
                        <c:v>-2.8767352801867098E-3</c:v>
                      </c:pt>
                      <c:pt idx="3234">
                        <c:v>-2.8914186778383599E-3</c:v>
                      </c:pt>
                      <c:pt idx="3235">
                        <c:v>-2.9061020754900099E-3</c:v>
                      </c:pt>
                      <c:pt idx="3236">
                        <c:v>-2.91274652490071E-3</c:v>
                      </c:pt>
                      <c:pt idx="3237">
                        <c:v>-2.8608720075067899E-3</c:v>
                      </c:pt>
                      <c:pt idx="3238">
                        <c:v>-2.8372141877406301E-3</c:v>
                      </c:pt>
                      <c:pt idx="3239">
                        <c:v>-2.8307382171799999E-3</c:v>
                      </c:pt>
                      <c:pt idx="3240">
                        <c:v>-2.8355921774130799E-3</c:v>
                      </c:pt>
                      <c:pt idx="3241">
                        <c:v>-2.84044613764616E-3</c:v>
                      </c:pt>
                      <c:pt idx="3242">
                        <c:v>-2.8482995692724199E-3</c:v>
                      </c:pt>
                      <c:pt idx="3243">
                        <c:v>-2.8424860786973099E-3</c:v>
                      </c:pt>
                      <c:pt idx="3244">
                        <c:v>-2.8087532407376999E-3</c:v>
                      </c:pt>
                      <c:pt idx="3245">
                        <c:v>-2.7577089673359399E-3</c:v>
                      </c:pt>
                      <c:pt idx="3246">
                        <c:v>-2.7093512833142302E-3</c:v>
                      </c:pt>
                      <c:pt idx="3247">
                        <c:v>-2.6501638306926198E-3</c:v>
                      </c:pt>
                      <c:pt idx="3248">
                        <c:v>-2.5836035696620401E-3</c:v>
                      </c:pt>
                      <c:pt idx="3249">
                        <c:v>-2.5176852336578001E-3</c:v>
                      </c:pt>
                      <c:pt idx="3250">
                        <c:v>-2.4349882541048499E-3</c:v>
                      </c:pt>
                      <c:pt idx="3251">
                        <c:v>-2.3470201938533101E-3</c:v>
                      </c:pt>
                      <c:pt idx="3252">
                        <c:v>-2.2672610363358501E-3</c:v>
                      </c:pt>
                      <c:pt idx="3253">
                        <c:v>-2.1831599089237098E-3</c:v>
                      </c:pt>
                      <c:pt idx="3254">
                        <c:v>-2.0945220293088602E-3</c:v>
                      </c:pt>
                      <c:pt idx="3255">
                        <c:v>-2.00624431805715E-3</c:v>
                      </c:pt>
                      <c:pt idx="3256">
                        <c:v>-1.9080991124194901E-3</c:v>
                      </c:pt>
                      <c:pt idx="3257">
                        <c:v>-1.8081810402809199E-3</c:v>
                      </c:pt>
                      <c:pt idx="3258">
                        <c:v>-1.71522674113403E-3</c:v>
                      </c:pt>
                      <c:pt idx="3259">
                        <c:v>-1.6241100140286101E-3</c:v>
                      </c:pt>
                      <c:pt idx="3260">
                        <c:v>-1.53817163488189E-3</c:v>
                      </c:pt>
                      <c:pt idx="3261">
                        <c:v>-1.46247340435283E-3</c:v>
                      </c:pt>
                      <c:pt idx="3262">
                        <c:v>-1.3880368353698499E-3</c:v>
                      </c:pt>
                      <c:pt idx="3263">
                        <c:v>-1.2936703329071101E-3</c:v>
                      </c:pt>
                      <c:pt idx="3264">
                        <c:v>-1.2104820649786699E-3</c:v>
                      </c:pt>
                      <c:pt idx="3265">
                        <c:v>-1.1509863694999401E-3</c:v>
                      </c:pt>
                      <c:pt idx="3266">
                        <c:v>-1.07833805521884E-3</c:v>
                      </c:pt>
                      <c:pt idx="3267">
                        <c:v>-1.00268949464504E-3</c:v>
                      </c:pt>
                      <c:pt idx="3268">
                        <c:v>-9.3116589337147095E-4</c:v>
                      </c:pt>
                      <c:pt idx="3269">
                        <c:v>-8.6376122648118201E-4</c:v>
                      </c:pt>
                      <c:pt idx="3270">
                        <c:v>-7.8285771920953001E-4</c:v>
                      </c:pt>
                      <c:pt idx="3271">
                        <c:v>-7.9474511388019696E-4</c:v>
                      </c:pt>
                      <c:pt idx="3272">
                        <c:v>-8.0663250855086304E-4</c:v>
                      </c:pt>
                      <c:pt idx="3273">
                        <c:v>-8.51858801082445E-4</c:v>
                      </c:pt>
                      <c:pt idx="3274">
                        <c:v>-9.8061370511144598E-4</c:v>
                      </c:pt>
                      <c:pt idx="3275">
                        <c:v>-1.09044465071843E-3</c:v>
                      </c:pt>
                      <c:pt idx="3276">
                        <c:v>-1.15889886310175E-3</c:v>
                      </c:pt>
                      <c:pt idx="3277">
                        <c:v>-1.20278251663399E-3</c:v>
                      </c:pt>
                      <c:pt idx="3278">
                        <c:v>-1.1838989007076799E-3</c:v>
                      </c:pt>
                      <c:pt idx="3279">
                        <c:v>-1.15770753674234E-3</c:v>
                      </c:pt>
                      <c:pt idx="3280">
                        <c:v>-1.15094967585641E-3</c:v>
                      </c:pt>
                      <c:pt idx="3281">
                        <c:v>-1.16708619768997E-3</c:v>
                      </c:pt>
                      <c:pt idx="3282">
                        <c:v>-1.18322271952353E-3</c:v>
                      </c:pt>
                      <c:pt idx="3283">
                        <c:v>-1.2059054077111101E-3</c:v>
                      </c:pt>
                      <c:pt idx="3284">
                        <c:v>-1.227359534631E-3</c:v>
                      </c:pt>
                      <c:pt idx="3285">
                        <c:v>-1.22256197142583E-3</c:v>
                      </c:pt>
                      <c:pt idx="3286">
                        <c:v>-1.1684979712610201E-3</c:v>
                      </c:pt>
                      <c:pt idx="3287">
                        <c:v>-1.1063903277993201E-3</c:v>
                      </c:pt>
                      <c:pt idx="3288">
                        <c:v>-1.06079039331345E-3</c:v>
                      </c:pt>
                      <c:pt idx="3289">
                        <c:v>-1.0270095765610001E-3</c:v>
                      </c:pt>
                      <c:pt idx="3290">
                        <c:v>-1.00550746252465E-3</c:v>
                      </c:pt>
                      <c:pt idx="3291">
                        <c:v>-9.7962794689039189E-4</c:v>
                      </c:pt>
                      <c:pt idx="3292">
                        <c:v>-9.57620510421059E-4</c:v>
                      </c:pt>
                      <c:pt idx="3293">
                        <c:v>-9.4186877632537595E-4</c:v>
                      </c:pt>
                      <c:pt idx="3294">
                        <c:v>-9.16981044205434E-4</c:v>
                      </c:pt>
                      <c:pt idx="3295">
                        <c:v>-8.9534171684067299E-4</c:v>
                      </c:pt>
                      <c:pt idx="3296">
                        <c:v>-8.7125500038126905E-4</c:v>
                      </c:pt>
                      <c:pt idx="3297">
                        <c:v>-8.4005006203608998E-4</c:v>
                      </c:pt>
                      <c:pt idx="3298">
                        <c:v>-8.1443926449946305E-4</c:v>
                      </c:pt>
                      <c:pt idx="3299">
                        <c:v>-7.9856572047146504E-4</c:v>
                      </c:pt>
                      <c:pt idx="3300">
                        <c:v>-7.8146899364719405E-4</c:v>
                      </c:pt>
                      <c:pt idx="3301">
                        <c:v>-7.63663638389054E-4</c:v>
                      </c:pt>
                      <c:pt idx="3302">
                        <c:v>-7.5173596958225998E-4</c:v>
                      </c:pt>
                      <c:pt idx="3303">
                        <c:v>-7.3501311312574799E-4</c:v>
                      </c:pt>
                      <c:pt idx="3304">
                        <c:v>-7.1763957878389197E-4</c:v>
                      </c:pt>
                      <c:pt idx="3305">
                        <c:v>-7.0474239399633898E-4</c:v>
                      </c:pt>
                      <c:pt idx="3306">
                        <c:v>-6.7984364153934201E-4</c:v>
                      </c:pt>
                      <c:pt idx="3307">
                        <c:v>-6.5179138762085597E-4</c:v>
                      </c:pt>
                      <c:pt idx="3308">
                        <c:v>-6.2297008978084403E-4</c:v>
                      </c:pt>
                      <c:pt idx="3309">
                        <c:v>-5.7940224207148104E-4</c:v>
                      </c:pt>
                      <c:pt idx="3310">
                        <c:v>-5.3877432677688203E-4</c:v>
                      </c:pt>
                      <c:pt idx="3311">
                        <c:v>-4.7472812765553198E-4</c:v>
                      </c:pt>
                      <c:pt idx="3312">
                        <c:v>-4.9245356609358803E-4</c:v>
                      </c:pt>
                      <c:pt idx="3313">
                        <c:v>-5.1017900453163595E-4</c:v>
                      </c:pt>
                      <c:pt idx="3314">
                        <c:v>-5.4911727479393197E-4</c:v>
                      </c:pt>
                      <c:pt idx="3315">
                        <c:v>-6.1595574527561797E-4</c:v>
                      </c:pt>
                      <c:pt idx="3316">
                        <c:v>-6.38100140777261E-4</c:v>
                      </c:pt>
                      <c:pt idx="3317">
                        <c:v>-6.2961665321762197E-4</c:v>
                      </c:pt>
                      <c:pt idx="3318">
                        <c:v>-6.4576948244929701E-4</c:v>
                      </c:pt>
                      <c:pt idx="3319">
                        <c:v>-6.6192231168097997E-4</c:v>
                      </c:pt>
                      <c:pt idx="3320">
                        <c:v>-6.9559578132762795E-4</c:v>
                      </c:pt>
                      <c:pt idx="3321">
                        <c:v>-7.6625510638588705E-4</c:v>
                      </c:pt>
                      <c:pt idx="3322">
                        <c:v>-8.0936051722129798E-4</c:v>
                      </c:pt>
                      <c:pt idx="3323">
                        <c:v>-8.4289885306719698E-4</c:v>
                      </c:pt>
                      <c:pt idx="3324">
                        <c:v>-8.5746489729439997E-4</c:v>
                      </c:pt>
                      <c:pt idx="3325">
                        <c:v>-8.6448838909683695E-4</c:v>
                      </c:pt>
                      <c:pt idx="3326">
                        <c:v>-8.63568446588957E-4</c:v>
                      </c:pt>
                      <c:pt idx="3327">
                        <c:v>-8.4510967110817698E-4</c:v>
                      </c:pt>
                      <c:pt idx="3328">
                        <c:v>-8.25745713322175E-4</c:v>
                      </c:pt>
                      <c:pt idx="3329">
                        <c:v>-7.8893416671236899E-4</c:v>
                      </c:pt>
                      <c:pt idx="3330">
                        <c:v>-7.3973943295421501E-4</c:v>
                      </c:pt>
                      <c:pt idx="3331">
                        <c:v>-6.9362521307083801E-4</c:v>
                      </c:pt>
                      <c:pt idx="3332">
                        <c:v>-6.4792676361219502E-4</c:v>
                      </c:pt>
                      <c:pt idx="3333">
                        <c:v>-6.0192235880909199E-4</c:v>
                      </c:pt>
                      <c:pt idx="3334">
                        <c:v>-5.4500313793779905E-4</c:v>
                      </c:pt>
                      <c:pt idx="3335">
                        <c:v>-4.7589367921173597E-4</c:v>
                      </c:pt>
                      <c:pt idx="3336">
                        <c:v>-4.0753550147681802E-4</c:v>
                      </c:pt>
                      <c:pt idx="3337">
                        <c:v>-3.4293921946824398E-4</c:v>
                      </c:pt>
                      <c:pt idx="3338">
                        <c:v>-2.6600951208811599E-4</c:v>
                      </c:pt>
                      <c:pt idx="3339">
                        <c:v>-1.9615731602043199E-4</c:v>
                      </c:pt>
                      <c:pt idx="3340">
                        <c:v>-1.34661483592986E-4</c:v>
                      </c:pt>
                      <c:pt idx="3341" formatCode="0.00E+00">
                        <c:v>-7.6862881649967304E-5</c:v>
                      </c:pt>
                      <c:pt idx="3342" formatCode="0.00E+00">
                        <c:v>-1.9023752829042199E-5</c:v>
                      </c:pt>
                      <c:pt idx="3343" formatCode="0.00E+00">
                        <c:v>4.7811770837636797E-5</c:v>
                      </c:pt>
                      <c:pt idx="3344">
                        <c:v>1.16445053564324E-4</c:v>
                      </c:pt>
                      <c:pt idx="3345">
                        <c:v>1.8161524595529E-4</c:v>
                      </c:pt>
                      <c:pt idx="3346">
                        <c:v>2.2870458066985699E-4</c:v>
                      </c:pt>
                      <c:pt idx="3347">
                        <c:v>2.79793116467518E-4</c:v>
                      </c:pt>
                      <c:pt idx="3348">
                        <c:v>3.2893605987524202E-4</c:v>
                      </c:pt>
                      <c:pt idx="3349">
                        <c:v>3.7896200587404002E-4</c:v>
                      </c:pt>
                      <c:pt idx="3350">
                        <c:v>4.51713242741374E-4</c:v>
                      </c:pt>
                      <c:pt idx="3351">
                        <c:v>4.3628709801534198E-4</c:v>
                      </c:pt>
                      <c:pt idx="3352">
                        <c:v>4.2086095328930199E-4</c:v>
                      </c:pt>
                      <c:pt idx="3353">
                        <c:v>3.7232098216115897E-4</c:v>
                      </c:pt>
                      <c:pt idx="3354">
                        <c:v>2.3618576651404901E-4</c:v>
                      </c:pt>
                      <c:pt idx="3355">
                        <c:v>1.04647115451816E-4</c:v>
                      </c:pt>
                      <c:pt idx="3356" formatCode="0.00E+00">
                        <c:v>1.2825569892144501E-6</c:v>
                      </c:pt>
                      <c:pt idx="3357" formatCode="0.00E+00">
                        <c:v>-7.1202861877880399E-5</c:v>
                      </c:pt>
                      <c:pt idx="3358" formatCode="0.00E+00">
                        <c:v>-9.8109718062993104E-5</c:v>
                      </c:pt>
                      <c:pt idx="3359" formatCode="0.00E+00">
                        <c:v>-9.6413828800801996E-5</c:v>
                      </c:pt>
                      <c:pt idx="3360">
                        <c:v>-1.0963644768688501E-4</c:v>
                      </c:pt>
                      <c:pt idx="3361">
                        <c:v>-1.2285906657297501E-4</c:v>
                      </c:pt>
                      <c:pt idx="3362">
                        <c:v>-1.7817638600964799E-4</c:v>
                      </c:pt>
                      <c:pt idx="3363">
                        <c:v>-2.23599265531202E-4</c:v>
                      </c:pt>
                      <c:pt idx="3364">
                        <c:v>-2.5916143013428398E-4</c:v>
                      </c:pt>
                      <c:pt idx="3365">
                        <c:v>-2.6465004316665402E-4</c:v>
                      </c:pt>
                      <c:pt idx="3366">
                        <c:v>-2.2701475678041E-4</c:v>
                      </c:pt>
                      <c:pt idx="3367">
                        <c:v>-1.8052814513205601E-4</c:v>
                      </c:pt>
                      <c:pt idx="3368">
                        <c:v>-1.4066927090455099E-4</c:v>
                      </c:pt>
                      <c:pt idx="3369">
                        <c:v>-1.19734740700806E-4</c:v>
                      </c:pt>
                      <c:pt idx="3370">
                        <c:v>-1.11441806864784E-4</c:v>
                      </c:pt>
                      <c:pt idx="3371" formatCode="0.00E+00">
                        <c:v>-8.5797419350995706E-5</c:v>
                      </c:pt>
                      <c:pt idx="3372" formatCode="0.00E+00">
                        <c:v>-6.0933109322314101E-5</c:v>
                      </c:pt>
                      <c:pt idx="3373" formatCode="0.00E+00">
                        <c:v>-5.10100261366961E-5</c:v>
                      </c:pt>
                      <c:pt idx="3374" formatCode="0.00E+00">
                        <c:v>-2.5822107957572401E-5</c:v>
                      </c:pt>
                      <c:pt idx="3375" formatCode="0.00E+00">
                        <c:v>3.0647282997812599E-6</c:v>
                      </c:pt>
                      <c:pt idx="3376" formatCode="0.00E+00">
                        <c:v>2.0995715672674401E-5</c:v>
                      </c:pt>
                      <c:pt idx="3377" formatCode="0.00E+00">
                        <c:v>4.4955833668949397E-5</c:v>
                      </c:pt>
                      <c:pt idx="3378" formatCode="0.00E+00">
                        <c:v>7.3430611437758504E-5</c:v>
                      </c:pt>
                      <c:pt idx="3379" formatCode="0.00E+00">
                        <c:v>9.7780367548779202E-5</c:v>
                      </c:pt>
                      <c:pt idx="3380">
                        <c:v>1.08002933801994E-4</c:v>
                      </c:pt>
                      <c:pt idx="3381">
                        <c:v>1.2339180828692601E-4</c:v>
                      </c:pt>
                      <c:pt idx="3382">
                        <c:v>1.4093001852481801E-4</c:v>
                      </c:pt>
                      <c:pt idx="3383">
                        <c:v>1.65351676447243E-4</c:v>
                      </c:pt>
                      <c:pt idx="3384">
                        <c:v>1.82261228090982E-4</c:v>
                      </c:pt>
                      <c:pt idx="3385">
                        <c:v>1.9700142843767101E-4</c:v>
                      </c:pt>
                      <c:pt idx="3386">
                        <c:v>2.21877137544697E-4</c:v>
                      </c:pt>
                      <c:pt idx="3387">
                        <c:v>2.4774781965416099E-4</c:v>
                      </c:pt>
                      <c:pt idx="3388">
                        <c:v>2.7530110534701902E-4</c:v>
                      </c:pt>
                      <c:pt idx="3389">
                        <c:v>3.1649713351432698E-4</c:v>
                      </c:pt>
                      <c:pt idx="3390">
                        <c:v>3.60104005642008E-4</c:v>
                      </c:pt>
                      <c:pt idx="3391">
                        <c:v>4.10382242581955E-4</c:v>
                      </c:pt>
                      <c:pt idx="3392">
                        <c:v>4.0968207559711301E-4</c:v>
                      </c:pt>
                      <c:pt idx="3393">
                        <c:v>3.96042635498236E-4</c:v>
                      </c:pt>
                      <c:pt idx="3394">
                        <c:v>3.8240319539935199E-4</c:v>
                      </c:pt>
                      <c:pt idx="3395">
                        <c:v>3.1434513171628501E-4</c:v>
                      </c:pt>
                      <c:pt idx="3396">
                        <c:v>2.6859568386056599E-4</c:v>
                      </c:pt>
                      <c:pt idx="3397">
                        <c:v>2.5007032034985702E-4</c:v>
                      </c:pt>
                      <c:pt idx="3398">
                        <c:v>2.42812143319206E-4</c:v>
                      </c:pt>
                      <c:pt idx="3399">
                        <c:v>2.3555396628853801E-4</c:v>
                      </c:pt>
                      <c:pt idx="3400">
                        <c:v>2.1138282324276601E-4</c:v>
                      </c:pt>
                      <c:pt idx="3401">
                        <c:v>1.5677353899223799E-4</c:v>
                      </c:pt>
                      <c:pt idx="3402">
                        <c:v>1.0443792468295501E-4</c:v>
                      </c:pt>
                      <c:pt idx="3403" formatCode="0.00E+00">
                        <c:v>5.8161697677248799E-5</c:v>
                      </c:pt>
                      <c:pt idx="3404" formatCode="0.00E+00">
                        <c:v>4.1290684856343002E-5</c:v>
                      </c:pt>
                      <c:pt idx="3405" formatCode="0.00E+00">
                        <c:v>3.8057116983094501E-5</c:v>
                      </c:pt>
                      <c:pt idx="3406" formatCode="0.00E+00">
                        <c:v>4.2746693627420902E-5</c:v>
                      </c:pt>
                      <c:pt idx="3407" formatCode="0.00E+00">
                        <c:v>5.3030481888111898E-5</c:v>
                      </c:pt>
                      <c:pt idx="3408" formatCode="0.00E+00">
                        <c:v>6.4125436065024706E-5</c:v>
                      </c:pt>
                      <c:pt idx="3409" formatCode="0.00E+00">
                        <c:v>9.0548064557989001E-5</c:v>
                      </c:pt>
                      <c:pt idx="3410">
                        <c:v>1.4346015178730201E-4</c:v>
                      </c:pt>
                      <c:pt idx="3411">
                        <c:v>1.8821385388258899E-4</c:v>
                      </c:pt>
                      <c:pt idx="3412">
                        <c:v>2.25889882358223E-4</c:v>
                      </c:pt>
                      <c:pt idx="3413">
                        <c:v>2.7606873176024699E-4</c:v>
                      </c:pt>
                      <c:pt idx="3414">
                        <c:v>3.28347164542742E-4</c:v>
                      </c:pt>
                      <c:pt idx="3415">
                        <c:v>3.8576123785150198E-4</c:v>
                      </c:pt>
                      <c:pt idx="3416">
                        <c:v>4.3749347272506499E-4</c:v>
                      </c:pt>
                      <c:pt idx="3417">
                        <c:v>4.9236992476596496E-4</c:v>
                      </c:pt>
                      <c:pt idx="3418">
                        <c:v>5.6365552124109102E-4</c:v>
                      </c:pt>
                      <c:pt idx="3419">
                        <c:v>6.3252089841145398E-4</c:v>
                      </c:pt>
                      <c:pt idx="3420">
                        <c:v>6.8478628714754505E-4</c:v>
                      </c:pt>
                      <c:pt idx="3421">
                        <c:v>7.4097229728238502E-4</c:v>
                      </c:pt>
                      <c:pt idx="3422">
                        <c:v>8.1093936065558102E-4</c:v>
                      </c:pt>
                      <c:pt idx="3423">
                        <c:v>8.7813858626363105E-4</c:v>
                      </c:pt>
                      <c:pt idx="3424">
                        <c:v>9.3922277193106505E-4</c:v>
                      </c:pt>
                      <c:pt idx="3425">
                        <c:v>9.997114366341979E-4</c:v>
                      </c:pt>
                      <c:pt idx="3426">
                        <c:v>1.05407063495504E-3</c:v>
                      </c:pt>
                      <c:pt idx="3427">
                        <c:v>1.1005336357983199E-3</c:v>
                      </c:pt>
                      <c:pt idx="3428">
                        <c:v>1.1478955207510899E-3</c:v>
                      </c:pt>
                      <c:pt idx="3429">
                        <c:v>1.2007093110133699E-3</c:v>
                      </c:pt>
                      <c:pt idx="3430">
                        <c:v>1.25360427292988E-3</c:v>
                      </c:pt>
                      <c:pt idx="3431">
                        <c:v>1.26732143674289E-3</c:v>
                      </c:pt>
                      <c:pt idx="3432">
                        <c:v>1.25429604650242E-3</c:v>
                      </c:pt>
                      <c:pt idx="3433">
                        <c:v>1.24127065626195E-3</c:v>
                      </c:pt>
                      <c:pt idx="3434">
                        <c:v>1.0865478918268799E-3</c:v>
                      </c:pt>
                      <c:pt idx="3435">
                        <c:v>9.6347803622605095E-4</c:v>
                      </c:pt>
                      <c:pt idx="3436">
                        <c:v>8.6393748032249299E-4</c:v>
                      </c:pt>
                      <c:pt idx="3437">
                        <c:v>7.83060673548025E-4</c:v>
                      </c:pt>
                      <c:pt idx="3438">
                        <c:v>7.4398675324998298E-4</c:v>
                      </c:pt>
                      <c:pt idx="3439">
                        <c:v>7.3941663997391003E-4</c:v>
                      </c:pt>
                      <c:pt idx="3440">
                        <c:v>7.3484652669782797E-4</c:v>
                      </c:pt>
                      <c:pt idx="3441">
                        <c:v>6.7332798358794995E-4</c:v>
                      </c:pt>
                      <c:pt idx="3442">
                        <c:v>6.1715484315549396E-4</c:v>
                      </c:pt>
                      <c:pt idx="3443">
                        <c:v>5.8453617386070196E-4</c:v>
                      </c:pt>
                      <c:pt idx="3444">
                        <c:v>5.7137776583328804E-4</c:v>
                      </c:pt>
                      <c:pt idx="3445">
                        <c:v>5.6586176108579104E-4</c:v>
                      </c:pt>
                      <c:pt idx="3446">
                        <c:v>6.1696159630343704E-4</c:v>
                      </c:pt>
                      <c:pt idx="3447">
                        <c:v>6.8377958337524495E-4</c:v>
                      </c:pt>
                      <c:pt idx="3448">
                        <c:v>7.2644015922648103E-4</c:v>
                      </c:pt>
                      <c:pt idx="3449">
                        <c:v>7.6892605195810597E-4</c:v>
                      </c:pt>
                      <c:pt idx="3450">
                        <c:v>8.0076883710182296E-4</c:v>
                      </c:pt>
                      <c:pt idx="3451">
                        <c:v>8.2098119637422703E-4</c:v>
                      </c:pt>
                      <c:pt idx="3452">
                        <c:v>8.3639930381326202E-4</c:v>
                      </c:pt>
                      <c:pt idx="3453">
                        <c:v>8.5618768795946002E-4</c:v>
                      </c:pt>
                      <c:pt idx="3454">
                        <c:v>8.8137724341194503E-4</c:v>
                      </c:pt>
                      <c:pt idx="3455">
                        <c:v>9.1003463926421502E-4</c:v>
                      </c:pt>
                      <c:pt idx="3456">
                        <c:v>9.3361951162315303E-4</c:v>
                      </c:pt>
                      <c:pt idx="3457">
                        <c:v>9.5534291672266802E-4</c:v>
                      </c:pt>
                      <c:pt idx="3458">
                        <c:v>9.8034847253621504E-4</c:v>
                      </c:pt>
                      <c:pt idx="3459">
                        <c:v>1.0036214134161599E-3</c:v>
                      </c:pt>
                      <c:pt idx="3460">
                        <c:v>1.0281179093575999E-3</c:v>
                      </c:pt>
                      <c:pt idx="3461">
                        <c:v>1.0448412625273301E-3</c:v>
                      </c:pt>
                      <c:pt idx="3462">
                        <c:v>1.04953020759718E-3</c:v>
                      </c:pt>
                      <c:pt idx="3463">
                        <c:v>1.0576050493555399E-3</c:v>
                      </c:pt>
                      <c:pt idx="3464">
                        <c:v>1.06240162213173E-3</c:v>
                      </c:pt>
                      <c:pt idx="3465">
                        <c:v>1.0712084941043401E-3</c:v>
                      </c:pt>
                      <c:pt idx="3466">
                        <c:v>1.07904771069513E-3</c:v>
                      </c:pt>
                      <c:pt idx="3467">
                        <c:v>1.09076601979585E-3</c:v>
                      </c:pt>
                      <c:pt idx="3468">
                        <c:v>1.11026592515438E-3</c:v>
                      </c:pt>
                      <c:pt idx="3469">
                        <c:v>1.1356587584946301E-3</c:v>
                      </c:pt>
                      <c:pt idx="3470">
                        <c:v>1.16469386341445E-3</c:v>
                      </c:pt>
                      <c:pt idx="3471">
                        <c:v>1.2057514655533399E-3</c:v>
                      </c:pt>
                      <c:pt idx="3472">
                        <c:v>1.2228554633990801E-3</c:v>
                      </c:pt>
                      <c:pt idx="3473">
                        <c:v>1.21641646935049E-3</c:v>
                      </c:pt>
                      <c:pt idx="3474">
                        <c:v>1.2099774753018999E-3</c:v>
                      </c:pt>
                      <c:pt idx="3475">
                        <c:v>1.1258544108734101E-3</c:v>
                      </c:pt>
                      <c:pt idx="3476">
                        <c:v>1.0681443884674399E-3</c:v>
                      </c:pt>
                      <c:pt idx="3477">
                        <c:v>1.0469570079114901E-3</c:v>
                      </c:pt>
                      <c:pt idx="3478">
                        <c:v>1.0380448148773699E-3</c:v>
                      </c:pt>
                      <c:pt idx="3479">
                        <c:v>1.0291326218432599E-3</c:v>
                      </c:pt>
                      <c:pt idx="3480">
                        <c:v>1.0132236653833499E-3</c:v>
                      </c:pt>
                      <c:pt idx="3481">
                        <c:v>9.6089774892204195E-4</c:v>
                      </c:pt>
                      <c:pt idx="3482">
                        <c:v>9.0580375986933298E-4</c:v>
                      </c:pt>
                      <c:pt idx="3483">
                        <c:v>8.6585023405574499E-4</c:v>
                      </c:pt>
                      <c:pt idx="3484">
                        <c:v>8.5365878732803901E-4</c:v>
                      </c:pt>
                      <c:pt idx="3485">
                        <c:v>8.5071421398570895E-4</c:v>
                      </c:pt>
                      <c:pt idx="3486">
                        <c:v>8.6495150478511202E-4</c:v>
                      </c:pt>
                      <c:pt idx="3487">
                        <c:v>8.8435961223943204E-4</c:v>
                      </c:pt>
                      <c:pt idx="3488">
                        <c:v>9.0266869620411305E-4</c:v>
                      </c:pt>
                      <c:pt idx="3489">
                        <c:v>9.4400430600399495E-4</c:v>
                      </c:pt>
                      <c:pt idx="3490">
                        <c:v>9.8679959954438398E-4</c:v>
                      </c:pt>
                      <c:pt idx="3491">
                        <c:v>1.0087461293898899E-3</c:v>
                      </c:pt>
                      <c:pt idx="3492">
                        <c:v>1.03896319819161E-3</c:v>
                      </c:pt>
                      <c:pt idx="3493">
                        <c:v>1.0814769155781301E-3</c:v>
                      </c:pt>
                      <c:pt idx="3494">
                        <c:v>1.1203277680836999E-3</c:v>
                      </c:pt>
                      <c:pt idx="3495">
                        <c:v>1.1672891456117199E-3</c:v>
                      </c:pt>
                      <c:pt idx="3496">
                        <c:v>1.2160841816982401E-3</c:v>
                      </c:pt>
                      <c:pt idx="3497">
                        <c:v>1.2600770938960299E-3</c:v>
                      </c:pt>
                      <c:pt idx="3498">
                        <c:v>1.30985323198941E-3</c:v>
                      </c:pt>
                      <c:pt idx="3499">
                        <c:v>1.35982974645866E-3</c:v>
                      </c:pt>
                      <c:pt idx="3500">
                        <c:v>1.40294770919666E-3</c:v>
                      </c:pt>
                      <c:pt idx="3501">
                        <c:v>1.45193127088219E-3</c:v>
                      </c:pt>
                      <c:pt idx="3502">
                        <c:v>1.4933373832308201E-3</c:v>
                      </c:pt>
                      <c:pt idx="3503">
                        <c:v>1.5352182330345501E-3</c:v>
                      </c:pt>
                      <c:pt idx="3504">
                        <c:v>1.5924985205083299E-3</c:v>
                      </c:pt>
                      <c:pt idx="3505">
                        <c:v>1.6384615254246399E-3</c:v>
                      </c:pt>
                      <c:pt idx="3506">
                        <c:v>1.68496496910404E-3</c:v>
                      </c:pt>
                      <c:pt idx="3507">
                        <c:v>1.7320745413702101E-3</c:v>
                      </c:pt>
                      <c:pt idx="3508">
                        <c:v>1.7594689081830901E-3</c:v>
                      </c:pt>
                      <c:pt idx="3509">
                        <c:v>1.78606170578831E-3</c:v>
                      </c:pt>
                      <c:pt idx="3510">
                        <c:v>1.8353950765313399E-3</c:v>
                      </c:pt>
                      <c:pt idx="3511">
                        <c:v>1.8470139194775399E-3</c:v>
                      </c:pt>
                      <c:pt idx="3512">
                        <c:v>1.8401159327536499E-3</c:v>
                      </c:pt>
                      <c:pt idx="3513">
                        <c:v>1.83321794602977E-3</c:v>
                      </c:pt>
                      <c:pt idx="3514">
                        <c:v>1.69871885001597E-3</c:v>
                      </c:pt>
                      <c:pt idx="3515">
                        <c:v>1.55249716572348E-3</c:v>
                      </c:pt>
                      <c:pt idx="3516">
                        <c:v>1.45464188000153E-3</c:v>
                      </c:pt>
                      <c:pt idx="3517">
                        <c:v>1.3800276776752801E-3</c:v>
                      </c:pt>
                      <c:pt idx="3518">
                        <c:v>1.3261076523157099E-3</c:v>
                      </c:pt>
                      <c:pt idx="3519">
                        <c:v>1.31226464907979E-3</c:v>
                      </c:pt>
                      <c:pt idx="3520">
                        <c:v>1.2984216458438501E-3</c:v>
                      </c:pt>
                      <c:pt idx="3521">
                        <c:v>1.27282439396201E-3</c:v>
                      </c:pt>
                      <c:pt idx="3522">
                        <c:v>1.22212225577591E-3</c:v>
                      </c:pt>
                      <c:pt idx="3523">
                        <c:v>1.18672399966946E-3</c:v>
                      </c:pt>
                      <c:pt idx="3524">
                        <c:v>1.17085986576914E-3</c:v>
                      </c:pt>
                      <c:pt idx="3525">
                        <c:v>1.1727583588969099E-3</c:v>
                      </c:pt>
                      <c:pt idx="3526">
                        <c:v>1.19943388356142E-3</c:v>
                      </c:pt>
                      <c:pt idx="3527">
                        <c:v>1.2597404516524E-3</c:v>
                      </c:pt>
                      <c:pt idx="3528">
                        <c:v>1.32250218024853E-3</c:v>
                      </c:pt>
                      <c:pt idx="3529">
                        <c:v>1.3719717249066801E-3</c:v>
                      </c:pt>
                      <c:pt idx="3530">
                        <c:v>1.41017654292613E-3</c:v>
                      </c:pt>
                      <c:pt idx="3531">
                        <c:v>1.44738630020512E-3</c:v>
                      </c:pt>
                      <c:pt idx="3532">
                        <c:v>1.4736702717846699E-3</c:v>
                      </c:pt>
                      <c:pt idx="3533">
                        <c:v>1.4967805693538801E-3</c:v>
                      </c:pt>
                      <c:pt idx="3534">
                        <c:v>1.5259294621497101E-3</c:v>
                      </c:pt>
                      <c:pt idx="3535">
                        <c:v>1.55203091000199E-3</c:v>
                      </c:pt>
                      <c:pt idx="3536">
                        <c:v>1.5747651242779899E-3</c:v>
                      </c:pt>
                      <c:pt idx="3537">
                        <c:v>1.6068332976130601E-3</c:v>
                      </c:pt>
                      <c:pt idx="3538">
                        <c:v>1.63911280646796E-3</c:v>
                      </c:pt>
                      <c:pt idx="3539">
                        <c:v>1.6578454585219201E-3</c:v>
                      </c:pt>
                      <c:pt idx="3540">
                        <c:v>1.6671063151933101E-3</c:v>
                      </c:pt>
                      <c:pt idx="3541">
                        <c:v>1.67268212438932E-3</c:v>
                      </c:pt>
                      <c:pt idx="3542">
                        <c:v>1.67955690471071E-3</c:v>
                      </c:pt>
                      <c:pt idx="3543">
                        <c:v>1.68160837084256E-3</c:v>
                      </c:pt>
                      <c:pt idx="3544">
                        <c:v>1.68642759125916E-3</c:v>
                      </c:pt>
                      <c:pt idx="3545">
                        <c:v>1.6962520861182799E-3</c:v>
                      </c:pt>
                      <c:pt idx="3546">
                        <c:v>1.7073875098008299E-3</c:v>
                      </c:pt>
                      <c:pt idx="3547">
                        <c:v>1.7207690302828999E-3</c:v>
                      </c:pt>
                      <c:pt idx="3548">
                        <c:v>1.7358572651924101E-3</c:v>
                      </c:pt>
                      <c:pt idx="3549">
                        <c:v>1.7557465503439001E-3</c:v>
                      </c:pt>
                      <c:pt idx="3550">
                        <c:v>1.78441069427007E-3</c:v>
                      </c:pt>
                      <c:pt idx="3551">
                        <c:v>1.8205017736788499E-3</c:v>
                      </c:pt>
                      <c:pt idx="3552">
                        <c:v>1.8400619396323401E-3</c:v>
                      </c:pt>
                      <c:pt idx="3553">
                        <c:v>1.84017153248841E-3</c:v>
                      </c:pt>
                      <c:pt idx="3554">
                        <c:v>1.79179890706994E-3</c:v>
                      </c:pt>
                      <c:pt idx="3555">
                        <c:v>1.7434262816514801E-3</c:v>
                      </c:pt>
                      <c:pt idx="3556">
                        <c:v>1.6765630690310301E-3</c:v>
                      </c:pt>
                      <c:pt idx="3557">
                        <c:v>1.62895278069083E-3</c:v>
                      </c:pt>
                      <c:pt idx="3558">
                        <c:v>1.6276218919798399E-3</c:v>
                      </c:pt>
                      <c:pt idx="3559">
                        <c:v>1.60938440227918E-3</c:v>
                      </c:pt>
                      <c:pt idx="3560">
                        <c:v>1.59114691257853E-3</c:v>
                      </c:pt>
                      <c:pt idx="3561">
                        <c:v>1.5560080101853599E-3</c:v>
                      </c:pt>
                      <c:pt idx="3562">
                        <c:v>1.4887073321284399E-3</c:v>
                      </c:pt>
                      <c:pt idx="3563">
                        <c:v>1.43255885526905E-3</c:v>
                      </c:pt>
                      <c:pt idx="3564">
                        <c:v>1.39855368013312E-3</c:v>
                      </c:pt>
                      <c:pt idx="3565">
                        <c:v>1.3819272778151301E-3</c:v>
                      </c:pt>
                      <c:pt idx="3566">
                        <c:v>1.3778385054791301E-3</c:v>
                      </c:pt>
                      <c:pt idx="3567">
                        <c:v>1.37320882602868E-3</c:v>
                      </c:pt>
                      <c:pt idx="3568">
                        <c:v>1.3835270752524699E-3</c:v>
                      </c:pt>
                      <c:pt idx="3569">
                        <c:v>1.4094438603161499E-3</c:v>
                      </c:pt>
                      <c:pt idx="3570">
                        <c:v>1.43938805480798E-3</c:v>
                      </c:pt>
                      <c:pt idx="3571">
                        <c:v>1.4747118821601701E-3</c:v>
                      </c:pt>
                      <c:pt idx="3572">
                        <c:v>1.5071771567980699E-3</c:v>
                      </c:pt>
                      <c:pt idx="3573">
                        <c:v>1.55143681995197E-3</c:v>
                      </c:pt>
                      <c:pt idx="3574">
                        <c:v>1.59762316930756E-3</c:v>
                      </c:pt>
                      <c:pt idx="3575">
                        <c:v>1.6393951161661801E-3</c:v>
                      </c:pt>
                      <c:pt idx="3576">
                        <c:v>1.69326731668442E-3</c:v>
                      </c:pt>
                      <c:pt idx="3577">
                        <c:v>1.7579538897172899E-3</c:v>
                      </c:pt>
                      <c:pt idx="3578">
                        <c:v>1.8134463762099701E-3</c:v>
                      </c:pt>
                      <c:pt idx="3579">
                        <c:v>1.86177160438298E-3</c:v>
                      </c:pt>
                      <c:pt idx="3580">
                        <c:v>1.9130566811596101E-3</c:v>
                      </c:pt>
                      <c:pt idx="3581">
                        <c:v>1.9661496790096202E-3</c:v>
                      </c:pt>
                      <c:pt idx="3582">
                        <c:v>2.01616264562373E-3</c:v>
                      </c:pt>
                      <c:pt idx="3583">
                        <c:v>2.0650622965307898E-3</c:v>
                      </c:pt>
                      <c:pt idx="3584">
                        <c:v>2.1248082485103002E-3</c:v>
                      </c:pt>
                      <c:pt idx="3585">
                        <c:v>2.1793238130435799E-3</c:v>
                      </c:pt>
                      <c:pt idx="3586">
                        <c:v>2.2269258129859202E-3</c:v>
                      </c:pt>
                      <c:pt idx="3587">
                        <c:v>2.2744996784767198E-3</c:v>
                      </c:pt>
                      <c:pt idx="3588">
                        <c:v>2.3104611344995701E-3</c:v>
                      </c:pt>
                      <c:pt idx="3589">
                        <c:v>2.3532766293245301E-3</c:v>
                      </c:pt>
                      <c:pt idx="3590">
                        <c:v>2.4005452767235499E-3</c:v>
                      </c:pt>
                      <c:pt idx="3591">
                        <c:v>2.4518438927075199E-3</c:v>
                      </c:pt>
                      <c:pt idx="3592">
                        <c:v>2.4152402821763898E-3</c:v>
                      </c:pt>
                      <c:pt idx="3593">
                        <c:v>2.3786366716452602E-3</c:v>
                      </c:pt>
                      <c:pt idx="3594">
                        <c:v>2.3068388208852902E-3</c:v>
                      </c:pt>
                      <c:pt idx="3595">
                        <c:v>2.1477763663061999E-3</c:v>
                      </c:pt>
                      <c:pt idx="3596">
                        <c:v>2.0142667884768899E-3</c:v>
                      </c:pt>
                      <c:pt idx="3597">
                        <c:v>1.92407719252304E-3</c:v>
                      </c:pt>
                      <c:pt idx="3598">
                        <c:v>1.8581963243041899E-3</c:v>
                      </c:pt>
                      <c:pt idx="3599">
                        <c:v>1.83738233518244E-3</c:v>
                      </c:pt>
                      <c:pt idx="3600">
                        <c:v>1.83192985489031E-3</c:v>
                      </c:pt>
                      <c:pt idx="3601">
                        <c:v>1.7884803698692299E-3</c:v>
                      </c:pt>
                      <c:pt idx="3602">
                        <c:v>1.73254325308064E-3</c:v>
                      </c:pt>
                      <c:pt idx="3603">
                        <c:v>1.6679176090027899E-3</c:v>
                      </c:pt>
                      <c:pt idx="3604">
                        <c:v>1.62087055892807E-3</c:v>
                      </c:pt>
                      <c:pt idx="3605">
                        <c:v>1.5980896646466201E-3</c:v>
                      </c:pt>
                      <c:pt idx="3606">
                        <c:v>1.59148054333893E-3</c:v>
                      </c:pt>
                      <c:pt idx="3607">
                        <c:v>1.64009865106641E-3</c:v>
                      </c:pt>
                      <c:pt idx="3608">
                        <c:v>1.7048046649432E-3</c:v>
                      </c:pt>
                      <c:pt idx="3609">
                        <c:v>1.7321071541239301E-3</c:v>
                      </c:pt>
                      <c:pt idx="3610">
                        <c:v>1.74705059238364E-3</c:v>
                      </c:pt>
                      <c:pt idx="3611">
                        <c:v>1.75714927805628E-3</c:v>
                      </c:pt>
                      <c:pt idx="3612">
                        <c:v>1.7712926320109E-3</c:v>
                      </c:pt>
                      <c:pt idx="3613">
                        <c:v>1.78895332789664E-3</c:v>
                      </c:pt>
                      <c:pt idx="3614">
                        <c:v>1.8016731264513699E-3</c:v>
                      </c:pt>
                      <c:pt idx="3615">
                        <c:v>1.8278227221508001E-3</c:v>
                      </c:pt>
                      <c:pt idx="3616">
                        <c:v>1.8466842921826699E-3</c:v>
                      </c:pt>
                      <c:pt idx="3617">
                        <c:v>1.8612275908124201E-3</c:v>
                      </c:pt>
                      <c:pt idx="3618">
                        <c:v>1.8892564525498699E-3</c:v>
                      </c:pt>
                      <c:pt idx="3619">
                        <c:v>1.91389549782485E-3</c:v>
                      </c:pt>
                      <c:pt idx="3620">
                        <c:v>1.9339274934140299E-3</c:v>
                      </c:pt>
                      <c:pt idx="3621">
                        <c:v>1.94118510604776E-3</c:v>
                      </c:pt>
                      <c:pt idx="3622">
                        <c:v>1.9397041003943901E-3</c:v>
                      </c:pt>
                      <c:pt idx="3623">
                        <c:v>1.9537868116788599E-3</c:v>
                      </c:pt>
                      <c:pt idx="3624">
                        <c:v>1.9792074658719402E-3</c:v>
                      </c:pt>
                      <c:pt idx="3625">
                        <c:v>1.9972302513747201E-3</c:v>
                      </c:pt>
                      <c:pt idx="3626">
                        <c:v>2.0028761965831402E-3</c:v>
                      </c:pt>
                      <c:pt idx="3627">
                        <c:v>2.0129585176100798E-3</c:v>
                      </c:pt>
                      <c:pt idx="3628">
                        <c:v>2.0314417077065398E-3</c:v>
                      </c:pt>
                      <c:pt idx="3629">
                        <c:v>2.0375060377235102E-3</c:v>
                      </c:pt>
                      <c:pt idx="3630">
                        <c:v>2.06082875899924E-3</c:v>
                      </c:pt>
                      <c:pt idx="3631">
                        <c:v>2.0949474091807802E-3</c:v>
                      </c:pt>
                      <c:pt idx="3632">
                        <c:v>2.1164802269754601E-3</c:v>
                      </c:pt>
                      <c:pt idx="3633">
                        <c:v>2.1233352762411802E-3</c:v>
                      </c:pt>
                      <c:pt idx="3634">
                        <c:v>2.0826834017238301E-3</c:v>
                      </c:pt>
                      <c:pt idx="3635">
                        <c:v>2.04203152720649E-3</c:v>
                      </c:pt>
                      <c:pt idx="3636">
                        <c:v>1.96484642983353E-3</c:v>
                      </c:pt>
                      <c:pt idx="3637">
                        <c:v>1.91715810042537E-3</c:v>
                      </c:pt>
                      <c:pt idx="3638">
                        <c:v>1.9052406149187801E-3</c:v>
                      </c:pt>
                      <c:pt idx="3639">
                        <c:v>1.9016181451001601E-3</c:v>
                      </c:pt>
                      <c:pt idx="3640">
                        <c:v>1.8979956752815501E-3</c:v>
                      </c:pt>
                      <c:pt idx="3641">
                        <c:v>1.81613948112017E-3</c:v>
                      </c:pt>
                      <c:pt idx="3642">
                        <c:v>1.7388901500429499E-3</c:v>
                      </c:pt>
                      <c:pt idx="3643">
                        <c:v>1.6857402325147399E-3</c:v>
                      </c:pt>
                      <c:pt idx="3644">
                        <c:v>1.6444254338558899E-3</c:v>
                      </c:pt>
                      <c:pt idx="3645">
                        <c:v>1.6131813634880699E-3</c:v>
                      </c:pt>
                      <c:pt idx="3646">
                        <c:v>1.5933509923214001E-3</c:v>
                      </c:pt>
                      <c:pt idx="3647">
                        <c:v>1.5814320432720301E-3</c:v>
                      </c:pt>
                      <c:pt idx="3648">
                        <c:v>1.5907647408689399E-3</c:v>
                      </c:pt>
                      <c:pt idx="3649">
                        <c:v>1.60620700010264E-3</c:v>
                      </c:pt>
                      <c:pt idx="3650">
                        <c:v>1.62184330592361E-3</c:v>
                      </c:pt>
                      <c:pt idx="3651">
                        <c:v>1.6515987587656E-3</c:v>
                      </c:pt>
                      <c:pt idx="3652">
                        <c:v>1.6805899412380299E-3</c:v>
                      </c:pt>
                      <c:pt idx="3653">
                        <c:v>1.7168285167816801E-3</c:v>
                      </c:pt>
                      <c:pt idx="3654">
                        <c:v>1.7516801808566899E-3</c:v>
                      </c:pt>
                      <c:pt idx="3655">
                        <c:v>1.79782301112758E-3</c:v>
                      </c:pt>
                      <c:pt idx="3656">
                        <c:v>1.8600878895873899E-3</c:v>
                      </c:pt>
                      <c:pt idx="3657">
                        <c:v>1.9108046614599E-3</c:v>
                      </c:pt>
                      <c:pt idx="3658">
                        <c:v>1.9561387023984602E-3</c:v>
                      </c:pt>
                      <c:pt idx="3659">
                        <c:v>2.0107481508575701E-3</c:v>
                      </c:pt>
                      <c:pt idx="3660">
                        <c:v>2.0707760833844099E-3</c:v>
                      </c:pt>
                      <c:pt idx="3661">
                        <c:v>2.1203583753678199E-3</c:v>
                      </c:pt>
                      <c:pt idx="3662">
                        <c:v>2.1609283914466098E-3</c:v>
                      </c:pt>
                      <c:pt idx="3663">
                        <c:v>2.2076321528301502E-3</c:v>
                      </c:pt>
                      <c:pt idx="3664">
                        <c:v>2.2633330663453599E-3</c:v>
                      </c:pt>
                      <c:pt idx="3665">
                        <c:v>2.3155547487067499E-3</c:v>
                      </c:pt>
                      <c:pt idx="3666">
                        <c:v>2.3621139890224298E-3</c:v>
                      </c:pt>
                      <c:pt idx="3667">
                        <c:v>2.4029384735253902E-3</c:v>
                      </c:pt>
                      <c:pt idx="3668">
                        <c:v>2.44304497064852E-3</c:v>
                      </c:pt>
                      <c:pt idx="3669">
                        <c:v>2.4820488742446E-3</c:v>
                      </c:pt>
                      <c:pt idx="3670">
                        <c:v>2.5232967849993198E-3</c:v>
                      </c:pt>
                      <c:pt idx="3671">
                        <c:v>2.5690940128128602E-3</c:v>
                      </c:pt>
                      <c:pt idx="3672">
                        <c:v>2.5549540173173701E-3</c:v>
                      </c:pt>
                      <c:pt idx="3673">
                        <c:v>2.54081402182189E-3</c:v>
                      </c:pt>
                      <c:pt idx="3674">
                        <c:v>2.49367616483623E-3</c:v>
                      </c:pt>
                      <c:pt idx="3675">
                        <c:v>2.3373743107605299E-3</c:v>
                      </c:pt>
                      <c:pt idx="3676">
                        <c:v>2.2062229328711101E-3</c:v>
                      </c:pt>
                      <c:pt idx="3677">
                        <c:v>2.1052323428718601E-3</c:v>
                      </c:pt>
                      <c:pt idx="3678">
                        <c:v>2.02630325236282E-3</c:v>
                      </c:pt>
                      <c:pt idx="3679">
                        <c:v>1.9937732483756702E-3</c:v>
                      </c:pt>
                      <c:pt idx="3680">
                        <c:v>1.9903230977351802E-3</c:v>
                      </c:pt>
                      <c:pt idx="3681">
                        <c:v>1.9535636350928799E-3</c:v>
                      </c:pt>
                      <c:pt idx="3682">
                        <c:v>1.8818382520616899E-3</c:v>
                      </c:pt>
                      <c:pt idx="3683">
                        <c:v>1.8216971532143101E-3</c:v>
                      </c:pt>
                      <c:pt idx="3684">
                        <c:v>1.76704088591402E-3</c:v>
                      </c:pt>
                      <c:pt idx="3685">
                        <c:v>1.7453625243251899E-3</c:v>
                      </c:pt>
                      <c:pt idx="3686">
                        <c:v>1.7740184048115101E-3</c:v>
                      </c:pt>
                      <c:pt idx="3687">
                        <c:v>1.8046985530322001E-3</c:v>
                      </c:pt>
                      <c:pt idx="3688">
                        <c:v>1.82864207772661E-3</c:v>
                      </c:pt>
                      <c:pt idx="3689">
                        <c:v>1.8407324012039499E-3</c:v>
                      </c:pt>
                      <c:pt idx="3690">
                        <c:v>1.8519137208042899E-3</c:v>
                      </c:pt>
                      <c:pt idx="3691">
                        <c:v>1.8753301387199699E-3</c:v>
                      </c:pt>
                      <c:pt idx="3692">
                        <c:v>1.8904470527466601E-3</c:v>
                      </c:pt>
                      <c:pt idx="3693">
                        <c:v>1.90459618701132E-3</c:v>
                      </c:pt>
                      <c:pt idx="3694">
                        <c:v>1.92563466900985E-3</c:v>
                      </c:pt>
                      <c:pt idx="3695">
                        <c:v>1.95357903176375E-3</c:v>
                      </c:pt>
                      <c:pt idx="3696">
                        <c:v>1.9721641718143698E-3</c:v>
                      </c:pt>
                      <c:pt idx="3697">
                        <c:v>1.9848138469452099E-3</c:v>
                      </c:pt>
                      <c:pt idx="3698">
                        <c:v>2.0069030343214198E-3</c:v>
                      </c:pt>
                      <c:pt idx="3699">
                        <c:v>2.0243455790181701E-3</c:v>
                      </c:pt>
                      <c:pt idx="3700">
                        <c:v>2.0386882598642901E-3</c:v>
                      </c:pt>
                      <c:pt idx="3701">
                        <c:v>2.04556076342446E-3</c:v>
                      </c:pt>
                      <c:pt idx="3702">
                        <c:v>2.0586040032510699E-3</c:v>
                      </c:pt>
                      <c:pt idx="3703">
                        <c:v>2.0683262340791199E-3</c:v>
                      </c:pt>
                      <c:pt idx="3704">
                        <c:v>2.07291116220347E-3</c:v>
                      </c:pt>
                      <c:pt idx="3705">
                        <c:v>2.08717963641358E-3</c:v>
                      </c:pt>
                      <c:pt idx="3706">
                        <c:v>2.0944153048310398E-3</c:v>
                      </c:pt>
                      <c:pt idx="3707">
                        <c:v>2.1051735263010402E-3</c:v>
                      </c:pt>
                      <c:pt idx="3708">
                        <c:v>2.1287174451669198E-3</c:v>
                      </c:pt>
                      <c:pt idx="3709">
                        <c:v>2.1468351871962599E-3</c:v>
                      </c:pt>
                      <c:pt idx="3710">
                        <c:v>2.17747310474607E-3</c:v>
                      </c:pt>
                      <c:pt idx="3711">
                        <c:v>2.2146702970752899E-3</c:v>
                      </c:pt>
                      <c:pt idx="3712">
                        <c:v>2.2593373897382999E-3</c:v>
                      </c:pt>
                      <c:pt idx="3713">
                        <c:v>2.2734533167736602E-3</c:v>
                      </c:pt>
                      <c:pt idx="3714">
                        <c:v>2.2602326757536701E-3</c:v>
                      </c:pt>
                      <c:pt idx="3715">
                        <c:v>2.24701203473368E-3</c:v>
                      </c:pt>
                      <c:pt idx="3716">
                        <c:v>2.1739136868851798E-3</c:v>
                      </c:pt>
                      <c:pt idx="3717">
                        <c:v>2.1295107341604501E-3</c:v>
                      </c:pt>
                      <c:pt idx="3718">
                        <c:v>2.1142169534787E-3</c:v>
                      </c:pt>
                      <c:pt idx="3719">
                        <c:v>2.1101943524116798E-3</c:v>
                      </c:pt>
                      <c:pt idx="3720">
                        <c:v>2.1061717513446601E-3</c:v>
                      </c:pt>
                      <c:pt idx="3721">
                        <c:v>2.0841669224424199E-3</c:v>
                      </c:pt>
                      <c:pt idx="3722">
                        <c:v>2.0164435019525001E-3</c:v>
                      </c:pt>
                      <c:pt idx="3723">
                        <c:v>1.96730170455148E-3</c:v>
                      </c:pt>
                      <c:pt idx="3724">
                        <c:v>1.93647505132791E-3</c:v>
                      </c:pt>
                      <c:pt idx="3725">
                        <c:v>1.91493366237263E-3</c:v>
                      </c:pt>
                      <c:pt idx="3726">
                        <c:v>1.9044936728064099E-3</c:v>
                      </c:pt>
                      <c:pt idx="3727">
                        <c:v>1.9004638267186801E-3</c:v>
                      </c:pt>
                      <c:pt idx="3728">
                        <c:v>1.90092691694056E-3</c:v>
                      </c:pt>
                      <c:pt idx="3729">
                        <c:v>1.9149072245468099E-3</c:v>
                      </c:pt>
                      <c:pt idx="3730">
                        <c:v>1.9416583034685699E-3</c:v>
                      </c:pt>
                      <c:pt idx="3731">
                        <c:v>1.9641634106015802E-3</c:v>
                      </c:pt>
                      <c:pt idx="3732">
                        <c:v>1.9968368260475499E-3</c:v>
                      </c:pt>
                      <c:pt idx="3733">
                        <c:v>2.0423920525838302E-3</c:v>
                      </c:pt>
                      <c:pt idx="3734">
                        <c:v>2.0774521483160799E-3</c:v>
                      </c:pt>
                      <c:pt idx="3735">
                        <c:v>2.1146140884801502E-3</c:v>
                      </c:pt>
                      <c:pt idx="3736">
                        <c:v>2.1611568516473299E-3</c:v>
                      </c:pt>
                      <c:pt idx="3737">
                        <c:v>2.1993425506816999E-3</c:v>
                      </c:pt>
                      <c:pt idx="3738">
                        <c:v>2.2405426835243199E-3</c:v>
                      </c:pt>
                      <c:pt idx="3739">
                        <c:v>2.2861589042218302E-3</c:v>
                      </c:pt>
                      <c:pt idx="3740">
                        <c:v>2.3310848874343098E-3</c:v>
                      </c:pt>
                      <c:pt idx="3741">
                        <c:v>2.3744494375341802E-3</c:v>
                      </c:pt>
                      <c:pt idx="3742">
                        <c:v>2.4103654187508498E-3</c:v>
                      </c:pt>
                      <c:pt idx="3743">
                        <c:v>2.4480803942609E-3</c:v>
                      </c:pt>
                      <c:pt idx="3744">
                        <c:v>2.4866697924511298E-3</c:v>
                      </c:pt>
                      <c:pt idx="3745">
                        <c:v>2.5299651911583499E-3</c:v>
                      </c:pt>
                      <c:pt idx="3746">
                        <c:v>2.56658635747953E-3</c:v>
                      </c:pt>
                      <c:pt idx="3747">
                        <c:v>2.59383530651895E-3</c:v>
                      </c:pt>
                      <c:pt idx="3748">
                        <c:v>2.62632870794492E-3</c:v>
                      </c:pt>
                      <c:pt idx="3749">
                        <c:v>2.6593588103515902E-3</c:v>
                      </c:pt>
                      <c:pt idx="3750">
                        <c:v>2.6870299703753999E-3</c:v>
                      </c:pt>
                      <c:pt idx="3751">
                        <c:v>2.7132979263144201E-3</c:v>
                      </c:pt>
                      <c:pt idx="3752">
                        <c:v>2.7012360458599101E-3</c:v>
                      </c:pt>
                      <c:pt idx="3753">
                        <c:v>2.6891741654053998E-3</c:v>
                      </c:pt>
                      <c:pt idx="3754">
                        <c:v>2.6483897921606302E-3</c:v>
                      </c:pt>
                      <c:pt idx="3755">
                        <c:v>2.5025729264369001E-3</c:v>
                      </c:pt>
                      <c:pt idx="3756">
                        <c:v>2.3660828253486599E-3</c:v>
                      </c:pt>
                      <c:pt idx="3757">
                        <c:v>2.25304464588415E-3</c:v>
                      </c:pt>
                      <c:pt idx="3758">
                        <c:v>2.1617823038124402E-3</c:v>
                      </c:pt>
                      <c:pt idx="3759">
                        <c:v>2.11781651738537E-3</c:v>
                      </c:pt>
                      <c:pt idx="3760">
                        <c:v>2.1652291206557101E-3</c:v>
                      </c:pt>
                      <c:pt idx="3761">
                        <c:v>2.2068376781480699E-3</c:v>
                      </c:pt>
                      <c:pt idx="3762">
                        <c:v>2.2238829858928699E-3</c:v>
                      </c:pt>
                      <c:pt idx="3763">
                        <c:v>2.1990710803052398E-3</c:v>
                      </c:pt>
                      <c:pt idx="3764">
                        <c:v>2.1742591747176201E-3</c:v>
                      </c:pt>
                      <c:pt idx="3765">
                        <c:v>2.1210689263430199E-3</c:v>
                      </c:pt>
                      <c:pt idx="3766">
                        <c:v>2.08809462511093E-3</c:v>
                      </c:pt>
                      <c:pt idx="3767">
                        <c:v>2.0827693223688798E-3</c:v>
                      </c:pt>
                      <c:pt idx="3768">
                        <c:v>2.12402291321906E-3</c:v>
                      </c:pt>
                      <c:pt idx="3769">
                        <c:v>2.1809519830131999E-3</c:v>
                      </c:pt>
                      <c:pt idx="3770">
                        <c:v>2.2167900291775299E-3</c:v>
                      </c:pt>
                      <c:pt idx="3771">
                        <c:v>2.2341131027823402E-3</c:v>
                      </c:pt>
                      <c:pt idx="3772">
                        <c:v>2.2312911426574898E-3</c:v>
                      </c:pt>
                      <c:pt idx="3773">
                        <c:v>2.2284691825326299E-3</c:v>
                      </c:pt>
                      <c:pt idx="3774">
                        <c:v>2.2269068967169102E-3</c:v>
                      </c:pt>
                      <c:pt idx="3775">
                        <c:v>2.2251094738708101E-3</c:v>
                      </c:pt>
                      <c:pt idx="3776">
                        <c:v>2.22331205102469E-3</c:v>
                      </c:pt>
                      <c:pt idx="3777">
                        <c:v>2.2243392749847699E-3</c:v>
                      </c:pt>
                      <c:pt idx="3778">
                        <c:v>2.2302869684608199E-3</c:v>
                      </c:pt>
                      <c:pt idx="3779">
                        <c:v>2.2274861580750299E-3</c:v>
                      </c:pt>
                      <c:pt idx="3780">
                        <c:v>2.2233257131716198E-3</c:v>
                      </c:pt>
                      <c:pt idx="3781">
                        <c:v>2.2191652682682001E-3</c:v>
                      </c:pt>
                      <c:pt idx="3782">
                        <c:v>2.2136998477077902E-3</c:v>
                      </c:pt>
                      <c:pt idx="3783">
                        <c:v>2.2041961218252802E-3</c:v>
                      </c:pt>
                      <c:pt idx="3784">
                        <c:v>2.1875983408036199E-3</c:v>
                      </c:pt>
                      <c:pt idx="3785">
                        <c:v>2.18380012984065E-3</c:v>
                      </c:pt>
                      <c:pt idx="3786">
                        <c:v>2.1843983561310302E-3</c:v>
                      </c:pt>
                      <c:pt idx="3787">
                        <c:v>2.19097571961033E-3</c:v>
                      </c:pt>
                      <c:pt idx="3788">
                        <c:v>2.2018685443081702E-3</c:v>
                      </c:pt>
                      <c:pt idx="3789">
                        <c:v>2.2102344855741501E-3</c:v>
                      </c:pt>
                      <c:pt idx="3790">
                        <c:v>2.21734179499424E-3</c:v>
                      </c:pt>
                      <c:pt idx="3791">
                        <c:v>2.2345828932614901E-3</c:v>
                      </c:pt>
                      <c:pt idx="3792">
                        <c:v>2.2648535639291502E-3</c:v>
                      </c:pt>
                      <c:pt idx="3793">
                        <c:v>2.2739809725974098E-3</c:v>
                      </c:pt>
                      <c:pt idx="3794">
                        <c:v>2.2608226301862899E-3</c:v>
                      </c:pt>
                      <c:pt idx="3795">
                        <c:v>2.24766428777516E-3</c:v>
                      </c:pt>
                      <c:pt idx="3796">
                        <c:v>2.1480835516221901E-3</c:v>
                      </c:pt>
                      <c:pt idx="3797">
                        <c:v>2.0720070357525301E-3</c:v>
                      </c:pt>
                      <c:pt idx="3798">
                        <c:v>2.0252007972454901E-3</c:v>
                      </c:pt>
                      <c:pt idx="3799">
                        <c:v>2.0158750574412201E-3</c:v>
                      </c:pt>
                      <c:pt idx="3800">
                        <c:v>2.00654931763696E-3</c:v>
                      </c:pt>
                      <c:pt idx="3801">
                        <c:v>1.9765211580009801E-3</c:v>
                      </c:pt>
                      <c:pt idx="3802">
                        <c:v>1.89063455914518E-3</c:v>
                      </c:pt>
                      <c:pt idx="3803">
                        <c:v>1.81456036592685E-3</c:v>
                      </c:pt>
                      <c:pt idx="3804">
                        <c:v>1.7544117491284201E-3</c:v>
                      </c:pt>
                      <c:pt idx="3805">
                        <c:v>1.7116768268500501E-3</c:v>
                      </c:pt>
                      <c:pt idx="3806">
                        <c:v>1.6904456061916299E-3</c:v>
                      </c:pt>
                      <c:pt idx="3807">
                        <c:v>1.68534977420194E-3</c:v>
                      </c:pt>
                      <c:pt idx="3808">
                        <c:v>1.67103899801748E-3</c:v>
                      </c:pt>
                      <c:pt idx="3809">
                        <c:v>1.6670297189751401E-3</c:v>
                      </c:pt>
                      <c:pt idx="3810">
                        <c:v>1.69490436472059E-3</c:v>
                      </c:pt>
                      <c:pt idx="3811">
                        <c:v>1.7249693323687001E-3</c:v>
                      </c:pt>
                      <c:pt idx="3812">
                        <c:v>1.73978582890677E-3</c:v>
                      </c:pt>
                      <c:pt idx="3813">
                        <c:v>1.7735772148661699E-3</c:v>
                      </c:pt>
                      <c:pt idx="3814">
                        <c:v>1.80577160907661E-3</c:v>
                      </c:pt>
                      <c:pt idx="3815">
                        <c:v>1.8303958605242201E-3</c:v>
                      </c:pt>
                      <c:pt idx="3816">
                        <c:v>1.8780473103948601E-3</c:v>
                      </c:pt>
                      <c:pt idx="3817">
                        <c:v>1.92812644671001E-3</c:v>
                      </c:pt>
                      <c:pt idx="3818">
                        <c:v>1.9663058721824198E-3</c:v>
                      </c:pt>
                      <c:pt idx="3819">
                        <c:v>2.0108556261025099E-3</c:v>
                      </c:pt>
                      <c:pt idx="3820">
                        <c:v>2.0588853415906198E-3</c:v>
                      </c:pt>
                      <c:pt idx="3821">
                        <c:v>2.0984780824628798E-3</c:v>
                      </c:pt>
                      <c:pt idx="3822">
                        <c:v>2.1457494258732201E-3</c:v>
                      </c:pt>
                      <c:pt idx="3823">
                        <c:v>2.18248392343847E-3</c:v>
                      </c:pt>
                      <c:pt idx="3824">
                        <c:v>2.21510710125039E-3</c:v>
                      </c:pt>
                      <c:pt idx="3825">
                        <c:v>2.2580596363442999E-3</c:v>
                      </c:pt>
                      <c:pt idx="3826">
                        <c:v>2.296627264297E-3</c:v>
                      </c:pt>
                      <c:pt idx="3827">
                        <c:v>2.3252085170235499E-3</c:v>
                      </c:pt>
                      <c:pt idx="3828">
                        <c:v>2.3602357147585501E-3</c:v>
                      </c:pt>
                      <c:pt idx="3829">
                        <c:v>2.39732297160618E-3</c:v>
                      </c:pt>
                      <c:pt idx="3830">
                        <c:v>2.4239645041682001E-3</c:v>
                      </c:pt>
                      <c:pt idx="3831">
                        <c:v>2.4544995208038299E-3</c:v>
                      </c:pt>
                      <c:pt idx="3832">
                        <c:v>2.4674153410216199E-3</c:v>
                      </c:pt>
                      <c:pt idx="3833">
                        <c:v>2.4623876040194099E-3</c:v>
                      </c:pt>
                      <c:pt idx="3834">
                        <c:v>2.4573598670171899E-3</c:v>
                      </c:pt>
                      <c:pt idx="3835">
                        <c:v>2.30459603434598E-3</c:v>
                      </c:pt>
                      <c:pt idx="3836">
                        <c:v>2.1441295393977598E-3</c:v>
                      </c:pt>
                      <c:pt idx="3837">
                        <c:v>2.0003655079683502E-3</c:v>
                      </c:pt>
                      <c:pt idx="3838">
                        <c:v>1.8971030313735501E-3</c:v>
                      </c:pt>
                      <c:pt idx="3839">
                        <c:v>1.8307733050046001E-3</c:v>
                      </c:pt>
                      <c:pt idx="3840">
                        <c:v>1.80570551387712E-3</c:v>
                      </c:pt>
                      <c:pt idx="3841">
                        <c:v>1.7863718729233299E-3</c:v>
                      </c:pt>
                      <c:pt idx="3842">
                        <c:v>1.7166836650485699E-3</c:v>
                      </c:pt>
                      <c:pt idx="3843">
                        <c:v>1.64265932393653E-3</c:v>
                      </c:pt>
                      <c:pt idx="3844">
                        <c:v>1.5900585240968101E-3</c:v>
                      </c:pt>
                      <c:pt idx="3845">
                        <c:v>1.54790468964939E-3</c:v>
                      </c:pt>
                      <c:pt idx="3846">
                        <c:v>1.52150807440721E-3</c:v>
                      </c:pt>
                      <c:pt idx="3847">
                        <c:v>1.5313568491939901E-3</c:v>
                      </c:pt>
                      <c:pt idx="3848">
                        <c:v>1.5805866605226901E-3</c:v>
                      </c:pt>
                      <c:pt idx="3849">
                        <c:v>1.6219033968776499E-3</c:v>
                      </c:pt>
                      <c:pt idx="3850">
                        <c:v>1.6336220196453001E-3</c:v>
                      </c:pt>
                      <c:pt idx="3851">
                        <c:v>1.64615690102022E-3</c:v>
                      </c:pt>
                      <c:pt idx="3852">
                        <c:v>1.6652598332755101E-3</c:v>
                      </c:pt>
                      <c:pt idx="3853">
                        <c:v>1.6719217268909099E-3</c:v>
                      </c:pt>
                      <c:pt idx="3854">
                        <c:v>1.68242034412626E-3</c:v>
                      </c:pt>
                      <c:pt idx="3855">
                        <c:v>1.69411878726125E-3</c:v>
                      </c:pt>
                      <c:pt idx="3856">
                        <c:v>1.7094190681717001E-3</c:v>
                      </c:pt>
                      <c:pt idx="3857">
                        <c:v>1.7312073365156799E-3</c:v>
                      </c:pt>
                      <c:pt idx="3858">
                        <c:v>1.7444187556274E-3</c:v>
                      </c:pt>
                      <c:pt idx="3859">
                        <c:v>1.7585442384266299E-3</c:v>
                      </c:pt>
                      <c:pt idx="3860">
                        <c:v>1.7798525369328801E-3</c:v>
                      </c:pt>
                      <c:pt idx="3861">
                        <c:v>1.7798431791926301E-3</c:v>
                      </c:pt>
                      <c:pt idx="3862">
                        <c:v>1.7798338214523701E-3</c:v>
                      </c:pt>
                      <c:pt idx="3863">
                        <c:v>1.7792995490111701E-3</c:v>
                      </c:pt>
                      <c:pt idx="3864">
                        <c:v>1.7921558787944E-3</c:v>
                      </c:pt>
                      <c:pt idx="3865">
                        <c:v>1.7951347750647E-3</c:v>
                      </c:pt>
                      <c:pt idx="3866">
                        <c:v>1.8002414621776099E-3</c:v>
                      </c:pt>
                      <c:pt idx="3867">
                        <c:v>1.8027298386090701E-3</c:v>
                      </c:pt>
                      <c:pt idx="3868">
                        <c:v>1.8169713366875701E-3</c:v>
                      </c:pt>
                      <c:pt idx="3869">
                        <c:v>1.84154605016239E-3</c:v>
                      </c:pt>
                      <c:pt idx="3870">
                        <c:v>1.85699183671181E-3</c:v>
                      </c:pt>
                      <c:pt idx="3871">
                        <c:v>1.8836231300996399E-3</c:v>
                      </c:pt>
                      <c:pt idx="3872">
                        <c:v>1.9228099104931101E-3</c:v>
                      </c:pt>
                      <c:pt idx="3873">
                        <c:v>1.94130024142344E-3</c:v>
                      </c:pt>
                      <c:pt idx="3874">
                        <c:v>1.94098919715243E-3</c:v>
                      </c:pt>
                      <c:pt idx="3875">
                        <c:v>1.89577665731227E-3</c:v>
                      </c:pt>
                      <c:pt idx="3876">
                        <c:v>1.85056411747211E-3</c:v>
                      </c:pt>
                      <c:pt idx="3877">
                        <c:v>1.7677257641407599E-3</c:v>
                      </c:pt>
                      <c:pt idx="3878">
                        <c:v>1.7129858099289E-3</c:v>
                      </c:pt>
                      <c:pt idx="3879">
                        <c:v>1.7081699259543599E-3</c:v>
                      </c:pt>
                      <c:pt idx="3880">
                        <c:v>1.70335404197983E-3</c:v>
                      </c:pt>
                      <c:pt idx="3881">
                        <c:v>1.6945450469412599E-3</c:v>
                      </c:pt>
                      <c:pt idx="3882">
                        <c:v>1.6178516042501801E-3</c:v>
                      </c:pt>
                      <c:pt idx="3883">
                        <c:v>1.5403360491829899E-3</c:v>
                      </c:pt>
                      <c:pt idx="3884">
                        <c:v>1.4736976626455399E-3</c:v>
                      </c:pt>
                      <c:pt idx="3885">
                        <c:v>1.42388266458478E-3</c:v>
                      </c:pt>
                      <c:pt idx="3886">
                        <c:v>1.3910767332696099E-3</c:v>
                      </c:pt>
                      <c:pt idx="3887">
                        <c:v>1.3806545699351E-3</c:v>
                      </c:pt>
                      <c:pt idx="3888">
                        <c:v>1.38644526645519E-3</c:v>
                      </c:pt>
                      <c:pt idx="3889">
                        <c:v>1.39088043996693E-3</c:v>
                      </c:pt>
                      <c:pt idx="3890">
                        <c:v>1.3923794888284699E-3</c:v>
                      </c:pt>
                      <c:pt idx="3891">
                        <c:v>1.41272191129535E-3</c:v>
                      </c:pt>
                      <c:pt idx="3892">
                        <c:v>1.4423085716958901E-3</c:v>
                      </c:pt>
                      <c:pt idx="3893">
                        <c:v>1.4657927110019501E-3</c:v>
                      </c:pt>
                      <c:pt idx="3894">
                        <c:v>1.4985144614705799E-3</c:v>
                      </c:pt>
                      <c:pt idx="3895">
                        <c:v>1.54276678858865E-3</c:v>
                      </c:pt>
                      <c:pt idx="3896">
                        <c:v>1.5887377457425001E-3</c:v>
                      </c:pt>
                      <c:pt idx="3897">
                        <c:v>1.63620818253938E-3</c:v>
                      </c:pt>
                      <c:pt idx="3898">
                        <c:v>1.6834872179735899E-3</c:v>
                      </c:pt>
                      <c:pt idx="3899">
                        <c:v>1.73169830014673E-3</c:v>
                      </c:pt>
                      <c:pt idx="3900">
                        <c:v>1.78387882785709E-3</c:v>
                      </c:pt>
                      <c:pt idx="3901">
                        <c:v>1.8396423889429001E-3</c:v>
                      </c:pt>
                      <c:pt idx="3902">
                        <c:v>1.8782308427945499E-3</c:v>
                      </c:pt>
                      <c:pt idx="3903">
                        <c:v>1.9112863857246301E-3</c:v>
                      </c:pt>
                      <c:pt idx="3904">
                        <c:v>1.9676454993453499E-3</c:v>
                      </c:pt>
                      <c:pt idx="3905">
                        <c:v>2.0147274415194499E-3</c:v>
                      </c:pt>
                      <c:pt idx="3906">
                        <c:v>2.0535914494967098E-3</c:v>
                      </c:pt>
                      <c:pt idx="3907">
                        <c:v>2.1012398558573498E-3</c:v>
                      </c:pt>
                      <c:pt idx="3908">
                        <c:v>2.1399695683241601E-3</c:v>
                      </c:pt>
                      <c:pt idx="3909">
                        <c:v>2.1751838961565598E-3</c:v>
                      </c:pt>
                      <c:pt idx="3910">
                        <c:v>2.2084249510283698E-3</c:v>
                      </c:pt>
                      <c:pt idx="3911">
                        <c:v>2.2455321757282399E-3</c:v>
                      </c:pt>
                      <c:pt idx="3912">
                        <c:v>2.29973150932E-3</c:v>
                      </c:pt>
                      <c:pt idx="3913">
                        <c:v>2.2679406354075499E-3</c:v>
                      </c:pt>
                      <c:pt idx="3914">
                        <c:v>2.2361497614950899E-3</c:v>
                      </c:pt>
                      <c:pt idx="3915">
                        <c:v>2.17005530304955E-3</c:v>
                      </c:pt>
                      <c:pt idx="3916">
                        <c:v>2.0138216049333801E-3</c:v>
                      </c:pt>
                      <c:pt idx="3917">
                        <c:v>1.8691146321616601E-3</c:v>
                      </c:pt>
                      <c:pt idx="3918">
                        <c:v>1.76730013167928E-3</c:v>
                      </c:pt>
                      <c:pt idx="3919">
                        <c:v>1.6926438536269399E-3</c:v>
                      </c:pt>
                      <c:pt idx="3920">
                        <c:v>1.67041852109054E-3</c:v>
                      </c:pt>
                      <c:pt idx="3921">
                        <c:v>1.65466937800895E-3</c:v>
                      </c:pt>
                      <c:pt idx="3922">
                        <c:v>1.63892023492734E-3</c:v>
                      </c:pt>
                      <c:pt idx="3923">
                        <c:v>1.6057885462094699E-3</c:v>
                      </c:pt>
                      <c:pt idx="3924">
                        <c:v>1.5260593643485201E-3</c:v>
                      </c:pt>
                      <c:pt idx="3925">
                        <c:v>1.4687638187272901E-3</c:v>
                      </c:pt>
                      <c:pt idx="3926">
                        <c:v>1.44082310429494E-3</c:v>
                      </c:pt>
                      <c:pt idx="3927">
                        <c:v>1.44721268838955E-3</c:v>
                      </c:pt>
                      <c:pt idx="3928">
                        <c:v>1.47855501662083E-3</c:v>
                      </c:pt>
                      <c:pt idx="3929">
                        <c:v>1.5095754349357701E-3</c:v>
                      </c:pt>
                      <c:pt idx="3930">
                        <c:v>1.52252807023812E-3</c:v>
                      </c:pt>
                      <c:pt idx="3931">
                        <c:v>1.5336923067282801E-3</c:v>
                      </c:pt>
                      <c:pt idx="3932">
                        <c:v>1.54111440832414E-3</c:v>
                      </c:pt>
                      <c:pt idx="3933">
                        <c:v>1.5467359415932201E-3</c:v>
                      </c:pt>
                      <c:pt idx="3934">
                        <c:v>1.5621682122964301E-3</c:v>
                      </c:pt>
                      <c:pt idx="3935">
                        <c:v>1.57506902943549E-3</c:v>
                      </c:pt>
                      <c:pt idx="3936">
                        <c:v>1.57938354035332E-3</c:v>
                      </c:pt>
                      <c:pt idx="3937">
                        <c:v>1.5969787898545201E-3</c:v>
                      </c:pt>
                      <c:pt idx="3938">
                        <c:v>1.62000720515538E-3</c:v>
                      </c:pt>
                      <c:pt idx="3939">
                        <c:v>1.6384460229718701E-3</c:v>
                      </c:pt>
                      <c:pt idx="3940">
                        <c:v>1.65778103509378E-3</c:v>
                      </c:pt>
                      <c:pt idx="3941">
                        <c:v>1.6721278113190801E-3</c:v>
                      </c:pt>
                      <c:pt idx="3942">
                        <c:v>1.68463729315516E-3</c:v>
                      </c:pt>
                      <c:pt idx="3943">
                        <c:v>1.70716033618604E-3</c:v>
                      </c:pt>
                      <c:pt idx="3944">
                        <c:v>1.7233524480930499E-3</c:v>
                      </c:pt>
                      <c:pt idx="3945">
                        <c:v>1.72038424254751E-3</c:v>
                      </c:pt>
                      <c:pt idx="3946">
                        <c:v>1.71928355714591E-3</c:v>
                      </c:pt>
                      <c:pt idx="3947">
                        <c:v>1.7258456166110599E-3</c:v>
                      </c:pt>
                      <c:pt idx="3948">
                        <c:v>1.7359529790202501E-3</c:v>
                      </c:pt>
                      <c:pt idx="3949">
                        <c:v>1.7505214145287901E-3</c:v>
                      </c:pt>
                      <c:pt idx="3950">
                        <c:v>1.7684454173287701E-3</c:v>
                      </c:pt>
                      <c:pt idx="3951">
                        <c:v>1.79507226100327E-3</c:v>
                      </c:pt>
                      <c:pt idx="3952">
                        <c:v>1.81235361258692E-3</c:v>
                      </c:pt>
                      <c:pt idx="3953">
                        <c:v>1.8644372046705E-3</c:v>
                      </c:pt>
                      <c:pt idx="3954">
                        <c:v>1.8451815580417801E-3</c:v>
                      </c:pt>
                      <c:pt idx="3955">
                        <c:v>1.82592591141307E-3</c:v>
                      </c:pt>
                      <c:pt idx="3956">
                        <c:v>1.7832998272230001E-3</c:v>
                      </c:pt>
                      <c:pt idx="3957">
                        <c:v>1.69398924775499E-3</c:v>
                      </c:pt>
                      <c:pt idx="3958">
                        <c:v>1.6354858390876499E-3</c:v>
                      </c:pt>
                      <c:pt idx="3959">
                        <c:v>1.61157279162373E-3</c:v>
                      </c:pt>
                      <c:pt idx="3960">
                        <c:v>1.5939497601588301E-3</c:v>
                      </c:pt>
                      <c:pt idx="3961">
                        <c:v>1.5763267286939299E-3</c:v>
                      </c:pt>
                      <c:pt idx="3962">
                        <c:v>1.5432478068653399E-3</c:v>
                      </c:pt>
                      <c:pt idx="3963">
                        <c:v>1.4745765631845899E-3</c:v>
                      </c:pt>
                      <c:pt idx="3964">
                        <c:v>1.41262209708451E-3</c:v>
                      </c:pt>
                      <c:pt idx="3965">
                        <c:v>1.36222850412047E-3</c:v>
                      </c:pt>
                      <c:pt idx="3966">
                        <c:v>1.33140910735152E-3</c:v>
                      </c:pt>
                      <c:pt idx="3967">
                        <c:v>1.31718119409748E-3</c:v>
                      </c:pt>
                      <c:pt idx="3968">
                        <c:v>1.31525934569903E-3</c:v>
                      </c:pt>
                      <c:pt idx="3969">
                        <c:v>1.3227328494921601E-3</c:v>
                      </c:pt>
                      <c:pt idx="3970">
                        <c:v>1.32345567902909E-3</c:v>
                      </c:pt>
                      <c:pt idx="3971">
                        <c:v>1.3332522003344201E-3</c:v>
                      </c:pt>
                      <c:pt idx="3972">
                        <c:v>1.36392666574298E-3</c:v>
                      </c:pt>
                      <c:pt idx="3973">
                        <c:v>1.3863307806271899E-3</c:v>
                      </c:pt>
                      <c:pt idx="3974">
                        <c:v>1.4156336779093501E-3</c:v>
                      </c:pt>
                      <c:pt idx="3975">
                        <c:v>1.46200735507312E-3</c:v>
                      </c:pt>
                      <c:pt idx="3976">
                        <c:v>1.5049644110022599E-3</c:v>
                      </c:pt>
                      <c:pt idx="3977">
                        <c:v>1.5477340010215601E-3</c:v>
                      </c:pt>
                      <c:pt idx="3978">
                        <c:v>1.5967629289237401E-3</c:v>
                      </c:pt>
                      <c:pt idx="3979">
                        <c:v>1.6472500540906201E-3</c:v>
                      </c:pt>
                      <c:pt idx="3980">
                        <c:v>1.7062976263820899E-3</c:v>
                      </c:pt>
                      <c:pt idx="3981">
                        <c:v>1.7600338442964299E-3</c:v>
                      </c:pt>
                      <c:pt idx="3982">
                        <c:v>1.8131617386987801E-3</c:v>
                      </c:pt>
                      <c:pt idx="3983">
                        <c:v>1.86865128146996E-3</c:v>
                      </c:pt>
                      <c:pt idx="3984">
                        <c:v>1.9089474201693199E-3</c:v>
                      </c:pt>
                      <c:pt idx="3985">
                        <c:v>1.95112751137441E-3</c:v>
                      </c:pt>
                      <c:pt idx="3986">
                        <c:v>1.9978382470272902E-3</c:v>
                      </c:pt>
                      <c:pt idx="3987">
                        <c:v>2.0423804888058399E-3</c:v>
                      </c:pt>
                      <c:pt idx="3988">
                        <c:v>2.0806261177462901E-3</c:v>
                      </c:pt>
                      <c:pt idx="3989">
                        <c:v>2.1153452674637701E-3</c:v>
                      </c:pt>
                      <c:pt idx="3990">
                        <c:v>2.1493221836849101E-3</c:v>
                      </c:pt>
                      <c:pt idx="3991">
                        <c:v>2.1796763514691699E-3</c:v>
                      </c:pt>
                      <c:pt idx="3992">
                        <c:v>2.20797152981365E-3</c:v>
                      </c:pt>
                      <c:pt idx="3993">
                        <c:v>2.1913172872264999E-3</c:v>
                      </c:pt>
                      <c:pt idx="3994">
                        <c:v>2.1746630446393498E-3</c:v>
                      </c:pt>
                      <c:pt idx="3995">
                        <c:v>2.12456728449567E-3</c:v>
                      </c:pt>
                      <c:pt idx="3996">
                        <c:v>1.9672160328591602E-3</c:v>
                      </c:pt>
                      <c:pt idx="3997">
                        <c:v>1.8203984473665199E-3</c:v>
                      </c:pt>
                      <c:pt idx="3998">
                        <c:v>1.70331068262832E-3</c:v>
                      </c:pt>
                      <c:pt idx="3999">
                        <c:v>1.6178200233083E-3</c:v>
                      </c:pt>
                      <c:pt idx="4000">
                        <c:v>1.56925751452541E-3</c:v>
                      </c:pt>
                      <c:pt idx="4001">
                        <c:v>1.5605022279827901E-3</c:v>
                      </c:pt>
                      <c:pt idx="4002">
                        <c:v>1.5517469414401701E-3</c:v>
                      </c:pt>
                      <c:pt idx="4003">
                        <c:v>1.4851496518335299E-3</c:v>
                      </c:pt>
                      <c:pt idx="4004">
                        <c:v>1.4122936791544E-3</c:v>
                      </c:pt>
                      <c:pt idx="4005">
                        <c:v>1.3499804984119399E-3</c:v>
                      </c:pt>
                      <c:pt idx="4006">
                        <c:v>1.3085579048617601E-3</c:v>
                      </c:pt>
                      <c:pt idx="4007">
                        <c:v>1.28379976929434E-3</c:v>
                      </c:pt>
                      <c:pt idx="4008">
                        <c:v>1.3215648826578499E-3</c:v>
                      </c:pt>
                      <c:pt idx="4009">
                        <c:v>1.37964166940764E-3</c:v>
                      </c:pt>
                      <c:pt idx="4010">
                        <c:v>1.4045885332071701E-3</c:v>
                      </c:pt>
                      <c:pt idx="4011">
                        <c:v>1.4240005693600701E-3</c:v>
                      </c:pt>
                      <c:pt idx="4012">
                        <c:v>1.44382118843172E-3</c:v>
                      </c:pt>
                      <c:pt idx="4013">
                        <c:v>1.4606939445666999E-3</c:v>
                      </c:pt>
                      <c:pt idx="4014">
                        <c:v>1.4708718293401199E-3</c:v>
                      </c:pt>
                      <c:pt idx="4015">
                        <c:v>1.4924647825555401E-3</c:v>
                      </c:pt>
                      <c:pt idx="4016">
                        <c:v>1.51911396437144E-3</c:v>
                      </c:pt>
                      <c:pt idx="4017">
                        <c:v>1.5314636891290501E-3</c:v>
                      </c:pt>
                      <c:pt idx="4018">
                        <c:v>1.53937021286479E-3</c:v>
                      </c:pt>
                      <c:pt idx="4019">
                        <c:v>1.55496598901989E-3</c:v>
                      </c:pt>
                      <c:pt idx="4020">
                        <c:v>1.5603830696651799E-3</c:v>
                      </c:pt>
                      <c:pt idx="4021">
                        <c:v>1.57452878903707E-3</c:v>
                      </c:pt>
                      <c:pt idx="4022">
                        <c:v>1.57956507242525E-3</c:v>
                      </c:pt>
                      <c:pt idx="4023">
                        <c:v>1.5846013558134401E-3</c:v>
                      </c:pt>
                      <c:pt idx="4024">
                        <c:v>1.58382526579714E-3</c:v>
                      </c:pt>
                      <c:pt idx="4025">
                        <c:v>1.59096225602083E-3</c:v>
                      </c:pt>
                      <c:pt idx="4026">
                        <c:v>1.58888809708366E-3</c:v>
                      </c:pt>
                      <c:pt idx="4027">
                        <c:v>1.5876389951352599E-3</c:v>
                      </c:pt>
                      <c:pt idx="4028">
                        <c:v>1.58463114785684E-3</c:v>
                      </c:pt>
                      <c:pt idx="4029">
                        <c:v>1.5816233005784199E-3</c:v>
                      </c:pt>
                      <c:pt idx="4030">
                        <c:v>1.5918205880300501E-3</c:v>
                      </c:pt>
                      <c:pt idx="4031">
                        <c:v>1.6098606585183499E-3</c:v>
                      </c:pt>
                      <c:pt idx="4032">
                        <c:v>1.6245983013187301E-3</c:v>
                      </c:pt>
                      <c:pt idx="4033">
                        <c:v>1.6549402050060899E-3</c:v>
                      </c:pt>
                      <c:pt idx="4034">
                        <c:v>1.64652866346761E-3</c:v>
                      </c:pt>
                      <c:pt idx="4035">
                        <c:v>1.6381171219291199E-3</c:v>
                      </c:pt>
                      <c:pt idx="4036">
                        <c:v>1.6019660295530499E-3</c:v>
                      </c:pt>
                      <c:pt idx="4037">
                        <c:v>1.51251911721013E-3</c:v>
                      </c:pt>
                      <c:pt idx="4038">
                        <c:v>1.4458023231036399E-3</c:v>
                      </c:pt>
                      <c:pt idx="4039">
                        <c:v>1.39830672224275E-3</c:v>
                      </c:pt>
                      <c:pt idx="4040">
                        <c:v>1.3846867800815801E-3</c:v>
                      </c:pt>
                      <c:pt idx="4041">
                        <c:v>1.3710668379204199E-3</c:v>
                      </c:pt>
                      <c:pt idx="4042">
                        <c:v>1.3383958197274201E-3</c:v>
                      </c:pt>
                      <c:pt idx="4043">
                        <c:v>1.2574003580640199E-3</c:v>
                      </c:pt>
                      <c:pt idx="4044">
                        <c:v>1.19031976906433E-3</c:v>
                      </c:pt>
                      <c:pt idx="4045">
                        <c:v>1.1238707929906999E-3</c:v>
                      </c:pt>
                      <c:pt idx="4046">
                        <c:v>1.0810242786608E-3</c:v>
                      </c:pt>
                      <c:pt idx="4047">
                        <c:v>1.0574589754328799E-3</c:v>
                      </c:pt>
                      <c:pt idx="4048">
                        <c:v>1.0374831854964E-3</c:v>
                      </c:pt>
                      <c:pt idx="4049">
                        <c:v>1.03601752783426E-3</c:v>
                      </c:pt>
                      <c:pt idx="4050">
                        <c:v>1.0372230872460601E-3</c:v>
                      </c:pt>
                      <c:pt idx="4051">
                        <c:v>1.0477649268340601E-3</c:v>
                      </c:pt>
                      <c:pt idx="4052">
                        <c:v>1.0760914195055201E-3</c:v>
                      </c:pt>
                      <c:pt idx="4053">
                        <c:v>1.10319286317835E-3</c:v>
                      </c:pt>
                      <c:pt idx="4054">
                        <c:v>1.13481905235874E-3</c:v>
                      </c:pt>
                      <c:pt idx="4055">
                        <c:v>1.1718964258903999E-3</c:v>
                      </c:pt>
                      <c:pt idx="4056">
                        <c:v>1.20542634355451E-3</c:v>
                      </c:pt>
                      <c:pt idx="4057">
                        <c:v>1.2400189778457101E-3</c:v>
                      </c:pt>
                      <c:pt idx="4058">
                        <c:v>1.2845589358635001E-3</c:v>
                      </c:pt>
                      <c:pt idx="4059">
                        <c:v>1.3317408871498201E-3</c:v>
                      </c:pt>
                      <c:pt idx="4060">
                        <c:v>1.3797791520138601E-3</c:v>
                      </c:pt>
                      <c:pt idx="4061">
                        <c:v>1.43533707515129E-3</c:v>
                      </c:pt>
                      <c:pt idx="4062">
                        <c:v>1.48300444744812E-3</c:v>
                      </c:pt>
                      <c:pt idx="4063">
                        <c:v>1.52986831622943E-3</c:v>
                      </c:pt>
                      <c:pt idx="4064">
                        <c:v>1.5754684140261699E-3</c:v>
                      </c:pt>
                      <c:pt idx="4065">
                        <c:v>1.6260106634564499E-3</c:v>
                      </c:pt>
                      <c:pt idx="4066">
                        <c:v>1.6798875532866801E-3</c:v>
                      </c:pt>
                      <c:pt idx="4067">
                        <c:v>1.7244137591089E-3</c:v>
                      </c:pt>
                      <c:pt idx="4068">
                        <c:v>1.7614590267736299E-3</c:v>
                      </c:pt>
                      <c:pt idx="4069">
                        <c:v>1.80082865158881E-3</c:v>
                      </c:pt>
                      <c:pt idx="4070">
                        <c:v>1.84324071262693E-3</c:v>
                      </c:pt>
                      <c:pt idx="4071">
                        <c:v>1.88002062663269E-3</c:v>
                      </c:pt>
                      <c:pt idx="4072">
                        <c:v>1.9106700535035299E-3</c:v>
                      </c:pt>
                      <c:pt idx="4073">
                        <c:v>1.9207898233317201E-3</c:v>
                      </c:pt>
                      <c:pt idx="4074">
                        <c:v>1.9086109962911399E-3</c:v>
                      </c:pt>
                      <c:pt idx="4075">
                        <c:v>1.8964321692505699E-3</c:v>
                      </c:pt>
                      <c:pt idx="4076">
                        <c:v>1.74068261976787E-3</c:v>
                      </c:pt>
                      <c:pt idx="4077">
                        <c:v>1.58697783272086E-3</c:v>
                      </c:pt>
                      <c:pt idx="4078">
                        <c:v>1.46060921142911E-3</c:v>
                      </c:pt>
                      <c:pt idx="4079">
                        <c:v>1.3668218783366201E-3</c:v>
                      </c:pt>
                      <c:pt idx="4080">
                        <c:v>1.3015295269967399E-3</c:v>
                      </c:pt>
                      <c:pt idx="4081">
                        <c:v>1.28235270161408E-3</c:v>
                      </c:pt>
                      <c:pt idx="4082">
                        <c:v>1.2563984041297101E-3</c:v>
                      </c:pt>
                      <c:pt idx="4083">
                        <c:v>1.1867189520903901E-3</c:v>
                      </c:pt>
                      <c:pt idx="4084">
                        <c:v>1.1170381244496399E-3</c:v>
                      </c:pt>
                      <c:pt idx="4085">
                        <c:v>1.06569168104338E-3</c:v>
                      </c:pt>
                      <c:pt idx="4086">
                        <c:v>1.0215764610718701E-3</c:v>
                      </c:pt>
                      <c:pt idx="4087">
                        <c:v>9.9535619335699207E-4</c:v>
                      </c:pt>
                      <c:pt idx="4088">
                        <c:v>1.0146195310933501E-3</c:v>
                      </c:pt>
                      <c:pt idx="4089">
                        <c:v>1.0645874107918099E-3</c:v>
                      </c:pt>
                      <c:pt idx="4090">
                        <c:v>1.1092918976834799E-3</c:v>
                      </c:pt>
                      <c:pt idx="4091">
                        <c:v>1.13761348005776E-3</c:v>
                      </c:pt>
                      <c:pt idx="4092">
                        <c:v>1.1619122621890101E-3</c:v>
                      </c:pt>
                      <c:pt idx="4093">
                        <c:v>1.16892664371848E-3</c:v>
                      </c:pt>
                      <c:pt idx="4094">
                        <c:v>1.1830777275689201E-3</c:v>
                      </c:pt>
                      <c:pt idx="4095">
                        <c:v>1.20471544636891E-3</c:v>
                      </c:pt>
                      <c:pt idx="4096">
                        <c:v>1.2170517797128399E-3</c:v>
                      </c:pt>
                      <c:pt idx="4097">
                        <c:v>1.23530340680532E-3</c:v>
                      </c:pt>
                      <c:pt idx="4098">
                        <c:v>1.2539401467270301E-3</c:v>
                      </c:pt>
                      <c:pt idx="4099">
                        <c:v>1.2824080196808499E-3</c:v>
                      </c:pt>
                      <c:pt idx="4100">
                        <c:v>1.3080448888244001E-3</c:v>
                      </c:pt>
                      <c:pt idx="4101">
                        <c:v>1.3143442000068701E-3</c:v>
                      </c:pt>
                      <c:pt idx="4102">
                        <c:v>1.3224146375349201E-3</c:v>
                      </c:pt>
                      <c:pt idx="4103">
                        <c:v>1.3375596440223601E-3</c:v>
                      </c:pt>
                      <c:pt idx="4104">
                        <c:v>1.34459604510203E-3</c:v>
                      </c:pt>
                      <c:pt idx="4105">
                        <c:v>1.3518484704524399E-3</c:v>
                      </c:pt>
                      <c:pt idx="4106">
                        <c:v>1.3492440818325699E-3</c:v>
                      </c:pt>
                      <c:pt idx="4107">
                        <c:v>1.3466396932127101E-3</c:v>
                      </c:pt>
                      <c:pt idx="4108">
                        <c:v>1.3525013827001299E-3</c:v>
                      </c:pt>
                      <c:pt idx="4109">
                        <c:v>1.35416123354174E-3</c:v>
                      </c:pt>
                      <c:pt idx="4110">
                        <c:v>1.36045691001495E-3</c:v>
                      </c:pt>
                      <c:pt idx="4111">
                        <c:v>1.3809697039554401E-3</c:v>
                      </c:pt>
                      <c:pt idx="4112">
                        <c:v>1.3970773196785801E-3</c:v>
                      </c:pt>
                      <c:pt idx="4113">
                        <c:v>1.41339110087778E-3</c:v>
                      </c:pt>
                      <c:pt idx="4114">
                        <c:v>1.4170159884093899E-3</c:v>
                      </c:pt>
                      <c:pt idx="4115">
                        <c:v>1.3975318908563501E-3</c:v>
                      </c:pt>
                      <c:pt idx="4116">
                        <c:v>1.37804779330332E-3</c:v>
                      </c:pt>
                      <c:pt idx="4117">
                        <c:v>1.27892374914128E-3</c:v>
                      </c:pt>
                      <c:pt idx="4118">
                        <c:v>1.1997517658735299E-3</c:v>
                      </c:pt>
                      <c:pt idx="4119">
                        <c:v>1.15507271552189E-3</c:v>
                      </c:pt>
                      <c:pt idx="4120">
                        <c:v>1.1400938847760801E-3</c:v>
                      </c:pt>
                      <c:pt idx="4121">
                        <c:v>1.1251150540302799E-3</c:v>
                      </c:pt>
                      <c:pt idx="4122">
                        <c:v>1.0969114606478199E-3</c:v>
                      </c:pt>
                      <c:pt idx="4123">
                        <c:v>1.01171666620036E-3</c:v>
                      </c:pt>
                      <c:pt idx="4124">
                        <c:v>9.3501426355451303E-4</c:v>
                      </c:pt>
                      <c:pt idx="4125">
                        <c:v>8.7033711784738398E-4</c:v>
                      </c:pt>
                      <c:pt idx="4126">
                        <c:v>8.1913862133347302E-4</c:v>
                      </c:pt>
                      <c:pt idx="4127">
                        <c:v>7.9047653984897902E-4</c:v>
                      </c:pt>
                      <c:pt idx="4128">
                        <c:v>7.8221821941318001E-4</c:v>
                      </c:pt>
                      <c:pt idx="4129">
                        <c:v>7.7666700199702102E-4</c:v>
                      </c:pt>
                      <c:pt idx="4130">
                        <c:v>7.8405703057989095E-4</c:v>
                      </c:pt>
                      <c:pt idx="4131">
                        <c:v>7.9889891840443598E-4</c:v>
                      </c:pt>
                      <c:pt idx="4132">
                        <c:v>8.1279213567142495E-4</c:v>
                      </c:pt>
                      <c:pt idx="4133">
                        <c:v>8.3977691323260497E-4</c:v>
                      </c:pt>
                      <c:pt idx="4134">
                        <c:v>8.7219935922650601E-4</c:v>
                      </c:pt>
                      <c:pt idx="4135">
                        <c:v>8.9898094915722695E-4</c:v>
                      </c:pt>
                      <c:pt idx="4136">
                        <c:v>9.4435694322314296E-4</c:v>
                      </c:pt>
                      <c:pt idx="4137">
                        <c:v>1.00204282159543E-3</c:v>
                      </c:pt>
                      <c:pt idx="4138">
                        <c:v>1.0443628397497301E-3</c:v>
                      </c:pt>
                      <c:pt idx="4139">
                        <c:v>1.09372779602897E-3</c:v>
                      </c:pt>
                      <c:pt idx="4140">
                        <c:v>1.14017914177459E-3</c:v>
                      </c:pt>
                      <c:pt idx="4141">
                        <c:v>1.18975226515981E-3</c:v>
                      </c:pt>
                      <c:pt idx="4142">
                        <c:v>1.25290419802286E-3</c:v>
                      </c:pt>
                      <c:pt idx="4143">
                        <c:v>1.3029045932470801E-3</c:v>
                      </c:pt>
                      <c:pt idx="4144">
                        <c:v>1.34567004136953E-3</c:v>
                      </c:pt>
                      <c:pt idx="4145">
                        <c:v>1.3981373129199699E-3</c:v>
                      </c:pt>
                      <c:pt idx="4146">
                        <c:v>1.4398051872913801E-3</c:v>
                      </c:pt>
                      <c:pt idx="4147">
                        <c:v>1.48427002607262E-3</c:v>
                      </c:pt>
                      <c:pt idx="4148">
                        <c:v>1.5360939409049801E-3</c:v>
                      </c:pt>
                      <c:pt idx="4149">
                        <c:v>1.57260387266219E-3</c:v>
                      </c:pt>
                      <c:pt idx="4150">
                        <c:v>1.6049076504758199E-3</c:v>
                      </c:pt>
                      <c:pt idx="4151">
                        <c:v>1.63757278592982E-3</c:v>
                      </c:pt>
                      <c:pt idx="4152">
                        <c:v>1.6742635936438199E-3</c:v>
                      </c:pt>
                      <c:pt idx="4153">
                        <c:v>1.6884158368334001E-3</c:v>
                      </c:pt>
                      <c:pt idx="4154">
                        <c:v>1.68915361041409E-3</c:v>
                      </c:pt>
                      <c:pt idx="4155">
                        <c:v>1.6145240699116401E-3</c:v>
                      </c:pt>
                      <c:pt idx="4156">
                        <c:v>1.5398945294091801E-3</c:v>
                      </c:pt>
                      <c:pt idx="4157">
                        <c:v>1.3784123976008499E-3</c:v>
                      </c:pt>
                      <c:pt idx="4158">
                        <c:v>1.23607739698144E-3</c:v>
                      </c:pt>
                      <c:pt idx="4159">
                        <c:v>1.12280267586646E-3</c:v>
                      </c:pt>
                      <c:pt idx="4160">
                        <c:v>1.0472674736739401E-3</c:v>
                      </c:pt>
                      <c:pt idx="4161">
                        <c:v>1.0203958496485001E-3</c:v>
                      </c:pt>
                      <c:pt idx="4162">
                        <c:v>1.0073534782339599E-3</c:v>
                      </c:pt>
                      <c:pt idx="4163">
                        <c:v>9.6781055458433803E-4</c:v>
                      </c:pt>
                      <c:pt idx="4164">
                        <c:v>8.9875375301289603E-4</c:v>
                      </c:pt>
                      <c:pt idx="4165">
                        <c:v>8.2473380817885697E-4</c:v>
                      </c:pt>
                      <c:pt idx="4166">
                        <c:v>7.6831776298211696E-4</c:v>
                      </c:pt>
                      <c:pt idx="4167">
                        <c:v>7.2494182592313099E-4</c:v>
                      </c:pt>
                      <c:pt idx="4168">
                        <c:v>7.2178308324449998E-4</c:v>
                      </c:pt>
                      <c:pt idx="4169">
                        <c:v>7.7115921766267802E-4</c:v>
                      </c:pt>
                      <c:pt idx="4170">
                        <c:v>8.2089806310632705E-4</c:v>
                      </c:pt>
                      <c:pt idx="4171">
                        <c:v>8.3460524199475603E-4</c:v>
                      </c:pt>
                      <c:pt idx="4172">
                        <c:v>8.3713612363933005E-4</c:v>
                      </c:pt>
                      <c:pt idx="4173">
                        <c:v>8.53269784213811E-4</c:v>
                      </c:pt>
                      <c:pt idx="4174">
                        <c:v>8.5487065051862105E-4</c:v>
                      </c:pt>
                      <c:pt idx="4175">
                        <c:v>8.5372516010200799E-4</c:v>
                      </c:pt>
                      <c:pt idx="4176">
                        <c:v>8.6514924763531E-4</c:v>
                      </c:pt>
                      <c:pt idx="4177">
                        <c:v>8.8175917807913095E-4</c:v>
                      </c:pt>
                      <c:pt idx="4178">
                        <c:v>8.9064798085775098E-4</c:v>
                      </c:pt>
                      <c:pt idx="4179">
                        <c:v>8.9590976620743503E-4</c:v>
                      </c:pt>
                      <c:pt idx="4180">
                        <c:v>9.0071901470269698E-4</c:v>
                      </c:pt>
                      <c:pt idx="4181">
                        <c:v>9.06765626699936E-4</c:v>
                      </c:pt>
                      <c:pt idx="4182">
                        <c:v>9.1898109541580896E-4</c:v>
                      </c:pt>
                      <c:pt idx="4183">
                        <c:v>9.2771283410492697E-4</c:v>
                      </c:pt>
                      <c:pt idx="4184">
                        <c:v>9.3973886622454995E-4</c:v>
                      </c:pt>
                      <c:pt idx="4185">
                        <c:v>9.4920337358360505E-4</c:v>
                      </c:pt>
                      <c:pt idx="4186">
                        <c:v>9.5242765266929301E-4</c:v>
                      </c:pt>
                      <c:pt idx="4187">
                        <c:v>9.5149376010278603E-4</c:v>
                      </c:pt>
                      <c:pt idx="4188">
                        <c:v>9.5938226967120903E-4</c:v>
                      </c:pt>
                      <c:pt idx="4189">
                        <c:v>9.8649566794383001E-4</c:v>
                      </c:pt>
                      <c:pt idx="4190">
                        <c:v>9.9661238093446693E-4</c:v>
                      </c:pt>
                      <c:pt idx="4191">
                        <c:v>9.9684780976850391E-4</c:v>
                      </c:pt>
                      <c:pt idx="4192">
                        <c:v>1.0243461597631801E-3</c:v>
                      </c:pt>
                      <c:pt idx="4193">
                        <c:v>1.0486129831536999E-3</c:v>
                      </c:pt>
                      <c:pt idx="4194">
                        <c:v>1.0682807477416199E-3</c:v>
                      </c:pt>
                      <c:pt idx="4195">
                        <c:v>1.07356932060009E-3</c:v>
                      </c:pt>
                      <c:pt idx="4196">
                        <c:v>1.02824134658863E-3</c:v>
                      </c:pt>
                      <c:pt idx="4197">
                        <c:v>9.8291337257715703E-4</c:v>
                      </c:pt>
                      <c:pt idx="4198">
                        <c:v>8.9227840099237996E-4</c:v>
                      </c:pt>
                      <c:pt idx="4199">
                        <c:v>8.3395484839180205E-4</c:v>
                      </c:pt>
                      <c:pt idx="4200">
                        <c:v>8.4022075481676804E-4</c:v>
                      </c:pt>
                      <c:pt idx="4201">
                        <c:v>8.1842729873490003E-4</c:v>
                      </c:pt>
                      <c:pt idx="4202">
                        <c:v>7.9663384265304005E-4</c:v>
                      </c:pt>
                      <c:pt idx="4203">
                        <c:v>7.5599664185485701E-4</c:v>
                      </c:pt>
                      <c:pt idx="4204">
                        <c:v>6.7503494240653999E-4</c:v>
                      </c:pt>
                      <c:pt idx="4205">
                        <c:v>6.1766043904859795E-4</c:v>
                      </c:pt>
                      <c:pt idx="4206">
                        <c:v>5.8022906240323105E-4</c:v>
                      </c:pt>
                      <c:pt idx="4207">
                        <c:v>5.5212206415143996E-4</c:v>
                      </c:pt>
                      <c:pt idx="4208">
                        <c:v>5.44501760978474E-4</c:v>
                      </c:pt>
                      <c:pt idx="4209">
                        <c:v>5.4098206276126501E-4</c:v>
                      </c:pt>
                      <c:pt idx="4210">
                        <c:v>5.3746236454407098E-4</c:v>
                      </c:pt>
                      <c:pt idx="4211">
                        <c:v>5.5431565343227595E-4</c:v>
                      </c:pt>
                      <c:pt idx="4212">
                        <c:v>5.8162891360284902E-4</c:v>
                      </c:pt>
                      <c:pt idx="4213">
                        <c:v>6.0429628592489405E-4</c:v>
                      </c:pt>
                      <c:pt idx="4214">
                        <c:v>6.38781014653994E-4</c:v>
                      </c:pt>
                      <c:pt idx="4215">
                        <c:v>6.7086313859809898E-4</c:v>
                      </c:pt>
                      <c:pt idx="4216">
                        <c:v>7.0401207697510495E-4</c:v>
                      </c:pt>
                      <c:pt idx="4217">
                        <c:v>7.5427232437326203E-4</c:v>
                      </c:pt>
                      <c:pt idx="4218">
                        <c:v>7.9476414696302801E-4</c:v>
                      </c:pt>
                      <c:pt idx="4219">
                        <c:v>8.3852721561348295E-4</c:v>
                      </c:pt>
                      <c:pt idx="4220">
                        <c:v>8.9712389272769797E-4</c:v>
                      </c:pt>
                      <c:pt idx="4221">
                        <c:v>9.5013953351159896E-4</c:v>
                      </c:pt>
                      <c:pt idx="4222">
                        <c:v>9.9136178973156189E-4</c:v>
                      </c:pt>
                      <c:pt idx="4223">
                        <c:v>1.02912152054104E-3</c:v>
                      </c:pt>
                      <c:pt idx="4224">
                        <c:v>1.0690904034298099E-3</c:v>
                      </c:pt>
                      <c:pt idx="4225">
                        <c:v>1.10272973038564E-3</c:v>
                      </c:pt>
                      <c:pt idx="4226">
                        <c:v>1.15045274609979E-3</c:v>
                      </c:pt>
                      <c:pt idx="4227">
                        <c:v>1.19842642416587E-3</c:v>
                      </c:pt>
                      <c:pt idx="4228">
                        <c:v>1.2345139616225999E-3</c:v>
                      </c:pt>
                      <c:pt idx="4229">
                        <c:v>1.2668111947372401E-3</c:v>
                      </c:pt>
                      <c:pt idx="4230">
                        <c:v>1.30378130857822E-3</c:v>
                      </c:pt>
                      <c:pt idx="4231">
                        <c:v>1.3375412334010099E-3</c:v>
                      </c:pt>
                      <c:pt idx="4232">
                        <c:v>1.36886382039444E-3</c:v>
                      </c:pt>
                      <c:pt idx="4233">
                        <c:v>1.40503885205553E-3</c:v>
                      </c:pt>
                      <c:pt idx="4234">
                        <c:v>1.3744097270126799E-3</c:v>
                      </c:pt>
                      <c:pt idx="4235">
                        <c:v>1.34378060196984E-3</c:v>
                      </c:pt>
                      <c:pt idx="4236">
                        <c:v>1.27913406800679E-3</c:v>
                      </c:pt>
                      <c:pt idx="4237">
                        <c:v>1.12532283820183E-3</c:v>
                      </c:pt>
                      <c:pt idx="4238">
                        <c:v>9.7548283394561705E-4</c:v>
                      </c:pt>
                      <c:pt idx="4239">
                        <c:v>8.6203635055056801E-4</c:v>
                      </c:pt>
                      <c:pt idx="4240">
                        <c:v>7.8919714656147601E-4</c:v>
                      </c:pt>
                      <c:pt idx="4241">
                        <c:v>7.6284576260786299E-4</c:v>
                      </c:pt>
                      <c:pt idx="4242">
                        <c:v>7.5764192559314399E-4</c:v>
                      </c:pt>
                      <c:pt idx="4243">
                        <c:v>7.5243808857841795E-4</c:v>
                      </c:pt>
                      <c:pt idx="4244">
                        <c:v>6.9081921005342795E-4</c:v>
                      </c:pt>
                      <c:pt idx="4245">
                        <c:v>6.2661646539245199E-4</c:v>
                      </c:pt>
                      <c:pt idx="4246">
                        <c:v>5.6164749330115803E-4</c:v>
                      </c:pt>
                      <c:pt idx="4247">
                        <c:v>5.2646957372285796E-4</c:v>
                      </c:pt>
                      <c:pt idx="4248">
                        <c:v>5.3686434837073001E-4</c:v>
                      </c:pt>
                      <c:pt idx="4249">
                        <c:v>5.6383220962871196E-4</c:v>
                      </c:pt>
                      <c:pt idx="4250">
                        <c:v>5.7106268573822001E-4</c:v>
                      </c:pt>
                      <c:pt idx="4251">
                        <c:v>5.6916591103496898E-4</c:v>
                      </c:pt>
                      <c:pt idx="4252">
                        <c:v>5.7699852540380998E-4</c:v>
                      </c:pt>
                      <c:pt idx="4253">
                        <c:v>5.7858178235204903E-4</c:v>
                      </c:pt>
                      <c:pt idx="4254">
                        <c:v>5.8281785042789999E-4</c:v>
                      </c:pt>
                      <c:pt idx="4255">
                        <c:v>5.9647889133407502E-4</c:v>
                      </c:pt>
                      <c:pt idx="4256">
                        <c:v>6.1130875191571803E-4</c:v>
                      </c:pt>
                      <c:pt idx="4257">
                        <c:v>6.2436349974199297E-4</c:v>
                      </c:pt>
                      <c:pt idx="4258">
                        <c:v>6.38831491276116E-4</c:v>
                      </c:pt>
                      <c:pt idx="4259">
                        <c:v>6.5920032030601303E-4</c:v>
                      </c:pt>
                      <c:pt idx="4260">
                        <c:v>6.8046447514430995E-4</c:v>
                      </c:pt>
                      <c:pt idx="4261">
                        <c:v>6.8798012542547104E-4</c:v>
                      </c:pt>
                      <c:pt idx="4262">
                        <c:v>6.8827816294074701E-4</c:v>
                      </c:pt>
                      <c:pt idx="4263">
                        <c:v>6.8568164162022E-4</c:v>
                      </c:pt>
                      <c:pt idx="4264">
                        <c:v>6.8270735568086904E-4</c:v>
                      </c:pt>
                      <c:pt idx="4265">
                        <c:v>6.7751978736404496E-4</c:v>
                      </c:pt>
                      <c:pt idx="4266">
                        <c:v>6.7233221904722002E-4</c:v>
                      </c:pt>
                      <c:pt idx="4267">
                        <c:v>6.6438303815287696E-4</c:v>
                      </c:pt>
                      <c:pt idx="4268">
                        <c:v>6.7195526831922601E-4</c:v>
                      </c:pt>
                      <c:pt idx="4269">
                        <c:v>6.73792147381733E-4</c:v>
                      </c:pt>
                      <c:pt idx="4270">
                        <c:v>6.7843385626670802E-4</c:v>
                      </c:pt>
                      <c:pt idx="4271">
                        <c:v>6.9783696631264196E-4</c:v>
                      </c:pt>
                      <c:pt idx="4272">
                        <c:v>7.0981387173751301E-4</c:v>
                      </c:pt>
                      <c:pt idx="4273">
                        <c:v>7.2071935050919695E-4</c:v>
                      </c:pt>
                      <c:pt idx="4274">
                        <c:v>7.7043823771927398E-4</c:v>
                      </c:pt>
                      <c:pt idx="4275">
                        <c:v>7.5732392502699301E-4</c:v>
                      </c:pt>
                      <c:pt idx="4276">
                        <c:v>7.4420961233471095E-4</c:v>
                      </c:pt>
                      <c:pt idx="4277">
                        <c:v>7.0580960269016996E-4</c:v>
                      </c:pt>
                      <c:pt idx="4278">
                        <c:v>6.1558145277158598E-4</c:v>
                      </c:pt>
                      <c:pt idx="4279">
                        <c:v>5.5626033229790105E-4</c:v>
                      </c:pt>
                      <c:pt idx="4280">
                        <c:v>5.2664294682568905E-4</c:v>
                      </c:pt>
                      <c:pt idx="4281">
                        <c:v>5.1760318869928802E-4</c:v>
                      </c:pt>
                      <c:pt idx="4282">
                        <c:v>5.0856343057289403E-4</c:v>
                      </c:pt>
                      <c:pt idx="4283">
                        <c:v>4.4822684852056498E-4</c:v>
                      </c:pt>
                      <c:pt idx="4284">
                        <c:v>3.80606535836667E-4</c:v>
                      </c:pt>
                      <c:pt idx="4285">
                        <c:v>3.3958981604551101E-4</c:v>
                      </c:pt>
                      <c:pt idx="4286">
                        <c:v>3.1171411710876598E-4</c:v>
                      </c:pt>
                      <c:pt idx="4287">
                        <c:v>2.8540911200629701E-4</c:v>
                      </c:pt>
                      <c:pt idx="4288">
                        <c:v>2.7606449972704899E-4</c:v>
                      </c:pt>
                      <c:pt idx="4289">
                        <c:v>2.6842010918756303E-4</c:v>
                      </c:pt>
                      <c:pt idx="4290">
                        <c:v>2.6504837003766499E-4</c:v>
                      </c:pt>
                      <c:pt idx="4291">
                        <c:v>2.6659857388444002E-4</c:v>
                      </c:pt>
                      <c:pt idx="4292">
                        <c:v>2.7394037151032199E-4</c:v>
                      </c:pt>
                      <c:pt idx="4293">
                        <c:v>3.0239607022449101E-4</c:v>
                      </c:pt>
                      <c:pt idx="4294">
                        <c:v>3.2256087222232101E-4</c:v>
                      </c:pt>
                      <c:pt idx="4295">
                        <c:v>3.3956074438421798E-4</c:v>
                      </c:pt>
                      <c:pt idx="4296">
                        <c:v>3.6979782334272098E-4</c:v>
                      </c:pt>
                      <c:pt idx="4297">
                        <c:v>4.0210845758193299E-4</c:v>
                      </c:pt>
                      <c:pt idx="4298">
                        <c:v>4.2976490626631201E-4</c:v>
                      </c:pt>
                      <c:pt idx="4299">
                        <c:v>4.6850485998092302E-4</c:v>
                      </c:pt>
                      <c:pt idx="4300">
                        <c:v>5.0242761484002195E-4</c:v>
                      </c:pt>
                      <c:pt idx="4301">
                        <c:v>5.3494093539568997E-4</c:v>
                      </c:pt>
                      <c:pt idx="4302">
                        <c:v>5.7943816308391404E-4</c:v>
                      </c:pt>
                      <c:pt idx="4303">
                        <c:v>6.0913019699325801E-4</c:v>
                      </c:pt>
                      <c:pt idx="4304">
                        <c:v>6.3627246767396304E-4</c:v>
                      </c:pt>
                      <c:pt idx="4305">
                        <c:v>6.6781296563852199E-4</c:v>
                      </c:pt>
                      <c:pt idx="4306">
                        <c:v>7.0530923207332897E-4</c:v>
                      </c:pt>
                      <c:pt idx="4307">
                        <c:v>7.4057779183325399E-4</c:v>
                      </c:pt>
                      <c:pt idx="4308">
                        <c:v>7.7677907115809202E-4</c:v>
                      </c:pt>
                      <c:pt idx="4309">
                        <c:v>8.1077164308829904E-4</c:v>
                      </c:pt>
                      <c:pt idx="4310">
                        <c:v>8.4355848560328805E-4</c:v>
                      </c:pt>
                      <c:pt idx="4311">
                        <c:v>8.7667790705446102E-4</c:v>
                      </c:pt>
                      <c:pt idx="4312">
                        <c:v>9.0534001626585501E-4</c:v>
                      </c:pt>
                      <c:pt idx="4313">
                        <c:v>9.4453911445501804E-4</c:v>
                      </c:pt>
                      <c:pt idx="4314">
                        <c:v>9.3370293508712504E-4</c:v>
                      </c:pt>
                      <c:pt idx="4315">
                        <c:v>9.2286675571923995E-4</c:v>
                      </c:pt>
                      <c:pt idx="4316">
                        <c:v>8.8049210531576498E-4</c:v>
                      </c:pt>
                      <c:pt idx="4317">
                        <c:v>7.2536101119818203E-4</c:v>
                      </c:pt>
                      <c:pt idx="4318">
                        <c:v>5.8336499254665799E-4</c:v>
                      </c:pt>
                      <c:pt idx="4319">
                        <c:v>4.8152395875617398E-4</c:v>
                      </c:pt>
                      <c:pt idx="4320">
                        <c:v>4.0846223980512699E-4</c:v>
                      </c:pt>
                      <c:pt idx="4321">
                        <c:v>3.6872029925290702E-4</c:v>
                      </c:pt>
                      <c:pt idx="4322">
                        <c:v>4.1637047921947698E-4</c:v>
                      </c:pt>
                      <c:pt idx="4323">
                        <c:v>4.2061850776915901E-4</c:v>
                      </c:pt>
                      <c:pt idx="4324">
                        <c:v>4.16992003192572E-4</c:v>
                      </c:pt>
                      <c:pt idx="4325">
                        <c:v>4.1336549861599301E-4</c:v>
                      </c:pt>
                      <c:pt idx="4326">
                        <c:v>3.5198164842888298E-4</c:v>
                      </c:pt>
                      <c:pt idx="4327">
                        <c:v>3.1223539798778998E-4</c:v>
                      </c:pt>
                      <c:pt idx="4328">
                        <c:v>2.92050355709492E-4</c:v>
                      </c:pt>
                      <c:pt idx="4329">
                        <c:v>3.2035058190443198E-4</c:v>
                      </c:pt>
                      <c:pt idx="4330">
                        <c:v>3.7734183172659803E-4</c:v>
                      </c:pt>
                      <c:pt idx="4331">
                        <c:v>4.1373325645491102E-4</c:v>
                      </c:pt>
                      <c:pt idx="4332">
                        <c:v>4.4392499055583598E-4</c:v>
                      </c:pt>
                      <c:pt idx="4333">
                        <c:v>4.6016315096538497E-4</c:v>
                      </c:pt>
                      <c:pt idx="4334">
                        <c:v>4.6116920909006101E-4</c:v>
                      </c:pt>
                      <c:pt idx="4335">
                        <c:v>4.65623027442326E-4</c:v>
                      </c:pt>
                      <c:pt idx="4336">
                        <c:v>4.8139425813029698E-4</c:v>
                      </c:pt>
                      <c:pt idx="4337">
                        <c:v>4.8239736851694002E-4</c:v>
                      </c:pt>
                      <c:pt idx="4338">
                        <c:v>4.8340047890357602E-4</c:v>
                      </c:pt>
                      <c:pt idx="4339">
                        <c:v>4.82969113517017E-4</c:v>
                      </c:pt>
                      <c:pt idx="4340">
                        <c:v>4.9787175522240901E-4</c:v>
                      </c:pt>
                      <c:pt idx="4341">
                        <c:v>4.9965008969769505E-4</c:v>
                      </c:pt>
                      <c:pt idx="4342">
                        <c:v>4.9669527739932195E-4</c:v>
                      </c:pt>
                      <c:pt idx="4343">
                        <c:v>4.9253422620144395E-4</c:v>
                      </c:pt>
                      <c:pt idx="4344">
                        <c:v>4.8837317500356595E-4</c:v>
                      </c:pt>
                      <c:pt idx="4345">
                        <c:v>4.7695135620711798E-4</c:v>
                      </c:pt>
                      <c:pt idx="4346">
                        <c:v>4.8331198668099499E-4</c:v>
                      </c:pt>
                      <c:pt idx="4347">
                        <c:v>4.7970913537928399E-4</c:v>
                      </c:pt>
                      <c:pt idx="4348">
                        <c:v>4.7610628407758102E-4</c:v>
                      </c:pt>
                      <c:pt idx="4349">
                        <c:v>4.7145330521375199E-4</c:v>
                      </c:pt>
                      <c:pt idx="4350">
                        <c:v>4.7526575823599298E-4</c:v>
                      </c:pt>
                      <c:pt idx="4351">
                        <c:v>4.9819422732976296E-4</c:v>
                      </c:pt>
                      <c:pt idx="4352">
                        <c:v>5.0775325807382902E-4</c:v>
                      </c:pt>
                      <c:pt idx="4353">
                        <c:v>5.1734540090715502E-4</c:v>
                      </c:pt>
                      <c:pt idx="4354">
                        <c:v>5.5868397767919696E-4</c:v>
                      </c:pt>
                      <c:pt idx="4355">
                        <c:v>5.7060103318298902E-4</c:v>
                      </c:pt>
                      <c:pt idx="4356">
                        <c:v>5.5969928615661997E-4</c:v>
                      </c:pt>
                      <c:pt idx="4357">
                        <c:v>5.4879753913024399E-4</c:v>
                      </c:pt>
                      <c:pt idx="4358">
                        <c:v>4.5606602778867201E-4</c:v>
                      </c:pt>
                      <c:pt idx="4359">
                        <c:v>3.7529299883072798E-4</c:v>
                      </c:pt>
                      <c:pt idx="4360">
                        <c:v>3.3449593089978898E-4</c:v>
                      </c:pt>
                      <c:pt idx="4361">
                        <c:v>3.3327239036860302E-4</c:v>
                      </c:pt>
                      <c:pt idx="4362">
                        <c:v>3.21024914917392E-4</c:v>
                      </c:pt>
                      <c:pt idx="4363">
                        <c:v>3.0877743946617199E-4</c:v>
                      </c:pt>
                      <c:pt idx="4364">
                        <c:v>2.22875175551784E-4</c:v>
                      </c:pt>
                      <c:pt idx="4365">
                        <c:v>1.54107463266188E-4</c:v>
                      </c:pt>
                      <c:pt idx="4366">
                        <c:v>1.0595641687009601E-4</c:v>
                      </c:pt>
                      <c:pt idx="4367" formatCode="0.00E+00">
                        <c:v>6.0487798777155299E-5</c:v>
                      </c:pt>
                      <c:pt idx="4368" formatCode="0.00E+00">
                        <c:v>4.0615062267918398E-5</c:v>
                      </c:pt>
                      <c:pt idx="4369" formatCode="0.00E+00">
                        <c:v>3.1107193087734602E-5</c:v>
                      </c:pt>
                      <c:pt idx="4370" formatCode="0.00E+00">
                        <c:v>2.87725250407034E-5</c:v>
                      </c:pt>
                      <c:pt idx="4371" formatCode="0.00E+00">
                        <c:v>3.26117310930763E-5</c:v>
                      </c:pt>
                      <c:pt idx="4372" formatCode="0.00E+00">
                        <c:v>4.8024608120852902E-5</c:v>
                      </c:pt>
                      <c:pt idx="4373" formatCode="0.00E+00">
                        <c:v>7.4952815485100098E-5</c:v>
                      </c:pt>
                      <c:pt idx="4374" formatCode="0.00E+00">
                        <c:v>9.9734298961727706E-5</c:v>
                      </c:pt>
                      <c:pt idx="4375">
                        <c:v>1.3576207209163699E-4</c:v>
                      </c:pt>
                      <c:pt idx="4376">
                        <c:v>1.66076065804816E-4</c:v>
                      </c:pt>
                      <c:pt idx="4377">
                        <c:v>1.90137563692619E-4</c:v>
                      </c:pt>
                      <c:pt idx="4378">
                        <c:v>2.3327268310002099E-4</c:v>
                      </c:pt>
                      <c:pt idx="4379">
                        <c:v>2.8298779468971199E-4</c:v>
                      </c:pt>
                      <c:pt idx="4380">
                        <c:v>3.2791165068296E-4</c:v>
                      </c:pt>
                      <c:pt idx="4381">
                        <c:v>3.7502612281259601E-4</c:v>
                      </c:pt>
                      <c:pt idx="4382">
                        <c:v>4.1971409623833101E-4</c:v>
                      </c:pt>
                      <c:pt idx="4383">
                        <c:v>4.6316217926238199E-4</c:v>
                      </c:pt>
                      <c:pt idx="4384">
                        <c:v>5.0128339483607902E-4</c:v>
                      </c:pt>
                      <c:pt idx="4385">
                        <c:v>5.4637633032280698E-4</c:v>
                      </c:pt>
                      <c:pt idx="4386">
                        <c:v>5.97063194290134E-4</c:v>
                      </c:pt>
                      <c:pt idx="4387">
                        <c:v>6.3763533510799095E-4</c:v>
                      </c:pt>
                      <c:pt idx="4388">
                        <c:v>6.7594815517128999E-4</c:v>
                      </c:pt>
                      <c:pt idx="4389">
                        <c:v>7.0805214082078096E-4</c:v>
                      </c:pt>
                      <c:pt idx="4390">
                        <c:v>7.3935981686122296E-4</c:v>
                      </c:pt>
                      <c:pt idx="4391">
                        <c:v>7.7905758916826202E-4</c:v>
                      </c:pt>
                      <c:pt idx="4392">
                        <c:v>8.1774761917633896E-4</c:v>
                      </c:pt>
                      <c:pt idx="4393">
                        <c:v>8.5420191073508497E-4</c:v>
                      </c:pt>
                      <c:pt idx="4394">
                        <c:v>8.6804232046033402E-4</c:v>
                      </c:pt>
                      <c:pt idx="4395">
                        <c:v>8.6339253774341505E-4</c:v>
                      </c:pt>
                      <c:pt idx="4396">
                        <c:v>8.5874275502649598E-4</c:v>
                      </c:pt>
                      <c:pt idx="4397">
                        <c:v>6.9888732056147302E-4</c:v>
                      </c:pt>
                      <c:pt idx="4398">
                        <c:v>5.3162613976800196E-4</c:v>
                      </c:pt>
                      <c:pt idx="4399">
                        <c:v>3.9940623038047998E-4</c:v>
                      </c:pt>
                      <c:pt idx="4400">
                        <c:v>2.9750308277050601E-4</c:v>
                      </c:pt>
                      <c:pt idx="4401">
                        <c:v>2.2695774439291999E-4</c:v>
                      </c:pt>
                      <c:pt idx="4402">
                        <c:v>2.1320684031041201E-4</c:v>
                      </c:pt>
                      <c:pt idx="4403">
                        <c:v>1.99256667076051E-4</c:v>
                      </c:pt>
                      <c:pt idx="4404">
                        <c:v>1.4094430881920499E-4</c:v>
                      </c:pt>
                      <c:pt idx="4405" formatCode="0.00E+00">
                        <c:v>8.0020559475915394E-5</c:v>
                      </c:pt>
                      <c:pt idx="4406" formatCode="0.00E+00">
                        <c:v>2.1290859252214601E-5</c:v>
                      </c:pt>
                      <c:pt idx="4407" formatCode="0.00E+00">
                        <c:v>-2.1674852639334099E-5</c:v>
                      </c:pt>
                      <c:pt idx="4408" formatCode="0.00E+00">
                        <c:v>-4.7350104482003899E-5</c:v>
                      </c:pt>
                      <c:pt idx="4409" formatCode="0.00E+00">
                        <c:v>-5.27216038689986E-5</c:v>
                      </c:pt>
                      <c:pt idx="4410" formatCode="0.00E+00">
                        <c:v>-9.5823635739161507E-6</c:v>
                      </c:pt>
                      <c:pt idx="4411" formatCode="0.00E+00">
                        <c:v>5.7451266629123602E-5</c:v>
                      </c:pt>
                      <c:pt idx="4412" formatCode="0.00E+00">
                        <c:v>9.8465108179085806E-5</c:v>
                      </c:pt>
                      <c:pt idx="4413">
                        <c:v>1.20675339843176E-4</c:v>
                      </c:pt>
                      <c:pt idx="4414">
                        <c:v>1.34855968166919E-4</c:v>
                      </c:pt>
                      <c:pt idx="4415">
                        <c:v>1.4737662799532299E-4</c:v>
                      </c:pt>
                      <c:pt idx="4416">
                        <c:v>1.6427782581939E-4</c:v>
                      </c:pt>
                      <c:pt idx="4417">
                        <c:v>1.8532626028682099E-4</c:v>
                      </c:pt>
                      <c:pt idx="4418">
                        <c:v>2.0582516035923999E-4</c:v>
                      </c:pt>
                      <c:pt idx="4419">
                        <c:v>2.1510841871487E-4</c:v>
                      </c:pt>
                      <c:pt idx="4420">
                        <c:v>2.3344882009553199E-4</c:v>
                      </c:pt>
                      <c:pt idx="4421">
                        <c:v>2.4697380739900101E-4</c:v>
                      </c:pt>
                      <c:pt idx="4422">
                        <c:v>2.6832861690358998E-4</c:v>
                      </c:pt>
                      <c:pt idx="4423">
                        <c:v>2.7689438707510197E-4</c:v>
                      </c:pt>
                      <c:pt idx="4424">
                        <c:v>2.7839360412967602E-4</c:v>
                      </c:pt>
                      <c:pt idx="4425">
                        <c:v>2.7989282118425E-4</c:v>
                      </c:pt>
                      <c:pt idx="4426">
                        <c:v>2.7883414704784801E-4</c:v>
                      </c:pt>
                      <c:pt idx="4427">
                        <c:v>2.7516167730017602E-4</c:v>
                      </c:pt>
                      <c:pt idx="4428">
                        <c:v>2.7148920755251101E-4</c:v>
                      </c:pt>
                      <c:pt idx="4429">
                        <c:v>2.77670926700221E-4</c:v>
                      </c:pt>
                      <c:pt idx="4430">
                        <c:v>2.9247531586536598E-4</c:v>
                      </c:pt>
                      <c:pt idx="4431">
                        <c:v>2.9703015342080101E-4</c:v>
                      </c:pt>
                      <c:pt idx="4432">
                        <c:v>3.0793083246178802E-4</c:v>
                      </c:pt>
                      <c:pt idx="4433">
                        <c:v>3.4105702146817497E-4</c:v>
                      </c:pt>
                      <c:pt idx="4434">
                        <c:v>3.5871174926813002E-4</c:v>
                      </c:pt>
                      <c:pt idx="4435">
                        <c:v>3.7282242160022601E-4</c:v>
                      </c:pt>
                      <c:pt idx="4436">
                        <c:v>3.6847848928917801E-4</c:v>
                      </c:pt>
                      <c:pt idx="4437">
                        <c:v>3.6413455697812303E-4</c:v>
                      </c:pt>
                      <c:pt idx="4438">
                        <c:v>2.65163318068553E-4</c:v>
                      </c:pt>
                      <c:pt idx="4439">
                        <c:v>1.9076523793139E-4</c:v>
                      </c:pt>
                      <c:pt idx="4440">
                        <c:v>1.3519278385927899E-4</c:v>
                      </c:pt>
                      <c:pt idx="4441">
                        <c:v>1.1886433414729E-4</c:v>
                      </c:pt>
                      <c:pt idx="4442">
                        <c:v>1.02535884435308E-4</c:v>
                      </c:pt>
                      <c:pt idx="4443" formatCode="0.00E+00">
                        <c:v>7.2922827286590094E-5</c:v>
                      </c:pt>
                      <c:pt idx="4444" formatCode="0.00E+00">
                        <c:v>5.4262246716942198E-6</c:v>
                      </c:pt>
                      <c:pt idx="4445" formatCode="0.00E+00">
                        <c:v>-6.1760574530415096E-5</c:v>
                      </c:pt>
                      <c:pt idx="4446">
                        <c:v>-1.21675866465663E-4</c:v>
                      </c:pt>
                      <c:pt idx="4447">
                        <c:v>-1.4557533446848701E-4</c:v>
                      </c:pt>
                      <c:pt idx="4448">
                        <c:v>-1.55733543262903E-4</c:v>
                      </c:pt>
                      <c:pt idx="4449">
                        <c:v>-1.62861331277738E-4</c:v>
                      </c:pt>
                      <c:pt idx="4450">
                        <c:v>-1.55725729858489E-4</c:v>
                      </c:pt>
                      <c:pt idx="4451">
                        <c:v>-1.47797176646568E-4</c:v>
                      </c:pt>
                      <c:pt idx="4452">
                        <c:v>-1.2667253686523899E-4</c:v>
                      </c:pt>
                      <c:pt idx="4453" formatCode="0.00E+00">
                        <c:v>-9.7977306498583201E-5</c:v>
                      </c:pt>
                      <c:pt idx="4454" formatCode="0.00E+00">
                        <c:v>-7.1560330653674796E-5</c:v>
                      </c:pt>
                      <c:pt idx="4455" formatCode="0.00E+00">
                        <c:v>-3.51603633496101E-5</c:v>
                      </c:pt>
                      <c:pt idx="4456" formatCode="0.00E+00">
                        <c:v>5.1348266918476901E-6</c:v>
                      </c:pt>
                      <c:pt idx="4457" formatCode="0.00E+00">
                        <c:v>4.4723057108278303E-5</c:v>
                      </c:pt>
                      <c:pt idx="4458" formatCode="0.00E+00">
                        <c:v>8.8698082103008796E-5</c:v>
                      </c:pt>
                      <c:pt idx="4459">
                        <c:v>1.2913346637482699E-4</c:v>
                      </c:pt>
                      <c:pt idx="4460">
                        <c:v>1.7919921462882299E-4</c:v>
                      </c:pt>
                      <c:pt idx="4461">
                        <c:v>2.35962113679549E-4</c:v>
                      </c:pt>
                      <c:pt idx="4462">
                        <c:v>2.7336206687801E-4</c:v>
                      </c:pt>
                      <c:pt idx="4463">
                        <c:v>3.1084355223691699E-4</c:v>
                      </c:pt>
                      <c:pt idx="4464">
                        <c:v>3.4916928050705398E-4</c:v>
                      </c:pt>
                      <c:pt idx="4465">
                        <c:v>3.8077604127820897E-4</c:v>
                      </c:pt>
                      <c:pt idx="4466">
                        <c:v>4.2162118089131799E-4</c:v>
                      </c:pt>
                      <c:pt idx="4467">
                        <c:v>4.5841319380745399E-4</c:v>
                      </c:pt>
                      <c:pt idx="4468">
                        <c:v>4.9550603874238804E-4</c:v>
                      </c:pt>
                      <c:pt idx="4469">
                        <c:v>5.3513145507844302E-4</c:v>
                      </c:pt>
                      <c:pt idx="4470">
                        <c:v>5.7451082197364602E-4</c:v>
                      </c:pt>
                      <c:pt idx="4471">
                        <c:v>6.0815957694546898E-4</c:v>
                      </c:pt>
                      <c:pt idx="4472">
                        <c:v>6.3173058124227105E-4</c:v>
                      </c:pt>
                      <c:pt idx="4473">
                        <c:v>6.6972373818299596E-4</c:v>
                      </c:pt>
                      <c:pt idx="4474">
                        <c:v>6.9132995784040798E-4</c:v>
                      </c:pt>
                      <c:pt idx="4475">
                        <c:v>6.9800771675458998E-4</c:v>
                      </c:pt>
                      <c:pt idx="4476">
                        <c:v>6.2757740639270598E-4</c:v>
                      </c:pt>
                      <c:pt idx="4477">
                        <c:v>5.5714709603081299E-4</c:v>
                      </c:pt>
                      <c:pt idx="4478">
                        <c:v>3.9005421599321201E-4</c:v>
                      </c:pt>
                      <c:pt idx="4479">
                        <c:v>2.5117409166554099E-4</c:v>
                      </c:pt>
                      <c:pt idx="4480">
                        <c:v>1.3724466740599E-4</c:v>
                      </c:pt>
                      <c:pt idx="4481" formatCode="0.00E+00">
                        <c:v>6.4491536354068204E-5</c:v>
                      </c:pt>
                      <c:pt idx="4482" formatCode="0.00E+00">
                        <c:v>5.3884486276783998E-5</c:v>
                      </c:pt>
                      <c:pt idx="4483" formatCode="0.00E+00">
                        <c:v>4.8032721691810002E-5</c:v>
                      </c:pt>
                      <c:pt idx="4484" formatCode="0.00E+00">
                        <c:v>4.2180957106820501E-5</c:v>
                      </c:pt>
                      <c:pt idx="4485" formatCode="0.00E+00">
                        <c:v>-3.7562844127735102E-5</c:v>
                      </c:pt>
                      <c:pt idx="4486">
                        <c:v>-1.17568653988324E-4</c:v>
                      </c:pt>
                      <c:pt idx="4487">
                        <c:v>-1.7891665503075801E-4</c:v>
                      </c:pt>
                      <c:pt idx="4488">
                        <c:v>-1.9320778744548201E-4</c:v>
                      </c:pt>
                      <c:pt idx="4489">
                        <c:v>-1.8015092604471101E-4</c:v>
                      </c:pt>
                      <c:pt idx="4490">
                        <c:v>-1.7729941794574999E-4</c:v>
                      </c:pt>
                      <c:pt idx="4491">
                        <c:v>-1.7295884786071799E-4</c:v>
                      </c:pt>
                      <c:pt idx="4492">
                        <c:v>-1.7314300167414401E-4</c:v>
                      </c:pt>
                      <c:pt idx="4493">
                        <c:v>-1.7540672129052399E-4</c:v>
                      </c:pt>
                      <c:pt idx="4494">
                        <c:v>-1.7767044090689701E-4</c:v>
                      </c:pt>
                      <c:pt idx="4495">
                        <c:v>-1.6993370587730999E-4</c:v>
                      </c:pt>
                      <c:pt idx="4496">
                        <c:v>-1.70257732502425E-4</c:v>
                      </c:pt>
                      <c:pt idx="4497">
                        <c:v>-1.6649273018551201E-4</c:v>
                      </c:pt>
                      <c:pt idx="4498">
                        <c:v>-1.5693892289052601E-4</c:v>
                      </c:pt>
                      <c:pt idx="4499">
                        <c:v>-1.5847739236990501E-4</c:v>
                      </c:pt>
                      <c:pt idx="4500">
                        <c:v>-1.4651646242954701E-4</c:v>
                      </c:pt>
                      <c:pt idx="4501">
                        <c:v>-1.3342201129914999E-4</c:v>
                      </c:pt>
                      <c:pt idx="4502">
                        <c:v>-1.2315981168564599E-4</c:v>
                      </c:pt>
                      <c:pt idx="4503">
                        <c:v>-1.1491240551433601E-4</c:v>
                      </c:pt>
                      <c:pt idx="4504">
                        <c:v>-1.1803144007020101E-4</c:v>
                      </c:pt>
                      <c:pt idx="4505">
                        <c:v>-1.1432421508091599E-4</c:v>
                      </c:pt>
                      <c:pt idx="4506">
                        <c:v>-1.06813343650785E-4</c:v>
                      </c:pt>
                      <c:pt idx="4507">
                        <c:v>-1.0040903103502001E-4</c:v>
                      </c:pt>
                      <c:pt idx="4508" formatCode="0.00E+00">
                        <c:v>-9.6708829376919406E-5</c:v>
                      </c:pt>
                      <c:pt idx="4509" formatCode="0.00E+00">
                        <c:v>-8.2338923796862002E-5</c:v>
                      </c:pt>
                      <c:pt idx="4510" formatCode="0.00E+00">
                        <c:v>-6.9633436854386001E-5</c:v>
                      </c:pt>
                      <c:pt idx="4511" formatCode="0.00E+00">
                        <c:v>-6.1887050523559795E-5</c:v>
                      </c:pt>
                      <c:pt idx="4512" formatCode="0.00E+00">
                        <c:v>-4.2052634463555901E-5</c:v>
                      </c:pt>
                      <c:pt idx="4513" formatCode="0.00E+00">
                        <c:v>-1.6902149780200699E-5</c:v>
                      </c:pt>
                      <c:pt idx="4514" formatCode="0.00E+00">
                        <c:v>1.6007733321324499E-5</c:v>
                      </c:pt>
                      <c:pt idx="4515" formatCode="0.00E+00">
                        <c:v>4.3502272040467597E-5</c:v>
                      </c:pt>
                      <c:pt idx="4516" formatCode="0.00E+00">
                        <c:v>5.5599300462943501E-5</c:v>
                      </c:pt>
                      <c:pt idx="4517" formatCode="0.00E+00">
                        <c:v>9.9463600037623094E-6</c:v>
                      </c:pt>
                      <c:pt idx="4518" formatCode="0.00E+00">
                        <c:v>-3.5706580455426698E-5</c:v>
                      </c:pt>
                      <c:pt idx="4519">
                        <c:v>-1.1499612454979E-4</c:v>
                      </c:pt>
                      <c:pt idx="4520">
                        <c:v>-1.6807585289852701E-4</c:v>
                      </c:pt>
                      <c:pt idx="4521">
                        <c:v>-1.8220324909851E-4</c:v>
                      </c:pt>
                      <c:pt idx="4522">
                        <c:v>-1.8936608610184199E-4</c:v>
                      </c:pt>
                      <c:pt idx="4523">
                        <c:v>-1.9652892310518199E-4</c:v>
                      </c:pt>
                      <c:pt idx="4524">
                        <c:v>-2.7365343465064502E-4</c:v>
                      </c:pt>
                      <c:pt idx="4525">
                        <c:v>-3.4604404589759502E-4</c:v>
                      </c:pt>
                      <c:pt idx="4526">
                        <c:v>-3.9789179907486101E-4</c:v>
                      </c:pt>
                      <c:pt idx="4527">
                        <c:v>-4.3878696115079999E-4</c:v>
                      </c:pt>
                      <c:pt idx="4528">
                        <c:v>-4.7416617707300701E-4</c:v>
                      </c:pt>
                      <c:pt idx="4529">
                        <c:v>-4.8769987157436999E-4</c:v>
                      </c:pt>
                      <c:pt idx="4530">
                        <c:v>-4.8948782785229099E-4</c:v>
                      </c:pt>
                      <c:pt idx="4531">
                        <c:v>-4.8877461000792501E-4</c:v>
                      </c:pt>
                      <c:pt idx="4532">
                        <c:v>-4.8040967364259299E-4</c:v>
                      </c:pt>
                      <c:pt idx="4533">
                        <c:v>-4.7172117173857798E-4</c:v>
                      </c:pt>
                      <c:pt idx="4534">
                        <c:v>-4.52126976375764E-4</c:v>
                      </c:pt>
                      <c:pt idx="4535">
                        <c:v>-4.1696342972911201E-4</c:v>
                      </c:pt>
                      <c:pt idx="4536">
                        <c:v>-3.8371812586651498E-4</c:v>
                      </c:pt>
                      <c:pt idx="4537">
                        <c:v>-3.4859236540719598E-4</c:v>
                      </c:pt>
                      <c:pt idx="4538">
                        <c:v>-3.0460860138831902E-4</c:v>
                      </c:pt>
                      <c:pt idx="4539">
                        <c:v>-2.71073783118325E-4</c:v>
                      </c:pt>
                      <c:pt idx="4540">
                        <c:v>-2.3309283103506101E-4</c:v>
                      </c:pt>
                      <c:pt idx="4541">
                        <c:v>-1.7135133536740299E-4</c:v>
                      </c:pt>
                      <c:pt idx="4542">
                        <c:v>-1.19687717120975E-4</c:v>
                      </c:pt>
                      <c:pt idx="4543" formatCode="0.00E+00">
                        <c:v>-7.3098565006353197E-5</c:v>
                      </c:pt>
                      <c:pt idx="4544" formatCode="0.00E+00">
                        <c:v>-2.1669491048486699E-5</c:v>
                      </c:pt>
                      <c:pt idx="4545" formatCode="0.00E+00">
                        <c:v>2.0603225068009002E-5</c:v>
                      </c:pt>
                      <c:pt idx="4546" formatCode="0.00E+00">
                        <c:v>6.89682008932986E-5</c:v>
                      </c:pt>
                      <c:pt idx="4547">
                        <c:v>1.2935811361662901E-4</c:v>
                      </c:pt>
                      <c:pt idx="4548">
                        <c:v>1.7674869919910601E-4</c:v>
                      </c:pt>
                      <c:pt idx="4549">
                        <c:v>2.1843765126604799E-4</c:v>
                      </c:pt>
                      <c:pt idx="4550">
                        <c:v>2.60186866845602E-4</c:v>
                      </c:pt>
                      <c:pt idx="4551">
                        <c:v>3.0222562813358799E-4</c:v>
                      </c:pt>
                      <c:pt idx="4552">
                        <c:v>3.4663222227351701E-4</c:v>
                      </c:pt>
                      <c:pt idx="4553">
                        <c:v>3.90013965051458E-4</c:v>
                      </c:pt>
                      <c:pt idx="4554">
                        <c:v>4.3620903542809E-4</c:v>
                      </c:pt>
                      <c:pt idx="4555">
                        <c:v>4.1551257459463201E-4</c:v>
                      </c:pt>
                      <c:pt idx="4556">
                        <c:v>3.9481611376116703E-4</c:v>
                      </c:pt>
                      <c:pt idx="4557">
                        <c:v>3.3871954532015299E-4</c:v>
                      </c:pt>
                      <c:pt idx="4558">
                        <c:v>1.75388751243517E-4</c:v>
                      </c:pt>
                      <c:pt idx="4559" formatCode="0.00E+00">
                        <c:v>2.8716063581922199E-5</c:v>
                      </c:pt>
                      <c:pt idx="4560" formatCode="0.00E+00">
                        <c:v>-8.9399698101353894E-5</c:v>
                      </c:pt>
                      <c:pt idx="4561">
                        <c:v>-1.71826273085812E-4</c:v>
                      </c:pt>
                      <c:pt idx="4562">
                        <c:v>-2.1390416696963501E-4</c:v>
                      </c:pt>
                      <c:pt idx="4563">
                        <c:v>-2.17566665842645E-4</c:v>
                      </c:pt>
                      <c:pt idx="4564">
                        <c:v>-2.2122916471566199E-4</c:v>
                      </c:pt>
                      <c:pt idx="4565">
                        <c:v>-2.8514396142025999E-4</c:v>
                      </c:pt>
                      <c:pt idx="4566">
                        <c:v>-3.5184597615214001E-4</c:v>
                      </c:pt>
                      <c:pt idx="4567">
                        <c:v>-4.0550921631910599E-4</c:v>
                      </c:pt>
                      <c:pt idx="4568">
                        <c:v>-4.4659458069404702E-4</c:v>
                      </c:pt>
                      <c:pt idx="4569">
                        <c:v>-4.7022397574312299E-4</c:v>
                      </c:pt>
                      <c:pt idx="4570">
                        <c:v>-4.3172402693778802E-4</c:v>
                      </c:pt>
                      <c:pt idx="4571">
                        <c:v>-3.76708527575534E-4</c:v>
                      </c:pt>
                      <c:pt idx="4572">
                        <c:v>-3.5321357601148098E-4</c:v>
                      </c:pt>
                      <c:pt idx="4573">
                        <c:v>-3.39895859601715E-4</c:v>
                      </c:pt>
                      <c:pt idx="4574">
                        <c:v>-3.3088876570902998E-4</c:v>
                      </c:pt>
                      <c:pt idx="4575">
                        <c:v>-3.24304233572315E-4</c:v>
                      </c:pt>
                      <c:pt idx="4576">
                        <c:v>-3.1169651934289999E-4</c:v>
                      </c:pt>
                      <c:pt idx="4577">
                        <c:v>-2.9281204534891602E-4</c:v>
                      </c:pt>
                      <c:pt idx="4578">
                        <c:v>-2.87636528283958E-4</c:v>
                      </c:pt>
                      <c:pt idx="4579">
                        <c:v>-2.7482442452045997E-4</c:v>
                      </c:pt>
                      <c:pt idx="4580">
                        <c:v>-2.54259721062201E-4</c:v>
                      </c:pt>
                      <c:pt idx="4581">
                        <c:v>-2.4310518098599499E-4</c:v>
                      </c:pt>
                      <c:pt idx="4582">
                        <c:v>-2.1485043888963399E-4</c:v>
                      </c:pt>
                      <c:pt idx="4583">
                        <c:v>-1.9541214102914599E-4</c:v>
                      </c:pt>
                      <c:pt idx="4584">
                        <c:v>-1.93921925927513E-4</c:v>
                      </c:pt>
                      <c:pt idx="4585">
                        <c:v>-1.8952408207001999E-4</c:v>
                      </c:pt>
                      <c:pt idx="4586">
                        <c:v>-1.7812602593961799E-4</c:v>
                      </c:pt>
                      <c:pt idx="4587">
                        <c:v>-1.577429523897E-4</c:v>
                      </c:pt>
                      <c:pt idx="4588">
                        <c:v>-1.41223598092959E-4</c:v>
                      </c:pt>
                      <c:pt idx="4589">
                        <c:v>-1.2793965519070999E-4</c:v>
                      </c:pt>
                      <c:pt idx="4590">
                        <c:v>-1.2413324659287E-4</c:v>
                      </c:pt>
                      <c:pt idx="4591">
                        <c:v>-1.11192158806113E-4</c:v>
                      </c:pt>
                      <c:pt idx="4592" formatCode="0.00E+00">
                        <c:v>-9.0825160076609302E-5</c:v>
                      </c:pt>
                      <c:pt idx="4593" formatCode="0.00E+00">
                        <c:v>-6.0878379582136402E-5</c:v>
                      </c:pt>
                      <c:pt idx="4594" formatCode="0.00E+00">
                        <c:v>-3.6418188969548E-5</c:v>
                      </c:pt>
                      <c:pt idx="4595" formatCode="0.00E+00">
                        <c:v>1.0628512146763701E-6</c:v>
                      </c:pt>
                      <c:pt idx="4596" formatCode="0.00E+00">
                        <c:v>-5.1423308179789797E-6</c:v>
                      </c:pt>
                      <c:pt idx="4597" formatCode="0.00E+00">
                        <c:v>-1.1347512850642099E-5</c:v>
                      </c:pt>
                      <c:pt idx="4598" formatCode="0.00E+00">
                        <c:v>-4.44849299607246E-5</c:v>
                      </c:pt>
                      <c:pt idx="4599">
                        <c:v>-1.4457619187257099E-4</c:v>
                      </c:pt>
                      <c:pt idx="4600">
                        <c:v>-2.1434865972742699E-4</c:v>
                      </c:pt>
                      <c:pt idx="4601">
                        <c:v>-2.51019004491397E-4</c:v>
                      </c:pt>
                      <c:pt idx="4602">
                        <c:v>-2.6618145528029902E-4</c:v>
                      </c:pt>
                      <c:pt idx="4603">
                        <c:v>-2.8134390606920798E-4</c:v>
                      </c:pt>
                      <c:pt idx="4604">
                        <c:v>-3.1208079628801101E-4</c:v>
                      </c:pt>
                      <c:pt idx="4605">
                        <c:v>-3.9279843851346499E-4</c:v>
                      </c:pt>
                      <c:pt idx="4606">
                        <c:v>-4.8061987389235301E-4</c:v>
                      </c:pt>
                      <c:pt idx="4607">
                        <c:v>-5.3725742544642404E-4</c:v>
                      </c:pt>
                      <c:pt idx="4608">
                        <c:v>-5.4975672705351005E-4</c:v>
                      </c:pt>
                      <c:pt idx="4609">
                        <c:v>-5.7683025290087696E-4</c:v>
                      </c:pt>
                      <c:pt idx="4610">
                        <c:v>-6.0497824485618204E-4</c:v>
                      </c:pt>
                      <c:pt idx="4611">
                        <c:v>-6.0274407412858001E-4</c:v>
                      </c:pt>
                      <c:pt idx="4612">
                        <c:v>-6.0211562174304904E-4</c:v>
                      </c:pt>
                      <c:pt idx="4613">
                        <c:v>-5.9605598115457302E-4</c:v>
                      </c:pt>
                      <c:pt idx="4614">
                        <c:v>-5.66178684988188E-4</c:v>
                      </c:pt>
                      <c:pt idx="4615">
                        <c:v>-5.3909281605283405E-4</c:v>
                      </c:pt>
                      <c:pt idx="4616">
                        <c:v>-5.2321602114833098E-4</c:v>
                      </c:pt>
                      <c:pt idx="4617">
                        <c:v>-5.0896939757958195E-4</c:v>
                      </c:pt>
                      <c:pt idx="4618">
                        <c:v>-4.9298786117957097E-4</c:v>
                      </c:pt>
                      <c:pt idx="4619">
                        <c:v>-4.6305224395622099E-4</c:v>
                      </c:pt>
                      <c:pt idx="4620">
                        <c:v>-4.2673936435592101E-4</c:v>
                      </c:pt>
                      <c:pt idx="4621">
                        <c:v>-3.8129370998002702E-4</c:v>
                      </c:pt>
                      <c:pt idx="4622">
                        <c:v>-3.4084349828916797E-4</c:v>
                      </c:pt>
                      <c:pt idx="4623">
                        <c:v>-3.0673981657996E-4</c:v>
                      </c:pt>
                      <c:pt idx="4624">
                        <c:v>-2.7185885410578901E-4</c:v>
                      </c:pt>
                      <c:pt idx="4625">
                        <c:v>-2.4220555171474301E-4</c:v>
                      </c:pt>
                      <c:pt idx="4626">
                        <c:v>-1.9500410072782699E-4</c:v>
                      </c:pt>
                      <c:pt idx="4627">
                        <c:v>-1.4594176646378899E-4</c:v>
                      </c:pt>
                      <c:pt idx="4628">
                        <c:v>-1.02554430295873E-4</c:v>
                      </c:pt>
                      <c:pt idx="4629" formatCode="0.00E+00">
                        <c:v>-6.2196581356460001E-5</c:v>
                      </c:pt>
                      <c:pt idx="4630" formatCode="0.00E+00">
                        <c:v>-2.3243353962784001E-5</c:v>
                      </c:pt>
                      <c:pt idx="4631" formatCode="0.00E+00">
                        <c:v>2.2963317429706201E-5</c:v>
                      </c:pt>
                      <c:pt idx="4632" formatCode="0.00E+00">
                        <c:v>6.5905981282404305E-5</c:v>
                      </c:pt>
                      <c:pt idx="4633" formatCode="0.00E+00">
                        <c:v>9.6076290479751194E-5</c:v>
                      </c:pt>
                      <c:pt idx="4634">
                        <c:v>1.3078311594822399E-4</c:v>
                      </c:pt>
                      <c:pt idx="4635">
                        <c:v>1.32447495723028E-4</c:v>
                      </c:pt>
                      <c:pt idx="4636">
                        <c:v>1.0829194978905599E-4</c:v>
                      </c:pt>
                      <c:pt idx="4637" formatCode="0.00E+00">
                        <c:v>8.4136403855083404E-5</c:v>
                      </c:pt>
                      <c:pt idx="4638" formatCode="0.00E+00">
                        <c:v>-7.2038125558195396E-5</c:v>
                      </c:pt>
                      <c:pt idx="4639">
                        <c:v>-2.3079703225310799E-4</c:v>
                      </c:pt>
                      <c:pt idx="4640">
                        <c:v>-3.5755561559341702E-4</c:v>
                      </c:pt>
                      <c:pt idx="4641">
                        <c:v>-4.4630854356672703E-4</c:v>
                      </c:pt>
                      <c:pt idx="4642">
                        <c:v>-5.0643204546480295E-4</c:v>
                      </c:pt>
                      <c:pt idx="4643">
                        <c:v>-5.3731651368034395E-4</c:v>
                      </c:pt>
                      <c:pt idx="4644">
                        <c:v>-5.76747016953826E-4</c:v>
                      </c:pt>
                      <c:pt idx="4645">
                        <c:v>-6.5079338399169704E-4</c:v>
                      </c:pt>
                      <c:pt idx="4646">
                        <c:v>-7.1719319928176099E-4</c:v>
                      </c:pt>
                      <c:pt idx="4647">
                        <c:v>-7.7648650339952601E-4</c:v>
                      </c:pt>
                      <c:pt idx="4648">
                        <c:v>-8.26018891216522E-4</c:v>
                      </c:pt>
                      <c:pt idx="4649">
                        <c:v>-8.4609312720031204E-4</c:v>
                      </c:pt>
                      <c:pt idx="4650">
                        <c:v>-8.3747393274702505E-4</c:v>
                      </c:pt>
                      <c:pt idx="4651">
                        <c:v>-8.0204045356809103E-4</c:v>
                      </c:pt>
                      <c:pt idx="4652">
                        <c:v>-7.5856479524999203E-4</c:v>
                      </c:pt>
                      <c:pt idx="4653">
                        <c:v>-7.3252501388854205E-4</c:v>
                      </c:pt>
                      <c:pt idx="4654">
                        <c:v>-7.1503557309657198E-4</c:v>
                      </c:pt>
                      <c:pt idx="4655">
                        <c:v>-6.9473101323301405E-4</c:v>
                      </c:pt>
                      <c:pt idx="4656">
                        <c:v>-6.83933282603989E-4</c:v>
                      </c:pt>
                      <c:pt idx="4657">
                        <c:v>-6.6976083104599996E-4</c:v>
                      </c:pt>
                      <c:pt idx="4658">
                        <c:v>-6.52316159070332E-4</c:v>
                      </c:pt>
                      <c:pt idx="4659">
                        <c:v>-6.34873352728793E-4</c:v>
                      </c:pt>
                      <c:pt idx="4660">
                        <c:v>-6.3001883567586801E-4</c:v>
                      </c:pt>
                      <c:pt idx="4661">
                        <c:v>-6.2246202875948704E-4</c:v>
                      </c:pt>
                      <c:pt idx="4662">
                        <c:v>-5.9599324016819898E-4</c:v>
                      </c:pt>
                      <c:pt idx="4663">
                        <c:v>-5.9358065459230204E-4</c:v>
                      </c:pt>
                      <c:pt idx="4664">
                        <c:v>-5.9116806901640499E-4</c:v>
                      </c:pt>
                      <c:pt idx="4665">
                        <c:v>-5.8347063747363204E-4</c:v>
                      </c:pt>
                      <c:pt idx="4666">
                        <c:v>-5.8023996841999E-4</c:v>
                      </c:pt>
                      <c:pt idx="4667">
                        <c:v>-5.7753650358738102E-4</c:v>
                      </c:pt>
                      <c:pt idx="4668">
                        <c:v>-5.6122082120740099E-4</c:v>
                      </c:pt>
                      <c:pt idx="4669">
                        <c:v>-5.5628014688898495E-4</c:v>
                      </c:pt>
                      <c:pt idx="4670">
                        <c:v>-5.5250871506523603E-4</c:v>
                      </c:pt>
                      <c:pt idx="4671">
                        <c:v>-5.3497817055145401E-4</c:v>
                      </c:pt>
                      <c:pt idx="4672">
                        <c:v>-5.1426008100920705E-4</c:v>
                      </c:pt>
                      <c:pt idx="4673">
                        <c:v>-5.00692670320259E-4</c:v>
                      </c:pt>
                      <c:pt idx="4674">
                        <c:v>-4.8223828264608602E-4</c:v>
                      </c:pt>
                      <c:pt idx="4675">
                        <c:v>-4.5486490363176401E-4</c:v>
                      </c:pt>
                      <c:pt idx="4676">
                        <c:v>-4.5180375703644002E-4</c:v>
                      </c:pt>
                      <c:pt idx="4677">
                        <c:v>-4.7030133905585399E-4</c:v>
                      </c:pt>
                      <c:pt idx="4678">
                        <c:v>-4.8879892107526004E-4</c:v>
                      </c:pt>
                      <c:pt idx="4679">
                        <c:v>-5.8780331031718202E-4</c:v>
                      </c:pt>
                      <c:pt idx="4680">
                        <c:v>-6.8663126586856701E-4</c:v>
                      </c:pt>
                      <c:pt idx="4681">
                        <c:v>-7.2732268828812905E-4</c:v>
                      </c:pt>
                      <c:pt idx="4682">
                        <c:v>-7.4099510203731603E-4</c:v>
                      </c:pt>
                      <c:pt idx="4683">
                        <c:v>-7.5466751578650399E-4</c:v>
                      </c:pt>
                      <c:pt idx="4684">
                        <c:v>-7.7987437362394001E-4</c:v>
                      </c:pt>
                      <c:pt idx="4685">
                        <c:v>-8.6196288267402304E-4</c:v>
                      </c:pt>
                      <c:pt idx="4686">
                        <c:v>-9.4172606372073804E-4</c:v>
                      </c:pt>
                      <c:pt idx="4687">
                        <c:v>-9.9977851350566008E-4</c:v>
                      </c:pt>
                      <c:pt idx="4688">
                        <c:v>-1.0356871034582699E-3</c:v>
                      </c:pt>
                      <c:pt idx="4689">
                        <c:v>-1.06377532361813E-3</c:v>
                      </c:pt>
                      <c:pt idx="4690">
                        <c:v>-1.0751767819285199E-3</c:v>
                      </c:pt>
                      <c:pt idx="4691">
                        <c:v>-1.07297073796074E-3</c:v>
                      </c:pt>
                      <c:pt idx="4692">
                        <c:v>-1.06725071028439E-3</c:v>
                      </c:pt>
                      <c:pt idx="4693">
                        <c:v>-1.06275241997767E-3</c:v>
                      </c:pt>
                      <c:pt idx="4694">
                        <c:v>-1.0448502222525999E-3</c:v>
                      </c:pt>
                      <c:pt idx="4695">
                        <c:v>-1.00783301183801E-3</c:v>
                      </c:pt>
                      <c:pt idx="4696">
                        <c:v>-9.7696109954386896E-4</c:v>
                      </c:pt>
                      <c:pt idx="4697">
                        <c:v>-9.4819591047667201E-4</c:v>
                      </c:pt>
                      <c:pt idx="4698">
                        <c:v>-9.0667568845398698E-4</c:v>
                      </c:pt>
                      <c:pt idx="4699">
                        <c:v>-8.6751152788110705E-4</c:v>
                      </c:pt>
                      <c:pt idx="4700">
                        <c:v>-8.3457590078478601E-4</c:v>
                      </c:pt>
                      <c:pt idx="4701">
                        <c:v>-7.9447093724159599E-4</c:v>
                      </c:pt>
                      <c:pt idx="4702">
                        <c:v>-7.4641419491752205E-4</c:v>
                      </c:pt>
                      <c:pt idx="4703">
                        <c:v>-7.0089129248033296E-4</c:v>
                      </c:pt>
                      <c:pt idx="4704">
                        <c:v>-6.6520752219809099E-4</c:v>
                      </c:pt>
                      <c:pt idx="4705">
                        <c:v>-6.2923028019462005E-4</c:v>
                      </c:pt>
                      <c:pt idx="4706">
                        <c:v>-5.8820447934258401E-4</c:v>
                      </c:pt>
                      <c:pt idx="4707">
                        <c:v>-5.50627028854567E-4</c:v>
                      </c:pt>
                      <c:pt idx="4708">
                        <c:v>-5.2681094057522595E-4</c:v>
                      </c:pt>
                      <c:pt idx="4709">
                        <c:v>-4.9538166288701604E-4</c:v>
                      </c:pt>
                      <c:pt idx="4710">
                        <c:v>-4.5372610121016102E-4</c:v>
                      </c:pt>
                      <c:pt idx="4711">
                        <c:v>-4.1986520511489198E-4</c:v>
                      </c:pt>
                      <c:pt idx="4712">
                        <c:v>-3.9733385794839E-4</c:v>
                      </c:pt>
                      <c:pt idx="4713">
                        <c:v>-3.6055056695076401E-4</c:v>
                      </c:pt>
                      <c:pt idx="4714">
                        <c:v>-3.2972850728644001E-4</c:v>
                      </c:pt>
                      <c:pt idx="4715">
                        <c:v>-3.3256783543121903E-4</c:v>
                      </c:pt>
                      <c:pt idx="4716">
                        <c:v>-3.4726425432526702E-4</c:v>
                      </c:pt>
                      <c:pt idx="4717">
                        <c:v>-3.61960673219307E-4</c:v>
                      </c:pt>
                      <c:pt idx="4718">
                        <c:v>-5.2872142464116198E-4</c:v>
                      </c:pt>
                      <c:pt idx="4719">
                        <c:v>-6.8815584175540797E-4</c:v>
                      </c:pt>
                      <c:pt idx="4720">
                        <c:v>-8.2852235370764504E-4</c:v>
                      </c:pt>
                      <c:pt idx="4721">
                        <c:v>-9.4488424811961405E-4</c:v>
                      </c:pt>
                      <c:pt idx="4722">
                        <c:v>-1.02156028906448E-3</c:v>
                      </c:pt>
                      <c:pt idx="4723">
                        <c:v>-1.0355517919693801E-3</c:v>
                      </c:pt>
                      <c:pt idx="4724">
                        <c:v>-1.04024182676788E-3</c:v>
                      </c:pt>
                      <c:pt idx="4725">
                        <c:v>-1.09148710265657E-3</c:v>
                      </c:pt>
                      <c:pt idx="4726">
                        <c:v>-1.17040552166425E-3</c:v>
                      </c:pt>
                      <c:pt idx="4727">
                        <c:v>-1.2421669485443499E-3</c:v>
                      </c:pt>
                      <c:pt idx="4728">
                        <c:v>-1.2942007269566801E-3</c:v>
                      </c:pt>
                      <c:pt idx="4729">
                        <c:v>-1.3240220530186201E-3</c:v>
                      </c:pt>
                      <c:pt idx="4730">
                        <c:v>-1.30668002195461E-3</c:v>
                      </c:pt>
                      <c:pt idx="4731">
                        <c:v>-1.24184152147473E-3</c:v>
                      </c:pt>
                      <c:pt idx="4732">
                        <c:v>-1.19465240858836E-3</c:v>
                      </c:pt>
                      <c:pt idx="4733">
                        <c:v>-1.18804456591928E-3</c:v>
                      </c:pt>
                      <c:pt idx="4734">
                        <c:v>-1.18610013706049E-3</c:v>
                      </c:pt>
                      <c:pt idx="4735">
                        <c:v>-1.1716107063993301E-3</c:v>
                      </c:pt>
                      <c:pt idx="4736">
                        <c:v>-1.1620715403419699E-3</c:v>
                      </c:pt>
                      <c:pt idx="4737">
                        <c:v>-1.15368587459456E-3</c:v>
                      </c:pt>
                      <c:pt idx="4738">
                        <c:v>-1.1392931590165E-3</c:v>
                      </c:pt>
                      <c:pt idx="4739">
                        <c:v>-1.12424598319847E-3</c:v>
                      </c:pt>
                      <c:pt idx="4740">
                        <c:v>-1.11907085155617E-3</c:v>
                      </c:pt>
                      <c:pt idx="4741">
                        <c:v>-1.1130480339897001E-3</c:v>
                      </c:pt>
                      <c:pt idx="4742">
                        <c:v>-1.0941325627440699E-3</c:v>
                      </c:pt>
                      <c:pt idx="4743">
                        <c:v>-1.0794417538676499E-3</c:v>
                      </c:pt>
                      <c:pt idx="4744">
                        <c:v>-1.0756852248834099E-3</c:v>
                      </c:pt>
                      <c:pt idx="4745">
                        <c:v>-1.0751275667519101E-3</c:v>
                      </c:pt>
                      <c:pt idx="4746">
                        <c:v>-1.07820200351742E-3</c:v>
                      </c:pt>
                      <c:pt idx="4747">
                        <c:v>-1.08143164402768E-3</c:v>
                      </c:pt>
                      <c:pt idx="4748">
                        <c:v>-1.0846612845379401E-3</c:v>
                      </c:pt>
                      <c:pt idx="4749">
                        <c:v>-1.08489876165955E-3</c:v>
                      </c:pt>
                      <c:pt idx="4750">
                        <c:v>-1.0804710926061701E-3</c:v>
                      </c:pt>
                      <c:pt idx="4751">
                        <c:v>-1.0732116342558099E-3</c:v>
                      </c:pt>
                      <c:pt idx="4752">
                        <c:v>-1.0668760384846901E-3</c:v>
                      </c:pt>
                      <c:pt idx="4753">
                        <c:v>-1.0677291282579101E-3</c:v>
                      </c:pt>
                      <c:pt idx="4754">
                        <c:v>-1.06053401701396E-3</c:v>
                      </c:pt>
                      <c:pt idx="4755">
                        <c:v>-1.03732982160894E-3</c:v>
                      </c:pt>
                      <c:pt idx="4756">
                        <c:v>-1.01283725155385E-3</c:v>
                      </c:pt>
                      <c:pt idx="4757">
                        <c:v>-1.0059923574361699E-3</c:v>
                      </c:pt>
                      <c:pt idx="4758">
                        <c:v>-1.0531144363274199E-3</c:v>
                      </c:pt>
                      <c:pt idx="4759">
                        <c:v>-1.1002365152186699E-3</c:v>
                      </c:pt>
                      <c:pt idx="4760">
                        <c:v>-1.1746007429627901E-3</c:v>
                      </c:pt>
                      <c:pt idx="4761">
                        <c:v>-1.2196920503764299E-3</c:v>
                      </c:pt>
                      <c:pt idx="4762">
                        <c:v>-1.2288854778898599E-3</c:v>
                      </c:pt>
                      <c:pt idx="4763">
                        <c:v>-1.2471481072191201E-3</c:v>
                      </c:pt>
                      <c:pt idx="4764">
                        <c:v>-1.2654107365483601E-3</c:v>
                      </c:pt>
                      <c:pt idx="4765">
                        <c:v>-1.3531895659994E-3</c:v>
                      </c:pt>
                      <c:pt idx="4766">
                        <c:v>-1.44145894257189E-3</c:v>
                      </c:pt>
                      <c:pt idx="4767">
                        <c:v>-1.5079777885114399E-3</c:v>
                      </c:pt>
                      <c:pt idx="4768">
                        <c:v>-1.5538282313207199E-3</c:v>
                      </c:pt>
                      <c:pt idx="4769">
                        <c:v>-1.5970827363496201E-3</c:v>
                      </c:pt>
                      <c:pt idx="4770">
                        <c:v>-1.6283635283890099E-3</c:v>
                      </c:pt>
                      <c:pt idx="4771">
                        <c:v>-1.6362941616649301E-3</c:v>
                      </c:pt>
                      <c:pt idx="4772">
                        <c:v>-1.6429477609861899E-3</c:v>
                      </c:pt>
                      <c:pt idx="4773">
                        <c:v>-1.6418092393321001E-3</c:v>
                      </c:pt>
                      <c:pt idx="4774">
                        <c:v>-1.6139089161551999E-3</c:v>
                      </c:pt>
                      <c:pt idx="4775">
                        <c:v>-1.5850019478018599E-3</c:v>
                      </c:pt>
                      <c:pt idx="4776">
                        <c:v>-1.5354175882378101E-3</c:v>
                      </c:pt>
                      <c:pt idx="4777">
                        <c:v>-1.5188162722963501E-3</c:v>
                      </c:pt>
                      <c:pt idx="4778">
                        <c:v>-1.50221495635489E-3</c:v>
                      </c:pt>
                      <c:pt idx="4779">
                        <c:v>-1.49132193683291E-3</c:v>
                      </c:pt>
                      <c:pt idx="4780">
                        <c:v>-1.4605060394680099E-3</c:v>
                      </c:pt>
                      <c:pt idx="4781">
                        <c:v>-1.4125405860972999E-3</c:v>
                      </c:pt>
                      <c:pt idx="4782">
                        <c:v>-1.3635546717992301E-3</c:v>
                      </c:pt>
                      <c:pt idx="4783">
                        <c:v>-1.3175268727283801E-3</c:v>
                      </c:pt>
                      <c:pt idx="4784">
                        <c:v>-1.2858992390398E-3</c:v>
                      </c:pt>
                      <c:pt idx="4785">
                        <c:v>-1.24775907644005E-3</c:v>
                      </c:pt>
                      <c:pt idx="4786">
                        <c:v>-1.2021420385207699E-3</c:v>
                      </c:pt>
                      <c:pt idx="4787">
                        <c:v>-1.1711847561054101E-3</c:v>
                      </c:pt>
                      <c:pt idx="4788">
                        <c:v>-1.1301477394131401E-3</c:v>
                      </c:pt>
                      <c:pt idx="4789">
                        <c:v>-1.0867619284618899E-3</c:v>
                      </c:pt>
                      <c:pt idx="4790">
                        <c:v>-1.0410253516343101E-3</c:v>
                      </c:pt>
                      <c:pt idx="4791">
                        <c:v>-1.0064241080727501E-3</c:v>
                      </c:pt>
                      <c:pt idx="4792">
                        <c:v>-9.7766516549654004E-4</c:v>
                      </c:pt>
                      <c:pt idx="4793">
                        <c:v>-9.5277863135309398E-4</c:v>
                      </c:pt>
                      <c:pt idx="4794">
                        <c:v>-9.1706496655742404E-4</c:v>
                      </c:pt>
                      <c:pt idx="4795">
                        <c:v>-8.7032936751723798E-4</c:v>
                      </c:pt>
                      <c:pt idx="4796">
                        <c:v>-9.0733581443765002E-4</c:v>
                      </c:pt>
                      <c:pt idx="4797">
                        <c:v>-9.4434226135806196E-4</c:v>
                      </c:pt>
                      <c:pt idx="4798">
                        <c:v>-1.01627903675603E-3</c:v>
                      </c:pt>
                      <c:pt idx="4799">
                        <c:v>-1.1750950572262701E-3</c:v>
                      </c:pt>
                      <c:pt idx="4800">
                        <c:v>-1.31449136173547E-3</c:v>
                      </c:pt>
                      <c:pt idx="4801">
                        <c:v>-1.4179729669358001E-3</c:v>
                      </c:pt>
                      <c:pt idx="4802">
                        <c:v>-1.4972853713928901E-3</c:v>
                      </c:pt>
                      <c:pt idx="4803">
                        <c:v>-1.51624124470455E-3</c:v>
                      </c:pt>
                      <c:pt idx="4804">
                        <c:v>-1.52609264198937E-3</c:v>
                      </c:pt>
                      <c:pt idx="4805">
                        <c:v>-1.5359440392741801E-3</c:v>
                      </c:pt>
                      <c:pt idx="4806">
                        <c:v>-1.601264431649E-3</c:v>
                      </c:pt>
                      <c:pt idx="4807">
                        <c:v>-1.6579821767549201E-3</c:v>
                      </c:pt>
                      <c:pt idx="4808">
                        <c:v>-1.7141815355173199E-3</c:v>
                      </c:pt>
                      <c:pt idx="4809">
                        <c:v>-1.72414571700547E-3</c:v>
                      </c:pt>
                      <c:pt idx="4810">
                        <c:v>-1.7022103865180799E-3</c:v>
                      </c:pt>
                      <c:pt idx="4811">
                        <c:v>-1.6857476729796299E-3</c:v>
                      </c:pt>
                      <c:pt idx="4812">
                        <c:v>-1.6643903597962301E-3</c:v>
                      </c:pt>
                      <c:pt idx="4813">
                        <c:v>-1.65366639370758E-3</c:v>
                      </c:pt>
                      <c:pt idx="4814">
                        <c:v>-1.65139325622349E-3</c:v>
                      </c:pt>
                      <c:pt idx="4815">
                        <c:v>-1.6350144312497999E-3</c:v>
                      </c:pt>
                      <c:pt idx="4816">
                        <c:v>-1.62466583836946E-3</c:v>
                      </c:pt>
                      <c:pt idx="4817">
                        <c:v>-1.61398984147723E-3</c:v>
                      </c:pt>
                      <c:pt idx="4818">
                        <c:v>-1.58728132889948E-3</c:v>
                      </c:pt>
                      <c:pt idx="4819">
                        <c:v>-1.57321272540912E-3</c:v>
                      </c:pt>
                      <c:pt idx="4820">
                        <c:v>-1.5681315908394099E-3</c:v>
                      </c:pt>
                      <c:pt idx="4821">
                        <c:v>-1.5576560932815499E-3</c:v>
                      </c:pt>
                      <c:pt idx="4822">
                        <c:v>-1.5419435438256499E-3</c:v>
                      </c:pt>
                      <c:pt idx="4823">
                        <c:v>-1.5290642600414601E-3</c:v>
                      </c:pt>
                      <c:pt idx="4824">
                        <c:v>-1.5259535830306301E-3</c:v>
                      </c:pt>
                      <c:pt idx="4825">
                        <c:v>-1.5227291263137999E-3</c:v>
                      </c:pt>
                      <c:pt idx="4826">
                        <c:v>-1.5155203710359401E-3</c:v>
                      </c:pt>
                      <c:pt idx="4827">
                        <c:v>-1.51231363357635E-3</c:v>
                      </c:pt>
                      <c:pt idx="4828">
                        <c:v>-1.50872441778315E-3</c:v>
                      </c:pt>
                      <c:pt idx="4829">
                        <c:v>-1.5087691627836801E-3</c:v>
                      </c:pt>
                      <c:pt idx="4830">
                        <c:v>-1.4993165183206101E-3</c:v>
                      </c:pt>
                      <c:pt idx="4831">
                        <c:v>-1.48014595764808E-3</c:v>
                      </c:pt>
                      <c:pt idx="4832">
                        <c:v>-1.46631545533737E-3</c:v>
                      </c:pt>
                      <c:pt idx="4833">
                        <c:v>-1.4512921634818501E-3</c:v>
                      </c:pt>
                      <c:pt idx="4834">
                        <c:v>-1.42723078352906E-3</c:v>
                      </c:pt>
                      <c:pt idx="4835">
                        <c:v>-1.39934701561611E-3</c:v>
                      </c:pt>
                      <c:pt idx="4836">
                        <c:v>-1.34330299890292E-3</c:v>
                      </c:pt>
                      <c:pt idx="4837">
                        <c:v>-1.3587632878406799E-3</c:v>
                      </c:pt>
                      <c:pt idx="4838">
                        <c:v>-1.3742235767784401E-3</c:v>
                      </c:pt>
                      <c:pt idx="4839">
                        <c:v>-1.41247781668057E-3</c:v>
                      </c:pt>
                      <c:pt idx="4840">
                        <c:v>-1.49738427968603E-3</c:v>
                      </c:pt>
                      <c:pt idx="4841">
                        <c:v>-1.54355684720874E-3</c:v>
                      </c:pt>
                      <c:pt idx="4842">
                        <c:v>-1.5595753876486301E-3</c:v>
                      </c:pt>
                      <c:pt idx="4843">
                        <c:v>-1.5660436958225899E-3</c:v>
                      </c:pt>
                      <c:pt idx="4844">
                        <c:v>-1.5725120039965399E-3</c:v>
                      </c:pt>
                      <c:pt idx="4845">
                        <c:v>-1.6273603306425099E-3</c:v>
                      </c:pt>
                      <c:pt idx="4846">
                        <c:v>-1.6891215421713701E-3</c:v>
                      </c:pt>
                      <c:pt idx="4847">
                        <c:v>-1.7372749234069299E-3</c:v>
                      </c:pt>
                      <c:pt idx="4848">
                        <c:v>-1.7701253600594499E-3</c:v>
                      </c:pt>
                      <c:pt idx="4849">
                        <c:v>-1.8034684968006799E-3</c:v>
                      </c:pt>
                      <c:pt idx="4850">
                        <c:v>-1.8321941889625701E-3</c:v>
                      </c:pt>
                      <c:pt idx="4851">
                        <c:v>-1.8445600438904499E-3</c:v>
                      </c:pt>
                      <c:pt idx="4852">
                        <c:v>-1.84929690997059E-3</c:v>
                      </c:pt>
                      <c:pt idx="4853">
                        <c:v>-1.85174905608614E-3</c:v>
                      </c:pt>
                      <c:pt idx="4854">
                        <c:v>-1.8463499625069801E-3</c:v>
                      </c:pt>
                      <c:pt idx="4855">
                        <c:v>-1.82841288669463E-3</c:v>
                      </c:pt>
                      <c:pt idx="4856">
                        <c:v>-1.8052813105962501E-3</c:v>
                      </c:pt>
                      <c:pt idx="4857">
                        <c:v>-1.7906512190532301E-3</c:v>
                      </c:pt>
                      <c:pt idx="4858">
                        <c:v>-1.7772722290433E-3</c:v>
                      </c:pt>
                      <c:pt idx="4859">
                        <c:v>-1.74680982763362E-3</c:v>
                      </c:pt>
                      <c:pt idx="4860">
                        <c:v>-1.71339012550423E-3</c:v>
                      </c:pt>
                      <c:pt idx="4861">
                        <c:v>-1.6829505674951599E-3</c:v>
                      </c:pt>
                      <c:pt idx="4862">
                        <c:v>-1.64471212924873E-3</c:v>
                      </c:pt>
                      <c:pt idx="4863">
                        <c:v>-1.6057112610935701E-3</c:v>
                      </c:pt>
                      <c:pt idx="4864">
                        <c:v>-1.5709942854846299E-3</c:v>
                      </c:pt>
                      <c:pt idx="4865">
                        <c:v>-1.53210436103976E-3</c:v>
                      </c:pt>
                      <c:pt idx="4866">
                        <c:v>-1.4976246107588399E-3</c:v>
                      </c:pt>
                      <c:pt idx="4867">
                        <c:v>-1.46649188332886E-3</c:v>
                      </c:pt>
                      <c:pt idx="4868">
                        <c:v>-1.4323185274261901E-3</c:v>
                      </c:pt>
                      <c:pt idx="4869">
                        <c:v>-1.3946698888471401E-3</c:v>
                      </c:pt>
                      <c:pt idx="4870">
                        <c:v>-1.3494783997491399E-3</c:v>
                      </c:pt>
                      <c:pt idx="4871">
                        <c:v>-1.30793076802444E-3</c:v>
                      </c:pt>
                      <c:pt idx="4872">
                        <c:v>-1.2653650670386601E-3</c:v>
                      </c:pt>
                      <c:pt idx="4873">
                        <c:v>-1.2274277089467801E-3</c:v>
                      </c:pt>
                      <c:pt idx="4874">
                        <c:v>-1.2013333870535001E-3</c:v>
                      </c:pt>
                      <c:pt idx="4875">
                        <c:v>-1.1732833196444999E-3</c:v>
                      </c:pt>
                      <c:pt idx="4876">
                        <c:v>-1.1877567829692501E-3</c:v>
                      </c:pt>
                      <c:pt idx="4877">
                        <c:v>-1.20223024629401E-3</c:v>
                      </c:pt>
                      <c:pt idx="4878">
                        <c:v>-1.2494547631300001E-3</c:v>
                      </c:pt>
                      <c:pt idx="4879">
                        <c:v>-1.39899086142038E-3</c:v>
                      </c:pt>
                      <c:pt idx="4880">
                        <c:v>-1.5271024221603299E-3</c:v>
                      </c:pt>
                      <c:pt idx="4881">
                        <c:v>-1.63384345663606E-3</c:v>
                      </c:pt>
                      <c:pt idx="4882">
                        <c:v>-1.7215988814238299E-3</c:v>
                      </c:pt>
                      <c:pt idx="4883">
                        <c:v>-1.76287059491399E-3</c:v>
                      </c:pt>
                      <c:pt idx="4884">
                        <c:v>-1.7812057210913599E-3</c:v>
                      </c:pt>
                      <c:pt idx="4885">
                        <c:v>-1.7995408472687201E-3</c:v>
                      </c:pt>
                      <c:pt idx="4886">
                        <c:v>-1.85882887357867E-3</c:v>
                      </c:pt>
                      <c:pt idx="4887">
                        <c:v>-1.89142890526576E-3</c:v>
                      </c:pt>
                      <c:pt idx="4888">
                        <c:v>-1.9290706464774299E-3</c:v>
                      </c:pt>
                      <c:pt idx="4889">
                        <c:v>-1.9660857501734002E-3</c:v>
                      </c:pt>
                      <c:pt idx="4890">
                        <c:v>-1.9719196394769002E-3</c:v>
                      </c:pt>
                      <c:pt idx="4891">
                        <c:v>-1.9336218234955399E-3</c:v>
                      </c:pt>
                      <c:pt idx="4892">
                        <c:v>-1.8772620930492499E-3</c:v>
                      </c:pt>
                      <c:pt idx="4893">
                        <c:v>-1.82239065757054E-3</c:v>
                      </c:pt>
                      <c:pt idx="4894">
                        <c:v>-1.77640787084051E-3</c:v>
                      </c:pt>
                      <c:pt idx="4895">
                        <c:v>-1.7475266797365701E-3</c:v>
                      </c:pt>
                      <c:pt idx="4896">
                        <c:v>-1.7297495347048399E-3</c:v>
                      </c:pt>
                      <c:pt idx="4897">
                        <c:v>-1.7146594493844E-3</c:v>
                      </c:pt>
                      <c:pt idx="4898">
                        <c:v>-1.69899648634826E-3</c:v>
                      </c:pt>
                      <c:pt idx="4899">
                        <c:v>-1.6869836859223499E-3</c:v>
                      </c:pt>
                      <c:pt idx="4900">
                        <c:v>-1.6744925710468601E-3</c:v>
                      </c:pt>
                      <c:pt idx="4901">
                        <c:v>-1.66195188224627E-3</c:v>
                      </c:pt>
                      <c:pt idx="4902">
                        <c:v>-1.65126646994672E-3</c:v>
                      </c:pt>
                      <c:pt idx="4903">
                        <c:v>-1.63837010262146E-3</c:v>
                      </c:pt>
                      <c:pt idx="4904">
                        <c:v>-1.62822025246249E-3</c:v>
                      </c:pt>
                      <c:pt idx="4905">
                        <c:v>-1.6303134508861999E-3</c:v>
                      </c:pt>
                      <c:pt idx="4906">
                        <c:v>-1.63358704807136E-3</c:v>
                      </c:pt>
                      <c:pt idx="4907">
                        <c:v>-1.6368606452565001E-3</c:v>
                      </c:pt>
                      <c:pt idx="4908">
                        <c:v>-1.6386024711522E-3</c:v>
                      </c:pt>
                      <c:pt idx="4909">
                        <c:v>-1.63527461761016E-3</c:v>
                      </c:pt>
                      <c:pt idx="4910">
                        <c:v>-1.63578397919502E-3</c:v>
                      </c:pt>
                      <c:pt idx="4911">
                        <c:v>-1.6318027390038901E-3</c:v>
                      </c:pt>
                      <c:pt idx="4912">
                        <c:v>-1.63219031821162E-3</c:v>
                      </c:pt>
                      <c:pt idx="4913">
                        <c:v>-1.62319844954454E-3</c:v>
                      </c:pt>
                      <c:pt idx="4914">
                        <c:v>-1.6009263615778199E-3</c:v>
                      </c:pt>
                      <c:pt idx="4915">
                        <c:v>-1.5803847082616199E-3</c:v>
                      </c:pt>
                      <c:pt idx="4916">
                        <c:v>-1.55458273302978E-3</c:v>
                      </c:pt>
                      <c:pt idx="4917">
                        <c:v>-1.56554776877178E-3</c:v>
                      </c:pt>
                      <c:pt idx="4918">
                        <c:v>-1.57651280451379E-3</c:v>
                      </c:pt>
                      <c:pt idx="4919">
                        <c:v>-1.61484158954926E-3</c:v>
                      </c:pt>
                      <c:pt idx="4920">
                        <c:v>-1.7075488037986801E-3</c:v>
                      </c:pt>
                      <c:pt idx="4921">
                        <c:v>-1.78190817265273E-3</c:v>
                      </c:pt>
                      <c:pt idx="4922">
                        <c:v>-1.8263013521722499E-3</c:v>
                      </c:pt>
                      <c:pt idx="4923">
                        <c:v>-1.8299524877155801E-3</c:v>
                      </c:pt>
                      <c:pt idx="4924">
                        <c:v>-1.8458757911738999E-3</c:v>
                      </c:pt>
                      <c:pt idx="4925">
                        <c:v>-1.9133274321553599E-3</c:v>
                      </c:pt>
                      <c:pt idx="4926">
                        <c:v>-2.0101269087136101E-3</c:v>
                      </c:pt>
                      <c:pt idx="4927">
                        <c:v>-2.1004777183838202E-3</c:v>
                      </c:pt>
                      <c:pt idx="4928">
                        <c:v>-2.1557056242902501E-3</c:v>
                      </c:pt>
                      <c:pt idx="4929">
                        <c:v>-2.1974928812987099E-3</c:v>
                      </c:pt>
                      <c:pt idx="4930">
                        <c:v>-2.2307548199782699E-3</c:v>
                      </c:pt>
                      <c:pt idx="4931">
                        <c:v>-2.2450991934605201E-3</c:v>
                      </c:pt>
                      <c:pt idx="4932">
                        <c:v>-2.2566910460649001E-3</c:v>
                      </c:pt>
                      <c:pt idx="4933">
                        <c:v>-2.2496089153529399E-3</c:v>
                      </c:pt>
                      <c:pt idx="4934">
                        <c:v>-2.2229436078237599E-3</c:v>
                      </c:pt>
                      <c:pt idx="4935">
                        <c:v>-2.1973382439896098E-3</c:v>
                      </c:pt>
                      <c:pt idx="4936">
                        <c:v>-2.1612001682876801E-3</c:v>
                      </c:pt>
                      <c:pt idx="4937">
                        <c:v>-2.13098028660529E-3</c:v>
                      </c:pt>
                      <c:pt idx="4938">
                        <c:v>-2.1109994598679902E-3</c:v>
                      </c:pt>
                      <c:pt idx="4939">
                        <c:v>-2.0645723266873401E-3</c:v>
                      </c:pt>
                      <c:pt idx="4940">
                        <c:v>-2.0183671679358198E-3</c:v>
                      </c:pt>
                      <c:pt idx="4941">
                        <c:v>-1.9754919580752201E-3</c:v>
                      </c:pt>
                      <c:pt idx="4942">
                        <c:v>-1.92132756192227E-3</c:v>
                      </c:pt>
                      <c:pt idx="4943">
                        <c:v>-1.87052188208649E-3</c:v>
                      </c:pt>
                      <c:pt idx="4944">
                        <c:v>-1.81985348335531E-3</c:v>
                      </c:pt>
                      <c:pt idx="4945">
                        <c:v>-1.77726253505314E-3</c:v>
                      </c:pt>
                      <c:pt idx="4946">
                        <c:v>-1.74034152994795E-3</c:v>
                      </c:pt>
                      <c:pt idx="4947">
                        <c:v>-1.6965762845482901E-3</c:v>
                      </c:pt>
                      <c:pt idx="4948">
                        <c:v>-1.6514444315360601E-3</c:v>
                      </c:pt>
                      <c:pt idx="4949">
                        <c:v>-1.6158260564078299E-3</c:v>
                      </c:pt>
                      <c:pt idx="4950">
                        <c:v>-1.57577222616645E-3</c:v>
                      </c:pt>
                      <c:pt idx="4951">
                        <c:v>-1.53447075385412E-3</c:v>
                      </c:pt>
                      <c:pt idx="4952">
                        <c:v>-1.50884910015185E-3</c:v>
                      </c:pt>
                      <c:pt idx="4953">
                        <c:v>-1.4890462049452699E-3</c:v>
                      </c:pt>
                      <c:pt idx="4954">
                        <c:v>-1.4590533482338999E-3</c:v>
                      </c:pt>
                      <c:pt idx="4955">
                        <c:v>-1.4210955815383401E-3</c:v>
                      </c:pt>
                      <c:pt idx="4956">
                        <c:v>-1.42100625260857E-3</c:v>
                      </c:pt>
                      <c:pt idx="4957">
                        <c:v>-1.44323874949339E-3</c:v>
                      </c:pt>
                      <c:pt idx="4958">
                        <c:v>-1.46547124637822E-3</c:v>
                      </c:pt>
                      <c:pt idx="4959">
                        <c:v>-1.6200842588704599E-3</c:v>
                      </c:pt>
                      <c:pt idx="4960">
                        <c:v>-1.7948012338186499E-3</c:v>
                      </c:pt>
                      <c:pt idx="4961">
                        <c:v>-1.9277436852709799E-3</c:v>
                      </c:pt>
                      <c:pt idx="4962">
                        <c:v>-2.01914043114498E-3</c:v>
                      </c:pt>
                      <c:pt idx="4963">
                        <c:v>-2.0835853637908301E-3</c:v>
                      </c:pt>
                      <c:pt idx="4964">
                        <c:v>-2.0830875512726698E-3</c:v>
                      </c:pt>
                      <c:pt idx="4965">
                        <c:v>-2.0855591056262099E-3</c:v>
                      </c:pt>
                      <c:pt idx="4966">
                        <c:v>-2.1215178384880302E-3</c:v>
                      </c:pt>
                      <c:pt idx="4967">
                        <c:v>-2.15747657134986E-3</c:v>
                      </c:pt>
                      <c:pt idx="4968">
                        <c:v>-2.2284853462512101E-3</c:v>
                      </c:pt>
                      <c:pt idx="4969">
                        <c:v>-2.27182701782408E-3</c:v>
                      </c:pt>
                      <c:pt idx="4970">
                        <c:v>-2.31114258032016E-3</c:v>
                      </c:pt>
                      <c:pt idx="4971">
                        <c:v>-2.31425061465977E-3</c:v>
                      </c:pt>
                      <c:pt idx="4972">
                        <c:v>-2.2702880797632898E-3</c:v>
                      </c:pt>
                      <c:pt idx="4973">
                        <c:v>-2.2192352784229799E-3</c:v>
                      </c:pt>
                      <c:pt idx="4974">
                        <c:v>-2.1965643722876601E-3</c:v>
                      </c:pt>
                      <c:pt idx="4975">
                        <c:v>-2.1834946561834398E-3</c:v>
                      </c:pt>
                      <c:pt idx="4976">
                        <c:v>-2.1714049038145402E-3</c:v>
                      </c:pt>
                      <c:pt idx="4977">
                        <c:v>-2.1645303089907202E-3</c:v>
                      </c:pt>
                      <c:pt idx="4978">
                        <c:v>-2.1596506499723502E-3</c:v>
                      </c:pt>
                      <c:pt idx="4979">
                        <c:v>-2.1568319306840699E-3</c:v>
                      </c:pt>
                      <c:pt idx="4980">
                        <c:v>-2.1447613663213498E-3</c:v>
                      </c:pt>
                      <c:pt idx="4981">
                        <c:v>-2.1354865781660101E-3</c:v>
                      </c:pt>
                      <c:pt idx="4982">
                        <c:v>-2.1311494900228302E-3</c:v>
                      </c:pt>
                      <c:pt idx="4983">
                        <c:v>-2.1154254948285698E-3</c:v>
                      </c:pt>
                      <c:pt idx="4984">
                        <c:v>-2.1105555838937902E-3</c:v>
                      </c:pt>
                      <c:pt idx="4985">
                        <c:v>-2.1056856729590101E-3</c:v>
                      </c:pt>
                      <c:pt idx="4986">
                        <c:v>-2.1036153970714301E-3</c:v>
                      </c:pt>
                      <c:pt idx="4987">
                        <c:v>-2.0970509796320999E-3</c:v>
                      </c:pt>
                      <c:pt idx="4988">
                        <c:v>-2.0993818437606299E-3</c:v>
                      </c:pt>
                      <c:pt idx="4989">
                        <c:v>-2.0985808098415298E-3</c:v>
                      </c:pt>
                      <c:pt idx="4990">
                        <c:v>-2.0949616137224802E-3</c:v>
                      </c:pt>
                      <c:pt idx="4991">
                        <c:v>-2.0868685691282801E-3</c:v>
                      </c:pt>
                      <c:pt idx="4992">
                        <c:v>-2.0757884239104799E-3</c:v>
                      </c:pt>
                      <c:pt idx="4993">
                        <c:v>-2.0663419922522402E-3</c:v>
                      </c:pt>
                      <c:pt idx="4994">
                        <c:v>-2.0506446570689699E-3</c:v>
                      </c:pt>
                      <c:pt idx="4995">
                        <c:v>-2.0315323880015302E-3</c:v>
                      </c:pt>
                      <c:pt idx="4996">
                        <c:v>-1.9977830177347498E-3</c:v>
                      </c:pt>
                      <c:pt idx="4997">
                        <c:v>-1.97026058031353E-3</c:v>
                      </c:pt>
                      <c:pt idx="4998">
                        <c:v>-1.9656273308302501E-3</c:v>
                      </c:pt>
                      <c:pt idx="4999">
                        <c:v>-2.00947733156953E-3</c:v>
                      </c:pt>
                      <c:pt idx="5000">
                        <c:v>-2.0533273323088E-3</c:v>
                      </c:pt>
                      <c:pt idx="5001">
                        <c:v>-2.1247414872268399E-3</c:v>
                      </c:pt>
                      <c:pt idx="5002">
                        <c:v>-2.1540734570045499E-3</c:v>
                      </c:pt>
                      <c:pt idx="5003">
                        <c:v>-2.1560927619248601E-3</c:v>
                      </c:pt>
                      <c:pt idx="5004">
                        <c:v>-2.16388553780795E-3</c:v>
                      </c:pt>
                      <c:pt idx="5005">
                        <c:v>-2.17167831369104E-3</c:v>
                      </c:pt>
                      <c:pt idx="5006">
                        <c:v>-2.2476446153405901E-3</c:v>
                      </c:pt>
                      <c:pt idx="5007">
                        <c:v>-2.3230535705729199E-3</c:v>
                      </c:pt>
                      <c:pt idx="5008">
                        <c:v>-2.3721302774953098E-3</c:v>
                      </c:pt>
                      <c:pt idx="5009">
                        <c:v>-2.3954045162680199E-3</c:v>
                      </c:pt>
                      <c:pt idx="5010">
                        <c:v>-2.4276690975497399E-3</c:v>
                      </c:pt>
                      <c:pt idx="5011">
                        <c:v>-2.45123788963022E-3</c:v>
                      </c:pt>
                      <c:pt idx="5012">
                        <c:v>-2.4478154705569002E-3</c:v>
                      </c:pt>
                      <c:pt idx="5013">
                        <c:v>-2.4440234870448498E-3</c:v>
                      </c:pt>
                      <c:pt idx="5014">
                        <c:v>-2.4378650211540499E-3</c:v>
                      </c:pt>
                      <c:pt idx="5015">
                        <c:v>-2.4201334117297502E-3</c:v>
                      </c:pt>
                      <c:pt idx="5016">
                        <c:v>-2.3951256335180099E-3</c:v>
                      </c:pt>
                      <c:pt idx="5017">
                        <c:v>-2.3649305517668899E-3</c:v>
                      </c:pt>
                      <c:pt idx="5018">
                        <c:v>-2.3284388360084E-3</c:v>
                      </c:pt>
                      <c:pt idx="5019">
                        <c:v>-2.2867727561060001E-3</c:v>
                      </c:pt>
                      <c:pt idx="5020">
                        <c:v>-2.2429601248438401E-3</c:v>
                      </c:pt>
                      <c:pt idx="5021">
                        <c:v>-2.19657890741387E-3</c:v>
                      </c:pt>
                      <c:pt idx="5022">
                        <c:v>-2.1469832621887502E-3</c:v>
                      </c:pt>
                      <c:pt idx="5023">
                        <c:v>-2.0967755642675801E-3</c:v>
                      </c:pt>
                      <c:pt idx="5024">
                        <c:v>-2.0473083232391601E-3</c:v>
                      </c:pt>
                      <c:pt idx="5025">
                        <c:v>-1.9953270736145301E-3</c:v>
                      </c:pt>
                      <c:pt idx="5026">
                        <c:v>-1.94873214607272E-3</c:v>
                      </c:pt>
                      <c:pt idx="5027">
                        <c:v>-1.9016625787735501E-3</c:v>
                      </c:pt>
                      <c:pt idx="5028">
                        <c:v>-1.8476192827491199E-3</c:v>
                      </c:pt>
                      <c:pt idx="5029">
                        <c:v>-1.7873068718119399E-3</c:v>
                      </c:pt>
                      <c:pt idx="5030">
                        <c:v>-1.7293481273813901E-3</c:v>
                      </c:pt>
                      <c:pt idx="5031">
                        <c:v>-1.68025144597012E-3</c:v>
                      </c:pt>
                      <c:pt idx="5032">
                        <c:v>-1.6336598347833401E-3</c:v>
                      </c:pt>
                      <c:pt idx="5033">
                        <c:v>-1.58665767925898E-3</c:v>
                      </c:pt>
                      <c:pt idx="5034">
                        <c:v>-1.5396623928068799E-3</c:v>
                      </c:pt>
                      <c:pt idx="5035">
                        <c:v>-1.4919761640655299E-3</c:v>
                      </c:pt>
                      <c:pt idx="5036">
                        <c:v>-1.4631273195533599E-3</c:v>
                      </c:pt>
                      <c:pt idx="5037">
                        <c:v>-1.4506188877582301E-3</c:v>
                      </c:pt>
                      <c:pt idx="5038">
                        <c:v>-1.5184077535770901E-3</c:v>
                      </c:pt>
                      <c:pt idx="5039">
                        <c:v>-1.5861966193959499E-3</c:v>
                      </c:pt>
                      <c:pt idx="5040">
                        <c:v>-1.7420340120034099E-3</c:v>
                      </c:pt>
                      <c:pt idx="5041">
                        <c:v>-1.8685166315184399E-3</c:v>
                      </c:pt>
                      <c:pt idx="5042">
                        <c:v>-1.9684946104876E-3</c:v>
                      </c:pt>
                      <c:pt idx="5043">
                        <c:v>-2.0432087426539799E-3</c:v>
                      </c:pt>
                      <c:pt idx="5044">
                        <c:v>-2.0631325916285899E-3</c:v>
                      </c:pt>
                      <c:pt idx="5045">
                        <c:v>-2.0737862224768002E-3</c:v>
                      </c:pt>
                      <c:pt idx="5046">
                        <c:v>-2.08443985332503E-3</c:v>
                      </c:pt>
                      <c:pt idx="5047">
                        <c:v>-2.1593393143611401E-3</c:v>
                      </c:pt>
                      <c:pt idx="5048">
                        <c:v>-2.2265750497120701E-3</c:v>
                      </c:pt>
                      <c:pt idx="5049">
                        <c:v>-2.2739387385629899E-3</c:v>
                      </c:pt>
                      <c:pt idx="5050">
                        <c:v>-2.2776530335169099E-3</c:v>
                      </c:pt>
                      <c:pt idx="5051">
                        <c:v>-2.2490022634756601E-3</c:v>
                      </c:pt>
                      <c:pt idx="5052">
                        <c:v>-2.22435519758153E-3</c:v>
                      </c:pt>
                      <c:pt idx="5053">
                        <c:v>-2.2234013495871902E-3</c:v>
                      </c:pt>
                      <c:pt idx="5054">
                        <c:v>-2.22244750159284E-3</c:v>
                      </c:pt>
                      <c:pt idx="5055">
                        <c:v>-2.2125206133109701E-3</c:v>
                      </c:pt>
                      <c:pt idx="5056">
                        <c:v>-2.1878411393659002E-3</c:v>
                      </c:pt>
                      <c:pt idx="5057">
                        <c:v>-2.1795068562612502E-3</c:v>
                      </c:pt>
                      <c:pt idx="5058">
                        <c:v>-2.17251722759681E-3</c:v>
                      </c:pt>
                      <c:pt idx="5059">
                        <c:v>-2.1610240603539199E-3</c:v>
                      </c:pt>
                      <c:pt idx="5060">
                        <c:v>-2.1527948200972501E-3</c:v>
                      </c:pt>
                      <c:pt idx="5061">
                        <c:v>-2.1416896275520099E-3</c:v>
                      </c:pt>
                      <c:pt idx="5062">
                        <c:v>-2.1261809394261398E-3</c:v>
                      </c:pt>
                      <c:pt idx="5063">
                        <c:v>-2.09891653771238E-3</c:v>
                      </c:pt>
                      <c:pt idx="5064">
                        <c:v>-2.0731376175647099E-3</c:v>
                      </c:pt>
                      <c:pt idx="5065">
                        <c:v>-2.0658619589061498E-3</c:v>
                      </c:pt>
                      <c:pt idx="5066">
                        <c:v>-2.0677677872700702E-3</c:v>
                      </c:pt>
                      <c:pt idx="5067">
                        <c:v>-2.05810676867947E-3</c:v>
                      </c:pt>
                      <c:pt idx="5068">
                        <c:v>-2.0429372854952198E-3</c:v>
                      </c:pt>
                      <c:pt idx="5069">
                        <c:v>-2.0359903896465001E-3</c:v>
                      </c:pt>
                      <c:pt idx="5070">
                        <c:v>-2.02823448573767E-3</c:v>
                      </c:pt>
                      <c:pt idx="5071">
                        <c:v>-2.0144788332873398E-3</c:v>
                      </c:pt>
                      <c:pt idx="5072">
                        <c:v>-2.0062254578431301E-3</c:v>
                      </c:pt>
                      <c:pt idx="5073">
                        <c:v>-1.9898011336548899E-3</c:v>
                      </c:pt>
                      <c:pt idx="5074">
                        <c:v>-1.96076981825313E-3</c:v>
                      </c:pt>
                      <c:pt idx="5075">
                        <c:v>-1.9348317717222899E-3</c:v>
                      </c:pt>
                      <c:pt idx="5076">
                        <c:v>-1.8974605533834401E-3</c:v>
                      </c:pt>
                      <c:pt idx="5077">
                        <c:v>-1.86584730312331E-3</c:v>
                      </c:pt>
                      <c:pt idx="5078">
                        <c:v>-1.85309542744836E-3</c:v>
                      </c:pt>
                      <c:pt idx="5079">
                        <c:v>-1.89673835161693E-3</c:v>
                      </c:pt>
                      <c:pt idx="5080">
                        <c:v>-1.9403812757855E-3</c:v>
                      </c:pt>
                      <c:pt idx="5081">
                        <c:v>-2.0308353065480499E-3</c:v>
                      </c:pt>
                      <c:pt idx="5082">
                        <c:v>-2.0790210937734598E-3</c:v>
                      </c:pt>
                      <c:pt idx="5083">
                        <c:v>-2.0833618616698502E-3</c:v>
                      </c:pt>
                      <c:pt idx="5084">
                        <c:v>-2.0971770081905702E-3</c:v>
                      </c:pt>
                      <c:pt idx="5085">
                        <c:v>-2.1109921547112901E-3</c:v>
                      </c:pt>
                      <c:pt idx="5086">
                        <c:v>-2.1860427826134502E-3</c:v>
                      </c:pt>
                      <c:pt idx="5087">
                        <c:v>-2.2575282354949399E-3</c:v>
                      </c:pt>
                      <c:pt idx="5088">
                        <c:v>-2.3220541128415998E-3</c:v>
                      </c:pt>
                      <c:pt idx="5089">
                        <c:v>-2.3662714514958499E-3</c:v>
                      </c:pt>
                      <c:pt idx="5090">
                        <c:v>-2.3945910480137099E-3</c:v>
                      </c:pt>
                      <c:pt idx="5091">
                        <c:v>-2.4065353765610098E-3</c:v>
                      </c:pt>
                      <c:pt idx="5092">
                        <c:v>-2.4115456299105302E-3</c:v>
                      </c:pt>
                      <c:pt idx="5093">
                        <c:v>-2.41083214826468E-3</c:v>
                      </c:pt>
                      <c:pt idx="5094">
                        <c:v>-2.4018834215837098E-3</c:v>
                      </c:pt>
                      <c:pt idx="5095">
                        <c:v>-2.3777837966245099E-3</c:v>
                      </c:pt>
                      <c:pt idx="5096">
                        <c:v>-2.3485054328003401E-3</c:v>
                      </c:pt>
                      <c:pt idx="5097">
                        <c:v>-2.3182123751388502E-3</c:v>
                      </c:pt>
                      <c:pt idx="5098">
                        <c:v>-2.28751190732798E-3</c:v>
                      </c:pt>
                      <c:pt idx="5099">
                        <c:v>-2.2493696429419698E-3</c:v>
                      </c:pt>
                      <c:pt idx="5100">
                        <c:v>-2.2018069242260899E-3</c:v>
                      </c:pt>
                      <c:pt idx="5101">
                        <c:v>-2.17186559366237E-3</c:v>
                      </c:pt>
                      <c:pt idx="5102">
                        <c:v>-2.1286137531602699E-3</c:v>
                      </c:pt>
                      <c:pt idx="5103">
                        <c:v>-2.0735776288690502E-3</c:v>
                      </c:pt>
                      <c:pt idx="5104">
                        <c:v>-2.0342106237525902E-3</c:v>
                      </c:pt>
                      <c:pt idx="5105">
                        <c:v>-1.9943863273919598E-3</c:v>
                      </c:pt>
                      <c:pt idx="5106">
                        <c:v>-1.9501243402521599E-3</c:v>
                      </c:pt>
                      <c:pt idx="5107">
                        <c:v>-1.9136302926558301E-3</c:v>
                      </c:pt>
                      <c:pt idx="5108">
                        <c:v>-1.8711431242964601E-3</c:v>
                      </c:pt>
                      <c:pt idx="5109">
                        <c:v>-1.8231395395596601E-3</c:v>
                      </c:pt>
                      <c:pt idx="5110">
                        <c:v>-1.7824127730455099E-3</c:v>
                      </c:pt>
                      <c:pt idx="5111">
                        <c:v>-1.73731673443991E-3</c:v>
                      </c:pt>
                      <c:pt idx="5112">
                        <c:v>-1.70641067771776E-3</c:v>
                      </c:pt>
                      <c:pt idx="5113">
                        <c:v>-1.6762071378946799E-3</c:v>
                      </c:pt>
                      <c:pt idx="5114">
                        <c:v>-1.63605684786958E-3</c:v>
                      </c:pt>
                      <c:pt idx="5115">
                        <c:v>-1.6059455581848301E-3</c:v>
                      </c:pt>
                      <c:pt idx="5116">
                        <c:v>-1.56040050198455E-3</c:v>
                      </c:pt>
                      <c:pt idx="5117">
                        <c:v>-1.5871244464115699E-3</c:v>
                      </c:pt>
                      <c:pt idx="5118">
                        <c:v>-1.61384839083859E-3</c:v>
                      </c:pt>
                      <c:pt idx="5119">
                        <c:v>-1.67727343520015E-3</c:v>
                      </c:pt>
                      <c:pt idx="5120">
                        <c:v>-1.83947488309514E-3</c:v>
                      </c:pt>
                      <c:pt idx="5121">
                        <c:v>-1.9780964943799102E-3</c:v>
                      </c:pt>
                      <c:pt idx="5122">
                        <c:v>-2.0940437906272801E-3</c:v>
                      </c:pt>
                      <c:pt idx="5123">
                        <c:v>-2.1786861931912902E-3</c:v>
                      </c:pt>
                      <c:pt idx="5124">
                        <c:v>-2.2151273064483102E-3</c:v>
                      </c:pt>
                      <c:pt idx="5125">
                        <c:v>-2.22711234171015E-3</c:v>
                      </c:pt>
                      <c:pt idx="5126">
                        <c:v>-2.2390973769719799E-3</c:v>
                      </c:pt>
                      <c:pt idx="5127">
                        <c:v>-2.3136394991593902E-3</c:v>
                      </c:pt>
                      <c:pt idx="5128">
                        <c:v>-2.38398095977906E-3</c:v>
                      </c:pt>
                      <c:pt idx="5129">
                        <c:v>-2.4341183664177801E-3</c:v>
                      </c:pt>
                      <c:pt idx="5130">
                        <c:v>-2.4854844710881399E-3</c:v>
                      </c:pt>
                      <c:pt idx="5131">
                        <c:v>-2.51026995847732E-3</c:v>
                      </c:pt>
                      <c:pt idx="5132">
                        <c:v>-2.4711577465809601E-3</c:v>
                      </c:pt>
                      <c:pt idx="5133">
                        <c:v>-2.42292411033388E-3</c:v>
                      </c:pt>
                      <c:pt idx="5134">
                        <c:v>-2.41106736831202E-3</c:v>
                      </c:pt>
                      <c:pt idx="5135">
                        <c:v>-2.4023511129085198E-3</c:v>
                      </c:pt>
                      <c:pt idx="5136">
                        <c:v>-2.3858925380801899E-3</c:v>
                      </c:pt>
                      <c:pt idx="5137">
                        <c:v>-2.3796925617489799E-3</c:v>
                      </c:pt>
                      <c:pt idx="5138">
                        <c:v>-2.3828054560908998E-3</c:v>
                      </c:pt>
                      <c:pt idx="5139">
                        <c:v>-2.3786198391443501E-3</c:v>
                      </c:pt>
                      <c:pt idx="5140">
                        <c:v>-2.3783689051224801E-3</c:v>
                      </c:pt>
                      <c:pt idx="5141">
                        <c:v>-2.3713659916392601E-3</c:v>
                      </c:pt>
                      <c:pt idx="5142">
                        <c:v>-2.3554143057285498E-3</c:v>
                      </c:pt>
                      <c:pt idx="5143">
                        <c:v>-2.3513792462845598E-3</c:v>
                      </c:pt>
                      <c:pt idx="5144">
                        <c:v>-2.3519977302693998E-3</c:v>
                      </c:pt>
                      <c:pt idx="5145">
                        <c:v>-2.3526162142542498E-3</c:v>
                      </c:pt>
                      <c:pt idx="5146">
                        <c:v>-2.34962705272146E-3</c:v>
                      </c:pt>
                      <c:pt idx="5147">
                        <c:v>-2.3456963563839601E-3</c:v>
                      </c:pt>
                      <c:pt idx="5148">
                        <c:v>-2.34868989231578E-3</c:v>
                      </c:pt>
                      <c:pt idx="5149">
                        <c:v>-2.3503771928348799E-3</c:v>
                      </c:pt>
                      <c:pt idx="5150">
                        <c:v>-2.3522366900142898E-3</c:v>
                      </c:pt>
                      <c:pt idx="5151">
                        <c:v>-2.3565246111770998E-3</c:v>
                      </c:pt>
                      <c:pt idx="5152">
                        <c:v>-2.3608125323398999E-3</c:v>
                      </c:pt>
                      <c:pt idx="5153">
                        <c:v>-2.3539478532738E-3</c:v>
                      </c:pt>
                      <c:pt idx="5154">
                        <c:v>-2.3375230303528199E-3</c:v>
                      </c:pt>
                      <c:pt idx="5155">
                        <c:v>-2.3162647442602799E-3</c:v>
                      </c:pt>
                      <c:pt idx="5156">
                        <c:v>-2.3024444364908199E-3</c:v>
                      </c:pt>
                      <c:pt idx="5157">
                        <c:v>-2.2619565292925402E-3</c:v>
                      </c:pt>
                      <c:pt idx="5158">
                        <c:v>-2.2726886143326799E-3</c:v>
                      </c:pt>
                      <c:pt idx="5159">
                        <c:v>-2.2834206993728201E-3</c:v>
                      </c:pt>
                      <c:pt idx="5160">
                        <c:v>-2.3207209546332098E-3</c:v>
                      </c:pt>
                      <c:pt idx="5161">
                        <c:v>-2.4144220962902599E-3</c:v>
                      </c:pt>
                      <c:pt idx="5162">
                        <c:v>-2.48681781392192E-3</c:v>
                      </c:pt>
                      <c:pt idx="5163">
                        <c:v>-2.5175442197854299E-3</c:v>
                      </c:pt>
                      <c:pt idx="5164">
                        <c:v>-2.53824598622338E-3</c:v>
                      </c:pt>
                      <c:pt idx="5165">
                        <c:v>-2.5589477526613098E-3</c:v>
                      </c:pt>
                      <c:pt idx="5166">
                        <c:v>-2.59984277162149E-3</c:v>
                      </c:pt>
                      <c:pt idx="5167">
                        <c:v>-2.6863340838597801E-3</c:v>
                      </c:pt>
                      <c:pt idx="5168">
                        <c:v>-2.75909292519444E-3</c:v>
                      </c:pt>
                      <c:pt idx="5169">
                        <c:v>-2.82203966701508E-3</c:v>
                      </c:pt>
                      <c:pt idx="5170">
                        <c:v>-2.85002029850166E-3</c:v>
                      </c:pt>
                      <c:pt idx="5171">
                        <c:v>-2.8592863251894899E-3</c:v>
                      </c:pt>
                      <c:pt idx="5172">
                        <c:v>-2.8647997242991202E-3</c:v>
                      </c:pt>
                      <c:pt idx="5173">
                        <c:v>-2.8637026779171899E-3</c:v>
                      </c:pt>
                      <c:pt idx="5174">
                        <c:v>-2.8554750065225101E-3</c:v>
                      </c:pt>
                      <c:pt idx="5175">
                        <c:v>-2.8267701043318198E-3</c:v>
                      </c:pt>
                      <c:pt idx="5176">
                        <c:v>-2.7961189578101101E-3</c:v>
                      </c:pt>
                      <c:pt idx="5177">
                        <c:v>-2.7604694062978701E-3</c:v>
                      </c:pt>
                      <c:pt idx="5178">
                        <c:v>-2.7237090126048498E-3</c:v>
                      </c:pt>
                      <c:pt idx="5179">
                        <c:v>-2.69115215914694E-3</c:v>
                      </c:pt>
                      <c:pt idx="5180">
                        <c:v>-2.63919992687618E-3</c:v>
                      </c:pt>
                      <c:pt idx="5181">
                        <c:v>-2.5900532235303298E-3</c:v>
                      </c:pt>
                      <c:pt idx="5182">
                        <c:v>-2.5424888016027701E-3</c:v>
                      </c:pt>
                      <c:pt idx="5183">
                        <c:v>-2.4959920557030002E-3</c:v>
                      </c:pt>
                      <c:pt idx="5184">
                        <c:v>-2.44690956735121E-3</c:v>
                      </c:pt>
                      <c:pt idx="5185">
                        <c:v>-2.3956913599872901E-3</c:v>
                      </c:pt>
                      <c:pt idx="5186">
                        <c:v>-2.3423609760729902E-3</c:v>
                      </c:pt>
                      <c:pt idx="5187">
                        <c:v>-2.2967221975246101E-3</c:v>
                      </c:pt>
                      <c:pt idx="5188">
                        <c:v>-2.2567658826284599E-3</c:v>
                      </c:pt>
                      <c:pt idx="5189">
                        <c:v>-2.1971899523675802E-3</c:v>
                      </c:pt>
                      <c:pt idx="5190">
                        <c:v>-2.1468526822730101E-3</c:v>
                      </c:pt>
                      <c:pt idx="5191">
                        <c:v>-2.1068263368081799E-3</c:v>
                      </c:pt>
                      <c:pt idx="5192">
                        <c:v>-2.07453131961616E-3</c:v>
                      </c:pt>
                      <c:pt idx="5193">
                        <c:v>-2.0401811724838998E-3</c:v>
                      </c:pt>
                      <c:pt idx="5194">
                        <c:v>-2.01145242614086E-3</c:v>
                      </c:pt>
                      <c:pt idx="5195">
                        <c:v>-1.97665906929596E-3</c:v>
                      </c:pt>
                      <c:pt idx="5196">
                        <c:v>-1.93433156407845E-3</c:v>
                      </c:pt>
                      <c:pt idx="5197">
                        <c:v>-1.9397120421511601E-3</c:v>
                      </c:pt>
                      <c:pt idx="5198">
                        <c:v>-1.9450925202238701E-3</c:v>
                      </c:pt>
                      <c:pt idx="5199">
                        <c:v>-1.9982809447212199E-3</c:v>
                      </c:pt>
                      <c:pt idx="5200">
                        <c:v>-2.1686562167270301E-3</c:v>
                      </c:pt>
                      <c:pt idx="5201">
                        <c:v>-2.3237824710801501E-3</c:v>
                      </c:pt>
                      <c:pt idx="5202">
                        <c:v>-2.4536509431100002E-3</c:v>
                      </c:pt>
                      <c:pt idx="5203">
                        <c:v>-2.5565309773536399E-3</c:v>
                      </c:pt>
                      <c:pt idx="5204">
                        <c:v>-2.60533244193227E-3</c:v>
                      </c:pt>
                      <c:pt idx="5205">
                        <c:v>-2.6241359790310499E-3</c:v>
                      </c:pt>
                      <c:pt idx="5206">
                        <c:v>-2.6555569663111E-3</c:v>
                      </c:pt>
                      <c:pt idx="5207">
                        <c:v>-2.7266432916728599E-3</c:v>
                      </c:pt>
                      <c:pt idx="5208">
                        <c:v>-2.7985459885872701E-3</c:v>
                      </c:pt>
                      <c:pt idx="5209">
                        <c:v>-2.8582692002176598E-3</c:v>
                      </c:pt>
                      <c:pt idx="5210">
                        <c:v>-2.9052768352240098E-3</c:v>
                      </c:pt>
                      <c:pt idx="5211">
                        <c:v>-2.9279369784984198E-3</c:v>
                      </c:pt>
                      <c:pt idx="5212">
                        <c:v>-2.9247235738759699E-3</c:v>
                      </c:pt>
                      <c:pt idx="5213">
                        <c:v>-2.8882175116652299E-3</c:v>
                      </c:pt>
                      <c:pt idx="5214">
                        <c:v>-2.84428762186758E-3</c:v>
                      </c:pt>
                      <c:pt idx="5215">
                        <c:v>-2.8094669523741102E-3</c:v>
                      </c:pt>
                      <c:pt idx="5216">
                        <c:v>-2.7946209606443599E-3</c:v>
                      </c:pt>
                      <c:pt idx="5217">
                        <c:v>-2.7798893559363002E-3</c:v>
                      </c:pt>
                      <c:pt idx="5218">
                        <c:v>-2.7648105577685001E-3</c:v>
                      </c:pt>
                      <c:pt idx="5219">
                        <c:v>-2.7445944266370698E-3</c:v>
                      </c:pt>
                      <c:pt idx="5220">
                        <c:v>-2.7302658609928E-3</c:v>
                      </c:pt>
                      <c:pt idx="5221">
                        <c:v>-2.7197446470071801E-3</c:v>
                      </c:pt>
                      <c:pt idx="5222">
                        <c:v>-2.6945294313400199E-3</c:v>
                      </c:pt>
                      <c:pt idx="5223">
                        <c:v>-2.6717146443457E-3</c:v>
                      </c:pt>
                      <c:pt idx="5224">
                        <c:v>-2.6507272667929799E-3</c:v>
                      </c:pt>
                      <c:pt idx="5225">
                        <c:v>-2.6239497602468698E-3</c:v>
                      </c:pt>
                      <c:pt idx="5226">
                        <c:v>-2.6074414936386701E-3</c:v>
                      </c:pt>
                      <c:pt idx="5227">
                        <c:v>-2.5979598843810102E-3</c:v>
                      </c:pt>
                      <c:pt idx="5228">
                        <c:v>-2.5930832887359999E-3</c:v>
                      </c:pt>
                      <c:pt idx="5229">
                        <c:v>-2.59432284595401E-3</c:v>
                      </c:pt>
                      <c:pt idx="5230">
                        <c:v>-2.58691942851807E-3</c:v>
                      </c:pt>
                      <c:pt idx="5231">
                        <c:v>-2.5749758177069102E-3</c:v>
                      </c:pt>
                      <c:pt idx="5232">
                        <c:v>-2.5605517415343598E-3</c:v>
                      </c:pt>
                      <c:pt idx="5233">
                        <c:v>-2.5493338312079302E-3</c:v>
                      </c:pt>
                      <c:pt idx="5234">
                        <c:v>-2.5392355634001702E-3</c:v>
                      </c:pt>
                      <c:pt idx="5235">
                        <c:v>-2.51566250323338E-3</c:v>
                      </c:pt>
                      <c:pt idx="5236">
                        <c:v>-2.4873152756858499E-3</c:v>
                      </c:pt>
                      <c:pt idx="5237">
                        <c:v>-2.4529728118094199E-3</c:v>
                      </c:pt>
                      <c:pt idx="5238">
                        <c:v>-2.4566020046109202E-3</c:v>
                      </c:pt>
                      <c:pt idx="5239">
                        <c:v>-2.4602311974124299E-3</c:v>
                      </c:pt>
                      <c:pt idx="5240">
                        <c:v>-2.4898449927872601E-3</c:v>
                      </c:pt>
                      <c:pt idx="5241">
                        <c:v>-2.59519737077557E-3</c:v>
                      </c:pt>
                      <c:pt idx="5242">
                        <c:v>-2.6763499281180999E-3</c:v>
                      </c:pt>
                      <c:pt idx="5243">
                        <c:v>-2.7211042284485099E-3</c:v>
                      </c:pt>
                      <c:pt idx="5244">
                        <c:v>-2.73393454082969E-3</c:v>
                      </c:pt>
                      <c:pt idx="5245">
                        <c:v>-2.7467648532108701E-3</c:v>
                      </c:pt>
                      <c:pt idx="5246">
                        <c:v>-2.7732875851213699E-3</c:v>
                      </c:pt>
                      <c:pt idx="5247">
                        <c:v>-2.8597885169689701E-3</c:v>
                      </c:pt>
                      <c:pt idx="5248">
                        <c:v>-2.92889947134926E-3</c:v>
                      </c:pt>
                      <c:pt idx="5249">
                        <c:v>-2.9867895738096301E-3</c:v>
                      </c:pt>
                      <c:pt idx="5250">
                        <c:v>-3.03054562254581E-3</c:v>
                      </c:pt>
                      <c:pt idx="5251">
                        <c:v>-3.05893036893356E-3</c:v>
                      </c:pt>
                      <c:pt idx="5252">
                        <c:v>-3.0695125240967E-3</c:v>
                      </c:pt>
                      <c:pt idx="5253">
                        <c:v>-3.0755034822253801E-3</c:v>
                      </c:pt>
                      <c:pt idx="5254">
                        <c:v>-3.0771581537602198E-3</c:v>
                      </c:pt>
                      <c:pt idx="5255">
                        <c:v>-3.0733262738039E-3</c:v>
                      </c:pt>
                      <c:pt idx="5256">
                        <c:v>-3.0617168308545101E-3</c:v>
                      </c:pt>
                      <c:pt idx="5257">
                        <c:v>-3.0361734675473599E-3</c:v>
                      </c:pt>
                      <c:pt idx="5258">
                        <c:v>-3.0129109382518999E-3</c:v>
                      </c:pt>
                      <c:pt idx="5259">
                        <c:v>-2.9895731965606199E-3</c:v>
                      </c:pt>
                      <c:pt idx="5260">
                        <c:v>-2.96553569854624E-3</c:v>
                      </c:pt>
                      <c:pt idx="5261">
                        <c:v>-2.9299560689585399E-3</c:v>
                      </c:pt>
                      <c:pt idx="5262">
                        <c:v>-2.8829394701231099E-3</c:v>
                      </c:pt>
                      <c:pt idx="5263">
                        <c:v>-2.8393437804074399E-3</c:v>
                      </c:pt>
                      <c:pt idx="5264">
                        <c:v>-2.79623572488325E-3</c:v>
                      </c:pt>
                      <c:pt idx="5265">
                        <c:v>-2.7468922926331299E-3</c:v>
                      </c:pt>
                      <c:pt idx="5266">
                        <c:v>-2.7044456206741598E-3</c:v>
                      </c:pt>
                      <c:pt idx="5267">
                        <c:v>-2.6789395640493502E-3</c:v>
                      </c:pt>
                      <c:pt idx="5268">
                        <c:v>-2.6364812434917901E-3</c:v>
                      </c:pt>
                      <c:pt idx="5269">
                        <c:v>-2.5963357681763198E-3</c:v>
                      </c:pt>
                      <c:pt idx="5270">
                        <c:v>-2.5614627818294601E-3</c:v>
                      </c:pt>
                      <c:pt idx="5271">
                        <c:v>-2.5176408479529598E-3</c:v>
                      </c:pt>
                      <c:pt idx="5272">
                        <c:v>-2.4765021555844102E-3</c:v>
                      </c:pt>
                      <c:pt idx="5273">
                        <c:v>-2.4419350259593099E-3</c:v>
                      </c:pt>
                      <c:pt idx="5274">
                        <c:v>-2.4137783991814302E-3</c:v>
                      </c:pt>
                      <c:pt idx="5275">
                        <c:v>-2.3819462699881601E-3</c:v>
                      </c:pt>
                      <c:pt idx="5276">
                        <c:v>-2.3431443099516699E-3</c:v>
                      </c:pt>
                      <c:pt idx="5277">
                        <c:v>-2.33719075293714E-3</c:v>
                      </c:pt>
                      <c:pt idx="5278">
                        <c:v>-2.3534302727566399E-3</c:v>
                      </c:pt>
                      <c:pt idx="5279">
                        <c:v>-2.3696697925761302E-3</c:v>
                      </c:pt>
                      <c:pt idx="5280">
                        <c:v>-2.5139685121352102E-3</c:v>
                      </c:pt>
                      <c:pt idx="5281">
                        <c:v>-2.66766538374612E-3</c:v>
                      </c:pt>
                      <c:pt idx="5282">
                        <c:v>-2.8080015983036602E-3</c:v>
                      </c:pt>
                      <c:pt idx="5283">
                        <c:v>-2.9164150023894999E-3</c:v>
                      </c:pt>
                      <c:pt idx="5284">
                        <c:v>-2.9677021259857999E-3</c:v>
                      </c:pt>
                      <c:pt idx="5285">
                        <c:v>-2.9835340967884799E-3</c:v>
                      </c:pt>
                      <c:pt idx="5286">
                        <c:v>-2.9948204365319898E-3</c:v>
                      </c:pt>
                      <c:pt idx="5287">
                        <c:v>-3.0434082766092902E-3</c:v>
                      </c:pt>
                      <c:pt idx="5288">
                        <c:v>-3.1196642668911601E-3</c:v>
                      </c:pt>
                      <c:pt idx="5289">
                        <c:v>-3.1845444170575301E-3</c:v>
                      </c:pt>
                      <c:pt idx="5290">
                        <c:v>-3.24234667834416E-3</c:v>
                      </c:pt>
                      <c:pt idx="5291">
                        <c:v>-3.2663467211087602E-3</c:v>
                      </c:pt>
                      <c:pt idx="5292">
                        <c:v>-3.24756445244944E-3</c:v>
                      </c:pt>
                      <c:pt idx="5293">
                        <c:v>-3.1985470795345698E-3</c:v>
                      </c:pt>
                      <c:pt idx="5294">
                        <c:v>-3.1517937038973102E-3</c:v>
                      </c:pt>
                      <c:pt idx="5295">
                        <c:v>-3.1351656304885798E-3</c:v>
                      </c:pt>
                      <c:pt idx="5296">
                        <c:v>-3.1221660816773498E-3</c:v>
                      </c:pt>
                      <c:pt idx="5297">
                        <c:v>-3.1053946976050098E-3</c:v>
                      </c:pt>
                      <c:pt idx="5298">
                        <c:v>-3.1069390353886698E-3</c:v>
                      </c:pt>
                      <c:pt idx="5299">
                        <c:v>-3.1027941590862302E-3</c:v>
                      </c:pt>
                      <c:pt idx="5300">
                        <c:v>-3.0916985734356001E-3</c:v>
                      </c:pt>
                      <c:pt idx="5301">
                        <c:v>-3.0841228581196698E-3</c:v>
                      </c:pt>
                      <c:pt idx="5302">
                        <c:v>-3.0821672777381101E-3</c:v>
                      </c:pt>
                      <c:pt idx="5303">
                        <c:v>-3.0756599425520201E-3</c:v>
                      </c:pt>
                      <c:pt idx="5304">
                        <c:v>-3.0631383504253198E-3</c:v>
                      </c:pt>
                      <c:pt idx="5305">
                        <c:v>-3.0535722121319301E-3</c:v>
                      </c:pt>
                      <c:pt idx="5306">
                        <c:v>-3.0511857665413201E-3</c:v>
                      </c:pt>
                      <c:pt idx="5307">
                        <c:v>-3.0522981884183501E-3</c:v>
                      </c:pt>
                      <c:pt idx="5308">
                        <c:v>-3.0507746851235799E-3</c:v>
                      </c:pt>
                      <c:pt idx="5309">
                        <c:v>-3.0519900194662902E-3</c:v>
                      </c:pt>
                      <c:pt idx="5310">
                        <c:v>-3.0532053538090001E-3</c:v>
                      </c:pt>
                      <c:pt idx="5311">
                        <c:v>-3.0561115717960001E-3</c:v>
                      </c:pt>
                      <c:pt idx="5312">
                        <c:v>-3.0590177897830101E-3</c:v>
                      </c:pt>
                      <c:pt idx="5313">
                        <c:v>-3.0501187113169299E-3</c:v>
                      </c:pt>
                      <c:pt idx="5314">
                        <c:v>-3.0370986901486299E-3</c:v>
                      </c:pt>
                      <c:pt idx="5315">
                        <c:v>-3.0230349833464901E-3</c:v>
                      </c:pt>
                      <c:pt idx="5316">
                        <c:v>-3.0058791820865701E-3</c:v>
                      </c:pt>
                      <c:pt idx="5317">
                        <c:v>-2.9890471999443101E-3</c:v>
                      </c:pt>
                      <c:pt idx="5318">
                        <c:v>-2.9754305463812998E-3</c:v>
                      </c:pt>
                      <c:pt idx="5319">
                        <c:v>-2.9838704084578799E-3</c:v>
                      </c:pt>
                      <c:pt idx="5320">
                        <c:v>-2.9923102705344501E-3</c:v>
                      </c:pt>
                      <c:pt idx="5321">
                        <c:v>-3.0902280853836602E-3</c:v>
                      </c:pt>
                      <c:pt idx="5322">
                        <c:v>-3.1758447102598702E-3</c:v>
                      </c:pt>
                      <c:pt idx="5323">
                        <c:v>-3.23126098457285E-3</c:v>
                      </c:pt>
                      <c:pt idx="5324">
                        <c:v>-3.2379165264784298E-3</c:v>
                      </c:pt>
                      <c:pt idx="5325">
                        <c:v>-3.2445720683840101E-3</c:v>
                      </c:pt>
                      <c:pt idx="5326">
                        <c:v>-3.2586853924372302E-3</c:v>
                      </c:pt>
                      <c:pt idx="5327">
                        <c:v>-3.3359919540212998E-3</c:v>
                      </c:pt>
                      <c:pt idx="5328">
                        <c:v>-3.4061497566008399E-3</c:v>
                      </c:pt>
                      <c:pt idx="5329">
                        <c:v>-3.4567765866352399E-3</c:v>
                      </c:pt>
                      <c:pt idx="5330">
                        <c:v>-3.4948439089065699E-3</c:v>
                      </c:pt>
                      <c:pt idx="5331">
                        <c:v>-3.5236726068754299E-3</c:v>
                      </c:pt>
                      <c:pt idx="5332">
                        <c:v>-3.5327137323741E-3</c:v>
                      </c:pt>
                      <c:pt idx="5333">
                        <c:v>-3.5335232081567399E-3</c:v>
                      </c:pt>
                      <c:pt idx="5334">
                        <c:v>-3.5343326839393598E-3</c:v>
                      </c:pt>
                      <c:pt idx="5335">
                        <c:v>-3.5312462061038502E-3</c:v>
                      </c:pt>
                      <c:pt idx="5336">
                        <c:v>-3.5021000971157401E-3</c:v>
                      </c:pt>
                      <c:pt idx="5337">
                        <c:v>-3.4743248791639899E-3</c:v>
                      </c:pt>
                      <c:pt idx="5338">
                        <c:v>-3.45255368963256E-3</c:v>
                      </c:pt>
                      <c:pt idx="5339">
                        <c:v>-3.42436539531067E-3</c:v>
                      </c:pt>
                      <c:pt idx="5340">
                        <c:v>-3.39332866259322E-3</c:v>
                      </c:pt>
                      <c:pt idx="5341">
                        <c:v>-3.3514354643193302E-3</c:v>
                      </c:pt>
                      <c:pt idx="5342">
                        <c:v>-3.30346974894435E-3</c:v>
                      </c:pt>
                      <c:pt idx="5343">
                        <c:v>-3.2619119593827401E-3</c:v>
                      </c:pt>
                      <c:pt idx="5344">
                        <c:v>-3.22088622384188E-3</c:v>
                      </c:pt>
                      <c:pt idx="5345">
                        <c:v>-3.1748233774899098E-3</c:v>
                      </c:pt>
                      <c:pt idx="5346">
                        <c:v>-3.1240339570082799E-3</c:v>
                      </c:pt>
                      <c:pt idx="5347">
                        <c:v>-3.07968479669755E-3</c:v>
                      </c:pt>
                      <c:pt idx="5348">
                        <c:v>-3.04282667992732E-3</c:v>
                      </c:pt>
                      <c:pt idx="5349">
                        <c:v>-2.99898454765708E-3</c:v>
                      </c:pt>
                      <c:pt idx="5350">
                        <c:v>-2.94747132204505E-3</c:v>
                      </c:pt>
                      <c:pt idx="5351">
                        <c:v>-2.8975993519735599E-3</c:v>
                      </c:pt>
                      <c:pt idx="5352">
                        <c:v>-2.8509309656650698E-3</c:v>
                      </c:pt>
                      <c:pt idx="5353">
                        <c:v>-2.8120276127916902E-3</c:v>
                      </c:pt>
                      <c:pt idx="5354">
                        <c:v>-2.7801919172152699E-3</c:v>
                      </c:pt>
                      <c:pt idx="5355">
                        <c:v>-2.74484753330395E-3</c:v>
                      </c:pt>
                      <c:pt idx="5356">
                        <c:v>-2.69707381306081E-3</c:v>
                      </c:pt>
                      <c:pt idx="5357">
                        <c:v>-2.6485532707843399E-3</c:v>
                      </c:pt>
                      <c:pt idx="5358">
                        <c:v>-2.6829631219015501E-3</c:v>
                      </c:pt>
                      <c:pt idx="5359">
                        <c:v>-2.7173729730187602E-3</c:v>
                      </c:pt>
                      <c:pt idx="5360">
                        <c:v>-2.7853531440473699E-3</c:v>
                      </c:pt>
                      <c:pt idx="5361">
                        <c:v>-2.9395953089763802E-3</c:v>
                      </c:pt>
                      <c:pt idx="5362">
                        <c:v>-3.0725994892320898E-3</c:v>
                      </c:pt>
                      <c:pt idx="5363">
                        <c:v>-3.16515722615659E-3</c:v>
                      </c:pt>
                      <c:pt idx="5364">
                        <c:v>-3.2211032584898501E-3</c:v>
                      </c:pt>
                      <c:pt idx="5365">
                        <c:v>-3.2188234515198402E-3</c:v>
                      </c:pt>
                      <c:pt idx="5366">
                        <c:v>-3.22749559634647E-3</c:v>
                      </c:pt>
                      <c:pt idx="5367">
                        <c:v>-3.2361677411731002E-3</c:v>
                      </c:pt>
                      <c:pt idx="5368">
                        <c:v>-3.25884879316491E-3</c:v>
                      </c:pt>
                      <c:pt idx="5369">
                        <c:v>-3.3155601348370499E-3</c:v>
                      </c:pt>
                      <c:pt idx="5370">
                        <c:v>-3.38115230078376E-3</c:v>
                      </c:pt>
                      <c:pt idx="5371">
                        <c:v>-3.4019671522177498E-3</c:v>
                      </c:pt>
                      <c:pt idx="5372">
                        <c:v>-3.3791952871130601E-3</c:v>
                      </c:pt>
                      <c:pt idx="5373">
                        <c:v>-3.36402686169005E-3</c:v>
                      </c:pt>
                      <c:pt idx="5374">
                        <c:v>-3.3611118594677001E-3</c:v>
                      </c:pt>
                      <c:pt idx="5375">
                        <c:v>-3.3628373213383999E-3</c:v>
                      </c:pt>
                      <c:pt idx="5376">
                        <c:v>-3.3573542607856E-3</c:v>
                      </c:pt>
                      <c:pt idx="5377">
                        <c:v>-3.3375743848399701E-3</c:v>
                      </c:pt>
                      <c:pt idx="5378">
                        <c:v>-3.3316521202156899E-3</c:v>
                      </c:pt>
                      <c:pt idx="5379">
                        <c:v>-3.3284629625213499E-3</c:v>
                      </c:pt>
                      <c:pt idx="5380">
                        <c:v>-3.3191232020397198E-3</c:v>
                      </c:pt>
                      <c:pt idx="5381">
                        <c:v>-3.3212587948590298E-3</c:v>
                      </c:pt>
                      <c:pt idx="5382">
                        <c:v>-3.3224480777698799E-3</c:v>
                      </c:pt>
                      <c:pt idx="5383">
                        <c:v>-3.32363736068073E-3</c:v>
                      </c:pt>
                      <c:pt idx="5384">
                        <c:v>-3.32048092821631E-3</c:v>
                      </c:pt>
                      <c:pt idx="5385">
                        <c:v>-3.30952241023898E-3</c:v>
                      </c:pt>
                      <c:pt idx="5386">
                        <c:v>-3.3122042024887298E-3</c:v>
                      </c:pt>
                      <c:pt idx="5387">
                        <c:v>-3.31621256711523E-3</c:v>
                      </c:pt>
                      <c:pt idx="5388">
                        <c:v>-3.3202209317417502E-3</c:v>
                      </c:pt>
                      <c:pt idx="5389">
                        <c:v>-3.3258694821791698E-3</c:v>
                      </c:pt>
                      <c:pt idx="5390">
                        <c:v>-3.3247966659824498E-3</c:v>
                      </c:pt>
                      <c:pt idx="5391">
                        <c:v>-3.32236293889298E-3</c:v>
                      </c:pt>
                      <c:pt idx="5392">
                        <c:v>-3.3217976613001102E-3</c:v>
                      </c:pt>
                      <c:pt idx="5393">
                        <c:v>-3.3156442699112301E-3</c:v>
                      </c:pt>
                      <c:pt idx="5394">
                        <c:v>-3.30163217287124E-3</c:v>
                      </c:pt>
                      <c:pt idx="5395">
                        <c:v>-3.2868631350684101E-3</c:v>
                      </c:pt>
                      <c:pt idx="5396">
                        <c:v>-3.2613572621690498E-3</c:v>
                      </c:pt>
                      <c:pt idx="5397">
                        <c:v>-3.2374366261651599E-3</c:v>
                      </c:pt>
                      <c:pt idx="5398">
                        <c:v>-3.1790791348299198E-3</c:v>
                      </c:pt>
                      <c:pt idx="5399">
                        <c:v>-3.18812624273071E-3</c:v>
                      </c:pt>
                      <c:pt idx="5400">
                        <c:v>-3.1971733506315101E-3</c:v>
                      </c:pt>
                      <c:pt idx="5401">
                        <c:v>-3.2290761276317298E-3</c:v>
                      </c:pt>
                      <c:pt idx="5402">
                        <c:v>-3.3142152978342001E-3</c:v>
                      </c:pt>
                      <c:pt idx="5403">
                        <c:v>-3.3689129812098399E-3</c:v>
                      </c:pt>
                      <c:pt idx="5404">
                        <c:v>-3.3761623071336799E-3</c:v>
                      </c:pt>
                      <c:pt idx="5405">
                        <c:v>-3.38826753102993E-3</c:v>
                      </c:pt>
                      <c:pt idx="5406">
                        <c:v>-3.4003727549261902E-3</c:v>
                      </c:pt>
                      <c:pt idx="5407">
                        <c:v>-3.4305647232592898E-3</c:v>
                      </c:pt>
                      <c:pt idx="5408">
                        <c:v>-3.5007960112920702E-3</c:v>
                      </c:pt>
                      <c:pt idx="5409">
                        <c:v>-3.5573945096358099E-3</c:v>
                      </c:pt>
                      <c:pt idx="5410">
                        <c:v>-3.59360356825459E-3</c:v>
                      </c:pt>
                      <c:pt idx="5411">
                        <c:v>-3.6161285096411801E-3</c:v>
                      </c:pt>
                      <c:pt idx="5412">
                        <c:v>-3.6381471331614298E-3</c:v>
                      </c:pt>
                      <c:pt idx="5413">
                        <c:v>-3.6478215781796399E-3</c:v>
                      </c:pt>
                      <c:pt idx="5414">
                        <c:v>-3.65686836812906E-3</c:v>
                      </c:pt>
                      <c:pt idx="5415">
                        <c:v>-3.6581119595483101E-3</c:v>
                      </c:pt>
                      <c:pt idx="5416">
                        <c:v>-3.6438263612460602E-3</c:v>
                      </c:pt>
                      <c:pt idx="5417">
                        <c:v>-3.63307905807023E-3</c:v>
                      </c:pt>
                      <c:pt idx="5418">
                        <c:v>-3.6077286681632202E-3</c:v>
                      </c:pt>
                      <c:pt idx="5419">
                        <c:v>-3.58016459004162E-3</c:v>
                      </c:pt>
                      <c:pt idx="5420">
                        <c:v>-3.5573504669359898E-3</c:v>
                      </c:pt>
                      <c:pt idx="5421">
                        <c:v>-3.5293338589848702E-3</c:v>
                      </c:pt>
                      <c:pt idx="5422">
                        <c:v>-3.5034702064159302E-3</c:v>
                      </c:pt>
                      <c:pt idx="5423">
                        <c:v>-3.4689867965603202E-3</c:v>
                      </c:pt>
                      <c:pt idx="5424">
                        <c:v>-3.4332302959962299E-3</c:v>
                      </c:pt>
                      <c:pt idx="5425">
                        <c:v>-3.4041113837444798E-3</c:v>
                      </c:pt>
                      <c:pt idx="5426">
                        <c:v>-3.3630127676904801E-3</c:v>
                      </c:pt>
                      <c:pt idx="5427">
                        <c:v>-3.3216033034311199E-3</c:v>
                      </c:pt>
                      <c:pt idx="5428">
                        <c:v>-3.2946901103538101E-3</c:v>
                      </c:pt>
                      <c:pt idx="5429">
                        <c:v>-3.26120832431227E-3</c:v>
                      </c:pt>
                      <c:pt idx="5430">
                        <c:v>-3.2223715506980999E-3</c:v>
                      </c:pt>
                      <c:pt idx="5431">
                        <c:v>-3.1863307410136001E-3</c:v>
                      </c:pt>
                      <c:pt idx="5432">
                        <c:v>-3.15559735654968E-3</c:v>
                      </c:pt>
                      <c:pt idx="5433">
                        <c:v>-3.1237247568565601E-3</c:v>
                      </c:pt>
                      <c:pt idx="5434">
                        <c:v>-3.08959697373954E-3</c:v>
                      </c:pt>
                      <c:pt idx="5435">
                        <c:v>-3.06240034887994E-3</c:v>
                      </c:pt>
                      <c:pt idx="5436">
                        <c:v>-3.0339887261151099E-3</c:v>
                      </c:pt>
                      <c:pt idx="5437">
                        <c:v>-2.9955347730695699E-3</c:v>
                      </c:pt>
                      <c:pt idx="5438">
                        <c:v>-3.0079085575214701E-3</c:v>
                      </c:pt>
                      <c:pt idx="5439">
                        <c:v>-3.0202823419733702E-3</c:v>
                      </c:pt>
                      <c:pt idx="5440">
                        <c:v>-3.0652502560474999E-3</c:v>
                      </c:pt>
                      <c:pt idx="5441">
                        <c:v>-3.2149507687145801E-3</c:v>
                      </c:pt>
                      <c:pt idx="5442">
                        <c:v>-3.3603132450105199E-3</c:v>
                      </c:pt>
                      <c:pt idx="5443">
                        <c:v>-3.45936618805883E-3</c:v>
                      </c:pt>
                      <c:pt idx="5444">
                        <c:v>-3.5281468139613898E-3</c:v>
                      </c:pt>
                      <c:pt idx="5445">
                        <c:v>-3.5609709419382701E-3</c:v>
                      </c:pt>
                      <c:pt idx="5446">
                        <c:v>-3.5671062904649199E-3</c:v>
                      </c:pt>
                      <c:pt idx="5447">
                        <c:v>-3.5985055148508899E-3</c:v>
                      </c:pt>
                      <c:pt idx="5448">
                        <c:v>-3.6484629601580901E-3</c:v>
                      </c:pt>
                      <c:pt idx="5449">
                        <c:v>-3.6910912622908202E-3</c:v>
                      </c:pt>
                      <c:pt idx="5450">
                        <c:v>-3.7308978367422301E-3</c:v>
                      </c:pt>
                      <c:pt idx="5451">
                        <c:v>-3.74514443321244E-3</c:v>
                      </c:pt>
                      <c:pt idx="5452">
                        <c:v>-3.74267308074681E-3</c:v>
                      </c:pt>
                      <c:pt idx="5453">
                        <c:v>-3.7088674300501901E-3</c:v>
                      </c:pt>
                      <c:pt idx="5454">
                        <c:v>-3.64084626054028E-3</c:v>
                      </c:pt>
                      <c:pt idx="5455">
                        <c:v>-3.5936176909750601E-3</c:v>
                      </c:pt>
                      <c:pt idx="5456">
                        <c:v>-3.5643806231195202E-3</c:v>
                      </c:pt>
                      <c:pt idx="5457">
                        <c:v>-3.5370558270640699E-3</c:v>
                      </c:pt>
                      <c:pt idx="5458">
                        <c:v>-3.52065517052366E-3</c:v>
                      </c:pt>
                      <c:pt idx="5459">
                        <c:v>-3.5009713758388798E-3</c:v>
                      </c:pt>
                      <c:pt idx="5460">
                        <c:v>-3.47834050470156E-3</c:v>
                      </c:pt>
                      <c:pt idx="5461">
                        <c:v>-3.4624476471824799E-3</c:v>
                      </c:pt>
                      <c:pt idx="5462">
                        <c:v>-3.4510961844757102E-3</c:v>
                      </c:pt>
                      <c:pt idx="5463">
                        <c:v>-3.4384016320590598E-3</c:v>
                      </c:pt>
                      <c:pt idx="5464">
                        <c:v>-3.4362849054133801E-3</c:v>
                      </c:pt>
                      <c:pt idx="5465">
                        <c:v>-3.4341681787677298E-3</c:v>
                      </c:pt>
                      <c:pt idx="5466">
                        <c:v>-3.43686659461748E-3</c:v>
                      </c:pt>
                      <c:pt idx="5467">
                        <c:v>-3.4322479297329302E-3</c:v>
                      </c:pt>
                      <c:pt idx="5468">
                        <c:v>-3.43247011222761E-3</c:v>
                      </c:pt>
                      <c:pt idx="5469">
                        <c:v>-3.4326922947222698E-3</c:v>
                      </c:pt>
                      <c:pt idx="5470">
                        <c:v>-3.4293523379641702E-3</c:v>
                      </c:pt>
                      <c:pt idx="5471">
                        <c:v>-3.4306219758303801E-3</c:v>
                      </c:pt>
                      <c:pt idx="5472">
                        <c:v>-3.4330998871322199E-3</c:v>
                      </c:pt>
                      <c:pt idx="5473">
                        <c:v>-3.4296708740484401E-3</c:v>
                      </c:pt>
                      <c:pt idx="5474">
                        <c:v>-3.41838763163523E-3</c:v>
                      </c:pt>
                      <c:pt idx="5475">
                        <c:v>-3.4085273911191702E-3</c:v>
                      </c:pt>
                      <c:pt idx="5476">
                        <c:v>-3.4066680060218101E-3</c:v>
                      </c:pt>
                      <c:pt idx="5477">
                        <c:v>-3.3912242230608601E-3</c:v>
                      </c:pt>
                      <c:pt idx="5478">
                        <c:v>-3.3489188719555301E-3</c:v>
                      </c:pt>
                      <c:pt idx="5479">
                        <c:v>-3.3579598197262701E-3</c:v>
                      </c:pt>
                      <c:pt idx="5480">
                        <c:v>-3.3670007674969902E-3</c:v>
                      </c:pt>
                      <c:pt idx="5481">
                        <c:v>-3.4023721877280899E-3</c:v>
                      </c:pt>
                      <c:pt idx="5482">
                        <c:v>-3.4967074030231699E-3</c:v>
                      </c:pt>
                      <c:pt idx="5483">
                        <c:v>-3.5639288483990598E-3</c:v>
                      </c:pt>
                      <c:pt idx="5484">
                        <c:v>-3.5843958882753402E-3</c:v>
                      </c:pt>
                      <c:pt idx="5485">
                        <c:v>-3.6026115426417401E-3</c:v>
                      </c:pt>
                      <c:pt idx="5486">
                        <c:v>-3.6208271970081499E-3</c:v>
                      </c:pt>
                      <c:pt idx="5487">
                        <c:v>-3.6551127587683401E-3</c:v>
                      </c:pt>
                      <c:pt idx="5488">
                        <c:v>-3.7555028906970898E-3</c:v>
                      </c:pt>
                      <c:pt idx="5489">
                        <c:v>-3.8305335533890799E-3</c:v>
                      </c:pt>
                      <c:pt idx="5490">
                        <c:v>-3.8828625765860701E-3</c:v>
                      </c:pt>
                      <c:pt idx="5491">
                        <c:v>-3.9267124581727703E-3</c:v>
                      </c:pt>
                      <c:pt idx="5492">
                        <c:v>-3.9550220021622303E-3</c:v>
                      </c:pt>
                      <c:pt idx="5493">
                        <c:v>-3.98025051157006E-3</c:v>
                      </c:pt>
                      <c:pt idx="5494">
                        <c:v>-3.9918581186019304E-3</c:v>
                      </c:pt>
                      <c:pt idx="5495">
                        <c:v>-3.9866271473457497E-3</c:v>
                      </c:pt>
                      <c:pt idx="5496">
                        <c:v>-3.9672456219579299E-3</c:v>
                      </c:pt>
                      <c:pt idx="5497">
                        <c:v>-3.9395456035081497E-3</c:v>
                      </c:pt>
                      <c:pt idx="5498">
                        <c:v>-3.9158482123602002E-3</c:v>
                      </c:pt>
                      <c:pt idx="5499">
                        <c:v>-3.8907701213943E-3</c:v>
                      </c:pt>
                      <c:pt idx="5500">
                        <c:v>-3.8748558706855302E-3</c:v>
                      </c:pt>
                      <c:pt idx="5501">
                        <c:v>-3.8436071389620599E-3</c:v>
                      </c:pt>
                      <c:pt idx="5502">
                        <c:v>-3.7950587763995198E-3</c:v>
                      </c:pt>
                      <c:pt idx="5503">
                        <c:v>-3.7518615182712601E-3</c:v>
                      </c:pt>
                      <c:pt idx="5504">
                        <c:v>-3.7077530971316702E-3</c:v>
                      </c:pt>
                      <c:pt idx="5505">
                        <c:v>-3.6661131082948999E-3</c:v>
                      </c:pt>
                      <c:pt idx="5506">
                        <c:v>-3.6258045018635501E-3</c:v>
                      </c:pt>
                      <c:pt idx="5507">
                        <c:v>-3.57859039447209E-3</c:v>
                      </c:pt>
                      <c:pt idx="5508">
                        <c:v>-3.5263498166519299E-3</c:v>
                      </c:pt>
                      <c:pt idx="5509">
                        <c:v>-3.4833881735830698E-3</c:v>
                      </c:pt>
                      <c:pt idx="5510">
                        <c:v>-3.4377546508204599E-3</c:v>
                      </c:pt>
                      <c:pt idx="5511">
                        <c:v>-3.38957914851261E-3</c:v>
                      </c:pt>
                      <c:pt idx="5512">
                        <c:v>-3.3485030747428699E-3</c:v>
                      </c:pt>
                      <c:pt idx="5513">
                        <c:v>-3.30757686668117E-3</c:v>
                      </c:pt>
                      <c:pt idx="5514">
                        <c:v>-3.26020780873047E-3</c:v>
                      </c:pt>
                      <c:pt idx="5515">
                        <c:v>-3.2099452851174401E-3</c:v>
                      </c:pt>
                      <c:pt idx="5516">
                        <c:v>-3.1742701594154299E-3</c:v>
                      </c:pt>
                      <c:pt idx="5517">
                        <c:v>-3.1293184048153898E-3</c:v>
                      </c:pt>
                      <c:pt idx="5518">
                        <c:v>-3.1131626878977301E-3</c:v>
                      </c:pt>
                      <c:pt idx="5519">
                        <c:v>-3.1201290042032902E-3</c:v>
                      </c:pt>
                      <c:pt idx="5520">
                        <c:v>-3.1270953205088602E-3</c:v>
                      </c:pt>
                      <c:pt idx="5521">
                        <c:v>-3.2693053087466798E-3</c:v>
                      </c:pt>
                      <c:pt idx="5522">
                        <c:v>-3.41233543898111E-3</c:v>
                      </c:pt>
                      <c:pt idx="5523">
                        <c:v>-3.5318728783844699E-3</c:v>
                      </c:pt>
                      <c:pt idx="5524">
                        <c:v>-3.6211697568314201E-3</c:v>
                      </c:pt>
                      <c:pt idx="5525">
                        <c:v>-3.6689182886942202E-3</c:v>
                      </c:pt>
                      <c:pt idx="5526">
                        <c:v>-3.6737580693974102E-3</c:v>
                      </c:pt>
                      <c:pt idx="5527">
                        <c:v>-3.6785978501005798E-3</c:v>
                      </c:pt>
                      <c:pt idx="5528">
                        <c:v>-3.6916399906096399E-3</c:v>
                      </c:pt>
                      <c:pt idx="5529">
                        <c:v>-3.7623436366087401E-3</c:v>
                      </c:pt>
                      <c:pt idx="5530">
                        <c:v>-3.8191523064879901E-3</c:v>
                      </c:pt>
                      <c:pt idx="5531">
                        <c:v>-3.86536764084264E-3</c:v>
                      </c:pt>
                      <c:pt idx="5532">
                        <c:v>-3.8985614261647298E-3</c:v>
                      </c:pt>
                      <c:pt idx="5533">
                        <c:v>-3.8891958054482301E-3</c:v>
                      </c:pt>
                      <c:pt idx="5534">
                        <c:v>-3.8525516716557901E-3</c:v>
                      </c:pt>
                      <c:pt idx="5535">
                        <c:v>-3.8183002217598298E-3</c:v>
                      </c:pt>
                      <c:pt idx="5536">
                        <c:v>-3.7880748618895699E-3</c:v>
                      </c:pt>
                      <c:pt idx="5537">
                        <c:v>-3.7647095839275298E-3</c:v>
                      </c:pt>
                      <c:pt idx="5538">
                        <c:v>-3.76232473830607E-3</c:v>
                      </c:pt>
                      <c:pt idx="5539">
                        <c:v>-3.7650672140306699E-3</c:v>
                      </c:pt>
                      <c:pt idx="5540">
                        <c:v>-3.7532956413143699E-3</c:v>
                      </c:pt>
                      <c:pt idx="5541">
                        <c:v>-3.7456771101030501E-3</c:v>
                      </c:pt>
                      <c:pt idx="5542">
                        <c:v>-3.7394020328509101E-3</c:v>
                      </c:pt>
                      <c:pt idx="5543">
                        <c:v>-3.7329798579725701E-3</c:v>
                      </c:pt>
                      <c:pt idx="5544">
                        <c:v>-3.7206366734497801E-3</c:v>
                      </c:pt>
                      <c:pt idx="5545">
                        <c:v>-3.7090167856489802E-3</c:v>
                      </c:pt>
                      <c:pt idx="5546">
                        <c:v>-3.7104529275736099E-3</c:v>
                      </c:pt>
                      <c:pt idx="5547">
                        <c:v>-3.7129410142092401E-3</c:v>
                      </c:pt>
                      <c:pt idx="5548">
                        <c:v>-3.7154291008448899E-3</c:v>
                      </c:pt>
                      <c:pt idx="5549">
                        <c:v>-3.7169086455435302E-3</c:v>
                      </c:pt>
                      <c:pt idx="5550">
                        <c:v>-3.7193910897557699E-3</c:v>
                      </c:pt>
                      <c:pt idx="5551">
                        <c:v>-3.71979101372806E-3</c:v>
                      </c:pt>
                      <c:pt idx="5552">
                        <c:v>-3.72218420647456E-3</c:v>
                      </c:pt>
                      <c:pt idx="5553">
                        <c:v>-3.7211844866913099E-3</c:v>
                      </c:pt>
                      <c:pt idx="5554">
                        <c:v>-3.7119213754645899E-3</c:v>
                      </c:pt>
                      <c:pt idx="5555">
                        <c:v>-3.70588131264655E-3</c:v>
                      </c:pt>
                      <c:pt idx="5556">
                        <c:v>-3.6938298231279898E-3</c:v>
                      </c:pt>
                      <c:pt idx="5557">
                        <c:v>-3.67428090713645E-3</c:v>
                      </c:pt>
                      <c:pt idx="5558">
                        <c:v>-3.64720164672911E-3</c:v>
                      </c:pt>
                      <c:pt idx="5559">
                        <c:v>-3.63328811247054E-3</c:v>
                      </c:pt>
                      <c:pt idx="5560">
                        <c:v>-3.6412380214079902E-3</c:v>
                      </c:pt>
                      <c:pt idx="5561">
                        <c:v>-3.6491879303454599E-3</c:v>
                      </c:pt>
                      <c:pt idx="5562">
                        <c:v>-3.7428792699137699E-3</c:v>
                      </c:pt>
                      <c:pt idx="5563">
                        <c:v>-3.8185708425422299E-3</c:v>
                      </c:pt>
                      <c:pt idx="5564">
                        <c:v>-3.8589265957505899E-3</c:v>
                      </c:pt>
                      <c:pt idx="5565">
                        <c:v>-3.8733080421555202E-3</c:v>
                      </c:pt>
                      <c:pt idx="5566">
                        <c:v>-3.8876894885604501E-3</c:v>
                      </c:pt>
                      <c:pt idx="5567">
                        <c:v>-3.9176226541321702E-3</c:v>
                      </c:pt>
                      <c:pt idx="5568">
                        <c:v>-3.9993476384155499E-3</c:v>
                      </c:pt>
                      <c:pt idx="5569">
                        <c:v>-4.0703211085716404E-3</c:v>
                      </c:pt>
                      <c:pt idx="5570">
                        <c:v>-4.1330630110148099E-3</c:v>
                      </c:pt>
                      <c:pt idx="5571">
                        <c:v>-4.18346296718066E-3</c:v>
                      </c:pt>
                      <c:pt idx="5572">
                        <c:v>-4.1971007125046998E-3</c:v>
                      </c:pt>
                      <c:pt idx="5573">
                        <c:v>-4.1978723137228698E-3</c:v>
                      </c:pt>
                      <c:pt idx="5574">
                        <c:v>-4.1986439149410398E-3</c:v>
                      </c:pt>
                      <c:pt idx="5575">
                        <c:v>-4.1940162971577403E-3</c:v>
                      </c:pt>
                      <c:pt idx="5576">
                        <c:v>-4.18472659364553E-3</c:v>
                      </c:pt>
                      <c:pt idx="5577">
                        <c:v>-4.1589176978434304E-3</c:v>
                      </c:pt>
                      <c:pt idx="5578">
                        <c:v>-4.1141988192028899E-3</c:v>
                      </c:pt>
                      <c:pt idx="5579">
                        <c:v>-4.07677006264698E-3</c:v>
                      </c:pt>
                      <c:pt idx="5580">
                        <c:v>-4.0481860697920797E-3</c:v>
                      </c:pt>
                      <c:pt idx="5581">
                        <c:v>-4.01359833580544E-3</c:v>
                      </c:pt>
                      <c:pt idx="5582">
                        <c:v>-3.9667654906834901E-3</c:v>
                      </c:pt>
                      <c:pt idx="5583">
                        <c:v>-3.9179476104800699E-3</c:v>
                      </c:pt>
                      <c:pt idx="5584">
                        <c:v>-3.8751673073095299E-3</c:v>
                      </c:pt>
                      <c:pt idx="5585">
                        <c:v>-3.8264722632437402E-3</c:v>
                      </c:pt>
                      <c:pt idx="5586">
                        <c:v>-3.76509690586485E-3</c:v>
                      </c:pt>
                      <c:pt idx="5587">
                        <c:v>-3.7071593314626102E-3</c:v>
                      </c:pt>
                      <c:pt idx="5588">
                        <c:v>-3.6650979586734102E-3</c:v>
                      </c:pt>
                      <c:pt idx="5589">
                        <c:v>-3.6185761699612301E-3</c:v>
                      </c:pt>
                      <c:pt idx="5590">
                        <c:v>-3.5673480533933901E-3</c:v>
                      </c:pt>
                      <c:pt idx="5591">
                        <c:v>-3.5273369209491501E-3</c:v>
                      </c:pt>
                      <c:pt idx="5592">
                        <c:v>-3.4751505220160499E-3</c:v>
                      </c:pt>
                      <c:pt idx="5593">
                        <c:v>-3.4213417895575002E-3</c:v>
                      </c:pt>
                      <c:pt idx="5594">
                        <c:v>-3.3829764958912402E-3</c:v>
                      </c:pt>
                      <c:pt idx="5595">
                        <c:v>-3.3472883240429599E-3</c:v>
                      </c:pt>
                      <c:pt idx="5596">
                        <c:v>-3.3109927184280801E-3</c:v>
                      </c:pt>
                      <c:pt idx="5597">
                        <c:v>-3.2651482680017001E-3</c:v>
                      </c:pt>
                      <c:pt idx="5598">
                        <c:v>-3.2542579080926302E-3</c:v>
                      </c:pt>
                      <c:pt idx="5599">
                        <c:v>-3.26014453893275E-3</c:v>
                      </c:pt>
                      <c:pt idx="5600">
                        <c:v>-3.2660311697728702E-3</c:v>
                      </c:pt>
                      <c:pt idx="5601">
                        <c:v>-3.4198240191287998E-3</c:v>
                      </c:pt>
                      <c:pt idx="5602">
                        <c:v>-3.5788214870192299E-3</c:v>
                      </c:pt>
                      <c:pt idx="5603">
                        <c:v>-3.7126029845764002E-3</c:v>
                      </c:pt>
                      <c:pt idx="5604">
                        <c:v>-3.8171907764998699E-3</c:v>
                      </c:pt>
                      <c:pt idx="5605">
                        <c:v>-3.89143881760528E-3</c:v>
                      </c:pt>
                      <c:pt idx="5606">
                        <c:v>-3.9134814782529398E-3</c:v>
                      </c:pt>
                      <c:pt idx="5607">
                        <c:v>-3.9222276841879202E-3</c:v>
                      </c:pt>
                      <c:pt idx="5608">
                        <c:v>-3.9676576279699203E-3</c:v>
                      </c:pt>
                      <c:pt idx="5609">
                        <c:v>-4.0459915498429096E-3</c:v>
                      </c:pt>
                      <c:pt idx="5610">
                        <c:v>-4.1153567526683301E-3</c:v>
                      </c:pt>
                      <c:pt idx="5611">
                        <c:v>-4.1623779920948898E-3</c:v>
                      </c:pt>
                      <c:pt idx="5612">
                        <c:v>-4.1669388683023504E-3</c:v>
                      </c:pt>
                      <c:pt idx="5613">
                        <c:v>-4.1279086587648096E-3</c:v>
                      </c:pt>
                      <c:pt idx="5614">
                        <c:v>-4.0935838742167203E-3</c:v>
                      </c:pt>
                      <c:pt idx="5615">
                        <c:v>-4.0767972724550898E-3</c:v>
                      </c:pt>
                      <c:pt idx="5616">
                        <c:v>-4.0748584457906299E-3</c:v>
                      </c:pt>
                      <c:pt idx="5617">
                        <c:v>-4.0724258231747803E-3</c:v>
                      </c:pt>
                      <c:pt idx="5618">
                        <c:v>-4.0650628299186498E-3</c:v>
                      </c:pt>
                      <c:pt idx="5619">
                        <c:v>-4.0551941529394899E-3</c:v>
                      </c:pt>
                      <c:pt idx="5620">
                        <c:v>-4.0387352325391597E-3</c:v>
                      </c:pt>
                      <c:pt idx="5621">
                        <c:v>-4.0176135422584002E-3</c:v>
                      </c:pt>
                      <c:pt idx="5622">
                        <c:v>-3.9960612848325703E-3</c:v>
                      </c:pt>
                      <c:pt idx="5623">
                        <c:v>-3.9879038454993998E-3</c:v>
                      </c:pt>
                      <c:pt idx="5624">
                        <c:v>-3.9833967479869998E-3</c:v>
                      </c:pt>
                      <c:pt idx="5625">
                        <c:v>-3.9639977245013299E-3</c:v>
                      </c:pt>
                      <c:pt idx="5626">
                        <c:v>-3.9420686750573398E-3</c:v>
                      </c:pt>
                      <c:pt idx="5627">
                        <c:v>-3.9305885621141101E-3</c:v>
                      </c:pt>
                      <c:pt idx="5628">
                        <c:v>-3.9289467585890397E-3</c:v>
                      </c:pt>
                      <c:pt idx="5629">
                        <c:v>-3.9298373710150497E-3</c:v>
                      </c:pt>
                      <c:pt idx="5630">
                        <c:v>-3.9286433445103004E-3</c:v>
                      </c:pt>
                      <c:pt idx="5631">
                        <c:v>-3.9279137189774296E-3</c:v>
                      </c:pt>
                      <c:pt idx="5632">
                        <c:v>-3.9188971214795202E-3</c:v>
                      </c:pt>
                      <c:pt idx="5633">
                        <c:v>-3.9064389526448102E-3</c:v>
                      </c:pt>
                      <c:pt idx="5634">
                        <c:v>-3.89768280651505E-3</c:v>
                      </c:pt>
                      <c:pt idx="5635">
                        <c:v>-3.8824340020242399E-3</c:v>
                      </c:pt>
                      <c:pt idx="5636">
                        <c:v>-3.8577832605752099E-3</c:v>
                      </c:pt>
                      <c:pt idx="5637">
                        <c:v>-3.8256200526008101E-3</c:v>
                      </c:pt>
                      <c:pt idx="5638">
                        <c:v>-3.79836604925206E-3</c:v>
                      </c:pt>
                      <c:pt idx="5639">
                        <c:v>-3.7707081297935802E-3</c:v>
                      </c:pt>
                      <c:pt idx="5640">
                        <c:v>-3.7601726699172601E-3</c:v>
                      </c:pt>
                      <c:pt idx="5641">
                        <c:v>-3.8024309614123398E-3</c:v>
                      </c:pt>
                      <c:pt idx="5642">
                        <c:v>-3.8446892529074299E-3</c:v>
                      </c:pt>
                      <c:pt idx="5643">
                        <c:v>-3.9238258539053298E-3</c:v>
                      </c:pt>
                      <c:pt idx="5644">
                        <c:v>-3.9732433586505602E-3</c:v>
                      </c:pt>
                      <c:pt idx="5645">
                        <c:v>-3.98636907096395E-3</c:v>
                      </c:pt>
                      <c:pt idx="5646">
                        <c:v>-4.0028959803246004E-3</c:v>
                      </c:pt>
                      <c:pt idx="5647">
                        <c:v>-4.0194228896852698E-3</c:v>
                      </c:pt>
                      <c:pt idx="5648">
                        <c:v>-4.0920316281959999E-3</c:v>
                      </c:pt>
                      <c:pt idx="5649">
                        <c:v>-4.17401261265432E-3</c:v>
                      </c:pt>
                      <c:pt idx="5650">
                        <c:v>-4.2345186805766797E-3</c:v>
                      </c:pt>
                      <c:pt idx="5651">
                        <c:v>-4.2640165710023398E-3</c:v>
                      </c:pt>
                      <c:pt idx="5652">
                        <c:v>-4.2929778526526697E-3</c:v>
                      </c:pt>
                      <c:pt idx="5653">
                        <c:v>-4.3067462595974297E-3</c:v>
                      </c:pt>
                      <c:pt idx="5654">
                        <c:v>-4.3026333874659102E-3</c:v>
                      </c:pt>
                      <c:pt idx="5655">
                        <c:v>-4.3021850981071396E-3</c:v>
                      </c:pt>
                      <c:pt idx="5656">
                        <c:v>-4.2938849921501203E-3</c:v>
                      </c:pt>
                      <c:pt idx="5657">
                        <c:v>-4.2659299083150299E-3</c:v>
                      </c:pt>
                      <c:pt idx="5658">
                        <c:v>-4.23372787774242E-3</c:v>
                      </c:pt>
                      <c:pt idx="5659">
                        <c:v>-4.2060810608286602E-3</c:v>
                      </c:pt>
                      <c:pt idx="5660">
                        <c:v>-4.1775984727776203E-3</c:v>
                      </c:pt>
                      <c:pt idx="5661">
                        <c:v>-4.1410049741355797E-3</c:v>
                      </c:pt>
                      <c:pt idx="5662">
                        <c:v>-4.1011801449235899E-3</c:v>
                      </c:pt>
                      <c:pt idx="5663">
                        <c:v>-4.0595098179002096E-3</c:v>
                      </c:pt>
                      <c:pt idx="5664">
                        <c:v>-4.0125625686547898E-3</c:v>
                      </c:pt>
                      <c:pt idx="5665">
                        <c:v>-3.9699901016392999E-3</c:v>
                      </c:pt>
                      <c:pt idx="5666">
                        <c:v>-3.9273314800749399E-3</c:v>
                      </c:pt>
                      <c:pt idx="5667">
                        <c:v>-3.87834981566007E-3</c:v>
                      </c:pt>
                      <c:pt idx="5668">
                        <c:v>-3.8377647853669E-3</c:v>
                      </c:pt>
                      <c:pt idx="5669">
                        <c:v>-3.7991278373906701E-3</c:v>
                      </c:pt>
                      <c:pt idx="5670">
                        <c:v>-3.7528261289195802E-3</c:v>
                      </c:pt>
                      <c:pt idx="5671">
                        <c:v>-3.7026263242459102E-3</c:v>
                      </c:pt>
                      <c:pt idx="5672">
                        <c:v>-3.65628082693366E-3</c:v>
                      </c:pt>
                      <c:pt idx="5673">
                        <c:v>-3.6094921757950098E-3</c:v>
                      </c:pt>
                      <c:pt idx="5674">
                        <c:v>-3.5711897658147799E-3</c:v>
                      </c:pt>
                      <c:pt idx="5675">
                        <c:v>-3.5401910284129502E-3</c:v>
                      </c:pt>
                      <c:pt idx="5676">
                        <c:v>-3.5034770076905401E-3</c:v>
                      </c:pt>
                      <c:pt idx="5677">
                        <c:v>-3.4595585298270101E-3</c:v>
                      </c:pt>
                      <c:pt idx="5678">
                        <c:v>-3.4131981445925399E-3</c:v>
                      </c:pt>
                      <c:pt idx="5679">
                        <c:v>-3.4461314562851701E-3</c:v>
                      </c:pt>
                      <c:pt idx="5680">
                        <c:v>-3.4790647679777999E-3</c:v>
                      </c:pt>
                      <c:pt idx="5681">
                        <c:v>-3.54302678605383E-3</c:v>
                      </c:pt>
                      <c:pt idx="5682">
                        <c:v>-3.7027021335410701E-3</c:v>
                      </c:pt>
                      <c:pt idx="5683">
                        <c:v>-3.8526538820452499E-3</c:v>
                      </c:pt>
                      <c:pt idx="5684">
                        <c:v>-3.9554256102028104E-3</c:v>
                      </c:pt>
                      <c:pt idx="5685">
                        <c:v>-4.0285072083383298E-3</c:v>
                      </c:pt>
                      <c:pt idx="5686">
                        <c:v>-4.0648383244487503E-3</c:v>
                      </c:pt>
                      <c:pt idx="5687">
                        <c:v>-4.0560028430373799E-3</c:v>
                      </c:pt>
                      <c:pt idx="5688">
                        <c:v>-4.0599886397353104E-3</c:v>
                      </c:pt>
                      <c:pt idx="5689">
                        <c:v>-4.0639744364332304E-3</c:v>
                      </c:pt>
                      <c:pt idx="5690">
                        <c:v>-4.1391020512447797E-3</c:v>
                      </c:pt>
                      <c:pt idx="5691">
                        <c:v>-4.1977422114209701E-3</c:v>
                      </c:pt>
                      <c:pt idx="5692">
                        <c:v>-4.2431604364334503E-3</c:v>
                      </c:pt>
                      <c:pt idx="5693">
                        <c:v>-4.2665101202628303E-3</c:v>
                      </c:pt>
                      <c:pt idx="5694">
                        <c:v>-4.2391663509069996E-3</c:v>
                      </c:pt>
                      <c:pt idx="5695">
                        <c:v>-4.1930993581439802E-3</c:v>
                      </c:pt>
                      <c:pt idx="5696">
                        <c:v>-4.1710723741113396E-3</c:v>
                      </c:pt>
                      <c:pt idx="5697">
                        <c:v>-4.1669078536324903E-3</c:v>
                      </c:pt>
                      <c:pt idx="5698">
                        <c:v>-4.1618520534445003E-3</c:v>
                      </c:pt>
                      <c:pt idx="5699">
                        <c:v>-4.1600328124939204E-3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7804-45E2-8151-B37638792AD4}"/>
                  </c:ext>
                </c:extLst>
              </c15:ser>
            </c15:filteredScatterSeries>
          </c:ext>
        </c:extLst>
      </c:scatterChart>
      <c:scatterChart>
        <c:scatterStyle val="smoothMarker"/>
        <c:varyColors val="0"/>
        <c:ser>
          <c:idx val="0"/>
          <c:order val="5"/>
          <c:tx>
            <c:strRef>
              <c:f>'Figure 2a BSA sup75 increase'!$B$1</c:f>
              <c:strCache>
                <c:ptCount val="1"/>
                <c:pt idx="0">
                  <c:v>LS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'Figure 2a BSA sup75 increase'!$A$2:$A$6105</c:f>
              <c:numCache>
                <c:formatCode>General</c:formatCode>
                <c:ptCount val="6104"/>
                <c:pt idx="0">
                  <c:v>-0.146054539806624</c:v>
                </c:pt>
                <c:pt idx="1">
                  <c:v>-0.13950271283628199</c:v>
                </c:pt>
                <c:pt idx="2">
                  <c:v>-0.13295088586593901</c:v>
                </c:pt>
                <c:pt idx="3">
                  <c:v>-0.12639905889559699</c:v>
                </c:pt>
                <c:pt idx="4">
                  <c:v>-0.119847231925254</c:v>
                </c:pt>
                <c:pt idx="5">
                  <c:v>-0.113295404954912</c:v>
                </c:pt>
                <c:pt idx="6">
                  <c:v>-0.106743577984569</c:v>
                </c:pt>
                <c:pt idx="7">
                  <c:v>-0.100191751014227</c:v>
                </c:pt>
                <c:pt idx="8">
                  <c:v>-9.3639924043884507E-2</c:v>
                </c:pt>
                <c:pt idx="9">
                  <c:v>-8.7088097073541995E-2</c:v>
                </c:pt>
                <c:pt idx="10">
                  <c:v>-8.0536270103199498E-2</c:v>
                </c:pt>
                <c:pt idx="11">
                  <c:v>-7.3984443132857097E-2</c:v>
                </c:pt>
                <c:pt idx="12">
                  <c:v>-6.74326161625146E-2</c:v>
                </c:pt>
                <c:pt idx="13">
                  <c:v>-6.0880789192172199E-2</c:v>
                </c:pt>
                <c:pt idx="14">
                  <c:v>-5.4328962221829702E-2</c:v>
                </c:pt>
                <c:pt idx="15">
                  <c:v>-4.7777135251487302E-2</c:v>
                </c:pt>
                <c:pt idx="16">
                  <c:v>-4.1225308281144797E-2</c:v>
                </c:pt>
                <c:pt idx="17">
                  <c:v>-3.4673481310802397E-2</c:v>
                </c:pt>
                <c:pt idx="18">
                  <c:v>-2.8121654340459899E-2</c:v>
                </c:pt>
                <c:pt idx="19">
                  <c:v>-2.1569827370117499E-2</c:v>
                </c:pt>
                <c:pt idx="20">
                  <c:v>-1.5018000399775E-2</c:v>
                </c:pt>
                <c:pt idx="21">
                  <c:v>-8.4661734294325403E-3</c:v>
                </c:pt>
                <c:pt idx="22">
                  <c:v>-1.9143464590900799E-3</c:v>
                </c:pt>
                <c:pt idx="23">
                  <c:v>4.6374805112523697E-3</c:v>
                </c:pt>
                <c:pt idx="24">
                  <c:v>1.11893074815948E-2</c:v>
                </c:pt>
                <c:pt idx="25">
                  <c:v>1.7741134451937299E-2</c:v>
                </c:pt>
                <c:pt idx="26">
                  <c:v>2.4292961422279699E-2</c:v>
                </c:pt>
                <c:pt idx="27">
                  <c:v>3.08447883926222E-2</c:v>
                </c:pt>
                <c:pt idx="28">
                  <c:v>3.7396615362964597E-2</c:v>
                </c:pt>
                <c:pt idx="29">
                  <c:v>4.3948442333307101E-2</c:v>
                </c:pt>
                <c:pt idx="30">
                  <c:v>5.0500269303649502E-2</c:v>
                </c:pt>
                <c:pt idx="31">
                  <c:v>5.7052096273991999E-2</c:v>
                </c:pt>
                <c:pt idx="32">
                  <c:v>6.3603923244334504E-2</c:v>
                </c:pt>
                <c:pt idx="33">
                  <c:v>7.0155750214676904E-2</c:v>
                </c:pt>
                <c:pt idx="34">
                  <c:v>7.6707577185019402E-2</c:v>
                </c:pt>
                <c:pt idx="35">
                  <c:v>8.3259404155361802E-2</c:v>
                </c:pt>
                <c:pt idx="36">
                  <c:v>8.9811231125704299E-2</c:v>
                </c:pt>
                <c:pt idx="37">
                  <c:v>9.63630580960467E-2</c:v>
                </c:pt>
                <c:pt idx="38">
                  <c:v>0.102914885066389</c:v>
                </c:pt>
                <c:pt idx="39">
                  <c:v>0.109466712036732</c:v>
                </c:pt>
                <c:pt idx="40">
                  <c:v>0.116018539007074</c:v>
                </c:pt>
                <c:pt idx="41">
                  <c:v>0.122570365977417</c:v>
                </c:pt>
                <c:pt idx="42">
                  <c:v>0.12912219294775901</c:v>
                </c:pt>
                <c:pt idx="43">
                  <c:v>0.13567401991810099</c:v>
                </c:pt>
                <c:pt idx="44">
                  <c:v>0.142225846888444</c:v>
                </c:pt>
                <c:pt idx="45">
                  <c:v>0.14877767385878601</c:v>
                </c:pt>
                <c:pt idx="46">
                  <c:v>0.155329500829129</c:v>
                </c:pt>
                <c:pt idx="47">
                  <c:v>0.16188132779947101</c:v>
                </c:pt>
                <c:pt idx="48">
                  <c:v>0.16843315476981399</c:v>
                </c:pt>
                <c:pt idx="49">
                  <c:v>0.174984981740156</c:v>
                </c:pt>
                <c:pt idx="50">
                  <c:v>0.18153680871049899</c:v>
                </c:pt>
                <c:pt idx="51">
                  <c:v>0.188088635680841</c:v>
                </c:pt>
                <c:pt idx="52">
                  <c:v>0.19464046265118401</c:v>
                </c:pt>
                <c:pt idx="53">
                  <c:v>0.20119228962152599</c:v>
                </c:pt>
                <c:pt idx="54">
                  <c:v>0.20774411659186801</c:v>
                </c:pt>
                <c:pt idx="55">
                  <c:v>0.21429594356221099</c:v>
                </c:pt>
                <c:pt idx="56">
                  <c:v>0.220847770532553</c:v>
                </c:pt>
                <c:pt idx="57">
                  <c:v>0.22739959750289601</c:v>
                </c:pt>
                <c:pt idx="58">
                  <c:v>0.233951424473238</c:v>
                </c:pt>
                <c:pt idx="59">
                  <c:v>0.24050325144358101</c:v>
                </c:pt>
                <c:pt idx="60">
                  <c:v>0.24705507841392299</c:v>
                </c:pt>
                <c:pt idx="61">
                  <c:v>0.253606905384266</c:v>
                </c:pt>
                <c:pt idx="62">
                  <c:v>0.26015873235460801</c:v>
                </c:pt>
                <c:pt idx="63">
                  <c:v>0.26671055932495102</c:v>
                </c:pt>
                <c:pt idx="64">
                  <c:v>0.27326238629529298</c:v>
                </c:pt>
                <c:pt idx="65">
                  <c:v>0.27981421326563499</c:v>
                </c:pt>
                <c:pt idx="66">
                  <c:v>0.286366040235978</c:v>
                </c:pt>
                <c:pt idx="67">
                  <c:v>0.29291786720632002</c:v>
                </c:pt>
                <c:pt idx="68">
                  <c:v>0.29946969417666303</c:v>
                </c:pt>
                <c:pt idx="69">
                  <c:v>0.30602152114700498</c:v>
                </c:pt>
                <c:pt idx="70">
                  <c:v>0.31257334811734799</c:v>
                </c:pt>
                <c:pt idx="71">
                  <c:v>0.31912517508769001</c:v>
                </c:pt>
                <c:pt idx="72">
                  <c:v>0.32567700205803302</c:v>
                </c:pt>
                <c:pt idx="73">
                  <c:v>0.33222882902837497</c:v>
                </c:pt>
                <c:pt idx="74">
                  <c:v>0.33878065599871798</c:v>
                </c:pt>
                <c:pt idx="75">
                  <c:v>0.34533248296906</c:v>
                </c:pt>
                <c:pt idx="76">
                  <c:v>0.35188430993940201</c:v>
                </c:pt>
                <c:pt idx="77">
                  <c:v>0.35843613690974502</c:v>
                </c:pt>
                <c:pt idx="78">
                  <c:v>0.36498796388008697</c:v>
                </c:pt>
                <c:pt idx="79">
                  <c:v>0.37153979085042999</c:v>
                </c:pt>
                <c:pt idx="80">
                  <c:v>0.378091617820772</c:v>
                </c:pt>
                <c:pt idx="81">
                  <c:v>0.38464344479111501</c:v>
                </c:pt>
                <c:pt idx="82">
                  <c:v>0.39119527176145702</c:v>
                </c:pt>
                <c:pt idx="83">
                  <c:v>0.39774709873179998</c:v>
                </c:pt>
                <c:pt idx="84">
                  <c:v>0.40429892570214199</c:v>
                </c:pt>
                <c:pt idx="85">
                  <c:v>0.410850752672485</c:v>
                </c:pt>
                <c:pt idx="86">
                  <c:v>0.41740257964282701</c:v>
                </c:pt>
                <c:pt idx="87">
                  <c:v>0.42395440661316902</c:v>
                </c:pt>
                <c:pt idx="88">
                  <c:v>0.43050623358351198</c:v>
                </c:pt>
                <c:pt idx="89">
                  <c:v>0.43705806055385399</c:v>
                </c:pt>
                <c:pt idx="90">
                  <c:v>0.443609887524197</c:v>
                </c:pt>
                <c:pt idx="91">
                  <c:v>0.45016171449453901</c:v>
                </c:pt>
                <c:pt idx="92">
                  <c:v>0.45671354146488202</c:v>
                </c:pt>
                <c:pt idx="93">
                  <c:v>0.46326536843522398</c:v>
                </c:pt>
                <c:pt idx="94">
                  <c:v>0.46981719540556699</c:v>
                </c:pt>
                <c:pt idx="95">
                  <c:v>0.476369022375909</c:v>
                </c:pt>
                <c:pt idx="96">
                  <c:v>0.48292084934625201</c:v>
                </c:pt>
                <c:pt idx="97">
                  <c:v>0.48947267631659402</c:v>
                </c:pt>
                <c:pt idx="98">
                  <c:v>0.49602450328693698</c:v>
                </c:pt>
                <c:pt idx="99">
                  <c:v>0.50257633025727899</c:v>
                </c:pt>
                <c:pt idx="100">
                  <c:v>0.50912815722762095</c:v>
                </c:pt>
                <c:pt idx="101">
                  <c:v>0.51567998419796401</c:v>
                </c:pt>
                <c:pt idx="102">
                  <c:v>0.52223181116830597</c:v>
                </c:pt>
                <c:pt idx="103">
                  <c:v>0.52878363813864904</c:v>
                </c:pt>
                <c:pt idx="104">
                  <c:v>0.53533546510899099</c:v>
                </c:pt>
                <c:pt idx="105">
                  <c:v>0.54188729207933395</c:v>
                </c:pt>
                <c:pt idx="106">
                  <c:v>0.54843911904967602</c:v>
                </c:pt>
                <c:pt idx="107">
                  <c:v>0.55499094602001797</c:v>
                </c:pt>
                <c:pt idx="108">
                  <c:v>0.56154277299036104</c:v>
                </c:pt>
                <c:pt idx="109">
                  <c:v>0.568094599960703</c:v>
                </c:pt>
                <c:pt idx="110">
                  <c:v>0.57464642693104595</c:v>
                </c:pt>
                <c:pt idx="111">
                  <c:v>0.58119825390138802</c:v>
                </c:pt>
                <c:pt idx="112">
                  <c:v>0.58775008087173097</c:v>
                </c:pt>
                <c:pt idx="113">
                  <c:v>0.59430190784207304</c:v>
                </c:pt>
                <c:pt idx="114">
                  <c:v>0.600853734812416</c:v>
                </c:pt>
                <c:pt idx="115">
                  <c:v>0.60740556178275795</c:v>
                </c:pt>
                <c:pt idx="116">
                  <c:v>0.61395738875310102</c:v>
                </c:pt>
                <c:pt idx="117">
                  <c:v>0.62050921572344298</c:v>
                </c:pt>
                <c:pt idx="118">
                  <c:v>0.62706104269378604</c:v>
                </c:pt>
                <c:pt idx="119">
                  <c:v>0.633612869664128</c:v>
                </c:pt>
                <c:pt idx="120">
                  <c:v>0.64016469663447095</c:v>
                </c:pt>
                <c:pt idx="121">
                  <c:v>0.64671652360481302</c:v>
                </c:pt>
                <c:pt idx="122">
                  <c:v>0.65326835057515498</c:v>
                </c:pt>
                <c:pt idx="123">
                  <c:v>0.65982017754549804</c:v>
                </c:pt>
                <c:pt idx="124">
                  <c:v>0.66637200451584</c:v>
                </c:pt>
                <c:pt idx="125">
                  <c:v>0.67292383148618296</c:v>
                </c:pt>
                <c:pt idx="126">
                  <c:v>0.67947565845652502</c:v>
                </c:pt>
                <c:pt idx="127">
                  <c:v>0.68602748542686798</c:v>
                </c:pt>
                <c:pt idx="128">
                  <c:v>0.69257931239721005</c:v>
                </c:pt>
                <c:pt idx="129">
                  <c:v>0.699131139367553</c:v>
                </c:pt>
                <c:pt idx="130">
                  <c:v>0.70568296633789496</c:v>
                </c:pt>
                <c:pt idx="131">
                  <c:v>0.71223479330823702</c:v>
                </c:pt>
                <c:pt idx="132">
                  <c:v>0.71878662027857998</c:v>
                </c:pt>
                <c:pt idx="133">
                  <c:v>0.72533844724892205</c:v>
                </c:pt>
                <c:pt idx="134">
                  <c:v>0.731890274219265</c:v>
                </c:pt>
                <c:pt idx="135">
                  <c:v>0.73844210118960696</c:v>
                </c:pt>
                <c:pt idx="136">
                  <c:v>0.74499392815995003</c:v>
                </c:pt>
                <c:pt idx="137">
                  <c:v>0.75154575513029198</c:v>
                </c:pt>
                <c:pt idx="138">
                  <c:v>0.75809758210063505</c:v>
                </c:pt>
                <c:pt idx="139">
                  <c:v>0.764649409070977</c:v>
                </c:pt>
                <c:pt idx="140">
                  <c:v>0.77120123604131996</c:v>
                </c:pt>
                <c:pt idx="141">
                  <c:v>0.77775306301166203</c:v>
                </c:pt>
                <c:pt idx="142">
                  <c:v>0.78430488998200398</c:v>
                </c:pt>
                <c:pt idx="143">
                  <c:v>0.79085671695234705</c:v>
                </c:pt>
                <c:pt idx="144">
                  <c:v>0.79740854392268901</c:v>
                </c:pt>
                <c:pt idx="145">
                  <c:v>0.80396037089303196</c:v>
                </c:pt>
                <c:pt idx="146">
                  <c:v>0.81051219786337403</c:v>
                </c:pt>
                <c:pt idx="147">
                  <c:v>0.81706402483371698</c:v>
                </c:pt>
                <c:pt idx="148">
                  <c:v>0.82361585180405905</c:v>
                </c:pt>
                <c:pt idx="149">
                  <c:v>0.83016767877440201</c:v>
                </c:pt>
                <c:pt idx="150">
                  <c:v>0.83671950574474396</c:v>
                </c:pt>
                <c:pt idx="151">
                  <c:v>0.84327133271508703</c:v>
                </c:pt>
                <c:pt idx="152">
                  <c:v>0.84982315968542899</c:v>
                </c:pt>
                <c:pt idx="153">
                  <c:v>0.85637498665577205</c:v>
                </c:pt>
                <c:pt idx="154">
                  <c:v>0.86292681362611401</c:v>
                </c:pt>
                <c:pt idx="155">
                  <c:v>0.86947864059645597</c:v>
                </c:pt>
                <c:pt idx="156">
                  <c:v>0.87603046756679903</c:v>
                </c:pt>
                <c:pt idx="157">
                  <c:v>0.88258229453714099</c:v>
                </c:pt>
                <c:pt idx="158">
                  <c:v>0.88913412150748405</c:v>
                </c:pt>
                <c:pt idx="159">
                  <c:v>0.89568594847782601</c:v>
                </c:pt>
                <c:pt idx="160">
                  <c:v>0.90223777544816897</c:v>
                </c:pt>
                <c:pt idx="161">
                  <c:v>0.90878960241851103</c:v>
                </c:pt>
                <c:pt idx="162">
                  <c:v>0.91534142938885399</c:v>
                </c:pt>
                <c:pt idx="163">
                  <c:v>0.92189325635919595</c:v>
                </c:pt>
                <c:pt idx="164">
                  <c:v>0.92844508332953801</c:v>
                </c:pt>
                <c:pt idx="165">
                  <c:v>0.93499691029988097</c:v>
                </c:pt>
                <c:pt idx="166">
                  <c:v>0.94154873727022304</c:v>
                </c:pt>
                <c:pt idx="167">
                  <c:v>0.94810056424056599</c:v>
                </c:pt>
                <c:pt idx="168">
                  <c:v>0.95465239121090795</c:v>
                </c:pt>
                <c:pt idx="169">
                  <c:v>0.96120421818125101</c:v>
                </c:pt>
                <c:pt idx="170">
                  <c:v>0.96775604515159297</c:v>
                </c:pt>
                <c:pt idx="171">
                  <c:v>0.97430787212193604</c:v>
                </c:pt>
                <c:pt idx="172">
                  <c:v>0.98085969909227799</c:v>
                </c:pt>
                <c:pt idx="173">
                  <c:v>0.98741152606262095</c:v>
                </c:pt>
                <c:pt idx="174">
                  <c:v>0.99396335303296302</c:v>
                </c:pt>
                <c:pt idx="175">
                  <c:v>1.0005151800033101</c:v>
                </c:pt>
                <c:pt idx="176">
                  <c:v>1.00706700697365</c:v>
                </c:pt>
                <c:pt idx="177">
                  <c:v>1.01361883394399</c:v>
                </c:pt>
                <c:pt idx="178">
                  <c:v>1.02017066091433</c:v>
                </c:pt>
                <c:pt idx="179">
                  <c:v>1.0267224878846799</c:v>
                </c:pt>
                <c:pt idx="180">
                  <c:v>1.0332743148550201</c:v>
                </c:pt>
                <c:pt idx="181">
                  <c:v>1.03982614182536</c:v>
                </c:pt>
                <c:pt idx="182">
                  <c:v>1.0463779687957</c:v>
                </c:pt>
                <c:pt idx="183">
                  <c:v>1.0529297957660499</c:v>
                </c:pt>
                <c:pt idx="184">
                  <c:v>1.0594816227363899</c:v>
                </c:pt>
                <c:pt idx="185">
                  <c:v>1.0660334497067301</c:v>
                </c:pt>
                <c:pt idx="186">
                  <c:v>1.07258527667707</c:v>
                </c:pt>
                <c:pt idx="187">
                  <c:v>1.07913710364741</c:v>
                </c:pt>
                <c:pt idx="188">
                  <c:v>1.08568893061776</c:v>
                </c:pt>
                <c:pt idx="189">
                  <c:v>1.0922407575880999</c:v>
                </c:pt>
                <c:pt idx="190">
                  <c:v>1.0987925845584401</c:v>
                </c:pt>
                <c:pt idx="191">
                  <c:v>1.10534441152878</c:v>
                </c:pt>
                <c:pt idx="192">
                  <c:v>1.11189623849913</c:v>
                </c:pt>
                <c:pt idx="193">
                  <c:v>1.11844806546947</c:v>
                </c:pt>
                <c:pt idx="194">
                  <c:v>1.1249998924398099</c:v>
                </c:pt>
                <c:pt idx="195">
                  <c:v>1.1315517194101501</c:v>
                </c:pt>
                <c:pt idx="196">
                  <c:v>1.1381035463805</c:v>
                </c:pt>
                <c:pt idx="197">
                  <c:v>1.14465537335084</c:v>
                </c:pt>
                <c:pt idx="198">
                  <c:v>1.15120720032118</c:v>
                </c:pt>
                <c:pt idx="199">
                  <c:v>1.1577590272915199</c:v>
                </c:pt>
                <c:pt idx="200">
                  <c:v>1.1643108542618701</c:v>
                </c:pt>
                <c:pt idx="201">
                  <c:v>1.17086268123221</c:v>
                </c:pt>
                <c:pt idx="202">
                  <c:v>1.17741450820255</c:v>
                </c:pt>
                <c:pt idx="203">
                  <c:v>1.18396633517289</c:v>
                </c:pt>
                <c:pt idx="204">
                  <c:v>1.1905181621432399</c:v>
                </c:pt>
                <c:pt idx="205">
                  <c:v>1.1970699891135801</c:v>
                </c:pt>
                <c:pt idx="206">
                  <c:v>1.20362181608392</c:v>
                </c:pt>
                <c:pt idx="207">
                  <c:v>1.21017364305426</c:v>
                </c:pt>
                <c:pt idx="208">
                  <c:v>1.21672547002461</c:v>
                </c:pt>
                <c:pt idx="209">
                  <c:v>1.2232772969949499</c:v>
                </c:pt>
                <c:pt idx="210">
                  <c:v>1.2298291239652901</c:v>
                </c:pt>
                <c:pt idx="211">
                  <c:v>1.2363809509356301</c:v>
                </c:pt>
                <c:pt idx="212">
                  <c:v>1.24293277790598</c:v>
                </c:pt>
                <c:pt idx="213">
                  <c:v>1.24948460487632</c:v>
                </c:pt>
                <c:pt idx="214">
                  <c:v>1.2560364318466599</c:v>
                </c:pt>
                <c:pt idx="215">
                  <c:v>1.2625882588170001</c:v>
                </c:pt>
                <c:pt idx="216">
                  <c:v>1.26914008578735</c:v>
                </c:pt>
                <c:pt idx="217">
                  <c:v>1.27569191275769</c:v>
                </c:pt>
                <c:pt idx="218">
                  <c:v>1.28224373972803</c:v>
                </c:pt>
                <c:pt idx="219">
                  <c:v>1.2887955666983699</c:v>
                </c:pt>
                <c:pt idx="220">
                  <c:v>1.2953473936687201</c:v>
                </c:pt>
                <c:pt idx="221">
                  <c:v>1.3018992206390601</c:v>
                </c:pt>
                <c:pt idx="222">
                  <c:v>1.3084510476094</c:v>
                </c:pt>
                <c:pt idx="223">
                  <c:v>1.31500287457974</c:v>
                </c:pt>
                <c:pt idx="224">
                  <c:v>1.3215547015500899</c:v>
                </c:pt>
                <c:pt idx="225">
                  <c:v>1.3281065285204301</c:v>
                </c:pt>
                <c:pt idx="226">
                  <c:v>1.3346583554907701</c:v>
                </c:pt>
                <c:pt idx="227">
                  <c:v>1.34121018246111</c:v>
                </c:pt>
                <c:pt idx="228">
                  <c:v>1.34776200943146</c:v>
                </c:pt>
                <c:pt idx="229">
                  <c:v>1.3543138364017999</c:v>
                </c:pt>
                <c:pt idx="230">
                  <c:v>1.3608656633721401</c:v>
                </c:pt>
                <c:pt idx="231">
                  <c:v>1.3674174903424801</c:v>
                </c:pt>
                <c:pt idx="232">
                  <c:v>1.37396931731283</c:v>
                </c:pt>
                <c:pt idx="233">
                  <c:v>1.38052114428317</c:v>
                </c:pt>
                <c:pt idx="234">
                  <c:v>1.3870729712535099</c:v>
                </c:pt>
                <c:pt idx="235">
                  <c:v>1.3936247982238501</c:v>
                </c:pt>
                <c:pt idx="236">
                  <c:v>1.4001766251942001</c:v>
                </c:pt>
                <c:pt idx="237">
                  <c:v>1.40672845216454</c:v>
                </c:pt>
                <c:pt idx="238">
                  <c:v>1.41328027913488</c:v>
                </c:pt>
                <c:pt idx="239">
                  <c:v>1.4198321061052199</c:v>
                </c:pt>
                <c:pt idx="240">
                  <c:v>1.4263839330755601</c:v>
                </c:pt>
                <c:pt idx="241">
                  <c:v>1.4329357600459101</c:v>
                </c:pt>
                <c:pt idx="242">
                  <c:v>1.43948758701625</c:v>
                </c:pt>
                <c:pt idx="243">
                  <c:v>1.44603941398659</c:v>
                </c:pt>
                <c:pt idx="244">
                  <c:v>1.4525912409569299</c:v>
                </c:pt>
                <c:pt idx="245">
                  <c:v>1.4591430679272801</c:v>
                </c:pt>
                <c:pt idx="246">
                  <c:v>1.4656948948976201</c:v>
                </c:pt>
                <c:pt idx="247">
                  <c:v>1.47224672186796</c:v>
                </c:pt>
                <c:pt idx="248">
                  <c:v>1.4787985488383</c:v>
                </c:pt>
                <c:pt idx="249">
                  <c:v>1.4853503758086499</c:v>
                </c:pt>
                <c:pt idx="250">
                  <c:v>1.4919022027789901</c:v>
                </c:pt>
                <c:pt idx="251">
                  <c:v>1.4984540297493301</c:v>
                </c:pt>
                <c:pt idx="252">
                  <c:v>1.50500585671967</c:v>
                </c:pt>
                <c:pt idx="253">
                  <c:v>1.51155768369002</c:v>
                </c:pt>
                <c:pt idx="254">
                  <c:v>1.5181095106603599</c:v>
                </c:pt>
                <c:pt idx="255">
                  <c:v>1.5246613376307001</c:v>
                </c:pt>
                <c:pt idx="256">
                  <c:v>1.5312131646010401</c:v>
                </c:pt>
                <c:pt idx="257">
                  <c:v>1.53776499157139</c:v>
                </c:pt>
                <c:pt idx="258">
                  <c:v>1.54431681854173</c:v>
                </c:pt>
                <c:pt idx="259">
                  <c:v>1.5508686455120699</c:v>
                </c:pt>
                <c:pt idx="260">
                  <c:v>1.5574204724824099</c:v>
                </c:pt>
                <c:pt idx="261">
                  <c:v>1.5639722994527601</c:v>
                </c:pt>
                <c:pt idx="262">
                  <c:v>1.5705241264231</c:v>
                </c:pt>
                <c:pt idx="263">
                  <c:v>1.57707595339344</c:v>
                </c:pt>
                <c:pt idx="264">
                  <c:v>1.5836277803637799</c:v>
                </c:pt>
                <c:pt idx="265">
                  <c:v>1.5901796073341301</c:v>
                </c:pt>
                <c:pt idx="266">
                  <c:v>1.5967314343044701</c:v>
                </c:pt>
                <c:pt idx="267">
                  <c:v>1.60328326127481</c:v>
                </c:pt>
                <c:pt idx="268">
                  <c:v>1.60983508824515</c:v>
                </c:pt>
                <c:pt idx="269">
                  <c:v>1.6163869152154999</c:v>
                </c:pt>
                <c:pt idx="270">
                  <c:v>1.6229387421858401</c:v>
                </c:pt>
                <c:pt idx="271">
                  <c:v>1.6294905691561801</c:v>
                </c:pt>
                <c:pt idx="272">
                  <c:v>1.63604239612652</c:v>
                </c:pt>
                <c:pt idx="273">
                  <c:v>1.64259422309687</c:v>
                </c:pt>
                <c:pt idx="274">
                  <c:v>1.6491460500672099</c:v>
                </c:pt>
                <c:pt idx="275">
                  <c:v>1.6556978770375499</c:v>
                </c:pt>
                <c:pt idx="276">
                  <c:v>1.6622497040078901</c:v>
                </c:pt>
                <c:pt idx="277">
                  <c:v>1.66880153097824</c:v>
                </c:pt>
                <c:pt idx="278">
                  <c:v>1.67535335794858</c:v>
                </c:pt>
                <c:pt idx="279">
                  <c:v>1.6819051849189199</c:v>
                </c:pt>
                <c:pt idx="280">
                  <c:v>1.6884570118892599</c:v>
                </c:pt>
                <c:pt idx="281">
                  <c:v>1.6950088388596101</c:v>
                </c:pt>
                <c:pt idx="282">
                  <c:v>1.70156066582995</c:v>
                </c:pt>
                <c:pt idx="283">
                  <c:v>1.70811249280029</c:v>
                </c:pt>
                <c:pt idx="284">
                  <c:v>1.7146643197706299</c:v>
                </c:pt>
                <c:pt idx="285">
                  <c:v>1.7212161467409799</c:v>
                </c:pt>
                <c:pt idx="286">
                  <c:v>1.7277679737113201</c:v>
                </c:pt>
                <c:pt idx="287">
                  <c:v>1.73431980068166</c:v>
                </c:pt>
                <c:pt idx="288">
                  <c:v>1.740871627652</c:v>
                </c:pt>
                <c:pt idx="289">
                  <c:v>1.7474234546223499</c:v>
                </c:pt>
                <c:pt idx="290">
                  <c:v>1.7539752815926899</c:v>
                </c:pt>
                <c:pt idx="291">
                  <c:v>1.7605271085630301</c:v>
                </c:pt>
                <c:pt idx="292">
                  <c:v>1.76707893553337</c:v>
                </c:pt>
                <c:pt idx="293">
                  <c:v>1.77363076250372</c:v>
                </c:pt>
                <c:pt idx="294">
                  <c:v>1.7801825894740599</c:v>
                </c:pt>
                <c:pt idx="295">
                  <c:v>1.7867344164443999</c:v>
                </c:pt>
                <c:pt idx="296">
                  <c:v>1.7932862434147401</c:v>
                </c:pt>
                <c:pt idx="297">
                  <c:v>1.79983807038508</c:v>
                </c:pt>
                <c:pt idx="298">
                  <c:v>1.80638989735543</c:v>
                </c:pt>
                <c:pt idx="299">
                  <c:v>1.8129417243257699</c:v>
                </c:pt>
                <c:pt idx="300">
                  <c:v>1.8194935512961099</c:v>
                </c:pt>
                <c:pt idx="301">
                  <c:v>1.8260453782664601</c:v>
                </c:pt>
                <c:pt idx="302">
                  <c:v>1.8325972052368</c:v>
                </c:pt>
                <c:pt idx="303">
                  <c:v>1.83914903220714</c:v>
                </c:pt>
                <c:pt idx="304">
                  <c:v>1.8457008591774799</c:v>
                </c:pt>
                <c:pt idx="305">
                  <c:v>1.8522526861478199</c:v>
                </c:pt>
                <c:pt idx="306">
                  <c:v>1.8588045131181701</c:v>
                </c:pt>
                <c:pt idx="307">
                  <c:v>1.86535634008851</c:v>
                </c:pt>
                <c:pt idx="308">
                  <c:v>1.87190816705885</c:v>
                </c:pt>
                <c:pt idx="309">
                  <c:v>1.87845999402919</c:v>
                </c:pt>
                <c:pt idx="310">
                  <c:v>1.8850118209995399</c:v>
                </c:pt>
                <c:pt idx="311">
                  <c:v>1.8915636479698801</c:v>
                </c:pt>
                <c:pt idx="312">
                  <c:v>1.89811547494022</c:v>
                </c:pt>
                <c:pt idx="313">
                  <c:v>1.90466730191056</c:v>
                </c:pt>
                <c:pt idx="314">
                  <c:v>1.9112191288809099</c:v>
                </c:pt>
                <c:pt idx="315">
                  <c:v>1.9177709558512499</c:v>
                </c:pt>
                <c:pt idx="316">
                  <c:v>1.9243227828215901</c:v>
                </c:pt>
                <c:pt idx="317">
                  <c:v>1.93087460979193</c:v>
                </c:pt>
                <c:pt idx="318">
                  <c:v>1.93742643676228</c:v>
                </c:pt>
                <c:pt idx="319">
                  <c:v>1.9439782637326199</c:v>
                </c:pt>
                <c:pt idx="320">
                  <c:v>1.9505300907029599</c:v>
                </c:pt>
                <c:pt idx="321">
                  <c:v>1.9570819176733001</c:v>
                </c:pt>
                <c:pt idx="322">
                  <c:v>1.96363374464365</c:v>
                </c:pt>
                <c:pt idx="323">
                  <c:v>1.97018557161399</c:v>
                </c:pt>
                <c:pt idx="324">
                  <c:v>1.97673739858433</c:v>
                </c:pt>
                <c:pt idx="325">
                  <c:v>1.9832892255546699</c:v>
                </c:pt>
                <c:pt idx="326">
                  <c:v>1.9898410525250201</c:v>
                </c:pt>
                <c:pt idx="327">
                  <c:v>1.99639287949536</c:v>
                </c:pt>
                <c:pt idx="328">
                  <c:v>2.0029447064657</c:v>
                </c:pt>
                <c:pt idx="329">
                  <c:v>2.0094965334360402</c:v>
                </c:pt>
                <c:pt idx="330">
                  <c:v>2.0160483604063901</c:v>
                </c:pt>
                <c:pt idx="331">
                  <c:v>2.0226001873767299</c:v>
                </c:pt>
                <c:pt idx="332">
                  <c:v>2.02915201434707</c:v>
                </c:pt>
                <c:pt idx="333">
                  <c:v>2.0357038413174098</c:v>
                </c:pt>
                <c:pt idx="334">
                  <c:v>2.0422556682877602</c:v>
                </c:pt>
                <c:pt idx="335">
                  <c:v>2.0488074952580999</c:v>
                </c:pt>
                <c:pt idx="336">
                  <c:v>2.0553593222284401</c:v>
                </c:pt>
                <c:pt idx="337">
                  <c:v>2.0619111491987798</c:v>
                </c:pt>
                <c:pt idx="338">
                  <c:v>2.0684629761691302</c:v>
                </c:pt>
                <c:pt idx="339">
                  <c:v>2.07501480313947</c:v>
                </c:pt>
                <c:pt idx="340">
                  <c:v>2.0815666301098101</c:v>
                </c:pt>
                <c:pt idx="341">
                  <c:v>2.0881184570801499</c:v>
                </c:pt>
                <c:pt idx="342">
                  <c:v>2.0946702840504998</c:v>
                </c:pt>
                <c:pt idx="343">
                  <c:v>2.10122211102084</c:v>
                </c:pt>
                <c:pt idx="344">
                  <c:v>2.1077739379911802</c:v>
                </c:pt>
                <c:pt idx="345">
                  <c:v>2.1143257649615199</c:v>
                </c:pt>
                <c:pt idx="346">
                  <c:v>2.1208775919318601</c:v>
                </c:pt>
                <c:pt idx="347">
                  <c:v>2.12742941890221</c:v>
                </c:pt>
                <c:pt idx="348">
                  <c:v>2.1339812458725498</c:v>
                </c:pt>
                <c:pt idx="349">
                  <c:v>2.14053307284289</c:v>
                </c:pt>
                <c:pt idx="350">
                  <c:v>2.1470848998132301</c:v>
                </c:pt>
                <c:pt idx="351">
                  <c:v>2.1536367267835801</c:v>
                </c:pt>
                <c:pt idx="352">
                  <c:v>2.1601885537539198</c:v>
                </c:pt>
                <c:pt idx="353">
                  <c:v>2.16674038072426</c:v>
                </c:pt>
                <c:pt idx="354">
                  <c:v>2.1732922076946002</c:v>
                </c:pt>
                <c:pt idx="355">
                  <c:v>2.1798440346649501</c:v>
                </c:pt>
                <c:pt idx="356">
                  <c:v>2.1863958616352899</c:v>
                </c:pt>
                <c:pt idx="357">
                  <c:v>2.1929476886056301</c:v>
                </c:pt>
                <c:pt idx="358">
                  <c:v>2.1994995155759698</c:v>
                </c:pt>
                <c:pt idx="359">
                  <c:v>2.2060513425463202</c:v>
                </c:pt>
                <c:pt idx="360">
                  <c:v>2.2126031695166599</c:v>
                </c:pt>
                <c:pt idx="361">
                  <c:v>2.2191549964870001</c:v>
                </c:pt>
                <c:pt idx="362">
                  <c:v>2.2257068234573398</c:v>
                </c:pt>
                <c:pt idx="363">
                  <c:v>2.2322586504276898</c:v>
                </c:pt>
                <c:pt idx="364">
                  <c:v>2.23881047739803</c:v>
                </c:pt>
                <c:pt idx="365">
                  <c:v>2.2453623043683701</c:v>
                </c:pt>
                <c:pt idx="366">
                  <c:v>2.2519141313387099</c:v>
                </c:pt>
                <c:pt idx="367">
                  <c:v>2.2584659583090598</c:v>
                </c:pt>
                <c:pt idx="368">
                  <c:v>2.2650177852794</c:v>
                </c:pt>
                <c:pt idx="369">
                  <c:v>2.2715696122497402</c:v>
                </c:pt>
                <c:pt idx="370">
                  <c:v>2.2781214392200799</c:v>
                </c:pt>
                <c:pt idx="371">
                  <c:v>2.2846732661904299</c:v>
                </c:pt>
                <c:pt idx="372">
                  <c:v>2.2912250931607701</c:v>
                </c:pt>
                <c:pt idx="373">
                  <c:v>2.2977769201311098</c:v>
                </c:pt>
                <c:pt idx="374">
                  <c:v>2.30432874710145</c:v>
                </c:pt>
                <c:pt idx="375">
                  <c:v>2.3108805740717999</c:v>
                </c:pt>
                <c:pt idx="376">
                  <c:v>2.3174324010421401</c:v>
                </c:pt>
                <c:pt idx="377">
                  <c:v>2.3239842280124798</c:v>
                </c:pt>
                <c:pt idx="378">
                  <c:v>2.33053605498282</c:v>
                </c:pt>
                <c:pt idx="379">
                  <c:v>2.33708788195317</c:v>
                </c:pt>
                <c:pt idx="380">
                  <c:v>2.3436397089235101</c:v>
                </c:pt>
                <c:pt idx="381">
                  <c:v>2.3501915358938499</c:v>
                </c:pt>
                <c:pt idx="382">
                  <c:v>2.3567433628641901</c:v>
                </c:pt>
                <c:pt idx="383">
                  <c:v>2.36329518983454</c:v>
                </c:pt>
                <c:pt idx="384">
                  <c:v>2.3698470168048802</c:v>
                </c:pt>
                <c:pt idx="385">
                  <c:v>2.3763988437752199</c:v>
                </c:pt>
                <c:pt idx="386">
                  <c:v>2.3829506707455601</c:v>
                </c:pt>
                <c:pt idx="387">
                  <c:v>2.3895024977159101</c:v>
                </c:pt>
                <c:pt idx="388">
                  <c:v>2.3960543246862498</c:v>
                </c:pt>
                <c:pt idx="389">
                  <c:v>2.40260615165659</c:v>
                </c:pt>
                <c:pt idx="390">
                  <c:v>2.4091579786269302</c:v>
                </c:pt>
                <c:pt idx="391">
                  <c:v>2.4157098055972801</c:v>
                </c:pt>
                <c:pt idx="392">
                  <c:v>2.4222616325676198</c:v>
                </c:pt>
                <c:pt idx="393">
                  <c:v>2.42881345953796</c:v>
                </c:pt>
                <c:pt idx="394">
                  <c:v>2.4353652865083002</c:v>
                </c:pt>
                <c:pt idx="395">
                  <c:v>2.4419171134786501</c:v>
                </c:pt>
                <c:pt idx="396">
                  <c:v>2.4484689404489899</c:v>
                </c:pt>
                <c:pt idx="397">
                  <c:v>2.4550207674193301</c:v>
                </c:pt>
                <c:pt idx="398">
                  <c:v>2.4615725943896698</c:v>
                </c:pt>
                <c:pt idx="399">
                  <c:v>2.4681244213600202</c:v>
                </c:pt>
                <c:pt idx="400">
                  <c:v>2.4746762483303599</c:v>
                </c:pt>
                <c:pt idx="401">
                  <c:v>2.4812280753007001</c:v>
                </c:pt>
                <c:pt idx="402">
                  <c:v>2.4877799022710398</c:v>
                </c:pt>
                <c:pt idx="403">
                  <c:v>2.4943317292413898</c:v>
                </c:pt>
                <c:pt idx="404">
                  <c:v>2.50088355621173</c:v>
                </c:pt>
                <c:pt idx="405">
                  <c:v>2.5074353831820702</c:v>
                </c:pt>
                <c:pt idx="406">
                  <c:v>2.5139872101524099</c:v>
                </c:pt>
                <c:pt idx="407">
                  <c:v>2.5205390371227501</c:v>
                </c:pt>
                <c:pt idx="408">
                  <c:v>2.5270908640931</c:v>
                </c:pt>
                <c:pt idx="409">
                  <c:v>2.5336426910634402</c:v>
                </c:pt>
                <c:pt idx="410">
                  <c:v>2.5401945180337799</c:v>
                </c:pt>
                <c:pt idx="411">
                  <c:v>2.5467463450041299</c:v>
                </c:pt>
                <c:pt idx="412">
                  <c:v>2.5532981719744701</c:v>
                </c:pt>
                <c:pt idx="413">
                  <c:v>2.5598499989448098</c:v>
                </c:pt>
                <c:pt idx="414">
                  <c:v>2.56640182591515</c:v>
                </c:pt>
                <c:pt idx="415">
                  <c:v>2.5729536528854902</c:v>
                </c:pt>
                <c:pt idx="416">
                  <c:v>2.5795054798558401</c:v>
                </c:pt>
                <c:pt idx="417">
                  <c:v>2.5860573068261798</c:v>
                </c:pt>
                <c:pt idx="418">
                  <c:v>2.59260913379652</c:v>
                </c:pt>
                <c:pt idx="419">
                  <c:v>2.5991609607668602</c:v>
                </c:pt>
                <c:pt idx="420">
                  <c:v>2.6057127877372102</c:v>
                </c:pt>
                <c:pt idx="421">
                  <c:v>2.6122646147075499</c:v>
                </c:pt>
                <c:pt idx="422">
                  <c:v>2.6188164416778901</c:v>
                </c:pt>
                <c:pt idx="423">
                  <c:v>2.6253682686482298</c:v>
                </c:pt>
                <c:pt idx="424">
                  <c:v>2.6319200956185802</c:v>
                </c:pt>
                <c:pt idx="425">
                  <c:v>2.6384719225889199</c:v>
                </c:pt>
                <c:pt idx="426">
                  <c:v>2.6450237495592601</c:v>
                </c:pt>
                <c:pt idx="427">
                  <c:v>2.6515755765295999</c:v>
                </c:pt>
                <c:pt idx="428">
                  <c:v>2.6581274034999498</c:v>
                </c:pt>
                <c:pt idx="429">
                  <c:v>2.66467923047029</c:v>
                </c:pt>
                <c:pt idx="430">
                  <c:v>2.6712310574406302</c:v>
                </c:pt>
                <c:pt idx="431">
                  <c:v>2.6777828844109699</c:v>
                </c:pt>
                <c:pt idx="432">
                  <c:v>2.6843347113813198</c:v>
                </c:pt>
                <c:pt idx="433">
                  <c:v>2.69088653835166</c:v>
                </c:pt>
                <c:pt idx="434">
                  <c:v>2.6974383653220002</c:v>
                </c:pt>
                <c:pt idx="435">
                  <c:v>2.7039901922923399</c:v>
                </c:pt>
                <c:pt idx="436">
                  <c:v>2.7105420192626899</c:v>
                </c:pt>
                <c:pt idx="437">
                  <c:v>2.7170938462330301</c:v>
                </c:pt>
                <c:pt idx="438">
                  <c:v>2.7236456732033698</c:v>
                </c:pt>
                <c:pt idx="439">
                  <c:v>2.73019750017371</c:v>
                </c:pt>
                <c:pt idx="440">
                  <c:v>2.7367493271440599</c:v>
                </c:pt>
                <c:pt idx="441">
                  <c:v>2.7433011541144001</c:v>
                </c:pt>
                <c:pt idx="442">
                  <c:v>2.7498529810847399</c:v>
                </c:pt>
                <c:pt idx="443">
                  <c:v>2.75640480805508</c:v>
                </c:pt>
                <c:pt idx="444">
                  <c:v>2.76295663502543</c:v>
                </c:pt>
                <c:pt idx="445">
                  <c:v>2.7695084619957702</c:v>
                </c:pt>
                <c:pt idx="446">
                  <c:v>2.7760602889661099</c:v>
                </c:pt>
                <c:pt idx="447">
                  <c:v>2.7826121159364501</c:v>
                </c:pt>
                <c:pt idx="448">
                  <c:v>2.7891639429068</c:v>
                </c:pt>
                <c:pt idx="449">
                  <c:v>2.7957157698771402</c:v>
                </c:pt>
                <c:pt idx="450">
                  <c:v>2.8022675968474799</c:v>
                </c:pt>
                <c:pt idx="451">
                  <c:v>2.8088194238178201</c:v>
                </c:pt>
                <c:pt idx="452">
                  <c:v>2.8153712507881701</c:v>
                </c:pt>
                <c:pt idx="453">
                  <c:v>2.8219230777585098</c:v>
                </c:pt>
                <c:pt idx="454">
                  <c:v>2.82847490472885</c:v>
                </c:pt>
                <c:pt idx="455">
                  <c:v>2.8350267316991902</c:v>
                </c:pt>
                <c:pt idx="456">
                  <c:v>2.8415785586695401</c:v>
                </c:pt>
                <c:pt idx="457">
                  <c:v>2.8481303856398799</c:v>
                </c:pt>
                <c:pt idx="458">
                  <c:v>2.85468221261022</c:v>
                </c:pt>
                <c:pt idx="459">
                  <c:v>2.8612340395805602</c:v>
                </c:pt>
                <c:pt idx="460">
                  <c:v>2.8677858665509102</c:v>
                </c:pt>
                <c:pt idx="461">
                  <c:v>2.8743376935212499</c:v>
                </c:pt>
                <c:pt idx="462">
                  <c:v>2.8808895204915901</c:v>
                </c:pt>
                <c:pt idx="463">
                  <c:v>2.8874413474619298</c:v>
                </c:pt>
                <c:pt idx="464">
                  <c:v>2.8939931744322802</c:v>
                </c:pt>
                <c:pt idx="465">
                  <c:v>2.9005450014026199</c:v>
                </c:pt>
                <c:pt idx="466">
                  <c:v>2.9070968283729601</c:v>
                </c:pt>
                <c:pt idx="467">
                  <c:v>2.9136486553432999</c:v>
                </c:pt>
                <c:pt idx="468">
                  <c:v>2.92020048231364</c:v>
                </c:pt>
                <c:pt idx="469">
                  <c:v>2.92675230928399</c:v>
                </c:pt>
                <c:pt idx="470">
                  <c:v>2.9333041362543302</c:v>
                </c:pt>
                <c:pt idx="471">
                  <c:v>2.9398559632246699</c:v>
                </c:pt>
                <c:pt idx="472">
                  <c:v>2.9464077901950101</c:v>
                </c:pt>
                <c:pt idx="473">
                  <c:v>2.95295961716536</c:v>
                </c:pt>
                <c:pt idx="474">
                  <c:v>2.9595114441357002</c:v>
                </c:pt>
                <c:pt idx="475">
                  <c:v>2.96606327110604</c:v>
                </c:pt>
                <c:pt idx="476">
                  <c:v>2.9726150980763801</c:v>
                </c:pt>
                <c:pt idx="477">
                  <c:v>2.9791669250467301</c:v>
                </c:pt>
                <c:pt idx="478">
                  <c:v>2.9857187520170698</c:v>
                </c:pt>
                <c:pt idx="479">
                  <c:v>2.99227057898741</c:v>
                </c:pt>
                <c:pt idx="480">
                  <c:v>2.9988224059577502</c:v>
                </c:pt>
                <c:pt idx="481">
                  <c:v>3.0053742329281001</c:v>
                </c:pt>
                <c:pt idx="482">
                  <c:v>3.0119260598984399</c:v>
                </c:pt>
                <c:pt idx="483">
                  <c:v>3.01847788686878</c:v>
                </c:pt>
                <c:pt idx="484">
                  <c:v>3.0250297138391198</c:v>
                </c:pt>
                <c:pt idx="485">
                  <c:v>3.0315815408094702</c:v>
                </c:pt>
                <c:pt idx="486">
                  <c:v>3.0381333677798099</c:v>
                </c:pt>
                <c:pt idx="487">
                  <c:v>3.0446851947501501</c:v>
                </c:pt>
                <c:pt idx="488">
                  <c:v>3.0512370217204898</c:v>
                </c:pt>
                <c:pt idx="489">
                  <c:v>3.0577888486908398</c:v>
                </c:pt>
                <c:pt idx="490">
                  <c:v>3.06434067566118</c:v>
                </c:pt>
                <c:pt idx="491">
                  <c:v>3.0708925026315201</c:v>
                </c:pt>
                <c:pt idx="492">
                  <c:v>3.0774443296018599</c:v>
                </c:pt>
                <c:pt idx="493">
                  <c:v>3.0839961565722098</c:v>
                </c:pt>
                <c:pt idx="494">
                  <c:v>3.09054798354255</c:v>
                </c:pt>
                <c:pt idx="495">
                  <c:v>3.0970998105128902</c:v>
                </c:pt>
                <c:pt idx="496">
                  <c:v>3.1036516374832299</c:v>
                </c:pt>
                <c:pt idx="497">
                  <c:v>3.1102034644535799</c:v>
                </c:pt>
                <c:pt idx="498">
                  <c:v>3.11675529142392</c:v>
                </c:pt>
                <c:pt idx="499">
                  <c:v>3.1233071183942598</c:v>
                </c:pt>
                <c:pt idx="500">
                  <c:v>3.1298589453646</c:v>
                </c:pt>
                <c:pt idx="501">
                  <c:v>3.1364107723349499</c:v>
                </c:pt>
                <c:pt idx="502">
                  <c:v>3.1429625993052901</c:v>
                </c:pt>
                <c:pt idx="503">
                  <c:v>3.1495144262756298</c:v>
                </c:pt>
                <c:pt idx="504">
                  <c:v>3.15606625324597</c:v>
                </c:pt>
                <c:pt idx="505">
                  <c:v>3.16261808021632</c:v>
                </c:pt>
                <c:pt idx="506">
                  <c:v>3.1691699071866601</c:v>
                </c:pt>
                <c:pt idx="507">
                  <c:v>3.1757217341569999</c:v>
                </c:pt>
                <c:pt idx="508">
                  <c:v>3.1822735611273401</c:v>
                </c:pt>
                <c:pt idx="509">
                  <c:v>3.18882538809769</c:v>
                </c:pt>
                <c:pt idx="510">
                  <c:v>3.1953772150680302</c:v>
                </c:pt>
                <c:pt idx="511">
                  <c:v>3.2019290420383699</c:v>
                </c:pt>
                <c:pt idx="512">
                  <c:v>3.2084808690087101</c:v>
                </c:pt>
                <c:pt idx="513">
                  <c:v>3.2150326959790601</c:v>
                </c:pt>
                <c:pt idx="514">
                  <c:v>3.2215845229493998</c:v>
                </c:pt>
                <c:pt idx="515">
                  <c:v>3.22813634991974</c:v>
                </c:pt>
                <c:pt idx="516">
                  <c:v>3.2346881768900801</c:v>
                </c:pt>
                <c:pt idx="517">
                  <c:v>3.2412400038604301</c:v>
                </c:pt>
                <c:pt idx="518">
                  <c:v>3.2477918308307698</c:v>
                </c:pt>
                <c:pt idx="519">
                  <c:v>3.25434365780111</c:v>
                </c:pt>
                <c:pt idx="520">
                  <c:v>3.2608954847714502</c:v>
                </c:pt>
                <c:pt idx="521">
                  <c:v>3.2674473117418001</c:v>
                </c:pt>
                <c:pt idx="522">
                  <c:v>3.2739991387121399</c:v>
                </c:pt>
                <c:pt idx="523">
                  <c:v>3.2805509656824801</c:v>
                </c:pt>
                <c:pt idx="524">
                  <c:v>3.2871027926528198</c:v>
                </c:pt>
                <c:pt idx="525">
                  <c:v>3.29365461962316</c:v>
                </c:pt>
                <c:pt idx="526">
                  <c:v>3.3002064465935099</c:v>
                </c:pt>
                <c:pt idx="527">
                  <c:v>3.3067582735638501</c:v>
                </c:pt>
                <c:pt idx="528">
                  <c:v>3.3133101005341898</c:v>
                </c:pt>
                <c:pt idx="529">
                  <c:v>3.3198619275045398</c:v>
                </c:pt>
                <c:pt idx="530">
                  <c:v>3.32641375447488</c:v>
                </c:pt>
                <c:pt idx="531">
                  <c:v>3.3329655814452201</c:v>
                </c:pt>
                <c:pt idx="532">
                  <c:v>3.3395174084155599</c:v>
                </c:pt>
                <c:pt idx="533">
                  <c:v>3.3460692353859001</c:v>
                </c:pt>
                <c:pt idx="534">
                  <c:v>3.35262106235625</c:v>
                </c:pt>
                <c:pt idx="535">
                  <c:v>3.3591728893265902</c:v>
                </c:pt>
                <c:pt idx="536">
                  <c:v>3.3657247162969299</c:v>
                </c:pt>
                <c:pt idx="537">
                  <c:v>3.3722765432672701</c:v>
                </c:pt>
                <c:pt idx="538">
                  <c:v>3.3788283702376201</c:v>
                </c:pt>
                <c:pt idx="539">
                  <c:v>3.3853801972079598</c:v>
                </c:pt>
                <c:pt idx="540">
                  <c:v>3.3919320241783</c:v>
                </c:pt>
                <c:pt idx="541">
                  <c:v>3.3984838511486402</c:v>
                </c:pt>
                <c:pt idx="542">
                  <c:v>3.4050356781189901</c:v>
                </c:pt>
                <c:pt idx="543">
                  <c:v>3.4115875050893298</c:v>
                </c:pt>
                <c:pt idx="544">
                  <c:v>3.41813933205967</c:v>
                </c:pt>
                <c:pt idx="545">
                  <c:v>3.4246911590300102</c:v>
                </c:pt>
                <c:pt idx="546">
                  <c:v>3.4312429860003602</c:v>
                </c:pt>
                <c:pt idx="547">
                  <c:v>3.4377948129706999</c:v>
                </c:pt>
                <c:pt idx="548">
                  <c:v>3.4443466399410401</c:v>
                </c:pt>
                <c:pt idx="549">
                  <c:v>3.4508984669113798</c:v>
                </c:pt>
                <c:pt idx="550">
                  <c:v>3.4574502938817302</c:v>
                </c:pt>
                <c:pt idx="551">
                  <c:v>3.4640021208520699</c:v>
                </c:pt>
                <c:pt idx="552">
                  <c:v>3.4705539478224101</c:v>
                </c:pt>
                <c:pt idx="553">
                  <c:v>3.4771057747927498</c:v>
                </c:pt>
                <c:pt idx="554">
                  <c:v>3.4836576017630998</c:v>
                </c:pt>
                <c:pt idx="555">
                  <c:v>3.49020942873344</c:v>
                </c:pt>
                <c:pt idx="556">
                  <c:v>3.4967612557037802</c:v>
                </c:pt>
                <c:pt idx="557">
                  <c:v>3.5033130826741199</c:v>
                </c:pt>
                <c:pt idx="558">
                  <c:v>3.5098649096444698</c:v>
                </c:pt>
                <c:pt idx="559">
                  <c:v>3.51641673661481</c:v>
                </c:pt>
                <c:pt idx="560">
                  <c:v>3.5229685635851502</c:v>
                </c:pt>
                <c:pt idx="561">
                  <c:v>3.5295203905554899</c:v>
                </c:pt>
                <c:pt idx="562">
                  <c:v>3.5360722175258399</c:v>
                </c:pt>
                <c:pt idx="563">
                  <c:v>3.5426240444961801</c:v>
                </c:pt>
                <c:pt idx="564">
                  <c:v>3.5491758714665198</c:v>
                </c:pt>
                <c:pt idx="565">
                  <c:v>3.55572769843686</c:v>
                </c:pt>
                <c:pt idx="566">
                  <c:v>3.5622795254072099</c:v>
                </c:pt>
                <c:pt idx="567">
                  <c:v>3.5688313523775501</c:v>
                </c:pt>
                <c:pt idx="568">
                  <c:v>3.5753831793478899</c:v>
                </c:pt>
                <c:pt idx="569">
                  <c:v>3.58193500631823</c:v>
                </c:pt>
                <c:pt idx="570">
                  <c:v>3.58848683328858</c:v>
                </c:pt>
                <c:pt idx="571">
                  <c:v>3.5950386602589202</c:v>
                </c:pt>
                <c:pt idx="572">
                  <c:v>3.6015904872292599</c:v>
                </c:pt>
                <c:pt idx="573">
                  <c:v>3.6081423141996001</c:v>
                </c:pt>
                <c:pt idx="574">
                  <c:v>3.6146941411699398</c:v>
                </c:pt>
                <c:pt idx="575">
                  <c:v>3.6212459681402902</c:v>
                </c:pt>
                <c:pt idx="576">
                  <c:v>3.6277977951106299</c:v>
                </c:pt>
                <c:pt idx="577">
                  <c:v>3.6343496220809701</c:v>
                </c:pt>
                <c:pt idx="578">
                  <c:v>3.6409014490513201</c:v>
                </c:pt>
                <c:pt idx="579">
                  <c:v>3.6474532760216598</c:v>
                </c:pt>
                <c:pt idx="580">
                  <c:v>3.654005102992</c:v>
                </c:pt>
                <c:pt idx="581">
                  <c:v>3.6605569299623402</c:v>
                </c:pt>
                <c:pt idx="582">
                  <c:v>3.6671087569326901</c:v>
                </c:pt>
                <c:pt idx="583">
                  <c:v>3.6736605839030299</c:v>
                </c:pt>
                <c:pt idx="584">
                  <c:v>3.68021241087337</c:v>
                </c:pt>
                <c:pt idx="585">
                  <c:v>3.6867642378437102</c:v>
                </c:pt>
                <c:pt idx="586">
                  <c:v>3.6933160648140499</c:v>
                </c:pt>
                <c:pt idx="587">
                  <c:v>3.6998678917843999</c:v>
                </c:pt>
                <c:pt idx="588">
                  <c:v>3.7064197187547401</c:v>
                </c:pt>
                <c:pt idx="589">
                  <c:v>3.7129715457250798</c:v>
                </c:pt>
                <c:pt idx="590">
                  <c:v>3.71952337269542</c:v>
                </c:pt>
                <c:pt idx="591">
                  <c:v>3.7260751996657699</c:v>
                </c:pt>
                <c:pt idx="592">
                  <c:v>3.7326270266361101</c:v>
                </c:pt>
                <c:pt idx="593">
                  <c:v>3.7391788536064499</c:v>
                </c:pt>
                <c:pt idx="594">
                  <c:v>3.74573068057679</c:v>
                </c:pt>
                <c:pt idx="595">
                  <c:v>3.75228250754714</c:v>
                </c:pt>
                <c:pt idx="596">
                  <c:v>3.7588343345174802</c:v>
                </c:pt>
                <c:pt idx="597">
                  <c:v>3.7653861614878199</c:v>
                </c:pt>
                <c:pt idx="598">
                  <c:v>3.7719379884581601</c:v>
                </c:pt>
                <c:pt idx="599">
                  <c:v>3.77848981542851</c:v>
                </c:pt>
                <c:pt idx="600">
                  <c:v>3.7850416423988502</c:v>
                </c:pt>
                <c:pt idx="601">
                  <c:v>3.79159346936919</c:v>
                </c:pt>
                <c:pt idx="602">
                  <c:v>3.7981452963395301</c:v>
                </c:pt>
                <c:pt idx="603">
                  <c:v>3.8046971233098801</c:v>
                </c:pt>
                <c:pt idx="604">
                  <c:v>3.8112489502802198</c:v>
                </c:pt>
                <c:pt idx="605">
                  <c:v>3.81780077725056</c:v>
                </c:pt>
                <c:pt idx="606">
                  <c:v>3.8243526042209002</c:v>
                </c:pt>
                <c:pt idx="607">
                  <c:v>3.8309044311912501</c:v>
                </c:pt>
                <c:pt idx="608">
                  <c:v>3.8374562581615899</c:v>
                </c:pt>
                <c:pt idx="609">
                  <c:v>3.84400808513193</c:v>
                </c:pt>
                <c:pt idx="610">
                  <c:v>3.8505599121022702</c:v>
                </c:pt>
                <c:pt idx="611">
                  <c:v>3.8571117390726202</c:v>
                </c:pt>
                <c:pt idx="612">
                  <c:v>3.8636635660429599</c:v>
                </c:pt>
                <c:pt idx="613">
                  <c:v>3.8702153930133001</c:v>
                </c:pt>
                <c:pt idx="614">
                  <c:v>3.8767672199836398</c:v>
                </c:pt>
                <c:pt idx="615">
                  <c:v>3.8833190469539902</c:v>
                </c:pt>
                <c:pt idx="616">
                  <c:v>3.88987087392433</c:v>
                </c:pt>
                <c:pt idx="617">
                  <c:v>3.8964227008946701</c:v>
                </c:pt>
                <c:pt idx="618">
                  <c:v>3.9029745278650099</c:v>
                </c:pt>
                <c:pt idx="619">
                  <c:v>3.9095263548353598</c:v>
                </c:pt>
                <c:pt idx="620">
                  <c:v>3.9160781818057</c:v>
                </c:pt>
                <c:pt idx="621">
                  <c:v>3.9226300087760402</c:v>
                </c:pt>
                <c:pt idx="622">
                  <c:v>3.9291818357463799</c:v>
                </c:pt>
                <c:pt idx="623">
                  <c:v>3.9357336627167299</c:v>
                </c:pt>
                <c:pt idx="624">
                  <c:v>3.94228548968707</c:v>
                </c:pt>
                <c:pt idx="625">
                  <c:v>3.9488373166574098</c:v>
                </c:pt>
                <c:pt idx="626">
                  <c:v>3.95538914362775</c:v>
                </c:pt>
                <c:pt idx="627">
                  <c:v>3.9619409705980901</c:v>
                </c:pt>
                <c:pt idx="628">
                  <c:v>3.9684927975684401</c:v>
                </c:pt>
                <c:pt idx="629">
                  <c:v>3.9750446245387798</c:v>
                </c:pt>
                <c:pt idx="630">
                  <c:v>3.98159645150912</c:v>
                </c:pt>
                <c:pt idx="631">
                  <c:v>3.9881482784794602</c:v>
                </c:pt>
                <c:pt idx="632">
                  <c:v>3.9947001054498101</c:v>
                </c:pt>
                <c:pt idx="633">
                  <c:v>4.0012519324201499</c:v>
                </c:pt>
                <c:pt idx="634">
                  <c:v>4.0078037593904901</c:v>
                </c:pt>
                <c:pt idx="635">
                  <c:v>4.0143555863608302</c:v>
                </c:pt>
                <c:pt idx="636">
                  <c:v>4.0209074133311802</c:v>
                </c:pt>
                <c:pt idx="637">
                  <c:v>4.0274592403015204</c:v>
                </c:pt>
                <c:pt idx="638">
                  <c:v>4.0340110672718597</c:v>
                </c:pt>
                <c:pt idx="639">
                  <c:v>4.0405628942422096</c:v>
                </c:pt>
                <c:pt idx="640">
                  <c:v>4.0471147212125498</c:v>
                </c:pt>
                <c:pt idx="641">
                  <c:v>4.05366654818289</c:v>
                </c:pt>
                <c:pt idx="642">
                  <c:v>4.0602183751532301</c:v>
                </c:pt>
                <c:pt idx="643">
                  <c:v>4.0667702021235801</c:v>
                </c:pt>
                <c:pt idx="644">
                  <c:v>4.0733220290939203</c:v>
                </c:pt>
                <c:pt idx="645">
                  <c:v>4.0798738560642596</c:v>
                </c:pt>
                <c:pt idx="646">
                  <c:v>4.0864256830345997</c:v>
                </c:pt>
                <c:pt idx="647">
                  <c:v>4.0929775100049399</c:v>
                </c:pt>
                <c:pt idx="648">
                  <c:v>4.0995293369752899</c:v>
                </c:pt>
                <c:pt idx="649">
                  <c:v>4.1060811639456301</c:v>
                </c:pt>
                <c:pt idx="650">
                  <c:v>4.1126329909159702</c:v>
                </c:pt>
                <c:pt idx="651">
                  <c:v>4.1191848178863104</c:v>
                </c:pt>
                <c:pt idx="652">
                  <c:v>4.1257366448566604</c:v>
                </c:pt>
                <c:pt idx="653">
                  <c:v>4.1322884718269997</c:v>
                </c:pt>
                <c:pt idx="654">
                  <c:v>4.1388402987973398</c:v>
                </c:pt>
                <c:pt idx="655">
                  <c:v>4.14539212576768</c:v>
                </c:pt>
                <c:pt idx="656">
                  <c:v>4.15194395273803</c:v>
                </c:pt>
                <c:pt idx="657">
                  <c:v>4.1584957797083701</c:v>
                </c:pt>
                <c:pt idx="658">
                  <c:v>4.1650476066787103</c:v>
                </c:pt>
                <c:pt idx="659">
                  <c:v>4.1715994336490496</c:v>
                </c:pt>
                <c:pt idx="660">
                  <c:v>4.1781512606193996</c:v>
                </c:pt>
                <c:pt idx="661">
                  <c:v>4.1847030875897397</c:v>
                </c:pt>
                <c:pt idx="662">
                  <c:v>4.1912549145600799</c:v>
                </c:pt>
                <c:pt idx="663">
                  <c:v>4.1978067415304201</c:v>
                </c:pt>
                <c:pt idx="664">
                  <c:v>4.2043585685007701</c:v>
                </c:pt>
                <c:pt idx="665">
                  <c:v>4.2109103954711102</c:v>
                </c:pt>
                <c:pt idx="666">
                  <c:v>4.2174622224414504</c:v>
                </c:pt>
                <c:pt idx="667">
                  <c:v>4.2240140494117897</c:v>
                </c:pt>
                <c:pt idx="668">
                  <c:v>4.2305658763821397</c:v>
                </c:pt>
                <c:pt idx="669">
                  <c:v>4.2371177033524798</c:v>
                </c:pt>
                <c:pt idx="670">
                  <c:v>4.24366953032282</c:v>
                </c:pt>
                <c:pt idx="671">
                  <c:v>4.2502213572931602</c:v>
                </c:pt>
                <c:pt idx="672">
                  <c:v>4.2567731842635101</c:v>
                </c:pt>
                <c:pt idx="673">
                  <c:v>4.2633250112338503</c:v>
                </c:pt>
                <c:pt idx="674">
                  <c:v>4.2698768382041896</c:v>
                </c:pt>
                <c:pt idx="675">
                  <c:v>4.2764286651745298</c:v>
                </c:pt>
                <c:pt idx="676">
                  <c:v>4.2829804921448797</c:v>
                </c:pt>
                <c:pt idx="677">
                  <c:v>4.2895323191152199</c:v>
                </c:pt>
                <c:pt idx="678">
                  <c:v>4.2960841460855601</c:v>
                </c:pt>
                <c:pt idx="679">
                  <c:v>4.3026359730559003</c:v>
                </c:pt>
                <c:pt idx="680">
                  <c:v>4.3091878000262502</c:v>
                </c:pt>
                <c:pt idx="681">
                  <c:v>4.3157396269965904</c:v>
                </c:pt>
                <c:pt idx="682">
                  <c:v>4.3222914539669297</c:v>
                </c:pt>
                <c:pt idx="683">
                  <c:v>4.3288432809372699</c:v>
                </c:pt>
                <c:pt idx="684">
                  <c:v>4.3353951079076198</c:v>
                </c:pt>
                <c:pt idx="685">
                  <c:v>4.34194693487796</c:v>
                </c:pt>
                <c:pt idx="686">
                  <c:v>4.3484987618483002</c:v>
                </c:pt>
                <c:pt idx="687">
                  <c:v>4.3550505888186404</c:v>
                </c:pt>
                <c:pt idx="688">
                  <c:v>4.3616024157889797</c:v>
                </c:pt>
                <c:pt idx="689">
                  <c:v>4.3681542427593296</c:v>
                </c:pt>
                <c:pt idx="690">
                  <c:v>4.3747060697296698</c:v>
                </c:pt>
                <c:pt idx="691">
                  <c:v>4.38125789670001</c:v>
                </c:pt>
                <c:pt idx="692">
                  <c:v>4.3878097236703502</c:v>
                </c:pt>
                <c:pt idx="693">
                  <c:v>4.3943615506407001</c:v>
                </c:pt>
                <c:pt idx="694">
                  <c:v>4.4009133776110403</c:v>
                </c:pt>
                <c:pt idx="695">
                  <c:v>4.4074652045813796</c:v>
                </c:pt>
                <c:pt idx="696">
                  <c:v>4.4140170315517198</c:v>
                </c:pt>
                <c:pt idx="697">
                  <c:v>4.4205688585220697</c:v>
                </c:pt>
                <c:pt idx="698">
                  <c:v>4.4271206854924099</c:v>
                </c:pt>
                <c:pt idx="699">
                  <c:v>4.4336725124627501</c:v>
                </c:pt>
                <c:pt idx="700">
                  <c:v>4.4402243394330903</c:v>
                </c:pt>
                <c:pt idx="701">
                  <c:v>4.4467761664034402</c:v>
                </c:pt>
                <c:pt idx="702">
                  <c:v>4.4533279933737804</c:v>
                </c:pt>
                <c:pt idx="703">
                  <c:v>4.4598798203441197</c:v>
                </c:pt>
                <c:pt idx="704">
                  <c:v>4.4664316473144599</c:v>
                </c:pt>
                <c:pt idx="705">
                  <c:v>4.4729834742848098</c:v>
                </c:pt>
                <c:pt idx="706">
                  <c:v>4.47953530125515</c:v>
                </c:pt>
                <c:pt idx="707">
                  <c:v>4.4860871282254902</c:v>
                </c:pt>
                <c:pt idx="708">
                  <c:v>4.4926389551958303</c:v>
                </c:pt>
                <c:pt idx="709">
                  <c:v>4.4991907821661803</c:v>
                </c:pt>
                <c:pt idx="710">
                  <c:v>4.5057426091365196</c:v>
                </c:pt>
                <c:pt idx="711">
                  <c:v>4.5122944361068598</c:v>
                </c:pt>
                <c:pt idx="712">
                  <c:v>4.5188462630771999</c:v>
                </c:pt>
                <c:pt idx="713">
                  <c:v>4.5253980900475499</c:v>
                </c:pt>
                <c:pt idx="714">
                  <c:v>4.5319499170178901</c:v>
                </c:pt>
                <c:pt idx="715">
                  <c:v>4.5385017439882303</c:v>
                </c:pt>
                <c:pt idx="716">
                  <c:v>4.5450535709585704</c:v>
                </c:pt>
                <c:pt idx="717">
                  <c:v>4.5516053979289204</c:v>
                </c:pt>
                <c:pt idx="718">
                  <c:v>4.5581572248992597</c:v>
                </c:pt>
                <c:pt idx="719">
                  <c:v>4.5647090518695999</c:v>
                </c:pt>
                <c:pt idx="720">
                  <c:v>4.57126087883994</c:v>
                </c:pt>
                <c:pt idx="721">
                  <c:v>4.57781270581029</c:v>
                </c:pt>
                <c:pt idx="722">
                  <c:v>4.5843645327806302</c:v>
                </c:pt>
                <c:pt idx="723">
                  <c:v>4.5909163597509703</c:v>
                </c:pt>
                <c:pt idx="724">
                  <c:v>4.5974681867213096</c:v>
                </c:pt>
                <c:pt idx="725">
                  <c:v>4.6040200136916596</c:v>
                </c:pt>
                <c:pt idx="726">
                  <c:v>4.6105718406619998</c:v>
                </c:pt>
                <c:pt idx="727">
                  <c:v>4.6171236676323399</c:v>
                </c:pt>
                <c:pt idx="728">
                  <c:v>4.6236754946026801</c:v>
                </c:pt>
                <c:pt idx="729">
                  <c:v>4.6302273215730301</c:v>
                </c:pt>
                <c:pt idx="730">
                  <c:v>4.6367791485433703</c:v>
                </c:pt>
                <c:pt idx="731">
                  <c:v>4.6433309755137104</c:v>
                </c:pt>
                <c:pt idx="732">
                  <c:v>4.6498828024840497</c:v>
                </c:pt>
                <c:pt idx="733">
                  <c:v>4.6564346294543997</c:v>
                </c:pt>
                <c:pt idx="734">
                  <c:v>4.6629864564247399</c:v>
                </c:pt>
                <c:pt idx="735">
                  <c:v>4.66953828339508</c:v>
                </c:pt>
                <c:pt idx="736">
                  <c:v>4.6760901103654202</c:v>
                </c:pt>
                <c:pt idx="737">
                  <c:v>4.6826419373357702</c:v>
                </c:pt>
                <c:pt idx="738">
                  <c:v>4.6891937643061103</c:v>
                </c:pt>
                <c:pt idx="739">
                  <c:v>4.6957455912764496</c:v>
                </c:pt>
                <c:pt idx="740">
                  <c:v>4.7022974182467898</c:v>
                </c:pt>
                <c:pt idx="741">
                  <c:v>4.7088492452171398</c:v>
                </c:pt>
                <c:pt idx="742">
                  <c:v>4.7154010721874799</c:v>
                </c:pt>
                <c:pt idx="743">
                  <c:v>4.7219528991578201</c:v>
                </c:pt>
                <c:pt idx="744">
                  <c:v>4.7285047261281603</c:v>
                </c:pt>
                <c:pt idx="745">
                  <c:v>4.7350565530984996</c:v>
                </c:pt>
                <c:pt idx="746">
                  <c:v>4.7416083800688504</c:v>
                </c:pt>
                <c:pt idx="747">
                  <c:v>4.7481602070391897</c:v>
                </c:pt>
                <c:pt idx="748">
                  <c:v>4.7547120340095299</c:v>
                </c:pt>
                <c:pt idx="749">
                  <c:v>4.7612638609798701</c:v>
                </c:pt>
                <c:pt idx="750">
                  <c:v>4.76781568795022</c:v>
                </c:pt>
                <c:pt idx="751">
                  <c:v>4.7743675149205602</c:v>
                </c:pt>
                <c:pt idx="752">
                  <c:v>4.7809193418909004</c:v>
                </c:pt>
                <c:pt idx="753">
                  <c:v>4.7874711688612397</c:v>
                </c:pt>
                <c:pt idx="754">
                  <c:v>4.7940229958315896</c:v>
                </c:pt>
                <c:pt idx="755">
                  <c:v>4.8005748228019298</c:v>
                </c:pt>
                <c:pt idx="756">
                  <c:v>4.80712664977227</c:v>
                </c:pt>
                <c:pt idx="757">
                  <c:v>4.8136784767426102</c:v>
                </c:pt>
                <c:pt idx="758">
                  <c:v>4.8202303037129601</c:v>
                </c:pt>
                <c:pt idx="759">
                  <c:v>4.8267821306833003</c:v>
                </c:pt>
                <c:pt idx="760">
                  <c:v>4.8333339576536396</c:v>
                </c:pt>
                <c:pt idx="761">
                  <c:v>4.8398857846239798</c:v>
                </c:pt>
                <c:pt idx="762">
                  <c:v>4.8464376115943297</c:v>
                </c:pt>
                <c:pt idx="763">
                  <c:v>4.8529894385646699</c:v>
                </c:pt>
                <c:pt idx="764">
                  <c:v>4.8595412655350101</c:v>
                </c:pt>
                <c:pt idx="765">
                  <c:v>4.8660930925053503</c:v>
                </c:pt>
                <c:pt idx="766">
                  <c:v>4.8726449194757002</c:v>
                </c:pt>
                <c:pt idx="767">
                  <c:v>4.8791967464460404</c:v>
                </c:pt>
                <c:pt idx="768">
                  <c:v>4.8857485734163797</c:v>
                </c:pt>
                <c:pt idx="769">
                  <c:v>4.8923004003867199</c:v>
                </c:pt>
                <c:pt idx="770">
                  <c:v>4.8988522273570698</c:v>
                </c:pt>
                <c:pt idx="771">
                  <c:v>4.90540405432741</c:v>
                </c:pt>
                <c:pt idx="772">
                  <c:v>4.9119558812977502</c:v>
                </c:pt>
                <c:pt idx="773">
                  <c:v>4.9185077082680904</c:v>
                </c:pt>
                <c:pt idx="774">
                  <c:v>4.9250595352384403</c:v>
                </c:pt>
                <c:pt idx="775">
                  <c:v>4.9316113622087796</c:v>
                </c:pt>
                <c:pt idx="776">
                  <c:v>4.9381631891791198</c:v>
                </c:pt>
                <c:pt idx="777">
                  <c:v>4.94471501614946</c:v>
                </c:pt>
                <c:pt idx="778">
                  <c:v>4.9512668431198099</c:v>
                </c:pt>
                <c:pt idx="779">
                  <c:v>4.9578186700901501</c:v>
                </c:pt>
                <c:pt idx="780">
                  <c:v>4.9643704970604903</c:v>
                </c:pt>
                <c:pt idx="781">
                  <c:v>4.9709223240308296</c:v>
                </c:pt>
                <c:pt idx="782">
                  <c:v>4.9774741510011804</c:v>
                </c:pt>
                <c:pt idx="783">
                  <c:v>4.9840259779715197</c:v>
                </c:pt>
                <c:pt idx="784">
                  <c:v>4.9905778049418599</c:v>
                </c:pt>
                <c:pt idx="785">
                  <c:v>4.9971296319122001</c:v>
                </c:pt>
                <c:pt idx="786">
                  <c:v>5.00368145888255</c:v>
                </c:pt>
                <c:pt idx="787">
                  <c:v>5.0102332858528902</c:v>
                </c:pt>
                <c:pt idx="788">
                  <c:v>5.0167851128232304</c:v>
                </c:pt>
                <c:pt idx="789">
                  <c:v>5.0233369397935697</c:v>
                </c:pt>
                <c:pt idx="790">
                  <c:v>5.0298887667639098</c:v>
                </c:pt>
                <c:pt idx="791">
                  <c:v>5.0364405937342598</c:v>
                </c:pt>
                <c:pt idx="792">
                  <c:v>5.0429924207046</c:v>
                </c:pt>
                <c:pt idx="793">
                  <c:v>5.0495442476749401</c:v>
                </c:pt>
                <c:pt idx="794">
                  <c:v>5.0560960746452901</c:v>
                </c:pt>
                <c:pt idx="795">
                  <c:v>5.0626479016156303</c:v>
                </c:pt>
                <c:pt idx="796">
                  <c:v>5.0691997285859696</c:v>
                </c:pt>
                <c:pt idx="797">
                  <c:v>5.0757515555563097</c:v>
                </c:pt>
                <c:pt idx="798">
                  <c:v>5.0823033825266597</c:v>
                </c:pt>
                <c:pt idx="799">
                  <c:v>5.0888552094969999</c:v>
                </c:pt>
                <c:pt idx="800">
                  <c:v>5.0954070364673401</c:v>
                </c:pt>
                <c:pt idx="801">
                  <c:v>5.1019588634376802</c:v>
                </c:pt>
                <c:pt idx="802">
                  <c:v>5.1085106904080204</c:v>
                </c:pt>
                <c:pt idx="803">
                  <c:v>5.1150625173783704</c:v>
                </c:pt>
                <c:pt idx="804">
                  <c:v>5.1216143443487097</c:v>
                </c:pt>
                <c:pt idx="805">
                  <c:v>5.1281661713190498</c:v>
                </c:pt>
                <c:pt idx="806">
                  <c:v>5.1347179982893998</c:v>
                </c:pt>
                <c:pt idx="807">
                  <c:v>5.14126982525974</c:v>
                </c:pt>
                <c:pt idx="808">
                  <c:v>5.1478216522300801</c:v>
                </c:pt>
                <c:pt idx="809">
                  <c:v>5.1543734792004203</c:v>
                </c:pt>
                <c:pt idx="810">
                  <c:v>5.1609253061707596</c:v>
                </c:pt>
                <c:pt idx="811">
                  <c:v>5.1674771331411096</c:v>
                </c:pt>
                <c:pt idx="812">
                  <c:v>5.1740289601114497</c:v>
                </c:pt>
                <c:pt idx="813">
                  <c:v>5.1805807870817899</c:v>
                </c:pt>
                <c:pt idx="814">
                  <c:v>5.1871326140521301</c:v>
                </c:pt>
                <c:pt idx="815">
                  <c:v>5.1936844410224801</c:v>
                </c:pt>
                <c:pt idx="816">
                  <c:v>5.2002362679928202</c:v>
                </c:pt>
                <c:pt idx="817">
                  <c:v>5.2067880949631604</c:v>
                </c:pt>
                <c:pt idx="818">
                  <c:v>5.2133399219334997</c:v>
                </c:pt>
                <c:pt idx="819">
                  <c:v>5.2198917489038497</c:v>
                </c:pt>
                <c:pt idx="820">
                  <c:v>5.2264435758741898</c:v>
                </c:pt>
                <c:pt idx="821">
                  <c:v>5.23299540284453</c:v>
                </c:pt>
                <c:pt idx="822">
                  <c:v>5.2395472298148702</c:v>
                </c:pt>
                <c:pt idx="823">
                  <c:v>5.2460990567852201</c:v>
                </c:pt>
                <c:pt idx="824">
                  <c:v>5.2526508837555603</c:v>
                </c:pt>
                <c:pt idx="825">
                  <c:v>5.2592027107258996</c:v>
                </c:pt>
                <c:pt idx="826">
                  <c:v>5.2657545376962398</c:v>
                </c:pt>
                <c:pt idx="827">
                  <c:v>5.2723063646665898</c:v>
                </c:pt>
                <c:pt idx="828">
                  <c:v>5.2788581916369299</c:v>
                </c:pt>
                <c:pt idx="829">
                  <c:v>5.2854100186072701</c:v>
                </c:pt>
                <c:pt idx="830">
                  <c:v>5.2919618455776103</c:v>
                </c:pt>
                <c:pt idx="831">
                  <c:v>5.2985136725479602</c:v>
                </c:pt>
                <c:pt idx="832">
                  <c:v>5.3050654995183004</c:v>
                </c:pt>
                <c:pt idx="833">
                  <c:v>5.3116173264886397</c:v>
                </c:pt>
                <c:pt idx="834">
                  <c:v>5.3181691534589799</c:v>
                </c:pt>
                <c:pt idx="835">
                  <c:v>5.3247209804293298</c:v>
                </c:pt>
                <c:pt idx="836">
                  <c:v>5.33127280739967</c:v>
                </c:pt>
                <c:pt idx="837">
                  <c:v>5.3378246343700102</c:v>
                </c:pt>
                <c:pt idx="838">
                  <c:v>5.3443764613403504</c:v>
                </c:pt>
                <c:pt idx="839">
                  <c:v>5.3509282883107003</c:v>
                </c:pt>
                <c:pt idx="840">
                  <c:v>5.3574801152810396</c:v>
                </c:pt>
                <c:pt idx="841">
                  <c:v>5.3640319422513798</c:v>
                </c:pt>
                <c:pt idx="842">
                  <c:v>5.37058376922172</c:v>
                </c:pt>
                <c:pt idx="843">
                  <c:v>5.3771355961920699</c:v>
                </c:pt>
                <c:pt idx="844">
                  <c:v>5.3836874231624101</c:v>
                </c:pt>
                <c:pt idx="845">
                  <c:v>5.3902392501327503</c:v>
                </c:pt>
                <c:pt idx="846">
                  <c:v>5.3967910771030896</c:v>
                </c:pt>
                <c:pt idx="847">
                  <c:v>5.4033429040734404</c:v>
                </c:pt>
                <c:pt idx="848">
                  <c:v>5.4098947310437797</c:v>
                </c:pt>
                <c:pt idx="849">
                  <c:v>5.4164465580141199</c:v>
                </c:pt>
                <c:pt idx="850">
                  <c:v>5.4229983849844601</c:v>
                </c:pt>
                <c:pt idx="851">
                  <c:v>5.4295502119548003</c:v>
                </c:pt>
                <c:pt idx="852">
                  <c:v>5.4361020389251502</c:v>
                </c:pt>
                <c:pt idx="853">
                  <c:v>5.4426538658954904</c:v>
                </c:pt>
                <c:pt idx="854">
                  <c:v>5.4492056928658297</c:v>
                </c:pt>
                <c:pt idx="855">
                  <c:v>5.4557575198361796</c:v>
                </c:pt>
                <c:pt idx="856">
                  <c:v>5.4623093468065198</c:v>
                </c:pt>
                <c:pt idx="857">
                  <c:v>5.46886117377686</c:v>
                </c:pt>
                <c:pt idx="858">
                  <c:v>5.4754130007472002</c:v>
                </c:pt>
                <c:pt idx="859">
                  <c:v>5.4819648277175403</c:v>
                </c:pt>
                <c:pt idx="860">
                  <c:v>5.4885166546878903</c:v>
                </c:pt>
                <c:pt idx="861">
                  <c:v>5.4950684816582296</c:v>
                </c:pt>
                <c:pt idx="862">
                  <c:v>5.5016203086285698</c:v>
                </c:pt>
                <c:pt idx="863">
                  <c:v>5.5081721355989197</c:v>
                </c:pt>
                <c:pt idx="864">
                  <c:v>5.5147239625692599</c:v>
                </c:pt>
                <c:pt idx="865">
                  <c:v>5.5212757895396001</c:v>
                </c:pt>
                <c:pt idx="866">
                  <c:v>5.5278276165099403</c:v>
                </c:pt>
                <c:pt idx="867">
                  <c:v>5.5343794434802804</c:v>
                </c:pt>
                <c:pt idx="868">
                  <c:v>5.5409312704506304</c:v>
                </c:pt>
                <c:pt idx="869">
                  <c:v>5.5474830974209697</c:v>
                </c:pt>
                <c:pt idx="870">
                  <c:v>5.5540349243913099</c:v>
                </c:pt>
                <c:pt idx="871">
                  <c:v>5.56058675136165</c:v>
                </c:pt>
                <c:pt idx="872">
                  <c:v>5.567138578332</c:v>
                </c:pt>
                <c:pt idx="873">
                  <c:v>5.5736904053023402</c:v>
                </c:pt>
                <c:pt idx="874">
                  <c:v>5.5802422322726803</c:v>
                </c:pt>
                <c:pt idx="875">
                  <c:v>5.5867940592430196</c:v>
                </c:pt>
                <c:pt idx="876">
                  <c:v>5.5933458862133696</c:v>
                </c:pt>
                <c:pt idx="877">
                  <c:v>5.5998977131837098</c:v>
                </c:pt>
                <c:pt idx="878">
                  <c:v>5.6064495401540499</c:v>
                </c:pt>
                <c:pt idx="879">
                  <c:v>5.6130013671243901</c:v>
                </c:pt>
                <c:pt idx="880">
                  <c:v>5.6195531940947401</c:v>
                </c:pt>
                <c:pt idx="881">
                  <c:v>5.6261050210650803</c:v>
                </c:pt>
                <c:pt idx="882">
                  <c:v>5.6326568480354204</c:v>
                </c:pt>
                <c:pt idx="883">
                  <c:v>5.6392086750057597</c:v>
                </c:pt>
                <c:pt idx="884">
                  <c:v>5.6457605019761097</c:v>
                </c:pt>
                <c:pt idx="885">
                  <c:v>5.6523123289464499</c:v>
                </c:pt>
                <c:pt idx="886">
                  <c:v>5.65886415591679</c:v>
                </c:pt>
                <c:pt idx="887">
                  <c:v>5.6654159828871302</c:v>
                </c:pt>
                <c:pt idx="888">
                  <c:v>5.6719678098574802</c:v>
                </c:pt>
                <c:pt idx="889">
                  <c:v>5.6785196368278203</c:v>
                </c:pt>
                <c:pt idx="890">
                  <c:v>5.6850714637981596</c:v>
                </c:pt>
                <c:pt idx="891">
                  <c:v>5.6916232907684998</c:v>
                </c:pt>
                <c:pt idx="892">
                  <c:v>5.6981751177388498</c:v>
                </c:pt>
                <c:pt idx="893">
                  <c:v>5.70472694470919</c:v>
                </c:pt>
                <c:pt idx="894">
                  <c:v>5.7112787716795301</c:v>
                </c:pt>
                <c:pt idx="895">
                  <c:v>5.7178305986498703</c:v>
                </c:pt>
                <c:pt idx="896">
                  <c:v>5.7243824256202203</c:v>
                </c:pt>
                <c:pt idx="897">
                  <c:v>5.7309342525905604</c:v>
                </c:pt>
                <c:pt idx="898">
                  <c:v>5.7374860795608997</c:v>
                </c:pt>
                <c:pt idx="899">
                  <c:v>5.7440379065312399</c:v>
                </c:pt>
                <c:pt idx="900">
                  <c:v>5.7505897335015899</c:v>
                </c:pt>
                <c:pt idx="901">
                  <c:v>5.75714156047193</c:v>
                </c:pt>
                <c:pt idx="902">
                  <c:v>5.7636933874422702</c:v>
                </c:pt>
                <c:pt idx="903">
                  <c:v>5.7702452144126104</c:v>
                </c:pt>
                <c:pt idx="904">
                  <c:v>5.7767970413829604</c:v>
                </c:pt>
                <c:pt idx="905">
                  <c:v>5.7833488683532996</c:v>
                </c:pt>
                <c:pt idx="906">
                  <c:v>5.7899006953236398</c:v>
                </c:pt>
                <c:pt idx="907">
                  <c:v>5.79645252229398</c:v>
                </c:pt>
                <c:pt idx="908">
                  <c:v>5.80300434926433</c:v>
                </c:pt>
                <c:pt idx="909">
                  <c:v>5.8095561762346701</c:v>
                </c:pt>
                <c:pt idx="910">
                  <c:v>5.8161080032050103</c:v>
                </c:pt>
                <c:pt idx="911">
                  <c:v>5.8226598301753496</c:v>
                </c:pt>
                <c:pt idx="912">
                  <c:v>5.8292116571456898</c:v>
                </c:pt>
                <c:pt idx="913">
                  <c:v>5.8357634841160397</c:v>
                </c:pt>
                <c:pt idx="914">
                  <c:v>5.8423153110863799</c:v>
                </c:pt>
                <c:pt idx="915">
                  <c:v>5.8488671380567201</c:v>
                </c:pt>
                <c:pt idx="916">
                  <c:v>5.8554189650270603</c:v>
                </c:pt>
                <c:pt idx="917">
                  <c:v>5.8619707919974102</c:v>
                </c:pt>
                <c:pt idx="918">
                  <c:v>5.8685226189677504</c:v>
                </c:pt>
                <c:pt idx="919">
                  <c:v>5.8750744459380897</c:v>
                </c:pt>
                <c:pt idx="920">
                  <c:v>5.8816262729084299</c:v>
                </c:pt>
                <c:pt idx="921">
                  <c:v>5.8881780998787798</c:v>
                </c:pt>
                <c:pt idx="922">
                  <c:v>5.89472992684912</c:v>
                </c:pt>
                <c:pt idx="923">
                  <c:v>5.9012817538194602</c:v>
                </c:pt>
                <c:pt idx="924">
                  <c:v>5.9078335807898004</c:v>
                </c:pt>
                <c:pt idx="925">
                  <c:v>5.9143854077601503</c:v>
                </c:pt>
                <c:pt idx="926">
                  <c:v>5.9209372347304896</c:v>
                </c:pt>
                <c:pt idx="927">
                  <c:v>5.9274890617008298</c:v>
                </c:pt>
                <c:pt idx="928">
                  <c:v>5.93404088867117</c:v>
                </c:pt>
                <c:pt idx="929">
                  <c:v>5.9405927156415199</c:v>
                </c:pt>
                <c:pt idx="930">
                  <c:v>5.9471445426118601</c:v>
                </c:pt>
                <c:pt idx="931">
                  <c:v>5.9536963695822003</c:v>
                </c:pt>
                <c:pt idx="932">
                  <c:v>5.9602481965525396</c:v>
                </c:pt>
                <c:pt idx="933">
                  <c:v>5.9668000235228904</c:v>
                </c:pt>
                <c:pt idx="934">
                  <c:v>5.9733518504932297</c:v>
                </c:pt>
                <c:pt idx="935">
                  <c:v>5.9799036774635699</c:v>
                </c:pt>
                <c:pt idx="936">
                  <c:v>5.9864555044339101</c:v>
                </c:pt>
                <c:pt idx="937">
                  <c:v>5.99300733140426</c:v>
                </c:pt>
                <c:pt idx="938">
                  <c:v>5.9995591583746002</c:v>
                </c:pt>
                <c:pt idx="939">
                  <c:v>6.0061109853449404</c:v>
                </c:pt>
                <c:pt idx="940">
                  <c:v>6.0126628123152797</c:v>
                </c:pt>
                <c:pt idx="941">
                  <c:v>6.0192146392856296</c:v>
                </c:pt>
                <c:pt idx="942">
                  <c:v>6.0257664662559698</c:v>
                </c:pt>
                <c:pt idx="943">
                  <c:v>6.03231829322631</c:v>
                </c:pt>
                <c:pt idx="944">
                  <c:v>6.0388701201966501</c:v>
                </c:pt>
                <c:pt idx="945">
                  <c:v>6.0454219471670001</c:v>
                </c:pt>
                <c:pt idx="946">
                  <c:v>6.0519737741373403</c:v>
                </c:pt>
                <c:pt idx="947">
                  <c:v>6.0585256011076796</c:v>
                </c:pt>
                <c:pt idx="948">
                  <c:v>6.0650774280780198</c:v>
                </c:pt>
                <c:pt idx="949">
                  <c:v>6.0716292550483697</c:v>
                </c:pt>
                <c:pt idx="950">
                  <c:v>6.0781810820187099</c:v>
                </c:pt>
                <c:pt idx="951">
                  <c:v>6.0847329089890501</c:v>
                </c:pt>
                <c:pt idx="952">
                  <c:v>6.0912847359593902</c:v>
                </c:pt>
                <c:pt idx="953">
                  <c:v>6.0978365629297402</c:v>
                </c:pt>
                <c:pt idx="954">
                  <c:v>6.1043883899000804</c:v>
                </c:pt>
                <c:pt idx="955">
                  <c:v>6.1109402168704197</c:v>
                </c:pt>
                <c:pt idx="956">
                  <c:v>6.1174920438407598</c:v>
                </c:pt>
                <c:pt idx="957">
                  <c:v>6.1240438708111098</c:v>
                </c:pt>
                <c:pt idx="958">
                  <c:v>6.13059569778145</c:v>
                </c:pt>
                <c:pt idx="959">
                  <c:v>6.1371475247517902</c:v>
                </c:pt>
                <c:pt idx="960">
                  <c:v>6.1436993517221303</c:v>
                </c:pt>
                <c:pt idx="961">
                  <c:v>6.1502511786924696</c:v>
                </c:pt>
                <c:pt idx="962">
                  <c:v>6.1568030056628196</c:v>
                </c:pt>
                <c:pt idx="963">
                  <c:v>6.1633548326331598</c:v>
                </c:pt>
                <c:pt idx="964">
                  <c:v>6.1699066596034999</c:v>
                </c:pt>
                <c:pt idx="965">
                  <c:v>6.1764584865738499</c:v>
                </c:pt>
                <c:pt idx="966">
                  <c:v>6.1830103135441901</c:v>
                </c:pt>
                <c:pt idx="967">
                  <c:v>6.1895621405145302</c:v>
                </c:pt>
                <c:pt idx="968">
                  <c:v>6.1961139674848704</c:v>
                </c:pt>
                <c:pt idx="969">
                  <c:v>6.2026657944552204</c:v>
                </c:pt>
                <c:pt idx="970">
                  <c:v>6.2092176214255597</c:v>
                </c:pt>
                <c:pt idx="971">
                  <c:v>6.2157694483958998</c:v>
                </c:pt>
                <c:pt idx="972">
                  <c:v>6.22232127536624</c:v>
                </c:pt>
                <c:pt idx="973">
                  <c:v>6.2288731023365802</c:v>
                </c:pt>
                <c:pt idx="974">
                  <c:v>6.2354249293069302</c:v>
                </c:pt>
                <c:pt idx="975">
                  <c:v>6.2419767562772703</c:v>
                </c:pt>
                <c:pt idx="976">
                  <c:v>6.2485285832476096</c:v>
                </c:pt>
                <c:pt idx="977">
                  <c:v>6.2550804102179498</c:v>
                </c:pt>
                <c:pt idx="978">
                  <c:v>6.2616322371882998</c:v>
                </c:pt>
                <c:pt idx="979">
                  <c:v>6.2681840641586399</c:v>
                </c:pt>
                <c:pt idx="980">
                  <c:v>6.2747358911289801</c:v>
                </c:pt>
                <c:pt idx="981">
                  <c:v>6.2812877180993203</c:v>
                </c:pt>
                <c:pt idx="982">
                  <c:v>6.2878395450696702</c:v>
                </c:pt>
                <c:pt idx="983">
                  <c:v>6.2943913720400104</c:v>
                </c:pt>
                <c:pt idx="984">
                  <c:v>6.3009431990103497</c:v>
                </c:pt>
                <c:pt idx="985">
                  <c:v>6.3074950259806899</c:v>
                </c:pt>
                <c:pt idx="986">
                  <c:v>6.3140468529510398</c:v>
                </c:pt>
                <c:pt idx="987">
                  <c:v>6.32059867992138</c:v>
                </c:pt>
                <c:pt idx="988">
                  <c:v>6.3271505068917202</c:v>
                </c:pt>
                <c:pt idx="989">
                  <c:v>6.3337023338620604</c:v>
                </c:pt>
                <c:pt idx="990">
                  <c:v>6.3402541608324103</c:v>
                </c:pt>
                <c:pt idx="991">
                  <c:v>6.3468059878027496</c:v>
                </c:pt>
                <c:pt idx="992">
                  <c:v>6.3533578147730898</c:v>
                </c:pt>
                <c:pt idx="993">
                  <c:v>6.35990964174343</c:v>
                </c:pt>
                <c:pt idx="994">
                  <c:v>6.3664614687137799</c:v>
                </c:pt>
                <c:pt idx="995">
                  <c:v>6.3730132956841201</c:v>
                </c:pt>
                <c:pt idx="996">
                  <c:v>6.3795651226544603</c:v>
                </c:pt>
                <c:pt idx="997">
                  <c:v>6.3861169496247996</c:v>
                </c:pt>
                <c:pt idx="998">
                  <c:v>6.3926687765951504</c:v>
                </c:pt>
                <c:pt idx="999">
                  <c:v>6.3992206035654897</c:v>
                </c:pt>
                <c:pt idx="1000">
                  <c:v>6.4057724305358299</c:v>
                </c:pt>
                <c:pt idx="1001">
                  <c:v>6.4123242575061701</c:v>
                </c:pt>
                <c:pt idx="1002">
                  <c:v>6.41887608447652</c:v>
                </c:pt>
                <c:pt idx="1003">
                  <c:v>6.4254279114468602</c:v>
                </c:pt>
                <c:pt idx="1004">
                  <c:v>6.4319797384172004</c:v>
                </c:pt>
                <c:pt idx="1005">
                  <c:v>6.4385315653875397</c:v>
                </c:pt>
                <c:pt idx="1006">
                  <c:v>6.4450833923578799</c:v>
                </c:pt>
                <c:pt idx="1007">
                  <c:v>6.4516352193282298</c:v>
                </c:pt>
                <c:pt idx="1008">
                  <c:v>6.45818704629857</c:v>
                </c:pt>
                <c:pt idx="1009">
                  <c:v>6.4647388732689102</c:v>
                </c:pt>
                <c:pt idx="1010">
                  <c:v>6.4712907002392601</c:v>
                </c:pt>
                <c:pt idx="1011">
                  <c:v>6.4778425272096003</c:v>
                </c:pt>
                <c:pt idx="1012">
                  <c:v>6.4843943541799396</c:v>
                </c:pt>
                <c:pt idx="1013">
                  <c:v>6.4909461811502798</c:v>
                </c:pt>
                <c:pt idx="1014">
                  <c:v>6.49749800812062</c:v>
                </c:pt>
                <c:pt idx="1015">
                  <c:v>6.5040498350909699</c:v>
                </c:pt>
                <c:pt idx="1016">
                  <c:v>6.5106016620613101</c:v>
                </c:pt>
                <c:pt idx="1017">
                  <c:v>6.5171534890316503</c:v>
                </c:pt>
                <c:pt idx="1018">
                  <c:v>6.5237053160019904</c:v>
                </c:pt>
                <c:pt idx="1019">
                  <c:v>6.5302571429723404</c:v>
                </c:pt>
                <c:pt idx="1020">
                  <c:v>6.5368089699426797</c:v>
                </c:pt>
                <c:pt idx="1021">
                  <c:v>6.5433607969130199</c:v>
                </c:pt>
                <c:pt idx="1022">
                  <c:v>6.5499126238833698</c:v>
                </c:pt>
                <c:pt idx="1023">
                  <c:v>6.55646445085371</c:v>
                </c:pt>
                <c:pt idx="1024">
                  <c:v>6.5630162778240502</c:v>
                </c:pt>
                <c:pt idx="1025">
                  <c:v>6.5695681047943904</c:v>
                </c:pt>
                <c:pt idx="1026">
                  <c:v>6.5761199317647296</c:v>
                </c:pt>
                <c:pt idx="1027">
                  <c:v>6.5826717587350796</c:v>
                </c:pt>
                <c:pt idx="1028">
                  <c:v>6.5892235857054198</c:v>
                </c:pt>
                <c:pt idx="1029">
                  <c:v>6.59577541267576</c:v>
                </c:pt>
                <c:pt idx="1030">
                  <c:v>6.6023272396461001</c:v>
                </c:pt>
                <c:pt idx="1031">
                  <c:v>6.6088790666164501</c:v>
                </c:pt>
                <c:pt idx="1032">
                  <c:v>6.6154308935867903</c:v>
                </c:pt>
                <c:pt idx="1033">
                  <c:v>6.6219827205571304</c:v>
                </c:pt>
                <c:pt idx="1034">
                  <c:v>6.6285345475274697</c:v>
                </c:pt>
                <c:pt idx="1035">
                  <c:v>6.6350863744978197</c:v>
                </c:pt>
                <c:pt idx="1036">
                  <c:v>6.6416382014681599</c:v>
                </c:pt>
                <c:pt idx="1037">
                  <c:v>6.6481900284385</c:v>
                </c:pt>
                <c:pt idx="1038">
                  <c:v>6.6547418554088402</c:v>
                </c:pt>
                <c:pt idx="1039">
                  <c:v>6.6612936823791902</c:v>
                </c:pt>
                <c:pt idx="1040">
                  <c:v>6.6678455093495304</c:v>
                </c:pt>
                <c:pt idx="1041">
                  <c:v>6.6743973363198696</c:v>
                </c:pt>
                <c:pt idx="1042">
                  <c:v>6.6809491632902098</c:v>
                </c:pt>
                <c:pt idx="1043">
                  <c:v>6.6875009902605598</c:v>
                </c:pt>
                <c:pt idx="1044">
                  <c:v>6.6940528172309</c:v>
                </c:pt>
                <c:pt idx="1045">
                  <c:v>6.7006046442012401</c:v>
                </c:pt>
                <c:pt idx="1046">
                  <c:v>6.7071564711715803</c:v>
                </c:pt>
                <c:pt idx="1047">
                  <c:v>6.7137082981419303</c:v>
                </c:pt>
                <c:pt idx="1048">
                  <c:v>6.7202601251122704</c:v>
                </c:pt>
                <c:pt idx="1049">
                  <c:v>6.7268119520826097</c:v>
                </c:pt>
                <c:pt idx="1050">
                  <c:v>6.7333637790529499</c:v>
                </c:pt>
                <c:pt idx="1051">
                  <c:v>6.7399156060232999</c:v>
                </c:pt>
                <c:pt idx="1052">
                  <c:v>6.74646743299364</c:v>
                </c:pt>
                <c:pt idx="1053">
                  <c:v>6.7530192599639802</c:v>
                </c:pt>
                <c:pt idx="1054">
                  <c:v>6.7595710869343204</c:v>
                </c:pt>
                <c:pt idx="1055">
                  <c:v>6.7661229139046704</c:v>
                </c:pt>
                <c:pt idx="1056">
                  <c:v>6.7726747408750096</c:v>
                </c:pt>
                <c:pt idx="1057">
                  <c:v>6.7792265678453498</c:v>
                </c:pt>
                <c:pt idx="1058">
                  <c:v>6.78577839481569</c:v>
                </c:pt>
                <c:pt idx="1059">
                  <c:v>6.79233022178604</c:v>
                </c:pt>
                <c:pt idx="1060">
                  <c:v>6.7988820487563801</c:v>
                </c:pt>
                <c:pt idx="1061">
                  <c:v>6.8054338757267203</c:v>
                </c:pt>
                <c:pt idx="1062">
                  <c:v>6.8119857026970596</c:v>
                </c:pt>
                <c:pt idx="1063">
                  <c:v>6.8185375296674096</c:v>
                </c:pt>
                <c:pt idx="1064">
                  <c:v>6.8250893566377497</c:v>
                </c:pt>
                <c:pt idx="1065">
                  <c:v>6.8316411836080899</c:v>
                </c:pt>
                <c:pt idx="1066">
                  <c:v>6.8381930105784301</c:v>
                </c:pt>
                <c:pt idx="1067">
                  <c:v>6.8447448375487703</c:v>
                </c:pt>
                <c:pt idx="1068">
                  <c:v>6.8512966645191202</c:v>
                </c:pt>
                <c:pt idx="1069">
                  <c:v>6.8578484914894604</c:v>
                </c:pt>
                <c:pt idx="1070">
                  <c:v>6.8644003184597997</c:v>
                </c:pt>
                <c:pt idx="1071">
                  <c:v>6.8709521454301399</c:v>
                </c:pt>
                <c:pt idx="1072">
                  <c:v>6.8775039724004898</c:v>
                </c:pt>
                <c:pt idx="1073">
                  <c:v>6.88405579937083</c:v>
                </c:pt>
                <c:pt idx="1074">
                  <c:v>6.8906076263411702</c:v>
                </c:pt>
                <c:pt idx="1075">
                  <c:v>6.8971594533115104</c:v>
                </c:pt>
                <c:pt idx="1076">
                  <c:v>6.9037112802818603</c:v>
                </c:pt>
                <c:pt idx="1077">
                  <c:v>6.9102631072521996</c:v>
                </c:pt>
                <c:pt idx="1078">
                  <c:v>6.9168149342225398</c:v>
                </c:pt>
                <c:pt idx="1079">
                  <c:v>6.92336676119288</c:v>
                </c:pt>
                <c:pt idx="1080">
                  <c:v>6.9299185881632299</c:v>
                </c:pt>
                <c:pt idx="1081">
                  <c:v>6.9364704151335701</c:v>
                </c:pt>
                <c:pt idx="1082">
                  <c:v>6.9430222421039103</c:v>
                </c:pt>
                <c:pt idx="1083">
                  <c:v>6.9495740690742496</c:v>
                </c:pt>
                <c:pt idx="1084">
                  <c:v>6.9561258960446004</c:v>
                </c:pt>
                <c:pt idx="1085">
                  <c:v>6.9626777230149397</c:v>
                </c:pt>
                <c:pt idx="1086">
                  <c:v>6.9692295499852799</c:v>
                </c:pt>
                <c:pt idx="1087">
                  <c:v>6.9757813769556201</c:v>
                </c:pt>
                <c:pt idx="1088">
                  <c:v>6.98233320392597</c:v>
                </c:pt>
                <c:pt idx="1089">
                  <c:v>6.9888850308963102</c:v>
                </c:pt>
                <c:pt idx="1090">
                  <c:v>6.9954368578666504</c:v>
                </c:pt>
                <c:pt idx="1091">
                  <c:v>7.0019886848369897</c:v>
                </c:pt>
                <c:pt idx="1092">
                  <c:v>7.0085405118073396</c:v>
                </c:pt>
                <c:pt idx="1093">
                  <c:v>7.0150923387776798</c:v>
                </c:pt>
                <c:pt idx="1094">
                  <c:v>7.02164416574802</c:v>
                </c:pt>
                <c:pt idx="1095">
                  <c:v>7.0281959927183602</c:v>
                </c:pt>
                <c:pt idx="1096">
                  <c:v>7.0347478196887101</c:v>
                </c:pt>
                <c:pt idx="1097">
                  <c:v>7.0412996466590503</c:v>
                </c:pt>
                <c:pt idx="1098">
                  <c:v>7.0478514736293896</c:v>
                </c:pt>
                <c:pt idx="1099">
                  <c:v>7.0544033005997298</c:v>
                </c:pt>
                <c:pt idx="1100">
                  <c:v>7.0609551275700699</c:v>
                </c:pt>
                <c:pt idx="1101">
                  <c:v>7.0675069545404199</c:v>
                </c:pt>
                <c:pt idx="1102">
                  <c:v>7.0740587815107601</c:v>
                </c:pt>
                <c:pt idx="1103">
                  <c:v>7.0806106084811002</c:v>
                </c:pt>
                <c:pt idx="1104">
                  <c:v>7.0871624354514502</c:v>
                </c:pt>
                <c:pt idx="1105">
                  <c:v>7.0937142624217904</c:v>
                </c:pt>
                <c:pt idx="1106">
                  <c:v>7.1002660893921297</c:v>
                </c:pt>
                <c:pt idx="1107">
                  <c:v>7.1068179163624698</c:v>
                </c:pt>
                <c:pt idx="1108">
                  <c:v>7.1133697433328198</c:v>
                </c:pt>
                <c:pt idx="1109">
                  <c:v>7.11992157030316</c:v>
                </c:pt>
                <c:pt idx="1110">
                  <c:v>7.1264733972735002</c:v>
                </c:pt>
                <c:pt idx="1111">
                  <c:v>7.1330252242438403</c:v>
                </c:pt>
                <c:pt idx="1112">
                  <c:v>7.1395770512141903</c:v>
                </c:pt>
                <c:pt idx="1113">
                  <c:v>7.1461288781845296</c:v>
                </c:pt>
                <c:pt idx="1114">
                  <c:v>7.1526807051548698</c:v>
                </c:pt>
                <c:pt idx="1115">
                  <c:v>7.1592325321252099</c:v>
                </c:pt>
                <c:pt idx="1116">
                  <c:v>7.1657843590955599</c:v>
                </c:pt>
                <c:pt idx="1117">
                  <c:v>7.1723361860659001</c:v>
                </c:pt>
                <c:pt idx="1118">
                  <c:v>7.1788880130362402</c:v>
                </c:pt>
                <c:pt idx="1119">
                  <c:v>7.1854398400065804</c:v>
                </c:pt>
                <c:pt idx="1120">
                  <c:v>7.1919916669769304</c:v>
                </c:pt>
                <c:pt idx="1121">
                  <c:v>7.1985434939472697</c:v>
                </c:pt>
                <c:pt idx="1122">
                  <c:v>7.2050953209176098</c:v>
                </c:pt>
                <c:pt idx="1123">
                  <c:v>7.21164714788795</c:v>
                </c:pt>
                <c:pt idx="1124">
                  <c:v>7.2181989748583</c:v>
                </c:pt>
                <c:pt idx="1125">
                  <c:v>7.2247508018286402</c:v>
                </c:pt>
                <c:pt idx="1126">
                  <c:v>7.2313026287989803</c:v>
                </c:pt>
                <c:pt idx="1127">
                  <c:v>7.2378544557693196</c:v>
                </c:pt>
                <c:pt idx="1128">
                  <c:v>7.2444062827396598</c:v>
                </c:pt>
                <c:pt idx="1129">
                  <c:v>7.2509581097100098</c:v>
                </c:pt>
                <c:pt idx="1130">
                  <c:v>7.2575099366803499</c:v>
                </c:pt>
                <c:pt idx="1131">
                  <c:v>7.2640617636506901</c:v>
                </c:pt>
                <c:pt idx="1132">
                  <c:v>7.2706135906210303</c:v>
                </c:pt>
                <c:pt idx="1133">
                  <c:v>7.2771654175913802</c:v>
                </c:pt>
                <c:pt idx="1134">
                  <c:v>7.2837172445617204</c:v>
                </c:pt>
                <c:pt idx="1135">
                  <c:v>7.2902690715320597</c:v>
                </c:pt>
                <c:pt idx="1136">
                  <c:v>7.2968208985023999</c:v>
                </c:pt>
                <c:pt idx="1137">
                  <c:v>7.3033727254727498</c:v>
                </c:pt>
                <c:pt idx="1138">
                  <c:v>7.30992455244309</c:v>
                </c:pt>
                <c:pt idx="1139">
                  <c:v>7.3164763794134302</c:v>
                </c:pt>
                <c:pt idx="1140">
                  <c:v>7.3230282063837704</c:v>
                </c:pt>
                <c:pt idx="1141">
                  <c:v>7.3295800333541203</c:v>
                </c:pt>
                <c:pt idx="1142">
                  <c:v>7.3361318603244596</c:v>
                </c:pt>
                <c:pt idx="1143">
                  <c:v>7.3426836872947998</c:v>
                </c:pt>
                <c:pt idx="1144">
                  <c:v>7.34923551426514</c:v>
                </c:pt>
                <c:pt idx="1145">
                  <c:v>7.3557873412354899</c:v>
                </c:pt>
                <c:pt idx="1146">
                  <c:v>7.3623391682058301</c:v>
                </c:pt>
                <c:pt idx="1147">
                  <c:v>7.3688909951761703</c:v>
                </c:pt>
                <c:pt idx="1148">
                  <c:v>7.3754428221465096</c:v>
                </c:pt>
                <c:pt idx="1149">
                  <c:v>7.3819946491168604</c:v>
                </c:pt>
                <c:pt idx="1150">
                  <c:v>7.3885464760871997</c:v>
                </c:pt>
                <c:pt idx="1151">
                  <c:v>7.3950983030575399</c:v>
                </c:pt>
                <c:pt idx="1152">
                  <c:v>7.4016501300278801</c:v>
                </c:pt>
                <c:pt idx="1153">
                  <c:v>7.40820195699823</c:v>
                </c:pt>
                <c:pt idx="1154">
                  <c:v>7.4147537839685702</c:v>
                </c:pt>
                <c:pt idx="1155">
                  <c:v>7.4213056109389104</c:v>
                </c:pt>
                <c:pt idx="1156">
                  <c:v>7.4278574379092497</c:v>
                </c:pt>
                <c:pt idx="1157">
                  <c:v>7.4344092648795996</c:v>
                </c:pt>
                <c:pt idx="1158">
                  <c:v>7.4409610918499398</c:v>
                </c:pt>
                <c:pt idx="1159">
                  <c:v>7.44751291882028</c:v>
                </c:pt>
                <c:pt idx="1160">
                  <c:v>7.4540647457906202</c:v>
                </c:pt>
                <c:pt idx="1161">
                  <c:v>7.4606165727609701</c:v>
                </c:pt>
                <c:pt idx="1162">
                  <c:v>7.4671683997313103</c:v>
                </c:pt>
                <c:pt idx="1163">
                  <c:v>7.4737202267016496</c:v>
                </c:pt>
                <c:pt idx="1164">
                  <c:v>7.4802720536719898</c:v>
                </c:pt>
                <c:pt idx="1165">
                  <c:v>7.48682388064233</c:v>
                </c:pt>
                <c:pt idx="1166">
                  <c:v>7.4933757076126799</c:v>
                </c:pt>
                <c:pt idx="1167">
                  <c:v>7.4999275345830201</c:v>
                </c:pt>
                <c:pt idx="1168">
                  <c:v>7.5064793615533603</c:v>
                </c:pt>
                <c:pt idx="1169">
                  <c:v>7.5130311885237004</c:v>
                </c:pt>
                <c:pt idx="1170">
                  <c:v>7.5195830154940504</c:v>
                </c:pt>
                <c:pt idx="1171">
                  <c:v>7.5261348424643897</c:v>
                </c:pt>
                <c:pt idx="1172">
                  <c:v>7.5326866694347299</c:v>
                </c:pt>
                <c:pt idx="1173">
                  <c:v>7.5392384964050798</c:v>
                </c:pt>
                <c:pt idx="1174">
                  <c:v>7.54579032337542</c:v>
                </c:pt>
                <c:pt idx="1175">
                  <c:v>7.5523421503457602</c:v>
                </c:pt>
                <c:pt idx="1176">
                  <c:v>7.5588939773161004</c:v>
                </c:pt>
                <c:pt idx="1177">
                  <c:v>7.5654458042864396</c:v>
                </c:pt>
                <c:pt idx="1178">
                  <c:v>7.5719976312567896</c:v>
                </c:pt>
                <c:pt idx="1179">
                  <c:v>7.5785494582271298</c:v>
                </c:pt>
                <c:pt idx="1180">
                  <c:v>7.58510128519747</c:v>
                </c:pt>
                <c:pt idx="1181">
                  <c:v>7.5916531121678199</c:v>
                </c:pt>
                <c:pt idx="1182">
                  <c:v>7.5982049391381601</c:v>
                </c:pt>
                <c:pt idx="1183">
                  <c:v>7.6047567661085003</c:v>
                </c:pt>
                <c:pt idx="1184">
                  <c:v>7.6113085930788396</c:v>
                </c:pt>
                <c:pt idx="1185">
                  <c:v>7.6178604200491904</c:v>
                </c:pt>
                <c:pt idx="1186">
                  <c:v>7.6244122470195297</c:v>
                </c:pt>
                <c:pt idx="1187">
                  <c:v>7.6309640739898699</c:v>
                </c:pt>
                <c:pt idx="1188">
                  <c:v>7.63751590096021</c:v>
                </c:pt>
                <c:pt idx="1189">
                  <c:v>7.6440677279305502</c:v>
                </c:pt>
                <c:pt idx="1190">
                  <c:v>7.6506195549009002</c:v>
                </c:pt>
                <c:pt idx="1191">
                  <c:v>7.6571713818712404</c:v>
                </c:pt>
                <c:pt idx="1192">
                  <c:v>7.6637232088415796</c:v>
                </c:pt>
                <c:pt idx="1193">
                  <c:v>7.6702750358119198</c:v>
                </c:pt>
                <c:pt idx="1194">
                  <c:v>7.6768268627822698</c:v>
                </c:pt>
                <c:pt idx="1195">
                  <c:v>7.68337868975261</c:v>
                </c:pt>
                <c:pt idx="1196">
                  <c:v>7.6899305167229501</c:v>
                </c:pt>
                <c:pt idx="1197">
                  <c:v>7.6964823436932903</c:v>
                </c:pt>
                <c:pt idx="1198">
                  <c:v>7.7030341706636403</c:v>
                </c:pt>
                <c:pt idx="1199">
                  <c:v>7.7095859976339796</c:v>
                </c:pt>
                <c:pt idx="1200">
                  <c:v>7.7161378246043197</c:v>
                </c:pt>
                <c:pt idx="1201">
                  <c:v>7.7226896515746599</c:v>
                </c:pt>
                <c:pt idx="1202">
                  <c:v>7.7292414785450099</c:v>
                </c:pt>
                <c:pt idx="1203">
                  <c:v>7.73579330551535</c:v>
                </c:pt>
                <c:pt idx="1204">
                  <c:v>7.7423451324856902</c:v>
                </c:pt>
                <c:pt idx="1205">
                  <c:v>7.7488969594560304</c:v>
                </c:pt>
                <c:pt idx="1206">
                  <c:v>7.7554487864263804</c:v>
                </c:pt>
                <c:pt idx="1207">
                  <c:v>7.7620006133967197</c:v>
                </c:pt>
                <c:pt idx="1208">
                  <c:v>7.7685524403670598</c:v>
                </c:pt>
                <c:pt idx="1209">
                  <c:v>7.7751042673374</c:v>
                </c:pt>
                <c:pt idx="1210">
                  <c:v>7.78165609430775</c:v>
                </c:pt>
                <c:pt idx="1211">
                  <c:v>7.7882079212780901</c:v>
                </c:pt>
                <c:pt idx="1212">
                  <c:v>7.7947597482484303</c:v>
                </c:pt>
                <c:pt idx="1213">
                  <c:v>7.8013115752187696</c:v>
                </c:pt>
                <c:pt idx="1214">
                  <c:v>7.8078634021891098</c:v>
                </c:pt>
                <c:pt idx="1215">
                  <c:v>7.8144152291594597</c:v>
                </c:pt>
                <c:pt idx="1216">
                  <c:v>7.8209670561297999</c:v>
                </c:pt>
                <c:pt idx="1217">
                  <c:v>7.8275188831001401</c:v>
                </c:pt>
                <c:pt idx="1218">
                  <c:v>7.8340707100704803</c:v>
                </c:pt>
                <c:pt idx="1219">
                  <c:v>7.8406225370408302</c:v>
                </c:pt>
                <c:pt idx="1220">
                  <c:v>7.8471743640111704</c:v>
                </c:pt>
                <c:pt idx="1221">
                  <c:v>7.8537261909815097</c:v>
                </c:pt>
                <c:pt idx="1222">
                  <c:v>7.8602780179518597</c:v>
                </c:pt>
                <c:pt idx="1223">
                  <c:v>7.8668298449221998</c:v>
                </c:pt>
                <c:pt idx="1224">
                  <c:v>7.87338167189254</c:v>
                </c:pt>
                <c:pt idx="1225">
                  <c:v>7.8799334988628802</c:v>
                </c:pt>
                <c:pt idx="1226">
                  <c:v>7.8864853258332204</c:v>
                </c:pt>
                <c:pt idx="1227">
                  <c:v>7.8930371528035703</c:v>
                </c:pt>
                <c:pt idx="1228">
                  <c:v>7.8995889797739096</c:v>
                </c:pt>
                <c:pt idx="1229">
                  <c:v>7.9061408067442498</c:v>
                </c:pt>
                <c:pt idx="1230">
                  <c:v>7.9126926337145997</c:v>
                </c:pt>
                <c:pt idx="1231">
                  <c:v>7.9192444606849399</c:v>
                </c:pt>
                <c:pt idx="1232">
                  <c:v>7.9257962876552801</c:v>
                </c:pt>
                <c:pt idx="1233">
                  <c:v>7.9323481146256203</c:v>
                </c:pt>
                <c:pt idx="1234">
                  <c:v>7.9388999415959702</c:v>
                </c:pt>
                <c:pt idx="1235">
                  <c:v>7.9454517685663104</c:v>
                </c:pt>
                <c:pt idx="1236">
                  <c:v>7.9520035955366497</c:v>
                </c:pt>
                <c:pt idx="1237">
                  <c:v>7.9585554225069899</c:v>
                </c:pt>
                <c:pt idx="1238">
                  <c:v>7.9651072494773398</c:v>
                </c:pt>
                <c:pt idx="1239">
                  <c:v>7.97165907644768</c:v>
                </c:pt>
                <c:pt idx="1240">
                  <c:v>7.9782109034180202</c:v>
                </c:pt>
                <c:pt idx="1241">
                  <c:v>7.9847627303883604</c:v>
                </c:pt>
                <c:pt idx="1242">
                  <c:v>7.9913145573586997</c:v>
                </c:pt>
                <c:pt idx="1243">
                  <c:v>7.9978663843290496</c:v>
                </c:pt>
                <c:pt idx="1244">
                  <c:v>8.0044182112993898</c:v>
                </c:pt>
                <c:pt idx="1245">
                  <c:v>8.0109700382697309</c:v>
                </c:pt>
                <c:pt idx="1246">
                  <c:v>8.0175218652400808</c:v>
                </c:pt>
                <c:pt idx="1247">
                  <c:v>8.0240736922104201</c:v>
                </c:pt>
                <c:pt idx="1248">
                  <c:v>8.0306255191807594</c:v>
                </c:pt>
                <c:pt idx="1249">
                  <c:v>8.0371773461511005</c:v>
                </c:pt>
                <c:pt idx="1250">
                  <c:v>8.0437291731214398</c:v>
                </c:pt>
                <c:pt idx="1251">
                  <c:v>8.0502810000917897</c:v>
                </c:pt>
                <c:pt idx="1252">
                  <c:v>8.0568328270621308</c:v>
                </c:pt>
                <c:pt idx="1253">
                  <c:v>8.0633846540324701</c:v>
                </c:pt>
                <c:pt idx="1254">
                  <c:v>8.0699364810028094</c:v>
                </c:pt>
                <c:pt idx="1255">
                  <c:v>8.0764883079731593</c:v>
                </c:pt>
                <c:pt idx="1256">
                  <c:v>8.0830401349435004</c:v>
                </c:pt>
                <c:pt idx="1257">
                  <c:v>8.0895919619138397</c:v>
                </c:pt>
                <c:pt idx="1258">
                  <c:v>8.0961437888841807</c:v>
                </c:pt>
                <c:pt idx="1259">
                  <c:v>8.1026956158545307</c:v>
                </c:pt>
                <c:pt idx="1260">
                  <c:v>8.10924744282487</c:v>
                </c:pt>
                <c:pt idx="1261">
                  <c:v>8.1157992697952093</c:v>
                </c:pt>
                <c:pt idx="1262">
                  <c:v>8.1223510967655503</c:v>
                </c:pt>
                <c:pt idx="1263">
                  <c:v>8.1289029237359003</c:v>
                </c:pt>
                <c:pt idx="1264">
                  <c:v>8.1354547507062396</c:v>
                </c:pt>
                <c:pt idx="1265">
                  <c:v>8.1420065776765806</c:v>
                </c:pt>
                <c:pt idx="1266">
                  <c:v>8.1485584046469199</c:v>
                </c:pt>
                <c:pt idx="1267">
                  <c:v>8.1551102316172699</c:v>
                </c:pt>
                <c:pt idx="1268">
                  <c:v>8.1616620585876092</c:v>
                </c:pt>
                <c:pt idx="1269">
                  <c:v>8.1682138855579502</c:v>
                </c:pt>
                <c:pt idx="1270">
                  <c:v>8.1747657125282895</c:v>
                </c:pt>
                <c:pt idx="1271">
                  <c:v>8.1813175394986306</c:v>
                </c:pt>
                <c:pt idx="1272">
                  <c:v>8.1878693664689806</c:v>
                </c:pt>
                <c:pt idx="1273">
                  <c:v>8.1944211934393199</c:v>
                </c:pt>
                <c:pt idx="1274">
                  <c:v>8.2009730204096591</c:v>
                </c:pt>
                <c:pt idx="1275">
                  <c:v>8.2075248473800109</c:v>
                </c:pt>
                <c:pt idx="1276">
                  <c:v>8.2140766743503502</c:v>
                </c:pt>
                <c:pt idx="1277">
                  <c:v>8.2206285013206895</c:v>
                </c:pt>
                <c:pt idx="1278">
                  <c:v>8.2271803282910305</c:v>
                </c:pt>
                <c:pt idx="1279">
                  <c:v>8.2337321552613698</c:v>
                </c:pt>
                <c:pt idx="1280">
                  <c:v>8.2402839822317198</c:v>
                </c:pt>
                <c:pt idx="1281">
                  <c:v>8.2468358092020608</c:v>
                </c:pt>
                <c:pt idx="1282">
                  <c:v>8.2533876361724001</c:v>
                </c:pt>
                <c:pt idx="1283">
                  <c:v>8.2599394631427394</c:v>
                </c:pt>
                <c:pt idx="1284">
                  <c:v>8.2664912901130894</c:v>
                </c:pt>
                <c:pt idx="1285">
                  <c:v>8.2730431170834304</c:v>
                </c:pt>
                <c:pt idx="1286">
                  <c:v>8.2795949440537697</c:v>
                </c:pt>
                <c:pt idx="1287">
                  <c:v>8.2861467710241108</c:v>
                </c:pt>
                <c:pt idx="1288">
                  <c:v>8.2926985979944607</c:v>
                </c:pt>
                <c:pt idx="1289">
                  <c:v>8.2992504249648</c:v>
                </c:pt>
                <c:pt idx="1290">
                  <c:v>8.3058022519351393</c:v>
                </c:pt>
                <c:pt idx="1291">
                  <c:v>8.3123540789054804</c:v>
                </c:pt>
                <c:pt idx="1292">
                  <c:v>8.3189059058758303</c:v>
                </c:pt>
                <c:pt idx="1293">
                  <c:v>8.3254577328461696</c:v>
                </c:pt>
                <c:pt idx="1294">
                  <c:v>8.3320095598165107</c:v>
                </c:pt>
                <c:pt idx="1295">
                  <c:v>8.3385613867868607</c:v>
                </c:pt>
                <c:pt idx="1296">
                  <c:v>8.3451132137571999</c:v>
                </c:pt>
                <c:pt idx="1297">
                  <c:v>8.3516650407275392</c:v>
                </c:pt>
                <c:pt idx="1298">
                  <c:v>8.3582168676978803</c:v>
                </c:pt>
                <c:pt idx="1299">
                  <c:v>8.3647686946682303</c:v>
                </c:pt>
                <c:pt idx="1300">
                  <c:v>8.3713205216385695</c:v>
                </c:pt>
                <c:pt idx="1301">
                  <c:v>8.3778723486089106</c:v>
                </c:pt>
                <c:pt idx="1302">
                  <c:v>8.3844241755792499</c:v>
                </c:pt>
                <c:pt idx="1303">
                  <c:v>8.3909760025495892</c:v>
                </c:pt>
                <c:pt idx="1304">
                  <c:v>8.3975278295199391</c:v>
                </c:pt>
                <c:pt idx="1305">
                  <c:v>8.4040796564902802</c:v>
                </c:pt>
                <c:pt idx="1306">
                  <c:v>8.4106314834606195</c:v>
                </c:pt>
                <c:pt idx="1307">
                  <c:v>8.4171833104309606</c:v>
                </c:pt>
                <c:pt idx="1308">
                  <c:v>8.4237351374013105</c:v>
                </c:pt>
                <c:pt idx="1309">
                  <c:v>8.4302869643716498</c:v>
                </c:pt>
                <c:pt idx="1310">
                  <c:v>8.4368387913419909</c:v>
                </c:pt>
                <c:pt idx="1311">
                  <c:v>8.4433906183123302</c:v>
                </c:pt>
                <c:pt idx="1312">
                  <c:v>8.4499424452826801</c:v>
                </c:pt>
                <c:pt idx="1313">
                  <c:v>8.4564942722530194</c:v>
                </c:pt>
                <c:pt idx="1314">
                  <c:v>8.4630460992233605</c:v>
                </c:pt>
                <c:pt idx="1315">
                  <c:v>8.4695979261936998</c:v>
                </c:pt>
                <c:pt idx="1316">
                  <c:v>8.4761497531640497</c:v>
                </c:pt>
                <c:pt idx="1317">
                  <c:v>8.4827015801343908</c:v>
                </c:pt>
                <c:pt idx="1318">
                  <c:v>8.4892534071047301</c:v>
                </c:pt>
                <c:pt idx="1319">
                  <c:v>8.4958052340750694</c:v>
                </c:pt>
                <c:pt idx="1320">
                  <c:v>8.5023570610454193</c:v>
                </c:pt>
                <c:pt idx="1321">
                  <c:v>8.5089088880157604</c:v>
                </c:pt>
                <c:pt idx="1322">
                  <c:v>8.5154607149860997</c:v>
                </c:pt>
                <c:pt idx="1323">
                  <c:v>8.5220125419564408</c:v>
                </c:pt>
                <c:pt idx="1324">
                  <c:v>8.5285643689267907</c:v>
                </c:pt>
                <c:pt idx="1325">
                  <c:v>8.53511619589713</c:v>
                </c:pt>
                <c:pt idx="1326">
                  <c:v>8.5416680228674693</c:v>
                </c:pt>
                <c:pt idx="1327">
                  <c:v>8.5482198498378104</c:v>
                </c:pt>
                <c:pt idx="1328">
                  <c:v>8.5547716768081603</c:v>
                </c:pt>
                <c:pt idx="1329">
                  <c:v>8.5613235037784996</c:v>
                </c:pt>
                <c:pt idx="1330">
                  <c:v>8.5678753307488407</c:v>
                </c:pt>
                <c:pt idx="1331">
                  <c:v>8.57442715771918</c:v>
                </c:pt>
                <c:pt idx="1332">
                  <c:v>8.5809789846895193</c:v>
                </c:pt>
                <c:pt idx="1333">
                  <c:v>8.5875308116598692</c:v>
                </c:pt>
                <c:pt idx="1334">
                  <c:v>8.5940826386302103</c:v>
                </c:pt>
                <c:pt idx="1335">
                  <c:v>8.6006344656005496</c:v>
                </c:pt>
                <c:pt idx="1336">
                  <c:v>8.6071862925708906</c:v>
                </c:pt>
                <c:pt idx="1337">
                  <c:v>8.6137381195412406</c:v>
                </c:pt>
                <c:pt idx="1338">
                  <c:v>8.6202899465115799</c:v>
                </c:pt>
                <c:pt idx="1339">
                  <c:v>8.6268417734819192</c:v>
                </c:pt>
                <c:pt idx="1340">
                  <c:v>8.6333936004522602</c:v>
                </c:pt>
                <c:pt idx="1341">
                  <c:v>8.6399454274226102</c:v>
                </c:pt>
                <c:pt idx="1342">
                  <c:v>8.6464972543929495</c:v>
                </c:pt>
                <c:pt idx="1343">
                  <c:v>8.6530490813632905</c:v>
                </c:pt>
                <c:pt idx="1344">
                  <c:v>8.6596009083336298</c:v>
                </c:pt>
                <c:pt idx="1345">
                  <c:v>8.6661527353039798</c:v>
                </c:pt>
                <c:pt idx="1346">
                  <c:v>8.6727045622743208</c:v>
                </c:pt>
                <c:pt idx="1347">
                  <c:v>8.6792563892446601</c:v>
                </c:pt>
                <c:pt idx="1348">
                  <c:v>8.6858082162149994</c:v>
                </c:pt>
                <c:pt idx="1349">
                  <c:v>8.6923600431853494</c:v>
                </c:pt>
                <c:pt idx="1350">
                  <c:v>8.6989118701556905</c:v>
                </c:pt>
                <c:pt idx="1351">
                  <c:v>8.7054636971260297</c:v>
                </c:pt>
                <c:pt idx="1352">
                  <c:v>8.7120155240963708</c:v>
                </c:pt>
                <c:pt idx="1353">
                  <c:v>8.7185673510667101</c:v>
                </c:pt>
                <c:pt idx="1354">
                  <c:v>8.7251191780370601</c:v>
                </c:pt>
                <c:pt idx="1355">
                  <c:v>8.7316710050073993</c:v>
                </c:pt>
                <c:pt idx="1356">
                  <c:v>8.7382228319777404</c:v>
                </c:pt>
                <c:pt idx="1357">
                  <c:v>8.7447746589480904</c:v>
                </c:pt>
                <c:pt idx="1358">
                  <c:v>8.7513264859184297</c:v>
                </c:pt>
                <c:pt idx="1359">
                  <c:v>8.7578783128887707</c:v>
                </c:pt>
                <c:pt idx="1360">
                  <c:v>8.76443013985911</c:v>
                </c:pt>
                <c:pt idx="1361">
                  <c:v>8.77098196682946</c:v>
                </c:pt>
                <c:pt idx="1362">
                  <c:v>8.7775337937997993</c:v>
                </c:pt>
                <c:pt idx="1363">
                  <c:v>8.7840856207701403</c:v>
                </c:pt>
                <c:pt idx="1364">
                  <c:v>8.7906374477404903</c:v>
                </c:pt>
                <c:pt idx="1365">
                  <c:v>8.7971892747108296</c:v>
                </c:pt>
                <c:pt idx="1366">
                  <c:v>8.8037411016811706</c:v>
                </c:pt>
                <c:pt idx="1367">
                  <c:v>8.8102929286515099</c:v>
                </c:pt>
                <c:pt idx="1368">
                  <c:v>8.8168447556218492</c:v>
                </c:pt>
                <c:pt idx="1369">
                  <c:v>8.8233965825921992</c:v>
                </c:pt>
                <c:pt idx="1370">
                  <c:v>8.8299484095625402</c:v>
                </c:pt>
                <c:pt idx="1371">
                  <c:v>8.8365002365328795</c:v>
                </c:pt>
                <c:pt idx="1372">
                  <c:v>8.8430520635032206</c:v>
                </c:pt>
                <c:pt idx="1373">
                  <c:v>8.8496038904735705</c:v>
                </c:pt>
                <c:pt idx="1374">
                  <c:v>8.8561557174439098</c:v>
                </c:pt>
                <c:pt idx="1375">
                  <c:v>8.8627075444142491</c:v>
                </c:pt>
                <c:pt idx="1376">
                  <c:v>8.8692593713845902</c:v>
                </c:pt>
                <c:pt idx="1377">
                  <c:v>8.8758111983549401</c:v>
                </c:pt>
                <c:pt idx="1378">
                  <c:v>8.8823630253252794</c:v>
                </c:pt>
                <c:pt idx="1379">
                  <c:v>8.8889148522956205</c:v>
                </c:pt>
                <c:pt idx="1380">
                  <c:v>8.8954666792659598</c:v>
                </c:pt>
                <c:pt idx="1381">
                  <c:v>8.9020185062363097</c:v>
                </c:pt>
                <c:pt idx="1382">
                  <c:v>8.9085703332066508</c:v>
                </c:pt>
                <c:pt idx="1383">
                  <c:v>8.9151221601769901</c:v>
                </c:pt>
                <c:pt idx="1384">
                  <c:v>8.9216739871473294</c:v>
                </c:pt>
                <c:pt idx="1385">
                  <c:v>8.9282258141176793</c:v>
                </c:pt>
                <c:pt idx="1386">
                  <c:v>8.9347776410880204</c:v>
                </c:pt>
                <c:pt idx="1387">
                  <c:v>8.9413294680583597</c:v>
                </c:pt>
                <c:pt idx="1388">
                  <c:v>8.9478812950287008</c:v>
                </c:pt>
                <c:pt idx="1389">
                  <c:v>8.9544331219990507</c:v>
                </c:pt>
                <c:pt idx="1390">
                  <c:v>8.96098494896939</c:v>
                </c:pt>
                <c:pt idx="1391">
                  <c:v>8.9675367759397293</c:v>
                </c:pt>
                <c:pt idx="1392">
                  <c:v>8.9740886029100704</c:v>
                </c:pt>
                <c:pt idx="1393">
                  <c:v>8.9806404298804097</c:v>
                </c:pt>
                <c:pt idx="1394">
                  <c:v>8.9871922568507596</c:v>
                </c:pt>
                <c:pt idx="1395">
                  <c:v>8.9937440838211007</c:v>
                </c:pt>
                <c:pt idx="1396">
                  <c:v>9.00029591079144</c:v>
                </c:pt>
                <c:pt idx="1397">
                  <c:v>9.0068477377617793</c:v>
                </c:pt>
                <c:pt idx="1398">
                  <c:v>9.0133995647321292</c:v>
                </c:pt>
                <c:pt idx="1399">
                  <c:v>9.0199513917024703</c:v>
                </c:pt>
                <c:pt idx="1400">
                  <c:v>9.0265032186728096</c:v>
                </c:pt>
                <c:pt idx="1401">
                  <c:v>9.0330550456431506</c:v>
                </c:pt>
                <c:pt idx="1402">
                  <c:v>9.0396068726135006</c:v>
                </c:pt>
                <c:pt idx="1403">
                  <c:v>9.0461586995838399</c:v>
                </c:pt>
                <c:pt idx="1404">
                  <c:v>9.0527105265541792</c:v>
                </c:pt>
                <c:pt idx="1405">
                  <c:v>9.0592623535245203</c:v>
                </c:pt>
                <c:pt idx="1406">
                  <c:v>9.0658141804948702</c:v>
                </c:pt>
                <c:pt idx="1407">
                  <c:v>9.0723660074652095</c:v>
                </c:pt>
                <c:pt idx="1408">
                  <c:v>9.0789178344355506</c:v>
                </c:pt>
                <c:pt idx="1409">
                  <c:v>9.0854696614058899</c:v>
                </c:pt>
                <c:pt idx="1410">
                  <c:v>9.0920214883762398</c:v>
                </c:pt>
                <c:pt idx="1411">
                  <c:v>9.0985733153465809</c:v>
                </c:pt>
                <c:pt idx="1412">
                  <c:v>9.1051251423169202</c:v>
                </c:pt>
                <c:pt idx="1413">
                  <c:v>9.1116769692872701</c:v>
                </c:pt>
                <c:pt idx="1414">
                  <c:v>9.1182287962576094</c:v>
                </c:pt>
                <c:pt idx="1415">
                  <c:v>9.1247806232279505</c:v>
                </c:pt>
                <c:pt idx="1416">
                  <c:v>9.1313324501982898</c:v>
                </c:pt>
                <c:pt idx="1417">
                  <c:v>9.1378842771686308</c:v>
                </c:pt>
                <c:pt idx="1418">
                  <c:v>9.1444361041389808</c:v>
                </c:pt>
                <c:pt idx="1419">
                  <c:v>9.1509879311093201</c:v>
                </c:pt>
                <c:pt idx="1420">
                  <c:v>9.1575397580796594</c:v>
                </c:pt>
                <c:pt idx="1421">
                  <c:v>9.1640915850500004</c:v>
                </c:pt>
                <c:pt idx="1422">
                  <c:v>9.1706434120203504</c:v>
                </c:pt>
                <c:pt idx="1423">
                  <c:v>9.1771952389906897</c:v>
                </c:pt>
                <c:pt idx="1424">
                  <c:v>9.1837470659610307</c:v>
                </c:pt>
                <c:pt idx="1425">
                  <c:v>9.19029889293137</c:v>
                </c:pt>
                <c:pt idx="1426">
                  <c:v>9.19685071990172</c:v>
                </c:pt>
                <c:pt idx="1427">
                  <c:v>9.2034025468720593</c:v>
                </c:pt>
                <c:pt idx="1428">
                  <c:v>9.2099543738424003</c:v>
                </c:pt>
                <c:pt idx="1429">
                  <c:v>9.2165062008127396</c:v>
                </c:pt>
                <c:pt idx="1430">
                  <c:v>9.2230580277830896</c:v>
                </c:pt>
                <c:pt idx="1431">
                  <c:v>9.2296098547534307</c:v>
                </c:pt>
                <c:pt idx="1432">
                  <c:v>9.2361616817237699</c:v>
                </c:pt>
                <c:pt idx="1433">
                  <c:v>9.2427135086941092</c:v>
                </c:pt>
                <c:pt idx="1434">
                  <c:v>9.2492653356644592</c:v>
                </c:pt>
                <c:pt idx="1435">
                  <c:v>9.2558171626348003</c:v>
                </c:pt>
                <c:pt idx="1436">
                  <c:v>9.2623689896051395</c:v>
                </c:pt>
                <c:pt idx="1437">
                  <c:v>9.2689208165754806</c:v>
                </c:pt>
                <c:pt idx="1438">
                  <c:v>9.2754726435458306</c:v>
                </c:pt>
                <c:pt idx="1439">
                  <c:v>9.2820244705161699</c:v>
                </c:pt>
                <c:pt idx="1440">
                  <c:v>9.2885762974865091</c:v>
                </c:pt>
                <c:pt idx="1441">
                  <c:v>9.2951281244568502</c:v>
                </c:pt>
                <c:pt idx="1442">
                  <c:v>9.3016799514271895</c:v>
                </c:pt>
                <c:pt idx="1443">
                  <c:v>9.3082317783975395</c:v>
                </c:pt>
                <c:pt idx="1444">
                  <c:v>9.3147836053678805</c:v>
                </c:pt>
                <c:pt idx="1445">
                  <c:v>9.3213354323382198</c:v>
                </c:pt>
                <c:pt idx="1446">
                  <c:v>9.3278872593085698</c:v>
                </c:pt>
                <c:pt idx="1447">
                  <c:v>9.3344390862789108</c:v>
                </c:pt>
                <c:pt idx="1448">
                  <c:v>9.3409909132492501</c:v>
                </c:pt>
                <c:pt idx="1449">
                  <c:v>9.3475427402195894</c:v>
                </c:pt>
                <c:pt idx="1450">
                  <c:v>9.3540945671899394</c:v>
                </c:pt>
                <c:pt idx="1451">
                  <c:v>9.3606463941602804</c:v>
                </c:pt>
                <c:pt idx="1452">
                  <c:v>9.3671982211306197</c:v>
                </c:pt>
                <c:pt idx="1453">
                  <c:v>9.3737500481009608</c:v>
                </c:pt>
                <c:pt idx="1454">
                  <c:v>9.3803018750713001</c:v>
                </c:pt>
                <c:pt idx="1455">
                  <c:v>9.38685370204165</c:v>
                </c:pt>
                <c:pt idx="1456">
                  <c:v>9.3934055290119893</c:v>
                </c:pt>
                <c:pt idx="1457">
                  <c:v>9.3999573559823304</c:v>
                </c:pt>
                <c:pt idx="1458">
                  <c:v>9.4065091829526697</c:v>
                </c:pt>
                <c:pt idx="1459">
                  <c:v>9.4130610099230196</c:v>
                </c:pt>
                <c:pt idx="1460">
                  <c:v>9.4196128368933607</c:v>
                </c:pt>
                <c:pt idx="1461">
                  <c:v>9.4261646638637</c:v>
                </c:pt>
                <c:pt idx="1462">
                  <c:v>9.4327164908340393</c:v>
                </c:pt>
                <c:pt idx="1463">
                  <c:v>9.4392683178043892</c:v>
                </c:pt>
                <c:pt idx="1464">
                  <c:v>9.4458201447747303</c:v>
                </c:pt>
                <c:pt idx="1465">
                  <c:v>9.4523719717450696</c:v>
                </c:pt>
                <c:pt idx="1466">
                  <c:v>9.4589237987154107</c:v>
                </c:pt>
                <c:pt idx="1467">
                  <c:v>9.4654756256857606</c:v>
                </c:pt>
                <c:pt idx="1468">
                  <c:v>9.4720274526560999</c:v>
                </c:pt>
                <c:pt idx="1469">
                  <c:v>9.4785792796264392</c:v>
                </c:pt>
                <c:pt idx="1470">
                  <c:v>9.4851311065967803</c:v>
                </c:pt>
                <c:pt idx="1471">
                  <c:v>9.4916829335671302</c:v>
                </c:pt>
                <c:pt idx="1472">
                  <c:v>9.4982347605374695</c:v>
                </c:pt>
                <c:pt idx="1473">
                  <c:v>9.5047865875078106</c:v>
                </c:pt>
                <c:pt idx="1474">
                  <c:v>9.5113384144781499</c:v>
                </c:pt>
                <c:pt idx="1475">
                  <c:v>9.5178902414484998</c:v>
                </c:pt>
                <c:pt idx="1476">
                  <c:v>9.5244420684188391</c:v>
                </c:pt>
                <c:pt idx="1477">
                  <c:v>9.5309938953891802</c:v>
                </c:pt>
                <c:pt idx="1478">
                  <c:v>9.5375457223595195</c:v>
                </c:pt>
                <c:pt idx="1479">
                  <c:v>9.5440975493298694</c:v>
                </c:pt>
                <c:pt idx="1480">
                  <c:v>9.5506493763002105</c:v>
                </c:pt>
                <c:pt idx="1481">
                  <c:v>9.5572012032705498</c:v>
                </c:pt>
                <c:pt idx="1482">
                  <c:v>9.5637530302408909</c:v>
                </c:pt>
                <c:pt idx="1483">
                  <c:v>9.5703048572112408</c:v>
                </c:pt>
                <c:pt idx="1484">
                  <c:v>9.5768566841815801</c:v>
                </c:pt>
                <c:pt idx="1485">
                  <c:v>9.5834085111519194</c:v>
                </c:pt>
                <c:pt idx="1486">
                  <c:v>9.5899603381222605</c:v>
                </c:pt>
                <c:pt idx="1487">
                  <c:v>9.5965121650926104</c:v>
                </c:pt>
                <c:pt idx="1488">
                  <c:v>9.6030639920629497</c:v>
                </c:pt>
                <c:pt idx="1489">
                  <c:v>9.6096158190332908</c:v>
                </c:pt>
                <c:pt idx="1490">
                  <c:v>9.6161676460036301</c:v>
                </c:pt>
                <c:pt idx="1491">
                  <c:v>9.62271947297398</c:v>
                </c:pt>
                <c:pt idx="1492">
                  <c:v>9.6292712999443193</c:v>
                </c:pt>
                <c:pt idx="1493">
                  <c:v>9.6358231269146604</c:v>
                </c:pt>
                <c:pt idx="1494">
                  <c:v>9.6423749538849997</c:v>
                </c:pt>
                <c:pt idx="1495">
                  <c:v>9.6489267808553496</c:v>
                </c:pt>
                <c:pt idx="1496">
                  <c:v>9.6554786078256907</c:v>
                </c:pt>
                <c:pt idx="1497">
                  <c:v>9.66203043479603</c:v>
                </c:pt>
                <c:pt idx="1498">
                  <c:v>9.6685822617663693</c:v>
                </c:pt>
                <c:pt idx="1499">
                  <c:v>9.6751340887367192</c:v>
                </c:pt>
                <c:pt idx="1500">
                  <c:v>9.6816859157070603</c:v>
                </c:pt>
                <c:pt idx="1501">
                  <c:v>9.6882377426773996</c:v>
                </c:pt>
                <c:pt idx="1502">
                  <c:v>9.6947895696477406</c:v>
                </c:pt>
                <c:pt idx="1503">
                  <c:v>9.7013413966180906</c:v>
                </c:pt>
                <c:pt idx="1504">
                  <c:v>9.7078932235884299</c:v>
                </c:pt>
                <c:pt idx="1505">
                  <c:v>9.7144450505587692</c:v>
                </c:pt>
                <c:pt idx="1506">
                  <c:v>9.7209968775291102</c:v>
                </c:pt>
                <c:pt idx="1507">
                  <c:v>9.7275487044994495</c:v>
                </c:pt>
                <c:pt idx="1508">
                  <c:v>9.7341005314697995</c:v>
                </c:pt>
                <c:pt idx="1509">
                  <c:v>9.7406523584401405</c:v>
                </c:pt>
                <c:pt idx="1510">
                  <c:v>9.7472041854104798</c:v>
                </c:pt>
                <c:pt idx="1511">
                  <c:v>9.7537560123808298</c:v>
                </c:pt>
                <c:pt idx="1512">
                  <c:v>9.7603078393511709</c:v>
                </c:pt>
                <c:pt idx="1513">
                  <c:v>9.7668596663215101</c:v>
                </c:pt>
                <c:pt idx="1514">
                  <c:v>9.7734114932918494</c:v>
                </c:pt>
                <c:pt idx="1515">
                  <c:v>9.7799633202621994</c:v>
                </c:pt>
                <c:pt idx="1516">
                  <c:v>9.7865151472325405</c:v>
                </c:pt>
                <c:pt idx="1517">
                  <c:v>9.7930669742028797</c:v>
                </c:pt>
                <c:pt idx="1518">
                  <c:v>9.7996188011732208</c:v>
                </c:pt>
                <c:pt idx="1519">
                  <c:v>9.8061706281435601</c:v>
                </c:pt>
                <c:pt idx="1520">
                  <c:v>9.8127224551139101</c:v>
                </c:pt>
                <c:pt idx="1521">
                  <c:v>9.8192742820842494</c:v>
                </c:pt>
                <c:pt idx="1522">
                  <c:v>9.8258261090545904</c:v>
                </c:pt>
                <c:pt idx="1523">
                  <c:v>9.8323779360249297</c:v>
                </c:pt>
                <c:pt idx="1524">
                  <c:v>9.8389297629952797</c:v>
                </c:pt>
                <c:pt idx="1525">
                  <c:v>9.8454815899656207</c:v>
                </c:pt>
                <c:pt idx="1526">
                  <c:v>9.85203341693596</c:v>
                </c:pt>
                <c:pt idx="1527">
                  <c:v>9.85858524390631</c:v>
                </c:pt>
                <c:pt idx="1528">
                  <c:v>9.8651370708766493</c:v>
                </c:pt>
                <c:pt idx="1529">
                  <c:v>9.8716888978469903</c:v>
                </c:pt>
                <c:pt idx="1530">
                  <c:v>9.8782407248173296</c:v>
                </c:pt>
                <c:pt idx="1531">
                  <c:v>9.8847925517876707</c:v>
                </c:pt>
                <c:pt idx="1532">
                  <c:v>9.8913443787580206</c:v>
                </c:pt>
                <c:pt idx="1533">
                  <c:v>9.8978962057283599</c:v>
                </c:pt>
                <c:pt idx="1534">
                  <c:v>9.9044480326986992</c:v>
                </c:pt>
                <c:pt idx="1535">
                  <c:v>9.9109998596690403</c:v>
                </c:pt>
                <c:pt idx="1536">
                  <c:v>9.9175516866393796</c:v>
                </c:pt>
                <c:pt idx="1537">
                  <c:v>9.9241035136097295</c:v>
                </c:pt>
                <c:pt idx="1538">
                  <c:v>9.9306553405800706</c:v>
                </c:pt>
                <c:pt idx="1539">
                  <c:v>9.9372071675504099</c:v>
                </c:pt>
                <c:pt idx="1540">
                  <c:v>9.9437589945207598</c:v>
                </c:pt>
                <c:pt idx="1541">
                  <c:v>9.9503108214910991</c:v>
                </c:pt>
                <c:pt idx="1542">
                  <c:v>9.9568626484614402</c:v>
                </c:pt>
                <c:pt idx="1543">
                  <c:v>9.9634144754317795</c:v>
                </c:pt>
                <c:pt idx="1544">
                  <c:v>9.9699663024021294</c:v>
                </c:pt>
                <c:pt idx="1545">
                  <c:v>9.9765181293724705</c:v>
                </c:pt>
                <c:pt idx="1546">
                  <c:v>9.9830699563428098</c:v>
                </c:pt>
                <c:pt idx="1547">
                  <c:v>9.9896217833131509</c:v>
                </c:pt>
                <c:pt idx="1548">
                  <c:v>9.9961736102835008</c:v>
                </c:pt>
                <c:pt idx="1549">
                  <c:v>10.002725437253799</c:v>
                </c:pt>
                <c:pt idx="1550">
                  <c:v>10.009277264224201</c:v>
                </c:pt>
                <c:pt idx="1551">
                  <c:v>10.015829091194499</c:v>
                </c:pt>
                <c:pt idx="1552">
                  <c:v>10.022380918164901</c:v>
                </c:pt>
                <c:pt idx="1553">
                  <c:v>10.028932745135201</c:v>
                </c:pt>
                <c:pt idx="1554">
                  <c:v>10.035484572105601</c:v>
                </c:pt>
                <c:pt idx="1555">
                  <c:v>10.042036399075901</c:v>
                </c:pt>
                <c:pt idx="1556">
                  <c:v>10.048588226046199</c:v>
                </c:pt>
                <c:pt idx="1557">
                  <c:v>10.055140053016601</c:v>
                </c:pt>
                <c:pt idx="1558">
                  <c:v>10.061691879986901</c:v>
                </c:pt>
                <c:pt idx="1559">
                  <c:v>10.068243706957301</c:v>
                </c:pt>
                <c:pt idx="1560">
                  <c:v>10.074795533927601</c:v>
                </c:pt>
                <c:pt idx="1561">
                  <c:v>10.081347360897899</c:v>
                </c:pt>
                <c:pt idx="1562">
                  <c:v>10.087899187868301</c:v>
                </c:pt>
                <c:pt idx="1563">
                  <c:v>10.094451014838601</c:v>
                </c:pt>
                <c:pt idx="1564">
                  <c:v>10.101002841809001</c:v>
                </c:pt>
                <c:pt idx="1565">
                  <c:v>10.107554668779301</c:v>
                </c:pt>
                <c:pt idx="1566">
                  <c:v>10.1141064957497</c:v>
                </c:pt>
                <c:pt idx="1567">
                  <c:v>10.120658322720001</c:v>
                </c:pt>
                <c:pt idx="1568">
                  <c:v>10.127210149690301</c:v>
                </c:pt>
                <c:pt idx="1569">
                  <c:v>10.133761976660701</c:v>
                </c:pt>
                <c:pt idx="1570">
                  <c:v>10.140313803631001</c:v>
                </c:pt>
                <c:pt idx="1571">
                  <c:v>10.1468656306014</c:v>
                </c:pt>
                <c:pt idx="1572">
                  <c:v>10.153417457571701</c:v>
                </c:pt>
                <c:pt idx="1573">
                  <c:v>10.1599692845421</c:v>
                </c:pt>
                <c:pt idx="1574">
                  <c:v>10.166521111512401</c:v>
                </c:pt>
                <c:pt idx="1575">
                  <c:v>10.173072938482701</c:v>
                </c:pt>
                <c:pt idx="1576">
                  <c:v>10.1796247654531</c:v>
                </c:pt>
                <c:pt idx="1577">
                  <c:v>10.186176592423401</c:v>
                </c:pt>
                <c:pt idx="1578">
                  <c:v>10.1927284193938</c:v>
                </c:pt>
                <c:pt idx="1579">
                  <c:v>10.199280246364101</c:v>
                </c:pt>
                <c:pt idx="1580">
                  <c:v>10.2058320733345</c:v>
                </c:pt>
                <c:pt idx="1581">
                  <c:v>10.2123839003048</c:v>
                </c:pt>
                <c:pt idx="1582">
                  <c:v>10.218935727275101</c:v>
                </c:pt>
                <c:pt idx="1583">
                  <c:v>10.2254875542455</c:v>
                </c:pt>
                <c:pt idx="1584">
                  <c:v>10.232039381215801</c:v>
                </c:pt>
                <c:pt idx="1585">
                  <c:v>10.2385912081862</c:v>
                </c:pt>
                <c:pt idx="1586">
                  <c:v>10.2451430351565</c:v>
                </c:pt>
                <c:pt idx="1587">
                  <c:v>10.2516948621269</c:v>
                </c:pt>
                <c:pt idx="1588">
                  <c:v>10.2582466890972</c:v>
                </c:pt>
                <c:pt idx="1589">
                  <c:v>10.264798516067501</c:v>
                </c:pt>
                <c:pt idx="1590">
                  <c:v>10.2713503430379</c:v>
                </c:pt>
                <c:pt idx="1591">
                  <c:v>10.2779021700082</c:v>
                </c:pt>
                <c:pt idx="1592">
                  <c:v>10.2844539969786</c:v>
                </c:pt>
                <c:pt idx="1593">
                  <c:v>10.2910058239489</c:v>
                </c:pt>
                <c:pt idx="1594">
                  <c:v>10.297557650919201</c:v>
                </c:pt>
                <c:pt idx="1595">
                  <c:v>10.3041094778896</c:v>
                </c:pt>
                <c:pt idx="1596">
                  <c:v>10.310661304859901</c:v>
                </c:pt>
                <c:pt idx="1597">
                  <c:v>10.3172131318303</c:v>
                </c:pt>
                <c:pt idx="1598">
                  <c:v>10.3237649588006</c:v>
                </c:pt>
                <c:pt idx="1599">
                  <c:v>10.330316785771</c:v>
                </c:pt>
                <c:pt idx="1600">
                  <c:v>10.3368686127413</c:v>
                </c:pt>
                <c:pt idx="1601">
                  <c:v>10.343420439711601</c:v>
                </c:pt>
                <c:pt idx="1602">
                  <c:v>10.349972266682</c:v>
                </c:pt>
                <c:pt idx="1603">
                  <c:v>10.3565240936523</c:v>
                </c:pt>
                <c:pt idx="1604">
                  <c:v>10.3630759206227</c:v>
                </c:pt>
                <c:pt idx="1605">
                  <c:v>10.369627747593</c:v>
                </c:pt>
                <c:pt idx="1606">
                  <c:v>10.3761795745634</c:v>
                </c:pt>
                <c:pt idx="1607">
                  <c:v>10.3827314015337</c:v>
                </c:pt>
                <c:pt idx="1608">
                  <c:v>10.389283228504</c:v>
                </c:pt>
                <c:pt idx="1609">
                  <c:v>10.3958350554744</c:v>
                </c:pt>
                <c:pt idx="1610">
                  <c:v>10.4023868824447</c:v>
                </c:pt>
                <c:pt idx="1611">
                  <c:v>10.4089387094151</c:v>
                </c:pt>
                <c:pt idx="1612">
                  <c:v>10.4154905363854</c:v>
                </c:pt>
                <c:pt idx="1613">
                  <c:v>10.4220423633558</c:v>
                </c:pt>
                <c:pt idx="1614">
                  <c:v>10.4285941903261</c:v>
                </c:pt>
                <c:pt idx="1615">
                  <c:v>10.4351460172964</c:v>
                </c:pt>
                <c:pt idx="1616">
                  <c:v>10.4416978442668</c:v>
                </c:pt>
                <c:pt idx="1617">
                  <c:v>10.4482496712371</c:v>
                </c:pt>
                <c:pt idx="1618">
                  <c:v>10.4548014982075</c:v>
                </c:pt>
                <c:pt idx="1619">
                  <c:v>10.4613533251778</c:v>
                </c:pt>
                <c:pt idx="1620">
                  <c:v>10.4679051521482</c:v>
                </c:pt>
                <c:pt idx="1621">
                  <c:v>10.4744569791185</c:v>
                </c:pt>
                <c:pt idx="1622">
                  <c:v>10.4810088060888</c:v>
                </c:pt>
                <c:pt idx="1623">
                  <c:v>10.4875606330592</c:v>
                </c:pt>
                <c:pt idx="1624">
                  <c:v>10.4941124600295</c:v>
                </c:pt>
                <c:pt idx="1625">
                  <c:v>10.5006642869999</c:v>
                </c:pt>
                <c:pt idx="1626">
                  <c:v>10.5072161139702</c:v>
                </c:pt>
                <c:pt idx="1627">
                  <c:v>10.5137679409406</c:v>
                </c:pt>
                <c:pt idx="1628">
                  <c:v>10.5203197679109</c:v>
                </c:pt>
                <c:pt idx="1629">
                  <c:v>10.5268715948812</c:v>
                </c:pt>
                <c:pt idx="1630">
                  <c:v>10.5334234218516</c:v>
                </c:pt>
                <c:pt idx="1631">
                  <c:v>10.5399752488219</c:v>
                </c:pt>
                <c:pt idx="1632">
                  <c:v>10.5465270757923</c:v>
                </c:pt>
                <c:pt idx="1633">
                  <c:v>10.5530789027626</c:v>
                </c:pt>
                <c:pt idx="1634">
                  <c:v>10.5596307297329</c:v>
                </c:pt>
                <c:pt idx="1635">
                  <c:v>10.5661825567033</c:v>
                </c:pt>
                <c:pt idx="1636">
                  <c:v>10.5727343836736</c:v>
                </c:pt>
                <c:pt idx="1637">
                  <c:v>10.579286210644</c:v>
                </c:pt>
                <c:pt idx="1638">
                  <c:v>10.5858380376143</c:v>
                </c:pt>
                <c:pt idx="1639">
                  <c:v>10.5923898645847</c:v>
                </c:pt>
                <c:pt idx="1640">
                  <c:v>10.598941691555</c:v>
                </c:pt>
                <c:pt idx="1641">
                  <c:v>10.6054935185253</c:v>
                </c:pt>
                <c:pt idx="1642">
                  <c:v>10.6120453454957</c:v>
                </c:pt>
                <c:pt idx="1643">
                  <c:v>10.618597172466</c:v>
                </c:pt>
                <c:pt idx="1644">
                  <c:v>10.6251489994364</c:v>
                </c:pt>
                <c:pt idx="1645">
                  <c:v>10.6317008264067</c:v>
                </c:pt>
                <c:pt idx="1646">
                  <c:v>10.6382526533771</c:v>
                </c:pt>
                <c:pt idx="1647">
                  <c:v>10.6448044803474</c:v>
                </c:pt>
                <c:pt idx="1648">
                  <c:v>10.6513563073177</c:v>
                </c:pt>
                <c:pt idx="1649">
                  <c:v>10.6579081342881</c:v>
                </c:pt>
                <c:pt idx="1650">
                  <c:v>10.6644599612584</c:v>
                </c:pt>
                <c:pt idx="1651">
                  <c:v>10.6710117882288</c:v>
                </c:pt>
                <c:pt idx="1652">
                  <c:v>10.6775636151991</c:v>
                </c:pt>
                <c:pt idx="1653">
                  <c:v>10.684115442169499</c:v>
                </c:pt>
                <c:pt idx="1654">
                  <c:v>10.6906672691398</c:v>
                </c:pt>
                <c:pt idx="1655">
                  <c:v>10.6972190961101</c:v>
                </c:pt>
                <c:pt idx="1656">
                  <c:v>10.7037709230805</c:v>
                </c:pt>
                <c:pt idx="1657">
                  <c:v>10.7103227500508</c:v>
                </c:pt>
                <c:pt idx="1658">
                  <c:v>10.716874577021199</c:v>
                </c:pt>
                <c:pt idx="1659">
                  <c:v>10.7234264039915</c:v>
                </c:pt>
                <c:pt idx="1660">
                  <c:v>10.7299782309618</c:v>
                </c:pt>
                <c:pt idx="1661">
                  <c:v>10.7365300579322</c:v>
                </c:pt>
                <c:pt idx="1662">
                  <c:v>10.7430818849025</c:v>
                </c:pt>
                <c:pt idx="1663">
                  <c:v>10.7496337118729</c:v>
                </c:pt>
                <c:pt idx="1664">
                  <c:v>10.7561855388432</c:v>
                </c:pt>
                <c:pt idx="1665">
                  <c:v>10.762737365813599</c:v>
                </c:pt>
                <c:pt idx="1666">
                  <c:v>10.7692891927839</c:v>
                </c:pt>
                <c:pt idx="1667">
                  <c:v>10.7758410197542</c:v>
                </c:pt>
                <c:pt idx="1668">
                  <c:v>10.7823928467246</c:v>
                </c:pt>
                <c:pt idx="1669">
                  <c:v>10.7889446736949</c:v>
                </c:pt>
                <c:pt idx="1670">
                  <c:v>10.795496500665299</c:v>
                </c:pt>
                <c:pt idx="1671">
                  <c:v>10.8020483276356</c:v>
                </c:pt>
                <c:pt idx="1672">
                  <c:v>10.808600154605999</c:v>
                </c:pt>
                <c:pt idx="1673">
                  <c:v>10.8151519815763</c:v>
                </c:pt>
                <c:pt idx="1674">
                  <c:v>10.8217038085466</c:v>
                </c:pt>
                <c:pt idx="1675">
                  <c:v>10.828255635516999</c:v>
                </c:pt>
                <c:pt idx="1676">
                  <c:v>10.8348074624873</c:v>
                </c:pt>
                <c:pt idx="1677">
                  <c:v>10.841359289457699</c:v>
                </c:pt>
                <c:pt idx="1678">
                  <c:v>10.847911116428</c:v>
                </c:pt>
                <c:pt idx="1679">
                  <c:v>10.854462943398399</c:v>
                </c:pt>
                <c:pt idx="1680">
                  <c:v>10.861014770368699</c:v>
                </c:pt>
                <c:pt idx="1681">
                  <c:v>10.867566597339</c:v>
                </c:pt>
                <c:pt idx="1682">
                  <c:v>10.874118424309399</c:v>
                </c:pt>
                <c:pt idx="1683">
                  <c:v>10.8806702512797</c:v>
                </c:pt>
                <c:pt idx="1684">
                  <c:v>10.887222078250099</c:v>
                </c:pt>
                <c:pt idx="1685">
                  <c:v>10.893773905220399</c:v>
                </c:pt>
                <c:pt idx="1686">
                  <c:v>10.900325732190799</c:v>
                </c:pt>
                <c:pt idx="1687">
                  <c:v>10.906877559161099</c:v>
                </c:pt>
                <c:pt idx="1688">
                  <c:v>10.9134293861314</c:v>
                </c:pt>
                <c:pt idx="1689">
                  <c:v>10.919981213101799</c:v>
                </c:pt>
                <c:pt idx="1690">
                  <c:v>10.926533040072099</c:v>
                </c:pt>
                <c:pt idx="1691">
                  <c:v>10.933084867042499</c:v>
                </c:pt>
                <c:pt idx="1692">
                  <c:v>10.939636694012799</c:v>
                </c:pt>
                <c:pt idx="1693">
                  <c:v>10.946188520983201</c:v>
                </c:pt>
                <c:pt idx="1694">
                  <c:v>10.952740347953499</c:v>
                </c:pt>
                <c:pt idx="1695">
                  <c:v>10.959292174923799</c:v>
                </c:pt>
                <c:pt idx="1696">
                  <c:v>10.965844001894199</c:v>
                </c:pt>
                <c:pt idx="1697">
                  <c:v>10.972395828864499</c:v>
                </c:pt>
                <c:pt idx="1698">
                  <c:v>10.978947655834901</c:v>
                </c:pt>
                <c:pt idx="1699">
                  <c:v>10.985499482805199</c:v>
                </c:pt>
                <c:pt idx="1700">
                  <c:v>10.992051309775499</c:v>
                </c:pt>
                <c:pt idx="1701">
                  <c:v>10.998603136745899</c:v>
                </c:pt>
                <c:pt idx="1702">
                  <c:v>11.005154963716199</c:v>
                </c:pt>
                <c:pt idx="1703">
                  <c:v>11.011706790686601</c:v>
                </c:pt>
                <c:pt idx="1704">
                  <c:v>11.018258617656899</c:v>
                </c:pt>
                <c:pt idx="1705">
                  <c:v>11.024810444627301</c:v>
                </c:pt>
                <c:pt idx="1706">
                  <c:v>11.031362271597599</c:v>
                </c:pt>
                <c:pt idx="1707">
                  <c:v>11.037914098567899</c:v>
                </c:pt>
                <c:pt idx="1708">
                  <c:v>11.044465925538301</c:v>
                </c:pt>
                <c:pt idx="1709">
                  <c:v>11.051017752508599</c:v>
                </c:pt>
                <c:pt idx="1710">
                  <c:v>11.057569579479001</c:v>
                </c:pt>
                <c:pt idx="1711">
                  <c:v>11.064121406449299</c:v>
                </c:pt>
                <c:pt idx="1712">
                  <c:v>11.070673233419701</c:v>
                </c:pt>
                <c:pt idx="1713">
                  <c:v>11.077225060390001</c:v>
                </c:pt>
                <c:pt idx="1714">
                  <c:v>11.083776887360299</c:v>
                </c:pt>
                <c:pt idx="1715">
                  <c:v>11.090328714330701</c:v>
                </c:pt>
                <c:pt idx="1716">
                  <c:v>11.096880541300999</c:v>
                </c:pt>
                <c:pt idx="1717">
                  <c:v>11.103432368271401</c:v>
                </c:pt>
                <c:pt idx="1718">
                  <c:v>11.109984195241701</c:v>
                </c:pt>
                <c:pt idx="1719">
                  <c:v>11.116536022212101</c:v>
                </c:pt>
                <c:pt idx="1720">
                  <c:v>11.123087849182401</c:v>
                </c:pt>
                <c:pt idx="1721">
                  <c:v>11.129639676152699</c:v>
                </c:pt>
                <c:pt idx="1722">
                  <c:v>11.136191503123101</c:v>
                </c:pt>
                <c:pt idx="1723">
                  <c:v>11.142743330093399</c:v>
                </c:pt>
                <c:pt idx="1724">
                  <c:v>11.149295157063801</c:v>
                </c:pt>
                <c:pt idx="1725">
                  <c:v>11.155846984034101</c:v>
                </c:pt>
                <c:pt idx="1726">
                  <c:v>11.1623988110045</c:v>
                </c:pt>
                <c:pt idx="1727">
                  <c:v>11.168950637974801</c:v>
                </c:pt>
                <c:pt idx="1728">
                  <c:v>11.175502464945099</c:v>
                </c:pt>
                <c:pt idx="1729">
                  <c:v>11.182054291915501</c:v>
                </c:pt>
                <c:pt idx="1730">
                  <c:v>11.188606118885801</c:v>
                </c:pt>
                <c:pt idx="1731">
                  <c:v>11.1951579458562</c:v>
                </c:pt>
                <c:pt idx="1732">
                  <c:v>11.201709772826501</c:v>
                </c:pt>
                <c:pt idx="1733">
                  <c:v>11.208261599796799</c:v>
                </c:pt>
                <c:pt idx="1734">
                  <c:v>11.214813426767201</c:v>
                </c:pt>
                <c:pt idx="1735">
                  <c:v>11.221365253737501</c:v>
                </c:pt>
                <c:pt idx="1736">
                  <c:v>11.227917080707901</c:v>
                </c:pt>
                <c:pt idx="1737">
                  <c:v>11.234468907678201</c:v>
                </c:pt>
                <c:pt idx="1738">
                  <c:v>11.2410207346486</c:v>
                </c:pt>
                <c:pt idx="1739">
                  <c:v>11.247572561618901</c:v>
                </c:pt>
                <c:pt idx="1740">
                  <c:v>11.254124388589201</c:v>
                </c:pt>
                <c:pt idx="1741">
                  <c:v>11.260676215559601</c:v>
                </c:pt>
                <c:pt idx="1742">
                  <c:v>11.267228042529901</c:v>
                </c:pt>
                <c:pt idx="1743">
                  <c:v>11.2737798695003</c:v>
                </c:pt>
                <c:pt idx="1744">
                  <c:v>11.280331696470601</c:v>
                </c:pt>
                <c:pt idx="1745">
                  <c:v>11.286883523441</c:v>
                </c:pt>
                <c:pt idx="1746">
                  <c:v>11.293435350411301</c:v>
                </c:pt>
                <c:pt idx="1747">
                  <c:v>11.299987177381601</c:v>
                </c:pt>
                <c:pt idx="1748">
                  <c:v>11.306539004352</c:v>
                </c:pt>
                <c:pt idx="1749">
                  <c:v>11.313090831322301</c:v>
                </c:pt>
                <c:pt idx="1750">
                  <c:v>11.3196426582927</c:v>
                </c:pt>
                <c:pt idx="1751">
                  <c:v>11.326194485263001</c:v>
                </c:pt>
                <c:pt idx="1752">
                  <c:v>11.3327463122334</c:v>
                </c:pt>
                <c:pt idx="1753">
                  <c:v>11.3392981392037</c:v>
                </c:pt>
                <c:pt idx="1754">
                  <c:v>11.345849966174001</c:v>
                </c:pt>
                <c:pt idx="1755">
                  <c:v>11.3524017931444</c:v>
                </c:pt>
                <c:pt idx="1756">
                  <c:v>11.358953620114701</c:v>
                </c:pt>
                <c:pt idx="1757">
                  <c:v>11.3655054470851</c:v>
                </c:pt>
                <c:pt idx="1758">
                  <c:v>11.3720572740554</c:v>
                </c:pt>
                <c:pt idx="1759">
                  <c:v>11.3786091010258</c:v>
                </c:pt>
                <c:pt idx="1760">
                  <c:v>11.3851609279961</c:v>
                </c:pt>
                <c:pt idx="1761">
                  <c:v>11.391712754966401</c:v>
                </c:pt>
                <c:pt idx="1762">
                  <c:v>11.3982645819368</c:v>
                </c:pt>
                <c:pt idx="1763">
                  <c:v>11.4048164089071</c:v>
                </c:pt>
                <c:pt idx="1764">
                  <c:v>11.4113682358775</c:v>
                </c:pt>
                <c:pt idx="1765">
                  <c:v>11.4179200628478</c:v>
                </c:pt>
                <c:pt idx="1766">
                  <c:v>11.4244718898182</c:v>
                </c:pt>
                <c:pt idx="1767">
                  <c:v>11.4310237167885</c:v>
                </c:pt>
                <c:pt idx="1768">
                  <c:v>11.4375755437588</c:v>
                </c:pt>
                <c:pt idx="1769">
                  <c:v>11.4441273707292</c:v>
                </c:pt>
                <c:pt idx="1770">
                  <c:v>11.4506791976995</c:v>
                </c:pt>
                <c:pt idx="1771">
                  <c:v>11.4572310246699</c:v>
                </c:pt>
                <c:pt idx="1772">
                  <c:v>11.4637828516402</c:v>
                </c:pt>
                <c:pt idx="1773">
                  <c:v>11.4703346786105</c:v>
                </c:pt>
                <c:pt idx="1774">
                  <c:v>11.4768865055809</c:v>
                </c:pt>
                <c:pt idx="1775">
                  <c:v>11.4834383325512</c:v>
                </c:pt>
                <c:pt idx="1776">
                  <c:v>11.4899901595216</c:v>
                </c:pt>
                <c:pt idx="1777">
                  <c:v>11.4965419864919</c:v>
                </c:pt>
                <c:pt idx="1778">
                  <c:v>11.5030938134623</c:v>
                </c:pt>
                <c:pt idx="1779">
                  <c:v>11.5096456404326</c:v>
                </c:pt>
                <c:pt idx="1780">
                  <c:v>11.5161974674029</c:v>
                </c:pt>
                <c:pt idx="1781">
                  <c:v>11.5227492943733</c:v>
                </c:pt>
                <c:pt idx="1782">
                  <c:v>11.5293011213436</c:v>
                </c:pt>
                <c:pt idx="1783">
                  <c:v>11.535852948314</c:v>
                </c:pt>
                <c:pt idx="1784">
                  <c:v>11.5424047752843</c:v>
                </c:pt>
                <c:pt idx="1785">
                  <c:v>11.5489566022547</c:v>
                </c:pt>
                <c:pt idx="1786">
                  <c:v>11.555508429225</c:v>
                </c:pt>
                <c:pt idx="1787">
                  <c:v>11.5620602561953</c:v>
                </c:pt>
                <c:pt idx="1788">
                  <c:v>11.5686120831657</c:v>
                </c:pt>
                <c:pt idx="1789">
                  <c:v>11.575163910136</c:v>
                </c:pt>
                <c:pt idx="1790">
                  <c:v>11.5817157371064</c:v>
                </c:pt>
                <c:pt idx="1791">
                  <c:v>11.5882675640767</c:v>
                </c:pt>
                <c:pt idx="1792">
                  <c:v>11.5948193910471</c:v>
                </c:pt>
                <c:pt idx="1793">
                  <c:v>11.6013712180174</c:v>
                </c:pt>
                <c:pt idx="1794">
                  <c:v>11.6079230449877</c:v>
                </c:pt>
                <c:pt idx="1795">
                  <c:v>11.6144748719581</c:v>
                </c:pt>
                <c:pt idx="1796">
                  <c:v>11.6210266989284</c:v>
                </c:pt>
                <c:pt idx="1797">
                  <c:v>11.6275785258988</c:v>
                </c:pt>
                <c:pt idx="1798">
                  <c:v>11.6341303528691</c:v>
                </c:pt>
                <c:pt idx="1799">
                  <c:v>11.6406821798395</c:v>
                </c:pt>
                <c:pt idx="1800">
                  <c:v>11.6472340068098</c:v>
                </c:pt>
                <c:pt idx="1801">
                  <c:v>11.6537858337801</c:v>
                </c:pt>
                <c:pt idx="1802">
                  <c:v>11.6603376607505</c:v>
                </c:pt>
                <c:pt idx="1803">
                  <c:v>11.6668894877208</c:v>
                </c:pt>
                <c:pt idx="1804">
                  <c:v>11.6734413146912</c:v>
                </c:pt>
                <c:pt idx="1805">
                  <c:v>11.6799931416615</c:v>
                </c:pt>
                <c:pt idx="1806">
                  <c:v>11.6865449686318</c:v>
                </c:pt>
                <c:pt idx="1807">
                  <c:v>11.6930967956022</c:v>
                </c:pt>
                <c:pt idx="1808">
                  <c:v>11.6996486225725</c:v>
                </c:pt>
                <c:pt idx="1809">
                  <c:v>11.7062004495429</c:v>
                </c:pt>
                <c:pt idx="1810">
                  <c:v>11.7127522765132</c:v>
                </c:pt>
                <c:pt idx="1811">
                  <c:v>11.7193041034836</c:v>
                </c:pt>
                <c:pt idx="1812">
                  <c:v>11.7258559304539</c:v>
                </c:pt>
                <c:pt idx="1813">
                  <c:v>11.7324077574242</c:v>
                </c:pt>
                <c:pt idx="1814">
                  <c:v>11.7389595843946</c:v>
                </c:pt>
                <c:pt idx="1815">
                  <c:v>11.7455114113649</c:v>
                </c:pt>
                <c:pt idx="1816">
                  <c:v>11.7520632383353</c:v>
                </c:pt>
                <c:pt idx="1817">
                  <c:v>11.7586150653056</c:v>
                </c:pt>
                <c:pt idx="1818">
                  <c:v>11.765166892276</c:v>
                </c:pt>
                <c:pt idx="1819">
                  <c:v>11.7717187192463</c:v>
                </c:pt>
                <c:pt idx="1820">
                  <c:v>11.7782705462166</c:v>
                </c:pt>
                <c:pt idx="1821">
                  <c:v>11.784822373187</c:v>
                </c:pt>
                <c:pt idx="1822">
                  <c:v>11.7913742001573</c:v>
                </c:pt>
                <c:pt idx="1823">
                  <c:v>11.7979260271277</c:v>
                </c:pt>
                <c:pt idx="1824">
                  <c:v>11.804477854098</c:v>
                </c:pt>
                <c:pt idx="1825">
                  <c:v>11.811029681068399</c:v>
                </c:pt>
                <c:pt idx="1826">
                  <c:v>11.8175815080387</c:v>
                </c:pt>
                <c:pt idx="1827">
                  <c:v>11.824133335009</c:v>
                </c:pt>
                <c:pt idx="1828">
                  <c:v>11.8306851619794</c:v>
                </c:pt>
                <c:pt idx="1829">
                  <c:v>11.8372369889497</c:v>
                </c:pt>
                <c:pt idx="1830">
                  <c:v>11.843788815920099</c:v>
                </c:pt>
                <c:pt idx="1831">
                  <c:v>11.8503406428904</c:v>
                </c:pt>
                <c:pt idx="1832">
                  <c:v>11.856892469860799</c:v>
                </c:pt>
                <c:pt idx="1833">
                  <c:v>11.8634442968311</c:v>
                </c:pt>
                <c:pt idx="1834">
                  <c:v>11.8699961238014</c:v>
                </c:pt>
                <c:pt idx="1835">
                  <c:v>11.876547950771799</c:v>
                </c:pt>
                <c:pt idx="1836">
                  <c:v>11.8830997777421</c:v>
                </c:pt>
                <c:pt idx="1837">
                  <c:v>11.889651604712499</c:v>
                </c:pt>
                <c:pt idx="1838">
                  <c:v>11.8962034316828</c:v>
                </c:pt>
                <c:pt idx="1839">
                  <c:v>11.902755258653199</c:v>
                </c:pt>
                <c:pt idx="1840">
                  <c:v>11.909307085623499</c:v>
                </c:pt>
                <c:pt idx="1841">
                  <c:v>11.9158589125938</c:v>
                </c:pt>
                <c:pt idx="1842">
                  <c:v>11.922410739564199</c:v>
                </c:pt>
                <c:pt idx="1843">
                  <c:v>11.9289625665345</c:v>
                </c:pt>
                <c:pt idx="1844">
                  <c:v>11.935514393504899</c:v>
                </c:pt>
                <c:pt idx="1845">
                  <c:v>11.9420662204752</c:v>
                </c:pt>
                <c:pt idx="1846">
                  <c:v>11.9486180474455</c:v>
                </c:pt>
                <c:pt idx="1847">
                  <c:v>11.955169874415899</c:v>
                </c:pt>
                <c:pt idx="1848">
                  <c:v>11.9617217013862</c:v>
                </c:pt>
                <c:pt idx="1849">
                  <c:v>11.968273528356599</c:v>
                </c:pt>
                <c:pt idx="1850">
                  <c:v>11.9748253553269</c:v>
                </c:pt>
                <c:pt idx="1851">
                  <c:v>11.981377182297299</c:v>
                </c:pt>
                <c:pt idx="1852">
                  <c:v>11.987929009267599</c:v>
                </c:pt>
                <c:pt idx="1853">
                  <c:v>11.9944808362379</c:v>
                </c:pt>
                <c:pt idx="1854">
                  <c:v>12.001032663208299</c:v>
                </c:pt>
                <c:pt idx="1855">
                  <c:v>12.0075844901786</c:v>
                </c:pt>
                <c:pt idx="1856">
                  <c:v>12.014136317148999</c:v>
                </c:pt>
                <c:pt idx="1857">
                  <c:v>12.020688144119299</c:v>
                </c:pt>
                <c:pt idx="1858">
                  <c:v>12.027239971089701</c:v>
                </c:pt>
                <c:pt idx="1859">
                  <c:v>12.033791798059999</c:v>
                </c:pt>
                <c:pt idx="1860">
                  <c:v>12.0403436250303</c:v>
                </c:pt>
                <c:pt idx="1861">
                  <c:v>12.046895452000699</c:v>
                </c:pt>
                <c:pt idx="1862">
                  <c:v>12.053447278970999</c:v>
                </c:pt>
                <c:pt idx="1863">
                  <c:v>12.059999105941399</c:v>
                </c:pt>
                <c:pt idx="1864">
                  <c:v>12.066550932911699</c:v>
                </c:pt>
                <c:pt idx="1865">
                  <c:v>12.073102759882101</c:v>
                </c:pt>
                <c:pt idx="1866">
                  <c:v>12.079654586852399</c:v>
                </c:pt>
                <c:pt idx="1867">
                  <c:v>12.086206413822699</c:v>
                </c:pt>
                <c:pt idx="1868">
                  <c:v>12.092758240793099</c:v>
                </c:pt>
                <c:pt idx="1869">
                  <c:v>12.099310067763399</c:v>
                </c:pt>
                <c:pt idx="1870">
                  <c:v>12.105861894733801</c:v>
                </c:pt>
                <c:pt idx="1871">
                  <c:v>12.112413721704099</c:v>
                </c:pt>
                <c:pt idx="1872">
                  <c:v>12.118965548674399</c:v>
                </c:pt>
                <c:pt idx="1873">
                  <c:v>12.125517375644799</c:v>
                </c:pt>
                <c:pt idx="1874">
                  <c:v>12.132069202615099</c:v>
                </c:pt>
                <c:pt idx="1875">
                  <c:v>12.138621029585501</c:v>
                </c:pt>
                <c:pt idx="1876">
                  <c:v>12.145172856555799</c:v>
                </c:pt>
                <c:pt idx="1877">
                  <c:v>12.151724683526201</c:v>
                </c:pt>
                <c:pt idx="1878">
                  <c:v>12.158276510496499</c:v>
                </c:pt>
                <c:pt idx="1879">
                  <c:v>12.164828337466799</c:v>
                </c:pt>
                <c:pt idx="1880">
                  <c:v>12.171380164437201</c:v>
                </c:pt>
                <c:pt idx="1881">
                  <c:v>12.177931991407499</c:v>
                </c:pt>
                <c:pt idx="1882">
                  <c:v>12.184483818377901</c:v>
                </c:pt>
                <c:pt idx="1883">
                  <c:v>12.191035645348199</c:v>
                </c:pt>
                <c:pt idx="1884">
                  <c:v>12.197587472318601</c:v>
                </c:pt>
                <c:pt idx="1885">
                  <c:v>12.204139299288901</c:v>
                </c:pt>
                <c:pt idx="1886">
                  <c:v>12.210691126259199</c:v>
                </c:pt>
                <c:pt idx="1887">
                  <c:v>12.217242953229601</c:v>
                </c:pt>
                <c:pt idx="1888">
                  <c:v>12.223794780199899</c:v>
                </c:pt>
                <c:pt idx="1889">
                  <c:v>12.230346607170301</c:v>
                </c:pt>
                <c:pt idx="1890">
                  <c:v>12.236898434140601</c:v>
                </c:pt>
                <c:pt idx="1891">
                  <c:v>12.243450261111001</c:v>
                </c:pt>
                <c:pt idx="1892">
                  <c:v>12.250002088081301</c:v>
                </c:pt>
                <c:pt idx="1893">
                  <c:v>12.256553915051599</c:v>
                </c:pt>
                <c:pt idx="1894">
                  <c:v>12.263105742022001</c:v>
                </c:pt>
                <c:pt idx="1895">
                  <c:v>12.269657568992301</c:v>
                </c:pt>
                <c:pt idx="1896">
                  <c:v>12.276209395962701</c:v>
                </c:pt>
                <c:pt idx="1897">
                  <c:v>12.282761222933001</c:v>
                </c:pt>
                <c:pt idx="1898">
                  <c:v>12.2893130499034</c:v>
                </c:pt>
                <c:pt idx="1899">
                  <c:v>12.295864876873701</c:v>
                </c:pt>
                <c:pt idx="1900">
                  <c:v>12.302416703844001</c:v>
                </c:pt>
                <c:pt idx="1901">
                  <c:v>12.308968530814401</c:v>
                </c:pt>
                <c:pt idx="1902">
                  <c:v>12.315520357784701</c:v>
                </c:pt>
                <c:pt idx="1903">
                  <c:v>12.3220721847551</c:v>
                </c:pt>
                <c:pt idx="1904">
                  <c:v>12.328624011725401</c:v>
                </c:pt>
                <c:pt idx="1905">
                  <c:v>12.3351758386958</c:v>
                </c:pt>
                <c:pt idx="1906">
                  <c:v>12.341727665666101</c:v>
                </c:pt>
                <c:pt idx="1907">
                  <c:v>12.348279492636401</c:v>
                </c:pt>
                <c:pt idx="1908">
                  <c:v>12.3548313196068</c:v>
                </c:pt>
                <c:pt idx="1909">
                  <c:v>12.361383146577101</c:v>
                </c:pt>
                <c:pt idx="1910">
                  <c:v>12.3679349735475</c:v>
                </c:pt>
                <c:pt idx="1911">
                  <c:v>12.374486800517801</c:v>
                </c:pt>
                <c:pt idx="1912">
                  <c:v>12.381038627488101</c:v>
                </c:pt>
                <c:pt idx="1913">
                  <c:v>12.3875904544585</c:v>
                </c:pt>
                <c:pt idx="1914">
                  <c:v>12.394142281428801</c:v>
                </c:pt>
                <c:pt idx="1915">
                  <c:v>12.4006941083992</c:v>
                </c:pt>
                <c:pt idx="1916">
                  <c:v>12.407245935369501</c:v>
                </c:pt>
                <c:pt idx="1917">
                  <c:v>12.4137977623399</c:v>
                </c:pt>
                <c:pt idx="1918">
                  <c:v>12.4203495893102</c:v>
                </c:pt>
                <c:pt idx="1919">
                  <c:v>12.426901416280501</c:v>
                </c:pt>
                <c:pt idx="1920">
                  <c:v>12.4334532432509</c:v>
                </c:pt>
                <c:pt idx="1921">
                  <c:v>12.440005070221201</c:v>
                </c:pt>
                <c:pt idx="1922">
                  <c:v>12.4465568971916</c:v>
                </c:pt>
                <c:pt idx="1923">
                  <c:v>12.453108724161901</c:v>
                </c:pt>
                <c:pt idx="1924">
                  <c:v>12.4596605511323</c:v>
                </c:pt>
                <c:pt idx="1925">
                  <c:v>12.4662123781026</c:v>
                </c:pt>
                <c:pt idx="1926">
                  <c:v>12.472764205072901</c:v>
                </c:pt>
                <c:pt idx="1927">
                  <c:v>12.4793160320433</c:v>
                </c:pt>
                <c:pt idx="1928">
                  <c:v>12.485867859013601</c:v>
                </c:pt>
                <c:pt idx="1929">
                  <c:v>12.492419685984</c:v>
                </c:pt>
                <c:pt idx="1930">
                  <c:v>12.4989715129543</c:v>
                </c:pt>
                <c:pt idx="1931">
                  <c:v>12.5055233399247</c:v>
                </c:pt>
                <c:pt idx="1932">
                  <c:v>12.512075166895</c:v>
                </c:pt>
                <c:pt idx="1933">
                  <c:v>12.518626993865301</c:v>
                </c:pt>
                <c:pt idx="1934">
                  <c:v>12.5251788208357</c:v>
                </c:pt>
                <c:pt idx="1935">
                  <c:v>12.531730647806</c:v>
                </c:pt>
                <c:pt idx="1936">
                  <c:v>12.5382824747764</c:v>
                </c:pt>
                <c:pt idx="1937">
                  <c:v>12.5448343017467</c:v>
                </c:pt>
                <c:pt idx="1938">
                  <c:v>12.5513861287171</c:v>
                </c:pt>
                <c:pt idx="1939">
                  <c:v>12.5579379556874</c:v>
                </c:pt>
                <c:pt idx="1940">
                  <c:v>12.5644897826577</c:v>
                </c:pt>
                <c:pt idx="1941">
                  <c:v>12.5710416096281</c:v>
                </c:pt>
                <c:pt idx="1942">
                  <c:v>12.5775934365984</c:v>
                </c:pt>
                <c:pt idx="1943">
                  <c:v>12.5841452635688</c:v>
                </c:pt>
                <c:pt idx="1944">
                  <c:v>12.5906970905391</c:v>
                </c:pt>
                <c:pt idx="1945">
                  <c:v>12.5972489175094</c:v>
                </c:pt>
                <c:pt idx="1946">
                  <c:v>12.6038007444798</c:v>
                </c:pt>
                <c:pt idx="1947">
                  <c:v>12.6103525714501</c:v>
                </c:pt>
                <c:pt idx="1948">
                  <c:v>12.6169043984205</c:v>
                </c:pt>
                <c:pt idx="1949">
                  <c:v>12.6234562253908</c:v>
                </c:pt>
                <c:pt idx="1950">
                  <c:v>12.6300080523612</c:v>
                </c:pt>
                <c:pt idx="1951">
                  <c:v>12.6365598793315</c:v>
                </c:pt>
                <c:pt idx="1952">
                  <c:v>12.6431117063018</c:v>
                </c:pt>
                <c:pt idx="1953">
                  <c:v>12.6496635332722</c:v>
                </c:pt>
                <c:pt idx="1954">
                  <c:v>12.6562153602425</c:v>
                </c:pt>
                <c:pt idx="1955">
                  <c:v>12.6627671872129</c:v>
                </c:pt>
                <c:pt idx="1956">
                  <c:v>12.6693190141832</c:v>
                </c:pt>
                <c:pt idx="1957">
                  <c:v>12.6758708411536</c:v>
                </c:pt>
                <c:pt idx="1958">
                  <c:v>12.6824226681239</c:v>
                </c:pt>
                <c:pt idx="1959">
                  <c:v>12.6889744950942</c:v>
                </c:pt>
                <c:pt idx="1960">
                  <c:v>12.6955263220646</c:v>
                </c:pt>
                <c:pt idx="1961">
                  <c:v>12.7020781490349</c:v>
                </c:pt>
                <c:pt idx="1962">
                  <c:v>12.7086299760053</c:v>
                </c:pt>
                <c:pt idx="1963">
                  <c:v>12.7151818029756</c:v>
                </c:pt>
                <c:pt idx="1964">
                  <c:v>12.721733629946</c:v>
                </c:pt>
                <c:pt idx="1965">
                  <c:v>12.7282854569163</c:v>
                </c:pt>
                <c:pt idx="1966">
                  <c:v>12.7348372838866</c:v>
                </c:pt>
                <c:pt idx="1967">
                  <c:v>12.741389110857</c:v>
                </c:pt>
                <c:pt idx="1968">
                  <c:v>12.7479409378273</c:v>
                </c:pt>
                <c:pt idx="1969">
                  <c:v>12.7544927647977</c:v>
                </c:pt>
                <c:pt idx="1970">
                  <c:v>12.761044591768</c:v>
                </c:pt>
                <c:pt idx="1971">
                  <c:v>12.7675964187384</c:v>
                </c:pt>
                <c:pt idx="1972">
                  <c:v>12.7741482457087</c:v>
                </c:pt>
                <c:pt idx="1973">
                  <c:v>12.780700072679</c:v>
                </c:pt>
                <c:pt idx="1974">
                  <c:v>12.7872518996494</c:v>
                </c:pt>
                <c:pt idx="1975">
                  <c:v>12.7938037266197</c:v>
                </c:pt>
                <c:pt idx="1976">
                  <c:v>12.8003555535901</c:v>
                </c:pt>
                <c:pt idx="1977">
                  <c:v>12.8069073805604</c:v>
                </c:pt>
                <c:pt idx="1978">
                  <c:v>12.8134592075307</c:v>
                </c:pt>
                <c:pt idx="1979">
                  <c:v>12.8200110345011</c:v>
                </c:pt>
                <c:pt idx="1980">
                  <c:v>12.8265628614714</c:v>
                </c:pt>
                <c:pt idx="1981">
                  <c:v>12.8331146884418</c:v>
                </c:pt>
                <c:pt idx="1982">
                  <c:v>12.8396665154121</c:v>
                </c:pt>
                <c:pt idx="1983">
                  <c:v>12.8462183423825</c:v>
                </c:pt>
                <c:pt idx="1984">
                  <c:v>12.8527701693528</c:v>
                </c:pt>
                <c:pt idx="1985">
                  <c:v>12.8593219963231</c:v>
                </c:pt>
                <c:pt idx="1986">
                  <c:v>12.8658738232935</c:v>
                </c:pt>
                <c:pt idx="1987">
                  <c:v>12.8724256502638</c:v>
                </c:pt>
                <c:pt idx="1988">
                  <c:v>12.8789774772342</c:v>
                </c:pt>
                <c:pt idx="1989">
                  <c:v>12.8855293042045</c:v>
                </c:pt>
                <c:pt idx="1990">
                  <c:v>12.8920811311749</c:v>
                </c:pt>
                <c:pt idx="1991">
                  <c:v>12.8986329581452</c:v>
                </c:pt>
                <c:pt idx="1992">
                  <c:v>12.9051847851155</c:v>
                </c:pt>
                <c:pt idx="1993">
                  <c:v>12.9117366120859</c:v>
                </c:pt>
                <c:pt idx="1994">
                  <c:v>12.9182884390562</c:v>
                </c:pt>
                <c:pt idx="1995">
                  <c:v>12.9248402660266</c:v>
                </c:pt>
                <c:pt idx="1996">
                  <c:v>12.9313920929969</c:v>
                </c:pt>
                <c:pt idx="1997">
                  <c:v>12.937943919967299</c:v>
                </c:pt>
                <c:pt idx="1998">
                  <c:v>12.9444957469376</c:v>
                </c:pt>
                <c:pt idx="1999">
                  <c:v>12.9510475739079</c:v>
                </c:pt>
                <c:pt idx="2000">
                  <c:v>12.9575994008783</c:v>
                </c:pt>
                <c:pt idx="2001">
                  <c:v>12.9641512278486</c:v>
                </c:pt>
                <c:pt idx="2002">
                  <c:v>12.970703054818999</c:v>
                </c:pt>
                <c:pt idx="2003">
                  <c:v>12.9772548817893</c:v>
                </c:pt>
                <c:pt idx="2004">
                  <c:v>12.983806708759699</c:v>
                </c:pt>
                <c:pt idx="2005">
                  <c:v>12.99035853573</c:v>
                </c:pt>
                <c:pt idx="2006">
                  <c:v>12.9969103627003</c:v>
                </c:pt>
                <c:pt idx="2007">
                  <c:v>13.003462189670699</c:v>
                </c:pt>
                <c:pt idx="2008">
                  <c:v>13.010014016641</c:v>
                </c:pt>
                <c:pt idx="2009">
                  <c:v>13.016565843611399</c:v>
                </c:pt>
                <c:pt idx="2010">
                  <c:v>13.0231176705817</c:v>
                </c:pt>
                <c:pt idx="2011">
                  <c:v>13.029669497552099</c:v>
                </c:pt>
                <c:pt idx="2012">
                  <c:v>13.036221324522399</c:v>
                </c:pt>
                <c:pt idx="2013">
                  <c:v>13.0427731514927</c:v>
                </c:pt>
                <c:pt idx="2014">
                  <c:v>13.049324978463099</c:v>
                </c:pt>
                <c:pt idx="2015">
                  <c:v>13.0558768054334</c:v>
                </c:pt>
                <c:pt idx="2016">
                  <c:v>13.062428632403799</c:v>
                </c:pt>
                <c:pt idx="2017">
                  <c:v>13.068980459374099</c:v>
                </c:pt>
                <c:pt idx="2018">
                  <c:v>13.075532286344499</c:v>
                </c:pt>
                <c:pt idx="2019">
                  <c:v>13.082084113314799</c:v>
                </c:pt>
                <c:pt idx="2020">
                  <c:v>13.0886359402851</c:v>
                </c:pt>
                <c:pt idx="2021">
                  <c:v>13.095187767255499</c:v>
                </c:pt>
                <c:pt idx="2022">
                  <c:v>13.101739594225799</c:v>
                </c:pt>
                <c:pt idx="2023">
                  <c:v>13.108291421196199</c:v>
                </c:pt>
                <c:pt idx="2024">
                  <c:v>13.114843248166499</c:v>
                </c:pt>
                <c:pt idx="2025">
                  <c:v>13.1213950751368</c:v>
                </c:pt>
                <c:pt idx="2026">
                  <c:v>13.127946902107199</c:v>
                </c:pt>
                <c:pt idx="2027">
                  <c:v>13.134498729077499</c:v>
                </c:pt>
                <c:pt idx="2028">
                  <c:v>13.141050556047899</c:v>
                </c:pt>
                <c:pt idx="2029">
                  <c:v>13.147602383018199</c:v>
                </c:pt>
                <c:pt idx="2030">
                  <c:v>13.154154209988601</c:v>
                </c:pt>
                <c:pt idx="2031">
                  <c:v>13.160706036958899</c:v>
                </c:pt>
                <c:pt idx="2032">
                  <c:v>13.1672578639292</c:v>
                </c:pt>
                <c:pt idx="2033">
                  <c:v>13.173809690899599</c:v>
                </c:pt>
                <c:pt idx="2034">
                  <c:v>13.180361517869899</c:v>
                </c:pt>
                <c:pt idx="2035">
                  <c:v>13.186913344840301</c:v>
                </c:pt>
                <c:pt idx="2036">
                  <c:v>13.193465171810599</c:v>
                </c:pt>
                <c:pt idx="2037">
                  <c:v>13.200016998781001</c:v>
                </c:pt>
                <c:pt idx="2038">
                  <c:v>13.206568825751299</c:v>
                </c:pt>
                <c:pt idx="2039">
                  <c:v>13.213120652721599</c:v>
                </c:pt>
                <c:pt idx="2040">
                  <c:v>13.219672479692001</c:v>
                </c:pt>
                <c:pt idx="2041">
                  <c:v>13.226224306662299</c:v>
                </c:pt>
                <c:pt idx="2042">
                  <c:v>13.232776133632701</c:v>
                </c:pt>
                <c:pt idx="2043">
                  <c:v>13.239327960602999</c:v>
                </c:pt>
                <c:pt idx="2044">
                  <c:v>13.245879787573401</c:v>
                </c:pt>
                <c:pt idx="2045">
                  <c:v>13.252431614543699</c:v>
                </c:pt>
                <c:pt idx="2046">
                  <c:v>13.258983441513999</c:v>
                </c:pt>
                <c:pt idx="2047">
                  <c:v>13.265535268484401</c:v>
                </c:pt>
                <c:pt idx="2048">
                  <c:v>13.272087095454699</c:v>
                </c:pt>
                <c:pt idx="2049">
                  <c:v>13.278638922425101</c:v>
                </c:pt>
                <c:pt idx="2050">
                  <c:v>13.285190749395399</c:v>
                </c:pt>
                <c:pt idx="2051">
                  <c:v>13.291742576365801</c:v>
                </c:pt>
                <c:pt idx="2052">
                  <c:v>13.298294403336101</c:v>
                </c:pt>
                <c:pt idx="2053">
                  <c:v>13.304846230306399</c:v>
                </c:pt>
                <c:pt idx="2054">
                  <c:v>13.311398057276801</c:v>
                </c:pt>
                <c:pt idx="2055">
                  <c:v>13.317949884247099</c:v>
                </c:pt>
                <c:pt idx="2056">
                  <c:v>13.324501711217501</c:v>
                </c:pt>
                <c:pt idx="2057">
                  <c:v>13.331053538187801</c:v>
                </c:pt>
                <c:pt idx="2058">
                  <c:v>13.337605365158099</c:v>
                </c:pt>
                <c:pt idx="2059">
                  <c:v>13.344157192128501</c:v>
                </c:pt>
                <c:pt idx="2060">
                  <c:v>13.350709019098799</c:v>
                </c:pt>
                <c:pt idx="2061">
                  <c:v>13.357260846069201</c:v>
                </c:pt>
                <c:pt idx="2062">
                  <c:v>13.363812673039501</c:v>
                </c:pt>
                <c:pt idx="2063">
                  <c:v>13.370364500009901</c:v>
                </c:pt>
                <c:pt idx="2064">
                  <c:v>13.376916326980201</c:v>
                </c:pt>
                <c:pt idx="2065">
                  <c:v>13.383468153950499</c:v>
                </c:pt>
                <c:pt idx="2066">
                  <c:v>13.390019980920901</c:v>
                </c:pt>
                <c:pt idx="2067">
                  <c:v>13.396571807891201</c:v>
                </c:pt>
                <c:pt idx="2068">
                  <c:v>13.403123634861601</c:v>
                </c:pt>
                <c:pt idx="2069">
                  <c:v>13.409675461831901</c:v>
                </c:pt>
                <c:pt idx="2070">
                  <c:v>13.4162272888023</c:v>
                </c:pt>
                <c:pt idx="2071">
                  <c:v>13.422779115772601</c:v>
                </c:pt>
                <c:pt idx="2072">
                  <c:v>13.429330942742901</c:v>
                </c:pt>
                <c:pt idx="2073">
                  <c:v>13.435882769713301</c:v>
                </c:pt>
                <c:pt idx="2074">
                  <c:v>13.442434596683601</c:v>
                </c:pt>
                <c:pt idx="2075">
                  <c:v>13.448986423654</c:v>
                </c:pt>
                <c:pt idx="2076">
                  <c:v>13.455538250624301</c:v>
                </c:pt>
                <c:pt idx="2077">
                  <c:v>13.4620900775947</c:v>
                </c:pt>
                <c:pt idx="2078">
                  <c:v>13.468641904565001</c:v>
                </c:pt>
                <c:pt idx="2079">
                  <c:v>13.475193731535301</c:v>
                </c:pt>
                <c:pt idx="2080">
                  <c:v>13.4817455585057</c:v>
                </c:pt>
                <c:pt idx="2081">
                  <c:v>13.488297385476001</c:v>
                </c:pt>
                <c:pt idx="2082">
                  <c:v>13.4948492124464</c:v>
                </c:pt>
                <c:pt idx="2083">
                  <c:v>13.501401039416701</c:v>
                </c:pt>
                <c:pt idx="2084">
                  <c:v>13.5079528663871</c:v>
                </c:pt>
                <c:pt idx="2085">
                  <c:v>13.5145046933574</c:v>
                </c:pt>
                <c:pt idx="2086">
                  <c:v>13.521056520327701</c:v>
                </c:pt>
                <c:pt idx="2087">
                  <c:v>13.5276083472981</c:v>
                </c:pt>
                <c:pt idx="2088">
                  <c:v>13.534160174268401</c:v>
                </c:pt>
                <c:pt idx="2089">
                  <c:v>13.5407120012388</c:v>
                </c:pt>
                <c:pt idx="2090">
                  <c:v>13.5472638282091</c:v>
                </c:pt>
                <c:pt idx="2091">
                  <c:v>13.553815655179401</c:v>
                </c:pt>
                <c:pt idx="2092">
                  <c:v>13.5603674821498</c:v>
                </c:pt>
                <c:pt idx="2093">
                  <c:v>13.566919309120101</c:v>
                </c:pt>
                <c:pt idx="2094">
                  <c:v>13.5734711360905</c:v>
                </c:pt>
                <c:pt idx="2095">
                  <c:v>13.5800229630608</c:v>
                </c:pt>
                <c:pt idx="2096">
                  <c:v>13.5865747900312</c:v>
                </c:pt>
                <c:pt idx="2097">
                  <c:v>13.5931266170015</c:v>
                </c:pt>
                <c:pt idx="2098">
                  <c:v>13.599678443971801</c:v>
                </c:pt>
                <c:pt idx="2099">
                  <c:v>13.6062302709422</c:v>
                </c:pt>
                <c:pt idx="2100">
                  <c:v>13.6127820979125</c:v>
                </c:pt>
                <c:pt idx="2101">
                  <c:v>13.6193339248829</c:v>
                </c:pt>
                <c:pt idx="2102">
                  <c:v>13.6258857518532</c:v>
                </c:pt>
                <c:pt idx="2103">
                  <c:v>13.6324375788236</c:v>
                </c:pt>
                <c:pt idx="2104">
                  <c:v>13.6389894057939</c:v>
                </c:pt>
                <c:pt idx="2105">
                  <c:v>13.645541232764201</c:v>
                </c:pt>
                <c:pt idx="2106">
                  <c:v>13.6520930597346</c:v>
                </c:pt>
                <c:pt idx="2107">
                  <c:v>13.6586448867049</c:v>
                </c:pt>
                <c:pt idx="2108">
                  <c:v>13.6651967136753</c:v>
                </c:pt>
                <c:pt idx="2109">
                  <c:v>13.6717485406456</c:v>
                </c:pt>
                <c:pt idx="2110">
                  <c:v>13.678300367616</c:v>
                </c:pt>
                <c:pt idx="2111">
                  <c:v>13.6848521945863</c:v>
                </c:pt>
                <c:pt idx="2112">
                  <c:v>13.6914040215566</c:v>
                </c:pt>
                <c:pt idx="2113">
                  <c:v>13.697955848527</c:v>
                </c:pt>
                <c:pt idx="2114">
                  <c:v>13.7045076754973</c:v>
                </c:pt>
                <c:pt idx="2115">
                  <c:v>13.7110595024677</c:v>
                </c:pt>
                <c:pt idx="2116">
                  <c:v>13.717611329438</c:v>
                </c:pt>
                <c:pt idx="2117">
                  <c:v>13.7241631564084</c:v>
                </c:pt>
                <c:pt idx="2118">
                  <c:v>13.7307149833787</c:v>
                </c:pt>
                <c:pt idx="2119">
                  <c:v>13.737266810349</c:v>
                </c:pt>
                <c:pt idx="2120">
                  <c:v>13.7438186373194</c:v>
                </c:pt>
                <c:pt idx="2121">
                  <c:v>13.7503704642897</c:v>
                </c:pt>
                <c:pt idx="2122">
                  <c:v>13.7569222912601</c:v>
                </c:pt>
                <c:pt idx="2123">
                  <c:v>13.7634741182304</c:v>
                </c:pt>
                <c:pt idx="2124">
                  <c:v>13.7700259452008</c:v>
                </c:pt>
                <c:pt idx="2125">
                  <c:v>13.7765777721711</c:v>
                </c:pt>
                <c:pt idx="2126">
                  <c:v>13.7831295991414</c:v>
                </c:pt>
                <c:pt idx="2127">
                  <c:v>13.7896814261118</c:v>
                </c:pt>
                <c:pt idx="2128">
                  <c:v>13.7962332530821</c:v>
                </c:pt>
                <c:pt idx="2129">
                  <c:v>13.8027850800525</c:v>
                </c:pt>
                <c:pt idx="2130">
                  <c:v>13.8093369070228</c:v>
                </c:pt>
                <c:pt idx="2131">
                  <c:v>13.8158887339931</c:v>
                </c:pt>
                <c:pt idx="2132">
                  <c:v>13.8224405609635</c:v>
                </c:pt>
                <c:pt idx="2133">
                  <c:v>13.8289923879338</c:v>
                </c:pt>
                <c:pt idx="2134">
                  <c:v>13.8355442149042</c:v>
                </c:pt>
                <c:pt idx="2135">
                  <c:v>13.8420960418745</c:v>
                </c:pt>
                <c:pt idx="2136">
                  <c:v>13.8486478688449</c:v>
                </c:pt>
                <c:pt idx="2137">
                  <c:v>13.8551996958152</c:v>
                </c:pt>
                <c:pt idx="2138">
                  <c:v>13.8617515227855</c:v>
                </c:pt>
                <c:pt idx="2139">
                  <c:v>13.8683033497559</c:v>
                </c:pt>
                <c:pt idx="2140">
                  <c:v>13.8748551767262</c:v>
                </c:pt>
                <c:pt idx="2141">
                  <c:v>13.8814070036966</c:v>
                </c:pt>
                <c:pt idx="2142">
                  <c:v>13.8879588306669</c:v>
                </c:pt>
                <c:pt idx="2143">
                  <c:v>13.8945106576373</c:v>
                </c:pt>
                <c:pt idx="2144">
                  <c:v>13.9010624846076</c:v>
                </c:pt>
                <c:pt idx="2145">
                  <c:v>13.9076143115779</c:v>
                </c:pt>
                <c:pt idx="2146">
                  <c:v>13.9141661385483</c:v>
                </c:pt>
                <c:pt idx="2147">
                  <c:v>13.9207179655186</c:v>
                </c:pt>
                <c:pt idx="2148">
                  <c:v>13.927269792489</c:v>
                </c:pt>
                <c:pt idx="2149">
                  <c:v>13.9338216194593</c:v>
                </c:pt>
                <c:pt idx="2150">
                  <c:v>13.9403734464297</c:v>
                </c:pt>
                <c:pt idx="2151">
                  <c:v>13.9469252734</c:v>
                </c:pt>
                <c:pt idx="2152">
                  <c:v>13.9534771003703</c:v>
                </c:pt>
                <c:pt idx="2153">
                  <c:v>13.9600289273407</c:v>
                </c:pt>
                <c:pt idx="2154">
                  <c:v>13.966580754311</c:v>
                </c:pt>
                <c:pt idx="2155">
                  <c:v>13.9731325812814</c:v>
                </c:pt>
                <c:pt idx="2156">
                  <c:v>13.9796844082517</c:v>
                </c:pt>
                <c:pt idx="2157">
                  <c:v>13.986236235222</c:v>
                </c:pt>
                <c:pt idx="2158">
                  <c:v>13.9927880621924</c:v>
                </c:pt>
                <c:pt idx="2159">
                  <c:v>13.9993398891627</c:v>
                </c:pt>
                <c:pt idx="2160">
                  <c:v>14.0058917161331</c:v>
                </c:pt>
                <c:pt idx="2161">
                  <c:v>14.0124435431034</c:v>
                </c:pt>
                <c:pt idx="2162">
                  <c:v>14.018995370073799</c:v>
                </c:pt>
                <c:pt idx="2163">
                  <c:v>14.0255471970441</c:v>
                </c:pt>
                <c:pt idx="2164">
                  <c:v>14.0320990240144</c:v>
                </c:pt>
                <c:pt idx="2165">
                  <c:v>14.0386508509848</c:v>
                </c:pt>
                <c:pt idx="2166">
                  <c:v>14.0452026779551</c:v>
                </c:pt>
                <c:pt idx="2167">
                  <c:v>14.051754504925499</c:v>
                </c:pt>
                <c:pt idx="2168">
                  <c:v>14.0583063318958</c:v>
                </c:pt>
                <c:pt idx="2169">
                  <c:v>14.064858158866199</c:v>
                </c:pt>
                <c:pt idx="2170">
                  <c:v>14.0714099858365</c:v>
                </c:pt>
                <c:pt idx="2171">
                  <c:v>14.0779618128068</c:v>
                </c:pt>
                <c:pt idx="2172">
                  <c:v>14.0845136397772</c:v>
                </c:pt>
                <c:pt idx="2173">
                  <c:v>14.0910654667475</c:v>
                </c:pt>
                <c:pt idx="2174">
                  <c:v>14.097617293717899</c:v>
                </c:pt>
                <c:pt idx="2175">
                  <c:v>14.1041691206882</c:v>
                </c:pt>
                <c:pt idx="2176">
                  <c:v>14.110720947658599</c:v>
                </c:pt>
                <c:pt idx="2177">
                  <c:v>14.1172727746289</c:v>
                </c:pt>
                <c:pt idx="2178">
                  <c:v>14.1238246015992</c:v>
                </c:pt>
                <c:pt idx="2179">
                  <c:v>14.130376428569599</c:v>
                </c:pt>
                <c:pt idx="2180">
                  <c:v>14.1369282555399</c:v>
                </c:pt>
                <c:pt idx="2181">
                  <c:v>14.143480082510299</c:v>
                </c:pt>
                <c:pt idx="2182">
                  <c:v>14.1500319094806</c:v>
                </c:pt>
                <c:pt idx="2183">
                  <c:v>14.156583736450999</c:v>
                </c:pt>
                <c:pt idx="2184">
                  <c:v>14.163135563421299</c:v>
                </c:pt>
                <c:pt idx="2185">
                  <c:v>14.1696873903916</c:v>
                </c:pt>
                <c:pt idx="2186">
                  <c:v>14.176239217361999</c:v>
                </c:pt>
                <c:pt idx="2187">
                  <c:v>14.1827910443323</c:v>
                </c:pt>
                <c:pt idx="2188">
                  <c:v>14.189342871302699</c:v>
                </c:pt>
                <c:pt idx="2189">
                  <c:v>14.195894698272999</c:v>
                </c:pt>
                <c:pt idx="2190">
                  <c:v>14.202446525243399</c:v>
                </c:pt>
                <c:pt idx="2191">
                  <c:v>14.208998352213699</c:v>
                </c:pt>
                <c:pt idx="2192">
                  <c:v>14.215550179184</c:v>
                </c:pt>
                <c:pt idx="2193">
                  <c:v>14.222102006154399</c:v>
                </c:pt>
                <c:pt idx="2194">
                  <c:v>14.228653833124699</c:v>
                </c:pt>
                <c:pt idx="2195">
                  <c:v>14.235205660095099</c:v>
                </c:pt>
                <c:pt idx="2196">
                  <c:v>14.241757487065399</c:v>
                </c:pt>
                <c:pt idx="2197">
                  <c:v>14.248309314035801</c:v>
                </c:pt>
                <c:pt idx="2198">
                  <c:v>14.254861141006099</c:v>
                </c:pt>
                <c:pt idx="2199">
                  <c:v>14.261412967976399</c:v>
                </c:pt>
                <c:pt idx="2200">
                  <c:v>14.267964794946799</c:v>
                </c:pt>
                <c:pt idx="2201">
                  <c:v>14.274516621917099</c:v>
                </c:pt>
                <c:pt idx="2202">
                  <c:v>14.281068448887501</c:v>
                </c:pt>
                <c:pt idx="2203">
                  <c:v>14.287620275857799</c:v>
                </c:pt>
                <c:pt idx="2204">
                  <c:v>14.294172102828099</c:v>
                </c:pt>
                <c:pt idx="2205">
                  <c:v>14.300723929798499</c:v>
                </c:pt>
                <c:pt idx="2206">
                  <c:v>14.307275756768799</c:v>
                </c:pt>
                <c:pt idx="2207">
                  <c:v>14.313827583739201</c:v>
                </c:pt>
                <c:pt idx="2208">
                  <c:v>14.320379410709499</c:v>
                </c:pt>
                <c:pt idx="2209">
                  <c:v>14.326931237679901</c:v>
                </c:pt>
                <c:pt idx="2210">
                  <c:v>14.333483064650199</c:v>
                </c:pt>
                <c:pt idx="2211">
                  <c:v>14.340034891620499</c:v>
                </c:pt>
                <c:pt idx="2212">
                  <c:v>14.346586718590901</c:v>
                </c:pt>
                <c:pt idx="2213">
                  <c:v>14.353138545561199</c:v>
                </c:pt>
                <c:pt idx="2214">
                  <c:v>14.359690372531601</c:v>
                </c:pt>
                <c:pt idx="2215">
                  <c:v>14.366242199501899</c:v>
                </c:pt>
                <c:pt idx="2216">
                  <c:v>14.372794026472301</c:v>
                </c:pt>
                <c:pt idx="2217">
                  <c:v>14.379345853442601</c:v>
                </c:pt>
                <c:pt idx="2218">
                  <c:v>14.385897680412899</c:v>
                </c:pt>
                <c:pt idx="2219">
                  <c:v>14.392449507383301</c:v>
                </c:pt>
                <c:pt idx="2220">
                  <c:v>14.399001334353599</c:v>
                </c:pt>
                <c:pt idx="2221">
                  <c:v>14.405553161324001</c:v>
                </c:pt>
                <c:pt idx="2222">
                  <c:v>14.412104988294301</c:v>
                </c:pt>
                <c:pt idx="2223">
                  <c:v>14.418656815264701</c:v>
                </c:pt>
                <c:pt idx="2224">
                  <c:v>14.425208642235001</c:v>
                </c:pt>
                <c:pt idx="2225">
                  <c:v>14.431760469205299</c:v>
                </c:pt>
                <c:pt idx="2226">
                  <c:v>14.438312296175701</c:v>
                </c:pt>
                <c:pt idx="2227">
                  <c:v>14.444864123146001</c:v>
                </c:pt>
                <c:pt idx="2228">
                  <c:v>14.451415950116401</c:v>
                </c:pt>
                <c:pt idx="2229">
                  <c:v>14.457967777086701</c:v>
                </c:pt>
                <c:pt idx="2230">
                  <c:v>14.464519604056999</c:v>
                </c:pt>
                <c:pt idx="2231">
                  <c:v>14.471071431027401</c:v>
                </c:pt>
                <c:pt idx="2232">
                  <c:v>14.477623257997699</c:v>
                </c:pt>
                <c:pt idx="2233">
                  <c:v>14.484175084968101</c:v>
                </c:pt>
                <c:pt idx="2234">
                  <c:v>14.490726911938401</c:v>
                </c:pt>
                <c:pt idx="2235">
                  <c:v>14.4972787389088</c:v>
                </c:pt>
                <c:pt idx="2236">
                  <c:v>14.503830565879101</c:v>
                </c:pt>
                <c:pt idx="2237">
                  <c:v>14.510382392849399</c:v>
                </c:pt>
                <c:pt idx="2238">
                  <c:v>14.516934219819801</c:v>
                </c:pt>
                <c:pt idx="2239">
                  <c:v>14.523486046790101</c:v>
                </c:pt>
                <c:pt idx="2240">
                  <c:v>14.5300378737605</c:v>
                </c:pt>
                <c:pt idx="2241">
                  <c:v>14.536589700730801</c:v>
                </c:pt>
                <c:pt idx="2242">
                  <c:v>14.5431415277012</c:v>
                </c:pt>
                <c:pt idx="2243">
                  <c:v>14.549693354671501</c:v>
                </c:pt>
                <c:pt idx="2244">
                  <c:v>14.556245181641801</c:v>
                </c:pt>
                <c:pt idx="2245">
                  <c:v>14.562797008612201</c:v>
                </c:pt>
                <c:pt idx="2246">
                  <c:v>14.569348835582501</c:v>
                </c:pt>
                <c:pt idx="2247">
                  <c:v>14.5759006625529</c:v>
                </c:pt>
                <c:pt idx="2248">
                  <c:v>14.582452489523201</c:v>
                </c:pt>
                <c:pt idx="2249">
                  <c:v>14.5890043164936</c:v>
                </c:pt>
                <c:pt idx="2250">
                  <c:v>14.595556143463901</c:v>
                </c:pt>
                <c:pt idx="2251">
                  <c:v>14.602107970434201</c:v>
                </c:pt>
                <c:pt idx="2252">
                  <c:v>14.6086597974046</c:v>
                </c:pt>
                <c:pt idx="2253">
                  <c:v>14.615211624374901</c:v>
                </c:pt>
                <c:pt idx="2254">
                  <c:v>14.6217634513453</c:v>
                </c:pt>
                <c:pt idx="2255">
                  <c:v>14.628315278315601</c:v>
                </c:pt>
                <c:pt idx="2256">
                  <c:v>14.634867105286</c:v>
                </c:pt>
                <c:pt idx="2257">
                  <c:v>14.6414189322563</c:v>
                </c:pt>
                <c:pt idx="2258">
                  <c:v>14.647970759226601</c:v>
                </c:pt>
                <c:pt idx="2259">
                  <c:v>14.654522586197</c:v>
                </c:pt>
                <c:pt idx="2260">
                  <c:v>14.661074413167301</c:v>
                </c:pt>
                <c:pt idx="2261">
                  <c:v>14.6676262401377</c:v>
                </c:pt>
                <c:pt idx="2262">
                  <c:v>14.674178067108</c:v>
                </c:pt>
                <c:pt idx="2263">
                  <c:v>14.6807298940784</c:v>
                </c:pt>
                <c:pt idx="2264">
                  <c:v>14.6872817210487</c:v>
                </c:pt>
                <c:pt idx="2265">
                  <c:v>14.693833548019001</c:v>
                </c:pt>
                <c:pt idx="2266">
                  <c:v>14.7003853749894</c:v>
                </c:pt>
                <c:pt idx="2267">
                  <c:v>14.7069372019597</c:v>
                </c:pt>
                <c:pt idx="2268">
                  <c:v>14.7134890289301</c:v>
                </c:pt>
                <c:pt idx="2269">
                  <c:v>14.7200408559004</c:v>
                </c:pt>
                <c:pt idx="2270">
                  <c:v>14.726592682870701</c:v>
                </c:pt>
                <c:pt idx="2271">
                  <c:v>14.7331445098411</c:v>
                </c:pt>
                <c:pt idx="2272">
                  <c:v>14.7396963368114</c:v>
                </c:pt>
                <c:pt idx="2273">
                  <c:v>14.7462481637818</c:v>
                </c:pt>
                <c:pt idx="2274">
                  <c:v>14.7527999907521</c:v>
                </c:pt>
                <c:pt idx="2275">
                  <c:v>14.7593518177225</c:v>
                </c:pt>
                <c:pt idx="2276">
                  <c:v>14.7659036446928</c:v>
                </c:pt>
                <c:pt idx="2277">
                  <c:v>14.7724554716631</c:v>
                </c:pt>
                <c:pt idx="2278">
                  <c:v>14.7790072986335</c:v>
                </c:pt>
                <c:pt idx="2279">
                  <c:v>14.7855591256038</c:v>
                </c:pt>
                <c:pt idx="2280">
                  <c:v>14.7921109525742</c:v>
                </c:pt>
                <c:pt idx="2281">
                  <c:v>14.7986627795445</c:v>
                </c:pt>
                <c:pt idx="2282">
                  <c:v>14.8052146065149</c:v>
                </c:pt>
                <c:pt idx="2283">
                  <c:v>14.8117664334852</c:v>
                </c:pt>
                <c:pt idx="2284">
                  <c:v>14.8183182604555</c:v>
                </c:pt>
                <c:pt idx="2285">
                  <c:v>14.8248700874259</c:v>
                </c:pt>
                <c:pt idx="2286">
                  <c:v>14.8314219143962</c:v>
                </c:pt>
                <c:pt idx="2287">
                  <c:v>14.8379737413666</c:v>
                </c:pt>
                <c:pt idx="2288">
                  <c:v>14.8445255683369</c:v>
                </c:pt>
                <c:pt idx="2289">
                  <c:v>14.8510773953073</c:v>
                </c:pt>
                <c:pt idx="2290">
                  <c:v>14.8576292222776</c:v>
                </c:pt>
                <c:pt idx="2291">
                  <c:v>14.8641810492479</c:v>
                </c:pt>
                <c:pt idx="2292">
                  <c:v>14.8707328762183</c:v>
                </c:pt>
                <c:pt idx="2293">
                  <c:v>14.8772847031886</c:v>
                </c:pt>
                <c:pt idx="2294">
                  <c:v>14.883836530159</c:v>
                </c:pt>
                <c:pt idx="2295">
                  <c:v>14.8903883571293</c:v>
                </c:pt>
                <c:pt idx="2296">
                  <c:v>14.8969401840997</c:v>
                </c:pt>
                <c:pt idx="2297">
                  <c:v>14.90349201107</c:v>
                </c:pt>
                <c:pt idx="2298">
                  <c:v>14.9100438380403</c:v>
                </c:pt>
                <c:pt idx="2299">
                  <c:v>14.9165956650107</c:v>
                </c:pt>
                <c:pt idx="2300">
                  <c:v>14.923147491981</c:v>
                </c:pt>
                <c:pt idx="2301">
                  <c:v>14.9296993189514</c:v>
                </c:pt>
                <c:pt idx="2302">
                  <c:v>14.9362511459217</c:v>
                </c:pt>
                <c:pt idx="2303">
                  <c:v>14.942802972892</c:v>
                </c:pt>
                <c:pt idx="2304">
                  <c:v>14.9493547998624</c:v>
                </c:pt>
                <c:pt idx="2305">
                  <c:v>14.9559066268327</c:v>
                </c:pt>
                <c:pt idx="2306">
                  <c:v>14.9624584538031</c:v>
                </c:pt>
                <c:pt idx="2307">
                  <c:v>14.9690102807734</c:v>
                </c:pt>
                <c:pt idx="2308">
                  <c:v>14.9755621077438</c:v>
                </c:pt>
                <c:pt idx="2309">
                  <c:v>14.9821139347141</c:v>
                </c:pt>
                <c:pt idx="2310">
                  <c:v>14.9886657616844</c:v>
                </c:pt>
                <c:pt idx="2311">
                  <c:v>14.9952175886548</c:v>
                </c:pt>
                <c:pt idx="2312">
                  <c:v>15.0017694156251</c:v>
                </c:pt>
                <c:pt idx="2313">
                  <c:v>15.0083212425955</c:v>
                </c:pt>
                <c:pt idx="2314">
                  <c:v>15.0148730695658</c:v>
                </c:pt>
                <c:pt idx="2315">
                  <c:v>15.0214248965362</c:v>
                </c:pt>
                <c:pt idx="2316">
                  <c:v>15.0279767235065</c:v>
                </c:pt>
                <c:pt idx="2317">
                  <c:v>15.0345285504768</c:v>
                </c:pt>
                <c:pt idx="2318">
                  <c:v>15.0410803774472</c:v>
                </c:pt>
                <c:pt idx="2319">
                  <c:v>15.0476322044175</c:v>
                </c:pt>
                <c:pt idx="2320">
                  <c:v>15.0541840313879</c:v>
                </c:pt>
                <c:pt idx="2321">
                  <c:v>15.0607358583582</c:v>
                </c:pt>
                <c:pt idx="2322">
                  <c:v>15.0672876853286</c:v>
                </c:pt>
                <c:pt idx="2323">
                  <c:v>15.0738395122989</c:v>
                </c:pt>
                <c:pt idx="2324">
                  <c:v>15.0803913392692</c:v>
                </c:pt>
                <c:pt idx="2325">
                  <c:v>15.0869431662396</c:v>
                </c:pt>
                <c:pt idx="2326">
                  <c:v>15.0934949932099</c:v>
                </c:pt>
                <c:pt idx="2327">
                  <c:v>15.1000468201803</c:v>
                </c:pt>
                <c:pt idx="2328">
                  <c:v>15.1065986471506</c:v>
                </c:pt>
                <c:pt idx="2329">
                  <c:v>15.113150474120999</c:v>
                </c:pt>
                <c:pt idx="2330">
                  <c:v>15.1197023010913</c:v>
                </c:pt>
                <c:pt idx="2331">
                  <c:v>15.1262541280616</c:v>
                </c:pt>
                <c:pt idx="2332">
                  <c:v>15.132805955032</c:v>
                </c:pt>
                <c:pt idx="2333">
                  <c:v>15.1393577820023</c:v>
                </c:pt>
                <c:pt idx="2334">
                  <c:v>15.145909608972699</c:v>
                </c:pt>
                <c:pt idx="2335">
                  <c:v>15.152461435943</c:v>
                </c:pt>
                <c:pt idx="2336">
                  <c:v>15.1590132629133</c:v>
                </c:pt>
                <c:pt idx="2337">
                  <c:v>15.1655650898837</c:v>
                </c:pt>
                <c:pt idx="2338">
                  <c:v>15.172116916854</c:v>
                </c:pt>
                <c:pt idx="2339">
                  <c:v>15.178668743824399</c:v>
                </c:pt>
                <c:pt idx="2340">
                  <c:v>15.1852205707947</c:v>
                </c:pt>
                <c:pt idx="2341">
                  <c:v>15.191772397765099</c:v>
                </c:pt>
                <c:pt idx="2342">
                  <c:v>15.1983242247354</c:v>
                </c:pt>
                <c:pt idx="2343">
                  <c:v>15.2048760517057</c:v>
                </c:pt>
                <c:pt idx="2344">
                  <c:v>15.211427878676099</c:v>
                </c:pt>
                <c:pt idx="2345">
                  <c:v>15.2179797056464</c:v>
                </c:pt>
                <c:pt idx="2346">
                  <c:v>15.224531532616799</c:v>
                </c:pt>
                <c:pt idx="2347">
                  <c:v>15.2310833595871</c:v>
                </c:pt>
                <c:pt idx="2348">
                  <c:v>15.237635186557499</c:v>
                </c:pt>
                <c:pt idx="2349">
                  <c:v>15.244187013527799</c:v>
                </c:pt>
                <c:pt idx="2350">
                  <c:v>15.2507388404981</c:v>
                </c:pt>
                <c:pt idx="2351">
                  <c:v>15.257290667468499</c:v>
                </c:pt>
                <c:pt idx="2352">
                  <c:v>15.2638424944388</c:v>
                </c:pt>
                <c:pt idx="2353">
                  <c:v>15.270394321409199</c:v>
                </c:pt>
                <c:pt idx="2354">
                  <c:v>15.276946148379499</c:v>
                </c:pt>
                <c:pt idx="2355">
                  <c:v>15.283497975349899</c:v>
                </c:pt>
                <c:pt idx="2356">
                  <c:v>15.290049802320199</c:v>
                </c:pt>
                <c:pt idx="2357">
                  <c:v>15.2966016292905</c:v>
                </c:pt>
                <c:pt idx="2358">
                  <c:v>15.303153456260899</c:v>
                </c:pt>
                <c:pt idx="2359">
                  <c:v>15.3097052832312</c:v>
                </c:pt>
                <c:pt idx="2360">
                  <c:v>15.316257110201599</c:v>
                </c:pt>
                <c:pt idx="2361">
                  <c:v>15.322808937171899</c:v>
                </c:pt>
                <c:pt idx="2362">
                  <c:v>15.329360764142301</c:v>
                </c:pt>
                <c:pt idx="2363">
                  <c:v>15.335912591112599</c:v>
                </c:pt>
                <c:pt idx="2364">
                  <c:v>15.3424644180829</c:v>
                </c:pt>
                <c:pt idx="2365">
                  <c:v>15.349016245053299</c:v>
                </c:pt>
                <c:pt idx="2366">
                  <c:v>15.355568072023599</c:v>
                </c:pt>
                <c:pt idx="2367">
                  <c:v>15.362119898994001</c:v>
                </c:pt>
                <c:pt idx="2368">
                  <c:v>15.368671725964299</c:v>
                </c:pt>
                <c:pt idx="2369">
                  <c:v>15.3752235529346</c:v>
                </c:pt>
                <c:pt idx="2370">
                  <c:v>15.381775379904999</c:v>
                </c:pt>
                <c:pt idx="2371">
                  <c:v>15.388327206875299</c:v>
                </c:pt>
                <c:pt idx="2372">
                  <c:v>15.394879033845699</c:v>
                </c:pt>
                <c:pt idx="2373">
                  <c:v>15.401430860815999</c:v>
                </c:pt>
                <c:pt idx="2374">
                  <c:v>15.407982687786401</c:v>
                </c:pt>
                <c:pt idx="2375">
                  <c:v>15.414534514756699</c:v>
                </c:pt>
                <c:pt idx="2376">
                  <c:v>15.421086341726999</c:v>
                </c:pt>
                <c:pt idx="2377">
                  <c:v>15.427638168697399</c:v>
                </c:pt>
                <c:pt idx="2378">
                  <c:v>15.434189995667699</c:v>
                </c:pt>
                <c:pt idx="2379">
                  <c:v>15.440741822638101</c:v>
                </c:pt>
                <c:pt idx="2380">
                  <c:v>15.447293649608399</c:v>
                </c:pt>
                <c:pt idx="2381">
                  <c:v>15.453845476578801</c:v>
                </c:pt>
                <c:pt idx="2382">
                  <c:v>15.460397303549099</c:v>
                </c:pt>
                <c:pt idx="2383">
                  <c:v>15.466949130519399</c:v>
                </c:pt>
                <c:pt idx="2384">
                  <c:v>15.473500957489801</c:v>
                </c:pt>
                <c:pt idx="2385">
                  <c:v>15.480052784460099</c:v>
                </c:pt>
                <c:pt idx="2386">
                  <c:v>15.486604611430501</c:v>
                </c:pt>
                <c:pt idx="2387">
                  <c:v>15.493156438400799</c:v>
                </c:pt>
                <c:pt idx="2388">
                  <c:v>15.499708265371201</c:v>
                </c:pt>
                <c:pt idx="2389">
                  <c:v>15.506260092341501</c:v>
                </c:pt>
                <c:pt idx="2390">
                  <c:v>15.512811919311799</c:v>
                </c:pt>
                <c:pt idx="2391">
                  <c:v>15.519363746282201</c:v>
                </c:pt>
                <c:pt idx="2392">
                  <c:v>15.525915573252499</c:v>
                </c:pt>
                <c:pt idx="2393">
                  <c:v>15.532467400222901</c:v>
                </c:pt>
                <c:pt idx="2394">
                  <c:v>15.539019227193201</c:v>
                </c:pt>
                <c:pt idx="2395">
                  <c:v>15.545571054163601</c:v>
                </c:pt>
                <c:pt idx="2396">
                  <c:v>15.552122881133901</c:v>
                </c:pt>
                <c:pt idx="2397">
                  <c:v>15.558674708104199</c:v>
                </c:pt>
                <c:pt idx="2398">
                  <c:v>15.565226535074601</c:v>
                </c:pt>
                <c:pt idx="2399">
                  <c:v>15.571778362044901</c:v>
                </c:pt>
                <c:pt idx="2400">
                  <c:v>15.578330189015301</c:v>
                </c:pt>
                <c:pt idx="2401">
                  <c:v>15.584882015985601</c:v>
                </c:pt>
                <c:pt idx="2402">
                  <c:v>15.591433842955899</c:v>
                </c:pt>
                <c:pt idx="2403">
                  <c:v>15.597985669926301</c:v>
                </c:pt>
                <c:pt idx="2404">
                  <c:v>15.604537496896601</c:v>
                </c:pt>
                <c:pt idx="2405">
                  <c:v>15.611089323867001</c:v>
                </c:pt>
                <c:pt idx="2406">
                  <c:v>15.617641150837301</c:v>
                </c:pt>
                <c:pt idx="2407">
                  <c:v>15.6241929778077</c:v>
                </c:pt>
                <c:pt idx="2408">
                  <c:v>15.630744804778001</c:v>
                </c:pt>
                <c:pt idx="2409">
                  <c:v>15.637296631748301</c:v>
                </c:pt>
                <c:pt idx="2410">
                  <c:v>15.643848458718701</c:v>
                </c:pt>
                <c:pt idx="2411">
                  <c:v>15.650400285689001</c:v>
                </c:pt>
                <c:pt idx="2412">
                  <c:v>15.6569521126594</c:v>
                </c:pt>
                <c:pt idx="2413">
                  <c:v>15.663503939629701</c:v>
                </c:pt>
                <c:pt idx="2414">
                  <c:v>15.6700557666001</c:v>
                </c:pt>
                <c:pt idx="2415">
                  <c:v>15.676607593570401</c:v>
                </c:pt>
                <c:pt idx="2416">
                  <c:v>15.683159420540701</c:v>
                </c:pt>
                <c:pt idx="2417">
                  <c:v>15.6897112475111</c:v>
                </c:pt>
                <c:pt idx="2418">
                  <c:v>15.696263074481401</c:v>
                </c:pt>
                <c:pt idx="2419">
                  <c:v>15.7028149014518</c:v>
                </c:pt>
                <c:pt idx="2420">
                  <c:v>15.709366728422101</c:v>
                </c:pt>
                <c:pt idx="2421">
                  <c:v>15.7159185553925</c:v>
                </c:pt>
                <c:pt idx="2422">
                  <c:v>15.7224703823628</c:v>
                </c:pt>
                <c:pt idx="2423">
                  <c:v>15.729022209333101</c:v>
                </c:pt>
                <c:pt idx="2424">
                  <c:v>15.7355740363035</c:v>
                </c:pt>
                <c:pt idx="2425">
                  <c:v>15.742125863273801</c:v>
                </c:pt>
                <c:pt idx="2426">
                  <c:v>15.7486776902442</c:v>
                </c:pt>
                <c:pt idx="2427">
                  <c:v>15.7552295172145</c:v>
                </c:pt>
                <c:pt idx="2428">
                  <c:v>15.7617813441849</c:v>
                </c:pt>
                <c:pt idx="2429">
                  <c:v>15.7683331711552</c:v>
                </c:pt>
                <c:pt idx="2430">
                  <c:v>15.774884998125501</c:v>
                </c:pt>
                <c:pt idx="2431">
                  <c:v>15.7814368250959</c:v>
                </c:pt>
                <c:pt idx="2432">
                  <c:v>15.787988652066201</c:v>
                </c:pt>
                <c:pt idx="2433">
                  <c:v>15.7945404790366</c:v>
                </c:pt>
                <c:pt idx="2434">
                  <c:v>15.8010923060069</c:v>
                </c:pt>
                <c:pt idx="2435">
                  <c:v>15.8076441329773</c:v>
                </c:pt>
                <c:pt idx="2436">
                  <c:v>15.8141959599476</c:v>
                </c:pt>
                <c:pt idx="2437">
                  <c:v>15.820747786917901</c:v>
                </c:pt>
                <c:pt idx="2438">
                  <c:v>15.8272996138883</c:v>
                </c:pt>
                <c:pt idx="2439">
                  <c:v>15.8338514408586</c:v>
                </c:pt>
                <c:pt idx="2440">
                  <c:v>15.840403267829</c:v>
                </c:pt>
                <c:pt idx="2441">
                  <c:v>15.8469550947993</c:v>
                </c:pt>
                <c:pt idx="2442">
                  <c:v>15.8535069217697</c:v>
                </c:pt>
                <c:pt idx="2443">
                  <c:v>15.86005874874</c:v>
                </c:pt>
                <c:pt idx="2444">
                  <c:v>15.8666105757103</c:v>
                </c:pt>
                <c:pt idx="2445">
                  <c:v>15.8731624026807</c:v>
                </c:pt>
                <c:pt idx="2446">
                  <c:v>15.879714229651</c:v>
                </c:pt>
                <c:pt idx="2447">
                  <c:v>15.8862660566214</c:v>
                </c:pt>
                <c:pt idx="2448">
                  <c:v>15.8928178835917</c:v>
                </c:pt>
                <c:pt idx="2449">
                  <c:v>15.899369710562</c:v>
                </c:pt>
                <c:pt idx="2450">
                  <c:v>15.9059215375324</c:v>
                </c:pt>
                <c:pt idx="2451">
                  <c:v>15.9124733645027</c:v>
                </c:pt>
                <c:pt idx="2452">
                  <c:v>15.9190251914731</c:v>
                </c:pt>
                <c:pt idx="2453">
                  <c:v>15.9255770184434</c:v>
                </c:pt>
                <c:pt idx="2454">
                  <c:v>15.9321288454138</c:v>
                </c:pt>
                <c:pt idx="2455">
                  <c:v>15.9386806723841</c:v>
                </c:pt>
                <c:pt idx="2456">
                  <c:v>15.9452324993544</c:v>
                </c:pt>
                <c:pt idx="2457">
                  <c:v>15.9517843263248</c:v>
                </c:pt>
                <c:pt idx="2458">
                  <c:v>15.9583361532951</c:v>
                </c:pt>
                <c:pt idx="2459">
                  <c:v>15.9648879802655</c:v>
                </c:pt>
                <c:pt idx="2460">
                  <c:v>15.9714398072358</c:v>
                </c:pt>
                <c:pt idx="2461">
                  <c:v>15.9779916342062</c:v>
                </c:pt>
                <c:pt idx="2462">
                  <c:v>15.9845434611765</c:v>
                </c:pt>
                <c:pt idx="2463">
                  <c:v>15.9910952881468</c:v>
                </c:pt>
                <c:pt idx="2464">
                  <c:v>15.9976471151172</c:v>
                </c:pt>
                <c:pt idx="2465">
                  <c:v>16.004198942087498</c:v>
                </c:pt>
                <c:pt idx="2466">
                  <c:v>16.0107507690579</c:v>
                </c:pt>
                <c:pt idx="2467">
                  <c:v>16.017302596028198</c:v>
                </c:pt>
                <c:pt idx="2468">
                  <c:v>16.0238544229986</c:v>
                </c:pt>
                <c:pt idx="2469">
                  <c:v>16.030406249968902</c:v>
                </c:pt>
                <c:pt idx="2470">
                  <c:v>16.0369580769392</c:v>
                </c:pt>
                <c:pt idx="2471">
                  <c:v>16.043509903909602</c:v>
                </c:pt>
                <c:pt idx="2472">
                  <c:v>16.0500617308799</c:v>
                </c:pt>
                <c:pt idx="2473">
                  <c:v>16.056613557850302</c:v>
                </c:pt>
                <c:pt idx="2474">
                  <c:v>16.0631653848206</c:v>
                </c:pt>
                <c:pt idx="2475">
                  <c:v>16.069717211791001</c:v>
                </c:pt>
                <c:pt idx="2476">
                  <c:v>16.0762690387613</c:v>
                </c:pt>
                <c:pt idx="2477">
                  <c:v>16.082820865731598</c:v>
                </c:pt>
                <c:pt idx="2478">
                  <c:v>16.089372692702</c:v>
                </c:pt>
                <c:pt idx="2479">
                  <c:v>16.095924519672302</c:v>
                </c:pt>
                <c:pt idx="2480">
                  <c:v>16.1024763466427</c:v>
                </c:pt>
                <c:pt idx="2481">
                  <c:v>16.109028173613002</c:v>
                </c:pt>
                <c:pt idx="2482">
                  <c:v>16.1155800005833</c:v>
                </c:pt>
                <c:pt idx="2483">
                  <c:v>16.122131827553702</c:v>
                </c:pt>
                <c:pt idx="2484">
                  <c:v>16.128683654524</c:v>
                </c:pt>
                <c:pt idx="2485">
                  <c:v>16.135235481494401</c:v>
                </c:pt>
                <c:pt idx="2486">
                  <c:v>16.1417873084647</c:v>
                </c:pt>
                <c:pt idx="2487">
                  <c:v>16.148339135435101</c:v>
                </c:pt>
                <c:pt idx="2488">
                  <c:v>16.1548909624054</c:v>
                </c:pt>
                <c:pt idx="2489">
                  <c:v>16.161442789375698</c:v>
                </c:pt>
                <c:pt idx="2490">
                  <c:v>16.1679946163461</c:v>
                </c:pt>
                <c:pt idx="2491">
                  <c:v>16.174546443316402</c:v>
                </c:pt>
                <c:pt idx="2492">
                  <c:v>16.1810982702868</c:v>
                </c:pt>
                <c:pt idx="2493">
                  <c:v>16.187650097257102</c:v>
                </c:pt>
                <c:pt idx="2494">
                  <c:v>16.194201924227499</c:v>
                </c:pt>
                <c:pt idx="2495">
                  <c:v>16.200753751197801</c:v>
                </c:pt>
                <c:pt idx="2496">
                  <c:v>16.2073055781681</c:v>
                </c:pt>
                <c:pt idx="2497">
                  <c:v>16.213857405138501</c:v>
                </c:pt>
                <c:pt idx="2498">
                  <c:v>16.2204092321088</c:v>
                </c:pt>
                <c:pt idx="2499">
                  <c:v>16.226961059079201</c:v>
                </c:pt>
                <c:pt idx="2500">
                  <c:v>16.2335128860495</c:v>
                </c:pt>
                <c:pt idx="2501">
                  <c:v>16.240064713019901</c:v>
                </c:pt>
                <c:pt idx="2502">
                  <c:v>16.2466165399902</c:v>
                </c:pt>
                <c:pt idx="2503">
                  <c:v>16.253168366960502</c:v>
                </c:pt>
                <c:pt idx="2504">
                  <c:v>16.2597201939309</c:v>
                </c:pt>
                <c:pt idx="2505">
                  <c:v>16.266272020901202</c:v>
                </c:pt>
                <c:pt idx="2506">
                  <c:v>16.272823847871599</c:v>
                </c:pt>
                <c:pt idx="2507">
                  <c:v>16.279375674841901</c:v>
                </c:pt>
                <c:pt idx="2508">
                  <c:v>16.2859275018122</c:v>
                </c:pt>
                <c:pt idx="2509">
                  <c:v>16.292479328782601</c:v>
                </c:pt>
                <c:pt idx="2510">
                  <c:v>16.2990311557529</c:v>
                </c:pt>
                <c:pt idx="2511">
                  <c:v>16.305582982723301</c:v>
                </c:pt>
                <c:pt idx="2512">
                  <c:v>16.3121348096936</c:v>
                </c:pt>
                <c:pt idx="2513">
                  <c:v>16.318686636664001</c:v>
                </c:pt>
                <c:pt idx="2514">
                  <c:v>16.3252384636343</c:v>
                </c:pt>
                <c:pt idx="2515">
                  <c:v>16.331790290604701</c:v>
                </c:pt>
                <c:pt idx="2516">
                  <c:v>16.338342117574999</c:v>
                </c:pt>
                <c:pt idx="2517">
                  <c:v>16.344893944545301</c:v>
                </c:pt>
                <c:pt idx="2518">
                  <c:v>16.351445771515699</c:v>
                </c:pt>
                <c:pt idx="2519">
                  <c:v>16.357997598486001</c:v>
                </c:pt>
                <c:pt idx="2520">
                  <c:v>16.364549425456399</c:v>
                </c:pt>
                <c:pt idx="2521">
                  <c:v>16.371101252426701</c:v>
                </c:pt>
                <c:pt idx="2522">
                  <c:v>16.377653079397</c:v>
                </c:pt>
                <c:pt idx="2523">
                  <c:v>16.384204906367401</c:v>
                </c:pt>
                <c:pt idx="2524">
                  <c:v>16.3907567333377</c:v>
                </c:pt>
                <c:pt idx="2525">
                  <c:v>16.397308560308101</c:v>
                </c:pt>
                <c:pt idx="2526">
                  <c:v>16.403860387278399</c:v>
                </c:pt>
                <c:pt idx="2527">
                  <c:v>16.410412214248801</c:v>
                </c:pt>
                <c:pt idx="2528">
                  <c:v>16.416964041219099</c:v>
                </c:pt>
                <c:pt idx="2529">
                  <c:v>16.423515868189401</c:v>
                </c:pt>
                <c:pt idx="2530">
                  <c:v>16.430067695159799</c:v>
                </c:pt>
                <c:pt idx="2531">
                  <c:v>16.436619522130101</c:v>
                </c:pt>
                <c:pt idx="2532">
                  <c:v>16.443171349100499</c:v>
                </c:pt>
                <c:pt idx="2533">
                  <c:v>16.449723176070801</c:v>
                </c:pt>
                <c:pt idx="2534">
                  <c:v>16.456275003041199</c:v>
                </c:pt>
                <c:pt idx="2535">
                  <c:v>16.462826830011501</c:v>
                </c:pt>
                <c:pt idx="2536">
                  <c:v>16.469378656981799</c:v>
                </c:pt>
                <c:pt idx="2537">
                  <c:v>16.475930483952201</c:v>
                </c:pt>
                <c:pt idx="2538">
                  <c:v>16.482482310922499</c:v>
                </c:pt>
                <c:pt idx="2539">
                  <c:v>16.489034137892901</c:v>
                </c:pt>
                <c:pt idx="2540">
                  <c:v>16.495585964863199</c:v>
                </c:pt>
                <c:pt idx="2541">
                  <c:v>16.502137791833601</c:v>
                </c:pt>
                <c:pt idx="2542">
                  <c:v>16.508689618803899</c:v>
                </c:pt>
                <c:pt idx="2543">
                  <c:v>16.515241445774201</c:v>
                </c:pt>
                <c:pt idx="2544">
                  <c:v>16.521793272744599</c:v>
                </c:pt>
                <c:pt idx="2545">
                  <c:v>16.528345099714901</c:v>
                </c:pt>
                <c:pt idx="2546">
                  <c:v>16.534896926685299</c:v>
                </c:pt>
                <c:pt idx="2547">
                  <c:v>16.541448753655601</c:v>
                </c:pt>
                <c:pt idx="2548">
                  <c:v>16.548000580625899</c:v>
                </c:pt>
                <c:pt idx="2549">
                  <c:v>16.554552407596301</c:v>
                </c:pt>
                <c:pt idx="2550">
                  <c:v>16.561104234566599</c:v>
                </c:pt>
                <c:pt idx="2551">
                  <c:v>16.567656061537001</c:v>
                </c:pt>
                <c:pt idx="2552">
                  <c:v>16.574207888507299</c:v>
                </c:pt>
                <c:pt idx="2553">
                  <c:v>16.580759715477701</c:v>
                </c:pt>
                <c:pt idx="2554">
                  <c:v>16.587311542447999</c:v>
                </c:pt>
                <c:pt idx="2555">
                  <c:v>16.593863369418301</c:v>
                </c:pt>
                <c:pt idx="2556">
                  <c:v>16.600415196388699</c:v>
                </c:pt>
                <c:pt idx="2557">
                  <c:v>16.606967023359001</c:v>
                </c:pt>
                <c:pt idx="2558">
                  <c:v>16.613518850329399</c:v>
                </c:pt>
                <c:pt idx="2559">
                  <c:v>16.620070677299701</c:v>
                </c:pt>
                <c:pt idx="2560">
                  <c:v>16.626622504270099</c:v>
                </c:pt>
                <c:pt idx="2561">
                  <c:v>16.633174331240401</c:v>
                </c:pt>
                <c:pt idx="2562">
                  <c:v>16.639726158210699</c:v>
                </c:pt>
                <c:pt idx="2563">
                  <c:v>16.646277985181101</c:v>
                </c:pt>
                <c:pt idx="2564">
                  <c:v>16.652829812151399</c:v>
                </c:pt>
                <c:pt idx="2565">
                  <c:v>16.659381639121801</c:v>
                </c:pt>
                <c:pt idx="2566">
                  <c:v>16.665933466092099</c:v>
                </c:pt>
                <c:pt idx="2567">
                  <c:v>16.6724852930625</c:v>
                </c:pt>
                <c:pt idx="2568">
                  <c:v>16.679037120032799</c:v>
                </c:pt>
                <c:pt idx="2569">
                  <c:v>16.685588947003101</c:v>
                </c:pt>
                <c:pt idx="2570">
                  <c:v>16.692140773973499</c:v>
                </c:pt>
                <c:pt idx="2571">
                  <c:v>16.698692600943801</c:v>
                </c:pt>
                <c:pt idx="2572">
                  <c:v>16.705244427914199</c:v>
                </c:pt>
                <c:pt idx="2573">
                  <c:v>16.711796254884501</c:v>
                </c:pt>
                <c:pt idx="2574">
                  <c:v>16.718348081854899</c:v>
                </c:pt>
                <c:pt idx="2575">
                  <c:v>16.724899908825201</c:v>
                </c:pt>
                <c:pt idx="2576">
                  <c:v>16.731451735795499</c:v>
                </c:pt>
                <c:pt idx="2577">
                  <c:v>16.738003562765901</c:v>
                </c:pt>
                <c:pt idx="2578">
                  <c:v>16.744555389736199</c:v>
                </c:pt>
                <c:pt idx="2579">
                  <c:v>16.7511072167066</c:v>
                </c:pt>
                <c:pt idx="2580">
                  <c:v>16.757659043676899</c:v>
                </c:pt>
                <c:pt idx="2581">
                  <c:v>16.7642108706473</c:v>
                </c:pt>
                <c:pt idx="2582">
                  <c:v>16.770762697617599</c:v>
                </c:pt>
                <c:pt idx="2583">
                  <c:v>16.777314524587901</c:v>
                </c:pt>
                <c:pt idx="2584">
                  <c:v>16.783866351558299</c:v>
                </c:pt>
                <c:pt idx="2585">
                  <c:v>16.790418178528601</c:v>
                </c:pt>
                <c:pt idx="2586">
                  <c:v>16.796970005498999</c:v>
                </c:pt>
                <c:pt idx="2587">
                  <c:v>16.803521832469301</c:v>
                </c:pt>
                <c:pt idx="2588">
                  <c:v>16.810073659439599</c:v>
                </c:pt>
                <c:pt idx="2589">
                  <c:v>16.81662548641</c:v>
                </c:pt>
                <c:pt idx="2590">
                  <c:v>16.823177313380299</c:v>
                </c:pt>
                <c:pt idx="2591">
                  <c:v>16.8297291403507</c:v>
                </c:pt>
                <c:pt idx="2592">
                  <c:v>16.836280967320999</c:v>
                </c:pt>
                <c:pt idx="2593">
                  <c:v>16.8428327942914</c:v>
                </c:pt>
                <c:pt idx="2594">
                  <c:v>16.849384621261699</c:v>
                </c:pt>
                <c:pt idx="2595">
                  <c:v>16.855936448232001</c:v>
                </c:pt>
                <c:pt idx="2596">
                  <c:v>16.862488275202399</c:v>
                </c:pt>
                <c:pt idx="2597">
                  <c:v>16.869040102172701</c:v>
                </c:pt>
                <c:pt idx="2598">
                  <c:v>16.875591929143098</c:v>
                </c:pt>
                <c:pt idx="2599">
                  <c:v>16.8821437561134</c:v>
                </c:pt>
                <c:pt idx="2600">
                  <c:v>16.888695583083798</c:v>
                </c:pt>
                <c:pt idx="2601">
                  <c:v>16.8952474100541</c:v>
                </c:pt>
                <c:pt idx="2602">
                  <c:v>16.901799237024399</c:v>
                </c:pt>
                <c:pt idx="2603">
                  <c:v>16.9083510639948</c:v>
                </c:pt>
                <c:pt idx="2604">
                  <c:v>16.914902890965099</c:v>
                </c:pt>
                <c:pt idx="2605">
                  <c:v>16.9214547179355</c:v>
                </c:pt>
                <c:pt idx="2606">
                  <c:v>16.928006544905799</c:v>
                </c:pt>
                <c:pt idx="2607">
                  <c:v>16.9345583718762</c:v>
                </c:pt>
                <c:pt idx="2608">
                  <c:v>16.941110198846498</c:v>
                </c:pt>
                <c:pt idx="2609">
                  <c:v>16.9476620258168</c:v>
                </c:pt>
                <c:pt idx="2610">
                  <c:v>16.954213852787198</c:v>
                </c:pt>
                <c:pt idx="2611">
                  <c:v>16.9607656797575</c:v>
                </c:pt>
                <c:pt idx="2612">
                  <c:v>16.967317506727898</c:v>
                </c:pt>
                <c:pt idx="2613">
                  <c:v>16.9738693336982</c:v>
                </c:pt>
                <c:pt idx="2614">
                  <c:v>16.980421160668602</c:v>
                </c:pt>
                <c:pt idx="2615">
                  <c:v>16.9869729876389</c:v>
                </c:pt>
                <c:pt idx="2616">
                  <c:v>16.993524814609199</c:v>
                </c:pt>
                <c:pt idx="2617">
                  <c:v>17.0000766415796</c:v>
                </c:pt>
                <c:pt idx="2618">
                  <c:v>17.006628468549899</c:v>
                </c:pt>
                <c:pt idx="2619">
                  <c:v>17.0131802955203</c:v>
                </c:pt>
                <c:pt idx="2620">
                  <c:v>17.019732122490598</c:v>
                </c:pt>
                <c:pt idx="2621">
                  <c:v>17.026283949461</c:v>
                </c:pt>
                <c:pt idx="2622">
                  <c:v>17.032835776431298</c:v>
                </c:pt>
                <c:pt idx="2623">
                  <c:v>17.0393876034016</c:v>
                </c:pt>
                <c:pt idx="2624">
                  <c:v>17.045939430372002</c:v>
                </c:pt>
                <c:pt idx="2625">
                  <c:v>17.0524912573423</c:v>
                </c:pt>
                <c:pt idx="2626">
                  <c:v>17.059043084312702</c:v>
                </c:pt>
                <c:pt idx="2627">
                  <c:v>17.065594911283</c:v>
                </c:pt>
                <c:pt idx="2628">
                  <c:v>17.072146738253299</c:v>
                </c:pt>
                <c:pt idx="2629">
                  <c:v>17.0786985652237</c:v>
                </c:pt>
                <c:pt idx="2630">
                  <c:v>17.085250392193998</c:v>
                </c:pt>
                <c:pt idx="2631">
                  <c:v>17.0918022191644</c:v>
                </c:pt>
                <c:pt idx="2632">
                  <c:v>17.098354046134698</c:v>
                </c:pt>
                <c:pt idx="2633">
                  <c:v>17.1049058731051</c:v>
                </c:pt>
                <c:pt idx="2634">
                  <c:v>17.111457700075398</c:v>
                </c:pt>
                <c:pt idx="2635">
                  <c:v>17.1180095270457</c:v>
                </c:pt>
                <c:pt idx="2636">
                  <c:v>17.124561354016102</c:v>
                </c:pt>
                <c:pt idx="2637">
                  <c:v>17.1311131809864</c:v>
                </c:pt>
                <c:pt idx="2638">
                  <c:v>17.137665007956802</c:v>
                </c:pt>
                <c:pt idx="2639">
                  <c:v>17.1442168349271</c:v>
                </c:pt>
                <c:pt idx="2640">
                  <c:v>17.150768661897501</c:v>
                </c:pt>
                <c:pt idx="2641">
                  <c:v>17.1573204888678</c:v>
                </c:pt>
                <c:pt idx="2642">
                  <c:v>17.163872315838098</c:v>
                </c:pt>
                <c:pt idx="2643">
                  <c:v>17.1704241428085</c:v>
                </c:pt>
                <c:pt idx="2644">
                  <c:v>17.176975969778798</c:v>
                </c:pt>
                <c:pt idx="2645">
                  <c:v>17.1835277967492</c:v>
                </c:pt>
                <c:pt idx="2646">
                  <c:v>17.190079623719502</c:v>
                </c:pt>
                <c:pt idx="2647">
                  <c:v>17.1966314506899</c:v>
                </c:pt>
                <c:pt idx="2648">
                  <c:v>17.203183277660202</c:v>
                </c:pt>
                <c:pt idx="2649">
                  <c:v>17.2097351046305</c:v>
                </c:pt>
                <c:pt idx="2650">
                  <c:v>17.216286931600902</c:v>
                </c:pt>
                <c:pt idx="2651">
                  <c:v>17.2228387585712</c:v>
                </c:pt>
                <c:pt idx="2652">
                  <c:v>17.229390585541601</c:v>
                </c:pt>
                <c:pt idx="2653">
                  <c:v>17.2359424125119</c:v>
                </c:pt>
                <c:pt idx="2654">
                  <c:v>17.242494239482301</c:v>
                </c:pt>
                <c:pt idx="2655">
                  <c:v>17.2490460664526</c:v>
                </c:pt>
                <c:pt idx="2656">
                  <c:v>17.255597893422902</c:v>
                </c:pt>
                <c:pt idx="2657">
                  <c:v>17.2621497203933</c:v>
                </c:pt>
                <c:pt idx="2658">
                  <c:v>17.268701547363602</c:v>
                </c:pt>
                <c:pt idx="2659">
                  <c:v>17.275253374334</c:v>
                </c:pt>
                <c:pt idx="2660">
                  <c:v>17.281805201304302</c:v>
                </c:pt>
                <c:pt idx="2661">
                  <c:v>17.2883570282746</c:v>
                </c:pt>
                <c:pt idx="2662">
                  <c:v>17.294908855245001</c:v>
                </c:pt>
                <c:pt idx="2663">
                  <c:v>17.3014606822153</c:v>
                </c:pt>
                <c:pt idx="2664">
                  <c:v>17.308012509185701</c:v>
                </c:pt>
                <c:pt idx="2665">
                  <c:v>17.314564336156</c:v>
                </c:pt>
                <c:pt idx="2666">
                  <c:v>17.321116163126401</c:v>
                </c:pt>
                <c:pt idx="2667">
                  <c:v>17.3276679900967</c:v>
                </c:pt>
                <c:pt idx="2668">
                  <c:v>17.334219817067002</c:v>
                </c:pt>
                <c:pt idx="2669">
                  <c:v>17.3407716440374</c:v>
                </c:pt>
                <c:pt idx="2670">
                  <c:v>17.347323471007702</c:v>
                </c:pt>
                <c:pt idx="2671">
                  <c:v>17.353875297978099</c:v>
                </c:pt>
                <c:pt idx="2672">
                  <c:v>17.360427124948401</c:v>
                </c:pt>
                <c:pt idx="2673">
                  <c:v>17.366978951918799</c:v>
                </c:pt>
                <c:pt idx="2674">
                  <c:v>17.373530778889101</c:v>
                </c:pt>
                <c:pt idx="2675">
                  <c:v>17.3800826058594</c:v>
                </c:pt>
                <c:pt idx="2676">
                  <c:v>17.386634432829801</c:v>
                </c:pt>
                <c:pt idx="2677">
                  <c:v>17.3931862598001</c:v>
                </c:pt>
                <c:pt idx="2678">
                  <c:v>17.399738086770501</c:v>
                </c:pt>
                <c:pt idx="2679">
                  <c:v>17.4062899137408</c:v>
                </c:pt>
                <c:pt idx="2680">
                  <c:v>17.412841740711201</c:v>
                </c:pt>
                <c:pt idx="2681">
                  <c:v>17.419393567681499</c:v>
                </c:pt>
                <c:pt idx="2682">
                  <c:v>17.425945394651801</c:v>
                </c:pt>
                <c:pt idx="2683">
                  <c:v>17.432497221622199</c:v>
                </c:pt>
                <c:pt idx="2684">
                  <c:v>17.439049048592501</c:v>
                </c:pt>
                <c:pt idx="2685">
                  <c:v>17.445600875562899</c:v>
                </c:pt>
                <c:pt idx="2686">
                  <c:v>17.452152702533201</c:v>
                </c:pt>
                <c:pt idx="2687">
                  <c:v>17.4587045295035</c:v>
                </c:pt>
                <c:pt idx="2688">
                  <c:v>17.465256356473901</c:v>
                </c:pt>
                <c:pt idx="2689">
                  <c:v>17.4718081834442</c:v>
                </c:pt>
                <c:pt idx="2690">
                  <c:v>17.478360010414601</c:v>
                </c:pt>
                <c:pt idx="2691">
                  <c:v>17.4849118373849</c:v>
                </c:pt>
                <c:pt idx="2692">
                  <c:v>17.491463664355301</c:v>
                </c:pt>
                <c:pt idx="2693">
                  <c:v>17.498015491325599</c:v>
                </c:pt>
                <c:pt idx="2694">
                  <c:v>17.504567318296001</c:v>
                </c:pt>
                <c:pt idx="2695">
                  <c:v>17.511119145266299</c:v>
                </c:pt>
                <c:pt idx="2696">
                  <c:v>17.517670972236601</c:v>
                </c:pt>
                <c:pt idx="2697">
                  <c:v>17.524222799206999</c:v>
                </c:pt>
                <c:pt idx="2698">
                  <c:v>17.530774626177301</c:v>
                </c:pt>
                <c:pt idx="2699">
                  <c:v>17.537326453147699</c:v>
                </c:pt>
                <c:pt idx="2700">
                  <c:v>17.543878280118001</c:v>
                </c:pt>
                <c:pt idx="2701">
                  <c:v>17.5504301070883</c:v>
                </c:pt>
                <c:pt idx="2702">
                  <c:v>17.556981934058701</c:v>
                </c:pt>
                <c:pt idx="2703">
                  <c:v>17.563533761028999</c:v>
                </c:pt>
                <c:pt idx="2704">
                  <c:v>17.570085587999401</c:v>
                </c:pt>
                <c:pt idx="2705">
                  <c:v>17.576637414969699</c:v>
                </c:pt>
                <c:pt idx="2706">
                  <c:v>17.583189241940101</c:v>
                </c:pt>
                <c:pt idx="2707">
                  <c:v>17.589741068910399</c:v>
                </c:pt>
                <c:pt idx="2708">
                  <c:v>17.596292895880701</c:v>
                </c:pt>
                <c:pt idx="2709">
                  <c:v>17.602844722851099</c:v>
                </c:pt>
                <c:pt idx="2710">
                  <c:v>17.609396549821401</c:v>
                </c:pt>
                <c:pt idx="2711">
                  <c:v>17.615948376791799</c:v>
                </c:pt>
                <c:pt idx="2712">
                  <c:v>17.622500203762101</c:v>
                </c:pt>
                <c:pt idx="2713">
                  <c:v>17.629052030732499</c:v>
                </c:pt>
                <c:pt idx="2714">
                  <c:v>17.635603857702801</c:v>
                </c:pt>
                <c:pt idx="2715">
                  <c:v>17.642155684673099</c:v>
                </c:pt>
                <c:pt idx="2716">
                  <c:v>17.648707511643501</c:v>
                </c:pt>
                <c:pt idx="2717">
                  <c:v>17.655259338613799</c:v>
                </c:pt>
                <c:pt idx="2718">
                  <c:v>17.661811165584201</c:v>
                </c:pt>
                <c:pt idx="2719">
                  <c:v>17.668362992554499</c:v>
                </c:pt>
                <c:pt idx="2720">
                  <c:v>17.674914819524901</c:v>
                </c:pt>
                <c:pt idx="2721">
                  <c:v>17.681466646495199</c:v>
                </c:pt>
                <c:pt idx="2722">
                  <c:v>17.688018473465501</c:v>
                </c:pt>
                <c:pt idx="2723">
                  <c:v>17.694570300435899</c:v>
                </c:pt>
                <c:pt idx="2724">
                  <c:v>17.701122127406201</c:v>
                </c:pt>
                <c:pt idx="2725">
                  <c:v>17.707673954376599</c:v>
                </c:pt>
                <c:pt idx="2726">
                  <c:v>17.714225781346901</c:v>
                </c:pt>
                <c:pt idx="2727">
                  <c:v>17.720777608317199</c:v>
                </c:pt>
                <c:pt idx="2728">
                  <c:v>17.727329435287601</c:v>
                </c:pt>
                <c:pt idx="2729">
                  <c:v>17.733881262257899</c:v>
                </c:pt>
                <c:pt idx="2730">
                  <c:v>17.740433089228301</c:v>
                </c:pt>
                <c:pt idx="2731">
                  <c:v>17.746984916198599</c:v>
                </c:pt>
                <c:pt idx="2732">
                  <c:v>17.753536743169001</c:v>
                </c:pt>
                <c:pt idx="2733">
                  <c:v>17.760088570139299</c:v>
                </c:pt>
                <c:pt idx="2734">
                  <c:v>17.766640397109601</c:v>
                </c:pt>
                <c:pt idx="2735">
                  <c:v>17.773192224079999</c:v>
                </c:pt>
                <c:pt idx="2736">
                  <c:v>17.779744051050301</c:v>
                </c:pt>
                <c:pt idx="2737">
                  <c:v>17.786295878020699</c:v>
                </c:pt>
                <c:pt idx="2738">
                  <c:v>17.792847704991001</c:v>
                </c:pt>
                <c:pt idx="2739">
                  <c:v>17.799399531961399</c:v>
                </c:pt>
                <c:pt idx="2740">
                  <c:v>17.805951358931701</c:v>
                </c:pt>
                <c:pt idx="2741">
                  <c:v>17.812503185901999</c:v>
                </c:pt>
                <c:pt idx="2742">
                  <c:v>17.819055012872401</c:v>
                </c:pt>
                <c:pt idx="2743">
                  <c:v>17.825606839842699</c:v>
                </c:pt>
                <c:pt idx="2744">
                  <c:v>17.8321586668131</c:v>
                </c:pt>
                <c:pt idx="2745">
                  <c:v>17.838710493783399</c:v>
                </c:pt>
                <c:pt idx="2746">
                  <c:v>17.8452623207538</c:v>
                </c:pt>
                <c:pt idx="2747">
                  <c:v>17.851814147724099</c:v>
                </c:pt>
                <c:pt idx="2748">
                  <c:v>17.858365974694401</c:v>
                </c:pt>
                <c:pt idx="2749">
                  <c:v>17.864917801664799</c:v>
                </c:pt>
                <c:pt idx="2750">
                  <c:v>17.871469628635101</c:v>
                </c:pt>
                <c:pt idx="2751">
                  <c:v>17.878021455605499</c:v>
                </c:pt>
                <c:pt idx="2752">
                  <c:v>17.884573282575801</c:v>
                </c:pt>
                <c:pt idx="2753">
                  <c:v>17.891125109546199</c:v>
                </c:pt>
                <c:pt idx="2754">
                  <c:v>17.8976769365165</c:v>
                </c:pt>
                <c:pt idx="2755">
                  <c:v>17.904228763486799</c:v>
                </c:pt>
                <c:pt idx="2756">
                  <c:v>17.9107805904572</c:v>
                </c:pt>
                <c:pt idx="2757">
                  <c:v>17.917332417427499</c:v>
                </c:pt>
                <c:pt idx="2758">
                  <c:v>17.9238842443979</c:v>
                </c:pt>
                <c:pt idx="2759">
                  <c:v>17.930436071368199</c:v>
                </c:pt>
                <c:pt idx="2760">
                  <c:v>17.9369878983386</c:v>
                </c:pt>
                <c:pt idx="2761">
                  <c:v>17.943539725308899</c:v>
                </c:pt>
                <c:pt idx="2762">
                  <c:v>17.950091552279201</c:v>
                </c:pt>
                <c:pt idx="2763">
                  <c:v>17.956643379249599</c:v>
                </c:pt>
                <c:pt idx="2764">
                  <c:v>17.963195206219901</c:v>
                </c:pt>
                <c:pt idx="2765">
                  <c:v>17.969747033190298</c:v>
                </c:pt>
                <c:pt idx="2766">
                  <c:v>17.9762988601606</c:v>
                </c:pt>
                <c:pt idx="2767">
                  <c:v>17.982850687130899</c:v>
                </c:pt>
                <c:pt idx="2768">
                  <c:v>17.9894025141013</c:v>
                </c:pt>
                <c:pt idx="2769">
                  <c:v>17.995954341071599</c:v>
                </c:pt>
                <c:pt idx="2770">
                  <c:v>18.002506168042</c:v>
                </c:pt>
                <c:pt idx="2771">
                  <c:v>18.009057995012299</c:v>
                </c:pt>
                <c:pt idx="2772">
                  <c:v>18.0156098219827</c:v>
                </c:pt>
                <c:pt idx="2773">
                  <c:v>18.022161648952999</c:v>
                </c:pt>
                <c:pt idx="2774">
                  <c:v>18.028713475923301</c:v>
                </c:pt>
                <c:pt idx="2775">
                  <c:v>18.035265302893698</c:v>
                </c:pt>
                <c:pt idx="2776">
                  <c:v>18.041817129864</c:v>
                </c:pt>
                <c:pt idx="2777">
                  <c:v>18.048368956834398</c:v>
                </c:pt>
                <c:pt idx="2778">
                  <c:v>18.0549207838047</c:v>
                </c:pt>
                <c:pt idx="2779">
                  <c:v>18.061472610775098</c:v>
                </c:pt>
                <c:pt idx="2780">
                  <c:v>18.0680244377454</c:v>
                </c:pt>
                <c:pt idx="2781">
                  <c:v>18.074576264715699</c:v>
                </c:pt>
                <c:pt idx="2782">
                  <c:v>18.0811280916861</c:v>
                </c:pt>
                <c:pt idx="2783">
                  <c:v>18.087679918656399</c:v>
                </c:pt>
                <c:pt idx="2784">
                  <c:v>18.0942317456268</c:v>
                </c:pt>
                <c:pt idx="2785">
                  <c:v>18.100783572597098</c:v>
                </c:pt>
                <c:pt idx="2786">
                  <c:v>18.1073353995675</c:v>
                </c:pt>
                <c:pt idx="2787">
                  <c:v>18.113887226537798</c:v>
                </c:pt>
                <c:pt idx="2788">
                  <c:v>18.1204390535081</c:v>
                </c:pt>
                <c:pt idx="2789">
                  <c:v>18.126990880478498</c:v>
                </c:pt>
                <c:pt idx="2790">
                  <c:v>18.1335427074488</c:v>
                </c:pt>
                <c:pt idx="2791">
                  <c:v>18.140094534419202</c:v>
                </c:pt>
                <c:pt idx="2792">
                  <c:v>18.1466463613895</c:v>
                </c:pt>
                <c:pt idx="2793">
                  <c:v>18.153198188359902</c:v>
                </c:pt>
                <c:pt idx="2794">
                  <c:v>18.1597500153302</c:v>
                </c:pt>
                <c:pt idx="2795">
                  <c:v>18.166301842300498</c:v>
                </c:pt>
                <c:pt idx="2796">
                  <c:v>18.1728536692709</c:v>
                </c:pt>
                <c:pt idx="2797">
                  <c:v>18.179405496241198</c:v>
                </c:pt>
                <c:pt idx="2798">
                  <c:v>18.1859573232116</c:v>
                </c:pt>
                <c:pt idx="2799">
                  <c:v>18.192509150181898</c:v>
                </c:pt>
                <c:pt idx="2800">
                  <c:v>18.1990609771522</c:v>
                </c:pt>
                <c:pt idx="2801">
                  <c:v>18.205612804122602</c:v>
                </c:pt>
                <c:pt idx="2802">
                  <c:v>18.2121646310929</c:v>
                </c:pt>
                <c:pt idx="2803">
                  <c:v>18.218716458063302</c:v>
                </c:pt>
                <c:pt idx="2804">
                  <c:v>18.2252682850336</c:v>
                </c:pt>
                <c:pt idx="2805">
                  <c:v>18.231820112004002</c:v>
                </c:pt>
                <c:pt idx="2806">
                  <c:v>18.2383719389743</c:v>
                </c:pt>
                <c:pt idx="2807">
                  <c:v>18.244923765944598</c:v>
                </c:pt>
                <c:pt idx="2808">
                  <c:v>18.251475592915</c:v>
                </c:pt>
                <c:pt idx="2809">
                  <c:v>18.258027419885298</c:v>
                </c:pt>
                <c:pt idx="2810">
                  <c:v>18.2645792468557</c:v>
                </c:pt>
                <c:pt idx="2811">
                  <c:v>18.271131073826002</c:v>
                </c:pt>
                <c:pt idx="2812">
                  <c:v>18.2776829007964</c:v>
                </c:pt>
                <c:pt idx="2813">
                  <c:v>18.284234727766702</c:v>
                </c:pt>
                <c:pt idx="2814">
                  <c:v>18.290786554737</c:v>
                </c:pt>
                <c:pt idx="2815">
                  <c:v>18.297338381707402</c:v>
                </c:pt>
                <c:pt idx="2816">
                  <c:v>18.3038902086777</c:v>
                </c:pt>
                <c:pt idx="2817">
                  <c:v>18.310442035648101</c:v>
                </c:pt>
                <c:pt idx="2818">
                  <c:v>18.3169938626184</c:v>
                </c:pt>
                <c:pt idx="2819">
                  <c:v>18.323545689588801</c:v>
                </c:pt>
                <c:pt idx="2820">
                  <c:v>18.3300975165591</c:v>
                </c:pt>
                <c:pt idx="2821">
                  <c:v>18.336649343529398</c:v>
                </c:pt>
                <c:pt idx="2822">
                  <c:v>18.3432011704998</c:v>
                </c:pt>
                <c:pt idx="2823">
                  <c:v>18.349752997470102</c:v>
                </c:pt>
                <c:pt idx="2824">
                  <c:v>18.3563048244405</c:v>
                </c:pt>
                <c:pt idx="2825">
                  <c:v>18.362856651410802</c:v>
                </c:pt>
                <c:pt idx="2826">
                  <c:v>18.3694084783812</c:v>
                </c:pt>
                <c:pt idx="2827">
                  <c:v>18.375960305351501</c:v>
                </c:pt>
                <c:pt idx="2828">
                  <c:v>18.3825121323218</c:v>
                </c:pt>
                <c:pt idx="2829">
                  <c:v>18.389063959292201</c:v>
                </c:pt>
                <c:pt idx="2830">
                  <c:v>18.3956157862625</c:v>
                </c:pt>
                <c:pt idx="2831">
                  <c:v>18.402167613232901</c:v>
                </c:pt>
                <c:pt idx="2832">
                  <c:v>18.4087194402032</c:v>
                </c:pt>
                <c:pt idx="2833">
                  <c:v>18.415271267173502</c:v>
                </c:pt>
                <c:pt idx="2834">
                  <c:v>18.4218230941439</c:v>
                </c:pt>
                <c:pt idx="2835">
                  <c:v>18.428374921114202</c:v>
                </c:pt>
                <c:pt idx="2836">
                  <c:v>18.4349267480846</c:v>
                </c:pt>
                <c:pt idx="2837">
                  <c:v>18.441478575054902</c:v>
                </c:pt>
                <c:pt idx="2838">
                  <c:v>18.448030402025299</c:v>
                </c:pt>
                <c:pt idx="2839">
                  <c:v>18.454582228995601</c:v>
                </c:pt>
                <c:pt idx="2840">
                  <c:v>18.4611340559659</c:v>
                </c:pt>
                <c:pt idx="2841">
                  <c:v>18.467685882936301</c:v>
                </c:pt>
                <c:pt idx="2842">
                  <c:v>18.4742377099066</c:v>
                </c:pt>
                <c:pt idx="2843">
                  <c:v>18.480789536877001</c:v>
                </c:pt>
                <c:pt idx="2844">
                  <c:v>18.4873413638473</c:v>
                </c:pt>
                <c:pt idx="2845">
                  <c:v>18.493893190817701</c:v>
                </c:pt>
                <c:pt idx="2846">
                  <c:v>18.500445017788</c:v>
                </c:pt>
                <c:pt idx="2847">
                  <c:v>18.506996844758302</c:v>
                </c:pt>
                <c:pt idx="2848">
                  <c:v>18.513548671728699</c:v>
                </c:pt>
                <c:pt idx="2849">
                  <c:v>18.520100498699001</c:v>
                </c:pt>
                <c:pt idx="2850">
                  <c:v>18.526652325669399</c:v>
                </c:pt>
                <c:pt idx="2851">
                  <c:v>18.533204152639701</c:v>
                </c:pt>
                <c:pt idx="2852">
                  <c:v>18.539755979610099</c:v>
                </c:pt>
                <c:pt idx="2853">
                  <c:v>18.546307806580401</c:v>
                </c:pt>
                <c:pt idx="2854">
                  <c:v>18.5528596335507</c:v>
                </c:pt>
                <c:pt idx="2855">
                  <c:v>18.559411460521101</c:v>
                </c:pt>
                <c:pt idx="2856">
                  <c:v>18.5659632874914</c:v>
                </c:pt>
                <c:pt idx="2857">
                  <c:v>18.572515114461801</c:v>
                </c:pt>
                <c:pt idx="2858">
                  <c:v>18.579066941432099</c:v>
                </c:pt>
                <c:pt idx="2859">
                  <c:v>18.585618768402501</c:v>
                </c:pt>
                <c:pt idx="2860">
                  <c:v>18.592170595372799</c:v>
                </c:pt>
                <c:pt idx="2861">
                  <c:v>18.598722422343101</c:v>
                </c:pt>
                <c:pt idx="2862">
                  <c:v>18.605274249313499</c:v>
                </c:pt>
                <c:pt idx="2863">
                  <c:v>18.611826076283801</c:v>
                </c:pt>
                <c:pt idx="2864">
                  <c:v>18.618377903254199</c:v>
                </c:pt>
                <c:pt idx="2865">
                  <c:v>18.624929730224501</c:v>
                </c:pt>
                <c:pt idx="2866">
                  <c:v>18.631481557194899</c:v>
                </c:pt>
                <c:pt idx="2867">
                  <c:v>18.638033384165201</c:v>
                </c:pt>
                <c:pt idx="2868">
                  <c:v>18.644585211135499</c:v>
                </c:pt>
                <c:pt idx="2869">
                  <c:v>18.651137038105901</c:v>
                </c:pt>
                <c:pt idx="2870">
                  <c:v>18.657688865076199</c:v>
                </c:pt>
                <c:pt idx="2871">
                  <c:v>18.664240692046601</c:v>
                </c:pt>
                <c:pt idx="2872">
                  <c:v>18.670792519016899</c:v>
                </c:pt>
                <c:pt idx="2873">
                  <c:v>18.677344345987201</c:v>
                </c:pt>
                <c:pt idx="2874">
                  <c:v>18.683896172957599</c:v>
                </c:pt>
                <c:pt idx="2875">
                  <c:v>18.690447999927901</c:v>
                </c:pt>
                <c:pt idx="2876">
                  <c:v>18.696999826898299</c:v>
                </c:pt>
                <c:pt idx="2877">
                  <c:v>18.703551653868601</c:v>
                </c:pt>
                <c:pt idx="2878">
                  <c:v>18.710103480838999</c:v>
                </c:pt>
                <c:pt idx="2879">
                  <c:v>18.716655307809301</c:v>
                </c:pt>
                <c:pt idx="2880">
                  <c:v>18.723207134779599</c:v>
                </c:pt>
                <c:pt idx="2881">
                  <c:v>18.729758961750001</c:v>
                </c:pt>
                <c:pt idx="2882">
                  <c:v>18.736310788720299</c:v>
                </c:pt>
                <c:pt idx="2883">
                  <c:v>18.742862615690701</c:v>
                </c:pt>
                <c:pt idx="2884">
                  <c:v>18.749414442660999</c:v>
                </c:pt>
                <c:pt idx="2885">
                  <c:v>18.755966269631401</c:v>
                </c:pt>
                <c:pt idx="2886">
                  <c:v>18.762518096601699</c:v>
                </c:pt>
                <c:pt idx="2887">
                  <c:v>18.769069923572001</c:v>
                </c:pt>
                <c:pt idx="2888">
                  <c:v>18.775621750542399</c:v>
                </c:pt>
                <c:pt idx="2889">
                  <c:v>18.782173577512701</c:v>
                </c:pt>
                <c:pt idx="2890">
                  <c:v>18.788725404483099</c:v>
                </c:pt>
                <c:pt idx="2891">
                  <c:v>18.795277231453401</c:v>
                </c:pt>
                <c:pt idx="2892">
                  <c:v>18.801829058423799</c:v>
                </c:pt>
                <c:pt idx="2893">
                  <c:v>18.808380885394101</c:v>
                </c:pt>
                <c:pt idx="2894">
                  <c:v>18.814932712364399</c:v>
                </c:pt>
                <c:pt idx="2895">
                  <c:v>18.821484539334801</c:v>
                </c:pt>
                <c:pt idx="2896">
                  <c:v>18.828036366305099</c:v>
                </c:pt>
                <c:pt idx="2897">
                  <c:v>18.834588193275501</c:v>
                </c:pt>
                <c:pt idx="2898">
                  <c:v>18.841140020245799</c:v>
                </c:pt>
                <c:pt idx="2899">
                  <c:v>18.847691847216201</c:v>
                </c:pt>
                <c:pt idx="2900">
                  <c:v>18.854243674186499</c:v>
                </c:pt>
                <c:pt idx="2901">
                  <c:v>18.860795501156801</c:v>
                </c:pt>
                <c:pt idx="2902">
                  <c:v>18.867347328127199</c:v>
                </c:pt>
                <c:pt idx="2903">
                  <c:v>18.873899155097501</c:v>
                </c:pt>
                <c:pt idx="2904">
                  <c:v>18.880450982067899</c:v>
                </c:pt>
                <c:pt idx="2905">
                  <c:v>18.887002809038201</c:v>
                </c:pt>
                <c:pt idx="2906">
                  <c:v>18.893554636008599</c:v>
                </c:pt>
                <c:pt idx="2907">
                  <c:v>18.900106462978901</c:v>
                </c:pt>
                <c:pt idx="2908">
                  <c:v>18.906658289949199</c:v>
                </c:pt>
                <c:pt idx="2909">
                  <c:v>18.913210116919601</c:v>
                </c:pt>
                <c:pt idx="2910">
                  <c:v>18.919761943889899</c:v>
                </c:pt>
                <c:pt idx="2911">
                  <c:v>18.9263137708603</c:v>
                </c:pt>
                <c:pt idx="2912">
                  <c:v>18.932865597830599</c:v>
                </c:pt>
                <c:pt idx="2913">
                  <c:v>18.939417424800901</c:v>
                </c:pt>
                <c:pt idx="2914">
                  <c:v>18.945969251771299</c:v>
                </c:pt>
                <c:pt idx="2915">
                  <c:v>18.952521078741601</c:v>
                </c:pt>
                <c:pt idx="2916">
                  <c:v>18.959072905711999</c:v>
                </c:pt>
                <c:pt idx="2917">
                  <c:v>18.965624732682301</c:v>
                </c:pt>
                <c:pt idx="2918">
                  <c:v>18.972176559652699</c:v>
                </c:pt>
                <c:pt idx="2919">
                  <c:v>18.978728386623001</c:v>
                </c:pt>
                <c:pt idx="2920">
                  <c:v>18.985280213593299</c:v>
                </c:pt>
                <c:pt idx="2921">
                  <c:v>18.9918320405637</c:v>
                </c:pt>
                <c:pt idx="2922">
                  <c:v>18.998383867533999</c:v>
                </c:pt>
                <c:pt idx="2923">
                  <c:v>19.0049356945044</c:v>
                </c:pt>
                <c:pt idx="2924">
                  <c:v>19.011487521474699</c:v>
                </c:pt>
                <c:pt idx="2925">
                  <c:v>19.0180393484451</c:v>
                </c:pt>
                <c:pt idx="2926">
                  <c:v>19.024591175415399</c:v>
                </c:pt>
                <c:pt idx="2927">
                  <c:v>19.031143002385701</c:v>
                </c:pt>
                <c:pt idx="2928">
                  <c:v>19.037694829356099</c:v>
                </c:pt>
                <c:pt idx="2929">
                  <c:v>19.044246656326401</c:v>
                </c:pt>
                <c:pt idx="2930">
                  <c:v>19.050798483296798</c:v>
                </c:pt>
                <c:pt idx="2931">
                  <c:v>19.0573503102671</c:v>
                </c:pt>
                <c:pt idx="2932">
                  <c:v>19.063902137237498</c:v>
                </c:pt>
                <c:pt idx="2933">
                  <c:v>19.0704539642078</c:v>
                </c:pt>
                <c:pt idx="2934">
                  <c:v>19.077005791178099</c:v>
                </c:pt>
                <c:pt idx="2935">
                  <c:v>19.0835576181485</c:v>
                </c:pt>
                <c:pt idx="2936">
                  <c:v>19.090109445118799</c:v>
                </c:pt>
                <c:pt idx="2937">
                  <c:v>19.0966612720892</c:v>
                </c:pt>
                <c:pt idx="2938">
                  <c:v>19.103213099059499</c:v>
                </c:pt>
                <c:pt idx="2939">
                  <c:v>19.109764926029801</c:v>
                </c:pt>
                <c:pt idx="2940">
                  <c:v>19.116316753000199</c:v>
                </c:pt>
                <c:pt idx="2941">
                  <c:v>19.1228685799705</c:v>
                </c:pt>
                <c:pt idx="2942">
                  <c:v>19.129420406940898</c:v>
                </c:pt>
                <c:pt idx="2943">
                  <c:v>19.1359722339112</c:v>
                </c:pt>
                <c:pt idx="2944">
                  <c:v>19.142524060881598</c:v>
                </c:pt>
                <c:pt idx="2945">
                  <c:v>19.1490758878519</c:v>
                </c:pt>
                <c:pt idx="2946">
                  <c:v>19.155627714822199</c:v>
                </c:pt>
                <c:pt idx="2947">
                  <c:v>19.1621795417926</c:v>
                </c:pt>
                <c:pt idx="2948">
                  <c:v>19.168731368762899</c:v>
                </c:pt>
                <c:pt idx="2949">
                  <c:v>19.1752831957333</c:v>
                </c:pt>
                <c:pt idx="2950">
                  <c:v>19.181835022703599</c:v>
                </c:pt>
                <c:pt idx="2951">
                  <c:v>19.188386849674</c:v>
                </c:pt>
                <c:pt idx="2952">
                  <c:v>19.194938676644298</c:v>
                </c:pt>
                <c:pt idx="2953">
                  <c:v>19.2014905036146</c:v>
                </c:pt>
                <c:pt idx="2954">
                  <c:v>19.208042330584998</c:v>
                </c:pt>
                <c:pt idx="2955">
                  <c:v>19.2145941575553</c:v>
                </c:pt>
                <c:pt idx="2956">
                  <c:v>19.221145984525698</c:v>
                </c:pt>
                <c:pt idx="2957">
                  <c:v>19.227697811496</c:v>
                </c:pt>
                <c:pt idx="2958">
                  <c:v>19.234249638466402</c:v>
                </c:pt>
                <c:pt idx="2959">
                  <c:v>19.2408014654367</c:v>
                </c:pt>
                <c:pt idx="2960">
                  <c:v>19.247353292406999</c:v>
                </c:pt>
                <c:pt idx="2961">
                  <c:v>19.2539051193774</c:v>
                </c:pt>
                <c:pt idx="2962">
                  <c:v>19.260456946347698</c:v>
                </c:pt>
                <c:pt idx="2963">
                  <c:v>19.2670087733181</c:v>
                </c:pt>
                <c:pt idx="2964">
                  <c:v>19.273560600288398</c:v>
                </c:pt>
                <c:pt idx="2965">
                  <c:v>19.2801124272588</c:v>
                </c:pt>
                <c:pt idx="2966">
                  <c:v>19.286664254229098</c:v>
                </c:pt>
                <c:pt idx="2967">
                  <c:v>19.2932160811994</c:v>
                </c:pt>
                <c:pt idx="2968">
                  <c:v>19.299767908169802</c:v>
                </c:pt>
                <c:pt idx="2969">
                  <c:v>19.3063197351401</c:v>
                </c:pt>
                <c:pt idx="2970">
                  <c:v>19.312871562110502</c:v>
                </c:pt>
                <c:pt idx="2971">
                  <c:v>19.3194233890808</c:v>
                </c:pt>
                <c:pt idx="2972">
                  <c:v>19.325975216051201</c:v>
                </c:pt>
                <c:pt idx="2973">
                  <c:v>19.3325270430215</c:v>
                </c:pt>
                <c:pt idx="2974">
                  <c:v>19.339078869991798</c:v>
                </c:pt>
                <c:pt idx="2975">
                  <c:v>19.3456306969622</c:v>
                </c:pt>
                <c:pt idx="2976">
                  <c:v>19.352182523932498</c:v>
                </c:pt>
                <c:pt idx="2977">
                  <c:v>19.3587343509029</c:v>
                </c:pt>
                <c:pt idx="2978">
                  <c:v>19.365286177873202</c:v>
                </c:pt>
                <c:pt idx="2979">
                  <c:v>19.3718380048435</c:v>
                </c:pt>
                <c:pt idx="2980">
                  <c:v>19.378389831813902</c:v>
                </c:pt>
                <c:pt idx="2981">
                  <c:v>19.3849416587842</c:v>
                </c:pt>
                <c:pt idx="2982">
                  <c:v>19.391493485754602</c:v>
                </c:pt>
                <c:pt idx="2983">
                  <c:v>19.3980453127249</c:v>
                </c:pt>
                <c:pt idx="2984">
                  <c:v>19.404597139695301</c:v>
                </c:pt>
                <c:pt idx="2985">
                  <c:v>19.4111489666656</c:v>
                </c:pt>
                <c:pt idx="2986">
                  <c:v>19.417700793635898</c:v>
                </c:pt>
                <c:pt idx="2987">
                  <c:v>19.4242526206063</c:v>
                </c:pt>
                <c:pt idx="2988">
                  <c:v>19.430804447576602</c:v>
                </c:pt>
                <c:pt idx="2989">
                  <c:v>19.437356274547</c:v>
                </c:pt>
                <c:pt idx="2990">
                  <c:v>19.443908101517302</c:v>
                </c:pt>
                <c:pt idx="2991">
                  <c:v>19.4504599284877</c:v>
                </c:pt>
                <c:pt idx="2992">
                  <c:v>19.457011755458002</c:v>
                </c:pt>
                <c:pt idx="2993">
                  <c:v>19.4635635824283</c:v>
                </c:pt>
                <c:pt idx="2994">
                  <c:v>19.470115409398701</c:v>
                </c:pt>
                <c:pt idx="2995">
                  <c:v>19.476667236369</c:v>
                </c:pt>
                <c:pt idx="2996">
                  <c:v>19.483219063339401</c:v>
                </c:pt>
                <c:pt idx="2997">
                  <c:v>19.4897708903097</c:v>
                </c:pt>
                <c:pt idx="2998">
                  <c:v>19.496322717280101</c:v>
                </c:pt>
                <c:pt idx="2999">
                  <c:v>19.5028745442504</c:v>
                </c:pt>
                <c:pt idx="3000">
                  <c:v>19.509426371220702</c:v>
                </c:pt>
                <c:pt idx="3001">
                  <c:v>19.5159781981911</c:v>
                </c:pt>
                <c:pt idx="3002">
                  <c:v>19.522530025161402</c:v>
                </c:pt>
                <c:pt idx="3003">
                  <c:v>19.529081852131799</c:v>
                </c:pt>
                <c:pt idx="3004">
                  <c:v>19.535633679102101</c:v>
                </c:pt>
                <c:pt idx="3005">
                  <c:v>19.542185506072499</c:v>
                </c:pt>
                <c:pt idx="3006">
                  <c:v>19.548737333042801</c:v>
                </c:pt>
                <c:pt idx="3007">
                  <c:v>19.5552891600131</c:v>
                </c:pt>
                <c:pt idx="3008">
                  <c:v>19.561840986983501</c:v>
                </c:pt>
                <c:pt idx="3009">
                  <c:v>19.5683928139538</c:v>
                </c:pt>
                <c:pt idx="3010">
                  <c:v>19.574944640924201</c:v>
                </c:pt>
                <c:pt idx="3011">
                  <c:v>19.5814964678945</c:v>
                </c:pt>
                <c:pt idx="3012">
                  <c:v>19.588048294864802</c:v>
                </c:pt>
                <c:pt idx="3013">
                  <c:v>19.5946001218352</c:v>
                </c:pt>
                <c:pt idx="3014">
                  <c:v>19.601151948805501</c:v>
                </c:pt>
                <c:pt idx="3015">
                  <c:v>19.607703775775899</c:v>
                </c:pt>
                <c:pt idx="3016">
                  <c:v>19.614255602746201</c:v>
                </c:pt>
                <c:pt idx="3017">
                  <c:v>19.620807429716599</c:v>
                </c:pt>
                <c:pt idx="3018">
                  <c:v>19.627359256686901</c:v>
                </c:pt>
                <c:pt idx="3019">
                  <c:v>19.6339110836572</c:v>
                </c:pt>
                <c:pt idx="3020">
                  <c:v>19.640462910627601</c:v>
                </c:pt>
                <c:pt idx="3021">
                  <c:v>19.6470147375979</c:v>
                </c:pt>
                <c:pt idx="3022">
                  <c:v>19.653566564568301</c:v>
                </c:pt>
                <c:pt idx="3023">
                  <c:v>19.6601183915386</c:v>
                </c:pt>
                <c:pt idx="3024">
                  <c:v>19.666670218509001</c:v>
                </c:pt>
                <c:pt idx="3025">
                  <c:v>19.673222045479299</c:v>
                </c:pt>
                <c:pt idx="3026">
                  <c:v>19.679773872449601</c:v>
                </c:pt>
                <c:pt idx="3027">
                  <c:v>19.686325699419999</c:v>
                </c:pt>
                <c:pt idx="3028">
                  <c:v>19.692877526390301</c:v>
                </c:pt>
                <c:pt idx="3029">
                  <c:v>19.699429353360699</c:v>
                </c:pt>
                <c:pt idx="3030">
                  <c:v>19.705981180331001</c:v>
                </c:pt>
                <c:pt idx="3031">
                  <c:v>19.712533007301399</c:v>
                </c:pt>
                <c:pt idx="3032">
                  <c:v>19.719084834271701</c:v>
                </c:pt>
                <c:pt idx="3033">
                  <c:v>19.725636661242</c:v>
                </c:pt>
                <c:pt idx="3034">
                  <c:v>19.732188488212401</c:v>
                </c:pt>
                <c:pt idx="3035">
                  <c:v>19.738740315182699</c:v>
                </c:pt>
                <c:pt idx="3036">
                  <c:v>19.745292142153101</c:v>
                </c:pt>
                <c:pt idx="3037">
                  <c:v>19.751843969123399</c:v>
                </c:pt>
                <c:pt idx="3038">
                  <c:v>19.758395796093801</c:v>
                </c:pt>
                <c:pt idx="3039">
                  <c:v>19.764947623064099</c:v>
                </c:pt>
                <c:pt idx="3040">
                  <c:v>19.771499450034401</c:v>
                </c:pt>
                <c:pt idx="3041">
                  <c:v>19.778051277004799</c:v>
                </c:pt>
                <c:pt idx="3042">
                  <c:v>19.784603103975101</c:v>
                </c:pt>
                <c:pt idx="3043">
                  <c:v>19.791154930945499</c:v>
                </c:pt>
                <c:pt idx="3044">
                  <c:v>19.797706757915801</c:v>
                </c:pt>
                <c:pt idx="3045">
                  <c:v>19.804258584886199</c:v>
                </c:pt>
                <c:pt idx="3046">
                  <c:v>19.810810411856501</c:v>
                </c:pt>
                <c:pt idx="3047">
                  <c:v>19.817362238826799</c:v>
                </c:pt>
                <c:pt idx="3048">
                  <c:v>19.823914065797201</c:v>
                </c:pt>
                <c:pt idx="3049">
                  <c:v>19.830465892767499</c:v>
                </c:pt>
                <c:pt idx="3050">
                  <c:v>19.837017719737901</c:v>
                </c:pt>
                <c:pt idx="3051">
                  <c:v>19.843569546708199</c:v>
                </c:pt>
                <c:pt idx="3052">
                  <c:v>19.850121373678501</c:v>
                </c:pt>
                <c:pt idx="3053">
                  <c:v>19.856673200648899</c:v>
                </c:pt>
                <c:pt idx="3054">
                  <c:v>19.863225027619201</c:v>
                </c:pt>
                <c:pt idx="3055">
                  <c:v>19.869776854589599</c:v>
                </c:pt>
                <c:pt idx="3056">
                  <c:v>19.876328681559901</c:v>
                </c:pt>
                <c:pt idx="3057">
                  <c:v>19.882880508530299</c:v>
                </c:pt>
                <c:pt idx="3058">
                  <c:v>19.889432335500601</c:v>
                </c:pt>
                <c:pt idx="3059">
                  <c:v>19.895984162470899</c:v>
                </c:pt>
                <c:pt idx="3060">
                  <c:v>19.902535989441301</c:v>
                </c:pt>
                <c:pt idx="3061">
                  <c:v>19.909087816411599</c:v>
                </c:pt>
                <c:pt idx="3062">
                  <c:v>19.915639643382001</c:v>
                </c:pt>
                <c:pt idx="3063">
                  <c:v>19.922191470352299</c:v>
                </c:pt>
                <c:pt idx="3064">
                  <c:v>19.928743297322701</c:v>
                </c:pt>
                <c:pt idx="3065">
                  <c:v>19.935295124292999</c:v>
                </c:pt>
                <c:pt idx="3066">
                  <c:v>19.941846951263301</c:v>
                </c:pt>
                <c:pt idx="3067">
                  <c:v>19.948398778233699</c:v>
                </c:pt>
                <c:pt idx="3068">
                  <c:v>19.954950605204001</c:v>
                </c:pt>
                <c:pt idx="3069">
                  <c:v>19.961502432174399</c:v>
                </c:pt>
                <c:pt idx="3070">
                  <c:v>19.968054259144701</c:v>
                </c:pt>
                <c:pt idx="3071">
                  <c:v>19.974606086115099</c:v>
                </c:pt>
                <c:pt idx="3072">
                  <c:v>19.981157913085401</c:v>
                </c:pt>
                <c:pt idx="3073">
                  <c:v>19.987709740055699</c:v>
                </c:pt>
                <c:pt idx="3074">
                  <c:v>19.994261567026101</c:v>
                </c:pt>
                <c:pt idx="3075">
                  <c:v>20.000813393996399</c:v>
                </c:pt>
                <c:pt idx="3076">
                  <c:v>20.0073652209668</c:v>
                </c:pt>
                <c:pt idx="3077">
                  <c:v>20.013917047937099</c:v>
                </c:pt>
                <c:pt idx="3078">
                  <c:v>20.020468874907401</c:v>
                </c:pt>
                <c:pt idx="3079">
                  <c:v>20.027020701877799</c:v>
                </c:pt>
                <c:pt idx="3080">
                  <c:v>20.033572528848101</c:v>
                </c:pt>
                <c:pt idx="3081">
                  <c:v>20.040124355818499</c:v>
                </c:pt>
                <c:pt idx="3082">
                  <c:v>20.046676182788801</c:v>
                </c:pt>
                <c:pt idx="3083">
                  <c:v>20.053228009759199</c:v>
                </c:pt>
                <c:pt idx="3084">
                  <c:v>20.059779836729501</c:v>
                </c:pt>
                <c:pt idx="3085">
                  <c:v>20.066331663699799</c:v>
                </c:pt>
                <c:pt idx="3086">
                  <c:v>20.072883490670201</c:v>
                </c:pt>
                <c:pt idx="3087">
                  <c:v>20.079435317640499</c:v>
                </c:pt>
                <c:pt idx="3088">
                  <c:v>20.0859871446109</c:v>
                </c:pt>
                <c:pt idx="3089">
                  <c:v>20.092538971581199</c:v>
                </c:pt>
                <c:pt idx="3090">
                  <c:v>20.0990907985516</c:v>
                </c:pt>
                <c:pt idx="3091">
                  <c:v>20.105642625521899</c:v>
                </c:pt>
                <c:pt idx="3092">
                  <c:v>20.112194452492201</c:v>
                </c:pt>
                <c:pt idx="3093">
                  <c:v>20.118746279462599</c:v>
                </c:pt>
                <c:pt idx="3094">
                  <c:v>20.125298106432901</c:v>
                </c:pt>
                <c:pt idx="3095">
                  <c:v>20.131849933403299</c:v>
                </c:pt>
                <c:pt idx="3096">
                  <c:v>20.138401760373601</c:v>
                </c:pt>
                <c:pt idx="3097">
                  <c:v>20.144953587343998</c:v>
                </c:pt>
                <c:pt idx="3098">
                  <c:v>20.1515054143143</c:v>
                </c:pt>
                <c:pt idx="3099">
                  <c:v>20.158057241284599</c:v>
                </c:pt>
                <c:pt idx="3100">
                  <c:v>20.164609068255</c:v>
                </c:pt>
                <c:pt idx="3101">
                  <c:v>20.171160895225299</c:v>
                </c:pt>
                <c:pt idx="3102">
                  <c:v>20.1777127221957</c:v>
                </c:pt>
                <c:pt idx="3103">
                  <c:v>20.184264549165999</c:v>
                </c:pt>
                <c:pt idx="3104">
                  <c:v>20.1908163761364</c:v>
                </c:pt>
                <c:pt idx="3105">
                  <c:v>20.197368203106699</c:v>
                </c:pt>
                <c:pt idx="3106">
                  <c:v>20.203920030077001</c:v>
                </c:pt>
                <c:pt idx="3107">
                  <c:v>20.210471857047398</c:v>
                </c:pt>
                <c:pt idx="3108">
                  <c:v>20.2170236840177</c:v>
                </c:pt>
                <c:pt idx="3109">
                  <c:v>20.223575510988098</c:v>
                </c:pt>
                <c:pt idx="3110">
                  <c:v>20.2301273379584</c:v>
                </c:pt>
                <c:pt idx="3111">
                  <c:v>20.236679164928798</c:v>
                </c:pt>
                <c:pt idx="3112">
                  <c:v>20.2432309918991</c:v>
                </c:pt>
                <c:pt idx="3113">
                  <c:v>20.249782818869399</c:v>
                </c:pt>
                <c:pt idx="3114">
                  <c:v>20.2563346458398</c:v>
                </c:pt>
                <c:pt idx="3115">
                  <c:v>20.262886472810099</c:v>
                </c:pt>
                <c:pt idx="3116">
                  <c:v>20.2694382997805</c:v>
                </c:pt>
                <c:pt idx="3117">
                  <c:v>20.275990126750798</c:v>
                </c:pt>
                <c:pt idx="3118">
                  <c:v>20.2825419537211</c:v>
                </c:pt>
                <c:pt idx="3119">
                  <c:v>20.289093780691498</c:v>
                </c:pt>
                <c:pt idx="3120">
                  <c:v>20.2956456076618</c:v>
                </c:pt>
                <c:pt idx="3121">
                  <c:v>20.302197434632198</c:v>
                </c:pt>
                <c:pt idx="3122">
                  <c:v>20.3087492616025</c:v>
                </c:pt>
                <c:pt idx="3123">
                  <c:v>20.315301088572902</c:v>
                </c:pt>
                <c:pt idx="3124">
                  <c:v>20.3218529155432</c:v>
                </c:pt>
                <c:pt idx="3125">
                  <c:v>20.328404742513499</c:v>
                </c:pt>
                <c:pt idx="3126">
                  <c:v>20.3349565694839</c:v>
                </c:pt>
                <c:pt idx="3127">
                  <c:v>20.341508396454199</c:v>
                </c:pt>
                <c:pt idx="3128">
                  <c:v>20.3480602234246</c:v>
                </c:pt>
                <c:pt idx="3129">
                  <c:v>20.354612050394898</c:v>
                </c:pt>
                <c:pt idx="3130">
                  <c:v>20.3611638773653</c:v>
                </c:pt>
                <c:pt idx="3131">
                  <c:v>20.367715704335598</c:v>
                </c:pt>
                <c:pt idx="3132">
                  <c:v>20.3742675313059</c:v>
                </c:pt>
                <c:pt idx="3133">
                  <c:v>20.380819358276302</c:v>
                </c:pt>
                <c:pt idx="3134">
                  <c:v>20.3873711852466</c:v>
                </c:pt>
                <c:pt idx="3135">
                  <c:v>20.393923012217002</c:v>
                </c:pt>
                <c:pt idx="3136">
                  <c:v>20.4004748391873</c:v>
                </c:pt>
                <c:pt idx="3137">
                  <c:v>20.407026666157702</c:v>
                </c:pt>
                <c:pt idx="3138">
                  <c:v>20.413578493128</c:v>
                </c:pt>
                <c:pt idx="3139">
                  <c:v>20.420130320098298</c:v>
                </c:pt>
                <c:pt idx="3140">
                  <c:v>20.4266821470687</c:v>
                </c:pt>
                <c:pt idx="3141">
                  <c:v>20.433233974038998</c:v>
                </c:pt>
                <c:pt idx="3142">
                  <c:v>20.4397858010094</c:v>
                </c:pt>
                <c:pt idx="3143">
                  <c:v>20.446337627979698</c:v>
                </c:pt>
                <c:pt idx="3144">
                  <c:v>20.4528894549501</c:v>
                </c:pt>
                <c:pt idx="3145">
                  <c:v>20.459441281920402</c:v>
                </c:pt>
                <c:pt idx="3146">
                  <c:v>20.4659931088907</c:v>
                </c:pt>
                <c:pt idx="3147">
                  <c:v>20.472544935861102</c:v>
                </c:pt>
                <c:pt idx="3148">
                  <c:v>20.4790967628314</c:v>
                </c:pt>
                <c:pt idx="3149">
                  <c:v>20.485648589801801</c:v>
                </c:pt>
                <c:pt idx="3150">
                  <c:v>20.4922004167721</c:v>
                </c:pt>
                <c:pt idx="3151">
                  <c:v>20.498752243742501</c:v>
                </c:pt>
                <c:pt idx="3152">
                  <c:v>20.5053040707128</c:v>
                </c:pt>
                <c:pt idx="3153">
                  <c:v>20.511855897683098</c:v>
                </c:pt>
                <c:pt idx="3154">
                  <c:v>20.5184077246535</c:v>
                </c:pt>
                <c:pt idx="3155">
                  <c:v>20.524959551623802</c:v>
                </c:pt>
                <c:pt idx="3156">
                  <c:v>20.5315113785942</c:v>
                </c:pt>
                <c:pt idx="3157">
                  <c:v>20.538063205564502</c:v>
                </c:pt>
                <c:pt idx="3158">
                  <c:v>20.5446150325349</c:v>
                </c:pt>
                <c:pt idx="3159">
                  <c:v>20.551166859505202</c:v>
                </c:pt>
                <c:pt idx="3160">
                  <c:v>20.5577186864755</c:v>
                </c:pt>
                <c:pt idx="3161">
                  <c:v>20.564270513445901</c:v>
                </c:pt>
                <c:pt idx="3162">
                  <c:v>20.5708223404162</c:v>
                </c:pt>
                <c:pt idx="3163">
                  <c:v>20.577374167386601</c:v>
                </c:pt>
                <c:pt idx="3164">
                  <c:v>20.5839259943569</c:v>
                </c:pt>
                <c:pt idx="3165">
                  <c:v>20.590477821327202</c:v>
                </c:pt>
                <c:pt idx="3166">
                  <c:v>20.5970296482976</c:v>
                </c:pt>
                <c:pt idx="3167">
                  <c:v>20.603581475267902</c:v>
                </c:pt>
                <c:pt idx="3168">
                  <c:v>20.6101333022383</c:v>
                </c:pt>
                <c:pt idx="3169">
                  <c:v>20.616685129208602</c:v>
                </c:pt>
                <c:pt idx="3170">
                  <c:v>20.623236956178999</c:v>
                </c:pt>
                <c:pt idx="3171">
                  <c:v>20.629788783149301</c:v>
                </c:pt>
                <c:pt idx="3172">
                  <c:v>20.6363406101196</c:v>
                </c:pt>
                <c:pt idx="3173">
                  <c:v>20.642892437090001</c:v>
                </c:pt>
                <c:pt idx="3174">
                  <c:v>20.6494442640603</c:v>
                </c:pt>
                <c:pt idx="3175">
                  <c:v>20.655996091030701</c:v>
                </c:pt>
                <c:pt idx="3176">
                  <c:v>20.662547918001</c:v>
                </c:pt>
                <c:pt idx="3177">
                  <c:v>20.669099744971401</c:v>
                </c:pt>
                <c:pt idx="3178">
                  <c:v>20.6756515719417</c:v>
                </c:pt>
                <c:pt idx="3179">
                  <c:v>20.682203398912002</c:v>
                </c:pt>
                <c:pt idx="3180">
                  <c:v>20.688755225882399</c:v>
                </c:pt>
                <c:pt idx="3181">
                  <c:v>20.695307052852701</c:v>
                </c:pt>
                <c:pt idx="3182">
                  <c:v>20.701858879823099</c:v>
                </c:pt>
                <c:pt idx="3183">
                  <c:v>20.708410706793401</c:v>
                </c:pt>
                <c:pt idx="3184">
                  <c:v>20.714962533763799</c:v>
                </c:pt>
                <c:pt idx="3185">
                  <c:v>20.721514360734101</c:v>
                </c:pt>
                <c:pt idx="3186">
                  <c:v>20.7280661877044</c:v>
                </c:pt>
                <c:pt idx="3187">
                  <c:v>20.734618014674801</c:v>
                </c:pt>
                <c:pt idx="3188">
                  <c:v>20.7411698416451</c:v>
                </c:pt>
                <c:pt idx="3189">
                  <c:v>20.747721668615501</c:v>
                </c:pt>
                <c:pt idx="3190">
                  <c:v>20.754273495585799</c:v>
                </c:pt>
                <c:pt idx="3191">
                  <c:v>20.760825322556101</c:v>
                </c:pt>
                <c:pt idx="3192">
                  <c:v>20.767377149526499</c:v>
                </c:pt>
                <c:pt idx="3193">
                  <c:v>20.773928976496801</c:v>
                </c:pt>
                <c:pt idx="3194">
                  <c:v>20.780480803467199</c:v>
                </c:pt>
                <c:pt idx="3195">
                  <c:v>20.787032630437501</c:v>
                </c:pt>
                <c:pt idx="3196">
                  <c:v>20.793584457407899</c:v>
                </c:pt>
                <c:pt idx="3197">
                  <c:v>20.800136284378201</c:v>
                </c:pt>
                <c:pt idx="3198">
                  <c:v>20.8066881113485</c:v>
                </c:pt>
                <c:pt idx="3199">
                  <c:v>20.813239938318901</c:v>
                </c:pt>
                <c:pt idx="3200">
                  <c:v>20.8197917652892</c:v>
                </c:pt>
                <c:pt idx="3201">
                  <c:v>20.826343592259601</c:v>
                </c:pt>
                <c:pt idx="3202">
                  <c:v>20.832895419229899</c:v>
                </c:pt>
                <c:pt idx="3203">
                  <c:v>20.839447246200301</c:v>
                </c:pt>
                <c:pt idx="3204">
                  <c:v>20.845999073170599</c:v>
                </c:pt>
                <c:pt idx="3205">
                  <c:v>20.852550900140901</c:v>
                </c:pt>
                <c:pt idx="3206">
                  <c:v>20.859102727111299</c:v>
                </c:pt>
                <c:pt idx="3207">
                  <c:v>20.865654554081601</c:v>
                </c:pt>
                <c:pt idx="3208">
                  <c:v>20.872206381051999</c:v>
                </c:pt>
                <c:pt idx="3209">
                  <c:v>20.878758208022301</c:v>
                </c:pt>
                <c:pt idx="3210">
                  <c:v>20.885310034992699</c:v>
                </c:pt>
                <c:pt idx="3211">
                  <c:v>20.891861861963001</c:v>
                </c:pt>
                <c:pt idx="3212">
                  <c:v>20.898413688933299</c:v>
                </c:pt>
                <c:pt idx="3213">
                  <c:v>20.904965515903701</c:v>
                </c:pt>
                <c:pt idx="3214">
                  <c:v>20.911517342873999</c:v>
                </c:pt>
                <c:pt idx="3215">
                  <c:v>20.918069169844401</c:v>
                </c:pt>
                <c:pt idx="3216">
                  <c:v>20.924620996814699</c:v>
                </c:pt>
                <c:pt idx="3217">
                  <c:v>20.931172823785001</c:v>
                </c:pt>
                <c:pt idx="3218">
                  <c:v>20.937724650755399</c:v>
                </c:pt>
                <c:pt idx="3219">
                  <c:v>20.944276477725701</c:v>
                </c:pt>
                <c:pt idx="3220">
                  <c:v>20.950828304696099</c:v>
                </c:pt>
                <c:pt idx="3221">
                  <c:v>20.957380131666401</c:v>
                </c:pt>
                <c:pt idx="3222">
                  <c:v>20.963931958636799</c:v>
                </c:pt>
                <c:pt idx="3223">
                  <c:v>20.970483785607101</c:v>
                </c:pt>
                <c:pt idx="3224">
                  <c:v>20.977035612577499</c:v>
                </c:pt>
                <c:pt idx="3225">
                  <c:v>20.983587439547801</c:v>
                </c:pt>
                <c:pt idx="3226">
                  <c:v>20.990139266518099</c:v>
                </c:pt>
                <c:pt idx="3227">
                  <c:v>20.996691093488501</c:v>
                </c:pt>
                <c:pt idx="3228">
                  <c:v>21.003242920458799</c:v>
                </c:pt>
                <c:pt idx="3229">
                  <c:v>21.009794747429201</c:v>
                </c:pt>
                <c:pt idx="3230">
                  <c:v>21.016346574399499</c:v>
                </c:pt>
                <c:pt idx="3231">
                  <c:v>21.022898401369801</c:v>
                </c:pt>
                <c:pt idx="3232">
                  <c:v>21.029450228340199</c:v>
                </c:pt>
                <c:pt idx="3233">
                  <c:v>21.036002055310501</c:v>
                </c:pt>
                <c:pt idx="3234">
                  <c:v>21.042553882280899</c:v>
                </c:pt>
                <c:pt idx="3235">
                  <c:v>21.049105709251201</c:v>
                </c:pt>
                <c:pt idx="3236">
                  <c:v>21.055657536221599</c:v>
                </c:pt>
                <c:pt idx="3237">
                  <c:v>21.062209363191901</c:v>
                </c:pt>
                <c:pt idx="3238">
                  <c:v>21.068761190162199</c:v>
                </c:pt>
                <c:pt idx="3239">
                  <c:v>21.075313017132601</c:v>
                </c:pt>
                <c:pt idx="3240">
                  <c:v>21.081864844102899</c:v>
                </c:pt>
                <c:pt idx="3241">
                  <c:v>21.088416671073301</c:v>
                </c:pt>
                <c:pt idx="3242">
                  <c:v>21.094968498043599</c:v>
                </c:pt>
                <c:pt idx="3243">
                  <c:v>21.101520325014</c:v>
                </c:pt>
                <c:pt idx="3244">
                  <c:v>21.108072151984299</c:v>
                </c:pt>
                <c:pt idx="3245">
                  <c:v>21.114623978954601</c:v>
                </c:pt>
                <c:pt idx="3246">
                  <c:v>21.121175805924999</c:v>
                </c:pt>
                <c:pt idx="3247">
                  <c:v>21.127727632895301</c:v>
                </c:pt>
                <c:pt idx="3248">
                  <c:v>21.134279459865699</c:v>
                </c:pt>
                <c:pt idx="3249">
                  <c:v>21.140831286836001</c:v>
                </c:pt>
                <c:pt idx="3250">
                  <c:v>21.147383113806399</c:v>
                </c:pt>
                <c:pt idx="3251">
                  <c:v>21.153934940776701</c:v>
                </c:pt>
                <c:pt idx="3252">
                  <c:v>21.160486767746999</c:v>
                </c:pt>
                <c:pt idx="3253">
                  <c:v>21.1670385947174</c:v>
                </c:pt>
                <c:pt idx="3254">
                  <c:v>21.173590421687699</c:v>
                </c:pt>
                <c:pt idx="3255">
                  <c:v>21.1801422486581</c:v>
                </c:pt>
                <c:pt idx="3256">
                  <c:v>21.186694075628399</c:v>
                </c:pt>
                <c:pt idx="3257">
                  <c:v>21.1932459025988</c:v>
                </c:pt>
                <c:pt idx="3258">
                  <c:v>21.199797729569099</c:v>
                </c:pt>
                <c:pt idx="3259">
                  <c:v>21.206349556539401</c:v>
                </c:pt>
                <c:pt idx="3260">
                  <c:v>21.212901383509799</c:v>
                </c:pt>
                <c:pt idx="3261">
                  <c:v>21.219453210480101</c:v>
                </c:pt>
                <c:pt idx="3262">
                  <c:v>21.226005037450498</c:v>
                </c:pt>
                <c:pt idx="3263">
                  <c:v>21.2325568644208</c:v>
                </c:pt>
                <c:pt idx="3264">
                  <c:v>21.239108691391099</c:v>
                </c:pt>
                <c:pt idx="3265">
                  <c:v>21.2456605183615</c:v>
                </c:pt>
                <c:pt idx="3266">
                  <c:v>21.252212345331799</c:v>
                </c:pt>
                <c:pt idx="3267">
                  <c:v>21.2587641723022</c:v>
                </c:pt>
                <c:pt idx="3268">
                  <c:v>21.265315999272499</c:v>
                </c:pt>
                <c:pt idx="3269">
                  <c:v>21.2718678262429</c:v>
                </c:pt>
                <c:pt idx="3270">
                  <c:v>21.278419653213199</c:v>
                </c:pt>
                <c:pt idx="3271">
                  <c:v>21.284971480183501</c:v>
                </c:pt>
                <c:pt idx="3272">
                  <c:v>21.291523307153899</c:v>
                </c:pt>
                <c:pt idx="3273">
                  <c:v>21.298075134124201</c:v>
                </c:pt>
                <c:pt idx="3274">
                  <c:v>21.304626961094598</c:v>
                </c:pt>
                <c:pt idx="3275">
                  <c:v>21.3111787880649</c:v>
                </c:pt>
                <c:pt idx="3276">
                  <c:v>21.317730615035298</c:v>
                </c:pt>
                <c:pt idx="3277">
                  <c:v>21.3242824420056</c:v>
                </c:pt>
                <c:pt idx="3278">
                  <c:v>21.330834268975899</c:v>
                </c:pt>
                <c:pt idx="3279">
                  <c:v>21.3373860959463</c:v>
                </c:pt>
                <c:pt idx="3280">
                  <c:v>21.343937922916599</c:v>
                </c:pt>
                <c:pt idx="3281">
                  <c:v>21.350489749887</c:v>
                </c:pt>
                <c:pt idx="3282">
                  <c:v>21.357041576857299</c:v>
                </c:pt>
                <c:pt idx="3283">
                  <c:v>21.3635934038277</c:v>
                </c:pt>
                <c:pt idx="3284">
                  <c:v>21.370145230797998</c:v>
                </c:pt>
                <c:pt idx="3285">
                  <c:v>21.3766970577683</c:v>
                </c:pt>
                <c:pt idx="3286">
                  <c:v>21.383248884738698</c:v>
                </c:pt>
                <c:pt idx="3287">
                  <c:v>21.389800711709</c:v>
                </c:pt>
                <c:pt idx="3288">
                  <c:v>21.396352538679398</c:v>
                </c:pt>
                <c:pt idx="3289">
                  <c:v>21.4029043656497</c:v>
                </c:pt>
                <c:pt idx="3290">
                  <c:v>21.409456192620102</c:v>
                </c:pt>
                <c:pt idx="3291">
                  <c:v>21.4160080195904</c:v>
                </c:pt>
                <c:pt idx="3292">
                  <c:v>21.422559846560699</c:v>
                </c:pt>
                <c:pt idx="3293">
                  <c:v>21.4291116735311</c:v>
                </c:pt>
                <c:pt idx="3294">
                  <c:v>21.435663500501398</c:v>
                </c:pt>
                <c:pt idx="3295">
                  <c:v>21.4422153274718</c:v>
                </c:pt>
                <c:pt idx="3296">
                  <c:v>21.448767154442098</c:v>
                </c:pt>
                <c:pt idx="3297">
                  <c:v>21.4553189814125</c:v>
                </c:pt>
                <c:pt idx="3298">
                  <c:v>21.461870808382798</c:v>
                </c:pt>
                <c:pt idx="3299">
                  <c:v>21.4684226353531</c:v>
                </c:pt>
                <c:pt idx="3300">
                  <c:v>21.474974462323502</c:v>
                </c:pt>
                <c:pt idx="3301">
                  <c:v>21.4815262892938</c:v>
                </c:pt>
                <c:pt idx="3302">
                  <c:v>21.488078116264202</c:v>
                </c:pt>
                <c:pt idx="3303">
                  <c:v>21.4946299432345</c:v>
                </c:pt>
                <c:pt idx="3304">
                  <c:v>21.501181770204798</c:v>
                </c:pt>
                <c:pt idx="3305">
                  <c:v>21.5077335971752</c:v>
                </c:pt>
                <c:pt idx="3306">
                  <c:v>21.514285424145498</c:v>
                </c:pt>
                <c:pt idx="3307">
                  <c:v>21.5208372511159</c:v>
                </c:pt>
                <c:pt idx="3308">
                  <c:v>21.527389078086198</c:v>
                </c:pt>
                <c:pt idx="3309">
                  <c:v>21.5339409050566</c:v>
                </c:pt>
                <c:pt idx="3310">
                  <c:v>21.540492732026902</c:v>
                </c:pt>
                <c:pt idx="3311">
                  <c:v>21.5470445589972</c:v>
                </c:pt>
                <c:pt idx="3312">
                  <c:v>21.553596385967602</c:v>
                </c:pt>
                <c:pt idx="3313">
                  <c:v>21.5601482129379</c:v>
                </c:pt>
                <c:pt idx="3314">
                  <c:v>21.566700039908302</c:v>
                </c:pt>
                <c:pt idx="3315">
                  <c:v>21.5732518668786</c:v>
                </c:pt>
                <c:pt idx="3316">
                  <c:v>21.579803693849001</c:v>
                </c:pt>
                <c:pt idx="3317">
                  <c:v>21.5863555208193</c:v>
                </c:pt>
                <c:pt idx="3318">
                  <c:v>21.592907347789598</c:v>
                </c:pt>
                <c:pt idx="3319">
                  <c:v>21.59945917476</c:v>
                </c:pt>
                <c:pt idx="3320">
                  <c:v>21.606011001730302</c:v>
                </c:pt>
                <c:pt idx="3321">
                  <c:v>21.6125628287007</c:v>
                </c:pt>
                <c:pt idx="3322">
                  <c:v>21.619114655671002</c:v>
                </c:pt>
                <c:pt idx="3323">
                  <c:v>21.6256664826414</c:v>
                </c:pt>
                <c:pt idx="3324">
                  <c:v>21.632218309611702</c:v>
                </c:pt>
                <c:pt idx="3325">
                  <c:v>21.638770136582</c:v>
                </c:pt>
                <c:pt idx="3326">
                  <c:v>21.645321963552401</c:v>
                </c:pt>
                <c:pt idx="3327">
                  <c:v>21.6518737905227</c:v>
                </c:pt>
                <c:pt idx="3328">
                  <c:v>21.658425617493101</c:v>
                </c:pt>
                <c:pt idx="3329">
                  <c:v>21.6649774444634</c:v>
                </c:pt>
                <c:pt idx="3330">
                  <c:v>21.671529271433801</c:v>
                </c:pt>
                <c:pt idx="3331">
                  <c:v>21.6780810984041</c:v>
                </c:pt>
                <c:pt idx="3332">
                  <c:v>21.684632925374402</c:v>
                </c:pt>
                <c:pt idx="3333">
                  <c:v>21.6911847523448</c:v>
                </c:pt>
                <c:pt idx="3334">
                  <c:v>21.697736579315102</c:v>
                </c:pt>
                <c:pt idx="3335">
                  <c:v>21.704288406285499</c:v>
                </c:pt>
                <c:pt idx="3336">
                  <c:v>21.710840233255801</c:v>
                </c:pt>
                <c:pt idx="3337">
                  <c:v>21.7173920602261</c:v>
                </c:pt>
                <c:pt idx="3338">
                  <c:v>21.723943887196501</c:v>
                </c:pt>
                <c:pt idx="3339">
                  <c:v>21.7304957141668</c:v>
                </c:pt>
                <c:pt idx="3340">
                  <c:v>21.737047541137201</c:v>
                </c:pt>
                <c:pt idx="3341">
                  <c:v>21.7435993681075</c:v>
                </c:pt>
                <c:pt idx="3342">
                  <c:v>21.750151195077901</c:v>
                </c:pt>
                <c:pt idx="3343">
                  <c:v>21.7567030220482</c:v>
                </c:pt>
                <c:pt idx="3344">
                  <c:v>21.763254849018502</c:v>
                </c:pt>
                <c:pt idx="3345">
                  <c:v>21.7698066759889</c:v>
                </c:pt>
                <c:pt idx="3346">
                  <c:v>21.776358502959202</c:v>
                </c:pt>
                <c:pt idx="3347">
                  <c:v>21.782910329929599</c:v>
                </c:pt>
                <c:pt idx="3348">
                  <c:v>21.789462156899901</c:v>
                </c:pt>
                <c:pt idx="3349">
                  <c:v>21.796013983870299</c:v>
                </c:pt>
                <c:pt idx="3350">
                  <c:v>21.802565810840601</c:v>
                </c:pt>
                <c:pt idx="3351">
                  <c:v>21.8091176378109</c:v>
                </c:pt>
                <c:pt idx="3352">
                  <c:v>21.815669464781301</c:v>
                </c:pt>
                <c:pt idx="3353">
                  <c:v>21.8222212917516</c:v>
                </c:pt>
                <c:pt idx="3354">
                  <c:v>21.828773118722001</c:v>
                </c:pt>
                <c:pt idx="3355">
                  <c:v>21.8353249456923</c:v>
                </c:pt>
                <c:pt idx="3356">
                  <c:v>21.841876772662701</c:v>
                </c:pt>
                <c:pt idx="3357">
                  <c:v>21.848428599632999</c:v>
                </c:pt>
                <c:pt idx="3358">
                  <c:v>21.854980426603301</c:v>
                </c:pt>
                <c:pt idx="3359">
                  <c:v>21.861532253573699</c:v>
                </c:pt>
                <c:pt idx="3360">
                  <c:v>21.868084080544001</c:v>
                </c:pt>
                <c:pt idx="3361">
                  <c:v>21.874635907514399</c:v>
                </c:pt>
                <c:pt idx="3362">
                  <c:v>21.881187734484701</c:v>
                </c:pt>
                <c:pt idx="3363">
                  <c:v>21.887739561455</c:v>
                </c:pt>
                <c:pt idx="3364">
                  <c:v>21.894291388425401</c:v>
                </c:pt>
                <c:pt idx="3365">
                  <c:v>21.9008432153957</c:v>
                </c:pt>
                <c:pt idx="3366">
                  <c:v>21.907395042366101</c:v>
                </c:pt>
                <c:pt idx="3367">
                  <c:v>21.913946869336399</c:v>
                </c:pt>
                <c:pt idx="3368">
                  <c:v>21.920498696306801</c:v>
                </c:pt>
                <c:pt idx="3369">
                  <c:v>21.927050523277099</c:v>
                </c:pt>
                <c:pt idx="3370">
                  <c:v>21.933602350247401</c:v>
                </c:pt>
                <c:pt idx="3371">
                  <c:v>21.940154177217799</c:v>
                </c:pt>
                <c:pt idx="3372">
                  <c:v>21.946706004188101</c:v>
                </c:pt>
                <c:pt idx="3373">
                  <c:v>21.953257831158499</c:v>
                </c:pt>
                <c:pt idx="3374">
                  <c:v>21.959809658128801</c:v>
                </c:pt>
                <c:pt idx="3375">
                  <c:v>21.966361485099199</c:v>
                </c:pt>
                <c:pt idx="3376">
                  <c:v>21.972913312069501</c:v>
                </c:pt>
                <c:pt idx="3377">
                  <c:v>21.979465139039799</c:v>
                </c:pt>
                <c:pt idx="3378">
                  <c:v>21.986016966010201</c:v>
                </c:pt>
                <c:pt idx="3379">
                  <c:v>21.992568792980499</c:v>
                </c:pt>
                <c:pt idx="3380">
                  <c:v>21.999120619950901</c:v>
                </c:pt>
                <c:pt idx="3381">
                  <c:v>22.005672446921199</c:v>
                </c:pt>
                <c:pt idx="3382">
                  <c:v>22.012224273891601</c:v>
                </c:pt>
                <c:pt idx="3383">
                  <c:v>22.018776100861899</c:v>
                </c:pt>
                <c:pt idx="3384">
                  <c:v>22.025327927832201</c:v>
                </c:pt>
                <c:pt idx="3385">
                  <c:v>22.031879754802599</c:v>
                </c:pt>
                <c:pt idx="3386">
                  <c:v>22.038431581772901</c:v>
                </c:pt>
                <c:pt idx="3387">
                  <c:v>22.044983408743299</c:v>
                </c:pt>
                <c:pt idx="3388">
                  <c:v>22.051535235713601</c:v>
                </c:pt>
                <c:pt idx="3389">
                  <c:v>22.058087062683999</c:v>
                </c:pt>
                <c:pt idx="3390">
                  <c:v>22.064638889654301</c:v>
                </c:pt>
                <c:pt idx="3391">
                  <c:v>22.071190716624599</c:v>
                </c:pt>
                <c:pt idx="3392">
                  <c:v>22.077742543595001</c:v>
                </c:pt>
                <c:pt idx="3393">
                  <c:v>22.084294370565299</c:v>
                </c:pt>
                <c:pt idx="3394">
                  <c:v>22.090846197535701</c:v>
                </c:pt>
                <c:pt idx="3395">
                  <c:v>22.097398024505999</c:v>
                </c:pt>
                <c:pt idx="3396">
                  <c:v>22.103949851476401</c:v>
                </c:pt>
                <c:pt idx="3397">
                  <c:v>22.110501678446699</c:v>
                </c:pt>
                <c:pt idx="3398">
                  <c:v>22.117053505417001</c:v>
                </c:pt>
                <c:pt idx="3399">
                  <c:v>22.123605332387399</c:v>
                </c:pt>
                <c:pt idx="3400">
                  <c:v>22.130157159357701</c:v>
                </c:pt>
                <c:pt idx="3401">
                  <c:v>22.136708986328099</c:v>
                </c:pt>
                <c:pt idx="3402">
                  <c:v>22.143260813298401</c:v>
                </c:pt>
                <c:pt idx="3403">
                  <c:v>22.149812640268699</c:v>
                </c:pt>
                <c:pt idx="3404">
                  <c:v>22.156364467239101</c:v>
                </c:pt>
                <c:pt idx="3405">
                  <c:v>22.162916294209399</c:v>
                </c:pt>
                <c:pt idx="3406">
                  <c:v>22.169468121179801</c:v>
                </c:pt>
                <c:pt idx="3407">
                  <c:v>22.176019948150099</c:v>
                </c:pt>
                <c:pt idx="3408">
                  <c:v>22.1825717751205</c:v>
                </c:pt>
                <c:pt idx="3409">
                  <c:v>22.189123602090799</c:v>
                </c:pt>
                <c:pt idx="3410">
                  <c:v>22.195675429061101</c:v>
                </c:pt>
                <c:pt idx="3411">
                  <c:v>22.202227256031499</c:v>
                </c:pt>
                <c:pt idx="3412">
                  <c:v>22.208779083001801</c:v>
                </c:pt>
                <c:pt idx="3413">
                  <c:v>22.215330909972199</c:v>
                </c:pt>
                <c:pt idx="3414">
                  <c:v>22.221882736942501</c:v>
                </c:pt>
                <c:pt idx="3415">
                  <c:v>22.228434563912899</c:v>
                </c:pt>
                <c:pt idx="3416">
                  <c:v>22.234986390883201</c:v>
                </c:pt>
                <c:pt idx="3417">
                  <c:v>22.241538217853499</c:v>
                </c:pt>
                <c:pt idx="3418">
                  <c:v>22.248090044823901</c:v>
                </c:pt>
                <c:pt idx="3419">
                  <c:v>22.254641871794199</c:v>
                </c:pt>
                <c:pt idx="3420">
                  <c:v>22.2611936987646</c:v>
                </c:pt>
                <c:pt idx="3421">
                  <c:v>22.267745525734899</c:v>
                </c:pt>
                <c:pt idx="3422">
                  <c:v>22.2742973527053</c:v>
                </c:pt>
                <c:pt idx="3423">
                  <c:v>22.280849179675599</c:v>
                </c:pt>
                <c:pt idx="3424">
                  <c:v>22.287401006645901</c:v>
                </c:pt>
                <c:pt idx="3425">
                  <c:v>22.293952833616299</c:v>
                </c:pt>
                <c:pt idx="3426">
                  <c:v>22.300504660586601</c:v>
                </c:pt>
                <c:pt idx="3427">
                  <c:v>22.307056487556999</c:v>
                </c:pt>
                <c:pt idx="3428">
                  <c:v>22.313608314527301</c:v>
                </c:pt>
                <c:pt idx="3429">
                  <c:v>22.320160141497698</c:v>
                </c:pt>
                <c:pt idx="3430">
                  <c:v>22.326711968468</c:v>
                </c:pt>
                <c:pt idx="3431">
                  <c:v>22.333263795438299</c:v>
                </c:pt>
                <c:pt idx="3432">
                  <c:v>22.3398156224087</c:v>
                </c:pt>
                <c:pt idx="3433">
                  <c:v>22.346367449378999</c:v>
                </c:pt>
                <c:pt idx="3434">
                  <c:v>22.3529192763494</c:v>
                </c:pt>
                <c:pt idx="3435">
                  <c:v>22.359471103319699</c:v>
                </c:pt>
                <c:pt idx="3436">
                  <c:v>22.3660229302901</c:v>
                </c:pt>
                <c:pt idx="3437">
                  <c:v>22.372574757260399</c:v>
                </c:pt>
                <c:pt idx="3438">
                  <c:v>22.379126584230701</c:v>
                </c:pt>
                <c:pt idx="3439">
                  <c:v>22.385678411201098</c:v>
                </c:pt>
                <c:pt idx="3440">
                  <c:v>22.3922302381714</c:v>
                </c:pt>
                <c:pt idx="3441">
                  <c:v>22.398782065141798</c:v>
                </c:pt>
                <c:pt idx="3442">
                  <c:v>22.4053338921121</c:v>
                </c:pt>
                <c:pt idx="3443">
                  <c:v>22.411885719082399</c:v>
                </c:pt>
                <c:pt idx="3444">
                  <c:v>22.4184375460528</c:v>
                </c:pt>
                <c:pt idx="3445">
                  <c:v>22.424989373023099</c:v>
                </c:pt>
                <c:pt idx="3446">
                  <c:v>22.4315411999935</c:v>
                </c:pt>
                <c:pt idx="3447">
                  <c:v>22.438093026963799</c:v>
                </c:pt>
                <c:pt idx="3448">
                  <c:v>22.4446448539342</c:v>
                </c:pt>
                <c:pt idx="3449">
                  <c:v>22.451196680904498</c:v>
                </c:pt>
                <c:pt idx="3450">
                  <c:v>22.4577485078748</c:v>
                </c:pt>
                <c:pt idx="3451">
                  <c:v>22.464300334845198</c:v>
                </c:pt>
                <c:pt idx="3452">
                  <c:v>22.4708521618155</c:v>
                </c:pt>
                <c:pt idx="3453">
                  <c:v>22.477403988785898</c:v>
                </c:pt>
                <c:pt idx="3454">
                  <c:v>22.4839558157562</c:v>
                </c:pt>
                <c:pt idx="3455">
                  <c:v>22.490507642726602</c:v>
                </c:pt>
                <c:pt idx="3456">
                  <c:v>22.4970594696969</c:v>
                </c:pt>
                <c:pt idx="3457">
                  <c:v>22.503611296667199</c:v>
                </c:pt>
                <c:pt idx="3458">
                  <c:v>22.5101631236376</c:v>
                </c:pt>
                <c:pt idx="3459">
                  <c:v>22.516714950607899</c:v>
                </c:pt>
                <c:pt idx="3460">
                  <c:v>22.5232667775783</c:v>
                </c:pt>
                <c:pt idx="3461">
                  <c:v>22.529818604548598</c:v>
                </c:pt>
                <c:pt idx="3462">
                  <c:v>22.536370431519</c:v>
                </c:pt>
                <c:pt idx="3463">
                  <c:v>22.542922258489298</c:v>
                </c:pt>
                <c:pt idx="3464">
                  <c:v>22.5494740854596</c:v>
                </c:pt>
                <c:pt idx="3465">
                  <c:v>22.556025912430002</c:v>
                </c:pt>
                <c:pt idx="3466">
                  <c:v>22.5625777394003</c:v>
                </c:pt>
                <c:pt idx="3467">
                  <c:v>22.569129566370702</c:v>
                </c:pt>
                <c:pt idx="3468">
                  <c:v>22.575681393341</c:v>
                </c:pt>
                <c:pt idx="3469">
                  <c:v>22.582233220311402</c:v>
                </c:pt>
                <c:pt idx="3470">
                  <c:v>22.5887850472817</c:v>
                </c:pt>
                <c:pt idx="3471">
                  <c:v>22.595336874251998</c:v>
                </c:pt>
                <c:pt idx="3472">
                  <c:v>22.6018887012224</c:v>
                </c:pt>
                <c:pt idx="3473">
                  <c:v>22.608440528192698</c:v>
                </c:pt>
                <c:pt idx="3474">
                  <c:v>22.6149923551631</c:v>
                </c:pt>
                <c:pt idx="3475">
                  <c:v>22.621544182133398</c:v>
                </c:pt>
                <c:pt idx="3476">
                  <c:v>22.6280960091038</c:v>
                </c:pt>
                <c:pt idx="3477">
                  <c:v>22.634647836074102</c:v>
                </c:pt>
                <c:pt idx="3478">
                  <c:v>22.6411996630444</c:v>
                </c:pt>
                <c:pt idx="3479">
                  <c:v>22.647751490014802</c:v>
                </c:pt>
                <c:pt idx="3480">
                  <c:v>22.6543033169851</c:v>
                </c:pt>
                <c:pt idx="3481">
                  <c:v>22.660855143955501</c:v>
                </c:pt>
                <c:pt idx="3482">
                  <c:v>22.6674069709258</c:v>
                </c:pt>
                <c:pt idx="3483">
                  <c:v>22.673958797896098</c:v>
                </c:pt>
                <c:pt idx="3484">
                  <c:v>22.6805106248665</c:v>
                </c:pt>
                <c:pt idx="3485">
                  <c:v>22.687062451836798</c:v>
                </c:pt>
                <c:pt idx="3486">
                  <c:v>22.6936142788072</c:v>
                </c:pt>
                <c:pt idx="3487">
                  <c:v>22.700166105777502</c:v>
                </c:pt>
                <c:pt idx="3488">
                  <c:v>22.7067179327479</c:v>
                </c:pt>
                <c:pt idx="3489">
                  <c:v>22.713269759718202</c:v>
                </c:pt>
                <c:pt idx="3490">
                  <c:v>22.7198215866885</c:v>
                </c:pt>
                <c:pt idx="3491">
                  <c:v>22.726373413658902</c:v>
                </c:pt>
                <c:pt idx="3492">
                  <c:v>22.7329252406292</c:v>
                </c:pt>
                <c:pt idx="3493">
                  <c:v>22.739477067599601</c:v>
                </c:pt>
                <c:pt idx="3494">
                  <c:v>22.7460288945699</c:v>
                </c:pt>
                <c:pt idx="3495">
                  <c:v>22.752580721540301</c:v>
                </c:pt>
                <c:pt idx="3496">
                  <c:v>22.7591325485106</c:v>
                </c:pt>
                <c:pt idx="3497">
                  <c:v>22.765684375480902</c:v>
                </c:pt>
                <c:pt idx="3498">
                  <c:v>22.7722362024513</c:v>
                </c:pt>
                <c:pt idx="3499">
                  <c:v>22.778788029421602</c:v>
                </c:pt>
                <c:pt idx="3500">
                  <c:v>22.785339856392</c:v>
                </c:pt>
                <c:pt idx="3501">
                  <c:v>22.791891683362302</c:v>
                </c:pt>
                <c:pt idx="3502">
                  <c:v>22.798443510332699</c:v>
                </c:pt>
                <c:pt idx="3503">
                  <c:v>22.804995337303001</c:v>
                </c:pt>
                <c:pt idx="3504">
                  <c:v>22.8115471642733</c:v>
                </c:pt>
                <c:pt idx="3505">
                  <c:v>22.818098991243701</c:v>
                </c:pt>
                <c:pt idx="3506">
                  <c:v>22.824650818214</c:v>
                </c:pt>
                <c:pt idx="3507">
                  <c:v>22.831202645184401</c:v>
                </c:pt>
                <c:pt idx="3508">
                  <c:v>22.8377544721547</c:v>
                </c:pt>
                <c:pt idx="3509">
                  <c:v>22.844306299125101</c:v>
                </c:pt>
                <c:pt idx="3510">
                  <c:v>22.8508581260954</c:v>
                </c:pt>
                <c:pt idx="3511">
                  <c:v>22.857409953065702</c:v>
                </c:pt>
                <c:pt idx="3512">
                  <c:v>22.863961780036099</c:v>
                </c:pt>
                <c:pt idx="3513">
                  <c:v>22.870513607006401</c:v>
                </c:pt>
                <c:pt idx="3514">
                  <c:v>22.877065433976799</c:v>
                </c:pt>
                <c:pt idx="3515">
                  <c:v>22.883617260947101</c:v>
                </c:pt>
                <c:pt idx="3516">
                  <c:v>22.8901690879174</c:v>
                </c:pt>
                <c:pt idx="3517">
                  <c:v>22.896720914887801</c:v>
                </c:pt>
                <c:pt idx="3518">
                  <c:v>22.9032727418581</c:v>
                </c:pt>
                <c:pt idx="3519">
                  <c:v>22.909824568828501</c:v>
                </c:pt>
                <c:pt idx="3520">
                  <c:v>22.9163763957988</c:v>
                </c:pt>
                <c:pt idx="3521">
                  <c:v>22.922928222769201</c:v>
                </c:pt>
                <c:pt idx="3522">
                  <c:v>22.929480049739499</c:v>
                </c:pt>
                <c:pt idx="3523">
                  <c:v>22.936031876709801</c:v>
                </c:pt>
                <c:pt idx="3524">
                  <c:v>22.942583703680199</c:v>
                </c:pt>
                <c:pt idx="3525">
                  <c:v>22.949135530650501</c:v>
                </c:pt>
                <c:pt idx="3526">
                  <c:v>22.955687357620899</c:v>
                </c:pt>
                <c:pt idx="3527">
                  <c:v>22.962239184591201</c:v>
                </c:pt>
                <c:pt idx="3528">
                  <c:v>22.968791011561599</c:v>
                </c:pt>
                <c:pt idx="3529">
                  <c:v>22.975342838531901</c:v>
                </c:pt>
                <c:pt idx="3530">
                  <c:v>22.9818946655022</c:v>
                </c:pt>
                <c:pt idx="3531">
                  <c:v>22.988446492472601</c:v>
                </c:pt>
                <c:pt idx="3532">
                  <c:v>22.9949983194429</c:v>
                </c:pt>
                <c:pt idx="3533">
                  <c:v>23.001550146413301</c:v>
                </c:pt>
                <c:pt idx="3534">
                  <c:v>23.008101973383599</c:v>
                </c:pt>
                <c:pt idx="3535">
                  <c:v>23.014653800354001</c:v>
                </c:pt>
                <c:pt idx="3536">
                  <c:v>23.021205627324299</c:v>
                </c:pt>
                <c:pt idx="3537">
                  <c:v>23.027757454294601</c:v>
                </c:pt>
                <c:pt idx="3538">
                  <c:v>23.034309281264999</c:v>
                </c:pt>
                <c:pt idx="3539">
                  <c:v>23.040861108235301</c:v>
                </c:pt>
                <c:pt idx="3540">
                  <c:v>23.047412935205699</c:v>
                </c:pt>
                <c:pt idx="3541">
                  <c:v>23.053964762176001</c:v>
                </c:pt>
                <c:pt idx="3542">
                  <c:v>23.0605165891463</c:v>
                </c:pt>
                <c:pt idx="3543">
                  <c:v>23.067068416116701</c:v>
                </c:pt>
                <c:pt idx="3544">
                  <c:v>23.073620243086999</c:v>
                </c:pt>
                <c:pt idx="3545">
                  <c:v>23.080172070057401</c:v>
                </c:pt>
                <c:pt idx="3546">
                  <c:v>23.086723897027699</c:v>
                </c:pt>
                <c:pt idx="3547">
                  <c:v>23.093275723998101</c:v>
                </c:pt>
                <c:pt idx="3548">
                  <c:v>23.099827550968399</c:v>
                </c:pt>
                <c:pt idx="3549">
                  <c:v>23.106379377938701</c:v>
                </c:pt>
                <c:pt idx="3550">
                  <c:v>23.112931204909099</c:v>
                </c:pt>
                <c:pt idx="3551">
                  <c:v>23.119483031879401</c:v>
                </c:pt>
                <c:pt idx="3552">
                  <c:v>23.126034858849799</c:v>
                </c:pt>
                <c:pt idx="3553">
                  <c:v>23.132586685820101</c:v>
                </c:pt>
                <c:pt idx="3554">
                  <c:v>23.139138512790499</c:v>
                </c:pt>
                <c:pt idx="3555">
                  <c:v>23.145690339760801</c:v>
                </c:pt>
                <c:pt idx="3556">
                  <c:v>23.152242166731099</c:v>
                </c:pt>
                <c:pt idx="3557">
                  <c:v>23.158793993701501</c:v>
                </c:pt>
                <c:pt idx="3558">
                  <c:v>23.165345820671799</c:v>
                </c:pt>
                <c:pt idx="3559">
                  <c:v>23.171897647642201</c:v>
                </c:pt>
                <c:pt idx="3560">
                  <c:v>23.178449474612499</c:v>
                </c:pt>
                <c:pt idx="3561">
                  <c:v>23.185001301582901</c:v>
                </c:pt>
                <c:pt idx="3562">
                  <c:v>23.191553128553199</c:v>
                </c:pt>
                <c:pt idx="3563">
                  <c:v>23.198104955523501</c:v>
                </c:pt>
                <c:pt idx="3564">
                  <c:v>23.204656782493899</c:v>
                </c:pt>
                <c:pt idx="3565">
                  <c:v>23.211208609464201</c:v>
                </c:pt>
                <c:pt idx="3566">
                  <c:v>23.217760436434599</c:v>
                </c:pt>
                <c:pt idx="3567">
                  <c:v>23.224312263404901</c:v>
                </c:pt>
                <c:pt idx="3568">
                  <c:v>23.230864090375299</c:v>
                </c:pt>
                <c:pt idx="3569">
                  <c:v>23.237415917345601</c:v>
                </c:pt>
                <c:pt idx="3570">
                  <c:v>23.243967744315899</c:v>
                </c:pt>
                <c:pt idx="3571">
                  <c:v>23.250519571286301</c:v>
                </c:pt>
                <c:pt idx="3572">
                  <c:v>23.257071398256599</c:v>
                </c:pt>
                <c:pt idx="3573">
                  <c:v>23.263623225227001</c:v>
                </c:pt>
                <c:pt idx="3574">
                  <c:v>23.270175052197299</c:v>
                </c:pt>
                <c:pt idx="3575">
                  <c:v>23.2767268791677</c:v>
                </c:pt>
                <c:pt idx="3576">
                  <c:v>23.283278706137999</c:v>
                </c:pt>
                <c:pt idx="3577">
                  <c:v>23.289830533108301</c:v>
                </c:pt>
                <c:pt idx="3578">
                  <c:v>23.296382360078699</c:v>
                </c:pt>
                <c:pt idx="3579">
                  <c:v>23.302934187049001</c:v>
                </c:pt>
                <c:pt idx="3580">
                  <c:v>23.309486014019399</c:v>
                </c:pt>
                <c:pt idx="3581">
                  <c:v>23.316037840989701</c:v>
                </c:pt>
                <c:pt idx="3582">
                  <c:v>23.322589667959999</c:v>
                </c:pt>
                <c:pt idx="3583">
                  <c:v>23.329141494930401</c:v>
                </c:pt>
                <c:pt idx="3584">
                  <c:v>23.335693321900699</c:v>
                </c:pt>
                <c:pt idx="3585">
                  <c:v>23.3422451488711</c:v>
                </c:pt>
                <c:pt idx="3586">
                  <c:v>23.348796975841399</c:v>
                </c:pt>
                <c:pt idx="3587">
                  <c:v>23.3553488028118</c:v>
                </c:pt>
                <c:pt idx="3588">
                  <c:v>23.361900629782099</c:v>
                </c:pt>
                <c:pt idx="3589">
                  <c:v>23.368452456752401</c:v>
                </c:pt>
                <c:pt idx="3590">
                  <c:v>23.375004283722799</c:v>
                </c:pt>
                <c:pt idx="3591">
                  <c:v>23.381556110693101</c:v>
                </c:pt>
                <c:pt idx="3592">
                  <c:v>23.388107937663499</c:v>
                </c:pt>
                <c:pt idx="3593">
                  <c:v>23.394659764633801</c:v>
                </c:pt>
                <c:pt idx="3594">
                  <c:v>23.401211591604199</c:v>
                </c:pt>
                <c:pt idx="3595">
                  <c:v>23.4077634185745</c:v>
                </c:pt>
                <c:pt idx="3596">
                  <c:v>23.414315245544799</c:v>
                </c:pt>
                <c:pt idx="3597">
                  <c:v>23.4208670725152</c:v>
                </c:pt>
                <c:pt idx="3598">
                  <c:v>23.427418899485499</c:v>
                </c:pt>
                <c:pt idx="3599">
                  <c:v>23.4339707264559</c:v>
                </c:pt>
                <c:pt idx="3600">
                  <c:v>23.440522553426199</c:v>
                </c:pt>
                <c:pt idx="3601">
                  <c:v>23.4470743803966</c:v>
                </c:pt>
                <c:pt idx="3602">
                  <c:v>23.453626207366899</c:v>
                </c:pt>
                <c:pt idx="3603">
                  <c:v>23.460178034337201</c:v>
                </c:pt>
                <c:pt idx="3604">
                  <c:v>23.466729861307599</c:v>
                </c:pt>
                <c:pt idx="3605">
                  <c:v>23.473281688277901</c:v>
                </c:pt>
                <c:pt idx="3606">
                  <c:v>23.479833515248298</c:v>
                </c:pt>
                <c:pt idx="3607">
                  <c:v>23.4863853422186</c:v>
                </c:pt>
                <c:pt idx="3608">
                  <c:v>23.492937169188998</c:v>
                </c:pt>
                <c:pt idx="3609">
                  <c:v>23.4994889961593</c:v>
                </c:pt>
                <c:pt idx="3610">
                  <c:v>23.506040823129599</c:v>
                </c:pt>
                <c:pt idx="3611">
                  <c:v>23.5125926501</c:v>
                </c:pt>
                <c:pt idx="3612">
                  <c:v>23.519144477070299</c:v>
                </c:pt>
                <c:pt idx="3613">
                  <c:v>23.5256963040407</c:v>
                </c:pt>
                <c:pt idx="3614">
                  <c:v>23.532248131010999</c:v>
                </c:pt>
                <c:pt idx="3615">
                  <c:v>23.5387999579814</c:v>
                </c:pt>
                <c:pt idx="3616">
                  <c:v>23.545351784951698</c:v>
                </c:pt>
                <c:pt idx="3617">
                  <c:v>23.551903611922</c:v>
                </c:pt>
                <c:pt idx="3618">
                  <c:v>23.558455438892398</c:v>
                </c:pt>
                <c:pt idx="3619">
                  <c:v>23.5650072658627</c:v>
                </c:pt>
                <c:pt idx="3620">
                  <c:v>23.571559092833098</c:v>
                </c:pt>
                <c:pt idx="3621">
                  <c:v>23.5781109198034</c:v>
                </c:pt>
                <c:pt idx="3622">
                  <c:v>23.584662746773699</c:v>
                </c:pt>
                <c:pt idx="3623">
                  <c:v>23.5912145737441</c:v>
                </c:pt>
                <c:pt idx="3624">
                  <c:v>23.597766400714399</c:v>
                </c:pt>
                <c:pt idx="3625">
                  <c:v>23.6043182276848</c:v>
                </c:pt>
                <c:pt idx="3626">
                  <c:v>23.610870054655098</c:v>
                </c:pt>
                <c:pt idx="3627">
                  <c:v>23.6174218816255</c:v>
                </c:pt>
                <c:pt idx="3628">
                  <c:v>23.623973708595798</c:v>
                </c:pt>
                <c:pt idx="3629">
                  <c:v>23.6305255355661</c:v>
                </c:pt>
                <c:pt idx="3630">
                  <c:v>23.637077362536498</c:v>
                </c:pt>
                <c:pt idx="3631">
                  <c:v>23.6436291895068</c:v>
                </c:pt>
                <c:pt idx="3632">
                  <c:v>23.650181016477202</c:v>
                </c:pt>
                <c:pt idx="3633">
                  <c:v>23.6567328434475</c:v>
                </c:pt>
                <c:pt idx="3634">
                  <c:v>23.663284670417902</c:v>
                </c:pt>
                <c:pt idx="3635">
                  <c:v>23.6698364973882</c:v>
                </c:pt>
                <c:pt idx="3636">
                  <c:v>23.676388324358498</c:v>
                </c:pt>
                <c:pt idx="3637">
                  <c:v>23.6829401513289</c:v>
                </c:pt>
                <c:pt idx="3638">
                  <c:v>23.689491978299198</c:v>
                </c:pt>
                <c:pt idx="3639">
                  <c:v>23.6960438052696</c:v>
                </c:pt>
                <c:pt idx="3640">
                  <c:v>23.702595632239898</c:v>
                </c:pt>
                <c:pt idx="3641">
                  <c:v>23.7091474592103</c:v>
                </c:pt>
                <c:pt idx="3642">
                  <c:v>23.715699286180602</c:v>
                </c:pt>
                <c:pt idx="3643">
                  <c:v>23.7222511131509</c:v>
                </c:pt>
                <c:pt idx="3644">
                  <c:v>23.728802940121302</c:v>
                </c:pt>
                <c:pt idx="3645">
                  <c:v>23.7353547670916</c:v>
                </c:pt>
                <c:pt idx="3646">
                  <c:v>23.741906594062002</c:v>
                </c:pt>
                <c:pt idx="3647">
                  <c:v>23.7484584210323</c:v>
                </c:pt>
                <c:pt idx="3648">
                  <c:v>23.755010248002598</c:v>
                </c:pt>
                <c:pt idx="3649">
                  <c:v>23.761562074973</c:v>
                </c:pt>
                <c:pt idx="3650">
                  <c:v>23.768113901943298</c:v>
                </c:pt>
                <c:pt idx="3651">
                  <c:v>23.7746657289137</c:v>
                </c:pt>
                <c:pt idx="3652">
                  <c:v>23.781217555884002</c:v>
                </c:pt>
                <c:pt idx="3653">
                  <c:v>23.7877693828544</c:v>
                </c:pt>
                <c:pt idx="3654">
                  <c:v>23.794321209824702</c:v>
                </c:pt>
                <c:pt idx="3655">
                  <c:v>23.800873036795</c:v>
                </c:pt>
                <c:pt idx="3656">
                  <c:v>23.807424863765402</c:v>
                </c:pt>
                <c:pt idx="3657">
                  <c:v>23.8139766907357</c:v>
                </c:pt>
                <c:pt idx="3658">
                  <c:v>23.820528517706101</c:v>
                </c:pt>
                <c:pt idx="3659">
                  <c:v>23.8270803446764</c:v>
                </c:pt>
                <c:pt idx="3660">
                  <c:v>23.833632171646801</c:v>
                </c:pt>
                <c:pt idx="3661">
                  <c:v>23.8401839986171</c:v>
                </c:pt>
                <c:pt idx="3662">
                  <c:v>23.846735825587398</c:v>
                </c:pt>
                <c:pt idx="3663">
                  <c:v>23.8532876525578</c:v>
                </c:pt>
                <c:pt idx="3664">
                  <c:v>23.859839479528102</c:v>
                </c:pt>
                <c:pt idx="3665">
                  <c:v>23.8663913064985</c:v>
                </c:pt>
                <c:pt idx="3666">
                  <c:v>23.872943133468802</c:v>
                </c:pt>
                <c:pt idx="3667">
                  <c:v>23.8794949604392</c:v>
                </c:pt>
                <c:pt idx="3668">
                  <c:v>23.886046787409501</c:v>
                </c:pt>
                <c:pt idx="3669">
                  <c:v>23.8925986143798</c:v>
                </c:pt>
                <c:pt idx="3670">
                  <c:v>23.899150441350201</c:v>
                </c:pt>
                <c:pt idx="3671">
                  <c:v>23.9057022683205</c:v>
                </c:pt>
                <c:pt idx="3672">
                  <c:v>23.912254095290901</c:v>
                </c:pt>
                <c:pt idx="3673">
                  <c:v>23.9188059222612</c:v>
                </c:pt>
                <c:pt idx="3674">
                  <c:v>23.925357749231601</c:v>
                </c:pt>
                <c:pt idx="3675">
                  <c:v>23.9319095762019</c:v>
                </c:pt>
                <c:pt idx="3676">
                  <c:v>23.938461403172202</c:v>
                </c:pt>
                <c:pt idx="3677">
                  <c:v>23.9450132301426</c:v>
                </c:pt>
                <c:pt idx="3678">
                  <c:v>23.951565057112902</c:v>
                </c:pt>
                <c:pt idx="3679">
                  <c:v>23.958116884083299</c:v>
                </c:pt>
                <c:pt idx="3680">
                  <c:v>23.964668711053601</c:v>
                </c:pt>
                <c:pt idx="3681">
                  <c:v>23.971220538023999</c:v>
                </c:pt>
                <c:pt idx="3682">
                  <c:v>23.977772364994301</c:v>
                </c:pt>
                <c:pt idx="3683">
                  <c:v>23.9843241919646</c:v>
                </c:pt>
                <c:pt idx="3684">
                  <c:v>23.990876018935001</c:v>
                </c:pt>
                <c:pt idx="3685">
                  <c:v>23.9974278459053</c:v>
                </c:pt>
                <c:pt idx="3686">
                  <c:v>24.003979672875701</c:v>
                </c:pt>
                <c:pt idx="3687">
                  <c:v>24.010531499846</c:v>
                </c:pt>
                <c:pt idx="3688">
                  <c:v>24.017083326816302</c:v>
                </c:pt>
                <c:pt idx="3689">
                  <c:v>24.023635153786699</c:v>
                </c:pt>
                <c:pt idx="3690">
                  <c:v>24.030186980757001</c:v>
                </c:pt>
                <c:pt idx="3691">
                  <c:v>24.036738807727399</c:v>
                </c:pt>
                <c:pt idx="3692">
                  <c:v>24.043290634697701</c:v>
                </c:pt>
                <c:pt idx="3693">
                  <c:v>24.049842461668099</c:v>
                </c:pt>
                <c:pt idx="3694">
                  <c:v>24.056394288638401</c:v>
                </c:pt>
                <c:pt idx="3695">
                  <c:v>24.0629461156087</c:v>
                </c:pt>
                <c:pt idx="3696">
                  <c:v>24.069497942579101</c:v>
                </c:pt>
                <c:pt idx="3697">
                  <c:v>24.0760497695494</c:v>
                </c:pt>
                <c:pt idx="3698">
                  <c:v>24.082601596519801</c:v>
                </c:pt>
                <c:pt idx="3699">
                  <c:v>24.089153423490099</c:v>
                </c:pt>
                <c:pt idx="3700">
                  <c:v>24.095705250460501</c:v>
                </c:pt>
                <c:pt idx="3701">
                  <c:v>24.102257077430799</c:v>
                </c:pt>
                <c:pt idx="3702">
                  <c:v>24.108808904401101</c:v>
                </c:pt>
                <c:pt idx="3703">
                  <c:v>24.115360731371499</c:v>
                </c:pt>
                <c:pt idx="3704">
                  <c:v>24.121912558341801</c:v>
                </c:pt>
                <c:pt idx="3705">
                  <c:v>24.128464385312199</c:v>
                </c:pt>
                <c:pt idx="3706">
                  <c:v>24.135016212282501</c:v>
                </c:pt>
                <c:pt idx="3707">
                  <c:v>24.141568039252899</c:v>
                </c:pt>
                <c:pt idx="3708">
                  <c:v>24.148119866223201</c:v>
                </c:pt>
                <c:pt idx="3709">
                  <c:v>24.154671693193499</c:v>
                </c:pt>
                <c:pt idx="3710">
                  <c:v>24.161223520163901</c:v>
                </c:pt>
                <c:pt idx="3711">
                  <c:v>24.167775347134199</c:v>
                </c:pt>
                <c:pt idx="3712">
                  <c:v>24.174327174104601</c:v>
                </c:pt>
                <c:pt idx="3713">
                  <c:v>24.180879001074899</c:v>
                </c:pt>
                <c:pt idx="3714">
                  <c:v>24.187430828045301</c:v>
                </c:pt>
                <c:pt idx="3715">
                  <c:v>24.193982655015599</c:v>
                </c:pt>
                <c:pt idx="3716">
                  <c:v>24.200534481985901</c:v>
                </c:pt>
                <c:pt idx="3717">
                  <c:v>24.207086308956299</c:v>
                </c:pt>
                <c:pt idx="3718">
                  <c:v>24.213638135926601</c:v>
                </c:pt>
                <c:pt idx="3719">
                  <c:v>24.220189962896999</c:v>
                </c:pt>
                <c:pt idx="3720">
                  <c:v>24.226741789867301</c:v>
                </c:pt>
                <c:pt idx="3721">
                  <c:v>24.233293616837599</c:v>
                </c:pt>
                <c:pt idx="3722">
                  <c:v>24.239845443808001</c:v>
                </c:pt>
                <c:pt idx="3723">
                  <c:v>24.246397270778299</c:v>
                </c:pt>
                <c:pt idx="3724">
                  <c:v>24.252949097748701</c:v>
                </c:pt>
                <c:pt idx="3725">
                  <c:v>24.259500924718999</c:v>
                </c:pt>
                <c:pt idx="3726">
                  <c:v>24.266052751689401</c:v>
                </c:pt>
                <c:pt idx="3727">
                  <c:v>24.272604578659699</c:v>
                </c:pt>
                <c:pt idx="3728">
                  <c:v>24.279156405630001</c:v>
                </c:pt>
                <c:pt idx="3729">
                  <c:v>24.285708232600399</c:v>
                </c:pt>
                <c:pt idx="3730">
                  <c:v>24.292260059570701</c:v>
                </c:pt>
                <c:pt idx="3731">
                  <c:v>24.298811886541099</c:v>
                </c:pt>
                <c:pt idx="3732">
                  <c:v>24.305363713511401</c:v>
                </c:pt>
                <c:pt idx="3733">
                  <c:v>24.311915540481799</c:v>
                </c:pt>
                <c:pt idx="3734">
                  <c:v>24.318467367452101</c:v>
                </c:pt>
                <c:pt idx="3735">
                  <c:v>24.325019194422399</c:v>
                </c:pt>
                <c:pt idx="3736">
                  <c:v>24.331571021392801</c:v>
                </c:pt>
                <c:pt idx="3737">
                  <c:v>24.338122848363099</c:v>
                </c:pt>
                <c:pt idx="3738">
                  <c:v>24.344674675333501</c:v>
                </c:pt>
                <c:pt idx="3739">
                  <c:v>24.351226502303799</c:v>
                </c:pt>
                <c:pt idx="3740">
                  <c:v>24.357778329274201</c:v>
                </c:pt>
                <c:pt idx="3741">
                  <c:v>24.364330156244499</c:v>
                </c:pt>
                <c:pt idx="3742">
                  <c:v>24.370881983214801</c:v>
                </c:pt>
                <c:pt idx="3743">
                  <c:v>24.377433810185199</c:v>
                </c:pt>
                <c:pt idx="3744">
                  <c:v>24.383985637155501</c:v>
                </c:pt>
                <c:pt idx="3745">
                  <c:v>24.390537464125899</c:v>
                </c:pt>
                <c:pt idx="3746">
                  <c:v>24.397089291096201</c:v>
                </c:pt>
                <c:pt idx="3747">
                  <c:v>24.403641118066599</c:v>
                </c:pt>
                <c:pt idx="3748">
                  <c:v>24.410192945036901</c:v>
                </c:pt>
                <c:pt idx="3749">
                  <c:v>24.416744772007199</c:v>
                </c:pt>
                <c:pt idx="3750">
                  <c:v>24.423296598977601</c:v>
                </c:pt>
                <c:pt idx="3751">
                  <c:v>24.429848425947899</c:v>
                </c:pt>
                <c:pt idx="3752">
                  <c:v>24.4364002529183</c:v>
                </c:pt>
                <c:pt idx="3753">
                  <c:v>24.442952079888599</c:v>
                </c:pt>
                <c:pt idx="3754">
                  <c:v>24.449503906859</c:v>
                </c:pt>
                <c:pt idx="3755">
                  <c:v>24.456055733829299</c:v>
                </c:pt>
                <c:pt idx="3756">
                  <c:v>24.462607560799601</c:v>
                </c:pt>
                <c:pt idx="3757">
                  <c:v>24.469159387769999</c:v>
                </c:pt>
                <c:pt idx="3758">
                  <c:v>24.475711214740301</c:v>
                </c:pt>
                <c:pt idx="3759">
                  <c:v>24.482263041710699</c:v>
                </c:pt>
                <c:pt idx="3760">
                  <c:v>24.488814868681001</c:v>
                </c:pt>
                <c:pt idx="3761">
                  <c:v>24.495366695651299</c:v>
                </c:pt>
                <c:pt idx="3762">
                  <c:v>24.5019185226217</c:v>
                </c:pt>
                <c:pt idx="3763">
                  <c:v>24.508470349591999</c:v>
                </c:pt>
                <c:pt idx="3764">
                  <c:v>24.5150221765624</c:v>
                </c:pt>
                <c:pt idx="3765">
                  <c:v>24.521574003532699</c:v>
                </c:pt>
                <c:pt idx="3766">
                  <c:v>24.5281258305031</c:v>
                </c:pt>
                <c:pt idx="3767">
                  <c:v>24.534677657473399</c:v>
                </c:pt>
                <c:pt idx="3768">
                  <c:v>24.541229484443701</c:v>
                </c:pt>
                <c:pt idx="3769">
                  <c:v>24.547781311414099</c:v>
                </c:pt>
                <c:pt idx="3770">
                  <c:v>24.554333138384401</c:v>
                </c:pt>
                <c:pt idx="3771">
                  <c:v>24.560884965354798</c:v>
                </c:pt>
                <c:pt idx="3772">
                  <c:v>24.5674367923251</c:v>
                </c:pt>
                <c:pt idx="3773">
                  <c:v>24.573988619295498</c:v>
                </c:pt>
                <c:pt idx="3774">
                  <c:v>24.5805404462658</c:v>
                </c:pt>
                <c:pt idx="3775">
                  <c:v>24.587092273236099</c:v>
                </c:pt>
                <c:pt idx="3776">
                  <c:v>24.5936441002065</c:v>
                </c:pt>
                <c:pt idx="3777">
                  <c:v>24.600195927176799</c:v>
                </c:pt>
                <c:pt idx="3778">
                  <c:v>24.6067477541472</c:v>
                </c:pt>
                <c:pt idx="3779">
                  <c:v>24.613299581117499</c:v>
                </c:pt>
                <c:pt idx="3780">
                  <c:v>24.6198514080879</c:v>
                </c:pt>
                <c:pt idx="3781">
                  <c:v>24.626403235058199</c:v>
                </c:pt>
                <c:pt idx="3782">
                  <c:v>24.6329550620285</c:v>
                </c:pt>
                <c:pt idx="3783">
                  <c:v>24.639506888998898</c:v>
                </c:pt>
                <c:pt idx="3784">
                  <c:v>24.6460587159692</c:v>
                </c:pt>
                <c:pt idx="3785">
                  <c:v>24.652610542939598</c:v>
                </c:pt>
                <c:pt idx="3786">
                  <c:v>24.6591623699099</c:v>
                </c:pt>
                <c:pt idx="3787">
                  <c:v>24.665714196880302</c:v>
                </c:pt>
                <c:pt idx="3788">
                  <c:v>24.6722660238506</c:v>
                </c:pt>
                <c:pt idx="3789">
                  <c:v>24.678817850820899</c:v>
                </c:pt>
                <c:pt idx="3790">
                  <c:v>24.6853696777913</c:v>
                </c:pt>
                <c:pt idx="3791">
                  <c:v>24.691921504761599</c:v>
                </c:pt>
                <c:pt idx="3792">
                  <c:v>24.698473331732</c:v>
                </c:pt>
                <c:pt idx="3793">
                  <c:v>24.705025158702298</c:v>
                </c:pt>
                <c:pt idx="3794">
                  <c:v>24.7115769856726</c:v>
                </c:pt>
                <c:pt idx="3795">
                  <c:v>24.718128812642998</c:v>
                </c:pt>
                <c:pt idx="3796">
                  <c:v>24.7246806396133</c:v>
                </c:pt>
                <c:pt idx="3797">
                  <c:v>24.731232466583698</c:v>
                </c:pt>
                <c:pt idx="3798">
                  <c:v>24.737784293554</c:v>
                </c:pt>
                <c:pt idx="3799">
                  <c:v>24.744336120524402</c:v>
                </c:pt>
                <c:pt idx="3800">
                  <c:v>24.7508879474947</c:v>
                </c:pt>
                <c:pt idx="3801">
                  <c:v>24.757439774464999</c:v>
                </c:pt>
                <c:pt idx="3802">
                  <c:v>24.7639916014354</c:v>
                </c:pt>
                <c:pt idx="3803">
                  <c:v>24.770543428405698</c:v>
                </c:pt>
                <c:pt idx="3804">
                  <c:v>24.7770952553761</c:v>
                </c:pt>
                <c:pt idx="3805">
                  <c:v>24.783647082346398</c:v>
                </c:pt>
                <c:pt idx="3806">
                  <c:v>24.7901989093168</c:v>
                </c:pt>
                <c:pt idx="3807">
                  <c:v>24.796750736287098</c:v>
                </c:pt>
                <c:pt idx="3808">
                  <c:v>24.8033025632574</c:v>
                </c:pt>
                <c:pt idx="3809">
                  <c:v>24.809854390227802</c:v>
                </c:pt>
                <c:pt idx="3810">
                  <c:v>24.8164062171981</c:v>
                </c:pt>
                <c:pt idx="3811">
                  <c:v>24.822958044168502</c:v>
                </c:pt>
                <c:pt idx="3812">
                  <c:v>24.8295098711388</c:v>
                </c:pt>
                <c:pt idx="3813">
                  <c:v>24.836061698109202</c:v>
                </c:pt>
                <c:pt idx="3814">
                  <c:v>24.8426135250795</c:v>
                </c:pt>
                <c:pt idx="3815">
                  <c:v>24.849165352049798</c:v>
                </c:pt>
                <c:pt idx="3816">
                  <c:v>24.8557171790202</c:v>
                </c:pt>
                <c:pt idx="3817">
                  <c:v>24.862269005990498</c:v>
                </c:pt>
                <c:pt idx="3818">
                  <c:v>24.8688208329609</c:v>
                </c:pt>
                <c:pt idx="3819">
                  <c:v>24.875372659931202</c:v>
                </c:pt>
                <c:pt idx="3820">
                  <c:v>24.8819244869016</c:v>
                </c:pt>
                <c:pt idx="3821">
                  <c:v>24.888476313871902</c:v>
                </c:pt>
                <c:pt idx="3822">
                  <c:v>24.8950281408422</c:v>
                </c:pt>
                <c:pt idx="3823">
                  <c:v>24.901579967812602</c:v>
                </c:pt>
                <c:pt idx="3824">
                  <c:v>24.9081317947829</c:v>
                </c:pt>
                <c:pt idx="3825">
                  <c:v>24.914683621753301</c:v>
                </c:pt>
                <c:pt idx="3826">
                  <c:v>24.9212354487236</c:v>
                </c:pt>
                <c:pt idx="3827">
                  <c:v>24.927787275694001</c:v>
                </c:pt>
                <c:pt idx="3828">
                  <c:v>24.9343391026643</c:v>
                </c:pt>
                <c:pt idx="3829">
                  <c:v>24.940890929634602</c:v>
                </c:pt>
                <c:pt idx="3830">
                  <c:v>24.947442756605</c:v>
                </c:pt>
                <c:pt idx="3831">
                  <c:v>24.953994583575302</c:v>
                </c:pt>
                <c:pt idx="3832">
                  <c:v>24.9605464105457</c:v>
                </c:pt>
                <c:pt idx="3833">
                  <c:v>24.967098237516002</c:v>
                </c:pt>
                <c:pt idx="3834">
                  <c:v>24.9736500644863</c:v>
                </c:pt>
                <c:pt idx="3835">
                  <c:v>24.980201891456701</c:v>
                </c:pt>
                <c:pt idx="3836">
                  <c:v>24.986753718427</c:v>
                </c:pt>
                <c:pt idx="3837">
                  <c:v>24.993305545397401</c:v>
                </c:pt>
                <c:pt idx="3838">
                  <c:v>24.9998573723677</c:v>
                </c:pt>
                <c:pt idx="3839">
                  <c:v>25.006409199338101</c:v>
                </c:pt>
                <c:pt idx="3840">
                  <c:v>25.0129610263084</c:v>
                </c:pt>
                <c:pt idx="3841">
                  <c:v>25.019512853278702</c:v>
                </c:pt>
                <c:pt idx="3842">
                  <c:v>25.0260646802491</c:v>
                </c:pt>
                <c:pt idx="3843">
                  <c:v>25.032616507219402</c:v>
                </c:pt>
                <c:pt idx="3844">
                  <c:v>25.039168334189799</c:v>
                </c:pt>
                <c:pt idx="3845">
                  <c:v>25.045720161160101</c:v>
                </c:pt>
                <c:pt idx="3846">
                  <c:v>25.052271988130499</c:v>
                </c:pt>
                <c:pt idx="3847">
                  <c:v>25.058823815100801</c:v>
                </c:pt>
                <c:pt idx="3848">
                  <c:v>25.0653756420711</c:v>
                </c:pt>
                <c:pt idx="3849">
                  <c:v>25.071927469041501</c:v>
                </c:pt>
                <c:pt idx="3850">
                  <c:v>25.0784792960118</c:v>
                </c:pt>
                <c:pt idx="3851">
                  <c:v>25.085031122982201</c:v>
                </c:pt>
                <c:pt idx="3852">
                  <c:v>25.0915829499525</c:v>
                </c:pt>
                <c:pt idx="3853">
                  <c:v>25.098134776922901</c:v>
                </c:pt>
                <c:pt idx="3854">
                  <c:v>25.1046866038932</c:v>
                </c:pt>
                <c:pt idx="3855">
                  <c:v>25.111238430863501</c:v>
                </c:pt>
                <c:pt idx="3856">
                  <c:v>25.117790257833899</c:v>
                </c:pt>
                <c:pt idx="3857">
                  <c:v>25.124342084804201</c:v>
                </c:pt>
                <c:pt idx="3858">
                  <c:v>25.130893911774599</c:v>
                </c:pt>
                <c:pt idx="3859">
                  <c:v>25.137445738744901</c:v>
                </c:pt>
                <c:pt idx="3860">
                  <c:v>25.143997565715299</c:v>
                </c:pt>
                <c:pt idx="3861">
                  <c:v>25.150549392685601</c:v>
                </c:pt>
                <c:pt idx="3862">
                  <c:v>25.1571012196559</c:v>
                </c:pt>
                <c:pt idx="3863">
                  <c:v>25.163653046626301</c:v>
                </c:pt>
                <c:pt idx="3864">
                  <c:v>25.1702048735966</c:v>
                </c:pt>
                <c:pt idx="3865">
                  <c:v>25.176756700567001</c:v>
                </c:pt>
                <c:pt idx="3866">
                  <c:v>25.183308527537299</c:v>
                </c:pt>
                <c:pt idx="3867">
                  <c:v>25.189860354507601</c:v>
                </c:pt>
                <c:pt idx="3868">
                  <c:v>25.196412181477999</c:v>
                </c:pt>
                <c:pt idx="3869">
                  <c:v>25.202964008448301</c:v>
                </c:pt>
                <c:pt idx="3870">
                  <c:v>25.209515835418699</c:v>
                </c:pt>
                <c:pt idx="3871">
                  <c:v>25.216067662389001</c:v>
                </c:pt>
                <c:pt idx="3872">
                  <c:v>25.222619489359399</c:v>
                </c:pt>
                <c:pt idx="3873">
                  <c:v>25.229171316329701</c:v>
                </c:pt>
                <c:pt idx="3874">
                  <c:v>25.2357231433</c:v>
                </c:pt>
                <c:pt idx="3875">
                  <c:v>25.242274970270401</c:v>
                </c:pt>
                <c:pt idx="3876">
                  <c:v>25.248826797240699</c:v>
                </c:pt>
                <c:pt idx="3877">
                  <c:v>25.255378624211101</c:v>
                </c:pt>
                <c:pt idx="3878">
                  <c:v>25.261930451181399</c:v>
                </c:pt>
                <c:pt idx="3879">
                  <c:v>25.268482278151801</c:v>
                </c:pt>
                <c:pt idx="3880">
                  <c:v>25.275034105122099</c:v>
                </c:pt>
                <c:pt idx="3881">
                  <c:v>25.281585932092401</c:v>
                </c:pt>
                <c:pt idx="3882">
                  <c:v>25.288137759062799</c:v>
                </c:pt>
                <c:pt idx="3883">
                  <c:v>25.294689586033101</c:v>
                </c:pt>
                <c:pt idx="3884">
                  <c:v>25.301241413003499</c:v>
                </c:pt>
                <c:pt idx="3885">
                  <c:v>25.307793239973801</c:v>
                </c:pt>
                <c:pt idx="3886">
                  <c:v>25.314345066944199</c:v>
                </c:pt>
                <c:pt idx="3887">
                  <c:v>25.320896893914501</c:v>
                </c:pt>
                <c:pt idx="3888">
                  <c:v>25.327448720884799</c:v>
                </c:pt>
                <c:pt idx="3889">
                  <c:v>25.334000547855201</c:v>
                </c:pt>
                <c:pt idx="3890">
                  <c:v>25.340552374825499</c:v>
                </c:pt>
                <c:pt idx="3891">
                  <c:v>25.347104201795901</c:v>
                </c:pt>
                <c:pt idx="3892">
                  <c:v>25.353656028766199</c:v>
                </c:pt>
                <c:pt idx="3893">
                  <c:v>25.360207855736601</c:v>
                </c:pt>
                <c:pt idx="3894">
                  <c:v>25.366759682706899</c:v>
                </c:pt>
                <c:pt idx="3895">
                  <c:v>25.373311509677201</c:v>
                </c:pt>
                <c:pt idx="3896">
                  <c:v>25.379863336647599</c:v>
                </c:pt>
                <c:pt idx="3897">
                  <c:v>25.386415163617901</c:v>
                </c:pt>
                <c:pt idx="3898">
                  <c:v>25.392966990588299</c:v>
                </c:pt>
                <c:pt idx="3899">
                  <c:v>25.399518817558601</c:v>
                </c:pt>
                <c:pt idx="3900">
                  <c:v>25.406070644528999</c:v>
                </c:pt>
                <c:pt idx="3901">
                  <c:v>25.412622471499301</c:v>
                </c:pt>
                <c:pt idx="3902">
                  <c:v>25.419174298469599</c:v>
                </c:pt>
                <c:pt idx="3903">
                  <c:v>25.425726125440001</c:v>
                </c:pt>
                <c:pt idx="3904">
                  <c:v>25.432277952410299</c:v>
                </c:pt>
                <c:pt idx="3905">
                  <c:v>25.438829779380701</c:v>
                </c:pt>
                <c:pt idx="3906">
                  <c:v>25.445381606350999</c:v>
                </c:pt>
                <c:pt idx="3907">
                  <c:v>25.451933433321301</c:v>
                </c:pt>
                <c:pt idx="3908">
                  <c:v>25.458485260291699</c:v>
                </c:pt>
                <c:pt idx="3909">
                  <c:v>25.465037087262001</c:v>
                </c:pt>
                <c:pt idx="3910">
                  <c:v>25.471588914232399</c:v>
                </c:pt>
                <c:pt idx="3911">
                  <c:v>25.478140741202701</c:v>
                </c:pt>
                <c:pt idx="3912">
                  <c:v>25.484692568173099</c:v>
                </c:pt>
                <c:pt idx="3913">
                  <c:v>25.491244395143401</c:v>
                </c:pt>
                <c:pt idx="3914">
                  <c:v>25.497796222113699</c:v>
                </c:pt>
                <c:pt idx="3915">
                  <c:v>25.504348049084101</c:v>
                </c:pt>
                <c:pt idx="3916">
                  <c:v>25.510899876054399</c:v>
                </c:pt>
                <c:pt idx="3917">
                  <c:v>25.5174517030248</c:v>
                </c:pt>
                <c:pt idx="3918">
                  <c:v>25.524003529995099</c:v>
                </c:pt>
                <c:pt idx="3919">
                  <c:v>25.5305553569655</c:v>
                </c:pt>
                <c:pt idx="3920">
                  <c:v>25.537107183935799</c:v>
                </c:pt>
                <c:pt idx="3921">
                  <c:v>25.543659010906101</c:v>
                </c:pt>
                <c:pt idx="3922">
                  <c:v>25.550210837876499</c:v>
                </c:pt>
                <c:pt idx="3923">
                  <c:v>25.556762664846801</c:v>
                </c:pt>
                <c:pt idx="3924">
                  <c:v>25.563314491817199</c:v>
                </c:pt>
                <c:pt idx="3925">
                  <c:v>25.569866318787501</c:v>
                </c:pt>
                <c:pt idx="3926">
                  <c:v>25.576418145757899</c:v>
                </c:pt>
                <c:pt idx="3927">
                  <c:v>25.582969972728201</c:v>
                </c:pt>
                <c:pt idx="3928">
                  <c:v>25.589521799698499</c:v>
                </c:pt>
                <c:pt idx="3929">
                  <c:v>25.5960736266689</c:v>
                </c:pt>
                <c:pt idx="3930">
                  <c:v>25.602625453639199</c:v>
                </c:pt>
                <c:pt idx="3931">
                  <c:v>25.6091772806096</c:v>
                </c:pt>
                <c:pt idx="3932">
                  <c:v>25.615729107579899</c:v>
                </c:pt>
                <c:pt idx="3933">
                  <c:v>25.622280934550201</c:v>
                </c:pt>
                <c:pt idx="3934">
                  <c:v>25.628832761520599</c:v>
                </c:pt>
                <c:pt idx="3935">
                  <c:v>25.635384588490901</c:v>
                </c:pt>
                <c:pt idx="3936">
                  <c:v>25.641936415461299</c:v>
                </c:pt>
                <c:pt idx="3937">
                  <c:v>25.648488242431601</c:v>
                </c:pt>
                <c:pt idx="3938">
                  <c:v>25.655040069401998</c:v>
                </c:pt>
                <c:pt idx="3939">
                  <c:v>25.6615918963723</c:v>
                </c:pt>
                <c:pt idx="3940">
                  <c:v>25.668143723342599</c:v>
                </c:pt>
                <c:pt idx="3941">
                  <c:v>25.674695550313</c:v>
                </c:pt>
                <c:pt idx="3942">
                  <c:v>25.681247377283299</c:v>
                </c:pt>
                <c:pt idx="3943">
                  <c:v>25.6877992042537</c:v>
                </c:pt>
                <c:pt idx="3944">
                  <c:v>25.694351031223999</c:v>
                </c:pt>
                <c:pt idx="3945">
                  <c:v>25.7009028581944</c:v>
                </c:pt>
                <c:pt idx="3946">
                  <c:v>25.707454685164699</c:v>
                </c:pt>
                <c:pt idx="3947">
                  <c:v>25.714006512135001</c:v>
                </c:pt>
                <c:pt idx="3948">
                  <c:v>25.720558339105398</c:v>
                </c:pt>
                <c:pt idx="3949">
                  <c:v>25.7271101660757</c:v>
                </c:pt>
                <c:pt idx="3950">
                  <c:v>25.733661993046098</c:v>
                </c:pt>
                <c:pt idx="3951">
                  <c:v>25.7402138200164</c:v>
                </c:pt>
                <c:pt idx="3952">
                  <c:v>25.746765646986798</c:v>
                </c:pt>
                <c:pt idx="3953">
                  <c:v>25.7533174739571</c:v>
                </c:pt>
                <c:pt idx="3954">
                  <c:v>25.759869300927399</c:v>
                </c:pt>
                <c:pt idx="3955">
                  <c:v>25.7664211278978</c:v>
                </c:pt>
                <c:pt idx="3956">
                  <c:v>25.772972954868099</c:v>
                </c:pt>
                <c:pt idx="3957">
                  <c:v>25.7795247818385</c:v>
                </c:pt>
                <c:pt idx="3958">
                  <c:v>25.786076608808798</c:v>
                </c:pt>
                <c:pt idx="3959">
                  <c:v>25.7926284357792</c:v>
                </c:pt>
                <c:pt idx="3960">
                  <c:v>25.799180262749498</c:v>
                </c:pt>
                <c:pt idx="3961">
                  <c:v>25.8057320897198</c:v>
                </c:pt>
                <c:pt idx="3962">
                  <c:v>25.812283916690198</c:v>
                </c:pt>
                <c:pt idx="3963">
                  <c:v>25.8188357436605</c:v>
                </c:pt>
                <c:pt idx="3964">
                  <c:v>25.825387570630902</c:v>
                </c:pt>
                <c:pt idx="3965">
                  <c:v>25.8319393976012</c:v>
                </c:pt>
                <c:pt idx="3966">
                  <c:v>25.838491224571602</c:v>
                </c:pt>
                <c:pt idx="3967">
                  <c:v>25.8450430515419</c:v>
                </c:pt>
                <c:pt idx="3968">
                  <c:v>25.851594878512199</c:v>
                </c:pt>
                <c:pt idx="3969">
                  <c:v>25.8581467054826</c:v>
                </c:pt>
                <c:pt idx="3970">
                  <c:v>25.864698532452898</c:v>
                </c:pt>
                <c:pt idx="3971">
                  <c:v>25.8712503594233</c:v>
                </c:pt>
                <c:pt idx="3972">
                  <c:v>25.877802186393598</c:v>
                </c:pt>
                <c:pt idx="3973">
                  <c:v>25.8843540133639</c:v>
                </c:pt>
                <c:pt idx="3974">
                  <c:v>25.890905840334302</c:v>
                </c:pt>
                <c:pt idx="3975">
                  <c:v>25.8974576673046</c:v>
                </c:pt>
                <c:pt idx="3976">
                  <c:v>25.904009494275002</c:v>
                </c:pt>
                <c:pt idx="3977">
                  <c:v>25.9105613212453</c:v>
                </c:pt>
                <c:pt idx="3978">
                  <c:v>25.917113148215702</c:v>
                </c:pt>
                <c:pt idx="3979">
                  <c:v>25.923664975186</c:v>
                </c:pt>
                <c:pt idx="3980">
                  <c:v>25.930216802156298</c:v>
                </c:pt>
                <c:pt idx="3981">
                  <c:v>25.9367686291267</c:v>
                </c:pt>
                <c:pt idx="3982">
                  <c:v>25.943320456096998</c:v>
                </c:pt>
                <c:pt idx="3983">
                  <c:v>25.9498722830674</c:v>
                </c:pt>
                <c:pt idx="3984">
                  <c:v>25.956424110037698</c:v>
                </c:pt>
                <c:pt idx="3985">
                  <c:v>25.9629759370081</c:v>
                </c:pt>
                <c:pt idx="3986">
                  <c:v>25.969527763978402</c:v>
                </c:pt>
                <c:pt idx="3987">
                  <c:v>25.9760795909487</c:v>
                </c:pt>
                <c:pt idx="3988">
                  <c:v>25.982631417919102</c:v>
                </c:pt>
                <c:pt idx="3989">
                  <c:v>25.9891832448894</c:v>
                </c:pt>
                <c:pt idx="3990">
                  <c:v>25.995735071859801</c:v>
                </c:pt>
                <c:pt idx="3991">
                  <c:v>26.0022868988301</c:v>
                </c:pt>
                <c:pt idx="3992">
                  <c:v>26.008838725800501</c:v>
                </c:pt>
                <c:pt idx="3993">
                  <c:v>26.0153905527708</c:v>
                </c:pt>
                <c:pt idx="3994">
                  <c:v>26.021942379741098</c:v>
                </c:pt>
                <c:pt idx="3995">
                  <c:v>26.0284942067115</c:v>
                </c:pt>
                <c:pt idx="3996">
                  <c:v>26.035046033681802</c:v>
                </c:pt>
                <c:pt idx="3997">
                  <c:v>26.0415978606522</c:v>
                </c:pt>
                <c:pt idx="3998">
                  <c:v>26.048149687622502</c:v>
                </c:pt>
                <c:pt idx="3999">
                  <c:v>26.0547015145929</c:v>
                </c:pt>
                <c:pt idx="4000">
                  <c:v>26.061253341563202</c:v>
                </c:pt>
                <c:pt idx="4001">
                  <c:v>26.0678051685335</c:v>
                </c:pt>
                <c:pt idx="4002">
                  <c:v>26.074356995503901</c:v>
                </c:pt>
                <c:pt idx="4003">
                  <c:v>26.0809088224742</c:v>
                </c:pt>
                <c:pt idx="4004">
                  <c:v>26.087460649444601</c:v>
                </c:pt>
                <c:pt idx="4005">
                  <c:v>26.0940124764149</c:v>
                </c:pt>
                <c:pt idx="4006">
                  <c:v>26.100564303385301</c:v>
                </c:pt>
                <c:pt idx="4007">
                  <c:v>26.1071161303556</c:v>
                </c:pt>
                <c:pt idx="4008">
                  <c:v>26.113667957325902</c:v>
                </c:pt>
                <c:pt idx="4009">
                  <c:v>26.1202197842963</c:v>
                </c:pt>
                <c:pt idx="4010">
                  <c:v>26.126771611266602</c:v>
                </c:pt>
                <c:pt idx="4011">
                  <c:v>26.133323438236999</c:v>
                </c:pt>
                <c:pt idx="4012">
                  <c:v>26.139875265207301</c:v>
                </c:pt>
                <c:pt idx="4013">
                  <c:v>26.1464270921776</c:v>
                </c:pt>
                <c:pt idx="4014">
                  <c:v>26.152978919148001</c:v>
                </c:pt>
                <c:pt idx="4015">
                  <c:v>26.1595307461183</c:v>
                </c:pt>
                <c:pt idx="4016">
                  <c:v>26.166082573088701</c:v>
                </c:pt>
                <c:pt idx="4017">
                  <c:v>26.172634400059</c:v>
                </c:pt>
                <c:pt idx="4018">
                  <c:v>26.179186227029401</c:v>
                </c:pt>
                <c:pt idx="4019">
                  <c:v>26.1857380539997</c:v>
                </c:pt>
                <c:pt idx="4020">
                  <c:v>26.192289880970002</c:v>
                </c:pt>
                <c:pt idx="4021">
                  <c:v>26.198841707940399</c:v>
                </c:pt>
                <c:pt idx="4022">
                  <c:v>26.205393534910701</c:v>
                </c:pt>
                <c:pt idx="4023">
                  <c:v>26.211945361881099</c:v>
                </c:pt>
                <c:pt idx="4024">
                  <c:v>26.218497188851401</c:v>
                </c:pt>
                <c:pt idx="4025">
                  <c:v>26.225049015821799</c:v>
                </c:pt>
                <c:pt idx="4026">
                  <c:v>26.231600842792101</c:v>
                </c:pt>
                <c:pt idx="4027">
                  <c:v>26.2381526697624</c:v>
                </c:pt>
                <c:pt idx="4028">
                  <c:v>26.244704496732801</c:v>
                </c:pt>
                <c:pt idx="4029">
                  <c:v>26.2512563237031</c:v>
                </c:pt>
                <c:pt idx="4030">
                  <c:v>26.257808150673501</c:v>
                </c:pt>
                <c:pt idx="4031">
                  <c:v>26.264359977643799</c:v>
                </c:pt>
                <c:pt idx="4032">
                  <c:v>26.270911804614201</c:v>
                </c:pt>
                <c:pt idx="4033">
                  <c:v>26.277463631584499</c:v>
                </c:pt>
                <c:pt idx="4034">
                  <c:v>26.284015458554801</c:v>
                </c:pt>
                <c:pt idx="4035">
                  <c:v>26.290567285525199</c:v>
                </c:pt>
                <c:pt idx="4036">
                  <c:v>26.297119112495501</c:v>
                </c:pt>
                <c:pt idx="4037">
                  <c:v>26.303670939465899</c:v>
                </c:pt>
                <c:pt idx="4038">
                  <c:v>26.310222766436201</c:v>
                </c:pt>
                <c:pt idx="4039">
                  <c:v>26.316774593406599</c:v>
                </c:pt>
                <c:pt idx="4040">
                  <c:v>26.323326420376901</c:v>
                </c:pt>
                <c:pt idx="4041">
                  <c:v>26.3298782473472</c:v>
                </c:pt>
                <c:pt idx="4042">
                  <c:v>26.336430074317601</c:v>
                </c:pt>
                <c:pt idx="4043">
                  <c:v>26.342981901287899</c:v>
                </c:pt>
                <c:pt idx="4044">
                  <c:v>26.349533728258301</c:v>
                </c:pt>
                <c:pt idx="4045">
                  <c:v>26.356085555228599</c:v>
                </c:pt>
                <c:pt idx="4046">
                  <c:v>26.362637382199001</c:v>
                </c:pt>
                <c:pt idx="4047">
                  <c:v>26.369189209169299</c:v>
                </c:pt>
                <c:pt idx="4048">
                  <c:v>26.375741036139601</c:v>
                </c:pt>
                <c:pt idx="4049">
                  <c:v>26.382292863109999</c:v>
                </c:pt>
                <c:pt idx="4050">
                  <c:v>26.388844690080301</c:v>
                </c:pt>
                <c:pt idx="4051">
                  <c:v>26.395396517050699</c:v>
                </c:pt>
                <c:pt idx="4052">
                  <c:v>26.401948344021001</c:v>
                </c:pt>
                <c:pt idx="4053">
                  <c:v>26.408500170991299</c:v>
                </c:pt>
                <c:pt idx="4054">
                  <c:v>26.415051997961701</c:v>
                </c:pt>
                <c:pt idx="4055">
                  <c:v>26.421603824931999</c:v>
                </c:pt>
                <c:pt idx="4056">
                  <c:v>26.428155651902401</c:v>
                </c:pt>
                <c:pt idx="4057">
                  <c:v>26.434707478872699</c:v>
                </c:pt>
                <c:pt idx="4058">
                  <c:v>26.441259305843101</c:v>
                </c:pt>
                <c:pt idx="4059">
                  <c:v>26.447811132813399</c:v>
                </c:pt>
                <c:pt idx="4060">
                  <c:v>26.454362959783701</c:v>
                </c:pt>
                <c:pt idx="4061">
                  <c:v>26.460914786754099</c:v>
                </c:pt>
                <c:pt idx="4062">
                  <c:v>26.467466613724401</c:v>
                </c:pt>
                <c:pt idx="4063">
                  <c:v>26.474018440694799</c:v>
                </c:pt>
                <c:pt idx="4064">
                  <c:v>26.480570267665101</c:v>
                </c:pt>
                <c:pt idx="4065">
                  <c:v>26.487122094635499</c:v>
                </c:pt>
                <c:pt idx="4066">
                  <c:v>26.493673921605801</c:v>
                </c:pt>
                <c:pt idx="4067">
                  <c:v>26.500225748576099</c:v>
                </c:pt>
                <c:pt idx="4068">
                  <c:v>26.506777575546501</c:v>
                </c:pt>
                <c:pt idx="4069">
                  <c:v>26.513329402516799</c:v>
                </c:pt>
                <c:pt idx="4070">
                  <c:v>26.519881229487201</c:v>
                </c:pt>
                <c:pt idx="4071">
                  <c:v>26.526433056457499</c:v>
                </c:pt>
                <c:pt idx="4072">
                  <c:v>26.532984883427801</c:v>
                </c:pt>
                <c:pt idx="4073">
                  <c:v>26.539536710398199</c:v>
                </c:pt>
                <c:pt idx="4074">
                  <c:v>26.546088537368501</c:v>
                </c:pt>
                <c:pt idx="4075">
                  <c:v>26.552640364338899</c:v>
                </c:pt>
                <c:pt idx="4076">
                  <c:v>26.559192191309201</c:v>
                </c:pt>
                <c:pt idx="4077">
                  <c:v>26.565744018279599</c:v>
                </c:pt>
                <c:pt idx="4078">
                  <c:v>26.572295845249901</c:v>
                </c:pt>
                <c:pt idx="4079">
                  <c:v>26.578847672220199</c:v>
                </c:pt>
                <c:pt idx="4080">
                  <c:v>26.585399499190601</c:v>
                </c:pt>
                <c:pt idx="4081">
                  <c:v>26.591951326160899</c:v>
                </c:pt>
                <c:pt idx="4082">
                  <c:v>26.598503153131301</c:v>
                </c:pt>
                <c:pt idx="4083">
                  <c:v>26.605054980101599</c:v>
                </c:pt>
                <c:pt idx="4084">
                  <c:v>26.611606807072</c:v>
                </c:pt>
                <c:pt idx="4085">
                  <c:v>26.618158634042299</c:v>
                </c:pt>
                <c:pt idx="4086">
                  <c:v>26.624710461012601</c:v>
                </c:pt>
                <c:pt idx="4087">
                  <c:v>26.631262287982999</c:v>
                </c:pt>
                <c:pt idx="4088">
                  <c:v>26.637814114953301</c:v>
                </c:pt>
                <c:pt idx="4089">
                  <c:v>26.644365941923699</c:v>
                </c:pt>
                <c:pt idx="4090">
                  <c:v>26.650917768894001</c:v>
                </c:pt>
                <c:pt idx="4091">
                  <c:v>26.657469595864399</c:v>
                </c:pt>
                <c:pt idx="4092">
                  <c:v>26.664021422834701</c:v>
                </c:pt>
                <c:pt idx="4093">
                  <c:v>26.670573249804999</c:v>
                </c:pt>
                <c:pt idx="4094">
                  <c:v>26.6771250767754</c:v>
                </c:pt>
                <c:pt idx="4095">
                  <c:v>26.683676903745699</c:v>
                </c:pt>
                <c:pt idx="4096">
                  <c:v>26.6902287307161</c:v>
                </c:pt>
                <c:pt idx="4097">
                  <c:v>26.696780557686399</c:v>
                </c:pt>
                <c:pt idx="4098">
                  <c:v>26.7033323846568</c:v>
                </c:pt>
                <c:pt idx="4099">
                  <c:v>26.709884211627099</c:v>
                </c:pt>
                <c:pt idx="4100">
                  <c:v>26.716436038597401</c:v>
                </c:pt>
                <c:pt idx="4101">
                  <c:v>26.722987865567799</c:v>
                </c:pt>
                <c:pt idx="4102">
                  <c:v>26.729539692538101</c:v>
                </c:pt>
                <c:pt idx="4103">
                  <c:v>26.736091519508498</c:v>
                </c:pt>
                <c:pt idx="4104">
                  <c:v>26.7426433464788</c:v>
                </c:pt>
                <c:pt idx="4105">
                  <c:v>26.749195173449198</c:v>
                </c:pt>
                <c:pt idx="4106">
                  <c:v>26.7557470004195</c:v>
                </c:pt>
                <c:pt idx="4107">
                  <c:v>26.762298827389799</c:v>
                </c:pt>
                <c:pt idx="4108">
                  <c:v>26.7688506543602</c:v>
                </c:pt>
                <c:pt idx="4109">
                  <c:v>26.775402481330499</c:v>
                </c:pt>
                <c:pt idx="4110">
                  <c:v>26.7819543083009</c:v>
                </c:pt>
                <c:pt idx="4111">
                  <c:v>26.788506135271199</c:v>
                </c:pt>
                <c:pt idx="4112">
                  <c:v>26.795057962241501</c:v>
                </c:pt>
                <c:pt idx="4113">
                  <c:v>26.801609789211899</c:v>
                </c:pt>
                <c:pt idx="4114">
                  <c:v>26.808161616182201</c:v>
                </c:pt>
                <c:pt idx="4115">
                  <c:v>26.814713443152598</c:v>
                </c:pt>
                <c:pt idx="4116">
                  <c:v>26.8212652701229</c:v>
                </c:pt>
                <c:pt idx="4117">
                  <c:v>26.827817097093298</c:v>
                </c:pt>
                <c:pt idx="4118">
                  <c:v>26.8343689240636</c:v>
                </c:pt>
                <c:pt idx="4119">
                  <c:v>26.840920751033899</c:v>
                </c:pt>
                <c:pt idx="4120">
                  <c:v>26.8474725780043</c:v>
                </c:pt>
                <c:pt idx="4121">
                  <c:v>26.854024404974599</c:v>
                </c:pt>
                <c:pt idx="4122">
                  <c:v>26.860576231945</c:v>
                </c:pt>
                <c:pt idx="4123">
                  <c:v>26.867128058915299</c:v>
                </c:pt>
                <c:pt idx="4124">
                  <c:v>26.8736798858857</c:v>
                </c:pt>
                <c:pt idx="4125">
                  <c:v>26.880231712855998</c:v>
                </c:pt>
                <c:pt idx="4126">
                  <c:v>26.8867835398263</c:v>
                </c:pt>
                <c:pt idx="4127">
                  <c:v>26.893335366796698</c:v>
                </c:pt>
                <c:pt idx="4128">
                  <c:v>26.899887193767</c:v>
                </c:pt>
                <c:pt idx="4129">
                  <c:v>26.906439020737398</c:v>
                </c:pt>
                <c:pt idx="4130">
                  <c:v>26.9129908477077</c:v>
                </c:pt>
                <c:pt idx="4131">
                  <c:v>26.919542674678102</c:v>
                </c:pt>
                <c:pt idx="4132">
                  <c:v>26.9260945016484</c:v>
                </c:pt>
                <c:pt idx="4133">
                  <c:v>26.932646328618699</c:v>
                </c:pt>
                <c:pt idx="4134">
                  <c:v>26.9391981555891</c:v>
                </c:pt>
                <c:pt idx="4135">
                  <c:v>26.945749982559398</c:v>
                </c:pt>
                <c:pt idx="4136">
                  <c:v>26.9523018095298</c:v>
                </c:pt>
                <c:pt idx="4137">
                  <c:v>26.958853636500098</c:v>
                </c:pt>
                <c:pt idx="4138">
                  <c:v>26.9654054634705</c:v>
                </c:pt>
                <c:pt idx="4139">
                  <c:v>26.971957290440798</c:v>
                </c:pt>
                <c:pt idx="4140">
                  <c:v>26.9785091174111</c:v>
                </c:pt>
                <c:pt idx="4141">
                  <c:v>26.985060944381502</c:v>
                </c:pt>
                <c:pt idx="4142">
                  <c:v>26.9916127713518</c:v>
                </c:pt>
                <c:pt idx="4143">
                  <c:v>26.998164598322202</c:v>
                </c:pt>
                <c:pt idx="4144">
                  <c:v>27.0047164252925</c:v>
                </c:pt>
                <c:pt idx="4145">
                  <c:v>27.011268252262902</c:v>
                </c:pt>
                <c:pt idx="4146">
                  <c:v>27.0178200792332</c:v>
                </c:pt>
                <c:pt idx="4147">
                  <c:v>27.024371906203498</c:v>
                </c:pt>
                <c:pt idx="4148">
                  <c:v>27.0309237331739</c:v>
                </c:pt>
                <c:pt idx="4149">
                  <c:v>27.037475560144198</c:v>
                </c:pt>
                <c:pt idx="4150">
                  <c:v>27.0440273871146</c:v>
                </c:pt>
                <c:pt idx="4151">
                  <c:v>27.050579214084902</c:v>
                </c:pt>
                <c:pt idx="4152">
                  <c:v>27.0571310410553</c:v>
                </c:pt>
                <c:pt idx="4153">
                  <c:v>27.063682868025602</c:v>
                </c:pt>
                <c:pt idx="4154">
                  <c:v>27.0702346949959</c:v>
                </c:pt>
                <c:pt idx="4155">
                  <c:v>27.076786521966302</c:v>
                </c:pt>
                <c:pt idx="4156">
                  <c:v>27.0833383489366</c:v>
                </c:pt>
                <c:pt idx="4157">
                  <c:v>27.089890175907001</c:v>
                </c:pt>
                <c:pt idx="4158">
                  <c:v>27.0964420028773</c:v>
                </c:pt>
                <c:pt idx="4159">
                  <c:v>27.102993829847598</c:v>
                </c:pt>
                <c:pt idx="4160">
                  <c:v>27.109545656818</c:v>
                </c:pt>
                <c:pt idx="4161">
                  <c:v>27.116097483788302</c:v>
                </c:pt>
                <c:pt idx="4162">
                  <c:v>27.1226493107587</c:v>
                </c:pt>
                <c:pt idx="4163">
                  <c:v>27.129201137729002</c:v>
                </c:pt>
                <c:pt idx="4164">
                  <c:v>27.1357529646994</c:v>
                </c:pt>
                <c:pt idx="4165">
                  <c:v>27.142304791669702</c:v>
                </c:pt>
                <c:pt idx="4166">
                  <c:v>27.14885661864</c:v>
                </c:pt>
                <c:pt idx="4167">
                  <c:v>27.155408445610401</c:v>
                </c:pt>
                <c:pt idx="4168">
                  <c:v>27.1619602725807</c:v>
                </c:pt>
                <c:pt idx="4169">
                  <c:v>27.168512099551101</c:v>
                </c:pt>
                <c:pt idx="4170">
                  <c:v>27.1750639265214</c:v>
                </c:pt>
                <c:pt idx="4171">
                  <c:v>27.181615753491801</c:v>
                </c:pt>
                <c:pt idx="4172">
                  <c:v>27.1881675804621</c:v>
                </c:pt>
                <c:pt idx="4173">
                  <c:v>27.194719407432402</c:v>
                </c:pt>
                <c:pt idx="4174">
                  <c:v>27.2012712344028</c:v>
                </c:pt>
                <c:pt idx="4175">
                  <c:v>27.207823061373102</c:v>
                </c:pt>
                <c:pt idx="4176">
                  <c:v>27.214374888343499</c:v>
                </c:pt>
                <c:pt idx="4177">
                  <c:v>27.220926715313801</c:v>
                </c:pt>
                <c:pt idx="4178">
                  <c:v>27.227478542284199</c:v>
                </c:pt>
                <c:pt idx="4179">
                  <c:v>27.234030369254501</c:v>
                </c:pt>
                <c:pt idx="4180">
                  <c:v>27.2405821962248</c:v>
                </c:pt>
                <c:pt idx="4181">
                  <c:v>27.247134023195201</c:v>
                </c:pt>
                <c:pt idx="4182">
                  <c:v>27.2536858501655</c:v>
                </c:pt>
                <c:pt idx="4183">
                  <c:v>27.260237677135901</c:v>
                </c:pt>
                <c:pt idx="4184">
                  <c:v>27.2667895041062</c:v>
                </c:pt>
                <c:pt idx="4185">
                  <c:v>27.273341331076502</c:v>
                </c:pt>
                <c:pt idx="4186">
                  <c:v>27.2798931580469</c:v>
                </c:pt>
                <c:pt idx="4187">
                  <c:v>27.286444985017202</c:v>
                </c:pt>
                <c:pt idx="4188">
                  <c:v>27.292996811987599</c:v>
                </c:pt>
                <c:pt idx="4189">
                  <c:v>27.299548638957901</c:v>
                </c:pt>
                <c:pt idx="4190">
                  <c:v>27.306100465928299</c:v>
                </c:pt>
                <c:pt idx="4191">
                  <c:v>27.312652292898601</c:v>
                </c:pt>
                <c:pt idx="4192">
                  <c:v>27.3192041198689</c:v>
                </c:pt>
                <c:pt idx="4193">
                  <c:v>27.325755946839301</c:v>
                </c:pt>
                <c:pt idx="4194">
                  <c:v>27.3323077738096</c:v>
                </c:pt>
                <c:pt idx="4195">
                  <c:v>27.338859600780001</c:v>
                </c:pt>
                <c:pt idx="4196">
                  <c:v>27.3454114277503</c:v>
                </c:pt>
                <c:pt idx="4197">
                  <c:v>27.351963254720701</c:v>
                </c:pt>
                <c:pt idx="4198">
                  <c:v>27.358515081690999</c:v>
                </c:pt>
                <c:pt idx="4199">
                  <c:v>27.365066908661301</c:v>
                </c:pt>
                <c:pt idx="4200">
                  <c:v>27.371618735631699</c:v>
                </c:pt>
                <c:pt idx="4201">
                  <c:v>27.378170562602001</c:v>
                </c:pt>
                <c:pt idx="4202">
                  <c:v>27.384722389572399</c:v>
                </c:pt>
                <c:pt idx="4203">
                  <c:v>27.391274216542701</c:v>
                </c:pt>
                <c:pt idx="4204">
                  <c:v>27.397826043513099</c:v>
                </c:pt>
                <c:pt idx="4205">
                  <c:v>27.404377870483401</c:v>
                </c:pt>
                <c:pt idx="4206">
                  <c:v>27.4109296974537</c:v>
                </c:pt>
                <c:pt idx="4207">
                  <c:v>27.417481524424101</c:v>
                </c:pt>
                <c:pt idx="4208">
                  <c:v>27.424033351394399</c:v>
                </c:pt>
                <c:pt idx="4209">
                  <c:v>27.430585178364801</c:v>
                </c:pt>
                <c:pt idx="4210">
                  <c:v>27.437137005335099</c:v>
                </c:pt>
                <c:pt idx="4211">
                  <c:v>27.443688832305501</c:v>
                </c:pt>
                <c:pt idx="4212">
                  <c:v>27.450240659275799</c:v>
                </c:pt>
                <c:pt idx="4213">
                  <c:v>27.456792486246101</c:v>
                </c:pt>
                <c:pt idx="4214">
                  <c:v>27.463344313216499</c:v>
                </c:pt>
                <c:pt idx="4215">
                  <c:v>27.469896140186801</c:v>
                </c:pt>
                <c:pt idx="4216">
                  <c:v>27.476447967157199</c:v>
                </c:pt>
                <c:pt idx="4217">
                  <c:v>27.482999794127501</c:v>
                </c:pt>
                <c:pt idx="4218">
                  <c:v>27.489551621097799</c:v>
                </c:pt>
                <c:pt idx="4219">
                  <c:v>27.496103448068201</c:v>
                </c:pt>
                <c:pt idx="4220">
                  <c:v>27.502655275038499</c:v>
                </c:pt>
                <c:pt idx="4221">
                  <c:v>27.509207102008901</c:v>
                </c:pt>
                <c:pt idx="4222">
                  <c:v>27.515758928979199</c:v>
                </c:pt>
                <c:pt idx="4223">
                  <c:v>27.522310755949601</c:v>
                </c:pt>
                <c:pt idx="4224">
                  <c:v>27.528862582919899</c:v>
                </c:pt>
                <c:pt idx="4225">
                  <c:v>27.535414409890201</c:v>
                </c:pt>
                <c:pt idx="4226">
                  <c:v>27.541966236860599</c:v>
                </c:pt>
                <c:pt idx="4227">
                  <c:v>27.548518063830901</c:v>
                </c:pt>
                <c:pt idx="4228">
                  <c:v>27.555069890801299</c:v>
                </c:pt>
                <c:pt idx="4229">
                  <c:v>27.561621717771601</c:v>
                </c:pt>
                <c:pt idx="4230">
                  <c:v>27.568173544741999</c:v>
                </c:pt>
                <c:pt idx="4231">
                  <c:v>27.574725371712301</c:v>
                </c:pt>
                <c:pt idx="4232">
                  <c:v>27.581277198682599</c:v>
                </c:pt>
                <c:pt idx="4233">
                  <c:v>27.587829025653001</c:v>
                </c:pt>
                <c:pt idx="4234">
                  <c:v>27.594380852623299</c:v>
                </c:pt>
                <c:pt idx="4235">
                  <c:v>27.600932679593701</c:v>
                </c:pt>
                <c:pt idx="4236">
                  <c:v>27.607484506563999</c:v>
                </c:pt>
                <c:pt idx="4237">
                  <c:v>27.614036333534401</c:v>
                </c:pt>
                <c:pt idx="4238">
                  <c:v>27.620588160504699</c:v>
                </c:pt>
                <c:pt idx="4239">
                  <c:v>27.627139987475001</c:v>
                </c:pt>
                <c:pt idx="4240">
                  <c:v>27.633691814445399</c:v>
                </c:pt>
                <c:pt idx="4241">
                  <c:v>27.640243641415701</c:v>
                </c:pt>
                <c:pt idx="4242">
                  <c:v>27.646795468386099</c:v>
                </c:pt>
                <c:pt idx="4243">
                  <c:v>27.653347295356401</c:v>
                </c:pt>
                <c:pt idx="4244">
                  <c:v>27.659899122326799</c:v>
                </c:pt>
                <c:pt idx="4245">
                  <c:v>27.666450949297101</c:v>
                </c:pt>
                <c:pt idx="4246">
                  <c:v>27.673002776267399</c:v>
                </c:pt>
                <c:pt idx="4247">
                  <c:v>27.679554603237801</c:v>
                </c:pt>
                <c:pt idx="4248">
                  <c:v>27.686106430208099</c:v>
                </c:pt>
                <c:pt idx="4249">
                  <c:v>27.6926582571785</c:v>
                </c:pt>
                <c:pt idx="4250">
                  <c:v>27.699210084148799</c:v>
                </c:pt>
                <c:pt idx="4251">
                  <c:v>27.7057619111192</c:v>
                </c:pt>
                <c:pt idx="4252">
                  <c:v>27.712313738089499</c:v>
                </c:pt>
                <c:pt idx="4253">
                  <c:v>27.718865565059801</c:v>
                </c:pt>
                <c:pt idx="4254">
                  <c:v>27.725417392030199</c:v>
                </c:pt>
                <c:pt idx="4255">
                  <c:v>27.731969219000501</c:v>
                </c:pt>
                <c:pt idx="4256">
                  <c:v>27.738521045970899</c:v>
                </c:pt>
                <c:pt idx="4257">
                  <c:v>27.745072872941201</c:v>
                </c:pt>
                <c:pt idx="4258">
                  <c:v>27.751624699911499</c:v>
                </c:pt>
                <c:pt idx="4259">
                  <c:v>27.758176526881901</c:v>
                </c:pt>
                <c:pt idx="4260">
                  <c:v>27.764728353852199</c:v>
                </c:pt>
                <c:pt idx="4261">
                  <c:v>27.7712801808226</c:v>
                </c:pt>
                <c:pt idx="4262">
                  <c:v>27.777832007792899</c:v>
                </c:pt>
                <c:pt idx="4263">
                  <c:v>27.7843838347633</c:v>
                </c:pt>
                <c:pt idx="4264">
                  <c:v>27.790935661733599</c:v>
                </c:pt>
                <c:pt idx="4265">
                  <c:v>27.797487488703901</c:v>
                </c:pt>
                <c:pt idx="4266">
                  <c:v>27.804039315674299</c:v>
                </c:pt>
                <c:pt idx="4267">
                  <c:v>27.810591142644601</c:v>
                </c:pt>
                <c:pt idx="4268">
                  <c:v>27.817142969614999</c:v>
                </c:pt>
                <c:pt idx="4269">
                  <c:v>27.823694796585301</c:v>
                </c:pt>
                <c:pt idx="4270">
                  <c:v>27.830246623555698</c:v>
                </c:pt>
                <c:pt idx="4271">
                  <c:v>27.836798450526</c:v>
                </c:pt>
                <c:pt idx="4272">
                  <c:v>27.843350277496299</c:v>
                </c:pt>
                <c:pt idx="4273">
                  <c:v>27.8499021044667</c:v>
                </c:pt>
                <c:pt idx="4274">
                  <c:v>27.856453931436999</c:v>
                </c:pt>
                <c:pt idx="4275">
                  <c:v>27.8630057584074</c:v>
                </c:pt>
                <c:pt idx="4276">
                  <c:v>27.869557585377699</c:v>
                </c:pt>
                <c:pt idx="4277">
                  <c:v>27.8761094123481</c:v>
                </c:pt>
                <c:pt idx="4278">
                  <c:v>27.882661239318399</c:v>
                </c:pt>
                <c:pt idx="4279">
                  <c:v>27.889213066288701</c:v>
                </c:pt>
                <c:pt idx="4280">
                  <c:v>27.895764893259098</c:v>
                </c:pt>
                <c:pt idx="4281">
                  <c:v>27.9023167202294</c:v>
                </c:pt>
                <c:pt idx="4282">
                  <c:v>27.908868547199798</c:v>
                </c:pt>
                <c:pt idx="4283">
                  <c:v>27.9154203741701</c:v>
                </c:pt>
                <c:pt idx="4284">
                  <c:v>27.921972201140399</c:v>
                </c:pt>
                <c:pt idx="4285">
                  <c:v>27.9285240281108</c:v>
                </c:pt>
                <c:pt idx="4286">
                  <c:v>27.935075855081099</c:v>
                </c:pt>
                <c:pt idx="4287">
                  <c:v>27.9416276820515</c:v>
                </c:pt>
                <c:pt idx="4288">
                  <c:v>27.948179509021799</c:v>
                </c:pt>
                <c:pt idx="4289">
                  <c:v>27.9547313359922</c:v>
                </c:pt>
                <c:pt idx="4290">
                  <c:v>27.961283162962498</c:v>
                </c:pt>
                <c:pt idx="4291">
                  <c:v>27.9678349899328</c:v>
                </c:pt>
                <c:pt idx="4292">
                  <c:v>27.974386816903198</c:v>
                </c:pt>
                <c:pt idx="4293">
                  <c:v>27.9809386438735</c:v>
                </c:pt>
                <c:pt idx="4294">
                  <c:v>27.987490470843898</c:v>
                </c:pt>
                <c:pt idx="4295">
                  <c:v>27.9940422978142</c:v>
                </c:pt>
                <c:pt idx="4296">
                  <c:v>28.000594124784602</c:v>
                </c:pt>
                <c:pt idx="4297">
                  <c:v>28.0071459517549</c:v>
                </c:pt>
                <c:pt idx="4298">
                  <c:v>28.013697778725199</c:v>
                </c:pt>
                <c:pt idx="4299">
                  <c:v>28.0202496056956</c:v>
                </c:pt>
                <c:pt idx="4300">
                  <c:v>28.026801432665899</c:v>
                </c:pt>
                <c:pt idx="4301">
                  <c:v>28.0333532596363</c:v>
                </c:pt>
                <c:pt idx="4302">
                  <c:v>28.039905086606598</c:v>
                </c:pt>
                <c:pt idx="4303">
                  <c:v>28.046456913577</c:v>
                </c:pt>
                <c:pt idx="4304">
                  <c:v>28.053008740547298</c:v>
                </c:pt>
                <c:pt idx="4305">
                  <c:v>28.0595605675176</c:v>
                </c:pt>
                <c:pt idx="4306">
                  <c:v>28.066112394488002</c:v>
                </c:pt>
                <c:pt idx="4307">
                  <c:v>28.0726642214583</c:v>
                </c:pt>
                <c:pt idx="4308">
                  <c:v>28.079216048428702</c:v>
                </c:pt>
                <c:pt idx="4309">
                  <c:v>28.085767875399</c:v>
                </c:pt>
                <c:pt idx="4310">
                  <c:v>28.092319702369402</c:v>
                </c:pt>
                <c:pt idx="4311">
                  <c:v>28.0988715293397</c:v>
                </c:pt>
                <c:pt idx="4312">
                  <c:v>28.105423356309998</c:v>
                </c:pt>
                <c:pt idx="4313">
                  <c:v>28.1119751832804</c:v>
                </c:pt>
                <c:pt idx="4314">
                  <c:v>28.118527010250698</c:v>
                </c:pt>
                <c:pt idx="4315">
                  <c:v>28.1250788372211</c:v>
                </c:pt>
                <c:pt idx="4316">
                  <c:v>28.131630664191398</c:v>
                </c:pt>
                <c:pt idx="4317">
                  <c:v>28.1381824911618</c:v>
                </c:pt>
                <c:pt idx="4318">
                  <c:v>28.144734318132102</c:v>
                </c:pt>
                <c:pt idx="4319">
                  <c:v>28.1512861451024</c:v>
                </c:pt>
                <c:pt idx="4320">
                  <c:v>28.157837972072802</c:v>
                </c:pt>
                <c:pt idx="4321">
                  <c:v>28.1643897990431</c:v>
                </c:pt>
                <c:pt idx="4322">
                  <c:v>28.170941626013501</c:v>
                </c:pt>
                <c:pt idx="4323">
                  <c:v>28.1774934529838</c:v>
                </c:pt>
                <c:pt idx="4324">
                  <c:v>28.184045279954098</c:v>
                </c:pt>
                <c:pt idx="4325">
                  <c:v>28.1905971069245</c:v>
                </c:pt>
                <c:pt idx="4326">
                  <c:v>28.197148933894798</c:v>
                </c:pt>
                <c:pt idx="4327">
                  <c:v>28.2037007608652</c:v>
                </c:pt>
                <c:pt idx="4328">
                  <c:v>28.210252587835502</c:v>
                </c:pt>
                <c:pt idx="4329">
                  <c:v>28.2168044148059</c:v>
                </c:pt>
                <c:pt idx="4330">
                  <c:v>28.223356241776202</c:v>
                </c:pt>
                <c:pt idx="4331">
                  <c:v>28.2299080687465</c:v>
                </c:pt>
                <c:pt idx="4332">
                  <c:v>28.236459895716902</c:v>
                </c:pt>
                <c:pt idx="4333">
                  <c:v>28.2430117226872</c:v>
                </c:pt>
                <c:pt idx="4334">
                  <c:v>28.249563549657601</c:v>
                </c:pt>
                <c:pt idx="4335">
                  <c:v>28.2561153766279</c:v>
                </c:pt>
                <c:pt idx="4336">
                  <c:v>28.262667203598301</c:v>
                </c:pt>
                <c:pt idx="4337">
                  <c:v>28.2692190305686</c:v>
                </c:pt>
                <c:pt idx="4338">
                  <c:v>28.275770857538902</c:v>
                </c:pt>
                <c:pt idx="4339">
                  <c:v>28.2823226845093</c:v>
                </c:pt>
                <c:pt idx="4340">
                  <c:v>28.288874511479602</c:v>
                </c:pt>
                <c:pt idx="4341">
                  <c:v>28.29542633845</c:v>
                </c:pt>
                <c:pt idx="4342">
                  <c:v>28.301978165420302</c:v>
                </c:pt>
                <c:pt idx="4343">
                  <c:v>28.308529992390699</c:v>
                </c:pt>
                <c:pt idx="4344">
                  <c:v>28.315081819361001</c:v>
                </c:pt>
                <c:pt idx="4345">
                  <c:v>28.3216336463313</c:v>
                </c:pt>
                <c:pt idx="4346">
                  <c:v>28.328185473301701</c:v>
                </c:pt>
                <c:pt idx="4347">
                  <c:v>28.334737300272</c:v>
                </c:pt>
                <c:pt idx="4348">
                  <c:v>28.341289127242401</c:v>
                </c:pt>
                <c:pt idx="4349">
                  <c:v>28.3478409542127</c:v>
                </c:pt>
                <c:pt idx="4350">
                  <c:v>28.354392781183101</c:v>
                </c:pt>
                <c:pt idx="4351">
                  <c:v>28.3609446081534</c:v>
                </c:pt>
                <c:pt idx="4352">
                  <c:v>28.367496435123702</c:v>
                </c:pt>
                <c:pt idx="4353">
                  <c:v>28.374048262094099</c:v>
                </c:pt>
                <c:pt idx="4354">
                  <c:v>28.380600089064401</c:v>
                </c:pt>
                <c:pt idx="4355">
                  <c:v>28.387151916034799</c:v>
                </c:pt>
                <c:pt idx="4356">
                  <c:v>28.393703743005101</c:v>
                </c:pt>
                <c:pt idx="4357">
                  <c:v>28.400255569975499</c:v>
                </c:pt>
                <c:pt idx="4358">
                  <c:v>28.406807396945801</c:v>
                </c:pt>
                <c:pt idx="4359">
                  <c:v>28.4133592239161</c:v>
                </c:pt>
                <c:pt idx="4360">
                  <c:v>28.419911050886501</c:v>
                </c:pt>
                <c:pt idx="4361">
                  <c:v>28.4264628778568</c:v>
                </c:pt>
                <c:pt idx="4362">
                  <c:v>28.433014704827201</c:v>
                </c:pt>
                <c:pt idx="4363">
                  <c:v>28.439566531797499</c:v>
                </c:pt>
                <c:pt idx="4364">
                  <c:v>28.446118358767801</c:v>
                </c:pt>
                <c:pt idx="4365">
                  <c:v>28.452670185738199</c:v>
                </c:pt>
                <c:pt idx="4366">
                  <c:v>28.459222012708501</c:v>
                </c:pt>
                <c:pt idx="4367">
                  <c:v>28.465773839678899</c:v>
                </c:pt>
                <c:pt idx="4368">
                  <c:v>28.472325666649201</c:v>
                </c:pt>
                <c:pt idx="4369">
                  <c:v>28.478877493619599</c:v>
                </c:pt>
                <c:pt idx="4370">
                  <c:v>28.485429320589901</c:v>
                </c:pt>
                <c:pt idx="4371">
                  <c:v>28.4919811475602</c:v>
                </c:pt>
                <c:pt idx="4372">
                  <c:v>28.498532974530601</c:v>
                </c:pt>
                <c:pt idx="4373">
                  <c:v>28.5050848015009</c:v>
                </c:pt>
                <c:pt idx="4374">
                  <c:v>28.511636628471301</c:v>
                </c:pt>
                <c:pt idx="4375">
                  <c:v>28.518188455441599</c:v>
                </c:pt>
                <c:pt idx="4376">
                  <c:v>28.524740282412001</c:v>
                </c:pt>
                <c:pt idx="4377">
                  <c:v>28.531292109382299</c:v>
                </c:pt>
                <c:pt idx="4378">
                  <c:v>28.537843936352601</c:v>
                </c:pt>
                <c:pt idx="4379">
                  <c:v>28.544395763322999</c:v>
                </c:pt>
                <c:pt idx="4380">
                  <c:v>28.550947590293301</c:v>
                </c:pt>
                <c:pt idx="4381">
                  <c:v>28.557499417263699</c:v>
                </c:pt>
                <c:pt idx="4382">
                  <c:v>28.564051244234001</c:v>
                </c:pt>
                <c:pt idx="4383">
                  <c:v>28.570603071204399</c:v>
                </c:pt>
                <c:pt idx="4384">
                  <c:v>28.577154898174701</c:v>
                </c:pt>
                <c:pt idx="4385">
                  <c:v>28.583706725144999</c:v>
                </c:pt>
                <c:pt idx="4386">
                  <c:v>28.590258552115401</c:v>
                </c:pt>
                <c:pt idx="4387">
                  <c:v>28.596810379085699</c:v>
                </c:pt>
                <c:pt idx="4388">
                  <c:v>28.603362206056101</c:v>
                </c:pt>
                <c:pt idx="4389">
                  <c:v>28.609914033026399</c:v>
                </c:pt>
                <c:pt idx="4390">
                  <c:v>28.616465859996801</c:v>
                </c:pt>
                <c:pt idx="4391">
                  <c:v>28.623017686967099</c:v>
                </c:pt>
                <c:pt idx="4392">
                  <c:v>28.629569513937401</c:v>
                </c:pt>
                <c:pt idx="4393">
                  <c:v>28.636121340907799</c:v>
                </c:pt>
                <c:pt idx="4394">
                  <c:v>28.642673167878101</c:v>
                </c:pt>
                <c:pt idx="4395">
                  <c:v>28.649224994848499</c:v>
                </c:pt>
                <c:pt idx="4396">
                  <c:v>28.655776821818801</c:v>
                </c:pt>
                <c:pt idx="4397">
                  <c:v>28.662328648789199</c:v>
                </c:pt>
                <c:pt idx="4398">
                  <c:v>28.668880475759501</c:v>
                </c:pt>
                <c:pt idx="4399">
                  <c:v>28.675432302729799</c:v>
                </c:pt>
                <c:pt idx="4400">
                  <c:v>28.681984129700201</c:v>
                </c:pt>
                <c:pt idx="4401">
                  <c:v>28.688535956670499</c:v>
                </c:pt>
                <c:pt idx="4402">
                  <c:v>28.695087783640901</c:v>
                </c:pt>
                <c:pt idx="4403">
                  <c:v>28.701639610611199</c:v>
                </c:pt>
                <c:pt idx="4404">
                  <c:v>28.708191437581501</c:v>
                </c:pt>
                <c:pt idx="4405">
                  <c:v>28.714743264551899</c:v>
                </c:pt>
                <c:pt idx="4406">
                  <c:v>28.721295091522201</c:v>
                </c:pt>
                <c:pt idx="4407">
                  <c:v>28.727846918492599</c:v>
                </c:pt>
                <c:pt idx="4408">
                  <c:v>28.734398745462901</c:v>
                </c:pt>
                <c:pt idx="4409">
                  <c:v>28.740950572433299</c:v>
                </c:pt>
                <c:pt idx="4410">
                  <c:v>28.747502399403601</c:v>
                </c:pt>
                <c:pt idx="4411">
                  <c:v>28.754054226373899</c:v>
                </c:pt>
                <c:pt idx="4412">
                  <c:v>28.760606053344301</c:v>
                </c:pt>
                <c:pt idx="4413">
                  <c:v>28.767157880314599</c:v>
                </c:pt>
                <c:pt idx="4414">
                  <c:v>28.773709707285001</c:v>
                </c:pt>
                <c:pt idx="4415">
                  <c:v>28.780261534255299</c:v>
                </c:pt>
                <c:pt idx="4416">
                  <c:v>28.7868133612257</c:v>
                </c:pt>
                <c:pt idx="4417">
                  <c:v>28.793365188195999</c:v>
                </c:pt>
                <c:pt idx="4418">
                  <c:v>28.799917015166301</c:v>
                </c:pt>
                <c:pt idx="4419">
                  <c:v>28.806468842136699</c:v>
                </c:pt>
                <c:pt idx="4420">
                  <c:v>28.813020669107001</c:v>
                </c:pt>
                <c:pt idx="4421">
                  <c:v>28.819572496077399</c:v>
                </c:pt>
                <c:pt idx="4422">
                  <c:v>28.826124323047701</c:v>
                </c:pt>
                <c:pt idx="4423">
                  <c:v>28.832676150018099</c:v>
                </c:pt>
                <c:pt idx="4424">
                  <c:v>28.839227976988401</c:v>
                </c:pt>
                <c:pt idx="4425">
                  <c:v>28.845779803958699</c:v>
                </c:pt>
                <c:pt idx="4426">
                  <c:v>28.8523316309291</c:v>
                </c:pt>
                <c:pt idx="4427">
                  <c:v>28.858883457899399</c:v>
                </c:pt>
                <c:pt idx="4428">
                  <c:v>28.8654352848698</c:v>
                </c:pt>
                <c:pt idx="4429">
                  <c:v>28.871987111840099</c:v>
                </c:pt>
                <c:pt idx="4430">
                  <c:v>28.8785389388105</c:v>
                </c:pt>
                <c:pt idx="4431">
                  <c:v>28.885090765780799</c:v>
                </c:pt>
                <c:pt idx="4432">
                  <c:v>28.891642592751101</c:v>
                </c:pt>
                <c:pt idx="4433">
                  <c:v>28.898194419721499</c:v>
                </c:pt>
                <c:pt idx="4434">
                  <c:v>28.904746246691801</c:v>
                </c:pt>
                <c:pt idx="4435">
                  <c:v>28.911298073662199</c:v>
                </c:pt>
                <c:pt idx="4436">
                  <c:v>28.9178499006325</c:v>
                </c:pt>
                <c:pt idx="4437">
                  <c:v>28.924401727602799</c:v>
                </c:pt>
                <c:pt idx="4438">
                  <c:v>28.9309535545732</c:v>
                </c:pt>
                <c:pt idx="4439">
                  <c:v>28.937505381543499</c:v>
                </c:pt>
                <c:pt idx="4440">
                  <c:v>28.9440572085139</c:v>
                </c:pt>
                <c:pt idx="4441">
                  <c:v>28.950609035484199</c:v>
                </c:pt>
                <c:pt idx="4442">
                  <c:v>28.9571608624546</c:v>
                </c:pt>
                <c:pt idx="4443">
                  <c:v>28.963712689424899</c:v>
                </c:pt>
                <c:pt idx="4444">
                  <c:v>28.970264516395201</c:v>
                </c:pt>
                <c:pt idx="4445">
                  <c:v>28.976816343365599</c:v>
                </c:pt>
                <c:pt idx="4446">
                  <c:v>28.983368170335901</c:v>
                </c:pt>
                <c:pt idx="4447">
                  <c:v>28.989919997306298</c:v>
                </c:pt>
                <c:pt idx="4448">
                  <c:v>28.9964718242766</c:v>
                </c:pt>
                <c:pt idx="4449">
                  <c:v>29.003023651246998</c:v>
                </c:pt>
                <c:pt idx="4450">
                  <c:v>29.0095754782173</c:v>
                </c:pt>
                <c:pt idx="4451">
                  <c:v>29.016127305187599</c:v>
                </c:pt>
                <c:pt idx="4452">
                  <c:v>29.022679132158</c:v>
                </c:pt>
                <c:pt idx="4453">
                  <c:v>29.029230959128299</c:v>
                </c:pt>
                <c:pt idx="4454">
                  <c:v>29.0357827860987</c:v>
                </c:pt>
                <c:pt idx="4455">
                  <c:v>29.042334613068999</c:v>
                </c:pt>
                <c:pt idx="4456">
                  <c:v>29.0488864400394</c:v>
                </c:pt>
                <c:pt idx="4457">
                  <c:v>29.055438267009698</c:v>
                </c:pt>
                <c:pt idx="4458">
                  <c:v>29.06199009398</c:v>
                </c:pt>
                <c:pt idx="4459">
                  <c:v>29.068541920950398</c:v>
                </c:pt>
                <c:pt idx="4460">
                  <c:v>29.0750937479207</c:v>
                </c:pt>
                <c:pt idx="4461">
                  <c:v>29.081645574891098</c:v>
                </c:pt>
                <c:pt idx="4462">
                  <c:v>29.0881974018614</c:v>
                </c:pt>
                <c:pt idx="4463">
                  <c:v>29.094749228831802</c:v>
                </c:pt>
                <c:pt idx="4464">
                  <c:v>29.1013010558021</c:v>
                </c:pt>
                <c:pt idx="4465">
                  <c:v>29.107852882772399</c:v>
                </c:pt>
                <c:pt idx="4466">
                  <c:v>29.1144047097428</c:v>
                </c:pt>
                <c:pt idx="4467">
                  <c:v>29.120956536713098</c:v>
                </c:pt>
                <c:pt idx="4468">
                  <c:v>29.1275083636835</c:v>
                </c:pt>
                <c:pt idx="4469">
                  <c:v>29.134060190653798</c:v>
                </c:pt>
                <c:pt idx="4470">
                  <c:v>29.1406120176241</c:v>
                </c:pt>
                <c:pt idx="4471">
                  <c:v>29.147163844594498</c:v>
                </c:pt>
                <c:pt idx="4472">
                  <c:v>29.1537156715648</c:v>
                </c:pt>
                <c:pt idx="4473">
                  <c:v>29.160267498535202</c:v>
                </c:pt>
                <c:pt idx="4474">
                  <c:v>29.1668193255055</c:v>
                </c:pt>
                <c:pt idx="4475">
                  <c:v>29.173371152475902</c:v>
                </c:pt>
                <c:pt idx="4476">
                  <c:v>29.1799229794462</c:v>
                </c:pt>
                <c:pt idx="4477">
                  <c:v>29.186474806416498</c:v>
                </c:pt>
                <c:pt idx="4478">
                  <c:v>29.1930266333869</c:v>
                </c:pt>
                <c:pt idx="4479">
                  <c:v>29.199578460357198</c:v>
                </c:pt>
                <c:pt idx="4480">
                  <c:v>29.2061302873276</c:v>
                </c:pt>
                <c:pt idx="4481">
                  <c:v>29.212682114297898</c:v>
                </c:pt>
                <c:pt idx="4482">
                  <c:v>29.2192339412683</c:v>
                </c:pt>
                <c:pt idx="4483">
                  <c:v>29.225785768238602</c:v>
                </c:pt>
                <c:pt idx="4484">
                  <c:v>29.2323375952089</c:v>
                </c:pt>
                <c:pt idx="4485">
                  <c:v>29.238889422179302</c:v>
                </c:pt>
                <c:pt idx="4486">
                  <c:v>29.2454412491496</c:v>
                </c:pt>
                <c:pt idx="4487">
                  <c:v>29.251993076120002</c:v>
                </c:pt>
                <c:pt idx="4488">
                  <c:v>29.2585449030903</c:v>
                </c:pt>
                <c:pt idx="4489">
                  <c:v>29.265096730060701</c:v>
                </c:pt>
                <c:pt idx="4490">
                  <c:v>29.271648557031</c:v>
                </c:pt>
                <c:pt idx="4491">
                  <c:v>29.278200384001298</c:v>
                </c:pt>
                <c:pt idx="4492">
                  <c:v>29.2847522109717</c:v>
                </c:pt>
                <c:pt idx="4493">
                  <c:v>29.291304037942002</c:v>
                </c:pt>
                <c:pt idx="4494">
                  <c:v>29.2978558649124</c:v>
                </c:pt>
                <c:pt idx="4495">
                  <c:v>29.304407691882702</c:v>
                </c:pt>
                <c:pt idx="4496">
                  <c:v>29.3109595188531</c:v>
                </c:pt>
                <c:pt idx="4497">
                  <c:v>29.317511345823402</c:v>
                </c:pt>
                <c:pt idx="4498">
                  <c:v>29.3240631727937</c:v>
                </c:pt>
                <c:pt idx="4499">
                  <c:v>29.330614999764101</c:v>
                </c:pt>
                <c:pt idx="4500">
                  <c:v>29.3371668267344</c:v>
                </c:pt>
                <c:pt idx="4501">
                  <c:v>29.343718653704801</c:v>
                </c:pt>
                <c:pt idx="4502">
                  <c:v>29.3502704806751</c:v>
                </c:pt>
                <c:pt idx="4503">
                  <c:v>29.356822307645501</c:v>
                </c:pt>
                <c:pt idx="4504">
                  <c:v>29.3633741346158</c:v>
                </c:pt>
                <c:pt idx="4505">
                  <c:v>29.369925961586102</c:v>
                </c:pt>
                <c:pt idx="4506">
                  <c:v>29.3764777885565</c:v>
                </c:pt>
                <c:pt idx="4507">
                  <c:v>29.383029615526802</c:v>
                </c:pt>
                <c:pt idx="4508">
                  <c:v>29.3895814424972</c:v>
                </c:pt>
                <c:pt idx="4509">
                  <c:v>29.396133269467501</c:v>
                </c:pt>
                <c:pt idx="4510">
                  <c:v>29.4026850964378</c:v>
                </c:pt>
                <c:pt idx="4511">
                  <c:v>29.409236923408201</c:v>
                </c:pt>
                <c:pt idx="4512">
                  <c:v>29.4157887503785</c:v>
                </c:pt>
                <c:pt idx="4513">
                  <c:v>29.422340577348901</c:v>
                </c:pt>
                <c:pt idx="4514">
                  <c:v>29.4288924043192</c:v>
                </c:pt>
                <c:pt idx="4515">
                  <c:v>29.435444231289601</c:v>
                </c:pt>
                <c:pt idx="4516">
                  <c:v>29.4419960582599</c:v>
                </c:pt>
                <c:pt idx="4517">
                  <c:v>29.448547885230202</c:v>
                </c:pt>
                <c:pt idx="4518">
                  <c:v>29.4550997122006</c:v>
                </c:pt>
                <c:pt idx="4519">
                  <c:v>29.461651539170902</c:v>
                </c:pt>
                <c:pt idx="4520">
                  <c:v>29.468203366141299</c:v>
                </c:pt>
                <c:pt idx="4521">
                  <c:v>29.474755193111601</c:v>
                </c:pt>
                <c:pt idx="4522">
                  <c:v>29.481307020081999</c:v>
                </c:pt>
                <c:pt idx="4523">
                  <c:v>29.487858847052301</c:v>
                </c:pt>
                <c:pt idx="4524">
                  <c:v>29.4944106740226</c:v>
                </c:pt>
                <c:pt idx="4525">
                  <c:v>29.500962500993001</c:v>
                </c:pt>
                <c:pt idx="4526">
                  <c:v>29.5075143279633</c:v>
                </c:pt>
                <c:pt idx="4527">
                  <c:v>29.514066154933701</c:v>
                </c:pt>
                <c:pt idx="4528">
                  <c:v>29.520617981904</c:v>
                </c:pt>
                <c:pt idx="4529">
                  <c:v>29.527169808874302</c:v>
                </c:pt>
                <c:pt idx="4530">
                  <c:v>29.533721635844699</c:v>
                </c:pt>
                <c:pt idx="4531">
                  <c:v>29.540273462815001</c:v>
                </c:pt>
                <c:pt idx="4532">
                  <c:v>29.546825289785399</c:v>
                </c:pt>
                <c:pt idx="4533">
                  <c:v>29.553377116755701</c:v>
                </c:pt>
                <c:pt idx="4534">
                  <c:v>29.559928943726099</c:v>
                </c:pt>
                <c:pt idx="4535">
                  <c:v>29.566480770696401</c:v>
                </c:pt>
                <c:pt idx="4536">
                  <c:v>29.573032597666799</c:v>
                </c:pt>
                <c:pt idx="4537">
                  <c:v>29.579584424637101</c:v>
                </c:pt>
                <c:pt idx="4538">
                  <c:v>29.5861362516074</c:v>
                </c:pt>
                <c:pt idx="4539">
                  <c:v>29.592688078577801</c:v>
                </c:pt>
                <c:pt idx="4540">
                  <c:v>29.599239905548099</c:v>
                </c:pt>
                <c:pt idx="4541">
                  <c:v>29.605791732518501</c:v>
                </c:pt>
                <c:pt idx="4542">
                  <c:v>29.612343559488799</c:v>
                </c:pt>
                <c:pt idx="4543">
                  <c:v>29.618895386459101</c:v>
                </c:pt>
                <c:pt idx="4544">
                  <c:v>29.625447213429499</c:v>
                </c:pt>
                <c:pt idx="4545">
                  <c:v>29.631999040399801</c:v>
                </c:pt>
                <c:pt idx="4546">
                  <c:v>29.638550867370199</c:v>
                </c:pt>
                <c:pt idx="4547">
                  <c:v>29.645102694340501</c:v>
                </c:pt>
                <c:pt idx="4548">
                  <c:v>29.651654521310899</c:v>
                </c:pt>
                <c:pt idx="4549">
                  <c:v>29.658206348281201</c:v>
                </c:pt>
                <c:pt idx="4550">
                  <c:v>29.664758175251499</c:v>
                </c:pt>
                <c:pt idx="4551">
                  <c:v>29.671310002221901</c:v>
                </c:pt>
                <c:pt idx="4552">
                  <c:v>29.677861829192199</c:v>
                </c:pt>
                <c:pt idx="4553">
                  <c:v>29.684413656162601</c:v>
                </c:pt>
                <c:pt idx="4554">
                  <c:v>29.690965483132899</c:v>
                </c:pt>
                <c:pt idx="4555">
                  <c:v>29.697517310103301</c:v>
                </c:pt>
                <c:pt idx="4556">
                  <c:v>29.704069137073599</c:v>
                </c:pt>
                <c:pt idx="4557">
                  <c:v>29.710620964043901</c:v>
                </c:pt>
                <c:pt idx="4558">
                  <c:v>29.717172791014299</c:v>
                </c:pt>
                <c:pt idx="4559">
                  <c:v>29.723724617984601</c:v>
                </c:pt>
                <c:pt idx="4560">
                  <c:v>29.730276444954999</c:v>
                </c:pt>
                <c:pt idx="4561">
                  <c:v>29.736828271925301</c:v>
                </c:pt>
                <c:pt idx="4562">
                  <c:v>29.743380098895699</c:v>
                </c:pt>
                <c:pt idx="4563">
                  <c:v>29.749931925866001</c:v>
                </c:pt>
                <c:pt idx="4564">
                  <c:v>29.756483752836299</c:v>
                </c:pt>
                <c:pt idx="4565">
                  <c:v>29.763035579806701</c:v>
                </c:pt>
                <c:pt idx="4566">
                  <c:v>29.769587406776999</c:v>
                </c:pt>
                <c:pt idx="4567">
                  <c:v>29.776139233747401</c:v>
                </c:pt>
                <c:pt idx="4568">
                  <c:v>29.782691060717699</c:v>
                </c:pt>
                <c:pt idx="4569">
                  <c:v>29.789242887688101</c:v>
                </c:pt>
                <c:pt idx="4570">
                  <c:v>29.795794714658399</c:v>
                </c:pt>
                <c:pt idx="4571">
                  <c:v>29.802346541628701</c:v>
                </c:pt>
                <c:pt idx="4572">
                  <c:v>29.808898368599099</c:v>
                </c:pt>
                <c:pt idx="4573">
                  <c:v>29.815450195569401</c:v>
                </c:pt>
                <c:pt idx="4574">
                  <c:v>29.822002022539799</c:v>
                </c:pt>
                <c:pt idx="4575">
                  <c:v>29.828553849510101</c:v>
                </c:pt>
                <c:pt idx="4576">
                  <c:v>29.835105676480399</c:v>
                </c:pt>
                <c:pt idx="4577">
                  <c:v>29.841657503450801</c:v>
                </c:pt>
                <c:pt idx="4578">
                  <c:v>29.848209330421099</c:v>
                </c:pt>
                <c:pt idx="4579">
                  <c:v>29.854761157391501</c:v>
                </c:pt>
                <c:pt idx="4580">
                  <c:v>29.861312984361799</c:v>
                </c:pt>
                <c:pt idx="4581">
                  <c:v>29.867864811332201</c:v>
                </c:pt>
                <c:pt idx="4582">
                  <c:v>29.874416638302499</c:v>
                </c:pt>
                <c:pt idx="4583">
                  <c:v>29.880968465272801</c:v>
                </c:pt>
                <c:pt idx="4584">
                  <c:v>29.887520292243199</c:v>
                </c:pt>
                <c:pt idx="4585">
                  <c:v>29.894072119213501</c:v>
                </c:pt>
                <c:pt idx="4586">
                  <c:v>29.900623946183899</c:v>
                </c:pt>
                <c:pt idx="4587">
                  <c:v>29.907175773154201</c:v>
                </c:pt>
                <c:pt idx="4588">
                  <c:v>29.913727600124599</c:v>
                </c:pt>
                <c:pt idx="4589">
                  <c:v>29.920279427094901</c:v>
                </c:pt>
                <c:pt idx="4590">
                  <c:v>29.926831254065199</c:v>
                </c:pt>
                <c:pt idx="4591">
                  <c:v>29.933383081035601</c:v>
                </c:pt>
                <c:pt idx="4592">
                  <c:v>29.939934908005899</c:v>
                </c:pt>
                <c:pt idx="4593">
                  <c:v>29.9464867349763</c:v>
                </c:pt>
                <c:pt idx="4594">
                  <c:v>29.953038561946599</c:v>
                </c:pt>
                <c:pt idx="4595">
                  <c:v>29.959590388917</c:v>
                </c:pt>
                <c:pt idx="4596">
                  <c:v>29.966142215887299</c:v>
                </c:pt>
                <c:pt idx="4597">
                  <c:v>29.972694042857601</c:v>
                </c:pt>
                <c:pt idx="4598">
                  <c:v>29.979245869827999</c:v>
                </c:pt>
                <c:pt idx="4599">
                  <c:v>29.985797696798301</c:v>
                </c:pt>
                <c:pt idx="4600">
                  <c:v>29.992349523768699</c:v>
                </c:pt>
                <c:pt idx="4601">
                  <c:v>29.998901350739001</c:v>
                </c:pt>
                <c:pt idx="4602">
                  <c:v>30.005453177709398</c:v>
                </c:pt>
                <c:pt idx="4603">
                  <c:v>30.0120050046797</c:v>
                </c:pt>
                <c:pt idx="4604">
                  <c:v>30.018556831649999</c:v>
                </c:pt>
                <c:pt idx="4605">
                  <c:v>30.0251086586204</c:v>
                </c:pt>
                <c:pt idx="4606">
                  <c:v>30.031660485590699</c:v>
                </c:pt>
                <c:pt idx="4607">
                  <c:v>30.0382123125611</c:v>
                </c:pt>
                <c:pt idx="4608">
                  <c:v>30.044764139531399</c:v>
                </c:pt>
                <c:pt idx="4609">
                  <c:v>30.0513159665018</c:v>
                </c:pt>
                <c:pt idx="4610">
                  <c:v>30.057867793472099</c:v>
                </c:pt>
                <c:pt idx="4611">
                  <c:v>30.064419620442401</c:v>
                </c:pt>
                <c:pt idx="4612">
                  <c:v>30.070971447412798</c:v>
                </c:pt>
                <c:pt idx="4613">
                  <c:v>30.0775232743831</c:v>
                </c:pt>
                <c:pt idx="4614">
                  <c:v>30.084075101353498</c:v>
                </c:pt>
                <c:pt idx="4615">
                  <c:v>30.0906269283238</c:v>
                </c:pt>
                <c:pt idx="4616">
                  <c:v>30.097178755294198</c:v>
                </c:pt>
                <c:pt idx="4617">
                  <c:v>30.1037305822645</c:v>
                </c:pt>
                <c:pt idx="4618">
                  <c:v>30.110282409234799</c:v>
                </c:pt>
                <c:pt idx="4619">
                  <c:v>30.1168342362052</c:v>
                </c:pt>
                <c:pt idx="4620">
                  <c:v>30.123386063175499</c:v>
                </c:pt>
                <c:pt idx="4621">
                  <c:v>30.1299378901459</c:v>
                </c:pt>
                <c:pt idx="4622">
                  <c:v>30.136489717116199</c:v>
                </c:pt>
                <c:pt idx="4623">
                  <c:v>30.1430415440865</c:v>
                </c:pt>
                <c:pt idx="4624">
                  <c:v>30.149593371056898</c:v>
                </c:pt>
                <c:pt idx="4625">
                  <c:v>30.1561451980272</c:v>
                </c:pt>
                <c:pt idx="4626">
                  <c:v>30.162697024997598</c:v>
                </c:pt>
                <c:pt idx="4627">
                  <c:v>30.1692488519679</c:v>
                </c:pt>
                <c:pt idx="4628">
                  <c:v>30.175800678938302</c:v>
                </c:pt>
                <c:pt idx="4629">
                  <c:v>30.1823525059086</c:v>
                </c:pt>
                <c:pt idx="4630">
                  <c:v>30.188904332878899</c:v>
                </c:pt>
                <c:pt idx="4631">
                  <c:v>30.1954561598493</c:v>
                </c:pt>
                <c:pt idx="4632">
                  <c:v>30.202007986819599</c:v>
                </c:pt>
                <c:pt idx="4633">
                  <c:v>30.20855981379</c:v>
                </c:pt>
                <c:pt idx="4634">
                  <c:v>30.215111640760298</c:v>
                </c:pt>
                <c:pt idx="4635">
                  <c:v>30.2216634677306</c:v>
                </c:pt>
                <c:pt idx="4636">
                  <c:v>30.228215294700998</c:v>
                </c:pt>
                <c:pt idx="4637">
                  <c:v>30.2347671216713</c:v>
                </c:pt>
                <c:pt idx="4638">
                  <c:v>30.241318948641698</c:v>
                </c:pt>
                <c:pt idx="4639">
                  <c:v>30.247870775612</c:v>
                </c:pt>
                <c:pt idx="4640">
                  <c:v>30.254422602582402</c:v>
                </c:pt>
                <c:pt idx="4641">
                  <c:v>30.2609744295527</c:v>
                </c:pt>
                <c:pt idx="4642">
                  <c:v>30.267526256522999</c:v>
                </c:pt>
                <c:pt idx="4643">
                  <c:v>30.2740780834934</c:v>
                </c:pt>
                <c:pt idx="4644">
                  <c:v>30.280629910463698</c:v>
                </c:pt>
                <c:pt idx="4645">
                  <c:v>30.2871817374341</c:v>
                </c:pt>
                <c:pt idx="4646">
                  <c:v>30.293733564404398</c:v>
                </c:pt>
                <c:pt idx="4647">
                  <c:v>30.3002853913748</c:v>
                </c:pt>
                <c:pt idx="4648">
                  <c:v>30.306837218345098</c:v>
                </c:pt>
                <c:pt idx="4649">
                  <c:v>30.3133890453154</c:v>
                </c:pt>
                <c:pt idx="4650">
                  <c:v>30.319940872285802</c:v>
                </c:pt>
                <c:pt idx="4651">
                  <c:v>30.3264926992561</c:v>
                </c:pt>
                <c:pt idx="4652">
                  <c:v>30.333044526226502</c:v>
                </c:pt>
                <c:pt idx="4653">
                  <c:v>30.3395963531968</c:v>
                </c:pt>
                <c:pt idx="4654">
                  <c:v>30.346148180167202</c:v>
                </c:pt>
                <c:pt idx="4655">
                  <c:v>30.3527000071375</c:v>
                </c:pt>
                <c:pt idx="4656">
                  <c:v>30.359251834107798</c:v>
                </c:pt>
                <c:pt idx="4657">
                  <c:v>30.3658036610782</c:v>
                </c:pt>
                <c:pt idx="4658">
                  <c:v>30.372355488048498</c:v>
                </c:pt>
                <c:pt idx="4659">
                  <c:v>30.3789073150189</c:v>
                </c:pt>
                <c:pt idx="4660">
                  <c:v>30.385459141989202</c:v>
                </c:pt>
                <c:pt idx="4661">
                  <c:v>30.3920109689596</c:v>
                </c:pt>
                <c:pt idx="4662">
                  <c:v>30.398562795929902</c:v>
                </c:pt>
                <c:pt idx="4663">
                  <c:v>30.4051146229002</c:v>
                </c:pt>
                <c:pt idx="4664">
                  <c:v>30.411666449870602</c:v>
                </c:pt>
                <c:pt idx="4665">
                  <c:v>30.4182182768409</c:v>
                </c:pt>
                <c:pt idx="4666">
                  <c:v>30.424770103811301</c:v>
                </c:pt>
                <c:pt idx="4667">
                  <c:v>30.4313219307816</c:v>
                </c:pt>
                <c:pt idx="4668">
                  <c:v>30.437873757752001</c:v>
                </c:pt>
                <c:pt idx="4669">
                  <c:v>30.4444255847223</c:v>
                </c:pt>
                <c:pt idx="4670">
                  <c:v>30.450977411692602</c:v>
                </c:pt>
                <c:pt idx="4671">
                  <c:v>30.457529238663</c:v>
                </c:pt>
                <c:pt idx="4672">
                  <c:v>30.464081065633302</c:v>
                </c:pt>
                <c:pt idx="4673">
                  <c:v>30.4706328926037</c:v>
                </c:pt>
                <c:pt idx="4674">
                  <c:v>30.477184719574002</c:v>
                </c:pt>
                <c:pt idx="4675">
                  <c:v>30.483736546544399</c:v>
                </c:pt>
                <c:pt idx="4676">
                  <c:v>30.490288373514701</c:v>
                </c:pt>
                <c:pt idx="4677">
                  <c:v>30.496840200485</c:v>
                </c:pt>
                <c:pt idx="4678">
                  <c:v>30.503392027455401</c:v>
                </c:pt>
                <c:pt idx="4679">
                  <c:v>30.5099438544257</c:v>
                </c:pt>
                <c:pt idx="4680">
                  <c:v>30.516495681396101</c:v>
                </c:pt>
                <c:pt idx="4681">
                  <c:v>30.5230475083664</c:v>
                </c:pt>
                <c:pt idx="4682">
                  <c:v>30.529599335336702</c:v>
                </c:pt>
                <c:pt idx="4683">
                  <c:v>30.5361511623071</c:v>
                </c:pt>
                <c:pt idx="4684">
                  <c:v>30.542702989277402</c:v>
                </c:pt>
                <c:pt idx="4685">
                  <c:v>30.549254816247799</c:v>
                </c:pt>
                <c:pt idx="4686">
                  <c:v>30.555806643218101</c:v>
                </c:pt>
                <c:pt idx="4687">
                  <c:v>30.562358470188499</c:v>
                </c:pt>
                <c:pt idx="4688">
                  <c:v>30.568910297158801</c:v>
                </c:pt>
                <c:pt idx="4689">
                  <c:v>30.5754621241291</c:v>
                </c:pt>
                <c:pt idx="4690">
                  <c:v>30.582013951099501</c:v>
                </c:pt>
                <c:pt idx="4691">
                  <c:v>30.5885657780698</c:v>
                </c:pt>
                <c:pt idx="4692">
                  <c:v>30.595117605040201</c:v>
                </c:pt>
                <c:pt idx="4693">
                  <c:v>30.6016694320105</c:v>
                </c:pt>
                <c:pt idx="4694">
                  <c:v>30.608221258980901</c:v>
                </c:pt>
                <c:pt idx="4695">
                  <c:v>30.6147730859512</c:v>
                </c:pt>
                <c:pt idx="4696">
                  <c:v>30.621324912921501</c:v>
                </c:pt>
                <c:pt idx="4697">
                  <c:v>30.627876739891899</c:v>
                </c:pt>
                <c:pt idx="4698">
                  <c:v>30.634428566862201</c:v>
                </c:pt>
                <c:pt idx="4699">
                  <c:v>30.640980393832599</c:v>
                </c:pt>
                <c:pt idx="4700">
                  <c:v>30.647532220802901</c:v>
                </c:pt>
                <c:pt idx="4701">
                  <c:v>30.654084047773299</c:v>
                </c:pt>
                <c:pt idx="4702">
                  <c:v>30.660635874743601</c:v>
                </c:pt>
                <c:pt idx="4703">
                  <c:v>30.6671877017139</c:v>
                </c:pt>
                <c:pt idx="4704">
                  <c:v>30.673739528684301</c:v>
                </c:pt>
                <c:pt idx="4705">
                  <c:v>30.6802913556546</c:v>
                </c:pt>
                <c:pt idx="4706">
                  <c:v>30.686843182625001</c:v>
                </c:pt>
                <c:pt idx="4707">
                  <c:v>30.693395009595299</c:v>
                </c:pt>
                <c:pt idx="4708">
                  <c:v>30.699946836565701</c:v>
                </c:pt>
                <c:pt idx="4709">
                  <c:v>30.706498663535999</c:v>
                </c:pt>
                <c:pt idx="4710">
                  <c:v>30.713050490506301</c:v>
                </c:pt>
                <c:pt idx="4711">
                  <c:v>30.719602317476699</c:v>
                </c:pt>
                <c:pt idx="4712">
                  <c:v>30.726154144447001</c:v>
                </c:pt>
                <c:pt idx="4713">
                  <c:v>30.732705971417399</c:v>
                </c:pt>
                <c:pt idx="4714">
                  <c:v>30.739257798387701</c:v>
                </c:pt>
                <c:pt idx="4715">
                  <c:v>30.745809625358</c:v>
                </c:pt>
                <c:pt idx="4716">
                  <c:v>30.752361452328401</c:v>
                </c:pt>
                <c:pt idx="4717">
                  <c:v>30.758913279298699</c:v>
                </c:pt>
                <c:pt idx="4718">
                  <c:v>30.765465106269101</c:v>
                </c:pt>
                <c:pt idx="4719">
                  <c:v>30.772016933239399</c:v>
                </c:pt>
                <c:pt idx="4720">
                  <c:v>30.778568760209801</c:v>
                </c:pt>
                <c:pt idx="4721">
                  <c:v>30.785120587180099</c:v>
                </c:pt>
                <c:pt idx="4722">
                  <c:v>30.791672414150401</c:v>
                </c:pt>
                <c:pt idx="4723">
                  <c:v>30.798224241120799</c:v>
                </c:pt>
                <c:pt idx="4724">
                  <c:v>30.804776068091101</c:v>
                </c:pt>
                <c:pt idx="4725">
                  <c:v>30.811327895061499</c:v>
                </c:pt>
                <c:pt idx="4726">
                  <c:v>30.817879722031801</c:v>
                </c:pt>
                <c:pt idx="4727">
                  <c:v>30.824431549002199</c:v>
                </c:pt>
                <c:pt idx="4728">
                  <c:v>30.830983375972501</c:v>
                </c:pt>
                <c:pt idx="4729">
                  <c:v>30.837535202942799</c:v>
                </c:pt>
                <c:pt idx="4730">
                  <c:v>30.844087029913201</c:v>
                </c:pt>
                <c:pt idx="4731">
                  <c:v>30.850638856883499</c:v>
                </c:pt>
                <c:pt idx="4732">
                  <c:v>30.857190683853901</c:v>
                </c:pt>
                <c:pt idx="4733">
                  <c:v>30.863742510824199</c:v>
                </c:pt>
                <c:pt idx="4734">
                  <c:v>30.870294337794601</c:v>
                </c:pt>
                <c:pt idx="4735">
                  <c:v>30.876846164764899</c:v>
                </c:pt>
                <c:pt idx="4736">
                  <c:v>30.883397991735201</c:v>
                </c:pt>
                <c:pt idx="4737">
                  <c:v>30.889949818705599</c:v>
                </c:pt>
                <c:pt idx="4738">
                  <c:v>30.896501645675901</c:v>
                </c:pt>
                <c:pt idx="4739">
                  <c:v>30.903053472646299</c:v>
                </c:pt>
                <c:pt idx="4740">
                  <c:v>30.909605299616601</c:v>
                </c:pt>
                <c:pt idx="4741">
                  <c:v>30.916157126586999</c:v>
                </c:pt>
                <c:pt idx="4742">
                  <c:v>30.922708953557301</c:v>
                </c:pt>
                <c:pt idx="4743">
                  <c:v>30.929260780527599</c:v>
                </c:pt>
                <c:pt idx="4744">
                  <c:v>30.935812607498001</c:v>
                </c:pt>
                <c:pt idx="4745">
                  <c:v>30.942364434468299</c:v>
                </c:pt>
                <c:pt idx="4746">
                  <c:v>30.948916261438701</c:v>
                </c:pt>
                <c:pt idx="4747">
                  <c:v>30.955468088408999</c:v>
                </c:pt>
                <c:pt idx="4748">
                  <c:v>30.9620199153794</c:v>
                </c:pt>
                <c:pt idx="4749">
                  <c:v>30.968571742349699</c:v>
                </c:pt>
                <c:pt idx="4750">
                  <c:v>30.975123569320001</c:v>
                </c:pt>
                <c:pt idx="4751">
                  <c:v>30.981675396290399</c:v>
                </c:pt>
                <c:pt idx="4752">
                  <c:v>30.988227223260701</c:v>
                </c:pt>
                <c:pt idx="4753">
                  <c:v>30.994779050231099</c:v>
                </c:pt>
                <c:pt idx="4754">
                  <c:v>31.001330877201401</c:v>
                </c:pt>
                <c:pt idx="4755">
                  <c:v>31.007882704171799</c:v>
                </c:pt>
                <c:pt idx="4756">
                  <c:v>31.014434531142101</c:v>
                </c:pt>
                <c:pt idx="4757">
                  <c:v>31.020986358112399</c:v>
                </c:pt>
                <c:pt idx="4758">
                  <c:v>31.0275381850828</c:v>
                </c:pt>
                <c:pt idx="4759">
                  <c:v>31.034090012053099</c:v>
                </c:pt>
                <c:pt idx="4760">
                  <c:v>31.0406418390235</c:v>
                </c:pt>
                <c:pt idx="4761">
                  <c:v>31.047193665993799</c:v>
                </c:pt>
                <c:pt idx="4762">
                  <c:v>31.053745492964101</c:v>
                </c:pt>
                <c:pt idx="4763">
                  <c:v>31.060297319934499</c:v>
                </c:pt>
                <c:pt idx="4764">
                  <c:v>31.066849146904801</c:v>
                </c:pt>
                <c:pt idx="4765">
                  <c:v>31.073400973875199</c:v>
                </c:pt>
                <c:pt idx="4766">
                  <c:v>31.079952800845501</c:v>
                </c:pt>
                <c:pt idx="4767">
                  <c:v>31.086504627815899</c:v>
                </c:pt>
                <c:pt idx="4768">
                  <c:v>31.093056454786201</c:v>
                </c:pt>
                <c:pt idx="4769">
                  <c:v>31.099608281756499</c:v>
                </c:pt>
                <c:pt idx="4770">
                  <c:v>31.1061601087269</c:v>
                </c:pt>
                <c:pt idx="4771">
                  <c:v>31.112711935697199</c:v>
                </c:pt>
                <c:pt idx="4772">
                  <c:v>31.1192637626676</c:v>
                </c:pt>
                <c:pt idx="4773">
                  <c:v>31.125815589637899</c:v>
                </c:pt>
                <c:pt idx="4774">
                  <c:v>31.1323674166083</c:v>
                </c:pt>
                <c:pt idx="4775">
                  <c:v>31.138919243578599</c:v>
                </c:pt>
                <c:pt idx="4776">
                  <c:v>31.145471070548901</c:v>
                </c:pt>
                <c:pt idx="4777">
                  <c:v>31.152022897519299</c:v>
                </c:pt>
                <c:pt idx="4778">
                  <c:v>31.158574724489601</c:v>
                </c:pt>
                <c:pt idx="4779">
                  <c:v>31.165126551459998</c:v>
                </c:pt>
                <c:pt idx="4780">
                  <c:v>31.1716783784303</c:v>
                </c:pt>
                <c:pt idx="4781">
                  <c:v>31.178230205400698</c:v>
                </c:pt>
                <c:pt idx="4782">
                  <c:v>31.184782032371</c:v>
                </c:pt>
                <c:pt idx="4783">
                  <c:v>31.191333859341299</c:v>
                </c:pt>
                <c:pt idx="4784">
                  <c:v>31.1978856863117</c:v>
                </c:pt>
                <c:pt idx="4785">
                  <c:v>31.204437513281999</c:v>
                </c:pt>
                <c:pt idx="4786">
                  <c:v>31.2109893402524</c:v>
                </c:pt>
                <c:pt idx="4787">
                  <c:v>31.217541167222699</c:v>
                </c:pt>
                <c:pt idx="4788">
                  <c:v>31.224092994193001</c:v>
                </c:pt>
                <c:pt idx="4789">
                  <c:v>31.230644821163398</c:v>
                </c:pt>
                <c:pt idx="4790">
                  <c:v>31.2371966481337</c:v>
                </c:pt>
                <c:pt idx="4791">
                  <c:v>31.243748475104098</c:v>
                </c:pt>
                <c:pt idx="4792">
                  <c:v>31.2503003020744</c:v>
                </c:pt>
                <c:pt idx="4793">
                  <c:v>31.256852129044798</c:v>
                </c:pt>
                <c:pt idx="4794">
                  <c:v>31.2634039560151</c:v>
                </c:pt>
                <c:pt idx="4795">
                  <c:v>31.269955782985399</c:v>
                </c:pt>
                <c:pt idx="4796">
                  <c:v>31.2765076099558</c:v>
                </c:pt>
                <c:pt idx="4797">
                  <c:v>31.283059436926099</c:v>
                </c:pt>
                <c:pt idx="4798">
                  <c:v>31.2896112638965</c:v>
                </c:pt>
                <c:pt idx="4799">
                  <c:v>31.296163090866798</c:v>
                </c:pt>
                <c:pt idx="4800">
                  <c:v>31.3027149178372</c:v>
                </c:pt>
                <c:pt idx="4801">
                  <c:v>31.309266744807498</c:v>
                </c:pt>
                <c:pt idx="4802">
                  <c:v>31.3158185717778</c:v>
                </c:pt>
                <c:pt idx="4803">
                  <c:v>31.322370398748198</c:v>
                </c:pt>
                <c:pt idx="4804">
                  <c:v>31.3289222257185</c:v>
                </c:pt>
                <c:pt idx="4805">
                  <c:v>31.335474052688902</c:v>
                </c:pt>
                <c:pt idx="4806">
                  <c:v>31.3420258796592</c:v>
                </c:pt>
                <c:pt idx="4807">
                  <c:v>31.348577706629602</c:v>
                </c:pt>
                <c:pt idx="4808">
                  <c:v>31.3551295335999</c:v>
                </c:pt>
                <c:pt idx="4809">
                  <c:v>31.361681360570199</c:v>
                </c:pt>
                <c:pt idx="4810">
                  <c:v>31.3682331875406</c:v>
                </c:pt>
                <c:pt idx="4811">
                  <c:v>31.374785014510898</c:v>
                </c:pt>
                <c:pt idx="4812">
                  <c:v>31.3813368414813</c:v>
                </c:pt>
                <c:pt idx="4813">
                  <c:v>31.387888668451598</c:v>
                </c:pt>
                <c:pt idx="4814">
                  <c:v>31.394440495422</c:v>
                </c:pt>
                <c:pt idx="4815">
                  <c:v>31.400992322392302</c:v>
                </c:pt>
                <c:pt idx="4816">
                  <c:v>31.4075441493626</c:v>
                </c:pt>
                <c:pt idx="4817">
                  <c:v>31.414095976333002</c:v>
                </c:pt>
                <c:pt idx="4818">
                  <c:v>31.4206478033033</c:v>
                </c:pt>
                <c:pt idx="4819">
                  <c:v>31.427199630273702</c:v>
                </c:pt>
                <c:pt idx="4820">
                  <c:v>31.433751457244</c:v>
                </c:pt>
                <c:pt idx="4821">
                  <c:v>31.440303284214298</c:v>
                </c:pt>
                <c:pt idx="4822">
                  <c:v>31.4468551111847</c:v>
                </c:pt>
                <c:pt idx="4823">
                  <c:v>31.453406938154998</c:v>
                </c:pt>
                <c:pt idx="4824">
                  <c:v>31.4599587651254</c:v>
                </c:pt>
                <c:pt idx="4825">
                  <c:v>31.466510592095698</c:v>
                </c:pt>
                <c:pt idx="4826">
                  <c:v>31.4730624190661</c:v>
                </c:pt>
                <c:pt idx="4827">
                  <c:v>31.479614246036402</c:v>
                </c:pt>
                <c:pt idx="4828">
                  <c:v>31.4861660730067</c:v>
                </c:pt>
                <c:pt idx="4829">
                  <c:v>31.492717899977102</c:v>
                </c:pt>
                <c:pt idx="4830">
                  <c:v>31.4992697269474</c:v>
                </c:pt>
                <c:pt idx="4831">
                  <c:v>31.505821553917801</c:v>
                </c:pt>
                <c:pt idx="4832">
                  <c:v>31.5123733808881</c:v>
                </c:pt>
                <c:pt idx="4833">
                  <c:v>31.518925207858501</c:v>
                </c:pt>
                <c:pt idx="4834">
                  <c:v>31.5254770348288</c:v>
                </c:pt>
                <c:pt idx="4835">
                  <c:v>31.532028861799098</c:v>
                </c:pt>
                <c:pt idx="4836">
                  <c:v>31.5385806887695</c:v>
                </c:pt>
                <c:pt idx="4837">
                  <c:v>31.545132515739802</c:v>
                </c:pt>
                <c:pt idx="4838">
                  <c:v>31.5516843427102</c:v>
                </c:pt>
                <c:pt idx="4839">
                  <c:v>31.558236169680502</c:v>
                </c:pt>
                <c:pt idx="4840">
                  <c:v>31.5647879966509</c:v>
                </c:pt>
                <c:pt idx="4841">
                  <c:v>31.571339823621202</c:v>
                </c:pt>
                <c:pt idx="4842">
                  <c:v>31.5778916505915</c:v>
                </c:pt>
                <c:pt idx="4843">
                  <c:v>31.584443477561901</c:v>
                </c:pt>
                <c:pt idx="4844">
                  <c:v>31.5909953045322</c:v>
                </c:pt>
                <c:pt idx="4845">
                  <c:v>31.597547131502601</c:v>
                </c:pt>
                <c:pt idx="4846">
                  <c:v>31.6040989584729</c:v>
                </c:pt>
                <c:pt idx="4847">
                  <c:v>31.610650785443301</c:v>
                </c:pt>
                <c:pt idx="4848">
                  <c:v>31.6172026124136</c:v>
                </c:pt>
                <c:pt idx="4849">
                  <c:v>31.623754439383902</c:v>
                </c:pt>
                <c:pt idx="4850">
                  <c:v>31.6303062663543</c:v>
                </c:pt>
                <c:pt idx="4851">
                  <c:v>31.636858093324602</c:v>
                </c:pt>
                <c:pt idx="4852">
                  <c:v>31.643409920294999</c:v>
                </c:pt>
                <c:pt idx="4853">
                  <c:v>31.649961747265301</c:v>
                </c:pt>
                <c:pt idx="4854">
                  <c:v>31.656513574235699</c:v>
                </c:pt>
                <c:pt idx="4855">
                  <c:v>31.663065401206001</c:v>
                </c:pt>
                <c:pt idx="4856">
                  <c:v>31.6696172281763</c:v>
                </c:pt>
                <c:pt idx="4857">
                  <c:v>31.676169055146701</c:v>
                </c:pt>
                <c:pt idx="4858">
                  <c:v>31.682720882117</c:v>
                </c:pt>
                <c:pt idx="4859">
                  <c:v>31.689272709087401</c:v>
                </c:pt>
                <c:pt idx="4860">
                  <c:v>31.6958245360577</c:v>
                </c:pt>
                <c:pt idx="4861">
                  <c:v>31.702376363028101</c:v>
                </c:pt>
                <c:pt idx="4862">
                  <c:v>31.708928189998399</c:v>
                </c:pt>
                <c:pt idx="4863">
                  <c:v>31.715480016968701</c:v>
                </c:pt>
                <c:pt idx="4864">
                  <c:v>31.722031843939099</c:v>
                </c:pt>
                <c:pt idx="4865">
                  <c:v>31.728583670909401</c:v>
                </c:pt>
                <c:pt idx="4866">
                  <c:v>31.735135497879799</c:v>
                </c:pt>
                <c:pt idx="4867">
                  <c:v>31.741687324850101</c:v>
                </c:pt>
                <c:pt idx="4868">
                  <c:v>31.7482391518204</c:v>
                </c:pt>
                <c:pt idx="4869">
                  <c:v>31.754790978790801</c:v>
                </c:pt>
                <c:pt idx="4870">
                  <c:v>31.7613428057611</c:v>
                </c:pt>
                <c:pt idx="4871">
                  <c:v>31.767894632731501</c:v>
                </c:pt>
                <c:pt idx="4872">
                  <c:v>31.774446459701799</c:v>
                </c:pt>
                <c:pt idx="4873">
                  <c:v>31.780998286672201</c:v>
                </c:pt>
                <c:pt idx="4874">
                  <c:v>31.787550113642499</c:v>
                </c:pt>
                <c:pt idx="4875">
                  <c:v>31.794101940612801</c:v>
                </c:pt>
                <c:pt idx="4876">
                  <c:v>31.800653767583199</c:v>
                </c:pt>
                <c:pt idx="4877">
                  <c:v>31.807205594553501</c:v>
                </c:pt>
                <c:pt idx="4878">
                  <c:v>31.813757421523899</c:v>
                </c:pt>
                <c:pt idx="4879">
                  <c:v>31.820309248494201</c:v>
                </c:pt>
                <c:pt idx="4880">
                  <c:v>31.826861075464599</c:v>
                </c:pt>
                <c:pt idx="4881">
                  <c:v>31.833412902434901</c:v>
                </c:pt>
                <c:pt idx="4882">
                  <c:v>31.8399647294052</c:v>
                </c:pt>
                <c:pt idx="4883">
                  <c:v>31.846516556375601</c:v>
                </c:pt>
                <c:pt idx="4884">
                  <c:v>31.853068383345899</c:v>
                </c:pt>
                <c:pt idx="4885">
                  <c:v>31.859620210316301</c:v>
                </c:pt>
                <c:pt idx="4886">
                  <c:v>31.866172037286599</c:v>
                </c:pt>
                <c:pt idx="4887">
                  <c:v>31.872723864257001</c:v>
                </c:pt>
                <c:pt idx="4888">
                  <c:v>31.879275691227299</c:v>
                </c:pt>
                <c:pt idx="4889">
                  <c:v>31.885827518197601</c:v>
                </c:pt>
                <c:pt idx="4890">
                  <c:v>31.892379345167999</c:v>
                </c:pt>
                <c:pt idx="4891">
                  <c:v>31.898931172138301</c:v>
                </c:pt>
                <c:pt idx="4892">
                  <c:v>31.905482999108699</c:v>
                </c:pt>
                <c:pt idx="4893">
                  <c:v>31.912034826079001</c:v>
                </c:pt>
                <c:pt idx="4894">
                  <c:v>31.918586653049299</c:v>
                </c:pt>
                <c:pt idx="4895">
                  <c:v>31.925138480019701</c:v>
                </c:pt>
                <c:pt idx="4896">
                  <c:v>31.931690306989999</c:v>
                </c:pt>
                <c:pt idx="4897">
                  <c:v>31.938242133960401</c:v>
                </c:pt>
                <c:pt idx="4898">
                  <c:v>31.944793960930699</c:v>
                </c:pt>
                <c:pt idx="4899">
                  <c:v>31.951345787901101</c:v>
                </c:pt>
                <c:pt idx="4900">
                  <c:v>31.957897614871399</c:v>
                </c:pt>
                <c:pt idx="4901">
                  <c:v>31.964449441841701</c:v>
                </c:pt>
                <c:pt idx="4902">
                  <c:v>31.971001268812099</c:v>
                </c:pt>
                <c:pt idx="4903">
                  <c:v>31.977553095782401</c:v>
                </c:pt>
                <c:pt idx="4904">
                  <c:v>31.984104922752799</c:v>
                </c:pt>
                <c:pt idx="4905">
                  <c:v>31.990656749723101</c:v>
                </c:pt>
                <c:pt idx="4906">
                  <c:v>31.997208576693499</c:v>
                </c:pt>
                <c:pt idx="4907">
                  <c:v>32.003760403663797</c:v>
                </c:pt>
                <c:pt idx="4908">
                  <c:v>32.010312230634199</c:v>
                </c:pt>
                <c:pt idx="4909">
                  <c:v>32.016864057604501</c:v>
                </c:pt>
                <c:pt idx="4910">
                  <c:v>32.023415884574803</c:v>
                </c:pt>
                <c:pt idx="4911">
                  <c:v>32.029967711545197</c:v>
                </c:pt>
                <c:pt idx="4912">
                  <c:v>32.036519538515499</c:v>
                </c:pt>
                <c:pt idx="4913">
                  <c:v>32.043071365485901</c:v>
                </c:pt>
                <c:pt idx="4914">
                  <c:v>32.049623192456203</c:v>
                </c:pt>
                <c:pt idx="4915">
                  <c:v>32.056175019426497</c:v>
                </c:pt>
                <c:pt idx="4916">
                  <c:v>32.062726846396899</c:v>
                </c:pt>
                <c:pt idx="4917">
                  <c:v>32.069278673367201</c:v>
                </c:pt>
                <c:pt idx="4918">
                  <c:v>32.075830500337602</c:v>
                </c:pt>
                <c:pt idx="4919">
                  <c:v>32.082382327307897</c:v>
                </c:pt>
                <c:pt idx="4920">
                  <c:v>32.088934154278299</c:v>
                </c:pt>
                <c:pt idx="4921">
                  <c:v>32.095485981248601</c:v>
                </c:pt>
                <c:pt idx="4922">
                  <c:v>32.102037808218903</c:v>
                </c:pt>
                <c:pt idx="4923">
                  <c:v>32.108589635189297</c:v>
                </c:pt>
                <c:pt idx="4924">
                  <c:v>32.115141462159599</c:v>
                </c:pt>
                <c:pt idx="4925">
                  <c:v>32.12169328913</c:v>
                </c:pt>
                <c:pt idx="4926">
                  <c:v>32.128245116100302</c:v>
                </c:pt>
                <c:pt idx="4927">
                  <c:v>32.134796943070597</c:v>
                </c:pt>
                <c:pt idx="4928">
                  <c:v>32.141348770040999</c:v>
                </c:pt>
                <c:pt idx="4929">
                  <c:v>32.147900597011301</c:v>
                </c:pt>
                <c:pt idx="4930">
                  <c:v>32.154452423981702</c:v>
                </c:pt>
                <c:pt idx="4931">
                  <c:v>32.161004250951997</c:v>
                </c:pt>
                <c:pt idx="4932">
                  <c:v>32.167556077922399</c:v>
                </c:pt>
                <c:pt idx="4933">
                  <c:v>32.174107904892701</c:v>
                </c:pt>
                <c:pt idx="4934">
                  <c:v>32.180659731863003</c:v>
                </c:pt>
                <c:pt idx="4935">
                  <c:v>32.187211558833397</c:v>
                </c:pt>
                <c:pt idx="4936">
                  <c:v>32.193763385803699</c:v>
                </c:pt>
                <c:pt idx="4937">
                  <c:v>32.2003152127741</c:v>
                </c:pt>
                <c:pt idx="4938">
                  <c:v>32.206867039744402</c:v>
                </c:pt>
                <c:pt idx="4939">
                  <c:v>32.213418866714797</c:v>
                </c:pt>
                <c:pt idx="4940">
                  <c:v>32.219970693685099</c:v>
                </c:pt>
                <c:pt idx="4941">
                  <c:v>32.226522520655401</c:v>
                </c:pt>
                <c:pt idx="4942">
                  <c:v>32.233074347625802</c:v>
                </c:pt>
                <c:pt idx="4943">
                  <c:v>32.239626174596097</c:v>
                </c:pt>
                <c:pt idx="4944">
                  <c:v>32.246178001566498</c:v>
                </c:pt>
                <c:pt idx="4945">
                  <c:v>32.2527298285368</c:v>
                </c:pt>
                <c:pt idx="4946">
                  <c:v>32.259281655507202</c:v>
                </c:pt>
                <c:pt idx="4947">
                  <c:v>32.265833482477497</c:v>
                </c:pt>
                <c:pt idx="4948">
                  <c:v>32.272385309447799</c:v>
                </c:pt>
                <c:pt idx="4949">
                  <c:v>32.2789371364182</c:v>
                </c:pt>
                <c:pt idx="4950">
                  <c:v>32.285488963388502</c:v>
                </c:pt>
                <c:pt idx="4951">
                  <c:v>32.292040790358897</c:v>
                </c:pt>
                <c:pt idx="4952">
                  <c:v>32.298592617329199</c:v>
                </c:pt>
                <c:pt idx="4953">
                  <c:v>32.3051444442996</c:v>
                </c:pt>
                <c:pt idx="4954">
                  <c:v>32.311696271269902</c:v>
                </c:pt>
                <c:pt idx="4955">
                  <c:v>32.318248098240197</c:v>
                </c:pt>
                <c:pt idx="4956">
                  <c:v>32.324799925210598</c:v>
                </c:pt>
                <c:pt idx="4957">
                  <c:v>32.3313517521809</c:v>
                </c:pt>
                <c:pt idx="4958">
                  <c:v>32.337903579151302</c:v>
                </c:pt>
                <c:pt idx="4959">
                  <c:v>32.344455406121597</c:v>
                </c:pt>
                <c:pt idx="4960">
                  <c:v>32.351007233091998</c:v>
                </c:pt>
                <c:pt idx="4961">
                  <c:v>32.3575590600623</c:v>
                </c:pt>
                <c:pt idx="4962">
                  <c:v>32.364110887032602</c:v>
                </c:pt>
                <c:pt idx="4963">
                  <c:v>32.370662714002997</c:v>
                </c:pt>
                <c:pt idx="4964">
                  <c:v>32.377214540973299</c:v>
                </c:pt>
                <c:pt idx="4965">
                  <c:v>32.3837663679437</c:v>
                </c:pt>
                <c:pt idx="4966">
                  <c:v>32.390318194914002</c:v>
                </c:pt>
                <c:pt idx="4967">
                  <c:v>32.396870021884297</c:v>
                </c:pt>
                <c:pt idx="4968">
                  <c:v>32.403421848854698</c:v>
                </c:pt>
                <c:pt idx="4969">
                  <c:v>32.409973675825</c:v>
                </c:pt>
                <c:pt idx="4970">
                  <c:v>32.416525502795402</c:v>
                </c:pt>
                <c:pt idx="4971">
                  <c:v>32.423077329765697</c:v>
                </c:pt>
                <c:pt idx="4972">
                  <c:v>32.429629156736098</c:v>
                </c:pt>
                <c:pt idx="4973">
                  <c:v>32.4361809837064</c:v>
                </c:pt>
                <c:pt idx="4974">
                  <c:v>32.442732810676702</c:v>
                </c:pt>
                <c:pt idx="4975">
                  <c:v>32.449284637647096</c:v>
                </c:pt>
                <c:pt idx="4976">
                  <c:v>32.455836464617398</c:v>
                </c:pt>
                <c:pt idx="4977">
                  <c:v>32.4623882915878</c:v>
                </c:pt>
                <c:pt idx="4978">
                  <c:v>32.468940118558102</c:v>
                </c:pt>
                <c:pt idx="4979">
                  <c:v>32.475491945528503</c:v>
                </c:pt>
                <c:pt idx="4980">
                  <c:v>32.482043772498798</c:v>
                </c:pt>
                <c:pt idx="4981">
                  <c:v>32.4885955994691</c:v>
                </c:pt>
                <c:pt idx="4982">
                  <c:v>32.495147426439502</c:v>
                </c:pt>
                <c:pt idx="4983">
                  <c:v>32.501699253409797</c:v>
                </c:pt>
                <c:pt idx="4984">
                  <c:v>32.508251080380198</c:v>
                </c:pt>
                <c:pt idx="4985">
                  <c:v>32.5148029073505</c:v>
                </c:pt>
                <c:pt idx="4986">
                  <c:v>32.521354734320902</c:v>
                </c:pt>
                <c:pt idx="4987">
                  <c:v>32.527906561291204</c:v>
                </c:pt>
                <c:pt idx="4988">
                  <c:v>32.534458388261498</c:v>
                </c:pt>
                <c:pt idx="4989">
                  <c:v>32.5410102152319</c:v>
                </c:pt>
                <c:pt idx="4990">
                  <c:v>32.547562042202202</c:v>
                </c:pt>
                <c:pt idx="4991">
                  <c:v>32.554113869172603</c:v>
                </c:pt>
                <c:pt idx="4992">
                  <c:v>32.560665696142898</c:v>
                </c:pt>
                <c:pt idx="4993">
                  <c:v>32.5672175231132</c:v>
                </c:pt>
                <c:pt idx="4994">
                  <c:v>32.573769350083602</c:v>
                </c:pt>
                <c:pt idx="4995">
                  <c:v>32.580321177053897</c:v>
                </c:pt>
                <c:pt idx="4996">
                  <c:v>32.586873004024298</c:v>
                </c:pt>
                <c:pt idx="4997">
                  <c:v>32.5934248309946</c:v>
                </c:pt>
                <c:pt idx="4998">
                  <c:v>32.599976657965001</c:v>
                </c:pt>
                <c:pt idx="4999">
                  <c:v>32.606528484935303</c:v>
                </c:pt>
                <c:pt idx="5000">
                  <c:v>32.613080311905698</c:v>
                </c:pt>
                <c:pt idx="5001">
                  <c:v>32.619632138876</c:v>
                </c:pt>
                <c:pt idx="5002">
                  <c:v>32.626183965846302</c:v>
                </c:pt>
                <c:pt idx="5003">
                  <c:v>32.632735792816703</c:v>
                </c:pt>
                <c:pt idx="5004">
                  <c:v>32.639287619786998</c:v>
                </c:pt>
                <c:pt idx="5005">
                  <c:v>32.6458394467574</c:v>
                </c:pt>
                <c:pt idx="5006">
                  <c:v>32.652391273727702</c:v>
                </c:pt>
                <c:pt idx="5007">
                  <c:v>32.658943100698004</c:v>
                </c:pt>
                <c:pt idx="5008">
                  <c:v>32.665494927668398</c:v>
                </c:pt>
                <c:pt idx="5009">
                  <c:v>32.6720467546387</c:v>
                </c:pt>
                <c:pt idx="5010">
                  <c:v>32.678598581609101</c:v>
                </c:pt>
                <c:pt idx="5011">
                  <c:v>32.685150408579403</c:v>
                </c:pt>
                <c:pt idx="5012">
                  <c:v>32.691702235549798</c:v>
                </c:pt>
                <c:pt idx="5013">
                  <c:v>32.6982540625201</c:v>
                </c:pt>
                <c:pt idx="5014">
                  <c:v>32.704805889490402</c:v>
                </c:pt>
                <c:pt idx="5015">
                  <c:v>32.711357716460803</c:v>
                </c:pt>
                <c:pt idx="5016">
                  <c:v>32.717909543431098</c:v>
                </c:pt>
                <c:pt idx="5017">
                  <c:v>32.724461370401499</c:v>
                </c:pt>
                <c:pt idx="5018">
                  <c:v>32.731013197371801</c:v>
                </c:pt>
                <c:pt idx="5019">
                  <c:v>32.737565024342203</c:v>
                </c:pt>
                <c:pt idx="5020">
                  <c:v>32.744116851312498</c:v>
                </c:pt>
                <c:pt idx="5021">
                  <c:v>32.7506686782828</c:v>
                </c:pt>
                <c:pt idx="5022">
                  <c:v>32.757220505253201</c:v>
                </c:pt>
                <c:pt idx="5023">
                  <c:v>32.763772332223503</c:v>
                </c:pt>
                <c:pt idx="5024">
                  <c:v>32.770324159193898</c:v>
                </c:pt>
                <c:pt idx="5025">
                  <c:v>32.7768759861642</c:v>
                </c:pt>
                <c:pt idx="5026">
                  <c:v>32.783427813134601</c:v>
                </c:pt>
                <c:pt idx="5027">
                  <c:v>32.789979640104903</c:v>
                </c:pt>
                <c:pt idx="5028">
                  <c:v>32.796531467075198</c:v>
                </c:pt>
                <c:pt idx="5029">
                  <c:v>32.803083294045599</c:v>
                </c:pt>
                <c:pt idx="5030">
                  <c:v>32.809635121015901</c:v>
                </c:pt>
                <c:pt idx="5031">
                  <c:v>32.816186947986303</c:v>
                </c:pt>
                <c:pt idx="5032">
                  <c:v>32.822738774956598</c:v>
                </c:pt>
                <c:pt idx="5033">
                  <c:v>32.829290601926999</c:v>
                </c:pt>
                <c:pt idx="5034">
                  <c:v>32.835842428897301</c:v>
                </c:pt>
                <c:pt idx="5035">
                  <c:v>32.842394255867603</c:v>
                </c:pt>
                <c:pt idx="5036">
                  <c:v>32.848946082837998</c:v>
                </c:pt>
                <c:pt idx="5037">
                  <c:v>32.8554979098083</c:v>
                </c:pt>
                <c:pt idx="5038">
                  <c:v>32.862049736778701</c:v>
                </c:pt>
                <c:pt idx="5039">
                  <c:v>32.868601563749003</c:v>
                </c:pt>
                <c:pt idx="5040">
                  <c:v>32.875153390719298</c:v>
                </c:pt>
                <c:pt idx="5041">
                  <c:v>32.881705217689699</c:v>
                </c:pt>
                <c:pt idx="5042">
                  <c:v>32.888257044660001</c:v>
                </c:pt>
                <c:pt idx="5043">
                  <c:v>32.894808871630403</c:v>
                </c:pt>
                <c:pt idx="5044">
                  <c:v>32.901360698600698</c:v>
                </c:pt>
                <c:pt idx="5045">
                  <c:v>32.907912525571099</c:v>
                </c:pt>
                <c:pt idx="5046">
                  <c:v>32.914464352541401</c:v>
                </c:pt>
                <c:pt idx="5047">
                  <c:v>32.921016179511703</c:v>
                </c:pt>
                <c:pt idx="5048">
                  <c:v>32.927568006482097</c:v>
                </c:pt>
                <c:pt idx="5049">
                  <c:v>32.934119833452399</c:v>
                </c:pt>
                <c:pt idx="5050">
                  <c:v>32.940671660422801</c:v>
                </c:pt>
                <c:pt idx="5051">
                  <c:v>32.947223487393103</c:v>
                </c:pt>
                <c:pt idx="5052">
                  <c:v>32.953775314363497</c:v>
                </c:pt>
                <c:pt idx="5053">
                  <c:v>32.960327141333799</c:v>
                </c:pt>
                <c:pt idx="5054">
                  <c:v>32.966878968304101</c:v>
                </c:pt>
                <c:pt idx="5055">
                  <c:v>32.973430795274503</c:v>
                </c:pt>
                <c:pt idx="5056">
                  <c:v>32.979982622244798</c:v>
                </c:pt>
                <c:pt idx="5057">
                  <c:v>32.986534449215199</c:v>
                </c:pt>
                <c:pt idx="5058">
                  <c:v>32.993086276185501</c:v>
                </c:pt>
                <c:pt idx="5059">
                  <c:v>32.999638103155903</c:v>
                </c:pt>
                <c:pt idx="5060">
                  <c:v>33.006189930126197</c:v>
                </c:pt>
                <c:pt idx="5061">
                  <c:v>33.012741757096499</c:v>
                </c:pt>
                <c:pt idx="5062">
                  <c:v>33.019293584066901</c:v>
                </c:pt>
                <c:pt idx="5063">
                  <c:v>33.025845411037203</c:v>
                </c:pt>
                <c:pt idx="5064">
                  <c:v>33.032397238007597</c:v>
                </c:pt>
                <c:pt idx="5065">
                  <c:v>33.038949064977899</c:v>
                </c:pt>
                <c:pt idx="5066">
                  <c:v>33.045500891948201</c:v>
                </c:pt>
                <c:pt idx="5067">
                  <c:v>33.052052718918603</c:v>
                </c:pt>
                <c:pt idx="5068">
                  <c:v>33.058604545888898</c:v>
                </c:pt>
                <c:pt idx="5069">
                  <c:v>33.065156372859299</c:v>
                </c:pt>
                <c:pt idx="5070">
                  <c:v>33.071708199829601</c:v>
                </c:pt>
                <c:pt idx="5071">
                  <c:v>33.078260026800002</c:v>
                </c:pt>
                <c:pt idx="5072">
                  <c:v>33.084811853770297</c:v>
                </c:pt>
                <c:pt idx="5073">
                  <c:v>33.091363680740599</c:v>
                </c:pt>
                <c:pt idx="5074">
                  <c:v>33.097915507711001</c:v>
                </c:pt>
                <c:pt idx="5075">
                  <c:v>33.104467334681303</c:v>
                </c:pt>
                <c:pt idx="5076">
                  <c:v>33.111019161651697</c:v>
                </c:pt>
                <c:pt idx="5077">
                  <c:v>33.117570988621999</c:v>
                </c:pt>
                <c:pt idx="5078">
                  <c:v>33.124122815592401</c:v>
                </c:pt>
                <c:pt idx="5079">
                  <c:v>33.130674642562703</c:v>
                </c:pt>
                <c:pt idx="5080">
                  <c:v>33.137226469532997</c:v>
                </c:pt>
                <c:pt idx="5081">
                  <c:v>33.143778296503399</c:v>
                </c:pt>
                <c:pt idx="5082">
                  <c:v>33.150330123473701</c:v>
                </c:pt>
                <c:pt idx="5083">
                  <c:v>33.156881950444102</c:v>
                </c:pt>
                <c:pt idx="5084">
                  <c:v>33.163433777414397</c:v>
                </c:pt>
                <c:pt idx="5085">
                  <c:v>33.169985604384799</c:v>
                </c:pt>
                <c:pt idx="5086">
                  <c:v>33.176537431355101</c:v>
                </c:pt>
                <c:pt idx="5087">
                  <c:v>33.183089258325403</c:v>
                </c:pt>
                <c:pt idx="5088">
                  <c:v>33.189641085295797</c:v>
                </c:pt>
                <c:pt idx="5089">
                  <c:v>33.196192912266099</c:v>
                </c:pt>
                <c:pt idx="5090">
                  <c:v>33.2027447392365</c:v>
                </c:pt>
                <c:pt idx="5091">
                  <c:v>33.209296566206802</c:v>
                </c:pt>
                <c:pt idx="5092">
                  <c:v>33.215848393177197</c:v>
                </c:pt>
                <c:pt idx="5093">
                  <c:v>33.222400220147499</c:v>
                </c:pt>
                <c:pt idx="5094">
                  <c:v>33.228952047117801</c:v>
                </c:pt>
                <c:pt idx="5095">
                  <c:v>33.235503874088202</c:v>
                </c:pt>
                <c:pt idx="5096">
                  <c:v>33.242055701058497</c:v>
                </c:pt>
                <c:pt idx="5097">
                  <c:v>33.248607528028899</c:v>
                </c:pt>
                <c:pt idx="5098">
                  <c:v>33.255159354999201</c:v>
                </c:pt>
                <c:pt idx="5099">
                  <c:v>33.261711181969602</c:v>
                </c:pt>
                <c:pt idx="5100">
                  <c:v>33.268263008939897</c:v>
                </c:pt>
                <c:pt idx="5101">
                  <c:v>33.274814835910199</c:v>
                </c:pt>
                <c:pt idx="5102">
                  <c:v>33.2813666628806</c:v>
                </c:pt>
                <c:pt idx="5103">
                  <c:v>33.287918489850902</c:v>
                </c:pt>
                <c:pt idx="5104">
                  <c:v>33.294470316821297</c:v>
                </c:pt>
                <c:pt idx="5105">
                  <c:v>33.301022143791599</c:v>
                </c:pt>
                <c:pt idx="5106">
                  <c:v>33.307573970762</c:v>
                </c:pt>
                <c:pt idx="5107">
                  <c:v>33.314125797732302</c:v>
                </c:pt>
                <c:pt idx="5108">
                  <c:v>33.320677624702597</c:v>
                </c:pt>
                <c:pt idx="5109">
                  <c:v>33.327229451672999</c:v>
                </c:pt>
                <c:pt idx="5110">
                  <c:v>33.333781278643301</c:v>
                </c:pt>
                <c:pt idx="5111">
                  <c:v>33.340333105613702</c:v>
                </c:pt>
                <c:pt idx="5112">
                  <c:v>33.346884932583997</c:v>
                </c:pt>
                <c:pt idx="5113">
                  <c:v>33.353436759554299</c:v>
                </c:pt>
                <c:pt idx="5114">
                  <c:v>33.3599885865247</c:v>
                </c:pt>
                <c:pt idx="5115">
                  <c:v>33.366540413495002</c:v>
                </c:pt>
                <c:pt idx="5116">
                  <c:v>33.373092240465397</c:v>
                </c:pt>
                <c:pt idx="5117">
                  <c:v>33.379644067435699</c:v>
                </c:pt>
                <c:pt idx="5118">
                  <c:v>33.3861958944061</c:v>
                </c:pt>
                <c:pt idx="5119">
                  <c:v>33.392747721376402</c:v>
                </c:pt>
                <c:pt idx="5120">
                  <c:v>33.399299548346697</c:v>
                </c:pt>
                <c:pt idx="5121">
                  <c:v>33.405851375317098</c:v>
                </c:pt>
                <c:pt idx="5122">
                  <c:v>33.4124032022874</c:v>
                </c:pt>
                <c:pt idx="5123">
                  <c:v>33.418955029257802</c:v>
                </c:pt>
                <c:pt idx="5124">
                  <c:v>33.425506856228097</c:v>
                </c:pt>
                <c:pt idx="5125">
                  <c:v>33.432058683198498</c:v>
                </c:pt>
                <c:pt idx="5126">
                  <c:v>33.4386105101688</c:v>
                </c:pt>
                <c:pt idx="5127">
                  <c:v>33.445162337139102</c:v>
                </c:pt>
                <c:pt idx="5128">
                  <c:v>33.451714164109497</c:v>
                </c:pt>
                <c:pt idx="5129">
                  <c:v>33.458265991079799</c:v>
                </c:pt>
                <c:pt idx="5130">
                  <c:v>33.4648178180502</c:v>
                </c:pt>
                <c:pt idx="5131">
                  <c:v>33.471369645020502</c:v>
                </c:pt>
                <c:pt idx="5132">
                  <c:v>33.477921471990904</c:v>
                </c:pt>
                <c:pt idx="5133">
                  <c:v>33.484473298961198</c:v>
                </c:pt>
                <c:pt idx="5134">
                  <c:v>33.4910251259315</c:v>
                </c:pt>
                <c:pt idx="5135">
                  <c:v>33.497576952901902</c:v>
                </c:pt>
                <c:pt idx="5136">
                  <c:v>33.504128779872197</c:v>
                </c:pt>
                <c:pt idx="5137">
                  <c:v>33.510680606842598</c:v>
                </c:pt>
                <c:pt idx="5138">
                  <c:v>33.5172324338129</c:v>
                </c:pt>
                <c:pt idx="5139">
                  <c:v>33.523784260783302</c:v>
                </c:pt>
                <c:pt idx="5140">
                  <c:v>33.530336087753597</c:v>
                </c:pt>
                <c:pt idx="5141">
                  <c:v>33.536887914723899</c:v>
                </c:pt>
                <c:pt idx="5142">
                  <c:v>33.5434397416943</c:v>
                </c:pt>
                <c:pt idx="5143">
                  <c:v>33.549991568664602</c:v>
                </c:pt>
                <c:pt idx="5144">
                  <c:v>33.556543395635003</c:v>
                </c:pt>
                <c:pt idx="5145">
                  <c:v>33.563095222605298</c:v>
                </c:pt>
                <c:pt idx="5146">
                  <c:v>33.5696470495756</c:v>
                </c:pt>
                <c:pt idx="5147">
                  <c:v>33.576198876546002</c:v>
                </c:pt>
                <c:pt idx="5148">
                  <c:v>33.582750703516297</c:v>
                </c:pt>
                <c:pt idx="5149">
                  <c:v>33.589302530486698</c:v>
                </c:pt>
                <c:pt idx="5150">
                  <c:v>33.595854357457</c:v>
                </c:pt>
                <c:pt idx="5151">
                  <c:v>33.602406184427402</c:v>
                </c:pt>
                <c:pt idx="5152">
                  <c:v>33.608958011397696</c:v>
                </c:pt>
                <c:pt idx="5153">
                  <c:v>33.615509838367998</c:v>
                </c:pt>
                <c:pt idx="5154">
                  <c:v>33.6220616653384</c:v>
                </c:pt>
                <c:pt idx="5155">
                  <c:v>33.628613492308702</c:v>
                </c:pt>
                <c:pt idx="5156">
                  <c:v>33.635165319279103</c:v>
                </c:pt>
                <c:pt idx="5157">
                  <c:v>33.641717146249398</c:v>
                </c:pt>
                <c:pt idx="5158">
                  <c:v>33.6482689732198</c:v>
                </c:pt>
                <c:pt idx="5159">
                  <c:v>33.654820800190102</c:v>
                </c:pt>
                <c:pt idx="5160">
                  <c:v>33.661372627160397</c:v>
                </c:pt>
                <c:pt idx="5161">
                  <c:v>33.667924454130798</c:v>
                </c:pt>
                <c:pt idx="5162">
                  <c:v>33.6744762811011</c:v>
                </c:pt>
                <c:pt idx="5163">
                  <c:v>33.681028108071501</c:v>
                </c:pt>
                <c:pt idx="5164">
                  <c:v>33.687579935041803</c:v>
                </c:pt>
                <c:pt idx="5165">
                  <c:v>33.694131762012198</c:v>
                </c:pt>
                <c:pt idx="5166">
                  <c:v>33.7006835889825</c:v>
                </c:pt>
                <c:pt idx="5167">
                  <c:v>33.707235415952802</c:v>
                </c:pt>
                <c:pt idx="5168">
                  <c:v>33.713787242923203</c:v>
                </c:pt>
                <c:pt idx="5169">
                  <c:v>33.720339069893498</c:v>
                </c:pt>
                <c:pt idx="5170">
                  <c:v>33.7268908968639</c:v>
                </c:pt>
                <c:pt idx="5171">
                  <c:v>33.733442723834202</c:v>
                </c:pt>
                <c:pt idx="5172">
                  <c:v>33.739994550804603</c:v>
                </c:pt>
                <c:pt idx="5173">
                  <c:v>33.746546377774898</c:v>
                </c:pt>
                <c:pt idx="5174">
                  <c:v>33.7530982047452</c:v>
                </c:pt>
                <c:pt idx="5175">
                  <c:v>33.759650031715601</c:v>
                </c:pt>
                <c:pt idx="5176">
                  <c:v>33.766201858685903</c:v>
                </c:pt>
                <c:pt idx="5177">
                  <c:v>33.772753685656298</c:v>
                </c:pt>
                <c:pt idx="5178">
                  <c:v>33.7793055126266</c:v>
                </c:pt>
                <c:pt idx="5179">
                  <c:v>33.785857339597001</c:v>
                </c:pt>
                <c:pt idx="5180">
                  <c:v>33.792409166567303</c:v>
                </c:pt>
                <c:pt idx="5181">
                  <c:v>33.798960993537598</c:v>
                </c:pt>
                <c:pt idx="5182">
                  <c:v>33.805512820508</c:v>
                </c:pt>
                <c:pt idx="5183">
                  <c:v>33.812064647478302</c:v>
                </c:pt>
                <c:pt idx="5184">
                  <c:v>33.818616474448703</c:v>
                </c:pt>
                <c:pt idx="5185">
                  <c:v>33.825168301418998</c:v>
                </c:pt>
                <c:pt idx="5186">
                  <c:v>33.8317201283893</c:v>
                </c:pt>
                <c:pt idx="5187">
                  <c:v>33.838271955359701</c:v>
                </c:pt>
                <c:pt idx="5188">
                  <c:v>33.844823782330003</c:v>
                </c:pt>
                <c:pt idx="5189">
                  <c:v>33.851375609300398</c:v>
                </c:pt>
                <c:pt idx="5190">
                  <c:v>33.8579274362707</c:v>
                </c:pt>
                <c:pt idx="5191">
                  <c:v>33.864479263241101</c:v>
                </c:pt>
                <c:pt idx="5192">
                  <c:v>33.871031090211403</c:v>
                </c:pt>
                <c:pt idx="5193">
                  <c:v>33.877582917181698</c:v>
                </c:pt>
                <c:pt idx="5194">
                  <c:v>33.884134744152099</c:v>
                </c:pt>
                <c:pt idx="5195">
                  <c:v>33.890686571122401</c:v>
                </c:pt>
                <c:pt idx="5196">
                  <c:v>33.897238398092803</c:v>
                </c:pt>
                <c:pt idx="5197">
                  <c:v>33.903790225063098</c:v>
                </c:pt>
                <c:pt idx="5198">
                  <c:v>33.910342052033499</c:v>
                </c:pt>
                <c:pt idx="5199">
                  <c:v>33.916893879003801</c:v>
                </c:pt>
                <c:pt idx="5200">
                  <c:v>33.923445705974103</c:v>
                </c:pt>
                <c:pt idx="5201">
                  <c:v>33.929997532944498</c:v>
                </c:pt>
                <c:pt idx="5202">
                  <c:v>33.9365493599148</c:v>
                </c:pt>
                <c:pt idx="5203">
                  <c:v>33.943101186885201</c:v>
                </c:pt>
                <c:pt idx="5204">
                  <c:v>33.949653013855503</c:v>
                </c:pt>
                <c:pt idx="5205">
                  <c:v>33.956204840825897</c:v>
                </c:pt>
                <c:pt idx="5206">
                  <c:v>33.962756667796199</c:v>
                </c:pt>
                <c:pt idx="5207">
                  <c:v>33.969308494766501</c:v>
                </c:pt>
                <c:pt idx="5208">
                  <c:v>33.975860321736903</c:v>
                </c:pt>
                <c:pt idx="5209">
                  <c:v>33.982412148707198</c:v>
                </c:pt>
                <c:pt idx="5210">
                  <c:v>33.988963975677599</c:v>
                </c:pt>
                <c:pt idx="5211">
                  <c:v>33.995515802647901</c:v>
                </c:pt>
                <c:pt idx="5212">
                  <c:v>34.002067629618303</c:v>
                </c:pt>
                <c:pt idx="5213">
                  <c:v>34.008619456588598</c:v>
                </c:pt>
                <c:pt idx="5214">
                  <c:v>34.0151712835589</c:v>
                </c:pt>
                <c:pt idx="5215">
                  <c:v>34.021723110529301</c:v>
                </c:pt>
                <c:pt idx="5216">
                  <c:v>34.028274937499603</c:v>
                </c:pt>
                <c:pt idx="5217">
                  <c:v>34.034826764469997</c:v>
                </c:pt>
                <c:pt idx="5218">
                  <c:v>34.041378591440299</c:v>
                </c:pt>
                <c:pt idx="5219">
                  <c:v>34.047930418410601</c:v>
                </c:pt>
                <c:pt idx="5220">
                  <c:v>34.054482245381003</c:v>
                </c:pt>
                <c:pt idx="5221">
                  <c:v>34.061034072351298</c:v>
                </c:pt>
                <c:pt idx="5222">
                  <c:v>34.067585899321699</c:v>
                </c:pt>
                <c:pt idx="5223">
                  <c:v>34.074137726292001</c:v>
                </c:pt>
                <c:pt idx="5224">
                  <c:v>34.080689553262403</c:v>
                </c:pt>
                <c:pt idx="5225">
                  <c:v>34.087241380232697</c:v>
                </c:pt>
                <c:pt idx="5226">
                  <c:v>34.093793207202999</c:v>
                </c:pt>
                <c:pt idx="5227">
                  <c:v>34.100345034173401</c:v>
                </c:pt>
                <c:pt idx="5228">
                  <c:v>34.106896861143703</c:v>
                </c:pt>
                <c:pt idx="5229">
                  <c:v>34.113448688114097</c:v>
                </c:pt>
                <c:pt idx="5230">
                  <c:v>34.120000515084399</c:v>
                </c:pt>
                <c:pt idx="5231">
                  <c:v>34.126552342054801</c:v>
                </c:pt>
                <c:pt idx="5232">
                  <c:v>34.133104169025103</c:v>
                </c:pt>
                <c:pt idx="5233">
                  <c:v>34.139655995995398</c:v>
                </c:pt>
                <c:pt idx="5234">
                  <c:v>34.146207822965799</c:v>
                </c:pt>
                <c:pt idx="5235">
                  <c:v>34.152759649936101</c:v>
                </c:pt>
                <c:pt idx="5236">
                  <c:v>34.159311476906502</c:v>
                </c:pt>
                <c:pt idx="5237">
                  <c:v>34.165863303876797</c:v>
                </c:pt>
                <c:pt idx="5238">
                  <c:v>34.172415130847099</c:v>
                </c:pt>
                <c:pt idx="5239">
                  <c:v>34.178966957817501</c:v>
                </c:pt>
                <c:pt idx="5240">
                  <c:v>34.185518784787803</c:v>
                </c:pt>
                <c:pt idx="5241">
                  <c:v>34.192070611758197</c:v>
                </c:pt>
                <c:pt idx="5242">
                  <c:v>34.198622438728499</c:v>
                </c:pt>
                <c:pt idx="5243">
                  <c:v>34.205174265698901</c:v>
                </c:pt>
                <c:pt idx="5244">
                  <c:v>34.211726092669203</c:v>
                </c:pt>
                <c:pt idx="5245">
                  <c:v>34.218277919639497</c:v>
                </c:pt>
                <c:pt idx="5246">
                  <c:v>34.224829746609899</c:v>
                </c:pt>
                <c:pt idx="5247">
                  <c:v>34.231381573580201</c:v>
                </c:pt>
                <c:pt idx="5248">
                  <c:v>34.237933400550602</c:v>
                </c:pt>
                <c:pt idx="5249">
                  <c:v>34.244485227520897</c:v>
                </c:pt>
                <c:pt idx="5250">
                  <c:v>34.251037054491299</c:v>
                </c:pt>
                <c:pt idx="5251">
                  <c:v>34.257588881461601</c:v>
                </c:pt>
                <c:pt idx="5252">
                  <c:v>34.264140708431903</c:v>
                </c:pt>
                <c:pt idx="5253">
                  <c:v>34.270692535402297</c:v>
                </c:pt>
                <c:pt idx="5254">
                  <c:v>34.277244362372599</c:v>
                </c:pt>
                <c:pt idx="5255">
                  <c:v>34.283796189343001</c:v>
                </c:pt>
                <c:pt idx="5256">
                  <c:v>34.290348016313303</c:v>
                </c:pt>
                <c:pt idx="5257">
                  <c:v>34.296899843283697</c:v>
                </c:pt>
                <c:pt idx="5258">
                  <c:v>34.303451670253999</c:v>
                </c:pt>
                <c:pt idx="5259">
                  <c:v>34.3100034972244</c:v>
                </c:pt>
                <c:pt idx="5260">
                  <c:v>34.316555324194702</c:v>
                </c:pt>
                <c:pt idx="5261">
                  <c:v>34.323107151164997</c:v>
                </c:pt>
                <c:pt idx="5262">
                  <c:v>34.329658978135399</c:v>
                </c:pt>
                <c:pt idx="5263">
                  <c:v>34.336210805105701</c:v>
                </c:pt>
                <c:pt idx="5264">
                  <c:v>34.342762632076102</c:v>
                </c:pt>
                <c:pt idx="5265">
                  <c:v>34.349314459046397</c:v>
                </c:pt>
                <c:pt idx="5266">
                  <c:v>34.355866286016699</c:v>
                </c:pt>
                <c:pt idx="5267">
                  <c:v>34.3624181129871</c:v>
                </c:pt>
                <c:pt idx="5268">
                  <c:v>34.368969939957402</c:v>
                </c:pt>
                <c:pt idx="5269">
                  <c:v>34.375521766927797</c:v>
                </c:pt>
                <c:pt idx="5270">
                  <c:v>34.382073593898099</c:v>
                </c:pt>
                <c:pt idx="5271">
                  <c:v>34.3886254208685</c:v>
                </c:pt>
                <c:pt idx="5272">
                  <c:v>34.395177247838802</c:v>
                </c:pt>
                <c:pt idx="5273">
                  <c:v>34.401729074809097</c:v>
                </c:pt>
                <c:pt idx="5274">
                  <c:v>34.408280901779499</c:v>
                </c:pt>
                <c:pt idx="5275">
                  <c:v>34.414832728749801</c:v>
                </c:pt>
                <c:pt idx="5276">
                  <c:v>34.421384555720202</c:v>
                </c:pt>
                <c:pt idx="5277">
                  <c:v>34.427936382690497</c:v>
                </c:pt>
                <c:pt idx="5278">
                  <c:v>34.434488209660898</c:v>
                </c:pt>
                <c:pt idx="5279">
                  <c:v>34.4410400366312</c:v>
                </c:pt>
                <c:pt idx="5280">
                  <c:v>34.447591863601502</c:v>
                </c:pt>
                <c:pt idx="5281">
                  <c:v>34.454143690571897</c:v>
                </c:pt>
                <c:pt idx="5282">
                  <c:v>34.460695517542199</c:v>
                </c:pt>
                <c:pt idx="5283">
                  <c:v>34.4672473445126</c:v>
                </c:pt>
                <c:pt idx="5284">
                  <c:v>34.473799171482902</c:v>
                </c:pt>
                <c:pt idx="5285">
                  <c:v>34.480350998453197</c:v>
                </c:pt>
                <c:pt idx="5286">
                  <c:v>34.486902825423599</c:v>
                </c:pt>
                <c:pt idx="5287">
                  <c:v>34.493454652393901</c:v>
                </c:pt>
                <c:pt idx="5288">
                  <c:v>34.500006479364302</c:v>
                </c:pt>
                <c:pt idx="5289">
                  <c:v>34.506558306334597</c:v>
                </c:pt>
                <c:pt idx="5290">
                  <c:v>34.513110133304998</c:v>
                </c:pt>
                <c:pt idx="5291">
                  <c:v>34.5196619602753</c:v>
                </c:pt>
                <c:pt idx="5292">
                  <c:v>34.526213787245602</c:v>
                </c:pt>
                <c:pt idx="5293">
                  <c:v>34.532765614215997</c:v>
                </c:pt>
                <c:pt idx="5294">
                  <c:v>34.539317441186299</c:v>
                </c:pt>
                <c:pt idx="5295">
                  <c:v>34.5458692681567</c:v>
                </c:pt>
                <c:pt idx="5296">
                  <c:v>34.552421095127002</c:v>
                </c:pt>
                <c:pt idx="5297">
                  <c:v>34.558972922097396</c:v>
                </c:pt>
                <c:pt idx="5298">
                  <c:v>34.565524749067698</c:v>
                </c:pt>
                <c:pt idx="5299">
                  <c:v>34.572076576038</c:v>
                </c:pt>
                <c:pt idx="5300">
                  <c:v>34.578628403008402</c:v>
                </c:pt>
                <c:pt idx="5301">
                  <c:v>34.585180229978697</c:v>
                </c:pt>
                <c:pt idx="5302">
                  <c:v>34.591732056949098</c:v>
                </c:pt>
                <c:pt idx="5303">
                  <c:v>34.5982838839194</c:v>
                </c:pt>
                <c:pt idx="5304">
                  <c:v>34.604835710889802</c:v>
                </c:pt>
                <c:pt idx="5305">
                  <c:v>34.611387537860097</c:v>
                </c:pt>
                <c:pt idx="5306">
                  <c:v>34.617939364830399</c:v>
                </c:pt>
                <c:pt idx="5307">
                  <c:v>34.6244911918008</c:v>
                </c:pt>
                <c:pt idx="5308">
                  <c:v>34.631043018771102</c:v>
                </c:pt>
                <c:pt idx="5309">
                  <c:v>34.637594845741503</c:v>
                </c:pt>
                <c:pt idx="5310">
                  <c:v>34.644146672711798</c:v>
                </c:pt>
                <c:pt idx="5311">
                  <c:v>34.6506984996822</c:v>
                </c:pt>
                <c:pt idx="5312">
                  <c:v>34.657250326652502</c:v>
                </c:pt>
                <c:pt idx="5313">
                  <c:v>34.663802153622797</c:v>
                </c:pt>
                <c:pt idx="5314">
                  <c:v>34.670353980593198</c:v>
                </c:pt>
                <c:pt idx="5315">
                  <c:v>34.6769058075635</c:v>
                </c:pt>
                <c:pt idx="5316">
                  <c:v>34.683457634533902</c:v>
                </c:pt>
                <c:pt idx="5317">
                  <c:v>34.690009461504197</c:v>
                </c:pt>
                <c:pt idx="5318">
                  <c:v>34.696561288474498</c:v>
                </c:pt>
                <c:pt idx="5319">
                  <c:v>34.7031131154449</c:v>
                </c:pt>
                <c:pt idx="5320">
                  <c:v>34.709664942415202</c:v>
                </c:pt>
                <c:pt idx="5321">
                  <c:v>34.716216769385603</c:v>
                </c:pt>
                <c:pt idx="5322">
                  <c:v>34.722768596355898</c:v>
                </c:pt>
                <c:pt idx="5323">
                  <c:v>34.7293204233263</c:v>
                </c:pt>
                <c:pt idx="5324">
                  <c:v>34.735872250296602</c:v>
                </c:pt>
                <c:pt idx="5325">
                  <c:v>34.742424077266897</c:v>
                </c:pt>
                <c:pt idx="5326">
                  <c:v>34.748975904237298</c:v>
                </c:pt>
                <c:pt idx="5327">
                  <c:v>34.7555277312076</c:v>
                </c:pt>
                <c:pt idx="5328">
                  <c:v>34.762079558178002</c:v>
                </c:pt>
                <c:pt idx="5329">
                  <c:v>34.768631385148304</c:v>
                </c:pt>
                <c:pt idx="5330">
                  <c:v>34.775183212118698</c:v>
                </c:pt>
                <c:pt idx="5331">
                  <c:v>34.781735039089</c:v>
                </c:pt>
                <c:pt idx="5332">
                  <c:v>34.788286866059302</c:v>
                </c:pt>
                <c:pt idx="5333">
                  <c:v>34.794838693029703</c:v>
                </c:pt>
                <c:pt idx="5334">
                  <c:v>34.801390519999998</c:v>
                </c:pt>
                <c:pt idx="5335">
                  <c:v>34.8079423469704</c:v>
                </c:pt>
                <c:pt idx="5336">
                  <c:v>34.814494173940702</c:v>
                </c:pt>
                <c:pt idx="5337">
                  <c:v>34.821046000911103</c:v>
                </c:pt>
                <c:pt idx="5338">
                  <c:v>34.827597827881398</c:v>
                </c:pt>
                <c:pt idx="5339">
                  <c:v>34.8341496548517</c:v>
                </c:pt>
                <c:pt idx="5340">
                  <c:v>34.840701481822101</c:v>
                </c:pt>
                <c:pt idx="5341">
                  <c:v>34.847253308792403</c:v>
                </c:pt>
                <c:pt idx="5342">
                  <c:v>34.853805135762798</c:v>
                </c:pt>
                <c:pt idx="5343">
                  <c:v>34.8603569627331</c:v>
                </c:pt>
                <c:pt idx="5344">
                  <c:v>34.866908789703402</c:v>
                </c:pt>
                <c:pt idx="5345">
                  <c:v>34.873460616673803</c:v>
                </c:pt>
                <c:pt idx="5346">
                  <c:v>34.880012443644098</c:v>
                </c:pt>
                <c:pt idx="5347">
                  <c:v>34.8865642706145</c:v>
                </c:pt>
                <c:pt idx="5348">
                  <c:v>34.893116097584802</c:v>
                </c:pt>
                <c:pt idx="5349">
                  <c:v>34.899667924555203</c:v>
                </c:pt>
                <c:pt idx="5350">
                  <c:v>34.906219751525498</c:v>
                </c:pt>
                <c:pt idx="5351">
                  <c:v>34.912771578495899</c:v>
                </c:pt>
                <c:pt idx="5352">
                  <c:v>34.919323405466201</c:v>
                </c:pt>
                <c:pt idx="5353">
                  <c:v>34.925875232436503</c:v>
                </c:pt>
                <c:pt idx="5354">
                  <c:v>34.932427059406898</c:v>
                </c:pt>
                <c:pt idx="5355">
                  <c:v>34.9389788863772</c:v>
                </c:pt>
                <c:pt idx="5356">
                  <c:v>34.945530713347601</c:v>
                </c:pt>
                <c:pt idx="5357">
                  <c:v>34.952082540317903</c:v>
                </c:pt>
                <c:pt idx="5358">
                  <c:v>34.958634367288198</c:v>
                </c:pt>
                <c:pt idx="5359">
                  <c:v>34.9651861942586</c:v>
                </c:pt>
                <c:pt idx="5360">
                  <c:v>34.971738021228902</c:v>
                </c:pt>
                <c:pt idx="5361">
                  <c:v>34.978289848199303</c:v>
                </c:pt>
                <c:pt idx="5362">
                  <c:v>34.984841675169598</c:v>
                </c:pt>
                <c:pt idx="5363">
                  <c:v>34.991393502139999</c:v>
                </c:pt>
                <c:pt idx="5364">
                  <c:v>34.997945329110301</c:v>
                </c:pt>
                <c:pt idx="5365">
                  <c:v>35.004497156080603</c:v>
                </c:pt>
                <c:pt idx="5366">
                  <c:v>35.011048983050998</c:v>
                </c:pt>
                <c:pt idx="5367">
                  <c:v>35.0176008100213</c:v>
                </c:pt>
                <c:pt idx="5368">
                  <c:v>35.024152636991701</c:v>
                </c:pt>
                <c:pt idx="5369">
                  <c:v>35.030704463962003</c:v>
                </c:pt>
                <c:pt idx="5370">
                  <c:v>35.037256290932397</c:v>
                </c:pt>
                <c:pt idx="5371">
                  <c:v>35.043808117902699</c:v>
                </c:pt>
                <c:pt idx="5372">
                  <c:v>35.050359944873001</c:v>
                </c:pt>
                <c:pt idx="5373">
                  <c:v>35.056911771843403</c:v>
                </c:pt>
                <c:pt idx="5374">
                  <c:v>35.063463598813698</c:v>
                </c:pt>
                <c:pt idx="5375">
                  <c:v>35.070015425784099</c:v>
                </c:pt>
                <c:pt idx="5376">
                  <c:v>35.076567252754401</c:v>
                </c:pt>
                <c:pt idx="5377">
                  <c:v>35.083119079724803</c:v>
                </c:pt>
                <c:pt idx="5378">
                  <c:v>35.089670906695098</c:v>
                </c:pt>
                <c:pt idx="5379">
                  <c:v>35.0962227336654</c:v>
                </c:pt>
                <c:pt idx="5380">
                  <c:v>35.102774560635801</c:v>
                </c:pt>
                <c:pt idx="5381">
                  <c:v>35.109326387606103</c:v>
                </c:pt>
                <c:pt idx="5382">
                  <c:v>35.115878214576497</c:v>
                </c:pt>
                <c:pt idx="5383">
                  <c:v>35.122430041546799</c:v>
                </c:pt>
                <c:pt idx="5384">
                  <c:v>35.128981868517201</c:v>
                </c:pt>
                <c:pt idx="5385">
                  <c:v>35.135533695487503</c:v>
                </c:pt>
                <c:pt idx="5386">
                  <c:v>35.142085522457798</c:v>
                </c:pt>
                <c:pt idx="5387">
                  <c:v>35.148637349428199</c:v>
                </c:pt>
                <c:pt idx="5388">
                  <c:v>35.155189176398501</c:v>
                </c:pt>
                <c:pt idx="5389">
                  <c:v>35.161741003368903</c:v>
                </c:pt>
                <c:pt idx="5390">
                  <c:v>35.168292830339198</c:v>
                </c:pt>
                <c:pt idx="5391">
                  <c:v>35.174844657309499</c:v>
                </c:pt>
                <c:pt idx="5392">
                  <c:v>35.181396484279901</c:v>
                </c:pt>
                <c:pt idx="5393">
                  <c:v>35.187948311250203</c:v>
                </c:pt>
                <c:pt idx="5394">
                  <c:v>35.194500138220597</c:v>
                </c:pt>
                <c:pt idx="5395">
                  <c:v>35.201051965190899</c:v>
                </c:pt>
                <c:pt idx="5396">
                  <c:v>35.207603792161301</c:v>
                </c:pt>
                <c:pt idx="5397">
                  <c:v>35.214155619131603</c:v>
                </c:pt>
                <c:pt idx="5398">
                  <c:v>35.220707446101898</c:v>
                </c:pt>
                <c:pt idx="5399">
                  <c:v>35.227259273072299</c:v>
                </c:pt>
                <c:pt idx="5400">
                  <c:v>35.233811100042601</c:v>
                </c:pt>
                <c:pt idx="5401">
                  <c:v>35.240362927013003</c:v>
                </c:pt>
                <c:pt idx="5402">
                  <c:v>35.246914753983297</c:v>
                </c:pt>
                <c:pt idx="5403">
                  <c:v>35.253466580953699</c:v>
                </c:pt>
                <c:pt idx="5404">
                  <c:v>35.260018407924001</c:v>
                </c:pt>
                <c:pt idx="5405">
                  <c:v>35.266570234894303</c:v>
                </c:pt>
                <c:pt idx="5406">
                  <c:v>35.273122061864697</c:v>
                </c:pt>
                <c:pt idx="5407">
                  <c:v>35.279673888834999</c:v>
                </c:pt>
                <c:pt idx="5408">
                  <c:v>35.286225715805401</c:v>
                </c:pt>
                <c:pt idx="5409">
                  <c:v>35.292777542775703</c:v>
                </c:pt>
                <c:pt idx="5410">
                  <c:v>35.299329369746097</c:v>
                </c:pt>
                <c:pt idx="5411">
                  <c:v>35.305881196716399</c:v>
                </c:pt>
                <c:pt idx="5412">
                  <c:v>35.312433023686701</c:v>
                </c:pt>
                <c:pt idx="5413">
                  <c:v>35.318984850657102</c:v>
                </c:pt>
                <c:pt idx="5414">
                  <c:v>35.325536677627397</c:v>
                </c:pt>
                <c:pt idx="5415">
                  <c:v>35.332088504597799</c:v>
                </c:pt>
                <c:pt idx="5416">
                  <c:v>35.338640331568101</c:v>
                </c:pt>
                <c:pt idx="5417">
                  <c:v>35.345192158538502</c:v>
                </c:pt>
                <c:pt idx="5418">
                  <c:v>35.351743985508797</c:v>
                </c:pt>
                <c:pt idx="5419">
                  <c:v>35.358295812479099</c:v>
                </c:pt>
                <c:pt idx="5420">
                  <c:v>35.364847639449501</c:v>
                </c:pt>
                <c:pt idx="5421">
                  <c:v>35.371399466419803</c:v>
                </c:pt>
                <c:pt idx="5422">
                  <c:v>35.377951293390197</c:v>
                </c:pt>
                <c:pt idx="5423">
                  <c:v>35.384503120360499</c:v>
                </c:pt>
                <c:pt idx="5424">
                  <c:v>35.391054947330801</c:v>
                </c:pt>
                <c:pt idx="5425">
                  <c:v>35.397606774301202</c:v>
                </c:pt>
                <c:pt idx="5426">
                  <c:v>35.404158601271497</c:v>
                </c:pt>
                <c:pt idx="5427">
                  <c:v>35.410710428241899</c:v>
                </c:pt>
                <c:pt idx="5428">
                  <c:v>35.417262255212201</c:v>
                </c:pt>
                <c:pt idx="5429">
                  <c:v>35.423814082182602</c:v>
                </c:pt>
                <c:pt idx="5430">
                  <c:v>35.430365909152897</c:v>
                </c:pt>
                <c:pt idx="5431">
                  <c:v>35.436917736123299</c:v>
                </c:pt>
                <c:pt idx="5432">
                  <c:v>35.443469563093601</c:v>
                </c:pt>
                <c:pt idx="5433">
                  <c:v>35.450021390063903</c:v>
                </c:pt>
                <c:pt idx="5434">
                  <c:v>35.456573217034297</c:v>
                </c:pt>
                <c:pt idx="5435">
                  <c:v>35.463125044004599</c:v>
                </c:pt>
                <c:pt idx="5436">
                  <c:v>35.469676870975</c:v>
                </c:pt>
                <c:pt idx="5437">
                  <c:v>35.476228697945302</c:v>
                </c:pt>
                <c:pt idx="5438">
                  <c:v>35.482780524915597</c:v>
                </c:pt>
                <c:pt idx="5439">
                  <c:v>35.489332351885999</c:v>
                </c:pt>
                <c:pt idx="5440">
                  <c:v>35.495884178856301</c:v>
                </c:pt>
                <c:pt idx="5441">
                  <c:v>35.502436005826702</c:v>
                </c:pt>
                <c:pt idx="5442">
                  <c:v>35.508987832796997</c:v>
                </c:pt>
                <c:pt idx="5443">
                  <c:v>35.515539659767398</c:v>
                </c:pt>
                <c:pt idx="5444">
                  <c:v>35.5220914867377</c:v>
                </c:pt>
                <c:pt idx="5445">
                  <c:v>35.528643313708002</c:v>
                </c:pt>
                <c:pt idx="5446">
                  <c:v>35.535195140678397</c:v>
                </c:pt>
                <c:pt idx="5447">
                  <c:v>35.541746967648699</c:v>
                </c:pt>
                <c:pt idx="5448">
                  <c:v>35.5482987946191</c:v>
                </c:pt>
                <c:pt idx="5449">
                  <c:v>35.554850621589402</c:v>
                </c:pt>
                <c:pt idx="5450">
                  <c:v>35.561402448559797</c:v>
                </c:pt>
                <c:pt idx="5451">
                  <c:v>35.567954275530099</c:v>
                </c:pt>
                <c:pt idx="5452">
                  <c:v>35.574506102500401</c:v>
                </c:pt>
                <c:pt idx="5453">
                  <c:v>35.581057929470802</c:v>
                </c:pt>
                <c:pt idx="5454">
                  <c:v>35.587609756441097</c:v>
                </c:pt>
                <c:pt idx="5455">
                  <c:v>35.594161583411498</c:v>
                </c:pt>
                <c:pt idx="5456">
                  <c:v>35.6007134103818</c:v>
                </c:pt>
                <c:pt idx="5457">
                  <c:v>35.607265237352202</c:v>
                </c:pt>
                <c:pt idx="5458">
                  <c:v>35.613817064322497</c:v>
                </c:pt>
                <c:pt idx="5459">
                  <c:v>35.620368891292799</c:v>
                </c:pt>
                <c:pt idx="5460">
                  <c:v>35.6269207182632</c:v>
                </c:pt>
                <c:pt idx="5461">
                  <c:v>35.633472545233502</c:v>
                </c:pt>
                <c:pt idx="5462">
                  <c:v>35.640024372203897</c:v>
                </c:pt>
                <c:pt idx="5463">
                  <c:v>35.646576199174199</c:v>
                </c:pt>
                <c:pt idx="5464">
                  <c:v>35.6531280261446</c:v>
                </c:pt>
                <c:pt idx="5465">
                  <c:v>35.659679853114902</c:v>
                </c:pt>
                <c:pt idx="5466">
                  <c:v>35.666231680085197</c:v>
                </c:pt>
                <c:pt idx="5467">
                  <c:v>35.672783507055598</c:v>
                </c:pt>
                <c:pt idx="5468">
                  <c:v>35.6793353340259</c:v>
                </c:pt>
                <c:pt idx="5469">
                  <c:v>35.685887160996302</c:v>
                </c:pt>
                <c:pt idx="5470">
                  <c:v>35.692438987966597</c:v>
                </c:pt>
                <c:pt idx="5471">
                  <c:v>35.698990814936899</c:v>
                </c:pt>
                <c:pt idx="5472">
                  <c:v>35.7055426419073</c:v>
                </c:pt>
                <c:pt idx="5473">
                  <c:v>35.712094468877602</c:v>
                </c:pt>
                <c:pt idx="5474">
                  <c:v>35.718646295848004</c:v>
                </c:pt>
                <c:pt idx="5475">
                  <c:v>35.725198122818298</c:v>
                </c:pt>
                <c:pt idx="5476">
                  <c:v>35.7317499497887</c:v>
                </c:pt>
                <c:pt idx="5477">
                  <c:v>35.738301776759002</c:v>
                </c:pt>
                <c:pt idx="5478">
                  <c:v>35.744853603729297</c:v>
                </c:pt>
                <c:pt idx="5479">
                  <c:v>35.751405430699698</c:v>
                </c:pt>
                <c:pt idx="5480">
                  <c:v>35.75795725767</c:v>
                </c:pt>
                <c:pt idx="5481">
                  <c:v>35.764509084640402</c:v>
                </c:pt>
                <c:pt idx="5482">
                  <c:v>35.771060911610697</c:v>
                </c:pt>
                <c:pt idx="5483">
                  <c:v>35.777612738581098</c:v>
                </c:pt>
                <c:pt idx="5484">
                  <c:v>35.7841645655514</c:v>
                </c:pt>
                <c:pt idx="5485">
                  <c:v>35.790716392521702</c:v>
                </c:pt>
                <c:pt idx="5486">
                  <c:v>35.797268219492103</c:v>
                </c:pt>
                <c:pt idx="5487">
                  <c:v>35.803820046462398</c:v>
                </c:pt>
                <c:pt idx="5488">
                  <c:v>35.8103718734328</c:v>
                </c:pt>
                <c:pt idx="5489">
                  <c:v>35.816923700403102</c:v>
                </c:pt>
                <c:pt idx="5490">
                  <c:v>35.823475527373503</c:v>
                </c:pt>
                <c:pt idx="5491">
                  <c:v>35.830027354343798</c:v>
                </c:pt>
                <c:pt idx="5492">
                  <c:v>35.8365791813141</c:v>
                </c:pt>
                <c:pt idx="5493">
                  <c:v>35.843131008284502</c:v>
                </c:pt>
                <c:pt idx="5494">
                  <c:v>35.849682835254796</c:v>
                </c:pt>
                <c:pt idx="5495">
                  <c:v>35.856234662225198</c:v>
                </c:pt>
                <c:pt idx="5496">
                  <c:v>35.8627864891955</c:v>
                </c:pt>
                <c:pt idx="5497">
                  <c:v>35.869338316165802</c:v>
                </c:pt>
                <c:pt idx="5498">
                  <c:v>35.875890143136203</c:v>
                </c:pt>
                <c:pt idx="5499">
                  <c:v>35.882441970106498</c:v>
                </c:pt>
                <c:pt idx="5500">
                  <c:v>35.8889937970769</c:v>
                </c:pt>
                <c:pt idx="5501">
                  <c:v>35.895545624047202</c:v>
                </c:pt>
                <c:pt idx="5502">
                  <c:v>35.902097451017603</c:v>
                </c:pt>
                <c:pt idx="5503">
                  <c:v>35.908649277987898</c:v>
                </c:pt>
                <c:pt idx="5504">
                  <c:v>35.9152011049582</c:v>
                </c:pt>
                <c:pt idx="5505">
                  <c:v>35.921752931928602</c:v>
                </c:pt>
                <c:pt idx="5506">
                  <c:v>35.928304758898904</c:v>
                </c:pt>
                <c:pt idx="5507">
                  <c:v>35.934856585869298</c:v>
                </c:pt>
                <c:pt idx="5508">
                  <c:v>35.9414084128396</c:v>
                </c:pt>
                <c:pt idx="5509">
                  <c:v>35.947960239810001</c:v>
                </c:pt>
                <c:pt idx="5510">
                  <c:v>35.954512066780303</c:v>
                </c:pt>
                <c:pt idx="5511">
                  <c:v>35.961063893750598</c:v>
                </c:pt>
                <c:pt idx="5512">
                  <c:v>35.967615720721</c:v>
                </c:pt>
                <c:pt idx="5513">
                  <c:v>35.974167547691302</c:v>
                </c:pt>
                <c:pt idx="5514">
                  <c:v>35.980719374661703</c:v>
                </c:pt>
                <c:pt idx="5515">
                  <c:v>35.987271201631998</c:v>
                </c:pt>
                <c:pt idx="5516">
                  <c:v>35.993823028602399</c:v>
                </c:pt>
                <c:pt idx="5517">
                  <c:v>36.000374855572701</c:v>
                </c:pt>
                <c:pt idx="5518">
                  <c:v>36.006926682543003</c:v>
                </c:pt>
                <c:pt idx="5519">
                  <c:v>36.013478509513398</c:v>
                </c:pt>
                <c:pt idx="5520">
                  <c:v>36.0200303364837</c:v>
                </c:pt>
                <c:pt idx="5521">
                  <c:v>36.026582163454101</c:v>
                </c:pt>
                <c:pt idx="5522">
                  <c:v>36.033133990424403</c:v>
                </c:pt>
                <c:pt idx="5523">
                  <c:v>36.039685817394798</c:v>
                </c:pt>
                <c:pt idx="5524">
                  <c:v>36.0462376443651</c:v>
                </c:pt>
                <c:pt idx="5525">
                  <c:v>36.052789471335402</c:v>
                </c:pt>
                <c:pt idx="5526">
                  <c:v>36.059341298305803</c:v>
                </c:pt>
                <c:pt idx="5527">
                  <c:v>36.065893125276098</c:v>
                </c:pt>
                <c:pt idx="5528">
                  <c:v>36.072444952246499</c:v>
                </c:pt>
                <c:pt idx="5529">
                  <c:v>36.078996779216801</c:v>
                </c:pt>
                <c:pt idx="5530">
                  <c:v>36.085548606187203</c:v>
                </c:pt>
                <c:pt idx="5531">
                  <c:v>36.092100433157498</c:v>
                </c:pt>
                <c:pt idx="5532">
                  <c:v>36.0986522601278</c:v>
                </c:pt>
                <c:pt idx="5533">
                  <c:v>36.105204087098201</c:v>
                </c:pt>
                <c:pt idx="5534">
                  <c:v>36.111755914068503</c:v>
                </c:pt>
                <c:pt idx="5535">
                  <c:v>36.118307741038898</c:v>
                </c:pt>
                <c:pt idx="5536">
                  <c:v>36.1248595680092</c:v>
                </c:pt>
                <c:pt idx="5537">
                  <c:v>36.131411394979501</c:v>
                </c:pt>
                <c:pt idx="5538">
                  <c:v>36.137963221949903</c:v>
                </c:pt>
                <c:pt idx="5539">
                  <c:v>36.144515048920198</c:v>
                </c:pt>
                <c:pt idx="5540">
                  <c:v>36.151066875890599</c:v>
                </c:pt>
                <c:pt idx="5541">
                  <c:v>36.157618702860901</c:v>
                </c:pt>
                <c:pt idx="5542">
                  <c:v>36.164170529831303</c:v>
                </c:pt>
                <c:pt idx="5543">
                  <c:v>36.170722356801598</c:v>
                </c:pt>
                <c:pt idx="5544">
                  <c:v>36.1772741837719</c:v>
                </c:pt>
                <c:pt idx="5545">
                  <c:v>36.183826010742301</c:v>
                </c:pt>
                <c:pt idx="5546">
                  <c:v>36.190377837712603</c:v>
                </c:pt>
                <c:pt idx="5547">
                  <c:v>36.196929664682997</c:v>
                </c:pt>
                <c:pt idx="5548">
                  <c:v>36.203481491653299</c:v>
                </c:pt>
                <c:pt idx="5549">
                  <c:v>36.210033318623701</c:v>
                </c:pt>
                <c:pt idx="5550">
                  <c:v>36.216585145594003</c:v>
                </c:pt>
                <c:pt idx="5551">
                  <c:v>36.223136972564298</c:v>
                </c:pt>
                <c:pt idx="5552">
                  <c:v>36.229688799534699</c:v>
                </c:pt>
                <c:pt idx="5553">
                  <c:v>36.236240626505001</c:v>
                </c:pt>
                <c:pt idx="5554">
                  <c:v>36.242792453475403</c:v>
                </c:pt>
                <c:pt idx="5555">
                  <c:v>36.249344280445698</c:v>
                </c:pt>
                <c:pt idx="5556">
                  <c:v>36.255896107416099</c:v>
                </c:pt>
                <c:pt idx="5557">
                  <c:v>36.262447934386401</c:v>
                </c:pt>
                <c:pt idx="5558">
                  <c:v>36.268999761356703</c:v>
                </c:pt>
                <c:pt idx="5559">
                  <c:v>36.275551588327097</c:v>
                </c:pt>
                <c:pt idx="5560">
                  <c:v>36.282103415297399</c:v>
                </c:pt>
                <c:pt idx="5561">
                  <c:v>36.288655242267801</c:v>
                </c:pt>
                <c:pt idx="5562">
                  <c:v>36.295207069238103</c:v>
                </c:pt>
                <c:pt idx="5563">
                  <c:v>36.301758896208497</c:v>
                </c:pt>
                <c:pt idx="5564">
                  <c:v>36.308310723178799</c:v>
                </c:pt>
                <c:pt idx="5565">
                  <c:v>36.314862550149101</c:v>
                </c:pt>
                <c:pt idx="5566">
                  <c:v>36.321414377119503</c:v>
                </c:pt>
                <c:pt idx="5567">
                  <c:v>36.327966204089797</c:v>
                </c:pt>
                <c:pt idx="5568">
                  <c:v>36.334518031060199</c:v>
                </c:pt>
                <c:pt idx="5569">
                  <c:v>36.341069858030501</c:v>
                </c:pt>
                <c:pt idx="5570">
                  <c:v>36.347621685000902</c:v>
                </c:pt>
                <c:pt idx="5571">
                  <c:v>36.354173511971197</c:v>
                </c:pt>
                <c:pt idx="5572">
                  <c:v>36.360725338941499</c:v>
                </c:pt>
                <c:pt idx="5573">
                  <c:v>36.367277165911901</c:v>
                </c:pt>
                <c:pt idx="5574">
                  <c:v>36.373828992882203</c:v>
                </c:pt>
                <c:pt idx="5575">
                  <c:v>36.380380819852597</c:v>
                </c:pt>
                <c:pt idx="5576">
                  <c:v>36.386932646822899</c:v>
                </c:pt>
                <c:pt idx="5577">
                  <c:v>36.393484473793201</c:v>
                </c:pt>
                <c:pt idx="5578">
                  <c:v>36.400036300763603</c:v>
                </c:pt>
                <c:pt idx="5579">
                  <c:v>36.406588127733897</c:v>
                </c:pt>
                <c:pt idx="5580">
                  <c:v>36.413139954704299</c:v>
                </c:pt>
                <c:pt idx="5581">
                  <c:v>36.419691781674601</c:v>
                </c:pt>
                <c:pt idx="5582">
                  <c:v>36.426243608645002</c:v>
                </c:pt>
                <c:pt idx="5583">
                  <c:v>36.432795435615297</c:v>
                </c:pt>
                <c:pt idx="5584">
                  <c:v>36.439347262585599</c:v>
                </c:pt>
                <c:pt idx="5585">
                  <c:v>36.445899089556001</c:v>
                </c:pt>
                <c:pt idx="5586">
                  <c:v>36.452450916526303</c:v>
                </c:pt>
                <c:pt idx="5587">
                  <c:v>36.459002743496697</c:v>
                </c:pt>
                <c:pt idx="5588">
                  <c:v>36.465554570466999</c:v>
                </c:pt>
                <c:pt idx="5589">
                  <c:v>36.4721063974374</c:v>
                </c:pt>
                <c:pt idx="5590">
                  <c:v>36.478658224407702</c:v>
                </c:pt>
                <c:pt idx="5591">
                  <c:v>36.485210051377997</c:v>
                </c:pt>
                <c:pt idx="5592">
                  <c:v>36.491761878348399</c:v>
                </c:pt>
                <c:pt idx="5593">
                  <c:v>36.498313705318701</c:v>
                </c:pt>
                <c:pt idx="5594">
                  <c:v>36.504865532289102</c:v>
                </c:pt>
                <c:pt idx="5595">
                  <c:v>36.511417359259397</c:v>
                </c:pt>
                <c:pt idx="5596">
                  <c:v>36.517969186229699</c:v>
                </c:pt>
                <c:pt idx="5597">
                  <c:v>36.524521013200101</c:v>
                </c:pt>
                <c:pt idx="5598">
                  <c:v>36.531072840170403</c:v>
                </c:pt>
                <c:pt idx="5599">
                  <c:v>36.537624667140797</c:v>
                </c:pt>
                <c:pt idx="5600">
                  <c:v>36.544176494111099</c:v>
                </c:pt>
                <c:pt idx="5601">
                  <c:v>36.5507283210815</c:v>
                </c:pt>
                <c:pt idx="5602">
                  <c:v>36.557280148051802</c:v>
                </c:pt>
                <c:pt idx="5603">
                  <c:v>36.563831975022097</c:v>
                </c:pt>
                <c:pt idx="5604">
                  <c:v>36.570383801992499</c:v>
                </c:pt>
                <c:pt idx="5605">
                  <c:v>36.576935628962801</c:v>
                </c:pt>
                <c:pt idx="5606">
                  <c:v>36.583487455933202</c:v>
                </c:pt>
                <c:pt idx="5607">
                  <c:v>36.590039282903497</c:v>
                </c:pt>
                <c:pt idx="5608">
                  <c:v>36.596591109873899</c:v>
                </c:pt>
                <c:pt idx="5609">
                  <c:v>36.603142936844201</c:v>
                </c:pt>
                <c:pt idx="5610">
                  <c:v>36.609694763814602</c:v>
                </c:pt>
                <c:pt idx="5611">
                  <c:v>36.616246590784897</c:v>
                </c:pt>
                <c:pt idx="5612">
                  <c:v>36.622798417755199</c:v>
                </c:pt>
                <c:pt idx="5613">
                  <c:v>36.6293502447256</c:v>
                </c:pt>
                <c:pt idx="5614">
                  <c:v>36.635902071695902</c:v>
                </c:pt>
                <c:pt idx="5615">
                  <c:v>36.642453898666297</c:v>
                </c:pt>
                <c:pt idx="5616">
                  <c:v>36.649005725636599</c:v>
                </c:pt>
                <c:pt idx="5617">
                  <c:v>36.655557552606901</c:v>
                </c:pt>
                <c:pt idx="5618">
                  <c:v>36.662109379577302</c:v>
                </c:pt>
                <c:pt idx="5619">
                  <c:v>36.668661206547597</c:v>
                </c:pt>
                <c:pt idx="5620">
                  <c:v>36.675213033517998</c:v>
                </c:pt>
                <c:pt idx="5621">
                  <c:v>36.6817648604883</c:v>
                </c:pt>
                <c:pt idx="5622">
                  <c:v>36.688316687458702</c:v>
                </c:pt>
                <c:pt idx="5623">
                  <c:v>36.694868514428997</c:v>
                </c:pt>
                <c:pt idx="5624">
                  <c:v>36.701420341399299</c:v>
                </c:pt>
                <c:pt idx="5625">
                  <c:v>36.7079721683697</c:v>
                </c:pt>
                <c:pt idx="5626">
                  <c:v>36.714523995340002</c:v>
                </c:pt>
                <c:pt idx="5627">
                  <c:v>36.721075822310397</c:v>
                </c:pt>
                <c:pt idx="5628">
                  <c:v>36.727627649280699</c:v>
                </c:pt>
                <c:pt idx="5629">
                  <c:v>36.7341794762511</c:v>
                </c:pt>
                <c:pt idx="5630">
                  <c:v>36.740731303221402</c:v>
                </c:pt>
                <c:pt idx="5631">
                  <c:v>36.747283130191697</c:v>
                </c:pt>
                <c:pt idx="5632">
                  <c:v>36.753834957162098</c:v>
                </c:pt>
                <c:pt idx="5633">
                  <c:v>36.7603867841324</c:v>
                </c:pt>
                <c:pt idx="5634">
                  <c:v>36.766938611102802</c:v>
                </c:pt>
                <c:pt idx="5635">
                  <c:v>36.773490438073097</c:v>
                </c:pt>
                <c:pt idx="5636">
                  <c:v>36.780042265043399</c:v>
                </c:pt>
                <c:pt idx="5637">
                  <c:v>36.7865940920138</c:v>
                </c:pt>
                <c:pt idx="5638">
                  <c:v>36.793145918984102</c:v>
                </c:pt>
                <c:pt idx="5639">
                  <c:v>36.799697745954496</c:v>
                </c:pt>
                <c:pt idx="5640">
                  <c:v>36.806249572924798</c:v>
                </c:pt>
                <c:pt idx="5641">
                  <c:v>36.8128013998952</c:v>
                </c:pt>
                <c:pt idx="5642">
                  <c:v>36.819353226865502</c:v>
                </c:pt>
                <c:pt idx="5643">
                  <c:v>36.825905053835797</c:v>
                </c:pt>
                <c:pt idx="5644">
                  <c:v>36.832456880806198</c:v>
                </c:pt>
                <c:pt idx="5645">
                  <c:v>36.8390087077765</c:v>
                </c:pt>
                <c:pt idx="5646">
                  <c:v>36.845560534746902</c:v>
                </c:pt>
                <c:pt idx="5647">
                  <c:v>36.852112361717197</c:v>
                </c:pt>
                <c:pt idx="5648">
                  <c:v>36.858664188687598</c:v>
                </c:pt>
                <c:pt idx="5649">
                  <c:v>36.8652160156579</c:v>
                </c:pt>
                <c:pt idx="5650">
                  <c:v>36.871767842628202</c:v>
                </c:pt>
                <c:pt idx="5651">
                  <c:v>36.878319669598604</c:v>
                </c:pt>
                <c:pt idx="5652">
                  <c:v>36.884871496568898</c:v>
                </c:pt>
                <c:pt idx="5653">
                  <c:v>36.8914233235393</c:v>
                </c:pt>
                <c:pt idx="5654">
                  <c:v>36.897975150509602</c:v>
                </c:pt>
                <c:pt idx="5655">
                  <c:v>36.904526977480003</c:v>
                </c:pt>
                <c:pt idx="5656">
                  <c:v>36.911078804450298</c:v>
                </c:pt>
                <c:pt idx="5657">
                  <c:v>36.9176306314206</c:v>
                </c:pt>
                <c:pt idx="5658">
                  <c:v>36.924182458391002</c:v>
                </c:pt>
                <c:pt idx="5659">
                  <c:v>36.930734285361297</c:v>
                </c:pt>
                <c:pt idx="5660">
                  <c:v>36.937286112331698</c:v>
                </c:pt>
                <c:pt idx="5661">
                  <c:v>36.943837939302</c:v>
                </c:pt>
                <c:pt idx="5662">
                  <c:v>36.950389766272401</c:v>
                </c:pt>
                <c:pt idx="5663">
                  <c:v>36.956941593242703</c:v>
                </c:pt>
                <c:pt idx="5664">
                  <c:v>36.963493420212998</c:v>
                </c:pt>
                <c:pt idx="5665">
                  <c:v>36.9700452471834</c:v>
                </c:pt>
                <c:pt idx="5666">
                  <c:v>36.976597074153702</c:v>
                </c:pt>
                <c:pt idx="5667">
                  <c:v>36.983148901124103</c:v>
                </c:pt>
                <c:pt idx="5668">
                  <c:v>36.989700728094398</c:v>
                </c:pt>
                <c:pt idx="5669">
                  <c:v>36.9962525550647</c:v>
                </c:pt>
                <c:pt idx="5670">
                  <c:v>37.002804382035102</c:v>
                </c:pt>
                <c:pt idx="5671">
                  <c:v>37.009356209005396</c:v>
                </c:pt>
                <c:pt idx="5672">
                  <c:v>37.015908035975798</c:v>
                </c:pt>
                <c:pt idx="5673">
                  <c:v>37.0224598629461</c:v>
                </c:pt>
                <c:pt idx="5674">
                  <c:v>37.029011689916501</c:v>
                </c:pt>
                <c:pt idx="5675">
                  <c:v>37.035563516886803</c:v>
                </c:pt>
                <c:pt idx="5676">
                  <c:v>37.042115343857098</c:v>
                </c:pt>
                <c:pt idx="5677">
                  <c:v>37.0486671708275</c:v>
                </c:pt>
                <c:pt idx="5678">
                  <c:v>37.055218997797802</c:v>
                </c:pt>
                <c:pt idx="5679">
                  <c:v>37.061770824768203</c:v>
                </c:pt>
                <c:pt idx="5680">
                  <c:v>37.068322651738498</c:v>
                </c:pt>
                <c:pt idx="5681">
                  <c:v>37.0748744787089</c:v>
                </c:pt>
                <c:pt idx="5682">
                  <c:v>37.081426305679202</c:v>
                </c:pt>
                <c:pt idx="5683">
                  <c:v>37.087978132649503</c:v>
                </c:pt>
                <c:pt idx="5684">
                  <c:v>37.094529959619898</c:v>
                </c:pt>
                <c:pt idx="5685">
                  <c:v>37.1010817865902</c:v>
                </c:pt>
                <c:pt idx="5686">
                  <c:v>37.107633613560601</c:v>
                </c:pt>
                <c:pt idx="5687">
                  <c:v>37.114185440530903</c:v>
                </c:pt>
                <c:pt idx="5688">
                  <c:v>37.120737267501298</c:v>
                </c:pt>
                <c:pt idx="5689">
                  <c:v>37.1272890944716</c:v>
                </c:pt>
                <c:pt idx="5690">
                  <c:v>37.133840921441902</c:v>
                </c:pt>
                <c:pt idx="5691">
                  <c:v>37.140392748412303</c:v>
                </c:pt>
                <c:pt idx="5692">
                  <c:v>37.146944575382598</c:v>
                </c:pt>
                <c:pt idx="5693">
                  <c:v>37.153496402352999</c:v>
                </c:pt>
                <c:pt idx="5694">
                  <c:v>37.160048229323301</c:v>
                </c:pt>
                <c:pt idx="5695">
                  <c:v>37.166600056293703</c:v>
                </c:pt>
                <c:pt idx="5696">
                  <c:v>37.173151883263998</c:v>
                </c:pt>
                <c:pt idx="5697">
                  <c:v>37.1797037102343</c:v>
                </c:pt>
                <c:pt idx="5698">
                  <c:v>37.186255537204701</c:v>
                </c:pt>
                <c:pt idx="5699">
                  <c:v>37.192807364175003</c:v>
                </c:pt>
                <c:pt idx="5700">
                  <c:v>37.199359191145398</c:v>
                </c:pt>
                <c:pt idx="5701">
                  <c:v>37.2059110181157</c:v>
                </c:pt>
                <c:pt idx="5702">
                  <c:v>37.212462845086101</c:v>
                </c:pt>
                <c:pt idx="5703">
                  <c:v>37.219014672056403</c:v>
                </c:pt>
                <c:pt idx="5704">
                  <c:v>37.225566499026698</c:v>
                </c:pt>
                <c:pt idx="5705">
                  <c:v>37.232118325997099</c:v>
                </c:pt>
                <c:pt idx="5706">
                  <c:v>37.238670152967401</c:v>
                </c:pt>
                <c:pt idx="5707">
                  <c:v>37.245221979937803</c:v>
                </c:pt>
                <c:pt idx="5708">
                  <c:v>37.251773806908098</c:v>
                </c:pt>
                <c:pt idx="5709">
                  <c:v>37.258325633878499</c:v>
                </c:pt>
                <c:pt idx="5710">
                  <c:v>37.264877460848801</c:v>
                </c:pt>
                <c:pt idx="5711">
                  <c:v>37.271429287819103</c:v>
                </c:pt>
                <c:pt idx="5712">
                  <c:v>37.277981114789497</c:v>
                </c:pt>
                <c:pt idx="5713">
                  <c:v>37.284532941759799</c:v>
                </c:pt>
                <c:pt idx="5714">
                  <c:v>37.291084768730201</c:v>
                </c:pt>
                <c:pt idx="5715">
                  <c:v>37.297636595700503</c:v>
                </c:pt>
                <c:pt idx="5716">
                  <c:v>37.304188422670798</c:v>
                </c:pt>
                <c:pt idx="5717">
                  <c:v>37.310740249641199</c:v>
                </c:pt>
                <c:pt idx="5718">
                  <c:v>37.317292076611501</c:v>
                </c:pt>
                <c:pt idx="5719">
                  <c:v>37.323843903581903</c:v>
                </c:pt>
                <c:pt idx="5720">
                  <c:v>37.330395730552198</c:v>
                </c:pt>
                <c:pt idx="5721">
                  <c:v>37.336947557522599</c:v>
                </c:pt>
                <c:pt idx="5722">
                  <c:v>37.343499384492901</c:v>
                </c:pt>
                <c:pt idx="5723">
                  <c:v>37.350051211463203</c:v>
                </c:pt>
                <c:pt idx="5724">
                  <c:v>37.356603038433597</c:v>
                </c:pt>
                <c:pt idx="5725">
                  <c:v>37.363154865403899</c:v>
                </c:pt>
                <c:pt idx="5726">
                  <c:v>37.369706692374301</c:v>
                </c:pt>
                <c:pt idx="5727">
                  <c:v>37.376258519344603</c:v>
                </c:pt>
                <c:pt idx="5728">
                  <c:v>37.382810346314997</c:v>
                </c:pt>
                <c:pt idx="5729">
                  <c:v>37.389362173285299</c:v>
                </c:pt>
                <c:pt idx="5730">
                  <c:v>37.395914000255601</c:v>
                </c:pt>
                <c:pt idx="5731">
                  <c:v>37.402465827226003</c:v>
                </c:pt>
                <c:pt idx="5732">
                  <c:v>37.409017654196298</c:v>
                </c:pt>
                <c:pt idx="5733">
                  <c:v>37.415569481166699</c:v>
                </c:pt>
                <c:pt idx="5734">
                  <c:v>37.422121308137001</c:v>
                </c:pt>
                <c:pt idx="5735">
                  <c:v>37.428673135107402</c:v>
                </c:pt>
                <c:pt idx="5736">
                  <c:v>37.435224962077697</c:v>
                </c:pt>
                <c:pt idx="5737">
                  <c:v>37.441776789047999</c:v>
                </c:pt>
                <c:pt idx="5738">
                  <c:v>37.448328616018401</c:v>
                </c:pt>
                <c:pt idx="5739">
                  <c:v>37.454880442988703</c:v>
                </c:pt>
                <c:pt idx="5740">
                  <c:v>37.461432269959097</c:v>
                </c:pt>
                <c:pt idx="5741">
                  <c:v>37.467984096929399</c:v>
                </c:pt>
                <c:pt idx="5742">
                  <c:v>37.474535923899801</c:v>
                </c:pt>
                <c:pt idx="5743">
                  <c:v>37.481087750870103</c:v>
                </c:pt>
                <c:pt idx="5744">
                  <c:v>37.487639577840397</c:v>
                </c:pt>
                <c:pt idx="5745">
                  <c:v>37.494191404810799</c:v>
                </c:pt>
                <c:pt idx="5746">
                  <c:v>37.500743231781101</c:v>
                </c:pt>
                <c:pt idx="5747">
                  <c:v>37.507295058751502</c:v>
                </c:pt>
                <c:pt idx="5748">
                  <c:v>37.513846885721797</c:v>
                </c:pt>
                <c:pt idx="5749">
                  <c:v>37.520398712692099</c:v>
                </c:pt>
                <c:pt idx="5750">
                  <c:v>37.526950539662501</c:v>
                </c:pt>
                <c:pt idx="5751">
                  <c:v>37.533502366632803</c:v>
                </c:pt>
                <c:pt idx="5752">
                  <c:v>37.540054193603197</c:v>
                </c:pt>
                <c:pt idx="5753">
                  <c:v>37.546606020573499</c:v>
                </c:pt>
                <c:pt idx="5754">
                  <c:v>37.553157847543901</c:v>
                </c:pt>
                <c:pt idx="5755">
                  <c:v>37.559709674514203</c:v>
                </c:pt>
                <c:pt idx="5756">
                  <c:v>37.566261501484497</c:v>
                </c:pt>
                <c:pt idx="5757">
                  <c:v>37.572813328454899</c:v>
                </c:pt>
                <c:pt idx="5758">
                  <c:v>37.579365155425201</c:v>
                </c:pt>
                <c:pt idx="5759">
                  <c:v>37.585916982395602</c:v>
                </c:pt>
                <c:pt idx="5760">
                  <c:v>37.592468809365897</c:v>
                </c:pt>
                <c:pt idx="5761">
                  <c:v>37.599020636336299</c:v>
                </c:pt>
                <c:pt idx="5762">
                  <c:v>37.605572463306601</c:v>
                </c:pt>
                <c:pt idx="5763">
                  <c:v>37.612124290276903</c:v>
                </c:pt>
                <c:pt idx="5764">
                  <c:v>37.618676117247297</c:v>
                </c:pt>
                <c:pt idx="5765">
                  <c:v>37.625227944217599</c:v>
                </c:pt>
                <c:pt idx="5766">
                  <c:v>37.631779771188</c:v>
                </c:pt>
                <c:pt idx="5767">
                  <c:v>37.638331598158302</c:v>
                </c:pt>
                <c:pt idx="5768">
                  <c:v>37.644883425128697</c:v>
                </c:pt>
                <c:pt idx="5769">
                  <c:v>37.651435252098999</c:v>
                </c:pt>
                <c:pt idx="5770">
                  <c:v>37.657987079069301</c:v>
                </c:pt>
                <c:pt idx="5771">
                  <c:v>37.664538906039702</c:v>
                </c:pt>
                <c:pt idx="5772">
                  <c:v>37.671090733009997</c:v>
                </c:pt>
                <c:pt idx="5773">
                  <c:v>37.677642559980399</c:v>
                </c:pt>
                <c:pt idx="5774">
                  <c:v>37.684194386950701</c:v>
                </c:pt>
                <c:pt idx="5775">
                  <c:v>37.690746213921003</c:v>
                </c:pt>
                <c:pt idx="5776">
                  <c:v>37.697298040891397</c:v>
                </c:pt>
                <c:pt idx="5777">
                  <c:v>37.703849867861699</c:v>
                </c:pt>
                <c:pt idx="5778">
                  <c:v>37.7104016948321</c:v>
                </c:pt>
                <c:pt idx="5779">
                  <c:v>37.716953521802402</c:v>
                </c:pt>
                <c:pt idx="5780">
                  <c:v>37.723505348772797</c:v>
                </c:pt>
                <c:pt idx="5781">
                  <c:v>37.730057175743099</c:v>
                </c:pt>
                <c:pt idx="5782">
                  <c:v>37.7366090027135</c:v>
                </c:pt>
                <c:pt idx="5783">
                  <c:v>37.743160829683802</c:v>
                </c:pt>
                <c:pt idx="5784">
                  <c:v>37.749712656654097</c:v>
                </c:pt>
                <c:pt idx="5785">
                  <c:v>37.756264483624498</c:v>
                </c:pt>
                <c:pt idx="5786">
                  <c:v>37.7628163105948</c:v>
                </c:pt>
                <c:pt idx="5787">
                  <c:v>37.769368137565202</c:v>
                </c:pt>
                <c:pt idx="5788">
                  <c:v>37.775919964535497</c:v>
                </c:pt>
                <c:pt idx="5789">
                  <c:v>37.782471791505799</c:v>
                </c:pt>
                <c:pt idx="5790">
                  <c:v>37.7890236184762</c:v>
                </c:pt>
                <c:pt idx="5791">
                  <c:v>37.795575445446502</c:v>
                </c:pt>
                <c:pt idx="5792">
                  <c:v>37.802127272416897</c:v>
                </c:pt>
                <c:pt idx="5793">
                  <c:v>37.808679099387199</c:v>
                </c:pt>
                <c:pt idx="5794">
                  <c:v>37.8152309263576</c:v>
                </c:pt>
                <c:pt idx="5795">
                  <c:v>37.821782753327902</c:v>
                </c:pt>
                <c:pt idx="5796">
                  <c:v>37.828334580298197</c:v>
                </c:pt>
                <c:pt idx="5797">
                  <c:v>37.834886407268598</c:v>
                </c:pt>
                <c:pt idx="5798">
                  <c:v>37.8414382342389</c:v>
                </c:pt>
                <c:pt idx="5799">
                  <c:v>37.847990061209302</c:v>
                </c:pt>
                <c:pt idx="5800">
                  <c:v>37.854541888179597</c:v>
                </c:pt>
                <c:pt idx="5801">
                  <c:v>37.861093715149998</c:v>
                </c:pt>
                <c:pt idx="5802">
                  <c:v>37.8676455421203</c:v>
                </c:pt>
                <c:pt idx="5803">
                  <c:v>37.874197369090602</c:v>
                </c:pt>
                <c:pt idx="5804">
                  <c:v>37.880749196060997</c:v>
                </c:pt>
                <c:pt idx="5805">
                  <c:v>37.887301023031299</c:v>
                </c:pt>
                <c:pt idx="5806">
                  <c:v>37.8938528500017</c:v>
                </c:pt>
                <c:pt idx="5807">
                  <c:v>37.900404676972002</c:v>
                </c:pt>
                <c:pt idx="5808">
                  <c:v>37.906956503942403</c:v>
                </c:pt>
                <c:pt idx="5809">
                  <c:v>37.913508330912698</c:v>
                </c:pt>
                <c:pt idx="5810">
                  <c:v>37.920060157883</c:v>
                </c:pt>
                <c:pt idx="5811">
                  <c:v>37.926611984853402</c:v>
                </c:pt>
                <c:pt idx="5812">
                  <c:v>37.933163811823697</c:v>
                </c:pt>
                <c:pt idx="5813">
                  <c:v>37.939715638794098</c:v>
                </c:pt>
                <c:pt idx="5814">
                  <c:v>37.9462674657644</c:v>
                </c:pt>
                <c:pt idx="5815">
                  <c:v>37.952819292734802</c:v>
                </c:pt>
                <c:pt idx="5816">
                  <c:v>37.959371119705096</c:v>
                </c:pt>
                <c:pt idx="5817">
                  <c:v>37.965922946675398</c:v>
                </c:pt>
                <c:pt idx="5818">
                  <c:v>37.9724747736458</c:v>
                </c:pt>
                <c:pt idx="5819">
                  <c:v>37.979026600616102</c:v>
                </c:pt>
                <c:pt idx="5820">
                  <c:v>37.985578427586503</c:v>
                </c:pt>
                <c:pt idx="5821">
                  <c:v>37.992130254556798</c:v>
                </c:pt>
                <c:pt idx="5822">
                  <c:v>37.9986820815271</c:v>
                </c:pt>
                <c:pt idx="5823">
                  <c:v>38.005233908497502</c:v>
                </c:pt>
                <c:pt idx="5824">
                  <c:v>38.011785735467797</c:v>
                </c:pt>
                <c:pt idx="5825">
                  <c:v>38.018337562438198</c:v>
                </c:pt>
                <c:pt idx="5826">
                  <c:v>38.0248893894085</c:v>
                </c:pt>
                <c:pt idx="5827">
                  <c:v>38.031441216378902</c:v>
                </c:pt>
                <c:pt idx="5828">
                  <c:v>38.037993043349204</c:v>
                </c:pt>
                <c:pt idx="5829">
                  <c:v>38.044544870319498</c:v>
                </c:pt>
                <c:pt idx="5830">
                  <c:v>38.0510966972899</c:v>
                </c:pt>
                <c:pt idx="5831">
                  <c:v>38.057648524260202</c:v>
                </c:pt>
                <c:pt idx="5832">
                  <c:v>38.064200351230603</c:v>
                </c:pt>
                <c:pt idx="5833">
                  <c:v>38.070752178200898</c:v>
                </c:pt>
                <c:pt idx="5834">
                  <c:v>38.0773040051713</c:v>
                </c:pt>
                <c:pt idx="5835">
                  <c:v>38.083855832141602</c:v>
                </c:pt>
                <c:pt idx="5836">
                  <c:v>38.090407659111897</c:v>
                </c:pt>
                <c:pt idx="5837">
                  <c:v>38.096959486082298</c:v>
                </c:pt>
                <c:pt idx="5838">
                  <c:v>38.1035113130526</c:v>
                </c:pt>
                <c:pt idx="5839">
                  <c:v>38.110063140023001</c:v>
                </c:pt>
                <c:pt idx="5840">
                  <c:v>38.116614966993303</c:v>
                </c:pt>
                <c:pt idx="5841">
                  <c:v>38.123166793963698</c:v>
                </c:pt>
                <c:pt idx="5842">
                  <c:v>38.129718620934</c:v>
                </c:pt>
                <c:pt idx="5843">
                  <c:v>38.136270447904302</c:v>
                </c:pt>
                <c:pt idx="5844">
                  <c:v>38.142822274874703</c:v>
                </c:pt>
                <c:pt idx="5845">
                  <c:v>38.149374101844998</c:v>
                </c:pt>
                <c:pt idx="5846">
                  <c:v>38.1559259288154</c:v>
                </c:pt>
                <c:pt idx="5847">
                  <c:v>38.162477755785702</c:v>
                </c:pt>
                <c:pt idx="5848">
                  <c:v>38.169029582756004</c:v>
                </c:pt>
                <c:pt idx="5849">
                  <c:v>38.175581409726398</c:v>
                </c:pt>
                <c:pt idx="5850">
                  <c:v>38.1821332366967</c:v>
                </c:pt>
                <c:pt idx="5851">
                  <c:v>38.188685063667101</c:v>
                </c:pt>
                <c:pt idx="5852">
                  <c:v>38.195236890637403</c:v>
                </c:pt>
                <c:pt idx="5853">
                  <c:v>38.201788717607798</c:v>
                </c:pt>
                <c:pt idx="5854">
                  <c:v>38.2083405445781</c:v>
                </c:pt>
                <c:pt idx="5855">
                  <c:v>38.214892371548402</c:v>
                </c:pt>
                <c:pt idx="5856">
                  <c:v>38.221444198518803</c:v>
                </c:pt>
                <c:pt idx="5857">
                  <c:v>38.227996025489098</c:v>
                </c:pt>
                <c:pt idx="5858">
                  <c:v>38.234547852459499</c:v>
                </c:pt>
                <c:pt idx="5859">
                  <c:v>38.241099679429801</c:v>
                </c:pt>
                <c:pt idx="5860">
                  <c:v>38.247651506400203</c:v>
                </c:pt>
                <c:pt idx="5861">
                  <c:v>38.254203333370498</c:v>
                </c:pt>
                <c:pt idx="5862">
                  <c:v>38.2607551603408</c:v>
                </c:pt>
                <c:pt idx="5863">
                  <c:v>38.267306987311201</c:v>
                </c:pt>
                <c:pt idx="5864">
                  <c:v>38.273858814281503</c:v>
                </c:pt>
                <c:pt idx="5865">
                  <c:v>38.280410641251898</c:v>
                </c:pt>
                <c:pt idx="5866">
                  <c:v>38.2869624682222</c:v>
                </c:pt>
                <c:pt idx="5867">
                  <c:v>38.293514295192601</c:v>
                </c:pt>
                <c:pt idx="5868">
                  <c:v>38.300066122162903</c:v>
                </c:pt>
                <c:pt idx="5869">
                  <c:v>38.306617949133198</c:v>
                </c:pt>
                <c:pt idx="5870">
                  <c:v>38.313169776103599</c:v>
                </c:pt>
                <c:pt idx="5871">
                  <c:v>38.319721603073901</c:v>
                </c:pt>
                <c:pt idx="5872">
                  <c:v>38.326273430044303</c:v>
                </c:pt>
                <c:pt idx="5873">
                  <c:v>38.332825257014598</c:v>
                </c:pt>
                <c:pt idx="5874">
                  <c:v>38.339377083984999</c:v>
                </c:pt>
                <c:pt idx="5875">
                  <c:v>38.345928910955301</c:v>
                </c:pt>
                <c:pt idx="5876">
                  <c:v>38.352480737925603</c:v>
                </c:pt>
                <c:pt idx="5877">
                  <c:v>38.359032564895998</c:v>
                </c:pt>
                <c:pt idx="5878">
                  <c:v>38.3655843918663</c:v>
                </c:pt>
                <c:pt idx="5879">
                  <c:v>38.372136218836701</c:v>
                </c:pt>
                <c:pt idx="5880">
                  <c:v>38.378688045807003</c:v>
                </c:pt>
                <c:pt idx="5881">
                  <c:v>38.385239872777397</c:v>
                </c:pt>
                <c:pt idx="5882">
                  <c:v>38.391791699747699</c:v>
                </c:pt>
                <c:pt idx="5883">
                  <c:v>38.398343526718001</c:v>
                </c:pt>
                <c:pt idx="5884">
                  <c:v>38.404895353688403</c:v>
                </c:pt>
                <c:pt idx="5885">
                  <c:v>38.411447180658698</c:v>
                </c:pt>
                <c:pt idx="5886">
                  <c:v>38.417999007629099</c:v>
                </c:pt>
                <c:pt idx="5887">
                  <c:v>38.424550834599401</c:v>
                </c:pt>
                <c:pt idx="5888">
                  <c:v>38.431102661569803</c:v>
                </c:pt>
                <c:pt idx="5889">
                  <c:v>38.437654488540097</c:v>
                </c:pt>
                <c:pt idx="5890">
                  <c:v>38.444206315510399</c:v>
                </c:pt>
                <c:pt idx="5891">
                  <c:v>38.450758142480801</c:v>
                </c:pt>
                <c:pt idx="5892">
                  <c:v>38.457309969451103</c:v>
                </c:pt>
                <c:pt idx="5893">
                  <c:v>38.463861796421497</c:v>
                </c:pt>
                <c:pt idx="5894">
                  <c:v>38.470413623391799</c:v>
                </c:pt>
                <c:pt idx="5895">
                  <c:v>38.476965450362101</c:v>
                </c:pt>
                <c:pt idx="5896">
                  <c:v>38.483517277332503</c:v>
                </c:pt>
                <c:pt idx="5897">
                  <c:v>38.490069104302798</c:v>
                </c:pt>
                <c:pt idx="5898">
                  <c:v>38.496620931273199</c:v>
                </c:pt>
                <c:pt idx="5899">
                  <c:v>38.503172758243501</c:v>
                </c:pt>
                <c:pt idx="5900">
                  <c:v>38.509724585213903</c:v>
                </c:pt>
                <c:pt idx="5901">
                  <c:v>38.516276412184197</c:v>
                </c:pt>
                <c:pt idx="5902">
                  <c:v>38.522828239154499</c:v>
                </c:pt>
                <c:pt idx="5903">
                  <c:v>38.529380066124901</c:v>
                </c:pt>
                <c:pt idx="5904">
                  <c:v>38.535931893095203</c:v>
                </c:pt>
                <c:pt idx="5905">
                  <c:v>38.542483720065597</c:v>
                </c:pt>
                <c:pt idx="5906">
                  <c:v>38.549035547035899</c:v>
                </c:pt>
                <c:pt idx="5907">
                  <c:v>38.555587374006301</c:v>
                </c:pt>
                <c:pt idx="5908">
                  <c:v>38.562139200976603</c:v>
                </c:pt>
                <c:pt idx="5909">
                  <c:v>38.568691027946898</c:v>
                </c:pt>
                <c:pt idx="5910">
                  <c:v>38.575242854917299</c:v>
                </c:pt>
                <c:pt idx="5911">
                  <c:v>38.581794681887601</c:v>
                </c:pt>
                <c:pt idx="5912">
                  <c:v>38.588346508858002</c:v>
                </c:pt>
                <c:pt idx="5913">
                  <c:v>38.594898335828297</c:v>
                </c:pt>
                <c:pt idx="5914">
                  <c:v>38.601450162798699</c:v>
                </c:pt>
                <c:pt idx="5915">
                  <c:v>38.608001989769001</c:v>
                </c:pt>
                <c:pt idx="5916">
                  <c:v>38.614553816739303</c:v>
                </c:pt>
                <c:pt idx="5917">
                  <c:v>38.621105643709697</c:v>
                </c:pt>
                <c:pt idx="5918">
                  <c:v>38.627657470679999</c:v>
                </c:pt>
                <c:pt idx="5919">
                  <c:v>38.634209297650401</c:v>
                </c:pt>
                <c:pt idx="5920">
                  <c:v>38.640761124620703</c:v>
                </c:pt>
                <c:pt idx="5921">
                  <c:v>38.647312951591097</c:v>
                </c:pt>
                <c:pt idx="5922">
                  <c:v>38.653864778561399</c:v>
                </c:pt>
                <c:pt idx="5923">
                  <c:v>38.660416605531701</c:v>
                </c:pt>
                <c:pt idx="5924">
                  <c:v>38.666968432502102</c:v>
                </c:pt>
                <c:pt idx="5925">
                  <c:v>38.673520259472397</c:v>
                </c:pt>
                <c:pt idx="5926">
                  <c:v>38.680072086442799</c:v>
                </c:pt>
                <c:pt idx="5927">
                  <c:v>38.686623913413101</c:v>
                </c:pt>
                <c:pt idx="5928">
                  <c:v>38.693175740383403</c:v>
                </c:pt>
                <c:pt idx="5929">
                  <c:v>38.699727567353797</c:v>
                </c:pt>
                <c:pt idx="5930">
                  <c:v>38.706279394324099</c:v>
                </c:pt>
                <c:pt idx="5931">
                  <c:v>38.7128312212945</c:v>
                </c:pt>
                <c:pt idx="5932">
                  <c:v>38.719383048264802</c:v>
                </c:pt>
                <c:pt idx="5933">
                  <c:v>38.725934875235197</c:v>
                </c:pt>
                <c:pt idx="5934">
                  <c:v>38.732486702205499</c:v>
                </c:pt>
                <c:pt idx="5935">
                  <c:v>38.739038529175801</c:v>
                </c:pt>
                <c:pt idx="5936">
                  <c:v>38.745590356146202</c:v>
                </c:pt>
                <c:pt idx="5937">
                  <c:v>38.752142183116497</c:v>
                </c:pt>
                <c:pt idx="5938">
                  <c:v>38.758694010086899</c:v>
                </c:pt>
                <c:pt idx="5939">
                  <c:v>38.765245837057201</c:v>
                </c:pt>
                <c:pt idx="5940">
                  <c:v>38.771797664027602</c:v>
                </c:pt>
                <c:pt idx="5941">
                  <c:v>38.778349490997897</c:v>
                </c:pt>
                <c:pt idx="5942">
                  <c:v>38.784901317968199</c:v>
                </c:pt>
                <c:pt idx="5943">
                  <c:v>38.7914531449386</c:v>
                </c:pt>
                <c:pt idx="5944">
                  <c:v>38.798004971908902</c:v>
                </c:pt>
                <c:pt idx="5945">
                  <c:v>38.804556798879297</c:v>
                </c:pt>
                <c:pt idx="5946">
                  <c:v>38.811108625849599</c:v>
                </c:pt>
                <c:pt idx="5947">
                  <c:v>38.817660452819901</c:v>
                </c:pt>
                <c:pt idx="5948">
                  <c:v>38.824212279790302</c:v>
                </c:pt>
                <c:pt idx="5949">
                  <c:v>38.830764106760597</c:v>
                </c:pt>
                <c:pt idx="5950">
                  <c:v>38.837315933730999</c:v>
                </c:pt>
                <c:pt idx="5951">
                  <c:v>38.843867760701301</c:v>
                </c:pt>
                <c:pt idx="5952">
                  <c:v>38.850419587671702</c:v>
                </c:pt>
                <c:pt idx="5953">
                  <c:v>38.856971414641997</c:v>
                </c:pt>
                <c:pt idx="5954">
                  <c:v>38.863523241612299</c:v>
                </c:pt>
                <c:pt idx="5955">
                  <c:v>38.8700750685827</c:v>
                </c:pt>
                <c:pt idx="5956">
                  <c:v>38.876626895553002</c:v>
                </c:pt>
                <c:pt idx="5957">
                  <c:v>38.883178722523397</c:v>
                </c:pt>
                <c:pt idx="5958">
                  <c:v>38.889730549493699</c:v>
                </c:pt>
                <c:pt idx="5959">
                  <c:v>38.8962823764641</c:v>
                </c:pt>
                <c:pt idx="5960">
                  <c:v>38.902834203434402</c:v>
                </c:pt>
                <c:pt idx="5961">
                  <c:v>38.909386030404697</c:v>
                </c:pt>
                <c:pt idx="5962">
                  <c:v>38.915937857375098</c:v>
                </c:pt>
                <c:pt idx="5963">
                  <c:v>38.9224896843454</c:v>
                </c:pt>
                <c:pt idx="5964">
                  <c:v>38.929041511315802</c:v>
                </c:pt>
                <c:pt idx="5965">
                  <c:v>38.935593338286097</c:v>
                </c:pt>
                <c:pt idx="5966">
                  <c:v>38.942145165256498</c:v>
                </c:pt>
                <c:pt idx="5967">
                  <c:v>38.9486969922268</c:v>
                </c:pt>
                <c:pt idx="5968">
                  <c:v>38.955248819197202</c:v>
                </c:pt>
                <c:pt idx="5969">
                  <c:v>38.961800646167497</c:v>
                </c:pt>
                <c:pt idx="5970">
                  <c:v>38.968352473137799</c:v>
                </c:pt>
                <c:pt idx="5971">
                  <c:v>38.9749043001082</c:v>
                </c:pt>
                <c:pt idx="5972">
                  <c:v>38.981456127078502</c:v>
                </c:pt>
                <c:pt idx="5973">
                  <c:v>38.988007954048904</c:v>
                </c:pt>
                <c:pt idx="5974">
                  <c:v>38.994559781019198</c:v>
                </c:pt>
                <c:pt idx="5975">
                  <c:v>39.0011116079895</c:v>
                </c:pt>
                <c:pt idx="5976">
                  <c:v>39.007663434959902</c:v>
                </c:pt>
                <c:pt idx="5977">
                  <c:v>39.014215261930197</c:v>
                </c:pt>
                <c:pt idx="5978">
                  <c:v>39.020767088900598</c:v>
                </c:pt>
                <c:pt idx="5979">
                  <c:v>39.0273189158709</c:v>
                </c:pt>
                <c:pt idx="5980">
                  <c:v>39.033870742841302</c:v>
                </c:pt>
                <c:pt idx="5981">
                  <c:v>39.040422569811597</c:v>
                </c:pt>
                <c:pt idx="5982">
                  <c:v>39.046974396781899</c:v>
                </c:pt>
                <c:pt idx="5983">
                  <c:v>39.0535262237523</c:v>
                </c:pt>
                <c:pt idx="5984">
                  <c:v>39.060078050722602</c:v>
                </c:pt>
                <c:pt idx="5985">
                  <c:v>39.066629877693003</c:v>
                </c:pt>
                <c:pt idx="5986">
                  <c:v>39.073181704663298</c:v>
                </c:pt>
                <c:pt idx="5987">
                  <c:v>39.0797335316337</c:v>
                </c:pt>
                <c:pt idx="5988">
                  <c:v>39.086285358604002</c:v>
                </c:pt>
                <c:pt idx="5989">
                  <c:v>39.092837185574297</c:v>
                </c:pt>
                <c:pt idx="5990">
                  <c:v>39.099389012544698</c:v>
                </c:pt>
                <c:pt idx="5991">
                  <c:v>39.105940839515</c:v>
                </c:pt>
                <c:pt idx="5992">
                  <c:v>39.112492666485402</c:v>
                </c:pt>
                <c:pt idx="5993">
                  <c:v>39.119044493455696</c:v>
                </c:pt>
                <c:pt idx="5994">
                  <c:v>39.125596320425998</c:v>
                </c:pt>
                <c:pt idx="5995">
                  <c:v>39.1321481473964</c:v>
                </c:pt>
                <c:pt idx="5996">
                  <c:v>39.138699974366702</c:v>
                </c:pt>
                <c:pt idx="5997">
                  <c:v>39.145251801337103</c:v>
                </c:pt>
                <c:pt idx="5998">
                  <c:v>39.151803628307398</c:v>
                </c:pt>
                <c:pt idx="5999">
                  <c:v>39.1583554552778</c:v>
                </c:pt>
                <c:pt idx="6000">
                  <c:v>39.164907282248102</c:v>
                </c:pt>
                <c:pt idx="6001">
                  <c:v>39.171459109218397</c:v>
                </c:pt>
                <c:pt idx="6002">
                  <c:v>39.178010936188798</c:v>
                </c:pt>
                <c:pt idx="6003">
                  <c:v>39.1845627631591</c:v>
                </c:pt>
                <c:pt idx="6004">
                  <c:v>39.191114590129501</c:v>
                </c:pt>
                <c:pt idx="6005">
                  <c:v>39.197666417099803</c:v>
                </c:pt>
                <c:pt idx="6006">
                  <c:v>39.204218244070198</c:v>
                </c:pt>
                <c:pt idx="6007">
                  <c:v>39.2107700710405</c:v>
                </c:pt>
                <c:pt idx="6008">
                  <c:v>39.217321898010802</c:v>
                </c:pt>
                <c:pt idx="6009">
                  <c:v>39.223873724981203</c:v>
                </c:pt>
                <c:pt idx="6010">
                  <c:v>39.230425551951498</c:v>
                </c:pt>
                <c:pt idx="6011">
                  <c:v>39.2369773789219</c:v>
                </c:pt>
                <c:pt idx="6012">
                  <c:v>39.243529205892202</c:v>
                </c:pt>
                <c:pt idx="6013">
                  <c:v>39.250081032862603</c:v>
                </c:pt>
                <c:pt idx="6014">
                  <c:v>39.256632859832898</c:v>
                </c:pt>
                <c:pt idx="6015">
                  <c:v>39.2631846868032</c:v>
                </c:pt>
                <c:pt idx="6016">
                  <c:v>39.269736513773601</c:v>
                </c:pt>
                <c:pt idx="6017">
                  <c:v>39.276288340743903</c:v>
                </c:pt>
                <c:pt idx="6018">
                  <c:v>39.282840167714298</c:v>
                </c:pt>
                <c:pt idx="6019">
                  <c:v>39.2893919946846</c:v>
                </c:pt>
                <c:pt idx="6020">
                  <c:v>39.295943821655001</c:v>
                </c:pt>
                <c:pt idx="6021">
                  <c:v>39.302495648625303</c:v>
                </c:pt>
                <c:pt idx="6022">
                  <c:v>39.309047475595598</c:v>
                </c:pt>
                <c:pt idx="6023">
                  <c:v>39.315599302566</c:v>
                </c:pt>
                <c:pt idx="6024">
                  <c:v>39.322151129536302</c:v>
                </c:pt>
                <c:pt idx="6025">
                  <c:v>39.328702956506703</c:v>
                </c:pt>
                <c:pt idx="6026">
                  <c:v>39.335254783476998</c:v>
                </c:pt>
                <c:pt idx="6027">
                  <c:v>39.3418066104473</c:v>
                </c:pt>
                <c:pt idx="6028">
                  <c:v>39.348358437417701</c:v>
                </c:pt>
                <c:pt idx="6029">
                  <c:v>39.354910264388003</c:v>
                </c:pt>
                <c:pt idx="6030">
                  <c:v>39.361462091358398</c:v>
                </c:pt>
                <c:pt idx="6031">
                  <c:v>39.3680139183287</c:v>
                </c:pt>
                <c:pt idx="6032">
                  <c:v>39.374565745299101</c:v>
                </c:pt>
                <c:pt idx="6033">
                  <c:v>39.381117572269403</c:v>
                </c:pt>
                <c:pt idx="6034">
                  <c:v>39.387669399239797</c:v>
                </c:pt>
                <c:pt idx="6035">
                  <c:v>39.394221226210099</c:v>
                </c:pt>
                <c:pt idx="6036">
                  <c:v>39.400773053180401</c:v>
                </c:pt>
                <c:pt idx="6037">
                  <c:v>39.407324880150803</c:v>
                </c:pt>
                <c:pt idx="6038">
                  <c:v>39.413876707121098</c:v>
                </c:pt>
                <c:pt idx="6039">
                  <c:v>39.420428534091499</c:v>
                </c:pt>
                <c:pt idx="6040">
                  <c:v>39.426980361061801</c:v>
                </c:pt>
                <c:pt idx="6041">
                  <c:v>39.433532188032103</c:v>
                </c:pt>
                <c:pt idx="6042">
                  <c:v>39.440084015002498</c:v>
                </c:pt>
                <c:pt idx="6043">
                  <c:v>39.4466358419728</c:v>
                </c:pt>
                <c:pt idx="6044">
                  <c:v>39.453187668943201</c:v>
                </c:pt>
                <c:pt idx="6045">
                  <c:v>39.459739495913503</c:v>
                </c:pt>
                <c:pt idx="6046">
                  <c:v>39.466291322883897</c:v>
                </c:pt>
                <c:pt idx="6047">
                  <c:v>39.472843149854199</c:v>
                </c:pt>
                <c:pt idx="6048">
                  <c:v>39.479394976824501</c:v>
                </c:pt>
                <c:pt idx="6049">
                  <c:v>39.485946803794903</c:v>
                </c:pt>
                <c:pt idx="6050">
                  <c:v>39.492498630765198</c:v>
                </c:pt>
                <c:pt idx="6051">
                  <c:v>39.499050457735599</c:v>
                </c:pt>
                <c:pt idx="6052">
                  <c:v>39.505602284705901</c:v>
                </c:pt>
                <c:pt idx="6053">
                  <c:v>39.512154111676303</c:v>
                </c:pt>
                <c:pt idx="6054">
                  <c:v>39.518705938646598</c:v>
                </c:pt>
                <c:pt idx="6055">
                  <c:v>39.5252577656169</c:v>
                </c:pt>
                <c:pt idx="6056">
                  <c:v>39.531809592587301</c:v>
                </c:pt>
                <c:pt idx="6057">
                  <c:v>39.538361419557603</c:v>
                </c:pt>
                <c:pt idx="6058">
                  <c:v>39.544913246527997</c:v>
                </c:pt>
                <c:pt idx="6059">
                  <c:v>39.551465073498299</c:v>
                </c:pt>
                <c:pt idx="6060">
                  <c:v>39.558016900468701</c:v>
                </c:pt>
                <c:pt idx="6061">
                  <c:v>39.564568727439003</c:v>
                </c:pt>
                <c:pt idx="6062">
                  <c:v>39.571120554409298</c:v>
                </c:pt>
                <c:pt idx="6063">
                  <c:v>39.577672381379699</c:v>
                </c:pt>
                <c:pt idx="6064">
                  <c:v>39.584224208350001</c:v>
                </c:pt>
                <c:pt idx="6065">
                  <c:v>39.590776035320403</c:v>
                </c:pt>
                <c:pt idx="6066">
                  <c:v>39.597327862290697</c:v>
                </c:pt>
                <c:pt idx="6067">
                  <c:v>39.603879689260999</c:v>
                </c:pt>
                <c:pt idx="6068">
                  <c:v>39.610431516231401</c:v>
                </c:pt>
                <c:pt idx="6069">
                  <c:v>39.616983343201703</c:v>
                </c:pt>
                <c:pt idx="6070">
                  <c:v>39.623535170172097</c:v>
                </c:pt>
                <c:pt idx="6071">
                  <c:v>39.630086997142399</c:v>
                </c:pt>
                <c:pt idx="6072">
                  <c:v>39.636638824112801</c:v>
                </c:pt>
                <c:pt idx="6073">
                  <c:v>39.643190651083103</c:v>
                </c:pt>
                <c:pt idx="6074">
                  <c:v>39.649742478053398</c:v>
                </c:pt>
                <c:pt idx="6075">
                  <c:v>39.656294305023799</c:v>
                </c:pt>
                <c:pt idx="6076">
                  <c:v>39.662846131994101</c:v>
                </c:pt>
                <c:pt idx="6077">
                  <c:v>39.669397958964502</c:v>
                </c:pt>
                <c:pt idx="6078">
                  <c:v>39.675949785934797</c:v>
                </c:pt>
                <c:pt idx="6079">
                  <c:v>39.682501612905199</c:v>
                </c:pt>
                <c:pt idx="6080">
                  <c:v>39.689053439875501</c:v>
                </c:pt>
                <c:pt idx="6081">
                  <c:v>39.695605266845803</c:v>
                </c:pt>
                <c:pt idx="6082">
                  <c:v>39.702157093816197</c:v>
                </c:pt>
                <c:pt idx="6083">
                  <c:v>39.708708920786499</c:v>
                </c:pt>
                <c:pt idx="6084">
                  <c:v>39.715260747756901</c:v>
                </c:pt>
                <c:pt idx="6085">
                  <c:v>39.721812574727203</c:v>
                </c:pt>
                <c:pt idx="6086">
                  <c:v>39.728364401697597</c:v>
                </c:pt>
                <c:pt idx="6087">
                  <c:v>39.734916228667899</c:v>
                </c:pt>
                <c:pt idx="6088">
                  <c:v>39.741468055638201</c:v>
                </c:pt>
                <c:pt idx="6089">
                  <c:v>39.748019882608602</c:v>
                </c:pt>
                <c:pt idx="6090">
                  <c:v>39.754571709578897</c:v>
                </c:pt>
                <c:pt idx="6091">
                  <c:v>39.761123536549299</c:v>
                </c:pt>
                <c:pt idx="6092">
                  <c:v>39.767675363519601</c:v>
                </c:pt>
                <c:pt idx="6093">
                  <c:v>39.774227190490002</c:v>
                </c:pt>
                <c:pt idx="6094">
                  <c:v>39.780779017460297</c:v>
                </c:pt>
                <c:pt idx="6095">
                  <c:v>39.787330844430599</c:v>
                </c:pt>
                <c:pt idx="6096">
                  <c:v>39.793882671401001</c:v>
                </c:pt>
                <c:pt idx="6097">
                  <c:v>39.800434498371303</c:v>
                </c:pt>
                <c:pt idx="6098">
                  <c:v>39.806986325341697</c:v>
                </c:pt>
                <c:pt idx="6099">
                  <c:v>39.813538152311999</c:v>
                </c:pt>
                <c:pt idx="6100">
                  <c:v>39.820089979282301</c:v>
                </c:pt>
                <c:pt idx="6101">
                  <c:v>39.826641806252702</c:v>
                </c:pt>
                <c:pt idx="6102">
                  <c:v>39.833193633222997</c:v>
                </c:pt>
                <c:pt idx="6103">
                  <c:v>39.839745460193399</c:v>
                </c:pt>
              </c:numCache>
            </c:numRef>
          </c:xVal>
          <c:yVal>
            <c:numRef>
              <c:f>'Figure 2a BSA sup75 increase'!$C$2:$C$6105</c:f>
              <c:numCache>
                <c:formatCode>General</c:formatCode>
                <c:ptCount val="6104"/>
                <c:pt idx="0">
                  <c:v>5.292626828412083E-2</c:v>
                </c:pt>
                <c:pt idx="1">
                  <c:v>5.3146309801408456E-2</c:v>
                </c:pt>
                <c:pt idx="2">
                  <c:v>5.3360024453815103E-2</c:v>
                </c:pt>
                <c:pt idx="3">
                  <c:v>5.356462348127905E-2</c:v>
                </c:pt>
                <c:pt idx="4">
                  <c:v>5.3757609179431461E-2</c:v>
                </c:pt>
                <c:pt idx="5">
                  <c:v>5.3936501935909112E-2</c:v>
                </c:pt>
                <c:pt idx="6">
                  <c:v>5.4098894658578242E-2</c:v>
                </c:pt>
                <c:pt idx="7">
                  <c:v>5.4242496594691533E-2</c:v>
                </c:pt>
                <c:pt idx="8">
                  <c:v>5.4365125061524765E-2</c:v>
                </c:pt>
                <c:pt idx="9">
                  <c:v>5.4464718955240535E-2</c:v>
                </c:pt>
                <c:pt idx="10">
                  <c:v>5.453917377410946E-2</c:v>
                </c:pt>
                <c:pt idx="11">
                  <c:v>5.4586462887016726E-2</c:v>
                </c:pt>
                <c:pt idx="12">
                  <c:v>5.4604638287113497E-2</c:v>
                </c:pt>
                <c:pt idx="13">
                  <c:v>5.4591748125053491E-2</c:v>
                </c:pt>
                <c:pt idx="14">
                  <c:v>5.4545947107755552E-2</c:v>
                </c:pt>
                <c:pt idx="15">
                  <c:v>5.4465484311206361E-2</c:v>
                </c:pt>
                <c:pt idx="16">
                  <c:v>5.4349129495214824E-2</c:v>
                </c:pt>
                <c:pt idx="17">
                  <c:v>5.4195644841471297E-2</c:v>
                </c:pt>
                <c:pt idx="18">
                  <c:v>5.4004277736568074E-2</c:v>
                </c:pt>
                <c:pt idx="19">
                  <c:v>5.3774804063767841E-2</c:v>
                </c:pt>
                <c:pt idx="20">
                  <c:v>5.3507615218460966E-2</c:v>
                </c:pt>
                <c:pt idx="21">
                  <c:v>5.3203851896037685E-2</c:v>
                </c:pt>
                <c:pt idx="22">
                  <c:v>5.2865334986176883E-2</c:v>
                </c:pt>
                <c:pt idx="23">
                  <c:v>5.2494629768175982E-2</c:v>
                </c:pt>
                <c:pt idx="24">
                  <c:v>5.2095044016339832E-2</c:v>
                </c:pt>
                <c:pt idx="25">
                  <c:v>5.1670583886726275E-2</c:v>
                </c:pt>
                <c:pt idx="26">
                  <c:v>5.12257652399669E-2</c:v>
                </c:pt>
                <c:pt idx="27">
                  <c:v>5.0765691179562387E-2</c:v>
                </c:pt>
                <c:pt idx="28">
                  <c:v>5.0295758286714141E-2</c:v>
                </c:pt>
                <c:pt idx="29">
                  <c:v>4.9821520327821472E-2</c:v>
                </c:pt>
                <c:pt idx="30">
                  <c:v>4.9349051033671668E-2</c:v>
                </c:pt>
                <c:pt idx="31">
                  <c:v>4.8884229789178543E-2</c:v>
                </c:pt>
                <c:pt idx="32">
                  <c:v>4.843280913922822E-2</c:v>
                </c:pt>
                <c:pt idx="33">
                  <c:v>4.8000502701743955E-2</c:v>
                </c:pt>
                <c:pt idx="34">
                  <c:v>4.7592633033121036E-2</c:v>
                </c:pt>
                <c:pt idx="35">
                  <c:v>4.7214182356081276E-2</c:v>
                </c:pt>
                <c:pt idx="36">
                  <c:v>4.6869779704189492E-2</c:v>
                </c:pt>
                <c:pt idx="37">
                  <c:v>4.6563618193113859E-2</c:v>
                </c:pt>
                <c:pt idx="38">
                  <c:v>4.6299352541985112E-2</c:v>
                </c:pt>
                <c:pt idx="39">
                  <c:v>4.6080259608921904E-2</c:v>
                </c:pt>
                <c:pt idx="40">
                  <c:v>4.5909088365420056E-2</c:v>
                </c:pt>
                <c:pt idx="41">
                  <c:v>4.578800980856141E-2</c:v>
                </c:pt>
                <c:pt idx="42">
                  <c:v>4.5718321385730884E-2</c:v>
                </c:pt>
                <c:pt idx="43">
                  <c:v>4.5700623131145791E-2</c:v>
                </c:pt>
                <c:pt idx="44">
                  <c:v>4.5734513202996332E-2</c:v>
                </c:pt>
                <c:pt idx="45">
                  <c:v>4.5819010001329943E-2</c:v>
                </c:pt>
                <c:pt idx="46">
                  <c:v>4.5952034823493582E-2</c:v>
                </c:pt>
                <c:pt idx="47">
                  <c:v>4.613024700475795E-2</c:v>
                </c:pt>
                <c:pt idx="48">
                  <c:v>4.6349387916434344E-2</c:v>
                </c:pt>
                <c:pt idx="49">
                  <c:v>4.6603655750579905E-2</c:v>
                </c:pt>
                <c:pt idx="50">
                  <c:v>4.6886430817292435E-2</c:v>
                </c:pt>
                <c:pt idx="51">
                  <c:v>4.7190422511167611E-2</c:v>
                </c:pt>
                <c:pt idx="52">
                  <c:v>4.7507372487984922E-2</c:v>
                </c:pt>
                <c:pt idx="53">
                  <c:v>4.7828517105989475E-2</c:v>
                </c:pt>
                <c:pt idx="54">
                  <c:v>4.8144835330868503E-2</c:v>
                </c:pt>
                <c:pt idx="55">
                  <c:v>4.8447399914255944E-2</c:v>
                </c:pt>
                <c:pt idx="56">
                  <c:v>4.8727714059178653E-2</c:v>
                </c:pt>
                <c:pt idx="57">
                  <c:v>4.8977632937483292E-2</c:v>
                </c:pt>
                <c:pt idx="58">
                  <c:v>4.9190701086442926E-2</c:v>
                </c:pt>
                <c:pt idx="59">
                  <c:v>4.9361607904831462E-2</c:v>
                </c:pt>
                <c:pt idx="60">
                  <c:v>4.9486472896584595E-2</c:v>
                </c:pt>
                <c:pt idx="61">
                  <c:v>4.9563468975939287E-2</c:v>
                </c:pt>
                <c:pt idx="62">
                  <c:v>4.9592520678720935E-2</c:v>
                </c:pt>
                <c:pt idx="63">
                  <c:v>4.9575405694193594E-2</c:v>
                </c:pt>
                <c:pt idx="64">
                  <c:v>4.951573198600643E-2</c:v>
                </c:pt>
                <c:pt idx="65">
                  <c:v>4.9418985123590838E-2</c:v>
                </c:pt>
                <c:pt idx="66">
                  <c:v>4.9291507876993899E-2</c:v>
                </c:pt>
                <c:pt idx="67">
                  <c:v>4.9140653538964726E-2</c:v>
                </c:pt>
                <c:pt idx="68">
                  <c:v>4.8975083764759314E-2</c:v>
                </c:pt>
                <c:pt idx="69">
                  <c:v>4.8803522378630081E-2</c:v>
                </c:pt>
                <c:pt idx="70">
                  <c:v>4.86345135939261E-2</c:v>
                </c:pt>
                <c:pt idx="71">
                  <c:v>4.8476080919832076E-2</c:v>
                </c:pt>
                <c:pt idx="72">
                  <c:v>4.8335563681931294E-2</c:v>
                </c:pt>
                <c:pt idx="73">
                  <c:v>4.821968562746963E-2</c:v>
                </c:pt>
                <c:pt idx="74">
                  <c:v>4.8134111450011556E-2</c:v>
                </c:pt>
                <c:pt idx="75">
                  <c:v>4.8083363625414703E-2</c:v>
                </c:pt>
                <c:pt idx="76">
                  <c:v>4.8070657144829609E-2</c:v>
                </c:pt>
                <c:pt idx="77">
                  <c:v>4.8098069358428641E-2</c:v>
                </c:pt>
                <c:pt idx="78">
                  <c:v>4.8166521954753273E-2</c:v>
                </c:pt>
                <c:pt idx="79">
                  <c:v>4.8276203697602292E-2</c:v>
                </c:pt>
                <c:pt idx="80">
                  <c:v>4.8426238666604622E-2</c:v>
                </c:pt>
                <c:pt idx="81">
                  <c:v>4.8615504481985955E-2</c:v>
                </c:pt>
                <c:pt idx="82">
                  <c:v>4.8842998999470193E-2</c:v>
                </c:pt>
                <c:pt idx="83">
                  <c:v>4.9107100789831326E-2</c:v>
                </c:pt>
                <c:pt idx="84">
                  <c:v>4.9406288516898787E-2</c:v>
                </c:pt>
                <c:pt idx="85">
                  <c:v>4.9739190693047559E-2</c:v>
                </c:pt>
                <c:pt idx="86">
                  <c:v>5.0104962878603741E-2</c:v>
                </c:pt>
                <c:pt idx="87">
                  <c:v>5.0502989800156675E-2</c:v>
                </c:pt>
                <c:pt idx="88">
                  <c:v>5.0933295022528371E-2</c:v>
                </c:pt>
                <c:pt idx="89">
                  <c:v>5.1396279917978752E-2</c:v>
                </c:pt>
                <c:pt idx="90">
                  <c:v>5.1892642070814003E-2</c:v>
                </c:pt>
                <c:pt idx="91">
                  <c:v>5.2423390030002855E-2</c:v>
                </c:pt>
                <c:pt idx="92">
                  <c:v>5.2989204428702821E-2</c:v>
                </c:pt>
                <c:pt idx="93">
                  <c:v>5.359130295701358E-2</c:v>
                </c:pt>
                <c:pt idx="94">
                  <c:v>5.4230332343162629E-2</c:v>
                </c:pt>
                <c:pt idx="95">
                  <c:v>5.4906551203783266E-2</c:v>
                </c:pt>
                <c:pt idx="96">
                  <c:v>5.5619783671243685E-2</c:v>
                </c:pt>
                <c:pt idx="97">
                  <c:v>5.6368748459947327E-2</c:v>
                </c:pt>
                <c:pt idx="98">
                  <c:v>5.7150957976277325E-2</c:v>
                </c:pt>
                <c:pt idx="99">
                  <c:v>5.7963127322204114E-2</c:v>
                </c:pt>
                <c:pt idx="100">
                  <c:v>5.8800715004285617E-2</c:v>
                </c:pt>
                <c:pt idx="101">
                  <c:v>5.9658384090389621E-2</c:v>
                </c:pt>
                <c:pt idx="102">
                  <c:v>6.0529897826042206E-2</c:v>
                </c:pt>
                <c:pt idx="103">
                  <c:v>6.1408293303687203E-2</c:v>
                </c:pt>
                <c:pt idx="104">
                  <c:v>6.2285971773051105E-2</c:v>
                </c:pt>
                <c:pt idx="105">
                  <c:v>6.3154842284196808E-2</c:v>
                </c:pt>
                <c:pt idx="106">
                  <c:v>6.40063185995879E-2</c:v>
                </c:pt>
                <c:pt idx="107">
                  <c:v>6.4832489569243701E-2</c:v>
                </c:pt>
                <c:pt idx="108">
                  <c:v>6.5625942652199509E-2</c:v>
                </c:pt>
                <c:pt idx="109">
                  <c:v>6.6379822795645901E-2</c:v>
                </c:pt>
                <c:pt idx="110">
                  <c:v>6.7088282141108305E-2</c:v>
                </c:pt>
                <c:pt idx="111">
                  <c:v>6.7746374393475806E-2</c:v>
                </c:pt>
                <c:pt idx="112">
                  <c:v>6.8350286939757199E-2</c:v>
                </c:pt>
                <c:pt idx="113">
                  <c:v>6.8897218428803697E-2</c:v>
                </c:pt>
                <c:pt idx="114">
                  <c:v>6.9385697093676105E-2</c:v>
                </c:pt>
                <c:pt idx="115">
                  <c:v>6.98153584488099E-2</c:v>
                </c:pt>
                <c:pt idx="116">
                  <c:v>7.01866579067289E-2</c:v>
                </c:pt>
                <c:pt idx="117">
                  <c:v>7.05008458931249E-2</c:v>
                </c:pt>
                <c:pt idx="118">
                  <c:v>7.0760413211250095E-2</c:v>
                </c:pt>
                <c:pt idx="119">
                  <c:v>7.0968021856564506E-2</c:v>
                </c:pt>
                <c:pt idx="120">
                  <c:v>7.1126989724963507E-2</c:v>
                </c:pt>
                <c:pt idx="121">
                  <c:v>7.1240854311504398E-2</c:v>
                </c:pt>
                <c:pt idx="122">
                  <c:v>7.1313475199698398E-2</c:v>
                </c:pt>
                <c:pt idx="123">
                  <c:v>7.1349172290669505E-2</c:v>
                </c:pt>
                <c:pt idx="124">
                  <c:v>7.1352299315156298E-2</c:v>
                </c:pt>
                <c:pt idx="125">
                  <c:v>7.1327162982702502E-2</c:v>
                </c:pt>
                <c:pt idx="126">
                  <c:v>7.1277823591531106E-2</c:v>
                </c:pt>
                <c:pt idx="127">
                  <c:v>7.1208584281080595E-2</c:v>
                </c:pt>
                <c:pt idx="128">
                  <c:v>7.1123534766897811E-2</c:v>
                </c:pt>
                <c:pt idx="129">
                  <c:v>7.1026377683949801E-2</c:v>
                </c:pt>
                <c:pt idx="130">
                  <c:v>7.0920639462242696E-2</c:v>
                </c:pt>
                <c:pt idx="131">
                  <c:v>7.08090238713769E-2</c:v>
                </c:pt>
                <c:pt idx="132">
                  <c:v>7.0693960653785401E-2</c:v>
                </c:pt>
                <c:pt idx="133">
                  <c:v>7.0577281063045311E-2</c:v>
                </c:pt>
                <c:pt idx="134">
                  <c:v>7.0460064174874909E-2</c:v>
                </c:pt>
                <c:pt idx="135">
                  <c:v>7.0342832382954301E-2</c:v>
                </c:pt>
                <c:pt idx="136">
                  <c:v>7.0225765629564008E-2</c:v>
                </c:pt>
                <c:pt idx="137">
                  <c:v>7.0108005130413903E-2</c:v>
                </c:pt>
                <c:pt idx="138">
                  <c:v>6.9988441963582407E-2</c:v>
                </c:pt>
                <c:pt idx="139">
                  <c:v>6.9865571069592902E-2</c:v>
                </c:pt>
                <c:pt idx="140">
                  <c:v>6.9737785267162705E-2</c:v>
                </c:pt>
                <c:pt idx="141">
                  <c:v>6.9602942322433609E-2</c:v>
                </c:pt>
                <c:pt idx="142">
                  <c:v>6.9459689307963507E-2</c:v>
                </c:pt>
                <c:pt idx="143">
                  <c:v>6.9307391798279605E-2</c:v>
                </c:pt>
                <c:pt idx="144">
                  <c:v>6.91455898112808E-2</c:v>
                </c:pt>
                <c:pt idx="145">
                  <c:v>6.8974421631254196E-2</c:v>
                </c:pt>
                <c:pt idx="146">
                  <c:v>6.8795303056754006E-2</c:v>
                </c:pt>
                <c:pt idx="147">
                  <c:v>6.86105323590981E-2</c:v>
                </c:pt>
                <c:pt idx="148">
                  <c:v>6.8423096184999602E-2</c:v>
                </c:pt>
                <c:pt idx="149">
                  <c:v>6.8236931488210195E-2</c:v>
                </c:pt>
                <c:pt idx="150">
                  <c:v>6.8056558395074504E-2</c:v>
                </c:pt>
                <c:pt idx="151">
                  <c:v>6.7887109325192804E-2</c:v>
                </c:pt>
                <c:pt idx="152">
                  <c:v>6.7734400028561806E-2</c:v>
                </c:pt>
                <c:pt idx="153">
                  <c:v>6.7604147002385304E-2</c:v>
                </c:pt>
                <c:pt idx="154">
                  <c:v>6.7501775772213307E-2</c:v>
                </c:pt>
                <c:pt idx="155">
                  <c:v>6.74319436265573E-2</c:v>
                </c:pt>
                <c:pt idx="156">
                  <c:v>6.7398362010562499E-2</c:v>
                </c:pt>
                <c:pt idx="157">
                  <c:v>6.7403611048460002E-2</c:v>
                </c:pt>
                <c:pt idx="158">
                  <c:v>6.7448328278756908E-2</c:v>
                </c:pt>
                <c:pt idx="159">
                  <c:v>6.7532171581670603E-2</c:v>
                </c:pt>
                <c:pt idx="160">
                  <c:v>6.7652762870162003E-2</c:v>
                </c:pt>
                <c:pt idx="161">
                  <c:v>6.7805764663263601E-2</c:v>
                </c:pt>
                <c:pt idx="162">
                  <c:v>6.7984744661935603E-2</c:v>
                </c:pt>
                <c:pt idx="163">
                  <c:v>6.8181725022584003E-2</c:v>
                </c:pt>
                <c:pt idx="164">
                  <c:v>6.8386973369964105E-2</c:v>
                </c:pt>
                <c:pt idx="165">
                  <c:v>6.8589833204441703E-2</c:v>
                </c:pt>
                <c:pt idx="166">
                  <c:v>6.8778656570999699E-2</c:v>
                </c:pt>
                <c:pt idx="167">
                  <c:v>6.89413205374831E-2</c:v>
                </c:pt>
                <c:pt idx="168">
                  <c:v>6.9065793456648303E-2</c:v>
                </c:pt>
                <c:pt idx="169">
                  <c:v>6.9140403352980911E-2</c:v>
                </c:pt>
                <c:pt idx="170">
                  <c:v>6.91545149545328E-2</c:v>
                </c:pt>
                <c:pt idx="171">
                  <c:v>6.9098855422885408E-2</c:v>
                </c:pt>
                <c:pt idx="172">
                  <c:v>6.8965797796067096E-2</c:v>
                </c:pt>
                <c:pt idx="173">
                  <c:v>6.8750394863968806E-2</c:v>
                </c:pt>
                <c:pt idx="174">
                  <c:v>6.8450731194340003E-2</c:v>
                </c:pt>
                <c:pt idx="175">
                  <c:v>6.8066887311949598E-2</c:v>
                </c:pt>
                <c:pt idx="176">
                  <c:v>6.7601842156132505E-2</c:v>
                </c:pt>
                <c:pt idx="177">
                  <c:v>6.7060861130056298E-2</c:v>
                </c:pt>
                <c:pt idx="178">
                  <c:v>6.6452157943776208E-2</c:v>
                </c:pt>
                <c:pt idx="179">
                  <c:v>6.5785509008748508E-2</c:v>
                </c:pt>
                <c:pt idx="180">
                  <c:v>6.5072906023431604E-2</c:v>
                </c:pt>
                <c:pt idx="181">
                  <c:v>6.4327651772186106E-2</c:v>
                </c:pt>
                <c:pt idx="182">
                  <c:v>6.3563516008273299E-2</c:v>
                </c:pt>
                <c:pt idx="183">
                  <c:v>6.2794477672195398E-2</c:v>
                </c:pt>
                <c:pt idx="184">
                  <c:v>6.2034074834257401E-2</c:v>
                </c:pt>
                <c:pt idx="185">
                  <c:v>6.1294659416752703E-2</c:v>
                </c:pt>
                <c:pt idx="186">
                  <c:v>6.0587311154720304E-2</c:v>
                </c:pt>
                <c:pt idx="187">
                  <c:v>5.9921414605871033E-2</c:v>
                </c:pt>
                <c:pt idx="188">
                  <c:v>5.9303989745835339E-2</c:v>
                </c:pt>
                <c:pt idx="189">
                  <c:v>5.8739964190795364E-2</c:v>
                </c:pt>
                <c:pt idx="190">
                  <c:v>5.8231724510626651E-2</c:v>
                </c:pt>
                <c:pt idx="191">
                  <c:v>5.7779294844975543E-2</c:v>
                </c:pt>
                <c:pt idx="192">
                  <c:v>5.738097739155585E-2</c:v>
                </c:pt>
                <c:pt idx="193">
                  <c:v>5.7033048568385494E-2</c:v>
                </c:pt>
                <c:pt idx="194">
                  <c:v>5.6730207124428091E-2</c:v>
                </c:pt>
                <c:pt idx="195">
                  <c:v>5.6466436248624893E-2</c:v>
                </c:pt>
                <c:pt idx="196">
                  <c:v>5.6234827720612654E-2</c:v>
                </c:pt>
                <c:pt idx="197">
                  <c:v>5.6028631403897716E-2</c:v>
                </c:pt>
                <c:pt idx="198">
                  <c:v>5.58411543711698E-2</c:v>
                </c:pt>
                <c:pt idx="199">
                  <c:v>5.5666341484164612E-2</c:v>
                </c:pt>
                <c:pt idx="200">
                  <c:v>5.549906420096367E-2</c:v>
                </c:pt>
                <c:pt idx="201">
                  <c:v>5.5335419131646524E-2</c:v>
                </c:pt>
                <c:pt idx="202">
                  <c:v>5.5173042304981025E-2</c:v>
                </c:pt>
                <c:pt idx="203">
                  <c:v>5.5010774900071592E-2</c:v>
                </c:pt>
                <c:pt idx="204">
                  <c:v>5.4849014102942142E-2</c:v>
                </c:pt>
                <c:pt idx="205">
                  <c:v>5.4689468546188946E-2</c:v>
                </c:pt>
                <c:pt idx="206">
                  <c:v>5.4534834071708366E-2</c:v>
                </c:pt>
                <c:pt idx="207">
                  <c:v>5.4389249776313389E-2</c:v>
                </c:pt>
                <c:pt idx="208">
                  <c:v>5.4257140554151491E-2</c:v>
                </c:pt>
                <c:pt idx="209">
                  <c:v>5.4142876869705453E-2</c:v>
                </c:pt>
                <c:pt idx="210">
                  <c:v>5.405154082124343E-2</c:v>
                </c:pt>
                <c:pt idx="211">
                  <c:v>5.3987519902262492E-2</c:v>
                </c:pt>
                <c:pt idx="212">
                  <c:v>5.3954687611385124E-2</c:v>
                </c:pt>
                <c:pt idx="213">
                  <c:v>5.3956047495668562E-2</c:v>
                </c:pt>
                <c:pt idx="214">
                  <c:v>5.3993752305753852E-2</c:v>
                </c:pt>
                <c:pt idx="215">
                  <c:v>5.4068753750526326E-2</c:v>
                </c:pt>
                <c:pt idx="216">
                  <c:v>5.4180735192825853E-2</c:v>
                </c:pt>
                <c:pt idx="217">
                  <c:v>5.4328414639057125E-2</c:v>
                </c:pt>
                <c:pt idx="218">
                  <c:v>5.4509171626386285E-2</c:v>
                </c:pt>
                <c:pt idx="219">
                  <c:v>5.4719066381118474E-2</c:v>
                </c:pt>
                <c:pt idx="220">
                  <c:v>5.4953664613251393E-2</c:v>
                </c:pt>
                <c:pt idx="221">
                  <c:v>5.5207953746478182E-2</c:v>
                </c:pt>
                <c:pt idx="222">
                  <c:v>5.5476679450082111E-2</c:v>
                </c:pt>
                <c:pt idx="223">
                  <c:v>5.5754115715924216E-2</c:v>
                </c:pt>
                <c:pt idx="224">
                  <c:v>5.6034812512616473E-2</c:v>
                </c:pt>
                <c:pt idx="225">
                  <c:v>5.6313559479590172E-2</c:v>
                </c:pt>
                <c:pt idx="226">
                  <c:v>5.6585605086472035E-2</c:v>
                </c:pt>
                <c:pt idx="227">
                  <c:v>5.6846782446058182E-2</c:v>
                </c:pt>
                <c:pt idx="228">
                  <c:v>5.7093571048919906E-2</c:v>
                </c:pt>
                <c:pt idx="229">
                  <c:v>5.7323322197463965E-2</c:v>
                </c:pt>
                <c:pt idx="230">
                  <c:v>5.7533770010671094E-2</c:v>
                </c:pt>
                <c:pt idx="231">
                  <c:v>5.7723336482367514E-2</c:v>
                </c:pt>
                <c:pt idx="232">
                  <c:v>5.7890891666785883E-2</c:v>
                </c:pt>
                <c:pt idx="233">
                  <c:v>5.8035397468354573E-2</c:v>
                </c:pt>
                <c:pt idx="234">
                  <c:v>5.8156520295730776E-2</c:v>
                </c:pt>
                <c:pt idx="235">
                  <c:v>5.8253864621734625E-2</c:v>
                </c:pt>
                <c:pt idx="236">
                  <c:v>5.8326883331652118E-2</c:v>
                </c:pt>
                <c:pt idx="237">
                  <c:v>5.8374922672313055E-2</c:v>
                </c:pt>
                <c:pt idx="238">
                  <c:v>5.8397300435570829E-2</c:v>
                </c:pt>
                <c:pt idx="239">
                  <c:v>5.8392896400546859E-2</c:v>
                </c:pt>
                <c:pt idx="240">
                  <c:v>5.8360369195966523E-2</c:v>
                </c:pt>
                <c:pt idx="241">
                  <c:v>5.8298581105742535E-2</c:v>
                </c:pt>
                <c:pt idx="242">
                  <c:v>5.8206449026030012E-2</c:v>
                </c:pt>
                <c:pt idx="243">
                  <c:v>5.8083004379773533E-2</c:v>
                </c:pt>
                <c:pt idx="244">
                  <c:v>5.7927605342063475E-2</c:v>
                </c:pt>
                <c:pt idx="245">
                  <c:v>5.7740052870846562E-2</c:v>
                </c:pt>
                <c:pt idx="246">
                  <c:v>5.7520845243192585E-2</c:v>
                </c:pt>
                <c:pt idx="247">
                  <c:v>5.727082361067784E-2</c:v>
                </c:pt>
                <c:pt idx="248">
                  <c:v>5.6991649003990355E-2</c:v>
                </c:pt>
                <c:pt idx="249">
                  <c:v>5.6685694145706463E-2</c:v>
                </c:pt>
                <c:pt idx="250">
                  <c:v>5.6355889811201453E-2</c:v>
                </c:pt>
                <c:pt idx="251">
                  <c:v>5.6005787588780963E-2</c:v>
                </c:pt>
                <c:pt idx="252">
                  <c:v>5.5639428904594404E-2</c:v>
                </c:pt>
                <c:pt idx="253">
                  <c:v>5.5261085189865951E-2</c:v>
                </c:pt>
                <c:pt idx="254">
                  <c:v>5.487493563944338E-2</c:v>
                </c:pt>
                <c:pt idx="255">
                  <c:v>5.4485742083461762E-2</c:v>
                </c:pt>
                <c:pt idx="256">
                  <c:v>5.4097880036357605E-2</c:v>
                </c:pt>
                <c:pt idx="257">
                  <c:v>5.3715564388027444E-2</c:v>
                </c:pt>
                <c:pt idx="258">
                  <c:v>5.3342382690516721E-2</c:v>
                </c:pt>
                <c:pt idx="259">
                  <c:v>5.2981318768121115E-2</c:v>
                </c:pt>
                <c:pt idx="260">
                  <c:v>5.2634892660948375E-2</c:v>
                </c:pt>
                <c:pt idx="261">
                  <c:v>5.2305305678012205E-2</c:v>
                </c:pt>
                <c:pt idx="262">
                  <c:v>5.1994017554389295E-2</c:v>
                </c:pt>
                <c:pt idx="263">
                  <c:v>5.1701834109535535E-2</c:v>
                </c:pt>
                <c:pt idx="264">
                  <c:v>5.1429106549898573E-2</c:v>
                </c:pt>
                <c:pt idx="265">
                  <c:v>5.1175549523640694E-2</c:v>
                </c:pt>
                <c:pt idx="266">
                  <c:v>5.0940313232804596E-2</c:v>
                </c:pt>
                <c:pt idx="267">
                  <c:v>5.0722416702110702E-2</c:v>
                </c:pt>
                <c:pt idx="268">
                  <c:v>5.0520334087680592E-2</c:v>
                </c:pt>
                <c:pt idx="269">
                  <c:v>5.0332509067380446E-2</c:v>
                </c:pt>
                <c:pt idx="270">
                  <c:v>5.0157079516374728E-2</c:v>
                </c:pt>
                <c:pt idx="271">
                  <c:v>4.9992099007026787E-2</c:v>
                </c:pt>
                <c:pt idx="272">
                  <c:v>4.9835909024731367E-2</c:v>
                </c:pt>
                <c:pt idx="273">
                  <c:v>4.9686525531384279E-2</c:v>
                </c:pt>
                <c:pt idx="274">
                  <c:v>4.954254952297707E-2</c:v>
                </c:pt>
                <c:pt idx="275">
                  <c:v>4.9402817890672503E-2</c:v>
                </c:pt>
                <c:pt idx="276">
                  <c:v>4.9266640792592915E-2</c:v>
                </c:pt>
                <c:pt idx="277">
                  <c:v>4.9133595532737662E-2</c:v>
                </c:pt>
                <c:pt idx="278">
                  <c:v>4.9003723004073949E-2</c:v>
                </c:pt>
                <c:pt idx="279">
                  <c:v>4.8877099709800566E-2</c:v>
                </c:pt>
                <c:pt idx="280">
                  <c:v>4.8754979867312385E-2</c:v>
                </c:pt>
                <c:pt idx="281">
                  <c:v>4.8638701652111004E-2</c:v>
                </c:pt>
                <c:pt idx="282">
                  <c:v>4.852985390540257E-2</c:v>
                </c:pt>
                <c:pt idx="283">
                  <c:v>4.8430332043920665E-2</c:v>
                </c:pt>
                <c:pt idx="284">
                  <c:v>4.8342216666741031E-2</c:v>
                </c:pt>
                <c:pt idx="285">
                  <c:v>4.8267948888406235E-2</c:v>
                </c:pt>
                <c:pt idx="286">
                  <c:v>4.8209314024915073E-2</c:v>
                </c:pt>
                <c:pt idx="287">
                  <c:v>4.8168559390603841E-2</c:v>
                </c:pt>
                <c:pt idx="288">
                  <c:v>4.8147506596217651E-2</c:v>
                </c:pt>
                <c:pt idx="289">
                  <c:v>4.8148336054222071E-2</c:v>
                </c:pt>
                <c:pt idx="290">
                  <c:v>4.8172378992156192E-2</c:v>
                </c:pt>
                <c:pt idx="291">
                  <c:v>4.8220703630198369E-2</c:v>
                </c:pt>
                <c:pt idx="292">
                  <c:v>4.8293919797211211E-2</c:v>
                </c:pt>
                <c:pt idx="293">
                  <c:v>4.8392067830088932E-2</c:v>
                </c:pt>
                <c:pt idx="294">
                  <c:v>4.8514984655548224E-2</c:v>
                </c:pt>
                <c:pt idx="295">
                  <c:v>4.866185626147896E-2</c:v>
                </c:pt>
                <c:pt idx="296">
                  <c:v>4.8831730527008274E-2</c:v>
                </c:pt>
                <c:pt idx="297">
                  <c:v>4.9022862559351947E-2</c:v>
                </c:pt>
                <c:pt idx="298">
                  <c:v>4.9232995605285504E-2</c:v>
                </c:pt>
                <c:pt idx="299">
                  <c:v>4.9460148692525088E-2</c:v>
                </c:pt>
                <c:pt idx="300">
                  <c:v>4.9702128082448616E-2</c:v>
                </c:pt>
                <c:pt idx="301">
                  <c:v>4.9956042038842831E-2</c:v>
                </c:pt>
                <c:pt idx="302">
                  <c:v>5.0218924410402981E-2</c:v>
                </c:pt>
                <c:pt idx="303">
                  <c:v>5.0487668757499236E-2</c:v>
                </c:pt>
                <c:pt idx="304">
                  <c:v>5.075908613375639E-2</c:v>
                </c:pt>
                <c:pt idx="305">
                  <c:v>5.102966387244736E-2</c:v>
                </c:pt>
                <c:pt idx="306">
                  <c:v>5.129636947256988E-2</c:v>
                </c:pt>
                <c:pt idx="307">
                  <c:v>5.1555843395833412E-2</c:v>
                </c:pt>
                <c:pt idx="308">
                  <c:v>5.1805009918590834E-2</c:v>
                </c:pt>
                <c:pt idx="309">
                  <c:v>5.2040870285578515E-2</c:v>
                </c:pt>
                <c:pt idx="310">
                  <c:v>5.2260125401569421E-2</c:v>
                </c:pt>
                <c:pt idx="311">
                  <c:v>5.2460233421127225E-2</c:v>
                </c:pt>
                <c:pt idx="312">
                  <c:v>5.2638881974465486E-2</c:v>
                </c:pt>
                <c:pt idx="313">
                  <c:v>5.2794082560004452E-2</c:v>
                </c:pt>
                <c:pt idx="314">
                  <c:v>5.2924174968547094E-2</c:v>
                </c:pt>
                <c:pt idx="315">
                  <c:v>5.3027919682529151E-2</c:v>
                </c:pt>
                <c:pt idx="316">
                  <c:v>5.3104800864369632E-2</c:v>
                </c:pt>
                <c:pt idx="317">
                  <c:v>5.3154544218031646E-2</c:v>
                </c:pt>
                <c:pt idx="318">
                  <c:v>5.3177860340783721E-2</c:v>
                </c:pt>
                <c:pt idx="319">
                  <c:v>5.3176020111629453E-2</c:v>
                </c:pt>
                <c:pt idx="320">
                  <c:v>5.3150896705780742E-2</c:v>
                </c:pt>
                <c:pt idx="321">
                  <c:v>5.3104912147244603E-2</c:v>
                </c:pt>
                <c:pt idx="322">
                  <c:v>5.3040868397791284E-2</c:v>
                </c:pt>
                <c:pt idx="323">
                  <c:v>5.2962178027437509E-2</c:v>
                </c:pt>
                <c:pt idx="324">
                  <c:v>5.2872473134470743E-2</c:v>
                </c:pt>
                <c:pt idx="325">
                  <c:v>5.2775548777886025E-2</c:v>
                </c:pt>
                <c:pt idx="326">
                  <c:v>5.2675077297482956E-2</c:v>
                </c:pt>
                <c:pt idx="327">
                  <c:v>5.2574724774356353E-2</c:v>
                </c:pt>
                <c:pt idx="328">
                  <c:v>5.2478076004892016E-2</c:v>
                </c:pt>
                <c:pt idx="329">
                  <c:v>5.2387876646296266E-2</c:v>
                </c:pt>
                <c:pt idx="330">
                  <c:v>5.2306223894187431E-2</c:v>
                </c:pt>
                <c:pt idx="331">
                  <c:v>5.2234681304926853E-2</c:v>
                </c:pt>
                <c:pt idx="332">
                  <c:v>5.2174032062607414E-2</c:v>
                </c:pt>
                <c:pt idx="333">
                  <c:v>5.2124237757923915E-2</c:v>
                </c:pt>
                <c:pt idx="334">
                  <c:v>5.2084587696329884E-2</c:v>
                </c:pt>
                <c:pt idx="335">
                  <c:v>5.2053749553688744E-2</c:v>
                </c:pt>
                <c:pt idx="336">
                  <c:v>5.2029879512645913E-2</c:v>
                </c:pt>
                <c:pt idx="337">
                  <c:v>5.201058496872845E-2</c:v>
                </c:pt>
                <c:pt idx="338">
                  <c:v>5.1993481172382491E-2</c:v>
                </c:pt>
                <c:pt idx="339">
                  <c:v>5.1975900800030242E-2</c:v>
                </c:pt>
                <c:pt idx="340">
                  <c:v>5.1955744610402615E-2</c:v>
                </c:pt>
                <c:pt idx="341">
                  <c:v>5.1931202905666614E-2</c:v>
                </c:pt>
                <c:pt idx="342">
                  <c:v>5.1900984872002065E-2</c:v>
                </c:pt>
                <c:pt idx="343">
                  <c:v>5.1864499791526415E-2</c:v>
                </c:pt>
                <c:pt idx="344">
                  <c:v>5.1822069235091091E-2</c:v>
                </c:pt>
                <c:pt idx="345">
                  <c:v>5.1774537791992835E-2</c:v>
                </c:pt>
                <c:pt idx="346">
                  <c:v>5.1723451208545101E-2</c:v>
                </c:pt>
                <c:pt idx="347">
                  <c:v>5.1671019654411711E-2</c:v>
                </c:pt>
                <c:pt idx="348">
                  <c:v>5.1619749853364733E-2</c:v>
                </c:pt>
                <c:pt idx="349">
                  <c:v>5.1572155435083006E-2</c:v>
                </c:pt>
                <c:pt idx="350">
                  <c:v>5.153100875111899E-2</c:v>
                </c:pt>
                <c:pt idx="351">
                  <c:v>5.1498928991946531E-2</c:v>
                </c:pt>
                <c:pt idx="352">
                  <c:v>5.1478018212742074E-2</c:v>
                </c:pt>
                <c:pt idx="353">
                  <c:v>5.1469823340576183E-2</c:v>
                </c:pt>
                <c:pt idx="354">
                  <c:v>5.1475203070608301E-2</c:v>
                </c:pt>
                <c:pt idx="355">
                  <c:v>5.1494364519166863E-2</c:v>
                </c:pt>
                <c:pt idx="356">
                  <c:v>5.1526517131777923E-2</c:v>
                </c:pt>
                <c:pt idx="357">
                  <c:v>5.157010752365946E-2</c:v>
                </c:pt>
                <c:pt idx="358">
                  <c:v>5.16228434526671E-2</c:v>
                </c:pt>
                <c:pt idx="359">
                  <c:v>5.1681893555786992E-2</c:v>
                </c:pt>
                <c:pt idx="360">
                  <c:v>5.174397399983835E-2</c:v>
                </c:pt>
                <c:pt idx="361">
                  <c:v>5.1805682584853824E-2</c:v>
                </c:pt>
                <c:pt idx="362">
                  <c:v>5.1863427898811161E-2</c:v>
                </c:pt>
                <c:pt idx="363">
                  <c:v>5.1913585072348861E-2</c:v>
                </c:pt>
                <c:pt idx="364">
                  <c:v>5.1952998591575976E-2</c:v>
                </c:pt>
                <c:pt idx="365">
                  <c:v>5.197905289803257E-2</c:v>
                </c:pt>
                <c:pt idx="366">
                  <c:v>5.199025337894346E-2</c:v>
                </c:pt>
                <c:pt idx="367">
                  <c:v>5.1985524017195583E-2</c:v>
                </c:pt>
                <c:pt idx="368">
                  <c:v>5.196457727017377E-2</c:v>
                </c:pt>
                <c:pt idx="369">
                  <c:v>5.1928084461053542E-2</c:v>
                </c:pt>
                <c:pt idx="370">
                  <c:v>5.1877307680687705E-2</c:v>
                </c:pt>
                <c:pt idx="371">
                  <c:v>5.181450177747484E-2</c:v>
                </c:pt>
                <c:pt idx="372">
                  <c:v>5.1742402320913802E-2</c:v>
                </c:pt>
                <c:pt idx="373">
                  <c:v>5.1664473855596915E-2</c:v>
                </c:pt>
                <c:pt idx="374">
                  <c:v>5.1584402232833559E-2</c:v>
                </c:pt>
                <c:pt idx="375">
                  <c:v>5.1506289017162622E-2</c:v>
                </c:pt>
                <c:pt idx="376">
                  <c:v>5.1433678954234723E-2</c:v>
                </c:pt>
                <c:pt idx="377">
                  <c:v>5.1370584757152553E-2</c:v>
                </c:pt>
                <c:pt idx="378">
                  <c:v>5.1320410203694995E-2</c:v>
                </c:pt>
                <c:pt idx="379">
                  <c:v>5.128596178503065E-2</c:v>
                </c:pt>
                <c:pt idx="380">
                  <c:v>5.1269490195917242E-2</c:v>
                </c:pt>
                <c:pt idx="381">
                  <c:v>5.127251022897733E-2</c:v>
                </c:pt>
                <c:pt idx="382">
                  <c:v>5.1295796681853002E-2</c:v>
                </c:pt>
                <c:pt idx="383">
                  <c:v>5.1339605350331552E-2</c:v>
                </c:pt>
                <c:pt idx="384">
                  <c:v>5.140312913039044E-2</c:v>
                </c:pt>
                <c:pt idx="385">
                  <c:v>5.1484857077122505E-2</c:v>
                </c:pt>
                <c:pt idx="386">
                  <c:v>5.1582980724592532E-2</c:v>
                </c:pt>
                <c:pt idx="387">
                  <c:v>5.1695118935958982E-2</c:v>
                </c:pt>
                <c:pt idx="388">
                  <c:v>5.1818682806801894E-2</c:v>
                </c:pt>
                <c:pt idx="389">
                  <c:v>5.1950749469285011E-2</c:v>
                </c:pt>
                <c:pt idx="390">
                  <c:v>5.2088324875606905E-2</c:v>
                </c:pt>
                <c:pt idx="391">
                  <c:v>5.2228566622470184E-2</c:v>
                </c:pt>
                <c:pt idx="392">
                  <c:v>5.2368507559960031E-2</c:v>
                </c:pt>
                <c:pt idx="393">
                  <c:v>5.2505628503367673E-2</c:v>
                </c:pt>
                <c:pt idx="394">
                  <c:v>5.2637613739166714E-2</c:v>
                </c:pt>
                <c:pt idx="395">
                  <c:v>5.2762481313123541E-2</c:v>
                </c:pt>
                <c:pt idx="396">
                  <c:v>5.2878516591334863E-2</c:v>
                </c:pt>
                <c:pt idx="397">
                  <c:v>5.2984792941862244E-2</c:v>
                </c:pt>
                <c:pt idx="398">
                  <c:v>5.3080457627276471E-2</c:v>
                </c:pt>
                <c:pt idx="399">
                  <c:v>5.3165047223668049E-2</c:v>
                </c:pt>
                <c:pt idx="400">
                  <c:v>5.3238472623452535E-2</c:v>
                </c:pt>
                <c:pt idx="401">
                  <c:v>5.3300950171713081E-2</c:v>
                </c:pt>
                <c:pt idx="402">
                  <c:v>5.335299348974986E-2</c:v>
                </c:pt>
                <c:pt idx="403">
                  <c:v>5.3395428979148563E-2</c:v>
                </c:pt>
                <c:pt idx="404">
                  <c:v>5.342882924541674E-2</c:v>
                </c:pt>
                <c:pt idx="405">
                  <c:v>5.345445644415292E-2</c:v>
                </c:pt>
                <c:pt idx="406">
                  <c:v>5.3473499632905382E-2</c:v>
                </c:pt>
                <c:pt idx="407">
                  <c:v>5.3486941197046591E-2</c:v>
                </c:pt>
                <c:pt idx="408">
                  <c:v>5.3495830511807729E-2</c:v>
                </c:pt>
                <c:pt idx="409">
                  <c:v>5.3500889356644571E-2</c:v>
                </c:pt>
                <c:pt idx="410">
                  <c:v>5.3502709461753714E-2</c:v>
                </c:pt>
                <c:pt idx="411">
                  <c:v>5.3501579361665622E-2</c:v>
                </c:pt>
                <c:pt idx="412">
                  <c:v>5.349762304115762E-2</c:v>
                </c:pt>
                <c:pt idx="413">
                  <c:v>5.3490967892701642E-2</c:v>
                </c:pt>
                <c:pt idx="414">
                  <c:v>5.3481348244072573E-2</c:v>
                </c:pt>
                <c:pt idx="415">
                  <c:v>5.346843362911502E-2</c:v>
                </c:pt>
                <c:pt idx="416">
                  <c:v>5.345151415062132E-2</c:v>
                </c:pt>
                <c:pt idx="417">
                  <c:v>5.343040042168809E-2</c:v>
                </c:pt>
                <c:pt idx="418">
                  <c:v>5.340478040184219E-2</c:v>
                </c:pt>
                <c:pt idx="419">
                  <c:v>5.3374277415950543E-2</c:v>
                </c:pt>
                <c:pt idx="420">
                  <c:v>5.3338745429283602E-2</c:v>
                </c:pt>
                <c:pt idx="421">
                  <c:v>5.3298295670854555E-2</c:v>
                </c:pt>
                <c:pt idx="422">
                  <c:v>5.3253008343540464E-2</c:v>
                </c:pt>
                <c:pt idx="423">
                  <c:v>5.3203531238610352E-2</c:v>
                </c:pt>
                <c:pt idx="424">
                  <c:v>5.3150348384904934E-2</c:v>
                </c:pt>
                <c:pt idx="425">
                  <c:v>5.309452977741376E-2</c:v>
                </c:pt>
                <c:pt idx="426">
                  <c:v>5.3036989541938674E-2</c:v>
                </c:pt>
                <c:pt idx="427">
                  <c:v>5.2978568159624324E-2</c:v>
                </c:pt>
                <c:pt idx="428">
                  <c:v>5.2920074707577321E-2</c:v>
                </c:pt>
                <c:pt idx="429">
                  <c:v>5.2862293362659032E-2</c:v>
                </c:pt>
                <c:pt idx="430">
                  <c:v>5.2805920394388361E-2</c:v>
                </c:pt>
                <c:pt idx="431">
                  <c:v>5.2751211140393321E-2</c:v>
                </c:pt>
                <c:pt idx="432">
                  <c:v>5.269894887287687E-2</c:v>
                </c:pt>
                <c:pt idx="433">
                  <c:v>5.2649532977803983E-2</c:v>
                </c:pt>
                <c:pt idx="434">
                  <c:v>5.260324021308406E-2</c:v>
                </c:pt>
                <c:pt idx="435">
                  <c:v>5.25602539559058E-2</c:v>
                </c:pt>
                <c:pt idx="436">
                  <c:v>5.2520931751705149E-2</c:v>
                </c:pt>
                <c:pt idx="437">
                  <c:v>5.2485797538399853E-2</c:v>
                </c:pt>
                <c:pt idx="438">
                  <c:v>5.2455095160811802E-2</c:v>
                </c:pt>
                <c:pt idx="439">
                  <c:v>5.2429749003399452E-2</c:v>
                </c:pt>
                <c:pt idx="440">
                  <c:v>5.2410594409054254E-2</c:v>
                </c:pt>
                <c:pt idx="441">
                  <c:v>5.2398462185930174E-2</c:v>
                </c:pt>
                <c:pt idx="442">
                  <c:v>5.2394340634913841E-2</c:v>
                </c:pt>
                <c:pt idx="443">
                  <c:v>5.2399423910781333E-2</c:v>
                </c:pt>
                <c:pt idx="444">
                  <c:v>5.2414591759633145E-2</c:v>
                </c:pt>
                <c:pt idx="445">
                  <c:v>5.2440577085483421E-2</c:v>
                </c:pt>
                <c:pt idx="446">
                  <c:v>5.2478002438065434E-2</c:v>
                </c:pt>
                <c:pt idx="447">
                  <c:v>5.2527036207746181E-2</c:v>
                </c:pt>
                <c:pt idx="448">
                  <c:v>5.2587372840892321E-2</c:v>
                </c:pt>
                <c:pt idx="449">
                  <c:v>5.2658418848812005E-2</c:v>
                </c:pt>
                <c:pt idx="450">
                  <c:v>5.273908384857557E-2</c:v>
                </c:pt>
                <c:pt idx="451">
                  <c:v>5.2827580299246592E-2</c:v>
                </c:pt>
                <c:pt idx="452">
                  <c:v>5.2921966205786736E-2</c:v>
                </c:pt>
                <c:pt idx="453">
                  <c:v>5.3020165614239584E-2</c:v>
                </c:pt>
                <c:pt idx="454">
                  <c:v>5.3119519020421696E-2</c:v>
                </c:pt>
                <c:pt idx="455">
                  <c:v>5.321730243420518E-2</c:v>
                </c:pt>
                <c:pt idx="456">
                  <c:v>5.3310635579370776E-2</c:v>
                </c:pt>
                <c:pt idx="457">
                  <c:v>5.3396780119336552E-2</c:v>
                </c:pt>
                <c:pt idx="458">
                  <c:v>5.3473061801946414E-2</c:v>
                </c:pt>
                <c:pt idx="459">
                  <c:v>5.3537056692982206E-2</c:v>
                </c:pt>
                <c:pt idx="460">
                  <c:v>5.3587059909425513E-2</c:v>
                </c:pt>
                <c:pt idx="461">
                  <c:v>5.3621742509731465E-2</c:v>
                </c:pt>
                <c:pt idx="462">
                  <c:v>5.364026282163073E-2</c:v>
                </c:pt>
                <c:pt idx="463">
                  <c:v>5.3642595136286886E-2</c:v>
                </c:pt>
                <c:pt idx="464">
                  <c:v>5.3628983804208934E-2</c:v>
                </c:pt>
                <c:pt idx="465">
                  <c:v>5.3600252022558192E-2</c:v>
                </c:pt>
                <c:pt idx="466">
                  <c:v>5.355773763893984E-2</c:v>
                </c:pt>
                <c:pt idx="467">
                  <c:v>5.350313028374673E-2</c:v>
                </c:pt>
                <c:pt idx="468">
                  <c:v>5.3438159093954551E-2</c:v>
                </c:pt>
                <c:pt idx="469">
                  <c:v>5.3365380691061483E-2</c:v>
                </c:pt>
                <c:pt idx="470">
                  <c:v>5.3286993349701633E-2</c:v>
                </c:pt>
                <c:pt idx="471">
                  <c:v>5.3205187850822143E-2</c:v>
                </c:pt>
                <c:pt idx="472">
                  <c:v>5.3122115067055782E-2</c:v>
                </c:pt>
                <c:pt idx="473">
                  <c:v>5.3039270308511001E-2</c:v>
                </c:pt>
                <c:pt idx="474">
                  <c:v>5.2958558105426705E-2</c:v>
                </c:pt>
                <c:pt idx="475">
                  <c:v>5.288151522513445E-2</c:v>
                </c:pt>
                <c:pt idx="476">
                  <c:v>5.2809201603978721E-2</c:v>
                </c:pt>
                <c:pt idx="477">
                  <c:v>5.2742268715950336E-2</c:v>
                </c:pt>
                <c:pt idx="478">
                  <c:v>5.2680981714136002E-2</c:v>
                </c:pt>
                <c:pt idx="479">
                  <c:v>5.2625284430205185E-2</c:v>
                </c:pt>
                <c:pt idx="480">
                  <c:v>5.2574659941177972E-2</c:v>
                </c:pt>
                <c:pt idx="481">
                  <c:v>5.2528373205732296E-2</c:v>
                </c:pt>
                <c:pt idx="482">
                  <c:v>5.248544509109046E-2</c:v>
                </c:pt>
                <c:pt idx="483">
                  <c:v>5.244454300764588E-2</c:v>
                </c:pt>
                <c:pt idx="484">
                  <c:v>5.2403918143338335E-2</c:v>
                </c:pt>
                <c:pt idx="485">
                  <c:v>5.2362095426125833E-2</c:v>
                </c:pt>
                <c:pt idx="486">
                  <c:v>5.2317304083629695E-2</c:v>
                </c:pt>
                <c:pt idx="487">
                  <c:v>5.2267708699847724E-2</c:v>
                </c:pt>
                <c:pt idx="488">
                  <c:v>5.2211590087896331E-2</c:v>
                </c:pt>
                <c:pt idx="489">
                  <c:v>5.2147489463566364E-2</c:v>
                </c:pt>
                <c:pt idx="490">
                  <c:v>5.2073889900400315E-2</c:v>
                </c:pt>
                <c:pt idx="491">
                  <c:v>5.1989656600770484E-2</c:v>
                </c:pt>
                <c:pt idx="492">
                  <c:v>5.1893672466375523E-2</c:v>
                </c:pt>
                <c:pt idx="493">
                  <c:v>5.1785140556673603E-2</c:v>
                </c:pt>
                <c:pt idx="494">
                  <c:v>5.1663907569111225E-2</c:v>
                </c:pt>
                <c:pt idx="495">
                  <c:v>5.1530347352358813E-2</c:v>
                </c:pt>
                <c:pt idx="496">
                  <c:v>5.1384899721458772E-2</c:v>
                </c:pt>
                <c:pt idx="497">
                  <c:v>5.1228297814571236E-2</c:v>
                </c:pt>
                <c:pt idx="498">
                  <c:v>5.1061817028014683E-2</c:v>
                </c:pt>
                <c:pt idx="499">
                  <c:v>5.0886407133447401E-2</c:v>
                </c:pt>
                <c:pt idx="500">
                  <c:v>5.0703485440971911E-2</c:v>
                </c:pt>
                <c:pt idx="501">
                  <c:v>5.0514798077232789E-2</c:v>
                </c:pt>
                <c:pt idx="502">
                  <c:v>5.0322157721291796E-2</c:v>
                </c:pt>
                <c:pt idx="503">
                  <c:v>5.012739644203814E-2</c:v>
                </c:pt>
                <c:pt idx="504">
                  <c:v>4.9932484388077431E-2</c:v>
                </c:pt>
                <c:pt idx="505">
                  <c:v>4.9739289119331453E-2</c:v>
                </c:pt>
                <c:pt idx="506">
                  <c:v>4.9549692652707839E-2</c:v>
                </c:pt>
                <c:pt idx="507">
                  <c:v>4.9365754416445091E-2</c:v>
                </c:pt>
                <c:pt idx="508">
                  <c:v>4.918945562714739E-2</c:v>
                </c:pt>
                <c:pt idx="509">
                  <c:v>4.9022666089801485E-2</c:v>
                </c:pt>
                <c:pt idx="510">
                  <c:v>4.8867528797497686E-2</c:v>
                </c:pt>
                <c:pt idx="511">
                  <c:v>4.8725906339817021E-2</c:v>
                </c:pt>
                <c:pt idx="512">
                  <c:v>4.8599554623137982E-2</c:v>
                </c:pt>
                <c:pt idx="513">
                  <c:v>4.8490061544186933E-2</c:v>
                </c:pt>
                <c:pt idx="514">
                  <c:v>4.8398868788814033E-2</c:v>
                </c:pt>
                <c:pt idx="515">
                  <c:v>4.8327151874588629E-2</c:v>
                </c:pt>
                <c:pt idx="516">
                  <c:v>4.8275635348736821E-2</c:v>
                </c:pt>
                <c:pt idx="517">
                  <c:v>4.824491546890404E-2</c:v>
                </c:pt>
                <c:pt idx="518">
                  <c:v>4.823484887539968E-2</c:v>
                </c:pt>
                <c:pt idx="519">
                  <c:v>4.8244804877242323E-2</c:v>
                </c:pt>
                <c:pt idx="520">
                  <c:v>4.8273936252358714E-2</c:v>
                </c:pt>
                <c:pt idx="521">
                  <c:v>4.8320758135741132E-2</c:v>
                </c:pt>
                <c:pt idx="522">
                  <c:v>4.8383333495504333E-2</c:v>
                </c:pt>
                <c:pt idx="523">
                  <c:v>4.8459510037735215E-2</c:v>
                </c:pt>
                <c:pt idx="524">
                  <c:v>4.8546572665516596E-2</c:v>
                </c:pt>
                <c:pt idx="525">
                  <c:v>4.8641645460316213E-2</c:v>
                </c:pt>
                <c:pt idx="526">
                  <c:v>4.8741752838119261E-2</c:v>
                </c:pt>
                <c:pt idx="527">
                  <c:v>4.8843851368729631E-2</c:v>
                </c:pt>
                <c:pt idx="528">
                  <c:v>4.894494210684467E-2</c:v>
                </c:pt>
                <c:pt idx="529">
                  <c:v>4.9042038755397636E-2</c:v>
                </c:pt>
                <c:pt idx="530">
                  <c:v>4.9132850785678611E-2</c:v>
                </c:pt>
                <c:pt idx="531">
                  <c:v>4.9215398353671551E-2</c:v>
                </c:pt>
                <c:pt idx="532">
                  <c:v>4.9287982478600237E-2</c:v>
                </c:pt>
                <c:pt idx="533">
                  <c:v>4.93495224753151E-2</c:v>
                </c:pt>
                <c:pt idx="534">
                  <c:v>4.9399377528797979E-2</c:v>
                </c:pt>
                <c:pt idx="535">
                  <c:v>4.9437700175685217E-2</c:v>
                </c:pt>
                <c:pt idx="536">
                  <c:v>4.946523885996594E-2</c:v>
                </c:pt>
                <c:pt idx="537">
                  <c:v>4.9483404875560653E-2</c:v>
                </c:pt>
                <c:pt idx="538">
                  <c:v>4.9494029882636223E-2</c:v>
                </c:pt>
                <c:pt idx="539">
                  <c:v>4.9499317176628553E-2</c:v>
                </c:pt>
                <c:pt idx="540">
                  <c:v>4.9502023397601527E-2</c:v>
                </c:pt>
                <c:pt idx="541">
                  <c:v>4.9505367776385922E-2</c:v>
                </c:pt>
                <c:pt idx="542">
                  <c:v>4.951274482655852E-2</c:v>
                </c:pt>
                <c:pt idx="543">
                  <c:v>4.952743649492336E-2</c:v>
                </c:pt>
                <c:pt idx="544">
                  <c:v>4.9552743812979694E-2</c:v>
                </c:pt>
                <c:pt idx="545">
                  <c:v>4.9590970869774431E-2</c:v>
                </c:pt>
                <c:pt idx="546">
                  <c:v>4.9644854329193626E-2</c:v>
                </c:pt>
                <c:pt idx="547">
                  <c:v>4.9716431265147437E-2</c:v>
                </c:pt>
                <c:pt idx="548">
                  <c:v>4.9806994857664905E-2</c:v>
                </c:pt>
                <c:pt idx="549">
                  <c:v>4.9917211576658606E-2</c:v>
                </c:pt>
                <c:pt idx="550">
                  <c:v>5.0046791540059171E-2</c:v>
                </c:pt>
                <c:pt idx="551">
                  <c:v>5.0194593250728219E-2</c:v>
                </c:pt>
                <c:pt idx="552">
                  <c:v>5.0358912593173703E-2</c:v>
                </c:pt>
                <c:pt idx="553">
                  <c:v>5.0537444248589816E-2</c:v>
                </c:pt>
                <c:pt idx="554">
                  <c:v>5.072743888912843E-2</c:v>
                </c:pt>
                <c:pt idx="555">
                  <c:v>5.092560665787222E-2</c:v>
                </c:pt>
                <c:pt idx="556">
                  <c:v>5.1128414568001435E-2</c:v>
                </c:pt>
                <c:pt idx="557">
                  <c:v>5.1332149975301944E-2</c:v>
                </c:pt>
                <c:pt idx="558">
                  <c:v>5.1533199280063141E-2</c:v>
                </c:pt>
                <c:pt idx="559">
                  <c:v>5.1728284320774025E-2</c:v>
                </c:pt>
                <c:pt idx="560">
                  <c:v>5.1914357049722824E-2</c:v>
                </c:pt>
                <c:pt idx="561">
                  <c:v>5.2088754658031852E-2</c:v>
                </c:pt>
                <c:pt idx="562">
                  <c:v>5.2249365878020572E-2</c:v>
                </c:pt>
                <c:pt idx="563">
                  <c:v>5.2394628631136503E-2</c:v>
                </c:pt>
                <c:pt idx="564">
                  <c:v>5.252345276480435E-2</c:v>
                </c:pt>
                <c:pt idx="565">
                  <c:v>5.2635231478015104E-2</c:v>
                </c:pt>
                <c:pt idx="566">
                  <c:v>5.2730146679122243E-2</c:v>
                </c:pt>
                <c:pt idx="567">
                  <c:v>5.280881869921613E-2</c:v>
                </c:pt>
                <c:pt idx="568">
                  <c:v>5.2872139443593466E-2</c:v>
                </c:pt>
                <c:pt idx="569">
                  <c:v>5.2921267248286295E-2</c:v>
                </c:pt>
                <c:pt idx="570">
                  <c:v>5.2957616861886769E-2</c:v>
                </c:pt>
                <c:pt idx="571">
                  <c:v>5.2982547108575341E-2</c:v>
                </c:pt>
                <c:pt idx="572">
                  <c:v>5.2997547763388525E-2</c:v>
                </c:pt>
                <c:pt idx="573">
                  <c:v>5.300408035372816E-2</c:v>
                </c:pt>
                <c:pt idx="574">
                  <c:v>5.3003505209655473E-2</c:v>
                </c:pt>
                <c:pt idx="575">
                  <c:v>5.299706638730324E-2</c:v>
                </c:pt>
                <c:pt idx="576">
                  <c:v>5.2985936507338842E-2</c:v>
                </c:pt>
                <c:pt idx="577">
                  <c:v>5.2970922092012783E-2</c:v>
                </c:pt>
                <c:pt idx="578">
                  <c:v>5.2952799640057432E-2</c:v>
                </c:pt>
                <c:pt idx="579">
                  <c:v>5.2932476995002586E-2</c:v>
                </c:pt>
                <c:pt idx="580">
                  <c:v>5.291039277604144E-2</c:v>
                </c:pt>
                <c:pt idx="581">
                  <c:v>5.2887099180412532E-2</c:v>
                </c:pt>
                <c:pt idx="582">
                  <c:v>5.2862937966885362E-2</c:v>
                </c:pt>
                <c:pt idx="583">
                  <c:v>5.2838102095981845E-2</c:v>
                </c:pt>
                <c:pt idx="584">
                  <c:v>5.2812879297714811E-2</c:v>
                </c:pt>
                <c:pt idx="585">
                  <c:v>5.2787358259546273E-2</c:v>
                </c:pt>
                <c:pt idx="586">
                  <c:v>5.2761464829024905E-2</c:v>
                </c:pt>
                <c:pt idx="587">
                  <c:v>5.2735168148765783E-2</c:v>
                </c:pt>
                <c:pt idx="588">
                  <c:v>5.2708248131189114E-2</c:v>
                </c:pt>
                <c:pt idx="589">
                  <c:v>5.2680367839377115E-2</c:v>
                </c:pt>
                <c:pt idx="590">
                  <c:v>5.2651013043678065E-2</c:v>
                </c:pt>
                <c:pt idx="591">
                  <c:v>5.2619693576488699E-2</c:v>
                </c:pt>
                <c:pt idx="592">
                  <c:v>5.2585801730735793E-2</c:v>
                </c:pt>
                <c:pt idx="593">
                  <c:v>5.2548495068655193E-2</c:v>
                </c:pt>
                <c:pt idx="594">
                  <c:v>5.2507103210932542E-2</c:v>
                </c:pt>
                <c:pt idx="595">
                  <c:v>5.2460958830090512E-2</c:v>
                </c:pt>
                <c:pt idx="596">
                  <c:v>5.2409619058888711E-2</c:v>
                </c:pt>
                <c:pt idx="597">
                  <c:v>5.2352850708132816E-2</c:v>
                </c:pt>
                <c:pt idx="598">
                  <c:v>5.2290479014336123E-2</c:v>
                </c:pt>
                <c:pt idx="599">
                  <c:v>5.2222347140208555E-2</c:v>
                </c:pt>
                <c:pt idx="600">
                  <c:v>5.214907309708211E-2</c:v>
                </c:pt>
                <c:pt idx="601">
                  <c:v>5.2071317283308174E-2</c:v>
                </c:pt>
                <c:pt idx="602">
                  <c:v>5.1990121786206232E-2</c:v>
                </c:pt>
                <c:pt idx="603">
                  <c:v>5.1906830492476144E-2</c:v>
                </c:pt>
                <c:pt idx="604">
                  <c:v>5.1823180210456961E-2</c:v>
                </c:pt>
                <c:pt idx="605">
                  <c:v>5.1740802485548874E-2</c:v>
                </c:pt>
                <c:pt idx="606">
                  <c:v>5.1661474191624632E-2</c:v>
                </c:pt>
                <c:pt idx="607">
                  <c:v>5.1587029893767795E-2</c:v>
                </c:pt>
                <c:pt idx="608">
                  <c:v>5.1519207020397494E-2</c:v>
                </c:pt>
                <c:pt idx="609">
                  <c:v>5.145951584926723E-2</c:v>
                </c:pt>
                <c:pt idx="610">
                  <c:v>5.1409193979811661E-2</c:v>
                </c:pt>
                <c:pt idx="611">
                  <c:v>5.1368974146705632E-2</c:v>
                </c:pt>
                <c:pt idx="612">
                  <c:v>5.1339388195558562E-2</c:v>
                </c:pt>
                <c:pt idx="613">
                  <c:v>5.1320438248914121E-2</c:v>
                </c:pt>
                <c:pt idx="614">
                  <c:v>5.1311556982451635E-2</c:v>
                </c:pt>
                <c:pt idx="615">
                  <c:v>5.1311717497573892E-2</c:v>
                </c:pt>
                <c:pt idx="616">
                  <c:v>5.1319473417142755E-2</c:v>
                </c:pt>
                <c:pt idx="617">
                  <c:v>5.1333251369355355E-2</c:v>
                </c:pt>
                <c:pt idx="618">
                  <c:v>5.1350878540974351E-2</c:v>
                </c:pt>
                <c:pt idx="619">
                  <c:v>5.1370298802991855E-2</c:v>
                </c:pt>
                <c:pt idx="620">
                  <c:v>5.1389501881147055E-2</c:v>
                </c:pt>
                <c:pt idx="621">
                  <c:v>5.1406574544345843E-2</c:v>
                </c:pt>
                <c:pt idx="622">
                  <c:v>5.1419640302941994E-2</c:v>
                </c:pt>
                <c:pt idx="623">
                  <c:v>5.1427079257087685E-2</c:v>
                </c:pt>
                <c:pt idx="624">
                  <c:v>5.1427840388298396E-2</c:v>
                </c:pt>
                <c:pt idx="625">
                  <c:v>5.1421416219781503E-2</c:v>
                </c:pt>
                <c:pt idx="626">
                  <c:v>5.1407623498609473E-2</c:v>
                </c:pt>
                <c:pt idx="627">
                  <c:v>5.1386649358032992E-2</c:v>
                </c:pt>
                <c:pt idx="628">
                  <c:v>5.1359196369563362E-2</c:v>
                </c:pt>
                <c:pt idx="629">
                  <c:v>5.1326938071837941E-2</c:v>
                </c:pt>
                <c:pt idx="630">
                  <c:v>5.129092810273965E-2</c:v>
                </c:pt>
                <c:pt idx="631">
                  <c:v>5.125285086646101E-2</c:v>
                </c:pt>
                <c:pt idx="632">
                  <c:v>5.12144072789677E-2</c:v>
                </c:pt>
                <c:pt idx="633">
                  <c:v>5.1177081449605435E-2</c:v>
                </c:pt>
                <c:pt idx="634">
                  <c:v>5.1142433379619476E-2</c:v>
                </c:pt>
                <c:pt idx="635">
                  <c:v>5.111184539670012E-2</c:v>
                </c:pt>
                <c:pt idx="636">
                  <c:v>5.1086503109193521E-2</c:v>
                </c:pt>
                <c:pt idx="637">
                  <c:v>5.1067237515620902E-2</c:v>
                </c:pt>
                <c:pt idx="638">
                  <c:v>5.1054536907589161E-2</c:v>
                </c:pt>
                <c:pt idx="639">
                  <c:v>5.104853290240239E-2</c:v>
                </c:pt>
                <c:pt idx="640">
                  <c:v>5.104911608129168E-2</c:v>
                </c:pt>
                <c:pt idx="641">
                  <c:v>5.1056046525297945E-2</c:v>
                </c:pt>
                <c:pt idx="642">
                  <c:v>5.1068974593503694E-2</c:v>
                </c:pt>
                <c:pt idx="643">
                  <c:v>5.1087350630499191E-2</c:v>
                </c:pt>
                <c:pt idx="644">
                  <c:v>5.1110791507351531E-2</c:v>
                </c:pt>
                <c:pt idx="645">
                  <c:v>5.1139070673790026E-2</c:v>
                </c:pt>
                <c:pt idx="646">
                  <c:v>5.1171888188620743E-2</c:v>
                </c:pt>
                <c:pt idx="647">
                  <c:v>5.1209172428378004E-2</c:v>
                </c:pt>
                <c:pt idx="648">
                  <c:v>5.1251062748973564E-2</c:v>
                </c:pt>
                <c:pt idx="649">
                  <c:v>5.1297616094848723E-2</c:v>
                </c:pt>
                <c:pt idx="650">
                  <c:v>5.1348788031826603E-2</c:v>
                </c:pt>
                <c:pt idx="651">
                  <c:v>5.1404556686181511E-2</c:v>
                </c:pt>
                <c:pt idx="652">
                  <c:v>5.1464374039474466E-2</c:v>
                </c:pt>
                <c:pt idx="653">
                  <c:v>5.1527502418014876E-2</c:v>
                </c:pt>
                <c:pt idx="654">
                  <c:v>5.159262704813259E-2</c:v>
                </c:pt>
                <c:pt idx="655">
                  <c:v>5.165789529618784E-2</c:v>
                </c:pt>
                <c:pt idx="656">
                  <c:v>5.1720934181090319E-2</c:v>
                </c:pt>
                <c:pt idx="657">
                  <c:v>5.1778583546653406E-2</c:v>
                </c:pt>
                <c:pt idx="658">
                  <c:v>5.1827289924296395E-2</c:v>
                </c:pt>
                <c:pt idx="659">
                  <c:v>5.1863140405910772E-2</c:v>
                </c:pt>
                <c:pt idx="660">
                  <c:v>5.1881872538611672E-2</c:v>
                </c:pt>
                <c:pt idx="661">
                  <c:v>5.1879404691723349E-2</c:v>
                </c:pt>
                <c:pt idx="662">
                  <c:v>5.185174084420608E-2</c:v>
                </c:pt>
                <c:pt idx="663">
                  <c:v>5.1795438459695843E-2</c:v>
                </c:pt>
                <c:pt idx="664">
                  <c:v>5.1707601757781226E-2</c:v>
                </c:pt>
                <c:pt idx="665">
                  <c:v>5.1586131578124472E-2</c:v>
                </c:pt>
                <c:pt idx="666">
                  <c:v>5.1430124241672932E-2</c:v>
                </c:pt>
                <c:pt idx="667">
                  <c:v>5.1239405403579914E-2</c:v>
                </c:pt>
                <c:pt idx="668">
                  <c:v>5.101532424022568E-2</c:v>
                </c:pt>
                <c:pt idx="669">
                  <c:v>5.076029550124897E-2</c:v>
                </c:pt>
                <c:pt idx="670">
                  <c:v>5.0477723578632727E-2</c:v>
                </c:pt>
                <c:pt idx="671">
                  <c:v>5.0171960648617168E-2</c:v>
                </c:pt>
                <c:pt idx="672">
                  <c:v>4.9848149000496708E-2</c:v>
                </c:pt>
                <c:pt idx="673">
                  <c:v>4.9511897866257232E-2</c:v>
                </c:pt>
                <c:pt idx="674">
                  <c:v>4.9169267418654919E-2</c:v>
                </c:pt>
                <c:pt idx="675">
                  <c:v>4.8826390670315724E-2</c:v>
                </c:pt>
                <c:pt idx="676">
                  <c:v>4.8489237316841856E-2</c:v>
                </c:pt>
                <c:pt idx="677">
                  <c:v>4.8163505904147245E-2</c:v>
                </c:pt>
                <c:pt idx="678">
                  <c:v>4.7854509703529932E-2</c:v>
                </c:pt>
                <c:pt idx="679">
                  <c:v>4.7566750676827016E-2</c:v>
                </c:pt>
                <c:pt idx="680">
                  <c:v>4.7304026762444003E-2</c:v>
                </c:pt>
                <c:pt idx="681">
                  <c:v>4.706959368488349E-2</c:v>
                </c:pt>
                <c:pt idx="682">
                  <c:v>4.6866048224471692E-2</c:v>
                </c:pt>
                <c:pt idx="683">
                  <c:v>4.6695133238207703E-2</c:v>
                </c:pt>
                <c:pt idx="684">
                  <c:v>4.6557834455232663E-2</c:v>
                </c:pt>
                <c:pt idx="685">
                  <c:v>4.6454542421794892E-2</c:v>
                </c:pt>
                <c:pt idx="686">
                  <c:v>4.638485862960473E-2</c:v>
                </c:pt>
                <c:pt idx="687">
                  <c:v>4.6347801860264104E-2</c:v>
                </c:pt>
                <c:pt idx="688">
                  <c:v>4.6341872547457974E-2</c:v>
                </c:pt>
                <c:pt idx="689">
                  <c:v>4.636536324933456E-2</c:v>
                </c:pt>
                <c:pt idx="690">
                  <c:v>4.6416229754428821E-2</c:v>
                </c:pt>
                <c:pt idx="691">
                  <c:v>4.6491930057059649E-2</c:v>
                </c:pt>
                <c:pt idx="692">
                  <c:v>4.6589652012337272E-2</c:v>
                </c:pt>
                <c:pt idx="693">
                  <c:v>4.6706295613079284E-2</c:v>
                </c:pt>
                <c:pt idx="694">
                  <c:v>4.6838761371223364E-2</c:v>
                </c:pt>
                <c:pt idx="695">
                  <c:v>4.6983831781156705E-2</c:v>
                </c:pt>
                <c:pt idx="696">
                  <c:v>4.7138203882625303E-2</c:v>
                </c:pt>
                <c:pt idx="697">
                  <c:v>4.729856810569455E-2</c:v>
                </c:pt>
                <c:pt idx="698">
                  <c:v>4.7461763491504882E-2</c:v>
                </c:pt>
                <c:pt idx="699">
                  <c:v>4.7624574635061839E-2</c:v>
                </c:pt>
                <c:pt idx="700">
                  <c:v>4.7783980733611793E-2</c:v>
                </c:pt>
                <c:pt idx="701">
                  <c:v>4.7937266168014636E-2</c:v>
                </c:pt>
                <c:pt idx="702">
                  <c:v>4.8082071046908856E-2</c:v>
                </c:pt>
                <c:pt idx="703">
                  <c:v>4.82164589759198E-2</c:v>
                </c:pt>
                <c:pt idx="704">
                  <c:v>4.8338671836215721E-2</c:v>
                </c:pt>
                <c:pt idx="705">
                  <c:v>4.8446885127985485E-2</c:v>
                </c:pt>
                <c:pt idx="706">
                  <c:v>4.8540889272715285E-2</c:v>
                </c:pt>
                <c:pt idx="707">
                  <c:v>4.8620536111772562E-2</c:v>
                </c:pt>
                <c:pt idx="708">
                  <c:v>4.8686389786619912E-2</c:v>
                </c:pt>
                <c:pt idx="709">
                  <c:v>4.8739810579472673E-2</c:v>
                </c:pt>
                <c:pt idx="710">
                  <c:v>4.878182249478602E-2</c:v>
                </c:pt>
                <c:pt idx="711">
                  <c:v>4.881450240535215E-2</c:v>
                </c:pt>
                <c:pt idx="712">
                  <c:v>4.884035105253301E-2</c:v>
                </c:pt>
                <c:pt idx="713">
                  <c:v>4.8862280044193442E-2</c:v>
                </c:pt>
                <c:pt idx="714">
                  <c:v>4.8883418862401752E-2</c:v>
                </c:pt>
                <c:pt idx="715">
                  <c:v>4.8907011092276E-2</c:v>
                </c:pt>
                <c:pt idx="716">
                  <c:v>4.8936174374105974E-2</c:v>
                </c:pt>
                <c:pt idx="717">
                  <c:v>4.8973729313733665E-2</c:v>
                </c:pt>
                <c:pt idx="718">
                  <c:v>4.9022498518720523E-2</c:v>
                </c:pt>
                <c:pt idx="719">
                  <c:v>4.9084429061622158E-2</c:v>
                </c:pt>
                <c:pt idx="720">
                  <c:v>4.9160962437939749E-2</c:v>
                </c:pt>
                <c:pt idx="721">
                  <c:v>4.9252731601843125E-2</c:v>
                </c:pt>
                <c:pt idx="722">
                  <c:v>4.9359712989443576E-2</c:v>
                </c:pt>
                <c:pt idx="723">
                  <c:v>4.9481227208365071E-2</c:v>
                </c:pt>
                <c:pt idx="724">
                  <c:v>4.961578663969559E-2</c:v>
                </c:pt>
                <c:pt idx="725">
                  <c:v>4.97613152192092E-2</c:v>
                </c:pt>
                <c:pt idx="726">
                  <c:v>4.9915165894410619E-2</c:v>
                </c:pt>
                <c:pt idx="727">
                  <c:v>5.0074131170188683E-2</c:v>
                </c:pt>
                <c:pt idx="728">
                  <c:v>5.0234970672742053E-2</c:v>
                </c:pt>
                <c:pt idx="729">
                  <c:v>5.0394579298317629E-2</c:v>
                </c:pt>
                <c:pt idx="730">
                  <c:v>5.054966846357168E-2</c:v>
                </c:pt>
                <c:pt idx="731">
                  <c:v>5.0697213465057629E-2</c:v>
                </c:pt>
                <c:pt idx="732">
                  <c:v>5.0834655325685832E-2</c:v>
                </c:pt>
                <c:pt idx="733">
                  <c:v>5.0959926249578132E-2</c:v>
                </c:pt>
                <c:pt idx="734">
                  <c:v>5.1071699172941444E-2</c:v>
                </c:pt>
                <c:pt idx="735">
                  <c:v>5.1169226167292213E-2</c:v>
                </c:pt>
                <c:pt idx="736">
                  <c:v>5.1252492469242565E-2</c:v>
                </c:pt>
                <c:pt idx="737">
                  <c:v>5.1322004058991864E-2</c:v>
                </c:pt>
                <c:pt idx="738">
                  <c:v>5.137913144945648E-2</c:v>
                </c:pt>
                <c:pt idx="739">
                  <c:v>5.1425515824480156E-2</c:v>
                </c:pt>
                <c:pt idx="740">
                  <c:v>5.1463310455969025E-2</c:v>
                </c:pt>
                <c:pt idx="741">
                  <c:v>5.1494934230010836E-2</c:v>
                </c:pt>
                <c:pt idx="742">
                  <c:v>5.152283231587481E-2</c:v>
                </c:pt>
                <c:pt idx="743">
                  <c:v>5.1549427487725744E-2</c:v>
                </c:pt>
                <c:pt idx="744">
                  <c:v>5.1576759401687773E-2</c:v>
                </c:pt>
                <c:pt idx="745">
                  <c:v>5.1606668291710275E-2</c:v>
                </c:pt>
                <c:pt idx="746">
                  <c:v>5.1640804298094943E-2</c:v>
                </c:pt>
                <c:pt idx="747">
                  <c:v>5.1680202097033695E-2</c:v>
                </c:pt>
                <c:pt idx="748">
                  <c:v>5.1725314324986865E-2</c:v>
                </c:pt>
                <c:pt idx="749">
                  <c:v>5.1776355888587831E-2</c:v>
                </c:pt>
                <c:pt idx="750">
                  <c:v>5.1832972992194075E-2</c:v>
                </c:pt>
                <c:pt idx="751">
                  <c:v>5.1894469420318452E-2</c:v>
                </c:pt>
                <c:pt idx="752">
                  <c:v>5.1959799825422412E-2</c:v>
                </c:pt>
                <c:pt idx="753">
                  <c:v>5.2027958163244056E-2</c:v>
                </c:pt>
                <c:pt idx="754">
                  <c:v>5.2097678007817123E-2</c:v>
                </c:pt>
                <c:pt idx="755">
                  <c:v>5.216780986204652E-2</c:v>
                </c:pt>
                <c:pt idx="756">
                  <c:v>5.2237320181341085E-2</c:v>
                </c:pt>
                <c:pt idx="757">
                  <c:v>5.2305461544608856E-2</c:v>
                </c:pt>
                <c:pt idx="758">
                  <c:v>5.2371848814714912E-2</c:v>
                </c:pt>
                <c:pt idx="759">
                  <c:v>5.2436379535554765E-2</c:v>
                </c:pt>
                <c:pt idx="760">
                  <c:v>5.2499281088696115E-2</c:v>
                </c:pt>
                <c:pt idx="761">
                  <c:v>5.2560975485847664E-2</c:v>
                </c:pt>
                <c:pt idx="762">
                  <c:v>5.2622487401840022E-2</c:v>
                </c:pt>
                <c:pt idx="763">
                  <c:v>5.2684659457302184E-2</c:v>
                </c:pt>
                <c:pt idx="764">
                  <c:v>5.2748657418622891E-2</c:v>
                </c:pt>
                <c:pt idx="765">
                  <c:v>5.2815631217331821E-2</c:v>
                </c:pt>
                <c:pt idx="766">
                  <c:v>5.2886642303021904E-2</c:v>
                </c:pt>
                <c:pt idx="767">
                  <c:v>5.2962463015856463E-2</c:v>
                </c:pt>
                <c:pt idx="768">
                  <c:v>5.3043847570075561E-2</c:v>
                </c:pt>
                <c:pt idx="769">
                  <c:v>5.3131049645878545E-2</c:v>
                </c:pt>
                <c:pt idx="770">
                  <c:v>5.3224175545797406E-2</c:v>
                </c:pt>
                <c:pt idx="771">
                  <c:v>5.3322922768176982E-2</c:v>
                </c:pt>
                <c:pt idx="772">
                  <c:v>5.3426637282848091E-2</c:v>
                </c:pt>
                <c:pt idx="773">
                  <c:v>5.3534487891405844E-2</c:v>
                </c:pt>
                <c:pt idx="774">
                  <c:v>5.3645323564188954E-2</c:v>
                </c:pt>
                <c:pt idx="775">
                  <c:v>5.3757916203304196E-2</c:v>
                </c:pt>
                <c:pt idx="776">
                  <c:v>5.3870894992745923E-2</c:v>
                </c:pt>
                <c:pt idx="777">
                  <c:v>5.3983044042689256E-2</c:v>
                </c:pt>
                <c:pt idx="778">
                  <c:v>5.4093277979972841E-2</c:v>
                </c:pt>
                <c:pt idx="779">
                  <c:v>5.4200755515674791E-2</c:v>
                </c:pt>
                <c:pt idx="780">
                  <c:v>5.4304857101352251E-2</c:v>
                </c:pt>
                <c:pt idx="781">
                  <c:v>5.440533772052604E-2</c:v>
                </c:pt>
                <c:pt idx="782">
                  <c:v>5.4502243020817839E-2</c:v>
                </c:pt>
                <c:pt idx="783">
                  <c:v>5.4595358977714545E-2</c:v>
                </c:pt>
                <c:pt idx="784">
                  <c:v>5.4684590484812272E-2</c:v>
                </c:pt>
                <c:pt idx="785">
                  <c:v>5.476996803280218E-2</c:v>
                </c:pt>
                <c:pt idx="786">
                  <c:v>5.4851588905274064E-2</c:v>
                </c:pt>
                <c:pt idx="787">
                  <c:v>5.4929087488137643E-2</c:v>
                </c:pt>
                <c:pt idx="788">
                  <c:v>5.500179972946237E-2</c:v>
                </c:pt>
                <c:pt idx="789">
                  <c:v>5.5068508915678695E-2</c:v>
                </c:pt>
                <c:pt idx="790">
                  <c:v>5.5127770622816319E-2</c:v>
                </c:pt>
                <c:pt idx="791">
                  <c:v>5.5178114538058459E-2</c:v>
                </c:pt>
                <c:pt idx="792">
                  <c:v>5.5217520210930654E-2</c:v>
                </c:pt>
                <c:pt idx="793">
                  <c:v>5.5243879259471905E-2</c:v>
                </c:pt>
                <c:pt idx="794">
                  <c:v>5.5254819216832632E-2</c:v>
                </c:pt>
                <c:pt idx="795">
                  <c:v>5.5248757196267102E-2</c:v>
                </c:pt>
                <c:pt idx="796">
                  <c:v>5.5224359597269693E-2</c:v>
                </c:pt>
                <c:pt idx="797">
                  <c:v>5.5181077333131844E-2</c:v>
                </c:pt>
                <c:pt idx="798">
                  <c:v>5.5118755800071639E-2</c:v>
                </c:pt>
                <c:pt idx="799">
                  <c:v>5.503802760151201E-2</c:v>
                </c:pt>
                <c:pt idx="800">
                  <c:v>5.4940314481049794E-2</c:v>
                </c:pt>
                <c:pt idx="801">
                  <c:v>5.4827989909697852E-2</c:v>
                </c:pt>
                <c:pt idx="802">
                  <c:v>5.4704308014733152E-2</c:v>
                </c:pt>
                <c:pt idx="803">
                  <c:v>5.4573010368980671E-2</c:v>
                </c:pt>
                <c:pt idx="804">
                  <c:v>5.4438304005460722E-2</c:v>
                </c:pt>
                <c:pt idx="805">
                  <c:v>5.4304460455760692E-2</c:v>
                </c:pt>
                <c:pt idx="806">
                  <c:v>5.4176152016370972E-2</c:v>
                </c:pt>
                <c:pt idx="807">
                  <c:v>5.4057651992978163E-2</c:v>
                </c:pt>
                <c:pt idx="808">
                  <c:v>5.3952878907830661E-2</c:v>
                </c:pt>
                <c:pt idx="809">
                  <c:v>5.3865110492379582E-2</c:v>
                </c:pt>
                <c:pt idx="810">
                  <c:v>5.379685109229148E-2</c:v>
                </c:pt>
                <c:pt idx="811">
                  <c:v>5.3749695701137835E-2</c:v>
                </c:pt>
                <c:pt idx="812">
                  <c:v>5.372469824541002E-2</c:v>
                </c:pt>
                <c:pt idx="813">
                  <c:v>5.3721893564326731E-2</c:v>
                </c:pt>
                <c:pt idx="814">
                  <c:v>5.3740127785392555E-2</c:v>
                </c:pt>
                <c:pt idx="815">
                  <c:v>5.3777680862717975E-2</c:v>
                </c:pt>
                <c:pt idx="816">
                  <c:v>5.3832162566828275E-2</c:v>
                </c:pt>
                <c:pt idx="817">
                  <c:v>5.3900658193907373E-2</c:v>
                </c:pt>
                <c:pt idx="818">
                  <c:v>5.3979657570722116E-2</c:v>
                </c:pt>
                <c:pt idx="819">
                  <c:v>5.4065350238045491E-2</c:v>
                </c:pt>
                <c:pt idx="820">
                  <c:v>5.4153758591093663E-2</c:v>
                </c:pt>
                <c:pt idx="821">
                  <c:v>5.4240959958991267E-2</c:v>
                </c:pt>
                <c:pt idx="822">
                  <c:v>5.4322898326499516E-2</c:v>
                </c:pt>
                <c:pt idx="823">
                  <c:v>5.4395769662782395E-2</c:v>
                </c:pt>
                <c:pt idx="824">
                  <c:v>5.4456025926656576E-2</c:v>
                </c:pt>
                <c:pt idx="825">
                  <c:v>5.4500162249589375E-2</c:v>
                </c:pt>
                <c:pt idx="826">
                  <c:v>5.4525361355423879E-2</c:v>
                </c:pt>
                <c:pt idx="827">
                  <c:v>5.4529300820216495E-2</c:v>
                </c:pt>
                <c:pt idx="828">
                  <c:v>5.4510034967431231E-2</c:v>
                </c:pt>
                <c:pt idx="829">
                  <c:v>5.4465898617769681E-2</c:v>
                </c:pt>
                <c:pt idx="830">
                  <c:v>5.4395935743856545E-2</c:v>
                </c:pt>
                <c:pt idx="831">
                  <c:v>5.4299916252045825E-2</c:v>
                </c:pt>
                <c:pt idx="832">
                  <c:v>5.4178216411032452E-2</c:v>
                </c:pt>
                <c:pt idx="833">
                  <c:v>5.4031634207913661E-2</c:v>
                </c:pt>
                <c:pt idx="834">
                  <c:v>5.3861305797052242E-2</c:v>
                </c:pt>
                <c:pt idx="835">
                  <c:v>5.3668870216099854E-2</c:v>
                </c:pt>
                <c:pt idx="836">
                  <c:v>5.3456571066546311E-2</c:v>
                </c:pt>
                <c:pt idx="837">
                  <c:v>5.3226873810005945E-2</c:v>
                </c:pt>
                <c:pt idx="838">
                  <c:v>5.2982760231117511E-2</c:v>
                </c:pt>
                <c:pt idx="839">
                  <c:v>5.272752477291804E-2</c:v>
                </c:pt>
                <c:pt idx="840">
                  <c:v>5.2464344152869553E-2</c:v>
                </c:pt>
                <c:pt idx="841">
                  <c:v>5.2196549948025105E-2</c:v>
                </c:pt>
                <c:pt idx="842">
                  <c:v>5.19277150899961E-2</c:v>
                </c:pt>
                <c:pt idx="843">
                  <c:v>5.166134113526525E-2</c:v>
                </c:pt>
                <c:pt idx="844">
                  <c:v>5.1400561916561345E-2</c:v>
                </c:pt>
                <c:pt idx="845">
                  <c:v>5.1148468648647992E-2</c:v>
                </c:pt>
                <c:pt idx="846">
                  <c:v>5.0907848044375557E-2</c:v>
                </c:pt>
                <c:pt idx="847">
                  <c:v>5.0681221989874389E-2</c:v>
                </c:pt>
                <c:pt idx="848">
                  <c:v>5.0470602520997686E-2</c:v>
                </c:pt>
                <c:pt idx="849">
                  <c:v>5.0277560958654745E-2</c:v>
                </c:pt>
                <c:pt idx="850">
                  <c:v>5.0103240022541719E-2</c:v>
                </c:pt>
                <c:pt idx="851">
                  <c:v>4.9948386759479942E-2</c:v>
                </c:pt>
                <c:pt idx="852">
                  <c:v>4.9813197789646747E-2</c:v>
                </c:pt>
                <c:pt idx="853">
                  <c:v>4.9697413759313747E-2</c:v>
                </c:pt>
                <c:pt idx="854">
                  <c:v>4.9600448923727308E-2</c:v>
                </c:pt>
                <c:pt idx="855">
                  <c:v>4.952141343198279E-2</c:v>
                </c:pt>
                <c:pt idx="856">
                  <c:v>4.9459261095503727E-2</c:v>
                </c:pt>
                <c:pt idx="857">
                  <c:v>4.9412520565662997E-2</c:v>
                </c:pt>
                <c:pt idx="858">
                  <c:v>4.9379756362811472E-2</c:v>
                </c:pt>
                <c:pt idx="859">
                  <c:v>4.9359771635779821E-2</c:v>
                </c:pt>
                <c:pt idx="860">
                  <c:v>4.9351065922989448E-2</c:v>
                </c:pt>
                <c:pt idx="861">
                  <c:v>4.935246379859793E-2</c:v>
                </c:pt>
                <c:pt idx="862">
                  <c:v>4.9363084318255639E-2</c:v>
                </c:pt>
                <c:pt idx="863">
                  <c:v>4.9381864438180899E-2</c:v>
                </c:pt>
                <c:pt idx="864">
                  <c:v>4.9408169722318124E-2</c:v>
                </c:pt>
                <c:pt idx="865">
                  <c:v>4.9441661545955716E-2</c:v>
                </c:pt>
                <c:pt idx="866">
                  <c:v>4.9482226421058345E-2</c:v>
                </c:pt>
                <c:pt idx="867">
                  <c:v>4.9529732329399501E-2</c:v>
                </c:pt>
                <c:pt idx="868">
                  <c:v>4.958466466540068E-2</c:v>
                </c:pt>
                <c:pt idx="869">
                  <c:v>4.9647674066634014E-2</c:v>
                </c:pt>
                <c:pt idx="870">
                  <c:v>4.9719384621776143E-2</c:v>
                </c:pt>
                <c:pt idx="871">
                  <c:v>4.9800828432595638E-2</c:v>
                </c:pt>
                <c:pt idx="872">
                  <c:v>4.9892717534102876E-2</c:v>
                </c:pt>
                <c:pt idx="873">
                  <c:v>4.9995721873537041E-2</c:v>
                </c:pt>
                <c:pt idx="874">
                  <c:v>5.0110824714789864E-2</c:v>
                </c:pt>
                <c:pt idx="875">
                  <c:v>5.0238846384549889E-2</c:v>
                </c:pt>
                <c:pt idx="876">
                  <c:v>5.0380363844965366E-2</c:v>
                </c:pt>
                <c:pt idx="877">
                  <c:v>5.0536070949465009E-2</c:v>
                </c:pt>
                <c:pt idx="878">
                  <c:v>5.070615876412226E-2</c:v>
                </c:pt>
                <c:pt idx="879">
                  <c:v>5.0890656184986005E-2</c:v>
                </c:pt>
                <c:pt idx="880">
                  <c:v>5.1089378930989235E-2</c:v>
                </c:pt>
                <c:pt idx="881">
                  <c:v>5.130161942350784E-2</c:v>
                </c:pt>
                <c:pt idx="882">
                  <c:v>5.1526609763415415E-2</c:v>
                </c:pt>
                <c:pt idx="883">
                  <c:v>5.1763541816731574E-2</c:v>
                </c:pt>
                <c:pt idx="884">
                  <c:v>5.2011052035433915E-2</c:v>
                </c:pt>
                <c:pt idx="885">
                  <c:v>5.2267701004496042E-2</c:v>
                </c:pt>
                <c:pt idx="886">
                  <c:v>5.2531877652267363E-2</c:v>
                </c:pt>
                <c:pt idx="887">
                  <c:v>5.2802156826460236E-2</c:v>
                </c:pt>
                <c:pt idx="888">
                  <c:v>5.307659096815677E-2</c:v>
                </c:pt>
                <c:pt idx="889">
                  <c:v>5.3353720780671861E-2</c:v>
                </c:pt>
                <c:pt idx="890">
                  <c:v>5.36322135911734E-2</c:v>
                </c:pt>
                <c:pt idx="891">
                  <c:v>5.3910834626327363E-2</c:v>
                </c:pt>
                <c:pt idx="892">
                  <c:v>5.4188517138190395E-2</c:v>
                </c:pt>
                <c:pt idx="893">
                  <c:v>5.4464254532294032E-2</c:v>
                </c:pt>
                <c:pt idx="894">
                  <c:v>5.4737549356198331E-2</c:v>
                </c:pt>
                <c:pt idx="895">
                  <c:v>5.5007994313848729E-2</c:v>
                </c:pt>
                <c:pt idx="896">
                  <c:v>5.5275300243577553E-2</c:v>
                </c:pt>
                <c:pt idx="897">
                  <c:v>5.5539276949470744E-2</c:v>
                </c:pt>
                <c:pt idx="898">
                  <c:v>5.5800003173638715E-2</c:v>
                </c:pt>
                <c:pt idx="899">
                  <c:v>5.6057592650554891E-2</c:v>
                </c:pt>
                <c:pt idx="900">
                  <c:v>5.6312142694185191E-2</c:v>
                </c:pt>
                <c:pt idx="901">
                  <c:v>5.6563600198305683E-2</c:v>
                </c:pt>
                <c:pt idx="902">
                  <c:v>5.6811907467590954E-2</c:v>
                </c:pt>
                <c:pt idx="903">
                  <c:v>5.7056887870302185E-2</c:v>
                </c:pt>
                <c:pt idx="904">
                  <c:v>5.7298241763196034E-2</c:v>
                </c:pt>
                <c:pt idx="905">
                  <c:v>5.7535692141185861E-2</c:v>
                </c:pt>
                <c:pt idx="906">
                  <c:v>5.776868443121122E-2</c:v>
                </c:pt>
                <c:pt idx="907">
                  <c:v>5.7996534366683151E-2</c:v>
                </c:pt>
                <c:pt idx="908">
                  <c:v>5.8218270755518685E-2</c:v>
                </c:pt>
                <c:pt idx="909">
                  <c:v>5.8432880580161974E-2</c:v>
                </c:pt>
                <c:pt idx="910">
                  <c:v>5.8639495577326194E-2</c:v>
                </c:pt>
                <c:pt idx="911">
                  <c:v>5.8837163474045329E-2</c:v>
                </c:pt>
                <c:pt idx="912">
                  <c:v>5.9024741784420215E-2</c:v>
                </c:pt>
                <c:pt idx="913">
                  <c:v>5.9201191100284455E-2</c:v>
                </c:pt>
                <c:pt idx="914">
                  <c:v>5.9365137778642121E-2</c:v>
                </c:pt>
                <c:pt idx="915">
                  <c:v>5.9515656140655744E-2</c:v>
                </c:pt>
                <c:pt idx="916">
                  <c:v>5.965193071394187E-2</c:v>
                </c:pt>
                <c:pt idx="917">
                  <c:v>5.9773202393443282E-2</c:v>
                </c:pt>
                <c:pt idx="918">
                  <c:v>5.9878899528701852E-2</c:v>
                </c:pt>
                <c:pt idx="919">
                  <c:v>5.9968884739452985E-2</c:v>
                </c:pt>
                <c:pt idx="920">
                  <c:v>6.0043213734220703E-2</c:v>
                </c:pt>
                <c:pt idx="921">
                  <c:v>6.0102425560740504E-2</c:v>
                </c:pt>
                <c:pt idx="922">
                  <c:v>6.0147417744016003E-2</c:v>
                </c:pt>
                <c:pt idx="923">
                  <c:v>6.0179482675260604E-2</c:v>
                </c:pt>
                <c:pt idx="924">
                  <c:v>6.0200655967543502E-2</c:v>
                </c:pt>
                <c:pt idx="925">
                  <c:v>6.0213410036832601E-2</c:v>
                </c:pt>
                <c:pt idx="926">
                  <c:v>6.0220400754500303E-2</c:v>
                </c:pt>
                <c:pt idx="927">
                  <c:v>6.0224624087545101E-2</c:v>
                </c:pt>
                <c:pt idx="928">
                  <c:v>6.0229316379224906E-2</c:v>
                </c:pt>
                <c:pt idx="929">
                  <c:v>6.0237773269840804E-2</c:v>
                </c:pt>
                <c:pt idx="930">
                  <c:v>6.0253207917981201E-2</c:v>
                </c:pt>
                <c:pt idx="931">
                  <c:v>6.0278525893043701E-2</c:v>
                </c:pt>
                <c:pt idx="932">
                  <c:v>6.0315990341633305E-2</c:v>
                </c:pt>
                <c:pt idx="933">
                  <c:v>6.0367554777088703E-2</c:v>
                </c:pt>
                <c:pt idx="934">
                  <c:v>6.0434470734870904E-2</c:v>
                </c:pt>
                <c:pt idx="935">
                  <c:v>6.05172445226871E-2</c:v>
                </c:pt>
                <c:pt idx="936">
                  <c:v>6.0615432749225401E-2</c:v>
                </c:pt>
                <c:pt idx="937">
                  <c:v>6.0727441178951402E-2</c:v>
                </c:pt>
                <c:pt idx="938">
                  <c:v>6.0850839924600303E-2</c:v>
                </c:pt>
                <c:pt idx="939">
                  <c:v>6.0983098387027701E-2</c:v>
                </c:pt>
                <c:pt idx="940">
                  <c:v>6.1120867489721301E-2</c:v>
                </c:pt>
                <c:pt idx="941">
                  <c:v>6.1260339320187707E-2</c:v>
                </c:pt>
                <c:pt idx="942">
                  <c:v>6.1397490247438999E-2</c:v>
                </c:pt>
                <c:pt idx="943">
                  <c:v>6.1528411056145399E-2</c:v>
                </c:pt>
                <c:pt idx="944">
                  <c:v>6.1649503476761805E-2</c:v>
                </c:pt>
                <c:pt idx="945">
                  <c:v>6.1757550951506902E-2</c:v>
                </c:pt>
                <c:pt idx="946">
                  <c:v>6.1849972260813305E-2</c:v>
                </c:pt>
                <c:pt idx="947">
                  <c:v>6.1924736433071004E-2</c:v>
                </c:pt>
                <c:pt idx="948">
                  <c:v>6.1980749388587601E-2</c:v>
                </c:pt>
                <c:pt idx="949">
                  <c:v>6.20175537383863E-2</c:v>
                </c:pt>
                <c:pt idx="950">
                  <c:v>6.2035313851982604E-2</c:v>
                </c:pt>
                <c:pt idx="951">
                  <c:v>6.2034875779702701E-2</c:v>
                </c:pt>
                <c:pt idx="952">
                  <c:v>6.2017358558580704E-2</c:v>
                </c:pt>
                <c:pt idx="953">
                  <c:v>6.1983895307862399E-2</c:v>
                </c:pt>
                <c:pt idx="954">
                  <c:v>6.1936081870669603E-2</c:v>
                </c:pt>
                <c:pt idx="955">
                  <c:v>6.1875368684044404E-2</c:v>
                </c:pt>
                <c:pt idx="956">
                  <c:v>6.1803097419167105E-2</c:v>
                </c:pt>
                <c:pt idx="957">
                  <c:v>6.1720190205645002E-2</c:v>
                </c:pt>
                <c:pt idx="958">
                  <c:v>6.1627382609912705E-2</c:v>
                </c:pt>
                <c:pt idx="959">
                  <c:v>6.1524991425875704E-2</c:v>
                </c:pt>
                <c:pt idx="960">
                  <c:v>6.1413417691166303E-2</c:v>
                </c:pt>
                <c:pt idx="961">
                  <c:v>6.1293097259933302E-2</c:v>
                </c:pt>
                <c:pt idx="962">
                  <c:v>6.1164304253726105E-2</c:v>
                </c:pt>
                <c:pt idx="963">
                  <c:v>6.1027151160533102E-2</c:v>
                </c:pt>
                <c:pt idx="964">
                  <c:v>6.0882134562411205E-2</c:v>
                </c:pt>
                <c:pt idx="965">
                  <c:v>6.0730172064346805E-2</c:v>
                </c:pt>
                <c:pt idx="966">
                  <c:v>6.0572507552414001E-2</c:v>
                </c:pt>
                <c:pt idx="967">
                  <c:v>6.0411202132964706E-2</c:v>
                </c:pt>
                <c:pt idx="968">
                  <c:v>6.0248634035280302E-2</c:v>
                </c:pt>
                <c:pt idx="969">
                  <c:v>6.0087539628763904E-2</c:v>
                </c:pt>
                <c:pt idx="970">
                  <c:v>5.9930982726844689E-2</c:v>
                </c:pt>
                <c:pt idx="971">
                  <c:v>5.9782166920001351E-2</c:v>
                </c:pt>
                <c:pt idx="972">
                  <c:v>5.9644527061638621E-2</c:v>
                </c:pt>
                <c:pt idx="973">
                  <c:v>5.9521292098102224E-2</c:v>
                </c:pt>
                <c:pt idx="974">
                  <c:v>5.9415402259322812E-2</c:v>
                </c:pt>
                <c:pt idx="975">
                  <c:v>5.9329455733372415E-2</c:v>
                </c:pt>
                <c:pt idx="976">
                  <c:v>5.926564936081001E-2</c:v>
                </c:pt>
                <c:pt idx="977">
                  <c:v>5.9225654616812222E-2</c:v>
                </c:pt>
                <c:pt idx="978">
                  <c:v>5.9210493847774742E-2</c:v>
                </c:pt>
                <c:pt idx="979">
                  <c:v>5.922044758771404E-2</c:v>
                </c:pt>
                <c:pt idx="980">
                  <c:v>5.9255282587634253E-2</c:v>
                </c:pt>
                <c:pt idx="981">
                  <c:v>5.9314152304835541E-2</c:v>
                </c:pt>
                <c:pt idx="982">
                  <c:v>5.9395729905264982E-2</c:v>
                </c:pt>
                <c:pt idx="983">
                  <c:v>5.9498368261847623E-2</c:v>
                </c:pt>
                <c:pt idx="984">
                  <c:v>5.9619971426681351E-2</c:v>
                </c:pt>
                <c:pt idx="985">
                  <c:v>5.9758297932278603E-2</c:v>
                </c:pt>
                <c:pt idx="986">
                  <c:v>5.9910784369283709E-2</c:v>
                </c:pt>
                <c:pt idx="987">
                  <c:v>6.0074790888841302E-2</c:v>
                </c:pt>
                <c:pt idx="988">
                  <c:v>6.0247572227676099E-2</c:v>
                </c:pt>
                <c:pt idx="989">
                  <c:v>6.0426306060096101E-2</c:v>
                </c:pt>
                <c:pt idx="990">
                  <c:v>6.0608095219081101E-2</c:v>
                </c:pt>
                <c:pt idx="991">
                  <c:v>6.0789761535007501E-2</c:v>
                </c:pt>
                <c:pt idx="992">
                  <c:v>6.0968099716931901E-2</c:v>
                </c:pt>
                <c:pt idx="993">
                  <c:v>6.1140015215233101E-2</c:v>
                </c:pt>
                <c:pt idx="994">
                  <c:v>6.1302118354496504E-2</c:v>
                </c:pt>
                <c:pt idx="995">
                  <c:v>6.1450955568284601E-2</c:v>
                </c:pt>
                <c:pt idx="996">
                  <c:v>6.1583121032858804E-2</c:v>
                </c:pt>
                <c:pt idx="997">
                  <c:v>6.1695201854590806E-2</c:v>
                </c:pt>
                <c:pt idx="998">
                  <c:v>6.1783829433881304E-2</c:v>
                </c:pt>
                <c:pt idx="999">
                  <c:v>6.1845740122019703E-2</c:v>
                </c:pt>
                <c:pt idx="1000">
                  <c:v>6.1877983606886601E-2</c:v>
                </c:pt>
                <c:pt idx="1001">
                  <c:v>6.1877995065975404E-2</c:v>
                </c:pt>
                <c:pt idx="1002">
                  <c:v>6.18440284118991E-2</c:v>
                </c:pt>
                <c:pt idx="1003">
                  <c:v>6.1774845571953702E-2</c:v>
                </c:pt>
                <c:pt idx="1004">
                  <c:v>6.1670037430826399E-2</c:v>
                </c:pt>
                <c:pt idx="1005">
                  <c:v>6.1529934908915403E-2</c:v>
                </c:pt>
                <c:pt idx="1006">
                  <c:v>6.1356074389870001E-2</c:v>
                </c:pt>
                <c:pt idx="1007">
                  <c:v>6.1150865167398802E-2</c:v>
                </c:pt>
                <c:pt idx="1008">
                  <c:v>6.0917861824398505E-2</c:v>
                </c:pt>
                <c:pt idx="1009">
                  <c:v>6.0661351077610601E-2</c:v>
                </c:pt>
                <c:pt idx="1010">
                  <c:v>6.0386056584266802E-2</c:v>
                </c:pt>
                <c:pt idx="1011">
                  <c:v>6.0097404828703203E-2</c:v>
                </c:pt>
                <c:pt idx="1012">
                  <c:v>5.9801708926717032E-2</c:v>
                </c:pt>
                <c:pt idx="1013">
                  <c:v>5.9505251980780251E-2</c:v>
                </c:pt>
                <c:pt idx="1014">
                  <c:v>5.9214515712976146E-2</c:v>
                </c:pt>
                <c:pt idx="1015">
                  <c:v>5.8935900224119236E-2</c:v>
                </c:pt>
                <c:pt idx="1016">
                  <c:v>5.8675180966289417E-2</c:v>
                </c:pt>
                <c:pt idx="1017">
                  <c:v>5.8437870800735439E-2</c:v>
                </c:pt>
                <c:pt idx="1018">
                  <c:v>5.8228767354084263E-2</c:v>
                </c:pt>
                <c:pt idx="1019">
                  <c:v>5.8051809633544629E-2</c:v>
                </c:pt>
                <c:pt idx="1020">
                  <c:v>5.791003763230422E-2</c:v>
                </c:pt>
                <c:pt idx="1021">
                  <c:v>5.7805604239217934E-2</c:v>
                </c:pt>
                <c:pt idx="1022">
                  <c:v>5.7739714306869132E-2</c:v>
                </c:pt>
                <c:pt idx="1023">
                  <c:v>5.771254150083438E-2</c:v>
                </c:pt>
                <c:pt idx="1024">
                  <c:v>5.7723506602946693E-2</c:v>
                </c:pt>
                <c:pt idx="1025">
                  <c:v>5.7771412322638292E-2</c:v>
                </c:pt>
                <c:pt idx="1026">
                  <c:v>5.7854373656778452E-2</c:v>
                </c:pt>
                <c:pt idx="1027">
                  <c:v>5.7969826225236172E-2</c:v>
                </c:pt>
                <c:pt idx="1028">
                  <c:v>5.8115051337380194E-2</c:v>
                </c:pt>
                <c:pt idx="1029">
                  <c:v>5.8287096230099006E-2</c:v>
                </c:pt>
                <c:pt idx="1030">
                  <c:v>5.8482999216560749E-2</c:v>
                </c:pt>
                <c:pt idx="1031">
                  <c:v>5.8699952771943183E-2</c:v>
                </c:pt>
                <c:pt idx="1032">
                  <c:v>5.8935466422767036E-2</c:v>
                </c:pt>
                <c:pt idx="1033">
                  <c:v>5.9187583091535052E-2</c:v>
                </c:pt>
                <c:pt idx="1034">
                  <c:v>5.9454573988194953E-2</c:v>
                </c:pt>
                <c:pt idx="1035">
                  <c:v>5.9735249963935089E-2</c:v>
                </c:pt>
                <c:pt idx="1036">
                  <c:v>6.0028905665556201E-2</c:v>
                </c:pt>
                <c:pt idx="1037">
                  <c:v>6.0334765323948901E-2</c:v>
                </c:pt>
                <c:pt idx="1038">
                  <c:v>6.0652988236142701E-2</c:v>
                </c:pt>
                <c:pt idx="1039">
                  <c:v>6.0984202577320103E-2</c:v>
                </c:pt>
                <c:pt idx="1040">
                  <c:v>6.1328622546378705E-2</c:v>
                </c:pt>
                <c:pt idx="1041">
                  <c:v>6.1686335563243905E-2</c:v>
                </c:pt>
                <c:pt idx="1042">
                  <c:v>6.2057128064029604E-2</c:v>
                </c:pt>
                <c:pt idx="1043">
                  <c:v>6.2440029831440105E-2</c:v>
                </c:pt>
                <c:pt idx="1044">
                  <c:v>6.2833661284146303E-2</c:v>
                </c:pt>
                <c:pt idx="1045">
                  <c:v>6.3235784524154709E-2</c:v>
                </c:pt>
                <c:pt idx="1046">
                  <c:v>6.3643118324723399E-2</c:v>
                </c:pt>
                <c:pt idx="1047">
                  <c:v>6.4051538615347403E-2</c:v>
                </c:pt>
                <c:pt idx="1048">
                  <c:v>6.4455687917595803E-2</c:v>
                </c:pt>
                <c:pt idx="1049">
                  <c:v>6.4849730552311496E-2</c:v>
                </c:pt>
                <c:pt idx="1050">
                  <c:v>6.5226809736270708E-2</c:v>
                </c:pt>
                <c:pt idx="1051">
                  <c:v>6.5579671529946398E-2</c:v>
                </c:pt>
                <c:pt idx="1052">
                  <c:v>6.5900832077393806E-2</c:v>
                </c:pt>
                <c:pt idx="1053">
                  <c:v>6.6182890606901704E-2</c:v>
                </c:pt>
                <c:pt idx="1054">
                  <c:v>6.6418877004608801E-2</c:v>
                </c:pt>
                <c:pt idx="1055">
                  <c:v>6.6602613504262997E-2</c:v>
                </c:pt>
                <c:pt idx="1056">
                  <c:v>6.6728788425066604E-2</c:v>
                </c:pt>
                <c:pt idx="1057">
                  <c:v>6.6793363287998397E-2</c:v>
                </c:pt>
                <c:pt idx="1058">
                  <c:v>6.6794010378978405E-2</c:v>
                </c:pt>
                <c:pt idx="1059">
                  <c:v>6.6729852622560204E-2</c:v>
                </c:pt>
                <c:pt idx="1060">
                  <c:v>6.6601795904744104E-2</c:v>
                </c:pt>
                <c:pt idx="1061">
                  <c:v>6.6412515693844903E-2</c:v>
                </c:pt>
                <c:pt idx="1062">
                  <c:v>6.6166079510450906E-2</c:v>
                </c:pt>
                <c:pt idx="1063">
                  <c:v>6.5868168678411304E-2</c:v>
                </c:pt>
                <c:pt idx="1064">
                  <c:v>6.5525573227875708E-2</c:v>
                </c:pt>
                <c:pt idx="1065">
                  <c:v>6.5146273514595898E-2</c:v>
                </c:pt>
                <c:pt idx="1066">
                  <c:v>6.4739047964263607E-2</c:v>
                </c:pt>
                <c:pt idx="1067">
                  <c:v>6.431300650547031E-2</c:v>
                </c:pt>
                <c:pt idx="1068">
                  <c:v>6.3877290575421006E-2</c:v>
                </c:pt>
                <c:pt idx="1069">
                  <c:v>6.3440727520384904E-2</c:v>
                </c:pt>
                <c:pt idx="1070">
                  <c:v>6.3011905944374905E-2</c:v>
                </c:pt>
                <c:pt idx="1071">
                  <c:v>6.25986737906368E-2</c:v>
                </c:pt>
                <c:pt idx="1072">
                  <c:v>6.2207856376781806E-2</c:v>
                </c:pt>
                <c:pt idx="1073">
                  <c:v>6.1845119367018205E-2</c:v>
                </c:pt>
                <c:pt idx="1074">
                  <c:v>6.1515137854972805E-2</c:v>
                </c:pt>
                <c:pt idx="1075">
                  <c:v>6.1221397604252506E-2</c:v>
                </c:pt>
                <c:pt idx="1076">
                  <c:v>6.0966076594777603E-2</c:v>
                </c:pt>
                <c:pt idx="1077">
                  <c:v>6.0750455097322603E-2</c:v>
                </c:pt>
                <c:pt idx="1078">
                  <c:v>6.0574698838209207E-2</c:v>
                </c:pt>
                <c:pt idx="1079">
                  <c:v>6.0438028886533303E-2</c:v>
                </c:pt>
                <c:pt idx="1080">
                  <c:v>6.0338860098261407E-2</c:v>
                </c:pt>
                <c:pt idx="1081">
                  <c:v>6.0275211660062E-2</c:v>
                </c:pt>
                <c:pt idx="1082">
                  <c:v>6.0244201009017902E-2</c:v>
                </c:pt>
                <c:pt idx="1083">
                  <c:v>6.0242891650841304E-2</c:v>
                </c:pt>
                <c:pt idx="1084">
                  <c:v>6.0268208780073301E-2</c:v>
                </c:pt>
                <c:pt idx="1085">
                  <c:v>6.0316901918701607E-2</c:v>
                </c:pt>
                <c:pt idx="1086">
                  <c:v>6.0386326604932899E-2</c:v>
                </c:pt>
                <c:pt idx="1087">
                  <c:v>6.04736146565681E-2</c:v>
                </c:pt>
                <c:pt idx="1088">
                  <c:v>6.0576058751175402E-2</c:v>
                </c:pt>
                <c:pt idx="1089">
                  <c:v>6.0691164281798507E-2</c:v>
                </c:pt>
                <c:pt idx="1090">
                  <c:v>6.08164837877571E-2</c:v>
                </c:pt>
                <c:pt idx="1091">
                  <c:v>6.0949633773880504E-2</c:v>
                </c:pt>
                <c:pt idx="1092">
                  <c:v>6.1088727522374105E-2</c:v>
                </c:pt>
                <c:pt idx="1093">
                  <c:v>6.1231648037569406E-2</c:v>
                </c:pt>
                <c:pt idx="1094">
                  <c:v>6.1376446965307002E-2</c:v>
                </c:pt>
                <c:pt idx="1095">
                  <c:v>6.1521172656264E-2</c:v>
                </c:pt>
                <c:pt idx="1096">
                  <c:v>6.1663796648309899E-2</c:v>
                </c:pt>
                <c:pt idx="1097">
                  <c:v>6.1802332201506001E-2</c:v>
                </c:pt>
                <c:pt idx="1098">
                  <c:v>6.1934804051685603E-2</c:v>
                </c:pt>
                <c:pt idx="1099">
                  <c:v>6.2059531145984205E-2</c:v>
                </c:pt>
                <c:pt idx="1100">
                  <c:v>6.2174821454209703E-2</c:v>
                </c:pt>
                <c:pt idx="1101">
                  <c:v>6.22790225808737E-2</c:v>
                </c:pt>
                <c:pt idx="1102">
                  <c:v>6.2370804679179805E-2</c:v>
                </c:pt>
                <c:pt idx="1103">
                  <c:v>6.2449337804234305E-2</c:v>
                </c:pt>
                <c:pt idx="1104">
                  <c:v>6.2514158262106698E-2</c:v>
                </c:pt>
                <c:pt idx="1105">
                  <c:v>6.2564983755799608E-2</c:v>
                </c:pt>
                <c:pt idx="1106">
                  <c:v>6.2601899683157602E-2</c:v>
                </c:pt>
                <c:pt idx="1107">
                  <c:v>6.2625362454546099E-2</c:v>
                </c:pt>
                <c:pt idx="1108">
                  <c:v>6.2636063133245698E-2</c:v>
                </c:pt>
                <c:pt idx="1109">
                  <c:v>6.2634954053321007E-2</c:v>
                </c:pt>
                <c:pt idx="1110">
                  <c:v>6.2623338152967709E-2</c:v>
                </c:pt>
                <c:pt idx="1111">
                  <c:v>6.260257327034871E-2</c:v>
                </c:pt>
                <c:pt idx="1112">
                  <c:v>6.2574000269106297E-2</c:v>
                </c:pt>
                <c:pt idx="1113">
                  <c:v>6.2539155424959109E-2</c:v>
                </c:pt>
                <c:pt idx="1114">
                  <c:v>6.2499295735100102E-2</c:v>
                </c:pt>
                <c:pt idx="1115">
                  <c:v>6.24555632117582E-2</c:v>
                </c:pt>
                <c:pt idx="1116">
                  <c:v>6.2409178759273001E-2</c:v>
                </c:pt>
                <c:pt idx="1117">
                  <c:v>6.2361422272151704E-2</c:v>
                </c:pt>
                <c:pt idx="1118">
                  <c:v>6.2313261649489901E-2</c:v>
                </c:pt>
                <c:pt idx="1119">
                  <c:v>6.2265604451591502E-2</c:v>
                </c:pt>
                <c:pt idx="1120">
                  <c:v>6.2219284051462202E-2</c:v>
                </c:pt>
                <c:pt idx="1121">
                  <c:v>6.2175397159770801E-2</c:v>
                </c:pt>
                <c:pt idx="1122">
                  <c:v>6.2134987230430899E-2</c:v>
                </c:pt>
                <c:pt idx="1123">
                  <c:v>6.2099113797296407E-2</c:v>
                </c:pt>
                <c:pt idx="1124">
                  <c:v>6.2068964641706206E-2</c:v>
                </c:pt>
                <c:pt idx="1125">
                  <c:v>6.2045454620225607E-2</c:v>
                </c:pt>
                <c:pt idx="1126">
                  <c:v>6.2030176228068404E-2</c:v>
                </c:pt>
                <c:pt idx="1127">
                  <c:v>6.20244090742509E-2</c:v>
                </c:pt>
                <c:pt idx="1128">
                  <c:v>6.2029327619264399E-2</c:v>
                </c:pt>
                <c:pt idx="1129">
                  <c:v>6.2046072454614701E-2</c:v>
                </c:pt>
                <c:pt idx="1130">
                  <c:v>6.2075362772785102E-2</c:v>
                </c:pt>
                <c:pt idx="1131">
                  <c:v>6.2117675931029702E-2</c:v>
                </c:pt>
                <c:pt idx="1132">
                  <c:v>6.2173102438562701E-2</c:v>
                </c:pt>
                <c:pt idx="1133">
                  <c:v>6.2241352681153203E-2</c:v>
                </c:pt>
                <c:pt idx="1134">
                  <c:v>6.2321549975562003E-2</c:v>
                </c:pt>
                <c:pt idx="1135">
                  <c:v>6.24124415764825E-2</c:v>
                </c:pt>
                <c:pt idx="1136">
                  <c:v>6.2512176734403402E-2</c:v>
                </c:pt>
                <c:pt idx="1137">
                  <c:v>6.2618266530304403E-2</c:v>
                </c:pt>
                <c:pt idx="1138">
                  <c:v>6.2728443432270298E-2</c:v>
                </c:pt>
                <c:pt idx="1139">
                  <c:v>6.2839747346673899E-2</c:v>
                </c:pt>
                <c:pt idx="1140">
                  <c:v>6.2949559589979109E-2</c:v>
                </c:pt>
                <c:pt idx="1141">
                  <c:v>6.3054796539052799E-2</c:v>
                </c:pt>
                <c:pt idx="1142">
                  <c:v>6.3152776065068209E-2</c:v>
                </c:pt>
                <c:pt idx="1143">
                  <c:v>6.3241346366030099E-2</c:v>
                </c:pt>
                <c:pt idx="1144">
                  <c:v>6.3318931866367306E-2</c:v>
                </c:pt>
                <c:pt idx="1145">
                  <c:v>6.3384576126327904E-2</c:v>
                </c:pt>
                <c:pt idx="1146">
                  <c:v>6.3438094954390803E-2</c:v>
                </c:pt>
                <c:pt idx="1147">
                  <c:v>6.3479989427052699E-2</c:v>
                </c:pt>
                <c:pt idx="1148">
                  <c:v>6.3511534999408606E-2</c:v>
                </c:pt>
                <c:pt idx="1149">
                  <c:v>6.3535006741894801E-2</c:v>
                </c:pt>
                <c:pt idx="1150">
                  <c:v>6.3553361795311306E-2</c:v>
                </c:pt>
                <c:pt idx="1151">
                  <c:v>6.3569725135478705E-2</c:v>
                </c:pt>
                <c:pt idx="1152">
                  <c:v>6.3587821996888297E-2</c:v>
                </c:pt>
                <c:pt idx="1153">
                  <c:v>6.3611294245720304E-2</c:v>
                </c:pt>
                <c:pt idx="1154">
                  <c:v>6.3643742601318207E-2</c:v>
                </c:pt>
                <c:pt idx="1155">
                  <c:v>6.3688755293431404E-2</c:v>
                </c:pt>
                <c:pt idx="1156">
                  <c:v>6.3749529076419703E-2</c:v>
                </c:pt>
                <c:pt idx="1157">
                  <c:v>6.3828712518733108E-2</c:v>
                </c:pt>
                <c:pt idx="1158">
                  <c:v>6.3928124099807401E-2</c:v>
                </c:pt>
                <c:pt idx="1159">
                  <c:v>6.4048769584201706E-2</c:v>
                </c:pt>
                <c:pt idx="1160">
                  <c:v>6.4190670094291899E-2</c:v>
                </c:pt>
                <c:pt idx="1161">
                  <c:v>6.435314267949141E-2</c:v>
                </c:pt>
                <c:pt idx="1162">
                  <c:v>6.4534408728008405E-2</c:v>
                </c:pt>
                <c:pt idx="1163">
                  <c:v>6.4731791392884999E-2</c:v>
                </c:pt>
                <c:pt idx="1164">
                  <c:v>6.4941752420372006E-2</c:v>
                </c:pt>
                <c:pt idx="1165">
                  <c:v>6.5160107854056709E-2</c:v>
                </c:pt>
                <c:pt idx="1166">
                  <c:v>6.5382067828356608E-2</c:v>
                </c:pt>
                <c:pt idx="1167">
                  <c:v>6.56023723435811E-2</c:v>
                </c:pt>
                <c:pt idx="1168">
                  <c:v>6.5815705036800703E-2</c:v>
                </c:pt>
                <c:pt idx="1169">
                  <c:v>6.6016843531640002E-2</c:v>
                </c:pt>
                <c:pt idx="1170">
                  <c:v>6.6200536899396201E-2</c:v>
                </c:pt>
                <c:pt idx="1171">
                  <c:v>6.636185076794221E-2</c:v>
                </c:pt>
                <c:pt idx="1172">
                  <c:v>6.6496737169651002E-2</c:v>
                </c:pt>
                <c:pt idx="1173">
                  <c:v>6.6601693686764205E-2</c:v>
                </c:pt>
                <c:pt idx="1174">
                  <c:v>6.667411959228281E-2</c:v>
                </c:pt>
                <c:pt idx="1175">
                  <c:v>6.6712241057293106E-2</c:v>
                </c:pt>
                <c:pt idx="1176">
                  <c:v>6.671559221607351E-2</c:v>
                </c:pt>
                <c:pt idx="1177">
                  <c:v>6.668467937418171E-2</c:v>
                </c:pt>
                <c:pt idx="1178">
                  <c:v>6.6620991228066195E-2</c:v>
                </c:pt>
                <c:pt idx="1179">
                  <c:v>6.6526872513608601E-2</c:v>
                </c:pt>
                <c:pt idx="1180">
                  <c:v>6.6405470857797702E-2</c:v>
                </c:pt>
                <c:pt idx="1181">
                  <c:v>6.62606915533685E-2</c:v>
                </c:pt>
                <c:pt idx="1182">
                  <c:v>6.6096875362044505E-2</c:v>
                </c:pt>
                <c:pt idx="1183">
                  <c:v>6.5918603461918107E-2</c:v>
                </c:pt>
                <c:pt idx="1184">
                  <c:v>6.5730503609744501E-2</c:v>
                </c:pt>
                <c:pt idx="1185">
                  <c:v>6.5537090378660096E-2</c:v>
                </c:pt>
                <c:pt idx="1186">
                  <c:v>6.5342610105487808E-2</c:v>
                </c:pt>
                <c:pt idx="1187">
                  <c:v>6.5150675867047203E-2</c:v>
                </c:pt>
                <c:pt idx="1188">
                  <c:v>6.4964323496484802E-2</c:v>
                </c:pt>
                <c:pt idx="1189">
                  <c:v>6.4785673126797408E-2</c:v>
                </c:pt>
                <c:pt idx="1190">
                  <c:v>6.4616343958605507E-2</c:v>
                </c:pt>
                <c:pt idx="1191">
                  <c:v>6.4457226581078206E-2</c:v>
                </c:pt>
                <c:pt idx="1192">
                  <c:v>6.4308176741471601E-2</c:v>
                </c:pt>
                <c:pt idx="1193">
                  <c:v>6.4168338264055297E-2</c:v>
                </c:pt>
                <c:pt idx="1194">
                  <c:v>6.4036419602640809E-2</c:v>
                </c:pt>
                <c:pt idx="1195">
                  <c:v>6.39108031738021E-2</c:v>
                </c:pt>
                <c:pt idx="1196">
                  <c:v>6.3789706963053305E-2</c:v>
                </c:pt>
                <c:pt idx="1197">
                  <c:v>6.3671082433886E-2</c:v>
                </c:pt>
                <c:pt idx="1198">
                  <c:v>6.3553045216400997E-2</c:v>
                </c:pt>
                <c:pt idx="1199">
                  <c:v>6.3433966373122805E-2</c:v>
                </c:pt>
                <c:pt idx="1200">
                  <c:v>6.3312731512958104E-2</c:v>
                </c:pt>
                <c:pt idx="1201">
                  <c:v>6.3188747172318704E-2</c:v>
                </c:pt>
                <c:pt idx="1202">
                  <c:v>6.30618519920709E-2</c:v>
                </c:pt>
                <c:pt idx="1203">
                  <c:v>6.2932809637543607E-2</c:v>
                </c:pt>
                <c:pt idx="1204">
                  <c:v>6.2802867892994399E-2</c:v>
                </c:pt>
                <c:pt idx="1205">
                  <c:v>6.2673923364116299E-2</c:v>
                </c:pt>
                <c:pt idx="1206">
                  <c:v>6.2548371185296506E-2</c:v>
                </c:pt>
                <c:pt idx="1207">
                  <c:v>6.2428854423384604E-2</c:v>
                </c:pt>
                <c:pt idx="1208">
                  <c:v>6.2318284278078701E-2</c:v>
                </c:pt>
                <c:pt idx="1209">
                  <c:v>6.2219485873864201E-2</c:v>
                </c:pt>
                <c:pt idx="1210">
                  <c:v>6.21353190564852E-2</c:v>
                </c:pt>
                <c:pt idx="1211">
                  <c:v>6.2068236699349105E-2</c:v>
                </c:pt>
                <c:pt idx="1212">
                  <c:v>6.2020227956550204E-2</c:v>
                </c:pt>
                <c:pt idx="1213">
                  <c:v>6.1992576019838104E-2</c:v>
                </c:pt>
                <c:pt idx="1214">
                  <c:v>6.1985867098917999E-2</c:v>
                </c:pt>
                <c:pt idx="1215">
                  <c:v>6.1999921592030702E-2</c:v>
                </c:pt>
                <c:pt idx="1216">
                  <c:v>6.2033742223612701E-2</c:v>
                </c:pt>
                <c:pt idx="1217">
                  <c:v>6.20855642493994E-2</c:v>
                </c:pt>
                <c:pt idx="1218">
                  <c:v>6.2153061650239705E-2</c:v>
                </c:pt>
                <c:pt idx="1219">
                  <c:v>6.2233411882091201E-2</c:v>
                </c:pt>
                <c:pt idx="1220">
                  <c:v>6.23232718277303E-2</c:v>
                </c:pt>
                <c:pt idx="1221">
                  <c:v>6.2419284471247505E-2</c:v>
                </c:pt>
                <c:pt idx="1222">
                  <c:v>6.2518037628606499E-2</c:v>
                </c:pt>
                <c:pt idx="1223">
                  <c:v>6.2616506850895606E-2</c:v>
                </c:pt>
                <c:pt idx="1224">
                  <c:v>6.2712028293505709E-2</c:v>
                </c:pt>
                <c:pt idx="1225">
                  <c:v>6.2802070137831498E-2</c:v>
                </c:pt>
                <c:pt idx="1226">
                  <c:v>6.2884996245217095E-2</c:v>
                </c:pt>
                <c:pt idx="1227">
                  <c:v>6.2960335218085708E-2</c:v>
                </c:pt>
                <c:pt idx="1228">
                  <c:v>6.30281119531753E-2</c:v>
                </c:pt>
                <c:pt idx="1229">
                  <c:v>6.3089134596629501E-2</c:v>
                </c:pt>
                <c:pt idx="1230">
                  <c:v>6.3144731697184805E-2</c:v>
                </c:pt>
                <c:pt idx="1231">
                  <c:v>6.3196739133139307E-2</c:v>
                </c:pt>
                <c:pt idx="1232">
                  <c:v>6.3247221400760098E-2</c:v>
                </c:pt>
                <c:pt idx="1233">
                  <c:v>6.3298848548509604E-2</c:v>
                </c:pt>
                <c:pt idx="1234">
                  <c:v>6.3354384971538905E-2</c:v>
                </c:pt>
                <c:pt idx="1235">
                  <c:v>6.3416333762358695E-2</c:v>
                </c:pt>
                <c:pt idx="1236">
                  <c:v>6.3487080194745499E-2</c:v>
                </c:pt>
                <c:pt idx="1237">
                  <c:v>6.3568554539926797E-2</c:v>
                </c:pt>
                <c:pt idx="1238">
                  <c:v>6.3662451189901603E-2</c:v>
                </c:pt>
                <c:pt idx="1239">
                  <c:v>6.3770357649893902E-2</c:v>
                </c:pt>
                <c:pt idx="1240">
                  <c:v>6.3893332759844004E-2</c:v>
                </c:pt>
                <c:pt idx="1241">
                  <c:v>6.4032072463422601E-2</c:v>
                </c:pt>
                <c:pt idx="1242">
                  <c:v>6.4187081797051806E-2</c:v>
                </c:pt>
                <c:pt idx="1243">
                  <c:v>6.4358849174957808E-2</c:v>
                </c:pt>
                <c:pt idx="1244">
                  <c:v>6.4547613994575898E-2</c:v>
                </c:pt>
                <c:pt idx="1245">
                  <c:v>6.4753299639254899E-2</c:v>
                </c:pt>
                <c:pt idx="1246">
                  <c:v>6.49760655135007E-2</c:v>
                </c:pt>
                <c:pt idx="1247">
                  <c:v>6.5216030471581199E-2</c:v>
                </c:pt>
                <c:pt idx="1248">
                  <c:v>6.5473214884017403E-2</c:v>
                </c:pt>
                <c:pt idx="1249">
                  <c:v>6.5747941344129798E-2</c:v>
                </c:pt>
                <c:pt idx="1250">
                  <c:v>6.6040826768761801E-2</c:v>
                </c:pt>
                <c:pt idx="1251">
                  <c:v>6.6352381572478802E-2</c:v>
                </c:pt>
                <c:pt idx="1252">
                  <c:v>6.668303238386411E-2</c:v>
                </c:pt>
                <c:pt idx="1253">
                  <c:v>6.70333530025264E-2</c:v>
                </c:pt>
                <c:pt idx="1254">
                  <c:v>6.7404058763067598E-2</c:v>
                </c:pt>
                <c:pt idx="1255">
                  <c:v>6.7796079617095398E-2</c:v>
                </c:pt>
                <c:pt idx="1256">
                  <c:v>6.8210399594220095E-2</c:v>
                </c:pt>
                <c:pt idx="1257">
                  <c:v>6.8648341171443611E-2</c:v>
                </c:pt>
                <c:pt idx="1258">
                  <c:v>6.9111461006215E-2</c:v>
                </c:pt>
                <c:pt idx="1259">
                  <c:v>6.9601098014048401E-2</c:v>
                </c:pt>
                <c:pt idx="1260">
                  <c:v>7.01190607567138E-2</c:v>
                </c:pt>
                <c:pt idx="1261">
                  <c:v>7.0667266762168696E-2</c:v>
                </c:pt>
                <c:pt idx="1262">
                  <c:v>7.1247176821247205E-2</c:v>
                </c:pt>
                <c:pt idx="1263">
                  <c:v>7.1861447402201503E-2</c:v>
                </c:pt>
                <c:pt idx="1264">
                  <c:v>7.2512635101285111E-2</c:v>
                </c:pt>
                <c:pt idx="1265">
                  <c:v>7.3203218874088802E-2</c:v>
                </c:pt>
                <c:pt idx="1266">
                  <c:v>7.3935519187032603E-2</c:v>
                </c:pt>
                <c:pt idx="1267">
                  <c:v>7.4711864298086003E-2</c:v>
                </c:pt>
                <c:pt idx="1268">
                  <c:v>7.5534818506026002E-2</c:v>
                </c:pt>
                <c:pt idx="1269">
                  <c:v>7.6406592824259295E-2</c:v>
                </c:pt>
                <c:pt idx="1270">
                  <c:v>7.7329332015669799E-2</c:v>
                </c:pt>
                <c:pt idx="1271">
                  <c:v>7.8305095536598007E-2</c:v>
                </c:pt>
                <c:pt idx="1272">
                  <c:v>7.9335810811321003E-2</c:v>
                </c:pt>
                <c:pt idx="1273">
                  <c:v>8.0423075690337006E-2</c:v>
                </c:pt>
                <c:pt idx="1274">
                  <c:v>8.1568311541090899E-2</c:v>
                </c:pt>
                <c:pt idx="1275">
                  <c:v>8.2772328768798406E-2</c:v>
                </c:pt>
                <c:pt idx="1276">
                  <c:v>8.4035479544948902E-2</c:v>
                </c:pt>
                <c:pt idx="1277">
                  <c:v>8.5357506313065296E-2</c:v>
                </c:pt>
                <c:pt idx="1278">
                  <c:v>8.673767302158461E-2</c:v>
                </c:pt>
                <c:pt idx="1279">
                  <c:v>8.8174014258198513E-2</c:v>
                </c:pt>
                <c:pt idx="1280">
                  <c:v>8.9663970695806894E-2</c:v>
                </c:pt>
                <c:pt idx="1281">
                  <c:v>9.1203583242904507E-2</c:v>
                </c:pt>
                <c:pt idx="1282">
                  <c:v>9.2787880137086803E-2</c:v>
                </c:pt>
                <c:pt idx="1283">
                  <c:v>9.4410485491811205E-2</c:v>
                </c:pt>
                <c:pt idx="1284">
                  <c:v>9.606377434365021E-2</c:v>
                </c:pt>
                <c:pt idx="1285">
                  <c:v>9.7739073932174E-2</c:v>
                </c:pt>
                <c:pt idx="1286">
                  <c:v>9.9426648656220903E-2</c:v>
                </c:pt>
                <c:pt idx="1287">
                  <c:v>0.1011160384605886</c:v>
                </c:pt>
                <c:pt idx="1288">
                  <c:v>0.1027962047750858</c:v>
                </c:pt>
                <c:pt idx="1289">
                  <c:v>0.1044561935343163</c:v>
                </c:pt>
                <c:pt idx="1290">
                  <c:v>0.1060856099156964</c:v>
                </c:pt>
                <c:pt idx="1291">
                  <c:v>0.10767458540734551</c:v>
                </c:pt>
                <c:pt idx="1292">
                  <c:v>0.10921414325009909</c:v>
                </c:pt>
                <c:pt idx="1293">
                  <c:v>0.11069754746841159</c:v>
                </c:pt>
                <c:pt idx="1294">
                  <c:v>0.1121193887338775</c:v>
                </c:pt>
                <c:pt idx="1295">
                  <c:v>0.11347616229007181</c:v>
                </c:pt>
                <c:pt idx="1296">
                  <c:v>0.11476663728862251</c:v>
                </c:pt>
                <c:pt idx="1297">
                  <c:v>0.11599129470325401</c:v>
                </c:pt>
                <c:pt idx="1298">
                  <c:v>0.11715276069253031</c:v>
                </c:pt>
                <c:pt idx="1299">
                  <c:v>0.11825478934431931</c:v>
                </c:pt>
                <c:pt idx="1300">
                  <c:v>0.1193023935127533</c:v>
                </c:pt>
                <c:pt idx="1301">
                  <c:v>0.1203011713077189</c:v>
                </c:pt>
                <c:pt idx="1302">
                  <c:v>0.1212570118176144</c:v>
                </c:pt>
                <c:pt idx="1303">
                  <c:v>0.1221752532484159</c:v>
                </c:pt>
                <c:pt idx="1304">
                  <c:v>0.1230604365843609</c:v>
                </c:pt>
                <c:pt idx="1305">
                  <c:v>0.1239159058449015</c:v>
                </c:pt>
                <c:pt idx="1306">
                  <c:v>0.1247437945241345</c:v>
                </c:pt>
                <c:pt idx="1307">
                  <c:v>0.12554443192393139</c:v>
                </c:pt>
                <c:pt idx="1308">
                  <c:v>0.12631659075122681</c:v>
                </c:pt>
                <c:pt idx="1309">
                  <c:v>0.1270571201477711</c:v>
                </c:pt>
                <c:pt idx="1310">
                  <c:v>0.12776223285379512</c:v>
                </c:pt>
                <c:pt idx="1311">
                  <c:v>0.12842703530743821</c:v>
                </c:pt>
                <c:pt idx="1312">
                  <c:v>0.12904618942575702</c:v>
                </c:pt>
                <c:pt idx="1313">
                  <c:v>0.12961426117728408</c:v>
                </c:pt>
                <c:pt idx="1314">
                  <c:v>0.13012675012231922</c:v>
                </c:pt>
                <c:pt idx="1315">
                  <c:v>0.13057917521285112</c:v>
                </c:pt>
                <c:pt idx="1316">
                  <c:v>0.13096876025187221</c:v>
                </c:pt>
                <c:pt idx="1317">
                  <c:v>0.13129432618186121</c:v>
                </c:pt>
                <c:pt idx="1318">
                  <c:v>0.1315563357042514</c:v>
                </c:pt>
                <c:pt idx="1319">
                  <c:v>0.1317573181028765</c:v>
                </c:pt>
                <c:pt idx="1320">
                  <c:v>0.1319011564556139</c:v>
                </c:pt>
                <c:pt idx="1321">
                  <c:v>0.1319936520077416</c:v>
                </c:pt>
                <c:pt idx="1322">
                  <c:v>0.13204180477195199</c:v>
                </c:pt>
                <c:pt idx="1323">
                  <c:v>0.13205320345555882</c:v>
                </c:pt>
                <c:pt idx="1324">
                  <c:v>0.13203695188744241</c:v>
                </c:pt>
                <c:pt idx="1325">
                  <c:v>0.13200213842843261</c:v>
                </c:pt>
                <c:pt idx="1326">
                  <c:v>0.13195748228200971</c:v>
                </c:pt>
                <c:pt idx="1327">
                  <c:v>0.13191165737524169</c:v>
                </c:pt>
                <c:pt idx="1328">
                  <c:v>0.13187266695838429</c:v>
                </c:pt>
                <c:pt idx="1329">
                  <c:v>0.1318474511140941</c:v>
                </c:pt>
                <c:pt idx="1330">
                  <c:v>0.13184159343959451</c:v>
                </c:pt>
                <c:pt idx="1331">
                  <c:v>0.1318595945608102</c:v>
                </c:pt>
                <c:pt idx="1332">
                  <c:v>0.1319043866934059</c:v>
                </c:pt>
                <c:pt idx="1333">
                  <c:v>0.13197725676957711</c:v>
                </c:pt>
                <c:pt idx="1334">
                  <c:v>0.13207820270693521</c:v>
                </c:pt>
                <c:pt idx="1335">
                  <c:v>0.13220662853016771</c:v>
                </c:pt>
                <c:pt idx="1336">
                  <c:v>0.13236032623083072</c:v>
                </c:pt>
                <c:pt idx="1337">
                  <c:v>0.13253597924826982</c:v>
                </c:pt>
                <c:pt idx="1338">
                  <c:v>0.13273006220964689</c:v>
                </c:pt>
                <c:pt idx="1339">
                  <c:v>0.13293703513723498</c:v>
                </c:pt>
                <c:pt idx="1340">
                  <c:v>0.13315144498009102</c:v>
                </c:pt>
                <c:pt idx="1341">
                  <c:v>0.13336784335663421</c:v>
                </c:pt>
                <c:pt idx="1342">
                  <c:v>0.1335810753831953</c:v>
                </c:pt>
                <c:pt idx="1343">
                  <c:v>0.1337857882789146</c:v>
                </c:pt>
                <c:pt idx="1344">
                  <c:v>0.13397678040374589</c:v>
                </c:pt>
                <c:pt idx="1345">
                  <c:v>0.13414931367006339</c:v>
                </c:pt>
                <c:pt idx="1346">
                  <c:v>0.13429899288438629</c:v>
                </c:pt>
                <c:pt idx="1347">
                  <c:v>0.1344213741180767</c:v>
                </c:pt>
                <c:pt idx="1348">
                  <c:v>0.1345127306103486</c:v>
                </c:pt>
                <c:pt idx="1349">
                  <c:v>0.13457043453646672</c:v>
                </c:pt>
                <c:pt idx="1350">
                  <c:v>0.1345919778786637</c:v>
                </c:pt>
                <c:pt idx="1351">
                  <c:v>0.13457575395787552</c:v>
                </c:pt>
                <c:pt idx="1352">
                  <c:v>0.13452036884204721</c:v>
                </c:pt>
                <c:pt idx="1353">
                  <c:v>0.13442524930322761</c:v>
                </c:pt>
                <c:pt idx="1354">
                  <c:v>0.13428999074960501</c:v>
                </c:pt>
                <c:pt idx="1355">
                  <c:v>0.1341151174754531</c:v>
                </c:pt>
                <c:pt idx="1356">
                  <c:v>0.13390201504731142</c:v>
                </c:pt>
                <c:pt idx="1357">
                  <c:v>0.1336527079523416</c:v>
                </c:pt>
                <c:pt idx="1358">
                  <c:v>0.1333694620429289</c:v>
                </c:pt>
                <c:pt idx="1359">
                  <c:v>0.13305572838081442</c:v>
                </c:pt>
                <c:pt idx="1360">
                  <c:v>0.1327153536616289</c:v>
                </c:pt>
                <c:pt idx="1361">
                  <c:v>0.1323526018425556</c:v>
                </c:pt>
                <c:pt idx="1362">
                  <c:v>0.131972043591945</c:v>
                </c:pt>
                <c:pt idx="1363">
                  <c:v>0.13157854762263971</c:v>
                </c:pt>
                <c:pt idx="1364">
                  <c:v>0.1311771361591296</c:v>
                </c:pt>
                <c:pt idx="1365">
                  <c:v>0.1307724054067631</c:v>
                </c:pt>
                <c:pt idx="1366">
                  <c:v>0.1303683682274957</c:v>
                </c:pt>
                <c:pt idx="1367">
                  <c:v>0.12996895266299852</c:v>
                </c:pt>
                <c:pt idx="1368">
                  <c:v>0.12957742818113582</c:v>
                </c:pt>
                <c:pt idx="1369">
                  <c:v>0.12919602904359812</c:v>
                </c:pt>
                <c:pt idx="1370">
                  <c:v>0.12882616635098548</c:v>
                </c:pt>
                <c:pt idx="1371">
                  <c:v>0.1284684010306841</c:v>
                </c:pt>
                <c:pt idx="1372">
                  <c:v>0.1281223747149825</c:v>
                </c:pt>
                <c:pt idx="1373">
                  <c:v>0.12778705297380891</c:v>
                </c:pt>
                <c:pt idx="1374">
                  <c:v>0.12746062207747388</c:v>
                </c:pt>
                <c:pt idx="1375">
                  <c:v>0.12714125804484722</c:v>
                </c:pt>
                <c:pt idx="1376">
                  <c:v>0.12682660078069491</c:v>
                </c:pt>
                <c:pt idx="1377">
                  <c:v>0.1265144618128772</c:v>
                </c:pt>
                <c:pt idx="1378">
                  <c:v>0.1262023560963505</c:v>
                </c:pt>
                <c:pt idx="1379">
                  <c:v>0.12588867669318121</c:v>
                </c:pt>
                <c:pt idx="1380">
                  <c:v>0.12557220975519212</c:v>
                </c:pt>
                <c:pt idx="1381">
                  <c:v>0.12525241833373771</c:v>
                </c:pt>
                <c:pt idx="1382">
                  <c:v>0.1249296043172437</c:v>
                </c:pt>
                <c:pt idx="1383">
                  <c:v>0.1246047377687301</c:v>
                </c:pt>
                <c:pt idx="1384">
                  <c:v>0.1242796623716326</c:v>
                </c:pt>
                <c:pt idx="1385">
                  <c:v>0.12395698381026041</c:v>
                </c:pt>
                <c:pt idx="1386">
                  <c:v>0.1236400740896452</c:v>
                </c:pt>
                <c:pt idx="1387">
                  <c:v>0.12333325828899121</c:v>
                </c:pt>
                <c:pt idx="1388">
                  <c:v>0.1230411175852035</c:v>
                </c:pt>
                <c:pt idx="1389">
                  <c:v>0.12276879843574121</c:v>
                </c:pt>
                <c:pt idx="1390">
                  <c:v>0.1225215263432235</c:v>
                </c:pt>
                <c:pt idx="1391">
                  <c:v>0.1223055054702413</c:v>
                </c:pt>
                <c:pt idx="1392">
                  <c:v>0.12212689634621131</c:v>
                </c:pt>
                <c:pt idx="1393">
                  <c:v>0.1219920822142689</c:v>
                </c:pt>
                <c:pt idx="1394">
                  <c:v>0.12190727558706041</c:v>
                </c:pt>
                <c:pt idx="1395">
                  <c:v>0.121878332682008</c:v>
                </c:pt>
                <c:pt idx="1396">
                  <c:v>0.12191243161989811</c:v>
                </c:pt>
                <c:pt idx="1397">
                  <c:v>0.12201631491023951</c:v>
                </c:pt>
                <c:pt idx="1398">
                  <c:v>0.12219673976339711</c:v>
                </c:pt>
                <c:pt idx="1399">
                  <c:v>0.12246070457650231</c:v>
                </c:pt>
                <c:pt idx="1400">
                  <c:v>0.1228141134552808</c:v>
                </c:pt>
                <c:pt idx="1401">
                  <c:v>0.1232636852560299</c:v>
                </c:pt>
                <c:pt idx="1402">
                  <c:v>0.1238160250148541</c:v>
                </c:pt>
                <c:pt idx="1403">
                  <c:v>0.1244775125213249</c:v>
                </c:pt>
                <c:pt idx="1404">
                  <c:v>0.12525452505571932</c:v>
                </c:pt>
                <c:pt idx="1405">
                  <c:v>0.12615297880767601</c:v>
                </c:pt>
                <c:pt idx="1406">
                  <c:v>0.12717852151311509</c:v>
                </c:pt>
                <c:pt idx="1407">
                  <c:v>0.12833593101919072</c:v>
                </c:pt>
                <c:pt idx="1408">
                  <c:v>0.1296300107687032</c:v>
                </c:pt>
                <c:pt idx="1409">
                  <c:v>0.13106457528827681</c:v>
                </c:pt>
                <c:pt idx="1410">
                  <c:v>0.13264269156453951</c:v>
                </c:pt>
                <c:pt idx="1411">
                  <c:v>0.13436659951798069</c:v>
                </c:pt>
                <c:pt idx="1412">
                  <c:v>0.13623759699698312</c:v>
                </c:pt>
                <c:pt idx="1413">
                  <c:v>0.1382560305112169</c:v>
                </c:pt>
                <c:pt idx="1414">
                  <c:v>0.14042126233063301</c:v>
                </c:pt>
                <c:pt idx="1415">
                  <c:v>0.14273180928473231</c:v>
                </c:pt>
                <c:pt idx="1416">
                  <c:v>0.14518500894914141</c:v>
                </c:pt>
                <c:pt idx="1417">
                  <c:v>0.14777763847391362</c:v>
                </c:pt>
                <c:pt idx="1418">
                  <c:v>0.15050515533470799</c:v>
                </c:pt>
                <c:pt idx="1419">
                  <c:v>0.15336230972213499</c:v>
                </c:pt>
                <c:pt idx="1420">
                  <c:v>0.156343283708124</c:v>
                </c:pt>
                <c:pt idx="1421">
                  <c:v>0.15944148206926601</c:v>
                </c:pt>
                <c:pt idx="1422">
                  <c:v>0.16264996449725899</c:v>
                </c:pt>
                <c:pt idx="1423">
                  <c:v>0.16596134339975499</c:v>
                </c:pt>
                <c:pt idx="1424">
                  <c:v>0.16936801786521699</c:v>
                </c:pt>
                <c:pt idx="1425">
                  <c:v>0.17286198989582602</c:v>
                </c:pt>
                <c:pt idx="1426">
                  <c:v>0.17643500496836001</c:v>
                </c:pt>
                <c:pt idx="1427">
                  <c:v>0.18007895501937099</c:v>
                </c:pt>
                <c:pt idx="1428">
                  <c:v>0.18378593263536602</c:v>
                </c:pt>
                <c:pt idx="1429">
                  <c:v>0.18754811008898198</c:v>
                </c:pt>
                <c:pt idx="1430">
                  <c:v>0.19135799899032302</c:v>
                </c:pt>
                <c:pt idx="1431">
                  <c:v>0.19520858751324999</c:v>
                </c:pt>
                <c:pt idx="1432">
                  <c:v>0.19909315864222898</c:v>
                </c:pt>
                <c:pt idx="1433">
                  <c:v>0.20300547765126703</c:v>
                </c:pt>
                <c:pt idx="1434">
                  <c:v>0.20694000290414399</c:v>
                </c:pt>
                <c:pt idx="1435">
                  <c:v>0.210891712149118</c:v>
                </c:pt>
                <c:pt idx="1436">
                  <c:v>0.21485607307899102</c:v>
                </c:pt>
                <c:pt idx="1437">
                  <c:v>0.21882946169892498</c:v>
                </c:pt>
                <c:pt idx="1438">
                  <c:v>0.22280847197007403</c:v>
                </c:pt>
                <c:pt idx="1439">
                  <c:v>0.22678982462351899</c:v>
                </c:pt>
                <c:pt idx="1440">
                  <c:v>0.23077067644688698</c:v>
                </c:pt>
                <c:pt idx="1441">
                  <c:v>0.23474854734456602</c:v>
                </c:pt>
                <c:pt idx="1442">
                  <c:v>0.23872102176698701</c:v>
                </c:pt>
                <c:pt idx="1443">
                  <c:v>0.24268567777298899</c:v>
                </c:pt>
                <c:pt idx="1444">
                  <c:v>0.24664003297974202</c:v>
                </c:pt>
                <c:pt idx="1445">
                  <c:v>0.25058177536694498</c:v>
                </c:pt>
                <c:pt idx="1446">
                  <c:v>0.25450842581923899</c:v>
                </c:pt>
                <c:pt idx="1447">
                  <c:v>0.25841721129141298</c:v>
                </c:pt>
                <c:pt idx="1448">
                  <c:v>0.262305250976827</c:v>
                </c:pt>
                <c:pt idx="1449">
                  <c:v>0.266169634985158</c:v>
                </c:pt>
                <c:pt idx="1450">
                  <c:v>0.270007215537028</c:v>
                </c:pt>
                <c:pt idx="1451">
                  <c:v>0.27381509904305801</c:v>
                </c:pt>
                <c:pt idx="1452">
                  <c:v>0.27759074555438901</c:v>
                </c:pt>
                <c:pt idx="1453">
                  <c:v>0.281331635522787</c:v>
                </c:pt>
                <c:pt idx="1454">
                  <c:v>0.285035822116462</c:v>
                </c:pt>
                <c:pt idx="1455">
                  <c:v>0.28870155031049899</c:v>
                </c:pt>
                <c:pt idx="1456">
                  <c:v>0.29232743119784599</c:v>
                </c:pt>
                <c:pt idx="1457">
                  <c:v>0.295912376886239</c:v>
                </c:pt>
                <c:pt idx="1458">
                  <c:v>0.29945578156671099</c:v>
                </c:pt>
                <c:pt idx="1459">
                  <c:v>0.30295748710609599</c:v>
                </c:pt>
                <c:pt idx="1460">
                  <c:v>0.30641752675731498</c:v>
                </c:pt>
                <c:pt idx="1461">
                  <c:v>0.30983591993454102</c:v>
                </c:pt>
                <c:pt idx="1462">
                  <c:v>0.31321266210004201</c:v>
                </c:pt>
                <c:pt idx="1463">
                  <c:v>0.316547545895773</c:v>
                </c:pt>
                <c:pt idx="1464">
                  <c:v>0.31984057303191599</c:v>
                </c:pt>
                <c:pt idx="1465">
                  <c:v>0.32309169080858696</c:v>
                </c:pt>
                <c:pt idx="1466">
                  <c:v>0.326300542607807</c:v>
                </c:pt>
                <c:pt idx="1467">
                  <c:v>0.329466237083481</c:v>
                </c:pt>
                <c:pt idx="1468">
                  <c:v>0.33258797214414298</c:v>
                </c:pt>
                <c:pt idx="1469">
                  <c:v>0.33566462688705201</c:v>
                </c:pt>
                <c:pt idx="1470">
                  <c:v>0.33869547866802097</c:v>
                </c:pt>
                <c:pt idx="1471">
                  <c:v>0.34167968069133298</c:v>
                </c:pt>
                <c:pt idx="1472">
                  <c:v>0.34461661135362798</c:v>
                </c:pt>
                <c:pt idx="1473">
                  <c:v>0.347505954852114</c:v>
                </c:pt>
                <c:pt idx="1474">
                  <c:v>0.35034811955447098</c:v>
                </c:pt>
                <c:pt idx="1475">
                  <c:v>0.35314451656888801</c:v>
                </c:pt>
                <c:pt idx="1476">
                  <c:v>0.35589686702233397</c:v>
                </c:pt>
                <c:pt idx="1477">
                  <c:v>0.35860792290037297</c:v>
                </c:pt>
                <c:pt idx="1478">
                  <c:v>0.36128127513883801</c:v>
                </c:pt>
                <c:pt idx="1479">
                  <c:v>0.363921572060044</c:v>
                </c:pt>
                <c:pt idx="1480">
                  <c:v>0.36653413954234798</c:v>
                </c:pt>
                <c:pt idx="1481">
                  <c:v>0.36912481289723298</c:v>
                </c:pt>
                <c:pt idx="1482">
                  <c:v>0.37170001327691199</c:v>
                </c:pt>
                <c:pt idx="1483">
                  <c:v>0.37426649812671897</c:v>
                </c:pt>
                <c:pt idx="1484">
                  <c:v>0.37683088543648696</c:v>
                </c:pt>
                <c:pt idx="1485">
                  <c:v>0.37940009859340601</c:v>
                </c:pt>
                <c:pt idx="1486">
                  <c:v>0.38198033653597702</c:v>
                </c:pt>
                <c:pt idx="1487">
                  <c:v>0.38457758763705097</c:v>
                </c:pt>
                <c:pt idx="1488">
                  <c:v>0.38719674384438296</c:v>
                </c:pt>
                <c:pt idx="1489">
                  <c:v>0.38984207930783599</c:v>
                </c:pt>
                <c:pt idx="1490">
                  <c:v>0.39251642550101001</c:v>
                </c:pt>
                <c:pt idx="1491">
                  <c:v>0.39522128815347901</c:v>
                </c:pt>
                <c:pt idx="1492">
                  <c:v>0.39795690665635097</c:v>
                </c:pt>
                <c:pt idx="1493">
                  <c:v>0.40072187265298398</c:v>
                </c:pt>
                <c:pt idx="1494">
                  <c:v>0.40351332403441498</c:v>
                </c:pt>
                <c:pt idx="1495">
                  <c:v>0.40632725076884296</c:v>
                </c:pt>
                <c:pt idx="1496">
                  <c:v>0.40915791971125898</c:v>
                </c:pt>
                <c:pt idx="1497">
                  <c:v>0.41199840916254299</c:v>
                </c:pt>
                <c:pt idx="1498">
                  <c:v>0.41484063758383399</c:v>
                </c:pt>
                <c:pt idx="1499">
                  <c:v>0.41767544427044001</c:v>
                </c:pt>
                <c:pt idx="1500">
                  <c:v>0.42049269520272897</c:v>
                </c:pt>
                <c:pt idx="1501">
                  <c:v>0.423282054525773</c:v>
                </c:pt>
                <c:pt idx="1502">
                  <c:v>0.42603279531160598</c:v>
                </c:pt>
                <c:pt idx="1503">
                  <c:v>0.42873396101676697</c:v>
                </c:pt>
                <c:pt idx="1504">
                  <c:v>0.431374673548929</c:v>
                </c:pt>
                <c:pt idx="1505">
                  <c:v>0.43394464027507401</c:v>
                </c:pt>
                <c:pt idx="1506">
                  <c:v>0.436434125020421</c:v>
                </c:pt>
                <c:pt idx="1507">
                  <c:v>0.43883418846661998</c:v>
                </c:pt>
                <c:pt idx="1508">
                  <c:v>0.44113652014606497</c:v>
                </c:pt>
                <c:pt idx="1509">
                  <c:v>0.44333450191854901</c:v>
                </c:pt>
                <c:pt idx="1510">
                  <c:v>0.44542264072211601</c:v>
                </c:pt>
                <c:pt idx="1511">
                  <c:v>0.44739638474322901</c:v>
                </c:pt>
                <c:pt idx="1512">
                  <c:v>0.44925234283201598</c:v>
                </c:pt>
                <c:pt idx="1513">
                  <c:v>0.45098805413257498</c:v>
                </c:pt>
                <c:pt idx="1514">
                  <c:v>0.45260266663686499</c:v>
                </c:pt>
                <c:pt idx="1515">
                  <c:v>0.45409638127443297</c:v>
                </c:pt>
                <c:pt idx="1516">
                  <c:v>0.45546998091930901</c:v>
                </c:pt>
                <c:pt idx="1517">
                  <c:v>0.456724915899961</c:v>
                </c:pt>
                <c:pt idx="1518">
                  <c:v>0.457863334291505</c:v>
                </c:pt>
                <c:pt idx="1519">
                  <c:v>0.45888769796928197</c:v>
                </c:pt>
                <c:pt idx="1520">
                  <c:v>0.45980049532136996</c:v>
                </c:pt>
                <c:pt idx="1521">
                  <c:v>0.46060456545912998</c:v>
                </c:pt>
                <c:pt idx="1522">
                  <c:v>0.46130261393932698</c:v>
                </c:pt>
                <c:pt idx="1523">
                  <c:v>0.46189717718017298</c:v>
                </c:pt>
                <c:pt idx="1524">
                  <c:v>0.46239064267529401</c:v>
                </c:pt>
                <c:pt idx="1525">
                  <c:v>0.46278475752212</c:v>
                </c:pt>
                <c:pt idx="1526">
                  <c:v>0.46308097921227798</c:v>
                </c:pt>
                <c:pt idx="1527">
                  <c:v>0.46328038278413797</c:v>
                </c:pt>
                <c:pt idx="1528">
                  <c:v>0.46338355122955599</c:v>
                </c:pt>
                <c:pt idx="1529">
                  <c:v>0.46339061923032498</c:v>
                </c:pt>
                <c:pt idx="1530">
                  <c:v>0.46330159428340001</c:v>
                </c:pt>
                <c:pt idx="1531">
                  <c:v>0.46311616297386099</c:v>
                </c:pt>
                <c:pt idx="1532">
                  <c:v>0.46283381791781897</c:v>
                </c:pt>
                <c:pt idx="1533">
                  <c:v>0.46245424852674599</c:v>
                </c:pt>
                <c:pt idx="1534">
                  <c:v>0.46197718171644397</c:v>
                </c:pt>
                <c:pt idx="1535">
                  <c:v>0.46140260300144897</c:v>
                </c:pt>
                <c:pt idx="1536">
                  <c:v>0.46073081772327701</c:v>
                </c:pt>
                <c:pt idx="1537">
                  <c:v>0.45996279445432398</c:v>
                </c:pt>
                <c:pt idx="1538">
                  <c:v>0.45909981162359398</c:v>
                </c:pt>
                <c:pt idx="1539">
                  <c:v>0.45814362500804601</c:v>
                </c:pt>
                <c:pt idx="1540">
                  <c:v>0.457096456220354</c:v>
                </c:pt>
                <c:pt idx="1541">
                  <c:v>0.45596087271290897</c:v>
                </c:pt>
                <c:pt idx="1542">
                  <c:v>0.45473999151359401</c:v>
                </c:pt>
                <c:pt idx="1543">
                  <c:v>0.45343754431948796</c:v>
                </c:pt>
                <c:pt idx="1544">
                  <c:v>0.45205720173575398</c:v>
                </c:pt>
                <c:pt idx="1545">
                  <c:v>0.45060270259324098</c:v>
                </c:pt>
                <c:pt idx="1546">
                  <c:v>0.44907775936811101</c:v>
                </c:pt>
                <c:pt idx="1547">
                  <c:v>0.44748616971877098</c:v>
                </c:pt>
                <c:pt idx="1548">
                  <c:v>0.44583142779887797</c:v>
                </c:pt>
                <c:pt idx="1549">
                  <c:v>0.44411678149614897</c:v>
                </c:pt>
                <c:pt idx="1550">
                  <c:v>0.44234496891428299</c:v>
                </c:pt>
                <c:pt idx="1551">
                  <c:v>0.440518731518109</c:v>
                </c:pt>
                <c:pt idx="1552">
                  <c:v>0.438640538251787</c:v>
                </c:pt>
                <c:pt idx="1553">
                  <c:v>0.43671245589817398</c:v>
                </c:pt>
                <c:pt idx="1554">
                  <c:v>0.43473625466523796</c:v>
                </c:pt>
                <c:pt idx="1555">
                  <c:v>0.43271331779139399</c:v>
                </c:pt>
                <c:pt idx="1556">
                  <c:v>0.430645046744903</c:v>
                </c:pt>
                <c:pt idx="1557">
                  <c:v>0.428533066785107</c:v>
                </c:pt>
                <c:pt idx="1558">
                  <c:v>0.42637896979687201</c:v>
                </c:pt>
                <c:pt idx="1559">
                  <c:v>0.424184570561358</c:v>
                </c:pt>
                <c:pt idx="1560">
                  <c:v>0.421952030227284</c:v>
                </c:pt>
                <c:pt idx="1561">
                  <c:v>0.41968378193924999</c:v>
                </c:pt>
                <c:pt idx="1562">
                  <c:v>0.41738296469665997</c:v>
                </c:pt>
                <c:pt idx="1563">
                  <c:v>0.41505270833721797</c:v>
                </c:pt>
                <c:pt idx="1564">
                  <c:v>0.41269734247101098</c:v>
                </c:pt>
                <c:pt idx="1565">
                  <c:v>0.41032189777011197</c:v>
                </c:pt>
                <c:pt idx="1566">
                  <c:v>0.40793183100899</c:v>
                </c:pt>
                <c:pt idx="1567">
                  <c:v>0.40553338887241397</c:v>
                </c:pt>
                <c:pt idx="1568">
                  <c:v>0.403133316096775</c:v>
                </c:pt>
                <c:pt idx="1569">
                  <c:v>0.40073907472799597</c:v>
                </c:pt>
                <c:pt idx="1570">
                  <c:v>0.39835885712727698</c:v>
                </c:pt>
                <c:pt idx="1571">
                  <c:v>0.39600130148114798</c:v>
                </c:pt>
                <c:pt idx="1572">
                  <c:v>0.393675222335713</c:v>
                </c:pt>
                <c:pt idx="1573">
                  <c:v>0.39138950917727</c:v>
                </c:pt>
                <c:pt idx="1574">
                  <c:v>0.38915324853280997</c:v>
                </c:pt>
                <c:pt idx="1575">
                  <c:v>0.38697547520168601</c:v>
                </c:pt>
                <c:pt idx="1576">
                  <c:v>0.38486505657296399</c:v>
                </c:pt>
                <c:pt idx="1577">
                  <c:v>0.38283052789884597</c:v>
                </c:pt>
                <c:pt idx="1578">
                  <c:v>0.38087973755891597</c:v>
                </c:pt>
                <c:pt idx="1579">
                  <c:v>0.37901991015651298</c:v>
                </c:pt>
                <c:pt idx="1580">
                  <c:v>0.37725782735084401</c:v>
                </c:pt>
                <c:pt idx="1581">
                  <c:v>0.37559946834105801</c:v>
                </c:pt>
                <c:pt idx="1582">
                  <c:v>0.37405013874347098</c:v>
                </c:pt>
                <c:pt idx="1583">
                  <c:v>0.372614740917809</c:v>
                </c:pt>
                <c:pt idx="1584">
                  <c:v>0.37129733721049096</c:v>
                </c:pt>
                <c:pt idx="1585">
                  <c:v>0.37010164774130599</c:v>
                </c:pt>
                <c:pt idx="1586">
                  <c:v>0.369031312915369</c:v>
                </c:pt>
                <c:pt idx="1587">
                  <c:v>0.36808973345261597</c:v>
                </c:pt>
                <c:pt idx="1588">
                  <c:v>0.36728061350188401</c:v>
                </c:pt>
                <c:pt idx="1589">
                  <c:v>0.36660721940826801</c:v>
                </c:pt>
                <c:pt idx="1590">
                  <c:v>0.36607347416908698</c:v>
                </c:pt>
                <c:pt idx="1591">
                  <c:v>0.36568396292049898</c:v>
                </c:pt>
                <c:pt idx="1592">
                  <c:v>0.36544402640468998</c:v>
                </c:pt>
                <c:pt idx="1593">
                  <c:v>0.36535864508189597</c:v>
                </c:pt>
                <c:pt idx="1594">
                  <c:v>0.36543357123804598</c:v>
                </c:pt>
                <c:pt idx="1595">
                  <c:v>0.365675066236747</c:v>
                </c:pt>
                <c:pt idx="1596">
                  <c:v>0.366089980939798</c:v>
                </c:pt>
                <c:pt idx="1597">
                  <c:v>0.36668539241328096</c:v>
                </c:pt>
                <c:pt idx="1598">
                  <c:v>0.36746865325494998</c:v>
                </c:pt>
                <c:pt idx="1599">
                  <c:v>0.36844681891303899</c:v>
                </c:pt>
                <c:pt idx="1600">
                  <c:v>0.36962706008040996</c:v>
                </c:pt>
                <c:pt idx="1601">
                  <c:v>0.371016881381937</c:v>
                </c:pt>
                <c:pt idx="1602">
                  <c:v>0.37262352420977302</c:v>
                </c:pt>
                <c:pt idx="1603">
                  <c:v>0.37445391874579198</c:v>
                </c:pt>
                <c:pt idx="1604">
                  <c:v>0.37651482491725496</c:v>
                </c:pt>
                <c:pt idx="1605">
                  <c:v>0.37881324538347699</c:v>
                </c:pt>
                <c:pt idx="1606">
                  <c:v>0.38135556344994398</c:v>
                </c:pt>
                <c:pt idx="1607">
                  <c:v>0.38414829425357699</c:v>
                </c:pt>
                <c:pt idx="1608">
                  <c:v>0.38719828733320999</c:v>
                </c:pt>
                <c:pt idx="1609">
                  <c:v>0.39051193350714797</c:v>
                </c:pt>
                <c:pt idx="1610">
                  <c:v>0.39409553633170197</c:v>
                </c:pt>
                <c:pt idx="1611">
                  <c:v>0.39795539505087701</c:v>
                </c:pt>
                <c:pt idx="1612">
                  <c:v>0.40209767345254699</c:v>
                </c:pt>
                <c:pt idx="1613">
                  <c:v>0.40652811213722401</c:v>
                </c:pt>
                <c:pt idx="1614">
                  <c:v>0.41125226487481498</c:v>
                </c:pt>
                <c:pt idx="1615">
                  <c:v>0.416274878911433</c:v>
                </c:pt>
                <c:pt idx="1616">
                  <c:v>0.42160006515189596</c:v>
                </c:pt>
                <c:pt idx="1617">
                  <c:v>0.42723106076770401</c:v>
                </c:pt>
                <c:pt idx="1618">
                  <c:v>0.43317030433952897</c:v>
                </c:pt>
                <c:pt idx="1619">
                  <c:v>0.439418983350925</c:v>
                </c:pt>
                <c:pt idx="1620">
                  <c:v>0.44597754960024999</c:v>
                </c:pt>
                <c:pt idx="1621">
                  <c:v>0.452844577619616</c:v>
                </c:pt>
                <c:pt idx="1622">
                  <c:v>0.460017594412307</c:v>
                </c:pt>
                <c:pt idx="1623">
                  <c:v>0.46749258058617099</c:v>
                </c:pt>
                <c:pt idx="1624">
                  <c:v>0.47526480535740201</c:v>
                </c:pt>
                <c:pt idx="1625">
                  <c:v>0.48332814713555899</c:v>
                </c:pt>
                <c:pt idx="1626">
                  <c:v>0.49167503483029601</c:v>
                </c:pt>
                <c:pt idx="1627">
                  <c:v>0.50029703774823597</c:v>
                </c:pt>
                <c:pt idx="1628">
                  <c:v>0.50918472806815807</c:v>
                </c:pt>
                <c:pt idx="1629">
                  <c:v>0.51832813516029597</c:v>
                </c:pt>
                <c:pt idx="1630">
                  <c:v>0.52771673361865801</c:v>
                </c:pt>
                <c:pt idx="1631">
                  <c:v>0.53733920317486705</c:v>
                </c:pt>
                <c:pt idx="1632">
                  <c:v>0.547183969813689</c:v>
                </c:pt>
                <c:pt idx="1633">
                  <c:v>0.55723881743986503</c:v>
                </c:pt>
                <c:pt idx="1634">
                  <c:v>0.56749109639970807</c:v>
                </c:pt>
                <c:pt idx="1635">
                  <c:v>0.57792812920995706</c:v>
                </c:pt>
                <c:pt idx="1636">
                  <c:v>0.58853707408962208</c:v>
                </c:pt>
                <c:pt idx="1637">
                  <c:v>0.59930493239457006</c:v>
                </c:pt>
                <c:pt idx="1638">
                  <c:v>0.61021846527113399</c:v>
                </c:pt>
                <c:pt idx="1639">
                  <c:v>0.62126406049378702</c:v>
                </c:pt>
                <c:pt idx="1640">
                  <c:v>0.63242795122727902</c:v>
                </c:pt>
                <c:pt idx="1641">
                  <c:v>0.64369638884570202</c:v>
                </c:pt>
                <c:pt idx="1642">
                  <c:v>0.655055789540537</c:v>
                </c:pt>
                <c:pt idx="1643">
                  <c:v>0.66649210817140703</c:v>
                </c:pt>
                <c:pt idx="1644">
                  <c:v>0.67799147819082206</c:v>
                </c:pt>
                <c:pt idx="1645">
                  <c:v>0.689539746364914</c:v>
                </c:pt>
                <c:pt idx="1646">
                  <c:v>0.70112279502778907</c:v>
                </c:pt>
                <c:pt idx="1647">
                  <c:v>0.71272629760011907</c:v>
                </c:pt>
                <c:pt idx="1648">
                  <c:v>0.72433629984226999</c:v>
                </c:pt>
                <c:pt idx="1649">
                  <c:v>0.73593869580447402</c:v>
                </c:pt>
                <c:pt idx="1650">
                  <c:v>0.74751932362815909</c:v>
                </c:pt>
                <c:pt idx="1651">
                  <c:v>0.759063984375003</c:v>
                </c:pt>
                <c:pt idx="1652">
                  <c:v>0.77055839244732705</c:v>
                </c:pt>
                <c:pt idx="1653">
                  <c:v>0.78198830731034807</c:v>
                </c:pt>
                <c:pt idx="1654">
                  <c:v>0.793339681351518</c:v>
                </c:pt>
                <c:pt idx="1655">
                  <c:v>0.80459854887147408</c:v>
                </c:pt>
                <c:pt idx="1656">
                  <c:v>0.815750807260051</c:v>
                </c:pt>
                <c:pt idx="1657">
                  <c:v>0.82678241339495306</c:v>
                </c:pt>
                <c:pt idx="1658">
                  <c:v>0.83767967499491802</c:v>
                </c:pt>
                <c:pt idx="1659">
                  <c:v>0.84842869492003603</c:v>
                </c:pt>
                <c:pt idx="1660">
                  <c:v>0.85901659417600806</c:v>
                </c:pt>
                <c:pt idx="1661">
                  <c:v>0.86943011285110905</c:v>
                </c:pt>
                <c:pt idx="1662">
                  <c:v>0.87965635649306306</c:v>
                </c:pt>
                <c:pt idx="1663">
                  <c:v>0.88968308622782599</c:v>
                </c:pt>
                <c:pt idx="1664">
                  <c:v>0.89949831738046904</c:v>
                </c:pt>
                <c:pt idx="1665">
                  <c:v>0.90909082694963605</c:v>
                </c:pt>
                <c:pt idx="1666">
                  <c:v>0.91844925114710807</c:v>
                </c:pt>
                <c:pt idx="1667">
                  <c:v>0.92756265014607808</c:v>
                </c:pt>
                <c:pt idx="1668">
                  <c:v>0.93641975848229209</c:v>
                </c:pt>
                <c:pt idx="1669">
                  <c:v>0.94501156253665108</c:v>
                </c:pt>
                <c:pt idx="1670">
                  <c:v>0.95332796437051803</c:v>
                </c:pt>
                <c:pt idx="1671">
                  <c:v>0.96135920159885901</c:v>
                </c:pt>
                <c:pt idx="1672">
                  <c:v>0.969095410293632</c:v>
                </c:pt>
                <c:pt idx="1673">
                  <c:v>0.97652708300911206</c:v>
                </c:pt>
                <c:pt idx="1674">
                  <c:v>0.98364480183584202</c:v>
                </c:pt>
                <c:pt idx="1675">
                  <c:v>0.99044012360511602</c:v>
                </c:pt>
                <c:pt idx="1676">
                  <c:v>0.99690422573444404</c:v>
                </c:pt>
                <c:pt idx="1677">
                  <c:v>1.0030283235431969</c:v>
                </c:pt>
                <c:pt idx="1678">
                  <c:v>1.008803877022469</c:v>
                </c:pt>
                <c:pt idx="1679">
                  <c:v>1.014223531368073</c:v>
                </c:pt>
                <c:pt idx="1680">
                  <c:v>1.019280010610593</c:v>
                </c:pt>
                <c:pt idx="1681">
                  <c:v>1.0239663429398229</c:v>
                </c:pt>
                <c:pt idx="1682">
                  <c:v>1.0282768768647639</c:v>
                </c:pt>
                <c:pt idx="1683">
                  <c:v>1.032206354887206</c:v>
                </c:pt>
                <c:pt idx="1684">
                  <c:v>1.0357499757105879</c:v>
                </c:pt>
                <c:pt idx="1685">
                  <c:v>1.0389040386444059</c:v>
                </c:pt>
                <c:pt idx="1686">
                  <c:v>1.041666254745601</c:v>
                </c:pt>
                <c:pt idx="1687">
                  <c:v>1.0440347904692999</c:v>
                </c:pt>
                <c:pt idx="1688">
                  <c:v>1.0460088250511619</c:v>
                </c:pt>
                <c:pt idx="1689">
                  <c:v>1.0475884233430139</c:v>
                </c:pt>
                <c:pt idx="1690">
                  <c:v>1.0487748080809449</c:v>
                </c:pt>
                <c:pt idx="1691">
                  <c:v>1.049570041705326</c:v>
                </c:pt>
                <c:pt idx="1692">
                  <c:v>1.04997713914153</c:v>
                </c:pt>
                <c:pt idx="1693">
                  <c:v>1.05</c:v>
                </c:pt>
                <c:pt idx="1694">
                  <c:v>1.0496432649233129</c:v>
                </c:pt>
                <c:pt idx="1695">
                  <c:v>1.0489127212275939</c:v>
                </c:pt>
                <c:pt idx="1696">
                  <c:v>1.0478141335217259</c:v>
                </c:pt>
                <c:pt idx="1697">
                  <c:v>1.046355393867284</c:v>
                </c:pt>
                <c:pt idx="1698">
                  <c:v>1.0445445547487651</c:v>
                </c:pt>
                <c:pt idx="1699">
                  <c:v>1.04239019766541</c:v>
                </c:pt>
                <c:pt idx="1700">
                  <c:v>1.0399015282958659</c:v>
                </c:pt>
                <c:pt idx="1701">
                  <c:v>1.037088288071391</c:v>
                </c:pt>
                <c:pt idx="1702">
                  <c:v>1.0339614871067611</c:v>
                </c:pt>
                <c:pt idx="1703">
                  <c:v>1.0305319800012449</c:v>
                </c:pt>
                <c:pt idx="1704">
                  <c:v>1.0268110053890729</c:v>
                </c:pt>
                <c:pt idx="1705">
                  <c:v>1.022809885468877</c:v>
                </c:pt>
                <c:pt idx="1706">
                  <c:v>1.0185400148008881</c:v>
                </c:pt>
                <c:pt idx="1707">
                  <c:v>1.014013289059162</c:v>
                </c:pt>
                <c:pt idx="1708">
                  <c:v>1.0092411944135731</c:v>
                </c:pt>
                <c:pt idx="1709">
                  <c:v>1.0042352986372669</c:v>
                </c:pt>
                <c:pt idx="1710">
                  <c:v>0.99900670013066806</c:v>
                </c:pt>
                <c:pt idx="1711">
                  <c:v>0.99356553022216909</c:v>
                </c:pt>
                <c:pt idx="1712">
                  <c:v>0.98792149063188106</c:v>
                </c:pt>
                <c:pt idx="1713">
                  <c:v>0.98208365480510107</c:v>
                </c:pt>
                <c:pt idx="1714">
                  <c:v>0.97606071116170701</c:v>
                </c:pt>
                <c:pt idx="1715">
                  <c:v>0.96986087611661409</c:v>
                </c:pt>
                <c:pt idx="1716">
                  <c:v>0.96349118222391306</c:v>
                </c:pt>
                <c:pt idx="1717">
                  <c:v>0.95695835451786504</c:v>
                </c:pt>
                <c:pt idx="1718">
                  <c:v>0.95026843290685603</c:v>
                </c:pt>
                <c:pt idx="1719">
                  <c:v>0.94342781430920608</c:v>
                </c:pt>
                <c:pt idx="1720">
                  <c:v>0.93644238120401402</c:v>
                </c:pt>
                <c:pt idx="1721">
                  <c:v>0.92931788167464202</c:v>
                </c:pt>
                <c:pt idx="1722">
                  <c:v>0.92206020147452805</c:v>
                </c:pt>
                <c:pt idx="1723">
                  <c:v>0.91467488252381701</c:v>
                </c:pt>
                <c:pt idx="1724">
                  <c:v>0.90716751558674302</c:v>
                </c:pt>
                <c:pt idx="1725">
                  <c:v>0.89954443804661699</c:v>
                </c:pt>
                <c:pt idx="1726">
                  <c:v>0.89181154889970804</c:v>
                </c:pt>
                <c:pt idx="1727">
                  <c:v>0.88397459359963104</c:v>
                </c:pt>
                <c:pt idx="1728">
                  <c:v>0.87603908929732599</c:v>
                </c:pt>
                <c:pt idx="1729">
                  <c:v>0.868010125947417</c:v>
                </c:pt>
                <c:pt idx="1730">
                  <c:v>0.85989236999510399</c:v>
                </c:pt>
                <c:pt idx="1731">
                  <c:v>0.85169015809895099</c:v>
                </c:pt>
                <c:pt idx="1732">
                  <c:v>0.84340709211695108</c:v>
                </c:pt>
                <c:pt idx="1733">
                  <c:v>0.83504618436548705</c:v>
                </c:pt>
                <c:pt idx="1734">
                  <c:v>0.82660971113083404</c:v>
                </c:pt>
                <c:pt idx="1735">
                  <c:v>0.81809984553232507</c:v>
                </c:pt>
                <c:pt idx="1736">
                  <c:v>0.80951855613510104</c:v>
                </c:pt>
                <c:pt idx="1737">
                  <c:v>0.80086800417799608</c:v>
                </c:pt>
                <c:pt idx="1738">
                  <c:v>0.79214992236253501</c:v>
                </c:pt>
                <c:pt idx="1739">
                  <c:v>0.78336706008378409</c:v>
                </c:pt>
                <c:pt idx="1740">
                  <c:v>0.77452295186267106</c:v>
                </c:pt>
                <c:pt idx="1741">
                  <c:v>0.765622231790552</c:v>
                </c:pt>
                <c:pt idx="1742">
                  <c:v>0.75667073950726904</c:v>
                </c:pt>
                <c:pt idx="1743">
                  <c:v>0.74767567423706205</c:v>
                </c:pt>
                <c:pt idx="1744">
                  <c:v>0.73864618078115307</c:v>
                </c:pt>
                <c:pt idx="1745">
                  <c:v>0.72959133906756501</c:v>
                </c:pt>
                <c:pt idx="1746">
                  <c:v>0.72052242008068201</c:v>
                </c:pt>
                <c:pt idx="1747">
                  <c:v>0.71145148833211802</c:v>
                </c:pt>
                <c:pt idx="1748">
                  <c:v>0.70239117353062308</c:v>
                </c:pt>
                <c:pt idx="1749">
                  <c:v>0.69335413466110107</c:v>
                </c:pt>
                <c:pt idx="1750">
                  <c:v>0.68435308325182509</c:v>
                </c:pt>
                <c:pt idx="1751">
                  <c:v>0.67539979614049606</c:v>
                </c:pt>
                <c:pt idx="1752">
                  <c:v>0.666505480023178</c:v>
                </c:pt>
                <c:pt idx="1753">
                  <c:v>0.65768019411657208</c:v>
                </c:pt>
                <c:pt idx="1754">
                  <c:v>0.64893252955624203</c:v>
                </c:pt>
                <c:pt idx="1755">
                  <c:v>0.64026947504069709</c:v>
                </c:pt>
                <c:pt idx="1756">
                  <c:v>0.63169648882745499</c:v>
                </c:pt>
                <c:pt idx="1757">
                  <c:v>0.62321716512082803</c:v>
                </c:pt>
                <c:pt idx="1758">
                  <c:v>0.614833523341346</c:v>
                </c:pt>
                <c:pt idx="1759">
                  <c:v>0.60654639010606304</c:v>
                </c:pt>
                <c:pt idx="1760">
                  <c:v>0.59835544352160608</c:v>
                </c:pt>
                <c:pt idx="1761">
                  <c:v>0.59025904268414109</c:v>
                </c:pt>
                <c:pt idx="1762">
                  <c:v>0.58225526687821405</c:v>
                </c:pt>
                <c:pt idx="1763">
                  <c:v>0.57434159739992108</c:v>
                </c:pt>
                <c:pt idx="1764">
                  <c:v>0.56651550203282408</c:v>
                </c:pt>
                <c:pt idx="1765">
                  <c:v>0.558774513358958</c:v>
                </c:pt>
                <c:pt idx="1766">
                  <c:v>0.55111573877400599</c:v>
                </c:pt>
                <c:pt idx="1767">
                  <c:v>0.54353700562317397</c:v>
                </c:pt>
                <c:pt idx="1768">
                  <c:v>0.53603614243380304</c:v>
                </c:pt>
                <c:pt idx="1769">
                  <c:v>0.52861142016782103</c:v>
                </c:pt>
                <c:pt idx="1770">
                  <c:v>0.52126145500180099</c:v>
                </c:pt>
                <c:pt idx="1771">
                  <c:v>0.51398472334316403</c:v>
                </c:pt>
                <c:pt idx="1772">
                  <c:v>0.50678021039615706</c:v>
                </c:pt>
                <c:pt idx="1773">
                  <c:v>0.49964667468939999</c:v>
                </c:pt>
                <c:pt idx="1774">
                  <c:v>0.49258274003994401</c:v>
                </c:pt>
                <c:pt idx="1775">
                  <c:v>0.48558718872283801</c:v>
                </c:pt>
                <c:pt idx="1776">
                  <c:v>0.47865836753414298</c:v>
                </c:pt>
                <c:pt idx="1777">
                  <c:v>0.47179493757916396</c:v>
                </c:pt>
                <c:pt idx="1778">
                  <c:v>0.46499528794274797</c:v>
                </c:pt>
                <c:pt idx="1779">
                  <c:v>0.458257805020714</c:v>
                </c:pt>
                <c:pt idx="1780">
                  <c:v>0.45158102910474202</c:v>
                </c:pt>
                <c:pt idx="1781">
                  <c:v>0.44496317704586696</c:v>
                </c:pt>
                <c:pt idx="1782">
                  <c:v>0.43840314484311299</c:v>
                </c:pt>
                <c:pt idx="1783">
                  <c:v>0.43189938259469096</c:v>
                </c:pt>
                <c:pt idx="1784">
                  <c:v>0.42545107866717496</c:v>
                </c:pt>
                <c:pt idx="1785">
                  <c:v>0.41905719091339899</c:v>
                </c:pt>
                <c:pt idx="1786">
                  <c:v>0.41271741295935899</c:v>
                </c:pt>
                <c:pt idx="1787">
                  <c:v>0.40643228887048699</c:v>
                </c:pt>
                <c:pt idx="1788">
                  <c:v>0.40020234333776</c:v>
                </c:pt>
                <c:pt idx="1789">
                  <c:v>0.39402837753388897</c:v>
                </c:pt>
                <c:pt idx="1790">
                  <c:v>0.38791141573907101</c:v>
                </c:pt>
                <c:pt idx="1791">
                  <c:v>0.381852742153659</c:v>
                </c:pt>
                <c:pt idx="1792">
                  <c:v>0.37585471653778096</c:v>
                </c:pt>
                <c:pt idx="1793">
                  <c:v>0.369919578922138</c:v>
                </c:pt>
                <c:pt idx="1794">
                  <c:v>0.36404981789371399</c:v>
                </c:pt>
                <c:pt idx="1795">
                  <c:v>0.35824779780564697</c:v>
                </c:pt>
                <c:pt idx="1796">
                  <c:v>0.35251623043131597</c:v>
                </c:pt>
                <c:pt idx="1797">
                  <c:v>0.34685849861885898</c:v>
                </c:pt>
                <c:pt idx="1798">
                  <c:v>0.34127776162401297</c:v>
                </c:pt>
                <c:pt idx="1799">
                  <c:v>0.33577742186175297</c:v>
                </c:pt>
                <c:pt idx="1800">
                  <c:v>0.33036059000378099</c:v>
                </c:pt>
                <c:pt idx="1801">
                  <c:v>0.325029607630545</c:v>
                </c:pt>
                <c:pt idx="1802">
                  <c:v>0.31978728103175497</c:v>
                </c:pt>
                <c:pt idx="1803">
                  <c:v>0.31463601237307998</c:v>
                </c:pt>
                <c:pt idx="1804">
                  <c:v>0.30957799724881196</c:v>
                </c:pt>
                <c:pt idx="1805">
                  <c:v>0.30461499341915999</c:v>
                </c:pt>
                <c:pt idx="1806">
                  <c:v>0.29974803364706099</c:v>
                </c:pt>
                <c:pt idx="1807">
                  <c:v>0.29497747403233998</c:v>
                </c:pt>
                <c:pt idx="1808">
                  <c:v>0.29030359246029702</c:v>
                </c:pt>
                <c:pt idx="1809">
                  <c:v>0.28572622026393402</c:v>
                </c:pt>
                <c:pt idx="1810">
                  <c:v>0.28124503163208198</c:v>
                </c:pt>
                <c:pt idx="1811">
                  <c:v>0.27685910960877402</c:v>
                </c:pt>
                <c:pt idx="1812">
                  <c:v>0.27256715450017799</c:v>
                </c:pt>
                <c:pt idx="1813">
                  <c:v>0.26836795071292902</c:v>
                </c:pt>
                <c:pt idx="1814">
                  <c:v>0.264260177517535</c:v>
                </c:pt>
                <c:pt idx="1815">
                  <c:v>0.26024249466284699</c:v>
                </c:pt>
                <c:pt idx="1816">
                  <c:v>0.25631351277515102</c:v>
                </c:pt>
                <c:pt idx="1817">
                  <c:v>0.252471834051403</c:v>
                </c:pt>
                <c:pt idx="1818">
                  <c:v>0.248715972996778</c:v>
                </c:pt>
                <c:pt idx="1819">
                  <c:v>0.24504454279659699</c:v>
                </c:pt>
                <c:pt idx="1820">
                  <c:v>0.24145617261139901</c:v>
                </c:pt>
                <c:pt idx="1821">
                  <c:v>0.237949555425361</c:v>
                </c:pt>
                <c:pt idx="1822">
                  <c:v>0.23452272264159701</c:v>
                </c:pt>
                <c:pt idx="1823">
                  <c:v>0.23117380656146203</c:v>
                </c:pt>
                <c:pt idx="1824">
                  <c:v>0.22790085188100401</c:v>
                </c:pt>
                <c:pt idx="1825">
                  <c:v>0.22470132720393599</c:v>
                </c:pt>
                <c:pt idx="1826">
                  <c:v>0.22157250528880501</c:v>
                </c:pt>
                <c:pt idx="1827">
                  <c:v>0.21851158534301401</c:v>
                </c:pt>
                <c:pt idx="1828">
                  <c:v>0.215515322329357</c:v>
                </c:pt>
                <c:pt idx="1829">
                  <c:v>0.21258049734724099</c:v>
                </c:pt>
                <c:pt idx="1830">
                  <c:v>0.209703954426124</c:v>
                </c:pt>
                <c:pt idx="1831">
                  <c:v>0.20688222358172498</c:v>
                </c:pt>
                <c:pt idx="1832">
                  <c:v>0.20411244562868303</c:v>
                </c:pt>
                <c:pt idx="1833">
                  <c:v>0.20139180503809501</c:v>
                </c:pt>
                <c:pt idx="1834">
                  <c:v>0.19871767274410101</c:v>
                </c:pt>
                <c:pt idx="1835">
                  <c:v>0.19608806759415798</c:v>
                </c:pt>
                <c:pt idx="1836">
                  <c:v>0.19350136703003601</c:v>
                </c:pt>
                <c:pt idx="1837">
                  <c:v>0.19095698799091998</c:v>
                </c:pt>
                <c:pt idx="1838">
                  <c:v>0.188453860038026</c:v>
                </c:pt>
                <c:pt idx="1839">
                  <c:v>0.185991875295828</c:v>
                </c:pt>
                <c:pt idx="1840">
                  <c:v>0.18357105078976799</c:v>
                </c:pt>
                <c:pt idx="1841">
                  <c:v>0.18119178855486301</c:v>
                </c:pt>
                <c:pt idx="1842">
                  <c:v>0.17885438678551802</c:v>
                </c:pt>
                <c:pt idx="1843">
                  <c:v>0.17655914492305602</c:v>
                </c:pt>
                <c:pt idx="1844">
                  <c:v>0.174306501703404</c:v>
                </c:pt>
                <c:pt idx="1845">
                  <c:v>0.17209652096566602</c:v>
                </c:pt>
                <c:pt idx="1846">
                  <c:v>0.169928849913628</c:v>
                </c:pt>
                <c:pt idx="1847">
                  <c:v>0.16780275479228601</c:v>
                </c:pt>
                <c:pt idx="1848">
                  <c:v>0.165717380091259</c:v>
                </c:pt>
                <c:pt idx="1849">
                  <c:v>0.163671324868742</c:v>
                </c:pt>
                <c:pt idx="1850">
                  <c:v>0.16166244223193199</c:v>
                </c:pt>
                <c:pt idx="1851">
                  <c:v>0.15968845827667599</c:v>
                </c:pt>
                <c:pt idx="1852">
                  <c:v>0.157746963496769</c:v>
                </c:pt>
                <c:pt idx="1853">
                  <c:v>0.15583507572980299</c:v>
                </c:pt>
                <c:pt idx="1854">
                  <c:v>0.15394975215896101</c:v>
                </c:pt>
                <c:pt idx="1855">
                  <c:v>0.152088461398073</c:v>
                </c:pt>
                <c:pt idx="1856">
                  <c:v>0.15024850632499201</c:v>
                </c:pt>
                <c:pt idx="1857">
                  <c:v>0.14842761262119381</c:v>
                </c:pt>
                <c:pt idx="1858">
                  <c:v>0.146623557979358</c:v>
                </c:pt>
                <c:pt idx="1859">
                  <c:v>0.14483426462896859</c:v>
                </c:pt>
                <c:pt idx="1860">
                  <c:v>0.14305859651821362</c:v>
                </c:pt>
                <c:pt idx="1861">
                  <c:v>0.1412958069997888</c:v>
                </c:pt>
                <c:pt idx="1862">
                  <c:v>0.1395454863837034</c:v>
                </c:pt>
                <c:pt idx="1863">
                  <c:v>0.13780772714371919</c:v>
                </c:pt>
                <c:pt idx="1864">
                  <c:v>0.13608302105814468</c:v>
                </c:pt>
                <c:pt idx="1865">
                  <c:v>0.13437273273814981</c:v>
                </c:pt>
                <c:pt idx="1866">
                  <c:v>0.13267839164505291</c:v>
                </c:pt>
                <c:pt idx="1867">
                  <c:v>0.13100186932077612</c:v>
                </c:pt>
                <c:pt idx="1868">
                  <c:v>0.12934516888759179</c:v>
                </c:pt>
                <c:pt idx="1869">
                  <c:v>0.12771039485217889</c:v>
                </c:pt>
                <c:pt idx="1870">
                  <c:v>0.12610020438802461</c:v>
                </c:pt>
                <c:pt idx="1871">
                  <c:v>0.1245174360200192</c:v>
                </c:pt>
                <c:pt idx="1872">
                  <c:v>0.1229647664448329</c:v>
                </c:pt>
                <c:pt idx="1873">
                  <c:v>0.1214448725631911</c:v>
                </c:pt>
                <c:pt idx="1874">
                  <c:v>0.1199602024601978</c:v>
                </c:pt>
                <c:pt idx="1875">
                  <c:v>0.1185129640332766</c:v>
                </c:pt>
                <c:pt idx="1876">
                  <c:v>0.11710505195173131</c:v>
                </c:pt>
                <c:pt idx="1877">
                  <c:v>0.1157379142394392</c:v>
                </c:pt>
                <c:pt idx="1878">
                  <c:v>0.11441250409548161</c:v>
                </c:pt>
                <c:pt idx="1879">
                  <c:v>0.11312927090500251</c:v>
                </c:pt>
                <c:pt idx="1880">
                  <c:v>0.1118879748139487</c:v>
                </c:pt>
                <c:pt idx="1881">
                  <c:v>0.11068780736838771</c:v>
                </c:pt>
                <c:pt idx="1882">
                  <c:v>0.1095273833781671</c:v>
                </c:pt>
                <c:pt idx="1883">
                  <c:v>0.10840486654091849</c:v>
                </c:pt>
                <c:pt idx="1884">
                  <c:v>0.10731777729110131</c:v>
                </c:pt>
                <c:pt idx="1885">
                  <c:v>0.1062633204304502</c:v>
                </c:pt>
                <c:pt idx="1886">
                  <c:v>0.1052384606832287</c:v>
                </c:pt>
                <c:pt idx="1887">
                  <c:v>0.1042402452856022</c:v>
                </c:pt>
                <c:pt idx="1888">
                  <c:v>0.10326600773560701</c:v>
                </c:pt>
                <c:pt idx="1889">
                  <c:v>0.102313106814891</c:v>
                </c:pt>
                <c:pt idx="1890">
                  <c:v>0.1013794781946314</c:v>
                </c:pt>
                <c:pt idx="1891">
                  <c:v>0.10046314497090611</c:v>
                </c:pt>
                <c:pt idx="1892">
                  <c:v>9.956303477283901E-2</c:v>
                </c:pt>
                <c:pt idx="1893">
                  <c:v>9.8678761476924504E-2</c:v>
                </c:pt>
                <c:pt idx="1894">
                  <c:v>9.7810321652577498E-2</c:v>
                </c:pt>
                <c:pt idx="1895">
                  <c:v>9.6958228095744198E-2</c:v>
                </c:pt>
                <c:pt idx="1896">
                  <c:v>9.6123416243278192E-2</c:v>
                </c:pt>
                <c:pt idx="1897">
                  <c:v>9.5307187902924112E-2</c:v>
                </c:pt>
                <c:pt idx="1898">
                  <c:v>9.4511109185569209E-2</c:v>
                </c:pt>
                <c:pt idx="1899">
                  <c:v>9.3736336545142407E-2</c:v>
                </c:pt>
                <c:pt idx="1900">
                  <c:v>9.2984245896947093E-2</c:v>
                </c:pt>
                <c:pt idx="1901">
                  <c:v>9.2255844871928699E-2</c:v>
                </c:pt>
                <c:pt idx="1902">
                  <c:v>9.1551663834714303E-2</c:v>
                </c:pt>
                <c:pt idx="1903">
                  <c:v>9.0871861934851195E-2</c:v>
                </c:pt>
                <c:pt idx="1904">
                  <c:v>9.0215934615695201E-2</c:v>
                </c:pt>
                <c:pt idx="1905">
                  <c:v>8.9582909984195103E-2</c:v>
                </c:pt>
                <c:pt idx="1906">
                  <c:v>8.8971399185552302E-2</c:v>
                </c:pt>
                <c:pt idx="1907">
                  <c:v>8.8379806958172005E-2</c:v>
                </c:pt>
                <c:pt idx="1908">
                  <c:v>8.7805798748918001E-2</c:v>
                </c:pt>
                <c:pt idx="1909">
                  <c:v>8.7247025357180208E-2</c:v>
                </c:pt>
                <c:pt idx="1910">
                  <c:v>8.67011514507596E-2</c:v>
                </c:pt>
                <c:pt idx="1911">
                  <c:v>8.6165748125015013E-2</c:v>
                </c:pt>
                <c:pt idx="1912">
                  <c:v>8.5638617818245805E-2</c:v>
                </c:pt>
                <c:pt idx="1913">
                  <c:v>8.51173758593229E-2</c:v>
                </c:pt>
                <c:pt idx="1914">
                  <c:v>8.4600290656090593E-2</c:v>
                </c:pt>
                <c:pt idx="1915">
                  <c:v>8.408604089776911E-2</c:v>
                </c:pt>
                <c:pt idx="1916">
                  <c:v>8.3573559700113903E-2</c:v>
                </c:pt>
                <c:pt idx="1917">
                  <c:v>8.3062008560656708E-2</c:v>
                </c:pt>
                <c:pt idx="1918">
                  <c:v>8.2550874342186706E-2</c:v>
                </c:pt>
                <c:pt idx="1919">
                  <c:v>8.2040165043703803E-2</c:v>
                </c:pt>
                <c:pt idx="1920">
                  <c:v>8.1530025531041203E-2</c:v>
                </c:pt>
                <c:pt idx="1921">
                  <c:v>8.1020907416583604E-2</c:v>
                </c:pt>
                <c:pt idx="1922">
                  <c:v>8.0513495680483702E-2</c:v>
                </c:pt>
                <c:pt idx="1923">
                  <c:v>8.0008771698061504E-2</c:v>
                </c:pt>
                <c:pt idx="1924">
                  <c:v>7.9507814892256501E-2</c:v>
                </c:pt>
                <c:pt idx="1925">
                  <c:v>7.9011725718960299E-2</c:v>
                </c:pt>
                <c:pt idx="1926">
                  <c:v>7.8522205648969196E-2</c:v>
                </c:pt>
                <c:pt idx="1927">
                  <c:v>7.8040705829481208E-2</c:v>
                </c:pt>
                <c:pt idx="1928">
                  <c:v>7.7568788566532404E-2</c:v>
                </c:pt>
                <c:pt idx="1929">
                  <c:v>7.7108165755618602E-2</c:v>
                </c:pt>
                <c:pt idx="1930">
                  <c:v>7.66606976803412E-2</c:v>
                </c:pt>
                <c:pt idx="1931">
                  <c:v>7.6227491401871003E-2</c:v>
                </c:pt>
                <c:pt idx="1932">
                  <c:v>7.5810130663706302E-2</c:v>
                </c:pt>
                <c:pt idx="1933">
                  <c:v>7.5409959301203394E-2</c:v>
                </c:pt>
                <c:pt idx="1934">
                  <c:v>7.502816114580721E-2</c:v>
                </c:pt>
                <c:pt idx="1935">
                  <c:v>7.4665782435727995E-2</c:v>
                </c:pt>
                <c:pt idx="1936">
                  <c:v>7.4322995072393705E-2</c:v>
                </c:pt>
                <c:pt idx="1937">
                  <c:v>7.3999941616646109E-2</c:v>
                </c:pt>
                <c:pt idx="1938">
                  <c:v>7.3696484548329305E-2</c:v>
                </c:pt>
                <c:pt idx="1939">
                  <c:v>7.3411681800466311E-2</c:v>
                </c:pt>
                <c:pt idx="1940">
                  <c:v>7.3144423928134111E-2</c:v>
                </c:pt>
                <c:pt idx="1941">
                  <c:v>7.2893191310476405E-2</c:v>
                </c:pt>
                <c:pt idx="1942">
                  <c:v>7.2655925623894405E-2</c:v>
                </c:pt>
                <c:pt idx="1943">
                  <c:v>7.2430658944410101E-2</c:v>
                </c:pt>
                <c:pt idx="1944">
                  <c:v>7.2215075950770397E-2</c:v>
                </c:pt>
                <c:pt idx="1945">
                  <c:v>7.2006592960263599E-2</c:v>
                </c:pt>
                <c:pt idx="1946">
                  <c:v>7.1802677224340999E-2</c:v>
                </c:pt>
                <c:pt idx="1947">
                  <c:v>7.1600716218045604E-2</c:v>
                </c:pt>
                <c:pt idx="1948">
                  <c:v>7.1398548379482799E-2</c:v>
                </c:pt>
                <c:pt idx="1949">
                  <c:v>7.1194323095618905E-2</c:v>
                </c:pt>
                <c:pt idx="1950">
                  <c:v>7.0986430850303095E-2</c:v>
                </c:pt>
                <c:pt idx="1951">
                  <c:v>7.0773879644350002E-2</c:v>
                </c:pt>
                <c:pt idx="1952">
                  <c:v>7.0556193525190505E-2</c:v>
                </c:pt>
                <c:pt idx="1953">
                  <c:v>7.0333444647144194E-2</c:v>
                </c:pt>
                <c:pt idx="1954">
                  <c:v>7.0106369576279803E-2</c:v>
                </c:pt>
                <c:pt idx="1955">
                  <c:v>6.9876250519038507E-2</c:v>
                </c:pt>
                <c:pt idx="1956">
                  <c:v>6.9644962540019895E-2</c:v>
                </c:pt>
                <c:pt idx="1957">
                  <c:v>6.941471567714011E-2</c:v>
                </c:pt>
                <c:pt idx="1958">
                  <c:v>6.91880143641148E-2</c:v>
                </c:pt>
                <c:pt idx="1959">
                  <c:v>6.8967673863427906E-2</c:v>
                </c:pt>
                <c:pt idx="1960">
                  <c:v>6.8756584371505405E-2</c:v>
                </c:pt>
                <c:pt idx="1961">
                  <c:v>6.8557440260731198E-2</c:v>
                </c:pt>
                <c:pt idx="1962">
                  <c:v>6.8372521934270306E-2</c:v>
                </c:pt>
                <c:pt idx="1963">
                  <c:v>6.82036079381039E-2</c:v>
                </c:pt>
                <c:pt idx="1964">
                  <c:v>6.8051539629826005E-2</c:v>
                </c:pt>
                <c:pt idx="1965">
                  <c:v>6.7916793049680901E-2</c:v>
                </c:pt>
                <c:pt idx="1966">
                  <c:v>6.7798926434645995E-2</c:v>
                </c:pt>
                <c:pt idx="1967">
                  <c:v>6.7696372057100704E-2</c:v>
                </c:pt>
                <c:pt idx="1968">
                  <c:v>6.76067193063003E-2</c:v>
                </c:pt>
                <c:pt idx="1969">
                  <c:v>6.7526579735726608E-2</c:v>
                </c:pt>
                <c:pt idx="1970">
                  <c:v>6.7452099043690011E-2</c:v>
                </c:pt>
                <c:pt idx="1971">
                  <c:v>6.7378829835764709E-2</c:v>
                </c:pt>
                <c:pt idx="1972">
                  <c:v>6.7302271129419611E-2</c:v>
                </c:pt>
                <c:pt idx="1973">
                  <c:v>6.7217680959060805E-2</c:v>
                </c:pt>
                <c:pt idx="1974">
                  <c:v>6.7120621567453909E-2</c:v>
                </c:pt>
                <c:pt idx="1975">
                  <c:v>6.7007045219559996E-2</c:v>
                </c:pt>
                <c:pt idx="1976">
                  <c:v>6.6873649833167709E-2</c:v>
                </c:pt>
                <c:pt idx="1977">
                  <c:v>6.671808479573621E-2</c:v>
                </c:pt>
                <c:pt idx="1978">
                  <c:v>6.653893601001401E-2</c:v>
                </c:pt>
                <c:pt idx="1979">
                  <c:v>6.6335804107618898E-2</c:v>
                </c:pt>
                <c:pt idx="1980">
                  <c:v>6.6109291041777499E-2</c:v>
                </c:pt>
                <c:pt idx="1981">
                  <c:v>6.5861178741168105E-2</c:v>
                </c:pt>
                <c:pt idx="1982">
                  <c:v>6.55940481596064E-2</c:v>
                </c:pt>
                <c:pt idx="1983">
                  <c:v>6.5311265754522604E-2</c:v>
                </c:pt>
                <c:pt idx="1984">
                  <c:v>6.5016704237386397E-2</c:v>
                </c:pt>
                <c:pt idx="1985">
                  <c:v>6.4714603656078798E-2</c:v>
                </c:pt>
                <c:pt idx="1986">
                  <c:v>6.4409264543049599E-2</c:v>
                </c:pt>
                <c:pt idx="1987">
                  <c:v>6.4105046442216596E-2</c:v>
                </c:pt>
                <c:pt idx="1988">
                  <c:v>6.38058410154827E-2</c:v>
                </c:pt>
                <c:pt idx="1989">
                  <c:v>6.3515206605209096E-2</c:v>
                </c:pt>
                <c:pt idx="1990">
                  <c:v>6.3235902147671705E-2</c:v>
                </c:pt>
                <c:pt idx="1991">
                  <c:v>6.2969984527534106E-2</c:v>
                </c:pt>
                <c:pt idx="1992">
                  <c:v>6.2718780657028808E-2</c:v>
                </c:pt>
                <c:pt idx="1993">
                  <c:v>6.24828020375311E-2</c:v>
                </c:pt>
                <c:pt idx="1994">
                  <c:v>6.2261634569836403E-2</c:v>
                </c:pt>
                <c:pt idx="1995">
                  <c:v>6.2054206284821001E-2</c:v>
                </c:pt>
                <c:pt idx="1996">
                  <c:v>6.1858702869592302E-2</c:v>
                </c:pt>
                <c:pt idx="1997">
                  <c:v>6.1672954541902004E-2</c:v>
                </c:pt>
                <c:pt idx="1998">
                  <c:v>6.1494460742395902E-2</c:v>
                </c:pt>
                <c:pt idx="1999">
                  <c:v>6.1320464854433099E-2</c:v>
                </c:pt>
                <c:pt idx="2000">
                  <c:v>6.1148288141210004E-2</c:v>
                </c:pt>
                <c:pt idx="2001">
                  <c:v>6.0975401435803905E-2</c:v>
                </c:pt>
                <c:pt idx="2002">
                  <c:v>6.0799656844446701E-2</c:v>
                </c:pt>
                <c:pt idx="2003">
                  <c:v>6.0619517310413602E-2</c:v>
                </c:pt>
                <c:pt idx="2004">
                  <c:v>6.0434053271045902E-2</c:v>
                </c:pt>
                <c:pt idx="2005">
                  <c:v>6.0242950489742604E-2</c:v>
                </c:pt>
                <c:pt idx="2006">
                  <c:v>6.0046765864847203E-2</c:v>
                </c:pt>
                <c:pt idx="2007">
                  <c:v>5.9846860678489724E-2</c:v>
                </c:pt>
                <c:pt idx="2008">
                  <c:v>5.9645076123415873E-2</c:v>
                </c:pt>
                <c:pt idx="2009">
                  <c:v>5.944373960232744E-2</c:v>
                </c:pt>
                <c:pt idx="2010">
                  <c:v>5.9245368892179434E-2</c:v>
                </c:pt>
                <c:pt idx="2011">
                  <c:v>5.9052865793631844E-2</c:v>
                </c:pt>
                <c:pt idx="2012">
                  <c:v>5.8869282435742555E-2</c:v>
                </c:pt>
                <c:pt idx="2013">
                  <c:v>5.8697288525514146E-2</c:v>
                </c:pt>
                <c:pt idx="2014">
                  <c:v>5.8539213725354831E-2</c:v>
                </c:pt>
                <c:pt idx="2015">
                  <c:v>5.8396952936776603E-2</c:v>
                </c:pt>
                <c:pt idx="2016">
                  <c:v>5.827198609375156E-2</c:v>
                </c:pt>
                <c:pt idx="2017">
                  <c:v>5.816495194594247E-2</c:v>
                </c:pt>
                <c:pt idx="2018">
                  <c:v>5.807600532252577E-2</c:v>
                </c:pt>
                <c:pt idx="2019">
                  <c:v>5.8004527774032019E-2</c:v>
                </c:pt>
                <c:pt idx="2020">
                  <c:v>5.7949467206635866E-2</c:v>
                </c:pt>
                <c:pt idx="2021">
                  <c:v>5.7909494749132602E-2</c:v>
                </c:pt>
                <c:pt idx="2022">
                  <c:v>5.7883170717346964E-2</c:v>
                </c:pt>
                <c:pt idx="2023">
                  <c:v>5.7868942400015499E-2</c:v>
                </c:pt>
                <c:pt idx="2024">
                  <c:v>5.7865021495848705E-2</c:v>
                </c:pt>
                <c:pt idx="2025">
                  <c:v>5.786982343108639E-2</c:v>
                </c:pt>
                <c:pt idx="2026">
                  <c:v>5.7882113932642781E-2</c:v>
                </c:pt>
                <c:pt idx="2027">
                  <c:v>5.7900999231842845E-2</c:v>
                </c:pt>
                <c:pt idx="2028">
                  <c:v>5.7925803646507026E-2</c:v>
                </c:pt>
                <c:pt idx="2029">
                  <c:v>5.7956175062631031E-2</c:v>
                </c:pt>
                <c:pt idx="2030">
                  <c:v>5.7992098396265665E-2</c:v>
                </c:pt>
                <c:pt idx="2031">
                  <c:v>5.8033545216014198E-2</c:v>
                </c:pt>
                <c:pt idx="2032">
                  <c:v>5.8080560093955104E-2</c:v>
                </c:pt>
                <c:pt idx="2033">
                  <c:v>5.8133215480900169E-2</c:v>
                </c:pt>
                <c:pt idx="2034">
                  <c:v>5.8191549546944131E-2</c:v>
                </c:pt>
                <c:pt idx="2035">
                  <c:v>5.8255221448230962E-2</c:v>
                </c:pt>
                <c:pt idx="2036">
                  <c:v>5.8323549622396845E-2</c:v>
                </c:pt>
                <c:pt idx="2037">
                  <c:v>5.8395923894185367E-2</c:v>
                </c:pt>
                <c:pt idx="2038">
                  <c:v>5.8471141966465412E-2</c:v>
                </c:pt>
                <c:pt idx="2039">
                  <c:v>5.8547772136385831E-2</c:v>
                </c:pt>
                <c:pt idx="2040">
                  <c:v>5.8624068633588315E-2</c:v>
                </c:pt>
                <c:pt idx="2041">
                  <c:v>5.869806535847992E-2</c:v>
                </c:pt>
                <c:pt idx="2042">
                  <c:v>5.8767778061294032E-2</c:v>
                </c:pt>
                <c:pt idx="2043">
                  <c:v>5.8831500359741273E-2</c:v>
                </c:pt>
                <c:pt idx="2044">
                  <c:v>5.8887624070403849E-2</c:v>
                </c:pt>
                <c:pt idx="2045">
                  <c:v>5.893493383550652E-2</c:v>
                </c:pt>
                <c:pt idx="2046">
                  <c:v>5.8972499501601335E-2</c:v>
                </c:pt>
                <c:pt idx="2047">
                  <c:v>5.899991425058948E-2</c:v>
                </c:pt>
                <c:pt idx="2048">
                  <c:v>5.9017130216996304E-2</c:v>
                </c:pt>
                <c:pt idx="2049">
                  <c:v>5.9025047931074312E-2</c:v>
                </c:pt>
                <c:pt idx="2050">
                  <c:v>5.9025054501910833E-2</c:v>
                </c:pt>
                <c:pt idx="2051">
                  <c:v>5.9019183935879384E-2</c:v>
                </c:pt>
                <c:pt idx="2052">
                  <c:v>5.9009769921439345E-2</c:v>
                </c:pt>
                <c:pt idx="2053">
                  <c:v>5.8999474994242254E-2</c:v>
                </c:pt>
                <c:pt idx="2054">
                  <c:v>5.8991103295961467E-2</c:v>
                </c:pt>
                <c:pt idx="2055">
                  <c:v>5.8987465578154173E-2</c:v>
                </c:pt>
                <c:pt idx="2056">
                  <c:v>5.8991131728056992E-2</c:v>
                </c:pt>
                <c:pt idx="2057">
                  <c:v>5.9004320434218743E-2</c:v>
                </c:pt>
                <c:pt idx="2058">
                  <c:v>5.9028655669960586E-2</c:v>
                </c:pt>
                <c:pt idx="2059">
                  <c:v>5.9064890028138452E-2</c:v>
                </c:pt>
                <c:pt idx="2060">
                  <c:v>5.9113403390622113E-2</c:v>
                </c:pt>
                <c:pt idx="2061">
                  <c:v>5.9173227625409899E-2</c:v>
                </c:pt>
                <c:pt idx="2062">
                  <c:v>5.9242579026103352E-2</c:v>
                </c:pt>
                <c:pt idx="2063">
                  <c:v>5.9318580373523042E-2</c:v>
                </c:pt>
                <c:pt idx="2064">
                  <c:v>5.9397799981745145E-2</c:v>
                </c:pt>
                <c:pt idx="2065">
                  <c:v>5.947608159833441E-2</c:v>
                </c:pt>
                <c:pt idx="2066">
                  <c:v>5.9548779344952611E-2</c:v>
                </c:pt>
                <c:pt idx="2067">
                  <c:v>5.9610917091788507E-2</c:v>
                </c:pt>
                <c:pt idx="2068">
                  <c:v>5.965785313419443E-2</c:v>
                </c:pt>
                <c:pt idx="2069">
                  <c:v>5.9684889651073582E-2</c:v>
                </c:pt>
                <c:pt idx="2070">
                  <c:v>5.968788740864768E-2</c:v>
                </c:pt>
                <c:pt idx="2071">
                  <c:v>5.9663190178881359E-2</c:v>
                </c:pt>
                <c:pt idx="2072">
                  <c:v>5.9608100295810491E-2</c:v>
                </c:pt>
                <c:pt idx="2073">
                  <c:v>5.9520772879855563E-2</c:v>
                </c:pt>
                <c:pt idx="2074">
                  <c:v>5.9400462113595794E-2</c:v>
                </c:pt>
                <c:pt idx="2075">
                  <c:v>5.9247534447475901E-2</c:v>
                </c:pt>
                <c:pt idx="2076">
                  <c:v>5.9063185144465492E-2</c:v>
                </c:pt>
                <c:pt idx="2077">
                  <c:v>5.8849532085696134E-2</c:v>
                </c:pt>
                <c:pt idx="2078">
                  <c:v>5.860937081062207E-2</c:v>
                </c:pt>
                <c:pt idx="2079">
                  <c:v>5.8346310661929954E-2</c:v>
                </c:pt>
                <c:pt idx="2080">
                  <c:v>5.8064400888140563E-2</c:v>
                </c:pt>
                <c:pt idx="2081">
                  <c:v>5.7767989257566973E-2</c:v>
                </c:pt>
                <c:pt idx="2082">
                  <c:v>5.7461541757015469E-2</c:v>
                </c:pt>
                <c:pt idx="2083">
                  <c:v>5.714978744240632E-2</c:v>
                </c:pt>
                <c:pt idx="2084">
                  <c:v>5.6837417224240544E-2</c:v>
                </c:pt>
                <c:pt idx="2085">
                  <c:v>5.6528791395168559E-2</c:v>
                </c:pt>
                <c:pt idx="2086">
                  <c:v>5.6228120134922913E-2</c:v>
                </c:pt>
                <c:pt idx="2087">
                  <c:v>5.593942918369485E-2</c:v>
                </c:pt>
                <c:pt idx="2088">
                  <c:v>5.5665946791439415E-2</c:v>
                </c:pt>
                <c:pt idx="2089">
                  <c:v>5.541089026582776E-2</c:v>
                </c:pt>
                <c:pt idx="2090">
                  <c:v>5.5176933311568782E-2</c:v>
                </c:pt>
                <c:pt idx="2091">
                  <c:v>5.4966306769910572E-2</c:v>
                </c:pt>
                <c:pt idx="2092">
                  <c:v>5.4780839876132463E-2</c:v>
                </c:pt>
                <c:pt idx="2093">
                  <c:v>5.462214971179831E-2</c:v>
                </c:pt>
                <c:pt idx="2094">
                  <c:v>5.449116249260344E-2</c:v>
                </c:pt>
                <c:pt idx="2095">
                  <c:v>5.4388340052456199E-2</c:v>
                </c:pt>
                <c:pt idx="2096">
                  <c:v>5.4313773755030492E-2</c:v>
                </c:pt>
                <c:pt idx="2097">
                  <c:v>5.4267089347230242E-2</c:v>
                </c:pt>
                <c:pt idx="2098">
                  <c:v>5.4247137635230522E-2</c:v>
                </c:pt>
                <c:pt idx="2099">
                  <c:v>5.4252575150571844E-2</c:v>
                </c:pt>
                <c:pt idx="2100">
                  <c:v>5.4281633952782224E-2</c:v>
                </c:pt>
                <c:pt idx="2101">
                  <c:v>5.433216893952552E-2</c:v>
                </c:pt>
                <c:pt idx="2102">
                  <c:v>5.440168246100751E-2</c:v>
                </c:pt>
                <c:pt idx="2103">
                  <c:v>5.448721151450648E-2</c:v>
                </c:pt>
                <c:pt idx="2104">
                  <c:v>5.4585543576888183E-2</c:v>
                </c:pt>
                <c:pt idx="2105">
                  <c:v>5.4693171721067829E-2</c:v>
                </c:pt>
                <c:pt idx="2106">
                  <c:v>5.4806069718253525E-2</c:v>
                </c:pt>
                <c:pt idx="2107">
                  <c:v>5.4920276456746742E-2</c:v>
                </c:pt>
                <c:pt idx="2108">
                  <c:v>5.5031556170669141E-2</c:v>
                </c:pt>
                <c:pt idx="2109">
                  <c:v>5.5135415337671662E-2</c:v>
                </c:pt>
                <c:pt idx="2110">
                  <c:v>5.522729309527289E-2</c:v>
                </c:pt>
                <c:pt idx="2111">
                  <c:v>5.530254647937223E-2</c:v>
                </c:pt>
                <c:pt idx="2112">
                  <c:v>5.5356544784006201E-2</c:v>
                </c:pt>
                <c:pt idx="2113">
                  <c:v>5.5384861658276351E-2</c:v>
                </c:pt>
                <c:pt idx="2114">
                  <c:v>5.5383468490801904E-2</c:v>
                </c:pt>
                <c:pt idx="2115">
                  <c:v>5.5348588462988332E-2</c:v>
                </c:pt>
                <c:pt idx="2116">
                  <c:v>5.5277007416109372E-2</c:v>
                </c:pt>
                <c:pt idx="2117">
                  <c:v>5.5166162233141566E-2</c:v>
                </c:pt>
                <c:pt idx="2118">
                  <c:v>5.5014227893264503E-2</c:v>
                </c:pt>
                <c:pt idx="2119">
                  <c:v>5.4820579464280664E-2</c:v>
                </c:pt>
                <c:pt idx="2120">
                  <c:v>5.4585439146216344E-2</c:v>
                </c:pt>
                <c:pt idx="2121">
                  <c:v>5.4309940754235946E-2</c:v>
                </c:pt>
                <c:pt idx="2122">
                  <c:v>5.399616761352146E-2</c:v>
                </c:pt>
                <c:pt idx="2123">
                  <c:v>5.364732928705554E-2</c:v>
                </c:pt>
                <c:pt idx="2124">
                  <c:v>5.3267468040825536E-2</c:v>
                </c:pt>
                <c:pt idx="2125">
                  <c:v>5.2861530960023162E-2</c:v>
                </c:pt>
                <c:pt idx="2126">
                  <c:v>5.2435068525073396E-2</c:v>
                </c:pt>
                <c:pt idx="2127">
                  <c:v>5.199410347536651E-2</c:v>
                </c:pt>
                <c:pt idx="2128">
                  <c:v>5.1544943624761613E-2</c:v>
                </c:pt>
                <c:pt idx="2129">
                  <c:v>5.109413904955467E-2</c:v>
                </c:pt>
                <c:pt idx="2130">
                  <c:v>5.0648193374104054E-2</c:v>
                </c:pt>
                <c:pt idx="2131">
                  <c:v>5.0213240836599768E-2</c:v>
                </c:pt>
                <c:pt idx="2132">
                  <c:v>4.9795111458469772E-2</c:v>
                </c:pt>
                <c:pt idx="2133">
                  <c:v>4.9399016222541184E-2</c:v>
                </c:pt>
                <c:pt idx="2134">
                  <c:v>4.9029531852308947E-2</c:v>
                </c:pt>
                <c:pt idx="2135">
                  <c:v>4.8690522268759161E-2</c:v>
                </c:pt>
                <c:pt idx="2136">
                  <c:v>4.83852122548264E-2</c:v>
                </c:pt>
                <c:pt idx="2137">
                  <c:v>4.8116049112334081E-2</c:v>
                </c:pt>
                <c:pt idx="2138">
                  <c:v>4.7884549642981972E-2</c:v>
                </c:pt>
                <c:pt idx="2139">
                  <c:v>4.7691474027825753E-2</c:v>
                </c:pt>
                <c:pt idx="2140">
                  <c:v>4.7536762485105612E-2</c:v>
                </c:pt>
                <c:pt idx="2141">
                  <c:v>4.7419584051984244E-2</c:v>
                </c:pt>
                <c:pt idx="2142">
                  <c:v>4.7338362045614292E-2</c:v>
                </c:pt>
                <c:pt idx="2143">
                  <c:v>4.7291047845416025E-2</c:v>
                </c:pt>
                <c:pt idx="2144">
                  <c:v>4.7274924380719591E-2</c:v>
                </c:pt>
                <c:pt idx="2145">
                  <c:v>4.728685538958826E-2</c:v>
                </c:pt>
                <c:pt idx="2146">
                  <c:v>4.7323128716427243E-2</c:v>
                </c:pt>
                <c:pt idx="2147">
                  <c:v>4.7379742654318824E-2</c:v>
                </c:pt>
                <c:pt idx="2148">
                  <c:v>4.7452263335725275E-2</c:v>
                </c:pt>
                <c:pt idx="2149">
                  <c:v>4.75361802527954E-2</c:v>
                </c:pt>
                <c:pt idx="2150">
                  <c:v>4.7626887202961245E-2</c:v>
                </c:pt>
                <c:pt idx="2151">
                  <c:v>4.7719682054508605E-2</c:v>
                </c:pt>
                <c:pt idx="2152">
                  <c:v>4.7810224543727464E-2</c:v>
                </c:pt>
                <c:pt idx="2153">
                  <c:v>4.789429564183522E-2</c:v>
                </c:pt>
                <c:pt idx="2154">
                  <c:v>4.7968028650848593E-2</c:v>
                </c:pt>
                <c:pt idx="2155">
                  <c:v>4.802798250152885E-2</c:v>
                </c:pt>
                <c:pt idx="2156">
                  <c:v>4.8071272316865525E-2</c:v>
                </c:pt>
                <c:pt idx="2157">
                  <c:v>4.809561094988736E-2</c:v>
                </c:pt>
                <c:pt idx="2158">
                  <c:v>4.8099325966288534E-2</c:v>
                </c:pt>
                <c:pt idx="2159">
                  <c:v>4.8081649058356865E-2</c:v>
                </c:pt>
                <c:pt idx="2160">
                  <c:v>4.8042241967427776E-2</c:v>
                </c:pt>
                <c:pt idx="2161">
                  <c:v>4.7981493240984802E-2</c:v>
                </c:pt>
                <c:pt idx="2162">
                  <c:v>4.790046514528274E-2</c:v>
                </c:pt>
                <c:pt idx="2163">
                  <c:v>4.7800569739852881E-2</c:v>
                </c:pt>
                <c:pt idx="2164">
                  <c:v>4.7684329307885943E-2</c:v>
                </c:pt>
                <c:pt idx="2165">
                  <c:v>4.7554265160130345E-2</c:v>
                </c:pt>
                <c:pt idx="2166">
                  <c:v>4.7413322921161426E-2</c:v>
                </c:pt>
                <c:pt idx="2167">
                  <c:v>4.7264649239209346E-2</c:v>
                </c:pt>
                <c:pt idx="2168">
                  <c:v>4.7111067259380593E-2</c:v>
                </c:pt>
                <c:pt idx="2169">
                  <c:v>4.6955654595421135E-2</c:v>
                </c:pt>
                <c:pt idx="2170">
                  <c:v>4.6801462977959882E-2</c:v>
                </c:pt>
                <c:pt idx="2171">
                  <c:v>4.6651294701309631E-2</c:v>
                </c:pt>
                <c:pt idx="2172">
                  <c:v>4.6507705796619205E-2</c:v>
                </c:pt>
                <c:pt idx="2173">
                  <c:v>4.6373002752935412E-2</c:v>
                </c:pt>
                <c:pt idx="2174">
                  <c:v>4.6249363194425235E-2</c:v>
                </c:pt>
                <c:pt idx="2175">
                  <c:v>4.6138367408135185E-2</c:v>
                </c:pt>
                <c:pt idx="2176">
                  <c:v>4.6041323665865323E-2</c:v>
                </c:pt>
                <c:pt idx="2177">
                  <c:v>4.5959320888879746E-2</c:v>
                </c:pt>
                <c:pt idx="2178">
                  <c:v>4.5892937542974313E-2</c:v>
                </c:pt>
                <c:pt idx="2179">
                  <c:v>4.5842917280193976E-2</c:v>
                </c:pt>
                <c:pt idx="2180">
                  <c:v>4.5809565235912723E-2</c:v>
                </c:pt>
                <c:pt idx="2181">
                  <c:v>4.5792990241786381E-2</c:v>
                </c:pt>
                <c:pt idx="2182">
                  <c:v>4.5793250903302531E-2</c:v>
                </c:pt>
                <c:pt idx="2183">
                  <c:v>4.5810323311308E-2</c:v>
                </c:pt>
                <c:pt idx="2184">
                  <c:v>4.5844135574434751E-2</c:v>
                </c:pt>
                <c:pt idx="2185">
                  <c:v>4.5894537133137819E-2</c:v>
                </c:pt>
                <c:pt idx="2186">
                  <c:v>4.5961085470694503E-2</c:v>
                </c:pt>
                <c:pt idx="2187">
                  <c:v>4.6043613987038941E-2</c:v>
                </c:pt>
                <c:pt idx="2188">
                  <c:v>4.6141722054754961E-2</c:v>
                </c:pt>
                <c:pt idx="2189">
                  <c:v>4.6254823056877413E-2</c:v>
                </c:pt>
                <c:pt idx="2190">
                  <c:v>4.638220992557527E-2</c:v>
                </c:pt>
                <c:pt idx="2191">
                  <c:v>4.6523125932123523E-2</c:v>
                </c:pt>
                <c:pt idx="2192">
                  <c:v>4.6676496347089105E-2</c:v>
                </c:pt>
                <c:pt idx="2193">
                  <c:v>4.6841044126703001E-2</c:v>
                </c:pt>
                <c:pt idx="2194">
                  <c:v>4.7015245853466919E-2</c:v>
                </c:pt>
                <c:pt idx="2195">
                  <c:v>4.7197055852142504E-2</c:v>
                </c:pt>
                <c:pt idx="2196">
                  <c:v>4.738443702667177E-2</c:v>
                </c:pt>
                <c:pt idx="2197">
                  <c:v>4.7575211000806222E-2</c:v>
                </c:pt>
                <c:pt idx="2198">
                  <c:v>4.7767001580283852E-2</c:v>
                </c:pt>
                <c:pt idx="2199">
                  <c:v>4.7957109882129201E-2</c:v>
                </c:pt>
                <c:pt idx="2200">
                  <c:v>4.8142813488971953E-2</c:v>
                </c:pt>
                <c:pt idx="2201">
                  <c:v>4.8321339400792793E-2</c:v>
                </c:pt>
                <c:pt idx="2202">
                  <c:v>4.8489869511189103E-2</c:v>
                </c:pt>
                <c:pt idx="2203">
                  <c:v>4.8645736951882651E-2</c:v>
                </c:pt>
                <c:pt idx="2204">
                  <c:v>4.8786333499265623E-2</c:v>
                </c:pt>
                <c:pt idx="2205">
                  <c:v>4.8909460621401252E-2</c:v>
                </c:pt>
                <c:pt idx="2206">
                  <c:v>4.9013026804858625E-2</c:v>
                </c:pt>
                <c:pt idx="2207">
                  <c:v>4.909530288390606E-2</c:v>
                </c:pt>
                <c:pt idx="2208">
                  <c:v>4.9154724958688889E-2</c:v>
                </c:pt>
                <c:pt idx="2209">
                  <c:v>4.9190233290979928E-2</c:v>
                </c:pt>
                <c:pt idx="2210">
                  <c:v>4.9201165387070936E-2</c:v>
                </c:pt>
                <c:pt idx="2211">
                  <c:v>4.9187220047301951E-2</c:v>
                </c:pt>
                <c:pt idx="2212">
                  <c:v>4.9148493393330557E-2</c:v>
                </c:pt>
                <c:pt idx="2213">
                  <c:v>4.9085653465435232E-2</c:v>
                </c:pt>
                <c:pt idx="2214">
                  <c:v>4.8999873303056114E-2</c:v>
                </c:pt>
                <c:pt idx="2215">
                  <c:v>4.889273296246225E-2</c:v>
                </c:pt>
                <c:pt idx="2216">
                  <c:v>4.8766336024894892E-2</c:v>
                </c:pt>
                <c:pt idx="2217">
                  <c:v>4.8623247641862606E-2</c:v>
                </c:pt>
                <c:pt idx="2218">
                  <c:v>4.8466623963575685E-2</c:v>
                </c:pt>
                <c:pt idx="2219">
                  <c:v>4.8299941117725051E-2</c:v>
                </c:pt>
                <c:pt idx="2220">
                  <c:v>4.8126998239303803E-2</c:v>
                </c:pt>
                <c:pt idx="2221">
                  <c:v>4.7951848419846614E-2</c:v>
                </c:pt>
                <c:pt idx="2222">
                  <c:v>4.7778870260974445E-2</c:v>
                </c:pt>
                <c:pt idx="2223">
                  <c:v>4.7612323464161554E-2</c:v>
                </c:pt>
                <c:pt idx="2224">
                  <c:v>4.7456422485269052E-2</c:v>
                </c:pt>
                <c:pt idx="2225">
                  <c:v>4.731502363627263E-2</c:v>
                </c:pt>
                <c:pt idx="2226">
                  <c:v>4.7191880604598793E-2</c:v>
                </c:pt>
                <c:pt idx="2227">
                  <c:v>4.7090058689469104E-2</c:v>
                </c:pt>
                <c:pt idx="2228">
                  <c:v>4.7012129518685719E-2</c:v>
                </c:pt>
                <c:pt idx="2229">
                  <c:v>4.695999424415314E-2</c:v>
                </c:pt>
                <c:pt idx="2230">
                  <c:v>4.6934749576159701E-2</c:v>
                </c:pt>
                <c:pt idx="2231">
                  <c:v>4.6936880475792392E-2</c:v>
                </c:pt>
                <c:pt idx="2232">
                  <c:v>4.696598092964123E-2</c:v>
                </c:pt>
                <c:pt idx="2233">
                  <c:v>4.7020975257321615E-2</c:v>
                </c:pt>
                <c:pt idx="2234">
                  <c:v>4.7100115290555383E-2</c:v>
                </c:pt>
                <c:pt idx="2235">
                  <c:v>4.7200880522412322E-2</c:v>
                </c:pt>
                <c:pt idx="2236">
                  <c:v>4.7320250199501215E-2</c:v>
                </c:pt>
                <c:pt idx="2237">
                  <c:v>4.745502956017978E-2</c:v>
                </c:pt>
                <c:pt idx="2238">
                  <c:v>4.7601443852905011E-2</c:v>
                </c:pt>
                <c:pt idx="2239">
                  <c:v>4.7755714161977041E-2</c:v>
                </c:pt>
                <c:pt idx="2240">
                  <c:v>4.7913878183429605E-2</c:v>
                </c:pt>
                <c:pt idx="2241">
                  <c:v>4.8071673683369974E-2</c:v>
                </c:pt>
                <c:pt idx="2242">
                  <c:v>4.8224985287509813E-2</c:v>
                </c:pt>
                <c:pt idx="2243">
                  <c:v>4.8369663266990451E-2</c:v>
                </c:pt>
                <c:pt idx="2244">
                  <c:v>4.8501990165570531E-2</c:v>
                </c:pt>
                <c:pt idx="2245">
                  <c:v>4.861827963496862E-2</c:v>
                </c:pt>
                <c:pt idx="2246">
                  <c:v>4.8715160335787849E-2</c:v>
                </c:pt>
                <c:pt idx="2247">
                  <c:v>4.878944616470067E-2</c:v>
                </c:pt>
                <c:pt idx="2248">
                  <c:v>4.8838258763182145E-2</c:v>
                </c:pt>
                <c:pt idx="2249">
                  <c:v>4.8859126859061359E-2</c:v>
                </c:pt>
                <c:pt idx="2250">
                  <c:v>4.88499862863273E-2</c:v>
                </c:pt>
                <c:pt idx="2251">
                  <c:v>4.8809836107853902E-2</c:v>
                </c:pt>
                <c:pt idx="2252">
                  <c:v>4.873786046576848E-2</c:v>
                </c:pt>
                <c:pt idx="2253">
                  <c:v>4.8633934934507871E-2</c:v>
                </c:pt>
                <c:pt idx="2254">
                  <c:v>4.8498750359355303E-2</c:v>
                </c:pt>
                <c:pt idx="2255">
                  <c:v>4.8333436364524592E-2</c:v>
                </c:pt>
                <c:pt idx="2256">
                  <c:v>4.8140331797240296E-2</c:v>
                </c:pt>
                <c:pt idx="2257">
                  <c:v>4.7922565951200022E-2</c:v>
                </c:pt>
                <c:pt idx="2258">
                  <c:v>4.7684051778320774E-2</c:v>
                </c:pt>
                <c:pt idx="2259">
                  <c:v>4.7429414008313395E-2</c:v>
                </c:pt>
                <c:pt idx="2260">
                  <c:v>4.7163934040988786E-2</c:v>
                </c:pt>
                <c:pt idx="2261">
                  <c:v>4.6893580646385151E-2</c:v>
                </c:pt>
                <c:pt idx="2262">
                  <c:v>4.6624895988674454E-2</c:v>
                </c:pt>
                <c:pt idx="2263">
                  <c:v>4.6364342124526864E-2</c:v>
                </c:pt>
                <c:pt idx="2264">
                  <c:v>4.6118702771196542E-2</c:v>
                </c:pt>
                <c:pt idx="2265">
                  <c:v>4.5894656929859161E-2</c:v>
                </c:pt>
                <c:pt idx="2266">
                  <c:v>4.569838394162154E-2</c:v>
                </c:pt>
                <c:pt idx="2267">
                  <c:v>4.5535781921881097E-2</c:v>
                </c:pt>
                <c:pt idx="2268">
                  <c:v>4.5411683856075774E-2</c:v>
                </c:pt>
                <c:pt idx="2269">
                  <c:v>4.5329849854874073E-2</c:v>
                </c:pt>
                <c:pt idx="2270">
                  <c:v>4.5293064718488776E-2</c:v>
                </c:pt>
                <c:pt idx="2271">
                  <c:v>4.530279264516409E-2</c:v>
                </c:pt>
                <c:pt idx="2272">
                  <c:v>4.5359263853288631E-2</c:v>
                </c:pt>
                <c:pt idx="2273">
                  <c:v>4.5461332078198476E-2</c:v>
                </c:pt>
                <c:pt idx="2274">
                  <c:v>4.5606546892794683E-2</c:v>
                </c:pt>
                <c:pt idx="2275">
                  <c:v>4.5791348152277353E-2</c:v>
                </c:pt>
                <c:pt idx="2276">
                  <c:v>4.6011119942101775E-2</c:v>
                </c:pt>
                <c:pt idx="2277">
                  <c:v>4.6260215772051701E-2</c:v>
                </c:pt>
                <c:pt idx="2278">
                  <c:v>4.6532808652934084E-2</c:v>
                </c:pt>
                <c:pt idx="2279">
                  <c:v>4.682251804576662E-2</c:v>
                </c:pt>
                <c:pt idx="2280">
                  <c:v>4.712272743192062E-2</c:v>
                </c:pt>
                <c:pt idx="2281">
                  <c:v>4.742673695164186E-2</c:v>
                </c:pt>
                <c:pt idx="2282">
                  <c:v>4.7728175344934724E-2</c:v>
                </c:pt>
                <c:pt idx="2283">
                  <c:v>4.8020958235052549E-2</c:v>
                </c:pt>
                <c:pt idx="2284">
                  <c:v>4.8299733256542993E-2</c:v>
                </c:pt>
                <c:pt idx="2285">
                  <c:v>4.8559767841444092E-2</c:v>
                </c:pt>
                <c:pt idx="2286">
                  <c:v>4.8796945281643883E-2</c:v>
                </c:pt>
                <c:pt idx="2287">
                  <c:v>4.900785499687222E-2</c:v>
                </c:pt>
                <c:pt idx="2288">
                  <c:v>4.9189826316680278E-2</c:v>
                </c:pt>
                <c:pt idx="2289">
                  <c:v>4.9340950739654478E-2</c:v>
                </c:pt>
                <c:pt idx="2290">
                  <c:v>4.9460047086057293E-2</c:v>
                </c:pt>
                <c:pt idx="2291">
                  <c:v>4.954661746094504E-2</c:v>
                </c:pt>
                <c:pt idx="2292">
                  <c:v>4.9600821282152624E-2</c:v>
                </c:pt>
                <c:pt idx="2293">
                  <c:v>4.9623320355056302E-2</c:v>
                </c:pt>
                <c:pt idx="2294">
                  <c:v>4.9615241778251808E-2</c:v>
                </c:pt>
                <c:pt idx="2295">
                  <c:v>4.9578431147530765E-2</c:v>
                </c:pt>
                <c:pt idx="2296">
                  <c:v>4.9515266332394864E-2</c:v>
                </c:pt>
                <c:pt idx="2297">
                  <c:v>4.9428470549879304E-2</c:v>
                </c:pt>
                <c:pt idx="2298">
                  <c:v>4.9321071589680333E-2</c:v>
                </c:pt>
                <c:pt idx="2299">
                  <c:v>4.9196842691900819E-2</c:v>
                </c:pt>
                <c:pt idx="2300">
                  <c:v>4.9059834131177739E-2</c:v>
                </c:pt>
                <c:pt idx="2301">
                  <c:v>4.8914419888806474E-2</c:v>
                </c:pt>
                <c:pt idx="2302">
                  <c:v>4.8764838759579432E-2</c:v>
                </c:pt>
                <c:pt idx="2303">
                  <c:v>4.8615621563913781E-2</c:v>
                </c:pt>
                <c:pt idx="2304">
                  <c:v>4.8471397098088551E-2</c:v>
                </c:pt>
                <c:pt idx="2305">
                  <c:v>4.8336557549711515E-2</c:v>
                </c:pt>
                <c:pt idx="2306">
                  <c:v>4.8215350182559243E-2</c:v>
                </c:pt>
                <c:pt idx="2307">
                  <c:v>4.8111419709305332E-2</c:v>
                </c:pt>
                <c:pt idx="2308">
                  <c:v>4.8028126402854532E-2</c:v>
                </c:pt>
                <c:pt idx="2309">
                  <c:v>4.7968218219687275E-2</c:v>
                </c:pt>
                <c:pt idx="2310">
                  <c:v>4.7934004035577973E-2</c:v>
                </c:pt>
                <c:pt idx="2311">
                  <c:v>4.7926803370975456E-2</c:v>
                </c:pt>
                <c:pt idx="2312">
                  <c:v>4.7947280566206216E-2</c:v>
                </c:pt>
                <c:pt idx="2313">
                  <c:v>4.7995294712336795E-2</c:v>
                </c:pt>
                <c:pt idx="2314">
                  <c:v>4.8069745293587596E-2</c:v>
                </c:pt>
                <c:pt idx="2315">
                  <c:v>4.8168976897641283E-2</c:v>
                </c:pt>
                <c:pt idx="2316">
                  <c:v>4.8290577055014092E-2</c:v>
                </c:pt>
                <c:pt idx="2317">
                  <c:v>4.8432019060411134E-2</c:v>
                </c:pt>
                <c:pt idx="2318">
                  <c:v>4.8589964167087794E-2</c:v>
                </c:pt>
                <c:pt idx="2319">
                  <c:v>4.8760630078173925E-2</c:v>
                </c:pt>
                <c:pt idx="2320">
                  <c:v>4.894017912641286E-2</c:v>
                </c:pt>
                <c:pt idx="2321">
                  <c:v>4.9124531577584764E-2</c:v>
                </c:pt>
                <c:pt idx="2322">
                  <c:v>4.9309679768455891E-2</c:v>
                </c:pt>
                <c:pt idx="2323">
                  <c:v>4.9491708362077613E-2</c:v>
                </c:pt>
                <c:pt idx="2324">
                  <c:v>4.9666974602317046E-2</c:v>
                </c:pt>
                <c:pt idx="2325">
                  <c:v>4.983208555476689E-2</c:v>
                </c:pt>
                <c:pt idx="2326">
                  <c:v>4.9984168590424455E-2</c:v>
                </c:pt>
                <c:pt idx="2327">
                  <c:v>5.0120871370309225E-2</c:v>
                </c:pt>
                <c:pt idx="2328">
                  <c:v>5.0240627017730244E-2</c:v>
                </c:pt>
                <c:pt idx="2329">
                  <c:v>5.0342368252567229E-2</c:v>
                </c:pt>
                <c:pt idx="2330">
                  <c:v>5.0425687074604576E-2</c:v>
                </c:pt>
                <c:pt idx="2331">
                  <c:v>5.0490755228773908E-2</c:v>
                </c:pt>
                <c:pt idx="2332">
                  <c:v>5.0538277717794761E-2</c:v>
                </c:pt>
                <c:pt idx="2333">
                  <c:v>5.0569385795554901E-2</c:v>
                </c:pt>
                <c:pt idx="2334">
                  <c:v>5.0585683985947864E-2</c:v>
                </c:pt>
                <c:pt idx="2335">
                  <c:v>5.0588990017272947E-2</c:v>
                </c:pt>
                <c:pt idx="2336">
                  <c:v>5.0581147370349931E-2</c:v>
                </c:pt>
                <c:pt idx="2337">
                  <c:v>5.0564009604204298E-2</c:v>
                </c:pt>
                <c:pt idx="2338">
                  <c:v>5.0539312957747329E-2</c:v>
                </c:pt>
                <c:pt idx="2339">
                  <c:v>5.050862578412238E-2</c:v>
                </c:pt>
                <c:pt idx="2340">
                  <c:v>5.0472970807017098E-2</c:v>
                </c:pt>
                <c:pt idx="2341">
                  <c:v>5.0433080990273063E-2</c:v>
                </c:pt>
                <c:pt idx="2342">
                  <c:v>5.0389220973019552E-2</c:v>
                </c:pt>
                <c:pt idx="2343">
                  <c:v>5.0341306603346528E-2</c:v>
                </c:pt>
                <c:pt idx="2344">
                  <c:v>5.0289269224864895E-2</c:v>
                </c:pt>
                <c:pt idx="2345">
                  <c:v>5.0232726157791993E-2</c:v>
                </c:pt>
                <c:pt idx="2346">
                  <c:v>5.0171104137745164E-2</c:v>
                </c:pt>
                <c:pt idx="2347">
                  <c:v>5.0103897250618208E-2</c:v>
                </c:pt>
                <c:pt idx="2348">
                  <c:v>5.0030727450359906E-2</c:v>
                </c:pt>
                <c:pt idx="2349">
                  <c:v>4.9951623439983286E-2</c:v>
                </c:pt>
                <c:pt idx="2350">
                  <c:v>4.9867005898487977E-2</c:v>
                </c:pt>
                <c:pt idx="2351">
                  <c:v>4.9777651173692414E-2</c:v>
                </c:pt>
                <c:pt idx="2352">
                  <c:v>4.9685013198133912E-2</c:v>
                </c:pt>
                <c:pt idx="2353">
                  <c:v>4.9590942442184607E-2</c:v>
                </c:pt>
                <c:pt idx="2354">
                  <c:v>4.9497629731566635E-2</c:v>
                </c:pt>
                <c:pt idx="2355">
                  <c:v>4.9407610016327999E-2</c:v>
                </c:pt>
                <c:pt idx="2356">
                  <c:v>4.9323850675299707E-2</c:v>
                </c:pt>
                <c:pt idx="2357">
                  <c:v>4.924944885621093E-2</c:v>
                </c:pt>
                <c:pt idx="2358">
                  <c:v>4.9187254782754312E-2</c:v>
                </c:pt>
                <c:pt idx="2359">
                  <c:v>4.9140062939147577E-2</c:v>
                </c:pt>
                <c:pt idx="2360">
                  <c:v>4.9110108052452653E-2</c:v>
                </c:pt>
                <c:pt idx="2361">
                  <c:v>4.9099478579062168E-2</c:v>
                </c:pt>
                <c:pt idx="2362">
                  <c:v>4.910976048848447E-2</c:v>
                </c:pt>
                <c:pt idx="2363">
                  <c:v>4.9141861795221266E-2</c:v>
                </c:pt>
                <c:pt idx="2364">
                  <c:v>4.9195980825563312E-2</c:v>
                </c:pt>
                <c:pt idx="2365">
                  <c:v>4.9271651973576157E-2</c:v>
                </c:pt>
                <c:pt idx="2366">
                  <c:v>4.9367654853019804E-2</c:v>
                </c:pt>
                <c:pt idx="2367">
                  <c:v>4.9482236339442112E-2</c:v>
                </c:pt>
                <c:pt idx="2368">
                  <c:v>4.9612854352340946E-2</c:v>
                </c:pt>
                <c:pt idx="2369">
                  <c:v>4.9756664498982882E-2</c:v>
                </c:pt>
                <c:pt idx="2370">
                  <c:v>4.9910309536278702E-2</c:v>
                </c:pt>
                <c:pt idx="2371">
                  <c:v>5.0070049994526827E-2</c:v>
                </c:pt>
                <c:pt idx="2372">
                  <c:v>5.0231895669461624E-2</c:v>
                </c:pt>
                <c:pt idx="2373">
                  <c:v>5.0391774152159521E-2</c:v>
                </c:pt>
                <c:pt idx="2374">
                  <c:v>5.0545702964938766E-2</c:v>
                </c:pt>
                <c:pt idx="2375">
                  <c:v>5.0689643852903282E-2</c:v>
                </c:pt>
                <c:pt idx="2376">
                  <c:v>5.0819933950344801E-2</c:v>
                </c:pt>
                <c:pt idx="2377">
                  <c:v>5.0933694522812357E-2</c:v>
                </c:pt>
                <c:pt idx="2378">
                  <c:v>5.1028500787518374E-2</c:v>
                </c:pt>
                <c:pt idx="2379">
                  <c:v>5.110261680725911E-2</c:v>
                </c:pt>
                <c:pt idx="2380">
                  <c:v>5.1155071790191756E-2</c:v>
                </c:pt>
                <c:pt idx="2381">
                  <c:v>5.118579817269929E-2</c:v>
                </c:pt>
                <c:pt idx="2382">
                  <c:v>5.1195517285718251E-2</c:v>
                </c:pt>
                <c:pt idx="2383">
                  <c:v>5.1185844939714356E-2</c:v>
                </c:pt>
                <c:pt idx="2384">
                  <c:v>5.115907405997383E-2</c:v>
                </c:pt>
                <c:pt idx="2385">
                  <c:v>5.1118084478211742E-2</c:v>
                </c:pt>
                <c:pt idx="2386">
                  <c:v>5.1065982697682893E-2</c:v>
                </c:pt>
                <c:pt idx="2387">
                  <c:v>5.100689333841938E-2</c:v>
                </c:pt>
                <c:pt idx="2388">
                  <c:v>5.0944735087596393E-2</c:v>
                </c:pt>
                <c:pt idx="2389">
                  <c:v>5.0883192665073247E-2</c:v>
                </c:pt>
                <c:pt idx="2390">
                  <c:v>5.0826051341823289E-2</c:v>
                </c:pt>
                <c:pt idx="2391">
                  <c:v>5.0776011841583243E-2</c:v>
                </c:pt>
                <c:pt idx="2392">
                  <c:v>5.0735510735876711E-2</c:v>
                </c:pt>
                <c:pt idx="2393">
                  <c:v>5.0706478205002389E-2</c:v>
                </c:pt>
                <c:pt idx="2394">
                  <c:v>5.0689893250662595E-2</c:v>
                </c:pt>
                <c:pt idx="2395">
                  <c:v>5.0686151625444681E-2</c:v>
                </c:pt>
                <c:pt idx="2396">
                  <c:v>5.0694758656671161E-2</c:v>
                </c:pt>
                <c:pt idx="2397">
                  <c:v>5.0714643192440088E-2</c:v>
                </c:pt>
                <c:pt idx="2398">
                  <c:v>5.0744156106840757E-2</c:v>
                </c:pt>
                <c:pt idx="2399">
                  <c:v>5.0781200605705852E-2</c:v>
                </c:pt>
                <c:pt idx="2400">
                  <c:v>5.082342167132739E-2</c:v>
                </c:pt>
                <c:pt idx="2401">
                  <c:v>5.0868390717138404E-2</c:v>
                </c:pt>
                <c:pt idx="2402">
                  <c:v>5.0913758344459922E-2</c:v>
                </c:pt>
                <c:pt idx="2403">
                  <c:v>5.0957335538351453E-2</c:v>
                </c:pt>
                <c:pt idx="2404">
                  <c:v>5.0997336757465372E-2</c:v>
                </c:pt>
                <c:pt idx="2405">
                  <c:v>5.1032351115228976E-2</c:v>
                </c:pt>
                <c:pt idx="2406">
                  <c:v>5.1061429835387834E-2</c:v>
                </c:pt>
                <c:pt idx="2407">
                  <c:v>5.1084188634005483E-2</c:v>
                </c:pt>
                <c:pt idx="2408">
                  <c:v>5.110070635359408E-2</c:v>
                </c:pt>
                <c:pt idx="2409">
                  <c:v>5.1111448148190436E-2</c:v>
                </c:pt>
                <c:pt idx="2410">
                  <c:v>5.1117233938215371E-2</c:v>
                </c:pt>
                <c:pt idx="2411">
                  <c:v>5.1118993355882054E-2</c:v>
                </c:pt>
                <c:pt idx="2412">
                  <c:v>5.1117901958911631E-2</c:v>
                </c:pt>
                <c:pt idx="2413">
                  <c:v>5.1115043032143904E-2</c:v>
                </c:pt>
                <c:pt idx="2414">
                  <c:v>5.111134582558078E-2</c:v>
                </c:pt>
                <c:pt idx="2415">
                  <c:v>5.1107506775016444E-2</c:v>
                </c:pt>
                <c:pt idx="2416">
                  <c:v>5.110399611933273E-2</c:v>
                </c:pt>
                <c:pt idx="2417">
                  <c:v>5.1100863216113096E-2</c:v>
                </c:pt>
                <c:pt idx="2418">
                  <c:v>5.1097783047674213E-2</c:v>
                </c:pt>
                <c:pt idx="2419">
                  <c:v>5.1093900432347412E-2</c:v>
                </c:pt>
                <c:pt idx="2420">
                  <c:v>5.1088339494986514E-2</c:v>
                </c:pt>
                <c:pt idx="2421">
                  <c:v>5.1080056371816042E-2</c:v>
                </c:pt>
                <c:pt idx="2422">
                  <c:v>5.106775549971606E-2</c:v>
                </c:pt>
                <c:pt idx="2423">
                  <c:v>5.1050178609904115E-2</c:v>
                </c:pt>
                <c:pt idx="2424">
                  <c:v>5.1026043095003512E-2</c:v>
                </c:pt>
                <c:pt idx="2425">
                  <c:v>5.0994417373808221E-2</c:v>
                </c:pt>
                <c:pt idx="2426">
                  <c:v>5.0954667639122292E-2</c:v>
                </c:pt>
                <c:pt idx="2427">
                  <c:v>5.0906675508095335E-2</c:v>
                </c:pt>
                <c:pt idx="2428">
                  <c:v>5.0850513433846264E-2</c:v>
                </c:pt>
                <c:pt idx="2429">
                  <c:v>5.0787035712249413E-2</c:v>
                </c:pt>
                <c:pt idx="2430">
                  <c:v>5.0717662981309426E-2</c:v>
                </c:pt>
                <c:pt idx="2431">
                  <c:v>5.0644273362578068E-2</c:v>
                </c:pt>
                <c:pt idx="2432">
                  <c:v>5.0569084826417282E-2</c:v>
                </c:pt>
                <c:pt idx="2433">
                  <c:v>5.0494930885749072E-2</c:v>
                </c:pt>
                <c:pt idx="2434">
                  <c:v>5.0424817512502065E-2</c:v>
                </c:pt>
                <c:pt idx="2435">
                  <c:v>5.0361884111770033E-2</c:v>
                </c:pt>
                <c:pt idx="2436">
                  <c:v>5.0309332220020271E-2</c:v>
                </c:pt>
                <c:pt idx="2437">
                  <c:v>5.0270157457026406E-2</c:v>
                </c:pt>
                <c:pt idx="2438">
                  <c:v>5.0247181794283245E-2</c:v>
                </c:pt>
                <c:pt idx="2439">
                  <c:v>5.0242883942860583E-2</c:v>
                </c:pt>
                <c:pt idx="2440">
                  <c:v>5.025918835370511E-2</c:v>
                </c:pt>
                <c:pt idx="2441">
                  <c:v>5.0297463787002707E-2</c:v>
                </c:pt>
                <c:pt idx="2442">
                  <c:v>5.0358129422082232E-2</c:v>
                </c:pt>
                <c:pt idx="2443">
                  <c:v>5.0440937792432576E-2</c:v>
                </c:pt>
                <c:pt idx="2444">
                  <c:v>5.0544858271080455E-2</c:v>
                </c:pt>
                <c:pt idx="2445">
                  <c:v>5.0668233469082287E-2</c:v>
                </c:pt>
                <c:pt idx="2446">
                  <c:v>5.0808559429020239E-2</c:v>
                </c:pt>
                <c:pt idx="2447">
                  <c:v>5.0962842672585988E-2</c:v>
                </c:pt>
                <c:pt idx="2448">
                  <c:v>5.1127666020759112E-2</c:v>
                </c:pt>
                <c:pt idx="2449">
                  <c:v>5.1299371224543304E-2</c:v>
                </c:pt>
                <c:pt idx="2450">
                  <c:v>5.1474058371310215E-2</c:v>
                </c:pt>
                <c:pt idx="2451">
                  <c:v>5.164788468378434E-2</c:v>
                </c:pt>
                <c:pt idx="2452">
                  <c:v>5.1817157335042524E-2</c:v>
                </c:pt>
                <c:pt idx="2453">
                  <c:v>5.1978278542858816E-2</c:v>
                </c:pt>
                <c:pt idx="2454">
                  <c:v>5.2128399690638573E-2</c:v>
                </c:pt>
                <c:pt idx="2455">
                  <c:v>5.2265117297096285E-2</c:v>
                </c:pt>
                <c:pt idx="2456">
                  <c:v>5.238658191488036E-2</c:v>
                </c:pt>
                <c:pt idx="2457">
                  <c:v>5.249160638700396E-2</c:v>
                </c:pt>
                <c:pt idx="2458">
                  <c:v>5.2579521200801581E-2</c:v>
                </c:pt>
                <c:pt idx="2459">
                  <c:v>5.2650061668484432E-2</c:v>
                </c:pt>
                <c:pt idx="2460">
                  <c:v>5.2703678443218202E-2</c:v>
                </c:pt>
                <c:pt idx="2461">
                  <c:v>5.2741074807658432E-2</c:v>
                </c:pt>
                <c:pt idx="2462">
                  <c:v>5.2763256529772685E-2</c:v>
                </c:pt>
                <c:pt idx="2463">
                  <c:v>5.277129004455966E-2</c:v>
                </c:pt>
                <c:pt idx="2464">
                  <c:v>5.276644485525768E-2</c:v>
                </c:pt>
                <c:pt idx="2465">
                  <c:v>5.275004905811987E-2</c:v>
                </c:pt>
                <c:pt idx="2466">
                  <c:v>5.2723080449658746E-2</c:v>
                </c:pt>
                <c:pt idx="2467">
                  <c:v>5.268639133189814E-2</c:v>
                </c:pt>
                <c:pt idx="2468">
                  <c:v>5.2640938867164325E-2</c:v>
                </c:pt>
                <c:pt idx="2469">
                  <c:v>5.2586765537794386E-2</c:v>
                </c:pt>
                <c:pt idx="2470">
                  <c:v>5.2524069489831231E-2</c:v>
                </c:pt>
                <c:pt idx="2471">
                  <c:v>5.2452502505850276E-2</c:v>
                </c:pt>
                <c:pt idx="2472">
                  <c:v>5.2371665846201405E-2</c:v>
                </c:pt>
                <c:pt idx="2473">
                  <c:v>5.228121429356837E-2</c:v>
                </c:pt>
                <c:pt idx="2474">
                  <c:v>5.2180567033841732E-2</c:v>
                </c:pt>
                <c:pt idx="2475">
                  <c:v>5.2069114728581216E-2</c:v>
                </c:pt>
                <c:pt idx="2476">
                  <c:v>5.1946293615241425E-2</c:v>
                </c:pt>
                <c:pt idx="2477">
                  <c:v>5.1811585456921473E-2</c:v>
                </c:pt>
                <c:pt idx="2478">
                  <c:v>5.1664480809274591E-2</c:v>
                </c:pt>
                <c:pt idx="2479">
                  <c:v>5.1504757564027774E-2</c:v>
                </c:pt>
                <c:pt idx="2480">
                  <c:v>5.133236550357495E-2</c:v>
                </c:pt>
                <c:pt idx="2481">
                  <c:v>5.114762477578335E-2</c:v>
                </c:pt>
                <c:pt idx="2482">
                  <c:v>5.0951206155320866E-2</c:v>
                </c:pt>
                <c:pt idx="2483">
                  <c:v>5.0744037655501853E-2</c:v>
                </c:pt>
                <c:pt idx="2484">
                  <c:v>5.052737826889242E-2</c:v>
                </c:pt>
                <c:pt idx="2485">
                  <c:v>5.0302760799409769E-2</c:v>
                </c:pt>
                <c:pt idx="2486">
                  <c:v>5.0071969019860788E-2</c:v>
                </c:pt>
                <c:pt idx="2487">
                  <c:v>4.9837072041122907E-2</c:v>
                </c:pt>
                <c:pt idx="2488">
                  <c:v>4.9600278868238978E-2</c:v>
                </c:pt>
                <c:pt idx="2489">
                  <c:v>4.9364019586752308E-2</c:v>
                </c:pt>
                <c:pt idx="2490">
                  <c:v>4.9130684709692111E-2</c:v>
                </c:pt>
                <c:pt idx="2491">
                  <c:v>4.8902591535672356E-2</c:v>
                </c:pt>
                <c:pt idx="2492">
                  <c:v>4.8682231258298465E-2</c:v>
                </c:pt>
                <c:pt idx="2493">
                  <c:v>4.8471839554787351E-2</c:v>
                </c:pt>
                <c:pt idx="2494">
                  <c:v>4.8273490463622476E-2</c:v>
                </c:pt>
                <c:pt idx="2495">
                  <c:v>4.8089070783482506E-2</c:v>
                </c:pt>
                <c:pt idx="2496">
                  <c:v>4.7920169707577662E-2</c:v>
                </c:pt>
                <c:pt idx="2497">
                  <c:v>4.7767770323895752E-2</c:v>
                </c:pt>
                <c:pt idx="2498">
                  <c:v>4.7632737613462366E-2</c:v>
                </c:pt>
                <c:pt idx="2499">
                  <c:v>4.7515557327986645E-2</c:v>
                </c:pt>
                <c:pt idx="2500">
                  <c:v>4.741632198408767E-2</c:v>
                </c:pt>
                <c:pt idx="2501">
                  <c:v>4.7334603364928375E-2</c:v>
                </c:pt>
                <c:pt idx="2502">
                  <c:v>4.7269593603128122E-2</c:v>
                </c:pt>
                <c:pt idx="2503">
                  <c:v>4.722020497293785E-2</c:v>
                </c:pt>
                <c:pt idx="2504">
                  <c:v>4.7184843460443229E-2</c:v>
                </c:pt>
                <c:pt idx="2505">
                  <c:v>4.716154607537066E-2</c:v>
                </c:pt>
                <c:pt idx="2506">
                  <c:v>4.7148215000029824E-2</c:v>
                </c:pt>
                <c:pt idx="2507">
                  <c:v>4.7142274379210064E-2</c:v>
                </c:pt>
                <c:pt idx="2508">
                  <c:v>4.7141120874459916E-2</c:v>
                </c:pt>
                <c:pt idx="2509">
                  <c:v>4.7141926154011936E-2</c:v>
                </c:pt>
                <c:pt idx="2510">
                  <c:v>4.7141904379735915E-2</c:v>
                </c:pt>
                <c:pt idx="2511">
                  <c:v>4.7138205329181122E-2</c:v>
                </c:pt>
                <c:pt idx="2512">
                  <c:v>4.7128082514467672E-2</c:v>
                </c:pt>
                <c:pt idx="2513">
                  <c:v>4.7108924295943322E-2</c:v>
                </c:pt>
                <c:pt idx="2514">
                  <c:v>4.7079008721339292E-2</c:v>
                </c:pt>
                <c:pt idx="2515">
                  <c:v>4.7036545947663065E-2</c:v>
                </c:pt>
                <c:pt idx="2516">
                  <c:v>4.6980379106232234E-2</c:v>
                </c:pt>
                <c:pt idx="2517">
                  <c:v>4.6909834236785006E-2</c:v>
                </c:pt>
                <c:pt idx="2518">
                  <c:v>4.682509983594111E-2</c:v>
                </c:pt>
                <c:pt idx="2519">
                  <c:v>4.6727137780302484E-2</c:v>
                </c:pt>
                <c:pt idx="2520">
                  <c:v>4.6617687879156593E-2</c:v>
                </c:pt>
                <c:pt idx="2521">
                  <c:v>4.6498788052397613E-2</c:v>
                </c:pt>
                <c:pt idx="2522">
                  <c:v>4.6373392583857552E-2</c:v>
                </c:pt>
                <c:pt idx="2523">
                  <c:v>4.6245022185527021E-2</c:v>
                </c:pt>
                <c:pt idx="2524">
                  <c:v>4.6117769611503712E-2</c:v>
                </c:pt>
                <c:pt idx="2525">
                  <c:v>4.599599504061231E-2</c:v>
                </c:pt>
                <c:pt idx="2526">
                  <c:v>4.5884530276211144E-2</c:v>
                </c:pt>
                <c:pt idx="2527">
                  <c:v>4.5788159517143413E-2</c:v>
                </c:pt>
                <c:pt idx="2528">
                  <c:v>4.5711587103690596E-2</c:v>
                </c:pt>
                <c:pt idx="2529">
                  <c:v>4.5659361892589463E-2</c:v>
                </c:pt>
                <c:pt idx="2530">
                  <c:v>4.5635415048204175E-2</c:v>
                </c:pt>
                <c:pt idx="2531">
                  <c:v>4.5643269582416504E-2</c:v>
                </c:pt>
                <c:pt idx="2532">
                  <c:v>4.568586758343858E-2</c:v>
                </c:pt>
                <c:pt idx="2533">
                  <c:v>4.5765225604433343E-2</c:v>
                </c:pt>
                <c:pt idx="2534">
                  <c:v>4.5882693213201854E-2</c:v>
                </c:pt>
                <c:pt idx="2535">
                  <c:v>4.6038611496475722E-2</c:v>
                </c:pt>
                <c:pt idx="2536">
                  <c:v>4.6232262892233644E-2</c:v>
                </c:pt>
                <c:pt idx="2537">
                  <c:v>4.6462093508815069E-2</c:v>
                </c:pt>
                <c:pt idx="2538">
                  <c:v>4.6725482049302484E-2</c:v>
                </c:pt>
                <c:pt idx="2539">
                  <c:v>4.7018902452723055E-2</c:v>
                </c:pt>
                <c:pt idx="2540">
                  <c:v>4.7338055260513386E-2</c:v>
                </c:pt>
                <c:pt idx="2541">
                  <c:v>4.7678098412029635E-2</c:v>
                </c:pt>
                <c:pt idx="2542">
                  <c:v>4.8033606722716053E-2</c:v>
                </c:pt>
                <c:pt idx="2543">
                  <c:v>4.8398371105934812E-2</c:v>
                </c:pt>
                <c:pt idx="2544">
                  <c:v>4.8765664270389725E-2</c:v>
                </c:pt>
                <c:pt idx="2545">
                  <c:v>4.9129157703144397E-2</c:v>
                </c:pt>
                <c:pt idx="2546">
                  <c:v>4.9482053385478224E-2</c:v>
                </c:pt>
                <c:pt idx="2547">
                  <c:v>4.9817856258459067E-2</c:v>
                </c:pt>
                <c:pt idx="2548">
                  <c:v>5.0130021990936496E-2</c:v>
                </c:pt>
                <c:pt idx="2549">
                  <c:v>5.0412696950826077E-2</c:v>
                </c:pt>
                <c:pt idx="2550">
                  <c:v>5.0660802840475756E-2</c:v>
                </c:pt>
                <c:pt idx="2551">
                  <c:v>5.0869927123048983E-2</c:v>
                </c:pt>
                <c:pt idx="2552">
                  <c:v>5.1036595763425091E-2</c:v>
                </c:pt>
                <c:pt idx="2553">
                  <c:v>5.1158442893927951E-2</c:v>
                </c:pt>
                <c:pt idx="2554">
                  <c:v>5.1234125554682465E-2</c:v>
                </c:pt>
                <c:pt idx="2555">
                  <c:v>5.1263554856632372E-2</c:v>
                </c:pt>
                <c:pt idx="2556">
                  <c:v>5.1247644535127292E-2</c:v>
                </c:pt>
                <c:pt idx="2557">
                  <c:v>5.1188361859610232E-2</c:v>
                </c:pt>
                <c:pt idx="2558">
                  <c:v>5.1088743383828156E-2</c:v>
                </c:pt>
                <c:pt idx="2559">
                  <c:v>5.0952740929671503E-2</c:v>
                </c:pt>
                <c:pt idx="2560">
                  <c:v>5.0784944149443234E-2</c:v>
                </c:pt>
                <c:pt idx="2561">
                  <c:v>5.0590463412009928E-2</c:v>
                </c:pt>
                <c:pt idx="2562">
                  <c:v>5.0374631946598428E-2</c:v>
                </c:pt>
                <c:pt idx="2563">
                  <c:v>5.0142802670418415E-2</c:v>
                </c:pt>
                <c:pt idx="2564">
                  <c:v>4.9900131649339277E-2</c:v>
                </c:pt>
                <c:pt idx="2565">
                  <c:v>4.9651218236182862E-2</c:v>
                </c:pt>
                <c:pt idx="2566">
                  <c:v>4.9400420444466568E-2</c:v>
                </c:pt>
                <c:pt idx="2567">
                  <c:v>4.915140824939257E-2</c:v>
                </c:pt>
                <c:pt idx="2568">
                  <c:v>4.89069528491839E-2</c:v>
                </c:pt>
                <c:pt idx="2569">
                  <c:v>4.8669050362133044E-2</c:v>
                </c:pt>
                <c:pt idx="2570">
                  <c:v>4.84391135703406E-2</c:v>
                </c:pt>
                <c:pt idx="2571">
                  <c:v>4.8217438291202411E-2</c:v>
                </c:pt>
                <c:pt idx="2572">
                  <c:v>4.8004031393748932E-2</c:v>
                </c:pt>
                <c:pt idx="2573">
                  <c:v>4.7798390162531131E-2</c:v>
                </c:pt>
                <c:pt idx="2574">
                  <c:v>4.759970896995875E-2</c:v>
                </c:pt>
                <c:pt idx="2575">
                  <c:v>4.7407066661577679E-2</c:v>
                </c:pt>
                <c:pt idx="2576">
                  <c:v>4.7219455190397885E-2</c:v>
                </c:pt>
                <c:pt idx="2577">
                  <c:v>4.7036002477515021E-2</c:v>
                </c:pt>
                <c:pt idx="2578">
                  <c:v>4.68559538478392E-2</c:v>
                </c:pt>
                <c:pt idx="2579">
                  <c:v>4.667870455052809E-2</c:v>
                </c:pt>
                <c:pt idx="2580">
                  <c:v>4.6504168157268891E-2</c:v>
                </c:pt>
                <c:pt idx="2581">
                  <c:v>4.6332446083200904E-2</c:v>
                </c:pt>
                <c:pt idx="2582">
                  <c:v>4.6163775650731931E-2</c:v>
                </c:pt>
                <c:pt idx="2583">
                  <c:v>4.5999091178399815E-2</c:v>
                </c:pt>
                <c:pt idx="2584">
                  <c:v>4.5839180525684642E-2</c:v>
                </c:pt>
                <c:pt idx="2585">
                  <c:v>4.5685007625807274E-2</c:v>
                </c:pt>
                <c:pt idx="2586">
                  <c:v>4.5537508259733052E-2</c:v>
                </c:pt>
                <c:pt idx="2587">
                  <c:v>4.5397590039470845E-2</c:v>
                </c:pt>
                <c:pt idx="2588">
                  <c:v>4.5266186987138031E-2</c:v>
                </c:pt>
                <c:pt idx="2589">
                  <c:v>4.514390824161342E-2</c:v>
                </c:pt>
                <c:pt idx="2590">
                  <c:v>4.5031131736986661E-2</c:v>
                </c:pt>
                <c:pt idx="2591">
                  <c:v>4.4928824425222641E-2</c:v>
                </c:pt>
                <c:pt idx="2592">
                  <c:v>4.483729800891624E-2</c:v>
                </c:pt>
                <c:pt idx="2593">
                  <c:v>4.4756854574421231E-2</c:v>
                </c:pt>
                <c:pt idx="2594">
                  <c:v>4.4688150714286536E-2</c:v>
                </c:pt>
                <c:pt idx="2595">
                  <c:v>4.463119244909642E-2</c:v>
                </c:pt>
                <c:pt idx="2596">
                  <c:v>4.458619164819469E-2</c:v>
                </c:pt>
                <c:pt idx="2597">
                  <c:v>4.4553757817811804E-2</c:v>
                </c:pt>
                <c:pt idx="2598">
                  <c:v>4.4534394441669387E-2</c:v>
                </c:pt>
                <c:pt idx="2599">
                  <c:v>4.4528853578361241E-2</c:v>
                </c:pt>
                <c:pt idx="2600">
                  <c:v>4.4537747761681241E-2</c:v>
                </c:pt>
                <c:pt idx="2601">
                  <c:v>4.4561867949985873E-2</c:v>
                </c:pt>
                <c:pt idx="2602">
                  <c:v>4.4601720117591705E-2</c:v>
                </c:pt>
                <c:pt idx="2603">
                  <c:v>4.4658219224209365E-2</c:v>
                </c:pt>
                <c:pt idx="2604">
                  <c:v>4.4732156441369575E-2</c:v>
                </c:pt>
                <c:pt idx="2605">
                  <c:v>4.4824040437385346E-2</c:v>
                </c:pt>
                <c:pt idx="2606">
                  <c:v>4.4934259696650984E-2</c:v>
                </c:pt>
                <c:pt idx="2607">
                  <c:v>4.5063005567603731E-2</c:v>
                </c:pt>
                <c:pt idx="2608">
                  <c:v>4.5210013376675164E-2</c:v>
                </c:pt>
                <c:pt idx="2609">
                  <c:v>4.5374941025438674E-2</c:v>
                </c:pt>
                <c:pt idx="2610">
                  <c:v>4.5557175882565082E-2</c:v>
                </c:pt>
                <c:pt idx="2611">
                  <c:v>4.575583968633707E-2</c:v>
                </c:pt>
                <c:pt idx="2612">
                  <c:v>4.5969519535715916E-2</c:v>
                </c:pt>
                <c:pt idx="2613">
                  <c:v>4.619636908958729E-2</c:v>
                </c:pt>
                <c:pt idx="2614">
                  <c:v>4.6434184103913652E-2</c:v>
                </c:pt>
                <c:pt idx="2615">
                  <c:v>4.668038442913014E-2</c:v>
                </c:pt>
                <c:pt idx="2616">
                  <c:v>4.6932080766059189E-2</c:v>
                </c:pt>
                <c:pt idx="2617">
                  <c:v>4.7186164998351675E-2</c:v>
                </c:pt>
                <c:pt idx="2618">
                  <c:v>4.7439249795797743E-2</c:v>
                </c:pt>
                <c:pt idx="2619">
                  <c:v>4.7688061185575871E-2</c:v>
                </c:pt>
                <c:pt idx="2620">
                  <c:v>4.7929145081541245E-2</c:v>
                </c:pt>
                <c:pt idx="2621">
                  <c:v>4.81590855488249E-2</c:v>
                </c:pt>
                <c:pt idx="2622">
                  <c:v>4.8374680225496236E-2</c:v>
                </c:pt>
                <c:pt idx="2623">
                  <c:v>4.8573161293270821E-2</c:v>
                </c:pt>
                <c:pt idx="2624">
                  <c:v>4.8751945070805873E-2</c:v>
                </c:pt>
                <c:pt idx="2625">
                  <c:v>4.8908990050289154E-2</c:v>
                </c:pt>
                <c:pt idx="2626">
                  <c:v>4.9042709923791408E-2</c:v>
                </c:pt>
                <c:pt idx="2627">
                  <c:v>4.9152297137659652E-2</c:v>
                </c:pt>
                <c:pt idx="2628">
                  <c:v>4.9237494579757624E-2</c:v>
                </c:pt>
                <c:pt idx="2629">
                  <c:v>4.9298275568593626E-2</c:v>
                </c:pt>
                <c:pt idx="2630">
                  <c:v>4.9335549489717037E-2</c:v>
                </c:pt>
                <c:pt idx="2631">
                  <c:v>4.9350390112536779E-2</c:v>
                </c:pt>
                <c:pt idx="2632">
                  <c:v>4.9344220286155593E-2</c:v>
                </c:pt>
                <c:pt idx="2633">
                  <c:v>4.9318712661677248E-2</c:v>
                </c:pt>
                <c:pt idx="2634">
                  <c:v>4.9275349939558628E-2</c:v>
                </c:pt>
                <c:pt idx="2635">
                  <c:v>4.9215923552306633E-2</c:v>
                </c:pt>
                <c:pt idx="2636">
                  <c:v>4.9142103577970761E-2</c:v>
                </c:pt>
                <c:pt idx="2637">
                  <c:v>4.9055378629684454E-2</c:v>
                </c:pt>
                <c:pt idx="2638">
                  <c:v>4.8957027476708513E-2</c:v>
                </c:pt>
                <c:pt idx="2639">
                  <c:v>4.8848195062289733E-2</c:v>
                </c:pt>
                <c:pt idx="2640">
                  <c:v>4.8729739878153426E-2</c:v>
                </c:pt>
                <c:pt idx="2641">
                  <c:v>4.860246642865234E-2</c:v>
                </c:pt>
                <c:pt idx="2642">
                  <c:v>4.8466921420833871E-2</c:v>
                </c:pt>
                <c:pt idx="2643">
                  <c:v>4.8323675224416912E-2</c:v>
                </c:pt>
                <c:pt idx="2644">
                  <c:v>4.8173542487847353E-2</c:v>
                </c:pt>
                <c:pt idx="2645">
                  <c:v>4.801732106570604E-2</c:v>
                </c:pt>
                <c:pt idx="2646">
                  <c:v>4.7855856959667716E-2</c:v>
                </c:pt>
                <c:pt idx="2647">
                  <c:v>4.7690549289530822E-2</c:v>
                </c:pt>
                <c:pt idx="2648">
                  <c:v>4.7522726383383944E-2</c:v>
                </c:pt>
                <c:pt idx="2649">
                  <c:v>4.7354033712039563E-2</c:v>
                </c:pt>
                <c:pt idx="2650">
                  <c:v>4.7186147938083664E-2</c:v>
                </c:pt>
                <c:pt idx="2651">
                  <c:v>4.7020814291703496E-2</c:v>
                </c:pt>
                <c:pt idx="2652">
                  <c:v>4.686014870953157E-2</c:v>
                </c:pt>
                <c:pt idx="2653">
                  <c:v>4.6706083308033414E-2</c:v>
                </c:pt>
                <c:pt idx="2654">
                  <c:v>4.6560428328579942E-2</c:v>
                </c:pt>
                <c:pt idx="2655">
                  <c:v>4.6424837758590555E-2</c:v>
                </c:pt>
                <c:pt idx="2656">
                  <c:v>4.6300682141680594E-2</c:v>
                </c:pt>
                <c:pt idx="2657">
                  <c:v>4.6188964519355995E-2</c:v>
                </c:pt>
                <c:pt idx="2658">
                  <c:v>4.6090231140248482E-2</c:v>
                </c:pt>
                <c:pt idx="2659">
                  <c:v>4.6004621510936705E-2</c:v>
                </c:pt>
                <c:pt idx="2660">
                  <c:v>4.5931844788262871E-2</c:v>
                </c:pt>
                <c:pt idx="2661">
                  <c:v>4.5871137452698364E-2</c:v>
                </c:pt>
                <c:pt idx="2662">
                  <c:v>4.5821271323941135E-2</c:v>
                </c:pt>
                <c:pt idx="2663">
                  <c:v>4.5780579825068564E-2</c:v>
                </c:pt>
                <c:pt idx="2664">
                  <c:v>4.57469110061616E-2</c:v>
                </c:pt>
                <c:pt idx="2665">
                  <c:v>4.5717781881725712E-2</c:v>
                </c:pt>
                <c:pt idx="2666">
                  <c:v>4.5690649065959245E-2</c:v>
                </c:pt>
                <c:pt idx="2667">
                  <c:v>4.56627681163067E-2</c:v>
                </c:pt>
                <c:pt idx="2668">
                  <c:v>4.563153661194165E-2</c:v>
                </c:pt>
                <c:pt idx="2669">
                  <c:v>4.5594158724655873E-2</c:v>
                </c:pt>
                <c:pt idx="2670">
                  <c:v>4.5547924323421266E-2</c:v>
                </c:pt>
                <c:pt idx="2671">
                  <c:v>4.5490677392657525E-2</c:v>
                </c:pt>
                <c:pt idx="2672">
                  <c:v>4.5420745236479265E-2</c:v>
                </c:pt>
                <c:pt idx="2673">
                  <c:v>4.5336813639351013E-2</c:v>
                </c:pt>
                <c:pt idx="2674">
                  <c:v>4.5238165629786532E-2</c:v>
                </c:pt>
                <c:pt idx="2675">
                  <c:v>4.512451962775995E-2</c:v>
                </c:pt>
                <c:pt idx="2676">
                  <c:v>4.4996300904081035E-2</c:v>
                </c:pt>
                <c:pt idx="2677">
                  <c:v>4.4854507254221757E-2</c:v>
                </c:pt>
                <c:pt idx="2678">
                  <c:v>4.4700590132751121E-2</c:v>
                </c:pt>
                <c:pt idx="2679">
                  <c:v>4.4536261645258951E-2</c:v>
                </c:pt>
                <c:pt idx="2680">
                  <c:v>4.4363709670491164E-2</c:v>
                </c:pt>
                <c:pt idx="2681">
                  <c:v>4.4185500476878289E-2</c:v>
                </c:pt>
                <c:pt idx="2682">
                  <c:v>4.4004178801030171E-2</c:v>
                </c:pt>
                <c:pt idx="2683">
                  <c:v>4.3822190171364184E-2</c:v>
                </c:pt>
                <c:pt idx="2684">
                  <c:v>4.3641883141065124E-2</c:v>
                </c:pt>
                <c:pt idx="2685">
                  <c:v>4.3465183970989203E-2</c:v>
                </c:pt>
                <c:pt idx="2686">
                  <c:v>4.3293657985819266E-2</c:v>
                </c:pt>
                <c:pt idx="2687">
                  <c:v>4.3128733152154083E-2</c:v>
                </c:pt>
                <c:pt idx="2688">
                  <c:v>4.2971700098628149E-2</c:v>
                </c:pt>
                <c:pt idx="2689">
                  <c:v>4.2823401542902886E-2</c:v>
                </c:pt>
                <c:pt idx="2690">
                  <c:v>4.2684293665153569E-2</c:v>
                </c:pt>
                <c:pt idx="2691">
                  <c:v>4.2554707792191983E-2</c:v>
                </c:pt>
                <c:pt idx="2692">
                  <c:v>4.2434676887267139E-2</c:v>
                </c:pt>
                <c:pt idx="2693">
                  <c:v>4.2323951485742521E-2</c:v>
                </c:pt>
                <c:pt idx="2694">
                  <c:v>4.2222592360853843E-2</c:v>
                </c:pt>
                <c:pt idx="2695">
                  <c:v>4.2130571791744689E-2</c:v>
                </c:pt>
                <c:pt idx="2696">
                  <c:v>4.204799398250357E-2</c:v>
                </c:pt>
                <c:pt idx="2697">
                  <c:v>4.1974852175947153E-2</c:v>
                </c:pt>
                <c:pt idx="2698">
                  <c:v>4.1911143261448673E-2</c:v>
                </c:pt>
                <c:pt idx="2699">
                  <c:v>4.185663911233857E-2</c:v>
                </c:pt>
                <c:pt idx="2700">
                  <c:v>4.1811649284544561E-2</c:v>
                </c:pt>
                <c:pt idx="2701">
                  <c:v>4.1776105350161852E-2</c:v>
                </c:pt>
                <c:pt idx="2702">
                  <c:v>4.1749853484035183E-2</c:v>
                </c:pt>
                <c:pt idx="2703">
                  <c:v>4.1732483693655863E-2</c:v>
                </c:pt>
                <c:pt idx="2704">
                  <c:v>4.1723351422564191E-2</c:v>
                </c:pt>
                <c:pt idx="2705">
                  <c:v>4.1722080762629316E-2</c:v>
                </c:pt>
                <c:pt idx="2706">
                  <c:v>4.1727887859894834E-2</c:v>
                </c:pt>
                <c:pt idx="2707">
                  <c:v>4.1739872978043463E-2</c:v>
                </c:pt>
                <c:pt idx="2708">
                  <c:v>4.1757090177501892E-2</c:v>
                </c:pt>
                <c:pt idx="2709">
                  <c:v>4.1778623663242115E-2</c:v>
                </c:pt>
                <c:pt idx="2710">
                  <c:v>4.180371588096924E-2</c:v>
                </c:pt>
                <c:pt idx="2711">
                  <c:v>4.1831732877308035E-2</c:v>
                </c:pt>
                <c:pt idx="2712">
                  <c:v>4.1862345451234129E-2</c:v>
                </c:pt>
                <c:pt idx="2713">
                  <c:v>4.1895595544546416E-2</c:v>
                </c:pt>
                <c:pt idx="2714">
                  <c:v>4.1931910842358699E-2</c:v>
                </c:pt>
                <c:pt idx="2715">
                  <c:v>4.1972107108027935E-2</c:v>
                </c:pt>
                <c:pt idx="2716">
                  <c:v>4.2017390345835452E-2</c:v>
                </c:pt>
                <c:pt idx="2717">
                  <c:v>4.2069485807094333E-2</c:v>
                </c:pt>
                <c:pt idx="2718">
                  <c:v>4.2130110180410268E-2</c:v>
                </c:pt>
                <c:pt idx="2719">
                  <c:v>4.2201082807261731E-2</c:v>
                </c:pt>
                <c:pt idx="2720">
                  <c:v>4.2284231499259875E-2</c:v>
                </c:pt>
                <c:pt idx="2721">
                  <c:v>4.2381358825795974E-2</c:v>
                </c:pt>
                <c:pt idx="2722">
                  <c:v>4.2493969256057841E-2</c:v>
                </c:pt>
                <c:pt idx="2723">
                  <c:v>4.2623345079598543E-2</c:v>
                </c:pt>
                <c:pt idx="2724">
                  <c:v>4.27699765475755E-2</c:v>
                </c:pt>
                <c:pt idx="2725">
                  <c:v>4.2933789164857593E-2</c:v>
                </c:pt>
                <c:pt idx="2726">
                  <c:v>4.3114110468578423E-2</c:v>
                </c:pt>
                <c:pt idx="2727">
                  <c:v>4.3309663987552462E-2</c:v>
                </c:pt>
                <c:pt idx="2728">
                  <c:v>4.3518459737710083E-2</c:v>
                </c:pt>
                <c:pt idx="2729">
                  <c:v>4.3738154995638344E-2</c:v>
                </c:pt>
                <c:pt idx="2730">
                  <c:v>4.396604580603608E-2</c:v>
                </c:pt>
                <c:pt idx="2731">
                  <c:v>4.4198873184807017E-2</c:v>
                </c:pt>
                <c:pt idx="2732">
                  <c:v>4.4433415976052382E-2</c:v>
                </c:pt>
                <c:pt idx="2733">
                  <c:v>4.4666510206760213E-2</c:v>
                </c:pt>
                <c:pt idx="2734">
                  <c:v>4.489529579410946E-2</c:v>
                </c:pt>
                <c:pt idx="2735">
                  <c:v>4.5117277310562955E-2</c:v>
                </c:pt>
                <c:pt idx="2736">
                  <c:v>4.5330318219002116E-2</c:v>
                </c:pt>
                <c:pt idx="2737">
                  <c:v>4.5532878779041323E-2</c:v>
                </c:pt>
                <c:pt idx="2738">
                  <c:v>4.5724208329212861E-2</c:v>
                </c:pt>
                <c:pt idx="2739">
                  <c:v>4.5904178079065681E-2</c:v>
                </c:pt>
                <c:pt idx="2740">
                  <c:v>4.6073353017077781E-2</c:v>
                </c:pt>
                <c:pt idx="2741">
                  <c:v>4.6232651863406936E-2</c:v>
                </c:pt>
                <c:pt idx="2742">
                  <c:v>4.6383389640402506E-2</c:v>
                </c:pt>
                <c:pt idx="2743">
                  <c:v>4.6527258381269344E-2</c:v>
                </c:pt>
                <c:pt idx="2744">
                  <c:v>4.6665943858189493E-2</c:v>
                </c:pt>
                <c:pt idx="2745">
                  <c:v>4.6801242740488046E-2</c:v>
                </c:pt>
                <c:pt idx="2746">
                  <c:v>4.6934642331738545E-2</c:v>
                </c:pt>
                <c:pt idx="2747">
                  <c:v>4.7067309336907392E-2</c:v>
                </c:pt>
                <c:pt idx="2748">
                  <c:v>4.720006826422992E-2</c:v>
                </c:pt>
                <c:pt idx="2749">
                  <c:v>4.7333332066028071E-2</c:v>
                </c:pt>
                <c:pt idx="2750">
                  <c:v>4.7466838484818925E-2</c:v>
                </c:pt>
                <c:pt idx="2751">
                  <c:v>4.7599884104267159E-2</c:v>
                </c:pt>
                <c:pt idx="2752">
                  <c:v>4.7731308095059856E-2</c:v>
                </c:pt>
                <c:pt idx="2753">
                  <c:v>4.7859523809175922E-2</c:v>
                </c:pt>
                <c:pt idx="2754">
                  <c:v>4.7982833186585583E-2</c:v>
                </c:pt>
                <c:pt idx="2755">
                  <c:v>4.8099366797049306E-2</c:v>
                </c:pt>
                <c:pt idx="2756">
                  <c:v>4.8207215385722875E-2</c:v>
                </c:pt>
                <c:pt idx="2757">
                  <c:v>4.8304718621836065E-2</c:v>
                </c:pt>
                <c:pt idx="2758">
                  <c:v>4.8390317232910443E-2</c:v>
                </c:pt>
                <c:pt idx="2759">
                  <c:v>4.8462716203080992E-2</c:v>
                </c:pt>
                <c:pt idx="2760">
                  <c:v>4.8521144639036062E-2</c:v>
                </c:pt>
                <c:pt idx="2761">
                  <c:v>4.8565314725567015E-2</c:v>
                </c:pt>
                <c:pt idx="2762">
                  <c:v>4.8595270655817806E-2</c:v>
                </c:pt>
                <c:pt idx="2763">
                  <c:v>4.8611302985792075E-2</c:v>
                </c:pt>
                <c:pt idx="2764">
                  <c:v>4.8614176070185443E-2</c:v>
                </c:pt>
                <c:pt idx="2765">
                  <c:v>4.8604904725294495E-2</c:v>
                </c:pt>
                <c:pt idx="2766">
                  <c:v>4.8584791691712474E-2</c:v>
                </c:pt>
                <c:pt idx="2767">
                  <c:v>4.8555151552271435E-2</c:v>
                </c:pt>
                <c:pt idx="2768">
                  <c:v>4.851729421478574E-2</c:v>
                </c:pt>
                <c:pt idx="2769">
                  <c:v>4.8472425012550301E-2</c:v>
                </c:pt>
                <c:pt idx="2770">
                  <c:v>4.8421614135380681E-2</c:v>
                </c:pt>
                <c:pt idx="2771">
                  <c:v>4.8365719151106691E-2</c:v>
                </c:pt>
                <c:pt idx="2772">
                  <c:v>4.8305089283088021E-2</c:v>
                </c:pt>
                <c:pt idx="2773">
                  <c:v>4.8240293162409811E-2</c:v>
                </c:pt>
                <c:pt idx="2774">
                  <c:v>4.8171278529564293E-2</c:v>
                </c:pt>
                <c:pt idx="2775">
                  <c:v>4.8097814068661732E-2</c:v>
                </c:pt>
                <c:pt idx="2776">
                  <c:v>4.8019368885365551E-2</c:v>
                </c:pt>
                <c:pt idx="2777">
                  <c:v>4.7935573414780983E-2</c:v>
                </c:pt>
                <c:pt idx="2778">
                  <c:v>4.7846029187311553E-2</c:v>
                </c:pt>
                <c:pt idx="2779">
                  <c:v>4.7750301178026124E-2</c:v>
                </c:pt>
                <c:pt idx="2780">
                  <c:v>4.7648222306988793E-2</c:v>
                </c:pt>
                <c:pt idx="2781">
                  <c:v>4.7539677759923495E-2</c:v>
                </c:pt>
                <c:pt idx="2782">
                  <c:v>4.7425212255236555E-2</c:v>
                </c:pt>
                <c:pt idx="2783">
                  <c:v>4.7305751162344721E-2</c:v>
                </c:pt>
                <c:pt idx="2784">
                  <c:v>4.7182685642630055E-2</c:v>
                </c:pt>
                <c:pt idx="2785">
                  <c:v>4.7057818929749085E-2</c:v>
                </c:pt>
                <c:pt idx="2786">
                  <c:v>4.6933532210138421E-2</c:v>
                </c:pt>
                <c:pt idx="2787">
                  <c:v>4.6812268427721931E-2</c:v>
                </c:pt>
                <c:pt idx="2788">
                  <c:v>4.6697135212016169E-2</c:v>
                </c:pt>
                <c:pt idx="2789">
                  <c:v>4.659118029513086E-2</c:v>
                </c:pt>
                <c:pt idx="2790">
                  <c:v>4.6497466024493041E-2</c:v>
                </c:pt>
                <c:pt idx="2791">
                  <c:v>4.6418927804843295E-2</c:v>
                </c:pt>
                <c:pt idx="2792">
                  <c:v>4.6358156477759781E-2</c:v>
                </c:pt>
                <c:pt idx="2793">
                  <c:v>4.6316998813399901E-2</c:v>
                </c:pt>
                <c:pt idx="2794">
                  <c:v>4.6297264269036291E-2</c:v>
                </c:pt>
                <c:pt idx="2795">
                  <c:v>4.629980793643871E-2</c:v>
                </c:pt>
                <c:pt idx="2796">
                  <c:v>4.632460257796725E-2</c:v>
                </c:pt>
                <c:pt idx="2797">
                  <c:v>4.6370911467758971E-2</c:v>
                </c:pt>
                <c:pt idx="2798">
                  <c:v>4.6437097940006875E-2</c:v>
                </c:pt>
                <c:pt idx="2799">
                  <c:v>4.6520794234519686E-2</c:v>
                </c:pt>
                <c:pt idx="2800">
                  <c:v>4.6619313137943923E-2</c:v>
                </c:pt>
                <c:pt idx="2801">
                  <c:v>4.6729189996087286E-2</c:v>
                </c:pt>
                <c:pt idx="2802">
                  <c:v>4.6846603886466914E-2</c:v>
                </c:pt>
                <c:pt idx="2803">
                  <c:v>4.6967449759434329E-2</c:v>
                </c:pt>
                <c:pt idx="2804">
                  <c:v>4.7087696911194243E-2</c:v>
                </c:pt>
                <c:pt idx="2805">
                  <c:v>4.7203318178229092E-2</c:v>
                </c:pt>
                <c:pt idx="2806">
                  <c:v>4.7310431336164596E-2</c:v>
                </c:pt>
                <c:pt idx="2807">
                  <c:v>4.740593477053829E-2</c:v>
                </c:pt>
                <c:pt idx="2808">
                  <c:v>4.7486949910714213E-2</c:v>
                </c:pt>
                <c:pt idx="2809">
                  <c:v>4.7551382088153002E-2</c:v>
                </c:pt>
                <c:pt idx="2810">
                  <c:v>4.7597512874232993E-2</c:v>
                </c:pt>
                <c:pt idx="2811">
                  <c:v>4.7624466712501881E-2</c:v>
                </c:pt>
                <c:pt idx="2812">
                  <c:v>4.7632224061440513E-2</c:v>
                </c:pt>
                <c:pt idx="2813">
                  <c:v>4.7621379973310611E-2</c:v>
                </c:pt>
                <c:pt idx="2814">
                  <c:v>4.7592987621968175E-2</c:v>
                </c:pt>
                <c:pt idx="2815">
                  <c:v>4.7548698098066021E-2</c:v>
                </c:pt>
                <c:pt idx="2816">
                  <c:v>4.749065867818595E-2</c:v>
                </c:pt>
                <c:pt idx="2817">
                  <c:v>4.7421492844824005E-2</c:v>
                </c:pt>
                <c:pt idx="2818">
                  <c:v>4.7343922521795971E-2</c:v>
                </c:pt>
                <c:pt idx="2819">
                  <c:v>4.7260793159861016E-2</c:v>
                </c:pt>
                <c:pt idx="2820">
                  <c:v>4.7175070973282142E-2</c:v>
                </c:pt>
                <c:pt idx="2821">
                  <c:v>4.7089620842911961E-2</c:v>
                </c:pt>
                <c:pt idx="2822">
                  <c:v>4.7007112686368362E-2</c:v>
                </c:pt>
                <c:pt idx="2823">
                  <c:v>4.6929827189964246E-2</c:v>
                </c:pt>
                <c:pt idx="2824">
                  <c:v>4.6860085257648974E-2</c:v>
                </c:pt>
                <c:pt idx="2825">
                  <c:v>4.6799513692408583E-2</c:v>
                </c:pt>
                <c:pt idx="2826">
                  <c:v>4.6749658418705244E-2</c:v>
                </c:pt>
                <c:pt idx="2827">
                  <c:v>4.6711546705769123E-2</c:v>
                </c:pt>
                <c:pt idx="2828">
                  <c:v>4.6685967546626544E-2</c:v>
                </c:pt>
                <c:pt idx="2829">
                  <c:v>4.6673265218158635E-2</c:v>
                </c:pt>
                <c:pt idx="2830">
                  <c:v>4.6673686372366345E-2</c:v>
                </c:pt>
                <c:pt idx="2831">
                  <c:v>4.6687267436760362E-2</c:v>
                </c:pt>
                <c:pt idx="2832">
                  <c:v>4.6714020943398923E-2</c:v>
                </c:pt>
                <c:pt idx="2833">
                  <c:v>4.6753827211916413E-2</c:v>
                </c:pt>
                <c:pt idx="2834">
                  <c:v>4.6806744506489882E-2</c:v>
                </c:pt>
                <c:pt idx="2835">
                  <c:v>4.687283192797162E-2</c:v>
                </c:pt>
                <c:pt idx="2836">
                  <c:v>4.6952236704259923E-2</c:v>
                </c:pt>
                <c:pt idx="2837">
                  <c:v>4.7045068529006584E-2</c:v>
                </c:pt>
                <c:pt idx="2838">
                  <c:v>4.7151598873766722E-2</c:v>
                </c:pt>
                <c:pt idx="2839">
                  <c:v>4.727211609516787E-2</c:v>
                </c:pt>
                <c:pt idx="2840">
                  <c:v>4.7406658039307083E-2</c:v>
                </c:pt>
                <c:pt idx="2841">
                  <c:v>4.7554982502057253E-2</c:v>
                </c:pt>
                <c:pt idx="2842">
                  <c:v>4.7716670268790062E-2</c:v>
                </c:pt>
                <c:pt idx="2843">
                  <c:v>4.7890821140257424E-2</c:v>
                </c:pt>
                <c:pt idx="2844">
                  <c:v>4.8075813019876214E-2</c:v>
                </c:pt>
                <c:pt idx="2845">
                  <c:v>4.8269466352855804E-2</c:v>
                </c:pt>
                <c:pt idx="2846">
                  <c:v>4.8468907048126085E-2</c:v>
                </c:pt>
                <c:pt idx="2847">
                  <c:v>4.8670586207426696E-2</c:v>
                </c:pt>
                <c:pt idx="2848">
                  <c:v>4.8870567045738042E-2</c:v>
                </c:pt>
                <c:pt idx="2849">
                  <c:v>4.9064052608073193E-2</c:v>
                </c:pt>
                <c:pt idx="2850">
                  <c:v>4.9246153664389801E-2</c:v>
                </c:pt>
                <c:pt idx="2851">
                  <c:v>4.9411623330687382E-2</c:v>
                </c:pt>
                <c:pt idx="2852">
                  <c:v>4.955528271180705E-2</c:v>
                </c:pt>
                <c:pt idx="2853">
                  <c:v>4.9672067403759269E-2</c:v>
                </c:pt>
                <c:pt idx="2854">
                  <c:v>4.9757430619464665E-2</c:v>
                </c:pt>
                <c:pt idx="2855">
                  <c:v>4.9807544116487433E-2</c:v>
                </c:pt>
                <c:pt idx="2856">
                  <c:v>4.9819474487039841E-2</c:v>
                </c:pt>
                <c:pt idx="2857">
                  <c:v>4.9791220133466652E-2</c:v>
                </c:pt>
                <c:pt idx="2858">
                  <c:v>4.9721857909157549E-2</c:v>
                </c:pt>
                <c:pt idx="2859">
                  <c:v>4.9611838399470254E-2</c:v>
                </c:pt>
                <c:pt idx="2860">
                  <c:v>4.9462685775856399E-2</c:v>
                </c:pt>
                <c:pt idx="2861">
                  <c:v>4.9277164624831227E-2</c:v>
                </c:pt>
                <c:pt idx="2862">
                  <c:v>4.9058990904392648E-2</c:v>
                </c:pt>
                <c:pt idx="2863">
                  <c:v>4.8812886530044231E-2</c:v>
                </c:pt>
                <c:pt idx="2864">
                  <c:v>4.8544335826980693E-2</c:v>
                </c:pt>
                <c:pt idx="2865">
                  <c:v>4.8259217794273092E-2</c:v>
                </c:pt>
                <c:pt idx="2866">
                  <c:v>4.796402969863605E-2</c:v>
                </c:pt>
                <c:pt idx="2867">
                  <c:v>4.7665137047239153E-2</c:v>
                </c:pt>
                <c:pt idx="2868">
                  <c:v>4.7368946716744534E-2</c:v>
                </c:pt>
                <c:pt idx="2869">
                  <c:v>4.7081522452379503E-2</c:v>
                </c:pt>
                <c:pt idx="2870">
                  <c:v>4.6808441951883051E-2</c:v>
                </c:pt>
                <c:pt idx="2871">
                  <c:v>4.6554727802261643E-2</c:v>
                </c:pt>
                <c:pt idx="2872">
                  <c:v>4.6324713140781626E-2</c:v>
                </c:pt>
                <c:pt idx="2873">
                  <c:v>4.6121954493694134E-2</c:v>
                </c:pt>
                <c:pt idx="2874">
                  <c:v>4.5949204144077313E-2</c:v>
                </c:pt>
                <c:pt idx="2875">
                  <c:v>4.5807965164751677E-2</c:v>
                </c:pt>
                <c:pt idx="2876">
                  <c:v>4.569922631419767E-2</c:v>
                </c:pt>
                <c:pt idx="2877">
                  <c:v>4.5623099775789114E-2</c:v>
                </c:pt>
                <c:pt idx="2878">
                  <c:v>4.5578908888096951E-2</c:v>
                </c:pt>
                <c:pt idx="2879">
                  <c:v>4.5565211672062886E-2</c:v>
                </c:pt>
                <c:pt idx="2880">
                  <c:v>4.5579839504769994E-2</c:v>
                </c:pt>
                <c:pt idx="2881">
                  <c:v>4.562035907452415E-2</c:v>
                </c:pt>
                <c:pt idx="2882">
                  <c:v>4.5683831601479749E-2</c:v>
                </c:pt>
                <c:pt idx="2883">
                  <c:v>4.5766918498242042E-2</c:v>
                </c:pt>
                <c:pt idx="2884">
                  <c:v>4.586602075018123E-2</c:v>
                </c:pt>
                <c:pt idx="2885">
                  <c:v>4.5977243561126424E-2</c:v>
                </c:pt>
                <c:pt idx="2886">
                  <c:v>4.6096773191689061E-2</c:v>
                </c:pt>
                <c:pt idx="2887">
                  <c:v>4.622080747333572E-2</c:v>
                </c:pt>
                <c:pt idx="2888">
                  <c:v>4.6345525062489783E-2</c:v>
                </c:pt>
                <c:pt idx="2889">
                  <c:v>4.6467180029898143E-2</c:v>
                </c:pt>
                <c:pt idx="2890">
                  <c:v>4.6582727618087003E-2</c:v>
                </c:pt>
                <c:pt idx="2891">
                  <c:v>4.6689509412894813E-2</c:v>
                </c:pt>
                <c:pt idx="2892">
                  <c:v>4.6784921885896773E-2</c:v>
                </c:pt>
                <c:pt idx="2893">
                  <c:v>4.6866852451167923E-2</c:v>
                </c:pt>
                <c:pt idx="2894">
                  <c:v>4.6933892496634599E-2</c:v>
                </c:pt>
                <c:pt idx="2895">
                  <c:v>4.6985117226682721E-2</c:v>
                </c:pt>
                <c:pt idx="2896">
                  <c:v>4.702036072465892E-2</c:v>
                </c:pt>
                <c:pt idx="2897">
                  <c:v>4.7039995733198031E-2</c:v>
                </c:pt>
                <c:pt idx="2898">
                  <c:v>4.7045057109825941E-2</c:v>
                </c:pt>
                <c:pt idx="2899">
                  <c:v>4.7037235803409835E-2</c:v>
                </c:pt>
                <c:pt idx="2900">
                  <c:v>4.7018259670324712E-2</c:v>
                </c:pt>
                <c:pt idx="2901">
                  <c:v>4.699099743034716E-2</c:v>
                </c:pt>
                <c:pt idx="2902">
                  <c:v>4.6958464338663866E-2</c:v>
                </c:pt>
                <c:pt idx="2903">
                  <c:v>4.6924001168838943E-2</c:v>
                </c:pt>
                <c:pt idx="2904">
                  <c:v>4.6890874612441021E-2</c:v>
                </c:pt>
                <c:pt idx="2905">
                  <c:v>4.6862393798944975E-2</c:v>
                </c:pt>
                <c:pt idx="2906">
                  <c:v>4.684129791729548E-2</c:v>
                </c:pt>
                <c:pt idx="2907">
                  <c:v>4.683037262034262E-2</c:v>
                </c:pt>
                <c:pt idx="2908">
                  <c:v>4.683199017789582E-2</c:v>
                </c:pt>
                <c:pt idx="2909">
                  <c:v>4.6847911912144012E-2</c:v>
                </c:pt>
                <c:pt idx="2910">
                  <c:v>4.6879328653206889E-2</c:v>
                </c:pt>
                <c:pt idx="2911">
                  <c:v>4.6926889536174791E-2</c:v>
                </c:pt>
                <c:pt idx="2912">
                  <c:v>4.6990644660640679E-2</c:v>
                </c:pt>
                <c:pt idx="2913">
                  <c:v>4.7070177612925902E-2</c:v>
                </c:pt>
                <c:pt idx="2914">
                  <c:v>4.7164599301705926E-2</c:v>
                </c:pt>
                <c:pt idx="2915">
                  <c:v>4.7272897731618274E-2</c:v>
                </c:pt>
                <c:pt idx="2916">
                  <c:v>4.7393797221585002E-2</c:v>
                </c:pt>
                <c:pt idx="2917">
                  <c:v>4.7526054389289425E-2</c:v>
                </c:pt>
                <c:pt idx="2918">
                  <c:v>4.7668354501321335E-2</c:v>
                </c:pt>
                <c:pt idx="2919">
                  <c:v>4.781970372897279E-2</c:v>
                </c:pt>
                <c:pt idx="2920">
                  <c:v>4.7979474882144331E-2</c:v>
                </c:pt>
                <c:pt idx="2921">
                  <c:v>4.8147288469942186E-2</c:v>
                </c:pt>
                <c:pt idx="2922">
                  <c:v>4.832314805383689E-2</c:v>
                </c:pt>
                <c:pt idx="2923">
                  <c:v>4.8507390151739001E-2</c:v>
                </c:pt>
                <c:pt idx="2924">
                  <c:v>4.870019726522614E-2</c:v>
                </c:pt>
                <c:pt idx="2925">
                  <c:v>4.8902361953847104E-2</c:v>
                </c:pt>
                <c:pt idx="2926">
                  <c:v>4.9114457250443749E-2</c:v>
                </c:pt>
                <c:pt idx="2927">
                  <c:v>4.9336960652968616E-2</c:v>
                </c:pt>
                <c:pt idx="2928">
                  <c:v>4.9570159022402777E-2</c:v>
                </c:pt>
                <c:pt idx="2929">
                  <c:v>4.9813794115836037E-2</c:v>
                </c:pt>
                <c:pt idx="2930">
                  <c:v>5.0067180336303592E-2</c:v>
                </c:pt>
                <c:pt idx="2931">
                  <c:v>5.0329048540850789E-2</c:v>
                </c:pt>
                <c:pt idx="2932">
                  <c:v>5.0597487437277808E-2</c:v>
                </c:pt>
                <c:pt idx="2933">
                  <c:v>5.0869956574854769E-2</c:v>
                </c:pt>
                <c:pt idx="2934">
                  <c:v>5.1143384931877832E-2</c:v>
                </c:pt>
                <c:pt idx="2935">
                  <c:v>5.1414043466604095E-2</c:v>
                </c:pt>
                <c:pt idx="2936">
                  <c:v>5.1677996501067712E-2</c:v>
                </c:pt>
                <c:pt idx="2937">
                  <c:v>5.1931006372143131E-2</c:v>
                </c:pt>
                <c:pt idx="2938">
                  <c:v>5.2168706558963093E-2</c:v>
                </c:pt>
                <c:pt idx="2939">
                  <c:v>5.2386861984486451E-2</c:v>
                </c:pt>
                <c:pt idx="2940">
                  <c:v>5.2581410752664592E-2</c:v>
                </c:pt>
                <c:pt idx="2941">
                  <c:v>5.2749133850599553E-2</c:v>
                </c:pt>
                <c:pt idx="2942">
                  <c:v>5.288693830520514E-2</c:v>
                </c:pt>
                <c:pt idx="2943">
                  <c:v>5.2992812949766502E-2</c:v>
                </c:pt>
                <c:pt idx="2944">
                  <c:v>5.3065462255948222E-2</c:v>
                </c:pt>
                <c:pt idx="2945">
                  <c:v>5.3104441801073335E-2</c:v>
                </c:pt>
                <c:pt idx="2946">
                  <c:v>5.3110195864761421E-2</c:v>
                </c:pt>
                <c:pt idx="2947">
                  <c:v>5.3084055410404105E-2</c:v>
                </c:pt>
                <c:pt idx="2948">
                  <c:v>5.3028177695421855E-2</c:v>
                </c:pt>
                <c:pt idx="2949">
                  <c:v>5.2945308585493782E-2</c:v>
                </c:pt>
                <c:pt idx="2950">
                  <c:v>5.2839111125107641E-2</c:v>
                </c:pt>
                <c:pt idx="2951">
                  <c:v>5.271378562344365E-2</c:v>
                </c:pt>
                <c:pt idx="2952">
                  <c:v>5.2573957346350265E-2</c:v>
                </c:pt>
                <c:pt idx="2953">
                  <c:v>5.2424556223860781E-2</c:v>
                </c:pt>
                <c:pt idx="2954">
                  <c:v>5.2270755865657742E-2</c:v>
                </c:pt>
                <c:pt idx="2955">
                  <c:v>5.2117835031418119E-2</c:v>
                </c:pt>
                <c:pt idx="2956">
                  <c:v>5.1970929350236651E-2</c:v>
                </c:pt>
                <c:pt idx="2957">
                  <c:v>5.1835113274543432E-2</c:v>
                </c:pt>
                <c:pt idx="2958">
                  <c:v>5.1715093691992883E-2</c:v>
                </c:pt>
                <c:pt idx="2959">
                  <c:v>5.1615298526256896E-2</c:v>
                </c:pt>
                <c:pt idx="2960">
                  <c:v>5.1539659516003491E-2</c:v>
                </c:pt>
                <c:pt idx="2961">
                  <c:v>5.1491503353462663E-2</c:v>
                </c:pt>
                <c:pt idx="2962">
                  <c:v>5.1473265641902632E-2</c:v>
                </c:pt>
                <c:pt idx="2963">
                  <c:v>5.1486659640782653E-2</c:v>
                </c:pt>
                <c:pt idx="2964">
                  <c:v>5.153248639230118E-2</c:v>
                </c:pt>
                <c:pt idx="2965">
                  <c:v>5.1610806557475866E-2</c:v>
                </c:pt>
                <c:pt idx="2966">
                  <c:v>5.172064018576765E-2</c:v>
                </c:pt>
                <c:pt idx="2967">
                  <c:v>5.1860148141313893E-2</c:v>
                </c:pt>
                <c:pt idx="2968">
                  <c:v>5.202720624094935E-2</c:v>
                </c:pt>
                <c:pt idx="2969">
                  <c:v>5.2218781354603193E-2</c:v>
                </c:pt>
                <c:pt idx="2970">
                  <c:v>5.2431370401600223E-2</c:v>
                </c:pt>
                <c:pt idx="2971">
                  <c:v>5.2661117901674694E-2</c:v>
                </c:pt>
                <c:pt idx="2972">
                  <c:v>5.2903933379704254E-2</c:v>
                </c:pt>
                <c:pt idx="2973">
                  <c:v>5.31558724184239E-2</c:v>
                </c:pt>
                <c:pt idx="2974">
                  <c:v>5.3413020998241315E-2</c:v>
                </c:pt>
                <c:pt idx="2975">
                  <c:v>5.3671714448573674E-2</c:v>
                </c:pt>
                <c:pt idx="2976">
                  <c:v>5.3928664801182795E-2</c:v>
                </c:pt>
                <c:pt idx="2977">
                  <c:v>5.418094781364037E-2</c:v>
                </c:pt>
                <c:pt idx="2978">
                  <c:v>5.4426239320096784E-2</c:v>
                </c:pt>
                <c:pt idx="2979">
                  <c:v>5.4662611693736131E-2</c:v>
                </c:pt>
                <c:pt idx="2980">
                  <c:v>5.4888894941271194E-2</c:v>
                </c:pt>
                <c:pt idx="2981">
                  <c:v>5.5104286182282997E-2</c:v>
                </c:pt>
                <c:pt idx="2982">
                  <c:v>5.5308639956845193E-2</c:v>
                </c:pt>
                <c:pt idx="2983">
                  <c:v>5.5501918311554516E-2</c:v>
                </c:pt>
                <c:pt idx="2984">
                  <c:v>5.5684432433293712E-2</c:v>
                </c:pt>
                <c:pt idx="2985">
                  <c:v>5.5856539257335573E-2</c:v>
                </c:pt>
                <c:pt idx="2986">
                  <c:v>5.6018929449873293E-2</c:v>
                </c:pt>
                <c:pt idx="2987">
                  <c:v>5.61722858580707E-2</c:v>
                </c:pt>
                <c:pt idx="2988">
                  <c:v>5.6317550911856556E-2</c:v>
                </c:pt>
                <c:pt idx="2989">
                  <c:v>5.6455576571877206E-2</c:v>
                </c:pt>
                <c:pt idx="2990">
                  <c:v>5.6587064092416137E-2</c:v>
                </c:pt>
                <c:pt idx="2991">
                  <c:v>5.6712861954279492E-2</c:v>
                </c:pt>
                <c:pt idx="2992">
                  <c:v>5.6833805734175145E-2</c:v>
                </c:pt>
                <c:pt idx="2993">
                  <c:v>5.6950685800793543E-2</c:v>
                </c:pt>
                <c:pt idx="2994">
                  <c:v>5.7064352482530792E-2</c:v>
                </c:pt>
                <c:pt idx="2995">
                  <c:v>5.7175706399386281E-2</c:v>
                </c:pt>
                <c:pt idx="2996">
                  <c:v>5.7285917256341079E-2</c:v>
                </c:pt>
                <c:pt idx="2997">
                  <c:v>5.7396040504909471E-2</c:v>
                </c:pt>
                <c:pt idx="2998">
                  <c:v>5.7507107220067744E-2</c:v>
                </c:pt>
                <c:pt idx="2999">
                  <c:v>5.7620250077183924E-2</c:v>
                </c:pt>
                <c:pt idx="3000">
                  <c:v>5.7736886767248793E-2</c:v>
                </c:pt>
                <c:pt idx="3001">
                  <c:v>5.7858196809156555E-2</c:v>
                </c:pt>
                <c:pt idx="3002">
                  <c:v>5.7985252557471084E-2</c:v>
                </c:pt>
                <c:pt idx="3003">
                  <c:v>5.8118837292013489E-2</c:v>
                </c:pt>
                <c:pt idx="3004">
                  <c:v>5.8259279543397963E-2</c:v>
                </c:pt>
                <c:pt idx="3005">
                  <c:v>5.8406630257038954E-2</c:v>
                </c:pt>
                <c:pt idx="3006">
                  <c:v>5.8560361596550925E-2</c:v>
                </c:pt>
                <c:pt idx="3007">
                  <c:v>5.8719203122670392E-2</c:v>
                </c:pt>
                <c:pt idx="3008">
                  <c:v>5.8881178682218246E-2</c:v>
                </c:pt>
                <c:pt idx="3009">
                  <c:v>5.9043569470545905E-2</c:v>
                </c:pt>
                <c:pt idx="3010">
                  <c:v>5.9202860840381677E-2</c:v>
                </c:pt>
                <c:pt idx="3011">
                  <c:v>5.935490527099456E-2</c:v>
                </c:pt>
                <c:pt idx="3012">
                  <c:v>5.9494819333019852E-2</c:v>
                </c:pt>
                <c:pt idx="3013">
                  <c:v>5.9617003983145275E-2</c:v>
                </c:pt>
                <c:pt idx="3014">
                  <c:v>5.9715547738904813E-2</c:v>
                </c:pt>
                <c:pt idx="3015">
                  <c:v>5.9784126804851734E-2</c:v>
                </c:pt>
                <c:pt idx="3016">
                  <c:v>5.9816785002861014E-2</c:v>
                </c:pt>
                <c:pt idx="3017">
                  <c:v>5.9807266928408223E-2</c:v>
                </c:pt>
                <c:pt idx="3018">
                  <c:v>5.9749895463579193E-2</c:v>
                </c:pt>
                <c:pt idx="3019">
                  <c:v>5.9639805031622292E-2</c:v>
                </c:pt>
                <c:pt idx="3020">
                  <c:v>5.947281430782967E-2</c:v>
                </c:pt>
                <c:pt idx="3021">
                  <c:v>5.9245880015016184E-2</c:v>
                </c:pt>
                <c:pt idx="3022">
                  <c:v>5.8957063276603924E-2</c:v>
                </c:pt>
                <c:pt idx="3023">
                  <c:v>5.8605896031118571E-2</c:v>
                </c:pt>
                <c:pt idx="3024">
                  <c:v>5.8193376332633072E-2</c:v>
                </c:pt>
                <c:pt idx="3025">
                  <c:v>5.772188416499964E-2</c:v>
                </c:pt>
                <c:pt idx="3026">
                  <c:v>5.7195119944408429E-2</c:v>
                </c:pt>
                <c:pt idx="3027">
                  <c:v>5.6618442178062722E-2</c:v>
                </c:pt>
                <c:pt idx="3028">
                  <c:v>5.5998378083570964E-2</c:v>
                </c:pt>
                <c:pt idx="3029">
                  <c:v>5.5342475398958202E-2</c:v>
                </c:pt>
                <c:pt idx="3030">
                  <c:v>5.4659366665196579E-2</c:v>
                </c:pt>
                <c:pt idx="3031">
                  <c:v>5.3958224643154105E-2</c:v>
                </c:pt>
                <c:pt idx="3032">
                  <c:v>5.3248751385450342E-2</c:v>
                </c:pt>
                <c:pt idx="3033">
                  <c:v>5.2540484230972191E-2</c:v>
                </c:pt>
                <c:pt idx="3034">
                  <c:v>5.1842980291103263E-2</c:v>
                </c:pt>
                <c:pt idx="3035">
                  <c:v>5.1165383787436791E-2</c:v>
                </c:pt>
                <c:pt idx="3036">
                  <c:v>5.0516367917973128E-2</c:v>
                </c:pt>
                <c:pt idx="3037">
                  <c:v>4.9903390967221684E-2</c:v>
                </c:pt>
                <c:pt idx="3038">
                  <c:v>4.9332850019699392E-2</c:v>
                </c:pt>
                <c:pt idx="3039">
                  <c:v>4.8809895448203022E-2</c:v>
                </c:pt>
                <c:pt idx="3040">
                  <c:v>4.8338333138062531E-2</c:v>
                </c:pt>
                <c:pt idx="3041">
                  <c:v>4.7920789621313145E-2</c:v>
                </c:pt>
                <c:pt idx="3042">
                  <c:v>4.7558025672014524E-2</c:v>
                </c:pt>
                <c:pt idx="3043">
                  <c:v>4.7249550532312182E-2</c:v>
                </c:pt>
                <c:pt idx="3044">
                  <c:v>4.6993642363647441E-2</c:v>
                </c:pt>
                <c:pt idx="3045">
                  <c:v>4.6787675353262011E-2</c:v>
                </c:pt>
                <c:pt idx="3046">
                  <c:v>4.6628045163741944E-2</c:v>
                </c:pt>
                <c:pt idx="3047">
                  <c:v>4.6510422537144151E-2</c:v>
                </c:pt>
                <c:pt idx="3048">
                  <c:v>4.6429903255906575E-2</c:v>
                </c:pt>
                <c:pt idx="3049">
                  <c:v>4.6381247192714845E-2</c:v>
                </c:pt>
                <c:pt idx="3050">
                  <c:v>4.635932616698582E-2</c:v>
                </c:pt>
                <c:pt idx="3051">
                  <c:v>4.6358954909935864E-2</c:v>
                </c:pt>
                <c:pt idx="3052">
                  <c:v>4.6375148391737155E-2</c:v>
                </c:pt>
                <c:pt idx="3053">
                  <c:v>4.6403212837991981E-2</c:v>
                </c:pt>
                <c:pt idx="3054">
                  <c:v>4.6438865949280386E-2</c:v>
                </c:pt>
                <c:pt idx="3055">
                  <c:v>4.6478247239042571E-2</c:v>
                </c:pt>
                <c:pt idx="3056">
                  <c:v>4.6517807873298386E-2</c:v>
                </c:pt>
                <c:pt idx="3057">
                  <c:v>4.655439804500671E-2</c:v>
                </c:pt>
                <c:pt idx="3058">
                  <c:v>4.6585089269015993E-2</c:v>
                </c:pt>
                <c:pt idx="3059">
                  <c:v>4.6607284561085961E-2</c:v>
                </c:pt>
                <c:pt idx="3060">
                  <c:v>4.6618438612061344E-2</c:v>
                </c:pt>
                <c:pt idx="3061">
                  <c:v>4.6616698804922904E-2</c:v>
                </c:pt>
                <c:pt idx="3062">
                  <c:v>4.6600036610532344E-2</c:v>
                </c:pt>
                <c:pt idx="3063">
                  <c:v>4.6566577405368105E-2</c:v>
                </c:pt>
                <c:pt idx="3064">
                  <c:v>4.6514387974980163E-2</c:v>
                </c:pt>
                <c:pt idx="3065">
                  <c:v>4.6441920962776211E-2</c:v>
                </c:pt>
                <c:pt idx="3066">
                  <c:v>4.6347964088302503E-2</c:v>
                </c:pt>
                <c:pt idx="3067">
                  <c:v>4.6231249105778929E-2</c:v>
                </c:pt>
                <c:pt idx="3068">
                  <c:v>4.6091122272656562E-2</c:v>
                </c:pt>
                <c:pt idx="3069">
                  <c:v>4.5927245124417496E-2</c:v>
                </c:pt>
                <c:pt idx="3070">
                  <c:v>4.5739624092235621E-2</c:v>
                </c:pt>
                <c:pt idx="3071">
                  <c:v>4.5528728427746371E-2</c:v>
                </c:pt>
                <c:pt idx="3072">
                  <c:v>4.5295386893072713E-2</c:v>
                </c:pt>
                <c:pt idx="3073">
                  <c:v>4.5040858042201357E-2</c:v>
                </c:pt>
                <c:pt idx="3074">
                  <c:v>4.4766816394341775E-2</c:v>
                </c:pt>
                <c:pt idx="3075">
                  <c:v>4.4475338007607015E-2</c:v>
                </c:pt>
                <c:pt idx="3076">
                  <c:v>4.416864934936604E-2</c:v>
                </c:pt>
                <c:pt idx="3077">
                  <c:v>4.384956561573794E-2</c:v>
                </c:pt>
                <c:pt idx="3078">
                  <c:v>4.3520739356352714E-2</c:v>
                </c:pt>
                <c:pt idx="3079">
                  <c:v>4.3185102469943303E-2</c:v>
                </c:pt>
                <c:pt idx="3080">
                  <c:v>4.2845652756036204E-2</c:v>
                </c:pt>
                <c:pt idx="3081">
                  <c:v>4.2505410112134691E-2</c:v>
                </c:pt>
                <c:pt idx="3082">
                  <c:v>4.2167425982790073E-2</c:v>
                </c:pt>
                <c:pt idx="3083">
                  <c:v>4.1834835559023752E-2</c:v>
                </c:pt>
                <c:pt idx="3084">
                  <c:v>4.1510696847876193E-2</c:v>
                </c:pt>
                <c:pt idx="3085">
                  <c:v>4.1197937915665492E-2</c:v>
                </c:pt>
                <c:pt idx="3086">
                  <c:v>4.0899374990505818E-2</c:v>
                </c:pt>
                <c:pt idx="3087">
                  <c:v>4.0617704945426755E-2</c:v>
                </c:pt>
                <c:pt idx="3088">
                  <c:v>4.0355709107831345E-2</c:v>
                </c:pt>
                <c:pt idx="3089">
                  <c:v>4.0115969558318185E-2</c:v>
                </c:pt>
                <c:pt idx="3090">
                  <c:v>3.9900697744755506E-2</c:v>
                </c:pt>
                <c:pt idx="3091">
                  <c:v>3.9712010688365301E-2</c:v>
                </c:pt>
                <c:pt idx="3092">
                  <c:v>3.9551341819099702E-2</c:v>
                </c:pt>
                <c:pt idx="3093">
                  <c:v>3.9420061904038801E-2</c:v>
                </c:pt>
                <c:pt idx="3094">
                  <c:v>3.9319186399374803E-2</c:v>
                </c:pt>
                <c:pt idx="3095">
                  <c:v>3.9249111062963603E-2</c:v>
                </c:pt>
                <c:pt idx="3096">
                  <c:v>3.9210054386458505E-2</c:v>
                </c:pt>
                <c:pt idx="3097">
                  <c:v>3.9201550569216301E-2</c:v>
                </c:pt>
                <c:pt idx="3098">
                  <c:v>3.9222747224512605E-2</c:v>
                </c:pt>
                <c:pt idx="3099">
                  <c:v>3.9272170252574401E-2</c:v>
                </c:pt>
                <c:pt idx="3100">
                  <c:v>3.9347813144688201E-2</c:v>
                </c:pt>
                <c:pt idx="3101">
                  <c:v>3.9447324781498101E-2</c:v>
                </c:pt>
                <c:pt idx="3102">
                  <c:v>3.9567957824070799E-2</c:v>
                </c:pt>
                <c:pt idx="3103">
                  <c:v>3.97064169304472E-2</c:v>
                </c:pt>
                <c:pt idx="3104">
                  <c:v>3.9859263356281802E-2</c:v>
                </c:pt>
                <c:pt idx="3105">
                  <c:v>4.0023114153254803E-2</c:v>
                </c:pt>
                <c:pt idx="3106">
                  <c:v>4.0193950876099532E-2</c:v>
                </c:pt>
                <c:pt idx="3107">
                  <c:v>4.0368107144872122E-2</c:v>
                </c:pt>
                <c:pt idx="3108">
                  <c:v>4.0542093768189222E-2</c:v>
                </c:pt>
                <c:pt idx="3109">
                  <c:v>4.0712404966255222E-2</c:v>
                </c:pt>
                <c:pt idx="3110">
                  <c:v>4.0876025845192933E-2</c:v>
                </c:pt>
                <c:pt idx="3111">
                  <c:v>4.1030381227310821E-2</c:v>
                </c:pt>
                <c:pt idx="3112">
                  <c:v>4.1173159641311075E-2</c:v>
                </c:pt>
                <c:pt idx="3113">
                  <c:v>4.1303110345468741E-2</c:v>
                </c:pt>
                <c:pt idx="3114">
                  <c:v>4.1419873921803602E-2</c:v>
                </c:pt>
                <c:pt idx="3115">
                  <c:v>4.1523672433080451E-2</c:v>
                </c:pt>
                <c:pt idx="3116">
                  <c:v>4.1615451738358712E-2</c:v>
                </c:pt>
                <c:pt idx="3117">
                  <c:v>4.1696823200875595E-2</c:v>
                </c:pt>
                <c:pt idx="3118">
                  <c:v>4.1770445096755725E-2</c:v>
                </c:pt>
                <c:pt idx="3119">
                  <c:v>4.1839697144420721E-2</c:v>
                </c:pt>
                <c:pt idx="3120">
                  <c:v>4.1908513093574691E-2</c:v>
                </c:pt>
                <c:pt idx="3121">
                  <c:v>4.198112717942977E-2</c:v>
                </c:pt>
                <c:pt idx="3122">
                  <c:v>4.2061859915831876E-2</c:v>
                </c:pt>
                <c:pt idx="3123">
                  <c:v>4.215505314249815E-2</c:v>
                </c:pt>
                <c:pt idx="3124">
                  <c:v>4.2264947610844303E-2</c:v>
                </c:pt>
                <c:pt idx="3125">
                  <c:v>4.2395519039172963E-2</c:v>
                </c:pt>
                <c:pt idx="3126">
                  <c:v>4.2550222422422943E-2</c:v>
                </c:pt>
                <c:pt idx="3127">
                  <c:v>4.2731595698561685E-2</c:v>
                </c:pt>
                <c:pt idx="3128">
                  <c:v>4.2941338649139252E-2</c:v>
                </c:pt>
                <c:pt idx="3129">
                  <c:v>4.3180275991998356E-2</c:v>
                </c:pt>
                <c:pt idx="3130">
                  <c:v>4.34480826345231E-2</c:v>
                </c:pt>
                <c:pt idx="3131">
                  <c:v>4.3743441375408844E-2</c:v>
                </c:pt>
                <c:pt idx="3132">
                  <c:v>4.406400301112897E-2</c:v>
                </c:pt>
                <c:pt idx="3133">
                  <c:v>4.4406728522232042E-2</c:v>
                </c:pt>
                <c:pt idx="3134">
                  <c:v>4.4767614441144271E-2</c:v>
                </c:pt>
                <c:pt idx="3135">
                  <c:v>4.5142060843256053E-2</c:v>
                </c:pt>
                <c:pt idx="3136">
                  <c:v>4.5524976338868095E-2</c:v>
                </c:pt>
                <c:pt idx="3137">
                  <c:v>4.591110233745347E-2</c:v>
                </c:pt>
                <c:pt idx="3138">
                  <c:v>4.6294795771189431E-2</c:v>
                </c:pt>
                <c:pt idx="3139">
                  <c:v>4.6670644795661083E-2</c:v>
                </c:pt>
                <c:pt idx="3140">
                  <c:v>4.7033320229232123E-2</c:v>
                </c:pt>
                <c:pt idx="3141">
                  <c:v>4.7377877910680183E-2</c:v>
                </c:pt>
                <c:pt idx="3142">
                  <c:v>4.7699845115045346E-2</c:v>
                </c:pt>
                <c:pt idx="3143">
                  <c:v>4.7995245045716506E-2</c:v>
                </c:pt>
                <c:pt idx="3144">
                  <c:v>4.8260907254236131E-2</c:v>
                </c:pt>
                <c:pt idx="3145">
                  <c:v>4.8494178289774779E-2</c:v>
                </c:pt>
                <c:pt idx="3146">
                  <c:v>4.8693012771244576E-2</c:v>
                </c:pt>
                <c:pt idx="3147">
                  <c:v>4.8856054996812733E-2</c:v>
                </c:pt>
                <c:pt idx="3148">
                  <c:v>4.898251367541908E-2</c:v>
                </c:pt>
                <c:pt idx="3149">
                  <c:v>4.9072283302851655E-2</c:v>
                </c:pt>
                <c:pt idx="3150">
                  <c:v>4.9125727866908185E-2</c:v>
                </c:pt>
                <c:pt idx="3151">
                  <c:v>4.914376430989198E-2</c:v>
                </c:pt>
                <c:pt idx="3152">
                  <c:v>4.9127633579393482E-2</c:v>
                </c:pt>
                <c:pt idx="3153">
                  <c:v>4.9078730471886885E-2</c:v>
                </c:pt>
                <c:pt idx="3154">
                  <c:v>4.8999383053191403E-2</c:v>
                </c:pt>
                <c:pt idx="3155">
                  <c:v>4.889201552433995E-2</c:v>
                </c:pt>
                <c:pt idx="3156">
                  <c:v>4.8759191393348882E-2</c:v>
                </c:pt>
                <c:pt idx="3157">
                  <c:v>4.8603798004241874E-2</c:v>
                </c:pt>
                <c:pt idx="3158">
                  <c:v>4.8428875230157702E-2</c:v>
                </c:pt>
                <c:pt idx="3159">
                  <c:v>4.8237661807446972E-2</c:v>
                </c:pt>
                <c:pt idx="3160">
                  <c:v>4.8033723847113116E-2</c:v>
                </c:pt>
                <c:pt idx="3161">
                  <c:v>4.782081192134046E-2</c:v>
                </c:pt>
                <c:pt idx="3162">
                  <c:v>4.7602683915826532E-2</c:v>
                </c:pt>
                <c:pt idx="3163">
                  <c:v>4.7383296159253303E-2</c:v>
                </c:pt>
                <c:pt idx="3164">
                  <c:v>4.7166336870414501E-2</c:v>
                </c:pt>
                <c:pt idx="3165">
                  <c:v>4.6955709552024744E-2</c:v>
                </c:pt>
                <c:pt idx="3166">
                  <c:v>4.675510354498616E-2</c:v>
                </c:pt>
                <c:pt idx="3167">
                  <c:v>4.656811955912922E-2</c:v>
                </c:pt>
                <c:pt idx="3168">
                  <c:v>4.6398086750938212E-2</c:v>
                </c:pt>
                <c:pt idx="3169">
                  <c:v>4.6247845509408143E-2</c:v>
                </c:pt>
                <c:pt idx="3170">
                  <c:v>4.6119888847906826E-2</c:v>
                </c:pt>
                <c:pt idx="3171">
                  <c:v>4.6016343326943834E-2</c:v>
                </c:pt>
                <c:pt idx="3172">
                  <c:v>4.5938839319947911E-2</c:v>
                </c:pt>
                <c:pt idx="3173">
                  <c:v>4.5888509015430234E-2</c:v>
                </c:pt>
                <c:pt idx="3174">
                  <c:v>4.5865899692471623E-2</c:v>
                </c:pt>
                <c:pt idx="3175">
                  <c:v>4.5871028550188091E-2</c:v>
                </c:pt>
                <c:pt idx="3176">
                  <c:v>4.5903518423510842E-2</c:v>
                </c:pt>
                <c:pt idx="3177">
                  <c:v>4.5962442918680527E-2</c:v>
                </c:pt>
                <c:pt idx="3178">
                  <c:v>4.6046324214907085E-2</c:v>
                </c:pt>
                <c:pt idx="3179">
                  <c:v>4.6153573810253964E-2</c:v>
                </c:pt>
                <c:pt idx="3180">
                  <c:v>4.6281773596932731E-2</c:v>
                </c:pt>
                <c:pt idx="3181">
                  <c:v>4.6428041495308089E-2</c:v>
                </c:pt>
                <c:pt idx="3182">
                  <c:v>4.6589667090203624E-2</c:v>
                </c:pt>
                <c:pt idx="3183">
                  <c:v>4.6763526338496085E-2</c:v>
                </c:pt>
                <c:pt idx="3184">
                  <c:v>4.6946238041722356E-2</c:v>
                </c:pt>
                <c:pt idx="3185">
                  <c:v>4.7134611624573573E-2</c:v>
                </c:pt>
                <c:pt idx="3186">
                  <c:v>4.7325167759455125E-2</c:v>
                </c:pt>
                <c:pt idx="3187">
                  <c:v>4.7514485136619655E-2</c:v>
                </c:pt>
                <c:pt idx="3188">
                  <c:v>4.7699185446842034E-2</c:v>
                </c:pt>
                <c:pt idx="3189">
                  <c:v>4.7876020560747544E-2</c:v>
                </c:pt>
                <c:pt idx="3190">
                  <c:v>4.8041843174297966E-2</c:v>
                </c:pt>
                <c:pt idx="3191">
                  <c:v>4.8193675169764146E-2</c:v>
                </c:pt>
                <c:pt idx="3192">
                  <c:v>4.8329061875462036E-2</c:v>
                </c:pt>
                <c:pt idx="3193">
                  <c:v>4.8445880373806434E-2</c:v>
                </c:pt>
                <c:pt idx="3194">
                  <c:v>4.854224243116137E-2</c:v>
                </c:pt>
                <c:pt idx="3195">
                  <c:v>4.8616609904046683E-2</c:v>
                </c:pt>
                <c:pt idx="3196">
                  <c:v>4.866790549800689E-2</c:v>
                </c:pt>
                <c:pt idx="3197">
                  <c:v>4.8695277310314783E-2</c:v>
                </c:pt>
                <c:pt idx="3198">
                  <c:v>4.8698345956264523E-2</c:v>
                </c:pt>
                <c:pt idx="3199">
                  <c:v>4.8677115918991654E-2</c:v>
                </c:pt>
                <c:pt idx="3200">
                  <c:v>4.8631765945915562E-2</c:v>
                </c:pt>
                <c:pt idx="3201">
                  <c:v>4.856276499428841E-2</c:v>
                </c:pt>
                <c:pt idx="3202">
                  <c:v>4.847091000149769E-2</c:v>
                </c:pt>
                <c:pt idx="3203">
                  <c:v>4.8357553336902726E-2</c:v>
                </c:pt>
                <c:pt idx="3204">
                  <c:v>4.822426070316841E-2</c:v>
                </c:pt>
                <c:pt idx="3205">
                  <c:v>4.8072959760211503E-2</c:v>
                </c:pt>
                <c:pt idx="3206">
                  <c:v>4.7905853726176131E-2</c:v>
                </c:pt>
                <c:pt idx="3207">
                  <c:v>4.7725505824496035E-2</c:v>
                </c:pt>
                <c:pt idx="3208">
                  <c:v>4.7534879804155501E-2</c:v>
                </c:pt>
                <c:pt idx="3209">
                  <c:v>4.7336889888829635E-2</c:v>
                </c:pt>
                <c:pt idx="3210">
                  <c:v>4.7135025749144722E-2</c:v>
                </c:pt>
                <c:pt idx="3211">
                  <c:v>4.6932882521534311E-2</c:v>
                </c:pt>
                <c:pt idx="3212">
                  <c:v>4.673413291048719E-2</c:v>
                </c:pt>
                <c:pt idx="3213">
                  <c:v>4.6542208441435695E-2</c:v>
                </c:pt>
                <c:pt idx="3214">
                  <c:v>4.636084577790496E-2</c:v>
                </c:pt>
                <c:pt idx="3215">
                  <c:v>4.6193606318716614E-2</c:v>
                </c:pt>
                <c:pt idx="3216">
                  <c:v>4.6043678245728283E-2</c:v>
                </c:pt>
                <c:pt idx="3217">
                  <c:v>4.5913711076957721E-2</c:v>
                </c:pt>
                <c:pt idx="3218">
                  <c:v>4.5805871057606591E-2</c:v>
                </c:pt>
                <c:pt idx="3219">
                  <c:v>4.5721818848248462E-2</c:v>
                </c:pt>
                <c:pt idx="3220">
                  <c:v>4.5662330453676174E-2</c:v>
                </c:pt>
                <c:pt idx="3221">
                  <c:v>4.5627844668266894E-2</c:v>
                </c:pt>
                <c:pt idx="3222">
                  <c:v>4.5618124232274071E-2</c:v>
                </c:pt>
                <c:pt idx="3223">
                  <c:v>4.5632181020162282E-2</c:v>
                </c:pt>
                <c:pt idx="3224">
                  <c:v>4.5668420782656503E-2</c:v>
                </c:pt>
                <c:pt idx="3225">
                  <c:v>4.5724781694676774E-2</c:v>
                </c:pt>
                <c:pt idx="3226">
                  <c:v>4.5798755424370355E-2</c:v>
                </c:pt>
                <c:pt idx="3227">
                  <c:v>4.5887445926937886E-2</c:v>
                </c:pt>
                <c:pt idx="3228">
                  <c:v>4.5987804519093733E-2</c:v>
                </c:pt>
                <c:pt idx="3229">
                  <c:v>4.6096761336876915E-2</c:v>
                </c:pt>
                <c:pt idx="3230">
                  <c:v>4.6211159568940549E-2</c:v>
                </c:pt>
                <c:pt idx="3231">
                  <c:v>4.6328021204671076E-2</c:v>
                </c:pt>
                <c:pt idx="3232">
                  <c:v>4.6444595545694745E-2</c:v>
                </c:pt>
                <c:pt idx="3233">
                  <c:v>4.6558423109627253E-2</c:v>
                </c:pt>
                <c:pt idx="3234">
                  <c:v>4.6667247117382529E-2</c:v>
                </c:pt>
                <c:pt idx="3235">
                  <c:v>4.6769364382419742E-2</c:v>
                </c:pt>
                <c:pt idx="3236">
                  <c:v>4.686315800236214E-2</c:v>
                </c:pt>
                <c:pt idx="3237">
                  <c:v>4.694755294826998E-2</c:v>
                </c:pt>
                <c:pt idx="3238">
                  <c:v>4.7022064846781973E-2</c:v>
                </c:pt>
                <c:pt idx="3239">
                  <c:v>4.7086484267556974E-2</c:v>
                </c:pt>
                <c:pt idx="3240">
                  <c:v>4.7140822997253452E-2</c:v>
                </c:pt>
                <c:pt idx="3241">
                  <c:v>4.7185394501170694E-2</c:v>
                </c:pt>
                <c:pt idx="3242">
                  <c:v>4.7220825602342142E-2</c:v>
                </c:pt>
                <c:pt idx="3243">
                  <c:v>4.7247549306560076E-2</c:v>
                </c:pt>
                <c:pt idx="3244">
                  <c:v>4.7266804881803556E-2</c:v>
                </c:pt>
                <c:pt idx="3245">
                  <c:v>4.7279845853919145E-2</c:v>
                </c:pt>
                <c:pt idx="3246">
                  <c:v>4.728778862862236E-2</c:v>
                </c:pt>
                <c:pt idx="3247">
                  <c:v>4.7291851117987671E-2</c:v>
                </c:pt>
                <c:pt idx="3248">
                  <c:v>4.7293211133737481E-2</c:v>
                </c:pt>
                <c:pt idx="3249">
                  <c:v>4.7292937474766719E-2</c:v>
                </c:pt>
                <c:pt idx="3250">
                  <c:v>4.7292098938036743E-2</c:v>
                </c:pt>
                <c:pt idx="3251">
                  <c:v>4.7291640986510772E-2</c:v>
                </c:pt>
                <c:pt idx="3252">
                  <c:v>4.72925179959508E-2</c:v>
                </c:pt>
                <c:pt idx="3253">
                  <c:v>4.7295614645281321E-2</c:v>
                </c:pt>
                <c:pt idx="3254">
                  <c:v>4.7301595881473334E-2</c:v>
                </c:pt>
                <c:pt idx="3255">
                  <c:v>4.7310779919447842E-2</c:v>
                </c:pt>
                <c:pt idx="3256">
                  <c:v>4.7323623906002796E-2</c:v>
                </c:pt>
                <c:pt idx="3257">
                  <c:v>4.734043177470109E-2</c:v>
                </c:pt>
                <c:pt idx="3258">
                  <c:v>4.7361409398209042E-2</c:v>
                </c:pt>
                <c:pt idx="3259">
                  <c:v>4.7386644699734325E-2</c:v>
                </c:pt>
                <c:pt idx="3260">
                  <c:v>4.7416287892230582E-2</c:v>
                </c:pt>
                <c:pt idx="3261">
                  <c:v>4.745013833155446E-2</c:v>
                </c:pt>
                <c:pt idx="3262">
                  <c:v>4.7488139261495435E-2</c:v>
                </c:pt>
                <c:pt idx="3263">
                  <c:v>4.7530005782194712E-2</c:v>
                </c:pt>
                <c:pt idx="3264">
                  <c:v>4.757572015374157E-2</c:v>
                </c:pt>
                <c:pt idx="3265">
                  <c:v>4.7625141333872516E-2</c:v>
                </c:pt>
                <c:pt idx="3266">
                  <c:v>4.7677972154651395E-2</c:v>
                </c:pt>
                <c:pt idx="3267">
                  <c:v>4.773389471031033E-2</c:v>
                </c:pt>
                <c:pt idx="3268">
                  <c:v>4.7792345187538811E-2</c:v>
                </c:pt>
                <c:pt idx="3269">
                  <c:v>4.7853002220500894E-2</c:v>
                </c:pt>
                <c:pt idx="3270">
                  <c:v>4.7915281001857241E-2</c:v>
                </c:pt>
                <c:pt idx="3271">
                  <c:v>4.7978564240755153E-2</c:v>
                </c:pt>
                <c:pt idx="3272">
                  <c:v>4.8041925799679301E-2</c:v>
                </c:pt>
                <c:pt idx="3273">
                  <c:v>4.8104762704452582E-2</c:v>
                </c:pt>
                <c:pt idx="3274">
                  <c:v>4.8166277299932864E-2</c:v>
                </c:pt>
                <c:pt idx="3275">
                  <c:v>4.8225700266943269E-2</c:v>
                </c:pt>
                <c:pt idx="3276">
                  <c:v>4.8282336612776151E-2</c:v>
                </c:pt>
                <c:pt idx="3277">
                  <c:v>4.8335159998581782E-2</c:v>
                </c:pt>
                <c:pt idx="3278">
                  <c:v>4.8383419029600673E-2</c:v>
                </c:pt>
                <c:pt idx="3279">
                  <c:v>4.8426424227950959E-2</c:v>
                </c:pt>
                <c:pt idx="3280">
                  <c:v>4.8463570943052342E-2</c:v>
                </c:pt>
                <c:pt idx="3281">
                  <c:v>4.8494498034364314E-2</c:v>
                </c:pt>
                <c:pt idx="3282">
                  <c:v>4.8518825696664422E-2</c:v>
                </c:pt>
                <c:pt idx="3283">
                  <c:v>4.8536210465129299E-2</c:v>
                </c:pt>
                <c:pt idx="3284">
                  <c:v>4.8546455471613244E-2</c:v>
                </c:pt>
                <c:pt idx="3285">
                  <c:v>4.8549365702362061E-2</c:v>
                </c:pt>
                <c:pt idx="3286">
                  <c:v>4.854489437772027E-2</c:v>
                </c:pt>
                <c:pt idx="3287">
                  <c:v>4.853323107097525E-2</c:v>
                </c:pt>
                <c:pt idx="3288">
                  <c:v>4.8514379321259814E-2</c:v>
                </c:pt>
                <c:pt idx="3289">
                  <c:v>4.848860099606582E-2</c:v>
                </c:pt>
                <c:pt idx="3290">
                  <c:v>4.8456109445955881E-2</c:v>
                </c:pt>
                <c:pt idx="3291">
                  <c:v>4.8417144982366239E-2</c:v>
                </c:pt>
                <c:pt idx="3292">
                  <c:v>4.8372318431178334E-2</c:v>
                </c:pt>
                <c:pt idx="3293">
                  <c:v>4.8322537445003484E-2</c:v>
                </c:pt>
                <c:pt idx="3294">
                  <c:v>4.826891951504985E-2</c:v>
                </c:pt>
                <c:pt idx="3295">
                  <c:v>4.8212786638336856E-2</c:v>
                </c:pt>
                <c:pt idx="3296">
                  <c:v>4.8155934907007675E-2</c:v>
                </c:pt>
                <c:pt idx="3297">
                  <c:v>4.8100734685364445E-2</c:v>
                </c:pt>
                <c:pt idx="3298">
                  <c:v>4.8049990876986449E-2</c:v>
                </c:pt>
                <c:pt idx="3299">
                  <c:v>4.8006515981346351E-2</c:v>
                </c:pt>
                <c:pt idx="3300">
                  <c:v>4.7973605118838011E-2</c:v>
                </c:pt>
                <c:pt idx="3301">
                  <c:v>4.795467631607931E-2</c:v>
                </c:pt>
                <c:pt idx="3302">
                  <c:v>4.7953315440441062E-2</c:v>
                </c:pt>
                <c:pt idx="3303">
                  <c:v>4.7972996773831961E-2</c:v>
                </c:pt>
                <c:pt idx="3304">
                  <c:v>4.8017009653666995E-2</c:v>
                </c:pt>
                <c:pt idx="3305">
                  <c:v>4.8088147397463421E-2</c:v>
                </c:pt>
                <c:pt idx="3306">
                  <c:v>4.8188829420975195E-2</c:v>
                </c:pt>
                <c:pt idx="3307">
                  <c:v>4.8320612472911716E-2</c:v>
                </c:pt>
                <c:pt idx="3308">
                  <c:v>4.8484368249999701E-2</c:v>
                </c:pt>
                <c:pt idx="3309">
                  <c:v>4.8679913170242645E-2</c:v>
                </c:pt>
                <c:pt idx="3310">
                  <c:v>4.8906031656834194E-2</c:v>
                </c:pt>
                <c:pt idx="3311">
                  <c:v>4.9160436863060125E-2</c:v>
                </c:pt>
                <c:pt idx="3312">
                  <c:v>4.9440060796430887E-2</c:v>
                </c:pt>
                <c:pt idx="3313">
                  <c:v>4.9740826782253784E-2</c:v>
                </c:pt>
                <c:pt idx="3314">
                  <c:v>5.0057751112466811E-2</c:v>
                </c:pt>
                <c:pt idx="3315">
                  <c:v>5.0385239687374281E-2</c:v>
                </c:pt>
                <c:pt idx="3316">
                  <c:v>5.0717398817554729E-2</c:v>
                </c:pt>
                <c:pt idx="3317">
                  <c:v>5.1047898013444962E-2</c:v>
                </c:pt>
                <c:pt idx="3318">
                  <c:v>5.1370237788987291E-2</c:v>
                </c:pt>
                <c:pt idx="3319">
                  <c:v>5.1678419257610179E-2</c:v>
                </c:pt>
                <c:pt idx="3320">
                  <c:v>5.196595819297721E-2</c:v>
                </c:pt>
                <c:pt idx="3321">
                  <c:v>5.2227397646921886E-2</c:v>
                </c:pt>
                <c:pt idx="3322">
                  <c:v>5.2457910444399625E-2</c:v>
                </c:pt>
                <c:pt idx="3323">
                  <c:v>5.2653501054035434E-2</c:v>
                </c:pt>
                <c:pt idx="3324">
                  <c:v>5.2810834929962441E-2</c:v>
                </c:pt>
                <c:pt idx="3325">
                  <c:v>5.2927561809613131E-2</c:v>
                </c:pt>
                <c:pt idx="3326">
                  <c:v>5.3002225385848811E-2</c:v>
                </c:pt>
                <c:pt idx="3327">
                  <c:v>5.3034366774649802E-2</c:v>
                </c:pt>
                <c:pt idx="3328">
                  <c:v>5.3024372705979816E-2</c:v>
                </c:pt>
                <c:pt idx="3329">
                  <c:v>5.2973355235073245E-2</c:v>
                </c:pt>
                <c:pt idx="3330">
                  <c:v>5.28829915816015E-2</c:v>
                </c:pt>
                <c:pt idx="3331">
                  <c:v>5.2755666767823561E-2</c:v>
                </c:pt>
                <c:pt idx="3332">
                  <c:v>5.2594248375335252E-2</c:v>
                </c:pt>
                <c:pt idx="3333">
                  <c:v>5.2401761266835732E-2</c:v>
                </c:pt>
                <c:pt idx="3334">
                  <c:v>5.2181454540546131E-2</c:v>
                </c:pt>
                <c:pt idx="3335">
                  <c:v>5.1936560077772712E-2</c:v>
                </c:pt>
                <c:pt idx="3336">
                  <c:v>5.1670104411014071E-2</c:v>
                </c:pt>
                <c:pt idx="3337">
                  <c:v>5.1385623525325393E-2</c:v>
                </c:pt>
                <c:pt idx="3338">
                  <c:v>5.1086118620958895E-2</c:v>
                </c:pt>
                <c:pt idx="3339">
                  <c:v>5.0774691329563568E-2</c:v>
                </c:pt>
                <c:pt idx="3340">
                  <c:v>5.0453786828876024E-2</c:v>
                </c:pt>
                <c:pt idx="3341">
                  <c:v>5.0126077202485866E-2</c:v>
                </c:pt>
                <c:pt idx="3342">
                  <c:v>4.9794243707383133E-2</c:v>
                </c:pt>
                <c:pt idx="3343">
                  <c:v>4.9460918609892081E-2</c:v>
                </c:pt>
                <c:pt idx="3344">
                  <c:v>4.9128755010848055E-2</c:v>
                </c:pt>
                <c:pt idx="3345">
                  <c:v>4.8800340917208272E-2</c:v>
                </c:pt>
                <c:pt idx="3346">
                  <c:v>4.8478486595654041E-2</c:v>
                </c:pt>
                <c:pt idx="3347">
                  <c:v>4.8166005962809393E-2</c:v>
                </c:pt>
                <c:pt idx="3348">
                  <c:v>4.7865766257475732E-2</c:v>
                </c:pt>
                <c:pt idx="3349">
                  <c:v>4.7580494655735904E-2</c:v>
                </c:pt>
                <c:pt idx="3350">
                  <c:v>4.7313133462481075E-2</c:v>
                </c:pt>
                <c:pt idx="3351">
                  <c:v>4.7066375812274582E-2</c:v>
                </c:pt>
                <c:pt idx="3352">
                  <c:v>4.6842160744355876E-2</c:v>
                </c:pt>
                <c:pt idx="3353">
                  <c:v>4.6642721904468866E-2</c:v>
                </c:pt>
                <c:pt idx="3354">
                  <c:v>4.646942416226945E-2</c:v>
                </c:pt>
                <c:pt idx="3355">
                  <c:v>4.632332262960652E-2</c:v>
                </c:pt>
                <c:pt idx="3356">
                  <c:v>4.6204849587037522E-2</c:v>
                </c:pt>
                <c:pt idx="3357">
                  <c:v>4.6113639446598145E-2</c:v>
                </c:pt>
                <c:pt idx="3358">
                  <c:v>4.604901505378553E-2</c:v>
                </c:pt>
                <c:pt idx="3359">
                  <c:v>4.6009778714717835E-2</c:v>
                </c:pt>
                <c:pt idx="3360">
                  <c:v>4.5994108410195633E-2</c:v>
                </c:pt>
                <c:pt idx="3361">
                  <c:v>4.5999749020376852E-2</c:v>
                </c:pt>
                <c:pt idx="3362">
                  <c:v>4.6023883820060646E-2</c:v>
                </c:pt>
                <c:pt idx="3363">
                  <c:v>4.6063483658006263E-2</c:v>
                </c:pt>
                <c:pt idx="3364">
                  <c:v>4.6115745113447966E-2</c:v>
                </c:pt>
                <c:pt idx="3365">
                  <c:v>4.6177665182679614E-2</c:v>
                </c:pt>
                <c:pt idx="3366">
                  <c:v>4.6246176190926011E-2</c:v>
                </c:pt>
                <c:pt idx="3367">
                  <c:v>4.6318285706112475E-2</c:v>
                </c:pt>
                <c:pt idx="3368">
                  <c:v>4.6391246500865645E-2</c:v>
                </c:pt>
                <c:pt idx="3369">
                  <c:v>4.6462401750317052E-2</c:v>
                </c:pt>
                <c:pt idx="3370">
                  <c:v>4.6529436744284371E-2</c:v>
                </c:pt>
                <c:pt idx="3371">
                  <c:v>4.659044944423929E-2</c:v>
                </c:pt>
                <c:pt idx="3372">
                  <c:v>4.6643625559037852E-2</c:v>
                </c:pt>
                <c:pt idx="3373">
                  <c:v>4.668726095247866E-2</c:v>
                </c:pt>
                <c:pt idx="3374">
                  <c:v>4.6720040024324012E-2</c:v>
                </c:pt>
                <c:pt idx="3375">
                  <c:v>4.6741343659566836E-2</c:v>
                </c:pt>
                <c:pt idx="3376">
                  <c:v>4.6750454920843204E-2</c:v>
                </c:pt>
                <c:pt idx="3377">
                  <c:v>4.6747041069101145E-2</c:v>
                </c:pt>
                <c:pt idx="3378">
                  <c:v>4.6730688728721652E-2</c:v>
                </c:pt>
                <c:pt idx="3379">
                  <c:v>4.6701531490025892E-2</c:v>
                </c:pt>
                <c:pt idx="3380">
                  <c:v>4.6659807133428863E-2</c:v>
                </c:pt>
                <c:pt idx="3381">
                  <c:v>4.6606055821144764E-2</c:v>
                </c:pt>
                <c:pt idx="3382">
                  <c:v>4.6540787656559252E-2</c:v>
                </c:pt>
                <c:pt idx="3383">
                  <c:v>4.6464782650202673E-2</c:v>
                </c:pt>
                <c:pt idx="3384">
                  <c:v>4.637927582659801E-2</c:v>
                </c:pt>
                <c:pt idx="3385">
                  <c:v>4.6285612168310383E-2</c:v>
                </c:pt>
                <c:pt idx="3386">
                  <c:v>4.6185398573521899E-2</c:v>
                </c:pt>
                <c:pt idx="3387">
                  <c:v>4.6080240089094546E-2</c:v>
                </c:pt>
                <c:pt idx="3388">
                  <c:v>4.5971819221714262E-2</c:v>
                </c:pt>
                <c:pt idx="3389">
                  <c:v>4.5862132138088776E-2</c:v>
                </c:pt>
                <c:pt idx="3390">
                  <c:v>4.5753393067572284E-2</c:v>
                </c:pt>
                <c:pt idx="3391">
                  <c:v>4.564786287204655E-2</c:v>
                </c:pt>
                <c:pt idx="3392">
                  <c:v>4.5547921382910583E-2</c:v>
                </c:pt>
                <c:pt idx="3393">
                  <c:v>4.5455931193787665E-2</c:v>
                </c:pt>
                <c:pt idx="3394">
                  <c:v>4.5374256102493002E-2</c:v>
                </c:pt>
                <c:pt idx="3395">
                  <c:v>4.5305018967199233E-2</c:v>
                </c:pt>
                <c:pt idx="3396">
                  <c:v>4.5250380683393952E-2</c:v>
                </c:pt>
                <c:pt idx="3397">
                  <c:v>4.5212352008246789E-2</c:v>
                </c:pt>
                <c:pt idx="3398">
                  <c:v>4.5192609163444905E-2</c:v>
                </c:pt>
                <c:pt idx="3399">
                  <c:v>4.5192408415152284E-2</c:v>
                </c:pt>
                <c:pt idx="3400">
                  <c:v>4.5212896541096913E-2</c:v>
                </c:pt>
                <c:pt idx="3401">
                  <c:v>4.5254614349103925E-2</c:v>
                </c:pt>
                <c:pt idx="3402">
                  <c:v>4.5317686022814885E-2</c:v>
                </c:pt>
                <c:pt idx="3403">
                  <c:v>4.5401676901357553E-2</c:v>
                </c:pt>
                <c:pt idx="3404">
                  <c:v>4.5505622385030524E-2</c:v>
                </c:pt>
                <c:pt idx="3405">
                  <c:v>4.5628215730938872E-2</c:v>
                </c:pt>
                <c:pt idx="3406">
                  <c:v>4.5767559196490726E-2</c:v>
                </c:pt>
                <c:pt idx="3407">
                  <c:v>4.5921228068519393E-2</c:v>
                </c:pt>
                <c:pt idx="3408">
                  <c:v>4.6086233355879365E-2</c:v>
                </c:pt>
                <c:pt idx="3409">
                  <c:v>4.6259413654406084E-2</c:v>
                </c:pt>
                <c:pt idx="3410">
                  <c:v>4.6437311768263545E-2</c:v>
                </c:pt>
                <c:pt idx="3411">
                  <c:v>4.6616104523218273E-2</c:v>
                </c:pt>
                <c:pt idx="3412">
                  <c:v>4.679191564337961E-2</c:v>
                </c:pt>
                <c:pt idx="3413">
                  <c:v>4.696071579637049E-2</c:v>
                </c:pt>
                <c:pt idx="3414">
                  <c:v>4.7118811524899495E-2</c:v>
                </c:pt>
                <c:pt idx="3415">
                  <c:v>4.7262713194027646E-2</c:v>
                </c:pt>
                <c:pt idx="3416">
                  <c:v>4.7389353658090952E-2</c:v>
                </c:pt>
                <c:pt idx="3417">
                  <c:v>4.7496101285940541E-2</c:v>
                </c:pt>
                <c:pt idx="3418">
                  <c:v>4.758105509817824E-2</c:v>
                </c:pt>
                <c:pt idx="3419">
                  <c:v>4.7643105464578173E-2</c:v>
                </c:pt>
                <c:pt idx="3420">
                  <c:v>4.7681660869657444E-2</c:v>
                </c:pt>
                <c:pt idx="3421">
                  <c:v>4.7696935439416464E-2</c:v>
                </c:pt>
                <c:pt idx="3422">
                  <c:v>4.7690008872638315E-2</c:v>
                </c:pt>
                <c:pt idx="3423">
                  <c:v>4.7662771961291386E-2</c:v>
                </c:pt>
                <c:pt idx="3424">
                  <c:v>4.7617702173809881E-2</c:v>
                </c:pt>
                <c:pt idx="3425">
                  <c:v>4.7557824945227124E-2</c:v>
                </c:pt>
                <c:pt idx="3426">
                  <c:v>4.74862797758418E-2</c:v>
                </c:pt>
                <c:pt idx="3427">
                  <c:v>4.7406750639730114E-2</c:v>
                </c:pt>
                <c:pt idx="3428">
                  <c:v>4.7323297977977415E-2</c:v>
                </c:pt>
                <c:pt idx="3429">
                  <c:v>4.723952492351393E-2</c:v>
                </c:pt>
                <c:pt idx="3430">
                  <c:v>4.7158881405192393E-2</c:v>
                </c:pt>
                <c:pt idx="3431">
                  <c:v>4.7084287095882964E-2</c:v>
                </c:pt>
                <c:pt idx="3432">
                  <c:v>4.7018343298023985E-2</c:v>
                </c:pt>
                <c:pt idx="3433">
                  <c:v>4.6963151900194872E-2</c:v>
                </c:pt>
                <c:pt idx="3434">
                  <c:v>4.6920309151697003E-2</c:v>
                </c:pt>
                <c:pt idx="3435">
                  <c:v>4.6890678408747929E-2</c:v>
                </c:pt>
                <c:pt idx="3436">
                  <c:v>4.6874626601226335E-2</c:v>
                </c:pt>
                <c:pt idx="3437">
                  <c:v>4.6872027840401453E-2</c:v>
                </c:pt>
                <c:pt idx="3438">
                  <c:v>4.6882344253687931E-2</c:v>
                </c:pt>
                <c:pt idx="3439">
                  <c:v>4.6904479256464272E-2</c:v>
                </c:pt>
                <c:pt idx="3440">
                  <c:v>4.6936996640002622E-2</c:v>
                </c:pt>
                <c:pt idx="3441">
                  <c:v>4.6978086051614472E-2</c:v>
                </c:pt>
                <c:pt idx="3442">
                  <c:v>4.7025910720529952E-2</c:v>
                </c:pt>
                <c:pt idx="3443">
                  <c:v>4.7078411124826219E-2</c:v>
                </c:pt>
                <c:pt idx="3444">
                  <c:v>4.7133262285255106E-2</c:v>
                </c:pt>
                <c:pt idx="3445">
                  <c:v>4.7188062307169126E-2</c:v>
                </c:pt>
                <c:pt idx="3446">
                  <c:v>4.724026489855665E-2</c:v>
                </c:pt>
                <c:pt idx="3447">
                  <c:v>4.7287195757705E-2</c:v>
                </c:pt>
                <c:pt idx="3448">
                  <c:v>4.7326037671543614E-2</c:v>
                </c:pt>
                <c:pt idx="3449">
                  <c:v>4.7354069462952175E-2</c:v>
                </c:pt>
                <c:pt idx="3450">
                  <c:v>4.7368622314434554E-2</c:v>
                </c:pt>
                <c:pt idx="3451">
                  <c:v>4.7367094008991244E-2</c:v>
                </c:pt>
                <c:pt idx="3452">
                  <c:v>4.734700879374705E-2</c:v>
                </c:pt>
                <c:pt idx="3453">
                  <c:v>4.7306070247623032E-2</c:v>
                </c:pt>
                <c:pt idx="3454">
                  <c:v>4.7242585722588132E-2</c:v>
                </c:pt>
                <c:pt idx="3455">
                  <c:v>4.7155181878701075E-2</c:v>
                </c:pt>
                <c:pt idx="3456">
                  <c:v>4.7043061096649533E-2</c:v>
                </c:pt>
                <c:pt idx="3457">
                  <c:v>4.6906089491072223E-2</c:v>
                </c:pt>
                <c:pt idx="3458">
                  <c:v>4.6744885807300844E-2</c:v>
                </c:pt>
                <c:pt idx="3459">
                  <c:v>4.6560762088194513E-2</c:v>
                </c:pt>
                <c:pt idx="3460">
                  <c:v>4.6355824362631443E-2</c:v>
                </c:pt>
                <c:pt idx="3461">
                  <c:v>4.6132882157776112E-2</c:v>
                </c:pt>
                <c:pt idx="3462">
                  <c:v>4.5895435762033074E-2</c:v>
                </c:pt>
                <c:pt idx="3463">
                  <c:v>4.5647829854783231E-2</c:v>
                </c:pt>
                <c:pt idx="3464">
                  <c:v>4.539440194076956E-2</c:v>
                </c:pt>
                <c:pt idx="3465">
                  <c:v>4.5139871010024014E-2</c:v>
                </c:pt>
                <c:pt idx="3466">
                  <c:v>4.4888984119436141E-2</c:v>
                </c:pt>
                <c:pt idx="3467">
                  <c:v>4.4646452238254232E-2</c:v>
                </c:pt>
                <c:pt idx="3468">
                  <c:v>4.4416857642052165E-2</c:v>
                </c:pt>
                <c:pt idx="3469">
                  <c:v>4.420449403428129E-2</c:v>
                </c:pt>
                <c:pt idx="3470">
                  <c:v>4.4013065981296451E-2</c:v>
                </c:pt>
                <c:pt idx="3471">
                  <c:v>4.3845661914372704E-2</c:v>
                </c:pt>
                <c:pt idx="3472">
                  <c:v>4.3704506640844083E-2</c:v>
                </c:pt>
                <c:pt idx="3473">
                  <c:v>4.359131445365174E-2</c:v>
                </c:pt>
                <c:pt idx="3474">
                  <c:v>4.3506971618844571E-2</c:v>
                </c:pt>
                <c:pt idx="3475">
                  <c:v>4.345168072733236E-2</c:v>
                </c:pt>
                <c:pt idx="3476">
                  <c:v>4.342502717467471E-2</c:v>
                </c:pt>
                <c:pt idx="3477">
                  <c:v>4.3425968705201941E-2</c:v>
                </c:pt>
                <c:pt idx="3478">
                  <c:v>4.3453085280415971E-2</c:v>
                </c:pt>
                <c:pt idx="3479">
                  <c:v>4.3504510477870642E-2</c:v>
                </c:pt>
                <c:pt idx="3480">
                  <c:v>4.3578136411752393E-2</c:v>
                </c:pt>
                <c:pt idx="3481">
                  <c:v>4.3671562238803016E-2</c:v>
                </c:pt>
                <c:pt idx="3482">
                  <c:v>4.3782450700764301E-2</c:v>
                </c:pt>
                <c:pt idx="3483">
                  <c:v>4.3908369863434299E-2</c:v>
                </c:pt>
                <c:pt idx="3484">
                  <c:v>4.4047018614984446E-2</c:v>
                </c:pt>
                <c:pt idx="3485">
                  <c:v>4.419611403702315E-2</c:v>
                </c:pt>
                <c:pt idx="3486">
                  <c:v>4.4353377809293291E-2</c:v>
                </c:pt>
                <c:pt idx="3487">
                  <c:v>4.4517145172429391E-2</c:v>
                </c:pt>
                <c:pt idx="3488">
                  <c:v>4.4685838020148104E-2</c:v>
                </c:pt>
                <c:pt idx="3489">
                  <c:v>4.4857820825202281E-2</c:v>
                </c:pt>
                <c:pt idx="3490">
                  <c:v>4.503172113907325E-2</c:v>
                </c:pt>
                <c:pt idx="3491">
                  <c:v>4.5206219010385296E-2</c:v>
                </c:pt>
                <c:pt idx="3492">
                  <c:v>4.5380063482509746E-2</c:v>
                </c:pt>
                <c:pt idx="3493">
                  <c:v>4.555207219360647E-2</c:v>
                </c:pt>
                <c:pt idx="3494">
                  <c:v>4.5720810385981733E-2</c:v>
                </c:pt>
                <c:pt idx="3495">
                  <c:v>4.5884805187373756E-2</c:v>
                </c:pt>
                <c:pt idx="3496">
                  <c:v>4.6042684852010261E-2</c:v>
                </c:pt>
                <c:pt idx="3497">
                  <c:v>4.6192967551827474E-2</c:v>
                </c:pt>
                <c:pt idx="3498">
                  <c:v>4.6333933133084301E-2</c:v>
                </c:pt>
                <c:pt idx="3499">
                  <c:v>4.6463595352175903E-2</c:v>
                </c:pt>
                <c:pt idx="3500">
                  <c:v>4.657997195636629E-2</c:v>
                </c:pt>
                <c:pt idx="3501">
                  <c:v>4.6681098342205456E-2</c:v>
                </c:pt>
                <c:pt idx="3502">
                  <c:v>4.6765120077587451E-2</c:v>
                </c:pt>
                <c:pt idx="3503">
                  <c:v>4.6830226403262114E-2</c:v>
                </c:pt>
                <c:pt idx="3504">
                  <c:v>4.6874794912836006E-2</c:v>
                </c:pt>
                <c:pt idx="3505">
                  <c:v>4.6897482886312972E-2</c:v>
                </c:pt>
                <c:pt idx="3506">
                  <c:v>4.6897359496990913E-2</c:v>
                </c:pt>
                <c:pt idx="3507">
                  <c:v>4.6873765378227066E-2</c:v>
                </c:pt>
                <c:pt idx="3508">
                  <c:v>4.6826531207541551E-2</c:v>
                </c:pt>
                <c:pt idx="3509">
                  <c:v>4.6756028245525355E-2</c:v>
                </c:pt>
                <c:pt idx="3510">
                  <c:v>4.6663075049328644E-2</c:v>
                </c:pt>
                <c:pt idx="3511">
                  <c:v>4.6549080273630514E-2</c:v>
                </c:pt>
                <c:pt idx="3512">
                  <c:v>4.6415907500795765E-2</c:v>
                </c:pt>
                <c:pt idx="3513">
                  <c:v>4.6265831822845153E-2</c:v>
                </c:pt>
                <c:pt idx="3514">
                  <c:v>4.6101435935283736E-2</c:v>
                </c:pt>
                <c:pt idx="3515">
                  <c:v>4.5925646206442773E-2</c:v>
                </c:pt>
                <c:pt idx="3516">
                  <c:v>4.5741479857893105E-2</c:v>
                </c:pt>
                <c:pt idx="3517">
                  <c:v>4.5552208302181929E-2</c:v>
                </c:pt>
                <c:pt idx="3518">
                  <c:v>4.5361149924832235E-2</c:v>
                </c:pt>
                <c:pt idx="3519">
                  <c:v>4.5171629869767381E-2</c:v>
                </c:pt>
                <c:pt idx="3520">
                  <c:v>4.4986981475128592E-2</c:v>
                </c:pt>
                <c:pt idx="3521">
                  <c:v>4.4810229501300224E-2</c:v>
                </c:pt>
                <c:pt idx="3522">
                  <c:v>4.4644192885007851E-2</c:v>
                </c:pt>
                <c:pt idx="3523">
                  <c:v>4.4491472546961494E-2</c:v>
                </c:pt>
                <c:pt idx="3524">
                  <c:v>4.4354416358695331E-2</c:v>
                </c:pt>
                <c:pt idx="3525">
                  <c:v>4.423489709413355E-2</c:v>
                </c:pt>
                <c:pt idx="3526">
                  <c:v>4.4134471034900931E-2</c:v>
                </c:pt>
                <c:pt idx="3527">
                  <c:v>4.4054248550394963E-2</c:v>
                </c:pt>
                <c:pt idx="3528">
                  <c:v>4.3995024895361522E-2</c:v>
                </c:pt>
                <c:pt idx="3529">
                  <c:v>4.3957138539880071E-2</c:v>
                </c:pt>
                <c:pt idx="3530">
                  <c:v>4.394038863643808E-2</c:v>
                </c:pt>
                <c:pt idx="3531">
                  <c:v>4.3944157259946583E-2</c:v>
                </c:pt>
                <c:pt idx="3532">
                  <c:v>4.396733628170809E-2</c:v>
                </c:pt>
                <c:pt idx="3533">
                  <c:v>4.4008417772461866E-2</c:v>
                </c:pt>
                <c:pt idx="3534">
                  <c:v>4.4065362756116735E-2</c:v>
                </c:pt>
                <c:pt idx="3535">
                  <c:v>4.4135748961658151E-2</c:v>
                </c:pt>
                <c:pt idx="3536">
                  <c:v>4.4216717669183982E-2</c:v>
                </c:pt>
                <c:pt idx="3537">
                  <c:v>4.4305179543626547E-2</c:v>
                </c:pt>
                <c:pt idx="3538">
                  <c:v>4.4397805387767601E-2</c:v>
                </c:pt>
                <c:pt idx="3539">
                  <c:v>4.4490777443304284E-2</c:v>
                </c:pt>
                <c:pt idx="3540">
                  <c:v>4.458079769059E-2</c:v>
                </c:pt>
                <c:pt idx="3541">
                  <c:v>4.466444189221945E-2</c:v>
                </c:pt>
                <c:pt idx="3542">
                  <c:v>4.4738223041847811E-2</c:v>
                </c:pt>
                <c:pt idx="3543">
                  <c:v>4.4798985884505114E-2</c:v>
                </c:pt>
                <c:pt idx="3544">
                  <c:v>4.4843682325188934E-2</c:v>
                </c:pt>
                <c:pt idx="3545">
                  <c:v>4.4869893584138114E-2</c:v>
                </c:pt>
                <c:pt idx="3546">
                  <c:v>4.4875813423484935E-2</c:v>
                </c:pt>
                <c:pt idx="3547">
                  <c:v>4.4860331479491852E-2</c:v>
                </c:pt>
                <c:pt idx="3548">
                  <c:v>4.4823027030985695E-2</c:v>
                </c:pt>
                <c:pt idx="3549">
                  <c:v>4.4764146951065523E-2</c:v>
                </c:pt>
                <c:pt idx="3550">
                  <c:v>4.4684726411546444E-2</c:v>
                </c:pt>
                <c:pt idx="3551">
                  <c:v>4.4586477234775983E-2</c:v>
                </c:pt>
                <c:pt idx="3552">
                  <c:v>4.4471687303781746E-2</c:v>
                </c:pt>
                <c:pt idx="3553">
                  <c:v>4.4343250783356672E-2</c:v>
                </c:pt>
                <c:pt idx="3554">
                  <c:v>4.420430147479925E-2</c:v>
                </c:pt>
                <c:pt idx="3555">
                  <c:v>4.4058458452437714E-2</c:v>
                </c:pt>
                <c:pt idx="3556">
                  <c:v>4.3909651905051882E-2</c:v>
                </c:pt>
                <c:pt idx="3557">
                  <c:v>4.37618887066447E-2</c:v>
                </c:pt>
                <c:pt idx="3558">
                  <c:v>4.3619077806782203E-2</c:v>
                </c:pt>
                <c:pt idx="3559">
                  <c:v>4.3484881394695814E-2</c:v>
                </c:pt>
                <c:pt idx="3560">
                  <c:v>4.3362570531140676E-2</c:v>
                </c:pt>
                <c:pt idx="3561">
                  <c:v>4.3255083825734023E-2</c:v>
                </c:pt>
                <c:pt idx="3562">
                  <c:v>4.3165034013153004E-2</c:v>
                </c:pt>
                <c:pt idx="3563">
                  <c:v>4.3094182174941993E-2</c:v>
                </c:pt>
                <c:pt idx="3564">
                  <c:v>4.304382181882601E-2</c:v>
                </c:pt>
                <c:pt idx="3565">
                  <c:v>4.3015060848892873E-2</c:v>
                </c:pt>
                <c:pt idx="3566">
                  <c:v>4.3008289971627901E-2</c:v>
                </c:pt>
                <c:pt idx="3567">
                  <c:v>4.3023475144064141E-2</c:v>
                </c:pt>
                <c:pt idx="3568">
                  <c:v>4.3060209700193655E-2</c:v>
                </c:pt>
                <c:pt idx="3569">
                  <c:v>4.3117691153623169E-2</c:v>
                </c:pt>
                <c:pt idx="3570">
                  <c:v>4.319485422521236E-2</c:v>
                </c:pt>
                <c:pt idx="3571">
                  <c:v>4.3290428950229005E-2</c:v>
                </c:pt>
                <c:pt idx="3572">
                  <c:v>4.3403100743950512E-2</c:v>
                </c:pt>
                <c:pt idx="3573">
                  <c:v>4.35312552070726E-2</c:v>
                </c:pt>
                <c:pt idx="3574">
                  <c:v>4.367305389088294E-2</c:v>
                </c:pt>
                <c:pt idx="3575">
                  <c:v>4.3826718565593711E-2</c:v>
                </c:pt>
                <c:pt idx="3576">
                  <c:v>4.3990311139877211E-2</c:v>
                </c:pt>
                <c:pt idx="3577">
                  <c:v>4.4161742791145125E-2</c:v>
                </c:pt>
                <c:pt idx="3578">
                  <c:v>4.433868672150211E-2</c:v>
                </c:pt>
                <c:pt idx="3579">
                  <c:v>4.4518405983651782E-2</c:v>
                </c:pt>
                <c:pt idx="3580">
                  <c:v>4.4698332358241145E-2</c:v>
                </c:pt>
                <c:pt idx="3581">
                  <c:v>4.4875612924386146E-2</c:v>
                </c:pt>
                <c:pt idx="3582">
                  <c:v>4.5047232567969643E-2</c:v>
                </c:pt>
                <c:pt idx="3583">
                  <c:v>4.52101008135537E-2</c:v>
                </c:pt>
                <c:pt idx="3584">
                  <c:v>4.5361052298395654E-2</c:v>
                </c:pt>
                <c:pt idx="3585">
                  <c:v>4.5496990624688483E-2</c:v>
                </c:pt>
                <c:pt idx="3586">
                  <c:v>4.5614969533734555E-2</c:v>
                </c:pt>
                <c:pt idx="3587">
                  <c:v>4.5712177563092413E-2</c:v>
                </c:pt>
                <c:pt idx="3588">
                  <c:v>4.5786252167026274E-2</c:v>
                </c:pt>
                <c:pt idx="3589">
                  <c:v>4.5835463386304773E-2</c:v>
                </c:pt>
                <c:pt idx="3590">
                  <c:v>4.5858397605229737E-2</c:v>
                </c:pt>
                <c:pt idx="3591">
                  <c:v>4.5854299880643656E-2</c:v>
                </c:pt>
                <c:pt idx="3592">
                  <c:v>4.5823162463579092E-2</c:v>
                </c:pt>
                <c:pt idx="3593">
                  <c:v>4.5765573957450033E-2</c:v>
                </c:pt>
                <c:pt idx="3594">
                  <c:v>4.5682870435102704E-2</c:v>
                </c:pt>
                <c:pt idx="3595">
                  <c:v>4.5577129777510411E-2</c:v>
                </c:pt>
                <c:pt idx="3596">
                  <c:v>4.5450998717822315E-2</c:v>
                </c:pt>
                <c:pt idx="3597">
                  <c:v>4.5307949212694605E-2</c:v>
                </c:pt>
                <c:pt idx="3598">
                  <c:v>4.5151795602605835E-2</c:v>
                </c:pt>
                <c:pt idx="3599">
                  <c:v>4.4986810214027673E-2</c:v>
                </c:pt>
                <c:pt idx="3600">
                  <c:v>4.4817459085715092E-2</c:v>
                </c:pt>
                <c:pt idx="3601">
                  <c:v>4.464847499504053E-2</c:v>
                </c:pt>
                <c:pt idx="3602">
                  <c:v>4.4484511551372535E-2</c:v>
                </c:pt>
                <c:pt idx="3603">
                  <c:v>4.4330120021496132E-2</c:v>
                </c:pt>
                <c:pt idx="3604">
                  <c:v>4.4189471698309425E-2</c:v>
                </c:pt>
                <c:pt idx="3605">
                  <c:v>4.4066301451842115E-2</c:v>
                </c:pt>
                <c:pt idx="3606">
                  <c:v>4.3964014714656871E-2</c:v>
                </c:pt>
                <c:pt idx="3607">
                  <c:v>4.3885283059276622E-2</c:v>
                </c:pt>
                <c:pt idx="3608">
                  <c:v>4.3832022101188819E-2</c:v>
                </c:pt>
                <c:pt idx="3609">
                  <c:v>4.3805227215301092E-2</c:v>
                </c:pt>
                <c:pt idx="3610">
                  <c:v>4.3805171264001484E-2</c:v>
                </c:pt>
                <c:pt idx="3611">
                  <c:v>4.3831304076930491E-2</c:v>
                </c:pt>
                <c:pt idx="3612">
                  <c:v>4.3882160446910443E-2</c:v>
                </c:pt>
                <c:pt idx="3613">
                  <c:v>4.395556329077574E-2</c:v>
                </c:pt>
                <c:pt idx="3614">
                  <c:v>4.4048751852226974E-2</c:v>
                </c:pt>
                <c:pt idx="3615">
                  <c:v>4.4158439218065636E-2</c:v>
                </c:pt>
                <c:pt idx="3616">
                  <c:v>4.4280853554769455E-2</c:v>
                </c:pt>
                <c:pt idx="3617">
                  <c:v>4.4411849566386497E-2</c:v>
                </c:pt>
                <c:pt idx="3618">
                  <c:v>4.4547222071010334E-2</c:v>
                </c:pt>
                <c:pt idx="3619">
                  <c:v>4.4682843224181555E-2</c:v>
                </c:pt>
                <c:pt idx="3620">
                  <c:v>4.4814610814865895E-2</c:v>
                </c:pt>
                <c:pt idx="3621">
                  <c:v>4.4938701580525105E-2</c:v>
                </c:pt>
                <c:pt idx="3622">
                  <c:v>4.5051676142074726E-2</c:v>
                </c:pt>
                <c:pt idx="3623">
                  <c:v>4.5150623737839145E-2</c:v>
                </c:pt>
                <c:pt idx="3624">
                  <c:v>4.5233238985443056E-2</c:v>
                </c:pt>
                <c:pt idx="3625">
                  <c:v>4.5297908614774132E-2</c:v>
                </c:pt>
                <c:pt idx="3626">
                  <c:v>4.5343598982325532E-2</c:v>
                </c:pt>
                <c:pt idx="3627">
                  <c:v>4.53698570718363E-2</c:v>
                </c:pt>
                <c:pt idx="3628">
                  <c:v>4.5377069523728414E-2</c:v>
                </c:pt>
                <c:pt idx="3629">
                  <c:v>4.5366147265152063E-2</c:v>
                </c:pt>
                <c:pt idx="3630">
                  <c:v>4.533857423140155E-2</c:v>
                </c:pt>
                <c:pt idx="3631">
                  <c:v>4.5296378107998712E-2</c:v>
                </c:pt>
                <c:pt idx="3632">
                  <c:v>4.5241827361638891E-2</c:v>
                </c:pt>
                <c:pt idx="3633">
                  <c:v>4.5177387505989534E-2</c:v>
                </c:pt>
                <c:pt idx="3634">
                  <c:v>4.5105780160904281E-2</c:v>
                </c:pt>
                <c:pt idx="3635">
                  <c:v>4.502977667429682E-2</c:v>
                </c:pt>
                <c:pt idx="3636">
                  <c:v>4.4952058982128874E-2</c:v>
                </c:pt>
                <c:pt idx="3637">
                  <c:v>4.4874893870927315E-2</c:v>
                </c:pt>
                <c:pt idx="3638">
                  <c:v>4.4800303283065911E-2</c:v>
                </c:pt>
                <c:pt idx="3639">
                  <c:v>4.4729965986385636E-2</c:v>
                </c:pt>
                <c:pt idx="3640">
                  <c:v>4.4665126841984065E-2</c:v>
                </c:pt>
                <c:pt idx="3641">
                  <c:v>4.460657890689515E-2</c:v>
                </c:pt>
                <c:pt idx="3642">
                  <c:v>4.4554760024673783E-2</c:v>
                </c:pt>
                <c:pt idx="3643">
                  <c:v>4.4509714833924324E-2</c:v>
                </c:pt>
                <c:pt idx="3644">
                  <c:v>4.4471119404366884E-2</c:v>
                </c:pt>
                <c:pt idx="3645">
                  <c:v>4.443858579725557E-2</c:v>
                </c:pt>
                <c:pt idx="3646">
                  <c:v>4.4411599640601485E-2</c:v>
                </c:pt>
                <c:pt idx="3647">
                  <c:v>4.4389660058104845E-2</c:v>
                </c:pt>
                <c:pt idx="3648">
                  <c:v>4.4372158237103013E-2</c:v>
                </c:pt>
                <c:pt idx="3649">
                  <c:v>4.4359038080891755E-2</c:v>
                </c:pt>
                <c:pt idx="3650">
                  <c:v>4.4350348522192565E-2</c:v>
                </c:pt>
                <c:pt idx="3651">
                  <c:v>4.434637718052746E-2</c:v>
                </c:pt>
                <c:pt idx="3652">
                  <c:v>4.434764741313918E-2</c:v>
                </c:pt>
                <c:pt idx="3653">
                  <c:v>4.4355115231204792E-2</c:v>
                </c:pt>
                <c:pt idx="3654">
                  <c:v>4.4369751316309103E-2</c:v>
                </c:pt>
                <c:pt idx="3655">
                  <c:v>4.4392695415864721E-2</c:v>
                </c:pt>
                <c:pt idx="3656">
                  <c:v>4.4425014450061494E-2</c:v>
                </c:pt>
                <c:pt idx="3657">
                  <c:v>4.44677690799751E-2</c:v>
                </c:pt>
                <c:pt idx="3658">
                  <c:v>4.4521625832306622E-2</c:v>
                </c:pt>
                <c:pt idx="3659">
                  <c:v>4.458699924218773E-2</c:v>
                </c:pt>
                <c:pt idx="3660">
                  <c:v>4.4663901396783383E-2</c:v>
                </c:pt>
                <c:pt idx="3661">
                  <c:v>4.4751751332735332E-2</c:v>
                </c:pt>
                <c:pt idx="3662">
                  <c:v>4.484943498953374E-2</c:v>
                </c:pt>
                <c:pt idx="3663">
                  <c:v>4.4955239484964174E-2</c:v>
                </c:pt>
                <c:pt idx="3664">
                  <c:v>4.5066668505794466E-2</c:v>
                </c:pt>
                <c:pt idx="3665">
                  <c:v>4.5180738852004992E-2</c:v>
                </c:pt>
                <c:pt idx="3666">
                  <c:v>4.5294378052077804E-2</c:v>
                </c:pt>
                <c:pt idx="3667">
                  <c:v>4.5403939874949381E-2</c:v>
                </c:pt>
                <c:pt idx="3668">
                  <c:v>4.5505649820228061E-2</c:v>
                </c:pt>
                <c:pt idx="3669">
                  <c:v>4.5595724091249096E-2</c:v>
                </c:pt>
                <c:pt idx="3670">
                  <c:v>4.5670479528905301E-2</c:v>
                </c:pt>
                <c:pt idx="3671">
                  <c:v>4.5726591059316472E-2</c:v>
                </c:pt>
                <c:pt idx="3672">
                  <c:v>4.5761258262145714E-2</c:v>
                </c:pt>
                <c:pt idx="3673">
                  <c:v>4.5772198876600612E-2</c:v>
                </c:pt>
                <c:pt idx="3674">
                  <c:v>4.5757835689771716E-2</c:v>
                </c:pt>
                <c:pt idx="3675">
                  <c:v>4.5717372055448874E-2</c:v>
                </c:pt>
                <c:pt idx="3676">
                  <c:v>4.5650865726501413E-2</c:v>
                </c:pt>
                <c:pt idx="3677">
                  <c:v>4.5559263684099766E-2</c:v>
                </c:pt>
                <c:pt idx="3678">
                  <c:v>4.5444292153169141E-2</c:v>
                </c:pt>
                <c:pt idx="3679">
                  <c:v>4.5308656328362E-2</c:v>
                </c:pt>
                <c:pt idx="3680">
                  <c:v>4.5155711534224201E-2</c:v>
                </c:pt>
                <c:pt idx="3681">
                  <c:v>4.4989469065108222E-2</c:v>
                </c:pt>
                <c:pt idx="3682">
                  <c:v>4.4814288936536675E-2</c:v>
                </c:pt>
                <c:pt idx="3683">
                  <c:v>4.4635025947111655E-2</c:v>
                </c:pt>
                <c:pt idx="3684">
                  <c:v>4.4456657436271384E-2</c:v>
                </c:pt>
                <c:pt idx="3685">
                  <c:v>4.428450754951975E-2</c:v>
                </c:pt>
                <c:pt idx="3686">
                  <c:v>4.4123855861535825E-2</c:v>
                </c:pt>
                <c:pt idx="3687">
                  <c:v>4.3979447648714524E-2</c:v>
                </c:pt>
                <c:pt idx="3688">
                  <c:v>4.385570919401887E-2</c:v>
                </c:pt>
                <c:pt idx="3689">
                  <c:v>4.3756534630727435E-2</c:v>
                </c:pt>
                <c:pt idx="3690">
                  <c:v>4.3684862889606275E-2</c:v>
                </c:pt>
                <c:pt idx="3691">
                  <c:v>4.3643217395519615E-2</c:v>
                </c:pt>
                <c:pt idx="3692">
                  <c:v>4.363331885780438E-2</c:v>
                </c:pt>
                <c:pt idx="3693">
                  <c:v>4.3655915636762833E-2</c:v>
                </c:pt>
                <c:pt idx="3694">
                  <c:v>4.3710794553332155E-2</c:v>
                </c:pt>
                <c:pt idx="3695">
                  <c:v>4.3796772847165655E-2</c:v>
                </c:pt>
                <c:pt idx="3696">
                  <c:v>4.3911873678984505E-2</c:v>
                </c:pt>
                <c:pt idx="3697">
                  <c:v>4.4053149355845186E-2</c:v>
                </c:pt>
                <c:pt idx="3698">
                  <c:v>4.4216939723275193E-2</c:v>
                </c:pt>
                <c:pt idx="3699">
                  <c:v>4.4398851511801445E-2</c:v>
                </c:pt>
                <c:pt idx="3700">
                  <c:v>4.4594128934075244E-2</c:v>
                </c:pt>
                <c:pt idx="3701">
                  <c:v>4.4797541235734005E-2</c:v>
                </c:pt>
                <c:pt idx="3702">
                  <c:v>4.5003885036410243E-2</c:v>
                </c:pt>
                <c:pt idx="3703">
                  <c:v>4.5207927675169859E-2</c:v>
                </c:pt>
                <c:pt idx="3704">
                  <c:v>4.5404649415356171E-2</c:v>
                </c:pt>
                <c:pt idx="3705">
                  <c:v>4.5589455903422851E-2</c:v>
                </c:pt>
                <c:pt idx="3706">
                  <c:v>4.5758355364427412E-2</c:v>
                </c:pt>
                <c:pt idx="3707">
                  <c:v>4.5907922140026945E-2</c:v>
                </c:pt>
                <c:pt idx="3708">
                  <c:v>4.603564781906172E-2</c:v>
                </c:pt>
                <c:pt idx="3709">
                  <c:v>4.6140120105678334E-2</c:v>
                </c:pt>
                <c:pt idx="3710">
                  <c:v>4.6220649134729536E-2</c:v>
                </c:pt>
                <c:pt idx="3711">
                  <c:v>4.6277287472791126E-2</c:v>
                </c:pt>
                <c:pt idx="3712">
                  <c:v>4.6310887242084174E-2</c:v>
                </c:pt>
                <c:pt idx="3713">
                  <c:v>4.6322917012433323E-2</c:v>
                </c:pt>
                <c:pt idx="3714">
                  <c:v>4.631523718410957E-2</c:v>
                </c:pt>
                <c:pt idx="3715">
                  <c:v>4.6290193362345113E-2</c:v>
                </c:pt>
                <c:pt idx="3716">
                  <c:v>4.6250395249187143E-2</c:v>
                </c:pt>
                <c:pt idx="3717">
                  <c:v>4.619857942668127E-2</c:v>
                </c:pt>
                <c:pt idx="3718">
                  <c:v>4.613746371265777E-2</c:v>
                </c:pt>
                <c:pt idx="3719">
                  <c:v>4.6069713477208285E-2</c:v>
                </c:pt>
                <c:pt idx="3720">
                  <c:v>4.599783902453463E-2</c:v>
                </c:pt>
                <c:pt idx="3721">
                  <c:v>4.592409080491109E-2</c:v>
                </c:pt>
                <c:pt idx="3722">
                  <c:v>4.5850489921968073E-2</c:v>
                </c:pt>
                <c:pt idx="3723">
                  <c:v>4.5778810466584753E-2</c:v>
                </c:pt>
                <c:pt idx="3724">
                  <c:v>4.5710717090839736E-2</c:v>
                </c:pt>
                <c:pt idx="3725">
                  <c:v>4.564761155688922E-2</c:v>
                </c:pt>
                <c:pt idx="3726">
                  <c:v>4.5590785721963206E-2</c:v>
                </c:pt>
                <c:pt idx="3727">
                  <c:v>4.5541302729563124E-2</c:v>
                </c:pt>
                <c:pt idx="3728">
                  <c:v>4.5500174031721331E-2</c:v>
                </c:pt>
                <c:pt idx="3729">
                  <c:v>4.5467771865838454E-2</c:v>
                </c:pt>
                <c:pt idx="3730">
                  <c:v>4.5444889558506903E-2</c:v>
                </c:pt>
                <c:pt idx="3731">
                  <c:v>4.5431680639791611E-2</c:v>
                </c:pt>
                <c:pt idx="3732">
                  <c:v>4.5428154906486641E-2</c:v>
                </c:pt>
                <c:pt idx="3733">
                  <c:v>4.5433831528190964E-2</c:v>
                </c:pt>
                <c:pt idx="3734">
                  <c:v>4.5448371944500403E-2</c:v>
                </c:pt>
                <c:pt idx="3735">
                  <c:v>4.5470768577565261E-2</c:v>
                </c:pt>
                <c:pt idx="3736">
                  <c:v>4.5499816449738925E-2</c:v>
                </c:pt>
                <c:pt idx="3737">
                  <c:v>4.5534166392266893E-2</c:v>
                </c:pt>
                <c:pt idx="3738">
                  <c:v>4.55722160647355E-2</c:v>
                </c:pt>
                <c:pt idx="3739">
                  <c:v>4.5612526794542502E-2</c:v>
                </c:pt>
                <c:pt idx="3740">
                  <c:v>4.5653306376216271E-2</c:v>
                </c:pt>
                <c:pt idx="3741">
                  <c:v>4.5692760551264602E-2</c:v>
                </c:pt>
                <c:pt idx="3742">
                  <c:v>4.5729184393740005E-2</c:v>
                </c:pt>
                <c:pt idx="3743">
                  <c:v>4.5761100081527124E-2</c:v>
                </c:pt>
                <c:pt idx="3744">
                  <c:v>4.5787040669202132E-2</c:v>
                </c:pt>
                <c:pt idx="3745">
                  <c:v>4.5805838212124403E-2</c:v>
                </c:pt>
                <c:pt idx="3746">
                  <c:v>4.581634867181264E-2</c:v>
                </c:pt>
                <c:pt idx="3747">
                  <c:v>4.5817417243939111E-2</c:v>
                </c:pt>
                <c:pt idx="3748">
                  <c:v>4.580825634140645E-2</c:v>
                </c:pt>
                <c:pt idx="3749">
                  <c:v>4.5788181747391701E-2</c:v>
                </c:pt>
                <c:pt idx="3750">
                  <c:v>4.5756580577689131E-2</c:v>
                </c:pt>
                <c:pt idx="3751">
                  <c:v>4.5713035329945362E-2</c:v>
                </c:pt>
                <c:pt idx="3752">
                  <c:v>4.5657078978864674E-2</c:v>
                </c:pt>
                <c:pt idx="3753">
                  <c:v>4.5588210373288765E-2</c:v>
                </c:pt>
                <c:pt idx="3754">
                  <c:v>4.5506189659004076E-2</c:v>
                </c:pt>
                <c:pt idx="3755">
                  <c:v>4.5410977360617333E-2</c:v>
                </c:pt>
                <c:pt idx="3756">
                  <c:v>4.5302853746748785E-2</c:v>
                </c:pt>
                <c:pt idx="3757">
                  <c:v>4.518240291400593E-2</c:v>
                </c:pt>
                <c:pt idx="3758">
                  <c:v>4.5050629897672036E-2</c:v>
                </c:pt>
                <c:pt idx="3759">
                  <c:v>4.4908857159574614E-2</c:v>
                </c:pt>
                <c:pt idx="3760">
                  <c:v>4.475897911841685E-2</c:v>
                </c:pt>
                <c:pt idx="3761">
                  <c:v>4.4603067089503741E-2</c:v>
                </c:pt>
                <c:pt idx="3762">
                  <c:v>4.4443754012123721E-2</c:v>
                </c:pt>
                <c:pt idx="3763">
                  <c:v>4.428428131124857E-2</c:v>
                </c:pt>
                <c:pt idx="3764">
                  <c:v>4.4128180093785552E-2</c:v>
                </c:pt>
                <c:pt idx="3765">
                  <c:v>4.3979105614834153E-2</c:v>
                </c:pt>
                <c:pt idx="3766">
                  <c:v>4.3840920239661449E-2</c:v>
                </c:pt>
                <c:pt idx="3767">
                  <c:v>4.3717168556547351E-2</c:v>
                </c:pt>
                <c:pt idx="3768">
                  <c:v>4.3611360973084282E-2</c:v>
                </c:pt>
                <c:pt idx="3769">
                  <c:v>4.3526534269006871E-2</c:v>
                </c:pt>
                <c:pt idx="3770">
                  <c:v>4.346532758173878E-2</c:v>
                </c:pt>
                <c:pt idx="3771">
                  <c:v>4.3429684064485823E-2</c:v>
                </c:pt>
                <c:pt idx="3772">
                  <c:v>4.3420669014427524E-2</c:v>
                </c:pt>
                <c:pt idx="3773">
                  <c:v>4.3438551435749026E-2</c:v>
                </c:pt>
                <c:pt idx="3774">
                  <c:v>4.3482649002569984E-2</c:v>
                </c:pt>
                <c:pt idx="3775">
                  <c:v>4.3551398312069986E-2</c:v>
                </c:pt>
                <c:pt idx="3776">
                  <c:v>4.3642196907932501E-2</c:v>
                </c:pt>
                <c:pt idx="3777">
                  <c:v>4.375185878836637E-2</c:v>
                </c:pt>
                <c:pt idx="3778">
                  <c:v>4.387648072079274E-2</c:v>
                </c:pt>
                <c:pt idx="3779">
                  <c:v>4.4011727864777722E-2</c:v>
                </c:pt>
                <c:pt idx="3780">
                  <c:v>4.4152846265230403E-2</c:v>
                </c:pt>
                <c:pt idx="3781">
                  <c:v>4.42946901948136E-2</c:v>
                </c:pt>
                <c:pt idx="3782">
                  <c:v>4.4432080015588994E-2</c:v>
                </c:pt>
                <c:pt idx="3783">
                  <c:v>4.456000527397385E-2</c:v>
                </c:pt>
                <c:pt idx="3784">
                  <c:v>4.4673565929657273E-2</c:v>
                </c:pt>
                <c:pt idx="3785">
                  <c:v>4.4768506549853475E-2</c:v>
                </c:pt>
                <c:pt idx="3786">
                  <c:v>4.4841170416842033E-2</c:v>
                </c:pt>
                <c:pt idx="3787">
                  <c:v>4.4888666870832462E-2</c:v>
                </c:pt>
                <c:pt idx="3788">
                  <c:v>4.4908402327327263E-2</c:v>
                </c:pt>
                <c:pt idx="3789">
                  <c:v>4.4898809339827143E-2</c:v>
                </c:pt>
                <c:pt idx="3790">
                  <c:v>4.4858935444241049E-2</c:v>
                </c:pt>
                <c:pt idx="3791">
                  <c:v>4.4788679183394506E-2</c:v>
                </c:pt>
                <c:pt idx="3792">
                  <c:v>4.4688647215573196E-2</c:v>
                </c:pt>
                <c:pt idx="3793">
                  <c:v>4.4560022974483353E-2</c:v>
                </c:pt>
                <c:pt idx="3794">
                  <c:v>4.4404685950437006E-2</c:v>
                </c:pt>
                <c:pt idx="3795">
                  <c:v>4.4225120313001735E-2</c:v>
                </c:pt>
                <c:pt idx="3796">
                  <c:v>4.4024414274615606E-2</c:v>
                </c:pt>
                <c:pt idx="3797">
                  <c:v>4.3806184300361289E-2</c:v>
                </c:pt>
                <c:pt idx="3798">
                  <c:v>4.3574302996277785E-2</c:v>
                </c:pt>
                <c:pt idx="3799">
                  <c:v>4.3332916087685892E-2</c:v>
                </c:pt>
                <c:pt idx="3800">
                  <c:v>4.3086269251182953E-2</c:v>
                </c:pt>
                <c:pt idx="3801">
                  <c:v>4.2838639584844233E-2</c:v>
                </c:pt>
                <c:pt idx="3802">
                  <c:v>4.2594443612406871E-2</c:v>
                </c:pt>
                <c:pt idx="3803">
                  <c:v>4.2357996513795661E-2</c:v>
                </c:pt>
                <c:pt idx="3804">
                  <c:v>4.2133331054731514E-2</c:v>
                </c:pt>
                <c:pt idx="3805">
                  <c:v>4.1924298035593319E-2</c:v>
                </c:pt>
                <c:pt idx="3806">
                  <c:v>4.1734368672120901E-2</c:v>
                </c:pt>
                <c:pt idx="3807">
                  <c:v>4.1566589177349685E-2</c:v>
                </c:pt>
                <c:pt idx="3808">
                  <c:v>4.142337666613749E-2</c:v>
                </c:pt>
                <c:pt idx="3809">
                  <c:v>4.130663294534434E-2</c:v>
                </c:pt>
                <c:pt idx="3810">
                  <c:v>4.1217377116127829E-2</c:v>
                </c:pt>
                <c:pt idx="3811">
                  <c:v>4.1156382452867776E-2</c:v>
                </c:pt>
                <c:pt idx="3812">
                  <c:v>4.1123787866029805E-2</c:v>
                </c:pt>
                <c:pt idx="3813">
                  <c:v>4.1119040731687741E-2</c:v>
                </c:pt>
                <c:pt idx="3814">
                  <c:v>4.1141122884259994E-2</c:v>
                </c:pt>
                <c:pt idx="3815">
                  <c:v>4.1188447053738184E-2</c:v>
                </c:pt>
                <c:pt idx="3816">
                  <c:v>4.1259186644160083E-2</c:v>
                </c:pt>
                <c:pt idx="3817">
                  <c:v>4.1351081555343491E-2</c:v>
                </c:pt>
                <c:pt idx="3818">
                  <c:v>4.1461528418518821E-2</c:v>
                </c:pt>
                <c:pt idx="3819">
                  <c:v>4.1587676588055011E-2</c:v>
                </c:pt>
                <c:pt idx="3820">
                  <c:v>4.1726706587572465E-2</c:v>
                </c:pt>
                <c:pt idx="3821">
                  <c:v>4.1875419065186541E-2</c:v>
                </c:pt>
                <c:pt idx="3822">
                  <c:v>4.203082831068973E-2</c:v>
                </c:pt>
                <c:pt idx="3823">
                  <c:v>4.2189926810619144E-2</c:v>
                </c:pt>
                <c:pt idx="3824">
                  <c:v>4.2349698106982234E-2</c:v>
                </c:pt>
                <c:pt idx="3825">
                  <c:v>4.2507249265511714E-2</c:v>
                </c:pt>
                <c:pt idx="3826">
                  <c:v>4.2659804706487364E-2</c:v>
                </c:pt>
                <c:pt idx="3827">
                  <c:v>4.2804462159153851E-2</c:v>
                </c:pt>
                <c:pt idx="3828">
                  <c:v>4.2938779135550241E-2</c:v>
                </c:pt>
                <c:pt idx="3829">
                  <c:v>4.3060338905440046E-2</c:v>
                </c:pt>
                <c:pt idx="3830">
                  <c:v>4.3166900501612863E-2</c:v>
                </c:pt>
                <c:pt idx="3831">
                  <c:v>4.3256350611412316E-2</c:v>
                </c:pt>
                <c:pt idx="3832">
                  <c:v>4.332679746354326E-2</c:v>
                </c:pt>
                <c:pt idx="3833">
                  <c:v>4.3376520507367317E-2</c:v>
                </c:pt>
                <c:pt idx="3834">
                  <c:v>4.3404093513661146E-2</c:v>
                </c:pt>
                <c:pt idx="3835">
                  <c:v>4.3408374746582684E-2</c:v>
                </c:pt>
                <c:pt idx="3836">
                  <c:v>4.338854517237304E-2</c:v>
                </c:pt>
                <c:pt idx="3837">
                  <c:v>4.3344156059701953E-2</c:v>
                </c:pt>
                <c:pt idx="3838">
                  <c:v>4.3275126829465674E-2</c:v>
                </c:pt>
                <c:pt idx="3839">
                  <c:v>4.3181840786476584E-2</c:v>
                </c:pt>
                <c:pt idx="3840">
                  <c:v>4.3065154570232585E-2</c:v>
                </c:pt>
                <c:pt idx="3841">
                  <c:v>4.2926425546971972E-2</c:v>
                </c:pt>
                <c:pt idx="3842">
                  <c:v>4.2767532094967184E-2</c:v>
                </c:pt>
                <c:pt idx="3843">
                  <c:v>4.259077768109687E-2</c:v>
                </c:pt>
                <c:pt idx="3844">
                  <c:v>4.239891932262755E-2</c:v>
                </c:pt>
                <c:pt idx="3845">
                  <c:v>4.2195330418078533E-2</c:v>
                </c:pt>
                <c:pt idx="3846">
                  <c:v>4.1983527796824627E-2</c:v>
                </c:pt>
                <c:pt idx="3847">
                  <c:v>4.1767169356486319E-2</c:v>
                </c:pt>
                <c:pt idx="3848">
                  <c:v>4.1550234281923934E-2</c:v>
                </c:pt>
                <c:pt idx="3849">
                  <c:v>4.1336675561597716E-2</c:v>
                </c:pt>
                <c:pt idx="3850">
                  <c:v>4.1130369438385612E-2</c:v>
                </c:pt>
                <c:pt idx="3851">
                  <c:v>4.0934966213105869E-2</c:v>
                </c:pt>
                <c:pt idx="3852">
                  <c:v>4.0753706529112303E-2</c:v>
                </c:pt>
                <c:pt idx="3853">
                  <c:v>4.0589381712322542E-2</c:v>
                </c:pt>
                <c:pt idx="3854">
                  <c:v>4.0444358843536463E-2</c:v>
                </c:pt>
                <c:pt idx="3855">
                  <c:v>4.032038988598844E-2</c:v>
                </c:pt>
                <c:pt idx="3856">
                  <c:v>4.0218606098904666E-2</c:v>
                </c:pt>
                <c:pt idx="3857">
                  <c:v>4.0139534364586574E-2</c:v>
                </c:pt>
                <c:pt idx="3858">
                  <c:v>4.0083098678150762E-2</c:v>
                </c:pt>
                <c:pt idx="3859">
                  <c:v>4.0048504794145894E-2</c:v>
                </c:pt>
                <c:pt idx="3860">
                  <c:v>4.003446870597549E-2</c:v>
                </c:pt>
                <c:pt idx="3861">
                  <c:v>4.0039268832034416E-2</c:v>
                </c:pt>
                <c:pt idx="3862">
                  <c:v>4.0060777533571755E-2</c:v>
                </c:pt>
                <c:pt idx="3863">
                  <c:v>4.0096531448769332E-2</c:v>
                </c:pt>
                <c:pt idx="3864">
                  <c:v>4.0144471781035779E-2</c:v>
                </c:pt>
                <c:pt idx="3865">
                  <c:v>4.0201949060786592E-2</c:v>
                </c:pt>
                <c:pt idx="3866">
                  <c:v>4.0266438716112005E-2</c:v>
                </c:pt>
                <c:pt idx="3867">
                  <c:v>4.033541313020686E-2</c:v>
                </c:pt>
                <c:pt idx="3868">
                  <c:v>4.0406392279511545E-2</c:v>
                </c:pt>
                <c:pt idx="3869">
                  <c:v>4.0477479451603522E-2</c:v>
                </c:pt>
                <c:pt idx="3870">
                  <c:v>4.0546910483853491E-2</c:v>
                </c:pt>
                <c:pt idx="3871">
                  <c:v>4.0613125873640382E-2</c:v>
                </c:pt>
                <c:pt idx="3872">
                  <c:v>4.0674737973574952E-2</c:v>
                </c:pt>
                <c:pt idx="3873">
                  <c:v>4.0730591627600843E-2</c:v>
                </c:pt>
                <c:pt idx="3874">
                  <c:v>4.0779961377340294E-2</c:v>
                </c:pt>
                <c:pt idx="3875">
                  <c:v>4.0822526127590422E-2</c:v>
                </c:pt>
                <c:pt idx="3876">
                  <c:v>4.0858068954657836E-2</c:v>
                </c:pt>
                <c:pt idx="3877">
                  <c:v>4.0886527946681711E-2</c:v>
                </c:pt>
                <c:pt idx="3878">
                  <c:v>4.0908074367254202E-2</c:v>
                </c:pt>
                <c:pt idx="3879">
                  <c:v>4.0923038602521812E-2</c:v>
                </c:pt>
                <c:pt idx="3880">
                  <c:v>4.0931932945702514E-2</c:v>
                </c:pt>
                <c:pt idx="3881">
                  <c:v>4.0935360351728824E-2</c:v>
                </c:pt>
                <c:pt idx="3882">
                  <c:v>4.0934020892700151E-2</c:v>
                </c:pt>
                <c:pt idx="3883">
                  <c:v>4.092874308722376E-2</c:v>
                </c:pt>
                <c:pt idx="3884">
                  <c:v>4.0920396527137533E-2</c:v>
                </c:pt>
                <c:pt idx="3885">
                  <c:v>4.0909960619769856E-2</c:v>
                </c:pt>
                <c:pt idx="3886">
                  <c:v>4.0898436592470694E-2</c:v>
                </c:pt>
                <c:pt idx="3887">
                  <c:v>4.0886763343311192E-2</c:v>
                </c:pt>
                <c:pt idx="3888">
                  <c:v>4.0876014111713231E-2</c:v>
                </c:pt>
                <c:pt idx="3889">
                  <c:v>4.0867310391142803E-2</c:v>
                </c:pt>
                <c:pt idx="3890">
                  <c:v>4.0861725677437073E-2</c:v>
                </c:pt>
                <c:pt idx="3891">
                  <c:v>4.0860425360772092E-2</c:v>
                </c:pt>
                <c:pt idx="3892">
                  <c:v>4.0864731863997042E-2</c:v>
                </c:pt>
                <c:pt idx="3893">
                  <c:v>4.087582681912251E-2</c:v>
                </c:pt>
                <c:pt idx="3894">
                  <c:v>4.0894843118906996E-2</c:v>
                </c:pt>
                <c:pt idx="3895">
                  <c:v>4.0922969087310995E-2</c:v>
                </c:pt>
                <c:pt idx="3896">
                  <c:v>4.0961068123064291E-2</c:v>
                </c:pt>
                <c:pt idx="3897">
                  <c:v>4.1010229438290635E-2</c:v>
                </c:pt>
                <c:pt idx="3898">
                  <c:v>4.1071222184250661E-2</c:v>
                </c:pt>
                <c:pt idx="3899">
                  <c:v>4.1144571776609629E-2</c:v>
                </c:pt>
                <c:pt idx="3900">
                  <c:v>4.1230552669054503E-2</c:v>
                </c:pt>
                <c:pt idx="3901">
                  <c:v>4.1329111281185042E-2</c:v>
                </c:pt>
                <c:pt idx="3902">
                  <c:v>4.1439871095277324E-2</c:v>
                </c:pt>
                <c:pt idx="3903">
                  <c:v>4.1561973287210535E-2</c:v>
                </c:pt>
                <c:pt idx="3904">
                  <c:v>4.1694348743437075E-2</c:v>
                </c:pt>
                <c:pt idx="3905">
                  <c:v>4.1835459892272345E-2</c:v>
                </c:pt>
                <c:pt idx="3906">
                  <c:v>4.1983657505335011E-2</c:v>
                </c:pt>
                <c:pt idx="3907">
                  <c:v>4.2136845275314354E-2</c:v>
                </c:pt>
                <c:pt idx="3908">
                  <c:v>4.2292759419265281E-2</c:v>
                </c:pt>
                <c:pt idx="3909">
                  <c:v>4.244901967316464E-2</c:v>
                </c:pt>
                <c:pt idx="3910">
                  <c:v>4.260331542157117E-2</c:v>
                </c:pt>
                <c:pt idx="3911">
                  <c:v>4.2753183156904309E-2</c:v>
                </c:pt>
                <c:pt idx="3912">
                  <c:v>4.2896363341606014E-2</c:v>
                </c:pt>
                <c:pt idx="3913">
                  <c:v>4.3030771530050645E-2</c:v>
                </c:pt>
                <c:pt idx="3914">
                  <c:v>4.3154560922472301E-2</c:v>
                </c:pt>
                <c:pt idx="3915">
                  <c:v>4.3266348962562283E-2</c:v>
                </c:pt>
                <c:pt idx="3916">
                  <c:v>4.3364913520194635E-2</c:v>
                </c:pt>
                <c:pt idx="3917">
                  <c:v>4.3449375766204279E-2</c:v>
                </c:pt>
                <c:pt idx="3918">
                  <c:v>4.3519197462720441E-2</c:v>
                </c:pt>
                <c:pt idx="3919">
                  <c:v>4.3574083345880824E-2</c:v>
                </c:pt>
                <c:pt idx="3920">
                  <c:v>4.3614144241238495E-2</c:v>
                </c:pt>
                <c:pt idx="3921">
                  <c:v>4.3639653942690343E-2</c:v>
                </c:pt>
                <c:pt idx="3922">
                  <c:v>4.3651131152357935E-2</c:v>
                </c:pt>
                <c:pt idx="3923">
                  <c:v>4.3649555516840022E-2</c:v>
                </c:pt>
                <c:pt idx="3924">
                  <c:v>4.3635990704946392E-2</c:v>
                </c:pt>
                <c:pt idx="3925">
                  <c:v>4.3611700028698561E-2</c:v>
                </c:pt>
                <c:pt idx="3926">
                  <c:v>4.3578069983449381E-2</c:v>
                </c:pt>
                <c:pt idx="3927">
                  <c:v>4.3536599284830446E-2</c:v>
                </c:pt>
                <c:pt idx="3928">
                  <c:v>4.3489083001240172E-2</c:v>
                </c:pt>
                <c:pt idx="3929">
                  <c:v>4.3437403461751303E-2</c:v>
                </c:pt>
                <c:pt idx="3930">
                  <c:v>4.3383461078728543E-2</c:v>
                </c:pt>
                <c:pt idx="3931">
                  <c:v>4.3329403290056766E-2</c:v>
                </c:pt>
                <c:pt idx="3932">
                  <c:v>4.3277324392862693E-2</c:v>
                </c:pt>
                <c:pt idx="3933">
                  <c:v>4.3229304557574816E-2</c:v>
                </c:pt>
                <c:pt idx="3934">
                  <c:v>4.3187303956305524E-2</c:v>
                </c:pt>
                <c:pt idx="3935">
                  <c:v>4.3153055375569085E-2</c:v>
                </c:pt>
                <c:pt idx="3936">
                  <c:v>4.3127968355896711E-2</c:v>
                </c:pt>
                <c:pt idx="3937">
                  <c:v>4.3113224025612261E-2</c:v>
                </c:pt>
                <c:pt idx="3938">
                  <c:v>4.3109347857486373E-2</c:v>
                </c:pt>
                <c:pt idx="3939">
                  <c:v>4.3116458576725712E-2</c:v>
                </c:pt>
                <c:pt idx="3940">
                  <c:v>4.3134019846154295E-2</c:v>
                </c:pt>
                <c:pt idx="3941">
                  <c:v>4.3161317829659235E-2</c:v>
                </c:pt>
                <c:pt idx="3942">
                  <c:v>4.3197156743358382E-2</c:v>
                </c:pt>
                <c:pt idx="3943">
                  <c:v>4.3239775973943816E-2</c:v>
                </c:pt>
                <c:pt idx="3944">
                  <c:v>4.3287190618206253E-2</c:v>
                </c:pt>
                <c:pt idx="3945">
                  <c:v>4.3336942062615492E-2</c:v>
                </c:pt>
                <c:pt idx="3946">
                  <c:v>4.3386471651458342E-2</c:v>
                </c:pt>
                <c:pt idx="3947">
                  <c:v>4.343363275806067E-2</c:v>
                </c:pt>
                <c:pt idx="3948">
                  <c:v>4.347630013869902E-2</c:v>
                </c:pt>
                <c:pt idx="3949">
                  <c:v>4.3512397950803056E-2</c:v>
                </c:pt>
                <c:pt idx="3950">
                  <c:v>4.3540298084459771E-2</c:v>
                </c:pt>
                <c:pt idx="3951">
                  <c:v>4.3558695373424043E-2</c:v>
                </c:pt>
                <c:pt idx="3952">
                  <c:v>4.3566728428667635E-2</c:v>
                </c:pt>
                <c:pt idx="3953">
                  <c:v>4.3563999588592674E-2</c:v>
                </c:pt>
                <c:pt idx="3954">
                  <c:v>4.3550395609800924E-2</c:v>
                </c:pt>
                <c:pt idx="3955">
                  <c:v>4.3526319828377916E-2</c:v>
                </c:pt>
                <c:pt idx="3956">
                  <c:v>4.3492498386368761E-2</c:v>
                </c:pt>
                <c:pt idx="3957">
                  <c:v>4.3449941187975745E-2</c:v>
                </c:pt>
                <c:pt idx="3958">
                  <c:v>4.3399790088526763E-2</c:v>
                </c:pt>
                <c:pt idx="3959">
                  <c:v>4.3343304502609051E-2</c:v>
                </c:pt>
                <c:pt idx="3960">
                  <c:v>4.3281837446414076E-2</c:v>
                </c:pt>
                <c:pt idx="3961">
                  <c:v>4.3216760447827809E-2</c:v>
                </c:pt>
                <c:pt idx="3962">
                  <c:v>4.3149371376460292E-2</c:v>
                </c:pt>
                <c:pt idx="3963">
                  <c:v>4.3080956253583165E-2</c:v>
                </c:pt>
                <c:pt idx="3964">
                  <c:v>4.3012685325157229E-2</c:v>
                </c:pt>
                <c:pt idx="3965">
                  <c:v>4.2945668205719364E-2</c:v>
                </c:pt>
                <c:pt idx="3966">
                  <c:v>4.2880899829916733E-2</c:v>
                </c:pt>
                <c:pt idx="3967">
                  <c:v>4.2819250250491755E-2</c:v>
                </c:pt>
                <c:pt idx="3968">
                  <c:v>4.276143946548229E-2</c:v>
                </c:pt>
                <c:pt idx="3969">
                  <c:v>4.2708246085533232E-2</c:v>
                </c:pt>
                <c:pt idx="3970">
                  <c:v>4.2660324153236513E-2</c:v>
                </c:pt>
                <c:pt idx="3971">
                  <c:v>4.2618024899521434E-2</c:v>
                </c:pt>
                <c:pt idx="3972">
                  <c:v>4.2581516828376409E-2</c:v>
                </c:pt>
                <c:pt idx="3973">
                  <c:v>4.2550721649487824E-2</c:v>
                </c:pt>
                <c:pt idx="3974">
                  <c:v>4.2525476367962084E-2</c:v>
                </c:pt>
                <c:pt idx="3975">
                  <c:v>4.2505337530058751E-2</c:v>
                </c:pt>
                <c:pt idx="3976">
                  <c:v>4.2489625068833331E-2</c:v>
                </c:pt>
                <c:pt idx="3977">
                  <c:v>4.247747737817803E-2</c:v>
                </c:pt>
                <c:pt idx="3978">
                  <c:v>4.2467886564884615E-2</c:v>
                </c:pt>
                <c:pt idx="3979">
                  <c:v>4.2459907899922954E-2</c:v>
                </c:pt>
                <c:pt idx="3980">
                  <c:v>4.2452308359985751E-2</c:v>
                </c:pt>
                <c:pt idx="3981">
                  <c:v>4.2444092583572873E-2</c:v>
                </c:pt>
                <c:pt idx="3982">
                  <c:v>4.2433983624041313E-2</c:v>
                </c:pt>
                <c:pt idx="3983">
                  <c:v>4.2421522601399489E-2</c:v>
                </c:pt>
                <c:pt idx="3984">
                  <c:v>4.2406345268273804E-2</c:v>
                </c:pt>
                <c:pt idx="3985">
                  <c:v>4.2388484012808092E-2</c:v>
                </c:pt>
                <c:pt idx="3986">
                  <c:v>4.2368179099814905E-2</c:v>
                </c:pt>
                <c:pt idx="3987">
                  <c:v>4.2346465993680173E-2</c:v>
                </c:pt>
                <c:pt idx="3988">
                  <c:v>4.2324535178457863E-2</c:v>
                </c:pt>
                <c:pt idx="3989">
                  <c:v>4.230413197215005E-2</c:v>
                </c:pt>
                <c:pt idx="3990">
                  <c:v>4.2287236274691782E-2</c:v>
                </c:pt>
                <c:pt idx="3991">
                  <c:v>4.2275780350168095E-2</c:v>
                </c:pt>
                <c:pt idx="3992">
                  <c:v>4.2272093305857072E-2</c:v>
                </c:pt>
                <c:pt idx="3993">
                  <c:v>4.2278427479677375E-2</c:v>
                </c:pt>
                <c:pt idx="3994">
                  <c:v>4.2296913001331642E-2</c:v>
                </c:pt>
                <c:pt idx="3995">
                  <c:v>4.2329537737660156E-2</c:v>
                </c:pt>
                <c:pt idx="3996">
                  <c:v>4.237771559569127E-2</c:v>
                </c:pt>
                <c:pt idx="3997">
                  <c:v>4.2442425655903344E-2</c:v>
                </c:pt>
                <c:pt idx="3998">
                  <c:v>4.2524304674061923E-2</c:v>
                </c:pt>
                <c:pt idx="3999">
                  <c:v>4.2623349993656641E-2</c:v>
                </c:pt>
                <c:pt idx="4000">
                  <c:v>4.2738920181032834E-2</c:v>
                </c:pt>
                <c:pt idx="4001">
                  <c:v>4.2869895043262475E-2</c:v>
                </c:pt>
                <c:pt idx="4002">
                  <c:v>4.3014586866466475E-2</c:v>
                </c:pt>
                <c:pt idx="4003">
                  <c:v>4.3170872268275776E-2</c:v>
                </c:pt>
                <c:pt idx="4004">
                  <c:v>4.333608729263444E-2</c:v>
                </c:pt>
                <c:pt idx="4005">
                  <c:v>4.350724681523975E-2</c:v>
                </c:pt>
                <c:pt idx="4006">
                  <c:v>4.368132239309748E-2</c:v>
                </c:pt>
                <c:pt idx="4007">
                  <c:v>4.3854509365491665E-2</c:v>
                </c:pt>
                <c:pt idx="4008">
                  <c:v>4.402319195561049E-2</c:v>
                </c:pt>
                <c:pt idx="4009">
                  <c:v>4.4184015332966273E-2</c:v>
                </c:pt>
                <c:pt idx="4010">
                  <c:v>4.4333573145516683E-2</c:v>
                </c:pt>
                <c:pt idx="4011">
                  <c:v>4.4468670591868292E-2</c:v>
                </c:pt>
                <c:pt idx="4012">
                  <c:v>4.458640896987684E-2</c:v>
                </c:pt>
                <c:pt idx="4013">
                  <c:v>4.4684157999644175E-2</c:v>
                </c:pt>
                <c:pt idx="4014">
                  <c:v>4.4760281051159034E-2</c:v>
                </c:pt>
                <c:pt idx="4015">
                  <c:v>4.4813521459812225E-2</c:v>
                </c:pt>
                <c:pt idx="4016">
                  <c:v>4.4843202790174022E-2</c:v>
                </c:pt>
                <c:pt idx="4017">
                  <c:v>4.4849325791289973E-2</c:v>
                </c:pt>
                <c:pt idx="4018">
                  <c:v>4.4832492475712242E-2</c:v>
                </c:pt>
                <c:pt idx="4019">
                  <c:v>4.4794433320128627E-2</c:v>
                </c:pt>
                <c:pt idx="4020">
                  <c:v>4.4737432438431993E-2</c:v>
                </c:pt>
                <c:pt idx="4021">
                  <c:v>4.4664353197394979E-2</c:v>
                </c:pt>
                <c:pt idx="4022">
                  <c:v>4.4578660156050415E-2</c:v>
                </c:pt>
                <c:pt idx="4023">
                  <c:v>4.4484072046458101E-2</c:v>
                </c:pt>
                <c:pt idx="4024">
                  <c:v>4.4384913289276046E-2</c:v>
                </c:pt>
                <c:pt idx="4025">
                  <c:v>4.4285740169930525E-2</c:v>
                </c:pt>
                <c:pt idx="4026">
                  <c:v>4.419122623488992E-2</c:v>
                </c:pt>
                <c:pt idx="4027">
                  <c:v>4.4105801256600449E-2</c:v>
                </c:pt>
                <c:pt idx="4028">
                  <c:v>4.4033693932178333E-2</c:v>
                </c:pt>
                <c:pt idx="4029">
                  <c:v>4.3978774276236116E-2</c:v>
                </c:pt>
                <c:pt idx="4030">
                  <c:v>4.3944468005772695E-2</c:v>
                </c:pt>
                <c:pt idx="4031">
                  <c:v>4.3933532824391219E-2</c:v>
                </c:pt>
                <c:pt idx="4032">
                  <c:v>4.3948071960920682E-2</c:v>
                </c:pt>
                <c:pt idx="4033">
                  <c:v>4.3989462276062485E-2</c:v>
                </c:pt>
                <c:pt idx="4034">
                  <c:v>4.4058286290690016E-2</c:v>
                </c:pt>
                <c:pt idx="4035">
                  <c:v>4.4154481932385234E-2</c:v>
                </c:pt>
                <c:pt idx="4036">
                  <c:v>4.4277053860494471E-2</c:v>
                </c:pt>
                <c:pt idx="4037">
                  <c:v>4.4424278914072572E-2</c:v>
                </c:pt>
                <c:pt idx="4038">
                  <c:v>4.4593674129260442E-2</c:v>
                </c:pt>
                <c:pt idx="4039">
                  <c:v>4.4782161924473173E-2</c:v>
                </c:pt>
                <c:pt idx="4040">
                  <c:v>4.4986003532899929E-2</c:v>
                </c:pt>
                <c:pt idx="4041">
                  <c:v>4.5200996238782605E-2</c:v>
                </c:pt>
                <c:pt idx="4042">
                  <c:v>4.5422592621333455E-2</c:v>
                </c:pt>
                <c:pt idx="4043">
                  <c:v>4.5646078807585151E-2</c:v>
                </c:pt>
                <c:pt idx="4044">
                  <c:v>4.5866515048794944E-2</c:v>
                </c:pt>
                <c:pt idx="4045">
                  <c:v>4.607903078769239E-2</c:v>
                </c:pt>
                <c:pt idx="4046">
                  <c:v>4.6278853819532145E-2</c:v>
                </c:pt>
                <c:pt idx="4047">
                  <c:v>4.6461503211327491E-2</c:v>
                </c:pt>
                <c:pt idx="4048">
                  <c:v>4.6622909386932344E-2</c:v>
                </c:pt>
                <c:pt idx="4049">
                  <c:v>4.6759299156671562E-2</c:v>
                </c:pt>
                <c:pt idx="4050">
                  <c:v>4.6867426603091435E-2</c:v>
                </c:pt>
                <c:pt idx="4051">
                  <c:v>4.694461402233225E-2</c:v>
                </c:pt>
                <c:pt idx="4052">
                  <c:v>4.6988767518378126E-2</c:v>
                </c:pt>
                <c:pt idx="4053">
                  <c:v>4.6998399494715112E-2</c:v>
                </c:pt>
                <c:pt idx="4054">
                  <c:v>4.69728436209376E-2</c:v>
                </c:pt>
                <c:pt idx="4055">
                  <c:v>4.6911730092717402E-2</c:v>
                </c:pt>
                <c:pt idx="4056">
                  <c:v>4.6815805938392976E-2</c:v>
                </c:pt>
                <c:pt idx="4057">
                  <c:v>4.6686165009593224E-2</c:v>
                </c:pt>
                <c:pt idx="4058">
                  <c:v>4.652475876624481E-2</c:v>
                </c:pt>
                <c:pt idx="4059">
                  <c:v>4.633380130094833E-2</c:v>
                </c:pt>
                <c:pt idx="4060">
                  <c:v>4.6116315680054636E-2</c:v>
                </c:pt>
                <c:pt idx="4061">
                  <c:v>4.5875989726014123E-2</c:v>
                </c:pt>
                <c:pt idx="4062">
                  <c:v>4.5616959563422224E-2</c:v>
                </c:pt>
                <c:pt idx="4063">
                  <c:v>4.5343799890805093E-2</c:v>
                </c:pt>
                <c:pt idx="4064">
                  <c:v>4.5061532903577735E-2</c:v>
                </c:pt>
                <c:pt idx="4065">
                  <c:v>4.4775232497104245E-2</c:v>
                </c:pt>
                <c:pt idx="4066">
                  <c:v>4.4490416242687736E-2</c:v>
                </c:pt>
                <c:pt idx="4067">
                  <c:v>4.4212489507284701E-2</c:v>
                </c:pt>
                <c:pt idx="4068">
                  <c:v>4.394674068763614E-2</c:v>
                </c:pt>
                <c:pt idx="4069">
                  <c:v>4.3698222027159124E-2</c:v>
                </c:pt>
                <c:pt idx="4070">
                  <c:v>4.3471505795538053E-2</c:v>
                </c:pt>
                <c:pt idx="4071">
                  <c:v>4.3270578055900941E-2</c:v>
                </c:pt>
                <c:pt idx="4072">
                  <c:v>4.309859114911932E-2</c:v>
                </c:pt>
                <c:pt idx="4073">
                  <c:v>4.2957884042429902E-2</c:v>
                </c:pt>
                <c:pt idx="4074">
                  <c:v>4.2849845924234506E-2</c:v>
                </c:pt>
                <c:pt idx="4075">
                  <c:v>4.2774973579326081E-2</c:v>
                </c:pt>
                <c:pt idx="4076">
                  <c:v>4.2732686111943724E-2</c:v>
                </c:pt>
                <c:pt idx="4077">
                  <c:v>4.2721418675169966E-2</c:v>
                </c:pt>
                <c:pt idx="4078">
                  <c:v>4.2738644171808102E-2</c:v>
                </c:pt>
                <c:pt idx="4079">
                  <c:v>4.2781043117976654E-2</c:v>
                </c:pt>
                <c:pt idx="4080">
                  <c:v>4.2844615748374296E-2</c:v>
                </c:pt>
                <c:pt idx="4081">
                  <c:v>4.2924870011704495E-2</c:v>
                </c:pt>
                <c:pt idx="4082">
                  <c:v>4.3016602064210034E-2</c:v>
                </c:pt>
                <c:pt idx="4083">
                  <c:v>4.311503638060344E-2</c:v>
                </c:pt>
                <c:pt idx="4084">
                  <c:v>4.3215137636527505E-2</c:v>
                </c:pt>
                <c:pt idx="4085">
                  <c:v>4.3311992473495875E-2</c:v>
                </c:pt>
                <c:pt idx="4086">
                  <c:v>4.3400975337916363E-2</c:v>
                </c:pt>
                <c:pt idx="4087">
                  <c:v>4.3477980528276325E-2</c:v>
                </c:pt>
                <c:pt idx="4088">
                  <c:v>4.353929895172038E-2</c:v>
                </c:pt>
                <c:pt idx="4089">
                  <c:v>4.3581942957498856E-2</c:v>
                </c:pt>
                <c:pt idx="4090">
                  <c:v>4.3603453620599933E-2</c:v>
                </c:pt>
                <c:pt idx="4091">
                  <c:v>4.3602086795723395E-2</c:v>
                </c:pt>
                <c:pt idx="4092">
                  <c:v>4.3576788826808224E-2</c:v>
                </c:pt>
                <c:pt idx="4093">
                  <c:v>4.3527370321707823E-2</c:v>
                </c:pt>
                <c:pt idx="4094">
                  <c:v>4.345398342207521E-2</c:v>
                </c:pt>
                <c:pt idx="4095">
                  <c:v>4.3357325803409841E-2</c:v>
                </c:pt>
                <c:pt idx="4096">
                  <c:v>4.3238818640057734E-2</c:v>
                </c:pt>
                <c:pt idx="4097">
                  <c:v>4.3100404943933079E-2</c:v>
                </c:pt>
                <c:pt idx="4098">
                  <c:v>4.2944527861442983E-2</c:v>
                </c:pt>
                <c:pt idx="4099">
                  <c:v>4.2773875225640683E-2</c:v>
                </c:pt>
                <c:pt idx="4100">
                  <c:v>4.2591390790767084E-2</c:v>
                </c:pt>
                <c:pt idx="4101">
                  <c:v>4.2400357454485081E-2</c:v>
                </c:pt>
                <c:pt idx="4102">
                  <c:v>4.2203861396459666E-2</c:v>
                </c:pt>
                <c:pt idx="4103">
                  <c:v>4.2005377021263779E-2</c:v>
                </c:pt>
                <c:pt idx="4104">
                  <c:v>4.1808294892912025E-2</c:v>
                </c:pt>
                <c:pt idx="4105">
                  <c:v>4.1615637302018844E-2</c:v>
                </c:pt>
                <c:pt idx="4106">
                  <c:v>4.1430272490302816E-2</c:v>
                </c:pt>
                <c:pt idx="4107">
                  <c:v>4.1254498025090722E-2</c:v>
                </c:pt>
                <c:pt idx="4108">
                  <c:v>4.1090409051812771E-2</c:v>
                </c:pt>
                <c:pt idx="4109">
                  <c:v>4.0939708932454882E-2</c:v>
                </c:pt>
                <c:pt idx="4110">
                  <c:v>4.0803406532633146E-2</c:v>
                </c:pt>
                <c:pt idx="4111">
                  <c:v>4.068180552532652E-2</c:v>
                </c:pt>
                <c:pt idx="4112">
                  <c:v>4.0574853455881535E-2</c:v>
                </c:pt>
                <c:pt idx="4113">
                  <c:v>4.0482092907673059E-2</c:v>
                </c:pt>
                <c:pt idx="4114">
                  <c:v>4.0402768144077436E-2</c:v>
                </c:pt>
                <c:pt idx="4115">
                  <c:v>4.0335782210357225E-2</c:v>
                </c:pt>
                <c:pt idx="4116">
                  <c:v>4.0279744839075732E-2</c:v>
                </c:pt>
                <c:pt idx="4117">
                  <c:v>4.0233183676454079E-2</c:v>
                </c:pt>
                <c:pt idx="4118">
                  <c:v>4.0194473651262635E-2</c:v>
                </c:pt>
                <c:pt idx="4119">
                  <c:v>4.0162214655855899E-2</c:v>
                </c:pt>
                <c:pt idx="4120">
                  <c:v>4.0135289047839355E-2</c:v>
                </c:pt>
                <c:pt idx="4121">
                  <c:v>4.0112785695151122E-2</c:v>
                </c:pt>
                <c:pt idx="4122">
                  <c:v>4.0094013303718555E-2</c:v>
                </c:pt>
                <c:pt idx="4123">
                  <c:v>4.0078572335878533E-2</c:v>
                </c:pt>
                <c:pt idx="4124">
                  <c:v>4.0066245401334341E-2</c:v>
                </c:pt>
                <c:pt idx="4125">
                  <c:v>4.0057314833109592E-2</c:v>
                </c:pt>
                <c:pt idx="4126">
                  <c:v>4.005217633504865E-2</c:v>
                </c:pt>
                <c:pt idx="4127">
                  <c:v>4.005142545064308E-2</c:v>
                </c:pt>
                <c:pt idx="4128">
                  <c:v>4.005574926499697E-2</c:v>
                </c:pt>
                <c:pt idx="4129">
                  <c:v>4.0065892267139823E-2</c:v>
                </c:pt>
                <c:pt idx="4130">
                  <c:v>4.0082365835307755E-2</c:v>
                </c:pt>
                <c:pt idx="4131">
                  <c:v>4.0105945880502883E-2</c:v>
                </c:pt>
                <c:pt idx="4132">
                  <c:v>4.0137080761571443E-2</c:v>
                </c:pt>
                <c:pt idx="4133">
                  <c:v>4.0176078768520807E-2</c:v>
                </c:pt>
                <c:pt idx="4134">
                  <c:v>4.0222947620505434E-2</c:v>
                </c:pt>
                <c:pt idx="4135">
                  <c:v>4.0277441473512754E-2</c:v>
                </c:pt>
                <c:pt idx="4136">
                  <c:v>4.0339033124666974E-2</c:v>
                </c:pt>
                <c:pt idx="4137">
                  <c:v>4.0406816125259121E-2</c:v>
                </c:pt>
                <c:pt idx="4138">
                  <c:v>4.0479861203557073E-2</c:v>
                </c:pt>
                <c:pt idx="4139">
                  <c:v>4.0556928380514064E-2</c:v>
                </c:pt>
                <c:pt idx="4140">
                  <c:v>4.0636565262638036E-2</c:v>
                </c:pt>
                <c:pt idx="4141">
                  <c:v>4.0717028405562641E-2</c:v>
                </c:pt>
                <c:pt idx="4142">
                  <c:v>4.0796412015384864E-2</c:v>
                </c:pt>
                <c:pt idx="4143">
                  <c:v>4.0872797820126892E-2</c:v>
                </c:pt>
                <c:pt idx="4144">
                  <c:v>4.0944189868035386E-2</c:v>
                </c:pt>
                <c:pt idx="4145">
                  <c:v>4.1008588178996552E-2</c:v>
                </c:pt>
                <c:pt idx="4146">
                  <c:v>4.1064138071830104E-2</c:v>
                </c:pt>
                <c:pt idx="4147">
                  <c:v>4.1109214120998584E-2</c:v>
                </c:pt>
                <c:pt idx="4148">
                  <c:v>4.1142570047011426E-2</c:v>
                </c:pt>
                <c:pt idx="4149">
                  <c:v>4.1163109917451826E-2</c:v>
                </c:pt>
                <c:pt idx="4150">
                  <c:v>4.1170119044964759E-2</c:v>
                </c:pt>
                <c:pt idx="4151">
                  <c:v>4.116323544570577E-2</c:v>
                </c:pt>
                <c:pt idx="4152">
                  <c:v>4.1142567450777781E-2</c:v>
                </c:pt>
                <c:pt idx="4153">
                  <c:v>4.1108656654753294E-2</c:v>
                </c:pt>
                <c:pt idx="4154">
                  <c:v>4.1062521938340119E-2</c:v>
                </c:pt>
                <c:pt idx="4155">
                  <c:v>4.1005486395889662E-2</c:v>
                </c:pt>
                <c:pt idx="4156">
                  <c:v>4.093928848069614E-2</c:v>
                </c:pt>
                <c:pt idx="4157">
                  <c:v>4.0865981960547373E-2</c:v>
                </c:pt>
                <c:pt idx="4158">
                  <c:v>4.0788222221807377E-2</c:v>
                </c:pt>
                <c:pt idx="4159">
                  <c:v>4.0708443195183512E-2</c:v>
                </c:pt>
                <c:pt idx="4160">
                  <c:v>4.0629378592851491E-2</c:v>
                </c:pt>
                <c:pt idx="4161">
                  <c:v>4.0553975583394991E-2</c:v>
                </c:pt>
                <c:pt idx="4162">
                  <c:v>4.0485306714137609E-2</c:v>
                </c:pt>
                <c:pt idx="4163">
                  <c:v>4.0426265849356074E-2</c:v>
                </c:pt>
                <c:pt idx="4164">
                  <c:v>4.0379784364105123E-2</c:v>
                </c:pt>
                <c:pt idx="4165">
                  <c:v>4.0348535287002676E-2</c:v>
                </c:pt>
                <c:pt idx="4166">
                  <c:v>4.0335205652137461E-2</c:v>
                </c:pt>
                <c:pt idx="4167">
                  <c:v>4.0342252015733257E-2</c:v>
                </c:pt>
                <c:pt idx="4168">
                  <c:v>4.0371817812239544E-2</c:v>
                </c:pt>
                <c:pt idx="4169">
                  <c:v>4.0425621919539932E-2</c:v>
                </c:pt>
                <c:pt idx="4170">
                  <c:v>4.050539650611977E-2</c:v>
                </c:pt>
                <c:pt idx="4171">
                  <c:v>4.0612248942268253E-2</c:v>
                </c:pt>
                <c:pt idx="4172">
                  <c:v>4.0746974368555497E-2</c:v>
                </c:pt>
                <c:pt idx="4173">
                  <c:v>4.0909788516078197E-2</c:v>
                </c:pt>
                <c:pt idx="4174">
                  <c:v>4.1100319057899445E-2</c:v>
                </c:pt>
                <c:pt idx="4175">
                  <c:v>4.1317792151145873E-2</c:v>
                </c:pt>
                <c:pt idx="4176">
                  <c:v>4.1560901976275003E-2</c:v>
                </c:pt>
                <c:pt idx="4177">
                  <c:v>4.182768237678279E-2</c:v>
                </c:pt>
                <c:pt idx="4178">
                  <c:v>4.2115562203415904E-2</c:v>
                </c:pt>
                <c:pt idx="4179">
                  <c:v>4.2421361348904521E-2</c:v>
                </c:pt>
                <c:pt idx="4180">
                  <c:v>4.2741194784813502E-2</c:v>
                </c:pt>
                <c:pt idx="4181">
                  <c:v>4.3070864126068274E-2</c:v>
                </c:pt>
                <c:pt idx="4182">
                  <c:v>4.340555734227923E-2</c:v>
                </c:pt>
                <c:pt idx="4183">
                  <c:v>4.3740061512857337E-2</c:v>
                </c:pt>
                <c:pt idx="4184">
                  <c:v>4.4068817351881472E-2</c:v>
                </c:pt>
                <c:pt idx="4185">
                  <c:v>4.4386275035738422E-2</c:v>
                </c:pt>
                <c:pt idx="4186">
                  <c:v>4.4687112181404844E-2</c:v>
                </c:pt>
                <c:pt idx="4187">
                  <c:v>4.4966035846478604E-2</c:v>
                </c:pt>
                <c:pt idx="4188">
                  <c:v>4.5218274863417542E-2</c:v>
                </c:pt>
                <c:pt idx="4189">
                  <c:v>4.5439333430041785E-2</c:v>
                </c:pt>
                <c:pt idx="4190">
                  <c:v>4.5625537504865726E-2</c:v>
                </c:pt>
                <c:pt idx="4191">
                  <c:v>4.5774086977537355E-2</c:v>
                </c:pt>
                <c:pt idx="4192">
                  <c:v>4.5883084305412963E-2</c:v>
                </c:pt>
                <c:pt idx="4193">
                  <c:v>4.5951654780315355E-2</c:v>
                </c:pt>
                <c:pt idx="4194">
                  <c:v>4.598006525050196E-2</c:v>
                </c:pt>
                <c:pt idx="4195">
                  <c:v>4.5969455377132991E-2</c:v>
                </c:pt>
                <c:pt idx="4196">
                  <c:v>4.592183087049858E-2</c:v>
                </c:pt>
                <c:pt idx="4197">
                  <c:v>4.5839993855444135E-2</c:v>
                </c:pt>
                <c:pt idx="4198">
                  <c:v>4.5727464583807942E-2</c:v>
                </c:pt>
                <c:pt idx="4199">
                  <c:v>4.5588613131693614E-2</c:v>
                </c:pt>
                <c:pt idx="4200">
                  <c:v>4.5428074735877615E-2</c:v>
                </c:pt>
                <c:pt idx="4201">
                  <c:v>4.5250670266559823E-2</c:v>
                </c:pt>
                <c:pt idx="4202">
                  <c:v>4.506137977327794E-2</c:v>
                </c:pt>
                <c:pt idx="4203">
                  <c:v>4.4865038525362194E-2</c:v>
                </c:pt>
                <c:pt idx="4204">
                  <c:v>4.4666293663516529E-2</c:v>
                </c:pt>
                <c:pt idx="4205">
                  <c:v>4.4469454243766693E-2</c:v>
                </c:pt>
                <c:pt idx="4206">
                  <c:v>4.4278386769925585E-2</c:v>
                </c:pt>
                <c:pt idx="4207">
                  <c:v>4.4096399330655761E-2</c:v>
                </c:pt>
                <c:pt idx="4208">
                  <c:v>4.3926458012138125E-2</c:v>
                </c:pt>
                <c:pt idx="4209">
                  <c:v>4.3771108183587662E-2</c:v>
                </c:pt>
                <c:pt idx="4210">
                  <c:v>4.3632412529350455E-2</c:v>
                </c:pt>
                <c:pt idx="4211">
                  <c:v>4.3511943487074344E-2</c:v>
                </c:pt>
                <c:pt idx="4212">
                  <c:v>4.3410842259070624E-2</c:v>
                </c:pt>
                <c:pt idx="4213">
                  <c:v>4.3330040829987301E-2</c:v>
                </c:pt>
                <c:pt idx="4214">
                  <c:v>4.3270221927064666E-2</c:v>
                </c:pt>
                <c:pt idx="4215">
                  <c:v>4.3231850614224014E-2</c:v>
                </c:pt>
                <c:pt idx="4216">
                  <c:v>4.3215081842548644E-2</c:v>
                </c:pt>
                <c:pt idx="4217">
                  <c:v>4.3220107765145663E-2</c:v>
                </c:pt>
                <c:pt idx="4218">
                  <c:v>4.3246783196207436E-2</c:v>
                </c:pt>
                <c:pt idx="4219">
                  <c:v>4.3294689030660402E-2</c:v>
                </c:pt>
                <c:pt idx="4220">
                  <c:v>4.3363062550023021E-2</c:v>
                </c:pt>
                <c:pt idx="4221">
                  <c:v>4.3450942071804242E-2</c:v>
                </c:pt>
                <c:pt idx="4222">
                  <c:v>4.3557045632667622E-2</c:v>
                </c:pt>
                <c:pt idx="4223">
                  <c:v>4.3679432655109041E-2</c:v>
                </c:pt>
                <c:pt idx="4224">
                  <c:v>4.381584608730299E-2</c:v>
                </c:pt>
                <c:pt idx="4225">
                  <c:v>4.3963610777813786E-2</c:v>
                </c:pt>
                <c:pt idx="4226">
                  <c:v>4.4119660698068081E-2</c:v>
                </c:pt>
                <c:pt idx="4227">
                  <c:v>4.4280638879516214E-2</c:v>
                </c:pt>
                <c:pt idx="4228">
                  <c:v>4.4443021344678951E-2</c:v>
                </c:pt>
                <c:pt idx="4229">
                  <c:v>4.4603128353811923E-2</c:v>
                </c:pt>
                <c:pt idx="4230">
                  <c:v>4.4757242445784141E-2</c:v>
                </c:pt>
                <c:pt idx="4231">
                  <c:v>4.4902041984701282E-2</c:v>
                </c:pt>
                <c:pt idx="4232">
                  <c:v>4.5034310272974776E-2</c:v>
                </c:pt>
                <c:pt idx="4233">
                  <c:v>4.515134244224573E-2</c:v>
                </c:pt>
                <c:pt idx="4234">
                  <c:v>4.5250766577657302E-2</c:v>
                </c:pt>
                <c:pt idx="4235">
                  <c:v>4.5331286583581903E-2</c:v>
                </c:pt>
                <c:pt idx="4236">
                  <c:v>4.5392160669981661E-2</c:v>
                </c:pt>
                <c:pt idx="4237">
                  <c:v>4.5433375789331959E-2</c:v>
                </c:pt>
                <c:pt idx="4238">
                  <c:v>4.5455774957207741E-2</c:v>
                </c:pt>
                <c:pt idx="4239">
                  <c:v>4.546085681445805E-2</c:v>
                </c:pt>
                <c:pt idx="4240">
                  <c:v>4.5450617668880963E-2</c:v>
                </c:pt>
                <c:pt idx="4241">
                  <c:v>4.5427469112153861E-2</c:v>
                </c:pt>
                <c:pt idx="4242">
                  <c:v>4.5394158909380485E-2</c:v>
                </c:pt>
                <c:pt idx="4243">
                  <c:v>4.5353647102627723E-2</c:v>
                </c:pt>
                <c:pt idx="4244">
                  <c:v>4.530912876688882E-2</c:v>
                </c:pt>
                <c:pt idx="4245">
                  <c:v>4.5263788120171705E-2</c:v>
                </c:pt>
                <c:pt idx="4246">
                  <c:v>4.5220366031776572E-2</c:v>
                </c:pt>
                <c:pt idx="4247">
                  <c:v>4.5181399733988631E-2</c:v>
                </c:pt>
                <c:pt idx="4248">
                  <c:v>4.5149085351106219E-2</c:v>
                </c:pt>
                <c:pt idx="4249">
                  <c:v>4.5125215594051242E-2</c:v>
                </c:pt>
                <c:pt idx="4250">
                  <c:v>4.5111339901006055E-2</c:v>
                </c:pt>
                <c:pt idx="4251">
                  <c:v>4.510846379296457E-2</c:v>
                </c:pt>
                <c:pt idx="4252">
                  <c:v>4.5117226211792524E-2</c:v>
                </c:pt>
                <c:pt idx="4253">
                  <c:v>4.5137968165829885E-2</c:v>
                </c:pt>
                <c:pt idx="4254">
                  <c:v>4.5170945633545866E-2</c:v>
                </c:pt>
                <c:pt idx="4255">
                  <c:v>4.5215957784001122E-2</c:v>
                </c:pt>
                <c:pt idx="4256">
                  <c:v>4.5272760612526095E-2</c:v>
                </c:pt>
                <c:pt idx="4257">
                  <c:v>4.5340950580747413E-2</c:v>
                </c:pt>
                <c:pt idx="4258">
                  <c:v>4.5420039476176781E-2</c:v>
                </c:pt>
                <c:pt idx="4259">
                  <c:v>4.5509656429918555E-2</c:v>
                </c:pt>
                <c:pt idx="4260">
                  <c:v>4.5609064132221232E-2</c:v>
                </c:pt>
                <c:pt idx="4261">
                  <c:v>4.5717319605085661E-2</c:v>
                </c:pt>
                <c:pt idx="4262">
                  <c:v>4.5833575503868892E-2</c:v>
                </c:pt>
                <c:pt idx="4263">
                  <c:v>4.5956804342892475E-2</c:v>
                </c:pt>
                <c:pt idx="4264">
                  <c:v>4.6085732259362695E-2</c:v>
                </c:pt>
                <c:pt idx="4265">
                  <c:v>4.621898720620126E-2</c:v>
                </c:pt>
                <c:pt idx="4266">
                  <c:v>4.6354983340713994E-2</c:v>
                </c:pt>
                <c:pt idx="4267">
                  <c:v>4.6491822522477785E-2</c:v>
                </c:pt>
                <c:pt idx="4268">
                  <c:v>4.662740400312828E-2</c:v>
                </c:pt>
                <c:pt idx="4269">
                  <c:v>4.6759393595014256E-2</c:v>
                </c:pt>
                <c:pt idx="4270">
                  <c:v>4.688514469203018E-2</c:v>
                </c:pt>
                <c:pt idx="4271">
                  <c:v>4.7002194971410914E-2</c:v>
                </c:pt>
                <c:pt idx="4272">
                  <c:v>4.7108176359064863E-2</c:v>
                </c:pt>
                <c:pt idx="4273">
                  <c:v>4.7200466124009181E-2</c:v>
                </c:pt>
                <c:pt idx="4274">
                  <c:v>4.727669980970272E-2</c:v>
                </c:pt>
                <c:pt idx="4275">
                  <c:v>4.7334278165057933E-2</c:v>
                </c:pt>
                <c:pt idx="4276">
                  <c:v>4.7371320142193814E-2</c:v>
                </c:pt>
                <c:pt idx="4277">
                  <c:v>4.738623645594349E-2</c:v>
                </c:pt>
                <c:pt idx="4278">
                  <c:v>4.7377874938890216E-2</c:v>
                </c:pt>
                <c:pt idx="4279">
                  <c:v>4.7345507468747453E-2</c:v>
                </c:pt>
                <c:pt idx="4280">
                  <c:v>4.7288943715708034E-2</c:v>
                </c:pt>
                <c:pt idx="4281">
                  <c:v>4.7208512460664202E-2</c:v>
                </c:pt>
                <c:pt idx="4282">
                  <c:v>4.7105071429696541E-2</c:v>
                </c:pt>
                <c:pt idx="4283">
                  <c:v>4.6980122389840243E-2</c:v>
                </c:pt>
                <c:pt idx="4284">
                  <c:v>4.6835553771110754E-2</c:v>
                </c:pt>
                <c:pt idx="4285">
                  <c:v>4.6673669338461711E-2</c:v>
                </c:pt>
                <c:pt idx="4286">
                  <c:v>4.6497292849612334E-2</c:v>
                </c:pt>
                <c:pt idx="4287">
                  <c:v>4.6309808445765682E-2</c:v>
                </c:pt>
                <c:pt idx="4288">
                  <c:v>4.6114701321333731E-2</c:v>
                </c:pt>
                <c:pt idx="4289">
                  <c:v>4.5915715637371395E-2</c:v>
                </c:pt>
                <c:pt idx="4290">
                  <c:v>4.5716634289853064E-2</c:v>
                </c:pt>
                <c:pt idx="4291">
                  <c:v>4.5521302904871566E-2</c:v>
                </c:pt>
                <c:pt idx="4292">
                  <c:v>4.5333497856036145E-2</c:v>
                </c:pt>
                <c:pt idx="4293">
                  <c:v>4.5156825698409474E-2</c:v>
                </c:pt>
                <c:pt idx="4294">
                  <c:v>4.4994465326298132E-2</c:v>
                </c:pt>
                <c:pt idx="4295">
                  <c:v>4.4849256565756924E-2</c:v>
                </c:pt>
                <c:pt idx="4296">
                  <c:v>4.4723591978136273E-2</c:v>
                </c:pt>
                <c:pt idx="4297">
                  <c:v>4.4619171620310663E-2</c:v>
                </c:pt>
                <c:pt idx="4298">
                  <c:v>4.4537130209262865E-2</c:v>
                </c:pt>
                <c:pt idx="4299">
                  <c:v>4.4478250012184202E-2</c:v>
                </c:pt>
                <c:pt idx="4300">
                  <c:v>4.4442511054019335E-2</c:v>
                </c:pt>
                <c:pt idx="4301">
                  <c:v>4.4429153794564219E-2</c:v>
                </c:pt>
                <c:pt idx="4302">
                  <c:v>4.4436720451012802E-2</c:v>
                </c:pt>
                <c:pt idx="4303">
                  <c:v>4.4463299152582132E-2</c:v>
                </c:pt>
                <c:pt idx="4304">
                  <c:v>4.450642096127469E-2</c:v>
                </c:pt>
                <c:pt idx="4305">
                  <c:v>4.4563237336299966E-2</c:v>
                </c:pt>
                <c:pt idx="4306">
                  <c:v>4.4630602499715094E-2</c:v>
                </c:pt>
                <c:pt idx="4307">
                  <c:v>4.4704745848138203E-2</c:v>
                </c:pt>
                <c:pt idx="4308">
                  <c:v>4.4782044545142244E-2</c:v>
                </c:pt>
                <c:pt idx="4309">
                  <c:v>4.4858756912116084E-2</c:v>
                </c:pt>
                <c:pt idx="4310">
                  <c:v>4.4931226735475303E-2</c:v>
                </c:pt>
                <c:pt idx="4311">
                  <c:v>4.4995952989113054E-2</c:v>
                </c:pt>
                <c:pt idx="4312">
                  <c:v>4.5049616819040621E-2</c:v>
                </c:pt>
                <c:pt idx="4313">
                  <c:v>4.5089380267190324E-2</c:v>
                </c:pt>
                <c:pt idx="4314">
                  <c:v>4.5112767546572292E-2</c:v>
                </c:pt>
                <c:pt idx="4315">
                  <c:v>4.5117992317895275E-2</c:v>
                </c:pt>
                <c:pt idx="4316">
                  <c:v>4.5103797624547332E-2</c:v>
                </c:pt>
                <c:pt idx="4317">
                  <c:v>4.5069625647219211E-2</c:v>
                </c:pt>
                <c:pt idx="4318">
                  <c:v>4.5015502460690582E-2</c:v>
                </c:pt>
                <c:pt idx="4319">
                  <c:v>4.494223507216466E-2</c:v>
                </c:pt>
                <c:pt idx="4320">
                  <c:v>4.48510776051117E-2</c:v>
                </c:pt>
                <c:pt idx="4321">
                  <c:v>4.4743811572151251E-2</c:v>
                </c:pt>
                <c:pt idx="4322">
                  <c:v>4.4623214111008273E-2</c:v>
                </c:pt>
                <c:pt idx="4323">
                  <c:v>4.4492343073146971E-2</c:v>
                </c:pt>
                <c:pt idx="4324">
                  <c:v>4.4354405254549575E-2</c:v>
                </c:pt>
                <c:pt idx="4325">
                  <c:v>4.4212867046788604E-2</c:v>
                </c:pt>
                <c:pt idx="4326">
                  <c:v>4.4071153942580175E-2</c:v>
                </c:pt>
                <c:pt idx="4327">
                  <c:v>4.39328394807715E-2</c:v>
                </c:pt>
                <c:pt idx="4328">
                  <c:v>4.3801227813932801E-2</c:v>
                </c:pt>
                <c:pt idx="4329">
                  <c:v>4.3679396896869345E-2</c:v>
                </c:pt>
                <c:pt idx="4330">
                  <c:v>4.3569812657367979E-2</c:v>
                </c:pt>
                <c:pt idx="4331">
                  <c:v>4.3474808406487563E-2</c:v>
                </c:pt>
                <c:pt idx="4332">
                  <c:v>4.3396047262194357E-2</c:v>
                </c:pt>
                <c:pt idx="4333">
                  <c:v>4.3334648699195899E-2</c:v>
                </c:pt>
                <c:pt idx="4334">
                  <c:v>4.3291169399309895E-2</c:v>
                </c:pt>
                <c:pt idx="4335">
                  <c:v>4.3265473027099335E-2</c:v>
                </c:pt>
                <c:pt idx="4336">
                  <c:v>4.3257318055916122E-2</c:v>
                </c:pt>
                <c:pt idx="4337">
                  <c:v>4.3265866863949891E-2</c:v>
                </c:pt>
                <c:pt idx="4338">
                  <c:v>4.3289972980757964E-2</c:v>
                </c:pt>
                <c:pt idx="4339">
                  <c:v>4.3328232190950951E-2</c:v>
                </c:pt>
                <c:pt idx="4340">
                  <c:v>4.3379127416187262E-2</c:v>
                </c:pt>
                <c:pt idx="4341">
                  <c:v>4.3441062632467622E-2</c:v>
                </c:pt>
                <c:pt idx="4342">
                  <c:v>4.3512372897978213E-2</c:v>
                </c:pt>
                <c:pt idx="4343">
                  <c:v>4.359162592407332E-2</c:v>
                </c:pt>
                <c:pt idx="4344">
                  <c:v>4.3677448394102182E-2</c:v>
                </c:pt>
                <c:pt idx="4345">
                  <c:v>4.3768680662683114E-2</c:v>
                </c:pt>
                <c:pt idx="4346">
                  <c:v>4.3864243448947633E-2</c:v>
                </c:pt>
                <c:pt idx="4347">
                  <c:v>4.3963094517363695E-2</c:v>
                </c:pt>
                <c:pt idx="4348">
                  <c:v>4.4064350147927082E-2</c:v>
                </c:pt>
                <c:pt idx="4349">
                  <c:v>4.4167201216341545E-2</c:v>
                </c:pt>
                <c:pt idx="4350">
                  <c:v>4.4270903933665284E-2</c:v>
                </c:pt>
                <c:pt idx="4351">
                  <c:v>4.4374624076310806E-2</c:v>
                </c:pt>
                <c:pt idx="4352">
                  <c:v>4.4477351051550283E-2</c:v>
                </c:pt>
                <c:pt idx="4353">
                  <c:v>4.4578104160941254E-2</c:v>
                </c:pt>
                <c:pt idx="4354">
                  <c:v>4.4675755098283462E-2</c:v>
                </c:pt>
                <c:pt idx="4355">
                  <c:v>4.476934165643072E-2</c:v>
                </c:pt>
                <c:pt idx="4356">
                  <c:v>4.4857783308702E-2</c:v>
                </c:pt>
                <c:pt idx="4357">
                  <c:v>4.4940197863297553E-2</c:v>
                </c:pt>
                <c:pt idx="4358">
                  <c:v>4.501568522405569E-2</c:v>
                </c:pt>
                <c:pt idx="4359">
                  <c:v>4.5083518274028025E-2</c:v>
                </c:pt>
                <c:pt idx="4360">
                  <c:v>4.5143146944637655E-2</c:v>
                </c:pt>
                <c:pt idx="4361">
                  <c:v>4.519445006531856E-2</c:v>
                </c:pt>
                <c:pt idx="4362">
                  <c:v>4.5237710765383479E-2</c:v>
                </c:pt>
                <c:pt idx="4363">
                  <c:v>4.5273615199213829E-2</c:v>
                </c:pt>
                <c:pt idx="4364">
                  <c:v>4.5303228489965493E-2</c:v>
                </c:pt>
                <c:pt idx="4365">
                  <c:v>4.532795695779844E-2</c:v>
                </c:pt>
                <c:pt idx="4366">
                  <c:v>4.534954462726358E-2</c:v>
                </c:pt>
                <c:pt idx="4367">
                  <c:v>4.5369750556003383E-2</c:v>
                </c:pt>
                <c:pt idx="4368">
                  <c:v>4.5390486308252771E-2</c:v>
                </c:pt>
                <c:pt idx="4369">
                  <c:v>4.5413522430831972E-2</c:v>
                </c:pt>
                <c:pt idx="4370">
                  <c:v>4.5440630792249873E-2</c:v>
                </c:pt>
                <c:pt idx="4371">
                  <c:v>4.547319056710214E-2</c:v>
                </c:pt>
                <c:pt idx="4372">
                  <c:v>4.5512132600125835E-2</c:v>
                </c:pt>
                <c:pt idx="4373">
                  <c:v>4.5558114625776754E-2</c:v>
                </c:pt>
                <c:pt idx="4374">
                  <c:v>4.5611182151101534E-2</c:v>
                </c:pt>
                <c:pt idx="4375">
                  <c:v>4.5670911354965191E-2</c:v>
                </c:pt>
                <c:pt idx="4376">
                  <c:v>4.5736365283280886E-2</c:v>
                </c:pt>
                <c:pt idx="4377">
                  <c:v>4.5806222103116051E-2</c:v>
                </c:pt>
                <c:pt idx="4378">
                  <c:v>4.5878821249432773E-2</c:v>
                </c:pt>
                <c:pt idx="4379">
                  <c:v>4.5952248827865423E-2</c:v>
                </c:pt>
                <c:pt idx="4380">
                  <c:v>4.6024409107578913E-2</c:v>
                </c:pt>
                <c:pt idx="4381">
                  <c:v>4.609316145131561E-2</c:v>
                </c:pt>
                <c:pt idx="4382">
                  <c:v>4.6156318233563073E-2</c:v>
                </c:pt>
                <c:pt idx="4383">
                  <c:v>4.6212165392127753E-2</c:v>
                </c:pt>
                <c:pt idx="4384">
                  <c:v>4.6258890223654821E-2</c:v>
                </c:pt>
                <c:pt idx="4385">
                  <c:v>4.629494028315282E-2</c:v>
                </c:pt>
                <c:pt idx="4386">
                  <c:v>4.6319094559304344E-2</c:v>
                </c:pt>
                <c:pt idx="4387">
                  <c:v>4.633033066044135E-2</c:v>
                </c:pt>
                <c:pt idx="4388">
                  <c:v>4.632815227764539E-2</c:v>
                </c:pt>
                <c:pt idx="4389">
                  <c:v>4.6312050147307514E-2</c:v>
                </c:pt>
                <c:pt idx="4390">
                  <c:v>4.6282033472373432E-2</c:v>
                </c:pt>
                <c:pt idx="4391">
                  <c:v>4.6238192616130443E-2</c:v>
                </c:pt>
                <c:pt idx="4392">
                  <c:v>4.6180802552368824E-2</c:v>
                </c:pt>
                <c:pt idx="4393">
                  <c:v>4.6110325383140395E-2</c:v>
                </c:pt>
                <c:pt idx="4394">
                  <c:v>4.6027344853711925E-2</c:v>
                </c:pt>
                <c:pt idx="4395">
                  <c:v>4.5932509607017266E-2</c:v>
                </c:pt>
                <c:pt idx="4396">
                  <c:v>4.5826493725464282E-2</c:v>
                </c:pt>
                <c:pt idx="4397">
                  <c:v>4.5710342657363151E-2</c:v>
                </c:pt>
                <c:pt idx="4398">
                  <c:v>4.5585209720776794E-2</c:v>
                </c:pt>
                <c:pt idx="4399">
                  <c:v>4.5452132917025524E-2</c:v>
                </c:pt>
                <c:pt idx="4400">
                  <c:v>4.5312375738856873E-2</c:v>
                </c:pt>
                <c:pt idx="4401">
                  <c:v>4.5167301567754961E-2</c:v>
                </c:pt>
                <c:pt idx="4402">
                  <c:v>4.5018461020525584E-2</c:v>
                </c:pt>
                <c:pt idx="4403">
                  <c:v>4.486755816628183E-2</c:v>
                </c:pt>
                <c:pt idx="4404">
                  <c:v>4.4716511407839742E-2</c:v>
                </c:pt>
                <c:pt idx="4405">
                  <c:v>4.4567222338034555E-2</c:v>
                </c:pt>
                <c:pt idx="4406">
                  <c:v>4.4421532926761292E-2</c:v>
                </c:pt>
                <c:pt idx="4407">
                  <c:v>4.4281464602886594E-2</c:v>
                </c:pt>
                <c:pt idx="4408">
                  <c:v>4.4148989118659013E-2</c:v>
                </c:pt>
                <c:pt idx="4409">
                  <c:v>4.4026257615847796E-2</c:v>
                </c:pt>
                <c:pt idx="4410">
                  <c:v>4.3915136914994879E-2</c:v>
                </c:pt>
                <c:pt idx="4411">
                  <c:v>4.3817192406900261E-2</c:v>
                </c:pt>
                <c:pt idx="4412">
                  <c:v>4.3733626329429176E-2</c:v>
                </c:pt>
                <c:pt idx="4413">
                  <c:v>4.3665500867746294E-2</c:v>
                </c:pt>
                <c:pt idx="4414">
                  <c:v>4.3613517043716701E-2</c:v>
                </c:pt>
                <c:pt idx="4415">
                  <c:v>4.3578090751727944E-2</c:v>
                </c:pt>
                <c:pt idx="4416">
                  <c:v>4.3559262351836221E-2</c:v>
                </c:pt>
                <c:pt idx="4417">
                  <c:v>4.3556751124244591E-2</c:v>
                </c:pt>
                <c:pt idx="4418">
                  <c:v>4.3569970862826983E-2</c:v>
                </c:pt>
                <c:pt idx="4419">
                  <c:v>4.359810269656951E-2</c:v>
                </c:pt>
                <c:pt idx="4420">
                  <c:v>4.3640212247565903E-2</c:v>
                </c:pt>
                <c:pt idx="4421">
                  <c:v>4.369513515331816E-2</c:v>
                </c:pt>
                <c:pt idx="4422">
                  <c:v>4.37617415846005E-2</c:v>
                </c:pt>
                <c:pt idx="4423">
                  <c:v>4.3839002222436349E-2</c:v>
                </c:pt>
                <c:pt idx="4424">
                  <c:v>4.3925864281767681E-2</c:v>
                </c:pt>
                <c:pt idx="4425">
                  <c:v>4.4021396903769314E-2</c:v>
                </c:pt>
                <c:pt idx="4426">
                  <c:v>4.4124731793637191E-2</c:v>
                </c:pt>
                <c:pt idx="4427">
                  <c:v>4.4235024959058573E-2</c:v>
                </c:pt>
                <c:pt idx="4428">
                  <c:v>4.4351506661611986E-2</c:v>
                </c:pt>
                <c:pt idx="4429">
                  <c:v>4.4473361833887955E-2</c:v>
                </c:pt>
                <c:pt idx="4430">
                  <c:v>4.4599767467307455E-2</c:v>
                </c:pt>
                <c:pt idx="4431">
                  <c:v>4.4729651183025562E-2</c:v>
                </c:pt>
                <c:pt idx="4432">
                  <c:v>4.4861881295810493E-2</c:v>
                </c:pt>
                <c:pt idx="4433">
                  <c:v>4.4994657541459315E-2</c:v>
                </c:pt>
                <c:pt idx="4434">
                  <c:v>4.5126283976169981E-2</c:v>
                </c:pt>
                <c:pt idx="4435">
                  <c:v>4.5254732187005306E-2</c:v>
                </c:pt>
                <c:pt idx="4436">
                  <c:v>4.5377641364156375E-2</c:v>
                </c:pt>
                <c:pt idx="4437">
                  <c:v>4.5492335090564863E-2</c:v>
                </c:pt>
                <c:pt idx="4438">
                  <c:v>4.5595911122012917E-2</c:v>
                </c:pt>
                <c:pt idx="4439">
                  <c:v>4.5685425682525295E-2</c:v>
                </c:pt>
                <c:pt idx="4440">
                  <c:v>4.5757961447248342E-2</c:v>
                </c:pt>
                <c:pt idx="4441">
                  <c:v>4.5810718759127754E-2</c:v>
                </c:pt>
                <c:pt idx="4442">
                  <c:v>4.5841164472383705E-2</c:v>
                </c:pt>
                <c:pt idx="4443">
                  <c:v>4.5847275395629453E-2</c:v>
                </c:pt>
                <c:pt idx="4444">
                  <c:v>4.5827565032174972E-2</c:v>
                </c:pt>
                <c:pt idx="4445">
                  <c:v>4.5781183973481229E-2</c:v>
                </c:pt>
                <c:pt idx="4446">
                  <c:v>4.5707905751697121E-2</c:v>
                </c:pt>
                <c:pt idx="4447">
                  <c:v>4.560822892773967E-2</c:v>
                </c:pt>
                <c:pt idx="4448">
                  <c:v>4.548346152656179E-2</c:v>
                </c:pt>
                <c:pt idx="4449">
                  <c:v>4.5335530381663304E-2</c:v>
                </c:pt>
                <c:pt idx="4450">
                  <c:v>4.5167014558574803E-2</c:v>
                </c:pt>
                <c:pt idx="4451">
                  <c:v>4.4981217808440971E-2</c:v>
                </c:pt>
                <c:pt idx="4452">
                  <c:v>4.4781928670837072E-2</c:v>
                </c:pt>
                <c:pt idx="4453">
                  <c:v>4.4573338296542767E-2</c:v>
                </c:pt>
                <c:pt idx="4454">
                  <c:v>4.4359701250381252E-2</c:v>
                </c:pt>
                <c:pt idx="4455">
                  <c:v>4.4145422813722641E-2</c:v>
                </c:pt>
                <c:pt idx="4456">
                  <c:v>4.393484402163067E-2</c:v>
                </c:pt>
                <c:pt idx="4457">
                  <c:v>4.3732054378173783E-2</c:v>
                </c:pt>
                <c:pt idx="4458">
                  <c:v>4.3541055736035186E-2</c:v>
                </c:pt>
                <c:pt idx="4459">
                  <c:v>4.3365219661295876E-2</c:v>
                </c:pt>
                <c:pt idx="4460">
                  <c:v>4.3207606596113585E-2</c:v>
                </c:pt>
                <c:pt idx="4461">
                  <c:v>4.3070553616604793E-2</c:v>
                </c:pt>
                <c:pt idx="4462">
                  <c:v>4.2955832856203691E-2</c:v>
                </c:pt>
                <c:pt idx="4463">
                  <c:v>4.2864755690375511E-2</c:v>
                </c:pt>
                <c:pt idx="4464">
                  <c:v>4.2797713953723893E-2</c:v>
                </c:pt>
                <c:pt idx="4465">
                  <c:v>4.275469202156968E-2</c:v>
                </c:pt>
                <c:pt idx="4466">
                  <c:v>4.2735136003767403E-2</c:v>
                </c:pt>
                <c:pt idx="4467">
                  <c:v>4.273805446694813E-2</c:v>
                </c:pt>
                <c:pt idx="4468">
                  <c:v>4.2762330397621486E-2</c:v>
                </c:pt>
                <c:pt idx="4469">
                  <c:v>4.2806517936333451E-2</c:v>
                </c:pt>
                <c:pt idx="4470">
                  <c:v>4.2868954078939481E-2</c:v>
                </c:pt>
                <c:pt idx="4471">
                  <c:v>4.2947986636365461E-2</c:v>
                </c:pt>
                <c:pt idx="4472">
                  <c:v>4.3042029326545952E-2</c:v>
                </c:pt>
                <c:pt idx="4473">
                  <c:v>4.3149410835756311E-2</c:v>
                </c:pt>
                <c:pt idx="4474">
                  <c:v>4.3268521283320684E-2</c:v>
                </c:pt>
                <c:pt idx="4475">
                  <c:v>4.3398305236263243E-2</c:v>
                </c:pt>
                <c:pt idx="4476">
                  <c:v>4.3537560684228704E-2</c:v>
                </c:pt>
                <c:pt idx="4477">
                  <c:v>4.368506930325014E-2</c:v>
                </c:pt>
                <c:pt idx="4478">
                  <c:v>4.3839618493412405E-2</c:v>
                </c:pt>
                <c:pt idx="4479">
                  <c:v>4.3999928769394001E-2</c:v>
                </c:pt>
                <c:pt idx="4480">
                  <c:v>4.4164474342001811E-2</c:v>
                </c:pt>
                <c:pt idx="4481">
                  <c:v>4.4331632503367961E-2</c:v>
                </c:pt>
                <c:pt idx="4482">
                  <c:v>4.4499445983794753E-2</c:v>
                </c:pt>
                <c:pt idx="4483">
                  <c:v>4.46653854497127E-2</c:v>
                </c:pt>
                <c:pt idx="4484">
                  <c:v>4.4826546722976646E-2</c:v>
                </c:pt>
                <c:pt idx="4485">
                  <c:v>4.4979435383770881E-2</c:v>
                </c:pt>
                <c:pt idx="4486">
                  <c:v>4.5120514385908313E-2</c:v>
                </c:pt>
                <c:pt idx="4487">
                  <c:v>4.5246237574281561E-2</c:v>
                </c:pt>
                <c:pt idx="4488">
                  <c:v>4.5352771260664143E-2</c:v>
                </c:pt>
                <c:pt idx="4489">
                  <c:v>4.5436579839192186E-2</c:v>
                </c:pt>
                <c:pt idx="4490">
                  <c:v>4.5494182338006235E-2</c:v>
                </c:pt>
                <c:pt idx="4491">
                  <c:v>4.5522521848901223E-2</c:v>
                </c:pt>
                <c:pt idx="4492">
                  <c:v>4.5519246451059141E-2</c:v>
                </c:pt>
                <c:pt idx="4493">
                  <c:v>4.5482844036128081E-2</c:v>
                </c:pt>
                <c:pt idx="4494">
                  <c:v>4.541274299356049E-2</c:v>
                </c:pt>
                <c:pt idx="4495">
                  <c:v>4.5309378941340316E-2</c:v>
                </c:pt>
                <c:pt idx="4496">
                  <c:v>4.5174280149250602E-2</c:v>
                </c:pt>
                <c:pt idx="4497">
                  <c:v>4.5010040321659193E-2</c:v>
                </c:pt>
                <c:pt idx="4498">
                  <c:v>4.4820233555749295E-2</c:v>
                </c:pt>
                <c:pt idx="4499">
                  <c:v>4.4609405764645879E-2</c:v>
                </c:pt>
                <c:pt idx="4500">
                  <c:v>4.4382827231579512E-2</c:v>
                </c:pt>
                <c:pt idx="4501">
                  <c:v>4.4146487921215581E-2</c:v>
                </c:pt>
                <c:pt idx="4502">
                  <c:v>4.3906714779693684E-2</c:v>
                </c:pt>
                <c:pt idx="4503">
                  <c:v>4.3670052097641555E-2</c:v>
                </c:pt>
                <c:pt idx="4504">
                  <c:v>4.3443021166541251E-2</c:v>
                </c:pt>
                <c:pt idx="4505">
                  <c:v>4.323183818175326E-2</c:v>
                </c:pt>
                <c:pt idx="4506">
                  <c:v>4.3042158867023964E-2</c:v>
                </c:pt>
                <c:pt idx="4507">
                  <c:v>4.2879019126401734E-2</c:v>
                </c:pt>
                <c:pt idx="4508">
                  <c:v>4.2746615174899166E-2</c:v>
                </c:pt>
                <c:pt idx="4509">
                  <c:v>4.2648236579407466E-2</c:v>
                </c:pt>
                <c:pt idx="4510">
                  <c:v>4.2585971433517555E-2</c:v>
                </c:pt>
                <c:pt idx="4511">
                  <c:v>4.2560733446407276E-2</c:v>
                </c:pt>
                <c:pt idx="4512">
                  <c:v>4.2572347443982021E-2</c:v>
                </c:pt>
                <c:pt idx="4513">
                  <c:v>4.2619355771936013E-2</c:v>
                </c:pt>
                <c:pt idx="4514">
                  <c:v>4.2699458559660744E-2</c:v>
                </c:pt>
                <c:pt idx="4515">
                  <c:v>4.2809280782123454E-2</c:v>
                </c:pt>
                <c:pt idx="4516">
                  <c:v>4.2944585028832361E-2</c:v>
                </c:pt>
                <c:pt idx="4517">
                  <c:v>4.310033643911592E-2</c:v>
                </c:pt>
                <c:pt idx="4518">
                  <c:v>4.3271015248146513E-2</c:v>
                </c:pt>
                <c:pt idx="4519">
                  <c:v>4.3450780413588352E-2</c:v>
                </c:pt>
                <c:pt idx="4520">
                  <c:v>4.3633602624922004E-2</c:v>
                </c:pt>
                <c:pt idx="4521">
                  <c:v>4.3813530723855909E-2</c:v>
                </c:pt>
                <c:pt idx="4522">
                  <c:v>4.3984922396584816E-2</c:v>
                </c:pt>
                <c:pt idx="4523">
                  <c:v>4.4142465873508403E-2</c:v>
                </c:pt>
                <c:pt idx="4524">
                  <c:v>4.4281464951685563E-2</c:v>
                </c:pt>
                <c:pt idx="4525">
                  <c:v>4.4397706465981679E-2</c:v>
                </c:pt>
                <c:pt idx="4526">
                  <c:v>4.448804477115572E-2</c:v>
                </c:pt>
                <c:pt idx="4527">
                  <c:v>4.4550058842903521E-2</c:v>
                </c:pt>
                <c:pt idx="4528">
                  <c:v>4.4582219012495844E-2</c:v>
                </c:pt>
                <c:pt idx="4529">
                  <c:v>4.4583736288599442E-2</c:v>
                </c:pt>
                <c:pt idx="4530">
                  <c:v>4.455503671928196E-2</c:v>
                </c:pt>
                <c:pt idx="4531">
                  <c:v>4.4497314364605335E-2</c:v>
                </c:pt>
                <c:pt idx="4532">
                  <c:v>4.4412399068141109E-2</c:v>
                </c:pt>
                <c:pt idx="4533">
                  <c:v>4.4302738051479509E-2</c:v>
                </c:pt>
                <c:pt idx="4534">
                  <c:v>4.4171302598857043E-2</c:v>
                </c:pt>
                <c:pt idx="4535">
                  <c:v>4.4021584703805683E-2</c:v>
                </c:pt>
                <c:pt idx="4536">
                  <c:v>4.3857265127832924E-2</c:v>
                </c:pt>
                <c:pt idx="4537">
                  <c:v>4.3682283399100325E-2</c:v>
                </c:pt>
                <c:pt idx="4538">
                  <c:v>4.3500353361201401E-2</c:v>
                </c:pt>
                <c:pt idx="4539">
                  <c:v>4.3314958151953915E-2</c:v>
                </c:pt>
                <c:pt idx="4540">
                  <c:v>4.3129516938969159E-2</c:v>
                </c:pt>
                <c:pt idx="4541">
                  <c:v>4.2947095517579852E-2</c:v>
                </c:pt>
                <c:pt idx="4542">
                  <c:v>4.2770208166996726E-2</c:v>
                </c:pt>
                <c:pt idx="4543">
                  <c:v>4.2601188823378183E-2</c:v>
                </c:pt>
                <c:pt idx="4544">
                  <c:v>4.2441424865494501E-2</c:v>
                </c:pt>
                <c:pt idx="4545">
                  <c:v>4.2291924588381574E-2</c:v>
                </c:pt>
                <c:pt idx="4546">
                  <c:v>4.2153383484540653E-2</c:v>
                </c:pt>
                <c:pt idx="4547">
                  <c:v>4.2025967155639582E-2</c:v>
                </c:pt>
                <c:pt idx="4548">
                  <c:v>4.1909538504312123E-2</c:v>
                </c:pt>
                <c:pt idx="4549">
                  <c:v>4.1803609912298659E-2</c:v>
                </c:pt>
                <c:pt idx="4550">
                  <c:v>4.1707622055282181E-2</c:v>
                </c:pt>
                <c:pt idx="4551">
                  <c:v>4.1620712191404972E-2</c:v>
                </c:pt>
                <c:pt idx="4552">
                  <c:v>4.1542058728426472E-2</c:v>
                </c:pt>
                <c:pt idx="4553">
                  <c:v>4.1470909062966722E-2</c:v>
                </c:pt>
                <c:pt idx="4554">
                  <c:v>4.1406502293889522E-2</c:v>
                </c:pt>
                <c:pt idx="4555">
                  <c:v>4.1348290798855235E-2</c:v>
                </c:pt>
                <c:pt idx="4556">
                  <c:v>4.1295839391019253E-2</c:v>
                </c:pt>
                <c:pt idx="4557">
                  <c:v>4.1248815496005141E-2</c:v>
                </c:pt>
                <c:pt idx="4558">
                  <c:v>4.1207045307515115E-2</c:v>
                </c:pt>
                <c:pt idx="4559">
                  <c:v>4.1170276134992814E-2</c:v>
                </c:pt>
                <c:pt idx="4560">
                  <c:v>4.1138321912374452E-2</c:v>
                </c:pt>
                <c:pt idx="4561">
                  <c:v>4.1110993492264991E-2</c:v>
                </c:pt>
                <c:pt idx="4562">
                  <c:v>4.1088115845768304E-2</c:v>
                </c:pt>
                <c:pt idx="4563">
                  <c:v>4.1069239429252252E-2</c:v>
                </c:pt>
                <c:pt idx="4564">
                  <c:v>4.1053801742443004E-2</c:v>
                </c:pt>
                <c:pt idx="4565">
                  <c:v>4.1040871713933863E-2</c:v>
                </c:pt>
                <c:pt idx="4566">
                  <c:v>4.1029535998152317E-2</c:v>
                </c:pt>
                <c:pt idx="4567">
                  <c:v>4.1018694076304721E-2</c:v>
                </c:pt>
                <c:pt idx="4568">
                  <c:v>4.1007083352841922E-2</c:v>
                </c:pt>
                <c:pt idx="4569">
                  <c:v>4.0993397223191105E-2</c:v>
                </c:pt>
                <c:pt idx="4570">
                  <c:v>4.0976348368989085E-2</c:v>
                </c:pt>
                <c:pt idx="4571">
                  <c:v>4.0954767700655384E-2</c:v>
                </c:pt>
                <c:pt idx="4572">
                  <c:v>4.0927613998022541E-2</c:v>
                </c:pt>
                <c:pt idx="4573">
                  <c:v>4.0894238206691864E-2</c:v>
                </c:pt>
                <c:pt idx="4574">
                  <c:v>4.085442941311665E-2</c:v>
                </c:pt>
                <c:pt idx="4575">
                  <c:v>4.0808271322135936E-2</c:v>
                </c:pt>
                <c:pt idx="4576">
                  <c:v>4.075636233139307E-2</c:v>
                </c:pt>
                <c:pt idx="4577">
                  <c:v>4.0699580423438006E-2</c:v>
                </c:pt>
                <c:pt idx="4578">
                  <c:v>4.063942327790207E-2</c:v>
                </c:pt>
                <c:pt idx="4579">
                  <c:v>4.0577704745593905E-2</c:v>
                </c:pt>
                <c:pt idx="4580">
                  <c:v>4.0516464279110841E-2</c:v>
                </c:pt>
                <c:pt idx="4581">
                  <c:v>4.0457890406394706E-2</c:v>
                </c:pt>
                <c:pt idx="4582">
                  <c:v>4.040422758383555E-2</c:v>
                </c:pt>
                <c:pt idx="4583">
                  <c:v>4.0357637275912614E-2</c:v>
                </c:pt>
                <c:pt idx="4584">
                  <c:v>4.0320024368952295E-2</c:v>
                </c:pt>
                <c:pt idx="4585">
                  <c:v>4.0292913263477809E-2</c:v>
                </c:pt>
                <c:pt idx="4586">
                  <c:v>4.027751346383078E-2</c:v>
                </c:pt>
                <c:pt idx="4587">
                  <c:v>4.0274467620935589E-2</c:v>
                </c:pt>
                <c:pt idx="4588">
                  <c:v>4.0284065218867932E-2</c:v>
                </c:pt>
                <c:pt idx="4589">
                  <c:v>4.0305889062663365E-2</c:v>
                </c:pt>
                <c:pt idx="4590">
                  <c:v>4.0338828767514712E-2</c:v>
                </c:pt>
                <c:pt idx="4591">
                  <c:v>4.0381389002712625E-2</c:v>
                </c:pt>
                <c:pt idx="4592">
                  <c:v>4.043183943095268E-2</c:v>
                </c:pt>
                <c:pt idx="4593">
                  <c:v>4.0488076598005941E-2</c:v>
                </c:pt>
                <c:pt idx="4594">
                  <c:v>4.0547803277100919E-2</c:v>
                </c:pt>
                <c:pt idx="4595">
                  <c:v>4.0608617462739034E-2</c:v>
                </c:pt>
                <c:pt idx="4596">
                  <c:v>4.0668056963031801E-2</c:v>
                </c:pt>
                <c:pt idx="4597">
                  <c:v>4.072384558918634E-2</c:v>
                </c:pt>
                <c:pt idx="4598">
                  <c:v>4.0773994815319917E-2</c:v>
                </c:pt>
                <c:pt idx="4599">
                  <c:v>4.0816695976466803E-2</c:v>
                </c:pt>
                <c:pt idx="4600">
                  <c:v>4.0850340300920891E-2</c:v>
                </c:pt>
                <c:pt idx="4601">
                  <c:v>4.0873827759138191E-2</c:v>
                </c:pt>
                <c:pt idx="4602">
                  <c:v>4.0886415216917896E-2</c:v>
                </c:pt>
                <c:pt idx="4603">
                  <c:v>4.0887791360425842E-2</c:v>
                </c:pt>
                <c:pt idx="4604">
                  <c:v>4.0878059279258652E-2</c:v>
                </c:pt>
                <c:pt idx="4605">
                  <c:v>4.0857742479704542E-2</c:v>
                </c:pt>
                <c:pt idx="4606">
                  <c:v>4.0827592867566362E-2</c:v>
                </c:pt>
                <c:pt idx="4607">
                  <c:v>4.0788696530612567E-2</c:v>
                </c:pt>
                <c:pt idx="4608">
                  <c:v>4.0742653232226693E-2</c:v>
                </c:pt>
                <c:pt idx="4609">
                  <c:v>4.0691216226656751E-2</c:v>
                </c:pt>
                <c:pt idx="4610">
                  <c:v>4.0636170822134242E-2</c:v>
                </c:pt>
                <c:pt idx="4611">
                  <c:v>4.0579351618226074E-2</c:v>
                </c:pt>
                <c:pt idx="4612">
                  <c:v>4.0522765720427595E-2</c:v>
                </c:pt>
                <c:pt idx="4613">
                  <c:v>4.0468234935391409E-2</c:v>
                </c:pt>
                <c:pt idx="4614">
                  <c:v>4.0417608689482333E-2</c:v>
                </c:pt>
                <c:pt idx="4615">
                  <c:v>4.0372536005263429E-2</c:v>
                </c:pt>
                <c:pt idx="4616">
                  <c:v>4.0334364918594844E-2</c:v>
                </c:pt>
                <c:pt idx="4617">
                  <c:v>4.0304136302022453E-2</c:v>
                </c:pt>
                <c:pt idx="4618">
                  <c:v>4.0282627865295503E-2</c:v>
                </c:pt>
                <c:pt idx="4619">
                  <c:v>4.0270110886951614E-2</c:v>
                </c:pt>
                <c:pt idx="4620">
                  <c:v>4.0266573408446624E-2</c:v>
                </c:pt>
                <c:pt idx="4621">
                  <c:v>4.0271740012211607E-2</c:v>
                </c:pt>
                <c:pt idx="4622">
                  <c:v>4.0285060521190595E-2</c:v>
                </c:pt>
                <c:pt idx="4623">
                  <c:v>4.0305567477025565E-2</c:v>
                </c:pt>
                <c:pt idx="4624">
                  <c:v>4.0332034631872862E-2</c:v>
                </c:pt>
                <c:pt idx="4625">
                  <c:v>4.0363082245563967E-2</c:v>
                </c:pt>
                <c:pt idx="4626">
                  <c:v>4.0397154373857491E-2</c:v>
                </c:pt>
                <c:pt idx="4627">
                  <c:v>4.0432567086728551E-2</c:v>
                </c:pt>
                <c:pt idx="4628">
                  <c:v>4.0467884863844783E-2</c:v>
                </c:pt>
                <c:pt idx="4629">
                  <c:v>4.0501569453282205E-2</c:v>
                </c:pt>
                <c:pt idx="4630">
                  <c:v>4.0532167565776669E-2</c:v>
                </c:pt>
                <c:pt idx="4631">
                  <c:v>4.0558406353114501E-2</c:v>
                </c:pt>
                <c:pt idx="4632">
                  <c:v>4.0579241882169562E-2</c:v>
                </c:pt>
                <c:pt idx="4633">
                  <c:v>4.0593903793812974E-2</c:v>
                </c:pt>
                <c:pt idx="4634">
                  <c:v>4.0601574718205032E-2</c:v>
                </c:pt>
                <c:pt idx="4635">
                  <c:v>4.0601825222608572E-2</c:v>
                </c:pt>
                <c:pt idx="4636">
                  <c:v>4.0594225353313737E-2</c:v>
                </c:pt>
                <c:pt idx="4637">
                  <c:v>4.0578692461254721E-2</c:v>
                </c:pt>
                <c:pt idx="4638">
                  <c:v>4.0555219771981219E-2</c:v>
                </c:pt>
                <c:pt idx="4639">
                  <c:v>4.0524134892643199E-2</c:v>
                </c:pt>
                <c:pt idx="4640">
                  <c:v>4.0485953748218832E-2</c:v>
                </c:pt>
                <c:pt idx="4641">
                  <c:v>4.0441313752927553E-2</c:v>
                </c:pt>
                <c:pt idx="4642">
                  <c:v>4.0391032781720876E-2</c:v>
                </c:pt>
                <c:pt idx="4643">
                  <c:v>4.0336040476634784E-2</c:v>
                </c:pt>
                <c:pt idx="4644">
                  <c:v>4.0277526868899877E-2</c:v>
                </c:pt>
                <c:pt idx="4645">
                  <c:v>4.0216776922443055E-2</c:v>
                </c:pt>
                <c:pt idx="4646">
                  <c:v>4.0155209366763235E-2</c:v>
                </c:pt>
                <c:pt idx="4647">
                  <c:v>4.009427331145738E-2</c:v>
                </c:pt>
                <c:pt idx="4648">
                  <c:v>4.0035518947204043E-2</c:v>
                </c:pt>
                <c:pt idx="4649">
                  <c:v>3.9980324518511905E-2</c:v>
                </c:pt>
                <c:pt idx="4650">
                  <c:v>3.9929911053323705E-2</c:v>
                </c:pt>
                <c:pt idx="4651">
                  <c:v>3.9885405697846904E-2</c:v>
                </c:pt>
                <c:pt idx="4652">
                  <c:v>3.9847664201589104E-2</c:v>
                </c:pt>
                <c:pt idx="4653">
                  <c:v>3.9817124089603306E-2</c:v>
                </c:pt>
                <c:pt idx="4654">
                  <c:v>3.9793741965756205E-2</c:v>
                </c:pt>
                <c:pt idx="4655">
                  <c:v>3.9777077743139502E-2</c:v>
                </c:pt>
                <c:pt idx="4656">
                  <c:v>3.9766221313943806E-2</c:v>
                </c:pt>
                <c:pt idx="4657">
                  <c:v>3.9759755653905E-2</c:v>
                </c:pt>
                <c:pt idx="4658">
                  <c:v>3.9755624609337403E-2</c:v>
                </c:pt>
                <c:pt idx="4659">
                  <c:v>3.9751367677197301E-2</c:v>
                </c:pt>
                <c:pt idx="4660">
                  <c:v>3.9744203819559405E-2</c:v>
                </c:pt>
                <c:pt idx="4661">
                  <c:v>3.9731009033866907E-2</c:v>
                </c:pt>
                <c:pt idx="4662">
                  <c:v>3.9708815941590404E-2</c:v>
                </c:pt>
                <c:pt idx="4663">
                  <c:v>3.9674618771426001E-2</c:v>
                </c:pt>
                <c:pt idx="4664">
                  <c:v>3.9625323832811907E-2</c:v>
                </c:pt>
                <c:pt idx="4665">
                  <c:v>3.9558779641991199E-2</c:v>
                </c:pt>
                <c:pt idx="4666">
                  <c:v>3.9473120755004004E-2</c:v>
                </c:pt>
                <c:pt idx="4667">
                  <c:v>3.9367168945434301E-2</c:v>
                </c:pt>
                <c:pt idx="4668">
                  <c:v>3.9240435738329499E-2</c:v>
                </c:pt>
                <c:pt idx="4669">
                  <c:v>3.9093391447595001E-2</c:v>
                </c:pt>
                <c:pt idx="4670">
                  <c:v>3.89274928146442E-2</c:v>
                </c:pt>
                <c:pt idx="4671">
                  <c:v>3.8744907770472604E-2</c:v>
                </c:pt>
                <c:pt idx="4672">
                  <c:v>3.8548747170124902E-2</c:v>
                </c:pt>
                <c:pt idx="4673">
                  <c:v>3.8342632442642903E-2</c:v>
                </c:pt>
                <c:pt idx="4674">
                  <c:v>3.8130920635113003E-2</c:v>
                </c:pt>
                <c:pt idx="4675">
                  <c:v>3.7918406582421807E-2</c:v>
                </c:pt>
                <c:pt idx="4676">
                  <c:v>3.7710270065923299E-2</c:v>
                </c:pt>
                <c:pt idx="4677">
                  <c:v>3.7511624788189903E-2</c:v>
                </c:pt>
                <c:pt idx="4678">
                  <c:v>3.7327461186445407E-2</c:v>
                </c:pt>
                <c:pt idx="4679">
                  <c:v>3.7162459331783401E-2</c:v>
                </c:pt>
                <c:pt idx="4680">
                  <c:v>3.7020802313422703E-2</c:v>
                </c:pt>
                <c:pt idx="4681">
                  <c:v>3.6906195096558903E-2</c:v>
                </c:pt>
                <c:pt idx="4682">
                  <c:v>3.6821643908543401E-2</c:v>
                </c:pt>
                <c:pt idx="4683">
                  <c:v>3.6769270708021204E-2</c:v>
                </c:pt>
                <c:pt idx="4684">
                  <c:v>3.6750337143867003E-2</c:v>
                </c:pt>
                <c:pt idx="4685">
                  <c:v>3.6765246351138405E-2</c:v>
                </c:pt>
                <c:pt idx="4686">
                  <c:v>3.6813641140900903E-2</c:v>
                </c:pt>
                <c:pt idx="4687">
                  <c:v>3.6894226979977005E-2</c:v>
                </c:pt>
                <c:pt idx="4688">
                  <c:v>3.7004854961685305E-2</c:v>
                </c:pt>
                <c:pt idx="4689">
                  <c:v>3.7142728113619301E-2</c:v>
                </c:pt>
                <c:pt idx="4690">
                  <c:v>3.7304200828324502E-2</c:v>
                </c:pt>
                <c:pt idx="4691">
                  <c:v>3.7485100704121005E-2</c:v>
                </c:pt>
                <c:pt idx="4692">
                  <c:v>3.7680729296444802E-2</c:v>
                </c:pt>
                <c:pt idx="4693">
                  <c:v>3.7886081889391E-2</c:v>
                </c:pt>
                <c:pt idx="4694">
                  <c:v>3.80957196981309E-2</c:v>
                </c:pt>
                <c:pt idx="4695">
                  <c:v>3.8304095648755303E-2</c:v>
                </c:pt>
                <c:pt idx="4696">
                  <c:v>3.8505821585226099E-2</c:v>
                </c:pt>
                <c:pt idx="4697">
                  <c:v>3.8695497240568304E-2</c:v>
                </c:pt>
                <c:pt idx="4698">
                  <c:v>3.8867950848953801E-2</c:v>
                </c:pt>
                <c:pt idx="4699">
                  <c:v>3.9018656673770705E-2</c:v>
                </c:pt>
                <c:pt idx="4700">
                  <c:v>3.9143720965461801E-2</c:v>
                </c:pt>
                <c:pt idx="4701">
                  <c:v>3.9239894677663603E-2</c:v>
                </c:pt>
                <c:pt idx="4702">
                  <c:v>3.9304758056487102E-2</c:v>
                </c:pt>
                <c:pt idx="4703">
                  <c:v>3.9336968781868806E-2</c:v>
                </c:pt>
                <c:pt idx="4704">
                  <c:v>3.9335957801156805E-2</c:v>
                </c:pt>
                <c:pt idx="4705">
                  <c:v>3.9302374479096999E-2</c:v>
                </c:pt>
                <c:pt idx="4706">
                  <c:v>3.9237842856029402E-2</c:v>
                </c:pt>
                <c:pt idx="4707">
                  <c:v>3.9144910506824407E-2</c:v>
                </c:pt>
                <c:pt idx="4708">
                  <c:v>3.9026906818878701E-2</c:v>
                </c:pt>
                <c:pt idx="4709">
                  <c:v>3.8887958452139201E-2</c:v>
                </c:pt>
                <c:pt idx="4710">
                  <c:v>3.8732955187566906E-2</c:v>
                </c:pt>
                <c:pt idx="4711">
                  <c:v>3.8566787861777599E-2</c:v>
                </c:pt>
                <c:pt idx="4712">
                  <c:v>3.8394572740631905E-2</c:v>
                </c:pt>
                <c:pt idx="4713">
                  <c:v>3.8221095307374303E-2</c:v>
                </c:pt>
                <c:pt idx="4714">
                  <c:v>3.8051007532470399E-2</c:v>
                </c:pt>
                <c:pt idx="4715">
                  <c:v>3.7888584289883301E-2</c:v>
                </c:pt>
                <c:pt idx="4716">
                  <c:v>3.7737497794642104E-2</c:v>
                </c:pt>
                <c:pt idx="4717">
                  <c:v>3.7600695461851005E-2</c:v>
                </c:pt>
                <c:pt idx="4718">
                  <c:v>3.7480338472789705E-2</c:v>
                </c:pt>
                <c:pt idx="4719">
                  <c:v>3.7377836286286305E-2</c:v>
                </c:pt>
                <c:pt idx="4720">
                  <c:v>3.72937281310265E-2</c:v>
                </c:pt>
                <c:pt idx="4721">
                  <c:v>3.7227880797809199E-2</c:v>
                </c:pt>
                <c:pt idx="4722">
                  <c:v>3.7179537620328301E-2</c:v>
                </c:pt>
                <c:pt idx="4723">
                  <c:v>3.7147419716929302E-2</c:v>
                </c:pt>
                <c:pt idx="4724">
                  <c:v>3.7129762938908302E-2</c:v>
                </c:pt>
                <c:pt idx="4725">
                  <c:v>3.7124811799096699E-2</c:v>
                </c:pt>
                <c:pt idx="4726">
                  <c:v>3.7130487754107405E-2</c:v>
                </c:pt>
                <c:pt idx="4727">
                  <c:v>3.7144776404179201E-2</c:v>
                </c:pt>
                <c:pt idx="4728">
                  <c:v>3.7165796191773307E-2</c:v>
                </c:pt>
                <c:pt idx="4729">
                  <c:v>3.7191974177896006E-2</c:v>
                </c:pt>
                <c:pt idx="4730">
                  <c:v>3.7222074167536201E-2</c:v>
                </c:pt>
                <c:pt idx="4731">
                  <c:v>3.7255181707325002E-2</c:v>
                </c:pt>
                <c:pt idx="4732">
                  <c:v>3.7290700561158005E-2</c:v>
                </c:pt>
                <c:pt idx="4733">
                  <c:v>3.7328429156060106E-2</c:v>
                </c:pt>
                <c:pt idx="4734">
                  <c:v>3.73687685632101E-2</c:v>
                </c:pt>
                <c:pt idx="4735">
                  <c:v>3.7412344410964304E-2</c:v>
                </c:pt>
                <c:pt idx="4736">
                  <c:v>3.7459961789936304E-2</c:v>
                </c:pt>
                <c:pt idx="4737">
                  <c:v>3.7512621702985402E-2</c:v>
                </c:pt>
                <c:pt idx="4738">
                  <c:v>3.7571072480924304E-2</c:v>
                </c:pt>
                <c:pt idx="4739">
                  <c:v>3.7636292354433304E-2</c:v>
                </c:pt>
                <c:pt idx="4740">
                  <c:v>3.7709154492933904E-2</c:v>
                </c:pt>
                <c:pt idx="4741">
                  <c:v>3.7790097636796999E-2</c:v>
                </c:pt>
                <c:pt idx="4742">
                  <c:v>3.7879208887416103E-2</c:v>
                </c:pt>
                <c:pt idx="4743">
                  <c:v>3.7976175672684104E-2</c:v>
                </c:pt>
                <c:pt idx="4744">
                  <c:v>3.8080260862587804E-2</c:v>
                </c:pt>
                <c:pt idx="4745">
                  <c:v>3.8190132317821604E-2</c:v>
                </c:pt>
                <c:pt idx="4746">
                  <c:v>3.8303862541930002E-2</c:v>
                </c:pt>
                <c:pt idx="4747">
                  <c:v>3.8419424555986202E-2</c:v>
                </c:pt>
                <c:pt idx="4748">
                  <c:v>3.8534249871171204E-2</c:v>
                </c:pt>
                <c:pt idx="4749">
                  <c:v>3.8645508717641705E-2</c:v>
                </c:pt>
                <c:pt idx="4750">
                  <c:v>3.8749995670559201E-2</c:v>
                </c:pt>
                <c:pt idx="4751">
                  <c:v>3.8844702384387801E-2</c:v>
                </c:pt>
                <c:pt idx="4752">
                  <c:v>3.8926856808572705E-2</c:v>
                </c:pt>
                <c:pt idx="4753">
                  <c:v>3.8993923502484602E-2</c:v>
                </c:pt>
                <c:pt idx="4754">
                  <c:v>3.9043799512763405E-2</c:v>
                </c:pt>
                <c:pt idx="4755">
                  <c:v>3.9074860604956005E-2</c:v>
                </c:pt>
                <c:pt idx="4756">
                  <c:v>3.9086172429727804E-2</c:v>
                </c:pt>
                <c:pt idx="4757">
                  <c:v>3.9077354095418605E-2</c:v>
                </c:pt>
                <c:pt idx="4758">
                  <c:v>3.90487886519017E-2</c:v>
                </c:pt>
                <c:pt idx="4759">
                  <c:v>3.9001716448333806E-2</c:v>
                </c:pt>
                <c:pt idx="4760">
                  <c:v>3.8937934500983304E-2</c:v>
                </c:pt>
                <c:pt idx="4761">
                  <c:v>3.8859802293081905E-2</c:v>
                </c:pt>
                <c:pt idx="4762">
                  <c:v>3.8770146195838205E-2</c:v>
                </c:pt>
                <c:pt idx="4763">
                  <c:v>3.8672168307759804E-2</c:v>
                </c:pt>
                <c:pt idx="4764">
                  <c:v>3.85691995122774E-2</c:v>
                </c:pt>
                <c:pt idx="4765">
                  <c:v>3.8464597363223101E-2</c:v>
                </c:pt>
                <c:pt idx="4766">
                  <c:v>3.8361538520564106E-2</c:v>
                </c:pt>
                <c:pt idx="4767">
                  <c:v>3.8263201400292803E-2</c:v>
                </c:pt>
                <c:pt idx="4768">
                  <c:v>3.8172470955726207E-2</c:v>
                </c:pt>
                <c:pt idx="4769">
                  <c:v>3.8091478699384299E-2</c:v>
                </c:pt>
                <c:pt idx="4770">
                  <c:v>3.8022041210397005E-2</c:v>
                </c:pt>
                <c:pt idx="4771">
                  <c:v>3.7965405231674403E-2</c:v>
                </c:pt>
                <c:pt idx="4772">
                  <c:v>3.7922129864556106E-2</c:v>
                </c:pt>
                <c:pt idx="4773">
                  <c:v>3.7892717157058005E-2</c:v>
                </c:pt>
                <c:pt idx="4774">
                  <c:v>3.7877049891090704E-2</c:v>
                </c:pt>
                <c:pt idx="4775">
                  <c:v>3.7874562532086306E-2</c:v>
                </c:pt>
                <c:pt idx="4776">
                  <c:v>3.7884180310690005E-2</c:v>
                </c:pt>
                <c:pt idx="4777">
                  <c:v>3.7904644528806E-2</c:v>
                </c:pt>
                <c:pt idx="4778">
                  <c:v>3.7934416453003904E-2</c:v>
                </c:pt>
                <c:pt idx="4779">
                  <c:v>3.7971745468874399E-2</c:v>
                </c:pt>
                <c:pt idx="4780">
                  <c:v>3.8014652745742304E-2</c:v>
                </c:pt>
                <c:pt idx="4781">
                  <c:v>3.8061218850714604E-2</c:v>
                </c:pt>
                <c:pt idx="4782">
                  <c:v>3.8109448237617603E-2</c:v>
                </c:pt>
                <c:pt idx="4783">
                  <c:v>3.8157295494172003E-2</c:v>
                </c:pt>
                <c:pt idx="4784">
                  <c:v>3.8202891264377904E-2</c:v>
                </c:pt>
                <c:pt idx="4785">
                  <c:v>3.8244207248715301E-2</c:v>
                </c:pt>
                <c:pt idx="4786">
                  <c:v>3.8279697717566105E-2</c:v>
                </c:pt>
                <c:pt idx="4787">
                  <c:v>3.83080458421695E-2</c:v>
                </c:pt>
                <c:pt idx="4788">
                  <c:v>3.83282205735022E-2</c:v>
                </c:pt>
                <c:pt idx="4789">
                  <c:v>3.8339629164123305E-2</c:v>
                </c:pt>
                <c:pt idx="4790">
                  <c:v>3.8342012334242503E-2</c:v>
                </c:pt>
                <c:pt idx="4791">
                  <c:v>3.8335367778464205E-2</c:v>
                </c:pt>
                <c:pt idx="4792">
                  <c:v>3.8320014761662899E-2</c:v>
                </c:pt>
                <c:pt idx="4793">
                  <c:v>3.8296900339183405E-2</c:v>
                </c:pt>
                <c:pt idx="4794">
                  <c:v>3.8267142132423604E-2</c:v>
                </c:pt>
                <c:pt idx="4795">
                  <c:v>3.8232145275790705E-2</c:v>
                </c:pt>
                <c:pt idx="4796">
                  <c:v>3.8193482738895307E-2</c:v>
                </c:pt>
                <c:pt idx="4797">
                  <c:v>3.8152918749162802E-2</c:v>
                </c:pt>
                <c:pt idx="4798">
                  <c:v>3.8112140220437601E-2</c:v>
                </c:pt>
                <c:pt idx="4799">
                  <c:v>3.8072674450893705E-2</c:v>
                </c:pt>
                <c:pt idx="4800">
                  <c:v>3.8035969800832903E-2</c:v>
                </c:pt>
                <c:pt idx="4801">
                  <c:v>3.8003083050158301E-2</c:v>
                </c:pt>
                <c:pt idx="4802">
                  <c:v>3.7974957940093007E-2</c:v>
                </c:pt>
                <c:pt idx="4803">
                  <c:v>3.79522940967153E-2</c:v>
                </c:pt>
                <c:pt idx="4804">
                  <c:v>3.7935505912437703E-2</c:v>
                </c:pt>
                <c:pt idx="4805">
                  <c:v>3.79248247016475E-2</c:v>
                </c:pt>
                <c:pt idx="4806">
                  <c:v>3.7920300839708404E-2</c:v>
                </c:pt>
                <c:pt idx="4807">
                  <c:v>3.7921970094070605E-2</c:v>
                </c:pt>
                <c:pt idx="4808">
                  <c:v>3.7929882057795405E-2</c:v>
                </c:pt>
                <c:pt idx="4809">
                  <c:v>3.7944089341473204E-2</c:v>
                </c:pt>
                <c:pt idx="4810">
                  <c:v>3.79648391803179E-2</c:v>
                </c:pt>
                <c:pt idx="4811">
                  <c:v>3.7992329819946102E-2</c:v>
                </c:pt>
                <c:pt idx="4812">
                  <c:v>3.8026832260323905E-2</c:v>
                </c:pt>
                <c:pt idx="4813">
                  <c:v>3.8068875017361802E-2</c:v>
                </c:pt>
                <c:pt idx="4814">
                  <c:v>3.8118947341069201E-2</c:v>
                </c:pt>
                <c:pt idx="4815">
                  <c:v>3.8177567149681201E-2</c:v>
                </c:pt>
                <c:pt idx="4816">
                  <c:v>3.82453107460895E-2</c:v>
                </c:pt>
                <c:pt idx="4817">
                  <c:v>3.8322551334715599E-2</c:v>
                </c:pt>
                <c:pt idx="4818">
                  <c:v>3.8409314451359401E-2</c:v>
                </c:pt>
                <c:pt idx="4819">
                  <c:v>3.8505132637865001E-2</c:v>
                </c:pt>
                <c:pt idx="4820">
                  <c:v>3.8609201114293203E-2</c:v>
                </c:pt>
                <c:pt idx="4821">
                  <c:v>3.8720196598514604E-2</c:v>
                </c:pt>
                <c:pt idx="4822">
                  <c:v>3.8836434712693199E-2</c:v>
                </c:pt>
                <c:pt idx="4823">
                  <c:v>3.8955556863755701E-2</c:v>
                </c:pt>
                <c:pt idx="4824">
                  <c:v>3.9074913167544106E-2</c:v>
                </c:pt>
                <c:pt idx="4825">
                  <c:v>3.9191550083076107E-2</c:v>
                </c:pt>
                <c:pt idx="4826">
                  <c:v>3.93022368887153E-2</c:v>
                </c:pt>
                <c:pt idx="4827">
                  <c:v>3.9403579741651207E-2</c:v>
                </c:pt>
                <c:pt idx="4828">
                  <c:v>3.9492143700452002E-2</c:v>
                </c:pt>
                <c:pt idx="4829">
                  <c:v>3.9564846738480104E-2</c:v>
                </c:pt>
                <c:pt idx="4830">
                  <c:v>3.9619140079145104E-2</c:v>
                </c:pt>
                <c:pt idx="4831">
                  <c:v>3.9653070111244602E-2</c:v>
                </c:pt>
                <c:pt idx="4832">
                  <c:v>3.9665141698354701E-2</c:v>
                </c:pt>
                <c:pt idx="4833">
                  <c:v>3.9654737860040902E-2</c:v>
                </c:pt>
                <c:pt idx="4834">
                  <c:v>3.9622057711670405E-2</c:v>
                </c:pt>
                <c:pt idx="4835">
                  <c:v>3.9568068340400005E-2</c:v>
                </c:pt>
                <c:pt idx="4836">
                  <c:v>3.9494580193124601E-2</c:v>
                </c:pt>
                <c:pt idx="4837">
                  <c:v>3.9404146056546102E-2</c:v>
                </c:pt>
                <c:pt idx="4838">
                  <c:v>3.92998982952108E-2</c:v>
                </c:pt>
                <c:pt idx="4839">
                  <c:v>3.9185362838637203E-2</c:v>
                </c:pt>
                <c:pt idx="4840">
                  <c:v>3.9064357951430602E-2</c:v>
                </c:pt>
                <c:pt idx="4841">
                  <c:v>3.8940816014516204E-2</c:v>
                </c:pt>
                <c:pt idx="4842">
                  <c:v>3.8818519489743901E-2</c:v>
                </c:pt>
                <c:pt idx="4843">
                  <c:v>3.8701124374654401E-2</c:v>
                </c:pt>
                <c:pt idx="4844">
                  <c:v>3.8591886404763506E-2</c:v>
                </c:pt>
                <c:pt idx="4845">
                  <c:v>3.8493908435832704E-2</c:v>
                </c:pt>
                <c:pt idx="4846">
                  <c:v>3.8409383674540901E-2</c:v>
                </c:pt>
                <c:pt idx="4847">
                  <c:v>3.8340043616611905E-2</c:v>
                </c:pt>
                <c:pt idx="4848">
                  <c:v>3.8287352718328505E-2</c:v>
                </c:pt>
                <c:pt idx="4849">
                  <c:v>3.8251683144698102E-2</c:v>
                </c:pt>
                <c:pt idx="4850">
                  <c:v>3.8233190568868002E-2</c:v>
                </c:pt>
                <c:pt idx="4851">
                  <c:v>3.8231868391542502E-2</c:v>
                </c:pt>
                <c:pt idx="4852">
                  <c:v>3.8247344066962501E-2</c:v>
                </c:pt>
                <c:pt idx="4853">
                  <c:v>3.8279048356827002E-2</c:v>
                </c:pt>
                <c:pt idx="4854">
                  <c:v>3.8326325663992106E-2</c:v>
                </c:pt>
                <c:pt idx="4855">
                  <c:v>3.8388480226132407E-2</c:v>
                </c:pt>
                <c:pt idx="4856">
                  <c:v>3.8464876650390403E-2</c:v>
                </c:pt>
                <c:pt idx="4857">
                  <c:v>3.8554870494837704E-2</c:v>
                </c:pt>
                <c:pt idx="4858">
                  <c:v>3.8657898165602604E-2</c:v>
                </c:pt>
                <c:pt idx="4859">
                  <c:v>3.8773513178941607E-2</c:v>
                </c:pt>
                <c:pt idx="4860">
                  <c:v>3.8901218127919301E-2</c:v>
                </c:pt>
                <c:pt idx="4861">
                  <c:v>3.90405403495983E-2</c:v>
                </c:pt>
                <c:pt idx="4862">
                  <c:v>3.9190786215373703E-2</c:v>
                </c:pt>
                <c:pt idx="4863">
                  <c:v>3.9351233568244701E-2</c:v>
                </c:pt>
                <c:pt idx="4864">
                  <c:v>3.95209268466582E-2</c:v>
                </c:pt>
                <c:pt idx="4865">
                  <c:v>3.9698554965291302E-2</c:v>
                </c:pt>
                <c:pt idx="4866">
                  <c:v>3.9882649673791903E-2</c:v>
                </c:pt>
                <c:pt idx="4867">
                  <c:v>4.0071632659527637E-2</c:v>
                </c:pt>
                <c:pt idx="4868">
                  <c:v>4.0263655293891441E-2</c:v>
                </c:pt>
                <c:pt idx="4869">
                  <c:v>4.0456507282140675E-2</c:v>
                </c:pt>
                <c:pt idx="4870">
                  <c:v>4.0647895369154273E-2</c:v>
                </c:pt>
                <c:pt idx="4871">
                  <c:v>4.0835314653521852E-2</c:v>
                </c:pt>
                <c:pt idx="4872">
                  <c:v>4.1016491655084884E-2</c:v>
                </c:pt>
                <c:pt idx="4873">
                  <c:v>4.1189124365935061E-2</c:v>
                </c:pt>
                <c:pt idx="4874">
                  <c:v>4.1351301987261384E-2</c:v>
                </c:pt>
                <c:pt idx="4875">
                  <c:v>4.1501545825110425E-2</c:v>
                </c:pt>
                <c:pt idx="4876">
                  <c:v>4.1638613924135051E-2</c:v>
                </c:pt>
                <c:pt idx="4877">
                  <c:v>4.1761677360420212E-2</c:v>
                </c:pt>
                <c:pt idx="4878">
                  <c:v>4.1870422585000011E-2</c:v>
                </c:pt>
                <c:pt idx="4879">
                  <c:v>4.1964971044957014E-2</c:v>
                </c:pt>
                <c:pt idx="4880">
                  <c:v>4.2045955596113418E-2</c:v>
                </c:pt>
                <c:pt idx="4881">
                  <c:v>4.211440509518799E-2</c:v>
                </c:pt>
                <c:pt idx="4882">
                  <c:v>4.2171810281919173E-2</c:v>
                </c:pt>
                <c:pt idx="4883">
                  <c:v>4.2219817123518834E-2</c:v>
                </c:pt>
                <c:pt idx="4884">
                  <c:v>4.226033976566998E-2</c:v>
                </c:pt>
                <c:pt idx="4885">
                  <c:v>4.2295465508941296E-2</c:v>
                </c:pt>
                <c:pt idx="4886">
                  <c:v>4.2327206947948171E-2</c:v>
                </c:pt>
                <c:pt idx="4887">
                  <c:v>4.2357735112533754E-2</c:v>
                </c:pt>
                <c:pt idx="4888">
                  <c:v>4.238917314818294E-2</c:v>
                </c:pt>
                <c:pt idx="4889">
                  <c:v>4.2423021386002471E-2</c:v>
                </c:pt>
                <c:pt idx="4890">
                  <c:v>4.2460794807366163E-2</c:v>
                </c:pt>
                <c:pt idx="4891">
                  <c:v>4.2503517948041102E-2</c:v>
                </c:pt>
                <c:pt idx="4892">
                  <c:v>4.2551702937177402E-2</c:v>
                </c:pt>
                <c:pt idx="4893">
                  <c:v>4.2605645821063756E-2</c:v>
                </c:pt>
                <c:pt idx="4894">
                  <c:v>4.2665399564994703E-2</c:v>
                </c:pt>
                <c:pt idx="4895">
                  <c:v>4.2730755152564345E-2</c:v>
                </c:pt>
                <c:pt idx="4896">
                  <c:v>4.2800956203677243E-2</c:v>
                </c:pt>
                <c:pt idx="4897">
                  <c:v>4.2875058697723352E-2</c:v>
                </c:pt>
                <c:pt idx="4898">
                  <c:v>4.2951655212660284E-2</c:v>
                </c:pt>
                <c:pt idx="4899">
                  <c:v>4.3029309716823241E-2</c:v>
                </c:pt>
                <c:pt idx="4900">
                  <c:v>4.310646222156532E-2</c:v>
                </c:pt>
                <c:pt idx="4901">
                  <c:v>4.3181488007613865E-2</c:v>
                </c:pt>
                <c:pt idx="4902">
                  <c:v>4.3252812475526689E-2</c:v>
                </c:pt>
                <c:pt idx="4903">
                  <c:v>4.3318887691846567E-2</c:v>
                </c:pt>
                <c:pt idx="4904">
                  <c:v>4.3378179816121375E-2</c:v>
                </c:pt>
                <c:pt idx="4905">
                  <c:v>4.3429273125452E-2</c:v>
                </c:pt>
                <c:pt idx="4906">
                  <c:v>4.3470740118323692E-2</c:v>
                </c:pt>
                <c:pt idx="4907">
                  <c:v>4.3501269575604386E-2</c:v>
                </c:pt>
                <c:pt idx="4908">
                  <c:v>4.351995126266428E-2</c:v>
                </c:pt>
                <c:pt idx="4909">
                  <c:v>4.3525855830342401E-2</c:v>
                </c:pt>
                <c:pt idx="4910">
                  <c:v>4.3518026689034893E-2</c:v>
                </c:pt>
                <c:pt idx="4911">
                  <c:v>4.3495592735166774E-2</c:v>
                </c:pt>
                <c:pt idx="4912">
                  <c:v>4.345768250444372E-2</c:v>
                </c:pt>
                <c:pt idx="4913">
                  <c:v>4.3403413392422971E-2</c:v>
                </c:pt>
                <c:pt idx="4914">
                  <c:v>4.333199991596471E-2</c:v>
                </c:pt>
                <c:pt idx="4915">
                  <c:v>4.3242700946934214E-2</c:v>
                </c:pt>
                <c:pt idx="4916">
                  <c:v>4.3134968122796172E-2</c:v>
                </c:pt>
                <c:pt idx="4917">
                  <c:v>4.300819511187029E-2</c:v>
                </c:pt>
                <c:pt idx="4918">
                  <c:v>4.2862098751681725E-2</c:v>
                </c:pt>
                <c:pt idx="4919">
                  <c:v>4.2696792177225912E-2</c:v>
                </c:pt>
                <c:pt idx="4920">
                  <c:v>4.2512451220432033E-2</c:v>
                </c:pt>
                <c:pt idx="4921">
                  <c:v>4.2309918340480292E-2</c:v>
                </c:pt>
                <c:pt idx="4922">
                  <c:v>4.2090701101892156E-2</c:v>
                </c:pt>
                <c:pt idx="4923">
                  <c:v>4.1856701683493591E-2</c:v>
                </c:pt>
                <c:pt idx="4924">
                  <c:v>4.1610380395549942E-2</c:v>
                </c:pt>
                <c:pt idx="4925">
                  <c:v>4.1355195400538766E-2</c:v>
                </c:pt>
                <c:pt idx="4926">
                  <c:v>4.1095063831209012E-2</c:v>
                </c:pt>
                <c:pt idx="4927">
                  <c:v>4.0834424495612802E-2</c:v>
                </c:pt>
                <c:pt idx="4928">
                  <c:v>4.0578204401792856E-2</c:v>
                </c:pt>
                <c:pt idx="4929">
                  <c:v>4.0331740759923983E-2</c:v>
                </c:pt>
                <c:pt idx="4930">
                  <c:v>4.0100510458875561E-2</c:v>
                </c:pt>
                <c:pt idx="4931">
                  <c:v>3.98901672568025E-2</c:v>
                </c:pt>
                <c:pt idx="4932">
                  <c:v>3.9706372930633102E-2</c:v>
                </c:pt>
                <c:pt idx="4933">
                  <c:v>3.9554513306918601E-2</c:v>
                </c:pt>
                <c:pt idx="4934">
                  <c:v>3.9439563804629901E-2</c:v>
                </c:pt>
                <c:pt idx="4935">
                  <c:v>3.9365927259632304E-2</c:v>
                </c:pt>
                <c:pt idx="4936">
                  <c:v>3.9337392180691301E-2</c:v>
                </c:pt>
                <c:pt idx="4937">
                  <c:v>3.9357017851389904E-2</c:v>
                </c:pt>
                <c:pt idx="4938">
                  <c:v>3.9426957500118605E-2</c:v>
                </c:pt>
                <c:pt idx="4939">
                  <c:v>3.9548352716118201E-2</c:v>
                </c:pt>
                <c:pt idx="4940">
                  <c:v>3.9721352478667503E-2</c:v>
                </c:pt>
                <c:pt idx="4941">
                  <c:v>3.9944979882890801E-2</c:v>
                </c:pt>
                <c:pt idx="4942">
                  <c:v>4.0217124901191455E-2</c:v>
                </c:pt>
                <c:pt idx="4943">
                  <c:v>4.0534539804393865E-2</c:v>
                </c:pt>
                <c:pt idx="4944">
                  <c:v>4.089287651133236E-2</c:v>
                </c:pt>
                <c:pt idx="4945">
                  <c:v>4.1286782770311156E-2</c:v>
                </c:pt>
                <c:pt idx="4946">
                  <c:v>4.170958815700692E-2</c:v>
                </c:pt>
                <c:pt idx="4947">
                  <c:v>4.2153863403153781E-2</c:v>
                </c:pt>
                <c:pt idx="4948">
                  <c:v>4.2611062804099743E-2</c:v>
                </c:pt>
                <c:pt idx="4949">
                  <c:v>4.3072175240714022E-2</c:v>
                </c:pt>
                <c:pt idx="4950">
                  <c:v>4.3527659696528533E-2</c:v>
                </c:pt>
                <c:pt idx="4951">
                  <c:v>4.3967727474822325E-2</c:v>
                </c:pt>
                <c:pt idx="4952">
                  <c:v>4.4382687278088653E-2</c:v>
                </c:pt>
                <c:pt idx="4953">
                  <c:v>4.4763076788056647E-2</c:v>
                </c:pt>
                <c:pt idx="4954">
                  <c:v>4.5100152346240242E-2</c:v>
                </c:pt>
                <c:pt idx="4955">
                  <c:v>4.5385966258472292E-2</c:v>
                </c:pt>
                <c:pt idx="4956">
                  <c:v>4.5613986757728875E-2</c:v>
                </c:pt>
                <c:pt idx="4957">
                  <c:v>4.5779259752557193E-2</c:v>
                </c:pt>
                <c:pt idx="4958">
                  <c:v>4.5878478743088286E-2</c:v>
                </c:pt>
                <c:pt idx="4959">
                  <c:v>4.591033409593364E-2</c:v>
                </c:pt>
                <c:pt idx="4960">
                  <c:v>4.5875410618291285E-2</c:v>
                </c:pt>
                <c:pt idx="4961">
                  <c:v>4.5776263386791347E-2</c:v>
                </c:pt>
                <c:pt idx="4962">
                  <c:v>4.5617365111931131E-2</c:v>
                </c:pt>
                <c:pt idx="4963">
                  <c:v>4.5404953685331012E-2</c:v>
                </c:pt>
                <c:pt idx="4964">
                  <c:v>4.5146693913238806E-2</c:v>
                </c:pt>
                <c:pt idx="4965">
                  <c:v>4.4851572725716785E-2</c:v>
                </c:pt>
                <c:pt idx="4966">
                  <c:v>4.4529038454185904E-2</c:v>
                </c:pt>
                <c:pt idx="4967">
                  <c:v>4.4189071465092974E-2</c:v>
                </c:pt>
                <c:pt idx="4968">
                  <c:v>4.3841630894672079E-2</c:v>
                </c:pt>
                <c:pt idx="4969">
                  <c:v>4.3496263940185742E-2</c:v>
                </c:pt>
                <c:pt idx="4970">
                  <c:v>4.3161668820681842E-2</c:v>
                </c:pt>
                <c:pt idx="4971">
                  <c:v>4.2845393510296065E-2</c:v>
                </c:pt>
                <c:pt idx="4972">
                  <c:v>4.2553608279378291E-2</c:v>
                </c:pt>
                <c:pt idx="4973">
                  <c:v>4.2290837602313294E-2</c:v>
                </c:pt>
                <c:pt idx="4974">
                  <c:v>4.2060010199948039E-2</c:v>
                </c:pt>
                <c:pt idx="4975">
                  <c:v>4.1862459035610824E-2</c:v>
                </c:pt>
                <c:pt idx="4976">
                  <c:v>4.1697845969119351E-2</c:v>
                </c:pt>
                <c:pt idx="4977">
                  <c:v>4.156434823685172E-2</c:v>
                </c:pt>
                <c:pt idx="4978">
                  <c:v>4.1458791214311369E-2</c:v>
                </c:pt>
                <c:pt idx="4979">
                  <c:v>4.1377032960127853E-2</c:v>
                </c:pt>
                <c:pt idx="4980">
                  <c:v>4.131439474603453E-2</c:v>
                </c:pt>
                <c:pt idx="4981">
                  <c:v>4.1265691371610985E-2</c:v>
                </c:pt>
                <c:pt idx="4982">
                  <c:v>4.1225565571683373E-2</c:v>
                </c:pt>
                <c:pt idx="4983">
                  <c:v>4.118894639275375E-2</c:v>
                </c:pt>
                <c:pt idx="4984">
                  <c:v>4.1151174131943191E-2</c:v>
                </c:pt>
                <c:pt idx="4985">
                  <c:v>4.1108036185329863E-2</c:v>
                </c:pt>
                <c:pt idx="4986">
                  <c:v>4.1056251213472242E-2</c:v>
                </c:pt>
                <c:pt idx="4987">
                  <c:v>4.099332220498933E-2</c:v>
                </c:pt>
                <c:pt idx="4988">
                  <c:v>4.0917629471884924E-2</c:v>
                </c:pt>
                <c:pt idx="4989">
                  <c:v>4.082841521081329E-2</c:v>
                </c:pt>
                <c:pt idx="4990">
                  <c:v>4.0725701378016552E-2</c:v>
                </c:pt>
                <c:pt idx="4991">
                  <c:v>4.0610205127405145E-2</c:v>
                </c:pt>
                <c:pt idx="4992">
                  <c:v>4.0483136750743415E-2</c:v>
                </c:pt>
                <c:pt idx="4993">
                  <c:v>4.0346264734362716E-2</c:v>
                </c:pt>
                <c:pt idx="4994">
                  <c:v>4.0201539220021933E-2</c:v>
                </c:pt>
                <c:pt idx="4995">
                  <c:v>4.0050740673597776E-2</c:v>
                </c:pt>
                <c:pt idx="4996">
                  <c:v>3.9896022048621999E-2</c:v>
                </c:pt>
                <c:pt idx="4997">
                  <c:v>3.9739190235281503E-2</c:v>
                </c:pt>
                <c:pt idx="4998">
                  <c:v>3.9581651507825305E-2</c:v>
                </c:pt>
                <c:pt idx="4999">
                  <c:v>3.9424458020390907E-2</c:v>
                </c:pt>
                <c:pt idx="5000">
                  <c:v>3.9268446069954402E-2</c:v>
                </c:pt>
                <c:pt idx="5001">
                  <c:v>3.9114123679756703E-2</c:v>
                </c:pt>
                <c:pt idx="5002">
                  <c:v>3.8961631657696401E-2</c:v>
                </c:pt>
                <c:pt idx="5003">
                  <c:v>3.8810908647347903E-2</c:v>
                </c:pt>
                <c:pt idx="5004">
                  <c:v>3.86618911178368E-2</c:v>
                </c:pt>
                <c:pt idx="5005">
                  <c:v>3.8514402816464205E-2</c:v>
                </c:pt>
                <c:pt idx="5006">
                  <c:v>3.8368377038162399E-2</c:v>
                </c:pt>
                <c:pt idx="5007">
                  <c:v>3.8223723603185204E-2</c:v>
                </c:pt>
                <c:pt idx="5008">
                  <c:v>3.8080516061186703E-2</c:v>
                </c:pt>
                <c:pt idx="5009">
                  <c:v>3.7939291836615201E-2</c:v>
                </c:pt>
                <c:pt idx="5010">
                  <c:v>3.7800986749559604E-2</c:v>
                </c:pt>
                <c:pt idx="5011">
                  <c:v>3.7666843349423905E-2</c:v>
                </c:pt>
                <c:pt idx="5012">
                  <c:v>3.7538528793958706E-2</c:v>
                </c:pt>
                <c:pt idx="5013">
                  <c:v>3.7417951403081406E-2</c:v>
                </c:pt>
                <c:pt idx="5014">
                  <c:v>3.73073781294063E-2</c:v>
                </c:pt>
                <c:pt idx="5015">
                  <c:v>3.7209389661005003E-2</c:v>
                </c:pt>
                <c:pt idx="5016">
                  <c:v>3.7126635138834505E-2</c:v>
                </c:pt>
                <c:pt idx="5017">
                  <c:v>3.7061933108471001E-2</c:v>
                </c:pt>
                <c:pt idx="5018">
                  <c:v>3.7017966617711007E-2</c:v>
                </c:pt>
                <c:pt idx="5019">
                  <c:v>3.6997194192774502E-2</c:v>
                </c:pt>
                <c:pt idx="5020">
                  <c:v>3.7001758797921301E-2</c:v>
                </c:pt>
                <c:pt idx="5021">
                  <c:v>3.7033232696551899E-2</c:v>
                </c:pt>
                <c:pt idx="5022">
                  <c:v>3.7093023812164901E-2</c:v>
                </c:pt>
                <c:pt idx="5023">
                  <c:v>3.7181690343190403E-2</c:v>
                </c:pt>
                <c:pt idx="5024">
                  <c:v>3.7299106610702501E-2</c:v>
                </c:pt>
                <c:pt idx="5025">
                  <c:v>3.7444372214813705E-2</c:v>
                </c:pt>
                <c:pt idx="5026">
                  <c:v>3.7616031973238304E-2</c:v>
                </c:pt>
                <c:pt idx="5027">
                  <c:v>3.7811708739926904E-2</c:v>
                </c:pt>
                <c:pt idx="5028">
                  <c:v>3.8028386729209607E-2</c:v>
                </c:pt>
                <c:pt idx="5029">
                  <c:v>3.8262543496519301E-2</c:v>
                </c:pt>
                <c:pt idx="5030">
                  <c:v>3.8510042063386707E-2</c:v>
                </c:pt>
                <c:pt idx="5031">
                  <c:v>3.8766413806020104E-2</c:v>
                </c:pt>
                <c:pt idx="5032">
                  <c:v>3.9026771654694002E-2</c:v>
                </c:pt>
                <c:pt idx="5033">
                  <c:v>3.9286203316676004E-2</c:v>
                </c:pt>
                <c:pt idx="5034">
                  <c:v>3.9539841287287304E-2</c:v>
                </c:pt>
                <c:pt idx="5035">
                  <c:v>3.9782872841238402E-2</c:v>
                </c:pt>
                <c:pt idx="5036">
                  <c:v>4.0010969582399261E-2</c:v>
                </c:pt>
                <c:pt idx="5037">
                  <c:v>4.0220104203874334E-2</c:v>
                </c:pt>
                <c:pt idx="5038">
                  <c:v>4.0406732558305736E-2</c:v>
                </c:pt>
                <c:pt idx="5039">
                  <c:v>4.0567867951097181E-2</c:v>
                </c:pt>
                <c:pt idx="5040">
                  <c:v>4.0701168787148211E-2</c:v>
                </c:pt>
                <c:pt idx="5041">
                  <c:v>4.0805000503817662E-2</c:v>
                </c:pt>
                <c:pt idx="5042">
                  <c:v>4.0878364248702781E-2</c:v>
                </c:pt>
                <c:pt idx="5043">
                  <c:v>4.0921174721779932E-2</c:v>
                </c:pt>
                <c:pt idx="5044">
                  <c:v>4.0933967359320152E-2</c:v>
                </c:pt>
                <c:pt idx="5045">
                  <c:v>4.0917958061922582E-2</c:v>
                </c:pt>
                <c:pt idx="5046">
                  <c:v>4.0874998602574764E-2</c:v>
                </c:pt>
                <c:pt idx="5047">
                  <c:v>4.0807604377539934E-2</c:v>
                </c:pt>
                <c:pt idx="5048">
                  <c:v>4.0718940849199387E-2</c:v>
                </c:pt>
                <c:pt idx="5049">
                  <c:v>4.0612506873496726E-2</c:v>
                </c:pt>
                <c:pt idx="5050">
                  <c:v>4.0492218656767179E-2</c:v>
                </c:pt>
                <c:pt idx="5051">
                  <c:v>4.036216914524824E-2</c:v>
                </c:pt>
                <c:pt idx="5052">
                  <c:v>4.0226747379808282E-2</c:v>
                </c:pt>
                <c:pt idx="5053">
                  <c:v>4.0090643442701683E-2</c:v>
                </c:pt>
                <c:pt idx="5054">
                  <c:v>3.9958396840152705E-2</c:v>
                </c:pt>
                <c:pt idx="5055">
                  <c:v>3.9834281002028807E-2</c:v>
                </c:pt>
                <c:pt idx="5056">
                  <c:v>3.9722273105755906E-2</c:v>
                </c:pt>
                <c:pt idx="5057">
                  <c:v>3.9625993363882603E-2</c:v>
                </c:pt>
                <c:pt idx="5058">
                  <c:v>3.9548611734802105E-2</c:v>
                </c:pt>
                <c:pt idx="5059">
                  <c:v>3.9492523830038206E-2</c:v>
                </c:pt>
                <c:pt idx="5060">
                  <c:v>3.9459463804426706E-2</c:v>
                </c:pt>
                <c:pt idx="5061">
                  <c:v>3.9450512309046705E-2</c:v>
                </c:pt>
                <c:pt idx="5062">
                  <c:v>3.9465943585101304E-2</c:v>
                </c:pt>
                <c:pt idx="5063">
                  <c:v>3.9505104759089804E-2</c:v>
                </c:pt>
                <c:pt idx="5064">
                  <c:v>3.9566670917233801E-2</c:v>
                </c:pt>
                <c:pt idx="5065">
                  <c:v>3.9648664574590903E-2</c:v>
                </c:pt>
                <c:pt idx="5066">
                  <c:v>3.9748258786308902E-2</c:v>
                </c:pt>
                <c:pt idx="5067">
                  <c:v>3.9862174931839106E-2</c:v>
                </c:pt>
                <c:pt idx="5068">
                  <c:v>3.9986649296276502E-2</c:v>
                </c:pt>
                <c:pt idx="5069">
                  <c:v>4.0117735965094194E-2</c:v>
                </c:pt>
                <c:pt idx="5070">
                  <c:v>4.0251349724313878E-2</c:v>
                </c:pt>
                <c:pt idx="5071">
                  <c:v>4.0383378832531493E-2</c:v>
                </c:pt>
                <c:pt idx="5072">
                  <c:v>4.05102163208889E-2</c:v>
                </c:pt>
                <c:pt idx="5073">
                  <c:v>4.0628485262502137E-2</c:v>
                </c:pt>
                <c:pt idx="5074">
                  <c:v>4.0735111891107692E-2</c:v>
                </c:pt>
                <c:pt idx="5075">
                  <c:v>4.082761861824237E-2</c:v>
                </c:pt>
                <c:pt idx="5076">
                  <c:v>4.0903844474657433E-2</c:v>
                </c:pt>
                <c:pt idx="5077">
                  <c:v>4.0962393253013832E-2</c:v>
                </c:pt>
                <c:pt idx="5078">
                  <c:v>4.1002711358011937E-2</c:v>
                </c:pt>
                <c:pt idx="5079">
                  <c:v>4.1024833920197346E-2</c:v>
                </c:pt>
                <c:pt idx="5080">
                  <c:v>4.1029151868656716E-2</c:v>
                </c:pt>
                <c:pt idx="5081">
                  <c:v>4.1016459890526241E-2</c:v>
                </c:pt>
                <c:pt idx="5082">
                  <c:v>4.0988000348391423E-2</c:v>
                </c:pt>
                <c:pt idx="5083">
                  <c:v>4.0945216000180903E-2</c:v>
                </c:pt>
                <c:pt idx="5084">
                  <c:v>4.0889726130142023E-2</c:v>
                </c:pt>
                <c:pt idx="5085">
                  <c:v>4.0823013441141143E-2</c:v>
                </c:pt>
                <c:pt idx="5086">
                  <c:v>4.074643612042058E-2</c:v>
                </c:pt>
                <c:pt idx="5087">
                  <c:v>4.0661349925009173E-2</c:v>
                </c:pt>
                <c:pt idx="5088">
                  <c:v>4.0568797998262622E-2</c:v>
                </c:pt>
                <c:pt idx="5089">
                  <c:v>4.0469682124376155E-2</c:v>
                </c:pt>
                <c:pt idx="5090">
                  <c:v>4.0364743952791965E-2</c:v>
                </c:pt>
                <c:pt idx="5091">
                  <c:v>4.0254526936072302E-2</c:v>
                </c:pt>
                <c:pt idx="5092">
                  <c:v>4.0139504594083303E-2</c:v>
                </c:pt>
                <c:pt idx="5093">
                  <c:v>4.002005040218691E-2</c:v>
                </c:pt>
                <c:pt idx="5094">
                  <c:v>3.9896718397187704E-2</c:v>
                </c:pt>
                <c:pt idx="5095">
                  <c:v>3.9770249533642804E-2</c:v>
                </c:pt>
                <c:pt idx="5096">
                  <c:v>3.9641447883526706E-2</c:v>
                </c:pt>
                <c:pt idx="5097">
                  <c:v>3.95114742702957E-2</c:v>
                </c:pt>
                <c:pt idx="5098">
                  <c:v>3.9381818975950604E-2</c:v>
                </c:pt>
                <c:pt idx="5099">
                  <c:v>3.9254156187487003E-2</c:v>
                </c:pt>
                <c:pt idx="5100">
                  <c:v>3.9130636624031906E-2</c:v>
                </c:pt>
                <c:pt idx="5101">
                  <c:v>3.9013661334827504E-2</c:v>
                </c:pt>
                <c:pt idx="5102">
                  <c:v>3.8905704316942104E-2</c:v>
                </c:pt>
                <c:pt idx="5103">
                  <c:v>3.8809591102422006E-2</c:v>
                </c:pt>
                <c:pt idx="5104">
                  <c:v>3.8727973594046103E-2</c:v>
                </c:pt>
                <c:pt idx="5105">
                  <c:v>3.8663364740523502E-2</c:v>
                </c:pt>
                <c:pt idx="5106">
                  <c:v>3.8618034278267002E-2</c:v>
                </c:pt>
                <c:pt idx="5107">
                  <c:v>3.8593867973322399E-2</c:v>
                </c:pt>
                <c:pt idx="5108">
                  <c:v>3.8592244841813506E-2</c:v>
                </c:pt>
                <c:pt idx="5109">
                  <c:v>3.8613992421709306E-2</c:v>
                </c:pt>
                <c:pt idx="5110">
                  <c:v>3.8659258541279003E-2</c:v>
                </c:pt>
                <c:pt idx="5111">
                  <c:v>3.8727530071506304E-2</c:v>
                </c:pt>
                <c:pt idx="5112">
                  <c:v>3.8817661061481601E-2</c:v>
                </c:pt>
                <c:pt idx="5113">
                  <c:v>3.8927888736675603E-2</c:v>
                </c:pt>
                <c:pt idx="5114">
                  <c:v>3.9055827064384901E-2</c:v>
                </c:pt>
                <c:pt idx="5115">
                  <c:v>3.9198653466615704E-2</c:v>
                </c:pt>
                <c:pt idx="5116">
                  <c:v>3.9353156779534104E-2</c:v>
                </c:pt>
                <c:pt idx="5117">
                  <c:v>3.9515836698255501E-2</c:v>
                </c:pt>
                <c:pt idx="5118">
                  <c:v>3.96831928943987E-2</c:v>
                </c:pt>
                <c:pt idx="5119">
                  <c:v>3.9851446839003102E-2</c:v>
                </c:pt>
                <c:pt idx="5120">
                  <c:v>4.001709003468068E-2</c:v>
                </c:pt>
                <c:pt idx="5121">
                  <c:v>4.017683019398377E-2</c:v>
                </c:pt>
                <c:pt idx="5122">
                  <c:v>4.032761357308963E-2</c:v>
                </c:pt>
                <c:pt idx="5123">
                  <c:v>4.0466813582598092E-2</c:v>
                </c:pt>
                <c:pt idx="5124">
                  <c:v>4.0591994707989756E-2</c:v>
                </c:pt>
                <c:pt idx="5125">
                  <c:v>4.0701460624022689E-2</c:v>
                </c:pt>
                <c:pt idx="5126">
                  <c:v>4.0793955353736124E-2</c:v>
                </c:pt>
                <c:pt idx="5127">
                  <c:v>4.0868564702033455E-2</c:v>
                </c:pt>
                <c:pt idx="5128">
                  <c:v>4.0924904626212386E-2</c:v>
                </c:pt>
                <c:pt idx="5129">
                  <c:v>4.0962851998252989E-2</c:v>
                </c:pt>
                <c:pt idx="5130">
                  <c:v>4.0982965421022616E-2</c:v>
                </c:pt>
                <c:pt idx="5131">
                  <c:v>4.0986097694825363E-2</c:v>
                </c:pt>
                <c:pt idx="5132">
                  <c:v>4.0973414287401616E-2</c:v>
                </c:pt>
                <c:pt idx="5133">
                  <c:v>4.0946308686915373E-2</c:v>
                </c:pt>
                <c:pt idx="5134">
                  <c:v>4.0906373059044134E-2</c:v>
                </c:pt>
                <c:pt idx="5135">
                  <c:v>4.0855389472169878E-2</c:v>
                </c:pt>
                <c:pt idx="5136">
                  <c:v>4.0795215829890805E-2</c:v>
                </c:pt>
                <c:pt idx="5137">
                  <c:v>4.0727628059979662E-2</c:v>
                </c:pt>
                <c:pt idx="5138">
                  <c:v>4.0654374457063054E-2</c:v>
                </c:pt>
                <c:pt idx="5139">
                  <c:v>4.0577167275231481E-2</c:v>
                </c:pt>
                <c:pt idx="5140">
                  <c:v>4.0497452610555505E-2</c:v>
                </c:pt>
                <c:pt idx="5141">
                  <c:v>4.0416296319351695E-2</c:v>
                </c:pt>
                <c:pt idx="5142">
                  <c:v>4.0334856477060116E-2</c:v>
                </c:pt>
                <c:pt idx="5143">
                  <c:v>4.0253867329458862E-2</c:v>
                </c:pt>
                <c:pt idx="5144">
                  <c:v>4.0173895986349385E-2</c:v>
                </c:pt>
                <c:pt idx="5145">
                  <c:v>4.0095101282078195E-2</c:v>
                </c:pt>
                <c:pt idx="5146">
                  <c:v>4.0017488474620874E-2</c:v>
                </c:pt>
                <c:pt idx="5147">
                  <c:v>3.9941115523256701E-2</c:v>
                </c:pt>
                <c:pt idx="5148">
                  <c:v>3.9865922693157599E-2</c:v>
                </c:pt>
                <c:pt idx="5149">
                  <c:v>3.9791703686491105E-2</c:v>
                </c:pt>
                <c:pt idx="5150">
                  <c:v>3.9718369648896301E-2</c:v>
                </c:pt>
                <c:pt idx="5151">
                  <c:v>3.9646018926610599E-2</c:v>
                </c:pt>
                <c:pt idx="5152">
                  <c:v>3.9574819541118106E-2</c:v>
                </c:pt>
                <c:pt idx="5153">
                  <c:v>3.9504955280800502E-2</c:v>
                </c:pt>
                <c:pt idx="5154">
                  <c:v>3.9436923172807906E-2</c:v>
                </c:pt>
                <c:pt idx="5155">
                  <c:v>3.9371335792965305E-2</c:v>
                </c:pt>
                <c:pt idx="5156">
                  <c:v>3.9308945067412102E-2</c:v>
                </c:pt>
                <c:pt idx="5157">
                  <c:v>3.92505186066784E-2</c:v>
                </c:pt>
                <c:pt idx="5158">
                  <c:v>3.9196802226793302E-2</c:v>
                </c:pt>
                <c:pt idx="5159">
                  <c:v>3.9148358388012006E-2</c:v>
                </c:pt>
                <c:pt idx="5160">
                  <c:v>3.9105584282195904E-2</c:v>
                </c:pt>
                <c:pt idx="5161">
                  <c:v>3.9068901742945403E-2</c:v>
                </c:pt>
                <c:pt idx="5162">
                  <c:v>3.9038505895928E-2</c:v>
                </c:pt>
                <c:pt idx="5163">
                  <c:v>3.9014259312635802E-2</c:v>
                </c:pt>
                <c:pt idx="5164">
                  <c:v>3.8995559953568203E-2</c:v>
                </c:pt>
                <c:pt idx="5165">
                  <c:v>3.8981673485937805E-2</c:v>
                </c:pt>
                <c:pt idx="5166">
                  <c:v>3.8971716299109602E-2</c:v>
                </c:pt>
                <c:pt idx="5167">
                  <c:v>3.8964663830260607E-2</c:v>
                </c:pt>
                <c:pt idx="5168">
                  <c:v>3.8959169218271306E-2</c:v>
                </c:pt>
                <c:pt idx="5169">
                  <c:v>3.8953849766252401E-2</c:v>
                </c:pt>
                <c:pt idx="5170">
                  <c:v>3.89473044322085E-2</c:v>
                </c:pt>
                <c:pt idx="5171">
                  <c:v>3.89382144821767E-2</c:v>
                </c:pt>
                <c:pt idx="5172">
                  <c:v>3.8925604681879E-2</c:v>
                </c:pt>
                <c:pt idx="5173">
                  <c:v>3.8908560470902007E-2</c:v>
                </c:pt>
                <c:pt idx="5174">
                  <c:v>3.8886422956645503E-2</c:v>
                </c:pt>
                <c:pt idx="5175">
                  <c:v>3.8858962944936203E-2</c:v>
                </c:pt>
                <c:pt idx="5176">
                  <c:v>3.8825980573798102E-2</c:v>
                </c:pt>
                <c:pt idx="5177">
                  <c:v>3.8787697514691404E-2</c:v>
                </c:pt>
                <c:pt idx="5178">
                  <c:v>3.8744709193873801E-2</c:v>
                </c:pt>
                <c:pt idx="5179">
                  <c:v>3.8697952232312399E-2</c:v>
                </c:pt>
                <c:pt idx="5180">
                  <c:v>3.8648642897753105E-2</c:v>
                </c:pt>
                <c:pt idx="5181">
                  <c:v>3.8598192259359107E-2</c:v>
                </c:pt>
                <c:pt idx="5182">
                  <c:v>3.8548234845798501E-2</c:v>
                </c:pt>
                <c:pt idx="5183">
                  <c:v>3.8500488627228602E-2</c:v>
                </c:pt>
                <c:pt idx="5184">
                  <c:v>3.8456859222229203E-2</c:v>
                </c:pt>
                <c:pt idx="5185">
                  <c:v>3.8419373261755305E-2</c:v>
                </c:pt>
                <c:pt idx="5186">
                  <c:v>3.8389954607133903E-2</c:v>
                </c:pt>
                <c:pt idx="5187">
                  <c:v>3.8370468903189001E-2</c:v>
                </c:pt>
                <c:pt idx="5188">
                  <c:v>3.8362499736073204E-2</c:v>
                </c:pt>
                <c:pt idx="5189">
                  <c:v>3.8367794885531901E-2</c:v>
                </c:pt>
                <c:pt idx="5190">
                  <c:v>3.8387670789870806E-2</c:v>
                </c:pt>
                <c:pt idx="5191">
                  <c:v>3.8423088698097602E-2</c:v>
                </c:pt>
                <c:pt idx="5192">
                  <c:v>3.8474647071313504E-2</c:v>
                </c:pt>
                <c:pt idx="5193">
                  <c:v>3.8542639476645803E-2</c:v>
                </c:pt>
                <c:pt idx="5194">
                  <c:v>3.8626614239317403E-2</c:v>
                </c:pt>
                <c:pt idx="5195">
                  <c:v>3.8725789418727105E-2</c:v>
                </c:pt>
                <c:pt idx="5196">
                  <c:v>3.8838929943412905E-2</c:v>
                </c:pt>
                <c:pt idx="5197">
                  <c:v>3.8964035100088501E-2</c:v>
                </c:pt>
                <c:pt idx="5198">
                  <c:v>3.9098900779657005E-2</c:v>
                </c:pt>
                <c:pt idx="5199">
                  <c:v>3.9240754877832802E-2</c:v>
                </c:pt>
                <c:pt idx="5200">
                  <c:v>3.9386444375015706E-2</c:v>
                </c:pt>
                <c:pt idx="5201">
                  <c:v>3.9532568000207303E-2</c:v>
                </c:pt>
                <c:pt idx="5202">
                  <c:v>3.9675434491768302E-2</c:v>
                </c:pt>
                <c:pt idx="5203">
                  <c:v>3.9811333282033103E-2</c:v>
                </c:pt>
                <c:pt idx="5204">
                  <c:v>3.9936555347176605E-2</c:v>
                </c:pt>
                <c:pt idx="5205">
                  <c:v>4.0047547472049021E-2</c:v>
                </c:pt>
                <c:pt idx="5206">
                  <c:v>4.0140874054372874E-2</c:v>
                </c:pt>
                <c:pt idx="5207">
                  <c:v>4.0213731758304519E-2</c:v>
                </c:pt>
                <c:pt idx="5208">
                  <c:v>4.0263724227615434E-2</c:v>
                </c:pt>
                <c:pt idx="5209">
                  <c:v>4.028889900347575E-2</c:v>
                </c:pt>
                <c:pt idx="5210">
                  <c:v>4.0287913449494742E-2</c:v>
                </c:pt>
                <c:pt idx="5211">
                  <c:v>4.0259942719859346E-2</c:v>
                </c:pt>
                <c:pt idx="5212">
                  <c:v>4.0204982556222325E-2</c:v>
                </c:pt>
                <c:pt idx="5213">
                  <c:v>4.0123549939207213E-2</c:v>
                </c:pt>
                <c:pt idx="5214">
                  <c:v>4.0016595546086581E-2</c:v>
                </c:pt>
                <c:pt idx="5215">
                  <c:v>3.9885592705745807E-2</c:v>
                </c:pt>
                <c:pt idx="5216">
                  <c:v>3.9732446419067001E-2</c:v>
                </c:pt>
                <c:pt idx="5217">
                  <c:v>3.9559435388186806E-2</c:v>
                </c:pt>
                <c:pt idx="5218">
                  <c:v>3.9369116901206605E-2</c:v>
                </c:pt>
                <c:pt idx="5219">
                  <c:v>3.9164199782916902E-2</c:v>
                </c:pt>
                <c:pt idx="5220">
                  <c:v>3.8947491877060703E-2</c:v>
                </c:pt>
                <c:pt idx="5221">
                  <c:v>3.8721808286933605E-2</c:v>
                </c:pt>
                <c:pt idx="5222">
                  <c:v>3.8490027222722704E-2</c:v>
                </c:pt>
                <c:pt idx="5223">
                  <c:v>3.8254766651540102E-2</c:v>
                </c:pt>
                <c:pt idx="5224">
                  <c:v>3.8018609027216405E-2</c:v>
                </c:pt>
                <c:pt idx="5225">
                  <c:v>3.7784139422163E-2</c:v>
                </c:pt>
                <c:pt idx="5226">
                  <c:v>3.7553676811497703E-2</c:v>
                </c:pt>
                <c:pt idx="5227">
                  <c:v>3.7329377376674203E-2</c:v>
                </c:pt>
                <c:pt idx="5228">
                  <c:v>3.7113263933543403E-2</c:v>
                </c:pt>
                <c:pt idx="5229">
                  <c:v>3.6907319186060501E-2</c:v>
                </c:pt>
                <c:pt idx="5230">
                  <c:v>3.6713083428805499E-2</c:v>
                </c:pt>
                <c:pt idx="5231">
                  <c:v>3.6531989588460205E-2</c:v>
                </c:pt>
                <c:pt idx="5232">
                  <c:v>3.6365473308656207E-2</c:v>
                </c:pt>
                <c:pt idx="5233">
                  <c:v>3.6214763044576902E-2</c:v>
                </c:pt>
                <c:pt idx="5234">
                  <c:v>3.6080872773061802E-2</c:v>
                </c:pt>
                <c:pt idx="5235">
                  <c:v>3.59647057316251E-2</c:v>
                </c:pt>
                <c:pt idx="5236">
                  <c:v>3.5866859936518003E-2</c:v>
                </c:pt>
                <c:pt idx="5237">
                  <c:v>3.5787662651174702E-2</c:v>
                </c:pt>
                <c:pt idx="5238">
                  <c:v>3.5727132507649605E-2</c:v>
                </c:pt>
                <c:pt idx="5239">
                  <c:v>3.5685158606902904E-2</c:v>
                </c:pt>
                <c:pt idx="5240">
                  <c:v>3.5661450164579202E-2</c:v>
                </c:pt>
                <c:pt idx="5241">
                  <c:v>3.5655173844319703E-2</c:v>
                </c:pt>
                <c:pt idx="5242">
                  <c:v>3.56653742610719E-2</c:v>
                </c:pt>
                <c:pt idx="5243">
                  <c:v>3.5690695813628902E-2</c:v>
                </c:pt>
                <c:pt idx="5244">
                  <c:v>3.5730171125800403E-2</c:v>
                </c:pt>
                <c:pt idx="5245">
                  <c:v>3.5782413695570503E-2</c:v>
                </c:pt>
                <c:pt idx="5246">
                  <c:v>3.5846093564866004E-2</c:v>
                </c:pt>
                <c:pt idx="5247">
                  <c:v>3.5919985005188199E-2</c:v>
                </c:pt>
                <c:pt idx="5248">
                  <c:v>3.6002868956335907E-2</c:v>
                </c:pt>
                <c:pt idx="5249">
                  <c:v>3.6093648934904202E-2</c:v>
                </c:pt>
                <c:pt idx="5250">
                  <c:v>3.6191361861604404E-2</c:v>
                </c:pt>
                <c:pt idx="5251">
                  <c:v>3.6295280341957406E-2</c:v>
                </c:pt>
                <c:pt idx="5252">
                  <c:v>3.6404925266986202E-2</c:v>
                </c:pt>
                <c:pt idx="5253">
                  <c:v>3.6519791657944806E-2</c:v>
                </c:pt>
                <c:pt idx="5254">
                  <c:v>3.6639570143547205E-2</c:v>
                </c:pt>
                <c:pt idx="5255">
                  <c:v>3.6764022808757603E-2</c:v>
                </c:pt>
                <c:pt idx="5256">
                  <c:v>3.689278573424E-2</c:v>
                </c:pt>
                <c:pt idx="5257">
                  <c:v>3.7025455331149502E-2</c:v>
                </c:pt>
                <c:pt idx="5258">
                  <c:v>3.7161388536421903E-2</c:v>
                </c:pt>
                <c:pt idx="5259">
                  <c:v>3.7299774465347699E-2</c:v>
                </c:pt>
                <c:pt idx="5260">
                  <c:v>3.74394180270343E-2</c:v>
                </c:pt>
                <c:pt idx="5261">
                  <c:v>3.7578793820625706E-2</c:v>
                </c:pt>
                <c:pt idx="5262">
                  <c:v>3.7716322019589202E-2</c:v>
                </c:pt>
                <c:pt idx="5263">
                  <c:v>3.7850079547462605E-2</c:v>
                </c:pt>
                <c:pt idx="5264">
                  <c:v>3.79778561181561E-2</c:v>
                </c:pt>
                <c:pt idx="5265">
                  <c:v>3.8097198055546504E-2</c:v>
                </c:pt>
                <c:pt idx="5266">
                  <c:v>3.8205808676328001E-2</c:v>
                </c:pt>
                <c:pt idx="5267">
                  <c:v>3.8301324145114099E-2</c:v>
                </c:pt>
                <c:pt idx="5268">
                  <c:v>3.8381687686516903E-2</c:v>
                </c:pt>
                <c:pt idx="5269">
                  <c:v>3.84448904588892E-2</c:v>
                </c:pt>
                <c:pt idx="5270">
                  <c:v>3.8489702324969302E-2</c:v>
                </c:pt>
                <c:pt idx="5271">
                  <c:v>3.8515411912334901E-2</c:v>
                </c:pt>
                <c:pt idx="5272">
                  <c:v>3.8521714045128601E-2</c:v>
                </c:pt>
                <c:pt idx="5273">
                  <c:v>3.8509209763336501E-2</c:v>
                </c:pt>
                <c:pt idx="5274">
                  <c:v>3.84787920907146E-2</c:v>
                </c:pt>
                <c:pt idx="5275">
                  <c:v>3.84322256888774E-2</c:v>
                </c:pt>
                <c:pt idx="5276">
                  <c:v>3.8371870273554605E-2</c:v>
                </c:pt>
                <c:pt idx="5277">
                  <c:v>3.83006490794328E-2</c:v>
                </c:pt>
                <c:pt idx="5278">
                  <c:v>3.82220334305131E-2</c:v>
                </c:pt>
                <c:pt idx="5279">
                  <c:v>3.8139854379206403E-2</c:v>
                </c:pt>
                <c:pt idx="5280">
                  <c:v>3.8058035600886504E-2</c:v>
                </c:pt>
                <c:pt idx="5281">
                  <c:v>3.7980466842738904E-2</c:v>
                </c:pt>
                <c:pt idx="5282">
                  <c:v>3.7910998071479803E-2</c:v>
                </c:pt>
                <c:pt idx="5283">
                  <c:v>3.7853068072922505E-2</c:v>
                </c:pt>
                <c:pt idx="5284">
                  <c:v>3.7809714712103405E-2</c:v>
                </c:pt>
                <c:pt idx="5285">
                  <c:v>3.77833462610416E-2</c:v>
                </c:pt>
                <c:pt idx="5286">
                  <c:v>3.77756336649211E-2</c:v>
                </c:pt>
                <c:pt idx="5287">
                  <c:v>3.7787528261170704E-2</c:v>
                </c:pt>
                <c:pt idx="5288">
                  <c:v>3.7819024796118504E-2</c:v>
                </c:pt>
                <c:pt idx="5289">
                  <c:v>3.7869461250073101E-2</c:v>
                </c:pt>
                <c:pt idx="5290">
                  <c:v>3.7937330386757007E-2</c:v>
                </c:pt>
                <c:pt idx="5291">
                  <c:v>3.8020305560206004E-2</c:v>
                </c:pt>
                <c:pt idx="5292">
                  <c:v>3.8115304903256202E-2</c:v>
                </c:pt>
                <c:pt idx="5293">
                  <c:v>3.8218814748670102E-2</c:v>
                </c:pt>
                <c:pt idx="5294">
                  <c:v>3.8326857357751098E-2</c:v>
                </c:pt>
                <c:pt idx="5295">
                  <c:v>3.8435130059233505E-2</c:v>
                </c:pt>
                <c:pt idx="5296">
                  <c:v>3.8539218248287203E-2</c:v>
                </c:pt>
                <c:pt idx="5297">
                  <c:v>3.8634725736624104E-2</c:v>
                </c:pt>
                <c:pt idx="5298">
                  <c:v>3.8717298376795301E-2</c:v>
                </c:pt>
                <c:pt idx="5299">
                  <c:v>3.8783096526197103E-2</c:v>
                </c:pt>
                <c:pt idx="5300">
                  <c:v>3.8828717157549104E-2</c:v>
                </c:pt>
                <c:pt idx="5301">
                  <c:v>3.88513180490948E-2</c:v>
                </c:pt>
                <c:pt idx="5302">
                  <c:v>3.8848874414557602E-2</c:v>
                </c:pt>
                <c:pt idx="5303">
                  <c:v>3.8820142787599203E-2</c:v>
                </c:pt>
                <c:pt idx="5304">
                  <c:v>3.8764692297293304E-2</c:v>
                </c:pt>
                <c:pt idx="5305">
                  <c:v>3.8683160895105401E-2</c:v>
                </c:pt>
                <c:pt idx="5306">
                  <c:v>3.85769533538389E-2</c:v>
                </c:pt>
                <c:pt idx="5307">
                  <c:v>3.8448296796684801E-2</c:v>
                </c:pt>
                <c:pt idx="5308">
                  <c:v>3.8300257032320602E-2</c:v>
                </c:pt>
                <c:pt idx="5309">
                  <c:v>3.8136527987431806E-2</c:v>
                </c:pt>
                <c:pt idx="5310">
                  <c:v>3.7961260877835107E-2</c:v>
                </c:pt>
                <c:pt idx="5311">
                  <c:v>3.7778933508581504E-2</c:v>
                </c:pt>
                <c:pt idx="5312">
                  <c:v>3.7594243777905302E-2</c:v>
                </c:pt>
                <c:pt idx="5313">
                  <c:v>3.7411767685875404E-2</c:v>
                </c:pt>
                <c:pt idx="5314">
                  <c:v>3.7235707153152303E-2</c:v>
                </c:pt>
                <c:pt idx="5315">
                  <c:v>3.70696387281573E-2</c:v>
                </c:pt>
                <c:pt idx="5316">
                  <c:v>3.6916791904329303E-2</c:v>
                </c:pt>
                <c:pt idx="5317">
                  <c:v>3.6780076579603999E-2</c:v>
                </c:pt>
                <c:pt idx="5318">
                  <c:v>3.6661248109446903E-2</c:v>
                </c:pt>
                <c:pt idx="5319">
                  <c:v>3.6561399424862404E-2</c:v>
                </c:pt>
                <c:pt idx="5320">
                  <c:v>3.6480608610083107E-2</c:v>
                </c:pt>
                <c:pt idx="5321">
                  <c:v>3.6418410003603602E-2</c:v>
                </c:pt>
                <c:pt idx="5322">
                  <c:v>3.6373502694584302E-2</c:v>
                </c:pt>
                <c:pt idx="5323">
                  <c:v>3.6344130063802604E-2</c:v>
                </c:pt>
                <c:pt idx="5324">
                  <c:v>3.6328352286294802E-2</c:v>
                </c:pt>
                <c:pt idx="5325">
                  <c:v>3.6324041048373605E-2</c:v>
                </c:pt>
                <c:pt idx="5326">
                  <c:v>3.63289968120524E-2</c:v>
                </c:pt>
                <c:pt idx="5327">
                  <c:v>3.6341040612635302E-2</c:v>
                </c:pt>
                <c:pt idx="5328">
                  <c:v>3.6358349150946101E-2</c:v>
                </c:pt>
                <c:pt idx="5329">
                  <c:v>3.6379535346162305E-2</c:v>
                </c:pt>
                <c:pt idx="5330">
                  <c:v>3.6403534609385099E-2</c:v>
                </c:pt>
                <c:pt idx="5331">
                  <c:v>3.6429762450297103E-2</c:v>
                </c:pt>
                <c:pt idx="5332">
                  <c:v>3.6458177607953002E-2</c:v>
                </c:pt>
                <c:pt idx="5333">
                  <c:v>3.6489029558379002E-2</c:v>
                </c:pt>
                <c:pt idx="5334">
                  <c:v>3.6523032015823902E-2</c:v>
                </c:pt>
                <c:pt idx="5335">
                  <c:v>3.6561078920838402E-2</c:v>
                </c:pt>
                <c:pt idx="5336">
                  <c:v>3.6604189409847603E-2</c:v>
                </c:pt>
                <c:pt idx="5337">
                  <c:v>3.6653451467928401E-2</c:v>
                </c:pt>
                <c:pt idx="5338">
                  <c:v>3.67096117287228E-2</c:v>
                </c:pt>
                <c:pt idx="5339">
                  <c:v>3.6773262386615102E-2</c:v>
                </c:pt>
                <c:pt idx="5340">
                  <c:v>3.6844804756187399E-2</c:v>
                </c:pt>
                <c:pt idx="5341">
                  <c:v>3.6923965638400599E-2</c:v>
                </c:pt>
                <c:pt idx="5342">
                  <c:v>3.7010074388050707E-2</c:v>
                </c:pt>
                <c:pt idx="5343">
                  <c:v>3.7101974620034506E-2</c:v>
                </c:pt>
                <c:pt idx="5344">
                  <c:v>3.7197860431352606E-2</c:v>
                </c:pt>
                <c:pt idx="5345">
                  <c:v>3.7295444334616207E-2</c:v>
                </c:pt>
                <c:pt idx="5346">
                  <c:v>3.7392131733555801E-2</c:v>
                </c:pt>
                <c:pt idx="5347">
                  <c:v>3.7485062576899202E-2</c:v>
                </c:pt>
                <c:pt idx="5348">
                  <c:v>3.7571316845602706E-2</c:v>
                </c:pt>
                <c:pt idx="5349">
                  <c:v>3.7647795739603404E-2</c:v>
                </c:pt>
                <c:pt idx="5350">
                  <c:v>3.7711581436418701E-2</c:v>
                </c:pt>
                <c:pt idx="5351">
                  <c:v>3.7760016307250704E-2</c:v>
                </c:pt>
                <c:pt idx="5352">
                  <c:v>3.7790938503370106E-2</c:v>
                </c:pt>
                <c:pt idx="5353">
                  <c:v>3.7802573396912606E-2</c:v>
                </c:pt>
                <c:pt idx="5354">
                  <c:v>3.7793643229069099E-2</c:v>
                </c:pt>
                <c:pt idx="5355">
                  <c:v>3.7763634886981701E-2</c:v>
                </c:pt>
                <c:pt idx="5356">
                  <c:v>3.7712702341969905E-2</c:v>
                </c:pt>
                <c:pt idx="5357">
                  <c:v>3.7641688265198203E-2</c:v>
                </c:pt>
                <c:pt idx="5358">
                  <c:v>3.7551857866735705E-2</c:v>
                </c:pt>
                <c:pt idx="5359">
                  <c:v>3.7445377015730703E-2</c:v>
                </c:pt>
                <c:pt idx="5360">
                  <c:v>3.7324572737822803E-2</c:v>
                </c:pt>
                <c:pt idx="5361">
                  <c:v>3.7192441248280604E-2</c:v>
                </c:pt>
                <c:pt idx="5362">
                  <c:v>3.7052148027815299E-2</c:v>
                </c:pt>
                <c:pt idx="5363">
                  <c:v>3.6906972571055005E-2</c:v>
                </c:pt>
                <c:pt idx="5364">
                  <c:v>3.6760261983840505E-2</c:v>
                </c:pt>
                <c:pt idx="5365">
                  <c:v>3.6615293067511705E-2</c:v>
                </c:pt>
                <c:pt idx="5366">
                  <c:v>3.6475196415335503E-2</c:v>
                </c:pt>
                <c:pt idx="5367">
                  <c:v>3.6342916333482106E-2</c:v>
                </c:pt>
                <c:pt idx="5368">
                  <c:v>3.6221047521997202E-2</c:v>
                </c:pt>
                <c:pt idx="5369">
                  <c:v>3.6111919107912102E-2</c:v>
                </c:pt>
                <c:pt idx="5370">
                  <c:v>3.6017551329575806E-2</c:v>
                </c:pt>
                <c:pt idx="5371">
                  <c:v>3.59394141740947E-2</c:v>
                </c:pt>
                <c:pt idx="5372">
                  <c:v>3.5878649320567002E-2</c:v>
                </c:pt>
                <c:pt idx="5373">
                  <c:v>3.5836034912288206E-2</c:v>
                </c:pt>
                <c:pt idx="5374">
                  <c:v>3.5811959956251804E-2</c:v>
                </c:pt>
                <c:pt idx="5375">
                  <c:v>3.58065992584762E-2</c:v>
                </c:pt>
                <c:pt idx="5376">
                  <c:v>3.5819764075887606E-2</c:v>
                </c:pt>
                <c:pt idx="5377">
                  <c:v>3.5850888817510806E-2</c:v>
                </c:pt>
                <c:pt idx="5378">
                  <c:v>3.5898956386960904E-2</c:v>
                </c:pt>
                <c:pt idx="5379">
                  <c:v>3.5962721153202107E-2</c:v>
                </c:pt>
                <c:pt idx="5380">
                  <c:v>3.6040621838376599E-2</c:v>
                </c:pt>
                <c:pt idx="5381">
                  <c:v>3.6130800954157799E-2</c:v>
                </c:pt>
                <c:pt idx="5382">
                  <c:v>3.6231172155695601E-2</c:v>
                </c:pt>
                <c:pt idx="5383">
                  <c:v>3.6339389652489604E-2</c:v>
                </c:pt>
                <c:pt idx="5384">
                  <c:v>3.6452932965288905E-2</c:v>
                </c:pt>
                <c:pt idx="5385">
                  <c:v>3.6569192320112701E-2</c:v>
                </c:pt>
                <c:pt idx="5386">
                  <c:v>3.6685688791807301E-2</c:v>
                </c:pt>
                <c:pt idx="5387">
                  <c:v>3.6799817470063306E-2</c:v>
                </c:pt>
                <c:pt idx="5388">
                  <c:v>3.6909118350378703E-2</c:v>
                </c:pt>
                <c:pt idx="5389">
                  <c:v>3.7011426722138405E-2</c:v>
                </c:pt>
                <c:pt idx="5390">
                  <c:v>3.7105134917433301E-2</c:v>
                </c:pt>
                <c:pt idx="5391">
                  <c:v>3.7188771585159104E-2</c:v>
                </c:pt>
                <c:pt idx="5392">
                  <c:v>3.7261361921997402E-2</c:v>
                </c:pt>
                <c:pt idx="5393">
                  <c:v>3.73221081514074E-2</c:v>
                </c:pt>
                <c:pt idx="5394">
                  <c:v>3.7370825251701503E-2</c:v>
                </c:pt>
                <c:pt idx="5395">
                  <c:v>3.7407718483776303E-2</c:v>
                </c:pt>
                <c:pt idx="5396">
                  <c:v>3.7433134760945799E-2</c:v>
                </c:pt>
                <c:pt idx="5397">
                  <c:v>3.7447783352386702E-2</c:v>
                </c:pt>
                <c:pt idx="5398">
                  <c:v>3.7452534171722E-2</c:v>
                </c:pt>
                <c:pt idx="5399">
                  <c:v>3.7448124284993903E-2</c:v>
                </c:pt>
                <c:pt idx="5400">
                  <c:v>3.7435276651806002E-2</c:v>
                </c:pt>
                <c:pt idx="5401">
                  <c:v>3.7414490339439804E-2</c:v>
                </c:pt>
                <c:pt idx="5402">
                  <c:v>3.7386092113711904E-2</c:v>
                </c:pt>
                <c:pt idx="5403">
                  <c:v>3.7350287755568604E-2</c:v>
                </c:pt>
                <c:pt idx="5404">
                  <c:v>3.7306888873490804E-2</c:v>
                </c:pt>
                <c:pt idx="5405">
                  <c:v>3.7255663836909605E-2</c:v>
                </c:pt>
                <c:pt idx="5406">
                  <c:v>3.7196471619623701E-2</c:v>
                </c:pt>
                <c:pt idx="5407">
                  <c:v>3.7129139373336104E-2</c:v>
                </c:pt>
                <c:pt idx="5408">
                  <c:v>3.70535143323142E-2</c:v>
                </c:pt>
                <c:pt idx="5409">
                  <c:v>3.6969620980986002E-2</c:v>
                </c:pt>
                <c:pt idx="5410">
                  <c:v>3.6877658209065502E-2</c:v>
                </c:pt>
                <c:pt idx="5411">
                  <c:v>3.67783126084444E-2</c:v>
                </c:pt>
                <c:pt idx="5412">
                  <c:v>3.6672643395205103E-2</c:v>
                </c:pt>
                <c:pt idx="5413">
                  <c:v>3.6561945292404599E-2</c:v>
                </c:pt>
                <c:pt idx="5414">
                  <c:v>3.6448112482225806E-2</c:v>
                </c:pt>
                <c:pt idx="5415">
                  <c:v>3.6333246430382105E-2</c:v>
                </c:pt>
                <c:pt idx="5416">
                  <c:v>3.6219664737465102E-2</c:v>
                </c:pt>
                <c:pt idx="5417">
                  <c:v>3.6109928627783804E-2</c:v>
                </c:pt>
                <c:pt idx="5418">
                  <c:v>3.6006330235536801E-2</c:v>
                </c:pt>
                <c:pt idx="5419">
                  <c:v>3.5911487927474804E-2</c:v>
                </c:pt>
                <c:pt idx="5420">
                  <c:v>3.5827746791149404E-2</c:v>
                </c:pt>
                <c:pt idx="5421">
                  <c:v>3.5757289621210206E-2</c:v>
                </c:pt>
                <c:pt idx="5422">
                  <c:v>3.5701960260557802E-2</c:v>
                </c:pt>
                <c:pt idx="5423">
                  <c:v>3.56631884104706E-2</c:v>
                </c:pt>
                <c:pt idx="5424">
                  <c:v>3.5642182197774E-2</c:v>
                </c:pt>
                <c:pt idx="5425">
                  <c:v>3.5639748510476105E-2</c:v>
                </c:pt>
                <c:pt idx="5426">
                  <c:v>3.5656212672054204E-2</c:v>
                </c:pt>
                <c:pt idx="5427">
                  <c:v>3.5691547410189504E-2</c:v>
                </c:pt>
                <c:pt idx="5428">
                  <c:v>3.5745238740552299E-2</c:v>
                </c:pt>
                <c:pt idx="5429">
                  <c:v>3.5816428598473102E-2</c:v>
                </c:pt>
                <c:pt idx="5430">
                  <c:v>3.5904026341997804E-2</c:v>
                </c:pt>
                <c:pt idx="5431">
                  <c:v>3.6006478258680703E-2</c:v>
                </c:pt>
                <c:pt idx="5432">
                  <c:v>3.6121853201594806E-2</c:v>
                </c:pt>
                <c:pt idx="5433">
                  <c:v>3.6247930815550999E-2</c:v>
                </c:pt>
                <c:pt idx="5434">
                  <c:v>3.6382243101057102E-2</c:v>
                </c:pt>
                <c:pt idx="5435">
                  <c:v>3.6521676743944402E-2</c:v>
                </c:pt>
                <c:pt idx="5436">
                  <c:v>3.6663241061934804E-2</c:v>
                </c:pt>
                <c:pt idx="5437">
                  <c:v>3.6803612204311602E-2</c:v>
                </c:pt>
                <c:pt idx="5438">
                  <c:v>3.6939400173484703E-2</c:v>
                </c:pt>
                <c:pt idx="5439">
                  <c:v>3.7067112585539505E-2</c:v>
                </c:pt>
                <c:pt idx="5440">
                  <c:v>3.7183288661061506E-2</c:v>
                </c:pt>
                <c:pt idx="5441">
                  <c:v>3.7284871562563805E-2</c:v>
                </c:pt>
                <c:pt idx="5442">
                  <c:v>3.7369003437663001E-2</c:v>
                </c:pt>
                <c:pt idx="5443">
                  <c:v>3.7433122012930406E-2</c:v>
                </c:pt>
                <c:pt idx="5444">
                  <c:v>3.7475422371693601E-2</c:v>
                </c:pt>
                <c:pt idx="5445">
                  <c:v>3.7494590484309906E-2</c:v>
                </c:pt>
                <c:pt idx="5446">
                  <c:v>3.7490291377238E-2</c:v>
                </c:pt>
                <c:pt idx="5447">
                  <c:v>3.7463084920999201E-2</c:v>
                </c:pt>
                <c:pt idx="5448">
                  <c:v>3.7414301049238499E-2</c:v>
                </c:pt>
                <c:pt idx="5449">
                  <c:v>3.7345998044914903E-2</c:v>
                </c:pt>
                <c:pt idx="5450">
                  <c:v>3.7261189573943101E-2</c:v>
                </c:pt>
                <c:pt idx="5451">
                  <c:v>3.7163567211531502E-2</c:v>
                </c:pt>
                <c:pt idx="5452">
                  <c:v>3.7057359984417802E-2</c:v>
                </c:pt>
                <c:pt idx="5453">
                  <c:v>3.69474377365413E-2</c:v>
                </c:pt>
                <c:pt idx="5454">
                  <c:v>3.6838897978731799E-2</c:v>
                </c:pt>
                <c:pt idx="5455">
                  <c:v>3.6736901074643204E-2</c:v>
                </c:pt>
                <c:pt idx="5456">
                  <c:v>3.6646544347894203E-2</c:v>
                </c:pt>
                <c:pt idx="5457">
                  <c:v>3.6572328362955202E-2</c:v>
                </c:pt>
                <c:pt idx="5458">
                  <c:v>3.6518329587787703E-2</c:v>
                </c:pt>
                <c:pt idx="5459">
                  <c:v>3.64878136728604E-2</c:v>
                </c:pt>
                <c:pt idx="5460">
                  <c:v>3.6483102548312503E-2</c:v>
                </c:pt>
                <c:pt idx="5461">
                  <c:v>3.6505381349532802E-2</c:v>
                </c:pt>
                <c:pt idx="5462">
                  <c:v>3.6554515388662202E-2</c:v>
                </c:pt>
                <c:pt idx="5463">
                  <c:v>3.6629487501533005E-2</c:v>
                </c:pt>
                <c:pt idx="5464">
                  <c:v>3.6728019628757304E-2</c:v>
                </c:pt>
                <c:pt idx="5465">
                  <c:v>3.6846533518645905E-2</c:v>
                </c:pt>
                <c:pt idx="5466">
                  <c:v>3.6980709378120501E-2</c:v>
                </c:pt>
                <c:pt idx="5467">
                  <c:v>3.7125499764799501E-2</c:v>
                </c:pt>
                <c:pt idx="5468">
                  <c:v>3.7275293014421007E-2</c:v>
                </c:pt>
                <c:pt idx="5469">
                  <c:v>3.74243117658518E-2</c:v>
                </c:pt>
                <c:pt idx="5470">
                  <c:v>3.7566869333947803E-2</c:v>
                </c:pt>
                <c:pt idx="5471">
                  <c:v>3.7697477254891802E-2</c:v>
                </c:pt>
                <c:pt idx="5472">
                  <c:v>3.7811344063011905E-2</c:v>
                </c:pt>
                <c:pt idx="5473">
                  <c:v>3.7904481782631602E-2</c:v>
                </c:pt>
                <c:pt idx="5474">
                  <c:v>3.7973779629484603E-2</c:v>
                </c:pt>
                <c:pt idx="5475">
                  <c:v>3.80173324373973E-2</c:v>
                </c:pt>
                <c:pt idx="5476">
                  <c:v>3.8034363685779407E-2</c:v>
                </c:pt>
                <c:pt idx="5477">
                  <c:v>3.8025372362957902E-2</c:v>
                </c:pt>
                <c:pt idx="5478">
                  <c:v>3.7992182110363107E-2</c:v>
                </c:pt>
                <c:pt idx="5479">
                  <c:v>3.7937567356904602E-2</c:v>
                </c:pt>
                <c:pt idx="5480">
                  <c:v>3.7865044528302201E-2</c:v>
                </c:pt>
                <c:pt idx="5481">
                  <c:v>3.7778919499020604E-2</c:v>
                </c:pt>
                <c:pt idx="5482">
                  <c:v>3.7683871858190603E-2</c:v>
                </c:pt>
                <c:pt idx="5483">
                  <c:v>3.7584858247916603E-2</c:v>
                </c:pt>
                <c:pt idx="5484">
                  <c:v>3.7487014252604804E-2</c:v>
                </c:pt>
                <c:pt idx="5485">
                  <c:v>3.7395292994272106E-2</c:v>
                </c:pt>
                <c:pt idx="5486">
                  <c:v>3.7314079563956604E-2</c:v>
                </c:pt>
                <c:pt idx="5487">
                  <c:v>3.7247178042279006E-2</c:v>
                </c:pt>
                <c:pt idx="5488">
                  <c:v>3.7197748501923505E-2</c:v>
                </c:pt>
                <c:pt idx="5489">
                  <c:v>3.7168261055762805E-2</c:v>
                </c:pt>
                <c:pt idx="5490">
                  <c:v>3.7160323571598604E-2</c:v>
                </c:pt>
                <c:pt idx="5491">
                  <c:v>3.7174722839470604E-2</c:v>
                </c:pt>
                <c:pt idx="5492">
                  <c:v>3.7211489884469207E-2</c:v>
                </c:pt>
                <c:pt idx="5493">
                  <c:v>3.7269873312334702E-2</c:v>
                </c:pt>
                <c:pt idx="5494">
                  <c:v>3.7348613128379407E-2</c:v>
                </c:pt>
                <c:pt idx="5495">
                  <c:v>3.7445425723299702E-2</c:v>
                </c:pt>
                <c:pt idx="5496">
                  <c:v>3.7557889464188803E-2</c:v>
                </c:pt>
                <c:pt idx="5497">
                  <c:v>3.7683059179141505E-2</c:v>
                </c:pt>
                <c:pt idx="5498">
                  <c:v>3.7817617752665504E-2</c:v>
                </c:pt>
                <c:pt idx="5499">
                  <c:v>3.7957915046836002E-2</c:v>
                </c:pt>
                <c:pt idx="5500">
                  <c:v>3.8100301722650706E-2</c:v>
                </c:pt>
                <c:pt idx="5501">
                  <c:v>3.8240995329794802E-2</c:v>
                </c:pt>
                <c:pt idx="5502">
                  <c:v>3.8376048139927704E-2</c:v>
                </c:pt>
                <c:pt idx="5503">
                  <c:v>3.8501458981271303E-2</c:v>
                </c:pt>
                <c:pt idx="5504">
                  <c:v>3.8613386755771403E-2</c:v>
                </c:pt>
                <c:pt idx="5505">
                  <c:v>3.8708142743103399E-2</c:v>
                </c:pt>
                <c:pt idx="5506">
                  <c:v>3.8782145275051999E-2</c:v>
                </c:pt>
                <c:pt idx="5507">
                  <c:v>3.8832300507136805E-2</c:v>
                </c:pt>
                <c:pt idx="5508">
                  <c:v>3.8855799889844202E-2</c:v>
                </c:pt>
                <c:pt idx="5509">
                  <c:v>3.8850370056565602E-2</c:v>
                </c:pt>
                <c:pt idx="5510">
                  <c:v>3.8814163146288203E-2</c:v>
                </c:pt>
                <c:pt idx="5511">
                  <c:v>3.8745993828509802E-2</c:v>
                </c:pt>
                <c:pt idx="5512">
                  <c:v>3.8645230184912907E-2</c:v>
                </c:pt>
                <c:pt idx="5513">
                  <c:v>3.8511936391689205E-2</c:v>
                </c:pt>
                <c:pt idx="5514">
                  <c:v>3.8346780109855705E-2</c:v>
                </c:pt>
                <c:pt idx="5515">
                  <c:v>3.8151159570107299E-2</c:v>
                </c:pt>
                <c:pt idx="5516">
                  <c:v>3.7927075625932304E-2</c:v>
                </c:pt>
                <c:pt idx="5517">
                  <c:v>3.7676788953719405E-2</c:v>
                </c:pt>
                <c:pt idx="5518">
                  <c:v>3.7403288102627899E-2</c:v>
                </c:pt>
                <c:pt idx="5519">
                  <c:v>3.7109942062322002E-2</c:v>
                </c:pt>
                <c:pt idx="5520">
                  <c:v>3.6800287649659501E-2</c:v>
                </c:pt>
                <c:pt idx="5521">
                  <c:v>3.6478053688593304E-2</c:v>
                </c:pt>
                <c:pt idx="5522">
                  <c:v>3.6146868205976304E-2</c:v>
                </c:pt>
                <c:pt idx="5523">
                  <c:v>3.5810714665749303E-2</c:v>
                </c:pt>
                <c:pt idx="5524">
                  <c:v>3.5473234855275905E-2</c:v>
                </c:pt>
                <c:pt idx="5525">
                  <c:v>3.5138004575524705E-2</c:v>
                </c:pt>
                <c:pt idx="5526">
                  <c:v>3.4808368162237702E-2</c:v>
                </c:pt>
                <c:pt idx="5527">
                  <c:v>3.4487284346424799E-2</c:v>
                </c:pt>
                <c:pt idx="5528">
                  <c:v>3.4177781089567302E-2</c:v>
                </c:pt>
                <c:pt idx="5529">
                  <c:v>3.3882595107465108E-2</c:v>
                </c:pt>
                <c:pt idx="5530">
                  <c:v>3.3604275567288303E-2</c:v>
                </c:pt>
                <c:pt idx="5531">
                  <c:v>3.3345089264937802E-2</c:v>
                </c:pt>
                <c:pt idx="5532">
                  <c:v>3.3107059340958006E-2</c:v>
                </c:pt>
                <c:pt idx="5533">
                  <c:v>3.2892205471948308E-2</c:v>
                </c:pt>
                <c:pt idx="5534">
                  <c:v>3.2702289918185704E-2</c:v>
                </c:pt>
                <c:pt idx="5535">
                  <c:v>3.2538799032760204E-2</c:v>
                </c:pt>
                <c:pt idx="5536">
                  <c:v>3.2402918833236399E-2</c:v>
                </c:pt>
                <c:pt idx="5537">
                  <c:v>3.2295647007223302E-2</c:v>
                </c:pt>
                <c:pt idx="5538">
                  <c:v>3.2217786076649102E-2</c:v>
                </c:pt>
                <c:pt idx="5539">
                  <c:v>3.2169801989391102E-2</c:v>
                </c:pt>
                <c:pt idx="5540">
                  <c:v>3.2151787408698507E-2</c:v>
                </c:pt>
                <c:pt idx="5541">
                  <c:v>3.2163540205809901E-2</c:v>
                </c:pt>
                <c:pt idx="5542">
                  <c:v>3.2204131832884002E-2</c:v>
                </c:pt>
                <c:pt idx="5543">
                  <c:v>3.2272369143950999E-2</c:v>
                </c:pt>
                <c:pt idx="5544">
                  <c:v>3.2366846681858699E-2</c:v>
                </c:pt>
                <c:pt idx="5545">
                  <c:v>3.2485660282163001E-2</c:v>
                </c:pt>
                <c:pt idx="5546">
                  <c:v>3.2626493218216604E-2</c:v>
                </c:pt>
                <c:pt idx="5547">
                  <c:v>3.27868277452351E-2</c:v>
                </c:pt>
                <c:pt idx="5548">
                  <c:v>3.2963856611291503E-2</c:v>
                </c:pt>
                <c:pt idx="5549">
                  <c:v>3.3154510707382102E-2</c:v>
                </c:pt>
                <c:pt idx="5550">
                  <c:v>3.3355666451552898E-2</c:v>
                </c:pt>
                <c:pt idx="5551">
                  <c:v>3.3563944884803604E-2</c:v>
                </c:pt>
                <c:pt idx="5552">
                  <c:v>3.3775992375628908E-2</c:v>
                </c:pt>
                <c:pt idx="5553">
                  <c:v>3.3988332829068199E-2</c:v>
                </c:pt>
                <c:pt idx="5554">
                  <c:v>3.4197553856104901E-2</c:v>
                </c:pt>
                <c:pt idx="5555">
                  <c:v>3.4400519539865601E-2</c:v>
                </c:pt>
                <c:pt idx="5556">
                  <c:v>3.4594505378205104E-2</c:v>
                </c:pt>
                <c:pt idx="5557">
                  <c:v>3.4777004971743603E-2</c:v>
                </c:pt>
                <c:pt idx="5558">
                  <c:v>3.4945822402383503E-2</c:v>
                </c:pt>
                <c:pt idx="5559">
                  <c:v>3.50990630964901E-2</c:v>
                </c:pt>
                <c:pt idx="5560">
                  <c:v>3.5235271269599105E-2</c:v>
                </c:pt>
                <c:pt idx="5561">
                  <c:v>3.5353620773540005E-2</c:v>
                </c:pt>
                <c:pt idx="5562">
                  <c:v>3.5453850025279607E-2</c:v>
                </c:pt>
                <c:pt idx="5563">
                  <c:v>3.5536215973996602E-2</c:v>
                </c:pt>
                <c:pt idx="5564">
                  <c:v>3.5601439917486703E-2</c:v>
                </c:pt>
                <c:pt idx="5565">
                  <c:v>3.5650711314757805E-2</c:v>
                </c:pt>
                <c:pt idx="5566">
                  <c:v>3.5685614634621401E-2</c:v>
                </c:pt>
                <c:pt idx="5567">
                  <c:v>3.5707933869385804E-2</c:v>
                </c:pt>
                <c:pt idx="5568">
                  <c:v>3.5719804709924204E-2</c:v>
                </c:pt>
                <c:pt idx="5569">
                  <c:v>3.5723495427695706E-2</c:v>
                </c:pt>
                <c:pt idx="5570">
                  <c:v>3.5721201843732703E-2</c:v>
                </c:pt>
                <c:pt idx="5571">
                  <c:v>3.5715083400142504E-2</c:v>
                </c:pt>
                <c:pt idx="5572">
                  <c:v>3.57070179666686E-2</c:v>
                </c:pt>
                <c:pt idx="5573">
                  <c:v>3.56986465027435E-2</c:v>
                </c:pt>
                <c:pt idx="5574">
                  <c:v>3.5691371335614001E-2</c:v>
                </c:pt>
                <c:pt idx="5575">
                  <c:v>3.5686274977369606E-2</c:v>
                </c:pt>
                <c:pt idx="5576">
                  <c:v>3.5684059846615199E-2</c:v>
                </c:pt>
                <c:pt idx="5577">
                  <c:v>3.56852146786319E-2</c:v>
                </c:pt>
                <c:pt idx="5578">
                  <c:v>3.5689994557580505E-2</c:v>
                </c:pt>
                <c:pt idx="5579">
                  <c:v>3.5698446898637506E-2</c:v>
                </c:pt>
                <c:pt idx="5580">
                  <c:v>3.5710459919906304E-2</c:v>
                </c:pt>
                <c:pt idx="5581">
                  <c:v>3.5725801210899799E-2</c:v>
                </c:pt>
                <c:pt idx="5582">
                  <c:v>3.5744265635929605E-2</c:v>
                </c:pt>
                <c:pt idx="5583">
                  <c:v>3.5765635011711705E-2</c:v>
                </c:pt>
                <c:pt idx="5584">
                  <c:v>3.5789696284907899E-2</c:v>
                </c:pt>
                <c:pt idx="5585">
                  <c:v>3.5816135022527805E-2</c:v>
                </c:pt>
                <c:pt idx="5586">
                  <c:v>3.5844794014336302E-2</c:v>
                </c:pt>
                <c:pt idx="5587">
                  <c:v>3.5875481637123605E-2</c:v>
                </c:pt>
                <c:pt idx="5588">
                  <c:v>3.5907888784984299E-2</c:v>
                </c:pt>
                <c:pt idx="5589">
                  <c:v>3.5941468533939605E-2</c:v>
                </c:pt>
                <c:pt idx="5590">
                  <c:v>3.5975513102616201E-2</c:v>
                </c:pt>
                <c:pt idx="5591">
                  <c:v>3.6009059598648301E-2</c:v>
                </c:pt>
                <c:pt idx="5592">
                  <c:v>3.6040807331768399E-2</c:v>
                </c:pt>
                <c:pt idx="5593">
                  <c:v>3.6069369815063299E-2</c:v>
                </c:pt>
                <c:pt idx="5594">
                  <c:v>3.6093170279146505E-2</c:v>
                </c:pt>
                <c:pt idx="5595">
                  <c:v>3.6110442910514504E-2</c:v>
                </c:pt>
                <c:pt idx="5596">
                  <c:v>3.6119280905330904E-2</c:v>
                </c:pt>
                <c:pt idx="5597">
                  <c:v>3.6117690617202804E-2</c:v>
                </c:pt>
                <c:pt idx="5598">
                  <c:v>3.6103723127385405E-2</c:v>
                </c:pt>
                <c:pt idx="5599">
                  <c:v>3.6075674633062403E-2</c:v>
                </c:pt>
                <c:pt idx="5600">
                  <c:v>3.6032206378579804E-2</c:v>
                </c:pt>
                <c:pt idx="5601">
                  <c:v>3.5972209901664207E-2</c:v>
                </c:pt>
                <c:pt idx="5602">
                  <c:v>3.5895038304329302E-2</c:v>
                </c:pt>
                <c:pt idx="5603">
                  <c:v>3.5800571636412003E-2</c:v>
                </c:pt>
                <c:pt idx="5604">
                  <c:v>3.5689212973888301E-2</c:v>
                </c:pt>
                <c:pt idx="5605">
                  <c:v>3.5561986830402903E-2</c:v>
                </c:pt>
                <c:pt idx="5606">
                  <c:v>3.5420359680184504E-2</c:v>
                </c:pt>
                <c:pt idx="5607">
                  <c:v>3.5266558073899806E-2</c:v>
                </c:pt>
                <c:pt idx="5608">
                  <c:v>3.5103192596376002E-2</c:v>
                </c:pt>
                <c:pt idx="5609">
                  <c:v>3.4933202797335403E-2</c:v>
                </c:pt>
                <c:pt idx="5610">
                  <c:v>3.4760073368755501E-2</c:v>
                </c:pt>
                <c:pt idx="5611">
                  <c:v>3.4587463426503803E-2</c:v>
                </c:pt>
                <c:pt idx="5612">
                  <c:v>3.4419184128564602E-2</c:v>
                </c:pt>
                <c:pt idx="5613">
                  <c:v>3.4259149097358103E-2</c:v>
                </c:pt>
                <c:pt idx="5614">
                  <c:v>3.4111184870606701E-2</c:v>
                </c:pt>
                <c:pt idx="5615">
                  <c:v>3.3978950954030203E-2</c:v>
                </c:pt>
                <c:pt idx="5616">
                  <c:v>3.3865739601168003E-2</c:v>
                </c:pt>
                <c:pt idx="5617">
                  <c:v>3.3774660621070401E-2</c:v>
                </c:pt>
                <c:pt idx="5618">
                  <c:v>3.3708369122138204E-2</c:v>
                </c:pt>
                <c:pt idx="5619">
                  <c:v>3.36690490414535E-2</c:v>
                </c:pt>
                <c:pt idx="5620">
                  <c:v>3.3658305873737901E-2</c:v>
                </c:pt>
                <c:pt idx="5621">
                  <c:v>3.3677124341044307E-2</c:v>
                </c:pt>
                <c:pt idx="5622">
                  <c:v>3.3725875554950602E-2</c:v>
                </c:pt>
                <c:pt idx="5623">
                  <c:v>3.3804365041908403E-2</c:v>
                </c:pt>
                <c:pt idx="5624">
                  <c:v>3.3911669179493398E-2</c:v>
                </c:pt>
                <c:pt idx="5625">
                  <c:v>3.4046441965371904E-2</c:v>
                </c:pt>
                <c:pt idx="5626">
                  <c:v>3.4206776960724501E-2</c:v>
                </c:pt>
                <c:pt idx="5627">
                  <c:v>3.4390249765010102E-2</c:v>
                </c:pt>
                <c:pt idx="5628">
                  <c:v>3.4594027962584505E-2</c:v>
                </c:pt>
                <c:pt idx="5629">
                  <c:v>3.48148925335552E-2</c:v>
                </c:pt>
                <c:pt idx="5630">
                  <c:v>3.5049496614411403E-2</c:v>
                </c:pt>
                <c:pt idx="5631">
                  <c:v>3.5294242999472702E-2</c:v>
                </c:pt>
                <c:pt idx="5632">
                  <c:v>3.55454103136651E-2</c:v>
                </c:pt>
                <c:pt idx="5633">
                  <c:v>3.57990959417505E-2</c:v>
                </c:pt>
                <c:pt idx="5634">
                  <c:v>3.6051749983400799E-2</c:v>
                </c:pt>
                <c:pt idx="5635">
                  <c:v>3.6299815496465701E-2</c:v>
                </c:pt>
                <c:pt idx="5636">
                  <c:v>3.6539935094079205E-2</c:v>
                </c:pt>
                <c:pt idx="5637">
                  <c:v>3.6769042275749404E-2</c:v>
                </c:pt>
                <c:pt idx="5638">
                  <c:v>3.6984359022754203E-2</c:v>
                </c:pt>
                <c:pt idx="5639">
                  <c:v>3.7183395131430902E-2</c:v>
                </c:pt>
                <c:pt idx="5640">
                  <c:v>3.7364099125857003E-2</c:v>
                </c:pt>
                <c:pt idx="5641">
                  <c:v>3.7524979558084606E-2</c:v>
                </c:pt>
                <c:pt idx="5642">
                  <c:v>3.7664606630494001E-2</c:v>
                </c:pt>
                <c:pt idx="5643">
                  <c:v>3.7782206791698303E-2</c:v>
                </c:pt>
                <c:pt idx="5644">
                  <c:v>3.7877127081764703E-2</c:v>
                </c:pt>
                <c:pt idx="5645">
                  <c:v>3.7949169873914002E-2</c:v>
                </c:pt>
                <c:pt idx="5646">
                  <c:v>3.79986804458885E-2</c:v>
                </c:pt>
                <c:pt idx="5647">
                  <c:v>3.8026316408664905E-2</c:v>
                </c:pt>
                <c:pt idx="5648">
                  <c:v>3.80332057661531E-2</c:v>
                </c:pt>
                <c:pt idx="5649">
                  <c:v>3.8020731685769707E-2</c:v>
                </c:pt>
                <c:pt idx="5650">
                  <c:v>3.7990507772421703E-2</c:v>
                </c:pt>
                <c:pt idx="5651">
                  <c:v>3.79445027907871E-2</c:v>
                </c:pt>
                <c:pt idx="5652">
                  <c:v>3.7885111310685803E-2</c:v>
                </c:pt>
                <c:pt idx="5653">
                  <c:v>3.7814908969615604E-2</c:v>
                </c:pt>
                <c:pt idx="5654">
                  <c:v>3.7736816893648405E-2</c:v>
                </c:pt>
                <c:pt idx="5655">
                  <c:v>3.7653959008377501E-2</c:v>
                </c:pt>
                <c:pt idx="5656">
                  <c:v>3.7569572324065804E-2</c:v>
                </c:pt>
                <c:pt idx="5657">
                  <c:v>3.7487000183716201E-2</c:v>
                </c:pt>
                <c:pt idx="5658">
                  <c:v>3.7409455715983204E-2</c:v>
                </c:pt>
                <c:pt idx="5659">
                  <c:v>3.73401836572652E-2</c:v>
                </c:pt>
                <c:pt idx="5660">
                  <c:v>3.7282187916759801E-2</c:v>
                </c:pt>
                <c:pt idx="5661">
                  <c:v>3.72381495637953E-2</c:v>
                </c:pt>
                <c:pt idx="5662">
                  <c:v>3.7210318302021803E-2</c:v>
                </c:pt>
                <c:pt idx="5663">
                  <c:v>3.7200511460575E-2</c:v>
                </c:pt>
                <c:pt idx="5664">
                  <c:v>3.7209782225211402E-2</c:v>
                </c:pt>
                <c:pt idx="5665">
                  <c:v>3.7238651789468301E-2</c:v>
                </c:pt>
                <c:pt idx="5666">
                  <c:v>3.7286803202258204E-2</c:v>
                </c:pt>
                <c:pt idx="5667">
                  <c:v>3.7353345453323104E-2</c:v>
                </c:pt>
                <c:pt idx="5668">
                  <c:v>3.7436741056957906E-2</c:v>
                </c:pt>
                <c:pt idx="5669">
                  <c:v>3.7534602652814504E-2</c:v>
                </c:pt>
                <c:pt idx="5670">
                  <c:v>3.7643889723322901E-2</c:v>
                </c:pt>
                <c:pt idx="5671">
                  <c:v>3.7761209337302905E-2</c:v>
                </c:pt>
                <c:pt idx="5672">
                  <c:v>3.7882714152526302E-2</c:v>
                </c:pt>
                <c:pt idx="5673">
                  <c:v>3.8004422858008799E-2</c:v>
                </c:pt>
                <c:pt idx="5674">
                  <c:v>3.8122216477753004E-2</c:v>
                </c:pt>
                <c:pt idx="5675">
                  <c:v>3.82320178825305E-2</c:v>
                </c:pt>
                <c:pt idx="5676">
                  <c:v>3.8329993203430002E-2</c:v>
                </c:pt>
                <c:pt idx="5677">
                  <c:v>3.8412698331052403E-2</c:v>
                </c:pt>
                <c:pt idx="5678">
                  <c:v>3.8477130055745906E-2</c:v>
                </c:pt>
                <c:pt idx="5679">
                  <c:v>3.8520895008414102E-2</c:v>
                </c:pt>
                <c:pt idx="5680">
                  <c:v>3.8542327582974704E-2</c:v>
                </c:pt>
                <c:pt idx="5681">
                  <c:v>3.8540395033798004E-2</c:v>
                </c:pt>
                <c:pt idx="5682">
                  <c:v>3.8514859734336902E-2</c:v>
                </c:pt>
                <c:pt idx="5683">
                  <c:v>3.8465928092130605E-2</c:v>
                </c:pt>
                <c:pt idx="5684">
                  <c:v>3.8394690067963505E-2</c:v>
                </c:pt>
                <c:pt idx="5685">
                  <c:v>3.8302952342820405E-2</c:v>
                </c:pt>
                <c:pt idx="5686">
                  <c:v>3.8192801090134502E-2</c:v>
                </c:pt>
                <c:pt idx="5687">
                  <c:v>3.8066807201213304E-2</c:v>
                </c:pt>
                <c:pt idx="5688">
                  <c:v>3.7927815406267405E-2</c:v>
                </c:pt>
                <c:pt idx="5689">
                  <c:v>3.77787217791287E-2</c:v>
                </c:pt>
                <c:pt idx="5690">
                  <c:v>3.7622738487700501E-2</c:v>
                </c:pt>
                <c:pt idx="5691">
                  <c:v>3.7462828456638501E-2</c:v>
                </c:pt>
                <c:pt idx="5692">
                  <c:v>3.7301913209639201E-2</c:v>
                </c:pt>
                <c:pt idx="5693">
                  <c:v>3.7142585421938802E-2</c:v>
                </c:pt>
                <c:pt idx="5694">
                  <c:v>3.6987229631645004E-2</c:v>
                </c:pt>
                <c:pt idx="5695">
                  <c:v>3.6837834432166205E-2</c:v>
                </c:pt>
                <c:pt idx="5696">
                  <c:v>3.6696136065826605E-2</c:v>
                </c:pt>
                <c:pt idx="5697">
                  <c:v>3.6564008617486404E-2</c:v>
                </c:pt>
                <c:pt idx="5698">
                  <c:v>3.6442972522827799E-2</c:v>
                </c:pt>
                <c:pt idx="5699">
                  <c:v>3.6334467330125901E-2</c:v>
                </c:pt>
                <c:pt idx="5700">
                  <c:v>3.6239839541162902E-2</c:v>
                </c:pt>
                <c:pt idx="5701">
                  <c:v>3.6160335346380801E-2</c:v>
                </c:pt>
                <c:pt idx="5702">
                  <c:v>3.6097258457931006E-2</c:v>
                </c:pt>
                <c:pt idx="5703">
                  <c:v>3.6052038313564704E-2</c:v>
                </c:pt>
                <c:pt idx="5704">
                  <c:v>3.6026121513699105E-2</c:v>
                </c:pt>
                <c:pt idx="5705">
                  <c:v>3.6021078253748604E-2</c:v>
                </c:pt>
                <c:pt idx="5706">
                  <c:v>3.6038582350500503E-2</c:v>
                </c:pt>
                <c:pt idx="5707">
                  <c:v>3.6080145761510002E-2</c:v>
                </c:pt>
                <c:pt idx="5708">
                  <c:v>3.6147123578334002E-2</c:v>
                </c:pt>
                <c:pt idx="5709">
                  <c:v>3.6240685801315002E-2</c:v>
                </c:pt>
                <c:pt idx="5710">
                  <c:v>3.6361650955484902E-2</c:v>
                </c:pt>
                <c:pt idx="5711">
                  <c:v>3.6510302675333402E-2</c:v>
                </c:pt>
                <c:pt idx="5712">
                  <c:v>3.6686270556572802E-2</c:v>
                </c:pt>
                <c:pt idx="5713">
                  <c:v>3.6888524132256004E-2</c:v>
                </c:pt>
                <c:pt idx="5714">
                  <c:v>3.7115210104645205E-2</c:v>
                </c:pt>
                <c:pt idx="5715">
                  <c:v>3.7363777520887105E-2</c:v>
                </c:pt>
                <c:pt idx="5716">
                  <c:v>3.7630799307531701E-2</c:v>
                </c:pt>
                <c:pt idx="5717">
                  <c:v>3.7911849101218802E-2</c:v>
                </c:pt>
                <c:pt idx="5718">
                  <c:v>3.8202344385633205E-2</c:v>
                </c:pt>
                <c:pt idx="5719">
                  <c:v>3.84967416038169E-2</c:v>
                </c:pt>
                <c:pt idx="5720">
                  <c:v>3.8789134595754803E-2</c:v>
                </c:pt>
                <c:pt idx="5721">
                  <c:v>3.9073391665405105E-2</c:v>
                </c:pt>
                <c:pt idx="5722">
                  <c:v>3.9343217245345001E-2</c:v>
                </c:pt>
                <c:pt idx="5723">
                  <c:v>3.9592545706896007E-2</c:v>
                </c:pt>
                <c:pt idx="5724">
                  <c:v>3.9815654303388605E-2</c:v>
                </c:pt>
                <c:pt idx="5725">
                  <c:v>4.0007692292162535E-2</c:v>
                </c:pt>
                <c:pt idx="5726">
                  <c:v>4.016450945332424E-2</c:v>
                </c:pt>
                <c:pt idx="5727">
                  <c:v>4.0282810277802464E-2</c:v>
                </c:pt>
                <c:pt idx="5728">
                  <c:v>4.0360394438391192E-2</c:v>
                </c:pt>
                <c:pt idx="5729">
                  <c:v>4.0396249555685174E-2</c:v>
                </c:pt>
                <c:pt idx="5730">
                  <c:v>4.0390508630510594E-2</c:v>
                </c:pt>
                <c:pt idx="5731">
                  <c:v>4.0344580096859324E-2</c:v>
                </c:pt>
                <c:pt idx="5732">
                  <c:v>4.0260923274764722E-2</c:v>
                </c:pt>
                <c:pt idx="5733">
                  <c:v>4.0143026475593882E-2</c:v>
                </c:pt>
                <c:pt idx="5734">
                  <c:v>3.9995231658692801E-2</c:v>
                </c:pt>
                <c:pt idx="5735">
                  <c:v>3.9822519402867004E-2</c:v>
                </c:pt>
                <c:pt idx="5736">
                  <c:v>3.9630565634543799E-2</c:v>
                </c:pt>
                <c:pt idx="5737">
                  <c:v>3.9425296843568401E-2</c:v>
                </c:pt>
                <c:pt idx="5738">
                  <c:v>3.9212722749155507E-2</c:v>
                </c:pt>
                <c:pt idx="5739">
                  <c:v>3.8998700930110805E-2</c:v>
                </c:pt>
                <c:pt idx="5740">
                  <c:v>3.8788931201291801E-2</c:v>
                </c:pt>
                <c:pt idx="5741">
                  <c:v>3.8588491350321601E-2</c:v>
                </c:pt>
                <c:pt idx="5742">
                  <c:v>3.8401899790499003E-2</c:v>
                </c:pt>
                <c:pt idx="5743">
                  <c:v>3.8232675326974705E-2</c:v>
                </c:pt>
                <c:pt idx="5744">
                  <c:v>3.8083720209144301E-2</c:v>
                </c:pt>
                <c:pt idx="5745">
                  <c:v>3.7956965343821404E-2</c:v>
                </c:pt>
                <c:pt idx="5746">
                  <c:v>3.7853397689621905E-2</c:v>
                </c:pt>
                <c:pt idx="5747">
                  <c:v>3.7773082750384004E-2</c:v>
                </c:pt>
                <c:pt idx="5748">
                  <c:v>3.7715411638260601E-2</c:v>
                </c:pt>
                <c:pt idx="5749">
                  <c:v>3.7679028973097002E-2</c:v>
                </c:pt>
                <c:pt idx="5750">
                  <c:v>3.7661959662015902E-2</c:v>
                </c:pt>
                <c:pt idx="5751">
                  <c:v>3.7661728973945201E-2</c:v>
                </c:pt>
                <c:pt idx="5752">
                  <c:v>3.76754054215684E-2</c:v>
                </c:pt>
                <c:pt idx="5753">
                  <c:v>3.7700090196766303E-2</c:v>
                </c:pt>
                <c:pt idx="5754">
                  <c:v>3.7732896234141E-2</c:v>
                </c:pt>
                <c:pt idx="5755">
                  <c:v>3.77709164274155E-2</c:v>
                </c:pt>
                <c:pt idx="5756">
                  <c:v>3.78114423978664E-2</c:v>
                </c:pt>
                <c:pt idx="5757">
                  <c:v>3.7852185684857202E-2</c:v>
                </c:pt>
                <c:pt idx="5758">
                  <c:v>3.7891240749262305E-2</c:v>
                </c:pt>
                <c:pt idx="5759">
                  <c:v>3.7927079749088405E-2</c:v>
                </c:pt>
                <c:pt idx="5760">
                  <c:v>3.7958613844140204E-2</c:v>
                </c:pt>
                <c:pt idx="5761">
                  <c:v>3.7984949199147001E-2</c:v>
                </c:pt>
                <c:pt idx="5762">
                  <c:v>3.8005876978750505E-2</c:v>
                </c:pt>
                <c:pt idx="5763">
                  <c:v>3.8021417986784802E-2</c:v>
                </c:pt>
                <c:pt idx="5764">
                  <c:v>3.8031774078866001E-2</c:v>
                </c:pt>
                <c:pt idx="5765">
                  <c:v>3.8037435886110103E-2</c:v>
                </c:pt>
                <c:pt idx="5766">
                  <c:v>3.8038859091724803E-2</c:v>
                </c:pt>
                <c:pt idx="5767">
                  <c:v>3.8036687064555104E-2</c:v>
                </c:pt>
                <c:pt idx="5768">
                  <c:v>3.8031501965061901E-2</c:v>
                </c:pt>
                <c:pt idx="5769">
                  <c:v>3.8023791831586704E-2</c:v>
                </c:pt>
                <c:pt idx="5770">
                  <c:v>3.8013903871585E-2</c:v>
                </c:pt>
                <c:pt idx="5771">
                  <c:v>3.8002038902027302E-2</c:v>
                </c:pt>
                <c:pt idx="5772">
                  <c:v>3.7988278385098107E-2</c:v>
                </c:pt>
                <c:pt idx="5773">
                  <c:v>3.79722887069711E-2</c:v>
                </c:pt>
                <c:pt idx="5774">
                  <c:v>3.7953667704024405E-2</c:v>
                </c:pt>
                <c:pt idx="5775">
                  <c:v>3.7931792550646701E-2</c:v>
                </c:pt>
                <c:pt idx="5776">
                  <c:v>3.7906200817306605E-2</c:v>
                </c:pt>
                <c:pt idx="5777">
                  <c:v>3.7876123331864901E-2</c:v>
                </c:pt>
                <c:pt idx="5778">
                  <c:v>3.7840918496346507E-2</c:v>
                </c:pt>
                <c:pt idx="5779">
                  <c:v>3.7799898813532601E-2</c:v>
                </c:pt>
                <c:pt idx="5780">
                  <c:v>3.7752548162731103E-2</c:v>
                </c:pt>
                <c:pt idx="5781">
                  <c:v>3.7698337020897102E-2</c:v>
                </c:pt>
                <c:pt idx="5782">
                  <c:v>3.7636855070028605E-2</c:v>
                </c:pt>
                <c:pt idx="5783">
                  <c:v>3.7568324667345401E-2</c:v>
                </c:pt>
                <c:pt idx="5784">
                  <c:v>3.7493104181795203E-2</c:v>
                </c:pt>
                <c:pt idx="5785">
                  <c:v>3.7411977650208303E-2</c:v>
                </c:pt>
                <c:pt idx="5786">
                  <c:v>3.7325841703578805E-2</c:v>
                </c:pt>
                <c:pt idx="5787">
                  <c:v>3.7235936896198904E-2</c:v>
                </c:pt>
                <c:pt idx="5788">
                  <c:v>3.71438868585445E-2</c:v>
                </c:pt>
                <c:pt idx="5789">
                  <c:v>3.7051524769846404E-2</c:v>
                </c:pt>
                <c:pt idx="5790">
                  <c:v>3.69608340544142E-2</c:v>
                </c:pt>
                <c:pt idx="5791">
                  <c:v>3.68737349180423E-2</c:v>
                </c:pt>
                <c:pt idx="5792">
                  <c:v>3.6792491464660002E-2</c:v>
                </c:pt>
                <c:pt idx="5793">
                  <c:v>3.6719199654806904E-2</c:v>
                </c:pt>
                <c:pt idx="5794">
                  <c:v>3.6655752170256406E-2</c:v>
                </c:pt>
                <c:pt idx="5795">
                  <c:v>3.6603989561521701E-2</c:v>
                </c:pt>
                <c:pt idx="5796">
                  <c:v>3.6565452914327203E-2</c:v>
                </c:pt>
                <c:pt idx="5797">
                  <c:v>3.6541493565742503E-2</c:v>
                </c:pt>
                <c:pt idx="5798">
                  <c:v>3.6533113952276305E-2</c:v>
                </c:pt>
                <c:pt idx="5799">
                  <c:v>3.6541003257803503E-2</c:v>
                </c:pt>
                <c:pt idx="5800">
                  <c:v>3.6565449075359503E-2</c:v>
                </c:pt>
                <c:pt idx="5801">
                  <c:v>3.6606372594344502E-2</c:v>
                </c:pt>
                <c:pt idx="5802">
                  <c:v>3.6663402197321407E-2</c:v>
                </c:pt>
                <c:pt idx="5803">
                  <c:v>3.6735839771629406E-2</c:v>
                </c:pt>
                <c:pt idx="5804">
                  <c:v>3.6822587641359504E-2</c:v>
                </c:pt>
                <c:pt idx="5805">
                  <c:v>3.6922269012881502E-2</c:v>
                </c:pt>
                <c:pt idx="5806">
                  <c:v>3.7033329647554999E-2</c:v>
                </c:pt>
                <c:pt idx="5807">
                  <c:v>3.7153856463922705E-2</c:v>
                </c:pt>
                <c:pt idx="5808">
                  <c:v>3.7281695114331104E-2</c:v>
                </c:pt>
                <c:pt idx="5809">
                  <c:v>3.7414487890512604E-2</c:v>
                </c:pt>
                <c:pt idx="5810">
                  <c:v>3.7549662340199602E-2</c:v>
                </c:pt>
                <c:pt idx="5811">
                  <c:v>3.7684566002510703E-2</c:v>
                </c:pt>
                <c:pt idx="5812">
                  <c:v>3.7816395144844701E-2</c:v>
                </c:pt>
                <c:pt idx="5813">
                  <c:v>3.7942506367074399E-2</c:v>
                </c:pt>
                <c:pt idx="5814">
                  <c:v>3.8060285048064704E-2</c:v>
                </c:pt>
                <c:pt idx="5815">
                  <c:v>3.8167316698304601E-2</c:v>
                </c:pt>
                <c:pt idx="5816">
                  <c:v>3.8261488123156905E-2</c:v>
                </c:pt>
                <c:pt idx="5817">
                  <c:v>3.8341065240265801E-2</c:v>
                </c:pt>
                <c:pt idx="5818">
                  <c:v>3.84047229453119E-2</c:v>
                </c:pt>
                <c:pt idx="5819">
                  <c:v>3.8451533229288605E-2</c:v>
                </c:pt>
                <c:pt idx="5820">
                  <c:v>3.8481106425604802E-2</c:v>
                </c:pt>
                <c:pt idx="5821">
                  <c:v>3.8493723005576803E-2</c:v>
                </c:pt>
                <c:pt idx="5822">
                  <c:v>3.8490112343208704E-2</c:v>
                </c:pt>
                <c:pt idx="5823">
                  <c:v>3.84716050270947E-2</c:v>
                </c:pt>
                <c:pt idx="5824">
                  <c:v>3.8439979223362404E-2</c:v>
                </c:pt>
                <c:pt idx="5825">
                  <c:v>3.8397255500421001E-2</c:v>
                </c:pt>
                <c:pt idx="5826">
                  <c:v>3.8345852191038698E-2</c:v>
                </c:pt>
                <c:pt idx="5827">
                  <c:v>3.8288323746295899E-2</c:v>
                </c:pt>
                <c:pt idx="5828">
                  <c:v>3.8227268906975205E-2</c:v>
                </c:pt>
                <c:pt idx="5829">
                  <c:v>3.8165252210602907E-2</c:v>
                </c:pt>
                <c:pt idx="5830">
                  <c:v>3.8104512970206304E-2</c:v>
                </c:pt>
                <c:pt idx="5831">
                  <c:v>3.8047173894040102E-2</c:v>
                </c:pt>
                <c:pt idx="5832">
                  <c:v>3.7994963000175304E-2</c:v>
                </c:pt>
                <c:pt idx="5833">
                  <c:v>3.7949203798485404E-2</c:v>
                </c:pt>
                <c:pt idx="5834">
                  <c:v>3.7910890378984201E-2</c:v>
                </c:pt>
                <c:pt idx="5835">
                  <c:v>3.7880562817841003E-2</c:v>
                </c:pt>
                <c:pt idx="5836">
                  <c:v>3.7858299430261304E-2</c:v>
                </c:pt>
                <c:pt idx="5837">
                  <c:v>3.7843965302394901E-2</c:v>
                </c:pt>
                <c:pt idx="5838">
                  <c:v>3.7837063753348402E-2</c:v>
                </c:pt>
                <c:pt idx="5839">
                  <c:v>3.7836761152500904E-2</c:v>
                </c:pt>
                <c:pt idx="5840">
                  <c:v>3.7842146495627699E-2</c:v>
                </c:pt>
                <c:pt idx="5841">
                  <c:v>3.7851973117739801E-2</c:v>
                </c:pt>
                <c:pt idx="5842">
                  <c:v>3.7865091082130105E-2</c:v>
                </c:pt>
                <c:pt idx="5843">
                  <c:v>3.7880244234698102E-2</c:v>
                </c:pt>
                <c:pt idx="5844">
                  <c:v>3.78961427124236E-2</c:v>
                </c:pt>
                <c:pt idx="5845">
                  <c:v>3.7911570409137001E-2</c:v>
                </c:pt>
                <c:pt idx="5846">
                  <c:v>3.7925360114915999E-2</c:v>
                </c:pt>
                <c:pt idx="5847">
                  <c:v>3.7936554181929504E-2</c:v>
                </c:pt>
                <c:pt idx="5848">
                  <c:v>3.79441871856614E-2</c:v>
                </c:pt>
                <c:pt idx="5849">
                  <c:v>3.7947482037144306E-2</c:v>
                </c:pt>
                <c:pt idx="5850">
                  <c:v>3.7945872853051205E-2</c:v>
                </c:pt>
                <c:pt idx="5851">
                  <c:v>3.7939072131858202E-2</c:v>
                </c:pt>
                <c:pt idx="5852">
                  <c:v>3.7926751857223301E-2</c:v>
                </c:pt>
                <c:pt idx="5853">
                  <c:v>3.7909084870018005E-2</c:v>
                </c:pt>
                <c:pt idx="5854">
                  <c:v>3.7886372432680407E-2</c:v>
                </c:pt>
                <c:pt idx="5855">
                  <c:v>3.7859114886902107E-2</c:v>
                </c:pt>
                <c:pt idx="5856">
                  <c:v>3.7828044412631705E-2</c:v>
                </c:pt>
                <c:pt idx="5857">
                  <c:v>3.7794080845891802E-2</c:v>
                </c:pt>
                <c:pt idx="5858">
                  <c:v>3.7758242855932905E-2</c:v>
                </c:pt>
                <c:pt idx="5859">
                  <c:v>3.7721621311421101E-2</c:v>
                </c:pt>
                <c:pt idx="5860">
                  <c:v>3.7685381485736205E-2</c:v>
                </c:pt>
                <c:pt idx="5861">
                  <c:v>3.76505570415748E-2</c:v>
                </c:pt>
                <c:pt idx="5862">
                  <c:v>3.7618228559689701E-2</c:v>
                </c:pt>
                <c:pt idx="5863">
                  <c:v>3.7589379068513701E-2</c:v>
                </c:pt>
                <c:pt idx="5864">
                  <c:v>3.7564718372143903E-2</c:v>
                </c:pt>
                <c:pt idx="5865">
                  <c:v>3.7544709727045704E-2</c:v>
                </c:pt>
                <c:pt idx="5866">
                  <c:v>3.7529651525534904E-2</c:v>
                </c:pt>
                <c:pt idx="5867">
                  <c:v>3.7519822824051099E-2</c:v>
                </c:pt>
                <c:pt idx="5868">
                  <c:v>3.7515041647020103E-2</c:v>
                </c:pt>
                <c:pt idx="5869">
                  <c:v>3.7515236563569504E-2</c:v>
                </c:pt>
                <c:pt idx="5870">
                  <c:v>3.7520198485768499E-2</c:v>
                </c:pt>
                <c:pt idx="5871">
                  <c:v>3.7529533126332004E-2</c:v>
                </c:pt>
                <c:pt idx="5872">
                  <c:v>3.7542866791188401E-2</c:v>
                </c:pt>
                <c:pt idx="5873">
                  <c:v>3.7559695317576899E-2</c:v>
                </c:pt>
                <c:pt idx="5874">
                  <c:v>3.7579587006492707E-2</c:v>
                </c:pt>
                <c:pt idx="5875">
                  <c:v>3.7602263295950004E-2</c:v>
                </c:pt>
                <c:pt idx="5876">
                  <c:v>3.7627438210538801E-2</c:v>
                </c:pt>
                <c:pt idx="5877">
                  <c:v>3.7654784309974605E-2</c:v>
                </c:pt>
                <c:pt idx="5878">
                  <c:v>3.7684034289145102E-2</c:v>
                </c:pt>
                <c:pt idx="5879">
                  <c:v>3.7714778070007698E-2</c:v>
                </c:pt>
                <c:pt idx="5880">
                  <c:v>3.7746598001780707E-2</c:v>
                </c:pt>
                <c:pt idx="5881">
                  <c:v>3.7779082410086304E-2</c:v>
                </c:pt>
                <c:pt idx="5882">
                  <c:v>3.7811697630753205E-2</c:v>
                </c:pt>
                <c:pt idx="5883">
                  <c:v>3.7843839769432605E-2</c:v>
                </c:pt>
                <c:pt idx="5884">
                  <c:v>3.7874833279398501E-2</c:v>
                </c:pt>
                <c:pt idx="5885">
                  <c:v>3.7903985714474502E-2</c:v>
                </c:pt>
                <c:pt idx="5886">
                  <c:v>3.7930607117472703E-2</c:v>
                </c:pt>
                <c:pt idx="5887">
                  <c:v>3.7953952441945403E-2</c:v>
                </c:pt>
                <c:pt idx="5888">
                  <c:v>3.79733451872237E-2</c:v>
                </c:pt>
                <c:pt idx="5889">
                  <c:v>3.7988164247441003E-2</c:v>
                </c:pt>
                <c:pt idx="5890">
                  <c:v>3.7998139934665803E-2</c:v>
                </c:pt>
                <c:pt idx="5891">
                  <c:v>3.8002980823558005E-2</c:v>
                </c:pt>
                <c:pt idx="5892">
                  <c:v>3.8002588147110404E-2</c:v>
                </c:pt>
                <c:pt idx="5893">
                  <c:v>3.7996977079660203E-2</c:v>
                </c:pt>
                <c:pt idx="5894">
                  <c:v>3.7986356331871807E-2</c:v>
                </c:pt>
                <c:pt idx="5895">
                  <c:v>3.7971229320868299E-2</c:v>
                </c:pt>
                <c:pt idx="5896">
                  <c:v>3.7952099188725205E-2</c:v>
                </c:pt>
                <c:pt idx="5897">
                  <c:v>3.7929543978253599E-2</c:v>
                </c:pt>
                <c:pt idx="5898">
                  <c:v>3.7904199385499299E-2</c:v>
                </c:pt>
                <c:pt idx="5899">
                  <c:v>3.7876627975424904E-2</c:v>
                </c:pt>
                <c:pt idx="5900">
                  <c:v>3.7847328462349901E-2</c:v>
                </c:pt>
                <c:pt idx="5901">
                  <c:v>3.7816906163832306E-2</c:v>
                </c:pt>
                <c:pt idx="5902">
                  <c:v>3.7785875833811301E-2</c:v>
                </c:pt>
                <c:pt idx="5903">
                  <c:v>3.7754708648017603E-2</c:v>
                </c:pt>
                <c:pt idx="5904">
                  <c:v>3.7723908126250101E-2</c:v>
                </c:pt>
                <c:pt idx="5905">
                  <c:v>3.7693829484515003E-2</c:v>
                </c:pt>
                <c:pt idx="5906">
                  <c:v>3.7664972032942605E-2</c:v>
                </c:pt>
                <c:pt idx="5907">
                  <c:v>3.76379268332672E-2</c:v>
                </c:pt>
                <c:pt idx="5908">
                  <c:v>3.7613309592767104E-2</c:v>
                </c:pt>
                <c:pt idx="5909">
                  <c:v>3.7591806747941103E-2</c:v>
                </c:pt>
                <c:pt idx="5910">
                  <c:v>3.7574137743357501E-2</c:v>
                </c:pt>
                <c:pt idx="5911">
                  <c:v>3.7561171100893305E-2</c:v>
                </c:pt>
                <c:pt idx="5912">
                  <c:v>3.7553770809918202E-2</c:v>
                </c:pt>
                <c:pt idx="5913">
                  <c:v>3.7552854912570904E-2</c:v>
                </c:pt>
                <c:pt idx="5914">
                  <c:v>3.7559235250917103E-2</c:v>
                </c:pt>
                <c:pt idx="5915">
                  <c:v>3.7573632798200203E-2</c:v>
                </c:pt>
                <c:pt idx="5916">
                  <c:v>3.7596508690512905E-2</c:v>
                </c:pt>
                <c:pt idx="5917">
                  <c:v>3.7628108749374604E-2</c:v>
                </c:pt>
                <c:pt idx="5918">
                  <c:v>3.7668224054063906E-2</c:v>
                </c:pt>
                <c:pt idx="5919">
                  <c:v>3.7716421176675105E-2</c:v>
                </c:pt>
                <c:pt idx="5920">
                  <c:v>3.7772002279911204E-2</c:v>
                </c:pt>
                <c:pt idx="5921">
                  <c:v>3.7833902580091699E-2</c:v>
                </c:pt>
                <c:pt idx="5922">
                  <c:v>3.7900605944257502E-2</c:v>
                </c:pt>
                <c:pt idx="5923">
                  <c:v>3.7970175915926302E-2</c:v>
                </c:pt>
                <c:pt idx="5924">
                  <c:v>3.8040686518410603E-2</c:v>
                </c:pt>
                <c:pt idx="5925">
                  <c:v>3.81099085351502E-2</c:v>
                </c:pt>
                <c:pt idx="5926">
                  <c:v>3.8175524083302805E-2</c:v>
                </c:pt>
                <c:pt idx="5927">
                  <c:v>3.8235167927781602E-2</c:v>
                </c:pt>
                <c:pt idx="5928">
                  <c:v>3.8286748005387401E-2</c:v>
                </c:pt>
                <c:pt idx="5929">
                  <c:v>3.8328267812998307E-2</c:v>
                </c:pt>
                <c:pt idx="5930">
                  <c:v>3.8357978048529105E-2</c:v>
                </c:pt>
                <c:pt idx="5931">
                  <c:v>3.8374414999994499E-2</c:v>
                </c:pt>
                <c:pt idx="5932">
                  <c:v>3.8376468746276905E-2</c:v>
                </c:pt>
                <c:pt idx="5933">
                  <c:v>3.8363414720820103E-2</c:v>
                </c:pt>
                <c:pt idx="5934">
                  <c:v>3.8334872934768005E-2</c:v>
                </c:pt>
                <c:pt idx="5935">
                  <c:v>3.8290784503042304E-2</c:v>
                </c:pt>
                <c:pt idx="5936">
                  <c:v>3.8231435546629E-2</c:v>
                </c:pt>
                <c:pt idx="5937">
                  <c:v>3.81571714991885E-2</c:v>
                </c:pt>
                <c:pt idx="5938">
                  <c:v>3.8068780014967503E-2</c:v>
                </c:pt>
                <c:pt idx="5939">
                  <c:v>3.7967136320372803E-2</c:v>
                </c:pt>
                <c:pt idx="5940">
                  <c:v>3.7853114731345103E-2</c:v>
                </c:pt>
                <c:pt idx="5941">
                  <c:v>3.77278170017811E-2</c:v>
                </c:pt>
                <c:pt idx="5942">
                  <c:v>3.7592260473095003E-2</c:v>
                </c:pt>
                <c:pt idx="5943">
                  <c:v>3.7447299455275307E-2</c:v>
                </c:pt>
                <c:pt idx="5944">
                  <c:v>3.7293760232196299E-2</c:v>
                </c:pt>
                <c:pt idx="5945">
                  <c:v>3.7132514744477201E-2</c:v>
                </c:pt>
                <c:pt idx="5946">
                  <c:v>3.6964378581903504E-2</c:v>
                </c:pt>
                <c:pt idx="5947">
                  <c:v>3.6790146317268603E-2</c:v>
                </c:pt>
                <c:pt idx="5948">
                  <c:v>3.6610534379686803E-2</c:v>
                </c:pt>
                <c:pt idx="5949">
                  <c:v>3.6426194493126104E-2</c:v>
                </c:pt>
                <c:pt idx="5950">
                  <c:v>3.6237854399769204E-2</c:v>
                </c:pt>
                <c:pt idx="5951">
                  <c:v>3.6046103828411204E-2</c:v>
                </c:pt>
                <c:pt idx="5952">
                  <c:v>3.5851742029730002E-2</c:v>
                </c:pt>
                <c:pt idx="5953">
                  <c:v>3.56556443603359E-2</c:v>
                </c:pt>
                <c:pt idx="5954">
                  <c:v>3.5458794589216101E-2</c:v>
                </c:pt>
                <c:pt idx="5955">
                  <c:v>3.5262572551689603E-2</c:v>
                </c:pt>
                <c:pt idx="5956">
                  <c:v>3.5068133535204701E-2</c:v>
                </c:pt>
                <c:pt idx="5957">
                  <c:v>3.4876946729740503E-2</c:v>
                </c:pt>
                <c:pt idx="5958">
                  <c:v>3.4690632986782002E-2</c:v>
                </c:pt>
                <c:pt idx="5959">
                  <c:v>3.4510788593608899E-2</c:v>
                </c:pt>
                <c:pt idx="5960">
                  <c:v>3.4339472697165502E-2</c:v>
                </c:pt>
                <c:pt idx="5961">
                  <c:v>3.41786705970369E-2</c:v>
                </c:pt>
                <c:pt idx="5962">
                  <c:v>3.4030418286932498E-2</c:v>
                </c:pt>
                <c:pt idx="5963">
                  <c:v>3.3896791857828998E-2</c:v>
                </c:pt>
                <c:pt idx="5964">
                  <c:v>3.3779942847311201E-2</c:v>
                </c:pt>
                <c:pt idx="5965">
                  <c:v>3.3681793280619599E-2</c:v>
                </c:pt>
                <c:pt idx="5966">
                  <c:v>3.3604014887607801E-2</c:v>
                </c:pt>
                <c:pt idx="5967">
                  <c:v>3.3548352187408502E-2</c:v>
                </c:pt>
                <c:pt idx="5968">
                  <c:v>3.3516204465897106E-2</c:v>
                </c:pt>
                <c:pt idx="5969">
                  <c:v>3.3508618624193402E-2</c:v>
                </c:pt>
                <c:pt idx="5970">
                  <c:v>3.3526402200963298E-2</c:v>
                </c:pt>
                <c:pt idx="5971">
                  <c:v>3.3569817127538107E-2</c:v>
                </c:pt>
                <c:pt idx="5972">
                  <c:v>3.3638875626997702E-2</c:v>
                </c:pt>
                <c:pt idx="5973">
                  <c:v>3.3733310577733204E-2</c:v>
                </c:pt>
                <c:pt idx="5974">
                  <c:v>3.3852430244008705E-2</c:v>
                </c:pt>
                <c:pt idx="5975">
                  <c:v>3.3995034019249304E-2</c:v>
                </c:pt>
                <c:pt idx="5976">
                  <c:v>3.4159726981590602E-2</c:v>
                </c:pt>
                <c:pt idx="5977">
                  <c:v>3.4344711650307704E-2</c:v>
                </c:pt>
                <c:pt idx="5978">
                  <c:v>3.4547865741433703E-2</c:v>
                </c:pt>
                <c:pt idx="5979">
                  <c:v>3.4766640386343403E-2</c:v>
                </c:pt>
                <c:pt idx="5980">
                  <c:v>3.4998390816479805E-2</c:v>
                </c:pt>
                <c:pt idx="5981">
                  <c:v>3.52402227008103E-2</c:v>
                </c:pt>
                <c:pt idx="5982">
                  <c:v>3.54888904574489E-2</c:v>
                </c:pt>
                <c:pt idx="5983">
                  <c:v>3.57410518673697E-2</c:v>
                </c:pt>
                <c:pt idx="5984">
                  <c:v>3.5993128555236502E-2</c:v>
                </c:pt>
                <c:pt idx="5985">
                  <c:v>3.6241621096376006E-2</c:v>
                </c:pt>
                <c:pt idx="5986">
                  <c:v>3.6483067301325403E-2</c:v>
                </c:pt>
                <c:pt idx="5987">
                  <c:v>3.6714007867616902E-2</c:v>
                </c:pt>
                <c:pt idx="5988">
                  <c:v>3.6931236973301806E-2</c:v>
                </c:pt>
                <c:pt idx="5989">
                  <c:v>3.7131701251059607E-2</c:v>
                </c:pt>
                <c:pt idx="5990">
                  <c:v>3.7312883154460401E-2</c:v>
                </c:pt>
                <c:pt idx="5991">
                  <c:v>3.7472730101811201E-2</c:v>
                </c:pt>
                <c:pt idx="5992">
                  <c:v>3.7609607892964005E-2</c:v>
                </c:pt>
                <c:pt idx="5993">
                  <c:v>3.7722821110069103E-2</c:v>
                </c:pt>
                <c:pt idx="5994">
                  <c:v>3.7812155061877503E-2</c:v>
                </c:pt>
                <c:pt idx="5995">
                  <c:v>3.7878113927375702E-2</c:v>
                </c:pt>
                <c:pt idx="5996">
                  <c:v>3.7921755594243406E-2</c:v>
                </c:pt>
                <c:pt idx="5997">
                  <c:v>3.7944859605040702E-2</c:v>
                </c:pt>
                <c:pt idx="5998">
                  <c:v>3.7949657241363399E-2</c:v>
                </c:pt>
                <c:pt idx="5999">
                  <c:v>3.7938827793369406E-2</c:v>
                </c:pt>
                <c:pt idx="6000">
                  <c:v>3.7915249970864505E-2</c:v>
                </c:pt>
                <c:pt idx="6001">
                  <c:v>3.7881987385744102E-2</c:v>
                </c:pt>
                <c:pt idx="6002">
                  <c:v>3.7842059818919402E-2</c:v>
                </c:pt>
                <c:pt idx="6003">
                  <c:v>3.77982417136122E-2</c:v>
                </c:pt>
                <c:pt idx="6004">
                  <c:v>3.7753069822850704E-2</c:v>
                </c:pt>
                <c:pt idx="6005">
                  <c:v>3.7708644998270001E-2</c:v>
                </c:pt>
                <c:pt idx="6006">
                  <c:v>3.7666656508239103E-2</c:v>
                </c:pt>
                <c:pt idx="6007">
                  <c:v>3.7628223310868902E-2</c:v>
                </c:pt>
                <c:pt idx="6008">
                  <c:v>3.7593828311562404E-2</c:v>
                </c:pt>
                <c:pt idx="6009">
                  <c:v>3.7563469351809604E-2</c:v>
                </c:pt>
                <c:pt idx="6010">
                  <c:v>3.7536603550817803E-2</c:v>
                </c:pt>
                <c:pt idx="6011">
                  <c:v>3.7512309111268301E-2</c:v>
                </c:pt>
                <c:pt idx="6012">
                  <c:v>3.7489456912678402E-2</c:v>
                </c:pt>
                <c:pt idx="6013">
                  <c:v>3.7466704434876402E-2</c:v>
                </c:pt>
                <c:pt idx="6014">
                  <c:v>3.7442563508264901E-2</c:v>
                </c:pt>
                <c:pt idx="6015">
                  <c:v>3.7415581922220401E-2</c:v>
                </c:pt>
                <c:pt idx="6016">
                  <c:v>3.73845479191387E-2</c:v>
                </c:pt>
                <c:pt idx="6017">
                  <c:v>3.73481680558332E-2</c:v>
                </c:pt>
                <c:pt idx="6018">
                  <c:v>3.7305766380706901E-2</c:v>
                </c:pt>
                <c:pt idx="6019">
                  <c:v>3.7256864994826402E-2</c:v>
                </c:pt>
                <c:pt idx="6020">
                  <c:v>3.7201302348000405E-2</c:v>
                </c:pt>
                <c:pt idx="6021">
                  <c:v>3.7139235165896706E-2</c:v>
                </c:pt>
                <c:pt idx="6022">
                  <c:v>3.7071132373014702E-2</c:v>
                </c:pt>
                <c:pt idx="6023">
                  <c:v>3.6997697437916803E-2</c:v>
                </c:pt>
                <c:pt idx="6024">
                  <c:v>3.6919841938629204E-2</c:v>
                </c:pt>
                <c:pt idx="6025">
                  <c:v>3.6838500758420704E-2</c:v>
                </c:pt>
                <c:pt idx="6026">
                  <c:v>3.6754663422168703E-2</c:v>
                </c:pt>
                <c:pt idx="6027">
                  <c:v>3.6669200233604003E-2</c:v>
                </c:pt>
                <c:pt idx="6028">
                  <c:v>3.6583014609127003E-2</c:v>
                </c:pt>
                <c:pt idx="6029">
                  <c:v>3.6496707730194505E-2</c:v>
                </c:pt>
                <c:pt idx="6030">
                  <c:v>3.6410669720193106E-2</c:v>
                </c:pt>
                <c:pt idx="6031">
                  <c:v>3.63248659410568E-2</c:v>
                </c:pt>
                <c:pt idx="6032">
                  <c:v>3.6239533206508107E-2</c:v>
                </c:pt>
                <c:pt idx="6033">
                  <c:v>3.6154372825835501E-2</c:v>
                </c:pt>
                <c:pt idx="6034">
                  <c:v>3.6068949350666304E-2</c:v>
                </c:pt>
                <c:pt idx="6035">
                  <c:v>3.5982900436357407E-2</c:v>
                </c:pt>
                <c:pt idx="6036">
                  <c:v>3.5895443493840606E-2</c:v>
                </c:pt>
                <c:pt idx="6037">
                  <c:v>3.5806102686866105E-2</c:v>
                </c:pt>
                <c:pt idx="6038">
                  <c:v>3.5714521172683103E-2</c:v>
                </c:pt>
                <c:pt idx="6039">
                  <c:v>3.5620623787163505E-2</c:v>
                </c:pt>
                <c:pt idx="6040">
                  <c:v>3.5524429357371004E-2</c:v>
                </c:pt>
                <c:pt idx="6041">
                  <c:v>3.5426587792269607E-2</c:v>
                </c:pt>
                <c:pt idx="6042">
                  <c:v>3.5328006715907107E-2</c:v>
                </c:pt>
                <c:pt idx="6043">
                  <c:v>3.5229945313201304E-2</c:v>
                </c:pt>
                <c:pt idx="6044">
                  <c:v>3.5134098190356004E-2</c:v>
                </c:pt>
                <c:pt idx="6045">
                  <c:v>3.5042463117224407E-2</c:v>
                </c:pt>
                <c:pt idx="6046">
                  <c:v>3.4957290027264706E-2</c:v>
                </c:pt>
                <c:pt idx="6047">
                  <c:v>3.4881065647213001E-2</c:v>
                </c:pt>
                <c:pt idx="6048">
                  <c:v>3.4816144118938401E-2</c:v>
                </c:pt>
                <c:pt idx="6049">
                  <c:v>3.47648709837141E-2</c:v>
                </c:pt>
                <c:pt idx="6050">
                  <c:v>3.4729697333419803E-2</c:v>
                </c:pt>
                <c:pt idx="6051">
                  <c:v>3.4712742837183903E-2</c:v>
                </c:pt>
                <c:pt idx="6052">
                  <c:v>3.4715907779149201E-2</c:v>
                </c:pt>
                <c:pt idx="6053">
                  <c:v>3.4740510384366E-2</c:v>
                </c:pt>
                <c:pt idx="6054">
                  <c:v>3.47873415445362E-2</c:v>
                </c:pt>
                <c:pt idx="6055">
                  <c:v>3.4856850223642502E-2</c:v>
                </c:pt>
                <c:pt idx="6056">
                  <c:v>3.4948620469564103E-2</c:v>
                </c:pt>
                <c:pt idx="6057">
                  <c:v>3.5061766787934601E-2</c:v>
                </c:pt>
                <c:pt idx="6058">
                  <c:v>3.5195181139854204E-2</c:v>
                </c:pt>
                <c:pt idx="6059">
                  <c:v>3.5347042833011599E-2</c:v>
                </c:pt>
                <c:pt idx="6060">
                  <c:v>3.5515269989163004E-2</c:v>
                </c:pt>
                <c:pt idx="6061">
                  <c:v>3.5697152189959204E-2</c:v>
                </c:pt>
                <c:pt idx="6062">
                  <c:v>3.5889670858418203E-2</c:v>
                </c:pt>
                <c:pt idx="6063">
                  <c:v>3.6089678548766803E-2</c:v>
                </c:pt>
                <c:pt idx="6064">
                  <c:v>3.6293802537276605E-2</c:v>
                </c:pt>
                <c:pt idx="6065">
                  <c:v>3.6498510233839702E-2</c:v>
                </c:pt>
                <c:pt idx="6066">
                  <c:v>3.6700594561182701E-2</c:v>
                </c:pt>
                <c:pt idx="6067">
                  <c:v>3.6896335087592005E-2</c:v>
                </c:pt>
                <c:pt idx="6068">
                  <c:v>3.7082398854812203E-2</c:v>
                </c:pt>
                <c:pt idx="6069">
                  <c:v>3.7255434508362203E-2</c:v>
                </c:pt>
                <c:pt idx="6070">
                  <c:v>3.7412426977001201E-2</c:v>
                </c:pt>
                <c:pt idx="6071">
                  <c:v>3.7550709521354704E-2</c:v>
                </c:pt>
                <c:pt idx="6072">
                  <c:v>3.7667954820598801E-2</c:v>
                </c:pt>
                <c:pt idx="6073">
                  <c:v>3.7762225410403104E-2</c:v>
                </c:pt>
                <c:pt idx="6074">
                  <c:v>3.7832452411163106E-2</c:v>
                </c:pt>
                <c:pt idx="6075">
                  <c:v>3.78780450656944E-2</c:v>
                </c:pt>
                <c:pt idx="6076">
                  <c:v>3.7899122841980805E-2</c:v>
                </c:pt>
                <c:pt idx="6077">
                  <c:v>3.7896508456513704E-2</c:v>
                </c:pt>
                <c:pt idx="6078">
                  <c:v>3.7871787509125607E-2</c:v>
                </c:pt>
                <c:pt idx="6079">
                  <c:v>3.7827420517826303E-2</c:v>
                </c:pt>
                <c:pt idx="6080">
                  <c:v>3.7766638553041104E-2</c:v>
                </c:pt>
                <c:pt idx="6081">
                  <c:v>3.7693449038789802E-2</c:v>
                </c:pt>
                <c:pt idx="6082">
                  <c:v>3.7612430718439102E-2</c:v>
                </c:pt>
                <c:pt idx="6083">
                  <c:v>3.7528894914072602E-2</c:v>
                </c:pt>
                <c:pt idx="6084">
                  <c:v>3.7448712314943004E-2</c:v>
                </c:pt>
                <c:pt idx="6085">
                  <c:v>3.7377960324799703E-2</c:v>
                </c:pt>
                <c:pt idx="6086">
                  <c:v>3.7322924565193004E-2</c:v>
                </c:pt>
                <c:pt idx="6087">
                  <c:v>3.7289887195688806E-2</c:v>
                </c:pt>
                <c:pt idx="6088">
                  <c:v>3.7284782814104106E-2</c:v>
                </c:pt>
                <c:pt idx="6089">
                  <c:v>3.7313256804262902E-2</c:v>
                </c:pt>
                <c:pt idx="6090">
                  <c:v>3.7380533216088405E-2</c:v>
                </c:pt>
                <c:pt idx="6091">
                  <c:v>3.7491001052231299E-2</c:v>
                </c:pt>
                <c:pt idx="6092">
                  <c:v>3.7648117371647701E-2</c:v>
                </c:pt>
                <c:pt idx="6093">
                  <c:v>3.7854418339352006E-2</c:v>
                </c:pt>
                <c:pt idx="6094">
                  <c:v>3.8111267229517402E-2</c:v>
                </c:pt>
                <c:pt idx="6095">
                  <c:v>3.8418890100111604E-2</c:v>
                </c:pt>
                <c:pt idx="6096">
                  <c:v>3.8776310871038402E-2</c:v>
                </c:pt>
                <c:pt idx="6097">
                  <c:v>3.9181315956053106E-2</c:v>
                </c:pt>
                <c:pt idx="6098">
                  <c:v>3.9630539072829103E-2</c:v>
                </c:pt>
                <c:pt idx="6099">
                  <c:v>4.011950271968949E-2</c:v>
                </c:pt>
                <c:pt idx="6100">
                  <c:v>4.0642795178615715E-2</c:v>
                </c:pt>
                <c:pt idx="6101">
                  <c:v>4.119445960045548E-2</c:v>
                </c:pt>
                <c:pt idx="6102">
                  <c:v>4.1767725458852475E-2</c:v>
                </c:pt>
                <c:pt idx="6103">
                  <c:v>4.2355484516022175E-2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7804-45E2-8151-B37638792AD4}"/>
            </c:ext>
          </c:extLst>
        </c:ser>
        <c:ser>
          <c:idx val="1"/>
          <c:order val="6"/>
          <c:tx>
            <c:strRef>
              <c:f>'Figure 2a BSA sup75 increase'!$E$1</c:f>
              <c:strCache>
                <c:ptCount val="1"/>
                <c:pt idx="0">
                  <c:v>UV</c:v>
                </c:pt>
              </c:strCache>
            </c:strRef>
          </c:tx>
          <c:spPr>
            <a:ln w="19050" cap="rnd">
              <a:solidFill>
                <a:srgbClr val="8238BA"/>
              </a:solidFill>
              <a:prstDash val="sysDash"/>
              <a:round/>
            </a:ln>
            <a:effectLst/>
          </c:spPr>
          <c:marker>
            <c:symbol val="none"/>
          </c:marker>
          <c:xVal>
            <c:numRef>
              <c:f>'Figure 2a BSA sup75 increase'!$D$2:$D$6105</c:f>
              <c:numCache>
                <c:formatCode>General</c:formatCode>
                <c:ptCount val="6104"/>
                <c:pt idx="0">
                  <c:v>0</c:v>
                </c:pt>
                <c:pt idx="1">
                  <c:v>6.5518269703424602E-3</c:v>
                </c:pt>
                <c:pt idx="2">
                  <c:v>1.31036539406849E-2</c:v>
                </c:pt>
                <c:pt idx="3">
                  <c:v>1.9655480911027399E-2</c:v>
                </c:pt>
                <c:pt idx="4">
                  <c:v>2.6207307881369799E-2</c:v>
                </c:pt>
                <c:pt idx="5">
                  <c:v>3.27591348517123E-2</c:v>
                </c:pt>
                <c:pt idx="6">
                  <c:v>3.9310961822054701E-2</c:v>
                </c:pt>
                <c:pt idx="7">
                  <c:v>4.5862788792397198E-2</c:v>
                </c:pt>
                <c:pt idx="8">
                  <c:v>5.2414615762739598E-2</c:v>
                </c:pt>
                <c:pt idx="9">
                  <c:v>5.8966442733082103E-2</c:v>
                </c:pt>
                <c:pt idx="10">
                  <c:v>6.55182697034246E-2</c:v>
                </c:pt>
                <c:pt idx="11">
                  <c:v>7.2070096673767001E-2</c:v>
                </c:pt>
                <c:pt idx="12">
                  <c:v>7.8621923644109498E-2</c:v>
                </c:pt>
                <c:pt idx="13">
                  <c:v>8.5173750614451899E-2</c:v>
                </c:pt>
                <c:pt idx="14">
                  <c:v>9.1725577584794396E-2</c:v>
                </c:pt>
                <c:pt idx="15">
                  <c:v>9.8277404555136796E-2</c:v>
                </c:pt>
                <c:pt idx="16">
                  <c:v>0.104829231525479</c:v>
                </c:pt>
                <c:pt idx="17">
                  <c:v>0.111381058495822</c:v>
                </c:pt>
                <c:pt idx="18">
                  <c:v>0.117932885466164</c:v>
                </c:pt>
                <c:pt idx="19">
                  <c:v>0.12448471243650699</c:v>
                </c:pt>
                <c:pt idx="20">
                  <c:v>0.13103653940684901</c:v>
                </c:pt>
                <c:pt idx="21">
                  <c:v>0.13758836637719199</c:v>
                </c:pt>
                <c:pt idx="22">
                  <c:v>0.144140193347534</c:v>
                </c:pt>
                <c:pt idx="23">
                  <c:v>0.15069202031787601</c:v>
                </c:pt>
                <c:pt idx="24">
                  <c:v>0.157243847288219</c:v>
                </c:pt>
                <c:pt idx="25">
                  <c:v>0.16379567425856101</c:v>
                </c:pt>
                <c:pt idx="26">
                  <c:v>0.17034750122890399</c:v>
                </c:pt>
                <c:pt idx="27">
                  <c:v>0.176899328199246</c:v>
                </c:pt>
                <c:pt idx="28">
                  <c:v>0.18345115516958899</c:v>
                </c:pt>
                <c:pt idx="29">
                  <c:v>0.190002982139931</c:v>
                </c:pt>
                <c:pt idx="30">
                  <c:v>0.19655480911027401</c:v>
                </c:pt>
                <c:pt idx="31">
                  <c:v>0.20310663608061599</c:v>
                </c:pt>
                <c:pt idx="32">
                  <c:v>0.209658463050959</c:v>
                </c:pt>
                <c:pt idx="33">
                  <c:v>0.21621029002130099</c:v>
                </c:pt>
                <c:pt idx="34">
                  <c:v>0.222762116991643</c:v>
                </c:pt>
                <c:pt idx="35">
                  <c:v>0.22931394396198601</c:v>
                </c:pt>
                <c:pt idx="36">
                  <c:v>0.23586577093232799</c:v>
                </c:pt>
                <c:pt idx="37">
                  <c:v>0.24241759790267101</c:v>
                </c:pt>
                <c:pt idx="38">
                  <c:v>0.24896942487301299</c:v>
                </c:pt>
                <c:pt idx="39">
                  <c:v>0.255521251843356</c:v>
                </c:pt>
                <c:pt idx="40">
                  <c:v>0.26207307881369801</c:v>
                </c:pt>
                <c:pt idx="41">
                  <c:v>0.26862490578404102</c:v>
                </c:pt>
                <c:pt idx="42">
                  <c:v>0.27517673275438298</c:v>
                </c:pt>
                <c:pt idx="43">
                  <c:v>0.28172855972472599</c:v>
                </c:pt>
                <c:pt idx="44">
                  <c:v>0.288280386695068</c:v>
                </c:pt>
                <c:pt idx="45">
                  <c:v>0.29483221366541001</c:v>
                </c:pt>
                <c:pt idx="46">
                  <c:v>0.30138404063575303</c:v>
                </c:pt>
                <c:pt idx="47">
                  <c:v>0.30793586760609498</c:v>
                </c:pt>
                <c:pt idx="48">
                  <c:v>0.31448769457643799</c:v>
                </c:pt>
                <c:pt idx="49">
                  <c:v>0.32103952154678</c:v>
                </c:pt>
                <c:pt idx="50">
                  <c:v>0.32759134851712302</c:v>
                </c:pt>
                <c:pt idx="51">
                  <c:v>0.33414317548746503</c:v>
                </c:pt>
                <c:pt idx="52">
                  <c:v>0.34069500245780798</c:v>
                </c:pt>
                <c:pt idx="53">
                  <c:v>0.34724682942814999</c:v>
                </c:pt>
                <c:pt idx="54">
                  <c:v>0.35379865639849301</c:v>
                </c:pt>
                <c:pt idx="55">
                  <c:v>0.36035048336883502</c:v>
                </c:pt>
                <c:pt idx="56">
                  <c:v>0.36690231033917697</c:v>
                </c:pt>
                <c:pt idx="57">
                  <c:v>0.37345413730951998</c:v>
                </c:pt>
                <c:pt idx="58">
                  <c:v>0.380005964279862</c:v>
                </c:pt>
                <c:pt idx="59">
                  <c:v>0.38655779125020501</c:v>
                </c:pt>
                <c:pt idx="60">
                  <c:v>0.39310961822054702</c:v>
                </c:pt>
                <c:pt idx="61">
                  <c:v>0.39966144519088997</c:v>
                </c:pt>
                <c:pt idx="62">
                  <c:v>0.40621327216123199</c:v>
                </c:pt>
                <c:pt idx="63">
                  <c:v>0.412765099131575</c:v>
                </c:pt>
                <c:pt idx="64">
                  <c:v>0.41931692610191701</c:v>
                </c:pt>
                <c:pt idx="65">
                  <c:v>0.42586875307226002</c:v>
                </c:pt>
                <c:pt idx="66">
                  <c:v>0.43242058004260198</c:v>
                </c:pt>
                <c:pt idx="67">
                  <c:v>0.43897240701294499</c:v>
                </c:pt>
                <c:pt idx="68">
                  <c:v>0.445524233983287</c:v>
                </c:pt>
                <c:pt idx="69">
                  <c:v>0.45207606095362901</c:v>
                </c:pt>
                <c:pt idx="70">
                  <c:v>0.45862788792397202</c:v>
                </c:pt>
                <c:pt idx="71">
                  <c:v>0.46517971489431398</c:v>
                </c:pt>
                <c:pt idx="72">
                  <c:v>0.47173154186465699</c:v>
                </c:pt>
                <c:pt idx="73">
                  <c:v>0.478283368834999</c:v>
                </c:pt>
                <c:pt idx="74">
                  <c:v>0.48483519580534201</c:v>
                </c:pt>
                <c:pt idx="75">
                  <c:v>0.49138702277568402</c:v>
                </c:pt>
                <c:pt idx="76">
                  <c:v>0.49793884974602698</c:v>
                </c:pt>
                <c:pt idx="77">
                  <c:v>0.50449067671636905</c:v>
                </c:pt>
                <c:pt idx="78">
                  <c:v>0.511042503686712</c:v>
                </c:pt>
                <c:pt idx="79">
                  <c:v>0.51759433065705396</c:v>
                </c:pt>
                <c:pt idx="80">
                  <c:v>0.52414615762739603</c:v>
                </c:pt>
                <c:pt idx="81">
                  <c:v>0.53069798459773898</c:v>
                </c:pt>
                <c:pt idx="82">
                  <c:v>0.53724981156808105</c:v>
                </c:pt>
                <c:pt idx="83">
                  <c:v>0.543801638538424</c:v>
                </c:pt>
                <c:pt idx="84">
                  <c:v>0.55035346550876596</c:v>
                </c:pt>
                <c:pt idx="85">
                  <c:v>0.55690529247910903</c:v>
                </c:pt>
                <c:pt idx="86">
                  <c:v>0.56345711944945098</c:v>
                </c:pt>
                <c:pt idx="87">
                  <c:v>0.57000894641979405</c:v>
                </c:pt>
                <c:pt idx="88">
                  <c:v>0.57656077339013601</c:v>
                </c:pt>
                <c:pt idx="89">
                  <c:v>0.58311260036047796</c:v>
                </c:pt>
                <c:pt idx="90">
                  <c:v>0.58966442733082103</c:v>
                </c:pt>
                <c:pt idx="91">
                  <c:v>0.59621625430116298</c:v>
                </c:pt>
                <c:pt idx="92">
                  <c:v>0.60276808127150605</c:v>
                </c:pt>
                <c:pt idx="93">
                  <c:v>0.60931990824184801</c:v>
                </c:pt>
                <c:pt idx="94">
                  <c:v>0.61587173521219096</c:v>
                </c:pt>
                <c:pt idx="95">
                  <c:v>0.62242356218253303</c:v>
                </c:pt>
                <c:pt idx="96">
                  <c:v>0.62897538915287599</c:v>
                </c:pt>
                <c:pt idx="97">
                  <c:v>0.63552721612321805</c:v>
                </c:pt>
                <c:pt idx="98">
                  <c:v>0.64207904309356101</c:v>
                </c:pt>
                <c:pt idx="99">
                  <c:v>0.64863087006390296</c:v>
                </c:pt>
                <c:pt idx="100">
                  <c:v>0.65518269703424603</c:v>
                </c:pt>
                <c:pt idx="101">
                  <c:v>0.66173452400458799</c:v>
                </c:pt>
                <c:pt idx="102">
                  <c:v>0.66828635097493005</c:v>
                </c:pt>
                <c:pt idx="103">
                  <c:v>0.67483817794527301</c:v>
                </c:pt>
                <c:pt idx="104">
                  <c:v>0.68139000491561497</c:v>
                </c:pt>
                <c:pt idx="105">
                  <c:v>0.68794183188595803</c:v>
                </c:pt>
                <c:pt idx="106">
                  <c:v>0.69449365885629999</c:v>
                </c:pt>
                <c:pt idx="107">
                  <c:v>0.70104548582664294</c:v>
                </c:pt>
                <c:pt idx="108">
                  <c:v>0.70759731279698501</c:v>
                </c:pt>
                <c:pt idx="109">
                  <c:v>0.71414913976732697</c:v>
                </c:pt>
                <c:pt idx="110">
                  <c:v>0.72070096673767003</c:v>
                </c:pt>
                <c:pt idx="111">
                  <c:v>0.72725279370801299</c:v>
                </c:pt>
                <c:pt idx="112">
                  <c:v>0.73380462067835495</c:v>
                </c:pt>
                <c:pt idx="113">
                  <c:v>0.74035644764869701</c:v>
                </c:pt>
                <c:pt idx="114">
                  <c:v>0.74690827461903997</c:v>
                </c:pt>
                <c:pt idx="115">
                  <c:v>0.75346010158938204</c:v>
                </c:pt>
                <c:pt idx="116">
                  <c:v>0.76001192855972499</c:v>
                </c:pt>
                <c:pt idx="117">
                  <c:v>0.76656375553006695</c:v>
                </c:pt>
                <c:pt idx="118">
                  <c:v>0.77311558250041001</c:v>
                </c:pt>
                <c:pt idx="119">
                  <c:v>0.77966740947075197</c:v>
                </c:pt>
                <c:pt idx="120">
                  <c:v>0.78621923644109504</c:v>
                </c:pt>
                <c:pt idx="121">
                  <c:v>0.79277106341143699</c:v>
                </c:pt>
                <c:pt idx="122">
                  <c:v>0.79932289038177895</c:v>
                </c:pt>
                <c:pt idx="123">
                  <c:v>0.80587471735212202</c:v>
                </c:pt>
                <c:pt idx="124">
                  <c:v>0.81242654432246397</c:v>
                </c:pt>
                <c:pt idx="125">
                  <c:v>0.81897837129280704</c:v>
                </c:pt>
                <c:pt idx="126">
                  <c:v>0.825530198263149</c:v>
                </c:pt>
                <c:pt idx="127">
                  <c:v>0.83208202523349195</c:v>
                </c:pt>
                <c:pt idx="128">
                  <c:v>0.83863385220383402</c:v>
                </c:pt>
                <c:pt idx="129">
                  <c:v>0.84518567917417697</c:v>
                </c:pt>
                <c:pt idx="130">
                  <c:v>0.85173750614451904</c:v>
                </c:pt>
                <c:pt idx="131">
                  <c:v>0.858289333114862</c:v>
                </c:pt>
                <c:pt idx="132">
                  <c:v>0.86484116008520395</c:v>
                </c:pt>
                <c:pt idx="133">
                  <c:v>0.87139298705554602</c:v>
                </c:pt>
                <c:pt idx="134">
                  <c:v>0.87794481402588898</c:v>
                </c:pt>
                <c:pt idx="135">
                  <c:v>0.88449664099623104</c:v>
                </c:pt>
                <c:pt idx="136">
                  <c:v>0.891048467966574</c:v>
                </c:pt>
                <c:pt idx="137">
                  <c:v>0.89760029493691595</c:v>
                </c:pt>
                <c:pt idx="138">
                  <c:v>0.90415212190725902</c:v>
                </c:pt>
                <c:pt idx="139">
                  <c:v>0.91070394887760098</c:v>
                </c:pt>
                <c:pt idx="140">
                  <c:v>0.91725577584794404</c:v>
                </c:pt>
                <c:pt idx="141">
                  <c:v>0.923807602818286</c:v>
                </c:pt>
                <c:pt idx="142">
                  <c:v>0.93035942978862796</c:v>
                </c:pt>
                <c:pt idx="143">
                  <c:v>0.93691125675897102</c:v>
                </c:pt>
                <c:pt idx="144">
                  <c:v>0.94346308372931398</c:v>
                </c:pt>
                <c:pt idx="145">
                  <c:v>0.95001491069965605</c:v>
                </c:pt>
                <c:pt idx="146">
                  <c:v>0.956566737669998</c:v>
                </c:pt>
                <c:pt idx="147">
                  <c:v>0.96311856464034096</c:v>
                </c:pt>
                <c:pt idx="148">
                  <c:v>0.96967039161068302</c:v>
                </c:pt>
                <c:pt idx="149">
                  <c:v>0.97622221858102598</c:v>
                </c:pt>
                <c:pt idx="150">
                  <c:v>0.98277404555136805</c:v>
                </c:pt>
                <c:pt idx="151">
                  <c:v>0.989325872521711</c:v>
                </c:pt>
                <c:pt idx="152">
                  <c:v>0.99587769949205296</c:v>
                </c:pt>
                <c:pt idx="153">
                  <c:v>1.0024295264623999</c:v>
                </c:pt>
                <c:pt idx="154">
                  <c:v>1.0089813534327401</c:v>
                </c:pt>
                <c:pt idx="155">
                  <c:v>1.01553318040308</c:v>
                </c:pt>
                <c:pt idx="156">
                  <c:v>1.02208500737342</c:v>
                </c:pt>
                <c:pt idx="157">
                  <c:v>1.02863683434377</c:v>
                </c:pt>
                <c:pt idx="158">
                  <c:v>1.0351886613141099</c:v>
                </c:pt>
                <c:pt idx="159">
                  <c:v>1.0417404882844501</c:v>
                </c:pt>
                <c:pt idx="160">
                  <c:v>1.0482923152547901</c:v>
                </c:pt>
                <c:pt idx="161">
                  <c:v>1.05484414222514</c:v>
                </c:pt>
                <c:pt idx="162">
                  <c:v>1.06139596919548</c:v>
                </c:pt>
                <c:pt idx="163">
                  <c:v>1.0679477961658199</c:v>
                </c:pt>
                <c:pt idx="164">
                  <c:v>1.0744996231361601</c:v>
                </c:pt>
                <c:pt idx="165">
                  <c:v>1.08105145010651</c:v>
                </c:pt>
                <c:pt idx="166">
                  <c:v>1.08760327707685</c:v>
                </c:pt>
                <c:pt idx="167">
                  <c:v>1.09415510404719</c:v>
                </c:pt>
                <c:pt idx="168">
                  <c:v>1.1007069310175299</c:v>
                </c:pt>
                <c:pt idx="169">
                  <c:v>1.1072587579878701</c:v>
                </c:pt>
                <c:pt idx="170">
                  <c:v>1.1138105849582201</c:v>
                </c:pt>
                <c:pt idx="171">
                  <c:v>1.12036241192856</c:v>
                </c:pt>
                <c:pt idx="172">
                  <c:v>1.1269142388989</c:v>
                </c:pt>
                <c:pt idx="173">
                  <c:v>1.1334660658692399</c:v>
                </c:pt>
                <c:pt idx="174">
                  <c:v>1.1400178928395901</c:v>
                </c:pt>
                <c:pt idx="175">
                  <c:v>1.1465697198099301</c:v>
                </c:pt>
                <c:pt idx="176">
                  <c:v>1.15312154678027</c:v>
                </c:pt>
                <c:pt idx="177">
                  <c:v>1.15967337375061</c:v>
                </c:pt>
                <c:pt idx="178">
                  <c:v>1.1662252007209599</c:v>
                </c:pt>
                <c:pt idx="179">
                  <c:v>1.1727770276913001</c:v>
                </c:pt>
                <c:pt idx="180">
                  <c:v>1.1793288546616401</c:v>
                </c:pt>
                <c:pt idx="181">
                  <c:v>1.18588068163198</c:v>
                </c:pt>
                <c:pt idx="182">
                  <c:v>1.19243250860233</c:v>
                </c:pt>
                <c:pt idx="183">
                  <c:v>1.1989843355726699</c:v>
                </c:pt>
                <c:pt idx="184">
                  <c:v>1.2055361625430101</c:v>
                </c:pt>
                <c:pt idx="185">
                  <c:v>1.2120879895133501</c:v>
                </c:pt>
                <c:pt idx="186">
                  <c:v>1.2186398164837</c:v>
                </c:pt>
                <c:pt idx="187">
                  <c:v>1.22519164345404</c:v>
                </c:pt>
                <c:pt idx="188">
                  <c:v>1.2317434704243799</c:v>
                </c:pt>
                <c:pt idx="189">
                  <c:v>1.2382952973947201</c:v>
                </c:pt>
                <c:pt idx="190">
                  <c:v>1.2448471243650701</c:v>
                </c:pt>
                <c:pt idx="191">
                  <c:v>1.25139895133541</c:v>
                </c:pt>
                <c:pt idx="192">
                  <c:v>1.25795077830575</c:v>
                </c:pt>
                <c:pt idx="193">
                  <c:v>1.2645026052760899</c:v>
                </c:pt>
                <c:pt idx="194">
                  <c:v>1.2710544322464401</c:v>
                </c:pt>
                <c:pt idx="195">
                  <c:v>1.2776062592167801</c:v>
                </c:pt>
                <c:pt idx="196">
                  <c:v>1.28415808618712</c:v>
                </c:pt>
                <c:pt idx="197">
                  <c:v>1.29070991315746</c:v>
                </c:pt>
                <c:pt idx="198">
                  <c:v>1.2972617401278099</c:v>
                </c:pt>
                <c:pt idx="199">
                  <c:v>1.3038135670981501</c:v>
                </c:pt>
                <c:pt idx="200">
                  <c:v>1.3103653940684901</c:v>
                </c:pt>
                <c:pt idx="201">
                  <c:v>1.31691722103883</c:v>
                </c:pt>
                <c:pt idx="202">
                  <c:v>1.32346904800918</c:v>
                </c:pt>
                <c:pt idx="203">
                  <c:v>1.3300208749795199</c:v>
                </c:pt>
                <c:pt idx="204">
                  <c:v>1.3365727019498601</c:v>
                </c:pt>
                <c:pt idx="205">
                  <c:v>1.3431245289202001</c:v>
                </c:pt>
                <c:pt idx="206">
                  <c:v>1.34967635589055</c:v>
                </c:pt>
                <c:pt idx="207">
                  <c:v>1.35622818286089</c:v>
                </c:pt>
                <c:pt idx="208">
                  <c:v>1.3627800098312299</c:v>
                </c:pt>
                <c:pt idx="209">
                  <c:v>1.3693318368015699</c:v>
                </c:pt>
                <c:pt idx="210">
                  <c:v>1.3758836637719201</c:v>
                </c:pt>
                <c:pt idx="211">
                  <c:v>1.38243549074226</c:v>
                </c:pt>
                <c:pt idx="212">
                  <c:v>1.3889873177126</c:v>
                </c:pt>
                <c:pt idx="213">
                  <c:v>1.3955391446829399</c:v>
                </c:pt>
                <c:pt idx="214">
                  <c:v>1.4020909716532901</c:v>
                </c:pt>
                <c:pt idx="215">
                  <c:v>1.4086427986236301</c:v>
                </c:pt>
                <c:pt idx="216">
                  <c:v>1.41519462559397</c:v>
                </c:pt>
                <c:pt idx="217">
                  <c:v>1.42174645256431</c:v>
                </c:pt>
                <c:pt idx="218">
                  <c:v>1.4282982795346599</c:v>
                </c:pt>
                <c:pt idx="219">
                  <c:v>1.4348501065049999</c:v>
                </c:pt>
                <c:pt idx="220">
                  <c:v>1.4414019334753401</c:v>
                </c:pt>
                <c:pt idx="221">
                  <c:v>1.44795376044568</c:v>
                </c:pt>
                <c:pt idx="222">
                  <c:v>1.45450558741602</c:v>
                </c:pt>
                <c:pt idx="223">
                  <c:v>1.4610574143863699</c:v>
                </c:pt>
                <c:pt idx="224">
                  <c:v>1.4676092413567099</c:v>
                </c:pt>
                <c:pt idx="225">
                  <c:v>1.4741610683270501</c:v>
                </c:pt>
                <c:pt idx="226">
                  <c:v>1.48071289529739</c:v>
                </c:pt>
                <c:pt idx="227">
                  <c:v>1.48726472226774</c:v>
                </c:pt>
                <c:pt idx="228">
                  <c:v>1.4938165492380799</c:v>
                </c:pt>
                <c:pt idx="229">
                  <c:v>1.5003683762084199</c:v>
                </c:pt>
                <c:pt idx="230">
                  <c:v>1.5069202031787601</c:v>
                </c:pt>
                <c:pt idx="231">
                  <c:v>1.51347203014911</c:v>
                </c:pt>
                <c:pt idx="232">
                  <c:v>1.52002385711945</c:v>
                </c:pt>
                <c:pt idx="233">
                  <c:v>1.5265756840897899</c:v>
                </c:pt>
                <c:pt idx="234">
                  <c:v>1.5331275110601299</c:v>
                </c:pt>
                <c:pt idx="235">
                  <c:v>1.5396793380304801</c:v>
                </c:pt>
                <c:pt idx="236">
                  <c:v>1.54623116500082</c:v>
                </c:pt>
                <c:pt idx="237">
                  <c:v>1.55278299197116</c:v>
                </c:pt>
                <c:pt idx="238">
                  <c:v>1.5593348189414999</c:v>
                </c:pt>
                <c:pt idx="239">
                  <c:v>1.5658866459118499</c:v>
                </c:pt>
                <c:pt idx="240">
                  <c:v>1.5724384728821901</c:v>
                </c:pt>
                <c:pt idx="241">
                  <c:v>1.57899029985253</c:v>
                </c:pt>
                <c:pt idx="242">
                  <c:v>1.58554212682287</c:v>
                </c:pt>
                <c:pt idx="243">
                  <c:v>1.5920939537932199</c:v>
                </c:pt>
                <c:pt idx="244">
                  <c:v>1.5986457807635599</c:v>
                </c:pt>
                <c:pt idx="245">
                  <c:v>1.6051976077339001</c:v>
                </c:pt>
                <c:pt idx="246">
                  <c:v>1.61174943470424</c:v>
                </c:pt>
                <c:pt idx="247">
                  <c:v>1.61830126167459</c:v>
                </c:pt>
                <c:pt idx="248">
                  <c:v>1.6248530886449299</c:v>
                </c:pt>
                <c:pt idx="249">
                  <c:v>1.6314049156152699</c:v>
                </c:pt>
                <c:pt idx="250">
                  <c:v>1.6379567425856101</c:v>
                </c:pt>
                <c:pt idx="251">
                  <c:v>1.64450856955596</c:v>
                </c:pt>
                <c:pt idx="252">
                  <c:v>1.6510603965263</c:v>
                </c:pt>
                <c:pt idx="253">
                  <c:v>1.6576122234966399</c:v>
                </c:pt>
                <c:pt idx="254">
                  <c:v>1.6641640504669799</c:v>
                </c:pt>
                <c:pt idx="255">
                  <c:v>1.6707158774373301</c:v>
                </c:pt>
                <c:pt idx="256">
                  <c:v>1.67726770440767</c:v>
                </c:pt>
                <c:pt idx="257">
                  <c:v>1.68381953137801</c:v>
                </c:pt>
                <c:pt idx="258">
                  <c:v>1.69037135834835</c:v>
                </c:pt>
                <c:pt idx="259">
                  <c:v>1.6969231853186999</c:v>
                </c:pt>
                <c:pt idx="260">
                  <c:v>1.7034750122890401</c:v>
                </c:pt>
                <c:pt idx="261">
                  <c:v>1.71002683925938</c:v>
                </c:pt>
                <c:pt idx="262">
                  <c:v>1.71657866622972</c:v>
                </c:pt>
                <c:pt idx="263">
                  <c:v>1.7231304932000699</c:v>
                </c:pt>
                <c:pt idx="264">
                  <c:v>1.7296823201704099</c:v>
                </c:pt>
                <c:pt idx="265">
                  <c:v>1.7362341471407501</c:v>
                </c:pt>
                <c:pt idx="266">
                  <c:v>1.74278597411109</c:v>
                </c:pt>
                <c:pt idx="267">
                  <c:v>1.74933780108144</c:v>
                </c:pt>
                <c:pt idx="268">
                  <c:v>1.7558896280517799</c:v>
                </c:pt>
                <c:pt idx="269">
                  <c:v>1.7624414550221199</c:v>
                </c:pt>
                <c:pt idx="270">
                  <c:v>1.7689932819924601</c:v>
                </c:pt>
                <c:pt idx="271">
                  <c:v>1.77554510896281</c:v>
                </c:pt>
                <c:pt idx="272">
                  <c:v>1.78209693593315</c:v>
                </c:pt>
                <c:pt idx="273">
                  <c:v>1.78864876290349</c:v>
                </c:pt>
                <c:pt idx="274">
                  <c:v>1.7952005898738299</c:v>
                </c:pt>
                <c:pt idx="275">
                  <c:v>1.8017524168441801</c:v>
                </c:pt>
                <c:pt idx="276">
                  <c:v>1.80830424381452</c:v>
                </c:pt>
                <c:pt idx="277">
                  <c:v>1.81485607078486</c:v>
                </c:pt>
                <c:pt idx="278">
                  <c:v>1.8214078977552</c:v>
                </c:pt>
                <c:pt idx="279">
                  <c:v>1.8279597247255399</c:v>
                </c:pt>
                <c:pt idx="280">
                  <c:v>1.8345115516958901</c:v>
                </c:pt>
                <c:pt idx="281">
                  <c:v>1.84106337866623</c:v>
                </c:pt>
                <c:pt idx="282">
                  <c:v>1.84761520563657</c:v>
                </c:pt>
                <c:pt idx="283">
                  <c:v>1.85416703260691</c:v>
                </c:pt>
                <c:pt idx="284">
                  <c:v>1.8607188595772599</c:v>
                </c:pt>
                <c:pt idx="285">
                  <c:v>1.8672706865476001</c:v>
                </c:pt>
                <c:pt idx="286">
                  <c:v>1.87382251351794</c:v>
                </c:pt>
                <c:pt idx="287">
                  <c:v>1.88037434048828</c:v>
                </c:pt>
                <c:pt idx="288">
                  <c:v>1.88692616745863</c:v>
                </c:pt>
                <c:pt idx="289">
                  <c:v>1.8934779944289699</c:v>
                </c:pt>
                <c:pt idx="290">
                  <c:v>1.9000298213993101</c:v>
                </c:pt>
                <c:pt idx="291">
                  <c:v>1.9065816483696501</c:v>
                </c:pt>
                <c:pt idx="292">
                  <c:v>1.91313347534</c:v>
                </c:pt>
                <c:pt idx="293">
                  <c:v>1.91968530231034</c:v>
                </c:pt>
                <c:pt idx="294">
                  <c:v>1.9262371292806799</c:v>
                </c:pt>
                <c:pt idx="295">
                  <c:v>1.9327889562510201</c:v>
                </c:pt>
                <c:pt idx="296">
                  <c:v>1.93934078322137</c:v>
                </c:pt>
                <c:pt idx="297">
                  <c:v>1.94589261019171</c:v>
                </c:pt>
                <c:pt idx="298">
                  <c:v>1.95244443716205</c:v>
                </c:pt>
                <c:pt idx="299">
                  <c:v>1.9589962641323899</c:v>
                </c:pt>
                <c:pt idx="300">
                  <c:v>1.9655480911027401</c:v>
                </c:pt>
                <c:pt idx="301">
                  <c:v>1.97209991807308</c:v>
                </c:pt>
                <c:pt idx="302">
                  <c:v>1.97865174504342</c:v>
                </c:pt>
                <c:pt idx="303">
                  <c:v>1.98520357201376</c:v>
                </c:pt>
                <c:pt idx="304">
                  <c:v>1.9917553989841099</c:v>
                </c:pt>
                <c:pt idx="305">
                  <c:v>1.9983072259544501</c:v>
                </c:pt>
                <c:pt idx="306">
                  <c:v>2.0048590529247901</c:v>
                </c:pt>
                <c:pt idx="307">
                  <c:v>2.0114108798951298</c:v>
                </c:pt>
                <c:pt idx="308">
                  <c:v>2.0179627068654802</c:v>
                </c:pt>
                <c:pt idx="309">
                  <c:v>2.0245145338358199</c:v>
                </c:pt>
                <c:pt idx="310">
                  <c:v>2.0310663608061601</c:v>
                </c:pt>
                <c:pt idx="311">
                  <c:v>2.0376181877764998</c:v>
                </c:pt>
                <c:pt idx="312">
                  <c:v>2.0441700147468498</c:v>
                </c:pt>
                <c:pt idx="313">
                  <c:v>2.05072184171719</c:v>
                </c:pt>
                <c:pt idx="314">
                  <c:v>2.0572736686875301</c:v>
                </c:pt>
                <c:pt idx="315">
                  <c:v>2.0638254956578699</c:v>
                </c:pt>
                <c:pt idx="316">
                  <c:v>2.0703773226282198</c:v>
                </c:pt>
                <c:pt idx="317">
                  <c:v>2.07692914959856</c:v>
                </c:pt>
                <c:pt idx="318">
                  <c:v>2.0834809765689002</c:v>
                </c:pt>
                <c:pt idx="319">
                  <c:v>2.0900328035392399</c:v>
                </c:pt>
                <c:pt idx="320">
                  <c:v>2.0965846305095899</c:v>
                </c:pt>
                <c:pt idx="321">
                  <c:v>2.1031364574799301</c:v>
                </c:pt>
                <c:pt idx="322">
                  <c:v>2.1096882844502698</c:v>
                </c:pt>
                <c:pt idx="323">
                  <c:v>2.11624011142061</c:v>
                </c:pt>
                <c:pt idx="324">
                  <c:v>2.1227919383909502</c:v>
                </c:pt>
                <c:pt idx="325">
                  <c:v>2.1293437653613001</c:v>
                </c:pt>
                <c:pt idx="326">
                  <c:v>2.1358955923316398</c:v>
                </c:pt>
                <c:pt idx="327">
                  <c:v>2.14244741930198</c:v>
                </c:pt>
                <c:pt idx="328">
                  <c:v>2.14899924627233</c:v>
                </c:pt>
                <c:pt idx="329">
                  <c:v>2.1555510732426701</c:v>
                </c:pt>
                <c:pt idx="330">
                  <c:v>2.1621029002130099</c:v>
                </c:pt>
                <c:pt idx="331">
                  <c:v>2.1686547271833501</c:v>
                </c:pt>
                <c:pt idx="332">
                  <c:v>2.1752065541537</c:v>
                </c:pt>
                <c:pt idx="333">
                  <c:v>2.1817583811240402</c:v>
                </c:pt>
                <c:pt idx="334">
                  <c:v>2.1883102080943799</c:v>
                </c:pt>
                <c:pt idx="335">
                  <c:v>2.1948620350647201</c:v>
                </c:pt>
                <c:pt idx="336">
                  <c:v>2.2014138620350598</c:v>
                </c:pt>
                <c:pt idx="337">
                  <c:v>2.2079656890054098</c:v>
                </c:pt>
                <c:pt idx="338">
                  <c:v>2.21451751597575</c:v>
                </c:pt>
                <c:pt idx="339">
                  <c:v>2.2210693429460902</c:v>
                </c:pt>
                <c:pt idx="340">
                  <c:v>2.2276211699164299</c:v>
                </c:pt>
                <c:pt idx="341">
                  <c:v>2.2341729968867798</c:v>
                </c:pt>
                <c:pt idx="342">
                  <c:v>2.24072482385712</c:v>
                </c:pt>
                <c:pt idx="343">
                  <c:v>2.2472766508274602</c:v>
                </c:pt>
                <c:pt idx="344">
                  <c:v>2.2538284777977999</c:v>
                </c:pt>
                <c:pt idx="345">
                  <c:v>2.2603803047681499</c:v>
                </c:pt>
                <c:pt idx="346">
                  <c:v>2.2669321317384901</c:v>
                </c:pt>
                <c:pt idx="347">
                  <c:v>2.2734839587088298</c:v>
                </c:pt>
                <c:pt idx="348">
                  <c:v>2.28003578567917</c:v>
                </c:pt>
                <c:pt idx="349">
                  <c:v>2.2865876126495199</c:v>
                </c:pt>
                <c:pt idx="350">
                  <c:v>2.2931394396198601</c:v>
                </c:pt>
                <c:pt idx="351">
                  <c:v>2.2996912665901998</c:v>
                </c:pt>
                <c:pt idx="352">
                  <c:v>2.30624309356054</c:v>
                </c:pt>
                <c:pt idx="353">
                  <c:v>2.31279492053089</c:v>
                </c:pt>
                <c:pt idx="354">
                  <c:v>2.3193467475012302</c:v>
                </c:pt>
                <c:pt idx="355">
                  <c:v>2.3258985744715699</c:v>
                </c:pt>
                <c:pt idx="356">
                  <c:v>2.3324504014419101</c:v>
                </c:pt>
                <c:pt idx="357">
                  <c:v>2.33900222841226</c:v>
                </c:pt>
                <c:pt idx="358">
                  <c:v>2.3455540553826002</c:v>
                </c:pt>
                <c:pt idx="359">
                  <c:v>2.3521058823529399</c:v>
                </c:pt>
                <c:pt idx="360">
                  <c:v>2.3586577093232801</c:v>
                </c:pt>
                <c:pt idx="361">
                  <c:v>2.3652095362936301</c:v>
                </c:pt>
                <c:pt idx="362">
                  <c:v>2.3717613632639698</c:v>
                </c:pt>
                <c:pt idx="363">
                  <c:v>2.37831319023431</c:v>
                </c:pt>
                <c:pt idx="364">
                  <c:v>2.3848650172046502</c:v>
                </c:pt>
                <c:pt idx="365">
                  <c:v>2.3914168441750001</c:v>
                </c:pt>
                <c:pt idx="366">
                  <c:v>2.3979686711453398</c:v>
                </c:pt>
                <c:pt idx="367">
                  <c:v>2.40452049811568</c:v>
                </c:pt>
                <c:pt idx="368">
                  <c:v>2.4110723250860202</c:v>
                </c:pt>
                <c:pt idx="369">
                  <c:v>2.4176241520563702</c:v>
                </c:pt>
                <c:pt idx="370">
                  <c:v>2.4241759790267099</c:v>
                </c:pt>
                <c:pt idx="371">
                  <c:v>2.4307278059970501</c:v>
                </c:pt>
                <c:pt idx="372">
                  <c:v>2.4372796329673898</c:v>
                </c:pt>
                <c:pt idx="373">
                  <c:v>2.4438314599377402</c:v>
                </c:pt>
                <c:pt idx="374">
                  <c:v>2.4503832869080799</c:v>
                </c:pt>
                <c:pt idx="375">
                  <c:v>2.4569351138784201</c:v>
                </c:pt>
                <c:pt idx="376">
                  <c:v>2.4634869408487599</c:v>
                </c:pt>
                <c:pt idx="377">
                  <c:v>2.4700387678191098</c:v>
                </c:pt>
                <c:pt idx="378">
                  <c:v>2.47659059478945</c:v>
                </c:pt>
                <c:pt idx="379">
                  <c:v>2.4831424217597902</c:v>
                </c:pt>
                <c:pt idx="380">
                  <c:v>2.4896942487301299</c:v>
                </c:pt>
                <c:pt idx="381">
                  <c:v>2.4962460757004798</c:v>
                </c:pt>
                <c:pt idx="382">
                  <c:v>2.50279790267082</c:v>
                </c:pt>
                <c:pt idx="383">
                  <c:v>2.5093497296411602</c:v>
                </c:pt>
                <c:pt idx="384">
                  <c:v>2.5159015566114999</c:v>
                </c:pt>
                <c:pt idx="385">
                  <c:v>2.5224533835818499</c:v>
                </c:pt>
                <c:pt idx="386">
                  <c:v>2.5290052105521901</c:v>
                </c:pt>
                <c:pt idx="387">
                  <c:v>2.5355570375225298</c:v>
                </c:pt>
                <c:pt idx="388">
                  <c:v>2.54210886449287</c:v>
                </c:pt>
                <c:pt idx="389">
                  <c:v>2.5486606914632199</c:v>
                </c:pt>
                <c:pt idx="390">
                  <c:v>2.5552125184335601</c:v>
                </c:pt>
                <c:pt idx="391">
                  <c:v>2.5617643454038999</c:v>
                </c:pt>
                <c:pt idx="392">
                  <c:v>2.56831617237424</c:v>
                </c:pt>
                <c:pt idx="393">
                  <c:v>2.5748679993445802</c:v>
                </c:pt>
                <c:pt idx="394">
                  <c:v>2.5814198263149302</c:v>
                </c:pt>
                <c:pt idx="395">
                  <c:v>2.5879716532852699</c:v>
                </c:pt>
                <c:pt idx="396">
                  <c:v>2.5945234802556101</c:v>
                </c:pt>
                <c:pt idx="397">
                  <c:v>2.6010753072259498</c:v>
                </c:pt>
                <c:pt idx="398">
                  <c:v>2.6076271341963002</c:v>
                </c:pt>
                <c:pt idx="399">
                  <c:v>2.6141789611666399</c:v>
                </c:pt>
                <c:pt idx="400">
                  <c:v>2.6207307881369801</c:v>
                </c:pt>
                <c:pt idx="401">
                  <c:v>2.6272826151073199</c:v>
                </c:pt>
                <c:pt idx="402">
                  <c:v>2.6338344420776698</c:v>
                </c:pt>
                <c:pt idx="403">
                  <c:v>2.64038626904801</c:v>
                </c:pt>
                <c:pt idx="404">
                  <c:v>2.6469380960183502</c:v>
                </c:pt>
                <c:pt idx="405">
                  <c:v>2.6534899229886899</c:v>
                </c:pt>
                <c:pt idx="406">
                  <c:v>2.6600417499590399</c:v>
                </c:pt>
                <c:pt idx="407">
                  <c:v>2.66659357692938</c:v>
                </c:pt>
                <c:pt idx="408">
                  <c:v>2.6731454038997202</c:v>
                </c:pt>
                <c:pt idx="409">
                  <c:v>2.67969723087006</c:v>
                </c:pt>
                <c:pt idx="410">
                  <c:v>2.6862490578404099</c:v>
                </c:pt>
                <c:pt idx="411">
                  <c:v>2.6928008848107501</c:v>
                </c:pt>
                <c:pt idx="412">
                  <c:v>2.6993527117810898</c:v>
                </c:pt>
                <c:pt idx="413">
                  <c:v>2.70590453875143</c:v>
                </c:pt>
                <c:pt idx="414">
                  <c:v>2.7124563657217799</c:v>
                </c:pt>
                <c:pt idx="415">
                  <c:v>2.7190081926921201</c:v>
                </c:pt>
                <c:pt idx="416">
                  <c:v>2.7255600196624599</c:v>
                </c:pt>
                <c:pt idx="417">
                  <c:v>2.7321118466328</c:v>
                </c:pt>
                <c:pt idx="418">
                  <c:v>2.73866367360315</c:v>
                </c:pt>
                <c:pt idx="419">
                  <c:v>2.7452155005734902</c:v>
                </c:pt>
                <c:pt idx="420">
                  <c:v>2.7517673275438299</c:v>
                </c:pt>
                <c:pt idx="421">
                  <c:v>2.7583191545141701</c:v>
                </c:pt>
                <c:pt idx="422">
                  <c:v>2.76487098148452</c:v>
                </c:pt>
                <c:pt idx="423">
                  <c:v>2.7714228084548602</c:v>
                </c:pt>
                <c:pt idx="424">
                  <c:v>2.7779746354252</c:v>
                </c:pt>
                <c:pt idx="425">
                  <c:v>2.7845264623955401</c:v>
                </c:pt>
                <c:pt idx="426">
                  <c:v>2.7910782893658901</c:v>
                </c:pt>
                <c:pt idx="427">
                  <c:v>2.7976301163362298</c:v>
                </c:pt>
                <c:pt idx="428">
                  <c:v>2.80418194330657</c:v>
                </c:pt>
                <c:pt idx="429">
                  <c:v>2.8107337702769102</c:v>
                </c:pt>
                <c:pt idx="430">
                  <c:v>2.8172855972472601</c:v>
                </c:pt>
                <c:pt idx="431">
                  <c:v>2.8238374242175999</c:v>
                </c:pt>
                <c:pt idx="432">
                  <c:v>2.83038925118794</c:v>
                </c:pt>
                <c:pt idx="433">
                  <c:v>2.8369410781582798</c:v>
                </c:pt>
                <c:pt idx="434">
                  <c:v>2.8434929051286302</c:v>
                </c:pt>
                <c:pt idx="435">
                  <c:v>2.8500447320989699</c:v>
                </c:pt>
                <c:pt idx="436">
                  <c:v>2.8565965590693101</c:v>
                </c:pt>
                <c:pt idx="437">
                  <c:v>2.8631483860396498</c:v>
                </c:pt>
                <c:pt idx="438">
                  <c:v>2.8697002130099998</c:v>
                </c:pt>
                <c:pt idx="439">
                  <c:v>2.87625203998034</c:v>
                </c:pt>
                <c:pt idx="440">
                  <c:v>2.8828038669506801</c:v>
                </c:pt>
                <c:pt idx="441">
                  <c:v>2.8893556939210199</c:v>
                </c:pt>
                <c:pt idx="442">
                  <c:v>2.8959075208913698</c:v>
                </c:pt>
                <c:pt idx="443">
                  <c:v>2.90245934786171</c:v>
                </c:pt>
                <c:pt idx="444">
                  <c:v>2.9090111748320502</c:v>
                </c:pt>
                <c:pt idx="445">
                  <c:v>2.9155630018023899</c:v>
                </c:pt>
                <c:pt idx="446">
                  <c:v>2.9221148287727301</c:v>
                </c:pt>
                <c:pt idx="447">
                  <c:v>2.92866665574308</c:v>
                </c:pt>
                <c:pt idx="448">
                  <c:v>2.9352184827134198</c:v>
                </c:pt>
                <c:pt idx="449">
                  <c:v>2.94177030968376</c:v>
                </c:pt>
                <c:pt idx="450">
                  <c:v>2.9483221366541001</c:v>
                </c:pt>
                <c:pt idx="451">
                  <c:v>2.9548739636244501</c:v>
                </c:pt>
                <c:pt idx="452">
                  <c:v>2.9614257905947898</c:v>
                </c:pt>
                <c:pt idx="453">
                  <c:v>2.96797761756513</c:v>
                </c:pt>
                <c:pt idx="454">
                  <c:v>2.9745294445354702</c:v>
                </c:pt>
                <c:pt idx="455">
                  <c:v>2.9810812715058201</c:v>
                </c:pt>
                <c:pt idx="456">
                  <c:v>2.9876330984761599</c:v>
                </c:pt>
                <c:pt idx="457">
                  <c:v>2.9941849254465001</c:v>
                </c:pt>
                <c:pt idx="458">
                  <c:v>3.0007367524168398</c:v>
                </c:pt>
                <c:pt idx="459">
                  <c:v>3.0072885793871902</c:v>
                </c:pt>
                <c:pt idx="460">
                  <c:v>3.0138404063575299</c:v>
                </c:pt>
                <c:pt idx="461">
                  <c:v>3.0203922333278701</c:v>
                </c:pt>
                <c:pt idx="462">
                  <c:v>3.0269440602982098</c:v>
                </c:pt>
                <c:pt idx="463">
                  <c:v>3.0334958872685598</c:v>
                </c:pt>
                <c:pt idx="464">
                  <c:v>3.0400477142389</c:v>
                </c:pt>
                <c:pt idx="465">
                  <c:v>3.0465995412092401</c:v>
                </c:pt>
                <c:pt idx="466">
                  <c:v>3.0531513681795799</c:v>
                </c:pt>
                <c:pt idx="467">
                  <c:v>3.0597031951499298</c:v>
                </c:pt>
                <c:pt idx="468">
                  <c:v>3.06625502212027</c:v>
                </c:pt>
                <c:pt idx="469">
                  <c:v>3.0728068490906102</c:v>
                </c:pt>
                <c:pt idx="470">
                  <c:v>3.0793586760609499</c:v>
                </c:pt>
                <c:pt idx="471">
                  <c:v>3.0859105030312999</c:v>
                </c:pt>
                <c:pt idx="472">
                  <c:v>3.0924623300016401</c:v>
                </c:pt>
                <c:pt idx="473">
                  <c:v>3.0990141569719798</c:v>
                </c:pt>
                <c:pt idx="474">
                  <c:v>3.10556598394232</c:v>
                </c:pt>
                <c:pt idx="475">
                  <c:v>3.1121178109126699</c:v>
                </c:pt>
                <c:pt idx="476">
                  <c:v>3.1186696378830101</c:v>
                </c:pt>
                <c:pt idx="477">
                  <c:v>3.1252214648533498</c:v>
                </c:pt>
                <c:pt idx="478">
                  <c:v>3.13177329182369</c:v>
                </c:pt>
                <c:pt idx="479">
                  <c:v>3.13832511879404</c:v>
                </c:pt>
                <c:pt idx="480">
                  <c:v>3.1448769457643801</c:v>
                </c:pt>
                <c:pt idx="481">
                  <c:v>3.1514287727347199</c:v>
                </c:pt>
                <c:pt idx="482">
                  <c:v>3.1579805997050601</c:v>
                </c:pt>
                <c:pt idx="483">
                  <c:v>3.16453242667541</c:v>
                </c:pt>
                <c:pt idx="484">
                  <c:v>3.1710842536457502</c:v>
                </c:pt>
                <c:pt idx="485">
                  <c:v>3.1776360806160899</c:v>
                </c:pt>
                <c:pt idx="486">
                  <c:v>3.1841879075864301</c:v>
                </c:pt>
                <c:pt idx="487">
                  <c:v>3.1907397345567801</c:v>
                </c:pt>
                <c:pt idx="488">
                  <c:v>3.1972915615271198</c:v>
                </c:pt>
                <c:pt idx="489">
                  <c:v>3.20384338849746</c:v>
                </c:pt>
                <c:pt idx="490">
                  <c:v>3.2103952154678002</c:v>
                </c:pt>
                <c:pt idx="491">
                  <c:v>3.2169470424381501</c:v>
                </c:pt>
                <c:pt idx="492">
                  <c:v>3.2234988694084898</c:v>
                </c:pt>
                <c:pt idx="493">
                  <c:v>3.23005069637883</c:v>
                </c:pt>
                <c:pt idx="494">
                  <c:v>3.2366025233491702</c:v>
                </c:pt>
                <c:pt idx="495">
                  <c:v>3.2431543503195202</c:v>
                </c:pt>
                <c:pt idx="496">
                  <c:v>3.2497061772898599</c:v>
                </c:pt>
                <c:pt idx="497">
                  <c:v>3.2562580042602001</c:v>
                </c:pt>
                <c:pt idx="498">
                  <c:v>3.2628098312305398</c:v>
                </c:pt>
                <c:pt idx="499">
                  <c:v>3.2693616582008902</c:v>
                </c:pt>
                <c:pt idx="500">
                  <c:v>3.2759134851712299</c:v>
                </c:pt>
                <c:pt idx="501">
                  <c:v>3.2824653121415701</c:v>
                </c:pt>
                <c:pt idx="502">
                  <c:v>3.2890171391119098</c:v>
                </c:pt>
                <c:pt idx="503">
                  <c:v>3.29556896608225</c:v>
                </c:pt>
                <c:pt idx="504">
                  <c:v>3.3021207930526</c:v>
                </c:pt>
                <c:pt idx="505">
                  <c:v>3.3086726200229402</c:v>
                </c:pt>
                <c:pt idx="506">
                  <c:v>3.3152244469932799</c:v>
                </c:pt>
                <c:pt idx="507">
                  <c:v>3.3217762739636201</c:v>
                </c:pt>
                <c:pt idx="508">
                  <c:v>3.32832810093397</c:v>
                </c:pt>
                <c:pt idx="509">
                  <c:v>3.3348799279043102</c:v>
                </c:pt>
                <c:pt idx="510">
                  <c:v>3.3414317548746499</c:v>
                </c:pt>
                <c:pt idx="511">
                  <c:v>3.3479835818449901</c:v>
                </c:pt>
                <c:pt idx="512">
                  <c:v>3.3545354088153401</c:v>
                </c:pt>
                <c:pt idx="513">
                  <c:v>3.3610872357856798</c:v>
                </c:pt>
                <c:pt idx="514">
                  <c:v>3.36763906275602</c:v>
                </c:pt>
                <c:pt idx="515">
                  <c:v>3.3741908897263602</c:v>
                </c:pt>
                <c:pt idx="516">
                  <c:v>3.3807427166967101</c:v>
                </c:pt>
                <c:pt idx="517">
                  <c:v>3.3872945436670499</c:v>
                </c:pt>
                <c:pt idx="518">
                  <c:v>3.39384637063739</c:v>
                </c:pt>
                <c:pt idx="519">
                  <c:v>3.4003981976077302</c:v>
                </c:pt>
                <c:pt idx="520">
                  <c:v>3.4069500245780802</c:v>
                </c:pt>
                <c:pt idx="521">
                  <c:v>3.4135018515484199</c:v>
                </c:pt>
                <c:pt idx="522">
                  <c:v>3.4200536785187601</c:v>
                </c:pt>
                <c:pt idx="523">
                  <c:v>3.4266055054890998</c:v>
                </c:pt>
                <c:pt idx="524">
                  <c:v>3.4331573324594502</c:v>
                </c:pt>
                <c:pt idx="525">
                  <c:v>3.4397091594297899</c:v>
                </c:pt>
                <c:pt idx="526">
                  <c:v>3.4462609864001301</c:v>
                </c:pt>
                <c:pt idx="527">
                  <c:v>3.4528128133704699</c:v>
                </c:pt>
                <c:pt idx="528">
                  <c:v>3.4593646403408198</c:v>
                </c:pt>
                <c:pt idx="529">
                  <c:v>3.46591646731116</c:v>
                </c:pt>
                <c:pt idx="530">
                  <c:v>3.4724682942815002</c:v>
                </c:pt>
                <c:pt idx="531">
                  <c:v>3.4790201212518399</c:v>
                </c:pt>
                <c:pt idx="532">
                  <c:v>3.4855719482221899</c:v>
                </c:pt>
                <c:pt idx="533">
                  <c:v>3.49212377519253</c:v>
                </c:pt>
                <c:pt idx="534">
                  <c:v>3.4986756021628702</c:v>
                </c:pt>
                <c:pt idx="535">
                  <c:v>3.5052274291332099</c:v>
                </c:pt>
                <c:pt idx="536">
                  <c:v>3.5117792561035599</c:v>
                </c:pt>
                <c:pt idx="537">
                  <c:v>3.5183310830739001</c:v>
                </c:pt>
                <c:pt idx="538">
                  <c:v>3.5248829100442398</c:v>
                </c:pt>
                <c:pt idx="539">
                  <c:v>3.53143473701458</c:v>
                </c:pt>
                <c:pt idx="540">
                  <c:v>3.5379865639849299</c:v>
                </c:pt>
                <c:pt idx="541">
                  <c:v>3.5445383909552701</c:v>
                </c:pt>
                <c:pt idx="542">
                  <c:v>3.5510902179256099</c:v>
                </c:pt>
                <c:pt idx="543">
                  <c:v>3.55764204489595</c:v>
                </c:pt>
                <c:pt idx="544">
                  <c:v>3.5641938718663</c:v>
                </c:pt>
                <c:pt idx="545">
                  <c:v>3.5707456988366402</c:v>
                </c:pt>
                <c:pt idx="546">
                  <c:v>3.5772975258069799</c:v>
                </c:pt>
                <c:pt idx="547">
                  <c:v>3.5838493527773201</c:v>
                </c:pt>
                <c:pt idx="548">
                  <c:v>3.59040117974767</c:v>
                </c:pt>
                <c:pt idx="549">
                  <c:v>3.5969530067180102</c:v>
                </c:pt>
                <c:pt idx="550">
                  <c:v>3.60350483368835</c:v>
                </c:pt>
                <c:pt idx="551">
                  <c:v>3.6100566606586901</c:v>
                </c:pt>
                <c:pt idx="552">
                  <c:v>3.6166084876290299</c:v>
                </c:pt>
                <c:pt idx="553">
                  <c:v>3.6231603145993798</c:v>
                </c:pt>
                <c:pt idx="554">
                  <c:v>3.62971214156972</c:v>
                </c:pt>
                <c:pt idx="555">
                  <c:v>3.6362639685400602</c:v>
                </c:pt>
                <c:pt idx="556">
                  <c:v>3.6428157955103999</c:v>
                </c:pt>
                <c:pt idx="557">
                  <c:v>3.6493676224807499</c:v>
                </c:pt>
                <c:pt idx="558">
                  <c:v>3.65591944945109</c:v>
                </c:pt>
                <c:pt idx="559">
                  <c:v>3.6624712764214298</c:v>
                </c:pt>
                <c:pt idx="560">
                  <c:v>3.66902310339177</c:v>
                </c:pt>
                <c:pt idx="561">
                  <c:v>3.6755749303621199</c:v>
                </c:pt>
                <c:pt idx="562">
                  <c:v>3.6821267573324601</c:v>
                </c:pt>
                <c:pt idx="563">
                  <c:v>3.6886785843027998</c:v>
                </c:pt>
                <c:pt idx="564">
                  <c:v>3.69523041127314</c:v>
                </c:pt>
                <c:pt idx="565">
                  <c:v>3.70178223824349</c:v>
                </c:pt>
                <c:pt idx="566">
                  <c:v>3.7083340652138301</c:v>
                </c:pt>
                <c:pt idx="567">
                  <c:v>3.7148858921841699</c:v>
                </c:pt>
                <c:pt idx="568">
                  <c:v>3.72143771915451</c:v>
                </c:pt>
                <c:pt idx="569">
                  <c:v>3.72798954612486</c:v>
                </c:pt>
                <c:pt idx="570">
                  <c:v>3.7345413730952002</c:v>
                </c:pt>
                <c:pt idx="571">
                  <c:v>3.7410932000655399</c:v>
                </c:pt>
                <c:pt idx="572">
                  <c:v>3.7476450270358801</c:v>
                </c:pt>
                <c:pt idx="573">
                  <c:v>3.75419685400623</c:v>
                </c:pt>
                <c:pt idx="574">
                  <c:v>3.7607486809765698</c:v>
                </c:pt>
                <c:pt idx="575">
                  <c:v>3.76730050794691</c:v>
                </c:pt>
                <c:pt idx="576">
                  <c:v>3.7738523349172501</c:v>
                </c:pt>
                <c:pt idx="577">
                  <c:v>3.7804041618876001</c:v>
                </c:pt>
                <c:pt idx="578">
                  <c:v>3.7869559888579398</c:v>
                </c:pt>
                <c:pt idx="579">
                  <c:v>3.79350781582828</c:v>
                </c:pt>
                <c:pt idx="580">
                  <c:v>3.8000596427986202</c:v>
                </c:pt>
                <c:pt idx="581">
                  <c:v>3.8066114697689701</c:v>
                </c:pt>
                <c:pt idx="582">
                  <c:v>3.8131632967393099</c:v>
                </c:pt>
                <c:pt idx="583">
                  <c:v>3.8197151237096501</c:v>
                </c:pt>
                <c:pt idx="584">
                  <c:v>3.8262669506799898</c:v>
                </c:pt>
                <c:pt idx="585">
                  <c:v>3.8328187776503402</c:v>
                </c:pt>
                <c:pt idx="586">
                  <c:v>3.8393706046206799</c:v>
                </c:pt>
                <c:pt idx="587">
                  <c:v>3.8459224315910201</c:v>
                </c:pt>
                <c:pt idx="588">
                  <c:v>3.8524742585613598</c:v>
                </c:pt>
                <c:pt idx="589">
                  <c:v>3.8590260855317098</c:v>
                </c:pt>
                <c:pt idx="590">
                  <c:v>3.86557791250205</c:v>
                </c:pt>
                <c:pt idx="591">
                  <c:v>3.8721297394723901</c:v>
                </c:pt>
                <c:pt idx="592">
                  <c:v>3.8786815664427299</c:v>
                </c:pt>
                <c:pt idx="593">
                  <c:v>3.8852333934130798</c:v>
                </c:pt>
                <c:pt idx="594">
                  <c:v>3.89178522038342</c:v>
                </c:pt>
                <c:pt idx="595">
                  <c:v>3.8983370473537602</c:v>
                </c:pt>
                <c:pt idx="596">
                  <c:v>3.9048888743240999</c:v>
                </c:pt>
                <c:pt idx="597">
                  <c:v>3.9114407012944499</c:v>
                </c:pt>
                <c:pt idx="598">
                  <c:v>3.9179925282647901</c:v>
                </c:pt>
                <c:pt idx="599">
                  <c:v>3.9245443552351298</c:v>
                </c:pt>
                <c:pt idx="600">
                  <c:v>3.93109618220547</c:v>
                </c:pt>
                <c:pt idx="601">
                  <c:v>3.9376480091758199</c:v>
                </c:pt>
                <c:pt idx="602">
                  <c:v>3.9441998361461601</c:v>
                </c:pt>
                <c:pt idx="603">
                  <c:v>3.9507516631164998</c:v>
                </c:pt>
                <c:pt idx="604">
                  <c:v>3.95730349008684</c:v>
                </c:pt>
                <c:pt idx="605">
                  <c:v>3.9638553170571802</c:v>
                </c:pt>
                <c:pt idx="606">
                  <c:v>3.9704071440275301</c:v>
                </c:pt>
                <c:pt idx="607">
                  <c:v>3.9769589709978699</c:v>
                </c:pt>
                <c:pt idx="608">
                  <c:v>3.9835107979682101</c:v>
                </c:pt>
                <c:pt idx="609">
                  <c:v>3.9900626249385498</c:v>
                </c:pt>
                <c:pt idx="610">
                  <c:v>3.9966144519089002</c:v>
                </c:pt>
                <c:pt idx="611">
                  <c:v>4.0031662788792399</c:v>
                </c:pt>
                <c:pt idx="612">
                  <c:v>4.0097181058495801</c:v>
                </c:pt>
                <c:pt idx="613">
                  <c:v>4.0162699328199203</c:v>
                </c:pt>
                <c:pt idx="614">
                  <c:v>4.0228217597902702</c:v>
                </c:pt>
                <c:pt idx="615">
                  <c:v>4.0293735867606104</c:v>
                </c:pt>
                <c:pt idx="616">
                  <c:v>4.0359254137309497</c:v>
                </c:pt>
                <c:pt idx="617">
                  <c:v>4.0424772407012899</c:v>
                </c:pt>
                <c:pt idx="618">
                  <c:v>4.0490290676716398</c:v>
                </c:pt>
                <c:pt idx="619">
                  <c:v>4.05558089464198</c:v>
                </c:pt>
                <c:pt idx="620">
                  <c:v>4.0621327216123202</c:v>
                </c:pt>
                <c:pt idx="621">
                  <c:v>4.0686845485826604</c:v>
                </c:pt>
                <c:pt idx="622">
                  <c:v>4.0752363755530103</c:v>
                </c:pt>
                <c:pt idx="623">
                  <c:v>4.0817882025233496</c:v>
                </c:pt>
                <c:pt idx="624">
                  <c:v>4.0883400294936898</c:v>
                </c:pt>
                <c:pt idx="625">
                  <c:v>4.09489185646403</c:v>
                </c:pt>
                <c:pt idx="626">
                  <c:v>4.1014436834343799</c:v>
                </c:pt>
                <c:pt idx="627">
                  <c:v>4.1079955104047201</c:v>
                </c:pt>
                <c:pt idx="628">
                  <c:v>4.1145473373750603</c:v>
                </c:pt>
                <c:pt idx="629">
                  <c:v>4.1210991643453996</c:v>
                </c:pt>
                <c:pt idx="630">
                  <c:v>4.1276509913157504</c:v>
                </c:pt>
                <c:pt idx="631">
                  <c:v>4.1342028182860897</c:v>
                </c:pt>
                <c:pt idx="632">
                  <c:v>4.1407546452564299</c:v>
                </c:pt>
                <c:pt idx="633">
                  <c:v>4.1473064722267701</c:v>
                </c:pt>
                <c:pt idx="634">
                  <c:v>4.15385829919712</c:v>
                </c:pt>
                <c:pt idx="635">
                  <c:v>4.1604101261674602</c:v>
                </c:pt>
                <c:pt idx="636">
                  <c:v>4.1669619531378004</c:v>
                </c:pt>
                <c:pt idx="637">
                  <c:v>4.1735137801081397</c:v>
                </c:pt>
                <c:pt idx="638">
                  <c:v>4.1800656070784896</c:v>
                </c:pt>
                <c:pt idx="639">
                  <c:v>4.1866174340488298</c:v>
                </c:pt>
                <c:pt idx="640">
                  <c:v>4.19316926101917</c:v>
                </c:pt>
                <c:pt idx="641">
                  <c:v>4.1997210879895102</c:v>
                </c:pt>
                <c:pt idx="642">
                  <c:v>4.2062729149598601</c:v>
                </c:pt>
                <c:pt idx="643">
                  <c:v>4.2128247419302003</c:v>
                </c:pt>
                <c:pt idx="644">
                  <c:v>4.2193765689005396</c:v>
                </c:pt>
                <c:pt idx="645">
                  <c:v>4.2259283958708798</c:v>
                </c:pt>
                <c:pt idx="646">
                  <c:v>4.2324802228412199</c:v>
                </c:pt>
                <c:pt idx="647">
                  <c:v>4.2390320498115699</c:v>
                </c:pt>
                <c:pt idx="648">
                  <c:v>4.2455838767819101</c:v>
                </c:pt>
                <c:pt idx="649">
                  <c:v>4.2521357037522503</c:v>
                </c:pt>
                <c:pt idx="650">
                  <c:v>4.2586875307226002</c:v>
                </c:pt>
                <c:pt idx="651">
                  <c:v>4.2652393576929404</c:v>
                </c:pt>
                <c:pt idx="652">
                  <c:v>4.2717911846632797</c:v>
                </c:pt>
                <c:pt idx="653">
                  <c:v>4.2783430116336199</c:v>
                </c:pt>
                <c:pt idx="654">
                  <c:v>4.2848948386039698</c:v>
                </c:pt>
                <c:pt idx="655">
                  <c:v>4.29144666557431</c:v>
                </c:pt>
                <c:pt idx="656">
                  <c:v>4.2979984925446502</c:v>
                </c:pt>
                <c:pt idx="657">
                  <c:v>4.3045503195149903</c:v>
                </c:pt>
                <c:pt idx="658">
                  <c:v>4.3111021464853403</c:v>
                </c:pt>
                <c:pt idx="659">
                  <c:v>4.3176539734556796</c:v>
                </c:pt>
                <c:pt idx="660">
                  <c:v>4.3242058004260198</c:v>
                </c:pt>
                <c:pt idx="661">
                  <c:v>4.3307576273963599</c:v>
                </c:pt>
                <c:pt idx="662">
                  <c:v>4.3373094543667099</c:v>
                </c:pt>
                <c:pt idx="663">
                  <c:v>4.3438612813370501</c:v>
                </c:pt>
                <c:pt idx="664">
                  <c:v>4.3504131083073903</c:v>
                </c:pt>
                <c:pt idx="665">
                  <c:v>4.3569649352777304</c:v>
                </c:pt>
                <c:pt idx="666">
                  <c:v>4.3635167622480697</c:v>
                </c:pt>
                <c:pt idx="667">
                  <c:v>4.3700685892184197</c:v>
                </c:pt>
                <c:pt idx="668">
                  <c:v>4.3766204161887599</c:v>
                </c:pt>
                <c:pt idx="669">
                  <c:v>4.3831722431591</c:v>
                </c:pt>
                <c:pt idx="670">
                  <c:v>4.3897240701294402</c:v>
                </c:pt>
                <c:pt idx="671">
                  <c:v>4.3962758970997902</c:v>
                </c:pt>
                <c:pt idx="672">
                  <c:v>4.4028277240701303</c:v>
                </c:pt>
                <c:pt idx="673">
                  <c:v>4.4093795510404696</c:v>
                </c:pt>
                <c:pt idx="674">
                  <c:v>4.4159313780108098</c:v>
                </c:pt>
                <c:pt idx="675">
                  <c:v>4.4224832049811598</c:v>
                </c:pt>
                <c:pt idx="676">
                  <c:v>4.4290350319514999</c:v>
                </c:pt>
                <c:pt idx="677">
                  <c:v>4.4355868589218401</c:v>
                </c:pt>
                <c:pt idx="678">
                  <c:v>4.4421386858921803</c:v>
                </c:pt>
                <c:pt idx="679">
                  <c:v>4.4486905128625303</c:v>
                </c:pt>
                <c:pt idx="680">
                  <c:v>4.4552423398328704</c:v>
                </c:pt>
                <c:pt idx="681">
                  <c:v>4.4617941668032097</c:v>
                </c:pt>
                <c:pt idx="682">
                  <c:v>4.4683459937735499</c:v>
                </c:pt>
                <c:pt idx="683">
                  <c:v>4.4748978207438999</c:v>
                </c:pt>
                <c:pt idx="684">
                  <c:v>4.48144964771424</c:v>
                </c:pt>
                <c:pt idx="685">
                  <c:v>4.4880014746845802</c:v>
                </c:pt>
                <c:pt idx="686">
                  <c:v>4.4945533016549204</c:v>
                </c:pt>
                <c:pt idx="687">
                  <c:v>4.5011051286252703</c:v>
                </c:pt>
                <c:pt idx="688">
                  <c:v>4.5076569555956096</c:v>
                </c:pt>
                <c:pt idx="689">
                  <c:v>4.5142087825659498</c:v>
                </c:pt>
                <c:pt idx="690">
                  <c:v>4.52076060953629</c:v>
                </c:pt>
                <c:pt idx="691">
                  <c:v>4.5273124365066399</c:v>
                </c:pt>
                <c:pt idx="692">
                  <c:v>4.5338642634769801</c:v>
                </c:pt>
                <c:pt idx="693">
                  <c:v>4.5404160904473203</c:v>
                </c:pt>
                <c:pt idx="694">
                  <c:v>4.5469679174176596</c:v>
                </c:pt>
                <c:pt idx="695">
                  <c:v>4.5535197443880104</c:v>
                </c:pt>
                <c:pt idx="696">
                  <c:v>4.5600715713583497</c:v>
                </c:pt>
                <c:pt idx="697">
                  <c:v>4.5666233983286899</c:v>
                </c:pt>
                <c:pt idx="698">
                  <c:v>4.5731752252990301</c:v>
                </c:pt>
                <c:pt idx="699">
                  <c:v>4.57972705226938</c:v>
                </c:pt>
                <c:pt idx="700">
                  <c:v>4.5862788792397202</c:v>
                </c:pt>
                <c:pt idx="701">
                  <c:v>4.5928307062100604</c:v>
                </c:pt>
                <c:pt idx="702">
                  <c:v>4.5993825331803997</c:v>
                </c:pt>
                <c:pt idx="703">
                  <c:v>4.6059343601507496</c:v>
                </c:pt>
                <c:pt idx="704">
                  <c:v>4.6124861871210898</c:v>
                </c:pt>
                <c:pt idx="705">
                  <c:v>4.61903801409143</c:v>
                </c:pt>
                <c:pt idx="706">
                  <c:v>4.6255898410617702</c:v>
                </c:pt>
                <c:pt idx="707">
                  <c:v>4.6321416680321104</c:v>
                </c:pt>
                <c:pt idx="708">
                  <c:v>4.6386934950024603</c:v>
                </c:pt>
                <c:pt idx="709">
                  <c:v>4.6452453219727996</c:v>
                </c:pt>
                <c:pt idx="710">
                  <c:v>4.6517971489431398</c:v>
                </c:pt>
                <c:pt idx="711">
                  <c:v>4.6583489759134897</c:v>
                </c:pt>
                <c:pt idx="712">
                  <c:v>4.6649008028838299</c:v>
                </c:pt>
                <c:pt idx="713">
                  <c:v>4.6714526298541701</c:v>
                </c:pt>
                <c:pt idx="714">
                  <c:v>4.6780044568245103</c:v>
                </c:pt>
                <c:pt idx="715">
                  <c:v>4.6845562837948602</c:v>
                </c:pt>
                <c:pt idx="716">
                  <c:v>4.6911081107652004</c:v>
                </c:pt>
                <c:pt idx="717">
                  <c:v>4.6976599377355397</c:v>
                </c:pt>
                <c:pt idx="718">
                  <c:v>4.7042117647058799</c:v>
                </c:pt>
                <c:pt idx="719">
                  <c:v>4.7107635916762298</c:v>
                </c:pt>
                <c:pt idx="720">
                  <c:v>4.71731541864657</c:v>
                </c:pt>
                <c:pt idx="721">
                  <c:v>4.7238672456169102</c:v>
                </c:pt>
                <c:pt idx="722">
                  <c:v>4.7304190725872504</c:v>
                </c:pt>
                <c:pt idx="723">
                  <c:v>4.7369708995575897</c:v>
                </c:pt>
                <c:pt idx="724">
                  <c:v>4.7435227265279396</c:v>
                </c:pt>
                <c:pt idx="725">
                  <c:v>4.7500745534982798</c:v>
                </c:pt>
                <c:pt idx="726">
                  <c:v>4.75662638046862</c:v>
                </c:pt>
                <c:pt idx="727">
                  <c:v>4.7631782074389601</c:v>
                </c:pt>
                <c:pt idx="728">
                  <c:v>4.7697300344093101</c:v>
                </c:pt>
                <c:pt idx="729">
                  <c:v>4.7762818613796503</c:v>
                </c:pt>
                <c:pt idx="730">
                  <c:v>4.7828336883499896</c:v>
                </c:pt>
                <c:pt idx="731">
                  <c:v>4.7893855153203297</c:v>
                </c:pt>
                <c:pt idx="732">
                  <c:v>4.7959373422906797</c:v>
                </c:pt>
                <c:pt idx="733">
                  <c:v>4.8024891692610199</c:v>
                </c:pt>
                <c:pt idx="734">
                  <c:v>4.8090409962313601</c:v>
                </c:pt>
                <c:pt idx="735">
                  <c:v>4.8155928232017002</c:v>
                </c:pt>
                <c:pt idx="736">
                  <c:v>4.8221446501720502</c:v>
                </c:pt>
                <c:pt idx="737">
                  <c:v>4.8286964771423904</c:v>
                </c:pt>
                <c:pt idx="738">
                  <c:v>4.8352483041127297</c:v>
                </c:pt>
                <c:pt idx="739">
                  <c:v>4.8418001310830698</c:v>
                </c:pt>
                <c:pt idx="740">
                  <c:v>4.8483519580534198</c:v>
                </c:pt>
                <c:pt idx="741">
                  <c:v>4.85490378502376</c:v>
                </c:pt>
                <c:pt idx="742">
                  <c:v>4.8614556119941001</c:v>
                </c:pt>
                <c:pt idx="743">
                  <c:v>4.8680074389644403</c:v>
                </c:pt>
                <c:pt idx="744">
                  <c:v>4.8745592659347903</c:v>
                </c:pt>
                <c:pt idx="745">
                  <c:v>4.8811110929051296</c:v>
                </c:pt>
                <c:pt idx="746">
                  <c:v>4.8876629198754697</c:v>
                </c:pt>
                <c:pt idx="747">
                  <c:v>4.8942147468458099</c:v>
                </c:pt>
                <c:pt idx="748">
                  <c:v>4.9007665738161599</c:v>
                </c:pt>
                <c:pt idx="749">
                  <c:v>4.9073184007865001</c:v>
                </c:pt>
                <c:pt idx="750">
                  <c:v>4.9138702277568402</c:v>
                </c:pt>
                <c:pt idx="751">
                  <c:v>4.9204220547271804</c:v>
                </c:pt>
                <c:pt idx="752">
                  <c:v>4.9269738816975304</c:v>
                </c:pt>
                <c:pt idx="753">
                  <c:v>4.9335257086678697</c:v>
                </c:pt>
                <c:pt idx="754">
                  <c:v>4.9400775356382098</c:v>
                </c:pt>
                <c:pt idx="755">
                  <c:v>4.94662936260855</c:v>
                </c:pt>
                <c:pt idx="756">
                  <c:v>4.9531811895789</c:v>
                </c:pt>
                <c:pt idx="757">
                  <c:v>4.9597330165492401</c:v>
                </c:pt>
                <c:pt idx="758">
                  <c:v>4.9662848435195803</c:v>
                </c:pt>
                <c:pt idx="759">
                  <c:v>4.9728366704899196</c:v>
                </c:pt>
                <c:pt idx="760">
                  <c:v>4.9793884974602696</c:v>
                </c:pt>
                <c:pt idx="761">
                  <c:v>4.9859403244306097</c:v>
                </c:pt>
                <c:pt idx="762">
                  <c:v>4.9924921514009499</c:v>
                </c:pt>
                <c:pt idx="763">
                  <c:v>4.9990439783712901</c:v>
                </c:pt>
                <c:pt idx="764">
                  <c:v>5.0055958053416401</c:v>
                </c:pt>
                <c:pt idx="765">
                  <c:v>5.0121476323119802</c:v>
                </c:pt>
                <c:pt idx="766">
                  <c:v>5.0186994592823204</c:v>
                </c:pt>
                <c:pt idx="767">
                  <c:v>5.0252512862526597</c:v>
                </c:pt>
                <c:pt idx="768">
                  <c:v>5.0318031132230097</c:v>
                </c:pt>
                <c:pt idx="769">
                  <c:v>5.0383549401933498</c:v>
                </c:pt>
                <c:pt idx="770">
                  <c:v>5.04490676716369</c:v>
                </c:pt>
                <c:pt idx="771">
                  <c:v>5.0514585941340302</c:v>
                </c:pt>
                <c:pt idx="772">
                  <c:v>5.0580104211043801</c:v>
                </c:pt>
                <c:pt idx="773">
                  <c:v>5.0645622480747203</c:v>
                </c:pt>
                <c:pt idx="774">
                  <c:v>5.0711140750450596</c:v>
                </c:pt>
                <c:pt idx="775">
                  <c:v>5.0776659020153998</c:v>
                </c:pt>
                <c:pt idx="776">
                  <c:v>5.0842177289857498</c:v>
                </c:pt>
                <c:pt idx="777">
                  <c:v>5.0907695559560899</c:v>
                </c:pt>
                <c:pt idx="778">
                  <c:v>5.0973213829264301</c:v>
                </c:pt>
                <c:pt idx="779">
                  <c:v>5.1038732098967703</c:v>
                </c:pt>
                <c:pt idx="780">
                  <c:v>5.1104250368671096</c:v>
                </c:pt>
                <c:pt idx="781">
                  <c:v>5.1169768638374604</c:v>
                </c:pt>
                <c:pt idx="782">
                  <c:v>5.1235286908077997</c:v>
                </c:pt>
                <c:pt idx="783">
                  <c:v>5.1300805177781399</c:v>
                </c:pt>
                <c:pt idx="784">
                  <c:v>5.1366323447484801</c:v>
                </c:pt>
                <c:pt idx="785">
                  <c:v>5.14318417171883</c:v>
                </c:pt>
                <c:pt idx="786">
                  <c:v>5.1497359986891702</c:v>
                </c:pt>
                <c:pt idx="787">
                  <c:v>5.1562878256595104</c:v>
                </c:pt>
                <c:pt idx="788">
                  <c:v>5.1628396526298497</c:v>
                </c:pt>
                <c:pt idx="789">
                  <c:v>5.1693914796001996</c:v>
                </c:pt>
                <c:pt idx="790">
                  <c:v>5.1759433065705398</c:v>
                </c:pt>
                <c:pt idx="791">
                  <c:v>5.18249513354088</c:v>
                </c:pt>
                <c:pt idx="792">
                  <c:v>5.1890469605112202</c:v>
                </c:pt>
                <c:pt idx="793">
                  <c:v>5.1955987874815701</c:v>
                </c:pt>
                <c:pt idx="794">
                  <c:v>5.2021506144519103</c:v>
                </c:pt>
                <c:pt idx="795">
                  <c:v>5.2087024414222496</c:v>
                </c:pt>
                <c:pt idx="796">
                  <c:v>5.2152542683925898</c:v>
                </c:pt>
                <c:pt idx="797">
                  <c:v>5.2218060953629397</c:v>
                </c:pt>
                <c:pt idx="798">
                  <c:v>5.2283579223332799</c:v>
                </c:pt>
                <c:pt idx="799">
                  <c:v>5.2349097493036201</c:v>
                </c:pt>
                <c:pt idx="800">
                  <c:v>5.2414615762739603</c:v>
                </c:pt>
                <c:pt idx="801">
                  <c:v>5.2480134032443102</c:v>
                </c:pt>
                <c:pt idx="802">
                  <c:v>5.2545652302146504</c:v>
                </c:pt>
                <c:pt idx="803">
                  <c:v>5.2611170571849897</c:v>
                </c:pt>
                <c:pt idx="804">
                  <c:v>5.2676688841553299</c:v>
                </c:pt>
                <c:pt idx="805">
                  <c:v>5.2742207111256798</c:v>
                </c:pt>
                <c:pt idx="806">
                  <c:v>5.28077253809602</c:v>
                </c:pt>
                <c:pt idx="807">
                  <c:v>5.2873243650663602</c:v>
                </c:pt>
                <c:pt idx="808">
                  <c:v>5.2938761920367003</c:v>
                </c:pt>
                <c:pt idx="809">
                  <c:v>5.3004280190070503</c:v>
                </c:pt>
                <c:pt idx="810">
                  <c:v>5.3069798459773896</c:v>
                </c:pt>
                <c:pt idx="811">
                  <c:v>5.3135316729477298</c:v>
                </c:pt>
                <c:pt idx="812">
                  <c:v>5.3200834999180699</c:v>
                </c:pt>
                <c:pt idx="813">
                  <c:v>5.3266353268884199</c:v>
                </c:pt>
                <c:pt idx="814">
                  <c:v>5.3331871538587601</c:v>
                </c:pt>
                <c:pt idx="815">
                  <c:v>5.3397389808291003</c:v>
                </c:pt>
                <c:pt idx="816">
                  <c:v>5.3462908077994404</c:v>
                </c:pt>
                <c:pt idx="817">
                  <c:v>5.3528426347697904</c:v>
                </c:pt>
                <c:pt idx="818">
                  <c:v>5.3593944617401297</c:v>
                </c:pt>
                <c:pt idx="819">
                  <c:v>5.3659462887104699</c:v>
                </c:pt>
                <c:pt idx="820">
                  <c:v>5.37249811568081</c:v>
                </c:pt>
                <c:pt idx="821">
                  <c:v>5.37904994265116</c:v>
                </c:pt>
                <c:pt idx="822">
                  <c:v>5.3856017696215002</c:v>
                </c:pt>
                <c:pt idx="823">
                  <c:v>5.3921535965918403</c:v>
                </c:pt>
                <c:pt idx="824">
                  <c:v>5.3987054235621796</c:v>
                </c:pt>
                <c:pt idx="825">
                  <c:v>5.4052572505325296</c:v>
                </c:pt>
                <c:pt idx="826">
                  <c:v>5.4118090775028698</c:v>
                </c:pt>
                <c:pt idx="827">
                  <c:v>5.4183609044732099</c:v>
                </c:pt>
                <c:pt idx="828">
                  <c:v>5.4249127314435501</c:v>
                </c:pt>
                <c:pt idx="829">
                  <c:v>5.4314645584139001</c:v>
                </c:pt>
                <c:pt idx="830">
                  <c:v>5.4380163853842403</c:v>
                </c:pt>
                <c:pt idx="831">
                  <c:v>5.4445682123545804</c:v>
                </c:pt>
                <c:pt idx="832">
                  <c:v>5.4511200393249197</c:v>
                </c:pt>
                <c:pt idx="833">
                  <c:v>5.4576718662952599</c:v>
                </c:pt>
                <c:pt idx="834">
                  <c:v>5.4642236932656099</c:v>
                </c:pt>
                <c:pt idx="835">
                  <c:v>5.47077552023595</c:v>
                </c:pt>
                <c:pt idx="836">
                  <c:v>5.4773273472062902</c:v>
                </c:pt>
                <c:pt idx="837">
                  <c:v>5.4838791741766304</c:v>
                </c:pt>
                <c:pt idx="838">
                  <c:v>5.4904310011469803</c:v>
                </c:pt>
                <c:pt idx="839">
                  <c:v>5.4969828281173196</c:v>
                </c:pt>
                <c:pt idx="840">
                  <c:v>5.5035346550876598</c:v>
                </c:pt>
                <c:pt idx="841">
                  <c:v>5.510086482058</c:v>
                </c:pt>
                <c:pt idx="842">
                  <c:v>5.51663830902835</c:v>
                </c:pt>
                <c:pt idx="843">
                  <c:v>5.5231901359986901</c:v>
                </c:pt>
                <c:pt idx="844">
                  <c:v>5.5297419629690303</c:v>
                </c:pt>
                <c:pt idx="845">
                  <c:v>5.5362937899393696</c:v>
                </c:pt>
                <c:pt idx="846">
                  <c:v>5.5428456169097204</c:v>
                </c:pt>
                <c:pt idx="847">
                  <c:v>5.5493974438800597</c:v>
                </c:pt>
                <c:pt idx="848">
                  <c:v>5.5559492708503999</c:v>
                </c:pt>
                <c:pt idx="849">
                  <c:v>5.5625010978207401</c:v>
                </c:pt>
                <c:pt idx="850">
                  <c:v>5.56905292479109</c:v>
                </c:pt>
                <c:pt idx="851">
                  <c:v>5.5756047517614302</c:v>
                </c:pt>
                <c:pt idx="852">
                  <c:v>5.5821565787317704</c:v>
                </c:pt>
                <c:pt idx="853">
                  <c:v>5.5887084057021097</c:v>
                </c:pt>
                <c:pt idx="854">
                  <c:v>5.5952602326724596</c:v>
                </c:pt>
                <c:pt idx="855">
                  <c:v>5.6018120596427998</c:v>
                </c:pt>
                <c:pt idx="856">
                  <c:v>5.60836388661314</c:v>
                </c:pt>
                <c:pt idx="857">
                  <c:v>5.6149157135834802</c:v>
                </c:pt>
                <c:pt idx="858">
                  <c:v>5.6214675405538301</c:v>
                </c:pt>
                <c:pt idx="859">
                  <c:v>5.6280193675241703</c:v>
                </c:pt>
                <c:pt idx="860">
                  <c:v>5.6345711944945096</c:v>
                </c:pt>
                <c:pt idx="861">
                  <c:v>5.6411230214648498</c:v>
                </c:pt>
                <c:pt idx="862">
                  <c:v>5.6476748484351997</c:v>
                </c:pt>
                <c:pt idx="863">
                  <c:v>5.6542266754055399</c:v>
                </c:pt>
                <c:pt idx="864">
                  <c:v>5.6607785023758801</c:v>
                </c:pt>
                <c:pt idx="865">
                  <c:v>5.6673303293462203</c:v>
                </c:pt>
                <c:pt idx="866">
                  <c:v>5.6738821563165702</c:v>
                </c:pt>
                <c:pt idx="867">
                  <c:v>5.6804339832869104</c:v>
                </c:pt>
                <c:pt idx="868">
                  <c:v>5.6869858102572497</c:v>
                </c:pt>
                <c:pt idx="869">
                  <c:v>5.6935376372275899</c:v>
                </c:pt>
                <c:pt idx="870">
                  <c:v>5.7000894641979398</c:v>
                </c:pt>
                <c:pt idx="871">
                  <c:v>5.70664129116828</c:v>
                </c:pt>
                <c:pt idx="872">
                  <c:v>5.7131931181386202</c:v>
                </c:pt>
                <c:pt idx="873">
                  <c:v>5.7197449451089604</c:v>
                </c:pt>
                <c:pt idx="874">
                  <c:v>5.7262967720792997</c:v>
                </c:pt>
                <c:pt idx="875">
                  <c:v>5.7328485990496496</c:v>
                </c:pt>
                <c:pt idx="876">
                  <c:v>5.7394004260199898</c:v>
                </c:pt>
                <c:pt idx="877">
                  <c:v>5.74595225299033</c:v>
                </c:pt>
                <c:pt idx="878">
                  <c:v>5.7525040799606799</c:v>
                </c:pt>
                <c:pt idx="879">
                  <c:v>5.7590559069310201</c:v>
                </c:pt>
                <c:pt idx="880">
                  <c:v>5.7656077339013603</c:v>
                </c:pt>
                <c:pt idx="881">
                  <c:v>5.7721595608716996</c:v>
                </c:pt>
                <c:pt idx="882">
                  <c:v>5.7787113878420504</c:v>
                </c:pt>
                <c:pt idx="883">
                  <c:v>5.7852632148123897</c:v>
                </c:pt>
                <c:pt idx="884">
                  <c:v>5.7918150417827299</c:v>
                </c:pt>
                <c:pt idx="885">
                  <c:v>5.7983668687530701</c:v>
                </c:pt>
                <c:pt idx="886">
                  <c:v>5.80491869572342</c:v>
                </c:pt>
                <c:pt idx="887">
                  <c:v>5.8114705226937602</c:v>
                </c:pt>
                <c:pt idx="888">
                  <c:v>5.8180223496641004</c:v>
                </c:pt>
                <c:pt idx="889">
                  <c:v>5.8245741766344397</c:v>
                </c:pt>
                <c:pt idx="890">
                  <c:v>5.8311260036047798</c:v>
                </c:pt>
                <c:pt idx="891">
                  <c:v>5.8376778305751298</c:v>
                </c:pt>
                <c:pt idx="892">
                  <c:v>5.84422965754547</c:v>
                </c:pt>
                <c:pt idx="893">
                  <c:v>5.8507814845158101</c:v>
                </c:pt>
                <c:pt idx="894">
                  <c:v>5.8573333114861503</c:v>
                </c:pt>
                <c:pt idx="895">
                  <c:v>5.8638851384565003</c:v>
                </c:pt>
                <c:pt idx="896">
                  <c:v>5.8704369654268396</c:v>
                </c:pt>
                <c:pt idx="897">
                  <c:v>5.8769887923971798</c:v>
                </c:pt>
                <c:pt idx="898">
                  <c:v>5.8835406193675199</c:v>
                </c:pt>
                <c:pt idx="899">
                  <c:v>5.8900924463378699</c:v>
                </c:pt>
                <c:pt idx="900">
                  <c:v>5.8966442733082101</c:v>
                </c:pt>
                <c:pt idx="901">
                  <c:v>5.9031961002785502</c:v>
                </c:pt>
                <c:pt idx="902">
                  <c:v>5.9097479272488904</c:v>
                </c:pt>
                <c:pt idx="903">
                  <c:v>5.9162997542192404</c:v>
                </c:pt>
                <c:pt idx="904">
                  <c:v>5.9228515811895797</c:v>
                </c:pt>
                <c:pt idx="905">
                  <c:v>5.9294034081599198</c:v>
                </c:pt>
                <c:pt idx="906">
                  <c:v>5.93595523513026</c:v>
                </c:pt>
                <c:pt idx="907">
                  <c:v>5.94250706210061</c:v>
                </c:pt>
                <c:pt idx="908">
                  <c:v>5.9490588890709502</c:v>
                </c:pt>
                <c:pt idx="909">
                  <c:v>5.9556107160412903</c:v>
                </c:pt>
                <c:pt idx="910">
                  <c:v>5.9621625430116296</c:v>
                </c:pt>
                <c:pt idx="911">
                  <c:v>5.9687143699819796</c:v>
                </c:pt>
                <c:pt idx="912">
                  <c:v>5.9752661969523198</c:v>
                </c:pt>
                <c:pt idx="913">
                  <c:v>5.9818180239226599</c:v>
                </c:pt>
                <c:pt idx="914">
                  <c:v>5.9883698508930001</c:v>
                </c:pt>
                <c:pt idx="915">
                  <c:v>5.9949216778633501</c:v>
                </c:pt>
                <c:pt idx="916">
                  <c:v>6.0014735048336902</c:v>
                </c:pt>
                <c:pt idx="917">
                  <c:v>6.0080253318040304</c:v>
                </c:pt>
                <c:pt idx="918">
                  <c:v>6.0145771587743697</c:v>
                </c:pt>
                <c:pt idx="919">
                  <c:v>6.0211289857447197</c:v>
                </c:pt>
                <c:pt idx="920">
                  <c:v>6.0276808127150598</c:v>
                </c:pt>
                <c:pt idx="921">
                  <c:v>6.0342326396854</c:v>
                </c:pt>
                <c:pt idx="922">
                  <c:v>6.0407844666557402</c:v>
                </c:pt>
                <c:pt idx="923">
                  <c:v>6.0473362936260902</c:v>
                </c:pt>
                <c:pt idx="924">
                  <c:v>6.0538881205964303</c:v>
                </c:pt>
                <c:pt idx="925">
                  <c:v>6.0604399475667696</c:v>
                </c:pt>
                <c:pt idx="926">
                  <c:v>6.0669917745371098</c:v>
                </c:pt>
                <c:pt idx="927">
                  <c:v>6.0735436015074598</c:v>
                </c:pt>
                <c:pt idx="928">
                  <c:v>6.0800954284777999</c:v>
                </c:pt>
                <c:pt idx="929">
                  <c:v>6.0866472554481401</c:v>
                </c:pt>
                <c:pt idx="930">
                  <c:v>6.0931990824184803</c:v>
                </c:pt>
                <c:pt idx="931">
                  <c:v>6.0997509093888302</c:v>
                </c:pt>
                <c:pt idx="932">
                  <c:v>6.1063027363591704</c:v>
                </c:pt>
                <c:pt idx="933">
                  <c:v>6.1128545633295097</c:v>
                </c:pt>
                <c:pt idx="934">
                  <c:v>6.1194063902998499</c:v>
                </c:pt>
                <c:pt idx="935">
                  <c:v>6.1259582172701998</c:v>
                </c:pt>
                <c:pt idx="936">
                  <c:v>6.13251004424054</c:v>
                </c:pt>
                <c:pt idx="937">
                  <c:v>6.1390618712108802</c:v>
                </c:pt>
                <c:pt idx="938">
                  <c:v>6.1456136981812204</c:v>
                </c:pt>
                <c:pt idx="939">
                  <c:v>6.1521655251515597</c:v>
                </c:pt>
                <c:pt idx="940">
                  <c:v>6.1587173521219096</c:v>
                </c:pt>
                <c:pt idx="941">
                  <c:v>6.1652691790922498</c:v>
                </c:pt>
                <c:pt idx="942">
                  <c:v>6.17182100606259</c:v>
                </c:pt>
                <c:pt idx="943">
                  <c:v>6.1783728330329302</c:v>
                </c:pt>
                <c:pt idx="944">
                  <c:v>6.1849246600032801</c:v>
                </c:pt>
                <c:pt idx="945">
                  <c:v>6.1914764869736203</c:v>
                </c:pt>
                <c:pt idx="946">
                  <c:v>6.1980283139439596</c:v>
                </c:pt>
                <c:pt idx="947">
                  <c:v>6.2045801409143104</c:v>
                </c:pt>
                <c:pt idx="948">
                  <c:v>6.2111319678846497</c:v>
                </c:pt>
                <c:pt idx="949">
                  <c:v>6.2176837948549899</c:v>
                </c:pt>
                <c:pt idx="950">
                  <c:v>6.2242356218253301</c:v>
                </c:pt>
                <c:pt idx="951">
                  <c:v>6.2307874487956703</c:v>
                </c:pt>
                <c:pt idx="952">
                  <c:v>6.2373392757660202</c:v>
                </c:pt>
                <c:pt idx="953">
                  <c:v>6.2438911027363604</c:v>
                </c:pt>
                <c:pt idx="954">
                  <c:v>6.2504429297066997</c:v>
                </c:pt>
                <c:pt idx="955">
                  <c:v>6.2569947566770399</c:v>
                </c:pt>
                <c:pt idx="956">
                  <c:v>6.2635465836473898</c:v>
                </c:pt>
                <c:pt idx="957">
                  <c:v>6.27009841061773</c:v>
                </c:pt>
                <c:pt idx="958">
                  <c:v>6.2766502375880702</c:v>
                </c:pt>
                <c:pt idx="959">
                  <c:v>6.2832020645584103</c:v>
                </c:pt>
                <c:pt idx="960">
                  <c:v>6.2897538915287603</c:v>
                </c:pt>
                <c:pt idx="961">
                  <c:v>6.2963057184990996</c:v>
                </c:pt>
                <c:pt idx="962">
                  <c:v>6.3028575454694398</c:v>
                </c:pt>
                <c:pt idx="963">
                  <c:v>6.30940937243978</c:v>
                </c:pt>
                <c:pt idx="964">
                  <c:v>6.3159611994101299</c:v>
                </c:pt>
                <c:pt idx="965">
                  <c:v>6.3225130263804701</c:v>
                </c:pt>
                <c:pt idx="966">
                  <c:v>6.3290648533508103</c:v>
                </c:pt>
                <c:pt idx="967">
                  <c:v>6.3356166803211504</c:v>
                </c:pt>
                <c:pt idx="968">
                  <c:v>6.3421685072915004</c:v>
                </c:pt>
                <c:pt idx="969">
                  <c:v>6.3487203342618397</c:v>
                </c:pt>
                <c:pt idx="970">
                  <c:v>6.3552721612321799</c:v>
                </c:pt>
                <c:pt idx="971">
                  <c:v>6.36182398820252</c:v>
                </c:pt>
                <c:pt idx="972">
                  <c:v>6.36837581517287</c:v>
                </c:pt>
                <c:pt idx="973">
                  <c:v>6.3749276421432102</c:v>
                </c:pt>
                <c:pt idx="974">
                  <c:v>6.3814794691135504</c:v>
                </c:pt>
                <c:pt idx="975">
                  <c:v>6.3880312960838896</c:v>
                </c:pt>
                <c:pt idx="976">
                  <c:v>6.3945831230542396</c:v>
                </c:pt>
                <c:pt idx="977">
                  <c:v>6.4011349500245798</c:v>
                </c:pt>
                <c:pt idx="978">
                  <c:v>6.40768677699492</c:v>
                </c:pt>
                <c:pt idx="979">
                  <c:v>6.4142386039652601</c:v>
                </c:pt>
                <c:pt idx="980">
                  <c:v>6.4207904309356101</c:v>
                </c:pt>
                <c:pt idx="981">
                  <c:v>6.4273422579059503</c:v>
                </c:pt>
                <c:pt idx="982">
                  <c:v>6.4338940848762904</c:v>
                </c:pt>
                <c:pt idx="983">
                  <c:v>6.4404459118466297</c:v>
                </c:pt>
                <c:pt idx="984">
                  <c:v>6.4469977388169797</c:v>
                </c:pt>
                <c:pt idx="985">
                  <c:v>6.4535495657873199</c:v>
                </c:pt>
                <c:pt idx="986">
                  <c:v>6.46010139275766</c:v>
                </c:pt>
                <c:pt idx="987">
                  <c:v>6.4666532197280002</c:v>
                </c:pt>
                <c:pt idx="988">
                  <c:v>6.4732050466983502</c:v>
                </c:pt>
                <c:pt idx="989">
                  <c:v>6.4797568736686904</c:v>
                </c:pt>
                <c:pt idx="990">
                  <c:v>6.4863087006390296</c:v>
                </c:pt>
                <c:pt idx="991">
                  <c:v>6.4928605276093698</c:v>
                </c:pt>
                <c:pt idx="992">
                  <c:v>6.4994123545797198</c:v>
                </c:pt>
                <c:pt idx="993">
                  <c:v>6.50596418155006</c:v>
                </c:pt>
                <c:pt idx="994">
                  <c:v>6.5125160085204001</c:v>
                </c:pt>
                <c:pt idx="995">
                  <c:v>6.5190678354907403</c:v>
                </c:pt>
                <c:pt idx="996">
                  <c:v>6.5256196624610903</c:v>
                </c:pt>
                <c:pt idx="997">
                  <c:v>6.5321714894314296</c:v>
                </c:pt>
                <c:pt idx="998">
                  <c:v>6.5387233164017697</c:v>
                </c:pt>
                <c:pt idx="999">
                  <c:v>6.5452751433721099</c:v>
                </c:pt>
                <c:pt idx="1000">
                  <c:v>6.5518269703424599</c:v>
                </c:pt>
                <c:pt idx="1001">
                  <c:v>6.5583787973128</c:v>
                </c:pt>
                <c:pt idx="1002">
                  <c:v>6.5649306242831402</c:v>
                </c:pt>
                <c:pt idx="1003">
                  <c:v>6.5714824512534804</c:v>
                </c:pt>
                <c:pt idx="1004">
                  <c:v>6.5780342782238197</c:v>
                </c:pt>
                <c:pt idx="1005">
                  <c:v>6.5845861051941696</c:v>
                </c:pt>
                <c:pt idx="1006">
                  <c:v>6.5911379321645098</c:v>
                </c:pt>
                <c:pt idx="1007">
                  <c:v>6.59768975913485</c:v>
                </c:pt>
                <c:pt idx="1008">
                  <c:v>6.6042415861051902</c:v>
                </c:pt>
                <c:pt idx="1009">
                  <c:v>6.6107934130755401</c:v>
                </c:pt>
                <c:pt idx="1010">
                  <c:v>6.6173452400458803</c:v>
                </c:pt>
                <c:pt idx="1011">
                  <c:v>6.6238970670162196</c:v>
                </c:pt>
                <c:pt idx="1012">
                  <c:v>6.6304488939865598</c:v>
                </c:pt>
                <c:pt idx="1013">
                  <c:v>6.6370007209569097</c:v>
                </c:pt>
                <c:pt idx="1014">
                  <c:v>6.6435525479272499</c:v>
                </c:pt>
                <c:pt idx="1015">
                  <c:v>6.6501043748975901</c:v>
                </c:pt>
                <c:pt idx="1016">
                  <c:v>6.6566562018679303</c:v>
                </c:pt>
                <c:pt idx="1017">
                  <c:v>6.6632080288382802</c:v>
                </c:pt>
                <c:pt idx="1018">
                  <c:v>6.6697598558086204</c:v>
                </c:pt>
                <c:pt idx="1019">
                  <c:v>6.6763116827789597</c:v>
                </c:pt>
                <c:pt idx="1020">
                  <c:v>6.6828635097492999</c:v>
                </c:pt>
                <c:pt idx="1021">
                  <c:v>6.6894153367196498</c:v>
                </c:pt>
                <c:pt idx="1022">
                  <c:v>6.69596716368999</c:v>
                </c:pt>
                <c:pt idx="1023">
                  <c:v>6.7025189906603302</c:v>
                </c:pt>
                <c:pt idx="1024">
                  <c:v>6.7090708176306704</c:v>
                </c:pt>
                <c:pt idx="1025">
                  <c:v>6.7156226446010203</c:v>
                </c:pt>
                <c:pt idx="1026">
                  <c:v>6.7221744715713596</c:v>
                </c:pt>
                <c:pt idx="1027">
                  <c:v>6.7287262985416998</c:v>
                </c:pt>
                <c:pt idx="1028">
                  <c:v>6.73527812551204</c:v>
                </c:pt>
                <c:pt idx="1029">
                  <c:v>6.7418299524823899</c:v>
                </c:pt>
                <c:pt idx="1030">
                  <c:v>6.7483817794527301</c:v>
                </c:pt>
                <c:pt idx="1031">
                  <c:v>6.7549336064230703</c:v>
                </c:pt>
                <c:pt idx="1032">
                  <c:v>6.7614854333934096</c:v>
                </c:pt>
                <c:pt idx="1033">
                  <c:v>6.7680372603637604</c:v>
                </c:pt>
                <c:pt idx="1034">
                  <c:v>6.7745890873340997</c:v>
                </c:pt>
                <c:pt idx="1035">
                  <c:v>6.7811409143044399</c:v>
                </c:pt>
                <c:pt idx="1036">
                  <c:v>6.7876927412747801</c:v>
                </c:pt>
                <c:pt idx="1037">
                  <c:v>6.79424456824513</c:v>
                </c:pt>
                <c:pt idx="1038">
                  <c:v>6.8007963952154702</c:v>
                </c:pt>
                <c:pt idx="1039">
                  <c:v>6.8073482221858104</c:v>
                </c:pt>
                <c:pt idx="1040">
                  <c:v>6.8139000491561497</c:v>
                </c:pt>
                <c:pt idx="1041">
                  <c:v>6.8204518761264898</c:v>
                </c:pt>
                <c:pt idx="1042">
                  <c:v>6.8270037030968398</c:v>
                </c:pt>
                <c:pt idx="1043">
                  <c:v>6.83355553006718</c:v>
                </c:pt>
                <c:pt idx="1044">
                  <c:v>6.8401073570375202</c:v>
                </c:pt>
                <c:pt idx="1045">
                  <c:v>6.8466591840078701</c:v>
                </c:pt>
                <c:pt idx="1046">
                  <c:v>6.8532110109782103</c:v>
                </c:pt>
                <c:pt idx="1047">
                  <c:v>6.8597628379485496</c:v>
                </c:pt>
                <c:pt idx="1048">
                  <c:v>6.8663146649188898</c:v>
                </c:pt>
                <c:pt idx="1049">
                  <c:v>6.8728664918892397</c:v>
                </c:pt>
                <c:pt idx="1050">
                  <c:v>6.8794183188595799</c:v>
                </c:pt>
                <c:pt idx="1051">
                  <c:v>6.8859701458299201</c:v>
                </c:pt>
                <c:pt idx="1052">
                  <c:v>6.8925219728002602</c:v>
                </c:pt>
                <c:pt idx="1053">
                  <c:v>6.8990737997706004</c:v>
                </c:pt>
                <c:pt idx="1054">
                  <c:v>6.9056256267409504</c:v>
                </c:pt>
                <c:pt idx="1055">
                  <c:v>6.9121774537112897</c:v>
                </c:pt>
                <c:pt idx="1056">
                  <c:v>6.9187292806816298</c:v>
                </c:pt>
                <c:pt idx="1057">
                  <c:v>6.9252811076519798</c:v>
                </c:pt>
                <c:pt idx="1058">
                  <c:v>6.93183293462232</c:v>
                </c:pt>
                <c:pt idx="1059">
                  <c:v>6.9383847615926602</c:v>
                </c:pt>
                <c:pt idx="1060">
                  <c:v>6.9449365885630003</c:v>
                </c:pt>
                <c:pt idx="1061">
                  <c:v>6.9514884155333503</c:v>
                </c:pt>
                <c:pt idx="1062">
                  <c:v>6.9580402425036896</c:v>
                </c:pt>
                <c:pt idx="1063">
                  <c:v>6.9645920694740298</c:v>
                </c:pt>
                <c:pt idx="1064">
                  <c:v>6.9711438964443699</c:v>
                </c:pt>
                <c:pt idx="1065">
                  <c:v>6.9776957234147101</c:v>
                </c:pt>
                <c:pt idx="1066">
                  <c:v>6.9842475503850601</c:v>
                </c:pt>
                <c:pt idx="1067">
                  <c:v>6.9907993773554002</c:v>
                </c:pt>
                <c:pt idx="1068">
                  <c:v>6.9973512043257404</c:v>
                </c:pt>
                <c:pt idx="1069">
                  <c:v>7.0039030312960797</c:v>
                </c:pt>
                <c:pt idx="1070">
                  <c:v>7.0104548582664297</c:v>
                </c:pt>
                <c:pt idx="1071">
                  <c:v>7.0170066852367698</c:v>
                </c:pt>
                <c:pt idx="1072">
                  <c:v>7.02355851220711</c:v>
                </c:pt>
                <c:pt idx="1073">
                  <c:v>7.0301103391774502</c:v>
                </c:pt>
                <c:pt idx="1074">
                  <c:v>7.0366621661478002</c:v>
                </c:pt>
                <c:pt idx="1075">
                  <c:v>7.0432139931181403</c:v>
                </c:pt>
                <c:pt idx="1076">
                  <c:v>7.0497658200884796</c:v>
                </c:pt>
                <c:pt idx="1077">
                  <c:v>7.0563176470588198</c:v>
                </c:pt>
                <c:pt idx="1078">
                  <c:v>7.0628694740291698</c:v>
                </c:pt>
                <c:pt idx="1079">
                  <c:v>7.0694213009995099</c:v>
                </c:pt>
                <c:pt idx="1080">
                  <c:v>7.0759731279698501</c:v>
                </c:pt>
                <c:pt idx="1081">
                  <c:v>7.0825249549401903</c:v>
                </c:pt>
                <c:pt idx="1082">
                  <c:v>7.0890767819105402</c:v>
                </c:pt>
                <c:pt idx="1083">
                  <c:v>7.0956286088808804</c:v>
                </c:pt>
                <c:pt idx="1084">
                  <c:v>7.1021804358512197</c:v>
                </c:pt>
                <c:pt idx="1085">
                  <c:v>7.1087322628215599</c:v>
                </c:pt>
                <c:pt idx="1086">
                  <c:v>7.1152840897919098</c:v>
                </c:pt>
                <c:pt idx="1087">
                  <c:v>7.12183591676225</c:v>
                </c:pt>
                <c:pt idx="1088">
                  <c:v>7.1283877437325902</c:v>
                </c:pt>
                <c:pt idx="1089">
                  <c:v>7.1349395707029304</c:v>
                </c:pt>
                <c:pt idx="1090">
                  <c:v>7.1414913976732697</c:v>
                </c:pt>
                <c:pt idx="1091">
                  <c:v>7.1480432246436196</c:v>
                </c:pt>
                <c:pt idx="1092">
                  <c:v>7.1545950516139598</c:v>
                </c:pt>
                <c:pt idx="1093">
                  <c:v>7.1611468785843</c:v>
                </c:pt>
                <c:pt idx="1094">
                  <c:v>7.1676987055546499</c:v>
                </c:pt>
                <c:pt idx="1095">
                  <c:v>7.1742505325249901</c:v>
                </c:pt>
                <c:pt idx="1096">
                  <c:v>7.1808023594953303</c:v>
                </c:pt>
                <c:pt idx="1097">
                  <c:v>7.1873541864656696</c:v>
                </c:pt>
                <c:pt idx="1098">
                  <c:v>7.1939060134360204</c:v>
                </c:pt>
                <c:pt idx="1099">
                  <c:v>7.2004578404063597</c:v>
                </c:pt>
                <c:pt idx="1100">
                  <c:v>7.2070096673766999</c:v>
                </c:pt>
                <c:pt idx="1101">
                  <c:v>7.2135614943470401</c:v>
                </c:pt>
                <c:pt idx="1102">
                  <c:v>7.2201133213173803</c:v>
                </c:pt>
                <c:pt idx="1103">
                  <c:v>7.2266651482877302</c:v>
                </c:pt>
                <c:pt idx="1104">
                  <c:v>7.2332169752580704</c:v>
                </c:pt>
                <c:pt idx="1105">
                  <c:v>7.2397688022284097</c:v>
                </c:pt>
                <c:pt idx="1106">
                  <c:v>7.2463206291987499</c:v>
                </c:pt>
                <c:pt idx="1107">
                  <c:v>7.2528724561690998</c:v>
                </c:pt>
                <c:pt idx="1108">
                  <c:v>7.25942428313944</c:v>
                </c:pt>
                <c:pt idx="1109">
                  <c:v>7.2659761101097802</c:v>
                </c:pt>
                <c:pt idx="1110">
                  <c:v>7.2725279370801204</c:v>
                </c:pt>
                <c:pt idx="1111">
                  <c:v>7.2790797640504703</c:v>
                </c:pt>
                <c:pt idx="1112">
                  <c:v>7.2856315910208096</c:v>
                </c:pt>
                <c:pt idx="1113">
                  <c:v>7.2921834179911498</c:v>
                </c:pt>
                <c:pt idx="1114">
                  <c:v>7.2987352449614997</c:v>
                </c:pt>
                <c:pt idx="1115">
                  <c:v>7.3052870719318399</c:v>
                </c:pt>
                <c:pt idx="1116">
                  <c:v>7.3118388989021801</c:v>
                </c:pt>
                <c:pt idx="1117">
                  <c:v>7.3183907258725203</c:v>
                </c:pt>
                <c:pt idx="1118">
                  <c:v>7.3249425528428596</c:v>
                </c:pt>
                <c:pt idx="1119">
                  <c:v>7.3314943798132104</c:v>
                </c:pt>
                <c:pt idx="1120">
                  <c:v>7.3380462067835497</c:v>
                </c:pt>
                <c:pt idx="1121">
                  <c:v>7.3445980337538899</c:v>
                </c:pt>
                <c:pt idx="1122">
                  <c:v>7.35114986072423</c:v>
                </c:pt>
                <c:pt idx="1123">
                  <c:v>7.35770168769458</c:v>
                </c:pt>
                <c:pt idx="1124">
                  <c:v>7.3642535146649202</c:v>
                </c:pt>
                <c:pt idx="1125">
                  <c:v>7.3708053416352604</c:v>
                </c:pt>
                <c:pt idx="1126">
                  <c:v>7.3773571686056103</c:v>
                </c:pt>
                <c:pt idx="1127">
                  <c:v>7.3839089955759496</c:v>
                </c:pt>
                <c:pt idx="1128">
                  <c:v>7.3904608225462898</c:v>
                </c:pt>
                <c:pt idx="1129">
                  <c:v>7.39701264951663</c:v>
                </c:pt>
                <c:pt idx="1130">
                  <c:v>7.4035644764869701</c:v>
                </c:pt>
                <c:pt idx="1131">
                  <c:v>7.4101163034573201</c:v>
                </c:pt>
                <c:pt idx="1132">
                  <c:v>7.4166681304276603</c:v>
                </c:pt>
                <c:pt idx="1133">
                  <c:v>7.4232199573979996</c:v>
                </c:pt>
                <c:pt idx="1134">
                  <c:v>7.4297717843683397</c:v>
                </c:pt>
                <c:pt idx="1135">
                  <c:v>7.4363236113386897</c:v>
                </c:pt>
                <c:pt idx="1136">
                  <c:v>7.4428754383090299</c:v>
                </c:pt>
                <c:pt idx="1137">
                  <c:v>7.44942726527937</c:v>
                </c:pt>
                <c:pt idx="1138">
                  <c:v>7.4559790922497102</c:v>
                </c:pt>
                <c:pt idx="1139">
                  <c:v>7.4625309192200602</c:v>
                </c:pt>
                <c:pt idx="1140">
                  <c:v>7.4690827461904004</c:v>
                </c:pt>
                <c:pt idx="1141">
                  <c:v>7.4756345731607396</c:v>
                </c:pt>
                <c:pt idx="1142">
                  <c:v>7.4821864001310798</c:v>
                </c:pt>
                <c:pt idx="1143">
                  <c:v>7.4887382271014298</c:v>
                </c:pt>
                <c:pt idx="1144">
                  <c:v>7.49529005407177</c:v>
                </c:pt>
                <c:pt idx="1145">
                  <c:v>7.5018418810421101</c:v>
                </c:pt>
                <c:pt idx="1146">
                  <c:v>7.5083937080124503</c:v>
                </c:pt>
                <c:pt idx="1147">
                  <c:v>7.5149455349828003</c:v>
                </c:pt>
                <c:pt idx="1148">
                  <c:v>7.5214973619531396</c:v>
                </c:pt>
                <c:pt idx="1149">
                  <c:v>7.5280491889234797</c:v>
                </c:pt>
                <c:pt idx="1150">
                  <c:v>7.5346010158938199</c:v>
                </c:pt>
                <c:pt idx="1151">
                  <c:v>7.5411528428641699</c:v>
                </c:pt>
                <c:pt idx="1152">
                  <c:v>7.54770466983451</c:v>
                </c:pt>
                <c:pt idx="1153">
                  <c:v>7.5542564968048502</c:v>
                </c:pt>
                <c:pt idx="1154">
                  <c:v>7.5608083237751904</c:v>
                </c:pt>
                <c:pt idx="1155">
                  <c:v>7.5673601507455297</c:v>
                </c:pt>
                <c:pt idx="1156">
                  <c:v>7.5739119777158797</c:v>
                </c:pt>
                <c:pt idx="1157">
                  <c:v>7.5804638046862198</c:v>
                </c:pt>
                <c:pt idx="1158">
                  <c:v>7.58701563165656</c:v>
                </c:pt>
                <c:pt idx="1159">
                  <c:v>7.5935674586269002</c:v>
                </c:pt>
                <c:pt idx="1160">
                  <c:v>7.6001192855972501</c:v>
                </c:pt>
                <c:pt idx="1161">
                  <c:v>7.6066711125675903</c:v>
                </c:pt>
                <c:pt idx="1162">
                  <c:v>7.6132229395379296</c:v>
                </c:pt>
                <c:pt idx="1163">
                  <c:v>7.6197747665082796</c:v>
                </c:pt>
                <c:pt idx="1164">
                  <c:v>7.6263265934786197</c:v>
                </c:pt>
                <c:pt idx="1165">
                  <c:v>7.6328784204489599</c:v>
                </c:pt>
                <c:pt idx="1166">
                  <c:v>7.6394302474193001</c:v>
                </c:pt>
                <c:pt idx="1167">
                  <c:v>7.6459820743896403</c:v>
                </c:pt>
                <c:pt idx="1168">
                  <c:v>7.6525339013599902</c:v>
                </c:pt>
                <c:pt idx="1169">
                  <c:v>7.6590857283303304</c:v>
                </c:pt>
                <c:pt idx="1170">
                  <c:v>7.6656375553006697</c:v>
                </c:pt>
                <c:pt idx="1171">
                  <c:v>7.6721893822710099</c:v>
                </c:pt>
                <c:pt idx="1172">
                  <c:v>7.6787412092413598</c:v>
                </c:pt>
                <c:pt idx="1173">
                  <c:v>7.6852930362117</c:v>
                </c:pt>
                <c:pt idx="1174">
                  <c:v>7.6918448631820402</c:v>
                </c:pt>
                <c:pt idx="1175">
                  <c:v>7.6983966901523901</c:v>
                </c:pt>
                <c:pt idx="1176">
                  <c:v>7.7049485171227303</c:v>
                </c:pt>
                <c:pt idx="1177">
                  <c:v>7.7115003440930696</c:v>
                </c:pt>
                <c:pt idx="1178">
                  <c:v>7.7180521710634098</c:v>
                </c:pt>
                <c:pt idx="1179">
                  <c:v>7.72460399803375</c:v>
                </c:pt>
                <c:pt idx="1180">
                  <c:v>7.7311558250040999</c:v>
                </c:pt>
                <c:pt idx="1181">
                  <c:v>7.7377076519744401</c:v>
                </c:pt>
                <c:pt idx="1182">
                  <c:v>7.7442594789447803</c:v>
                </c:pt>
                <c:pt idx="1183">
                  <c:v>7.7508113059151196</c:v>
                </c:pt>
                <c:pt idx="1184">
                  <c:v>7.7573631328854704</c:v>
                </c:pt>
                <c:pt idx="1185">
                  <c:v>7.7639149598558097</c:v>
                </c:pt>
                <c:pt idx="1186">
                  <c:v>7.7704667868261499</c:v>
                </c:pt>
                <c:pt idx="1187">
                  <c:v>7.7770186137964901</c:v>
                </c:pt>
                <c:pt idx="1188">
                  <c:v>7.78357044076684</c:v>
                </c:pt>
                <c:pt idx="1189">
                  <c:v>7.7901222677371802</c:v>
                </c:pt>
                <c:pt idx="1190">
                  <c:v>7.7966740947075204</c:v>
                </c:pt>
                <c:pt idx="1191">
                  <c:v>7.8032259216778597</c:v>
                </c:pt>
                <c:pt idx="1192">
                  <c:v>7.8097777486482096</c:v>
                </c:pt>
                <c:pt idx="1193">
                  <c:v>7.8163295756185498</c:v>
                </c:pt>
                <c:pt idx="1194">
                  <c:v>7.82288140258889</c:v>
                </c:pt>
                <c:pt idx="1195">
                  <c:v>7.8294332295592302</c:v>
                </c:pt>
                <c:pt idx="1196">
                  <c:v>7.8359850565295801</c:v>
                </c:pt>
                <c:pt idx="1197">
                  <c:v>7.8425368834999203</c:v>
                </c:pt>
                <c:pt idx="1198">
                  <c:v>7.8490887104702596</c:v>
                </c:pt>
                <c:pt idx="1199">
                  <c:v>7.8556405374405998</c:v>
                </c:pt>
                <c:pt idx="1200">
                  <c:v>7.8621923644109497</c:v>
                </c:pt>
                <c:pt idx="1201">
                  <c:v>7.8687441913812899</c:v>
                </c:pt>
                <c:pt idx="1202">
                  <c:v>7.8752960183516301</c:v>
                </c:pt>
                <c:pt idx="1203">
                  <c:v>7.8818478453219702</c:v>
                </c:pt>
                <c:pt idx="1204">
                  <c:v>7.8883996722923202</c:v>
                </c:pt>
                <c:pt idx="1205">
                  <c:v>7.8949514992626604</c:v>
                </c:pt>
                <c:pt idx="1206">
                  <c:v>7.9015033262329997</c:v>
                </c:pt>
                <c:pt idx="1207">
                  <c:v>7.9080551532033398</c:v>
                </c:pt>
                <c:pt idx="1208">
                  <c:v>7.9146069801736898</c:v>
                </c:pt>
                <c:pt idx="1209">
                  <c:v>7.92115880714403</c:v>
                </c:pt>
                <c:pt idx="1210">
                  <c:v>7.9277106341143702</c:v>
                </c:pt>
                <c:pt idx="1211">
                  <c:v>7.9342624610847103</c:v>
                </c:pt>
                <c:pt idx="1212">
                  <c:v>7.9408142880550603</c:v>
                </c:pt>
                <c:pt idx="1213">
                  <c:v>7.9473661150253996</c:v>
                </c:pt>
                <c:pt idx="1214">
                  <c:v>7.9539179419957398</c:v>
                </c:pt>
                <c:pt idx="1215">
                  <c:v>7.9604697689660799</c:v>
                </c:pt>
                <c:pt idx="1216">
                  <c:v>7.9670215959364201</c:v>
                </c:pt>
                <c:pt idx="1217">
                  <c:v>7.9735734229067701</c:v>
                </c:pt>
                <c:pt idx="1218">
                  <c:v>7.9801252498771102</c:v>
                </c:pt>
                <c:pt idx="1219">
                  <c:v>7.9866770768474504</c:v>
                </c:pt>
                <c:pt idx="1220">
                  <c:v>7.9932289038177897</c:v>
                </c:pt>
                <c:pt idx="1221">
                  <c:v>7.9997807307881397</c:v>
                </c:pt>
                <c:pt idx="1222">
                  <c:v>8.0063325577584799</c:v>
                </c:pt>
                <c:pt idx="1223">
                  <c:v>8.0128843847288191</c:v>
                </c:pt>
                <c:pt idx="1224">
                  <c:v>8.0194362116991602</c:v>
                </c:pt>
                <c:pt idx="1225">
                  <c:v>8.0259880386695102</c:v>
                </c:pt>
                <c:pt idx="1226">
                  <c:v>8.0325398656398495</c:v>
                </c:pt>
                <c:pt idx="1227">
                  <c:v>8.0390916926101905</c:v>
                </c:pt>
                <c:pt idx="1228">
                  <c:v>8.0456435195805405</c:v>
                </c:pt>
                <c:pt idx="1229">
                  <c:v>8.0521953465508798</c:v>
                </c:pt>
                <c:pt idx="1230">
                  <c:v>8.0587471735212208</c:v>
                </c:pt>
                <c:pt idx="1231">
                  <c:v>8.0652990004915601</c:v>
                </c:pt>
                <c:pt idx="1232">
                  <c:v>8.0718508274618994</c:v>
                </c:pt>
                <c:pt idx="1233">
                  <c:v>8.0784026544322494</c:v>
                </c:pt>
                <c:pt idx="1234">
                  <c:v>8.0849544814025904</c:v>
                </c:pt>
                <c:pt idx="1235">
                  <c:v>8.0915063083729297</c:v>
                </c:pt>
                <c:pt idx="1236">
                  <c:v>8.0980581353432708</c:v>
                </c:pt>
                <c:pt idx="1237">
                  <c:v>8.1046099623136207</c:v>
                </c:pt>
                <c:pt idx="1238">
                  <c:v>8.11116178928396</c:v>
                </c:pt>
                <c:pt idx="1239">
                  <c:v>8.1177136162542993</c:v>
                </c:pt>
                <c:pt idx="1240">
                  <c:v>8.1242654432246404</c:v>
                </c:pt>
                <c:pt idx="1241">
                  <c:v>8.1308172701949903</c:v>
                </c:pt>
                <c:pt idx="1242">
                  <c:v>8.1373690971653296</c:v>
                </c:pt>
                <c:pt idx="1243">
                  <c:v>8.1439209241356707</c:v>
                </c:pt>
                <c:pt idx="1244">
                  <c:v>8.15047275110601</c:v>
                </c:pt>
                <c:pt idx="1245">
                  <c:v>8.1570245780763599</c:v>
                </c:pt>
                <c:pt idx="1246">
                  <c:v>8.1635764050466992</c:v>
                </c:pt>
                <c:pt idx="1247">
                  <c:v>8.1701282320170403</c:v>
                </c:pt>
                <c:pt idx="1248">
                  <c:v>8.1766800589873796</c:v>
                </c:pt>
                <c:pt idx="1249">
                  <c:v>8.1832318859577295</c:v>
                </c:pt>
                <c:pt idx="1250">
                  <c:v>8.1897837129280706</c:v>
                </c:pt>
                <c:pt idx="1251">
                  <c:v>8.1963355398984099</c:v>
                </c:pt>
                <c:pt idx="1252">
                  <c:v>8.2028873668687492</c:v>
                </c:pt>
                <c:pt idx="1253">
                  <c:v>8.2094391938390991</c:v>
                </c:pt>
                <c:pt idx="1254">
                  <c:v>8.2159910208094402</c:v>
                </c:pt>
                <c:pt idx="1255">
                  <c:v>8.2225428477797795</c:v>
                </c:pt>
                <c:pt idx="1256">
                  <c:v>8.2290946747501206</c:v>
                </c:pt>
                <c:pt idx="1257">
                  <c:v>8.2356465017204599</c:v>
                </c:pt>
                <c:pt idx="1258">
                  <c:v>8.2421983286908098</c:v>
                </c:pt>
                <c:pt idx="1259">
                  <c:v>8.2487501556611509</c:v>
                </c:pt>
                <c:pt idx="1260">
                  <c:v>8.2553019826314902</c:v>
                </c:pt>
                <c:pt idx="1261">
                  <c:v>8.2618538096018401</c:v>
                </c:pt>
                <c:pt idx="1262">
                  <c:v>8.2684056365721794</c:v>
                </c:pt>
                <c:pt idx="1263">
                  <c:v>8.2749574635425205</c:v>
                </c:pt>
                <c:pt idx="1264">
                  <c:v>8.2815092905128598</c:v>
                </c:pt>
                <c:pt idx="1265">
                  <c:v>8.2880611174832097</c:v>
                </c:pt>
                <c:pt idx="1266">
                  <c:v>8.2946129444535508</c:v>
                </c:pt>
                <c:pt idx="1267">
                  <c:v>8.3011647714238901</c:v>
                </c:pt>
                <c:pt idx="1268">
                  <c:v>8.3077165983942294</c:v>
                </c:pt>
                <c:pt idx="1269">
                  <c:v>8.3142684253645793</c:v>
                </c:pt>
                <c:pt idx="1270">
                  <c:v>8.3208202523349204</c:v>
                </c:pt>
                <c:pt idx="1271">
                  <c:v>8.3273720793052597</c:v>
                </c:pt>
                <c:pt idx="1272">
                  <c:v>8.3339239062756008</c:v>
                </c:pt>
                <c:pt idx="1273">
                  <c:v>8.34047573324594</c:v>
                </c:pt>
                <c:pt idx="1274">
                  <c:v>8.34702756021629</c:v>
                </c:pt>
                <c:pt idx="1275">
                  <c:v>8.3535793871866293</c:v>
                </c:pt>
                <c:pt idx="1276">
                  <c:v>8.3601312141569704</c:v>
                </c:pt>
                <c:pt idx="1277">
                  <c:v>8.3666830411273203</c:v>
                </c:pt>
                <c:pt idx="1278">
                  <c:v>8.3732348680976596</c:v>
                </c:pt>
                <c:pt idx="1279">
                  <c:v>8.3797866950680007</c:v>
                </c:pt>
                <c:pt idx="1280">
                  <c:v>8.38633852203834</c:v>
                </c:pt>
                <c:pt idx="1281">
                  <c:v>8.3928903490086793</c:v>
                </c:pt>
                <c:pt idx="1282">
                  <c:v>8.3994421759790292</c:v>
                </c:pt>
                <c:pt idx="1283">
                  <c:v>8.4059940029493703</c:v>
                </c:pt>
                <c:pt idx="1284">
                  <c:v>8.4125458299197096</c:v>
                </c:pt>
                <c:pt idx="1285">
                  <c:v>8.4190976568900506</c:v>
                </c:pt>
                <c:pt idx="1286">
                  <c:v>8.4256494838604006</c:v>
                </c:pt>
                <c:pt idx="1287">
                  <c:v>8.4322013108307399</c:v>
                </c:pt>
                <c:pt idx="1288">
                  <c:v>8.4387531378010792</c:v>
                </c:pt>
                <c:pt idx="1289">
                  <c:v>8.4453049647714202</c:v>
                </c:pt>
                <c:pt idx="1290">
                  <c:v>8.4518567917417702</c:v>
                </c:pt>
                <c:pt idx="1291">
                  <c:v>8.4584086187121095</c:v>
                </c:pt>
                <c:pt idx="1292">
                  <c:v>8.4649604456824505</c:v>
                </c:pt>
                <c:pt idx="1293">
                  <c:v>8.4715122726527898</c:v>
                </c:pt>
                <c:pt idx="1294">
                  <c:v>8.4780640996231398</c:v>
                </c:pt>
                <c:pt idx="1295">
                  <c:v>8.4846159265934809</c:v>
                </c:pt>
                <c:pt idx="1296">
                  <c:v>8.4911677535638201</c:v>
                </c:pt>
                <c:pt idx="1297">
                  <c:v>8.4977195805341594</c:v>
                </c:pt>
                <c:pt idx="1298">
                  <c:v>8.5042714075045094</c:v>
                </c:pt>
                <c:pt idx="1299">
                  <c:v>8.5108232344748505</c:v>
                </c:pt>
                <c:pt idx="1300">
                  <c:v>8.5173750614451897</c:v>
                </c:pt>
                <c:pt idx="1301">
                  <c:v>8.5239268884155308</c:v>
                </c:pt>
                <c:pt idx="1302">
                  <c:v>8.5304787153858808</c:v>
                </c:pt>
                <c:pt idx="1303">
                  <c:v>8.5370305423562201</c:v>
                </c:pt>
                <c:pt idx="1304">
                  <c:v>8.5435823693265593</c:v>
                </c:pt>
                <c:pt idx="1305">
                  <c:v>8.5501341962969004</c:v>
                </c:pt>
                <c:pt idx="1306">
                  <c:v>8.5566860232672397</c:v>
                </c:pt>
                <c:pt idx="1307">
                  <c:v>8.5632378502375897</c:v>
                </c:pt>
                <c:pt idx="1308">
                  <c:v>8.5697896772079307</c:v>
                </c:pt>
                <c:pt idx="1309">
                  <c:v>8.57634150417827</c:v>
                </c:pt>
                <c:pt idx="1310">
                  <c:v>8.58289333114862</c:v>
                </c:pt>
                <c:pt idx="1311">
                  <c:v>8.5894451581189593</c:v>
                </c:pt>
                <c:pt idx="1312">
                  <c:v>8.5959969850893003</c:v>
                </c:pt>
                <c:pt idx="1313">
                  <c:v>8.6025488120596396</c:v>
                </c:pt>
                <c:pt idx="1314">
                  <c:v>8.6091006390299896</c:v>
                </c:pt>
                <c:pt idx="1315">
                  <c:v>8.6156524660003306</c:v>
                </c:pt>
                <c:pt idx="1316">
                  <c:v>8.6222042929706699</c:v>
                </c:pt>
                <c:pt idx="1317">
                  <c:v>8.6287561199410092</c:v>
                </c:pt>
                <c:pt idx="1318">
                  <c:v>8.6353079469113592</c:v>
                </c:pt>
                <c:pt idx="1319">
                  <c:v>8.6418597738817002</c:v>
                </c:pt>
                <c:pt idx="1320">
                  <c:v>8.6484116008520395</c:v>
                </c:pt>
                <c:pt idx="1321">
                  <c:v>8.6549634278223806</c:v>
                </c:pt>
                <c:pt idx="1322">
                  <c:v>8.6615152547927305</c:v>
                </c:pt>
                <c:pt idx="1323">
                  <c:v>8.6680670817630698</c:v>
                </c:pt>
                <c:pt idx="1324">
                  <c:v>8.6746189087334091</c:v>
                </c:pt>
                <c:pt idx="1325">
                  <c:v>8.6811707357037502</c:v>
                </c:pt>
                <c:pt idx="1326">
                  <c:v>8.6877225626741001</c:v>
                </c:pt>
                <c:pt idx="1327">
                  <c:v>8.6942743896444394</c:v>
                </c:pt>
                <c:pt idx="1328">
                  <c:v>8.7008262166147805</c:v>
                </c:pt>
                <c:pt idx="1329">
                  <c:v>8.7073780435851198</c:v>
                </c:pt>
                <c:pt idx="1330">
                  <c:v>8.7139298705554697</c:v>
                </c:pt>
                <c:pt idx="1331">
                  <c:v>8.7204816975258108</c:v>
                </c:pt>
                <c:pt idx="1332">
                  <c:v>8.7270335244961501</c:v>
                </c:pt>
                <c:pt idx="1333">
                  <c:v>8.7335853514664894</c:v>
                </c:pt>
                <c:pt idx="1334">
                  <c:v>8.7401371784368305</c:v>
                </c:pt>
                <c:pt idx="1335">
                  <c:v>8.7466890054071804</c:v>
                </c:pt>
                <c:pt idx="1336">
                  <c:v>8.7532408323775197</c:v>
                </c:pt>
                <c:pt idx="1337">
                  <c:v>8.7597926593478608</c:v>
                </c:pt>
                <c:pt idx="1338">
                  <c:v>8.7663444863182001</c:v>
                </c:pt>
                <c:pt idx="1339">
                  <c:v>8.77289631328855</c:v>
                </c:pt>
                <c:pt idx="1340">
                  <c:v>8.7794481402588893</c:v>
                </c:pt>
                <c:pt idx="1341">
                  <c:v>8.7859999672292304</c:v>
                </c:pt>
                <c:pt idx="1342">
                  <c:v>8.7925517941995697</c:v>
                </c:pt>
                <c:pt idx="1343">
                  <c:v>8.7991036211699196</c:v>
                </c:pt>
                <c:pt idx="1344">
                  <c:v>8.8056554481402607</c:v>
                </c:pt>
                <c:pt idx="1345">
                  <c:v>8.8122072751106</c:v>
                </c:pt>
                <c:pt idx="1346">
                  <c:v>8.8187591020809393</c:v>
                </c:pt>
                <c:pt idx="1347">
                  <c:v>8.8253109290512892</c:v>
                </c:pt>
                <c:pt idx="1348">
                  <c:v>8.8318627560216303</c:v>
                </c:pt>
                <c:pt idx="1349">
                  <c:v>8.8384145829919696</c:v>
                </c:pt>
                <c:pt idx="1350">
                  <c:v>8.8449664099623106</c:v>
                </c:pt>
                <c:pt idx="1351">
                  <c:v>8.8515182369326606</c:v>
                </c:pt>
                <c:pt idx="1352">
                  <c:v>8.8580700639029999</c:v>
                </c:pt>
                <c:pt idx="1353">
                  <c:v>8.8646218908733392</c:v>
                </c:pt>
                <c:pt idx="1354">
                  <c:v>8.8711737178436803</c:v>
                </c:pt>
                <c:pt idx="1355">
                  <c:v>8.8777255448140195</c:v>
                </c:pt>
                <c:pt idx="1356">
                  <c:v>8.8842773717843695</c:v>
                </c:pt>
                <c:pt idx="1357">
                  <c:v>8.8908291987547106</c:v>
                </c:pt>
                <c:pt idx="1358">
                  <c:v>8.8973810257250499</c:v>
                </c:pt>
                <c:pt idx="1359">
                  <c:v>8.9039328526953998</c:v>
                </c:pt>
                <c:pt idx="1360">
                  <c:v>8.9104846796657409</c:v>
                </c:pt>
                <c:pt idx="1361">
                  <c:v>8.9170365066360802</c:v>
                </c:pt>
                <c:pt idx="1362">
                  <c:v>8.9235883336064195</c:v>
                </c:pt>
                <c:pt idx="1363">
                  <c:v>8.9301401605767694</c:v>
                </c:pt>
                <c:pt idx="1364">
                  <c:v>8.9366919875471105</c:v>
                </c:pt>
                <c:pt idx="1365">
                  <c:v>8.9432438145174498</c:v>
                </c:pt>
                <c:pt idx="1366">
                  <c:v>8.9497956414877908</c:v>
                </c:pt>
                <c:pt idx="1367">
                  <c:v>8.9563474684581408</c:v>
                </c:pt>
                <c:pt idx="1368">
                  <c:v>8.9628992954284801</c:v>
                </c:pt>
                <c:pt idx="1369">
                  <c:v>8.9694511223988194</c:v>
                </c:pt>
                <c:pt idx="1370">
                  <c:v>8.9760029493691604</c:v>
                </c:pt>
                <c:pt idx="1371">
                  <c:v>8.9825547763394997</c:v>
                </c:pt>
                <c:pt idx="1372">
                  <c:v>8.9891066033098497</c:v>
                </c:pt>
                <c:pt idx="1373">
                  <c:v>8.9956584302801907</c:v>
                </c:pt>
                <c:pt idx="1374">
                  <c:v>9.00221025725053</c:v>
                </c:pt>
                <c:pt idx="1375">
                  <c:v>9.0087620842208693</c:v>
                </c:pt>
                <c:pt idx="1376">
                  <c:v>9.0153139111912193</c:v>
                </c:pt>
                <c:pt idx="1377">
                  <c:v>9.0218657381615603</c:v>
                </c:pt>
                <c:pt idx="1378">
                  <c:v>9.0284175651318996</c:v>
                </c:pt>
                <c:pt idx="1379">
                  <c:v>9.0349693921022496</c:v>
                </c:pt>
                <c:pt idx="1380">
                  <c:v>9.0415212190725907</c:v>
                </c:pt>
                <c:pt idx="1381">
                  <c:v>9.0480730460429299</c:v>
                </c:pt>
                <c:pt idx="1382">
                  <c:v>9.0546248730132692</c:v>
                </c:pt>
                <c:pt idx="1383">
                  <c:v>9.0611766999836192</c:v>
                </c:pt>
                <c:pt idx="1384">
                  <c:v>9.0677285269539603</c:v>
                </c:pt>
                <c:pt idx="1385">
                  <c:v>9.0742803539242995</c:v>
                </c:pt>
                <c:pt idx="1386">
                  <c:v>9.0808321808946406</c:v>
                </c:pt>
                <c:pt idx="1387">
                  <c:v>9.0873840078649906</c:v>
                </c:pt>
                <c:pt idx="1388">
                  <c:v>9.0939358348353299</c:v>
                </c:pt>
                <c:pt idx="1389">
                  <c:v>9.1004876618056691</c:v>
                </c:pt>
                <c:pt idx="1390">
                  <c:v>9.1070394887760102</c:v>
                </c:pt>
                <c:pt idx="1391">
                  <c:v>9.1135913157463602</c:v>
                </c:pt>
                <c:pt idx="1392">
                  <c:v>9.1201431427166995</c:v>
                </c:pt>
                <c:pt idx="1393">
                  <c:v>9.1266949696870405</c:v>
                </c:pt>
                <c:pt idx="1394">
                  <c:v>9.1332467966573798</c:v>
                </c:pt>
                <c:pt idx="1395">
                  <c:v>9.1397986236277209</c:v>
                </c:pt>
                <c:pt idx="1396">
                  <c:v>9.1463504505980708</c:v>
                </c:pt>
                <c:pt idx="1397">
                  <c:v>9.1529022775684101</c:v>
                </c:pt>
                <c:pt idx="1398">
                  <c:v>9.1594541045387494</c:v>
                </c:pt>
                <c:pt idx="1399">
                  <c:v>9.1660059315090905</c:v>
                </c:pt>
                <c:pt idx="1400">
                  <c:v>9.1725577584794404</c:v>
                </c:pt>
                <c:pt idx="1401">
                  <c:v>9.1791095854497797</c:v>
                </c:pt>
                <c:pt idx="1402">
                  <c:v>9.1856614124201208</c:v>
                </c:pt>
                <c:pt idx="1403">
                  <c:v>9.1922132393904601</c:v>
                </c:pt>
                <c:pt idx="1404">
                  <c:v>9.19876506636081</c:v>
                </c:pt>
                <c:pt idx="1405">
                  <c:v>9.2053168933311493</c:v>
                </c:pt>
                <c:pt idx="1406">
                  <c:v>9.2118687203014904</c:v>
                </c:pt>
                <c:pt idx="1407">
                  <c:v>9.2184205472718297</c:v>
                </c:pt>
                <c:pt idx="1408">
                  <c:v>9.2249723742421796</c:v>
                </c:pt>
                <c:pt idx="1409">
                  <c:v>9.2315242012125207</c:v>
                </c:pt>
                <c:pt idx="1410">
                  <c:v>9.23807602818286</c:v>
                </c:pt>
                <c:pt idx="1411">
                  <c:v>9.2446278551531993</c:v>
                </c:pt>
                <c:pt idx="1412">
                  <c:v>9.2511796821235492</c:v>
                </c:pt>
                <c:pt idx="1413">
                  <c:v>9.2577315090938903</c:v>
                </c:pt>
                <c:pt idx="1414">
                  <c:v>9.2642833360642296</c:v>
                </c:pt>
                <c:pt idx="1415">
                  <c:v>9.2708351630345707</c:v>
                </c:pt>
                <c:pt idx="1416">
                  <c:v>9.2773869900049206</c:v>
                </c:pt>
                <c:pt idx="1417">
                  <c:v>9.2839388169752599</c:v>
                </c:pt>
                <c:pt idx="1418">
                  <c:v>9.2904906439455992</c:v>
                </c:pt>
                <c:pt idx="1419">
                  <c:v>9.2970424709159403</c:v>
                </c:pt>
                <c:pt idx="1420">
                  <c:v>9.3035942978862796</c:v>
                </c:pt>
                <c:pt idx="1421">
                  <c:v>9.3101461248566295</c:v>
                </c:pt>
                <c:pt idx="1422">
                  <c:v>9.3166979518269706</c:v>
                </c:pt>
                <c:pt idx="1423">
                  <c:v>9.3232497787973099</c:v>
                </c:pt>
                <c:pt idx="1424">
                  <c:v>9.3298016057676492</c:v>
                </c:pt>
                <c:pt idx="1425">
                  <c:v>9.3363534327379991</c:v>
                </c:pt>
                <c:pt idx="1426">
                  <c:v>9.3429052597083402</c:v>
                </c:pt>
                <c:pt idx="1427">
                  <c:v>9.3494570866786795</c:v>
                </c:pt>
                <c:pt idx="1428">
                  <c:v>9.3560089136490294</c:v>
                </c:pt>
                <c:pt idx="1429">
                  <c:v>9.3625607406193705</c:v>
                </c:pt>
                <c:pt idx="1430">
                  <c:v>9.3691125675897098</c:v>
                </c:pt>
                <c:pt idx="1431">
                  <c:v>9.3756643945600509</c:v>
                </c:pt>
                <c:pt idx="1432">
                  <c:v>9.3822162215303901</c:v>
                </c:pt>
                <c:pt idx="1433">
                  <c:v>9.3887680485007401</c:v>
                </c:pt>
                <c:pt idx="1434">
                  <c:v>9.3953198754710794</c:v>
                </c:pt>
                <c:pt idx="1435">
                  <c:v>9.4018717024414205</c:v>
                </c:pt>
                <c:pt idx="1436">
                  <c:v>9.4084235294117597</c:v>
                </c:pt>
                <c:pt idx="1437">
                  <c:v>9.4149753563821097</c:v>
                </c:pt>
                <c:pt idx="1438">
                  <c:v>9.4215271833524508</c:v>
                </c:pt>
                <c:pt idx="1439">
                  <c:v>9.4280790103227901</c:v>
                </c:pt>
                <c:pt idx="1440">
                  <c:v>9.4346308372931293</c:v>
                </c:pt>
                <c:pt idx="1441">
                  <c:v>9.4411826642634793</c:v>
                </c:pt>
                <c:pt idx="1442">
                  <c:v>9.4477344912338204</c:v>
                </c:pt>
                <c:pt idx="1443">
                  <c:v>9.4542863182041597</c:v>
                </c:pt>
                <c:pt idx="1444">
                  <c:v>9.4608381451745007</c:v>
                </c:pt>
                <c:pt idx="1445">
                  <c:v>9.4673899721448507</c:v>
                </c:pt>
                <c:pt idx="1446">
                  <c:v>9.47394179911519</c:v>
                </c:pt>
                <c:pt idx="1447">
                  <c:v>9.4804936260855293</c:v>
                </c:pt>
                <c:pt idx="1448">
                  <c:v>9.4870454530558792</c:v>
                </c:pt>
                <c:pt idx="1449">
                  <c:v>9.4935972800262203</c:v>
                </c:pt>
                <c:pt idx="1450">
                  <c:v>9.5001491069965596</c:v>
                </c:pt>
                <c:pt idx="1451">
                  <c:v>9.5067009339669006</c:v>
                </c:pt>
                <c:pt idx="1452">
                  <c:v>9.5132527609372506</c:v>
                </c:pt>
                <c:pt idx="1453">
                  <c:v>9.5198045879075899</c:v>
                </c:pt>
                <c:pt idx="1454">
                  <c:v>9.5263564148779292</c:v>
                </c:pt>
                <c:pt idx="1455">
                  <c:v>9.5329082418482702</c:v>
                </c:pt>
                <c:pt idx="1456">
                  <c:v>9.5394600688186095</c:v>
                </c:pt>
                <c:pt idx="1457">
                  <c:v>9.5460118957889595</c:v>
                </c:pt>
                <c:pt idx="1458">
                  <c:v>9.5525637227593005</c:v>
                </c:pt>
                <c:pt idx="1459">
                  <c:v>9.5591155497296398</c:v>
                </c:pt>
                <c:pt idx="1460">
                  <c:v>9.5656673766999791</c:v>
                </c:pt>
                <c:pt idx="1461">
                  <c:v>9.5722192036703309</c:v>
                </c:pt>
                <c:pt idx="1462">
                  <c:v>9.5787710306406701</c:v>
                </c:pt>
                <c:pt idx="1463">
                  <c:v>9.5853228576110094</c:v>
                </c:pt>
                <c:pt idx="1464">
                  <c:v>9.5918746845813505</c:v>
                </c:pt>
                <c:pt idx="1465">
                  <c:v>9.5984265115517005</c:v>
                </c:pt>
                <c:pt idx="1466">
                  <c:v>9.6049783385220397</c:v>
                </c:pt>
                <c:pt idx="1467">
                  <c:v>9.6115301654923808</c:v>
                </c:pt>
                <c:pt idx="1468">
                  <c:v>9.6180819924627201</c:v>
                </c:pt>
                <c:pt idx="1469">
                  <c:v>9.6246338194330701</c:v>
                </c:pt>
                <c:pt idx="1470">
                  <c:v>9.6311856464034094</c:v>
                </c:pt>
                <c:pt idx="1471">
                  <c:v>9.6377374733737504</c:v>
                </c:pt>
                <c:pt idx="1472">
                  <c:v>9.6442893003440897</c:v>
                </c:pt>
                <c:pt idx="1473">
                  <c:v>9.6508411273144397</c:v>
                </c:pt>
                <c:pt idx="1474">
                  <c:v>9.6573929542847807</c:v>
                </c:pt>
                <c:pt idx="1475">
                  <c:v>9.66394478125512</c:v>
                </c:pt>
                <c:pt idx="1476">
                  <c:v>9.6704966082254593</c:v>
                </c:pt>
                <c:pt idx="1477">
                  <c:v>9.6770484351958093</c:v>
                </c:pt>
                <c:pt idx="1478">
                  <c:v>9.6836002621661503</c:v>
                </c:pt>
                <c:pt idx="1479">
                  <c:v>9.6901520891364896</c:v>
                </c:pt>
                <c:pt idx="1480">
                  <c:v>9.6967039161068307</c:v>
                </c:pt>
                <c:pt idx="1481">
                  <c:v>9.7032557430771806</c:v>
                </c:pt>
                <c:pt idx="1482">
                  <c:v>9.7098075700475199</c:v>
                </c:pt>
                <c:pt idx="1483">
                  <c:v>9.7163593970178592</c:v>
                </c:pt>
                <c:pt idx="1484">
                  <c:v>9.7229112239882003</c:v>
                </c:pt>
                <c:pt idx="1485">
                  <c:v>9.7294630509585396</c:v>
                </c:pt>
                <c:pt idx="1486">
                  <c:v>9.7360148779288895</c:v>
                </c:pt>
                <c:pt idx="1487">
                  <c:v>9.7425667048992306</c:v>
                </c:pt>
                <c:pt idx="1488">
                  <c:v>9.7491185318695699</c:v>
                </c:pt>
                <c:pt idx="1489">
                  <c:v>9.7556703588399092</c:v>
                </c:pt>
                <c:pt idx="1490">
                  <c:v>9.7622221858102591</c:v>
                </c:pt>
                <c:pt idx="1491">
                  <c:v>9.7687740127806002</c:v>
                </c:pt>
                <c:pt idx="1492">
                  <c:v>9.7753258397509395</c:v>
                </c:pt>
                <c:pt idx="1493">
                  <c:v>9.7818776667212894</c:v>
                </c:pt>
                <c:pt idx="1494">
                  <c:v>9.7884294936916305</c:v>
                </c:pt>
                <c:pt idx="1495">
                  <c:v>9.7949813206619698</c:v>
                </c:pt>
                <c:pt idx="1496">
                  <c:v>9.8015331476323109</c:v>
                </c:pt>
                <c:pt idx="1497">
                  <c:v>9.8080849746026608</c:v>
                </c:pt>
                <c:pt idx="1498">
                  <c:v>9.8146368015730001</c:v>
                </c:pt>
                <c:pt idx="1499">
                  <c:v>9.8211886285433394</c:v>
                </c:pt>
                <c:pt idx="1500">
                  <c:v>9.8277404555136805</c:v>
                </c:pt>
                <c:pt idx="1501">
                  <c:v>9.8342922824840304</c:v>
                </c:pt>
                <c:pt idx="1502">
                  <c:v>9.8408441094543697</c:v>
                </c:pt>
                <c:pt idx="1503">
                  <c:v>9.8473959364247108</c:v>
                </c:pt>
                <c:pt idx="1504">
                  <c:v>9.8539477633950501</c:v>
                </c:pt>
                <c:pt idx="1505">
                  <c:v>9.8604995903654</c:v>
                </c:pt>
                <c:pt idx="1506">
                  <c:v>9.8670514173357393</c:v>
                </c:pt>
                <c:pt idx="1507">
                  <c:v>9.8736032443060804</c:v>
                </c:pt>
                <c:pt idx="1508">
                  <c:v>9.8801550712764197</c:v>
                </c:pt>
                <c:pt idx="1509">
                  <c:v>9.8867068982467607</c:v>
                </c:pt>
                <c:pt idx="1510">
                  <c:v>9.8932587252171107</c:v>
                </c:pt>
                <c:pt idx="1511">
                  <c:v>9.89981055218745</c:v>
                </c:pt>
                <c:pt idx="1512">
                  <c:v>9.9063623791577893</c:v>
                </c:pt>
                <c:pt idx="1513">
                  <c:v>9.9129142061281392</c:v>
                </c:pt>
                <c:pt idx="1514">
                  <c:v>9.9194660330984803</c:v>
                </c:pt>
                <c:pt idx="1515">
                  <c:v>9.9260178600688196</c:v>
                </c:pt>
                <c:pt idx="1516">
                  <c:v>9.9325696870391607</c:v>
                </c:pt>
                <c:pt idx="1517">
                  <c:v>9.9391215140094999</c:v>
                </c:pt>
                <c:pt idx="1518">
                  <c:v>9.9456733409798499</c:v>
                </c:pt>
                <c:pt idx="1519">
                  <c:v>9.9522251679501892</c:v>
                </c:pt>
                <c:pt idx="1520">
                  <c:v>9.9587769949205303</c:v>
                </c:pt>
                <c:pt idx="1521">
                  <c:v>9.9653288218908695</c:v>
                </c:pt>
                <c:pt idx="1522">
                  <c:v>9.9718806488612195</c:v>
                </c:pt>
                <c:pt idx="1523">
                  <c:v>9.9784324758315606</c:v>
                </c:pt>
                <c:pt idx="1524">
                  <c:v>9.9849843028018999</c:v>
                </c:pt>
                <c:pt idx="1525">
                  <c:v>9.9915361297722391</c:v>
                </c:pt>
                <c:pt idx="1526">
                  <c:v>9.9980879567425909</c:v>
                </c:pt>
                <c:pt idx="1527">
                  <c:v>10.0046397837129</c:v>
                </c:pt>
                <c:pt idx="1528">
                  <c:v>10.0111916106833</c:v>
                </c:pt>
                <c:pt idx="1529">
                  <c:v>10.0177434376536</c:v>
                </c:pt>
                <c:pt idx="1530">
                  <c:v>10.024295264624</c:v>
                </c:pt>
                <c:pt idx="1531">
                  <c:v>10.0308470915943</c:v>
                </c:pt>
                <c:pt idx="1532">
                  <c:v>10.0373989185646</c:v>
                </c:pt>
                <c:pt idx="1533">
                  <c:v>10.043950745535</c:v>
                </c:pt>
                <c:pt idx="1534">
                  <c:v>10.0505025725053</c:v>
                </c:pt>
                <c:pt idx="1535">
                  <c:v>10.0570543994757</c:v>
                </c:pt>
                <c:pt idx="1536">
                  <c:v>10.063606226446</c:v>
                </c:pt>
                <c:pt idx="1537">
                  <c:v>10.070158053416399</c:v>
                </c:pt>
                <c:pt idx="1538">
                  <c:v>10.0767098803867</c:v>
                </c:pt>
                <c:pt idx="1539">
                  <c:v>10.083261707357</c:v>
                </c:pt>
                <c:pt idx="1540">
                  <c:v>10.0898135343274</c:v>
                </c:pt>
                <c:pt idx="1541">
                  <c:v>10.0963653612977</c:v>
                </c:pt>
                <c:pt idx="1542">
                  <c:v>10.102917188268099</c:v>
                </c:pt>
                <c:pt idx="1543">
                  <c:v>10.1094690152384</c:v>
                </c:pt>
                <c:pt idx="1544">
                  <c:v>10.116020842208799</c:v>
                </c:pt>
                <c:pt idx="1545">
                  <c:v>10.1225726691791</c:v>
                </c:pt>
                <c:pt idx="1546">
                  <c:v>10.1291244961494</c:v>
                </c:pt>
                <c:pt idx="1547">
                  <c:v>10.135676323119799</c:v>
                </c:pt>
                <c:pt idx="1548">
                  <c:v>10.1422281500901</c:v>
                </c:pt>
                <c:pt idx="1549">
                  <c:v>10.148779977060499</c:v>
                </c:pt>
                <c:pt idx="1550">
                  <c:v>10.1553318040308</c:v>
                </c:pt>
                <c:pt idx="1551">
                  <c:v>10.1618836310011</c:v>
                </c:pt>
                <c:pt idx="1552">
                  <c:v>10.1684354579715</c:v>
                </c:pt>
                <c:pt idx="1553">
                  <c:v>10.1749872849418</c:v>
                </c:pt>
                <c:pt idx="1554">
                  <c:v>10.181539111912199</c:v>
                </c:pt>
                <c:pt idx="1555">
                  <c:v>10.1880909388825</c:v>
                </c:pt>
                <c:pt idx="1556">
                  <c:v>10.194642765852899</c:v>
                </c:pt>
                <c:pt idx="1557">
                  <c:v>10.2011945928232</c:v>
                </c:pt>
                <c:pt idx="1558">
                  <c:v>10.2077464197935</c:v>
                </c:pt>
                <c:pt idx="1559">
                  <c:v>10.214298246763899</c:v>
                </c:pt>
                <c:pt idx="1560">
                  <c:v>10.2208500737342</c:v>
                </c:pt>
                <c:pt idx="1561">
                  <c:v>10.227401900704599</c:v>
                </c:pt>
                <c:pt idx="1562">
                  <c:v>10.2339537276749</c:v>
                </c:pt>
                <c:pt idx="1563">
                  <c:v>10.240505554645299</c:v>
                </c:pt>
                <c:pt idx="1564">
                  <c:v>10.247057381615599</c:v>
                </c:pt>
                <c:pt idx="1565">
                  <c:v>10.2536092085859</c:v>
                </c:pt>
                <c:pt idx="1566">
                  <c:v>10.260161035556299</c:v>
                </c:pt>
                <c:pt idx="1567">
                  <c:v>10.2667128625266</c:v>
                </c:pt>
                <c:pt idx="1568">
                  <c:v>10.273264689496999</c:v>
                </c:pt>
                <c:pt idx="1569">
                  <c:v>10.279816516467299</c:v>
                </c:pt>
                <c:pt idx="1570">
                  <c:v>10.286368343437699</c:v>
                </c:pt>
                <c:pt idx="1571">
                  <c:v>10.292920170407999</c:v>
                </c:pt>
                <c:pt idx="1572">
                  <c:v>10.2994719973783</c:v>
                </c:pt>
                <c:pt idx="1573">
                  <c:v>10.306023824348699</c:v>
                </c:pt>
                <c:pt idx="1574">
                  <c:v>10.312575651318999</c:v>
                </c:pt>
                <c:pt idx="1575">
                  <c:v>10.319127478289399</c:v>
                </c:pt>
                <c:pt idx="1576">
                  <c:v>10.325679305259699</c:v>
                </c:pt>
                <c:pt idx="1577">
                  <c:v>10.332231132230101</c:v>
                </c:pt>
                <c:pt idx="1578">
                  <c:v>10.338782959200399</c:v>
                </c:pt>
                <c:pt idx="1579">
                  <c:v>10.345334786170699</c:v>
                </c:pt>
                <c:pt idx="1580">
                  <c:v>10.351886613141099</c:v>
                </c:pt>
                <c:pt idx="1581">
                  <c:v>10.358438440111399</c:v>
                </c:pt>
                <c:pt idx="1582">
                  <c:v>10.364990267081801</c:v>
                </c:pt>
                <c:pt idx="1583">
                  <c:v>10.371542094052099</c:v>
                </c:pt>
                <c:pt idx="1584">
                  <c:v>10.378093921022399</c:v>
                </c:pt>
                <c:pt idx="1585">
                  <c:v>10.384645747992799</c:v>
                </c:pt>
                <c:pt idx="1586">
                  <c:v>10.391197574963099</c:v>
                </c:pt>
                <c:pt idx="1587">
                  <c:v>10.397749401933501</c:v>
                </c:pt>
                <c:pt idx="1588">
                  <c:v>10.404301228903799</c:v>
                </c:pt>
                <c:pt idx="1589">
                  <c:v>10.410853055874201</c:v>
                </c:pt>
                <c:pt idx="1590">
                  <c:v>10.417404882844499</c:v>
                </c:pt>
                <c:pt idx="1591">
                  <c:v>10.423956709814799</c:v>
                </c:pt>
                <c:pt idx="1592">
                  <c:v>10.430508536785201</c:v>
                </c:pt>
                <c:pt idx="1593">
                  <c:v>10.437060363755499</c:v>
                </c:pt>
                <c:pt idx="1594">
                  <c:v>10.443612190725901</c:v>
                </c:pt>
                <c:pt idx="1595">
                  <c:v>10.450164017696199</c:v>
                </c:pt>
                <c:pt idx="1596">
                  <c:v>10.456715844666601</c:v>
                </c:pt>
                <c:pt idx="1597">
                  <c:v>10.463267671636901</c:v>
                </c:pt>
                <c:pt idx="1598">
                  <c:v>10.469819498607199</c:v>
                </c:pt>
                <c:pt idx="1599">
                  <c:v>10.476371325577601</c:v>
                </c:pt>
                <c:pt idx="1600">
                  <c:v>10.482923152547899</c:v>
                </c:pt>
                <c:pt idx="1601">
                  <c:v>10.489474979518301</c:v>
                </c:pt>
                <c:pt idx="1602">
                  <c:v>10.496026806488601</c:v>
                </c:pt>
                <c:pt idx="1603">
                  <c:v>10.502578633459001</c:v>
                </c:pt>
                <c:pt idx="1604">
                  <c:v>10.509130460429301</c:v>
                </c:pt>
                <c:pt idx="1605">
                  <c:v>10.515682287399599</c:v>
                </c:pt>
                <c:pt idx="1606">
                  <c:v>10.522234114370001</c:v>
                </c:pt>
                <c:pt idx="1607">
                  <c:v>10.528785941340301</c:v>
                </c:pt>
                <c:pt idx="1608">
                  <c:v>10.535337768310701</c:v>
                </c:pt>
                <c:pt idx="1609">
                  <c:v>10.541889595281001</c:v>
                </c:pt>
                <c:pt idx="1610">
                  <c:v>10.5484414222514</c:v>
                </c:pt>
                <c:pt idx="1611">
                  <c:v>10.554993249221701</c:v>
                </c:pt>
                <c:pt idx="1612">
                  <c:v>10.561545076191999</c:v>
                </c:pt>
                <c:pt idx="1613">
                  <c:v>10.568096903162401</c:v>
                </c:pt>
                <c:pt idx="1614">
                  <c:v>10.574648730132701</c:v>
                </c:pt>
                <c:pt idx="1615">
                  <c:v>10.5812005571031</c:v>
                </c:pt>
                <c:pt idx="1616">
                  <c:v>10.587752384073401</c:v>
                </c:pt>
                <c:pt idx="1617">
                  <c:v>10.594304211043699</c:v>
                </c:pt>
                <c:pt idx="1618">
                  <c:v>10.600856038014101</c:v>
                </c:pt>
                <c:pt idx="1619">
                  <c:v>10.607407864984401</c:v>
                </c:pt>
                <c:pt idx="1620">
                  <c:v>10.6139596919548</c:v>
                </c:pt>
                <c:pt idx="1621">
                  <c:v>10.620511518925101</c:v>
                </c:pt>
                <c:pt idx="1622">
                  <c:v>10.6270633458955</c:v>
                </c:pt>
                <c:pt idx="1623">
                  <c:v>10.633615172865801</c:v>
                </c:pt>
                <c:pt idx="1624">
                  <c:v>10.640166999836101</c:v>
                </c:pt>
                <c:pt idx="1625">
                  <c:v>10.646718826806501</c:v>
                </c:pt>
                <c:pt idx="1626">
                  <c:v>10.653270653776801</c:v>
                </c:pt>
                <c:pt idx="1627">
                  <c:v>10.6598224807472</c:v>
                </c:pt>
                <c:pt idx="1628">
                  <c:v>10.666374307717501</c:v>
                </c:pt>
                <c:pt idx="1629">
                  <c:v>10.6729261346879</c:v>
                </c:pt>
                <c:pt idx="1630">
                  <c:v>10.679477961658201</c:v>
                </c:pt>
                <c:pt idx="1631">
                  <c:v>10.686029788628501</c:v>
                </c:pt>
                <c:pt idx="1632">
                  <c:v>10.6925816155989</c:v>
                </c:pt>
                <c:pt idx="1633">
                  <c:v>10.699133442569201</c:v>
                </c:pt>
                <c:pt idx="1634">
                  <c:v>10.7056852695396</c:v>
                </c:pt>
                <c:pt idx="1635">
                  <c:v>10.712237096509901</c:v>
                </c:pt>
                <c:pt idx="1636">
                  <c:v>10.7187889234803</c:v>
                </c:pt>
                <c:pt idx="1637">
                  <c:v>10.7253407504506</c:v>
                </c:pt>
                <c:pt idx="1638">
                  <c:v>10.731892577420901</c:v>
                </c:pt>
                <c:pt idx="1639">
                  <c:v>10.7384444043913</c:v>
                </c:pt>
                <c:pt idx="1640">
                  <c:v>10.744996231361601</c:v>
                </c:pt>
                <c:pt idx="1641">
                  <c:v>10.751548058332</c:v>
                </c:pt>
                <c:pt idx="1642">
                  <c:v>10.7580998853023</c:v>
                </c:pt>
                <c:pt idx="1643">
                  <c:v>10.7646517122727</c:v>
                </c:pt>
                <c:pt idx="1644">
                  <c:v>10.771203539243</c:v>
                </c:pt>
                <c:pt idx="1645">
                  <c:v>10.777755366213301</c:v>
                </c:pt>
                <c:pt idx="1646">
                  <c:v>10.7843071931837</c:v>
                </c:pt>
                <c:pt idx="1647">
                  <c:v>10.790859020154</c:v>
                </c:pt>
                <c:pt idx="1648">
                  <c:v>10.7974108471244</c:v>
                </c:pt>
                <c:pt idx="1649">
                  <c:v>10.8039626740947</c:v>
                </c:pt>
                <c:pt idx="1650">
                  <c:v>10.8105145010651</c:v>
                </c:pt>
                <c:pt idx="1651">
                  <c:v>10.8170663280354</c:v>
                </c:pt>
                <c:pt idx="1652">
                  <c:v>10.8236181550057</c:v>
                </c:pt>
                <c:pt idx="1653">
                  <c:v>10.8301699819761</c:v>
                </c:pt>
                <c:pt idx="1654">
                  <c:v>10.8367218089464</c:v>
                </c:pt>
                <c:pt idx="1655">
                  <c:v>10.8432736359168</c:v>
                </c:pt>
                <c:pt idx="1656">
                  <c:v>10.8498254628871</c:v>
                </c:pt>
                <c:pt idx="1657">
                  <c:v>10.8563772898574</c:v>
                </c:pt>
                <c:pt idx="1658">
                  <c:v>10.8629291168278</c:v>
                </c:pt>
                <c:pt idx="1659">
                  <c:v>10.8694809437981</c:v>
                </c:pt>
                <c:pt idx="1660">
                  <c:v>10.8760327707685</c:v>
                </c:pt>
                <c:pt idx="1661">
                  <c:v>10.8825845977388</c:v>
                </c:pt>
                <c:pt idx="1662">
                  <c:v>10.8891364247092</c:v>
                </c:pt>
                <c:pt idx="1663">
                  <c:v>10.8956882516795</c:v>
                </c:pt>
                <c:pt idx="1664">
                  <c:v>10.9022400786498</c:v>
                </c:pt>
                <c:pt idx="1665">
                  <c:v>10.9087919056202</c:v>
                </c:pt>
                <c:pt idx="1666">
                  <c:v>10.9153437325905</c:v>
                </c:pt>
                <c:pt idx="1667">
                  <c:v>10.9218955595609</c:v>
                </c:pt>
                <c:pt idx="1668">
                  <c:v>10.9284473865312</c:v>
                </c:pt>
                <c:pt idx="1669">
                  <c:v>10.9349992135016</c:v>
                </c:pt>
                <c:pt idx="1670">
                  <c:v>10.9415510404719</c:v>
                </c:pt>
                <c:pt idx="1671">
                  <c:v>10.9481028674422</c:v>
                </c:pt>
                <c:pt idx="1672">
                  <c:v>10.9546546944126</c:v>
                </c:pt>
                <c:pt idx="1673">
                  <c:v>10.9612065213829</c:v>
                </c:pt>
                <c:pt idx="1674">
                  <c:v>10.9677583483533</c:v>
                </c:pt>
                <c:pt idx="1675">
                  <c:v>10.9743101753236</c:v>
                </c:pt>
                <c:pt idx="1676">
                  <c:v>10.980862002294</c:v>
                </c:pt>
                <c:pt idx="1677">
                  <c:v>10.9874138292643</c:v>
                </c:pt>
                <c:pt idx="1678">
                  <c:v>10.9939656562346</c:v>
                </c:pt>
                <c:pt idx="1679">
                  <c:v>11.000517483205</c:v>
                </c:pt>
                <c:pt idx="1680">
                  <c:v>11.0070693101753</c:v>
                </c:pt>
                <c:pt idx="1681">
                  <c:v>11.0136211371457</c:v>
                </c:pt>
                <c:pt idx="1682">
                  <c:v>11.020172964116</c:v>
                </c:pt>
                <c:pt idx="1683">
                  <c:v>11.0267247910864</c:v>
                </c:pt>
                <c:pt idx="1684">
                  <c:v>11.0332766180567</c:v>
                </c:pt>
                <c:pt idx="1685">
                  <c:v>11.039828445027</c:v>
                </c:pt>
                <c:pt idx="1686">
                  <c:v>11.0463802719974</c:v>
                </c:pt>
                <c:pt idx="1687">
                  <c:v>11.0529320989677</c:v>
                </c:pt>
                <c:pt idx="1688">
                  <c:v>11.0594839259381</c:v>
                </c:pt>
                <c:pt idx="1689">
                  <c:v>11.0660357529084</c:v>
                </c:pt>
                <c:pt idx="1690">
                  <c:v>11.0725875798787</c:v>
                </c:pt>
                <c:pt idx="1691">
                  <c:v>11.0791394068491</c:v>
                </c:pt>
                <c:pt idx="1692">
                  <c:v>11.0856912338194</c:v>
                </c:pt>
                <c:pt idx="1693">
                  <c:v>11.0922430607898</c:v>
                </c:pt>
                <c:pt idx="1694">
                  <c:v>11.0987948877601</c:v>
                </c:pt>
                <c:pt idx="1695">
                  <c:v>11.1053467147305</c:v>
                </c:pt>
                <c:pt idx="1696">
                  <c:v>11.1118985417008</c:v>
                </c:pt>
                <c:pt idx="1697">
                  <c:v>11.1184503686711</c:v>
                </c:pt>
                <c:pt idx="1698">
                  <c:v>11.1250021956415</c:v>
                </c:pt>
                <c:pt idx="1699">
                  <c:v>11.1315540226118</c:v>
                </c:pt>
                <c:pt idx="1700">
                  <c:v>11.1381058495822</c:v>
                </c:pt>
                <c:pt idx="1701">
                  <c:v>11.1446576765525</c:v>
                </c:pt>
                <c:pt idx="1702">
                  <c:v>11.1512095035229</c:v>
                </c:pt>
                <c:pt idx="1703">
                  <c:v>11.1577613304932</c:v>
                </c:pt>
                <c:pt idx="1704">
                  <c:v>11.1643131574635</c:v>
                </c:pt>
                <c:pt idx="1705">
                  <c:v>11.1708649844339</c:v>
                </c:pt>
                <c:pt idx="1706">
                  <c:v>11.1774168114042</c:v>
                </c:pt>
                <c:pt idx="1707">
                  <c:v>11.1839686383746</c:v>
                </c:pt>
                <c:pt idx="1708">
                  <c:v>11.1905204653449</c:v>
                </c:pt>
                <c:pt idx="1709">
                  <c:v>11.197072292315299</c:v>
                </c:pt>
                <c:pt idx="1710">
                  <c:v>11.2036241192856</c:v>
                </c:pt>
                <c:pt idx="1711">
                  <c:v>11.2101759462559</c:v>
                </c:pt>
                <c:pt idx="1712">
                  <c:v>11.2167277732263</c:v>
                </c:pt>
                <c:pt idx="1713">
                  <c:v>11.2232796001966</c:v>
                </c:pt>
                <c:pt idx="1714">
                  <c:v>11.229831427166999</c:v>
                </c:pt>
                <c:pt idx="1715">
                  <c:v>11.2363832541373</c:v>
                </c:pt>
                <c:pt idx="1716">
                  <c:v>11.242935081107699</c:v>
                </c:pt>
                <c:pt idx="1717">
                  <c:v>11.249486908078</c:v>
                </c:pt>
                <c:pt idx="1718">
                  <c:v>11.2560387350483</c:v>
                </c:pt>
                <c:pt idx="1719">
                  <c:v>11.262590562018699</c:v>
                </c:pt>
                <c:pt idx="1720">
                  <c:v>11.269142388989</c:v>
                </c:pt>
                <c:pt idx="1721">
                  <c:v>11.275694215959399</c:v>
                </c:pt>
                <c:pt idx="1722">
                  <c:v>11.2822460429297</c:v>
                </c:pt>
                <c:pt idx="1723">
                  <c:v>11.2887978699</c:v>
                </c:pt>
                <c:pt idx="1724">
                  <c:v>11.295349696870399</c:v>
                </c:pt>
                <c:pt idx="1725">
                  <c:v>11.3019015238407</c:v>
                </c:pt>
                <c:pt idx="1726">
                  <c:v>11.308453350811099</c:v>
                </c:pt>
                <c:pt idx="1727">
                  <c:v>11.3150051777814</c:v>
                </c:pt>
                <c:pt idx="1728">
                  <c:v>11.321557004751799</c:v>
                </c:pt>
                <c:pt idx="1729">
                  <c:v>11.328108831722099</c:v>
                </c:pt>
                <c:pt idx="1730">
                  <c:v>11.3346606586924</c:v>
                </c:pt>
                <c:pt idx="1731">
                  <c:v>11.341212485662799</c:v>
                </c:pt>
                <c:pt idx="1732">
                  <c:v>11.3477643126331</c:v>
                </c:pt>
                <c:pt idx="1733">
                  <c:v>11.354316139603499</c:v>
                </c:pt>
                <c:pt idx="1734">
                  <c:v>11.360867966573799</c:v>
                </c:pt>
                <c:pt idx="1735">
                  <c:v>11.367419793544199</c:v>
                </c:pt>
                <c:pt idx="1736">
                  <c:v>11.373971620514499</c:v>
                </c:pt>
                <c:pt idx="1737">
                  <c:v>11.3805234474848</c:v>
                </c:pt>
                <c:pt idx="1738">
                  <c:v>11.387075274455199</c:v>
                </c:pt>
                <c:pt idx="1739">
                  <c:v>11.3936271014255</c:v>
                </c:pt>
                <c:pt idx="1740">
                  <c:v>11.400178928395899</c:v>
                </c:pt>
                <c:pt idx="1741">
                  <c:v>11.406730755366199</c:v>
                </c:pt>
                <c:pt idx="1742">
                  <c:v>11.413282582336601</c:v>
                </c:pt>
                <c:pt idx="1743">
                  <c:v>11.419834409306899</c:v>
                </c:pt>
                <c:pt idx="1744">
                  <c:v>11.4263862362772</c:v>
                </c:pt>
                <c:pt idx="1745">
                  <c:v>11.432938063247599</c:v>
                </c:pt>
                <c:pt idx="1746">
                  <c:v>11.439489890217899</c:v>
                </c:pt>
                <c:pt idx="1747">
                  <c:v>11.446041717188301</c:v>
                </c:pt>
                <c:pt idx="1748">
                  <c:v>11.452593544158599</c:v>
                </c:pt>
                <c:pt idx="1749">
                  <c:v>11.459145371129001</c:v>
                </c:pt>
                <c:pt idx="1750">
                  <c:v>11.465697198099299</c:v>
                </c:pt>
                <c:pt idx="1751">
                  <c:v>11.472249025069599</c:v>
                </c:pt>
                <c:pt idx="1752">
                  <c:v>11.478800852039999</c:v>
                </c:pt>
                <c:pt idx="1753">
                  <c:v>11.485352679010299</c:v>
                </c:pt>
                <c:pt idx="1754">
                  <c:v>11.491904505980701</c:v>
                </c:pt>
                <c:pt idx="1755">
                  <c:v>11.498456332950999</c:v>
                </c:pt>
                <c:pt idx="1756">
                  <c:v>11.505008159921401</c:v>
                </c:pt>
                <c:pt idx="1757">
                  <c:v>11.511559986891699</c:v>
                </c:pt>
                <c:pt idx="1758">
                  <c:v>11.518111813861999</c:v>
                </c:pt>
                <c:pt idx="1759">
                  <c:v>11.524663640832401</c:v>
                </c:pt>
                <c:pt idx="1760">
                  <c:v>11.531215467802699</c:v>
                </c:pt>
                <c:pt idx="1761">
                  <c:v>11.537767294773101</c:v>
                </c:pt>
                <c:pt idx="1762">
                  <c:v>11.544319121743399</c:v>
                </c:pt>
                <c:pt idx="1763">
                  <c:v>11.550870948713699</c:v>
                </c:pt>
                <c:pt idx="1764">
                  <c:v>11.557422775684101</c:v>
                </c:pt>
                <c:pt idx="1765">
                  <c:v>11.563974602654399</c:v>
                </c:pt>
                <c:pt idx="1766">
                  <c:v>11.570526429624801</c:v>
                </c:pt>
                <c:pt idx="1767">
                  <c:v>11.577078256595099</c:v>
                </c:pt>
                <c:pt idx="1768">
                  <c:v>11.583630083565501</c:v>
                </c:pt>
                <c:pt idx="1769">
                  <c:v>11.590181910535801</c:v>
                </c:pt>
                <c:pt idx="1770">
                  <c:v>11.596733737506099</c:v>
                </c:pt>
                <c:pt idx="1771">
                  <c:v>11.603285564476501</c:v>
                </c:pt>
                <c:pt idx="1772">
                  <c:v>11.609837391446799</c:v>
                </c:pt>
                <c:pt idx="1773">
                  <c:v>11.616389218417201</c:v>
                </c:pt>
                <c:pt idx="1774">
                  <c:v>11.622941045387501</c:v>
                </c:pt>
                <c:pt idx="1775">
                  <c:v>11.629492872357901</c:v>
                </c:pt>
                <c:pt idx="1776">
                  <c:v>11.636044699328201</c:v>
                </c:pt>
                <c:pt idx="1777">
                  <c:v>11.642596526298499</c:v>
                </c:pt>
                <c:pt idx="1778">
                  <c:v>11.649148353268901</c:v>
                </c:pt>
                <c:pt idx="1779">
                  <c:v>11.655700180239201</c:v>
                </c:pt>
                <c:pt idx="1780">
                  <c:v>11.662252007209601</c:v>
                </c:pt>
                <c:pt idx="1781">
                  <c:v>11.668803834179901</c:v>
                </c:pt>
                <c:pt idx="1782">
                  <c:v>11.6753556611503</c:v>
                </c:pt>
                <c:pt idx="1783">
                  <c:v>11.681907488120601</c:v>
                </c:pt>
                <c:pt idx="1784">
                  <c:v>11.688459315090901</c:v>
                </c:pt>
                <c:pt idx="1785">
                  <c:v>11.695011142061301</c:v>
                </c:pt>
                <c:pt idx="1786">
                  <c:v>11.701562969031601</c:v>
                </c:pt>
                <c:pt idx="1787">
                  <c:v>11.708114796002</c:v>
                </c:pt>
                <c:pt idx="1788">
                  <c:v>11.714666622972301</c:v>
                </c:pt>
                <c:pt idx="1789">
                  <c:v>11.7212184499427</c:v>
                </c:pt>
                <c:pt idx="1790">
                  <c:v>11.727770276913001</c:v>
                </c:pt>
                <c:pt idx="1791">
                  <c:v>11.734322103883301</c:v>
                </c:pt>
                <c:pt idx="1792">
                  <c:v>11.7408739308537</c:v>
                </c:pt>
                <c:pt idx="1793">
                  <c:v>11.747425757824001</c:v>
                </c:pt>
                <c:pt idx="1794">
                  <c:v>11.7539775847944</c:v>
                </c:pt>
                <c:pt idx="1795">
                  <c:v>11.760529411764701</c:v>
                </c:pt>
                <c:pt idx="1796">
                  <c:v>11.767081238735001</c:v>
                </c:pt>
                <c:pt idx="1797">
                  <c:v>11.7736330657054</c:v>
                </c:pt>
                <c:pt idx="1798">
                  <c:v>11.780184892675701</c:v>
                </c:pt>
                <c:pt idx="1799">
                  <c:v>11.7867367196461</c:v>
                </c:pt>
                <c:pt idx="1800">
                  <c:v>11.793288546616401</c:v>
                </c:pt>
                <c:pt idx="1801">
                  <c:v>11.7998403735868</c:v>
                </c:pt>
                <c:pt idx="1802">
                  <c:v>11.8063922005571</c:v>
                </c:pt>
                <c:pt idx="1803">
                  <c:v>11.812944027527401</c:v>
                </c:pt>
                <c:pt idx="1804">
                  <c:v>11.8194958544978</c:v>
                </c:pt>
                <c:pt idx="1805">
                  <c:v>11.826047681468101</c:v>
                </c:pt>
                <c:pt idx="1806">
                  <c:v>11.8325995084385</c:v>
                </c:pt>
                <c:pt idx="1807">
                  <c:v>11.8391513354088</c:v>
                </c:pt>
                <c:pt idx="1808">
                  <c:v>11.8457031623792</c:v>
                </c:pt>
                <c:pt idx="1809">
                  <c:v>11.8522549893495</c:v>
                </c:pt>
                <c:pt idx="1810">
                  <c:v>11.858806816319801</c:v>
                </c:pt>
                <c:pt idx="1811">
                  <c:v>11.8653586432902</c:v>
                </c:pt>
                <c:pt idx="1812">
                  <c:v>11.871910470260501</c:v>
                </c:pt>
                <c:pt idx="1813">
                  <c:v>11.8784622972309</c:v>
                </c:pt>
                <c:pt idx="1814">
                  <c:v>11.8850141242012</c:v>
                </c:pt>
                <c:pt idx="1815">
                  <c:v>11.8915659511716</c:v>
                </c:pt>
                <c:pt idx="1816">
                  <c:v>11.8981177781419</c:v>
                </c:pt>
                <c:pt idx="1817">
                  <c:v>11.904669605112201</c:v>
                </c:pt>
                <c:pt idx="1818">
                  <c:v>11.9112214320826</c:v>
                </c:pt>
                <c:pt idx="1819">
                  <c:v>11.9177732590529</c:v>
                </c:pt>
                <c:pt idx="1820">
                  <c:v>11.9243250860233</c:v>
                </c:pt>
                <c:pt idx="1821">
                  <c:v>11.9308769129936</c:v>
                </c:pt>
                <c:pt idx="1822">
                  <c:v>11.937428739964</c:v>
                </c:pt>
                <c:pt idx="1823">
                  <c:v>11.9439805669343</c:v>
                </c:pt>
                <c:pt idx="1824">
                  <c:v>11.9505323939046</c:v>
                </c:pt>
                <c:pt idx="1825">
                  <c:v>11.957084220875</c:v>
                </c:pt>
                <c:pt idx="1826">
                  <c:v>11.9636360478453</c:v>
                </c:pt>
                <c:pt idx="1827">
                  <c:v>11.9701878748157</c:v>
                </c:pt>
                <c:pt idx="1828">
                  <c:v>11.976739701786</c:v>
                </c:pt>
                <c:pt idx="1829">
                  <c:v>11.9832915287563</c:v>
                </c:pt>
                <c:pt idx="1830">
                  <c:v>11.9898433557267</c:v>
                </c:pt>
                <c:pt idx="1831">
                  <c:v>11.996395182697</c:v>
                </c:pt>
                <c:pt idx="1832">
                  <c:v>12.0029470096674</c:v>
                </c:pt>
                <c:pt idx="1833">
                  <c:v>12.0094988366377</c:v>
                </c:pt>
                <c:pt idx="1834">
                  <c:v>12.0160506636081</c:v>
                </c:pt>
                <c:pt idx="1835">
                  <c:v>12.0226024905784</c:v>
                </c:pt>
                <c:pt idx="1836">
                  <c:v>12.0291543175487</c:v>
                </c:pt>
                <c:pt idx="1837">
                  <c:v>12.0357061445191</c:v>
                </c:pt>
                <c:pt idx="1838">
                  <c:v>12.0422579714894</c:v>
                </c:pt>
                <c:pt idx="1839">
                  <c:v>12.0488097984598</c:v>
                </c:pt>
                <c:pt idx="1840">
                  <c:v>12.0553616254301</c:v>
                </c:pt>
                <c:pt idx="1841">
                  <c:v>12.0619134524005</c:v>
                </c:pt>
                <c:pt idx="1842">
                  <c:v>12.0684652793708</c:v>
                </c:pt>
                <c:pt idx="1843">
                  <c:v>12.0750171063411</c:v>
                </c:pt>
                <c:pt idx="1844">
                  <c:v>12.0815689333115</c:v>
                </c:pt>
                <c:pt idx="1845">
                  <c:v>12.0881207602818</c:v>
                </c:pt>
                <c:pt idx="1846">
                  <c:v>12.0946725872522</c:v>
                </c:pt>
                <c:pt idx="1847">
                  <c:v>12.1012244142225</c:v>
                </c:pt>
                <c:pt idx="1848">
                  <c:v>12.1077762411929</c:v>
                </c:pt>
                <c:pt idx="1849">
                  <c:v>12.1143280681632</c:v>
                </c:pt>
                <c:pt idx="1850">
                  <c:v>12.1208798951335</c:v>
                </c:pt>
                <c:pt idx="1851">
                  <c:v>12.1274317221039</c:v>
                </c:pt>
                <c:pt idx="1852">
                  <c:v>12.1339835490742</c:v>
                </c:pt>
                <c:pt idx="1853">
                  <c:v>12.1405353760446</c:v>
                </c:pt>
                <c:pt idx="1854">
                  <c:v>12.1470872030149</c:v>
                </c:pt>
                <c:pt idx="1855">
                  <c:v>12.1536390299853</c:v>
                </c:pt>
                <c:pt idx="1856">
                  <c:v>12.1601908569556</c:v>
                </c:pt>
                <c:pt idx="1857">
                  <c:v>12.1667426839259</c:v>
                </c:pt>
                <c:pt idx="1858">
                  <c:v>12.1732945108963</c:v>
                </c:pt>
                <c:pt idx="1859">
                  <c:v>12.1798463378666</c:v>
                </c:pt>
                <c:pt idx="1860">
                  <c:v>12.186398164837</c:v>
                </c:pt>
                <c:pt idx="1861">
                  <c:v>12.1929499918073</c:v>
                </c:pt>
                <c:pt idx="1862">
                  <c:v>12.1995018187777</c:v>
                </c:pt>
                <c:pt idx="1863">
                  <c:v>12.206053645748</c:v>
                </c:pt>
                <c:pt idx="1864">
                  <c:v>12.2126054727183</c:v>
                </c:pt>
                <c:pt idx="1865">
                  <c:v>12.2191572996887</c:v>
                </c:pt>
                <c:pt idx="1866">
                  <c:v>12.225709126659</c:v>
                </c:pt>
                <c:pt idx="1867">
                  <c:v>12.2322609536294</c:v>
                </c:pt>
                <c:pt idx="1868">
                  <c:v>12.2388127805997</c:v>
                </c:pt>
                <c:pt idx="1869">
                  <c:v>12.24536460757</c:v>
                </c:pt>
                <c:pt idx="1870">
                  <c:v>12.2519164345404</c:v>
                </c:pt>
                <c:pt idx="1871">
                  <c:v>12.2584682615107</c:v>
                </c:pt>
                <c:pt idx="1872">
                  <c:v>12.2650200884811</c:v>
                </c:pt>
                <c:pt idx="1873">
                  <c:v>12.2715719154514</c:v>
                </c:pt>
                <c:pt idx="1874">
                  <c:v>12.278123742421799</c:v>
                </c:pt>
                <c:pt idx="1875">
                  <c:v>12.2846755693921</c:v>
                </c:pt>
                <c:pt idx="1876">
                  <c:v>12.2912273963624</c:v>
                </c:pt>
                <c:pt idx="1877">
                  <c:v>12.2977792233328</c:v>
                </c:pt>
                <c:pt idx="1878">
                  <c:v>12.3043310503031</c:v>
                </c:pt>
                <c:pt idx="1879">
                  <c:v>12.3108828772735</c:v>
                </c:pt>
                <c:pt idx="1880">
                  <c:v>12.3174347042438</c:v>
                </c:pt>
                <c:pt idx="1881">
                  <c:v>12.323986531214199</c:v>
                </c:pt>
                <c:pt idx="1882">
                  <c:v>12.3305383581845</c:v>
                </c:pt>
                <c:pt idx="1883">
                  <c:v>12.3370901851548</c:v>
                </c:pt>
                <c:pt idx="1884">
                  <c:v>12.3436420121252</c:v>
                </c:pt>
                <c:pt idx="1885">
                  <c:v>12.3501938390955</c:v>
                </c:pt>
                <c:pt idx="1886">
                  <c:v>12.356745666065899</c:v>
                </c:pt>
                <c:pt idx="1887">
                  <c:v>12.3632974930362</c:v>
                </c:pt>
                <c:pt idx="1888">
                  <c:v>12.369849320006599</c:v>
                </c:pt>
                <c:pt idx="1889">
                  <c:v>12.3764011469769</c:v>
                </c:pt>
                <c:pt idx="1890">
                  <c:v>12.3829529739472</c:v>
                </c:pt>
                <c:pt idx="1891">
                  <c:v>12.389504800917599</c:v>
                </c:pt>
                <c:pt idx="1892">
                  <c:v>12.3960566278879</c:v>
                </c:pt>
                <c:pt idx="1893">
                  <c:v>12.402608454858299</c:v>
                </c:pt>
                <c:pt idx="1894">
                  <c:v>12.4091602818286</c:v>
                </c:pt>
                <c:pt idx="1895">
                  <c:v>12.415712108798999</c:v>
                </c:pt>
                <c:pt idx="1896">
                  <c:v>12.422263935769299</c:v>
                </c:pt>
                <c:pt idx="1897">
                  <c:v>12.4288157627396</c:v>
                </c:pt>
                <c:pt idx="1898">
                  <c:v>12.435367589709999</c:v>
                </c:pt>
                <c:pt idx="1899">
                  <c:v>12.4419194166803</c:v>
                </c:pt>
                <c:pt idx="1900">
                  <c:v>12.448471243650699</c:v>
                </c:pt>
                <c:pt idx="1901">
                  <c:v>12.455023070620999</c:v>
                </c:pt>
                <c:pt idx="1902">
                  <c:v>12.461574897591399</c:v>
                </c:pt>
                <c:pt idx="1903">
                  <c:v>12.468126724561699</c:v>
                </c:pt>
                <c:pt idx="1904">
                  <c:v>12.474678551532</c:v>
                </c:pt>
                <c:pt idx="1905">
                  <c:v>12.481230378502399</c:v>
                </c:pt>
                <c:pt idx="1906">
                  <c:v>12.487782205472699</c:v>
                </c:pt>
                <c:pt idx="1907">
                  <c:v>12.494334032443099</c:v>
                </c:pt>
                <c:pt idx="1908">
                  <c:v>12.500885859413399</c:v>
                </c:pt>
                <c:pt idx="1909">
                  <c:v>12.5074376863837</c:v>
                </c:pt>
                <c:pt idx="1910">
                  <c:v>12.513989513354099</c:v>
                </c:pt>
                <c:pt idx="1911">
                  <c:v>12.520541340324399</c:v>
                </c:pt>
                <c:pt idx="1912">
                  <c:v>12.527093167294799</c:v>
                </c:pt>
                <c:pt idx="1913">
                  <c:v>12.533644994265099</c:v>
                </c:pt>
                <c:pt idx="1914">
                  <c:v>12.540196821235501</c:v>
                </c:pt>
                <c:pt idx="1915">
                  <c:v>12.546748648205799</c:v>
                </c:pt>
                <c:pt idx="1916">
                  <c:v>12.553300475176099</c:v>
                </c:pt>
                <c:pt idx="1917">
                  <c:v>12.559852302146499</c:v>
                </c:pt>
                <c:pt idx="1918">
                  <c:v>12.566404129116799</c:v>
                </c:pt>
                <c:pt idx="1919">
                  <c:v>12.572955956087201</c:v>
                </c:pt>
                <c:pt idx="1920">
                  <c:v>12.579507783057499</c:v>
                </c:pt>
                <c:pt idx="1921">
                  <c:v>12.586059610027901</c:v>
                </c:pt>
                <c:pt idx="1922">
                  <c:v>12.592611436998199</c:v>
                </c:pt>
                <c:pt idx="1923">
                  <c:v>12.599163263968499</c:v>
                </c:pt>
                <c:pt idx="1924">
                  <c:v>12.605715090938901</c:v>
                </c:pt>
                <c:pt idx="1925">
                  <c:v>12.612266917909199</c:v>
                </c:pt>
                <c:pt idx="1926">
                  <c:v>12.618818744879601</c:v>
                </c:pt>
                <c:pt idx="1927">
                  <c:v>12.625370571849899</c:v>
                </c:pt>
                <c:pt idx="1928">
                  <c:v>12.631922398820301</c:v>
                </c:pt>
                <c:pt idx="1929">
                  <c:v>12.638474225790601</c:v>
                </c:pt>
                <c:pt idx="1930">
                  <c:v>12.645026052760899</c:v>
                </c:pt>
                <c:pt idx="1931">
                  <c:v>12.651577879731301</c:v>
                </c:pt>
                <c:pt idx="1932">
                  <c:v>12.658129706701599</c:v>
                </c:pt>
                <c:pt idx="1933">
                  <c:v>12.664681533672001</c:v>
                </c:pt>
                <c:pt idx="1934">
                  <c:v>12.671233360642301</c:v>
                </c:pt>
                <c:pt idx="1935">
                  <c:v>12.677785187612599</c:v>
                </c:pt>
                <c:pt idx="1936">
                  <c:v>12.684337014583001</c:v>
                </c:pt>
                <c:pt idx="1937">
                  <c:v>12.690888841553299</c:v>
                </c:pt>
                <c:pt idx="1938">
                  <c:v>12.697440668523701</c:v>
                </c:pt>
                <c:pt idx="1939">
                  <c:v>12.703992495493999</c:v>
                </c:pt>
                <c:pt idx="1940">
                  <c:v>12.710544322464401</c:v>
                </c:pt>
                <c:pt idx="1941">
                  <c:v>12.717096149434701</c:v>
                </c:pt>
                <c:pt idx="1942">
                  <c:v>12.723647976404999</c:v>
                </c:pt>
                <c:pt idx="1943">
                  <c:v>12.730199803375401</c:v>
                </c:pt>
                <c:pt idx="1944">
                  <c:v>12.736751630345699</c:v>
                </c:pt>
                <c:pt idx="1945">
                  <c:v>12.743303457316101</c:v>
                </c:pt>
                <c:pt idx="1946">
                  <c:v>12.749855284286401</c:v>
                </c:pt>
                <c:pt idx="1947">
                  <c:v>12.7564071112568</c:v>
                </c:pt>
                <c:pt idx="1948">
                  <c:v>12.762958938227101</c:v>
                </c:pt>
                <c:pt idx="1949">
                  <c:v>12.769510765197399</c:v>
                </c:pt>
                <c:pt idx="1950">
                  <c:v>12.776062592167801</c:v>
                </c:pt>
                <c:pt idx="1951">
                  <c:v>12.782614419138101</c:v>
                </c:pt>
                <c:pt idx="1952">
                  <c:v>12.789166246108501</c:v>
                </c:pt>
                <c:pt idx="1953">
                  <c:v>12.795718073078801</c:v>
                </c:pt>
                <c:pt idx="1954">
                  <c:v>12.8022699000492</c:v>
                </c:pt>
                <c:pt idx="1955">
                  <c:v>12.808821727019501</c:v>
                </c:pt>
                <c:pt idx="1956">
                  <c:v>12.815373553989801</c:v>
                </c:pt>
                <c:pt idx="1957">
                  <c:v>12.821925380960201</c:v>
                </c:pt>
                <c:pt idx="1958">
                  <c:v>12.828477207930501</c:v>
                </c:pt>
                <c:pt idx="1959">
                  <c:v>12.8350290349009</c:v>
                </c:pt>
                <c:pt idx="1960">
                  <c:v>12.841580861871201</c:v>
                </c:pt>
                <c:pt idx="1961">
                  <c:v>12.8481326888416</c:v>
                </c:pt>
                <c:pt idx="1962">
                  <c:v>12.854684515811901</c:v>
                </c:pt>
                <c:pt idx="1963">
                  <c:v>12.861236342782201</c:v>
                </c:pt>
                <c:pt idx="1964">
                  <c:v>12.8677881697526</c:v>
                </c:pt>
                <c:pt idx="1965">
                  <c:v>12.874339996722901</c:v>
                </c:pt>
                <c:pt idx="1966">
                  <c:v>12.8808918236933</c:v>
                </c:pt>
                <c:pt idx="1967">
                  <c:v>12.887443650663601</c:v>
                </c:pt>
                <c:pt idx="1968">
                  <c:v>12.893995477634</c:v>
                </c:pt>
                <c:pt idx="1969">
                  <c:v>12.9005473046043</c:v>
                </c:pt>
                <c:pt idx="1970">
                  <c:v>12.907099131574601</c:v>
                </c:pt>
                <c:pt idx="1971">
                  <c:v>12.913650958545</c:v>
                </c:pt>
                <c:pt idx="1972">
                  <c:v>12.920202785515301</c:v>
                </c:pt>
                <c:pt idx="1973">
                  <c:v>12.9267546124857</c:v>
                </c:pt>
                <c:pt idx="1974">
                  <c:v>12.933306439456</c:v>
                </c:pt>
                <c:pt idx="1975">
                  <c:v>12.939858266426301</c:v>
                </c:pt>
                <c:pt idx="1976">
                  <c:v>12.9464100933967</c:v>
                </c:pt>
                <c:pt idx="1977">
                  <c:v>12.952961920367001</c:v>
                </c:pt>
                <c:pt idx="1978">
                  <c:v>12.9595137473374</c:v>
                </c:pt>
                <c:pt idx="1979">
                  <c:v>12.9660655743077</c:v>
                </c:pt>
                <c:pt idx="1980">
                  <c:v>12.9726174012781</c:v>
                </c:pt>
                <c:pt idx="1981">
                  <c:v>12.9791692282484</c:v>
                </c:pt>
                <c:pt idx="1982">
                  <c:v>12.985721055218701</c:v>
                </c:pt>
                <c:pt idx="1983">
                  <c:v>12.9922728821891</c:v>
                </c:pt>
                <c:pt idx="1984">
                  <c:v>12.9988247091594</c:v>
                </c:pt>
                <c:pt idx="1985">
                  <c:v>13.0053765361298</c:v>
                </c:pt>
                <c:pt idx="1986">
                  <c:v>13.0119283631001</c:v>
                </c:pt>
                <c:pt idx="1987">
                  <c:v>13.0184801900705</c:v>
                </c:pt>
                <c:pt idx="1988">
                  <c:v>13.0250320170408</c:v>
                </c:pt>
                <c:pt idx="1989">
                  <c:v>13.0315838440111</c:v>
                </c:pt>
                <c:pt idx="1990">
                  <c:v>13.0381356709815</c:v>
                </c:pt>
                <c:pt idx="1991">
                  <c:v>13.0446874979518</c:v>
                </c:pt>
                <c:pt idx="1992">
                  <c:v>13.0512393249222</c:v>
                </c:pt>
                <c:pt idx="1993">
                  <c:v>13.0577911518925</c:v>
                </c:pt>
                <c:pt idx="1994">
                  <c:v>13.0643429788629</c:v>
                </c:pt>
                <c:pt idx="1995">
                  <c:v>13.0708948058332</c:v>
                </c:pt>
                <c:pt idx="1996">
                  <c:v>13.0774466328035</c:v>
                </c:pt>
                <c:pt idx="1997">
                  <c:v>13.0839984597739</c:v>
                </c:pt>
                <c:pt idx="1998">
                  <c:v>13.0905502867442</c:v>
                </c:pt>
                <c:pt idx="1999">
                  <c:v>13.0971021137146</c:v>
                </c:pt>
                <c:pt idx="2000">
                  <c:v>13.1036539406849</c:v>
                </c:pt>
                <c:pt idx="2001">
                  <c:v>13.1102057676553</c:v>
                </c:pt>
                <c:pt idx="2002">
                  <c:v>13.1167575946256</c:v>
                </c:pt>
                <c:pt idx="2003">
                  <c:v>13.1233094215959</c:v>
                </c:pt>
                <c:pt idx="2004">
                  <c:v>13.1298612485663</c:v>
                </c:pt>
                <c:pt idx="2005">
                  <c:v>13.1364130755366</c:v>
                </c:pt>
                <c:pt idx="2006">
                  <c:v>13.142964902507</c:v>
                </c:pt>
                <c:pt idx="2007">
                  <c:v>13.1495167294773</c:v>
                </c:pt>
                <c:pt idx="2008">
                  <c:v>13.1560685564476</c:v>
                </c:pt>
                <c:pt idx="2009">
                  <c:v>13.162620383418</c:v>
                </c:pt>
                <c:pt idx="2010">
                  <c:v>13.1691722103883</c:v>
                </c:pt>
                <c:pt idx="2011">
                  <c:v>13.1757240373587</c:v>
                </c:pt>
                <c:pt idx="2012">
                  <c:v>13.182275864329</c:v>
                </c:pt>
                <c:pt idx="2013">
                  <c:v>13.1888276912994</c:v>
                </c:pt>
                <c:pt idx="2014">
                  <c:v>13.1953795182697</c:v>
                </c:pt>
                <c:pt idx="2015">
                  <c:v>13.20193134524</c:v>
                </c:pt>
                <c:pt idx="2016">
                  <c:v>13.2084831722104</c:v>
                </c:pt>
                <c:pt idx="2017">
                  <c:v>13.2150349991807</c:v>
                </c:pt>
                <c:pt idx="2018">
                  <c:v>13.2215868261511</c:v>
                </c:pt>
                <c:pt idx="2019">
                  <c:v>13.2281386531214</c:v>
                </c:pt>
                <c:pt idx="2020">
                  <c:v>13.2346904800918</c:v>
                </c:pt>
                <c:pt idx="2021">
                  <c:v>13.2412423070621</c:v>
                </c:pt>
                <c:pt idx="2022">
                  <c:v>13.2477941340324</c:v>
                </c:pt>
                <c:pt idx="2023">
                  <c:v>13.2543459610028</c:v>
                </c:pt>
                <c:pt idx="2024">
                  <c:v>13.2608977879731</c:v>
                </c:pt>
                <c:pt idx="2025">
                  <c:v>13.2674496149435</c:v>
                </c:pt>
                <c:pt idx="2026">
                  <c:v>13.2740014419138</c:v>
                </c:pt>
                <c:pt idx="2027">
                  <c:v>13.2805532688842</c:v>
                </c:pt>
                <c:pt idx="2028">
                  <c:v>13.2871050958545</c:v>
                </c:pt>
                <c:pt idx="2029">
                  <c:v>13.2936569228248</c:v>
                </c:pt>
                <c:pt idx="2030">
                  <c:v>13.3002087497952</c:v>
                </c:pt>
                <c:pt idx="2031">
                  <c:v>13.3067605767655</c:v>
                </c:pt>
                <c:pt idx="2032">
                  <c:v>13.3133124037359</c:v>
                </c:pt>
                <c:pt idx="2033">
                  <c:v>13.3198642307062</c:v>
                </c:pt>
                <c:pt idx="2034">
                  <c:v>13.3264160576766</c:v>
                </c:pt>
                <c:pt idx="2035">
                  <c:v>13.3329678846469</c:v>
                </c:pt>
                <c:pt idx="2036">
                  <c:v>13.3395197116172</c:v>
                </c:pt>
                <c:pt idx="2037">
                  <c:v>13.3460715385876</c:v>
                </c:pt>
                <c:pt idx="2038">
                  <c:v>13.3526233655579</c:v>
                </c:pt>
                <c:pt idx="2039">
                  <c:v>13.3591751925283</c:v>
                </c:pt>
                <c:pt idx="2040">
                  <c:v>13.3657270194986</c:v>
                </c:pt>
                <c:pt idx="2041">
                  <c:v>13.372278846468999</c:v>
                </c:pt>
                <c:pt idx="2042">
                  <c:v>13.3788306734393</c:v>
                </c:pt>
                <c:pt idx="2043">
                  <c:v>13.3853825004096</c:v>
                </c:pt>
                <c:pt idx="2044">
                  <c:v>13.39193432738</c:v>
                </c:pt>
                <c:pt idx="2045">
                  <c:v>13.3984861543503</c:v>
                </c:pt>
                <c:pt idx="2046">
                  <c:v>13.405037981320699</c:v>
                </c:pt>
                <c:pt idx="2047">
                  <c:v>13.411589808291</c:v>
                </c:pt>
                <c:pt idx="2048">
                  <c:v>13.4181416352613</c:v>
                </c:pt>
                <c:pt idx="2049">
                  <c:v>13.4246934622317</c:v>
                </c:pt>
                <c:pt idx="2050">
                  <c:v>13.431245289202</c:v>
                </c:pt>
                <c:pt idx="2051">
                  <c:v>13.437797116172399</c:v>
                </c:pt>
                <c:pt idx="2052">
                  <c:v>13.4443489431427</c:v>
                </c:pt>
                <c:pt idx="2053">
                  <c:v>13.450900770113099</c:v>
                </c:pt>
                <c:pt idx="2054">
                  <c:v>13.4574525970834</c:v>
                </c:pt>
                <c:pt idx="2055">
                  <c:v>13.4640044240537</c:v>
                </c:pt>
                <c:pt idx="2056">
                  <c:v>13.470556251024099</c:v>
                </c:pt>
                <c:pt idx="2057">
                  <c:v>13.4771080779944</c:v>
                </c:pt>
                <c:pt idx="2058">
                  <c:v>13.483659904964799</c:v>
                </c:pt>
                <c:pt idx="2059">
                  <c:v>13.4902117319351</c:v>
                </c:pt>
                <c:pt idx="2060">
                  <c:v>13.496763558905499</c:v>
                </c:pt>
                <c:pt idx="2061">
                  <c:v>13.503315385875799</c:v>
                </c:pt>
                <c:pt idx="2062">
                  <c:v>13.5098672128461</c:v>
                </c:pt>
                <c:pt idx="2063">
                  <c:v>13.516419039816499</c:v>
                </c:pt>
                <c:pt idx="2064">
                  <c:v>13.5229708667868</c:v>
                </c:pt>
                <c:pt idx="2065">
                  <c:v>13.529522693757199</c:v>
                </c:pt>
                <c:pt idx="2066">
                  <c:v>13.5360745207275</c:v>
                </c:pt>
                <c:pt idx="2067">
                  <c:v>13.542626347697899</c:v>
                </c:pt>
                <c:pt idx="2068">
                  <c:v>13.549178174668199</c:v>
                </c:pt>
                <c:pt idx="2069">
                  <c:v>13.5557300016385</c:v>
                </c:pt>
                <c:pt idx="2070">
                  <c:v>13.562281828608899</c:v>
                </c:pt>
                <c:pt idx="2071">
                  <c:v>13.5688336555792</c:v>
                </c:pt>
                <c:pt idx="2072">
                  <c:v>13.575385482549599</c:v>
                </c:pt>
                <c:pt idx="2073">
                  <c:v>13.581937309519899</c:v>
                </c:pt>
                <c:pt idx="2074">
                  <c:v>13.5884891364902</c:v>
                </c:pt>
                <c:pt idx="2075">
                  <c:v>13.595040963460599</c:v>
                </c:pt>
                <c:pt idx="2076">
                  <c:v>13.6015927904309</c:v>
                </c:pt>
                <c:pt idx="2077">
                  <c:v>13.608144617401299</c:v>
                </c:pt>
                <c:pt idx="2078">
                  <c:v>13.614696444371599</c:v>
                </c:pt>
                <c:pt idx="2079">
                  <c:v>13.621248271341999</c:v>
                </c:pt>
                <c:pt idx="2080">
                  <c:v>13.627800098312299</c:v>
                </c:pt>
                <c:pt idx="2081">
                  <c:v>13.6343519252826</c:v>
                </c:pt>
                <c:pt idx="2082">
                  <c:v>13.640903752252999</c:v>
                </c:pt>
                <c:pt idx="2083">
                  <c:v>13.647455579223299</c:v>
                </c:pt>
                <c:pt idx="2084">
                  <c:v>13.654007406193699</c:v>
                </c:pt>
                <c:pt idx="2085">
                  <c:v>13.660559233163999</c:v>
                </c:pt>
                <c:pt idx="2086">
                  <c:v>13.667111060134401</c:v>
                </c:pt>
                <c:pt idx="2087">
                  <c:v>13.673662887104699</c:v>
                </c:pt>
                <c:pt idx="2088">
                  <c:v>13.680214714074999</c:v>
                </c:pt>
                <c:pt idx="2089">
                  <c:v>13.686766541045399</c:v>
                </c:pt>
                <c:pt idx="2090">
                  <c:v>13.693318368015699</c:v>
                </c:pt>
                <c:pt idx="2091">
                  <c:v>13.699870194986101</c:v>
                </c:pt>
                <c:pt idx="2092">
                  <c:v>13.706422021956399</c:v>
                </c:pt>
                <c:pt idx="2093">
                  <c:v>13.712973848926801</c:v>
                </c:pt>
                <c:pt idx="2094">
                  <c:v>13.719525675897099</c:v>
                </c:pt>
                <c:pt idx="2095">
                  <c:v>13.726077502867399</c:v>
                </c:pt>
                <c:pt idx="2096">
                  <c:v>13.732629329837801</c:v>
                </c:pt>
                <c:pt idx="2097">
                  <c:v>13.739181156808099</c:v>
                </c:pt>
                <c:pt idx="2098">
                  <c:v>13.745732983778501</c:v>
                </c:pt>
                <c:pt idx="2099">
                  <c:v>13.752284810748799</c:v>
                </c:pt>
                <c:pt idx="2100">
                  <c:v>13.758836637719201</c:v>
                </c:pt>
                <c:pt idx="2101">
                  <c:v>13.765388464689501</c:v>
                </c:pt>
                <c:pt idx="2102">
                  <c:v>13.771940291659799</c:v>
                </c:pt>
                <c:pt idx="2103">
                  <c:v>13.778492118630201</c:v>
                </c:pt>
                <c:pt idx="2104">
                  <c:v>13.785043945600499</c:v>
                </c:pt>
                <c:pt idx="2105">
                  <c:v>13.791595772570901</c:v>
                </c:pt>
                <c:pt idx="2106">
                  <c:v>13.798147599541201</c:v>
                </c:pt>
                <c:pt idx="2107">
                  <c:v>13.804699426511601</c:v>
                </c:pt>
                <c:pt idx="2108">
                  <c:v>13.811251253481901</c:v>
                </c:pt>
                <c:pt idx="2109">
                  <c:v>13.817803080452199</c:v>
                </c:pt>
                <c:pt idx="2110">
                  <c:v>13.824354907422601</c:v>
                </c:pt>
                <c:pt idx="2111">
                  <c:v>13.830906734392901</c:v>
                </c:pt>
                <c:pt idx="2112">
                  <c:v>13.837458561363301</c:v>
                </c:pt>
                <c:pt idx="2113">
                  <c:v>13.844010388333601</c:v>
                </c:pt>
                <c:pt idx="2114">
                  <c:v>13.850562215304</c:v>
                </c:pt>
                <c:pt idx="2115">
                  <c:v>13.857114042274301</c:v>
                </c:pt>
                <c:pt idx="2116">
                  <c:v>13.863665869244601</c:v>
                </c:pt>
                <c:pt idx="2117">
                  <c:v>13.870217696215001</c:v>
                </c:pt>
                <c:pt idx="2118">
                  <c:v>13.876769523185301</c:v>
                </c:pt>
                <c:pt idx="2119">
                  <c:v>13.8833213501557</c:v>
                </c:pt>
                <c:pt idx="2120">
                  <c:v>13.889873177126001</c:v>
                </c:pt>
                <c:pt idx="2121">
                  <c:v>13.896425004096301</c:v>
                </c:pt>
                <c:pt idx="2122">
                  <c:v>13.902976831066701</c:v>
                </c:pt>
                <c:pt idx="2123">
                  <c:v>13.909528658037001</c:v>
                </c:pt>
                <c:pt idx="2124">
                  <c:v>13.9160804850074</c:v>
                </c:pt>
                <c:pt idx="2125">
                  <c:v>13.922632311977701</c:v>
                </c:pt>
                <c:pt idx="2126">
                  <c:v>13.9291841389481</c:v>
                </c:pt>
                <c:pt idx="2127">
                  <c:v>13.935735965918401</c:v>
                </c:pt>
                <c:pt idx="2128">
                  <c:v>13.942287792888701</c:v>
                </c:pt>
                <c:pt idx="2129">
                  <c:v>13.9488396198591</c:v>
                </c:pt>
                <c:pt idx="2130">
                  <c:v>13.955391446829401</c:v>
                </c:pt>
                <c:pt idx="2131">
                  <c:v>13.9619432737998</c:v>
                </c:pt>
                <c:pt idx="2132">
                  <c:v>13.968495100770101</c:v>
                </c:pt>
                <c:pt idx="2133">
                  <c:v>13.9750469277405</c:v>
                </c:pt>
                <c:pt idx="2134">
                  <c:v>13.9815987547108</c:v>
                </c:pt>
                <c:pt idx="2135">
                  <c:v>13.988150581681101</c:v>
                </c:pt>
                <c:pt idx="2136">
                  <c:v>13.9947024086515</c:v>
                </c:pt>
                <c:pt idx="2137">
                  <c:v>14.001254235621801</c:v>
                </c:pt>
                <c:pt idx="2138">
                  <c:v>14.0078060625922</c:v>
                </c:pt>
                <c:pt idx="2139">
                  <c:v>14.014357889562501</c:v>
                </c:pt>
                <c:pt idx="2140">
                  <c:v>14.0209097165329</c:v>
                </c:pt>
                <c:pt idx="2141">
                  <c:v>14.0274615435032</c:v>
                </c:pt>
                <c:pt idx="2142">
                  <c:v>14.034013370473501</c:v>
                </c:pt>
                <c:pt idx="2143">
                  <c:v>14.0405651974439</c:v>
                </c:pt>
                <c:pt idx="2144">
                  <c:v>14.047117024414201</c:v>
                </c:pt>
                <c:pt idx="2145">
                  <c:v>14.0536688513846</c:v>
                </c:pt>
                <c:pt idx="2146">
                  <c:v>14.0602206783549</c:v>
                </c:pt>
                <c:pt idx="2147">
                  <c:v>14.0667725053253</c:v>
                </c:pt>
                <c:pt idx="2148">
                  <c:v>14.0733243322956</c:v>
                </c:pt>
                <c:pt idx="2149">
                  <c:v>14.079876159265901</c:v>
                </c:pt>
                <c:pt idx="2150">
                  <c:v>14.0864279862363</c:v>
                </c:pt>
                <c:pt idx="2151">
                  <c:v>14.0929798132066</c:v>
                </c:pt>
                <c:pt idx="2152">
                  <c:v>14.099531640177</c:v>
                </c:pt>
                <c:pt idx="2153">
                  <c:v>14.1060834671473</c:v>
                </c:pt>
                <c:pt idx="2154">
                  <c:v>14.112635294117601</c:v>
                </c:pt>
                <c:pt idx="2155">
                  <c:v>14.119187121088</c:v>
                </c:pt>
                <c:pt idx="2156">
                  <c:v>14.1257389480583</c:v>
                </c:pt>
                <c:pt idx="2157">
                  <c:v>14.1322907750287</c:v>
                </c:pt>
                <c:pt idx="2158">
                  <c:v>14.138842601999</c:v>
                </c:pt>
                <c:pt idx="2159">
                  <c:v>14.1453944289694</c:v>
                </c:pt>
                <c:pt idx="2160">
                  <c:v>14.1519462559397</c:v>
                </c:pt>
                <c:pt idx="2161">
                  <c:v>14.15849808291</c:v>
                </c:pt>
                <c:pt idx="2162">
                  <c:v>14.1650499098804</c:v>
                </c:pt>
                <c:pt idx="2163">
                  <c:v>14.1716017368507</c:v>
                </c:pt>
                <c:pt idx="2164">
                  <c:v>14.1781535638211</c:v>
                </c:pt>
                <c:pt idx="2165">
                  <c:v>14.1847053907914</c:v>
                </c:pt>
                <c:pt idx="2166">
                  <c:v>14.1912572177618</c:v>
                </c:pt>
                <c:pt idx="2167">
                  <c:v>14.1978090447321</c:v>
                </c:pt>
                <c:pt idx="2168">
                  <c:v>14.2043608717024</c:v>
                </c:pt>
                <c:pt idx="2169">
                  <c:v>14.2109126986728</c:v>
                </c:pt>
                <c:pt idx="2170">
                  <c:v>14.2174645256431</c:v>
                </c:pt>
                <c:pt idx="2171">
                  <c:v>14.2240163526135</c:v>
                </c:pt>
                <c:pt idx="2172">
                  <c:v>14.2305681795838</c:v>
                </c:pt>
                <c:pt idx="2173">
                  <c:v>14.2371200065542</c:v>
                </c:pt>
                <c:pt idx="2174">
                  <c:v>14.2436718335245</c:v>
                </c:pt>
                <c:pt idx="2175">
                  <c:v>14.2502236604948</c:v>
                </c:pt>
                <c:pt idx="2176">
                  <c:v>14.2567754874652</c:v>
                </c:pt>
                <c:pt idx="2177">
                  <c:v>14.2633273144355</c:v>
                </c:pt>
                <c:pt idx="2178">
                  <c:v>14.2698791414059</c:v>
                </c:pt>
                <c:pt idx="2179">
                  <c:v>14.2764309683762</c:v>
                </c:pt>
                <c:pt idx="2180">
                  <c:v>14.2829827953466</c:v>
                </c:pt>
                <c:pt idx="2181">
                  <c:v>14.2895346223169</c:v>
                </c:pt>
                <c:pt idx="2182">
                  <c:v>14.2960864492872</c:v>
                </c:pt>
                <c:pt idx="2183">
                  <c:v>14.3026382762576</c:v>
                </c:pt>
                <c:pt idx="2184">
                  <c:v>14.3091901032279</c:v>
                </c:pt>
                <c:pt idx="2185">
                  <c:v>14.3157419301983</c:v>
                </c:pt>
                <c:pt idx="2186">
                  <c:v>14.3222937571686</c:v>
                </c:pt>
                <c:pt idx="2187">
                  <c:v>14.3288455841389</c:v>
                </c:pt>
                <c:pt idx="2188">
                  <c:v>14.3353974111093</c:v>
                </c:pt>
                <c:pt idx="2189">
                  <c:v>14.3419492380796</c:v>
                </c:pt>
                <c:pt idx="2190">
                  <c:v>14.34850106505</c:v>
                </c:pt>
                <c:pt idx="2191">
                  <c:v>14.3550528920203</c:v>
                </c:pt>
                <c:pt idx="2192">
                  <c:v>14.3616047189907</c:v>
                </c:pt>
                <c:pt idx="2193">
                  <c:v>14.368156545961</c:v>
                </c:pt>
                <c:pt idx="2194">
                  <c:v>14.3747083729313</c:v>
                </c:pt>
                <c:pt idx="2195">
                  <c:v>14.3812601999017</c:v>
                </c:pt>
                <c:pt idx="2196">
                  <c:v>14.387812026872</c:v>
                </c:pt>
                <c:pt idx="2197">
                  <c:v>14.3943638538424</c:v>
                </c:pt>
                <c:pt idx="2198">
                  <c:v>14.4009156808127</c:v>
                </c:pt>
                <c:pt idx="2199">
                  <c:v>14.4074675077831</c:v>
                </c:pt>
                <c:pt idx="2200">
                  <c:v>14.4140193347534</c:v>
                </c:pt>
                <c:pt idx="2201">
                  <c:v>14.4205711617237</c:v>
                </c:pt>
                <c:pt idx="2202">
                  <c:v>14.4271229886941</c:v>
                </c:pt>
                <c:pt idx="2203">
                  <c:v>14.4336748156644</c:v>
                </c:pt>
                <c:pt idx="2204">
                  <c:v>14.4402266426348</c:v>
                </c:pt>
                <c:pt idx="2205">
                  <c:v>14.4467784696051</c:v>
                </c:pt>
                <c:pt idx="2206">
                  <c:v>14.4533302965755</c:v>
                </c:pt>
                <c:pt idx="2207">
                  <c:v>14.4598821235458</c:v>
                </c:pt>
                <c:pt idx="2208">
                  <c:v>14.4664339505161</c:v>
                </c:pt>
                <c:pt idx="2209">
                  <c:v>14.4729857774865</c:v>
                </c:pt>
                <c:pt idx="2210">
                  <c:v>14.4795376044568</c:v>
                </c:pt>
                <c:pt idx="2211">
                  <c:v>14.4860894314272</c:v>
                </c:pt>
                <c:pt idx="2212">
                  <c:v>14.4926412583975</c:v>
                </c:pt>
                <c:pt idx="2213">
                  <c:v>14.499193085367899</c:v>
                </c:pt>
                <c:pt idx="2214">
                  <c:v>14.5057449123382</c:v>
                </c:pt>
                <c:pt idx="2215">
                  <c:v>14.5122967393085</c:v>
                </c:pt>
                <c:pt idx="2216">
                  <c:v>14.5188485662789</c:v>
                </c:pt>
                <c:pt idx="2217">
                  <c:v>14.5254003932492</c:v>
                </c:pt>
                <c:pt idx="2218">
                  <c:v>14.531952220219599</c:v>
                </c:pt>
                <c:pt idx="2219">
                  <c:v>14.5385040471899</c:v>
                </c:pt>
                <c:pt idx="2220">
                  <c:v>14.5450558741602</c:v>
                </c:pt>
                <c:pt idx="2221">
                  <c:v>14.5516077011306</c:v>
                </c:pt>
                <c:pt idx="2222">
                  <c:v>14.5581595281009</c:v>
                </c:pt>
                <c:pt idx="2223">
                  <c:v>14.564711355071299</c:v>
                </c:pt>
                <c:pt idx="2224">
                  <c:v>14.5712631820416</c:v>
                </c:pt>
                <c:pt idx="2225">
                  <c:v>14.577815009011999</c:v>
                </c:pt>
                <c:pt idx="2226">
                  <c:v>14.5843668359823</c:v>
                </c:pt>
                <c:pt idx="2227">
                  <c:v>14.5909186629526</c:v>
                </c:pt>
                <c:pt idx="2228">
                  <c:v>14.597470489922999</c:v>
                </c:pt>
                <c:pt idx="2229">
                  <c:v>14.6040223168933</c:v>
                </c:pt>
                <c:pt idx="2230">
                  <c:v>14.610574143863699</c:v>
                </c:pt>
                <c:pt idx="2231">
                  <c:v>14.617125970834</c:v>
                </c:pt>
                <c:pt idx="2232">
                  <c:v>14.623677797804399</c:v>
                </c:pt>
                <c:pt idx="2233">
                  <c:v>14.630229624774699</c:v>
                </c:pt>
                <c:pt idx="2234">
                  <c:v>14.636781451745</c:v>
                </c:pt>
                <c:pt idx="2235">
                  <c:v>14.643333278715399</c:v>
                </c:pt>
                <c:pt idx="2236">
                  <c:v>14.6498851056857</c:v>
                </c:pt>
                <c:pt idx="2237">
                  <c:v>14.656436932656099</c:v>
                </c:pt>
                <c:pt idx="2238">
                  <c:v>14.662988759626399</c:v>
                </c:pt>
                <c:pt idx="2239">
                  <c:v>14.669540586596799</c:v>
                </c:pt>
                <c:pt idx="2240">
                  <c:v>14.676092413567099</c:v>
                </c:pt>
                <c:pt idx="2241">
                  <c:v>14.6826442405374</c:v>
                </c:pt>
                <c:pt idx="2242">
                  <c:v>14.689196067507799</c:v>
                </c:pt>
                <c:pt idx="2243">
                  <c:v>14.695747894478099</c:v>
                </c:pt>
                <c:pt idx="2244">
                  <c:v>14.702299721448499</c:v>
                </c:pt>
                <c:pt idx="2245">
                  <c:v>14.708851548418799</c:v>
                </c:pt>
                <c:pt idx="2246">
                  <c:v>14.715403375389201</c:v>
                </c:pt>
                <c:pt idx="2247">
                  <c:v>14.721955202359499</c:v>
                </c:pt>
                <c:pt idx="2248">
                  <c:v>14.728507029329799</c:v>
                </c:pt>
                <c:pt idx="2249">
                  <c:v>14.735058856300199</c:v>
                </c:pt>
                <c:pt idx="2250">
                  <c:v>14.741610683270499</c:v>
                </c:pt>
                <c:pt idx="2251">
                  <c:v>14.748162510240901</c:v>
                </c:pt>
                <c:pt idx="2252">
                  <c:v>14.754714337211199</c:v>
                </c:pt>
                <c:pt idx="2253">
                  <c:v>14.7612661641815</c:v>
                </c:pt>
                <c:pt idx="2254">
                  <c:v>14.767817991151899</c:v>
                </c:pt>
                <c:pt idx="2255">
                  <c:v>14.774369818122199</c:v>
                </c:pt>
                <c:pt idx="2256">
                  <c:v>14.780921645092601</c:v>
                </c:pt>
                <c:pt idx="2257">
                  <c:v>14.787473472062899</c:v>
                </c:pt>
                <c:pt idx="2258">
                  <c:v>14.794025299033301</c:v>
                </c:pt>
                <c:pt idx="2259">
                  <c:v>14.800577126003599</c:v>
                </c:pt>
                <c:pt idx="2260">
                  <c:v>14.807128952973899</c:v>
                </c:pt>
                <c:pt idx="2261">
                  <c:v>14.813680779944301</c:v>
                </c:pt>
                <c:pt idx="2262">
                  <c:v>14.820232606914599</c:v>
                </c:pt>
                <c:pt idx="2263">
                  <c:v>14.826784433885001</c:v>
                </c:pt>
                <c:pt idx="2264">
                  <c:v>14.833336260855299</c:v>
                </c:pt>
                <c:pt idx="2265">
                  <c:v>14.839888087825701</c:v>
                </c:pt>
                <c:pt idx="2266">
                  <c:v>14.846439914795999</c:v>
                </c:pt>
                <c:pt idx="2267">
                  <c:v>14.852991741766299</c:v>
                </c:pt>
                <c:pt idx="2268">
                  <c:v>14.859543568736701</c:v>
                </c:pt>
                <c:pt idx="2269">
                  <c:v>14.866095395706999</c:v>
                </c:pt>
                <c:pt idx="2270">
                  <c:v>14.872647222677401</c:v>
                </c:pt>
                <c:pt idx="2271">
                  <c:v>14.879199049647699</c:v>
                </c:pt>
                <c:pt idx="2272">
                  <c:v>14.885750876618101</c:v>
                </c:pt>
                <c:pt idx="2273">
                  <c:v>14.892302703588401</c:v>
                </c:pt>
                <c:pt idx="2274">
                  <c:v>14.898854530558699</c:v>
                </c:pt>
                <c:pt idx="2275">
                  <c:v>14.905406357529101</c:v>
                </c:pt>
                <c:pt idx="2276">
                  <c:v>14.911958184499399</c:v>
                </c:pt>
                <c:pt idx="2277">
                  <c:v>14.918510011469801</c:v>
                </c:pt>
                <c:pt idx="2278">
                  <c:v>14.925061838440101</c:v>
                </c:pt>
                <c:pt idx="2279">
                  <c:v>14.931613665410501</c:v>
                </c:pt>
                <c:pt idx="2280">
                  <c:v>14.938165492380801</c:v>
                </c:pt>
                <c:pt idx="2281">
                  <c:v>14.944717319351099</c:v>
                </c:pt>
                <c:pt idx="2282">
                  <c:v>14.951269146321501</c:v>
                </c:pt>
                <c:pt idx="2283">
                  <c:v>14.957820973291801</c:v>
                </c:pt>
                <c:pt idx="2284">
                  <c:v>14.964372800262201</c:v>
                </c:pt>
                <c:pt idx="2285">
                  <c:v>14.970924627232501</c:v>
                </c:pt>
                <c:pt idx="2286">
                  <c:v>14.9774764542029</c:v>
                </c:pt>
                <c:pt idx="2287">
                  <c:v>14.984028281173201</c:v>
                </c:pt>
                <c:pt idx="2288">
                  <c:v>14.990580108143501</c:v>
                </c:pt>
                <c:pt idx="2289">
                  <c:v>14.997131935113901</c:v>
                </c:pt>
                <c:pt idx="2290">
                  <c:v>15.003683762084201</c:v>
                </c:pt>
                <c:pt idx="2291">
                  <c:v>15.0102355890546</c:v>
                </c:pt>
                <c:pt idx="2292">
                  <c:v>15.016787416024901</c:v>
                </c:pt>
                <c:pt idx="2293">
                  <c:v>15.023339242995201</c:v>
                </c:pt>
                <c:pt idx="2294">
                  <c:v>15.029891069965601</c:v>
                </c:pt>
                <c:pt idx="2295">
                  <c:v>15.036442896935901</c:v>
                </c:pt>
                <c:pt idx="2296">
                  <c:v>15.0429947239063</c:v>
                </c:pt>
                <c:pt idx="2297">
                  <c:v>15.049546550876601</c:v>
                </c:pt>
                <c:pt idx="2298">
                  <c:v>15.056098377847</c:v>
                </c:pt>
                <c:pt idx="2299">
                  <c:v>15.062650204817301</c:v>
                </c:pt>
                <c:pt idx="2300">
                  <c:v>15.069202031787601</c:v>
                </c:pt>
                <c:pt idx="2301">
                  <c:v>15.075753858758</c:v>
                </c:pt>
                <c:pt idx="2302">
                  <c:v>15.082305685728301</c:v>
                </c:pt>
                <c:pt idx="2303">
                  <c:v>15.0888575126987</c:v>
                </c:pt>
                <c:pt idx="2304">
                  <c:v>15.095409339669001</c:v>
                </c:pt>
                <c:pt idx="2305">
                  <c:v>15.1019611666394</c:v>
                </c:pt>
                <c:pt idx="2306">
                  <c:v>15.1085129936097</c:v>
                </c:pt>
                <c:pt idx="2307">
                  <c:v>15.115064820580001</c:v>
                </c:pt>
                <c:pt idx="2308">
                  <c:v>15.1216166475504</c:v>
                </c:pt>
                <c:pt idx="2309">
                  <c:v>15.128168474520701</c:v>
                </c:pt>
                <c:pt idx="2310">
                  <c:v>15.1347203014911</c:v>
                </c:pt>
                <c:pt idx="2311">
                  <c:v>15.1412721284614</c:v>
                </c:pt>
                <c:pt idx="2312">
                  <c:v>15.1478239554318</c:v>
                </c:pt>
                <c:pt idx="2313">
                  <c:v>15.1543757824021</c:v>
                </c:pt>
                <c:pt idx="2314">
                  <c:v>15.160927609372401</c:v>
                </c:pt>
                <c:pt idx="2315">
                  <c:v>15.1674794363428</c:v>
                </c:pt>
                <c:pt idx="2316">
                  <c:v>15.1740312633131</c:v>
                </c:pt>
                <c:pt idx="2317">
                  <c:v>15.1805830902835</c:v>
                </c:pt>
                <c:pt idx="2318">
                  <c:v>15.1871349172538</c:v>
                </c:pt>
                <c:pt idx="2319">
                  <c:v>15.1936867442242</c:v>
                </c:pt>
                <c:pt idx="2320">
                  <c:v>15.2002385711945</c:v>
                </c:pt>
                <c:pt idx="2321">
                  <c:v>15.2067903981648</c:v>
                </c:pt>
                <c:pt idx="2322">
                  <c:v>15.2133422251352</c:v>
                </c:pt>
                <c:pt idx="2323">
                  <c:v>15.2198940521055</c:v>
                </c:pt>
                <c:pt idx="2324">
                  <c:v>15.2264458790759</c:v>
                </c:pt>
                <c:pt idx="2325">
                  <c:v>15.2329977060462</c:v>
                </c:pt>
                <c:pt idx="2326">
                  <c:v>15.2395495330166</c:v>
                </c:pt>
                <c:pt idx="2327">
                  <c:v>15.2461013599869</c:v>
                </c:pt>
                <c:pt idx="2328">
                  <c:v>15.2526531869572</c:v>
                </c:pt>
                <c:pt idx="2329">
                  <c:v>15.2592050139276</c:v>
                </c:pt>
                <c:pt idx="2330">
                  <c:v>15.2657568408979</c:v>
                </c:pt>
                <c:pt idx="2331">
                  <c:v>15.2723086678683</c:v>
                </c:pt>
                <c:pt idx="2332">
                  <c:v>15.2788604948386</c:v>
                </c:pt>
                <c:pt idx="2333">
                  <c:v>15.2854123218089</c:v>
                </c:pt>
                <c:pt idx="2334">
                  <c:v>15.2919641487793</c:v>
                </c:pt>
                <c:pt idx="2335">
                  <c:v>15.2985159757496</c:v>
                </c:pt>
                <c:pt idx="2336">
                  <c:v>15.30506780272</c:v>
                </c:pt>
                <c:pt idx="2337">
                  <c:v>15.3116196296903</c:v>
                </c:pt>
                <c:pt idx="2338">
                  <c:v>15.3181714566607</c:v>
                </c:pt>
                <c:pt idx="2339">
                  <c:v>15.324723283631</c:v>
                </c:pt>
                <c:pt idx="2340">
                  <c:v>15.3312751106013</c:v>
                </c:pt>
                <c:pt idx="2341">
                  <c:v>15.3378269375717</c:v>
                </c:pt>
                <c:pt idx="2342">
                  <c:v>15.344378764542</c:v>
                </c:pt>
                <c:pt idx="2343">
                  <c:v>15.3509305915124</c:v>
                </c:pt>
                <c:pt idx="2344">
                  <c:v>15.3574824184827</c:v>
                </c:pt>
                <c:pt idx="2345">
                  <c:v>15.3640342454531</c:v>
                </c:pt>
                <c:pt idx="2346">
                  <c:v>15.3705860724234</c:v>
                </c:pt>
                <c:pt idx="2347">
                  <c:v>15.3771378993937</c:v>
                </c:pt>
                <c:pt idx="2348">
                  <c:v>15.3836897263641</c:v>
                </c:pt>
                <c:pt idx="2349">
                  <c:v>15.3902415533344</c:v>
                </c:pt>
                <c:pt idx="2350">
                  <c:v>15.3967933803048</c:v>
                </c:pt>
                <c:pt idx="2351">
                  <c:v>15.4033452072751</c:v>
                </c:pt>
                <c:pt idx="2352">
                  <c:v>15.4098970342455</c:v>
                </c:pt>
                <c:pt idx="2353">
                  <c:v>15.4164488612158</c:v>
                </c:pt>
                <c:pt idx="2354">
                  <c:v>15.4230006881861</c:v>
                </c:pt>
                <c:pt idx="2355">
                  <c:v>15.4295525151565</c:v>
                </c:pt>
                <c:pt idx="2356">
                  <c:v>15.4361043421268</c:v>
                </c:pt>
                <c:pt idx="2357">
                  <c:v>15.4426561690972</c:v>
                </c:pt>
                <c:pt idx="2358">
                  <c:v>15.4492079960675</c:v>
                </c:pt>
                <c:pt idx="2359">
                  <c:v>15.4557598230378</c:v>
                </c:pt>
                <c:pt idx="2360">
                  <c:v>15.4623116500082</c:v>
                </c:pt>
                <c:pt idx="2361">
                  <c:v>15.4688634769785</c:v>
                </c:pt>
                <c:pt idx="2362">
                  <c:v>15.4754153039489</c:v>
                </c:pt>
                <c:pt idx="2363">
                  <c:v>15.4819671309192</c:v>
                </c:pt>
                <c:pt idx="2364">
                  <c:v>15.4885189578896</c:v>
                </c:pt>
                <c:pt idx="2365">
                  <c:v>15.4950707848599</c:v>
                </c:pt>
                <c:pt idx="2366">
                  <c:v>15.5016226118302</c:v>
                </c:pt>
                <c:pt idx="2367">
                  <c:v>15.5081744388006</c:v>
                </c:pt>
                <c:pt idx="2368">
                  <c:v>15.5147262657709</c:v>
                </c:pt>
                <c:pt idx="2369">
                  <c:v>15.5212780927413</c:v>
                </c:pt>
                <c:pt idx="2370">
                  <c:v>15.5278299197116</c:v>
                </c:pt>
                <c:pt idx="2371">
                  <c:v>15.534381746682</c:v>
                </c:pt>
                <c:pt idx="2372">
                  <c:v>15.5409335736523</c:v>
                </c:pt>
                <c:pt idx="2373">
                  <c:v>15.5474854006226</c:v>
                </c:pt>
                <c:pt idx="2374">
                  <c:v>15.554037227593</c:v>
                </c:pt>
                <c:pt idx="2375">
                  <c:v>15.5605890545633</c:v>
                </c:pt>
                <c:pt idx="2376">
                  <c:v>15.5671408815337</c:v>
                </c:pt>
                <c:pt idx="2377">
                  <c:v>15.573692708504</c:v>
                </c:pt>
                <c:pt idx="2378">
                  <c:v>15.580244535474399</c:v>
                </c:pt>
                <c:pt idx="2379">
                  <c:v>15.5867963624447</c:v>
                </c:pt>
                <c:pt idx="2380">
                  <c:v>15.593348189415</c:v>
                </c:pt>
                <c:pt idx="2381">
                  <c:v>15.5999000163854</c:v>
                </c:pt>
                <c:pt idx="2382">
                  <c:v>15.6064518433557</c:v>
                </c:pt>
                <c:pt idx="2383">
                  <c:v>15.613003670326099</c:v>
                </c:pt>
                <c:pt idx="2384">
                  <c:v>15.6195554972964</c:v>
                </c:pt>
                <c:pt idx="2385">
                  <c:v>15.626107324266799</c:v>
                </c:pt>
                <c:pt idx="2386">
                  <c:v>15.6326591512371</c:v>
                </c:pt>
                <c:pt idx="2387">
                  <c:v>15.6392109782074</c:v>
                </c:pt>
                <c:pt idx="2388">
                  <c:v>15.645762805177799</c:v>
                </c:pt>
                <c:pt idx="2389">
                  <c:v>15.6523146321481</c:v>
                </c:pt>
                <c:pt idx="2390">
                  <c:v>15.658866459118499</c:v>
                </c:pt>
                <c:pt idx="2391">
                  <c:v>15.6654182860888</c:v>
                </c:pt>
                <c:pt idx="2392">
                  <c:v>15.671970113059199</c:v>
                </c:pt>
                <c:pt idx="2393">
                  <c:v>15.6785219400295</c:v>
                </c:pt>
                <c:pt idx="2394">
                  <c:v>15.6850737669998</c:v>
                </c:pt>
                <c:pt idx="2395">
                  <c:v>15.691625593970199</c:v>
                </c:pt>
                <c:pt idx="2396">
                  <c:v>15.6981774209405</c:v>
                </c:pt>
                <c:pt idx="2397">
                  <c:v>15.704729247910899</c:v>
                </c:pt>
                <c:pt idx="2398">
                  <c:v>15.7112810748812</c:v>
                </c:pt>
                <c:pt idx="2399">
                  <c:v>15.717832901851599</c:v>
                </c:pt>
                <c:pt idx="2400">
                  <c:v>15.724384728821899</c:v>
                </c:pt>
                <c:pt idx="2401">
                  <c:v>15.7309365557922</c:v>
                </c:pt>
                <c:pt idx="2402">
                  <c:v>15.737488382762599</c:v>
                </c:pt>
                <c:pt idx="2403">
                  <c:v>15.7440402097329</c:v>
                </c:pt>
                <c:pt idx="2404">
                  <c:v>15.750592036703299</c:v>
                </c:pt>
                <c:pt idx="2405">
                  <c:v>15.757143863673599</c:v>
                </c:pt>
                <c:pt idx="2406">
                  <c:v>15.7636956906439</c:v>
                </c:pt>
                <c:pt idx="2407">
                  <c:v>15.770247517614299</c:v>
                </c:pt>
                <c:pt idx="2408">
                  <c:v>15.7767993445846</c:v>
                </c:pt>
                <c:pt idx="2409">
                  <c:v>15.783351171554999</c:v>
                </c:pt>
                <c:pt idx="2410">
                  <c:v>15.789902998525299</c:v>
                </c:pt>
                <c:pt idx="2411">
                  <c:v>15.796454825495699</c:v>
                </c:pt>
                <c:pt idx="2412">
                  <c:v>15.803006652465999</c:v>
                </c:pt>
                <c:pt idx="2413">
                  <c:v>15.8095584794363</c:v>
                </c:pt>
                <c:pt idx="2414">
                  <c:v>15.816110306406699</c:v>
                </c:pt>
                <c:pt idx="2415">
                  <c:v>15.822662133376999</c:v>
                </c:pt>
                <c:pt idx="2416">
                  <c:v>15.829213960347399</c:v>
                </c:pt>
                <c:pt idx="2417">
                  <c:v>15.835765787317699</c:v>
                </c:pt>
                <c:pt idx="2418">
                  <c:v>15.842317614288101</c:v>
                </c:pt>
                <c:pt idx="2419">
                  <c:v>15.848869441258399</c:v>
                </c:pt>
                <c:pt idx="2420">
                  <c:v>15.855421268228699</c:v>
                </c:pt>
                <c:pt idx="2421">
                  <c:v>15.861973095199099</c:v>
                </c:pt>
                <c:pt idx="2422">
                  <c:v>15.868524922169399</c:v>
                </c:pt>
                <c:pt idx="2423">
                  <c:v>15.875076749139801</c:v>
                </c:pt>
                <c:pt idx="2424">
                  <c:v>15.881628576110099</c:v>
                </c:pt>
                <c:pt idx="2425">
                  <c:v>15.888180403080501</c:v>
                </c:pt>
                <c:pt idx="2426">
                  <c:v>15.894732230050799</c:v>
                </c:pt>
                <c:pt idx="2427">
                  <c:v>15.901284057021099</c:v>
                </c:pt>
                <c:pt idx="2428">
                  <c:v>15.907835883991501</c:v>
                </c:pt>
                <c:pt idx="2429">
                  <c:v>15.914387710961799</c:v>
                </c:pt>
                <c:pt idx="2430">
                  <c:v>15.920939537932201</c:v>
                </c:pt>
                <c:pt idx="2431">
                  <c:v>15.927491364902499</c:v>
                </c:pt>
                <c:pt idx="2432">
                  <c:v>15.934043191872901</c:v>
                </c:pt>
                <c:pt idx="2433">
                  <c:v>15.940595018843201</c:v>
                </c:pt>
                <c:pt idx="2434">
                  <c:v>15.947146845813499</c:v>
                </c:pt>
                <c:pt idx="2435">
                  <c:v>15.953698672783901</c:v>
                </c:pt>
                <c:pt idx="2436">
                  <c:v>15.960250499754199</c:v>
                </c:pt>
                <c:pt idx="2437">
                  <c:v>15.966802326724601</c:v>
                </c:pt>
                <c:pt idx="2438">
                  <c:v>15.973354153694901</c:v>
                </c:pt>
                <c:pt idx="2439">
                  <c:v>15.979905980665199</c:v>
                </c:pt>
                <c:pt idx="2440">
                  <c:v>15.986457807635601</c:v>
                </c:pt>
                <c:pt idx="2441">
                  <c:v>15.993009634605899</c:v>
                </c:pt>
                <c:pt idx="2442">
                  <c:v>15.999561461576301</c:v>
                </c:pt>
                <c:pt idx="2443">
                  <c:v>16.006113288546601</c:v>
                </c:pt>
                <c:pt idx="2444">
                  <c:v>16.012665115516999</c:v>
                </c:pt>
                <c:pt idx="2445">
                  <c:v>16.019216942487301</c:v>
                </c:pt>
                <c:pt idx="2446">
                  <c:v>16.025768769457599</c:v>
                </c:pt>
                <c:pt idx="2447">
                  <c:v>16.032320596428001</c:v>
                </c:pt>
                <c:pt idx="2448">
                  <c:v>16.038872423398299</c:v>
                </c:pt>
                <c:pt idx="2449">
                  <c:v>16.045424250368701</c:v>
                </c:pt>
                <c:pt idx="2450">
                  <c:v>16.051976077338999</c:v>
                </c:pt>
                <c:pt idx="2451">
                  <c:v>16.0585279043094</c:v>
                </c:pt>
                <c:pt idx="2452">
                  <c:v>16.065079731279699</c:v>
                </c:pt>
                <c:pt idx="2453">
                  <c:v>16.071631558250001</c:v>
                </c:pt>
                <c:pt idx="2454">
                  <c:v>16.078183385220399</c:v>
                </c:pt>
                <c:pt idx="2455">
                  <c:v>16.084735212190701</c:v>
                </c:pt>
                <c:pt idx="2456">
                  <c:v>16.091287039161099</c:v>
                </c:pt>
                <c:pt idx="2457">
                  <c:v>16.097838866131401</c:v>
                </c:pt>
                <c:pt idx="2458">
                  <c:v>16.104390693101799</c:v>
                </c:pt>
                <c:pt idx="2459">
                  <c:v>16.110942520072101</c:v>
                </c:pt>
                <c:pt idx="2460">
                  <c:v>16.117494347042399</c:v>
                </c:pt>
                <c:pt idx="2461">
                  <c:v>16.1240461740128</c:v>
                </c:pt>
                <c:pt idx="2462">
                  <c:v>16.130598000983099</c:v>
                </c:pt>
                <c:pt idx="2463">
                  <c:v>16.1371498279535</c:v>
                </c:pt>
                <c:pt idx="2464">
                  <c:v>16.143701654923799</c:v>
                </c:pt>
                <c:pt idx="2465">
                  <c:v>16.1502534818942</c:v>
                </c:pt>
                <c:pt idx="2466">
                  <c:v>16.156805308864499</c:v>
                </c:pt>
                <c:pt idx="2467">
                  <c:v>16.163357135834801</c:v>
                </c:pt>
                <c:pt idx="2468">
                  <c:v>16.169908962805199</c:v>
                </c:pt>
                <c:pt idx="2469">
                  <c:v>16.176460789775501</c:v>
                </c:pt>
                <c:pt idx="2470">
                  <c:v>16.183012616745899</c:v>
                </c:pt>
                <c:pt idx="2471">
                  <c:v>16.189564443716201</c:v>
                </c:pt>
                <c:pt idx="2472">
                  <c:v>16.196116270686499</c:v>
                </c:pt>
                <c:pt idx="2473">
                  <c:v>16.2026680976569</c:v>
                </c:pt>
                <c:pt idx="2474">
                  <c:v>16.209219924627199</c:v>
                </c:pt>
                <c:pt idx="2475">
                  <c:v>16.2157717515976</c:v>
                </c:pt>
                <c:pt idx="2476">
                  <c:v>16.222323578567899</c:v>
                </c:pt>
                <c:pt idx="2477">
                  <c:v>16.2288754055383</c:v>
                </c:pt>
                <c:pt idx="2478">
                  <c:v>16.235427232508599</c:v>
                </c:pt>
                <c:pt idx="2479">
                  <c:v>16.241979059478901</c:v>
                </c:pt>
                <c:pt idx="2480">
                  <c:v>16.248530886449299</c:v>
                </c:pt>
                <c:pt idx="2481">
                  <c:v>16.255082713419601</c:v>
                </c:pt>
                <c:pt idx="2482">
                  <c:v>16.261634540389998</c:v>
                </c:pt>
                <c:pt idx="2483">
                  <c:v>16.2681863673603</c:v>
                </c:pt>
                <c:pt idx="2484">
                  <c:v>16.274738194330698</c:v>
                </c:pt>
                <c:pt idx="2485">
                  <c:v>16.281290021301</c:v>
                </c:pt>
                <c:pt idx="2486">
                  <c:v>16.287841848271299</c:v>
                </c:pt>
                <c:pt idx="2487">
                  <c:v>16.2943936752417</c:v>
                </c:pt>
                <c:pt idx="2488">
                  <c:v>16.300945502211999</c:v>
                </c:pt>
                <c:pt idx="2489">
                  <c:v>16.3074973291824</c:v>
                </c:pt>
                <c:pt idx="2490">
                  <c:v>16.314049156152699</c:v>
                </c:pt>
                <c:pt idx="2491">
                  <c:v>16.3206009831231</c:v>
                </c:pt>
                <c:pt idx="2492">
                  <c:v>16.327152810093398</c:v>
                </c:pt>
                <c:pt idx="2493">
                  <c:v>16.3337046370637</c:v>
                </c:pt>
                <c:pt idx="2494">
                  <c:v>16.340256464034098</c:v>
                </c:pt>
                <c:pt idx="2495">
                  <c:v>16.3468082910044</c:v>
                </c:pt>
                <c:pt idx="2496">
                  <c:v>16.353360117974798</c:v>
                </c:pt>
                <c:pt idx="2497">
                  <c:v>16.3599119449451</c:v>
                </c:pt>
                <c:pt idx="2498">
                  <c:v>16.366463771915502</c:v>
                </c:pt>
                <c:pt idx="2499">
                  <c:v>16.3730155988858</c:v>
                </c:pt>
                <c:pt idx="2500">
                  <c:v>16.379567425856099</c:v>
                </c:pt>
                <c:pt idx="2501">
                  <c:v>16.3861192528265</c:v>
                </c:pt>
                <c:pt idx="2502">
                  <c:v>16.392671079796798</c:v>
                </c:pt>
                <c:pt idx="2503">
                  <c:v>16.3992229067672</c:v>
                </c:pt>
                <c:pt idx="2504">
                  <c:v>16.405774733737498</c:v>
                </c:pt>
                <c:pt idx="2505">
                  <c:v>16.4123265607078</c:v>
                </c:pt>
                <c:pt idx="2506">
                  <c:v>16.418878387678198</c:v>
                </c:pt>
                <c:pt idx="2507">
                  <c:v>16.4254302146485</c:v>
                </c:pt>
                <c:pt idx="2508">
                  <c:v>16.431982041618902</c:v>
                </c:pt>
                <c:pt idx="2509">
                  <c:v>16.4385338685892</c:v>
                </c:pt>
                <c:pt idx="2510">
                  <c:v>16.445085695559602</c:v>
                </c:pt>
                <c:pt idx="2511">
                  <c:v>16.4516375225299</c:v>
                </c:pt>
                <c:pt idx="2512">
                  <c:v>16.458189349500199</c:v>
                </c:pt>
                <c:pt idx="2513">
                  <c:v>16.4647411764706</c:v>
                </c:pt>
                <c:pt idx="2514">
                  <c:v>16.471293003440898</c:v>
                </c:pt>
                <c:pt idx="2515">
                  <c:v>16.4778448304113</c:v>
                </c:pt>
                <c:pt idx="2516">
                  <c:v>16.484396657381598</c:v>
                </c:pt>
                <c:pt idx="2517">
                  <c:v>16.490948484352</c:v>
                </c:pt>
                <c:pt idx="2518">
                  <c:v>16.497500311322302</c:v>
                </c:pt>
                <c:pt idx="2519">
                  <c:v>16.5040521382926</c:v>
                </c:pt>
                <c:pt idx="2520">
                  <c:v>16.510603965263002</c:v>
                </c:pt>
                <c:pt idx="2521">
                  <c:v>16.5171557922333</c:v>
                </c:pt>
                <c:pt idx="2522">
                  <c:v>16.523707619203702</c:v>
                </c:pt>
                <c:pt idx="2523">
                  <c:v>16.530259446174</c:v>
                </c:pt>
                <c:pt idx="2524">
                  <c:v>16.536811273144401</c:v>
                </c:pt>
                <c:pt idx="2525">
                  <c:v>16.5433631001147</c:v>
                </c:pt>
                <c:pt idx="2526">
                  <c:v>16.549914927084998</c:v>
                </c:pt>
                <c:pt idx="2527">
                  <c:v>16.5564667540554</c:v>
                </c:pt>
                <c:pt idx="2528">
                  <c:v>16.563018581025698</c:v>
                </c:pt>
                <c:pt idx="2529">
                  <c:v>16.5695704079961</c:v>
                </c:pt>
                <c:pt idx="2530">
                  <c:v>16.576122234966402</c:v>
                </c:pt>
                <c:pt idx="2531">
                  <c:v>16.5826740619368</c:v>
                </c:pt>
                <c:pt idx="2532">
                  <c:v>16.589225888907102</c:v>
                </c:pt>
                <c:pt idx="2533">
                  <c:v>16.5957777158774</c:v>
                </c:pt>
                <c:pt idx="2534">
                  <c:v>16.602329542847801</c:v>
                </c:pt>
                <c:pt idx="2535">
                  <c:v>16.6088813698181</c:v>
                </c:pt>
                <c:pt idx="2536">
                  <c:v>16.615433196788501</c:v>
                </c:pt>
                <c:pt idx="2537">
                  <c:v>16.6219850237588</c:v>
                </c:pt>
                <c:pt idx="2538">
                  <c:v>16.628536850729201</c:v>
                </c:pt>
                <c:pt idx="2539">
                  <c:v>16.6350886776995</c:v>
                </c:pt>
                <c:pt idx="2540">
                  <c:v>16.641640504669802</c:v>
                </c:pt>
                <c:pt idx="2541">
                  <c:v>16.6481923316402</c:v>
                </c:pt>
                <c:pt idx="2542">
                  <c:v>16.654744158610502</c:v>
                </c:pt>
                <c:pt idx="2543">
                  <c:v>16.6612959855809</c:v>
                </c:pt>
                <c:pt idx="2544">
                  <c:v>16.667847812551202</c:v>
                </c:pt>
                <c:pt idx="2545">
                  <c:v>16.6743996395215</c:v>
                </c:pt>
                <c:pt idx="2546">
                  <c:v>16.680951466491901</c:v>
                </c:pt>
                <c:pt idx="2547">
                  <c:v>16.6875032934622</c:v>
                </c:pt>
                <c:pt idx="2548">
                  <c:v>16.694055120432601</c:v>
                </c:pt>
                <c:pt idx="2549">
                  <c:v>16.7006069474029</c:v>
                </c:pt>
                <c:pt idx="2550">
                  <c:v>16.707158774373301</c:v>
                </c:pt>
                <c:pt idx="2551">
                  <c:v>16.7137106013436</c:v>
                </c:pt>
                <c:pt idx="2552">
                  <c:v>16.720262428313902</c:v>
                </c:pt>
                <c:pt idx="2553">
                  <c:v>16.7268142552843</c:v>
                </c:pt>
                <c:pt idx="2554">
                  <c:v>16.733366082254602</c:v>
                </c:pt>
                <c:pt idx="2555">
                  <c:v>16.739917909224999</c:v>
                </c:pt>
                <c:pt idx="2556">
                  <c:v>16.746469736195301</c:v>
                </c:pt>
                <c:pt idx="2557">
                  <c:v>16.753021563165699</c:v>
                </c:pt>
                <c:pt idx="2558">
                  <c:v>16.759573390136001</c:v>
                </c:pt>
                <c:pt idx="2559">
                  <c:v>16.7661252171063</c:v>
                </c:pt>
                <c:pt idx="2560">
                  <c:v>16.772677044076701</c:v>
                </c:pt>
                <c:pt idx="2561">
                  <c:v>16.779228871047</c:v>
                </c:pt>
                <c:pt idx="2562">
                  <c:v>16.785780698017401</c:v>
                </c:pt>
                <c:pt idx="2563">
                  <c:v>16.7923325249877</c:v>
                </c:pt>
                <c:pt idx="2564">
                  <c:v>16.798884351958101</c:v>
                </c:pt>
                <c:pt idx="2565">
                  <c:v>16.805436178928399</c:v>
                </c:pt>
                <c:pt idx="2566">
                  <c:v>16.811988005898701</c:v>
                </c:pt>
                <c:pt idx="2567">
                  <c:v>16.818539832869099</c:v>
                </c:pt>
                <c:pt idx="2568">
                  <c:v>16.825091659839401</c:v>
                </c:pt>
                <c:pt idx="2569">
                  <c:v>16.831643486809799</c:v>
                </c:pt>
                <c:pt idx="2570">
                  <c:v>16.838195313780101</c:v>
                </c:pt>
                <c:pt idx="2571">
                  <c:v>16.844747140750499</c:v>
                </c:pt>
                <c:pt idx="2572">
                  <c:v>16.851298967720801</c:v>
                </c:pt>
                <c:pt idx="2573">
                  <c:v>16.8578507946911</c:v>
                </c:pt>
                <c:pt idx="2574">
                  <c:v>16.864402621661501</c:v>
                </c:pt>
                <c:pt idx="2575">
                  <c:v>16.870954448631799</c:v>
                </c:pt>
                <c:pt idx="2576">
                  <c:v>16.877506275602201</c:v>
                </c:pt>
                <c:pt idx="2577">
                  <c:v>16.884058102572499</c:v>
                </c:pt>
                <c:pt idx="2578">
                  <c:v>16.890609929542801</c:v>
                </c:pt>
                <c:pt idx="2579">
                  <c:v>16.897161756513199</c:v>
                </c:pt>
                <c:pt idx="2580">
                  <c:v>16.903713583483501</c:v>
                </c:pt>
                <c:pt idx="2581">
                  <c:v>16.910265410453899</c:v>
                </c:pt>
                <c:pt idx="2582">
                  <c:v>16.916817237424201</c:v>
                </c:pt>
                <c:pt idx="2583">
                  <c:v>16.923369064394599</c:v>
                </c:pt>
                <c:pt idx="2584">
                  <c:v>16.929920891364901</c:v>
                </c:pt>
                <c:pt idx="2585">
                  <c:v>16.9364727183352</c:v>
                </c:pt>
                <c:pt idx="2586">
                  <c:v>16.943024545305601</c:v>
                </c:pt>
                <c:pt idx="2587">
                  <c:v>16.949576372275899</c:v>
                </c:pt>
                <c:pt idx="2588">
                  <c:v>16.956128199246301</c:v>
                </c:pt>
                <c:pt idx="2589">
                  <c:v>16.962680026216599</c:v>
                </c:pt>
                <c:pt idx="2590">
                  <c:v>16.969231853187001</c:v>
                </c:pt>
                <c:pt idx="2591">
                  <c:v>16.975783680157299</c:v>
                </c:pt>
                <c:pt idx="2592">
                  <c:v>16.982335507127601</c:v>
                </c:pt>
                <c:pt idx="2593">
                  <c:v>16.988887334097999</c:v>
                </c:pt>
                <c:pt idx="2594">
                  <c:v>16.995439161068301</c:v>
                </c:pt>
                <c:pt idx="2595">
                  <c:v>17.001990988038699</c:v>
                </c:pt>
                <c:pt idx="2596">
                  <c:v>17.008542815009001</c:v>
                </c:pt>
                <c:pt idx="2597">
                  <c:v>17.015094641979399</c:v>
                </c:pt>
                <c:pt idx="2598">
                  <c:v>17.021646468949701</c:v>
                </c:pt>
                <c:pt idx="2599">
                  <c:v>17.028198295919999</c:v>
                </c:pt>
                <c:pt idx="2600">
                  <c:v>17.034750122890401</c:v>
                </c:pt>
                <c:pt idx="2601">
                  <c:v>17.041301949860699</c:v>
                </c:pt>
                <c:pt idx="2602">
                  <c:v>17.047853776831101</c:v>
                </c:pt>
                <c:pt idx="2603">
                  <c:v>17.054405603801399</c:v>
                </c:pt>
                <c:pt idx="2604">
                  <c:v>17.060957430771801</c:v>
                </c:pt>
                <c:pt idx="2605">
                  <c:v>17.067509257742099</c:v>
                </c:pt>
                <c:pt idx="2606">
                  <c:v>17.074061084712401</c:v>
                </c:pt>
                <c:pt idx="2607">
                  <c:v>17.080612911682799</c:v>
                </c:pt>
                <c:pt idx="2608">
                  <c:v>17.087164738653101</c:v>
                </c:pt>
                <c:pt idx="2609">
                  <c:v>17.093716565623499</c:v>
                </c:pt>
                <c:pt idx="2610">
                  <c:v>17.100268392593801</c:v>
                </c:pt>
                <c:pt idx="2611">
                  <c:v>17.106820219564199</c:v>
                </c:pt>
                <c:pt idx="2612">
                  <c:v>17.113372046534501</c:v>
                </c:pt>
                <c:pt idx="2613">
                  <c:v>17.119923873504799</c:v>
                </c:pt>
                <c:pt idx="2614">
                  <c:v>17.126475700475201</c:v>
                </c:pt>
                <c:pt idx="2615">
                  <c:v>17.133027527445499</c:v>
                </c:pt>
                <c:pt idx="2616">
                  <c:v>17.139579354415901</c:v>
                </c:pt>
                <c:pt idx="2617">
                  <c:v>17.146131181386199</c:v>
                </c:pt>
                <c:pt idx="2618">
                  <c:v>17.152683008356501</c:v>
                </c:pt>
                <c:pt idx="2619">
                  <c:v>17.159234835326899</c:v>
                </c:pt>
                <c:pt idx="2620">
                  <c:v>17.165786662297201</c:v>
                </c:pt>
                <c:pt idx="2621">
                  <c:v>17.172338489267599</c:v>
                </c:pt>
                <c:pt idx="2622">
                  <c:v>17.178890316237901</c:v>
                </c:pt>
                <c:pt idx="2623">
                  <c:v>17.185442143208299</c:v>
                </c:pt>
                <c:pt idx="2624">
                  <c:v>17.191993970178601</c:v>
                </c:pt>
                <c:pt idx="2625">
                  <c:v>17.198545797148899</c:v>
                </c:pt>
                <c:pt idx="2626">
                  <c:v>17.205097624119301</c:v>
                </c:pt>
                <c:pt idx="2627">
                  <c:v>17.211649451089599</c:v>
                </c:pt>
                <c:pt idx="2628">
                  <c:v>17.21820127806</c:v>
                </c:pt>
                <c:pt idx="2629">
                  <c:v>17.224753105030299</c:v>
                </c:pt>
                <c:pt idx="2630">
                  <c:v>17.2313049320007</c:v>
                </c:pt>
                <c:pt idx="2631">
                  <c:v>17.237856758970999</c:v>
                </c:pt>
                <c:pt idx="2632">
                  <c:v>17.244408585941301</c:v>
                </c:pt>
                <c:pt idx="2633">
                  <c:v>17.250960412911699</c:v>
                </c:pt>
                <c:pt idx="2634">
                  <c:v>17.257512239882001</c:v>
                </c:pt>
                <c:pt idx="2635">
                  <c:v>17.264064066852399</c:v>
                </c:pt>
                <c:pt idx="2636">
                  <c:v>17.270615893822701</c:v>
                </c:pt>
                <c:pt idx="2637">
                  <c:v>17.277167720793098</c:v>
                </c:pt>
                <c:pt idx="2638">
                  <c:v>17.2837195477634</c:v>
                </c:pt>
                <c:pt idx="2639">
                  <c:v>17.290271374733699</c:v>
                </c:pt>
                <c:pt idx="2640">
                  <c:v>17.2968232017041</c:v>
                </c:pt>
                <c:pt idx="2641">
                  <c:v>17.303375028674399</c:v>
                </c:pt>
                <c:pt idx="2642">
                  <c:v>17.3099268556448</c:v>
                </c:pt>
                <c:pt idx="2643">
                  <c:v>17.316478682615099</c:v>
                </c:pt>
                <c:pt idx="2644">
                  <c:v>17.323030509585401</c:v>
                </c:pt>
                <c:pt idx="2645">
                  <c:v>17.329582336555799</c:v>
                </c:pt>
                <c:pt idx="2646">
                  <c:v>17.336134163526101</c:v>
                </c:pt>
                <c:pt idx="2647">
                  <c:v>17.342685990496499</c:v>
                </c:pt>
                <c:pt idx="2648">
                  <c:v>17.3492378174668</c:v>
                </c:pt>
                <c:pt idx="2649">
                  <c:v>17.355789644437198</c:v>
                </c:pt>
                <c:pt idx="2650">
                  <c:v>17.3623414714075</c:v>
                </c:pt>
                <c:pt idx="2651">
                  <c:v>17.368893298377799</c:v>
                </c:pt>
                <c:pt idx="2652">
                  <c:v>17.3754451253482</c:v>
                </c:pt>
                <c:pt idx="2653">
                  <c:v>17.381996952318499</c:v>
                </c:pt>
                <c:pt idx="2654">
                  <c:v>17.3885487792889</c:v>
                </c:pt>
                <c:pt idx="2655">
                  <c:v>17.395100606259199</c:v>
                </c:pt>
                <c:pt idx="2656">
                  <c:v>17.4016524332296</c:v>
                </c:pt>
                <c:pt idx="2657">
                  <c:v>17.408204260199899</c:v>
                </c:pt>
                <c:pt idx="2658">
                  <c:v>17.414756087170201</c:v>
                </c:pt>
                <c:pt idx="2659">
                  <c:v>17.421307914140598</c:v>
                </c:pt>
                <c:pt idx="2660">
                  <c:v>17.4278597411109</c:v>
                </c:pt>
                <c:pt idx="2661">
                  <c:v>17.434411568081298</c:v>
                </c:pt>
                <c:pt idx="2662">
                  <c:v>17.4409633950516</c:v>
                </c:pt>
                <c:pt idx="2663">
                  <c:v>17.447515222021998</c:v>
                </c:pt>
                <c:pt idx="2664">
                  <c:v>17.4540670489923</c:v>
                </c:pt>
                <c:pt idx="2665">
                  <c:v>17.460618875962599</c:v>
                </c:pt>
                <c:pt idx="2666">
                  <c:v>17.467170702933</c:v>
                </c:pt>
                <c:pt idx="2667">
                  <c:v>17.473722529903299</c:v>
                </c:pt>
                <c:pt idx="2668">
                  <c:v>17.4802743568737</c:v>
                </c:pt>
                <c:pt idx="2669">
                  <c:v>17.486826183843998</c:v>
                </c:pt>
                <c:pt idx="2670">
                  <c:v>17.4933780108144</c:v>
                </c:pt>
                <c:pt idx="2671">
                  <c:v>17.499929837784698</c:v>
                </c:pt>
                <c:pt idx="2672">
                  <c:v>17.506481664755</c:v>
                </c:pt>
                <c:pt idx="2673">
                  <c:v>17.513033491725398</c:v>
                </c:pt>
                <c:pt idx="2674">
                  <c:v>17.5195853186957</c:v>
                </c:pt>
                <c:pt idx="2675">
                  <c:v>17.526137145666102</c:v>
                </c:pt>
                <c:pt idx="2676">
                  <c:v>17.5326889726364</c:v>
                </c:pt>
                <c:pt idx="2677">
                  <c:v>17.539240799606802</c:v>
                </c:pt>
                <c:pt idx="2678">
                  <c:v>17.5457926265771</c:v>
                </c:pt>
                <c:pt idx="2679">
                  <c:v>17.552344453547398</c:v>
                </c:pt>
                <c:pt idx="2680">
                  <c:v>17.5588962805178</c:v>
                </c:pt>
                <c:pt idx="2681">
                  <c:v>17.565448107488098</c:v>
                </c:pt>
                <c:pt idx="2682">
                  <c:v>17.5719999344585</c:v>
                </c:pt>
                <c:pt idx="2683">
                  <c:v>17.578551761428798</c:v>
                </c:pt>
                <c:pt idx="2684">
                  <c:v>17.5851035883991</c:v>
                </c:pt>
                <c:pt idx="2685">
                  <c:v>17.591655415369502</c:v>
                </c:pt>
                <c:pt idx="2686">
                  <c:v>17.5982072423398</c:v>
                </c:pt>
                <c:pt idx="2687">
                  <c:v>17.604759069310202</c:v>
                </c:pt>
                <c:pt idx="2688">
                  <c:v>17.6113108962805</c:v>
                </c:pt>
                <c:pt idx="2689">
                  <c:v>17.617862723250902</c:v>
                </c:pt>
                <c:pt idx="2690">
                  <c:v>17.6244145502212</c:v>
                </c:pt>
                <c:pt idx="2691">
                  <c:v>17.630966377191498</c:v>
                </c:pt>
                <c:pt idx="2692">
                  <c:v>17.6375182041619</c:v>
                </c:pt>
                <c:pt idx="2693">
                  <c:v>17.644070031132198</c:v>
                </c:pt>
                <c:pt idx="2694">
                  <c:v>17.6506218581026</c:v>
                </c:pt>
                <c:pt idx="2695">
                  <c:v>17.657173685072902</c:v>
                </c:pt>
                <c:pt idx="2696">
                  <c:v>17.6637255120433</c:v>
                </c:pt>
                <c:pt idx="2697">
                  <c:v>17.670277339013602</c:v>
                </c:pt>
                <c:pt idx="2698">
                  <c:v>17.6768291659839</c:v>
                </c:pt>
                <c:pt idx="2699">
                  <c:v>17.683380992954302</c:v>
                </c:pt>
                <c:pt idx="2700">
                  <c:v>17.6899328199246</c:v>
                </c:pt>
                <c:pt idx="2701">
                  <c:v>17.696484646895001</c:v>
                </c:pt>
                <c:pt idx="2702">
                  <c:v>17.7030364738653</c:v>
                </c:pt>
                <c:pt idx="2703">
                  <c:v>17.709588300835701</c:v>
                </c:pt>
                <c:pt idx="2704">
                  <c:v>17.716140127806</c:v>
                </c:pt>
                <c:pt idx="2705">
                  <c:v>17.722691954776302</c:v>
                </c:pt>
                <c:pt idx="2706">
                  <c:v>17.7292437817467</c:v>
                </c:pt>
                <c:pt idx="2707">
                  <c:v>17.735795608717002</c:v>
                </c:pt>
                <c:pt idx="2708">
                  <c:v>17.7423474356874</c:v>
                </c:pt>
                <c:pt idx="2709">
                  <c:v>17.748899262657702</c:v>
                </c:pt>
                <c:pt idx="2710">
                  <c:v>17.755451089628099</c:v>
                </c:pt>
                <c:pt idx="2711">
                  <c:v>17.762002916598401</c:v>
                </c:pt>
                <c:pt idx="2712">
                  <c:v>17.7685547435687</c:v>
                </c:pt>
                <c:pt idx="2713">
                  <c:v>17.775106570539101</c:v>
                </c:pt>
                <c:pt idx="2714">
                  <c:v>17.7816583975094</c:v>
                </c:pt>
                <c:pt idx="2715">
                  <c:v>17.788210224479801</c:v>
                </c:pt>
                <c:pt idx="2716">
                  <c:v>17.7947620514501</c:v>
                </c:pt>
                <c:pt idx="2717">
                  <c:v>17.801313878420501</c:v>
                </c:pt>
                <c:pt idx="2718">
                  <c:v>17.8078657053908</c:v>
                </c:pt>
                <c:pt idx="2719">
                  <c:v>17.814417532361102</c:v>
                </c:pt>
                <c:pt idx="2720">
                  <c:v>17.8209693593315</c:v>
                </c:pt>
                <c:pt idx="2721">
                  <c:v>17.827521186301801</c:v>
                </c:pt>
                <c:pt idx="2722">
                  <c:v>17.834073013272199</c:v>
                </c:pt>
                <c:pt idx="2723">
                  <c:v>17.840624840242501</c:v>
                </c:pt>
                <c:pt idx="2724">
                  <c:v>17.8471766672128</c:v>
                </c:pt>
                <c:pt idx="2725">
                  <c:v>17.853728494183201</c:v>
                </c:pt>
                <c:pt idx="2726">
                  <c:v>17.8602803211535</c:v>
                </c:pt>
                <c:pt idx="2727">
                  <c:v>17.866832148123901</c:v>
                </c:pt>
                <c:pt idx="2728">
                  <c:v>17.8733839750942</c:v>
                </c:pt>
                <c:pt idx="2729">
                  <c:v>17.879935802064601</c:v>
                </c:pt>
                <c:pt idx="2730">
                  <c:v>17.8864876290349</c:v>
                </c:pt>
                <c:pt idx="2731">
                  <c:v>17.893039456005202</c:v>
                </c:pt>
                <c:pt idx="2732">
                  <c:v>17.899591282975599</c:v>
                </c:pt>
                <c:pt idx="2733">
                  <c:v>17.906143109945901</c:v>
                </c:pt>
                <c:pt idx="2734">
                  <c:v>17.912694936916299</c:v>
                </c:pt>
                <c:pt idx="2735">
                  <c:v>17.919246763886601</c:v>
                </c:pt>
                <c:pt idx="2736">
                  <c:v>17.925798590856999</c:v>
                </c:pt>
                <c:pt idx="2737">
                  <c:v>17.932350417827301</c:v>
                </c:pt>
                <c:pt idx="2738">
                  <c:v>17.9389022447976</c:v>
                </c:pt>
                <c:pt idx="2739">
                  <c:v>17.945454071768001</c:v>
                </c:pt>
                <c:pt idx="2740">
                  <c:v>17.9520058987383</c:v>
                </c:pt>
                <c:pt idx="2741">
                  <c:v>17.958557725708701</c:v>
                </c:pt>
                <c:pt idx="2742">
                  <c:v>17.965109552678999</c:v>
                </c:pt>
                <c:pt idx="2743">
                  <c:v>17.971661379649401</c:v>
                </c:pt>
                <c:pt idx="2744">
                  <c:v>17.978213206619699</c:v>
                </c:pt>
                <c:pt idx="2745">
                  <c:v>17.984765033590001</c:v>
                </c:pt>
                <c:pt idx="2746">
                  <c:v>17.991316860560399</c:v>
                </c:pt>
                <c:pt idx="2747">
                  <c:v>17.997868687530701</c:v>
                </c:pt>
                <c:pt idx="2748">
                  <c:v>18.004420514501099</c:v>
                </c:pt>
                <c:pt idx="2749">
                  <c:v>18.010972341471401</c:v>
                </c:pt>
                <c:pt idx="2750">
                  <c:v>18.017524168441799</c:v>
                </c:pt>
                <c:pt idx="2751">
                  <c:v>18.024075995412101</c:v>
                </c:pt>
                <c:pt idx="2752">
                  <c:v>18.030627822382399</c:v>
                </c:pt>
                <c:pt idx="2753">
                  <c:v>18.037179649352801</c:v>
                </c:pt>
                <c:pt idx="2754">
                  <c:v>18.043731476323099</c:v>
                </c:pt>
                <c:pt idx="2755">
                  <c:v>18.050283303293501</c:v>
                </c:pt>
                <c:pt idx="2756">
                  <c:v>18.056835130263799</c:v>
                </c:pt>
                <c:pt idx="2757">
                  <c:v>18.063386957234101</c:v>
                </c:pt>
                <c:pt idx="2758">
                  <c:v>18.069938784204499</c:v>
                </c:pt>
                <c:pt idx="2759">
                  <c:v>18.076490611174801</c:v>
                </c:pt>
                <c:pt idx="2760">
                  <c:v>18.083042438145199</c:v>
                </c:pt>
                <c:pt idx="2761">
                  <c:v>18.089594265115501</c:v>
                </c:pt>
                <c:pt idx="2762">
                  <c:v>18.096146092085899</c:v>
                </c:pt>
                <c:pt idx="2763">
                  <c:v>18.102697919056201</c:v>
                </c:pt>
                <c:pt idx="2764">
                  <c:v>18.109249746026499</c:v>
                </c:pt>
                <c:pt idx="2765">
                  <c:v>18.115801572996901</c:v>
                </c:pt>
                <c:pt idx="2766">
                  <c:v>18.122353399967199</c:v>
                </c:pt>
                <c:pt idx="2767">
                  <c:v>18.128905226937601</c:v>
                </c:pt>
                <c:pt idx="2768">
                  <c:v>18.135457053907899</c:v>
                </c:pt>
                <c:pt idx="2769">
                  <c:v>18.142008880878301</c:v>
                </c:pt>
                <c:pt idx="2770">
                  <c:v>18.148560707848599</c:v>
                </c:pt>
                <c:pt idx="2771">
                  <c:v>18.155112534818901</c:v>
                </c:pt>
                <c:pt idx="2772">
                  <c:v>18.161664361789299</c:v>
                </c:pt>
                <c:pt idx="2773">
                  <c:v>18.168216188759601</c:v>
                </c:pt>
                <c:pt idx="2774">
                  <c:v>18.174768015729999</c:v>
                </c:pt>
                <c:pt idx="2775">
                  <c:v>18.181319842700301</c:v>
                </c:pt>
                <c:pt idx="2776">
                  <c:v>18.187871669670699</c:v>
                </c:pt>
                <c:pt idx="2777">
                  <c:v>18.194423496641001</c:v>
                </c:pt>
                <c:pt idx="2778">
                  <c:v>18.200975323611299</c:v>
                </c:pt>
                <c:pt idx="2779">
                  <c:v>18.207527150581701</c:v>
                </c:pt>
                <c:pt idx="2780">
                  <c:v>18.214078977551999</c:v>
                </c:pt>
                <c:pt idx="2781">
                  <c:v>18.220630804522401</c:v>
                </c:pt>
                <c:pt idx="2782">
                  <c:v>18.227182631492699</c:v>
                </c:pt>
                <c:pt idx="2783">
                  <c:v>18.233734458463001</c:v>
                </c:pt>
                <c:pt idx="2784">
                  <c:v>18.240286285433399</c:v>
                </c:pt>
                <c:pt idx="2785">
                  <c:v>18.246838112403701</c:v>
                </c:pt>
                <c:pt idx="2786">
                  <c:v>18.253389939374099</c:v>
                </c:pt>
                <c:pt idx="2787">
                  <c:v>18.259941766344401</c:v>
                </c:pt>
                <c:pt idx="2788">
                  <c:v>18.266493593314799</c:v>
                </c:pt>
                <c:pt idx="2789">
                  <c:v>18.273045420285101</c:v>
                </c:pt>
                <c:pt idx="2790">
                  <c:v>18.279597247255399</c:v>
                </c:pt>
                <c:pt idx="2791">
                  <c:v>18.286149074225801</c:v>
                </c:pt>
                <c:pt idx="2792">
                  <c:v>18.292700901196099</c:v>
                </c:pt>
                <c:pt idx="2793">
                  <c:v>18.299252728166501</c:v>
                </c:pt>
                <c:pt idx="2794">
                  <c:v>18.305804555136799</c:v>
                </c:pt>
                <c:pt idx="2795">
                  <c:v>18.3123563821072</c:v>
                </c:pt>
                <c:pt idx="2796">
                  <c:v>18.318908209077499</c:v>
                </c:pt>
                <c:pt idx="2797">
                  <c:v>18.325460036047801</c:v>
                </c:pt>
                <c:pt idx="2798">
                  <c:v>18.332011863018199</c:v>
                </c:pt>
                <c:pt idx="2799">
                  <c:v>18.338563689988501</c:v>
                </c:pt>
                <c:pt idx="2800">
                  <c:v>18.345115516958899</c:v>
                </c:pt>
                <c:pt idx="2801">
                  <c:v>18.351667343929201</c:v>
                </c:pt>
                <c:pt idx="2802">
                  <c:v>18.358219170899599</c:v>
                </c:pt>
                <c:pt idx="2803">
                  <c:v>18.364770997869901</c:v>
                </c:pt>
                <c:pt idx="2804">
                  <c:v>18.371322824840199</c:v>
                </c:pt>
                <c:pt idx="2805">
                  <c:v>18.3778746518106</c:v>
                </c:pt>
                <c:pt idx="2806">
                  <c:v>18.384426478780899</c:v>
                </c:pt>
                <c:pt idx="2807">
                  <c:v>18.3909783057513</c:v>
                </c:pt>
                <c:pt idx="2808">
                  <c:v>18.397530132721599</c:v>
                </c:pt>
                <c:pt idx="2809">
                  <c:v>18.404081959692</c:v>
                </c:pt>
                <c:pt idx="2810">
                  <c:v>18.410633786662299</c:v>
                </c:pt>
                <c:pt idx="2811">
                  <c:v>18.417185613632601</c:v>
                </c:pt>
                <c:pt idx="2812">
                  <c:v>18.423737440602999</c:v>
                </c:pt>
                <c:pt idx="2813">
                  <c:v>18.430289267573301</c:v>
                </c:pt>
                <c:pt idx="2814">
                  <c:v>18.436841094543698</c:v>
                </c:pt>
                <c:pt idx="2815">
                  <c:v>18.443392921514</c:v>
                </c:pt>
                <c:pt idx="2816">
                  <c:v>18.449944748484398</c:v>
                </c:pt>
                <c:pt idx="2817">
                  <c:v>18.4564965754547</c:v>
                </c:pt>
                <c:pt idx="2818">
                  <c:v>18.463048402424999</c:v>
                </c:pt>
                <c:pt idx="2819">
                  <c:v>18.4696002293954</c:v>
                </c:pt>
                <c:pt idx="2820">
                  <c:v>18.476152056365699</c:v>
                </c:pt>
                <c:pt idx="2821">
                  <c:v>18.4827038833361</c:v>
                </c:pt>
                <c:pt idx="2822">
                  <c:v>18.489255710306399</c:v>
                </c:pt>
                <c:pt idx="2823">
                  <c:v>18.495807537276701</c:v>
                </c:pt>
                <c:pt idx="2824">
                  <c:v>18.502359364247098</c:v>
                </c:pt>
                <c:pt idx="2825">
                  <c:v>18.5089111912174</c:v>
                </c:pt>
                <c:pt idx="2826">
                  <c:v>18.515463018187798</c:v>
                </c:pt>
                <c:pt idx="2827">
                  <c:v>18.5220148451581</c:v>
                </c:pt>
                <c:pt idx="2828">
                  <c:v>18.528566672128498</c:v>
                </c:pt>
                <c:pt idx="2829">
                  <c:v>18.5351184990988</c:v>
                </c:pt>
                <c:pt idx="2830">
                  <c:v>18.541670326069099</c:v>
                </c:pt>
                <c:pt idx="2831">
                  <c:v>18.5482221530395</c:v>
                </c:pt>
                <c:pt idx="2832">
                  <c:v>18.554773980009799</c:v>
                </c:pt>
                <c:pt idx="2833">
                  <c:v>18.5613258069802</c:v>
                </c:pt>
                <c:pt idx="2834">
                  <c:v>18.567877633950499</c:v>
                </c:pt>
                <c:pt idx="2835">
                  <c:v>18.5744294609209</c:v>
                </c:pt>
                <c:pt idx="2836">
                  <c:v>18.580981287891198</c:v>
                </c:pt>
                <c:pt idx="2837">
                  <c:v>18.5875331148615</c:v>
                </c:pt>
                <c:pt idx="2838">
                  <c:v>18.594084941831898</c:v>
                </c:pt>
                <c:pt idx="2839">
                  <c:v>18.6006367688022</c:v>
                </c:pt>
                <c:pt idx="2840">
                  <c:v>18.607188595772602</c:v>
                </c:pt>
                <c:pt idx="2841">
                  <c:v>18.6137404227429</c:v>
                </c:pt>
                <c:pt idx="2842">
                  <c:v>18.620292249713302</c:v>
                </c:pt>
                <c:pt idx="2843">
                  <c:v>18.6268440766836</c:v>
                </c:pt>
                <c:pt idx="2844">
                  <c:v>18.633395903653899</c:v>
                </c:pt>
                <c:pt idx="2845">
                  <c:v>18.6399477306243</c:v>
                </c:pt>
                <c:pt idx="2846">
                  <c:v>18.646499557594598</c:v>
                </c:pt>
                <c:pt idx="2847">
                  <c:v>18.653051384565</c:v>
                </c:pt>
                <c:pt idx="2848">
                  <c:v>18.659603211535298</c:v>
                </c:pt>
                <c:pt idx="2849">
                  <c:v>18.6661550385057</c:v>
                </c:pt>
                <c:pt idx="2850">
                  <c:v>18.672706865475998</c:v>
                </c:pt>
                <c:pt idx="2851">
                  <c:v>18.6792586924463</c:v>
                </c:pt>
                <c:pt idx="2852">
                  <c:v>18.685810519416702</c:v>
                </c:pt>
                <c:pt idx="2853">
                  <c:v>18.692362346387</c:v>
                </c:pt>
                <c:pt idx="2854">
                  <c:v>18.698914173357402</c:v>
                </c:pt>
                <c:pt idx="2855">
                  <c:v>18.7054660003277</c:v>
                </c:pt>
                <c:pt idx="2856">
                  <c:v>18.712017827298101</c:v>
                </c:pt>
                <c:pt idx="2857">
                  <c:v>18.7185696542684</c:v>
                </c:pt>
                <c:pt idx="2858">
                  <c:v>18.725121481238698</c:v>
                </c:pt>
                <c:pt idx="2859">
                  <c:v>18.7316733082091</c:v>
                </c:pt>
                <c:pt idx="2860">
                  <c:v>18.738225135179398</c:v>
                </c:pt>
                <c:pt idx="2861">
                  <c:v>18.7447769621498</c:v>
                </c:pt>
                <c:pt idx="2862">
                  <c:v>18.751328789120102</c:v>
                </c:pt>
                <c:pt idx="2863">
                  <c:v>18.7578806160904</c:v>
                </c:pt>
                <c:pt idx="2864">
                  <c:v>18.764432443060802</c:v>
                </c:pt>
                <c:pt idx="2865">
                  <c:v>18.7709842700311</c:v>
                </c:pt>
                <c:pt idx="2866">
                  <c:v>18.777536097001502</c:v>
                </c:pt>
                <c:pt idx="2867">
                  <c:v>18.7840879239718</c:v>
                </c:pt>
                <c:pt idx="2868">
                  <c:v>18.790639750942201</c:v>
                </c:pt>
                <c:pt idx="2869">
                  <c:v>18.7971915779125</c:v>
                </c:pt>
                <c:pt idx="2870">
                  <c:v>18.803743404882798</c:v>
                </c:pt>
                <c:pt idx="2871">
                  <c:v>18.8102952318532</c:v>
                </c:pt>
                <c:pt idx="2872">
                  <c:v>18.816847058823502</c:v>
                </c:pt>
                <c:pt idx="2873">
                  <c:v>18.8233988857939</c:v>
                </c:pt>
                <c:pt idx="2874">
                  <c:v>18.829950712764202</c:v>
                </c:pt>
                <c:pt idx="2875">
                  <c:v>18.8365025397346</c:v>
                </c:pt>
                <c:pt idx="2876">
                  <c:v>18.843054366704902</c:v>
                </c:pt>
                <c:pt idx="2877">
                  <c:v>18.8496061936752</c:v>
                </c:pt>
                <c:pt idx="2878">
                  <c:v>18.856158020645601</c:v>
                </c:pt>
                <c:pt idx="2879">
                  <c:v>18.8627098476159</c:v>
                </c:pt>
                <c:pt idx="2880">
                  <c:v>18.869261674586301</c:v>
                </c:pt>
                <c:pt idx="2881">
                  <c:v>18.8758135015566</c:v>
                </c:pt>
                <c:pt idx="2882">
                  <c:v>18.882365328527001</c:v>
                </c:pt>
                <c:pt idx="2883">
                  <c:v>18.8889171554973</c:v>
                </c:pt>
                <c:pt idx="2884">
                  <c:v>18.895468982467602</c:v>
                </c:pt>
                <c:pt idx="2885">
                  <c:v>18.902020809438</c:v>
                </c:pt>
                <c:pt idx="2886">
                  <c:v>18.908572636408302</c:v>
                </c:pt>
                <c:pt idx="2887">
                  <c:v>18.915124463378699</c:v>
                </c:pt>
                <c:pt idx="2888">
                  <c:v>18.921676290349001</c:v>
                </c:pt>
                <c:pt idx="2889">
                  <c:v>18.928228117319399</c:v>
                </c:pt>
                <c:pt idx="2890">
                  <c:v>18.934779944289701</c:v>
                </c:pt>
                <c:pt idx="2891">
                  <c:v>18.94133177126</c:v>
                </c:pt>
                <c:pt idx="2892">
                  <c:v>18.947883598230401</c:v>
                </c:pt>
                <c:pt idx="2893">
                  <c:v>18.9544354252007</c:v>
                </c:pt>
                <c:pt idx="2894">
                  <c:v>18.960987252171101</c:v>
                </c:pt>
                <c:pt idx="2895">
                  <c:v>18.9675390791414</c:v>
                </c:pt>
                <c:pt idx="2896">
                  <c:v>18.974090906111801</c:v>
                </c:pt>
                <c:pt idx="2897">
                  <c:v>18.980642733082099</c:v>
                </c:pt>
                <c:pt idx="2898">
                  <c:v>18.987194560052401</c:v>
                </c:pt>
                <c:pt idx="2899">
                  <c:v>18.993746387022799</c:v>
                </c:pt>
                <c:pt idx="2900">
                  <c:v>19.000298213993101</c:v>
                </c:pt>
                <c:pt idx="2901">
                  <c:v>19.006850040963499</c:v>
                </c:pt>
                <c:pt idx="2902">
                  <c:v>19.013401867933801</c:v>
                </c:pt>
                <c:pt idx="2903">
                  <c:v>19.0199536949041</c:v>
                </c:pt>
                <c:pt idx="2904">
                  <c:v>19.026505521874501</c:v>
                </c:pt>
                <c:pt idx="2905">
                  <c:v>19.0330573488448</c:v>
                </c:pt>
                <c:pt idx="2906">
                  <c:v>19.039609175815201</c:v>
                </c:pt>
                <c:pt idx="2907">
                  <c:v>19.0461610027855</c:v>
                </c:pt>
                <c:pt idx="2908">
                  <c:v>19.052712829755901</c:v>
                </c:pt>
                <c:pt idx="2909">
                  <c:v>19.059264656726199</c:v>
                </c:pt>
                <c:pt idx="2910">
                  <c:v>19.065816483696501</c:v>
                </c:pt>
                <c:pt idx="2911">
                  <c:v>19.072368310666899</c:v>
                </c:pt>
                <c:pt idx="2912">
                  <c:v>19.078920137637201</c:v>
                </c:pt>
                <c:pt idx="2913">
                  <c:v>19.085471964607599</c:v>
                </c:pt>
                <c:pt idx="2914">
                  <c:v>19.092023791577901</c:v>
                </c:pt>
                <c:pt idx="2915">
                  <c:v>19.098575618548299</c:v>
                </c:pt>
                <c:pt idx="2916">
                  <c:v>19.105127445518601</c:v>
                </c:pt>
                <c:pt idx="2917">
                  <c:v>19.1116792724889</c:v>
                </c:pt>
                <c:pt idx="2918">
                  <c:v>19.118231099459301</c:v>
                </c:pt>
                <c:pt idx="2919">
                  <c:v>19.124782926429599</c:v>
                </c:pt>
                <c:pt idx="2920">
                  <c:v>19.131334753400001</c:v>
                </c:pt>
                <c:pt idx="2921">
                  <c:v>19.137886580370299</c:v>
                </c:pt>
                <c:pt idx="2922">
                  <c:v>19.144438407340701</c:v>
                </c:pt>
                <c:pt idx="2923">
                  <c:v>19.150990234310999</c:v>
                </c:pt>
                <c:pt idx="2924">
                  <c:v>19.157542061281301</c:v>
                </c:pt>
                <c:pt idx="2925">
                  <c:v>19.164093888251699</c:v>
                </c:pt>
                <c:pt idx="2926">
                  <c:v>19.170645715222001</c:v>
                </c:pt>
                <c:pt idx="2927">
                  <c:v>19.177197542192399</c:v>
                </c:pt>
                <c:pt idx="2928">
                  <c:v>19.183749369162701</c:v>
                </c:pt>
                <c:pt idx="2929">
                  <c:v>19.190301196132999</c:v>
                </c:pt>
                <c:pt idx="2930">
                  <c:v>19.196853023103401</c:v>
                </c:pt>
                <c:pt idx="2931">
                  <c:v>19.203404850073699</c:v>
                </c:pt>
                <c:pt idx="2932">
                  <c:v>19.209956677044101</c:v>
                </c:pt>
                <c:pt idx="2933">
                  <c:v>19.216508504014399</c:v>
                </c:pt>
                <c:pt idx="2934">
                  <c:v>19.223060330984801</c:v>
                </c:pt>
                <c:pt idx="2935">
                  <c:v>19.229612157955099</c:v>
                </c:pt>
                <c:pt idx="2936">
                  <c:v>19.236163984925401</c:v>
                </c:pt>
                <c:pt idx="2937">
                  <c:v>19.242715811895799</c:v>
                </c:pt>
                <c:pt idx="2938">
                  <c:v>19.249267638866101</c:v>
                </c:pt>
                <c:pt idx="2939">
                  <c:v>19.255819465836499</c:v>
                </c:pt>
                <c:pt idx="2940">
                  <c:v>19.262371292806801</c:v>
                </c:pt>
                <c:pt idx="2941">
                  <c:v>19.268923119777199</c:v>
                </c:pt>
                <c:pt idx="2942">
                  <c:v>19.275474946747501</c:v>
                </c:pt>
                <c:pt idx="2943">
                  <c:v>19.282026773717799</c:v>
                </c:pt>
                <c:pt idx="2944">
                  <c:v>19.288578600688201</c:v>
                </c:pt>
                <c:pt idx="2945">
                  <c:v>19.295130427658499</c:v>
                </c:pt>
                <c:pt idx="2946">
                  <c:v>19.301682254628901</c:v>
                </c:pt>
                <c:pt idx="2947">
                  <c:v>19.308234081599199</c:v>
                </c:pt>
                <c:pt idx="2948">
                  <c:v>19.314785908569601</c:v>
                </c:pt>
                <c:pt idx="2949">
                  <c:v>19.321337735539899</c:v>
                </c:pt>
                <c:pt idx="2950">
                  <c:v>19.327889562510201</c:v>
                </c:pt>
                <c:pt idx="2951">
                  <c:v>19.334441389480599</c:v>
                </c:pt>
                <c:pt idx="2952">
                  <c:v>19.340993216450901</c:v>
                </c:pt>
                <c:pt idx="2953">
                  <c:v>19.347545043421299</c:v>
                </c:pt>
                <c:pt idx="2954">
                  <c:v>19.354096870391601</c:v>
                </c:pt>
                <c:pt idx="2955">
                  <c:v>19.360648697361999</c:v>
                </c:pt>
                <c:pt idx="2956">
                  <c:v>19.367200524332301</c:v>
                </c:pt>
                <c:pt idx="2957">
                  <c:v>19.373752351302599</c:v>
                </c:pt>
                <c:pt idx="2958">
                  <c:v>19.380304178273001</c:v>
                </c:pt>
                <c:pt idx="2959">
                  <c:v>19.386856005243299</c:v>
                </c:pt>
                <c:pt idx="2960">
                  <c:v>19.3934078322137</c:v>
                </c:pt>
                <c:pt idx="2961">
                  <c:v>19.399959659183999</c:v>
                </c:pt>
                <c:pt idx="2962">
                  <c:v>19.4065114861544</c:v>
                </c:pt>
                <c:pt idx="2963">
                  <c:v>19.413063313124699</c:v>
                </c:pt>
                <c:pt idx="2964">
                  <c:v>19.419615140095001</c:v>
                </c:pt>
                <c:pt idx="2965">
                  <c:v>19.426166967065399</c:v>
                </c:pt>
                <c:pt idx="2966">
                  <c:v>19.432718794035701</c:v>
                </c:pt>
                <c:pt idx="2967">
                  <c:v>19.439270621006099</c:v>
                </c:pt>
                <c:pt idx="2968">
                  <c:v>19.445822447976401</c:v>
                </c:pt>
                <c:pt idx="2969">
                  <c:v>19.452374274946699</c:v>
                </c:pt>
                <c:pt idx="2970">
                  <c:v>19.4589261019171</c:v>
                </c:pt>
                <c:pt idx="2971">
                  <c:v>19.465477928887399</c:v>
                </c:pt>
                <c:pt idx="2972">
                  <c:v>19.4720297558578</c:v>
                </c:pt>
                <c:pt idx="2973">
                  <c:v>19.478581582828099</c:v>
                </c:pt>
                <c:pt idx="2974">
                  <c:v>19.4851334097985</c:v>
                </c:pt>
                <c:pt idx="2975">
                  <c:v>19.491685236768799</c:v>
                </c:pt>
                <c:pt idx="2976">
                  <c:v>19.498237063739101</c:v>
                </c:pt>
                <c:pt idx="2977">
                  <c:v>19.504788890709499</c:v>
                </c:pt>
                <c:pt idx="2978">
                  <c:v>19.511340717679801</c:v>
                </c:pt>
                <c:pt idx="2979">
                  <c:v>19.517892544650199</c:v>
                </c:pt>
                <c:pt idx="2980">
                  <c:v>19.524444371620501</c:v>
                </c:pt>
                <c:pt idx="2981">
                  <c:v>19.530996198590898</c:v>
                </c:pt>
                <c:pt idx="2982">
                  <c:v>19.5375480255612</c:v>
                </c:pt>
                <c:pt idx="2983">
                  <c:v>19.544099852531499</c:v>
                </c:pt>
                <c:pt idx="2984">
                  <c:v>19.5506516795019</c:v>
                </c:pt>
                <c:pt idx="2985">
                  <c:v>19.557203506472199</c:v>
                </c:pt>
                <c:pt idx="2986">
                  <c:v>19.5637553334426</c:v>
                </c:pt>
                <c:pt idx="2987">
                  <c:v>19.570307160412899</c:v>
                </c:pt>
                <c:pt idx="2988">
                  <c:v>19.5768589873833</c:v>
                </c:pt>
                <c:pt idx="2989">
                  <c:v>19.583410814353599</c:v>
                </c:pt>
                <c:pt idx="2990">
                  <c:v>19.589962641323901</c:v>
                </c:pt>
                <c:pt idx="2991">
                  <c:v>19.596514468294298</c:v>
                </c:pt>
                <c:pt idx="2992">
                  <c:v>19.6030662952646</c:v>
                </c:pt>
                <c:pt idx="2993">
                  <c:v>19.609618122234998</c:v>
                </c:pt>
                <c:pt idx="2994">
                  <c:v>19.6161699492053</c:v>
                </c:pt>
                <c:pt idx="2995">
                  <c:v>19.622721776175698</c:v>
                </c:pt>
                <c:pt idx="2996">
                  <c:v>19.629273603146</c:v>
                </c:pt>
                <c:pt idx="2997">
                  <c:v>19.635825430116299</c:v>
                </c:pt>
                <c:pt idx="2998">
                  <c:v>19.6423772570867</c:v>
                </c:pt>
                <c:pt idx="2999">
                  <c:v>19.648929084056999</c:v>
                </c:pt>
                <c:pt idx="3000">
                  <c:v>19.6554809110274</c:v>
                </c:pt>
                <c:pt idx="3001">
                  <c:v>19.662032737997698</c:v>
                </c:pt>
                <c:pt idx="3002">
                  <c:v>19.6685845649681</c:v>
                </c:pt>
                <c:pt idx="3003">
                  <c:v>19.675136391938398</c:v>
                </c:pt>
                <c:pt idx="3004">
                  <c:v>19.6816882189087</c:v>
                </c:pt>
                <c:pt idx="3005">
                  <c:v>19.688240045879098</c:v>
                </c:pt>
                <c:pt idx="3006">
                  <c:v>19.6947918728494</c:v>
                </c:pt>
                <c:pt idx="3007">
                  <c:v>19.701343699819802</c:v>
                </c:pt>
                <c:pt idx="3008">
                  <c:v>19.7078955267901</c:v>
                </c:pt>
                <c:pt idx="3009">
                  <c:v>19.714447353760399</c:v>
                </c:pt>
                <c:pt idx="3010">
                  <c:v>19.7209991807308</c:v>
                </c:pt>
                <c:pt idx="3011">
                  <c:v>19.727551007701098</c:v>
                </c:pt>
                <c:pt idx="3012">
                  <c:v>19.7341028346715</c:v>
                </c:pt>
                <c:pt idx="3013">
                  <c:v>19.740654661641798</c:v>
                </c:pt>
                <c:pt idx="3014">
                  <c:v>19.7472064886122</c:v>
                </c:pt>
                <c:pt idx="3015">
                  <c:v>19.753758315582498</c:v>
                </c:pt>
                <c:pt idx="3016">
                  <c:v>19.7603101425528</c:v>
                </c:pt>
                <c:pt idx="3017">
                  <c:v>19.766861969523202</c:v>
                </c:pt>
                <c:pt idx="3018">
                  <c:v>19.7734137964935</c:v>
                </c:pt>
                <c:pt idx="3019">
                  <c:v>19.779965623463902</c:v>
                </c:pt>
                <c:pt idx="3020">
                  <c:v>19.7865174504342</c:v>
                </c:pt>
                <c:pt idx="3021">
                  <c:v>19.793069277404602</c:v>
                </c:pt>
                <c:pt idx="3022">
                  <c:v>19.7996211043749</c:v>
                </c:pt>
                <c:pt idx="3023">
                  <c:v>19.806172931345198</c:v>
                </c:pt>
                <c:pt idx="3024">
                  <c:v>19.8127247583156</c:v>
                </c:pt>
                <c:pt idx="3025">
                  <c:v>19.819276585285898</c:v>
                </c:pt>
                <c:pt idx="3026">
                  <c:v>19.8258284122563</c:v>
                </c:pt>
                <c:pt idx="3027">
                  <c:v>19.832380239226602</c:v>
                </c:pt>
                <c:pt idx="3028">
                  <c:v>19.838932066197</c:v>
                </c:pt>
                <c:pt idx="3029">
                  <c:v>19.845483893167302</c:v>
                </c:pt>
                <c:pt idx="3030">
                  <c:v>19.8520357201376</c:v>
                </c:pt>
                <c:pt idx="3031">
                  <c:v>19.858587547108002</c:v>
                </c:pt>
                <c:pt idx="3032">
                  <c:v>19.8651393740783</c:v>
                </c:pt>
                <c:pt idx="3033">
                  <c:v>19.871691201048701</c:v>
                </c:pt>
                <c:pt idx="3034">
                  <c:v>19.878243028019</c:v>
                </c:pt>
                <c:pt idx="3035">
                  <c:v>19.884794854989401</c:v>
                </c:pt>
                <c:pt idx="3036">
                  <c:v>19.8913466819597</c:v>
                </c:pt>
                <c:pt idx="3037">
                  <c:v>19.897898508929998</c:v>
                </c:pt>
                <c:pt idx="3038">
                  <c:v>19.9044503359004</c:v>
                </c:pt>
                <c:pt idx="3039">
                  <c:v>19.911002162870702</c:v>
                </c:pt>
                <c:pt idx="3040">
                  <c:v>19.9175539898411</c:v>
                </c:pt>
                <c:pt idx="3041">
                  <c:v>19.924105816811402</c:v>
                </c:pt>
                <c:pt idx="3042">
                  <c:v>19.9306576437817</c:v>
                </c:pt>
                <c:pt idx="3043">
                  <c:v>19.937209470752101</c:v>
                </c:pt>
                <c:pt idx="3044">
                  <c:v>19.9437612977224</c:v>
                </c:pt>
                <c:pt idx="3045">
                  <c:v>19.950313124692801</c:v>
                </c:pt>
                <c:pt idx="3046">
                  <c:v>19.9568649516631</c:v>
                </c:pt>
                <c:pt idx="3047">
                  <c:v>19.963416778633501</c:v>
                </c:pt>
                <c:pt idx="3048">
                  <c:v>19.9699686056038</c:v>
                </c:pt>
                <c:pt idx="3049">
                  <c:v>19.976520432574102</c:v>
                </c:pt>
                <c:pt idx="3050">
                  <c:v>19.9830722595445</c:v>
                </c:pt>
                <c:pt idx="3051">
                  <c:v>19.989624086514802</c:v>
                </c:pt>
                <c:pt idx="3052">
                  <c:v>19.9961759134852</c:v>
                </c:pt>
                <c:pt idx="3053">
                  <c:v>20.002727740455502</c:v>
                </c:pt>
                <c:pt idx="3054">
                  <c:v>20.009279567425899</c:v>
                </c:pt>
                <c:pt idx="3055">
                  <c:v>20.015831394396201</c:v>
                </c:pt>
                <c:pt idx="3056">
                  <c:v>20.0223832213665</c:v>
                </c:pt>
                <c:pt idx="3057">
                  <c:v>20.028935048336901</c:v>
                </c:pt>
                <c:pt idx="3058">
                  <c:v>20.0354868753072</c:v>
                </c:pt>
                <c:pt idx="3059">
                  <c:v>20.042038702277601</c:v>
                </c:pt>
                <c:pt idx="3060">
                  <c:v>20.0485905292479</c:v>
                </c:pt>
                <c:pt idx="3061">
                  <c:v>20.055142356218301</c:v>
                </c:pt>
                <c:pt idx="3062">
                  <c:v>20.0616941831886</c:v>
                </c:pt>
                <c:pt idx="3063">
                  <c:v>20.068246010158902</c:v>
                </c:pt>
                <c:pt idx="3064">
                  <c:v>20.074797837129299</c:v>
                </c:pt>
                <c:pt idx="3065">
                  <c:v>20.081349664099601</c:v>
                </c:pt>
                <c:pt idx="3066">
                  <c:v>20.087901491069999</c:v>
                </c:pt>
                <c:pt idx="3067">
                  <c:v>20.094453318040301</c:v>
                </c:pt>
                <c:pt idx="3068">
                  <c:v>20.101005145010699</c:v>
                </c:pt>
                <c:pt idx="3069">
                  <c:v>20.107556971981001</c:v>
                </c:pt>
                <c:pt idx="3070">
                  <c:v>20.1141087989513</c:v>
                </c:pt>
                <c:pt idx="3071">
                  <c:v>20.120660625921701</c:v>
                </c:pt>
                <c:pt idx="3072">
                  <c:v>20.127212452892</c:v>
                </c:pt>
                <c:pt idx="3073">
                  <c:v>20.133764279862401</c:v>
                </c:pt>
                <c:pt idx="3074">
                  <c:v>20.140316106832699</c:v>
                </c:pt>
                <c:pt idx="3075">
                  <c:v>20.146867933803001</c:v>
                </c:pt>
                <c:pt idx="3076">
                  <c:v>20.153419760773399</c:v>
                </c:pt>
                <c:pt idx="3077">
                  <c:v>20.159971587743701</c:v>
                </c:pt>
                <c:pt idx="3078">
                  <c:v>20.166523414714099</c:v>
                </c:pt>
                <c:pt idx="3079">
                  <c:v>20.173075241684401</c:v>
                </c:pt>
                <c:pt idx="3080">
                  <c:v>20.179627068654799</c:v>
                </c:pt>
                <c:pt idx="3081">
                  <c:v>20.186178895625101</c:v>
                </c:pt>
                <c:pt idx="3082">
                  <c:v>20.1927307225954</c:v>
                </c:pt>
                <c:pt idx="3083">
                  <c:v>20.199282549565801</c:v>
                </c:pt>
                <c:pt idx="3084">
                  <c:v>20.205834376536099</c:v>
                </c:pt>
                <c:pt idx="3085">
                  <c:v>20.212386203506501</c:v>
                </c:pt>
                <c:pt idx="3086">
                  <c:v>20.218938030476799</c:v>
                </c:pt>
                <c:pt idx="3087">
                  <c:v>20.225489857447201</c:v>
                </c:pt>
                <c:pt idx="3088">
                  <c:v>20.232041684417499</c:v>
                </c:pt>
                <c:pt idx="3089">
                  <c:v>20.238593511387801</c:v>
                </c:pt>
                <c:pt idx="3090">
                  <c:v>20.245145338358199</c:v>
                </c:pt>
                <c:pt idx="3091">
                  <c:v>20.251697165328501</c:v>
                </c:pt>
                <c:pt idx="3092">
                  <c:v>20.258248992298899</c:v>
                </c:pt>
                <c:pt idx="3093">
                  <c:v>20.264800819269201</c:v>
                </c:pt>
                <c:pt idx="3094">
                  <c:v>20.271352646239599</c:v>
                </c:pt>
                <c:pt idx="3095">
                  <c:v>20.277904473209901</c:v>
                </c:pt>
                <c:pt idx="3096">
                  <c:v>20.284456300180199</c:v>
                </c:pt>
                <c:pt idx="3097">
                  <c:v>20.291008127150601</c:v>
                </c:pt>
                <c:pt idx="3098">
                  <c:v>20.297559954120899</c:v>
                </c:pt>
                <c:pt idx="3099">
                  <c:v>20.304111781091301</c:v>
                </c:pt>
                <c:pt idx="3100">
                  <c:v>20.310663608061599</c:v>
                </c:pt>
                <c:pt idx="3101">
                  <c:v>20.317215435032001</c:v>
                </c:pt>
                <c:pt idx="3102">
                  <c:v>20.323767262002299</c:v>
                </c:pt>
                <c:pt idx="3103">
                  <c:v>20.330319088972601</c:v>
                </c:pt>
                <c:pt idx="3104">
                  <c:v>20.336870915942999</c:v>
                </c:pt>
                <c:pt idx="3105">
                  <c:v>20.343422742913301</c:v>
                </c:pt>
                <c:pt idx="3106">
                  <c:v>20.349974569883699</c:v>
                </c:pt>
                <c:pt idx="3107">
                  <c:v>20.356526396854001</c:v>
                </c:pt>
                <c:pt idx="3108">
                  <c:v>20.363078223824299</c:v>
                </c:pt>
                <c:pt idx="3109">
                  <c:v>20.369630050794701</c:v>
                </c:pt>
                <c:pt idx="3110">
                  <c:v>20.376181877764999</c:v>
                </c:pt>
                <c:pt idx="3111">
                  <c:v>20.382733704735401</c:v>
                </c:pt>
                <c:pt idx="3112">
                  <c:v>20.389285531705699</c:v>
                </c:pt>
                <c:pt idx="3113">
                  <c:v>20.395837358676101</c:v>
                </c:pt>
                <c:pt idx="3114">
                  <c:v>20.402389185646399</c:v>
                </c:pt>
                <c:pt idx="3115">
                  <c:v>20.408941012616701</c:v>
                </c:pt>
                <c:pt idx="3116">
                  <c:v>20.415492839587099</c:v>
                </c:pt>
                <c:pt idx="3117">
                  <c:v>20.422044666557401</c:v>
                </c:pt>
                <c:pt idx="3118">
                  <c:v>20.428596493527799</c:v>
                </c:pt>
                <c:pt idx="3119">
                  <c:v>20.435148320498101</c:v>
                </c:pt>
                <c:pt idx="3120">
                  <c:v>20.441700147468499</c:v>
                </c:pt>
                <c:pt idx="3121">
                  <c:v>20.448251974438801</c:v>
                </c:pt>
                <c:pt idx="3122">
                  <c:v>20.454803801409099</c:v>
                </c:pt>
                <c:pt idx="3123">
                  <c:v>20.461355628379501</c:v>
                </c:pt>
                <c:pt idx="3124">
                  <c:v>20.467907455349799</c:v>
                </c:pt>
                <c:pt idx="3125">
                  <c:v>20.474459282320201</c:v>
                </c:pt>
                <c:pt idx="3126">
                  <c:v>20.481011109290499</c:v>
                </c:pt>
                <c:pt idx="3127">
                  <c:v>20.4875629362609</c:v>
                </c:pt>
                <c:pt idx="3128">
                  <c:v>20.494114763231199</c:v>
                </c:pt>
                <c:pt idx="3129">
                  <c:v>20.500666590201501</c:v>
                </c:pt>
                <c:pt idx="3130">
                  <c:v>20.507218417171899</c:v>
                </c:pt>
                <c:pt idx="3131">
                  <c:v>20.513770244142201</c:v>
                </c:pt>
                <c:pt idx="3132">
                  <c:v>20.520322071112599</c:v>
                </c:pt>
                <c:pt idx="3133">
                  <c:v>20.526873898082901</c:v>
                </c:pt>
                <c:pt idx="3134">
                  <c:v>20.533425725053299</c:v>
                </c:pt>
                <c:pt idx="3135">
                  <c:v>20.539977552023601</c:v>
                </c:pt>
                <c:pt idx="3136">
                  <c:v>20.546529378993899</c:v>
                </c:pt>
                <c:pt idx="3137">
                  <c:v>20.5530812059643</c:v>
                </c:pt>
                <c:pt idx="3138">
                  <c:v>20.559633032934599</c:v>
                </c:pt>
                <c:pt idx="3139">
                  <c:v>20.566184859905</c:v>
                </c:pt>
                <c:pt idx="3140">
                  <c:v>20.572736686875299</c:v>
                </c:pt>
                <c:pt idx="3141">
                  <c:v>20.5792885138457</c:v>
                </c:pt>
                <c:pt idx="3142">
                  <c:v>20.585840340815999</c:v>
                </c:pt>
                <c:pt idx="3143">
                  <c:v>20.592392167786301</c:v>
                </c:pt>
                <c:pt idx="3144">
                  <c:v>20.598943994756699</c:v>
                </c:pt>
                <c:pt idx="3145">
                  <c:v>20.605495821727001</c:v>
                </c:pt>
                <c:pt idx="3146">
                  <c:v>20.612047648697398</c:v>
                </c:pt>
                <c:pt idx="3147">
                  <c:v>20.6185994756677</c:v>
                </c:pt>
                <c:pt idx="3148">
                  <c:v>20.625151302637999</c:v>
                </c:pt>
                <c:pt idx="3149">
                  <c:v>20.6317031296084</c:v>
                </c:pt>
                <c:pt idx="3150">
                  <c:v>20.638254956578699</c:v>
                </c:pt>
                <c:pt idx="3151">
                  <c:v>20.6448067835491</c:v>
                </c:pt>
                <c:pt idx="3152">
                  <c:v>20.651358610519399</c:v>
                </c:pt>
                <c:pt idx="3153">
                  <c:v>20.6579104374898</c:v>
                </c:pt>
                <c:pt idx="3154">
                  <c:v>20.664462264460099</c:v>
                </c:pt>
                <c:pt idx="3155">
                  <c:v>20.671014091430401</c:v>
                </c:pt>
                <c:pt idx="3156">
                  <c:v>20.677565918400798</c:v>
                </c:pt>
                <c:pt idx="3157">
                  <c:v>20.6841177453711</c:v>
                </c:pt>
                <c:pt idx="3158">
                  <c:v>20.690669572341498</c:v>
                </c:pt>
                <c:pt idx="3159">
                  <c:v>20.6972213993118</c:v>
                </c:pt>
                <c:pt idx="3160">
                  <c:v>20.703773226282198</c:v>
                </c:pt>
                <c:pt idx="3161">
                  <c:v>20.7103250532525</c:v>
                </c:pt>
                <c:pt idx="3162">
                  <c:v>20.716876880222799</c:v>
                </c:pt>
                <c:pt idx="3163">
                  <c:v>20.7234287071932</c:v>
                </c:pt>
                <c:pt idx="3164">
                  <c:v>20.729980534163499</c:v>
                </c:pt>
                <c:pt idx="3165">
                  <c:v>20.7365323611339</c:v>
                </c:pt>
                <c:pt idx="3166">
                  <c:v>20.743084188104199</c:v>
                </c:pt>
                <c:pt idx="3167">
                  <c:v>20.7496360150746</c:v>
                </c:pt>
                <c:pt idx="3168">
                  <c:v>20.756187842044898</c:v>
                </c:pt>
                <c:pt idx="3169">
                  <c:v>20.7627396690152</c:v>
                </c:pt>
                <c:pt idx="3170">
                  <c:v>20.769291495985598</c:v>
                </c:pt>
                <c:pt idx="3171">
                  <c:v>20.7758433229559</c:v>
                </c:pt>
                <c:pt idx="3172">
                  <c:v>20.782395149926302</c:v>
                </c:pt>
                <c:pt idx="3173">
                  <c:v>20.7889469768966</c:v>
                </c:pt>
                <c:pt idx="3174">
                  <c:v>20.795498803867002</c:v>
                </c:pt>
                <c:pt idx="3175">
                  <c:v>20.8020506308373</c:v>
                </c:pt>
                <c:pt idx="3176">
                  <c:v>20.808602457807599</c:v>
                </c:pt>
                <c:pt idx="3177">
                  <c:v>20.815154284778</c:v>
                </c:pt>
                <c:pt idx="3178">
                  <c:v>20.821706111748298</c:v>
                </c:pt>
                <c:pt idx="3179">
                  <c:v>20.8282579387187</c:v>
                </c:pt>
                <c:pt idx="3180">
                  <c:v>20.834809765688998</c:v>
                </c:pt>
                <c:pt idx="3181">
                  <c:v>20.8413615926594</c:v>
                </c:pt>
                <c:pt idx="3182">
                  <c:v>20.847913419629698</c:v>
                </c:pt>
                <c:pt idx="3183">
                  <c:v>20.8544652466</c:v>
                </c:pt>
                <c:pt idx="3184">
                  <c:v>20.861017073570402</c:v>
                </c:pt>
                <c:pt idx="3185">
                  <c:v>20.8675689005407</c:v>
                </c:pt>
                <c:pt idx="3186">
                  <c:v>20.874120727511102</c:v>
                </c:pt>
                <c:pt idx="3187">
                  <c:v>20.8806725544814</c:v>
                </c:pt>
                <c:pt idx="3188">
                  <c:v>20.887224381451698</c:v>
                </c:pt>
                <c:pt idx="3189">
                  <c:v>20.8937762084221</c:v>
                </c:pt>
                <c:pt idx="3190">
                  <c:v>20.900328035392398</c:v>
                </c:pt>
                <c:pt idx="3191">
                  <c:v>20.9068798623628</c:v>
                </c:pt>
                <c:pt idx="3192">
                  <c:v>20.913431689333098</c:v>
                </c:pt>
                <c:pt idx="3193">
                  <c:v>20.9199835163035</c:v>
                </c:pt>
                <c:pt idx="3194">
                  <c:v>20.926535343273802</c:v>
                </c:pt>
                <c:pt idx="3195">
                  <c:v>20.9330871702441</c:v>
                </c:pt>
                <c:pt idx="3196">
                  <c:v>20.939638997214502</c:v>
                </c:pt>
                <c:pt idx="3197">
                  <c:v>20.9461908241848</c:v>
                </c:pt>
                <c:pt idx="3198">
                  <c:v>20.952742651155202</c:v>
                </c:pt>
                <c:pt idx="3199">
                  <c:v>20.9592944781255</c:v>
                </c:pt>
                <c:pt idx="3200">
                  <c:v>20.965846305095901</c:v>
                </c:pt>
                <c:pt idx="3201">
                  <c:v>20.9723981320662</c:v>
                </c:pt>
                <c:pt idx="3202">
                  <c:v>20.978949959036498</c:v>
                </c:pt>
                <c:pt idx="3203">
                  <c:v>20.9855017860069</c:v>
                </c:pt>
                <c:pt idx="3204">
                  <c:v>20.992053612977202</c:v>
                </c:pt>
                <c:pt idx="3205">
                  <c:v>20.9986054399476</c:v>
                </c:pt>
                <c:pt idx="3206">
                  <c:v>21.005157266917902</c:v>
                </c:pt>
                <c:pt idx="3207">
                  <c:v>21.0117090938883</c:v>
                </c:pt>
                <c:pt idx="3208">
                  <c:v>21.018260920858602</c:v>
                </c:pt>
                <c:pt idx="3209">
                  <c:v>21.0248127478289</c:v>
                </c:pt>
                <c:pt idx="3210">
                  <c:v>21.031364574799301</c:v>
                </c:pt>
                <c:pt idx="3211">
                  <c:v>21.0379164017696</c:v>
                </c:pt>
                <c:pt idx="3212">
                  <c:v>21.044468228740001</c:v>
                </c:pt>
                <c:pt idx="3213">
                  <c:v>21.0510200557103</c:v>
                </c:pt>
                <c:pt idx="3214">
                  <c:v>21.057571882680602</c:v>
                </c:pt>
                <c:pt idx="3215">
                  <c:v>21.064123709651</c:v>
                </c:pt>
                <c:pt idx="3216">
                  <c:v>21.070675536621302</c:v>
                </c:pt>
                <c:pt idx="3217">
                  <c:v>21.0772273635917</c:v>
                </c:pt>
                <c:pt idx="3218">
                  <c:v>21.083779190562002</c:v>
                </c:pt>
                <c:pt idx="3219">
                  <c:v>21.090331017532399</c:v>
                </c:pt>
                <c:pt idx="3220">
                  <c:v>21.096882844502701</c:v>
                </c:pt>
                <c:pt idx="3221">
                  <c:v>21.103434671473</c:v>
                </c:pt>
                <c:pt idx="3222">
                  <c:v>21.109986498443401</c:v>
                </c:pt>
                <c:pt idx="3223">
                  <c:v>21.1165383254137</c:v>
                </c:pt>
                <c:pt idx="3224">
                  <c:v>21.123090152384101</c:v>
                </c:pt>
                <c:pt idx="3225">
                  <c:v>21.1296419793544</c:v>
                </c:pt>
                <c:pt idx="3226">
                  <c:v>21.136193806324801</c:v>
                </c:pt>
                <c:pt idx="3227">
                  <c:v>21.1427456332951</c:v>
                </c:pt>
                <c:pt idx="3228">
                  <c:v>21.149297460265402</c:v>
                </c:pt>
                <c:pt idx="3229">
                  <c:v>21.155849287235799</c:v>
                </c:pt>
                <c:pt idx="3230">
                  <c:v>21.162401114206101</c:v>
                </c:pt>
                <c:pt idx="3231">
                  <c:v>21.168952941176499</c:v>
                </c:pt>
                <c:pt idx="3232">
                  <c:v>21.175504768146801</c:v>
                </c:pt>
                <c:pt idx="3233">
                  <c:v>21.182056595117199</c:v>
                </c:pt>
                <c:pt idx="3234">
                  <c:v>21.188608422087501</c:v>
                </c:pt>
                <c:pt idx="3235">
                  <c:v>21.1951602490578</c:v>
                </c:pt>
                <c:pt idx="3236">
                  <c:v>21.201712076028201</c:v>
                </c:pt>
                <c:pt idx="3237">
                  <c:v>21.2082639029985</c:v>
                </c:pt>
                <c:pt idx="3238">
                  <c:v>21.214815729968901</c:v>
                </c:pt>
                <c:pt idx="3239">
                  <c:v>21.2213675569392</c:v>
                </c:pt>
                <c:pt idx="3240">
                  <c:v>21.227919383909601</c:v>
                </c:pt>
                <c:pt idx="3241">
                  <c:v>21.234471210879899</c:v>
                </c:pt>
                <c:pt idx="3242">
                  <c:v>21.241023037850201</c:v>
                </c:pt>
                <c:pt idx="3243">
                  <c:v>21.247574864820599</c:v>
                </c:pt>
                <c:pt idx="3244">
                  <c:v>21.254126691790901</c:v>
                </c:pt>
                <c:pt idx="3245">
                  <c:v>21.260678518761299</c:v>
                </c:pt>
                <c:pt idx="3246">
                  <c:v>21.267230345731601</c:v>
                </c:pt>
                <c:pt idx="3247">
                  <c:v>21.273782172701999</c:v>
                </c:pt>
                <c:pt idx="3248">
                  <c:v>21.280333999672301</c:v>
                </c:pt>
                <c:pt idx="3249">
                  <c:v>21.2868858266426</c:v>
                </c:pt>
                <c:pt idx="3250">
                  <c:v>21.293437653613001</c:v>
                </c:pt>
                <c:pt idx="3251">
                  <c:v>21.299989480583299</c:v>
                </c:pt>
                <c:pt idx="3252">
                  <c:v>21.306541307553701</c:v>
                </c:pt>
                <c:pt idx="3253">
                  <c:v>21.313093134523999</c:v>
                </c:pt>
                <c:pt idx="3254">
                  <c:v>21.319644961494301</c:v>
                </c:pt>
                <c:pt idx="3255">
                  <c:v>21.326196788464699</c:v>
                </c:pt>
                <c:pt idx="3256">
                  <c:v>21.332748615435001</c:v>
                </c:pt>
                <c:pt idx="3257">
                  <c:v>21.339300442405399</c:v>
                </c:pt>
                <c:pt idx="3258">
                  <c:v>21.345852269375701</c:v>
                </c:pt>
                <c:pt idx="3259">
                  <c:v>21.352404096346099</c:v>
                </c:pt>
                <c:pt idx="3260">
                  <c:v>21.358955923316401</c:v>
                </c:pt>
                <c:pt idx="3261">
                  <c:v>21.365507750286699</c:v>
                </c:pt>
                <c:pt idx="3262">
                  <c:v>21.372059577257101</c:v>
                </c:pt>
                <c:pt idx="3263">
                  <c:v>21.378611404227399</c:v>
                </c:pt>
                <c:pt idx="3264">
                  <c:v>21.385163231197801</c:v>
                </c:pt>
                <c:pt idx="3265">
                  <c:v>21.391715058168099</c:v>
                </c:pt>
                <c:pt idx="3266">
                  <c:v>21.398266885138501</c:v>
                </c:pt>
                <c:pt idx="3267">
                  <c:v>21.404818712108799</c:v>
                </c:pt>
                <c:pt idx="3268">
                  <c:v>21.411370539079101</c:v>
                </c:pt>
                <c:pt idx="3269">
                  <c:v>21.417922366049499</c:v>
                </c:pt>
                <c:pt idx="3270">
                  <c:v>21.424474193019801</c:v>
                </c:pt>
                <c:pt idx="3271">
                  <c:v>21.431026019990199</c:v>
                </c:pt>
                <c:pt idx="3272">
                  <c:v>21.437577846960501</c:v>
                </c:pt>
                <c:pt idx="3273">
                  <c:v>21.444129673930899</c:v>
                </c:pt>
                <c:pt idx="3274">
                  <c:v>21.450681500901201</c:v>
                </c:pt>
                <c:pt idx="3275">
                  <c:v>21.457233327871499</c:v>
                </c:pt>
                <c:pt idx="3276">
                  <c:v>21.463785154841901</c:v>
                </c:pt>
                <c:pt idx="3277">
                  <c:v>21.470336981812199</c:v>
                </c:pt>
                <c:pt idx="3278">
                  <c:v>21.476888808782601</c:v>
                </c:pt>
                <c:pt idx="3279">
                  <c:v>21.483440635752899</c:v>
                </c:pt>
                <c:pt idx="3280">
                  <c:v>21.489992462723301</c:v>
                </c:pt>
                <c:pt idx="3281">
                  <c:v>21.496544289693599</c:v>
                </c:pt>
                <c:pt idx="3282">
                  <c:v>21.503096116663901</c:v>
                </c:pt>
                <c:pt idx="3283">
                  <c:v>21.509647943634299</c:v>
                </c:pt>
                <c:pt idx="3284">
                  <c:v>21.516199770604601</c:v>
                </c:pt>
                <c:pt idx="3285">
                  <c:v>21.522751597574999</c:v>
                </c:pt>
                <c:pt idx="3286">
                  <c:v>21.529303424545301</c:v>
                </c:pt>
                <c:pt idx="3287">
                  <c:v>21.535855251515599</c:v>
                </c:pt>
                <c:pt idx="3288">
                  <c:v>21.542407078486001</c:v>
                </c:pt>
                <c:pt idx="3289">
                  <c:v>21.548958905456299</c:v>
                </c:pt>
                <c:pt idx="3290">
                  <c:v>21.555510732426701</c:v>
                </c:pt>
                <c:pt idx="3291">
                  <c:v>21.562062559396999</c:v>
                </c:pt>
                <c:pt idx="3292">
                  <c:v>21.5686143863674</c:v>
                </c:pt>
                <c:pt idx="3293">
                  <c:v>21.575166213337699</c:v>
                </c:pt>
                <c:pt idx="3294">
                  <c:v>21.581718040308001</c:v>
                </c:pt>
                <c:pt idx="3295">
                  <c:v>21.588269867278399</c:v>
                </c:pt>
                <c:pt idx="3296">
                  <c:v>21.594821694248701</c:v>
                </c:pt>
                <c:pt idx="3297">
                  <c:v>21.601373521219099</c:v>
                </c:pt>
                <c:pt idx="3298">
                  <c:v>21.607925348189401</c:v>
                </c:pt>
                <c:pt idx="3299">
                  <c:v>21.614477175159799</c:v>
                </c:pt>
                <c:pt idx="3300">
                  <c:v>21.621029002130101</c:v>
                </c:pt>
                <c:pt idx="3301">
                  <c:v>21.627580829100399</c:v>
                </c:pt>
                <c:pt idx="3302">
                  <c:v>21.6341326560708</c:v>
                </c:pt>
                <c:pt idx="3303">
                  <c:v>21.640684483041099</c:v>
                </c:pt>
                <c:pt idx="3304">
                  <c:v>21.6472363100115</c:v>
                </c:pt>
                <c:pt idx="3305">
                  <c:v>21.653788136981799</c:v>
                </c:pt>
                <c:pt idx="3306">
                  <c:v>21.6603399639522</c:v>
                </c:pt>
                <c:pt idx="3307">
                  <c:v>21.666891790922499</c:v>
                </c:pt>
                <c:pt idx="3308">
                  <c:v>21.673443617892801</c:v>
                </c:pt>
                <c:pt idx="3309">
                  <c:v>21.679995444863199</c:v>
                </c:pt>
                <c:pt idx="3310">
                  <c:v>21.686547271833501</c:v>
                </c:pt>
                <c:pt idx="3311">
                  <c:v>21.693099098803899</c:v>
                </c:pt>
                <c:pt idx="3312">
                  <c:v>21.699650925774201</c:v>
                </c:pt>
                <c:pt idx="3313">
                  <c:v>21.706202752744598</c:v>
                </c:pt>
                <c:pt idx="3314">
                  <c:v>21.7127545797149</c:v>
                </c:pt>
                <c:pt idx="3315">
                  <c:v>21.719306406685199</c:v>
                </c:pt>
                <c:pt idx="3316">
                  <c:v>21.7258582336556</c:v>
                </c:pt>
                <c:pt idx="3317">
                  <c:v>21.732410060625899</c:v>
                </c:pt>
                <c:pt idx="3318">
                  <c:v>21.7389618875963</c:v>
                </c:pt>
                <c:pt idx="3319">
                  <c:v>21.745513714566599</c:v>
                </c:pt>
                <c:pt idx="3320">
                  <c:v>21.752065541537</c:v>
                </c:pt>
                <c:pt idx="3321">
                  <c:v>21.758617368507299</c:v>
                </c:pt>
                <c:pt idx="3322">
                  <c:v>21.765169195477601</c:v>
                </c:pt>
                <c:pt idx="3323">
                  <c:v>21.771721022447998</c:v>
                </c:pt>
                <c:pt idx="3324">
                  <c:v>21.7782728494183</c:v>
                </c:pt>
                <c:pt idx="3325">
                  <c:v>21.784824676388698</c:v>
                </c:pt>
                <c:pt idx="3326">
                  <c:v>21.791376503359</c:v>
                </c:pt>
                <c:pt idx="3327">
                  <c:v>21.797928330329299</c:v>
                </c:pt>
                <c:pt idx="3328">
                  <c:v>21.8044801572997</c:v>
                </c:pt>
                <c:pt idx="3329">
                  <c:v>21.811031984269999</c:v>
                </c:pt>
                <c:pt idx="3330">
                  <c:v>21.8175838112404</c:v>
                </c:pt>
                <c:pt idx="3331">
                  <c:v>21.824135638210699</c:v>
                </c:pt>
                <c:pt idx="3332">
                  <c:v>21.8306874651811</c:v>
                </c:pt>
                <c:pt idx="3333">
                  <c:v>21.837239292151398</c:v>
                </c:pt>
                <c:pt idx="3334">
                  <c:v>21.8437911191217</c:v>
                </c:pt>
                <c:pt idx="3335">
                  <c:v>21.850342946092098</c:v>
                </c:pt>
                <c:pt idx="3336">
                  <c:v>21.8568947730624</c:v>
                </c:pt>
                <c:pt idx="3337">
                  <c:v>21.863446600032798</c:v>
                </c:pt>
                <c:pt idx="3338">
                  <c:v>21.8699984270031</c:v>
                </c:pt>
                <c:pt idx="3339">
                  <c:v>21.876550253973502</c:v>
                </c:pt>
                <c:pt idx="3340">
                  <c:v>21.8831020809438</c:v>
                </c:pt>
                <c:pt idx="3341">
                  <c:v>21.889653907914099</c:v>
                </c:pt>
                <c:pt idx="3342">
                  <c:v>21.8962057348845</c:v>
                </c:pt>
                <c:pt idx="3343">
                  <c:v>21.902757561854798</c:v>
                </c:pt>
                <c:pt idx="3344">
                  <c:v>21.9093093888252</c:v>
                </c:pt>
                <c:pt idx="3345">
                  <c:v>21.915861215795498</c:v>
                </c:pt>
                <c:pt idx="3346">
                  <c:v>21.9224130427659</c:v>
                </c:pt>
                <c:pt idx="3347">
                  <c:v>21.928964869736198</c:v>
                </c:pt>
                <c:pt idx="3348">
                  <c:v>21.9355166967065</c:v>
                </c:pt>
                <c:pt idx="3349">
                  <c:v>21.942068523676902</c:v>
                </c:pt>
                <c:pt idx="3350">
                  <c:v>21.9486203506472</c:v>
                </c:pt>
                <c:pt idx="3351">
                  <c:v>21.955172177617602</c:v>
                </c:pt>
                <c:pt idx="3352">
                  <c:v>21.9617240045879</c:v>
                </c:pt>
                <c:pt idx="3353">
                  <c:v>21.968275831558302</c:v>
                </c:pt>
                <c:pt idx="3354">
                  <c:v>21.9748276585286</c:v>
                </c:pt>
                <c:pt idx="3355">
                  <c:v>21.981379485498898</c:v>
                </c:pt>
                <c:pt idx="3356">
                  <c:v>21.9879313124693</c:v>
                </c:pt>
                <c:pt idx="3357">
                  <c:v>21.994483139439598</c:v>
                </c:pt>
                <c:pt idx="3358">
                  <c:v>22.00103496641</c:v>
                </c:pt>
                <c:pt idx="3359">
                  <c:v>22.007586793380302</c:v>
                </c:pt>
                <c:pt idx="3360">
                  <c:v>22.0141386203506</c:v>
                </c:pt>
                <c:pt idx="3361">
                  <c:v>22.020690447321002</c:v>
                </c:pt>
                <c:pt idx="3362">
                  <c:v>22.0272422742913</c:v>
                </c:pt>
                <c:pt idx="3363">
                  <c:v>22.033794101261702</c:v>
                </c:pt>
                <c:pt idx="3364">
                  <c:v>22.040345928232</c:v>
                </c:pt>
                <c:pt idx="3365">
                  <c:v>22.046897755202401</c:v>
                </c:pt>
                <c:pt idx="3366">
                  <c:v>22.0534495821727</c:v>
                </c:pt>
                <c:pt idx="3367">
                  <c:v>22.060001409142998</c:v>
                </c:pt>
                <c:pt idx="3368">
                  <c:v>22.0665532361134</c:v>
                </c:pt>
                <c:pt idx="3369">
                  <c:v>22.073105063083698</c:v>
                </c:pt>
                <c:pt idx="3370">
                  <c:v>22.0796568900541</c:v>
                </c:pt>
                <c:pt idx="3371">
                  <c:v>22.086208717024402</c:v>
                </c:pt>
                <c:pt idx="3372">
                  <c:v>22.0927605439948</c:v>
                </c:pt>
                <c:pt idx="3373">
                  <c:v>22.099312370965102</c:v>
                </c:pt>
                <c:pt idx="3374">
                  <c:v>22.1058641979354</c:v>
                </c:pt>
                <c:pt idx="3375">
                  <c:v>22.112416024905801</c:v>
                </c:pt>
                <c:pt idx="3376">
                  <c:v>22.1189678518761</c:v>
                </c:pt>
                <c:pt idx="3377">
                  <c:v>22.125519678846501</c:v>
                </c:pt>
                <c:pt idx="3378">
                  <c:v>22.1320715058168</c:v>
                </c:pt>
                <c:pt idx="3379">
                  <c:v>22.138623332787201</c:v>
                </c:pt>
                <c:pt idx="3380">
                  <c:v>22.1451751597575</c:v>
                </c:pt>
                <c:pt idx="3381">
                  <c:v>22.151726986727802</c:v>
                </c:pt>
                <c:pt idx="3382">
                  <c:v>22.1582788136982</c:v>
                </c:pt>
                <c:pt idx="3383">
                  <c:v>22.164830640668502</c:v>
                </c:pt>
                <c:pt idx="3384">
                  <c:v>22.1713824676389</c:v>
                </c:pt>
                <c:pt idx="3385">
                  <c:v>22.177934294609202</c:v>
                </c:pt>
                <c:pt idx="3386">
                  <c:v>22.184486121579599</c:v>
                </c:pt>
                <c:pt idx="3387">
                  <c:v>22.191037948549901</c:v>
                </c:pt>
                <c:pt idx="3388">
                  <c:v>22.1975897755202</c:v>
                </c:pt>
                <c:pt idx="3389">
                  <c:v>22.204141602490601</c:v>
                </c:pt>
                <c:pt idx="3390">
                  <c:v>22.2106934294609</c:v>
                </c:pt>
                <c:pt idx="3391">
                  <c:v>22.217245256431301</c:v>
                </c:pt>
                <c:pt idx="3392">
                  <c:v>22.2237970834016</c:v>
                </c:pt>
                <c:pt idx="3393">
                  <c:v>22.230348910371902</c:v>
                </c:pt>
                <c:pt idx="3394">
                  <c:v>22.2369007373423</c:v>
                </c:pt>
                <c:pt idx="3395">
                  <c:v>22.243452564312602</c:v>
                </c:pt>
                <c:pt idx="3396">
                  <c:v>22.250004391282999</c:v>
                </c:pt>
                <c:pt idx="3397">
                  <c:v>22.256556218253301</c:v>
                </c:pt>
                <c:pt idx="3398">
                  <c:v>22.263108045223699</c:v>
                </c:pt>
                <c:pt idx="3399">
                  <c:v>22.269659872194001</c:v>
                </c:pt>
                <c:pt idx="3400">
                  <c:v>22.2762116991643</c:v>
                </c:pt>
                <c:pt idx="3401">
                  <c:v>22.282763526134701</c:v>
                </c:pt>
                <c:pt idx="3402">
                  <c:v>22.289315353105</c:v>
                </c:pt>
                <c:pt idx="3403">
                  <c:v>22.295867180075401</c:v>
                </c:pt>
                <c:pt idx="3404">
                  <c:v>22.3024190070457</c:v>
                </c:pt>
                <c:pt idx="3405">
                  <c:v>22.308970834016101</c:v>
                </c:pt>
                <c:pt idx="3406">
                  <c:v>22.315522660986399</c:v>
                </c:pt>
                <c:pt idx="3407">
                  <c:v>22.322074487956701</c:v>
                </c:pt>
                <c:pt idx="3408">
                  <c:v>22.328626314927099</c:v>
                </c:pt>
                <c:pt idx="3409">
                  <c:v>22.335178141897401</c:v>
                </c:pt>
                <c:pt idx="3410">
                  <c:v>22.341729968867799</c:v>
                </c:pt>
                <c:pt idx="3411">
                  <c:v>22.348281795838101</c:v>
                </c:pt>
                <c:pt idx="3412">
                  <c:v>22.354833622808499</c:v>
                </c:pt>
                <c:pt idx="3413">
                  <c:v>22.361385449778801</c:v>
                </c:pt>
                <c:pt idx="3414">
                  <c:v>22.3679372767491</c:v>
                </c:pt>
                <c:pt idx="3415">
                  <c:v>22.374489103719501</c:v>
                </c:pt>
                <c:pt idx="3416">
                  <c:v>22.381040930689799</c:v>
                </c:pt>
                <c:pt idx="3417">
                  <c:v>22.387592757660201</c:v>
                </c:pt>
                <c:pt idx="3418">
                  <c:v>22.394144584630499</c:v>
                </c:pt>
                <c:pt idx="3419">
                  <c:v>22.400696411600901</c:v>
                </c:pt>
                <c:pt idx="3420">
                  <c:v>22.407248238571199</c:v>
                </c:pt>
                <c:pt idx="3421">
                  <c:v>22.413800065541501</c:v>
                </c:pt>
                <c:pt idx="3422">
                  <c:v>22.420351892511899</c:v>
                </c:pt>
                <c:pt idx="3423">
                  <c:v>22.426903719482201</c:v>
                </c:pt>
                <c:pt idx="3424">
                  <c:v>22.433455546452599</c:v>
                </c:pt>
                <c:pt idx="3425">
                  <c:v>22.440007373422901</c:v>
                </c:pt>
                <c:pt idx="3426">
                  <c:v>22.446559200393299</c:v>
                </c:pt>
                <c:pt idx="3427">
                  <c:v>22.453111027363601</c:v>
                </c:pt>
                <c:pt idx="3428">
                  <c:v>22.459662854333899</c:v>
                </c:pt>
                <c:pt idx="3429">
                  <c:v>22.466214681304301</c:v>
                </c:pt>
                <c:pt idx="3430">
                  <c:v>22.472766508274599</c:v>
                </c:pt>
                <c:pt idx="3431">
                  <c:v>22.479318335245001</c:v>
                </c:pt>
                <c:pt idx="3432">
                  <c:v>22.485870162215299</c:v>
                </c:pt>
                <c:pt idx="3433">
                  <c:v>22.492421989185601</c:v>
                </c:pt>
                <c:pt idx="3434">
                  <c:v>22.498973816155999</c:v>
                </c:pt>
                <c:pt idx="3435">
                  <c:v>22.505525643126301</c:v>
                </c:pt>
                <c:pt idx="3436">
                  <c:v>22.512077470096699</c:v>
                </c:pt>
                <c:pt idx="3437">
                  <c:v>22.518629297067001</c:v>
                </c:pt>
                <c:pt idx="3438">
                  <c:v>22.525181124037399</c:v>
                </c:pt>
                <c:pt idx="3439">
                  <c:v>22.531732951007701</c:v>
                </c:pt>
                <c:pt idx="3440">
                  <c:v>22.538284777977999</c:v>
                </c:pt>
                <c:pt idx="3441">
                  <c:v>22.544836604948401</c:v>
                </c:pt>
                <c:pt idx="3442">
                  <c:v>22.551388431918699</c:v>
                </c:pt>
                <c:pt idx="3443">
                  <c:v>22.557940258889101</c:v>
                </c:pt>
                <c:pt idx="3444">
                  <c:v>22.564492085859399</c:v>
                </c:pt>
                <c:pt idx="3445">
                  <c:v>22.571043912829801</c:v>
                </c:pt>
                <c:pt idx="3446">
                  <c:v>22.577595739800099</c:v>
                </c:pt>
                <c:pt idx="3447">
                  <c:v>22.584147566770401</c:v>
                </c:pt>
                <c:pt idx="3448">
                  <c:v>22.590699393740799</c:v>
                </c:pt>
                <c:pt idx="3449">
                  <c:v>22.597251220711101</c:v>
                </c:pt>
                <c:pt idx="3450">
                  <c:v>22.603803047681499</c:v>
                </c:pt>
                <c:pt idx="3451">
                  <c:v>22.610354874651801</c:v>
                </c:pt>
                <c:pt idx="3452">
                  <c:v>22.616906701622199</c:v>
                </c:pt>
                <c:pt idx="3453">
                  <c:v>22.623458528592501</c:v>
                </c:pt>
                <c:pt idx="3454">
                  <c:v>22.630010355562799</c:v>
                </c:pt>
                <c:pt idx="3455">
                  <c:v>22.636562182533201</c:v>
                </c:pt>
                <c:pt idx="3456">
                  <c:v>22.643114009503499</c:v>
                </c:pt>
                <c:pt idx="3457">
                  <c:v>22.649665836473901</c:v>
                </c:pt>
                <c:pt idx="3458">
                  <c:v>22.656217663444199</c:v>
                </c:pt>
                <c:pt idx="3459">
                  <c:v>22.6627694904146</c:v>
                </c:pt>
                <c:pt idx="3460">
                  <c:v>22.669321317384899</c:v>
                </c:pt>
                <c:pt idx="3461">
                  <c:v>22.675873144355201</c:v>
                </c:pt>
                <c:pt idx="3462">
                  <c:v>22.682424971325599</c:v>
                </c:pt>
                <c:pt idx="3463">
                  <c:v>22.688976798295901</c:v>
                </c:pt>
                <c:pt idx="3464">
                  <c:v>22.695528625266299</c:v>
                </c:pt>
                <c:pt idx="3465">
                  <c:v>22.702080452236601</c:v>
                </c:pt>
                <c:pt idx="3466">
                  <c:v>22.708632279206999</c:v>
                </c:pt>
                <c:pt idx="3467">
                  <c:v>22.715184106177301</c:v>
                </c:pt>
                <c:pt idx="3468">
                  <c:v>22.721735933147599</c:v>
                </c:pt>
                <c:pt idx="3469">
                  <c:v>22.728287760118</c:v>
                </c:pt>
                <c:pt idx="3470">
                  <c:v>22.734839587088299</c:v>
                </c:pt>
                <c:pt idx="3471">
                  <c:v>22.7413914140587</c:v>
                </c:pt>
                <c:pt idx="3472">
                  <c:v>22.747943241028999</c:v>
                </c:pt>
                <c:pt idx="3473">
                  <c:v>22.754495067999301</c:v>
                </c:pt>
                <c:pt idx="3474">
                  <c:v>22.761046894969699</c:v>
                </c:pt>
                <c:pt idx="3475">
                  <c:v>22.767598721940001</c:v>
                </c:pt>
                <c:pt idx="3476">
                  <c:v>22.774150548910399</c:v>
                </c:pt>
                <c:pt idx="3477">
                  <c:v>22.780702375880701</c:v>
                </c:pt>
                <c:pt idx="3478">
                  <c:v>22.787254202851098</c:v>
                </c:pt>
                <c:pt idx="3479">
                  <c:v>22.7938060298214</c:v>
                </c:pt>
                <c:pt idx="3480">
                  <c:v>22.800357856791699</c:v>
                </c:pt>
                <c:pt idx="3481">
                  <c:v>22.8069096837621</c:v>
                </c:pt>
                <c:pt idx="3482">
                  <c:v>22.813461510732399</c:v>
                </c:pt>
                <c:pt idx="3483">
                  <c:v>22.8200133377028</c:v>
                </c:pt>
                <c:pt idx="3484">
                  <c:v>22.826565164673099</c:v>
                </c:pt>
                <c:pt idx="3485">
                  <c:v>22.8331169916435</c:v>
                </c:pt>
                <c:pt idx="3486">
                  <c:v>22.839668818613799</c:v>
                </c:pt>
                <c:pt idx="3487">
                  <c:v>22.846220645584101</c:v>
                </c:pt>
                <c:pt idx="3488">
                  <c:v>22.852772472554499</c:v>
                </c:pt>
                <c:pt idx="3489">
                  <c:v>22.8593242995248</c:v>
                </c:pt>
                <c:pt idx="3490">
                  <c:v>22.865876126495198</c:v>
                </c:pt>
                <c:pt idx="3491">
                  <c:v>22.8724279534655</c:v>
                </c:pt>
                <c:pt idx="3492">
                  <c:v>22.878979780435898</c:v>
                </c:pt>
                <c:pt idx="3493">
                  <c:v>22.8855316074062</c:v>
                </c:pt>
                <c:pt idx="3494">
                  <c:v>22.892083434376499</c:v>
                </c:pt>
                <c:pt idx="3495">
                  <c:v>22.8986352613469</c:v>
                </c:pt>
                <c:pt idx="3496">
                  <c:v>22.905187088317199</c:v>
                </c:pt>
                <c:pt idx="3497">
                  <c:v>22.9117389152876</c:v>
                </c:pt>
                <c:pt idx="3498">
                  <c:v>22.918290742257899</c:v>
                </c:pt>
                <c:pt idx="3499">
                  <c:v>22.924842569228201</c:v>
                </c:pt>
                <c:pt idx="3500">
                  <c:v>22.931394396198598</c:v>
                </c:pt>
                <c:pt idx="3501">
                  <c:v>22.9379462231689</c:v>
                </c:pt>
                <c:pt idx="3502">
                  <c:v>22.944498050139298</c:v>
                </c:pt>
                <c:pt idx="3503">
                  <c:v>22.9510498771096</c:v>
                </c:pt>
                <c:pt idx="3504">
                  <c:v>22.957601704079998</c:v>
                </c:pt>
                <c:pt idx="3505">
                  <c:v>22.9641535310503</c:v>
                </c:pt>
                <c:pt idx="3506">
                  <c:v>22.970705358020599</c:v>
                </c:pt>
                <c:pt idx="3507">
                  <c:v>22.977257184991</c:v>
                </c:pt>
                <c:pt idx="3508">
                  <c:v>22.983809011961299</c:v>
                </c:pt>
                <c:pt idx="3509">
                  <c:v>22.9903608389317</c:v>
                </c:pt>
                <c:pt idx="3510">
                  <c:v>22.996912665901998</c:v>
                </c:pt>
                <c:pt idx="3511">
                  <c:v>23.0034644928724</c:v>
                </c:pt>
                <c:pt idx="3512">
                  <c:v>23.010016319842698</c:v>
                </c:pt>
                <c:pt idx="3513">
                  <c:v>23.016568146813</c:v>
                </c:pt>
                <c:pt idx="3514">
                  <c:v>23.023119973783398</c:v>
                </c:pt>
                <c:pt idx="3515">
                  <c:v>23.0296718007537</c:v>
                </c:pt>
                <c:pt idx="3516">
                  <c:v>23.036223627724102</c:v>
                </c:pt>
                <c:pt idx="3517">
                  <c:v>23.0427754546944</c:v>
                </c:pt>
                <c:pt idx="3518">
                  <c:v>23.049327281664802</c:v>
                </c:pt>
                <c:pt idx="3519">
                  <c:v>23.0558791086351</c:v>
                </c:pt>
                <c:pt idx="3520">
                  <c:v>23.062430935605398</c:v>
                </c:pt>
                <c:pt idx="3521">
                  <c:v>23.0689827625758</c:v>
                </c:pt>
                <c:pt idx="3522">
                  <c:v>23.075534589546098</c:v>
                </c:pt>
                <c:pt idx="3523">
                  <c:v>23.0820864165165</c:v>
                </c:pt>
                <c:pt idx="3524">
                  <c:v>23.088638243486798</c:v>
                </c:pt>
                <c:pt idx="3525">
                  <c:v>23.0951900704572</c:v>
                </c:pt>
                <c:pt idx="3526">
                  <c:v>23.101741897427502</c:v>
                </c:pt>
                <c:pt idx="3527">
                  <c:v>23.1082937243978</c:v>
                </c:pt>
                <c:pt idx="3528">
                  <c:v>23.114845551368202</c:v>
                </c:pt>
                <c:pt idx="3529">
                  <c:v>23.1213973783385</c:v>
                </c:pt>
                <c:pt idx="3530">
                  <c:v>23.127949205308902</c:v>
                </c:pt>
                <c:pt idx="3531">
                  <c:v>23.1345010322792</c:v>
                </c:pt>
                <c:pt idx="3532">
                  <c:v>23.141052859249601</c:v>
                </c:pt>
                <c:pt idx="3533">
                  <c:v>23.1476046862199</c:v>
                </c:pt>
                <c:pt idx="3534">
                  <c:v>23.154156513190198</c:v>
                </c:pt>
                <c:pt idx="3535">
                  <c:v>23.1607083401606</c:v>
                </c:pt>
                <c:pt idx="3536">
                  <c:v>23.167260167130902</c:v>
                </c:pt>
                <c:pt idx="3537">
                  <c:v>23.1738119941013</c:v>
                </c:pt>
                <c:pt idx="3538">
                  <c:v>23.180363821071602</c:v>
                </c:pt>
                <c:pt idx="3539">
                  <c:v>23.1869156480419</c:v>
                </c:pt>
                <c:pt idx="3540">
                  <c:v>23.193467475012302</c:v>
                </c:pt>
                <c:pt idx="3541">
                  <c:v>23.2000193019826</c:v>
                </c:pt>
                <c:pt idx="3542">
                  <c:v>23.206571128953001</c:v>
                </c:pt>
                <c:pt idx="3543">
                  <c:v>23.2131229559233</c:v>
                </c:pt>
                <c:pt idx="3544">
                  <c:v>23.219674782893701</c:v>
                </c:pt>
                <c:pt idx="3545">
                  <c:v>23.226226609864</c:v>
                </c:pt>
                <c:pt idx="3546">
                  <c:v>23.232778436834302</c:v>
                </c:pt>
                <c:pt idx="3547">
                  <c:v>23.2393302638047</c:v>
                </c:pt>
                <c:pt idx="3548">
                  <c:v>23.245882090775002</c:v>
                </c:pt>
                <c:pt idx="3549">
                  <c:v>23.2524339177454</c:v>
                </c:pt>
                <c:pt idx="3550">
                  <c:v>23.258985744715702</c:v>
                </c:pt>
                <c:pt idx="3551">
                  <c:v>23.265537571686099</c:v>
                </c:pt>
                <c:pt idx="3552">
                  <c:v>23.272089398656401</c:v>
                </c:pt>
                <c:pt idx="3553">
                  <c:v>23.2786412256267</c:v>
                </c:pt>
                <c:pt idx="3554">
                  <c:v>23.285193052597101</c:v>
                </c:pt>
                <c:pt idx="3555">
                  <c:v>23.2917448795674</c:v>
                </c:pt>
                <c:pt idx="3556">
                  <c:v>23.298296706537801</c:v>
                </c:pt>
                <c:pt idx="3557">
                  <c:v>23.3048485335081</c:v>
                </c:pt>
                <c:pt idx="3558">
                  <c:v>23.311400360478501</c:v>
                </c:pt>
                <c:pt idx="3559">
                  <c:v>23.3179521874488</c:v>
                </c:pt>
                <c:pt idx="3560">
                  <c:v>23.324504014419102</c:v>
                </c:pt>
                <c:pt idx="3561">
                  <c:v>23.3310558413895</c:v>
                </c:pt>
                <c:pt idx="3562">
                  <c:v>23.337607668359801</c:v>
                </c:pt>
                <c:pt idx="3563">
                  <c:v>23.344159495330199</c:v>
                </c:pt>
                <c:pt idx="3564">
                  <c:v>23.350711322300501</c:v>
                </c:pt>
                <c:pt idx="3565">
                  <c:v>23.3572631492708</c:v>
                </c:pt>
                <c:pt idx="3566">
                  <c:v>23.363814976241201</c:v>
                </c:pt>
                <c:pt idx="3567">
                  <c:v>23.3703668032115</c:v>
                </c:pt>
                <c:pt idx="3568">
                  <c:v>23.376918630181901</c:v>
                </c:pt>
                <c:pt idx="3569">
                  <c:v>23.3834704571522</c:v>
                </c:pt>
                <c:pt idx="3570">
                  <c:v>23.390022284122601</c:v>
                </c:pt>
                <c:pt idx="3571">
                  <c:v>23.3965741110929</c:v>
                </c:pt>
                <c:pt idx="3572">
                  <c:v>23.403125938063202</c:v>
                </c:pt>
                <c:pt idx="3573">
                  <c:v>23.409677765033599</c:v>
                </c:pt>
                <c:pt idx="3574">
                  <c:v>23.416229592003901</c:v>
                </c:pt>
                <c:pt idx="3575">
                  <c:v>23.422781418974299</c:v>
                </c:pt>
                <c:pt idx="3576">
                  <c:v>23.429333245944601</c:v>
                </c:pt>
                <c:pt idx="3577">
                  <c:v>23.435885072914999</c:v>
                </c:pt>
                <c:pt idx="3578">
                  <c:v>23.442436899885301</c:v>
                </c:pt>
                <c:pt idx="3579">
                  <c:v>23.4489887268556</c:v>
                </c:pt>
                <c:pt idx="3580">
                  <c:v>23.455540553826001</c:v>
                </c:pt>
                <c:pt idx="3581">
                  <c:v>23.4620923807963</c:v>
                </c:pt>
                <c:pt idx="3582">
                  <c:v>23.468644207766701</c:v>
                </c:pt>
                <c:pt idx="3583">
                  <c:v>23.475196034736999</c:v>
                </c:pt>
                <c:pt idx="3584">
                  <c:v>23.481747861707401</c:v>
                </c:pt>
                <c:pt idx="3585">
                  <c:v>23.488299688677699</c:v>
                </c:pt>
                <c:pt idx="3586">
                  <c:v>23.494851515648001</c:v>
                </c:pt>
                <c:pt idx="3587">
                  <c:v>23.501403342618399</c:v>
                </c:pt>
                <c:pt idx="3588">
                  <c:v>23.507955169588701</c:v>
                </c:pt>
                <c:pt idx="3589">
                  <c:v>23.514506996559099</c:v>
                </c:pt>
                <c:pt idx="3590">
                  <c:v>23.521058823529401</c:v>
                </c:pt>
                <c:pt idx="3591">
                  <c:v>23.527610650499799</c:v>
                </c:pt>
                <c:pt idx="3592">
                  <c:v>23.534162477470101</c:v>
                </c:pt>
                <c:pt idx="3593">
                  <c:v>23.540714304440399</c:v>
                </c:pt>
                <c:pt idx="3594">
                  <c:v>23.547266131410801</c:v>
                </c:pt>
                <c:pt idx="3595">
                  <c:v>23.553817958381099</c:v>
                </c:pt>
                <c:pt idx="3596">
                  <c:v>23.560369785351501</c:v>
                </c:pt>
                <c:pt idx="3597">
                  <c:v>23.566921612321799</c:v>
                </c:pt>
                <c:pt idx="3598">
                  <c:v>23.573473439292201</c:v>
                </c:pt>
                <c:pt idx="3599">
                  <c:v>23.580025266262499</c:v>
                </c:pt>
                <c:pt idx="3600">
                  <c:v>23.586577093232801</c:v>
                </c:pt>
                <c:pt idx="3601">
                  <c:v>23.593128920203199</c:v>
                </c:pt>
                <c:pt idx="3602">
                  <c:v>23.599680747173501</c:v>
                </c:pt>
                <c:pt idx="3603">
                  <c:v>23.606232574143899</c:v>
                </c:pt>
                <c:pt idx="3604">
                  <c:v>23.612784401114201</c:v>
                </c:pt>
                <c:pt idx="3605">
                  <c:v>23.619336228084599</c:v>
                </c:pt>
                <c:pt idx="3606">
                  <c:v>23.625888055054901</c:v>
                </c:pt>
                <c:pt idx="3607">
                  <c:v>23.632439882025199</c:v>
                </c:pt>
                <c:pt idx="3608">
                  <c:v>23.638991708995601</c:v>
                </c:pt>
                <c:pt idx="3609">
                  <c:v>23.645543535965899</c:v>
                </c:pt>
                <c:pt idx="3610">
                  <c:v>23.652095362936301</c:v>
                </c:pt>
                <c:pt idx="3611">
                  <c:v>23.658647189906599</c:v>
                </c:pt>
                <c:pt idx="3612">
                  <c:v>23.665199016876901</c:v>
                </c:pt>
                <c:pt idx="3613">
                  <c:v>23.671750843847299</c:v>
                </c:pt>
                <c:pt idx="3614">
                  <c:v>23.678302670817601</c:v>
                </c:pt>
                <c:pt idx="3615">
                  <c:v>23.684854497787999</c:v>
                </c:pt>
                <c:pt idx="3616">
                  <c:v>23.691406324758301</c:v>
                </c:pt>
                <c:pt idx="3617">
                  <c:v>23.697958151728699</c:v>
                </c:pt>
                <c:pt idx="3618">
                  <c:v>23.704509978699001</c:v>
                </c:pt>
                <c:pt idx="3619">
                  <c:v>23.711061805669299</c:v>
                </c:pt>
                <c:pt idx="3620">
                  <c:v>23.717613632639701</c:v>
                </c:pt>
                <c:pt idx="3621">
                  <c:v>23.724165459609999</c:v>
                </c:pt>
                <c:pt idx="3622">
                  <c:v>23.730717286580401</c:v>
                </c:pt>
                <c:pt idx="3623">
                  <c:v>23.737269113550699</c:v>
                </c:pt>
                <c:pt idx="3624">
                  <c:v>23.7438209405211</c:v>
                </c:pt>
                <c:pt idx="3625">
                  <c:v>23.750372767491399</c:v>
                </c:pt>
                <c:pt idx="3626">
                  <c:v>23.756924594461701</c:v>
                </c:pt>
                <c:pt idx="3627">
                  <c:v>23.763476421432099</c:v>
                </c:pt>
                <c:pt idx="3628">
                  <c:v>23.770028248402401</c:v>
                </c:pt>
                <c:pt idx="3629">
                  <c:v>23.776580075372799</c:v>
                </c:pt>
                <c:pt idx="3630">
                  <c:v>23.783131902343101</c:v>
                </c:pt>
                <c:pt idx="3631">
                  <c:v>23.789683729313499</c:v>
                </c:pt>
                <c:pt idx="3632">
                  <c:v>23.796235556283801</c:v>
                </c:pt>
                <c:pt idx="3633">
                  <c:v>23.802787383254099</c:v>
                </c:pt>
                <c:pt idx="3634">
                  <c:v>23.809339210224501</c:v>
                </c:pt>
                <c:pt idx="3635">
                  <c:v>23.815891037194799</c:v>
                </c:pt>
                <c:pt idx="3636">
                  <c:v>23.8224428641652</c:v>
                </c:pt>
                <c:pt idx="3637">
                  <c:v>23.828994691135499</c:v>
                </c:pt>
                <c:pt idx="3638">
                  <c:v>23.835546518105801</c:v>
                </c:pt>
                <c:pt idx="3639">
                  <c:v>23.842098345076199</c:v>
                </c:pt>
                <c:pt idx="3640">
                  <c:v>23.848650172046501</c:v>
                </c:pt>
                <c:pt idx="3641">
                  <c:v>23.855201999016899</c:v>
                </c:pt>
                <c:pt idx="3642">
                  <c:v>23.861753825987201</c:v>
                </c:pt>
                <c:pt idx="3643">
                  <c:v>23.868305652957599</c:v>
                </c:pt>
                <c:pt idx="3644">
                  <c:v>23.874857479927901</c:v>
                </c:pt>
                <c:pt idx="3645">
                  <c:v>23.881409306898199</c:v>
                </c:pt>
                <c:pt idx="3646">
                  <c:v>23.8879611338686</c:v>
                </c:pt>
                <c:pt idx="3647">
                  <c:v>23.894512960838899</c:v>
                </c:pt>
                <c:pt idx="3648">
                  <c:v>23.9010647878093</c:v>
                </c:pt>
                <c:pt idx="3649">
                  <c:v>23.907616614779599</c:v>
                </c:pt>
                <c:pt idx="3650">
                  <c:v>23.91416844175</c:v>
                </c:pt>
                <c:pt idx="3651">
                  <c:v>23.920720268720299</c:v>
                </c:pt>
                <c:pt idx="3652">
                  <c:v>23.927272095690601</c:v>
                </c:pt>
                <c:pt idx="3653">
                  <c:v>23.933823922660999</c:v>
                </c:pt>
                <c:pt idx="3654">
                  <c:v>23.940375749631301</c:v>
                </c:pt>
                <c:pt idx="3655">
                  <c:v>23.946927576601698</c:v>
                </c:pt>
                <c:pt idx="3656">
                  <c:v>23.953479403572</c:v>
                </c:pt>
                <c:pt idx="3657">
                  <c:v>23.960031230542398</c:v>
                </c:pt>
                <c:pt idx="3658">
                  <c:v>23.9665830575127</c:v>
                </c:pt>
                <c:pt idx="3659">
                  <c:v>23.973134884482999</c:v>
                </c:pt>
                <c:pt idx="3660">
                  <c:v>23.9796867114534</c:v>
                </c:pt>
                <c:pt idx="3661">
                  <c:v>23.986238538423699</c:v>
                </c:pt>
                <c:pt idx="3662">
                  <c:v>23.9927903653941</c:v>
                </c:pt>
                <c:pt idx="3663">
                  <c:v>23.999342192364399</c:v>
                </c:pt>
                <c:pt idx="3664">
                  <c:v>24.0058940193348</c:v>
                </c:pt>
                <c:pt idx="3665">
                  <c:v>24.012445846305098</c:v>
                </c:pt>
                <c:pt idx="3666">
                  <c:v>24.0189976732754</c:v>
                </c:pt>
                <c:pt idx="3667">
                  <c:v>24.025549500245798</c:v>
                </c:pt>
                <c:pt idx="3668">
                  <c:v>24.0321013272161</c:v>
                </c:pt>
                <c:pt idx="3669">
                  <c:v>24.038653154186498</c:v>
                </c:pt>
                <c:pt idx="3670">
                  <c:v>24.0452049811568</c:v>
                </c:pt>
                <c:pt idx="3671">
                  <c:v>24.051756808127202</c:v>
                </c:pt>
                <c:pt idx="3672">
                  <c:v>24.0583086350975</c:v>
                </c:pt>
                <c:pt idx="3673">
                  <c:v>24.064860462067799</c:v>
                </c:pt>
                <c:pt idx="3674">
                  <c:v>24.0714122890382</c:v>
                </c:pt>
                <c:pt idx="3675">
                  <c:v>24.077964116008499</c:v>
                </c:pt>
                <c:pt idx="3676">
                  <c:v>24.0845159429789</c:v>
                </c:pt>
                <c:pt idx="3677">
                  <c:v>24.091067769949198</c:v>
                </c:pt>
                <c:pt idx="3678">
                  <c:v>24.0976195969195</c:v>
                </c:pt>
                <c:pt idx="3679">
                  <c:v>24.104171423889898</c:v>
                </c:pt>
                <c:pt idx="3680">
                  <c:v>24.1107232508602</c:v>
                </c:pt>
                <c:pt idx="3681">
                  <c:v>24.117275077830602</c:v>
                </c:pt>
                <c:pt idx="3682">
                  <c:v>24.1238269048009</c:v>
                </c:pt>
                <c:pt idx="3683">
                  <c:v>24.130378731771302</c:v>
                </c:pt>
                <c:pt idx="3684">
                  <c:v>24.1369305587416</c:v>
                </c:pt>
                <c:pt idx="3685">
                  <c:v>24.143482385711899</c:v>
                </c:pt>
                <c:pt idx="3686">
                  <c:v>24.1500342126823</c:v>
                </c:pt>
                <c:pt idx="3687">
                  <c:v>24.156586039652598</c:v>
                </c:pt>
                <c:pt idx="3688">
                  <c:v>24.163137866623</c:v>
                </c:pt>
                <c:pt idx="3689">
                  <c:v>24.169689693593298</c:v>
                </c:pt>
                <c:pt idx="3690">
                  <c:v>24.1762415205637</c:v>
                </c:pt>
                <c:pt idx="3691">
                  <c:v>24.182793347533998</c:v>
                </c:pt>
                <c:pt idx="3692">
                  <c:v>24.1893451745043</c:v>
                </c:pt>
                <c:pt idx="3693">
                  <c:v>24.195897001474702</c:v>
                </c:pt>
                <c:pt idx="3694">
                  <c:v>24.202448828445</c:v>
                </c:pt>
                <c:pt idx="3695">
                  <c:v>24.209000655415402</c:v>
                </c:pt>
                <c:pt idx="3696">
                  <c:v>24.2155524823857</c:v>
                </c:pt>
                <c:pt idx="3697">
                  <c:v>24.222104309356101</c:v>
                </c:pt>
                <c:pt idx="3698">
                  <c:v>24.2286561363264</c:v>
                </c:pt>
                <c:pt idx="3699">
                  <c:v>24.235207963296698</c:v>
                </c:pt>
                <c:pt idx="3700">
                  <c:v>24.2417597902671</c:v>
                </c:pt>
                <c:pt idx="3701">
                  <c:v>24.248311617237398</c:v>
                </c:pt>
                <c:pt idx="3702">
                  <c:v>24.2548634442078</c:v>
                </c:pt>
                <c:pt idx="3703">
                  <c:v>24.261415271178102</c:v>
                </c:pt>
                <c:pt idx="3704">
                  <c:v>24.2679670981485</c:v>
                </c:pt>
                <c:pt idx="3705">
                  <c:v>24.274518925118802</c:v>
                </c:pt>
                <c:pt idx="3706">
                  <c:v>24.2810707520891</c:v>
                </c:pt>
                <c:pt idx="3707">
                  <c:v>24.287622579059502</c:v>
                </c:pt>
                <c:pt idx="3708">
                  <c:v>24.2941744060298</c:v>
                </c:pt>
                <c:pt idx="3709">
                  <c:v>24.300726233000201</c:v>
                </c:pt>
                <c:pt idx="3710">
                  <c:v>24.3072780599705</c:v>
                </c:pt>
                <c:pt idx="3711">
                  <c:v>24.313829886940901</c:v>
                </c:pt>
                <c:pt idx="3712">
                  <c:v>24.3203817139112</c:v>
                </c:pt>
                <c:pt idx="3713">
                  <c:v>24.326933540881502</c:v>
                </c:pt>
                <c:pt idx="3714">
                  <c:v>24.3334853678519</c:v>
                </c:pt>
                <c:pt idx="3715">
                  <c:v>24.340037194822202</c:v>
                </c:pt>
                <c:pt idx="3716">
                  <c:v>24.3465890217926</c:v>
                </c:pt>
                <c:pt idx="3717">
                  <c:v>24.353140848762902</c:v>
                </c:pt>
                <c:pt idx="3718">
                  <c:v>24.3596926757332</c:v>
                </c:pt>
                <c:pt idx="3719">
                  <c:v>24.366244502703601</c:v>
                </c:pt>
                <c:pt idx="3720">
                  <c:v>24.3727963296739</c:v>
                </c:pt>
                <c:pt idx="3721">
                  <c:v>24.379348156644301</c:v>
                </c:pt>
                <c:pt idx="3722">
                  <c:v>24.3858999836146</c:v>
                </c:pt>
                <c:pt idx="3723">
                  <c:v>24.392451810585001</c:v>
                </c:pt>
                <c:pt idx="3724">
                  <c:v>24.3990036375553</c:v>
                </c:pt>
                <c:pt idx="3725">
                  <c:v>24.405555464525602</c:v>
                </c:pt>
                <c:pt idx="3726">
                  <c:v>24.412107291496</c:v>
                </c:pt>
                <c:pt idx="3727">
                  <c:v>24.418659118466302</c:v>
                </c:pt>
                <c:pt idx="3728">
                  <c:v>24.425210945436699</c:v>
                </c:pt>
                <c:pt idx="3729">
                  <c:v>24.431762772407001</c:v>
                </c:pt>
                <c:pt idx="3730">
                  <c:v>24.438314599377399</c:v>
                </c:pt>
                <c:pt idx="3731">
                  <c:v>24.444866426347701</c:v>
                </c:pt>
                <c:pt idx="3732">
                  <c:v>24.451418253318</c:v>
                </c:pt>
                <c:pt idx="3733">
                  <c:v>24.457970080288401</c:v>
                </c:pt>
                <c:pt idx="3734">
                  <c:v>24.4645219072587</c:v>
                </c:pt>
                <c:pt idx="3735">
                  <c:v>24.471073734229101</c:v>
                </c:pt>
                <c:pt idx="3736">
                  <c:v>24.4776255611994</c:v>
                </c:pt>
                <c:pt idx="3737">
                  <c:v>24.484177388169801</c:v>
                </c:pt>
                <c:pt idx="3738">
                  <c:v>24.490729215140099</c:v>
                </c:pt>
                <c:pt idx="3739">
                  <c:v>24.497281042110401</c:v>
                </c:pt>
                <c:pt idx="3740">
                  <c:v>24.503832869080799</c:v>
                </c:pt>
                <c:pt idx="3741">
                  <c:v>24.510384696051101</c:v>
                </c:pt>
                <c:pt idx="3742">
                  <c:v>24.516936523021499</c:v>
                </c:pt>
                <c:pt idx="3743">
                  <c:v>24.523488349991801</c:v>
                </c:pt>
                <c:pt idx="3744">
                  <c:v>24.530040176962199</c:v>
                </c:pt>
                <c:pt idx="3745">
                  <c:v>24.536592003932501</c:v>
                </c:pt>
                <c:pt idx="3746">
                  <c:v>24.5431438309028</c:v>
                </c:pt>
                <c:pt idx="3747">
                  <c:v>24.549695657873201</c:v>
                </c:pt>
                <c:pt idx="3748">
                  <c:v>24.5562474848435</c:v>
                </c:pt>
                <c:pt idx="3749">
                  <c:v>24.562799311813901</c:v>
                </c:pt>
                <c:pt idx="3750">
                  <c:v>24.569351138784199</c:v>
                </c:pt>
                <c:pt idx="3751">
                  <c:v>24.575902965754501</c:v>
                </c:pt>
                <c:pt idx="3752">
                  <c:v>24.582454792724899</c:v>
                </c:pt>
                <c:pt idx="3753">
                  <c:v>24.589006619695201</c:v>
                </c:pt>
                <c:pt idx="3754">
                  <c:v>24.595558446665599</c:v>
                </c:pt>
                <c:pt idx="3755">
                  <c:v>24.602110273635901</c:v>
                </c:pt>
                <c:pt idx="3756">
                  <c:v>24.608662100606299</c:v>
                </c:pt>
                <c:pt idx="3757">
                  <c:v>24.615213927576601</c:v>
                </c:pt>
                <c:pt idx="3758">
                  <c:v>24.6217657545469</c:v>
                </c:pt>
                <c:pt idx="3759">
                  <c:v>24.628317581517301</c:v>
                </c:pt>
                <c:pt idx="3760">
                  <c:v>24.634869408487599</c:v>
                </c:pt>
                <c:pt idx="3761">
                  <c:v>24.641421235458001</c:v>
                </c:pt>
                <c:pt idx="3762">
                  <c:v>24.647973062428299</c:v>
                </c:pt>
                <c:pt idx="3763">
                  <c:v>24.654524889398701</c:v>
                </c:pt>
                <c:pt idx="3764">
                  <c:v>24.661076716368999</c:v>
                </c:pt>
                <c:pt idx="3765">
                  <c:v>24.667628543339301</c:v>
                </c:pt>
                <c:pt idx="3766">
                  <c:v>24.674180370309699</c:v>
                </c:pt>
                <c:pt idx="3767">
                  <c:v>24.680732197280001</c:v>
                </c:pt>
                <c:pt idx="3768">
                  <c:v>24.687284024250399</c:v>
                </c:pt>
                <c:pt idx="3769">
                  <c:v>24.693835851220701</c:v>
                </c:pt>
                <c:pt idx="3770">
                  <c:v>24.700387678191099</c:v>
                </c:pt>
                <c:pt idx="3771">
                  <c:v>24.706939505161401</c:v>
                </c:pt>
                <c:pt idx="3772">
                  <c:v>24.713491332131699</c:v>
                </c:pt>
                <c:pt idx="3773">
                  <c:v>24.720043159102101</c:v>
                </c:pt>
                <c:pt idx="3774">
                  <c:v>24.726594986072399</c:v>
                </c:pt>
                <c:pt idx="3775">
                  <c:v>24.733146813042801</c:v>
                </c:pt>
                <c:pt idx="3776">
                  <c:v>24.739698640013099</c:v>
                </c:pt>
                <c:pt idx="3777">
                  <c:v>24.746250466983501</c:v>
                </c:pt>
                <c:pt idx="3778">
                  <c:v>24.752802293953799</c:v>
                </c:pt>
                <c:pt idx="3779">
                  <c:v>24.759354120924101</c:v>
                </c:pt>
                <c:pt idx="3780">
                  <c:v>24.765905947894499</c:v>
                </c:pt>
                <c:pt idx="3781">
                  <c:v>24.772457774864801</c:v>
                </c:pt>
                <c:pt idx="3782">
                  <c:v>24.779009601835199</c:v>
                </c:pt>
                <c:pt idx="3783">
                  <c:v>24.785561428805501</c:v>
                </c:pt>
                <c:pt idx="3784">
                  <c:v>24.792113255775799</c:v>
                </c:pt>
                <c:pt idx="3785">
                  <c:v>24.798665082746201</c:v>
                </c:pt>
                <c:pt idx="3786">
                  <c:v>24.805216909716499</c:v>
                </c:pt>
                <c:pt idx="3787">
                  <c:v>24.811768736686901</c:v>
                </c:pt>
                <c:pt idx="3788">
                  <c:v>24.818320563657199</c:v>
                </c:pt>
                <c:pt idx="3789">
                  <c:v>24.824872390627601</c:v>
                </c:pt>
                <c:pt idx="3790">
                  <c:v>24.831424217597899</c:v>
                </c:pt>
                <c:pt idx="3791">
                  <c:v>24.837976044568201</c:v>
                </c:pt>
                <c:pt idx="3792">
                  <c:v>24.844527871538599</c:v>
                </c:pt>
                <c:pt idx="3793">
                  <c:v>24.851079698508901</c:v>
                </c:pt>
                <c:pt idx="3794">
                  <c:v>24.857631525479299</c:v>
                </c:pt>
                <c:pt idx="3795">
                  <c:v>24.864183352449601</c:v>
                </c:pt>
                <c:pt idx="3796">
                  <c:v>24.870735179419999</c:v>
                </c:pt>
                <c:pt idx="3797">
                  <c:v>24.877287006390301</c:v>
                </c:pt>
                <c:pt idx="3798">
                  <c:v>24.883838833360599</c:v>
                </c:pt>
                <c:pt idx="3799">
                  <c:v>24.890390660331001</c:v>
                </c:pt>
                <c:pt idx="3800">
                  <c:v>24.896942487301299</c:v>
                </c:pt>
                <c:pt idx="3801">
                  <c:v>24.9034943142717</c:v>
                </c:pt>
                <c:pt idx="3802">
                  <c:v>24.910046141241999</c:v>
                </c:pt>
                <c:pt idx="3803">
                  <c:v>24.9165979682124</c:v>
                </c:pt>
                <c:pt idx="3804">
                  <c:v>24.923149795182699</c:v>
                </c:pt>
                <c:pt idx="3805">
                  <c:v>24.929701622153001</c:v>
                </c:pt>
                <c:pt idx="3806">
                  <c:v>24.936253449123399</c:v>
                </c:pt>
                <c:pt idx="3807">
                  <c:v>24.942805276093701</c:v>
                </c:pt>
                <c:pt idx="3808">
                  <c:v>24.949357103064099</c:v>
                </c:pt>
                <c:pt idx="3809">
                  <c:v>24.955908930034401</c:v>
                </c:pt>
                <c:pt idx="3810">
                  <c:v>24.962460757004798</c:v>
                </c:pt>
                <c:pt idx="3811">
                  <c:v>24.9690125839751</c:v>
                </c:pt>
                <c:pt idx="3812">
                  <c:v>24.975564410945399</c:v>
                </c:pt>
                <c:pt idx="3813">
                  <c:v>24.9821162379158</c:v>
                </c:pt>
                <c:pt idx="3814">
                  <c:v>24.988668064886099</c:v>
                </c:pt>
                <c:pt idx="3815">
                  <c:v>24.9952198918565</c:v>
                </c:pt>
                <c:pt idx="3816">
                  <c:v>25.001771718826799</c:v>
                </c:pt>
                <c:pt idx="3817">
                  <c:v>25.0083235457972</c:v>
                </c:pt>
                <c:pt idx="3818">
                  <c:v>25.014875372767499</c:v>
                </c:pt>
                <c:pt idx="3819">
                  <c:v>25.021427199737801</c:v>
                </c:pt>
                <c:pt idx="3820">
                  <c:v>25.027979026708199</c:v>
                </c:pt>
                <c:pt idx="3821">
                  <c:v>25.034530853678501</c:v>
                </c:pt>
                <c:pt idx="3822">
                  <c:v>25.041082680648898</c:v>
                </c:pt>
                <c:pt idx="3823">
                  <c:v>25.0476345076192</c:v>
                </c:pt>
                <c:pt idx="3824">
                  <c:v>25.054186334589499</c:v>
                </c:pt>
                <c:pt idx="3825">
                  <c:v>25.0607381615599</c:v>
                </c:pt>
                <c:pt idx="3826">
                  <c:v>25.067289988530199</c:v>
                </c:pt>
                <c:pt idx="3827">
                  <c:v>25.0738418155006</c:v>
                </c:pt>
                <c:pt idx="3828">
                  <c:v>25.080393642470899</c:v>
                </c:pt>
                <c:pt idx="3829">
                  <c:v>25.0869454694413</c:v>
                </c:pt>
                <c:pt idx="3830">
                  <c:v>25.093497296411599</c:v>
                </c:pt>
                <c:pt idx="3831">
                  <c:v>25.100049123381901</c:v>
                </c:pt>
                <c:pt idx="3832">
                  <c:v>25.106600950352298</c:v>
                </c:pt>
                <c:pt idx="3833">
                  <c:v>25.1131527773226</c:v>
                </c:pt>
                <c:pt idx="3834">
                  <c:v>25.119704604292998</c:v>
                </c:pt>
                <c:pt idx="3835">
                  <c:v>25.1262564312633</c:v>
                </c:pt>
                <c:pt idx="3836">
                  <c:v>25.132808258233698</c:v>
                </c:pt>
                <c:pt idx="3837">
                  <c:v>25.139360085204</c:v>
                </c:pt>
                <c:pt idx="3838">
                  <c:v>25.145911912174299</c:v>
                </c:pt>
                <c:pt idx="3839">
                  <c:v>25.1524637391447</c:v>
                </c:pt>
                <c:pt idx="3840">
                  <c:v>25.159015566114999</c:v>
                </c:pt>
                <c:pt idx="3841">
                  <c:v>25.1655673930854</c:v>
                </c:pt>
                <c:pt idx="3842">
                  <c:v>25.172119220055698</c:v>
                </c:pt>
                <c:pt idx="3843">
                  <c:v>25.1786710470261</c:v>
                </c:pt>
                <c:pt idx="3844">
                  <c:v>25.185222873996398</c:v>
                </c:pt>
                <c:pt idx="3845">
                  <c:v>25.1917747009667</c:v>
                </c:pt>
                <c:pt idx="3846">
                  <c:v>25.198326527937098</c:v>
                </c:pt>
                <c:pt idx="3847">
                  <c:v>25.2048783549074</c:v>
                </c:pt>
                <c:pt idx="3848">
                  <c:v>25.211430181877802</c:v>
                </c:pt>
                <c:pt idx="3849">
                  <c:v>25.2179820088481</c:v>
                </c:pt>
                <c:pt idx="3850">
                  <c:v>25.224533835818502</c:v>
                </c:pt>
                <c:pt idx="3851">
                  <c:v>25.2310856627888</c:v>
                </c:pt>
                <c:pt idx="3852">
                  <c:v>25.237637489759098</c:v>
                </c:pt>
                <c:pt idx="3853">
                  <c:v>25.2441893167295</c:v>
                </c:pt>
                <c:pt idx="3854">
                  <c:v>25.250741143699798</c:v>
                </c:pt>
                <c:pt idx="3855">
                  <c:v>25.2572929706702</c:v>
                </c:pt>
                <c:pt idx="3856">
                  <c:v>25.263844797640498</c:v>
                </c:pt>
                <c:pt idx="3857">
                  <c:v>25.2703966246109</c:v>
                </c:pt>
                <c:pt idx="3858">
                  <c:v>25.276948451581202</c:v>
                </c:pt>
                <c:pt idx="3859">
                  <c:v>25.2835002785515</c:v>
                </c:pt>
                <c:pt idx="3860">
                  <c:v>25.290052105521902</c:v>
                </c:pt>
                <c:pt idx="3861">
                  <c:v>25.2966039324922</c:v>
                </c:pt>
                <c:pt idx="3862">
                  <c:v>25.303155759462602</c:v>
                </c:pt>
                <c:pt idx="3863">
                  <c:v>25.3097075864329</c:v>
                </c:pt>
                <c:pt idx="3864">
                  <c:v>25.316259413403198</c:v>
                </c:pt>
                <c:pt idx="3865">
                  <c:v>25.3228112403736</c:v>
                </c:pt>
                <c:pt idx="3866">
                  <c:v>25.329363067343898</c:v>
                </c:pt>
                <c:pt idx="3867">
                  <c:v>25.3359148943143</c:v>
                </c:pt>
                <c:pt idx="3868">
                  <c:v>25.342466721284602</c:v>
                </c:pt>
                <c:pt idx="3869">
                  <c:v>25.349018548255</c:v>
                </c:pt>
                <c:pt idx="3870">
                  <c:v>25.355570375225302</c:v>
                </c:pt>
                <c:pt idx="3871">
                  <c:v>25.3621222021956</c:v>
                </c:pt>
                <c:pt idx="3872">
                  <c:v>25.368674029166002</c:v>
                </c:pt>
                <c:pt idx="3873">
                  <c:v>25.3752258561363</c:v>
                </c:pt>
                <c:pt idx="3874">
                  <c:v>25.381777683106701</c:v>
                </c:pt>
                <c:pt idx="3875">
                  <c:v>25.388329510077</c:v>
                </c:pt>
                <c:pt idx="3876">
                  <c:v>25.394881337047401</c:v>
                </c:pt>
                <c:pt idx="3877">
                  <c:v>25.4014331640177</c:v>
                </c:pt>
                <c:pt idx="3878">
                  <c:v>25.407984990987998</c:v>
                </c:pt>
                <c:pt idx="3879">
                  <c:v>25.4145368179584</c:v>
                </c:pt>
                <c:pt idx="3880">
                  <c:v>25.421088644928702</c:v>
                </c:pt>
                <c:pt idx="3881">
                  <c:v>25.4276404718991</c:v>
                </c:pt>
                <c:pt idx="3882">
                  <c:v>25.434192298869402</c:v>
                </c:pt>
                <c:pt idx="3883">
                  <c:v>25.440744125839799</c:v>
                </c:pt>
                <c:pt idx="3884">
                  <c:v>25.447295952810101</c:v>
                </c:pt>
                <c:pt idx="3885">
                  <c:v>25.4538477797804</c:v>
                </c:pt>
                <c:pt idx="3886">
                  <c:v>25.460399606750801</c:v>
                </c:pt>
                <c:pt idx="3887">
                  <c:v>25.4669514337211</c:v>
                </c:pt>
                <c:pt idx="3888">
                  <c:v>25.473503260691501</c:v>
                </c:pt>
                <c:pt idx="3889">
                  <c:v>25.4800550876618</c:v>
                </c:pt>
                <c:pt idx="3890">
                  <c:v>25.486606914632102</c:v>
                </c:pt>
                <c:pt idx="3891">
                  <c:v>25.4931587416025</c:v>
                </c:pt>
                <c:pt idx="3892">
                  <c:v>25.499710568572802</c:v>
                </c:pt>
                <c:pt idx="3893">
                  <c:v>25.5062623955432</c:v>
                </c:pt>
                <c:pt idx="3894">
                  <c:v>25.512814222513502</c:v>
                </c:pt>
                <c:pt idx="3895">
                  <c:v>25.519366049483899</c:v>
                </c:pt>
                <c:pt idx="3896">
                  <c:v>25.525917876454201</c:v>
                </c:pt>
                <c:pt idx="3897">
                  <c:v>25.5324697034245</c:v>
                </c:pt>
                <c:pt idx="3898">
                  <c:v>25.539021530394901</c:v>
                </c:pt>
                <c:pt idx="3899">
                  <c:v>25.5455733573652</c:v>
                </c:pt>
                <c:pt idx="3900">
                  <c:v>25.552125184335601</c:v>
                </c:pt>
                <c:pt idx="3901">
                  <c:v>25.5586770113059</c:v>
                </c:pt>
                <c:pt idx="3902">
                  <c:v>25.565228838276301</c:v>
                </c:pt>
                <c:pt idx="3903">
                  <c:v>25.5717806652466</c:v>
                </c:pt>
                <c:pt idx="3904">
                  <c:v>25.578332492216902</c:v>
                </c:pt>
                <c:pt idx="3905">
                  <c:v>25.584884319187299</c:v>
                </c:pt>
                <c:pt idx="3906">
                  <c:v>25.591436146157601</c:v>
                </c:pt>
                <c:pt idx="3907">
                  <c:v>25.597987973127999</c:v>
                </c:pt>
                <c:pt idx="3908">
                  <c:v>25.604539800098301</c:v>
                </c:pt>
                <c:pt idx="3909">
                  <c:v>25.611091627068699</c:v>
                </c:pt>
                <c:pt idx="3910">
                  <c:v>25.617643454039001</c:v>
                </c:pt>
                <c:pt idx="3911">
                  <c:v>25.6241952810093</c:v>
                </c:pt>
                <c:pt idx="3912">
                  <c:v>25.630747107979701</c:v>
                </c:pt>
                <c:pt idx="3913">
                  <c:v>25.63729893495</c:v>
                </c:pt>
                <c:pt idx="3914">
                  <c:v>25.643850761920401</c:v>
                </c:pt>
                <c:pt idx="3915">
                  <c:v>25.650402588890699</c:v>
                </c:pt>
                <c:pt idx="3916">
                  <c:v>25.656954415861101</c:v>
                </c:pt>
                <c:pt idx="3917">
                  <c:v>25.663506242831399</c:v>
                </c:pt>
                <c:pt idx="3918">
                  <c:v>25.670058069801701</c:v>
                </c:pt>
                <c:pt idx="3919">
                  <c:v>25.676609896772099</c:v>
                </c:pt>
                <c:pt idx="3920">
                  <c:v>25.683161723742401</c:v>
                </c:pt>
                <c:pt idx="3921">
                  <c:v>25.689713550712799</c:v>
                </c:pt>
                <c:pt idx="3922">
                  <c:v>25.696265377683101</c:v>
                </c:pt>
                <c:pt idx="3923">
                  <c:v>25.702817204653499</c:v>
                </c:pt>
                <c:pt idx="3924">
                  <c:v>25.709369031623801</c:v>
                </c:pt>
                <c:pt idx="3925">
                  <c:v>25.715920858594099</c:v>
                </c:pt>
                <c:pt idx="3926">
                  <c:v>25.722472685564501</c:v>
                </c:pt>
                <c:pt idx="3927">
                  <c:v>25.729024512534799</c:v>
                </c:pt>
                <c:pt idx="3928">
                  <c:v>25.735576339505201</c:v>
                </c:pt>
                <c:pt idx="3929">
                  <c:v>25.742128166475499</c:v>
                </c:pt>
                <c:pt idx="3930">
                  <c:v>25.748679993445801</c:v>
                </c:pt>
                <c:pt idx="3931">
                  <c:v>25.755231820416199</c:v>
                </c:pt>
                <c:pt idx="3932">
                  <c:v>25.761783647386501</c:v>
                </c:pt>
                <c:pt idx="3933">
                  <c:v>25.768335474356899</c:v>
                </c:pt>
                <c:pt idx="3934">
                  <c:v>25.774887301327201</c:v>
                </c:pt>
                <c:pt idx="3935">
                  <c:v>25.781439128297599</c:v>
                </c:pt>
                <c:pt idx="3936">
                  <c:v>25.787990955267901</c:v>
                </c:pt>
                <c:pt idx="3937">
                  <c:v>25.794542782238199</c:v>
                </c:pt>
                <c:pt idx="3938">
                  <c:v>25.801094609208601</c:v>
                </c:pt>
                <c:pt idx="3939">
                  <c:v>25.807646436178899</c:v>
                </c:pt>
                <c:pt idx="3940">
                  <c:v>25.814198263149301</c:v>
                </c:pt>
                <c:pt idx="3941">
                  <c:v>25.820750090119599</c:v>
                </c:pt>
                <c:pt idx="3942">
                  <c:v>25.827301917090001</c:v>
                </c:pt>
                <c:pt idx="3943">
                  <c:v>25.833853744060299</c:v>
                </c:pt>
                <c:pt idx="3944">
                  <c:v>25.840405571030601</c:v>
                </c:pt>
                <c:pt idx="3945">
                  <c:v>25.846957398000999</c:v>
                </c:pt>
                <c:pt idx="3946">
                  <c:v>25.853509224971301</c:v>
                </c:pt>
                <c:pt idx="3947">
                  <c:v>25.860061051941699</c:v>
                </c:pt>
                <c:pt idx="3948">
                  <c:v>25.866612878912001</c:v>
                </c:pt>
                <c:pt idx="3949">
                  <c:v>25.873164705882399</c:v>
                </c:pt>
                <c:pt idx="3950">
                  <c:v>25.879716532852701</c:v>
                </c:pt>
                <c:pt idx="3951">
                  <c:v>25.886268359822999</c:v>
                </c:pt>
                <c:pt idx="3952">
                  <c:v>25.892820186793401</c:v>
                </c:pt>
                <c:pt idx="3953">
                  <c:v>25.899372013763699</c:v>
                </c:pt>
                <c:pt idx="3954">
                  <c:v>25.905923840734101</c:v>
                </c:pt>
                <c:pt idx="3955">
                  <c:v>25.912475667704399</c:v>
                </c:pt>
                <c:pt idx="3956">
                  <c:v>25.9190274946748</c:v>
                </c:pt>
                <c:pt idx="3957">
                  <c:v>25.925579321645099</c:v>
                </c:pt>
                <c:pt idx="3958">
                  <c:v>25.932131148615401</c:v>
                </c:pt>
                <c:pt idx="3959">
                  <c:v>25.938682975585799</c:v>
                </c:pt>
                <c:pt idx="3960">
                  <c:v>25.945234802556101</c:v>
                </c:pt>
                <c:pt idx="3961">
                  <c:v>25.951786629526499</c:v>
                </c:pt>
                <c:pt idx="3962">
                  <c:v>25.958338456496801</c:v>
                </c:pt>
                <c:pt idx="3963">
                  <c:v>25.964890283467099</c:v>
                </c:pt>
                <c:pt idx="3964">
                  <c:v>25.971442110437501</c:v>
                </c:pt>
                <c:pt idx="3965">
                  <c:v>25.977993937407799</c:v>
                </c:pt>
                <c:pt idx="3966">
                  <c:v>25.984545764378201</c:v>
                </c:pt>
                <c:pt idx="3967">
                  <c:v>25.991097591348499</c:v>
                </c:pt>
                <c:pt idx="3968">
                  <c:v>25.9976494183189</c:v>
                </c:pt>
                <c:pt idx="3969">
                  <c:v>26.004201245289199</c:v>
                </c:pt>
                <c:pt idx="3970">
                  <c:v>26.010753072259501</c:v>
                </c:pt>
                <c:pt idx="3971">
                  <c:v>26.017304899229899</c:v>
                </c:pt>
                <c:pt idx="3972">
                  <c:v>26.023856726200201</c:v>
                </c:pt>
                <c:pt idx="3973">
                  <c:v>26.030408553170599</c:v>
                </c:pt>
                <c:pt idx="3974">
                  <c:v>26.036960380140901</c:v>
                </c:pt>
                <c:pt idx="3975">
                  <c:v>26.043512207111299</c:v>
                </c:pt>
                <c:pt idx="3976">
                  <c:v>26.050064034081601</c:v>
                </c:pt>
                <c:pt idx="3977">
                  <c:v>26.056615861051899</c:v>
                </c:pt>
                <c:pt idx="3978">
                  <c:v>26.0631676880223</c:v>
                </c:pt>
                <c:pt idx="3979">
                  <c:v>26.069719514992599</c:v>
                </c:pt>
                <c:pt idx="3980">
                  <c:v>26.076271341963</c:v>
                </c:pt>
                <c:pt idx="3981">
                  <c:v>26.082823168933299</c:v>
                </c:pt>
                <c:pt idx="3982">
                  <c:v>26.0893749959037</c:v>
                </c:pt>
                <c:pt idx="3983">
                  <c:v>26.095926822873999</c:v>
                </c:pt>
                <c:pt idx="3984">
                  <c:v>26.102478649844301</c:v>
                </c:pt>
                <c:pt idx="3985">
                  <c:v>26.109030476814699</c:v>
                </c:pt>
                <c:pt idx="3986">
                  <c:v>26.115582303785001</c:v>
                </c:pt>
                <c:pt idx="3987">
                  <c:v>26.122134130755398</c:v>
                </c:pt>
                <c:pt idx="3988">
                  <c:v>26.1286859577257</c:v>
                </c:pt>
                <c:pt idx="3989">
                  <c:v>26.135237784696098</c:v>
                </c:pt>
                <c:pt idx="3990">
                  <c:v>26.1417896116664</c:v>
                </c:pt>
                <c:pt idx="3991">
                  <c:v>26.148341438636699</c:v>
                </c:pt>
                <c:pt idx="3992">
                  <c:v>26.1548932656071</c:v>
                </c:pt>
                <c:pt idx="3993">
                  <c:v>26.161445092577399</c:v>
                </c:pt>
                <c:pt idx="3994">
                  <c:v>26.1679969195478</c:v>
                </c:pt>
                <c:pt idx="3995">
                  <c:v>26.174548746518099</c:v>
                </c:pt>
                <c:pt idx="3996">
                  <c:v>26.1811005734885</c:v>
                </c:pt>
                <c:pt idx="3997">
                  <c:v>26.187652400458798</c:v>
                </c:pt>
                <c:pt idx="3998">
                  <c:v>26.1942042274291</c:v>
                </c:pt>
                <c:pt idx="3999">
                  <c:v>26.200756054399498</c:v>
                </c:pt>
                <c:pt idx="4000">
                  <c:v>26.2073078813698</c:v>
                </c:pt>
                <c:pt idx="4001">
                  <c:v>26.213859708340198</c:v>
                </c:pt>
                <c:pt idx="4002">
                  <c:v>26.2204115353105</c:v>
                </c:pt>
                <c:pt idx="4003">
                  <c:v>26.226963362280799</c:v>
                </c:pt>
                <c:pt idx="4004">
                  <c:v>26.2335151892512</c:v>
                </c:pt>
                <c:pt idx="4005">
                  <c:v>26.240067016221499</c:v>
                </c:pt>
                <c:pt idx="4006">
                  <c:v>26.2466188431919</c:v>
                </c:pt>
                <c:pt idx="4007">
                  <c:v>26.253170670162199</c:v>
                </c:pt>
                <c:pt idx="4008">
                  <c:v>26.2597224971326</c:v>
                </c:pt>
                <c:pt idx="4009">
                  <c:v>26.266274324102898</c:v>
                </c:pt>
                <c:pt idx="4010">
                  <c:v>26.2728261510732</c:v>
                </c:pt>
                <c:pt idx="4011">
                  <c:v>26.279377978043598</c:v>
                </c:pt>
                <c:pt idx="4012">
                  <c:v>26.2859298050139</c:v>
                </c:pt>
                <c:pt idx="4013">
                  <c:v>26.292481631984302</c:v>
                </c:pt>
                <c:pt idx="4014">
                  <c:v>26.2990334589546</c:v>
                </c:pt>
                <c:pt idx="4015">
                  <c:v>26.305585285925002</c:v>
                </c:pt>
                <c:pt idx="4016">
                  <c:v>26.3121371128953</c:v>
                </c:pt>
                <c:pt idx="4017">
                  <c:v>26.318688939865599</c:v>
                </c:pt>
                <c:pt idx="4018">
                  <c:v>26.325240766836</c:v>
                </c:pt>
                <c:pt idx="4019">
                  <c:v>26.331792593806298</c:v>
                </c:pt>
                <c:pt idx="4020">
                  <c:v>26.3383444207767</c:v>
                </c:pt>
                <c:pt idx="4021">
                  <c:v>26.344896247746998</c:v>
                </c:pt>
                <c:pt idx="4022">
                  <c:v>26.3514480747174</c:v>
                </c:pt>
                <c:pt idx="4023">
                  <c:v>26.357999901687698</c:v>
                </c:pt>
                <c:pt idx="4024">
                  <c:v>26.364551728658</c:v>
                </c:pt>
                <c:pt idx="4025">
                  <c:v>26.371103555628402</c:v>
                </c:pt>
                <c:pt idx="4026">
                  <c:v>26.3776553825987</c:v>
                </c:pt>
                <c:pt idx="4027">
                  <c:v>26.384207209569102</c:v>
                </c:pt>
                <c:pt idx="4028">
                  <c:v>26.3907590365394</c:v>
                </c:pt>
                <c:pt idx="4029">
                  <c:v>26.397310863509801</c:v>
                </c:pt>
                <c:pt idx="4030">
                  <c:v>26.4038626904801</c:v>
                </c:pt>
                <c:pt idx="4031">
                  <c:v>26.410414517450398</c:v>
                </c:pt>
                <c:pt idx="4032">
                  <c:v>26.4169663444208</c:v>
                </c:pt>
                <c:pt idx="4033">
                  <c:v>26.423518171391098</c:v>
                </c:pt>
                <c:pt idx="4034">
                  <c:v>26.4300699983615</c:v>
                </c:pt>
                <c:pt idx="4035">
                  <c:v>26.436621825331802</c:v>
                </c:pt>
                <c:pt idx="4036">
                  <c:v>26.4431736523022</c:v>
                </c:pt>
                <c:pt idx="4037">
                  <c:v>26.449725479272502</c:v>
                </c:pt>
                <c:pt idx="4038">
                  <c:v>26.4562773062428</c:v>
                </c:pt>
                <c:pt idx="4039">
                  <c:v>26.462829133213202</c:v>
                </c:pt>
                <c:pt idx="4040">
                  <c:v>26.4693809601835</c:v>
                </c:pt>
                <c:pt idx="4041">
                  <c:v>26.475932787153901</c:v>
                </c:pt>
                <c:pt idx="4042">
                  <c:v>26.4824846141242</c:v>
                </c:pt>
                <c:pt idx="4043">
                  <c:v>26.489036441094498</c:v>
                </c:pt>
                <c:pt idx="4044">
                  <c:v>26.4955882680649</c:v>
                </c:pt>
                <c:pt idx="4045">
                  <c:v>26.502140095035202</c:v>
                </c:pt>
                <c:pt idx="4046">
                  <c:v>26.5086919220056</c:v>
                </c:pt>
                <c:pt idx="4047">
                  <c:v>26.515243748975902</c:v>
                </c:pt>
                <c:pt idx="4048">
                  <c:v>26.5217955759463</c:v>
                </c:pt>
                <c:pt idx="4049">
                  <c:v>26.528347402916602</c:v>
                </c:pt>
                <c:pt idx="4050">
                  <c:v>26.5348992298869</c:v>
                </c:pt>
                <c:pt idx="4051">
                  <c:v>26.541451056857301</c:v>
                </c:pt>
                <c:pt idx="4052">
                  <c:v>26.5480028838276</c:v>
                </c:pt>
                <c:pt idx="4053">
                  <c:v>26.554554710798001</c:v>
                </c:pt>
                <c:pt idx="4054">
                  <c:v>26.5611065377683</c:v>
                </c:pt>
                <c:pt idx="4055">
                  <c:v>26.567658364738701</c:v>
                </c:pt>
                <c:pt idx="4056">
                  <c:v>26.574210191709</c:v>
                </c:pt>
                <c:pt idx="4057">
                  <c:v>26.580762018679302</c:v>
                </c:pt>
                <c:pt idx="4058">
                  <c:v>26.5873138456497</c:v>
                </c:pt>
                <c:pt idx="4059">
                  <c:v>26.593865672620002</c:v>
                </c:pt>
                <c:pt idx="4060">
                  <c:v>26.600417499590399</c:v>
                </c:pt>
                <c:pt idx="4061">
                  <c:v>26.606969326560701</c:v>
                </c:pt>
                <c:pt idx="4062">
                  <c:v>26.613521153531</c:v>
                </c:pt>
                <c:pt idx="4063">
                  <c:v>26.620072980501401</c:v>
                </c:pt>
                <c:pt idx="4064">
                  <c:v>26.6266248074717</c:v>
                </c:pt>
                <c:pt idx="4065">
                  <c:v>26.633176634442101</c:v>
                </c:pt>
                <c:pt idx="4066">
                  <c:v>26.6397284614124</c:v>
                </c:pt>
                <c:pt idx="4067">
                  <c:v>26.646280288382801</c:v>
                </c:pt>
                <c:pt idx="4068">
                  <c:v>26.6528321153531</c:v>
                </c:pt>
                <c:pt idx="4069">
                  <c:v>26.659383942323501</c:v>
                </c:pt>
                <c:pt idx="4070">
                  <c:v>26.665935769293799</c:v>
                </c:pt>
                <c:pt idx="4071">
                  <c:v>26.672487596264101</c:v>
                </c:pt>
                <c:pt idx="4072">
                  <c:v>26.679039423234499</c:v>
                </c:pt>
                <c:pt idx="4073">
                  <c:v>26.685591250204801</c:v>
                </c:pt>
                <c:pt idx="4074">
                  <c:v>26.692143077175199</c:v>
                </c:pt>
                <c:pt idx="4075">
                  <c:v>26.698694904145501</c:v>
                </c:pt>
                <c:pt idx="4076">
                  <c:v>26.7052467311158</c:v>
                </c:pt>
                <c:pt idx="4077">
                  <c:v>26.711798558086201</c:v>
                </c:pt>
                <c:pt idx="4078">
                  <c:v>26.7183503850565</c:v>
                </c:pt>
                <c:pt idx="4079">
                  <c:v>26.724902212026901</c:v>
                </c:pt>
                <c:pt idx="4080">
                  <c:v>26.7314540389972</c:v>
                </c:pt>
                <c:pt idx="4081">
                  <c:v>26.738005865967601</c:v>
                </c:pt>
                <c:pt idx="4082">
                  <c:v>26.744557692937899</c:v>
                </c:pt>
                <c:pt idx="4083">
                  <c:v>26.751109519908201</c:v>
                </c:pt>
                <c:pt idx="4084">
                  <c:v>26.757661346878599</c:v>
                </c:pt>
                <c:pt idx="4085">
                  <c:v>26.764213173848901</c:v>
                </c:pt>
                <c:pt idx="4086">
                  <c:v>26.770765000819299</c:v>
                </c:pt>
                <c:pt idx="4087">
                  <c:v>26.777316827789601</c:v>
                </c:pt>
                <c:pt idx="4088">
                  <c:v>26.783868654759999</c:v>
                </c:pt>
                <c:pt idx="4089">
                  <c:v>26.790420481730301</c:v>
                </c:pt>
                <c:pt idx="4090">
                  <c:v>26.7969723087006</c:v>
                </c:pt>
                <c:pt idx="4091">
                  <c:v>26.803524135671001</c:v>
                </c:pt>
                <c:pt idx="4092">
                  <c:v>26.810075962641299</c:v>
                </c:pt>
                <c:pt idx="4093">
                  <c:v>26.816627789611701</c:v>
                </c:pt>
                <c:pt idx="4094">
                  <c:v>26.823179616581999</c:v>
                </c:pt>
                <c:pt idx="4095">
                  <c:v>26.829731443552401</c:v>
                </c:pt>
                <c:pt idx="4096">
                  <c:v>26.836283270522699</c:v>
                </c:pt>
                <c:pt idx="4097">
                  <c:v>26.842835097493001</c:v>
                </c:pt>
                <c:pt idx="4098">
                  <c:v>26.849386924463399</c:v>
                </c:pt>
                <c:pt idx="4099">
                  <c:v>26.855938751433701</c:v>
                </c:pt>
                <c:pt idx="4100">
                  <c:v>26.862490578404099</c:v>
                </c:pt>
                <c:pt idx="4101">
                  <c:v>26.869042405374401</c:v>
                </c:pt>
                <c:pt idx="4102">
                  <c:v>26.875594232344699</c:v>
                </c:pt>
                <c:pt idx="4103">
                  <c:v>26.882146059315101</c:v>
                </c:pt>
                <c:pt idx="4104">
                  <c:v>26.888697886285399</c:v>
                </c:pt>
                <c:pt idx="4105">
                  <c:v>26.895249713255801</c:v>
                </c:pt>
                <c:pt idx="4106">
                  <c:v>26.901801540226099</c:v>
                </c:pt>
                <c:pt idx="4107">
                  <c:v>26.908353367196501</c:v>
                </c:pt>
                <c:pt idx="4108">
                  <c:v>26.914905194166799</c:v>
                </c:pt>
                <c:pt idx="4109">
                  <c:v>26.921457021137101</c:v>
                </c:pt>
                <c:pt idx="4110">
                  <c:v>26.928008848107499</c:v>
                </c:pt>
                <c:pt idx="4111">
                  <c:v>26.934560675077801</c:v>
                </c:pt>
                <c:pt idx="4112">
                  <c:v>26.941112502048199</c:v>
                </c:pt>
                <c:pt idx="4113">
                  <c:v>26.947664329018501</c:v>
                </c:pt>
                <c:pt idx="4114">
                  <c:v>26.954216155988899</c:v>
                </c:pt>
                <c:pt idx="4115">
                  <c:v>26.960767982959201</c:v>
                </c:pt>
                <c:pt idx="4116">
                  <c:v>26.967319809929499</c:v>
                </c:pt>
                <c:pt idx="4117">
                  <c:v>26.973871636899901</c:v>
                </c:pt>
                <c:pt idx="4118">
                  <c:v>26.980423463870199</c:v>
                </c:pt>
                <c:pt idx="4119">
                  <c:v>26.986975290840601</c:v>
                </c:pt>
                <c:pt idx="4120">
                  <c:v>26.993527117810899</c:v>
                </c:pt>
                <c:pt idx="4121">
                  <c:v>27.000078944781301</c:v>
                </c:pt>
                <c:pt idx="4122">
                  <c:v>27.006630771751599</c:v>
                </c:pt>
                <c:pt idx="4123">
                  <c:v>27.013182598721901</c:v>
                </c:pt>
                <c:pt idx="4124">
                  <c:v>27.019734425692299</c:v>
                </c:pt>
                <c:pt idx="4125">
                  <c:v>27.026286252662601</c:v>
                </c:pt>
                <c:pt idx="4126">
                  <c:v>27.032838079632999</c:v>
                </c:pt>
                <c:pt idx="4127">
                  <c:v>27.039389906603301</c:v>
                </c:pt>
                <c:pt idx="4128">
                  <c:v>27.045941733573699</c:v>
                </c:pt>
                <c:pt idx="4129">
                  <c:v>27.052493560544001</c:v>
                </c:pt>
                <c:pt idx="4130">
                  <c:v>27.059045387514299</c:v>
                </c:pt>
                <c:pt idx="4131">
                  <c:v>27.065597214484701</c:v>
                </c:pt>
                <c:pt idx="4132">
                  <c:v>27.072149041454999</c:v>
                </c:pt>
                <c:pt idx="4133">
                  <c:v>27.0787008684254</c:v>
                </c:pt>
                <c:pt idx="4134">
                  <c:v>27.085252695395699</c:v>
                </c:pt>
                <c:pt idx="4135">
                  <c:v>27.0918045223661</c:v>
                </c:pt>
                <c:pt idx="4136">
                  <c:v>27.098356349336399</c:v>
                </c:pt>
                <c:pt idx="4137">
                  <c:v>27.104908176306701</c:v>
                </c:pt>
                <c:pt idx="4138">
                  <c:v>27.111460003277099</c:v>
                </c:pt>
                <c:pt idx="4139">
                  <c:v>27.118011830247401</c:v>
                </c:pt>
                <c:pt idx="4140">
                  <c:v>27.124563657217799</c:v>
                </c:pt>
                <c:pt idx="4141">
                  <c:v>27.131115484188101</c:v>
                </c:pt>
                <c:pt idx="4142">
                  <c:v>27.137667311158399</c:v>
                </c:pt>
                <c:pt idx="4143">
                  <c:v>27.1442191381288</c:v>
                </c:pt>
                <c:pt idx="4144">
                  <c:v>27.150770965099099</c:v>
                </c:pt>
                <c:pt idx="4145">
                  <c:v>27.1573227920695</c:v>
                </c:pt>
                <c:pt idx="4146">
                  <c:v>27.163874619039799</c:v>
                </c:pt>
                <c:pt idx="4147">
                  <c:v>27.1704264460102</c:v>
                </c:pt>
                <c:pt idx="4148">
                  <c:v>27.176978272980499</c:v>
                </c:pt>
                <c:pt idx="4149">
                  <c:v>27.183530099950801</c:v>
                </c:pt>
                <c:pt idx="4150">
                  <c:v>27.190081926921199</c:v>
                </c:pt>
                <c:pt idx="4151">
                  <c:v>27.196633753891501</c:v>
                </c:pt>
                <c:pt idx="4152">
                  <c:v>27.203185580861899</c:v>
                </c:pt>
                <c:pt idx="4153">
                  <c:v>27.209737407832201</c:v>
                </c:pt>
                <c:pt idx="4154">
                  <c:v>27.216289234802598</c:v>
                </c:pt>
                <c:pt idx="4155">
                  <c:v>27.2228410617729</c:v>
                </c:pt>
                <c:pt idx="4156">
                  <c:v>27.229392888743199</c:v>
                </c:pt>
                <c:pt idx="4157">
                  <c:v>27.2359447157136</c:v>
                </c:pt>
                <c:pt idx="4158">
                  <c:v>27.242496542683899</c:v>
                </c:pt>
                <c:pt idx="4159">
                  <c:v>27.2490483696543</c:v>
                </c:pt>
                <c:pt idx="4160">
                  <c:v>27.255600196624599</c:v>
                </c:pt>
                <c:pt idx="4161">
                  <c:v>27.262152023595</c:v>
                </c:pt>
                <c:pt idx="4162">
                  <c:v>27.268703850565299</c:v>
                </c:pt>
                <c:pt idx="4163">
                  <c:v>27.275255677535601</c:v>
                </c:pt>
                <c:pt idx="4164">
                  <c:v>27.281807504505998</c:v>
                </c:pt>
                <c:pt idx="4165">
                  <c:v>27.2883593314763</c:v>
                </c:pt>
                <c:pt idx="4166">
                  <c:v>27.294911158446698</c:v>
                </c:pt>
                <c:pt idx="4167">
                  <c:v>27.301462985417</c:v>
                </c:pt>
                <c:pt idx="4168">
                  <c:v>27.308014812387398</c:v>
                </c:pt>
                <c:pt idx="4169">
                  <c:v>27.3145666393577</c:v>
                </c:pt>
                <c:pt idx="4170">
                  <c:v>27.321118466327999</c:v>
                </c:pt>
                <c:pt idx="4171">
                  <c:v>27.3276702932984</c:v>
                </c:pt>
                <c:pt idx="4172">
                  <c:v>27.334222120268699</c:v>
                </c:pt>
                <c:pt idx="4173">
                  <c:v>27.3407739472391</c:v>
                </c:pt>
                <c:pt idx="4174">
                  <c:v>27.347325774209398</c:v>
                </c:pt>
                <c:pt idx="4175">
                  <c:v>27.3538776011798</c:v>
                </c:pt>
                <c:pt idx="4176">
                  <c:v>27.360429428150098</c:v>
                </c:pt>
                <c:pt idx="4177">
                  <c:v>27.3669812551204</c:v>
                </c:pt>
                <c:pt idx="4178">
                  <c:v>27.373533082090798</c:v>
                </c:pt>
                <c:pt idx="4179">
                  <c:v>27.3800849090611</c:v>
                </c:pt>
                <c:pt idx="4180">
                  <c:v>27.386636736031502</c:v>
                </c:pt>
                <c:pt idx="4181">
                  <c:v>27.3931885630018</c:v>
                </c:pt>
                <c:pt idx="4182">
                  <c:v>27.399740389972099</c:v>
                </c:pt>
                <c:pt idx="4183">
                  <c:v>27.4062922169425</c:v>
                </c:pt>
                <c:pt idx="4184">
                  <c:v>27.412844043912798</c:v>
                </c:pt>
                <c:pt idx="4185">
                  <c:v>27.4193958708832</c:v>
                </c:pt>
                <c:pt idx="4186">
                  <c:v>27.425947697853498</c:v>
                </c:pt>
                <c:pt idx="4187">
                  <c:v>27.4324995248239</c:v>
                </c:pt>
                <c:pt idx="4188">
                  <c:v>27.439051351794198</c:v>
                </c:pt>
                <c:pt idx="4189">
                  <c:v>27.4456031787645</c:v>
                </c:pt>
                <c:pt idx="4190">
                  <c:v>27.452155005734902</c:v>
                </c:pt>
                <c:pt idx="4191">
                  <c:v>27.4587068327052</c:v>
                </c:pt>
                <c:pt idx="4192">
                  <c:v>27.465258659675602</c:v>
                </c:pt>
                <c:pt idx="4193">
                  <c:v>27.4718104866459</c:v>
                </c:pt>
                <c:pt idx="4194">
                  <c:v>27.478362313616302</c:v>
                </c:pt>
                <c:pt idx="4195">
                  <c:v>27.4849141405866</c:v>
                </c:pt>
                <c:pt idx="4196">
                  <c:v>27.491465967556898</c:v>
                </c:pt>
                <c:pt idx="4197">
                  <c:v>27.4980177945273</c:v>
                </c:pt>
                <c:pt idx="4198">
                  <c:v>27.504569621497598</c:v>
                </c:pt>
                <c:pt idx="4199">
                  <c:v>27.511121448468</c:v>
                </c:pt>
                <c:pt idx="4200">
                  <c:v>27.517673275438302</c:v>
                </c:pt>
                <c:pt idx="4201">
                  <c:v>27.5242251024086</c:v>
                </c:pt>
                <c:pt idx="4202">
                  <c:v>27.530776929379002</c:v>
                </c:pt>
                <c:pt idx="4203">
                  <c:v>27.5373287563493</c:v>
                </c:pt>
                <c:pt idx="4204">
                  <c:v>27.543880583319702</c:v>
                </c:pt>
                <c:pt idx="4205">
                  <c:v>27.55043241029</c:v>
                </c:pt>
                <c:pt idx="4206">
                  <c:v>27.556984237260401</c:v>
                </c:pt>
                <c:pt idx="4207">
                  <c:v>27.5635360642307</c:v>
                </c:pt>
                <c:pt idx="4208">
                  <c:v>27.570087891200998</c:v>
                </c:pt>
                <c:pt idx="4209">
                  <c:v>27.5766397181714</c:v>
                </c:pt>
                <c:pt idx="4210">
                  <c:v>27.583191545141698</c:v>
                </c:pt>
                <c:pt idx="4211">
                  <c:v>27.5897433721121</c:v>
                </c:pt>
                <c:pt idx="4212">
                  <c:v>27.596295199082402</c:v>
                </c:pt>
                <c:pt idx="4213">
                  <c:v>27.6028470260528</c:v>
                </c:pt>
                <c:pt idx="4214">
                  <c:v>27.609398853023102</c:v>
                </c:pt>
                <c:pt idx="4215">
                  <c:v>27.6159506799934</c:v>
                </c:pt>
                <c:pt idx="4216">
                  <c:v>27.622502506963801</c:v>
                </c:pt>
                <c:pt idx="4217">
                  <c:v>27.6290543339341</c:v>
                </c:pt>
                <c:pt idx="4218">
                  <c:v>27.635606160904501</c:v>
                </c:pt>
                <c:pt idx="4219">
                  <c:v>27.6421579878748</c:v>
                </c:pt>
                <c:pt idx="4220">
                  <c:v>27.648709814845201</c:v>
                </c:pt>
                <c:pt idx="4221">
                  <c:v>27.6552616418155</c:v>
                </c:pt>
                <c:pt idx="4222">
                  <c:v>27.661813468785802</c:v>
                </c:pt>
                <c:pt idx="4223">
                  <c:v>27.6683652957562</c:v>
                </c:pt>
                <c:pt idx="4224">
                  <c:v>27.674917122726502</c:v>
                </c:pt>
                <c:pt idx="4225">
                  <c:v>27.6814689496969</c:v>
                </c:pt>
                <c:pt idx="4226">
                  <c:v>27.688020776667202</c:v>
                </c:pt>
                <c:pt idx="4227">
                  <c:v>27.694572603637599</c:v>
                </c:pt>
                <c:pt idx="4228">
                  <c:v>27.701124430607901</c:v>
                </c:pt>
                <c:pt idx="4229">
                  <c:v>27.7076762575782</c:v>
                </c:pt>
                <c:pt idx="4230">
                  <c:v>27.714228084548601</c:v>
                </c:pt>
                <c:pt idx="4231">
                  <c:v>27.7207799115189</c:v>
                </c:pt>
                <c:pt idx="4232">
                  <c:v>27.727331738489301</c:v>
                </c:pt>
                <c:pt idx="4233">
                  <c:v>27.7338835654596</c:v>
                </c:pt>
                <c:pt idx="4234">
                  <c:v>27.740435392430001</c:v>
                </c:pt>
                <c:pt idx="4235">
                  <c:v>27.7469872194003</c:v>
                </c:pt>
                <c:pt idx="4236">
                  <c:v>27.753539046370602</c:v>
                </c:pt>
                <c:pt idx="4237">
                  <c:v>27.760090873340999</c:v>
                </c:pt>
                <c:pt idx="4238">
                  <c:v>27.766642700311301</c:v>
                </c:pt>
                <c:pt idx="4239">
                  <c:v>27.773194527281699</c:v>
                </c:pt>
                <c:pt idx="4240">
                  <c:v>27.779746354252001</c:v>
                </c:pt>
                <c:pt idx="4241">
                  <c:v>27.7862981812223</c:v>
                </c:pt>
                <c:pt idx="4242">
                  <c:v>27.792850008192701</c:v>
                </c:pt>
                <c:pt idx="4243">
                  <c:v>27.799401835163</c:v>
                </c:pt>
                <c:pt idx="4244">
                  <c:v>27.805953662133401</c:v>
                </c:pt>
                <c:pt idx="4245">
                  <c:v>27.8125054891037</c:v>
                </c:pt>
                <c:pt idx="4246">
                  <c:v>27.819057316074101</c:v>
                </c:pt>
                <c:pt idx="4247">
                  <c:v>27.825609143044399</c:v>
                </c:pt>
                <c:pt idx="4248">
                  <c:v>27.832160970014701</c:v>
                </c:pt>
                <c:pt idx="4249">
                  <c:v>27.838712796985099</c:v>
                </c:pt>
                <c:pt idx="4250">
                  <c:v>27.845264623955401</c:v>
                </c:pt>
                <c:pt idx="4251">
                  <c:v>27.851816450925799</c:v>
                </c:pt>
                <c:pt idx="4252">
                  <c:v>27.858368277896101</c:v>
                </c:pt>
                <c:pt idx="4253">
                  <c:v>27.864920104866499</c:v>
                </c:pt>
                <c:pt idx="4254">
                  <c:v>27.871471931836801</c:v>
                </c:pt>
                <c:pt idx="4255">
                  <c:v>27.8780237588071</c:v>
                </c:pt>
                <c:pt idx="4256">
                  <c:v>27.884575585777501</c:v>
                </c:pt>
                <c:pt idx="4257">
                  <c:v>27.891127412747799</c:v>
                </c:pt>
                <c:pt idx="4258">
                  <c:v>27.897679239718201</c:v>
                </c:pt>
                <c:pt idx="4259">
                  <c:v>27.904231066688499</c:v>
                </c:pt>
                <c:pt idx="4260">
                  <c:v>27.910782893658901</c:v>
                </c:pt>
                <c:pt idx="4261">
                  <c:v>27.917334720629199</c:v>
                </c:pt>
                <c:pt idx="4262">
                  <c:v>27.923886547599501</c:v>
                </c:pt>
                <c:pt idx="4263">
                  <c:v>27.930438374569899</c:v>
                </c:pt>
                <c:pt idx="4264">
                  <c:v>27.936990201540201</c:v>
                </c:pt>
                <c:pt idx="4265">
                  <c:v>27.943542028510599</c:v>
                </c:pt>
                <c:pt idx="4266">
                  <c:v>27.950093855480901</c:v>
                </c:pt>
                <c:pt idx="4267">
                  <c:v>27.956645682451299</c:v>
                </c:pt>
                <c:pt idx="4268">
                  <c:v>27.963197509421601</c:v>
                </c:pt>
                <c:pt idx="4269">
                  <c:v>27.969749336391899</c:v>
                </c:pt>
                <c:pt idx="4270">
                  <c:v>27.976301163362301</c:v>
                </c:pt>
                <c:pt idx="4271">
                  <c:v>27.982852990332599</c:v>
                </c:pt>
                <c:pt idx="4272">
                  <c:v>27.989404817303001</c:v>
                </c:pt>
                <c:pt idx="4273">
                  <c:v>27.995956644273299</c:v>
                </c:pt>
                <c:pt idx="4274">
                  <c:v>28.002508471243701</c:v>
                </c:pt>
                <c:pt idx="4275">
                  <c:v>28.009060298213999</c:v>
                </c:pt>
                <c:pt idx="4276">
                  <c:v>28.015612125184301</c:v>
                </c:pt>
                <c:pt idx="4277">
                  <c:v>28.022163952154699</c:v>
                </c:pt>
                <c:pt idx="4278">
                  <c:v>28.028715779125001</c:v>
                </c:pt>
                <c:pt idx="4279">
                  <c:v>28.035267606095399</c:v>
                </c:pt>
                <c:pt idx="4280">
                  <c:v>28.041819433065701</c:v>
                </c:pt>
                <c:pt idx="4281">
                  <c:v>28.048371260035999</c:v>
                </c:pt>
                <c:pt idx="4282">
                  <c:v>28.054923087006401</c:v>
                </c:pt>
                <c:pt idx="4283">
                  <c:v>28.061474913976699</c:v>
                </c:pt>
                <c:pt idx="4284">
                  <c:v>28.068026740947101</c:v>
                </c:pt>
                <c:pt idx="4285">
                  <c:v>28.074578567917399</c:v>
                </c:pt>
                <c:pt idx="4286">
                  <c:v>28.081130394887801</c:v>
                </c:pt>
                <c:pt idx="4287">
                  <c:v>28.087682221858099</c:v>
                </c:pt>
                <c:pt idx="4288">
                  <c:v>28.094234048828401</c:v>
                </c:pt>
                <c:pt idx="4289">
                  <c:v>28.100785875798799</c:v>
                </c:pt>
                <c:pt idx="4290">
                  <c:v>28.107337702769101</c:v>
                </c:pt>
                <c:pt idx="4291">
                  <c:v>28.113889529739499</c:v>
                </c:pt>
                <c:pt idx="4292">
                  <c:v>28.120441356709801</c:v>
                </c:pt>
                <c:pt idx="4293">
                  <c:v>28.126993183680199</c:v>
                </c:pt>
                <c:pt idx="4294">
                  <c:v>28.133545010650501</c:v>
                </c:pt>
                <c:pt idx="4295">
                  <c:v>28.140096837620799</c:v>
                </c:pt>
                <c:pt idx="4296">
                  <c:v>28.146648664591201</c:v>
                </c:pt>
                <c:pt idx="4297">
                  <c:v>28.153200491561499</c:v>
                </c:pt>
                <c:pt idx="4298">
                  <c:v>28.159752318531901</c:v>
                </c:pt>
                <c:pt idx="4299">
                  <c:v>28.166304145502199</c:v>
                </c:pt>
                <c:pt idx="4300">
                  <c:v>28.1728559724726</c:v>
                </c:pt>
                <c:pt idx="4301">
                  <c:v>28.179407799442899</c:v>
                </c:pt>
                <c:pt idx="4302">
                  <c:v>28.185959626413201</c:v>
                </c:pt>
                <c:pt idx="4303">
                  <c:v>28.192511453383599</c:v>
                </c:pt>
                <c:pt idx="4304">
                  <c:v>28.199063280353901</c:v>
                </c:pt>
                <c:pt idx="4305">
                  <c:v>28.205615107324299</c:v>
                </c:pt>
                <c:pt idx="4306">
                  <c:v>28.212166934294601</c:v>
                </c:pt>
                <c:pt idx="4307">
                  <c:v>28.218718761264999</c:v>
                </c:pt>
                <c:pt idx="4308">
                  <c:v>28.225270588235301</c:v>
                </c:pt>
                <c:pt idx="4309">
                  <c:v>28.231822415205599</c:v>
                </c:pt>
                <c:pt idx="4310">
                  <c:v>28.238374242176</c:v>
                </c:pt>
                <c:pt idx="4311">
                  <c:v>28.244926069146299</c:v>
                </c:pt>
                <c:pt idx="4312">
                  <c:v>28.2514778961167</c:v>
                </c:pt>
                <c:pt idx="4313">
                  <c:v>28.258029723086999</c:v>
                </c:pt>
                <c:pt idx="4314">
                  <c:v>28.264581550057301</c:v>
                </c:pt>
                <c:pt idx="4315">
                  <c:v>28.271133377027699</c:v>
                </c:pt>
                <c:pt idx="4316">
                  <c:v>28.277685203998001</c:v>
                </c:pt>
                <c:pt idx="4317">
                  <c:v>28.284237030968399</c:v>
                </c:pt>
                <c:pt idx="4318">
                  <c:v>28.290788857938701</c:v>
                </c:pt>
                <c:pt idx="4319">
                  <c:v>28.297340684909098</c:v>
                </c:pt>
                <c:pt idx="4320">
                  <c:v>28.3038925118794</c:v>
                </c:pt>
                <c:pt idx="4321">
                  <c:v>28.310444338849699</c:v>
                </c:pt>
                <c:pt idx="4322">
                  <c:v>28.3169961658201</c:v>
                </c:pt>
                <c:pt idx="4323">
                  <c:v>28.323547992790399</c:v>
                </c:pt>
                <c:pt idx="4324">
                  <c:v>28.3300998197608</c:v>
                </c:pt>
                <c:pt idx="4325">
                  <c:v>28.336651646731099</c:v>
                </c:pt>
                <c:pt idx="4326">
                  <c:v>28.3432034737015</c:v>
                </c:pt>
                <c:pt idx="4327">
                  <c:v>28.349755300671799</c:v>
                </c:pt>
                <c:pt idx="4328">
                  <c:v>28.356307127642101</c:v>
                </c:pt>
                <c:pt idx="4329">
                  <c:v>28.362858954612499</c:v>
                </c:pt>
                <c:pt idx="4330">
                  <c:v>28.3694107815828</c:v>
                </c:pt>
                <c:pt idx="4331">
                  <c:v>28.375962608553198</c:v>
                </c:pt>
                <c:pt idx="4332">
                  <c:v>28.3825144355235</c:v>
                </c:pt>
                <c:pt idx="4333">
                  <c:v>28.389066262493898</c:v>
                </c:pt>
                <c:pt idx="4334">
                  <c:v>28.3956180894642</c:v>
                </c:pt>
                <c:pt idx="4335">
                  <c:v>28.402169916434499</c:v>
                </c:pt>
                <c:pt idx="4336">
                  <c:v>28.4087217434049</c:v>
                </c:pt>
                <c:pt idx="4337">
                  <c:v>28.415273570375199</c:v>
                </c:pt>
                <c:pt idx="4338">
                  <c:v>28.4218253973456</c:v>
                </c:pt>
                <c:pt idx="4339">
                  <c:v>28.428377224315899</c:v>
                </c:pt>
                <c:pt idx="4340">
                  <c:v>28.4349290512863</c:v>
                </c:pt>
                <c:pt idx="4341">
                  <c:v>28.441480878256598</c:v>
                </c:pt>
                <c:pt idx="4342">
                  <c:v>28.4480327052269</c:v>
                </c:pt>
                <c:pt idx="4343">
                  <c:v>28.454584532197298</c:v>
                </c:pt>
                <c:pt idx="4344">
                  <c:v>28.4611363591676</c:v>
                </c:pt>
                <c:pt idx="4345">
                  <c:v>28.467688186137998</c:v>
                </c:pt>
                <c:pt idx="4346">
                  <c:v>28.4742400131083</c:v>
                </c:pt>
                <c:pt idx="4347">
                  <c:v>28.480791840078702</c:v>
                </c:pt>
                <c:pt idx="4348">
                  <c:v>28.487343667049</c:v>
                </c:pt>
                <c:pt idx="4349">
                  <c:v>28.493895494019299</c:v>
                </c:pt>
                <c:pt idx="4350">
                  <c:v>28.5004473209897</c:v>
                </c:pt>
                <c:pt idx="4351">
                  <c:v>28.506999147959998</c:v>
                </c:pt>
                <c:pt idx="4352">
                  <c:v>28.5135509749304</c:v>
                </c:pt>
                <c:pt idx="4353">
                  <c:v>28.520102801900698</c:v>
                </c:pt>
                <c:pt idx="4354">
                  <c:v>28.526654628871</c:v>
                </c:pt>
                <c:pt idx="4355">
                  <c:v>28.533206455841398</c:v>
                </c:pt>
                <c:pt idx="4356">
                  <c:v>28.5397582828117</c:v>
                </c:pt>
                <c:pt idx="4357">
                  <c:v>28.546310109782102</c:v>
                </c:pt>
                <c:pt idx="4358">
                  <c:v>28.5528619367524</c:v>
                </c:pt>
                <c:pt idx="4359">
                  <c:v>28.559413763722802</c:v>
                </c:pt>
                <c:pt idx="4360">
                  <c:v>28.5659655906931</c:v>
                </c:pt>
                <c:pt idx="4361">
                  <c:v>28.572517417663398</c:v>
                </c:pt>
                <c:pt idx="4362">
                  <c:v>28.5790692446338</c:v>
                </c:pt>
                <c:pt idx="4363">
                  <c:v>28.585621071604098</c:v>
                </c:pt>
                <c:pt idx="4364">
                  <c:v>28.5921728985745</c:v>
                </c:pt>
                <c:pt idx="4365">
                  <c:v>28.598724725544798</c:v>
                </c:pt>
                <c:pt idx="4366">
                  <c:v>28.6052765525152</c:v>
                </c:pt>
                <c:pt idx="4367">
                  <c:v>28.611828379485502</c:v>
                </c:pt>
                <c:pt idx="4368">
                  <c:v>28.6183802064558</c:v>
                </c:pt>
                <c:pt idx="4369">
                  <c:v>28.624932033426202</c:v>
                </c:pt>
                <c:pt idx="4370">
                  <c:v>28.6314838603965</c:v>
                </c:pt>
                <c:pt idx="4371">
                  <c:v>28.638035687366902</c:v>
                </c:pt>
                <c:pt idx="4372">
                  <c:v>28.6445875143372</c:v>
                </c:pt>
                <c:pt idx="4373">
                  <c:v>28.651139341307601</c:v>
                </c:pt>
                <c:pt idx="4374">
                  <c:v>28.6576911682779</c:v>
                </c:pt>
                <c:pt idx="4375">
                  <c:v>28.664242995248198</c:v>
                </c:pt>
                <c:pt idx="4376">
                  <c:v>28.6707948222186</c:v>
                </c:pt>
                <c:pt idx="4377">
                  <c:v>28.677346649188902</c:v>
                </c:pt>
                <c:pt idx="4378">
                  <c:v>28.6838984761593</c:v>
                </c:pt>
                <c:pt idx="4379">
                  <c:v>28.690450303129602</c:v>
                </c:pt>
                <c:pt idx="4380">
                  <c:v>28.6970021301</c:v>
                </c:pt>
                <c:pt idx="4381">
                  <c:v>28.703553957070302</c:v>
                </c:pt>
                <c:pt idx="4382">
                  <c:v>28.7101057840406</c:v>
                </c:pt>
                <c:pt idx="4383">
                  <c:v>28.716657611011001</c:v>
                </c:pt>
                <c:pt idx="4384">
                  <c:v>28.7232094379813</c:v>
                </c:pt>
                <c:pt idx="4385">
                  <c:v>28.729761264951701</c:v>
                </c:pt>
                <c:pt idx="4386">
                  <c:v>28.736313091922</c:v>
                </c:pt>
                <c:pt idx="4387">
                  <c:v>28.742864918892401</c:v>
                </c:pt>
                <c:pt idx="4388">
                  <c:v>28.7494167458627</c:v>
                </c:pt>
                <c:pt idx="4389">
                  <c:v>28.755968572833002</c:v>
                </c:pt>
                <c:pt idx="4390">
                  <c:v>28.7625203998034</c:v>
                </c:pt>
                <c:pt idx="4391">
                  <c:v>28.769072226773702</c:v>
                </c:pt>
                <c:pt idx="4392">
                  <c:v>28.775624053744099</c:v>
                </c:pt>
                <c:pt idx="4393">
                  <c:v>28.782175880714401</c:v>
                </c:pt>
                <c:pt idx="4394">
                  <c:v>28.7887277076847</c:v>
                </c:pt>
                <c:pt idx="4395">
                  <c:v>28.795279534655101</c:v>
                </c:pt>
                <c:pt idx="4396">
                  <c:v>28.8018313616254</c:v>
                </c:pt>
                <c:pt idx="4397">
                  <c:v>28.808383188595801</c:v>
                </c:pt>
                <c:pt idx="4398">
                  <c:v>28.8149350155661</c:v>
                </c:pt>
                <c:pt idx="4399">
                  <c:v>28.821486842536501</c:v>
                </c:pt>
                <c:pt idx="4400">
                  <c:v>28.8280386695068</c:v>
                </c:pt>
                <c:pt idx="4401">
                  <c:v>28.834590496477102</c:v>
                </c:pt>
                <c:pt idx="4402">
                  <c:v>28.8411423234475</c:v>
                </c:pt>
                <c:pt idx="4403">
                  <c:v>28.847694150417801</c:v>
                </c:pt>
                <c:pt idx="4404">
                  <c:v>28.854245977388199</c:v>
                </c:pt>
                <c:pt idx="4405">
                  <c:v>28.860797804358501</c:v>
                </c:pt>
                <c:pt idx="4406">
                  <c:v>28.867349631328899</c:v>
                </c:pt>
                <c:pt idx="4407">
                  <c:v>28.873901458299201</c:v>
                </c:pt>
                <c:pt idx="4408">
                  <c:v>28.8804532852695</c:v>
                </c:pt>
                <c:pt idx="4409">
                  <c:v>28.887005112239901</c:v>
                </c:pt>
                <c:pt idx="4410">
                  <c:v>28.8935569392102</c:v>
                </c:pt>
                <c:pt idx="4411">
                  <c:v>28.900108766180601</c:v>
                </c:pt>
                <c:pt idx="4412">
                  <c:v>28.9066605931509</c:v>
                </c:pt>
                <c:pt idx="4413">
                  <c:v>28.913212420121301</c:v>
                </c:pt>
                <c:pt idx="4414">
                  <c:v>28.919764247091599</c:v>
                </c:pt>
                <c:pt idx="4415">
                  <c:v>28.926316074061901</c:v>
                </c:pt>
                <c:pt idx="4416">
                  <c:v>28.932867901032299</c:v>
                </c:pt>
                <c:pt idx="4417">
                  <c:v>28.939419728002601</c:v>
                </c:pt>
                <c:pt idx="4418">
                  <c:v>28.945971554972999</c:v>
                </c:pt>
                <c:pt idx="4419">
                  <c:v>28.952523381943301</c:v>
                </c:pt>
                <c:pt idx="4420">
                  <c:v>28.959075208913699</c:v>
                </c:pt>
                <c:pt idx="4421">
                  <c:v>28.965627035884001</c:v>
                </c:pt>
                <c:pt idx="4422">
                  <c:v>28.9721788628543</c:v>
                </c:pt>
                <c:pt idx="4423">
                  <c:v>28.978730689824701</c:v>
                </c:pt>
                <c:pt idx="4424">
                  <c:v>28.985282516794999</c:v>
                </c:pt>
                <c:pt idx="4425">
                  <c:v>28.991834343765401</c:v>
                </c:pt>
                <c:pt idx="4426">
                  <c:v>28.998386170735699</c:v>
                </c:pt>
                <c:pt idx="4427">
                  <c:v>29.004937997706001</c:v>
                </c:pt>
                <c:pt idx="4428">
                  <c:v>29.011489824676399</c:v>
                </c:pt>
                <c:pt idx="4429">
                  <c:v>29.018041651646701</c:v>
                </c:pt>
                <c:pt idx="4430">
                  <c:v>29.024593478617099</c:v>
                </c:pt>
                <c:pt idx="4431">
                  <c:v>29.031145305587401</c:v>
                </c:pt>
                <c:pt idx="4432">
                  <c:v>29.037697132557799</c:v>
                </c:pt>
                <c:pt idx="4433">
                  <c:v>29.044248959528101</c:v>
                </c:pt>
                <c:pt idx="4434">
                  <c:v>29.050800786498399</c:v>
                </c:pt>
                <c:pt idx="4435">
                  <c:v>29.057352613468801</c:v>
                </c:pt>
                <c:pt idx="4436">
                  <c:v>29.063904440439099</c:v>
                </c:pt>
                <c:pt idx="4437">
                  <c:v>29.070456267409501</c:v>
                </c:pt>
                <c:pt idx="4438">
                  <c:v>29.077008094379799</c:v>
                </c:pt>
                <c:pt idx="4439">
                  <c:v>29.083559921350201</c:v>
                </c:pt>
                <c:pt idx="4440">
                  <c:v>29.090111748320499</c:v>
                </c:pt>
                <c:pt idx="4441">
                  <c:v>29.096663575290801</c:v>
                </c:pt>
                <c:pt idx="4442">
                  <c:v>29.103215402261199</c:v>
                </c:pt>
                <c:pt idx="4443">
                  <c:v>29.109767229231501</c:v>
                </c:pt>
                <c:pt idx="4444">
                  <c:v>29.116319056201899</c:v>
                </c:pt>
                <c:pt idx="4445">
                  <c:v>29.122870883172201</c:v>
                </c:pt>
                <c:pt idx="4446">
                  <c:v>29.129422710142599</c:v>
                </c:pt>
                <c:pt idx="4447">
                  <c:v>29.135974537112901</c:v>
                </c:pt>
                <c:pt idx="4448">
                  <c:v>29.142526364083199</c:v>
                </c:pt>
                <c:pt idx="4449">
                  <c:v>29.149078191053601</c:v>
                </c:pt>
                <c:pt idx="4450">
                  <c:v>29.155630018023899</c:v>
                </c:pt>
                <c:pt idx="4451">
                  <c:v>29.162181844994301</c:v>
                </c:pt>
                <c:pt idx="4452">
                  <c:v>29.168733671964599</c:v>
                </c:pt>
                <c:pt idx="4453">
                  <c:v>29.175285498935001</c:v>
                </c:pt>
                <c:pt idx="4454">
                  <c:v>29.181837325905299</c:v>
                </c:pt>
                <c:pt idx="4455">
                  <c:v>29.188389152875601</c:v>
                </c:pt>
                <c:pt idx="4456">
                  <c:v>29.194940979845999</c:v>
                </c:pt>
                <c:pt idx="4457">
                  <c:v>29.201492806816301</c:v>
                </c:pt>
                <c:pt idx="4458">
                  <c:v>29.208044633786699</c:v>
                </c:pt>
                <c:pt idx="4459">
                  <c:v>29.214596460757001</c:v>
                </c:pt>
                <c:pt idx="4460">
                  <c:v>29.221148287727299</c:v>
                </c:pt>
                <c:pt idx="4461">
                  <c:v>29.227700114697701</c:v>
                </c:pt>
                <c:pt idx="4462">
                  <c:v>29.234251941667999</c:v>
                </c:pt>
                <c:pt idx="4463">
                  <c:v>29.240803768638401</c:v>
                </c:pt>
                <c:pt idx="4464">
                  <c:v>29.247355595608699</c:v>
                </c:pt>
                <c:pt idx="4465">
                  <c:v>29.2539074225791</c:v>
                </c:pt>
                <c:pt idx="4466">
                  <c:v>29.260459249549399</c:v>
                </c:pt>
                <c:pt idx="4467">
                  <c:v>29.267011076519701</c:v>
                </c:pt>
                <c:pt idx="4468">
                  <c:v>29.273562903490099</c:v>
                </c:pt>
                <c:pt idx="4469">
                  <c:v>29.280114730460401</c:v>
                </c:pt>
                <c:pt idx="4470">
                  <c:v>29.286666557430799</c:v>
                </c:pt>
                <c:pt idx="4471">
                  <c:v>29.293218384401101</c:v>
                </c:pt>
                <c:pt idx="4472">
                  <c:v>29.299770211371499</c:v>
                </c:pt>
                <c:pt idx="4473">
                  <c:v>29.306322038341801</c:v>
                </c:pt>
                <c:pt idx="4474">
                  <c:v>29.312873865312099</c:v>
                </c:pt>
                <c:pt idx="4475">
                  <c:v>29.319425692282501</c:v>
                </c:pt>
                <c:pt idx="4476">
                  <c:v>29.325977519252799</c:v>
                </c:pt>
                <c:pt idx="4477">
                  <c:v>29.3325293462232</c:v>
                </c:pt>
                <c:pt idx="4478">
                  <c:v>29.339081173193499</c:v>
                </c:pt>
                <c:pt idx="4479">
                  <c:v>29.3456330001639</c:v>
                </c:pt>
                <c:pt idx="4480">
                  <c:v>29.352184827134199</c:v>
                </c:pt>
                <c:pt idx="4481">
                  <c:v>29.358736654104501</c:v>
                </c:pt>
                <c:pt idx="4482">
                  <c:v>29.365288481074899</c:v>
                </c:pt>
                <c:pt idx="4483">
                  <c:v>29.371840308045201</c:v>
                </c:pt>
                <c:pt idx="4484">
                  <c:v>29.378392135015599</c:v>
                </c:pt>
                <c:pt idx="4485">
                  <c:v>29.384943961985901</c:v>
                </c:pt>
                <c:pt idx="4486">
                  <c:v>29.391495788956199</c:v>
                </c:pt>
                <c:pt idx="4487">
                  <c:v>29.3980476159266</c:v>
                </c:pt>
                <c:pt idx="4488">
                  <c:v>29.404599442896899</c:v>
                </c:pt>
                <c:pt idx="4489">
                  <c:v>29.4111512698673</c:v>
                </c:pt>
                <c:pt idx="4490">
                  <c:v>29.417703096837599</c:v>
                </c:pt>
                <c:pt idx="4491">
                  <c:v>29.424254923808</c:v>
                </c:pt>
                <c:pt idx="4492">
                  <c:v>29.430806750778299</c:v>
                </c:pt>
                <c:pt idx="4493">
                  <c:v>29.4373585777487</c:v>
                </c:pt>
                <c:pt idx="4494">
                  <c:v>29.443910404718999</c:v>
                </c:pt>
                <c:pt idx="4495">
                  <c:v>29.450462231689301</c:v>
                </c:pt>
                <c:pt idx="4496">
                  <c:v>29.457014058659698</c:v>
                </c:pt>
                <c:pt idx="4497">
                  <c:v>29.46356588563</c:v>
                </c:pt>
                <c:pt idx="4498">
                  <c:v>29.470117712600398</c:v>
                </c:pt>
                <c:pt idx="4499">
                  <c:v>29.4766695395707</c:v>
                </c:pt>
                <c:pt idx="4500">
                  <c:v>29.483221366540999</c:v>
                </c:pt>
                <c:pt idx="4501">
                  <c:v>29.4897731935114</c:v>
                </c:pt>
                <c:pt idx="4502">
                  <c:v>29.496325020481699</c:v>
                </c:pt>
                <c:pt idx="4503">
                  <c:v>29.5028768474521</c:v>
                </c:pt>
                <c:pt idx="4504">
                  <c:v>29.509428674422399</c:v>
                </c:pt>
                <c:pt idx="4505">
                  <c:v>29.5159805013928</c:v>
                </c:pt>
                <c:pt idx="4506">
                  <c:v>29.522532328363098</c:v>
                </c:pt>
                <c:pt idx="4507">
                  <c:v>29.5290841553334</c:v>
                </c:pt>
                <c:pt idx="4508">
                  <c:v>29.535635982303798</c:v>
                </c:pt>
                <c:pt idx="4509">
                  <c:v>29.5421878092741</c:v>
                </c:pt>
                <c:pt idx="4510">
                  <c:v>29.548739636244498</c:v>
                </c:pt>
                <c:pt idx="4511">
                  <c:v>29.5552914632148</c:v>
                </c:pt>
                <c:pt idx="4512">
                  <c:v>29.561843290185202</c:v>
                </c:pt>
                <c:pt idx="4513">
                  <c:v>29.5683951171555</c:v>
                </c:pt>
                <c:pt idx="4514">
                  <c:v>29.574946944125799</c:v>
                </c:pt>
                <c:pt idx="4515">
                  <c:v>29.5814987710962</c:v>
                </c:pt>
                <c:pt idx="4516">
                  <c:v>29.588050598066499</c:v>
                </c:pt>
                <c:pt idx="4517">
                  <c:v>29.5946024250369</c:v>
                </c:pt>
                <c:pt idx="4518">
                  <c:v>29.601154252007198</c:v>
                </c:pt>
                <c:pt idx="4519">
                  <c:v>29.6077060789776</c:v>
                </c:pt>
                <c:pt idx="4520">
                  <c:v>29.614257905947898</c:v>
                </c:pt>
                <c:pt idx="4521">
                  <c:v>29.6208097329182</c:v>
                </c:pt>
                <c:pt idx="4522">
                  <c:v>29.627361559888602</c:v>
                </c:pt>
                <c:pt idx="4523">
                  <c:v>29.6339133868589</c:v>
                </c:pt>
                <c:pt idx="4524">
                  <c:v>29.640465213829302</c:v>
                </c:pt>
                <c:pt idx="4525">
                  <c:v>29.6470170407996</c:v>
                </c:pt>
                <c:pt idx="4526">
                  <c:v>29.653568867770002</c:v>
                </c:pt>
                <c:pt idx="4527">
                  <c:v>29.6601206947403</c:v>
                </c:pt>
                <c:pt idx="4528">
                  <c:v>29.666672521710598</c:v>
                </c:pt>
                <c:pt idx="4529">
                  <c:v>29.673224348681</c:v>
                </c:pt>
                <c:pt idx="4530">
                  <c:v>29.679776175651298</c:v>
                </c:pt>
                <c:pt idx="4531">
                  <c:v>29.6863280026217</c:v>
                </c:pt>
                <c:pt idx="4532">
                  <c:v>29.692879829591998</c:v>
                </c:pt>
                <c:pt idx="4533">
                  <c:v>29.6994316565623</c:v>
                </c:pt>
                <c:pt idx="4534">
                  <c:v>29.705983483532702</c:v>
                </c:pt>
                <c:pt idx="4535">
                  <c:v>29.712535310503</c:v>
                </c:pt>
                <c:pt idx="4536">
                  <c:v>29.719087137473402</c:v>
                </c:pt>
                <c:pt idx="4537">
                  <c:v>29.7256389644437</c:v>
                </c:pt>
                <c:pt idx="4538">
                  <c:v>29.732190791414101</c:v>
                </c:pt>
                <c:pt idx="4539">
                  <c:v>29.7387426183844</c:v>
                </c:pt>
                <c:pt idx="4540">
                  <c:v>29.745294445354698</c:v>
                </c:pt>
                <c:pt idx="4541">
                  <c:v>29.7518462723251</c:v>
                </c:pt>
                <c:pt idx="4542">
                  <c:v>29.758398099295398</c:v>
                </c:pt>
                <c:pt idx="4543">
                  <c:v>29.7649499262658</c:v>
                </c:pt>
                <c:pt idx="4544">
                  <c:v>29.771501753236102</c:v>
                </c:pt>
                <c:pt idx="4545">
                  <c:v>29.7780535802065</c:v>
                </c:pt>
                <c:pt idx="4546">
                  <c:v>29.784605407176802</c:v>
                </c:pt>
                <c:pt idx="4547">
                  <c:v>29.7911572341471</c:v>
                </c:pt>
                <c:pt idx="4548">
                  <c:v>29.797709061117502</c:v>
                </c:pt>
                <c:pt idx="4549">
                  <c:v>29.8042608880878</c:v>
                </c:pt>
                <c:pt idx="4550">
                  <c:v>29.810812715058201</c:v>
                </c:pt>
                <c:pt idx="4551">
                  <c:v>29.8173645420285</c:v>
                </c:pt>
                <c:pt idx="4552">
                  <c:v>29.823916368998901</c:v>
                </c:pt>
                <c:pt idx="4553">
                  <c:v>29.8304681959692</c:v>
                </c:pt>
                <c:pt idx="4554">
                  <c:v>29.837020022939502</c:v>
                </c:pt>
                <c:pt idx="4555">
                  <c:v>29.8435718499099</c:v>
                </c:pt>
                <c:pt idx="4556">
                  <c:v>29.850123676880202</c:v>
                </c:pt>
                <c:pt idx="4557">
                  <c:v>29.8566755038506</c:v>
                </c:pt>
                <c:pt idx="4558">
                  <c:v>29.863227330820902</c:v>
                </c:pt>
                <c:pt idx="4559">
                  <c:v>29.869779157791299</c:v>
                </c:pt>
                <c:pt idx="4560">
                  <c:v>29.876330984761601</c:v>
                </c:pt>
                <c:pt idx="4561">
                  <c:v>29.8828828117319</c:v>
                </c:pt>
                <c:pt idx="4562">
                  <c:v>29.889434638702301</c:v>
                </c:pt>
                <c:pt idx="4563">
                  <c:v>29.8959864656726</c:v>
                </c:pt>
                <c:pt idx="4564">
                  <c:v>29.902538292643001</c:v>
                </c:pt>
                <c:pt idx="4565">
                  <c:v>29.9090901196133</c:v>
                </c:pt>
                <c:pt idx="4566">
                  <c:v>29.915641946583602</c:v>
                </c:pt>
                <c:pt idx="4567">
                  <c:v>29.922193773554</c:v>
                </c:pt>
                <c:pt idx="4568">
                  <c:v>29.928745600524302</c:v>
                </c:pt>
                <c:pt idx="4569">
                  <c:v>29.935297427494699</c:v>
                </c:pt>
                <c:pt idx="4570">
                  <c:v>29.941849254465001</c:v>
                </c:pt>
                <c:pt idx="4571">
                  <c:v>29.948401081435399</c:v>
                </c:pt>
                <c:pt idx="4572">
                  <c:v>29.954952908405701</c:v>
                </c:pt>
                <c:pt idx="4573">
                  <c:v>29.961504735376</c:v>
                </c:pt>
                <c:pt idx="4574">
                  <c:v>29.968056562346401</c:v>
                </c:pt>
                <c:pt idx="4575">
                  <c:v>29.9746083893167</c:v>
                </c:pt>
                <c:pt idx="4576">
                  <c:v>29.981160216287101</c:v>
                </c:pt>
                <c:pt idx="4577">
                  <c:v>29.9877120432574</c:v>
                </c:pt>
                <c:pt idx="4578">
                  <c:v>29.994263870227801</c:v>
                </c:pt>
                <c:pt idx="4579">
                  <c:v>30.000815697198099</c:v>
                </c:pt>
                <c:pt idx="4580">
                  <c:v>30.007367524168401</c:v>
                </c:pt>
                <c:pt idx="4581">
                  <c:v>30.013919351138799</c:v>
                </c:pt>
                <c:pt idx="4582">
                  <c:v>30.020471178109101</c:v>
                </c:pt>
                <c:pt idx="4583">
                  <c:v>30.027023005079499</c:v>
                </c:pt>
                <c:pt idx="4584">
                  <c:v>30.033574832049801</c:v>
                </c:pt>
                <c:pt idx="4585">
                  <c:v>30.040126659020199</c:v>
                </c:pt>
                <c:pt idx="4586">
                  <c:v>30.046678485990501</c:v>
                </c:pt>
                <c:pt idx="4587">
                  <c:v>30.0532303129608</c:v>
                </c:pt>
                <c:pt idx="4588">
                  <c:v>30.059782139931201</c:v>
                </c:pt>
                <c:pt idx="4589">
                  <c:v>30.0663339669015</c:v>
                </c:pt>
                <c:pt idx="4590">
                  <c:v>30.072885793871901</c:v>
                </c:pt>
                <c:pt idx="4591">
                  <c:v>30.079437620842199</c:v>
                </c:pt>
                <c:pt idx="4592">
                  <c:v>30.085989447812601</c:v>
                </c:pt>
                <c:pt idx="4593">
                  <c:v>30.092541274782899</c:v>
                </c:pt>
                <c:pt idx="4594">
                  <c:v>30.099093101753201</c:v>
                </c:pt>
                <c:pt idx="4595">
                  <c:v>30.105644928723599</c:v>
                </c:pt>
                <c:pt idx="4596">
                  <c:v>30.112196755693901</c:v>
                </c:pt>
                <c:pt idx="4597">
                  <c:v>30.118748582664299</c:v>
                </c:pt>
                <c:pt idx="4598">
                  <c:v>30.125300409634601</c:v>
                </c:pt>
                <c:pt idx="4599">
                  <c:v>30.1318522366049</c:v>
                </c:pt>
                <c:pt idx="4600">
                  <c:v>30.138404063575301</c:v>
                </c:pt>
                <c:pt idx="4601">
                  <c:v>30.144955890545599</c:v>
                </c:pt>
                <c:pt idx="4602">
                  <c:v>30.151507717516001</c:v>
                </c:pt>
                <c:pt idx="4603">
                  <c:v>30.158059544486299</c:v>
                </c:pt>
                <c:pt idx="4604">
                  <c:v>30.164611371456701</c:v>
                </c:pt>
                <c:pt idx="4605">
                  <c:v>30.171163198426999</c:v>
                </c:pt>
                <c:pt idx="4606">
                  <c:v>30.177715025397401</c:v>
                </c:pt>
                <c:pt idx="4607">
                  <c:v>30.184266852367699</c:v>
                </c:pt>
                <c:pt idx="4608">
                  <c:v>30.190818679338001</c:v>
                </c:pt>
                <c:pt idx="4609">
                  <c:v>30.197370506308399</c:v>
                </c:pt>
                <c:pt idx="4610">
                  <c:v>30.203922333278701</c:v>
                </c:pt>
                <c:pt idx="4611">
                  <c:v>30.210474160249099</c:v>
                </c:pt>
                <c:pt idx="4612">
                  <c:v>30.217025987219401</c:v>
                </c:pt>
                <c:pt idx="4613">
                  <c:v>30.223577814189699</c:v>
                </c:pt>
                <c:pt idx="4614">
                  <c:v>30.230129641160101</c:v>
                </c:pt>
                <c:pt idx="4615">
                  <c:v>30.236681468130399</c:v>
                </c:pt>
                <c:pt idx="4616">
                  <c:v>30.243233295100801</c:v>
                </c:pt>
                <c:pt idx="4617">
                  <c:v>30.249785122071099</c:v>
                </c:pt>
                <c:pt idx="4618">
                  <c:v>30.256336949041501</c:v>
                </c:pt>
                <c:pt idx="4619">
                  <c:v>30.262888776011799</c:v>
                </c:pt>
                <c:pt idx="4620">
                  <c:v>30.269440602982101</c:v>
                </c:pt>
                <c:pt idx="4621">
                  <c:v>30.275992429952499</c:v>
                </c:pt>
                <c:pt idx="4622">
                  <c:v>30.282544256922801</c:v>
                </c:pt>
                <c:pt idx="4623">
                  <c:v>30.289096083893199</c:v>
                </c:pt>
                <c:pt idx="4624">
                  <c:v>30.295647910863501</c:v>
                </c:pt>
                <c:pt idx="4625">
                  <c:v>30.302199737833899</c:v>
                </c:pt>
                <c:pt idx="4626">
                  <c:v>30.308751564804201</c:v>
                </c:pt>
                <c:pt idx="4627">
                  <c:v>30.315303391774499</c:v>
                </c:pt>
                <c:pt idx="4628">
                  <c:v>30.321855218744901</c:v>
                </c:pt>
                <c:pt idx="4629">
                  <c:v>30.328407045715199</c:v>
                </c:pt>
                <c:pt idx="4630">
                  <c:v>30.334958872685601</c:v>
                </c:pt>
                <c:pt idx="4631">
                  <c:v>30.341510699655899</c:v>
                </c:pt>
                <c:pt idx="4632">
                  <c:v>30.3480625266263</c:v>
                </c:pt>
                <c:pt idx="4633">
                  <c:v>30.354614353596599</c:v>
                </c:pt>
                <c:pt idx="4634">
                  <c:v>30.361166180566901</c:v>
                </c:pt>
                <c:pt idx="4635">
                  <c:v>30.367718007537299</c:v>
                </c:pt>
                <c:pt idx="4636">
                  <c:v>30.374269834507601</c:v>
                </c:pt>
                <c:pt idx="4637">
                  <c:v>30.380821661477999</c:v>
                </c:pt>
                <c:pt idx="4638">
                  <c:v>30.387373488448301</c:v>
                </c:pt>
                <c:pt idx="4639">
                  <c:v>30.393925315418599</c:v>
                </c:pt>
                <c:pt idx="4640">
                  <c:v>30.400477142389001</c:v>
                </c:pt>
                <c:pt idx="4641">
                  <c:v>30.407028969359299</c:v>
                </c:pt>
                <c:pt idx="4642">
                  <c:v>30.4135807963297</c:v>
                </c:pt>
                <c:pt idx="4643">
                  <c:v>30.420132623299999</c:v>
                </c:pt>
                <c:pt idx="4644">
                  <c:v>30.4266844502704</c:v>
                </c:pt>
                <c:pt idx="4645">
                  <c:v>30.433236277240699</c:v>
                </c:pt>
                <c:pt idx="4646">
                  <c:v>30.439788104211001</c:v>
                </c:pt>
                <c:pt idx="4647">
                  <c:v>30.446339931181399</c:v>
                </c:pt>
                <c:pt idx="4648">
                  <c:v>30.452891758151701</c:v>
                </c:pt>
                <c:pt idx="4649">
                  <c:v>30.459443585122099</c:v>
                </c:pt>
                <c:pt idx="4650">
                  <c:v>30.465995412092401</c:v>
                </c:pt>
                <c:pt idx="4651">
                  <c:v>30.472547239062798</c:v>
                </c:pt>
                <c:pt idx="4652">
                  <c:v>30.4790990660331</c:v>
                </c:pt>
                <c:pt idx="4653">
                  <c:v>30.485650893003399</c:v>
                </c:pt>
                <c:pt idx="4654">
                  <c:v>30.4922027199738</c:v>
                </c:pt>
                <c:pt idx="4655">
                  <c:v>30.498754546944099</c:v>
                </c:pt>
                <c:pt idx="4656">
                  <c:v>30.5053063739145</c:v>
                </c:pt>
                <c:pt idx="4657">
                  <c:v>30.511858200884799</c:v>
                </c:pt>
                <c:pt idx="4658">
                  <c:v>30.5184100278552</c:v>
                </c:pt>
                <c:pt idx="4659">
                  <c:v>30.524961854825499</c:v>
                </c:pt>
                <c:pt idx="4660">
                  <c:v>30.531513681795801</c:v>
                </c:pt>
                <c:pt idx="4661">
                  <c:v>30.538065508766199</c:v>
                </c:pt>
                <c:pt idx="4662">
                  <c:v>30.544617335736501</c:v>
                </c:pt>
                <c:pt idx="4663">
                  <c:v>30.551169162706898</c:v>
                </c:pt>
                <c:pt idx="4664">
                  <c:v>30.5577209896772</c:v>
                </c:pt>
                <c:pt idx="4665">
                  <c:v>30.564272816647499</c:v>
                </c:pt>
                <c:pt idx="4666">
                  <c:v>30.5708246436179</c:v>
                </c:pt>
                <c:pt idx="4667">
                  <c:v>30.577376470588199</c:v>
                </c:pt>
                <c:pt idx="4668">
                  <c:v>30.5839282975586</c:v>
                </c:pt>
                <c:pt idx="4669">
                  <c:v>30.590480124528899</c:v>
                </c:pt>
                <c:pt idx="4670">
                  <c:v>30.5970319514993</c:v>
                </c:pt>
                <c:pt idx="4671">
                  <c:v>30.603583778469599</c:v>
                </c:pt>
                <c:pt idx="4672">
                  <c:v>30.610135605439901</c:v>
                </c:pt>
                <c:pt idx="4673">
                  <c:v>30.616687432410298</c:v>
                </c:pt>
                <c:pt idx="4674">
                  <c:v>30.6232392593806</c:v>
                </c:pt>
                <c:pt idx="4675">
                  <c:v>30.629791086350998</c:v>
                </c:pt>
                <c:pt idx="4676">
                  <c:v>30.6363429133213</c:v>
                </c:pt>
                <c:pt idx="4677">
                  <c:v>30.642894740291698</c:v>
                </c:pt>
                <c:pt idx="4678">
                  <c:v>30.649446567262</c:v>
                </c:pt>
                <c:pt idx="4679">
                  <c:v>30.655998394232299</c:v>
                </c:pt>
                <c:pt idx="4680">
                  <c:v>30.6625502212027</c:v>
                </c:pt>
                <c:pt idx="4681">
                  <c:v>30.669102048172999</c:v>
                </c:pt>
                <c:pt idx="4682">
                  <c:v>30.6756538751434</c:v>
                </c:pt>
                <c:pt idx="4683">
                  <c:v>30.682205702113698</c:v>
                </c:pt>
                <c:pt idx="4684">
                  <c:v>30.6887575290841</c:v>
                </c:pt>
                <c:pt idx="4685">
                  <c:v>30.695309356054398</c:v>
                </c:pt>
                <c:pt idx="4686">
                  <c:v>30.7018611830247</c:v>
                </c:pt>
                <c:pt idx="4687">
                  <c:v>30.708413009995098</c:v>
                </c:pt>
                <c:pt idx="4688">
                  <c:v>30.7149648369654</c:v>
                </c:pt>
                <c:pt idx="4689">
                  <c:v>30.721516663935802</c:v>
                </c:pt>
                <c:pt idx="4690">
                  <c:v>30.7280684909061</c:v>
                </c:pt>
                <c:pt idx="4691">
                  <c:v>30.734620317876502</c:v>
                </c:pt>
                <c:pt idx="4692">
                  <c:v>30.7411721448468</c:v>
                </c:pt>
                <c:pt idx="4693">
                  <c:v>30.747723971817098</c:v>
                </c:pt>
                <c:pt idx="4694">
                  <c:v>30.7542757987875</c:v>
                </c:pt>
                <c:pt idx="4695">
                  <c:v>30.760827625757798</c:v>
                </c:pt>
                <c:pt idx="4696">
                  <c:v>30.7673794527282</c:v>
                </c:pt>
                <c:pt idx="4697">
                  <c:v>30.773931279698498</c:v>
                </c:pt>
                <c:pt idx="4698">
                  <c:v>30.7804831066689</c:v>
                </c:pt>
                <c:pt idx="4699">
                  <c:v>30.787034933639202</c:v>
                </c:pt>
                <c:pt idx="4700">
                  <c:v>30.7935867606095</c:v>
                </c:pt>
                <c:pt idx="4701">
                  <c:v>30.800138587579902</c:v>
                </c:pt>
                <c:pt idx="4702">
                  <c:v>30.8066904145502</c:v>
                </c:pt>
                <c:pt idx="4703">
                  <c:v>30.813242241520602</c:v>
                </c:pt>
                <c:pt idx="4704">
                  <c:v>30.8197940684909</c:v>
                </c:pt>
                <c:pt idx="4705">
                  <c:v>30.826345895461198</c:v>
                </c:pt>
                <c:pt idx="4706">
                  <c:v>30.8328977224316</c:v>
                </c:pt>
                <c:pt idx="4707">
                  <c:v>30.839449549401898</c:v>
                </c:pt>
                <c:pt idx="4708">
                  <c:v>30.8460013763723</c:v>
                </c:pt>
                <c:pt idx="4709">
                  <c:v>30.852553203342602</c:v>
                </c:pt>
                <c:pt idx="4710">
                  <c:v>30.859105030313</c:v>
                </c:pt>
                <c:pt idx="4711">
                  <c:v>30.865656857283302</c:v>
                </c:pt>
                <c:pt idx="4712">
                  <c:v>30.8722086842536</c:v>
                </c:pt>
                <c:pt idx="4713">
                  <c:v>30.878760511224002</c:v>
                </c:pt>
                <c:pt idx="4714">
                  <c:v>30.8853123381943</c:v>
                </c:pt>
                <c:pt idx="4715">
                  <c:v>30.891864165164701</c:v>
                </c:pt>
                <c:pt idx="4716">
                  <c:v>30.898415992135</c:v>
                </c:pt>
                <c:pt idx="4717">
                  <c:v>30.904967819105401</c:v>
                </c:pt>
                <c:pt idx="4718">
                  <c:v>30.9115196460757</c:v>
                </c:pt>
                <c:pt idx="4719">
                  <c:v>30.918071473045998</c:v>
                </c:pt>
                <c:pt idx="4720">
                  <c:v>30.9246233000164</c:v>
                </c:pt>
                <c:pt idx="4721">
                  <c:v>30.931175126986702</c:v>
                </c:pt>
                <c:pt idx="4722">
                  <c:v>30.9377269539571</c:v>
                </c:pt>
                <c:pt idx="4723">
                  <c:v>30.944278780927402</c:v>
                </c:pt>
                <c:pt idx="4724">
                  <c:v>30.950830607897799</c:v>
                </c:pt>
                <c:pt idx="4725">
                  <c:v>30.957382434868101</c:v>
                </c:pt>
                <c:pt idx="4726">
                  <c:v>30.9639342618384</c:v>
                </c:pt>
                <c:pt idx="4727">
                  <c:v>30.970486088808801</c:v>
                </c:pt>
                <c:pt idx="4728">
                  <c:v>30.9770379157791</c:v>
                </c:pt>
                <c:pt idx="4729">
                  <c:v>30.983589742749501</c:v>
                </c:pt>
                <c:pt idx="4730">
                  <c:v>30.9901415697198</c:v>
                </c:pt>
                <c:pt idx="4731">
                  <c:v>30.996693396690201</c:v>
                </c:pt>
                <c:pt idx="4732">
                  <c:v>31.0032452236605</c:v>
                </c:pt>
                <c:pt idx="4733">
                  <c:v>31.009797050630802</c:v>
                </c:pt>
                <c:pt idx="4734">
                  <c:v>31.0163488776012</c:v>
                </c:pt>
                <c:pt idx="4735">
                  <c:v>31.022900704571502</c:v>
                </c:pt>
                <c:pt idx="4736">
                  <c:v>31.029452531541899</c:v>
                </c:pt>
                <c:pt idx="4737">
                  <c:v>31.036004358512201</c:v>
                </c:pt>
                <c:pt idx="4738">
                  <c:v>31.042556185482599</c:v>
                </c:pt>
                <c:pt idx="4739">
                  <c:v>31.049108012452901</c:v>
                </c:pt>
                <c:pt idx="4740">
                  <c:v>31.0556598394232</c:v>
                </c:pt>
                <c:pt idx="4741">
                  <c:v>31.062211666393601</c:v>
                </c:pt>
                <c:pt idx="4742">
                  <c:v>31.0687634933639</c:v>
                </c:pt>
                <c:pt idx="4743">
                  <c:v>31.075315320334301</c:v>
                </c:pt>
                <c:pt idx="4744">
                  <c:v>31.0818671473046</c:v>
                </c:pt>
                <c:pt idx="4745">
                  <c:v>31.088418974275001</c:v>
                </c:pt>
                <c:pt idx="4746">
                  <c:v>31.094970801245299</c:v>
                </c:pt>
                <c:pt idx="4747">
                  <c:v>31.101522628215601</c:v>
                </c:pt>
                <c:pt idx="4748">
                  <c:v>31.108074455185999</c:v>
                </c:pt>
                <c:pt idx="4749">
                  <c:v>31.114626282156301</c:v>
                </c:pt>
                <c:pt idx="4750">
                  <c:v>31.121178109126699</c:v>
                </c:pt>
                <c:pt idx="4751">
                  <c:v>31.127729936097001</c:v>
                </c:pt>
                <c:pt idx="4752">
                  <c:v>31.1342817630673</c:v>
                </c:pt>
                <c:pt idx="4753">
                  <c:v>31.140833590037701</c:v>
                </c:pt>
                <c:pt idx="4754">
                  <c:v>31.147385417008</c:v>
                </c:pt>
                <c:pt idx="4755">
                  <c:v>31.153937243978401</c:v>
                </c:pt>
                <c:pt idx="4756">
                  <c:v>31.160489070948699</c:v>
                </c:pt>
                <c:pt idx="4757">
                  <c:v>31.167040897919101</c:v>
                </c:pt>
                <c:pt idx="4758">
                  <c:v>31.173592724889399</c:v>
                </c:pt>
                <c:pt idx="4759">
                  <c:v>31.180144551859701</c:v>
                </c:pt>
                <c:pt idx="4760">
                  <c:v>31.186696378830099</c:v>
                </c:pt>
                <c:pt idx="4761">
                  <c:v>31.193248205800401</c:v>
                </c:pt>
                <c:pt idx="4762">
                  <c:v>31.199800032770799</c:v>
                </c:pt>
                <c:pt idx="4763">
                  <c:v>31.206351859741101</c:v>
                </c:pt>
                <c:pt idx="4764">
                  <c:v>31.212903686711499</c:v>
                </c:pt>
                <c:pt idx="4765">
                  <c:v>31.219455513681801</c:v>
                </c:pt>
                <c:pt idx="4766">
                  <c:v>31.226007340652099</c:v>
                </c:pt>
                <c:pt idx="4767">
                  <c:v>31.232559167622501</c:v>
                </c:pt>
                <c:pt idx="4768">
                  <c:v>31.239110994592799</c:v>
                </c:pt>
                <c:pt idx="4769">
                  <c:v>31.245662821563201</c:v>
                </c:pt>
                <c:pt idx="4770">
                  <c:v>31.252214648533499</c:v>
                </c:pt>
                <c:pt idx="4771">
                  <c:v>31.258766475503901</c:v>
                </c:pt>
                <c:pt idx="4772">
                  <c:v>31.265318302474199</c:v>
                </c:pt>
                <c:pt idx="4773">
                  <c:v>31.271870129444501</c:v>
                </c:pt>
                <c:pt idx="4774">
                  <c:v>31.278421956414899</c:v>
                </c:pt>
                <c:pt idx="4775">
                  <c:v>31.284973783385201</c:v>
                </c:pt>
                <c:pt idx="4776">
                  <c:v>31.291525610355599</c:v>
                </c:pt>
                <c:pt idx="4777">
                  <c:v>31.298077437325901</c:v>
                </c:pt>
                <c:pt idx="4778">
                  <c:v>31.304629264296199</c:v>
                </c:pt>
                <c:pt idx="4779">
                  <c:v>31.311181091266601</c:v>
                </c:pt>
                <c:pt idx="4780">
                  <c:v>31.317732918236899</c:v>
                </c:pt>
                <c:pt idx="4781">
                  <c:v>31.324284745207301</c:v>
                </c:pt>
                <c:pt idx="4782">
                  <c:v>31.330836572177599</c:v>
                </c:pt>
                <c:pt idx="4783">
                  <c:v>31.337388399148001</c:v>
                </c:pt>
                <c:pt idx="4784">
                  <c:v>31.343940226118299</c:v>
                </c:pt>
                <c:pt idx="4785">
                  <c:v>31.350492053088601</c:v>
                </c:pt>
                <c:pt idx="4786">
                  <c:v>31.357043880058999</c:v>
                </c:pt>
                <c:pt idx="4787">
                  <c:v>31.363595707029301</c:v>
                </c:pt>
                <c:pt idx="4788">
                  <c:v>31.370147533999699</c:v>
                </c:pt>
                <c:pt idx="4789">
                  <c:v>31.376699360970001</c:v>
                </c:pt>
                <c:pt idx="4790">
                  <c:v>31.383251187940399</c:v>
                </c:pt>
                <c:pt idx="4791">
                  <c:v>31.389803014910701</c:v>
                </c:pt>
                <c:pt idx="4792">
                  <c:v>31.396354841880999</c:v>
                </c:pt>
                <c:pt idx="4793">
                  <c:v>31.402906668851401</c:v>
                </c:pt>
                <c:pt idx="4794">
                  <c:v>31.409458495821699</c:v>
                </c:pt>
                <c:pt idx="4795">
                  <c:v>31.416010322792101</c:v>
                </c:pt>
                <c:pt idx="4796">
                  <c:v>31.422562149762399</c:v>
                </c:pt>
                <c:pt idx="4797">
                  <c:v>31.4291139767328</c:v>
                </c:pt>
                <c:pt idx="4798">
                  <c:v>31.435665803703099</c:v>
                </c:pt>
                <c:pt idx="4799">
                  <c:v>31.442217630673401</c:v>
                </c:pt>
                <c:pt idx="4800">
                  <c:v>31.448769457643799</c:v>
                </c:pt>
                <c:pt idx="4801">
                  <c:v>31.455321284614101</c:v>
                </c:pt>
                <c:pt idx="4802">
                  <c:v>31.461873111584499</c:v>
                </c:pt>
                <c:pt idx="4803">
                  <c:v>31.468424938554801</c:v>
                </c:pt>
                <c:pt idx="4804">
                  <c:v>31.474976765525199</c:v>
                </c:pt>
                <c:pt idx="4805">
                  <c:v>31.481528592495501</c:v>
                </c:pt>
                <c:pt idx="4806">
                  <c:v>31.488080419465799</c:v>
                </c:pt>
                <c:pt idx="4807">
                  <c:v>31.494632246436201</c:v>
                </c:pt>
                <c:pt idx="4808">
                  <c:v>31.501184073406499</c:v>
                </c:pt>
                <c:pt idx="4809">
                  <c:v>31.5077359003769</c:v>
                </c:pt>
                <c:pt idx="4810">
                  <c:v>31.514287727347199</c:v>
                </c:pt>
                <c:pt idx="4811">
                  <c:v>31.520839554317501</c:v>
                </c:pt>
                <c:pt idx="4812">
                  <c:v>31.527391381287899</c:v>
                </c:pt>
                <c:pt idx="4813">
                  <c:v>31.533943208258201</c:v>
                </c:pt>
                <c:pt idx="4814">
                  <c:v>31.540495035228599</c:v>
                </c:pt>
                <c:pt idx="4815">
                  <c:v>31.547046862198901</c:v>
                </c:pt>
                <c:pt idx="4816">
                  <c:v>31.553598689169299</c:v>
                </c:pt>
                <c:pt idx="4817">
                  <c:v>31.560150516139601</c:v>
                </c:pt>
                <c:pt idx="4818">
                  <c:v>31.566702343109899</c:v>
                </c:pt>
                <c:pt idx="4819">
                  <c:v>31.5732541700803</c:v>
                </c:pt>
                <c:pt idx="4820">
                  <c:v>31.579805997050599</c:v>
                </c:pt>
                <c:pt idx="4821">
                  <c:v>31.586357824021</c:v>
                </c:pt>
                <c:pt idx="4822">
                  <c:v>31.592909650991299</c:v>
                </c:pt>
                <c:pt idx="4823">
                  <c:v>31.5994614779617</c:v>
                </c:pt>
                <c:pt idx="4824">
                  <c:v>31.606013304931999</c:v>
                </c:pt>
                <c:pt idx="4825">
                  <c:v>31.612565131902301</c:v>
                </c:pt>
                <c:pt idx="4826">
                  <c:v>31.619116958872699</c:v>
                </c:pt>
                <c:pt idx="4827">
                  <c:v>31.625668785843001</c:v>
                </c:pt>
                <c:pt idx="4828">
                  <c:v>31.632220612813398</c:v>
                </c:pt>
                <c:pt idx="4829">
                  <c:v>31.6387724397837</c:v>
                </c:pt>
                <c:pt idx="4830">
                  <c:v>31.645324266754098</c:v>
                </c:pt>
                <c:pt idx="4831">
                  <c:v>31.6518760937244</c:v>
                </c:pt>
                <c:pt idx="4832">
                  <c:v>31.658427920694699</c:v>
                </c:pt>
                <c:pt idx="4833">
                  <c:v>31.6649797476651</c:v>
                </c:pt>
                <c:pt idx="4834">
                  <c:v>31.671531574635399</c:v>
                </c:pt>
                <c:pt idx="4835">
                  <c:v>31.6780834016058</c:v>
                </c:pt>
                <c:pt idx="4836">
                  <c:v>31.684635228576099</c:v>
                </c:pt>
                <c:pt idx="4837">
                  <c:v>31.6911870555465</c:v>
                </c:pt>
                <c:pt idx="4838">
                  <c:v>31.697738882516798</c:v>
                </c:pt>
                <c:pt idx="4839">
                  <c:v>31.7042907094871</c:v>
                </c:pt>
                <c:pt idx="4840">
                  <c:v>31.710842536457498</c:v>
                </c:pt>
                <c:pt idx="4841">
                  <c:v>31.7173943634278</c:v>
                </c:pt>
                <c:pt idx="4842">
                  <c:v>31.723946190398198</c:v>
                </c:pt>
                <c:pt idx="4843">
                  <c:v>31.7304980173685</c:v>
                </c:pt>
                <c:pt idx="4844">
                  <c:v>31.737049844338902</c:v>
                </c:pt>
                <c:pt idx="4845">
                  <c:v>31.7436016713092</c:v>
                </c:pt>
                <c:pt idx="4846">
                  <c:v>31.750153498279499</c:v>
                </c:pt>
                <c:pt idx="4847">
                  <c:v>31.7567053252499</c:v>
                </c:pt>
                <c:pt idx="4848">
                  <c:v>31.763257152220199</c:v>
                </c:pt>
                <c:pt idx="4849">
                  <c:v>31.7698089791906</c:v>
                </c:pt>
                <c:pt idx="4850">
                  <c:v>31.776360806160898</c:v>
                </c:pt>
                <c:pt idx="4851">
                  <c:v>31.7829126331312</c:v>
                </c:pt>
                <c:pt idx="4852">
                  <c:v>31.789464460101598</c:v>
                </c:pt>
                <c:pt idx="4853">
                  <c:v>31.7960162870719</c:v>
                </c:pt>
                <c:pt idx="4854">
                  <c:v>31.802568114042302</c:v>
                </c:pt>
                <c:pt idx="4855">
                  <c:v>31.8091199410126</c:v>
                </c:pt>
                <c:pt idx="4856">
                  <c:v>31.815671767983002</c:v>
                </c:pt>
                <c:pt idx="4857">
                  <c:v>31.8222235949533</c:v>
                </c:pt>
                <c:pt idx="4858">
                  <c:v>31.828775421923599</c:v>
                </c:pt>
                <c:pt idx="4859">
                  <c:v>31.835327248894</c:v>
                </c:pt>
                <c:pt idx="4860">
                  <c:v>31.841879075864298</c:v>
                </c:pt>
                <c:pt idx="4861">
                  <c:v>31.8484309028347</c:v>
                </c:pt>
                <c:pt idx="4862">
                  <c:v>31.854982729804998</c:v>
                </c:pt>
                <c:pt idx="4863">
                  <c:v>31.8615345567754</c:v>
                </c:pt>
                <c:pt idx="4864">
                  <c:v>31.868086383745698</c:v>
                </c:pt>
                <c:pt idx="4865">
                  <c:v>31.874638210716</c:v>
                </c:pt>
                <c:pt idx="4866">
                  <c:v>31.881190037686402</c:v>
                </c:pt>
                <c:pt idx="4867">
                  <c:v>31.8877418646567</c:v>
                </c:pt>
                <c:pt idx="4868">
                  <c:v>31.894293691627102</c:v>
                </c:pt>
                <c:pt idx="4869">
                  <c:v>31.9008455185974</c:v>
                </c:pt>
                <c:pt idx="4870">
                  <c:v>31.907397345567801</c:v>
                </c:pt>
                <c:pt idx="4871">
                  <c:v>31.9139491725381</c:v>
                </c:pt>
                <c:pt idx="4872">
                  <c:v>31.920500999508398</c:v>
                </c:pt>
                <c:pt idx="4873">
                  <c:v>31.9270528264788</c:v>
                </c:pt>
                <c:pt idx="4874">
                  <c:v>31.933604653449098</c:v>
                </c:pt>
                <c:pt idx="4875">
                  <c:v>31.9401564804195</c:v>
                </c:pt>
                <c:pt idx="4876">
                  <c:v>31.946708307389802</c:v>
                </c:pt>
                <c:pt idx="4877">
                  <c:v>31.9532601343602</c:v>
                </c:pt>
                <c:pt idx="4878">
                  <c:v>31.959811961330502</c:v>
                </c:pt>
                <c:pt idx="4879">
                  <c:v>31.9663637883008</c:v>
                </c:pt>
                <c:pt idx="4880">
                  <c:v>31.972915615271202</c:v>
                </c:pt>
                <c:pt idx="4881">
                  <c:v>31.9794674422415</c:v>
                </c:pt>
                <c:pt idx="4882">
                  <c:v>31.986019269211901</c:v>
                </c:pt>
                <c:pt idx="4883">
                  <c:v>31.9925710961822</c:v>
                </c:pt>
                <c:pt idx="4884">
                  <c:v>31.999122923152601</c:v>
                </c:pt>
                <c:pt idx="4885">
                  <c:v>32.0056747501229</c:v>
                </c:pt>
                <c:pt idx="4886">
                  <c:v>32.012226577093202</c:v>
                </c:pt>
                <c:pt idx="4887">
                  <c:v>32.018778404063603</c:v>
                </c:pt>
                <c:pt idx="4888">
                  <c:v>32.025330231033898</c:v>
                </c:pt>
                <c:pt idx="4889">
                  <c:v>32.0318820580043</c:v>
                </c:pt>
                <c:pt idx="4890">
                  <c:v>32.038433884974602</c:v>
                </c:pt>
                <c:pt idx="4891">
                  <c:v>32.044985711944904</c:v>
                </c:pt>
                <c:pt idx="4892">
                  <c:v>32.051537538915298</c:v>
                </c:pt>
                <c:pt idx="4893">
                  <c:v>32.0580893658856</c:v>
                </c:pt>
                <c:pt idx="4894">
                  <c:v>32.064641192856001</c:v>
                </c:pt>
                <c:pt idx="4895">
                  <c:v>32.071193019826303</c:v>
                </c:pt>
                <c:pt idx="4896">
                  <c:v>32.077744846796698</c:v>
                </c:pt>
                <c:pt idx="4897">
                  <c:v>32.084296673767</c:v>
                </c:pt>
                <c:pt idx="4898">
                  <c:v>32.090848500737302</c:v>
                </c:pt>
                <c:pt idx="4899">
                  <c:v>32.097400327707703</c:v>
                </c:pt>
                <c:pt idx="4900">
                  <c:v>32.103952154677998</c:v>
                </c:pt>
                <c:pt idx="4901">
                  <c:v>32.110503981648399</c:v>
                </c:pt>
                <c:pt idx="4902">
                  <c:v>32.117055808618701</c:v>
                </c:pt>
                <c:pt idx="4903">
                  <c:v>32.123607635589103</c:v>
                </c:pt>
                <c:pt idx="4904">
                  <c:v>32.130159462559398</c:v>
                </c:pt>
                <c:pt idx="4905">
                  <c:v>32.1367112895297</c:v>
                </c:pt>
                <c:pt idx="4906">
                  <c:v>32.143263116500101</c:v>
                </c:pt>
                <c:pt idx="4907">
                  <c:v>32.149814943470403</c:v>
                </c:pt>
                <c:pt idx="4908">
                  <c:v>32.156366770440798</c:v>
                </c:pt>
                <c:pt idx="4909">
                  <c:v>32.1629185974111</c:v>
                </c:pt>
                <c:pt idx="4910">
                  <c:v>32.169470424381501</c:v>
                </c:pt>
                <c:pt idx="4911">
                  <c:v>32.176022251351803</c:v>
                </c:pt>
                <c:pt idx="4912">
                  <c:v>32.182574078322098</c:v>
                </c:pt>
                <c:pt idx="4913">
                  <c:v>32.189125905292499</c:v>
                </c:pt>
                <c:pt idx="4914">
                  <c:v>32.195677732262801</c:v>
                </c:pt>
                <c:pt idx="4915">
                  <c:v>32.202229559233203</c:v>
                </c:pt>
                <c:pt idx="4916">
                  <c:v>32.208781386203498</c:v>
                </c:pt>
                <c:pt idx="4917">
                  <c:v>32.2153332131738</c:v>
                </c:pt>
                <c:pt idx="4918">
                  <c:v>32.221885040144201</c:v>
                </c:pt>
                <c:pt idx="4919">
                  <c:v>32.228436867114503</c:v>
                </c:pt>
                <c:pt idx="4920">
                  <c:v>32.234988694084898</c:v>
                </c:pt>
                <c:pt idx="4921">
                  <c:v>32.2415405210552</c:v>
                </c:pt>
                <c:pt idx="4922">
                  <c:v>32.248092348025601</c:v>
                </c:pt>
                <c:pt idx="4923">
                  <c:v>32.254644174995903</c:v>
                </c:pt>
                <c:pt idx="4924">
                  <c:v>32.261196001966198</c:v>
                </c:pt>
                <c:pt idx="4925">
                  <c:v>32.267747828936599</c:v>
                </c:pt>
                <c:pt idx="4926">
                  <c:v>32.274299655906901</c:v>
                </c:pt>
                <c:pt idx="4927">
                  <c:v>32.280851482877303</c:v>
                </c:pt>
                <c:pt idx="4928">
                  <c:v>32.287403309847598</c:v>
                </c:pt>
                <c:pt idx="4929">
                  <c:v>32.293955136817999</c:v>
                </c:pt>
                <c:pt idx="4930">
                  <c:v>32.300506963788301</c:v>
                </c:pt>
                <c:pt idx="4931">
                  <c:v>32.307058790758603</c:v>
                </c:pt>
                <c:pt idx="4932">
                  <c:v>32.313610617728997</c:v>
                </c:pt>
                <c:pt idx="4933">
                  <c:v>32.320162444699299</c:v>
                </c:pt>
                <c:pt idx="4934">
                  <c:v>32.326714271669701</c:v>
                </c:pt>
                <c:pt idx="4935">
                  <c:v>32.333266098640003</c:v>
                </c:pt>
                <c:pt idx="4936">
                  <c:v>32.339817925610397</c:v>
                </c:pt>
                <c:pt idx="4937">
                  <c:v>32.346369752580699</c:v>
                </c:pt>
                <c:pt idx="4938">
                  <c:v>32.352921579551001</c:v>
                </c:pt>
                <c:pt idx="4939">
                  <c:v>32.359473406521403</c:v>
                </c:pt>
                <c:pt idx="4940">
                  <c:v>32.366025233491698</c:v>
                </c:pt>
                <c:pt idx="4941">
                  <c:v>32.372577060462099</c:v>
                </c:pt>
                <c:pt idx="4942">
                  <c:v>32.379128887432401</c:v>
                </c:pt>
                <c:pt idx="4943">
                  <c:v>32.385680714402802</c:v>
                </c:pt>
                <c:pt idx="4944">
                  <c:v>32.392232541373097</c:v>
                </c:pt>
                <c:pt idx="4945">
                  <c:v>32.398784368343399</c:v>
                </c:pt>
                <c:pt idx="4946">
                  <c:v>32.405336195313801</c:v>
                </c:pt>
                <c:pt idx="4947">
                  <c:v>32.411888022284103</c:v>
                </c:pt>
                <c:pt idx="4948">
                  <c:v>32.418439849254497</c:v>
                </c:pt>
                <c:pt idx="4949">
                  <c:v>32.424991676224799</c:v>
                </c:pt>
                <c:pt idx="4950">
                  <c:v>32.431543503195101</c:v>
                </c:pt>
                <c:pt idx="4951">
                  <c:v>32.438095330165503</c:v>
                </c:pt>
                <c:pt idx="4952">
                  <c:v>32.444647157135797</c:v>
                </c:pt>
                <c:pt idx="4953">
                  <c:v>32.451198984106199</c:v>
                </c:pt>
                <c:pt idx="4954">
                  <c:v>32.457750811076501</c:v>
                </c:pt>
                <c:pt idx="4955">
                  <c:v>32.464302638046902</c:v>
                </c:pt>
                <c:pt idx="4956">
                  <c:v>32.470854465017197</c:v>
                </c:pt>
                <c:pt idx="4957">
                  <c:v>32.477406291987599</c:v>
                </c:pt>
                <c:pt idx="4958">
                  <c:v>32.483958118957901</c:v>
                </c:pt>
                <c:pt idx="4959">
                  <c:v>32.490509945928203</c:v>
                </c:pt>
                <c:pt idx="4960">
                  <c:v>32.497061772898597</c:v>
                </c:pt>
                <c:pt idx="4961">
                  <c:v>32.503613599868899</c:v>
                </c:pt>
                <c:pt idx="4962">
                  <c:v>32.510165426839301</c:v>
                </c:pt>
                <c:pt idx="4963">
                  <c:v>32.516717253809603</c:v>
                </c:pt>
                <c:pt idx="4964">
                  <c:v>32.523269080779897</c:v>
                </c:pt>
                <c:pt idx="4965">
                  <c:v>32.529820907750299</c:v>
                </c:pt>
                <c:pt idx="4966">
                  <c:v>32.536372734720601</c:v>
                </c:pt>
                <c:pt idx="4967">
                  <c:v>32.542924561691002</c:v>
                </c:pt>
                <c:pt idx="4968">
                  <c:v>32.549476388661297</c:v>
                </c:pt>
                <c:pt idx="4969">
                  <c:v>32.556028215631699</c:v>
                </c:pt>
                <c:pt idx="4970">
                  <c:v>32.562580042602001</c:v>
                </c:pt>
                <c:pt idx="4971">
                  <c:v>32.569131869572303</c:v>
                </c:pt>
                <c:pt idx="4972">
                  <c:v>32.575683696542697</c:v>
                </c:pt>
                <c:pt idx="4973">
                  <c:v>32.582235523512999</c:v>
                </c:pt>
                <c:pt idx="4974">
                  <c:v>32.5887873504834</c:v>
                </c:pt>
                <c:pt idx="4975">
                  <c:v>32.595339177453702</c:v>
                </c:pt>
                <c:pt idx="4976">
                  <c:v>32.601891004424097</c:v>
                </c:pt>
                <c:pt idx="4977">
                  <c:v>32.608442831394399</c:v>
                </c:pt>
                <c:pt idx="4978">
                  <c:v>32.614994658364701</c:v>
                </c:pt>
                <c:pt idx="4979">
                  <c:v>32.621546485335102</c:v>
                </c:pt>
                <c:pt idx="4980">
                  <c:v>32.628098312305397</c:v>
                </c:pt>
                <c:pt idx="4981">
                  <c:v>32.634650139275799</c:v>
                </c:pt>
                <c:pt idx="4982">
                  <c:v>32.641201966246101</c:v>
                </c:pt>
                <c:pt idx="4983">
                  <c:v>32.647753793216502</c:v>
                </c:pt>
                <c:pt idx="4984">
                  <c:v>32.654305620186797</c:v>
                </c:pt>
                <c:pt idx="4985">
                  <c:v>32.660857447157099</c:v>
                </c:pt>
                <c:pt idx="4986">
                  <c:v>32.6674092741275</c:v>
                </c:pt>
                <c:pt idx="4987">
                  <c:v>32.673961101097802</c:v>
                </c:pt>
                <c:pt idx="4988">
                  <c:v>32.680512928068197</c:v>
                </c:pt>
                <c:pt idx="4989">
                  <c:v>32.687064755038499</c:v>
                </c:pt>
                <c:pt idx="4990">
                  <c:v>32.6936165820089</c:v>
                </c:pt>
                <c:pt idx="4991">
                  <c:v>32.700168408979202</c:v>
                </c:pt>
                <c:pt idx="4992">
                  <c:v>32.706720235949497</c:v>
                </c:pt>
                <c:pt idx="4993">
                  <c:v>32.713272062919899</c:v>
                </c:pt>
                <c:pt idx="4994">
                  <c:v>32.719823889890201</c:v>
                </c:pt>
                <c:pt idx="4995">
                  <c:v>32.726375716860602</c:v>
                </c:pt>
                <c:pt idx="4996">
                  <c:v>32.732927543830897</c:v>
                </c:pt>
                <c:pt idx="4997">
                  <c:v>32.739479370801199</c:v>
                </c:pt>
                <c:pt idx="4998">
                  <c:v>32.7460311977716</c:v>
                </c:pt>
                <c:pt idx="4999">
                  <c:v>32.752583024741902</c:v>
                </c:pt>
                <c:pt idx="5000">
                  <c:v>32.759134851712297</c:v>
                </c:pt>
                <c:pt idx="5001">
                  <c:v>32.765686678682599</c:v>
                </c:pt>
                <c:pt idx="5002">
                  <c:v>32.772238505653</c:v>
                </c:pt>
                <c:pt idx="5003">
                  <c:v>32.778790332623302</c:v>
                </c:pt>
                <c:pt idx="5004">
                  <c:v>32.785342159593597</c:v>
                </c:pt>
                <c:pt idx="5005">
                  <c:v>32.791893986563998</c:v>
                </c:pt>
                <c:pt idx="5006">
                  <c:v>32.7984458135343</c:v>
                </c:pt>
                <c:pt idx="5007">
                  <c:v>32.804997640504702</c:v>
                </c:pt>
                <c:pt idx="5008">
                  <c:v>32.811549467474997</c:v>
                </c:pt>
                <c:pt idx="5009">
                  <c:v>32.818101294445398</c:v>
                </c:pt>
                <c:pt idx="5010">
                  <c:v>32.8246531214157</c:v>
                </c:pt>
                <c:pt idx="5011">
                  <c:v>32.831204948386002</c:v>
                </c:pt>
                <c:pt idx="5012">
                  <c:v>32.837756775356397</c:v>
                </c:pt>
                <c:pt idx="5013">
                  <c:v>32.844308602326699</c:v>
                </c:pt>
                <c:pt idx="5014">
                  <c:v>32.8508604292971</c:v>
                </c:pt>
                <c:pt idx="5015">
                  <c:v>32.857412256267402</c:v>
                </c:pt>
                <c:pt idx="5016">
                  <c:v>32.863964083237803</c:v>
                </c:pt>
                <c:pt idx="5017">
                  <c:v>32.870515910208098</c:v>
                </c:pt>
                <c:pt idx="5018">
                  <c:v>32.8770677371784</c:v>
                </c:pt>
                <c:pt idx="5019">
                  <c:v>32.883619564148802</c:v>
                </c:pt>
                <c:pt idx="5020">
                  <c:v>32.890171391119097</c:v>
                </c:pt>
                <c:pt idx="5021">
                  <c:v>32.896723218089498</c:v>
                </c:pt>
                <c:pt idx="5022">
                  <c:v>32.9032750450598</c:v>
                </c:pt>
                <c:pt idx="5023">
                  <c:v>32.909826872030102</c:v>
                </c:pt>
                <c:pt idx="5024">
                  <c:v>32.916378699000497</c:v>
                </c:pt>
                <c:pt idx="5025">
                  <c:v>32.922930525970798</c:v>
                </c:pt>
                <c:pt idx="5026">
                  <c:v>32.9294823529412</c:v>
                </c:pt>
                <c:pt idx="5027">
                  <c:v>32.936034179911502</c:v>
                </c:pt>
                <c:pt idx="5028">
                  <c:v>32.942586006881903</c:v>
                </c:pt>
                <c:pt idx="5029">
                  <c:v>32.949137833852198</c:v>
                </c:pt>
                <c:pt idx="5030">
                  <c:v>32.9556896608225</c:v>
                </c:pt>
                <c:pt idx="5031">
                  <c:v>32.962241487792902</c:v>
                </c:pt>
                <c:pt idx="5032">
                  <c:v>32.968793314763197</c:v>
                </c:pt>
                <c:pt idx="5033">
                  <c:v>32.975345141733598</c:v>
                </c:pt>
                <c:pt idx="5034">
                  <c:v>32.9818969687039</c:v>
                </c:pt>
                <c:pt idx="5035">
                  <c:v>32.988448795674302</c:v>
                </c:pt>
                <c:pt idx="5036">
                  <c:v>32.995000622644604</c:v>
                </c:pt>
                <c:pt idx="5037">
                  <c:v>33.001552449614998</c:v>
                </c:pt>
                <c:pt idx="5038">
                  <c:v>33.0081042765853</c:v>
                </c:pt>
                <c:pt idx="5039">
                  <c:v>33.014656103555602</c:v>
                </c:pt>
                <c:pt idx="5040">
                  <c:v>33.021207930526003</c:v>
                </c:pt>
                <c:pt idx="5041">
                  <c:v>33.027759757496298</c:v>
                </c:pt>
                <c:pt idx="5042">
                  <c:v>33.0343115844667</c:v>
                </c:pt>
                <c:pt idx="5043">
                  <c:v>33.040863411437002</c:v>
                </c:pt>
                <c:pt idx="5044">
                  <c:v>33.047415238407297</c:v>
                </c:pt>
                <c:pt idx="5045">
                  <c:v>33.053967065377698</c:v>
                </c:pt>
                <c:pt idx="5046">
                  <c:v>33.060518892348</c:v>
                </c:pt>
                <c:pt idx="5047">
                  <c:v>33.067070719318401</c:v>
                </c:pt>
                <c:pt idx="5048">
                  <c:v>33.073622546288703</c:v>
                </c:pt>
                <c:pt idx="5049">
                  <c:v>33.080174373259098</c:v>
                </c:pt>
                <c:pt idx="5050">
                  <c:v>33.0867262002294</c:v>
                </c:pt>
                <c:pt idx="5051">
                  <c:v>33.093278027199702</c:v>
                </c:pt>
                <c:pt idx="5052">
                  <c:v>33.099829854170103</c:v>
                </c:pt>
                <c:pt idx="5053">
                  <c:v>33.106381681140398</c:v>
                </c:pt>
                <c:pt idx="5054">
                  <c:v>33.1129335081108</c:v>
                </c:pt>
                <c:pt idx="5055">
                  <c:v>33.119485335081102</c:v>
                </c:pt>
                <c:pt idx="5056">
                  <c:v>33.126037162051503</c:v>
                </c:pt>
                <c:pt idx="5057">
                  <c:v>33.132588989021798</c:v>
                </c:pt>
                <c:pt idx="5058">
                  <c:v>33.1391408159921</c:v>
                </c:pt>
                <c:pt idx="5059">
                  <c:v>33.145692642962501</c:v>
                </c:pt>
                <c:pt idx="5060">
                  <c:v>33.152244469932803</c:v>
                </c:pt>
                <c:pt idx="5061">
                  <c:v>33.158796296903198</c:v>
                </c:pt>
                <c:pt idx="5062">
                  <c:v>33.1653481238735</c:v>
                </c:pt>
                <c:pt idx="5063">
                  <c:v>33.171899950843802</c:v>
                </c:pt>
                <c:pt idx="5064">
                  <c:v>33.178451777814203</c:v>
                </c:pt>
                <c:pt idx="5065">
                  <c:v>33.185003604784498</c:v>
                </c:pt>
                <c:pt idx="5066">
                  <c:v>33.1915554317549</c:v>
                </c:pt>
                <c:pt idx="5067">
                  <c:v>33.198107258725202</c:v>
                </c:pt>
                <c:pt idx="5068">
                  <c:v>33.204659085695603</c:v>
                </c:pt>
                <c:pt idx="5069">
                  <c:v>33.211210912665898</c:v>
                </c:pt>
                <c:pt idx="5070">
                  <c:v>33.2177627396362</c:v>
                </c:pt>
                <c:pt idx="5071">
                  <c:v>33.224314566606601</c:v>
                </c:pt>
                <c:pt idx="5072">
                  <c:v>33.230866393576903</c:v>
                </c:pt>
                <c:pt idx="5073">
                  <c:v>33.237418220547298</c:v>
                </c:pt>
                <c:pt idx="5074">
                  <c:v>33.2439700475176</c:v>
                </c:pt>
                <c:pt idx="5075">
                  <c:v>33.250521874488001</c:v>
                </c:pt>
                <c:pt idx="5076">
                  <c:v>33.257073701458303</c:v>
                </c:pt>
                <c:pt idx="5077">
                  <c:v>33.263625528428598</c:v>
                </c:pt>
                <c:pt idx="5078">
                  <c:v>33.270177355398999</c:v>
                </c:pt>
                <c:pt idx="5079">
                  <c:v>33.276729182369301</c:v>
                </c:pt>
                <c:pt idx="5080">
                  <c:v>33.283281009339703</c:v>
                </c:pt>
                <c:pt idx="5081">
                  <c:v>33.289832836309998</c:v>
                </c:pt>
                <c:pt idx="5082">
                  <c:v>33.296384663280399</c:v>
                </c:pt>
                <c:pt idx="5083">
                  <c:v>33.302936490250701</c:v>
                </c:pt>
                <c:pt idx="5084">
                  <c:v>33.309488317221003</c:v>
                </c:pt>
                <c:pt idx="5085">
                  <c:v>33.316040144191398</c:v>
                </c:pt>
                <c:pt idx="5086">
                  <c:v>33.3225919711617</c:v>
                </c:pt>
                <c:pt idx="5087">
                  <c:v>33.329143798132101</c:v>
                </c:pt>
                <c:pt idx="5088">
                  <c:v>33.335695625102403</c:v>
                </c:pt>
                <c:pt idx="5089">
                  <c:v>33.342247452072797</c:v>
                </c:pt>
                <c:pt idx="5090">
                  <c:v>33.348799279043099</c:v>
                </c:pt>
                <c:pt idx="5091">
                  <c:v>33.355351106013401</c:v>
                </c:pt>
                <c:pt idx="5092">
                  <c:v>33.361902932983803</c:v>
                </c:pt>
                <c:pt idx="5093">
                  <c:v>33.368454759954098</c:v>
                </c:pt>
                <c:pt idx="5094">
                  <c:v>33.375006586924499</c:v>
                </c:pt>
                <c:pt idx="5095">
                  <c:v>33.381558413894801</c:v>
                </c:pt>
                <c:pt idx="5096">
                  <c:v>33.388110240865203</c:v>
                </c:pt>
                <c:pt idx="5097">
                  <c:v>33.394662067835498</c:v>
                </c:pt>
                <c:pt idx="5098">
                  <c:v>33.401213894805799</c:v>
                </c:pt>
                <c:pt idx="5099">
                  <c:v>33.407765721776201</c:v>
                </c:pt>
                <c:pt idx="5100">
                  <c:v>33.414317548746503</c:v>
                </c:pt>
                <c:pt idx="5101">
                  <c:v>33.420869375716897</c:v>
                </c:pt>
                <c:pt idx="5102">
                  <c:v>33.427421202687199</c:v>
                </c:pt>
                <c:pt idx="5103">
                  <c:v>33.433973029657501</c:v>
                </c:pt>
                <c:pt idx="5104">
                  <c:v>33.440524856627903</c:v>
                </c:pt>
                <c:pt idx="5105">
                  <c:v>33.447076683598198</c:v>
                </c:pt>
                <c:pt idx="5106">
                  <c:v>33.453628510568599</c:v>
                </c:pt>
                <c:pt idx="5107">
                  <c:v>33.460180337538901</c:v>
                </c:pt>
                <c:pt idx="5108">
                  <c:v>33.466732164509303</c:v>
                </c:pt>
                <c:pt idx="5109">
                  <c:v>33.473283991479597</c:v>
                </c:pt>
                <c:pt idx="5110">
                  <c:v>33.479835818449899</c:v>
                </c:pt>
                <c:pt idx="5111">
                  <c:v>33.486387645420301</c:v>
                </c:pt>
                <c:pt idx="5112">
                  <c:v>33.492939472390603</c:v>
                </c:pt>
                <c:pt idx="5113">
                  <c:v>33.499491299360997</c:v>
                </c:pt>
                <c:pt idx="5114">
                  <c:v>33.506043126331299</c:v>
                </c:pt>
                <c:pt idx="5115">
                  <c:v>33.512594953301701</c:v>
                </c:pt>
                <c:pt idx="5116">
                  <c:v>33.519146780272003</c:v>
                </c:pt>
                <c:pt idx="5117">
                  <c:v>33.525698607242298</c:v>
                </c:pt>
                <c:pt idx="5118">
                  <c:v>33.532250434212699</c:v>
                </c:pt>
                <c:pt idx="5119">
                  <c:v>33.538802261183001</c:v>
                </c:pt>
                <c:pt idx="5120">
                  <c:v>33.545354088153402</c:v>
                </c:pt>
                <c:pt idx="5121">
                  <c:v>33.551905915123697</c:v>
                </c:pt>
                <c:pt idx="5122">
                  <c:v>33.558457742093999</c:v>
                </c:pt>
                <c:pt idx="5123">
                  <c:v>33.565009569064401</c:v>
                </c:pt>
                <c:pt idx="5124">
                  <c:v>33.571561396034703</c:v>
                </c:pt>
                <c:pt idx="5125">
                  <c:v>33.578113223005097</c:v>
                </c:pt>
                <c:pt idx="5126">
                  <c:v>33.584665049975399</c:v>
                </c:pt>
                <c:pt idx="5127">
                  <c:v>33.591216876945801</c:v>
                </c:pt>
                <c:pt idx="5128">
                  <c:v>33.597768703916103</c:v>
                </c:pt>
                <c:pt idx="5129">
                  <c:v>33.604320530886497</c:v>
                </c:pt>
                <c:pt idx="5130">
                  <c:v>33.610872357856799</c:v>
                </c:pt>
                <c:pt idx="5131">
                  <c:v>33.617424184827101</c:v>
                </c:pt>
                <c:pt idx="5132">
                  <c:v>33.623976011797502</c:v>
                </c:pt>
                <c:pt idx="5133">
                  <c:v>33.630527838767797</c:v>
                </c:pt>
                <c:pt idx="5134">
                  <c:v>33.637079665738199</c:v>
                </c:pt>
                <c:pt idx="5135">
                  <c:v>33.643631492708501</c:v>
                </c:pt>
                <c:pt idx="5136">
                  <c:v>33.650183319678902</c:v>
                </c:pt>
                <c:pt idx="5137">
                  <c:v>33.656735146649197</c:v>
                </c:pt>
                <c:pt idx="5138">
                  <c:v>33.663286973619499</c:v>
                </c:pt>
                <c:pt idx="5139">
                  <c:v>33.669838800589901</c:v>
                </c:pt>
                <c:pt idx="5140">
                  <c:v>33.676390627560203</c:v>
                </c:pt>
                <c:pt idx="5141">
                  <c:v>33.682942454530597</c:v>
                </c:pt>
                <c:pt idx="5142">
                  <c:v>33.689494281500899</c:v>
                </c:pt>
                <c:pt idx="5143">
                  <c:v>33.696046108471201</c:v>
                </c:pt>
                <c:pt idx="5144">
                  <c:v>33.702597935441602</c:v>
                </c:pt>
                <c:pt idx="5145">
                  <c:v>33.709149762411897</c:v>
                </c:pt>
                <c:pt idx="5146">
                  <c:v>33.715701589382299</c:v>
                </c:pt>
                <c:pt idx="5147">
                  <c:v>33.722253416352601</c:v>
                </c:pt>
                <c:pt idx="5148">
                  <c:v>33.728805243323002</c:v>
                </c:pt>
                <c:pt idx="5149">
                  <c:v>33.735357070293297</c:v>
                </c:pt>
                <c:pt idx="5150">
                  <c:v>33.741908897263599</c:v>
                </c:pt>
                <c:pt idx="5151">
                  <c:v>33.748460724234</c:v>
                </c:pt>
                <c:pt idx="5152">
                  <c:v>33.755012551204302</c:v>
                </c:pt>
                <c:pt idx="5153">
                  <c:v>33.761564378174697</c:v>
                </c:pt>
                <c:pt idx="5154">
                  <c:v>33.768116205144999</c:v>
                </c:pt>
                <c:pt idx="5155">
                  <c:v>33.7746680321154</c:v>
                </c:pt>
                <c:pt idx="5156">
                  <c:v>33.781219859085702</c:v>
                </c:pt>
                <c:pt idx="5157">
                  <c:v>33.787771686055997</c:v>
                </c:pt>
                <c:pt idx="5158">
                  <c:v>33.794323513026399</c:v>
                </c:pt>
                <c:pt idx="5159">
                  <c:v>33.800875339996701</c:v>
                </c:pt>
                <c:pt idx="5160">
                  <c:v>33.807427166967102</c:v>
                </c:pt>
                <c:pt idx="5161">
                  <c:v>33.813978993937397</c:v>
                </c:pt>
                <c:pt idx="5162">
                  <c:v>33.820530820907798</c:v>
                </c:pt>
                <c:pt idx="5163">
                  <c:v>33.8270826478781</c:v>
                </c:pt>
                <c:pt idx="5164">
                  <c:v>33.833634474848402</c:v>
                </c:pt>
                <c:pt idx="5165">
                  <c:v>33.840186301818797</c:v>
                </c:pt>
                <c:pt idx="5166">
                  <c:v>33.846738128789099</c:v>
                </c:pt>
                <c:pt idx="5167">
                  <c:v>33.8532899557595</c:v>
                </c:pt>
                <c:pt idx="5168">
                  <c:v>33.859841782729802</c:v>
                </c:pt>
                <c:pt idx="5169">
                  <c:v>33.866393609700097</c:v>
                </c:pt>
                <c:pt idx="5170">
                  <c:v>33.872945436670499</c:v>
                </c:pt>
                <c:pt idx="5171">
                  <c:v>33.8794972636408</c:v>
                </c:pt>
                <c:pt idx="5172">
                  <c:v>33.886049090611202</c:v>
                </c:pt>
                <c:pt idx="5173">
                  <c:v>33.892600917581497</c:v>
                </c:pt>
                <c:pt idx="5174">
                  <c:v>33.899152744551898</c:v>
                </c:pt>
                <c:pt idx="5175">
                  <c:v>33.9057045715222</c:v>
                </c:pt>
                <c:pt idx="5176">
                  <c:v>33.912256398492502</c:v>
                </c:pt>
                <c:pt idx="5177">
                  <c:v>33.918808225462897</c:v>
                </c:pt>
                <c:pt idx="5178">
                  <c:v>33.925360052433199</c:v>
                </c:pt>
                <c:pt idx="5179">
                  <c:v>33.9319118794036</c:v>
                </c:pt>
                <c:pt idx="5180">
                  <c:v>33.938463706373902</c:v>
                </c:pt>
                <c:pt idx="5181">
                  <c:v>33.945015533344304</c:v>
                </c:pt>
                <c:pt idx="5182">
                  <c:v>33.951567360314598</c:v>
                </c:pt>
                <c:pt idx="5183">
                  <c:v>33.9581191872849</c:v>
                </c:pt>
                <c:pt idx="5184">
                  <c:v>33.964671014255302</c:v>
                </c:pt>
                <c:pt idx="5185">
                  <c:v>33.971222841225597</c:v>
                </c:pt>
                <c:pt idx="5186">
                  <c:v>33.977774668195998</c:v>
                </c:pt>
                <c:pt idx="5187">
                  <c:v>33.9843264951663</c:v>
                </c:pt>
                <c:pt idx="5188">
                  <c:v>33.990878322136702</c:v>
                </c:pt>
                <c:pt idx="5189">
                  <c:v>33.997430149106997</c:v>
                </c:pt>
                <c:pt idx="5190">
                  <c:v>34.003981976077299</c:v>
                </c:pt>
                <c:pt idx="5191">
                  <c:v>34.0105338030477</c:v>
                </c:pt>
                <c:pt idx="5192">
                  <c:v>34.017085630018002</c:v>
                </c:pt>
                <c:pt idx="5193">
                  <c:v>34.023637456988403</c:v>
                </c:pt>
                <c:pt idx="5194">
                  <c:v>34.030189283958698</c:v>
                </c:pt>
                <c:pt idx="5195">
                  <c:v>34.036741110929</c:v>
                </c:pt>
                <c:pt idx="5196">
                  <c:v>34.043292937899402</c:v>
                </c:pt>
                <c:pt idx="5197">
                  <c:v>34.049844764869697</c:v>
                </c:pt>
                <c:pt idx="5198">
                  <c:v>34.056396591840098</c:v>
                </c:pt>
                <c:pt idx="5199">
                  <c:v>34.0629484188104</c:v>
                </c:pt>
                <c:pt idx="5200">
                  <c:v>34.069500245780802</c:v>
                </c:pt>
                <c:pt idx="5201">
                  <c:v>34.076052072751096</c:v>
                </c:pt>
                <c:pt idx="5202">
                  <c:v>34.082603899721398</c:v>
                </c:pt>
                <c:pt idx="5203">
                  <c:v>34.0891557266918</c:v>
                </c:pt>
                <c:pt idx="5204">
                  <c:v>34.095707553662102</c:v>
                </c:pt>
                <c:pt idx="5205">
                  <c:v>34.102259380632503</c:v>
                </c:pt>
                <c:pt idx="5206">
                  <c:v>34.108811207602798</c:v>
                </c:pt>
                <c:pt idx="5207">
                  <c:v>34.1153630345732</c:v>
                </c:pt>
                <c:pt idx="5208">
                  <c:v>34.121914861543502</c:v>
                </c:pt>
                <c:pt idx="5209">
                  <c:v>34.128466688513797</c:v>
                </c:pt>
                <c:pt idx="5210">
                  <c:v>34.135018515484198</c:v>
                </c:pt>
                <c:pt idx="5211">
                  <c:v>34.1415703424545</c:v>
                </c:pt>
                <c:pt idx="5212">
                  <c:v>34.148122169424902</c:v>
                </c:pt>
                <c:pt idx="5213">
                  <c:v>34.154673996395204</c:v>
                </c:pt>
                <c:pt idx="5214">
                  <c:v>34.161225823365598</c:v>
                </c:pt>
                <c:pt idx="5215">
                  <c:v>34.1677776503359</c:v>
                </c:pt>
                <c:pt idx="5216">
                  <c:v>34.174329477306202</c:v>
                </c:pt>
                <c:pt idx="5217">
                  <c:v>34.180881304276603</c:v>
                </c:pt>
                <c:pt idx="5218">
                  <c:v>34.187433131246898</c:v>
                </c:pt>
                <c:pt idx="5219">
                  <c:v>34.1939849582173</c:v>
                </c:pt>
                <c:pt idx="5220">
                  <c:v>34.200536785187602</c:v>
                </c:pt>
                <c:pt idx="5221">
                  <c:v>34.207088612158003</c:v>
                </c:pt>
                <c:pt idx="5222">
                  <c:v>34.213640439128298</c:v>
                </c:pt>
                <c:pt idx="5223">
                  <c:v>34.2201922660986</c:v>
                </c:pt>
                <c:pt idx="5224">
                  <c:v>34.226744093069001</c:v>
                </c:pt>
                <c:pt idx="5225">
                  <c:v>34.233295920039303</c:v>
                </c:pt>
                <c:pt idx="5226">
                  <c:v>34.239847747009698</c:v>
                </c:pt>
                <c:pt idx="5227">
                  <c:v>34.24639957398</c:v>
                </c:pt>
                <c:pt idx="5228">
                  <c:v>34.252951400950401</c:v>
                </c:pt>
                <c:pt idx="5229">
                  <c:v>34.259503227920703</c:v>
                </c:pt>
                <c:pt idx="5230">
                  <c:v>34.266055054890998</c:v>
                </c:pt>
                <c:pt idx="5231">
                  <c:v>34.2726068818614</c:v>
                </c:pt>
                <c:pt idx="5232">
                  <c:v>34.279158708831702</c:v>
                </c:pt>
                <c:pt idx="5233">
                  <c:v>34.285710535802103</c:v>
                </c:pt>
                <c:pt idx="5234">
                  <c:v>34.292262362772398</c:v>
                </c:pt>
                <c:pt idx="5235">
                  <c:v>34.298814189742799</c:v>
                </c:pt>
                <c:pt idx="5236">
                  <c:v>34.305366016713101</c:v>
                </c:pt>
                <c:pt idx="5237">
                  <c:v>34.311917843683403</c:v>
                </c:pt>
                <c:pt idx="5238">
                  <c:v>34.318469670653798</c:v>
                </c:pt>
                <c:pt idx="5239">
                  <c:v>34.3250214976241</c:v>
                </c:pt>
                <c:pt idx="5240">
                  <c:v>34.331573324594501</c:v>
                </c:pt>
                <c:pt idx="5241">
                  <c:v>34.338125151564803</c:v>
                </c:pt>
                <c:pt idx="5242">
                  <c:v>34.344676978535098</c:v>
                </c:pt>
                <c:pt idx="5243">
                  <c:v>34.3512288055055</c:v>
                </c:pt>
                <c:pt idx="5244">
                  <c:v>34.357780632475801</c:v>
                </c:pt>
                <c:pt idx="5245">
                  <c:v>34.364332459446203</c:v>
                </c:pt>
                <c:pt idx="5246">
                  <c:v>34.370884286416498</c:v>
                </c:pt>
                <c:pt idx="5247">
                  <c:v>34.377436113386899</c:v>
                </c:pt>
                <c:pt idx="5248">
                  <c:v>34.383987940357201</c:v>
                </c:pt>
                <c:pt idx="5249">
                  <c:v>34.390539767327503</c:v>
                </c:pt>
                <c:pt idx="5250">
                  <c:v>34.397091594297898</c:v>
                </c:pt>
                <c:pt idx="5251">
                  <c:v>34.4036434212682</c:v>
                </c:pt>
                <c:pt idx="5252">
                  <c:v>34.410195248238601</c:v>
                </c:pt>
                <c:pt idx="5253">
                  <c:v>34.416747075208903</c:v>
                </c:pt>
                <c:pt idx="5254">
                  <c:v>34.423298902179297</c:v>
                </c:pt>
                <c:pt idx="5255">
                  <c:v>34.429850729149599</c:v>
                </c:pt>
                <c:pt idx="5256">
                  <c:v>34.436402556119901</c:v>
                </c:pt>
                <c:pt idx="5257">
                  <c:v>34.442954383090303</c:v>
                </c:pt>
                <c:pt idx="5258">
                  <c:v>34.449506210060598</c:v>
                </c:pt>
                <c:pt idx="5259">
                  <c:v>34.456058037030999</c:v>
                </c:pt>
                <c:pt idx="5260">
                  <c:v>34.462609864001301</c:v>
                </c:pt>
                <c:pt idx="5261">
                  <c:v>34.469161690971703</c:v>
                </c:pt>
                <c:pt idx="5262">
                  <c:v>34.475713517941998</c:v>
                </c:pt>
                <c:pt idx="5263">
                  <c:v>34.4822653449123</c:v>
                </c:pt>
                <c:pt idx="5264">
                  <c:v>34.488817171882701</c:v>
                </c:pt>
                <c:pt idx="5265">
                  <c:v>34.495368998853003</c:v>
                </c:pt>
                <c:pt idx="5266">
                  <c:v>34.501920825823397</c:v>
                </c:pt>
                <c:pt idx="5267">
                  <c:v>34.508472652793699</c:v>
                </c:pt>
                <c:pt idx="5268">
                  <c:v>34.515024479764101</c:v>
                </c:pt>
                <c:pt idx="5269">
                  <c:v>34.521576306734403</c:v>
                </c:pt>
                <c:pt idx="5270">
                  <c:v>34.528128133704698</c:v>
                </c:pt>
                <c:pt idx="5271">
                  <c:v>34.534679960675099</c:v>
                </c:pt>
                <c:pt idx="5272">
                  <c:v>34.541231787645401</c:v>
                </c:pt>
                <c:pt idx="5273">
                  <c:v>34.547783614615803</c:v>
                </c:pt>
                <c:pt idx="5274">
                  <c:v>34.554335441586097</c:v>
                </c:pt>
                <c:pt idx="5275">
                  <c:v>34.560887268556399</c:v>
                </c:pt>
                <c:pt idx="5276">
                  <c:v>34.567439095526801</c:v>
                </c:pt>
                <c:pt idx="5277">
                  <c:v>34.573990922497103</c:v>
                </c:pt>
                <c:pt idx="5278">
                  <c:v>34.580542749467497</c:v>
                </c:pt>
                <c:pt idx="5279">
                  <c:v>34.587094576437799</c:v>
                </c:pt>
                <c:pt idx="5280">
                  <c:v>34.593646403408201</c:v>
                </c:pt>
                <c:pt idx="5281">
                  <c:v>34.600198230378503</c:v>
                </c:pt>
                <c:pt idx="5282">
                  <c:v>34.606750057348798</c:v>
                </c:pt>
                <c:pt idx="5283">
                  <c:v>34.613301884319199</c:v>
                </c:pt>
                <c:pt idx="5284">
                  <c:v>34.619853711289501</c:v>
                </c:pt>
                <c:pt idx="5285">
                  <c:v>34.626405538259903</c:v>
                </c:pt>
                <c:pt idx="5286">
                  <c:v>34.632957365230197</c:v>
                </c:pt>
                <c:pt idx="5287">
                  <c:v>34.639509192200599</c:v>
                </c:pt>
                <c:pt idx="5288">
                  <c:v>34.646061019170901</c:v>
                </c:pt>
                <c:pt idx="5289">
                  <c:v>34.652612846141203</c:v>
                </c:pt>
                <c:pt idx="5290">
                  <c:v>34.659164673111597</c:v>
                </c:pt>
                <c:pt idx="5291">
                  <c:v>34.665716500081899</c:v>
                </c:pt>
                <c:pt idx="5292">
                  <c:v>34.672268327052301</c:v>
                </c:pt>
                <c:pt idx="5293">
                  <c:v>34.678820154022603</c:v>
                </c:pt>
                <c:pt idx="5294">
                  <c:v>34.685371980992997</c:v>
                </c:pt>
                <c:pt idx="5295">
                  <c:v>34.691923807963299</c:v>
                </c:pt>
                <c:pt idx="5296">
                  <c:v>34.698475634933601</c:v>
                </c:pt>
                <c:pt idx="5297">
                  <c:v>34.705027461904002</c:v>
                </c:pt>
                <c:pt idx="5298">
                  <c:v>34.711579288874297</c:v>
                </c:pt>
                <c:pt idx="5299">
                  <c:v>34.718131115844699</c:v>
                </c:pt>
                <c:pt idx="5300">
                  <c:v>34.724682942815001</c:v>
                </c:pt>
                <c:pt idx="5301">
                  <c:v>34.731234769785402</c:v>
                </c:pt>
                <c:pt idx="5302">
                  <c:v>34.737786596755697</c:v>
                </c:pt>
                <c:pt idx="5303">
                  <c:v>34.744338423725999</c:v>
                </c:pt>
                <c:pt idx="5304">
                  <c:v>34.750890250696401</c:v>
                </c:pt>
                <c:pt idx="5305">
                  <c:v>34.757442077666703</c:v>
                </c:pt>
                <c:pt idx="5306">
                  <c:v>34.763993904637097</c:v>
                </c:pt>
                <c:pt idx="5307">
                  <c:v>34.770545731607399</c:v>
                </c:pt>
                <c:pt idx="5308">
                  <c:v>34.7770975585778</c:v>
                </c:pt>
                <c:pt idx="5309">
                  <c:v>34.783649385548102</c:v>
                </c:pt>
                <c:pt idx="5310">
                  <c:v>34.790201212518397</c:v>
                </c:pt>
                <c:pt idx="5311">
                  <c:v>34.796753039488799</c:v>
                </c:pt>
                <c:pt idx="5312">
                  <c:v>34.803304866459101</c:v>
                </c:pt>
                <c:pt idx="5313">
                  <c:v>34.809856693429502</c:v>
                </c:pt>
                <c:pt idx="5314">
                  <c:v>34.816408520399797</c:v>
                </c:pt>
                <c:pt idx="5315">
                  <c:v>34.822960347370199</c:v>
                </c:pt>
                <c:pt idx="5316">
                  <c:v>34.829512174340501</c:v>
                </c:pt>
                <c:pt idx="5317">
                  <c:v>34.836064001310802</c:v>
                </c:pt>
                <c:pt idx="5318">
                  <c:v>34.842615828281197</c:v>
                </c:pt>
                <c:pt idx="5319">
                  <c:v>34.849167655251499</c:v>
                </c:pt>
                <c:pt idx="5320">
                  <c:v>34.8557194822219</c:v>
                </c:pt>
                <c:pt idx="5321">
                  <c:v>34.862271309192202</c:v>
                </c:pt>
                <c:pt idx="5322">
                  <c:v>34.868823136162497</c:v>
                </c:pt>
                <c:pt idx="5323">
                  <c:v>34.875374963132899</c:v>
                </c:pt>
                <c:pt idx="5324">
                  <c:v>34.881926790103201</c:v>
                </c:pt>
                <c:pt idx="5325">
                  <c:v>34.888478617073602</c:v>
                </c:pt>
                <c:pt idx="5326">
                  <c:v>34.895030444043897</c:v>
                </c:pt>
                <c:pt idx="5327">
                  <c:v>34.901582271014298</c:v>
                </c:pt>
                <c:pt idx="5328">
                  <c:v>34.9081340979846</c:v>
                </c:pt>
                <c:pt idx="5329">
                  <c:v>34.914685924954902</c:v>
                </c:pt>
                <c:pt idx="5330">
                  <c:v>34.921237751925297</c:v>
                </c:pt>
                <c:pt idx="5331">
                  <c:v>34.927789578895599</c:v>
                </c:pt>
                <c:pt idx="5332">
                  <c:v>34.934341405866</c:v>
                </c:pt>
                <c:pt idx="5333">
                  <c:v>34.940893232836302</c:v>
                </c:pt>
                <c:pt idx="5334">
                  <c:v>34.947445059806697</c:v>
                </c:pt>
                <c:pt idx="5335">
                  <c:v>34.953996886776999</c:v>
                </c:pt>
                <c:pt idx="5336">
                  <c:v>34.960548713747301</c:v>
                </c:pt>
                <c:pt idx="5337">
                  <c:v>34.967100540717702</c:v>
                </c:pt>
                <c:pt idx="5338">
                  <c:v>34.973652367687997</c:v>
                </c:pt>
                <c:pt idx="5339">
                  <c:v>34.980204194658398</c:v>
                </c:pt>
                <c:pt idx="5340">
                  <c:v>34.9867560216287</c:v>
                </c:pt>
                <c:pt idx="5341">
                  <c:v>34.993307848599102</c:v>
                </c:pt>
                <c:pt idx="5342">
                  <c:v>34.999859675569397</c:v>
                </c:pt>
                <c:pt idx="5343">
                  <c:v>35.006411502539699</c:v>
                </c:pt>
                <c:pt idx="5344">
                  <c:v>35.0129633295101</c:v>
                </c:pt>
                <c:pt idx="5345">
                  <c:v>35.019515156480402</c:v>
                </c:pt>
                <c:pt idx="5346">
                  <c:v>35.026066983450796</c:v>
                </c:pt>
                <c:pt idx="5347">
                  <c:v>35.032618810421098</c:v>
                </c:pt>
                <c:pt idx="5348">
                  <c:v>35.0391706373914</c:v>
                </c:pt>
                <c:pt idx="5349">
                  <c:v>35.045722464361802</c:v>
                </c:pt>
                <c:pt idx="5350">
                  <c:v>35.052274291332097</c:v>
                </c:pt>
                <c:pt idx="5351">
                  <c:v>35.058826118302498</c:v>
                </c:pt>
                <c:pt idx="5352">
                  <c:v>35.0653779452728</c:v>
                </c:pt>
                <c:pt idx="5353">
                  <c:v>35.071929772243202</c:v>
                </c:pt>
                <c:pt idx="5354">
                  <c:v>35.078481599213497</c:v>
                </c:pt>
                <c:pt idx="5355">
                  <c:v>35.085033426183799</c:v>
                </c:pt>
                <c:pt idx="5356">
                  <c:v>35.0915852531542</c:v>
                </c:pt>
                <c:pt idx="5357">
                  <c:v>35.098137080124502</c:v>
                </c:pt>
                <c:pt idx="5358">
                  <c:v>35.104688907094904</c:v>
                </c:pt>
                <c:pt idx="5359">
                  <c:v>35.111240734065198</c:v>
                </c:pt>
                <c:pt idx="5360">
                  <c:v>35.1177925610356</c:v>
                </c:pt>
                <c:pt idx="5361">
                  <c:v>35.124344388005902</c:v>
                </c:pt>
                <c:pt idx="5362">
                  <c:v>35.130896214976197</c:v>
                </c:pt>
                <c:pt idx="5363">
                  <c:v>35.137448041946598</c:v>
                </c:pt>
                <c:pt idx="5364">
                  <c:v>35.1439998689169</c:v>
                </c:pt>
                <c:pt idx="5365">
                  <c:v>35.150551695887302</c:v>
                </c:pt>
                <c:pt idx="5366">
                  <c:v>35.157103522857597</c:v>
                </c:pt>
                <c:pt idx="5367">
                  <c:v>35.163655349827998</c:v>
                </c:pt>
                <c:pt idx="5368">
                  <c:v>35.1702071767983</c:v>
                </c:pt>
                <c:pt idx="5369">
                  <c:v>35.176759003768602</c:v>
                </c:pt>
                <c:pt idx="5370">
                  <c:v>35.183310830739003</c:v>
                </c:pt>
                <c:pt idx="5371">
                  <c:v>35.189862657709298</c:v>
                </c:pt>
                <c:pt idx="5372">
                  <c:v>35.1964144846797</c:v>
                </c:pt>
                <c:pt idx="5373">
                  <c:v>35.202966311650002</c:v>
                </c:pt>
                <c:pt idx="5374">
                  <c:v>35.209518138620297</c:v>
                </c:pt>
                <c:pt idx="5375">
                  <c:v>35.216069965590698</c:v>
                </c:pt>
                <c:pt idx="5376">
                  <c:v>35.222621792561</c:v>
                </c:pt>
                <c:pt idx="5377">
                  <c:v>35.229173619531402</c:v>
                </c:pt>
                <c:pt idx="5378">
                  <c:v>35.235725446501696</c:v>
                </c:pt>
                <c:pt idx="5379">
                  <c:v>35.242277273472098</c:v>
                </c:pt>
                <c:pt idx="5380">
                  <c:v>35.2488291004424</c:v>
                </c:pt>
                <c:pt idx="5381">
                  <c:v>35.255380927412702</c:v>
                </c:pt>
                <c:pt idx="5382">
                  <c:v>35.261932754383103</c:v>
                </c:pt>
                <c:pt idx="5383">
                  <c:v>35.268484581353398</c:v>
                </c:pt>
                <c:pt idx="5384">
                  <c:v>35.2750364083238</c:v>
                </c:pt>
                <c:pt idx="5385">
                  <c:v>35.281588235294102</c:v>
                </c:pt>
                <c:pt idx="5386">
                  <c:v>35.288140062264503</c:v>
                </c:pt>
                <c:pt idx="5387">
                  <c:v>35.294691889234798</c:v>
                </c:pt>
                <c:pt idx="5388">
                  <c:v>35.3012437162052</c:v>
                </c:pt>
                <c:pt idx="5389">
                  <c:v>35.307795543175502</c:v>
                </c:pt>
                <c:pt idx="5390">
                  <c:v>35.314347370145803</c:v>
                </c:pt>
                <c:pt idx="5391">
                  <c:v>35.320899197116198</c:v>
                </c:pt>
                <c:pt idx="5392">
                  <c:v>35.3274510240865</c:v>
                </c:pt>
                <c:pt idx="5393">
                  <c:v>35.334002851056901</c:v>
                </c:pt>
                <c:pt idx="5394">
                  <c:v>35.340554678027203</c:v>
                </c:pt>
                <c:pt idx="5395">
                  <c:v>35.347106504997498</c:v>
                </c:pt>
                <c:pt idx="5396">
                  <c:v>35.3536583319679</c:v>
                </c:pt>
                <c:pt idx="5397">
                  <c:v>35.360210158938202</c:v>
                </c:pt>
                <c:pt idx="5398">
                  <c:v>35.366761985908603</c:v>
                </c:pt>
                <c:pt idx="5399">
                  <c:v>35.373313812878898</c:v>
                </c:pt>
                <c:pt idx="5400">
                  <c:v>35.379865639849299</c:v>
                </c:pt>
                <c:pt idx="5401">
                  <c:v>35.386417466819601</c:v>
                </c:pt>
                <c:pt idx="5402">
                  <c:v>35.392969293789903</c:v>
                </c:pt>
                <c:pt idx="5403">
                  <c:v>35.399521120760298</c:v>
                </c:pt>
                <c:pt idx="5404">
                  <c:v>35.4060729477306</c:v>
                </c:pt>
                <c:pt idx="5405">
                  <c:v>35.412624774701001</c:v>
                </c:pt>
                <c:pt idx="5406">
                  <c:v>35.419176601671303</c:v>
                </c:pt>
                <c:pt idx="5407">
                  <c:v>35.425728428641698</c:v>
                </c:pt>
                <c:pt idx="5408">
                  <c:v>35.432280255612</c:v>
                </c:pt>
                <c:pt idx="5409">
                  <c:v>35.438832082582302</c:v>
                </c:pt>
                <c:pt idx="5410">
                  <c:v>35.445383909552703</c:v>
                </c:pt>
                <c:pt idx="5411">
                  <c:v>35.451935736522998</c:v>
                </c:pt>
                <c:pt idx="5412">
                  <c:v>35.458487563493399</c:v>
                </c:pt>
                <c:pt idx="5413">
                  <c:v>35.465039390463701</c:v>
                </c:pt>
                <c:pt idx="5414">
                  <c:v>35.471591217434003</c:v>
                </c:pt>
                <c:pt idx="5415">
                  <c:v>35.478143044404398</c:v>
                </c:pt>
                <c:pt idx="5416">
                  <c:v>35.4846948713747</c:v>
                </c:pt>
                <c:pt idx="5417">
                  <c:v>35.491246698345101</c:v>
                </c:pt>
                <c:pt idx="5418">
                  <c:v>35.497798525315403</c:v>
                </c:pt>
                <c:pt idx="5419">
                  <c:v>35.504350352285797</c:v>
                </c:pt>
                <c:pt idx="5420">
                  <c:v>35.510902179256099</c:v>
                </c:pt>
                <c:pt idx="5421">
                  <c:v>35.517454006226401</c:v>
                </c:pt>
                <c:pt idx="5422">
                  <c:v>35.524005833196803</c:v>
                </c:pt>
                <c:pt idx="5423">
                  <c:v>35.530557660167098</c:v>
                </c:pt>
                <c:pt idx="5424">
                  <c:v>35.537109487137499</c:v>
                </c:pt>
                <c:pt idx="5425">
                  <c:v>35.543661314107801</c:v>
                </c:pt>
                <c:pt idx="5426">
                  <c:v>35.550213141078203</c:v>
                </c:pt>
                <c:pt idx="5427">
                  <c:v>35.556764968048498</c:v>
                </c:pt>
                <c:pt idx="5428">
                  <c:v>35.5633167950188</c:v>
                </c:pt>
                <c:pt idx="5429">
                  <c:v>35.569868621989201</c:v>
                </c:pt>
                <c:pt idx="5430">
                  <c:v>35.576420448959503</c:v>
                </c:pt>
                <c:pt idx="5431">
                  <c:v>35.582972275929897</c:v>
                </c:pt>
                <c:pt idx="5432">
                  <c:v>35.589524102900199</c:v>
                </c:pt>
                <c:pt idx="5433">
                  <c:v>35.596075929870601</c:v>
                </c:pt>
                <c:pt idx="5434">
                  <c:v>35.602627756840903</c:v>
                </c:pt>
                <c:pt idx="5435">
                  <c:v>35.609179583811198</c:v>
                </c:pt>
                <c:pt idx="5436">
                  <c:v>35.615731410781599</c:v>
                </c:pt>
                <c:pt idx="5437">
                  <c:v>35.622283237751901</c:v>
                </c:pt>
                <c:pt idx="5438">
                  <c:v>35.628835064722303</c:v>
                </c:pt>
                <c:pt idx="5439">
                  <c:v>35.635386891692598</c:v>
                </c:pt>
                <c:pt idx="5440">
                  <c:v>35.641938718662999</c:v>
                </c:pt>
                <c:pt idx="5441">
                  <c:v>35.648490545633301</c:v>
                </c:pt>
                <c:pt idx="5442">
                  <c:v>35.655042372603603</c:v>
                </c:pt>
                <c:pt idx="5443">
                  <c:v>35.661594199573997</c:v>
                </c:pt>
                <c:pt idx="5444">
                  <c:v>35.668146026544299</c:v>
                </c:pt>
                <c:pt idx="5445">
                  <c:v>35.674697853514701</c:v>
                </c:pt>
                <c:pt idx="5446">
                  <c:v>35.681249680485003</c:v>
                </c:pt>
                <c:pt idx="5447">
                  <c:v>35.687801507455397</c:v>
                </c:pt>
                <c:pt idx="5448">
                  <c:v>35.694353334425699</c:v>
                </c:pt>
                <c:pt idx="5449">
                  <c:v>35.700905161396001</c:v>
                </c:pt>
                <c:pt idx="5450">
                  <c:v>35.707456988366403</c:v>
                </c:pt>
                <c:pt idx="5451">
                  <c:v>35.714008815336697</c:v>
                </c:pt>
                <c:pt idx="5452">
                  <c:v>35.720560642307099</c:v>
                </c:pt>
                <c:pt idx="5453">
                  <c:v>35.727112469277401</c:v>
                </c:pt>
                <c:pt idx="5454">
                  <c:v>35.733664296247703</c:v>
                </c:pt>
                <c:pt idx="5455">
                  <c:v>35.740216123218097</c:v>
                </c:pt>
                <c:pt idx="5456">
                  <c:v>35.746767950188399</c:v>
                </c:pt>
                <c:pt idx="5457">
                  <c:v>35.753319777158801</c:v>
                </c:pt>
                <c:pt idx="5458">
                  <c:v>35.759871604129103</c:v>
                </c:pt>
                <c:pt idx="5459">
                  <c:v>35.766423431099497</c:v>
                </c:pt>
                <c:pt idx="5460">
                  <c:v>35.772975258069799</c:v>
                </c:pt>
                <c:pt idx="5461">
                  <c:v>35.779527085040101</c:v>
                </c:pt>
                <c:pt idx="5462">
                  <c:v>35.786078912010503</c:v>
                </c:pt>
                <c:pt idx="5463">
                  <c:v>35.792630738980797</c:v>
                </c:pt>
                <c:pt idx="5464">
                  <c:v>35.799182565951199</c:v>
                </c:pt>
                <c:pt idx="5465">
                  <c:v>35.805734392921501</c:v>
                </c:pt>
                <c:pt idx="5466">
                  <c:v>35.812286219891902</c:v>
                </c:pt>
                <c:pt idx="5467">
                  <c:v>35.818838046862197</c:v>
                </c:pt>
                <c:pt idx="5468">
                  <c:v>35.825389873832499</c:v>
                </c:pt>
                <c:pt idx="5469">
                  <c:v>35.831941700802901</c:v>
                </c:pt>
                <c:pt idx="5470">
                  <c:v>35.838493527773203</c:v>
                </c:pt>
                <c:pt idx="5471">
                  <c:v>35.845045354743597</c:v>
                </c:pt>
                <c:pt idx="5472">
                  <c:v>35.851597181713899</c:v>
                </c:pt>
                <c:pt idx="5473">
                  <c:v>35.858149008684201</c:v>
                </c:pt>
                <c:pt idx="5474">
                  <c:v>35.864700835654602</c:v>
                </c:pt>
                <c:pt idx="5475">
                  <c:v>35.871252662624897</c:v>
                </c:pt>
                <c:pt idx="5476">
                  <c:v>35.877804489595299</c:v>
                </c:pt>
                <c:pt idx="5477">
                  <c:v>35.884356316565601</c:v>
                </c:pt>
                <c:pt idx="5478">
                  <c:v>35.890908143536002</c:v>
                </c:pt>
                <c:pt idx="5479">
                  <c:v>35.897459970506297</c:v>
                </c:pt>
                <c:pt idx="5480">
                  <c:v>35.904011797476699</c:v>
                </c:pt>
                <c:pt idx="5481">
                  <c:v>35.910563624447001</c:v>
                </c:pt>
                <c:pt idx="5482">
                  <c:v>35.917115451417303</c:v>
                </c:pt>
                <c:pt idx="5483">
                  <c:v>35.923667278387697</c:v>
                </c:pt>
                <c:pt idx="5484">
                  <c:v>35.930219105357999</c:v>
                </c:pt>
                <c:pt idx="5485">
                  <c:v>35.9367709323284</c:v>
                </c:pt>
                <c:pt idx="5486">
                  <c:v>35.943322759298702</c:v>
                </c:pt>
                <c:pt idx="5487">
                  <c:v>35.949874586269097</c:v>
                </c:pt>
                <c:pt idx="5488">
                  <c:v>35.956426413239399</c:v>
                </c:pt>
                <c:pt idx="5489">
                  <c:v>35.962978240209701</c:v>
                </c:pt>
                <c:pt idx="5490">
                  <c:v>35.969530067180102</c:v>
                </c:pt>
                <c:pt idx="5491">
                  <c:v>35.976081894150397</c:v>
                </c:pt>
                <c:pt idx="5492">
                  <c:v>35.982633721120798</c:v>
                </c:pt>
                <c:pt idx="5493">
                  <c:v>35.9891855480911</c:v>
                </c:pt>
                <c:pt idx="5494">
                  <c:v>35.995737375061402</c:v>
                </c:pt>
                <c:pt idx="5495">
                  <c:v>36.002289202031797</c:v>
                </c:pt>
                <c:pt idx="5496">
                  <c:v>36.008841029002099</c:v>
                </c:pt>
                <c:pt idx="5497">
                  <c:v>36.0153928559725</c:v>
                </c:pt>
                <c:pt idx="5498">
                  <c:v>36.021944682942802</c:v>
                </c:pt>
                <c:pt idx="5499">
                  <c:v>36.028496509913197</c:v>
                </c:pt>
                <c:pt idx="5500">
                  <c:v>36.035048336883499</c:v>
                </c:pt>
                <c:pt idx="5501">
                  <c:v>36.041600163853801</c:v>
                </c:pt>
                <c:pt idx="5502">
                  <c:v>36.048151990824202</c:v>
                </c:pt>
                <c:pt idx="5503">
                  <c:v>36.054703817794497</c:v>
                </c:pt>
                <c:pt idx="5504">
                  <c:v>36.061255644764898</c:v>
                </c:pt>
                <c:pt idx="5505">
                  <c:v>36.0678074717352</c:v>
                </c:pt>
                <c:pt idx="5506">
                  <c:v>36.074359298705602</c:v>
                </c:pt>
                <c:pt idx="5507">
                  <c:v>36.080911125675897</c:v>
                </c:pt>
                <c:pt idx="5508">
                  <c:v>36.087462952646199</c:v>
                </c:pt>
                <c:pt idx="5509">
                  <c:v>36.0940147796166</c:v>
                </c:pt>
                <c:pt idx="5510">
                  <c:v>36.100566606586902</c:v>
                </c:pt>
                <c:pt idx="5511">
                  <c:v>36.107118433557297</c:v>
                </c:pt>
                <c:pt idx="5512">
                  <c:v>36.113670260527599</c:v>
                </c:pt>
                <c:pt idx="5513">
                  <c:v>36.120222087498</c:v>
                </c:pt>
                <c:pt idx="5514">
                  <c:v>36.126773914468302</c:v>
                </c:pt>
                <c:pt idx="5515">
                  <c:v>36.133325741438597</c:v>
                </c:pt>
                <c:pt idx="5516">
                  <c:v>36.139877568408998</c:v>
                </c:pt>
                <c:pt idx="5517">
                  <c:v>36.1464293953793</c:v>
                </c:pt>
                <c:pt idx="5518">
                  <c:v>36.152981222349702</c:v>
                </c:pt>
                <c:pt idx="5519">
                  <c:v>36.159533049319997</c:v>
                </c:pt>
                <c:pt idx="5520">
                  <c:v>36.166084876290299</c:v>
                </c:pt>
                <c:pt idx="5521">
                  <c:v>36.1726367032607</c:v>
                </c:pt>
                <c:pt idx="5522">
                  <c:v>36.179188530231002</c:v>
                </c:pt>
                <c:pt idx="5523">
                  <c:v>36.185740357201396</c:v>
                </c:pt>
                <c:pt idx="5524">
                  <c:v>36.192292184171698</c:v>
                </c:pt>
                <c:pt idx="5525">
                  <c:v>36.1988440111421</c:v>
                </c:pt>
                <c:pt idx="5526">
                  <c:v>36.205395838112402</c:v>
                </c:pt>
                <c:pt idx="5527">
                  <c:v>36.211947665082697</c:v>
                </c:pt>
                <c:pt idx="5528">
                  <c:v>36.218499492053098</c:v>
                </c:pt>
                <c:pt idx="5529">
                  <c:v>36.2250513190234</c:v>
                </c:pt>
                <c:pt idx="5530">
                  <c:v>36.231603145993802</c:v>
                </c:pt>
                <c:pt idx="5531">
                  <c:v>36.238154972964097</c:v>
                </c:pt>
                <c:pt idx="5532">
                  <c:v>36.244706799934498</c:v>
                </c:pt>
                <c:pt idx="5533">
                  <c:v>36.2512586269048</c:v>
                </c:pt>
                <c:pt idx="5534">
                  <c:v>36.257810453875102</c:v>
                </c:pt>
                <c:pt idx="5535">
                  <c:v>36.264362280845504</c:v>
                </c:pt>
                <c:pt idx="5536">
                  <c:v>36.270914107815798</c:v>
                </c:pt>
                <c:pt idx="5537">
                  <c:v>36.2774659347862</c:v>
                </c:pt>
                <c:pt idx="5538">
                  <c:v>36.284017761756502</c:v>
                </c:pt>
                <c:pt idx="5539">
                  <c:v>36.290569588726903</c:v>
                </c:pt>
                <c:pt idx="5540">
                  <c:v>36.297121415697198</c:v>
                </c:pt>
                <c:pt idx="5541">
                  <c:v>36.3036732426675</c:v>
                </c:pt>
                <c:pt idx="5542">
                  <c:v>36.310225069637902</c:v>
                </c:pt>
                <c:pt idx="5543">
                  <c:v>36.316776896608197</c:v>
                </c:pt>
                <c:pt idx="5544">
                  <c:v>36.323328723578598</c:v>
                </c:pt>
                <c:pt idx="5545">
                  <c:v>36.3298805505489</c:v>
                </c:pt>
                <c:pt idx="5546">
                  <c:v>36.336432377519301</c:v>
                </c:pt>
                <c:pt idx="5547">
                  <c:v>36.342984204489603</c:v>
                </c:pt>
                <c:pt idx="5548">
                  <c:v>36.349536031459898</c:v>
                </c:pt>
                <c:pt idx="5549">
                  <c:v>36.3560878584303</c:v>
                </c:pt>
                <c:pt idx="5550">
                  <c:v>36.362639685400602</c:v>
                </c:pt>
                <c:pt idx="5551">
                  <c:v>36.369191512371003</c:v>
                </c:pt>
                <c:pt idx="5552">
                  <c:v>36.375743339341298</c:v>
                </c:pt>
                <c:pt idx="5553">
                  <c:v>36.3822951663116</c:v>
                </c:pt>
                <c:pt idx="5554">
                  <c:v>36.388846993282002</c:v>
                </c:pt>
                <c:pt idx="5555">
                  <c:v>36.395398820252296</c:v>
                </c:pt>
                <c:pt idx="5556">
                  <c:v>36.401950647222698</c:v>
                </c:pt>
                <c:pt idx="5557">
                  <c:v>36.408502474193</c:v>
                </c:pt>
                <c:pt idx="5558">
                  <c:v>36.415054301163401</c:v>
                </c:pt>
                <c:pt idx="5559">
                  <c:v>36.421606128133703</c:v>
                </c:pt>
                <c:pt idx="5560">
                  <c:v>36.428157955103998</c:v>
                </c:pt>
                <c:pt idx="5561">
                  <c:v>36.4347097820744</c:v>
                </c:pt>
                <c:pt idx="5562">
                  <c:v>36.441261609044702</c:v>
                </c:pt>
                <c:pt idx="5563">
                  <c:v>36.447813436015103</c:v>
                </c:pt>
                <c:pt idx="5564">
                  <c:v>36.454365262985398</c:v>
                </c:pt>
                <c:pt idx="5565">
                  <c:v>36.460917089955799</c:v>
                </c:pt>
                <c:pt idx="5566">
                  <c:v>36.467468916926101</c:v>
                </c:pt>
                <c:pt idx="5567">
                  <c:v>36.474020743896403</c:v>
                </c:pt>
                <c:pt idx="5568">
                  <c:v>36.480572570866798</c:v>
                </c:pt>
                <c:pt idx="5569">
                  <c:v>36.4871243978371</c:v>
                </c:pt>
                <c:pt idx="5570">
                  <c:v>36.493676224807501</c:v>
                </c:pt>
                <c:pt idx="5571">
                  <c:v>36.500228051777803</c:v>
                </c:pt>
                <c:pt idx="5572">
                  <c:v>36.506779878748198</c:v>
                </c:pt>
                <c:pt idx="5573">
                  <c:v>36.5133317057185</c:v>
                </c:pt>
                <c:pt idx="5574">
                  <c:v>36.519883532688802</c:v>
                </c:pt>
                <c:pt idx="5575">
                  <c:v>36.526435359659203</c:v>
                </c:pt>
                <c:pt idx="5576">
                  <c:v>36.532987186629498</c:v>
                </c:pt>
                <c:pt idx="5577">
                  <c:v>36.539539013599899</c:v>
                </c:pt>
                <c:pt idx="5578">
                  <c:v>36.546090840570201</c:v>
                </c:pt>
                <c:pt idx="5579">
                  <c:v>36.552642667540603</c:v>
                </c:pt>
                <c:pt idx="5580">
                  <c:v>36.559194494510898</c:v>
                </c:pt>
                <c:pt idx="5581">
                  <c:v>36.5657463214812</c:v>
                </c:pt>
                <c:pt idx="5582">
                  <c:v>36.572298148451601</c:v>
                </c:pt>
                <c:pt idx="5583">
                  <c:v>36.578849975421903</c:v>
                </c:pt>
                <c:pt idx="5584">
                  <c:v>36.585401802392298</c:v>
                </c:pt>
                <c:pt idx="5585">
                  <c:v>36.5919536293626</c:v>
                </c:pt>
                <c:pt idx="5586">
                  <c:v>36.598505456333001</c:v>
                </c:pt>
                <c:pt idx="5587">
                  <c:v>36.605057283303303</c:v>
                </c:pt>
                <c:pt idx="5588">
                  <c:v>36.611609110273598</c:v>
                </c:pt>
                <c:pt idx="5589">
                  <c:v>36.618160937243999</c:v>
                </c:pt>
                <c:pt idx="5590">
                  <c:v>36.624712764214301</c:v>
                </c:pt>
                <c:pt idx="5591">
                  <c:v>36.631264591184703</c:v>
                </c:pt>
                <c:pt idx="5592">
                  <c:v>36.637816418154998</c:v>
                </c:pt>
                <c:pt idx="5593">
                  <c:v>36.644368245125399</c:v>
                </c:pt>
                <c:pt idx="5594">
                  <c:v>36.650920072095701</c:v>
                </c:pt>
                <c:pt idx="5595">
                  <c:v>36.657471899066003</c:v>
                </c:pt>
                <c:pt idx="5596">
                  <c:v>36.664023726036397</c:v>
                </c:pt>
                <c:pt idx="5597">
                  <c:v>36.670575553006699</c:v>
                </c:pt>
                <c:pt idx="5598">
                  <c:v>36.677127379977101</c:v>
                </c:pt>
                <c:pt idx="5599">
                  <c:v>36.683679206947403</c:v>
                </c:pt>
                <c:pt idx="5600">
                  <c:v>36.690231033917698</c:v>
                </c:pt>
                <c:pt idx="5601">
                  <c:v>36.696782860888099</c:v>
                </c:pt>
                <c:pt idx="5602">
                  <c:v>36.703334687858401</c:v>
                </c:pt>
                <c:pt idx="5603">
                  <c:v>36.709886514828803</c:v>
                </c:pt>
                <c:pt idx="5604">
                  <c:v>36.716438341799098</c:v>
                </c:pt>
                <c:pt idx="5605">
                  <c:v>36.722990168769499</c:v>
                </c:pt>
                <c:pt idx="5606">
                  <c:v>36.729541995739801</c:v>
                </c:pt>
                <c:pt idx="5607">
                  <c:v>36.736093822710103</c:v>
                </c:pt>
                <c:pt idx="5608">
                  <c:v>36.742645649680497</c:v>
                </c:pt>
                <c:pt idx="5609">
                  <c:v>36.749197476650799</c:v>
                </c:pt>
                <c:pt idx="5610">
                  <c:v>36.755749303621201</c:v>
                </c:pt>
                <c:pt idx="5611">
                  <c:v>36.762301130591503</c:v>
                </c:pt>
                <c:pt idx="5612">
                  <c:v>36.768852957561897</c:v>
                </c:pt>
                <c:pt idx="5613">
                  <c:v>36.775404784532199</c:v>
                </c:pt>
                <c:pt idx="5614">
                  <c:v>36.781956611502501</c:v>
                </c:pt>
                <c:pt idx="5615">
                  <c:v>36.788508438472903</c:v>
                </c:pt>
                <c:pt idx="5616">
                  <c:v>36.795060265443198</c:v>
                </c:pt>
                <c:pt idx="5617">
                  <c:v>36.801612092413599</c:v>
                </c:pt>
                <c:pt idx="5618">
                  <c:v>36.808163919383901</c:v>
                </c:pt>
                <c:pt idx="5619">
                  <c:v>36.814715746354302</c:v>
                </c:pt>
                <c:pt idx="5620">
                  <c:v>36.821267573324597</c:v>
                </c:pt>
                <c:pt idx="5621">
                  <c:v>36.827819400294899</c:v>
                </c:pt>
                <c:pt idx="5622">
                  <c:v>36.834371227265301</c:v>
                </c:pt>
                <c:pt idx="5623">
                  <c:v>36.840923054235603</c:v>
                </c:pt>
                <c:pt idx="5624">
                  <c:v>36.847474881205997</c:v>
                </c:pt>
                <c:pt idx="5625">
                  <c:v>36.854026708176299</c:v>
                </c:pt>
                <c:pt idx="5626">
                  <c:v>36.860578535146601</c:v>
                </c:pt>
                <c:pt idx="5627">
                  <c:v>36.867130362117003</c:v>
                </c:pt>
                <c:pt idx="5628">
                  <c:v>36.873682189087297</c:v>
                </c:pt>
                <c:pt idx="5629">
                  <c:v>36.880234016057699</c:v>
                </c:pt>
                <c:pt idx="5630">
                  <c:v>36.886785843028001</c:v>
                </c:pt>
                <c:pt idx="5631">
                  <c:v>36.893337669998402</c:v>
                </c:pt>
                <c:pt idx="5632">
                  <c:v>36.899889496968697</c:v>
                </c:pt>
                <c:pt idx="5633">
                  <c:v>36.906441323938999</c:v>
                </c:pt>
                <c:pt idx="5634">
                  <c:v>36.912993150909401</c:v>
                </c:pt>
                <c:pt idx="5635">
                  <c:v>36.919544977879703</c:v>
                </c:pt>
                <c:pt idx="5636">
                  <c:v>36.926096804850097</c:v>
                </c:pt>
                <c:pt idx="5637">
                  <c:v>36.932648631820399</c:v>
                </c:pt>
                <c:pt idx="5638">
                  <c:v>36.9392004587908</c:v>
                </c:pt>
                <c:pt idx="5639">
                  <c:v>36.945752285761102</c:v>
                </c:pt>
                <c:pt idx="5640">
                  <c:v>36.952304112731397</c:v>
                </c:pt>
                <c:pt idx="5641">
                  <c:v>36.958855939701799</c:v>
                </c:pt>
                <c:pt idx="5642">
                  <c:v>36.965407766672101</c:v>
                </c:pt>
                <c:pt idx="5643">
                  <c:v>36.971959593642502</c:v>
                </c:pt>
                <c:pt idx="5644">
                  <c:v>36.978511420612797</c:v>
                </c:pt>
                <c:pt idx="5645">
                  <c:v>36.985063247583199</c:v>
                </c:pt>
                <c:pt idx="5646">
                  <c:v>36.991615074553501</c:v>
                </c:pt>
                <c:pt idx="5647">
                  <c:v>36.998166901523803</c:v>
                </c:pt>
                <c:pt idx="5648">
                  <c:v>37.004718728494197</c:v>
                </c:pt>
                <c:pt idx="5649">
                  <c:v>37.011270555464499</c:v>
                </c:pt>
                <c:pt idx="5650">
                  <c:v>37.0178223824349</c:v>
                </c:pt>
                <c:pt idx="5651">
                  <c:v>37.024374209405202</c:v>
                </c:pt>
                <c:pt idx="5652">
                  <c:v>37.030926036375597</c:v>
                </c:pt>
                <c:pt idx="5653">
                  <c:v>37.037477863345899</c:v>
                </c:pt>
                <c:pt idx="5654">
                  <c:v>37.044029690316201</c:v>
                </c:pt>
                <c:pt idx="5655">
                  <c:v>37.050581517286602</c:v>
                </c:pt>
                <c:pt idx="5656">
                  <c:v>37.057133344256897</c:v>
                </c:pt>
                <c:pt idx="5657">
                  <c:v>37.063685171227299</c:v>
                </c:pt>
                <c:pt idx="5658">
                  <c:v>37.070236998197601</c:v>
                </c:pt>
                <c:pt idx="5659">
                  <c:v>37.076788825168002</c:v>
                </c:pt>
                <c:pt idx="5660">
                  <c:v>37.083340652138297</c:v>
                </c:pt>
                <c:pt idx="5661">
                  <c:v>37.089892479108599</c:v>
                </c:pt>
                <c:pt idx="5662">
                  <c:v>37.096444306079</c:v>
                </c:pt>
                <c:pt idx="5663">
                  <c:v>37.102996133049302</c:v>
                </c:pt>
                <c:pt idx="5664">
                  <c:v>37.109547960019697</c:v>
                </c:pt>
                <c:pt idx="5665">
                  <c:v>37.116099786989999</c:v>
                </c:pt>
                <c:pt idx="5666">
                  <c:v>37.1226516139604</c:v>
                </c:pt>
                <c:pt idx="5667">
                  <c:v>37.129203440930702</c:v>
                </c:pt>
                <c:pt idx="5668">
                  <c:v>37.135755267900997</c:v>
                </c:pt>
                <c:pt idx="5669">
                  <c:v>37.142307094871398</c:v>
                </c:pt>
                <c:pt idx="5670">
                  <c:v>37.1488589218417</c:v>
                </c:pt>
                <c:pt idx="5671">
                  <c:v>37.155410748812102</c:v>
                </c:pt>
                <c:pt idx="5672">
                  <c:v>37.161962575782397</c:v>
                </c:pt>
                <c:pt idx="5673">
                  <c:v>37.168514402752699</c:v>
                </c:pt>
                <c:pt idx="5674">
                  <c:v>37.1750662297231</c:v>
                </c:pt>
                <c:pt idx="5675">
                  <c:v>37.181618056693402</c:v>
                </c:pt>
                <c:pt idx="5676">
                  <c:v>37.188169883663797</c:v>
                </c:pt>
                <c:pt idx="5677">
                  <c:v>37.194721710634099</c:v>
                </c:pt>
                <c:pt idx="5678">
                  <c:v>37.2012735376045</c:v>
                </c:pt>
                <c:pt idx="5679">
                  <c:v>37.207825364574802</c:v>
                </c:pt>
                <c:pt idx="5680">
                  <c:v>37.214377191545097</c:v>
                </c:pt>
                <c:pt idx="5681">
                  <c:v>37.220929018515498</c:v>
                </c:pt>
                <c:pt idx="5682">
                  <c:v>37.2274808454858</c:v>
                </c:pt>
                <c:pt idx="5683">
                  <c:v>37.234032672456202</c:v>
                </c:pt>
                <c:pt idx="5684">
                  <c:v>37.240584499426497</c:v>
                </c:pt>
                <c:pt idx="5685">
                  <c:v>37.247136326396898</c:v>
                </c:pt>
                <c:pt idx="5686">
                  <c:v>37.2536881533672</c:v>
                </c:pt>
                <c:pt idx="5687">
                  <c:v>37.260239980337502</c:v>
                </c:pt>
                <c:pt idx="5688">
                  <c:v>37.266791807307897</c:v>
                </c:pt>
                <c:pt idx="5689">
                  <c:v>37.273343634278199</c:v>
                </c:pt>
                <c:pt idx="5690">
                  <c:v>37.2798954612486</c:v>
                </c:pt>
                <c:pt idx="5691">
                  <c:v>37.286447288218902</c:v>
                </c:pt>
                <c:pt idx="5692">
                  <c:v>37.292999115189303</c:v>
                </c:pt>
                <c:pt idx="5693">
                  <c:v>37.299550942159598</c:v>
                </c:pt>
                <c:pt idx="5694">
                  <c:v>37.3061027691299</c:v>
                </c:pt>
                <c:pt idx="5695">
                  <c:v>37.312654596100302</c:v>
                </c:pt>
                <c:pt idx="5696">
                  <c:v>37.319206423070597</c:v>
                </c:pt>
                <c:pt idx="5697">
                  <c:v>37.325758250040998</c:v>
                </c:pt>
                <c:pt idx="5698">
                  <c:v>37.3323100770113</c:v>
                </c:pt>
                <c:pt idx="5699">
                  <c:v>37.338861903981702</c:v>
                </c:pt>
                <c:pt idx="5700">
                  <c:v>37.345413730951996</c:v>
                </c:pt>
                <c:pt idx="5701">
                  <c:v>37.351965557922298</c:v>
                </c:pt>
                <c:pt idx="5702">
                  <c:v>37.3585173848927</c:v>
                </c:pt>
                <c:pt idx="5703">
                  <c:v>37.365069211863002</c:v>
                </c:pt>
                <c:pt idx="5704">
                  <c:v>37.371621038833403</c:v>
                </c:pt>
                <c:pt idx="5705">
                  <c:v>37.378172865803698</c:v>
                </c:pt>
                <c:pt idx="5706">
                  <c:v>37.384724692774</c:v>
                </c:pt>
                <c:pt idx="5707">
                  <c:v>37.391276519744402</c:v>
                </c:pt>
                <c:pt idx="5708">
                  <c:v>37.397828346714697</c:v>
                </c:pt>
                <c:pt idx="5709">
                  <c:v>37.404380173685098</c:v>
                </c:pt>
                <c:pt idx="5710">
                  <c:v>37.4109320006554</c:v>
                </c:pt>
                <c:pt idx="5711">
                  <c:v>37.417483827625801</c:v>
                </c:pt>
                <c:pt idx="5712">
                  <c:v>37.424035654596103</c:v>
                </c:pt>
                <c:pt idx="5713">
                  <c:v>37.430587481566398</c:v>
                </c:pt>
                <c:pt idx="5714">
                  <c:v>37.4371393085368</c:v>
                </c:pt>
                <c:pt idx="5715">
                  <c:v>37.443691135507102</c:v>
                </c:pt>
                <c:pt idx="5716">
                  <c:v>37.450242962477503</c:v>
                </c:pt>
                <c:pt idx="5717">
                  <c:v>37.456794789447798</c:v>
                </c:pt>
                <c:pt idx="5718">
                  <c:v>37.4633466164182</c:v>
                </c:pt>
                <c:pt idx="5719">
                  <c:v>37.469898443388502</c:v>
                </c:pt>
                <c:pt idx="5720">
                  <c:v>37.476450270358797</c:v>
                </c:pt>
                <c:pt idx="5721">
                  <c:v>37.483002097329198</c:v>
                </c:pt>
                <c:pt idx="5722">
                  <c:v>37.4895539242995</c:v>
                </c:pt>
                <c:pt idx="5723">
                  <c:v>37.496105751269901</c:v>
                </c:pt>
                <c:pt idx="5724">
                  <c:v>37.502657578240203</c:v>
                </c:pt>
                <c:pt idx="5725">
                  <c:v>37.509209405210498</c:v>
                </c:pt>
                <c:pt idx="5726">
                  <c:v>37.5157612321809</c:v>
                </c:pt>
                <c:pt idx="5727">
                  <c:v>37.522313059151202</c:v>
                </c:pt>
                <c:pt idx="5728">
                  <c:v>37.528864886121603</c:v>
                </c:pt>
                <c:pt idx="5729">
                  <c:v>37.535416713091898</c:v>
                </c:pt>
                <c:pt idx="5730">
                  <c:v>37.5419685400623</c:v>
                </c:pt>
                <c:pt idx="5731">
                  <c:v>37.548520367032602</c:v>
                </c:pt>
                <c:pt idx="5732">
                  <c:v>37.555072194003003</c:v>
                </c:pt>
                <c:pt idx="5733">
                  <c:v>37.561624020973298</c:v>
                </c:pt>
                <c:pt idx="5734">
                  <c:v>37.5681758479436</c:v>
                </c:pt>
                <c:pt idx="5735">
                  <c:v>37.574727674914001</c:v>
                </c:pt>
                <c:pt idx="5736">
                  <c:v>37.581279501884303</c:v>
                </c:pt>
                <c:pt idx="5737">
                  <c:v>37.587831328854698</c:v>
                </c:pt>
                <c:pt idx="5738">
                  <c:v>37.594383155825</c:v>
                </c:pt>
                <c:pt idx="5739">
                  <c:v>37.600934982795401</c:v>
                </c:pt>
                <c:pt idx="5740">
                  <c:v>37.607486809765703</c:v>
                </c:pt>
                <c:pt idx="5741">
                  <c:v>37.614038636735998</c:v>
                </c:pt>
                <c:pt idx="5742">
                  <c:v>37.620590463706399</c:v>
                </c:pt>
                <c:pt idx="5743">
                  <c:v>37.627142290676701</c:v>
                </c:pt>
                <c:pt idx="5744">
                  <c:v>37.633694117647103</c:v>
                </c:pt>
                <c:pt idx="5745">
                  <c:v>37.640245944617398</c:v>
                </c:pt>
                <c:pt idx="5746">
                  <c:v>37.646797771587799</c:v>
                </c:pt>
                <c:pt idx="5747">
                  <c:v>37.653349598558101</c:v>
                </c:pt>
                <c:pt idx="5748">
                  <c:v>37.659901425528403</c:v>
                </c:pt>
                <c:pt idx="5749">
                  <c:v>37.666453252498798</c:v>
                </c:pt>
                <c:pt idx="5750">
                  <c:v>37.6730050794691</c:v>
                </c:pt>
                <c:pt idx="5751">
                  <c:v>37.679556906439501</c:v>
                </c:pt>
                <c:pt idx="5752">
                  <c:v>37.686108733409803</c:v>
                </c:pt>
                <c:pt idx="5753">
                  <c:v>37.692660560380098</c:v>
                </c:pt>
                <c:pt idx="5754">
                  <c:v>37.699212387350499</c:v>
                </c:pt>
                <c:pt idx="5755">
                  <c:v>37.705764214320801</c:v>
                </c:pt>
                <c:pt idx="5756">
                  <c:v>37.712316041291203</c:v>
                </c:pt>
                <c:pt idx="5757">
                  <c:v>37.718867868261498</c:v>
                </c:pt>
                <c:pt idx="5758">
                  <c:v>37.725419695231899</c:v>
                </c:pt>
                <c:pt idx="5759">
                  <c:v>37.731971522202201</c:v>
                </c:pt>
                <c:pt idx="5760">
                  <c:v>37.738523349172503</c:v>
                </c:pt>
                <c:pt idx="5761">
                  <c:v>37.745075176142898</c:v>
                </c:pt>
                <c:pt idx="5762">
                  <c:v>37.7516270031132</c:v>
                </c:pt>
                <c:pt idx="5763">
                  <c:v>37.758178830083601</c:v>
                </c:pt>
                <c:pt idx="5764">
                  <c:v>37.764730657053903</c:v>
                </c:pt>
                <c:pt idx="5765">
                  <c:v>37.771282484024198</c:v>
                </c:pt>
                <c:pt idx="5766">
                  <c:v>37.777834310994599</c:v>
                </c:pt>
                <c:pt idx="5767">
                  <c:v>37.784386137964901</c:v>
                </c:pt>
                <c:pt idx="5768">
                  <c:v>37.790937964935303</c:v>
                </c:pt>
                <c:pt idx="5769">
                  <c:v>37.797489791905598</c:v>
                </c:pt>
                <c:pt idx="5770">
                  <c:v>37.804041618875999</c:v>
                </c:pt>
                <c:pt idx="5771">
                  <c:v>37.810593445846301</c:v>
                </c:pt>
                <c:pt idx="5772">
                  <c:v>37.817145272816603</c:v>
                </c:pt>
                <c:pt idx="5773">
                  <c:v>37.823697099786997</c:v>
                </c:pt>
                <c:pt idx="5774">
                  <c:v>37.830248926757299</c:v>
                </c:pt>
                <c:pt idx="5775">
                  <c:v>37.836800753727701</c:v>
                </c:pt>
                <c:pt idx="5776">
                  <c:v>37.843352580698003</c:v>
                </c:pt>
                <c:pt idx="5777">
                  <c:v>37.849904407668397</c:v>
                </c:pt>
                <c:pt idx="5778">
                  <c:v>37.856456234638699</c:v>
                </c:pt>
                <c:pt idx="5779">
                  <c:v>37.863008061609001</c:v>
                </c:pt>
                <c:pt idx="5780">
                  <c:v>37.869559888579403</c:v>
                </c:pt>
                <c:pt idx="5781">
                  <c:v>37.876111715549698</c:v>
                </c:pt>
                <c:pt idx="5782">
                  <c:v>37.882663542520099</c:v>
                </c:pt>
                <c:pt idx="5783">
                  <c:v>37.889215369490401</c:v>
                </c:pt>
                <c:pt idx="5784">
                  <c:v>37.895767196460802</c:v>
                </c:pt>
                <c:pt idx="5785">
                  <c:v>37.902319023431097</c:v>
                </c:pt>
                <c:pt idx="5786">
                  <c:v>37.908870850401399</c:v>
                </c:pt>
                <c:pt idx="5787">
                  <c:v>37.915422677371801</c:v>
                </c:pt>
                <c:pt idx="5788">
                  <c:v>37.921974504342103</c:v>
                </c:pt>
                <c:pt idx="5789">
                  <c:v>37.928526331312497</c:v>
                </c:pt>
                <c:pt idx="5790">
                  <c:v>37.935078158282799</c:v>
                </c:pt>
                <c:pt idx="5791">
                  <c:v>37.941629985253201</c:v>
                </c:pt>
                <c:pt idx="5792">
                  <c:v>37.948181812223503</c:v>
                </c:pt>
                <c:pt idx="5793">
                  <c:v>37.954733639193798</c:v>
                </c:pt>
                <c:pt idx="5794">
                  <c:v>37.961285466164199</c:v>
                </c:pt>
                <c:pt idx="5795">
                  <c:v>37.967837293134501</c:v>
                </c:pt>
                <c:pt idx="5796">
                  <c:v>37.974389120104902</c:v>
                </c:pt>
                <c:pt idx="5797">
                  <c:v>37.980940947075197</c:v>
                </c:pt>
                <c:pt idx="5798">
                  <c:v>37.987492774045599</c:v>
                </c:pt>
                <c:pt idx="5799">
                  <c:v>37.994044601015901</c:v>
                </c:pt>
                <c:pt idx="5800">
                  <c:v>38.000596427986203</c:v>
                </c:pt>
                <c:pt idx="5801">
                  <c:v>38.007148254956597</c:v>
                </c:pt>
                <c:pt idx="5802">
                  <c:v>38.013700081926899</c:v>
                </c:pt>
                <c:pt idx="5803">
                  <c:v>38.020251908897301</c:v>
                </c:pt>
                <c:pt idx="5804">
                  <c:v>38.026803735867603</c:v>
                </c:pt>
                <c:pt idx="5805">
                  <c:v>38.033355562837897</c:v>
                </c:pt>
                <c:pt idx="5806">
                  <c:v>38.039907389808299</c:v>
                </c:pt>
                <c:pt idx="5807">
                  <c:v>38.046459216778601</c:v>
                </c:pt>
                <c:pt idx="5808">
                  <c:v>38.053011043749002</c:v>
                </c:pt>
                <c:pt idx="5809">
                  <c:v>38.059562870719297</c:v>
                </c:pt>
                <c:pt idx="5810">
                  <c:v>38.066114697689699</c:v>
                </c:pt>
                <c:pt idx="5811">
                  <c:v>38.072666524660001</c:v>
                </c:pt>
                <c:pt idx="5812">
                  <c:v>38.079218351630303</c:v>
                </c:pt>
                <c:pt idx="5813">
                  <c:v>38.085770178600697</c:v>
                </c:pt>
                <c:pt idx="5814">
                  <c:v>38.092322005570999</c:v>
                </c:pt>
                <c:pt idx="5815">
                  <c:v>38.0988738325414</c:v>
                </c:pt>
                <c:pt idx="5816">
                  <c:v>38.105425659511702</c:v>
                </c:pt>
                <c:pt idx="5817">
                  <c:v>38.111977486482097</c:v>
                </c:pt>
                <c:pt idx="5818">
                  <c:v>38.118529313452399</c:v>
                </c:pt>
                <c:pt idx="5819">
                  <c:v>38.125081140422701</c:v>
                </c:pt>
                <c:pt idx="5820">
                  <c:v>38.131632967393102</c:v>
                </c:pt>
                <c:pt idx="5821">
                  <c:v>38.138184794363397</c:v>
                </c:pt>
                <c:pt idx="5822">
                  <c:v>38.144736621333799</c:v>
                </c:pt>
                <c:pt idx="5823">
                  <c:v>38.151288448304101</c:v>
                </c:pt>
                <c:pt idx="5824">
                  <c:v>38.157840275274502</c:v>
                </c:pt>
                <c:pt idx="5825">
                  <c:v>38.164392102244797</c:v>
                </c:pt>
                <c:pt idx="5826">
                  <c:v>38.170943929215099</c:v>
                </c:pt>
                <c:pt idx="5827">
                  <c:v>38.1774957561855</c:v>
                </c:pt>
                <c:pt idx="5828">
                  <c:v>38.184047583155802</c:v>
                </c:pt>
                <c:pt idx="5829">
                  <c:v>38.190599410126197</c:v>
                </c:pt>
                <c:pt idx="5830">
                  <c:v>38.197151237096499</c:v>
                </c:pt>
                <c:pt idx="5831">
                  <c:v>38.2037030640669</c:v>
                </c:pt>
                <c:pt idx="5832">
                  <c:v>38.210254891037202</c:v>
                </c:pt>
                <c:pt idx="5833">
                  <c:v>38.216806718007497</c:v>
                </c:pt>
                <c:pt idx="5834">
                  <c:v>38.223358544977899</c:v>
                </c:pt>
                <c:pt idx="5835">
                  <c:v>38.229910371948201</c:v>
                </c:pt>
                <c:pt idx="5836">
                  <c:v>38.236462198918602</c:v>
                </c:pt>
                <c:pt idx="5837">
                  <c:v>38.243014025888897</c:v>
                </c:pt>
                <c:pt idx="5838">
                  <c:v>38.249565852859298</c:v>
                </c:pt>
                <c:pt idx="5839">
                  <c:v>38.2561176798296</c:v>
                </c:pt>
                <c:pt idx="5840">
                  <c:v>38.262669506799902</c:v>
                </c:pt>
                <c:pt idx="5841">
                  <c:v>38.269221333770297</c:v>
                </c:pt>
                <c:pt idx="5842">
                  <c:v>38.275773160740599</c:v>
                </c:pt>
                <c:pt idx="5843">
                  <c:v>38.282324987711</c:v>
                </c:pt>
                <c:pt idx="5844">
                  <c:v>38.288876814681302</c:v>
                </c:pt>
                <c:pt idx="5845">
                  <c:v>38.295428641651597</c:v>
                </c:pt>
                <c:pt idx="5846">
                  <c:v>38.301980468621998</c:v>
                </c:pt>
                <c:pt idx="5847">
                  <c:v>38.3085322955923</c:v>
                </c:pt>
                <c:pt idx="5848">
                  <c:v>38.315084122562702</c:v>
                </c:pt>
                <c:pt idx="5849">
                  <c:v>38.321635949532997</c:v>
                </c:pt>
                <c:pt idx="5850">
                  <c:v>38.328187776503398</c:v>
                </c:pt>
                <c:pt idx="5851">
                  <c:v>38.3347396034737</c:v>
                </c:pt>
                <c:pt idx="5852">
                  <c:v>38.341291430444002</c:v>
                </c:pt>
                <c:pt idx="5853">
                  <c:v>38.347843257414397</c:v>
                </c:pt>
                <c:pt idx="5854">
                  <c:v>38.354395084384699</c:v>
                </c:pt>
                <c:pt idx="5855">
                  <c:v>38.3609469113551</c:v>
                </c:pt>
                <c:pt idx="5856">
                  <c:v>38.367498738325402</c:v>
                </c:pt>
                <c:pt idx="5857">
                  <c:v>38.374050565295803</c:v>
                </c:pt>
                <c:pt idx="5858">
                  <c:v>38.380602392266098</c:v>
                </c:pt>
                <c:pt idx="5859">
                  <c:v>38.3871542192364</c:v>
                </c:pt>
                <c:pt idx="5860">
                  <c:v>38.393706046206802</c:v>
                </c:pt>
                <c:pt idx="5861">
                  <c:v>38.400257873177097</c:v>
                </c:pt>
                <c:pt idx="5862">
                  <c:v>38.406809700147498</c:v>
                </c:pt>
                <c:pt idx="5863">
                  <c:v>38.4133615271178</c:v>
                </c:pt>
                <c:pt idx="5864">
                  <c:v>38.419913354088202</c:v>
                </c:pt>
                <c:pt idx="5865">
                  <c:v>38.426465181058497</c:v>
                </c:pt>
                <c:pt idx="5866">
                  <c:v>38.433017008028799</c:v>
                </c:pt>
                <c:pt idx="5867">
                  <c:v>38.4395688349992</c:v>
                </c:pt>
                <c:pt idx="5868">
                  <c:v>38.446120661969502</c:v>
                </c:pt>
                <c:pt idx="5869">
                  <c:v>38.452672488939903</c:v>
                </c:pt>
                <c:pt idx="5870">
                  <c:v>38.459224315910198</c:v>
                </c:pt>
                <c:pt idx="5871">
                  <c:v>38.4657761428806</c:v>
                </c:pt>
                <c:pt idx="5872">
                  <c:v>38.472327969850902</c:v>
                </c:pt>
                <c:pt idx="5873">
                  <c:v>38.478879796821197</c:v>
                </c:pt>
                <c:pt idx="5874">
                  <c:v>38.485431623791598</c:v>
                </c:pt>
                <c:pt idx="5875">
                  <c:v>38.4919834507619</c:v>
                </c:pt>
                <c:pt idx="5876">
                  <c:v>38.498535277732302</c:v>
                </c:pt>
                <c:pt idx="5877">
                  <c:v>38.505087104702604</c:v>
                </c:pt>
                <c:pt idx="5878">
                  <c:v>38.511638931672898</c:v>
                </c:pt>
                <c:pt idx="5879">
                  <c:v>38.5181907586433</c:v>
                </c:pt>
                <c:pt idx="5880">
                  <c:v>38.524742585613602</c:v>
                </c:pt>
                <c:pt idx="5881">
                  <c:v>38.531294412584003</c:v>
                </c:pt>
                <c:pt idx="5882">
                  <c:v>38.537846239554298</c:v>
                </c:pt>
                <c:pt idx="5883">
                  <c:v>38.5443980665247</c:v>
                </c:pt>
                <c:pt idx="5884">
                  <c:v>38.550949893495002</c:v>
                </c:pt>
                <c:pt idx="5885">
                  <c:v>38.557501720465297</c:v>
                </c:pt>
                <c:pt idx="5886">
                  <c:v>38.564053547435698</c:v>
                </c:pt>
                <c:pt idx="5887">
                  <c:v>38.570605374406</c:v>
                </c:pt>
                <c:pt idx="5888">
                  <c:v>38.577157201376401</c:v>
                </c:pt>
                <c:pt idx="5889">
                  <c:v>38.583709028346703</c:v>
                </c:pt>
                <c:pt idx="5890">
                  <c:v>38.590260855317098</c:v>
                </c:pt>
                <c:pt idx="5891">
                  <c:v>38.5968126822874</c:v>
                </c:pt>
                <c:pt idx="5892">
                  <c:v>38.603364509257702</c:v>
                </c:pt>
                <c:pt idx="5893">
                  <c:v>38.609916336228103</c:v>
                </c:pt>
                <c:pt idx="5894">
                  <c:v>38.616468163198398</c:v>
                </c:pt>
                <c:pt idx="5895">
                  <c:v>38.6230199901688</c:v>
                </c:pt>
                <c:pt idx="5896">
                  <c:v>38.629571817139102</c:v>
                </c:pt>
                <c:pt idx="5897">
                  <c:v>38.636123644109503</c:v>
                </c:pt>
                <c:pt idx="5898">
                  <c:v>38.642675471079798</c:v>
                </c:pt>
                <c:pt idx="5899">
                  <c:v>38.6492272980501</c:v>
                </c:pt>
                <c:pt idx="5900">
                  <c:v>38.655779125020501</c:v>
                </c:pt>
                <c:pt idx="5901">
                  <c:v>38.662330951990803</c:v>
                </c:pt>
                <c:pt idx="5902">
                  <c:v>38.668882778961198</c:v>
                </c:pt>
                <c:pt idx="5903">
                  <c:v>38.6754346059315</c:v>
                </c:pt>
                <c:pt idx="5904">
                  <c:v>38.681986432901802</c:v>
                </c:pt>
                <c:pt idx="5905">
                  <c:v>38.688538259872203</c:v>
                </c:pt>
                <c:pt idx="5906">
                  <c:v>38.695090086842498</c:v>
                </c:pt>
                <c:pt idx="5907">
                  <c:v>38.7016419138129</c:v>
                </c:pt>
                <c:pt idx="5908">
                  <c:v>38.708193740783202</c:v>
                </c:pt>
                <c:pt idx="5909">
                  <c:v>38.714745567753603</c:v>
                </c:pt>
                <c:pt idx="5910">
                  <c:v>38.721297394723898</c:v>
                </c:pt>
                <c:pt idx="5911">
                  <c:v>38.7278492216942</c:v>
                </c:pt>
                <c:pt idx="5912">
                  <c:v>38.734401048664601</c:v>
                </c:pt>
                <c:pt idx="5913">
                  <c:v>38.740952875634903</c:v>
                </c:pt>
                <c:pt idx="5914">
                  <c:v>38.747504702605298</c:v>
                </c:pt>
                <c:pt idx="5915">
                  <c:v>38.7540565295756</c:v>
                </c:pt>
                <c:pt idx="5916">
                  <c:v>38.760608356546001</c:v>
                </c:pt>
                <c:pt idx="5917">
                  <c:v>38.767160183516303</c:v>
                </c:pt>
                <c:pt idx="5918">
                  <c:v>38.773712010486598</c:v>
                </c:pt>
                <c:pt idx="5919">
                  <c:v>38.780263837456999</c:v>
                </c:pt>
                <c:pt idx="5920">
                  <c:v>38.786815664427301</c:v>
                </c:pt>
                <c:pt idx="5921">
                  <c:v>38.793367491397703</c:v>
                </c:pt>
                <c:pt idx="5922">
                  <c:v>38.799919318367998</c:v>
                </c:pt>
                <c:pt idx="5923">
                  <c:v>38.806471145338399</c:v>
                </c:pt>
                <c:pt idx="5924">
                  <c:v>38.813022972308701</c:v>
                </c:pt>
                <c:pt idx="5925">
                  <c:v>38.819574799279003</c:v>
                </c:pt>
                <c:pt idx="5926">
                  <c:v>38.826126626249398</c:v>
                </c:pt>
                <c:pt idx="5927">
                  <c:v>38.8326784532197</c:v>
                </c:pt>
                <c:pt idx="5928">
                  <c:v>38.839230280190101</c:v>
                </c:pt>
                <c:pt idx="5929">
                  <c:v>38.845782107160403</c:v>
                </c:pt>
                <c:pt idx="5930">
                  <c:v>38.852333934130797</c:v>
                </c:pt>
                <c:pt idx="5931">
                  <c:v>38.858885761101099</c:v>
                </c:pt>
                <c:pt idx="5932">
                  <c:v>38.865437588071401</c:v>
                </c:pt>
                <c:pt idx="5933">
                  <c:v>38.871989415041803</c:v>
                </c:pt>
                <c:pt idx="5934">
                  <c:v>38.878541242012098</c:v>
                </c:pt>
                <c:pt idx="5935">
                  <c:v>38.885093068982499</c:v>
                </c:pt>
                <c:pt idx="5936">
                  <c:v>38.891644895952801</c:v>
                </c:pt>
                <c:pt idx="5937">
                  <c:v>38.898196722923203</c:v>
                </c:pt>
                <c:pt idx="5938">
                  <c:v>38.904748549893498</c:v>
                </c:pt>
                <c:pt idx="5939">
                  <c:v>38.911300376863799</c:v>
                </c:pt>
                <c:pt idx="5940">
                  <c:v>38.917852203834201</c:v>
                </c:pt>
                <c:pt idx="5941">
                  <c:v>38.924404030804503</c:v>
                </c:pt>
                <c:pt idx="5942">
                  <c:v>38.930955857774897</c:v>
                </c:pt>
                <c:pt idx="5943">
                  <c:v>38.937507684745199</c:v>
                </c:pt>
                <c:pt idx="5944">
                  <c:v>38.944059511715601</c:v>
                </c:pt>
                <c:pt idx="5945">
                  <c:v>38.950611338685903</c:v>
                </c:pt>
                <c:pt idx="5946">
                  <c:v>38.957163165656198</c:v>
                </c:pt>
                <c:pt idx="5947">
                  <c:v>38.963714992626599</c:v>
                </c:pt>
                <c:pt idx="5948">
                  <c:v>38.970266819596901</c:v>
                </c:pt>
                <c:pt idx="5949">
                  <c:v>38.976818646567303</c:v>
                </c:pt>
                <c:pt idx="5950">
                  <c:v>38.983370473537597</c:v>
                </c:pt>
                <c:pt idx="5951">
                  <c:v>38.989922300507899</c:v>
                </c:pt>
                <c:pt idx="5952">
                  <c:v>38.996474127478301</c:v>
                </c:pt>
                <c:pt idx="5953">
                  <c:v>39.003025954448603</c:v>
                </c:pt>
                <c:pt idx="5954">
                  <c:v>39.009577781418997</c:v>
                </c:pt>
                <c:pt idx="5955">
                  <c:v>39.016129608389299</c:v>
                </c:pt>
                <c:pt idx="5956">
                  <c:v>39.022681435359701</c:v>
                </c:pt>
                <c:pt idx="5957">
                  <c:v>39.029233262330003</c:v>
                </c:pt>
                <c:pt idx="5958">
                  <c:v>39.035785089300298</c:v>
                </c:pt>
                <c:pt idx="5959">
                  <c:v>39.042336916270699</c:v>
                </c:pt>
                <c:pt idx="5960">
                  <c:v>39.048888743241001</c:v>
                </c:pt>
                <c:pt idx="5961">
                  <c:v>39.055440570211402</c:v>
                </c:pt>
                <c:pt idx="5962">
                  <c:v>39.061992397181697</c:v>
                </c:pt>
                <c:pt idx="5963">
                  <c:v>39.068544224152099</c:v>
                </c:pt>
                <c:pt idx="5964">
                  <c:v>39.075096051122401</c:v>
                </c:pt>
                <c:pt idx="5965">
                  <c:v>39.081647878092703</c:v>
                </c:pt>
                <c:pt idx="5966">
                  <c:v>39.088199705063097</c:v>
                </c:pt>
                <c:pt idx="5967">
                  <c:v>39.094751532033399</c:v>
                </c:pt>
                <c:pt idx="5968">
                  <c:v>39.101303359003801</c:v>
                </c:pt>
                <c:pt idx="5969">
                  <c:v>39.107855185974103</c:v>
                </c:pt>
                <c:pt idx="5970">
                  <c:v>39.114407012944497</c:v>
                </c:pt>
                <c:pt idx="5971">
                  <c:v>39.120958839914799</c:v>
                </c:pt>
                <c:pt idx="5972">
                  <c:v>39.127510666885101</c:v>
                </c:pt>
                <c:pt idx="5973">
                  <c:v>39.134062493855502</c:v>
                </c:pt>
                <c:pt idx="5974">
                  <c:v>39.140614320825797</c:v>
                </c:pt>
                <c:pt idx="5975">
                  <c:v>39.147166147796199</c:v>
                </c:pt>
                <c:pt idx="5976">
                  <c:v>39.153717974766501</c:v>
                </c:pt>
                <c:pt idx="5977">
                  <c:v>39.160269801736902</c:v>
                </c:pt>
                <c:pt idx="5978">
                  <c:v>39.166821628707197</c:v>
                </c:pt>
                <c:pt idx="5979">
                  <c:v>39.173373455677499</c:v>
                </c:pt>
                <c:pt idx="5980">
                  <c:v>39.179925282647901</c:v>
                </c:pt>
                <c:pt idx="5981">
                  <c:v>39.186477109618203</c:v>
                </c:pt>
                <c:pt idx="5982">
                  <c:v>39.193028936588597</c:v>
                </c:pt>
                <c:pt idx="5983">
                  <c:v>39.199580763558899</c:v>
                </c:pt>
                <c:pt idx="5984">
                  <c:v>39.206132590529201</c:v>
                </c:pt>
                <c:pt idx="5985">
                  <c:v>39.212684417499602</c:v>
                </c:pt>
                <c:pt idx="5986">
                  <c:v>39.219236244469897</c:v>
                </c:pt>
                <c:pt idx="5987">
                  <c:v>39.225788071440299</c:v>
                </c:pt>
                <c:pt idx="5988">
                  <c:v>39.232339898410601</c:v>
                </c:pt>
                <c:pt idx="5989">
                  <c:v>39.238891725381002</c:v>
                </c:pt>
                <c:pt idx="5990">
                  <c:v>39.245443552351297</c:v>
                </c:pt>
                <c:pt idx="5991">
                  <c:v>39.251995379321698</c:v>
                </c:pt>
                <c:pt idx="5992">
                  <c:v>39.258547206292</c:v>
                </c:pt>
                <c:pt idx="5993">
                  <c:v>39.265099033262302</c:v>
                </c:pt>
                <c:pt idx="5994">
                  <c:v>39.271650860232697</c:v>
                </c:pt>
                <c:pt idx="5995">
                  <c:v>39.278202687202999</c:v>
                </c:pt>
                <c:pt idx="5996">
                  <c:v>39.2847545141734</c:v>
                </c:pt>
                <c:pt idx="5997">
                  <c:v>39.291306341143702</c:v>
                </c:pt>
                <c:pt idx="5998">
                  <c:v>39.297858168113997</c:v>
                </c:pt>
                <c:pt idx="5999">
                  <c:v>39.304409995084399</c:v>
                </c:pt>
                <c:pt idx="6000">
                  <c:v>39.310961822054701</c:v>
                </c:pt>
                <c:pt idx="6001">
                  <c:v>39.317513649025102</c:v>
                </c:pt>
                <c:pt idx="6002">
                  <c:v>39.324065475995397</c:v>
                </c:pt>
                <c:pt idx="6003">
                  <c:v>39.330617302965798</c:v>
                </c:pt>
                <c:pt idx="6004">
                  <c:v>39.3371691299361</c:v>
                </c:pt>
                <c:pt idx="6005">
                  <c:v>39.343720956906402</c:v>
                </c:pt>
                <c:pt idx="6006">
                  <c:v>39.350272783876797</c:v>
                </c:pt>
                <c:pt idx="6007">
                  <c:v>39.356824610847099</c:v>
                </c:pt>
                <c:pt idx="6008">
                  <c:v>39.3633764378175</c:v>
                </c:pt>
                <c:pt idx="6009">
                  <c:v>39.369928264787802</c:v>
                </c:pt>
                <c:pt idx="6010">
                  <c:v>39.376480091758197</c:v>
                </c:pt>
                <c:pt idx="6011">
                  <c:v>39.383031918728499</c:v>
                </c:pt>
                <c:pt idx="6012">
                  <c:v>39.3895837456988</c:v>
                </c:pt>
                <c:pt idx="6013">
                  <c:v>39.396135572669202</c:v>
                </c:pt>
                <c:pt idx="6014">
                  <c:v>39.402687399639497</c:v>
                </c:pt>
                <c:pt idx="6015">
                  <c:v>39.409239226609898</c:v>
                </c:pt>
                <c:pt idx="6016">
                  <c:v>39.4157910535802</c:v>
                </c:pt>
                <c:pt idx="6017">
                  <c:v>39.422342880550602</c:v>
                </c:pt>
                <c:pt idx="6018">
                  <c:v>39.428894707520897</c:v>
                </c:pt>
                <c:pt idx="6019">
                  <c:v>39.435446534491199</c:v>
                </c:pt>
                <c:pt idx="6020">
                  <c:v>39.4419983614616</c:v>
                </c:pt>
                <c:pt idx="6021">
                  <c:v>39.448550188431902</c:v>
                </c:pt>
                <c:pt idx="6022">
                  <c:v>39.455102015402304</c:v>
                </c:pt>
                <c:pt idx="6023">
                  <c:v>39.461653842372598</c:v>
                </c:pt>
                <c:pt idx="6024">
                  <c:v>39.468205669343</c:v>
                </c:pt>
                <c:pt idx="6025">
                  <c:v>39.474757496313302</c:v>
                </c:pt>
                <c:pt idx="6026">
                  <c:v>39.481309323283597</c:v>
                </c:pt>
                <c:pt idx="6027">
                  <c:v>39.487861150253998</c:v>
                </c:pt>
                <c:pt idx="6028">
                  <c:v>39.4944129772243</c:v>
                </c:pt>
                <c:pt idx="6029">
                  <c:v>39.500964804194702</c:v>
                </c:pt>
                <c:pt idx="6030">
                  <c:v>39.507516631164997</c:v>
                </c:pt>
                <c:pt idx="6031">
                  <c:v>39.514068458135299</c:v>
                </c:pt>
                <c:pt idx="6032">
                  <c:v>39.5206202851057</c:v>
                </c:pt>
                <c:pt idx="6033">
                  <c:v>39.527172112076002</c:v>
                </c:pt>
                <c:pt idx="6034">
                  <c:v>39.533723939046403</c:v>
                </c:pt>
                <c:pt idx="6035">
                  <c:v>39.540275766016698</c:v>
                </c:pt>
                <c:pt idx="6036">
                  <c:v>39.5468275929871</c:v>
                </c:pt>
                <c:pt idx="6037">
                  <c:v>39.553379419957402</c:v>
                </c:pt>
                <c:pt idx="6038">
                  <c:v>39.559931246927697</c:v>
                </c:pt>
                <c:pt idx="6039">
                  <c:v>39.566483073898098</c:v>
                </c:pt>
                <c:pt idx="6040">
                  <c:v>39.5730349008684</c:v>
                </c:pt>
                <c:pt idx="6041">
                  <c:v>39.579586727838802</c:v>
                </c:pt>
                <c:pt idx="6042">
                  <c:v>39.586138554809096</c:v>
                </c:pt>
                <c:pt idx="6043">
                  <c:v>39.592690381779498</c:v>
                </c:pt>
                <c:pt idx="6044">
                  <c:v>39.5992422087498</c:v>
                </c:pt>
                <c:pt idx="6045">
                  <c:v>39.605794035720102</c:v>
                </c:pt>
                <c:pt idx="6046">
                  <c:v>39.612345862690503</c:v>
                </c:pt>
                <c:pt idx="6047">
                  <c:v>39.618897689660798</c:v>
                </c:pt>
                <c:pt idx="6048">
                  <c:v>39.6254495166312</c:v>
                </c:pt>
                <c:pt idx="6049">
                  <c:v>39.632001343601502</c:v>
                </c:pt>
                <c:pt idx="6050">
                  <c:v>39.638553170571903</c:v>
                </c:pt>
                <c:pt idx="6051">
                  <c:v>39.645104997542198</c:v>
                </c:pt>
                <c:pt idx="6052">
                  <c:v>39.6516568245125</c:v>
                </c:pt>
                <c:pt idx="6053">
                  <c:v>39.658208651482902</c:v>
                </c:pt>
                <c:pt idx="6054">
                  <c:v>39.664760478453204</c:v>
                </c:pt>
                <c:pt idx="6055">
                  <c:v>39.671312305423598</c:v>
                </c:pt>
                <c:pt idx="6056">
                  <c:v>39.6778641323939</c:v>
                </c:pt>
                <c:pt idx="6057">
                  <c:v>39.684415959364202</c:v>
                </c:pt>
                <c:pt idx="6058">
                  <c:v>39.690967786334603</c:v>
                </c:pt>
                <c:pt idx="6059">
                  <c:v>39.697519613304898</c:v>
                </c:pt>
                <c:pt idx="6060">
                  <c:v>39.7040714402753</c:v>
                </c:pt>
                <c:pt idx="6061">
                  <c:v>39.710623267245602</c:v>
                </c:pt>
                <c:pt idx="6062">
                  <c:v>39.717175094216003</c:v>
                </c:pt>
                <c:pt idx="6063">
                  <c:v>39.723726921186298</c:v>
                </c:pt>
                <c:pt idx="6064">
                  <c:v>39.730278748156699</c:v>
                </c:pt>
                <c:pt idx="6065">
                  <c:v>39.736830575127001</c:v>
                </c:pt>
                <c:pt idx="6066">
                  <c:v>39.743382402097303</c:v>
                </c:pt>
                <c:pt idx="6067">
                  <c:v>39.749934229067698</c:v>
                </c:pt>
                <c:pt idx="6068">
                  <c:v>39.756486056038</c:v>
                </c:pt>
                <c:pt idx="6069">
                  <c:v>39.763037883008401</c:v>
                </c:pt>
                <c:pt idx="6070">
                  <c:v>39.769589709978703</c:v>
                </c:pt>
                <c:pt idx="6071">
                  <c:v>39.776141536948998</c:v>
                </c:pt>
                <c:pt idx="6072">
                  <c:v>39.7826933639194</c:v>
                </c:pt>
                <c:pt idx="6073">
                  <c:v>39.789245190889702</c:v>
                </c:pt>
                <c:pt idx="6074">
                  <c:v>39.795797017860103</c:v>
                </c:pt>
                <c:pt idx="6075">
                  <c:v>39.802348844830398</c:v>
                </c:pt>
                <c:pt idx="6076">
                  <c:v>39.808900671800799</c:v>
                </c:pt>
                <c:pt idx="6077">
                  <c:v>39.815452498771101</c:v>
                </c:pt>
                <c:pt idx="6078">
                  <c:v>39.822004325741403</c:v>
                </c:pt>
                <c:pt idx="6079">
                  <c:v>39.828556152711798</c:v>
                </c:pt>
                <c:pt idx="6080">
                  <c:v>39.8351079796821</c:v>
                </c:pt>
                <c:pt idx="6081">
                  <c:v>39.841659806652501</c:v>
                </c:pt>
                <c:pt idx="6082">
                  <c:v>39.848211633622803</c:v>
                </c:pt>
                <c:pt idx="6083">
                  <c:v>39.854763460593098</c:v>
                </c:pt>
                <c:pt idx="6084">
                  <c:v>39.8613152875635</c:v>
                </c:pt>
                <c:pt idx="6085">
                  <c:v>39.867867114533801</c:v>
                </c:pt>
                <c:pt idx="6086">
                  <c:v>39.874418941504203</c:v>
                </c:pt>
                <c:pt idx="6087">
                  <c:v>39.880970768474498</c:v>
                </c:pt>
                <c:pt idx="6088">
                  <c:v>39.887522595444899</c:v>
                </c:pt>
                <c:pt idx="6089">
                  <c:v>39.894074422415201</c:v>
                </c:pt>
                <c:pt idx="6090">
                  <c:v>39.900626249385603</c:v>
                </c:pt>
                <c:pt idx="6091">
                  <c:v>39.907178076355898</c:v>
                </c:pt>
                <c:pt idx="6092">
                  <c:v>39.9137299033262</c:v>
                </c:pt>
                <c:pt idx="6093">
                  <c:v>39.920281730296601</c:v>
                </c:pt>
                <c:pt idx="6094">
                  <c:v>39.926833557266903</c:v>
                </c:pt>
                <c:pt idx="6095">
                  <c:v>39.933385384237297</c:v>
                </c:pt>
                <c:pt idx="6096">
                  <c:v>39.939937211207599</c:v>
                </c:pt>
                <c:pt idx="6097">
                  <c:v>39.946489038178001</c:v>
                </c:pt>
                <c:pt idx="6098">
                  <c:v>39.953040865148303</c:v>
                </c:pt>
                <c:pt idx="6099">
                  <c:v>39.959592692118598</c:v>
                </c:pt>
                <c:pt idx="6100">
                  <c:v>39.966144519088999</c:v>
                </c:pt>
                <c:pt idx="6101">
                  <c:v>39.972696346059301</c:v>
                </c:pt>
                <c:pt idx="6102">
                  <c:v>39.979248173029703</c:v>
                </c:pt>
                <c:pt idx="6103">
                  <c:v>39.985799999999998</c:v>
                </c:pt>
              </c:numCache>
            </c:numRef>
          </c:xVal>
          <c:yVal>
            <c:numRef>
              <c:f>'Figure 2a BSA sup75 increase'!$F$2:$F$6105</c:f>
              <c:numCache>
                <c:formatCode>0.00E+00</c:formatCode>
                <c:ptCount val="6104"/>
                <c:pt idx="0">
                  <c:v>2.4908768214212451E-2</c:v>
                </c:pt>
                <c:pt idx="1">
                  <c:v>2.490534747999151E-2</c:v>
                </c:pt>
                <c:pt idx="2">
                  <c:v>2.4902314143115133E-2</c:v>
                </c:pt>
                <c:pt idx="3">
                  <c:v>2.4899841751025463E-2</c:v>
                </c:pt>
                <c:pt idx="4">
                  <c:v>2.4897667068836386E-2</c:v>
                </c:pt>
                <c:pt idx="5">
                  <c:v>2.4894572325268604E-2</c:v>
                </c:pt>
                <c:pt idx="6">
                  <c:v>2.4890599066739148E-2</c:v>
                </c:pt>
                <c:pt idx="7">
                  <c:v>2.488520979596642E-2</c:v>
                </c:pt>
                <c:pt idx="8">
                  <c:v>2.4880188330210291E-2</c:v>
                </c:pt>
                <c:pt idx="9">
                  <c:v>2.487825023878729E-2</c:v>
                </c:pt>
                <c:pt idx="10">
                  <c:v>2.4877564910846795E-2</c:v>
                </c:pt>
                <c:pt idx="11">
                  <c:v>2.4878063139482536E-2</c:v>
                </c:pt>
                <c:pt idx="12">
                  <c:v>2.4878447028474818E-2</c:v>
                </c:pt>
                <c:pt idx="13">
                  <c:v>2.4878720846760165E-2</c:v>
                </c:pt>
                <c:pt idx="14">
                  <c:v>2.4878668894626525E-2</c:v>
                </c:pt>
                <c:pt idx="15">
                  <c:v>2.4877826517065656E-2</c:v>
                </c:pt>
                <c:pt idx="16">
                  <c:v>2.4876033849298904E-2</c:v>
                </c:pt>
                <c:pt idx="17">
                  <c:v>2.4875862612868397E-2</c:v>
                </c:pt>
                <c:pt idx="18">
                  <c:v>2.4877080525763019E-2</c:v>
                </c:pt>
                <c:pt idx="19">
                  <c:v>2.4878757678568786E-2</c:v>
                </c:pt>
                <c:pt idx="20">
                  <c:v>2.4879608812734301E-2</c:v>
                </c:pt>
                <c:pt idx="21">
                  <c:v>2.487967852447779E-2</c:v>
                </c:pt>
                <c:pt idx="22">
                  <c:v>2.4879655308836998E-2</c:v>
                </c:pt>
                <c:pt idx="23">
                  <c:v>2.4879585850757294E-2</c:v>
                </c:pt>
                <c:pt idx="24">
                  <c:v>2.4879295915530043E-2</c:v>
                </c:pt>
                <c:pt idx="25">
                  <c:v>2.4878349873845705E-2</c:v>
                </c:pt>
                <c:pt idx="26">
                  <c:v>2.4875392364008819E-2</c:v>
                </c:pt>
                <c:pt idx="27">
                  <c:v>2.4870629605573607E-2</c:v>
                </c:pt>
                <c:pt idx="28">
                  <c:v>2.4867375364940002E-2</c:v>
                </c:pt>
                <c:pt idx="29">
                  <c:v>2.4864885839883454E-2</c:v>
                </c:pt>
                <c:pt idx="30">
                  <c:v>2.4863121347704669E-2</c:v>
                </c:pt>
                <c:pt idx="31">
                  <c:v>2.4861728662444918E-2</c:v>
                </c:pt>
                <c:pt idx="32">
                  <c:v>2.4864627743283005E-2</c:v>
                </c:pt>
                <c:pt idx="33">
                  <c:v>2.4867226928197716E-2</c:v>
                </c:pt>
                <c:pt idx="34">
                  <c:v>2.4869535973699702E-2</c:v>
                </c:pt>
                <c:pt idx="35">
                  <c:v>2.4870758036242325E-2</c:v>
                </c:pt>
                <c:pt idx="36">
                  <c:v>2.4870002494562969E-2</c:v>
                </c:pt>
                <c:pt idx="37">
                  <c:v>2.4868934978453647E-2</c:v>
                </c:pt>
                <c:pt idx="38">
                  <c:v>2.4868047314198755E-2</c:v>
                </c:pt>
                <c:pt idx="39">
                  <c:v>2.4867178040016029E-2</c:v>
                </c:pt>
                <c:pt idx="40">
                  <c:v>2.4866311067510562E-2</c:v>
                </c:pt>
                <c:pt idx="41">
                  <c:v>2.4863001993838757E-2</c:v>
                </c:pt>
                <c:pt idx="42">
                  <c:v>2.4859415840304773E-2</c:v>
                </c:pt>
                <c:pt idx="43">
                  <c:v>2.4855583707569035E-2</c:v>
                </c:pt>
                <c:pt idx="44">
                  <c:v>2.4853946548027937E-2</c:v>
                </c:pt>
                <c:pt idx="45">
                  <c:v>2.4853749860368798E-2</c:v>
                </c:pt>
                <c:pt idx="46">
                  <c:v>2.4853839959737674E-2</c:v>
                </c:pt>
                <c:pt idx="47">
                  <c:v>2.4854202519114157E-2</c:v>
                </c:pt>
                <c:pt idx="48">
                  <c:v>2.4854784231211961E-2</c:v>
                </c:pt>
                <c:pt idx="49">
                  <c:v>2.4855339538303732E-2</c:v>
                </c:pt>
                <c:pt idx="50">
                  <c:v>2.485490741614103E-2</c:v>
                </c:pt>
                <c:pt idx="51">
                  <c:v>2.4853541189194008E-2</c:v>
                </c:pt>
                <c:pt idx="52">
                  <c:v>2.4852074127643897E-2</c:v>
                </c:pt>
                <c:pt idx="53">
                  <c:v>2.4851851369501063E-2</c:v>
                </c:pt>
                <c:pt idx="54">
                  <c:v>2.4851681853747722E-2</c:v>
                </c:pt>
                <c:pt idx="55">
                  <c:v>2.4851568621705348E-2</c:v>
                </c:pt>
                <c:pt idx="56">
                  <c:v>2.4852422039997851E-2</c:v>
                </c:pt>
                <c:pt idx="57">
                  <c:v>2.485384395080887E-2</c:v>
                </c:pt>
                <c:pt idx="58">
                  <c:v>2.4855807528446964E-2</c:v>
                </c:pt>
                <c:pt idx="59">
                  <c:v>2.4858455900402747E-2</c:v>
                </c:pt>
                <c:pt idx="60">
                  <c:v>2.4860351013554001E-2</c:v>
                </c:pt>
                <c:pt idx="61">
                  <c:v>2.4861523799120017E-2</c:v>
                </c:pt>
                <c:pt idx="62">
                  <c:v>2.486101879052378E-2</c:v>
                </c:pt>
                <c:pt idx="63">
                  <c:v>2.4857613467272499E-2</c:v>
                </c:pt>
                <c:pt idx="64">
                  <c:v>2.4853508030840403E-2</c:v>
                </c:pt>
                <c:pt idx="65">
                  <c:v>2.4850212128538933E-2</c:v>
                </c:pt>
                <c:pt idx="66">
                  <c:v>2.4847301316111202E-2</c:v>
                </c:pt>
                <c:pt idx="67">
                  <c:v>2.4845428903691468E-2</c:v>
                </c:pt>
                <c:pt idx="68">
                  <c:v>2.4844542466701598E-2</c:v>
                </c:pt>
                <c:pt idx="69">
                  <c:v>2.4844362208448833E-2</c:v>
                </c:pt>
                <c:pt idx="70">
                  <c:v>2.4844358014589545E-2</c:v>
                </c:pt>
                <c:pt idx="71">
                  <c:v>2.484452102191724E-2</c:v>
                </c:pt>
                <c:pt idx="72">
                  <c:v>2.4844811308807415E-2</c:v>
                </c:pt>
                <c:pt idx="73">
                  <c:v>2.4845682326922681E-2</c:v>
                </c:pt>
                <c:pt idx="74">
                  <c:v>2.4846513106788318E-2</c:v>
                </c:pt>
                <c:pt idx="75">
                  <c:v>2.4847312863750436E-2</c:v>
                </c:pt>
                <c:pt idx="76">
                  <c:v>2.4849247727416954E-2</c:v>
                </c:pt>
                <c:pt idx="77">
                  <c:v>2.4851194827593348E-2</c:v>
                </c:pt>
                <c:pt idx="78">
                  <c:v>2.4853153292329632E-2</c:v>
                </c:pt>
                <c:pt idx="79">
                  <c:v>2.4855076929060745E-2</c:v>
                </c:pt>
                <c:pt idx="80">
                  <c:v>2.4856673420947623E-2</c:v>
                </c:pt>
                <c:pt idx="81">
                  <c:v>2.4857951390599261E-2</c:v>
                </c:pt>
                <c:pt idx="82">
                  <c:v>2.4857735197115618E-2</c:v>
                </c:pt>
                <c:pt idx="83">
                  <c:v>2.4858355699306601E-2</c:v>
                </c:pt>
                <c:pt idx="84">
                  <c:v>2.4859310170561474E-2</c:v>
                </c:pt>
                <c:pt idx="85">
                  <c:v>2.4862740604734822E-2</c:v>
                </c:pt>
                <c:pt idx="86">
                  <c:v>2.486588395268367E-2</c:v>
                </c:pt>
                <c:pt idx="87">
                  <c:v>2.4868752943892746E-2</c:v>
                </c:pt>
                <c:pt idx="88">
                  <c:v>2.4871134073838539E-2</c:v>
                </c:pt>
                <c:pt idx="89">
                  <c:v>2.4872308839908822E-2</c:v>
                </c:pt>
                <c:pt idx="90">
                  <c:v>2.4873453503975639E-2</c:v>
                </c:pt>
                <c:pt idx="91">
                  <c:v>2.4874172299028885E-2</c:v>
                </c:pt>
                <c:pt idx="92">
                  <c:v>2.4874483297669232E-2</c:v>
                </c:pt>
                <c:pt idx="93">
                  <c:v>2.4873940442681125E-2</c:v>
                </c:pt>
                <c:pt idx="94">
                  <c:v>2.4871790092406754E-2</c:v>
                </c:pt>
                <c:pt idx="95">
                  <c:v>2.4872934487928211E-2</c:v>
                </c:pt>
                <c:pt idx="96">
                  <c:v>2.4875473525307869E-2</c:v>
                </c:pt>
                <c:pt idx="97">
                  <c:v>2.4877597187159151E-2</c:v>
                </c:pt>
                <c:pt idx="98">
                  <c:v>2.4879321896355236E-2</c:v>
                </c:pt>
                <c:pt idx="99">
                  <c:v>2.4880030673733778E-2</c:v>
                </c:pt>
                <c:pt idx="100">
                  <c:v>2.488105324867141E-2</c:v>
                </c:pt>
                <c:pt idx="101">
                  <c:v>2.4881912667670796E-2</c:v>
                </c:pt>
                <c:pt idx="102">
                  <c:v>2.488261412810713E-2</c:v>
                </c:pt>
                <c:pt idx="103">
                  <c:v>2.4882715624967276E-2</c:v>
                </c:pt>
                <c:pt idx="104">
                  <c:v>2.4883243079127863E-2</c:v>
                </c:pt>
                <c:pt idx="105">
                  <c:v>2.4883358546234108E-2</c:v>
                </c:pt>
                <c:pt idx="106">
                  <c:v>2.4883078565648576E-2</c:v>
                </c:pt>
                <c:pt idx="107">
                  <c:v>2.4881822366451437E-2</c:v>
                </c:pt>
                <c:pt idx="108">
                  <c:v>2.4879403002955904E-2</c:v>
                </c:pt>
                <c:pt idx="109">
                  <c:v>2.4876515508492108E-2</c:v>
                </c:pt>
                <c:pt idx="110">
                  <c:v>2.487734111683837E-2</c:v>
                </c:pt>
                <c:pt idx="111">
                  <c:v>2.487839043293379E-2</c:v>
                </c:pt>
                <c:pt idx="112">
                  <c:v>2.487951407300135E-2</c:v>
                </c:pt>
                <c:pt idx="113">
                  <c:v>2.4880710826229259E-2</c:v>
                </c:pt>
                <c:pt idx="114">
                  <c:v>2.488237184347096E-2</c:v>
                </c:pt>
                <c:pt idx="115">
                  <c:v>2.4884449726811426E-2</c:v>
                </c:pt>
                <c:pt idx="116">
                  <c:v>2.4886497522175186E-2</c:v>
                </c:pt>
                <c:pt idx="117">
                  <c:v>2.4888064666347805E-2</c:v>
                </c:pt>
                <c:pt idx="118">
                  <c:v>2.4889171978520107E-2</c:v>
                </c:pt>
                <c:pt idx="119">
                  <c:v>2.4889380859614334E-2</c:v>
                </c:pt>
                <c:pt idx="120">
                  <c:v>2.4887265287123764E-2</c:v>
                </c:pt>
                <c:pt idx="121">
                  <c:v>2.4884570069855231E-2</c:v>
                </c:pt>
                <c:pt idx="122">
                  <c:v>2.4883834771816302E-2</c:v>
                </c:pt>
                <c:pt idx="123">
                  <c:v>2.4883528786533816E-2</c:v>
                </c:pt>
                <c:pt idx="124">
                  <c:v>2.4883100322874267E-2</c:v>
                </c:pt>
                <c:pt idx="125">
                  <c:v>2.4882543327132519E-2</c:v>
                </c:pt>
                <c:pt idx="126">
                  <c:v>2.4879925855807259E-2</c:v>
                </c:pt>
                <c:pt idx="127">
                  <c:v>2.4877746824299538E-2</c:v>
                </c:pt>
                <c:pt idx="128">
                  <c:v>2.4876848534108022E-2</c:v>
                </c:pt>
                <c:pt idx="129">
                  <c:v>2.4875784232303993E-2</c:v>
                </c:pt>
                <c:pt idx="130">
                  <c:v>2.4874556235298276E-2</c:v>
                </c:pt>
                <c:pt idx="131">
                  <c:v>2.4872240073782886E-2</c:v>
                </c:pt>
                <c:pt idx="132">
                  <c:v>2.4870870475667474E-2</c:v>
                </c:pt>
                <c:pt idx="133">
                  <c:v>2.4869340927976442E-2</c:v>
                </c:pt>
                <c:pt idx="134">
                  <c:v>2.4867662416849567E-2</c:v>
                </c:pt>
                <c:pt idx="135">
                  <c:v>2.4866346868778536E-2</c:v>
                </c:pt>
                <c:pt idx="136">
                  <c:v>2.486512093536003E-2</c:v>
                </c:pt>
                <c:pt idx="137">
                  <c:v>2.4863137329573782E-2</c:v>
                </c:pt>
                <c:pt idx="138">
                  <c:v>2.4860436127147681E-2</c:v>
                </c:pt>
                <c:pt idx="139">
                  <c:v>2.4857517785756629E-2</c:v>
                </c:pt>
                <c:pt idx="140">
                  <c:v>2.485437909649384E-2</c:v>
                </c:pt>
                <c:pt idx="141">
                  <c:v>2.4849353631826901E-2</c:v>
                </c:pt>
                <c:pt idx="142">
                  <c:v>2.4845465685695643E-2</c:v>
                </c:pt>
                <c:pt idx="143">
                  <c:v>2.4845390033790854E-2</c:v>
                </c:pt>
                <c:pt idx="144">
                  <c:v>2.4846563602866686E-2</c:v>
                </c:pt>
                <c:pt idx="145">
                  <c:v>2.4848916822409313E-2</c:v>
                </c:pt>
                <c:pt idx="146">
                  <c:v>2.4851065445494928E-2</c:v>
                </c:pt>
                <c:pt idx="147">
                  <c:v>2.4853013451133932E-2</c:v>
                </c:pt>
                <c:pt idx="148">
                  <c:v>2.4854109592923751E-2</c:v>
                </c:pt>
                <c:pt idx="149">
                  <c:v>2.4853191388209239E-2</c:v>
                </c:pt>
                <c:pt idx="150">
                  <c:v>2.4852096703394395E-2</c:v>
                </c:pt>
                <c:pt idx="151">
                  <c:v>2.485083340813796E-2</c:v>
                </c:pt>
                <c:pt idx="152">
                  <c:v>2.48492742178156E-2</c:v>
                </c:pt>
                <c:pt idx="153">
                  <c:v>2.4846846728908634E-2</c:v>
                </c:pt>
                <c:pt idx="154">
                  <c:v>2.4846585286136889E-2</c:v>
                </c:pt>
                <c:pt idx="155">
                  <c:v>2.4846571994829918E-2</c:v>
                </c:pt>
                <c:pt idx="156">
                  <c:v>2.4846435861685168E-2</c:v>
                </c:pt>
                <c:pt idx="157">
                  <c:v>2.4846181275433005E-2</c:v>
                </c:pt>
                <c:pt idx="158">
                  <c:v>2.4845443036355143E-2</c:v>
                </c:pt>
                <c:pt idx="159">
                  <c:v>2.4842294174668114E-2</c:v>
                </c:pt>
                <c:pt idx="160">
                  <c:v>2.4838167265757591E-2</c:v>
                </c:pt>
                <c:pt idx="161">
                  <c:v>2.483424913220007E-2</c:v>
                </c:pt>
                <c:pt idx="162">
                  <c:v>2.4831783464789405E-2</c:v>
                </c:pt>
                <c:pt idx="163">
                  <c:v>2.4829611856581155E-2</c:v>
                </c:pt>
                <c:pt idx="164">
                  <c:v>2.482772878482075E-2</c:v>
                </c:pt>
                <c:pt idx="165">
                  <c:v>2.4827461525462044E-2</c:v>
                </c:pt>
                <c:pt idx="166">
                  <c:v>2.482759978188603E-2</c:v>
                </c:pt>
                <c:pt idx="167">
                  <c:v>2.4828209422895851E-2</c:v>
                </c:pt>
                <c:pt idx="168">
                  <c:v>2.4828633991019575E-2</c:v>
                </c:pt>
                <c:pt idx="169">
                  <c:v>2.482887775591763E-2</c:v>
                </c:pt>
                <c:pt idx="170">
                  <c:v>2.4828374617877746E-2</c:v>
                </c:pt>
                <c:pt idx="171">
                  <c:v>2.4828918069045049E-2</c:v>
                </c:pt>
                <c:pt idx="172">
                  <c:v>2.4829881074259298E-2</c:v>
                </c:pt>
                <c:pt idx="173">
                  <c:v>2.4831244854311901E-2</c:v>
                </c:pt>
                <c:pt idx="174">
                  <c:v>2.483328411106717E-2</c:v>
                </c:pt>
                <c:pt idx="175">
                  <c:v>2.4835680213093635E-2</c:v>
                </c:pt>
                <c:pt idx="176">
                  <c:v>2.4838412906340736E-2</c:v>
                </c:pt>
                <c:pt idx="177">
                  <c:v>2.4841011678245623E-2</c:v>
                </c:pt>
                <c:pt idx="178">
                  <c:v>2.4843453750953266E-2</c:v>
                </c:pt>
                <c:pt idx="179">
                  <c:v>2.4845744063379364E-2</c:v>
                </c:pt>
                <c:pt idx="180">
                  <c:v>2.484745087934705E-2</c:v>
                </c:pt>
                <c:pt idx="181">
                  <c:v>2.4848937336210797E-2</c:v>
                </c:pt>
                <c:pt idx="182">
                  <c:v>2.4850193599977751E-2</c:v>
                </c:pt>
                <c:pt idx="183">
                  <c:v>2.4847923067683984E-2</c:v>
                </c:pt>
                <c:pt idx="184">
                  <c:v>2.4847909922021637E-2</c:v>
                </c:pt>
                <c:pt idx="185">
                  <c:v>2.4850943129951755E-2</c:v>
                </c:pt>
                <c:pt idx="186">
                  <c:v>2.4854041137264287E-2</c:v>
                </c:pt>
                <c:pt idx="187">
                  <c:v>2.4856727307470849E-2</c:v>
                </c:pt>
                <c:pt idx="188">
                  <c:v>2.4859018465437248E-2</c:v>
                </c:pt>
                <c:pt idx="189">
                  <c:v>2.486030405146852E-2</c:v>
                </c:pt>
                <c:pt idx="190">
                  <c:v>2.4859911415721775E-2</c:v>
                </c:pt>
                <c:pt idx="191">
                  <c:v>2.4859188616293562E-2</c:v>
                </c:pt>
                <c:pt idx="192">
                  <c:v>2.4858589842440666E-2</c:v>
                </c:pt>
                <c:pt idx="193">
                  <c:v>2.4858541949703866E-2</c:v>
                </c:pt>
                <c:pt idx="194">
                  <c:v>2.4858306767544667E-2</c:v>
                </c:pt>
                <c:pt idx="195">
                  <c:v>2.4857889931592051E-2</c:v>
                </c:pt>
                <c:pt idx="196">
                  <c:v>2.4856717307004624E-2</c:v>
                </c:pt>
                <c:pt idx="197">
                  <c:v>2.4853997102349628E-2</c:v>
                </c:pt>
                <c:pt idx="198">
                  <c:v>2.4852160852346854E-2</c:v>
                </c:pt>
                <c:pt idx="199">
                  <c:v>2.4850691553607893E-2</c:v>
                </c:pt>
                <c:pt idx="200">
                  <c:v>2.4849571391412886E-2</c:v>
                </c:pt>
                <c:pt idx="201">
                  <c:v>2.48488284229334E-2</c:v>
                </c:pt>
                <c:pt idx="202">
                  <c:v>2.4850640220006659E-2</c:v>
                </c:pt>
                <c:pt idx="203">
                  <c:v>2.4852114705814117E-2</c:v>
                </c:pt>
                <c:pt idx="204">
                  <c:v>2.4853263473186019E-2</c:v>
                </c:pt>
                <c:pt idx="205">
                  <c:v>2.4853361673313427E-2</c:v>
                </c:pt>
                <c:pt idx="206">
                  <c:v>2.4853344539865235E-2</c:v>
                </c:pt>
                <c:pt idx="207">
                  <c:v>2.4856195466228727E-2</c:v>
                </c:pt>
                <c:pt idx="208">
                  <c:v>2.4858903650271831E-2</c:v>
                </c:pt>
                <c:pt idx="209">
                  <c:v>2.4861473319937752E-2</c:v>
                </c:pt>
                <c:pt idx="210">
                  <c:v>2.4863440877713573E-2</c:v>
                </c:pt>
                <c:pt idx="211">
                  <c:v>2.4865982750603238E-2</c:v>
                </c:pt>
                <c:pt idx="212">
                  <c:v>2.4868276367414038E-2</c:v>
                </c:pt>
                <c:pt idx="213">
                  <c:v>2.4870326073897563E-2</c:v>
                </c:pt>
                <c:pt idx="214">
                  <c:v>2.4870882058668647E-2</c:v>
                </c:pt>
                <c:pt idx="215">
                  <c:v>2.4871300875780784E-2</c:v>
                </c:pt>
                <c:pt idx="216">
                  <c:v>2.4871597291481536E-2</c:v>
                </c:pt>
                <c:pt idx="217">
                  <c:v>2.4873242263435857E-2</c:v>
                </c:pt>
                <c:pt idx="218">
                  <c:v>2.4877636849627547E-2</c:v>
                </c:pt>
                <c:pt idx="219">
                  <c:v>2.4881980094883117E-2</c:v>
                </c:pt>
                <c:pt idx="220">
                  <c:v>2.4885956407785889E-2</c:v>
                </c:pt>
                <c:pt idx="221">
                  <c:v>2.4889580675656116E-2</c:v>
                </c:pt>
                <c:pt idx="222">
                  <c:v>2.489234497305462E-2</c:v>
                </c:pt>
                <c:pt idx="223">
                  <c:v>2.489428550792951E-2</c:v>
                </c:pt>
                <c:pt idx="224">
                  <c:v>2.4894477869115309E-2</c:v>
                </c:pt>
                <c:pt idx="225">
                  <c:v>2.4895006710960035E-2</c:v>
                </c:pt>
                <c:pt idx="226">
                  <c:v>2.4895594807542883E-2</c:v>
                </c:pt>
                <c:pt idx="227">
                  <c:v>2.4896197105849831E-2</c:v>
                </c:pt>
                <c:pt idx="228">
                  <c:v>2.4896984183992041E-2</c:v>
                </c:pt>
                <c:pt idx="229">
                  <c:v>2.4897664502227797E-2</c:v>
                </c:pt>
                <c:pt idx="230">
                  <c:v>2.4898241008608577E-2</c:v>
                </c:pt>
                <c:pt idx="231">
                  <c:v>2.4898336209292233E-2</c:v>
                </c:pt>
                <c:pt idx="232">
                  <c:v>2.4896210600764666E-2</c:v>
                </c:pt>
                <c:pt idx="233">
                  <c:v>2.4894602963308931E-2</c:v>
                </c:pt>
                <c:pt idx="234">
                  <c:v>2.4893487219370465E-2</c:v>
                </c:pt>
                <c:pt idx="235">
                  <c:v>2.4892642343548148E-2</c:v>
                </c:pt>
                <c:pt idx="236">
                  <c:v>2.4891903438332041E-2</c:v>
                </c:pt>
                <c:pt idx="237">
                  <c:v>2.4891267273182305E-2</c:v>
                </c:pt>
                <c:pt idx="238">
                  <c:v>2.4891212272332243E-2</c:v>
                </c:pt>
                <c:pt idx="239">
                  <c:v>2.4890943176591736E-2</c:v>
                </c:pt>
                <c:pt idx="240">
                  <c:v>2.4890468974559377E-2</c:v>
                </c:pt>
                <c:pt idx="241">
                  <c:v>2.488953932616873E-2</c:v>
                </c:pt>
                <c:pt idx="242">
                  <c:v>2.4888789579904133E-2</c:v>
                </c:pt>
                <c:pt idx="243">
                  <c:v>2.4888705856409819E-2</c:v>
                </c:pt>
                <c:pt idx="244">
                  <c:v>2.4888868381147025E-2</c:v>
                </c:pt>
                <c:pt idx="245">
                  <c:v>2.488827141970212E-2</c:v>
                </c:pt>
                <c:pt idx="246">
                  <c:v>2.4886950825795801E-2</c:v>
                </c:pt>
                <c:pt idx="247">
                  <c:v>2.4884646410581607E-2</c:v>
                </c:pt>
                <c:pt idx="248">
                  <c:v>2.4882359464945467E-2</c:v>
                </c:pt>
                <c:pt idx="249">
                  <c:v>2.4879219913256E-2</c:v>
                </c:pt>
                <c:pt idx="250">
                  <c:v>2.4875512006513667E-2</c:v>
                </c:pt>
                <c:pt idx="251">
                  <c:v>2.4874428748690527E-2</c:v>
                </c:pt>
                <c:pt idx="252">
                  <c:v>2.4874920968937664E-2</c:v>
                </c:pt>
                <c:pt idx="253">
                  <c:v>2.4875562077731131E-2</c:v>
                </c:pt>
                <c:pt idx="254">
                  <c:v>2.4876367714257542E-2</c:v>
                </c:pt>
                <c:pt idx="255">
                  <c:v>2.4877329059528514E-2</c:v>
                </c:pt>
                <c:pt idx="256">
                  <c:v>2.4878283788772E-2</c:v>
                </c:pt>
                <c:pt idx="257">
                  <c:v>2.4879233712108501E-2</c:v>
                </c:pt>
                <c:pt idx="258">
                  <c:v>2.4880357830429453E-2</c:v>
                </c:pt>
                <c:pt idx="259">
                  <c:v>2.4881862608871409E-2</c:v>
                </c:pt>
                <c:pt idx="260">
                  <c:v>2.4883734300647376E-2</c:v>
                </c:pt>
                <c:pt idx="261">
                  <c:v>2.4886740199781935E-2</c:v>
                </c:pt>
                <c:pt idx="262">
                  <c:v>2.4891198882589078E-2</c:v>
                </c:pt>
                <c:pt idx="263">
                  <c:v>2.4894427586151711E-2</c:v>
                </c:pt>
                <c:pt idx="264">
                  <c:v>2.4896463157071353E-2</c:v>
                </c:pt>
                <c:pt idx="265">
                  <c:v>2.4893581255238443E-2</c:v>
                </c:pt>
                <c:pt idx="266">
                  <c:v>2.489292926854535E-2</c:v>
                </c:pt>
                <c:pt idx="267">
                  <c:v>2.4892876710542598E-2</c:v>
                </c:pt>
                <c:pt idx="268">
                  <c:v>2.4893392717466642E-2</c:v>
                </c:pt>
                <c:pt idx="269">
                  <c:v>2.4894185916671425E-2</c:v>
                </c:pt>
                <c:pt idx="270">
                  <c:v>2.4894915820668512E-2</c:v>
                </c:pt>
                <c:pt idx="271">
                  <c:v>2.4895583739693753E-2</c:v>
                </c:pt>
                <c:pt idx="272">
                  <c:v>2.4895865368909642E-2</c:v>
                </c:pt>
                <c:pt idx="273">
                  <c:v>2.4895434191468582E-2</c:v>
                </c:pt>
                <c:pt idx="274">
                  <c:v>2.4894905381553731E-2</c:v>
                </c:pt>
                <c:pt idx="275">
                  <c:v>2.4896708763807063E-2</c:v>
                </c:pt>
                <c:pt idx="276">
                  <c:v>2.4898516875236424E-2</c:v>
                </c:pt>
                <c:pt idx="277">
                  <c:v>2.4899964337129616E-2</c:v>
                </c:pt>
                <c:pt idx="278">
                  <c:v>2.4901056940858649E-2</c:v>
                </c:pt>
                <c:pt idx="279">
                  <c:v>2.4899744541325691E-2</c:v>
                </c:pt>
                <c:pt idx="280">
                  <c:v>2.4898329295304441E-2</c:v>
                </c:pt>
                <c:pt idx="281">
                  <c:v>2.4896812684165822E-2</c:v>
                </c:pt>
                <c:pt idx="282">
                  <c:v>2.4894528176696556E-2</c:v>
                </c:pt>
                <c:pt idx="283">
                  <c:v>2.4893573904911703E-2</c:v>
                </c:pt>
                <c:pt idx="284">
                  <c:v>2.4892795510602864E-2</c:v>
                </c:pt>
                <c:pt idx="285">
                  <c:v>2.4892227738926579E-2</c:v>
                </c:pt>
                <c:pt idx="286">
                  <c:v>2.489169594174687E-2</c:v>
                </c:pt>
                <c:pt idx="287">
                  <c:v>2.4891072644310473E-2</c:v>
                </c:pt>
                <c:pt idx="288">
                  <c:v>2.4890359408882533E-2</c:v>
                </c:pt>
                <c:pt idx="289">
                  <c:v>2.4889065902227742E-2</c:v>
                </c:pt>
                <c:pt idx="290">
                  <c:v>2.4887002090650936E-2</c:v>
                </c:pt>
                <c:pt idx="291">
                  <c:v>2.4884215008309847E-2</c:v>
                </c:pt>
                <c:pt idx="292">
                  <c:v>2.4882258835225008E-2</c:v>
                </c:pt>
                <c:pt idx="293">
                  <c:v>2.4880445442159463E-2</c:v>
                </c:pt>
                <c:pt idx="294">
                  <c:v>2.4879331402972989E-2</c:v>
                </c:pt>
                <c:pt idx="295">
                  <c:v>2.4878619095174154E-2</c:v>
                </c:pt>
                <c:pt idx="296">
                  <c:v>2.4878289229521084E-2</c:v>
                </c:pt>
                <c:pt idx="297">
                  <c:v>2.4878206895841425E-2</c:v>
                </c:pt>
                <c:pt idx="298">
                  <c:v>2.4877457776265051E-2</c:v>
                </c:pt>
                <c:pt idx="299">
                  <c:v>2.487607793286447E-2</c:v>
                </c:pt>
                <c:pt idx="300">
                  <c:v>2.487464521777184E-2</c:v>
                </c:pt>
                <c:pt idx="301">
                  <c:v>2.4875071617489475E-2</c:v>
                </c:pt>
                <c:pt idx="302">
                  <c:v>2.4876216215104177E-2</c:v>
                </c:pt>
                <c:pt idx="303">
                  <c:v>2.4877126160207007E-2</c:v>
                </c:pt>
                <c:pt idx="304">
                  <c:v>2.4877811434546048E-2</c:v>
                </c:pt>
                <c:pt idx="305">
                  <c:v>2.4878033998815927E-2</c:v>
                </c:pt>
                <c:pt idx="306">
                  <c:v>2.4879574250511613E-2</c:v>
                </c:pt>
                <c:pt idx="307">
                  <c:v>2.4881674538058188E-2</c:v>
                </c:pt>
                <c:pt idx="308">
                  <c:v>2.4883072463939341E-2</c:v>
                </c:pt>
                <c:pt idx="309">
                  <c:v>2.4883802438582535E-2</c:v>
                </c:pt>
                <c:pt idx="310">
                  <c:v>2.4883894523785012E-2</c:v>
                </c:pt>
                <c:pt idx="311">
                  <c:v>2.4885382208606227E-2</c:v>
                </c:pt>
                <c:pt idx="312">
                  <c:v>2.4887924255070915E-2</c:v>
                </c:pt>
                <c:pt idx="313">
                  <c:v>2.4889873302703657E-2</c:v>
                </c:pt>
                <c:pt idx="314">
                  <c:v>2.4891254897198904E-2</c:v>
                </c:pt>
                <c:pt idx="315">
                  <c:v>2.4891625547825341E-2</c:v>
                </c:pt>
                <c:pt idx="316">
                  <c:v>2.4892892741423329E-2</c:v>
                </c:pt>
                <c:pt idx="317">
                  <c:v>2.4894453948586793E-2</c:v>
                </c:pt>
                <c:pt idx="318">
                  <c:v>2.4895973377845916E-2</c:v>
                </c:pt>
                <c:pt idx="319">
                  <c:v>2.4897324976618791E-2</c:v>
                </c:pt>
                <c:pt idx="320">
                  <c:v>2.4898514891903818E-2</c:v>
                </c:pt>
                <c:pt idx="321">
                  <c:v>2.4899161258432116E-2</c:v>
                </c:pt>
                <c:pt idx="322">
                  <c:v>2.4899035427791261E-2</c:v>
                </c:pt>
                <c:pt idx="323">
                  <c:v>2.4898967307786825E-2</c:v>
                </c:pt>
                <c:pt idx="324">
                  <c:v>2.4898915696074442E-2</c:v>
                </c:pt>
                <c:pt idx="325">
                  <c:v>2.489878516442846E-2</c:v>
                </c:pt>
                <c:pt idx="326">
                  <c:v>2.4898580573506069E-2</c:v>
                </c:pt>
                <c:pt idx="327">
                  <c:v>2.4898486013463405E-2</c:v>
                </c:pt>
                <c:pt idx="328">
                  <c:v>2.4898232242568479E-2</c:v>
                </c:pt>
                <c:pt idx="329">
                  <c:v>2.4897826806256945E-2</c:v>
                </c:pt>
                <c:pt idx="330">
                  <c:v>2.4897197563998219E-2</c:v>
                </c:pt>
                <c:pt idx="331">
                  <c:v>2.4896341114292269E-2</c:v>
                </c:pt>
                <c:pt idx="332">
                  <c:v>2.4892947026388532E-2</c:v>
                </c:pt>
                <c:pt idx="333">
                  <c:v>2.4888367629459396E-2</c:v>
                </c:pt>
                <c:pt idx="334">
                  <c:v>2.4883802723327655E-2</c:v>
                </c:pt>
                <c:pt idx="335">
                  <c:v>2.4880774938287446E-2</c:v>
                </c:pt>
                <c:pt idx="336">
                  <c:v>2.4878697099373719E-2</c:v>
                </c:pt>
                <c:pt idx="337">
                  <c:v>2.4876833821681404E-2</c:v>
                </c:pt>
                <c:pt idx="338">
                  <c:v>2.4874681960958326E-2</c:v>
                </c:pt>
                <c:pt idx="339">
                  <c:v>2.4872255007667547E-2</c:v>
                </c:pt>
                <c:pt idx="340">
                  <c:v>2.4869417563018071E-2</c:v>
                </c:pt>
                <c:pt idx="341">
                  <c:v>2.4865983725268007E-2</c:v>
                </c:pt>
                <c:pt idx="342">
                  <c:v>2.4863549638016687E-2</c:v>
                </c:pt>
                <c:pt idx="343">
                  <c:v>2.4862061287959734E-2</c:v>
                </c:pt>
                <c:pt idx="344">
                  <c:v>2.4860802958184346E-2</c:v>
                </c:pt>
                <c:pt idx="345">
                  <c:v>2.4864001505109118E-2</c:v>
                </c:pt>
                <c:pt idx="346">
                  <c:v>2.4867148859200015E-2</c:v>
                </c:pt>
                <c:pt idx="347">
                  <c:v>2.486998587207145E-2</c:v>
                </c:pt>
                <c:pt idx="348">
                  <c:v>2.4872526446923438E-2</c:v>
                </c:pt>
                <c:pt idx="349">
                  <c:v>2.4874512734330539E-2</c:v>
                </c:pt>
                <c:pt idx="350">
                  <c:v>2.4874181347722464E-2</c:v>
                </c:pt>
                <c:pt idx="351">
                  <c:v>2.4874015641612374E-2</c:v>
                </c:pt>
                <c:pt idx="352">
                  <c:v>2.4873800985349595E-2</c:v>
                </c:pt>
                <c:pt idx="353">
                  <c:v>2.4873540100018649E-2</c:v>
                </c:pt>
                <c:pt idx="354">
                  <c:v>2.4873287805554416E-2</c:v>
                </c:pt>
                <c:pt idx="355">
                  <c:v>2.4873040690187802E-2</c:v>
                </c:pt>
                <c:pt idx="356">
                  <c:v>2.4872099770751149E-2</c:v>
                </c:pt>
                <c:pt idx="357">
                  <c:v>2.4870155077510645E-2</c:v>
                </c:pt>
                <c:pt idx="358">
                  <c:v>2.4867531059144993E-2</c:v>
                </c:pt>
                <c:pt idx="359">
                  <c:v>2.4866480533783892E-2</c:v>
                </c:pt>
                <c:pt idx="360">
                  <c:v>2.4867606142242451E-2</c:v>
                </c:pt>
                <c:pt idx="361">
                  <c:v>2.4869327821894053E-2</c:v>
                </c:pt>
                <c:pt idx="362">
                  <c:v>2.4870198687655252E-2</c:v>
                </c:pt>
                <c:pt idx="363">
                  <c:v>2.4870257979625221E-2</c:v>
                </c:pt>
                <c:pt idx="364">
                  <c:v>2.4869235459207214E-2</c:v>
                </c:pt>
                <c:pt idx="365">
                  <c:v>2.4869569464256624E-2</c:v>
                </c:pt>
                <c:pt idx="366">
                  <c:v>2.4870506795351754E-2</c:v>
                </c:pt>
                <c:pt idx="367">
                  <c:v>2.4871646055744604E-2</c:v>
                </c:pt>
                <c:pt idx="368">
                  <c:v>2.4871935445251531E-2</c:v>
                </c:pt>
                <c:pt idx="369">
                  <c:v>2.4871413903533337E-2</c:v>
                </c:pt>
                <c:pt idx="370">
                  <c:v>2.4869786772062131E-2</c:v>
                </c:pt>
                <c:pt idx="371">
                  <c:v>2.4868587766869579E-2</c:v>
                </c:pt>
                <c:pt idx="372">
                  <c:v>2.4867754574894149E-2</c:v>
                </c:pt>
                <c:pt idx="373">
                  <c:v>2.4867702339706588E-2</c:v>
                </c:pt>
                <c:pt idx="374">
                  <c:v>2.4867975096117514E-2</c:v>
                </c:pt>
                <c:pt idx="375">
                  <c:v>2.4867857365897982E-2</c:v>
                </c:pt>
                <c:pt idx="376">
                  <c:v>2.4867365892707469E-2</c:v>
                </c:pt>
                <c:pt idx="377">
                  <c:v>2.4866066263177191E-2</c:v>
                </c:pt>
                <c:pt idx="378">
                  <c:v>2.4866918351783087E-2</c:v>
                </c:pt>
                <c:pt idx="379">
                  <c:v>2.4867610928207152E-2</c:v>
                </c:pt>
                <c:pt idx="380">
                  <c:v>2.4868150099207481E-2</c:v>
                </c:pt>
                <c:pt idx="381">
                  <c:v>2.486827830564842E-2</c:v>
                </c:pt>
                <c:pt idx="382">
                  <c:v>2.4868215129913062E-2</c:v>
                </c:pt>
                <c:pt idx="383">
                  <c:v>2.4867008847202055E-2</c:v>
                </c:pt>
                <c:pt idx="384">
                  <c:v>2.4863732107727601E-2</c:v>
                </c:pt>
                <c:pt idx="385">
                  <c:v>2.4861098647545831E-2</c:v>
                </c:pt>
                <c:pt idx="386">
                  <c:v>2.4859592915235321E-2</c:v>
                </c:pt>
                <c:pt idx="387">
                  <c:v>2.4858158601977719E-2</c:v>
                </c:pt>
                <c:pt idx="388">
                  <c:v>2.4856726915635088E-2</c:v>
                </c:pt>
                <c:pt idx="389">
                  <c:v>2.4855296249283863E-2</c:v>
                </c:pt>
                <c:pt idx="390">
                  <c:v>2.4853629623055044E-2</c:v>
                </c:pt>
                <c:pt idx="391">
                  <c:v>2.4852131115042489E-2</c:v>
                </c:pt>
                <c:pt idx="392">
                  <c:v>2.4850890265114285E-2</c:v>
                </c:pt>
                <c:pt idx="393">
                  <c:v>2.4851281192145039E-2</c:v>
                </c:pt>
                <c:pt idx="394">
                  <c:v>2.4852772438281521E-2</c:v>
                </c:pt>
                <c:pt idx="395">
                  <c:v>2.4854363409160477E-2</c:v>
                </c:pt>
                <c:pt idx="396">
                  <c:v>2.4855285342730276E-2</c:v>
                </c:pt>
                <c:pt idx="397">
                  <c:v>2.4855574390245754E-2</c:v>
                </c:pt>
                <c:pt idx="398">
                  <c:v>2.4855726926889178E-2</c:v>
                </c:pt>
                <c:pt idx="399">
                  <c:v>2.4857443671845739E-2</c:v>
                </c:pt>
                <c:pt idx="400">
                  <c:v>2.4859947034777855E-2</c:v>
                </c:pt>
                <c:pt idx="401">
                  <c:v>2.4862734281002254E-2</c:v>
                </c:pt>
                <c:pt idx="402">
                  <c:v>2.4867998694078474E-2</c:v>
                </c:pt>
                <c:pt idx="403">
                  <c:v>2.4873126235232718E-2</c:v>
                </c:pt>
                <c:pt idx="404">
                  <c:v>2.4877558289707422E-2</c:v>
                </c:pt>
                <c:pt idx="405">
                  <c:v>2.4881316256060521E-2</c:v>
                </c:pt>
                <c:pt idx="406">
                  <c:v>2.4882285751774019E-2</c:v>
                </c:pt>
                <c:pt idx="407">
                  <c:v>2.4884211721901511E-2</c:v>
                </c:pt>
                <c:pt idx="408">
                  <c:v>2.4886465179828548E-2</c:v>
                </c:pt>
                <c:pt idx="409">
                  <c:v>2.4888803012142038E-2</c:v>
                </c:pt>
                <c:pt idx="410">
                  <c:v>2.4890577593686583E-2</c:v>
                </c:pt>
                <c:pt idx="411">
                  <c:v>2.4891817618132323E-2</c:v>
                </c:pt>
                <c:pt idx="412">
                  <c:v>2.4892731354847264E-2</c:v>
                </c:pt>
                <c:pt idx="413">
                  <c:v>2.4893335003197726E-2</c:v>
                </c:pt>
                <c:pt idx="414">
                  <c:v>2.4893725282130883E-2</c:v>
                </c:pt>
                <c:pt idx="415">
                  <c:v>2.4892933755646079E-2</c:v>
                </c:pt>
                <c:pt idx="416">
                  <c:v>2.4891024271178078E-2</c:v>
                </c:pt>
                <c:pt idx="417">
                  <c:v>2.4888992198953661E-2</c:v>
                </c:pt>
                <c:pt idx="418">
                  <c:v>2.4887166174714172E-2</c:v>
                </c:pt>
                <c:pt idx="419">
                  <c:v>2.4885535588832455E-2</c:v>
                </c:pt>
                <c:pt idx="420">
                  <c:v>2.488389501291979E-2</c:v>
                </c:pt>
                <c:pt idx="421">
                  <c:v>2.4882242909317953E-2</c:v>
                </c:pt>
                <c:pt idx="422">
                  <c:v>2.4880233049315716E-2</c:v>
                </c:pt>
                <c:pt idx="423">
                  <c:v>2.4878129023510206E-2</c:v>
                </c:pt>
                <c:pt idx="424">
                  <c:v>2.4879623532827799E-2</c:v>
                </c:pt>
                <c:pt idx="425">
                  <c:v>2.4884050555350819E-2</c:v>
                </c:pt>
                <c:pt idx="426">
                  <c:v>2.4888869351567165E-2</c:v>
                </c:pt>
                <c:pt idx="427">
                  <c:v>2.4893746740364903E-2</c:v>
                </c:pt>
                <c:pt idx="428">
                  <c:v>2.4897395763910229E-2</c:v>
                </c:pt>
                <c:pt idx="429">
                  <c:v>2.4899869539547016E-2</c:v>
                </c:pt>
                <c:pt idx="430">
                  <c:v>2.4900023300801835E-2</c:v>
                </c:pt>
                <c:pt idx="431">
                  <c:v>2.4897221259896733E-2</c:v>
                </c:pt>
                <c:pt idx="432">
                  <c:v>2.4895911158697843E-2</c:v>
                </c:pt>
                <c:pt idx="433">
                  <c:v>2.4896014819389228E-2</c:v>
                </c:pt>
                <c:pt idx="434">
                  <c:v>2.4896352287043073E-2</c:v>
                </c:pt>
                <c:pt idx="435">
                  <c:v>2.4896910153389382E-2</c:v>
                </c:pt>
                <c:pt idx="436">
                  <c:v>2.4897526133567969E-2</c:v>
                </c:pt>
                <c:pt idx="437">
                  <c:v>2.4898200982442671E-2</c:v>
                </c:pt>
                <c:pt idx="438">
                  <c:v>2.4899516577010679E-2</c:v>
                </c:pt>
                <c:pt idx="439">
                  <c:v>2.4900993246082269E-2</c:v>
                </c:pt>
                <c:pt idx="440">
                  <c:v>2.4902312227194183E-2</c:v>
                </c:pt>
                <c:pt idx="441">
                  <c:v>2.4903474221929397E-2</c:v>
                </c:pt>
                <c:pt idx="442">
                  <c:v>2.4903327450826917E-2</c:v>
                </c:pt>
                <c:pt idx="443">
                  <c:v>2.4904896126271333E-2</c:v>
                </c:pt>
                <c:pt idx="444">
                  <c:v>2.4907821516877586E-2</c:v>
                </c:pt>
                <c:pt idx="445">
                  <c:v>2.491097442124483E-2</c:v>
                </c:pt>
                <c:pt idx="446">
                  <c:v>2.4911562208018111E-2</c:v>
                </c:pt>
                <c:pt idx="447">
                  <c:v>2.4909730407836665E-2</c:v>
                </c:pt>
                <c:pt idx="448">
                  <c:v>2.4908730493796435E-2</c:v>
                </c:pt>
                <c:pt idx="449">
                  <c:v>2.4907777322315895E-2</c:v>
                </c:pt>
                <c:pt idx="450">
                  <c:v>2.4906230129410071E-2</c:v>
                </c:pt>
                <c:pt idx="451">
                  <c:v>2.4904123366624984E-2</c:v>
                </c:pt>
                <c:pt idx="452">
                  <c:v>2.4902342174773127E-2</c:v>
                </c:pt>
                <c:pt idx="453">
                  <c:v>2.490173467094851E-2</c:v>
                </c:pt>
                <c:pt idx="454">
                  <c:v>2.4901312043166007E-2</c:v>
                </c:pt>
                <c:pt idx="455">
                  <c:v>2.4900950686412088E-2</c:v>
                </c:pt>
                <c:pt idx="456">
                  <c:v>2.4899274158181658E-2</c:v>
                </c:pt>
                <c:pt idx="457">
                  <c:v>2.4896356716958078E-2</c:v>
                </c:pt>
                <c:pt idx="458">
                  <c:v>2.4893808909752426E-2</c:v>
                </c:pt>
                <c:pt idx="459">
                  <c:v>2.4893124690615241E-2</c:v>
                </c:pt>
                <c:pt idx="460">
                  <c:v>2.4892395268443196E-2</c:v>
                </c:pt>
                <c:pt idx="461">
                  <c:v>2.4891621588462309E-2</c:v>
                </c:pt>
                <c:pt idx="462">
                  <c:v>2.4890600941255666E-2</c:v>
                </c:pt>
                <c:pt idx="463">
                  <c:v>2.4889583747124688E-2</c:v>
                </c:pt>
                <c:pt idx="464">
                  <c:v>2.488856834594225E-2</c:v>
                </c:pt>
                <c:pt idx="465">
                  <c:v>2.4887283579051494E-2</c:v>
                </c:pt>
                <c:pt idx="466">
                  <c:v>2.4884054604226057E-2</c:v>
                </c:pt>
                <c:pt idx="467">
                  <c:v>2.4880522537151131E-2</c:v>
                </c:pt>
                <c:pt idx="468">
                  <c:v>2.4876705020390712E-2</c:v>
                </c:pt>
                <c:pt idx="469">
                  <c:v>2.4873208385895792E-2</c:v>
                </c:pt>
                <c:pt idx="470">
                  <c:v>2.4870577126035499E-2</c:v>
                </c:pt>
                <c:pt idx="471">
                  <c:v>2.4868085352313312E-2</c:v>
                </c:pt>
                <c:pt idx="472">
                  <c:v>2.4867512145294028E-2</c:v>
                </c:pt>
                <c:pt idx="473">
                  <c:v>2.4868512384534434E-2</c:v>
                </c:pt>
                <c:pt idx="474">
                  <c:v>2.4870130378648863E-2</c:v>
                </c:pt>
                <c:pt idx="475">
                  <c:v>2.4872337203518988E-2</c:v>
                </c:pt>
                <c:pt idx="476">
                  <c:v>2.4875392210048808E-2</c:v>
                </c:pt>
                <c:pt idx="477">
                  <c:v>2.4878723554235732E-2</c:v>
                </c:pt>
                <c:pt idx="478">
                  <c:v>2.4880925370620935E-2</c:v>
                </c:pt>
                <c:pt idx="479">
                  <c:v>2.4882061271677511E-2</c:v>
                </c:pt>
                <c:pt idx="480">
                  <c:v>2.4883510206436889E-2</c:v>
                </c:pt>
                <c:pt idx="481">
                  <c:v>2.4884983001206173E-2</c:v>
                </c:pt>
                <c:pt idx="482">
                  <c:v>2.4886309680928632E-2</c:v>
                </c:pt>
                <c:pt idx="483">
                  <c:v>2.4887496380297924E-2</c:v>
                </c:pt>
                <c:pt idx="484">
                  <c:v>2.4888373248462263E-2</c:v>
                </c:pt>
                <c:pt idx="485">
                  <c:v>2.4887515458215052E-2</c:v>
                </c:pt>
                <c:pt idx="486">
                  <c:v>2.4887578164324822E-2</c:v>
                </c:pt>
                <c:pt idx="487">
                  <c:v>2.4889344843476796E-2</c:v>
                </c:pt>
                <c:pt idx="488">
                  <c:v>2.4892720165274041E-2</c:v>
                </c:pt>
                <c:pt idx="489">
                  <c:v>2.4896001581747935E-2</c:v>
                </c:pt>
                <c:pt idx="490">
                  <c:v>2.4898883923940261E-2</c:v>
                </c:pt>
                <c:pt idx="491">
                  <c:v>2.4901375074259317E-2</c:v>
                </c:pt>
                <c:pt idx="492">
                  <c:v>2.4901623377946346E-2</c:v>
                </c:pt>
                <c:pt idx="493">
                  <c:v>2.4903905688156518E-2</c:v>
                </c:pt>
                <c:pt idx="494">
                  <c:v>2.4905945175738624E-2</c:v>
                </c:pt>
                <c:pt idx="495">
                  <c:v>2.4907746148982834E-2</c:v>
                </c:pt>
                <c:pt idx="496">
                  <c:v>2.4908093316824302E-2</c:v>
                </c:pt>
                <c:pt idx="497">
                  <c:v>2.4907982743252514E-2</c:v>
                </c:pt>
                <c:pt idx="498">
                  <c:v>2.4907590493176132E-2</c:v>
                </c:pt>
                <c:pt idx="499">
                  <c:v>2.4906931202312407E-2</c:v>
                </c:pt>
                <c:pt idx="500">
                  <c:v>2.4906126936686937E-2</c:v>
                </c:pt>
                <c:pt idx="501">
                  <c:v>2.4905181454368312E-2</c:v>
                </c:pt>
                <c:pt idx="502">
                  <c:v>2.4903545594023895E-2</c:v>
                </c:pt>
                <c:pt idx="503">
                  <c:v>2.4902461819744884E-2</c:v>
                </c:pt>
                <c:pt idx="504">
                  <c:v>2.490156327499056E-2</c:v>
                </c:pt>
                <c:pt idx="505">
                  <c:v>2.490084759546983E-2</c:v>
                </c:pt>
                <c:pt idx="506">
                  <c:v>2.4901394263081213E-2</c:v>
                </c:pt>
                <c:pt idx="507">
                  <c:v>2.4902921978684094E-2</c:v>
                </c:pt>
                <c:pt idx="508">
                  <c:v>2.4904401670999044E-2</c:v>
                </c:pt>
                <c:pt idx="509">
                  <c:v>2.4904534335733246E-2</c:v>
                </c:pt>
                <c:pt idx="510">
                  <c:v>2.4903400501091605E-2</c:v>
                </c:pt>
                <c:pt idx="511">
                  <c:v>2.4903398989864021E-2</c:v>
                </c:pt>
                <c:pt idx="512">
                  <c:v>2.4903706293943905E-2</c:v>
                </c:pt>
                <c:pt idx="513">
                  <c:v>2.4904309450726678E-2</c:v>
                </c:pt>
                <c:pt idx="514">
                  <c:v>2.4905436576163627E-2</c:v>
                </c:pt>
                <c:pt idx="515">
                  <c:v>2.4906621019417843E-2</c:v>
                </c:pt>
                <c:pt idx="516">
                  <c:v>2.4907736973308864E-2</c:v>
                </c:pt>
                <c:pt idx="517">
                  <c:v>2.4908785905219756E-2</c:v>
                </c:pt>
                <c:pt idx="518">
                  <c:v>2.4909645334673387E-2</c:v>
                </c:pt>
                <c:pt idx="519">
                  <c:v>2.4909848606628735E-2</c:v>
                </c:pt>
                <c:pt idx="520">
                  <c:v>2.4909695711918901E-2</c:v>
                </c:pt>
                <c:pt idx="521">
                  <c:v>2.4910032071636147E-2</c:v>
                </c:pt>
                <c:pt idx="522">
                  <c:v>2.4910763738197967E-2</c:v>
                </c:pt>
                <c:pt idx="523">
                  <c:v>2.4911622132835112E-2</c:v>
                </c:pt>
                <c:pt idx="524">
                  <c:v>2.4912597305074401E-2</c:v>
                </c:pt>
                <c:pt idx="525">
                  <c:v>2.4913077259082907E-2</c:v>
                </c:pt>
                <c:pt idx="526">
                  <c:v>2.4913082862188175E-2</c:v>
                </c:pt>
                <c:pt idx="527">
                  <c:v>2.4912056251626132E-2</c:v>
                </c:pt>
                <c:pt idx="528">
                  <c:v>2.4911720195436662E-2</c:v>
                </c:pt>
                <c:pt idx="529">
                  <c:v>2.4911360406335771E-2</c:v>
                </c:pt>
                <c:pt idx="530">
                  <c:v>2.4910973127583533E-2</c:v>
                </c:pt>
                <c:pt idx="531">
                  <c:v>2.4909995353577921E-2</c:v>
                </c:pt>
                <c:pt idx="532">
                  <c:v>2.4909322218159561E-2</c:v>
                </c:pt>
                <c:pt idx="533">
                  <c:v>2.4908318888433405E-2</c:v>
                </c:pt>
                <c:pt idx="534">
                  <c:v>2.4906998728801269E-2</c:v>
                </c:pt>
                <c:pt idx="535">
                  <c:v>2.4904937337100547E-2</c:v>
                </c:pt>
                <c:pt idx="536">
                  <c:v>2.4903160177530796E-2</c:v>
                </c:pt>
                <c:pt idx="537">
                  <c:v>2.4902867422784889E-2</c:v>
                </c:pt>
                <c:pt idx="538">
                  <c:v>2.4903543520638293E-2</c:v>
                </c:pt>
                <c:pt idx="539">
                  <c:v>2.4904183482100467E-2</c:v>
                </c:pt>
                <c:pt idx="540">
                  <c:v>2.4904786959049054E-2</c:v>
                </c:pt>
                <c:pt idx="541">
                  <c:v>2.4904996656350445E-2</c:v>
                </c:pt>
                <c:pt idx="542">
                  <c:v>2.490313863867516E-2</c:v>
                </c:pt>
                <c:pt idx="543">
                  <c:v>2.4899991052100667E-2</c:v>
                </c:pt>
                <c:pt idx="544">
                  <c:v>2.4898872921844763E-2</c:v>
                </c:pt>
                <c:pt idx="545">
                  <c:v>2.4898371067505934E-2</c:v>
                </c:pt>
                <c:pt idx="546">
                  <c:v>2.4897824583623274E-2</c:v>
                </c:pt>
                <c:pt idx="547">
                  <c:v>2.4897232222206276E-2</c:v>
                </c:pt>
                <c:pt idx="548">
                  <c:v>2.4895977971077135E-2</c:v>
                </c:pt>
                <c:pt idx="549">
                  <c:v>2.489578528502856E-2</c:v>
                </c:pt>
                <c:pt idx="550">
                  <c:v>2.4895622025995569E-2</c:v>
                </c:pt>
                <c:pt idx="551">
                  <c:v>2.4895494424403822E-2</c:v>
                </c:pt>
                <c:pt idx="552">
                  <c:v>2.4896769785299283E-2</c:v>
                </c:pt>
                <c:pt idx="553">
                  <c:v>2.4898742289824246E-2</c:v>
                </c:pt>
                <c:pt idx="554">
                  <c:v>2.4900965848440575E-2</c:v>
                </c:pt>
                <c:pt idx="555">
                  <c:v>2.4902120171410202E-2</c:v>
                </c:pt>
                <c:pt idx="556">
                  <c:v>2.4902251303744304E-2</c:v>
                </c:pt>
                <c:pt idx="557">
                  <c:v>2.4900334160001598E-2</c:v>
                </c:pt>
                <c:pt idx="558">
                  <c:v>2.4899257197949057E-2</c:v>
                </c:pt>
                <c:pt idx="559">
                  <c:v>2.4899473316526848E-2</c:v>
                </c:pt>
                <c:pt idx="560">
                  <c:v>2.4899989725819777E-2</c:v>
                </c:pt>
                <c:pt idx="561">
                  <c:v>2.4900111832075331E-2</c:v>
                </c:pt>
                <c:pt idx="562">
                  <c:v>2.4899858601188242E-2</c:v>
                </c:pt>
                <c:pt idx="563">
                  <c:v>2.4899133426872489E-2</c:v>
                </c:pt>
                <c:pt idx="564">
                  <c:v>2.4897952964325905E-2</c:v>
                </c:pt>
                <c:pt idx="565">
                  <c:v>2.4895309925316623E-2</c:v>
                </c:pt>
                <c:pt idx="566">
                  <c:v>2.489336753973332E-2</c:v>
                </c:pt>
                <c:pt idx="567">
                  <c:v>2.4892685945345317E-2</c:v>
                </c:pt>
                <c:pt idx="568">
                  <c:v>2.4892432410106514E-2</c:v>
                </c:pt>
                <c:pt idx="569">
                  <c:v>2.4892060191667429E-2</c:v>
                </c:pt>
                <c:pt idx="570">
                  <c:v>2.4891571727985496E-2</c:v>
                </c:pt>
                <c:pt idx="571">
                  <c:v>2.4890461524250611E-2</c:v>
                </c:pt>
                <c:pt idx="572">
                  <c:v>2.4890799977874946E-2</c:v>
                </c:pt>
                <c:pt idx="573">
                  <c:v>2.4891467926230704E-2</c:v>
                </c:pt>
                <c:pt idx="574">
                  <c:v>2.4892166915177347E-2</c:v>
                </c:pt>
                <c:pt idx="575">
                  <c:v>2.4892895107312105E-2</c:v>
                </c:pt>
                <c:pt idx="576">
                  <c:v>2.489361454978713E-2</c:v>
                </c:pt>
                <c:pt idx="577">
                  <c:v>2.4894102734685924E-2</c:v>
                </c:pt>
                <c:pt idx="578">
                  <c:v>2.4894367168124612E-2</c:v>
                </c:pt>
                <c:pt idx="579">
                  <c:v>2.4893618277656494E-2</c:v>
                </c:pt>
                <c:pt idx="580">
                  <c:v>2.4893076170853904E-2</c:v>
                </c:pt>
                <c:pt idx="581">
                  <c:v>2.4892274522515447E-2</c:v>
                </c:pt>
                <c:pt idx="582">
                  <c:v>2.4891226244453123E-2</c:v>
                </c:pt>
                <c:pt idx="583">
                  <c:v>2.4889877769295597E-2</c:v>
                </c:pt>
                <c:pt idx="584">
                  <c:v>2.4888239375630037E-2</c:v>
                </c:pt>
                <c:pt idx="585">
                  <c:v>2.4885929511955465E-2</c:v>
                </c:pt>
                <c:pt idx="586">
                  <c:v>2.4882369423166625E-2</c:v>
                </c:pt>
                <c:pt idx="587">
                  <c:v>2.487733465368426E-2</c:v>
                </c:pt>
                <c:pt idx="588">
                  <c:v>2.4873211679425081E-2</c:v>
                </c:pt>
                <c:pt idx="589">
                  <c:v>2.4871165615289834E-2</c:v>
                </c:pt>
                <c:pt idx="590">
                  <c:v>2.4870309518200285E-2</c:v>
                </c:pt>
                <c:pt idx="591">
                  <c:v>2.4869814127146297E-2</c:v>
                </c:pt>
                <c:pt idx="592">
                  <c:v>2.4869418338483384E-2</c:v>
                </c:pt>
                <c:pt idx="593">
                  <c:v>2.486888241856941E-2</c:v>
                </c:pt>
                <c:pt idx="594">
                  <c:v>2.4868215869820322E-2</c:v>
                </c:pt>
                <c:pt idx="595">
                  <c:v>2.4867779044873847E-2</c:v>
                </c:pt>
                <c:pt idx="596">
                  <c:v>2.4871185261547021E-2</c:v>
                </c:pt>
                <c:pt idx="597">
                  <c:v>2.4879551169207727E-2</c:v>
                </c:pt>
                <c:pt idx="598">
                  <c:v>2.488731265864581E-2</c:v>
                </c:pt>
                <c:pt idx="599">
                  <c:v>2.4894496233453679E-2</c:v>
                </c:pt>
                <c:pt idx="600">
                  <c:v>2.4900603884326515E-2</c:v>
                </c:pt>
                <c:pt idx="601">
                  <c:v>2.4904274779904857E-2</c:v>
                </c:pt>
                <c:pt idx="602">
                  <c:v>2.490745807711502E-2</c:v>
                </c:pt>
                <c:pt idx="603">
                  <c:v>2.4910308411032069E-2</c:v>
                </c:pt>
                <c:pt idx="604">
                  <c:v>2.4912843141132304E-2</c:v>
                </c:pt>
                <c:pt idx="605">
                  <c:v>2.4915304827728225E-2</c:v>
                </c:pt>
                <c:pt idx="606">
                  <c:v>2.4917659320247559E-2</c:v>
                </c:pt>
                <c:pt idx="607">
                  <c:v>2.4919881670310298E-2</c:v>
                </c:pt>
                <c:pt idx="608">
                  <c:v>2.4921970752997853E-2</c:v>
                </c:pt>
                <c:pt idx="609">
                  <c:v>2.492258863597363E-2</c:v>
                </c:pt>
                <c:pt idx="610">
                  <c:v>2.4920768648775439E-2</c:v>
                </c:pt>
                <c:pt idx="611">
                  <c:v>2.4916823377212172E-2</c:v>
                </c:pt>
                <c:pt idx="612">
                  <c:v>2.4914225671787651E-2</c:v>
                </c:pt>
                <c:pt idx="613">
                  <c:v>2.4914902517966589E-2</c:v>
                </c:pt>
                <c:pt idx="614">
                  <c:v>2.4918513178315834E-2</c:v>
                </c:pt>
                <c:pt idx="615">
                  <c:v>2.4923292160046937E-2</c:v>
                </c:pt>
                <c:pt idx="616">
                  <c:v>2.4927823229927482E-2</c:v>
                </c:pt>
                <c:pt idx="617">
                  <c:v>2.4932117008643034E-2</c:v>
                </c:pt>
                <c:pt idx="618">
                  <c:v>2.4935910587996751E-2</c:v>
                </c:pt>
                <c:pt idx="619">
                  <c:v>2.49387212775425E-2</c:v>
                </c:pt>
                <c:pt idx="620">
                  <c:v>2.4939870848751409E-2</c:v>
                </c:pt>
                <c:pt idx="621">
                  <c:v>2.4941095943110607E-2</c:v>
                </c:pt>
                <c:pt idx="622">
                  <c:v>2.494278145392928E-2</c:v>
                </c:pt>
                <c:pt idx="623">
                  <c:v>2.4944457698686036E-2</c:v>
                </c:pt>
                <c:pt idx="624">
                  <c:v>2.4945988285051183E-2</c:v>
                </c:pt>
                <c:pt idx="625">
                  <c:v>2.4947371284149936E-2</c:v>
                </c:pt>
                <c:pt idx="626">
                  <c:v>2.4947125572964853E-2</c:v>
                </c:pt>
                <c:pt idx="627">
                  <c:v>2.4945314137500715E-2</c:v>
                </c:pt>
                <c:pt idx="628">
                  <c:v>2.49392851143369E-2</c:v>
                </c:pt>
                <c:pt idx="629">
                  <c:v>2.4933527916388427E-2</c:v>
                </c:pt>
                <c:pt idx="630">
                  <c:v>2.4928017877145364E-2</c:v>
                </c:pt>
                <c:pt idx="631">
                  <c:v>2.4920816431772283E-2</c:v>
                </c:pt>
                <c:pt idx="632">
                  <c:v>2.4913808001325356E-2</c:v>
                </c:pt>
                <c:pt idx="633">
                  <c:v>2.4908841901916119E-2</c:v>
                </c:pt>
                <c:pt idx="634">
                  <c:v>2.4904906309609974E-2</c:v>
                </c:pt>
                <c:pt idx="635">
                  <c:v>2.4901956233536131E-2</c:v>
                </c:pt>
                <c:pt idx="636">
                  <c:v>2.4900844065968861E-2</c:v>
                </c:pt>
                <c:pt idx="637">
                  <c:v>2.489969806544572E-2</c:v>
                </c:pt>
                <c:pt idx="638">
                  <c:v>2.4898513291022797E-2</c:v>
                </c:pt>
                <c:pt idx="639">
                  <c:v>2.4896439118052165E-2</c:v>
                </c:pt>
                <c:pt idx="640">
                  <c:v>2.4896562976364982E-2</c:v>
                </c:pt>
                <c:pt idx="641">
                  <c:v>2.4897213461057329E-2</c:v>
                </c:pt>
                <c:pt idx="642">
                  <c:v>2.4897775193563312E-2</c:v>
                </c:pt>
                <c:pt idx="643">
                  <c:v>2.4898247229119503E-2</c:v>
                </c:pt>
                <c:pt idx="644">
                  <c:v>2.4897780827295671E-2</c:v>
                </c:pt>
                <c:pt idx="645">
                  <c:v>2.4897105863756132E-2</c:v>
                </c:pt>
                <c:pt idx="646">
                  <c:v>2.4895027311063602E-2</c:v>
                </c:pt>
                <c:pt idx="647">
                  <c:v>2.4893070428746996E-2</c:v>
                </c:pt>
                <c:pt idx="648">
                  <c:v>2.4891175114321935E-2</c:v>
                </c:pt>
                <c:pt idx="649">
                  <c:v>2.4889332740734613E-2</c:v>
                </c:pt>
                <c:pt idx="650">
                  <c:v>2.4886722314309464E-2</c:v>
                </c:pt>
                <c:pt idx="651">
                  <c:v>2.4886119785275364E-2</c:v>
                </c:pt>
                <c:pt idx="652">
                  <c:v>2.4887462227235015E-2</c:v>
                </c:pt>
                <c:pt idx="653">
                  <c:v>2.4888632014668791E-2</c:v>
                </c:pt>
                <c:pt idx="654">
                  <c:v>2.4889629328249622E-2</c:v>
                </c:pt>
                <c:pt idx="655">
                  <c:v>2.4889094364369389E-2</c:v>
                </c:pt>
                <c:pt idx="656">
                  <c:v>2.4890160471284402E-2</c:v>
                </c:pt>
                <c:pt idx="657">
                  <c:v>2.4893044856461332E-2</c:v>
                </c:pt>
                <c:pt idx="658">
                  <c:v>2.4895828539607961E-2</c:v>
                </c:pt>
                <c:pt idx="659">
                  <c:v>2.4898516579051452E-2</c:v>
                </c:pt>
                <c:pt idx="660">
                  <c:v>2.490112513199003E-2</c:v>
                </c:pt>
                <c:pt idx="661">
                  <c:v>2.4905178352591796E-2</c:v>
                </c:pt>
                <c:pt idx="662">
                  <c:v>2.4909791310854287E-2</c:v>
                </c:pt>
                <c:pt idx="663">
                  <c:v>2.4914228353493172E-2</c:v>
                </c:pt>
                <c:pt idx="664">
                  <c:v>2.4918427776645484E-2</c:v>
                </c:pt>
                <c:pt idx="665">
                  <c:v>2.4922394611262475E-2</c:v>
                </c:pt>
                <c:pt idx="666">
                  <c:v>2.4925054950464057E-2</c:v>
                </c:pt>
                <c:pt idx="667">
                  <c:v>2.4924800158897767E-2</c:v>
                </c:pt>
                <c:pt idx="668">
                  <c:v>2.4924506457486124E-2</c:v>
                </c:pt>
                <c:pt idx="669">
                  <c:v>2.4923260639175174E-2</c:v>
                </c:pt>
                <c:pt idx="670">
                  <c:v>2.4921104996268435E-2</c:v>
                </c:pt>
                <c:pt idx="671">
                  <c:v>2.4917375227065813E-2</c:v>
                </c:pt>
                <c:pt idx="672">
                  <c:v>2.491626851362716E-2</c:v>
                </c:pt>
                <c:pt idx="673">
                  <c:v>2.4916348393487591E-2</c:v>
                </c:pt>
                <c:pt idx="674">
                  <c:v>2.4916829652506137E-2</c:v>
                </c:pt>
                <c:pt idx="675">
                  <c:v>2.4918908227788087E-2</c:v>
                </c:pt>
                <c:pt idx="676">
                  <c:v>2.4921595203834478E-2</c:v>
                </c:pt>
                <c:pt idx="677">
                  <c:v>2.4924373557461545E-2</c:v>
                </c:pt>
                <c:pt idx="678">
                  <c:v>2.4927061662261697E-2</c:v>
                </c:pt>
                <c:pt idx="679">
                  <c:v>2.4929668506317053E-2</c:v>
                </c:pt>
                <c:pt idx="680">
                  <c:v>2.493288590161841E-2</c:v>
                </c:pt>
                <c:pt idx="681">
                  <c:v>2.4936237164579312E-2</c:v>
                </c:pt>
                <c:pt idx="682">
                  <c:v>2.4939466637323972E-2</c:v>
                </c:pt>
                <c:pt idx="683">
                  <c:v>2.4941969231489138E-2</c:v>
                </c:pt>
                <c:pt idx="684">
                  <c:v>2.4943781838757624E-2</c:v>
                </c:pt>
                <c:pt idx="685">
                  <c:v>2.4945196866082122E-2</c:v>
                </c:pt>
                <c:pt idx="686">
                  <c:v>2.4946238953516612E-2</c:v>
                </c:pt>
                <c:pt idx="687">
                  <c:v>2.4947749630907706E-2</c:v>
                </c:pt>
                <c:pt idx="688">
                  <c:v>2.4949140125288344E-2</c:v>
                </c:pt>
                <c:pt idx="689">
                  <c:v>2.4950402035489847E-2</c:v>
                </c:pt>
                <c:pt idx="690">
                  <c:v>2.4949319925125751E-2</c:v>
                </c:pt>
                <c:pt idx="691">
                  <c:v>2.4945861957812277E-2</c:v>
                </c:pt>
                <c:pt idx="692">
                  <c:v>2.4944093817572045E-2</c:v>
                </c:pt>
                <c:pt idx="693">
                  <c:v>2.494210304322704E-2</c:v>
                </c:pt>
                <c:pt idx="694">
                  <c:v>2.4939898425696456E-2</c:v>
                </c:pt>
                <c:pt idx="695">
                  <c:v>2.4937011718622792E-2</c:v>
                </c:pt>
                <c:pt idx="696">
                  <c:v>2.4933385774778358E-2</c:v>
                </c:pt>
                <c:pt idx="697">
                  <c:v>2.4928901308718863E-2</c:v>
                </c:pt>
                <c:pt idx="698">
                  <c:v>2.492589933444582E-2</c:v>
                </c:pt>
                <c:pt idx="699">
                  <c:v>2.4923611083338612E-2</c:v>
                </c:pt>
                <c:pt idx="700">
                  <c:v>2.4921695842114785E-2</c:v>
                </c:pt>
                <c:pt idx="701">
                  <c:v>2.4920133429403517E-2</c:v>
                </c:pt>
                <c:pt idx="702">
                  <c:v>2.4918753263436906E-2</c:v>
                </c:pt>
                <c:pt idx="703">
                  <c:v>2.4920135168539328E-2</c:v>
                </c:pt>
                <c:pt idx="704">
                  <c:v>2.4921562931687846E-2</c:v>
                </c:pt>
                <c:pt idx="705">
                  <c:v>2.4922462146709123E-2</c:v>
                </c:pt>
                <c:pt idx="706">
                  <c:v>2.4922828968102335E-2</c:v>
                </c:pt>
                <c:pt idx="707">
                  <c:v>2.4917873581313133E-2</c:v>
                </c:pt>
                <c:pt idx="708">
                  <c:v>2.4914000819441725E-2</c:v>
                </c:pt>
                <c:pt idx="709">
                  <c:v>2.4912670223842737E-2</c:v>
                </c:pt>
                <c:pt idx="710">
                  <c:v>2.4911558858954245E-2</c:v>
                </c:pt>
                <c:pt idx="711">
                  <c:v>2.4910418933298352E-2</c:v>
                </c:pt>
                <c:pt idx="712">
                  <c:v>2.4909243646599518E-2</c:v>
                </c:pt>
                <c:pt idx="713">
                  <c:v>2.4906649324708031E-2</c:v>
                </c:pt>
                <c:pt idx="714">
                  <c:v>2.490476925920504E-2</c:v>
                </c:pt>
                <c:pt idx="715">
                  <c:v>2.4903122231191316E-2</c:v>
                </c:pt>
                <c:pt idx="716">
                  <c:v>2.4901695478402618E-2</c:v>
                </c:pt>
                <c:pt idx="717">
                  <c:v>2.4900266099548814E-2</c:v>
                </c:pt>
                <c:pt idx="718">
                  <c:v>2.4898829968735575E-2</c:v>
                </c:pt>
                <c:pt idx="719">
                  <c:v>2.4896866238750183E-2</c:v>
                </c:pt>
                <c:pt idx="720">
                  <c:v>2.4895519454177922E-2</c:v>
                </c:pt>
                <c:pt idx="721">
                  <c:v>2.4894332001333178E-2</c:v>
                </c:pt>
                <c:pt idx="722">
                  <c:v>2.4894516212158945E-2</c:v>
                </c:pt>
                <c:pt idx="723">
                  <c:v>2.4895777521755529E-2</c:v>
                </c:pt>
                <c:pt idx="724">
                  <c:v>2.489714586261213E-2</c:v>
                </c:pt>
                <c:pt idx="725">
                  <c:v>2.4898148842766463E-2</c:v>
                </c:pt>
                <c:pt idx="726">
                  <c:v>2.4898801655468081E-2</c:v>
                </c:pt>
                <c:pt idx="727">
                  <c:v>2.4898663437100631E-2</c:v>
                </c:pt>
                <c:pt idx="728">
                  <c:v>2.4899327108822693E-2</c:v>
                </c:pt>
                <c:pt idx="729">
                  <c:v>2.4901781634783304E-2</c:v>
                </c:pt>
                <c:pt idx="730">
                  <c:v>2.4904020254879648E-2</c:v>
                </c:pt>
                <c:pt idx="731">
                  <c:v>2.4906052446300744E-2</c:v>
                </c:pt>
                <c:pt idx="732">
                  <c:v>2.4907643053356743E-2</c:v>
                </c:pt>
                <c:pt idx="733">
                  <c:v>2.4908843972985942E-2</c:v>
                </c:pt>
                <c:pt idx="734">
                  <c:v>2.4909325091225034E-2</c:v>
                </c:pt>
                <c:pt idx="735">
                  <c:v>2.490872810127152E-2</c:v>
                </c:pt>
                <c:pt idx="736">
                  <c:v>2.4907067304817232E-2</c:v>
                </c:pt>
                <c:pt idx="737">
                  <c:v>2.4905009435547434E-2</c:v>
                </c:pt>
                <c:pt idx="738">
                  <c:v>2.4903233721052347E-2</c:v>
                </c:pt>
                <c:pt idx="739">
                  <c:v>2.4902677379544359E-2</c:v>
                </c:pt>
                <c:pt idx="740">
                  <c:v>2.4902624779244098E-2</c:v>
                </c:pt>
                <c:pt idx="741">
                  <c:v>2.4902450722627537E-2</c:v>
                </c:pt>
                <c:pt idx="742">
                  <c:v>2.4902155687816317E-2</c:v>
                </c:pt>
                <c:pt idx="743">
                  <c:v>2.4900794033590912E-2</c:v>
                </c:pt>
                <c:pt idx="744">
                  <c:v>2.4897805812552552E-2</c:v>
                </c:pt>
                <c:pt idx="745">
                  <c:v>2.4895700987324347E-2</c:v>
                </c:pt>
                <c:pt idx="746">
                  <c:v>2.4893434727039688E-2</c:v>
                </c:pt>
                <c:pt idx="747">
                  <c:v>2.4891023692175326E-2</c:v>
                </c:pt>
                <c:pt idx="748">
                  <c:v>2.4889907170884133E-2</c:v>
                </c:pt>
                <c:pt idx="749">
                  <c:v>2.4889344164035647E-2</c:v>
                </c:pt>
                <c:pt idx="750">
                  <c:v>2.4889313377090199E-2</c:v>
                </c:pt>
                <c:pt idx="751">
                  <c:v>2.4890330289406605E-2</c:v>
                </c:pt>
                <c:pt idx="752">
                  <c:v>2.4891816270846363E-2</c:v>
                </c:pt>
                <c:pt idx="753">
                  <c:v>2.4893036204704098E-2</c:v>
                </c:pt>
                <c:pt idx="754">
                  <c:v>2.4893998836446506E-2</c:v>
                </c:pt>
                <c:pt idx="755">
                  <c:v>2.4894165195966812E-2</c:v>
                </c:pt>
                <c:pt idx="756">
                  <c:v>2.4894786757203548E-2</c:v>
                </c:pt>
                <c:pt idx="757">
                  <c:v>2.4895073327037998E-2</c:v>
                </c:pt>
                <c:pt idx="758">
                  <c:v>2.4895027647041146E-2</c:v>
                </c:pt>
                <c:pt idx="759">
                  <c:v>2.4892461956107441E-2</c:v>
                </c:pt>
                <c:pt idx="760">
                  <c:v>2.4890424202167801E-2</c:v>
                </c:pt>
                <c:pt idx="761">
                  <c:v>2.4890448258891522E-2</c:v>
                </c:pt>
                <c:pt idx="762">
                  <c:v>2.4890625777860453E-2</c:v>
                </c:pt>
                <c:pt idx="763">
                  <c:v>2.4890582607292665E-2</c:v>
                </c:pt>
                <c:pt idx="764">
                  <c:v>2.4890340575662102E-2</c:v>
                </c:pt>
                <c:pt idx="765">
                  <c:v>2.4891934173878041E-2</c:v>
                </c:pt>
                <c:pt idx="766">
                  <c:v>2.4893635913344991E-2</c:v>
                </c:pt>
                <c:pt idx="767">
                  <c:v>2.4895242889955885E-2</c:v>
                </c:pt>
                <c:pt idx="768">
                  <c:v>2.4896754281925539E-2</c:v>
                </c:pt>
                <c:pt idx="769">
                  <c:v>2.4897190923146011E-2</c:v>
                </c:pt>
                <c:pt idx="770">
                  <c:v>2.4897719477816518E-2</c:v>
                </c:pt>
                <c:pt idx="771">
                  <c:v>2.4897742595196368E-2</c:v>
                </c:pt>
                <c:pt idx="772">
                  <c:v>2.4897279799302618E-2</c:v>
                </c:pt>
                <c:pt idx="773">
                  <c:v>2.4895460125242578E-2</c:v>
                </c:pt>
                <c:pt idx="774">
                  <c:v>2.4895780879505988E-2</c:v>
                </c:pt>
                <c:pt idx="775">
                  <c:v>2.4896841561279904E-2</c:v>
                </c:pt>
                <c:pt idx="776">
                  <c:v>2.4897615788851458E-2</c:v>
                </c:pt>
                <c:pt idx="777">
                  <c:v>2.4898103479404163E-2</c:v>
                </c:pt>
                <c:pt idx="778">
                  <c:v>2.4896043296147825E-2</c:v>
                </c:pt>
                <c:pt idx="779">
                  <c:v>2.4893863718917573E-2</c:v>
                </c:pt>
                <c:pt idx="780">
                  <c:v>2.4891566270925633E-2</c:v>
                </c:pt>
                <c:pt idx="781">
                  <c:v>2.4888241245010947E-2</c:v>
                </c:pt>
                <c:pt idx="782">
                  <c:v>2.4884128417393934E-2</c:v>
                </c:pt>
                <c:pt idx="783">
                  <c:v>2.4881314113204045E-2</c:v>
                </c:pt>
                <c:pt idx="784">
                  <c:v>2.4880335644800855E-2</c:v>
                </c:pt>
                <c:pt idx="785">
                  <c:v>2.4879678802137976E-2</c:v>
                </c:pt>
                <c:pt idx="786">
                  <c:v>2.4880598205250588E-2</c:v>
                </c:pt>
                <c:pt idx="787">
                  <c:v>2.4882042888628882E-2</c:v>
                </c:pt>
                <c:pt idx="788">
                  <c:v>2.4883045333577599E-2</c:v>
                </c:pt>
                <c:pt idx="789">
                  <c:v>2.4883620967962677E-2</c:v>
                </c:pt>
                <c:pt idx="790">
                  <c:v>2.4882645646519277E-2</c:v>
                </c:pt>
                <c:pt idx="791">
                  <c:v>2.4881982769989895E-2</c:v>
                </c:pt>
                <c:pt idx="792">
                  <c:v>2.4882180399243996E-2</c:v>
                </c:pt>
                <c:pt idx="793">
                  <c:v>2.48829371403206E-2</c:v>
                </c:pt>
                <c:pt idx="794">
                  <c:v>2.4884614018063963E-2</c:v>
                </c:pt>
                <c:pt idx="795">
                  <c:v>2.4886447853200402E-2</c:v>
                </c:pt>
                <c:pt idx="796">
                  <c:v>2.4891318252212195E-2</c:v>
                </c:pt>
                <c:pt idx="797">
                  <c:v>2.4895557833080777E-2</c:v>
                </c:pt>
                <c:pt idx="798">
                  <c:v>2.4899194305597783E-2</c:v>
                </c:pt>
                <c:pt idx="799">
                  <c:v>2.4901638023182553E-2</c:v>
                </c:pt>
                <c:pt idx="800">
                  <c:v>2.4903865363282474E-2</c:v>
                </c:pt>
                <c:pt idx="801">
                  <c:v>2.4905020783871031E-2</c:v>
                </c:pt>
                <c:pt idx="802">
                  <c:v>2.4905509119532983E-2</c:v>
                </c:pt>
                <c:pt idx="803">
                  <c:v>2.4905989594888735E-2</c:v>
                </c:pt>
                <c:pt idx="804">
                  <c:v>2.4906037889295202E-2</c:v>
                </c:pt>
                <c:pt idx="805">
                  <c:v>2.4905678687027991E-2</c:v>
                </c:pt>
                <c:pt idx="806">
                  <c:v>2.4905345548609313E-2</c:v>
                </c:pt>
                <c:pt idx="807">
                  <c:v>2.4906727513778936E-2</c:v>
                </c:pt>
                <c:pt idx="808">
                  <c:v>2.4908187320438931E-2</c:v>
                </c:pt>
                <c:pt idx="809">
                  <c:v>2.4908948684978938E-2</c:v>
                </c:pt>
                <c:pt idx="810">
                  <c:v>2.4909064595686946E-2</c:v>
                </c:pt>
                <c:pt idx="811">
                  <c:v>2.4911436432864649E-2</c:v>
                </c:pt>
                <c:pt idx="812">
                  <c:v>2.4914114907113063E-2</c:v>
                </c:pt>
                <c:pt idx="813">
                  <c:v>2.4916807068835378E-2</c:v>
                </c:pt>
                <c:pt idx="814">
                  <c:v>2.4917779512474113E-2</c:v>
                </c:pt>
                <c:pt idx="815">
                  <c:v>2.4917123967383263E-2</c:v>
                </c:pt>
                <c:pt idx="816">
                  <c:v>2.4916038252044737E-2</c:v>
                </c:pt>
                <c:pt idx="817">
                  <c:v>2.4914540146865709E-2</c:v>
                </c:pt>
                <c:pt idx="818">
                  <c:v>2.4912113614721051E-2</c:v>
                </c:pt>
                <c:pt idx="819">
                  <c:v>2.4909717710079066E-2</c:v>
                </c:pt>
                <c:pt idx="820">
                  <c:v>2.4907355828919755E-2</c:v>
                </c:pt>
                <c:pt idx="821">
                  <c:v>2.4906035709060356E-2</c:v>
                </c:pt>
                <c:pt idx="822">
                  <c:v>2.490656264311451E-2</c:v>
                </c:pt>
                <c:pt idx="823">
                  <c:v>2.4907267676475386E-2</c:v>
                </c:pt>
                <c:pt idx="824">
                  <c:v>2.4907699215680715E-2</c:v>
                </c:pt>
                <c:pt idx="825">
                  <c:v>2.4907873857396508E-2</c:v>
                </c:pt>
                <c:pt idx="826">
                  <c:v>2.4908215257694766E-2</c:v>
                </c:pt>
                <c:pt idx="827">
                  <c:v>2.4908633248724488E-2</c:v>
                </c:pt>
                <c:pt idx="828">
                  <c:v>2.4908891136479868E-2</c:v>
                </c:pt>
                <c:pt idx="829">
                  <c:v>2.4909004042250431E-2</c:v>
                </c:pt>
                <c:pt idx="830">
                  <c:v>2.4910109174771884E-2</c:v>
                </c:pt>
                <c:pt idx="831">
                  <c:v>2.4911092133725467E-2</c:v>
                </c:pt>
                <c:pt idx="832">
                  <c:v>2.4911956845778245E-2</c:v>
                </c:pt>
                <c:pt idx="833">
                  <c:v>2.4912429071775537E-2</c:v>
                </c:pt>
                <c:pt idx="834">
                  <c:v>2.491290767572436E-2</c:v>
                </c:pt>
                <c:pt idx="835">
                  <c:v>2.4913278477149907E-2</c:v>
                </c:pt>
                <c:pt idx="836">
                  <c:v>2.4913540819153174E-2</c:v>
                </c:pt>
                <c:pt idx="837">
                  <c:v>2.4912736719868267E-2</c:v>
                </c:pt>
                <c:pt idx="838">
                  <c:v>2.4910922643467698E-2</c:v>
                </c:pt>
                <c:pt idx="839">
                  <c:v>2.4908831510121049E-2</c:v>
                </c:pt>
                <c:pt idx="840">
                  <c:v>2.4910455922397982E-2</c:v>
                </c:pt>
                <c:pt idx="841">
                  <c:v>2.4913042706923141E-2</c:v>
                </c:pt>
                <c:pt idx="842">
                  <c:v>2.4915348287561152E-2</c:v>
                </c:pt>
                <c:pt idx="843">
                  <c:v>2.4917384817014152E-2</c:v>
                </c:pt>
                <c:pt idx="844">
                  <c:v>2.4918882947047371E-2</c:v>
                </c:pt>
                <c:pt idx="845">
                  <c:v>2.4920106412343383E-2</c:v>
                </c:pt>
                <c:pt idx="846">
                  <c:v>2.4921058923459874E-2</c:v>
                </c:pt>
                <c:pt idx="847">
                  <c:v>2.4920191820398136E-2</c:v>
                </c:pt>
                <c:pt idx="848">
                  <c:v>2.4920947060204545E-2</c:v>
                </c:pt>
                <c:pt idx="849">
                  <c:v>2.4924190733616989E-2</c:v>
                </c:pt>
                <c:pt idx="850">
                  <c:v>2.4927586888867245E-2</c:v>
                </c:pt>
                <c:pt idx="851">
                  <c:v>2.4930807348105544E-2</c:v>
                </c:pt>
                <c:pt idx="852">
                  <c:v>2.4933853941191089E-2</c:v>
                </c:pt>
                <c:pt idx="853">
                  <c:v>2.4935613585509015E-2</c:v>
                </c:pt>
                <c:pt idx="854">
                  <c:v>2.4936545656617789E-2</c:v>
                </c:pt>
                <c:pt idx="855">
                  <c:v>2.4937567046799884E-2</c:v>
                </c:pt>
                <c:pt idx="856">
                  <c:v>2.4939842761119099E-2</c:v>
                </c:pt>
                <c:pt idx="857">
                  <c:v>2.4942058829981548E-2</c:v>
                </c:pt>
                <c:pt idx="858">
                  <c:v>2.4944092779420664E-2</c:v>
                </c:pt>
                <c:pt idx="859">
                  <c:v>2.4945956281988469E-2</c:v>
                </c:pt>
                <c:pt idx="860">
                  <c:v>2.4947710491381558E-2</c:v>
                </c:pt>
                <c:pt idx="861">
                  <c:v>2.4947446651445247E-2</c:v>
                </c:pt>
                <c:pt idx="862">
                  <c:v>2.4944759652302858E-2</c:v>
                </c:pt>
                <c:pt idx="863">
                  <c:v>2.4942594364982633E-2</c:v>
                </c:pt>
                <c:pt idx="864">
                  <c:v>2.4940597760923097E-2</c:v>
                </c:pt>
                <c:pt idx="865">
                  <c:v>2.4938599195605805E-2</c:v>
                </c:pt>
                <c:pt idx="866">
                  <c:v>2.4936593283400272E-2</c:v>
                </c:pt>
                <c:pt idx="867">
                  <c:v>2.4933862259721936E-2</c:v>
                </c:pt>
                <c:pt idx="868">
                  <c:v>2.4932022612443688E-2</c:v>
                </c:pt>
                <c:pt idx="869">
                  <c:v>2.4933536736874259E-2</c:v>
                </c:pt>
                <c:pt idx="870">
                  <c:v>2.4934837205671096E-2</c:v>
                </c:pt>
                <c:pt idx="871">
                  <c:v>2.493593298545177E-2</c:v>
                </c:pt>
                <c:pt idx="872">
                  <c:v>2.4936548112587963E-2</c:v>
                </c:pt>
                <c:pt idx="873">
                  <c:v>2.4937130783063872E-2</c:v>
                </c:pt>
                <c:pt idx="874">
                  <c:v>2.4937685526937866E-2</c:v>
                </c:pt>
                <c:pt idx="875">
                  <c:v>2.493879376888055E-2</c:v>
                </c:pt>
                <c:pt idx="876">
                  <c:v>2.4942193172555076E-2</c:v>
                </c:pt>
                <c:pt idx="877">
                  <c:v>2.494542977805058E-2</c:v>
                </c:pt>
                <c:pt idx="878">
                  <c:v>2.4949384968944166E-2</c:v>
                </c:pt>
                <c:pt idx="879">
                  <c:v>2.4954078513637262E-2</c:v>
                </c:pt>
                <c:pt idx="880">
                  <c:v>2.4958639238914376E-2</c:v>
                </c:pt>
                <c:pt idx="881">
                  <c:v>2.4963018412329448E-2</c:v>
                </c:pt>
                <c:pt idx="882">
                  <c:v>2.4966942795520152E-2</c:v>
                </c:pt>
                <c:pt idx="883">
                  <c:v>2.4970434432370146E-2</c:v>
                </c:pt>
                <c:pt idx="884">
                  <c:v>2.4973466378313006E-2</c:v>
                </c:pt>
                <c:pt idx="885">
                  <c:v>2.4976054889405422E-2</c:v>
                </c:pt>
                <c:pt idx="886">
                  <c:v>2.4977213554232616E-2</c:v>
                </c:pt>
                <c:pt idx="887">
                  <c:v>2.4979100166636948E-2</c:v>
                </c:pt>
                <c:pt idx="888">
                  <c:v>2.4981371757137581E-2</c:v>
                </c:pt>
                <c:pt idx="889">
                  <c:v>2.4983486631786501E-2</c:v>
                </c:pt>
                <c:pt idx="890">
                  <c:v>2.4985447882373508E-2</c:v>
                </c:pt>
                <c:pt idx="891">
                  <c:v>2.4986586506635256E-2</c:v>
                </c:pt>
                <c:pt idx="892">
                  <c:v>2.4990013035124423E-2</c:v>
                </c:pt>
                <c:pt idx="893">
                  <c:v>2.4992967775994693E-2</c:v>
                </c:pt>
                <c:pt idx="894">
                  <c:v>2.4995470041471967E-2</c:v>
                </c:pt>
                <c:pt idx="895">
                  <c:v>2.4996923685989467E-2</c:v>
                </c:pt>
                <c:pt idx="896">
                  <c:v>2.4998443547039971E-2</c:v>
                </c:pt>
                <c:pt idx="897">
                  <c:v>2.4999508233709184E-2</c:v>
                </c:pt>
                <c:pt idx="898">
                  <c:v>2.5000145055626449E-2</c:v>
                </c:pt>
                <c:pt idx="899">
                  <c:v>2.5001095476376977E-2</c:v>
                </c:pt>
                <c:pt idx="900">
                  <c:v>2.5001837673443543E-2</c:v>
                </c:pt>
                <c:pt idx="901">
                  <c:v>2.5002381090996784E-2</c:v>
                </c:pt>
                <c:pt idx="902">
                  <c:v>2.5002566535171501E-2</c:v>
                </c:pt>
                <c:pt idx="903">
                  <c:v>2.5004055779999056E-2</c:v>
                </c:pt>
                <c:pt idx="904">
                  <c:v>2.5006824478956486E-2</c:v>
                </c:pt>
                <c:pt idx="905">
                  <c:v>2.5010598275975286E-2</c:v>
                </c:pt>
                <c:pt idx="906">
                  <c:v>2.5015797201419041E-2</c:v>
                </c:pt>
                <c:pt idx="907">
                  <c:v>2.5020986558167327E-2</c:v>
                </c:pt>
                <c:pt idx="908">
                  <c:v>2.5025898799471098E-2</c:v>
                </c:pt>
                <c:pt idx="909">
                  <c:v>2.5030517933714944E-2</c:v>
                </c:pt>
                <c:pt idx="910">
                  <c:v>2.5030026055718906E-2</c:v>
                </c:pt>
                <c:pt idx="911">
                  <c:v>2.5027432053940011E-2</c:v>
                </c:pt>
                <c:pt idx="912">
                  <c:v>2.5025501804295303E-2</c:v>
                </c:pt>
                <c:pt idx="913">
                  <c:v>2.5023829834805975E-2</c:v>
                </c:pt>
                <c:pt idx="914">
                  <c:v>2.5022405305987216E-2</c:v>
                </c:pt>
                <c:pt idx="915">
                  <c:v>2.5021374436539526E-2</c:v>
                </c:pt>
                <c:pt idx="916">
                  <c:v>2.5020380867540482E-2</c:v>
                </c:pt>
                <c:pt idx="917">
                  <c:v>2.5019420452031545E-2</c:v>
                </c:pt>
                <c:pt idx="918">
                  <c:v>2.5018274484239367E-2</c:v>
                </c:pt>
                <c:pt idx="919">
                  <c:v>2.5016947003505978E-2</c:v>
                </c:pt>
                <c:pt idx="920">
                  <c:v>2.5014616092171729E-2</c:v>
                </c:pt>
                <c:pt idx="921">
                  <c:v>2.5012265626856742E-2</c:v>
                </c:pt>
                <c:pt idx="922">
                  <c:v>2.5009890133100954E-2</c:v>
                </c:pt>
                <c:pt idx="923">
                  <c:v>2.5006539101622993E-2</c:v>
                </c:pt>
                <c:pt idx="924">
                  <c:v>2.5002775975124163E-2</c:v>
                </c:pt>
                <c:pt idx="925">
                  <c:v>2.4997968174155987E-2</c:v>
                </c:pt>
                <c:pt idx="926">
                  <c:v>2.4991684271508129E-2</c:v>
                </c:pt>
                <c:pt idx="927">
                  <c:v>2.4984101794774997E-2</c:v>
                </c:pt>
                <c:pt idx="928">
                  <c:v>2.4977503777554342E-2</c:v>
                </c:pt>
                <c:pt idx="929">
                  <c:v>2.4972066928769014E-2</c:v>
                </c:pt>
                <c:pt idx="930">
                  <c:v>2.4968554954423173E-2</c:v>
                </c:pt>
                <c:pt idx="931">
                  <c:v>2.4966244323223613E-2</c:v>
                </c:pt>
                <c:pt idx="932">
                  <c:v>2.4965073915971848E-2</c:v>
                </c:pt>
                <c:pt idx="933">
                  <c:v>2.4964645001871132E-2</c:v>
                </c:pt>
                <c:pt idx="934">
                  <c:v>2.4964390298648081E-2</c:v>
                </c:pt>
                <c:pt idx="935">
                  <c:v>2.4963742236460973E-2</c:v>
                </c:pt>
                <c:pt idx="936">
                  <c:v>2.4962716942554107E-2</c:v>
                </c:pt>
                <c:pt idx="937">
                  <c:v>2.4960864910590779E-2</c:v>
                </c:pt>
                <c:pt idx="938">
                  <c:v>2.49585076635221E-2</c:v>
                </c:pt>
                <c:pt idx="939">
                  <c:v>2.4958712756939224E-2</c:v>
                </c:pt>
                <c:pt idx="940">
                  <c:v>2.4960470322714257E-2</c:v>
                </c:pt>
                <c:pt idx="941">
                  <c:v>2.4961689930663444E-2</c:v>
                </c:pt>
                <c:pt idx="942">
                  <c:v>2.4962390960946212E-2</c:v>
                </c:pt>
                <c:pt idx="943">
                  <c:v>2.4961380679523561E-2</c:v>
                </c:pt>
                <c:pt idx="944">
                  <c:v>2.4960678317564284E-2</c:v>
                </c:pt>
                <c:pt idx="945">
                  <c:v>2.4959700831466734E-2</c:v>
                </c:pt>
                <c:pt idx="946">
                  <c:v>2.4958458862425988E-2</c:v>
                </c:pt>
                <c:pt idx="947">
                  <c:v>2.4956532699722873E-2</c:v>
                </c:pt>
                <c:pt idx="948">
                  <c:v>2.4954259603665558E-2</c:v>
                </c:pt>
                <c:pt idx="949">
                  <c:v>2.4951665850123306E-2</c:v>
                </c:pt>
                <c:pt idx="950">
                  <c:v>2.4950005568225814E-2</c:v>
                </c:pt>
                <c:pt idx="951">
                  <c:v>2.4951689247509456E-2</c:v>
                </c:pt>
                <c:pt idx="952">
                  <c:v>2.4953800771492316E-2</c:v>
                </c:pt>
                <c:pt idx="953">
                  <c:v>2.4956005639152269E-2</c:v>
                </c:pt>
                <c:pt idx="954">
                  <c:v>2.4957719427096757E-2</c:v>
                </c:pt>
                <c:pt idx="955">
                  <c:v>2.4958964001332892E-2</c:v>
                </c:pt>
                <c:pt idx="956">
                  <c:v>2.495945820957934E-2</c:v>
                </c:pt>
                <c:pt idx="957">
                  <c:v>2.4961274112656001E-2</c:v>
                </c:pt>
                <c:pt idx="958">
                  <c:v>2.4962390182096422E-2</c:v>
                </c:pt>
                <c:pt idx="959">
                  <c:v>2.4962835320962728E-2</c:v>
                </c:pt>
                <c:pt idx="960">
                  <c:v>2.496190117256528E-2</c:v>
                </c:pt>
                <c:pt idx="961">
                  <c:v>2.4961839959327745E-2</c:v>
                </c:pt>
                <c:pt idx="962">
                  <c:v>2.4962214274600169E-2</c:v>
                </c:pt>
                <c:pt idx="963">
                  <c:v>2.4962369791268715E-2</c:v>
                </c:pt>
                <c:pt idx="964">
                  <c:v>2.4962319090403504E-2</c:v>
                </c:pt>
                <c:pt idx="965">
                  <c:v>2.4962235456545891E-2</c:v>
                </c:pt>
                <c:pt idx="966">
                  <c:v>2.4963397326726696E-2</c:v>
                </c:pt>
                <c:pt idx="967">
                  <c:v>2.4965077230037339E-2</c:v>
                </c:pt>
                <c:pt idx="968">
                  <c:v>2.4966743814006008E-2</c:v>
                </c:pt>
                <c:pt idx="969">
                  <c:v>2.4968397294794938E-2</c:v>
                </c:pt>
                <c:pt idx="970">
                  <c:v>2.4969967682266222E-2</c:v>
                </c:pt>
                <c:pt idx="971">
                  <c:v>2.4971457550036952E-2</c:v>
                </c:pt>
                <c:pt idx="972">
                  <c:v>2.4972695122187829E-2</c:v>
                </c:pt>
                <c:pt idx="973">
                  <c:v>2.4973397166514213E-2</c:v>
                </c:pt>
                <c:pt idx="974">
                  <c:v>2.4974800574663482E-2</c:v>
                </c:pt>
                <c:pt idx="975">
                  <c:v>2.4976121581524079E-2</c:v>
                </c:pt>
                <c:pt idx="976">
                  <c:v>2.4977364110004202E-2</c:v>
                </c:pt>
                <c:pt idx="977">
                  <c:v>2.497848147199808E-2</c:v>
                </c:pt>
                <c:pt idx="978">
                  <c:v>2.4980066289344106E-2</c:v>
                </c:pt>
                <c:pt idx="979">
                  <c:v>2.4981604137964804E-2</c:v>
                </c:pt>
                <c:pt idx="980">
                  <c:v>2.4982648153491761E-2</c:v>
                </c:pt>
                <c:pt idx="981">
                  <c:v>2.4983199355501435E-2</c:v>
                </c:pt>
                <c:pt idx="982">
                  <c:v>2.4979534172195495E-2</c:v>
                </c:pt>
                <c:pt idx="983">
                  <c:v>2.4974007293043454E-2</c:v>
                </c:pt>
                <c:pt idx="984">
                  <c:v>2.4969654587846481E-2</c:v>
                </c:pt>
                <c:pt idx="985">
                  <c:v>2.4969906157209874E-2</c:v>
                </c:pt>
                <c:pt idx="986">
                  <c:v>2.4970371142704093E-2</c:v>
                </c:pt>
                <c:pt idx="987">
                  <c:v>2.4970823436962695E-2</c:v>
                </c:pt>
                <c:pt idx="988">
                  <c:v>2.4970711830325721E-2</c:v>
                </c:pt>
                <c:pt idx="989">
                  <c:v>2.4970065649022408E-2</c:v>
                </c:pt>
                <c:pt idx="990">
                  <c:v>2.4969102414383947E-2</c:v>
                </c:pt>
                <c:pt idx="991">
                  <c:v>2.496827957509724E-2</c:v>
                </c:pt>
                <c:pt idx="992">
                  <c:v>2.4968590090391575E-2</c:v>
                </c:pt>
                <c:pt idx="993">
                  <c:v>2.497045387600039E-2</c:v>
                </c:pt>
                <c:pt idx="994">
                  <c:v>2.4972815453335705E-2</c:v>
                </c:pt>
                <c:pt idx="995">
                  <c:v>2.497564943193064E-2</c:v>
                </c:pt>
                <c:pt idx="996">
                  <c:v>2.4978781652917635E-2</c:v>
                </c:pt>
                <c:pt idx="997">
                  <c:v>2.49822393610134E-2</c:v>
                </c:pt>
                <c:pt idx="998">
                  <c:v>2.4986004552996249E-2</c:v>
                </c:pt>
                <c:pt idx="999">
                  <c:v>2.4989736435461894E-2</c:v>
                </c:pt>
                <c:pt idx="1000">
                  <c:v>2.4993315152357705E-2</c:v>
                </c:pt>
                <c:pt idx="1001">
                  <c:v>2.4996686878664576E-2</c:v>
                </c:pt>
                <c:pt idx="1002">
                  <c:v>2.4999862458074444E-2</c:v>
                </c:pt>
                <c:pt idx="1003">
                  <c:v>2.5002773594399858E-2</c:v>
                </c:pt>
                <c:pt idx="1004">
                  <c:v>2.5002673437278418E-2</c:v>
                </c:pt>
                <c:pt idx="1005">
                  <c:v>2.5003228031558401E-2</c:v>
                </c:pt>
                <c:pt idx="1006">
                  <c:v>2.5003870999781585E-2</c:v>
                </c:pt>
                <c:pt idx="1007">
                  <c:v>2.50027512151836E-2</c:v>
                </c:pt>
                <c:pt idx="1008">
                  <c:v>2.499996238731101E-2</c:v>
                </c:pt>
                <c:pt idx="1009">
                  <c:v>2.4996838808006665E-2</c:v>
                </c:pt>
                <c:pt idx="1010">
                  <c:v>2.4995145109304333E-2</c:v>
                </c:pt>
                <c:pt idx="1011">
                  <c:v>2.4996371428389022E-2</c:v>
                </c:pt>
                <c:pt idx="1012">
                  <c:v>2.4998713601657858E-2</c:v>
                </c:pt>
                <c:pt idx="1013">
                  <c:v>2.5001524584407873E-2</c:v>
                </c:pt>
                <c:pt idx="1014">
                  <c:v>2.5003901245486865E-2</c:v>
                </c:pt>
                <c:pt idx="1015">
                  <c:v>2.500586094194792E-2</c:v>
                </c:pt>
                <c:pt idx="1016">
                  <c:v>2.500699792061592E-2</c:v>
                </c:pt>
                <c:pt idx="1017">
                  <c:v>2.5007346107435127E-2</c:v>
                </c:pt>
                <c:pt idx="1018">
                  <c:v>2.5005887917555144E-2</c:v>
                </c:pt>
                <c:pt idx="1019">
                  <c:v>2.5003776728755738E-2</c:v>
                </c:pt>
                <c:pt idx="1020">
                  <c:v>2.5001047786169465E-2</c:v>
                </c:pt>
                <c:pt idx="1021">
                  <c:v>2.4998369907309768E-2</c:v>
                </c:pt>
                <c:pt idx="1022">
                  <c:v>2.4996889211278683E-2</c:v>
                </c:pt>
                <c:pt idx="1023">
                  <c:v>2.4995687267468009E-2</c:v>
                </c:pt>
                <c:pt idx="1024">
                  <c:v>2.4994755975731191E-2</c:v>
                </c:pt>
                <c:pt idx="1025">
                  <c:v>2.4994958287424939E-2</c:v>
                </c:pt>
                <c:pt idx="1026">
                  <c:v>2.4995185415629471E-2</c:v>
                </c:pt>
                <c:pt idx="1027">
                  <c:v>2.4995335442601619E-2</c:v>
                </c:pt>
                <c:pt idx="1028">
                  <c:v>2.4995403891410122E-2</c:v>
                </c:pt>
                <c:pt idx="1029">
                  <c:v>2.4994194742271596E-2</c:v>
                </c:pt>
                <c:pt idx="1030">
                  <c:v>2.4991667708331458E-2</c:v>
                </c:pt>
                <c:pt idx="1031">
                  <c:v>2.4991627902475777E-2</c:v>
                </c:pt>
                <c:pt idx="1032">
                  <c:v>2.4994417847394843E-2</c:v>
                </c:pt>
                <c:pt idx="1033">
                  <c:v>2.4997112416583849E-2</c:v>
                </c:pt>
                <c:pt idx="1034">
                  <c:v>2.4999718255796357E-2</c:v>
                </c:pt>
                <c:pt idx="1035">
                  <c:v>2.5002500545349707E-2</c:v>
                </c:pt>
                <c:pt idx="1036">
                  <c:v>2.5005448721423011E-2</c:v>
                </c:pt>
                <c:pt idx="1037">
                  <c:v>2.5008244249954882E-2</c:v>
                </c:pt>
                <c:pt idx="1038">
                  <c:v>2.5010891992828802E-2</c:v>
                </c:pt>
                <c:pt idx="1039">
                  <c:v>2.5012892862384419E-2</c:v>
                </c:pt>
                <c:pt idx="1040">
                  <c:v>2.5014269510431952E-2</c:v>
                </c:pt>
                <c:pt idx="1041">
                  <c:v>2.5015398300986827E-2</c:v>
                </c:pt>
                <c:pt idx="1042">
                  <c:v>2.5015789323031869E-2</c:v>
                </c:pt>
                <c:pt idx="1043">
                  <c:v>2.5015473121536826E-2</c:v>
                </c:pt>
                <c:pt idx="1044">
                  <c:v>2.501353286174178E-2</c:v>
                </c:pt>
                <c:pt idx="1045">
                  <c:v>2.5014173075722672E-2</c:v>
                </c:pt>
                <c:pt idx="1046">
                  <c:v>2.5015605652819305E-2</c:v>
                </c:pt>
                <c:pt idx="1047">
                  <c:v>2.5016790734772094E-2</c:v>
                </c:pt>
                <c:pt idx="1048">
                  <c:v>2.5017737283309065E-2</c:v>
                </c:pt>
                <c:pt idx="1049">
                  <c:v>2.5018024971646711E-2</c:v>
                </c:pt>
                <c:pt idx="1050">
                  <c:v>2.5018164511151259E-2</c:v>
                </c:pt>
                <c:pt idx="1051">
                  <c:v>2.5018158812017306E-2</c:v>
                </c:pt>
                <c:pt idx="1052">
                  <c:v>2.5017370914102048E-2</c:v>
                </c:pt>
                <c:pt idx="1053">
                  <c:v>2.5016931971325377E-2</c:v>
                </c:pt>
                <c:pt idx="1054">
                  <c:v>2.5017562683083888E-2</c:v>
                </c:pt>
                <c:pt idx="1055">
                  <c:v>2.5019204298554979E-2</c:v>
                </c:pt>
                <c:pt idx="1056">
                  <c:v>2.5020789110467425E-2</c:v>
                </c:pt>
                <c:pt idx="1057">
                  <c:v>2.5022235433580817E-2</c:v>
                </c:pt>
                <c:pt idx="1058">
                  <c:v>2.5023539987807337E-2</c:v>
                </c:pt>
                <c:pt idx="1059">
                  <c:v>2.5023116397161524E-2</c:v>
                </c:pt>
                <c:pt idx="1060">
                  <c:v>2.5021182310931069E-2</c:v>
                </c:pt>
                <c:pt idx="1061">
                  <c:v>2.5018610552937033E-2</c:v>
                </c:pt>
                <c:pt idx="1062">
                  <c:v>2.5017382883448069E-2</c:v>
                </c:pt>
                <c:pt idx="1063">
                  <c:v>2.501620268508082E-2</c:v>
                </c:pt>
                <c:pt idx="1064">
                  <c:v>2.5015060918627586E-2</c:v>
                </c:pt>
                <c:pt idx="1065">
                  <c:v>2.5013074068205101E-2</c:v>
                </c:pt>
                <c:pt idx="1066">
                  <c:v>2.501001933058053E-2</c:v>
                </c:pt>
                <c:pt idx="1067">
                  <c:v>2.5008439468754307E-2</c:v>
                </c:pt>
                <c:pt idx="1068">
                  <c:v>2.5007117103321208E-2</c:v>
                </c:pt>
                <c:pt idx="1069">
                  <c:v>2.5005907939700721E-2</c:v>
                </c:pt>
                <c:pt idx="1070">
                  <c:v>2.5004809708821827E-2</c:v>
                </c:pt>
                <c:pt idx="1071">
                  <c:v>2.500433018203321E-2</c:v>
                </c:pt>
                <c:pt idx="1072">
                  <c:v>2.5003996579183806E-2</c:v>
                </c:pt>
                <c:pt idx="1073">
                  <c:v>2.5002734480979876E-2</c:v>
                </c:pt>
                <c:pt idx="1074">
                  <c:v>2.5000585081386667E-2</c:v>
                </c:pt>
                <c:pt idx="1075">
                  <c:v>2.4996882582289447E-2</c:v>
                </c:pt>
                <c:pt idx="1076">
                  <c:v>2.499258278816522E-2</c:v>
                </c:pt>
                <c:pt idx="1077">
                  <c:v>2.4989372584779315E-2</c:v>
                </c:pt>
                <c:pt idx="1078">
                  <c:v>2.4987303114719181E-2</c:v>
                </c:pt>
                <c:pt idx="1079">
                  <c:v>2.4986318697443569E-2</c:v>
                </c:pt>
                <c:pt idx="1080">
                  <c:v>2.4986428124972298E-2</c:v>
                </c:pt>
                <c:pt idx="1081">
                  <c:v>2.4987231460829731E-2</c:v>
                </c:pt>
                <c:pt idx="1082">
                  <c:v>2.498875267818609E-2</c:v>
                </c:pt>
                <c:pt idx="1083">
                  <c:v>2.4992253406679397E-2</c:v>
                </c:pt>
                <c:pt idx="1084">
                  <c:v>2.4996159679758434E-2</c:v>
                </c:pt>
                <c:pt idx="1085">
                  <c:v>2.4999834994598409E-2</c:v>
                </c:pt>
                <c:pt idx="1086">
                  <c:v>2.5003293057728918E-2</c:v>
                </c:pt>
                <c:pt idx="1087">
                  <c:v>2.5006884233202992E-2</c:v>
                </c:pt>
                <c:pt idx="1088">
                  <c:v>2.5010297008663002E-2</c:v>
                </c:pt>
                <c:pt idx="1089">
                  <c:v>2.5013538758015534E-2</c:v>
                </c:pt>
                <c:pt idx="1090">
                  <c:v>2.5016344790724846E-2</c:v>
                </c:pt>
                <c:pt idx="1091">
                  <c:v>2.5016832016346434E-2</c:v>
                </c:pt>
                <c:pt idx="1092">
                  <c:v>2.5017017637366953E-2</c:v>
                </c:pt>
                <c:pt idx="1093">
                  <c:v>2.5016911709266561E-2</c:v>
                </c:pt>
                <c:pt idx="1094">
                  <c:v>2.5015597676901528E-2</c:v>
                </c:pt>
                <c:pt idx="1095">
                  <c:v>2.5012251038578875E-2</c:v>
                </c:pt>
                <c:pt idx="1096">
                  <c:v>2.5008067714683748E-2</c:v>
                </c:pt>
                <c:pt idx="1097">
                  <c:v>2.5004220403513536E-2</c:v>
                </c:pt>
                <c:pt idx="1098">
                  <c:v>2.5000835822423309E-2</c:v>
                </c:pt>
                <c:pt idx="1099">
                  <c:v>2.5000024823240034E-2</c:v>
                </c:pt>
                <c:pt idx="1100">
                  <c:v>2.5001344276629096E-2</c:v>
                </c:pt>
                <c:pt idx="1101">
                  <c:v>2.5002924555108219E-2</c:v>
                </c:pt>
                <c:pt idx="1102">
                  <c:v>2.5004752132640338E-2</c:v>
                </c:pt>
                <c:pt idx="1103">
                  <c:v>2.5006791708782977E-2</c:v>
                </c:pt>
                <c:pt idx="1104">
                  <c:v>2.5008910631555085E-2</c:v>
                </c:pt>
                <c:pt idx="1105">
                  <c:v>2.501206449888356E-2</c:v>
                </c:pt>
                <c:pt idx="1106">
                  <c:v>2.5016003580765278E-2</c:v>
                </c:pt>
                <c:pt idx="1107">
                  <c:v>2.5019682317748398E-2</c:v>
                </c:pt>
                <c:pt idx="1108">
                  <c:v>2.5023080203985852E-2</c:v>
                </c:pt>
                <c:pt idx="1109">
                  <c:v>2.5020833871334754E-2</c:v>
                </c:pt>
                <c:pt idx="1110">
                  <c:v>2.5018961461757784E-2</c:v>
                </c:pt>
                <c:pt idx="1111">
                  <c:v>2.5017301217156861E-2</c:v>
                </c:pt>
                <c:pt idx="1112">
                  <c:v>2.5015438279795629E-2</c:v>
                </c:pt>
                <c:pt idx="1113">
                  <c:v>2.5013385725586125E-2</c:v>
                </c:pt>
                <c:pt idx="1114">
                  <c:v>2.5011832274691771E-2</c:v>
                </c:pt>
                <c:pt idx="1115">
                  <c:v>2.5011791794261162E-2</c:v>
                </c:pt>
                <c:pt idx="1116">
                  <c:v>2.5011978630640374E-2</c:v>
                </c:pt>
                <c:pt idx="1117">
                  <c:v>2.5012039001899238E-2</c:v>
                </c:pt>
                <c:pt idx="1118">
                  <c:v>2.5011980028199036E-2</c:v>
                </c:pt>
                <c:pt idx="1119">
                  <c:v>2.5012052329344437E-2</c:v>
                </c:pt>
                <c:pt idx="1120">
                  <c:v>2.5012113148723477E-2</c:v>
                </c:pt>
                <c:pt idx="1121">
                  <c:v>2.5012161003580898E-2</c:v>
                </c:pt>
                <c:pt idx="1122">
                  <c:v>2.5011871518723524E-2</c:v>
                </c:pt>
                <c:pt idx="1123">
                  <c:v>2.501224715805031E-2</c:v>
                </c:pt>
                <c:pt idx="1124">
                  <c:v>2.5012653153481671E-2</c:v>
                </c:pt>
                <c:pt idx="1125">
                  <c:v>2.5014218647906056E-2</c:v>
                </c:pt>
                <c:pt idx="1126">
                  <c:v>2.5016411920280875E-2</c:v>
                </c:pt>
                <c:pt idx="1127">
                  <c:v>2.5018653508514163E-2</c:v>
                </c:pt>
                <c:pt idx="1128">
                  <c:v>2.5019379184874454E-2</c:v>
                </c:pt>
                <c:pt idx="1129">
                  <c:v>2.5018664269681114E-2</c:v>
                </c:pt>
                <c:pt idx="1130">
                  <c:v>2.5016726017602693E-2</c:v>
                </c:pt>
                <c:pt idx="1131">
                  <c:v>2.5015843781130212E-2</c:v>
                </c:pt>
                <c:pt idx="1132">
                  <c:v>2.5015571359575214E-2</c:v>
                </c:pt>
                <c:pt idx="1133">
                  <c:v>2.5015874426247475E-2</c:v>
                </c:pt>
                <c:pt idx="1134">
                  <c:v>2.5016019719505005E-2</c:v>
                </c:pt>
                <c:pt idx="1135">
                  <c:v>2.5016012026195078E-2</c:v>
                </c:pt>
                <c:pt idx="1136">
                  <c:v>2.5015539944118134E-2</c:v>
                </c:pt>
                <c:pt idx="1137">
                  <c:v>2.5014361858749133E-2</c:v>
                </c:pt>
                <c:pt idx="1138">
                  <c:v>2.5015410305507212E-2</c:v>
                </c:pt>
                <c:pt idx="1139">
                  <c:v>2.5017234295814594E-2</c:v>
                </c:pt>
                <c:pt idx="1140">
                  <c:v>2.501851034605063E-2</c:v>
                </c:pt>
                <c:pt idx="1141">
                  <c:v>2.5019266899026504E-2</c:v>
                </c:pt>
                <c:pt idx="1142">
                  <c:v>2.5019775989055835E-2</c:v>
                </c:pt>
                <c:pt idx="1143">
                  <c:v>2.5020047486368074E-2</c:v>
                </c:pt>
                <c:pt idx="1144">
                  <c:v>2.501976001084134E-2</c:v>
                </c:pt>
                <c:pt idx="1145">
                  <c:v>2.5019571584702117E-2</c:v>
                </c:pt>
                <c:pt idx="1146">
                  <c:v>2.5019488018463348E-2</c:v>
                </c:pt>
                <c:pt idx="1147">
                  <c:v>2.5021141216280792E-2</c:v>
                </c:pt>
                <c:pt idx="1148">
                  <c:v>2.5022014697592767E-2</c:v>
                </c:pt>
                <c:pt idx="1149">
                  <c:v>2.5022140201208052E-2</c:v>
                </c:pt>
                <c:pt idx="1150">
                  <c:v>2.5020497205403662E-2</c:v>
                </c:pt>
                <c:pt idx="1151">
                  <c:v>2.5017495966349491E-2</c:v>
                </c:pt>
                <c:pt idx="1152">
                  <c:v>2.501459549720134E-2</c:v>
                </c:pt>
                <c:pt idx="1153">
                  <c:v>2.5011727879256051E-2</c:v>
                </c:pt>
                <c:pt idx="1154">
                  <c:v>2.5012399271525057E-2</c:v>
                </c:pt>
                <c:pt idx="1155">
                  <c:v>2.5013355081720059E-2</c:v>
                </c:pt>
                <c:pt idx="1156">
                  <c:v>2.5014296609511748E-2</c:v>
                </c:pt>
                <c:pt idx="1157">
                  <c:v>2.5015097158960876E-2</c:v>
                </c:pt>
                <c:pt idx="1158">
                  <c:v>2.5015762870041199E-2</c:v>
                </c:pt>
                <c:pt idx="1159">
                  <c:v>2.5016132232685437E-2</c:v>
                </c:pt>
                <c:pt idx="1160">
                  <c:v>2.5015953665227211E-2</c:v>
                </c:pt>
                <c:pt idx="1161">
                  <c:v>2.501522771054283E-2</c:v>
                </c:pt>
                <c:pt idx="1162">
                  <c:v>2.5009842785361003E-2</c:v>
                </c:pt>
                <c:pt idx="1163">
                  <c:v>2.50055863797853E-2</c:v>
                </c:pt>
                <c:pt idx="1164">
                  <c:v>2.500117490582672E-2</c:v>
                </c:pt>
                <c:pt idx="1165">
                  <c:v>2.4996613233754003E-2</c:v>
                </c:pt>
                <c:pt idx="1166">
                  <c:v>2.4991424890852692E-2</c:v>
                </c:pt>
                <c:pt idx="1167">
                  <c:v>2.4986540230851961E-2</c:v>
                </c:pt>
                <c:pt idx="1168">
                  <c:v>2.4982593697193654E-2</c:v>
                </c:pt>
                <c:pt idx="1169">
                  <c:v>2.4979541921771421E-2</c:v>
                </c:pt>
                <c:pt idx="1170">
                  <c:v>2.4977791360873119E-2</c:v>
                </c:pt>
                <c:pt idx="1171">
                  <c:v>2.4978861650993847E-2</c:v>
                </c:pt>
                <c:pt idx="1172">
                  <c:v>2.4979592733182721E-2</c:v>
                </c:pt>
                <c:pt idx="1173">
                  <c:v>2.4979998953035095E-2</c:v>
                </c:pt>
                <c:pt idx="1174">
                  <c:v>2.4979773027468819E-2</c:v>
                </c:pt>
                <c:pt idx="1175">
                  <c:v>2.4979568764475862E-2</c:v>
                </c:pt>
                <c:pt idx="1176">
                  <c:v>2.4980522985919105E-2</c:v>
                </c:pt>
                <c:pt idx="1177">
                  <c:v>2.4981371596691507E-2</c:v>
                </c:pt>
                <c:pt idx="1178">
                  <c:v>2.4982133820489045E-2</c:v>
                </c:pt>
                <c:pt idx="1179">
                  <c:v>2.4984989318490591E-2</c:v>
                </c:pt>
                <c:pt idx="1180">
                  <c:v>2.4987477139822249E-2</c:v>
                </c:pt>
                <c:pt idx="1181">
                  <c:v>2.4989612521028427E-2</c:v>
                </c:pt>
                <c:pt idx="1182">
                  <c:v>2.4990860961424263E-2</c:v>
                </c:pt>
                <c:pt idx="1183">
                  <c:v>2.4990904271660678E-2</c:v>
                </c:pt>
                <c:pt idx="1184">
                  <c:v>2.4989733889664537E-2</c:v>
                </c:pt>
                <c:pt idx="1185">
                  <c:v>2.4989933352507866E-2</c:v>
                </c:pt>
                <c:pt idx="1186">
                  <c:v>2.4990995426737262E-2</c:v>
                </c:pt>
                <c:pt idx="1187">
                  <c:v>2.4992876303062836E-2</c:v>
                </c:pt>
                <c:pt idx="1188">
                  <c:v>2.4995329181712576E-2</c:v>
                </c:pt>
                <c:pt idx="1189">
                  <c:v>2.4999130349658252E-2</c:v>
                </c:pt>
                <c:pt idx="1190">
                  <c:v>2.5003396660109353E-2</c:v>
                </c:pt>
                <c:pt idx="1191">
                  <c:v>2.5006927113292252E-2</c:v>
                </c:pt>
                <c:pt idx="1192">
                  <c:v>2.5009748206316119E-2</c:v>
                </c:pt>
                <c:pt idx="1193">
                  <c:v>2.501036215295686E-2</c:v>
                </c:pt>
                <c:pt idx="1194">
                  <c:v>2.5013766794787631E-2</c:v>
                </c:pt>
                <c:pt idx="1195">
                  <c:v>2.5016470778347843E-2</c:v>
                </c:pt>
                <c:pt idx="1196">
                  <c:v>2.5018504244265397E-2</c:v>
                </c:pt>
                <c:pt idx="1197">
                  <c:v>2.5019125051713925E-2</c:v>
                </c:pt>
                <c:pt idx="1198">
                  <c:v>2.5017537656537431E-2</c:v>
                </c:pt>
                <c:pt idx="1199">
                  <c:v>2.5015894347735705E-2</c:v>
                </c:pt>
                <c:pt idx="1200">
                  <c:v>2.501420113074072E-2</c:v>
                </c:pt>
                <c:pt idx="1201">
                  <c:v>2.5012988692588198E-2</c:v>
                </c:pt>
                <c:pt idx="1202">
                  <c:v>2.5012360680868973E-2</c:v>
                </c:pt>
                <c:pt idx="1203">
                  <c:v>2.5011932596032672E-2</c:v>
                </c:pt>
                <c:pt idx="1204">
                  <c:v>2.5011697709582371E-2</c:v>
                </c:pt>
                <c:pt idx="1205">
                  <c:v>2.5012091876957569E-2</c:v>
                </c:pt>
                <c:pt idx="1206">
                  <c:v>2.5012348848856392E-2</c:v>
                </c:pt>
                <c:pt idx="1207">
                  <c:v>2.5012470692642119E-2</c:v>
                </c:pt>
                <c:pt idx="1208">
                  <c:v>2.5011713942091438E-2</c:v>
                </c:pt>
                <c:pt idx="1209">
                  <c:v>2.5010993069476586E-2</c:v>
                </c:pt>
                <c:pt idx="1210">
                  <c:v>2.5010435389479242E-2</c:v>
                </c:pt>
                <c:pt idx="1211">
                  <c:v>2.5009772265358433E-2</c:v>
                </c:pt>
                <c:pt idx="1212">
                  <c:v>2.5009007733267082E-2</c:v>
                </c:pt>
                <c:pt idx="1213">
                  <c:v>2.5007965220883319E-2</c:v>
                </c:pt>
                <c:pt idx="1214">
                  <c:v>2.5005710568885727E-2</c:v>
                </c:pt>
                <c:pt idx="1215">
                  <c:v>2.5003653135845173E-2</c:v>
                </c:pt>
                <c:pt idx="1216">
                  <c:v>2.500179503215352E-2</c:v>
                </c:pt>
                <c:pt idx="1217">
                  <c:v>2.4999710316622268E-2</c:v>
                </c:pt>
                <c:pt idx="1218">
                  <c:v>2.499739315634672E-2</c:v>
                </c:pt>
                <c:pt idx="1219">
                  <c:v>2.4992134998291754E-2</c:v>
                </c:pt>
                <c:pt idx="1220">
                  <c:v>2.4991806028886909E-2</c:v>
                </c:pt>
                <c:pt idx="1221">
                  <c:v>2.4994654743743742E-2</c:v>
                </c:pt>
                <c:pt idx="1222">
                  <c:v>2.4998741707380777E-2</c:v>
                </c:pt>
                <c:pt idx="1223">
                  <c:v>2.5002511146612047E-2</c:v>
                </c:pt>
                <c:pt idx="1224">
                  <c:v>2.5005985214322096E-2</c:v>
                </c:pt>
                <c:pt idx="1225">
                  <c:v>2.5010206861499264E-2</c:v>
                </c:pt>
                <c:pt idx="1226">
                  <c:v>2.5015305308566195E-2</c:v>
                </c:pt>
                <c:pt idx="1227">
                  <c:v>2.5019580362577436E-2</c:v>
                </c:pt>
                <c:pt idx="1228">
                  <c:v>2.502306533210422E-2</c:v>
                </c:pt>
                <c:pt idx="1229">
                  <c:v>2.5024696363004913E-2</c:v>
                </c:pt>
                <c:pt idx="1230">
                  <c:v>2.5022458822284547E-2</c:v>
                </c:pt>
                <c:pt idx="1231">
                  <c:v>2.5019810424889648E-2</c:v>
                </c:pt>
                <c:pt idx="1232">
                  <c:v>2.5017779915382996E-2</c:v>
                </c:pt>
                <c:pt idx="1233">
                  <c:v>2.5015951013157258E-2</c:v>
                </c:pt>
                <c:pt idx="1234">
                  <c:v>2.5014321480480235E-2</c:v>
                </c:pt>
                <c:pt idx="1235">
                  <c:v>2.5014139251596366E-2</c:v>
                </c:pt>
                <c:pt idx="1236">
                  <c:v>2.5017576491897082E-2</c:v>
                </c:pt>
                <c:pt idx="1237">
                  <c:v>2.502044773881101E-2</c:v>
                </c:pt>
                <c:pt idx="1238">
                  <c:v>2.5022778109651273E-2</c:v>
                </c:pt>
                <c:pt idx="1239">
                  <c:v>2.5024163618556906E-2</c:v>
                </c:pt>
                <c:pt idx="1240">
                  <c:v>2.5025377956485038E-2</c:v>
                </c:pt>
                <c:pt idx="1241">
                  <c:v>2.5024248357509306E-2</c:v>
                </c:pt>
                <c:pt idx="1242">
                  <c:v>2.5020525163508788E-2</c:v>
                </c:pt>
                <c:pt idx="1243">
                  <c:v>2.5017903149593942E-2</c:v>
                </c:pt>
                <c:pt idx="1244">
                  <c:v>2.5016412346464983E-2</c:v>
                </c:pt>
                <c:pt idx="1245">
                  <c:v>2.501536294342651E-2</c:v>
                </c:pt>
                <c:pt idx="1246">
                  <c:v>2.5014463641835336E-2</c:v>
                </c:pt>
                <c:pt idx="1247">
                  <c:v>2.5013723269833608E-2</c:v>
                </c:pt>
                <c:pt idx="1248">
                  <c:v>2.5015671508046674E-2</c:v>
                </c:pt>
                <c:pt idx="1249">
                  <c:v>2.5017755230583489E-2</c:v>
                </c:pt>
                <c:pt idx="1250">
                  <c:v>2.5019704141547795E-2</c:v>
                </c:pt>
                <c:pt idx="1251">
                  <c:v>2.5021517284264615E-2</c:v>
                </c:pt>
                <c:pt idx="1252">
                  <c:v>2.5022124899108818E-2</c:v>
                </c:pt>
                <c:pt idx="1253">
                  <c:v>2.5019267317463317E-2</c:v>
                </c:pt>
                <c:pt idx="1254">
                  <c:v>2.5016898036016741E-2</c:v>
                </c:pt>
                <c:pt idx="1255">
                  <c:v>2.5014856310208142E-2</c:v>
                </c:pt>
                <c:pt idx="1256">
                  <c:v>2.5012282562024483E-2</c:v>
                </c:pt>
                <c:pt idx="1257">
                  <c:v>2.5009197938631836E-2</c:v>
                </c:pt>
                <c:pt idx="1258">
                  <c:v>2.500490102088174E-2</c:v>
                </c:pt>
                <c:pt idx="1259">
                  <c:v>2.5000554028309876E-2</c:v>
                </c:pt>
                <c:pt idx="1260">
                  <c:v>2.4996679706481562E-2</c:v>
                </c:pt>
                <c:pt idx="1261">
                  <c:v>2.4993084544082295E-2</c:v>
                </c:pt>
                <c:pt idx="1262">
                  <c:v>2.4989748187115024E-2</c:v>
                </c:pt>
                <c:pt idx="1263">
                  <c:v>2.4986025362965552E-2</c:v>
                </c:pt>
                <c:pt idx="1264">
                  <c:v>2.4981929741176329E-2</c:v>
                </c:pt>
                <c:pt idx="1265">
                  <c:v>2.4976598489963735E-2</c:v>
                </c:pt>
                <c:pt idx="1266">
                  <c:v>2.4971741998533702E-2</c:v>
                </c:pt>
                <c:pt idx="1267">
                  <c:v>2.4966879487618457E-2</c:v>
                </c:pt>
                <c:pt idx="1268">
                  <c:v>2.4962008211908832E-2</c:v>
                </c:pt>
                <c:pt idx="1269">
                  <c:v>2.4956558756292348E-2</c:v>
                </c:pt>
                <c:pt idx="1270">
                  <c:v>2.4953002130259885E-2</c:v>
                </c:pt>
                <c:pt idx="1271">
                  <c:v>2.4951928062040673E-2</c:v>
                </c:pt>
                <c:pt idx="1272">
                  <c:v>2.4951787605676953E-2</c:v>
                </c:pt>
                <c:pt idx="1273">
                  <c:v>2.4953407210457142E-2</c:v>
                </c:pt>
                <c:pt idx="1274">
                  <c:v>2.4956900525725516E-2</c:v>
                </c:pt>
                <c:pt idx="1275">
                  <c:v>2.4960022503599431E-2</c:v>
                </c:pt>
                <c:pt idx="1276">
                  <c:v>2.4962789664208215E-2</c:v>
                </c:pt>
                <c:pt idx="1277">
                  <c:v>2.4964895118059931E-2</c:v>
                </c:pt>
                <c:pt idx="1278">
                  <c:v>2.4966664615803612E-2</c:v>
                </c:pt>
                <c:pt idx="1279">
                  <c:v>2.4968106505418922E-2</c:v>
                </c:pt>
                <c:pt idx="1280">
                  <c:v>2.4967884339119329E-2</c:v>
                </c:pt>
                <c:pt idx="1281">
                  <c:v>2.496736643043871E-2</c:v>
                </c:pt>
                <c:pt idx="1282">
                  <c:v>2.4966782936361769E-2</c:v>
                </c:pt>
                <c:pt idx="1283">
                  <c:v>2.4965848240291598E-2</c:v>
                </c:pt>
                <c:pt idx="1284">
                  <c:v>2.4966923251643385E-2</c:v>
                </c:pt>
                <c:pt idx="1285">
                  <c:v>2.4969466100132374E-2</c:v>
                </c:pt>
                <c:pt idx="1286">
                  <c:v>2.4971591461537782E-2</c:v>
                </c:pt>
                <c:pt idx="1287">
                  <c:v>2.4973316854674146E-2</c:v>
                </c:pt>
                <c:pt idx="1288">
                  <c:v>2.4974185579308191E-2</c:v>
                </c:pt>
                <c:pt idx="1289">
                  <c:v>2.4975446864166532E-2</c:v>
                </c:pt>
                <c:pt idx="1290">
                  <c:v>2.4976996129323064E-2</c:v>
                </c:pt>
                <c:pt idx="1291">
                  <c:v>2.4978420363026641E-2</c:v>
                </c:pt>
                <c:pt idx="1292">
                  <c:v>2.4979720425068686E-2</c:v>
                </c:pt>
                <c:pt idx="1293">
                  <c:v>2.4979964903128676E-2</c:v>
                </c:pt>
                <c:pt idx="1294">
                  <c:v>2.4981808339970605E-2</c:v>
                </c:pt>
                <c:pt idx="1295">
                  <c:v>2.4983755769878123E-2</c:v>
                </c:pt>
                <c:pt idx="1296">
                  <c:v>2.4985798603812295E-2</c:v>
                </c:pt>
                <c:pt idx="1297">
                  <c:v>2.4987342865565195E-2</c:v>
                </c:pt>
                <c:pt idx="1298">
                  <c:v>2.4988404165956209E-2</c:v>
                </c:pt>
                <c:pt idx="1299">
                  <c:v>2.4987562093367187E-2</c:v>
                </c:pt>
                <c:pt idx="1300">
                  <c:v>2.4983964676582111E-2</c:v>
                </c:pt>
                <c:pt idx="1301">
                  <c:v>2.4985248485340825E-2</c:v>
                </c:pt>
                <c:pt idx="1302">
                  <c:v>2.4986989243565606E-2</c:v>
                </c:pt>
                <c:pt idx="1303">
                  <c:v>2.4988686781894778E-2</c:v>
                </c:pt>
                <c:pt idx="1304">
                  <c:v>2.4990344167497174E-2</c:v>
                </c:pt>
                <c:pt idx="1305">
                  <c:v>2.4992222069834799E-2</c:v>
                </c:pt>
                <c:pt idx="1306">
                  <c:v>2.4994104708311555E-2</c:v>
                </c:pt>
                <c:pt idx="1307">
                  <c:v>2.4994853307146792E-2</c:v>
                </c:pt>
                <c:pt idx="1308">
                  <c:v>2.4994529895492938E-2</c:v>
                </c:pt>
                <c:pt idx="1309">
                  <c:v>2.4994187343254721E-2</c:v>
                </c:pt>
                <c:pt idx="1310">
                  <c:v>2.4993825581793621E-2</c:v>
                </c:pt>
                <c:pt idx="1311">
                  <c:v>2.4993283060628327E-2</c:v>
                </c:pt>
                <c:pt idx="1312">
                  <c:v>2.4992683069276444E-2</c:v>
                </c:pt>
                <c:pt idx="1313">
                  <c:v>2.4992732367151799E-2</c:v>
                </c:pt>
                <c:pt idx="1314">
                  <c:v>2.4994782027267601E-2</c:v>
                </c:pt>
                <c:pt idx="1315">
                  <c:v>2.4996662514292795E-2</c:v>
                </c:pt>
                <c:pt idx="1316">
                  <c:v>2.4998381516322055E-2</c:v>
                </c:pt>
                <c:pt idx="1317">
                  <c:v>2.4999757536862142E-2</c:v>
                </c:pt>
                <c:pt idx="1318">
                  <c:v>2.5001760302554556E-2</c:v>
                </c:pt>
                <c:pt idx="1319">
                  <c:v>2.5003728206363256E-2</c:v>
                </c:pt>
                <c:pt idx="1320">
                  <c:v>2.5005662316124867E-2</c:v>
                </c:pt>
                <c:pt idx="1321">
                  <c:v>2.5007509658142718E-2</c:v>
                </c:pt>
                <c:pt idx="1322">
                  <c:v>2.5009236092251509E-2</c:v>
                </c:pt>
                <c:pt idx="1323">
                  <c:v>2.5010840240671871E-2</c:v>
                </c:pt>
                <c:pt idx="1324">
                  <c:v>2.5011272492917954E-2</c:v>
                </c:pt>
                <c:pt idx="1325">
                  <c:v>2.5011177190062649E-2</c:v>
                </c:pt>
                <c:pt idx="1326">
                  <c:v>2.5010573296228703E-2</c:v>
                </c:pt>
                <c:pt idx="1327">
                  <c:v>2.5008350468255208E-2</c:v>
                </c:pt>
                <c:pt idx="1328">
                  <c:v>2.5007028762088365E-2</c:v>
                </c:pt>
                <c:pt idx="1329">
                  <c:v>2.500602235573466E-2</c:v>
                </c:pt>
                <c:pt idx="1330">
                  <c:v>2.5004710545998926E-2</c:v>
                </c:pt>
                <c:pt idx="1331">
                  <c:v>2.5003111074605268E-2</c:v>
                </c:pt>
                <c:pt idx="1332">
                  <c:v>2.5001846278299242E-2</c:v>
                </c:pt>
                <c:pt idx="1333">
                  <c:v>2.5000181379039123E-2</c:v>
                </c:pt>
                <c:pt idx="1334">
                  <c:v>2.4998137267972589E-2</c:v>
                </c:pt>
                <c:pt idx="1335">
                  <c:v>2.4995912590254871E-2</c:v>
                </c:pt>
                <c:pt idx="1336">
                  <c:v>2.499710422069604E-2</c:v>
                </c:pt>
                <c:pt idx="1337">
                  <c:v>2.4998931654860439E-2</c:v>
                </c:pt>
                <c:pt idx="1338">
                  <c:v>2.5000698267810647E-2</c:v>
                </c:pt>
                <c:pt idx="1339">
                  <c:v>2.5002204886527751E-2</c:v>
                </c:pt>
                <c:pt idx="1340">
                  <c:v>2.5003458445780235E-2</c:v>
                </c:pt>
                <c:pt idx="1341">
                  <c:v>2.5003519806169151E-2</c:v>
                </c:pt>
                <c:pt idx="1342">
                  <c:v>2.500401308833208E-2</c:v>
                </c:pt>
                <c:pt idx="1343">
                  <c:v>2.5004532155328631E-2</c:v>
                </c:pt>
                <c:pt idx="1344">
                  <c:v>2.5004711441096304E-2</c:v>
                </c:pt>
                <c:pt idx="1345">
                  <c:v>2.5004569157370815E-2</c:v>
                </c:pt>
                <c:pt idx="1346">
                  <c:v>2.5004244377913959E-2</c:v>
                </c:pt>
                <c:pt idx="1347">
                  <c:v>2.5003745180009085E-2</c:v>
                </c:pt>
                <c:pt idx="1348">
                  <c:v>2.5002690313639015E-2</c:v>
                </c:pt>
                <c:pt idx="1349">
                  <c:v>2.500303011491959E-2</c:v>
                </c:pt>
                <c:pt idx="1350">
                  <c:v>2.5002744463489275E-2</c:v>
                </c:pt>
                <c:pt idx="1351">
                  <c:v>2.5001859247610905E-2</c:v>
                </c:pt>
                <c:pt idx="1352">
                  <c:v>2.4999789842574411E-2</c:v>
                </c:pt>
                <c:pt idx="1353">
                  <c:v>2.4998461854394194E-2</c:v>
                </c:pt>
                <c:pt idx="1354">
                  <c:v>2.4997180643206988E-2</c:v>
                </c:pt>
                <c:pt idx="1355">
                  <c:v>2.4995956556941701E-2</c:v>
                </c:pt>
                <c:pt idx="1356">
                  <c:v>2.4996799881266709E-2</c:v>
                </c:pt>
                <c:pt idx="1357">
                  <c:v>2.4998690009377319E-2</c:v>
                </c:pt>
                <c:pt idx="1358">
                  <c:v>2.5000971752362992E-2</c:v>
                </c:pt>
                <c:pt idx="1359">
                  <c:v>2.5003313766636868E-2</c:v>
                </c:pt>
                <c:pt idx="1360">
                  <c:v>2.5005760943381257E-2</c:v>
                </c:pt>
                <c:pt idx="1361">
                  <c:v>2.5016221586008854E-2</c:v>
                </c:pt>
                <c:pt idx="1362">
                  <c:v>2.5071271726958961E-2</c:v>
                </c:pt>
                <c:pt idx="1363">
                  <c:v>2.5140310764592388E-2</c:v>
                </c:pt>
                <c:pt idx="1364">
                  <c:v>2.521368721544508E-2</c:v>
                </c:pt>
                <c:pt idx="1365">
                  <c:v>2.528632077350677E-2</c:v>
                </c:pt>
                <c:pt idx="1366">
                  <c:v>2.5356690268712616E-2</c:v>
                </c:pt>
                <c:pt idx="1367">
                  <c:v>2.542491361131052E-2</c:v>
                </c:pt>
                <c:pt idx="1368">
                  <c:v>2.5492265336528194E-2</c:v>
                </c:pt>
                <c:pt idx="1369">
                  <c:v>2.5556189657998867E-2</c:v>
                </c:pt>
                <c:pt idx="1370">
                  <c:v>2.561685263078927E-2</c:v>
                </c:pt>
                <c:pt idx="1371">
                  <c:v>2.5674542783750504E-2</c:v>
                </c:pt>
                <c:pt idx="1372">
                  <c:v>2.5811095175954108E-2</c:v>
                </c:pt>
                <c:pt idx="1373">
                  <c:v>2.6073652209354051E-2</c:v>
                </c:pt>
                <c:pt idx="1374">
                  <c:v>2.6375771095286361E-2</c:v>
                </c:pt>
                <c:pt idx="1375">
                  <c:v>2.6663089814879651E-2</c:v>
                </c:pt>
                <c:pt idx="1376">
                  <c:v>2.6936341367941763E-2</c:v>
                </c:pt>
                <c:pt idx="1377">
                  <c:v>2.7197635181861062E-2</c:v>
                </c:pt>
                <c:pt idx="1378">
                  <c:v>2.7522723887202612E-2</c:v>
                </c:pt>
                <c:pt idx="1379">
                  <c:v>2.7959589369050991E-2</c:v>
                </c:pt>
                <c:pt idx="1380">
                  <c:v>2.8427638241963153E-2</c:v>
                </c:pt>
                <c:pt idx="1381">
                  <c:v>2.8873108494563211E-2</c:v>
                </c:pt>
                <c:pt idx="1382">
                  <c:v>2.9325073573388313E-2</c:v>
                </c:pt>
                <c:pt idx="1383">
                  <c:v>2.9886723924723191E-2</c:v>
                </c:pt>
                <c:pt idx="1384">
                  <c:v>3.052513646651734E-2</c:v>
                </c:pt>
                <c:pt idx="1385">
                  <c:v>3.1134165982965072E-2</c:v>
                </c:pt>
                <c:pt idx="1386">
                  <c:v>3.1752731695425591E-2</c:v>
                </c:pt>
                <c:pt idx="1387">
                  <c:v>3.2472962460873243E-2</c:v>
                </c:pt>
                <c:pt idx="1388">
                  <c:v>3.3251206622216117E-2</c:v>
                </c:pt>
                <c:pt idx="1389">
                  <c:v>3.4017542430033396E-2</c:v>
                </c:pt>
                <c:pt idx="1390">
                  <c:v>3.4875388114598879E-2</c:v>
                </c:pt>
                <c:pt idx="1391">
                  <c:v>3.5742771037297304E-2</c:v>
                </c:pt>
                <c:pt idx="1392">
                  <c:v>3.6619682087424804E-2</c:v>
                </c:pt>
                <c:pt idx="1393">
                  <c:v>3.7580092419177501E-2</c:v>
                </c:pt>
                <c:pt idx="1394">
                  <c:v>3.8626552793380502E-2</c:v>
                </c:pt>
                <c:pt idx="1395">
                  <c:v>3.9628983922143202E-2</c:v>
                </c:pt>
                <c:pt idx="1396">
                  <c:v>4.0694035243738103E-2</c:v>
                </c:pt>
                <c:pt idx="1397">
                  <c:v>4.18373523915073E-2</c:v>
                </c:pt>
                <c:pt idx="1398">
                  <c:v>4.2944700787331105E-2</c:v>
                </c:pt>
                <c:pt idx="1399">
                  <c:v>4.4119104002394702E-2</c:v>
                </c:pt>
                <c:pt idx="1400">
                  <c:v>4.5365232898982297E-2</c:v>
                </c:pt>
                <c:pt idx="1401">
                  <c:v>4.6603333912301002E-2</c:v>
                </c:pt>
                <c:pt idx="1402">
                  <c:v>4.7910496664359502E-2</c:v>
                </c:pt>
                <c:pt idx="1403">
                  <c:v>4.9240213337647498E-2</c:v>
                </c:pt>
                <c:pt idx="1404">
                  <c:v>5.0558672945079597E-2</c:v>
                </c:pt>
                <c:pt idx="1405">
                  <c:v>5.19428608055977E-2</c:v>
                </c:pt>
                <c:pt idx="1406">
                  <c:v>5.33370065383756E-2</c:v>
                </c:pt>
                <c:pt idx="1407">
                  <c:v>5.47268619724567E-2</c:v>
                </c:pt>
                <c:pt idx="1408">
                  <c:v>5.6180327468924998E-2</c:v>
                </c:pt>
                <c:pt idx="1409">
                  <c:v>5.7634306592343004E-2</c:v>
                </c:pt>
                <c:pt idx="1410">
                  <c:v>5.9129192049540001E-2</c:v>
                </c:pt>
                <c:pt idx="1411">
                  <c:v>6.0675806514126504E-2</c:v>
                </c:pt>
                <c:pt idx="1412">
                  <c:v>6.21760793651433E-2</c:v>
                </c:pt>
                <c:pt idx="1413">
                  <c:v>6.3729977654855108E-2</c:v>
                </c:pt>
                <c:pt idx="1414">
                  <c:v>6.5322094695916294E-2</c:v>
                </c:pt>
                <c:pt idx="1415">
                  <c:v>6.6860254364433297E-2</c:v>
                </c:pt>
                <c:pt idx="1416">
                  <c:v>6.8459415865053802E-2</c:v>
                </c:pt>
                <c:pt idx="1417">
                  <c:v>7.0091201349332305E-2</c:v>
                </c:pt>
                <c:pt idx="1418">
                  <c:v>7.1693409913077003E-2</c:v>
                </c:pt>
                <c:pt idx="1419">
                  <c:v>7.3344682712956702E-2</c:v>
                </c:pt>
                <c:pt idx="1420">
                  <c:v>7.4992579776050311E-2</c:v>
                </c:pt>
                <c:pt idx="1421">
                  <c:v>7.658120076869171E-2</c:v>
                </c:pt>
                <c:pt idx="1422">
                  <c:v>7.8223503566063307E-2</c:v>
                </c:pt>
                <c:pt idx="1423">
                  <c:v>7.9895420026143402E-2</c:v>
                </c:pt>
                <c:pt idx="1424">
                  <c:v>8.14878271066279E-2</c:v>
                </c:pt>
                <c:pt idx="1425">
                  <c:v>8.3119974844203401E-2</c:v>
                </c:pt>
                <c:pt idx="1426">
                  <c:v>8.4800742406537399E-2</c:v>
                </c:pt>
                <c:pt idx="1427">
                  <c:v>8.6414642205124001E-2</c:v>
                </c:pt>
                <c:pt idx="1428">
                  <c:v>8.8034928109015198E-2</c:v>
                </c:pt>
                <c:pt idx="1429">
                  <c:v>8.9707871299107705E-2</c:v>
                </c:pt>
                <c:pt idx="1430">
                  <c:v>9.1347610238211308E-2</c:v>
                </c:pt>
                <c:pt idx="1431">
                  <c:v>9.2958193383847809E-2</c:v>
                </c:pt>
                <c:pt idx="1432">
                  <c:v>9.4620430447686088E-2</c:v>
                </c:pt>
                <c:pt idx="1433">
                  <c:v>9.6279563128272405E-2</c:v>
                </c:pt>
                <c:pt idx="1434">
                  <c:v>9.789459087942079E-2</c:v>
                </c:pt>
                <c:pt idx="1435">
                  <c:v>9.9565402579612189E-2</c:v>
                </c:pt>
                <c:pt idx="1436">
                  <c:v>0.1012528588798205</c:v>
                </c:pt>
                <c:pt idx="1437">
                  <c:v>0.10295060543918361</c:v>
                </c:pt>
                <c:pt idx="1438">
                  <c:v>0.1046977172086673</c:v>
                </c:pt>
                <c:pt idx="1439">
                  <c:v>0.10641151227553869</c:v>
                </c:pt>
                <c:pt idx="1440">
                  <c:v>0.10817354025015471</c:v>
                </c:pt>
                <c:pt idx="1441">
                  <c:v>0.1099733749728401</c:v>
                </c:pt>
                <c:pt idx="1442">
                  <c:v>0.1117686907382642</c:v>
                </c:pt>
                <c:pt idx="1443">
                  <c:v>0.11360500046115979</c:v>
                </c:pt>
                <c:pt idx="1444">
                  <c:v>0.11542510241631751</c:v>
                </c:pt>
                <c:pt idx="1445">
                  <c:v>0.11728974922872409</c:v>
                </c:pt>
                <c:pt idx="1446">
                  <c:v>0.11917021003664841</c:v>
                </c:pt>
                <c:pt idx="1447">
                  <c:v>0.12106139582407321</c:v>
                </c:pt>
                <c:pt idx="1448">
                  <c:v>0.1229948262143882</c:v>
                </c:pt>
                <c:pt idx="1449">
                  <c:v>0.12493036239175659</c:v>
                </c:pt>
                <c:pt idx="1450">
                  <c:v>0.126904533209483</c:v>
                </c:pt>
                <c:pt idx="1451">
                  <c:v>0.12889817424404001</c:v>
                </c:pt>
                <c:pt idx="1452">
                  <c:v>0.13092376160223601</c:v>
                </c:pt>
                <c:pt idx="1453">
                  <c:v>0.132942611251224</c:v>
                </c:pt>
                <c:pt idx="1454">
                  <c:v>0.13499405164811001</c:v>
                </c:pt>
                <c:pt idx="1455">
                  <c:v>0.137069009263139</c:v>
                </c:pt>
                <c:pt idx="1456">
                  <c:v>0.13917309131944</c:v>
                </c:pt>
                <c:pt idx="1457">
                  <c:v>0.14130763710769501</c:v>
                </c:pt>
                <c:pt idx="1458">
                  <c:v>0.14345623356357001</c:v>
                </c:pt>
                <c:pt idx="1459">
                  <c:v>0.14563305785571301</c:v>
                </c:pt>
                <c:pt idx="1460">
                  <c:v>0.147776778776749</c:v>
                </c:pt>
                <c:pt idx="1461">
                  <c:v>0.149948345753769</c:v>
                </c:pt>
                <c:pt idx="1462">
                  <c:v>0.15209375910797099</c:v>
                </c:pt>
                <c:pt idx="1463">
                  <c:v>0.15426327411653701</c:v>
                </c:pt>
                <c:pt idx="1464">
                  <c:v>0.15645434975148098</c:v>
                </c:pt>
                <c:pt idx="1465">
                  <c:v>0.15858382587043199</c:v>
                </c:pt>
                <c:pt idx="1466">
                  <c:v>0.16074149218563399</c:v>
                </c:pt>
                <c:pt idx="1467">
                  <c:v>0.162877383132466</c:v>
                </c:pt>
                <c:pt idx="1468">
                  <c:v>0.16494354529331801</c:v>
                </c:pt>
                <c:pt idx="1469">
                  <c:v>0.167040748088463</c:v>
                </c:pt>
                <c:pt idx="1470">
                  <c:v>0.169133004861826</c:v>
                </c:pt>
                <c:pt idx="1471">
                  <c:v>0.17112816660525398</c:v>
                </c:pt>
                <c:pt idx="1472">
                  <c:v>0.17315633220287199</c:v>
                </c:pt>
                <c:pt idx="1473">
                  <c:v>0.17521250029684698</c:v>
                </c:pt>
                <c:pt idx="1474">
                  <c:v>0.17716838291735801</c:v>
                </c:pt>
                <c:pt idx="1475">
                  <c:v>0.17903361346392499</c:v>
                </c:pt>
                <c:pt idx="1476">
                  <c:v>0.180927828575766</c:v>
                </c:pt>
                <c:pt idx="1477">
                  <c:v>0.182854427773463</c:v>
                </c:pt>
                <c:pt idx="1478">
                  <c:v>0.184697161467229</c:v>
                </c:pt>
                <c:pt idx="1479">
                  <c:v>0.18644964414100498</c:v>
                </c:pt>
                <c:pt idx="1480">
                  <c:v>0.18811690287516</c:v>
                </c:pt>
                <c:pt idx="1481">
                  <c:v>0.189799527742048</c:v>
                </c:pt>
                <c:pt idx="1482">
                  <c:v>0.19153127402706299</c:v>
                </c:pt>
                <c:pt idx="1483">
                  <c:v>0.193194087200842</c:v>
                </c:pt>
                <c:pt idx="1484">
                  <c:v>0.19479126319569801</c:v>
                </c:pt>
                <c:pt idx="1485">
                  <c:v>0.19631141619495099</c:v>
                </c:pt>
                <c:pt idx="1486">
                  <c:v>0.197757320461841</c:v>
                </c:pt>
                <c:pt idx="1487">
                  <c:v>0.19913229671711299</c:v>
                </c:pt>
                <c:pt idx="1488">
                  <c:v>0.20043967160107398</c:v>
                </c:pt>
                <c:pt idx="1489">
                  <c:v>0.20168289741963799</c:v>
                </c:pt>
                <c:pt idx="1490">
                  <c:v>0.202886852677374</c:v>
                </c:pt>
                <c:pt idx="1491">
                  <c:v>0.204164931462231</c:v>
                </c:pt>
                <c:pt idx="1492">
                  <c:v>0.20543640574914898</c:v>
                </c:pt>
                <c:pt idx="1493">
                  <c:v>0.20667334447715699</c:v>
                </c:pt>
                <c:pt idx="1494">
                  <c:v>0.20784942514352001</c:v>
                </c:pt>
                <c:pt idx="1495">
                  <c:v>0.20896746454546</c:v>
                </c:pt>
                <c:pt idx="1496">
                  <c:v>0.21000164555902198</c:v>
                </c:pt>
                <c:pt idx="1497">
                  <c:v>0.21085123249893001</c:v>
                </c:pt>
                <c:pt idx="1498">
                  <c:v>0.21158472607995099</c:v>
                </c:pt>
                <c:pt idx="1499">
                  <c:v>0.21228110419420099</c:v>
                </c:pt>
                <c:pt idx="1500">
                  <c:v>0.21294445009146901</c:v>
                </c:pt>
                <c:pt idx="1501">
                  <c:v>0.21357563292878098</c:v>
                </c:pt>
                <c:pt idx="1502">
                  <c:v>0.214175862330131</c:v>
                </c:pt>
                <c:pt idx="1503">
                  <c:v>0.21474514814405399</c:v>
                </c:pt>
                <c:pt idx="1504">
                  <c:v>0.21528501317901</c:v>
                </c:pt>
                <c:pt idx="1505">
                  <c:v>0.21579728072936299</c:v>
                </c:pt>
                <c:pt idx="1506">
                  <c:v>0.21628249879032899</c:v>
                </c:pt>
                <c:pt idx="1507">
                  <c:v>0.21661127330218499</c:v>
                </c:pt>
                <c:pt idx="1508">
                  <c:v>0.216796652001715</c:v>
                </c:pt>
                <c:pt idx="1509">
                  <c:v>0.21697196265395099</c:v>
                </c:pt>
                <c:pt idx="1510">
                  <c:v>0.21713835908948501</c:v>
                </c:pt>
                <c:pt idx="1511">
                  <c:v>0.21729627433332299</c:v>
                </c:pt>
                <c:pt idx="1512">
                  <c:v>0.21744513929853498</c:v>
                </c:pt>
                <c:pt idx="1513">
                  <c:v>0.21755754152270498</c:v>
                </c:pt>
                <c:pt idx="1514">
                  <c:v>0.217530336025437</c:v>
                </c:pt>
                <c:pt idx="1515">
                  <c:v>0.21739862848326499</c:v>
                </c:pt>
                <c:pt idx="1516">
                  <c:v>0.21727579960242699</c:v>
                </c:pt>
                <c:pt idx="1517">
                  <c:v>0.21716100069833</c:v>
                </c:pt>
                <c:pt idx="1518">
                  <c:v>0.21705173099153699</c:v>
                </c:pt>
                <c:pt idx="1519">
                  <c:v>0.21691288012990501</c:v>
                </c:pt>
                <c:pt idx="1520">
                  <c:v>0.216745290120093</c:v>
                </c:pt>
                <c:pt idx="1521">
                  <c:v>0.21645199806762899</c:v>
                </c:pt>
                <c:pt idx="1522">
                  <c:v>0.216109163788958</c:v>
                </c:pt>
                <c:pt idx="1523">
                  <c:v>0.21578398172902299</c:v>
                </c:pt>
                <c:pt idx="1524">
                  <c:v>0.21547439382737898</c:v>
                </c:pt>
                <c:pt idx="1525">
                  <c:v>0.21511428541512098</c:v>
                </c:pt>
                <c:pt idx="1526">
                  <c:v>0.214705776503784</c:v>
                </c:pt>
                <c:pt idx="1527">
                  <c:v>0.21418735357798799</c:v>
                </c:pt>
                <c:pt idx="1528">
                  <c:v>0.213692480594947</c:v>
                </c:pt>
                <c:pt idx="1529">
                  <c:v>0.21322178208479001</c:v>
                </c:pt>
                <c:pt idx="1530">
                  <c:v>0.21277354273511401</c:v>
                </c:pt>
                <c:pt idx="1531">
                  <c:v>0.21233038026348899</c:v>
                </c:pt>
                <c:pt idx="1532">
                  <c:v>0.211778333700199</c:v>
                </c:pt>
                <c:pt idx="1533">
                  <c:v>0.21114032401251501</c:v>
                </c:pt>
                <c:pt idx="1534">
                  <c:v>0.21053351093043599</c:v>
                </c:pt>
                <c:pt idx="1535">
                  <c:v>0.209956311110709</c:v>
                </c:pt>
                <c:pt idx="1536">
                  <c:v>0.20940704885556799</c:v>
                </c:pt>
                <c:pt idx="1537">
                  <c:v>0.208884397803734</c:v>
                </c:pt>
                <c:pt idx="1538">
                  <c:v>0.20838647438741401</c:v>
                </c:pt>
                <c:pt idx="1539">
                  <c:v>0.207891180174373</c:v>
                </c:pt>
                <c:pt idx="1540">
                  <c:v>0.207398267783027</c:v>
                </c:pt>
                <c:pt idx="1541">
                  <c:v>0.206885063705604</c:v>
                </c:pt>
                <c:pt idx="1542">
                  <c:v>0.206269208203197</c:v>
                </c:pt>
                <c:pt idx="1543">
                  <c:v>0.20567347194541299</c:v>
                </c:pt>
                <c:pt idx="1544">
                  <c:v>0.20523538795055399</c:v>
                </c:pt>
                <c:pt idx="1545">
                  <c:v>0.20491695531253198</c:v>
                </c:pt>
                <c:pt idx="1546">
                  <c:v>0.20461495411068301</c:v>
                </c:pt>
                <c:pt idx="1547">
                  <c:v>0.204328124328329</c:v>
                </c:pt>
                <c:pt idx="1548">
                  <c:v>0.20405566892977101</c:v>
                </c:pt>
                <c:pt idx="1549">
                  <c:v>0.20379654503814901</c:v>
                </c:pt>
                <c:pt idx="1550">
                  <c:v>0.20355170401624301</c:v>
                </c:pt>
                <c:pt idx="1551">
                  <c:v>0.20333351621315499</c:v>
                </c:pt>
                <c:pt idx="1552">
                  <c:v>0.203256523046632</c:v>
                </c:pt>
                <c:pt idx="1553">
                  <c:v>0.20329880918572599</c:v>
                </c:pt>
                <c:pt idx="1554">
                  <c:v>0.20334033725238698</c:v>
                </c:pt>
                <c:pt idx="1555">
                  <c:v>0.203452504629765</c:v>
                </c:pt>
                <c:pt idx="1556">
                  <c:v>0.20369092639414899</c:v>
                </c:pt>
                <c:pt idx="1557">
                  <c:v>0.20397892036216</c:v>
                </c:pt>
                <c:pt idx="1558">
                  <c:v>0.20435150300517599</c:v>
                </c:pt>
                <c:pt idx="1559">
                  <c:v>0.204836799658867</c:v>
                </c:pt>
                <c:pt idx="1560">
                  <c:v>0.20539301259960399</c:v>
                </c:pt>
                <c:pt idx="1561">
                  <c:v>0.20605531579912101</c:v>
                </c:pt>
                <c:pt idx="1562">
                  <c:v>0.20684622378381298</c:v>
                </c:pt>
                <c:pt idx="1563">
                  <c:v>0.207758344574725</c:v>
                </c:pt>
                <c:pt idx="1564">
                  <c:v>0.208799363678592</c:v>
                </c:pt>
                <c:pt idx="1565">
                  <c:v>0.20999203684678699</c:v>
                </c:pt>
                <c:pt idx="1566">
                  <c:v>0.21131805801124298</c:v>
                </c:pt>
                <c:pt idx="1567">
                  <c:v>0.21278646881603999</c:v>
                </c:pt>
                <c:pt idx="1568">
                  <c:v>0.21440869666237999</c:v>
                </c:pt>
                <c:pt idx="1569">
                  <c:v>0.21619814325509398</c:v>
                </c:pt>
                <c:pt idx="1570">
                  <c:v>0.218168421184881</c:v>
                </c:pt>
                <c:pt idx="1571">
                  <c:v>0.220330585183035</c:v>
                </c:pt>
                <c:pt idx="1572">
                  <c:v>0.22267847327748599</c:v>
                </c:pt>
                <c:pt idx="1573">
                  <c:v>0.22520312618910798</c:v>
                </c:pt>
                <c:pt idx="1574">
                  <c:v>0.22793573527494598</c:v>
                </c:pt>
                <c:pt idx="1575">
                  <c:v>0.23089433227096298</c:v>
                </c:pt>
                <c:pt idx="1576">
                  <c:v>0.234049940154789</c:v>
                </c:pt>
                <c:pt idx="1577">
                  <c:v>0.23742108623849201</c:v>
                </c:pt>
                <c:pt idx="1578">
                  <c:v>0.241033209455812</c:v>
                </c:pt>
                <c:pt idx="1579">
                  <c:v>0.24487805434479801</c:v>
                </c:pt>
                <c:pt idx="1580">
                  <c:v>0.24899898530585698</c:v>
                </c:pt>
                <c:pt idx="1581">
                  <c:v>0.25337458177101102</c:v>
                </c:pt>
                <c:pt idx="1582">
                  <c:v>0.25798737054320303</c:v>
                </c:pt>
                <c:pt idx="1583">
                  <c:v>0.26288962240521502</c:v>
                </c:pt>
                <c:pt idx="1584">
                  <c:v>0.26809007985544903</c:v>
                </c:pt>
                <c:pt idx="1585">
                  <c:v>0.27357180878524601</c:v>
                </c:pt>
                <c:pt idx="1586">
                  <c:v>0.27932079049065001</c:v>
                </c:pt>
                <c:pt idx="1587">
                  <c:v>0.28532927222481003</c:v>
                </c:pt>
                <c:pt idx="1588">
                  <c:v>0.29162919895977901</c:v>
                </c:pt>
                <c:pt idx="1589">
                  <c:v>0.298204433504481</c:v>
                </c:pt>
                <c:pt idx="1590">
                  <c:v>0.30506452172579601</c:v>
                </c:pt>
                <c:pt idx="1591">
                  <c:v>0.31219419049568103</c:v>
                </c:pt>
                <c:pt idx="1592">
                  <c:v>0.319595697444716</c:v>
                </c:pt>
                <c:pt idx="1593">
                  <c:v>0.32728957549292104</c:v>
                </c:pt>
                <c:pt idx="1594">
                  <c:v>0.3352498195586</c:v>
                </c:pt>
                <c:pt idx="1595">
                  <c:v>0.343477507403112</c:v>
                </c:pt>
                <c:pt idx="1596">
                  <c:v>0.35197630891558301</c:v>
                </c:pt>
                <c:pt idx="1597">
                  <c:v>0.36071241082496602</c:v>
                </c:pt>
                <c:pt idx="1598">
                  <c:v>0.36969484041880402</c:v>
                </c:pt>
                <c:pt idx="1599">
                  <c:v>0.37891840862870702</c:v>
                </c:pt>
                <c:pt idx="1600">
                  <c:v>0.38838145446238403</c:v>
                </c:pt>
                <c:pt idx="1601">
                  <c:v>0.39806874320067803</c:v>
                </c:pt>
                <c:pt idx="1602">
                  <c:v>0.40796295289283602</c:v>
                </c:pt>
                <c:pt idx="1603">
                  <c:v>0.418117402311943</c:v>
                </c:pt>
                <c:pt idx="1604">
                  <c:v>0.42845267358606304</c:v>
                </c:pt>
                <c:pt idx="1605">
                  <c:v>0.43895776242224704</c:v>
                </c:pt>
                <c:pt idx="1606">
                  <c:v>0.44967259713712504</c:v>
                </c:pt>
                <c:pt idx="1607">
                  <c:v>0.46061210229891503</c:v>
                </c:pt>
                <c:pt idx="1608">
                  <c:v>0.47178295349606703</c:v>
                </c:pt>
                <c:pt idx="1609">
                  <c:v>0.48317829058658102</c:v>
                </c:pt>
                <c:pt idx="1610">
                  <c:v>0.49477847932782504</c:v>
                </c:pt>
                <c:pt idx="1611">
                  <c:v>0.50656367960688498</c:v>
                </c:pt>
                <c:pt idx="1612">
                  <c:v>0.51852004261512297</c:v>
                </c:pt>
                <c:pt idx="1613">
                  <c:v>0.53063784856069707</c:v>
                </c:pt>
                <c:pt idx="1614">
                  <c:v>0.54288800571144702</c:v>
                </c:pt>
                <c:pt idx="1615">
                  <c:v>0.55525513914935998</c:v>
                </c:pt>
                <c:pt idx="1616">
                  <c:v>0.56770614101481898</c:v>
                </c:pt>
                <c:pt idx="1617">
                  <c:v>0.58024042397272402</c:v>
                </c:pt>
                <c:pt idx="1618">
                  <c:v>0.59287713176191403</c:v>
                </c:pt>
                <c:pt idx="1619">
                  <c:v>0.60558831466087204</c:v>
                </c:pt>
                <c:pt idx="1620">
                  <c:v>0.61835800903532501</c:v>
                </c:pt>
                <c:pt idx="1621">
                  <c:v>0.63120017997489897</c:v>
                </c:pt>
                <c:pt idx="1622">
                  <c:v>0.64409141332144404</c:v>
                </c:pt>
                <c:pt idx="1623">
                  <c:v>0.657021639173759</c:v>
                </c:pt>
                <c:pt idx="1624">
                  <c:v>0.66999630533316301</c:v>
                </c:pt>
                <c:pt idx="1625">
                  <c:v>0.68298445487914505</c:v>
                </c:pt>
                <c:pt idx="1626">
                  <c:v>0.69596481525394205</c:v>
                </c:pt>
                <c:pt idx="1627">
                  <c:v>0.70889505165397604</c:v>
                </c:pt>
                <c:pt idx="1628">
                  <c:v>0.72175483091192505</c:v>
                </c:pt>
                <c:pt idx="1629">
                  <c:v>0.734504018918816</c:v>
                </c:pt>
                <c:pt idx="1630">
                  <c:v>0.747166583005753</c:v>
                </c:pt>
                <c:pt idx="1631">
                  <c:v>0.759729618566924</c:v>
                </c:pt>
                <c:pt idx="1632">
                  <c:v>0.77213231499954404</c:v>
                </c:pt>
                <c:pt idx="1633">
                  <c:v>0.784367562049473</c:v>
                </c:pt>
                <c:pt idx="1634">
                  <c:v>0.79643062980504298</c:v>
                </c:pt>
                <c:pt idx="1635">
                  <c:v>0.80830189050327805</c:v>
                </c:pt>
                <c:pt idx="1636">
                  <c:v>0.81996033159500603</c:v>
                </c:pt>
                <c:pt idx="1637">
                  <c:v>0.831360531779479</c:v>
                </c:pt>
                <c:pt idx="1638">
                  <c:v>0.84248991572145504</c:v>
                </c:pt>
                <c:pt idx="1639">
                  <c:v>0.85337545851657004</c:v>
                </c:pt>
                <c:pt idx="1640">
                  <c:v>0.86401214813967797</c:v>
                </c:pt>
                <c:pt idx="1641">
                  <c:v>0.87438796776128203</c:v>
                </c:pt>
                <c:pt idx="1642">
                  <c:v>0.88448809533460704</c:v>
                </c:pt>
                <c:pt idx="1643">
                  <c:v>0.89427534279018306</c:v>
                </c:pt>
                <c:pt idx="1644">
                  <c:v>0.90374530367235506</c:v>
                </c:pt>
                <c:pt idx="1645">
                  <c:v>0.91291118936690407</c:v>
                </c:pt>
                <c:pt idx="1646">
                  <c:v>0.92175979799951802</c:v>
                </c:pt>
                <c:pt idx="1647">
                  <c:v>0.930203970829658</c:v>
                </c:pt>
                <c:pt idx="1648">
                  <c:v>0.93826376648398302</c:v>
                </c:pt>
                <c:pt idx="1649">
                  <c:v>0.94598713267541901</c:v>
                </c:pt>
                <c:pt idx="1650">
                  <c:v>0.95346275758459698</c:v>
                </c:pt>
                <c:pt idx="1651">
                  <c:v>0.96057959496781098</c:v>
                </c:pt>
                <c:pt idx="1652">
                  <c:v>0.96732404906844405</c:v>
                </c:pt>
                <c:pt idx="1653">
                  <c:v>0.973713727942491</c:v>
                </c:pt>
                <c:pt idx="1654">
                  <c:v>0.97965569393302199</c:v>
                </c:pt>
                <c:pt idx="1655">
                  <c:v>0.98528435360313904</c:v>
                </c:pt>
                <c:pt idx="1656">
                  <c:v>0.99057888441177899</c:v>
                </c:pt>
                <c:pt idx="1657">
                  <c:v>0.99548013199358898</c:v>
                </c:pt>
                <c:pt idx="1658">
                  <c:v>1.0000017870926809</c:v>
                </c:pt>
                <c:pt idx="1659">
                  <c:v>1.004167439591475</c:v>
                </c:pt>
                <c:pt idx="1660">
                  <c:v>1.007946355142463</c:v>
                </c:pt>
                <c:pt idx="1661">
                  <c:v>1.0113349937676579</c:v>
                </c:pt>
                <c:pt idx="1662">
                  <c:v>1.0143738725412981</c:v>
                </c:pt>
                <c:pt idx="1663">
                  <c:v>1.0170377020483781</c:v>
                </c:pt>
                <c:pt idx="1664">
                  <c:v>1.01930196539965</c:v>
                </c:pt>
                <c:pt idx="1665">
                  <c:v>1.021183893469463</c:v>
                </c:pt>
                <c:pt idx="1666">
                  <c:v>1.0226844440318841</c:v>
                </c:pt>
                <c:pt idx="1667">
                  <c:v>1.023802390282774</c:v>
                </c:pt>
                <c:pt idx="1668">
                  <c:v>1.024563229890177</c:v>
                </c:pt>
                <c:pt idx="1669">
                  <c:v>1.02496890542795</c:v>
                </c:pt>
                <c:pt idx="1670">
                  <c:v>1.0249999999999999</c:v>
                </c:pt>
                <c:pt idx="1671">
                  <c:v>1.024672406896062</c:v>
                </c:pt>
                <c:pt idx="1672">
                  <c:v>1.023986980661451</c:v>
                </c:pt>
                <c:pt idx="1673">
                  <c:v>1.022949364999552</c:v>
                </c:pt>
                <c:pt idx="1674">
                  <c:v>1.021554483064071</c:v>
                </c:pt>
                <c:pt idx="1675">
                  <c:v>1.0198172524070459</c:v>
                </c:pt>
                <c:pt idx="1676">
                  <c:v>1.0177367036476719</c:v>
                </c:pt>
                <c:pt idx="1677">
                  <c:v>1.0153499898710439</c:v>
                </c:pt>
                <c:pt idx="1678">
                  <c:v>1.0126756109988839</c:v>
                </c:pt>
                <c:pt idx="1679">
                  <c:v>1.009675141917235</c:v>
                </c:pt>
                <c:pt idx="1680">
                  <c:v>1.006413967795071</c:v>
                </c:pt>
                <c:pt idx="1681">
                  <c:v>1.00290682955562</c:v>
                </c:pt>
                <c:pt idx="1682">
                  <c:v>0.99912121083358207</c:v>
                </c:pt>
                <c:pt idx="1683">
                  <c:v>0.99508611285858306</c:v>
                </c:pt>
                <c:pt idx="1684">
                  <c:v>0.990809933892284</c:v>
                </c:pt>
                <c:pt idx="1685">
                  <c:v>0.98629415245979701</c:v>
                </c:pt>
                <c:pt idx="1686">
                  <c:v>0.98155730959380605</c:v>
                </c:pt>
                <c:pt idx="1687">
                  <c:v>0.97660152938306199</c:v>
                </c:pt>
                <c:pt idx="1688">
                  <c:v>0.97141866384549502</c:v>
                </c:pt>
                <c:pt idx="1689">
                  <c:v>0.966033222634745</c:v>
                </c:pt>
                <c:pt idx="1690">
                  <c:v>0.96048196675984399</c:v>
                </c:pt>
                <c:pt idx="1691">
                  <c:v>0.95474687564427207</c:v>
                </c:pt>
                <c:pt idx="1692">
                  <c:v>0.94881336289766505</c:v>
                </c:pt>
                <c:pt idx="1693">
                  <c:v>0.94269916484441207</c:v>
                </c:pt>
                <c:pt idx="1694">
                  <c:v>0.93642900909150506</c:v>
                </c:pt>
                <c:pt idx="1695">
                  <c:v>0.92999309900428306</c:v>
                </c:pt>
                <c:pt idx="1696">
                  <c:v>0.92338600513995805</c:v>
                </c:pt>
                <c:pt idx="1697">
                  <c:v>0.916610077419728</c:v>
                </c:pt>
                <c:pt idx="1698">
                  <c:v>0.90968735272541801</c:v>
                </c:pt>
                <c:pt idx="1699">
                  <c:v>0.90260927435917004</c:v>
                </c:pt>
                <c:pt idx="1700">
                  <c:v>0.89542623186075698</c:v>
                </c:pt>
                <c:pt idx="1701">
                  <c:v>0.88813905424178408</c:v>
                </c:pt>
                <c:pt idx="1702">
                  <c:v>0.88069432541903203</c:v>
                </c:pt>
                <c:pt idx="1703">
                  <c:v>0.87312085557567998</c:v>
                </c:pt>
                <c:pt idx="1704">
                  <c:v>0.86543468376705401</c:v>
                </c:pt>
                <c:pt idx="1705">
                  <c:v>0.85762462501230208</c:v>
                </c:pt>
                <c:pt idx="1706">
                  <c:v>0.84967157373900803</c:v>
                </c:pt>
                <c:pt idx="1707">
                  <c:v>0.84161959855236701</c:v>
                </c:pt>
                <c:pt idx="1708">
                  <c:v>0.83347642591721005</c:v>
                </c:pt>
                <c:pt idx="1709">
                  <c:v>0.82519118606472497</c:v>
                </c:pt>
                <c:pt idx="1710">
                  <c:v>0.81679776315313402</c:v>
                </c:pt>
                <c:pt idx="1711">
                  <c:v>0.80834241237070104</c:v>
                </c:pt>
                <c:pt idx="1712">
                  <c:v>0.79980579067481206</c:v>
                </c:pt>
                <c:pt idx="1713">
                  <c:v>0.79123077385138907</c:v>
                </c:pt>
                <c:pt idx="1714">
                  <c:v>0.78262361932369806</c:v>
                </c:pt>
                <c:pt idx="1715">
                  <c:v>0.77394780661632201</c:v>
                </c:pt>
                <c:pt idx="1716">
                  <c:v>0.76522320320722403</c:v>
                </c:pt>
                <c:pt idx="1717">
                  <c:v>0.75648706545379807</c:v>
                </c:pt>
                <c:pt idx="1718">
                  <c:v>0.74773225090736706</c:v>
                </c:pt>
                <c:pt idx="1719">
                  <c:v>0.73897345416581806</c:v>
                </c:pt>
                <c:pt idx="1720">
                  <c:v>0.73021851529144199</c:v>
                </c:pt>
                <c:pt idx="1721">
                  <c:v>0.72146574517700701</c:v>
                </c:pt>
                <c:pt idx="1722">
                  <c:v>0.712734696815574</c:v>
                </c:pt>
                <c:pt idx="1723">
                  <c:v>0.70402676422268007</c:v>
                </c:pt>
                <c:pt idx="1724">
                  <c:v>0.69534723777040397</c:v>
                </c:pt>
                <c:pt idx="1725">
                  <c:v>0.68669724399848597</c:v>
                </c:pt>
                <c:pt idx="1726">
                  <c:v>0.67806294678244206</c:v>
                </c:pt>
                <c:pt idx="1727">
                  <c:v>0.66944242833669199</c:v>
                </c:pt>
                <c:pt idx="1728">
                  <c:v>0.66086588699966098</c:v>
                </c:pt>
                <c:pt idx="1729">
                  <c:v>0.65231996299227402</c:v>
                </c:pt>
                <c:pt idx="1730">
                  <c:v>0.64378812377764705</c:v>
                </c:pt>
                <c:pt idx="1731">
                  <c:v>0.63528440757808402</c:v>
                </c:pt>
                <c:pt idx="1732">
                  <c:v>0.62680992104974198</c:v>
                </c:pt>
                <c:pt idx="1733">
                  <c:v>0.61838140281487297</c:v>
                </c:pt>
                <c:pt idx="1734">
                  <c:v>0.61000984861946006</c:v>
                </c:pt>
                <c:pt idx="1735">
                  <c:v>0.60170596421935008</c:v>
                </c:pt>
                <c:pt idx="1736">
                  <c:v>0.59346791390984999</c:v>
                </c:pt>
                <c:pt idx="1737">
                  <c:v>0.58525446560340799</c:v>
                </c:pt>
                <c:pt idx="1738">
                  <c:v>0.577087657082761</c:v>
                </c:pt>
                <c:pt idx="1739">
                  <c:v>0.568970897079348</c:v>
                </c:pt>
                <c:pt idx="1740">
                  <c:v>0.56089321298941697</c:v>
                </c:pt>
                <c:pt idx="1741">
                  <c:v>0.55286726890912608</c:v>
                </c:pt>
                <c:pt idx="1742">
                  <c:v>0.54490138083593598</c:v>
                </c:pt>
                <c:pt idx="1743">
                  <c:v>0.53697543707976603</c:v>
                </c:pt>
                <c:pt idx="1744">
                  <c:v>0.52910782787283006</c:v>
                </c:pt>
                <c:pt idx="1745">
                  <c:v>0.52131314427675401</c:v>
                </c:pt>
                <c:pt idx="1746">
                  <c:v>0.513590208055276</c:v>
                </c:pt>
                <c:pt idx="1747">
                  <c:v>0.50593598345923996</c:v>
                </c:pt>
                <c:pt idx="1748">
                  <c:v>0.498340367511792</c:v>
                </c:pt>
                <c:pt idx="1749">
                  <c:v>0.49081922499953101</c:v>
                </c:pt>
                <c:pt idx="1750">
                  <c:v>0.48335186483378401</c:v>
                </c:pt>
                <c:pt idx="1751">
                  <c:v>0.47593662191311303</c:v>
                </c:pt>
                <c:pt idx="1752">
                  <c:v>0.46859700704391904</c:v>
                </c:pt>
                <c:pt idx="1753">
                  <c:v>0.46132865433655401</c:v>
                </c:pt>
                <c:pt idx="1754">
                  <c:v>0.45410637968220202</c:v>
                </c:pt>
                <c:pt idx="1755">
                  <c:v>0.44693762287329603</c:v>
                </c:pt>
                <c:pt idx="1756">
                  <c:v>0.43983862782321403</c:v>
                </c:pt>
                <c:pt idx="1757">
                  <c:v>0.43281517867145003</c:v>
                </c:pt>
                <c:pt idx="1758">
                  <c:v>0.42586339321646804</c:v>
                </c:pt>
                <c:pt idx="1759">
                  <c:v>0.41898147613821501</c:v>
                </c:pt>
                <c:pt idx="1760">
                  <c:v>0.412165590455564</c:v>
                </c:pt>
                <c:pt idx="1761">
                  <c:v>0.40543412108321603</c:v>
                </c:pt>
                <c:pt idx="1762">
                  <c:v>0.398784476067848</c:v>
                </c:pt>
                <c:pt idx="1763">
                  <c:v>0.39221332548536003</c:v>
                </c:pt>
                <c:pt idx="1764">
                  <c:v>0.385718434128826</c:v>
                </c:pt>
                <c:pt idx="1765">
                  <c:v>0.379280291276338</c:v>
                </c:pt>
                <c:pt idx="1766">
                  <c:v>0.372933273446515</c:v>
                </c:pt>
                <c:pt idx="1767">
                  <c:v>0.36670961353857101</c:v>
                </c:pt>
                <c:pt idx="1768">
                  <c:v>0.36058602144691804</c:v>
                </c:pt>
                <c:pt idx="1769">
                  <c:v>0.354556995181733</c:v>
                </c:pt>
                <c:pt idx="1770">
                  <c:v>0.34860438269570904</c:v>
                </c:pt>
                <c:pt idx="1771">
                  <c:v>0.34272231029452904</c:v>
                </c:pt>
                <c:pt idx="1772">
                  <c:v>0.33693983428058299</c:v>
                </c:pt>
                <c:pt idx="1773">
                  <c:v>0.33125704297159603</c:v>
                </c:pt>
                <c:pt idx="1774">
                  <c:v>0.32564390145059702</c:v>
                </c:pt>
                <c:pt idx="1775">
                  <c:v>0.32010401094372404</c:v>
                </c:pt>
                <c:pt idx="1776">
                  <c:v>0.31468208056186003</c:v>
                </c:pt>
                <c:pt idx="1777">
                  <c:v>0.30934189143949403</c:v>
                </c:pt>
                <c:pt idx="1778">
                  <c:v>0.304039923174796</c:v>
                </c:pt>
                <c:pt idx="1779">
                  <c:v>0.29883653844620001</c:v>
                </c:pt>
                <c:pt idx="1780">
                  <c:v>0.29373764831145505</c:v>
                </c:pt>
                <c:pt idx="1781">
                  <c:v>0.288688088783007</c:v>
                </c:pt>
                <c:pt idx="1782">
                  <c:v>0.28373724841446601</c:v>
                </c:pt>
                <c:pt idx="1783">
                  <c:v>0.27886440665649603</c:v>
                </c:pt>
                <c:pt idx="1784">
                  <c:v>0.27404827796444903</c:v>
                </c:pt>
                <c:pt idx="1785">
                  <c:v>0.26933625731830801</c:v>
                </c:pt>
                <c:pt idx="1786">
                  <c:v>0.26467046334099104</c:v>
                </c:pt>
                <c:pt idx="1787">
                  <c:v>0.260046572020731</c:v>
                </c:pt>
                <c:pt idx="1788">
                  <c:v>0.255502334268007</c:v>
                </c:pt>
                <c:pt idx="1789">
                  <c:v>0.25099700319103502</c:v>
                </c:pt>
                <c:pt idx="1790">
                  <c:v>0.24657706842044699</c:v>
                </c:pt>
                <c:pt idx="1791">
                  <c:v>0.24221329891197399</c:v>
                </c:pt>
                <c:pt idx="1792">
                  <c:v>0.23792387607026599</c:v>
                </c:pt>
                <c:pt idx="1793">
                  <c:v>0.23371149649584499</c:v>
                </c:pt>
                <c:pt idx="1794">
                  <c:v>0.22956831207272399</c:v>
                </c:pt>
                <c:pt idx="1795">
                  <c:v>0.225494989756332</c:v>
                </c:pt>
                <c:pt idx="1796">
                  <c:v>0.22148159936518699</c:v>
                </c:pt>
                <c:pt idx="1797">
                  <c:v>0.217531341408288</c:v>
                </c:pt>
                <c:pt idx="1798">
                  <c:v>0.213632426602964</c:v>
                </c:pt>
                <c:pt idx="1799">
                  <c:v>0.209792737390086</c:v>
                </c:pt>
                <c:pt idx="1800">
                  <c:v>0.20600519448804999</c:v>
                </c:pt>
                <c:pt idx="1801">
                  <c:v>0.202268573656809</c:v>
                </c:pt>
                <c:pt idx="1802">
                  <c:v>0.198613110800923</c:v>
                </c:pt>
                <c:pt idx="1803">
                  <c:v>0.19501339639721899</c:v>
                </c:pt>
                <c:pt idx="1804">
                  <c:v>0.19145908940527401</c:v>
                </c:pt>
                <c:pt idx="1805">
                  <c:v>0.188005078861573</c:v>
                </c:pt>
                <c:pt idx="1806">
                  <c:v>0.18458583788763699</c:v>
                </c:pt>
                <c:pt idx="1807">
                  <c:v>0.18123463648746499</c:v>
                </c:pt>
                <c:pt idx="1808">
                  <c:v>0.177918798967765</c:v>
                </c:pt>
                <c:pt idx="1809">
                  <c:v>0.17466970168611298</c:v>
                </c:pt>
                <c:pt idx="1810">
                  <c:v>0.17149623199306199</c:v>
                </c:pt>
                <c:pt idx="1811">
                  <c:v>0.16834567001904899</c:v>
                </c:pt>
                <c:pt idx="1812">
                  <c:v>0.16530083679927499</c:v>
                </c:pt>
                <c:pt idx="1813">
                  <c:v>0.162334219366844</c:v>
                </c:pt>
                <c:pt idx="1814">
                  <c:v>0.15938476443604199</c:v>
                </c:pt>
                <c:pt idx="1815">
                  <c:v>0.15652226020609</c:v>
                </c:pt>
                <c:pt idx="1816">
                  <c:v>0.15372294492897298</c:v>
                </c:pt>
                <c:pt idx="1817">
                  <c:v>0.15092929031680599</c:v>
                </c:pt>
                <c:pt idx="1818">
                  <c:v>0.14822013517282201</c:v>
                </c:pt>
                <c:pt idx="1819">
                  <c:v>0.145578389912323</c:v>
                </c:pt>
                <c:pt idx="1820">
                  <c:v>0.142934247119167</c:v>
                </c:pt>
                <c:pt idx="1821">
                  <c:v>0.14035587068237701</c:v>
                </c:pt>
                <c:pt idx="1822">
                  <c:v>0.13787193655638799</c:v>
                </c:pt>
                <c:pt idx="1823">
                  <c:v>0.13538245695866</c:v>
                </c:pt>
                <c:pt idx="1824">
                  <c:v>0.13291994321154499</c:v>
                </c:pt>
                <c:pt idx="1825">
                  <c:v>0.13057502878682201</c:v>
                </c:pt>
                <c:pt idx="1826">
                  <c:v>0.12827818151241299</c:v>
                </c:pt>
                <c:pt idx="1827">
                  <c:v>0.125967044263192</c:v>
                </c:pt>
                <c:pt idx="1828">
                  <c:v>0.12370398834192101</c:v>
                </c:pt>
                <c:pt idx="1829">
                  <c:v>0.12154893974911551</c:v>
                </c:pt>
                <c:pt idx="1830">
                  <c:v>0.11939859046092441</c:v>
                </c:pt>
                <c:pt idx="1831">
                  <c:v>0.11722444437555821</c:v>
                </c:pt>
                <c:pt idx="1832">
                  <c:v>0.11513053357392031</c:v>
                </c:pt>
                <c:pt idx="1833">
                  <c:v>0.11311427081690639</c:v>
                </c:pt>
                <c:pt idx="1834">
                  <c:v>0.1111712135031401</c:v>
                </c:pt>
                <c:pt idx="1835">
                  <c:v>0.1091930181406997</c:v>
                </c:pt>
                <c:pt idx="1836">
                  <c:v>0.10723135210387991</c:v>
                </c:pt>
                <c:pt idx="1837">
                  <c:v>0.1053660300457063</c:v>
                </c:pt>
                <c:pt idx="1838">
                  <c:v>0.1035887991191986</c:v>
                </c:pt>
                <c:pt idx="1839">
                  <c:v>0.1018155004623304</c:v>
                </c:pt>
                <c:pt idx="1840">
                  <c:v>0.10000335230623281</c:v>
                </c:pt>
                <c:pt idx="1841">
                  <c:v>9.8234543401275798E-2</c:v>
                </c:pt>
                <c:pt idx="1842">
                  <c:v>9.6534297839338201E-2</c:v>
                </c:pt>
                <c:pt idx="1843">
                  <c:v>9.4899139649820108E-2</c:v>
                </c:pt>
                <c:pt idx="1844">
                  <c:v>9.3305883716033988E-2</c:v>
                </c:pt>
                <c:pt idx="1845">
                  <c:v>9.1659389843560507E-2</c:v>
                </c:pt>
                <c:pt idx="1846">
                  <c:v>9.0039436328560207E-2</c:v>
                </c:pt>
                <c:pt idx="1847">
                  <c:v>8.8496768345650095E-2</c:v>
                </c:pt>
                <c:pt idx="1848">
                  <c:v>8.7016314249791005E-2</c:v>
                </c:pt>
                <c:pt idx="1849">
                  <c:v>8.55949282755393E-2</c:v>
                </c:pt>
                <c:pt idx="1850">
                  <c:v>8.4214119846952207E-2</c:v>
                </c:pt>
                <c:pt idx="1851">
                  <c:v>8.2767553221988394E-2</c:v>
                </c:pt>
                <c:pt idx="1852">
                  <c:v>8.1318356993531904E-2</c:v>
                </c:pt>
                <c:pt idx="1853">
                  <c:v>7.9940611650651111E-2</c:v>
                </c:pt>
                <c:pt idx="1854">
                  <c:v>7.8630726319588007E-2</c:v>
                </c:pt>
                <c:pt idx="1855">
                  <c:v>7.7385286032494699E-2</c:v>
                </c:pt>
                <c:pt idx="1856">
                  <c:v>7.618885145661361E-2</c:v>
                </c:pt>
                <c:pt idx="1857">
                  <c:v>7.4918203467709402E-2</c:v>
                </c:pt>
                <c:pt idx="1858">
                  <c:v>7.3590330718376798E-2</c:v>
                </c:pt>
                <c:pt idx="1859">
                  <c:v>7.23284989112844E-2</c:v>
                </c:pt>
                <c:pt idx="1860">
                  <c:v>7.1128920806394602E-2</c:v>
                </c:pt>
                <c:pt idx="1861">
                  <c:v>6.9988222019883903E-2</c:v>
                </c:pt>
                <c:pt idx="1862">
                  <c:v>6.8903503474668892E-2</c:v>
                </c:pt>
                <c:pt idx="1863">
                  <c:v>6.7872992021333095E-2</c:v>
                </c:pt>
                <c:pt idx="1864">
                  <c:v>6.6893435221226205E-2</c:v>
                </c:pt>
                <c:pt idx="1865">
                  <c:v>6.5935528978282892E-2</c:v>
                </c:pt>
                <c:pt idx="1866">
                  <c:v>6.4998041938437001E-2</c:v>
                </c:pt>
                <c:pt idx="1867">
                  <c:v>6.4052735886507603E-2</c:v>
                </c:pt>
                <c:pt idx="1868">
                  <c:v>6.3024450714103897E-2</c:v>
                </c:pt>
                <c:pt idx="1869">
                  <c:v>6.2023068655755402E-2</c:v>
                </c:pt>
                <c:pt idx="1870">
                  <c:v>6.1070828411963499E-2</c:v>
                </c:pt>
                <c:pt idx="1871">
                  <c:v>6.0165306289371702E-2</c:v>
                </c:pt>
                <c:pt idx="1872">
                  <c:v>5.9303726435633704E-2</c:v>
                </c:pt>
                <c:pt idx="1873">
                  <c:v>5.8484223888488E-2</c:v>
                </c:pt>
                <c:pt idx="1874">
                  <c:v>5.7681508406054301E-2</c:v>
                </c:pt>
                <c:pt idx="1875">
                  <c:v>5.6894076628496798E-2</c:v>
                </c:pt>
                <c:pt idx="1876">
                  <c:v>5.6011862851141597E-2</c:v>
                </c:pt>
                <c:pt idx="1877">
                  <c:v>5.5089932296433899E-2</c:v>
                </c:pt>
                <c:pt idx="1878">
                  <c:v>5.4211700026456103E-2</c:v>
                </c:pt>
                <c:pt idx="1879">
                  <c:v>5.3376501685185304E-2</c:v>
                </c:pt>
                <c:pt idx="1880">
                  <c:v>5.2582582655280201E-2</c:v>
                </c:pt>
                <c:pt idx="1881">
                  <c:v>5.1827153134310203E-2</c:v>
                </c:pt>
                <c:pt idx="1882">
                  <c:v>5.1108337245252405E-2</c:v>
                </c:pt>
                <c:pt idx="1883">
                  <c:v>5.04256044748344E-2</c:v>
                </c:pt>
                <c:pt idx="1884">
                  <c:v>4.9778760021771402E-2</c:v>
                </c:pt>
                <c:pt idx="1885">
                  <c:v>4.9164543389600399E-2</c:v>
                </c:pt>
                <c:pt idx="1886">
                  <c:v>4.8580527589248503E-2</c:v>
                </c:pt>
                <c:pt idx="1887">
                  <c:v>4.8025010830540005E-2</c:v>
                </c:pt>
                <c:pt idx="1888">
                  <c:v>4.7462342423489602E-2</c:v>
                </c:pt>
                <c:pt idx="1889">
                  <c:v>4.6892286443201002E-2</c:v>
                </c:pt>
                <c:pt idx="1890">
                  <c:v>4.6217677166766696E-2</c:v>
                </c:pt>
                <c:pt idx="1891">
                  <c:v>4.5514676444126004E-2</c:v>
                </c:pt>
                <c:pt idx="1892">
                  <c:v>4.4847464299718504E-2</c:v>
                </c:pt>
                <c:pt idx="1893">
                  <c:v>4.4214477481867902E-2</c:v>
                </c:pt>
                <c:pt idx="1894">
                  <c:v>4.3613182796719205E-2</c:v>
                </c:pt>
                <c:pt idx="1895">
                  <c:v>4.3040741371135505E-2</c:v>
                </c:pt>
                <c:pt idx="1896">
                  <c:v>4.2495716819675899E-2</c:v>
                </c:pt>
                <c:pt idx="1897">
                  <c:v>4.1975277553365102E-2</c:v>
                </c:pt>
                <c:pt idx="1898">
                  <c:v>4.1482222404062796E-2</c:v>
                </c:pt>
                <c:pt idx="1899">
                  <c:v>4.1015571359933202E-2</c:v>
                </c:pt>
                <c:pt idx="1900">
                  <c:v>4.0572841873756704E-2</c:v>
                </c:pt>
                <c:pt idx="1901">
                  <c:v>4.0151445804330305E-2</c:v>
                </c:pt>
                <c:pt idx="1902">
                  <c:v>3.9750350130625202E-2</c:v>
                </c:pt>
                <c:pt idx="1903">
                  <c:v>3.9369677660057098E-2</c:v>
                </c:pt>
                <c:pt idx="1904">
                  <c:v>3.90082420253067E-2</c:v>
                </c:pt>
                <c:pt idx="1905">
                  <c:v>3.8664733550220404E-2</c:v>
                </c:pt>
                <c:pt idx="1906">
                  <c:v>3.8338176201086899E-2</c:v>
                </c:pt>
                <c:pt idx="1907">
                  <c:v>3.8027714385237901E-2</c:v>
                </c:pt>
                <c:pt idx="1908">
                  <c:v>3.7729206151243401E-2</c:v>
                </c:pt>
                <c:pt idx="1909">
                  <c:v>3.7378905161558298E-2</c:v>
                </c:pt>
                <c:pt idx="1910">
                  <c:v>3.6917140961845105E-2</c:v>
                </c:pt>
                <c:pt idx="1911">
                  <c:v>3.6413741144485E-2</c:v>
                </c:pt>
                <c:pt idx="1912">
                  <c:v>3.5935170526629298E-2</c:v>
                </c:pt>
                <c:pt idx="1913">
                  <c:v>3.5480198469710102E-2</c:v>
                </c:pt>
                <c:pt idx="1914">
                  <c:v>3.5047566911925399E-2</c:v>
                </c:pt>
                <c:pt idx="1915">
                  <c:v>3.4635252520705248E-2</c:v>
                </c:pt>
                <c:pt idx="1916">
                  <c:v>3.4242259322039892E-2</c:v>
                </c:pt>
                <c:pt idx="1917">
                  <c:v>3.386813085388888E-2</c:v>
                </c:pt>
                <c:pt idx="1918">
                  <c:v>3.3512748168368869E-2</c:v>
                </c:pt>
                <c:pt idx="1919">
                  <c:v>3.3174971123777292E-2</c:v>
                </c:pt>
                <c:pt idx="1920">
                  <c:v>3.2853061601765522E-2</c:v>
                </c:pt>
                <c:pt idx="1921">
                  <c:v>3.254624428558768E-2</c:v>
                </c:pt>
                <c:pt idx="1922">
                  <c:v>3.2254430346430114E-2</c:v>
                </c:pt>
                <c:pt idx="1923">
                  <c:v>3.1977506250695724E-2</c:v>
                </c:pt>
                <c:pt idx="1924">
                  <c:v>3.1716627719874588E-2</c:v>
                </c:pt>
                <c:pt idx="1925">
                  <c:v>3.1469062264833973E-2</c:v>
                </c:pt>
                <c:pt idx="1926">
                  <c:v>3.1233779676512852E-2</c:v>
                </c:pt>
                <c:pt idx="1927">
                  <c:v>3.1009028079802763E-2</c:v>
                </c:pt>
                <c:pt idx="1928">
                  <c:v>3.0794273910952151E-2</c:v>
                </c:pt>
                <c:pt idx="1929">
                  <c:v>3.0590149498384782E-2</c:v>
                </c:pt>
                <c:pt idx="1930">
                  <c:v>3.0396148478930681E-2</c:v>
                </c:pt>
                <c:pt idx="1931">
                  <c:v>3.021124573029095E-2</c:v>
                </c:pt>
                <c:pt idx="1932">
                  <c:v>3.0036204350759099E-2</c:v>
                </c:pt>
                <c:pt idx="1933">
                  <c:v>2.987010255596638E-2</c:v>
                </c:pt>
                <c:pt idx="1934">
                  <c:v>2.9711131899495404E-2</c:v>
                </c:pt>
                <c:pt idx="1935">
                  <c:v>2.9558973783864712E-2</c:v>
                </c:pt>
                <c:pt idx="1936">
                  <c:v>2.9417212174124553E-2</c:v>
                </c:pt>
                <c:pt idx="1937">
                  <c:v>2.9283482020885192E-2</c:v>
                </c:pt>
                <c:pt idx="1938">
                  <c:v>2.9157410625578882E-2</c:v>
                </c:pt>
                <c:pt idx="1939">
                  <c:v>2.903810048986314E-2</c:v>
                </c:pt>
                <c:pt idx="1940">
                  <c:v>2.8925071407901532E-2</c:v>
                </c:pt>
                <c:pt idx="1941">
                  <c:v>2.8818398132645261E-2</c:v>
                </c:pt>
                <c:pt idx="1942">
                  <c:v>2.871701934952758E-2</c:v>
                </c:pt>
                <c:pt idx="1943">
                  <c:v>2.8620686665843702E-2</c:v>
                </c:pt>
                <c:pt idx="1944">
                  <c:v>2.8529101962909451E-2</c:v>
                </c:pt>
                <c:pt idx="1945">
                  <c:v>2.8442119238424692E-2</c:v>
                </c:pt>
                <c:pt idx="1946">
                  <c:v>2.8358896722828552E-2</c:v>
                </c:pt>
                <c:pt idx="1947">
                  <c:v>2.827924381948611E-2</c:v>
                </c:pt>
                <c:pt idx="1948">
                  <c:v>2.820235524169775E-2</c:v>
                </c:pt>
                <c:pt idx="1949">
                  <c:v>2.8128481696573841E-2</c:v>
                </c:pt>
                <c:pt idx="1950">
                  <c:v>2.8058689788846191E-2</c:v>
                </c:pt>
                <c:pt idx="1951">
                  <c:v>2.7991794283859582E-2</c:v>
                </c:pt>
                <c:pt idx="1952">
                  <c:v>2.792764669104485E-2</c:v>
                </c:pt>
                <c:pt idx="1953">
                  <c:v>2.786472916583016E-2</c:v>
                </c:pt>
                <c:pt idx="1954">
                  <c:v>2.7793363269599532E-2</c:v>
                </c:pt>
                <c:pt idx="1955">
                  <c:v>2.7679540893925981E-2</c:v>
                </c:pt>
                <c:pt idx="1956">
                  <c:v>2.7539166908973303E-2</c:v>
                </c:pt>
                <c:pt idx="1957">
                  <c:v>2.7408081658522883E-2</c:v>
                </c:pt>
                <c:pt idx="1958">
                  <c:v>2.7284771445205372E-2</c:v>
                </c:pt>
                <c:pt idx="1959">
                  <c:v>2.7169105546917822E-2</c:v>
                </c:pt>
                <c:pt idx="1960">
                  <c:v>2.7062231983601873E-2</c:v>
                </c:pt>
                <c:pt idx="1961">
                  <c:v>2.6960905415397651E-2</c:v>
                </c:pt>
                <c:pt idx="1962">
                  <c:v>2.686446398602774E-2</c:v>
                </c:pt>
                <c:pt idx="1963">
                  <c:v>2.6772685065194993E-2</c:v>
                </c:pt>
                <c:pt idx="1964">
                  <c:v>2.6684306894976653E-2</c:v>
                </c:pt>
                <c:pt idx="1965">
                  <c:v>2.6600481145558741E-2</c:v>
                </c:pt>
                <c:pt idx="1966">
                  <c:v>2.652131915682256E-2</c:v>
                </c:pt>
                <c:pt idx="1967">
                  <c:v>2.6445845613582902E-2</c:v>
                </c:pt>
                <c:pt idx="1968">
                  <c:v>2.6373880412852893E-2</c:v>
                </c:pt>
                <c:pt idx="1969">
                  <c:v>2.6303999124302591E-2</c:v>
                </c:pt>
                <c:pt idx="1970">
                  <c:v>2.623910131607509E-2</c:v>
                </c:pt>
                <c:pt idx="1971">
                  <c:v>2.6177580485022202E-2</c:v>
                </c:pt>
                <c:pt idx="1972">
                  <c:v>2.6118840300855782E-2</c:v>
                </c:pt>
                <c:pt idx="1973">
                  <c:v>2.6062710532590322E-2</c:v>
                </c:pt>
                <c:pt idx="1974">
                  <c:v>2.6008823154103002E-2</c:v>
                </c:pt>
                <c:pt idx="1975">
                  <c:v>2.5956651670012473E-2</c:v>
                </c:pt>
                <c:pt idx="1976">
                  <c:v>2.5908747708605757E-2</c:v>
                </c:pt>
                <c:pt idx="1977">
                  <c:v>2.58642397019768E-2</c:v>
                </c:pt>
                <c:pt idx="1978">
                  <c:v>2.5821854673776196E-2</c:v>
                </c:pt>
                <c:pt idx="1979">
                  <c:v>2.57815136416993E-2</c:v>
                </c:pt>
                <c:pt idx="1980">
                  <c:v>2.5742549150900799E-2</c:v>
                </c:pt>
                <c:pt idx="1981">
                  <c:v>2.5706721605589882E-2</c:v>
                </c:pt>
                <c:pt idx="1982">
                  <c:v>2.5673221809413806E-2</c:v>
                </c:pt>
                <c:pt idx="1983">
                  <c:v>2.5641488138363842E-2</c:v>
                </c:pt>
                <c:pt idx="1984">
                  <c:v>2.5610677743486784E-2</c:v>
                </c:pt>
                <c:pt idx="1985">
                  <c:v>2.558075202299042E-2</c:v>
                </c:pt>
                <c:pt idx="1986">
                  <c:v>2.5552862863751715E-2</c:v>
                </c:pt>
                <c:pt idx="1987">
                  <c:v>2.5526628105934566E-2</c:v>
                </c:pt>
                <c:pt idx="1988">
                  <c:v>2.5501943196430722E-2</c:v>
                </c:pt>
                <c:pt idx="1989">
                  <c:v>2.5478729919715663E-2</c:v>
                </c:pt>
                <c:pt idx="1990">
                  <c:v>2.54566918823903E-2</c:v>
                </c:pt>
                <c:pt idx="1991">
                  <c:v>2.5434679272818856E-2</c:v>
                </c:pt>
                <c:pt idx="1992">
                  <c:v>2.5412711061471166E-2</c:v>
                </c:pt>
                <c:pt idx="1993">
                  <c:v>2.5390713573962265E-2</c:v>
                </c:pt>
                <c:pt idx="1994">
                  <c:v>2.5370373653957345E-2</c:v>
                </c:pt>
                <c:pt idx="1995">
                  <c:v>2.535166003710641E-2</c:v>
                </c:pt>
                <c:pt idx="1996">
                  <c:v>2.5335724838256593E-2</c:v>
                </c:pt>
                <c:pt idx="1997">
                  <c:v>2.5322724361680517E-2</c:v>
                </c:pt>
                <c:pt idx="1998">
                  <c:v>2.5311082569071171E-2</c:v>
                </c:pt>
                <c:pt idx="1999">
                  <c:v>2.5299857425323081E-2</c:v>
                </c:pt>
                <c:pt idx="2000">
                  <c:v>2.5289030993805747E-2</c:v>
                </c:pt>
                <c:pt idx="2001">
                  <c:v>2.5278104235421563E-2</c:v>
                </c:pt>
                <c:pt idx="2002">
                  <c:v>2.5263678012898541E-2</c:v>
                </c:pt>
                <c:pt idx="2003">
                  <c:v>2.5249417160430096E-2</c:v>
                </c:pt>
                <c:pt idx="2004">
                  <c:v>2.5236729187123996E-2</c:v>
                </c:pt>
                <c:pt idx="2005">
                  <c:v>2.5224938461632311E-2</c:v>
                </c:pt>
                <c:pt idx="2006">
                  <c:v>2.5213557990787911E-2</c:v>
                </c:pt>
                <c:pt idx="2007">
                  <c:v>2.5202568247542433E-2</c:v>
                </c:pt>
                <c:pt idx="2008">
                  <c:v>2.5192057055951362E-2</c:v>
                </c:pt>
                <c:pt idx="2009">
                  <c:v>2.5182070616449843E-2</c:v>
                </c:pt>
                <c:pt idx="2010">
                  <c:v>2.5174552639435112E-2</c:v>
                </c:pt>
                <c:pt idx="2011">
                  <c:v>2.5168975090479568E-2</c:v>
                </c:pt>
                <c:pt idx="2012">
                  <c:v>2.5164443432605956E-2</c:v>
                </c:pt>
                <c:pt idx="2013">
                  <c:v>2.5160440994777558E-2</c:v>
                </c:pt>
                <c:pt idx="2014">
                  <c:v>2.5156460829718959E-2</c:v>
                </c:pt>
                <c:pt idx="2015">
                  <c:v>2.5152484123719166E-2</c:v>
                </c:pt>
                <c:pt idx="2016">
                  <c:v>2.514573100172186E-2</c:v>
                </c:pt>
                <c:pt idx="2017">
                  <c:v>2.5138014042908892E-2</c:v>
                </c:pt>
                <c:pt idx="2018">
                  <c:v>2.5130600491113327E-2</c:v>
                </c:pt>
                <c:pt idx="2019">
                  <c:v>2.5123693674753412E-2</c:v>
                </c:pt>
                <c:pt idx="2020">
                  <c:v>2.5117146958058081E-2</c:v>
                </c:pt>
                <c:pt idx="2021">
                  <c:v>2.5110881069862069E-2</c:v>
                </c:pt>
                <c:pt idx="2022">
                  <c:v>2.5103047717245322E-2</c:v>
                </c:pt>
                <c:pt idx="2023">
                  <c:v>2.50953473234732E-2</c:v>
                </c:pt>
                <c:pt idx="2024">
                  <c:v>2.5089808368289272E-2</c:v>
                </c:pt>
                <c:pt idx="2025">
                  <c:v>2.50842927912691E-2</c:v>
                </c:pt>
                <c:pt idx="2026">
                  <c:v>2.5078806685509929E-2</c:v>
                </c:pt>
                <c:pt idx="2027">
                  <c:v>2.5072745787737011E-2</c:v>
                </c:pt>
                <c:pt idx="2028">
                  <c:v>2.5068063863744668E-2</c:v>
                </c:pt>
                <c:pt idx="2029">
                  <c:v>2.5066882611083321E-2</c:v>
                </c:pt>
                <c:pt idx="2030">
                  <c:v>2.506741351122161E-2</c:v>
                </c:pt>
                <c:pt idx="2031">
                  <c:v>2.506817518073972E-2</c:v>
                </c:pt>
                <c:pt idx="2032">
                  <c:v>2.5068551962390304E-2</c:v>
                </c:pt>
                <c:pt idx="2033">
                  <c:v>2.5068560873676385E-2</c:v>
                </c:pt>
                <c:pt idx="2034">
                  <c:v>2.5067843777513667E-2</c:v>
                </c:pt>
                <c:pt idx="2035">
                  <c:v>2.5064639723623102E-2</c:v>
                </c:pt>
                <c:pt idx="2036">
                  <c:v>2.5062158699779315E-2</c:v>
                </c:pt>
                <c:pt idx="2037">
                  <c:v>2.5060363111997098E-2</c:v>
                </c:pt>
                <c:pt idx="2038">
                  <c:v>2.5058673275585933E-2</c:v>
                </c:pt>
                <c:pt idx="2039">
                  <c:v>2.5059583536681557E-2</c:v>
                </c:pt>
                <c:pt idx="2040">
                  <c:v>2.506006371467202E-2</c:v>
                </c:pt>
                <c:pt idx="2041">
                  <c:v>2.5060131543131362E-2</c:v>
                </c:pt>
                <c:pt idx="2042">
                  <c:v>2.505932140925933E-2</c:v>
                </c:pt>
                <c:pt idx="2043">
                  <c:v>2.506036643834202E-2</c:v>
                </c:pt>
                <c:pt idx="2044">
                  <c:v>2.5061333783195524E-2</c:v>
                </c:pt>
                <c:pt idx="2045">
                  <c:v>2.5062223537433231E-2</c:v>
                </c:pt>
                <c:pt idx="2046">
                  <c:v>2.5062454295865386E-2</c:v>
                </c:pt>
                <c:pt idx="2047">
                  <c:v>2.5062199087176908E-2</c:v>
                </c:pt>
                <c:pt idx="2048">
                  <c:v>2.5062913415675226E-2</c:v>
                </c:pt>
                <c:pt idx="2049">
                  <c:v>2.5063360782387453E-2</c:v>
                </c:pt>
                <c:pt idx="2050">
                  <c:v>2.5063548572253267E-2</c:v>
                </c:pt>
                <c:pt idx="2051">
                  <c:v>2.5062882109141107E-2</c:v>
                </c:pt>
                <c:pt idx="2052">
                  <c:v>2.5063298792047856E-2</c:v>
                </c:pt>
                <c:pt idx="2053">
                  <c:v>2.5065182440551229E-2</c:v>
                </c:pt>
                <c:pt idx="2054">
                  <c:v>2.5068283928657672E-2</c:v>
                </c:pt>
                <c:pt idx="2055">
                  <c:v>2.5072484863416417E-2</c:v>
                </c:pt>
                <c:pt idx="2056">
                  <c:v>2.5076833161943413E-2</c:v>
                </c:pt>
                <c:pt idx="2057">
                  <c:v>2.5081331163418707E-2</c:v>
                </c:pt>
                <c:pt idx="2058">
                  <c:v>2.508749185296812E-2</c:v>
                </c:pt>
                <c:pt idx="2059">
                  <c:v>2.50949807844425E-2</c:v>
                </c:pt>
                <c:pt idx="2060">
                  <c:v>2.5102627461894362E-2</c:v>
                </c:pt>
                <c:pt idx="2061">
                  <c:v>2.5109123491422889E-2</c:v>
                </c:pt>
                <c:pt idx="2062">
                  <c:v>2.5114561488560828E-2</c:v>
                </c:pt>
                <c:pt idx="2063">
                  <c:v>2.5119978949884391E-2</c:v>
                </c:pt>
                <c:pt idx="2064">
                  <c:v>2.5124380178989301E-2</c:v>
                </c:pt>
                <c:pt idx="2065">
                  <c:v>2.5127809998224015E-2</c:v>
                </c:pt>
                <c:pt idx="2066">
                  <c:v>2.5129489028509474E-2</c:v>
                </c:pt>
                <c:pt idx="2067">
                  <c:v>2.5129250908879141E-2</c:v>
                </c:pt>
                <c:pt idx="2068">
                  <c:v>2.51279381118934E-2</c:v>
                </c:pt>
                <c:pt idx="2069">
                  <c:v>2.512715675447446E-2</c:v>
                </c:pt>
                <c:pt idx="2070">
                  <c:v>2.5126606339283038E-2</c:v>
                </c:pt>
                <c:pt idx="2071">
                  <c:v>2.5125218918010662E-2</c:v>
                </c:pt>
                <c:pt idx="2072">
                  <c:v>2.5123046718648012E-2</c:v>
                </c:pt>
                <c:pt idx="2073">
                  <c:v>2.5121858397343169E-2</c:v>
                </c:pt>
                <c:pt idx="2074">
                  <c:v>2.5121691747402281E-2</c:v>
                </c:pt>
                <c:pt idx="2075">
                  <c:v>2.5121195496652482E-2</c:v>
                </c:pt>
                <c:pt idx="2076">
                  <c:v>2.5120376237472795E-2</c:v>
                </c:pt>
                <c:pt idx="2077">
                  <c:v>2.5117865502701231E-2</c:v>
                </c:pt>
                <c:pt idx="2078">
                  <c:v>2.5117089660411301E-2</c:v>
                </c:pt>
                <c:pt idx="2079">
                  <c:v>2.5116831035503318E-2</c:v>
                </c:pt>
                <c:pt idx="2080">
                  <c:v>2.5116688608745268E-2</c:v>
                </c:pt>
                <c:pt idx="2081">
                  <c:v>2.511618804252511E-2</c:v>
                </c:pt>
                <c:pt idx="2082">
                  <c:v>2.511533680291405E-2</c:v>
                </c:pt>
                <c:pt idx="2083">
                  <c:v>2.5112524637973855E-2</c:v>
                </c:pt>
                <c:pt idx="2084">
                  <c:v>2.5109640718039016E-2</c:v>
                </c:pt>
                <c:pt idx="2085">
                  <c:v>2.5108072419727349E-2</c:v>
                </c:pt>
                <c:pt idx="2086">
                  <c:v>2.510694876216904E-2</c:v>
                </c:pt>
                <c:pt idx="2087">
                  <c:v>2.5105746677300551E-2</c:v>
                </c:pt>
                <c:pt idx="2088">
                  <c:v>2.5104465055485269E-2</c:v>
                </c:pt>
                <c:pt idx="2089">
                  <c:v>2.5102605177822781E-2</c:v>
                </c:pt>
                <c:pt idx="2090">
                  <c:v>2.5099851429116804E-2</c:v>
                </c:pt>
                <c:pt idx="2091">
                  <c:v>2.5100068662988292E-2</c:v>
                </c:pt>
                <c:pt idx="2092">
                  <c:v>2.5101495959100963E-2</c:v>
                </c:pt>
                <c:pt idx="2093">
                  <c:v>2.5103228995774395E-2</c:v>
                </c:pt>
                <c:pt idx="2094">
                  <c:v>2.5104595234879672E-2</c:v>
                </c:pt>
                <c:pt idx="2095">
                  <c:v>2.5105587761376266E-2</c:v>
                </c:pt>
                <c:pt idx="2096">
                  <c:v>2.5102203163809594E-2</c:v>
                </c:pt>
                <c:pt idx="2097">
                  <c:v>2.5096714279424798E-2</c:v>
                </c:pt>
                <c:pt idx="2098">
                  <c:v>2.5090768806577218E-2</c:v>
                </c:pt>
                <c:pt idx="2099">
                  <c:v>2.5087508209450535E-2</c:v>
                </c:pt>
                <c:pt idx="2100">
                  <c:v>2.5084115378617856E-2</c:v>
                </c:pt>
                <c:pt idx="2101">
                  <c:v>2.5080594176803913E-2</c:v>
                </c:pt>
                <c:pt idx="2102">
                  <c:v>2.5076558109104866E-2</c:v>
                </c:pt>
                <c:pt idx="2103">
                  <c:v>2.5072760309890828E-2</c:v>
                </c:pt>
                <c:pt idx="2104">
                  <c:v>2.5068971374431322E-2</c:v>
                </c:pt>
                <c:pt idx="2105">
                  <c:v>2.5065186936051129E-2</c:v>
                </c:pt>
                <c:pt idx="2106">
                  <c:v>2.5060685638734943E-2</c:v>
                </c:pt>
                <c:pt idx="2107">
                  <c:v>2.5057515538878545E-2</c:v>
                </c:pt>
                <c:pt idx="2108">
                  <c:v>2.5054817772986342E-2</c:v>
                </c:pt>
                <c:pt idx="2109">
                  <c:v>2.5052090441039444E-2</c:v>
                </c:pt>
                <c:pt idx="2110">
                  <c:v>2.5049334136618945E-2</c:v>
                </c:pt>
                <c:pt idx="2111">
                  <c:v>2.5046350306701985E-2</c:v>
                </c:pt>
                <c:pt idx="2112">
                  <c:v>2.5046825524107384E-2</c:v>
                </c:pt>
                <c:pt idx="2113">
                  <c:v>2.5048040615238708E-2</c:v>
                </c:pt>
                <c:pt idx="2114">
                  <c:v>2.5049961173745267E-2</c:v>
                </c:pt>
                <c:pt idx="2115">
                  <c:v>2.5052831028800227E-2</c:v>
                </c:pt>
                <c:pt idx="2116">
                  <c:v>2.5055606784811273E-2</c:v>
                </c:pt>
                <c:pt idx="2117">
                  <c:v>2.5058260391221259E-2</c:v>
                </c:pt>
                <c:pt idx="2118">
                  <c:v>2.506046241187113E-2</c:v>
                </c:pt>
                <c:pt idx="2119">
                  <c:v>2.5062234898795215E-2</c:v>
                </c:pt>
                <c:pt idx="2120">
                  <c:v>2.5063516159224111E-2</c:v>
                </c:pt>
                <c:pt idx="2121">
                  <c:v>2.5063301605331528E-2</c:v>
                </c:pt>
                <c:pt idx="2122">
                  <c:v>2.5063663814355309E-2</c:v>
                </c:pt>
                <c:pt idx="2123">
                  <c:v>2.5064365651285971E-2</c:v>
                </c:pt>
                <c:pt idx="2124">
                  <c:v>2.5065197653621446E-2</c:v>
                </c:pt>
                <c:pt idx="2125">
                  <c:v>2.5065743232898393E-2</c:v>
                </c:pt>
                <c:pt idx="2126">
                  <c:v>2.5066016177553042E-2</c:v>
                </c:pt>
                <c:pt idx="2127">
                  <c:v>2.5065969489541668E-2</c:v>
                </c:pt>
                <c:pt idx="2128">
                  <c:v>2.5065965122142118E-2</c:v>
                </c:pt>
                <c:pt idx="2129">
                  <c:v>2.5065870609479422E-2</c:v>
                </c:pt>
                <c:pt idx="2130">
                  <c:v>2.5065690418216286E-2</c:v>
                </c:pt>
                <c:pt idx="2131">
                  <c:v>2.5065349570592789E-2</c:v>
                </c:pt>
                <c:pt idx="2132">
                  <c:v>2.5065186165020448E-2</c:v>
                </c:pt>
                <c:pt idx="2133">
                  <c:v>2.5064438178662579E-2</c:v>
                </c:pt>
                <c:pt idx="2134">
                  <c:v>2.5063128061104122E-2</c:v>
                </c:pt>
                <c:pt idx="2135">
                  <c:v>2.5060231450909333E-2</c:v>
                </c:pt>
                <c:pt idx="2136">
                  <c:v>2.5058431467204632E-2</c:v>
                </c:pt>
                <c:pt idx="2137">
                  <c:v>2.5062287822385704E-2</c:v>
                </c:pt>
                <c:pt idx="2138">
                  <c:v>2.5066649788013096E-2</c:v>
                </c:pt>
                <c:pt idx="2139">
                  <c:v>2.5070948722601464E-2</c:v>
                </c:pt>
                <c:pt idx="2140">
                  <c:v>2.5075190947837115E-2</c:v>
                </c:pt>
                <c:pt idx="2141">
                  <c:v>2.5079901066397344E-2</c:v>
                </c:pt>
                <c:pt idx="2142">
                  <c:v>2.5085051625570769E-2</c:v>
                </c:pt>
                <c:pt idx="2143">
                  <c:v>2.5089882038796384E-2</c:v>
                </c:pt>
                <c:pt idx="2144">
                  <c:v>2.5094407087877281E-2</c:v>
                </c:pt>
                <c:pt idx="2145">
                  <c:v>2.509848953086162E-2</c:v>
                </c:pt>
                <c:pt idx="2146">
                  <c:v>2.5102267558317268E-2</c:v>
                </c:pt>
                <c:pt idx="2147">
                  <c:v>2.5103895676967466E-2</c:v>
                </c:pt>
                <c:pt idx="2148">
                  <c:v>2.5104611957281441E-2</c:v>
                </c:pt>
                <c:pt idx="2149">
                  <c:v>2.5105070051327883E-2</c:v>
                </c:pt>
                <c:pt idx="2150">
                  <c:v>2.5105195314849848E-2</c:v>
                </c:pt>
                <c:pt idx="2151">
                  <c:v>2.5104677238241873E-2</c:v>
                </c:pt>
                <c:pt idx="2152">
                  <c:v>2.5103535171225162E-2</c:v>
                </c:pt>
                <c:pt idx="2153">
                  <c:v>2.5099818363148802E-2</c:v>
                </c:pt>
                <c:pt idx="2154">
                  <c:v>2.5093876967749659E-2</c:v>
                </c:pt>
                <c:pt idx="2155">
                  <c:v>2.5086404457631415E-2</c:v>
                </c:pt>
                <c:pt idx="2156">
                  <c:v>2.5080047846548832E-2</c:v>
                </c:pt>
                <c:pt idx="2157">
                  <c:v>2.5074080643972735E-2</c:v>
                </c:pt>
                <c:pt idx="2158">
                  <c:v>2.5068073450728191E-2</c:v>
                </c:pt>
                <c:pt idx="2159">
                  <c:v>2.506202592341044E-2</c:v>
                </c:pt>
                <c:pt idx="2160">
                  <c:v>2.5055566553523676E-2</c:v>
                </c:pt>
                <c:pt idx="2161">
                  <c:v>2.5048710567811341E-2</c:v>
                </c:pt>
                <c:pt idx="2162">
                  <c:v>2.5040675357218677E-2</c:v>
                </c:pt>
                <c:pt idx="2163">
                  <c:v>2.5032955841335854E-2</c:v>
                </c:pt>
                <c:pt idx="2164">
                  <c:v>2.5027267594279878E-2</c:v>
                </c:pt>
                <c:pt idx="2165">
                  <c:v>2.5021950748855364E-2</c:v>
                </c:pt>
                <c:pt idx="2166">
                  <c:v>2.5018073658456392E-2</c:v>
                </c:pt>
                <c:pt idx="2167">
                  <c:v>2.5015135254749563E-2</c:v>
                </c:pt>
                <c:pt idx="2168">
                  <c:v>2.5013736098413151E-2</c:v>
                </c:pt>
                <c:pt idx="2169">
                  <c:v>2.5013057294149883E-2</c:v>
                </c:pt>
                <c:pt idx="2170">
                  <c:v>2.5012431553458274E-2</c:v>
                </c:pt>
                <c:pt idx="2171">
                  <c:v>2.5011855031693245E-2</c:v>
                </c:pt>
                <c:pt idx="2172">
                  <c:v>2.5011140995888238E-2</c:v>
                </c:pt>
                <c:pt idx="2173">
                  <c:v>2.5010293850308712E-2</c:v>
                </c:pt>
                <c:pt idx="2174">
                  <c:v>2.5008951967493406E-2</c:v>
                </c:pt>
                <c:pt idx="2175">
                  <c:v>2.5008983042867909E-2</c:v>
                </c:pt>
                <c:pt idx="2176">
                  <c:v>2.5009635171607279E-2</c:v>
                </c:pt>
                <c:pt idx="2177">
                  <c:v>2.5009607402282835E-2</c:v>
                </c:pt>
                <c:pt idx="2178">
                  <c:v>2.5008948682127555E-2</c:v>
                </c:pt>
                <c:pt idx="2179">
                  <c:v>2.5010206430820334E-2</c:v>
                </c:pt>
                <c:pt idx="2180">
                  <c:v>2.5013415460144441E-2</c:v>
                </c:pt>
                <c:pt idx="2181">
                  <c:v>2.5018337258406454E-2</c:v>
                </c:pt>
                <c:pt idx="2182">
                  <c:v>2.5023652714943324E-2</c:v>
                </c:pt>
                <c:pt idx="2183">
                  <c:v>2.5028118898296162E-2</c:v>
                </c:pt>
                <c:pt idx="2184">
                  <c:v>2.5031788442930216E-2</c:v>
                </c:pt>
                <c:pt idx="2185">
                  <c:v>2.503641393277449E-2</c:v>
                </c:pt>
                <c:pt idx="2186">
                  <c:v>2.504103028609168E-2</c:v>
                </c:pt>
                <c:pt idx="2187">
                  <c:v>2.5045239617365642E-2</c:v>
                </c:pt>
                <c:pt idx="2188">
                  <c:v>2.5049055363547255E-2</c:v>
                </c:pt>
                <c:pt idx="2189">
                  <c:v>2.5051683503478132E-2</c:v>
                </c:pt>
                <c:pt idx="2190">
                  <c:v>2.5054836211837638E-2</c:v>
                </c:pt>
                <c:pt idx="2191">
                  <c:v>2.5057938212690652E-2</c:v>
                </c:pt>
                <c:pt idx="2192">
                  <c:v>2.5060830385936945E-2</c:v>
                </c:pt>
                <c:pt idx="2193">
                  <c:v>2.5063523110221371E-2</c:v>
                </c:pt>
                <c:pt idx="2194">
                  <c:v>2.5066032448579894E-2</c:v>
                </c:pt>
                <c:pt idx="2195">
                  <c:v>2.5067500574091434E-2</c:v>
                </c:pt>
                <c:pt idx="2196">
                  <c:v>2.5068779894856404E-2</c:v>
                </c:pt>
                <c:pt idx="2197">
                  <c:v>2.5072569845545185E-2</c:v>
                </c:pt>
                <c:pt idx="2198">
                  <c:v>2.5076807373856796E-2</c:v>
                </c:pt>
                <c:pt idx="2199">
                  <c:v>2.508088202786948E-2</c:v>
                </c:pt>
                <c:pt idx="2200">
                  <c:v>2.5084232371785649E-2</c:v>
                </c:pt>
                <c:pt idx="2201">
                  <c:v>2.5086889954585589E-2</c:v>
                </c:pt>
                <c:pt idx="2202">
                  <c:v>2.508815556133244E-2</c:v>
                </c:pt>
                <c:pt idx="2203">
                  <c:v>2.5089880422191794E-2</c:v>
                </c:pt>
                <c:pt idx="2204">
                  <c:v>2.5091649179394184E-2</c:v>
                </c:pt>
                <c:pt idx="2205">
                  <c:v>2.509345993285737E-2</c:v>
                </c:pt>
                <c:pt idx="2206">
                  <c:v>2.5095204893139249E-2</c:v>
                </c:pt>
                <c:pt idx="2207">
                  <c:v>2.5096802782787531E-2</c:v>
                </c:pt>
                <c:pt idx="2208">
                  <c:v>2.5098250057811231E-2</c:v>
                </c:pt>
                <c:pt idx="2209">
                  <c:v>2.5097742291730705E-2</c:v>
                </c:pt>
                <c:pt idx="2210">
                  <c:v>2.5095343645919709E-2</c:v>
                </c:pt>
                <c:pt idx="2211">
                  <c:v>2.5093499343524193E-2</c:v>
                </c:pt>
                <c:pt idx="2212">
                  <c:v>2.5092315709529644E-2</c:v>
                </c:pt>
                <c:pt idx="2213">
                  <c:v>2.5092279955807532E-2</c:v>
                </c:pt>
                <c:pt idx="2214">
                  <c:v>2.5092748029940933E-2</c:v>
                </c:pt>
                <c:pt idx="2215">
                  <c:v>2.5093693347102472E-2</c:v>
                </c:pt>
                <c:pt idx="2216">
                  <c:v>2.5094874927717333E-2</c:v>
                </c:pt>
                <c:pt idx="2217">
                  <c:v>2.5096284007719835E-2</c:v>
                </c:pt>
                <c:pt idx="2218">
                  <c:v>2.5098367030321044E-2</c:v>
                </c:pt>
                <c:pt idx="2219">
                  <c:v>2.5100644362070764E-2</c:v>
                </c:pt>
                <c:pt idx="2220">
                  <c:v>2.5102679496607782E-2</c:v>
                </c:pt>
                <c:pt idx="2221">
                  <c:v>2.5104494327171292E-2</c:v>
                </c:pt>
                <c:pt idx="2222">
                  <c:v>2.5107822421160015E-2</c:v>
                </c:pt>
                <c:pt idx="2223">
                  <c:v>2.5110293840917872E-2</c:v>
                </c:pt>
                <c:pt idx="2224">
                  <c:v>2.5111939458574671E-2</c:v>
                </c:pt>
                <c:pt idx="2225">
                  <c:v>2.511097830466227E-2</c:v>
                </c:pt>
                <c:pt idx="2226">
                  <c:v>2.5106535651766224E-2</c:v>
                </c:pt>
                <c:pt idx="2227">
                  <c:v>2.5102144272034038E-2</c:v>
                </c:pt>
                <c:pt idx="2228">
                  <c:v>2.5097798751745351E-2</c:v>
                </c:pt>
                <c:pt idx="2229">
                  <c:v>2.5093023630774133E-2</c:v>
                </c:pt>
                <c:pt idx="2230">
                  <c:v>2.5086951898091146E-2</c:v>
                </c:pt>
                <c:pt idx="2231">
                  <c:v>2.5080128885627967E-2</c:v>
                </c:pt>
                <c:pt idx="2232">
                  <c:v>2.50732915589938E-2</c:v>
                </c:pt>
                <c:pt idx="2233">
                  <c:v>2.5066877016890702E-2</c:v>
                </c:pt>
                <c:pt idx="2234">
                  <c:v>2.5060867972493468E-2</c:v>
                </c:pt>
                <c:pt idx="2235">
                  <c:v>2.5055804864349385E-2</c:v>
                </c:pt>
                <c:pt idx="2236">
                  <c:v>2.5050987972057615E-2</c:v>
                </c:pt>
                <c:pt idx="2237">
                  <c:v>2.5046406156307426E-2</c:v>
                </c:pt>
                <c:pt idx="2238">
                  <c:v>2.5042308375137639E-2</c:v>
                </c:pt>
                <c:pt idx="2239">
                  <c:v>2.5038431608563672E-2</c:v>
                </c:pt>
                <c:pt idx="2240">
                  <c:v>2.5034767018472667E-2</c:v>
                </c:pt>
                <c:pt idx="2241">
                  <c:v>2.5031629197616968E-2</c:v>
                </c:pt>
                <c:pt idx="2242">
                  <c:v>2.5028664918527468E-2</c:v>
                </c:pt>
                <c:pt idx="2243">
                  <c:v>2.5025745730029726E-2</c:v>
                </c:pt>
                <c:pt idx="2244">
                  <c:v>2.5022889053542937E-2</c:v>
                </c:pt>
                <c:pt idx="2245">
                  <c:v>2.5023135504206151E-2</c:v>
                </c:pt>
                <c:pt idx="2246">
                  <c:v>2.5024697923782122E-2</c:v>
                </c:pt>
                <c:pt idx="2247">
                  <c:v>2.5026468686907128E-2</c:v>
                </c:pt>
                <c:pt idx="2248">
                  <c:v>2.5027051525260878E-2</c:v>
                </c:pt>
                <c:pt idx="2249">
                  <c:v>2.5026506017390097E-2</c:v>
                </c:pt>
                <c:pt idx="2250">
                  <c:v>2.5025242263571161E-2</c:v>
                </c:pt>
                <c:pt idx="2251">
                  <c:v>2.5023379703648905E-2</c:v>
                </c:pt>
                <c:pt idx="2252">
                  <c:v>2.5020944734942485E-2</c:v>
                </c:pt>
                <c:pt idx="2253">
                  <c:v>2.5017259410550129E-2</c:v>
                </c:pt>
                <c:pt idx="2254">
                  <c:v>2.5010661514432458E-2</c:v>
                </c:pt>
                <c:pt idx="2255">
                  <c:v>2.5004316770419054E-2</c:v>
                </c:pt>
                <c:pt idx="2256">
                  <c:v>2.5000629441180866E-2</c:v>
                </c:pt>
                <c:pt idx="2257">
                  <c:v>2.4997099117262091E-2</c:v>
                </c:pt>
                <c:pt idx="2258">
                  <c:v>2.4993713458676514E-2</c:v>
                </c:pt>
                <c:pt idx="2259">
                  <c:v>2.4989664416614498E-2</c:v>
                </c:pt>
                <c:pt idx="2260">
                  <c:v>2.4985866115214125E-2</c:v>
                </c:pt>
                <c:pt idx="2261">
                  <c:v>2.4983645533040368E-2</c:v>
                </c:pt>
                <c:pt idx="2262">
                  <c:v>2.4981759721929633E-2</c:v>
                </c:pt>
                <c:pt idx="2263">
                  <c:v>2.4979827776865658E-2</c:v>
                </c:pt>
                <c:pt idx="2264">
                  <c:v>2.49778503744864E-2</c:v>
                </c:pt>
                <c:pt idx="2265">
                  <c:v>2.4975857781348396E-2</c:v>
                </c:pt>
                <c:pt idx="2266">
                  <c:v>2.4973853974563413E-2</c:v>
                </c:pt>
                <c:pt idx="2267">
                  <c:v>2.4972360301639459E-2</c:v>
                </c:pt>
                <c:pt idx="2268">
                  <c:v>2.497104508963971E-2</c:v>
                </c:pt>
                <c:pt idx="2269">
                  <c:v>2.4967881937416309E-2</c:v>
                </c:pt>
                <c:pt idx="2270">
                  <c:v>2.4962976748059935E-2</c:v>
                </c:pt>
                <c:pt idx="2271">
                  <c:v>2.4958831850355641E-2</c:v>
                </c:pt>
                <c:pt idx="2272">
                  <c:v>2.4954806045974366E-2</c:v>
                </c:pt>
                <c:pt idx="2273">
                  <c:v>2.4950887432854073E-2</c:v>
                </c:pt>
                <c:pt idx="2274">
                  <c:v>2.494603241254666E-2</c:v>
                </c:pt>
                <c:pt idx="2275">
                  <c:v>2.4943831442067986E-2</c:v>
                </c:pt>
                <c:pt idx="2276">
                  <c:v>2.4944613296104784E-2</c:v>
                </c:pt>
                <c:pt idx="2277">
                  <c:v>2.4946690902556617E-2</c:v>
                </c:pt>
                <c:pt idx="2278">
                  <c:v>2.4947066625106748E-2</c:v>
                </c:pt>
                <c:pt idx="2279">
                  <c:v>2.4945824504950226E-2</c:v>
                </c:pt>
                <c:pt idx="2280">
                  <c:v>2.4943120304672401E-2</c:v>
                </c:pt>
                <c:pt idx="2281">
                  <c:v>2.4940853464525382E-2</c:v>
                </c:pt>
                <c:pt idx="2282">
                  <c:v>2.4939005327507813E-2</c:v>
                </c:pt>
                <c:pt idx="2283">
                  <c:v>2.493801038236575E-2</c:v>
                </c:pt>
                <c:pt idx="2284">
                  <c:v>2.4937380680330832E-2</c:v>
                </c:pt>
                <c:pt idx="2285">
                  <c:v>2.4937122786887644E-2</c:v>
                </c:pt>
                <c:pt idx="2286">
                  <c:v>2.4941096863385432E-2</c:v>
                </c:pt>
                <c:pt idx="2287">
                  <c:v>2.4944368635366108E-2</c:v>
                </c:pt>
                <c:pt idx="2288">
                  <c:v>2.4946966144661936E-2</c:v>
                </c:pt>
                <c:pt idx="2289">
                  <c:v>2.4948086688610246E-2</c:v>
                </c:pt>
                <c:pt idx="2290">
                  <c:v>2.4949994888199063E-2</c:v>
                </c:pt>
                <c:pt idx="2291">
                  <c:v>2.4954505381384301E-2</c:v>
                </c:pt>
                <c:pt idx="2292">
                  <c:v>2.4958660042070247E-2</c:v>
                </c:pt>
                <c:pt idx="2293">
                  <c:v>2.4962473148524535E-2</c:v>
                </c:pt>
                <c:pt idx="2294">
                  <c:v>2.4965489470612393E-2</c:v>
                </c:pt>
                <c:pt idx="2295">
                  <c:v>2.4968725974435411E-2</c:v>
                </c:pt>
                <c:pt idx="2296">
                  <c:v>2.4971877858744451E-2</c:v>
                </c:pt>
                <c:pt idx="2297">
                  <c:v>2.4974949421028795E-2</c:v>
                </c:pt>
                <c:pt idx="2298">
                  <c:v>2.4977954937942835E-2</c:v>
                </c:pt>
                <c:pt idx="2299">
                  <c:v>2.4980811388373683E-2</c:v>
                </c:pt>
                <c:pt idx="2300">
                  <c:v>2.4983516682732181E-2</c:v>
                </c:pt>
                <c:pt idx="2301">
                  <c:v>2.4984650189710831E-2</c:v>
                </c:pt>
                <c:pt idx="2302">
                  <c:v>2.4985641208984603E-2</c:v>
                </c:pt>
                <c:pt idx="2303">
                  <c:v>2.4986934227432391E-2</c:v>
                </c:pt>
                <c:pt idx="2304">
                  <c:v>2.4988778760723526E-2</c:v>
                </c:pt>
                <c:pt idx="2305">
                  <c:v>2.4990991830549928E-2</c:v>
                </c:pt>
                <c:pt idx="2306">
                  <c:v>2.4993014645065516E-2</c:v>
                </c:pt>
                <c:pt idx="2307">
                  <c:v>2.499485677063704E-2</c:v>
                </c:pt>
                <c:pt idx="2308">
                  <c:v>2.4996604714847784E-2</c:v>
                </c:pt>
                <c:pt idx="2309">
                  <c:v>2.4998179884442664E-2</c:v>
                </c:pt>
                <c:pt idx="2310">
                  <c:v>2.4999977486476772E-2</c:v>
                </c:pt>
                <c:pt idx="2311">
                  <c:v>2.5001219180645878E-2</c:v>
                </c:pt>
                <c:pt idx="2312">
                  <c:v>2.5001925961182486E-2</c:v>
                </c:pt>
                <c:pt idx="2313">
                  <c:v>2.5001075813751925E-2</c:v>
                </c:pt>
                <c:pt idx="2314">
                  <c:v>2.4999126152873901E-2</c:v>
                </c:pt>
                <c:pt idx="2315">
                  <c:v>2.4996139200529826E-2</c:v>
                </c:pt>
                <c:pt idx="2316">
                  <c:v>2.4993230440331863E-2</c:v>
                </c:pt>
                <c:pt idx="2317">
                  <c:v>2.4990396370027878E-2</c:v>
                </c:pt>
                <c:pt idx="2318">
                  <c:v>2.4987565498862135E-2</c:v>
                </c:pt>
                <c:pt idx="2319">
                  <c:v>2.4984487714885008E-2</c:v>
                </c:pt>
                <c:pt idx="2320">
                  <c:v>2.4982691200445252E-2</c:v>
                </c:pt>
                <c:pt idx="2321">
                  <c:v>2.4981350481618016E-2</c:v>
                </c:pt>
                <c:pt idx="2322">
                  <c:v>2.4980084862453757E-2</c:v>
                </c:pt>
                <c:pt idx="2323">
                  <c:v>2.497890888235068E-2</c:v>
                </c:pt>
                <c:pt idx="2324">
                  <c:v>2.4980747397704423E-2</c:v>
                </c:pt>
                <c:pt idx="2325">
                  <c:v>2.4982175078375305E-2</c:v>
                </c:pt>
                <c:pt idx="2326">
                  <c:v>2.4983209798531497E-2</c:v>
                </c:pt>
                <c:pt idx="2327">
                  <c:v>2.4983461895581646E-2</c:v>
                </c:pt>
                <c:pt idx="2328">
                  <c:v>2.498213735123506E-2</c:v>
                </c:pt>
                <c:pt idx="2329">
                  <c:v>2.498144815123526E-2</c:v>
                </c:pt>
                <c:pt idx="2330">
                  <c:v>2.4981672998490436E-2</c:v>
                </c:pt>
                <c:pt idx="2331">
                  <c:v>2.4982971027692244E-2</c:v>
                </c:pt>
                <c:pt idx="2332">
                  <c:v>2.4984485796545133E-2</c:v>
                </c:pt>
                <c:pt idx="2333">
                  <c:v>2.4986204237802567E-2</c:v>
                </c:pt>
                <c:pt idx="2334">
                  <c:v>2.4987715148809184E-2</c:v>
                </c:pt>
                <c:pt idx="2335">
                  <c:v>2.4989027494269015E-2</c:v>
                </c:pt>
                <c:pt idx="2336">
                  <c:v>2.4989860814410587E-2</c:v>
                </c:pt>
                <c:pt idx="2337">
                  <c:v>2.4990745095857754E-2</c:v>
                </c:pt>
                <c:pt idx="2338">
                  <c:v>2.4992630801592426E-2</c:v>
                </c:pt>
                <c:pt idx="2339">
                  <c:v>2.499498646507655E-2</c:v>
                </c:pt>
                <c:pt idx="2340">
                  <c:v>2.499704359018513E-2</c:v>
                </c:pt>
                <c:pt idx="2341">
                  <c:v>2.4998815988830313E-2</c:v>
                </c:pt>
                <c:pt idx="2342">
                  <c:v>2.5000111422084262E-2</c:v>
                </c:pt>
                <c:pt idx="2343">
                  <c:v>2.5000338752941983E-2</c:v>
                </c:pt>
                <c:pt idx="2344">
                  <c:v>2.5000214523822617E-2</c:v>
                </c:pt>
                <c:pt idx="2345">
                  <c:v>2.5001663983715647E-2</c:v>
                </c:pt>
                <c:pt idx="2346">
                  <c:v>2.5003192152940504E-2</c:v>
                </c:pt>
                <c:pt idx="2347">
                  <c:v>2.50047193495153E-2</c:v>
                </c:pt>
                <c:pt idx="2348">
                  <c:v>2.5006202832135095E-2</c:v>
                </c:pt>
                <c:pt idx="2349">
                  <c:v>2.5006928421837226E-2</c:v>
                </c:pt>
                <c:pt idx="2350">
                  <c:v>2.5006938727299362E-2</c:v>
                </c:pt>
                <c:pt idx="2351">
                  <c:v>2.5006989688996614E-2</c:v>
                </c:pt>
                <c:pt idx="2352">
                  <c:v>2.5007036039301052E-2</c:v>
                </c:pt>
                <c:pt idx="2353">
                  <c:v>2.5007076395252584E-2</c:v>
                </c:pt>
                <c:pt idx="2354">
                  <c:v>2.500686039375128E-2</c:v>
                </c:pt>
                <c:pt idx="2355">
                  <c:v>2.5007917181111162E-2</c:v>
                </c:pt>
                <c:pt idx="2356">
                  <c:v>2.5009224513780341E-2</c:v>
                </c:pt>
                <c:pt idx="2357">
                  <c:v>2.5010509776680973E-2</c:v>
                </c:pt>
                <c:pt idx="2358">
                  <c:v>2.5011772751387881E-2</c:v>
                </c:pt>
                <c:pt idx="2359">
                  <c:v>2.5012818975774766E-2</c:v>
                </c:pt>
                <c:pt idx="2360">
                  <c:v>2.5013677272566096E-2</c:v>
                </c:pt>
                <c:pt idx="2361">
                  <c:v>2.5017290254343245E-2</c:v>
                </c:pt>
                <c:pt idx="2362">
                  <c:v>2.502219896784243E-2</c:v>
                </c:pt>
                <c:pt idx="2363">
                  <c:v>2.5026441674539414E-2</c:v>
                </c:pt>
                <c:pt idx="2364">
                  <c:v>2.5030048306352359E-2</c:v>
                </c:pt>
                <c:pt idx="2365">
                  <c:v>2.5032603980819072E-2</c:v>
                </c:pt>
                <c:pt idx="2366">
                  <c:v>2.5033358118910796E-2</c:v>
                </c:pt>
                <c:pt idx="2367">
                  <c:v>2.5031419564819773E-2</c:v>
                </c:pt>
                <c:pt idx="2368">
                  <c:v>2.5029344150123353E-2</c:v>
                </c:pt>
                <c:pt idx="2369">
                  <c:v>2.5027136378866811E-2</c:v>
                </c:pt>
                <c:pt idx="2370">
                  <c:v>2.5024453230222721E-2</c:v>
                </c:pt>
                <c:pt idx="2371">
                  <c:v>2.5022905474265039E-2</c:v>
                </c:pt>
                <c:pt idx="2372">
                  <c:v>2.5021956724176099E-2</c:v>
                </c:pt>
                <c:pt idx="2373">
                  <c:v>2.5021578089958356E-2</c:v>
                </c:pt>
                <c:pt idx="2374">
                  <c:v>2.5021830391876942E-2</c:v>
                </c:pt>
                <c:pt idx="2375">
                  <c:v>2.5023120530524363E-2</c:v>
                </c:pt>
                <c:pt idx="2376">
                  <c:v>2.5025396054865097E-2</c:v>
                </c:pt>
                <c:pt idx="2377">
                  <c:v>2.5028385308891933E-2</c:v>
                </c:pt>
                <c:pt idx="2378">
                  <c:v>2.5031271814613083E-2</c:v>
                </c:pt>
                <c:pt idx="2379">
                  <c:v>2.5034064661003743E-2</c:v>
                </c:pt>
                <c:pt idx="2380">
                  <c:v>2.5037678771080266E-2</c:v>
                </c:pt>
                <c:pt idx="2381">
                  <c:v>2.5041722767603553E-2</c:v>
                </c:pt>
                <c:pt idx="2382">
                  <c:v>2.5045555067745365E-2</c:v>
                </c:pt>
                <c:pt idx="2383">
                  <c:v>2.5049183892386518E-2</c:v>
                </c:pt>
                <c:pt idx="2384">
                  <c:v>2.5052296156195118E-2</c:v>
                </c:pt>
                <c:pt idx="2385">
                  <c:v>2.5053815297262964E-2</c:v>
                </c:pt>
                <c:pt idx="2386">
                  <c:v>2.5054724716995325E-2</c:v>
                </c:pt>
                <c:pt idx="2387">
                  <c:v>2.5054110183184975E-2</c:v>
                </c:pt>
                <c:pt idx="2388">
                  <c:v>2.50537848480821E-2</c:v>
                </c:pt>
                <c:pt idx="2389">
                  <c:v>2.5053473174400903E-2</c:v>
                </c:pt>
                <c:pt idx="2390">
                  <c:v>2.5053170605313653E-2</c:v>
                </c:pt>
                <c:pt idx="2391">
                  <c:v>2.5052277645150917E-2</c:v>
                </c:pt>
                <c:pt idx="2392">
                  <c:v>2.5052341799156802E-2</c:v>
                </c:pt>
                <c:pt idx="2393">
                  <c:v>2.5052574439042078E-2</c:v>
                </c:pt>
                <c:pt idx="2394">
                  <c:v>2.505281407609752E-2</c:v>
                </c:pt>
                <c:pt idx="2395">
                  <c:v>2.5052874763452949E-2</c:v>
                </c:pt>
                <c:pt idx="2396">
                  <c:v>2.5052753944591083E-2</c:v>
                </c:pt>
                <c:pt idx="2397">
                  <c:v>2.5050640483079818E-2</c:v>
                </c:pt>
                <c:pt idx="2398">
                  <c:v>2.5049467568559511E-2</c:v>
                </c:pt>
                <c:pt idx="2399">
                  <c:v>2.5050386565582138E-2</c:v>
                </c:pt>
                <c:pt idx="2400">
                  <c:v>2.505328440190167E-2</c:v>
                </c:pt>
                <c:pt idx="2401">
                  <c:v>2.5056288733857273E-2</c:v>
                </c:pt>
                <c:pt idx="2402">
                  <c:v>2.5059167564064719E-2</c:v>
                </c:pt>
                <c:pt idx="2403">
                  <c:v>2.5061369421931275E-2</c:v>
                </c:pt>
                <c:pt idx="2404">
                  <c:v>2.5062931043782086E-2</c:v>
                </c:pt>
                <c:pt idx="2405">
                  <c:v>2.506444608262736E-2</c:v>
                </c:pt>
                <c:pt idx="2406">
                  <c:v>2.5065759921801045E-2</c:v>
                </c:pt>
                <c:pt idx="2407">
                  <c:v>2.5066880446218659E-2</c:v>
                </c:pt>
                <c:pt idx="2408">
                  <c:v>2.5067722037805315E-2</c:v>
                </c:pt>
                <c:pt idx="2409">
                  <c:v>2.5068007822170391E-2</c:v>
                </c:pt>
                <c:pt idx="2410">
                  <c:v>2.5069563663373529E-2</c:v>
                </c:pt>
                <c:pt idx="2411">
                  <c:v>2.5071503436868852E-2</c:v>
                </c:pt>
                <c:pt idx="2412">
                  <c:v>2.5072639744430043E-2</c:v>
                </c:pt>
                <c:pt idx="2413">
                  <c:v>2.5073019524485041E-2</c:v>
                </c:pt>
                <c:pt idx="2414">
                  <c:v>2.507398743167626E-2</c:v>
                </c:pt>
                <c:pt idx="2415">
                  <c:v>2.5074751954199108E-2</c:v>
                </c:pt>
                <c:pt idx="2416">
                  <c:v>2.5075319182640141E-2</c:v>
                </c:pt>
                <c:pt idx="2417">
                  <c:v>2.5075069489362414E-2</c:v>
                </c:pt>
                <c:pt idx="2418">
                  <c:v>2.5074371033709957E-2</c:v>
                </c:pt>
                <c:pt idx="2419">
                  <c:v>2.5076840897408071E-2</c:v>
                </c:pt>
                <c:pt idx="2420">
                  <c:v>2.5079450515795371E-2</c:v>
                </c:pt>
                <c:pt idx="2421">
                  <c:v>2.5082103348591674E-2</c:v>
                </c:pt>
                <c:pt idx="2422">
                  <c:v>2.5084449297898111E-2</c:v>
                </c:pt>
                <c:pt idx="2423">
                  <c:v>2.5086505251459435E-2</c:v>
                </c:pt>
                <c:pt idx="2424">
                  <c:v>2.5088757553427099E-2</c:v>
                </c:pt>
                <c:pt idx="2425">
                  <c:v>2.5089982106418413E-2</c:v>
                </c:pt>
                <c:pt idx="2426">
                  <c:v>2.5090221998788579E-2</c:v>
                </c:pt>
                <c:pt idx="2427">
                  <c:v>2.5088249178005367E-2</c:v>
                </c:pt>
                <c:pt idx="2428">
                  <c:v>2.5084902475475099E-2</c:v>
                </c:pt>
                <c:pt idx="2429">
                  <c:v>2.50832828788463E-2</c:v>
                </c:pt>
                <c:pt idx="2430">
                  <c:v>2.5081768647935553E-2</c:v>
                </c:pt>
                <c:pt idx="2431">
                  <c:v>2.5080313824511254E-2</c:v>
                </c:pt>
                <c:pt idx="2432">
                  <c:v>2.5078920661005553E-2</c:v>
                </c:pt>
                <c:pt idx="2433">
                  <c:v>2.507842827228168E-2</c:v>
                </c:pt>
                <c:pt idx="2434">
                  <c:v>2.5079002839130452E-2</c:v>
                </c:pt>
                <c:pt idx="2435">
                  <c:v>2.5079786505015831E-2</c:v>
                </c:pt>
                <c:pt idx="2436">
                  <c:v>2.5080597371065647E-2</c:v>
                </c:pt>
                <c:pt idx="2437">
                  <c:v>2.5080113348093829E-2</c:v>
                </c:pt>
                <c:pt idx="2438">
                  <c:v>2.5078403184750242E-2</c:v>
                </c:pt>
                <c:pt idx="2439">
                  <c:v>2.5076660770093465E-2</c:v>
                </c:pt>
                <c:pt idx="2440">
                  <c:v>2.5074886589543224E-2</c:v>
                </c:pt>
                <c:pt idx="2441">
                  <c:v>2.5072909540023228E-2</c:v>
                </c:pt>
                <c:pt idx="2442">
                  <c:v>2.5071503875220995E-2</c:v>
                </c:pt>
                <c:pt idx="2443">
                  <c:v>2.5070184332971292E-2</c:v>
                </c:pt>
                <c:pt idx="2444">
                  <c:v>2.506895193946871E-2</c:v>
                </c:pt>
                <c:pt idx="2445">
                  <c:v>2.5068433113570276E-2</c:v>
                </c:pt>
                <c:pt idx="2446">
                  <c:v>2.5068242685089871E-2</c:v>
                </c:pt>
                <c:pt idx="2447">
                  <c:v>2.5068103642205752E-2</c:v>
                </c:pt>
                <c:pt idx="2448">
                  <c:v>2.5068021927872768E-2</c:v>
                </c:pt>
                <c:pt idx="2449">
                  <c:v>2.5069333535505195E-2</c:v>
                </c:pt>
                <c:pt idx="2450">
                  <c:v>2.5070578378990297E-2</c:v>
                </c:pt>
                <c:pt idx="2451">
                  <c:v>2.5071755748867053E-2</c:v>
                </c:pt>
                <c:pt idx="2452">
                  <c:v>2.5072219993956424E-2</c:v>
                </c:pt>
                <c:pt idx="2453">
                  <c:v>2.5072528803776712E-2</c:v>
                </c:pt>
                <c:pt idx="2454">
                  <c:v>2.5072710932619785E-2</c:v>
                </c:pt>
                <c:pt idx="2455">
                  <c:v>2.5072775220675005E-2</c:v>
                </c:pt>
                <c:pt idx="2456">
                  <c:v>2.5073184236547866E-2</c:v>
                </c:pt>
                <c:pt idx="2457">
                  <c:v>2.5073916978501032E-2</c:v>
                </c:pt>
                <c:pt idx="2458">
                  <c:v>2.5074288065811311E-2</c:v>
                </c:pt>
                <c:pt idx="2459">
                  <c:v>2.5074310733245415E-2</c:v>
                </c:pt>
                <c:pt idx="2460">
                  <c:v>2.5073273905409702E-2</c:v>
                </c:pt>
                <c:pt idx="2461">
                  <c:v>2.5072064841345481E-2</c:v>
                </c:pt>
                <c:pt idx="2462">
                  <c:v>2.5070435785841422E-2</c:v>
                </c:pt>
                <c:pt idx="2463">
                  <c:v>2.506907930482416E-2</c:v>
                </c:pt>
                <c:pt idx="2464">
                  <c:v>2.506755749756296E-2</c:v>
                </c:pt>
                <c:pt idx="2465">
                  <c:v>2.5065875817712493E-2</c:v>
                </c:pt>
                <c:pt idx="2466">
                  <c:v>2.5063525874628519E-2</c:v>
                </c:pt>
                <c:pt idx="2467">
                  <c:v>2.5059989036873048E-2</c:v>
                </c:pt>
                <c:pt idx="2468">
                  <c:v>2.5057240936514288E-2</c:v>
                </c:pt>
                <c:pt idx="2469">
                  <c:v>2.5055846610679548E-2</c:v>
                </c:pt>
                <c:pt idx="2470">
                  <c:v>2.5054756605103784E-2</c:v>
                </c:pt>
                <c:pt idx="2471">
                  <c:v>2.5053520817704632E-2</c:v>
                </c:pt>
                <c:pt idx="2472">
                  <c:v>2.505214299682296E-2</c:v>
                </c:pt>
                <c:pt idx="2473">
                  <c:v>2.505019562548649E-2</c:v>
                </c:pt>
                <c:pt idx="2474">
                  <c:v>2.5047783595505465E-2</c:v>
                </c:pt>
                <c:pt idx="2475">
                  <c:v>2.5046380883189664E-2</c:v>
                </c:pt>
                <c:pt idx="2476">
                  <c:v>2.5045376478818375E-2</c:v>
                </c:pt>
                <c:pt idx="2477">
                  <c:v>2.5043888589277863E-2</c:v>
                </c:pt>
                <c:pt idx="2478">
                  <c:v>2.5041940192098641E-2</c:v>
                </c:pt>
                <c:pt idx="2479">
                  <c:v>2.5039433060245694E-2</c:v>
                </c:pt>
                <c:pt idx="2480">
                  <c:v>2.5037090783040627E-2</c:v>
                </c:pt>
                <c:pt idx="2481">
                  <c:v>2.503479484757028E-2</c:v>
                </c:pt>
                <c:pt idx="2482">
                  <c:v>2.5032534903926745E-2</c:v>
                </c:pt>
                <c:pt idx="2483">
                  <c:v>2.5029040837701147E-2</c:v>
                </c:pt>
                <c:pt idx="2484">
                  <c:v>2.5026687960116659E-2</c:v>
                </c:pt>
                <c:pt idx="2485">
                  <c:v>2.502645190555201E-2</c:v>
                </c:pt>
                <c:pt idx="2486">
                  <c:v>2.5026535119188772E-2</c:v>
                </c:pt>
                <c:pt idx="2487">
                  <c:v>2.5027385712504565E-2</c:v>
                </c:pt>
                <c:pt idx="2488">
                  <c:v>2.5028351310347988E-2</c:v>
                </c:pt>
                <c:pt idx="2489">
                  <c:v>2.5029425452654758E-2</c:v>
                </c:pt>
                <c:pt idx="2490">
                  <c:v>2.5030509827520791E-2</c:v>
                </c:pt>
                <c:pt idx="2491">
                  <c:v>2.5031608612275505E-2</c:v>
                </c:pt>
                <c:pt idx="2492">
                  <c:v>2.5033440952173067E-2</c:v>
                </c:pt>
                <c:pt idx="2493">
                  <c:v>2.5035809959664999E-2</c:v>
                </c:pt>
                <c:pt idx="2494">
                  <c:v>2.5037917080701827E-2</c:v>
                </c:pt>
                <c:pt idx="2495">
                  <c:v>2.5039767756741806E-2</c:v>
                </c:pt>
                <c:pt idx="2496">
                  <c:v>2.5040121357727561E-2</c:v>
                </c:pt>
                <c:pt idx="2497">
                  <c:v>2.5038396022064886E-2</c:v>
                </c:pt>
                <c:pt idx="2498">
                  <c:v>2.5034978216203908E-2</c:v>
                </c:pt>
                <c:pt idx="2499">
                  <c:v>2.5033009316224163E-2</c:v>
                </c:pt>
                <c:pt idx="2500">
                  <c:v>2.5034365380953171E-2</c:v>
                </c:pt>
                <c:pt idx="2501">
                  <c:v>2.503678325410472E-2</c:v>
                </c:pt>
                <c:pt idx="2502">
                  <c:v>2.5039041270161811E-2</c:v>
                </c:pt>
                <c:pt idx="2503">
                  <c:v>2.5041143616208343E-2</c:v>
                </c:pt>
                <c:pt idx="2504">
                  <c:v>2.5042556520048099E-2</c:v>
                </c:pt>
                <c:pt idx="2505">
                  <c:v>2.5042723624714668E-2</c:v>
                </c:pt>
                <c:pt idx="2506">
                  <c:v>2.5043015815685743E-2</c:v>
                </c:pt>
                <c:pt idx="2507">
                  <c:v>2.5044084888141527E-2</c:v>
                </c:pt>
                <c:pt idx="2508">
                  <c:v>2.5046472025159933E-2</c:v>
                </c:pt>
                <c:pt idx="2509">
                  <c:v>2.5049123820954856E-2</c:v>
                </c:pt>
                <c:pt idx="2510">
                  <c:v>2.5052026888946814E-2</c:v>
                </c:pt>
                <c:pt idx="2511">
                  <c:v>2.5055103754729875E-2</c:v>
                </c:pt>
                <c:pt idx="2512">
                  <c:v>2.5057864338164239E-2</c:v>
                </c:pt>
                <c:pt idx="2513">
                  <c:v>2.5060312762145077E-2</c:v>
                </c:pt>
                <c:pt idx="2514">
                  <c:v>2.5060856480841609E-2</c:v>
                </c:pt>
                <c:pt idx="2515">
                  <c:v>2.5061566787925326E-2</c:v>
                </c:pt>
                <c:pt idx="2516">
                  <c:v>2.5062097761597367E-2</c:v>
                </c:pt>
                <c:pt idx="2517">
                  <c:v>2.5062458221045643E-2</c:v>
                </c:pt>
                <c:pt idx="2518">
                  <c:v>2.5062625533660496E-2</c:v>
                </c:pt>
                <c:pt idx="2519">
                  <c:v>2.5062767340803031E-2</c:v>
                </c:pt>
                <c:pt idx="2520">
                  <c:v>2.5060246743314848E-2</c:v>
                </c:pt>
                <c:pt idx="2521">
                  <c:v>2.5058202957920946E-2</c:v>
                </c:pt>
                <c:pt idx="2522">
                  <c:v>2.5056898191456775E-2</c:v>
                </c:pt>
                <c:pt idx="2523">
                  <c:v>2.5055594103730514E-2</c:v>
                </c:pt>
                <c:pt idx="2524">
                  <c:v>2.5054285883294738E-2</c:v>
                </c:pt>
                <c:pt idx="2525">
                  <c:v>2.5052170433982196E-2</c:v>
                </c:pt>
                <c:pt idx="2526">
                  <c:v>2.5050382391874206E-2</c:v>
                </c:pt>
                <c:pt idx="2527">
                  <c:v>2.5048344452268775E-2</c:v>
                </c:pt>
                <c:pt idx="2528">
                  <c:v>2.5046056437861865E-2</c:v>
                </c:pt>
                <c:pt idx="2529">
                  <c:v>2.5041539328780102E-2</c:v>
                </c:pt>
                <c:pt idx="2530">
                  <c:v>2.5038729246339632E-2</c:v>
                </c:pt>
                <c:pt idx="2531">
                  <c:v>2.503717867766311E-2</c:v>
                </c:pt>
                <c:pt idx="2532">
                  <c:v>2.5036204994283176E-2</c:v>
                </c:pt>
                <c:pt idx="2533">
                  <c:v>2.5034916826033635E-2</c:v>
                </c:pt>
                <c:pt idx="2534">
                  <c:v>2.5033321114654741E-2</c:v>
                </c:pt>
                <c:pt idx="2535">
                  <c:v>2.5030026346100562E-2</c:v>
                </c:pt>
                <c:pt idx="2536">
                  <c:v>2.5027982132228774E-2</c:v>
                </c:pt>
                <c:pt idx="2537">
                  <c:v>2.5026384628096403E-2</c:v>
                </c:pt>
                <c:pt idx="2538">
                  <c:v>2.5024841833576731E-2</c:v>
                </c:pt>
                <c:pt idx="2539">
                  <c:v>2.5023351112116347E-2</c:v>
                </c:pt>
                <c:pt idx="2540">
                  <c:v>2.5021849829479213E-2</c:v>
                </c:pt>
                <c:pt idx="2541">
                  <c:v>2.5021291117682181E-2</c:v>
                </c:pt>
                <c:pt idx="2542">
                  <c:v>2.5020697233955138E-2</c:v>
                </c:pt>
                <c:pt idx="2543">
                  <c:v>2.5020069154277885E-2</c:v>
                </c:pt>
                <c:pt idx="2544">
                  <c:v>2.5019241570150591E-2</c:v>
                </c:pt>
                <c:pt idx="2545">
                  <c:v>2.501858531314842E-2</c:v>
                </c:pt>
                <c:pt idx="2546">
                  <c:v>2.5018354554370799E-2</c:v>
                </c:pt>
                <c:pt idx="2547">
                  <c:v>2.501852715357817E-2</c:v>
                </c:pt>
                <c:pt idx="2548">
                  <c:v>2.5018867243391366E-2</c:v>
                </c:pt>
                <c:pt idx="2549">
                  <c:v>2.5019098544079854E-2</c:v>
                </c:pt>
                <c:pt idx="2550">
                  <c:v>2.5019234229313563E-2</c:v>
                </c:pt>
                <c:pt idx="2551">
                  <c:v>2.5020752100863776E-2</c:v>
                </c:pt>
                <c:pt idx="2552">
                  <c:v>2.502186898456462E-2</c:v>
                </c:pt>
                <c:pt idx="2553">
                  <c:v>2.5022602230323539E-2</c:v>
                </c:pt>
                <c:pt idx="2554">
                  <c:v>2.5022458949232874E-2</c:v>
                </c:pt>
                <c:pt idx="2555">
                  <c:v>2.5022255100850297E-2</c:v>
                </c:pt>
                <c:pt idx="2556">
                  <c:v>2.5021994602612257E-2</c:v>
                </c:pt>
                <c:pt idx="2557">
                  <c:v>2.5021829550477315E-2</c:v>
                </c:pt>
                <c:pt idx="2558">
                  <c:v>2.5021297823084907E-2</c:v>
                </c:pt>
                <c:pt idx="2559">
                  <c:v>2.5020418648509297E-2</c:v>
                </c:pt>
                <c:pt idx="2560">
                  <c:v>2.5019405355235343E-2</c:v>
                </c:pt>
                <c:pt idx="2561">
                  <c:v>2.5018221094190551E-2</c:v>
                </c:pt>
                <c:pt idx="2562">
                  <c:v>2.5016876901205961E-2</c:v>
                </c:pt>
                <c:pt idx="2563">
                  <c:v>2.5015945067850424E-2</c:v>
                </c:pt>
                <c:pt idx="2564">
                  <c:v>2.5015191170686051E-2</c:v>
                </c:pt>
                <c:pt idx="2565">
                  <c:v>2.5014953805327908E-2</c:v>
                </c:pt>
                <c:pt idx="2566">
                  <c:v>2.5014719005872547E-2</c:v>
                </c:pt>
                <c:pt idx="2567">
                  <c:v>2.5014483349734471E-2</c:v>
                </c:pt>
                <c:pt idx="2568">
                  <c:v>2.5013659590203383E-2</c:v>
                </c:pt>
                <c:pt idx="2569">
                  <c:v>2.5013056022418847E-2</c:v>
                </c:pt>
                <c:pt idx="2570">
                  <c:v>2.5013613862233868E-2</c:v>
                </c:pt>
                <c:pt idx="2571">
                  <c:v>2.5014335375988069E-2</c:v>
                </c:pt>
                <c:pt idx="2572">
                  <c:v>2.5014898557201563E-2</c:v>
                </c:pt>
                <c:pt idx="2573">
                  <c:v>2.5015313244444962E-2</c:v>
                </c:pt>
                <c:pt idx="2574">
                  <c:v>2.5015910562241485E-2</c:v>
                </c:pt>
                <c:pt idx="2575">
                  <c:v>2.5016219028773008E-2</c:v>
                </c:pt>
                <c:pt idx="2576">
                  <c:v>2.5016262268554284E-2</c:v>
                </c:pt>
                <c:pt idx="2577">
                  <c:v>2.5017619364440052E-2</c:v>
                </c:pt>
                <c:pt idx="2578">
                  <c:v>2.5020566997451164E-2</c:v>
                </c:pt>
                <c:pt idx="2579">
                  <c:v>2.5023756124568378E-2</c:v>
                </c:pt>
                <c:pt idx="2580">
                  <c:v>2.5026304560092218E-2</c:v>
                </c:pt>
                <c:pt idx="2581">
                  <c:v>2.5028236959057884E-2</c:v>
                </c:pt>
                <c:pt idx="2582">
                  <c:v>2.5028727424232417E-2</c:v>
                </c:pt>
                <c:pt idx="2583">
                  <c:v>2.5029877954894711E-2</c:v>
                </c:pt>
                <c:pt idx="2584">
                  <c:v>2.5031187916336541E-2</c:v>
                </c:pt>
                <c:pt idx="2585">
                  <c:v>2.5031755253398638E-2</c:v>
                </c:pt>
                <c:pt idx="2586">
                  <c:v>2.5031624265036353E-2</c:v>
                </c:pt>
                <c:pt idx="2587">
                  <c:v>2.5032107742224512E-2</c:v>
                </c:pt>
                <c:pt idx="2588">
                  <c:v>2.5032674619670431E-2</c:v>
                </c:pt>
                <c:pt idx="2589">
                  <c:v>2.5033317190754457E-2</c:v>
                </c:pt>
                <c:pt idx="2590">
                  <c:v>2.5033346116723938E-2</c:v>
                </c:pt>
                <c:pt idx="2591">
                  <c:v>2.5032783673170658E-2</c:v>
                </c:pt>
                <c:pt idx="2592">
                  <c:v>2.5030479299454161E-2</c:v>
                </c:pt>
                <c:pt idx="2593">
                  <c:v>2.5027643893018914E-2</c:v>
                </c:pt>
                <c:pt idx="2594">
                  <c:v>2.5026384700282855E-2</c:v>
                </c:pt>
                <c:pt idx="2595">
                  <c:v>2.5025898467202046E-2</c:v>
                </c:pt>
                <c:pt idx="2596">
                  <c:v>2.5027833609454497E-2</c:v>
                </c:pt>
                <c:pt idx="2597">
                  <c:v>2.5030218464846689E-2</c:v>
                </c:pt>
                <c:pt idx="2598">
                  <c:v>2.5033027703981438E-2</c:v>
                </c:pt>
                <c:pt idx="2599">
                  <c:v>2.50356901409588E-2</c:v>
                </c:pt>
                <c:pt idx="2600">
                  <c:v>2.5038206099763816E-2</c:v>
                </c:pt>
                <c:pt idx="2601">
                  <c:v>2.5039472573608244E-2</c:v>
                </c:pt>
                <c:pt idx="2602">
                  <c:v>2.5040346393601951E-2</c:v>
                </c:pt>
                <c:pt idx="2603">
                  <c:v>2.5040855047532822E-2</c:v>
                </c:pt>
                <c:pt idx="2604">
                  <c:v>2.504234037909131E-2</c:v>
                </c:pt>
                <c:pt idx="2605">
                  <c:v>2.5044296659872633E-2</c:v>
                </c:pt>
                <c:pt idx="2606">
                  <c:v>2.5046398388331111E-2</c:v>
                </c:pt>
                <c:pt idx="2607">
                  <c:v>2.504729401994037E-2</c:v>
                </c:pt>
                <c:pt idx="2608">
                  <c:v>2.5047047203318587E-2</c:v>
                </c:pt>
                <c:pt idx="2609">
                  <c:v>2.5046457755392475E-2</c:v>
                </c:pt>
                <c:pt idx="2610">
                  <c:v>2.5045085285493037E-2</c:v>
                </c:pt>
                <c:pt idx="2611">
                  <c:v>2.5042981030391039E-2</c:v>
                </c:pt>
                <c:pt idx="2612">
                  <c:v>2.5042238736384823E-2</c:v>
                </c:pt>
                <c:pt idx="2613">
                  <c:v>2.5041399007520771E-2</c:v>
                </c:pt>
                <c:pt idx="2614">
                  <c:v>2.5040462992469283E-2</c:v>
                </c:pt>
                <c:pt idx="2615">
                  <c:v>2.5038811102693154E-2</c:v>
                </c:pt>
                <c:pt idx="2616">
                  <c:v>2.5034004701112333E-2</c:v>
                </c:pt>
                <c:pt idx="2617">
                  <c:v>2.5027688203657954E-2</c:v>
                </c:pt>
                <c:pt idx="2618">
                  <c:v>2.5020895522787755E-2</c:v>
                </c:pt>
                <c:pt idx="2619">
                  <c:v>2.5014361031975445E-2</c:v>
                </c:pt>
                <c:pt idx="2620">
                  <c:v>2.5009885805067068E-2</c:v>
                </c:pt>
                <c:pt idx="2621">
                  <c:v>2.5005840577914679E-2</c:v>
                </c:pt>
                <c:pt idx="2622">
                  <c:v>2.500206051403981E-2</c:v>
                </c:pt>
                <c:pt idx="2623">
                  <c:v>2.4998544496817938E-2</c:v>
                </c:pt>
                <c:pt idx="2624">
                  <c:v>2.4997178731676211E-2</c:v>
                </c:pt>
                <c:pt idx="2625">
                  <c:v>2.4998750845048261E-2</c:v>
                </c:pt>
                <c:pt idx="2626">
                  <c:v>2.5000680515905937E-2</c:v>
                </c:pt>
                <c:pt idx="2627">
                  <c:v>2.5002708864038253E-2</c:v>
                </c:pt>
                <c:pt idx="2628">
                  <c:v>2.5004646679523814E-2</c:v>
                </c:pt>
                <c:pt idx="2629">
                  <c:v>2.5006496289342695E-2</c:v>
                </c:pt>
                <c:pt idx="2630">
                  <c:v>2.5007852449127524E-2</c:v>
                </c:pt>
                <c:pt idx="2631">
                  <c:v>2.5008736332258343E-2</c:v>
                </c:pt>
                <c:pt idx="2632">
                  <c:v>2.5008661149441391E-2</c:v>
                </c:pt>
                <c:pt idx="2633">
                  <c:v>2.5007108207301475E-2</c:v>
                </c:pt>
                <c:pt idx="2634">
                  <c:v>2.500545801511906E-2</c:v>
                </c:pt>
                <c:pt idx="2635">
                  <c:v>2.50041346472696E-2</c:v>
                </c:pt>
                <c:pt idx="2636">
                  <c:v>2.5002614855595479E-2</c:v>
                </c:pt>
                <c:pt idx="2637">
                  <c:v>2.5000892990533274E-2</c:v>
                </c:pt>
                <c:pt idx="2638">
                  <c:v>2.4996612238128761E-2</c:v>
                </c:pt>
                <c:pt idx="2639">
                  <c:v>2.49943727559792E-2</c:v>
                </c:pt>
                <c:pt idx="2640">
                  <c:v>2.4992863018016905E-2</c:v>
                </c:pt>
                <c:pt idx="2641">
                  <c:v>2.4991682665009805E-2</c:v>
                </c:pt>
                <c:pt idx="2642">
                  <c:v>2.4990820159205559E-2</c:v>
                </c:pt>
                <c:pt idx="2643">
                  <c:v>2.4991000279104489E-2</c:v>
                </c:pt>
                <c:pt idx="2644">
                  <c:v>2.4991542352164671E-2</c:v>
                </c:pt>
                <c:pt idx="2645">
                  <c:v>2.4992425499374134E-2</c:v>
                </c:pt>
                <c:pt idx="2646">
                  <c:v>2.4993120178763418E-2</c:v>
                </c:pt>
                <c:pt idx="2647">
                  <c:v>2.4993627246840778E-2</c:v>
                </c:pt>
                <c:pt idx="2648">
                  <c:v>2.4992604942988703E-2</c:v>
                </c:pt>
                <c:pt idx="2649">
                  <c:v>2.4991424788959327E-2</c:v>
                </c:pt>
                <c:pt idx="2650">
                  <c:v>2.499204375833642E-2</c:v>
                </c:pt>
                <c:pt idx="2651">
                  <c:v>2.4992747596747876E-2</c:v>
                </c:pt>
                <c:pt idx="2652">
                  <c:v>2.499317782233933E-2</c:v>
                </c:pt>
                <c:pt idx="2653">
                  <c:v>2.4993353881647608E-2</c:v>
                </c:pt>
                <c:pt idx="2654">
                  <c:v>2.4994095758173952E-2</c:v>
                </c:pt>
                <c:pt idx="2655">
                  <c:v>2.4994793340301899E-2</c:v>
                </c:pt>
                <c:pt idx="2656">
                  <c:v>2.4995443714009295E-2</c:v>
                </c:pt>
                <c:pt idx="2657">
                  <c:v>2.4995187901831157E-2</c:v>
                </c:pt>
                <c:pt idx="2658">
                  <c:v>2.4994613886223819E-2</c:v>
                </c:pt>
                <c:pt idx="2659">
                  <c:v>2.4993737728881894E-2</c:v>
                </c:pt>
                <c:pt idx="2660">
                  <c:v>2.4992693848639867E-2</c:v>
                </c:pt>
                <c:pt idx="2661">
                  <c:v>2.4991486718763816E-2</c:v>
                </c:pt>
                <c:pt idx="2662">
                  <c:v>2.4989447671657374E-2</c:v>
                </c:pt>
                <c:pt idx="2663">
                  <c:v>2.4988039540741108E-2</c:v>
                </c:pt>
                <c:pt idx="2664">
                  <c:v>2.4986772691311596E-2</c:v>
                </c:pt>
                <c:pt idx="2665">
                  <c:v>2.4984512774465045E-2</c:v>
                </c:pt>
                <c:pt idx="2666">
                  <c:v>2.49813120525222E-2</c:v>
                </c:pt>
                <c:pt idx="2667">
                  <c:v>2.4977664788405789E-2</c:v>
                </c:pt>
                <c:pt idx="2668">
                  <c:v>2.4975416667422434E-2</c:v>
                </c:pt>
                <c:pt idx="2669">
                  <c:v>2.4973800083276994E-2</c:v>
                </c:pt>
                <c:pt idx="2670">
                  <c:v>2.4972368717312017E-2</c:v>
                </c:pt>
                <c:pt idx="2671">
                  <c:v>2.4970906372986167E-2</c:v>
                </c:pt>
                <c:pt idx="2672">
                  <c:v>2.4969404338465735E-2</c:v>
                </c:pt>
                <c:pt idx="2673">
                  <c:v>2.4966014574966881E-2</c:v>
                </c:pt>
                <c:pt idx="2674">
                  <c:v>2.4962707057113811E-2</c:v>
                </c:pt>
                <c:pt idx="2675">
                  <c:v>2.496040437480607E-2</c:v>
                </c:pt>
                <c:pt idx="2676">
                  <c:v>2.496073789793881E-2</c:v>
                </c:pt>
                <c:pt idx="2677">
                  <c:v>2.496092083814434E-2</c:v>
                </c:pt>
                <c:pt idx="2678">
                  <c:v>2.4960954967042887E-2</c:v>
                </c:pt>
                <c:pt idx="2679">
                  <c:v>2.4960022067632179E-2</c:v>
                </c:pt>
                <c:pt idx="2680">
                  <c:v>2.4958171555179362E-2</c:v>
                </c:pt>
                <c:pt idx="2681">
                  <c:v>2.4955971550850505E-2</c:v>
                </c:pt>
                <c:pt idx="2682">
                  <c:v>2.4953311434124947E-2</c:v>
                </c:pt>
                <c:pt idx="2683">
                  <c:v>2.4950757563028034E-2</c:v>
                </c:pt>
                <c:pt idx="2684">
                  <c:v>2.4948299497902997E-2</c:v>
                </c:pt>
                <c:pt idx="2685">
                  <c:v>2.494505425788807E-2</c:v>
                </c:pt>
                <c:pt idx="2686">
                  <c:v>2.4943198943142838E-2</c:v>
                </c:pt>
                <c:pt idx="2687">
                  <c:v>2.4941927464304514E-2</c:v>
                </c:pt>
                <c:pt idx="2688">
                  <c:v>2.494059168360262E-2</c:v>
                </c:pt>
                <c:pt idx="2689">
                  <c:v>2.4939188352453109E-2</c:v>
                </c:pt>
                <c:pt idx="2690">
                  <c:v>2.4936638525055163E-2</c:v>
                </c:pt>
                <c:pt idx="2691">
                  <c:v>2.4934830006389883E-2</c:v>
                </c:pt>
                <c:pt idx="2692">
                  <c:v>2.4934331709941682E-2</c:v>
                </c:pt>
                <c:pt idx="2693">
                  <c:v>2.4934815292551801E-2</c:v>
                </c:pt>
                <c:pt idx="2694">
                  <c:v>2.4935513825826313E-2</c:v>
                </c:pt>
                <c:pt idx="2695">
                  <c:v>2.4936422012070889E-2</c:v>
                </c:pt>
                <c:pt idx="2696">
                  <c:v>2.4938390979608673E-2</c:v>
                </c:pt>
                <c:pt idx="2697">
                  <c:v>2.4942960517742765E-2</c:v>
                </c:pt>
                <c:pt idx="2698">
                  <c:v>2.4947872721297046E-2</c:v>
                </c:pt>
                <c:pt idx="2699">
                  <c:v>2.495288966546165E-2</c:v>
                </c:pt>
                <c:pt idx="2700">
                  <c:v>2.4957719591178488E-2</c:v>
                </c:pt>
                <c:pt idx="2701">
                  <c:v>2.4961793451775238E-2</c:v>
                </c:pt>
                <c:pt idx="2702">
                  <c:v>2.4965134635985278E-2</c:v>
                </c:pt>
                <c:pt idx="2703">
                  <c:v>2.4965562071819443E-2</c:v>
                </c:pt>
                <c:pt idx="2704">
                  <c:v>2.4964708755100738E-2</c:v>
                </c:pt>
                <c:pt idx="2705">
                  <c:v>2.49645130405395E-2</c:v>
                </c:pt>
                <c:pt idx="2706">
                  <c:v>2.4965771358233694E-2</c:v>
                </c:pt>
                <c:pt idx="2707">
                  <c:v>2.4968209283626339E-2</c:v>
                </c:pt>
                <c:pt idx="2708">
                  <c:v>2.4971092561253024E-2</c:v>
                </c:pt>
                <c:pt idx="2709">
                  <c:v>2.4972568074316449E-2</c:v>
                </c:pt>
                <c:pt idx="2710">
                  <c:v>2.4972710538107509E-2</c:v>
                </c:pt>
                <c:pt idx="2711">
                  <c:v>2.4972446899029357E-2</c:v>
                </c:pt>
                <c:pt idx="2712">
                  <c:v>2.4971427397894787E-2</c:v>
                </c:pt>
                <c:pt idx="2713">
                  <c:v>2.4969692558664609E-2</c:v>
                </c:pt>
                <c:pt idx="2714">
                  <c:v>2.4967830566103313E-2</c:v>
                </c:pt>
                <c:pt idx="2715">
                  <c:v>2.4967102813558423E-2</c:v>
                </c:pt>
                <c:pt idx="2716">
                  <c:v>2.4966571007662593E-2</c:v>
                </c:pt>
                <c:pt idx="2717">
                  <c:v>2.4970949289512157E-2</c:v>
                </c:pt>
                <c:pt idx="2718">
                  <c:v>2.497642322558492E-2</c:v>
                </c:pt>
                <c:pt idx="2719">
                  <c:v>2.4982935227608517E-2</c:v>
                </c:pt>
                <c:pt idx="2720">
                  <c:v>2.4989825897898794E-2</c:v>
                </c:pt>
                <c:pt idx="2721">
                  <c:v>2.4997074522730135E-2</c:v>
                </c:pt>
                <c:pt idx="2722">
                  <c:v>2.5004379185038558E-2</c:v>
                </c:pt>
                <c:pt idx="2723">
                  <c:v>2.5011442363831633E-2</c:v>
                </c:pt>
                <c:pt idx="2724">
                  <c:v>2.5018195433726756E-2</c:v>
                </c:pt>
                <c:pt idx="2725">
                  <c:v>2.5024650291636887E-2</c:v>
                </c:pt>
                <c:pt idx="2726">
                  <c:v>2.5030281366422744E-2</c:v>
                </c:pt>
                <c:pt idx="2727">
                  <c:v>2.5035125722634256E-2</c:v>
                </c:pt>
                <c:pt idx="2728">
                  <c:v>2.5038652894205409E-2</c:v>
                </c:pt>
                <c:pt idx="2729">
                  <c:v>2.5043750737115084E-2</c:v>
                </c:pt>
                <c:pt idx="2730">
                  <c:v>2.5049422074591834E-2</c:v>
                </c:pt>
                <c:pt idx="2731">
                  <c:v>2.5054822261592294E-2</c:v>
                </c:pt>
                <c:pt idx="2732">
                  <c:v>2.5059796562247862E-2</c:v>
                </c:pt>
                <c:pt idx="2733">
                  <c:v>2.5064367007492289E-2</c:v>
                </c:pt>
                <c:pt idx="2734">
                  <c:v>2.5068732173711594E-2</c:v>
                </c:pt>
                <c:pt idx="2735">
                  <c:v>2.5072737973650644E-2</c:v>
                </c:pt>
                <c:pt idx="2736">
                  <c:v>2.5076405646947651E-2</c:v>
                </c:pt>
                <c:pt idx="2737">
                  <c:v>2.5080294566559899E-2</c:v>
                </c:pt>
                <c:pt idx="2738">
                  <c:v>2.5084034977153748E-2</c:v>
                </c:pt>
                <c:pt idx="2739">
                  <c:v>2.5085165177890695E-2</c:v>
                </c:pt>
                <c:pt idx="2740">
                  <c:v>2.5083814822454149E-2</c:v>
                </c:pt>
                <c:pt idx="2741">
                  <c:v>2.5080306107761789E-2</c:v>
                </c:pt>
                <c:pt idx="2742">
                  <c:v>2.5076192636954049E-2</c:v>
                </c:pt>
                <c:pt idx="2743">
                  <c:v>2.5073650804755272E-2</c:v>
                </c:pt>
                <c:pt idx="2744">
                  <c:v>2.5074256650555529E-2</c:v>
                </c:pt>
                <c:pt idx="2745">
                  <c:v>2.5078662851215724E-2</c:v>
                </c:pt>
                <c:pt idx="2746">
                  <c:v>2.5082733618402173E-2</c:v>
                </c:pt>
                <c:pt idx="2747">
                  <c:v>2.5086481442264965E-2</c:v>
                </c:pt>
                <c:pt idx="2748">
                  <c:v>2.5089213906601324E-2</c:v>
                </c:pt>
                <c:pt idx="2749">
                  <c:v>2.5090111721688475E-2</c:v>
                </c:pt>
                <c:pt idx="2750">
                  <c:v>2.509061459975968E-2</c:v>
                </c:pt>
                <c:pt idx="2751">
                  <c:v>2.5091092589302838E-2</c:v>
                </c:pt>
                <c:pt idx="2752">
                  <c:v>2.5091461851664738E-2</c:v>
                </c:pt>
                <c:pt idx="2753">
                  <c:v>2.5091727084720291E-2</c:v>
                </c:pt>
                <c:pt idx="2754">
                  <c:v>2.5091701588796419E-2</c:v>
                </c:pt>
                <c:pt idx="2755">
                  <c:v>2.5091149135381453E-2</c:v>
                </c:pt>
                <c:pt idx="2756">
                  <c:v>2.5090093913102091E-2</c:v>
                </c:pt>
                <c:pt idx="2757">
                  <c:v>2.5088379325027985E-2</c:v>
                </c:pt>
                <c:pt idx="2758">
                  <c:v>2.5084646966646681E-2</c:v>
                </c:pt>
                <c:pt idx="2759">
                  <c:v>2.5079660853934024E-2</c:v>
                </c:pt>
                <c:pt idx="2760">
                  <c:v>2.5074830507007036E-2</c:v>
                </c:pt>
                <c:pt idx="2761">
                  <c:v>2.5070144685970408E-2</c:v>
                </c:pt>
                <c:pt idx="2762">
                  <c:v>2.5065073470438671E-2</c:v>
                </c:pt>
                <c:pt idx="2763">
                  <c:v>2.505963556444224E-2</c:v>
                </c:pt>
                <c:pt idx="2764">
                  <c:v>2.5053836394521477E-2</c:v>
                </c:pt>
                <c:pt idx="2765">
                  <c:v>2.5051798652925606E-2</c:v>
                </c:pt>
                <c:pt idx="2766">
                  <c:v>2.504996485868944E-2</c:v>
                </c:pt>
                <c:pt idx="2767">
                  <c:v>2.5047756014571508E-2</c:v>
                </c:pt>
                <c:pt idx="2768">
                  <c:v>2.5045188817293999E-2</c:v>
                </c:pt>
                <c:pt idx="2769">
                  <c:v>2.5041807966525272E-2</c:v>
                </c:pt>
                <c:pt idx="2770">
                  <c:v>2.5037414927062528E-2</c:v>
                </c:pt>
                <c:pt idx="2771">
                  <c:v>2.5032764751478802E-2</c:v>
                </c:pt>
                <c:pt idx="2772">
                  <c:v>2.5027864966970015E-2</c:v>
                </c:pt>
                <c:pt idx="2773">
                  <c:v>2.5022055943270068E-2</c:v>
                </c:pt>
                <c:pt idx="2774">
                  <c:v>2.5017489281542137E-2</c:v>
                </c:pt>
                <c:pt idx="2775">
                  <c:v>2.5013254262399247E-2</c:v>
                </c:pt>
                <c:pt idx="2776">
                  <c:v>2.5009334528801996E-2</c:v>
                </c:pt>
                <c:pt idx="2777">
                  <c:v>2.5005848369464921E-2</c:v>
                </c:pt>
                <c:pt idx="2778">
                  <c:v>2.5002599321810957E-2</c:v>
                </c:pt>
                <c:pt idx="2779">
                  <c:v>2.4998800361743463E-2</c:v>
                </c:pt>
                <c:pt idx="2780">
                  <c:v>2.4994495863520712E-2</c:v>
                </c:pt>
                <c:pt idx="2781">
                  <c:v>2.4992498214418686E-2</c:v>
                </c:pt>
                <c:pt idx="2782">
                  <c:v>2.4991576399519731E-2</c:v>
                </c:pt>
                <c:pt idx="2783">
                  <c:v>2.4990861836229717E-2</c:v>
                </c:pt>
                <c:pt idx="2784">
                  <c:v>2.4990343106395477E-2</c:v>
                </c:pt>
                <c:pt idx="2785">
                  <c:v>2.4989771864831801E-2</c:v>
                </c:pt>
                <c:pt idx="2786">
                  <c:v>2.4989149062792641E-2</c:v>
                </c:pt>
                <c:pt idx="2787">
                  <c:v>2.4988318137193717E-2</c:v>
                </c:pt>
                <c:pt idx="2788">
                  <c:v>2.4987963389820771E-2</c:v>
                </c:pt>
                <c:pt idx="2789">
                  <c:v>2.4988028333612418E-2</c:v>
                </c:pt>
                <c:pt idx="2790">
                  <c:v>2.4988281198312548E-2</c:v>
                </c:pt>
                <c:pt idx="2791">
                  <c:v>2.4988725332109815E-2</c:v>
                </c:pt>
                <c:pt idx="2792">
                  <c:v>2.4991715967360013E-2</c:v>
                </c:pt>
                <c:pt idx="2793">
                  <c:v>2.4994495700247952E-2</c:v>
                </c:pt>
                <c:pt idx="2794">
                  <c:v>2.4997071701844561E-2</c:v>
                </c:pt>
                <c:pt idx="2795">
                  <c:v>2.499894079252378E-2</c:v>
                </c:pt>
                <c:pt idx="2796">
                  <c:v>2.5000669174126331E-2</c:v>
                </c:pt>
                <c:pt idx="2797">
                  <c:v>2.5001829032558383E-2</c:v>
                </c:pt>
                <c:pt idx="2798">
                  <c:v>2.5002579551693077E-2</c:v>
                </c:pt>
                <c:pt idx="2799">
                  <c:v>2.5002896745808672E-2</c:v>
                </c:pt>
                <c:pt idx="2800">
                  <c:v>2.5002794206976785E-2</c:v>
                </c:pt>
                <c:pt idx="2801">
                  <c:v>2.5000936768911745E-2</c:v>
                </c:pt>
                <c:pt idx="2802">
                  <c:v>2.4996556088762733E-2</c:v>
                </c:pt>
                <c:pt idx="2803">
                  <c:v>2.4992433930368204E-2</c:v>
                </c:pt>
                <c:pt idx="2804">
                  <c:v>2.4988838963472874E-2</c:v>
                </c:pt>
                <c:pt idx="2805">
                  <c:v>2.4985425534726699E-2</c:v>
                </c:pt>
                <c:pt idx="2806">
                  <c:v>2.4981547922259623E-2</c:v>
                </c:pt>
                <c:pt idx="2807">
                  <c:v>2.4977237134558891E-2</c:v>
                </c:pt>
                <c:pt idx="2808">
                  <c:v>2.4973810542093501E-2</c:v>
                </c:pt>
                <c:pt idx="2809">
                  <c:v>2.4973389947905111E-2</c:v>
                </c:pt>
                <c:pt idx="2810">
                  <c:v>2.4975121064843491E-2</c:v>
                </c:pt>
                <c:pt idx="2811">
                  <c:v>2.4976600969379602E-2</c:v>
                </c:pt>
                <c:pt idx="2812">
                  <c:v>2.4977839330370077E-2</c:v>
                </c:pt>
                <c:pt idx="2813">
                  <c:v>2.4978427502557726E-2</c:v>
                </c:pt>
                <c:pt idx="2814">
                  <c:v>2.4978830488679726E-2</c:v>
                </c:pt>
                <c:pt idx="2815">
                  <c:v>2.4979053621274474E-2</c:v>
                </c:pt>
                <c:pt idx="2816">
                  <c:v>2.4978636788277782E-2</c:v>
                </c:pt>
                <c:pt idx="2817">
                  <c:v>2.4982507570182461E-2</c:v>
                </c:pt>
                <c:pt idx="2818">
                  <c:v>2.4986174454980335E-2</c:v>
                </c:pt>
                <c:pt idx="2819">
                  <c:v>2.4989637768297535E-2</c:v>
                </c:pt>
                <c:pt idx="2820">
                  <c:v>2.4991377794864131E-2</c:v>
                </c:pt>
                <c:pt idx="2821">
                  <c:v>2.4992377155397295E-2</c:v>
                </c:pt>
                <c:pt idx="2822">
                  <c:v>2.4993223829039624E-2</c:v>
                </c:pt>
                <c:pt idx="2823">
                  <c:v>2.499189051297368E-2</c:v>
                </c:pt>
                <c:pt idx="2824">
                  <c:v>2.4990099892620576E-2</c:v>
                </c:pt>
                <c:pt idx="2825">
                  <c:v>2.4988584080057299E-2</c:v>
                </c:pt>
                <c:pt idx="2826">
                  <c:v>2.498915523630419E-2</c:v>
                </c:pt>
                <c:pt idx="2827">
                  <c:v>2.4991131550299389E-2</c:v>
                </c:pt>
                <c:pt idx="2828">
                  <c:v>2.4993155358740995E-2</c:v>
                </c:pt>
                <c:pt idx="2829">
                  <c:v>2.4994583663365662E-2</c:v>
                </c:pt>
                <c:pt idx="2830">
                  <c:v>2.4995436676226748E-2</c:v>
                </c:pt>
                <c:pt idx="2831">
                  <c:v>2.4994308578344143E-2</c:v>
                </c:pt>
                <c:pt idx="2832">
                  <c:v>2.4995933382819302E-2</c:v>
                </c:pt>
                <c:pt idx="2833">
                  <c:v>2.4998020484627813E-2</c:v>
                </c:pt>
                <c:pt idx="2834">
                  <c:v>2.5000046007949951E-2</c:v>
                </c:pt>
                <c:pt idx="2835">
                  <c:v>2.5000202255630995E-2</c:v>
                </c:pt>
                <c:pt idx="2836">
                  <c:v>2.4998597293120341E-2</c:v>
                </c:pt>
                <c:pt idx="2837">
                  <c:v>2.4997941566608978E-2</c:v>
                </c:pt>
                <c:pt idx="2838">
                  <c:v>2.4997690744519675E-2</c:v>
                </c:pt>
                <c:pt idx="2839">
                  <c:v>2.4997480266827524E-2</c:v>
                </c:pt>
                <c:pt idx="2840">
                  <c:v>2.4997314722155349E-2</c:v>
                </c:pt>
                <c:pt idx="2841">
                  <c:v>2.499820370368374E-2</c:v>
                </c:pt>
                <c:pt idx="2842">
                  <c:v>2.4999481537528699E-2</c:v>
                </c:pt>
                <c:pt idx="2843">
                  <c:v>2.5000584124825032E-2</c:v>
                </c:pt>
                <c:pt idx="2844">
                  <c:v>2.500151777183094E-2</c:v>
                </c:pt>
                <c:pt idx="2845">
                  <c:v>2.5001957702349538E-2</c:v>
                </c:pt>
                <c:pt idx="2846">
                  <c:v>2.5000776684134481E-2</c:v>
                </c:pt>
                <c:pt idx="2847">
                  <c:v>2.5001523122612071E-2</c:v>
                </c:pt>
                <c:pt idx="2848">
                  <c:v>2.5002529982577088E-2</c:v>
                </c:pt>
                <c:pt idx="2849">
                  <c:v>2.5002629761150304E-2</c:v>
                </c:pt>
                <c:pt idx="2850">
                  <c:v>2.5001864141678171E-2</c:v>
                </c:pt>
                <c:pt idx="2851">
                  <c:v>2.4999659998879192E-2</c:v>
                </c:pt>
                <c:pt idx="2852">
                  <c:v>2.4998323585759472E-2</c:v>
                </c:pt>
                <c:pt idx="2853">
                  <c:v>2.4997114107279516E-2</c:v>
                </c:pt>
                <c:pt idx="2854">
                  <c:v>2.4995677182846274E-2</c:v>
                </c:pt>
                <c:pt idx="2855">
                  <c:v>2.4994010113084757E-2</c:v>
                </c:pt>
                <c:pt idx="2856">
                  <c:v>2.4989726709752379E-2</c:v>
                </c:pt>
                <c:pt idx="2857">
                  <c:v>2.4986049236758661E-2</c:v>
                </c:pt>
                <c:pt idx="2858">
                  <c:v>2.4983376414564065E-2</c:v>
                </c:pt>
                <c:pt idx="2859">
                  <c:v>2.4980965657058082E-2</c:v>
                </c:pt>
                <c:pt idx="2860">
                  <c:v>2.4978896101809759E-2</c:v>
                </c:pt>
                <c:pt idx="2861">
                  <c:v>2.4976569802067156E-2</c:v>
                </c:pt>
                <c:pt idx="2862">
                  <c:v>2.4973994576774954E-2</c:v>
                </c:pt>
                <c:pt idx="2863">
                  <c:v>2.4970414080636931E-2</c:v>
                </c:pt>
                <c:pt idx="2864">
                  <c:v>2.496709723773359E-2</c:v>
                </c:pt>
                <c:pt idx="2865">
                  <c:v>2.4964086407713547E-2</c:v>
                </c:pt>
                <c:pt idx="2866">
                  <c:v>2.4961058855669752E-2</c:v>
                </c:pt>
                <c:pt idx="2867">
                  <c:v>2.4958007739841685E-2</c:v>
                </c:pt>
                <c:pt idx="2868">
                  <c:v>2.4953793902801662E-2</c:v>
                </c:pt>
                <c:pt idx="2869">
                  <c:v>2.4948832432269925E-2</c:v>
                </c:pt>
                <c:pt idx="2870">
                  <c:v>2.4945200737080401E-2</c:v>
                </c:pt>
                <c:pt idx="2871">
                  <c:v>2.4941694673712631E-2</c:v>
                </c:pt>
                <c:pt idx="2872">
                  <c:v>2.4938305505846262E-2</c:v>
                </c:pt>
                <c:pt idx="2873">
                  <c:v>2.4934571603233712E-2</c:v>
                </c:pt>
                <c:pt idx="2874">
                  <c:v>2.4931468077305414E-2</c:v>
                </c:pt>
                <c:pt idx="2875">
                  <c:v>2.4930569360975499E-2</c:v>
                </c:pt>
                <c:pt idx="2876">
                  <c:v>2.4930973958710759E-2</c:v>
                </c:pt>
                <c:pt idx="2877">
                  <c:v>2.4931449819976373E-2</c:v>
                </c:pt>
                <c:pt idx="2878">
                  <c:v>2.4932663302517224E-2</c:v>
                </c:pt>
                <c:pt idx="2879">
                  <c:v>2.4934191600233867E-2</c:v>
                </c:pt>
                <c:pt idx="2880">
                  <c:v>2.4935068553340021E-2</c:v>
                </c:pt>
                <c:pt idx="2881">
                  <c:v>2.4935307899794638E-2</c:v>
                </c:pt>
                <c:pt idx="2882">
                  <c:v>2.4932228975098076E-2</c:v>
                </c:pt>
                <c:pt idx="2883">
                  <c:v>2.4929968651705877E-2</c:v>
                </c:pt>
                <c:pt idx="2884">
                  <c:v>2.4930612327929765E-2</c:v>
                </c:pt>
                <c:pt idx="2885">
                  <c:v>2.4932501738037266E-2</c:v>
                </c:pt>
                <c:pt idx="2886">
                  <c:v>2.4936655344604809E-2</c:v>
                </c:pt>
                <c:pt idx="2887">
                  <c:v>2.4942392403236528E-2</c:v>
                </c:pt>
                <c:pt idx="2888">
                  <c:v>2.494833317938808E-2</c:v>
                </c:pt>
                <c:pt idx="2889">
                  <c:v>2.4953775779506276E-2</c:v>
                </c:pt>
                <c:pt idx="2890">
                  <c:v>2.4958732925269712E-2</c:v>
                </c:pt>
                <c:pt idx="2891">
                  <c:v>2.4961323460709745E-2</c:v>
                </c:pt>
                <c:pt idx="2892">
                  <c:v>2.4965181877373802E-2</c:v>
                </c:pt>
                <c:pt idx="2893">
                  <c:v>2.4969326166037881E-2</c:v>
                </c:pt>
                <c:pt idx="2894">
                  <c:v>2.4972914168812681E-2</c:v>
                </c:pt>
                <c:pt idx="2895">
                  <c:v>2.4975968710336128E-2</c:v>
                </c:pt>
                <c:pt idx="2896">
                  <c:v>2.4977964278814366E-2</c:v>
                </c:pt>
                <c:pt idx="2897">
                  <c:v>2.498112567735181E-2</c:v>
                </c:pt>
                <c:pt idx="2898">
                  <c:v>2.4984887842761757E-2</c:v>
                </c:pt>
                <c:pt idx="2899">
                  <c:v>2.498791735282092E-2</c:v>
                </c:pt>
                <c:pt idx="2900">
                  <c:v>2.4990246987376553E-2</c:v>
                </c:pt>
                <c:pt idx="2901">
                  <c:v>2.4991336449104878E-2</c:v>
                </c:pt>
                <c:pt idx="2902">
                  <c:v>2.4991077735691987E-2</c:v>
                </c:pt>
                <c:pt idx="2903">
                  <c:v>2.4992574961435612E-2</c:v>
                </c:pt>
                <c:pt idx="2904">
                  <c:v>2.4994608337854288E-2</c:v>
                </c:pt>
                <c:pt idx="2905">
                  <c:v>2.4997028409197132E-2</c:v>
                </c:pt>
                <c:pt idx="2906">
                  <c:v>2.4999125000081609E-2</c:v>
                </c:pt>
                <c:pt idx="2907">
                  <c:v>2.5000913886105494E-2</c:v>
                </c:pt>
                <c:pt idx="2908">
                  <c:v>2.5002372129843756E-2</c:v>
                </c:pt>
                <c:pt idx="2909">
                  <c:v>2.5003506501657159E-2</c:v>
                </c:pt>
                <c:pt idx="2910">
                  <c:v>2.5002796671682832E-2</c:v>
                </c:pt>
                <c:pt idx="2911">
                  <c:v>2.5001813438705965E-2</c:v>
                </c:pt>
                <c:pt idx="2912">
                  <c:v>2.5000410696759564E-2</c:v>
                </c:pt>
                <c:pt idx="2913">
                  <c:v>2.4998606067049838E-2</c:v>
                </c:pt>
                <c:pt idx="2914">
                  <c:v>2.4995940570302497E-2</c:v>
                </c:pt>
                <c:pt idx="2915">
                  <c:v>2.4993196982368515E-2</c:v>
                </c:pt>
                <c:pt idx="2916">
                  <c:v>2.4992295340436302E-2</c:v>
                </c:pt>
                <c:pt idx="2917">
                  <c:v>2.4992774902350186E-2</c:v>
                </c:pt>
                <c:pt idx="2918">
                  <c:v>2.4993803037575261E-2</c:v>
                </c:pt>
                <c:pt idx="2919">
                  <c:v>2.4995351689448955E-2</c:v>
                </c:pt>
                <c:pt idx="2920">
                  <c:v>2.4997173213275391E-2</c:v>
                </c:pt>
                <c:pt idx="2921">
                  <c:v>2.4999381968635583E-2</c:v>
                </c:pt>
                <c:pt idx="2922">
                  <c:v>2.5001359264316309E-2</c:v>
                </c:pt>
                <c:pt idx="2923">
                  <c:v>2.5003115123395425E-2</c:v>
                </c:pt>
                <c:pt idx="2924">
                  <c:v>2.5004485758591891E-2</c:v>
                </c:pt>
                <c:pt idx="2925">
                  <c:v>2.5003748175788151E-2</c:v>
                </c:pt>
                <c:pt idx="2926">
                  <c:v>2.500369799351751E-2</c:v>
                </c:pt>
                <c:pt idx="2927">
                  <c:v>2.5003732674524954E-2</c:v>
                </c:pt>
                <c:pt idx="2928">
                  <c:v>2.5003347235576835E-2</c:v>
                </c:pt>
                <c:pt idx="2929">
                  <c:v>2.500255915640014E-2</c:v>
                </c:pt>
                <c:pt idx="2930">
                  <c:v>2.5000890179861832E-2</c:v>
                </c:pt>
                <c:pt idx="2931">
                  <c:v>2.4998817017811609E-2</c:v>
                </c:pt>
                <c:pt idx="2932">
                  <c:v>2.4995879580913042E-2</c:v>
                </c:pt>
                <c:pt idx="2933">
                  <c:v>2.4992112826666874E-2</c:v>
                </c:pt>
                <c:pt idx="2934">
                  <c:v>2.4986578574414643E-2</c:v>
                </c:pt>
                <c:pt idx="2935">
                  <c:v>2.4982491751676054E-2</c:v>
                </c:pt>
                <c:pt idx="2936">
                  <c:v>2.4979203772906331E-2</c:v>
                </c:pt>
                <c:pt idx="2937">
                  <c:v>2.4976365650544539E-2</c:v>
                </c:pt>
                <c:pt idx="2938">
                  <c:v>2.4973951885248206E-2</c:v>
                </c:pt>
                <c:pt idx="2939">
                  <c:v>2.4971391718646499E-2</c:v>
                </c:pt>
                <c:pt idx="2940">
                  <c:v>2.4968686908014341E-2</c:v>
                </c:pt>
                <c:pt idx="2941">
                  <c:v>2.4965017623942369E-2</c:v>
                </c:pt>
                <c:pt idx="2942">
                  <c:v>2.4960552968317565E-2</c:v>
                </c:pt>
                <c:pt idx="2943">
                  <c:v>2.4959953850920025E-2</c:v>
                </c:pt>
                <c:pt idx="2944">
                  <c:v>2.4958691122944427E-2</c:v>
                </c:pt>
                <c:pt idx="2945">
                  <c:v>2.4956792514459536E-2</c:v>
                </c:pt>
                <c:pt idx="2946">
                  <c:v>2.495331517241808E-2</c:v>
                </c:pt>
                <c:pt idx="2947">
                  <c:v>2.495102121776735E-2</c:v>
                </c:pt>
                <c:pt idx="2948">
                  <c:v>2.4949226670782951E-2</c:v>
                </c:pt>
                <c:pt idx="2949">
                  <c:v>2.4947906158332239E-2</c:v>
                </c:pt>
                <c:pt idx="2950">
                  <c:v>2.4946864565268834E-2</c:v>
                </c:pt>
                <c:pt idx="2951">
                  <c:v>2.4945674489042696E-2</c:v>
                </c:pt>
                <c:pt idx="2952">
                  <c:v>2.4944339601111056E-2</c:v>
                </c:pt>
                <c:pt idx="2953">
                  <c:v>2.4942283863331378E-2</c:v>
                </c:pt>
                <c:pt idx="2954">
                  <c:v>2.4939947781770236E-2</c:v>
                </c:pt>
                <c:pt idx="2955">
                  <c:v>2.493944595581812E-2</c:v>
                </c:pt>
                <c:pt idx="2956">
                  <c:v>2.4942227156228371E-2</c:v>
                </c:pt>
                <c:pt idx="2957">
                  <c:v>2.4944831356896853E-2</c:v>
                </c:pt>
                <c:pt idx="2958">
                  <c:v>2.4947267186289923E-2</c:v>
                </c:pt>
                <c:pt idx="2959">
                  <c:v>2.4949484384969429E-2</c:v>
                </c:pt>
                <c:pt idx="2960">
                  <c:v>2.4951697029664748E-2</c:v>
                </c:pt>
                <c:pt idx="2961">
                  <c:v>2.4953479459042055E-2</c:v>
                </c:pt>
                <c:pt idx="2962">
                  <c:v>2.4954851342176395E-2</c:v>
                </c:pt>
                <c:pt idx="2963">
                  <c:v>2.4955547208080717E-2</c:v>
                </c:pt>
                <c:pt idx="2964">
                  <c:v>2.4956206124211334E-2</c:v>
                </c:pt>
                <c:pt idx="2965">
                  <c:v>2.4956832128749318E-2</c:v>
                </c:pt>
                <c:pt idx="2966">
                  <c:v>2.495775179780103E-2</c:v>
                </c:pt>
                <c:pt idx="2967">
                  <c:v>2.4958635588448862E-2</c:v>
                </c:pt>
                <c:pt idx="2968">
                  <c:v>2.4959492956472124E-2</c:v>
                </c:pt>
                <c:pt idx="2969">
                  <c:v>2.4961521791949281E-2</c:v>
                </c:pt>
                <c:pt idx="2970">
                  <c:v>2.4963468544798587E-2</c:v>
                </c:pt>
                <c:pt idx="2971">
                  <c:v>2.496497815137861E-2</c:v>
                </c:pt>
                <c:pt idx="2972">
                  <c:v>2.4966075841912037E-2</c:v>
                </c:pt>
                <c:pt idx="2973">
                  <c:v>2.4967267822425847E-2</c:v>
                </c:pt>
                <c:pt idx="2974">
                  <c:v>2.4968058619196529E-2</c:v>
                </c:pt>
                <c:pt idx="2975">
                  <c:v>2.496845891158158E-2</c:v>
                </c:pt>
                <c:pt idx="2976">
                  <c:v>2.4966887678119332E-2</c:v>
                </c:pt>
                <c:pt idx="2977">
                  <c:v>2.4966490539623239E-2</c:v>
                </c:pt>
                <c:pt idx="2978">
                  <c:v>2.4966126098524211E-2</c:v>
                </c:pt>
                <c:pt idx="2979">
                  <c:v>2.4965792817537764E-2</c:v>
                </c:pt>
                <c:pt idx="2980">
                  <c:v>2.4965457022419146E-2</c:v>
                </c:pt>
                <c:pt idx="2981">
                  <c:v>2.4965116489711871E-2</c:v>
                </c:pt>
                <c:pt idx="2982">
                  <c:v>2.4964349389895238E-2</c:v>
                </c:pt>
                <c:pt idx="2983">
                  <c:v>2.4964319570958019E-2</c:v>
                </c:pt>
                <c:pt idx="2984">
                  <c:v>2.4964766449577198E-2</c:v>
                </c:pt>
                <c:pt idx="2985">
                  <c:v>2.4965275850309377E-2</c:v>
                </c:pt>
                <c:pt idx="2986">
                  <c:v>2.4965779883002671E-2</c:v>
                </c:pt>
                <c:pt idx="2987">
                  <c:v>2.4966280277023231E-2</c:v>
                </c:pt>
                <c:pt idx="2988">
                  <c:v>2.4966873008300701E-2</c:v>
                </c:pt>
                <c:pt idx="2989">
                  <c:v>2.4967220250592708E-2</c:v>
                </c:pt>
                <c:pt idx="2990">
                  <c:v>2.4967327557343429E-2</c:v>
                </c:pt>
                <c:pt idx="2991">
                  <c:v>2.4966134847420694E-2</c:v>
                </c:pt>
                <c:pt idx="2992">
                  <c:v>2.4966739216037089E-2</c:v>
                </c:pt>
                <c:pt idx="2993">
                  <c:v>2.49675157424433E-2</c:v>
                </c:pt>
                <c:pt idx="2994">
                  <c:v>2.4967972666342649E-2</c:v>
                </c:pt>
                <c:pt idx="2995">
                  <c:v>2.4968122549074077E-2</c:v>
                </c:pt>
                <c:pt idx="2996">
                  <c:v>2.4967433819461184E-2</c:v>
                </c:pt>
                <c:pt idx="2997">
                  <c:v>2.4966473157267615E-2</c:v>
                </c:pt>
                <c:pt idx="2998">
                  <c:v>2.4965657593968574E-2</c:v>
                </c:pt>
                <c:pt idx="2999">
                  <c:v>2.4966673002987886E-2</c:v>
                </c:pt>
                <c:pt idx="3000">
                  <c:v>2.4968558716249891E-2</c:v>
                </c:pt>
                <c:pt idx="3001">
                  <c:v>2.4970234210503522E-2</c:v>
                </c:pt>
                <c:pt idx="3002">
                  <c:v>2.4971686034803965E-2</c:v>
                </c:pt>
                <c:pt idx="3003">
                  <c:v>2.4969103990321661E-2</c:v>
                </c:pt>
                <c:pt idx="3004">
                  <c:v>2.4966878933709948E-2</c:v>
                </c:pt>
                <c:pt idx="3005">
                  <c:v>2.4966456438991827E-2</c:v>
                </c:pt>
                <c:pt idx="3006">
                  <c:v>2.4966117902315975E-2</c:v>
                </c:pt>
                <c:pt idx="3007">
                  <c:v>2.4965862497019986E-2</c:v>
                </c:pt>
                <c:pt idx="3008">
                  <c:v>2.4966217231521336E-2</c:v>
                </c:pt>
                <c:pt idx="3009">
                  <c:v>2.4966557556072869E-2</c:v>
                </c:pt>
                <c:pt idx="3010">
                  <c:v>2.4966891476893661E-2</c:v>
                </c:pt>
                <c:pt idx="3011">
                  <c:v>2.4968425858324983E-2</c:v>
                </c:pt>
                <c:pt idx="3012">
                  <c:v>2.4969811005884877E-2</c:v>
                </c:pt>
                <c:pt idx="3013">
                  <c:v>2.4971052341455482E-2</c:v>
                </c:pt>
                <c:pt idx="3014">
                  <c:v>2.4971801507524781E-2</c:v>
                </c:pt>
                <c:pt idx="3015">
                  <c:v>2.4971816003302442E-2</c:v>
                </c:pt>
                <c:pt idx="3016">
                  <c:v>2.4971747457419674E-2</c:v>
                </c:pt>
                <c:pt idx="3017">
                  <c:v>2.4972583858592551E-2</c:v>
                </c:pt>
                <c:pt idx="3018">
                  <c:v>2.4973491530679601E-2</c:v>
                </c:pt>
                <c:pt idx="3019">
                  <c:v>2.4974466269536359E-2</c:v>
                </c:pt>
                <c:pt idx="3020">
                  <c:v>2.4975391673596414E-2</c:v>
                </c:pt>
                <c:pt idx="3021">
                  <c:v>2.4976278295998799E-2</c:v>
                </c:pt>
                <c:pt idx="3022">
                  <c:v>2.4976762948339955E-2</c:v>
                </c:pt>
                <c:pt idx="3023">
                  <c:v>2.4976868374766901E-2</c:v>
                </c:pt>
                <c:pt idx="3024">
                  <c:v>2.497700880981514E-2</c:v>
                </c:pt>
                <c:pt idx="3025">
                  <c:v>2.4976921561434502E-2</c:v>
                </c:pt>
                <c:pt idx="3026">
                  <c:v>2.4976620053291709E-2</c:v>
                </c:pt>
                <c:pt idx="3027">
                  <c:v>2.4976549138043869E-2</c:v>
                </c:pt>
                <c:pt idx="3028">
                  <c:v>2.4976697189673314E-2</c:v>
                </c:pt>
                <c:pt idx="3029">
                  <c:v>2.4976944235094795E-2</c:v>
                </c:pt>
                <c:pt idx="3030">
                  <c:v>2.4977100037356943E-2</c:v>
                </c:pt>
                <c:pt idx="3031">
                  <c:v>2.4977178077437226E-2</c:v>
                </c:pt>
                <c:pt idx="3032">
                  <c:v>2.4978600269523678E-2</c:v>
                </c:pt>
                <c:pt idx="3033">
                  <c:v>2.4979840841235126E-2</c:v>
                </c:pt>
                <c:pt idx="3034">
                  <c:v>2.4980906388031344E-2</c:v>
                </c:pt>
                <c:pt idx="3035">
                  <c:v>2.4981220035291549E-2</c:v>
                </c:pt>
                <c:pt idx="3036">
                  <c:v>2.4981382768430292E-2</c:v>
                </c:pt>
                <c:pt idx="3037">
                  <c:v>2.4981399505149958E-2</c:v>
                </c:pt>
                <c:pt idx="3038">
                  <c:v>2.4980763409449946E-2</c:v>
                </c:pt>
                <c:pt idx="3039">
                  <c:v>2.4980722072297287E-2</c:v>
                </c:pt>
                <c:pt idx="3040">
                  <c:v>2.4980811185905977E-2</c:v>
                </c:pt>
                <c:pt idx="3041">
                  <c:v>2.4980916190721167E-2</c:v>
                </c:pt>
                <c:pt idx="3042">
                  <c:v>2.4981042897766589E-2</c:v>
                </c:pt>
                <c:pt idx="3043">
                  <c:v>2.4982251509132036E-2</c:v>
                </c:pt>
                <c:pt idx="3044">
                  <c:v>2.4983482977420712E-2</c:v>
                </c:pt>
                <c:pt idx="3045">
                  <c:v>2.4984344413586827E-2</c:v>
                </c:pt>
                <c:pt idx="3046">
                  <c:v>2.4984851965708359E-2</c:v>
                </c:pt>
                <c:pt idx="3047">
                  <c:v>2.4984624379966559E-2</c:v>
                </c:pt>
                <c:pt idx="3048">
                  <c:v>2.4982673014263782E-2</c:v>
                </c:pt>
                <c:pt idx="3049">
                  <c:v>2.4981778440821001E-2</c:v>
                </c:pt>
                <c:pt idx="3050">
                  <c:v>2.498205993658623E-2</c:v>
                </c:pt>
                <c:pt idx="3051">
                  <c:v>2.4982717892447312E-2</c:v>
                </c:pt>
                <c:pt idx="3052">
                  <c:v>2.4983473702043783E-2</c:v>
                </c:pt>
                <c:pt idx="3053">
                  <c:v>2.4984299387583925E-2</c:v>
                </c:pt>
                <c:pt idx="3054">
                  <c:v>2.4985050249125021E-2</c:v>
                </c:pt>
                <c:pt idx="3055">
                  <c:v>2.4985735182235114E-2</c:v>
                </c:pt>
                <c:pt idx="3056">
                  <c:v>2.4987432063992301E-2</c:v>
                </c:pt>
                <c:pt idx="3057">
                  <c:v>2.4989323498994787E-2</c:v>
                </c:pt>
                <c:pt idx="3058">
                  <c:v>2.4990845714901764E-2</c:v>
                </c:pt>
                <c:pt idx="3059">
                  <c:v>2.4992028495522938E-2</c:v>
                </c:pt>
                <c:pt idx="3060">
                  <c:v>2.4994771641616825E-2</c:v>
                </c:pt>
                <c:pt idx="3061">
                  <c:v>2.4998815865433944E-2</c:v>
                </c:pt>
                <c:pt idx="3062">
                  <c:v>2.5002766460273565E-2</c:v>
                </c:pt>
                <c:pt idx="3063">
                  <c:v>2.5006203208176727E-2</c:v>
                </c:pt>
                <c:pt idx="3064">
                  <c:v>2.5009144227934373E-2</c:v>
                </c:pt>
                <c:pt idx="3065">
                  <c:v>2.5010456623928451E-2</c:v>
                </c:pt>
                <c:pt idx="3066">
                  <c:v>2.5011483331305342E-2</c:v>
                </c:pt>
                <c:pt idx="3067">
                  <c:v>2.5012194782927842E-2</c:v>
                </c:pt>
                <c:pt idx="3068">
                  <c:v>2.5012566955459024E-2</c:v>
                </c:pt>
                <c:pt idx="3069">
                  <c:v>2.5013395252429106E-2</c:v>
                </c:pt>
                <c:pt idx="3070">
                  <c:v>2.5013994428735094E-2</c:v>
                </c:pt>
                <c:pt idx="3071">
                  <c:v>2.5014372443183781E-2</c:v>
                </c:pt>
                <c:pt idx="3072">
                  <c:v>2.5014012026370172E-2</c:v>
                </c:pt>
                <c:pt idx="3073">
                  <c:v>2.5013799243717105E-2</c:v>
                </c:pt>
                <c:pt idx="3074">
                  <c:v>2.5013708928610309E-2</c:v>
                </c:pt>
                <c:pt idx="3075">
                  <c:v>2.5013607430665757E-2</c:v>
                </c:pt>
                <c:pt idx="3076">
                  <c:v>2.5013493874674463E-2</c:v>
                </c:pt>
                <c:pt idx="3077">
                  <c:v>2.5013126589796313E-2</c:v>
                </c:pt>
                <c:pt idx="3078">
                  <c:v>2.5012513969072708E-2</c:v>
                </c:pt>
                <c:pt idx="3079">
                  <c:v>2.5011218112913347E-2</c:v>
                </c:pt>
                <c:pt idx="3080">
                  <c:v>2.5009466921913619E-2</c:v>
                </c:pt>
                <c:pt idx="3081">
                  <c:v>2.5008539906796905E-2</c:v>
                </c:pt>
                <c:pt idx="3082">
                  <c:v>2.5007299765004418E-2</c:v>
                </c:pt>
                <c:pt idx="3083">
                  <c:v>2.5005757202719543E-2</c:v>
                </c:pt>
                <c:pt idx="3084">
                  <c:v>2.5003209726871981E-2</c:v>
                </c:pt>
                <c:pt idx="3085">
                  <c:v>2.5000611789173E-2</c:v>
                </c:pt>
                <c:pt idx="3086">
                  <c:v>2.4998138326782601E-2</c:v>
                </c:pt>
                <c:pt idx="3087">
                  <c:v>2.4995433132100162E-2</c:v>
                </c:pt>
                <c:pt idx="3088">
                  <c:v>2.4992504096192379E-2</c:v>
                </c:pt>
                <c:pt idx="3089">
                  <c:v>2.4988758522033739E-2</c:v>
                </c:pt>
                <c:pt idx="3090">
                  <c:v>2.4985160625211965E-2</c:v>
                </c:pt>
                <c:pt idx="3091">
                  <c:v>2.4983264227001343E-2</c:v>
                </c:pt>
                <c:pt idx="3092">
                  <c:v>2.4981795260918527E-2</c:v>
                </c:pt>
                <c:pt idx="3093">
                  <c:v>2.4980248664391889E-2</c:v>
                </c:pt>
                <c:pt idx="3094">
                  <c:v>2.4978628848455375E-2</c:v>
                </c:pt>
                <c:pt idx="3095">
                  <c:v>2.4977034517897723E-2</c:v>
                </c:pt>
                <c:pt idx="3096">
                  <c:v>2.4974408123707485E-2</c:v>
                </c:pt>
                <c:pt idx="3097">
                  <c:v>2.4968897595741172E-2</c:v>
                </c:pt>
                <c:pt idx="3098">
                  <c:v>2.4962486538028426E-2</c:v>
                </c:pt>
                <c:pt idx="3099">
                  <c:v>2.495705643265303E-2</c:v>
                </c:pt>
                <c:pt idx="3100">
                  <c:v>2.4954110067400555E-2</c:v>
                </c:pt>
                <c:pt idx="3101">
                  <c:v>2.4951577122804328E-2</c:v>
                </c:pt>
                <c:pt idx="3102">
                  <c:v>2.4950517668434837E-2</c:v>
                </c:pt>
                <c:pt idx="3103">
                  <c:v>2.4949523067138647E-2</c:v>
                </c:pt>
                <c:pt idx="3104">
                  <c:v>2.4948478748931777E-2</c:v>
                </c:pt>
                <c:pt idx="3105">
                  <c:v>2.4947386955136378E-2</c:v>
                </c:pt>
                <c:pt idx="3106">
                  <c:v>2.4946175206224018E-2</c:v>
                </c:pt>
                <c:pt idx="3107">
                  <c:v>2.4945334915699651E-2</c:v>
                </c:pt>
                <c:pt idx="3108">
                  <c:v>2.494441717825352E-2</c:v>
                </c:pt>
                <c:pt idx="3109">
                  <c:v>2.4943424037396484E-2</c:v>
                </c:pt>
                <c:pt idx="3110">
                  <c:v>2.4941820419881959E-2</c:v>
                </c:pt>
                <c:pt idx="3111">
                  <c:v>2.4939642270151139E-2</c:v>
                </c:pt>
                <c:pt idx="3112">
                  <c:v>2.4937880142621448E-2</c:v>
                </c:pt>
                <c:pt idx="3113">
                  <c:v>2.4937114346060558E-2</c:v>
                </c:pt>
                <c:pt idx="3114">
                  <c:v>2.4936154410179913E-2</c:v>
                </c:pt>
                <c:pt idx="3115">
                  <c:v>2.4935002138177644E-2</c:v>
                </c:pt>
                <c:pt idx="3116">
                  <c:v>2.4932395485041805E-2</c:v>
                </c:pt>
                <c:pt idx="3117">
                  <c:v>2.4928825963463495E-2</c:v>
                </c:pt>
                <c:pt idx="3118">
                  <c:v>2.4925385336337379E-2</c:v>
                </c:pt>
                <c:pt idx="3119">
                  <c:v>2.4922027788849572E-2</c:v>
                </c:pt>
                <c:pt idx="3120">
                  <c:v>2.491933366978177E-2</c:v>
                </c:pt>
                <c:pt idx="3121">
                  <c:v>2.4919775759103976E-2</c:v>
                </c:pt>
                <c:pt idx="3122">
                  <c:v>2.492119771714605E-2</c:v>
                </c:pt>
                <c:pt idx="3123">
                  <c:v>2.4922874409203283E-2</c:v>
                </c:pt>
                <c:pt idx="3124">
                  <c:v>2.4924455780331423E-2</c:v>
                </c:pt>
                <c:pt idx="3125">
                  <c:v>2.492594607932647E-2</c:v>
                </c:pt>
                <c:pt idx="3126">
                  <c:v>2.4927317171523782E-2</c:v>
                </c:pt>
                <c:pt idx="3127">
                  <c:v>2.4928531710556246E-2</c:v>
                </c:pt>
                <c:pt idx="3128">
                  <c:v>2.4929595721533887E-2</c:v>
                </c:pt>
                <c:pt idx="3129">
                  <c:v>2.4930121095844228E-2</c:v>
                </c:pt>
                <c:pt idx="3130">
                  <c:v>2.4930116818779043E-2</c:v>
                </c:pt>
                <c:pt idx="3131">
                  <c:v>2.4926713492036023E-2</c:v>
                </c:pt>
                <c:pt idx="3132">
                  <c:v>2.4922603254997622E-2</c:v>
                </c:pt>
                <c:pt idx="3133">
                  <c:v>2.4918670795706109E-2</c:v>
                </c:pt>
                <c:pt idx="3134">
                  <c:v>2.4914910148355063E-2</c:v>
                </c:pt>
                <c:pt idx="3135">
                  <c:v>2.4911734967131855E-2</c:v>
                </c:pt>
                <c:pt idx="3136">
                  <c:v>2.491038103346686E-2</c:v>
                </c:pt>
                <c:pt idx="3137">
                  <c:v>2.4910968062218233E-2</c:v>
                </c:pt>
                <c:pt idx="3138">
                  <c:v>2.4912660206800302E-2</c:v>
                </c:pt>
                <c:pt idx="3139">
                  <c:v>2.4914677536816986E-2</c:v>
                </c:pt>
                <c:pt idx="3140">
                  <c:v>2.4916318688480897E-2</c:v>
                </c:pt>
                <c:pt idx="3141">
                  <c:v>2.4917595928283284E-2</c:v>
                </c:pt>
                <c:pt idx="3142">
                  <c:v>2.4917507908883699E-2</c:v>
                </c:pt>
                <c:pt idx="3143">
                  <c:v>2.4918022055065742E-2</c:v>
                </c:pt>
                <c:pt idx="3144">
                  <c:v>2.4918617772906999E-2</c:v>
                </c:pt>
                <c:pt idx="3145">
                  <c:v>2.4918517190662647E-2</c:v>
                </c:pt>
                <c:pt idx="3146">
                  <c:v>2.4917757745966041E-2</c:v>
                </c:pt>
                <c:pt idx="3147">
                  <c:v>2.4916857283037018E-2</c:v>
                </c:pt>
                <c:pt idx="3148">
                  <c:v>2.4915813058667854E-2</c:v>
                </c:pt>
                <c:pt idx="3149">
                  <c:v>2.4913041199612275E-2</c:v>
                </c:pt>
                <c:pt idx="3150">
                  <c:v>2.4911277333424436E-2</c:v>
                </c:pt>
                <c:pt idx="3151">
                  <c:v>2.4910228379485887E-2</c:v>
                </c:pt>
                <c:pt idx="3152">
                  <c:v>2.490926357380829E-2</c:v>
                </c:pt>
                <c:pt idx="3153">
                  <c:v>2.4908337166471024E-2</c:v>
                </c:pt>
                <c:pt idx="3154">
                  <c:v>2.4907447852279337E-2</c:v>
                </c:pt>
                <c:pt idx="3155">
                  <c:v>2.4906689678844688E-2</c:v>
                </c:pt>
                <c:pt idx="3156">
                  <c:v>2.49060541614998E-2</c:v>
                </c:pt>
                <c:pt idx="3157">
                  <c:v>2.4905537000798537E-2</c:v>
                </c:pt>
                <c:pt idx="3158">
                  <c:v>2.4905525376692161E-2</c:v>
                </c:pt>
                <c:pt idx="3159">
                  <c:v>2.4905927779018351E-2</c:v>
                </c:pt>
                <c:pt idx="3160">
                  <c:v>2.4906723486168403E-2</c:v>
                </c:pt>
                <c:pt idx="3161">
                  <c:v>2.4907874364729958E-2</c:v>
                </c:pt>
                <c:pt idx="3162">
                  <c:v>2.4909620169869022E-2</c:v>
                </c:pt>
                <c:pt idx="3163">
                  <c:v>2.4911495158286768E-2</c:v>
                </c:pt>
                <c:pt idx="3164">
                  <c:v>2.4913232201036181E-2</c:v>
                </c:pt>
                <c:pt idx="3165">
                  <c:v>2.4914838077765629E-2</c:v>
                </c:pt>
                <c:pt idx="3166">
                  <c:v>2.4916321924374377E-2</c:v>
                </c:pt>
                <c:pt idx="3167">
                  <c:v>2.4918023883659598E-2</c:v>
                </c:pt>
                <c:pt idx="3168">
                  <c:v>2.491962235766142E-2</c:v>
                </c:pt>
                <c:pt idx="3169">
                  <c:v>2.4921104063153707E-2</c:v>
                </c:pt>
                <c:pt idx="3170">
                  <c:v>2.4919588768078663E-2</c:v>
                </c:pt>
                <c:pt idx="3171">
                  <c:v>2.4916757463851382E-2</c:v>
                </c:pt>
                <c:pt idx="3172">
                  <c:v>2.4914890524754194E-2</c:v>
                </c:pt>
                <c:pt idx="3173">
                  <c:v>2.491320040311501E-2</c:v>
                </c:pt>
                <c:pt idx="3174">
                  <c:v>2.4911600668238595E-2</c:v>
                </c:pt>
                <c:pt idx="3175">
                  <c:v>2.4909787657888829E-2</c:v>
                </c:pt>
                <c:pt idx="3176">
                  <c:v>2.4907779694511172E-2</c:v>
                </c:pt>
                <c:pt idx="3177">
                  <c:v>2.4906881929614037E-2</c:v>
                </c:pt>
                <c:pt idx="3178">
                  <c:v>2.4906320011454194E-2</c:v>
                </c:pt>
                <c:pt idx="3179">
                  <c:v>2.4905036310897813E-2</c:v>
                </c:pt>
                <c:pt idx="3180">
                  <c:v>2.4903071689174733E-2</c:v>
                </c:pt>
                <c:pt idx="3181">
                  <c:v>2.4901343669152861E-2</c:v>
                </c:pt>
                <c:pt idx="3182">
                  <c:v>2.4901445206552818E-2</c:v>
                </c:pt>
                <c:pt idx="3183">
                  <c:v>2.4902371525329092E-2</c:v>
                </c:pt>
                <c:pt idx="3184">
                  <c:v>2.490407517999594E-2</c:v>
                </c:pt>
                <c:pt idx="3185">
                  <c:v>2.4905507757663068E-2</c:v>
                </c:pt>
                <c:pt idx="3186">
                  <c:v>2.4906678474335E-2</c:v>
                </c:pt>
                <c:pt idx="3187">
                  <c:v>2.4906950261263806E-2</c:v>
                </c:pt>
                <c:pt idx="3188">
                  <c:v>2.4908523057299136E-2</c:v>
                </c:pt>
                <c:pt idx="3189">
                  <c:v>2.4910269430280452E-2</c:v>
                </c:pt>
                <c:pt idx="3190">
                  <c:v>2.4911640662584236E-2</c:v>
                </c:pt>
                <c:pt idx="3191">
                  <c:v>2.4912650717992639E-2</c:v>
                </c:pt>
                <c:pt idx="3192">
                  <c:v>2.491269164944681E-2</c:v>
                </c:pt>
                <c:pt idx="3193">
                  <c:v>2.4912298431047922E-2</c:v>
                </c:pt>
                <c:pt idx="3194">
                  <c:v>2.4912707046637693E-2</c:v>
                </c:pt>
                <c:pt idx="3195">
                  <c:v>2.4913273871339889E-2</c:v>
                </c:pt>
                <c:pt idx="3196">
                  <c:v>2.491442745644026E-2</c:v>
                </c:pt>
                <c:pt idx="3197">
                  <c:v>2.4915144203870664E-2</c:v>
                </c:pt>
                <c:pt idx="3198">
                  <c:v>2.4915452199392018E-2</c:v>
                </c:pt>
                <c:pt idx="3199">
                  <c:v>2.4916445148740224E-2</c:v>
                </c:pt>
                <c:pt idx="3200">
                  <c:v>2.4918324724016082E-2</c:v>
                </c:pt>
                <c:pt idx="3201">
                  <c:v>2.4920251691654398E-2</c:v>
                </c:pt>
                <c:pt idx="3202">
                  <c:v>2.4922224923364624E-2</c:v>
                </c:pt>
                <c:pt idx="3203">
                  <c:v>2.4924452571311397E-2</c:v>
                </c:pt>
                <c:pt idx="3204">
                  <c:v>2.4927308528888217E-2</c:v>
                </c:pt>
                <c:pt idx="3205">
                  <c:v>2.4930141000246851E-2</c:v>
                </c:pt>
                <c:pt idx="3206">
                  <c:v>2.4932727810084467E-2</c:v>
                </c:pt>
                <c:pt idx="3207">
                  <c:v>2.4935071461619569E-2</c:v>
                </c:pt>
                <c:pt idx="3208">
                  <c:v>2.4935651149805869E-2</c:v>
                </c:pt>
                <c:pt idx="3209">
                  <c:v>2.4937053847443182E-2</c:v>
                </c:pt>
                <c:pt idx="3210">
                  <c:v>2.4939244915849937E-2</c:v>
                </c:pt>
                <c:pt idx="3211">
                  <c:v>2.4943070528298063E-2</c:v>
                </c:pt>
                <c:pt idx="3212">
                  <c:v>2.4946860342880402E-2</c:v>
                </c:pt>
                <c:pt idx="3213">
                  <c:v>2.4950227757315504E-2</c:v>
                </c:pt>
                <c:pt idx="3214">
                  <c:v>2.4953170013809468E-2</c:v>
                </c:pt>
                <c:pt idx="3215">
                  <c:v>2.4951812719292438E-2</c:v>
                </c:pt>
                <c:pt idx="3216">
                  <c:v>2.4948103025041399E-2</c:v>
                </c:pt>
                <c:pt idx="3217">
                  <c:v>2.4947143177952106E-2</c:v>
                </c:pt>
                <c:pt idx="3218">
                  <c:v>2.4946797933019432E-2</c:v>
                </c:pt>
                <c:pt idx="3219">
                  <c:v>2.4947036914275428E-2</c:v>
                </c:pt>
                <c:pt idx="3220">
                  <c:v>2.4947792207610533E-2</c:v>
                </c:pt>
                <c:pt idx="3221">
                  <c:v>2.4947998626765489E-2</c:v>
                </c:pt>
                <c:pt idx="3222">
                  <c:v>2.4947676095489715E-2</c:v>
                </c:pt>
                <c:pt idx="3223">
                  <c:v>2.4945675415872951E-2</c:v>
                </c:pt>
                <c:pt idx="3224">
                  <c:v>2.4944512009321601E-2</c:v>
                </c:pt>
                <c:pt idx="3225">
                  <c:v>2.4943664108511423E-2</c:v>
                </c:pt>
                <c:pt idx="3226">
                  <c:v>2.4942811878649968E-2</c:v>
                </c:pt>
                <c:pt idx="3227">
                  <c:v>2.494196555699504E-2</c:v>
                </c:pt>
                <c:pt idx="3228">
                  <c:v>2.4942729063569268E-2</c:v>
                </c:pt>
                <c:pt idx="3229">
                  <c:v>2.4943737207719873E-2</c:v>
                </c:pt>
                <c:pt idx="3230">
                  <c:v>2.4944974376385654E-2</c:v>
                </c:pt>
                <c:pt idx="3231">
                  <c:v>2.4945847906914488E-2</c:v>
                </c:pt>
                <c:pt idx="3232">
                  <c:v>2.4946372784363565E-2</c:v>
                </c:pt>
                <c:pt idx="3233">
                  <c:v>2.4946125363792215E-2</c:v>
                </c:pt>
                <c:pt idx="3234">
                  <c:v>2.4946981128230395E-2</c:v>
                </c:pt>
                <c:pt idx="3235">
                  <c:v>2.4948017929184399E-2</c:v>
                </c:pt>
                <c:pt idx="3236">
                  <c:v>2.4948667562408263E-2</c:v>
                </c:pt>
                <c:pt idx="3237">
                  <c:v>2.4948933983192409E-2</c:v>
                </c:pt>
                <c:pt idx="3238">
                  <c:v>2.4946483578264459E-2</c:v>
                </c:pt>
                <c:pt idx="3239">
                  <c:v>2.4943988967427146E-2</c:v>
                </c:pt>
                <c:pt idx="3240">
                  <c:v>2.4942889239284564E-2</c:v>
                </c:pt>
                <c:pt idx="3241">
                  <c:v>2.4942272075363116E-2</c:v>
                </c:pt>
                <c:pt idx="3242">
                  <c:v>2.4941877300491459E-2</c:v>
                </c:pt>
                <c:pt idx="3243">
                  <c:v>2.4941700941753509E-2</c:v>
                </c:pt>
                <c:pt idx="3244">
                  <c:v>2.4942982126157205E-2</c:v>
                </c:pt>
                <c:pt idx="3245">
                  <c:v>2.4946242722483209E-2</c:v>
                </c:pt>
                <c:pt idx="3246">
                  <c:v>2.4949452177277575E-2</c:v>
                </c:pt>
                <c:pt idx="3247">
                  <c:v>2.4952624634880252E-2</c:v>
                </c:pt>
                <c:pt idx="3248">
                  <c:v>2.4957647675298351E-2</c:v>
                </c:pt>
                <c:pt idx="3249">
                  <c:v>2.4963654229993894E-2</c:v>
                </c:pt>
                <c:pt idx="3250">
                  <c:v>2.4969587604860368E-2</c:v>
                </c:pt>
                <c:pt idx="3251">
                  <c:v>2.4973657326874763E-2</c:v>
                </c:pt>
                <c:pt idx="3252">
                  <c:v>2.4975951757046245E-2</c:v>
                </c:pt>
                <c:pt idx="3253">
                  <c:v>2.4976160980972068E-2</c:v>
                </c:pt>
                <c:pt idx="3254">
                  <c:v>2.4974180020083586E-2</c:v>
                </c:pt>
                <c:pt idx="3255">
                  <c:v>2.4972257479906161E-2</c:v>
                </c:pt>
                <c:pt idx="3256">
                  <c:v>2.497151574090847E-2</c:v>
                </c:pt>
                <c:pt idx="3257">
                  <c:v>2.4970808806097963E-2</c:v>
                </c:pt>
                <c:pt idx="3258">
                  <c:v>2.4969931839183449E-2</c:v>
                </c:pt>
                <c:pt idx="3259">
                  <c:v>2.4968891588165291E-2</c:v>
                </c:pt>
                <c:pt idx="3260">
                  <c:v>2.4967477747898082E-2</c:v>
                </c:pt>
                <c:pt idx="3261">
                  <c:v>2.4966282338182055E-2</c:v>
                </c:pt>
                <c:pt idx="3262">
                  <c:v>2.4965088470126916E-2</c:v>
                </c:pt>
                <c:pt idx="3263">
                  <c:v>2.4963896418054327E-2</c:v>
                </c:pt>
                <c:pt idx="3264">
                  <c:v>2.4962763537045622E-2</c:v>
                </c:pt>
                <c:pt idx="3265">
                  <c:v>2.4961886317263197E-2</c:v>
                </c:pt>
                <c:pt idx="3266">
                  <c:v>2.4960550674998357E-2</c:v>
                </c:pt>
                <c:pt idx="3267">
                  <c:v>2.4958770643139248E-2</c:v>
                </c:pt>
                <c:pt idx="3268">
                  <c:v>2.4955210606386155E-2</c:v>
                </c:pt>
                <c:pt idx="3269">
                  <c:v>2.4952436942103726E-2</c:v>
                </c:pt>
                <c:pt idx="3270">
                  <c:v>2.4950388518905547E-2</c:v>
                </c:pt>
                <c:pt idx="3271">
                  <c:v>2.4949026639888249E-2</c:v>
                </c:pt>
                <c:pt idx="3272">
                  <c:v>2.4947816048738029E-2</c:v>
                </c:pt>
                <c:pt idx="3273">
                  <c:v>2.4946497045209817E-2</c:v>
                </c:pt>
                <c:pt idx="3274">
                  <c:v>2.494507355419303E-2</c:v>
                </c:pt>
                <c:pt idx="3275">
                  <c:v>2.4943179834056126E-2</c:v>
                </c:pt>
                <c:pt idx="3276">
                  <c:v>2.4942347389297959E-2</c:v>
                </c:pt>
                <c:pt idx="3277">
                  <c:v>2.494378378455132E-2</c:v>
                </c:pt>
                <c:pt idx="3278">
                  <c:v>2.4946540674149711E-2</c:v>
                </c:pt>
                <c:pt idx="3279">
                  <c:v>2.4949104849472326E-2</c:v>
                </c:pt>
                <c:pt idx="3280">
                  <c:v>2.4951480333451102E-2</c:v>
                </c:pt>
                <c:pt idx="3281">
                  <c:v>2.4952787439019828E-2</c:v>
                </c:pt>
                <c:pt idx="3282">
                  <c:v>2.4951760367472691E-2</c:v>
                </c:pt>
                <c:pt idx="3283">
                  <c:v>2.4950271082843024E-2</c:v>
                </c:pt>
                <c:pt idx="3284">
                  <c:v>2.495020282698646E-2</c:v>
                </c:pt>
                <c:pt idx="3285">
                  <c:v>2.4950404931201715E-2</c:v>
                </c:pt>
                <c:pt idx="3286">
                  <c:v>2.4951726639319934E-2</c:v>
                </c:pt>
                <c:pt idx="3287">
                  <c:v>2.4953157455260579E-2</c:v>
                </c:pt>
                <c:pt idx="3288">
                  <c:v>2.4954780360022688E-2</c:v>
                </c:pt>
                <c:pt idx="3289">
                  <c:v>2.4956625531949394E-2</c:v>
                </c:pt>
                <c:pt idx="3290">
                  <c:v>2.4958530352139928E-2</c:v>
                </c:pt>
                <c:pt idx="3291">
                  <c:v>2.4960491090010205E-2</c:v>
                </c:pt>
                <c:pt idx="3292">
                  <c:v>2.4962320342467332E-2</c:v>
                </c:pt>
                <c:pt idx="3293">
                  <c:v>2.4964020602866583E-2</c:v>
                </c:pt>
                <c:pt idx="3294">
                  <c:v>2.4964947953701241E-2</c:v>
                </c:pt>
                <c:pt idx="3295">
                  <c:v>2.4963689124453306E-2</c:v>
                </c:pt>
                <c:pt idx="3296">
                  <c:v>2.4961848360286198E-2</c:v>
                </c:pt>
                <c:pt idx="3297">
                  <c:v>2.4961593093860479E-2</c:v>
                </c:pt>
                <c:pt idx="3298">
                  <c:v>2.496431775869238E-2</c:v>
                </c:pt>
                <c:pt idx="3299">
                  <c:v>2.4968167749698286E-2</c:v>
                </c:pt>
                <c:pt idx="3300">
                  <c:v>2.4971859234752515E-2</c:v>
                </c:pt>
                <c:pt idx="3301">
                  <c:v>2.4975307913063304E-2</c:v>
                </c:pt>
                <c:pt idx="3302">
                  <c:v>2.4978509492574883E-2</c:v>
                </c:pt>
                <c:pt idx="3303">
                  <c:v>2.4979071111205193E-2</c:v>
                </c:pt>
                <c:pt idx="3304">
                  <c:v>2.4979596236582684E-2</c:v>
                </c:pt>
                <c:pt idx="3305">
                  <c:v>2.4980082475825331E-2</c:v>
                </c:pt>
                <c:pt idx="3306">
                  <c:v>2.4979841255144068E-2</c:v>
                </c:pt>
                <c:pt idx="3307">
                  <c:v>2.4977304007576733E-2</c:v>
                </c:pt>
                <c:pt idx="3308">
                  <c:v>2.4974739241176314E-2</c:v>
                </c:pt>
                <c:pt idx="3309">
                  <c:v>2.4975917636220115E-2</c:v>
                </c:pt>
                <c:pt idx="3310">
                  <c:v>2.49780801540299E-2</c:v>
                </c:pt>
                <c:pt idx="3311">
                  <c:v>2.4980263554169661E-2</c:v>
                </c:pt>
                <c:pt idx="3312">
                  <c:v>2.4982139726871903E-2</c:v>
                </c:pt>
                <c:pt idx="3313">
                  <c:v>2.4983714499937873E-2</c:v>
                </c:pt>
                <c:pt idx="3314">
                  <c:v>2.4983512306451672E-2</c:v>
                </c:pt>
                <c:pt idx="3315">
                  <c:v>2.4983313763707635E-2</c:v>
                </c:pt>
                <c:pt idx="3316">
                  <c:v>2.4982470570883236E-2</c:v>
                </c:pt>
                <c:pt idx="3317">
                  <c:v>2.4981601335433385E-2</c:v>
                </c:pt>
                <c:pt idx="3318">
                  <c:v>2.4980703980627478E-2</c:v>
                </c:pt>
                <c:pt idx="3319">
                  <c:v>2.4979247074170798E-2</c:v>
                </c:pt>
                <c:pt idx="3320">
                  <c:v>2.4978924124009625E-2</c:v>
                </c:pt>
                <c:pt idx="3321">
                  <c:v>2.4978682435033674E-2</c:v>
                </c:pt>
                <c:pt idx="3322">
                  <c:v>2.4977373479445085E-2</c:v>
                </c:pt>
                <c:pt idx="3323">
                  <c:v>2.4975041609552426E-2</c:v>
                </c:pt>
                <c:pt idx="3324">
                  <c:v>2.4970563192641577E-2</c:v>
                </c:pt>
                <c:pt idx="3325">
                  <c:v>2.4966871818290957E-2</c:v>
                </c:pt>
                <c:pt idx="3326">
                  <c:v>2.4963934795870234E-2</c:v>
                </c:pt>
                <c:pt idx="3327">
                  <c:v>2.4962670892751192E-2</c:v>
                </c:pt>
                <c:pt idx="3328">
                  <c:v>2.4962163607757448E-2</c:v>
                </c:pt>
                <c:pt idx="3329">
                  <c:v>2.4961962537061844E-2</c:v>
                </c:pt>
                <c:pt idx="3330">
                  <c:v>2.4962059507623133E-2</c:v>
                </c:pt>
                <c:pt idx="3331">
                  <c:v>2.4963487533630008E-2</c:v>
                </c:pt>
                <c:pt idx="3332">
                  <c:v>2.496463007863603E-2</c:v>
                </c:pt>
                <c:pt idx="3333">
                  <c:v>2.4965500721747115E-2</c:v>
                </c:pt>
                <c:pt idx="3334">
                  <c:v>2.4966109154714203E-2</c:v>
                </c:pt>
                <c:pt idx="3335">
                  <c:v>2.4966787494083396E-2</c:v>
                </c:pt>
                <c:pt idx="3336">
                  <c:v>2.4967398770923518E-2</c:v>
                </c:pt>
                <c:pt idx="3337">
                  <c:v>2.496793378352739E-2</c:v>
                </c:pt>
                <c:pt idx="3338">
                  <c:v>2.4966302219753257E-2</c:v>
                </c:pt>
                <c:pt idx="3339">
                  <c:v>2.4963516044969134E-2</c:v>
                </c:pt>
                <c:pt idx="3340">
                  <c:v>2.4958862465939164E-2</c:v>
                </c:pt>
                <c:pt idx="3341">
                  <c:v>2.4954430286587646E-2</c:v>
                </c:pt>
                <c:pt idx="3342">
                  <c:v>2.4949429665560342E-2</c:v>
                </c:pt>
                <c:pt idx="3343">
                  <c:v>2.4944588844638692E-2</c:v>
                </c:pt>
                <c:pt idx="3344">
                  <c:v>2.494048876663265E-2</c:v>
                </c:pt>
                <c:pt idx="3345">
                  <c:v>2.4937098044340748E-2</c:v>
                </c:pt>
                <c:pt idx="3346">
                  <c:v>2.4935219913971633E-2</c:v>
                </c:pt>
                <c:pt idx="3347">
                  <c:v>2.4933519564526885E-2</c:v>
                </c:pt>
                <c:pt idx="3348">
                  <c:v>2.4931991886564666E-2</c:v>
                </c:pt>
                <c:pt idx="3349">
                  <c:v>2.4931244902943746E-2</c:v>
                </c:pt>
                <c:pt idx="3350">
                  <c:v>2.4930527181168772E-2</c:v>
                </c:pt>
                <c:pt idx="3351">
                  <c:v>2.4929826856221613E-2</c:v>
                </c:pt>
                <c:pt idx="3352">
                  <c:v>2.4927558716712633E-2</c:v>
                </c:pt>
                <c:pt idx="3353">
                  <c:v>2.4927106940283571E-2</c:v>
                </c:pt>
                <c:pt idx="3354">
                  <c:v>2.4928022072180353E-2</c:v>
                </c:pt>
                <c:pt idx="3355">
                  <c:v>2.4928682015872717E-2</c:v>
                </c:pt>
                <c:pt idx="3356">
                  <c:v>2.4929095423937595E-2</c:v>
                </c:pt>
                <c:pt idx="3357">
                  <c:v>2.4928685413019146E-2</c:v>
                </c:pt>
                <c:pt idx="3358">
                  <c:v>2.4928967271192093E-2</c:v>
                </c:pt>
                <c:pt idx="3359">
                  <c:v>2.4929177839527687E-2</c:v>
                </c:pt>
                <c:pt idx="3360">
                  <c:v>2.4929316590014652E-2</c:v>
                </c:pt>
                <c:pt idx="3361">
                  <c:v>2.4928627876400999E-2</c:v>
                </c:pt>
                <c:pt idx="3362">
                  <c:v>2.4929301834291637E-2</c:v>
                </c:pt>
                <c:pt idx="3363">
                  <c:v>2.493382033531779E-2</c:v>
                </c:pt>
                <c:pt idx="3364">
                  <c:v>2.4938896852518825E-2</c:v>
                </c:pt>
                <c:pt idx="3365">
                  <c:v>2.4943842795523603E-2</c:v>
                </c:pt>
                <c:pt idx="3366">
                  <c:v>2.4947296074055866E-2</c:v>
                </c:pt>
                <c:pt idx="3367">
                  <c:v>2.4949334973245956E-2</c:v>
                </c:pt>
                <c:pt idx="3368">
                  <c:v>2.4950540354023405E-2</c:v>
                </c:pt>
                <c:pt idx="3369">
                  <c:v>2.4952734580160407E-2</c:v>
                </c:pt>
                <c:pt idx="3370">
                  <c:v>2.4956083497678777E-2</c:v>
                </c:pt>
                <c:pt idx="3371">
                  <c:v>2.4959537378461658E-2</c:v>
                </c:pt>
                <c:pt idx="3372">
                  <c:v>2.4962872206128296E-2</c:v>
                </c:pt>
                <c:pt idx="3373">
                  <c:v>2.4965064691972252E-2</c:v>
                </c:pt>
                <c:pt idx="3374">
                  <c:v>2.4966164305900568E-2</c:v>
                </c:pt>
                <c:pt idx="3375">
                  <c:v>2.4965166017648765E-2</c:v>
                </c:pt>
                <c:pt idx="3376">
                  <c:v>2.4964872862961663E-2</c:v>
                </c:pt>
                <c:pt idx="3377">
                  <c:v>2.4965223248313507E-2</c:v>
                </c:pt>
                <c:pt idx="3378">
                  <c:v>2.4965716327447186E-2</c:v>
                </c:pt>
                <c:pt idx="3379">
                  <c:v>2.4966111125388525E-2</c:v>
                </c:pt>
                <c:pt idx="3380">
                  <c:v>2.4966388736704089E-2</c:v>
                </c:pt>
                <c:pt idx="3381">
                  <c:v>2.496285694380557E-2</c:v>
                </c:pt>
                <c:pt idx="3382">
                  <c:v>2.4958549906387881E-2</c:v>
                </c:pt>
                <c:pt idx="3383">
                  <c:v>2.4956099823954882E-2</c:v>
                </c:pt>
                <c:pt idx="3384">
                  <c:v>2.4954357189683678E-2</c:v>
                </c:pt>
                <c:pt idx="3385">
                  <c:v>2.4952077261144786E-2</c:v>
                </c:pt>
                <c:pt idx="3386">
                  <c:v>2.4949293673260001E-2</c:v>
                </c:pt>
                <c:pt idx="3387">
                  <c:v>2.4947356223863123E-2</c:v>
                </c:pt>
                <c:pt idx="3388">
                  <c:v>2.4948093729257822E-2</c:v>
                </c:pt>
                <c:pt idx="3389">
                  <c:v>2.4950492848461844E-2</c:v>
                </c:pt>
                <c:pt idx="3390">
                  <c:v>2.4953145341506305E-2</c:v>
                </c:pt>
                <c:pt idx="3391">
                  <c:v>2.4956039638488987E-2</c:v>
                </c:pt>
                <c:pt idx="3392">
                  <c:v>2.4959497177045733E-2</c:v>
                </c:pt>
                <c:pt idx="3393">
                  <c:v>2.4963058203222012E-2</c:v>
                </c:pt>
                <c:pt idx="3394">
                  <c:v>2.4966231386114698E-2</c:v>
                </c:pt>
                <c:pt idx="3395">
                  <c:v>2.4969032224526122E-2</c:v>
                </c:pt>
                <c:pt idx="3396">
                  <c:v>2.4970901128256104E-2</c:v>
                </c:pt>
                <c:pt idx="3397">
                  <c:v>2.4971563378392955E-2</c:v>
                </c:pt>
                <c:pt idx="3398">
                  <c:v>2.4974713782627379E-2</c:v>
                </c:pt>
                <c:pt idx="3399">
                  <c:v>2.4977924814671894E-2</c:v>
                </c:pt>
                <c:pt idx="3400">
                  <c:v>2.4980986996411454E-2</c:v>
                </c:pt>
                <c:pt idx="3401">
                  <c:v>2.498244056667507E-2</c:v>
                </c:pt>
                <c:pt idx="3402">
                  <c:v>2.4982376855267115E-2</c:v>
                </c:pt>
                <c:pt idx="3403">
                  <c:v>2.4982783766178046E-2</c:v>
                </c:pt>
                <c:pt idx="3404">
                  <c:v>2.4983390954894547E-2</c:v>
                </c:pt>
                <c:pt idx="3405">
                  <c:v>2.4983761425424803E-2</c:v>
                </c:pt>
                <c:pt idx="3406">
                  <c:v>2.4983904270509786E-2</c:v>
                </c:pt>
                <c:pt idx="3407">
                  <c:v>2.4983403529919807E-2</c:v>
                </c:pt>
                <c:pt idx="3408">
                  <c:v>2.4982486146221228E-2</c:v>
                </c:pt>
                <c:pt idx="3409">
                  <c:v>2.4980998807661067E-2</c:v>
                </c:pt>
                <c:pt idx="3410">
                  <c:v>2.4978970951362717E-2</c:v>
                </c:pt>
                <c:pt idx="3411">
                  <c:v>2.4976651507037189E-2</c:v>
                </c:pt>
                <c:pt idx="3412">
                  <c:v>2.4974945049834961E-2</c:v>
                </c:pt>
                <c:pt idx="3413">
                  <c:v>2.4973397360443853E-2</c:v>
                </c:pt>
                <c:pt idx="3414">
                  <c:v>2.4972004834749546E-2</c:v>
                </c:pt>
                <c:pt idx="3415">
                  <c:v>2.4971419737713108E-2</c:v>
                </c:pt>
                <c:pt idx="3416">
                  <c:v>2.4971098462444444E-2</c:v>
                </c:pt>
                <c:pt idx="3417">
                  <c:v>2.497053896002599E-2</c:v>
                </c:pt>
                <c:pt idx="3418">
                  <c:v>2.4969746471039667E-2</c:v>
                </c:pt>
                <c:pt idx="3419">
                  <c:v>2.4967640294106547E-2</c:v>
                </c:pt>
                <c:pt idx="3420">
                  <c:v>2.4965522759642641E-2</c:v>
                </c:pt>
                <c:pt idx="3421">
                  <c:v>2.4965767819484685E-2</c:v>
                </c:pt>
                <c:pt idx="3422">
                  <c:v>2.4966000467038094E-2</c:v>
                </c:pt>
                <c:pt idx="3423">
                  <c:v>2.4966459971887418E-2</c:v>
                </c:pt>
                <c:pt idx="3424">
                  <c:v>2.4967135295406572E-2</c:v>
                </c:pt>
                <c:pt idx="3425">
                  <c:v>2.4967995231239815E-2</c:v>
                </c:pt>
                <c:pt idx="3426">
                  <c:v>2.4969119691733235E-2</c:v>
                </c:pt>
                <c:pt idx="3427">
                  <c:v>2.4970904502196935E-2</c:v>
                </c:pt>
                <c:pt idx="3428">
                  <c:v>2.4972412917646424E-2</c:v>
                </c:pt>
                <c:pt idx="3429">
                  <c:v>2.497366121218194E-2</c:v>
                </c:pt>
                <c:pt idx="3430">
                  <c:v>2.4975193327974411E-2</c:v>
                </c:pt>
                <c:pt idx="3431">
                  <c:v>2.4976560539053484E-2</c:v>
                </c:pt>
                <c:pt idx="3432">
                  <c:v>2.4977768253268712E-2</c:v>
                </c:pt>
                <c:pt idx="3433">
                  <c:v>2.4978388926483481E-2</c:v>
                </c:pt>
                <c:pt idx="3434">
                  <c:v>2.4978441800887517E-2</c:v>
                </c:pt>
                <c:pt idx="3435">
                  <c:v>2.4976305559922463E-2</c:v>
                </c:pt>
                <c:pt idx="3436">
                  <c:v>2.4973191126233574E-2</c:v>
                </c:pt>
                <c:pt idx="3437">
                  <c:v>2.4971322210747129E-2</c:v>
                </c:pt>
                <c:pt idx="3438">
                  <c:v>2.4970550694025574E-2</c:v>
                </c:pt>
                <c:pt idx="3439">
                  <c:v>2.4970396954523903E-2</c:v>
                </c:pt>
                <c:pt idx="3440">
                  <c:v>2.4970435656996637E-2</c:v>
                </c:pt>
                <c:pt idx="3441">
                  <c:v>2.4970498440485402E-2</c:v>
                </c:pt>
                <c:pt idx="3442">
                  <c:v>2.4970595600993645E-2</c:v>
                </c:pt>
                <c:pt idx="3443">
                  <c:v>2.4972571576540717E-2</c:v>
                </c:pt>
                <c:pt idx="3444">
                  <c:v>2.4976405668318675E-2</c:v>
                </c:pt>
                <c:pt idx="3445">
                  <c:v>2.4980137466164943E-2</c:v>
                </c:pt>
                <c:pt idx="3446">
                  <c:v>2.4983768997968465E-2</c:v>
                </c:pt>
                <c:pt idx="3447">
                  <c:v>2.4986771512268999E-2</c:v>
                </c:pt>
                <c:pt idx="3448">
                  <c:v>2.4989171377911994E-2</c:v>
                </c:pt>
                <c:pt idx="3449">
                  <c:v>2.4990380972775891E-2</c:v>
                </c:pt>
                <c:pt idx="3450">
                  <c:v>2.4990959542141564E-2</c:v>
                </c:pt>
                <c:pt idx="3451">
                  <c:v>2.4991280577908864E-2</c:v>
                </c:pt>
                <c:pt idx="3452">
                  <c:v>2.4990402899466874E-2</c:v>
                </c:pt>
                <c:pt idx="3453">
                  <c:v>2.49884622534687E-2</c:v>
                </c:pt>
                <c:pt idx="3454">
                  <c:v>2.498439340444179E-2</c:v>
                </c:pt>
                <c:pt idx="3455">
                  <c:v>2.4979929714445449E-2</c:v>
                </c:pt>
                <c:pt idx="3456">
                  <c:v>2.4978208423000799E-2</c:v>
                </c:pt>
                <c:pt idx="3457">
                  <c:v>2.4976278147782631E-2</c:v>
                </c:pt>
                <c:pt idx="3458">
                  <c:v>2.497414353417559E-2</c:v>
                </c:pt>
                <c:pt idx="3459">
                  <c:v>2.4970863921504067E-2</c:v>
                </c:pt>
                <c:pt idx="3460">
                  <c:v>2.4968195497130363E-2</c:v>
                </c:pt>
                <c:pt idx="3461">
                  <c:v>2.4968360184415599E-2</c:v>
                </c:pt>
                <c:pt idx="3462">
                  <c:v>2.4969530161270344E-2</c:v>
                </c:pt>
                <c:pt idx="3463">
                  <c:v>2.4973209943957495E-2</c:v>
                </c:pt>
                <c:pt idx="3464">
                  <c:v>2.4976585509742816E-2</c:v>
                </c:pt>
                <c:pt idx="3465">
                  <c:v>2.4979668372121743E-2</c:v>
                </c:pt>
                <c:pt idx="3466">
                  <c:v>2.4981911514307585E-2</c:v>
                </c:pt>
                <c:pt idx="3467">
                  <c:v>2.4982250347098139E-2</c:v>
                </c:pt>
                <c:pt idx="3468">
                  <c:v>2.4981109793663765E-2</c:v>
                </c:pt>
                <c:pt idx="3469">
                  <c:v>2.4983040116497289E-2</c:v>
                </c:pt>
                <c:pt idx="3470">
                  <c:v>2.4986785778488351E-2</c:v>
                </c:pt>
                <c:pt idx="3471">
                  <c:v>2.4990181390235938E-2</c:v>
                </c:pt>
                <c:pt idx="3472">
                  <c:v>2.4993241267914235E-2</c:v>
                </c:pt>
                <c:pt idx="3473">
                  <c:v>2.4995641406253391E-2</c:v>
                </c:pt>
                <c:pt idx="3474">
                  <c:v>2.4996848815961852E-2</c:v>
                </c:pt>
                <c:pt idx="3475">
                  <c:v>2.4996927612249732E-2</c:v>
                </c:pt>
                <c:pt idx="3476">
                  <c:v>2.4996837677302423E-2</c:v>
                </c:pt>
                <c:pt idx="3477">
                  <c:v>2.4998316098456905E-2</c:v>
                </c:pt>
                <c:pt idx="3478">
                  <c:v>2.4999729408544145E-2</c:v>
                </c:pt>
                <c:pt idx="3479">
                  <c:v>2.5002575896268558E-2</c:v>
                </c:pt>
                <c:pt idx="3480">
                  <c:v>2.5005891056367135E-2</c:v>
                </c:pt>
                <c:pt idx="3481">
                  <c:v>2.5007665732751896E-2</c:v>
                </c:pt>
                <c:pt idx="3482">
                  <c:v>2.5007971960238354E-2</c:v>
                </c:pt>
                <c:pt idx="3483">
                  <c:v>2.5006305910806048E-2</c:v>
                </c:pt>
                <c:pt idx="3484">
                  <c:v>2.5005068757474238E-2</c:v>
                </c:pt>
                <c:pt idx="3485">
                  <c:v>2.5003911137661212E-2</c:v>
                </c:pt>
                <c:pt idx="3486">
                  <c:v>2.5002687776271085E-2</c:v>
                </c:pt>
                <c:pt idx="3487">
                  <c:v>2.5001403566683171E-2</c:v>
                </c:pt>
                <c:pt idx="3488">
                  <c:v>2.5000357088291417E-2</c:v>
                </c:pt>
                <c:pt idx="3489">
                  <c:v>2.4999820012745685E-2</c:v>
                </c:pt>
                <c:pt idx="3490">
                  <c:v>2.499976124933825E-2</c:v>
                </c:pt>
                <c:pt idx="3491">
                  <c:v>2.4999013972049181E-2</c:v>
                </c:pt>
                <c:pt idx="3492">
                  <c:v>2.499760706352246E-2</c:v>
                </c:pt>
                <c:pt idx="3493">
                  <c:v>2.4994743642546308E-2</c:v>
                </c:pt>
                <c:pt idx="3494">
                  <c:v>2.4995568922194195E-2</c:v>
                </c:pt>
                <c:pt idx="3495">
                  <c:v>2.499955661448313E-2</c:v>
                </c:pt>
                <c:pt idx="3496">
                  <c:v>2.5004549795176825E-2</c:v>
                </c:pt>
                <c:pt idx="3497">
                  <c:v>2.5008874023992756E-2</c:v>
                </c:pt>
                <c:pt idx="3498">
                  <c:v>2.5012565157172775E-2</c:v>
                </c:pt>
                <c:pt idx="3499">
                  <c:v>2.5016206841185783E-2</c:v>
                </c:pt>
                <c:pt idx="3500">
                  <c:v>2.5020222897947468E-2</c:v>
                </c:pt>
                <c:pt idx="3501">
                  <c:v>2.5024107479678454E-2</c:v>
                </c:pt>
                <c:pt idx="3502">
                  <c:v>2.5027417826635683E-2</c:v>
                </c:pt>
                <c:pt idx="3503">
                  <c:v>2.5030179370850312E-2</c:v>
                </c:pt>
                <c:pt idx="3504">
                  <c:v>2.5031934503073571E-2</c:v>
                </c:pt>
                <c:pt idx="3505">
                  <c:v>2.5026975965733139E-2</c:v>
                </c:pt>
                <c:pt idx="3506">
                  <c:v>2.5021045148059629E-2</c:v>
                </c:pt>
                <c:pt idx="3507">
                  <c:v>2.501612402425071E-2</c:v>
                </c:pt>
                <c:pt idx="3508">
                  <c:v>2.5011758370324357E-2</c:v>
                </c:pt>
                <c:pt idx="3509">
                  <c:v>2.5007712022998532E-2</c:v>
                </c:pt>
                <c:pt idx="3510">
                  <c:v>2.5002759595161392E-2</c:v>
                </c:pt>
                <c:pt idx="3511">
                  <c:v>2.4996934691057234E-2</c:v>
                </c:pt>
                <c:pt idx="3512">
                  <c:v>2.4988487301446906E-2</c:v>
                </c:pt>
                <c:pt idx="3513">
                  <c:v>2.4982127726941427E-2</c:v>
                </c:pt>
                <c:pt idx="3514">
                  <c:v>2.4978360608269998E-2</c:v>
                </c:pt>
                <c:pt idx="3515">
                  <c:v>2.4974981708549327E-2</c:v>
                </c:pt>
                <c:pt idx="3516">
                  <c:v>2.4971972253464005E-2</c:v>
                </c:pt>
                <c:pt idx="3517">
                  <c:v>2.4969123821492602E-2</c:v>
                </c:pt>
                <c:pt idx="3518">
                  <c:v>2.4966317783125573E-2</c:v>
                </c:pt>
                <c:pt idx="3519">
                  <c:v>2.4963555078763414E-2</c:v>
                </c:pt>
                <c:pt idx="3520">
                  <c:v>2.4961336752812258E-2</c:v>
                </c:pt>
                <c:pt idx="3521">
                  <c:v>2.4961930098305579E-2</c:v>
                </c:pt>
                <c:pt idx="3522">
                  <c:v>2.4962730241019922E-2</c:v>
                </c:pt>
                <c:pt idx="3523">
                  <c:v>2.4962926171961091E-2</c:v>
                </c:pt>
                <c:pt idx="3524">
                  <c:v>2.4962554092291457E-2</c:v>
                </c:pt>
                <c:pt idx="3525">
                  <c:v>2.4962682133091007E-2</c:v>
                </c:pt>
                <c:pt idx="3526">
                  <c:v>2.4963524545052629E-2</c:v>
                </c:pt>
                <c:pt idx="3527">
                  <c:v>2.4965044393684816E-2</c:v>
                </c:pt>
                <c:pt idx="3528">
                  <c:v>2.4966824373857593E-2</c:v>
                </c:pt>
                <c:pt idx="3529">
                  <c:v>2.496847527222245E-2</c:v>
                </c:pt>
                <c:pt idx="3530">
                  <c:v>2.4969982904054513E-2</c:v>
                </c:pt>
                <c:pt idx="3531">
                  <c:v>2.4968009941813463E-2</c:v>
                </c:pt>
                <c:pt idx="3532">
                  <c:v>2.4964793511089985E-2</c:v>
                </c:pt>
                <c:pt idx="3533">
                  <c:v>2.4963322088928083E-2</c:v>
                </c:pt>
                <c:pt idx="3534">
                  <c:v>2.4964802784822784E-2</c:v>
                </c:pt>
                <c:pt idx="3535">
                  <c:v>2.4968085664502565E-2</c:v>
                </c:pt>
                <c:pt idx="3536">
                  <c:v>2.4971738412770554E-2</c:v>
                </c:pt>
                <c:pt idx="3537">
                  <c:v>2.4975290913082981E-2</c:v>
                </c:pt>
                <c:pt idx="3538">
                  <c:v>2.4978598292688826E-2</c:v>
                </c:pt>
                <c:pt idx="3539">
                  <c:v>2.4981671043480029E-2</c:v>
                </c:pt>
                <c:pt idx="3540">
                  <c:v>2.4984357101917484E-2</c:v>
                </c:pt>
                <c:pt idx="3541">
                  <c:v>2.498461300404857E-2</c:v>
                </c:pt>
                <c:pt idx="3542">
                  <c:v>2.4986510646123939E-2</c:v>
                </c:pt>
                <c:pt idx="3543">
                  <c:v>2.4989000128090338E-2</c:v>
                </c:pt>
                <c:pt idx="3544">
                  <c:v>2.4991560062453771E-2</c:v>
                </c:pt>
                <c:pt idx="3545">
                  <c:v>2.4992998782468041E-2</c:v>
                </c:pt>
                <c:pt idx="3546">
                  <c:v>2.4993375274402908E-2</c:v>
                </c:pt>
                <c:pt idx="3547">
                  <c:v>2.4993336009857245E-2</c:v>
                </c:pt>
                <c:pt idx="3548">
                  <c:v>2.4992898996459963E-2</c:v>
                </c:pt>
                <c:pt idx="3549">
                  <c:v>2.4991645354947998E-2</c:v>
                </c:pt>
                <c:pt idx="3550">
                  <c:v>2.4989103866280421E-2</c:v>
                </c:pt>
                <c:pt idx="3551">
                  <c:v>2.4987005863009473E-2</c:v>
                </c:pt>
                <c:pt idx="3552">
                  <c:v>2.4987361047968039E-2</c:v>
                </c:pt>
                <c:pt idx="3553">
                  <c:v>2.4987827755154231E-2</c:v>
                </c:pt>
                <c:pt idx="3554">
                  <c:v>2.4988400242200458E-2</c:v>
                </c:pt>
                <c:pt idx="3555">
                  <c:v>2.4989031102397093E-2</c:v>
                </c:pt>
                <c:pt idx="3556">
                  <c:v>2.4989939407718671E-2</c:v>
                </c:pt>
                <c:pt idx="3557">
                  <c:v>2.4991674162925304E-2</c:v>
                </c:pt>
                <c:pt idx="3558">
                  <c:v>2.4993495666542902E-2</c:v>
                </c:pt>
                <c:pt idx="3559">
                  <c:v>2.4995312969502085E-2</c:v>
                </c:pt>
                <c:pt idx="3560">
                  <c:v>2.4997124100459279E-2</c:v>
                </c:pt>
                <c:pt idx="3561">
                  <c:v>2.4998592244878381E-2</c:v>
                </c:pt>
                <c:pt idx="3562">
                  <c:v>2.4999731633597908E-2</c:v>
                </c:pt>
                <c:pt idx="3563">
                  <c:v>2.5000140059558515E-2</c:v>
                </c:pt>
                <c:pt idx="3564">
                  <c:v>2.5000745508317466E-2</c:v>
                </c:pt>
                <c:pt idx="3565">
                  <c:v>2.5001537687812176E-2</c:v>
                </c:pt>
                <c:pt idx="3566">
                  <c:v>2.5002377551259402E-2</c:v>
                </c:pt>
                <c:pt idx="3567">
                  <c:v>2.500358248729374E-2</c:v>
                </c:pt>
                <c:pt idx="3568">
                  <c:v>2.5007104781927317E-2</c:v>
                </c:pt>
                <c:pt idx="3569">
                  <c:v>2.5015421047090546E-2</c:v>
                </c:pt>
                <c:pt idx="3570">
                  <c:v>2.5024113438300986E-2</c:v>
                </c:pt>
                <c:pt idx="3571">
                  <c:v>2.5032591389912064E-2</c:v>
                </c:pt>
                <c:pt idx="3572">
                  <c:v>2.5040212398198012E-2</c:v>
                </c:pt>
                <c:pt idx="3573">
                  <c:v>2.5046993463685639E-2</c:v>
                </c:pt>
                <c:pt idx="3574">
                  <c:v>2.5049102707436436E-2</c:v>
                </c:pt>
                <c:pt idx="3575">
                  <c:v>2.5047268894473278E-2</c:v>
                </c:pt>
                <c:pt idx="3576">
                  <c:v>2.5044483456029373E-2</c:v>
                </c:pt>
                <c:pt idx="3577">
                  <c:v>2.5042512818461569E-2</c:v>
                </c:pt>
                <c:pt idx="3578">
                  <c:v>2.5044506666617734E-2</c:v>
                </c:pt>
                <c:pt idx="3579">
                  <c:v>2.5046384207851428E-2</c:v>
                </c:pt>
                <c:pt idx="3580">
                  <c:v>2.5048150811911717E-2</c:v>
                </c:pt>
                <c:pt idx="3581">
                  <c:v>2.5049687596322021E-2</c:v>
                </c:pt>
                <c:pt idx="3582">
                  <c:v>2.5051144443258566E-2</c:v>
                </c:pt>
                <c:pt idx="3583">
                  <c:v>2.5052508029396174E-2</c:v>
                </c:pt>
                <c:pt idx="3584">
                  <c:v>2.5050950477544413E-2</c:v>
                </c:pt>
                <c:pt idx="3585">
                  <c:v>2.5045359372256673E-2</c:v>
                </c:pt>
                <c:pt idx="3586">
                  <c:v>2.5037757414875562E-2</c:v>
                </c:pt>
                <c:pt idx="3587">
                  <c:v>2.5033926274068124E-2</c:v>
                </c:pt>
                <c:pt idx="3588">
                  <c:v>2.5030509758018901E-2</c:v>
                </c:pt>
                <c:pt idx="3589">
                  <c:v>2.5027252618976398E-2</c:v>
                </c:pt>
                <c:pt idx="3590">
                  <c:v>2.5024144104518031E-2</c:v>
                </c:pt>
                <c:pt idx="3591">
                  <c:v>2.5020697768395127E-2</c:v>
                </c:pt>
                <c:pt idx="3592">
                  <c:v>2.5016927265247148E-2</c:v>
                </c:pt>
                <c:pt idx="3593">
                  <c:v>2.5012338255228334E-2</c:v>
                </c:pt>
                <c:pt idx="3594">
                  <c:v>2.5006319355719283E-2</c:v>
                </c:pt>
                <c:pt idx="3595">
                  <c:v>2.5000464896423557E-2</c:v>
                </c:pt>
                <c:pt idx="3596">
                  <c:v>2.4995242654007158E-2</c:v>
                </c:pt>
                <c:pt idx="3597">
                  <c:v>2.499024207378495E-2</c:v>
                </c:pt>
                <c:pt idx="3598">
                  <c:v>2.4985448296875892E-2</c:v>
                </c:pt>
                <c:pt idx="3599">
                  <c:v>2.4980212559860882E-2</c:v>
                </c:pt>
                <c:pt idx="3600">
                  <c:v>2.4975103530954012E-2</c:v>
                </c:pt>
                <c:pt idx="3601">
                  <c:v>2.4970440520246436E-2</c:v>
                </c:pt>
                <c:pt idx="3602">
                  <c:v>2.4966199768607103E-2</c:v>
                </c:pt>
                <c:pt idx="3603">
                  <c:v>2.496209985213884E-2</c:v>
                </c:pt>
                <c:pt idx="3604">
                  <c:v>2.4958131208897425E-2</c:v>
                </c:pt>
                <c:pt idx="3605">
                  <c:v>2.49537940442165E-2</c:v>
                </c:pt>
                <c:pt idx="3606">
                  <c:v>2.4950374768904979E-2</c:v>
                </c:pt>
                <c:pt idx="3607">
                  <c:v>2.4948211516692503E-2</c:v>
                </c:pt>
                <c:pt idx="3608">
                  <c:v>2.4946632399519934E-2</c:v>
                </c:pt>
                <c:pt idx="3609">
                  <c:v>2.4945617666299349E-2</c:v>
                </c:pt>
                <c:pt idx="3610">
                  <c:v>2.4946364291537057E-2</c:v>
                </c:pt>
                <c:pt idx="3611">
                  <c:v>2.494780804383501E-2</c:v>
                </c:pt>
                <c:pt idx="3612">
                  <c:v>2.4949283228279214E-2</c:v>
                </c:pt>
                <c:pt idx="3613">
                  <c:v>2.4950472872999604E-2</c:v>
                </c:pt>
                <c:pt idx="3614">
                  <c:v>2.4951391493337249E-2</c:v>
                </c:pt>
                <c:pt idx="3615">
                  <c:v>2.4952005231481843E-2</c:v>
                </c:pt>
                <c:pt idx="3616">
                  <c:v>2.495320478313983E-2</c:v>
                </c:pt>
                <c:pt idx="3617">
                  <c:v>2.4954009053602108E-2</c:v>
                </c:pt>
                <c:pt idx="3618">
                  <c:v>2.4954437634312931E-2</c:v>
                </c:pt>
                <c:pt idx="3619">
                  <c:v>2.4954498173332326E-2</c:v>
                </c:pt>
                <c:pt idx="3620">
                  <c:v>2.4954771183032506E-2</c:v>
                </c:pt>
                <c:pt idx="3621">
                  <c:v>2.4954961393549958E-2</c:v>
                </c:pt>
                <c:pt idx="3622">
                  <c:v>2.495507273251674E-2</c:v>
                </c:pt>
                <c:pt idx="3623">
                  <c:v>2.4955018714146172E-2</c:v>
                </c:pt>
                <c:pt idx="3624">
                  <c:v>2.4957275067774169E-2</c:v>
                </c:pt>
                <c:pt idx="3625">
                  <c:v>2.4960023851303147E-2</c:v>
                </c:pt>
                <c:pt idx="3626">
                  <c:v>2.4962110751497409E-2</c:v>
                </c:pt>
                <c:pt idx="3627">
                  <c:v>2.4963557791720437E-2</c:v>
                </c:pt>
                <c:pt idx="3628">
                  <c:v>2.4962741536521942E-2</c:v>
                </c:pt>
                <c:pt idx="3629">
                  <c:v>2.4966751681557705E-2</c:v>
                </c:pt>
                <c:pt idx="3630">
                  <c:v>2.4970128383466236E-2</c:v>
                </c:pt>
                <c:pt idx="3631">
                  <c:v>2.4972898724121381E-2</c:v>
                </c:pt>
                <c:pt idx="3632">
                  <c:v>2.4974561408350408E-2</c:v>
                </c:pt>
                <c:pt idx="3633">
                  <c:v>2.4976187454393783E-2</c:v>
                </c:pt>
                <c:pt idx="3634">
                  <c:v>2.4978211526632984E-2</c:v>
                </c:pt>
                <c:pt idx="3635">
                  <c:v>2.4979953896109946E-2</c:v>
                </c:pt>
                <c:pt idx="3636">
                  <c:v>2.4981425527645703E-2</c:v>
                </c:pt>
                <c:pt idx="3637">
                  <c:v>2.4982357891836462E-2</c:v>
                </c:pt>
                <c:pt idx="3638">
                  <c:v>2.4983701726316858E-2</c:v>
                </c:pt>
                <c:pt idx="3639">
                  <c:v>2.4985434801417249E-2</c:v>
                </c:pt>
                <c:pt idx="3640">
                  <c:v>2.4987218235913104E-2</c:v>
                </c:pt>
                <c:pt idx="3641">
                  <c:v>2.4990085879683013E-2</c:v>
                </c:pt>
                <c:pt idx="3642">
                  <c:v>2.4992568711276395E-2</c:v>
                </c:pt>
                <c:pt idx="3643">
                  <c:v>2.4994683342879867E-2</c:v>
                </c:pt>
                <c:pt idx="3644">
                  <c:v>2.4995961856885796E-2</c:v>
                </c:pt>
                <c:pt idx="3645">
                  <c:v>2.4992084439449044E-2</c:v>
                </c:pt>
                <c:pt idx="3646">
                  <c:v>2.4988219294893577E-2</c:v>
                </c:pt>
                <c:pt idx="3647">
                  <c:v>2.4984452783654118E-2</c:v>
                </c:pt>
                <c:pt idx="3648">
                  <c:v>2.4980776168261627E-2</c:v>
                </c:pt>
                <c:pt idx="3649">
                  <c:v>2.4976417708084037E-2</c:v>
                </c:pt>
                <c:pt idx="3650">
                  <c:v>2.4973805648064829E-2</c:v>
                </c:pt>
                <c:pt idx="3651">
                  <c:v>2.4972567172356821E-2</c:v>
                </c:pt>
                <c:pt idx="3652">
                  <c:v>2.497263741762884E-2</c:v>
                </c:pt>
                <c:pt idx="3653">
                  <c:v>2.4974403427849109E-2</c:v>
                </c:pt>
                <c:pt idx="3654">
                  <c:v>2.4976975897506477E-2</c:v>
                </c:pt>
                <c:pt idx="3655">
                  <c:v>2.4979769537723212E-2</c:v>
                </c:pt>
                <c:pt idx="3656">
                  <c:v>2.4980829750560558E-2</c:v>
                </c:pt>
                <c:pt idx="3657">
                  <c:v>2.4980238115715817E-2</c:v>
                </c:pt>
                <c:pt idx="3658">
                  <c:v>2.4977065503503128E-2</c:v>
                </c:pt>
                <c:pt idx="3659">
                  <c:v>2.4974140749412708E-2</c:v>
                </c:pt>
                <c:pt idx="3660">
                  <c:v>2.4972634226551039E-2</c:v>
                </c:pt>
                <c:pt idx="3661">
                  <c:v>2.4971785322978123E-2</c:v>
                </c:pt>
                <c:pt idx="3662">
                  <c:v>2.4971559112077928E-2</c:v>
                </c:pt>
                <c:pt idx="3663">
                  <c:v>2.4971408122601273E-2</c:v>
                </c:pt>
                <c:pt idx="3664">
                  <c:v>2.4971329356247008E-2</c:v>
                </c:pt>
                <c:pt idx="3665">
                  <c:v>2.4971287395877107E-2</c:v>
                </c:pt>
                <c:pt idx="3666">
                  <c:v>2.4970896468711572E-2</c:v>
                </c:pt>
                <c:pt idx="3667">
                  <c:v>2.49701773815247E-2</c:v>
                </c:pt>
                <c:pt idx="3668">
                  <c:v>2.4969580044639863E-2</c:v>
                </c:pt>
                <c:pt idx="3669">
                  <c:v>2.496923192663545E-2</c:v>
                </c:pt>
                <c:pt idx="3670">
                  <c:v>2.4969641355276115E-2</c:v>
                </c:pt>
                <c:pt idx="3671">
                  <c:v>2.4970333183809579E-2</c:v>
                </c:pt>
                <c:pt idx="3672">
                  <c:v>2.4971111960100587E-2</c:v>
                </c:pt>
                <c:pt idx="3673">
                  <c:v>2.4970820433886719E-2</c:v>
                </c:pt>
                <c:pt idx="3674">
                  <c:v>2.496951355053547E-2</c:v>
                </c:pt>
                <c:pt idx="3675">
                  <c:v>2.4967434751387772E-2</c:v>
                </c:pt>
                <c:pt idx="3676">
                  <c:v>2.4964612036041941E-2</c:v>
                </c:pt>
                <c:pt idx="3677">
                  <c:v>2.4959489731942931E-2</c:v>
                </c:pt>
                <c:pt idx="3678">
                  <c:v>2.4954411286766301E-2</c:v>
                </c:pt>
                <c:pt idx="3679">
                  <c:v>2.4951062270303297E-2</c:v>
                </c:pt>
                <c:pt idx="3680">
                  <c:v>2.4948528455154616E-2</c:v>
                </c:pt>
                <c:pt idx="3681">
                  <c:v>2.4946245102073682E-2</c:v>
                </c:pt>
                <c:pt idx="3682">
                  <c:v>2.4943700306670709E-2</c:v>
                </c:pt>
                <c:pt idx="3683">
                  <c:v>2.4940916571551262E-2</c:v>
                </c:pt>
                <c:pt idx="3684">
                  <c:v>2.4939209150741416E-2</c:v>
                </c:pt>
                <c:pt idx="3685">
                  <c:v>2.493852179133136E-2</c:v>
                </c:pt>
                <c:pt idx="3686">
                  <c:v>2.4938499056358945E-2</c:v>
                </c:pt>
                <c:pt idx="3687">
                  <c:v>2.4941867227264658E-2</c:v>
                </c:pt>
                <c:pt idx="3688">
                  <c:v>2.4945247177343043E-2</c:v>
                </c:pt>
                <c:pt idx="3689">
                  <c:v>2.4949122146108092E-2</c:v>
                </c:pt>
                <c:pt idx="3690">
                  <c:v>2.4952941938867997E-2</c:v>
                </c:pt>
                <c:pt idx="3691">
                  <c:v>2.4955223257505994E-2</c:v>
                </c:pt>
                <c:pt idx="3692">
                  <c:v>2.4956055157357583E-2</c:v>
                </c:pt>
                <c:pt idx="3693">
                  <c:v>2.4957676196335227E-2</c:v>
                </c:pt>
                <c:pt idx="3694">
                  <c:v>2.4959673975276552E-2</c:v>
                </c:pt>
                <c:pt idx="3695">
                  <c:v>2.4962026615434455E-2</c:v>
                </c:pt>
                <c:pt idx="3696">
                  <c:v>2.4964097209702874E-2</c:v>
                </c:pt>
                <c:pt idx="3697">
                  <c:v>2.4965898094147756E-2</c:v>
                </c:pt>
                <c:pt idx="3698">
                  <c:v>2.4967109648134339E-2</c:v>
                </c:pt>
                <c:pt idx="3699">
                  <c:v>2.4968488757220523E-2</c:v>
                </c:pt>
                <c:pt idx="3700">
                  <c:v>2.4969858491576197E-2</c:v>
                </c:pt>
                <c:pt idx="3701">
                  <c:v>2.4971218845990524E-2</c:v>
                </c:pt>
                <c:pt idx="3702">
                  <c:v>2.497246167059472E-2</c:v>
                </c:pt>
                <c:pt idx="3703">
                  <c:v>2.4973590442035905E-2</c:v>
                </c:pt>
                <c:pt idx="3704">
                  <c:v>2.4974367824090717E-2</c:v>
                </c:pt>
                <c:pt idx="3705">
                  <c:v>2.4975207572365279E-2</c:v>
                </c:pt>
                <c:pt idx="3706">
                  <c:v>2.4975951807843934E-2</c:v>
                </c:pt>
                <c:pt idx="3707">
                  <c:v>2.4976603667838073E-2</c:v>
                </c:pt>
                <c:pt idx="3708">
                  <c:v>2.4976912712463054E-2</c:v>
                </c:pt>
                <c:pt idx="3709">
                  <c:v>2.4976879940087876E-2</c:v>
                </c:pt>
                <c:pt idx="3710">
                  <c:v>2.4974020120960522E-2</c:v>
                </c:pt>
                <c:pt idx="3711">
                  <c:v>2.4971308229849616E-2</c:v>
                </c:pt>
                <c:pt idx="3712">
                  <c:v>2.4970255933822811E-2</c:v>
                </c:pt>
                <c:pt idx="3713">
                  <c:v>2.4969993597960816E-2</c:v>
                </c:pt>
                <c:pt idx="3714">
                  <c:v>2.4969917369892101E-2</c:v>
                </c:pt>
                <c:pt idx="3715">
                  <c:v>2.4970023964682207E-2</c:v>
                </c:pt>
                <c:pt idx="3716">
                  <c:v>2.4971215152271173E-2</c:v>
                </c:pt>
                <c:pt idx="3717">
                  <c:v>2.4972781285979892E-2</c:v>
                </c:pt>
                <c:pt idx="3718">
                  <c:v>2.4974435935487697E-2</c:v>
                </c:pt>
                <c:pt idx="3719">
                  <c:v>2.4975087842233883E-2</c:v>
                </c:pt>
                <c:pt idx="3720">
                  <c:v>2.4974786137564819E-2</c:v>
                </c:pt>
                <c:pt idx="3721">
                  <c:v>2.4973718827772069E-2</c:v>
                </c:pt>
                <c:pt idx="3722">
                  <c:v>2.4974057379035262E-2</c:v>
                </c:pt>
                <c:pt idx="3723">
                  <c:v>2.4975151461558657E-2</c:v>
                </c:pt>
                <c:pt idx="3724">
                  <c:v>2.4976480900698601E-2</c:v>
                </c:pt>
                <c:pt idx="3725">
                  <c:v>2.497803247257932E-2</c:v>
                </c:pt>
                <c:pt idx="3726">
                  <c:v>2.497952552578157E-2</c:v>
                </c:pt>
                <c:pt idx="3727">
                  <c:v>2.4980517218815067E-2</c:v>
                </c:pt>
                <c:pt idx="3728">
                  <c:v>2.4981046396155369E-2</c:v>
                </c:pt>
                <c:pt idx="3729">
                  <c:v>2.498363408949944E-2</c:v>
                </c:pt>
                <c:pt idx="3730">
                  <c:v>2.4985723436202999E-2</c:v>
                </c:pt>
                <c:pt idx="3731">
                  <c:v>2.4987338376718647E-2</c:v>
                </c:pt>
                <c:pt idx="3732">
                  <c:v>2.4988111619288669E-2</c:v>
                </c:pt>
                <c:pt idx="3733">
                  <c:v>2.4987454401478273E-2</c:v>
                </c:pt>
                <c:pt idx="3734">
                  <c:v>2.4986997875124144E-2</c:v>
                </c:pt>
                <c:pt idx="3735">
                  <c:v>2.4986068741774413E-2</c:v>
                </c:pt>
                <c:pt idx="3736">
                  <c:v>2.498468826420892E-2</c:v>
                </c:pt>
                <c:pt idx="3737">
                  <c:v>2.4982347344424907E-2</c:v>
                </c:pt>
                <c:pt idx="3738">
                  <c:v>2.4979394720746603E-2</c:v>
                </c:pt>
                <c:pt idx="3739">
                  <c:v>2.4978409567514518E-2</c:v>
                </c:pt>
                <c:pt idx="3740">
                  <c:v>2.4977474789706532E-2</c:v>
                </c:pt>
                <c:pt idx="3741">
                  <c:v>2.4976383987753408E-2</c:v>
                </c:pt>
                <c:pt idx="3742">
                  <c:v>2.4975149829575837E-2</c:v>
                </c:pt>
                <c:pt idx="3743">
                  <c:v>2.4974593076096913E-2</c:v>
                </c:pt>
                <c:pt idx="3744">
                  <c:v>2.4975325752666182E-2</c:v>
                </c:pt>
                <c:pt idx="3745">
                  <c:v>2.4976473512817735E-2</c:v>
                </c:pt>
                <c:pt idx="3746">
                  <c:v>2.4976894995670948E-2</c:v>
                </c:pt>
                <c:pt idx="3747">
                  <c:v>2.4976614201834738E-2</c:v>
                </c:pt>
                <c:pt idx="3748">
                  <c:v>2.4973908119813575E-2</c:v>
                </c:pt>
                <c:pt idx="3749">
                  <c:v>2.4971390072584747E-2</c:v>
                </c:pt>
                <c:pt idx="3750">
                  <c:v>2.4971217316323506E-2</c:v>
                </c:pt>
                <c:pt idx="3751">
                  <c:v>2.4971462030895335E-2</c:v>
                </c:pt>
                <c:pt idx="3752">
                  <c:v>2.497130085849306E-2</c:v>
                </c:pt>
                <c:pt idx="3753">
                  <c:v>2.4970750982566757E-2</c:v>
                </c:pt>
                <c:pt idx="3754">
                  <c:v>2.4969397736034439E-2</c:v>
                </c:pt>
                <c:pt idx="3755">
                  <c:v>2.4965214084267304E-2</c:v>
                </c:pt>
                <c:pt idx="3756">
                  <c:v>2.4958146216901757E-2</c:v>
                </c:pt>
                <c:pt idx="3757">
                  <c:v>2.495166233879648E-2</c:v>
                </c:pt>
                <c:pt idx="3758">
                  <c:v>2.4948859750546951E-2</c:v>
                </c:pt>
                <c:pt idx="3759">
                  <c:v>2.4948061187404915E-2</c:v>
                </c:pt>
                <c:pt idx="3760">
                  <c:v>2.4947168174686257E-2</c:v>
                </c:pt>
                <c:pt idx="3761">
                  <c:v>2.4946184008949761E-2</c:v>
                </c:pt>
                <c:pt idx="3762">
                  <c:v>2.4944896044014252E-2</c:v>
                </c:pt>
                <c:pt idx="3763">
                  <c:v>2.4943455254539237E-2</c:v>
                </c:pt>
                <c:pt idx="3764">
                  <c:v>2.4941863963562762E-2</c:v>
                </c:pt>
                <c:pt idx="3765">
                  <c:v>2.4939243857035366E-2</c:v>
                </c:pt>
                <c:pt idx="3766">
                  <c:v>2.4935877115732953E-2</c:v>
                </c:pt>
                <c:pt idx="3767">
                  <c:v>2.4932302873701795E-2</c:v>
                </c:pt>
                <c:pt idx="3768">
                  <c:v>2.4932218373518146E-2</c:v>
                </c:pt>
                <c:pt idx="3769">
                  <c:v>2.4933003692170618E-2</c:v>
                </c:pt>
                <c:pt idx="3770">
                  <c:v>2.4933446774075635E-2</c:v>
                </c:pt>
                <c:pt idx="3771">
                  <c:v>2.4933562190420692E-2</c:v>
                </c:pt>
                <c:pt idx="3772">
                  <c:v>2.493300437093228E-2</c:v>
                </c:pt>
                <c:pt idx="3773">
                  <c:v>2.4932208820073784E-2</c:v>
                </c:pt>
                <c:pt idx="3774">
                  <c:v>2.4931228431735734E-2</c:v>
                </c:pt>
                <c:pt idx="3775">
                  <c:v>2.4929731826547064E-2</c:v>
                </c:pt>
                <c:pt idx="3776">
                  <c:v>2.4928762144698052E-2</c:v>
                </c:pt>
                <c:pt idx="3777">
                  <c:v>2.4927757651265176E-2</c:v>
                </c:pt>
                <c:pt idx="3778">
                  <c:v>2.4926719766824364E-2</c:v>
                </c:pt>
                <c:pt idx="3779">
                  <c:v>2.4925505797626566E-2</c:v>
                </c:pt>
                <c:pt idx="3780">
                  <c:v>2.492241665668753E-2</c:v>
                </c:pt>
                <c:pt idx="3781">
                  <c:v>2.4916169502929832E-2</c:v>
                </c:pt>
                <c:pt idx="3782">
                  <c:v>2.4910751785444846E-2</c:v>
                </c:pt>
                <c:pt idx="3783">
                  <c:v>2.4906026700702188E-2</c:v>
                </c:pt>
                <c:pt idx="3784">
                  <c:v>2.4901316320136417E-2</c:v>
                </c:pt>
                <c:pt idx="3785">
                  <c:v>2.4896625882498257E-2</c:v>
                </c:pt>
                <c:pt idx="3786">
                  <c:v>2.4893005793742519E-2</c:v>
                </c:pt>
                <c:pt idx="3787">
                  <c:v>2.4891879795733044E-2</c:v>
                </c:pt>
                <c:pt idx="3788">
                  <c:v>2.4892420133755245E-2</c:v>
                </c:pt>
                <c:pt idx="3789">
                  <c:v>2.4893630993724037E-2</c:v>
                </c:pt>
                <c:pt idx="3790">
                  <c:v>2.4895128157252987E-2</c:v>
                </c:pt>
                <c:pt idx="3791">
                  <c:v>2.489659436857676E-2</c:v>
                </c:pt>
                <c:pt idx="3792">
                  <c:v>2.4898161472186011E-2</c:v>
                </c:pt>
                <c:pt idx="3793">
                  <c:v>2.4899827244147785E-2</c:v>
                </c:pt>
                <c:pt idx="3794">
                  <c:v>2.4902105756510851E-2</c:v>
                </c:pt>
                <c:pt idx="3795">
                  <c:v>2.4904265736763746E-2</c:v>
                </c:pt>
                <c:pt idx="3796">
                  <c:v>2.490557482140111E-2</c:v>
                </c:pt>
                <c:pt idx="3797">
                  <c:v>2.4906390376288889E-2</c:v>
                </c:pt>
                <c:pt idx="3798">
                  <c:v>2.4907952446326178E-2</c:v>
                </c:pt>
                <c:pt idx="3799">
                  <c:v>2.491040228060316E-2</c:v>
                </c:pt>
                <c:pt idx="3800">
                  <c:v>2.4913999121316414E-2</c:v>
                </c:pt>
                <c:pt idx="3801">
                  <c:v>2.4918044895651307E-2</c:v>
                </c:pt>
                <c:pt idx="3802">
                  <c:v>2.4921526948028475E-2</c:v>
                </c:pt>
                <c:pt idx="3803">
                  <c:v>2.492445299336608E-2</c:v>
                </c:pt>
                <c:pt idx="3804">
                  <c:v>2.4923615593037067E-2</c:v>
                </c:pt>
                <c:pt idx="3805">
                  <c:v>2.4922439782559723E-2</c:v>
                </c:pt>
                <c:pt idx="3806">
                  <c:v>2.4923326067397413E-2</c:v>
                </c:pt>
                <c:pt idx="3807">
                  <c:v>2.4925235158854999E-2</c:v>
                </c:pt>
                <c:pt idx="3808">
                  <c:v>2.4927365756373172E-2</c:v>
                </c:pt>
                <c:pt idx="3809">
                  <c:v>2.4929537587186898E-2</c:v>
                </c:pt>
                <c:pt idx="3810">
                  <c:v>2.4931656816694781E-2</c:v>
                </c:pt>
                <c:pt idx="3811">
                  <c:v>2.4932452750142498E-2</c:v>
                </c:pt>
                <c:pt idx="3812">
                  <c:v>2.493199892097471E-2</c:v>
                </c:pt>
                <c:pt idx="3813">
                  <c:v>2.4931826956594509E-2</c:v>
                </c:pt>
                <c:pt idx="3814">
                  <c:v>2.4931835342751847E-2</c:v>
                </c:pt>
                <c:pt idx="3815">
                  <c:v>2.4931818930320766E-2</c:v>
                </c:pt>
                <c:pt idx="3816">
                  <c:v>2.4931777722902771E-2</c:v>
                </c:pt>
                <c:pt idx="3817">
                  <c:v>2.493150351998288E-2</c:v>
                </c:pt>
                <c:pt idx="3818">
                  <c:v>2.4928933205822863E-2</c:v>
                </c:pt>
                <c:pt idx="3819">
                  <c:v>2.4926115254299625E-2</c:v>
                </c:pt>
                <c:pt idx="3820">
                  <c:v>2.4923074659846244E-2</c:v>
                </c:pt>
                <c:pt idx="3821">
                  <c:v>2.4921928898876504E-2</c:v>
                </c:pt>
                <c:pt idx="3822">
                  <c:v>2.4922190964654038E-2</c:v>
                </c:pt>
                <c:pt idx="3823">
                  <c:v>2.4923005135273124E-2</c:v>
                </c:pt>
                <c:pt idx="3824">
                  <c:v>2.4923951323379757E-2</c:v>
                </c:pt>
                <c:pt idx="3825">
                  <c:v>2.4924881547175815E-2</c:v>
                </c:pt>
                <c:pt idx="3826">
                  <c:v>2.4925725787784254E-2</c:v>
                </c:pt>
                <c:pt idx="3827">
                  <c:v>2.4926479277511512E-2</c:v>
                </c:pt>
                <c:pt idx="3828">
                  <c:v>2.4925715184989771E-2</c:v>
                </c:pt>
                <c:pt idx="3829">
                  <c:v>2.4924920284634611E-2</c:v>
                </c:pt>
                <c:pt idx="3830">
                  <c:v>2.4924077690582469E-2</c:v>
                </c:pt>
                <c:pt idx="3831">
                  <c:v>2.4920393773668944E-2</c:v>
                </c:pt>
                <c:pt idx="3832">
                  <c:v>2.4915808373878603E-2</c:v>
                </c:pt>
                <c:pt idx="3833">
                  <c:v>2.491248317652759E-2</c:v>
                </c:pt>
                <c:pt idx="3834">
                  <c:v>2.4909785205783058E-2</c:v>
                </c:pt>
                <c:pt idx="3835">
                  <c:v>2.4907684754161143E-2</c:v>
                </c:pt>
                <c:pt idx="3836">
                  <c:v>2.4906328670719697E-2</c:v>
                </c:pt>
                <c:pt idx="3837">
                  <c:v>2.490532692661895E-2</c:v>
                </c:pt>
                <c:pt idx="3838">
                  <c:v>2.4904670427812844E-2</c:v>
                </c:pt>
                <c:pt idx="3839">
                  <c:v>2.4905655511398169E-2</c:v>
                </c:pt>
                <c:pt idx="3840">
                  <c:v>2.4907270501873826E-2</c:v>
                </c:pt>
                <c:pt idx="3841">
                  <c:v>2.4909483736988137E-2</c:v>
                </c:pt>
                <c:pt idx="3842">
                  <c:v>2.4912183218818898E-2</c:v>
                </c:pt>
                <c:pt idx="3843">
                  <c:v>2.4914644550196763E-2</c:v>
                </c:pt>
                <c:pt idx="3844">
                  <c:v>2.4916878719311867E-2</c:v>
                </c:pt>
                <c:pt idx="3845">
                  <c:v>2.4918782865048793E-2</c:v>
                </c:pt>
                <c:pt idx="3846">
                  <c:v>2.4920714990253504E-2</c:v>
                </c:pt>
                <c:pt idx="3847">
                  <c:v>2.492235542822251E-2</c:v>
                </c:pt>
                <c:pt idx="3848">
                  <c:v>2.4923716631767717E-2</c:v>
                </c:pt>
                <c:pt idx="3849">
                  <c:v>2.4924460951523935E-2</c:v>
                </c:pt>
                <c:pt idx="3850">
                  <c:v>2.4924616572961935E-2</c:v>
                </c:pt>
                <c:pt idx="3851">
                  <c:v>2.4923852465103067E-2</c:v>
                </c:pt>
                <c:pt idx="3852">
                  <c:v>2.4923735127732598E-2</c:v>
                </c:pt>
                <c:pt idx="3853">
                  <c:v>2.4924046596631031E-2</c:v>
                </c:pt>
                <c:pt idx="3854">
                  <c:v>2.4924476344010783E-2</c:v>
                </c:pt>
                <c:pt idx="3855">
                  <c:v>2.4924797012829604E-2</c:v>
                </c:pt>
                <c:pt idx="3856">
                  <c:v>2.4924998211672874E-2</c:v>
                </c:pt>
                <c:pt idx="3857">
                  <c:v>2.4922533490190669E-2</c:v>
                </c:pt>
                <c:pt idx="3858">
                  <c:v>2.4919974872923627E-2</c:v>
                </c:pt>
                <c:pt idx="3859">
                  <c:v>2.4918342976114002E-2</c:v>
                </c:pt>
                <c:pt idx="3860">
                  <c:v>2.4916449656831735E-2</c:v>
                </c:pt>
                <c:pt idx="3861">
                  <c:v>2.4914315503150999E-2</c:v>
                </c:pt>
                <c:pt idx="3862">
                  <c:v>2.4913209380179328E-2</c:v>
                </c:pt>
                <c:pt idx="3863">
                  <c:v>2.4913504587334042E-2</c:v>
                </c:pt>
                <c:pt idx="3864">
                  <c:v>2.4914006993443656E-2</c:v>
                </c:pt>
                <c:pt idx="3865">
                  <c:v>2.4915231134595307E-2</c:v>
                </c:pt>
                <c:pt idx="3866">
                  <c:v>2.4916364044238002E-2</c:v>
                </c:pt>
                <c:pt idx="3867">
                  <c:v>2.4917398020183088E-2</c:v>
                </c:pt>
                <c:pt idx="3868">
                  <c:v>2.4916379534438655E-2</c:v>
                </c:pt>
                <c:pt idx="3869">
                  <c:v>2.4915589005012399E-2</c:v>
                </c:pt>
                <c:pt idx="3870">
                  <c:v>2.4915711499406148E-2</c:v>
                </c:pt>
                <c:pt idx="3871">
                  <c:v>2.491691836961352E-2</c:v>
                </c:pt>
                <c:pt idx="3872">
                  <c:v>2.4918582693928552E-2</c:v>
                </c:pt>
                <c:pt idx="3873">
                  <c:v>2.4919505936920983E-2</c:v>
                </c:pt>
                <c:pt idx="3874">
                  <c:v>2.4919720810661621E-2</c:v>
                </c:pt>
                <c:pt idx="3875">
                  <c:v>2.49188253011863E-2</c:v>
                </c:pt>
                <c:pt idx="3876">
                  <c:v>2.4916300793717167E-2</c:v>
                </c:pt>
                <c:pt idx="3877">
                  <c:v>2.4911466542363068E-2</c:v>
                </c:pt>
                <c:pt idx="3878">
                  <c:v>2.4907704459961304E-2</c:v>
                </c:pt>
                <c:pt idx="3879">
                  <c:v>2.4905849343721288E-2</c:v>
                </c:pt>
                <c:pt idx="3880">
                  <c:v>2.4904760995664098E-2</c:v>
                </c:pt>
                <c:pt idx="3881">
                  <c:v>2.4902425332264812E-2</c:v>
                </c:pt>
                <c:pt idx="3882">
                  <c:v>2.4898912768375209E-2</c:v>
                </c:pt>
                <c:pt idx="3883">
                  <c:v>2.489558453661159E-2</c:v>
                </c:pt>
                <c:pt idx="3884">
                  <c:v>2.4894655273597504E-2</c:v>
                </c:pt>
                <c:pt idx="3885">
                  <c:v>2.489631039372555E-2</c:v>
                </c:pt>
                <c:pt idx="3886">
                  <c:v>2.4899657361336355E-2</c:v>
                </c:pt>
                <c:pt idx="3887">
                  <c:v>2.4903407361051434E-2</c:v>
                </c:pt>
                <c:pt idx="3888">
                  <c:v>2.4906775769340004E-2</c:v>
                </c:pt>
                <c:pt idx="3889">
                  <c:v>2.4909780886679268E-2</c:v>
                </c:pt>
                <c:pt idx="3890">
                  <c:v>2.491231351312112E-2</c:v>
                </c:pt>
                <c:pt idx="3891">
                  <c:v>2.4912188862573254E-2</c:v>
                </c:pt>
                <c:pt idx="3892">
                  <c:v>2.4910816899244462E-2</c:v>
                </c:pt>
                <c:pt idx="3893">
                  <c:v>2.4911221751275903E-2</c:v>
                </c:pt>
                <c:pt idx="3894">
                  <c:v>2.4913515198628014E-2</c:v>
                </c:pt>
                <c:pt idx="3895">
                  <c:v>2.491521171173041E-2</c:v>
                </c:pt>
                <c:pt idx="3896">
                  <c:v>2.4916332504524182E-2</c:v>
                </c:pt>
                <c:pt idx="3897">
                  <c:v>2.4915664514574446E-2</c:v>
                </c:pt>
                <c:pt idx="3898">
                  <c:v>2.4916639707338591E-2</c:v>
                </c:pt>
                <c:pt idx="3899">
                  <c:v>2.4917763023280099E-2</c:v>
                </c:pt>
                <c:pt idx="3900">
                  <c:v>2.4919026472152179E-2</c:v>
                </c:pt>
                <c:pt idx="3901">
                  <c:v>2.4920170185026739E-2</c:v>
                </c:pt>
                <c:pt idx="3902">
                  <c:v>2.4921193834560679E-2</c:v>
                </c:pt>
                <c:pt idx="3903">
                  <c:v>2.4921272113962688E-2</c:v>
                </c:pt>
                <c:pt idx="3904">
                  <c:v>2.4921278637647537E-2</c:v>
                </c:pt>
                <c:pt idx="3905">
                  <c:v>2.4921211150633164E-2</c:v>
                </c:pt>
                <c:pt idx="3906">
                  <c:v>2.4920142823989706E-2</c:v>
                </c:pt>
                <c:pt idx="3907">
                  <c:v>2.491886864681675E-2</c:v>
                </c:pt>
                <c:pt idx="3908">
                  <c:v>2.4918407042251185E-2</c:v>
                </c:pt>
                <c:pt idx="3909">
                  <c:v>2.4919449302038443E-2</c:v>
                </c:pt>
                <c:pt idx="3910">
                  <c:v>2.492124438821636E-2</c:v>
                </c:pt>
                <c:pt idx="3911">
                  <c:v>2.4923309809592419E-2</c:v>
                </c:pt>
                <c:pt idx="3912">
                  <c:v>2.4925628526465644E-2</c:v>
                </c:pt>
                <c:pt idx="3913">
                  <c:v>2.4927426004668018E-2</c:v>
                </c:pt>
                <c:pt idx="3914">
                  <c:v>2.4928722234921638E-2</c:v>
                </c:pt>
                <c:pt idx="3915">
                  <c:v>2.4928620528466106E-2</c:v>
                </c:pt>
                <c:pt idx="3916">
                  <c:v>2.4927870771510627E-2</c:v>
                </c:pt>
                <c:pt idx="3917">
                  <c:v>2.4927220179763433E-2</c:v>
                </c:pt>
                <c:pt idx="3918">
                  <c:v>2.4926457292974061E-2</c:v>
                </c:pt>
                <c:pt idx="3919">
                  <c:v>2.4925579395587375E-2</c:v>
                </c:pt>
                <c:pt idx="3920">
                  <c:v>2.492331441592225E-2</c:v>
                </c:pt>
                <c:pt idx="3921">
                  <c:v>2.4922829363080164E-2</c:v>
                </c:pt>
                <c:pt idx="3922">
                  <c:v>2.4924426922973166E-2</c:v>
                </c:pt>
                <c:pt idx="3923">
                  <c:v>2.4926961399073119E-2</c:v>
                </c:pt>
                <c:pt idx="3924">
                  <c:v>2.492955294332215E-2</c:v>
                </c:pt>
                <c:pt idx="3925">
                  <c:v>2.4932195986947354E-2</c:v>
                </c:pt>
                <c:pt idx="3926">
                  <c:v>2.4934471502990854E-2</c:v>
                </c:pt>
                <c:pt idx="3927">
                  <c:v>2.4936391287256283E-2</c:v>
                </c:pt>
                <c:pt idx="3928">
                  <c:v>2.4936938256043473E-2</c:v>
                </c:pt>
                <c:pt idx="3929">
                  <c:v>2.4937056476955152E-2</c:v>
                </c:pt>
                <c:pt idx="3930">
                  <c:v>2.4936058835910983E-2</c:v>
                </c:pt>
                <c:pt idx="3931">
                  <c:v>2.4931749846670397E-2</c:v>
                </c:pt>
                <c:pt idx="3932">
                  <c:v>2.4926797794319201E-2</c:v>
                </c:pt>
                <c:pt idx="3933">
                  <c:v>2.4924712124871944E-2</c:v>
                </c:pt>
                <c:pt idx="3934">
                  <c:v>2.4924512269613956E-2</c:v>
                </c:pt>
                <c:pt idx="3935">
                  <c:v>2.4924384397793729E-2</c:v>
                </c:pt>
                <c:pt idx="3936">
                  <c:v>2.4924183999025691E-2</c:v>
                </c:pt>
                <c:pt idx="3937">
                  <c:v>2.4923898959702255E-2</c:v>
                </c:pt>
                <c:pt idx="3938">
                  <c:v>2.4921010209472214E-2</c:v>
                </c:pt>
                <c:pt idx="3939">
                  <c:v>2.4917883522801228E-2</c:v>
                </c:pt>
                <c:pt idx="3940">
                  <c:v>2.4916627922708032E-2</c:v>
                </c:pt>
                <c:pt idx="3941">
                  <c:v>2.4915858357400941E-2</c:v>
                </c:pt>
                <c:pt idx="3942">
                  <c:v>2.4915542803995008E-2</c:v>
                </c:pt>
                <c:pt idx="3943">
                  <c:v>2.4914314328460883E-2</c:v>
                </c:pt>
                <c:pt idx="3944">
                  <c:v>2.4912211373023786E-2</c:v>
                </c:pt>
                <c:pt idx="3945">
                  <c:v>2.4908253142713249E-2</c:v>
                </c:pt>
                <c:pt idx="3946">
                  <c:v>2.4903022609095226E-2</c:v>
                </c:pt>
                <c:pt idx="3947">
                  <c:v>2.4900660280610745E-2</c:v>
                </c:pt>
                <c:pt idx="3948">
                  <c:v>2.4898651605498819E-2</c:v>
                </c:pt>
                <c:pt idx="3949">
                  <c:v>2.4896769736034326E-2</c:v>
                </c:pt>
                <c:pt idx="3950">
                  <c:v>2.489455642300779E-2</c:v>
                </c:pt>
                <c:pt idx="3951">
                  <c:v>2.4892050106892664E-2</c:v>
                </c:pt>
                <c:pt idx="3952">
                  <c:v>2.4892858547372863E-2</c:v>
                </c:pt>
                <c:pt idx="3953">
                  <c:v>2.4895972690140957E-2</c:v>
                </c:pt>
                <c:pt idx="3954">
                  <c:v>2.4898888201358563E-2</c:v>
                </c:pt>
                <c:pt idx="3955">
                  <c:v>2.4901614302190875E-2</c:v>
                </c:pt>
                <c:pt idx="3956">
                  <c:v>2.4904073337784161E-2</c:v>
                </c:pt>
                <c:pt idx="3957">
                  <c:v>2.4906015512015135E-2</c:v>
                </c:pt>
                <c:pt idx="3958">
                  <c:v>2.4907459434873633E-2</c:v>
                </c:pt>
                <c:pt idx="3959">
                  <c:v>2.4907542653971368E-2</c:v>
                </c:pt>
                <c:pt idx="3960">
                  <c:v>2.4910545354641669E-2</c:v>
                </c:pt>
                <c:pt idx="3961">
                  <c:v>2.4914225599345374E-2</c:v>
                </c:pt>
                <c:pt idx="3962">
                  <c:v>2.4918044649444387E-2</c:v>
                </c:pt>
                <c:pt idx="3963">
                  <c:v>2.4921092338422282E-2</c:v>
                </c:pt>
                <c:pt idx="3964">
                  <c:v>2.4923387794658271E-2</c:v>
                </c:pt>
                <c:pt idx="3965">
                  <c:v>2.4921938700662925E-2</c:v>
                </c:pt>
                <c:pt idx="3966">
                  <c:v>2.4918197534881826E-2</c:v>
                </c:pt>
                <c:pt idx="3967">
                  <c:v>2.491253725043692E-2</c:v>
                </c:pt>
                <c:pt idx="3968">
                  <c:v>2.490559449766596E-2</c:v>
                </c:pt>
                <c:pt idx="3969">
                  <c:v>2.490014015871576E-2</c:v>
                </c:pt>
                <c:pt idx="3970">
                  <c:v>2.4897793919455711E-2</c:v>
                </c:pt>
                <c:pt idx="3971">
                  <c:v>2.4897216331103568E-2</c:v>
                </c:pt>
                <c:pt idx="3972">
                  <c:v>2.4897148551372466E-2</c:v>
                </c:pt>
                <c:pt idx="3973">
                  <c:v>2.4897702791452862E-2</c:v>
                </c:pt>
                <c:pt idx="3974">
                  <c:v>2.4899878658631896E-2</c:v>
                </c:pt>
                <c:pt idx="3975">
                  <c:v>2.4901830064620756E-2</c:v>
                </c:pt>
                <c:pt idx="3976">
                  <c:v>2.4903565497310362E-2</c:v>
                </c:pt>
                <c:pt idx="3977">
                  <c:v>2.4904650523914228E-2</c:v>
                </c:pt>
                <c:pt idx="3978">
                  <c:v>2.4904465944029595E-2</c:v>
                </c:pt>
                <c:pt idx="3979">
                  <c:v>2.4904747702325727E-2</c:v>
                </c:pt>
                <c:pt idx="3980">
                  <c:v>2.4905470821751527E-2</c:v>
                </c:pt>
                <c:pt idx="3981">
                  <c:v>2.4906166376183061E-2</c:v>
                </c:pt>
                <c:pt idx="3982">
                  <c:v>2.4906623951782132E-2</c:v>
                </c:pt>
                <c:pt idx="3983">
                  <c:v>2.4906872056838541E-2</c:v>
                </c:pt>
                <c:pt idx="3984">
                  <c:v>2.4909414962309525E-2</c:v>
                </c:pt>
                <c:pt idx="3985">
                  <c:v>2.4912472143763912E-2</c:v>
                </c:pt>
                <c:pt idx="3986">
                  <c:v>2.491529458671175E-2</c:v>
                </c:pt>
                <c:pt idx="3987">
                  <c:v>2.4917884644638816E-2</c:v>
                </c:pt>
                <c:pt idx="3988">
                  <c:v>2.4918773664205484E-2</c:v>
                </c:pt>
                <c:pt idx="3989">
                  <c:v>2.4918871531289327E-2</c:v>
                </c:pt>
                <c:pt idx="3990">
                  <c:v>2.4918213636651729E-2</c:v>
                </c:pt>
                <c:pt idx="3991">
                  <c:v>2.4916293359133482E-2</c:v>
                </c:pt>
                <c:pt idx="3992">
                  <c:v>2.4916294936415104E-2</c:v>
                </c:pt>
                <c:pt idx="3993">
                  <c:v>2.4916872418470168E-2</c:v>
                </c:pt>
                <c:pt idx="3994">
                  <c:v>2.4917654690657338E-2</c:v>
                </c:pt>
                <c:pt idx="3995">
                  <c:v>2.4918634077764804E-2</c:v>
                </c:pt>
                <c:pt idx="3996">
                  <c:v>2.4920130370100706E-2</c:v>
                </c:pt>
                <c:pt idx="3997">
                  <c:v>2.4921704561284893E-2</c:v>
                </c:pt>
                <c:pt idx="3998">
                  <c:v>2.4923349364812757E-2</c:v>
                </c:pt>
                <c:pt idx="3999">
                  <c:v>2.4924528140253914E-2</c:v>
                </c:pt>
                <c:pt idx="4000">
                  <c:v>2.4925259549672552E-2</c:v>
                </c:pt>
                <c:pt idx="4001">
                  <c:v>2.4924893276882649E-2</c:v>
                </c:pt>
                <c:pt idx="4002">
                  <c:v>2.4925484065245803E-2</c:v>
                </c:pt>
                <c:pt idx="4003">
                  <c:v>2.4926979559310471E-2</c:v>
                </c:pt>
                <c:pt idx="4004">
                  <c:v>2.4928440523992536E-2</c:v>
                </c:pt>
                <c:pt idx="4005">
                  <c:v>2.4929542109673762E-2</c:v>
                </c:pt>
                <c:pt idx="4006">
                  <c:v>2.4930296604661711E-2</c:v>
                </c:pt>
                <c:pt idx="4007">
                  <c:v>2.4929831697343835E-2</c:v>
                </c:pt>
                <c:pt idx="4008">
                  <c:v>2.4928407677910991E-2</c:v>
                </c:pt>
                <c:pt idx="4009">
                  <c:v>2.4930363056265347E-2</c:v>
                </c:pt>
                <c:pt idx="4010">
                  <c:v>2.4932614669230201E-2</c:v>
                </c:pt>
                <c:pt idx="4011">
                  <c:v>2.4935241241368131E-2</c:v>
                </c:pt>
                <c:pt idx="4012">
                  <c:v>2.4938857376976677E-2</c:v>
                </c:pt>
                <c:pt idx="4013">
                  <c:v>2.4942511833678082E-2</c:v>
                </c:pt>
                <c:pt idx="4014">
                  <c:v>2.4945308378026412E-2</c:v>
                </c:pt>
                <c:pt idx="4015">
                  <c:v>2.4947299560578871E-2</c:v>
                </c:pt>
                <c:pt idx="4016">
                  <c:v>2.4950238161321383E-2</c:v>
                </c:pt>
                <c:pt idx="4017">
                  <c:v>2.4953442319938811E-2</c:v>
                </c:pt>
                <c:pt idx="4018">
                  <c:v>2.495632262213842E-2</c:v>
                </c:pt>
                <c:pt idx="4019">
                  <c:v>2.49588957186722E-2</c:v>
                </c:pt>
                <c:pt idx="4020">
                  <c:v>2.4961298746161834E-2</c:v>
                </c:pt>
                <c:pt idx="4021">
                  <c:v>2.4963742789619596E-2</c:v>
                </c:pt>
                <c:pt idx="4022">
                  <c:v>2.4965807014563659E-2</c:v>
                </c:pt>
                <c:pt idx="4023">
                  <c:v>2.4967503753398242E-2</c:v>
                </c:pt>
                <c:pt idx="4024">
                  <c:v>2.4967852824762684E-2</c:v>
                </c:pt>
                <c:pt idx="4025">
                  <c:v>2.4968280927726506E-2</c:v>
                </c:pt>
                <c:pt idx="4026">
                  <c:v>2.497047268042207E-2</c:v>
                </c:pt>
                <c:pt idx="4027">
                  <c:v>2.4972686313696413E-2</c:v>
                </c:pt>
                <c:pt idx="4028">
                  <c:v>2.4974922773576595E-2</c:v>
                </c:pt>
                <c:pt idx="4029">
                  <c:v>2.4977462605342296E-2</c:v>
                </c:pt>
                <c:pt idx="4030">
                  <c:v>2.4979968439882472E-2</c:v>
                </c:pt>
                <c:pt idx="4031">
                  <c:v>2.4981630016639694E-2</c:v>
                </c:pt>
                <c:pt idx="4032">
                  <c:v>2.4982482696208261E-2</c:v>
                </c:pt>
                <c:pt idx="4033">
                  <c:v>2.4981506709934546E-2</c:v>
                </c:pt>
                <c:pt idx="4034">
                  <c:v>2.49801829458485E-2</c:v>
                </c:pt>
                <c:pt idx="4035">
                  <c:v>2.4978571538674693E-2</c:v>
                </c:pt>
                <c:pt idx="4036">
                  <c:v>2.4976688000828817E-2</c:v>
                </c:pt>
                <c:pt idx="4037">
                  <c:v>2.4974941778653403E-2</c:v>
                </c:pt>
                <c:pt idx="4038">
                  <c:v>2.4973614061467014E-2</c:v>
                </c:pt>
                <c:pt idx="4039">
                  <c:v>2.4972157626725913E-2</c:v>
                </c:pt>
                <c:pt idx="4040">
                  <c:v>2.4970591356880702E-2</c:v>
                </c:pt>
                <c:pt idx="4041">
                  <c:v>2.4970885112995122E-2</c:v>
                </c:pt>
                <c:pt idx="4042">
                  <c:v>2.497153398558264E-2</c:v>
                </c:pt>
                <c:pt idx="4043">
                  <c:v>2.4972336177235106E-2</c:v>
                </c:pt>
                <c:pt idx="4044">
                  <c:v>2.4973286191644347E-2</c:v>
                </c:pt>
                <c:pt idx="4045">
                  <c:v>2.4974797256562271E-2</c:v>
                </c:pt>
                <c:pt idx="4046">
                  <c:v>2.4976120299467837E-2</c:v>
                </c:pt>
                <c:pt idx="4047">
                  <c:v>2.4977264215247149E-2</c:v>
                </c:pt>
                <c:pt idx="4048">
                  <c:v>2.4977993561416056E-2</c:v>
                </c:pt>
                <c:pt idx="4049">
                  <c:v>2.4977540188316737E-2</c:v>
                </c:pt>
                <c:pt idx="4050">
                  <c:v>2.4974728797609903E-2</c:v>
                </c:pt>
                <c:pt idx="4051">
                  <c:v>2.4974402493134071E-2</c:v>
                </c:pt>
                <c:pt idx="4052">
                  <c:v>2.497426348577372E-2</c:v>
                </c:pt>
                <c:pt idx="4053">
                  <c:v>2.497398164108857E-2</c:v>
                </c:pt>
                <c:pt idx="4054">
                  <c:v>2.4973562934143174E-2</c:v>
                </c:pt>
                <c:pt idx="4055">
                  <c:v>2.4972849499964693E-2</c:v>
                </c:pt>
                <c:pt idx="4056">
                  <c:v>2.497244136520468E-2</c:v>
                </c:pt>
                <c:pt idx="4057">
                  <c:v>2.4972131460679874E-2</c:v>
                </c:pt>
                <c:pt idx="4058">
                  <c:v>2.4971613279272626E-2</c:v>
                </c:pt>
                <c:pt idx="4059">
                  <c:v>2.4970894834523114E-2</c:v>
                </c:pt>
                <c:pt idx="4060">
                  <c:v>2.4969686591438434E-2</c:v>
                </c:pt>
                <c:pt idx="4061">
                  <c:v>2.4968542672428713E-2</c:v>
                </c:pt>
                <c:pt idx="4062">
                  <c:v>2.4968718711823708E-2</c:v>
                </c:pt>
                <c:pt idx="4063">
                  <c:v>2.4969464525861861E-2</c:v>
                </c:pt>
                <c:pt idx="4064">
                  <c:v>2.4969021248501689E-2</c:v>
                </c:pt>
                <c:pt idx="4065">
                  <c:v>2.4967450957049497E-2</c:v>
                </c:pt>
                <c:pt idx="4066">
                  <c:v>2.496534536924578E-2</c:v>
                </c:pt>
                <c:pt idx="4067">
                  <c:v>2.4963150277815899E-2</c:v>
                </c:pt>
                <c:pt idx="4068">
                  <c:v>2.4958266764308616E-2</c:v>
                </c:pt>
                <c:pt idx="4069">
                  <c:v>2.4952446664824577E-2</c:v>
                </c:pt>
                <c:pt idx="4070">
                  <c:v>2.4946861297512082E-2</c:v>
                </c:pt>
                <c:pt idx="4071">
                  <c:v>2.4940773285090468E-2</c:v>
                </c:pt>
                <c:pt idx="4072">
                  <c:v>2.4936132870311451E-2</c:v>
                </c:pt>
                <c:pt idx="4073">
                  <c:v>2.4934851527078913E-2</c:v>
                </c:pt>
                <c:pt idx="4074">
                  <c:v>2.4933212978984678E-2</c:v>
                </c:pt>
                <c:pt idx="4075">
                  <c:v>2.4931227334435879E-2</c:v>
                </c:pt>
                <c:pt idx="4076">
                  <c:v>2.4927638320423422E-2</c:v>
                </c:pt>
                <c:pt idx="4077">
                  <c:v>2.4924153127085867E-2</c:v>
                </c:pt>
                <c:pt idx="4078">
                  <c:v>2.4923538977009056E-2</c:v>
                </c:pt>
                <c:pt idx="4079">
                  <c:v>2.4923153045020335E-2</c:v>
                </c:pt>
                <c:pt idx="4080">
                  <c:v>2.4922595833788752E-2</c:v>
                </c:pt>
                <c:pt idx="4081">
                  <c:v>2.4921886441899719E-2</c:v>
                </c:pt>
                <c:pt idx="4082">
                  <c:v>2.4922822812416045E-2</c:v>
                </c:pt>
                <c:pt idx="4083">
                  <c:v>2.4924300341972835E-2</c:v>
                </c:pt>
                <c:pt idx="4084">
                  <c:v>2.4925714844930419E-2</c:v>
                </c:pt>
                <c:pt idx="4085">
                  <c:v>2.4927069843839744E-2</c:v>
                </c:pt>
                <c:pt idx="4086">
                  <c:v>2.4928702038789531E-2</c:v>
                </c:pt>
                <c:pt idx="4087">
                  <c:v>2.4930032255923364E-2</c:v>
                </c:pt>
                <c:pt idx="4088">
                  <c:v>2.4931054431824796E-2</c:v>
                </c:pt>
                <c:pt idx="4089">
                  <c:v>2.4928423134367241E-2</c:v>
                </c:pt>
                <c:pt idx="4090">
                  <c:v>2.4927450217631906E-2</c:v>
                </c:pt>
                <c:pt idx="4091">
                  <c:v>2.4927832692139773E-2</c:v>
                </c:pt>
                <c:pt idx="4092">
                  <c:v>2.4928697322367854E-2</c:v>
                </c:pt>
                <c:pt idx="4093">
                  <c:v>2.4930028444413881E-2</c:v>
                </c:pt>
                <c:pt idx="4094">
                  <c:v>2.4933002259214028E-2</c:v>
                </c:pt>
                <c:pt idx="4095">
                  <c:v>2.4937611518923816E-2</c:v>
                </c:pt>
                <c:pt idx="4096">
                  <c:v>2.4942058091014248E-2</c:v>
                </c:pt>
                <c:pt idx="4097">
                  <c:v>2.4946292126212719E-2</c:v>
                </c:pt>
                <c:pt idx="4098">
                  <c:v>2.4949687620637311E-2</c:v>
                </c:pt>
                <c:pt idx="4099">
                  <c:v>2.4952294675201391E-2</c:v>
                </c:pt>
                <c:pt idx="4100">
                  <c:v>2.4955905883296825E-2</c:v>
                </c:pt>
                <c:pt idx="4101">
                  <c:v>2.4959970021302489E-2</c:v>
                </c:pt>
                <c:pt idx="4102">
                  <c:v>2.4964018930048095E-2</c:v>
                </c:pt>
                <c:pt idx="4103">
                  <c:v>2.4968050329702385E-2</c:v>
                </c:pt>
                <c:pt idx="4104">
                  <c:v>2.4971573437740875E-2</c:v>
                </c:pt>
                <c:pt idx="4105">
                  <c:v>2.4974609043866898E-2</c:v>
                </c:pt>
                <c:pt idx="4106">
                  <c:v>2.4976444153088011E-2</c:v>
                </c:pt>
                <c:pt idx="4107">
                  <c:v>2.4977532678284422E-2</c:v>
                </c:pt>
                <c:pt idx="4108">
                  <c:v>2.4978192331894754E-2</c:v>
                </c:pt>
                <c:pt idx="4109">
                  <c:v>2.4978436135280953E-2</c:v>
                </c:pt>
                <c:pt idx="4110">
                  <c:v>2.4976968309679819E-2</c:v>
                </c:pt>
                <c:pt idx="4111">
                  <c:v>2.4974852109636882E-2</c:v>
                </c:pt>
                <c:pt idx="4112">
                  <c:v>2.4972107204735985E-2</c:v>
                </c:pt>
                <c:pt idx="4113">
                  <c:v>2.496713638180743E-2</c:v>
                </c:pt>
                <c:pt idx="4114">
                  <c:v>2.4962823240474011E-2</c:v>
                </c:pt>
                <c:pt idx="4115">
                  <c:v>2.496255345319795E-2</c:v>
                </c:pt>
                <c:pt idx="4116">
                  <c:v>2.4962406328226109E-2</c:v>
                </c:pt>
                <c:pt idx="4117">
                  <c:v>2.4961967079330554E-2</c:v>
                </c:pt>
                <c:pt idx="4118">
                  <c:v>2.4961264210877566E-2</c:v>
                </c:pt>
                <c:pt idx="4119">
                  <c:v>2.4962686999381135E-2</c:v>
                </c:pt>
                <c:pt idx="4120">
                  <c:v>2.496434557939212E-2</c:v>
                </c:pt>
                <c:pt idx="4121">
                  <c:v>2.4965565735061927E-2</c:v>
                </c:pt>
                <c:pt idx="4122">
                  <c:v>2.4966356398117558E-2</c:v>
                </c:pt>
                <c:pt idx="4123">
                  <c:v>2.4964861631635155E-2</c:v>
                </c:pt>
                <c:pt idx="4124">
                  <c:v>2.4966272885546235E-2</c:v>
                </c:pt>
                <c:pt idx="4125">
                  <c:v>2.4968529024987317E-2</c:v>
                </c:pt>
                <c:pt idx="4126">
                  <c:v>2.4971085437409467E-2</c:v>
                </c:pt>
                <c:pt idx="4127">
                  <c:v>2.4973600663130691E-2</c:v>
                </c:pt>
                <c:pt idx="4128">
                  <c:v>2.4975913455936718E-2</c:v>
                </c:pt>
                <c:pt idx="4129">
                  <c:v>2.4978027725234147E-2</c:v>
                </c:pt>
                <c:pt idx="4130">
                  <c:v>2.497895487749743E-2</c:v>
                </c:pt>
                <c:pt idx="4131">
                  <c:v>2.4980661268153671E-2</c:v>
                </c:pt>
                <c:pt idx="4132">
                  <c:v>2.4982411947917789E-2</c:v>
                </c:pt>
                <c:pt idx="4133">
                  <c:v>2.4984030990100541E-2</c:v>
                </c:pt>
                <c:pt idx="4134">
                  <c:v>2.4985523887204417E-2</c:v>
                </c:pt>
                <c:pt idx="4135">
                  <c:v>2.4986739803536155E-2</c:v>
                </c:pt>
                <c:pt idx="4136">
                  <c:v>2.4990411684016858E-2</c:v>
                </c:pt>
                <c:pt idx="4137">
                  <c:v>2.4993391714886008E-2</c:v>
                </c:pt>
                <c:pt idx="4138">
                  <c:v>2.4995710164983063E-2</c:v>
                </c:pt>
                <c:pt idx="4139">
                  <c:v>2.499673893890364E-2</c:v>
                </c:pt>
                <c:pt idx="4140">
                  <c:v>2.4996059438090492E-2</c:v>
                </c:pt>
                <c:pt idx="4141">
                  <c:v>2.4995183753662185E-2</c:v>
                </c:pt>
                <c:pt idx="4142">
                  <c:v>2.4993005410977449E-2</c:v>
                </c:pt>
                <c:pt idx="4143">
                  <c:v>2.499156029464027E-2</c:v>
                </c:pt>
                <c:pt idx="4144">
                  <c:v>2.4992775091642945E-2</c:v>
                </c:pt>
                <c:pt idx="4145">
                  <c:v>2.4998211833544275E-2</c:v>
                </c:pt>
                <c:pt idx="4146">
                  <c:v>2.5005858425208437E-2</c:v>
                </c:pt>
                <c:pt idx="4147">
                  <c:v>2.5012858659534575E-2</c:v>
                </c:pt>
                <c:pt idx="4148">
                  <c:v>2.5019241546568764E-2</c:v>
                </c:pt>
                <c:pt idx="4149">
                  <c:v>2.5024622928264087E-2</c:v>
                </c:pt>
                <c:pt idx="4150">
                  <c:v>2.5029644875935477E-2</c:v>
                </c:pt>
                <c:pt idx="4151">
                  <c:v>2.5033631568550884E-2</c:v>
                </c:pt>
                <c:pt idx="4152">
                  <c:v>2.5036978875759584E-2</c:v>
                </c:pt>
                <c:pt idx="4153">
                  <c:v>2.5039050420891093E-2</c:v>
                </c:pt>
                <c:pt idx="4154">
                  <c:v>2.5037907661344078E-2</c:v>
                </c:pt>
                <c:pt idx="4155">
                  <c:v>2.5033162338366406E-2</c:v>
                </c:pt>
                <c:pt idx="4156">
                  <c:v>2.5029093901678075E-2</c:v>
                </c:pt>
                <c:pt idx="4157">
                  <c:v>2.5026699565116467E-2</c:v>
                </c:pt>
                <c:pt idx="4158">
                  <c:v>2.5024059870496988E-2</c:v>
                </c:pt>
                <c:pt idx="4159">
                  <c:v>2.502118372503449E-2</c:v>
                </c:pt>
                <c:pt idx="4160">
                  <c:v>2.5017521884126846E-2</c:v>
                </c:pt>
                <c:pt idx="4161">
                  <c:v>2.501582743333448E-2</c:v>
                </c:pt>
                <c:pt idx="4162">
                  <c:v>2.5014519242369262E-2</c:v>
                </c:pt>
                <c:pt idx="4163">
                  <c:v>2.5012787072792694E-2</c:v>
                </c:pt>
                <c:pt idx="4164">
                  <c:v>2.5010654434601438E-2</c:v>
                </c:pt>
                <c:pt idx="4165">
                  <c:v>2.500862204289445E-2</c:v>
                </c:pt>
                <c:pt idx="4166">
                  <c:v>2.5006315823452186E-2</c:v>
                </c:pt>
                <c:pt idx="4167">
                  <c:v>2.5003749621786985E-2</c:v>
                </c:pt>
                <c:pt idx="4168">
                  <c:v>2.5000996595201025E-2</c:v>
                </c:pt>
                <c:pt idx="4169">
                  <c:v>2.4997684498820155E-2</c:v>
                </c:pt>
                <c:pt idx="4170">
                  <c:v>2.4995154755373488E-2</c:v>
                </c:pt>
                <c:pt idx="4171">
                  <c:v>2.4994835633089626E-2</c:v>
                </c:pt>
                <c:pt idx="4172">
                  <c:v>2.499409759505547E-2</c:v>
                </c:pt>
                <c:pt idx="4173">
                  <c:v>2.4992956991484839E-2</c:v>
                </c:pt>
                <c:pt idx="4174">
                  <c:v>2.4990787379973477E-2</c:v>
                </c:pt>
                <c:pt idx="4175">
                  <c:v>2.499120037499316E-2</c:v>
                </c:pt>
                <c:pt idx="4176">
                  <c:v>2.4991503757711704E-2</c:v>
                </c:pt>
                <c:pt idx="4177">
                  <c:v>2.4991696896927103E-2</c:v>
                </c:pt>
                <c:pt idx="4178">
                  <c:v>2.4990895169943343E-2</c:v>
                </c:pt>
                <c:pt idx="4179">
                  <c:v>2.4986008621054382E-2</c:v>
                </c:pt>
                <c:pt idx="4180">
                  <c:v>2.4983368197536413E-2</c:v>
                </c:pt>
                <c:pt idx="4181">
                  <c:v>2.4982154494720257E-2</c:v>
                </c:pt>
                <c:pt idx="4182">
                  <c:v>2.4981568301533408E-2</c:v>
                </c:pt>
                <c:pt idx="4183">
                  <c:v>2.4980749159701023E-2</c:v>
                </c:pt>
                <c:pt idx="4184">
                  <c:v>2.497970997333241E-2</c:v>
                </c:pt>
                <c:pt idx="4185">
                  <c:v>2.4978698292007832E-2</c:v>
                </c:pt>
                <c:pt idx="4186">
                  <c:v>2.4977710085169493E-2</c:v>
                </c:pt>
                <c:pt idx="4187">
                  <c:v>2.497641471725667E-2</c:v>
                </c:pt>
                <c:pt idx="4188">
                  <c:v>2.4974350786831311E-2</c:v>
                </c:pt>
                <c:pt idx="4189">
                  <c:v>2.4971728188802073E-2</c:v>
                </c:pt>
                <c:pt idx="4190">
                  <c:v>2.4968571821928874E-2</c:v>
                </c:pt>
                <c:pt idx="4191">
                  <c:v>2.4964519782037769E-2</c:v>
                </c:pt>
                <c:pt idx="4192">
                  <c:v>2.4959849890890472E-2</c:v>
                </c:pt>
                <c:pt idx="4193">
                  <c:v>2.4957149421238396E-2</c:v>
                </c:pt>
                <c:pt idx="4194">
                  <c:v>2.4955171343310777E-2</c:v>
                </c:pt>
                <c:pt idx="4195">
                  <c:v>2.495387984465729E-2</c:v>
                </c:pt>
                <c:pt idx="4196">
                  <c:v>2.4953180258583035E-2</c:v>
                </c:pt>
                <c:pt idx="4197">
                  <c:v>2.4953951291295389E-2</c:v>
                </c:pt>
                <c:pt idx="4198">
                  <c:v>2.4954923159203481E-2</c:v>
                </c:pt>
                <c:pt idx="4199">
                  <c:v>2.4956082564180852E-2</c:v>
                </c:pt>
                <c:pt idx="4200">
                  <c:v>2.4956865161564257E-2</c:v>
                </c:pt>
                <c:pt idx="4201">
                  <c:v>2.4957284919804416E-2</c:v>
                </c:pt>
                <c:pt idx="4202">
                  <c:v>2.49565588022071E-2</c:v>
                </c:pt>
                <c:pt idx="4203">
                  <c:v>2.4953754478478168E-2</c:v>
                </c:pt>
                <c:pt idx="4204">
                  <c:v>2.4953912714276189E-2</c:v>
                </c:pt>
                <c:pt idx="4205">
                  <c:v>2.4954196692118215E-2</c:v>
                </c:pt>
                <c:pt idx="4206">
                  <c:v>2.4954439557444332E-2</c:v>
                </c:pt>
                <c:pt idx="4207">
                  <c:v>2.4954629838755057E-2</c:v>
                </c:pt>
                <c:pt idx="4208">
                  <c:v>2.4952580719626558E-2</c:v>
                </c:pt>
                <c:pt idx="4209">
                  <c:v>2.4949498194420522E-2</c:v>
                </c:pt>
                <c:pt idx="4210">
                  <c:v>2.4946349152862188E-2</c:v>
                </c:pt>
                <c:pt idx="4211">
                  <c:v>2.4943570136454485E-2</c:v>
                </c:pt>
                <c:pt idx="4212">
                  <c:v>2.4940985378824148E-2</c:v>
                </c:pt>
                <c:pt idx="4213">
                  <c:v>2.4937726634472919E-2</c:v>
                </c:pt>
                <c:pt idx="4214">
                  <c:v>2.4933829171778069E-2</c:v>
                </c:pt>
                <c:pt idx="4215">
                  <c:v>2.4929780030917188E-2</c:v>
                </c:pt>
                <c:pt idx="4216">
                  <c:v>2.4927064184531236E-2</c:v>
                </c:pt>
                <c:pt idx="4217">
                  <c:v>2.492535268934162E-2</c:v>
                </c:pt>
                <c:pt idx="4218">
                  <c:v>2.4923899106768413E-2</c:v>
                </c:pt>
                <c:pt idx="4219">
                  <c:v>2.4922736406149192E-2</c:v>
                </c:pt>
                <c:pt idx="4220">
                  <c:v>2.4922296088774172E-2</c:v>
                </c:pt>
                <c:pt idx="4221">
                  <c:v>2.4922196228946335E-2</c:v>
                </c:pt>
                <c:pt idx="4222">
                  <c:v>2.4921996933151121E-2</c:v>
                </c:pt>
                <c:pt idx="4223">
                  <c:v>2.4921691165129278E-2</c:v>
                </c:pt>
                <c:pt idx="4224">
                  <c:v>2.4919278502416545E-2</c:v>
                </c:pt>
                <c:pt idx="4225">
                  <c:v>2.4911798123588912E-2</c:v>
                </c:pt>
                <c:pt idx="4226">
                  <c:v>2.4904577788063344E-2</c:v>
                </c:pt>
                <c:pt idx="4227">
                  <c:v>2.490063278437539E-2</c:v>
                </c:pt>
                <c:pt idx="4228">
                  <c:v>2.4898324506358486E-2</c:v>
                </c:pt>
                <c:pt idx="4229">
                  <c:v>2.4897574210537121E-2</c:v>
                </c:pt>
                <c:pt idx="4230">
                  <c:v>2.4898687292927525E-2</c:v>
                </c:pt>
                <c:pt idx="4231">
                  <c:v>2.4899958819571879E-2</c:v>
                </c:pt>
                <c:pt idx="4232">
                  <c:v>2.4900880407784307E-2</c:v>
                </c:pt>
                <c:pt idx="4233">
                  <c:v>2.4901460772778387E-2</c:v>
                </c:pt>
                <c:pt idx="4234">
                  <c:v>2.4900347069146157E-2</c:v>
                </c:pt>
                <c:pt idx="4235">
                  <c:v>2.4898075210836618E-2</c:v>
                </c:pt>
                <c:pt idx="4236">
                  <c:v>2.4897007641256585E-2</c:v>
                </c:pt>
                <c:pt idx="4237">
                  <c:v>2.4896467065481317E-2</c:v>
                </c:pt>
                <c:pt idx="4238">
                  <c:v>2.4895840153388384E-2</c:v>
                </c:pt>
                <c:pt idx="4239">
                  <c:v>2.4895131557890863E-2</c:v>
                </c:pt>
                <c:pt idx="4240">
                  <c:v>2.4894388211404338E-2</c:v>
                </c:pt>
                <c:pt idx="4241">
                  <c:v>2.4896815167639402E-2</c:v>
                </c:pt>
                <c:pt idx="4242">
                  <c:v>2.4898774339351115E-2</c:v>
                </c:pt>
                <c:pt idx="4243">
                  <c:v>2.4900285482745362E-2</c:v>
                </c:pt>
                <c:pt idx="4244">
                  <c:v>2.4900837836695285E-2</c:v>
                </c:pt>
                <c:pt idx="4245">
                  <c:v>2.4901322850374153E-2</c:v>
                </c:pt>
                <c:pt idx="4246">
                  <c:v>2.4902695807005163E-2</c:v>
                </c:pt>
                <c:pt idx="4247">
                  <c:v>2.4904052288639039E-2</c:v>
                </c:pt>
                <c:pt idx="4248">
                  <c:v>2.4905349396461867E-2</c:v>
                </c:pt>
                <c:pt idx="4249">
                  <c:v>2.4905582165522324E-2</c:v>
                </c:pt>
                <c:pt idx="4250">
                  <c:v>2.4904809992705754E-2</c:v>
                </c:pt>
                <c:pt idx="4251">
                  <c:v>2.4904183534018656E-2</c:v>
                </c:pt>
                <c:pt idx="4252">
                  <c:v>2.4903697348783421E-2</c:v>
                </c:pt>
                <c:pt idx="4253">
                  <c:v>2.490375711448204E-2</c:v>
                </c:pt>
                <c:pt idx="4254">
                  <c:v>2.4904219621246455E-2</c:v>
                </c:pt>
                <c:pt idx="4255">
                  <c:v>2.4904626982607078E-2</c:v>
                </c:pt>
                <c:pt idx="4256">
                  <c:v>2.4904981801390114E-2</c:v>
                </c:pt>
                <c:pt idx="4257">
                  <c:v>2.4905232386227581E-2</c:v>
                </c:pt>
                <c:pt idx="4258">
                  <c:v>2.4905483205130665E-2</c:v>
                </c:pt>
                <c:pt idx="4259">
                  <c:v>2.4905492302615038E-2</c:v>
                </c:pt>
                <c:pt idx="4260">
                  <c:v>2.4905270122262221E-2</c:v>
                </c:pt>
                <c:pt idx="4261">
                  <c:v>2.4904619383978498E-2</c:v>
                </c:pt>
                <c:pt idx="4262">
                  <c:v>2.4903783560233813E-2</c:v>
                </c:pt>
                <c:pt idx="4263">
                  <c:v>2.4903184156826158E-2</c:v>
                </c:pt>
                <c:pt idx="4264">
                  <c:v>2.4902811979793407E-2</c:v>
                </c:pt>
                <c:pt idx="4265">
                  <c:v>2.4903046365074427E-2</c:v>
                </c:pt>
                <c:pt idx="4266">
                  <c:v>2.4903538492352231E-2</c:v>
                </c:pt>
                <c:pt idx="4267">
                  <c:v>2.4903986031337134E-2</c:v>
                </c:pt>
                <c:pt idx="4268">
                  <c:v>2.4904383083248473E-2</c:v>
                </c:pt>
                <c:pt idx="4269">
                  <c:v>2.4903142426158847E-2</c:v>
                </c:pt>
                <c:pt idx="4270">
                  <c:v>2.4901177631247311E-2</c:v>
                </c:pt>
                <c:pt idx="4271">
                  <c:v>2.48993062101685E-2</c:v>
                </c:pt>
                <c:pt idx="4272">
                  <c:v>2.4897520922334295E-2</c:v>
                </c:pt>
                <c:pt idx="4273">
                  <c:v>2.4895251497568643E-2</c:v>
                </c:pt>
                <c:pt idx="4274">
                  <c:v>2.4892514461762882E-2</c:v>
                </c:pt>
                <c:pt idx="4275">
                  <c:v>2.4888170855757522E-2</c:v>
                </c:pt>
                <c:pt idx="4276">
                  <c:v>2.488417730366968E-2</c:v>
                </c:pt>
                <c:pt idx="4277">
                  <c:v>2.4881955177869054E-2</c:v>
                </c:pt>
                <c:pt idx="4278">
                  <c:v>2.4881360608306452E-2</c:v>
                </c:pt>
                <c:pt idx="4279">
                  <c:v>2.48805961540438E-2</c:v>
                </c:pt>
                <c:pt idx="4280">
                  <c:v>2.4879666610610095E-2</c:v>
                </c:pt>
                <c:pt idx="4281">
                  <c:v>2.4877997640587943E-2</c:v>
                </c:pt>
                <c:pt idx="4282">
                  <c:v>2.4876377292708789E-2</c:v>
                </c:pt>
                <c:pt idx="4283">
                  <c:v>2.4876667182761974E-2</c:v>
                </c:pt>
                <c:pt idx="4284">
                  <c:v>2.487768058170307E-2</c:v>
                </c:pt>
                <c:pt idx="4285">
                  <c:v>2.4878750868078399E-2</c:v>
                </c:pt>
                <c:pt idx="4286">
                  <c:v>2.4879712093524433E-2</c:v>
                </c:pt>
                <c:pt idx="4287">
                  <c:v>2.4880587799705811E-2</c:v>
                </c:pt>
                <c:pt idx="4288">
                  <c:v>2.4884304241847417E-2</c:v>
                </c:pt>
                <c:pt idx="4289">
                  <c:v>2.4889836093427837E-2</c:v>
                </c:pt>
                <c:pt idx="4290">
                  <c:v>2.4895034112773919E-2</c:v>
                </c:pt>
                <c:pt idx="4291">
                  <c:v>2.4899913430048739E-2</c:v>
                </c:pt>
                <c:pt idx="4292">
                  <c:v>2.4904230409493598E-2</c:v>
                </c:pt>
                <c:pt idx="4293">
                  <c:v>2.4907449220021229E-2</c:v>
                </c:pt>
                <c:pt idx="4294">
                  <c:v>2.4908637394327426E-2</c:v>
                </c:pt>
                <c:pt idx="4295">
                  <c:v>2.490956739797515E-2</c:v>
                </c:pt>
                <c:pt idx="4296">
                  <c:v>2.4910248971653684E-2</c:v>
                </c:pt>
                <c:pt idx="4297">
                  <c:v>2.4910387911708787E-2</c:v>
                </c:pt>
                <c:pt idx="4298">
                  <c:v>2.4913262564300681E-2</c:v>
                </c:pt>
                <c:pt idx="4299">
                  <c:v>2.4916256028643381E-2</c:v>
                </c:pt>
                <c:pt idx="4300">
                  <c:v>2.4919362754453875E-2</c:v>
                </c:pt>
                <c:pt idx="4301">
                  <c:v>2.4922619122805231E-2</c:v>
                </c:pt>
                <c:pt idx="4302">
                  <c:v>2.4925269082912743E-2</c:v>
                </c:pt>
                <c:pt idx="4303">
                  <c:v>2.4927339366568362E-2</c:v>
                </c:pt>
                <c:pt idx="4304">
                  <c:v>2.4928310480240322E-2</c:v>
                </c:pt>
                <c:pt idx="4305">
                  <c:v>2.4928355748350298E-2</c:v>
                </c:pt>
                <c:pt idx="4306">
                  <c:v>2.4927662039458273E-2</c:v>
                </c:pt>
                <c:pt idx="4307">
                  <c:v>2.4927545887103761E-2</c:v>
                </c:pt>
                <c:pt idx="4308">
                  <c:v>2.4931003450313707E-2</c:v>
                </c:pt>
                <c:pt idx="4309">
                  <c:v>2.4934288357790799E-2</c:v>
                </c:pt>
                <c:pt idx="4310">
                  <c:v>2.4937417773760611E-2</c:v>
                </c:pt>
                <c:pt idx="4311">
                  <c:v>2.4941661938702377E-2</c:v>
                </c:pt>
                <c:pt idx="4312">
                  <c:v>2.4946833219422222E-2</c:v>
                </c:pt>
                <c:pt idx="4313">
                  <c:v>2.4952838010542155E-2</c:v>
                </c:pt>
                <c:pt idx="4314">
                  <c:v>2.4958762237678896E-2</c:v>
                </c:pt>
                <c:pt idx="4315">
                  <c:v>2.4964283752322378E-2</c:v>
                </c:pt>
                <c:pt idx="4316">
                  <c:v>2.4969420594080239E-2</c:v>
                </c:pt>
                <c:pt idx="4317">
                  <c:v>2.4973890596717906E-2</c:v>
                </c:pt>
                <c:pt idx="4318">
                  <c:v>2.4974732912033403E-2</c:v>
                </c:pt>
                <c:pt idx="4319">
                  <c:v>2.4974009284989031E-2</c:v>
                </c:pt>
                <c:pt idx="4320">
                  <c:v>2.4973319076454503E-2</c:v>
                </c:pt>
                <c:pt idx="4321">
                  <c:v>2.4972657604163902E-2</c:v>
                </c:pt>
                <c:pt idx="4322">
                  <c:v>2.4971505730709432E-2</c:v>
                </c:pt>
                <c:pt idx="4323">
                  <c:v>2.497067197632467E-2</c:v>
                </c:pt>
                <c:pt idx="4324">
                  <c:v>2.4970446545744738E-2</c:v>
                </c:pt>
                <c:pt idx="4325">
                  <c:v>2.4970793696969681E-2</c:v>
                </c:pt>
                <c:pt idx="4326">
                  <c:v>2.4970737986348888E-2</c:v>
                </c:pt>
                <c:pt idx="4327">
                  <c:v>2.497028897566609E-2</c:v>
                </c:pt>
                <c:pt idx="4328">
                  <c:v>2.4968097056395269E-2</c:v>
                </c:pt>
                <c:pt idx="4329">
                  <c:v>2.4965836289868756E-2</c:v>
                </c:pt>
                <c:pt idx="4330">
                  <c:v>2.49636417007645E-2</c:v>
                </c:pt>
                <c:pt idx="4331">
                  <c:v>2.4961613041120063E-2</c:v>
                </c:pt>
                <c:pt idx="4332">
                  <c:v>2.496190899669179E-2</c:v>
                </c:pt>
                <c:pt idx="4333">
                  <c:v>2.4963146423698415E-2</c:v>
                </c:pt>
                <c:pt idx="4334">
                  <c:v>2.4964667805430663E-2</c:v>
                </c:pt>
                <c:pt idx="4335">
                  <c:v>2.4966002710016456E-2</c:v>
                </c:pt>
                <c:pt idx="4336">
                  <c:v>2.4967163529005368E-2</c:v>
                </c:pt>
                <c:pt idx="4337">
                  <c:v>2.4968677019528679E-2</c:v>
                </c:pt>
                <c:pt idx="4338">
                  <c:v>2.4969818218889616E-2</c:v>
                </c:pt>
                <c:pt idx="4339">
                  <c:v>2.4970611189417281E-2</c:v>
                </c:pt>
                <c:pt idx="4340">
                  <c:v>2.4971978998491354E-2</c:v>
                </c:pt>
                <c:pt idx="4341">
                  <c:v>2.4973375948163502E-2</c:v>
                </c:pt>
                <c:pt idx="4342">
                  <c:v>2.4974232972466551E-2</c:v>
                </c:pt>
                <c:pt idx="4343">
                  <c:v>2.4974570500881216E-2</c:v>
                </c:pt>
                <c:pt idx="4344">
                  <c:v>2.4973387245933627E-2</c:v>
                </c:pt>
                <c:pt idx="4345">
                  <c:v>2.4969083539219547E-2</c:v>
                </c:pt>
                <c:pt idx="4346">
                  <c:v>2.4965138603492525E-2</c:v>
                </c:pt>
                <c:pt idx="4347">
                  <c:v>2.4964484918581942E-2</c:v>
                </c:pt>
                <c:pt idx="4348">
                  <c:v>2.4965134645410492E-2</c:v>
                </c:pt>
                <c:pt idx="4349">
                  <c:v>2.4967803578069599E-2</c:v>
                </c:pt>
                <c:pt idx="4350">
                  <c:v>2.4971424715837489E-2</c:v>
                </c:pt>
                <c:pt idx="4351">
                  <c:v>2.4974241060985378E-2</c:v>
                </c:pt>
                <c:pt idx="4352">
                  <c:v>2.4976287512405829E-2</c:v>
                </c:pt>
                <c:pt idx="4353">
                  <c:v>2.4976829279677471E-2</c:v>
                </c:pt>
                <c:pt idx="4354">
                  <c:v>2.4979280479455433E-2</c:v>
                </c:pt>
                <c:pt idx="4355">
                  <c:v>2.4985275799021565E-2</c:v>
                </c:pt>
                <c:pt idx="4356">
                  <c:v>2.4992274386233894E-2</c:v>
                </c:pt>
                <c:pt idx="4357">
                  <c:v>2.499840063901548E-2</c:v>
                </c:pt>
                <c:pt idx="4358">
                  <c:v>2.5003689699238038E-2</c:v>
                </c:pt>
                <c:pt idx="4359">
                  <c:v>2.500693657031651E-2</c:v>
                </c:pt>
                <c:pt idx="4360">
                  <c:v>2.5010555208693157E-2</c:v>
                </c:pt>
                <c:pt idx="4361">
                  <c:v>2.5015169244361177E-2</c:v>
                </c:pt>
                <c:pt idx="4362">
                  <c:v>2.5019684374094069E-2</c:v>
                </c:pt>
                <c:pt idx="4363">
                  <c:v>2.5023843630023208E-2</c:v>
                </c:pt>
                <c:pt idx="4364">
                  <c:v>2.5027662950748146E-2</c:v>
                </c:pt>
                <c:pt idx="4365">
                  <c:v>2.5030896757056061E-2</c:v>
                </c:pt>
                <c:pt idx="4366">
                  <c:v>2.5033403035181475E-2</c:v>
                </c:pt>
                <c:pt idx="4367">
                  <c:v>2.5035524146695701E-2</c:v>
                </c:pt>
                <c:pt idx="4368">
                  <c:v>2.5037757904104129E-2</c:v>
                </c:pt>
                <c:pt idx="4369">
                  <c:v>2.5040145129361608E-2</c:v>
                </c:pt>
                <c:pt idx="4370">
                  <c:v>2.5043210874002686E-2</c:v>
                </c:pt>
                <c:pt idx="4371">
                  <c:v>2.5048222374765141E-2</c:v>
                </c:pt>
                <c:pt idx="4372">
                  <c:v>2.5054041409166793E-2</c:v>
                </c:pt>
                <c:pt idx="4373">
                  <c:v>2.5059884905485309E-2</c:v>
                </c:pt>
                <c:pt idx="4374">
                  <c:v>2.5064176269034965E-2</c:v>
                </c:pt>
                <c:pt idx="4375">
                  <c:v>2.5066996817186462E-2</c:v>
                </c:pt>
                <c:pt idx="4376">
                  <c:v>2.50692399002269E-2</c:v>
                </c:pt>
                <c:pt idx="4377">
                  <c:v>2.5071019035372514E-2</c:v>
                </c:pt>
                <c:pt idx="4378">
                  <c:v>2.5071717391316348E-2</c:v>
                </c:pt>
                <c:pt idx="4379">
                  <c:v>2.5073563142367975E-2</c:v>
                </c:pt>
                <c:pt idx="4380">
                  <c:v>2.5075497655340579E-2</c:v>
                </c:pt>
                <c:pt idx="4381">
                  <c:v>2.5076248045661477E-2</c:v>
                </c:pt>
                <c:pt idx="4382">
                  <c:v>2.507586307944179E-2</c:v>
                </c:pt>
                <c:pt idx="4383">
                  <c:v>2.5072902788940529E-2</c:v>
                </c:pt>
                <c:pt idx="4384">
                  <c:v>2.5066737676358475E-2</c:v>
                </c:pt>
                <c:pt idx="4385">
                  <c:v>2.5060885684121275E-2</c:v>
                </c:pt>
                <c:pt idx="4386">
                  <c:v>2.5057510312038296E-2</c:v>
                </c:pt>
                <c:pt idx="4387">
                  <c:v>2.5056254123261741E-2</c:v>
                </c:pt>
                <c:pt idx="4388">
                  <c:v>2.5054755697747729E-2</c:v>
                </c:pt>
                <c:pt idx="4389">
                  <c:v>2.505302444136533E-2</c:v>
                </c:pt>
                <c:pt idx="4390">
                  <c:v>2.5050626488136912E-2</c:v>
                </c:pt>
                <c:pt idx="4391">
                  <c:v>2.5048452865420841E-2</c:v>
                </c:pt>
                <c:pt idx="4392">
                  <c:v>2.5046350812836262E-2</c:v>
                </c:pt>
                <c:pt idx="4393">
                  <c:v>2.5044308487754716E-2</c:v>
                </c:pt>
                <c:pt idx="4394">
                  <c:v>2.5041228856465616E-2</c:v>
                </c:pt>
                <c:pt idx="4395">
                  <c:v>2.5037731647762244E-2</c:v>
                </c:pt>
                <c:pt idx="4396">
                  <c:v>2.5034144244387081E-2</c:v>
                </c:pt>
                <c:pt idx="4397">
                  <c:v>2.5030812386290562E-2</c:v>
                </c:pt>
                <c:pt idx="4398">
                  <c:v>2.5027643633004679E-2</c:v>
                </c:pt>
                <c:pt idx="4399">
                  <c:v>2.5024542153988145E-2</c:v>
                </c:pt>
                <c:pt idx="4400">
                  <c:v>2.5021489317597664E-2</c:v>
                </c:pt>
                <c:pt idx="4401">
                  <c:v>2.5016018716411143E-2</c:v>
                </c:pt>
                <c:pt idx="4402">
                  <c:v>2.5011211579676219E-2</c:v>
                </c:pt>
                <c:pt idx="4403">
                  <c:v>2.5007160926607867E-2</c:v>
                </c:pt>
                <c:pt idx="4404">
                  <c:v>2.5003460099595417E-2</c:v>
                </c:pt>
                <c:pt idx="4405">
                  <c:v>2.5000094549472256E-2</c:v>
                </c:pt>
                <c:pt idx="4406">
                  <c:v>2.4997505520818475E-2</c:v>
                </c:pt>
                <c:pt idx="4407">
                  <c:v>2.4995529559018719E-2</c:v>
                </c:pt>
                <c:pt idx="4408">
                  <c:v>2.4993402032542994E-2</c:v>
                </c:pt>
                <c:pt idx="4409">
                  <c:v>2.4991133470029073E-2</c:v>
                </c:pt>
                <c:pt idx="4410">
                  <c:v>2.4989224199839535E-2</c:v>
                </c:pt>
                <c:pt idx="4411">
                  <c:v>2.4987471888761392E-2</c:v>
                </c:pt>
                <c:pt idx="4412">
                  <c:v>2.4985029404926817E-2</c:v>
                </c:pt>
                <c:pt idx="4413">
                  <c:v>2.4981939008994074E-2</c:v>
                </c:pt>
                <c:pt idx="4414">
                  <c:v>2.4979566673623308E-2</c:v>
                </c:pt>
                <c:pt idx="4415">
                  <c:v>2.4977669715589432E-2</c:v>
                </c:pt>
                <c:pt idx="4416">
                  <c:v>2.4977997965858999E-2</c:v>
                </c:pt>
                <c:pt idx="4417">
                  <c:v>2.497835093775087E-2</c:v>
                </c:pt>
                <c:pt idx="4418">
                  <c:v>2.4978640528736828E-2</c:v>
                </c:pt>
                <c:pt idx="4419">
                  <c:v>2.4978870525213828E-2</c:v>
                </c:pt>
                <c:pt idx="4420">
                  <c:v>2.4979128110351433E-2</c:v>
                </c:pt>
                <c:pt idx="4421">
                  <c:v>2.4979020663930828E-2</c:v>
                </c:pt>
                <c:pt idx="4422">
                  <c:v>2.4978561162387822E-2</c:v>
                </c:pt>
                <c:pt idx="4423">
                  <c:v>2.4977039313491656E-2</c:v>
                </c:pt>
                <c:pt idx="4424">
                  <c:v>2.4976292402390222E-2</c:v>
                </c:pt>
                <c:pt idx="4425">
                  <c:v>2.4976500578476762E-2</c:v>
                </c:pt>
                <c:pt idx="4426">
                  <c:v>2.4977419031828631E-2</c:v>
                </c:pt>
                <c:pt idx="4427">
                  <c:v>2.4979017321086955E-2</c:v>
                </c:pt>
                <c:pt idx="4428">
                  <c:v>2.4981878953698359E-2</c:v>
                </c:pt>
                <c:pt idx="4429">
                  <c:v>2.4983956310067019E-2</c:v>
                </c:pt>
                <c:pt idx="4430">
                  <c:v>2.4985281728604286E-2</c:v>
                </c:pt>
                <c:pt idx="4431">
                  <c:v>2.4984894637682137E-2</c:v>
                </c:pt>
                <c:pt idx="4432">
                  <c:v>2.4984011959044251E-2</c:v>
                </c:pt>
                <c:pt idx="4433">
                  <c:v>2.498470462459047E-2</c:v>
                </c:pt>
                <c:pt idx="4434">
                  <c:v>2.498647110958795E-2</c:v>
                </c:pt>
                <c:pt idx="4435">
                  <c:v>2.4988397999568979E-2</c:v>
                </c:pt>
                <c:pt idx="4436">
                  <c:v>2.4990328567260554E-2</c:v>
                </c:pt>
                <c:pt idx="4437">
                  <c:v>2.4991852353021204E-2</c:v>
                </c:pt>
                <c:pt idx="4438">
                  <c:v>2.4992986880892257E-2</c:v>
                </c:pt>
                <c:pt idx="4439">
                  <c:v>2.4993345950935719E-2</c:v>
                </c:pt>
                <c:pt idx="4440">
                  <c:v>2.4993815527323292E-2</c:v>
                </c:pt>
                <c:pt idx="4441">
                  <c:v>2.4994214435869896E-2</c:v>
                </c:pt>
                <c:pt idx="4442">
                  <c:v>2.4994543631519216E-2</c:v>
                </c:pt>
                <c:pt idx="4443">
                  <c:v>2.4994241913282551E-2</c:v>
                </c:pt>
                <c:pt idx="4444">
                  <c:v>2.4993515239613604E-2</c:v>
                </c:pt>
                <c:pt idx="4445">
                  <c:v>2.4992345728282496E-2</c:v>
                </c:pt>
                <c:pt idx="4446">
                  <c:v>2.4991493359037411E-2</c:v>
                </c:pt>
                <c:pt idx="4447">
                  <c:v>2.4990701670752416E-2</c:v>
                </c:pt>
                <c:pt idx="4448">
                  <c:v>2.498982643774194E-2</c:v>
                </c:pt>
                <c:pt idx="4449">
                  <c:v>2.4988871040256218E-2</c:v>
                </c:pt>
                <c:pt idx="4450">
                  <c:v>2.4987695643437582E-2</c:v>
                </c:pt>
                <c:pt idx="4451">
                  <c:v>2.4986308210367153E-2</c:v>
                </c:pt>
                <c:pt idx="4452">
                  <c:v>2.4984061576487165E-2</c:v>
                </c:pt>
                <c:pt idx="4453">
                  <c:v>2.4980018672899593E-2</c:v>
                </c:pt>
                <c:pt idx="4454">
                  <c:v>2.4977750260542639E-2</c:v>
                </c:pt>
                <c:pt idx="4455">
                  <c:v>2.4977605033291543E-2</c:v>
                </c:pt>
                <c:pt idx="4456">
                  <c:v>2.4979034066984304E-2</c:v>
                </c:pt>
                <c:pt idx="4457">
                  <c:v>2.4980586256228371E-2</c:v>
                </c:pt>
                <c:pt idx="4458">
                  <c:v>2.4981983651553488E-2</c:v>
                </c:pt>
                <c:pt idx="4459">
                  <c:v>2.4983217051715155E-2</c:v>
                </c:pt>
                <c:pt idx="4460">
                  <c:v>2.498171262543368E-2</c:v>
                </c:pt>
                <c:pt idx="4461">
                  <c:v>2.4984329908325505E-2</c:v>
                </c:pt>
                <c:pt idx="4462">
                  <c:v>2.4986469081184355E-2</c:v>
                </c:pt>
                <c:pt idx="4463">
                  <c:v>2.4988146209066059E-2</c:v>
                </c:pt>
                <c:pt idx="4464">
                  <c:v>2.4988280554597463E-2</c:v>
                </c:pt>
                <c:pt idx="4465">
                  <c:v>2.4987015536163015E-2</c:v>
                </c:pt>
                <c:pt idx="4466">
                  <c:v>2.4985988844029403E-2</c:v>
                </c:pt>
                <c:pt idx="4467">
                  <c:v>2.4985432179919251E-2</c:v>
                </c:pt>
                <c:pt idx="4468">
                  <c:v>2.4984664340558713E-2</c:v>
                </c:pt>
                <c:pt idx="4469">
                  <c:v>2.4983689493492882E-2</c:v>
                </c:pt>
                <c:pt idx="4470">
                  <c:v>2.4981499424911121E-2</c:v>
                </c:pt>
                <c:pt idx="4471">
                  <c:v>2.4979155847730618E-2</c:v>
                </c:pt>
                <c:pt idx="4472">
                  <c:v>2.4977143998428725E-2</c:v>
                </c:pt>
                <c:pt idx="4473">
                  <c:v>2.4975439514423093E-2</c:v>
                </c:pt>
                <c:pt idx="4474">
                  <c:v>2.4973600858863996E-2</c:v>
                </c:pt>
                <c:pt idx="4475">
                  <c:v>2.4971637736683493E-2</c:v>
                </c:pt>
                <c:pt idx="4476">
                  <c:v>2.4970128729853925E-2</c:v>
                </c:pt>
                <c:pt idx="4477">
                  <c:v>2.497043134521983E-2</c:v>
                </c:pt>
                <c:pt idx="4478">
                  <c:v>2.497080566050789E-2</c:v>
                </c:pt>
                <c:pt idx="4479">
                  <c:v>2.4971252715817734E-2</c:v>
                </c:pt>
                <c:pt idx="4480">
                  <c:v>2.4972505262124953E-2</c:v>
                </c:pt>
                <c:pt idx="4481">
                  <c:v>2.497411089617484E-2</c:v>
                </c:pt>
                <c:pt idx="4482">
                  <c:v>2.4976053413249606E-2</c:v>
                </c:pt>
                <c:pt idx="4483">
                  <c:v>2.497851581605787E-2</c:v>
                </c:pt>
                <c:pt idx="4484">
                  <c:v>2.498225050345591E-2</c:v>
                </c:pt>
                <c:pt idx="4485">
                  <c:v>2.4986277111445316E-2</c:v>
                </c:pt>
                <c:pt idx="4486">
                  <c:v>2.4990048778982241E-2</c:v>
                </c:pt>
                <c:pt idx="4487">
                  <c:v>2.4993576568399931E-2</c:v>
                </c:pt>
                <c:pt idx="4488">
                  <c:v>2.4996583904853896E-2</c:v>
                </c:pt>
                <c:pt idx="4489">
                  <c:v>2.4996382618706188E-2</c:v>
                </c:pt>
                <c:pt idx="4490">
                  <c:v>2.4994624618494801E-2</c:v>
                </c:pt>
                <c:pt idx="4491">
                  <c:v>2.4993090178640404E-2</c:v>
                </c:pt>
                <c:pt idx="4492">
                  <c:v>2.4993064374279523E-2</c:v>
                </c:pt>
                <c:pt idx="4493">
                  <c:v>2.499264812182608E-2</c:v>
                </c:pt>
                <c:pt idx="4494">
                  <c:v>2.4991858354133735E-2</c:v>
                </c:pt>
                <c:pt idx="4495">
                  <c:v>2.4990310138822712E-2</c:v>
                </c:pt>
                <c:pt idx="4496">
                  <c:v>2.4988726669320428E-2</c:v>
                </c:pt>
                <c:pt idx="4497">
                  <c:v>2.4987107664116E-2</c:v>
                </c:pt>
                <c:pt idx="4498">
                  <c:v>2.498501309091275E-2</c:v>
                </c:pt>
                <c:pt idx="4499">
                  <c:v>2.4985021081832259E-2</c:v>
                </c:pt>
                <c:pt idx="4500">
                  <c:v>2.4985069555424108E-2</c:v>
                </c:pt>
                <c:pt idx="4501">
                  <c:v>2.4985159114528616E-2</c:v>
                </c:pt>
                <c:pt idx="4502">
                  <c:v>2.4985762248208421E-2</c:v>
                </c:pt>
                <c:pt idx="4503">
                  <c:v>2.4985922257310215E-2</c:v>
                </c:pt>
                <c:pt idx="4504">
                  <c:v>2.4985656907630938E-2</c:v>
                </c:pt>
                <c:pt idx="4505">
                  <c:v>2.4984333853523721E-2</c:v>
                </c:pt>
                <c:pt idx="4506">
                  <c:v>2.498107034962424E-2</c:v>
                </c:pt>
                <c:pt idx="4507">
                  <c:v>2.4977617507727329E-2</c:v>
                </c:pt>
                <c:pt idx="4508">
                  <c:v>2.4974732111193273E-2</c:v>
                </c:pt>
                <c:pt idx="4509">
                  <c:v>2.4973482362994237E-2</c:v>
                </c:pt>
                <c:pt idx="4510">
                  <c:v>2.4972987735302578E-2</c:v>
                </c:pt>
                <c:pt idx="4511">
                  <c:v>2.4973208534600021E-2</c:v>
                </c:pt>
                <c:pt idx="4512">
                  <c:v>2.4973588650229275E-2</c:v>
                </c:pt>
                <c:pt idx="4513">
                  <c:v>2.4973673241303132E-2</c:v>
                </c:pt>
                <c:pt idx="4514">
                  <c:v>2.4973469717685232E-2</c:v>
                </c:pt>
                <c:pt idx="4515">
                  <c:v>2.4971764244919089E-2</c:v>
                </c:pt>
                <c:pt idx="4516">
                  <c:v>2.4969017841244286E-2</c:v>
                </c:pt>
                <c:pt idx="4517">
                  <c:v>2.4967688364777172E-2</c:v>
                </c:pt>
                <c:pt idx="4518">
                  <c:v>2.4966499260178295E-2</c:v>
                </c:pt>
                <c:pt idx="4519">
                  <c:v>2.4965443827392669E-2</c:v>
                </c:pt>
                <c:pt idx="4520">
                  <c:v>2.4964569280045187E-2</c:v>
                </c:pt>
                <c:pt idx="4521">
                  <c:v>2.496369115126559E-2</c:v>
                </c:pt>
                <c:pt idx="4522">
                  <c:v>2.496280694713857E-2</c:v>
                </c:pt>
                <c:pt idx="4523">
                  <c:v>2.4961525770237823E-2</c:v>
                </c:pt>
                <c:pt idx="4524">
                  <c:v>2.4960041301164505E-2</c:v>
                </c:pt>
                <c:pt idx="4525">
                  <c:v>2.495818524605764E-2</c:v>
                </c:pt>
                <c:pt idx="4526">
                  <c:v>2.4955421851355779E-2</c:v>
                </c:pt>
                <c:pt idx="4527">
                  <c:v>2.4953151273770253E-2</c:v>
                </c:pt>
                <c:pt idx="4528">
                  <c:v>2.4950984656168171E-2</c:v>
                </c:pt>
                <c:pt idx="4529">
                  <c:v>2.4948909619146673E-2</c:v>
                </c:pt>
                <c:pt idx="4530">
                  <c:v>2.4945760154752923E-2</c:v>
                </c:pt>
                <c:pt idx="4531">
                  <c:v>2.4942893869243771E-2</c:v>
                </c:pt>
                <c:pt idx="4532">
                  <c:v>2.4940311876537866E-2</c:v>
                </c:pt>
                <c:pt idx="4533">
                  <c:v>2.4940337520765021E-2</c:v>
                </c:pt>
                <c:pt idx="4534">
                  <c:v>2.4939948170924896E-2</c:v>
                </c:pt>
                <c:pt idx="4535">
                  <c:v>2.4939158505082028E-2</c:v>
                </c:pt>
                <c:pt idx="4536">
                  <c:v>2.4936953845526619E-2</c:v>
                </c:pt>
                <c:pt idx="4537">
                  <c:v>2.4934022986829056E-2</c:v>
                </c:pt>
                <c:pt idx="4538">
                  <c:v>2.4930405412750309E-2</c:v>
                </c:pt>
                <c:pt idx="4539">
                  <c:v>2.4926936772306535E-2</c:v>
                </c:pt>
                <c:pt idx="4540">
                  <c:v>2.4926516738646716E-2</c:v>
                </c:pt>
                <c:pt idx="4541">
                  <c:v>2.4927167361308837E-2</c:v>
                </c:pt>
                <c:pt idx="4542">
                  <c:v>2.4928644186367116E-2</c:v>
                </c:pt>
                <c:pt idx="4543">
                  <c:v>2.4930329047703977E-2</c:v>
                </c:pt>
                <c:pt idx="4544">
                  <c:v>2.4931220369189877E-2</c:v>
                </c:pt>
                <c:pt idx="4545">
                  <c:v>2.4931359873936212E-2</c:v>
                </c:pt>
                <c:pt idx="4546">
                  <c:v>2.4931229093495905E-2</c:v>
                </c:pt>
                <c:pt idx="4547">
                  <c:v>2.4930993250857538E-2</c:v>
                </c:pt>
                <c:pt idx="4548">
                  <c:v>2.4930655615260741E-2</c:v>
                </c:pt>
                <c:pt idx="4549">
                  <c:v>2.4929940720562638E-2</c:v>
                </c:pt>
                <c:pt idx="4550">
                  <c:v>2.4929270934081097E-2</c:v>
                </c:pt>
                <c:pt idx="4551">
                  <c:v>2.4930591615073921E-2</c:v>
                </c:pt>
                <c:pt idx="4552">
                  <c:v>2.4931548550623545E-2</c:v>
                </c:pt>
                <c:pt idx="4553">
                  <c:v>2.4932156017670203E-2</c:v>
                </c:pt>
                <c:pt idx="4554">
                  <c:v>2.4931661343674649E-2</c:v>
                </c:pt>
                <c:pt idx="4555">
                  <c:v>2.4930763713048875E-2</c:v>
                </c:pt>
                <c:pt idx="4556">
                  <c:v>2.4931527700249034E-2</c:v>
                </c:pt>
                <c:pt idx="4557">
                  <c:v>2.4933561444169139E-2</c:v>
                </c:pt>
                <c:pt idx="4558">
                  <c:v>2.493595082323815E-2</c:v>
                </c:pt>
                <c:pt idx="4559">
                  <c:v>2.4938422217085778E-2</c:v>
                </c:pt>
                <c:pt idx="4560">
                  <c:v>2.4939975699403105E-2</c:v>
                </c:pt>
                <c:pt idx="4561">
                  <c:v>2.4940658570961272E-2</c:v>
                </c:pt>
                <c:pt idx="4562">
                  <c:v>2.4940885401448277E-2</c:v>
                </c:pt>
                <c:pt idx="4563">
                  <c:v>2.494310743751648E-2</c:v>
                </c:pt>
                <c:pt idx="4564">
                  <c:v>2.4946546614844585E-2</c:v>
                </c:pt>
                <c:pt idx="4565">
                  <c:v>2.4949879337916068E-2</c:v>
                </c:pt>
                <c:pt idx="4566">
                  <c:v>2.4951200943465011E-2</c:v>
                </c:pt>
                <c:pt idx="4567">
                  <c:v>2.4950621668520762E-2</c:v>
                </c:pt>
                <c:pt idx="4568">
                  <c:v>2.4950073757339153E-2</c:v>
                </c:pt>
                <c:pt idx="4569">
                  <c:v>2.4950531376096381E-2</c:v>
                </c:pt>
                <c:pt idx="4570">
                  <c:v>2.4951149872011136E-2</c:v>
                </c:pt>
                <c:pt idx="4571">
                  <c:v>2.4951809254644967E-2</c:v>
                </c:pt>
                <c:pt idx="4572">
                  <c:v>2.4952533629552305E-2</c:v>
                </c:pt>
                <c:pt idx="4573">
                  <c:v>2.4957526648843383E-2</c:v>
                </c:pt>
                <c:pt idx="4574">
                  <c:v>2.4962483163072969E-2</c:v>
                </c:pt>
                <c:pt idx="4575">
                  <c:v>2.4966956899788451E-2</c:v>
                </c:pt>
                <c:pt idx="4576">
                  <c:v>2.4970975152263007E-2</c:v>
                </c:pt>
                <c:pt idx="4577">
                  <c:v>2.4975272963283109E-2</c:v>
                </c:pt>
                <c:pt idx="4578">
                  <c:v>2.4979346022019427E-2</c:v>
                </c:pt>
                <c:pt idx="4579">
                  <c:v>2.4983204765982255E-2</c:v>
                </c:pt>
                <c:pt idx="4580">
                  <c:v>2.4986762371872948E-2</c:v>
                </c:pt>
                <c:pt idx="4581">
                  <c:v>2.4990141809922203E-2</c:v>
                </c:pt>
                <c:pt idx="4582">
                  <c:v>2.4993329805145972E-2</c:v>
                </c:pt>
                <c:pt idx="4583">
                  <c:v>2.4992779899601872E-2</c:v>
                </c:pt>
                <c:pt idx="4584">
                  <c:v>2.4989968696150718E-2</c:v>
                </c:pt>
                <c:pt idx="4585">
                  <c:v>2.4990821558486729E-2</c:v>
                </c:pt>
                <c:pt idx="4586">
                  <c:v>2.4991414120501404E-2</c:v>
                </c:pt>
                <c:pt idx="4587">
                  <c:v>2.4991751951464736E-2</c:v>
                </c:pt>
                <c:pt idx="4588">
                  <c:v>2.4990620128149513E-2</c:v>
                </c:pt>
                <c:pt idx="4589">
                  <c:v>2.4989143169455198E-2</c:v>
                </c:pt>
                <c:pt idx="4590">
                  <c:v>2.4986552456425597E-2</c:v>
                </c:pt>
                <c:pt idx="4591">
                  <c:v>2.4982828894679718E-2</c:v>
                </c:pt>
                <c:pt idx="4592">
                  <c:v>2.4979719238460232E-2</c:v>
                </c:pt>
                <c:pt idx="4593">
                  <c:v>2.4976234180866894E-2</c:v>
                </c:pt>
                <c:pt idx="4594">
                  <c:v>2.4972386246774354E-2</c:v>
                </c:pt>
                <c:pt idx="4595">
                  <c:v>2.4967244550390406E-2</c:v>
                </c:pt>
                <c:pt idx="4596">
                  <c:v>2.4962243502691963E-2</c:v>
                </c:pt>
                <c:pt idx="4597">
                  <c:v>2.4957371248853156E-2</c:v>
                </c:pt>
                <c:pt idx="4598">
                  <c:v>2.4951829450583041E-2</c:v>
                </c:pt>
                <c:pt idx="4599">
                  <c:v>2.4947572691336271E-2</c:v>
                </c:pt>
                <c:pt idx="4600">
                  <c:v>2.4945921592395344E-2</c:v>
                </c:pt>
                <c:pt idx="4601">
                  <c:v>2.4944850568929939E-2</c:v>
                </c:pt>
                <c:pt idx="4602">
                  <c:v>2.4943972501453811E-2</c:v>
                </c:pt>
                <c:pt idx="4603">
                  <c:v>2.4943278648711105E-2</c:v>
                </c:pt>
                <c:pt idx="4604">
                  <c:v>2.4942886691387983E-2</c:v>
                </c:pt>
                <c:pt idx="4605">
                  <c:v>2.4943903976557907E-2</c:v>
                </c:pt>
                <c:pt idx="4606">
                  <c:v>2.494466519009551E-2</c:v>
                </c:pt>
                <c:pt idx="4607">
                  <c:v>2.4945180780349362E-2</c:v>
                </c:pt>
                <c:pt idx="4608">
                  <c:v>2.4945129760728164E-2</c:v>
                </c:pt>
                <c:pt idx="4609">
                  <c:v>2.4940980511065174E-2</c:v>
                </c:pt>
                <c:pt idx="4610">
                  <c:v>2.4935249894773984E-2</c:v>
                </c:pt>
                <c:pt idx="4611">
                  <c:v>2.4930323836544265E-2</c:v>
                </c:pt>
                <c:pt idx="4612">
                  <c:v>2.4926036338819939E-2</c:v>
                </c:pt>
                <c:pt idx="4613">
                  <c:v>2.4922934782767268E-2</c:v>
                </c:pt>
                <c:pt idx="4614">
                  <c:v>2.4919928900560748E-2</c:v>
                </c:pt>
                <c:pt idx="4615">
                  <c:v>2.491701756493464E-2</c:v>
                </c:pt>
                <c:pt idx="4616">
                  <c:v>2.4914779580105385E-2</c:v>
                </c:pt>
                <c:pt idx="4617">
                  <c:v>2.491396070337544E-2</c:v>
                </c:pt>
                <c:pt idx="4618">
                  <c:v>2.4914173225008662E-2</c:v>
                </c:pt>
                <c:pt idx="4619">
                  <c:v>2.4914783760556454E-2</c:v>
                </c:pt>
                <c:pt idx="4620">
                  <c:v>2.4914062164039928E-2</c:v>
                </c:pt>
                <c:pt idx="4621">
                  <c:v>2.4912085896477594E-2</c:v>
                </c:pt>
                <c:pt idx="4622">
                  <c:v>2.4910853904800922E-2</c:v>
                </c:pt>
                <c:pt idx="4623">
                  <c:v>2.4909105156752223E-2</c:v>
                </c:pt>
                <c:pt idx="4624">
                  <c:v>2.490686115204406E-2</c:v>
                </c:pt>
                <c:pt idx="4625">
                  <c:v>2.4903558625392924E-2</c:v>
                </c:pt>
                <c:pt idx="4626">
                  <c:v>2.4899997662572736E-2</c:v>
                </c:pt>
                <c:pt idx="4627">
                  <c:v>2.4899010367339748E-2</c:v>
                </c:pt>
                <c:pt idx="4628">
                  <c:v>2.4899551477869038E-2</c:v>
                </c:pt>
                <c:pt idx="4629">
                  <c:v>2.490021079903695E-2</c:v>
                </c:pt>
                <c:pt idx="4630">
                  <c:v>2.49031914809833E-2</c:v>
                </c:pt>
                <c:pt idx="4631">
                  <c:v>2.490728347335967E-2</c:v>
                </c:pt>
                <c:pt idx="4632">
                  <c:v>2.4910645773346538E-2</c:v>
                </c:pt>
                <c:pt idx="4633">
                  <c:v>2.4913308505291231E-2</c:v>
                </c:pt>
                <c:pt idx="4634">
                  <c:v>2.4914351532682032E-2</c:v>
                </c:pt>
                <c:pt idx="4635">
                  <c:v>2.4914389903890558E-2</c:v>
                </c:pt>
                <c:pt idx="4636">
                  <c:v>2.4915339141098131E-2</c:v>
                </c:pt>
                <c:pt idx="4637">
                  <c:v>2.4916464182035698E-2</c:v>
                </c:pt>
                <c:pt idx="4638">
                  <c:v>2.4918260390594815E-2</c:v>
                </c:pt>
                <c:pt idx="4639">
                  <c:v>2.4920030356099281E-2</c:v>
                </c:pt>
                <c:pt idx="4640">
                  <c:v>2.4920695357639171E-2</c:v>
                </c:pt>
                <c:pt idx="4641">
                  <c:v>2.4920327177205354E-2</c:v>
                </c:pt>
                <c:pt idx="4642">
                  <c:v>2.4921587921270468E-2</c:v>
                </c:pt>
                <c:pt idx="4643">
                  <c:v>2.4922827780042105E-2</c:v>
                </c:pt>
                <c:pt idx="4644">
                  <c:v>2.4924051998285998E-2</c:v>
                </c:pt>
                <c:pt idx="4645">
                  <c:v>2.4926047315133783E-2</c:v>
                </c:pt>
                <c:pt idx="4646">
                  <c:v>2.4929081265937486E-2</c:v>
                </c:pt>
                <c:pt idx="4647">
                  <c:v>2.493292372114626E-2</c:v>
                </c:pt>
                <c:pt idx="4648">
                  <c:v>2.4936465479295865E-2</c:v>
                </c:pt>
                <c:pt idx="4649">
                  <c:v>2.4939717957968885E-2</c:v>
                </c:pt>
                <c:pt idx="4650">
                  <c:v>2.4942151215737098E-2</c:v>
                </c:pt>
                <c:pt idx="4651">
                  <c:v>2.4943551585520685E-2</c:v>
                </c:pt>
                <c:pt idx="4652">
                  <c:v>2.4943963020336628E-2</c:v>
                </c:pt>
                <c:pt idx="4653">
                  <c:v>2.494218190349428E-2</c:v>
                </c:pt>
                <c:pt idx="4654">
                  <c:v>2.4937878583251388E-2</c:v>
                </c:pt>
                <c:pt idx="4655">
                  <c:v>2.4934749456048452E-2</c:v>
                </c:pt>
                <c:pt idx="4656">
                  <c:v>2.4932537848760698E-2</c:v>
                </c:pt>
                <c:pt idx="4657">
                  <c:v>2.4931201009520815E-2</c:v>
                </c:pt>
                <c:pt idx="4658">
                  <c:v>2.4931022885383399E-2</c:v>
                </c:pt>
                <c:pt idx="4659">
                  <c:v>2.4932007036451809E-2</c:v>
                </c:pt>
                <c:pt idx="4660">
                  <c:v>2.4933227956883911E-2</c:v>
                </c:pt>
                <c:pt idx="4661">
                  <c:v>2.4933286313399205E-2</c:v>
                </c:pt>
                <c:pt idx="4662">
                  <c:v>2.4932231026507164E-2</c:v>
                </c:pt>
                <c:pt idx="4663">
                  <c:v>2.4928717761412734E-2</c:v>
                </c:pt>
                <c:pt idx="4664">
                  <c:v>2.4920981175239054E-2</c:v>
                </c:pt>
                <c:pt idx="4665">
                  <c:v>2.4914685462547284E-2</c:v>
                </c:pt>
                <c:pt idx="4666">
                  <c:v>2.4911230674067628E-2</c:v>
                </c:pt>
                <c:pt idx="4667">
                  <c:v>2.4909834509073456E-2</c:v>
                </c:pt>
                <c:pt idx="4668">
                  <c:v>2.491111810058862E-2</c:v>
                </c:pt>
                <c:pt idx="4669">
                  <c:v>2.4912269289743254E-2</c:v>
                </c:pt>
                <c:pt idx="4670">
                  <c:v>2.491329314140173E-2</c:v>
                </c:pt>
                <c:pt idx="4671">
                  <c:v>2.491386956582891E-2</c:v>
                </c:pt>
                <c:pt idx="4672">
                  <c:v>2.4913937886826925E-2</c:v>
                </c:pt>
                <c:pt idx="4673">
                  <c:v>2.4914263142002731E-2</c:v>
                </c:pt>
                <c:pt idx="4674">
                  <c:v>2.4914747335984522E-2</c:v>
                </c:pt>
                <c:pt idx="4675">
                  <c:v>2.4915706149370439E-2</c:v>
                </c:pt>
                <c:pt idx="4676">
                  <c:v>2.4916517368200632E-2</c:v>
                </c:pt>
                <c:pt idx="4677">
                  <c:v>2.4917189268113097E-2</c:v>
                </c:pt>
                <c:pt idx="4678">
                  <c:v>2.4917876879003285E-2</c:v>
                </c:pt>
                <c:pt idx="4679">
                  <c:v>2.4917865282195018E-2</c:v>
                </c:pt>
                <c:pt idx="4680">
                  <c:v>2.4917186653411125E-2</c:v>
                </c:pt>
                <c:pt idx="4681">
                  <c:v>2.4915505146261535E-2</c:v>
                </c:pt>
                <c:pt idx="4682">
                  <c:v>2.4914682424619368E-2</c:v>
                </c:pt>
                <c:pt idx="4683">
                  <c:v>2.4914162216805123E-2</c:v>
                </c:pt>
                <c:pt idx="4684">
                  <c:v>2.4913932611573993E-2</c:v>
                </c:pt>
                <c:pt idx="4685">
                  <c:v>2.4914459086231678E-2</c:v>
                </c:pt>
                <c:pt idx="4686">
                  <c:v>2.491626748316653E-2</c:v>
                </c:pt>
                <c:pt idx="4687">
                  <c:v>2.4918548267027683E-2</c:v>
                </c:pt>
                <c:pt idx="4688">
                  <c:v>2.49203706249846E-2</c:v>
                </c:pt>
                <c:pt idx="4689">
                  <c:v>2.4921754260189274E-2</c:v>
                </c:pt>
                <c:pt idx="4690">
                  <c:v>2.4922316778308345E-2</c:v>
                </c:pt>
                <c:pt idx="4691">
                  <c:v>2.492278374931944E-2</c:v>
                </c:pt>
                <c:pt idx="4692">
                  <c:v>2.4923155652183157E-2</c:v>
                </c:pt>
                <c:pt idx="4693">
                  <c:v>2.4922978876469791E-2</c:v>
                </c:pt>
                <c:pt idx="4694">
                  <c:v>2.4922018807139519E-2</c:v>
                </c:pt>
                <c:pt idx="4695">
                  <c:v>2.4920018907308585E-2</c:v>
                </c:pt>
                <c:pt idx="4696">
                  <c:v>2.4918771823043903E-2</c:v>
                </c:pt>
                <c:pt idx="4697">
                  <c:v>2.4918065760561971E-2</c:v>
                </c:pt>
                <c:pt idx="4698">
                  <c:v>2.4917916124469679E-2</c:v>
                </c:pt>
                <c:pt idx="4699">
                  <c:v>2.4917836745340028E-2</c:v>
                </c:pt>
                <c:pt idx="4700">
                  <c:v>2.4917770509717285E-2</c:v>
                </c:pt>
                <c:pt idx="4701">
                  <c:v>2.4917724899249323E-2</c:v>
                </c:pt>
                <c:pt idx="4702">
                  <c:v>2.4918984716785945E-2</c:v>
                </c:pt>
                <c:pt idx="4703">
                  <c:v>2.4920311456812356E-2</c:v>
                </c:pt>
                <c:pt idx="4704">
                  <c:v>2.4921700815651742E-2</c:v>
                </c:pt>
                <c:pt idx="4705">
                  <c:v>2.4922811730338956E-2</c:v>
                </c:pt>
                <c:pt idx="4706">
                  <c:v>2.4923656165237919E-2</c:v>
                </c:pt>
                <c:pt idx="4707">
                  <c:v>2.4923916622671009E-2</c:v>
                </c:pt>
                <c:pt idx="4708">
                  <c:v>2.4924685885771718E-2</c:v>
                </c:pt>
                <c:pt idx="4709">
                  <c:v>2.4925807182454993E-2</c:v>
                </c:pt>
                <c:pt idx="4710">
                  <c:v>2.492699606715677E-2</c:v>
                </c:pt>
                <c:pt idx="4711">
                  <c:v>2.4927315011288476E-2</c:v>
                </c:pt>
                <c:pt idx="4712">
                  <c:v>2.4926816093707383E-2</c:v>
                </c:pt>
                <c:pt idx="4713">
                  <c:v>2.4926972167743953E-2</c:v>
                </c:pt>
                <c:pt idx="4714">
                  <c:v>2.4927412339884176E-2</c:v>
                </c:pt>
                <c:pt idx="4715">
                  <c:v>2.492786474560163E-2</c:v>
                </c:pt>
                <c:pt idx="4716">
                  <c:v>2.4928158319806343E-2</c:v>
                </c:pt>
                <c:pt idx="4717">
                  <c:v>2.4928306314205659E-2</c:v>
                </c:pt>
                <c:pt idx="4718">
                  <c:v>2.4929103425626927E-2</c:v>
                </c:pt>
                <c:pt idx="4719">
                  <c:v>2.4930731578170804E-2</c:v>
                </c:pt>
                <c:pt idx="4720">
                  <c:v>2.4932387362252964E-2</c:v>
                </c:pt>
                <c:pt idx="4721">
                  <c:v>2.4934066667907116E-2</c:v>
                </c:pt>
                <c:pt idx="4722">
                  <c:v>2.4935398729759813E-2</c:v>
                </c:pt>
                <c:pt idx="4723">
                  <c:v>2.4936398241517527E-2</c:v>
                </c:pt>
                <c:pt idx="4724">
                  <c:v>2.4936712503204592E-2</c:v>
                </c:pt>
                <c:pt idx="4725">
                  <c:v>2.4939966196589829E-2</c:v>
                </c:pt>
                <c:pt idx="4726">
                  <c:v>2.4943409328228867E-2</c:v>
                </c:pt>
                <c:pt idx="4727">
                  <c:v>2.4947033064338261E-2</c:v>
                </c:pt>
                <c:pt idx="4728">
                  <c:v>2.4950865180081397E-2</c:v>
                </c:pt>
                <c:pt idx="4729">
                  <c:v>2.4954029960460321E-2</c:v>
                </c:pt>
                <c:pt idx="4730">
                  <c:v>2.4956557099439242E-2</c:v>
                </c:pt>
                <c:pt idx="4731">
                  <c:v>2.4957945868665902E-2</c:v>
                </c:pt>
                <c:pt idx="4732">
                  <c:v>2.4959170523582781E-2</c:v>
                </c:pt>
                <c:pt idx="4733">
                  <c:v>2.4959376845140588E-2</c:v>
                </c:pt>
                <c:pt idx="4734">
                  <c:v>2.4959665065732724E-2</c:v>
                </c:pt>
                <c:pt idx="4735">
                  <c:v>2.4959319841223515E-2</c:v>
                </c:pt>
                <c:pt idx="4736">
                  <c:v>2.4958372668514771E-2</c:v>
                </c:pt>
                <c:pt idx="4737">
                  <c:v>2.4957008177166291E-2</c:v>
                </c:pt>
                <c:pt idx="4738">
                  <c:v>2.4955241519334204E-2</c:v>
                </c:pt>
                <c:pt idx="4739">
                  <c:v>2.4951952263404395E-2</c:v>
                </c:pt>
                <c:pt idx="4740">
                  <c:v>2.4949391435485854E-2</c:v>
                </c:pt>
                <c:pt idx="4741">
                  <c:v>2.4947192639725137E-2</c:v>
                </c:pt>
                <c:pt idx="4742">
                  <c:v>2.4945001275960756E-2</c:v>
                </c:pt>
                <c:pt idx="4743">
                  <c:v>2.4942814939772247E-2</c:v>
                </c:pt>
                <c:pt idx="4744">
                  <c:v>2.4940294757320149E-2</c:v>
                </c:pt>
                <c:pt idx="4745">
                  <c:v>2.4937230851640294E-2</c:v>
                </c:pt>
                <c:pt idx="4746">
                  <c:v>2.493253490296694E-2</c:v>
                </c:pt>
                <c:pt idx="4747">
                  <c:v>2.4928426947837947E-2</c:v>
                </c:pt>
                <c:pt idx="4748">
                  <c:v>2.4926179182679028E-2</c:v>
                </c:pt>
                <c:pt idx="4749">
                  <c:v>2.4924956151172989E-2</c:v>
                </c:pt>
                <c:pt idx="4750">
                  <c:v>2.4924317254329125E-2</c:v>
                </c:pt>
                <c:pt idx="4751">
                  <c:v>2.492423450321285E-2</c:v>
                </c:pt>
                <c:pt idx="4752">
                  <c:v>2.49249368825177E-2</c:v>
                </c:pt>
                <c:pt idx="4753">
                  <c:v>2.4925615964267983E-2</c:v>
                </c:pt>
                <c:pt idx="4754">
                  <c:v>2.4925900156232278E-2</c:v>
                </c:pt>
                <c:pt idx="4755">
                  <c:v>2.4925800315401685E-2</c:v>
                </c:pt>
                <c:pt idx="4756">
                  <c:v>2.4923973724257257E-2</c:v>
                </c:pt>
                <c:pt idx="4757">
                  <c:v>2.4923852568806908E-2</c:v>
                </c:pt>
                <c:pt idx="4758">
                  <c:v>2.4925087226557306E-2</c:v>
                </c:pt>
                <c:pt idx="4759">
                  <c:v>2.4926611904919588E-2</c:v>
                </c:pt>
                <c:pt idx="4760">
                  <c:v>2.4928846006541674E-2</c:v>
                </c:pt>
                <c:pt idx="4761">
                  <c:v>2.4931364456008794E-2</c:v>
                </c:pt>
                <c:pt idx="4762">
                  <c:v>2.4934152594473676E-2</c:v>
                </c:pt>
                <c:pt idx="4763">
                  <c:v>2.4937259308957183E-2</c:v>
                </c:pt>
                <c:pt idx="4764">
                  <c:v>2.4940306635090868E-2</c:v>
                </c:pt>
                <c:pt idx="4765">
                  <c:v>2.4942856712985042E-2</c:v>
                </c:pt>
                <c:pt idx="4766">
                  <c:v>2.4944926491390108E-2</c:v>
                </c:pt>
                <c:pt idx="4767">
                  <c:v>2.4945249800238153E-2</c:v>
                </c:pt>
                <c:pt idx="4768">
                  <c:v>2.4943918751720067E-2</c:v>
                </c:pt>
                <c:pt idx="4769">
                  <c:v>2.4942080197830823E-2</c:v>
                </c:pt>
                <c:pt idx="4770">
                  <c:v>2.4939737723373812E-2</c:v>
                </c:pt>
                <c:pt idx="4771">
                  <c:v>2.4933481736528776E-2</c:v>
                </c:pt>
                <c:pt idx="4772">
                  <c:v>2.4930540559553478E-2</c:v>
                </c:pt>
                <c:pt idx="4773">
                  <c:v>2.4929137056524626E-2</c:v>
                </c:pt>
                <c:pt idx="4774">
                  <c:v>2.4927930489734927E-2</c:v>
                </c:pt>
                <c:pt idx="4775">
                  <c:v>2.4926314754731404E-2</c:v>
                </c:pt>
                <c:pt idx="4776">
                  <c:v>2.4924305353939791E-2</c:v>
                </c:pt>
                <c:pt idx="4777">
                  <c:v>2.4921204929217507E-2</c:v>
                </c:pt>
                <c:pt idx="4778">
                  <c:v>2.4921435506385245E-2</c:v>
                </c:pt>
                <c:pt idx="4779">
                  <c:v>2.4921917710858998E-2</c:v>
                </c:pt>
                <c:pt idx="4780">
                  <c:v>2.4922431694065526E-2</c:v>
                </c:pt>
                <c:pt idx="4781">
                  <c:v>2.492235863378087E-2</c:v>
                </c:pt>
                <c:pt idx="4782">
                  <c:v>2.4921719527806686E-2</c:v>
                </c:pt>
                <c:pt idx="4783">
                  <c:v>2.4919457061203389E-2</c:v>
                </c:pt>
                <c:pt idx="4784">
                  <c:v>2.4917717844751872E-2</c:v>
                </c:pt>
                <c:pt idx="4785">
                  <c:v>2.4916073412437942E-2</c:v>
                </c:pt>
                <c:pt idx="4786">
                  <c:v>2.4914531319212983E-2</c:v>
                </c:pt>
                <c:pt idx="4787">
                  <c:v>2.4914980897263014E-2</c:v>
                </c:pt>
                <c:pt idx="4788">
                  <c:v>2.4916103422084574E-2</c:v>
                </c:pt>
                <c:pt idx="4789">
                  <c:v>2.4917244646177159E-2</c:v>
                </c:pt>
                <c:pt idx="4790">
                  <c:v>2.4918289028595098E-2</c:v>
                </c:pt>
                <c:pt idx="4791">
                  <c:v>2.4919237039553881E-2</c:v>
                </c:pt>
                <c:pt idx="4792">
                  <c:v>2.4919354730974629E-2</c:v>
                </c:pt>
                <c:pt idx="4793">
                  <c:v>2.4919508520876658E-2</c:v>
                </c:pt>
                <c:pt idx="4794">
                  <c:v>2.4919697809262092E-2</c:v>
                </c:pt>
                <c:pt idx="4795">
                  <c:v>2.4920315597613651E-2</c:v>
                </c:pt>
                <c:pt idx="4796">
                  <c:v>2.4921736291198079E-2</c:v>
                </c:pt>
                <c:pt idx="4797">
                  <c:v>2.4924305770723923E-2</c:v>
                </c:pt>
                <c:pt idx="4798">
                  <c:v>2.4926964015672518E-2</c:v>
                </c:pt>
                <c:pt idx="4799">
                  <c:v>2.492954305293231E-2</c:v>
                </c:pt>
                <c:pt idx="4800">
                  <c:v>2.4931965687065748E-2</c:v>
                </c:pt>
                <c:pt idx="4801">
                  <c:v>2.4934239638613728E-2</c:v>
                </c:pt>
                <c:pt idx="4802">
                  <c:v>2.4936378439872925E-2</c:v>
                </c:pt>
                <c:pt idx="4803">
                  <c:v>2.4938387100320342E-2</c:v>
                </c:pt>
                <c:pt idx="4804">
                  <c:v>2.493998384375316E-2</c:v>
                </c:pt>
                <c:pt idx="4805">
                  <c:v>2.4940383314895644E-2</c:v>
                </c:pt>
                <c:pt idx="4806">
                  <c:v>2.4939625869507411E-2</c:v>
                </c:pt>
                <c:pt idx="4807">
                  <c:v>2.4934783820647372E-2</c:v>
                </c:pt>
                <c:pt idx="4808">
                  <c:v>2.4932485723716695E-2</c:v>
                </c:pt>
                <c:pt idx="4809">
                  <c:v>2.4930936021118601E-2</c:v>
                </c:pt>
                <c:pt idx="4810">
                  <c:v>2.4929665542220206E-2</c:v>
                </c:pt>
                <c:pt idx="4811">
                  <c:v>2.4928672742204908E-2</c:v>
                </c:pt>
                <c:pt idx="4812">
                  <c:v>2.4929923316269344E-2</c:v>
                </c:pt>
                <c:pt idx="4813">
                  <c:v>2.4933982517680787E-2</c:v>
                </c:pt>
                <c:pt idx="4814">
                  <c:v>2.4938124264887302E-2</c:v>
                </c:pt>
                <c:pt idx="4815">
                  <c:v>2.4942029109132974E-2</c:v>
                </c:pt>
                <c:pt idx="4816">
                  <c:v>2.4945702004241441E-2</c:v>
                </c:pt>
                <c:pt idx="4817">
                  <c:v>2.4947933087410151E-2</c:v>
                </c:pt>
                <c:pt idx="4818">
                  <c:v>2.4950505057585011E-2</c:v>
                </c:pt>
                <c:pt idx="4819">
                  <c:v>2.495267259269901E-2</c:v>
                </c:pt>
                <c:pt idx="4820">
                  <c:v>2.4954438624653772E-2</c:v>
                </c:pt>
                <c:pt idx="4821">
                  <c:v>2.4953155128775741E-2</c:v>
                </c:pt>
                <c:pt idx="4822">
                  <c:v>2.4951321093321016E-2</c:v>
                </c:pt>
                <c:pt idx="4823">
                  <c:v>2.4949401149827095E-2</c:v>
                </c:pt>
                <c:pt idx="4824">
                  <c:v>2.4947576337897726E-2</c:v>
                </c:pt>
                <c:pt idx="4825">
                  <c:v>2.4946274269013052E-2</c:v>
                </c:pt>
                <c:pt idx="4826">
                  <c:v>2.4945033673891906E-2</c:v>
                </c:pt>
                <c:pt idx="4827">
                  <c:v>2.4943788386398658E-2</c:v>
                </c:pt>
                <c:pt idx="4828">
                  <c:v>2.4939593796525068E-2</c:v>
                </c:pt>
                <c:pt idx="4829">
                  <c:v>2.4934879839733411E-2</c:v>
                </c:pt>
                <c:pt idx="4830">
                  <c:v>2.4932963991693324E-2</c:v>
                </c:pt>
                <c:pt idx="4831">
                  <c:v>2.4931131027503495E-2</c:v>
                </c:pt>
                <c:pt idx="4832">
                  <c:v>2.4927872559111594E-2</c:v>
                </c:pt>
                <c:pt idx="4833">
                  <c:v>2.492634708971566E-2</c:v>
                </c:pt>
                <c:pt idx="4834">
                  <c:v>2.492580887884539E-2</c:v>
                </c:pt>
                <c:pt idx="4835">
                  <c:v>2.492555376405162E-2</c:v>
                </c:pt>
                <c:pt idx="4836">
                  <c:v>2.4925002355624941E-2</c:v>
                </c:pt>
                <c:pt idx="4837">
                  <c:v>2.4924166294223834E-2</c:v>
                </c:pt>
                <c:pt idx="4838">
                  <c:v>2.4922636138433214E-2</c:v>
                </c:pt>
                <c:pt idx="4839">
                  <c:v>2.4922356985777227E-2</c:v>
                </c:pt>
                <c:pt idx="4840">
                  <c:v>2.4922764948477949E-2</c:v>
                </c:pt>
                <c:pt idx="4841">
                  <c:v>2.4923159793808464E-2</c:v>
                </c:pt>
                <c:pt idx="4842">
                  <c:v>2.4923210148527743E-2</c:v>
                </c:pt>
                <c:pt idx="4843">
                  <c:v>2.4922931371434236E-2</c:v>
                </c:pt>
                <c:pt idx="4844">
                  <c:v>2.492215059422857E-2</c:v>
                </c:pt>
                <c:pt idx="4845">
                  <c:v>2.4922743200270082E-2</c:v>
                </c:pt>
                <c:pt idx="4846">
                  <c:v>2.4924634434724844E-2</c:v>
                </c:pt>
                <c:pt idx="4847">
                  <c:v>2.4926557327274432E-2</c:v>
                </c:pt>
                <c:pt idx="4848">
                  <c:v>2.4927748346538998E-2</c:v>
                </c:pt>
                <c:pt idx="4849">
                  <c:v>2.4928248497276852E-2</c:v>
                </c:pt>
                <c:pt idx="4850">
                  <c:v>2.4928899892067334E-2</c:v>
                </c:pt>
                <c:pt idx="4851">
                  <c:v>2.4930434046949616E-2</c:v>
                </c:pt>
                <c:pt idx="4852">
                  <c:v>2.4932288235346628E-2</c:v>
                </c:pt>
                <c:pt idx="4853">
                  <c:v>2.4935052738432287E-2</c:v>
                </c:pt>
                <c:pt idx="4854">
                  <c:v>2.4938051256245139E-2</c:v>
                </c:pt>
                <c:pt idx="4855">
                  <c:v>2.4941277355360864E-2</c:v>
                </c:pt>
                <c:pt idx="4856">
                  <c:v>2.4945439928151337E-2</c:v>
                </c:pt>
                <c:pt idx="4857">
                  <c:v>2.4949061574074102E-2</c:v>
                </c:pt>
                <c:pt idx="4858">
                  <c:v>2.4952160705378961E-2</c:v>
                </c:pt>
                <c:pt idx="4859">
                  <c:v>2.4953450882015331E-2</c:v>
                </c:pt>
                <c:pt idx="4860">
                  <c:v>2.4954368644200479E-2</c:v>
                </c:pt>
                <c:pt idx="4861">
                  <c:v>2.4954937324637924E-2</c:v>
                </c:pt>
                <c:pt idx="4862">
                  <c:v>2.4955976414583237E-2</c:v>
                </c:pt>
                <c:pt idx="4863">
                  <c:v>2.495701774819362E-2</c:v>
                </c:pt>
                <c:pt idx="4864">
                  <c:v>2.4958063565288058E-2</c:v>
                </c:pt>
                <c:pt idx="4865">
                  <c:v>2.4959490041325506E-2</c:v>
                </c:pt>
                <c:pt idx="4866">
                  <c:v>2.4960767233106348E-2</c:v>
                </c:pt>
                <c:pt idx="4867">
                  <c:v>2.4961899435418568E-2</c:v>
                </c:pt>
                <c:pt idx="4868">
                  <c:v>2.4962379619545783E-2</c:v>
                </c:pt>
                <c:pt idx="4869">
                  <c:v>2.4961781651933131E-2</c:v>
                </c:pt>
                <c:pt idx="4870">
                  <c:v>2.4960128371109534E-2</c:v>
                </c:pt>
                <c:pt idx="4871">
                  <c:v>2.4959352081667247E-2</c:v>
                </c:pt>
                <c:pt idx="4872">
                  <c:v>2.4960879822558141E-2</c:v>
                </c:pt>
                <c:pt idx="4873">
                  <c:v>2.4962907915498864E-2</c:v>
                </c:pt>
                <c:pt idx="4874">
                  <c:v>2.4965066907654824E-2</c:v>
                </c:pt>
                <c:pt idx="4875">
                  <c:v>2.4966928447770178E-2</c:v>
                </c:pt>
                <c:pt idx="4876">
                  <c:v>2.4968500694179045E-2</c:v>
                </c:pt>
                <c:pt idx="4877">
                  <c:v>2.4968726790094067E-2</c:v>
                </c:pt>
                <c:pt idx="4878">
                  <c:v>2.4968506531098462E-2</c:v>
                </c:pt>
                <c:pt idx="4879">
                  <c:v>2.4968611064639244E-2</c:v>
                </c:pt>
                <c:pt idx="4880">
                  <c:v>2.4970415317241621E-2</c:v>
                </c:pt>
                <c:pt idx="4881">
                  <c:v>2.4973961533627558E-2</c:v>
                </c:pt>
                <c:pt idx="4882">
                  <c:v>2.4977747764756243E-2</c:v>
                </c:pt>
                <c:pt idx="4883">
                  <c:v>2.4981758102598253E-2</c:v>
                </c:pt>
                <c:pt idx="4884">
                  <c:v>2.4985273625560207E-2</c:v>
                </c:pt>
                <c:pt idx="4885">
                  <c:v>2.4988315891099785E-2</c:v>
                </c:pt>
                <c:pt idx="4886">
                  <c:v>2.4990377208326996E-2</c:v>
                </c:pt>
                <c:pt idx="4887">
                  <c:v>2.4988549039067134E-2</c:v>
                </c:pt>
                <c:pt idx="4888">
                  <c:v>2.4986961749151396E-2</c:v>
                </c:pt>
                <c:pt idx="4889">
                  <c:v>2.4985504863721798E-2</c:v>
                </c:pt>
                <c:pt idx="4890">
                  <c:v>2.4984023814375578E-2</c:v>
                </c:pt>
                <c:pt idx="4891">
                  <c:v>2.4982519421077612E-2</c:v>
                </c:pt>
                <c:pt idx="4892">
                  <c:v>2.4980823893941264E-2</c:v>
                </c:pt>
                <c:pt idx="4893">
                  <c:v>2.4975795720722588E-2</c:v>
                </c:pt>
                <c:pt idx="4894">
                  <c:v>2.4974507370659184E-2</c:v>
                </c:pt>
                <c:pt idx="4895">
                  <c:v>2.4975423412880074E-2</c:v>
                </c:pt>
                <c:pt idx="4896">
                  <c:v>2.4977737447598024E-2</c:v>
                </c:pt>
                <c:pt idx="4897">
                  <c:v>2.4981548161089655E-2</c:v>
                </c:pt>
                <c:pt idx="4898">
                  <c:v>2.4985279792876926E-2</c:v>
                </c:pt>
                <c:pt idx="4899">
                  <c:v>2.4988930506090051E-2</c:v>
                </c:pt>
                <c:pt idx="4900">
                  <c:v>2.4991741824715329E-2</c:v>
                </c:pt>
                <c:pt idx="4901">
                  <c:v>2.4993751301482816E-2</c:v>
                </c:pt>
                <c:pt idx="4902">
                  <c:v>2.499435231919921E-2</c:v>
                </c:pt>
                <c:pt idx="4903">
                  <c:v>2.4994738976074654E-2</c:v>
                </c:pt>
                <c:pt idx="4904">
                  <c:v>2.4993965758504988E-2</c:v>
                </c:pt>
                <c:pt idx="4905">
                  <c:v>2.4991977549593293E-2</c:v>
                </c:pt>
                <c:pt idx="4906">
                  <c:v>2.499178603192543E-2</c:v>
                </c:pt>
                <c:pt idx="4907">
                  <c:v>2.4992429028061511E-2</c:v>
                </c:pt>
                <c:pt idx="4908">
                  <c:v>2.4992929938787031E-2</c:v>
                </c:pt>
                <c:pt idx="4909">
                  <c:v>2.4993269528037664E-2</c:v>
                </c:pt>
                <c:pt idx="4910">
                  <c:v>2.4989499991814535E-2</c:v>
                </c:pt>
                <c:pt idx="4911">
                  <c:v>2.4986397316156653E-2</c:v>
                </c:pt>
                <c:pt idx="4912">
                  <c:v>2.4984360541814687E-2</c:v>
                </c:pt>
                <c:pt idx="4913">
                  <c:v>2.498265096602274E-2</c:v>
                </c:pt>
                <c:pt idx="4914">
                  <c:v>2.4982676244629104E-2</c:v>
                </c:pt>
                <c:pt idx="4915">
                  <c:v>2.4982828145287933E-2</c:v>
                </c:pt>
                <c:pt idx="4916">
                  <c:v>2.4982904920204291E-2</c:v>
                </c:pt>
                <c:pt idx="4917">
                  <c:v>2.4982909529999292E-2</c:v>
                </c:pt>
                <c:pt idx="4918">
                  <c:v>2.4982694704728216E-2</c:v>
                </c:pt>
                <c:pt idx="4919">
                  <c:v>2.4982466756968011E-2</c:v>
                </c:pt>
                <c:pt idx="4920">
                  <c:v>2.4982221894305864E-2</c:v>
                </c:pt>
                <c:pt idx="4921">
                  <c:v>2.4981246019327975E-2</c:v>
                </c:pt>
                <c:pt idx="4922">
                  <c:v>2.4980133129653331E-2</c:v>
                </c:pt>
                <c:pt idx="4923">
                  <c:v>2.4977581529867617E-2</c:v>
                </c:pt>
                <c:pt idx="4924">
                  <c:v>2.4973295111186167E-2</c:v>
                </c:pt>
                <c:pt idx="4925">
                  <c:v>2.4971391883991844E-2</c:v>
                </c:pt>
                <c:pt idx="4926">
                  <c:v>2.4976294240008214E-2</c:v>
                </c:pt>
                <c:pt idx="4927">
                  <c:v>2.498210581546529E-2</c:v>
                </c:pt>
                <c:pt idx="4928">
                  <c:v>2.4987706350644078E-2</c:v>
                </c:pt>
                <c:pt idx="4929">
                  <c:v>2.4993108449175652E-2</c:v>
                </c:pt>
                <c:pt idx="4930">
                  <c:v>2.4998622904428062E-2</c:v>
                </c:pt>
                <c:pt idx="4931">
                  <c:v>2.5004020363219803E-2</c:v>
                </c:pt>
                <c:pt idx="4932">
                  <c:v>2.5008922756747654E-2</c:v>
                </c:pt>
                <c:pt idx="4933">
                  <c:v>2.5013346948385508E-2</c:v>
                </c:pt>
                <c:pt idx="4934">
                  <c:v>2.5016066805285151E-2</c:v>
                </c:pt>
                <c:pt idx="4935">
                  <c:v>2.5017913011009037E-2</c:v>
                </c:pt>
                <c:pt idx="4936">
                  <c:v>2.5019753245883482E-2</c:v>
                </c:pt>
                <c:pt idx="4937">
                  <c:v>2.5021498516391245E-2</c:v>
                </c:pt>
                <c:pt idx="4938">
                  <c:v>2.5022771985769996E-2</c:v>
                </c:pt>
                <c:pt idx="4939">
                  <c:v>2.5025207536208075E-2</c:v>
                </c:pt>
                <c:pt idx="4940">
                  <c:v>2.5028555988572943E-2</c:v>
                </c:pt>
                <c:pt idx="4941">
                  <c:v>2.5032093405070975E-2</c:v>
                </c:pt>
                <c:pt idx="4942">
                  <c:v>2.5035813685527347E-2</c:v>
                </c:pt>
                <c:pt idx="4943">
                  <c:v>2.5040210136870463E-2</c:v>
                </c:pt>
                <c:pt idx="4944">
                  <c:v>2.5044605660700409E-2</c:v>
                </c:pt>
                <c:pt idx="4945">
                  <c:v>2.5047755806285321E-2</c:v>
                </c:pt>
                <c:pt idx="4946">
                  <c:v>2.5049722152130284E-2</c:v>
                </c:pt>
                <c:pt idx="4947">
                  <c:v>2.5050635448603795E-2</c:v>
                </c:pt>
                <c:pt idx="4948">
                  <c:v>2.5051937882894948E-2</c:v>
                </c:pt>
                <c:pt idx="4949">
                  <c:v>2.5053445852728787E-2</c:v>
                </c:pt>
                <c:pt idx="4950">
                  <c:v>2.5054890437738779E-2</c:v>
                </c:pt>
                <c:pt idx="4951">
                  <c:v>2.5055745518672481E-2</c:v>
                </c:pt>
                <c:pt idx="4952">
                  <c:v>2.5056054016779284E-2</c:v>
                </c:pt>
                <c:pt idx="4953">
                  <c:v>2.5058088220381951E-2</c:v>
                </c:pt>
                <c:pt idx="4954">
                  <c:v>2.5060611936932698E-2</c:v>
                </c:pt>
                <c:pt idx="4955">
                  <c:v>2.5063600982531076E-2</c:v>
                </c:pt>
                <c:pt idx="4956">
                  <c:v>2.5067009488010886E-2</c:v>
                </c:pt>
                <c:pt idx="4957">
                  <c:v>2.5070619333668054E-2</c:v>
                </c:pt>
                <c:pt idx="4958">
                  <c:v>2.5074161171460631E-2</c:v>
                </c:pt>
                <c:pt idx="4959">
                  <c:v>2.5076207110573977E-2</c:v>
                </c:pt>
                <c:pt idx="4960">
                  <c:v>2.5076813125213048E-2</c:v>
                </c:pt>
                <c:pt idx="4961">
                  <c:v>2.5073737146846284E-2</c:v>
                </c:pt>
                <c:pt idx="4962">
                  <c:v>2.5071203143473254E-2</c:v>
                </c:pt>
                <c:pt idx="4963">
                  <c:v>2.506889729639282E-2</c:v>
                </c:pt>
                <c:pt idx="4964">
                  <c:v>2.5066263347528147E-2</c:v>
                </c:pt>
                <c:pt idx="4965">
                  <c:v>2.5063313724249289E-2</c:v>
                </c:pt>
                <c:pt idx="4966">
                  <c:v>2.5059503956105216E-2</c:v>
                </c:pt>
                <c:pt idx="4967">
                  <c:v>2.5052118911448693E-2</c:v>
                </c:pt>
                <c:pt idx="4968">
                  <c:v>2.5042811175017703E-2</c:v>
                </c:pt>
                <c:pt idx="4969">
                  <c:v>2.503740109918887E-2</c:v>
                </c:pt>
                <c:pt idx="4970">
                  <c:v>2.5032645862488174E-2</c:v>
                </c:pt>
                <c:pt idx="4971">
                  <c:v>2.5028100112489841E-2</c:v>
                </c:pt>
                <c:pt idx="4972">
                  <c:v>2.5023754567505715E-2</c:v>
                </c:pt>
                <c:pt idx="4973">
                  <c:v>2.5019762474126312E-2</c:v>
                </c:pt>
                <c:pt idx="4974">
                  <c:v>2.5015849924846283E-2</c:v>
                </c:pt>
                <c:pt idx="4975">
                  <c:v>2.5012013500901133E-2</c:v>
                </c:pt>
                <c:pt idx="4976">
                  <c:v>2.5008362073249669E-2</c:v>
                </c:pt>
                <c:pt idx="4977">
                  <c:v>2.5004863498097447E-2</c:v>
                </c:pt>
                <c:pt idx="4978">
                  <c:v>2.4997839668722842E-2</c:v>
                </c:pt>
                <c:pt idx="4979">
                  <c:v>2.4991676573999932E-2</c:v>
                </c:pt>
                <c:pt idx="4980">
                  <c:v>2.4985158930876359E-2</c:v>
                </c:pt>
                <c:pt idx="4981">
                  <c:v>2.4978298777070525E-2</c:v>
                </c:pt>
                <c:pt idx="4982">
                  <c:v>2.4970454109789944E-2</c:v>
                </c:pt>
                <c:pt idx="4983">
                  <c:v>2.4967956232108745E-2</c:v>
                </c:pt>
                <c:pt idx="4984">
                  <c:v>2.4965068621014594E-2</c:v>
                </c:pt>
                <c:pt idx="4985">
                  <c:v>2.496180354891879E-2</c:v>
                </c:pt>
                <c:pt idx="4986">
                  <c:v>2.4957318940551018E-2</c:v>
                </c:pt>
                <c:pt idx="4987">
                  <c:v>2.4953850527541285E-2</c:v>
                </c:pt>
                <c:pt idx="4988">
                  <c:v>2.4953081708751178E-2</c:v>
                </c:pt>
                <c:pt idx="4989">
                  <c:v>2.4953269911824307E-2</c:v>
                </c:pt>
                <c:pt idx="4990">
                  <c:v>2.4954752846459219E-2</c:v>
                </c:pt>
                <c:pt idx="4991">
                  <c:v>2.4955814607914399E-2</c:v>
                </c:pt>
                <c:pt idx="4992">
                  <c:v>2.4956470374423983E-2</c:v>
                </c:pt>
                <c:pt idx="4993">
                  <c:v>2.4955817130570077E-2</c:v>
                </c:pt>
                <c:pt idx="4994">
                  <c:v>2.49550613903704E-2</c:v>
                </c:pt>
                <c:pt idx="4995">
                  <c:v>2.4953985249428958E-2</c:v>
                </c:pt>
                <c:pt idx="4996">
                  <c:v>2.4951865996797256E-2</c:v>
                </c:pt>
                <c:pt idx="4997">
                  <c:v>2.4949041557073694E-2</c:v>
                </c:pt>
                <c:pt idx="4998">
                  <c:v>2.4949541482805194E-2</c:v>
                </c:pt>
                <c:pt idx="4999">
                  <c:v>2.4951297363778553E-2</c:v>
                </c:pt>
                <c:pt idx="5000">
                  <c:v>2.4952896258287994E-2</c:v>
                </c:pt>
                <c:pt idx="5001">
                  <c:v>2.4954344317604821E-2</c:v>
                </c:pt>
                <c:pt idx="5002">
                  <c:v>2.4955397704377536E-2</c:v>
                </c:pt>
                <c:pt idx="5003">
                  <c:v>2.4956343631326705E-2</c:v>
                </c:pt>
                <c:pt idx="5004">
                  <c:v>2.4955836097569281E-2</c:v>
                </c:pt>
                <c:pt idx="5005">
                  <c:v>2.4953213622581991E-2</c:v>
                </c:pt>
                <c:pt idx="5006">
                  <c:v>2.4950240693436952E-2</c:v>
                </c:pt>
                <c:pt idx="5007">
                  <c:v>2.4947675100709877E-2</c:v>
                </c:pt>
                <c:pt idx="5008">
                  <c:v>2.4945668739050412E-2</c:v>
                </c:pt>
                <c:pt idx="5009">
                  <c:v>2.494378044620774E-2</c:v>
                </c:pt>
                <c:pt idx="5010">
                  <c:v>2.4941950021649034E-2</c:v>
                </c:pt>
                <c:pt idx="5011">
                  <c:v>2.494017302860628E-2</c:v>
                </c:pt>
                <c:pt idx="5012">
                  <c:v>2.4938086709354094E-2</c:v>
                </c:pt>
                <c:pt idx="5013">
                  <c:v>2.4935696567465644E-2</c:v>
                </c:pt>
                <c:pt idx="5014">
                  <c:v>2.4931450225968915E-2</c:v>
                </c:pt>
                <c:pt idx="5015">
                  <c:v>2.4925675303005785E-2</c:v>
                </c:pt>
                <c:pt idx="5016">
                  <c:v>2.4920884157289384E-2</c:v>
                </c:pt>
                <c:pt idx="5017">
                  <c:v>2.4916942403200363E-2</c:v>
                </c:pt>
                <c:pt idx="5018">
                  <c:v>2.491347426276895E-2</c:v>
                </c:pt>
                <c:pt idx="5019">
                  <c:v>2.4910460046735642E-2</c:v>
                </c:pt>
                <c:pt idx="5020">
                  <c:v>2.4908453902572469E-2</c:v>
                </c:pt>
                <c:pt idx="5021">
                  <c:v>2.490696647801003E-2</c:v>
                </c:pt>
                <c:pt idx="5022">
                  <c:v>2.4905976437423771E-2</c:v>
                </c:pt>
                <c:pt idx="5023">
                  <c:v>2.4906127444618845E-2</c:v>
                </c:pt>
                <c:pt idx="5024">
                  <c:v>2.4907529919014307E-2</c:v>
                </c:pt>
                <c:pt idx="5025">
                  <c:v>2.4908673613946265E-2</c:v>
                </c:pt>
                <c:pt idx="5026">
                  <c:v>2.4909567836906992E-2</c:v>
                </c:pt>
                <c:pt idx="5027">
                  <c:v>2.4909634116624002E-2</c:v>
                </c:pt>
                <c:pt idx="5028">
                  <c:v>2.4906748985395039E-2</c:v>
                </c:pt>
                <c:pt idx="5029">
                  <c:v>2.4905759388519369E-2</c:v>
                </c:pt>
                <c:pt idx="5030">
                  <c:v>2.4906567417738053E-2</c:v>
                </c:pt>
                <c:pt idx="5031">
                  <c:v>2.4909084162762152E-2</c:v>
                </c:pt>
                <c:pt idx="5032">
                  <c:v>2.4913169266427879E-2</c:v>
                </c:pt>
                <c:pt idx="5033">
                  <c:v>2.4916162790990168E-2</c:v>
                </c:pt>
                <c:pt idx="5034">
                  <c:v>2.4918113060300059E-2</c:v>
                </c:pt>
                <c:pt idx="5035">
                  <c:v>2.4918113704884469E-2</c:v>
                </c:pt>
                <c:pt idx="5036">
                  <c:v>2.4917761357531275E-2</c:v>
                </c:pt>
                <c:pt idx="5037">
                  <c:v>2.4917372117359306E-2</c:v>
                </c:pt>
                <c:pt idx="5038">
                  <c:v>2.4915787279611613E-2</c:v>
                </c:pt>
                <c:pt idx="5039">
                  <c:v>2.4915019303634035E-2</c:v>
                </c:pt>
                <c:pt idx="5040">
                  <c:v>2.4914138944989481E-2</c:v>
                </c:pt>
                <c:pt idx="5041">
                  <c:v>2.4913149384233564E-2</c:v>
                </c:pt>
                <c:pt idx="5042">
                  <c:v>2.4911676910458723E-2</c:v>
                </c:pt>
                <c:pt idx="5043">
                  <c:v>2.4910887765089075E-2</c:v>
                </c:pt>
                <c:pt idx="5044">
                  <c:v>2.4910834808589449E-2</c:v>
                </c:pt>
                <c:pt idx="5045">
                  <c:v>2.4911184889531125E-2</c:v>
                </c:pt>
                <c:pt idx="5046">
                  <c:v>2.4912778240631393E-2</c:v>
                </c:pt>
                <c:pt idx="5047">
                  <c:v>2.4914813432776142E-2</c:v>
                </c:pt>
                <c:pt idx="5048">
                  <c:v>2.4916833485931746E-2</c:v>
                </c:pt>
                <c:pt idx="5049">
                  <c:v>2.4918845001910574E-2</c:v>
                </c:pt>
                <c:pt idx="5050">
                  <c:v>2.4921808554317058E-2</c:v>
                </c:pt>
                <c:pt idx="5051">
                  <c:v>2.4925354450604505E-2</c:v>
                </c:pt>
                <c:pt idx="5052">
                  <c:v>2.4929076664963974E-2</c:v>
                </c:pt>
                <c:pt idx="5053">
                  <c:v>2.493251680442642E-2</c:v>
                </c:pt>
                <c:pt idx="5054">
                  <c:v>2.4935686257569849E-2</c:v>
                </c:pt>
                <c:pt idx="5055">
                  <c:v>2.4938125631576078E-2</c:v>
                </c:pt>
                <c:pt idx="5056">
                  <c:v>2.4936262933049798E-2</c:v>
                </c:pt>
                <c:pt idx="5057">
                  <c:v>2.4933482979522057E-2</c:v>
                </c:pt>
                <c:pt idx="5058">
                  <c:v>2.4930177436920171E-2</c:v>
                </c:pt>
                <c:pt idx="5059">
                  <c:v>2.4926170223390623E-2</c:v>
                </c:pt>
                <c:pt idx="5060">
                  <c:v>2.4923670922415566E-2</c:v>
                </c:pt>
                <c:pt idx="5061">
                  <c:v>2.4920673285713978E-2</c:v>
                </c:pt>
                <c:pt idx="5062">
                  <c:v>2.4917195135824511E-2</c:v>
                </c:pt>
                <c:pt idx="5063">
                  <c:v>2.4911894532026746E-2</c:v>
                </c:pt>
                <c:pt idx="5064">
                  <c:v>2.4908193348051815E-2</c:v>
                </c:pt>
                <c:pt idx="5065">
                  <c:v>2.4905307361114386E-2</c:v>
                </c:pt>
                <c:pt idx="5066">
                  <c:v>2.4902376051581986E-2</c:v>
                </c:pt>
                <c:pt idx="5067">
                  <c:v>2.48994164345363E-2</c:v>
                </c:pt>
                <c:pt idx="5068">
                  <c:v>2.4898702039733156E-2</c:v>
                </c:pt>
                <c:pt idx="5069">
                  <c:v>2.4899530669188593E-2</c:v>
                </c:pt>
                <c:pt idx="5070">
                  <c:v>2.4901816037534406E-2</c:v>
                </c:pt>
                <c:pt idx="5071">
                  <c:v>2.4903778958742444E-2</c:v>
                </c:pt>
                <c:pt idx="5072">
                  <c:v>2.4905426996456068E-2</c:v>
                </c:pt>
                <c:pt idx="5073">
                  <c:v>2.4905442757305579E-2</c:v>
                </c:pt>
                <c:pt idx="5074">
                  <c:v>2.4904886304037008E-2</c:v>
                </c:pt>
                <c:pt idx="5075">
                  <c:v>2.4903796599262708E-2</c:v>
                </c:pt>
                <c:pt idx="5076">
                  <c:v>2.4903850586745265E-2</c:v>
                </c:pt>
                <c:pt idx="5077">
                  <c:v>2.4904243049693426E-2</c:v>
                </c:pt>
                <c:pt idx="5078">
                  <c:v>2.4904068712018623E-2</c:v>
                </c:pt>
                <c:pt idx="5079">
                  <c:v>2.4903354596768068E-2</c:v>
                </c:pt>
                <c:pt idx="5080">
                  <c:v>2.4901576403159213E-2</c:v>
                </c:pt>
                <c:pt idx="5081">
                  <c:v>2.4900263080949472E-2</c:v>
                </c:pt>
                <c:pt idx="5082">
                  <c:v>2.4898863529029175E-2</c:v>
                </c:pt>
                <c:pt idx="5083">
                  <c:v>2.4897369280500559E-2</c:v>
                </c:pt>
                <c:pt idx="5084">
                  <c:v>2.4893722617024227E-2</c:v>
                </c:pt>
                <c:pt idx="5085">
                  <c:v>2.4889652278712499E-2</c:v>
                </c:pt>
                <c:pt idx="5086">
                  <c:v>2.4887047862287539E-2</c:v>
                </c:pt>
                <c:pt idx="5087">
                  <c:v>2.4885094590542445E-2</c:v>
                </c:pt>
                <c:pt idx="5088">
                  <c:v>2.4883756926416215E-2</c:v>
                </c:pt>
                <c:pt idx="5089">
                  <c:v>2.4882492150631919E-2</c:v>
                </c:pt>
                <c:pt idx="5090">
                  <c:v>2.4880974673245553E-2</c:v>
                </c:pt>
                <c:pt idx="5091">
                  <c:v>2.487921053880664E-2</c:v>
                </c:pt>
                <c:pt idx="5092">
                  <c:v>2.4876325280027249E-2</c:v>
                </c:pt>
                <c:pt idx="5093">
                  <c:v>2.4875596230488906E-2</c:v>
                </c:pt>
                <c:pt idx="5094">
                  <c:v>2.4877176325060025E-2</c:v>
                </c:pt>
                <c:pt idx="5095">
                  <c:v>2.4880370098805206E-2</c:v>
                </c:pt>
                <c:pt idx="5096">
                  <c:v>2.4883076335804079E-2</c:v>
                </c:pt>
                <c:pt idx="5097">
                  <c:v>2.4885315137955746E-2</c:v>
                </c:pt>
                <c:pt idx="5098">
                  <c:v>2.488639711483619E-2</c:v>
                </c:pt>
                <c:pt idx="5099">
                  <c:v>2.4887379647190889E-2</c:v>
                </c:pt>
                <c:pt idx="5100">
                  <c:v>2.488798326710746E-2</c:v>
                </c:pt>
                <c:pt idx="5101">
                  <c:v>2.4888247262822624E-2</c:v>
                </c:pt>
                <c:pt idx="5102">
                  <c:v>2.489150565081423E-2</c:v>
                </c:pt>
                <c:pt idx="5103">
                  <c:v>2.4895148147254697E-2</c:v>
                </c:pt>
                <c:pt idx="5104">
                  <c:v>2.489914855864905E-2</c:v>
                </c:pt>
                <c:pt idx="5105">
                  <c:v>2.4902303310932065E-2</c:v>
                </c:pt>
                <c:pt idx="5106">
                  <c:v>2.490464972462866E-2</c:v>
                </c:pt>
                <c:pt idx="5107">
                  <c:v>2.4905470358045384E-2</c:v>
                </c:pt>
                <c:pt idx="5108">
                  <c:v>2.4907264276882286E-2</c:v>
                </c:pt>
                <c:pt idx="5109">
                  <c:v>2.4911535247082367E-2</c:v>
                </c:pt>
                <c:pt idx="5110">
                  <c:v>2.4915319951117464E-2</c:v>
                </c:pt>
                <c:pt idx="5111">
                  <c:v>2.4918638318240129E-2</c:v>
                </c:pt>
                <c:pt idx="5112">
                  <c:v>2.492076304882573E-2</c:v>
                </c:pt>
                <c:pt idx="5113">
                  <c:v>2.4921872129393806E-2</c:v>
                </c:pt>
                <c:pt idx="5114">
                  <c:v>2.4923295368965398E-2</c:v>
                </c:pt>
                <c:pt idx="5115">
                  <c:v>2.492478880456505E-2</c:v>
                </c:pt>
                <c:pt idx="5116">
                  <c:v>2.4926343664091407E-2</c:v>
                </c:pt>
                <c:pt idx="5117">
                  <c:v>2.4927053712417453E-2</c:v>
                </c:pt>
                <c:pt idx="5118">
                  <c:v>2.4926955733060335E-2</c:v>
                </c:pt>
                <c:pt idx="5119">
                  <c:v>2.492530138731941E-2</c:v>
                </c:pt>
                <c:pt idx="5120">
                  <c:v>2.4924778817012237E-2</c:v>
                </c:pt>
                <c:pt idx="5121">
                  <c:v>2.4925241520285413E-2</c:v>
                </c:pt>
                <c:pt idx="5122">
                  <c:v>2.4926768629844085E-2</c:v>
                </c:pt>
                <c:pt idx="5123">
                  <c:v>2.4928327378960214E-2</c:v>
                </c:pt>
                <c:pt idx="5124">
                  <c:v>2.4929818018270319E-2</c:v>
                </c:pt>
                <c:pt idx="5125">
                  <c:v>2.4931194869877955E-2</c:v>
                </c:pt>
                <c:pt idx="5126">
                  <c:v>2.4932459037359186E-2</c:v>
                </c:pt>
                <c:pt idx="5127">
                  <c:v>2.4932875600604684E-2</c:v>
                </c:pt>
                <c:pt idx="5128">
                  <c:v>2.4933312891094055E-2</c:v>
                </c:pt>
                <c:pt idx="5129">
                  <c:v>2.4933743906579584E-2</c:v>
                </c:pt>
                <c:pt idx="5130">
                  <c:v>2.4933507804183751E-2</c:v>
                </c:pt>
                <c:pt idx="5131">
                  <c:v>2.4932651694246053E-2</c:v>
                </c:pt>
                <c:pt idx="5132">
                  <c:v>2.4933835789976787E-2</c:v>
                </c:pt>
                <c:pt idx="5133">
                  <c:v>2.4934504708773973E-2</c:v>
                </c:pt>
                <c:pt idx="5134">
                  <c:v>2.4934679547326945E-2</c:v>
                </c:pt>
                <c:pt idx="5135">
                  <c:v>2.4933637908961727E-2</c:v>
                </c:pt>
                <c:pt idx="5136">
                  <c:v>2.4930077856352238E-2</c:v>
                </c:pt>
                <c:pt idx="5137">
                  <c:v>2.4926355282041009E-2</c:v>
                </c:pt>
                <c:pt idx="5138">
                  <c:v>2.4924955744849788E-2</c:v>
                </c:pt>
                <c:pt idx="5139">
                  <c:v>2.4924584832251545E-2</c:v>
                </c:pt>
                <c:pt idx="5140">
                  <c:v>2.4925185069918615E-2</c:v>
                </c:pt>
                <c:pt idx="5141">
                  <c:v>2.4925720569431608E-2</c:v>
                </c:pt>
                <c:pt idx="5142">
                  <c:v>2.4926190897753539E-2</c:v>
                </c:pt>
                <c:pt idx="5143">
                  <c:v>2.4926054084604535E-2</c:v>
                </c:pt>
                <c:pt idx="5144">
                  <c:v>2.4926684610176268E-2</c:v>
                </c:pt>
                <c:pt idx="5145">
                  <c:v>2.4927575022057103E-2</c:v>
                </c:pt>
                <c:pt idx="5146">
                  <c:v>2.4928282710848716E-2</c:v>
                </c:pt>
                <c:pt idx="5147">
                  <c:v>2.4928807911926879E-2</c:v>
                </c:pt>
                <c:pt idx="5148">
                  <c:v>2.4927738754749195E-2</c:v>
                </c:pt>
                <c:pt idx="5149">
                  <c:v>2.4926780823467689E-2</c:v>
                </c:pt>
                <c:pt idx="5150">
                  <c:v>2.492862613534198E-2</c:v>
                </c:pt>
                <c:pt idx="5151">
                  <c:v>2.4932958571342596E-2</c:v>
                </c:pt>
                <c:pt idx="5152">
                  <c:v>2.4938817164338462E-2</c:v>
                </c:pt>
                <c:pt idx="5153">
                  <c:v>2.4944669764028482E-2</c:v>
                </c:pt>
                <c:pt idx="5154">
                  <c:v>2.4950344907829131E-2</c:v>
                </c:pt>
                <c:pt idx="5155">
                  <c:v>2.495455101580547E-2</c:v>
                </c:pt>
                <c:pt idx="5156">
                  <c:v>2.4957368195962993E-2</c:v>
                </c:pt>
                <c:pt idx="5157">
                  <c:v>2.4960048145203209E-2</c:v>
                </c:pt>
                <c:pt idx="5158">
                  <c:v>2.4962963499668683E-2</c:v>
                </c:pt>
                <c:pt idx="5159">
                  <c:v>2.4965525083895448E-2</c:v>
                </c:pt>
                <c:pt idx="5160">
                  <c:v>2.4967741253844253E-2</c:v>
                </c:pt>
                <c:pt idx="5161">
                  <c:v>2.4968191856757693E-2</c:v>
                </c:pt>
                <c:pt idx="5162">
                  <c:v>2.4968464657247669E-2</c:v>
                </c:pt>
                <c:pt idx="5163">
                  <c:v>2.4968571516108456E-2</c:v>
                </c:pt>
                <c:pt idx="5164">
                  <c:v>2.4969049065380829E-2</c:v>
                </c:pt>
                <c:pt idx="5165">
                  <c:v>2.4973502215611527E-2</c:v>
                </c:pt>
                <c:pt idx="5166">
                  <c:v>2.4977822873782883E-2</c:v>
                </c:pt>
                <c:pt idx="5167">
                  <c:v>2.4981972981972876E-2</c:v>
                </c:pt>
                <c:pt idx="5168">
                  <c:v>2.4985894370207713E-2</c:v>
                </c:pt>
                <c:pt idx="5169">
                  <c:v>2.4989592002123483E-2</c:v>
                </c:pt>
                <c:pt idx="5170">
                  <c:v>2.4992054829894628E-2</c:v>
                </c:pt>
                <c:pt idx="5171">
                  <c:v>2.4993206244949925E-2</c:v>
                </c:pt>
                <c:pt idx="5172">
                  <c:v>2.4992484070586737E-2</c:v>
                </c:pt>
                <c:pt idx="5173">
                  <c:v>2.4993713973220609E-2</c:v>
                </c:pt>
                <c:pt idx="5174">
                  <c:v>2.4995534936016375E-2</c:v>
                </c:pt>
                <c:pt idx="5175">
                  <c:v>2.4997404768075028E-2</c:v>
                </c:pt>
                <c:pt idx="5176">
                  <c:v>2.4999065356672623E-2</c:v>
                </c:pt>
                <c:pt idx="5177">
                  <c:v>2.5000528809688803E-2</c:v>
                </c:pt>
                <c:pt idx="5178">
                  <c:v>2.500198845810804E-2</c:v>
                </c:pt>
                <c:pt idx="5179">
                  <c:v>2.5003338822654854E-2</c:v>
                </c:pt>
                <c:pt idx="5180">
                  <c:v>2.5004587611003715E-2</c:v>
                </c:pt>
                <c:pt idx="5181">
                  <c:v>2.5005946394496655E-2</c:v>
                </c:pt>
                <c:pt idx="5182">
                  <c:v>2.5007267064384907E-2</c:v>
                </c:pt>
                <c:pt idx="5183">
                  <c:v>2.5008349928998256E-2</c:v>
                </c:pt>
                <c:pt idx="5184">
                  <c:v>2.5009205583944944E-2</c:v>
                </c:pt>
                <c:pt idx="5185">
                  <c:v>2.5009681727551376E-2</c:v>
                </c:pt>
                <c:pt idx="5186">
                  <c:v>2.5012096008877098E-2</c:v>
                </c:pt>
                <c:pt idx="5187">
                  <c:v>2.5015050874303318E-2</c:v>
                </c:pt>
                <c:pt idx="5188">
                  <c:v>2.5018898921517287E-2</c:v>
                </c:pt>
                <c:pt idx="5189">
                  <c:v>2.5022019243950287E-2</c:v>
                </c:pt>
                <c:pt idx="5190">
                  <c:v>2.5024443506754902E-2</c:v>
                </c:pt>
                <c:pt idx="5191">
                  <c:v>2.5025447866465704E-2</c:v>
                </c:pt>
                <c:pt idx="5192">
                  <c:v>2.5024188407833835E-2</c:v>
                </c:pt>
                <c:pt idx="5193">
                  <c:v>2.5024078036871414E-2</c:v>
                </c:pt>
                <c:pt idx="5194">
                  <c:v>2.5024324946521109E-2</c:v>
                </c:pt>
                <c:pt idx="5195">
                  <c:v>2.5024576709035514E-2</c:v>
                </c:pt>
                <c:pt idx="5196">
                  <c:v>2.502483292739521E-2</c:v>
                </c:pt>
                <c:pt idx="5197">
                  <c:v>2.5025074380500625E-2</c:v>
                </c:pt>
                <c:pt idx="5198">
                  <c:v>2.5025257345371935E-2</c:v>
                </c:pt>
                <c:pt idx="5199">
                  <c:v>2.5025383164574738E-2</c:v>
                </c:pt>
                <c:pt idx="5200">
                  <c:v>2.5025149418952574E-2</c:v>
                </c:pt>
                <c:pt idx="5201">
                  <c:v>2.5024420374378027E-2</c:v>
                </c:pt>
                <c:pt idx="5202">
                  <c:v>2.5023211718370058E-2</c:v>
                </c:pt>
                <c:pt idx="5203">
                  <c:v>2.5020247633351145E-2</c:v>
                </c:pt>
                <c:pt idx="5204">
                  <c:v>2.5019695932424185E-2</c:v>
                </c:pt>
                <c:pt idx="5205">
                  <c:v>2.5020071384137019E-2</c:v>
                </c:pt>
                <c:pt idx="5206">
                  <c:v>2.502029968755224E-2</c:v>
                </c:pt>
                <c:pt idx="5207">
                  <c:v>2.5020374545972338E-2</c:v>
                </c:pt>
                <c:pt idx="5208">
                  <c:v>2.5018096209141222E-2</c:v>
                </c:pt>
                <c:pt idx="5209">
                  <c:v>2.5015851129894882E-2</c:v>
                </c:pt>
                <c:pt idx="5210">
                  <c:v>2.5013636232621612E-2</c:v>
                </c:pt>
                <c:pt idx="5211">
                  <c:v>2.5011247099466533E-2</c:v>
                </c:pt>
                <c:pt idx="5212">
                  <c:v>2.5009234689384634E-2</c:v>
                </c:pt>
                <c:pt idx="5213">
                  <c:v>2.5007497136124702E-2</c:v>
                </c:pt>
                <c:pt idx="5214">
                  <c:v>2.5006109663027479E-2</c:v>
                </c:pt>
                <c:pt idx="5215">
                  <c:v>2.5004895455213845E-2</c:v>
                </c:pt>
                <c:pt idx="5216">
                  <c:v>2.5003846450040869E-2</c:v>
                </c:pt>
                <c:pt idx="5217">
                  <c:v>2.5003281753127701E-2</c:v>
                </c:pt>
                <c:pt idx="5218">
                  <c:v>2.5002764826708809E-2</c:v>
                </c:pt>
                <c:pt idx="5219">
                  <c:v>2.5002300188575816E-2</c:v>
                </c:pt>
                <c:pt idx="5220">
                  <c:v>2.5002984247624548E-2</c:v>
                </c:pt>
                <c:pt idx="5221">
                  <c:v>2.5003039771693818E-2</c:v>
                </c:pt>
                <c:pt idx="5222">
                  <c:v>2.5002491584959066E-2</c:v>
                </c:pt>
                <c:pt idx="5223">
                  <c:v>2.5000394138494707E-2</c:v>
                </c:pt>
                <c:pt idx="5224">
                  <c:v>2.4997421254312431E-2</c:v>
                </c:pt>
                <c:pt idx="5225">
                  <c:v>2.4998434730776509E-2</c:v>
                </c:pt>
                <c:pt idx="5226">
                  <c:v>2.5001007720285302E-2</c:v>
                </c:pt>
                <c:pt idx="5227">
                  <c:v>2.5003386228037622E-2</c:v>
                </c:pt>
                <c:pt idx="5228">
                  <c:v>2.500557566315521E-2</c:v>
                </c:pt>
                <c:pt idx="5229">
                  <c:v>2.5007041768886438E-2</c:v>
                </c:pt>
                <c:pt idx="5230">
                  <c:v>2.5007736880570768E-2</c:v>
                </c:pt>
                <c:pt idx="5231">
                  <c:v>2.5008442541720553E-2</c:v>
                </c:pt>
                <c:pt idx="5232">
                  <c:v>2.5009195944310468E-2</c:v>
                </c:pt>
                <c:pt idx="5233">
                  <c:v>2.5009537570192052E-2</c:v>
                </c:pt>
                <c:pt idx="5234">
                  <c:v>2.5009483721319857E-2</c:v>
                </c:pt>
                <c:pt idx="5235">
                  <c:v>2.5008391481824356E-2</c:v>
                </c:pt>
                <c:pt idx="5236">
                  <c:v>2.5008536230026426E-2</c:v>
                </c:pt>
                <c:pt idx="5237">
                  <c:v>2.5009626867671858E-2</c:v>
                </c:pt>
                <c:pt idx="5238">
                  <c:v>2.5010463426210765E-2</c:v>
                </c:pt>
                <c:pt idx="5239">
                  <c:v>2.501106076217267E-2</c:v>
                </c:pt>
                <c:pt idx="5240">
                  <c:v>2.5011762800520185E-2</c:v>
                </c:pt>
                <c:pt idx="5241">
                  <c:v>2.5013387910804374E-2</c:v>
                </c:pt>
                <c:pt idx="5242">
                  <c:v>2.5015039048170398E-2</c:v>
                </c:pt>
                <c:pt idx="5243">
                  <c:v>2.5016551738517894E-2</c:v>
                </c:pt>
                <c:pt idx="5244">
                  <c:v>2.5017930598149586E-2</c:v>
                </c:pt>
                <c:pt idx="5245">
                  <c:v>2.5018754396002145E-2</c:v>
                </c:pt>
                <c:pt idx="5246">
                  <c:v>2.5018584442574231E-2</c:v>
                </c:pt>
                <c:pt idx="5247">
                  <c:v>2.5019551285370329E-2</c:v>
                </c:pt>
                <c:pt idx="5248">
                  <c:v>2.5020600670694598E-2</c:v>
                </c:pt>
                <c:pt idx="5249">
                  <c:v>2.5021727126700807E-2</c:v>
                </c:pt>
                <c:pt idx="5250">
                  <c:v>2.5022697974474588E-2</c:v>
                </c:pt>
                <c:pt idx="5251">
                  <c:v>2.5023516282398382E-2</c:v>
                </c:pt>
                <c:pt idx="5252">
                  <c:v>2.5023515727779794E-2</c:v>
                </c:pt>
                <c:pt idx="5253">
                  <c:v>2.5021040141614471E-2</c:v>
                </c:pt>
                <c:pt idx="5254">
                  <c:v>2.502021920260775E-2</c:v>
                </c:pt>
                <c:pt idx="5255">
                  <c:v>2.5021265757909458E-2</c:v>
                </c:pt>
                <c:pt idx="5256">
                  <c:v>2.5022785768286523E-2</c:v>
                </c:pt>
                <c:pt idx="5257">
                  <c:v>2.5024714559148221E-2</c:v>
                </c:pt>
                <c:pt idx="5258">
                  <c:v>2.5026782384521998E-2</c:v>
                </c:pt>
                <c:pt idx="5259">
                  <c:v>2.5028647246123234E-2</c:v>
                </c:pt>
                <c:pt idx="5260">
                  <c:v>2.5030315619112134E-2</c:v>
                </c:pt>
                <c:pt idx="5261">
                  <c:v>2.5031418428327637E-2</c:v>
                </c:pt>
                <c:pt idx="5262">
                  <c:v>2.5032297933194943E-2</c:v>
                </c:pt>
                <c:pt idx="5263">
                  <c:v>2.5034086009264479E-2</c:v>
                </c:pt>
                <c:pt idx="5264">
                  <c:v>2.5035319249562073E-2</c:v>
                </c:pt>
                <c:pt idx="5265">
                  <c:v>2.5036021325053656E-2</c:v>
                </c:pt>
                <c:pt idx="5266">
                  <c:v>2.5035645840984597E-2</c:v>
                </c:pt>
                <c:pt idx="5267">
                  <c:v>2.5034240644449715E-2</c:v>
                </c:pt>
                <c:pt idx="5268">
                  <c:v>2.5032720809851805E-2</c:v>
                </c:pt>
                <c:pt idx="5269">
                  <c:v>2.5030053883870914E-2</c:v>
                </c:pt>
                <c:pt idx="5270">
                  <c:v>2.5027385332490937E-2</c:v>
                </c:pt>
                <c:pt idx="5271">
                  <c:v>2.5024799755960024E-2</c:v>
                </c:pt>
                <c:pt idx="5272">
                  <c:v>2.5021823782360782E-2</c:v>
                </c:pt>
                <c:pt idx="5273">
                  <c:v>2.5020077605889288E-2</c:v>
                </c:pt>
                <c:pt idx="5274">
                  <c:v>2.5018266794323278E-2</c:v>
                </c:pt>
                <c:pt idx="5275">
                  <c:v>2.5016393947837938E-2</c:v>
                </c:pt>
                <c:pt idx="5276">
                  <c:v>2.5014305601439631E-2</c:v>
                </c:pt>
                <c:pt idx="5277">
                  <c:v>2.5013930687681613E-2</c:v>
                </c:pt>
                <c:pt idx="5278">
                  <c:v>2.5013878953141472E-2</c:v>
                </c:pt>
                <c:pt idx="5279">
                  <c:v>2.5014229771002795E-2</c:v>
                </c:pt>
                <c:pt idx="5280">
                  <c:v>2.5014358808084853E-2</c:v>
                </c:pt>
                <c:pt idx="5281">
                  <c:v>2.501427444843814E-2</c:v>
                </c:pt>
                <c:pt idx="5282">
                  <c:v>2.5013586314272009E-2</c:v>
                </c:pt>
                <c:pt idx="5283">
                  <c:v>2.5013429626329874E-2</c:v>
                </c:pt>
                <c:pt idx="5284">
                  <c:v>2.501324414914196E-2</c:v>
                </c:pt>
                <c:pt idx="5285">
                  <c:v>2.501302460716958E-2</c:v>
                </c:pt>
                <c:pt idx="5286">
                  <c:v>2.5011505108182897E-2</c:v>
                </c:pt>
                <c:pt idx="5287">
                  <c:v>2.5009352114240414E-2</c:v>
                </c:pt>
                <c:pt idx="5288">
                  <c:v>2.5005864321967976E-2</c:v>
                </c:pt>
                <c:pt idx="5289">
                  <c:v>2.5002065180648222E-2</c:v>
                </c:pt>
                <c:pt idx="5290">
                  <c:v>2.4998081886504223E-2</c:v>
                </c:pt>
                <c:pt idx="5291">
                  <c:v>2.4997784392823984E-2</c:v>
                </c:pt>
                <c:pt idx="5292">
                  <c:v>2.4999762527200913E-2</c:v>
                </c:pt>
                <c:pt idx="5293">
                  <c:v>2.5001258155189502E-2</c:v>
                </c:pt>
                <c:pt idx="5294">
                  <c:v>2.5002290744352992E-2</c:v>
                </c:pt>
                <c:pt idx="5295">
                  <c:v>2.5002203503399267E-2</c:v>
                </c:pt>
                <c:pt idx="5296">
                  <c:v>2.5001969548889925E-2</c:v>
                </c:pt>
                <c:pt idx="5297">
                  <c:v>2.5001591232037865E-2</c:v>
                </c:pt>
                <c:pt idx="5298">
                  <c:v>2.5000253650923159E-2</c:v>
                </c:pt>
                <c:pt idx="5299">
                  <c:v>2.499793933209303E-2</c:v>
                </c:pt>
                <c:pt idx="5300">
                  <c:v>2.4996263862117545E-2</c:v>
                </c:pt>
                <c:pt idx="5301">
                  <c:v>2.4995324860807293E-2</c:v>
                </c:pt>
                <c:pt idx="5302">
                  <c:v>2.4994910661174312E-2</c:v>
                </c:pt>
                <c:pt idx="5303">
                  <c:v>2.4995131953708546E-2</c:v>
                </c:pt>
                <c:pt idx="5304">
                  <c:v>2.4996394199031415E-2</c:v>
                </c:pt>
                <c:pt idx="5305">
                  <c:v>2.4997694186848191E-2</c:v>
                </c:pt>
                <c:pt idx="5306">
                  <c:v>2.4998804816451267E-2</c:v>
                </c:pt>
                <c:pt idx="5307">
                  <c:v>2.4999739190448057E-2</c:v>
                </c:pt>
                <c:pt idx="5308">
                  <c:v>2.5001020774371805E-2</c:v>
                </c:pt>
                <c:pt idx="5309">
                  <c:v>2.5002630599615879E-2</c:v>
                </c:pt>
                <c:pt idx="5310">
                  <c:v>2.5004338020806621E-2</c:v>
                </c:pt>
                <c:pt idx="5311">
                  <c:v>2.5006786795082017E-2</c:v>
                </c:pt>
                <c:pt idx="5312">
                  <c:v>2.5009155714510883E-2</c:v>
                </c:pt>
                <c:pt idx="5313">
                  <c:v>2.5011253385038668E-2</c:v>
                </c:pt>
                <c:pt idx="5314">
                  <c:v>2.5013091207201726E-2</c:v>
                </c:pt>
                <c:pt idx="5315">
                  <c:v>2.5014466297396471E-2</c:v>
                </c:pt>
                <c:pt idx="5316">
                  <c:v>2.5012238591174088E-2</c:v>
                </c:pt>
                <c:pt idx="5317">
                  <c:v>2.5009173640917794E-2</c:v>
                </c:pt>
                <c:pt idx="5318">
                  <c:v>2.5008527658956066E-2</c:v>
                </c:pt>
                <c:pt idx="5319">
                  <c:v>2.5008959144500062E-2</c:v>
                </c:pt>
                <c:pt idx="5320">
                  <c:v>2.5009761752734037E-2</c:v>
                </c:pt>
                <c:pt idx="5321">
                  <c:v>2.5010917846836792E-2</c:v>
                </c:pt>
                <c:pt idx="5322">
                  <c:v>2.5012502877150483E-2</c:v>
                </c:pt>
                <c:pt idx="5323">
                  <c:v>2.5013848594385855E-2</c:v>
                </c:pt>
                <c:pt idx="5324">
                  <c:v>2.5014955683658097E-2</c:v>
                </c:pt>
                <c:pt idx="5325">
                  <c:v>2.5014011009972584E-2</c:v>
                </c:pt>
                <c:pt idx="5326">
                  <c:v>2.5014069597668047E-2</c:v>
                </c:pt>
                <c:pt idx="5327">
                  <c:v>2.5014339765015079E-2</c:v>
                </c:pt>
                <c:pt idx="5328">
                  <c:v>2.5014593444619551E-2</c:v>
                </c:pt>
                <c:pt idx="5329">
                  <c:v>2.5014813178494948E-2</c:v>
                </c:pt>
                <c:pt idx="5330">
                  <c:v>2.5012064134004783E-2</c:v>
                </c:pt>
                <c:pt idx="5331">
                  <c:v>2.5009632719747592E-2</c:v>
                </c:pt>
                <c:pt idx="5332">
                  <c:v>2.5009024504674036E-2</c:v>
                </c:pt>
                <c:pt idx="5333">
                  <c:v>2.5009424931339456E-2</c:v>
                </c:pt>
                <c:pt idx="5334">
                  <c:v>2.5010230119120812E-2</c:v>
                </c:pt>
                <c:pt idx="5335">
                  <c:v>2.501141954323257E-2</c:v>
                </c:pt>
                <c:pt idx="5336">
                  <c:v>2.5012853644830135E-2</c:v>
                </c:pt>
                <c:pt idx="5337">
                  <c:v>2.501425892252903E-2</c:v>
                </c:pt>
                <c:pt idx="5338">
                  <c:v>2.5015636243945809E-2</c:v>
                </c:pt>
                <c:pt idx="5339">
                  <c:v>2.5017075381543227E-2</c:v>
                </c:pt>
                <c:pt idx="5340">
                  <c:v>2.5018413317338048E-2</c:v>
                </c:pt>
                <c:pt idx="5341">
                  <c:v>2.5019653320329467E-2</c:v>
                </c:pt>
                <c:pt idx="5342">
                  <c:v>2.5020406266005841E-2</c:v>
                </c:pt>
                <c:pt idx="5343">
                  <c:v>2.5021163853727067E-2</c:v>
                </c:pt>
                <c:pt idx="5344">
                  <c:v>2.5021850121546722E-2</c:v>
                </c:pt>
                <c:pt idx="5345">
                  <c:v>2.5022466530253782E-2</c:v>
                </c:pt>
                <c:pt idx="5346">
                  <c:v>2.5022936799952815E-2</c:v>
                </c:pt>
                <c:pt idx="5347">
                  <c:v>2.5022664543428028E-2</c:v>
                </c:pt>
                <c:pt idx="5348">
                  <c:v>2.5025621856911824E-2</c:v>
                </c:pt>
                <c:pt idx="5349">
                  <c:v>2.5028520224206551E-2</c:v>
                </c:pt>
                <c:pt idx="5350">
                  <c:v>2.5031363096181466E-2</c:v>
                </c:pt>
                <c:pt idx="5351">
                  <c:v>2.5034239612393722E-2</c:v>
                </c:pt>
                <c:pt idx="5352">
                  <c:v>2.5037150075412479E-2</c:v>
                </c:pt>
                <c:pt idx="5353">
                  <c:v>2.5040383397926722E-2</c:v>
                </c:pt>
                <c:pt idx="5354">
                  <c:v>2.504352556352727E-2</c:v>
                </c:pt>
                <c:pt idx="5355">
                  <c:v>2.5046372525637649E-2</c:v>
                </c:pt>
                <c:pt idx="5356">
                  <c:v>2.5048928269607001E-2</c:v>
                </c:pt>
                <c:pt idx="5357">
                  <c:v>2.5049812154532284E-2</c:v>
                </c:pt>
                <c:pt idx="5358">
                  <c:v>2.5047732549043893E-2</c:v>
                </c:pt>
                <c:pt idx="5359">
                  <c:v>2.5045009890932467E-2</c:v>
                </c:pt>
                <c:pt idx="5360">
                  <c:v>2.5042200907836321E-2</c:v>
                </c:pt>
                <c:pt idx="5361">
                  <c:v>2.5039306876267039E-2</c:v>
                </c:pt>
                <c:pt idx="5362">
                  <c:v>2.5036030398048432E-2</c:v>
                </c:pt>
                <c:pt idx="5363">
                  <c:v>2.5032916458012543E-2</c:v>
                </c:pt>
                <c:pt idx="5364">
                  <c:v>2.5030433244599158E-2</c:v>
                </c:pt>
                <c:pt idx="5365">
                  <c:v>2.5028342610041995E-2</c:v>
                </c:pt>
                <c:pt idx="5366">
                  <c:v>2.502646959563384E-2</c:v>
                </c:pt>
                <c:pt idx="5367">
                  <c:v>2.5023457661182809E-2</c:v>
                </c:pt>
                <c:pt idx="5368">
                  <c:v>2.5019373799898988E-2</c:v>
                </c:pt>
                <c:pt idx="5369">
                  <c:v>2.5016061050496467E-2</c:v>
                </c:pt>
                <c:pt idx="5370">
                  <c:v>2.5014128813866464E-2</c:v>
                </c:pt>
                <c:pt idx="5371">
                  <c:v>2.5012375553375717E-2</c:v>
                </c:pt>
                <c:pt idx="5372">
                  <c:v>2.5010574331102278E-2</c:v>
                </c:pt>
                <c:pt idx="5373">
                  <c:v>2.5008726976686272E-2</c:v>
                </c:pt>
                <c:pt idx="5374">
                  <c:v>2.5006619485555423E-2</c:v>
                </c:pt>
                <c:pt idx="5375">
                  <c:v>2.5004482931795392E-2</c:v>
                </c:pt>
                <c:pt idx="5376">
                  <c:v>2.5002305282843355E-2</c:v>
                </c:pt>
                <c:pt idx="5377">
                  <c:v>2.4997969296381973E-2</c:v>
                </c:pt>
                <c:pt idx="5378">
                  <c:v>2.499437382265909E-2</c:v>
                </c:pt>
                <c:pt idx="5379">
                  <c:v>2.4992083735263421E-2</c:v>
                </c:pt>
                <c:pt idx="5380">
                  <c:v>2.4989949208159702E-2</c:v>
                </c:pt>
                <c:pt idx="5381">
                  <c:v>2.4987964189788939E-2</c:v>
                </c:pt>
                <c:pt idx="5382">
                  <c:v>2.4986331970525254E-2</c:v>
                </c:pt>
                <c:pt idx="5383">
                  <c:v>2.4984230188544003E-2</c:v>
                </c:pt>
                <c:pt idx="5384">
                  <c:v>2.4981677980716082E-2</c:v>
                </c:pt>
                <c:pt idx="5385">
                  <c:v>2.4978067662264541E-2</c:v>
                </c:pt>
                <c:pt idx="5386">
                  <c:v>2.4973937302797313E-2</c:v>
                </c:pt>
                <c:pt idx="5387">
                  <c:v>2.4970146475271526E-2</c:v>
                </c:pt>
                <c:pt idx="5388">
                  <c:v>2.4967803880104916E-2</c:v>
                </c:pt>
                <c:pt idx="5389">
                  <c:v>2.4965884895675323E-2</c:v>
                </c:pt>
                <c:pt idx="5390">
                  <c:v>2.4965148446956981E-2</c:v>
                </c:pt>
                <c:pt idx="5391">
                  <c:v>2.4964711634112818E-2</c:v>
                </c:pt>
                <c:pt idx="5392">
                  <c:v>2.4964818064878002E-2</c:v>
                </c:pt>
                <c:pt idx="5393">
                  <c:v>2.4965136683558813E-2</c:v>
                </c:pt>
                <c:pt idx="5394">
                  <c:v>2.4965663237276101E-2</c:v>
                </c:pt>
                <c:pt idx="5395">
                  <c:v>2.4967313726845887E-2</c:v>
                </c:pt>
                <c:pt idx="5396">
                  <c:v>2.4968913534012937E-2</c:v>
                </c:pt>
                <c:pt idx="5397">
                  <c:v>2.4970468376942077E-2</c:v>
                </c:pt>
                <c:pt idx="5398">
                  <c:v>2.4972467099204254E-2</c:v>
                </c:pt>
                <c:pt idx="5399">
                  <c:v>2.4974343052397804E-2</c:v>
                </c:pt>
                <c:pt idx="5400">
                  <c:v>2.497610126260472E-2</c:v>
                </c:pt>
                <c:pt idx="5401">
                  <c:v>2.4977509597427186E-2</c:v>
                </c:pt>
                <c:pt idx="5402">
                  <c:v>2.4978849349627789E-2</c:v>
                </c:pt>
                <c:pt idx="5403">
                  <c:v>2.4980556751021808E-2</c:v>
                </c:pt>
                <c:pt idx="5404">
                  <c:v>2.4982167241154405E-2</c:v>
                </c:pt>
                <c:pt idx="5405">
                  <c:v>2.4983683637909898E-2</c:v>
                </c:pt>
                <c:pt idx="5406">
                  <c:v>2.4984651236967744E-2</c:v>
                </c:pt>
                <c:pt idx="5407">
                  <c:v>2.498338791390748E-2</c:v>
                </c:pt>
                <c:pt idx="5408">
                  <c:v>2.4981177318906884E-2</c:v>
                </c:pt>
                <c:pt idx="5409">
                  <c:v>2.4978427864698192E-2</c:v>
                </c:pt>
                <c:pt idx="5410">
                  <c:v>2.4976746685164176E-2</c:v>
                </c:pt>
                <c:pt idx="5411">
                  <c:v>2.4975244733546634E-2</c:v>
                </c:pt>
                <c:pt idx="5412">
                  <c:v>2.4973918779720491E-2</c:v>
                </c:pt>
                <c:pt idx="5413">
                  <c:v>2.4973656791321856E-2</c:v>
                </c:pt>
                <c:pt idx="5414">
                  <c:v>2.4973501090650267E-2</c:v>
                </c:pt>
                <c:pt idx="5415">
                  <c:v>2.4972928923384631E-2</c:v>
                </c:pt>
                <c:pt idx="5416">
                  <c:v>2.4971970213013284E-2</c:v>
                </c:pt>
                <c:pt idx="5417">
                  <c:v>2.497205941719869E-2</c:v>
                </c:pt>
                <c:pt idx="5418">
                  <c:v>2.4972081629508747E-2</c:v>
                </c:pt>
                <c:pt idx="5419">
                  <c:v>2.4972039375092799E-2</c:v>
                </c:pt>
                <c:pt idx="5420">
                  <c:v>2.4971815308028462E-2</c:v>
                </c:pt>
                <c:pt idx="5421">
                  <c:v>2.4972171114311187E-2</c:v>
                </c:pt>
                <c:pt idx="5422">
                  <c:v>2.4973087991218432E-2</c:v>
                </c:pt>
                <c:pt idx="5423">
                  <c:v>2.497618965049709E-2</c:v>
                </c:pt>
                <c:pt idx="5424">
                  <c:v>2.4981443991814265E-2</c:v>
                </c:pt>
                <c:pt idx="5425">
                  <c:v>2.4986119978682192E-2</c:v>
                </c:pt>
                <c:pt idx="5426">
                  <c:v>2.4990235515015835E-2</c:v>
                </c:pt>
                <c:pt idx="5427">
                  <c:v>2.4992046907407774E-2</c:v>
                </c:pt>
                <c:pt idx="5428">
                  <c:v>2.4995583269483253E-2</c:v>
                </c:pt>
                <c:pt idx="5429">
                  <c:v>2.5004294377741633E-2</c:v>
                </c:pt>
                <c:pt idx="5430">
                  <c:v>2.5011621401175584E-2</c:v>
                </c:pt>
                <c:pt idx="5431">
                  <c:v>2.5017619437386805E-2</c:v>
                </c:pt>
                <c:pt idx="5432">
                  <c:v>2.5020272955614486E-2</c:v>
                </c:pt>
                <c:pt idx="5433">
                  <c:v>2.5019487420550282E-2</c:v>
                </c:pt>
                <c:pt idx="5434">
                  <c:v>2.501844124067076E-2</c:v>
                </c:pt>
                <c:pt idx="5435">
                  <c:v>2.501888989663377E-2</c:v>
                </c:pt>
                <c:pt idx="5436">
                  <c:v>2.5020620254695303E-2</c:v>
                </c:pt>
                <c:pt idx="5437">
                  <c:v>2.5022487336510586E-2</c:v>
                </c:pt>
                <c:pt idx="5438">
                  <c:v>2.5025134087167427E-2</c:v>
                </c:pt>
                <c:pt idx="5439">
                  <c:v>2.5028172345269623E-2</c:v>
                </c:pt>
                <c:pt idx="5440">
                  <c:v>2.5031099493515244E-2</c:v>
                </c:pt>
                <c:pt idx="5441">
                  <c:v>2.5033239923498589E-2</c:v>
                </c:pt>
                <c:pt idx="5442">
                  <c:v>2.5034628173564916E-2</c:v>
                </c:pt>
                <c:pt idx="5443">
                  <c:v>2.5034645323309731E-2</c:v>
                </c:pt>
                <c:pt idx="5444">
                  <c:v>2.503404911009216E-2</c:v>
                </c:pt>
                <c:pt idx="5445">
                  <c:v>2.5033392836438292E-2</c:v>
                </c:pt>
                <c:pt idx="5446">
                  <c:v>2.5032674867110812E-2</c:v>
                </c:pt>
                <c:pt idx="5447">
                  <c:v>2.5031136932290293E-2</c:v>
                </c:pt>
                <c:pt idx="5448">
                  <c:v>2.5025655226862887E-2</c:v>
                </c:pt>
                <c:pt idx="5449">
                  <c:v>2.5018666537238835E-2</c:v>
                </c:pt>
                <c:pt idx="5450">
                  <c:v>2.50134148109891E-2</c:v>
                </c:pt>
                <c:pt idx="5451">
                  <c:v>2.5008735964059829E-2</c:v>
                </c:pt>
                <c:pt idx="5452">
                  <c:v>2.500441110708912E-2</c:v>
                </c:pt>
                <c:pt idx="5453">
                  <c:v>2.5000432760208798E-2</c:v>
                </c:pt>
                <c:pt idx="5454">
                  <c:v>2.4998390489332525E-2</c:v>
                </c:pt>
                <c:pt idx="5455">
                  <c:v>2.4997039428475271E-2</c:v>
                </c:pt>
                <c:pt idx="5456">
                  <c:v>2.4996347408073407E-2</c:v>
                </c:pt>
                <c:pt idx="5457">
                  <c:v>2.4996600649804628E-2</c:v>
                </c:pt>
                <c:pt idx="5458">
                  <c:v>2.4996925588924617E-2</c:v>
                </c:pt>
                <c:pt idx="5459">
                  <c:v>2.4997165551438917E-2</c:v>
                </c:pt>
                <c:pt idx="5460">
                  <c:v>2.4997307658807696E-2</c:v>
                </c:pt>
                <c:pt idx="5461">
                  <c:v>2.4994650572252954E-2</c:v>
                </c:pt>
                <c:pt idx="5462">
                  <c:v>2.4991532682810784E-2</c:v>
                </c:pt>
                <c:pt idx="5463">
                  <c:v>2.4991743275644684E-2</c:v>
                </c:pt>
                <c:pt idx="5464">
                  <c:v>2.4991667410238637E-2</c:v>
                </c:pt>
                <c:pt idx="5465">
                  <c:v>2.4991317305698334E-2</c:v>
                </c:pt>
                <c:pt idx="5466">
                  <c:v>2.4990398001665644E-2</c:v>
                </c:pt>
                <c:pt idx="5467">
                  <c:v>2.4990000346990972E-2</c:v>
                </c:pt>
                <c:pt idx="5468">
                  <c:v>2.4989616584780962E-2</c:v>
                </c:pt>
                <c:pt idx="5469">
                  <c:v>2.4988373230715465E-2</c:v>
                </c:pt>
                <c:pt idx="5470">
                  <c:v>2.4986312869621947E-2</c:v>
                </c:pt>
                <c:pt idx="5471">
                  <c:v>2.498378423515582E-2</c:v>
                </c:pt>
                <c:pt idx="5472">
                  <c:v>2.4981261856860202E-2</c:v>
                </c:pt>
                <c:pt idx="5473">
                  <c:v>2.4981265680311646E-2</c:v>
                </c:pt>
                <c:pt idx="5474">
                  <c:v>2.4982794765160812E-2</c:v>
                </c:pt>
                <c:pt idx="5475">
                  <c:v>2.4984758561391474E-2</c:v>
                </c:pt>
                <c:pt idx="5476">
                  <c:v>2.4986779083149453E-2</c:v>
                </c:pt>
                <c:pt idx="5477">
                  <c:v>2.4988317970926623E-2</c:v>
                </c:pt>
                <c:pt idx="5478">
                  <c:v>2.4989386364106188E-2</c:v>
                </c:pt>
                <c:pt idx="5479">
                  <c:v>2.4988216822563206E-2</c:v>
                </c:pt>
                <c:pt idx="5480">
                  <c:v>2.4986149527605233E-2</c:v>
                </c:pt>
                <c:pt idx="5481">
                  <c:v>2.4984759761371583E-2</c:v>
                </c:pt>
                <c:pt idx="5482">
                  <c:v>2.4983629309502934E-2</c:v>
                </c:pt>
                <c:pt idx="5483">
                  <c:v>2.4982759737343964E-2</c:v>
                </c:pt>
                <c:pt idx="5484">
                  <c:v>2.4984673670240962E-2</c:v>
                </c:pt>
                <c:pt idx="5485">
                  <c:v>2.498612225802262E-2</c:v>
                </c:pt>
                <c:pt idx="5486">
                  <c:v>2.4987122743621762E-2</c:v>
                </c:pt>
                <c:pt idx="5487">
                  <c:v>2.4986747705532546E-2</c:v>
                </c:pt>
                <c:pt idx="5488">
                  <c:v>2.4985413288399864E-2</c:v>
                </c:pt>
                <c:pt idx="5489">
                  <c:v>2.4981101685927713E-2</c:v>
                </c:pt>
                <c:pt idx="5490">
                  <c:v>2.4978016022945419E-2</c:v>
                </c:pt>
                <c:pt idx="5491">
                  <c:v>2.4977705840382742E-2</c:v>
                </c:pt>
                <c:pt idx="5492">
                  <c:v>2.4979458170972451E-2</c:v>
                </c:pt>
                <c:pt idx="5493">
                  <c:v>2.4981472035714287E-2</c:v>
                </c:pt>
                <c:pt idx="5494">
                  <c:v>2.4983733568848521E-2</c:v>
                </c:pt>
                <c:pt idx="5495">
                  <c:v>2.4986034505901034E-2</c:v>
                </c:pt>
                <c:pt idx="5496">
                  <c:v>2.4988253499235002E-2</c:v>
                </c:pt>
                <c:pt idx="5497">
                  <c:v>2.4990393628647314E-2</c:v>
                </c:pt>
                <c:pt idx="5498">
                  <c:v>2.4992305763807249E-2</c:v>
                </c:pt>
                <c:pt idx="5499">
                  <c:v>2.4993999859738193E-2</c:v>
                </c:pt>
                <c:pt idx="5500">
                  <c:v>2.4995227732047161E-2</c:v>
                </c:pt>
                <c:pt idx="5501">
                  <c:v>2.4994879336042573E-2</c:v>
                </c:pt>
                <c:pt idx="5502">
                  <c:v>2.4996271939943793E-2</c:v>
                </c:pt>
                <c:pt idx="5503">
                  <c:v>2.5001595562311022E-2</c:v>
                </c:pt>
                <c:pt idx="5504">
                  <c:v>2.5006838691726589E-2</c:v>
                </c:pt>
                <c:pt idx="5505">
                  <c:v>2.5011400634909569E-2</c:v>
                </c:pt>
                <c:pt idx="5506">
                  <c:v>2.5015314946320217E-2</c:v>
                </c:pt>
                <c:pt idx="5507">
                  <c:v>2.5018606933380452E-2</c:v>
                </c:pt>
                <c:pt idx="5508">
                  <c:v>2.5022819931914294E-2</c:v>
                </c:pt>
                <c:pt idx="5509">
                  <c:v>2.5026452178890667E-2</c:v>
                </c:pt>
                <c:pt idx="5510">
                  <c:v>2.5029528700171732E-2</c:v>
                </c:pt>
                <c:pt idx="5511">
                  <c:v>2.5031402989494592E-2</c:v>
                </c:pt>
                <c:pt idx="5512">
                  <c:v>2.5032308151336159E-2</c:v>
                </c:pt>
                <c:pt idx="5513">
                  <c:v>2.5032600549562464E-2</c:v>
                </c:pt>
                <c:pt idx="5514">
                  <c:v>2.5032717684952684E-2</c:v>
                </c:pt>
                <c:pt idx="5515">
                  <c:v>2.503266439240924E-2</c:v>
                </c:pt>
                <c:pt idx="5516">
                  <c:v>2.5031877070071921E-2</c:v>
                </c:pt>
                <c:pt idx="5517">
                  <c:v>2.5030192750614962E-2</c:v>
                </c:pt>
                <c:pt idx="5518">
                  <c:v>2.5025814905157089E-2</c:v>
                </c:pt>
                <c:pt idx="5519">
                  <c:v>2.502313844713035E-2</c:v>
                </c:pt>
                <c:pt idx="5520">
                  <c:v>2.5022122709053053E-2</c:v>
                </c:pt>
                <c:pt idx="5521">
                  <c:v>2.5022157558651399E-2</c:v>
                </c:pt>
                <c:pt idx="5522">
                  <c:v>2.5022670677084989E-2</c:v>
                </c:pt>
                <c:pt idx="5523">
                  <c:v>2.5023635971255117E-2</c:v>
                </c:pt>
                <c:pt idx="5524">
                  <c:v>2.5024523993177863E-2</c:v>
                </c:pt>
                <c:pt idx="5525">
                  <c:v>2.5025336893813255E-2</c:v>
                </c:pt>
                <c:pt idx="5526">
                  <c:v>2.5025804933199301E-2</c:v>
                </c:pt>
                <c:pt idx="5527">
                  <c:v>2.5024749887967362E-2</c:v>
                </c:pt>
                <c:pt idx="5528">
                  <c:v>2.5021053954635289E-2</c:v>
                </c:pt>
                <c:pt idx="5529">
                  <c:v>2.5018675303635256E-2</c:v>
                </c:pt>
                <c:pt idx="5530">
                  <c:v>2.5017416575624358E-2</c:v>
                </c:pt>
                <c:pt idx="5531">
                  <c:v>2.5016787416780401E-2</c:v>
                </c:pt>
                <c:pt idx="5532">
                  <c:v>2.5017017038102971E-2</c:v>
                </c:pt>
                <c:pt idx="5533">
                  <c:v>2.5017627798725645E-2</c:v>
                </c:pt>
                <c:pt idx="5534">
                  <c:v>2.5018604369525028E-2</c:v>
                </c:pt>
                <c:pt idx="5535">
                  <c:v>2.5020487713635794E-2</c:v>
                </c:pt>
                <c:pt idx="5536">
                  <c:v>2.5022040767729594E-2</c:v>
                </c:pt>
                <c:pt idx="5537">
                  <c:v>2.5023277939666529E-2</c:v>
                </c:pt>
                <c:pt idx="5538">
                  <c:v>2.5023871146709436E-2</c:v>
                </c:pt>
                <c:pt idx="5539">
                  <c:v>2.5023783182359739E-2</c:v>
                </c:pt>
                <c:pt idx="5540">
                  <c:v>2.5024100707735419E-2</c:v>
                </c:pt>
                <c:pt idx="5541">
                  <c:v>2.5026337235049129E-2</c:v>
                </c:pt>
                <c:pt idx="5542">
                  <c:v>2.5031461580233123E-2</c:v>
                </c:pt>
                <c:pt idx="5543">
                  <c:v>2.5036326664913709E-2</c:v>
                </c:pt>
                <c:pt idx="5544">
                  <c:v>2.5040940357947877E-2</c:v>
                </c:pt>
                <c:pt idx="5545">
                  <c:v>2.5044547224788213E-2</c:v>
                </c:pt>
                <c:pt idx="5546">
                  <c:v>2.5047143227747235E-2</c:v>
                </c:pt>
                <c:pt idx="5547">
                  <c:v>2.5048993247960193E-2</c:v>
                </c:pt>
                <c:pt idx="5548">
                  <c:v>2.504961554271589E-2</c:v>
                </c:pt>
                <c:pt idx="5549">
                  <c:v>2.504972855282225E-2</c:v>
                </c:pt>
                <c:pt idx="5550">
                  <c:v>2.5049352121074887E-2</c:v>
                </c:pt>
                <c:pt idx="5551">
                  <c:v>2.504771848100763E-2</c:v>
                </c:pt>
                <c:pt idx="5552">
                  <c:v>2.5046173202928235E-2</c:v>
                </c:pt>
                <c:pt idx="5553">
                  <c:v>2.5046360838616086E-2</c:v>
                </c:pt>
                <c:pt idx="5554">
                  <c:v>2.5047156459444015E-2</c:v>
                </c:pt>
                <c:pt idx="5555">
                  <c:v>2.504777374098165E-2</c:v>
                </c:pt>
                <c:pt idx="5556">
                  <c:v>2.5048219233945439E-2</c:v>
                </c:pt>
                <c:pt idx="5557">
                  <c:v>2.5048109328716421E-2</c:v>
                </c:pt>
                <c:pt idx="5558">
                  <c:v>2.5047468127176752E-2</c:v>
                </c:pt>
                <c:pt idx="5559">
                  <c:v>2.504578005017704E-2</c:v>
                </c:pt>
                <c:pt idx="5560">
                  <c:v>2.5044220094139313E-2</c:v>
                </c:pt>
                <c:pt idx="5561">
                  <c:v>2.5043280948704939E-2</c:v>
                </c:pt>
                <c:pt idx="5562">
                  <c:v>2.5042659200199862E-2</c:v>
                </c:pt>
                <c:pt idx="5563">
                  <c:v>2.5042338375560007E-2</c:v>
                </c:pt>
                <c:pt idx="5564">
                  <c:v>2.504209520665664E-2</c:v>
                </c:pt>
                <c:pt idx="5565">
                  <c:v>2.5041653316061219E-2</c:v>
                </c:pt>
                <c:pt idx="5566">
                  <c:v>2.5041021481915674E-2</c:v>
                </c:pt>
                <c:pt idx="5567">
                  <c:v>2.503998058908434E-2</c:v>
                </c:pt>
                <c:pt idx="5568">
                  <c:v>2.5038552912665865E-2</c:v>
                </c:pt>
                <c:pt idx="5569">
                  <c:v>2.5037145901361531E-2</c:v>
                </c:pt>
                <c:pt idx="5570">
                  <c:v>2.5041647130391458E-2</c:v>
                </c:pt>
                <c:pt idx="5571">
                  <c:v>2.5048261707821397E-2</c:v>
                </c:pt>
                <c:pt idx="5572">
                  <c:v>2.5055474515892271E-2</c:v>
                </c:pt>
                <c:pt idx="5573">
                  <c:v>2.5062204208799191E-2</c:v>
                </c:pt>
                <c:pt idx="5574">
                  <c:v>2.5068460784343202E-2</c:v>
                </c:pt>
                <c:pt idx="5575">
                  <c:v>2.5072059351421247E-2</c:v>
                </c:pt>
                <c:pt idx="5576">
                  <c:v>2.5075585816012082E-2</c:v>
                </c:pt>
                <c:pt idx="5577">
                  <c:v>2.5078903861465111E-2</c:v>
                </c:pt>
                <c:pt idx="5578">
                  <c:v>2.5082036310344811E-2</c:v>
                </c:pt>
                <c:pt idx="5579">
                  <c:v>2.5087022162563831E-2</c:v>
                </c:pt>
                <c:pt idx="5580">
                  <c:v>2.509263381541554E-2</c:v>
                </c:pt>
                <c:pt idx="5581">
                  <c:v>2.509823494320049E-2</c:v>
                </c:pt>
                <c:pt idx="5582">
                  <c:v>2.5103290813673185E-2</c:v>
                </c:pt>
                <c:pt idx="5583">
                  <c:v>2.510782097591745E-2</c:v>
                </c:pt>
                <c:pt idx="5584">
                  <c:v>2.5110686534551629E-2</c:v>
                </c:pt>
                <c:pt idx="5585">
                  <c:v>2.5112828112640859E-2</c:v>
                </c:pt>
                <c:pt idx="5586">
                  <c:v>2.511254385442302E-2</c:v>
                </c:pt>
                <c:pt idx="5587">
                  <c:v>2.5109994283416471E-2</c:v>
                </c:pt>
                <c:pt idx="5588">
                  <c:v>2.5105792447651713E-2</c:v>
                </c:pt>
                <c:pt idx="5589">
                  <c:v>2.5103105176018603E-2</c:v>
                </c:pt>
                <c:pt idx="5590">
                  <c:v>2.5101335750259624E-2</c:v>
                </c:pt>
                <c:pt idx="5591">
                  <c:v>2.5100439520583218E-2</c:v>
                </c:pt>
                <c:pt idx="5592">
                  <c:v>2.5100417606799139E-2</c:v>
                </c:pt>
                <c:pt idx="5593">
                  <c:v>2.5101068648202662E-2</c:v>
                </c:pt>
                <c:pt idx="5594">
                  <c:v>2.5101600770168937E-2</c:v>
                </c:pt>
                <c:pt idx="5595">
                  <c:v>2.5102018600056498E-2</c:v>
                </c:pt>
                <c:pt idx="5596">
                  <c:v>2.5102063705598018E-2</c:v>
                </c:pt>
                <c:pt idx="5597">
                  <c:v>2.5099099883627424E-2</c:v>
                </c:pt>
                <c:pt idx="5598">
                  <c:v>2.5096235730489778E-2</c:v>
                </c:pt>
                <c:pt idx="5599">
                  <c:v>2.5093470213529985E-2</c:v>
                </c:pt>
                <c:pt idx="5600">
                  <c:v>2.5091382300074641E-2</c:v>
                </c:pt>
                <c:pt idx="5601">
                  <c:v>2.5092226160226577E-2</c:v>
                </c:pt>
                <c:pt idx="5602">
                  <c:v>2.5093681148156508E-2</c:v>
                </c:pt>
                <c:pt idx="5603">
                  <c:v>2.5095192396001637E-2</c:v>
                </c:pt>
                <c:pt idx="5604">
                  <c:v>2.5096342120597633E-2</c:v>
                </c:pt>
                <c:pt idx="5605">
                  <c:v>2.5097146068345396E-2</c:v>
                </c:pt>
                <c:pt idx="5606">
                  <c:v>2.5097291055384347E-2</c:v>
                </c:pt>
                <c:pt idx="5607">
                  <c:v>2.5096242736497455E-2</c:v>
                </c:pt>
                <c:pt idx="5608">
                  <c:v>2.5094067251267737E-2</c:v>
                </c:pt>
                <c:pt idx="5609">
                  <c:v>2.5091798626102502E-2</c:v>
                </c:pt>
                <c:pt idx="5610">
                  <c:v>2.5089439010732763E-2</c:v>
                </c:pt>
                <c:pt idx="5611">
                  <c:v>2.5086543035481038E-2</c:v>
                </c:pt>
                <c:pt idx="5612">
                  <c:v>2.5084141562465839E-2</c:v>
                </c:pt>
                <c:pt idx="5613">
                  <c:v>2.5082904588090729E-2</c:v>
                </c:pt>
                <c:pt idx="5614">
                  <c:v>2.5082076025375936E-2</c:v>
                </c:pt>
                <c:pt idx="5615">
                  <c:v>2.5081543160577539E-2</c:v>
                </c:pt>
                <c:pt idx="5616">
                  <c:v>2.5080530466054528E-2</c:v>
                </c:pt>
                <c:pt idx="5617">
                  <c:v>2.5079057343095318E-2</c:v>
                </c:pt>
                <c:pt idx="5618">
                  <c:v>2.5076475137559177E-2</c:v>
                </c:pt>
                <c:pt idx="5619">
                  <c:v>2.5073416727998548E-2</c:v>
                </c:pt>
                <c:pt idx="5620">
                  <c:v>2.5071818745586071E-2</c:v>
                </c:pt>
                <c:pt idx="5621">
                  <c:v>2.5071278715094847E-2</c:v>
                </c:pt>
                <c:pt idx="5622">
                  <c:v>2.5071053501416092E-2</c:v>
                </c:pt>
                <c:pt idx="5623">
                  <c:v>2.5070285054030802E-2</c:v>
                </c:pt>
                <c:pt idx="5624">
                  <c:v>2.5069011851772155E-2</c:v>
                </c:pt>
                <c:pt idx="5625">
                  <c:v>2.5069189296479052E-2</c:v>
                </c:pt>
                <c:pt idx="5626">
                  <c:v>2.5069201736562009E-2</c:v>
                </c:pt>
                <c:pt idx="5627">
                  <c:v>2.5069056009521383E-2</c:v>
                </c:pt>
                <c:pt idx="5628">
                  <c:v>2.5068471942129286E-2</c:v>
                </c:pt>
                <c:pt idx="5629">
                  <c:v>2.5066693794787064E-2</c:v>
                </c:pt>
                <c:pt idx="5630">
                  <c:v>2.5064695589384092E-2</c:v>
                </c:pt>
                <c:pt idx="5631">
                  <c:v>2.5062615669869601E-2</c:v>
                </c:pt>
                <c:pt idx="5632">
                  <c:v>2.5059803448271488E-2</c:v>
                </c:pt>
                <c:pt idx="5633">
                  <c:v>2.5056289345161759E-2</c:v>
                </c:pt>
                <c:pt idx="5634">
                  <c:v>2.5051348390415024E-2</c:v>
                </c:pt>
                <c:pt idx="5635">
                  <c:v>2.5048480520275525E-2</c:v>
                </c:pt>
                <c:pt idx="5636">
                  <c:v>2.5046764723264812E-2</c:v>
                </c:pt>
                <c:pt idx="5637">
                  <c:v>2.5045454380928728E-2</c:v>
                </c:pt>
                <c:pt idx="5638">
                  <c:v>2.504453297905725E-2</c:v>
                </c:pt>
                <c:pt idx="5639">
                  <c:v>2.5044527876621033E-2</c:v>
                </c:pt>
                <c:pt idx="5640">
                  <c:v>2.5044608648729465E-2</c:v>
                </c:pt>
                <c:pt idx="5641">
                  <c:v>2.5044781511248559E-2</c:v>
                </c:pt>
                <c:pt idx="5642">
                  <c:v>2.5046548974081304E-2</c:v>
                </c:pt>
                <c:pt idx="5643">
                  <c:v>2.5046828412332672E-2</c:v>
                </c:pt>
                <c:pt idx="5644">
                  <c:v>2.5045684503405129E-2</c:v>
                </c:pt>
                <c:pt idx="5645">
                  <c:v>2.5041810095168385E-2</c:v>
                </c:pt>
                <c:pt idx="5646">
                  <c:v>2.5040000372184849E-2</c:v>
                </c:pt>
                <c:pt idx="5647">
                  <c:v>2.503936253044171E-2</c:v>
                </c:pt>
                <c:pt idx="5648">
                  <c:v>2.5038272442146764E-2</c:v>
                </c:pt>
                <c:pt idx="5649">
                  <c:v>2.5036749098928814E-2</c:v>
                </c:pt>
                <c:pt idx="5650">
                  <c:v>2.5034295382150185E-2</c:v>
                </c:pt>
                <c:pt idx="5651">
                  <c:v>2.5031532596959123E-2</c:v>
                </c:pt>
                <c:pt idx="5652">
                  <c:v>2.5030427261730874E-2</c:v>
                </c:pt>
                <c:pt idx="5653">
                  <c:v>2.5029385566006958E-2</c:v>
                </c:pt>
                <c:pt idx="5654">
                  <c:v>2.5028364823071553E-2</c:v>
                </c:pt>
                <c:pt idx="5655">
                  <c:v>2.502737357165016E-2</c:v>
                </c:pt>
                <c:pt idx="5656">
                  <c:v>2.5028126085822104E-2</c:v>
                </c:pt>
                <c:pt idx="5657">
                  <c:v>2.5028741023876176E-2</c:v>
                </c:pt>
                <c:pt idx="5658">
                  <c:v>2.5029217272434481E-2</c:v>
                </c:pt>
                <c:pt idx="5659">
                  <c:v>2.5028291595930834E-2</c:v>
                </c:pt>
                <c:pt idx="5660">
                  <c:v>2.5026639453402857E-2</c:v>
                </c:pt>
                <c:pt idx="5661">
                  <c:v>2.5026999727085997E-2</c:v>
                </c:pt>
                <c:pt idx="5662">
                  <c:v>2.5030582386257862E-2</c:v>
                </c:pt>
                <c:pt idx="5663">
                  <c:v>2.5036911584784282E-2</c:v>
                </c:pt>
                <c:pt idx="5664">
                  <c:v>2.5044670408838728E-2</c:v>
                </c:pt>
                <c:pt idx="5665">
                  <c:v>2.5051887242898915E-2</c:v>
                </c:pt>
                <c:pt idx="5666">
                  <c:v>2.5058587408972613E-2</c:v>
                </c:pt>
                <c:pt idx="5667">
                  <c:v>2.5064614625781478E-2</c:v>
                </c:pt>
                <c:pt idx="5668">
                  <c:v>2.5069689544858484E-2</c:v>
                </c:pt>
                <c:pt idx="5669">
                  <c:v>2.5074163971245889E-2</c:v>
                </c:pt>
                <c:pt idx="5670">
                  <c:v>2.5078275459571947E-2</c:v>
                </c:pt>
                <c:pt idx="5671">
                  <c:v>2.5082037324735896E-2</c:v>
                </c:pt>
                <c:pt idx="5672">
                  <c:v>2.5085072255656166E-2</c:v>
                </c:pt>
                <c:pt idx="5673">
                  <c:v>2.5088748813071823E-2</c:v>
                </c:pt>
                <c:pt idx="5674">
                  <c:v>2.5093597382097772E-2</c:v>
                </c:pt>
                <c:pt idx="5675">
                  <c:v>2.5099339200699802E-2</c:v>
                </c:pt>
                <c:pt idx="5676">
                  <c:v>2.5105057722348157E-2</c:v>
                </c:pt>
                <c:pt idx="5677">
                  <c:v>2.5110493187291139E-2</c:v>
                </c:pt>
                <c:pt idx="5678">
                  <c:v>2.511563747813925E-2</c:v>
                </c:pt>
                <c:pt idx="5679">
                  <c:v>2.5120505056376877E-2</c:v>
                </c:pt>
                <c:pt idx="5680">
                  <c:v>2.512503149557839E-2</c:v>
                </c:pt>
                <c:pt idx="5681">
                  <c:v>2.5127194646321679E-2</c:v>
                </c:pt>
                <c:pt idx="5682">
                  <c:v>2.5128019701938006E-2</c:v>
                </c:pt>
                <c:pt idx="5683">
                  <c:v>2.5127400468923054E-2</c:v>
                </c:pt>
                <c:pt idx="5684">
                  <c:v>2.512564153529526E-2</c:v>
                </c:pt>
                <c:pt idx="5685">
                  <c:v>2.5125010253376122E-2</c:v>
                </c:pt>
                <c:pt idx="5686">
                  <c:v>2.5123973634184411E-2</c:v>
                </c:pt>
                <c:pt idx="5687">
                  <c:v>2.512254368339439E-2</c:v>
                </c:pt>
                <c:pt idx="5688">
                  <c:v>2.5119491876479782E-2</c:v>
                </c:pt>
                <c:pt idx="5689">
                  <c:v>2.5112879744421005E-2</c:v>
                </c:pt>
                <c:pt idx="5690">
                  <c:v>2.5104642218714581E-2</c:v>
                </c:pt>
                <c:pt idx="5691">
                  <c:v>2.5098687874206355E-2</c:v>
                </c:pt>
                <c:pt idx="5692">
                  <c:v>2.5093936468520903E-2</c:v>
                </c:pt>
                <c:pt idx="5693">
                  <c:v>2.5089393138452959E-2</c:v>
                </c:pt>
                <c:pt idx="5694">
                  <c:v>2.5085049837628624E-2</c:v>
                </c:pt>
                <c:pt idx="5695">
                  <c:v>2.5081331779731073E-2</c:v>
                </c:pt>
                <c:pt idx="5696">
                  <c:v>2.5077933930059054E-2</c:v>
                </c:pt>
                <c:pt idx="5697">
                  <c:v>2.5074443418066229E-2</c:v>
                </c:pt>
                <c:pt idx="5698">
                  <c:v>2.5070860493254916E-2</c:v>
                </c:pt>
                <c:pt idx="5699">
                  <c:v>2.5066485677468723E-2</c:v>
                </c:pt>
                <c:pt idx="5700">
                  <c:v>2.5060787102672104E-2</c:v>
                </c:pt>
                <c:pt idx="5701">
                  <c:v>2.5053368394552574E-2</c:v>
                </c:pt>
                <c:pt idx="5702">
                  <c:v>2.5046930974821927E-2</c:v>
                </c:pt>
                <c:pt idx="5703">
                  <c:v>2.5042426084688266E-2</c:v>
                </c:pt>
                <c:pt idx="5704">
                  <c:v>2.5039015853954051E-2</c:v>
                </c:pt>
                <c:pt idx="5705">
                  <c:v>2.5036641969583859E-2</c:v>
                </c:pt>
                <c:pt idx="5706">
                  <c:v>2.5034651515219629E-2</c:v>
                </c:pt>
                <c:pt idx="5707">
                  <c:v>2.5033675649489582E-2</c:v>
                </c:pt>
                <c:pt idx="5708">
                  <c:v>2.5033654239515986E-2</c:v>
                </c:pt>
                <c:pt idx="5709">
                  <c:v>2.5032875810468622E-2</c:v>
                </c:pt>
                <c:pt idx="5710">
                  <c:v>2.5031371562814205E-2</c:v>
                </c:pt>
                <c:pt idx="5711">
                  <c:v>2.5028202520602904E-2</c:v>
                </c:pt>
                <c:pt idx="5712">
                  <c:v>2.5022537593830205E-2</c:v>
                </c:pt>
                <c:pt idx="5713">
                  <c:v>2.501764900024931E-2</c:v>
                </c:pt>
                <c:pt idx="5714">
                  <c:v>2.5013052844096807E-2</c:v>
                </c:pt>
                <c:pt idx="5715">
                  <c:v>2.5008738997955374E-2</c:v>
                </c:pt>
                <c:pt idx="5716">
                  <c:v>2.5005381200430603E-2</c:v>
                </c:pt>
                <c:pt idx="5717">
                  <c:v>2.500319856595274E-2</c:v>
                </c:pt>
                <c:pt idx="5718">
                  <c:v>2.5003084656820121E-2</c:v>
                </c:pt>
                <c:pt idx="5719">
                  <c:v>2.5003524405075049E-2</c:v>
                </c:pt>
                <c:pt idx="5720">
                  <c:v>2.5003992652362427E-2</c:v>
                </c:pt>
                <c:pt idx="5721">
                  <c:v>2.5004486166030012E-2</c:v>
                </c:pt>
                <c:pt idx="5722">
                  <c:v>2.5004731511355415E-2</c:v>
                </c:pt>
                <c:pt idx="5723">
                  <c:v>2.5004737682785948E-2</c:v>
                </c:pt>
                <c:pt idx="5724">
                  <c:v>2.5003716576559459E-2</c:v>
                </c:pt>
                <c:pt idx="5725">
                  <c:v>2.4999450897135674E-2</c:v>
                </c:pt>
                <c:pt idx="5726">
                  <c:v>2.4997351996347138E-2</c:v>
                </c:pt>
                <c:pt idx="5727">
                  <c:v>2.4995617957269598E-2</c:v>
                </c:pt>
                <c:pt idx="5728">
                  <c:v>2.4994241267222959E-2</c:v>
                </c:pt>
                <c:pt idx="5729">
                  <c:v>2.4995065676128254E-2</c:v>
                </c:pt>
                <c:pt idx="5730">
                  <c:v>2.4995978228502712E-2</c:v>
                </c:pt>
                <c:pt idx="5731">
                  <c:v>2.4996983335306682E-2</c:v>
                </c:pt>
                <c:pt idx="5732">
                  <c:v>2.4999647394391762E-2</c:v>
                </c:pt>
                <c:pt idx="5733">
                  <c:v>2.5003791601907313E-2</c:v>
                </c:pt>
                <c:pt idx="5734">
                  <c:v>2.5008384216681157E-2</c:v>
                </c:pt>
                <c:pt idx="5735">
                  <c:v>2.5013033595703803E-2</c:v>
                </c:pt>
                <c:pt idx="5736">
                  <c:v>2.5017757294757675E-2</c:v>
                </c:pt>
                <c:pt idx="5737">
                  <c:v>2.5025734576284327E-2</c:v>
                </c:pt>
                <c:pt idx="5738">
                  <c:v>2.5033844010165871E-2</c:v>
                </c:pt>
                <c:pt idx="5739">
                  <c:v>2.504207720808909E-2</c:v>
                </c:pt>
                <c:pt idx="5740">
                  <c:v>2.5050121267302546E-2</c:v>
                </c:pt>
                <c:pt idx="5741">
                  <c:v>2.505752649826223E-2</c:v>
                </c:pt>
                <c:pt idx="5742">
                  <c:v>2.5064320365809151E-2</c:v>
                </c:pt>
                <c:pt idx="5743">
                  <c:v>2.5069855682748929E-2</c:v>
                </c:pt>
                <c:pt idx="5744">
                  <c:v>2.5073715732273967E-2</c:v>
                </c:pt>
                <c:pt idx="5745">
                  <c:v>2.5076370065821786E-2</c:v>
                </c:pt>
                <c:pt idx="5746">
                  <c:v>2.5077147173469368E-2</c:v>
                </c:pt>
                <c:pt idx="5747">
                  <c:v>2.5077014807038792E-2</c:v>
                </c:pt>
                <c:pt idx="5748">
                  <c:v>2.5077192835228218E-2</c:v>
                </c:pt>
                <c:pt idx="5749">
                  <c:v>2.5077602720264318E-2</c:v>
                </c:pt>
                <c:pt idx="5750">
                  <c:v>2.5078229982345594E-2</c:v>
                </c:pt>
                <c:pt idx="5751">
                  <c:v>2.507879188083113E-2</c:v>
                </c:pt>
                <c:pt idx="5752">
                  <c:v>2.5079287395000958E-2</c:v>
                </c:pt>
                <c:pt idx="5753">
                  <c:v>2.5079097432621822E-2</c:v>
                </c:pt>
                <c:pt idx="5754">
                  <c:v>2.5081443545281804E-2</c:v>
                </c:pt>
                <c:pt idx="5755">
                  <c:v>2.5084823518020282E-2</c:v>
                </c:pt>
                <c:pt idx="5756">
                  <c:v>2.5087583189189532E-2</c:v>
                </c:pt>
                <c:pt idx="5757">
                  <c:v>2.5089748575084496E-2</c:v>
                </c:pt>
                <c:pt idx="5758">
                  <c:v>2.5090626463091219E-2</c:v>
                </c:pt>
                <c:pt idx="5759">
                  <c:v>2.5090073823061956E-2</c:v>
                </c:pt>
                <c:pt idx="5760">
                  <c:v>2.5090458814773668E-2</c:v>
                </c:pt>
                <c:pt idx="5761">
                  <c:v>2.5090384360080802E-2</c:v>
                </c:pt>
                <c:pt idx="5762">
                  <c:v>2.5089866842268879E-2</c:v>
                </c:pt>
                <c:pt idx="5763">
                  <c:v>2.5087933488261865E-2</c:v>
                </c:pt>
                <c:pt idx="5764">
                  <c:v>2.5085718686155278E-2</c:v>
                </c:pt>
                <c:pt idx="5765">
                  <c:v>2.5086399987190332E-2</c:v>
                </c:pt>
                <c:pt idx="5766">
                  <c:v>2.5087527060831838E-2</c:v>
                </c:pt>
                <c:pt idx="5767">
                  <c:v>2.5089072062711701E-2</c:v>
                </c:pt>
                <c:pt idx="5768">
                  <c:v>2.5090046320044874E-2</c:v>
                </c:pt>
                <c:pt idx="5769">
                  <c:v>2.5090474300242714E-2</c:v>
                </c:pt>
                <c:pt idx="5770">
                  <c:v>2.5089784954591365E-2</c:v>
                </c:pt>
                <c:pt idx="5771">
                  <c:v>2.5084758096771201E-2</c:v>
                </c:pt>
                <c:pt idx="5772">
                  <c:v>2.5077616291703367E-2</c:v>
                </c:pt>
                <c:pt idx="5773">
                  <c:v>2.5069051273230714E-2</c:v>
                </c:pt>
                <c:pt idx="5774">
                  <c:v>2.5062986710365883E-2</c:v>
                </c:pt>
                <c:pt idx="5775">
                  <c:v>2.5063399832994018E-2</c:v>
                </c:pt>
                <c:pt idx="5776">
                  <c:v>2.5063401422740411E-2</c:v>
                </c:pt>
                <c:pt idx="5777">
                  <c:v>2.5063006094983551E-2</c:v>
                </c:pt>
                <c:pt idx="5778">
                  <c:v>2.5061460723090404E-2</c:v>
                </c:pt>
                <c:pt idx="5779">
                  <c:v>2.5056197229034217E-2</c:v>
                </c:pt>
                <c:pt idx="5780">
                  <c:v>2.5049748402959544E-2</c:v>
                </c:pt>
                <c:pt idx="5781">
                  <c:v>2.5043236737583369E-2</c:v>
                </c:pt>
                <c:pt idx="5782">
                  <c:v>2.5039005003420222E-2</c:v>
                </c:pt>
                <c:pt idx="5783">
                  <c:v>2.5035834491853863E-2</c:v>
                </c:pt>
                <c:pt idx="5784">
                  <c:v>2.5033675918617545E-2</c:v>
                </c:pt>
                <c:pt idx="5785">
                  <c:v>2.5032891221309729E-2</c:v>
                </c:pt>
                <c:pt idx="5786">
                  <c:v>2.5033528772253556E-2</c:v>
                </c:pt>
                <c:pt idx="5787">
                  <c:v>2.5034549252543115E-2</c:v>
                </c:pt>
                <c:pt idx="5788">
                  <c:v>2.5035246201371614E-2</c:v>
                </c:pt>
                <c:pt idx="5789">
                  <c:v>2.5035634403094802E-2</c:v>
                </c:pt>
                <c:pt idx="5790">
                  <c:v>2.503549625499563E-2</c:v>
                </c:pt>
                <c:pt idx="5791">
                  <c:v>2.5034839223895006E-2</c:v>
                </c:pt>
                <c:pt idx="5792">
                  <c:v>2.503078029914842E-2</c:v>
                </c:pt>
                <c:pt idx="5793">
                  <c:v>2.5027443180303068E-2</c:v>
                </c:pt>
                <c:pt idx="5794">
                  <c:v>2.5024926404708662E-2</c:v>
                </c:pt>
                <c:pt idx="5795">
                  <c:v>2.5022682270036026E-2</c:v>
                </c:pt>
                <c:pt idx="5796">
                  <c:v>2.5020696737451796E-2</c:v>
                </c:pt>
                <c:pt idx="5797">
                  <c:v>2.5018861768199518E-2</c:v>
                </c:pt>
                <c:pt idx="5798">
                  <c:v>2.501850730514045E-2</c:v>
                </c:pt>
                <c:pt idx="5799">
                  <c:v>2.5018486480897197E-2</c:v>
                </c:pt>
                <c:pt idx="5800">
                  <c:v>2.502021799219694E-2</c:v>
                </c:pt>
                <c:pt idx="5801">
                  <c:v>2.5022357528005603E-2</c:v>
                </c:pt>
                <c:pt idx="5802">
                  <c:v>2.5024458749468036E-2</c:v>
                </c:pt>
                <c:pt idx="5803">
                  <c:v>2.5025659888548747E-2</c:v>
                </c:pt>
                <c:pt idx="5804">
                  <c:v>2.5025998895340601E-2</c:v>
                </c:pt>
                <c:pt idx="5805">
                  <c:v>2.5024665938279952E-2</c:v>
                </c:pt>
                <c:pt idx="5806">
                  <c:v>2.5023451085584198E-2</c:v>
                </c:pt>
                <c:pt idx="5807">
                  <c:v>2.5024383690740976E-2</c:v>
                </c:pt>
                <c:pt idx="5808">
                  <c:v>2.5025168821359106E-2</c:v>
                </c:pt>
                <c:pt idx="5809">
                  <c:v>2.5025810747316374E-2</c:v>
                </c:pt>
                <c:pt idx="5810">
                  <c:v>2.5025683618018608E-2</c:v>
                </c:pt>
                <c:pt idx="5811">
                  <c:v>2.5022674101873855E-2</c:v>
                </c:pt>
                <c:pt idx="5812">
                  <c:v>2.5017857337923124E-2</c:v>
                </c:pt>
                <c:pt idx="5813">
                  <c:v>2.5014116505927199E-2</c:v>
                </c:pt>
                <c:pt idx="5814">
                  <c:v>2.5013173014267965E-2</c:v>
                </c:pt>
                <c:pt idx="5815">
                  <c:v>2.5012902269368413E-2</c:v>
                </c:pt>
                <c:pt idx="5816">
                  <c:v>2.5012469293229363E-2</c:v>
                </c:pt>
                <c:pt idx="5817">
                  <c:v>2.5011880625700478E-2</c:v>
                </c:pt>
                <c:pt idx="5818">
                  <c:v>2.5010763181191227E-2</c:v>
                </c:pt>
                <c:pt idx="5819">
                  <c:v>2.5008659464887142E-2</c:v>
                </c:pt>
                <c:pt idx="5820">
                  <c:v>2.5007661291842176E-2</c:v>
                </c:pt>
                <c:pt idx="5821">
                  <c:v>2.5006980768165623E-2</c:v>
                </c:pt>
                <c:pt idx="5822">
                  <c:v>2.50061510049065E-2</c:v>
                </c:pt>
                <c:pt idx="5823">
                  <c:v>2.500518312916369E-2</c:v>
                </c:pt>
                <c:pt idx="5824">
                  <c:v>2.5004707101945127E-2</c:v>
                </c:pt>
                <c:pt idx="5825">
                  <c:v>2.5006127487030131E-2</c:v>
                </c:pt>
                <c:pt idx="5826">
                  <c:v>2.5007888272535465E-2</c:v>
                </c:pt>
                <c:pt idx="5827">
                  <c:v>2.5009589802769065E-2</c:v>
                </c:pt>
                <c:pt idx="5828">
                  <c:v>2.501084973915747E-2</c:v>
                </c:pt>
                <c:pt idx="5829">
                  <c:v>2.5011687499281184E-2</c:v>
                </c:pt>
                <c:pt idx="5830">
                  <c:v>2.5011725212382561E-2</c:v>
                </c:pt>
                <c:pt idx="5831">
                  <c:v>2.5009370302043175E-2</c:v>
                </c:pt>
                <c:pt idx="5832">
                  <c:v>2.5007608666830623E-2</c:v>
                </c:pt>
                <c:pt idx="5833">
                  <c:v>2.5006127850777538E-2</c:v>
                </c:pt>
                <c:pt idx="5834">
                  <c:v>2.5004674614642369E-2</c:v>
                </c:pt>
                <c:pt idx="5835">
                  <c:v>2.5003246208806847E-2</c:v>
                </c:pt>
                <c:pt idx="5836">
                  <c:v>2.5001592738768796E-2</c:v>
                </c:pt>
                <c:pt idx="5837">
                  <c:v>2.499822539391815E-2</c:v>
                </c:pt>
                <c:pt idx="5838">
                  <c:v>2.5000945800120303E-2</c:v>
                </c:pt>
                <c:pt idx="5839">
                  <c:v>2.5004032778512743E-2</c:v>
                </c:pt>
                <c:pt idx="5840">
                  <c:v>2.500718463910136E-2</c:v>
                </c:pt>
                <c:pt idx="5841">
                  <c:v>2.5010247273676803E-2</c:v>
                </c:pt>
                <c:pt idx="5842">
                  <c:v>2.5011575682759045E-2</c:v>
                </c:pt>
                <c:pt idx="5843">
                  <c:v>2.501126349928031E-2</c:v>
                </c:pt>
                <c:pt idx="5844">
                  <c:v>2.5011051658002419E-2</c:v>
                </c:pt>
                <c:pt idx="5845">
                  <c:v>2.5010938642835365E-2</c:v>
                </c:pt>
                <c:pt idx="5846">
                  <c:v>2.501139994076582E-2</c:v>
                </c:pt>
                <c:pt idx="5847">
                  <c:v>2.5012405066842668E-2</c:v>
                </c:pt>
                <c:pt idx="5848">
                  <c:v>2.5013924815533585E-2</c:v>
                </c:pt>
                <c:pt idx="5849">
                  <c:v>2.5015509714559084E-2</c:v>
                </c:pt>
                <c:pt idx="5850">
                  <c:v>2.5017031746097349E-2</c:v>
                </c:pt>
                <c:pt idx="5851">
                  <c:v>2.5018491400658545E-2</c:v>
                </c:pt>
                <c:pt idx="5852">
                  <c:v>2.5019417770373462E-2</c:v>
                </c:pt>
                <c:pt idx="5853">
                  <c:v>2.5019829623131668E-2</c:v>
                </c:pt>
                <c:pt idx="5854">
                  <c:v>2.5018532924959796E-2</c:v>
                </c:pt>
                <c:pt idx="5855">
                  <c:v>2.5018993967461399E-2</c:v>
                </c:pt>
                <c:pt idx="5856">
                  <c:v>2.5019680141098705E-2</c:v>
                </c:pt>
                <c:pt idx="5857">
                  <c:v>2.5020335417325078E-2</c:v>
                </c:pt>
                <c:pt idx="5858">
                  <c:v>2.502096096639073E-2</c:v>
                </c:pt>
                <c:pt idx="5859">
                  <c:v>2.5021455026409737E-2</c:v>
                </c:pt>
                <c:pt idx="5860">
                  <c:v>2.5021823449357158E-2</c:v>
                </c:pt>
                <c:pt idx="5861">
                  <c:v>2.5021979041393784E-2</c:v>
                </c:pt>
                <c:pt idx="5862">
                  <c:v>2.5022606800689257E-2</c:v>
                </c:pt>
                <c:pt idx="5863">
                  <c:v>2.5023684814924306E-2</c:v>
                </c:pt>
                <c:pt idx="5864">
                  <c:v>2.5025324290899622E-2</c:v>
                </c:pt>
                <c:pt idx="5865">
                  <c:v>2.5027449356085814E-2</c:v>
                </c:pt>
                <c:pt idx="5866">
                  <c:v>2.5030037712359312E-2</c:v>
                </c:pt>
                <c:pt idx="5867">
                  <c:v>2.5033277203892743E-2</c:v>
                </c:pt>
                <c:pt idx="5868">
                  <c:v>2.5035988251529834E-2</c:v>
                </c:pt>
                <c:pt idx="5869">
                  <c:v>2.5038192426948217E-2</c:v>
                </c:pt>
                <c:pt idx="5870">
                  <c:v>2.5039221095261532E-2</c:v>
                </c:pt>
                <c:pt idx="5871">
                  <c:v>2.5038670664467359E-2</c:v>
                </c:pt>
                <c:pt idx="5872">
                  <c:v>2.5037860295579917E-2</c:v>
                </c:pt>
                <c:pt idx="5873">
                  <c:v>2.5036800734884301E-2</c:v>
                </c:pt>
                <c:pt idx="5874">
                  <c:v>2.5035173161544487E-2</c:v>
                </c:pt>
                <c:pt idx="5875">
                  <c:v>2.5032398703405723E-2</c:v>
                </c:pt>
                <c:pt idx="5876">
                  <c:v>2.5028583720464882E-2</c:v>
                </c:pt>
                <c:pt idx="5877">
                  <c:v>2.5025108467741915E-2</c:v>
                </c:pt>
                <c:pt idx="5878">
                  <c:v>2.502484608495115E-2</c:v>
                </c:pt>
                <c:pt idx="5879">
                  <c:v>2.5024811704485294E-2</c:v>
                </c:pt>
                <c:pt idx="5880">
                  <c:v>2.5024711088897839E-2</c:v>
                </c:pt>
                <c:pt idx="5881">
                  <c:v>2.5024543511076545E-2</c:v>
                </c:pt>
                <c:pt idx="5882">
                  <c:v>2.5023811747798313E-2</c:v>
                </c:pt>
                <c:pt idx="5883">
                  <c:v>2.5022303544113635E-2</c:v>
                </c:pt>
                <c:pt idx="5884">
                  <c:v>2.5020073367630791E-2</c:v>
                </c:pt>
                <c:pt idx="5885">
                  <c:v>2.5019909383667983E-2</c:v>
                </c:pt>
                <c:pt idx="5886">
                  <c:v>2.5020198520341774E-2</c:v>
                </c:pt>
                <c:pt idx="5887">
                  <c:v>2.5020550134857919E-2</c:v>
                </c:pt>
                <c:pt idx="5888">
                  <c:v>2.5020376089983996E-2</c:v>
                </c:pt>
                <c:pt idx="5889">
                  <c:v>2.5019712678805463E-2</c:v>
                </c:pt>
                <c:pt idx="5890">
                  <c:v>2.5020522048293872E-2</c:v>
                </c:pt>
                <c:pt idx="5891">
                  <c:v>2.5022160158972455E-2</c:v>
                </c:pt>
                <c:pt idx="5892">
                  <c:v>2.5023908706709935E-2</c:v>
                </c:pt>
                <c:pt idx="5893">
                  <c:v>2.5025108800014809E-2</c:v>
                </c:pt>
                <c:pt idx="5894">
                  <c:v>2.5025783342810658E-2</c:v>
                </c:pt>
                <c:pt idx="5895">
                  <c:v>2.502529875982519E-2</c:v>
                </c:pt>
                <c:pt idx="5896">
                  <c:v>2.5022748748652023E-2</c:v>
                </c:pt>
                <c:pt idx="5897">
                  <c:v>2.50202263535034E-2</c:v>
                </c:pt>
                <c:pt idx="5898">
                  <c:v>2.5016570381138317E-2</c:v>
                </c:pt>
                <c:pt idx="5899">
                  <c:v>2.5013880720614792E-2</c:v>
                </c:pt>
                <c:pt idx="5900">
                  <c:v>2.5012206414087673E-2</c:v>
                </c:pt>
                <c:pt idx="5901">
                  <c:v>2.5012704713508607E-2</c:v>
                </c:pt>
                <c:pt idx="5902">
                  <c:v>2.5014048588838881E-2</c:v>
                </c:pt>
                <c:pt idx="5903">
                  <c:v>2.5015565551198646E-2</c:v>
                </c:pt>
                <c:pt idx="5904">
                  <c:v>2.5017247770614617E-2</c:v>
                </c:pt>
                <c:pt idx="5905">
                  <c:v>2.501919717366418E-2</c:v>
                </c:pt>
                <c:pt idx="5906">
                  <c:v>2.5021533129574842E-2</c:v>
                </c:pt>
                <c:pt idx="5907">
                  <c:v>2.5024941617401826E-2</c:v>
                </c:pt>
                <c:pt idx="5908">
                  <c:v>2.502872290214524E-2</c:v>
                </c:pt>
                <c:pt idx="5909">
                  <c:v>2.5032856550933069E-2</c:v>
                </c:pt>
                <c:pt idx="5910">
                  <c:v>2.5036980205132963E-2</c:v>
                </c:pt>
                <c:pt idx="5911">
                  <c:v>2.5040669207224996E-2</c:v>
                </c:pt>
                <c:pt idx="5912">
                  <c:v>2.5043941185522566E-2</c:v>
                </c:pt>
                <c:pt idx="5913">
                  <c:v>2.5046382085616183E-2</c:v>
                </c:pt>
                <c:pt idx="5914">
                  <c:v>2.5046440394305973E-2</c:v>
                </c:pt>
                <c:pt idx="5915">
                  <c:v>2.5046558711673151E-2</c:v>
                </c:pt>
                <c:pt idx="5916">
                  <c:v>2.5046526753386904E-2</c:v>
                </c:pt>
                <c:pt idx="5917">
                  <c:v>2.5046355102060533E-2</c:v>
                </c:pt>
                <c:pt idx="5918">
                  <c:v>2.5046811081328561E-2</c:v>
                </c:pt>
                <c:pt idx="5919">
                  <c:v>2.5047386917577248E-2</c:v>
                </c:pt>
                <c:pt idx="5920">
                  <c:v>2.5047612554534287E-2</c:v>
                </c:pt>
                <c:pt idx="5921">
                  <c:v>2.5047506352975087E-2</c:v>
                </c:pt>
                <c:pt idx="5922">
                  <c:v>2.5047272010681621E-2</c:v>
                </c:pt>
                <c:pt idx="5923">
                  <c:v>2.5046914156926087E-2</c:v>
                </c:pt>
                <c:pt idx="5924">
                  <c:v>2.5045915450361975E-2</c:v>
                </c:pt>
                <c:pt idx="5925">
                  <c:v>2.504429931454934E-2</c:v>
                </c:pt>
                <c:pt idx="5926">
                  <c:v>2.5040851606310584E-2</c:v>
                </c:pt>
                <c:pt idx="5927">
                  <c:v>2.5038576331035543E-2</c:v>
                </c:pt>
                <c:pt idx="5928">
                  <c:v>2.5037706202278916E-2</c:v>
                </c:pt>
                <c:pt idx="5929">
                  <c:v>2.5036860377741176E-2</c:v>
                </c:pt>
                <c:pt idx="5930">
                  <c:v>2.503603275095621E-2</c:v>
                </c:pt>
                <c:pt idx="5931">
                  <c:v>2.5034375427719614E-2</c:v>
                </c:pt>
                <c:pt idx="5932">
                  <c:v>2.5032709420121126E-2</c:v>
                </c:pt>
                <c:pt idx="5933">
                  <c:v>2.5031033577538348E-2</c:v>
                </c:pt>
                <c:pt idx="5934">
                  <c:v>2.5029163407384206E-2</c:v>
                </c:pt>
                <c:pt idx="5935">
                  <c:v>2.5025597743672381E-2</c:v>
                </c:pt>
                <c:pt idx="5936">
                  <c:v>2.502187083710436E-2</c:v>
                </c:pt>
                <c:pt idx="5937">
                  <c:v>2.5017987420921706E-2</c:v>
                </c:pt>
                <c:pt idx="5938">
                  <c:v>2.501348643773664E-2</c:v>
                </c:pt>
                <c:pt idx="5939">
                  <c:v>2.5010909900078215E-2</c:v>
                </c:pt>
                <c:pt idx="5940">
                  <c:v>2.5009593903678108E-2</c:v>
                </c:pt>
                <c:pt idx="5941">
                  <c:v>2.5009218721592098E-2</c:v>
                </c:pt>
                <c:pt idx="5942">
                  <c:v>2.5009762700296232E-2</c:v>
                </c:pt>
                <c:pt idx="5943">
                  <c:v>2.5010368652924154E-2</c:v>
                </c:pt>
                <c:pt idx="5944">
                  <c:v>2.5010706257602783E-2</c:v>
                </c:pt>
                <c:pt idx="5945">
                  <c:v>2.5010793662701553E-2</c:v>
                </c:pt>
                <c:pt idx="5946">
                  <c:v>2.5011750800222894E-2</c:v>
                </c:pt>
                <c:pt idx="5947">
                  <c:v>2.5013528590423318E-2</c:v>
                </c:pt>
                <c:pt idx="5948">
                  <c:v>2.5015247908296106E-2</c:v>
                </c:pt>
                <c:pt idx="5949">
                  <c:v>2.501653608718778E-2</c:v>
                </c:pt>
                <c:pt idx="5950">
                  <c:v>2.5017403672649773E-2</c:v>
                </c:pt>
                <c:pt idx="5951">
                  <c:v>2.5016273787799588E-2</c:v>
                </c:pt>
                <c:pt idx="5952">
                  <c:v>2.5016347865683068E-2</c:v>
                </c:pt>
                <c:pt idx="5953">
                  <c:v>2.5019112061051198E-2</c:v>
                </c:pt>
                <c:pt idx="5954">
                  <c:v>2.5021759865207473E-2</c:v>
                </c:pt>
                <c:pt idx="5955">
                  <c:v>2.502420932058547E-2</c:v>
                </c:pt>
                <c:pt idx="5956">
                  <c:v>2.502646962707809E-2</c:v>
                </c:pt>
                <c:pt idx="5957">
                  <c:v>2.5028444273246662E-2</c:v>
                </c:pt>
                <c:pt idx="5958">
                  <c:v>2.5027217881959003E-2</c:v>
                </c:pt>
                <c:pt idx="5959">
                  <c:v>2.502369834059515E-2</c:v>
                </c:pt>
                <c:pt idx="5960">
                  <c:v>2.5020490053281282E-2</c:v>
                </c:pt>
                <c:pt idx="5961">
                  <c:v>2.501727882244683E-2</c:v>
                </c:pt>
                <c:pt idx="5962">
                  <c:v>2.5014067804635103E-2</c:v>
                </c:pt>
                <c:pt idx="5963">
                  <c:v>2.5011295193077158E-2</c:v>
                </c:pt>
                <c:pt idx="5964">
                  <c:v>2.5008536552222415E-2</c:v>
                </c:pt>
                <c:pt idx="5965">
                  <c:v>2.5005786046312407E-2</c:v>
                </c:pt>
                <c:pt idx="5966">
                  <c:v>2.5002421870319785E-2</c:v>
                </c:pt>
                <c:pt idx="5967">
                  <c:v>2.4998217962928532E-2</c:v>
                </c:pt>
                <c:pt idx="5968">
                  <c:v>2.4994046913371093E-2</c:v>
                </c:pt>
                <c:pt idx="5969">
                  <c:v>2.4990454053434027E-2</c:v>
                </c:pt>
                <c:pt idx="5970">
                  <c:v>2.4987044225428988E-2</c:v>
                </c:pt>
                <c:pt idx="5971">
                  <c:v>2.4983820470482896E-2</c:v>
                </c:pt>
                <c:pt idx="5972">
                  <c:v>2.4982673140537134E-2</c:v>
                </c:pt>
                <c:pt idx="5973">
                  <c:v>2.4982153267638148E-2</c:v>
                </c:pt>
                <c:pt idx="5974">
                  <c:v>2.4981300469550726E-2</c:v>
                </c:pt>
                <c:pt idx="5975">
                  <c:v>2.4980129259977227E-2</c:v>
                </c:pt>
                <c:pt idx="5976">
                  <c:v>2.4978363514572503E-2</c:v>
                </c:pt>
                <c:pt idx="5977">
                  <c:v>2.497708971536701E-2</c:v>
                </c:pt>
                <c:pt idx="5978">
                  <c:v>2.4975889806524473E-2</c:v>
                </c:pt>
                <c:pt idx="5979">
                  <c:v>2.4974763224733548E-2</c:v>
                </c:pt>
                <c:pt idx="5980">
                  <c:v>2.4974181776997752E-2</c:v>
                </c:pt>
                <c:pt idx="5981">
                  <c:v>2.497546562924868E-2</c:v>
                </c:pt>
                <c:pt idx="5982">
                  <c:v>2.4978691253278503E-2</c:v>
                </c:pt>
                <c:pt idx="5983">
                  <c:v>2.4982195242111052E-2</c:v>
                </c:pt>
                <c:pt idx="5984">
                  <c:v>2.4985957175789112E-2</c:v>
                </c:pt>
                <c:pt idx="5985">
                  <c:v>2.4989094039304962E-2</c:v>
                </c:pt>
                <c:pt idx="5986">
                  <c:v>2.4991632348679217E-2</c:v>
                </c:pt>
                <c:pt idx="5987">
                  <c:v>2.4992912206617774E-2</c:v>
                </c:pt>
                <c:pt idx="5988">
                  <c:v>2.4994181066613202E-2</c:v>
                </c:pt>
                <c:pt idx="5989">
                  <c:v>2.4995271236578319E-2</c:v>
                </c:pt>
                <c:pt idx="5990">
                  <c:v>2.4996189322929224E-2</c:v>
                </c:pt>
                <c:pt idx="5991">
                  <c:v>2.4997186987467963E-2</c:v>
                </c:pt>
                <c:pt idx="5992">
                  <c:v>2.4997580252590856E-2</c:v>
                </c:pt>
                <c:pt idx="5993">
                  <c:v>2.4997393739834905E-2</c:v>
                </c:pt>
                <c:pt idx="5994">
                  <c:v>2.4995820424818013E-2</c:v>
                </c:pt>
                <c:pt idx="5995">
                  <c:v>2.4992150673029557E-2</c:v>
                </c:pt>
                <c:pt idx="5996">
                  <c:v>2.4989487198569325E-2</c:v>
                </c:pt>
                <c:pt idx="5997">
                  <c:v>2.4986971139605935E-2</c:v>
                </c:pt>
                <c:pt idx="5998">
                  <c:v>2.4984127453123547E-2</c:v>
                </c:pt>
                <c:pt idx="5999">
                  <c:v>2.498096315202477E-2</c:v>
                </c:pt>
                <c:pt idx="6000">
                  <c:v>2.4976057918282935E-2</c:v>
                </c:pt>
                <c:pt idx="6001">
                  <c:v>2.4974923166667915E-2</c:v>
                </c:pt>
                <c:pt idx="6002">
                  <c:v>2.4974579870418206E-2</c:v>
                </c:pt>
                <c:pt idx="6003">
                  <c:v>2.4974059540497057E-2</c:v>
                </c:pt>
                <c:pt idx="6004">
                  <c:v>2.4973369787929238E-2</c:v>
                </c:pt>
                <c:pt idx="6005">
                  <c:v>2.4972320239609595E-2</c:v>
                </c:pt>
                <c:pt idx="6006">
                  <c:v>2.4973108255666468E-2</c:v>
                </c:pt>
                <c:pt idx="6007">
                  <c:v>2.4974095262037414E-2</c:v>
                </c:pt>
                <c:pt idx="6008">
                  <c:v>2.497527741063852E-2</c:v>
                </c:pt>
                <c:pt idx="6009">
                  <c:v>2.4977495324572191E-2</c:v>
                </c:pt>
                <c:pt idx="6010">
                  <c:v>2.4981038018035865E-2</c:v>
                </c:pt>
                <c:pt idx="6011">
                  <c:v>2.4984130720245051E-2</c:v>
                </c:pt>
                <c:pt idx="6012">
                  <c:v>2.4986793586394364E-2</c:v>
                </c:pt>
                <c:pt idx="6013">
                  <c:v>2.4988731345791812E-2</c:v>
                </c:pt>
                <c:pt idx="6014">
                  <c:v>2.4989877466693834E-2</c:v>
                </c:pt>
                <c:pt idx="6015">
                  <c:v>2.4991273344556138E-2</c:v>
                </c:pt>
                <c:pt idx="6016">
                  <c:v>2.4993252569966082E-2</c:v>
                </c:pt>
                <c:pt idx="6017">
                  <c:v>2.499528573670759E-2</c:v>
                </c:pt>
                <c:pt idx="6018">
                  <c:v>2.4997373355696257E-2</c:v>
                </c:pt>
                <c:pt idx="6019">
                  <c:v>2.5000016851909442E-2</c:v>
                </c:pt>
                <c:pt idx="6020">
                  <c:v>2.5002019594209276E-2</c:v>
                </c:pt>
                <c:pt idx="6021">
                  <c:v>2.500341242086189E-2</c:v>
                </c:pt>
                <c:pt idx="6022">
                  <c:v>2.5004122050142966E-2</c:v>
                </c:pt>
                <c:pt idx="6023">
                  <c:v>2.500417635648209E-2</c:v>
                </c:pt>
                <c:pt idx="6024">
                  <c:v>2.5002669056502818E-2</c:v>
                </c:pt>
                <c:pt idx="6025">
                  <c:v>2.5002703561096164E-2</c:v>
                </c:pt>
                <c:pt idx="6026">
                  <c:v>2.5003170918182747E-2</c:v>
                </c:pt>
                <c:pt idx="6027">
                  <c:v>2.5003112947281577E-2</c:v>
                </c:pt>
                <c:pt idx="6028">
                  <c:v>2.5002558244954686E-2</c:v>
                </c:pt>
                <c:pt idx="6029">
                  <c:v>2.5001985001337886E-2</c:v>
                </c:pt>
                <c:pt idx="6030">
                  <c:v>2.50013965761769E-2</c:v>
                </c:pt>
                <c:pt idx="6031">
                  <c:v>2.5001412097952647E-2</c:v>
                </c:pt>
                <c:pt idx="6032">
                  <c:v>2.5001504147485119E-2</c:v>
                </c:pt>
                <c:pt idx="6033">
                  <c:v>2.5001235752651677E-2</c:v>
                </c:pt>
                <c:pt idx="6034">
                  <c:v>2.5000617894648861E-2</c:v>
                </c:pt>
                <c:pt idx="6035">
                  <c:v>2.4998564184137314E-2</c:v>
                </c:pt>
                <c:pt idx="6036">
                  <c:v>2.4998877998459883E-2</c:v>
                </c:pt>
                <c:pt idx="6037">
                  <c:v>2.4999917945640868E-2</c:v>
                </c:pt>
                <c:pt idx="6038">
                  <c:v>2.5001644765398026E-2</c:v>
                </c:pt>
                <c:pt idx="6039">
                  <c:v>2.5003325316448295E-2</c:v>
                </c:pt>
                <c:pt idx="6040">
                  <c:v>2.5004483075025626E-2</c:v>
                </c:pt>
                <c:pt idx="6041">
                  <c:v>2.500513377825159E-2</c:v>
                </c:pt>
                <c:pt idx="6042">
                  <c:v>2.5003713359920913E-2</c:v>
                </c:pt>
                <c:pt idx="6043">
                  <c:v>2.5003753540897639E-2</c:v>
                </c:pt>
                <c:pt idx="6044">
                  <c:v>2.5004095411411909E-2</c:v>
                </c:pt>
                <c:pt idx="6045">
                  <c:v>2.5004506434180288E-2</c:v>
                </c:pt>
                <c:pt idx="6046">
                  <c:v>2.5004659142247233E-2</c:v>
                </c:pt>
                <c:pt idx="6047">
                  <c:v>2.5004560928682182E-2</c:v>
                </c:pt>
                <c:pt idx="6048">
                  <c:v>2.5003338524489417E-2</c:v>
                </c:pt>
                <c:pt idx="6049">
                  <c:v>2.5004485009857771E-2</c:v>
                </c:pt>
                <c:pt idx="6050">
                  <c:v>2.5006159601698323E-2</c:v>
                </c:pt>
                <c:pt idx="6051">
                  <c:v>2.5007584257779714E-2</c:v>
                </c:pt>
                <c:pt idx="6052">
                  <c:v>2.5008759597420945E-2</c:v>
                </c:pt>
                <c:pt idx="6053">
                  <c:v>2.5007819831775337E-2</c:v>
                </c:pt>
                <c:pt idx="6054">
                  <c:v>2.5005219977751462E-2</c:v>
                </c:pt>
                <c:pt idx="6055">
                  <c:v>2.500205217637496E-2</c:v>
                </c:pt>
                <c:pt idx="6056">
                  <c:v>2.4999472865023853E-2</c:v>
                </c:pt>
                <c:pt idx="6057">
                  <c:v>2.4997062913862673E-2</c:v>
                </c:pt>
                <c:pt idx="6058">
                  <c:v>2.49948241462268E-2</c:v>
                </c:pt>
                <c:pt idx="6059">
                  <c:v>2.4994401724828447E-2</c:v>
                </c:pt>
                <c:pt idx="6060">
                  <c:v>2.4996126338673461E-2</c:v>
                </c:pt>
                <c:pt idx="6061">
                  <c:v>2.4996778138342123E-2</c:v>
                </c:pt>
                <c:pt idx="6062">
                  <c:v>2.4996403675783829E-2</c:v>
                </c:pt>
                <c:pt idx="6063">
                  <c:v>2.4994050975322819E-2</c:v>
                </c:pt>
                <c:pt idx="6064">
                  <c:v>2.4992923971743717E-2</c:v>
                </c:pt>
                <c:pt idx="6065">
                  <c:v>2.4992357725588703E-2</c:v>
                </c:pt>
                <c:pt idx="6066">
                  <c:v>2.4991176821418628E-2</c:v>
                </c:pt>
                <c:pt idx="6067">
                  <c:v>2.4989397607822102E-2</c:v>
                </c:pt>
                <c:pt idx="6068">
                  <c:v>2.4985003052936331E-2</c:v>
                </c:pt>
                <c:pt idx="6069">
                  <c:v>2.4980576231414059E-2</c:v>
                </c:pt>
                <c:pt idx="6070">
                  <c:v>2.4978782314862977E-2</c:v>
                </c:pt>
                <c:pt idx="6071">
                  <c:v>2.4980553666246057E-2</c:v>
                </c:pt>
                <c:pt idx="6072">
                  <c:v>2.4982340304151075E-2</c:v>
                </c:pt>
                <c:pt idx="6073">
                  <c:v>2.4984029873590729E-2</c:v>
                </c:pt>
                <c:pt idx="6074">
                  <c:v>2.49856257528395E-2</c:v>
                </c:pt>
                <c:pt idx="6075">
                  <c:v>2.4986922644355484E-2</c:v>
                </c:pt>
                <c:pt idx="6076">
                  <c:v>2.4988044460060244E-2</c:v>
                </c:pt>
                <c:pt idx="6077">
                  <c:v>2.4988995367819927E-2</c:v>
                </c:pt>
                <c:pt idx="6078">
                  <c:v>2.4989071378170736E-2</c:v>
                </c:pt>
                <c:pt idx="6079">
                  <c:v>2.4989008571358624E-2</c:v>
                </c:pt>
                <c:pt idx="6080">
                  <c:v>2.4988791300973954E-2</c:v>
                </c:pt>
                <c:pt idx="6081">
                  <c:v>2.498483458630316E-2</c:v>
                </c:pt>
                <c:pt idx="6082">
                  <c:v>2.4980419762839965E-2</c:v>
                </c:pt>
                <c:pt idx="6083">
                  <c:v>2.4976540352050287E-2</c:v>
                </c:pt>
                <c:pt idx="6084">
                  <c:v>2.4975171570889031E-2</c:v>
                </c:pt>
                <c:pt idx="6085">
                  <c:v>2.497669941361895E-2</c:v>
                </c:pt>
                <c:pt idx="6086">
                  <c:v>2.4978122968106843E-2</c:v>
                </c:pt>
                <c:pt idx="6087">
                  <c:v>2.4979447778170568E-2</c:v>
                </c:pt>
                <c:pt idx="6088">
                  <c:v>2.4980638687812015E-2</c:v>
                </c:pt>
                <c:pt idx="6089">
                  <c:v>2.4983251308339813E-2</c:v>
                </c:pt>
                <c:pt idx="6090">
                  <c:v>2.498606939393944E-2</c:v>
                </c:pt>
                <c:pt idx="6091">
                  <c:v>2.4986754671786404E-2</c:v>
                </c:pt>
                <c:pt idx="6092">
                  <c:v>2.4987405747313524E-2</c:v>
                </c:pt>
                <c:pt idx="6093">
                  <c:v>2.498802442345464E-2</c:v>
                </c:pt>
                <c:pt idx="6094">
                  <c:v>2.4988612277889545E-2</c:v>
                </c:pt>
                <c:pt idx="6095">
                  <c:v>2.4989171209961848E-2</c:v>
                </c:pt>
                <c:pt idx="6096">
                  <c:v>2.4989702796831707E-2</c:v>
                </c:pt>
                <c:pt idx="6097">
                  <c:v>2.4990208381888548E-2</c:v>
                </c:pt>
                <c:pt idx="6098">
                  <c:v>2.4990688715799372E-2</c:v>
                </c:pt>
                <c:pt idx="6099">
                  <c:v>2.4991145039757353E-2</c:v>
                </c:pt>
                <c:pt idx="6100">
                  <c:v>2.4991578931060177E-2</c:v>
                </c:pt>
                <c:pt idx="6101">
                  <c:v>2.4991991670354888E-2</c:v>
                </c:pt>
                <c:pt idx="6102">
                  <c:v>2.4992384296778983E-2</c:v>
                </c:pt>
                <c:pt idx="6103">
                  <c:v>2.4992758567402767E-2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7804-45E2-8151-B37638792AD4}"/>
            </c:ext>
          </c:extLst>
        </c:ser>
        <c:ser>
          <c:idx val="2"/>
          <c:order val="7"/>
          <c:tx>
            <c:strRef>
              <c:f>'Figure 2a BSA sup75 increase'!$H$1</c:f>
              <c:strCache>
                <c:ptCount val="1"/>
                <c:pt idx="0">
                  <c:v>RI</c:v>
                </c:pt>
              </c:strCache>
            </c:strRef>
          </c:tx>
          <c:spPr>
            <a:ln w="19050" cap="rnd">
              <a:solidFill>
                <a:srgbClr val="C0000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'Figure 2a BSA sup75 increase'!$G$2:$G$5701</c:f>
              <c:numCache>
                <c:formatCode>General</c:formatCode>
                <c:ptCount val="5700"/>
                <c:pt idx="0">
                  <c:v>-0.30734895189933997</c:v>
                </c:pt>
                <c:pt idx="1">
                  <c:v>-0.30033135115067</c:v>
                </c:pt>
                <c:pt idx="2">
                  <c:v>-0.29331375040200097</c:v>
                </c:pt>
                <c:pt idx="3">
                  <c:v>-0.286296149653332</c:v>
                </c:pt>
                <c:pt idx="4">
                  <c:v>-0.27927854890466203</c:v>
                </c:pt>
                <c:pt idx="5">
                  <c:v>-0.272260948155993</c:v>
                </c:pt>
                <c:pt idx="6">
                  <c:v>-0.26524334740732403</c:v>
                </c:pt>
                <c:pt idx="7">
                  <c:v>-0.258225746658654</c:v>
                </c:pt>
                <c:pt idx="8">
                  <c:v>-0.25120814590998503</c:v>
                </c:pt>
                <c:pt idx="9">
                  <c:v>-0.244190545161316</c:v>
                </c:pt>
                <c:pt idx="10">
                  <c:v>-0.237172944412646</c:v>
                </c:pt>
                <c:pt idx="11">
                  <c:v>-0.230155343663977</c:v>
                </c:pt>
                <c:pt idx="12">
                  <c:v>-0.223137742915307</c:v>
                </c:pt>
                <c:pt idx="13">
                  <c:v>-0.216120142166638</c:v>
                </c:pt>
                <c:pt idx="14">
                  <c:v>-0.209102541417969</c:v>
                </c:pt>
                <c:pt idx="15">
                  <c:v>-0.202084940669299</c:v>
                </c:pt>
                <c:pt idx="16">
                  <c:v>-0.19506733992063</c:v>
                </c:pt>
                <c:pt idx="17">
                  <c:v>-0.18804973917196099</c:v>
                </c:pt>
                <c:pt idx="18">
                  <c:v>-0.18103213842329099</c:v>
                </c:pt>
                <c:pt idx="19">
                  <c:v>-0.17401453767462199</c:v>
                </c:pt>
                <c:pt idx="20">
                  <c:v>-0.16699693692595299</c:v>
                </c:pt>
                <c:pt idx="21">
                  <c:v>-0.15997933617728299</c:v>
                </c:pt>
                <c:pt idx="22">
                  <c:v>-0.15296173542861399</c:v>
                </c:pt>
                <c:pt idx="23">
                  <c:v>-0.14594413467994499</c:v>
                </c:pt>
                <c:pt idx="24">
                  <c:v>-0.13892653393127499</c:v>
                </c:pt>
                <c:pt idx="25">
                  <c:v>-0.13190893318260599</c:v>
                </c:pt>
                <c:pt idx="26">
                  <c:v>-0.12489133243393601</c:v>
                </c:pt>
                <c:pt idx="27">
                  <c:v>-0.11787373168526701</c:v>
                </c:pt>
                <c:pt idx="28">
                  <c:v>-0.110856130936598</c:v>
                </c:pt>
                <c:pt idx="29">
                  <c:v>-0.103838530187928</c:v>
                </c:pt>
                <c:pt idx="30">
                  <c:v>-9.6820929439259004E-2</c:v>
                </c:pt>
                <c:pt idx="31">
                  <c:v>-8.9803328690589698E-2</c:v>
                </c:pt>
                <c:pt idx="32">
                  <c:v>-8.2785727941920295E-2</c:v>
                </c:pt>
                <c:pt idx="33">
                  <c:v>-7.5768127193251003E-2</c:v>
                </c:pt>
                <c:pt idx="34">
                  <c:v>-6.87505264445816E-2</c:v>
                </c:pt>
                <c:pt idx="35">
                  <c:v>-6.1732925695912301E-2</c:v>
                </c:pt>
                <c:pt idx="36">
                  <c:v>-5.4715324947242898E-2</c:v>
                </c:pt>
                <c:pt idx="37">
                  <c:v>-4.7697724198573502E-2</c:v>
                </c:pt>
                <c:pt idx="38">
                  <c:v>-4.0680123449904203E-2</c:v>
                </c:pt>
                <c:pt idx="39">
                  <c:v>-3.36625227012348E-2</c:v>
                </c:pt>
                <c:pt idx="40">
                  <c:v>-2.6644921952565501E-2</c:v>
                </c:pt>
                <c:pt idx="41">
                  <c:v>-1.9627321203896101E-2</c:v>
                </c:pt>
                <c:pt idx="42">
                  <c:v>-1.26097204552267E-2</c:v>
                </c:pt>
                <c:pt idx="43">
                  <c:v>-5.5921197065573703E-3</c:v>
                </c:pt>
                <c:pt idx="44">
                  <c:v>1.4254810421119801E-3</c:v>
                </c:pt>
                <c:pt idx="45">
                  <c:v>8.4430817907813292E-3</c:v>
                </c:pt>
                <c:pt idx="46">
                  <c:v>1.5460682539450699E-2</c:v>
                </c:pt>
                <c:pt idx="47">
                  <c:v>2.2478283288119998E-2</c:v>
                </c:pt>
                <c:pt idx="48">
                  <c:v>2.9495884036789401E-2</c:v>
                </c:pt>
                <c:pt idx="49">
                  <c:v>3.6513484785458801E-2</c:v>
                </c:pt>
                <c:pt idx="50">
                  <c:v>4.35310855341281E-2</c:v>
                </c:pt>
                <c:pt idx="51">
                  <c:v>5.0548686282797503E-2</c:v>
                </c:pt>
                <c:pt idx="52">
                  <c:v>5.7566287031466802E-2</c:v>
                </c:pt>
                <c:pt idx="53">
                  <c:v>6.4583887780136198E-2</c:v>
                </c:pt>
                <c:pt idx="54">
                  <c:v>7.1601488528805504E-2</c:v>
                </c:pt>
                <c:pt idx="55">
                  <c:v>7.8619089277474893E-2</c:v>
                </c:pt>
                <c:pt idx="56">
                  <c:v>8.5636690026144296E-2</c:v>
                </c:pt>
                <c:pt idx="57">
                  <c:v>9.2654290774813602E-2</c:v>
                </c:pt>
                <c:pt idx="58">
                  <c:v>9.9671891523483006E-2</c:v>
                </c:pt>
                <c:pt idx="59">
                  <c:v>0.10668949227215201</c:v>
                </c:pt>
                <c:pt idx="60">
                  <c:v>0.11370709302082201</c:v>
                </c:pt>
                <c:pt idx="61">
                  <c:v>0.12072469376949101</c:v>
                </c:pt>
                <c:pt idx="62">
                  <c:v>0.12774229451815999</c:v>
                </c:pt>
                <c:pt idx="63">
                  <c:v>0.13475989526682999</c:v>
                </c:pt>
                <c:pt idx="64">
                  <c:v>0.14177749601549899</c:v>
                </c:pt>
                <c:pt idx="65">
                  <c:v>0.14879509676416899</c:v>
                </c:pt>
                <c:pt idx="66">
                  <c:v>0.15581269751283799</c:v>
                </c:pt>
                <c:pt idx="67">
                  <c:v>0.16283029826150699</c:v>
                </c:pt>
                <c:pt idx="68">
                  <c:v>0.16984789901017699</c:v>
                </c:pt>
                <c:pt idx="69">
                  <c:v>0.176865499758846</c:v>
                </c:pt>
                <c:pt idx="70">
                  <c:v>0.183883100507515</c:v>
                </c:pt>
                <c:pt idx="71">
                  <c:v>0.190900701256185</c:v>
                </c:pt>
                <c:pt idx="72">
                  <c:v>0.197918302004854</c:v>
                </c:pt>
                <c:pt idx="73">
                  <c:v>0.204935902753523</c:v>
                </c:pt>
                <c:pt idx="74">
                  <c:v>0.211953503502193</c:v>
                </c:pt>
                <c:pt idx="75">
                  <c:v>0.218971104250862</c:v>
                </c:pt>
                <c:pt idx="76">
                  <c:v>0.225988704999531</c:v>
                </c:pt>
                <c:pt idx="77">
                  <c:v>0.233006305748201</c:v>
                </c:pt>
                <c:pt idx="78">
                  <c:v>0.24002390649687</c:v>
                </c:pt>
                <c:pt idx="79">
                  <c:v>0.24704150724554</c:v>
                </c:pt>
                <c:pt idx="80">
                  <c:v>0.254059107994209</c:v>
                </c:pt>
                <c:pt idx="81">
                  <c:v>0.26107670874287803</c:v>
                </c:pt>
                <c:pt idx="82">
                  <c:v>0.268094309491547</c:v>
                </c:pt>
                <c:pt idx="83">
                  <c:v>0.27511191024021697</c:v>
                </c:pt>
                <c:pt idx="84">
                  <c:v>0.282129510988886</c:v>
                </c:pt>
                <c:pt idx="85">
                  <c:v>0.28914711173755597</c:v>
                </c:pt>
                <c:pt idx="86">
                  <c:v>0.296164712486225</c:v>
                </c:pt>
                <c:pt idx="87">
                  <c:v>0.30318231323489397</c:v>
                </c:pt>
                <c:pt idx="88">
                  <c:v>0.310199913983564</c:v>
                </c:pt>
                <c:pt idx="89">
                  <c:v>0.31721751473223297</c:v>
                </c:pt>
                <c:pt idx="90">
                  <c:v>0.324235115480902</c:v>
                </c:pt>
                <c:pt idx="91">
                  <c:v>0.33125271622957198</c:v>
                </c:pt>
                <c:pt idx="92">
                  <c:v>0.338270316978241</c:v>
                </c:pt>
                <c:pt idx="93">
                  <c:v>0.34528791772691098</c:v>
                </c:pt>
                <c:pt idx="94">
                  <c:v>0.35230551847558</c:v>
                </c:pt>
                <c:pt idx="95">
                  <c:v>0.35932311922424898</c:v>
                </c:pt>
                <c:pt idx="96">
                  <c:v>0.366340719972919</c:v>
                </c:pt>
                <c:pt idx="97">
                  <c:v>0.37335832072158798</c:v>
                </c:pt>
                <c:pt idx="98">
                  <c:v>0.38037592147025701</c:v>
                </c:pt>
                <c:pt idx="99">
                  <c:v>0.38739352221892698</c:v>
                </c:pt>
                <c:pt idx="100">
                  <c:v>0.39441112296759601</c:v>
                </c:pt>
                <c:pt idx="101">
                  <c:v>0.40142872371626498</c:v>
                </c:pt>
                <c:pt idx="102">
                  <c:v>0.40844632446493501</c:v>
                </c:pt>
                <c:pt idx="103">
                  <c:v>0.41546392521360398</c:v>
                </c:pt>
                <c:pt idx="104">
                  <c:v>0.42248152596227301</c:v>
                </c:pt>
                <c:pt idx="105">
                  <c:v>0.42949912671094298</c:v>
                </c:pt>
                <c:pt idx="106">
                  <c:v>0.43651672745961201</c:v>
                </c:pt>
                <c:pt idx="107">
                  <c:v>0.44353432820828198</c:v>
                </c:pt>
                <c:pt idx="108">
                  <c:v>0.45055192895695101</c:v>
                </c:pt>
                <c:pt idx="109">
                  <c:v>0.45756952970561998</c:v>
                </c:pt>
                <c:pt idx="110">
                  <c:v>0.46458713045429001</c:v>
                </c:pt>
                <c:pt idx="111">
                  <c:v>0.47160473120295898</c:v>
                </c:pt>
                <c:pt idx="112">
                  <c:v>0.47862233195162801</c:v>
                </c:pt>
                <c:pt idx="113">
                  <c:v>0.48563993270029798</c:v>
                </c:pt>
                <c:pt idx="114">
                  <c:v>0.49265753344896701</c:v>
                </c:pt>
                <c:pt idx="115">
                  <c:v>0.49967513419763598</c:v>
                </c:pt>
                <c:pt idx="116">
                  <c:v>0.50669273494630596</c:v>
                </c:pt>
                <c:pt idx="117">
                  <c:v>0.51371033569497504</c:v>
                </c:pt>
                <c:pt idx="118">
                  <c:v>0.52072793644364401</c:v>
                </c:pt>
                <c:pt idx="119">
                  <c:v>0.52774553719231398</c:v>
                </c:pt>
                <c:pt idx="120">
                  <c:v>0.53476313794098296</c:v>
                </c:pt>
                <c:pt idx="121">
                  <c:v>0.54178073868965204</c:v>
                </c:pt>
                <c:pt idx="122">
                  <c:v>0.54879833943832201</c:v>
                </c:pt>
                <c:pt idx="123">
                  <c:v>0.55581594018699099</c:v>
                </c:pt>
                <c:pt idx="124">
                  <c:v>0.56283354093566096</c:v>
                </c:pt>
                <c:pt idx="125">
                  <c:v>0.56985114168433004</c:v>
                </c:pt>
                <c:pt idx="126">
                  <c:v>0.57686874243299902</c:v>
                </c:pt>
                <c:pt idx="127">
                  <c:v>0.58388634318166799</c:v>
                </c:pt>
                <c:pt idx="128">
                  <c:v>0.59090394393033796</c:v>
                </c:pt>
                <c:pt idx="129">
                  <c:v>0.59792154467900704</c:v>
                </c:pt>
                <c:pt idx="130">
                  <c:v>0.60493914542767702</c:v>
                </c:pt>
                <c:pt idx="131">
                  <c:v>0.61195674617634599</c:v>
                </c:pt>
                <c:pt idx="132">
                  <c:v>0.61897434692501496</c:v>
                </c:pt>
                <c:pt idx="133">
                  <c:v>0.62599194767368505</c:v>
                </c:pt>
                <c:pt idx="134">
                  <c:v>0.63300954842235402</c:v>
                </c:pt>
                <c:pt idx="135">
                  <c:v>0.64002714917102299</c:v>
                </c:pt>
                <c:pt idx="136">
                  <c:v>0.64704474991969296</c:v>
                </c:pt>
                <c:pt idx="137">
                  <c:v>0.65406235066836205</c:v>
                </c:pt>
                <c:pt idx="138">
                  <c:v>0.66107995141703202</c:v>
                </c:pt>
                <c:pt idx="139">
                  <c:v>0.66809755216570099</c:v>
                </c:pt>
                <c:pt idx="140">
                  <c:v>0.67511515291436996</c:v>
                </c:pt>
                <c:pt idx="141">
                  <c:v>0.68213275366304005</c:v>
                </c:pt>
                <c:pt idx="142">
                  <c:v>0.68915035441170902</c:v>
                </c:pt>
                <c:pt idx="143">
                  <c:v>0.69616795516037799</c:v>
                </c:pt>
                <c:pt idx="144">
                  <c:v>0.70318555590904797</c:v>
                </c:pt>
                <c:pt idx="145">
                  <c:v>0.71020315665771705</c:v>
                </c:pt>
                <c:pt idx="146">
                  <c:v>0.71722075740638602</c:v>
                </c:pt>
                <c:pt idx="147">
                  <c:v>0.72423835815505599</c:v>
                </c:pt>
                <c:pt idx="148">
                  <c:v>0.73125595890372497</c:v>
                </c:pt>
                <c:pt idx="149">
                  <c:v>0.73827355965239505</c:v>
                </c:pt>
                <c:pt idx="150">
                  <c:v>0.74529116040106402</c:v>
                </c:pt>
                <c:pt idx="151">
                  <c:v>0.752308761149733</c:v>
                </c:pt>
                <c:pt idx="152">
                  <c:v>0.75932636189840297</c:v>
                </c:pt>
                <c:pt idx="153">
                  <c:v>0.76634396264707205</c:v>
                </c:pt>
                <c:pt idx="154">
                  <c:v>0.77336156339574103</c:v>
                </c:pt>
                <c:pt idx="155">
                  <c:v>0.78037916414441</c:v>
                </c:pt>
                <c:pt idx="156">
                  <c:v>0.78739676489307997</c:v>
                </c:pt>
                <c:pt idx="157">
                  <c:v>0.79441436564174905</c:v>
                </c:pt>
                <c:pt idx="158">
                  <c:v>0.80143196639041903</c:v>
                </c:pt>
                <c:pt idx="159">
                  <c:v>0.808449567139088</c:v>
                </c:pt>
                <c:pt idx="160">
                  <c:v>0.81546716788775697</c:v>
                </c:pt>
                <c:pt idx="161">
                  <c:v>0.82248476863642705</c:v>
                </c:pt>
                <c:pt idx="162">
                  <c:v>0.82950236938509603</c:v>
                </c:pt>
                <c:pt idx="163">
                  <c:v>0.836519970133766</c:v>
                </c:pt>
                <c:pt idx="164">
                  <c:v>0.84353757088243497</c:v>
                </c:pt>
                <c:pt idx="165">
                  <c:v>0.85055517163110395</c:v>
                </c:pt>
                <c:pt idx="166">
                  <c:v>0.85757277237977403</c:v>
                </c:pt>
                <c:pt idx="167">
                  <c:v>0.864590373128443</c:v>
                </c:pt>
                <c:pt idx="168">
                  <c:v>0.87160797387711197</c:v>
                </c:pt>
                <c:pt idx="169">
                  <c:v>0.87862557462578195</c:v>
                </c:pt>
                <c:pt idx="170">
                  <c:v>0.88564317537445103</c:v>
                </c:pt>
                <c:pt idx="171">
                  <c:v>0.89266077612312</c:v>
                </c:pt>
                <c:pt idx="172">
                  <c:v>0.89967837687178998</c:v>
                </c:pt>
                <c:pt idx="173">
                  <c:v>0.90669597762045895</c:v>
                </c:pt>
                <c:pt idx="174">
                  <c:v>0.91371357836912803</c:v>
                </c:pt>
                <c:pt idx="175">
                  <c:v>0.920731179117798</c:v>
                </c:pt>
                <c:pt idx="176">
                  <c:v>0.92774877986646698</c:v>
                </c:pt>
                <c:pt idx="177">
                  <c:v>0.93476638061513695</c:v>
                </c:pt>
                <c:pt idx="178">
                  <c:v>0.94178398136380603</c:v>
                </c:pt>
                <c:pt idx="179">
                  <c:v>0.94880158211247501</c:v>
                </c:pt>
                <c:pt idx="180">
                  <c:v>0.95581918286114498</c:v>
                </c:pt>
                <c:pt idx="181">
                  <c:v>0.96283678360981395</c:v>
                </c:pt>
                <c:pt idx="182">
                  <c:v>0.96985438435848303</c:v>
                </c:pt>
                <c:pt idx="183">
                  <c:v>0.97687198510715301</c:v>
                </c:pt>
                <c:pt idx="184">
                  <c:v>0.98388958585582198</c:v>
                </c:pt>
                <c:pt idx="185">
                  <c:v>0.99090718660449095</c:v>
                </c:pt>
                <c:pt idx="186">
                  <c:v>0.99792478735316104</c:v>
                </c:pt>
                <c:pt idx="187">
                  <c:v>1.00494238810183</c:v>
                </c:pt>
                <c:pt idx="188">
                  <c:v>1.0119599888505</c:v>
                </c:pt>
                <c:pt idx="189">
                  <c:v>1.01897758959917</c:v>
                </c:pt>
                <c:pt idx="190">
                  <c:v>1.0259951903478399</c:v>
                </c:pt>
                <c:pt idx="191">
                  <c:v>1.0330127910965099</c:v>
                </c:pt>
                <c:pt idx="192">
                  <c:v>1.0400303918451801</c:v>
                </c:pt>
                <c:pt idx="193">
                  <c:v>1.0470479925938501</c:v>
                </c:pt>
                <c:pt idx="194">
                  <c:v>1.05406559334252</c:v>
                </c:pt>
                <c:pt idx="195">
                  <c:v>1.06108319409118</c:v>
                </c:pt>
                <c:pt idx="196">
                  <c:v>1.06810079483985</c:v>
                </c:pt>
                <c:pt idx="197">
                  <c:v>1.07511839558852</c:v>
                </c:pt>
                <c:pt idx="198">
                  <c:v>1.0821359963371899</c:v>
                </c:pt>
                <c:pt idx="199">
                  <c:v>1.0891535970858599</c:v>
                </c:pt>
                <c:pt idx="200">
                  <c:v>1.0961711978345301</c:v>
                </c:pt>
                <c:pt idx="201">
                  <c:v>1.1031887985832001</c:v>
                </c:pt>
                <c:pt idx="202">
                  <c:v>1.11020639933187</c:v>
                </c:pt>
                <c:pt idx="203">
                  <c:v>1.11722400008054</c:v>
                </c:pt>
                <c:pt idx="204">
                  <c:v>1.12424160082921</c:v>
                </c:pt>
                <c:pt idx="205">
                  <c:v>1.13125920157788</c:v>
                </c:pt>
                <c:pt idx="206">
                  <c:v>1.1382768023265499</c:v>
                </c:pt>
                <c:pt idx="207">
                  <c:v>1.1452944030752199</c:v>
                </c:pt>
                <c:pt idx="208">
                  <c:v>1.1523120038238901</c:v>
                </c:pt>
                <c:pt idx="209">
                  <c:v>1.1593296045725601</c:v>
                </c:pt>
                <c:pt idx="210">
                  <c:v>1.16634720532123</c:v>
                </c:pt>
                <c:pt idx="211">
                  <c:v>1.17336480606989</c:v>
                </c:pt>
                <c:pt idx="212">
                  <c:v>1.18038240681856</c:v>
                </c:pt>
                <c:pt idx="213">
                  <c:v>1.18740000756723</c:v>
                </c:pt>
                <c:pt idx="214">
                  <c:v>1.1944176083158999</c:v>
                </c:pt>
                <c:pt idx="215">
                  <c:v>1.2014352090645699</c:v>
                </c:pt>
                <c:pt idx="216">
                  <c:v>1.2084528098132401</c:v>
                </c:pt>
                <c:pt idx="217">
                  <c:v>1.2154704105619101</c:v>
                </c:pt>
                <c:pt idx="218">
                  <c:v>1.22248801131058</c:v>
                </c:pt>
                <c:pt idx="219">
                  <c:v>1.22950561205925</c:v>
                </c:pt>
                <c:pt idx="220">
                  <c:v>1.23652321280792</c:v>
                </c:pt>
                <c:pt idx="221">
                  <c:v>1.24354081355659</c:v>
                </c:pt>
                <c:pt idx="222">
                  <c:v>1.2505584143052599</c:v>
                </c:pt>
                <c:pt idx="223">
                  <c:v>1.2575760150539299</c:v>
                </c:pt>
                <c:pt idx="224">
                  <c:v>1.2645936158026001</c:v>
                </c:pt>
                <c:pt idx="225">
                  <c:v>1.2716112165512701</c:v>
                </c:pt>
                <c:pt idx="226">
                  <c:v>1.2786288172999301</c:v>
                </c:pt>
                <c:pt idx="227">
                  <c:v>1.2856464180486</c:v>
                </c:pt>
                <c:pt idx="228">
                  <c:v>1.29266401879727</c:v>
                </c:pt>
                <c:pt idx="229">
                  <c:v>1.29968161954594</c:v>
                </c:pt>
                <c:pt idx="230">
                  <c:v>1.3066992202946099</c:v>
                </c:pt>
                <c:pt idx="231">
                  <c:v>1.3137168210432799</c:v>
                </c:pt>
                <c:pt idx="232">
                  <c:v>1.3207344217919501</c:v>
                </c:pt>
                <c:pt idx="233">
                  <c:v>1.3277520225406201</c:v>
                </c:pt>
                <c:pt idx="234">
                  <c:v>1.3347696232892901</c:v>
                </c:pt>
                <c:pt idx="235">
                  <c:v>1.34178722403796</c:v>
                </c:pt>
                <c:pt idx="236">
                  <c:v>1.34880482478663</c:v>
                </c:pt>
                <c:pt idx="237">
                  <c:v>1.3558224255353</c:v>
                </c:pt>
                <c:pt idx="238">
                  <c:v>1.3628400262839699</c:v>
                </c:pt>
                <c:pt idx="239">
                  <c:v>1.3698576270326399</c:v>
                </c:pt>
                <c:pt idx="240">
                  <c:v>1.3768752277813101</c:v>
                </c:pt>
                <c:pt idx="241">
                  <c:v>1.3838928285299801</c:v>
                </c:pt>
                <c:pt idx="242">
                  <c:v>1.3909104292786401</c:v>
                </c:pt>
                <c:pt idx="243">
                  <c:v>1.39792803002731</c:v>
                </c:pt>
                <c:pt idx="244">
                  <c:v>1.40494563077598</c:v>
                </c:pt>
                <c:pt idx="245">
                  <c:v>1.41196323152465</c:v>
                </c:pt>
                <c:pt idx="246">
                  <c:v>1.4189808322733199</c:v>
                </c:pt>
                <c:pt idx="247">
                  <c:v>1.4259984330219899</c:v>
                </c:pt>
                <c:pt idx="248">
                  <c:v>1.4330160337706599</c:v>
                </c:pt>
                <c:pt idx="249">
                  <c:v>1.4400336345193301</c:v>
                </c:pt>
                <c:pt idx="250">
                  <c:v>1.4470512352680001</c:v>
                </c:pt>
                <c:pt idx="251">
                  <c:v>1.45406883601667</c:v>
                </c:pt>
                <c:pt idx="252">
                  <c:v>1.46108643676534</c:v>
                </c:pt>
                <c:pt idx="253">
                  <c:v>1.46810403751401</c:v>
                </c:pt>
                <c:pt idx="254">
                  <c:v>1.4751216382626799</c:v>
                </c:pt>
                <c:pt idx="255">
                  <c:v>1.4821392390113499</c:v>
                </c:pt>
                <c:pt idx="256">
                  <c:v>1.4891568397600199</c:v>
                </c:pt>
                <c:pt idx="257">
                  <c:v>1.4961744405086901</c:v>
                </c:pt>
                <c:pt idx="258">
                  <c:v>1.5031920412573501</c:v>
                </c:pt>
                <c:pt idx="259">
                  <c:v>1.51020964200602</c:v>
                </c:pt>
                <c:pt idx="260">
                  <c:v>1.51722724275469</c:v>
                </c:pt>
                <c:pt idx="261">
                  <c:v>1.52424484350336</c:v>
                </c:pt>
                <c:pt idx="262">
                  <c:v>1.53126244425203</c:v>
                </c:pt>
                <c:pt idx="263">
                  <c:v>1.5382800450006999</c:v>
                </c:pt>
                <c:pt idx="264">
                  <c:v>1.5452976457493699</c:v>
                </c:pt>
                <c:pt idx="265">
                  <c:v>1.5523152464980401</c:v>
                </c:pt>
                <c:pt idx="266">
                  <c:v>1.5593328472467101</c:v>
                </c:pt>
                <c:pt idx="267">
                  <c:v>1.56635044799538</c:v>
                </c:pt>
                <c:pt idx="268">
                  <c:v>1.57336804874405</c:v>
                </c:pt>
                <c:pt idx="269">
                  <c:v>1.58038564949272</c:v>
                </c:pt>
                <c:pt idx="270">
                  <c:v>1.58740325024139</c:v>
                </c:pt>
                <c:pt idx="271">
                  <c:v>1.5944208509900599</c:v>
                </c:pt>
                <c:pt idx="272">
                  <c:v>1.6014384517387299</c:v>
                </c:pt>
                <c:pt idx="273">
                  <c:v>1.6084560524873901</c:v>
                </c:pt>
                <c:pt idx="274">
                  <c:v>1.6154736532360601</c:v>
                </c:pt>
                <c:pt idx="275">
                  <c:v>1.62249125398473</c:v>
                </c:pt>
                <c:pt idx="276">
                  <c:v>1.6295088547334</c:v>
                </c:pt>
                <c:pt idx="277">
                  <c:v>1.63652645548207</c:v>
                </c:pt>
                <c:pt idx="278">
                  <c:v>1.64354405623074</c:v>
                </c:pt>
                <c:pt idx="279">
                  <c:v>1.6505616569794099</c:v>
                </c:pt>
                <c:pt idx="280">
                  <c:v>1.6575792577280799</c:v>
                </c:pt>
                <c:pt idx="281">
                  <c:v>1.6645968584767501</c:v>
                </c:pt>
                <c:pt idx="282">
                  <c:v>1.6716144592254201</c:v>
                </c:pt>
                <c:pt idx="283">
                  <c:v>1.67863205997409</c:v>
                </c:pt>
                <c:pt idx="284">
                  <c:v>1.68564966072276</c:v>
                </c:pt>
                <c:pt idx="285">
                  <c:v>1.69266726147143</c:v>
                </c:pt>
                <c:pt idx="286">
                  <c:v>1.6996848622201</c:v>
                </c:pt>
                <c:pt idx="287">
                  <c:v>1.7067024629687699</c:v>
                </c:pt>
                <c:pt idx="288">
                  <c:v>1.7137200637174399</c:v>
                </c:pt>
                <c:pt idx="289">
                  <c:v>1.7207376644661001</c:v>
                </c:pt>
                <c:pt idx="290">
                  <c:v>1.7277552652147701</c:v>
                </c:pt>
                <c:pt idx="291">
                  <c:v>1.73477286596344</c:v>
                </c:pt>
                <c:pt idx="292">
                  <c:v>1.74179046671211</c:v>
                </c:pt>
                <c:pt idx="293">
                  <c:v>1.74880806746078</c:v>
                </c:pt>
                <c:pt idx="294">
                  <c:v>1.75582566820945</c:v>
                </c:pt>
                <c:pt idx="295">
                  <c:v>1.7628432689581199</c:v>
                </c:pt>
                <c:pt idx="296">
                  <c:v>1.7698608697067899</c:v>
                </c:pt>
                <c:pt idx="297">
                  <c:v>1.7768784704554601</c:v>
                </c:pt>
                <c:pt idx="298">
                  <c:v>1.7838960712041301</c:v>
                </c:pt>
                <c:pt idx="299">
                  <c:v>1.7909136719528</c:v>
                </c:pt>
                <c:pt idx="300">
                  <c:v>1.79793127270147</c:v>
                </c:pt>
                <c:pt idx="301">
                  <c:v>1.80494887345014</c:v>
                </c:pt>
                <c:pt idx="302">
                  <c:v>1.81196647419881</c:v>
                </c:pt>
                <c:pt idx="303">
                  <c:v>1.8189840749474799</c:v>
                </c:pt>
                <c:pt idx="304">
                  <c:v>1.8260016756961399</c:v>
                </c:pt>
                <c:pt idx="305">
                  <c:v>1.8330192764448101</c:v>
                </c:pt>
                <c:pt idx="306">
                  <c:v>1.8400368771934801</c:v>
                </c:pt>
                <c:pt idx="307">
                  <c:v>1.8470544779421501</c:v>
                </c:pt>
                <c:pt idx="308">
                  <c:v>1.85407207869082</c:v>
                </c:pt>
                <c:pt idx="309">
                  <c:v>1.86108967943949</c:v>
                </c:pt>
                <c:pt idx="310">
                  <c:v>1.86810728018816</c:v>
                </c:pt>
                <c:pt idx="311">
                  <c:v>1.8751248809368299</c:v>
                </c:pt>
                <c:pt idx="312">
                  <c:v>1.8821424816854999</c:v>
                </c:pt>
                <c:pt idx="313">
                  <c:v>1.8891600824341701</c:v>
                </c:pt>
                <c:pt idx="314">
                  <c:v>1.8961776831828401</c:v>
                </c:pt>
                <c:pt idx="315">
                  <c:v>1.9031952839315101</c:v>
                </c:pt>
                <c:pt idx="316">
                  <c:v>1.91021288468018</c:v>
                </c:pt>
                <c:pt idx="317">
                  <c:v>1.91723048542885</c:v>
                </c:pt>
                <c:pt idx="318">
                  <c:v>1.92424808617752</c:v>
                </c:pt>
                <c:pt idx="319">
                  <c:v>1.9312656869261799</c:v>
                </c:pt>
                <c:pt idx="320">
                  <c:v>1.9382832876748499</c:v>
                </c:pt>
                <c:pt idx="321">
                  <c:v>1.9453008884235199</c:v>
                </c:pt>
                <c:pt idx="322">
                  <c:v>1.9523184891721901</c:v>
                </c:pt>
                <c:pt idx="323">
                  <c:v>1.9593360899208601</c:v>
                </c:pt>
                <c:pt idx="324">
                  <c:v>1.96635369066953</c:v>
                </c:pt>
                <c:pt idx="325">
                  <c:v>1.9733712914182</c:v>
                </c:pt>
                <c:pt idx="326">
                  <c:v>1.98038889216687</c:v>
                </c:pt>
                <c:pt idx="327">
                  <c:v>1.9874064929155399</c:v>
                </c:pt>
                <c:pt idx="328">
                  <c:v>1.9944240936642099</c:v>
                </c:pt>
                <c:pt idx="329">
                  <c:v>2.0014416944128799</c:v>
                </c:pt>
                <c:pt idx="330">
                  <c:v>2.0084592951615501</c:v>
                </c:pt>
                <c:pt idx="331">
                  <c:v>2.0154768959102198</c:v>
                </c:pt>
                <c:pt idx="332">
                  <c:v>2.02249449665889</c:v>
                </c:pt>
                <c:pt idx="333">
                  <c:v>2.0295120974075598</c:v>
                </c:pt>
                <c:pt idx="334">
                  <c:v>2.03652969815623</c:v>
                </c:pt>
                <c:pt idx="335">
                  <c:v>2.0435472989049002</c:v>
                </c:pt>
                <c:pt idx="336">
                  <c:v>2.0505648996535601</c:v>
                </c:pt>
                <c:pt idx="337">
                  <c:v>2.0575825004022299</c:v>
                </c:pt>
                <c:pt idx="338">
                  <c:v>2.0646001011509001</c:v>
                </c:pt>
                <c:pt idx="339">
                  <c:v>2.0716177018995698</c:v>
                </c:pt>
                <c:pt idx="340">
                  <c:v>2.07863530264824</c:v>
                </c:pt>
                <c:pt idx="341">
                  <c:v>2.0856529033969098</c:v>
                </c:pt>
                <c:pt idx="342">
                  <c:v>2.09267050414558</c:v>
                </c:pt>
                <c:pt idx="343">
                  <c:v>2.0996881048942502</c:v>
                </c:pt>
                <c:pt idx="344">
                  <c:v>2.1067057056429199</c:v>
                </c:pt>
                <c:pt idx="345">
                  <c:v>2.1137233063915901</c:v>
                </c:pt>
                <c:pt idx="346">
                  <c:v>2.1207409071402599</c:v>
                </c:pt>
                <c:pt idx="347">
                  <c:v>2.1277585078889301</c:v>
                </c:pt>
                <c:pt idx="348">
                  <c:v>2.1347761086375998</c:v>
                </c:pt>
                <c:pt idx="349">
                  <c:v>2.14179370938627</c:v>
                </c:pt>
                <c:pt idx="350">
                  <c:v>2.1488113101349402</c:v>
                </c:pt>
                <c:pt idx="351">
                  <c:v>2.1558289108836002</c:v>
                </c:pt>
                <c:pt idx="352">
                  <c:v>2.1628465116322699</c:v>
                </c:pt>
                <c:pt idx="353">
                  <c:v>2.1698641123809401</c:v>
                </c:pt>
                <c:pt idx="354">
                  <c:v>2.1768817131296099</c:v>
                </c:pt>
                <c:pt idx="355">
                  <c:v>2.1838993138782801</c:v>
                </c:pt>
                <c:pt idx="356">
                  <c:v>2.1909169146269498</c:v>
                </c:pt>
                <c:pt idx="357">
                  <c:v>2.19793451537562</c:v>
                </c:pt>
                <c:pt idx="358">
                  <c:v>2.2049521161242902</c:v>
                </c:pt>
                <c:pt idx="359">
                  <c:v>2.21196971687296</c:v>
                </c:pt>
                <c:pt idx="360">
                  <c:v>2.2189873176216302</c:v>
                </c:pt>
                <c:pt idx="361">
                  <c:v>2.2260049183702999</c:v>
                </c:pt>
                <c:pt idx="362">
                  <c:v>2.2330225191189701</c:v>
                </c:pt>
                <c:pt idx="363">
                  <c:v>2.2400401198676398</c:v>
                </c:pt>
                <c:pt idx="364">
                  <c:v>2.24705772061631</c:v>
                </c:pt>
                <c:pt idx="365">
                  <c:v>2.2540753213649798</c:v>
                </c:pt>
                <c:pt idx="366">
                  <c:v>2.26109292211365</c:v>
                </c:pt>
                <c:pt idx="367">
                  <c:v>2.26811052286231</c:v>
                </c:pt>
                <c:pt idx="368">
                  <c:v>2.2751281236109802</c:v>
                </c:pt>
                <c:pt idx="369">
                  <c:v>2.2821457243596499</c:v>
                </c:pt>
                <c:pt idx="370">
                  <c:v>2.2891633251083201</c:v>
                </c:pt>
                <c:pt idx="371">
                  <c:v>2.2961809258569899</c:v>
                </c:pt>
                <c:pt idx="372">
                  <c:v>2.30319852660566</c:v>
                </c:pt>
                <c:pt idx="373">
                  <c:v>2.3102161273543298</c:v>
                </c:pt>
                <c:pt idx="374">
                  <c:v>2.317233728103</c:v>
                </c:pt>
                <c:pt idx="375">
                  <c:v>2.3242513288516702</c:v>
                </c:pt>
                <c:pt idx="376">
                  <c:v>2.3312689296003399</c:v>
                </c:pt>
                <c:pt idx="377">
                  <c:v>2.3382865303490101</c:v>
                </c:pt>
                <c:pt idx="378">
                  <c:v>2.3453041310976799</c:v>
                </c:pt>
                <c:pt idx="379">
                  <c:v>2.3523217318463501</c:v>
                </c:pt>
                <c:pt idx="380">
                  <c:v>2.3593393325950198</c:v>
                </c:pt>
                <c:pt idx="381">
                  <c:v>2.36635693334369</c:v>
                </c:pt>
                <c:pt idx="382">
                  <c:v>2.37337453409235</c:v>
                </c:pt>
                <c:pt idx="383">
                  <c:v>2.3803921348410202</c:v>
                </c:pt>
                <c:pt idx="384">
                  <c:v>2.3874097355896899</c:v>
                </c:pt>
                <c:pt idx="385">
                  <c:v>2.3944273363383601</c:v>
                </c:pt>
                <c:pt idx="386">
                  <c:v>2.4014449370870299</c:v>
                </c:pt>
                <c:pt idx="387">
                  <c:v>2.4084625378357001</c:v>
                </c:pt>
                <c:pt idx="388">
                  <c:v>2.4154801385843698</c:v>
                </c:pt>
                <c:pt idx="389">
                  <c:v>2.42249773933304</c:v>
                </c:pt>
                <c:pt idx="390">
                  <c:v>2.4295153400817102</c:v>
                </c:pt>
                <c:pt idx="391">
                  <c:v>2.43653294083038</c:v>
                </c:pt>
                <c:pt idx="392">
                  <c:v>2.4435505415790502</c:v>
                </c:pt>
                <c:pt idx="393">
                  <c:v>2.4505681423277199</c:v>
                </c:pt>
                <c:pt idx="394">
                  <c:v>2.4575857430763901</c:v>
                </c:pt>
                <c:pt idx="395">
                  <c:v>2.4646033438250599</c:v>
                </c:pt>
                <c:pt idx="396">
                  <c:v>2.47162094457373</c:v>
                </c:pt>
                <c:pt idx="397">
                  <c:v>2.4786385453223998</c:v>
                </c:pt>
                <c:pt idx="398">
                  <c:v>2.4856561460710598</c:v>
                </c:pt>
                <c:pt idx="399">
                  <c:v>2.49267374681973</c:v>
                </c:pt>
                <c:pt idx="400">
                  <c:v>2.4996913475684002</c:v>
                </c:pt>
                <c:pt idx="401">
                  <c:v>2.5067089483170699</c:v>
                </c:pt>
                <c:pt idx="402">
                  <c:v>2.5137265490657401</c:v>
                </c:pt>
                <c:pt idx="403">
                  <c:v>2.5207441498144099</c:v>
                </c:pt>
                <c:pt idx="404">
                  <c:v>2.5277617505630801</c:v>
                </c:pt>
                <c:pt idx="405">
                  <c:v>2.5347793513117498</c:v>
                </c:pt>
                <c:pt idx="406">
                  <c:v>2.54179695206042</c:v>
                </c:pt>
                <c:pt idx="407">
                  <c:v>2.5488145528090902</c:v>
                </c:pt>
                <c:pt idx="408">
                  <c:v>2.5558321535577599</c:v>
                </c:pt>
                <c:pt idx="409">
                  <c:v>2.5628497543064301</c:v>
                </c:pt>
                <c:pt idx="410">
                  <c:v>2.5698673550550999</c:v>
                </c:pt>
                <c:pt idx="411">
                  <c:v>2.5768849558037701</c:v>
                </c:pt>
                <c:pt idx="412">
                  <c:v>2.5839025565524398</c:v>
                </c:pt>
                <c:pt idx="413">
                  <c:v>2.5909201573010998</c:v>
                </c:pt>
                <c:pt idx="414">
                  <c:v>2.59793775804977</c:v>
                </c:pt>
                <c:pt idx="415">
                  <c:v>2.6049553587984402</c:v>
                </c:pt>
                <c:pt idx="416">
                  <c:v>2.61197295954711</c:v>
                </c:pt>
                <c:pt idx="417">
                  <c:v>2.6189905602957801</c:v>
                </c:pt>
                <c:pt idx="418">
                  <c:v>2.6260081610444499</c:v>
                </c:pt>
                <c:pt idx="419">
                  <c:v>2.6330257617931201</c:v>
                </c:pt>
                <c:pt idx="420">
                  <c:v>2.6400433625417898</c:v>
                </c:pt>
                <c:pt idx="421">
                  <c:v>2.64706096329046</c:v>
                </c:pt>
                <c:pt idx="422">
                  <c:v>2.6540785640391298</c:v>
                </c:pt>
                <c:pt idx="423">
                  <c:v>2.6610961647878</c:v>
                </c:pt>
                <c:pt idx="424">
                  <c:v>2.6681137655364702</c:v>
                </c:pt>
                <c:pt idx="425">
                  <c:v>2.6751313662851399</c:v>
                </c:pt>
                <c:pt idx="426">
                  <c:v>2.6821489670338101</c:v>
                </c:pt>
                <c:pt idx="427">
                  <c:v>2.6891665677824799</c:v>
                </c:pt>
                <c:pt idx="428">
                  <c:v>2.6961841685311501</c:v>
                </c:pt>
                <c:pt idx="429">
                  <c:v>2.7032017692798198</c:v>
                </c:pt>
                <c:pt idx="430">
                  <c:v>2.7102193700284798</c:v>
                </c:pt>
                <c:pt idx="431">
                  <c:v>2.71723697077715</c:v>
                </c:pt>
                <c:pt idx="432">
                  <c:v>2.7242545715258202</c:v>
                </c:pt>
                <c:pt idx="433">
                  <c:v>2.7312721722744899</c:v>
                </c:pt>
                <c:pt idx="434">
                  <c:v>2.7382897730231601</c:v>
                </c:pt>
                <c:pt idx="435">
                  <c:v>2.7453073737718299</c:v>
                </c:pt>
                <c:pt idx="436">
                  <c:v>2.7523249745205001</c:v>
                </c:pt>
                <c:pt idx="437">
                  <c:v>2.7593425752691698</c:v>
                </c:pt>
                <c:pt idx="438">
                  <c:v>2.76636017601784</c:v>
                </c:pt>
                <c:pt idx="439">
                  <c:v>2.7733777767665102</c:v>
                </c:pt>
                <c:pt idx="440">
                  <c:v>2.78039537751518</c:v>
                </c:pt>
                <c:pt idx="441">
                  <c:v>2.7874129782638501</c:v>
                </c:pt>
                <c:pt idx="442">
                  <c:v>2.7944305790125199</c:v>
                </c:pt>
                <c:pt idx="443">
                  <c:v>2.8014481797611901</c:v>
                </c:pt>
                <c:pt idx="444">
                  <c:v>2.8084657805098598</c:v>
                </c:pt>
                <c:pt idx="445">
                  <c:v>2.8154833812585198</c:v>
                </c:pt>
                <c:pt idx="446">
                  <c:v>2.82250098200719</c:v>
                </c:pt>
                <c:pt idx="447">
                  <c:v>2.8295185827558602</c:v>
                </c:pt>
                <c:pt idx="448">
                  <c:v>2.83653618350453</c:v>
                </c:pt>
                <c:pt idx="449">
                  <c:v>2.8435537842532002</c:v>
                </c:pt>
                <c:pt idx="450">
                  <c:v>2.8505713850018699</c:v>
                </c:pt>
                <c:pt idx="451">
                  <c:v>2.8575889857505401</c:v>
                </c:pt>
                <c:pt idx="452">
                  <c:v>2.8646065864992099</c:v>
                </c:pt>
                <c:pt idx="453">
                  <c:v>2.87162418724788</c:v>
                </c:pt>
                <c:pt idx="454">
                  <c:v>2.8786417879965498</c:v>
                </c:pt>
                <c:pt idx="455">
                  <c:v>2.88565938874522</c:v>
                </c:pt>
                <c:pt idx="456">
                  <c:v>2.8926769894938902</c:v>
                </c:pt>
                <c:pt idx="457">
                  <c:v>2.8996945902425599</c:v>
                </c:pt>
                <c:pt idx="458">
                  <c:v>2.9067121909912301</c:v>
                </c:pt>
                <c:pt idx="459">
                  <c:v>2.9137297917398999</c:v>
                </c:pt>
                <c:pt idx="460">
                  <c:v>2.9207473924885599</c:v>
                </c:pt>
                <c:pt idx="461">
                  <c:v>2.9277649932372301</c:v>
                </c:pt>
                <c:pt idx="462">
                  <c:v>2.9347825939858998</c:v>
                </c:pt>
                <c:pt idx="463">
                  <c:v>2.94180019473457</c:v>
                </c:pt>
                <c:pt idx="464">
                  <c:v>2.9488177954832402</c:v>
                </c:pt>
                <c:pt idx="465">
                  <c:v>2.9558353962319099</c:v>
                </c:pt>
                <c:pt idx="466">
                  <c:v>2.9628529969805801</c:v>
                </c:pt>
                <c:pt idx="467">
                  <c:v>2.9698705977292499</c:v>
                </c:pt>
                <c:pt idx="468">
                  <c:v>2.9768881984779201</c:v>
                </c:pt>
                <c:pt idx="469">
                  <c:v>2.9839057992265898</c:v>
                </c:pt>
                <c:pt idx="470">
                  <c:v>2.99092339997526</c:v>
                </c:pt>
                <c:pt idx="471">
                  <c:v>2.9979410007239302</c:v>
                </c:pt>
                <c:pt idx="472">
                  <c:v>3.0049586014726</c:v>
                </c:pt>
                <c:pt idx="473">
                  <c:v>3.0119762022212702</c:v>
                </c:pt>
                <c:pt idx="474">
                  <c:v>3.0189938029699399</c:v>
                </c:pt>
                <c:pt idx="475">
                  <c:v>3.0260114037186101</c:v>
                </c:pt>
                <c:pt idx="476">
                  <c:v>3.0330290044672701</c:v>
                </c:pt>
                <c:pt idx="477">
                  <c:v>3.0400466052159398</c:v>
                </c:pt>
                <c:pt idx="478">
                  <c:v>3.04706420596461</c:v>
                </c:pt>
                <c:pt idx="479">
                  <c:v>3.0540818067132798</c:v>
                </c:pt>
                <c:pt idx="480">
                  <c:v>3.06109940746195</c:v>
                </c:pt>
                <c:pt idx="481">
                  <c:v>3.0681170082106202</c:v>
                </c:pt>
                <c:pt idx="482">
                  <c:v>3.0751346089592899</c:v>
                </c:pt>
                <c:pt idx="483">
                  <c:v>3.0821522097079601</c:v>
                </c:pt>
                <c:pt idx="484">
                  <c:v>3.0891698104566299</c:v>
                </c:pt>
                <c:pt idx="485">
                  <c:v>3.0961874112053001</c:v>
                </c:pt>
                <c:pt idx="486">
                  <c:v>3.1032050119539698</c:v>
                </c:pt>
                <c:pt idx="487">
                  <c:v>3.11022261270264</c:v>
                </c:pt>
                <c:pt idx="488">
                  <c:v>3.1172402134513102</c:v>
                </c:pt>
                <c:pt idx="489">
                  <c:v>3.1242578141999799</c:v>
                </c:pt>
                <c:pt idx="490">
                  <c:v>3.1312754149486501</c:v>
                </c:pt>
                <c:pt idx="491">
                  <c:v>3.1382930156973101</c:v>
                </c:pt>
                <c:pt idx="492">
                  <c:v>3.1453106164459799</c:v>
                </c:pt>
                <c:pt idx="493">
                  <c:v>3.1523282171946501</c:v>
                </c:pt>
                <c:pt idx="494">
                  <c:v>3.1593458179433198</c:v>
                </c:pt>
                <c:pt idx="495">
                  <c:v>3.16636341869199</c:v>
                </c:pt>
                <c:pt idx="496">
                  <c:v>3.1733810194406602</c:v>
                </c:pt>
                <c:pt idx="497">
                  <c:v>3.18039862018933</c:v>
                </c:pt>
                <c:pt idx="498">
                  <c:v>3.1874162209380001</c:v>
                </c:pt>
                <c:pt idx="499">
                  <c:v>3.1944338216866699</c:v>
                </c:pt>
                <c:pt idx="500">
                  <c:v>3.2014514224353401</c:v>
                </c:pt>
                <c:pt idx="501">
                  <c:v>3.2084690231840098</c:v>
                </c:pt>
                <c:pt idx="502">
                  <c:v>3.21548662393268</c:v>
                </c:pt>
                <c:pt idx="503">
                  <c:v>3.2225042246813498</c:v>
                </c:pt>
                <c:pt idx="504">
                  <c:v>3.22952182543002</c:v>
                </c:pt>
                <c:pt idx="505">
                  <c:v>3.2365394261786902</c:v>
                </c:pt>
                <c:pt idx="506">
                  <c:v>3.2435570269273502</c:v>
                </c:pt>
                <c:pt idx="507">
                  <c:v>3.2505746276760199</c:v>
                </c:pt>
                <c:pt idx="508">
                  <c:v>3.2575922284246901</c:v>
                </c:pt>
                <c:pt idx="509">
                  <c:v>3.2646098291733598</c:v>
                </c:pt>
                <c:pt idx="510">
                  <c:v>3.27162742992203</c:v>
                </c:pt>
                <c:pt idx="511">
                  <c:v>3.2786450306706998</c:v>
                </c:pt>
                <c:pt idx="512">
                  <c:v>3.28566263141937</c:v>
                </c:pt>
                <c:pt idx="513">
                  <c:v>3.2926802321680402</c:v>
                </c:pt>
                <c:pt idx="514">
                  <c:v>3.2996978329167099</c:v>
                </c:pt>
                <c:pt idx="515">
                  <c:v>3.3067154336653801</c:v>
                </c:pt>
                <c:pt idx="516">
                  <c:v>3.3137330344140499</c:v>
                </c:pt>
                <c:pt idx="517">
                  <c:v>3.3207506351627201</c:v>
                </c:pt>
                <c:pt idx="518">
                  <c:v>3.3277682359113898</c:v>
                </c:pt>
                <c:pt idx="519">
                  <c:v>3.33478583666006</c:v>
                </c:pt>
                <c:pt idx="520">
                  <c:v>3.3418034374087302</c:v>
                </c:pt>
                <c:pt idx="521">
                  <c:v>3.3488210381574</c:v>
                </c:pt>
                <c:pt idx="522">
                  <c:v>3.3558386389060599</c:v>
                </c:pt>
                <c:pt idx="523">
                  <c:v>3.3628562396547301</c:v>
                </c:pt>
                <c:pt idx="524">
                  <c:v>3.3698738404033999</c:v>
                </c:pt>
                <c:pt idx="525">
                  <c:v>3.3768914411520701</c:v>
                </c:pt>
                <c:pt idx="526">
                  <c:v>3.3839090419007398</c:v>
                </c:pt>
                <c:pt idx="527">
                  <c:v>3.39092664264941</c:v>
                </c:pt>
                <c:pt idx="528">
                  <c:v>3.3979442433980802</c:v>
                </c:pt>
                <c:pt idx="529">
                  <c:v>3.40496184414675</c:v>
                </c:pt>
                <c:pt idx="530">
                  <c:v>3.4119794448954202</c:v>
                </c:pt>
                <c:pt idx="531">
                  <c:v>3.4189970456440899</c:v>
                </c:pt>
                <c:pt idx="532">
                  <c:v>3.4260146463927601</c:v>
                </c:pt>
                <c:pt idx="533">
                  <c:v>3.4330322471414298</c:v>
                </c:pt>
                <c:pt idx="534">
                  <c:v>3.4400498478901</c:v>
                </c:pt>
                <c:pt idx="535">
                  <c:v>3.4470674486387698</c:v>
                </c:pt>
                <c:pt idx="536">
                  <c:v>3.45408504938744</c:v>
                </c:pt>
                <c:pt idx="537">
                  <c:v>3.4611026501361102</c:v>
                </c:pt>
                <c:pt idx="538">
                  <c:v>3.4681202508847799</c:v>
                </c:pt>
                <c:pt idx="539">
                  <c:v>3.4751378516334399</c:v>
                </c:pt>
                <c:pt idx="540">
                  <c:v>3.4821554523821101</c:v>
                </c:pt>
                <c:pt idx="541">
                  <c:v>3.4891730531307799</c:v>
                </c:pt>
                <c:pt idx="542">
                  <c:v>3.49619065387945</c:v>
                </c:pt>
                <c:pt idx="543">
                  <c:v>3.5032082546281198</c:v>
                </c:pt>
                <c:pt idx="544">
                  <c:v>3.51022585537679</c:v>
                </c:pt>
                <c:pt idx="545">
                  <c:v>3.5172434561254602</c:v>
                </c:pt>
                <c:pt idx="546">
                  <c:v>3.5242610568741299</c:v>
                </c:pt>
                <c:pt idx="547">
                  <c:v>3.5312786576228001</c:v>
                </c:pt>
                <c:pt idx="548">
                  <c:v>3.5382962583714699</c:v>
                </c:pt>
                <c:pt idx="549">
                  <c:v>3.5453138591201401</c:v>
                </c:pt>
                <c:pt idx="550">
                  <c:v>3.5523314598688098</c:v>
                </c:pt>
                <c:pt idx="551">
                  <c:v>3.55934906061748</c:v>
                </c:pt>
                <c:pt idx="552">
                  <c:v>3.5663666613661502</c:v>
                </c:pt>
                <c:pt idx="553">
                  <c:v>3.57338426211482</c:v>
                </c:pt>
                <c:pt idx="554">
                  <c:v>3.5804018628634799</c:v>
                </c:pt>
                <c:pt idx="555">
                  <c:v>3.5874194636121501</c:v>
                </c:pt>
                <c:pt idx="556">
                  <c:v>3.5944370643608199</c:v>
                </c:pt>
                <c:pt idx="557">
                  <c:v>3.6014546651094901</c:v>
                </c:pt>
                <c:pt idx="558">
                  <c:v>3.6084722658581598</c:v>
                </c:pt>
                <c:pt idx="559">
                  <c:v>3.61548986660683</c:v>
                </c:pt>
                <c:pt idx="560">
                  <c:v>3.6225074673555002</c:v>
                </c:pt>
                <c:pt idx="561">
                  <c:v>3.62952506810417</c:v>
                </c:pt>
                <c:pt idx="562">
                  <c:v>3.6365426688528402</c:v>
                </c:pt>
                <c:pt idx="563">
                  <c:v>3.6435602696015099</c:v>
                </c:pt>
                <c:pt idx="564">
                  <c:v>3.6505778703501801</c:v>
                </c:pt>
                <c:pt idx="565">
                  <c:v>3.6575954710988499</c:v>
                </c:pt>
                <c:pt idx="566">
                  <c:v>3.6646130718475201</c:v>
                </c:pt>
                <c:pt idx="567">
                  <c:v>3.6716306725961898</c:v>
                </c:pt>
                <c:pt idx="568">
                  <c:v>3.67864827334486</c:v>
                </c:pt>
                <c:pt idx="569">
                  <c:v>3.6856658740935302</c:v>
                </c:pt>
                <c:pt idx="570">
                  <c:v>3.6926834748421902</c:v>
                </c:pt>
                <c:pt idx="571">
                  <c:v>3.6997010755908599</c:v>
                </c:pt>
                <c:pt idx="572">
                  <c:v>3.7067186763395301</c:v>
                </c:pt>
                <c:pt idx="573">
                  <c:v>3.7137362770881999</c:v>
                </c:pt>
                <c:pt idx="574">
                  <c:v>3.7207538778368701</c:v>
                </c:pt>
                <c:pt idx="575">
                  <c:v>3.7277714785855398</c:v>
                </c:pt>
                <c:pt idx="576">
                  <c:v>3.73478907933421</c:v>
                </c:pt>
                <c:pt idx="577">
                  <c:v>3.7418066800828802</c:v>
                </c:pt>
                <c:pt idx="578">
                  <c:v>3.7488242808315499</c:v>
                </c:pt>
                <c:pt idx="579">
                  <c:v>3.7558418815802201</c:v>
                </c:pt>
                <c:pt idx="580">
                  <c:v>3.7628594823288899</c:v>
                </c:pt>
                <c:pt idx="581">
                  <c:v>3.7698770830775601</c:v>
                </c:pt>
                <c:pt idx="582">
                  <c:v>3.7768946838262298</c:v>
                </c:pt>
                <c:pt idx="583">
                  <c:v>3.7839122845749</c:v>
                </c:pt>
                <c:pt idx="584">
                  <c:v>3.79092988532356</c:v>
                </c:pt>
                <c:pt idx="585">
                  <c:v>3.7979474860722302</c:v>
                </c:pt>
                <c:pt idx="586">
                  <c:v>3.8049650868209</c:v>
                </c:pt>
                <c:pt idx="587">
                  <c:v>3.8119826875695701</c:v>
                </c:pt>
                <c:pt idx="588">
                  <c:v>3.8190002883182399</c:v>
                </c:pt>
                <c:pt idx="589">
                  <c:v>3.8260178890669101</c:v>
                </c:pt>
                <c:pt idx="590">
                  <c:v>3.8330354898155798</c:v>
                </c:pt>
                <c:pt idx="591">
                  <c:v>3.84005309056425</c:v>
                </c:pt>
                <c:pt idx="592">
                  <c:v>3.8470706913129198</c:v>
                </c:pt>
                <c:pt idx="593">
                  <c:v>3.85408829206159</c:v>
                </c:pt>
                <c:pt idx="594">
                  <c:v>3.8611058928102602</c:v>
                </c:pt>
                <c:pt idx="595">
                  <c:v>3.8681234935589299</c:v>
                </c:pt>
                <c:pt idx="596">
                  <c:v>3.8751410943076001</c:v>
                </c:pt>
                <c:pt idx="597">
                  <c:v>3.8821586950562699</c:v>
                </c:pt>
                <c:pt idx="598">
                  <c:v>3.8891762958049401</c:v>
                </c:pt>
                <c:pt idx="599">
                  <c:v>3.8961938965536098</c:v>
                </c:pt>
                <c:pt idx="600">
                  <c:v>3.9032114973022698</c:v>
                </c:pt>
                <c:pt idx="601">
                  <c:v>3.91022909805094</c:v>
                </c:pt>
                <c:pt idx="602">
                  <c:v>3.9172466987996102</c:v>
                </c:pt>
                <c:pt idx="603">
                  <c:v>3.9242642995482799</c:v>
                </c:pt>
                <c:pt idx="604">
                  <c:v>3.9312819002969501</c:v>
                </c:pt>
                <c:pt idx="605">
                  <c:v>3.9382995010456199</c:v>
                </c:pt>
                <c:pt idx="606">
                  <c:v>3.9453171017942901</c:v>
                </c:pt>
                <c:pt idx="607">
                  <c:v>3.9523347025429598</c:v>
                </c:pt>
                <c:pt idx="608">
                  <c:v>3.95935230329163</c:v>
                </c:pt>
                <c:pt idx="609">
                  <c:v>3.9663699040403002</c:v>
                </c:pt>
                <c:pt idx="610">
                  <c:v>3.97338750478897</c:v>
                </c:pt>
                <c:pt idx="611">
                  <c:v>3.9804051055376402</c:v>
                </c:pt>
                <c:pt idx="612">
                  <c:v>3.9874227062863099</c:v>
                </c:pt>
                <c:pt idx="613">
                  <c:v>3.9944403070349801</c:v>
                </c:pt>
                <c:pt idx="614">
                  <c:v>4.0014579077836503</c:v>
                </c:pt>
                <c:pt idx="615">
                  <c:v>4.00847550853232</c:v>
                </c:pt>
                <c:pt idx="616">
                  <c:v>4.01549310928098</c:v>
                </c:pt>
                <c:pt idx="617">
                  <c:v>4.0225107100296498</c:v>
                </c:pt>
                <c:pt idx="618">
                  <c:v>4.0295283107783204</c:v>
                </c:pt>
                <c:pt idx="619">
                  <c:v>4.0365459115269902</c:v>
                </c:pt>
                <c:pt idx="620">
                  <c:v>4.0435635122756599</c:v>
                </c:pt>
                <c:pt idx="621">
                  <c:v>4.0505811130243297</c:v>
                </c:pt>
                <c:pt idx="622">
                  <c:v>4.0575987137730003</c:v>
                </c:pt>
                <c:pt idx="623">
                  <c:v>4.06461631452167</c:v>
                </c:pt>
                <c:pt idx="624">
                  <c:v>4.0716339152703398</c:v>
                </c:pt>
                <c:pt idx="625">
                  <c:v>4.0786515160190104</c:v>
                </c:pt>
                <c:pt idx="626">
                  <c:v>4.0856691167676802</c:v>
                </c:pt>
                <c:pt idx="627">
                  <c:v>4.0926867175163499</c:v>
                </c:pt>
                <c:pt idx="628">
                  <c:v>4.0997043182650197</c:v>
                </c:pt>
                <c:pt idx="629">
                  <c:v>4.1067219190136903</c:v>
                </c:pt>
                <c:pt idx="630">
                  <c:v>4.1137395197623601</c:v>
                </c:pt>
                <c:pt idx="631">
                  <c:v>4.1207571205110298</c:v>
                </c:pt>
                <c:pt idx="632">
                  <c:v>4.1277747212596898</c:v>
                </c:pt>
                <c:pt idx="633">
                  <c:v>4.1347923220083604</c:v>
                </c:pt>
                <c:pt idx="634">
                  <c:v>4.1418099227570302</c:v>
                </c:pt>
                <c:pt idx="635">
                  <c:v>4.1488275235056999</c:v>
                </c:pt>
                <c:pt idx="636">
                  <c:v>4.1558451242543697</c:v>
                </c:pt>
                <c:pt idx="637">
                  <c:v>4.1628627250030403</c:v>
                </c:pt>
                <c:pt idx="638">
                  <c:v>4.1698803257517101</c:v>
                </c:pt>
                <c:pt idx="639">
                  <c:v>4.1768979265003798</c:v>
                </c:pt>
                <c:pt idx="640">
                  <c:v>4.1839155272490496</c:v>
                </c:pt>
                <c:pt idx="641">
                  <c:v>4.1909331279977202</c:v>
                </c:pt>
                <c:pt idx="642">
                  <c:v>4.19795072874639</c:v>
                </c:pt>
                <c:pt idx="643">
                  <c:v>4.2049683294950597</c:v>
                </c:pt>
                <c:pt idx="644">
                  <c:v>4.2119859302437304</c:v>
                </c:pt>
                <c:pt idx="645">
                  <c:v>4.2190035309924001</c:v>
                </c:pt>
                <c:pt idx="646">
                  <c:v>4.2260211317410699</c:v>
                </c:pt>
                <c:pt idx="647">
                  <c:v>4.2330387324897298</c:v>
                </c:pt>
                <c:pt idx="648">
                  <c:v>4.2400563332383996</c:v>
                </c:pt>
                <c:pt idx="649">
                  <c:v>4.2470739339870702</c:v>
                </c:pt>
                <c:pt idx="650">
                  <c:v>4.25409153473574</c:v>
                </c:pt>
                <c:pt idx="651">
                  <c:v>4.2611091354844097</c:v>
                </c:pt>
                <c:pt idx="652">
                  <c:v>4.2681267362330804</c:v>
                </c:pt>
                <c:pt idx="653">
                  <c:v>4.2751443369817501</c:v>
                </c:pt>
                <c:pt idx="654">
                  <c:v>4.2821619377304199</c:v>
                </c:pt>
                <c:pt idx="655">
                  <c:v>4.2891795384790896</c:v>
                </c:pt>
                <c:pt idx="656">
                  <c:v>4.2961971392277603</c:v>
                </c:pt>
                <c:pt idx="657">
                  <c:v>4.30321473997643</c:v>
                </c:pt>
                <c:pt idx="658">
                  <c:v>4.3102323407250998</c:v>
                </c:pt>
                <c:pt idx="659">
                  <c:v>4.3172499414737704</c:v>
                </c:pt>
                <c:pt idx="660">
                  <c:v>4.3242675422224401</c:v>
                </c:pt>
                <c:pt idx="661">
                  <c:v>4.3312851429711099</c:v>
                </c:pt>
                <c:pt idx="662">
                  <c:v>4.3383027437197796</c:v>
                </c:pt>
                <c:pt idx="663">
                  <c:v>4.3453203444684396</c:v>
                </c:pt>
                <c:pt idx="664">
                  <c:v>4.3523379452171103</c:v>
                </c:pt>
                <c:pt idx="665">
                  <c:v>4.35935554596578</c:v>
                </c:pt>
                <c:pt idx="666">
                  <c:v>4.3663731467144498</c:v>
                </c:pt>
                <c:pt idx="667">
                  <c:v>4.3733907474631204</c:v>
                </c:pt>
                <c:pt idx="668">
                  <c:v>4.3804083482117901</c:v>
                </c:pt>
                <c:pt idx="669">
                  <c:v>4.3874259489604599</c:v>
                </c:pt>
                <c:pt idx="670">
                  <c:v>4.3944435497091296</c:v>
                </c:pt>
                <c:pt idx="671">
                  <c:v>4.4014611504578003</c:v>
                </c:pt>
                <c:pt idx="672">
                  <c:v>4.40847875120647</c:v>
                </c:pt>
                <c:pt idx="673">
                  <c:v>4.4154963519551398</c:v>
                </c:pt>
                <c:pt idx="674">
                  <c:v>4.4225139527038104</c:v>
                </c:pt>
                <c:pt idx="675">
                  <c:v>4.4295315534524802</c:v>
                </c:pt>
                <c:pt idx="676">
                  <c:v>4.4365491542011499</c:v>
                </c:pt>
                <c:pt idx="677">
                  <c:v>4.4435667549498197</c:v>
                </c:pt>
                <c:pt idx="678">
                  <c:v>4.4505843556984797</c:v>
                </c:pt>
                <c:pt idx="679">
                  <c:v>4.4576019564471503</c:v>
                </c:pt>
                <c:pt idx="680">
                  <c:v>4.46461955719582</c:v>
                </c:pt>
                <c:pt idx="681">
                  <c:v>4.4716371579444898</c:v>
                </c:pt>
                <c:pt idx="682">
                  <c:v>4.4786547586931604</c:v>
                </c:pt>
                <c:pt idx="683">
                  <c:v>4.4856723594418302</c:v>
                </c:pt>
                <c:pt idx="684">
                  <c:v>4.4926899601904999</c:v>
                </c:pt>
                <c:pt idx="685">
                  <c:v>4.4997075609391697</c:v>
                </c:pt>
                <c:pt idx="686">
                  <c:v>4.5067251616878403</c:v>
                </c:pt>
                <c:pt idx="687">
                  <c:v>4.5137427624365101</c:v>
                </c:pt>
                <c:pt idx="688">
                  <c:v>4.5207603631851798</c:v>
                </c:pt>
                <c:pt idx="689">
                  <c:v>4.5277779639338496</c:v>
                </c:pt>
                <c:pt idx="690">
                  <c:v>4.5347955646825202</c:v>
                </c:pt>
                <c:pt idx="691">
                  <c:v>4.54181316543119</c:v>
                </c:pt>
                <c:pt idx="692">
                  <c:v>4.5488307661798597</c:v>
                </c:pt>
                <c:pt idx="693">
                  <c:v>4.5558483669285197</c:v>
                </c:pt>
                <c:pt idx="694">
                  <c:v>4.5628659676771903</c:v>
                </c:pt>
                <c:pt idx="695">
                  <c:v>4.5698835684258601</c:v>
                </c:pt>
                <c:pt idx="696">
                  <c:v>4.5769011691745298</c:v>
                </c:pt>
                <c:pt idx="697">
                  <c:v>4.5839187699231996</c:v>
                </c:pt>
                <c:pt idx="698">
                  <c:v>4.5909363706718702</c:v>
                </c:pt>
                <c:pt idx="699">
                  <c:v>4.59795397142054</c:v>
                </c:pt>
                <c:pt idx="700">
                  <c:v>4.6049715721692097</c:v>
                </c:pt>
                <c:pt idx="701">
                  <c:v>4.6119891729178804</c:v>
                </c:pt>
                <c:pt idx="702">
                  <c:v>4.6190067736665501</c:v>
                </c:pt>
                <c:pt idx="703">
                  <c:v>4.6260243744152199</c:v>
                </c:pt>
                <c:pt idx="704">
                  <c:v>4.6330419751638896</c:v>
                </c:pt>
                <c:pt idx="705">
                  <c:v>4.6400595759125602</c:v>
                </c:pt>
                <c:pt idx="706">
                  <c:v>4.64707717666123</c:v>
                </c:pt>
                <c:pt idx="707">
                  <c:v>4.6540947774098997</c:v>
                </c:pt>
                <c:pt idx="708">
                  <c:v>4.6611123781585704</c:v>
                </c:pt>
                <c:pt idx="709">
                  <c:v>4.6681299789072304</c:v>
                </c:pt>
                <c:pt idx="710">
                  <c:v>4.6751475796559001</c:v>
                </c:pt>
                <c:pt idx="711">
                  <c:v>4.6821651804045699</c:v>
                </c:pt>
                <c:pt idx="712">
                  <c:v>4.6891827811532396</c:v>
                </c:pt>
                <c:pt idx="713">
                  <c:v>4.6962003819019102</c:v>
                </c:pt>
                <c:pt idx="714">
                  <c:v>4.70321798265058</c:v>
                </c:pt>
                <c:pt idx="715">
                  <c:v>4.7102355833992497</c:v>
                </c:pt>
                <c:pt idx="716">
                  <c:v>4.7172531841479204</c:v>
                </c:pt>
                <c:pt idx="717">
                  <c:v>4.7242707848965901</c:v>
                </c:pt>
                <c:pt idx="718">
                  <c:v>4.7312883856452599</c:v>
                </c:pt>
                <c:pt idx="719">
                  <c:v>4.7383059863939296</c:v>
                </c:pt>
                <c:pt idx="720">
                  <c:v>4.7453235871426003</c:v>
                </c:pt>
                <c:pt idx="721">
                  <c:v>4.75234118789127</c:v>
                </c:pt>
                <c:pt idx="722">
                  <c:v>4.7593587886399398</c:v>
                </c:pt>
                <c:pt idx="723">
                  <c:v>4.7663763893886104</c:v>
                </c:pt>
                <c:pt idx="724">
                  <c:v>4.7733939901372704</c:v>
                </c:pt>
                <c:pt idx="725">
                  <c:v>4.7804115908859401</c:v>
                </c:pt>
                <c:pt idx="726">
                  <c:v>4.7874291916346099</c:v>
                </c:pt>
                <c:pt idx="727">
                  <c:v>4.7944467923832796</c:v>
                </c:pt>
                <c:pt idx="728">
                  <c:v>4.8014643931319503</c:v>
                </c:pt>
                <c:pt idx="729">
                  <c:v>4.80848199388062</c:v>
                </c:pt>
                <c:pt idx="730">
                  <c:v>4.8154995946292898</c:v>
                </c:pt>
                <c:pt idx="731">
                  <c:v>4.8225171953779604</c:v>
                </c:pt>
                <c:pt idx="732">
                  <c:v>4.8295347961266302</c:v>
                </c:pt>
                <c:pt idx="733">
                  <c:v>4.8365523968752999</c:v>
                </c:pt>
                <c:pt idx="734">
                  <c:v>4.8435699976239697</c:v>
                </c:pt>
                <c:pt idx="735">
                  <c:v>4.8505875983726403</c:v>
                </c:pt>
                <c:pt idx="736">
                  <c:v>4.8576051991213101</c:v>
                </c:pt>
                <c:pt idx="737">
                  <c:v>4.8646227998699798</c:v>
                </c:pt>
                <c:pt idx="738">
                  <c:v>4.8716404006186496</c:v>
                </c:pt>
                <c:pt idx="739">
                  <c:v>4.8786580013673202</c:v>
                </c:pt>
                <c:pt idx="740">
                  <c:v>4.8856756021159802</c:v>
                </c:pt>
                <c:pt idx="741">
                  <c:v>4.8926932028646499</c:v>
                </c:pt>
                <c:pt idx="742">
                  <c:v>4.8997108036133197</c:v>
                </c:pt>
                <c:pt idx="743">
                  <c:v>4.9067284043619903</c:v>
                </c:pt>
                <c:pt idx="744">
                  <c:v>4.9137460051106601</c:v>
                </c:pt>
                <c:pt idx="745">
                  <c:v>4.9207636058593298</c:v>
                </c:pt>
                <c:pt idx="746">
                  <c:v>4.9277812066079996</c:v>
                </c:pt>
                <c:pt idx="747">
                  <c:v>4.9347988073566702</c:v>
                </c:pt>
                <c:pt idx="748">
                  <c:v>4.94181640810534</c:v>
                </c:pt>
                <c:pt idx="749">
                  <c:v>4.9488340088540097</c:v>
                </c:pt>
                <c:pt idx="750">
                  <c:v>4.9558516096026803</c:v>
                </c:pt>
                <c:pt idx="751">
                  <c:v>4.9628692103513501</c:v>
                </c:pt>
                <c:pt idx="752">
                  <c:v>4.9698868111000198</c:v>
                </c:pt>
                <c:pt idx="753">
                  <c:v>4.9769044118486896</c:v>
                </c:pt>
                <c:pt idx="754">
                  <c:v>4.9839220125973602</c:v>
                </c:pt>
                <c:pt idx="755">
                  <c:v>4.99093961334603</c:v>
                </c:pt>
                <c:pt idx="756">
                  <c:v>4.99795721409469</c:v>
                </c:pt>
                <c:pt idx="757">
                  <c:v>5.0049748148433597</c:v>
                </c:pt>
                <c:pt idx="758">
                  <c:v>5.0119924155920303</c:v>
                </c:pt>
                <c:pt idx="759">
                  <c:v>5.0190100163407001</c:v>
                </c:pt>
                <c:pt idx="760">
                  <c:v>5.0260276170893698</c:v>
                </c:pt>
                <c:pt idx="761">
                  <c:v>5.0330452178380396</c:v>
                </c:pt>
                <c:pt idx="762">
                  <c:v>5.0400628185867102</c:v>
                </c:pt>
                <c:pt idx="763">
                  <c:v>5.04708041933538</c:v>
                </c:pt>
                <c:pt idx="764">
                  <c:v>5.0540980200840497</c:v>
                </c:pt>
                <c:pt idx="765">
                  <c:v>5.0611156208327204</c:v>
                </c:pt>
                <c:pt idx="766">
                  <c:v>5.0681332215813901</c:v>
                </c:pt>
                <c:pt idx="767">
                  <c:v>5.0751508223300599</c:v>
                </c:pt>
                <c:pt idx="768">
                  <c:v>5.0821684230787296</c:v>
                </c:pt>
                <c:pt idx="769">
                  <c:v>5.0891860238274003</c:v>
                </c:pt>
                <c:pt idx="770">
                  <c:v>5.09620362457607</c:v>
                </c:pt>
                <c:pt idx="771">
                  <c:v>5.10322122532473</c:v>
                </c:pt>
                <c:pt idx="772">
                  <c:v>5.1102388260733997</c:v>
                </c:pt>
                <c:pt idx="773">
                  <c:v>5.1172564268220704</c:v>
                </c:pt>
                <c:pt idx="774">
                  <c:v>5.1242740275707401</c:v>
                </c:pt>
                <c:pt idx="775">
                  <c:v>5.1312916283194099</c:v>
                </c:pt>
                <c:pt idx="776">
                  <c:v>5.1383092290680796</c:v>
                </c:pt>
                <c:pt idx="777">
                  <c:v>5.1453268298167503</c:v>
                </c:pt>
                <c:pt idx="778">
                  <c:v>5.15234443056542</c:v>
                </c:pt>
                <c:pt idx="779">
                  <c:v>5.1593620313140898</c:v>
                </c:pt>
                <c:pt idx="780">
                  <c:v>5.1663796320627604</c:v>
                </c:pt>
                <c:pt idx="781">
                  <c:v>5.1733972328114302</c:v>
                </c:pt>
                <c:pt idx="782">
                  <c:v>5.1804148335600999</c:v>
                </c:pt>
                <c:pt idx="783">
                  <c:v>5.1874324343087697</c:v>
                </c:pt>
                <c:pt idx="784">
                  <c:v>5.1944500350574403</c:v>
                </c:pt>
                <c:pt idx="785">
                  <c:v>5.20146763580611</c:v>
                </c:pt>
                <c:pt idx="786">
                  <c:v>5.2084852365547798</c:v>
                </c:pt>
                <c:pt idx="787">
                  <c:v>5.2155028373034398</c:v>
                </c:pt>
                <c:pt idx="788">
                  <c:v>5.2225204380521104</c:v>
                </c:pt>
                <c:pt idx="789">
                  <c:v>5.2295380388007802</c:v>
                </c:pt>
                <c:pt idx="790">
                  <c:v>5.2365556395494499</c:v>
                </c:pt>
                <c:pt idx="791">
                  <c:v>5.2435732402981197</c:v>
                </c:pt>
                <c:pt idx="792">
                  <c:v>5.2505908410467903</c:v>
                </c:pt>
                <c:pt idx="793">
                  <c:v>5.2576084417954601</c:v>
                </c:pt>
                <c:pt idx="794">
                  <c:v>5.2646260425441298</c:v>
                </c:pt>
                <c:pt idx="795">
                  <c:v>5.2716436432928004</c:v>
                </c:pt>
                <c:pt idx="796">
                  <c:v>5.2786612440414702</c:v>
                </c:pt>
                <c:pt idx="797">
                  <c:v>5.2856788447901399</c:v>
                </c:pt>
                <c:pt idx="798">
                  <c:v>5.2926964455388097</c:v>
                </c:pt>
                <c:pt idx="799">
                  <c:v>5.2997140462874803</c:v>
                </c:pt>
                <c:pt idx="800">
                  <c:v>5.3067316470361501</c:v>
                </c:pt>
                <c:pt idx="801">
                  <c:v>5.3137492477848198</c:v>
                </c:pt>
                <c:pt idx="802">
                  <c:v>5.3207668485334896</c:v>
                </c:pt>
                <c:pt idx="803">
                  <c:v>5.3277844492821496</c:v>
                </c:pt>
                <c:pt idx="804">
                  <c:v>5.3348020500308202</c:v>
                </c:pt>
                <c:pt idx="805">
                  <c:v>5.3418196507794899</c:v>
                </c:pt>
                <c:pt idx="806">
                  <c:v>5.3488372515281597</c:v>
                </c:pt>
                <c:pt idx="807">
                  <c:v>5.3558548522768303</c:v>
                </c:pt>
                <c:pt idx="808">
                  <c:v>5.3628724530255001</c:v>
                </c:pt>
                <c:pt idx="809">
                  <c:v>5.3698900537741698</c:v>
                </c:pt>
                <c:pt idx="810">
                  <c:v>5.3769076545228396</c:v>
                </c:pt>
                <c:pt idx="811">
                  <c:v>5.3839252552715102</c:v>
                </c:pt>
                <c:pt idx="812">
                  <c:v>5.39094285602018</c:v>
                </c:pt>
                <c:pt idx="813">
                  <c:v>5.3979604567688497</c:v>
                </c:pt>
                <c:pt idx="814">
                  <c:v>5.4049780575175204</c:v>
                </c:pt>
                <c:pt idx="815">
                  <c:v>5.4119956582661901</c:v>
                </c:pt>
                <c:pt idx="816">
                  <c:v>5.4190132590148599</c:v>
                </c:pt>
                <c:pt idx="817">
                  <c:v>5.4260308597635296</c:v>
                </c:pt>
                <c:pt idx="818">
                  <c:v>5.4330484605122003</c:v>
                </c:pt>
                <c:pt idx="819">
                  <c:v>5.4400660612608602</c:v>
                </c:pt>
                <c:pt idx="820">
                  <c:v>5.44708366200953</c:v>
                </c:pt>
                <c:pt idx="821">
                  <c:v>5.4541012627581997</c:v>
                </c:pt>
                <c:pt idx="822">
                  <c:v>5.4611188635068704</c:v>
                </c:pt>
                <c:pt idx="823">
                  <c:v>5.4681364642555401</c:v>
                </c:pt>
                <c:pt idx="824">
                  <c:v>5.4751540650042099</c:v>
                </c:pt>
                <c:pt idx="825">
                  <c:v>5.4821716657528796</c:v>
                </c:pt>
                <c:pt idx="826">
                  <c:v>5.4891892665015503</c:v>
                </c:pt>
                <c:pt idx="827">
                  <c:v>5.49620686725022</c:v>
                </c:pt>
                <c:pt idx="828">
                  <c:v>5.5032244679988898</c:v>
                </c:pt>
                <c:pt idx="829">
                  <c:v>5.5102420687475604</c:v>
                </c:pt>
                <c:pt idx="830">
                  <c:v>5.5172596694962301</c:v>
                </c:pt>
                <c:pt idx="831">
                  <c:v>5.5242772702448999</c:v>
                </c:pt>
                <c:pt idx="832">
                  <c:v>5.5312948709935696</c:v>
                </c:pt>
                <c:pt idx="833">
                  <c:v>5.5383124717422296</c:v>
                </c:pt>
                <c:pt idx="834">
                  <c:v>5.5453300724909003</c:v>
                </c:pt>
                <c:pt idx="835">
                  <c:v>5.55234767323957</c:v>
                </c:pt>
                <c:pt idx="836">
                  <c:v>5.5593652739882398</c:v>
                </c:pt>
                <c:pt idx="837">
                  <c:v>5.5663828747369104</c:v>
                </c:pt>
                <c:pt idx="838">
                  <c:v>5.5734004754855802</c:v>
                </c:pt>
                <c:pt idx="839">
                  <c:v>5.5804180762342499</c:v>
                </c:pt>
                <c:pt idx="840">
                  <c:v>5.5874356769829197</c:v>
                </c:pt>
                <c:pt idx="841">
                  <c:v>5.5944532777315903</c:v>
                </c:pt>
                <c:pt idx="842">
                  <c:v>5.60147087848026</c:v>
                </c:pt>
                <c:pt idx="843">
                  <c:v>5.6084884792289298</c:v>
                </c:pt>
                <c:pt idx="844">
                  <c:v>5.6155060799776004</c:v>
                </c:pt>
                <c:pt idx="845">
                  <c:v>5.6225236807262702</c:v>
                </c:pt>
                <c:pt idx="846">
                  <c:v>5.6295412814749399</c:v>
                </c:pt>
                <c:pt idx="847">
                  <c:v>5.6365588822236097</c:v>
                </c:pt>
                <c:pt idx="848">
                  <c:v>5.6435764829722803</c:v>
                </c:pt>
                <c:pt idx="849">
                  <c:v>5.6505940837209403</c:v>
                </c:pt>
                <c:pt idx="850">
                  <c:v>5.65761168446961</c:v>
                </c:pt>
                <c:pt idx="851">
                  <c:v>5.6646292852182798</c:v>
                </c:pt>
                <c:pt idx="852">
                  <c:v>5.6716468859669504</c:v>
                </c:pt>
                <c:pt idx="853">
                  <c:v>5.6786644867156202</c:v>
                </c:pt>
                <c:pt idx="854">
                  <c:v>5.6856820874642899</c:v>
                </c:pt>
                <c:pt idx="855">
                  <c:v>5.6926996882129597</c:v>
                </c:pt>
                <c:pt idx="856">
                  <c:v>5.6997172889616303</c:v>
                </c:pt>
                <c:pt idx="857">
                  <c:v>5.7067348897103001</c:v>
                </c:pt>
                <c:pt idx="858">
                  <c:v>5.7137524904589698</c:v>
                </c:pt>
                <c:pt idx="859">
                  <c:v>5.7207700912076396</c:v>
                </c:pt>
                <c:pt idx="860">
                  <c:v>5.7277876919563102</c:v>
                </c:pt>
                <c:pt idx="861">
                  <c:v>5.73480529270498</c:v>
                </c:pt>
                <c:pt idx="862">
                  <c:v>5.7418228934536497</c:v>
                </c:pt>
                <c:pt idx="863">
                  <c:v>5.7488404942023204</c:v>
                </c:pt>
                <c:pt idx="864">
                  <c:v>5.7558580949509803</c:v>
                </c:pt>
                <c:pt idx="865">
                  <c:v>5.7628756956996501</c:v>
                </c:pt>
                <c:pt idx="866">
                  <c:v>5.7698932964483198</c:v>
                </c:pt>
                <c:pt idx="867">
                  <c:v>5.7769108971969896</c:v>
                </c:pt>
                <c:pt idx="868">
                  <c:v>5.7839284979456602</c:v>
                </c:pt>
                <c:pt idx="869">
                  <c:v>5.79094609869433</c:v>
                </c:pt>
                <c:pt idx="870">
                  <c:v>5.7979636994429997</c:v>
                </c:pt>
                <c:pt idx="871">
                  <c:v>5.8049813001916704</c:v>
                </c:pt>
                <c:pt idx="872">
                  <c:v>5.8119989009403401</c:v>
                </c:pt>
                <c:pt idx="873">
                  <c:v>5.8190165016890099</c:v>
                </c:pt>
                <c:pt idx="874">
                  <c:v>5.8260341024376796</c:v>
                </c:pt>
                <c:pt idx="875">
                  <c:v>5.8330517031863502</c:v>
                </c:pt>
                <c:pt idx="876">
                  <c:v>5.84006930393502</c:v>
                </c:pt>
                <c:pt idx="877">
                  <c:v>5.8470869046836897</c:v>
                </c:pt>
                <c:pt idx="878">
                  <c:v>5.8541045054323604</c:v>
                </c:pt>
                <c:pt idx="879">
                  <c:v>5.8611221061810301</c:v>
                </c:pt>
                <c:pt idx="880">
                  <c:v>5.8681397069296999</c:v>
                </c:pt>
                <c:pt idx="881">
                  <c:v>5.8751573076783599</c:v>
                </c:pt>
                <c:pt idx="882">
                  <c:v>5.8821749084270296</c:v>
                </c:pt>
                <c:pt idx="883">
                  <c:v>5.8891925091757003</c:v>
                </c:pt>
                <c:pt idx="884">
                  <c:v>5.89621010992437</c:v>
                </c:pt>
                <c:pt idx="885">
                  <c:v>5.9032277106730398</c:v>
                </c:pt>
                <c:pt idx="886">
                  <c:v>5.9102453114217104</c:v>
                </c:pt>
                <c:pt idx="887">
                  <c:v>5.9172629121703801</c:v>
                </c:pt>
                <c:pt idx="888">
                  <c:v>5.9242805129190499</c:v>
                </c:pt>
                <c:pt idx="889">
                  <c:v>5.9312981136677196</c:v>
                </c:pt>
                <c:pt idx="890">
                  <c:v>5.9383157144163903</c:v>
                </c:pt>
                <c:pt idx="891">
                  <c:v>5.94533331516506</c:v>
                </c:pt>
                <c:pt idx="892">
                  <c:v>5.9523509159137298</c:v>
                </c:pt>
                <c:pt idx="893">
                  <c:v>5.9593685166624004</c:v>
                </c:pt>
                <c:pt idx="894">
                  <c:v>5.9663861174110702</c:v>
                </c:pt>
                <c:pt idx="895">
                  <c:v>5.9734037181597399</c:v>
                </c:pt>
                <c:pt idx="896">
                  <c:v>5.9804213189084097</c:v>
                </c:pt>
                <c:pt idx="897">
                  <c:v>5.9874389196570696</c:v>
                </c:pt>
                <c:pt idx="898">
                  <c:v>5.9944565204057403</c:v>
                </c:pt>
                <c:pt idx="899">
                  <c:v>6.00147412115441</c:v>
                </c:pt>
                <c:pt idx="900">
                  <c:v>6.0084917219030798</c:v>
                </c:pt>
                <c:pt idx="901">
                  <c:v>6.0155093226517504</c:v>
                </c:pt>
                <c:pt idx="902">
                  <c:v>6.0225269234004202</c:v>
                </c:pt>
                <c:pt idx="903">
                  <c:v>6.0295445241490899</c:v>
                </c:pt>
                <c:pt idx="904">
                  <c:v>6.0365621248977597</c:v>
                </c:pt>
                <c:pt idx="905">
                  <c:v>6.0435797256464303</c:v>
                </c:pt>
                <c:pt idx="906">
                  <c:v>6.0505973263951001</c:v>
                </c:pt>
                <c:pt idx="907">
                  <c:v>6.0576149271437698</c:v>
                </c:pt>
                <c:pt idx="908">
                  <c:v>6.0646325278924396</c:v>
                </c:pt>
                <c:pt idx="909">
                  <c:v>6.0716501286411102</c:v>
                </c:pt>
                <c:pt idx="910">
                  <c:v>6.07866772938978</c:v>
                </c:pt>
                <c:pt idx="911">
                  <c:v>6.0856853301384399</c:v>
                </c:pt>
                <c:pt idx="912">
                  <c:v>6.0927029308871097</c:v>
                </c:pt>
                <c:pt idx="913">
                  <c:v>6.0997205316357803</c:v>
                </c:pt>
                <c:pt idx="914">
                  <c:v>6.1067381323844501</c:v>
                </c:pt>
                <c:pt idx="915">
                  <c:v>6.1137557331331198</c:v>
                </c:pt>
                <c:pt idx="916">
                  <c:v>6.1207733338817896</c:v>
                </c:pt>
                <c:pt idx="917">
                  <c:v>6.1277909346304602</c:v>
                </c:pt>
                <c:pt idx="918">
                  <c:v>6.13480853537913</c:v>
                </c:pt>
                <c:pt idx="919">
                  <c:v>6.1418261361277997</c:v>
                </c:pt>
                <c:pt idx="920">
                  <c:v>6.1488437368764703</c:v>
                </c:pt>
                <c:pt idx="921">
                  <c:v>6.1558613376251401</c:v>
                </c:pt>
                <c:pt idx="922">
                  <c:v>6.1628789383738098</c:v>
                </c:pt>
                <c:pt idx="923">
                  <c:v>6.1698965391224796</c:v>
                </c:pt>
                <c:pt idx="924">
                  <c:v>6.1769141398711502</c:v>
                </c:pt>
                <c:pt idx="925">
                  <c:v>6.18393174061982</c:v>
                </c:pt>
                <c:pt idx="926">
                  <c:v>6.1909493413684897</c:v>
                </c:pt>
                <c:pt idx="927">
                  <c:v>6.1979669421171497</c:v>
                </c:pt>
                <c:pt idx="928">
                  <c:v>6.2049845428658301</c:v>
                </c:pt>
                <c:pt idx="929">
                  <c:v>6.2120021436144901</c:v>
                </c:pt>
                <c:pt idx="930">
                  <c:v>6.2190197443631599</c:v>
                </c:pt>
                <c:pt idx="931">
                  <c:v>6.2260373451118296</c:v>
                </c:pt>
                <c:pt idx="932">
                  <c:v>6.2330549458605002</c:v>
                </c:pt>
                <c:pt idx="933">
                  <c:v>6.24007254660917</c:v>
                </c:pt>
                <c:pt idx="934">
                  <c:v>6.2470901473578397</c:v>
                </c:pt>
                <c:pt idx="935">
                  <c:v>6.2541077481065104</c:v>
                </c:pt>
                <c:pt idx="936">
                  <c:v>6.2611253488551801</c:v>
                </c:pt>
                <c:pt idx="937">
                  <c:v>6.2681429496038499</c:v>
                </c:pt>
                <c:pt idx="938">
                  <c:v>6.2751605503525196</c:v>
                </c:pt>
                <c:pt idx="939">
                  <c:v>6.2821781511011903</c:v>
                </c:pt>
                <c:pt idx="940">
                  <c:v>6.28919575184986</c:v>
                </c:pt>
                <c:pt idx="941">
                  <c:v>6.2962133525985298</c:v>
                </c:pt>
                <c:pt idx="942">
                  <c:v>6.3032309533471897</c:v>
                </c:pt>
                <c:pt idx="943">
                  <c:v>6.3102485540958604</c:v>
                </c:pt>
                <c:pt idx="944">
                  <c:v>6.3172661548445301</c:v>
                </c:pt>
                <c:pt idx="945">
                  <c:v>6.3242837555931999</c:v>
                </c:pt>
                <c:pt idx="946">
                  <c:v>6.3313013563418696</c:v>
                </c:pt>
                <c:pt idx="947">
                  <c:v>6.3383189570905403</c:v>
                </c:pt>
                <c:pt idx="948">
                  <c:v>6.34533655783921</c:v>
                </c:pt>
                <c:pt idx="949">
                  <c:v>6.3523541585878798</c:v>
                </c:pt>
                <c:pt idx="950">
                  <c:v>6.3593717593365504</c:v>
                </c:pt>
                <c:pt idx="951">
                  <c:v>6.3663893600852202</c:v>
                </c:pt>
                <c:pt idx="952">
                  <c:v>6.3734069608338899</c:v>
                </c:pt>
                <c:pt idx="953">
                  <c:v>6.3804245615825597</c:v>
                </c:pt>
                <c:pt idx="954">
                  <c:v>6.3874421623312303</c:v>
                </c:pt>
                <c:pt idx="955">
                  <c:v>6.3944597630799</c:v>
                </c:pt>
                <c:pt idx="956">
                  <c:v>6.4014773638285698</c:v>
                </c:pt>
                <c:pt idx="957">
                  <c:v>6.4084949645772404</c:v>
                </c:pt>
                <c:pt idx="958">
                  <c:v>6.4155125653259004</c:v>
                </c:pt>
                <c:pt idx="959">
                  <c:v>6.4225301660745702</c:v>
                </c:pt>
                <c:pt idx="960">
                  <c:v>6.4295477668232399</c:v>
                </c:pt>
                <c:pt idx="961">
                  <c:v>6.4365653675719097</c:v>
                </c:pt>
                <c:pt idx="962">
                  <c:v>6.4435829683205803</c:v>
                </c:pt>
                <c:pt idx="963">
                  <c:v>6.4506005690692501</c:v>
                </c:pt>
                <c:pt idx="964">
                  <c:v>6.4576181698179198</c:v>
                </c:pt>
                <c:pt idx="965">
                  <c:v>6.4646357705665896</c:v>
                </c:pt>
                <c:pt idx="966">
                  <c:v>6.4716533713152602</c:v>
                </c:pt>
                <c:pt idx="967">
                  <c:v>6.4786709720639299</c:v>
                </c:pt>
                <c:pt idx="968">
                  <c:v>6.4856885728125997</c:v>
                </c:pt>
                <c:pt idx="969">
                  <c:v>6.4927061735612703</c:v>
                </c:pt>
                <c:pt idx="970">
                  <c:v>6.4997237743099401</c:v>
                </c:pt>
                <c:pt idx="971">
                  <c:v>6.5067413750586098</c:v>
                </c:pt>
                <c:pt idx="972">
                  <c:v>6.5137589758072796</c:v>
                </c:pt>
                <c:pt idx="973">
                  <c:v>6.5207765765559396</c:v>
                </c:pt>
                <c:pt idx="974">
                  <c:v>6.5277941773046102</c:v>
                </c:pt>
                <c:pt idx="975">
                  <c:v>6.53481177805328</c:v>
                </c:pt>
                <c:pt idx="976">
                  <c:v>6.5418293788019497</c:v>
                </c:pt>
                <c:pt idx="977">
                  <c:v>6.5488469795506203</c:v>
                </c:pt>
                <c:pt idx="978">
                  <c:v>6.5558645802992901</c:v>
                </c:pt>
                <c:pt idx="979">
                  <c:v>6.5628821810479598</c:v>
                </c:pt>
                <c:pt idx="980">
                  <c:v>6.5698997817966296</c:v>
                </c:pt>
                <c:pt idx="981">
                  <c:v>6.5769173825453002</c:v>
                </c:pt>
                <c:pt idx="982">
                  <c:v>6.58393498329397</c:v>
                </c:pt>
                <c:pt idx="983">
                  <c:v>6.5909525840426397</c:v>
                </c:pt>
                <c:pt idx="984">
                  <c:v>6.5979701847913104</c:v>
                </c:pt>
                <c:pt idx="985">
                  <c:v>6.6049877855399801</c:v>
                </c:pt>
                <c:pt idx="986">
                  <c:v>6.6120053862886499</c:v>
                </c:pt>
                <c:pt idx="987">
                  <c:v>6.6190229870373196</c:v>
                </c:pt>
                <c:pt idx="988">
                  <c:v>6.6260405877859903</c:v>
                </c:pt>
                <c:pt idx="989">
                  <c:v>6.6330581885346502</c:v>
                </c:pt>
                <c:pt idx="990">
                  <c:v>6.64007578928332</c:v>
                </c:pt>
                <c:pt idx="991">
                  <c:v>6.6470933900319897</c:v>
                </c:pt>
                <c:pt idx="992">
                  <c:v>6.6541109907806604</c:v>
                </c:pt>
                <c:pt idx="993">
                  <c:v>6.6611285915293301</c:v>
                </c:pt>
                <c:pt idx="994">
                  <c:v>6.6681461922779999</c:v>
                </c:pt>
                <c:pt idx="995">
                  <c:v>6.6751637930266696</c:v>
                </c:pt>
                <c:pt idx="996">
                  <c:v>6.6821813937753403</c:v>
                </c:pt>
                <c:pt idx="997">
                  <c:v>6.68919899452401</c:v>
                </c:pt>
                <c:pt idx="998">
                  <c:v>6.6962165952726798</c:v>
                </c:pt>
                <c:pt idx="999">
                  <c:v>6.7032341960213504</c:v>
                </c:pt>
                <c:pt idx="1000">
                  <c:v>6.7102517967700201</c:v>
                </c:pt>
                <c:pt idx="1001">
                  <c:v>6.7172693975186899</c:v>
                </c:pt>
                <c:pt idx="1002">
                  <c:v>6.7242869982673596</c:v>
                </c:pt>
                <c:pt idx="1003">
                  <c:v>6.7313045990160303</c:v>
                </c:pt>
                <c:pt idx="1004">
                  <c:v>6.7383221997647</c:v>
                </c:pt>
                <c:pt idx="1005">
                  <c:v>6.7453398005133698</c:v>
                </c:pt>
                <c:pt idx="1006">
                  <c:v>6.7523574012620298</c:v>
                </c:pt>
                <c:pt idx="1007">
                  <c:v>6.7593750020107004</c:v>
                </c:pt>
                <c:pt idx="1008">
                  <c:v>6.7663926027593702</c:v>
                </c:pt>
                <c:pt idx="1009">
                  <c:v>6.7734102035080399</c:v>
                </c:pt>
                <c:pt idx="1010">
                  <c:v>6.7804278042567097</c:v>
                </c:pt>
                <c:pt idx="1011">
                  <c:v>6.7874454050053803</c:v>
                </c:pt>
                <c:pt idx="1012">
                  <c:v>6.79446300575405</c:v>
                </c:pt>
                <c:pt idx="1013">
                  <c:v>6.8014806065027198</c:v>
                </c:pt>
                <c:pt idx="1014">
                  <c:v>6.8084982072513904</c:v>
                </c:pt>
                <c:pt idx="1015">
                  <c:v>6.8155158080000602</c:v>
                </c:pt>
                <c:pt idx="1016">
                  <c:v>6.8225334087487299</c:v>
                </c:pt>
                <c:pt idx="1017">
                  <c:v>6.8295510094973997</c:v>
                </c:pt>
                <c:pt idx="1018">
                  <c:v>6.8365686102460703</c:v>
                </c:pt>
                <c:pt idx="1019">
                  <c:v>6.8435862109947401</c:v>
                </c:pt>
                <c:pt idx="1020">
                  <c:v>6.8506038117434001</c:v>
                </c:pt>
                <c:pt idx="1021">
                  <c:v>6.8576214124920698</c:v>
                </c:pt>
                <c:pt idx="1022">
                  <c:v>6.8646390132407404</c:v>
                </c:pt>
                <c:pt idx="1023">
                  <c:v>6.8716566139894102</c:v>
                </c:pt>
                <c:pt idx="1024">
                  <c:v>6.8786742147380799</c:v>
                </c:pt>
                <c:pt idx="1025">
                  <c:v>6.8856918154867497</c:v>
                </c:pt>
                <c:pt idx="1026">
                  <c:v>6.8927094162354203</c:v>
                </c:pt>
                <c:pt idx="1027">
                  <c:v>6.8997270169840901</c:v>
                </c:pt>
                <c:pt idx="1028">
                  <c:v>6.9067446177327598</c:v>
                </c:pt>
                <c:pt idx="1029">
                  <c:v>6.9137622184814296</c:v>
                </c:pt>
                <c:pt idx="1030">
                  <c:v>6.9207798192301002</c:v>
                </c:pt>
                <c:pt idx="1031">
                  <c:v>6.92779741997877</c:v>
                </c:pt>
                <c:pt idx="1032">
                  <c:v>6.9348150207274397</c:v>
                </c:pt>
                <c:pt idx="1033">
                  <c:v>6.9418326214761104</c:v>
                </c:pt>
                <c:pt idx="1034">
                  <c:v>6.9488502222247801</c:v>
                </c:pt>
                <c:pt idx="1035">
                  <c:v>6.9558678229734499</c:v>
                </c:pt>
                <c:pt idx="1036">
                  <c:v>6.9628854237221098</c:v>
                </c:pt>
                <c:pt idx="1037">
                  <c:v>6.9699030244707902</c:v>
                </c:pt>
                <c:pt idx="1038">
                  <c:v>6.9769206252194502</c:v>
                </c:pt>
                <c:pt idx="1039">
                  <c:v>6.98393822596812</c:v>
                </c:pt>
                <c:pt idx="1040">
                  <c:v>6.9909558267167897</c:v>
                </c:pt>
                <c:pt idx="1041">
                  <c:v>6.9979734274654604</c:v>
                </c:pt>
                <c:pt idx="1042">
                  <c:v>7.0049910282141301</c:v>
                </c:pt>
                <c:pt idx="1043">
                  <c:v>7.0120086289627999</c:v>
                </c:pt>
                <c:pt idx="1044">
                  <c:v>7.0190262297114696</c:v>
                </c:pt>
                <c:pt idx="1045">
                  <c:v>7.0260438304601402</c:v>
                </c:pt>
                <c:pt idx="1046">
                  <c:v>7.03306143120881</c:v>
                </c:pt>
                <c:pt idx="1047">
                  <c:v>7.0400790319574797</c:v>
                </c:pt>
                <c:pt idx="1048">
                  <c:v>7.0470966327061504</c:v>
                </c:pt>
                <c:pt idx="1049">
                  <c:v>7.0541142334548201</c:v>
                </c:pt>
                <c:pt idx="1050">
                  <c:v>7.0611318342034899</c:v>
                </c:pt>
                <c:pt idx="1051">
                  <c:v>7.0681494349521499</c:v>
                </c:pt>
                <c:pt idx="1052">
                  <c:v>7.0751670357008196</c:v>
                </c:pt>
                <c:pt idx="1053">
                  <c:v>7.0821846364494903</c:v>
                </c:pt>
                <c:pt idx="1054">
                  <c:v>7.08920223719816</c:v>
                </c:pt>
                <c:pt idx="1055">
                  <c:v>7.0962198379468298</c:v>
                </c:pt>
                <c:pt idx="1056">
                  <c:v>7.1032374386955004</c:v>
                </c:pt>
                <c:pt idx="1057">
                  <c:v>7.1102550394441701</c:v>
                </c:pt>
                <c:pt idx="1058">
                  <c:v>7.1172726401928399</c:v>
                </c:pt>
                <c:pt idx="1059">
                  <c:v>7.1242902409415096</c:v>
                </c:pt>
                <c:pt idx="1060">
                  <c:v>7.1313078416901803</c:v>
                </c:pt>
                <c:pt idx="1061">
                  <c:v>7.13832544243885</c:v>
                </c:pt>
                <c:pt idx="1062">
                  <c:v>7.1453430431875198</c:v>
                </c:pt>
                <c:pt idx="1063">
                  <c:v>7.1523606439361904</c:v>
                </c:pt>
                <c:pt idx="1064">
                  <c:v>7.1593782446848602</c:v>
                </c:pt>
                <c:pt idx="1065">
                  <c:v>7.1663958454335299</c:v>
                </c:pt>
                <c:pt idx="1066">
                  <c:v>7.1734134461821997</c:v>
                </c:pt>
                <c:pt idx="1067">
                  <c:v>7.1804310469308597</c:v>
                </c:pt>
                <c:pt idx="1068">
                  <c:v>7.1874486476795401</c:v>
                </c:pt>
                <c:pt idx="1069">
                  <c:v>7.1944662484282</c:v>
                </c:pt>
                <c:pt idx="1070">
                  <c:v>7.2014838491768698</c:v>
                </c:pt>
                <c:pt idx="1071">
                  <c:v>7.2085014499255404</c:v>
                </c:pt>
                <c:pt idx="1072">
                  <c:v>7.2155190506742102</c:v>
                </c:pt>
                <c:pt idx="1073">
                  <c:v>7.2225366514228799</c:v>
                </c:pt>
                <c:pt idx="1074">
                  <c:v>7.2295542521715497</c:v>
                </c:pt>
                <c:pt idx="1075">
                  <c:v>7.2365718529202203</c:v>
                </c:pt>
                <c:pt idx="1076">
                  <c:v>7.2435894536688901</c:v>
                </c:pt>
                <c:pt idx="1077">
                  <c:v>7.2506070544175598</c:v>
                </c:pt>
                <c:pt idx="1078">
                  <c:v>7.2576246551662296</c:v>
                </c:pt>
                <c:pt idx="1079">
                  <c:v>7.2646422559149002</c:v>
                </c:pt>
                <c:pt idx="1080">
                  <c:v>7.27165985666357</c:v>
                </c:pt>
                <c:pt idx="1081">
                  <c:v>7.2786774574122397</c:v>
                </c:pt>
                <c:pt idx="1082">
                  <c:v>7.2856950581608997</c:v>
                </c:pt>
                <c:pt idx="1083">
                  <c:v>7.2927126589095703</c:v>
                </c:pt>
                <c:pt idx="1084">
                  <c:v>7.2997302596582401</c:v>
                </c:pt>
                <c:pt idx="1085">
                  <c:v>7.3067478604069098</c:v>
                </c:pt>
                <c:pt idx="1086">
                  <c:v>7.3137654611555796</c:v>
                </c:pt>
                <c:pt idx="1087">
                  <c:v>7.3207830619042502</c:v>
                </c:pt>
                <c:pt idx="1088">
                  <c:v>7.32780066265292</c:v>
                </c:pt>
                <c:pt idx="1089">
                  <c:v>7.3348182634015897</c:v>
                </c:pt>
                <c:pt idx="1090">
                  <c:v>7.3418358641502603</c:v>
                </c:pt>
                <c:pt idx="1091">
                  <c:v>7.3488534648989301</c:v>
                </c:pt>
                <c:pt idx="1092">
                  <c:v>7.3558710656475998</c:v>
                </c:pt>
                <c:pt idx="1093">
                  <c:v>7.3628886663962696</c:v>
                </c:pt>
                <c:pt idx="1094">
                  <c:v>7.3699062671449402</c:v>
                </c:pt>
                <c:pt idx="1095">
                  <c:v>7.37692386789361</c:v>
                </c:pt>
                <c:pt idx="1096">
                  <c:v>7.3839414686422797</c:v>
                </c:pt>
                <c:pt idx="1097">
                  <c:v>7.3909590693909504</c:v>
                </c:pt>
                <c:pt idx="1098">
                  <c:v>7.3979766701396104</c:v>
                </c:pt>
                <c:pt idx="1099">
                  <c:v>7.4049942708882801</c:v>
                </c:pt>
                <c:pt idx="1100">
                  <c:v>7.4120118716369499</c:v>
                </c:pt>
                <c:pt idx="1101">
                  <c:v>7.4190294723856196</c:v>
                </c:pt>
                <c:pt idx="1102">
                  <c:v>7.4260470731342902</c:v>
                </c:pt>
                <c:pt idx="1103">
                  <c:v>7.43306467388296</c:v>
                </c:pt>
                <c:pt idx="1104">
                  <c:v>7.4400822746316297</c:v>
                </c:pt>
                <c:pt idx="1105">
                  <c:v>7.4470998753803004</c:v>
                </c:pt>
                <c:pt idx="1106">
                  <c:v>7.4541174761289701</c:v>
                </c:pt>
                <c:pt idx="1107">
                  <c:v>7.4611350768776399</c:v>
                </c:pt>
                <c:pt idx="1108">
                  <c:v>7.4681526776263096</c:v>
                </c:pt>
                <c:pt idx="1109">
                  <c:v>7.4751702783749803</c:v>
                </c:pt>
                <c:pt idx="1110">
                  <c:v>7.48218787912365</c:v>
                </c:pt>
                <c:pt idx="1111">
                  <c:v>7.4892054798723198</c:v>
                </c:pt>
                <c:pt idx="1112">
                  <c:v>7.4962230806209904</c:v>
                </c:pt>
                <c:pt idx="1113">
                  <c:v>7.5032406813696602</c:v>
                </c:pt>
                <c:pt idx="1114">
                  <c:v>7.5102582821183299</c:v>
                </c:pt>
                <c:pt idx="1115">
                  <c:v>7.5172758828669899</c:v>
                </c:pt>
                <c:pt idx="1116">
                  <c:v>7.5242934836156596</c:v>
                </c:pt>
                <c:pt idx="1117">
                  <c:v>7.5313110843643303</c:v>
                </c:pt>
                <c:pt idx="1118">
                  <c:v>7.538328685113</c:v>
                </c:pt>
                <c:pt idx="1119">
                  <c:v>7.5453462858616698</c:v>
                </c:pt>
                <c:pt idx="1120">
                  <c:v>7.5523638866103404</c:v>
                </c:pt>
                <c:pt idx="1121">
                  <c:v>7.5593814873590102</c:v>
                </c:pt>
                <c:pt idx="1122">
                  <c:v>7.5663990881076799</c:v>
                </c:pt>
                <c:pt idx="1123">
                  <c:v>7.5734166888563497</c:v>
                </c:pt>
                <c:pt idx="1124">
                  <c:v>7.5804342896050203</c:v>
                </c:pt>
                <c:pt idx="1125">
                  <c:v>7.5874518903536901</c:v>
                </c:pt>
                <c:pt idx="1126">
                  <c:v>7.5944694911023598</c:v>
                </c:pt>
                <c:pt idx="1127">
                  <c:v>7.6014870918510304</c:v>
                </c:pt>
                <c:pt idx="1128">
                  <c:v>7.6085046925997002</c:v>
                </c:pt>
                <c:pt idx="1129">
                  <c:v>7.6155222933483602</c:v>
                </c:pt>
                <c:pt idx="1130">
                  <c:v>7.6225398940970299</c:v>
                </c:pt>
                <c:pt idx="1131">
                  <c:v>7.6295574948456997</c:v>
                </c:pt>
                <c:pt idx="1132">
                  <c:v>7.6365750955943703</c:v>
                </c:pt>
                <c:pt idx="1133">
                  <c:v>7.6435926963430401</c:v>
                </c:pt>
                <c:pt idx="1134">
                  <c:v>7.6506102970917098</c:v>
                </c:pt>
                <c:pt idx="1135">
                  <c:v>7.6576278978403796</c:v>
                </c:pt>
                <c:pt idx="1136">
                  <c:v>7.6646454985890502</c:v>
                </c:pt>
                <c:pt idx="1137">
                  <c:v>7.6716630993377199</c:v>
                </c:pt>
                <c:pt idx="1138">
                  <c:v>7.6786807000863897</c:v>
                </c:pt>
                <c:pt idx="1139">
                  <c:v>7.6856983008350603</c:v>
                </c:pt>
                <c:pt idx="1140">
                  <c:v>7.6927159015837301</c:v>
                </c:pt>
                <c:pt idx="1141">
                  <c:v>7.6997335023323998</c:v>
                </c:pt>
                <c:pt idx="1142">
                  <c:v>7.7067511030810696</c:v>
                </c:pt>
                <c:pt idx="1143">
                  <c:v>7.7137687038297402</c:v>
                </c:pt>
                <c:pt idx="1144">
                  <c:v>7.72078630457841</c:v>
                </c:pt>
                <c:pt idx="1145">
                  <c:v>7.7278039053270797</c:v>
                </c:pt>
                <c:pt idx="1146">
                  <c:v>7.7348215060757397</c:v>
                </c:pt>
                <c:pt idx="1147">
                  <c:v>7.7418391068244103</c:v>
                </c:pt>
                <c:pt idx="1148">
                  <c:v>7.7488567075730801</c:v>
                </c:pt>
                <c:pt idx="1149">
                  <c:v>7.7558743083217498</c:v>
                </c:pt>
                <c:pt idx="1150">
                  <c:v>7.7628919090704196</c:v>
                </c:pt>
                <c:pt idx="1151">
                  <c:v>7.7699095098190902</c:v>
                </c:pt>
                <c:pt idx="1152">
                  <c:v>7.77692711056776</c:v>
                </c:pt>
                <c:pt idx="1153">
                  <c:v>7.7839447113164297</c:v>
                </c:pt>
                <c:pt idx="1154">
                  <c:v>7.7909623120651004</c:v>
                </c:pt>
                <c:pt idx="1155">
                  <c:v>7.7979799128137701</c:v>
                </c:pt>
                <c:pt idx="1156">
                  <c:v>7.8049975135624399</c:v>
                </c:pt>
                <c:pt idx="1157">
                  <c:v>7.8120151143111096</c:v>
                </c:pt>
                <c:pt idx="1158">
                  <c:v>7.8190327150597803</c:v>
                </c:pt>
                <c:pt idx="1159">
                  <c:v>7.8260503158084402</c:v>
                </c:pt>
                <c:pt idx="1160">
                  <c:v>7.83306791655711</c:v>
                </c:pt>
                <c:pt idx="1161">
                  <c:v>7.8400855173057797</c:v>
                </c:pt>
                <c:pt idx="1162">
                  <c:v>7.8471031180544504</c:v>
                </c:pt>
                <c:pt idx="1163">
                  <c:v>7.8541207188031201</c:v>
                </c:pt>
                <c:pt idx="1164">
                  <c:v>7.8611383195517899</c:v>
                </c:pt>
                <c:pt idx="1165">
                  <c:v>7.8681559203004596</c:v>
                </c:pt>
                <c:pt idx="1166">
                  <c:v>7.8751735210491303</c:v>
                </c:pt>
                <c:pt idx="1167">
                  <c:v>7.8821911217978</c:v>
                </c:pt>
                <c:pt idx="1168">
                  <c:v>7.8892087225464698</c:v>
                </c:pt>
                <c:pt idx="1169">
                  <c:v>7.8962263232951404</c:v>
                </c:pt>
                <c:pt idx="1170">
                  <c:v>7.9032439240438102</c:v>
                </c:pt>
                <c:pt idx="1171">
                  <c:v>7.9102615247924799</c:v>
                </c:pt>
                <c:pt idx="1172">
                  <c:v>7.9172791255411497</c:v>
                </c:pt>
                <c:pt idx="1173">
                  <c:v>7.9242967262898203</c:v>
                </c:pt>
                <c:pt idx="1174">
                  <c:v>7.93131432703849</c:v>
                </c:pt>
                <c:pt idx="1175">
                  <c:v>7.9383319277871598</c:v>
                </c:pt>
                <c:pt idx="1176">
                  <c:v>7.9453495285358198</c:v>
                </c:pt>
                <c:pt idx="1177">
                  <c:v>7.9523671292844904</c:v>
                </c:pt>
                <c:pt idx="1178">
                  <c:v>7.9593847300331602</c:v>
                </c:pt>
                <c:pt idx="1179">
                  <c:v>7.9664023307818299</c:v>
                </c:pt>
                <c:pt idx="1180">
                  <c:v>7.9734199315304997</c:v>
                </c:pt>
                <c:pt idx="1181">
                  <c:v>7.9804375322791703</c:v>
                </c:pt>
                <c:pt idx="1182">
                  <c:v>7.98745513302784</c:v>
                </c:pt>
                <c:pt idx="1183">
                  <c:v>7.9944727337765098</c:v>
                </c:pt>
                <c:pt idx="1184">
                  <c:v>8.0014903345251795</c:v>
                </c:pt>
                <c:pt idx="1185">
                  <c:v>8.0085079352738493</c:v>
                </c:pt>
                <c:pt idx="1186">
                  <c:v>8.0155255360225208</c:v>
                </c:pt>
                <c:pt idx="1187">
                  <c:v>8.0225431367711906</c:v>
                </c:pt>
                <c:pt idx="1188">
                  <c:v>8.0295607375198603</c:v>
                </c:pt>
                <c:pt idx="1189">
                  <c:v>8.0365783382685301</c:v>
                </c:pt>
                <c:pt idx="1190">
                  <c:v>8.0435959390171998</c:v>
                </c:pt>
                <c:pt idx="1191">
                  <c:v>8.0506135397658696</c:v>
                </c:pt>
                <c:pt idx="1192">
                  <c:v>8.0576311405145393</c:v>
                </c:pt>
                <c:pt idx="1193">
                  <c:v>8.0646487412632002</c:v>
                </c:pt>
                <c:pt idx="1194">
                  <c:v>8.0716663420118699</c:v>
                </c:pt>
                <c:pt idx="1195">
                  <c:v>8.0786839427605397</c:v>
                </c:pt>
                <c:pt idx="1196">
                  <c:v>8.0857015435092094</c:v>
                </c:pt>
                <c:pt idx="1197">
                  <c:v>8.0927191442578792</c:v>
                </c:pt>
                <c:pt idx="1198">
                  <c:v>8.0997367450065507</c:v>
                </c:pt>
                <c:pt idx="1199">
                  <c:v>8.1067543457552205</c:v>
                </c:pt>
                <c:pt idx="1200">
                  <c:v>8.1137719465038902</c:v>
                </c:pt>
                <c:pt idx="1201">
                  <c:v>8.12078954725256</c:v>
                </c:pt>
                <c:pt idx="1202">
                  <c:v>8.1278071480012297</c:v>
                </c:pt>
                <c:pt idx="1203">
                  <c:v>8.1348247487498995</c:v>
                </c:pt>
                <c:pt idx="1204">
                  <c:v>8.1418423494985692</c:v>
                </c:pt>
                <c:pt idx="1205">
                  <c:v>8.1488599502472407</c:v>
                </c:pt>
                <c:pt idx="1206">
                  <c:v>8.1558775509959105</c:v>
                </c:pt>
                <c:pt idx="1207">
                  <c:v>8.1628951517445696</c:v>
                </c:pt>
                <c:pt idx="1208">
                  <c:v>8.1699127524932393</c:v>
                </c:pt>
                <c:pt idx="1209">
                  <c:v>8.1769303532419109</c:v>
                </c:pt>
                <c:pt idx="1210">
                  <c:v>8.1839479539905806</c:v>
                </c:pt>
                <c:pt idx="1211">
                  <c:v>8.1909655547392504</c:v>
                </c:pt>
                <c:pt idx="1212">
                  <c:v>8.1979831554879201</c:v>
                </c:pt>
                <c:pt idx="1213">
                  <c:v>8.2050007562365899</c:v>
                </c:pt>
                <c:pt idx="1214">
                  <c:v>8.2120183569852596</c:v>
                </c:pt>
                <c:pt idx="1215">
                  <c:v>8.2190359577339294</c:v>
                </c:pt>
                <c:pt idx="1216">
                  <c:v>8.2260535584825991</c:v>
                </c:pt>
                <c:pt idx="1217">
                  <c:v>8.2330711592312706</c:v>
                </c:pt>
                <c:pt idx="1218">
                  <c:v>8.2400887599799404</c:v>
                </c:pt>
                <c:pt idx="1219">
                  <c:v>8.2471063607286101</c:v>
                </c:pt>
                <c:pt idx="1220">
                  <c:v>8.2541239614772799</c:v>
                </c:pt>
                <c:pt idx="1221">
                  <c:v>8.2611415622259496</c:v>
                </c:pt>
                <c:pt idx="1222">
                  <c:v>8.2681591629746194</c:v>
                </c:pt>
                <c:pt idx="1223">
                  <c:v>8.2751767637232891</c:v>
                </c:pt>
                <c:pt idx="1224">
                  <c:v>8.28219436447195</c:v>
                </c:pt>
                <c:pt idx="1225">
                  <c:v>8.2892119652206198</c:v>
                </c:pt>
                <c:pt idx="1226">
                  <c:v>8.2962295659692895</c:v>
                </c:pt>
                <c:pt idx="1227">
                  <c:v>8.3032471667179593</c:v>
                </c:pt>
                <c:pt idx="1228">
                  <c:v>8.3102647674666308</c:v>
                </c:pt>
                <c:pt idx="1229">
                  <c:v>8.3172823682153005</c:v>
                </c:pt>
                <c:pt idx="1230">
                  <c:v>8.3242999689639703</c:v>
                </c:pt>
                <c:pt idx="1231">
                  <c:v>8.33131756971264</c:v>
                </c:pt>
                <c:pt idx="1232">
                  <c:v>8.3383351704613098</c:v>
                </c:pt>
                <c:pt idx="1233">
                  <c:v>8.3453527712099795</c:v>
                </c:pt>
                <c:pt idx="1234">
                  <c:v>8.3523703719586493</c:v>
                </c:pt>
                <c:pt idx="1235">
                  <c:v>8.3593879727073208</c:v>
                </c:pt>
                <c:pt idx="1236">
                  <c:v>8.3664055734559799</c:v>
                </c:pt>
                <c:pt idx="1237">
                  <c:v>8.3734231742046603</c:v>
                </c:pt>
                <c:pt idx="1238">
                  <c:v>8.3804407749533194</c:v>
                </c:pt>
                <c:pt idx="1239">
                  <c:v>8.3874583757019892</c:v>
                </c:pt>
                <c:pt idx="1240">
                  <c:v>8.3944759764506607</c:v>
                </c:pt>
                <c:pt idx="1241">
                  <c:v>8.4014935771993304</c:v>
                </c:pt>
                <c:pt idx="1242">
                  <c:v>8.4085111779480002</c:v>
                </c:pt>
                <c:pt idx="1243">
                  <c:v>8.4155287786966699</c:v>
                </c:pt>
                <c:pt idx="1244">
                  <c:v>8.4225463794453397</c:v>
                </c:pt>
                <c:pt idx="1245">
                  <c:v>8.4295639801940094</c:v>
                </c:pt>
                <c:pt idx="1246">
                  <c:v>8.4365815809426792</c:v>
                </c:pt>
                <c:pt idx="1247">
                  <c:v>8.4435991816913507</c:v>
                </c:pt>
                <c:pt idx="1248">
                  <c:v>8.4506167824400205</c:v>
                </c:pt>
                <c:pt idx="1249">
                  <c:v>8.4576343831886902</c:v>
                </c:pt>
                <c:pt idx="1250">
                  <c:v>8.46465198393736</c:v>
                </c:pt>
                <c:pt idx="1251">
                  <c:v>8.4716695846860297</c:v>
                </c:pt>
                <c:pt idx="1252">
                  <c:v>8.4786871854346995</c:v>
                </c:pt>
                <c:pt idx="1253">
                  <c:v>8.4857047861833692</c:v>
                </c:pt>
                <c:pt idx="1254">
                  <c:v>8.4927223869320407</c:v>
                </c:pt>
                <c:pt idx="1255">
                  <c:v>8.4997399876806998</c:v>
                </c:pt>
                <c:pt idx="1256">
                  <c:v>8.5067575884293696</c:v>
                </c:pt>
                <c:pt idx="1257">
                  <c:v>8.5137751891780393</c:v>
                </c:pt>
                <c:pt idx="1258">
                  <c:v>8.5207927899267109</c:v>
                </c:pt>
                <c:pt idx="1259">
                  <c:v>8.5278103906753806</c:v>
                </c:pt>
                <c:pt idx="1260">
                  <c:v>8.5348279914240504</c:v>
                </c:pt>
                <c:pt idx="1261">
                  <c:v>8.5418455921727201</c:v>
                </c:pt>
                <c:pt idx="1262">
                  <c:v>8.5488631929213899</c:v>
                </c:pt>
                <c:pt idx="1263">
                  <c:v>8.5558807936700596</c:v>
                </c:pt>
                <c:pt idx="1264">
                  <c:v>8.5628983944187294</c:v>
                </c:pt>
                <c:pt idx="1265">
                  <c:v>8.5699159951674009</c:v>
                </c:pt>
                <c:pt idx="1266">
                  <c:v>8.5769335959160706</c:v>
                </c:pt>
                <c:pt idx="1267">
                  <c:v>8.5839511966647404</c:v>
                </c:pt>
                <c:pt idx="1268">
                  <c:v>8.5909687974134101</c:v>
                </c:pt>
                <c:pt idx="1269">
                  <c:v>8.5979863981620799</c:v>
                </c:pt>
                <c:pt idx="1270">
                  <c:v>8.6050039989107407</c:v>
                </c:pt>
                <c:pt idx="1271">
                  <c:v>8.6120215996594105</c:v>
                </c:pt>
                <c:pt idx="1272">
                  <c:v>8.6190392004080802</c:v>
                </c:pt>
                <c:pt idx="1273">
                  <c:v>8.62605680115675</c:v>
                </c:pt>
                <c:pt idx="1274">
                  <c:v>8.6330744019054197</c:v>
                </c:pt>
                <c:pt idx="1275">
                  <c:v>8.6400920026540895</c:v>
                </c:pt>
                <c:pt idx="1276">
                  <c:v>8.6471096034027592</c:v>
                </c:pt>
                <c:pt idx="1277">
                  <c:v>8.6541272041514308</c:v>
                </c:pt>
                <c:pt idx="1278">
                  <c:v>8.6611448049001005</c:v>
                </c:pt>
                <c:pt idx="1279">
                  <c:v>8.6681624056487703</c:v>
                </c:pt>
                <c:pt idx="1280">
                  <c:v>8.67518000639744</c:v>
                </c:pt>
                <c:pt idx="1281">
                  <c:v>8.6821976071461098</c:v>
                </c:pt>
                <c:pt idx="1282">
                  <c:v>8.6892152078947795</c:v>
                </c:pt>
                <c:pt idx="1283">
                  <c:v>8.6962328086434493</c:v>
                </c:pt>
                <c:pt idx="1284">
                  <c:v>8.7032504093921208</c:v>
                </c:pt>
                <c:pt idx="1285">
                  <c:v>8.7102680101407799</c:v>
                </c:pt>
                <c:pt idx="1286">
                  <c:v>8.7172856108894496</c:v>
                </c:pt>
                <c:pt idx="1287">
                  <c:v>8.7243032116381194</c:v>
                </c:pt>
                <c:pt idx="1288">
                  <c:v>8.7313208123867891</c:v>
                </c:pt>
                <c:pt idx="1289">
                  <c:v>8.7383384131354607</c:v>
                </c:pt>
                <c:pt idx="1290">
                  <c:v>8.7453560138841304</c:v>
                </c:pt>
                <c:pt idx="1291">
                  <c:v>8.7523736146328002</c:v>
                </c:pt>
                <c:pt idx="1292">
                  <c:v>8.7593912153814699</c:v>
                </c:pt>
                <c:pt idx="1293">
                  <c:v>8.7664088161301397</c:v>
                </c:pt>
                <c:pt idx="1294">
                  <c:v>8.7734264168788094</c:v>
                </c:pt>
                <c:pt idx="1295">
                  <c:v>8.7804440176274792</c:v>
                </c:pt>
                <c:pt idx="1296">
                  <c:v>8.7874616183761507</c:v>
                </c:pt>
                <c:pt idx="1297">
                  <c:v>8.7944792191248204</c:v>
                </c:pt>
                <c:pt idx="1298">
                  <c:v>8.8014968198734902</c:v>
                </c:pt>
                <c:pt idx="1299">
                  <c:v>8.8085144206221599</c:v>
                </c:pt>
                <c:pt idx="1300">
                  <c:v>8.8155320213708297</c:v>
                </c:pt>
                <c:pt idx="1301">
                  <c:v>8.8225496221194906</c:v>
                </c:pt>
                <c:pt idx="1302">
                  <c:v>8.8295672228681603</c:v>
                </c:pt>
                <c:pt idx="1303">
                  <c:v>8.8365848236168301</c:v>
                </c:pt>
                <c:pt idx="1304">
                  <c:v>8.8436024243654998</c:v>
                </c:pt>
                <c:pt idx="1305">
                  <c:v>8.8506200251141696</c:v>
                </c:pt>
                <c:pt idx="1306">
                  <c:v>8.8576376258628393</c:v>
                </c:pt>
                <c:pt idx="1307">
                  <c:v>8.8646552266115108</c:v>
                </c:pt>
                <c:pt idx="1308">
                  <c:v>8.8716728273601806</c:v>
                </c:pt>
                <c:pt idx="1309">
                  <c:v>8.8786904281088503</c:v>
                </c:pt>
                <c:pt idx="1310">
                  <c:v>8.8857080288575201</c:v>
                </c:pt>
                <c:pt idx="1311">
                  <c:v>8.8927256296061898</c:v>
                </c:pt>
                <c:pt idx="1312">
                  <c:v>8.8997432303548596</c:v>
                </c:pt>
                <c:pt idx="1313">
                  <c:v>8.9067608311035293</c:v>
                </c:pt>
                <c:pt idx="1314">
                  <c:v>8.9137784318522009</c:v>
                </c:pt>
                <c:pt idx="1315">
                  <c:v>8.9207960326008706</c:v>
                </c:pt>
                <c:pt idx="1316">
                  <c:v>8.9278136333495297</c:v>
                </c:pt>
                <c:pt idx="1317">
                  <c:v>8.9348312340981995</c:v>
                </c:pt>
                <c:pt idx="1318">
                  <c:v>8.9418488348468692</c:v>
                </c:pt>
                <c:pt idx="1319">
                  <c:v>8.9488664355955407</c:v>
                </c:pt>
                <c:pt idx="1320">
                  <c:v>8.9558840363442105</c:v>
                </c:pt>
                <c:pt idx="1321">
                  <c:v>8.9629016370928802</c:v>
                </c:pt>
                <c:pt idx="1322">
                  <c:v>8.96991923784155</c:v>
                </c:pt>
                <c:pt idx="1323">
                  <c:v>8.9769368385902197</c:v>
                </c:pt>
                <c:pt idx="1324">
                  <c:v>8.9839544393388895</c:v>
                </c:pt>
                <c:pt idx="1325">
                  <c:v>8.9909720400875592</c:v>
                </c:pt>
                <c:pt idx="1326">
                  <c:v>8.9979896408362308</c:v>
                </c:pt>
                <c:pt idx="1327">
                  <c:v>9.0050072415849005</c:v>
                </c:pt>
                <c:pt idx="1328">
                  <c:v>9.0120248423335703</c:v>
                </c:pt>
                <c:pt idx="1329">
                  <c:v>9.01904244308224</c:v>
                </c:pt>
                <c:pt idx="1330">
                  <c:v>9.0260600438309098</c:v>
                </c:pt>
                <c:pt idx="1331">
                  <c:v>9.0330776445795795</c:v>
                </c:pt>
                <c:pt idx="1332">
                  <c:v>9.0400952453282404</c:v>
                </c:pt>
                <c:pt idx="1333">
                  <c:v>9.0471128460769101</c:v>
                </c:pt>
                <c:pt idx="1334">
                  <c:v>9.0541304468255799</c:v>
                </c:pt>
                <c:pt idx="1335">
                  <c:v>9.0611480475742496</c:v>
                </c:pt>
                <c:pt idx="1336">
                  <c:v>9.0681656483229194</c:v>
                </c:pt>
                <c:pt idx="1337">
                  <c:v>9.0751832490715891</c:v>
                </c:pt>
                <c:pt idx="1338">
                  <c:v>9.0822008498202607</c:v>
                </c:pt>
                <c:pt idx="1339">
                  <c:v>9.0892184505689304</c:v>
                </c:pt>
                <c:pt idx="1340">
                  <c:v>9.0962360513176002</c:v>
                </c:pt>
                <c:pt idx="1341">
                  <c:v>9.1032536520662699</c:v>
                </c:pt>
                <c:pt idx="1342">
                  <c:v>9.1102712528149397</c:v>
                </c:pt>
                <c:pt idx="1343">
                  <c:v>9.1172888535636094</c:v>
                </c:pt>
                <c:pt idx="1344">
                  <c:v>9.1243064543122792</c:v>
                </c:pt>
                <c:pt idx="1345">
                  <c:v>9.1313240550609507</c:v>
                </c:pt>
                <c:pt idx="1346">
                  <c:v>9.1383416558096204</c:v>
                </c:pt>
                <c:pt idx="1347">
                  <c:v>9.1453592565582795</c:v>
                </c:pt>
                <c:pt idx="1348">
                  <c:v>9.1523768573069493</c:v>
                </c:pt>
                <c:pt idx="1349">
                  <c:v>9.1593944580556208</c:v>
                </c:pt>
                <c:pt idx="1350">
                  <c:v>9.1664120588042906</c:v>
                </c:pt>
                <c:pt idx="1351">
                  <c:v>9.1734296595529603</c:v>
                </c:pt>
                <c:pt idx="1352">
                  <c:v>9.1804472603016301</c:v>
                </c:pt>
                <c:pt idx="1353">
                  <c:v>9.1874648610502998</c:v>
                </c:pt>
                <c:pt idx="1354">
                  <c:v>9.1944824617989696</c:v>
                </c:pt>
                <c:pt idx="1355">
                  <c:v>9.2015000625476393</c:v>
                </c:pt>
                <c:pt idx="1356">
                  <c:v>9.2085176632963108</c:v>
                </c:pt>
                <c:pt idx="1357">
                  <c:v>9.2155352640449806</c:v>
                </c:pt>
                <c:pt idx="1358">
                  <c:v>9.2225528647936503</c:v>
                </c:pt>
                <c:pt idx="1359">
                  <c:v>9.2295704655423201</c:v>
                </c:pt>
                <c:pt idx="1360">
                  <c:v>9.2365880662909898</c:v>
                </c:pt>
                <c:pt idx="1361">
                  <c:v>9.2436056670396596</c:v>
                </c:pt>
                <c:pt idx="1362">
                  <c:v>9.2506232677883293</c:v>
                </c:pt>
                <c:pt idx="1363">
                  <c:v>9.2576408685369902</c:v>
                </c:pt>
                <c:pt idx="1364">
                  <c:v>9.2646584692856599</c:v>
                </c:pt>
                <c:pt idx="1365">
                  <c:v>9.2716760700343297</c:v>
                </c:pt>
                <c:pt idx="1366">
                  <c:v>9.2786936707829994</c:v>
                </c:pt>
                <c:pt idx="1367">
                  <c:v>9.2857112715316692</c:v>
                </c:pt>
                <c:pt idx="1368">
                  <c:v>9.2927288722803407</c:v>
                </c:pt>
                <c:pt idx="1369">
                  <c:v>9.2997464730290105</c:v>
                </c:pt>
                <c:pt idx="1370">
                  <c:v>9.3067640737776802</c:v>
                </c:pt>
                <c:pt idx="1371">
                  <c:v>9.31378167452635</c:v>
                </c:pt>
                <c:pt idx="1372">
                  <c:v>9.3207992752750197</c:v>
                </c:pt>
                <c:pt idx="1373">
                  <c:v>9.3278168760236895</c:v>
                </c:pt>
                <c:pt idx="1374">
                  <c:v>9.3348344767723592</c:v>
                </c:pt>
                <c:pt idx="1375">
                  <c:v>9.3418520775210308</c:v>
                </c:pt>
                <c:pt idx="1376">
                  <c:v>9.3488696782697005</c:v>
                </c:pt>
                <c:pt idx="1377">
                  <c:v>9.3558872790183703</c:v>
                </c:pt>
                <c:pt idx="1378">
                  <c:v>9.3629048797670293</c:v>
                </c:pt>
                <c:pt idx="1379">
                  <c:v>9.3699224805157009</c:v>
                </c:pt>
                <c:pt idx="1380">
                  <c:v>9.3769400812643706</c:v>
                </c:pt>
                <c:pt idx="1381">
                  <c:v>9.3839576820130404</c:v>
                </c:pt>
                <c:pt idx="1382">
                  <c:v>9.3909752827617101</c:v>
                </c:pt>
                <c:pt idx="1383">
                  <c:v>9.3979928835103799</c:v>
                </c:pt>
                <c:pt idx="1384">
                  <c:v>9.4050104842590496</c:v>
                </c:pt>
                <c:pt idx="1385">
                  <c:v>9.4120280850077194</c:v>
                </c:pt>
                <c:pt idx="1386">
                  <c:v>9.4190456857563891</c:v>
                </c:pt>
                <c:pt idx="1387">
                  <c:v>9.4260632865050606</c:v>
                </c:pt>
                <c:pt idx="1388">
                  <c:v>9.4330808872537304</c:v>
                </c:pt>
                <c:pt idx="1389">
                  <c:v>9.4400984880024001</c:v>
                </c:pt>
                <c:pt idx="1390">
                  <c:v>9.4471160887510699</c:v>
                </c:pt>
                <c:pt idx="1391">
                  <c:v>9.4541336894997396</c:v>
                </c:pt>
                <c:pt idx="1392">
                  <c:v>9.4611512902484094</c:v>
                </c:pt>
                <c:pt idx="1393">
                  <c:v>9.4681688909970791</c:v>
                </c:pt>
                <c:pt idx="1394">
                  <c:v>9.47518649174574</c:v>
                </c:pt>
                <c:pt idx="1395">
                  <c:v>9.4822040924944098</c:v>
                </c:pt>
                <c:pt idx="1396">
                  <c:v>9.4892216932430795</c:v>
                </c:pt>
                <c:pt idx="1397">
                  <c:v>9.4962392939917493</c:v>
                </c:pt>
                <c:pt idx="1398">
                  <c:v>9.5032568947404208</c:v>
                </c:pt>
                <c:pt idx="1399">
                  <c:v>9.5102744954890905</c:v>
                </c:pt>
                <c:pt idx="1400">
                  <c:v>9.5172920962377603</c:v>
                </c:pt>
                <c:pt idx="1401">
                  <c:v>9.52430969698643</c:v>
                </c:pt>
                <c:pt idx="1402">
                  <c:v>9.5313272977350998</c:v>
                </c:pt>
                <c:pt idx="1403">
                  <c:v>9.5383448984837695</c:v>
                </c:pt>
                <c:pt idx="1404">
                  <c:v>9.5453624992324393</c:v>
                </c:pt>
                <c:pt idx="1405">
                  <c:v>9.5523800999811108</c:v>
                </c:pt>
                <c:pt idx="1406">
                  <c:v>9.5593977007297806</c:v>
                </c:pt>
                <c:pt idx="1407">
                  <c:v>9.5664153014784503</c:v>
                </c:pt>
                <c:pt idx="1408">
                  <c:v>9.5734329022271201</c:v>
                </c:pt>
                <c:pt idx="1409">
                  <c:v>9.5804505029757792</c:v>
                </c:pt>
                <c:pt idx="1410">
                  <c:v>9.5874681037244507</c:v>
                </c:pt>
                <c:pt idx="1411">
                  <c:v>9.5944857044731204</c:v>
                </c:pt>
                <c:pt idx="1412">
                  <c:v>9.6015033052217902</c:v>
                </c:pt>
                <c:pt idx="1413">
                  <c:v>9.6085209059704599</c:v>
                </c:pt>
                <c:pt idx="1414">
                  <c:v>9.6155385067191297</c:v>
                </c:pt>
                <c:pt idx="1415">
                  <c:v>9.6225561074677994</c:v>
                </c:pt>
                <c:pt idx="1416">
                  <c:v>9.6295737082164692</c:v>
                </c:pt>
                <c:pt idx="1417">
                  <c:v>9.6365913089651407</c:v>
                </c:pt>
                <c:pt idx="1418">
                  <c:v>9.6436089097138105</c:v>
                </c:pt>
                <c:pt idx="1419">
                  <c:v>9.6506265104624802</c:v>
                </c:pt>
                <c:pt idx="1420">
                  <c:v>9.65764411121115</c:v>
                </c:pt>
                <c:pt idx="1421">
                  <c:v>9.6646617119598197</c:v>
                </c:pt>
                <c:pt idx="1422">
                  <c:v>9.6716793127084895</c:v>
                </c:pt>
                <c:pt idx="1423">
                  <c:v>9.6786969134571592</c:v>
                </c:pt>
                <c:pt idx="1424">
                  <c:v>9.6857145142058307</c:v>
                </c:pt>
                <c:pt idx="1425">
                  <c:v>9.6927321149544898</c:v>
                </c:pt>
                <c:pt idx="1426">
                  <c:v>9.6997497157031596</c:v>
                </c:pt>
                <c:pt idx="1427">
                  <c:v>9.7067673164518293</c:v>
                </c:pt>
                <c:pt idx="1428">
                  <c:v>9.7137849172005009</c:v>
                </c:pt>
                <c:pt idx="1429">
                  <c:v>9.7208025179491706</c:v>
                </c:pt>
                <c:pt idx="1430">
                  <c:v>9.7278201186978404</c:v>
                </c:pt>
                <c:pt idx="1431">
                  <c:v>9.7348377194465101</c:v>
                </c:pt>
                <c:pt idx="1432">
                  <c:v>9.7418553201951799</c:v>
                </c:pt>
                <c:pt idx="1433">
                  <c:v>9.7488729209438496</c:v>
                </c:pt>
                <c:pt idx="1434">
                  <c:v>9.7558905216925194</c:v>
                </c:pt>
                <c:pt idx="1435">
                  <c:v>9.7629081224411909</c:v>
                </c:pt>
                <c:pt idx="1436">
                  <c:v>9.7699257231898606</c:v>
                </c:pt>
                <c:pt idx="1437">
                  <c:v>9.7769433239385304</c:v>
                </c:pt>
                <c:pt idx="1438">
                  <c:v>9.7839609246872001</c:v>
                </c:pt>
                <c:pt idx="1439">
                  <c:v>9.7909785254358699</c:v>
                </c:pt>
                <c:pt idx="1440">
                  <c:v>9.7979961261845396</c:v>
                </c:pt>
                <c:pt idx="1441">
                  <c:v>9.8050137269332005</c:v>
                </c:pt>
                <c:pt idx="1442">
                  <c:v>9.8120313276818703</c:v>
                </c:pt>
                <c:pt idx="1443">
                  <c:v>9.81904892843054</c:v>
                </c:pt>
                <c:pt idx="1444">
                  <c:v>9.8260665291792098</c:v>
                </c:pt>
                <c:pt idx="1445">
                  <c:v>9.8330841299278795</c:v>
                </c:pt>
                <c:pt idx="1446">
                  <c:v>9.8401017306765493</c:v>
                </c:pt>
                <c:pt idx="1447">
                  <c:v>9.8471193314252208</c:v>
                </c:pt>
                <c:pt idx="1448">
                  <c:v>9.8541369321738905</c:v>
                </c:pt>
                <c:pt idx="1449">
                  <c:v>9.8611545329225603</c:v>
                </c:pt>
                <c:pt idx="1450">
                  <c:v>9.86817213367123</c:v>
                </c:pt>
                <c:pt idx="1451">
                  <c:v>9.8751897344198998</c:v>
                </c:pt>
                <c:pt idx="1452">
                  <c:v>9.8822073351685695</c:v>
                </c:pt>
                <c:pt idx="1453">
                  <c:v>9.8892249359172393</c:v>
                </c:pt>
                <c:pt idx="1454">
                  <c:v>9.8962425366659108</c:v>
                </c:pt>
                <c:pt idx="1455">
                  <c:v>9.9032601374145806</c:v>
                </c:pt>
                <c:pt idx="1456">
                  <c:v>9.9102777381632396</c:v>
                </c:pt>
                <c:pt idx="1457">
                  <c:v>9.9172953389119094</c:v>
                </c:pt>
                <c:pt idx="1458">
                  <c:v>9.9243129396605791</c:v>
                </c:pt>
                <c:pt idx="1459">
                  <c:v>9.9313305404092507</c:v>
                </c:pt>
                <c:pt idx="1460">
                  <c:v>9.9383481411579204</c:v>
                </c:pt>
                <c:pt idx="1461">
                  <c:v>9.9453657419065902</c:v>
                </c:pt>
                <c:pt idx="1462">
                  <c:v>9.9523833426552599</c:v>
                </c:pt>
                <c:pt idx="1463">
                  <c:v>9.9594009434039297</c:v>
                </c:pt>
                <c:pt idx="1464">
                  <c:v>9.9664185441525994</c:v>
                </c:pt>
                <c:pt idx="1465">
                  <c:v>9.9734361449012692</c:v>
                </c:pt>
                <c:pt idx="1466">
                  <c:v>9.9804537456499407</c:v>
                </c:pt>
                <c:pt idx="1467">
                  <c:v>9.9874713463986105</c:v>
                </c:pt>
                <c:pt idx="1468">
                  <c:v>9.9944889471472802</c:v>
                </c:pt>
                <c:pt idx="1469">
                  <c:v>10.0015065478959</c:v>
                </c:pt>
                <c:pt idx="1470">
                  <c:v>10.0085241486446</c:v>
                </c:pt>
                <c:pt idx="1471">
                  <c:v>10.0155417493933</c:v>
                </c:pt>
                <c:pt idx="1472">
                  <c:v>10.022559350142</c:v>
                </c:pt>
                <c:pt idx="1473">
                  <c:v>10.029576950890601</c:v>
                </c:pt>
                <c:pt idx="1474">
                  <c:v>10.0365945516393</c:v>
                </c:pt>
                <c:pt idx="1475">
                  <c:v>10.043612152388</c:v>
                </c:pt>
                <c:pt idx="1476">
                  <c:v>10.050629753136599</c:v>
                </c:pt>
                <c:pt idx="1477">
                  <c:v>10.057647353885301</c:v>
                </c:pt>
                <c:pt idx="1478">
                  <c:v>10.064664954634001</c:v>
                </c:pt>
                <c:pt idx="1479">
                  <c:v>10.071682555382599</c:v>
                </c:pt>
                <c:pt idx="1480">
                  <c:v>10.078700156131299</c:v>
                </c:pt>
                <c:pt idx="1481">
                  <c:v>10.085717756879999</c:v>
                </c:pt>
                <c:pt idx="1482">
                  <c:v>10.0927353576286</c:v>
                </c:pt>
                <c:pt idx="1483">
                  <c:v>10.0997529583773</c:v>
                </c:pt>
                <c:pt idx="1484">
                  <c:v>10.106770559126</c:v>
                </c:pt>
                <c:pt idx="1485">
                  <c:v>10.1137881598747</c:v>
                </c:pt>
                <c:pt idx="1486">
                  <c:v>10.1208057606233</c:v>
                </c:pt>
                <c:pt idx="1487">
                  <c:v>10.127823361372</c:v>
                </c:pt>
                <c:pt idx="1488">
                  <c:v>10.1348409621207</c:v>
                </c:pt>
                <c:pt idx="1489">
                  <c:v>10.141858562869301</c:v>
                </c:pt>
                <c:pt idx="1490">
                  <c:v>10.148876163618</c:v>
                </c:pt>
                <c:pt idx="1491">
                  <c:v>10.1558937643667</c:v>
                </c:pt>
                <c:pt idx="1492">
                  <c:v>10.162911365115299</c:v>
                </c:pt>
                <c:pt idx="1493">
                  <c:v>10.169928965864001</c:v>
                </c:pt>
                <c:pt idx="1494">
                  <c:v>10.176946566612701</c:v>
                </c:pt>
                <c:pt idx="1495">
                  <c:v>10.183964167361401</c:v>
                </c:pt>
                <c:pt idx="1496">
                  <c:v>10.190981768109999</c:v>
                </c:pt>
                <c:pt idx="1497">
                  <c:v>10.197999368858699</c:v>
                </c:pt>
                <c:pt idx="1498">
                  <c:v>10.205016969607399</c:v>
                </c:pt>
                <c:pt idx="1499">
                  <c:v>10.212034570356</c:v>
                </c:pt>
                <c:pt idx="1500">
                  <c:v>10.2190521711047</c:v>
                </c:pt>
                <c:pt idx="1501">
                  <c:v>10.2260697718534</c:v>
                </c:pt>
                <c:pt idx="1502">
                  <c:v>10.233087372602</c:v>
                </c:pt>
                <c:pt idx="1503">
                  <c:v>10.2401049733507</c:v>
                </c:pt>
                <c:pt idx="1504">
                  <c:v>10.2471225740994</c:v>
                </c:pt>
                <c:pt idx="1505">
                  <c:v>10.254140174848001</c:v>
                </c:pt>
                <c:pt idx="1506">
                  <c:v>10.261157775596701</c:v>
                </c:pt>
                <c:pt idx="1507">
                  <c:v>10.2681753763454</c:v>
                </c:pt>
                <c:pt idx="1508">
                  <c:v>10.2751929770941</c:v>
                </c:pt>
                <c:pt idx="1509">
                  <c:v>10.282210577842701</c:v>
                </c:pt>
                <c:pt idx="1510">
                  <c:v>10.289228178591401</c:v>
                </c:pt>
                <c:pt idx="1511">
                  <c:v>10.296245779340101</c:v>
                </c:pt>
                <c:pt idx="1512">
                  <c:v>10.303263380088699</c:v>
                </c:pt>
                <c:pt idx="1513">
                  <c:v>10.310280980837399</c:v>
                </c:pt>
                <c:pt idx="1514">
                  <c:v>10.317298581586099</c:v>
                </c:pt>
                <c:pt idx="1515">
                  <c:v>10.3243161823347</c:v>
                </c:pt>
                <c:pt idx="1516">
                  <c:v>10.3313337830834</c:v>
                </c:pt>
                <c:pt idx="1517">
                  <c:v>10.3383513838321</c:v>
                </c:pt>
                <c:pt idx="1518">
                  <c:v>10.3453689845807</c:v>
                </c:pt>
                <c:pt idx="1519">
                  <c:v>10.3523865853294</c:v>
                </c:pt>
                <c:pt idx="1520">
                  <c:v>10.3594041860781</c:v>
                </c:pt>
                <c:pt idx="1521">
                  <c:v>10.3664217868268</c:v>
                </c:pt>
                <c:pt idx="1522">
                  <c:v>10.373439387575401</c:v>
                </c:pt>
                <c:pt idx="1523">
                  <c:v>10.3804569883241</c:v>
                </c:pt>
                <c:pt idx="1524">
                  <c:v>10.3874745890728</c:v>
                </c:pt>
                <c:pt idx="1525">
                  <c:v>10.394492189821401</c:v>
                </c:pt>
                <c:pt idx="1526">
                  <c:v>10.401509790570101</c:v>
                </c:pt>
                <c:pt idx="1527">
                  <c:v>10.408527391318801</c:v>
                </c:pt>
                <c:pt idx="1528">
                  <c:v>10.415544992067399</c:v>
                </c:pt>
                <c:pt idx="1529">
                  <c:v>10.422562592816099</c:v>
                </c:pt>
                <c:pt idx="1530">
                  <c:v>10.429580193564799</c:v>
                </c:pt>
                <c:pt idx="1531">
                  <c:v>10.4365977943134</c:v>
                </c:pt>
                <c:pt idx="1532">
                  <c:v>10.4436153950621</c:v>
                </c:pt>
                <c:pt idx="1533">
                  <c:v>10.4506329958108</c:v>
                </c:pt>
                <c:pt idx="1534">
                  <c:v>10.4576505965595</c:v>
                </c:pt>
                <c:pt idx="1535">
                  <c:v>10.4646681973081</c:v>
                </c:pt>
                <c:pt idx="1536">
                  <c:v>10.4716857980568</c:v>
                </c:pt>
                <c:pt idx="1537">
                  <c:v>10.4787033988055</c:v>
                </c:pt>
                <c:pt idx="1538">
                  <c:v>10.485720999554101</c:v>
                </c:pt>
                <c:pt idx="1539">
                  <c:v>10.4927386003028</c:v>
                </c:pt>
                <c:pt idx="1540">
                  <c:v>10.4997562010515</c:v>
                </c:pt>
                <c:pt idx="1541">
                  <c:v>10.506773801800099</c:v>
                </c:pt>
                <c:pt idx="1542">
                  <c:v>10.513791402548801</c:v>
                </c:pt>
                <c:pt idx="1543">
                  <c:v>10.520809003297501</c:v>
                </c:pt>
                <c:pt idx="1544">
                  <c:v>10.527826604046099</c:v>
                </c:pt>
                <c:pt idx="1545">
                  <c:v>10.534844204794799</c:v>
                </c:pt>
                <c:pt idx="1546">
                  <c:v>10.541861805543499</c:v>
                </c:pt>
                <c:pt idx="1547">
                  <c:v>10.548879406292199</c:v>
                </c:pt>
                <c:pt idx="1548">
                  <c:v>10.5558970070408</c:v>
                </c:pt>
                <c:pt idx="1549">
                  <c:v>10.5629146077895</c:v>
                </c:pt>
                <c:pt idx="1550">
                  <c:v>10.5699322085382</c:v>
                </c:pt>
                <c:pt idx="1551">
                  <c:v>10.5769498092868</c:v>
                </c:pt>
                <c:pt idx="1552">
                  <c:v>10.5839674100355</c:v>
                </c:pt>
                <c:pt idx="1553">
                  <c:v>10.5909850107842</c:v>
                </c:pt>
                <c:pt idx="1554">
                  <c:v>10.598002611532801</c:v>
                </c:pt>
                <c:pt idx="1555">
                  <c:v>10.6050202122815</c:v>
                </c:pt>
                <c:pt idx="1556">
                  <c:v>10.6120378130302</c:v>
                </c:pt>
                <c:pt idx="1557">
                  <c:v>10.6190554137789</c:v>
                </c:pt>
                <c:pt idx="1558">
                  <c:v>10.626073014527501</c:v>
                </c:pt>
                <c:pt idx="1559">
                  <c:v>10.633090615276201</c:v>
                </c:pt>
                <c:pt idx="1560">
                  <c:v>10.640108216024901</c:v>
                </c:pt>
                <c:pt idx="1561">
                  <c:v>10.647125816773499</c:v>
                </c:pt>
                <c:pt idx="1562">
                  <c:v>10.654143417522199</c:v>
                </c:pt>
                <c:pt idx="1563">
                  <c:v>10.661161018270899</c:v>
                </c:pt>
                <c:pt idx="1564">
                  <c:v>10.6681786190195</c:v>
                </c:pt>
                <c:pt idx="1565">
                  <c:v>10.6751962197682</c:v>
                </c:pt>
                <c:pt idx="1566">
                  <c:v>10.6822138205169</c:v>
                </c:pt>
                <c:pt idx="1567">
                  <c:v>10.6892314212655</c:v>
                </c:pt>
                <c:pt idx="1568">
                  <c:v>10.6962490220142</c:v>
                </c:pt>
                <c:pt idx="1569">
                  <c:v>10.7032666227629</c:v>
                </c:pt>
                <c:pt idx="1570">
                  <c:v>10.7102842235116</c:v>
                </c:pt>
                <c:pt idx="1571">
                  <c:v>10.717301824260201</c:v>
                </c:pt>
                <c:pt idx="1572">
                  <c:v>10.7243194250089</c:v>
                </c:pt>
                <c:pt idx="1573">
                  <c:v>10.7313370257576</c:v>
                </c:pt>
                <c:pt idx="1574">
                  <c:v>10.738354626506201</c:v>
                </c:pt>
                <c:pt idx="1575">
                  <c:v>10.745372227254901</c:v>
                </c:pt>
                <c:pt idx="1576">
                  <c:v>10.752389828003601</c:v>
                </c:pt>
                <c:pt idx="1577">
                  <c:v>10.759407428752199</c:v>
                </c:pt>
                <c:pt idx="1578">
                  <c:v>10.766425029500899</c:v>
                </c:pt>
                <c:pt idx="1579">
                  <c:v>10.773442630249599</c:v>
                </c:pt>
                <c:pt idx="1580">
                  <c:v>10.7804602309982</c:v>
                </c:pt>
                <c:pt idx="1581">
                  <c:v>10.7874778317469</c:v>
                </c:pt>
                <c:pt idx="1582">
                  <c:v>10.7944954324956</c:v>
                </c:pt>
                <c:pt idx="1583">
                  <c:v>10.8015130332443</c:v>
                </c:pt>
                <c:pt idx="1584">
                  <c:v>10.8085306339929</c:v>
                </c:pt>
                <c:pt idx="1585">
                  <c:v>10.8155482347416</c:v>
                </c:pt>
                <c:pt idx="1586">
                  <c:v>10.8225658354903</c:v>
                </c:pt>
                <c:pt idx="1587">
                  <c:v>10.829583436238901</c:v>
                </c:pt>
                <c:pt idx="1588">
                  <c:v>10.8366010369876</c:v>
                </c:pt>
                <c:pt idx="1589">
                  <c:v>10.8436186377363</c:v>
                </c:pt>
                <c:pt idx="1590">
                  <c:v>10.850636238484901</c:v>
                </c:pt>
                <c:pt idx="1591">
                  <c:v>10.857653839233601</c:v>
                </c:pt>
                <c:pt idx="1592">
                  <c:v>10.864671439982301</c:v>
                </c:pt>
                <c:pt idx="1593">
                  <c:v>10.871689040730899</c:v>
                </c:pt>
                <c:pt idx="1594">
                  <c:v>10.878706641479599</c:v>
                </c:pt>
                <c:pt idx="1595">
                  <c:v>10.885724242228299</c:v>
                </c:pt>
                <c:pt idx="1596">
                  <c:v>10.892741842976999</c:v>
                </c:pt>
                <c:pt idx="1597">
                  <c:v>10.8997594437256</c:v>
                </c:pt>
                <c:pt idx="1598">
                  <c:v>10.9067770444743</c:v>
                </c:pt>
                <c:pt idx="1599">
                  <c:v>10.913794645223</c:v>
                </c:pt>
                <c:pt idx="1600">
                  <c:v>10.9208122459716</c:v>
                </c:pt>
                <c:pt idx="1601">
                  <c:v>10.9278298467203</c:v>
                </c:pt>
                <c:pt idx="1602">
                  <c:v>10.934847447469</c:v>
                </c:pt>
                <c:pt idx="1603">
                  <c:v>10.941865048217601</c:v>
                </c:pt>
                <c:pt idx="1604">
                  <c:v>10.9488826489663</c:v>
                </c:pt>
                <c:pt idx="1605">
                  <c:v>10.955900249715</c:v>
                </c:pt>
                <c:pt idx="1606">
                  <c:v>10.962917850463599</c:v>
                </c:pt>
                <c:pt idx="1607">
                  <c:v>10.969935451212301</c:v>
                </c:pt>
                <c:pt idx="1608">
                  <c:v>10.976953051961001</c:v>
                </c:pt>
                <c:pt idx="1609">
                  <c:v>10.983970652709701</c:v>
                </c:pt>
                <c:pt idx="1610">
                  <c:v>10.990988253458299</c:v>
                </c:pt>
                <c:pt idx="1611">
                  <c:v>10.998005854206999</c:v>
                </c:pt>
                <c:pt idx="1612">
                  <c:v>11.005023454955699</c:v>
                </c:pt>
                <c:pt idx="1613">
                  <c:v>11.0120410557043</c:v>
                </c:pt>
                <c:pt idx="1614">
                  <c:v>11.019058656453</c:v>
                </c:pt>
                <c:pt idx="1615">
                  <c:v>11.0260762572017</c:v>
                </c:pt>
                <c:pt idx="1616">
                  <c:v>11.0330938579503</c:v>
                </c:pt>
                <c:pt idx="1617">
                  <c:v>11.040111458699</c:v>
                </c:pt>
                <c:pt idx="1618">
                  <c:v>11.0471290594477</c:v>
                </c:pt>
                <c:pt idx="1619">
                  <c:v>11.0541466601964</c:v>
                </c:pt>
                <c:pt idx="1620">
                  <c:v>11.061164260945</c:v>
                </c:pt>
                <c:pt idx="1621">
                  <c:v>11.0681818616937</c:v>
                </c:pt>
                <c:pt idx="1622">
                  <c:v>11.0751994624424</c:v>
                </c:pt>
                <c:pt idx="1623">
                  <c:v>11.082217063191001</c:v>
                </c:pt>
                <c:pt idx="1624">
                  <c:v>11.089234663939701</c:v>
                </c:pt>
                <c:pt idx="1625">
                  <c:v>11.096252264688401</c:v>
                </c:pt>
                <c:pt idx="1626">
                  <c:v>11.103269865436999</c:v>
                </c:pt>
                <c:pt idx="1627">
                  <c:v>11.110287466185699</c:v>
                </c:pt>
                <c:pt idx="1628">
                  <c:v>11.117305066934399</c:v>
                </c:pt>
                <c:pt idx="1629">
                  <c:v>11.124322667683</c:v>
                </c:pt>
                <c:pt idx="1630">
                  <c:v>11.1313402684317</c:v>
                </c:pt>
                <c:pt idx="1631">
                  <c:v>11.1383578691804</c:v>
                </c:pt>
                <c:pt idx="1632">
                  <c:v>11.1453754699291</c:v>
                </c:pt>
                <c:pt idx="1633">
                  <c:v>11.1523930706777</c:v>
                </c:pt>
                <c:pt idx="1634">
                  <c:v>11.1594106714264</c:v>
                </c:pt>
                <c:pt idx="1635">
                  <c:v>11.1664282721751</c:v>
                </c:pt>
                <c:pt idx="1636">
                  <c:v>11.173445872923701</c:v>
                </c:pt>
                <c:pt idx="1637">
                  <c:v>11.1804634736724</c:v>
                </c:pt>
                <c:pt idx="1638">
                  <c:v>11.1874810744211</c:v>
                </c:pt>
                <c:pt idx="1639">
                  <c:v>11.194498675169701</c:v>
                </c:pt>
                <c:pt idx="1640">
                  <c:v>11.201516275918401</c:v>
                </c:pt>
                <c:pt idx="1641">
                  <c:v>11.208533876667101</c:v>
                </c:pt>
                <c:pt idx="1642">
                  <c:v>11.215551477415699</c:v>
                </c:pt>
                <c:pt idx="1643">
                  <c:v>11.222569078164399</c:v>
                </c:pt>
                <c:pt idx="1644">
                  <c:v>11.229586678913099</c:v>
                </c:pt>
                <c:pt idx="1645">
                  <c:v>11.236604279661799</c:v>
                </c:pt>
                <c:pt idx="1646">
                  <c:v>11.2436218804104</c:v>
                </c:pt>
                <c:pt idx="1647">
                  <c:v>11.2506394811591</c:v>
                </c:pt>
                <c:pt idx="1648">
                  <c:v>11.2576570819078</c:v>
                </c:pt>
                <c:pt idx="1649">
                  <c:v>11.2646746826564</c:v>
                </c:pt>
                <c:pt idx="1650">
                  <c:v>11.2716922834051</c:v>
                </c:pt>
                <c:pt idx="1651">
                  <c:v>11.2787098841538</c:v>
                </c:pt>
                <c:pt idx="1652">
                  <c:v>11.285727484902401</c:v>
                </c:pt>
                <c:pt idx="1653">
                  <c:v>11.2927450856511</c:v>
                </c:pt>
                <c:pt idx="1654">
                  <c:v>11.2997626863998</c:v>
                </c:pt>
                <c:pt idx="1655">
                  <c:v>11.306780287148401</c:v>
                </c:pt>
                <c:pt idx="1656">
                  <c:v>11.313797887897101</c:v>
                </c:pt>
                <c:pt idx="1657">
                  <c:v>11.320815488645801</c:v>
                </c:pt>
                <c:pt idx="1658">
                  <c:v>11.327833089394501</c:v>
                </c:pt>
                <c:pt idx="1659">
                  <c:v>11.334850690143099</c:v>
                </c:pt>
                <c:pt idx="1660">
                  <c:v>11.341868290891799</c:v>
                </c:pt>
                <c:pt idx="1661">
                  <c:v>11.348885891640499</c:v>
                </c:pt>
                <c:pt idx="1662">
                  <c:v>11.3559034923891</c:v>
                </c:pt>
                <c:pt idx="1663">
                  <c:v>11.3629210931378</c:v>
                </c:pt>
                <c:pt idx="1664">
                  <c:v>11.3699386938865</c:v>
                </c:pt>
                <c:pt idx="1665">
                  <c:v>11.3769562946351</c:v>
                </c:pt>
                <c:pt idx="1666">
                  <c:v>11.3839738953838</c:v>
                </c:pt>
                <c:pt idx="1667">
                  <c:v>11.3909914961325</c:v>
                </c:pt>
                <c:pt idx="1668">
                  <c:v>11.398009096881101</c:v>
                </c:pt>
                <c:pt idx="1669">
                  <c:v>11.4050266976298</c:v>
                </c:pt>
                <c:pt idx="1670">
                  <c:v>11.4120442983785</c:v>
                </c:pt>
                <c:pt idx="1671">
                  <c:v>11.4190618991272</c:v>
                </c:pt>
                <c:pt idx="1672">
                  <c:v>11.426079499875801</c:v>
                </c:pt>
                <c:pt idx="1673">
                  <c:v>11.433097100624501</c:v>
                </c:pt>
                <c:pt idx="1674">
                  <c:v>11.440114701373201</c:v>
                </c:pt>
                <c:pt idx="1675">
                  <c:v>11.447132302121799</c:v>
                </c:pt>
                <c:pt idx="1676">
                  <c:v>11.454149902870499</c:v>
                </c:pt>
                <c:pt idx="1677">
                  <c:v>11.461167503619199</c:v>
                </c:pt>
                <c:pt idx="1678">
                  <c:v>11.4681851043678</c:v>
                </c:pt>
                <c:pt idx="1679">
                  <c:v>11.4752027051165</c:v>
                </c:pt>
                <c:pt idx="1680">
                  <c:v>11.4822203058652</c:v>
                </c:pt>
                <c:pt idx="1681">
                  <c:v>11.4892379066139</c:v>
                </c:pt>
                <c:pt idx="1682">
                  <c:v>11.4962555073625</c:v>
                </c:pt>
                <c:pt idx="1683">
                  <c:v>11.5032731081112</c:v>
                </c:pt>
                <c:pt idx="1684">
                  <c:v>11.5102907088599</c:v>
                </c:pt>
                <c:pt idx="1685">
                  <c:v>11.5173083096085</c:v>
                </c:pt>
                <c:pt idx="1686">
                  <c:v>11.5243259103572</c:v>
                </c:pt>
                <c:pt idx="1687">
                  <c:v>11.5313435111059</c:v>
                </c:pt>
                <c:pt idx="1688">
                  <c:v>11.538361111854501</c:v>
                </c:pt>
                <c:pt idx="1689">
                  <c:v>11.545378712603201</c:v>
                </c:pt>
                <c:pt idx="1690">
                  <c:v>11.552396313351901</c:v>
                </c:pt>
                <c:pt idx="1691">
                  <c:v>11.559413914100499</c:v>
                </c:pt>
                <c:pt idx="1692">
                  <c:v>11.566431514849199</c:v>
                </c:pt>
                <c:pt idx="1693">
                  <c:v>11.573449115597899</c:v>
                </c:pt>
                <c:pt idx="1694">
                  <c:v>11.580466716346599</c:v>
                </c:pt>
                <c:pt idx="1695">
                  <c:v>11.5874843170952</c:v>
                </c:pt>
                <c:pt idx="1696">
                  <c:v>11.5945019178439</c:v>
                </c:pt>
                <c:pt idx="1697">
                  <c:v>11.6015195185926</c:v>
                </c:pt>
                <c:pt idx="1698">
                  <c:v>11.6085371193412</c:v>
                </c:pt>
                <c:pt idx="1699">
                  <c:v>11.6155547200899</c:v>
                </c:pt>
                <c:pt idx="1700">
                  <c:v>11.6225723208386</c:v>
                </c:pt>
                <c:pt idx="1701">
                  <c:v>11.629589921587201</c:v>
                </c:pt>
                <c:pt idx="1702">
                  <c:v>11.6366075223359</c:v>
                </c:pt>
                <c:pt idx="1703">
                  <c:v>11.6436251230846</c:v>
                </c:pt>
                <c:pt idx="1704">
                  <c:v>11.650642723833201</c:v>
                </c:pt>
                <c:pt idx="1705">
                  <c:v>11.657660324581901</c:v>
                </c:pt>
                <c:pt idx="1706">
                  <c:v>11.664677925330601</c:v>
                </c:pt>
                <c:pt idx="1707">
                  <c:v>11.671695526079301</c:v>
                </c:pt>
                <c:pt idx="1708">
                  <c:v>11.678713126827899</c:v>
                </c:pt>
                <c:pt idx="1709">
                  <c:v>11.685730727576599</c:v>
                </c:pt>
                <c:pt idx="1710">
                  <c:v>11.692748328325299</c:v>
                </c:pt>
                <c:pt idx="1711">
                  <c:v>11.6997659290739</c:v>
                </c:pt>
                <c:pt idx="1712">
                  <c:v>11.7067835298226</c:v>
                </c:pt>
                <c:pt idx="1713">
                  <c:v>11.7138011305713</c:v>
                </c:pt>
                <c:pt idx="1714">
                  <c:v>11.7208187313199</c:v>
                </c:pt>
                <c:pt idx="1715">
                  <c:v>11.7278363320686</c:v>
                </c:pt>
                <c:pt idx="1716">
                  <c:v>11.7348539328173</c:v>
                </c:pt>
                <c:pt idx="1717">
                  <c:v>11.741871533565901</c:v>
                </c:pt>
                <c:pt idx="1718">
                  <c:v>11.7488891343146</c:v>
                </c:pt>
                <c:pt idx="1719">
                  <c:v>11.7559067350633</c:v>
                </c:pt>
                <c:pt idx="1720">
                  <c:v>11.762924335812</c:v>
                </c:pt>
                <c:pt idx="1721">
                  <c:v>11.769941936560601</c:v>
                </c:pt>
                <c:pt idx="1722">
                  <c:v>11.776959537309301</c:v>
                </c:pt>
                <c:pt idx="1723">
                  <c:v>11.783977138058001</c:v>
                </c:pt>
                <c:pt idx="1724">
                  <c:v>11.790994738806599</c:v>
                </c:pt>
                <c:pt idx="1725">
                  <c:v>11.798012339555299</c:v>
                </c:pt>
                <c:pt idx="1726">
                  <c:v>11.805029940303999</c:v>
                </c:pt>
                <c:pt idx="1727">
                  <c:v>11.8120475410526</c:v>
                </c:pt>
                <c:pt idx="1728">
                  <c:v>11.8190651418013</c:v>
                </c:pt>
                <c:pt idx="1729">
                  <c:v>11.82608274255</c:v>
                </c:pt>
                <c:pt idx="1730">
                  <c:v>11.8331003432986</c:v>
                </c:pt>
                <c:pt idx="1731">
                  <c:v>11.8401179440473</c:v>
                </c:pt>
                <c:pt idx="1732">
                  <c:v>11.847135544796</c:v>
                </c:pt>
                <c:pt idx="1733">
                  <c:v>11.8541531455447</c:v>
                </c:pt>
                <c:pt idx="1734">
                  <c:v>11.8611707462933</c:v>
                </c:pt>
                <c:pt idx="1735">
                  <c:v>11.868188347042</c:v>
                </c:pt>
                <c:pt idx="1736">
                  <c:v>11.8752059477907</c:v>
                </c:pt>
                <c:pt idx="1737">
                  <c:v>11.882223548539301</c:v>
                </c:pt>
                <c:pt idx="1738">
                  <c:v>11.889241149288001</c:v>
                </c:pt>
                <c:pt idx="1739">
                  <c:v>11.896258750036701</c:v>
                </c:pt>
                <c:pt idx="1740">
                  <c:v>11.903276350785299</c:v>
                </c:pt>
                <c:pt idx="1741">
                  <c:v>11.910293951533999</c:v>
                </c:pt>
                <c:pt idx="1742">
                  <c:v>11.917311552282699</c:v>
                </c:pt>
                <c:pt idx="1743">
                  <c:v>11.924329153031399</c:v>
                </c:pt>
                <c:pt idx="1744">
                  <c:v>11.93134675378</c:v>
                </c:pt>
                <c:pt idx="1745">
                  <c:v>11.9383643545287</c:v>
                </c:pt>
                <c:pt idx="1746">
                  <c:v>11.9453819552774</c:v>
                </c:pt>
                <c:pt idx="1747">
                  <c:v>11.952399556026</c:v>
                </c:pt>
                <c:pt idx="1748">
                  <c:v>11.9594171567747</c:v>
                </c:pt>
                <c:pt idx="1749">
                  <c:v>11.9664347575234</c:v>
                </c:pt>
                <c:pt idx="1750">
                  <c:v>11.973452358272</c:v>
                </c:pt>
                <c:pt idx="1751">
                  <c:v>11.9804699590207</c:v>
                </c:pt>
                <c:pt idx="1752">
                  <c:v>11.9874875597694</c:v>
                </c:pt>
                <c:pt idx="1753">
                  <c:v>11.994505160518001</c:v>
                </c:pt>
                <c:pt idx="1754">
                  <c:v>12.001522761266701</c:v>
                </c:pt>
                <c:pt idx="1755">
                  <c:v>12.008540362015401</c:v>
                </c:pt>
                <c:pt idx="1756">
                  <c:v>12.015557962764101</c:v>
                </c:pt>
                <c:pt idx="1757">
                  <c:v>12.022575563512699</c:v>
                </c:pt>
                <c:pt idx="1758">
                  <c:v>12.029593164261399</c:v>
                </c:pt>
                <c:pt idx="1759">
                  <c:v>12.036610765010099</c:v>
                </c:pt>
                <c:pt idx="1760">
                  <c:v>12.0436283657587</c:v>
                </c:pt>
                <c:pt idx="1761">
                  <c:v>12.0506459665074</c:v>
                </c:pt>
                <c:pt idx="1762">
                  <c:v>12.0576635672561</c:v>
                </c:pt>
                <c:pt idx="1763">
                  <c:v>12.0646811680047</c:v>
                </c:pt>
                <c:pt idx="1764">
                  <c:v>12.0716987687534</c:v>
                </c:pt>
                <c:pt idx="1765">
                  <c:v>12.0787163695021</c:v>
                </c:pt>
                <c:pt idx="1766">
                  <c:v>12.085733970250701</c:v>
                </c:pt>
                <c:pt idx="1767">
                  <c:v>12.0927515709994</c:v>
                </c:pt>
                <c:pt idx="1768">
                  <c:v>12.0997691717481</c:v>
                </c:pt>
                <c:pt idx="1769">
                  <c:v>12.1067867724968</c:v>
                </c:pt>
                <c:pt idx="1770">
                  <c:v>12.113804373245401</c:v>
                </c:pt>
                <c:pt idx="1771">
                  <c:v>12.120821973994101</c:v>
                </c:pt>
                <c:pt idx="1772">
                  <c:v>12.127839574742801</c:v>
                </c:pt>
                <c:pt idx="1773">
                  <c:v>12.134857175491399</c:v>
                </c:pt>
                <c:pt idx="1774">
                  <c:v>12.141874776240099</c:v>
                </c:pt>
                <c:pt idx="1775">
                  <c:v>12.148892376988799</c:v>
                </c:pt>
                <c:pt idx="1776">
                  <c:v>12.1559099777374</c:v>
                </c:pt>
                <c:pt idx="1777">
                  <c:v>12.1629275784861</c:v>
                </c:pt>
                <c:pt idx="1778">
                  <c:v>12.1699451792348</c:v>
                </c:pt>
                <c:pt idx="1779">
                  <c:v>12.1769627799834</c:v>
                </c:pt>
                <c:pt idx="1780">
                  <c:v>12.1839803807321</c:v>
                </c:pt>
                <c:pt idx="1781">
                  <c:v>12.1909979814808</c:v>
                </c:pt>
                <c:pt idx="1782">
                  <c:v>12.1980155822295</c:v>
                </c:pt>
                <c:pt idx="1783">
                  <c:v>12.2050331829781</c:v>
                </c:pt>
                <c:pt idx="1784">
                  <c:v>12.2120507837268</c:v>
                </c:pt>
                <c:pt idx="1785">
                  <c:v>12.2190683844755</c:v>
                </c:pt>
                <c:pt idx="1786">
                  <c:v>12.226085985224101</c:v>
                </c:pt>
                <c:pt idx="1787">
                  <c:v>12.233103585972801</c:v>
                </c:pt>
                <c:pt idx="1788">
                  <c:v>12.240121186721501</c:v>
                </c:pt>
                <c:pt idx="1789">
                  <c:v>12.247138787470099</c:v>
                </c:pt>
                <c:pt idx="1790">
                  <c:v>12.254156388218799</c:v>
                </c:pt>
                <c:pt idx="1791">
                  <c:v>12.261173988967499</c:v>
                </c:pt>
                <c:pt idx="1792">
                  <c:v>12.268191589716199</c:v>
                </c:pt>
                <c:pt idx="1793">
                  <c:v>12.2752091904648</c:v>
                </c:pt>
                <c:pt idx="1794">
                  <c:v>12.2822267912135</c:v>
                </c:pt>
                <c:pt idx="1795">
                  <c:v>12.2892443919622</c:v>
                </c:pt>
                <c:pt idx="1796">
                  <c:v>12.2962619927108</c:v>
                </c:pt>
                <c:pt idx="1797">
                  <c:v>12.3032795934595</c:v>
                </c:pt>
                <c:pt idx="1798">
                  <c:v>12.3102971942082</c:v>
                </c:pt>
                <c:pt idx="1799">
                  <c:v>12.3173147949568</c:v>
                </c:pt>
                <c:pt idx="1800">
                  <c:v>12.3243323957055</c:v>
                </c:pt>
                <c:pt idx="1801">
                  <c:v>12.3313499964542</c:v>
                </c:pt>
                <c:pt idx="1802">
                  <c:v>12.338367597202801</c:v>
                </c:pt>
                <c:pt idx="1803">
                  <c:v>12.345385197951501</c:v>
                </c:pt>
                <c:pt idx="1804">
                  <c:v>12.352402798700201</c:v>
                </c:pt>
                <c:pt idx="1805">
                  <c:v>12.359420399448799</c:v>
                </c:pt>
                <c:pt idx="1806">
                  <c:v>12.366438000197499</c:v>
                </c:pt>
                <c:pt idx="1807">
                  <c:v>12.373455600946199</c:v>
                </c:pt>
                <c:pt idx="1808">
                  <c:v>12.380473201694899</c:v>
                </c:pt>
                <c:pt idx="1809">
                  <c:v>12.3874908024435</c:v>
                </c:pt>
                <c:pt idx="1810">
                  <c:v>12.3945084031922</c:v>
                </c:pt>
                <c:pt idx="1811">
                  <c:v>12.4015260039409</c:v>
                </c:pt>
                <c:pt idx="1812">
                  <c:v>12.4085436046895</c:v>
                </c:pt>
                <c:pt idx="1813">
                  <c:v>12.4155612054382</c:v>
                </c:pt>
                <c:pt idx="1814">
                  <c:v>12.4225788061869</c:v>
                </c:pt>
                <c:pt idx="1815">
                  <c:v>12.4295964069355</c:v>
                </c:pt>
                <c:pt idx="1816">
                  <c:v>12.4366140076842</c:v>
                </c:pt>
                <c:pt idx="1817">
                  <c:v>12.4436316084329</c:v>
                </c:pt>
                <c:pt idx="1818">
                  <c:v>12.4506492091816</c:v>
                </c:pt>
                <c:pt idx="1819">
                  <c:v>12.457666809930201</c:v>
                </c:pt>
                <c:pt idx="1820">
                  <c:v>12.464684410678901</c:v>
                </c:pt>
                <c:pt idx="1821">
                  <c:v>12.471702011427601</c:v>
                </c:pt>
                <c:pt idx="1822">
                  <c:v>12.478719612176199</c:v>
                </c:pt>
                <c:pt idx="1823">
                  <c:v>12.485737212924899</c:v>
                </c:pt>
                <c:pt idx="1824">
                  <c:v>12.492754813673599</c:v>
                </c:pt>
                <c:pt idx="1825">
                  <c:v>12.4997724144222</c:v>
                </c:pt>
                <c:pt idx="1826">
                  <c:v>12.5067900151709</c:v>
                </c:pt>
                <c:pt idx="1827">
                  <c:v>12.5138076159196</c:v>
                </c:pt>
                <c:pt idx="1828">
                  <c:v>12.5208252166682</c:v>
                </c:pt>
                <c:pt idx="1829">
                  <c:v>12.5278428174169</c:v>
                </c:pt>
                <c:pt idx="1830">
                  <c:v>12.5348604181656</c:v>
                </c:pt>
                <c:pt idx="1831">
                  <c:v>12.5418780189143</c:v>
                </c:pt>
                <c:pt idx="1832">
                  <c:v>12.5488956196629</c:v>
                </c:pt>
                <c:pt idx="1833">
                  <c:v>12.5559132204116</c:v>
                </c:pt>
                <c:pt idx="1834">
                  <c:v>12.5629308211603</c:v>
                </c:pt>
                <c:pt idx="1835">
                  <c:v>12.569948421908901</c:v>
                </c:pt>
                <c:pt idx="1836">
                  <c:v>12.576966022657601</c:v>
                </c:pt>
                <c:pt idx="1837">
                  <c:v>12.583983623406301</c:v>
                </c:pt>
                <c:pt idx="1838">
                  <c:v>12.591001224154899</c:v>
                </c:pt>
                <c:pt idx="1839">
                  <c:v>12.598018824903599</c:v>
                </c:pt>
                <c:pt idx="1840">
                  <c:v>12.605036425652299</c:v>
                </c:pt>
                <c:pt idx="1841">
                  <c:v>12.6120540264009</c:v>
                </c:pt>
                <c:pt idx="1842">
                  <c:v>12.6190716271496</c:v>
                </c:pt>
                <c:pt idx="1843">
                  <c:v>12.6260892278983</c:v>
                </c:pt>
                <c:pt idx="1844">
                  <c:v>12.633106828647</c:v>
                </c:pt>
                <c:pt idx="1845">
                  <c:v>12.6401244293956</c:v>
                </c:pt>
                <c:pt idx="1846">
                  <c:v>12.6471420301443</c:v>
                </c:pt>
                <c:pt idx="1847">
                  <c:v>12.654159630893</c:v>
                </c:pt>
                <c:pt idx="1848">
                  <c:v>12.6611772316416</c:v>
                </c:pt>
                <c:pt idx="1849">
                  <c:v>12.6681948323903</c:v>
                </c:pt>
                <c:pt idx="1850">
                  <c:v>12.675212433139</c:v>
                </c:pt>
                <c:pt idx="1851">
                  <c:v>12.682230033887601</c:v>
                </c:pt>
                <c:pt idx="1852">
                  <c:v>12.689247634636301</c:v>
                </c:pt>
                <c:pt idx="1853">
                  <c:v>12.696265235385001</c:v>
                </c:pt>
                <c:pt idx="1854">
                  <c:v>12.703282836133599</c:v>
                </c:pt>
                <c:pt idx="1855">
                  <c:v>12.710300436882299</c:v>
                </c:pt>
                <c:pt idx="1856">
                  <c:v>12.717318037630999</c:v>
                </c:pt>
                <c:pt idx="1857">
                  <c:v>12.724335638379699</c:v>
                </c:pt>
                <c:pt idx="1858">
                  <c:v>12.7313532391283</c:v>
                </c:pt>
                <c:pt idx="1859">
                  <c:v>12.738370839877</c:v>
                </c:pt>
                <c:pt idx="1860">
                  <c:v>12.7453884406257</c:v>
                </c:pt>
                <c:pt idx="1861">
                  <c:v>12.7524060413743</c:v>
                </c:pt>
                <c:pt idx="1862">
                  <c:v>12.759423642123</c:v>
                </c:pt>
                <c:pt idx="1863">
                  <c:v>12.7664412428717</c:v>
                </c:pt>
                <c:pt idx="1864">
                  <c:v>12.7734588436203</c:v>
                </c:pt>
                <c:pt idx="1865">
                  <c:v>12.780476444369</c:v>
                </c:pt>
                <c:pt idx="1866">
                  <c:v>12.7874940451177</c:v>
                </c:pt>
                <c:pt idx="1867">
                  <c:v>12.7945116458664</c:v>
                </c:pt>
                <c:pt idx="1868">
                  <c:v>12.801529246615001</c:v>
                </c:pt>
                <c:pt idx="1869">
                  <c:v>12.808546847363701</c:v>
                </c:pt>
                <c:pt idx="1870">
                  <c:v>12.815564448112401</c:v>
                </c:pt>
                <c:pt idx="1871">
                  <c:v>12.822582048860999</c:v>
                </c:pt>
                <c:pt idx="1872">
                  <c:v>12.829599649609699</c:v>
                </c:pt>
                <c:pt idx="1873">
                  <c:v>12.836617250358399</c:v>
                </c:pt>
                <c:pt idx="1874">
                  <c:v>12.843634851107</c:v>
                </c:pt>
                <c:pt idx="1875">
                  <c:v>12.8506524518557</c:v>
                </c:pt>
                <c:pt idx="1876">
                  <c:v>12.8576700526044</c:v>
                </c:pt>
                <c:pt idx="1877">
                  <c:v>12.864687653353</c:v>
                </c:pt>
                <c:pt idx="1878">
                  <c:v>12.8717052541017</c:v>
                </c:pt>
                <c:pt idx="1879">
                  <c:v>12.8787228548504</c:v>
                </c:pt>
                <c:pt idx="1880">
                  <c:v>12.8857404555991</c:v>
                </c:pt>
                <c:pt idx="1881">
                  <c:v>12.8927580563477</c:v>
                </c:pt>
                <c:pt idx="1882">
                  <c:v>12.8997756570964</c:v>
                </c:pt>
                <c:pt idx="1883">
                  <c:v>12.9067932578451</c:v>
                </c:pt>
                <c:pt idx="1884">
                  <c:v>12.913810858593701</c:v>
                </c:pt>
                <c:pt idx="1885">
                  <c:v>12.920828459342401</c:v>
                </c:pt>
                <c:pt idx="1886">
                  <c:v>12.927846060091101</c:v>
                </c:pt>
                <c:pt idx="1887">
                  <c:v>12.934863660839699</c:v>
                </c:pt>
                <c:pt idx="1888">
                  <c:v>12.941881261588399</c:v>
                </c:pt>
                <c:pt idx="1889">
                  <c:v>12.948898862337099</c:v>
                </c:pt>
                <c:pt idx="1890">
                  <c:v>12.9559164630857</c:v>
                </c:pt>
                <c:pt idx="1891">
                  <c:v>12.9629340638344</c:v>
                </c:pt>
                <c:pt idx="1892">
                  <c:v>12.9699516645831</c:v>
                </c:pt>
                <c:pt idx="1893">
                  <c:v>12.9769692653318</c:v>
                </c:pt>
                <c:pt idx="1894">
                  <c:v>12.9839868660804</c:v>
                </c:pt>
                <c:pt idx="1895">
                  <c:v>12.9910044668291</c:v>
                </c:pt>
                <c:pt idx="1896">
                  <c:v>12.9980220675778</c:v>
                </c:pt>
                <c:pt idx="1897">
                  <c:v>13.0050396683264</c:v>
                </c:pt>
                <c:pt idx="1898">
                  <c:v>13.0120572690751</c:v>
                </c:pt>
                <c:pt idx="1899">
                  <c:v>13.0190748698238</c:v>
                </c:pt>
                <c:pt idx="1900">
                  <c:v>13.026092470572401</c:v>
                </c:pt>
                <c:pt idx="1901">
                  <c:v>13.033110071321101</c:v>
                </c:pt>
                <c:pt idx="1902">
                  <c:v>13.040127672069801</c:v>
                </c:pt>
                <c:pt idx="1903">
                  <c:v>13.047145272818399</c:v>
                </c:pt>
                <c:pt idx="1904">
                  <c:v>13.054162873567099</c:v>
                </c:pt>
                <c:pt idx="1905">
                  <c:v>13.061180474315799</c:v>
                </c:pt>
                <c:pt idx="1906">
                  <c:v>13.068198075064499</c:v>
                </c:pt>
                <c:pt idx="1907">
                  <c:v>13.0752156758131</c:v>
                </c:pt>
                <c:pt idx="1908">
                  <c:v>13.0822332765618</c:v>
                </c:pt>
                <c:pt idx="1909">
                  <c:v>13.0892508773105</c:v>
                </c:pt>
                <c:pt idx="1910">
                  <c:v>13.0962684780591</c:v>
                </c:pt>
                <c:pt idx="1911">
                  <c:v>13.1032860788078</c:v>
                </c:pt>
                <c:pt idx="1912">
                  <c:v>13.1103036795565</c:v>
                </c:pt>
                <c:pt idx="1913">
                  <c:v>13.1173212803051</c:v>
                </c:pt>
                <c:pt idx="1914">
                  <c:v>13.1243388810538</c:v>
                </c:pt>
                <c:pt idx="1915">
                  <c:v>13.1313564818025</c:v>
                </c:pt>
                <c:pt idx="1916">
                  <c:v>13.1383740825512</c:v>
                </c:pt>
                <c:pt idx="1917">
                  <c:v>13.145391683299801</c:v>
                </c:pt>
                <c:pt idx="1918">
                  <c:v>13.152409284048501</c:v>
                </c:pt>
                <c:pt idx="1919">
                  <c:v>13.159426884797201</c:v>
                </c:pt>
                <c:pt idx="1920">
                  <c:v>13.166444485545799</c:v>
                </c:pt>
                <c:pt idx="1921">
                  <c:v>13.173462086294499</c:v>
                </c:pt>
                <c:pt idx="1922">
                  <c:v>13.180479687043199</c:v>
                </c:pt>
                <c:pt idx="1923">
                  <c:v>13.1874972877918</c:v>
                </c:pt>
                <c:pt idx="1924">
                  <c:v>13.1945148885405</c:v>
                </c:pt>
                <c:pt idx="1925">
                  <c:v>13.2015324892892</c:v>
                </c:pt>
                <c:pt idx="1926">
                  <c:v>13.2085500900378</c:v>
                </c:pt>
                <c:pt idx="1927">
                  <c:v>13.2155676907865</c:v>
                </c:pt>
                <c:pt idx="1928">
                  <c:v>13.2225852915352</c:v>
                </c:pt>
                <c:pt idx="1929">
                  <c:v>13.2296028922838</c:v>
                </c:pt>
                <c:pt idx="1930">
                  <c:v>13.2366204930325</c:v>
                </c:pt>
                <c:pt idx="1931">
                  <c:v>13.2436380937812</c:v>
                </c:pt>
                <c:pt idx="1932">
                  <c:v>13.2506556945299</c:v>
                </c:pt>
                <c:pt idx="1933">
                  <c:v>13.257673295278501</c:v>
                </c:pt>
                <c:pt idx="1934">
                  <c:v>13.264690896027201</c:v>
                </c:pt>
                <c:pt idx="1935">
                  <c:v>13.271708496775901</c:v>
                </c:pt>
                <c:pt idx="1936">
                  <c:v>13.278726097524499</c:v>
                </c:pt>
                <c:pt idx="1937">
                  <c:v>13.285743698273199</c:v>
                </c:pt>
                <c:pt idx="1938">
                  <c:v>13.292761299021899</c:v>
                </c:pt>
                <c:pt idx="1939">
                  <c:v>13.2997788997705</c:v>
                </c:pt>
                <c:pt idx="1940">
                  <c:v>13.3067965005192</c:v>
                </c:pt>
                <c:pt idx="1941">
                  <c:v>13.3138141012679</c:v>
                </c:pt>
                <c:pt idx="1942">
                  <c:v>13.3208317020166</c:v>
                </c:pt>
                <c:pt idx="1943">
                  <c:v>13.3278493027652</c:v>
                </c:pt>
                <c:pt idx="1944">
                  <c:v>13.3348669035139</c:v>
                </c:pt>
                <c:pt idx="1945">
                  <c:v>13.3418845042626</c:v>
                </c:pt>
                <c:pt idx="1946">
                  <c:v>13.3489021050112</c:v>
                </c:pt>
                <c:pt idx="1947">
                  <c:v>13.3559197057599</c:v>
                </c:pt>
                <c:pt idx="1948">
                  <c:v>13.3629373065086</c:v>
                </c:pt>
                <c:pt idx="1949">
                  <c:v>13.369954907257201</c:v>
                </c:pt>
                <c:pt idx="1950">
                  <c:v>13.376972508005901</c:v>
                </c:pt>
                <c:pt idx="1951">
                  <c:v>13.383990108754601</c:v>
                </c:pt>
                <c:pt idx="1952">
                  <c:v>13.391007709503199</c:v>
                </c:pt>
                <c:pt idx="1953">
                  <c:v>13.398025310251899</c:v>
                </c:pt>
                <c:pt idx="1954">
                  <c:v>13.405042911000599</c:v>
                </c:pt>
                <c:pt idx="1955">
                  <c:v>13.412060511749299</c:v>
                </c:pt>
                <c:pt idx="1956">
                  <c:v>13.4190781124979</c:v>
                </c:pt>
                <c:pt idx="1957">
                  <c:v>13.4260957132466</c:v>
                </c:pt>
                <c:pt idx="1958">
                  <c:v>13.4331133139953</c:v>
                </c:pt>
                <c:pt idx="1959">
                  <c:v>13.4401309147439</c:v>
                </c:pt>
                <c:pt idx="1960">
                  <c:v>13.4471485154926</c:v>
                </c:pt>
                <c:pt idx="1961">
                  <c:v>13.4541661162413</c:v>
                </c:pt>
                <c:pt idx="1962">
                  <c:v>13.4611837169899</c:v>
                </c:pt>
                <c:pt idx="1963">
                  <c:v>13.4682013177386</c:v>
                </c:pt>
                <c:pt idx="1964">
                  <c:v>13.4752189184873</c:v>
                </c:pt>
                <c:pt idx="1965">
                  <c:v>13.482236519235901</c:v>
                </c:pt>
                <c:pt idx="1966">
                  <c:v>13.489254119984601</c:v>
                </c:pt>
                <c:pt idx="1967">
                  <c:v>13.496271720733301</c:v>
                </c:pt>
                <c:pt idx="1968">
                  <c:v>13.503289321482001</c:v>
                </c:pt>
                <c:pt idx="1969">
                  <c:v>13.510306922230599</c:v>
                </c:pt>
                <c:pt idx="1970">
                  <c:v>13.517324522979299</c:v>
                </c:pt>
                <c:pt idx="1971">
                  <c:v>13.524342123727999</c:v>
                </c:pt>
                <c:pt idx="1972">
                  <c:v>13.5313597244766</c:v>
                </c:pt>
                <c:pt idx="1973">
                  <c:v>13.5383773252253</c:v>
                </c:pt>
                <c:pt idx="1974">
                  <c:v>13.545394925974</c:v>
                </c:pt>
                <c:pt idx="1975">
                  <c:v>13.5524125267226</c:v>
                </c:pt>
                <c:pt idx="1976">
                  <c:v>13.5594301274713</c:v>
                </c:pt>
                <c:pt idx="1977">
                  <c:v>13.56644772822</c:v>
                </c:pt>
                <c:pt idx="1978">
                  <c:v>13.5734653289686</c:v>
                </c:pt>
                <c:pt idx="1979">
                  <c:v>13.5804829297173</c:v>
                </c:pt>
                <c:pt idx="1980">
                  <c:v>13.587500530466</c:v>
                </c:pt>
                <c:pt idx="1981">
                  <c:v>13.5945181312147</c:v>
                </c:pt>
                <c:pt idx="1982">
                  <c:v>13.601535731963301</c:v>
                </c:pt>
                <c:pt idx="1983">
                  <c:v>13.608553332712001</c:v>
                </c:pt>
                <c:pt idx="1984">
                  <c:v>13.615570933460701</c:v>
                </c:pt>
                <c:pt idx="1985">
                  <c:v>13.622588534209299</c:v>
                </c:pt>
                <c:pt idx="1986">
                  <c:v>13.629606134957999</c:v>
                </c:pt>
                <c:pt idx="1987">
                  <c:v>13.636623735706699</c:v>
                </c:pt>
                <c:pt idx="1988">
                  <c:v>13.6436413364553</c:v>
                </c:pt>
                <c:pt idx="1989">
                  <c:v>13.650658937204</c:v>
                </c:pt>
                <c:pt idx="1990">
                  <c:v>13.6576765379527</c:v>
                </c:pt>
                <c:pt idx="1991">
                  <c:v>13.6646941387014</c:v>
                </c:pt>
                <c:pt idx="1992">
                  <c:v>13.67171173945</c:v>
                </c:pt>
                <c:pt idx="1993">
                  <c:v>13.6787293401987</c:v>
                </c:pt>
                <c:pt idx="1994">
                  <c:v>13.6857469409474</c:v>
                </c:pt>
                <c:pt idx="1995">
                  <c:v>13.692764541696</c:v>
                </c:pt>
                <c:pt idx="1996">
                  <c:v>13.6997821424447</c:v>
                </c:pt>
                <c:pt idx="1997">
                  <c:v>13.7067997431934</c:v>
                </c:pt>
                <c:pt idx="1998">
                  <c:v>13.713817343942001</c:v>
                </c:pt>
                <c:pt idx="1999">
                  <c:v>13.720834944690701</c:v>
                </c:pt>
                <c:pt idx="2000">
                  <c:v>13.727852545439401</c:v>
                </c:pt>
                <c:pt idx="2001">
                  <c:v>13.734870146187999</c:v>
                </c:pt>
                <c:pt idx="2002">
                  <c:v>13.741887746936699</c:v>
                </c:pt>
                <c:pt idx="2003">
                  <c:v>13.748905347685399</c:v>
                </c:pt>
                <c:pt idx="2004">
                  <c:v>13.755922948434099</c:v>
                </c:pt>
                <c:pt idx="2005">
                  <c:v>13.7629405491827</c:v>
                </c:pt>
                <c:pt idx="2006">
                  <c:v>13.7699581499314</c:v>
                </c:pt>
                <c:pt idx="2007">
                  <c:v>13.7769757506801</c:v>
                </c:pt>
                <c:pt idx="2008">
                  <c:v>13.7839933514287</c:v>
                </c:pt>
                <c:pt idx="2009">
                  <c:v>13.7910109521774</c:v>
                </c:pt>
                <c:pt idx="2010">
                  <c:v>13.7980285529261</c:v>
                </c:pt>
                <c:pt idx="2011">
                  <c:v>13.8050461536747</c:v>
                </c:pt>
                <c:pt idx="2012">
                  <c:v>13.8120637544234</c:v>
                </c:pt>
                <c:pt idx="2013">
                  <c:v>13.8190813551721</c:v>
                </c:pt>
                <c:pt idx="2014">
                  <c:v>13.826098955920701</c:v>
                </c:pt>
                <c:pt idx="2015">
                  <c:v>13.833116556669401</c:v>
                </c:pt>
                <c:pt idx="2016">
                  <c:v>13.840134157418101</c:v>
                </c:pt>
                <c:pt idx="2017">
                  <c:v>13.847151758166801</c:v>
                </c:pt>
                <c:pt idx="2018">
                  <c:v>13.854169358915399</c:v>
                </c:pt>
                <c:pt idx="2019">
                  <c:v>13.861186959664099</c:v>
                </c:pt>
                <c:pt idx="2020">
                  <c:v>13.868204560412799</c:v>
                </c:pt>
                <c:pt idx="2021">
                  <c:v>13.8752221611614</c:v>
                </c:pt>
                <c:pt idx="2022">
                  <c:v>13.8822397619101</c:v>
                </c:pt>
                <c:pt idx="2023">
                  <c:v>13.8892573626588</c:v>
                </c:pt>
                <c:pt idx="2024">
                  <c:v>13.8962749634074</c:v>
                </c:pt>
                <c:pt idx="2025">
                  <c:v>13.9032925641561</c:v>
                </c:pt>
                <c:pt idx="2026">
                  <c:v>13.9103101649048</c:v>
                </c:pt>
                <c:pt idx="2027">
                  <c:v>13.9173277656534</c:v>
                </c:pt>
                <c:pt idx="2028">
                  <c:v>13.9243453664021</c:v>
                </c:pt>
                <c:pt idx="2029">
                  <c:v>13.9313629671508</c:v>
                </c:pt>
                <c:pt idx="2030">
                  <c:v>13.9383805678995</c:v>
                </c:pt>
                <c:pt idx="2031">
                  <c:v>13.945398168648101</c:v>
                </c:pt>
                <c:pt idx="2032">
                  <c:v>13.952415769396801</c:v>
                </c:pt>
                <c:pt idx="2033">
                  <c:v>13.959433370145501</c:v>
                </c:pt>
                <c:pt idx="2034">
                  <c:v>13.966450970894099</c:v>
                </c:pt>
                <c:pt idx="2035">
                  <c:v>13.973468571642799</c:v>
                </c:pt>
                <c:pt idx="2036">
                  <c:v>13.980486172391499</c:v>
                </c:pt>
                <c:pt idx="2037">
                  <c:v>13.9875037731401</c:v>
                </c:pt>
                <c:pt idx="2038">
                  <c:v>13.9945213738888</c:v>
                </c:pt>
                <c:pt idx="2039">
                  <c:v>14.0015389746375</c:v>
                </c:pt>
                <c:pt idx="2040">
                  <c:v>14.0085565753862</c:v>
                </c:pt>
                <c:pt idx="2041">
                  <c:v>14.0155741761348</c:v>
                </c:pt>
                <c:pt idx="2042">
                  <c:v>14.0225917768835</c:v>
                </c:pt>
                <c:pt idx="2043">
                  <c:v>14.0296093776322</c:v>
                </c:pt>
                <c:pt idx="2044">
                  <c:v>14.0366269783808</c:v>
                </c:pt>
                <c:pt idx="2045">
                  <c:v>14.0436445791295</c:v>
                </c:pt>
                <c:pt idx="2046">
                  <c:v>14.0506621798782</c:v>
                </c:pt>
                <c:pt idx="2047">
                  <c:v>14.057679780626801</c:v>
                </c:pt>
                <c:pt idx="2048">
                  <c:v>14.064697381375501</c:v>
                </c:pt>
                <c:pt idx="2049">
                  <c:v>14.071714982124201</c:v>
                </c:pt>
                <c:pt idx="2050">
                  <c:v>14.078732582872799</c:v>
                </c:pt>
                <c:pt idx="2051">
                  <c:v>14.085750183621499</c:v>
                </c:pt>
                <c:pt idx="2052">
                  <c:v>14.092767784370199</c:v>
                </c:pt>
                <c:pt idx="2053">
                  <c:v>14.099785385118899</c:v>
                </c:pt>
                <c:pt idx="2054">
                  <c:v>14.1068029858675</c:v>
                </c:pt>
                <c:pt idx="2055">
                  <c:v>14.1138205866162</c:v>
                </c:pt>
                <c:pt idx="2056">
                  <c:v>14.1208381873649</c:v>
                </c:pt>
                <c:pt idx="2057">
                  <c:v>14.1278557881135</c:v>
                </c:pt>
                <c:pt idx="2058">
                  <c:v>14.1348733888622</c:v>
                </c:pt>
                <c:pt idx="2059">
                  <c:v>14.1418909896109</c:v>
                </c:pt>
                <c:pt idx="2060">
                  <c:v>14.1489085903595</c:v>
                </c:pt>
                <c:pt idx="2061">
                  <c:v>14.1559261911082</c:v>
                </c:pt>
                <c:pt idx="2062">
                  <c:v>14.1629437918569</c:v>
                </c:pt>
                <c:pt idx="2063">
                  <c:v>14.169961392605501</c:v>
                </c:pt>
                <c:pt idx="2064">
                  <c:v>14.176978993354201</c:v>
                </c:pt>
                <c:pt idx="2065">
                  <c:v>14.183996594102901</c:v>
                </c:pt>
                <c:pt idx="2066">
                  <c:v>14.191014194851601</c:v>
                </c:pt>
                <c:pt idx="2067">
                  <c:v>14.198031795600199</c:v>
                </c:pt>
                <c:pt idx="2068">
                  <c:v>14.205049396348899</c:v>
                </c:pt>
                <c:pt idx="2069">
                  <c:v>14.212066997097599</c:v>
                </c:pt>
                <c:pt idx="2070">
                  <c:v>14.2190845978462</c:v>
                </c:pt>
                <c:pt idx="2071">
                  <c:v>14.2261021985949</c:v>
                </c:pt>
                <c:pt idx="2072">
                  <c:v>14.2331197993436</c:v>
                </c:pt>
                <c:pt idx="2073">
                  <c:v>14.2401374000922</c:v>
                </c:pt>
                <c:pt idx="2074">
                  <c:v>14.2471550008409</c:v>
                </c:pt>
                <c:pt idx="2075">
                  <c:v>14.2541726015896</c:v>
                </c:pt>
                <c:pt idx="2076">
                  <c:v>14.2611902023382</c:v>
                </c:pt>
                <c:pt idx="2077">
                  <c:v>14.2682078030869</c:v>
                </c:pt>
                <c:pt idx="2078">
                  <c:v>14.2752254038356</c:v>
                </c:pt>
                <c:pt idx="2079">
                  <c:v>14.2822430045843</c:v>
                </c:pt>
                <c:pt idx="2080">
                  <c:v>14.289260605332901</c:v>
                </c:pt>
                <c:pt idx="2081">
                  <c:v>14.296278206081601</c:v>
                </c:pt>
                <c:pt idx="2082">
                  <c:v>14.303295806830301</c:v>
                </c:pt>
                <c:pt idx="2083">
                  <c:v>14.310313407578899</c:v>
                </c:pt>
                <c:pt idx="2084">
                  <c:v>14.317331008327599</c:v>
                </c:pt>
                <c:pt idx="2085">
                  <c:v>14.324348609076299</c:v>
                </c:pt>
                <c:pt idx="2086">
                  <c:v>14.3313662098249</c:v>
                </c:pt>
                <c:pt idx="2087">
                  <c:v>14.3383838105736</c:v>
                </c:pt>
                <c:pt idx="2088">
                  <c:v>14.3454014113223</c:v>
                </c:pt>
                <c:pt idx="2089">
                  <c:v>14.3524190120709</c:v>
                </c:pt>
                <c:pt idx="2090">
                  <c:v>14.3594366128196</c:v>
                </c:pt>
                <c:pt idx="2091">
                  <c:v>14.3664542135683</c:v>
                </c:pt>
                <c:pt idx="2092">
                  <c:v>14.373471814317</c:v>
                </c:pt>
                <c:pt idx="2093">
                  <c:v>14.3804894150656</c:v>
                </c:pt>
                <c:pt idx="2094">
                  <c:v>14.3875070158143</c:v>
                </c:pt>
                <c:pt idx="2095">
                  <c:v>14.394524616563</c:v>
                </c:pt>
                <c:pt idx="2096">
                  <c:v>14.401542217311601</c:v>
                </c:pt>
                <c:pt idx="2097">
                  <c:v>14.408559818060301</c:v>
                </c:pt>
                <c:pt idx="2098">
                  <c:v>14.415577418809001</c:v>
                </c:pt>
                <c:pt idx="2099">
                  <c:v>14.422595019557599</c:v>
                </c:pt>
                <c:pt idx="2100">
                  <c:v>14.429612620306299</c:v>
                </c:pt>
                <c:pt idx="2101">
                  <c:v>14.436630221054999</c:v>
                </c:pt>
                <c:pt idx="2102">
                  <c:v>14.443647821803699</c:v>
                </c:pt>
                <c:pt idx="2103">
                  <c:v>14.4506654225523</c:v>
                </c:pt>
                <c:pt idx="2104">
                  <c:v>14.457683023301</c:v>
                </c:pt>
                <c:pt idx="2105">
                  <c:v>14.4647006240497</c:v>
                </c:pt>
                <c:pt idx="2106">
                  <c:v>14.4717182247983</c:v>
                </c:pt>
                <c:pt idx="2107">
                  <c:v>14.478735825547</c:v>
                </c:pt>
                <c:pt idx="2108">
                  <c:v>14.4857534262957</c:v>
                </c:pt>
                <c:pt idx="2109">
                  <c:v>14.4927710270443</c:v>
                </c:pt>
                <c:pt idx="2110">
                  <c:v>14.499788627793</c:v>
                </c:pt>
                <c:pt idx="2111">
                  <c:v>14.5068062285417</c:v>
                </c:pt>
                <c:pt idx="2112">
                  <c:v>14.513823829290301</c:v>
                </c:pt>
                <c:pt idx="2113">
                  <c:v>14.520841430039001</c:v>
                </c:pt>
                <c:pt idx="2114">
                  <c:v>14.527859030787701</c:v>
                </c:pt>
                <c:pt idx="2115">
                  <c:v>14.534876631536401</c:v>
                </c:pt>
                <c:pt idx="2116">
                  <c:v>14.541894232284999</c:v>
                </c:pt>
                <c:pt idx="2117">
                  <c:v>14.548911833033699</c:v>
                </c:pt>
                <c:pt idx="2118">
                  <c:v>14.555929433782399</c:v>
                </c:pt>
                <c:pt idx="2119">
                  <c:v>14.562947034531</c:v>
                </c:pt>
                <c:pt idx="2120">
                  <c:v>14.5699646352797</c:v>
                </c:pt>
                <c:pt idx="2121">
                  <c:v>14.5769822360284</c:v>
                </c:pt>
                <c:pt idx="2122">
                  <c:v>14.583999836777</c:v>
                </c:pt>
                <c:pt idx="2123">
                  <c:v>14.5910174375257</c:v>
                </c:pt>
                <c:pt idx="2124">
                  <c:v>14.5980350382744</c:v>
                </c:pt>
                <c:pt idx="2125">
                  <c:v>14.605052639023</c:v>
                </c:pt>
                <c:pt idx="2126">
                  <c:v>14.6120702397717</c:v>
                </c:pt>
                <c:pt idx="2127">
                  <c:v>14.6190878405204</c:v>
                </c:pt>
                <c:pt idx="2128">
                  <c:v>14.6261054412691</c:v>
                </c:pt>
                <c:pt idx="2129">
                  <c:v>14.633123042017701</c:v>
                </c:pt>
                <c:pt idx="2130">
                  <c:v>14.640140642766401</c:v>
                </c:pt>
                <c:pt idx="2131">
                  <c:v>14.647158243515101</c:v>
                </c:pt>
                <c:pt idx="2132">
                  <c:v>14.654175844263699</c:v>
                </c:pt>
                <c:pt idx="2133">
                  <c:v>14.661193445012399</c:v>
                </c:pt>
                <c:pt idx="2134">
                  <c:v>14.668211045761099</c:v>
                </c:pt>
                <c:pt idx="2135">
                  <c:v>14.6752286465097</c:v>
                </c:pt>
                <c:pt idx="2136">
                  <c:v>14.6822462472584</c:v>
                </c:pt>
                <c:pt idx="2137">
                  <c:v>14.6892638480071</c:v>
                </c:pt>
                <c:pt idx="2138">
                  <c:v>14.6962814487557</c:v>
                </c:pt>
                <c:pt idx="2139">
                  <c:v>14.7032990495044</c:v>
                </c:pt>
                <c:pt idx="2140">
                  <c:v>14.7103166502531</c:v>
                </c:pt>
                <c:pt idx="2141">
                  <c:v>14.7173342510018</c:v>
                </c:pt>
                <c:pt idx="2142">
                  <c:v>14.7243518517504</c:v>
                </c:pt>
                <c:pt idx="2143">
                  <c:v>14.7313694524991</c:v>
                </c:pt>
                <c:pt idx="2144">
                  <c:v>14.7383870532478</c:v>
                </c:pt>
                <c:pt idx="2145">
                  <c:v>14.745404653996401</c:v>
                </c:pt>
                <c:pt idx="2146">
                  <c:v>14.752422254745101</c:v>
                </c:pt>
                <c:pt idx="2147">
                  <c:v>14.759439855493801</c:v>
                </c:pt>
                <c:pt idx="2148">
                  <c:v>14.766457456242399</c:v>
                </c:pt>
                <c:pt idx="2149">
                  <c:v>14.773475056991099</c:v>
                </c:pt>
                <c:pt idx="2150">
                  <c:v>14.780492657739799</c:v>
                </c:pt>
                <c:pt idx="2151">
                  <c:v>14.7875102584884</c:v>
                </c:pt>
                <c:pt idx="2152">
                  <c:v>14.7945278592371</c:v>
                </c:pt>
                <c:pt idx="2153">
                  <c:v>14.8015454599858</c:v>
                </c:pt>
                <c:pt idx="2154">
                  <c:v>14.8085630607345</c:v>
                </c:pt>
                <c:pt idx="2155">
                  <c:v>14.8155806614831</c:v>
                </c:pt>
                <c:pt idx="2156">
                  <c:v>14.8225982622318</c:v>
                </c:pt>
                <c:pt idx="2157">
                  <c:v>14.8296158629805</c:v>
                </c:pt>
                <c:pt idx="2158">
                  <c:v>14.8366334637291</c:v>
                </c:pt>
                <c:pt idx="2159">
                  <c:v>14.8436510644778</c:v>
                </c:pt>
                <c:pt idx="2160">
                  <c:v>14.8506686652265</c:v>
                </c:pt>
                <c:pt idx="2161">
                  <c:v>14.857686265975101</c:v>
                </c:pt>
                <c:pt idx="2162">
                  <c:v>14.864703866723801</c:v>
                </c:pt>
                <c:pt idx="2163">
                  <c:v>14.871721467472501</c:v>
                </c:pt>
                <c:pt idx="2164">
                  <c:v>14.878739068221099</c:v>
                </c:pt>
                <c:pt idx="2165">
                  <c:v>14.885756668969799</c:v>
                </c:pt>
                <c:pt idx="2166">
                  <c:v>14.892774269718499</c:v>
                </c:pt>
                <c:pt idx="2167">
                  <c:v>14.899791870467199</c:v>
                </c:pt>
                <c:pt idx="2168">
                  <c:v>14.9068094712158</c:v>
                </c:pt>
                <c:pt idx="2169">
                  <c:v>14.9138270719645</c:v>
                </c:pt>
                <c:pt idx="2170">
                  <c:v>14.9208446727132</c:v>
                </c:pt>
                <c:pt idx="2171">
                  <c:v>14.9278622734618</c:v>
                </c:pt>
                <c:pt idx="2172">
                  <c:v>14.9348798742105</c:v>
                </c:pt>
                <c:pt idx="2173">
                  <c:v>14.9418974749592</c:v>
                </c:pt>
                <c:pt idx="2174">
                  <c:v>14.9489150757078</c:v>
                </c:pt>
                <c:pt idx="2175">
                  <c:v>14.9559326764565</c:v>
                </c:pt>
                <c:pt idx="2176">
                  <c:v>14.9629502772052</c:v>
                </c:pt>
                <c:pt idx="2177">
                  <c:v>14.9699678779539</c:v>
                </c:pt>
                <c:pt idx="2178">
                  <c:v>14.976985478702501</c:v>
                </c:pt>
                <c:pt idx="2179">
                  <c:v>14.984003079451201</c:v>
                </c:pt>
                <c:pt idx="2180">
                  <c:v>14.991020680199901</c:v>
                </c:pt>
                <c:pt idx="2181">
                  <c:v>14.998038280948499</c:v>
                </c:pt>
                <c:pt idx="2182">
                  <c:v>15.005055881697199</c:v>
                </c:pt>
                <c:pt idx="2183">
                  <c:v>15.012073482445899</c:v>
                </c:pt>
                <c:pt idx="2184">
                  <c:v>15.0190910831945</c:v>
                </c:pt>
                <c:pt idx="2185">
                  <c:v>15.0261086839432</c:v>
                </c:pt>
                <c:pt idx="2186">
                  <c:v>15.0331262846919</c:v>
                </c:pt>
                <c:pt idx="2187">
                  <c:v>15.0401438854405</c:v>
                </c:pt>
                <c:pt idx="2188">
                  <c:v>15.0471614861892</c:v>
                </c:pt>
                <c:pt idx="2189">
                  <c:v>15.0541790869379</c:v>
                </c:pt>
                <c:pt idx="2190">
                  <c:v>15.0611966876866</c:v>
                </c:pt>
                <c:pt idx="2191">
                  <c:v>15.0682142884352</c:v>
                </c:pt>
                <c:pt idx="2192">
                  <c:v>15.0752318891839</c:v>
                </c:pt>
                <c:pt idx="2193">
                  <c:v>15.0822494899326</c:v>
                </c:pt>
                <c:pt idx="2194">
                  <c:v>15.089267090681201</c:v>
                </c:pt>
                <c:pt idx="2195">
                  <c:v>15.096284691429901</c:v>
                </c:pt>
                <c:pt idx="2196">
                  <c:v>15.103302292178601</c:v>
                </c:pt>
                <c:pt idx="2197">
                  <c:v>15.110319892927199</c:v>
                </c:pt>
                <c:pt idx="2198">
                  <c:v>15.117337493675899</c:v>
                </c:pt>
                <c:pt idx="2199">
                  <c:v>15.124355094424599</c:v>
                </c:pt>
                <c:pt idx="2200">
                  <c:v>15.1313726951732</c:v>
                </c:pt>
                <c:pt idx="2201">
                  <c:v>15.1383902959219</c:v>
                </c:pt>
                <c:pt idx="2202">
                  <c:v>15.1454078966706</c:v>
                </c:pt>
                <c:pt idx="2203">
                  <c:v>15.1524254974193</c:v>
                </c:pt>
                <c:pt idx="2204">
                  <c:v>15.1594430981679</c:v>
                </c:pt>
                <c:pt idx="2205">
                  <c:v>15.1664606989166</c:v>
                </c:pt>
                <c:pt idx="2206">
                  <c:v>15.1734782996653</c:v>
                </c:pt>
                <c:pt idx="2207">
                  <c:v>15.1804959004139</c:v>
                </c:pt>
                <c:pt idx="2208">
                  <c:v>15.1875135011626</c:v>
                </c:pt>
                <c:pt idx="2209">
                  <c:v>15.1945311019113</c:v>
                </c:pt>
                <c:pt idx="2210">
                  <c:v>15.201548702659901</c:v>
                </c:pt>
                <c:pt idx="2211">
                  <c:v>15.208566303408601</c:v>
                </c:pt>
                <c:pt idx="2212">
                  <c:v>15.215583904157301</c:v>
                </c:pt>
                <c:pt idx="2213">
                  <c:v>15.222601504905899</c:v>
                </c:pt>
                <c:pt idx="2214">
                  <c:v>15.229619105654599</c:v>
                </c:pt>
                <c:pt idx="2215">
                  <c:v>15.236636706403299</c:v>
                </c:pt>
                <c:pt idx="2216">
                  <c:v>15.243654307151999</c:v>
                </c:pt>
                <c:pt idx="2217">
                  <c:v>15.2506719079006</c:v>
                </c:pt>
                <c:pt idx="2218">
                  <c:v>15.2576895086493</c:v>
                </c:pt>
                <c:pt idx="2219">
                  <c:v>15.264707109398</c:v>
                </c:pt>
                <c:pt idx="2220">
                  <c:v>15.2717247101466</c:v>
                </c:pt>
                <c:pt idx="2221">
                  <c:v>15.2787423108953</c:v>
                </c:pt>
                <c:pt idx="2222">
                  <c:v>15.285759911644</c:v>
                </c:pt>
                <c:pt idx="2223">
                  <c:v>15.2927775123926</c:v>
                </c:pt>
                <c:pt idx="2224">
                  <c:v>15.2997951131413</c:v>
                </c:pt>
                <c:pt idx="2225">
                  <c:v>15.30681271389</c:v>
                </c:pt>
                <c:pt idx="2226">
                  <c:v>15.313830314638601</c:v>
                </c:pt>
                <c:pt idx="2227">
                  <c:v>15.320847915387301</c:v>
                </c:pt>
                <c:pt idx="2228">
                  <c:v>15.327865516136001</c:v>
                </c:pt>
                <c:pt idx="2229">
                  <c:v>15.334883116884701</c:v>
                </c:pt>
                <c:pt idx="2230">
                  <c:v>15.341900717633299</c:v>
                </c:pt>
                <c:pt idx="2231">
                  <c:v>15.348918318381999</c:v>
                </c:pt>
                <c:pt idx="2232">
                  <c:v>15.355935919130699</c:v>
                </c:pt>
                <c:pt idx="2233">
                  <c:v>15.3629535198793</c:v>
                </c:pt>
                <c:pt idx="2234">
                  <c:v>15.369971120628</c:v>
                </c:pt>
                <c:pt idx="2235">
                  <c:v>15.3769887213767</c:v>
                </c:pt>
                <c:pt idx="2236">
                  <c:v>15.3840063221253</c:v>
                </c:pt>
                <c:pt idx="2237">
                  <c:v>15.391023922874</c:v>
                </c:pt>
                <c:pt idx="2238">
                  <c:v>15.3980415236227</c:v>
                </c:pt>
                <c:pt idx="2239">
                  <c:v>15.4050591243714</c:v>
                </c:pt>
                <c:pt idx="2240">
                  <c:v>15.41207672512</c:v>
                </c:pt>
                <c:pt idx="2241">
                  <c:v>15.4190943258687</c:v>
                </c:pt>
                <c:pt idx="2242">
                  <c:v>15.4261119266174</c:v>
                </c:pt>
                <c:pt idx="2243">
                  <c:v>15.433129527366001</c:v>
                </c:pt>
                <c:pt idx="2244">
                  <c:v>15.440147128114701</c:v>
                </c:pt>
                <c:pt idx="2245">
                  <c:v>15.447164728863401</c:v>
                </c:pt>
                <c:pt idx="2246">
                  <c:v>15.454182329611999</c:v>
                </c:pt>
                <c:pt idx="2247">
                  <c:v>15.461199930360699</c:v>
                </c:pt>
                <c:pt idx="2248">
                  <c:v>15.468217531109399</c:v>
                </c:pt>
                <c:pt idx="2249">
                  <c:v>15.475235131858</c:v>
                </c:pt>
                <c:pt idx="2250">
                  <c:v>15.4822527326067</c:v>
                </c:pt>
                <c:pt idx="2251">
                  <c:v>15.4892703333554</c:v>
                </c:pt>
                <c:pt idx="2252">
                  <c:v>15.4962879341041</c:v>
                </c:pt>
                <c:pt idx="2253">
                  <c:v>15.5033055348527</c:v>
                </c:pt>
                <c:pt idx="2254">
                  <c:v>15.5103231356014</c:v>
                </c:pt>
                <c:pt idx="2255">
                  <c:v>15.5173407363501</c:v>
                </c:pt>
                <c:pt idx="2256">
                  <c:v>15.5243583370987</c:v>
                </c:pt>
                <c:pt idx="2257">
                  <c:v>15.5313759378474</c:v>
                </c:pt>
                <c:pt idx="2258">
                  <c:v>15.5383935385961</c:v>
                </c:pt>
                <c:pt idx="2259">
                  <c:v>15.545411139344701</c:v>
                </c:pt>
                <c:pt idx="2260">
                  <c:v>15.552428740093401</c:v>
                </c:pt>
                <c:pt idx="2261">
                  <c:v>15.559446340842101</c:v>
                </c:pt>
                <c:pt idx="2262">
                  <c:v>15.566463941590699</c:v>
                </c:pt>
                <c:pt idx="2263">
                  <c:v>15.573481542339399</c:v>
                </c:pt>
                <c:pt idx="2264">
                  <c:v>15.580499143088099</c:v>
                </c:pt>
                <c:pt idx="2265">
                  <c:v>15.587516743836799</c:v>
                </c:pt>
                <c:pt idx="2266">
                  <c:v>15.5945343445854</c:v>
                </c:pt>
                <c:pt idx="2267">
                  <c:v>15.6015519453341</c:v>
                </c:pt>
                <c:pt idx="2268">
                  <c:v>15.6085695460828</c:v>
                </c:pt>
                <c:pt idx="2269">
                  <c:v>15.6155871468314</c:v>
                </c:pt>
                <c:pt idx="2270">
                  <c:v>15.6226047475801</c:v>
                </c:pt>
                <c:pt idx="2271">
                  <c:v>15.6296223483288</c:v>
                </c:pt>
                <c:pt idx="2272">
                  <c:v>15.6366399490774</c:v>
                </c:pt>
                <c:pt idx="2273">
                  <c:v>15.6436575498261</c:v>
                </c:pt>
                <c:pt idx="2274">
                  <c:v>15.6506751505748</c:v>
                </c:pt>
                <c:pt idx="2275">
                  <c:v>15.657692751323401</c:v>
                </c:pt>
                <c:pt idx="2276">
                  <c:v>15.664710352072101</c:v>
                </c:pt>
                <c:pt idx="2277">
                  <c:v>15.671727952820801</c:v>
                </c:pt>
                <c:pt idx="2278">
                  <c:v>15.678745553569501</c:v>
                </c:pt>
                <c:pt idx="2279">
                  <c:v>15.685763154318099</c:v>
                </c:pt>
                <c:pt idx="2280">
                  <c:v>15.692780755066799</c:v>
                </c:pt>
                <c:pt idx="2281">
                  <c:v>15.699798355815499</c:v>
                </c:pt>
                <c:pt idx="2282">
                  <c:v>15.7068159565641</c:v>
                </c:pt>
                <c:pt idx="2283">
                  <c:v>15.7138335573128</c:v>
                </c:pt>
                <c:pt idx="2284">
                  <c:v>15.7208511580615</c:v>
                </c:pt>
                <c:pt idx="2285">
                  <c:v>15.7278687588101</c:v>
                </c:pt>
                <c:pt idx="2286">
                  <c:v>15.7348863595588</c:v>
                </c:pt>
                <c:pt idx="2287">
                  <c:v>15.7419039603075</c:v>
                </c:pt>
                <c:pt idx="2288">
                  <c:v>15.7489215610562</c:v>
                </c:pt>
                <c:pt idx="2289">
                  <c:v>15.7559391618048</c:v>
                </c:pt>
                <c:pt idx="2290">
                  <c:v>15.7629567625535</c:v>
                </c:pt>
                <c:pt idx="2291">
                  <c:v>15.7699743633022</c:v>
                </c:pt>
                <c:pt idx="2292">
                  <c:v>15.776991964050801</c:v>
                </c:pt>
                <c:pt idx="2293">
                  <c:v>15.784009564799501</c:v>
                </c:pt>
                <c:pt idx="2294">
                  <c:v>15.791027165548201</c:v>
                </c:pt>
                <c:pt idx="2295">
                  <c:v>15.798044766296799</c:v>
                </c:pt>
                <c:pt idx="2296">
                  <c:v>15.805062367045499</c:v>
                </c:pt>
                <c:pt idx="2297">
                  <c:v>15.812079967794199</c:v>
                </c:pt>
                <c:pt idx="2298">
                  <c:v>15.8190975685428</c:v>
                </c:pt>
                <c:pt idx="2299">
                  <c:v>15.8261151692915</c:v>
                </c:pt>
                <c:pt idx="2300">
                  <c:v>15.8331327700402</c:v>
                </c:pt>
                <c:pt idx="2301">
                  <c:v>15.8401503707889</c:v>
                </c:pt>
                <c:pt idx="2302">
                  <c:v>15.8471679715375</c:v>
                </c:pt>
                <c:pt idx="2303">
                  <c:v>15.8541855722862</c:v>
                </c:pt>
                <c:pt idx="2304">
                  <c:v>15.8612031730349</c:v>
                </c:pt>
                <c:pt idx="2305">
                  <c:v>15.8682207737835</c:v>
                </c:pt>
                <c:pt idx="2306">
                  <c:v>15.8752383745322</c:v>
                </c:pt>
                <c:pt idx="2307">
                  <c:v>15.8822559752809</c:v>
                </c:pt>
                <c:pt idx="2308">
                  <c:v>15.889273576029501</c:v>
                </c:pt>
                <c:pt idx="2309">
                  <c:v>15.896291176778201</c:v>
                </c:pt>
                <c:pt idx="2310">
                  <c:v>15.903308777526901</c:v>
                </c:pt>
                <c:pt idx="2311">
                  <c:v>15.910326378275499</c:v>
                </c:pt>
                <c:pt idx="2312">
                  <c:v>15.917343979024199</c:v>
                </c:pt>
                <c:pt idx="2313">
                  <c:v>15.924361579772899</c:v>
                </c:pt>
                <c:pt idx="2314">
                  <c:v>15.931379180521599</c:v>
                </c:pt>
                <c:pt idx="2315">
                  <c:v>15.9383967812702</c:v>
                </c:pt>
                <c:pt idx="2316">
                  <c:v>15.9454143820189</c:v>
                </c:pt>
                <c:pt idx="2317">
                  <c:v>15.9524319827676</c:v>
                </c:pt>
                <c:pt idx="2318">
                  <c:v>15.9594495835162</c:v>
                </c:pt>
                <c:pt idx="2319">
                  <c:v>15.9664671842649</c:v>
                </c:pt>
                <c:pt idx="2320">
                  <c:v>15.9734847850136</c:v>
                </c:pt>
                <c:pt idx="2321">
                  <c:v>15.9805023857622</c:v>
                </c:pt>
                <c:pt idx="2322">
                  <c:v>15.9875199865109</c:v>
                </c:pt>
                <c:pt idx="2323">
                  <c:v>15.9945375872596</c:v>
                </c:pt>
                <c:pt idx="2324">
                  <c:v>16.001555188008201</c:v>
                </c:pt>
                <c:pt idx="2325">
                  <c:v>16.008572788756901</c:v>
                </c:pt>
                <c:pt idx="2326">
                  <c:v>16.015590389505601</c:v>
                </c:pt>
                <c:pt idx="2327">
                  <c:v>16.022607990254301</c:v>
                </c:pt>
                <c:pt idx="2328">
                  <c:v>16.029625591002901</c:v>
                </c:pt>
                <c:pt idx="2329">
                  <c:v>16.036643191751601</c:v>
                </c:pt>
                <c:pt idx="2330">
                  <c:v>16.043660792500301</c:v>
                </c:pt>
                <c:pt idx="2331">
                  <c:v>16.050678393248901</c:v>
                </c:pt>
                <c:pt idx="2332">
                  <c:v>16.057695993997601</c:v>
                </c:pt>
                <c:pt idx="2333">
                  <c:v>16.064713594746301</c:v>
                </c:pt>
                <c:pt idx="2334">
                  <c:v>16.071731195494898</c:v>
                </c:pt>
                <c:pt idx="2335">
                  <c:v>16.078748796243602</c:v>
                </c:pt>
                <c:pt idx="2336">
                  <c:v>16.085766396992302</c:v>
                </c:pt>
                <c:pt idx="2337">
                  <c:v>16.092783997740899</c:v>
                </c:pt>
                <c:pt idx="2338">
                  <c:v>16.099801598489599</c:v>
                </c:pt>
                <c:pt idx="2339">
                  <c:v>16.106819199238299</c:v>
                </c:pt>
                <c:pt idx="2340">
                  <c:v>16.113836799986998</c:v>
                </c:pt>
                <c:pt idx="2341">
                  <c:v>16.120854400735599</c:v>
                </c:pt>
                <c:pt idx="2342">
                  <c:v>16.127872001484299</c:v>
                </c:pt>
                <c:pt idx="2343">
                  <c:v>16.134889602232999</c:v>
                </c:pt>
                <c:pt idx="2344">
                  <c:v>16.141907202981599</c:v>
                </c:pt>
                <c:pt idx="2345">
                  <c:v>16.148924803730299</c:v>
                </c:pt>
                <c:pt idx="2346">
                  <c:v>16.155942404478999</c:v>
                </c:pt>
                <c:pt idx="2347">
                  <c:v>16.1629600052276</c:v>
                </c:pt>
                <c:pt idx="2348">
                  <c:v>16.1699776059763</c:v>
                </c:pt>
                <c:pt idx="2349">
                  <c:v>16.176995206725</c:v>
                </c:pt>
                <c:pt idx="2350">
                  <c:v>16.1840128074737</c:v>
                </c:pt>
                <c:pt idx="2351">
                  <c:v>16.1910304082223</c:v>
                </c:pt>
                <c:pt idx="2352">
                  <c:v>16.198048008971</c:v>
                </c:pt>
                <c:pt idx="2353">
                  <c:v>16.2050656097197</c:v>
                </c:pt>
                <c:pt idx="2354">
                  <c:v>16.2120832104683</c:v>
                </c:pt>
                <c:pt idx="2355">
                  <c:v>16.219100811217</c:v>
                </c:pt>
                <c:pt idx="2356">
                  <c:v>16.2261184119657</c:v>
                </c:pt>
                <c:pt idx="2357">
                  <c:v>16.233136012714301</c:v>
                </c:pt>
                <c:pt idx="2358">
                  <c:v>16.240153613463001</c:v>
                </c:pt>
                <c:pt idx="2359">
                  <c:v>16.247171214211701</c:v>
                </c:pt>
                <c:pt idx="2360">
                  <c:v>16.254188814960301</c:v>
                </c:pt>
                <c:pt idx="2361">
                  <c:v>16.261206415709001</c:v>
                </c:pt>
                <c:pt idx="2362">
                  <c:v>16.268224016457701</c:v>
                </c:pt>
                <c:pt idx="2363">
                  <c:v>16.275241617206401</c:v>
                </c:pt>
                <c:pt idx="2364">
                  <c:v>16.282259217955001</c:v>
                </c:pt>
                <c:pt idx="2365">
                  <c:v>16.289276818703701</c:v>
                </c:pt>
                <c:pt idx="2366">
                  <c:v>16.296294419452401</c:v>
                </c:pt>
                <c:pt idx="2367">
                  <c:v>16.303312020200998</c:v>
                </c:pt>
                <c:pt idx="2368">
                  <c:v>16.310329620949702</c:v>
                </c:pt>
                <c:pt idx="2369">
                  <c:v>16.317347221698402</c:v>
                </c:pt>
                <c:pt idx="2370">
                  <c:v>16.324364822446999</c:v>
                </c:pt>
                <c:pt idx="2371">
                  <c:v>16.331382423195699</c:v>
                </c:pt>
                <c:pt idx="2372">
                  <c:v>16.338400023944398</c:v>
                </c:pt>
                <c:pt idx="2373">
                  <c:v>16.345417624692999</c:v>
                </c:pt>
                <c:pt idx="2374">
                  <c:v>16.352435225441699</c:v>
                </c:pt>
                <c:pt idx="2375">
                  <c:v>16.359452826190399</c:v>
                </c:pt>
                <c:pt idx="2376">
                  <c:v>16.366470426939099</c:v>
                </c:pt>
                <c:pt idx="2377">
                  <c:v>16.373488027687699</c:v>
                </c:pt>
                <c:pt idx="2378">
                  <c:v>16.380505628436399</c:v>
                </c:pt>
                <c:pt idx="2379">
                  <c:v>16.387523229185099</c:v>
                </c:pt>
                <c:pt idx="2380">
                  <c:v>16.3945408299337</c:v>
                </c:pt>
                <c:pt idx="2381">
                  <c:v>16.4015584306824</c:v>
                </c:pt>
                <c:pt idx="2382">
                  <c:v>16.4085760314311</c:v>
                </c:pt>
                <c:pt idx="2383">
                  <c:v>16.4155936321797</c:v>
                </c:pt>
                <c:pt idx="2384">
                  <c:v>16.4226112329284</c:v>
                </c:pt>
                <c:pt idx="2385">
                  <c:v>16.4296288336771</c:v>
                </c:pt>
                <c:pt idx="2386">
                  <c:v>16.4366464344258</c:v>
                </c:pt>
                <c:pt idx="2387">
                  <c:v>16.4436640351744</c:v>
                </c:pt>
                <c:pt idx="2388">
                  <c:v>16.4506816359231</c:v>
                </c:pt>
                <c:pt idx="2389">
                  <c:v>16.4576992366718</c:v>
                </c:pt>
                <c:pt idx="2390">
                  <c:v>16.464716837420401</c:v>
                </c:pt>
                <c:pt idx="2391">
                  <c:v>16.471734438169101</c:v>
                </c:pt>
                <c:pt idx="2392">
                  <c:v>16.478752038917801</c:v>
                </c:pt>
                <c:pt idx="2393">
                  <c:v>16.485769639666401</c:v>
                </c:pt>
                <c:pt idx="2394">
                  <c:v>16.492787240415101</c:v>
                </c:pt>
                <c:pt idx="2395">
                  <c:v>16.499804841163801</c:v>
                </c:pt>
                <c:pt idx="2396">
                  <c:v>16.506822441912401</c:v>
                </c:pt>
                <c:pt idx="2397">
                  <c:v>16.513840042661101</c:v>
                </c:pt>
                <c:pt idx="2398">
                  <c:v>16.520857643409801</c:v>
                </c:pt>
                <c:pt idx="2399">
                  <c:v>16.527875244158398</c:v>
                </c:pt>
                <c:pt idx="2400">
                  <c:v>16.534892844907102</c:v>
                </c:pt>
                <c:pt idx="2401">
                  <c:v>16.541910445655802</c:v>
                </c:pt>
                <c:pt idx="2402">
                  <c:v>16.548928046404502</c:v>
                </c:pt>
                <c:pt idx="2403">
                  <c:v>16.555945647153099</c:v>
                </c:pt>
                <c:pt idx="2404">
                  <c:v>16.562963247901799</c:v>
                </c:pt>
                <c:pt idx="2405">
                  <c:v>16.569980848650498</c:v>
                </c:pt>
                <c:pt idx="2406">
                  <c:v>16.576998449399099</c:v>
                </c:pt>
                <c:pt idx="2407">
                  <c:v>16.584016050147799</c:v>
                </c:pt>
                <c:pt idx="2408">
                  <c:v>16.591033650896499</c:v>
                </c:pt>
                <c:pt idx="2409">
                  <c:v>16.598051251645099</c:v>
                </c:pt>
                <c:pt idx="2410">
                  <c:v>16.605068852393799</c:v>
                </c:pt>
                <c:pt idx="2411">
                  <c:v>16.612086453142499</c:v>
                </c:pt>
                <c:pt idx="2412">
                  <c:v>16.6191040538911</c:v>
                </c:pt>
                <c:pt idx="2413">
                  <c:v>16.6261216546398</c:v>
                </c:pt>
                <c:pt idx="2414">
                  <c:v>16.6331392553885</c:v>
                </c:pt>
                <c:pt idx="2415">
                  <c:v>16.6401568561372</c:v>
                </c:pt>
                <c:pt idx="2416">
                  <c:v>16.6471744568858</c:v>
                </c:pt>
                <c:pt idx="2417">
                  <c:v>16.6541920576345</c:v>
                </c:pt>
                <c:pt idx="2418">
                  <c:v>16.6612096583832</c:v>
                </c:pt>
                <c:pt idx="2419">
                  <c:v>16.6682272591318</c:v>
                </c:pt>
                <c:pt idx="2420">
                  <c:v>16.6752448598805</c:v>
                </c:pt>
                <c:pt idx="2421">
                  <c:v>16.6822624606292</c:v>
                </c:pt>
                <c:pt idx="2422">
                  <c:v>16.689280061377801</c:v>
                </c:pt>
                <c:pt idx="2423">
                  <c:v>16.696297662126501</c:v>
                </c:pt>
                <c:pt idx="2424">
                  <c:v>16.703315262875201</c:v>
                </c:pt>
                <c:pt idx="2425">
                  <c:v>16.710332863623901</c:v>
                </c:pt>
                <c:pt idx="2426">
                  <c:v>16.717350464372501</c:v>
                </c:pt>
                <c:pt idx="2427">
                  <c:v>16.724368065121201</c:v>
                </c:pt>
                <c:pt idx="2428">
                  <c:v>16.731385665869901</c:v>
                </c:pt>
                <c:pt idx="2429">
                  <c:v>16.738403266618501</c:v>
                </c:pt>
                <c:pt idx="2430">
                  <c:v>16.745420867367201</c:v>
                </c:pt>
                <c:pt idx="2431">
                  <c:v>16.752438468115901</c:v>
                </c:pt>
                <c:pt idx="2432">
                  <c:v>16.759456068864498</c:v>
                </c:pt>
                <c:pt idx="2433">
                  <c:v>16.766473669613202</c:v>
                </c:pt>
                <c:pt idx="2434">
                  <c:v>16.773491270361902</c:v>
                </c:pt>
                <c:pt idx="2435">
                  <c:v>16.780508871110499</c:v>
                </c:pt>
                <c:pt idx="2436">
                  <c:v>16.787526471859199</c:v>
                </c:pt>
                <c:pt idx="2437">
                  <c:v>16.794544072607898</c:v>
                </c:pt>
                <c:pt idx="2438">
                  <c:v>16.801561673356598</c:v>
                </c:pt>
                <c:pt idx="2439">
                  <c:v>16.808579274105199</c:v>
                </c:pt>
                <c:pt idx="2440">
                  <c:v>16.815596874853899</c:v>
                </c:pt>
                <c:pt idx="2441">
                  <c:v>16.822614475602599</c:v>
                </c:pt>
                <c:pt idx="2442">
                  <c:v>16.829632076351199</c:v>
                </c:pt>
                <c:pt idx="2443">
                  <c:v>16.836649677099899</c:v>
                </c:pt>
                <c:pt idx="2444">
                  <c:v>16.843667277848599</c:v>
                </c:pt>
                <c:pt idx="2445">
                  <c:v>16.8506848785972</c:v>
                </c:pt>
                <c:pt idx="2446">
                  <c:v>16.8577024793459</c:v>
                </c:pt>
                <c:pt idx="2447">
                  <c:v>16.8647200800946</c:v>
                </c:pt>
                <c:pt idx="2448">
                  <c:v>16.8717376808433</c:v>
                </c:pt>
                <c:pt idx="2449">
                  <c:v>16.8787552815919</c:v>
                </c:pt>
                <c:pt idx="2450">
                  <c:v>16.8857728823406</c:v>
                </c:pt>
                <c:pt idx="2451">
                  <c:v>16.8927904830893</c:v>
                </c:pt>
                <c:pt idx="2452">
                  <c:v>16.8998080838379</c:v>
                </c:pt>
                <c:pt idx="2453">
                  <c:v>16.9068256845866</c:v>
                </c:pt>
                <c:pt idx="2454">
                  <c:v>16.9138432853353</c:v>
                </c:pt>
                <c:pt idx="2455">
                  <c:v>16.920860886083901</c:v>
                </c:pt>
                <c:pt idx="2456">
                  <c:v>16.927878486832601</c:v>
                </c:pt>
                <c:pt idx="2457">
                  <c:v>16.934896087581301</c:v>
                </c:pt>
                <c:pt idx="2458">
                  <c:v>16.941913688329901</c:v>
                </c:pt>
                <c:pt idx="2459">
                  <c:v>16.948931289078601</c:v>
                </c:pt>
                <c:pt idx="2460">
                  <c:v>16.955948889827301</c:v>
                </c:pt>
                <c:pt idx="2461">
                  <c:v>16.962966490575901</c:v>
                </c:pt>
                <c:pt idx="2462">
                  <c:v>16.969984091324601</c:v>
                </c:pt>
                <c:pt idx="2463">
                  <c:v>16.977001692073301</c:v>
                </c:pt>
                <c:pt idx="2464">
                  <c:v>16.984019292822001</c:v>
                </c:pt>
                <c:pt idx="2465">
                  <c:v>16.991036893570602</c:v>
                </c:pt>
                <c:pt idx="2466">
                  <c:v>16.998054494319302</c:v>
                </c:pt>
                <c:pt idx="2467">
                  <c:v>17.005072095068002</c:v>
                </c:pt>
                <c:pt idx="2468">
                  <c:v>17.012089695816599</c:v>
                </c:pt>
                <c:pt idx="2469">
                  <c:v>17.019107296565299</c:v>
                </c:pt>
                <c:pt idx="2470">
                  <c:v>17.026124897313998</c:v>
                </c:pt>
                <c:pt idx="2471">
                  <c:v>17.033142498062599</c:v>
                </c:pt>
                <c:pt idx="2472">
                  <c:v>17.040160098811299</c:v>
                </c:pt>
                <c:pt idx="2473">
                  <c:v>17.047177699559999</c:v>
                </c:pt>
                <c:pt idx="2474">
                  <c:v>17.054195300308599</c:v>
                </c:pt>
                <c:pt idx="2475">
                  <c:v>17.061212901057299</c:v>
                </c:pt>
                <c:pt idx="2476">
                  <c:v>17.068230501805999</c:v>
                </c:pt>
                <c:pt idx="2477">
                  <c:v>17.075248102554699</c:v>
                </c:pt>
                <c:pt idx="2478">
                  <c:v>17.0822657033033</c:v>
                </c:pt>
                <c:pt idx="2479">
                  <c:v>17.089283304052</c:v>
                </c:pt>
                <c:pt idx="2480">
                  <c:v>17.0963009048007</c:v>
                </c:pt>
                <c:pt idx="2481">
                  <c:v>17.1033185055493</c:v>
                </c:pt>
                <c:pt idx="2482">
                  <c:v>17.110336106298</c:v>
                </c:pt>
                <c:pt idx="2483">
                  <c:v>17.1173537070467</c:v>
                </c:pt>
                <c:pt idx="2484">
                  <c:v>17.1243713077953</c:v>
                </c:pt>
                <c:pt idx="2485">
                  <c:v>17.131388908544</c:v>
                </c:pt>
                <c:pt idx="2486">
                  <c:v>17.1384065092927</c:v>
                </c:pt>
                <c:pt idx="2487">
                  <c:v>17.1454241100414</c:v>
                </c:pt>
                <c:pt idx="2488">
                  <c:v>17.152441710790001</c:v>
                </c:pt>
                <c:pt idx="2489">
                  <c:v>17.159459311538701</c:v>
                </c:pt>
                <c:pt idx="2490">
                  <c:v>17.166476912287401</c:v>
                </c:pt>
                <c:pt idx="2491">
                  <c:v>17.173494513036001</c:v>
                </c:pt>
                <c:pt idx="2492">
                  <c:v>17.180512113784701</c:v>
                </c:pt>
                <c:pt idx="2493">
                  <c:v>17.187529714533401</c:v>
                </c:pt>
                <c:pt idx="2494">
                  <c:v>17.194547315282001</c:v>
                </c:pt>
                <c:pt idx="2495">
                  <c:v>17.201564916030701</c:v>
                </c:pt>
                <c:pt idx="2496">
                  <c:v>17.208582516779401</c:v>
                </c:pt>
                <c:pt idx="2497">
                  <c:v>17.215600117527998</c:v>
                </c:pt>
                <c:pt idx="2498">
                  <c:v>17.222617718276702</c:v>
                </c:pt>
                <c:pt idx="2499">
                  <c:v>17.229635319025402</c:v>
                </c:pt>
                <c:pt idx="2500">
                  <c:v>17.236652919774102</c:v>
                </c:pt>
                <c:pt idx="2501">
                  <c:v>17.243670520522699</c:v>
                </c:pt>
                <c:pt idx="2502">
                  <c:v>17.250688121271399</c:v>
                </c:pt>
                <c:pt idx="2503">
                  <c:v>17.257705722020098</c:v>
                </c:pt>
                <c:pt idx="2504">
                  <c:v>17.264723322768699</c:v>
                </c:pt>
                <c:pt idx="2505">
                  <c:v>17.271740923517399</c:v>
                </c:pt>
                <c:pt idx="2506">
                  <c:v>17.278758524266099</c:v>
                </c:pt>
                <c:pt idx="2507">
                  <c:v>17.285776125014699</c:v>
                </c:pt>
                <c:pt idx="2508">
                  <c:v>17.292793725763399</c:v>
                </c:pt>
                <c:pt idx="2509">
                  <c:v>17.299811326512099</c:v>
                </c:pt>
                <c:pt idx="2510">
                  <c:v>17.3068289272607</c:v>
                </c:pt>
                <c:pt idx="2511">
                  <c:v>17.3138465280094</c:v>
                </c:pt>
                <c:pt idx="2512">
                  <c:v>17.3208641287581</c:v>
                </c:pt>
                <c:pt idx="2513">
                  <c:v>17.3278817295068</c:v>
                </c:pt>
                <c:pt idx="2514">
                  <c:v>17.3348993302554</c:v>
                </c:pt>
                <c:pt idx="2515">
                  <c:v>17.3419169310041</c:v>
                </c:pt>
                <c:pt idx="2516">
                  <c:v>17.3489345317528</c:v>
                </c:pt>
                <c:pt idx="2517">
                  <c:v>17.3559521325014</c:v>
                </c:pt>
                <c:pt idx="2518">
                  <c:v>17.3629697332501</c:v>
                </c:pt>
                <c:pt idx="2519">
                  <c:v>17.3699873339988</c:v>
                </c:pt>
                <c:pt idx="2520">
                  <c:v>17.377004934747401</c:v>
                </c:pt>
                <c:pt idx="2521">
                  <c:v>17.384022535496101</c:v>
                </c:pt>
                <c:pt idx="2522">
                  <c:v>17.391040136244801</c:v>
                </c:pt>
                <c:pt idx="2523">
                  <c:v>17.398057736993401</c:v>
                </c:pt>
                <c:pt idx="2524">
                  <c:v>17.405075337742101</c:v>
                </c:pt>
                <c:pt idx="2525">
                  <c:v>17.412092938490801</c:v>
                </c:pt>
                <c:pt idx="2526">
                  <c:v>17.419110539239501</c:v>
                </c:pt>
                <c:pt idx="2527">
                  <c:v>17.426128139988101</c:v>
                </c:pt>
                <c:pt idx="2528">
                  <c:v>17.433145740736801</c:v>
                </c:pt>
                <c:pt idx="2529">
                  <c:v>17.440163341485501</c:v>
                </c:pt>
                <c:pt idx="2530">
                  <c:v>17.447180942234102</c:v>
                </c:pt>
                <c:pt idx="2531">
                  <c:v>17.454198542982802</c:v>
                </c:pt>
                <c:pt idx="2532">
                  <c:v>17.461216143731502</c:v>
                </c:pt>
                <c:pt idx="2533">
                  <c:v>17.468233744480099</c:v>
                </c:pt>
                <c:pt idx="2534">
                  <c:v>17.475251345228799</c:v>
                </c:pt>
                <c:pt idx="2535">
                  <c:v>17.482268945977498</c:v>
                </c:pt>
                <c:pt idx="2536">
                  <c:v>17.489286546726198</c:v>
                </c:pt>
                <c:pt idx="2537">
                  <c:v>17.496304147474799</c:v>
                </c:pt>
                <c:pt idx="2538">
                  <c:v>17.503321748223499</c:v>
                </c:pt>
                <c:pt idx="2539">
                  <c:v>17.510339348972199</c:v>
                </c:pt>
                <c:pt idx="2540">
                  <c:v>17.517356949720799</c:v>
                </c:pt>
                <c:pt idx="2541">
                  <c:v>17.524374550469499</c:v>
                </c:pt>
                <c:pt idx="2542">
                  <c:v>17.531392151218199</c:v>
                </c:pt>
                <c:pt idx="2543">
                  <c:v>17.5384097519668</c:v>
                </c:pt>
                <c:pt idx="2544">
                  <c:v>17.5454273527155</c:v>
                </c:pt>
                <c:pt idx="2545">
                  <c:v>17.5524449534642</c:v>
                </c:pt>
                <c:pt idx="2546">
                  <c:v>17.5594625542128</c:v>
                </c:pt>
                <c:pt idx="2547">
                  <c:v>17.5664801549615</c:v>
                </c:pt>
                <c:pt idx="2548">
                  <c:v>17.5734977557102</c:v>
                </c:pt>
                <c:pt idx="2549">
                  <c:v>17.5805153564589</c:v>
                </c:pt>
                <c:pt idx="2550">
                  <c:v>17.5875329572075</c:v>
                </c:pt>
                <c:pt idx="2551">
                  <c:v>17.5945505579562</c:v>
                </c:pt>
                <c:pt idx="2552">
                  <c:v>17.6015681587049</c:v>
                </c:pt>
                <c:pt idx="2553">
                  <c:v>17.608585759453501</c:v>
                </c:pt>
                <c:pt idx="2554">
                  <c:v>17.615603360202201</c:v>
                </c:pt>
                <c:pt idx="2555">
                  <c:v>17.622620960950901</c:v>
                </c:pt>
                <c:pt idx="2556">
                  <c:v>17.629638561699501</c:v>
                </c:pt>
                <c:pt idx="2557">
                  <c:v>17.636656162448201</c:v>
                </c:pt>
                <c:pt idx="2558">
                  <c:v>17.643673763196901</c:v>
                </c:pt>
                <c:pt idx="2559">
                  <c:v>17.650691363945501</c:v>
                </c:pt>
                <c:pt idx="2560">
                  <c:v>17.657708964694201</c:v>
                </c:pt>
                <c:pt idx="2561">
                  <c:v>17.664726565442901</c:v>
                </c:pt>
                <c:pt idx="2562">
                  <c:v>17.671744166191601</c:v>
                </c:pt>
                <c:pt idx="2563">
                  <c:v>17.678761766940202</c:v>
                </c:pt>
                <c:pt idx="2564">
                  <c:v>17.685779367688902</c:v>
                </c:pt>
                <c:pt idx="2565">
                  <c:v>17.692796968437602</c:v>
                </c:pt>
                <c:pt idx="2566">
                  <c:v>17.699814569186199</c:v>
                </c:pt>
                <c:pt idx="2567">
                  <c:v>17.706832169934899</c:v>
                </c:pt>
                <c:pt idx="2568">
                  <c:v>17.713849770683598</c:v>
                </c:pt>
                <c:pt idx="2569">
                  <c:v>17.720867371432199</c:v>
                </c:pt>
                <c:pt idx="2570">
                  <c:v>17.727884972180899</c:v>
                </c:pt>
                <c:pt idx="2571">
                  <c:v>17.734902572929599</c:v>
                </c:pt>
                <c:pt idx="2572">
                  <c:v>17.741920173678199</c:v>
                </c:pt>
                <c:pt idx="2573">
                  <c:v>17.748937774426899</c:v>
                </c:pt>
                <c:pt idx="2574">
                  <c:v>17.755955375175599</c:v>
                </c:pt>
                <c:pt idx="2575">
                  <c:v>17.762972975924299</c:v>
                </c:pt>
                <c:pt idx="2576">
                  <c:v>17.7699905766729</c:v>
                </c:pt>
                <c:pt idx="2577">
                  <c:v>17.7770081774216</c:v>
                </c:pt>
                <c:pt idx="2578">
                  <c:v>17.7840257781703</c:v>
                </c:pt>
                <c:pt idx="2579">
                  <c:v>17.7910433789189</c:v>
                </c:pt>
                <c:pt idx="2580">
                  <c:v>17.7980609796676</c:v>
                </c:pt>
                <c:pt idx="2581">
                  <c:v>17.8050785804163</c:v>
                </c:pt>
                <c:pt idx="2582">
                  <c:v>17.8120961811649</c:v>
                </c:pt>
                <c:pt idx="2583">
                  <c:v>17.8191137819136</c:v>
                </c:pt>
                <c:pt idx="2584">
                  <c:v>17.8261313826623</c:v>
                </c:pt>
                <c:pt idx="2585">
                  <c:v>17.833148983410901</c:v>
                </c:pt>
                <c:pt idx="2586">
                  <c:v>17.840166584159601</c:v>
                </c:pt>
                <c:pt idx="2587">
                  <c:v>17.847184184908301</c:v>
                </c:pt>
                <c:pt idx="2588">
                  <c:v>17.854201785657001</c:v>
                </c:pt>
                <c:pt idx="2589">
                  <c:v>17.861219386405601</c:v>
                </c:pt>
                <c:pt idx="2590">
                  <c:v>17.868236987154301</c:v>
                </c:pt>
                <c:pt idx="2591">
                  <c:v>17.875254587903001</c:v>
                </c:pt>
                <c:pt idx="2592">
                  <c:v>17.882272188651601</c:v>
                </c:pt>
                <c:pt idx="2593">
                  <c:v>17.889289789400301</c:v>
                </c:pt>
                <c:pt idx="2594">
                  <c:v>17.896307390149001</c:v>
                </c:pt>
                <c:pt idx="2595">
                  <c:v>17.903324990897602</c:v>
                </c:pt>
                <c:pt idx="2596">
                  <c:v>17.910342591646302</c:v>
                </c:pt>
                <c:pt idx="2597">
                  <c:v>17.917360192395002</c:v>
                </c:pt>
                <c:pt idx="2598">
                  <c:v>17.924377793143702</c:v>
                </c:pt>
                <c:pt idx="2599">
                  <c:v>17.931395393892299</c:v>
                </c:pt>
                <c:pt idx="2600">
                  <c:v>17.938412994640998</c:v>
                </c:pt>
                <c:pt idx="2601">
                  <c:v>17.945430595389698</c:v>
                </c:pt>
                <c:pt idx="2602">
                  <c:v>17.952448196138299</c:v>
                </c:pt>
                <c:pt idx="2603">
                  <c:v>17.959465796886999</c:v>
                </c:pt>
                <c:pt idx="2604">
                  <c:v>17.966483397635699</c:v>
                </c:pt>
                <c:pt idx="2605">
                  <c:v>17.973500998384299</c:v>
                </c:pt>
                <c:pt idx="2606">
                  <c:v>17.980518599132999</c:v>
                </c:pt>
                <c:pt idx="2607">
                  <c:v>17.987536199881699</c:v>
                </c:pt>
                <c:pt idx="2608">
                  <c:v>17.9945538006303</c:v>
                </c:pt>
                <c:pt idx="2609">
                  <c:v>18.001571401379</c:v>
                </c:pt>
                <c:pt idx="2610">
                  <c:v>18.0085890021277</c:v>
                </c:pt>
                <c:pt idx="2611">
                  <c:v>18.015606602876399</c:v>
                </c:pt>
                <c:pt idx="2612">
                  <c:v>18.022624203625</c:v>
                </c:pt>
                <c:pt idx="2613">
                  <c:v>18.0296418043737</c:v>
                </c:pt>
                <c:pt idx="2614">
                  <c:v>18.0366594051224</c:v>
                </c:pt>
                <c:pt idx="2615">
                  <c:v>18.043677005871</c:v>
                </c:pt>
                <c:pt idx="2616">
                  <c:v>18.0506946066197</c:v>
                </c:pt>
                <c:pt idx="2617">
                  <c:v>18.0577122073684</c:v>
                </c:pt>
                <c:pt idx="2618">
                  <c:v>18.064729808117001</c:v>
                </c:pt>
                <c:pt idx="2619">
                  <c:v>18.071747408865701</c:v>
                </c:pt>
                <c:pt idx="2620">
                  <c:v>18.078765009614401</c:v>
                </c:pt>
                <c:pt idx="2621">
                  <c:v>18.085782610363001</c:v>
                </c:pt>
                <c:pt idx="2622">
                  <c:v>18.092800211111701</c:v>
                </c:pt>
                <c:pt idx="2623">
                  <c:v>18.099817811860401</c:v>
                </c:pt>
                <c:pt idx="2624">
                  <c:v>18.106835412609101</c:v>
                </c:pt>
                <c:pt idx="2625">
                  <c:v>18.113853013357701</c:v>
                </c:pt>
                <c:pt idx="2626">
                  <c:v>18.120870614106401</c:v>
                </c:pt>
                <c:pt idx="2627">
                  <c:v>18.127888214855101</c:v>
                </c:pt>
                <c:pt idx="2628">
                  <c:v>18.134905815603702</c:v>
                </c:pt>
                <c:pt idx="2629">
                  <c:v>18.141923416352402</c:v>
                </c:pt>
                <c:pt idx="2630">
                  <c:v>18.148941017101102</c:v>
                </c:pt>
                <c:pt idx="2631">
                  <c:v>18.155958617849699</c:v>
                </c:pt>
                <c:pt idx="2632">
                  <c:v>18.162976218598399</c:v>
                </c:pt>
                <c:pt idx="2633">
                  <c:v>18.169993819347098</c:v>
                </c:pt>
                <c:pt idx="2634">
                  <c:v>18.177011420095699</c:v>
                </c:pt>
                <c:pt idx="2635">
                  <c:v>18.184029020844399</c:v>
                </c:pt>
                <c:pt idx="2636">
                  <c:v>18.191046621593099</c:v>
                </c:pt>
                <c:pt idx="2637">
                  <c:v>18.198064222341799</c:v>
                </c:pt>
                <c:pt idx="2638">
                  <c:v>18.205081823090399</c:v>
                </c:pt>
                <c:pt idx="2639">
                  <c:v>18.212099423839099</c:v>
                </c:pt>
                <c:pt idx="2640">
                  <c:v>18.219117024587799</c:v>
                </c:pt>
                <c:pt idx="2641">
                  <c:v>18.2261346253364</c:v>
                </c:pt>
                <c:pt idx="2642">
                  <c:v>18.2331522260851</c:v>
                </c:pt>
                <c:pt idx="2643">
                  <c:v>18.2401698268338</c:v>
                </c:pt>
                <c:pt idx="2644">
                  <c:v>18.2471874275824</c:v>
                </c:pt>
                <c:pt idx="2645">
                  <c:v>18.2542050283311</c:v>
                </c:pt>
                <c:pt idx="2646">
                  <c:v>18.2612226290798</c:v>
                </c:pt>
                <c:pt idx="2647">
                  <c:v>18.2682402298285</c:v>
                </c:pt>
                <c:pt idx="2648">
                  <c:v>18.2752578305771</c:v>
                </c:pt>
                <c:pt idx="2649">
                  <c:v>18.2822754313258</c:v>
                </c:pt>
                <c:pt idx="2650">
                  <c:v>18.2892930320745</c:v>
                </c:pt>
                <c:pt idx="2651">
                  <c:v>18.296310632823101</c:v>
                </c:pt>
                <c:pt idx="2652">
                  <c:v>18.303328233571801</c:v>
                </c:pt>
                <c:pt idx="2653">
                  <c:v>18.310345834320501</c:v>
                </c:pt>
                <c:pt idx="2654">
                  <c:v>18.317363435069101</c:v>
                </c:pt>
                <c:pt idx="2655">
                  <c:v>18.324381035817801</c:v>
                </c:pt>
                <c:pt idx="2656">
                  <c:v>18.331398636566501</c:v>
                </c:pt>
                <c:pt idx="2657">
                  <c:v>18.338416237315101</c:v>
                </c:pt>
                <c:pt idx="2658">
                  <c:v>18.345433838063801</c:v>
                </c:pt>
                <c:pt idx="2659">
                  <c:v>18.352451438812501</c:v>
                </c:pt>
                <c:pt idx="2660">
                  <c:v>18.359469039561201</c:v>
                </c:pt>
                <c:pt idx="2661">
                  <c:v>18.366486640309802</c:v>
                </c:pt>
                <c:pt idx="2662">
                  <c:v>18.373504241058502</c:v>
                </c:pt>
                <c:pt idx="2663">
                  <c:v>18.380521841807202</c:v>
                </c:pt>
                <c:pt idx="2664">
                  <c:v>18.387539442555799</c:v>
                </c:pt>
                <c:pt idx="2665">
                  <c:v>18.394557043304498</c:v>
                </c:pt>
                <c:pt idx="2666">
                  <c:v>18.401574644053198</c:v>
                </c:pt>
                <c:pt idx="2667">
                  <c:v>18.408592244801799</c:v>
                </c:pt>
                <c:pt idx="2668">
                  <c:v>18.415609845550499</c:v>
                </c:pt>
                <c:pt idx="2669">
                  <c:v>18.422627446299199</c:v>
                </c:pt>
                <c:pt idx="2670">
                  <c:v>18.429645047047799</c:v>
                </c:pt>
                <c:pt idx="2671">
                  <c:v>18.436662647796499</c:v>
                </c:pt>
                <c:pt idx="2672">
                  <c:v>18.443680248545199</c:v>
                </c:pt>
                <c:pt idx="2673">
                  <c:v>18.450697849293899</c:v>
                </c:pt>
                <c:pt idx="2674">
                  <c:v>18.4577154500425</c:v>
                </c:pt>
                <c:pt idx="2675">
                  <c:v>18.4647330507912</c:v>
                </c:pt>
                <c:pt idx="2676">
                  <c:v>18.471750651539899</c:v>
                </c:pt>
                <c:pt idx="2677">
                  <c:v>18.4787682522885</c:v>
                </c:pt>
                <c:pt idx="2678">
                  <c:v>18.4857858530372</c:v>
                </c:pt>
                <c:pt idx="2679">
                  <c:v>18.4928034537859</c:v>
                </c:pt>
                <c:pt idx="2680">
                  <c:v>18.4998210545345</c:v>
                </c:pt>
                <c:pt idx="2681">
                  <c:v>18.5068386552832</c:v>
                </c:pt>
                <c:pt idx="2682">
                  <c:v>18.5138562560319</c:v>
                </c:pt>
                <c:pt idx="2683">
                  <c:v>18.520873856780501</c:v>
                </c:pt>
                <c:pt idx="2684">
                  <c:v>18.527891457529201</c:v>
                </c:pt>
                <c:pt idx="2685">
                  <c:v>18.534909058277901</c:v>
                </c:pt>
                <c:pt idx="2686">
                  <c:v>18.541926659026601</c:v>
                </c:pt>
                <c:pt idx="2687">
                  <c:v>18.548944259775201</c:v>
                </c:pt>
                <c:pt idx="2688">
                  <c:v>18.555961860523901</c:v>
                </c:pt>
                <c:pt idx="2689">
                  <c:v>18.562979461272601</c:v>
                </c:pt>
                <c:pt idx="2690">
                  <c:v>18.569997062021201</c:v>
                </c:pt>
                <c:pt idx="2691">
                  <c:v>18.577014662769901</c:v>
                </c:pt>
                <c:pt idx="2692">
                  <c:v>18.584032263518601</c:v>
                </c:pt>
                <c:pt idx="2693">
                  <c:v>18.591049864267202</c:v>
                </c:pt>
                <c:pt idx="2694">
                  <c:v>18.598067465015902</c:v>
                </c:pt>
                <c:pt idx="2695">
                  <c:v>18.605085065764602</c:v>
                </c:pt>
                <c:pt idx="2696">
                  <c:v>18.612102666513199</c:v>
                </c:pt>
                <c:pt idx="2697">
                  <c:v>18.619120267261899</c:v>
                </c:pt>
                <c:pt idx="2698">
                  <c:v>18.626137868010598</c:v>
                </c:pt>
                <c:pt idx="2699">
                  <c:v>18.633155468759298</c:v>
                </c:pt>
                <c:pt idx="2700">
                  <c:v>18.640173069507899</c:v>
                </c:pt>
                <c:pt idx="2701">
                  <c:v>18.647190670256599</c:v>
                </c:pt>
                <c:pt idx="2702">
                  <c:v>18.654208271005299</c:v>
                </c:pt>
                <c:pt idx="2703">
                  <c:v>18.661225871753899</c:v>
                </c:pt>
                <c:pt idx="2704">
                  <c:v>18.668243472502599</c:v>
                </c:pt>
                <c:pt idx="2705">
                  <c:v>18.675261073251299</c:v>
                </c:pt>
                <c:pt idx="2706">
                  <c:v>18.6822786739999</c:v>
                </c:pt>
                <c:pt idx="2707">
                  <c:v>18.6892962747486</c:v>
                </c:pt>
                <c:pt idx="2708">
                  <c:v>18.6963138754973</c:v>
                </c:pt>
                <c:pt idx="2709">
                  <c:v>18.7033314762459</c:v>
                </c:pt>
                <c:pt idx="2710">
                  <c:v>18.7103490769946</c:v>
                </c:pt>
                <c:pt idx="2711">
                  <c:v>18.7173666777433</c:v>
                </c:pt>
                <c:pt idx="2712">
                  <c:v>18.724384278492</c:v>
                </c:pt>
                <c:pt idx="2713">
                  <c:v>18.7314018792406</c:v>
                </c:pt>
                <c:pt idx="2714">
                  <c:v>18.7384194799893</c:v>
                </c:pt>
                <c:pt idx="2715">
                  <c:v>18.745437080738</c:v>
                </c:pt>
                <c:pt idx="2716">
                  <c:v>18.752454681486601</c:v>
                </c:pt>
                <c:pt idx="2717">
                  <c:v>18.759472282235301</c:v>
                </c:pt>
                <c:pt idx="2718">
                  <c:v>18.766489882984001</c:v>
                </c:pt>
                <c:pt idx="2719">
                  <c:v>18.773507483732601</c:v>
                </c:pt>
                <c:pt idx="2720">
                  <c:v>18.780525084481301</c:v>
                </c:pt>
                <c:pt idx="2721">
                  <c:v>18.787542685230001</c:v>
                </c:pt>
                <c:pt idx="2722">
                  <c:v>18.794560285978601</c:v>
                </c:pt>
                <c:pt idx="2723">
                  <c:v>18.801577886727301</c:v>
                </c:pt>
                <c:pt idx="2724">
                  <c:v>18.808595487476001</c:v>
                </c:pt>
                <c:pt idx="2725">
                  <c:v>18.815613088224701</c:v>
                </c:pt>
                <c:pt idx="2726">
                  <c:v>18.822630688973302</c:v>
                </c:pt>
                <c:pt idx="2727">
                  <c:v>18.829648289722002</c:v>
                </c:pt>
                <c:pt idx="2728">
                  <c:v>18.836665890470702</c:v>
                </c:pt>
                <c:pt idx="2729">
                  <c:v>18.843683491219299</c:v>
                </c:pt>
                <c:pt idx="2730">
                  <c:v>18.850701091967998</c:v>
                </c:pt>
                <c:pt idx="2731">
                  <c:v>18.857718692716698</c:v>
                </c:pt>
                <c:pt idx="2732">
                  <c:v>18.864736293465299</c:v>
                </c:pt>
                <c:pt idx="2733">
                  <c:v>18.871753894213999</c:v>
                </c:pt>
                <c:pt idx="2734">
                  <c:v>18.878771494962699</c:v>
                </c:pt>
                <c:pt idx="2735">
                  <c:v>18.885789095711399</c:v>
                </c:pt>
                <c:pt idx="2736">
                  <c:v>18.892806696459999</c:v>
                </c:pt>
                <c:pt idx="2737">
                  <c:v>18.899824297208699</c:v>
                </c:pt>
                <c:pt idx="2738">
                  <c:v>18.906841897957399</c:v>
                </c:pt>
                <c:pt idx="2739">
                  <c:v>18.913859498706</c:v>
                </c:pt>
                <c:pt idx="2740">
                  <c:v>18.9208770994547</c:v>
                </c:pt>
                <c:pt idx="2741">
                  <c:v>18.927894700203399</c:v>
                </c:pt>
                <c:pt idx="2742">
                  <c:v>18.934912300952</c:v>
                </c:pt>
                <c:pt idx="2743">
                  <c:v>18.9419299017007</c:v>
                </c:pt>
                <c:pt idx="2744">
                  <c:v>18.9489475024494</c:v>
                </c:pt>
                <c:pt idx="2745">
                  <c:v>18.955965103198</c:v>
                </c:pt>
                <c:pt idx="2746">
                  <c:v>18.9629827039467</c:v>
                </c:pt>
                <c:pt idx="2747">
                  <c:v>18.9700003046954</c:v>
                </c:pt>
                <c:pt idx="2748">
                  <c:v>18.9770179054441</c:v>
                </c:pt>
                <c:pt idx="2749">
                  <c:v>18.984035506192701</c:v>
                </c:pt>
                <c:pt idx="2750">
                  <c:v>18.991053106941401</c:v>
                </c:pt>
                <c:pt idx="2751">
                  <c:v>18.998070707690101</c:v>
                </c:pt>
                <c:pt idx="2752">
                  <c:v>19.005088308438701</c:v>
                </c:pt>
                <c:pt idx="2753">
                  <c:v>19.012105909187401</c:v>
                </c:pt>
                <c:pt idx="2754">
                  <c:v>19.019123509936101</c:v>
                </c:pt>
                <c:pt idx="2755">
                  <c:v>19.026141110684701</c:v>
                </c:pt>
                <c:pt idx="2756">
                  <c:v>19.033158711433401</c:v>
                </c:pt>
                <c:pt idx="2757">
                  <c:v>19.040176312182101</c:v>
                </c:pt>
                <c:pt idx="2758">
                  <c:v>19.047193912930702</c:v>
                </c:pt>
                <c:pt idx="2759">
                  <c:v>19.054211513679402</c:v>
                </c:pt>
                <c:pt idx="2760">
                  <c:v>19.061229114428102</c:v>
                </c:pt>
                <c:pt idx="2761">
                  <c:v>19.068246715176802</c:v>
                </c:pt>
                <c:pt idx="2762">
                  <c:v>19.075264315925399</c:v>
                </c:pt>
                <c:pt idx="2763">
                  <c:v>19.082281916674098</c:v>
                </c:pt>
                <c:pt idx="2764">
                  <c:v>19.089299517422798</c:v>
                </c:pt>
                <c:pt idx="2765">
                  <c:v>19.096317118171399</c:v>
                </c:pt>
                <c:pt idx="2766">
                  <c:v>19.103334718920099</c:v>
                </c:pt>
                <c:pt idx="2767">
                  <c:v>19.110352319668799</c:v>
                </c:pt>
                <c:pt idx="2768">
                  <c:v>19.117369920417399</c:v>
                </c:pt>
                <c:pt idx="2769">
                  <c:v>19.124387521166099</c:v>
                </c:pt>
                <c:pt idx="2770">
                  <c:v>19.131405121914799</c:v>
                </c:pt>
                <c:pt idx="2771">
                  <c:v>19.1384227226634</c:v>
                </c:pt>
                <c:pt idx="2772">
                  <c:v>19.1454403234121</c:v>
                </c:pt>
                <c:pt idx="2773">
                  <c:v>19.1524579241608</c:v>
                </c:pt>
                <c:pt idx="2774">
                  <c:v>19.159475524909499</c:v>
                </c:pt>
                <c:pt idx="2775">
                  <c:v>19.1664931256581</c:v>
                </c:pt>
                <c:pt idx="2776">
                  <c:v>19.1735107264068</c:v>
                </c:pt>
                <c:pt idx="2777">
                  <c:v>19.1805283271555</c:v>
                </c:pt>
                <c:pt idx="2778">
                  <c:v>19.1875459279041</c:v>
                </c:pt>
                <c:pt idx="2779">
                  <c:v>19.1945635286528</c:v>
                </c:pt>
                <c:pt idx="2780">
                  <c:v>19.2015811294015</c:v>
                </c:pt>
                <c:pt idx="2781">
                  <c:v>19.208598730150101</c:v>
                </c:pt>
                <c:pt idx="2782">
                  <c:v>19.215616330898801</c:v>
                </c:pt>
                <c:pt idx="2783">
                  <c:v>19.222633931647501</c:v>
                </c:pt>
                <c:pt idx="2784">
                  <c:v>19.229651532396201</c:v>
                </c:pt>
                <c:pt idx="2785">
                  <c:v>19.236669133144801</c:v>
                </c:pt>
                <c:pt idx="2786">
                  <c:v>19.243686733893501</c:v>
                </c:pt>
                <c:pt idx="2787">
                  <c:v>19.250704334642201</c:v>
                </c:pt>
                <c:pt idx="2788">
                  <c:v>19.257721935390801</c:v>
                </c:pt>
                <c:pt idx="2789">
                  <c:v>19.264739536139501</c:v>
                </c:pt>
                <c:pt idx="2790">
                  <c:v>19.271757136888201</c:v>
                </c:pt>
                <c:pt idx="2791">
                  <c:v>19.278774737636802</c:v>
                </c:pt>
                <c:pt idx="2792">
                  <c:v>19.285792338385502</c:v>
                </c:pt>
                <c:pt idx="2793">
                  <c:v>19.292809939134202</c:v>
                </c:pt>
                <c:pt idx="2794">
                  <c:v>19.299827539882799</c:v>
                </c:pt>
                <c:pt idx="2795">
                  <c:v>19.306845140631498</c:v>
                </c:pt>
                <c:pt idx="2796">
                  <c:v>19.313862741380198</c:v>
                </c:pt>
                <c:pt idx="2797">
                  <c:v>19.320880342128898</c:v>
                </c:pt>
                <c:pt idx="2798">
                  <c:v>19.327897942877499</c:v>
                </c:pt>
                <c:pt idx="2799">
                  <c:v>19.334915543626199</c:v>
                </c:pt>
                <c:pt idx="2800">
                  <c:v>19.341933144374899</c:v>
                </c:pt>
                <c:pt idx="2801">
                  <c:v>19.348950745123499</c:v>
                </c:pt>
                <c:pt idx="2802">
                  <c:v>19.355968345872199</c:v>
                </c:pt>
                <c:pt idx="2803">
                  <c:v>19.362985946620899</c:v>
                </c:pt>
                <c:pt idx="2804">
                  <c:v>19.3700035473695</c:v>
                </c:pt>
                <c:pt idx="2805">
                  <c:v>19.3770211481182</c:v>
                </c:pt>
                <c:pt idx="2806">
                  <c:v>19.384038748866899</c:v>
                </c:pt>
                <c:pt idx="2807">
                  <c:v>19.3910563496155</c:v>
                </c:pt>
                <c:pt idx="2808">
                  <c:v>19.3980739503642</c:v>
                </c:pt>
                <c:pt idx="2809">
                  <c:v>19.4050915511129</c:v>
                </c:pt>
                <c:pt idx="2810">
                  <c:v>19.4121091518616</c:v>
                </c:pt>
                <c:pt idx="2811">
                  <c:v>19.4191267526102</c:v>
                </c:pt>
                <c:pt idx="2812">
                  <c:v>19.4261443533589</c:v>
                </c:pt>
                <c:pt idx="2813">
                  <c:v>19.4331619541076</c:v>
                </c:pt>
                <c:pt idx="2814">
                  <c:v>19.440179554856201</c:v>
                </c:pt>
                <c:pt idx="2815">
                  <c:v>19.447197155604901</c:v>
                </c:pt>
                <c:pt idx="2816">
                  <c:v>19.454214756353601</c:v>
                </c:pt>
                <c:pt idx="2817">
                  <c:v>19.461232357102201</c:v>
                </c:pt>
                <c:pt idx="2818">
                  <c:v>19.468249957850901</c:v>
                </c:pt>
                <c:pt idx="2819">
                  <c:v>19.475267558599601</c:v>
                </c:pt>
                <c:pt idx="2820">
                  <c:v>19.482285159348201</c:v>
                </c:pt>
                <c:pt idx="2821">
                  <c:v>19.489302760096901</c:v>
                </c:pt>
                <c:pt idx="2822">
                  <c:v>19.496320360845601</c:v>
                </c:pt>
                <c:pt idx="2823">
                  <c:v>19.503337961594301</c:v>
                </c:pt>
                <c:pt idx="2824">
                  <c:v>19.510355562342902</c:v>
                </c:pt>
                <c:pt idx="2825">
                  <c:v>19.517373163091602</c:v>
                </c:pt>
                <c:pt idx="2826">
                  <c:v>19.524390763840302</c:v>
                </c:pt>
                <c:pt idx="2827">
                  <c:v>19.531408364588899</c:v>
                </c:pt>
                <c:pt idx="2828">
                  <c:v>19.538425965337598</c:v>
                </c:pt>
                <c:pt idx="2829">
                  <c:v>19.545443566086298</c:v>
                </c:pt>
                <c:pt idx="2830">
                  <c:v>19.552461166834899</c:v>
                </c:pt>
                <c:pt idx="2831">
                  <c:v>19.559478767583599</c:v>
                </c:pt>
                <c:pt idx="2832">
                  <c:v>19.566496368332299</c:v>
                </c:pt>
                <c:pt idx="2833">
                  <c:v>19.573513969080999</c:v>
                </c:pt>
                <c:pt idx="2834">
                  <c:v>19.580531569829599</c:v>
                </c:pt>
                <c:pt idx="2835">
                  <c:v>19.587549170578299</c:v>
                </c:pt>
                <c:pt idx="2836">
                  <c:v>19.594566771326999</c:v>
                </c:pt>
                <c:pt idx="2837">
                  <c:v>19.6015843720756</c:v>
                </c:pt>
                <c:pt idx="2838">
                  <c:v>19.6086019728243</c:v>
                </c:pt>
                <c:pt idx="2839">
                  <c:v>19.615619573572999</c:v>
                </c:pt>
                <c:pt idx="2840">
                  <c:v>19.6226371743216</c:v>
                </c:pt>
                <c:pt idx="2841">
                  <c:v>19.6296547750703</c:v>
                </c:pt>
                <c:pt idx="2842">
                  <c:v>19.636672375819</c:v>
                </c:pt>
                <c:pt idx="2843">
                  <c:v>19.6436899765676</c:v>
                </c:pt>
                <c:pt idx="2844">
                  <c:v>19.6507075773163</c:v>
                </c:pt>
                <c:pt idx="2845">
                  <c:v>19.657725178065</c:v>
                </c:pt>
                <c:pt idx="2846">
                  <c:v>19.6647427788137</c:v>
                </c:pt>
                <c:pt idx="2847">
                  <c:v>19.671760379562301</c:v>
                </c:pt>
                <c:pt idx="2848">
                  <c:v>19.678777980311001</c:v>
                </c:pt>
                <c:pt idx="2849">
                  <c:v>19.685795581059701</c:v>
                </c:pt>
                <c:pt idx="2850">
                  <c:v>19.692813181808301</c:v>
                </c:pt>
                <c:pt idx="2851">
                  <c:v>19.699830782557001</c:v>
                </c:pt>
                <c:pt idx="2852">
                  <c:v>19.706848383305701</c:v>
                </c:pt>
                <c:pt idx="2853">
                  <c:v>19.713865984054301</c:v>
                </c:pt>
                <c:pt idx="2854">
                  <c:v>19.720883584803001</c:v>
                </c:pt>
                <c:pt idx="2855">
                  <c:v>19.727901185551701</c:v>
                </c:pt>
                <c:pt idx="2856">
                  <c:v>19.734918786300302</c:v>
                </c:pt>
                <c:pt idx="2857">
                  <c:v>19.741936387049002</c:v>
                </c:pt>
                <c:pt idx="2858">
                  <c:v>19.748953987797702</c:v>
                </c:pt>
                <c:pt idx="2859">
                  <c:v>19.755971588546402</c:v>
                </c:pt>
                <c:pt idx="2860">
                  <c:v>19.762989189294998</c:v>
                </c:pt>
                <c:pt idx="2861">
                  <c:v>19.770006790043698</c:v>
                </c:pt>
                <c:pt idx="2862">
                  <c:v>19.777024390792398</c:v>
                </c:pt>
                <c:pt idx="2863">
                  <c:v>19.784041991540999</c:v>
                </c:pt>
                <c:pt idx="2864">
                  <c:v>19.791059592289699</c:v>
                </c:pt>
                <c:pt idx="2865">
                  <c:v>19.798077193038399</c:v>
                </c:pt>
                <c:pt idx="2866">
                  <c:v>19.805094793786999</c:v>
                </c:pt>
                <c:pt idx="2867">
                  <c:v>19.812112394535699</c:v>
                </c:pt>
                <c:pt idx="2868">
                  <c:v>19.819129995284399</c:v>
                </c:pt>
                <c:pt idx="2869">
                  <c:v>19.826147596033</c:v>
                </c:pt>
                <c:pt idx="2870">
                  <c:v>19.8331651967817</c:v>
                </c:pt>
                <c:pt idx="2871">
                  <c:v>19.840182797530399</c:v>
                </c:pt>
                <c:pt idx="2872">
                  <c:v>19.847200398279099</c:v>
                </c:pt>
                <c:pt idx="2873">
                  <c:v>19.8542179990277</c:v>
                </c:pt>
                <c:pt idx="2874">
                  <c:v>19.8612355997764</c:v>
                </c:pt>
                <c:pt idx="2875">
                  <c:v>19.8682532005251</c:v>
                </c:pt>
                <c:pt idx="2876">
                  <c:v>19.8752708012737</c:v>
                </c:pt>
                <c:pt idx="2877">
                  <c:v>19.8822884020224</c:v>
                </c:pt>
                <c:pt idx="2878">
                  <c:v>19.8893060027711</c:v>
                </c:pt>
                <c:pt idx="2879">
                  <c:v>19.896323603519701</c:v>
                </c:pt>
                <c:pt idx="2880">
                  <c:v>19.903341204268401</c:v>
                </c:pt>
                <c:pt idx="2881">
                  <c:v>19.910358805017101</c:v>
                </c:pt>
                <c:pt idx="2882">
                  <c:v>19.9173764057658</c:v>
                </c:pt>
                <c:pt idx="2883">
                  <c:v>19.924394006514401</c:v>
                </c:pt>
                <c:pt idx="2884">
                  <c:v>19.931411607263101</c:v>
                </c:pt>
                <c:pt idx="2885">
                  <c:v>19.938429208011801</c:v>
                </c:pt>
                <c:pt idx="2886">
                  <c:v>19.945446808760401</c:v>
                </c:pt>
                <c:pt idx="2887">
                  <c:v>19.952464409509101</c:v>
                </c:pt>
                <c:pt idx="2888">
                  <c:v>19.959482010257801</c:v>
                </c:pt>
                <c:pt idx="2889">
                  <c:v>19.966499611006402</c:v>
                </c:pt>
                <c:pt idx="2890">
                  <c:v>19.973517211755102</c:v>
                </c:pt>
                <c:pt idx="2891">
                  <c:v>19.980534812503802</c:v>
                </c:pt>
                <c:pt idx="2892">
                  <c:v>19.987552413252399</c:v>
                </c:pt>
                <c:pt idx="2893">
                  <c:v>19.994570014001098</c:v>
                </c:pt>
                <c:pt idx="2894">
                  <c:v>20.001587614749798</c:v>
                </c:pt>
                <c:pt idx="2895">
                  <c:v>20.008605215498399</c:v>
                </c:pt>
                <c:pt idx="2896">
                  <c:v>20.015622816247099</c:v>
                </c:pt>
                <c:pt idx="2897">
                  <c:v>20.022640416995799</c:v>
                </c:pt>
                <c:pt idx="2898">
                  <c:v>20.029658017744499</c:v>
                </c:pt>
                <c:pt idx="2899">
                  <c:v>20.036675618493099</c:v>
                </c:pt>
                <c:pt idx="2900">
                  <c:v>20.043693219241799</c:v>
                </c:pt>
                <c:pt idx="2901">
                  <c:v>20.050710819990499</c:v>
                </c:pt>
                <c:pt idx="2902">
                  <c:v>20.0577284207391</c:v>
                </c:pt>
                <c:pt idx="2903">
                  <c:v>20.0647460214878</c:v>
                </c:pt>
                <c:pt idx="2904">
                  <c:v>20.071763622236499</c:v>
                </c:pt>
                <c:pt idx="2905">
                  <c:v>20.0787812229851</c:v>
                </c:pt>
                <c:pt idx="2906">
                  <c:v>20.0857988237338</c:v>
                </c:pt>
                <c:pt idx="2907">
                  <c:v>20.0928164244825</c:v>
                </c:pt>
                <c:pt idx="2908">
                  <c:v>20.0998340252312</c:v>
                </c:pt>
                <c:pt idx="2909">
                  <c:v>20.1068516259798</c:v>
                </c:pt>
                <c:pt idx="2910">
                  <c:v>20.1138692267285</c:v>
                </c:pt>
                <c:pt idx="2911">
                  <c:v>20.1208868274772</c:v>
                </c:pt>
                <c:pt idx="2912">
                  <c:v>20.127904428225801</c:v>
                </c:pt>
                <c:pt idx="2913">
                  <c:v>20.134922028974501</c:v>
                </c:pt>
                <c:pt idx="2914">
                  <c:v>20.141939629723201</c:v>
                </c:pt>
                <c:pt idx="2915">
                  <c:v>20.148957230471801</c:v>
                </c:pt>
                <c:pt idx="2916">
                  <c:v>20.155974831220501</c:v>
                </c:pt>
                <c:pt idx="2917">
                  <c:v>20.162992431969201</c:v>
                </c:pt>
                <c:pt idx="2918">
                  <c:v>20.170010032717801</c:v>
                </c:pt>
                <c:pt idx="2919">
                  <c:v>20.177027633466501</c:v>
                </c:pt>
                <c:pt idx="2920">
                  <c:v>20.184045234215201</c:v>
                </c:pt>
                <c:pt idx="2921">
                  <c:v>20.191062834963901</c:v>
                </c:pt>
                <c:pt idx="2922">
                  <c:v>20.198080435712502</c:v>
                </c:pt>
                <c:pt idx="2923">
                  <c:v>20.205098036461202</c:v>
                </c:pt>
                <c:pt idx="2924">
                  <c:v>20.212115637209902</c:v>
                </c:pt>
                <c:pt idx="2925">
                  <c:v>20.219133237958498</c:v>
                </c:pt>
                <c:pt idx="2926">
                  <c:v>20.226150838707198</c:v>
                </c:pt>
                <c:pt idx="2927">
                  <c:v>20.233168439455898</c:v>
                </c:pt>
                <c:pt idx="2928">
                  <c:v>20.240186040204499</c:v>
                </c:pt>
                <c:pt idx="2929">
                  <c:v>20.247203640953199</c:v>
                </c:pt>
                <c:pt idx="2930">
                  <c:v>20.254221241701899</c:v>
                </c:pt>
                <c:pt idx="2931">
                  <c:v>20.261238842450599</c:v>
                </c:pt>
                <c:pt idx="2932">
                  <c:v>20.268256443199199</c:v>
                </c:pt>
                <c:pt idx="2933">
                  <c:v>20.275274043947899</c:v>
                </c:pt>
                <c:pt idx="2934">
                  <c:v>20.282291644696599</c:v>
                </c:pt>
                <c:pt idx="2935">
                  <c:v>20.2893092454452</c:v>
                </c:pt>
                <c:pt idx="2936">
                  <c:v>20.296326846193899</c:v>
                </c:pt>
                <c:pt idx="2937">
                  <c:v>20.303344446942599</c:v>
                </c:pt>
                <c:pt idx="2938">
                  <c:v>20.3103620476912</c:v>
                </c:pt>
                <c:pt idx="2939">
                  <c:v>20.3173796484399</c:v>
                </c:pt>
                <c:pt idx="2940">
                  <c:v>20.3243972491886</c:v>
                </c:pt>
                <c:pt idx="2941">
                  <c:v>20.3314148499372</c:v>
                </c:pt>
                <c:pt idx="2942">
                  <c:v>20.3384324506859</c:v>
                </c:pt>
                <c:pt idx="2943">
                  <c:v>20.3454500514346</c:v>
                </c:pt>
                <c:pt idx="2944">
                  <c:v>20.3524676521833</c:v>
                </c:pt>
                <c:pt idx="2945">
                  <c:v>20.359485252931901</c:v>
                </c:pt>
                <c:pt idx="2946">
                  <c:v>20.366502853680601</c:v>
                </c:pt>
                <c:pt idx="2947">
                  <c:v>20.3735204544293</c:v>
                </c:pt>
                <c:pt idx="2948">
                  <c:v>20.380538055177901</c:v>
                </c:pt>
                <c:pt idx="2949">
                  <c:v>20.387555655926601</c:v>
                </c:pt>
                <c:pt idx="2950">
                  <c:v>20.394573256675301</c:v>
                </c:pt>
                <c:pt idx="2951">
                  <c:v>20.401590857423901</c:v>
                </c:pt>
                <c:pt idx="2952">
                  <c:v>20.408608458172601</c:v>
                </c:pt>
                <c:pt idx="2953">
                  <c:v>20.415626058921301</c:v>
                </c:pt>
                <c:pt idx="2954">
                  <c:v>20.422643659669902</c:v>
                </c:pt>
                <c:pt idx="2955">
                  <c:v>20.429661260418602</c:v>
                </c:pt>
                <c:pt idx="2956">
                  <c:v>20.436678861167302</c:v>
                </c:pt>
                <c:pt idx="2957">
                  <c:v>20.443696461916002</c:v>
                </c:pt>
                <c:pt idx="2958">
                  <c:v>20.450714062664598</c:v>
                </c:pt>
                <c:pt idx="2959">
                  <c:v>20.457731663413298</c:v>
                </c:pt>
                <c:pt idx="2960">
                  <c:v>20.464749264161998</c:v>
                </c:pt>
                <c:pt idx="2961">
                  <c:v>20.471766864910599</c:v>
                </c:pt>
                <c:pt idx="2962">
                  <c:v>20.478784465659299</c:v>
                </c:pt>
                <c:pt idx="2963">
                  <c:v>20.485802066407999</c:v>
                </c:pt>
                <c:pt idx="2964">
                  <c:v>20.492819667156599</c:v>
                </c:pt>
                <c:pt idx="2965">
                  <c:v>20.499837267905299</c:v>
                </c:pt>
                <c:pt idx="2966">
                  <c:v>20.506854868653999</c:v>
                </c:pt>
                <c:pt idx="2967">
                  <c:v>20.5138724694026</c:v>
                </c:pt>
                <c:pt idx="2968">
                  <c:v>20.5208900701513</c:v>
                </c:pt>
                <c:pt idx="2969">
                  <c:v>20.527907670899999</c:v>
                </c:pt>
                <c:pt idx="2970">
                  <c:v>20.534925271648699</c:v>
                </c:pt>
                <c:pt idx="2971">
                  <c:v>20.5419428723973</c:v>
                </c:pt>
                <c:pt idx="2972">
                  <c:v>20.548960473146</c:v>
                </c:pt>
                <c:pt idx="2973">
                  <c:v>20.5559780738947</c:v>
                </c:pt>
                <c:pt idx="2974">
                  <c:v>20.5629956746433</c:v>
                </c:pt>
                <c:pt idx="2975">
                  <c:v>20.570013275392</c:v>
                </c:pt>
                <c:pt idx="2976">
                  <c:v>20.5770308761407</c:v>
                </c:pt>
                <c:pt idx="2977">
                  <c:v>20.584048476889301</c:v>
                </c:pt>
                <c:pt idx="2978">
                  <c:v>20.591066077638001</c:v>
                </c:pt>
                <c:pt idx="2979">
                  <c:v>20.598083678386701</c:v>
                </c:pt>
                <c:pt idx="2980">
                  <c:v>20.605101279135301</c:v>
                </c:pt>
                <c:pt idx="2981">
                  <c:v>20.612118879884001</c:v>
                </c:pt>
                <c:pt idx="2982">
                  <c:v>20.619136480632701</c:v>
                </c:pt>
                <c:pt idx="2983">
                  <c:v>20.626154081381401</c:v>
                </c:pt>
                <c:pt idx="2984">
                  <c:v>20.633171682130001</c:v>
                </c:pt>
                <c:pt idx="2985">
                  <c:v>20.640189282878701</c:v>
                </c:pt>
                <c:pt idx="2986">
                  <c:v>20.647206883627401</c:v>
                </c:pt>
                <c:pt idx="2987">
                  <c:v>20.654224484376002</c:v>
                </c:pt>
                <c:pt idx="2988">
                  <c:v>20.661242085124702</c:v>
                </c:pt>
                <c:pt idx="2989">
                  <c:v>20.668259685873402</c:v>
                </c:pt>
                <c:pt idx="2990">
                  <c:v>20.675277286621998</c:v>
                </c:pt>
                <c:pt idx="2991">
                  <c:v>20.682294887370698</c:v>
                </c:pt>
                <c:pt idx="2992">
                  <c:v>20.689312488119398</c:v>
                </c:pt>
                <c:pt idx="2993">
                  <c:v>20.696330088867999</c:v>
                </c:pt>
                <c:pt idx="2994">
                  <c:v>20.703347689616699</c:v>
                </c:pt>
                <c:pt idx="2995">
                  <c:v>20.710365290365399</c:v>
                </c:pt>
                <c:pt idx="2996">
                  <c:v>20.717382891114099</c:v>
                </c:pt>
                <c:pt idx="2997">
                  <c:v>20.724400491862699</c:v>
                </c:pt>
                <c:pt idx="2998">
                  <c:v>20.731418092611399</c:v>
                </c:pt>
                <c:pt idx="2999">
                  <c:v>20.738435693360099</c:v>
                </c:pt>
                <c:pt idx="3000">
                  <c:v>20.7454532941087</c:v>
                </c:pt>
                <c:pt idx="3001">
                  <c:v>20.752470894857399</c:v>
                </c:pt>
                <c:pt idx="3002">
                  <c:v>20.759488495606099</c:v>
                </c:pt>
                <c:pt idx="3003">
                  <c:v>20.7665060963547</c:v>
                </c:pt>
                <c:pt idx="3004">
                  <c:v>20.7735236971034</c:v>
                </c:pt>
                <c:pt idx="3005">
                  <c:v>20.7805412978521</c:v>
                </c:pt>
                <c:pt idx="3006">
                  <c:v>20.7875588986007</c:v>
                </c:pt>
                <c:pt idx="3007">
                  <c:v>20.7945764993494</c:v>
                </c:pt>
                <c:pt idx="3008">
                  <c:v>20.8015941000981</c:v>
                </c:pt>
                <c:pt idx="3009">
                  <c:v>20.8086117008468</c:v>
                </c:pt>
                <c:pt idx="3010">
                  <c:v>20.815629301595401</c:v>
                </c:pt>
                <c:pt idx="3011">
                  <c:v>20.822646902344101</c:v>
                </c:pt>
                <c:pt idx="3012">
                  <c:v>20.8296645030928</c:v>
                </c:pt>
                <c:pt idx="3013">
                  <c:v>20.836682103841401</c:v>
                </c:pt>
                <c:pt idx="3014">
                  <c:v>20.843699704590101</c:v>
                </c:pt>
                <c:pt idx="3015">
                  <c:v>20.850717305338801</c:v>
                </c:pt>
                <c:pt idx="3016">
                  <c:v>20.857734906087401</c:v>
                </c:pt>
                <c:pt idx="3017">
                  <c:v>20.864752506836101</c:v>
                </c:pt>
                <c:pt idx="3018">
                  <c:v>20.871770107584801</c:v>
                </c:pt>
                <c:pt idx="3019">
                  <c:v>20.878787708333501</c:v>
                </c:pt>
                <c:pt idx="3020">
                  <c:v>20.885805309082102</c:v>
                </c:pt>
                <c:pt idx="3021">
                  <c:v>20.892822909830802</c:v>
                </c:pt>
                <c:pt idx="3022">
                  <c:v>20.899840510579502</c:v>
                </c:pt>
                <c:pt idx="3023">
                  <c:v>20.906858111328098</c:v>
                </c:pt>
                <c:pt idx="3024">
                  <c:v>20.913875712076798</c:v>
                </c:pt>
                <c:pt idx="3025">
                  <c:v>20.920893312825498</c:v>
                </c:pt>
                <c:pt idx="3026">
                  <c:v>20.927910913574099</c:v>
                </c:pt>
                <c:pt idx="3027">
                  <c:v>20.934928514322799</c:v>
                </c:pt>
                <c:pt idx="3028">
                  <c:v>20.941946115071499</c:v>
                </c:pt>
                <c:pt idx="3029">
                  <c:v>20.948963715820099</c:v>
                </c:pt>
                <c:pt idx="3030">
                  <c:v>20.955981316568799</c:v>
                </c:pt>
                <c:pt idx="3031">
                  <c:v>20.962998917317499</c:v>
                </c:pt>
                <c:pt idx="3032">
                  <c:v>20.970016518066199</c:v>
                </c:pt>
                <c:pt idx="3033">
                  <c:v>20.9770341188148</c:v>
                </c:pt>
                <c:pt idx="3034">
                  <c:v>20.984051719563499</c:v>
                </c:pt>
                <c:pt idx="3035">
                  <c:v>20.991069320312199</c:v>
                </c:pt>
                <c:pt idx="3036">
                  <c:v>20.9980869210608</c:v>
                </c:pt>
                <c:pt idx="3037">
                  <c:v>21.0051045218095</c:v>
                </c:pt>
                <c:pt idx="3038">
                  <c:v>21.0121221225582</c:v>
                </c:pt>
                <c:pt idx="3039">
                  <c:v>21.0191397233068</c:v>
                </c:pt>
                <c:pt idx="3040">
                  <c:v>21.0261573240555</c:v>
                </c:pt>
                <c:pt idx="3041">
                  <c:v>21.0331749248042</c:v>
                </c:pt>
                <c:pt idx="3042">
                  <c:v>21.040192525552801</c:v>
                </c:pt>
                <c:pt idx="3043">
                  <c:v>21.047210126301501</c:v>
                </c:pt>
                <c:pt idx="3044">
                  <c:v>21.054227727050201</c:v>
                </c:pt>
                <c:pt idx="3045">
                  <c:v>21.0612453277989</c:v>
                </c:pt>
                <c:pt idx="3046">
                  <c:v>21.068262928547501</c:v>
                </c:pt>
                <c:pt idx="3047">
                  <c:v>21.075280529296201</c:v>
                </c:pt>
                <c:pt idx="3048">
                  <c:v>21.082298130044901</c:v>
                </c:pt>
                <c:pt idx="3049">
                  <c:v>21.089315730793501</c:v>
                </c:pt>
                <c:pt idx="3050">
                  <c:v>21.096333331542201</c:v>
                </c:pt>
                <c:pt idx="3051">
                  <c:v>21.103350932290901</c:v>
                </c:pt>
                <c:pt idx="3052">
                  <c:v>21.110368533039502</c:v>
                </c:pt>
                <c:pt idx="3053">
                  <c:v>21.117386133788202</c:v>
                </c:pt>
                <c:pt idx="3054">
                  <c:v>21.124403734536902</c:v>
                </c:pt>
                <c:pt idx="3055">
                  <c:v>21.131421335285498</c:v>
                </c:pt>
                <c:pt idx="3056">
                  <c:v>21.138438936034198</c:v>
                </c:pt>
                <c:pt idx="3057">
                  <c:v>21.145456536782898</c:v>
                </c:pt>
                <c:pt idx="3058">
                  <c:v>21.152474137531598</c:v>
                </c:pt>
                <c:pt idx="3059">
                  <c:v>21.159491738280199</c:v>
                </c:pt>
                <c:pt idx="3060">
                  <c:v>21.166509339028899</c:v>
                </c:pt>
                <c:pt idx="3061">
                  <c:v>21.173526939777599</c:v>
                </c:pt>
                <c:pt idx="3062">
                  <c:v>21.180544540526199</c:v>
                </c:pt>
                <c:pt idx="3063">
                  <c:v>21.187562141274899</c:v>
                </c:pt>
                <c:pt idx="3064">
                  <c:v>21.194579742023599</c:v>
                </c:pt>
                <c:pt idx="3065">
                  <c:v>21.2015973427722</c:v>
                </c:pt>
                <c:pt idx="3066">
                  <c:v>21.208614943520899</c:v>
                </c:pt>
                <c:pt idx="3067">
                  <c:v>21.215632544269599</c:v>
                </c:pt>
                <c:pt idx="3068">
                  <c:v>21.2226501450182</c:v>
                </c:pt>
                <c:pt idx="3069">
                  <c:v>21.2296677457669</c:v>
                </c:pt>
                <c:pt idx="3070">
                  <c:v>21.2366853465156</c:v>
                </c:pt>
                <c:pt idx="3071">
                  <c:v>21.2437029472643</c:v>
                </c:pt>
                <c:pt idx="3072">
                  <c:v>21.2507205480129</c:v>
                </c:pt>
                <c:pt idx="3073">
                  <c:v>21.2577381487616</c:v>
                </c:pt>
                <c:pt idx="3074">
                  <c:v>21.2647557495103</c:v>
                </c:pt>
                <c:pt idx="3075">
                  <c:v>21.271773350258901</c:v>
                </c:pt>
                <c:pt idx="3076">
                  <c:v>21.278790951007601</c:v>
                </c:pt>
                <c:pt idx="3077">
                  <c:v>21.2858085517563</c:v>
                </c:pt>
                <c:pt idx="3078">
                  <c:v>21.292826152504901</c:v>
                </c:pt>
                <c:pt idx="3079">
                  <c:v>21.299843753253601</c:v>
                </c:pt>
                <c:pt idx="3080">
                  <c:v>21.306861354002301</c:v>
                </c:pt>
                <c:pt idx="3081">
                  <c:v>21.313878954751001</c:v>
                </c:pt>
                <c:pt idx="3082">
                  <c:v>21.320896555499601</c:v>
                </c:pt>
                <c:pt idx="3083">
                  <c:v>21.327914156248301</c:v>
                </c:pt>
                <c:pt idx="3084">
                  <c:v>21.334931756997001</c:v>
                </c:pt>
                <c:pt idx="3085">
                  <c:v>21.341949357745602</c:v>
                </c:pt>
                <c:pt idx="3086">
                  <c:v>21.348966958494302</c:v>
                </c:pt>
                <c:pt idx="3087">
                  <c:v>21.355984559243002</c:v>
                </c:pt>
                <c:pt idx="3088">
                  <c:v>21.363002159991598</c:v>
                </c:pt>
                <c:pt idx="3089">
                  <c:v>21.370019760740298</c:v>
                </c:pt>
                <c:pt idx="3090">
                  <c:v>21.377037361488998</c:v>
                </c:pt>
                <c:pt idx="3091">
                  <c:v>21.384054962237599</c:v>
                </c:pt>
                <c:pt idx="3092">
                  <c:v>21.391072562986299</c:v>
                </c:pt>
                <c:pt idx="3093">
                  <c:v>21.398090163734999</c:v>
                </c:pt>
                <c:pt idx="3094">
                  <c:v>21.405107764483699</c:v>
                </c:pt>
                <c:pt idx="3095">
                  <c:v>21.412125365232299</c:v>
                </c:pt>
                <c:pt idx="3096">
                  <c:v>21.419142965980999</c:v>
                </c:pt>
                <c:pt idx="3097">
                  <c:v>21.426160566729699</c:v>
                </c:pt>
                <c:pt idx="3098">
                  <c:v>21.4331781674783</c:v>
                </c:pt>
                <c:pt idx="3099">
                  <c:v>21.440195768226999</c:v>
                </c:pt>
                <c:pt idx="3100">
                  <c:v>21.447213368975699</c:v>
                </c:pt>
                <c:pt idx="3101">
                  <c:v>21.4542309697243</c:v>
                </c:pt>
                <c:pt idx="3102">
                  <c:v>21.461248570473</c:v>
                </c:pt>
                <c:pt idx="3103">
                  <c:v>21.4682661712217</c:v>
                </c:pt>
                <c:pt idx="3104">
                  <c:v>21.4752837719703</c:v>
                </c:pt>
                <c:pt idx="3105">
                  <c:v>21.482301372719</c:v>
                </c:pt>
                <c:pt idx="3106">
                  <c:v>21.4893189734677</c:v>
                </c:pt>
                <c:pt idx="3107">
                  <c:v>21.4963365742164</c:v>
                </c:pt>
                <c:pt idx="3108">
                  <c:v>21.503354174965001</c:v>
                </c:pt>
                <c:pt idx="3109">
                  <c:v>21.510371775713701</c:v>
                </c:pt>
                <c:pt idx="3110">
                  <c:v>21.5173893764624</c:v>
                </c:pt>
                <c:pt idx="3111">
                  <c:v>21.524406977211001</c:v>
                </c:pt>
                <c:pt idx="3112">
                  <c:v>21.531424577959701</c:v>
                </c:pt>
                <c:pt idx="3113">
                  <c:v>21.538442178708401</c:v>
                </c:pt>
                <c:pt idx="3114">
                  <c:v>21.545459779457001</c:v>
                </c:pt>
                <c:pt idx="3115">
                  <c:v>21.552477380205701</c:v>
                </c:pt>
                <c:pt idx="3116">
                  <c:v>21.559494980954401</c:v>
                </c:pt>
                <c:pt idx="3117">
                  <c:v>21.566512581703002</c:v>
                </c:pt>
                <c:pt idx="3118">
                  <c:v>21.573530182451702</c:v>
                </c:pt>
                <c:pt idx="3119">
                  <c:v>21.580547783200402</c:v>
                </c:pt>
                <c:pt idx="3120">
                  <c:v>21.587565383949102</c:v>
                </c:pt>
                <c:pt idx="3121">
                  <c:v>21.594582984697698</c:v>
                </c:pt>
                <c:pt idx="3122">
                  <c:v>21.601600585446398</c:v>
                </c:pt>
                <c:pt idx="3123">
                  <c:v>21.608618186195098</c:v>
                </c:pt>
                <c:pt idx="3124">
                  <c:v>21.615635786943699</c:v>
                </c:pt>
                <c:pt idx="3125">
                  <c:v>21.622653387692399</c:v>
                </c:pt>
                <c:pt idx="3126">
                  <c:v>21.629670988441099</c:v>
                </c:pt>
                <c:pt idx="3127">
                  <c:v>21.636688589189699</c:v>
                </c:pt>
                <c:pt idx="3128">
                  <c:v>21.643706189938399</c:v>
                </c:pt>
                <c:pt idx="3129">
                  <c:v>21.650723790687099</c:v>
                </c:pt>
                <c:pt idx="3130">
                  <c:v>21.657741391435799</c:v>
                </c:pt>
                <c:pt idx="3131">
                  <c:v>21.664758992184399</c:v>
                </c:pt>
                <c:pt idx="3132">
                  <c:v>21.671776592933099</c:v>
                </c:pt>
                <c:pt idx="3133">
                  <c:v>21.678794193681799</c:v>
                </c:pt>
                <c:pt idx="3134">
                  <c:v>21.6858117944304</c:v>
                </c:pt>
                <c:pt idx="3135">
                  <c:v>21.6928293951791</c:v>
                </c:pt>
                <c:pt idx="3136">
                  <c:v>21.6998469959278</c:v>
                </c:pt>
                <c:pt idx="3137">
                  <c:v>21.7068645966764</c:v>
                </c:pt>
                <c:pt idx="3138">
                  <c:v>21.7138821974251</c:v>
                </c:pt>
                <c:pt idx="3139">
                  <c:v>21.7208997981738</c:v>
                </c:pt>
                <c:pt idx="3140">
                  <c:v>21.727917398922401</c:v>
                </c:pt>
                <c:pt idx="3141">
                  <c:v>21.734934999671101</c:v>
                </c:pt>
                <c:pt idx="3142">
                  <c:v>21.7419526004198</c:v>
                </c:pt>
                <c:pt idx="3143">
                  <c:v>21.7489702011685</c:v>
                </c:pt>
                <c:pt idx="3144">
                  <c:v>21.755987801917101</c:v>
                </c:pt>
                <c:pt idx="3145">
                  <c:v>21.763005402665801</c:v>
                </c:pt>
                <c:pt idx="3146">
                  <c:v>21.770023003414501</c:v>
                </c:pt>
                <c:pt idx="3147">
                  <c:v>21.777040604163101</c:v>
                </c:pt>
                <c:pt idx="3148">
                  <c:v>21.784058204911801</c:v>
                </c:pt>
                <c:pt idx="3149">
                  <c:v>21.791075805660501</c:v>
                </c:pt>
                <c:pt idx="3150">
                  <c:v>21.798093406409102</c:v>
                </c:pt>
                <c:pt idx="3151">
                  <c:v>21.805111007157802</c:v>
                </c:pt>
                <c:pt idx="3152">
                  <c:v>21.812128607906502</c:v>
                </c:pt>
                <c:pt idx="3153">
                  <c:v>21.819146208655098</c:v>
                </c:pt>
                <c:pt idx="3154">
                  <c:v>21.826163809403798</c:v>
                </c:pt>
                <c:pt idx="3155">
                  <c:v>21.833181410152498</c:v>
                </c:pt>
                <c:pt idx="3156">
                  <c:v>21.840199010901198</c:v>
                </c:pt>
                <c:pt idx="3157">
                  <c:v>21.847216611649799</c:v>
                </c:pt>
                <c:pt idx="3158">
                  <c:v>21.854234212398499</c:v>
                </c:pt>
                <c:pt idx="3159">
                  <c:v>21.861251813147199</c:v>
                </c:pt>
                <c:pt idx="3160">
                  <c:v>21.868269413895799</c:v>
                </c:pt>
                <c:pt idx="3161">
                  <c:v>21.875287014644499</c:v>
                </c:pt>
                <c:pt idx="3162">
                  <c:v>21.882304615393199</c:v>
                </c:pt>
                <c:pt idx="3163">
                  <c:v>21.8893222161418</c:v>
                </c:pt>
                <c:pt idx="3164">
                  <c:v>21.896339816890499</c:v>
                </c:pt>
                <c:pt idx="3165">
                  <c:v>21.903357417639199</c:v>
                </c:pt>
                <c:pt idx="3166">
                  <c:v>21.9103750183878</c:v>
                </c:pt>
                <c:pt idx="3167">
                  <c:v>21.9173926191365</c:v>
                </c:pt>
                <c:pt idx="3168">
                  <c:v>21.9244102198852</c:v>
                </c:pt>
                <c:pt idx="3169">
                  <c:v>21.9314278206339</c:v>
                </c:pt>
                <c:pt idx="3170">
                  <c:v>21.9384454213825</c:v>
                </c:pt>
                <c:pt idx="3171">
                  <c:v>21.9454630221312</c:v>
                </c:pt>
                <c:pt idx="3172">
                  <c:v>21.9524806228799</c:v>
                </c:pt>
                <c:pt idx="3173">
                  <c:v>21.959498223628501</c:v>
                </c:pt>
                <c:pt idx="3174">
                  <c:v>21.966515824377201</c:v>
                </c:pt>
                <c:pt idx="3175">
                  <c:v>21.9735334251259</c:v>
                </c:pt>
                <c:pt idx="3176">
                  <c:v>21.980551025874501</c:v>
                </c:pt>
                <c:pt idx="3177">
                  <c:v>21.987568626623201</c:v>
                </c:pt>
                <c:pt idx="3178">
                  <c:v>21.994586227371901</c:v>
                </c:pt>
                <c:pt idx="3179">
                  <c:v>22.001603828120601</c:v>
                </c:pt>
                <c:pt idx="3180">
                  <c:v>22.008621428869201</c:v>
                </c:pt>
                <c:pt idx="3181">
                  <c:v>22.015639029617901</c:v>
                </c:pt>
                <c:pt idx="3182">
                  <c:v>22.022656630366601</c:v>
                </c:pt>
                <c:pt idx="3183">
                  <c:v>22.029674231115202</c:v>
                </c:pt>
                <c:pt idx="3184">
                  <c:v>22.036691831863902</c:v>
                </c:pt>
                <c:pt idx="3185">
                  <c:v>22.043709432612602</c:v>
                </c:pt>
                <c:pt idx="3186">
                  <c:v>22.050727033361198</c:v>
                </c:pt>
                <c:pt idx="3187">
                  <c:v>22.057744634109898</c:v>
                </c:pt>
                <c:pt idx="3188">
                  <c:v>22.064762234858598</c:v>
                </c:pt>
                <c:pt idx="3189">
                  <c:v>22.071779835607199</c:v>
                </c:pt>
                <c:pt idx="3190">
                  <c:v>22.078797436355899</c:v>
                </c:pt>
                <c:pt idx="3191">
                  <c:v>22.085815037104599</c:v>
                </c:pt>
                <c:pt idx="3192">
                  <c:v>22.092832637853199</c:v>
                </c:pt>
                <c:pt idx="3193">
                  <c:v>22.099850238601899</c:v>
                </c:pt>
                <c:pt idx="3194">
                  <c:v>22.106867839350599</c:v>
                </c:pt>
                <c:pt idx="3195">
                  <c:v>22.113885440099299</c:v>
                </c:pt>
                <c:pt idx="3196">
                  <c:v>22.120903040847899</c:v>
                </c:pt>
                <c:pt idx="3197">
                  <c:v>22.127920641596599</c:v>
                </c:pt>
                <c:pt idx="3198">
                  <c:v>22.134938242345299</c:v>
                </c:pt>
                <c:pt idx="3199">
                  <c:v>22.1419558430939</c:v>
                </c:pt>
                <c:pt idx="3200">
                  <c:v>22.1489734438426</c:v>
                </c:pt>
                <c:pt idx="3201">
                  <c:v>22.1559910445913</c:v>
                </c:pt>
                <c:pt idx="3202">
                  <c:v>22.1630086453399</c:v>
                </c:pt>
                <c:pt idx="3203">
                  <c:v>22.1700262460886</c:v>
                </c:pt>
                <c:pt idx="3204">
                  <c:v>22.1770438468373</c:v>
                </c:pt>
                <c:pt idx="3205">
                  <c:v>22.184061447585901</c:v>
                </c:pt>
                <c:pt idx="3206">
                  <c:v>22.191079048334601</c:v>
                </c:pt>
                <c:pt idx="3207">
                  <c:v>22.1980966490833</c:v>
                </c:pt>
                <c:pt idx="3208">
                  <c:v>22.205114249832</c:v>
                </c:pt>
                <c:pt idx="3209">
                  <c:v>22.212131850580601</c:v>
                </c:pt>
                <c:pt idx="3210">
                  <c:v>22.219149451329301</c:v>
                </c:pt>
                <c:pt idx="3211">
                  <c:v>22.226167052078001</c:v>
                </c:pt>
                <c:pt idx="3212">
                  <c:v>22.233184652826601</c:v>
                </c:pt>
                <c:pt idx="3213">
                  <c:v>22.240202253575301</c:v>
                </c:pt>
                <c:pt idx="3214">
                  <c:v>22.247219854324001</c:v>
                </c:pt>
                <c:pt idx="3215">
                  <c:v>22.254237455072602</c:v>
                </c:pt>
                <c:pt idx="3216">
                  <c:v>22.261255055821302</c:v>
                </c:pt>
                <c:pt idx="3217">
                  <c:v>22.268272656570002</c:v>
                </c:pt>
                <c:pt idx="3218">
                  <c:v>22.275290257318701</c:v>
                </c:pt>
                <c:pt idx="3219">
                  <c:v>22.282307858067298</c:v>
                </c:pt>
                <c:pt idx="3220">
                  <c:v>22.289325458815998</c:v>
                </c:pt>
                <c:pt idx="3221">
                  <c:v>22.296343059564698</c:v>
                </c:pt>
                <c:pt idx="3222">
                  <c:v>22.303360660313299</c:v>
                </c:pt>
                <c:pt idx="3223">
                  <c:v>22.310378261061999</c:v>
                </c:pt>
                <c:pt idx="3224">
                  <c:v>22.317395861810699</c:v>
                </c:pt>
                <c:pt idx="3225">
                  <c:v>22.324413462559299</c:v>
                </c:pt>
                <c:pt idx="3226">
                  <c:v>22.331431063307999</c:v>
                </c:pt>
                <c:pt idx="3227">
                  <c:v>22.338448664056699</c:v>
                </c:pt>
                <c:pt idx="3228">
                  <c:v>22.3454662648053</c:v>
                </c:pt>
                <c:pt idx="3229">
                  <c:v>22.352483865553999</c:v>
                </c:pt>
                <c:pt idx="3230">
                  <c:v>22.359501466302699</c:v>
                </c:pt>
                <c:pt idx="3231">
                  <c:v>22.366519067051399</c:v>
                </c:pt>
                <c:pt idx="3232">
                  <c:v>22.3735366678</c:v>
                </c:pt>
                <c:pt idx="3233">
                  <c:v>22.3805542685487</c:v>
                </c:pt>
                <c:pt idx="3234">
                  <c:v>22.3875718692974</c:v>
                </c:pt>
                <c:pt idx="3235">
                  <c:v>22.394589470046</c:v>
                </c:pt>
                <c:pt idx="3236">
                  <c:v>22.4016070707947</c:v>
                </c:pt>
                <c:pt idx="3237">
                  <c:v>22.4086246715434</c:v>
                </c:pt>
                <c:pt idx="3238">
                  <c:v>22.415642272292001</c:v>
                </c:pt>
                <c:pt idx="3239">
                  <c:v>22.422659873040701</c:v>
                </c:pt>
                <c:pt idx="3240">
                  <c:v>22.4296774737894</c:v>
                </c:pt>
                <c:pt idx="3241">
                  <c:v>22.4366950745381</c:v>
                </c:pt>
                <c:pt idx="3242">
                  <c:v>22.443712675286701</c:v>
                </c:pt>
                <c:pt idx="3243">
                  <c:v>22.450730276035401</c:v>
                </c:pt>
                <c:pt idx="3244">
                  <c:v>22.457747876784101</c:v>
                </c:pt>
                <c:pt idx="3245">
                  <c:v>22.464765477532701</c:v>
                </c:pt>
                <c:pt idx="3246">
                  <c:v>22.471783078281401</c:v>
                </c:pt>
                <c:pt idx="3247">
                  <c:v>22.478800679030101</c:v>
                </c:pt>
                <c:pt idx="3248">
                  <c:v>22.485818279778702</c:v>
                </c:pt>
                <c:pt idx="3249">
                  <c:v>22.492835880527402</c:v>
                </c:pt>
                <c:pt idx="3250">
                  <c:v>22.499853481276102</c:v>
                </c:pt>
                <c:pt idx="3251">
                  <c:v>22.506871082024698</c:v>
                </c:pt>
                <c:pt idx="3252">
                  <c:v>22.513888682773398</c:v>
                </c:pt>
                <c:pt idx="3253">
                  <c:v>22.520906283522098</c:v>
                </c:pt>
                <c:pt idx="3254">
                  <c:v>22.527923884270699</c:v>
                </c:pt>
                <c:pt idx="3255">
                  <c:v>22.534941485019399</c:v>
                </c:pt>
                <c:pt idx="3256">
                  <c:v>22.541959085768099</c:v>
                </c:pt>
                <c:pt idx="3257">
                  <c:v>22.548976686516799</c:v>
                </c:pt>
                <c:pt idx="3258">
                  <c:v>22.555994287265399</c:v>
                </c:pt>
                <c:pt idx="3259">
                  <c:v>22.563011888014099</c:v>
                </c:pt>
                <c:pt idx="3260">
                  <c:v>22.570029488762799</c:v>
                </c:pt>
                <c:pt idx="3261">
                  <c:v>22.577047089511399</c:v>
                </c:pt>
                <c:pt idx="3262">
                  <c:v>22.584064690260099</c:v>
                </c:pt>
                <c:pt idx="3263">
                  <c:v>22.591082291008799</c:v>
                </c:pt>
                <c:pt idx="3264">
                  <c:v>22.5980998917574</c:v>
                </c:pt>
                <c:pt idx="3265">
                  <c:v>22.6051174925061</c:v>
                </c:pt>
                <c:pt idx="3266">
                  <c:v>22.6121350932548</c:v>
                </c:pt>
                <c:pt idx="3267">
                  <c:v>22.6191526940034</c:v>
                </c:pt>
                <c:pt idx="3268">
                  <c:v>22.6261702947521</c:v>
                </c:pt>
                <c:pt idx="3269">
                  <c:v>22.6331878955008</c:v>
                </c:pt>
                <c:pt idx="3270">
                  <c:v>22.6402054962495</c:v>
                </c:pt>
                <c:pt idx="3271">
                  <c:v>22.647223096998101</c:v>
                </c:pt>
                <c:pt idx="3272">
                  <c:v>22.6542406977468</c:v>
                </c:pt>
                <c:pt idx="3273">
                  <c:v>22.6612582984955</c:v>
                </c:pt>
                <c:pt idx="3274">
                  <c:v>22.668275899244101</c:v>
                </c:pt>
                <c:pt idx="3275">
                  <c:v>22.675293499992801</c:v>
                </c:pt>
                <c:pt idx="3276">
                  <c:v>22.682311100741501</c:v>
                </c:pt>
                <c:pt idx="3277">
                  <c:v>22.689328701490101</c:v>
                </c:pt>
                <c:pt idx="3278">
                  <c:v>22.696346302238801</c:v>
                </c:pt>
                <c:pt idx="3279">
                  <c:v>22.703363902987501</c:v>
                </c:pt>
                <c:pt idx="3280">
                  <c:v>22.710381503736201</c:v>
                </c:pt>
                <c:pt idx="3281">
                  <c:v>22.717399104484802</c:v>
                </c:pt>
                <c:pt idx="3282">
                  <c:v>22.724416705233502</c:v>
                </c:pt>
                <c:pt idx="3283">
                  <c:v>22.731434305982201</c:v>
                </c:pt>
                <c:pt idx="3284">
                  <c:v>22.738451906730798</c:v>
                </c:pt>
                <c:pt idx="3285">
                  <c:v>22.745469507479498</c:v>
                </c:pt>
                <c:pt idx="3286">
                  <c:v>22.752487108228198</c:v>
                </c:pt>
                <c:pt idx="3287">
                  <c:v>22.759504708976799</c:v>
                </c:pt>
                <c:pt idx="3288">
                  <c:v>22.766522309725499</c:v>
                </c:pt>
                <c:pt idx="3289">
                  <c:v>22.773539910474199</c:v>
                </c:pt>
                <c:pt idx="3290">
                  <c:v>22.780557511222799</c:v>
                </c:pt>
                <c:pt idx="3291">
                  <c:v>22.787575111971499</c:v>
                </c:pt>
                <c:pt idx="3292">
                  <c:v>22.794592712720199</c:v>
                </c:pt>
                <c:pt idx="3293">
                  <c:v>22.801610313468899</c:v>
                </c:pt>
                <c:pt idx="3294">
                  <c:v>22.808627914217499</c:v>
                </c:pt>
                <c:pt idx="3295">
                  <c:v>22.815645514966199</c:v>
                </c:pt>
                <c:pt idx="3296">
                  <c:v>22.822663115714899</c:v>
                </c:pt>
                <c:pt idx="3297">
                  <c:v>22.8296807164635</c:v>
                </c:pt>
                <c:pt idx="3298">
                  <c:v>22.8366983172122</c:v>
                </c:pt>
                <c:pt idx="3299">
                  <c:v>22.8437159179609</c:v>
                </c:pt>
                <c:pt idx="3300">
                  <c:v>22.8507335187095</c:v>
                </c:pt>
                <c:pt idx="3301">
                  <c:v>22.8577511194582</c:v>
                </c:pt>
                <c:pt idx="3302">
                  <c:v>22.8647687202069</c:v>
                </c:pt>
                <c:pt idx="3303">
                  <c:v>22.871786320955501</c:v>
                </c:pt>
                <c:pt idx="3304">
                  <c:v>22.878803921704201</c:v>
                </c:pt>
                <c:pt idx="3305">
                  <c:v>22.8858215224529</c:v>
                </c:pt>
                <c:pt idx="3306">
                  <c:v>22.8928391232016</c:v>
                </c:pt>
                <c:pt idx="3307">
                  <c:v>22.899856723950201</c:v>
                </c:pt>
                <c:pt idx="3308">
                  <c:v>22.906874324698901</c:v>
                </c:pt>
                <c:pt idx="3309">
                  <c:v>22.913891925447601</c:v>
                </c:pt>
                <c:pt idx="3310">
                  <c:v>22.920909526196201</c:v>
                </c:pt>
                <c:pt idx="3311">
                  <c:v>22.927927126944901</c:v>
                </c:pt>
                <c:pt idx="3312">
                  <c:v>22.934944727693601</c:v>
                </c:pt>
                <c:pt idx="3313">
                  <c:v>22.941962328442202</c:v>
                </c:pt>
                <c:pt idx="3314">
                  <c:v>22.948979929190902</c:v>
                </c:pt>
                <c:pt idx="3315">
                  <c:v>22.955997529939602</c:v>
                </c:pt>
                <c:pt idx="3316">
                  <c:v>22.963015130688198</c:v>
                </c:pt>
                <c:pt idx="3317">
                  <c:v>22.970032731436898</c:v>
                </c:pt>
                <c:pt idx="3318">
                  <c:v>22.977050332185598</c:v>
                </c:pt>
                <c:pt idx="3319">
                  <c:v>22.984067932934298</c:v>
                </c:pt>
                <c:pt idx="3320">
                  <c:v>22.991085533682899</c:v>
                </c:pt>
                <c:pt idx="3321">
                  <c:v>22.998103134431599</c:v>
                </c:pt>
                <c:pt idx="3322">
                  <c:v>23.005120735180299</c:v>
                </c:pt>
                <c:pt idx="3323">
                  <c:v>23.012138335928899</c:v>
                </c:pt>
                <c:pt idx="3324">
                  <c:v>23.019155936677599</c:v>
                </c:pt>
                <c:pt idx="3325">
                  <c:v>23.026173537426299</c:v>
                </c:pt>
                <c:pt idx="3326">
                  <c:v>23.033191138174899</c:v>
                </c:pt>
                <c:pt idx="3327">
                  <c:v>23.040208738923599</c:v>
                </c:pt>
                <c:pt idx="3328">
                  <c:v>23.047226339672299</c:v>
                </c:pt>
                <c:pt idx="3329">
                  <c:v>23.054243940420999</c:v>
                </c:pt>
                <c:pt idx="3330">
                  <c:v>23.0612615411696</c:v>
                </c:pt>
                <c:pt idx="3331">
                  <c:v>23.0682791419183</c:v>
                </c:pt>
                <c:pt idx="3332">
                  <c:v>23.075296742667</c:v>
                </c:pt>
                <c:pt idx="3333">
                  <c:v>23.0823143434156</c:v>
                </c:pt>
                <c:pt idx="3334">
                  <c:v>23.0893319441643</c:v>
                </c:pt>
                <c:pt idx="3335">
                  <c:v>23.096349544913</c:v>
                </c:pt>
                <c:pt idx="3336">
                  <c:v>23.103367145661601</c:v>
                </c:pt>
                <c:pt idx="3337">
                  <c:v>23.1103847464103</c:v>
                </c:pt>
                <c:pt idx="3338">
                  <c:v>23.117402347159</c:v>
                </c:pt>
                <c:pt idx="3339">
                  <c:v>23.124419947907601</c:v>
                </c:pt>
                <c:pt idx="3340">
                  <c:v>23.131437548656301</c:v>
                </c:pt>
                <c:pt idx="3341">
                  <c:v>23.138455149405001</c:v>
                </c:pt>
                <c:pt idx="3342">
                  <c:v>23.145472750153701</c:v>
                </c:pt>
                <c:pt idx="3343">
                  <c:v>23.152490350902301</c:v>
                </c:pt>
                <c:pt idx="3344">
                  <c:v>23.159507951651001</c:v>
                </c:pt>
                <c:pt idx="3345">
                  <c:v>23.166525552399701</c:v>
                </c:pt>
                <c:pt idx="3346">
                  <c:v>23.173543153148302</c:v>
                </c:pt>
                <c:pt idx="3347">
                  <c:v>23.180560753897002</c:v>
                </c:pt>
                <c:pt idx="3348">
                  <c:v>23.187578354645701</c:v>
                </c:pt>
                <c:pt idx="3349">
                  <c:v>23.194595955394298</c:v>
                </c:pt>
                <c:pt idx="3350">
                  <c:v>23.201613556142998</c:v>
                </c:pt>
                <c:pt idx="3351">
                  <c:v>23.208631156891698</c:v>
                </c:pt>
                <c:pt idx="3352">
                  <c:v>23.215648757640299</c:v>
                </c:pt>
                <c:pt idx="3353">
                  <c:v>23.222666358388999</c:v>
                </c:pt>
                <c:pt idx="3354">
                  <c:v>23.229683959137699</c:v>
                </c:pt>
                <c:pt idx="3355">
                  <c:v>23.236701559886399</c:v>
                </c:pt>
                <c:pt idx="3356">
                  <c:v>23.243719160634999</c:v>
                </c:pt>
                <c:pt idx="3357">
                  <c:v>23.250736761383699</c:v>
                </c:pt>
                <c:pt idx="3358">
                  <c:v>23.257754362132399</c:v>
                </c:pt>
                <c:pt idx="3359">
                  <c:v>23.264771962880999</c:v>
                </c:pt>
                <c:pt idx="3360">
                  <c:v>23.271789563629699</c:v>
                </c:pt>
                <c:pt idx="3361">
                  <c:v>23.278807164378399</c:v>
                </c:pt>
                <c:pt idx="3362">
                  <c:v>23.285824765127</c:v>
                </c:pt>
                <c:pt idx="3363">
                  <c:v>23.2928423658757</c:v>
                </c:pt>
                <c:pt idx="3364">
                  <c:v>23.2998599666244</c:v>
                </c:pt>
                <c:pt idx="3365">
                  <c:v>23.306877567373</c:v>
                </c:pt>
                <c:pt idx="3366">
                  <c:v>23.3138951681217</c:v>
                </c:pt>
                <c:pt idx="3367">
                  <c:v>23.3209127688704</c:v>
                </c:pt>
                <c:pt idx="3368">
                  <c:v>23.3279303696191</c:v>
                </c:pt>
                <c:pt idx="3369">
                  <c:v>23.334947970367701</c:v>
                </c:pt>
                <c:pt idx="3370">
                  <c:v>23.3419655711164</c:v>
                </c:pt>
                <c:pt idx="3371">
                  <c:v>23.3489831718651</c:v>
                </c:pt>
                <c:pt idx="3372">
                  <c:v>23.356000772613701</c:v>
                </c:pt>
                <c:pt idx="3373">
                  <c:v>23.363018373362401</c:v>
                </c:pt>
                <c:pt idx="3374">
                  <c:v>23.370035974111101</c:v>
                </c:pt>
                <c:pt idx="3375">
                  <c:v>23.377053574859701</c:v>
                </c:pt>
                <c:pt idx="3376">
                  <c:v>23.384071175608401</c:v>
                </c:pt>
                <c:pt idx="3377">
                  <c:v>23.391088776357101</c:v>
                </c:pt>
                <c:pt idx="3378">
                  <c:v>23.398106377105702</c:v>
                </c:pt>
                <c:pt idx="3379">
                  <c:v>23.405123977854402</c:v>
                </c:pt>
                <c:pt idx="3380">
                  <c:v>23.412141578603102</c:v>
                </c:pt>
                <c:pt idx="3381">
                  <c:v>23.419159179351801</c:v>
                </c:pt>
                <c:pt idx="3382">
                  <c:v>23.426176780100398</c:v>
                </c:pt>
                <c:pt idx="3383">
                  <c:v>23.433194380849098</c:v>
                </c:pt>
                <c:pt idx="3384">
                  <c:v>23.440211981597798</c:v>
                </c:pt>
                <c:pt idx="3385">
                  <c:v>23.447229582346399</c:v>
                </c:pt>
                <c:pt idx="3386">
                  <c:v>23.454247183095099</c:v>
                </c:pt>
                <c:pt idx="3387">
                  <c:v>23.461264783843799</c:v>
                </c:pt>
                <c:pt idx="3388">
                  <c:v>23.468282384592399</c:v>
                </c:pt>
                <c:pt idx="3389">
                  <c:v>23.475299985341099</c:v>
                </c:pt>
                <c:pt idx="3390">
                  <c:v>23.482317586089799</c:v>
                </c:pt>
                <c:pt idx="3391">
                  <c:v>23.489335186838499</c:v>
                </c:pt>
                <c:pt idx="3392">
                  <c:v>23.496352787587099</c:v>
                </c:pt>
                <c:pt idx="3393">
                  <c:v>23.503370388335799</c:v>
                </c:pt>
                <c:pt idx="3394">
                  <c:v>23.510387989084499</c:v>
                </c:pt>
                <c:pt idx="3395">
                  <c:v>23.5174055898331</c:v>
                </c:pt>
                <c:pt idx="3396">
                  <c:v>23.5244231905818</c:v>
                </c:pt>
                <c:pt idx="3397">
                  <c:v>23.5314407913305</c:v>
                </c:pt>
                <c:pt idx="3398">
                  <c:v>23.5384583920791</c:v>
                </c:pt>
                <c:pt idx="3399">
                  <c:v>23.5454759928278</c:v>
                </c:pt>
                <c:pt idx="3400">
                  <c:v>23.5524935935765</c:v>
                </c:pt>
                <c:pt idx="3401">
                  <c:v>23.559511194325101</c:v>
                </c:pt>
                <c:pt idx="3402">
                  <c:v>23.5665287950738</c:v>
                </c:pt>
                <c:pt idx="3403">
                  <c:v>23.5735463958225</c:v>
                </c:pt>
                <c:pt idx="3404">
                  <c:v>23.5805639965712</c:v>
                </c:pt>
                <c:pt idx="3405">
                  <c:v>23.587581597319801</c:v>
                </c:pt>
                <c:pt idx="3406">
                  <c:v>23.594599198068501</c:v>
                </c:pt>
                <c:pt idx="3407">
                  <c:v>23.601616798817201</c:v>
                </c:pt>
                <c:pt idx="3408">
                  <c:v>23.608634399565801</c:v>
                </c:pt>
                <c:pt idx="3409">
                  <c:v>23.615652000314501</c:v>
                </c:pt>
                <c:pt idx="3410">
                  <c:v>23.622669601063201</c:v>
                </c:pt>
                <c:pt idx="3411">
                  <c:v>23.629687201811802</c:v>
                </c:pt>
                <c:pt idx="3412">
                  <c:v>23.636704802560502</c:v>
                </c:pt>
                <c:pt idx="3413">
                  <c:v>23.643722403309201</c:v>
                </c:pt>
                <c:pt idx="3414">
                  <c:v>23.650740004057798</c:v>
                </c:pt>
                <c:pt idx="3415">
                  <c:v>23.657757604806498</c:v>
                </c:pt>
                <c:pt idx="3416">
                  <c:v>23.664775205555198</c:v>
                </c:pt>
                <c:pt idx="3417">
                  <c:v>23.671792806303898</c:v>
                </c:pt>
                <c:pt idx="3418">
                  <c:v>23.678810407052499</c:v>
                </c:pt>
                <c:pt idx="3419">
                  <c:v>23.685828007801199</c:v>
                </c:pt>
                <c:pt idx="3420">
                  <c:v>23.692845608549899</c:v>
                </c:pt>
                <c:pt idx="3421">
                  <c:v>23.699863209298499</c:v>
                </c:pt>
                <c:pt idx="3422">
                  <c:v>23.706880810047199</c:v>
                </c:pt>
                <c:pt idx="3423">
                  <c:v>23.713898410795899</c:v>
                </c:pt>
                <c:pt idx="3424">
                  <c:v>23.720916011544499</c:v>
                </c:pt>
                <c:pt idx="3425">
                  <c:v>23.727933612293199</c:v>
                </c:pt>
                <c:pt idx="3426">
                  <c:v>23.734951213041899</c:v>
                </c:pt>
                <c:pt idx="3427">
                  <c:v>23.741968813790599</c:v>
                </c:pt>
                <c:pt idx="3428">
                  <c:v>23.7489864145392</c:v>
                </c:pt>
                <c:pt idx="3429">
                  <c:v>23.7560040152879</c:v>
                </c:pt>
                <c:pt idx="3430">
                  <c:v>23.7630216160366</c:v>
                </c:pt>
                <c:pt idx="3431">
                  <c:v>23.7700392167852</c:v>
                </c:pt>
                <c:pt idx="3432">
                  <c:v>23.7770568175339</c:v>
                </c:pt>
                <c:pt idx="3433">
                  <c:v>23.7840744182826</c:v>
                </c:pt>
                <c:pt idx="3434">
                  <c:v>23.791092019031201</c:v>
                </c:pt>
                <c:pt idx="3435">
                  <c:v>23.7981096197799</c:v>
                </c:pt>
                <c:pt idx="3436">
                  <c:v>23.8051272205286</c:v>
                </c:pt>
                <c:pt idx="3437">
                  <c:v>23.812144821277201</c:v>
                </c:pt>
                <c:pt idx="3438">
                  <c:v>23.819162422025901</c:v>
                </c:pt>
                <c:pt idx="3439">
                  <c:v>23.826180022774601</c:v>
                </c:pt>
                <c:pt idx="3440">
                  <c:v>23.833197623523301</c:v>
                </c:pt>
                <c:pt idx="3441">
                  <c:v>23.840215224271901</c:v>
                </c:pt>
                <c:pt idx="3442">
                  <c:v>23.847232825020601</c:v>
                </c:pt>
                <c:pt idx="3443">
                  <c:v>23.854250425769301</c:v>
                </c:pt>
                <c:pt idx="3444">
                  <c:v>23.861268026517902</c:v>
                </c:pt>
                <c:pt idx="3445">
                  <c:v>23.868285627266602</c:v>
                </c:pt>
                <c:pt idx="3446">
                  <c:v>23.875303228015301</c:v>
                </c:pt>
                <c:pt idx="3447">
                  <c:v>23.882320828763898</c:v>
                </c:pt>
                <c:pt idx="3448">
                  <c:v>23.889338429512598</c:v>
                </c:pt>
                <c:pt idx="3449">
                  <c:v>23.896356030261298</c:v>
                </c:pt>
                <c:pt idx="3450">
                  <c:v>23.903373631009899</c:v>
                </c:pt>
                <c:pt idx="3451">
                  <c:v>23.910391231758599</c:v>
                </c:pt>
                <c:pt idx="3452">
                  <c:v>23.917408832507299</c:v>
                </c:pt>
                <c:pt idx="3453">
                  <c:v>23.924426433255999</c:v>
                </c:pt>
                <c:pt idx="3454">
                  <c:v>23.931444034004599</c:v>
                </c:pt>
                <c:pt idx="3455">
                  <c:v>23.938461634753299</c:v>
                </c:pt>
                <c:pt idx="3456">
                  <c:v>23.945479235501999</c:v>
                </c:pt>
                <c:pt idx="3457">
                  <c:v>23.952496836250599</c:v>
                </c:pt>
                <c:pt idx="3458">
                  <c:v>23.959514436999299</c:v>
                </c:pt>
                <c:pt idx="3459">
                  <c:v>23.966532037747999</c:v>
                </c:pt>
                <c:pt idx="3460">
                  <c:v>23.9735496384966</c:v>
                </c:pt>
                <c:pt idx="3461">
                  <c:v>23.9805672392453</c:v>
                </c:pt>
                <c:pt idx="3462">
                  <c:v>23.987584839994</c:v>
                </c:pt>
                <c:pt idx="3463">
                  <c:v>23.9946024407426</c:v>
                </c:pt>
                <c:pt idx="3464">
                  <c:v>24.0016200414913</c:v>
                </c:pt>
                <c:pt idx="3465">
                  <c:v>24.00863764224</c:v>
                </c:pt>
                <c:pt idx="3466">
                  <c:v>24.0156552429887</c:v>
                </c:pt>
                <c:pt idx="3467">
                  <c:v>24.0226728437373</c:v>
                </c:pt>
                <c:pt idx="3468">
                  <c:v>24.029690444486</c:v>
                </c:pt>
                <c:pt idx="3469">
                  <c:v>24.0367080452347</c:v>
                </c:pt>
                <c:pt idx="3470">
                  <c:v>24.043725645983301</c:v>
                </c:pt>
                <c:pt idx="3471">
                  <c:v>24.050743246732001</c:v>
                </c:pt>
                <c:pt idx="3472">
                  <c:v>24.057760847480701</c:v>
                </c:pt>
                <c:pt idx="3473">
                  <c:v>24.064778448229301</c:v>
                </c:pt>
                <c:pt idx="3474">
                  <c:v>24.071796048978001</c:v>
                </c:pt>
                <c:pt idx="3475">
                  <c:v>24.078813649726701</c:v>
                </c:pt>
                <c:pt idx="3476">
                  <c:v>24.085831250475302</c:v>
                </c:pt>
                <c:pt idx="3477">
                  <c:v>24.092848851224002</c:v>
                </c:pt>
                <c:pt idx="3478">
                  <c:v>24.099866451972701</c:v>
                </c:pt>
                <c:pt idx="3479">
                  <c:v>24.106884052721401</c:v>
                </c:pt>
                <c:pt idx="3480">
                  <c:v>24.113901653469998</c:v>
                </c:pt>
                <c:pt idx="3481">
                  <c:v>24.120919254218698</c:v>
                </c:pt>
                <c:pt idx="3482">
                  <c:v>24.127936854967398</c:v>
                </c:pt>
                <c:pt idx="3483">
                  <c:v>24.134954455715999</c:v>
                </c:pt>
                <c:pt idx="3484">
                  <c:v>24.141972056464699</c:v>
                </c:pt>
                <c:pt idx="3485">
                  <c:v>24.148989657213399</c:v>
                </c:pt>
                <c:pt idx="3486">
                  <c:v>24.156007257961999</c:v>
                </c:pt>
                <c:pt idx="3487">
                  <c:v>24.163024858710699</c:v>
                </c:pt>
                <c:pt idx="3488">
                  <c:v>24.170042459459399</c:v>
                </c:pt>
                <c:pt idx="3489">
                  <c:v>24.177060060207999</c:v>
                </c:pt>
                <c:pt idx="3490">
                  <c:v>24.184077660956699</c:v>
                </c:pt>
                <c:pt idx="3491">
                  <c:v>24.191095261705399</c:v>
                </c:pt>
                <c:pt idx="3492">
                  <c:v>24.198112862454099</c:v>
                </c:pt>
                <c:pt idx="3493">
                  <c:v>24.2051304632027</c:v>
                </c:pt>
                <c:pt idx="3494">
                  <c:v>24.2121480639514</c:v>
                </c:pt>
                <c:pt idx="3495">
                  <c:v>24.2191656647001</c:v>
                </c:pt>
                <c:pt idx="3496">
                  <c:v>24.2261832654487</c:v>
                </c:pt>
                <c:pt idx="3497">
                  <c:v>24.2332008661974</c:v>
                </c:pt>
                <c:pt idx="3498">
                  <c:v>24.2402184669461</c:v>
                </c:pt>
                <c:pt idx="3499">
                  <c:v>24.247236067694701</c:v>
                </c:pt>
                <c:pt idx="3500">
                  <c:v>24.2542536684434</c:v>
                </c:pt>
                <c:pt idx="3501">
                  <c:v>24.2612712691921</c:v>
                </c:pt>
                <c:pt idx="3502">
                  <c:v>24.2682888699408</c:v>
                </c:pt>
                <c:pt idx="3503">
                  <c:v>24.275306470689401</c:v>
                </c:pt>
                <c:pt idx="3504">
                  <c:v>24.282324071438101</c:v>
                </c:pt>
                <c:pt idx="3505">
                  <c:v>24.289341672186801</c:v>
                </c:pt>
                <c:pt idx="3506">
                  <c:v>24.296359272935401</c:v>
                </c:pt>
                <c:pt idx="3507">
                  <c:v>24.303376873684101</c:v>
                </c:pt>
                <c:pt idx="3508">
                  <c:v>24.310394474432801</c:v>
                </c:pt>
                <c:pt idx="3509">
                  <c:v>24.317412075181402</c:v>
                </c:pt>
                <c:pt idx="3510">
                  <c:v>24.324429675930102</c:v>
                </c:pt>
                <c:pt idx="3511">
                  <c:v>24.331447276678801</c:v>
                </c:pt>
                <c:pt idx="3512">
                  <c:v>24.338464877427398</c:v>
                </c:pt>
                <c:pt idx="3513">
                  <c:v>24.345482478176098</c:v>
                </c:pt>
                <c:pt idx="3514">
                  <c:v>24.352500078924798</c:v>
                </c:pt>
                <c:pt idx="3515">
                  <c:v>24.359517679673498</c:v>
                </c:pt>
                <c:pt idx="3516">
                  <c:v>24.366535280422099</c:v>
                </c:pt>
                <c:pt idx="3517">
                  <c:v>24.373552881170799</c:v>
                </c:pt>
                <c:pt idx="3518">
                  <c:v>24.380570481919499</c:v>
                </c:pt>
                <c:pt idx="3519">
                  <c:v>24.387588082668099</c:v>
                </c:pt>
                <c:pt idx="3520">
                  <c:v>24.394605683416799</c:v>
                </c:pt>
                <c:pt idx="3521">
                  <c:v>24.401623284165499</c:v>
                </c:pt>
                <c:pt idx="3522">
                  <c:v>24.408640884914099</c:v>
                </c:pt>
                <c:pt idx="3523">
                  <c:v>24.415658485662799</c:v>
                </c:pt>
                <c:pt idx="3524">
                  <c:v>24.422676086411499</c:v>
                </c:pt>
                <c:pt idx="3525">
                  <c:v>24.4296936871601</c:v>
                </c:pt>
                <c:pt idx="3526">
                  <c:v>24.4367112879088</c:v>
                </c:pt>
                <c:pt idx="3527">
                  <c:v>24.4437288886575</c:v>
                </c:pt>
                <c:pt idx="3528">
                  <c:v>24.4507464894062</c:v>
                </c:pt>
                <c:pt idx="3529">
                  <c:v>24.4577640901548</c:v>
                </c:pt>
                <c:pt idx="3530">
                  <c:v>24.4647816909035</c:v>
                </c:pt>
                <c:pt idx="3531">
                  <c:v>24.4717992916522</c:v>
                </c:pt>
                <c:pt idx="3532">
                  <c:v>24.4788168924008</c:v>
                </c:pt>
                <c:pt idx="3533">
                  <c:v>24.4858344931495</c:v>
                </c:pt>
                <c:pt idx="3534">
                  <c:v>24.4928520938982</c:v>
                </c:pt>
                <c:pt idx="3535">
                  <c:v>24.499869694646801</c:v>
                </c:pt>
                <c:pt idx="3536">
                  <c:v>24.506887295395501</c:v>
                </c:pt>
                <c:pt idx="3537">
                  <c:v>24.513904896144201</c:v>
                </c:pt>
                <c:pt idx="3538">
                  <c:v>24.520922496892801</c:v>
                </c:pt>
                <c:pt idx="3539">
                  <c:v>24.527940097641501</c:v>
                </c:pt>
                <c:pt idx="3540">
                  <c:v>24.534957698390201</c:v>
                </c:pt>
                <c:pt idx="3541">
                  <c:v>24.541975299138901</c:v>
                </c:pt>
                <c:pt idx="3542">
                  <c:v>24.548992899887502</c:v>
                </c:pt>
                <c:pt idx="3543">
                  <c:v>24.556010500636201</c:v>
                </c:pt>
                <c:pt idx="3544">
                  <c:v>24.563028101384901</c:v>
                </c:pt>
                <c:pt idx="3545">
                  <c:v>24.570045702133498</c:v>
                </c:pt>
                <c:pt idx="3546">
                  <c:v>24.577063302882198</c:v>
                </c:pt>
                <c:pt idx="3547">
                  <c:v>24.584080903630898</c:v>
                </c:pt>
                <c:pt idx="3548">
                  <c:v>24.591098504379499</c:v>
                </c:pt>
                <c:pt idx="3549">
                  <c:v>24.598116105128199</c:v>
                </c:pt>
                <c:pt idx="3550">
                  <c:v>24.605133705876899</c:v>
                </c:pt>
                <c:pt idx="3551">
                  <c:v>24.612151306625499</c:v>
                </c:pt>
                <c:pt idx="3552">
                  <c:v>24.619168907374199</c:v>
                </c:pt>
                <c:pt idx="3553">
                  <c:v>24.626186508122899</c:v>
                </c:pt>
                <c:pt idx="3554">
                  <c:v>24.633204108871599</c:v>
                </c:pt>
                <c:pt idx="3555">
                  <c:v>24.640221709620199</c:v>
                </c:pt>
                <c:pt idx="3556">
                  <c:v>24.647239310368899</c:v>
                </c:pt>
                <c:pt idx="3557">
                  <c:v>24.654256911117599</c:v>
                </c:pt>
                <c:pt idx="3558">
                  <c:v>24.6612745118662</c:v>
                </c:pt>
                <c:pt idx="3559">
                  <c:v>24.6682921126149</c:v>
                </c:pt>
                <c:pt idx="3560">
                  <c:v>24.6753097133636</c:v>
                </c:pt>
                <c:pt idx="3561">
                  <c:v>24.6823273141122</c:v>
                </c:pt>
                <c:pt idx="3562">
                  <c:v>24.6893449148609</c:v>
                </c:pt>
                <c:pt idx="3563">
                  <c:v>24.6963625156096</c:v>
                </c:pt>
                <c:pt idx="3564">
                  <c:v>24.703380116358201</c:v>
                </c:pt>
                <c:pt idx="3565">
                  <c:v>24.7103977171069</c:v>
                </c:pt>
                <c:pt idx="3566">
                  <c:v>24.7174153178556</c:v>
                </c:pt>
                <c:pt idx="3567">
                  <c:v>24.7244329186043</c:v>
                </c:pt>
                <c:pt idx="3568">
                  <c:v>24.731450519352901</c:v>
                </c:pt>
                <c:pt idx="3569">
                  <c:v>24.738468120101601</c:v>
                </c:pt>
                <c:pt idx="3570">
                  <c:v>24.745485720850301</c:v>
                </c:pt>
                <c:pt idx="3571">
                  <c:v>24.752503321598901</c:v>
                </c:pt>
                <c:pt idx="3572">
                  <c:v>24.759520922347601</c:v>
                </c:pt>
                <c:pt idx="3573">
                  <c:v>24.766538523096301</c:v>
                </c:pt>
                <c:pt idx="3574">
                  <c:v>24.773556123844902</c:v>
                </c:pt>
                <c:pt idx="3575">
                  <c:v>24.780573724593602</c:v>
                </c:pt>
                <c:pt idx="3576">
                  <c:v>24.787591325342301</c:v>
                </c:pt>
                <c:pt idx="3577">
                  <c:v>24.794608926091001</c:v>
                </c:pt>
                <c:pt idx="3578">
                  <c:v>24.801626526839598</c:v>
                </c:pt>
                <c:pt idx="3579">
                  <c:v>24.808644127588298</c:v>
                </c:pt>
                <c:pt idx="3580">
                  <c:v>24.815661728336998</c:v>
                </c:pt>
                <c:pt idx="3581">
                  <c:v>24.822679329085599</c:v>
                </c:pt>
                <c:pt idx="3582">
                  <c:v>24.829696929834299</c:v>
                </c:pt>
                <c:pt idx="3583">
                  <c:v>24.836714530582999</c:v>
                </c:pt>
                <c:pt idx="3584">
                  <c:v>24.843732131331599</c:v>
                </c:pt>
                <c:pt idx="3585">
                  <c:v>24.850749732080299</c:v>
                </c:pt>
                <c:pt idx="3586">
                  <c:v>24.857767332828999</c:v>
                </c:pt>
                <c:pt idx="3587">
                  <c:v>24.864784933577599</c:v>
                </c:pt>
                <c:pt idx="3588">
                  <c:v>24.871802534326299</c:v>
                </c:pt>
                <c:pt idx="3589">
                  <c:v>24.878820135074999</c:v>
                </c:pt>
                <c:pt idx="3590">
                  <c:v>24.885837735823699</c:v>
                </c:pt>
                <c:pt idx="3591">
                  <c:v>24.8928553365723</c:v>
                </c:pt>
                <c:pt idx="3592">
                  <c:v>24.899872937321</c:v>
                </c:pt>
                <c:pt idx="3593">
                  <c:v>24.9068905380697</c:v>
                </c:pt>
                <c:pt idx="3594">
                  <c:v>24.9139081388183</c:v>
                </c:pt>
                <c:pt idx="3595">
                  <c:v>24.920925739567</c:v>
                </c:pt>
                <c:pt idx="3596">
                  <c:v>24.9279433403157</c:v>
                </c:pt>
                <c:pt idx="3597">
                  <c:v>24.9349609410643</c:v>
                </c:pt>
                <c:pt idx="3598">
                  <c:v>24.941978541813</c:v>
                </c:pt>
                <c:pt idx="3599">
                  <c:v>24.9489961425617</c:v>
                </c:pt>
                <c:pt idx="3600">
                  <c:v>24.9560137433104</c:v>
                </c:pt>
                <c:pt idx="3601">
                  <c:v>24.963031344059001</c:v>
                </c:pt>
                <c:pt idx="3602">
                  <c:v>24.970048944807701</c:v>
                </c:pt>
                <c:pt idx="3603">
                  <c:v>24.977066545556401</c:v>
                </c:pt>
                <c:pt idx="3604">
                  <c:v>24.984084146305001</c:v>
                </c:pt>
                <c:pt idx="3605">
                  <c:v>24.991101747053701</c:v>
                </c:pt>
                <c:pt idx="3606">
                  <c:v>24.998119347802401</c:v>
                </c:pt>
                <c:pt idx="3607">
                  <c:v>25.005136948551002</c:v>
                </c:pt>
                <c:pt idx="3608">
                  <c:v>25.012154549299702</c:v>
                </c:pt>
                <c:pt idx="3609">
                  <c:v>25.019172150048401</c:v>
                </c:pt>
                <c:pt idx="3610">
                  <c:v>25.026189750796998</c:v>
                </c:pt>
                <c:pt idx="3611">
                  <c:v>25.033207351545698</c:v>
                </c:pt>
                <c:pt idx="3612">
                  <c:v>25.040224952294398</c:v>
                </c:pt>
                <c:pt idx="3613">
                  <c:v>25.047242553042999</c:v>
                </c:pt>
                <c:pt idx="3614">
                  <c:v>25.054260153791699</c:v>
                </c:pt>
                <c:pt idx="3615">
                  <c:v>25.061277754540399</c:v>
                </c:pt>
                <c:pt idx="3616">
                  <c:v>25.068295355289099</c:v>
                </c:pt>
                <c:pt idx="3617">
                  <c:v>25.075312956037699</c:v>
                </c:pt>
                <c:pt idx="3618">
                  <c:v>25.082330556786399</c:v>
                </c:pt>
                <c:pt idx="3619">
                  <c:v>25.089348157535099</c:v>
                </c:pt>
                <c:pt idx="3620">
                  <c:v>25.096365758283699</c:v>
                </c:pt>
                <c:pt idx="3621">
                  <c:v>25.103383359032399</c:v>
                </c:pt>
                <c:pt idx="3622">
                  <c:v>25.110400959781099</c:v>
                </c:pt>
                <c:pt idx="3623">
                  <c:v>25.1174185605297</c:v>
                </c:pt>
                <c:pt idx="3624">
                  <c:v>25.1244361612784</c:v>
                </c:pt>
                <c:pt idx="3625">
                  <c:v>25.1314537620271</c:v>
                </c:pt>
                <c:pt idx="3626">
                  <c:v>25.1384713627758</c:v>
                </c:pt>
                <c:pt idx="3627">
                  <c:v>25.1454889635244</c:v>
                </c:pt>
                <c:pt idx="3628">
                  <c:v>25.1525065642731</c:v>
                </c:pt>
                <c:pt idx="3629">
                  <c:v>25.1595241650218</c:v>
                </c:pt>
                <c:pt idx="3630">
                  <c:v>25.1665417657704</c:v>
                </c:pt>
                <c:pt idx="3631">
                  <c:v>25.1735593665191</c:v>
                </c:pt>
                <c:pt idx="3632">
                  <c:v>25.1805769672678</c:v>
                </c:pt>
                <c:pt idx="3633">
                  <c:v>25.187594568016401</c:v>
                </c:pt>
                <c:pt idx="3634">
                  <c:v>25.194612168765101</c:v>
                </c:pt>
                <c:pt idx="3635">
                  <c:v>25.201629769513801</c:v>
                </c:pt>
                <c:pt idx="3636">
                  <c:v>25.208647370262401</c:v>
                </c:pt>
                <c:pt idx="3637">
                  <c:v>25.215664971011101</c:v>
                </c:pt>
                <c:pt idx="3638">
                  <c:v>25.222682571759801</c:v>
                </c:pt>
                <c:pt idx="3639">
                  <c:v>25.229700172508501</c:v>
                </c:pt>
                <c:pt idx="3640">
                  <c:v>25.236717773257102</c:v>
                </c:pt>
                <c:pt idx="3641">
                  <c:v>25.243735374005801</c:v>
                </c:pt>
                <c:pt idx="3642">
                  <c:v>25.250752974754501</c:v>
                </c:pt>
                <c:pt idx="3643">
                  <c:v>25.257770575503098</c:v>
                </c:pt>
                <c:pt idx="3644">
                  <c:v>25.264788176251798</c:v>
                </c:pt>
                <c:pt idx="3645">
                  <c:v>25.271805777000498</c:v>
                </c:pt>
                <c:pt idx="3646">
                  <c:v>25.278823377749099</c:v>
                </c:pt>
                <c:pt idx="3647">
                  <c:v>25.285840978497799</c:v>
                </c:pt>
                <c:pt idx="3648">
                  <c:v>25.292858579246499</c:v>
                </c:pt>
                <c:pt idx="3649">
                  <c:v>25.299876179995099</c:v>
                </c:pt>
                <c:pt idx="3650">
                  <c:v>25.306893780743799</c:v>
                </c:pt>
                <c:pt idx="3651">
                  <c:v>25.313911381492499</c:v>
                </c:pt>
                <c:pt idx="3652">
                  <c:v>25.320928982241199</c:v>
                </c:pt>
                <c:pt idx="3653">
                  <c:v>25.327946582989799</c:v>
                </c:pt>
                <c:pt idx="3654">
                  <c:v>25.334964183738499</c:v>
                </c:pt>
                <c:pt idx="3655">
                  <c:v>25.341981784487199</c:v>
                </c:pt>
                <c:pt idx="3656">
                  <c:v>25.3489993852358</c:v>
                </c:pt>
                <c:pt idx="3657">
                  <c:v>25.3560169859845</c:v>
                </c:pt>
                <c:pt idx="3658">
                  <c:v>25.3630345867332</c:v>
                </c:pt>
                <c:pt idx="3659">
                  <c:v>25.3700521874818</c:v>
                </c:pt>
                <c:pt idx="3660">
                  <c:v>25.3770697882305</c:v>
                </c:pt>
                <c:pt idx="3661">
                  <c:v>25.3840873889792</c:v>
                </c:pt>
                <c:pt idx="3662">
                  <c:v>25.391104989727801</c:v>
                </c:pt>
                <c:pt idx="3663">
                  <c:v>25.3981225904765</c:v>
                </c:pt>
                <c:pt idx="3664">
                  <c:v>25.4051401912252</c:v>
                </c:pt>
                <c:pt idx="3665">
                  <c:v>25.4121577919739</c:v>
                </c:pt>
                <c:pt idx="3666">
                  <c:v>25.419175392722501</c:v>
                </c:pt>
                <c:pt idx="3667">
                  <c:v>25.426192993471201</c:v>
                </c:pt>
                <c:pt idx="3668">
                  <c:v>25.433210594219901</c:v>
                </c:pt>
                <c:pt idx="3669">
                  <c:v>25.440228194968501</c:v>
                </c:pt>
                <c:pt idx="3670">
                  <c:v>25.447245795717201</c:v>
                </c:pt>
                <c:pt idx="3671">
                  <c:v>25.454263396465901</c:v>
                </c:pt>
                <c:pt idx="3672">
                  <c:v>25.461280997214502</c:v>
                </c:pt>
                <c:pt idx="3673">
                  <c:v>25.468298597963202</c:v>
                </c:pt>
                <c:pt idx="3674">
                  <c:v>25.475316198711901</c:v>
                </c:pt>
                <c:pt idx="3675">
                  <c:v>25.482333799460601</c:v>
                </c:pt>
                <c:pt idx="3676">
                  <c:v>25.489351400209198</c:v>
                </c:pt>
                <c:pt idx="3677">
                  <c:v>25.496369000957898</c:v>
                </c:pt>
                <c:pt idx="3678">
                  <c:v>25.503386601706602</c:v>
                </c:pt>
                <c:pt idx="3679">
                  <c:v>25.510404202455199</c:v>
                </c:pt>
                <c:pt idx="3680">
                  <c:v>25.517421803203899</c:v>
                </c:pt>
                <c:pt idx="3681">
                  <c:v>25.524439403952599</c:v>
                </c:pt>
                <c:pt idx="3682">
                  <c:v>25.531457004701199</c:v>
                </c:pt>
                <c:pt idx="3683">
                  <c:v>25.538474605449899</c:v>
                </c:pt>
                <c:pt idx="3684">
                  <c:v>25.545492206198599</c:v>
                </c:pt>
                <c:pt idx="3685">
                  <c:v>25.552509806947199</c:v>
                </c:pt>
                <c:pt idx="3686">
                  <c:v>25.559527407695899</c:v>
                </c:pt>
                <c:pt idx="3687">
                  <c:v>25.566545008444599</c:v>
                </c:pt>
                <c:pt idx="3688">
                  <c:v>25.573562609193299</c:v>
                </c:pt>
                <c:pt idx="3689">
                  <c:v>25.5805802099419</c:v>
                </c:pt>
                <c:pt idx="3690">
                  <c:v>25.5875978106906</c:v>
                </c:pt>
                <c:pt idx="3691">
                  <c:v>25.5946154114393</c:v>
                </c:pt>
                <c:pt idx="3692">
                  <c:v>25.6016330121879</c:v>
                </c:pt>
                <c:pt idx="3693">
                  <c:v>25.6086506129366</c:v>
                </c:pt>
                <c:pt idx="3694">
                  <c:v>25.6156682136853</c:v>
                </c:pt>
                <c:pt idx="3695">
                  <c:v>25.6226858144339</c:v>
                </c:pt>
                <c:pt idx="3696">
                  <c:v>25.6297034151826</c:v>
                </c:pt>
                <c:pt idx="3697">
                  <c:v>25.6367210159313</c:v>
                </c:pt>
                <c:pt idx="3698">
                  <c:v>25.643738616679901</c:v>
                </c:pt>
                <c:pt idx="3699">
                  <c:v>25.650756217428601</c:v>
                </c:pt>
                <c:pt idx="3700">
                  <c:v>25.657773818177301</c:v>
                </c:pt>
                <c:pt idx="3701">
                  <c:v>25.664791418926001</c:v>
                </c:pt>
                <c:pt idx="3702">
                  <c:v>25.671809019674601</c:v>
                </c:pt>
                <c:pt idx="3703">
                  <c:v>25.678826620423301</c:v>
                </c:pt>
                <c:pt idx="3704">
                  <c:v>25.685844221172001</c:v>
                </c:pt>
                <c:pt idx="3705">
                  <c:v>25.692861821920602</c:v>
                </c:pt>
                <c:pt idx="3706">
                  <c:v>25.699879422669301</c:v>
                </c:pt>
                <c:pt idx="3707">
                  <c:v>25.706897023418001</c:v>
                </c:pt>
                <c:pt idx="3708">
                  <c:v>25.713914624166598</c:v>
                </c:pt>
                <c:pt idx="3709">
                  <c:v>25.720932224915298</c:v>
                </c:pt>
                <c:pt idx="3710">
                  <c:v>25.727949825663998</c:v>
                </c:pt>
                <c:pt idx="3711">
                  <c:v>25.734967426412599</c:v>
                </c:pt>
                <c:pt idx="3712">
                  <c:v>25.741985027161299</c:v>
                </c:pt>
                <c:pt idx="3713">
                  <c:v>25.749002627909999</c:v>
                </c:pt>
                <c:pt idx="3714">
                  <c:v>25.756020228658699</c:v>
                </c:pt>
                <c:pt idx="3715">
                  <c:v>25.763037829407299</c:v>
                </c:pt>
                <c:pt idx="3716">
                  <c:v>25.770055430155999</c:v>
                </c:pt>
                <c:pt idx="3717">
                  <c:v>25.777073030904699</c:v>
                </c:pt>
                <c:pt idx="3718">
                  <c:v>25.784090631653299</c:v>
                </c:pt>
                <c:pt idx="3719">
                  <c:v>25.791108232401999</c:v>
                </c:pt>
                <c:pt idx="3720">
                  <c:v>25.798125833150699</c:v>
                </c:pt>
                <c:pt idx="3721">
                  <c:v>25.8051434338993</c:v>
                </c:pt>
                <c:pt idx="3722">
                  <c:v>25.812161034648</c:v>
                </c:pt>
                <c:pt idx="3723">
                  <c:v>25.8191786353967</c:v>
                </c:pt>
                <c:pt idx="3724">
                  <c:v>25.8261962361454</c:v>
                </c:pt>
                <c:pt idx="3725">
                  <c:v>25.833213836894</c:v>
                </c:pt>
                <c:pt idx="3726">
                  <c:v>25.8402314376427</c:v>
                </c:pt>
                <c:pt idx="3727">
                  <c:v>25.8472490383914</c:v>
                </c:pt>
                <c:pt idx="3728">
                  <c:v>25.85426663914</c:v>
                </c:pt>
                <c:pt idx="3729">
                  <c:v>25.8612842398887</c:v>
                </c:pt>
                <c:pt idx="3730">
                  <c:v>25.8683018406374</c:v>
                </c:pt>
                <c:pt idx="3731">
                  <c:v>25.875319441386001</c:v>
                </c:pt>
                <c:pt idx="3732">
                  <c:v>25.882337042134701</c:v>
                </c:pt>
                <c:pt idx="3733">
                  <c:v>25.889354642883401</c:v>
                </c:pt>
                <c:pt idx="3734">
                  <c:v>25.896372243632001</c:v>
                </c:pt>
                <c:pt idx="3735">
                  <c:v>25.903389844380701</c:v>
                </c:pt>
                <c:pt idx="3736">
                  <c:v>25.910407445129401</c:v>
                </c:pt>
                <c:pt idx="3737">
                  <c:v>25.917425045878101</c:v>
                </c:pt>
                <c:pt idx="3738">
                  <c:v>25.924442646626702</c:v>
                </c:pt>
                <c:pt idx="3739">
                  <c:v>25.931460247375401</c:v>
                </c:pt>
                <c:pt idx="3740">
                  <c:v>25.938477848124101</c:v>
                </c:pt>
                <c:pt idx="3741">
                  <c:v>25.945495448872698</c:v>
                </c:pt>
                <c:pt idx="3742">
                  <c:v>25.952513049621398</c:v>
                </c:pt>
                <c:pt idx="3743">
                  <c:v>25.959530650370102</c:v>
                </c:pt>
                <c:pt idx="3744">
                  <c:v>25.966548251118699</c:v>
                </c:pt>
                <c:pt idx="3745">
                  <c:v>25.973565851867399</c:v>
                </c:pt>
                <c:pt idx="3746">
                  <c:v>25.980583452616099</c:v>
                </c:pt>
                <c:pt idx="3747">
                  <c:v>25.987601053364699</c:v>
                </c:pt>
                <c:pt idx="3748">
                  <c:v>25.994618654113399</c:v>
                </c:pt>
                <c:pt idx="3749">
                  <c:v>26.001636254862099</c:v>
                </c:pt>
                <c:pt idx="3750">
                  <c:v>26.008653855610799</c:v>
                </c:pt>
                <c:pt idx="3751">
                  <c:v>26.015671456359399</c:v>
                </c:pt>
                <c:pt idx="3752">
                  <c:v>26.022689057108099</c:v>
                </c:pt>
                <c:pt idx="3753">
                  <c:v>26.029706657856799</c:v>
                </c:pt>
                <c:pt idx="3754">
                  <c:v>26.0367242586054</c:v>
                </c:pt>
                <c:pt idx="3755">
                  <c:v>26.0437418593541</c:v>
                </c:pt>
                <c:pt idx="3756">
                  <c:v>26.0507594601028</c:v>
                </c:pt>
                <c:pt idx="3757">
                  <c:v>26.0577770608514</c:v>
                </c:pt>
                <c:pt idx="3758">
                  <c:v>26.0647946616001</c:v>
                </c:pt>
                <c:pt idx="3759">
                  <c:v>26.0718122623488</c:v>
                </c:pt>
                <c:pt idx="3760">
                  <c:v>26.0788298630974</c:v>
                </c:pt>
                <c:pt idx="3761">
                  <c:v>26.0858474638461</c:v>
                </c:pt>
                <c:pt idx="3762">
                  <c:v>26.0928650645948</c:v>
                </c:pt>
                <c:pt idx="3763">
                  <c:v>26.0998826653435</c:v>
                </c:pt>
                <c:pt idx="3764">
                  <c:v>26.106900266092101</c:v>
                </c:pt>
                <c:pt idx="3765">
                  <c:v>26.113917866840801</c:v>
                </c:pt>
                <c:pt idx="3766">
                  <c:v>26.120935467589501</c:v>
                </c:pt>
                <c:pt idx="3767">
                  <c:v>26.127953068338101</c:v>
                </c:pt>
                <c:pt idx="3768">
                  <c:v>26.134970669086801</c:v>
                </c:pt>
                <c:pt idx="3769">
                  <c:v>26.141988269835501</c:v>
                </c:pt>
                <c:pt idx="3770">
                  <c:v>26.149005870584102</c:v>
                </c:pt>
                <c:pt idx="3771">
                  <c:v>26.156023471332801</c:v>
                </c:pt>
                <c:pt idx="3772">
                  <c:v>26.163041072081501</c:v>
                </c:pt>
                <c:pt idx="3773">
                  <c:v>26.170058672830098</c:v>
                </c:pt>
                <c:pt idx="3774">
                  <c:v>26.177076273578798</c:v>
                </c:pt>
                <c:pt idx="3775">
                  <c:v>26.184093874327498</c:v>
                </c:pt>
                <c:pt idx="3776">
                  <c:v>26.191111475076202</c:v>
                </c:pt>
                <c:pt idx="3777">
                  <c:v>26.198129075824799</c:v>
                </c:pt>
                <c:pt idx="3778">
                  <c:v>26.205146676573499</c:v>
                </c:pt>
                <c:pt idx="3779">
                  <c:v>26.212164277322199</c:v>
                </c:pt>
                <c:pt idx="3780">
                  <c:v>26.219181878070799</c:v>
                </c:pt>
                <c:pt idx="3781">
                  <c:v>26.226199478819499</c:v>
                </c:pt>
                <c:pt idx="3782">
                  <c:v>26.233217079568199</c:v>
                </c:pt>
                <c:pt idx="3783">
                  <c:v>26.240234680316799</c:v>
                </c:pt>
                <c:pt idx="3784">
                  <c:v>26.247252281065499</c:v>
                </c:pt>
                <c:pt idx="3785">
                  <c:v>26.254269881814199</c:v>
                </c:pt>
                <c:pt idx="3786">
                  <c:v>26.261287482562899</c:v>
                </c:pt>
                <c:pt idx="3787">
                  <c:v>26.2683050833115</c:v>
                </c:pt>
                <c:pt idx="3788">
                  <c:v>26.2753226840602</c:v>
                </c:pt>
                <c:pt idx="3789">
                  <c:v>26.2823402848089</c:v>
                </c:pt>
                <c:pt idx="3790">
                  <c:v>26.2893578855575</c:v>
                </c:pt>
                <c:pt idx="3791">
                  <c:v>26.2963754863062</c:v>
                </c:pt>
                <c:pt idx="3792">
                  <c:v>26.3033930870549</c:v>
                </c:pt>
                <c:pt idx="3793">
                  <c:v>26.3104106878035</c:v>
                </c:pt>
                <c:pt idx="3794">
                  <c:v>26.3174282885522</c:v>
                </c:pt>
                <c:pt idx="3795">
                  <c:v>26.3244458893009</c:v>
                </c:pt>
                <c:pt idx="3796">
                  <c:v>26.331463490049501</c:v>
                </c:pt>
                <c:pt idx="3797">
                  <c:v>26.338481090798201</c:v>
                </c:pt>
                <c:pt idx="3798">
                  <c:v>26.345498691546901</c:v>
                </c:pt>
                <c:pt idx="3799">
                  <c:v>26.352516292295601</c:v>
                </c:pt>
                <c:pt idx="3800">
                  <c:v>26.359533893044201</c:v>
                </c:pt>
                <c:pt idx="3801">
                  <c:v>26.366551493792901</c:v>
                </c:pt>
                <c:pt idx="3802">
                  <c:v>26.373569094541601</c:v>
                </c:pt>
                <c:pt idx="3803">
                  <c:v>26.380586695290202</c:v>
                </c:pt>
                <c:pt idx="3804">
                  <c:v>26.387604296038901</c:v>
                </c:pt>
                <c:pt idx="3805">
                  <c:v>26.394621896787601</c:v>
                </c:pt>
                <c:pt idx="3806">
                  <c:v>26.401639497536198</c:v>
                </c:pt>
                <c:pt idx="3807">
                  <c:v>26.408657098284898</c:v>
                </c:pt>
                <c:pt idx="3808">
                  <c:v>26.415674699033602</c:v>
                </c:pt>
                <c:pt idx="3809">
                  <c:v>26.422692299782199</c:v>
                </c:pt>
                <c:pt idx="3810">
                  <c:v>26.429709900530899</c:v>
                </c:pt>
                <c:pt idx="3811">
                  <c:v>26.436727501279599</c:v>
                </c:pt>
                <c:pt idx="3812">
                  <c:v>26.443745102028299</c:v>
                </c:pt>
                <c:pt idx="3813">
                  <c:v>26.450762702776899</c:v>
                </c:pt>
                <c:pt idx="3814">
                  <c:v>26.457780303525599</c:v>
                </c:pt>
                <c:pt idx="3815">
                  <c:v>26.464797904274299</c:v>
                </c:pt>
                <c:pt idx="3816">
                  <c:v>26.471815505022899</c:v>
                </c:pt>
                <c:pt idx="3817">
                  <c:v>26.478833105771599</c:v>
                </c:pt>
                <c:pt idx="3818">
                  <c:v>26.485850706520299</c:v>
                </c:pt>
                <c:pt idx="3819">
                  <c:v>26.4928683072689</c:v>
                </c:pt>
                <c:pt idx="3820">
                  <c:v>26.4998859080176</c:v>
                </c:pt>
                <c:pt idx="3821">
                  <c:v>26.5069035087663</c:v>
                </c:pt>
                <c:pt idx="3822">
                  <c:v>26.5139211095149</c:v>
                </c:pt>
                <c:pt idx="3823">
                  <c:v>26.5209387102636</c:v>
                </c:pt>
                <c:pt idx="3824">
                  <c:v>26.5279563110123</c:v>
                </c:pt>
                <c:pt idx="3825">
                  <c:v>26.534973911761</c:v>
                </c:pt>
                <c:pt idx="3826">
                  <c:v>26.5419915125096</c:v>
                </c:pt>
                <c:pt idx="3827">
                  <c:v>26.5490091132583</c:v>
                </c:pt>
                <c:pt idx="3828">
                  <c:v>26.556026714007</c:v>
                </c:pt>
                <c:pt idx="3829">
                  <c:v>26.563044314755601</c:v>
                </c:pt>
                <c:pt idx="3830">
                  <c:v>26.570061915504301</c:v>
                </c:pt>
                <c:pt idx="3831">
                  <c:v>26.577079516253001</c:v>
                </c:pt>
                <c:pt idx="3832">
                  <c:v>26.584097117001601</c:v>
                </c:pt>
                <c:pt idx="3833">
                  <c:v>26.591114717750301</c:v>
                </c:pt>
                <c:pt idx="3834">
                  <c:v>26.598132318499001</c:v>
                </c:pt>
                <c:pt idx="3835">
                  <c:v>26.605149919247602</c:v>
                </c:pt>
                <c:pt idx="3836">
                  <c:v>26.612167519996301</c:v>
                </c:pt>
                <c:pt idx="3837">
                  <c:v>26.619185120745001</c:v>
                </c:pt>
                <c:pt idx="3838">
                  <c:v>26.626202721493701</c:v>
                </c:pt>
                <c:pt idx="3839">
                  <c:v>26.633220322242298</c:v>
                </c:pt>
                <c:pt idx="3840">
                  <c:v>26.640237922990998</c:v>
                </c:pt>
                <c:pt idx="3841">
                  <c:v>26.647255523739702</c:v>
                </c:pt>
                <c:pt idx="3842">
                  <c:v>26.654273124488299</c:v>
                </c:pt>
                <c:pt idx="3843">
                  <c:v>26.661290725236999</c:v>
                </c:pt>
                <c:pt idx="3844">
                  <c:v>26.668308325985699</c:v>
                </c:pt>
                <c:pt idx="3845">
                  <c:v>26.675325926734299</c:v>
                </c:pt>
                <c:pt idx="3846">
                  <c:v>26.682343527482999</c:v>
                </c:pt>
                <c:pt idx="3847">
                  <c:v>26.689361128231699</c:v>
                </c:pt>
                <c:pt idx="3848">
                  <c:v>26.696378728980399</c:v>
                </c:pt>
                <c:pt idx="3849">
                  <c:v>26.703396329728999</c:v>
                </c:pt>
                <c:pt idx="3850">
                  <c:v>26.710413930477699</c:v>
                </c:pt>
                <c:pt idx="3851">
                  <c:v>26.717431531226399</c:v>
                </c:pt>
                <c:pt idx="3852">
                  <c:v>26.724449131975</c:v>
                </c:pt>
                <c:pt idx="3853">
                  <c:v>26.7314667327237</c:v>
                </c:pt>
                <c:pt idx="3854">
                  <c:v>26.7384843334724</c:v>
                </c:pt>
                <c:pt idx="3855">
                  <c:v>26.745501934221</c:v>
                </c:pt>
                <c:pt idx="3856">
                  <c:v>26.7525195349697</c:v>
                </c:pt>
                <c:pt idx="3857">
                  <c:v>26.7595371357184</c:v>
                </c:pt>
                <c:pt idx="3858">
                  <c:v>26.766554736467</c:v>
                </c:pt>
                <c:pt idx="3859">
                  <c:v>26.7735723372157</c:v>
                </c:pt>
                <c:pt idx="3860">
                  <c:v>26.7805899379644</c:v>
                </c:pt>
                <c:pt idx="3861">
                  <c:v>26.7876075387131</c:v>
                </c:pt>
                <c:pt idx="3862">
                  <c:v>26.794625139461701</c:v>
                </c:pt>
                <c:pt idx="3863">
                  <c:v>26.801642740210401</c:v>
                </c:pt>
                <c:pt idx="3864">
                  <c:v>26.808660340959101</c:v>
                </c:pt>
                <c:pt idx="3865">
                  <c:v>26.815677941707701</c:v>
                </c:pt>
                <c:pt idx="3866">
                  <c:v>26.822695542456401</c:v>
                </c:pt>
                <c:pt idx="3867">
                  <c:v>26.829713143205101</c:v>
                </c:pt>
                <c:pt idx="3868">
                  <c:v>26.836730743953702</c:v>
                </c:pt>
                <c:pt idx="3869">
                  <c:v>26.843748344702401</c:v>
                </c:pt>
                <c:pt idx="3870">
                  <c:v>26.850765945451101</c:v>
                </c:pt>
                <c:pt idx="3871">
                  <c:v>26.857783546199698</c:v>
                </c:pt>
                <c:pt idx="3872">
                  <c:v>26.864801146948398</c:v>
                </c:pt>
                <c:pt idx="3873">
                  <c:v>26.871818747697102</c:v>
                </c:pt>
                <c:pt idx="3874">
                  <c:v>26.878836348445802</c:v>
                </c:pt>
                <c:pt idx="3875">
                  <c:v>26.885853949194399</c:v>
                </c:pt>
                <c:pt idx="3876">
                  <c:v>26.892871549943099</c:v>
                </c:pt>
                <c:pt idx="3877">
                  <c:v>26.899889150691799</c:v>
                </c:pt>
                <c:pt idx="3878">
                  <c:v>26.906906751440399</c:v>
                </c:pt>
                <c:pt idx="3879">
                  <c:v>26.913924352189099</c:v>
                </c:pt>
                <c:pt idx="3880">
                  <c:v>26.920941952937799</c:v>
                </c:pt>
                <c:pt idx="3881">
                  <c:v>26.927959553686399</c:v>
                </c:pt>
                <c:pt idx="3882">
                  <c:v>26.934977154435099</c:v>
                </c:pt>
                <c:pt idx="3883">
                  <c:v>26.941994755183799</c:v>
                </c:pt>
                <c:pt idx="3884">
                  <c:v>26.9490123559324</c:v>
                </c:pt>
                <c:pt idx="3885">
                  <c:v>26.9560299566811</c:v>
                </c:pt>
                <c:pt idx="3886">
                  <c:v>26.9630475574298</c:v>
                </c:pt>
                <c:pt idx="3887">
                  <c:v>26.9700651581785</c:v>
                </c:pt>
                <c:pt idx="3888">
                  <c:v>26.9770827589271</c:v>
                </c:pt>
                <c:pt idx="3889">
                  <c:v>26.9841003596758</c:v>
                </c:pt>
                <c:pt idx="3890">
                  <c:v>26.9911179604245</c:v>
                </c:pt>
                <c:pt idx="3891">
                  <c:v>26.9981355611731</c:v>
                </c:pt>
                <c:pt idx="3892">
                  <c:v>27.0051531619218</c:v>
                </c:pt>
                <c:pt idx="3893">
                  <c:v>27.0121707626705</c:v>
                </c:pt>
                <c:pt idx="3894">
                  <c:v>27.019188363419101</c:v>
                </c:pt>
                <c:pt idx="3895">
                  <c:v>27.026205964167801</c:v>
                </c:pt>
                <c:pt idx="3896">
                  <c:v>27.033223564916501</c:v>
                </c:pt>
                <c:pt idx="3897">
                  <c:v>27.040241165665201</c:v>
                </c:pt>
                <c:pt idx="3898">
                  <c:v>27.047258766413801</c:v>
                </c:pt>
                <c:pt idx="3899">
                  <c:v>27.054276367162501</c:v>
                </c:pt>
                <c:pt idx="3900">
                  <c:v>27.061293967911201</c:v>
                </c:pt>
                <c:pt idx="3901">
                  <c:v>27.068311568659801</c:v>
                </c:pt>
                <c:pt idx="3902">
                  <c:v>27.075329169408501</c:v>
                </c:pt>
                <c:pt idx="3903">
                  <c:v>27.082346770157201</c:v>
                </c:pt>
                <c:pt idx="3904">
                  <c:v>27.089364370905798</c:v>
                </c:pt>
                <c:pt idx="3905">
                  <c:v>27.096381971654498</c:v>
                </c:pt>
                <c:pt idx="3906">
                  <c:v>27.103399572403202</c:v>
                </c:pt>
                <c:pt idx="3907">
                  <c:v>27.110417173151799</c:v>
                </c:pt>
                <c:pt idx="3908">
                  <c:v>27.117434773900499</c:v>
                </c:pt>
                <c:pt idx="3909">
                  <c:v>27.124452374649199</c:v>
                </c:pt>
                <c:pt idx="3910">
                  <c:v>27.131469975397899</c:v>
                </c:pt>
                <c:pt idx="3911">
                  <c:v>27.138487576146499</c:v>
                </c:pt>
                <c:pt idx="3912">
                  <c:v>27.145505176895199</c:v>
                </c:pt>
                <c:pt idx="3913">
                  <c:v>27.152522777643899</c:v>
                </c:pt>
                <c:pt idx="3914">
                  <c:v>27.159540378392499</c:v>
                </c:pt>
                <c:pt idx="3915">
                  <c:v>27.166557979141199</c:v>
                </c:pt>
                <c:pt idx="3916">
                  <c:v>27.173575579889899</c:v>
                </c:pt>
                <c:pt idx="3917">
                  <c:v>27.1805931806385</c:v>
                </c:pt>
                <c:pt idx="3918">
                  <c:v>27.1876107813872</c:v>
                </c:pt>
                <c:pt idx="3919">
                  <c:v>27.1946283821359</c:v>
                </c:pt>
                <c:pt idx="3920">
                  <c:v>27.2016459828845</c:v>
                </c:pt>
                <c:pt idx="3921">
                  <c:v>27.2086635836332</c:v>
                </c:pt>
                <c:pt idx="3922">
                  <c:v>27.2156811843819</c:v>
                </c:pt>
                <c:pt idx="3923">
                  <c:v>27.2226987851306</c:v>
                </c:pt>
                <c:pt idx="3924">
                  <c:v>27.2297163858792</c:v>
                </c:pt>
                <c:pt idx="3925">
                  <c:v>27.2367339866279</c:v>
                </c:pt>
                <c:pt idx="3926">
                  <c:v>27.2437515873766</c:v>
                </c:pt>
                <c:pt idx="3927">
                  <c:v>27.250769188125201</c:v>
                </c:pt>
                <c:pt idx="3928">
                  <c:v>27.257786788873901</c:v>
                </c:pt>
                <c:pt idx="3929">
                  <c:v>27.264804389622601</c:v>
                </c:pt>
                <c:pt idx="3930">
                  <c:v>27.271821990371201</c:v>
                </c:pt>
                <c:pt idx="3931">
                  <c:v>27.278839591119901</c:v>
                </c:pt>
                <c:pt idx="3932">
                  <c:v>27.285857191868601</c:v>
                </c:pt>
                <c:pt idx="3933">
                  <c:v>27.292874792617202</c:v>
                </c:pt>
                <c:pt idx="3934">
                  <c:v>27.299892393365901</c:v>
                </c:pt>
                <c:pt idx="3935">
                  <c:v>27.306909994114601</c:v>
                </c:pt>
                <c:pt idx="3936">
                  <c:v>27.313927594863301</c:v>
                </c:pt>
                <c:pt idx="3937">
                  <c:v>27.320945195611898</c:v>
                </c:pt>
                <c:pt idx="3938">
                  <c:v>27.327962796360602</c:v>
                </c:pt>
                <c:pt idx="3939">
                  <c:v>27.334980397109302</c:v>
                </c:pt>
                <c:pt idx="3940">
                  <c:v>27.341997997857899</c:v>
                </c:pt>
                <c:pt idx="3941">
                  <c:v>27.349015598606599</c:v>
                </c:pt>
                <c:pt idx="3942">
                  <c:v>27.356033199355299</c:v>
                </c:pt>
                <c:pt idx="3943">
                  <c:v>27.363050800103899</c:v>
                </c:pt>
                <c:pt idx="3944">
                  <c:v>27.370068400852599</c:v>
                </c:pt>
                <c:pt idx="3945">
                  <c:v>27.377086001601299</c:v>
                </c:pt>
                <c:pt idx="3946">
                  <c:v>27.384103602349899</c:v>
                </c:pt>
                <c:pt idx="3947">
                  <c:v>27.391121203098599</c:v>
                </c:pt>
                <c:pt idx="3948">
                  <c:v>27.398138803847299</c:v>
                </c:pt>
                <c:pt idx="3949">
                  <c:v>27.405156404595999</c:v>
                </c:pt>
                <c:pt idx="3950">
                  <c:v>27.4121740053446</c:v>
                </c:pt>
                <c:pt idx="3951">
                  <c:v>27.4191916060933</c:v>
                </c:pt>
                <c:pt idx="3952">
                  <c:v>27.426209206842</c:v>
                </c:pt>
                <c:pt idx="3953">
                  <c:v>27.4332268075906</c:v>
                </c:pt>
                <c:pt idx="3954">
                  <c:v>27.4402444083393</c:v>
                </c:pt>
                <c:pt idx="3955">
                  <c:v>27.447262009088</c:v>
                </c:pt>
                <c:pt idx="3956">
                  <c:v>27.4542796098366</c:v>
                </c:pt>
                <c:pt idx="3957">
                  <c:v>27.4612972105853</c:v>
                </c:pt>
                <c:pt idx="3958">
                  <c:v>27.468314811334</c:v>
                </c:pt>
                <c:pt idx="3959">
                  <c:v>27.475332412082601</c:v>
                </c:pt>
                <c:pt idx="3960">
                  <c:v>27.482350012831301</c:v>
                </c:pt>
                <c:pt idx="3961">
                  <c:v>27.489367613580001</c:v>
                </c:pt>
                <c:pt idx="3962">
                  <c:v>27.496385214328701</c:v>
                </c:pt>
                <c:pt idx="3963">
                  <c:v>27.503402815077301</c:v>
                </c:pt>
                <c:pt idx="3964">
                  <c:v>27.510420415826001</c:v>
                </c:pt>
                <c:pt idx="3965">
                  <c:v>27.517438016574701</c:v>
                </c:pt>
                <c:pt idx="3966">
                  <c:v>27.524455617323301</c:v>
                </c:pt>
                <c:pt idx="3967">
                  <c:v>27.531473218072001</c:v>
                </c:pt>
                <c:pt idx="3968">
                  <c:v>27.538490818820701</c:v>
                </c:pt>
                <c:pt idx="3969">
                  <c:v>27.545508419569298</c:v>
                </c:pt>
                <c:pt idx="3970">
                  <c:v>27.552526020317998</c:v>
                </c:pt>
                <c:pt idx="3971">
                  <c:v>27.559543621066702</c:v>
                </c:pt>
                <c:pt idx="3972">
                  <c:v>27.566561221815402</c:v>
                </c:pt>
                <c:pt idx="3973">
                  <c:v>27.573578822563999</c:v>
                </c:pt>
                <c:pt idx="3974">
                  <c:v>27.580596423312699</c:v>
                </c:pt>
                <c:pt idx="3975">
                  <c:v>27.587614024061399</c:v>
                </c:pt>
                <c:pt idx="3976">
                  <c:v>27.594631624809999</c:v>
                </c:pt>
                <c:pt idx="3977">
                  <c:v>27.601649225558699</c:v>
                </c:pt>
                <c:pt idx="3978">
                  <c:v>27.608666826307399</c:v>
                </c:pt>
                <c:pt idx="3979">
                  <c:v>27.615684427055999</c:v>
                </c:pt>
                <c:pt idx="3980">
                  <c:v>27.622702027804699</c:v>
                </c:pt>
                <c:pt idx="3981">
                  <c:v>27.629719628553399</c:v>
                </c:pt>
                <c:pt idx="3982">
                  <c:v>27.636737229302</c:v>
                </c:pt>
                <c:pt idx="3983">
                  <c:v>27.6437548300507</c:v>
                </c:pt>
                <c:pt idx="3984">
                  <c:v>27.6507724307994</c:v>
                </c:pt>
                <c:pt idx="3985">
                  <c:v>27.6577900315481</c:v>
                </c:pt>
                <c:pt idx="3986">
                  <c:v>27.6648076322967</c:v>
                </c:pt>
                <c:pt idx="3987">
                  <c:v>27.6718252330454</c:v>
                </c:pt>
                <c:pt idx="3988">
                  <c:v>27.6788428337941</c:v>
                </c:pt>
                <c:pt idx="3989">
                  <c:v>27.6858604345427</c:v>
                </c:pt>
                <c:pt idx="3990">
                  <c:v>27.6928780352914</c:v>
                </c:pt>
                <c:pt idx="3991">
                  <c:v>27.6998956360401</c:v>
                </c:pt>
                <c:pt idx="3992">
                  <c:v>27.706913236788701</c:v>
                </c:pt>
                <c:pt idx="3993">
                  <c:v>27.713930837537401</c:v>
                </c:pt>
                <c:pt idx="3994">
                  <c:v>27.720948438286101</c:v>
                </c:pt>
                <c:pt idx="3995">
                  <c:v>27.727966039034701</c:v>
                </c:pt>
                <c:pt idx="3996">
                  <c:v>27.734983639783401</c:v>
                </c:pt>
                <c:pt idx="3997">
                  <c:v>27.742001240532101</c:v>
                </c:pt>
                <c:pt idx="3998">
                  <c:v>27.749018841280801</c:v>
                </c:pt>
                <c:pt idx="3999">
                  <c:v>27.756036442029401</c:v>
                </c:pt>
                <c:pt idx="4000">
                  <c:v>27.763054042778101</c:v>
                </c:pt>
                <c:pt idx="4001">
                  <c:v>27.770071643526801</c:v>
                </c:pt>
                <c:pt idx="4002">
                  <c:v>27.777089244275398</c:v>
                </c:pt>
                <c:pt idx="4003">
                  <c:v>27.784106845024102</c:v>
                </c:pt>
                <c:pt idx="4004">
                  <c:v>27.791124445772802</c:v>
                </c:pt>
                <c:pt idx="4005">
                  <c:v>27.798142046521399</c:v>
                </c:pt>
                <c:pt idx="4006">
                  <c:v>27.805159647270099</c:v>
                </c:pt>
                <c:pt idx="4007">
                  <c:v>27.812177248018799</c:v>
                </c:pt>
                <c:pt idx="4008">
                  <c:v>27.819194848767498</c:v>
                </c:pt>
                <c:pt idx="4009">
                  <c:v>27.826212449516099</c:v>
                </c:pt>
                <c:pt idx="4010">
                  <c:v>27.833230050264799</c:v>
                </c:pt>
                <c:pt idx="4011">
                  <c:v>27.840247651013499</c:v>
                </c:pt>
                <c:pt idx="4012">
                  <c:v>27.847265251762099</c:v>
                </c:pt>
                <c:pt idx="4013">
                  <c:v>27.854282852510799</c:v>
                </c:pt>
                <c:pt idx="4014">
                  <c:v>27.861300453259499</c:v>
                </c:pt>
                <c:pt idx="4015">
                  <c:v>27.8683180540081</c:v>
                </c:pt>
                <c:pt idx="4016">
                  <c:v>27.8753356547568</c:v>
                </c:pt>
                <c:pt idx="4017">
                  <c:v>27.8823532555055</c:v>
                </c:pt>
                <c:pt idx="4018">
                  <c:v>27.8893708562541</c:v>
                </c:pt>
                <c:pt idx="4019">
                  <c:v>27.8963884570028</c:v>
                </c:pt>
                <c:pt idx="4020">
                  <c:v>27.9034060577515</c:v>
                </c:pt>
                <c:pt idx="4021">
                  <c:v>27.9104236585002</c:v>
                </c:pt>
                <c:pt idx="4022">
                  <c:v>27.9174412592488</c:v>
                </c:pt>
                <c:pt idx="4023">
                  <c:v>27.9244588599975</c:v>
                </c:pt>
                <c:pt idx="4024">
                  <c:v>27.9314764607462</c:v>
                </c:pt>
                <c:pt idx="4025">
                  <c:v>27.938494061494801</c:v>
                </c:pt>
                <c:pt idx="4026">
                  <c:v>27.945511662243501</c:v>
                </c:pt>
                <c:pt idx="4027">
                  <c:v>27.952529262992201</c:v>
                </c:pt>
                <c:pt idx="4028">
                  <c:v>27.959546863740801</c:v>
                </c:pt>
                <c:pt idx="4029">
                  <c:v>27.966564464489501</c:v>
                </c:pt>
                <c:pt idx="4030">
                  <c:v>27.973582065238201</c:v>
                </c:pt>
                <c:pt idx="4031">
                  <c:v>27.980599665986801</c:v>
                </c:pt>
                <c:pt idx="4032">
                  <c:v>27.987617266735501</c:v>
                </c:pt>
                <c:pt idx="4033">
                  <c:v>27.994634867484201</c:v>
                </c:pt>
                <c:pt idx="4034">
                  <c:v>28.001652468232901</c:v>
                </c:pt>
                <c:pt idx="4035">
                  <c:v>28.008670068981498</c:v>
                </c:pt>
                <c:pt idx="4036">
                  <c:v>28.015687669730202</c:v>
                </c:pt>
                <c:pt idx="4037">
                  <c:v>28.022705270478902</c:v>
                </c:pt>
                <c:pt idx="4038">
                  <c:v>28.029722871227499</c:v>
                </c:pt>
                <c:pt idx="4039">
                  <c:v>28.036740471976199</c:v>
                </c:pt>
                <c:pt idx="4040">
                  <c:v>28.043758072724899</c:v>
                </c:pt>
                <c:pt idx="4041">
                  <c:v>28.050775673473499</c:v>
                </c:pt>
                <c:pt idx="4042">
                  <c:v>28.057793274222199</c:v>
                </c:pt>
                <c:pt idx="4043">
                  <c:v>28.064810874970899</c:v>
                </c:pt>
                <c:pt idx="4044">
                  <c:v>28.071828475719499</c:v>
                </c:pt>
                <c:pt idx="4045">
                  <c:v>28.078846076468199</c:v>
                </c:pt>
                <c:pt idx="4046">
                  <c:v>28.085863677216899</c:v>
                </c:pt>
                <c:pt idx="4047">
                  <c:v>28.092881277965599</c:v>
                </c:pt>
                <c:pt idx="4048">
                  <c:v>28.0998988787142</c:v>
                </c:pt>
                <c:pt idx="4049">
                  <c:v>28.1069164794629</c:v>
                </c:pt>
                <c:pt idx="4050">
                  <c:v>28.1139340802116</c:v>
                </c:pt>
                <c:pt idx="4051">
                  <c:v>28.1209516809602</c:v>
                </c:pt>
                <c:pt idx="4052">
                  <c:v>28.1279692817089</c:v>
                </c:pt>
                <c:pt idx="4053">
                  <c:v>28.1349868824576</c:v>
                </c:pt>
                <c:pt idx="4054">
                  <c:v>28.1420044832062</c:v>
                </c:pt>
                <c:pt idx="4055">
                  <c:v>28.1490220839549</c:v>
                </c:pt>
                <c:pt idx="4056">
                  <c:v>28.1560396847036</c:v>
                </c:pt>
                <c:pt idx="4057">
                  <c:v>28.163057285452201</c:v>
                </c:pt>
                <c:pt idx="4058">
                  <c:v>28.170074886200901</c:v>
                </c:pt>
                <c:pt idx="4059">
                  <c:v>28.177092486949601</c:v>
                </c:pt>
                <c:pt idx="4060">
                  <c:v>28.184110087698301</c:v>
                </c:pt>
                <c:pt idx="4061">
                  <c:v>28.191127688446901</c:v>
                </c:pt>
                <c:pt idx="4062">
                  <c:v>28.198145289195601</c:v>
                </c:pt>
                <c:pt idx="4063">
                  <c:v>28.205162889944301</c:v>
                </c:pt>
                <c:pt idx="4064">
                  <c:v>28.212180490692901</c:v>
                </c:pt>
                <c:pt idx="4065">
                  <c:v>28.219198091441601</c:v>
                </c:pt>
                <c:pt idx="4066">
                  <c:v>28.226215692190301</c:v>
                </c:pt>
                <c:pt idx="4067">
                  <c:v>28.233233292938898</c:v>
                </c:pt>
                <c:pt idx="4068">
                  <c:v>28.240250893687602</c:v>
                </c:pt>
                <c:pt idx="4069">
                  <c:v>28.247268494436302</c:v>
                </c:pt>
                <c:pt idx="4070">
                  <c:v>28.254286095185002</c:v>
                </c:pt>
                <c:pt idx="4071">
                  <c:v>28.261303695933599</c:v>
                </c:pt>
                <c:pt idx="4072">
                  <c:v>28.268321296682299</c:v>
                </c:pt>
                <c:pt idx="4073">
                  <c:v>28.275338897430998</c:v>
                </c:pt>
                <c:pt idx="4074">
                  <c:v>28.282356498179599</c:v>
                </c:pt>
                <c:pt idx="4075">
                  <c:v>28.289374098928299</c:v>
                </c:pt>
                <c:pt idx="4076">
                  <c:v>28.296391699676999</c:v>
                </c:pt>
                <c:pt idx="4077">
                  <c:v>28.303409300425599</c:v>
                </c:pt>
                <c:pt idx="4078">
                  <c:v>28.310426901174299</c:v>
                </c:pt>
                <c:pt idx="4079">
                  <c:v>28.317444501922999</c:v>
                </c:pt>
                <c:pt idx="4080">
                  <c:v>28.3244621026716</c:v>
                </c:pt>
                <c:pt idx="4081">
                  <c:v>28.3314797034203</c:v>
                </c:pt>
                <c:pt idx="4082">
                  <c:v>28.338497304169</c:v>
                </c:pt>
                <c:pt idx="4083">
                  <c:v>28.3455149049177</c:v>
                </c:pt>
                <c:pt idx="4084">
                  <c:v>28.3525325056663</c:v>
                </c:pt>
                <c:pt idx="4085">
                  <c:v>28.359550106415</c:v>
                </c:pt>
                <c:pt idx="4086">
                  <c:v>28.3665677071637</c:v>
                </c:pt>
                <c:pt idx="4087">
                  <c:v>28.3735853079123</c:v>
                </c:pt>
                <c:pt idx="4088">
                  <c:v>28.380602908661</c:v>
                </c:pt>
                <c:pt idx="4089">
                  <c:v>28.3876205094097</c:v>
                </c:pt>
                <c:pt idx="4090">
                  <c:v>28.394638110158301</c:v>
                </c:pt>
                <c:pt idx="4091">
                  <c:v>28.401655710907001</c:v>
                </c:pt>
                <c:pt idx="4092">
                  <c:v>28.408673311655701</c:v>
                </c:pt>
                <c:pt idx="4093">
                  <c:v>28.415690912404301</c:v>
                </c:pt>
                <c:pt idx="4094">
                  <c:v>28.422708513153001</c:v>
                </c:pt>
                <c:pt idx="4095">
                  <c:v>28.429726113901701</c:v>
                </c:pt>
                <c:pt idx="4096">
                  <c:v>28.436743714650401</c:v>
                </c:pt>
                <c:pt idx="4097">
                  <c:v>28.443761315399001</c:v>
                </c:pt>
                <c:pt idx="4098">
                  <c:v>28.450778916147701</c:v>
                </c:pt>
                <c:pt idx="4099">
                  <c:v>28.457796516896401</c:v>
                </c:pt>
                <c:pt idx="4100">
                  <c:v>28.464814117644998</c:v>
                </c:pt>
                <c:pt idx="4101">
                  <c:v>28.471831718393702</c:v>
                </c:pt>
                <c:pt idx="4102">
                  <c:v>28.478849319142402</c:v>
                </c:pt>
                <c:pt idx="4103">
                  <c:v>28.485866919890999</c:v>
                </c:pt>
                <c:pt idx="4104">
                  <c:v>28.492884520639699</c:v>
                </c:pt>
                <c:pt idx="4105">
                  <c:v>28.499902121388399</c:v>
                </c:pt>
                <c:pt idx="4106">
                  <c:v>28.506919722136999</c:v>
                </c:pt>
                <c:pt idx="4107">
                  <c:v>28.513937322885699</c:v>
                </c:pt>
                <c:pt idx="4108">
                  <c:v>28.520954923634399</c:v>
                </c:pt>
                <c:pt idx="4109">
                  <c:v>28.527972524383099</c:v>
                </c:pt>
                <c:pt idx="4110">
                  <c:v>28.534990125131699</c:v>
                </c:pt>
                <c:pt idx="4111">
                  <c:v>28.542007725880399</c:v>
                </c:pt>
                <c:pt idx="4112">
                  <c:v>28.549025326629099</c:v>
                </c:pt>
                <c:pt idx="4113">
                  <c:v>28.5560429273777</c:v>
                </c:pt>
                <c:pt idx="4114">
                  <c:v>28.5630605281264</c:v>
                </c:pt>
                <c:pt idx="4115">
                  <c:v>28.5700781288751</c:v>
                </c:pt>
                <c:pt idx="4116">
                  <c:v>28.5770957296237</c:v>
                </c:pt>
                <c:pt idx="4117">
                  <c:v>28.5841133303724</c:v>
                </c:pt>
                <c:pt idx="4118">
                  <c:v>28.5911309311211</c:v>
                </c:pt>
                <c:pt idx="4119">
                  <c:v>28.5981485318698</c:v>
                </c:pt>
                <c:pt idx="4120">
                  <c:v>28.6051661326184</c:v>
                </c:pt>
                <c:pt idx="4121">
                  <c:v>28.6121837333671</c:v>
                </c:pt>
                <c:pt idx="4122">
                  <c:v>28.6192013341158</c:v>
                </c:pt>
                <c:pt idx="4123">
                  <c:v>28.626218934864401</c:v>
                </c:pt>
                <c:pt idx="4124">
                  <c:v>28.633236535613101</c:v>
                </c:pt>
                <c:pt idx="4125">
                  <c:v>28.640254136361801</c:v>
                </c:pt>
                <c:pt idx="4126">
                  <c:v>28.647271737110401</c:v>
                </c:pt>
                <c:pt idx="4127">
                  <c:v>28.654289337859101</c:v>
                </c:pt>
                <c:pt idx="4128">
                  <c:v>28.661306938607801</c:v>
                </c:pt>
                <c:pt idx="4129">
                  <c:v>28.668324539356401</c:v>
                </c:pt>
                <c:pt idx="4130">
                  <c:v>28.675342140105101</c:v>
                </c:pt>
                <c:pt idx="4131">
                  <c:v>28.682359740853801</c:v>
                </c:pt>
                <c:pt idx="4132">
                  <c:v>28.689377341602501</c:v>
                </c:pt>
                <c:pt idx="4133">
                  <c:v>28.696394942351098</c:v>
                </c:pt>
                <c:pt idx="4134">
                  <c:v>28.703412543099802</c:v>
                </c:pt>
                <c:pt idx="4135">
                  <c:v>28.710430143848502</c:v>
                </c:pt>
                <c:pt idx="4136">
                  <c:v>28.717447744597099</c:v>
                </c:pt>
                <c:pt idx="4137">
                  <c:v>28.724465345345799</c:v>
                </c:pt>
                <c:pt idx="4138">
                  <c:v>28.731482946094498</c:v>
                </c:pt>
                <c:pt idx="4139">
                  <c:v>28.738500546843099</c:v>
                </c:pt>
                <c:pt idx="4140">
                  <c:v>28.745518147591799</c:v>
                </c:pt>
                <c:pt idx="4141">
                  <c:v>28.752535748340499</c:v>
                </c:pt>
                <c:pt idx="4142">
                  <c:v>28.759553349089099</c:v>
                </c:pt>
                <c:pt idx="4143">
                  <c:v>28.766570949837799</c:v>
                </c:pt>
                <c:pt idx="4144">
                  <c:v>28.773588550586499</c:v>
                </c:pt>
                <c:pt idx="4145">
                  <c:v>28.7806061513351</c:v>
                </c:pt>
                <c:pt idx="4146">
                  <c:v>28.7876237520838</c:v>
                </c:pt>
                <c:pt idx="4147">
                  <c:v>28.7946413528325</c:v>
                </c:pt>
                <c:pt idx="4148">
                  <c:v>28.8016589535812</c:v>
                </c:pt>
                <c:pt idx="4149">
                  <c:v>28.8086765543298</c:v>
                </c:pt>
                <c:pt idx="4150">
                  <c:v>28.8156941550785</c:v>
                </c:pt>
                <c:pt idx="4151">
                  <c:v>28.8227117558272</c:v>
                </c:pt>
                <c:pt idx="4152">
                  <c:v>28.8297293565758</c:v>
                </c:pt>
                <c:pt idx="4153">
                  <c:v>28.8367469573245</c:v>
                </c:pt>
                <c:pt idx="4154">
                  <c:v>28.8437645580732</c:v>
                </c:pt>
                <c:pt idx="4155">
                  <c:v>28.850782158821801</c:v>
                </c:pt>
                <c:pt idx="4156">
                  <c:v>28.857799759570501</c:v>
                </c:pt>
                <c:pt idx="4157">
                  <c:v>28.864817360319201</c:v>
                </c:pt>
                <c:pt idx="4158">
                  <c:v>28.871834961067901</c:v>
                </c:pt>
                <c:pt idx="4159">
                  <c:v>28.878852561816501</c:v>
                </c:pt>
                <c:pt idx="4160">
                  <c:v>28.885870162565201</c:v>
                </c:pt>
                <c:pt idx="4161">
                  <c:v>28.892887763313901</c:v>
                </c:pt>
                <c:pt idx="4162">
                  <c:v>28.899905364062501</c:v>
                </c:pt>
                <c:pt idx="4163">
                  <c:v>28.906922964811201</c:v>
                </c:pt>
                <c:pt idx="4164">
                  <c:v>28.913940565559901</c:v>
                </c:pt>
                <c:pt idx="4165">
                  <c:v>28.920958166308498</c:v>
                </c:pt>
                <c:pt idx="4166">
                  <c:v>28.927975767057202</c:v>
                </c:pt>
                <c:pt idx="4167">
                  <c:v>28.934993367805902</c:v>
                </c:pt>
                <c:pt idx="4168">
                  <c:v>28.942010968554499</c:v>
                </c:pt>
                <c:pt idx="4169">
                  <c:v>28.949028569303199</c:v>
                </c:pt>
                <c:pt idx="4170">
                  <c:v>28.956046170051899</c:v>
                </c:pt>
                <c:pt idx="4171">
                  <c:v>28.963063770800598</c:v>
                </c:pt>
                <c:pt idx="4172">
                  <c:v>28.970081371549199</c:v>
                </c:pt>
                <c:pt idx="4173">
                  <c:v>28.977098972297899</c:v>
                </c:pt>
                <c:pt idx="4174">
                  <c:v>28.984116573046599</c:v>
                </c:pt>
                <c:pt idx="4175">
                  <c:v>28.991134173795199</c:v>
                </c:pt>
                <c:pt idx="4176">
                  <c:v>28.998151774543899</c:v>
                </c:pt>
                <c:pt idx="4177">
                  <c:v>29.005169375292599</c:v>
                </c:pt>
                <c:pt idx="4178">
                  <c:v>29.0121869760412</c:v>
                </c:pt>
                <c:pt idx="4179">
                  <c:v>29.0192045767899</c:v>
                </c:pt>
                <c:pt idx="4180">
                  <c:v>29.0262221775386</c:v>
                </c:pt>
                <c:pt idx="4181">
                  <c:v>29.0332397782873</c:v>
                </c:pt>
                <c:pt idx="4182">
                  <c:v>29.0402573790359</c:v>
                </c:pt>
                <c:pt idx="4183">
                  <c:v>29.0472749797846</c:v>
                </c:pt>
                <c:pt idx="4184">
                  <c:v>29.0542925805333</c:v>
                </c:pt>
                <c:pt idx="4185">
                  <c:v>29.0613101812819</c:v>
                </c:pt>
                <c:pt idx="4186">
                  <c:v>29.0683277820306</c:v>
                </c:pt>
                <c:pt idx="4187">
                  <c:v>29.0753453827793</c:v>
                </c:pt>
                <c:pt idx="4188">
                  <c:v>29.082362983527901</c:v>
                </c:pt>
                <c:pt idx="4189">
                  <c:v>29.089380584276601</c:v>
                </c:pt>
                <c:pt idx="4190">
                  <c:v>29.096398185025301</c:v>
                </c:pt>
                <c:pt idx="4191">
                  <c:v>29.103415785773901</c:v>
                </c:pt>
                <c:pt idx="4192">
                  <c:v>29.110433386522601</c:v>
                </c:pt>
                <c:pt idx="4193">
                  <c:v>29.117450987271301</c:v>
                </c:pt>
                <c:pt idx="4194">
                  <c:v>29.124468588019901</c:v>
                </c:pt>
                <c:pt idx="4195">
                  <c:v>29.131486188768601</c:v>
                </c:pt>
                <c:pt idx="4196">
                  <c:v>29.138503789517301</c:v>
                </c:pt>
                <c:pt idx="4197">
                  <c:v>29.145521390266001</c:v>
                </c:pt>
                <c:pt idx="4198">
                  <c:v>29.152538991014602</c:v>
                </c:pt>
                <c:pt idx="4199">
                  <c:v>29.159556591763302</c:v>
                </c:pt>
                <c:pt idx="4200">
                  <c:v>29.166574192512002</c:v>
                </c:pt>
                <c:pt idx="4201">
                  <c:v>29.173591793260599</c:v>
                </c:pt>
                <c:pt idx="4202">
                  <c:v>29.180609394009299</c:v>
                </c:pt>
                <c:pt idx="4203">
                  <c:v>29.187626994757998</c:v>
                </c:pt>
                <c:pt idx="4204">
                  <c:v>29.194644595506599</c:v>
                </c:pt>
                <c:pt idx="4205">
                  <c:v>29.201662196255299</c:v>
                </c:pt>
                <c:pt idx="4206">
                  <c:v>29.208679797003999</c:v>
                </c:pt>
                <c:pt idx="4207">
                  <c:v>29.215697397752599</c:v>
                </c:pt>
                <c:pt idx="4208">
                  <c:v>29.222714998501299</c:v>
                </c:pt>
                <c:pt idx="4209">
                  <c:v>29.229732599249999</c:v>
                </c:pt>
                <c:pt idx="4210">
                  <c:v>29.236750199998699</c:v>
                </c:pt>
                <c:pt idx="4211">
                  <c:v>29.2437678007473</c:v>
                </c:pt>
                <c:pt idx="4212">
                  <c:v>29.250785401496</c:v>
                </c:pt>
                <c:pt idx="4213">
                  <c:v>29.2578030022447</c:v>
                </c:pt>
                <c:pt idx="4214">
                  <c:v>29.2648206029933</c:v>
                </c:pt>
                <c:pt idx="4215">
                  <c:v>29.271838203742</c:v>
                </c:pt>
                <c:pt idx="4216">
                  <c:v>29.2788558044907</c:v>
                </c:pt>
                <c:pt idx="4217">
                  <c:v>29.2858734052393</c:v>
                </c:pt>
                <c:pt idx="4218">
                  <c:v>29.292891005988</c:v>
                </c:pt>
                <c:pt idx="4219">
                  <c:v>29.2999086067367</c:v>
                </c:pt>
                <c:pt idx="4220">
                  <c:v>29.3069262074854</c:v>
                </c:pt>
                <c:pt idx="4221">
                  <c:v>29.313943808234001</c:v>
                </c:pt>
                <c:pt idx="4222">
                  <c:v>29.320961408982701</c:v>
                </c:pt>
                <c:pt idx="4223">
                  <c:v>29.327979009731401</c:v>
                </c:pt>
                <c:pt idx="4224">
                  <c:v>29.334996610480001</c:v>
                </c:pt>
                <c:pt idx="4225">
                  <c:v>29.342014211228701</c:v>
                </c:pt>
                <c:pt idx="4226">
                  <c:v>29.349031811977401</c:v>
                </c:pt>
                <c:pt idx="4227">
                  <c:v>29.356049412726001</c:v>
                </c:pt>
                <c:pt idx="4228">
                  <c:v>29.363067013474701</c:v>
                </c:pt>
                <c:pt idx="4229">
                  <c:v>29.370084614223401</c:v>
                </c:pt>
                <c:pt idx="4230">
                  <c:v>29.377102214971998</c:v>
                </c:pt>
                <c:pt idx="4231">
                  <c:v>29.384119815720702</c:v>
                </c:pt>
                <c:pt idx="4232">
                  <c:v>29.391137416469402</c:v>
                </c:pt>
                <c:pt idx="4233">
                  <c:v>29.398155017218102</c:v>
                </c:pt>
                <c:pt idx="4234">
                  <c:v>29.405172617966699</c:v>
                </c:pt>
                <c:pt idx="4235">
                  <c:v>29.412190218715399</c:v>
                </c:pt>
                <c:pt idx="4236">
                  <c:v>29.419207819464098</c:v>
                </c:pt>
                <c:pt idx="4237">
                  <c:v>29.426225420212699</c:v>
                </c:pt>
                <c:pt idx="4238">
                  <c:v>29.433243020961399</c:v>
                </c:pt>
                <c:pt idx="4239">
                  <c:v>29.440260621710099</c:v>
                </c:pt>
                <c:pt idx="4240">
                  <c:v>29.447278222458699</c:v>
                </c:pt>
                <c:pt idx="4241">
                  <c:v>29.454295823207399</c:v>
                </c:pt>
                <c:pt idx="4242">
                  <c:v>29.461313423956099</c:v>
                </c:pt>
                <c:pt idx="4243">
                  <c:v>29.4683310247047</c:v>
                </c:pt>
                <c:pt idx="4244">
                  <c:v>29.4753486254534</c:v>
                </c:pt>
                <c:pt idx="4245">
                  <c:v>29.4823662262021</c:v>
                </c:pt>
                <c:pt idx="4246">
                  <c:v>29.4893838269508</c:v>
                </c:pt>
                <c:pt idx="4247">
                  <c:v>29.4964014276994</c:v>
                </c:pt>
                <c:pt idx="4248">
                  <c:v>29.5034190284481</c:v>
                </c:pt>
                <c:pt idx="4249">
                  <c:v>29.5104366291968</c:v>
                </c:pt>
                <c:pt idx="4250">
                  <c:v>29.5174542299454</c:v>
                </c:pt>
                <c:pt idx="4251">
                  <c:v>29.5244718306941</c:v>
                </c:pt>
                <c:pt idx="4252">
                  <c:v>29.5314894314428</c:v>
                </c:pt>
                <c:pt idx="4253">
                  <c:v>29.538507032191401</c:v>
                </c:pt>
                <c:pt idx="4254">
                  <c:v>29.545524632940101</c:v>
                </c:pt>
                <c:pt idx="4255">
                  <c:v>29.552542233688801</c:v>
                </c:pt>
                <c:pt idx="4256">
                  <c:v>29.559559834437501</c:v>
                </c:pt>
                <c:pt idx="4257">
                  <c:v>29.566577435186101</c:v>
                </c:pt>
                <c:pt idx="4258">
                  <c:v>29.573595035934801</c:v>
                </c:pt>
                <c:pt idx="4259">
                  <c:v>29.580612636683501</c:v>
                </c:pt>
                <c:pt idx="4260">
                  <c:v>29.587630237432101</c:v>
                </c:pt>
                <c:pt idx="4261">
                  <c:v>29.594647838180801</c:v>
                </c:pt>
                <c:pt idx="4262">
                  <c:v>29.601665438929501</c:v>
                </c:pt>
                <c:pt idx="4263">
                  <c:v>29.608683039678098</c:v>
                </c:pt>
                <c:pt idx="4264">
                  <c:v>29.615700640426802</c:v>
                </c:pt>
                <c:pt idx="4265">
                  <c:v>29.622718241175502</c:v>
                </c:pt>
                <c:pt idx="4266">
                  <c:v>29.629735841924099</c:v>
                </c:pt>
                <c:pt idx="4267">
                  <c:v>29.636753442672799</c:v>
                </c:pt>
                <c:pt idx="4268">
                  <c:v>29.643771043421498</c:v>
                </c:pt>
                <c:pt idx="4269">
                  <c:v>29.650788644170198</c:v>
                </c:pt>
                <c:pt idx="4270">
                  <c:v>29.657806244918799</c:v>
                </c:pt>
                <c:pt idx="4271">
                  <c:v>29.664823845667499</c:v>
                </c:pt>
                <c:pt idx="4272">
                  <c:v>29.671841446416199</c:v>
                </c:pt>
                <c:pt idx="4273">
                  <c:v>29.678859047164799</c:v>
                </c:pt>
                <c:pt idx="4274">
                  <c:v>29.685876647913499</c:v>
                </c:pt>
                <c:pt idx="4275">
                  <c:v>29.692894248662199</c:v>
                </c:pt>
                <c:pt idx="4276">
                  <c:v>29.6999118494108</c:v>
                </c:pt>
                <c:pt idx="4277">
                  <c:v>29.7069294501595</c:v>
                </c:pt>
                <c:pt idx="4278">
                  <c:v>29.7139470509082</c:v>
                </c:pt>
                <c:pt idx="4279">
                  <c:v>29.7209646516568</c:v>
                </c:pt>
                <c:pt idx="4280">
                  <c:v>29.7279822524055</c:v>
                </c:pt>
                <c:pt idx="4281">
                  <c:v>29.7349998531542</c:v>
                </c:pt>
                <c:pt idx="4282">
                  <c:v>29.7420174539028</c:v>
                </c:pt>
                <c:pt idx="4283">
                  <c:v>29.7490350546515</c:v>
                </c:pt>
                <c:pt idx="4284">
                  <c:v>29.7560526554002</c:v>
                </c:pt>
                <c:pt idx="4285">
                  <c:v>29.7630702561489</c:v>
                </c:pt>
                <c:pt idx="4286">
                  <c:v>29.770087856897501</c:v>
                </c:pt>
                <c:pt idx="4287">
                  <c:v>29.777105457646201</c:v>
                </c:pt>
                <c:pt idx="4288">
                  <c:v>29.784123058394901</c:v>
                </c:pt>
                <c:pt idx="4289">
                  <c:v>29.791140659143501</c:v>
                </c:pt>
                <c:pt idx="4290">
                  <c:v>29.798158259892201</c:v>
                </c:pt>
                <c:pt idx="4291">
                  <c:v>29.805175860640901</c:v>
                </c:pt>
                <c:pt idx="4292">
                  <c:v>29.812193461389501</c:v>
                </c:pt>
                <c:pt idx="4293">
                  <c:v>29.819211062138201</c:v>
                </c:pt>
                <c:pt idx="4294">
                  <c:v>29.826228662886901</c:v>
                </c:pt>
                <c:pt idx="4295">
                  <c:v>29.833246263635601</c:v>
                </c:pt>
                <c:pt idx="4296">
                  <c:v>29.840263864384202</c:v>
                </c:pt>
                <c:pt idx="4297">
                  <c:v>29.847281465132902</c:v>
                </c:pt>
                <c:pt idx="4298">
                  <c:v>29.854299065881602</c:v>
                </c:pt>
                <c:pt idx="4299">
                  <c:v>29.861316666630199</c:v>
                </c:pt>
                <c:pt idx="4300">
                  <c:v>29.868334267378899</c:v>
                </c:pt>
                <c:pt idx="4301">
                  <c:v>29.875351868127598</c:v>
                </c:pt>
                <c:pt idx="4302">
                  <c:v>29.882369468876199</c:v>
                </c:pt>
                <c:pt idx="4303">
                  <c:v>29.889387069624899</c:v>
                </c:pt>
                <c:pt idx="4304">
                  <c:v>29.896404670373599</c:v>
                </c:pt>
                <c:pt idx="4305">
                  <c:v>29.903422271122199</c:v>
                </c:pt>
                <c:pt idx="4306">
                  <c:v>29.910439871870899</c:v>
                </c:pt>
                <c:pt idx="4307">
                  <c:v>29.917457472619599</c:v>
                </c:pt>
                <c:pt idx="4308">
                  <c:v>29.924475073368299</c:v>
                </c:pt>
                <c:pt idx="4309">
                  <c:v>29.9314926741169</c:v>
                </c:pt>
                <c:pt idx="4310">
                  <c:v>29.9385102748656</c:v>
                </c:pt>
                <c:pt idx="4311">
                  <c:v>29.9455278756143</c:v>
                </c:pt>
                <c:pt idx="4312">
                  <c:v>29.9525454763629</c:v>
                </c:pt>
                <c:pt idx="4313">
                  <c:v>29.9595630771116</c:v>
                </c:pt>
                <c:pt idx="4314">
                  <c:v>29.9665806778603</c:v>
                </c:pt>
                <c:pt idx="4315">
                  <c:v>29.9735982786089</c:v>
                </c:pt>
                <c:pt idx="4316">
                  <c:v>29.9806158793576</c:v>
                </c:pt>
                <c:pt idx="4317">
                  <c:v>29.9876334801063</c:v>
                </c:pt>
                <c:pt idx="4318">
                  <c:v>29.994651080855</c:v>
                </c:pt>
                <c:pt idx="4319">
                  <c:v>30.001668681603601</c:v>
                </c:pt>
                <c:pt idx="4320">
                  <c:v>30.008686282352301</c:v>
                </c:pt>
                <c:pt idx="4321">
                  <c:v>30.015703883101001</c:v>
                </c:pt>
                <c:pt idx="4322">
                  <c:v>30.022721483849601</c:v>
                </c:pt>
                <c:pt idx="4323">
                  <c:v>30.029739084598301</c:v>
                </c:pt>
                <c:pt idx="4324">
                  <c:v>30.036756685347001</c:v>
                </c:pt>
                <c:pt idx="4325">
                  <c:v>30.043774286095601</c:v>
                </c:pt>
                <c:pt idx="4326">
                  <c:v>30.050791886844301</c:v>
                </c:pt>
                <c:pt idx="4327">
                  <c:v>30.057809487593001</c:v>
                </c:pt>
                <c:pt idx="4328">
                  <c:v>30.064827088341598</c:v>
                </c:pt>
                <c:pt idx="4329">
                  <c:v>30.071844689090302</c:v>
                </c:pt>
                <c:pt idx="4330">
                  <c:v>30.078862289839002</c:v>
                </c:pt>
                <c:pt idx="4331">
                  <c:v>30.085879890587599</c:v>
                </c:pt>
                <c:pt idx="4332">
                  <c:v>30.092897491336299</c:v>
                </c:pt>
                <c:pt idx="4333">
                  <c:v>30.099915092084998</c:v>
                </c:pt>
                <c:pt idx="4334">
                  <c:v>30.106932692833698</c:v>
                </c:pt>
                <c:pt idx="4335">
                  <c:v>30.113950293582299</c:v>
                </c:pt>
                <c:pt idx="4336">
                  <c:v>30.120967894330999</c:v>
                </c:pt>
                <c:pt idx="4337">
                  <c:v>30.127985495079699</c:v>
                </c:pt>
                <c:pt idx="4338">
                  <c:v>30.135003095828299</c:v>
                </c:pt>
                <c:pt idx="4339">
                  <c:v>30.142020696576999</c:v>
                </c:pt>
                <c:pt idx="4340">
                  <c:v>30.149038297325699</c:v>
                </c:pt>
                <c:pt idx="4341">
                  <c:v>30.1560558980743</c:v>
                </c:pt>
                <c:pt idx="4342">
                  <c:v>30.163073498823</c:v>
                </c:pt>
                <c:pt idx="4343">
                  <c:v>30.1700910995717</c:v>
                </c:pt>
                <c:pt idx="4344">
                  <c:v>30.177108700320399</c:v>
                </c:pt>
                <c:pt idx="4345">
                  <c:v>30.184126301069</c:v>
                </c:pt>
                <c:pt idx="4346">
                  <c:v>30.1911439018177</c:v>
                </c:pt>
                <c:pt idx="4347">
                  <c:v>30.1981615025664</c:v>
                </c:pt>
                <c:pt idx="4348">
                  <c:v>30.205179103315</c:v>
                </c:pt>
                <c:pt idx="4349">
                  <c:v>30.2121967040637</c:v>
                </c:pt>
                <c:pt idx="4350">
                  <c:v>30.2192143048124</c:v>
                </c:pt>
                <c:pt idx="4351">
                  <c:v>30.226231905561001</c:v>
                </c:pt>
                <c:pt idx="4352">
                  <c:v>30.233249506309701</c:v>
                </c:pt>
                <c:pt idx="4353">
                  <c:v>30.240267107058401</c:v>
                </c:pt>
                <c:pt idx="4354">
                  <c:v>30.247284707807001</c:v>
                </c:pt>
                <c:pt idx="4355">
                  <c:v>30.254302308555701</c:v>
                </c:pt>
                <c:pt idx="4356">
                  <c:v>30.261319909304401</c:v>
                </c:pt>
                <c:pt idx="4357">
                  <c:v>30.268337510053101</c:v>
                </c:pt>
                <c:pt idx="4358">
                  <c:v>30.275355110801701</c:v>
                </c:pt>
                <c:pt idx="4359">
                  <c:v>30.282372711550401</c:v>
                </c:pt>
                <c:pt idx="4360">
                  <c:v>30.289390312299101</c:v>
                </c:pt>
                <c:pt idx="4361">
                  <c:v>30.296407913047702</c:v>
                </c:pt>
                <c:pt idx="4362">
                  <c:v>30.303425513796402</c:v>
                </c:pt>
                <c:pt idx="4363">
                  <c:v>30.310443114545102</c:v>
                </c:pt>
                <c:pt idx="4364">
                  <c:v>30.317460715293699</c:v>
                </c:pt>
                <c:pt idx="4365">
                  <c:v>30.324478316042399</c:v>
                </c:pt>
                <c:pt idx="4366">
                  <c:v>30.331495916791098</c:v>
                </c:pt>
                <c:pt idx="4367">
                  <c:v>30.338513517539798</c:v>
                </c:pt>
                <c:pt idx="4368">
                  <c:v>30.345531118288399</c:v>
                </c:pt>
                <c:pt idx="4369">
                  <c:v>30.352548719037099</c:v>
                </c:pt>
                <c:pt idx="4370">
                  <c:v>30.359566319785799</c:v>
                </c:pt>
                <c:pt idx="4371">
                  <c:v>30.366583920534399</c:v>
                </c:pt>
                <c:pt idx="4372">
                  <c:v>30.373601521283099</c:v>
                </c:pt>
                <c:pt idx="4373">
                  <c:v>30.380619122031799</c:v>
                </c:pt>
                <c:pt idx="4374">
                  <c:v>30.3876367227804</c:v>
                </c:pt>
                <c:pt idx="4375">
                  <c:v>30.3946543235291</c:v>
                </c:pt>
                <c:pt idx="4376">
                  <c:v>30.4016719242778</c:v>
                </c:pt>
                <c:pt idx="4377">
                  <c:v>30.4086895250264</c:v>
                </c:pt>
                <c:pt idx="4378">
                  <c:v>30.4157071257751</c:v>
                </c:pt>
                <c:pt idx="4379">
                  <c:v>30.4227247265238</c:v>
                </c:pt>
                <c:pt idx="4380">
                  <c:v>30.4297423272724</c:v>
                </c:pt>
                <c:pt idx="4381">
                  <c:v>30.4367599280211</c:v>
                </c:pt>
                <c:pt idx="4382">
                  <c:v>30.4437775287698</c:v>
                </c:pt>
                <c:pt idx="4383">
                  <c:v>30.4507951295185</c:v>
                </c:pt>
                <c:pt idx="4384">
                  <c:v>30.457812730267101</c:v>
                </c:pt>
                <c:pt idx="4385">
                  <c:v>30.464830331015801</c:v>
                </c:pt>
                <c:pt idx="4386">
                  <c:v>30.471847931764501</c:v>
                </c:pt>
                <c:pt idx="4387">
                  <c:v>30.478865532513101</c:v>
                </c:pt>
                <c:pt idx="4388">
                  <c:v>30.485883133261801</c:v>
                </c:pt>
                <c:pt idx="4389">
                  <c:v>30.492900734010501</c:v>
                </c:pt>
                <c:pt idx="4390">
                  <c:v>30.499918334759101</c:v>
                </c:pt>
                <c:pt idx="4391">
                  <c:v>30.506935935507801</c:v>
                </c:pt>
                <c:pt idx="4392">
                  <c:v>30.513953536256501</c:v>
                </c:pt>
                <c:pt idx="4393">
                  <c:v>30.520971137005098</c:v>
                </c:pt>
                <c:pt idx="4394">
                  <c:v>30.527988737753802</c:v>
                </c:pt>
                <c:pt idx="4395">
                  <c:v>30.535006338502502</c:v>
                </c:pt>
                <c:pt idx="4396">
                  <c:v>30.542023939251202</c:v>
                </c:pt>
                <c:pt idx="4397">
                  <c:v>30.549041539999799</c:v>
                </c:pt>
                <c:pt idx="4398">
                  <c:v>30.556059140748498</c:v>
                </c:pt>
                <c:pt idx="4399">
                  <c:v>30.563076741497198</c:v>
                </c:pt>
                <c:pt idx="4400">
                  <c:v>30.570094342245799</c:v>
                </c:pt>
                <c:pt idx="4401">
                  <c:v>30.577111942994499</c:v>
                </c:pt>
                <c:pt idx="4402">
                  <c:v>30.584129543743199</c:v>
                </c:pt>
                <c:pt idx="4403">
                  <c:v>30.591147144491799</c:v>
                </c:pt>
                <c:pt idx="4404">
                  <c:v>30.598164745240499</c:v>
                </c:pt>
                <c:pt idx="4405">
                  <c:v>30.605182345989199</c:v>
                </c:pt>
                <c:pt idx="4406">
                  <c:v>30.6121999467378</c:v>
                </c:pt>
                <c:pt idx="4407">
                  <c:v>30.6192175474865</c:v>
                </c:pt>
                <c:pt idx="4408">
                  <c:v>30.6262351482352</c:v>
                </c:pt>
                <c:pt idx="4409">
                  <c:v>30.633252748983899</c:v>
                </c:pt>
                <c:pt idx="4410">
                  <c:v>30.6402703497325</c:v>
                </c:pt>
                <c:pt idx="4411">
                  <c:v>30.6472879504812</c:v>
                </c:pt>
                <c:pt idx="4412">
                  <c:v>30.6543055512299</c:v>
                </c:pt>
                <c:pt idx="4413">
                  <c:v>30.6613231519785</c:v>
                </c:pt>
                <c:pt idx="4414">
                  <c:v>30.6683407527272</c:v>
                </c:pt>
                <c:pt idx="4415">
                  <c:v>30.6753583534759</c:v>
                </c:pt>
                <c:pt idx="4416">
                  <c:v>30.682375954224501</c:v>
                </c:pt>
                <c:pt idx="4417">
                  <c:v>30.689393554973201</c:v>
                </c:pt>
                <c:pt idx="4418">
                  <c:v>30.696411155721901</c:v>
                </c:pt>
                <c:pt idx="4419">
                  <c:v>30.703428756470601</c:v>
                </c:pt>
                <c:pt idx="4420">
                  <c:v>30.710446357219201</c:v>
                </c:pt>
                <c:pt idx="4421">
                  <c:v>30.717463957967901</c:v>
                </c:pt>
                <c:pt idx="4422">
                  <c:v>30.724481558716601</c:v>
                </c:pt>
                <c:pt idx="4423">
                  <c:v>30.731499159465201</c:v>
                </c:pt>
                <c:pt idx="4424">
                  <c:v>30.738516760213901</c:v>
                </c:pt>
                <c:pt idx="4425">
                  <c:v>30.745534360962601</c:v>
                </c:pt>
                <c:pt idx="4426">
                  <c:v>30.752551961711202</c:v>
                </c:pt>
                <c:pt idx="4427">
                  <c:v>30.759569562459902</c:v>
                </c:pt>
                <c:pt idx="4428">
                  <c:v>30.766587163208602</c:v>
                </c:pt>
                <c:pt idx="4429">
                  <c:v>30.773604763957199</c:v>
                </c:pt>
                <c:pt idx="4430">
                  <c:v>30.780622364705899</c:v>
                </c:pt>
                <c:pt idx="4431">
                  <c:v>30.787639965454598</c:v>
                </c:pt>
                <c:pt idx="4432">
                  <c:v>30.794657566203298</c:v>
                </c:pt>
                <c:pt idx="4433">
                  <c:v>30.801675166951899</c:v>
                </c:pt>
                <c:pt idx="4434">
                  <c:v>30.808692767700599</c:v>
                </c:pt>
                <c:pt idx="4435">
                  <c:v>30.815710368449299</c:v>
                </c:pt>
                <c:pt idx="4436">
                  <c:v>30.822727969197899</c:v>
                </c:pt>
                <c:pt idx="4437">
                  <c:v>30.829745569946599</c:v>
                </c:pt>
                <c:pt idx="4438">
                  <c:v>30.836763170695299</c:v>
                </c:pt>
                <c:pt idx="4439">
                  <c:v>30.8437807714439</c:v>
                </c:pt>
                <c:pt idx="4440">
                  <c:v>30.8507983721926</c:v>
                </c:pt>
                <c:pt idx="4441">
                  <c:v>30.8578159729413</c:v>
                </c:pt>
                <c:pt idx="4442">
                  <c:v>30.864833573689999</c:v>
                </c:pt>
                <c:pt idx="4443">
                  <c:v>30.8718511744386</c:v>
                </c:pt>
                <c:pt idx="4444">
                  <c:v>30.8788687751873</c:v>
                </c:pt>
                <c:pt idx="4445">
                  <c:v>30.885886375936</c:v>
                </c:pt>
                <c:pt idx="4446">
                  <c:v>30.8929039766846</c:v>
                </c:pt>
                <c:pt idx="4447">
                  <c:v>30.8999215774333</c:v>
                </c:pt>
                <c:pt idx="4448">
                  <c:v>30.906939178182</c:v>
                </c:pt>
                <c:pt idx="4449">
                  <c:v>30.913956778930601</c:v>
                </c:pt>
                <c:pt idx="4450">
                  <c:v>30.920974379679301</c:v>
                </c:pt>
                <c:pt idx="4451">
                  <c:v>30.927991980428001</c:v>
                </c:pt>
                <c:pt idx="4452">
                  <c:v>30.935009581176601</c:v>
                </c:pt>
                <c:pt idx="4453">
                  <c:v>30.942027181925301</c:v>
                </c:pt>
                <c:pt idx="4454">
                  <c:v>30.949044782674001</c:v>
                </c:pt>
                <c:pt idx="4455">
                  <c:v>30.956062383422601</c:v>
                </c:pt>
                <c:pt idx="4456">
                  <c:v>30.963079984171301</c:v>
                </c:pt>
                <c:pt idx="4457">
                  <c:v>30.970097584920001</c:v>
                </c:pt>
                <c:pt idx="4458">
                  <c:v>30.977115185668701</c:v>
                </c:pt>
                <c:pt idx="4459">
                  <c:v>30.984132786417302</c:v>
                </c:pt>
                <c:pt idx="4460">
                  <c:v>30.991150387166002</c:v>
                </c:pt>
                <c:pt idx="4461">
                  <c:v>30.998167987914702</c:v>
                </c:pt>
                <c:pt idx="4462">
                  <c:v>31.005185588663299</c:v>
                </c:pt>
                <c:pt idx="4463">
                  <c:v>31.012203189411998</c:v>
                </c:pt>
                <c:pt idx="4464">
                  <c:v>31.019220790160698</c:v>
                </c:pt>
                <c:pt idx="4465">
                  <c:v>31.026238390909299</c:v>
                </c:pt>
                <c:pt idx="4466">
                  <c:v>31.033255991657999</c:v>
                </c:pt>
                <c:pt idx="4467">
                  <c:v>31.040273592406699</c:v>
                </c:pt>
                <c:pt idx="4468">
                  <c:v>31.047291193155399</c:v>
                </c:pt>
                <c:pt idx="4469">
                  <c:v>31.054308793903999</c:v>
                </c:pt>
                <c:pt idx="4470">
                  <c:v>31.061326394652699</c:v>
                </c:pt>
                <c:pt idx="4471">
                  <c:v>31.068343995401399</c:v>
                </c:pt>
                <c:pt idx="4472">
                  <c:v>31.07536159615</c:v>
                </c:pt>
                <c:pt idx="4473">
                  <c:v>31.0823791968987</c:v>
                </c:pt>
                <c:pt idx="4474">
                  <c:v>31.089396797647399</c:v>
                </c:pt>
                <c:pt idx="4475">
                  <c:v>31.096414398396</c:v>
                </c:pt>
                <c:pt idx="4476">
                  <c:v>31.1034319991447</c:v>
                </c:pt>
                <c:pt idx="4477">
                  <c:v>31.1104495998934</c:v>
                </c:pt>
                <c:pt idx="4478">
                  <c:v>31.117467200642</c:v>
                </c:pt>
                <c:pt idx="4479">
                  <c:v>31.1244848013907</c:v>
                </c:pt>
                <c:pt idx="4480">
                  <c:v>31.1315024021394</c:v>
                </c:pt>
                <c:pt idx="4481">
                  <c:v>31.1385200028881</c:v>
                </c:pt>
                <c:pt idx="4482">
                  <c:v>31.145537603636701</c:v>
                </c:pt>
                <c:pt idx="4483">
                  <c:v>31.152555204385401</c:v>
                </c:pt>
                <c:pt idx="4484">
                  <c:v>31.159572805134101</c:v>
                </c:pt>
                <c:pt idx="4485">
                  <c:v>31.166590405882701</c:v>
                </c:pt>
                <c:pt idx="4486">
                  <c:v>31.173608006631401</c:v>
                </c:pt>
                <c:pt idx="4487">
                  <c:v>31.180625607380101</c:v>
                </c:pt>
                <c:pt idx="4488">
                  <c:v>31.187643208128701</c:v>
                </c:pt>
                <c:pt idx="4489">
                  <c:v>31.194660808877401</c:v>
                </c:pt>
                <c:pt idx="4490">
                  <c:v>31.201678409626101</c:v>
                </c:pt>
                <c:pt idx="4491">
                  <c:v>31.208696010374702</c:v>
                </c:pt>
                <c:pt idx="4492">
                  <c:v>31.215713611123402</c:v>
                </c:pt>
                <c:pt idx="4493">
                  <c:v>31.222731211872102</c:v>
                </c:pt>
                <c:pt idx="4494">
                  <c:v>31.229748812620802</c:v>
                </c:pt>
                <c:pt idx="4495">
                  <c:v>31.236766413369399</c:v>
                </c:pt>
                <c:pt idx="4496">
                  <c:v>31.243784014118098</c:v>
                </c:pt>
                <c:pt idx="4497">
                  <c:v>31.250801614866798</c:v>
                </c:pt>
                <c:pt idx="4498">
                  <c:v>31.257819215615399</c:v>
                </c:pt>
                <c:pt idx="4499">
                  <c:v>31.264836816364099</c:v>
                </c:pt>
                <c:pt idx="4500">
                  <c:v>31.271854417112799</c:v>
                </c:pt>
                <c:pt idx="4501">
                  <c:v>31.278872017861399</c:v>
                </c:pt>
                <c:pt idx="4502">
                  <c:v>31.285889618610099</c:v>
                </c:pt>
                <c:pt idx="4503">
                  <c:v>31.292907219358799</c:v>
                </c:pt>
                <c:pt idx="4504">
                  <c:v>31.2999248201074</c:v>
                </c:pt>
                <c:pt idx="4505">
                  <c:v>31.3069424208561</c:v>
                </c:pt>
                <c:pt idx="4506">
                  <c:v>31.3139600216048</c:v>
                </c:pt>
                <c:pt idx="4507">
                  <c:v>31.320977622353499</c:v>
                </c:pt>
                <c:pt idx="4508">
                  <c:v>31.3279952231021</c:v>
                </c:pt>
                <c:pt idx="4509">
                  <c:v>31.3350128238508</c:v>
                </c:pt>
                <c:pt idx="4510">
                  <c:v>31.3420304245995</c:v>
                </c:pt>
                <c:pt idx="4511">
                  <c:v>31.3490480253481</c:v>
                </c:pt>
                <c:pt idx="4512">
                  <c:v>31.3560656260968</c:v>
                </c:pt>
                <c:pt idx="4513">
                  <c:v>31.3630832268455</c:v>
                </c:pt>
                <c:pt idx="4514">
                  <c:v>31.370100827594101</c:v>
                </c:pt>
                <c:pt idx="4515">
                  <c:v>31.377118428342801</c:v>
                </c:pt>
                <c:pt idx="4516">
                  <c:v>31.384136029091501</c:v>
                </c:pt>
                <c:pt idx="4517">
                  <c:v>31.391153629840101</c:v>
                </c:pt>
                <c:pt idx="4518">
                  <c:v>31.398171230588801</c:v>
                </c:pt>
                <c:pt idx="4519">
                  <c:v>31.405188831337501</c:v>
                </c:pt>
                <c:pt idx="4520">
                  <c:v>31.412206432086201</c:v>
                </c:pt>
                <c:pt idx="4521">
                  <c:v>31.419224032834801</c:v>
                </c:pt>
                <c:pt idx="4522">
                  <c:v>31.426241633583501</c:v>
                </c:pt>
                <c:pt idx="4523">
                  <c:v>31.433259234332201</c:v>
                </c:pt>
                <c:pt idx="4524">
                  <c:v>31.440276835080802</c:v>
                </c:pt>
                <c:pt idx="4525">
                  <c:v>31.447294435829502</c:v>
                </c:pt>
                <c:pt idx="4526">
                  <c:v>31.454312036578202</c:v>
                </c:pt>
                <c:pt idx="4527">
                  <c:v>31.461329637326799</c:v>
                </c:pt>
                <c:pt idx="4528">
                  <c:v>31.468347238075498</c:v>
                </c:pt>
                <c:pt idx="4529">
                  <c:v>31.475364838824198</c:v>
                </c:pt>
                <c:pt idx="4530">
                  <c:v>31.482382439572898</c:v>
                </c:pt>
                <c:pt idx="4531">
                  <c:v>31.489400040321499</c:v>
                </c:pt>
                <c:pt idx="4532">
                  <c:v>31.496417641070199</c:v>
                </c:pt>
                <c:pt idx="4533">
                  <c:v>31.503435241818899</c:v>
                </c:pt>
                <c:pt idx="4534">
                  <c:v>31.510452842567499</c:v>
                </c:pt>
                <c:pt idx="4535">
                  <c:v>31.517470443316199</c:v>
                </c:pt>
                <c:pt idx="4536">
                  <c:v>31.524488044064899</c:v>
                </c:pt>
                <c:pt idx="4537">
                  <c:v>31.5315056448135</c:v>
                </c:pt>
                <c:pt idx="4538">
                  <c:v>31.5385232455622</c:v>
                </c:pt>
                <c:pt idx="4539">
                  <c:v>31.545540846310899</c:v>
                </c:pt>
                <c:pt idx="4540">
                  <c:v>31.5525584470595</c:v>
                </c:pt>
                <c:pt idx="4541">
                  <c:v>31.5595760478082</c:v>
                </c:pt>
                <c:pt idx="4542">
                  <c:v>31.5665936485569</c:v>
                </c:pt>
                <c:pt idx="4543">
                  <c:v>31.5736112493056</c:v>
                </c:pt>
                <c:pt idx="4544">
                  <c:v>31.5806288500542</c:v>
                </c:pt>
                <c:pt idx="4545">
                  <c:v>31.5876464508029</c:v>
                </c:pt>
                <c:pt idx="4546">
                  <c:v>31.5946640515516</c:v>
                </c:pt>
                <c:pt idx="4547">
                  <c:v>31.601681652300201</c:v>
                </c:pt>
                <c:pt idx="4548">
                  <c:v>31.608699253048901</c:v>
                </c:pt>
                <c:pt idx="4549">
                  <c:v>31.615716853797601</c:v>
                </c:pt>
                <c:pt idx="4550">
                  <c:v>31.622734454546201</c:v>
                </c:pt>
                <c:pt idx="4551">
                  <c:v>31.629752055294901</c:v>
                </c:pt>
                <c:pt idx="4552">
                  <c:v>31.636769656043601</c:v>
                </c:pt>
                <c:pt idx="4553">
                  <c:v>31.643787256792201</c:v>
                </c:pt>
                <c:pt idx="4554">
                  <c:v>31.650804857540901</c:v>
                </c:pt>
                <c:pt idx="4555">
                  <c:v>31.657822458289601</c:v>
                </c:pt>
                <c:pt idx="4556">
                  <c:v>31.664840059038301</c:v>
                </c:pt>
                <c:pt idx="4557">
                  <c:v>31.671857659786902</c:v>
                </c:pt>
                <c:pt idx="4558">
                  <c:v>31.678875260535602</c:v>
                </c:pt>
                <c:pt idx="4559">
                  <c:v>31.685892861284302</c:v>
                </c:pt>
                <c:pt idx="4560">
                  <c:v>31.692910462032899</c:v>
                </c:pt>
                <c:pt idx="4561">
                  <c:v>31.699928062781598</c:v>
                </c:pt>
                <c:pt idx="4562">
                  <c:v>31.706945663530298</c:v>
                </c:pt>
                <c:pt idx="4563">
                  <c:v>31.713963264278899</c:v>
                </c:pt>
                <c:pt idx="4564">
                  <c:v>31.720980865027599</c:v>
                </c:pt>
                <c:pt idx="4565">
                  <c:v>31.727998465776299</c:v>
                </c:pt>
                <c:pt idx="4566">
                  <c:v>31.735016066524899</c:v>
                </c:pt>
                <c:pt idx="4567">
                  <c:v>31.742033667273599</c:v>
                </c:pt>
                <c:pt idx="4568">
                  <c:v>31.749051268022299</c:v>
                </c:pt>
                <c:pt idx="4569">
                  <c:v>31.756068868770999</c:v>
                </c:pt>
                <c:pt idx="4570">
                  <c:v>31.7630864695196</c:v>
                </c:pt>
                <c:pt idx="4571">
                  <c:v>31.7701040702683</c:v>
                </c:pt>
                <c:pt idx="4572">
                  <c:v>31.777121671016999</c:v>
                </c:pt>
                <c:pt idx="4573">
                  <c:v>31.7841392717656</c:v>
                </c:pt>
                <c:pt idx="4574">
                  <c:v>31.7911568725143</c:v>
                </c:pt>
                <c:pt idx="4575">
                  <c:v>31.798174473263</c:v>
                </c:pt>
                <c:pt idx="4576">
                  <c:v>31.8051920740116</c:v>
                </c:pt>
                <c:pt idx="4577">
                  <c:v>31.8122096747603</c:v>
                </c:pt>
                <c:pt idx="4578">
                  <c:v>31.819227275509</c:v>
                </c:pt>
                <c:pt idx="4579">
                  <c:v>31.8262448762577</c:v>
                </c:pt>
                <c:pt idx="4580">
                  <c:v>31.833262477006301</c:v>
                </c:pt>
                <c:pt idx="4581">
                  <c:v>31.840280077755001</c:v>
                </c:pt>
                <c:pt idx="4582">
                  <c:v>31.847297678503701</c:v>
                </c:pt>
                <c:pt idx="4583">
                  <c:v>31.854315279252301</c:v>
                </c:pt>
                <c:pt idx="4584">
                  <c:v>31.861332880001001</c:v>
                </c:pt>
                <c:pt idx="4585">
                  <c:v>31.868350480749701</c:v>
                </c:pt>
                <c:pt idx="4586">
                  <c:v>31.875368081498301</c:v>
                </c:pt>
                <c:pt idx="4587">
                  <c:v>31.882385682247001</c:v>
                </c:pt>
                <c:pt idx="4588">
                  <c:v>31.889403282995701</c:v>
                </c:pt>
                <c:pt idx="4589">
                  <c:v>31.896420883744302</c:v>
                </c:pt>
                <c:pt idx="4590">
                  <c:v>31.903438484493002</c:v>
                </c:pt>
                <c:pt idx="4591">
                  <c:v>31.910456085241702</c:v>
                </c:pt>
                <c:pt idx="4592">
                  <c:v>31.917473685990402</c:v>
                </c:pt>
                <c:pt idx="4593">
                  <c:v>31.924491286738998</c:v>
                </c:pt>
                <c:pt idx="4594">
                  <c:v>31.931508887487698</c:v>
                </c:pt>
                <c:pt idx="4595">
                  <c:v>31.938526488236398</c:v>
                </c:pt>
                <c:pt idx="4596">
                  <c:v>31.945544088984999</c:v>
                </c:pt>
                <c:pt idx="4597">
                  <c:v>31.952561689733699</c:v>
                </c:pt>
                <c:pt idx="4598">
                  <c:v>31.959579290482399</c:v>
                </c:pt>
                <c:pt idx="4599">
                  <c:v>31.966596891230999</c:v>
                </c:pt>
                <c:pt idx="4600">
                  <c:v>31.973614491979699</c:v>
                </c:pt>
                <c:pt idx="4601">
                  <c:v>31.980632092728399</c:v>
                </c:pt>
                <c:pt idx="4602">
                  <c:v>31.987649693477</c:v>
                </c:pt>
                <c:pt idx="4603">
                  <c:v>31.9946672942257</c:v>
                </c:pt>
                <c:pt idx="4604">
                  <c:v>32.001684894974403</c:v>
                </c:pt>
                <c:pt idx="4605">
                  <c:v>32.008702495723099</c:v>
                </c:pt>
                <c:pt idx="4606">
                  <c:v>32.015720096471703</c:v>
                </c:pt>
                <c:pt idx="4607">
                  <c:v>32.0227376972204</c:v>
                </c:pt>
                <c:pt idx="4608">
                  <c:v>32.029755297969103</c:v>
                </c:pt>
                <c:pt idx="4609">
                  <c:v>32.0367728987177</c:v>
                </c:pt>
                <c:pt idx="4610">
                  <c:v>32.043790499466397</c:v>
                </c:pt>
                <c:pt idx="4611">
                  <c:v>32.0508081002151</c:v>
                </c:pt>
                <c:pt idx="4612">
                  <c:v>32.057825700963697</c:v>
                </c:pt>
                <c:pt idx="4613">
                  <c:v>32.064843301712401</c:v>
                </c:pt>
                <c:pt idx="4614">
                  <c:v>32.071860902461097</c:v>
                </c:pt>
                <c:pt idx="4615">
                  <c:v>32.078878503209701</c:v>
                </c:pt>
                <c:pt idx="4616">
                  <c:v>32.085896103958397</c:v>
                </c:pt>
                <c:pt idx="4617">
                  <c:v>32.092913704707101</c:v>
                </c:pt>
                <c:pt idx="4618">
                  <c:v>32.099931305455797</c:v>
                </c:pt>
                <c:pt idx="4619">
                  <c:v>32.106948906204401</c:v>
                </c:pt>
                <c:pt idx="4620">
                  <c:v>32.113966506953098</c:v>
                </c:pt>
                <c:pt idx="4621">
                  <c:v>32.120984107701801</c:v>
                </c:pt>
                <c:pt idx="4622">
                  <c:v>32.128001708450398</c:v>
                </c:pt>
                <c:pt idx="4623">
                  <c:v>32.135019309199102</c:v>
                </c:pt>
                <c:pt idx="4624">
                  <c:v>32.142036909947798</c:v>
                </c:pt>
                <c:pt idx="4625">
                  <c:v>32.149054510696402</c:v>
                </c:pt>
                <c:pt idx="4626">
                  <c:v>32.156072111445098</c:v>
                </c:pt>
                <c:pt idx="4627">
                  <c:v>32.163089712193802</c:v>
                </c:pt>
                <c:pt idx="4628">
                  <c:v>32.170107312942498</c:v>
                </c:pt>
                <c:pt idx="4629">
                  <c:v>32.177124913691102</c:v>
                </c:pt>
                <c:pt idx="4630">
                  <c:v>32.184142514439799</c:v>
                </c:pt>
                <c:pt idx="4631">
                  <c:v>32.191160115188502</c:v>
                </c:pt>
                <c:pt idx="4632">
                  <c:v>32.198177715937099</c:v>
                </c:pt>
                <c:pt idx="4633">
                  <c:v>32.205195316685803</c:v>
                </c:pt>
                <c:pt idx="4634">
                  <c:v>32.212212917434499</c:v>
                </c:pt>
                <c:pt idx="4635">
                  <c:v>32.219230518183103</c:v>
                </c:pt>
                <c:pt idx="4636">
                  <c:v>32.2262481189318</c:v>
                </c:pt>
                <c:pt idx="4637">
                  <c:v>32.233265719680503</c:v>
                </c:pt>
                <c:pt idx="4638">
                  <c:v>32.2402833204291</c:v>
                </c:pt>
                <c:pt idx="4639">
                  <c:v>32.247300921177803</c:v>
                </c:pt>
                <c:pt idx="4640">
                  <c:v>32.2543185219265</c:v>
                </c:pt>
                <c:pt idx="4641">
                  <c:v>32.261336122675203</c:v>
                </c:pt>
                <c:pt idx="4642">
                  <c:v>32.2683537234238</c:v>
                </c:pt>
                <c:pt idx="4643">
                  <c:v>32.275371324172497</c:v>
                </c:pt>
                <c:pt idx="4644">
                  <c:v>32.2823889249212</c:v>
                </c:pt>
                <c:pt idx="4645">
                  <c:v>32.289406525669797</c:v>
                </c:pt>
                <c:pt idx="4646">
                  <c:v>32.296424126418501</c:v>
                </c:pt>
                <c:pt idx="4647">
                  <c:v>32.303441727167197</c:v>
                </c:pt>
                <c:pt idx="4648">
                  <c:v>32.310459327915801</c:v>
                </c:pt>
                <c:pt idx="4649">
                  <c:v>32.317476928664497</c:v>
                </c:pt>
                <c:pt idx="4650">
                  <c:v>32.324494529413201</c:v>
                </c:pt>
                <c:pt idx="4651">
                  <c:v>32.331512130161798</c:v>
                </c:pt>
                <c:pt idx="4652">
                  <c:v>32.338529730910501</c:v>
                </c:pt>
                <c:pt idx="4653">
                  <c:v>32.345547331659198</c:v>
                </c:pt>
                <c:pt idx="4654">
                  <c:v>32.352564932407901</c:v>
                </c:pt>
                <c:pt idx="4655">
                  <c:v>32.359582533156498</c:v>
                </c:pt>
                <c:pt idx="4656">
                  <c:v>32.366600133905202</c:v>
                </c:pt>
                <c:pt idx="4657">
                  <c:v>32.373617734653898</c:v>
                </c:pt>
                <c:pt idx="4658">
                  <c:v>32.380635335402502</c:v>
                </c:pt>
                <c:pt idx="4659">
                  <c:v>32.387652936151198</c:v>
                </c:pt>
                <c:pt idx="4660">
                  <c:v>32.394670536899902</c:v>
                </c:pt>
                <c:pt idx="4661">
                  <c:v>32.401688137648499</c:v>
                </c:pt>
                <c:pt idx="4662">
                  <c:v>32.408705738397202</c:v>
                </c:pt>
                <c:pt idx="4663">
                  <c:v>32.415723339145899</c:v>
                </c:pt>
                <c:pt idx="4664">
                  <c:v>32.422740939894503</c:v>
                </c:pt>
                <c:pt idx="4665">
                  <c:v>32.429758540643199</c:v>
                </c:pt>
                <c:pt idx="4666">
                  <c:v>32.436776141391903</c:v>
                </c:pt>
                <c:pt idx="4667">
                  <c:v>32.443793742140599</c:v>
                </c:pt>
                <c:pt idx="4668">
                  <c:v>32.450811342889203</c:v>
                </c:pt>
                <c:pt idx="4669">
                  <c:v>32.457828943637899</c:v>
                </c:pt>
                <c:pt idx="4670">
                  <c:v>32.464846544386603</c:v>
                </c:pt>
                <c:pt idx="4671">
                  <c:v>32.4718641451352</c:v>
                </c:pt>
                <c:pt idx="4672">
                  <c:v>32.478881745883903</c:v>
                </c:pt>
                <c:pt idx="4673">
                  <c:v>32.4858993466326</c:v>
                </c:pt>
                <c:pt idx="4674">
                  <c:v>32.492916947381197</c:v>
                </c:pt>
                <c:pt idx="4675">
                  <c:v>32.4999345481299</c:v>
                </c:pt>
                <c:pt idx="4676">
                  <c:v>32.506952148878597</c:v>
                </c:pt>
                <c:pt idx="4677">
                  <c:v>32.513969749627201</c:v>
                </c:pt>
                <c:pt idx="4678">
                  <c:v>32.520987350375897</c:v>
                </c:pt>
                <c:pt idx="4679">
                  <c:v>32.528004951124601</c:v>
                </c:pt>
                <c:pt idx="4680">
                  <c:v>32.535022551873297</c:v>
                </c:pt>
                <c:pt idx="4681">
                  <c:v>32.542040152621901</c:v>
                </c:pt>
                <c:pt idx="4682">
                  <c:v>32.549057753370597</c:v>
                </c:pt>
                <c:pt idx="4683">
                  <c:v>32.556075354119301</c:v>
                </c:pt>
                <c:pt idx="4684">
                  <c:v>32.563092954867898</c:v>
                </c:pt>
                <c:pt idx="4685">
                  <c:v>32.570110555616601</c:v>
                </c:pt>
                <c:pt idx="4686">
                  <c:v>32.577128156365298</c:v>
                </c:pt>
                <c:pt idx="4687">
                  <c:v>32.584145757113902</c:v>
                </c:pt>
                <c:pt idx="4688">
                  <c:v>32.591163357862598</c:v>
                </c:pt>
                <c:pt idx="4689">
                  <c:v>32.598180958611302</c:v>
                </c:pt>
                <c:pt idx="4690">
                  <c:v>32.605198559359998</c:v>
                </c:pt>
                <c:pt idx="4691">
                  <c:v>32.612216160108602</c:v>
                </c:pt>
                <c:pt idx="4692">
                  <c:v>32.619233760857298</c:v>
                </c:pt>
                <c:pt idx="4693">
                  <c:v>32.626251361606002</c:v>
                </c:pt>
                <c:pt idx="4694">
                  <c:v>32.633268962354599</c:v>
                </c:pt>
                <c:pt idx="4695">
                  <c:v>32.640286563103302</c:v>
                </c:pt>
                <c:pt idx="4696">
                  <c:v>32.647304163851999</c:v>
                </c:pt>
                <c:pt idx="4697">
                  <c:v>32.654321764600603</c:v>
                </c:pt>
                <c:pt idx="4698">
                  <c:v>32.661339365349299</c:v>
                </c:pt>
                <c:pt idx="4699">
                  <c:v>32.668356966098003</c:v>
                </c:pt>
                <c:pt idx="4700">
                  <c:v>32.6753745668466</c:v>
                </c:pt>
                <c:pt idx="4701">
                  <c:v>32.682392167595303</c:v>
                </c:pt>
                <c:pt idx="4702">
                  <c:v>32.689409768343999</c:v>
                </c:pt>
                <c:pt idx="4703">
                  <c:v>32.696427369092703</c:v>
                </c:pt>
                <c:pt idx="4704">
                  <c:v>32.7034449698413</c:v>
                </c:pt>
                <c:pt idx="4705">
                  <c:v>32.710462570590003</c:v>
                </c:pt>
                <c:pt idx="4706">
                  <c:v>32.7174801713387</c:v>
                </c:pt>
                <c:pt idx="4707">
                  <c:v>32.724497772087297</c:v>
                </c:pt>
                <c:pt idx="4708">
                  <c:v>32.731515372836</c:v>
                </c:pt>
                <c:pt idx="4709">
                  <c:v>32.738532973584697</c:v>
                </c:pt>
                <c:pt idx="4710">
                  <c:v>32.745550574333301</c:v>
                </c:pt>
                <c:pt idx="4711">
                  <c:v>32.752568175081997</c:v>
                </c:pt>
                <c:pt idx="4712">
                  <c:v>32.759585775830701</c:v>
                </c:pt>
                <c:pt idx="4713">
                  <c:v>32.766603376579297</c:v>
                </c:pt>
                <c:pt idx="4714">
                  <c:v>32.773620977328001</c:v>
                </c:pt>
                <c:pt idx="4715">
                  <c:v>32.780638578076697</c:v>
                </c:pt>
                <c:pt idx="4716">
                  <c:v>32.787656178825401</c:v>
                </c:pt>
                <c:pt idx="4717">
                  <c:v>32.794673779573998</c:v>
                </c:pt>
                <c:pt idx="4718">
                  <c:v>32.801691380322701</c:v>
                </c:pt>
                <c:pt idx="4719">
                  <c:v>32.808708981071398</c:v>
                </c:pt>
                <c:pt idx="4720">
                  <c:v>32.815726581820002</c:v>
                </c:pt>
                <c:pt idx="4721">
                  <c:v>32.822744182568698</c:v>
                </c:pt>
                <c:pt idx="4722">
                  <c:v>32.829761783317402</c:v>
                </c:pt>
                <c:pt idx="4723">
                  <c:v>32.836779384065998</c:v>
                </c:pt>
                <c:pt idx="4724">
                  <c:v>32.843796984814702</c:v>
                </c:pt>
                <c:pt idx="4725">
                  <c:v>32.850814585563398</c:v>
                </c:pt>
                <c:pt idx="4726">
                  <c:v>32.857832186312002</c:v>
                </c:pt>
                <c:pt idx="4727">
                  <c:v>32.864849787060699</c:v>
                </c:pt>
                <c:pt idx="4728">
                  <c:v>32.871867387809402</c:v>
                </c:pt>
                <c:pt idx="4729">
                  <c:v>32.878884988558099</c:v>
                </c:pt>
                <c:pt idx="4730">
                  <c:v>32.885902589306703</c:v>
                </c:pt>
                <c:pt idx="4731">
                  <c:v>32.892920190055399</c:v>
                </c:pt>
                <c:pt idx="4732">
                  <c:v>32.899937790804103</c:v>
                </c:pt>
                <c:pt idx="4733">
                  <c:v>32.9069553915527</c:v>
                </c:pt>
                <c:pt idx="4734">
                  <c:v>32.913972992301403</c:v>
                </c:pt>
                <c:pt idx="4735">
                  <c:v>32.920990593050099</c:v>
                </c:pt>
                <c:pt idx="4736">
                  <c:v>32.928008193798703</c:v>
                </c:pt>
                <c:pt idx="4737">
                  <c:v>32.9350257945474</c:v>
                </c:pt>
                <c:pt idx="4738">
                  <c:v>32.942043395296103</c:v>
                </c:pt>
                <c:pt idx="4739">
                  <c:v>32.9490609960447</c:v>
                </c:pt>
                <c:pt idx="4740">
                  <c:v>32.956078596793397</c:v>
                </c:pt>
                <c:pt idx="4741">
                  <c:v>32.9630961975421</c:v>
                </c:pt>
                <c:pt idx="4742">
                  <c:v>32.970113798290797</c:v>
                </c:pt>
                <c:pt idx="4743">
                  <c:v>32.977131399039401</c:v>
                </c:pt>
                <c:pt idx="4744">
                  <c:v>32.984148999788097</c:v>
                </c:pt>
                <c:pt idx="4745">
                  <c:v>32.991166600536801</c:v>
                </c:pt>
                <c:pt idx="4746">
                  <c:v>32.998184201285397</c:v>
                </c:pt>
                <c:pt idx="4747">
                  <c:v>33.005201802034101</c:v>
                </c:pt>
                <c:pt idx="4748">
                  <c:v>33.012219402782797</c:v>
                </c:pt>
                <c:pt idx="4749">
                  <c:v>33.019237003531401</c:v>
                </c:pt>
                <c:pt idx="4750">
                  <c:v>33.026254604280098</c:v>
                </c:pt>
                <c:pt idx="4751">
                  <c:v>33.033272205028801</c:v>
                </c:pt>
                <c:pt idx="4752">
                  <c:v>33.040289805777498</c:v>
                </c:pt>
                <c:pt idx="4753">
                  <c:v>33.047307406526102</c:v>
                </c:pt>
                <c:pt idx="4754">
                  <c:v>33.054325007274798</c:v>
                </c:pt>
                <c:pt idx="4755">
                  <c:v>33.061342608023502</c:v>
                </c:pt>
                <c:pt idx="4756">
                  <c:v>33.068360208772098</c:v>
                </c:pt>
                <c:pt idx="4757">
                  <c:v>33.075377809520802</c:v>
                </c:pt>
                <c:pt idx="4758">
                  <c:v>33.082395410269498</c:v>
                </c:pt>
                <c:pt idx="4759">
                  <c:v>33.089413011018102</c:v>
                </c:pt>
                <c:pt idx="4760">
                  <c:v>33.096430611766799</c:v>
                </c:pt>
                <c:pt idx="4761">
                  <c:v>33.103448212515502</c:v>
                </c:pt>
                <c:pt idx="4762">
                  <c:v>33.110465813264099</c:v>
                </c:pt>
                <c:pt idx="4763">
                  <c:v>33.117483414012803</c:v>
                </c:pt>
                <c:pt idx="4764">
                  <c:v>33.124501014761499</c:v>
                </c:pt>
                <c:pt idx="4765">
                  <c:v>33.131518615510203</c:v>
                </c:pt>
                <c:pt idx="4766">
                  <c:v>33.1385362162588</c:v>
                </c:pt>
                <c:pt idx="4767">
                  <c:v>33.145553817007503</c:v>
                </c:pt>
                <c:pt idx="4768">
                  <c:v>33.152571417756199</c:v>
                </c:pt>
                <c:pt idx="4769">
                  <c:v>33.159589018504803</c:v>
                </c:pt>
                <c:pt idx="4770">
                  <c:v>33.1666066192535</c:v>
                </c:pt>
                <c:pt idx="4771">
                  <c:v>33.173624220002203</c:v>
                </c:pt>
                <c:pt idx="4772">
                  <c:v>33.1806418207508</c:v>
                </c:pt>
                <c:pt idx="4773">
                  <c:v>33.187659421499497</c:v>
                </c:pt>
                <c:pt idx="4774">
                  <c:v>33.1946770222482</c:v>
                </c:pt>
                <c:pt idx="4775">
                  <c:v>33.201694622996797</c:v>
                </c:pt>
                <c:pt idx="4776">
                  <c:v>33.208712223745501</c:v>
                </c:pt>
                <c:pt idx="4777">
                  <c:v>33.215729824494197</c:v>
                </c:pt>
                <c:pt idx="4778">
                  <c:v>33.222747425242801</c:v>
                </c:pt>
                <c:pt idx="4779">
                  <c:v>33.229765025991497</c:v>
                </c:pt>
                <c:pt idx="4780">
                  <c:v>33.236782626740201</c:v>
                </c:pt>
                <c:pt idx="4781">
                  <c:v>33.243800227488897</c:v>
                </c:pt>
                <c:pt idx="4782">
                  <c:v>33.250817828237501</c:v>
                </c:pt>
                <c:pt idx="4783">
                  <c:v>33.257835428986198</c:v>
                </c:pt>
                <c:pt idx="4784">
                  <c:v>33.264853029734901</c:v>
                </c:pt>
                <c:pt idx="4785">
                  <c:v>33.271870630483498</c:v>
                </c:pt>
                <c:pt idx="4786">
                  <c:v>33.278888231232202</c:v>
                </c:pt>
                <c:pt idx="4787">
                  <c:v>33.285905831980898</c:v>
                </c:pt>
                <c:pt idx="4788">
                  <c:v>33.292923432729502</c:v>
                </c:pt>
                <c:pt idx="4789">
                  <c:v>33.299941033478198</c:v>
                </c:pt>
                <c:pt idx="4790">
                  <c:v>33.306958634226902</c:v>
                </c:pt>
                <c:pt idx="4791">
                  <c:v>33.313976234975598</c:v>
                </c:pt>
                <c:pt idx="4792">
                  <c:v>33.320993835724202</c:v>
                </c:pt>
                <c:pt idx="4793">
                  <c:v>33.328011436472899</c:v>
                </c:pt>
                <c:pt idx="4794">
                  <c:v>33.335029037221602</c:v>
                </c:pt>
                <c:pt idx="4795">
                  <c:v>33.342046637970199</c:v>
                </c:pt>
                <c:pt idx="4796">
                  <c:v>33.349064238718903</c:v>
                </c:pt>
                <c:pt idx="4797">
                  <c:v>33.356081839467599</c:v>
                </c:pt>
                <c:pt idx="4798">
                  <c:v>33.363099440216203</c:v>
                </c:pt>
                <c:pt idx="4799">
                  <c:v>33.3701170409649</c:v>
                </c:pt>
                <c:pt idx="4800">
                  <c:v>33.377134641713603</c:v>
                </c:pt>
                <c:pt idx="4801">
                  <c:v>33.384152242462299</c:v>
                </c:pt>
                <c:pt idx="4802">
                  <c:v>33.391169843210903</c:v>
                </c:pt>
                <c:pt idx="4803">
                  <c:v>33.3981874439596</c:v>
                </c:pt>
                <c:pt idx="4804">
                  <c:v>33.405205044708303</c:v>
                </c:pt>
                <c:pt idx="4805">
                  <c:v>33.4122226454569</c:v>
                </c:pt>
                <c:pt idx="4806">
                  <c:v>33.419240246205597</c:v>
                </c:pt>
                <c:pt idx="4807">
                  <c:v>33.4262578469543</c:v>
                </c:pt>
                <c:pt idx="4808">
                  <c:v>33.433275447702897</c:v>
                </c:pt>
                <c:pt idx="4809">
                  <c:v>33.440293048451601</c:v>
                </c:pt>
                <c:pt idx="4810">
                  <c:v>33.447310649200297</c:v>
                </c:pt>
                <c:pt idx="4811">
                  <c:v>33.454328249948901</c:v>
                </c:pt>
                <c:pt idx="4812">
                  <c:v>33.461345850697597</c:v>
                </c:pt>
                <c:pt idx="4813">
                  <c:v>33.468363451446301</c:v>
                </c:pt>
                <c:pt idx="4814">
                  <c:v>33.475381052194997</c:v>
                </c:pt>
                <c:pt idx="4815">
                  <c:v>33.482398652943601</c:v>
                </c:pt>
                <c:pt idx="4816">
                  <c:v>33.489416253692298</c:v>
                </c:pt>
                <c:pt idx="4817">
                  <c:v>33.496433854441001</c:v>
                </c:pt>
                <c:pt idx="4818">
                  <c:v>33.503451455189598</c:v>
                </c:pt>
                <c:pt idx="4819">
                  <c:v>33.510469055938302</c:v>
                </c:pt>
                <c:pt idx="4820">
                  <c:v>33.517486656686998</c:v>
                </c:pt>
                <c:pt idx="4821">
                  <c:v>33.524504257435602</c:v>
                </c:pt>
                <c:pt idx="4822">
                  <c:v>33.531521858184298</c:v>
                </c:pt>
                <c:pt idx="4823">
                  <c:v>33.538539458933002</c:v>
                </c:pt>
                <c:pt idx="4824">
                  <c:v>33.545557059681599</c:v>
                </c:pt>
                <c:pt idx="4825">
                  <c:v>33.552574660430302</c:v>
                </c:pt>
                <c:pt idx="4826">
                  <c:v>33.559592261178999</c:v>
                </c:pt>
                <c:pt idx="4827">
                  <c:v>33.566609861927702</c:v>
                </c:pt>
                <c:pt idx="4828">
                  <c:v>33.573627462676299</c:v>
                </c:pt>
                <c:pt idx="4829">
                  <c:v>33.580645063425003</c:v>
                </c:pt>
                <c:pt idx="4830">
                  <c:v>33.587662664173699</c:v>
                </c:pt>
                <c:pt idx="4831">
                  <c:v>33.594680264922303</c:v>
                </c:pt>
                <c:pt idx="4832">
                  <c:v>33.601697865670999</c:v>
                </c:pt>
                <c:pt idx="4833">
                  <c:v>33.608715466419703</c:v>
                </c:pt>
                <c:pt idx="4834">
                  <c:v>33.6157330671683</c:v>
                </c:pt>
                <c:pt idx="4835">
                  <c:v>33.622750667917003</c:v>
                </c:pt>
                <c:pt idx="4836">
                  <c:v>33.6297682686657</c:v>
                </c:pt>
                <c:pt idx="4837">
                  <c:v>33.636785869414297</c:v>
                </c:pt>
                <c:pt idx="4838">
                  <c:v>33.643803470163</c:v>
                </c:pt>
                <c:pt idx="4839">
                  <c:v>33.650821070911697</c:v>
                </c:pt>
                <c:pt idx="4840">
                  <c:v>33.6578386716604</c:v>
                </c:pt>
                <c:pt idx="4841">
                  <c:v>33.664856272408997</c:v>
                </c:pt>
                <c:pt idx="4842">
                  <c:v>33.671873873157701</c:v>
                </c:pt>
                <c:pt idx="4843">
                  <c:v>33.678891473906397</c:v>
                </c:pt>
                <c:pt idx="4844">
                  <c:v>33.685909074655001</c:v>
                </c:pt>
                <c:pt idx="4845">
                  <c:v>33.692926675403697</c:v>
                </c:pt>
                <c:pt idx="4846">
                  <c:v>33.699944276152401</c:v>
                </c:pt>
                <c:pt idx="4847">
                  <c:v>33.706961876900998</c:v>
                </c:pt>
                <c:pt idx="4848">
                  <c:v>33.713979477649701</c:v>
                </c:pt>
                <c:pt idx="4849">
                  <c:v>33.720997078398398</c:v>
                </c:pt>
                <c:pt idx="4850">
                  <c:v>33.728014679147101</c:v>
                </c:pt>
                <c:pt idx="4851">
                  <c:v>33.735032279895698</c:v>
                </c:pt>
                <c:pt idx="4852">
                  <c:v>33.742049880644402</c:v>
                </c:pt>
                <c:pt idx="4853">
                  <c:v>33.749067481393098</c:v>
                </c:pt>
                <c:pt idx="4854">
                  <c:v>33.756085082141702</c:v>
                </c:pt>
                <c:pt idx="4855">
                  <c:v>33.763102682890398</c:v>
                </c:pt>
                <c:pt idx="4856">
                  <c:v>33.770120283639102</c:v>
                </c:pt>
                <c:pt idx="4857">
                  <c:v>33.777137884387699</c:v>
                </c:pt>
                <c:pt idx="4858">
                  <c:v>33.784155485136402</c:v>
                </c:pt>
                <c:pt idx="4859">
                  <c:v>33.791173085885099</c:v>
                </c:pt>
                <c:pt idx="4860">
                  <c:v>33.798190686633703</c:v>
                </c:pt>
                <c:pt idx="4861">
                  <c:v>33.805208287382399</c:v>
                </c:pt>
                <c:pt idx="4862">
                  <c:v>33.812225888131103</c:v>
                </c:pt>
                <c:pt idx="4863">
                  <c:v>33.819243488879799</c:v>
                </c:pt>
                <c:pt idx="4864">
                  <c:v>33.826261089628403</c:v>
                </c:pt>
                <c:pt idx="4865">
                  <c:v>33.833278690377099</c:v>
                </c:pt>
                <c:pt idx="4866">
                  <c:v>33.840296291125803</c:v>
                </c:pt>
                <c:pt idx="4867">
                  <c:v>33.8473138918744</c:v>
                </c:pt>
                <c:pt idx="4868">
                  <c:v>33.854331492623103</c:v>
                </c:pt>
                <c:pt idx="4869">
                  <c:v>33.8613490933718</c:v>
                </c:pt>
                <c:pt idx="4870">
                  <c:v>33.868366694120397</c:v>
                </c:pt>
                <c:pt idx="4871">
                  <c:v>33.8753842948691</c:v>
                </c:pt>
                <c:pt idx="4872">
                  <c:v>33.882401895617797</c:v>
                </c:pt>
                <c:pt idx="4873">
                  <c:v>33.889419496366401</c:v>
                </c:pt>
                <c:pt idx="4874">
                  <c:v>33.896437097115097</c:v>
                </c:pt>
                <c:pt idx="4875">
                  <c:v>33.903454697863801</c:v>
                </c:pt>
                <c:pt idx="4876">
                  <c:v>33.910472298612497</c:v>
                </c:pt>
                <c:pt idx="4877">
                  <c:v>33.917489899361101</c:v>
                </c:pt>
                <c:pt idx="4878">
                  <c:v>33.924507500109797</c:v>
                </c:pt>
                <c:pt idx="4879">
                  <c:v>33.931525100858501</c:v>
                </c:pt>
                <c:pt idx="4880">
                  <c:v>33.938542701607098</c:v>
                </c:pt>
                <c:pt idx="4881">
                  <c:v>33.945560302355801</c:v>
                </c:pt>
                <c:pt idx="4882">
                  <c:v>33.952577903104498</c:v>
                </c:pt>
                <c:pt idx="4883">
                  <c:v>33.959595503853102</c:v>
                </c:pt>
                <c:pt idx="4884">
                  <c:v>33.966613104601798</c:v>
                </c:pt>
                <c:pt idx="4885">
                  <c:v>33.973630705350502</c:v>
                </c:pt>
                <c:pt idx="4886">
                  <c:v>33.980648306099098</c:v>
                </c:pt>
                <c:pt idx="4887">
                  <c:v>33.987665906847802</c:v>
                </c:pt>
                <c:pt idx="4888">
                  <c:v>33.994683507596498</c:v>
                </c:pt>
                <c:pt idx="4889">
                  <c:v>34.001701108345202</c:v>
                </c:pt>
                <c:pt idx="4890">
                  <c:v>34.008718709093799</c:v>
                </c:pt>
                <c:pt idx="4891">
                  <c:v>34.015736309842502</c:v>
                </c:pt>
                <c:pt idx="4892">
                  <c:v>34.022753910591199</c:v>
                </c:pt>
                <c:pt idx="4893">
                  <c:v>34.029771511339803</c:v>
                </c:pt>
                <c:pt idx="4894">
                  <c:v>34.036789112088499</c:v>
                </c:pt>
                <c:pt idx="4895">
                  <c:v>34.043806712837203</c:v>
                </c:pt>
                <c:pt idx="4896">
                  <c:v>34.0508243135858</c:v>
                </c:pt>
                <c:pt idx="4897">
                  <c:v>34.057841914334503</c:v>
                </c:pt>
                <c:pt idx="4898">
                  <c:v>34.064859515083199</c:v>
                </c:pt>
                <c:pt idx="4899">
                  <c:v>34.071877115831803</c:v>
                </c:pt>
                <c:pt idx="4900">
                  <c:v>34.0788947165805</c:v>
                </c:pt>
                <c:pt idx="4901">
                  <c:v>34.085912317329203</c:v>
                </c:pt>
                <c:pt idx="4902">
                  <c:v>34.0929299180778</c:v>
                </c:pt>
                <c:pt idx="4903">
                  <c:v>34.099947518826497</c:v>
                </c:pt>
                <c:pt idx="4904">
                  <c:v>34.1069651195752</c:v>
                </c:pt>
                <c:pt idx="4905">
                  <c:v>34.113982720323897</c:v>
                </c:pt>
                <c:pt idx="4906">
                  <c:v>34.121000321072501</c:v>
                </c:pt>
                <c:pt idx="4907">
                  <c:v>34.128017921821197</c:v>
                </c:pt>
                <c:pt idx="4908">
                  <c:v>34.1350355225699</c:v>
                </c:pt>
                <c:pt idx="4909">
                  <c:v>34.142053123318497</c:v>
                </c:pt>
                <c:pt idx="4910">
                  <c:v>34.149070724067201</c:v>
                </c:pt>
                <c:pt idx="4911">
                  <c:v>34.156088324815897</c:v>
                </c:pt>
                <c:pt idx="4912">
                  <c:v>34.163105925564601</c:v>
                </c:pt>
                <c:pt idx="4913">
                  <c:v>34.170123526313198</c:v>
                </c:pt>
                <c:pt idx="4914">
                  <c:v>34.177141127061901</c:v>
                </c:pt>
                <c:pt idx="4915">
                  <c:v>34.184158727810598</c:v>
                </c:pt>
                <c:pt idx="4916">
                  <c:v>34.191176328559202</c:v>
                </c:pt>
                <c:pt idx="4917">
                  <c:v>34.198193929307898</c:v>
                </c:pt>
                <c:pt idx="4918">
                  <c:v>34.205211530056602</c:v>
                </c:pt>
                <c:pt idx="4919">
                  <c:v>34.212229130805198</c:v>
                </c:pt>
                <c:pt idx="4920">
                  <c:v>34.219246731553902</c:v>
                </c:pt>
                <c:pt idx="4921">
                  <c:v>34.226264332302598</c:v>
                </c:pt>
                <c:pt idx="4922">
                  <c:v>34.233281933051202</c:v>
                </c:pt>
                <c:pt idx="4923">
                  <c:v>34.240299533799899</c:v>
                </c:pt>
                <c:pt idx="4924">
                  <c:v>34.247317134548602</c:v>
                </c:pt>
                <c:pt idx="4925">
                  <c:v>34.254334735297199</c:v>
                </c:pt>
                <c:pt idx="4926">
                  <c:v>34.261352336045903</c:v>
                </c:pt>
                <c:pt idx="4927">
                  <c:v>34.268369936794599</c:v>
                </c:pt>
                <c:pt idx="4928">
                  <c:v>34.275387537543303</c:v>
                </c:pt>
                <c:pt idx="4929">
                  <c:v>34.2824051382919</c:v>
                </c:pt>
                <c:pt idx="4930">
                  <c:v>34.289422739040603</c:v>
                </c:pt>
                <c:pt idx="4931">
                  <c:v>34.296440339789299</c:v>
                </c:pt>
                <c:pt idx="4932">
                  <c:v>34.303457940537903</c:v>
                </c:pt>
                <c:pt idx="4933">
                  <c:v>34.3104755412866</c:v>
                </c:pt>
                <c:pt idx="4934">
                  <c:v>34.317493142035303</c:v>
                </c:pt>
                <c:pt idx="4935">
                  <c:v>34.3245107427839</c:v>
                </c:pt>
                <c:pt idx="4936">
                  <c:v>34.331528343532597</c:v>
                </c:pt>
                <c:pt idx="4937">
                  <c:v>34.3385459442813</c:v>
                </c:pt>
                <c:pt idx="4938">
                  <c:v>34.345563545029997</c:v>
                </c:pt>
                <c:pt idx="4939">
                  <c:v>34.352581145778601</c:v>
                </c:pt>
                <c:pt idx="4940">
                  <c:v>34.359598746527297</c:v>
                </c:pt>
                <c:pt idx="4941">
                  <c:v>34.366616347276</c:v>
                </c:pt>
                <c:pt idx="4942">
                  <c:v>34.373633948024597</c:v>
                </c:pt>
                <c:pt idx="4943">
                  <c:v>34.380651548773301</c:v>
                </c:pt>
                <c:pt idx="4944">
                  <c:v>34.387669149521997</c:v>
                </c:pt>
                <c:pt idx="4945">
                  <c:v>34.394686750270601</c:v>
                </c:pt>
                <c:pt idx="4946">
                  <c:v>34.401704351019298</c:v>
                </c:pt>
                <c:pt idx="4947">
                  <c:v>34.408721951768001</c:v>
                </c:pt>
                <c:pt idx="4948">
                  <c:v>34.415739552516598</c:v>
                </c:pt>
                <c:pt idx="4949">
                  <c:v>34.422757153265302</c:v>
                </c:pt>
                <c:pt idx="4950">
                  <c:v>34.429774754013998</c:v>
                </c:pt>
                <c:pt idx="4951">
                  <c:v>34.436792354762602</c:v>
                </c:pt>
                <c:pt idx="4952">
                  <c:v>34.443809955511298</c:v>
                </c:pt>
                <c:pt idx="4953">
                  <c:v>34.450827556260002</c:v>
                </c:pt>
                <c:pt idx="4954">
                  <c:v>34.457845157008698</c:v>
                </c:pt>
                <c:pt idx="4955">
                  <c:v>34.464862757757302</c:v>
                </c:pt>
                <c:pt idx="4956">
                  <c:v>34.471880358505999</c:v>
                </c:pt>
                <c:pt idx="4957">
                  <c:v>34.478897959254702</c:v>
                </c:pt>
                <c:pt idx="4958">
                  <c:v>34.485915560003299</c:v>
                </c:pt>
                <c:pt idx="4959">
                  <c:v>34.492933160752003</c:v>
                </c:pt>
                <c:pt idx="4960">
                  <c:v>34.499950761500699</c:v>
                </c:pt>
                <c:pt idx="4961">
                  <c:v>34.506968362249303</c:v>
                </c:pt>
                <c:pt idx="4962">
                  <c:v>34.513985962997999</c:v>
                </c:pt>
                <c:pt idx="4963">
                  <c:v>34.521003563746703</c:v>
                </c:pt>
                <c:pt idx="4964">
                  <c:v>34.5280211644953</c:v>
                </c:pt>
                <c:pt idx="4965">
                  <c:v>34.535038765244003</c:v>
                </c:pt>
                <c:pt idx="4966">
                  <c:v>34.5420563659927</c:v>
                </c:pt>
                <c:pt idx="4967">
                  <c:v>34.549073966741403</c:v>
                </c:pt>
                <c:pt idx="4968">
                  <c:v>34.55609156749</c:v>
                </c:pt>
                <c:pt idx="4969">
                  <c:v>34.563109168238697</c:v>
                </c:pt>
                <c:pt idx="4970">
                  <c:v>34.5701267689874</c:v>
                </c:pt>
                <c:pt idx="4971">
                  <c:v>34.577144369735997</c:v>
                </c:pt>
                <c:pt idx="4972">
                  <c:v>34.584161970484701</c:v>
                </c:pt>
                <c:pt idx="4973">
                  <c:v>34.591179571233397</c:v>
                </c:pt>
                <c:pt idx="4974">
                  <c:v>34.598197171982001</c:v>
                </c:pt>
                <c:pt idx="4975">
                  <c:v>34.605214772730697</c:v>
                </c:pt>
                <c:pt idx="4976">
                  <c:v>34.612232373479401</c:v>
                </c:pt>
                <c:pt idx="4977">
                  <c:v>34.619249974228097</c:v>
                </c:pt>
                <c:pt idx="4978">
                  <c:v>34.626267574976701</c:v>
                </c:pt>
                <c:pt idx="4979">
                  <c:v>34.633285175725398</c:v>
                </c:pt>
                <c:pt idx="4980">
                  <c:v>34.640302776474101</c:v>
                </c:pt>
                <c:pt idx="4981">
                  <c:v>34.647320377222698</c:v>
                </c:pt>
                <c:pt idx="4982">
                  <c:v>34.654337977971402</c:v>
                </c:pt>
                <c:pt idx="4983">
                  <c:v>34.661355578720098</c:v>
                </c:pt>
                <c:pt idx="4984">
                  <c:v>34.668373179468702</c:v>
                </c:pt>
                <c:pt idx="4985">
                  <c:v>34.675390780217398</c:v>
                </c:pt>
                <c:pt idx="4986">
                  <c:v>34.682408380966102</c:v>
                </c:pt>
                <c:pt idx="4987">
                  <c:v>34.689425981714699</c:v>
                </c:pt>
                <c:pt idx="4988">
                  <c:v>34.696443582463402</c:v>
                </c:pt>
                <c:pt idx="4989">
                  <c:v>34.703461183212099</c:v>
                </c:pt>
                <c:pt idx="4990">
                  <c:v>34.710478783960802</c:v>
                </c:pt>
                <c:pt idx="4991">
                  <c:v>34.717496384709399</c:v>
                </c:pt>
                <c:pt idx="4992">
                  <c:v>34.724513985458103</c:v>
                </c:pt>
                <c:pt idx="4993">
                  <c:v>34.731531586206799</c:v>
                </c:pt>
                <c:pt idx="4994">
                  <c:v>34.738549186955403</c:v>
                </c:pt>
                <c:pt idx="4995">
                  <c:v>34.745566787704099</c:v>
                </c:pt>
                <c:pt idx="4996">
                  <c:v>34.752584388452803</c:v>
                </c:pt>
                <c:pt idx="4997">
                  <c:v>34.7596019892014</c:v>
                </c:pt>
                <c:pt idx="4998">
                  <c:v>34.766619589950103</c:v>
                </c:pt>
                <c:pt idx="4999">
                  <c:v>34.7736371906988</c:v>
                </c:pt>
                <c:pt idx="5000">
                  <c:v>34.780654791447503</c:v>
                </c:pt>
                <c:pt idx="5001">
                  <c:v>34.7876723921961</c:v>
                </c:pt>
                <c:pt idx="5002">
                  <c:v>34.794689992944797</c:v>
                </c:pt>
                <c:pt idx="5003">
                  <c:v>34.8017075936935</c:v>
                </c:pt>
                <c:pt idx="5004">
                  <c:v>34.808725194442097</c:v>
                </c:pt>
                <c:pt idx="5005">
                  <c:v>34.815742795190801</c:v>
                </c:pt>
                <c:pt idx="5006">
                  <c:v>34.822760395939497</c:v>
                </c:pt>
                <c:pt idx="5007">
                  <c:v>34.829777996688101</c:v>
                </c:pt>
                <c:pt idx="5008">
                  <c:v>34.836795597436797</c:v>
                </c:pt>
                <c:pt idx="5009">
                  <c:v>34.843813198185501</c:v>
                </c:pt>
                <c:pt idx="5010">
                  <c:v>34.850830798934098</c:v>
                </c:pt>
                <c:pt idx="5011">
                  <c:v>34.857848399682801</c:v>
                </c:pt>
                <c:pt idx="5012">
                  <c:v>34.864866000431498</c:v>
                </c:pt>
                <c:pt idx="5013">
                  <c:v>34.871883601180201</c:v>
                </c:pt>
                <c:pt idx="5014">
                  <c:v>34.878901201928798</c:v>
                </c:pt>
                <c:pt idx="5015">
                  <c:v>34.885918802677502</c:v>
                </c:pt>
                <c:pt idx="5016">
                  <c:v>34.892936403426198</c:v>
                </c:pt>
                <c:pt idx="5017">
                  <c:v>34.899954004174802</c:v>
                </c:pt>
                <c:pt idx="5018">
                  <c:v>34.906971604923498</c:v>
                </c:pt>
                <c:pt idx="5019">
                  <c:v>34.913989205672202</c:v>
                </c:pt>
                <c:pt idx="5020">
                  <c:v>34.921006806420799</c:v>
                </c:pt>
                <c:pt idx="5021">
                  <c:v>34.928024407169502</c:v>
                </c:pt>
                <c:pt idx="5022">
                  <c:v>34.935042007918199</c:v>
                </c:pt>
                <c:pt idx="5023">
                  <c:v>34.942059608666803</c:v>
                </c:pt>
                <c:pt idx="5024">
                  <c:v>34.949077209415499</c:v>
                </c:pt>
                <c:pt idx="5025">
                  <c:v>34.956094810164203</c:v>
                </c:pt>
                <c:pt idx="5026">
                  <c:v>34.963112410912899</c:v>
                </c:pt>
                <c:pt idx="5027">
                  <c:v>34.970130011661503</c:v>
                </c:pt>
                <c:pt idx="5028">
                  <c:v>34.977147612410199</c:v>
                </c:pt>
                <c:pt idx="5029">
                  <c:v>34.984165213158903</c:v>
                </c:pt>
                <c:pt idx="5030">
                  <c:v>34.9911828139075</c:v>
                </c:pt>
                <c:pt idx="5031">
                  <c:v>34.998200414656203</c:v>
                </c:pt>
                <c:pt idx="5032">
                  <c:v>35.0052180154049</c:v>
                </c:pt>
                <c:pt idx="5033">
                  <c:v>35.012235616153497</c:v>
                </c:pt>
                <c:pt idx="5034">
                  <c:v>35.0192532169022</c:v>
                </c:pt>
                <c:pt idx="5035">
                  <c:v>35.026270817650897</c:v>
                </c:pt>
                <c:pt idx="5036">
                  <c:v>35.0332884183996</c:v>
                </c:pt>
                <c:pt idx="5037">
                  <c:v>35.040306019148197</c:v>
                </c:pt>
                <c:pt idx="5038">
                  <c:v>35.0473236198969</c:v>
                </c:pt>
                <c:pt idx="5039">
                  <c:v>35.054341220645597</c:v>
                </c:pt>
                <c:pt idx="5040">
                  <c:v>35.061358821394201</c:v>
                </c:pt>
                <c:pt idx="5041">
                  <c:v>35.068376422142897</c:v>
                </c:pt>
                <c:pt idx="5042">
                  <c:v>35.075394022891601</c:v>
                </c:pt>
                <c:pt idx="5043">
                  <c:v>35.082411623640198</c:v>
                </c:pt>
                <c:pt idx="5044">
                  <c:v>35.089429224388901</c:v>
                </c:pt>
                <c:pt idx="5045">
                  <c:v>35.096446825137598</c:v>
                </c:pt>
                <c:pt idx="5046">
                  <c:v>35.103464425886202</c:v>
                </c:pt>
                <c:pt idx="5047">
                  <c:v>35.110482026634898</c:v>
                </c:pt>
                <c:pt idx="5048">
                  <c:v>35.117499627383602</c:v>
                </c:pt>
                <c:pt idx="5049">
                  <c:v>35.124517228132198</c:v>
                </c:pt>
                <c:pt idx="5050">
                  <c:v>35.131534828880902</c:v>
                </c:pt>
                <c:pt idx="5051">
                  <c:v>35.138552429629598</c:v>
                </c:pt>
                <c:pt idx="5052">
                  <c:v>35.145570030378302</c:v>
                </c:pt>
                <c:pt idx="5053">
                  <c:v>35.152587631126899</c:v>
                </c:pt>
                <c:pt idx="5054">
                  <c:v>35.159605231875602</c:v>
                </c:pt>
                <c:pt idx="5055">
                  <c:v>35.166622832624299</c:v>
                </c:pt>
                <c:pt idx="5056">
                  <c:v>35.173640433372903</c:v>
                </c:pt>
                <c:pt idx="5057">
                  <c:v>35.180658034121599</c:v>
                </c:pt>
                <c:pt idx="5058">
                  <c:v>35.187675634870303</c:v>
                </c:pt>
                <c:pt idx="5059">
                  <c:v>35.1946932356189</c:v>
                </c:pt>
                <c:pt idx="5060">
                  <c:v>35.201710836367603</c:v>
                </c:pt>
                <c:pt idx="5061">
                  <c:v>35.208728437116299</c:v>
                </c:pt>
                <c:pt idx="5062">
                  <c:v>35.215746037865003</c:v>
                </c:pt>
                <c:pt idx="5063">
                  <c:v>35.2227636386136</c:v>
                </c:pt>
                <c:pt idx="5064">
                  <c:v>35.229781239362303</c:v>
                </c:pt>
                <c:pt idx="5065">
                  <c:v>35.236798840111</c:v>
                </c:pt>
                <c:pt idx="5066">
                  <c:v>35.243816440859597</c:v>
                </c:pt>
                <c:pt idx="5067">
                  <c:v>35.2508340416083</c:v>
                </c:pt>
                <c:pt idx="5068">
                  <c:v>35.257851642356997</c:v>
                </c:pt>
                <c:pt idx="5069">
                  <c:v>35.264869243105601</c:v>
                </c:pt>
                <c:pt idx="5070">
                  <c:v>35.271886843854297</c:v>
                </c:pt>
                <c:pt idx="5071">
                  <c:v>35.278904444603</c:v>
                </c:pt>
                <c:pt idx="5072">
                  <c:v>35.285922045351597</c:v>
                </c:pt>
                <c:pt idx="5073">
                  <c:v>35.292939646100301</c:v>
                </c:pt>
                <c:pt idx="5074">
                  <c:v>35.299957246848997</c:v>
                </c:pt>
                <c:pt idx="5075">
                  <c:v>35.306974847597701</c:v>
                </c:pt>
                <c:pt idx="5076">
                  <c:v>35.313992448346298</c:v>
                </c:pt>
                <c:pt idx="5077">
                  <c:v>35.321010049095001</c:v>
                </c:pt>
                <c:pt idx="5078">
                  <c:v>35.328027649843698</c:v>
                </c:pt>
                <c:pt idx="5079">
                  <c:v>35.335045250592302</c:v>
                </c:pt>
                <c:pt idx="5080">
                  <c:v>35.342062851340998</c:v>
                </c:pt>
                <c:pt idx="5081">
                  <c:v>35.349080452089702</c:v>
                </c:pt>
                <c:pt idx="5082">
                  <c:v>35.356098052838298</c:v>
                </c:pt>
                <c:pt idx="5083">
                  <c:v>35.363115653587002</c:v>
                </c:pt>
                <c:pt idx="5084">
                  <c:v>35.370133254335698</c:v>
                </c:pt>
                <c:pt idx="5085">
                  <c:v>35.377150855084302</c:v>
                </c:pt>
                <c:pt idx="5086">
                  <c:v>35.384168455832999</c:v>
                </c:pt>
                <c:pt idx="5087">
                  <c:v>35.391186056581702</c:v>
                </c:pt>
                <c:pt idx="5088">
                  <c:v>35.398203657330299</c:v>
                </c:pt>
                <c:pt idx="5089">
                  <c:v>35.405221258079003</c:v>
                </c:pt>
                <c:pt idx="5090">
                  <c:v>35.412238858827699</c:v>
                </c:pt>
                <c:pt idx="5091">
                  <c:v>35.419256459576403</c:v>
                </c:pt>
                <c:pt idx="5092">
                  <c:v>35.426274060324999</c:v>
                </c:pt>
                <c:pt idx="5093">
                  <c:v>35.433291661073703</c:v>
                </c:pt>
                <c:pt idx="5094">
                  <c:v>35.440309261822399</c:v>
                </c:pt>
                <c:pt idx="5095">
                  <c:v>35.447326862571003</c:v>
                </c:pt>
                <c:pt idx="5096">
                  <c:v>35.4543444633197</c:v>
                </c:pt>
                <c:pt idx="5097">
                  <c:v>35.461362064068403</c:v>
                </c:pt>
                <c:pt idx="5098">
                  <c:v>35.468379664817</c:v>
                </c:pt>
                <c:pt idx="5099">
                  <c:v>35.475397265565697</c:v>
                </c:pt>
                <c:pt idx="5100">
                  <c:v>35.4824148663144</c:v>
                </c:pt>
                <c:pt idx="5101">
                  <c:v>35.489432467063097</c:v>
                </c:pt>
                <c:pt idx="5102">
                  <c:v>35.496450067811701</c:v>
                </c:pt>
                <c:pt idx="5103">
                  <c:v>35.503467668560397</c:v>
                </c:pt>
                <c:pt idx="5104">
                  <c:v>35.5104852693091</c:v>
                </c:pt>
                <c:pt idx="5105">
                  <c:v>35.517502870057697</c:v>
                </c:pt>
                <c:pt idx="5106">
                  <c:v>35.524520470806401</c:v>
                </c:pt>
                <c:pt idx="5107">
                  <c:v>35.531538071555097</c:v>
                </c:pt>
                <c:pt idx="5108">
                  <c:v>35.538555672303701</c:v>
                </c:pt>
                <c:pt idx="5109">
                  <c:v>35.545573273052398</c:v>
                </c:pt>
                <c:pt idx="5110">
                  <c:v>35.552590873801101</c:v>
                </c:pt>
                <c:pt idx="5111">
                  <c:v>35.559608474549698</c:v>
                </c:pt>
                <c:pt idx="5112">
                  <c:v>35.566626075298402</c:v>
                </c:pt>
                <c:pt idx="5113">
                  <c:v>35.573643676047098</c:v>
                </c:pt>
                <c:pt idx="5114">
                  <c:v>35.580661276795801</c:v>
                </c:pt>
                <c:pt idx="5115">
                  <c:v>35.587678877544398</c:v>
                </c:pt>
                <c:pt idx="5116">
                  <c:v>35.594696478293102</c:v>
                </c:pt>
                <c:pt idx="5117">
                  <c:v>35.601714079041798</c:v>
                </c:pt>
                <c:pt idx="5118">
                  <c:v>35.608731679790402</c:v>
                </c:pt>
                <c:pt idx="5119">
                  <c:v>35.615749280539099</c:v>
                </c:pt>
                <c:pt idx="5120">
                  <c:v>35.622766881287802</c:v>
                </c:pt>
                <c:pt idx="5121">
                  <c:v>35.629784482036399</c:v>
                </c:pt>
                <c:pt idx="5122">
                  <c:v>35.636802082785103</c:v>
                </c:pt>
                <c:pt idx="5123">
                  <c:v>35.643819683533799</c:v>
                </c:pt>
                <c:pt idx="5124">
                  <c:v>35.650837284282503</c:v>
                </c:pt>
                <c:pt idx="5125">
                  <c:v>35.657854885031099</c:v>
                </c:pt>
                <c:pt idx="5126">
                  <c:v>35.664872485779803</c:v>
                </c:pt>
                <c:pt idx="5127">
                  <c:v>35.671890086528499</c:v>
                </c:pt>
                <c:pt idx="5128">
                  <c:v>35.678907687277103</c:v>
                </c:pt>
                <c:pt idx="5129">
                  <c:v>35.6859252880258</c:v>
                </c:pt>
                <c:pt idx="5130">
                  <c:v>35.692942888774503</c:v>
                </c:pt>
                <c:pt idx="5131">
                  <c:v>35.6999604895231</c:v>
                </c:pt>
                <c:pt idx="5132">
                  <c:v>35.706978090271797</c:v>
                </c:pt>
                <c:pt idx="5133">
                  <c:v>35.7139956910205</c:v>
                </c:pt>
                <c:pt idx="5134">
                  <c:v>35.721013291769097</c:v>
                </c:pt>
                <c:pt idx="5135">
                  <c:v>35.728030892517801</c:v>
                </c:pt>
                <c:pt idx="5136">
                  <c:v>35.735048493266497</c:v>
                </c:pt>
                <c:pt idx="5137">
                  <c:v>35.742066094015101</c:v>
                </c:pt>
                <c:pt idx="5138">
                  <c:v>35.749083694763797</c:v>
                </c:pt>
                <c:pt idx="5139">
                  <c:v>35.756101295512501</c:v>
                </c:pt>
                <c:pt idx="5140">
                  <c:v>35.763118896261197</c:v>
                </c:pt>
                <c:pt idx="5141">
                  <c:v>35.770136497009801</c:v>
                </c:pt>
                <c:pt idx="5142">
                  <c:v>35.777154097758498</c:v>
                </c:pt>
                <c:pt idx="5143">
                  <c:v>35.784171698507201</c:v>
                </c:pt>
                <c:pt idx="5144">
                  <c:v>35.791189299255798</c:v>
                </c:pt>
                <c:pt idx="5145">
                  <c:v>35.798206900004502</c:v>
                </c:pt>
                <c:pt idx="5146">
                  <c:v>35.805224500753198</c:v>
                </c:pt>
                <c:pt idx="5147">
                  <c:v>35.812242101501802</c:v>
                </c:pt>
                <c:pt idx="5148">
                  <c:v>35.819259702250498</c:v>
                </c:pt>
                <c:pt idx="5149">
                  <c:v>35.826277302999202</c:v>
                </c:pt>
                <c:pt idx="5150">
                  <c:v>35.833294903747898</c:v>
                </c:pt>
                <c:pt idx="5151">
                  <c:v>35.840312504496502</c:v>
                </c:pt>
                <c:pt idx="5152">
                  <c:v>35.847330105245199</c:v>
                </c:pt>
                <c:pt idx="5153">
                  <c:v>35.854347705993902</c:v>
                </c:pt>
                <c:pt idx="5154">
                  <c:v>35.861365306742499</c:v>
                </c:pt>
                <c:pt idx="5155">
                  <c:v>35.868382907491203</c:v>
                </c:pt>
                <c:pt idx="5156">
                  <c:v>35.875400508239899</c:v>
                </c:pt>
                <c:pt idx="5157">
                  <c:v>35.882418108988503</c:v>
                </c:pt>
                <c:pt idx="5158">
                  <c:v>35.889435709737199</c:v>
                </c:pt>
                <c:pt idx="5159">
                  <c:v>35.896453310485903</c:v>
                </c:pt>
                <c:pt idx="5160">
                  <c:v>35.9034709112345</c:v>
                </c:pt>
                <c:pt idx="5161">
                  <c:v>35.910488511983203</c:v>
                </c:pt>
                <c:pt idx="5162">
                  <c:v>35.9175061127319</c:v>
                </c:pt>
                <c:pt idx="5163">
                  <c:v>35.924523713480603</c:v>
                </c:pt>
                <c:pt idx="5164">
                  <c:v>35.9315413142292</c:v>
                </c:pt>
                <c:pt idx="5165">
                  <c:v>35.938558914977897</c:v>
                </c:pt>
                <c:pt idx="5166">
                  <c:v>35.9455765157266</c:v>
                </c:pt>
                <c:pt idx="5167">
                  <c:v>35.952594116475197</c:v>
                </c:pt>
                <c:pt idx="5168">
                  <c:v>35.9596117172239</c:v>
                </c:pt>
                <c:pt idx="5169">
                  <c:v>35.966629317972597</c:v>
                </c:pt>
                <c:pt idx="5170">
                  <c:v>35.973646918721201</c:v>
                </c:pt>
                <c:pt idx="5171">
                  <c:v>35.980664519469897</c:v>
                </c:pt>
                <c:pt idx="5172">
                  <c:v>35.987682120218601</c:v>
                </c:pt>
                <c:pt idx="5173">
                  <c:v>35.994699720967198</c:v>
                </c:pt>
                <c:pt idx="5174">
                  <c:v>36.001717321715901</c:v>
                </c:pt>
                <c:pt idx="5175">
                  <c:v>36.008734922464598</c:v>
                </c:pt>
                <c:pt idx="5176">
                  <c:v>36.015752523213301</c:v>
                </c:pt>
                <c:pt idx="5177">
                  <c:v>36.022770123961898</c:v>
                </c:pt>
                <c:pt idx="5178">
                  <c:v>36.029787724710602</c:v>
                </c:pt>
                <c:pt idx="5179">
                  <c:v>36.036805325459298</c:v>
                </c:pt>
                <c:pt idx="5180">
                  <c:v>36.043822926207902</c:v>
                </c:pt>
                <c:pt idx="5181">
                  <c:v>36.050840526956598</c:v>
                </c:pt>
                <c:pt idx="5182">
                  <c:v>36.057858127705302</c:v>
                </c:pt>
                <c:pt idx="5183">
                  <c:v>36.064875728453899</c:v>
                </c:pt>
                <c:pt idx="5184">
                  <c:v>36.071893329202602</c:v>
                </c:pt>
                <c:pt idx="5185">
                  <c:v>36.078910929951299</c:v>
                </c:pt>
                <c:pt idx="5186">
                  <c:v>36.085928530700002</c:v>
                </c:pt>
                <c:pt idx="5187">
                  <c:v>36.092946131448599</c:v>
                </c:pt>
                <c:pt idx="5188">
                  <c:v>36.099963732197303</c:v>
                </c:pt>
                <c:pt idx="5189">
                  <c:v>36.106981332945999</c:v>
                </c:pt>
                <c:pt idx="5190">
                  <c:v>36.113998933694603</c:v>
                </c:pt>
                <c:pt idx="5191">
                  <c:v>36.121016534443299</c:v>
                </c:pt>
                <c:pt idx="5192">
                  <c:v>36.128034135192003</c:v>
                </c:pt>
                <c:pt idx="5193">
                  <c:v>36.1350517359406</c:v>
                </c:pt>
                <c:pt idx="5194">
                  <c:v>36.142069336689303</c:v>
                </c:pt>
                <c:pt idx="5195">
                  <c:v>36.149086937438</c:v>
                </c:pt>
                <c:pt idx="5196">
                  <c:v>36.156104538186597</c:v>
                </c:pt>
                <c:pt idx="5197">
                  <c:v>36.1631221389353</c:v>
                </c:pt>
                <c:pt idx="5198">
                  <c:v>36.170139739683997</c:v>
                </c:pt>
                <c:pt idx="5199">
                  <c:v>36.1771573404327</c:v>
                </c:pt>
                <c:pt idx="5200">
                  <c:v>36.184174941181297</c:v>
                </c:pt>
                <c:pt idx="5201">
                  <c:v>36.19119254193</c:v>
                </c:pt>
                <c:pt idx="5202">
                  <c:v>36.198210142678697</c:v>
                </c:pt>
                <c:pt idx="5203">
                  <c:v>36.205227743427301</c:v>
                </c:pt>
                <c:pt idx="5204">
                  <c:v>36.212245344175997</c:v>
                </c:pt>
                <c:pt idx="5205">
                  <c:v>36.219262944924701</c:v>
                </c:pt>
                <c:pt idx="5206">
                  <c:v>36.226280545673298</c:v>
                </c:pt>
                <c:pt idx="5207">
                  <c:v>36.233298146422001</c:v>
                </c:pt>
                <c:pt idx="5208">
                  <c:v>36.240315747170698</c:v>
                </c:pt>
                <c:pt idx="5209">
                  <c:v>36.247333347919302</c:v>
                </c:pt>
                <c:pt idx="5210">
                  <c:v>36.254350948667998</c:v>
                </c:pt>
                <c:pt idx="5211">
                  <c:v>36.261368549416702</c:v>
                </c:pt>
                <c:pt idx="5212">
                  <c:v>36.268386150165398</c:v>
                </c:pt>
                <c:pt idx="5213">
                  <c:v>36.275403750914002</c:v>
                </c:pt>
                <c:pt idx="5214">
                  <c:v>36.282421351662698</c:v>
                </c:pt>
                <c:pt idx="5215">
                  <c:v>36.289438952411402</c:v>
                </c:pt>
                <c:pt idx="5216">
                  <c:v>36.296456553159999</c:v>
                </c:pt>
                <c:pt idx="5217">
                  <c:v>36.303474153908702</c:v>
                </c:pt>
                <c:pt idx="5218">
                  <c:v>36.310491754657399</c:v>
                </c:pt>
                <c:pt idx="5219">
                  <c:v>36.317509355406003</c:v>
                </c:pt>
                <c:pt idx="5220">
                  <c:v>36.324526956154699</c:v>
                </c:pt>
                <c:pt idx="5221">
                  <c:v>36.331544556903403</c:v>
                </c:pt>
                <c:pt idx="5222">
                  <c:v>36.338562157652099</c:v>
                </c:pt>
                <c:pt idx="5223">
                  <c:v>36.345579758400703</c:v>
                </c:pt>
                <c:pt idx="5224">
                  <c:v>36.352597359149399</c:v>
                </c:pt>
                <c:pt idx="5225">
                  <c:v>36.359614959898103</c:v>
                </c:pt>
                <c:pt idx="5226">
                  <c:v>36.3666325606467</c:v>
                </c:pt>
                <c:pt idx="5227">
                  <c:v>36.373650161395403</c:v>
                </c:pt>
                <c:pt idx="5228">
                  <c:v>36.3806677621441</c:v>
                </c:pt>
                <c:pt idx="5229">
                  <c:v>36.387685362892697</c:v>
                </c:pt>
                <c:pt idx="5230">
                  <c:v>36.3947029636414</c:v>
                </c:pt>
                <c:pt idx="5231">
                  <c:v>36.401720564390097</c:v>
                </c:pt>
                <c:pt idx="5232">
                  <c:v>36.408738165138701</c:v>
                </c:pt>
                <c:pt idx="5233">
                  <c:v>36.415755765887397</c:v>
                </c:pt>
                <c:pt idx="5234">
                  <c:v>36.4227733666361</c:v>
                </c:pt>
                <c:pt idx="5235">
                  <c:v>36.429790967384697</c:v>
                </c:pt>
                <c:pt idx="5236">
                  <c:v>36.436808568133401</c:v>
                </c:pt>
                <c:pt idx="5237">
                  <c:v>36.443826168882097</c:v>
                </c:pt>
                <c:pt idx="5238">
                  <c:v>36.450843769630801</c:v>
                </c:pt>
                <c:pt idx="5239">
                  <c:v>36.457861370379398</c:v>
                </c:pt>
                <c:pt idx="5240">
                  <c:v>36.464878971128101</c:v>
                </c:pt>
                <c:pt idx="5241">
                  <c:v>36.471896571876798</c:v>
                </c:pt>
                <c:pt idx="5242">
                  <c:v>36.478914172625402</c:v>
                </c:pt>
                <c:pt idx="5243">
                  <c:v>36.485931773374098</c:v>
                </c:pt>
                <c:pt idx="5244">
                  <c:v>36.492949374122801</c:v>
                </c:pt>
                <c:pt idx="5245">
                  <c:v>36.499966974871398</c:v>
                </c:pt>
                <c:pt idx="5246">
                  <c:v>36.506984575620102</c:v>
                </c:pt>
                <c:pt idx="5247">
                  <c:v>36.514002176368798</c:v>
                </c:pt>
                <c:pt idx="5248">
                  <c:v>36.521019777117502</c:v>
                </c:pt>
                <c:pt idx="5249">
                  <c:v>36.528037377866099</c:v>
                </c:pt>
                <c:pt idx="5250">
                  <c:v>36.535054978614802</c:v>
                </c:pt>
                <c:pt idx="5251">
                  <c:v>36.542072579363499</c:v>
                </c:pt>
                <c:pt idx="5252">
                  <c:v>36.549090180112103</c:v>
                </c:pt>
                <c:pt idx="5253">
                  <c:v>36.556107780860799</c:v>
                </c:pt>
                <c:pt idx="5254">
                  <c:v>36.563125381609503</c:v>
                </c:pt>
                <c:pt idx="5255">
                  <c:v>36.570142982358099</c:v>
                </c:pt>
                <c:pt idx="5256">
                  <c:v>36.577160583106803</c:v>
                </c:pt>
                <c:pt idx="5257">
                  <c:v>36.584178183855499</c:v>
                </c:pt>
                <c:pt idx="5258">
                  <c:v>36.591195784604103</c:v>
                </c:pt>
                <c:pt idx="5259">
                  <c:v>36.5982133853528</c:v>
                </c:pt>
                <c:pt idx="5260">
                  <c:v>36.605230986101503</c:v>
                </c:pt>
                <c:pt idx="5261">
                  <c:v>36.6122485868502</c:v>
                </c:pt>
                <c:pt idx="5262">
                  <c:v>36.619266187598797</c:v>
                </c:pt>
                <c:pt idx="5263">
                  <c:v>36.6262837883475</c:v>
                </c:pt>
                <c:pt idx="5264">
                  <c:v>36.633301389096196</c:v>
                </c:pt>
                <c:pt idx="5265">
                  <c:v>36.640318989844801</c:v>
                </c:pt>
                <c:pt idx="5266">
                  <c:v>36.647336590593497</c:v>
                </c:pt>
                <c:pt idx="5267">
                  <c:v>36.6543541913422</c:v>
                </c:pt>
                <c:pt idx="5268">
                  <c:v>36.661371792090797</c:v>
                </c:pt>
                <c:pt idx="5269">
                  <c:v>36.668389392839501</c:v>
                </c:pt>
                <c:pt idx="5270">
                  <c:v>36.675406993588197</c:v>
                </c:pt>
                <c:pt idx="5271">
                  <c:v>36.682424594336801</c:v>
                </c:pt>
                <c:pt idx="5272">
                  <c:v>36.689442195085498</c:v>
                </c:pt>
                <c:pt idx="5273">
                  <c:v>36.696459795834201</c:v>
                </c:pt>
                <c:pt idx="5274">
                  <c:v>36.703477396582898</c:v>
                </c:pt>
                <c:pt idx="5275">
                  <c:v>36.710494997331502</c:v>
                </c:pt>
                <c:pt idx="5276">
                  <c:v>36.717512598080198</c:v>
                </c:pt>
                <c:pt idx="5277">
                  <c:v>36.724530198828901</c:v>
                </c:pt>
                <c:pt idx="5278">
                  <c:v>36.731547799577498</c:v>
                </c:pt>
                <c:pt idx="5279">
                  <c:v>36.738565400326202</c:v>
                </c:pt>
                <c:pt idx="5280">
                  <c:v>36.745583001074898</c:v>
                </c:pt>
                <c:pt idx="5281">
                  <c:v>36.752600601823502</c:v>
                </c:pt>
                <c:pt idx="5282">
                  <c:v>36.759618202572199</c:v>
                </c:pt>
                <c:pt idx="5283">
                  <c:v>36.766635803320902</c:v>
                </c:pt>
                <c:pt idx="5284">
                  <c:v>36.773653404069499</c:v>
                </c:pt>
                <c:pt idx="5285">
                  <c:v>36.780671004818203</c:v>
                </c:pt>
                <c:pt idx="5286">
                  <c:v>36.787688605566899</c:v>
                </c:pt>
                <c:pt idx="5287">
                  <c:v>36.794706206315603</c:v>
                </c:pt>
                <c:pt idx="5288">
                  <c:v>36.801723807064199</c:v>
                </c:pt>
                <c:pt idx="5289">
                  <c:v>36.808741407812903</c:v>
                </c:pt>
                <c:pt idx="5290">
                  <c:v>36.815759008561599</c:v>
                </c:pt>
                <c:pt idx="5291">
                  <c:v>36.822776609310203</c:v>
                </c:pt>
                <c:pt idx="5292">
                  <c:v>36.8297942100589</c:v>
                </c:pt>
                <c:pt idx="5293">
                  <c:v>36.836811810807603</c:v>
                </c:pt>
                <c:pt idx="5294">
                  <c:v>36.8438294115562</c:v>
                </c:pt>
                <c:pt idx="5295">
                  <c:v>36.850847012304897</c:v>
                </c:pt>
                <c:pt idx="5296">
                  <c:v>36.8578646130536</c:v>
                </c:pt>
                <c:pt idx="5297">
                  <c:v>36.864882213802197</c:v>
                </c:pt>
                <c:pt idx="5298">
                  <c:v>36.8718998145509</c:v>
                </c:pt>
                <c:pt idx="5299">
                  <c:v>36.878917415299597</c:v>
                </c:pt>
                <c:pt idx="5300">
                  <c:v>36.8859350160483</c:v>
                </c:pt>
                <c:pt idx="5301">
                  <c:v>36.892952616796897</c:v>
                </c:pt>
                <c:pt idx="5302">
                  <c:v>36.899970217545601</c:v>
                </c:pt>
                <c:pt idx="5303">
                  <c:v>36.906987818294297</c:v>
                </c:pt>
                <c:pt idx="5304">
                  <c:v>36.914005419042901</c:v>
                </c:pt>
                <c:pt idx="5305">
                  <c:v>36.921023019791598</c:v>
                </c:pt>
                <c:pt idx="5306">
                  <c:v>36.928040620540301</c:v>
                </c:pt>
                <c:pt idx="5307">
                  <c:v>36.935058221288898</c:v>
                </c:pt>
                <c:pt idx="5308">
                  <c:v>36.942075822037602</c:v>
                </c:pt>
                <c:pt idx="5309">
                  <c:v>36.949093422786298</c:v>
                </c:pt>
                <c:pt idx="5310">
                  <c:v>36.956111023535001</c:v>
                </c:pt>
                <c:pt idx="5311">
                  <c:v>36.963128624283598</c:v>
                </c:pt>
                <c:pt idx="5312">
                  <c:v>36.970146225032302</c:v>
                </c:pt>
                <c:pt idx="5313">
                  <c:v>36.977163825780998</c:v>
                </c:pt>
                <c:pt idx="5314">
                  <c:v>36.984181426529602</c:v>
                </c:pt>
                <c:pt idx="5315">
                  <c:v>36.991199027278299</c:v>
                </c:pt>
                <c:pt idx="5316">
                  <c:v>36.998216628027002</c:v>
                </c:pt>
                <c:pt idx="5317">
                  <c:v>37.005234228775599</c:v>
                </c:pt>
                <c:pt idx="5318">
                  <c:v>37.012251829524303</c:v>
                </c:pt>
                <c:pt idx="5319">
                  <c:v>37.019269430272999</c:v>
                </c:pt>
                <c:pt idx="5320">
                  <c:v>37.026287031021603</c:v>
                </c:pt>
                <c:pt idx="5321">
                  <c:v>37.033304631770299</c:v>
                </c:pt>
                <c:pt idx="5322">
                  <c:v>37.040322232519003</c:v>
                </c:pt>
                <c:pt idx="5323">
                  <c:v>37.047339833267699</c:v>
                </c:pt>
                <c:pt idx="5324">
                  <c:v>37.054357434016303</c:v>
                </c:pt>
                <c:pt idx="5325">
                  <c:v>37.061375034765</c:v>
                </c:pt>
                <c:pt idx="5326">
                  <c:v>37.068392635513703</c:v>
                </c:pt>
                <c:pt idx="5327">
                  <c:v>37.0754102362623</c:v>
                </c:pt>
                <c:pt idx="5328">
                  <c:v>37.082427837010997</c:v>
                </c:pt>
                <c:pt idx="5329">
                  <c:v>37.0894454377597</c:v>
                </c:pt>
                <c:pt idx="5330">
                  <c:v>37.096463038508297</c:v>
                </c:pt>
                <c:pt idx="5331">
                  <c:v>37.103480639257</c:v>
                </c:pt>
                <c:pt idx="5332">
                  <c:v>37.110498240005697</c:v>
                </c:pt>
                <c:pt idx="5333">
                  <c:v>37.117515840754301</c:v>
                </c:pt>
                <c:pt idx="5334">
                  <c:v>37.124533441502997</c:v>
                </c:pt>
                <c:pt idx="5335">
                  <c:v>37.131551042251701</c:v>
                </c:pt>
                <c:pt idx="5336">
                  <c:v>37.138568643000397</c:v>
                </c:pt>
                <c:pt idx="5337">
                  <c:v>37.145586243749001</c:v>
                </c:pt>
                <c:pt idx="5338">
                  <c:v>37.152603844497698</c:v>
                </c:pt>
                <c:pt idx="5339">
                  <c:v>37.159621445246401</c:v>
                </c:pt>
                <c:pt idx="5340">
                  <c:v>37.166639045994998</c:v>
                </c:pt>
                <c:pt idx="5341">
                  <c:v>37.173656646743702</c:v>
                </c:pt>
                <c:pt idx="5342">
                  <c:v>37.180674247492398</c:v>
                </c:pt>
                <c:pt idx="5343">
                  <c:v>37.187691848241002</c:v>
                </c:pt>
                <c:pt idx="5344">
                  <c:v>37.194709448989698</c:v>
                </c:pt>
                <c:pt idx="5345">
                  <c:v>37.201727049738402</c:v>
                </c:pt>
                <c:pt idx="5346">
                  <c:v>37.208744650486999</c:v>
                </c:pt>
                <c:pt idx="5347">
                  <c:v>37.215762251235702</c:v>
                </c:pt>
                <c:pt idx="5348">
                  <c:v>37.222779851984399</c:v>
                </c:pt>
                <c:pt idx="5349">
                  <c:v>37.229797452733102</c:v>
                </c:pt>
                <c:pt idx="5350">
                  <c:v>37.236815053481699</c:v>
                </c:pt>
                <c:pt idx="5351">
                  <c:v>37.243832654230403</c:v>
                </c:pt>
                <c:pt idx="5352">
                  <c:v>37.250850254979099</c:v>
                </c:pt>
                <c:pt idx="5353">
                  <c:v>37.257867855727703</c:v>
                </c:pt>
                <c:pt idx="5354">
                  <c:v>37.264885456476399</c:v>
                </c:pt>
                <c:pt idx="5355">
                  <c:v>37.271903057225103</c:v>
                </c:pt>
                <c:pt idx="5356">
                  <c:v>37.2789206579737</c:v>
                </c:pt>
                <c:pt idx="5357">
                  <c:v>37.285938258722403</c:v>
                </c:pt>
                <c:pt idx="5358">
                  <c:v>37.2929558594711</c:v>
                </c:pt>
                <c:pt idx="5359">
                  <c:v>37.299973460219697</c:v>
                </c:pt>
                <c:pt idx="5360">
                  <c:v>37.3069910609684</c:v>
                </c:pt>
                <c:pt idx="5361">
                  <c:v>37.314008661717097</c:v>
                </c:pt>
                <c:pt idx="5362">
                  <c:v>37.3210262624658</c:v>
                </c:pt>
                <c:pt idx="5363">
                  <c:v>37.328043863214397</c:v>
                </c:pt>
                <c:pt idx="5364">
                  <c:v>37.3350614639631</c:v>
                </c:pt>
                <c:pt idx="5365">
                  <c:v>37.342079064711797</c:v>
                </c:pt>
                <c:pt idx="5366">
                  <c:v>37.349096665460401</c:v>
                </c:pt>
                <c:pt idx="5367">
                  <c:v>37.356114266209097</c:v>
                </c:pt>
                <c:pt idx="5368">
                  <c:v>37.363131866957801</c:v>
                </c:pt>
                <c:pt idx="5369">
                  <c:v>37.370149467706398</c:v>
                </c:pt>
                <c:pt idx="5370">
                  <c:v>37.377167068455101</c:v>
                </c:pt>
                <c:pt idx="5371">
                  <c:v>37.384184669203798</c:v>
                </c:pt>
                <c:pt idx="5372">
                  <c:v>37.391202269952501</c:v>
                </c:pt>
                <c:pt idx="5373">
                  <c:v>37.398219870701098</c:v>
                </c:pt>
                <c:pt idx="5374">
                  <c:v>37.405237471449801</c:v>
                </c:pt>
                <c:pt idx="5375">
                  <c:v>37.412255072198498</c:v>
                </c:pt>
                <c:pt idx="5376">
                  <c:v>37.419272672947102</c:v>
                </c:pt>
                <c:pt idx="5377">
                  <c:v>37.426290273695798</c:v>
                </c:pt>
                <c:pt idx="5378">
                  <c:v>37.433307874444502</c:v>
                </c:pt>
                <c:pt idx="5379">
                  <c:v>37.440325475193099</c:v>
                </c:pt>
                <c:pt idx="5380">
                  <c:v>37.447343075941802</c:v>
                </c:pt>
                <c:pt idx="5381">
                  <c:v>37.454360676690499</c:v>
                </c:pt>
                <c:pt idx="5382">
                  <c:v>37.461378277439103</c:v>
                </c:pt>
                <c:pt idx="5383">
                  <c:v>37.468395878187799</c:v>
                </c:pt>
                <c:pt idx="5384">
                  <c:v>37.475413478936503</c:v>
                </c:pt>
                <c:pt idx="5385">
                  <c:v>37.482431079685199</c:v>
                </c:pt>
                <c:pt idx="5386">
                  <c:v>37.489448680433803</c:v>
                </c:pt>
                <c:pt idx="5387">
                  <c:v>37.496466281182499</c:v>
                </c:pt>
                <c:pt idx="5388">
                  <c:v>37.503483881931203</c:v>
                </c:pt>
                <c:pt idx="5389">
                  <c:v>37.5105014826798</c:v>
                </c:pt>
                <c:pt idx="5390">
                  <c:v>37.517519083428503</c:v>
                </c:pt>
                <c:pt idx="5391">
                  <c:v>37.5245366841772</c:v>
                </c:pt>
                <c:pt idx="5392">
                  <c:v>37.531554284925797</c:v>
                </c:pt>
                <c:pt idx="5393">
                  <c:v>37.5385718856745</c:v>
                </c:pt>
                <c:pt idx="5394">
                  <c:v>37.545589486423196</c:v>
                </c:pt>
                <c:pt idx="5395">
                  <c:v>37.552607087171801</c:v>
                </c:pt>
                <c:pt idx="5396">
                  <c:v>37.559624687920497</c:v>
                </c:pt>
                <c:pt idx="5397">
                  <c:v>37.5666422886692</c:v>
                </c:pt>
                <c:pt idx="5398">
                  <c:v>37.573659889417897</c:v>
                </c:pt>
                <c:pt idx="5399">
                  <c:v>37.580677490166501</c:v>
                </c:pt>
                <c:pt idx="5400">
                  <c:v>37.587695090915197</c:v>
                </c:pt>
                <c:pt idx="5401">
                  <c:v>37.594712691663901</c:v>
                </c:pt>
                <c:pt idx="5402">
                  <c:v>37.601730292412498</c:v>
                </c:pt>
                <c:pt idx="5403">
                  <c:v>37.608747893161201</c:v>
                </c:pt>
                <c:pt idx="5404">
                  <c:v>37.615765493909898</c:v>
                </c:pt>
                <c:pt idx="5405">
                  <c:v>37.622783094658502</c:v>
                </c:pt>
                <c:pt idx="5406">
                  <c:v>37.629800695407198</c:v>
                </c:pt>
                <c:pt idx="5407">
                  <c:v>37.636818296155901</c:v>
                </c:pt>
                <c:pt idx="5408">
                  <c:v>37.643835896904598</c:v>
                </c:pt>
                <c:pt idx="5409">
                  <c:v>37.650853497653202</c:v>
                </c:pt>
                <c:pt idx="5410">
                  <c:v>37.657871098401898</c:v>
                </c:pt>
                <c:pt idx="5411">
                  <c:v>37.664888699150602</c:v>
                </c:pt>
                <c:pt idx="5412">
                  <c:v>37.671906299899199</c:v>
                </c:pt>
                <c:pt idx="5413">
                  <c:v>37.678923900647902</c:v>
                </c:pt>
                <c:pt idx="5414">
                  <c:v>37.685941501396599</c:v>
                </c:pt>
                <c:pt idx="5415">
                  <c:v>37.692959102145203</c:v>
                </c:pt>
                <c:pt idx="5416">
                  <c:v>37.699976702893899</c:v>
                </c:pt>
                <c:pt idx="5417">
                  <c:v>37.706994303642603</c:v>
                </c:pt>
                <c:pt idx="5418">
                  <c:v>37.714011904391199</c:v>
                </c:pt>
                <c:pt idx="5419">
                  <c:v>37.721029505139903</c:v>
                </c:pt>
                <c:pt idx="5420">
                  <c:v>37.728047105888599</c:v>
                </c:pt>
                <c:pt idx="5421">
                  <c:v>37.735064706637303</c:v>
                </c:pt>
                <c:pt idx="5422">
                  <c:v>37.7420823073859</c:v>
                </c:pt>
                <c:pt idx="5423">
                  <c:v>37.749099908134603</c:v>
                </c:pt>
                <c:pt idx="5424">
                  <c:v>37.7561175088833</c:v>
                </c:pt>
                <c:pt idx="5425">
                  <c:v>37.763135109631897</c:v>
                </c:pt>
                <c:pt idx="5426">
                  <c:v>37.7701527103806</c:v>
                </c:pt>
                <c:pt idx="5427">
                  <c:v>37.777170311129296</c:v>
                </c:pt>
                <c:pt idx="5428">
                  <c:v>37.7841879118779</c:v>
                </c:pt>
                <c:pt idx="5429">
                  <c:v>37.791205512626597</c:v>
                </c:pt>
                <c:pt idx="5430">
                  <c:v>37.7982231133753</c:v>
                </c:pt>
                <c:pt idx="5431">
                  <c:v>37.805240714123897</c:v>
                </c:pt>
                <c:pt idx="5432">
                  <c:v>37.812258314872601</c:v>
                </c:pt>
                <c:pt idx="5433">
                  <c:v>37.819275915621297</c:v>
                </c:pt>
                <c:pt idx="5434">
                  <c:v>37.826293516370001</c:v>
                </c:pt>
                <c:pt idx="5435">
                  <c:v>37.833311117118598</c:v>
                </c:pt>
                <c:pt idx="5436">
                  <c:v>37.840328717867301</c:v>
                </c:pt>
                <c:pt idx="5437">
                  <c:v>37.847346318615998</c:v>
                </c:pt>
                <c:pt idx="5438">
                  <c:v>37.854363919364602</c:v>
                </c:pt>
                <c:pt idx="5439">
                  <c:v>37.861381520113298</c:v>
                </c:pt>
                <c:pt idx="5440">
                  <c:v>37.868399120862001</c:v>
                </c:pt>
                <c:pt idx="5441">
                  <c:v>37.875416721610598</c:v>
                </c:pt>
                <c:pt idx="5442">
                  <c:v>37.882434322359302</c:v>
                </c:pt>
                <c:pt idx="5443">
                  <c:v>37.889451923107998</c:v>
                </c:pt>
                <c:pt idx="5444">
                  <c:v>37.896469523856602</c:v>
                </c:pt>
                <c:pt idx="5445">
                  <c:v>37.903487124605299</c:v>
                </c:pt>
                <c:pt idx="5446">
                  <c:v>37.910504725354002</c:v>
                </c:pt>
                <c:pt idx="5447">
                  <c:v>37.917522326102699</c:v>
                </c:pt>
                <c:pt idx="5448">
                  <c:v>37.924539926851303</c:v>
                </c:pt>
                <c:pt idx="5449">
                  <c:v>37.931557527599999</c:v>
                </c:pt>
                <c:pt idx="5450">
                  <c:v>37.938575128348702</c:v>
                </c:pt>
                <c:pt idx="5451">
                  <c:v>37.945592729097299</c:v>
                </c:pt>
                <c:pt idx="5452">
                  <c:v>37.952610329846003</c:v>
                </c:pt>
                <c:pt idx="5453">
                  <c:v>37.959627930594699</c:v>
                </c:pt>
                <c:pt idx="5454">
                  <c:v>37.966645531343303</c:v>
                </c:pt>
                <c:pt idx="5455">
                  <c:v>37.973663132092</c:v>
                </c:pt>
                <c:pt idx="5456">
                  <c:v>37.980680732840703</c:v>
                </c:pt>
                <c:pt idx="5457">
                  <c:v>37.9876983335893</c:v>
                </c:pt>
                <c:pt idx="5458">
                  <c:v>37.994715934337997</c:v>
                </c:pt>
                <c:pt idx="5459">
                  <c:v>38.0017335350867</c:v>
                </c:pt>
                <c:pt idx="5460">
                  <c:v>38.008751135835404</c:v>
                </c:pt>
                <c:pt idx="5461">
                  <c:v>38.015768736584</c:v>
                </c:pt>
                <c:pt idx="5462">
                  <c:v>38.022786337332697</c:v>
                </c:pt>
                <c:pt idx="5463">
                  <c:v>38.0298039380814</c:v>
                </c:pt>
                <c:pt idx="5464">
                  <c:v>38.036821538829997</c:v>
                </c:pt>
                <c:pt idx="5465">
                  <c:v>38.043839139578701</c:v>
                </c:pt>
                <c:pt idx="5466">
                  <c:v>38.050856740327397</c:v>
                </c:pt>
                <c:pt idx="5467">
                  <c:v>38.057874341076001</c:v>
                </c:pt>
                <c:pt idx="5468">
                  <c:v>38.064891941824698</c:v>
                </c:pt>
                <c:pt idx="5469">
                  <c:v>38.071909542573401</c:v>
                </c:pt>
                <c:pt idx="5470">
                  <c:v>38.078927143321998</c:v>
                </c:pt>
                <c:pt idx="5471">
                  <c:v>38.085944744070702</c:v>
                </c:pt>
                <c:pt idx="5472">
                  <c:v>38.092962344819398</c:v>
                </c:pt>
                <c:pt idx="5473">
                  <c:v>38.099979945568101</c:v>
                </c:pt>
                <c:pt idx="5474">
                  <c:v>38.106997546316698</c:v>
                </c:pt>
                <c:pt idx="5475">
                  <c:v>38.114015147065402</c:v>
                </c:pt>
                <c:pt idx="5476">
                  <c:v>38.121032747814098</c:v>
                </c:pt>
                <c:pt idx="5477">
                  <c:v>38.128050348562702</c:v>
                </c:pt>
                <c:pt idx="5478">
                  <c:v>38.135067949311399</c:v>
                </c:pt>
                <c:pt idx="5479">
                  <c:v>38.142085550060102</c:v>
                </c:pt>
                <c:pt idx="5480">
                  <c:v>38.149103150808699</c:v>
                </c:pt>
                <c:pt idx="5481">
                  <c:v>38.156120751557403</c:v>
                </c:pt>
                <c:pt idx="5482">
                  <c:v>38.163138352306099</c:v>
                </c:pt>
                <c:pt idx="5483">
                  <c:v>38.170155953054802</c:v>
                </c:pt>
                <c:pt idx="5484">
                  <c:v>38.177173553803399</c:v>
                </c:pt>
                <c:pt idx="5485">
                  <c:v>38.184191154552103</c:v>
                </c:pt>
                <c:pt idx="5486">
                  <c:v>38.191208755300799</c:v>
                </c:pt>
                <c:pt idx="5487">
                  <c:v>38.198226356049403</c:v>
                </c:pt>
                <c:pt idx="5488">
                  <c:v>38.2052439567981</c:v>
                </c:pt>
                <c:pt idx="5489">
                  <c:v>38.212261557546803</c:v>
                </c:pt>
                <c:pt idx="5490">
                  <c:v>38.2192791582954</c:v>
                </c:pt>
                <c:pt idx="5491">
                  <c:v>38.226296759044097</c:v>
                </c:pt>
                <c:pt idx="5492">
                  <c:v>38.2333143597928</c:v>
                </c:pt>
                <c:pt idx="5493">
                  <c:v>38.240331960541397</c:v>
                </c:pt>
                <c:pt idx="5494">
                  <c:v>38.2473495612901</c:v>
                </c:pt>
                <c:pt idx="5495">
                  <c:v>38.254367162038797</c:v>
                </c:pt>
                <c:pt idx="5496">
                  <c:v>38.261384762787401</c:v>
                </c:pt>
                <c:pt idx="5497">
                  <c:v>38.268402363536097</c:v>
                </c:pt>
                <c:pt idx="5498">
                  <c:v>38.275419964284801</c:v>
                </c:pt>
                <c:pt idx="5499">
                  <c:v>38.282437565033497</c:v>
                </c:pt>
                <c:pt idx="5500">
                  <c:v>38.289455165782101</c:v>
                </c:pt>
                <c:pt idx="5501">
                  <c:v>38.296472766530798</c:v>
                </c:pt>
                <c:pt idx="5502">
                  <c:v>38.303490367279501</c:v>
                </c:pt>
                <c:pt idx="5503">
                  <c:v>38.310507968028098</c:v>
                </c:pt>
                <c:pt idx="5504">
                  <c:v>38.317525568776801</c:v>
                </c:pt>
                <c:pt idx="5505">
                  <c:v>38.324543169525498</c:v>
                </c:pt>
                <c:pt idx="5506">
                  <c:v>38.331560770274102</c:v>
                </c:pt>
                <c:pt idx="5507">
                  <c:v>38.338578371022798</c:v>
                </c:pt>
                <c:pt idx="5508">
                  <c:v>38.345595971771502</c:v>
                </c:pt>
                <c:pt idx="5509">
                  <c:v>38.352613572520198</c:v>
                </c:pt>
                <c:pt idx="5510">
                  <c:v>38.359631173268802</c:v>
                </c:pt>
                <c:pt idx="5511">
                  <c:v>38.366648774017499</c:v>
                </c:pt>
                <c:pt idx="5512">
                  <c:v>38.373666374766202</c:v>
                </c:pt>
                <c:pt idx="5513">
                  <c:v>38.380683975514799</c:v>
                </c:pt>
                <c:pt idx="5514">
                  <c:v>38.387701576263503</c:v>
                </c:pt>
                <c:pt idx="5515">
                  <c:v>38.394719177012199</c:v>
                </c:pt>
                <c:pt idx="5516">
                  <c:v>38.401736777760803</c:v>
                </c:pt>
                <c:pt idx="5517">
                  <c:v>38.408754378509499</c:v>
                </c:pt>
                <c:pt idx="5518">
                  <c:v>38.415771979258203</c:v>
                </c:pt>
                <c:pt idx="5519">
                  <c:v>38.4227895800068</c:v>
                </c:pt>
                <c:pt idx="5520">
                  <c:v>38.429807180755503</c:v>
                </c:pt>
                <c:pt idx="5521">
                  <c:v>38.4368247815042</c:v>
                </c:pt>
                <c:pt idx="5522">
                  <c:v>38.443842382252903</c:v>
                </c:pt>
                <c:pt idx="5523">
                  <c:v>38.4508599830015</c:v>
                </c:pt>
                <c:pt idx="5524">
                  <c:v>38.457877583750196</c:v>
                </c:pt>
                <c:pt idx="5525">
                  <c:v>38.4648951844989</c:v>
                </c:pt>
                <c:pt idx="5526">
                  <c:v>38.471912785247497</c:v>
                </c:pt>
                <c:pt idx="5527">
                  <c:v>38.4789303859962</c:v>
                </c:pt>
                <c:pt idx="5528">
                  <c:v>38.485947986744897</c:v>
                </c:pt>
                <c:pt idx="5529">
                  <c:v>38.492965587493501</c:v>
                </c:pt>
                <c:pt idx="5530">
                  <c:v>38.499983188242197</c:v>
                </c:pt>
                <c:pt idx="5531">
                  <c:v>38.507000788990901</c:v>
                </c:pt>
                <c:pt idx="5532">
                  <c:v>38.514018389739597</c:v>
                </c:pt>
                <c:pt idx="5533">
                  <c:v>38.521035990488201</c:v>
                </c:pt>
                <c:pt idx="5534">
                  <c:v>38.528053591236898</c:v>
                </c:pt>
                <c:pt idx="5535">
                  <c:v>38.535071191985601</c:v>
                </c:pt>
                <c:pt idx="5536">
                  <c:v>38.542088792734198</c:v>
                </c:pt>
                <c:pt idx="5537">
                  <c:v>38.549106393482901</c:v>
                </c:pt>
                <c:pt idx="5538">
                  <c:v>38.556123994231598</c:v>
                </c:pt>
                <c:pt idx="5539">
                  <c:v>38.563141594980202</c:v>
                </c:pt>
                <c:pt idx="5540">
                  <c:v>38.570159195728898</c:v>
                </c:pt>
                <c:pt idx="5541">
                  <c:v>38.577176796477602</c:v>
                </c:pt>
                <c:pt idx="5542">
                  <c:v>38.584194397226199</c:v>
                </c:pt>
                <c:pt idx="5543">
                  <c:v>38.591211997974902</c:v>
                </c:pt>
                <c:pt idx="5544">
                  <c:v>38.598229598723599</c:v>
                </c:pt>
                <c:pt idx="5545">
                  <c:v>38.605247199472203</c:v>
                </c:pt>
                <c:pt idx="5546">
                  <c:v>38.612264800220899</c:v>
                </c:pt>
                <c:pt idx="5547">
                  <c:v>38.619282400969603</c:v>
                </c:pt>
                <c:pt idx="5548">
                  <c:v>38.626300001718299</c:v>
                </c:pt>
                <c:pt idx="5549">
                  <c:v>38.633317602466903</c:v>
                </c:pt>
                <c:pt idx="5550">
                  <c:v>38.640335203215599</c:v>
                </c:pt>
                <c:pt idx="5551">
                  <c:v>38.647352803964303</c:v>
                </c:pt>
                <c:pt idx="5552">
                  <c:v>38.6543704047129</c:v>
                </c:pt>
                <c:pt idx="5553">
                  <c:v>38.661388005461603</c:v>
                </c:pt>
                <c:pt idx="5554">
                  <c:v>38.6684056062103</c:v>
                </c:pt>
                <c:pt idx="5555">
                  <c:v>38.675423206958897</c:v>
                </c:pt>
                <c:pt idx="5556">
                  <c:v>38.6824408077076</c:v>
                </c:pt>
                <c:pt idx="5557">
                  <c:v>38.689458408456296</c:v>
                </c:pt>
                <c:pt idx="5558">
                  <c:v>38.696476009205</c:v>
                </c:pt>
                <c:pt idx="5559">
                  <c:v>38.703493609953597</c:v>
                </c:pt>
                <c:pt idx="5560">
                  <c:v>38.7105112107023</c:v>
                </c:pt>
                <c:pt idx="5561">
                  <c:v>38.717528811450997</c:v>
                </c:pt>
                <c:pt idx="5562">
                  <c:v>38.724546412199601</c:v>
                </c:pt>
                <c:pt idx="5563">
                  <c:v>38.731564012948297</c:v>
                </c:pt>
                <c:pt idx="5564">
                  <c:v>38.738581613697001</c:v>
                </c:pt>
                <c:pt idx="5565">
                  <c:v>38.745599214445598</c:v>
                </c:pt>
                <c:pt idx="5566">
                  <c:v>38.752616815194301</c:v>
                </c:pt>
                <c:pt idx="5567">
                  <c:v>38.759634415942998</c:v>
                </c:pt>
                <c:pt idx="5568">
                  <c:v>38.766652016691602</c:v>
                </c:pt>
                <c:pt idx="5569">
                  <c:v>38.773669617440298</c:v>
                </c:pt>
                <c:pt idx="5570">
                  <c:v>38.780687218189001</c:v>
                </c:pt>
                <c:pt idx="5571">
                  <c:v>38.787704818937698</c:v>
                </c:pt>
                <c:pt idx="5572">
                  <c:v>38.794722419686302</c:v>
                </c:pt>
                <c:pt idx="5573">
                  <c:v>38.801740020434998</c:v>
                </c:pt>
                <c:pt idx="5574">
                  <c:v>38.808757621183702</c:v>
                </c:pt>
                <c:pt idx="5575">
                  <c:v>38.815775221932299</c:v>
                </c:pt>
                <c:pt idx="5576">
                  <c:v>38.822792822681002</c:v>
                </c:pt>
                <c:pt idx="5577">
                  <c:v>38.829810423429699</c:v>
                </c:pt>
                <c:pt idx="5578">
                  <c:v>38.836828024178303</c:v>
                </c:pt>
                <c:pt idx="5579">
                  <c:v>38.843845624926999</c:v>
                </c:pt>
                <c:pt idx="5580">
                  <c:v>38.850863225675702</c:v>
                </c:pt>
                <c:pt idx="5581">
                  <c:v>38.857880826424399</c:v>
                </c:pt>
                <c:pt idx="5582">
                  <c:v>38.864898427173003</c:v>
                </c:pt>
                <c:pt idx="5583">
                  <c:v>38.871916027921699</c:v>
                </c:pt>
                <c:pt idx="5584">
                  <c:v>38.878933628670403</c:v>
                </c:pt>
                <c:pt idx="5585">
                  <c:v>38.885951229419</c:v>
                </c:pt>
                <c:pt idx="5586">
                  <c:v>38.892968830167703</c:v>
                </c:pt>
                <c:pt idx="5587">
                  <c:v>38.8999864309164</c:v>
                </c:pt>
                <c:pt idx="5588">
                  <c:v>38.907004031664997</c:v>
                </c:pt>
                <c:pt idx="5589">
                  <c:v>38.9140216324137</c:v>
                </c:pt>
                <c:pt idx="5590">
                  <c:v>38.921039233162404</c:v>
                </c:pt>
                <c:pt idx="5591">
                  <c:v>38.928056833911</c:v>
                </c:pt>
                <c:pt idx="5592">
                  <c:v>38.935074434659697</c:v>
                </c:pt>
                <c:pt idx="5593">
                  <c:v>38.9420920354084</c:v>
                </c:pt>
                <c:pt idx="5594">
                  <c:v>38.949109636157097</c:v>
                </c:pt>
                <c:pt idx="5595">
                  <c:v>38.956127236905701</c:v>
                </c:pt>
                <c:pt idx="5596">
                  <c:v>38.963144837654397</c:v>
                </c:pt>
                <c:pt idx="5597">
                  <c:v>38.970162438403101</c:v>
                </c:pt>
                <c:pt idx="5598">
                  <c:v>38.977180039151698</c:v>
                </c:pt>
                <c:pt idx="5599">
                  <c:v>38.984197639900401</c:v>
                </c:pt>
                <c:pt idx="5600">
                  <c:v>38.991215240649097</c:v>
                </c:pt>
                <c:pt idx="5601">
                  <c:v>38.998232841397702</c:v>
                </c:pt>
                <c:pt idx="5602">
                  <c:v>39.005250442146398</c:v>
                </c:pt>
                <c:pt idx="5603">
                  <c:v>39.012268042895101</c:v>
                </c:pt>
                <c:pt idx="5604">
                  <c:v>39.019285643643698</c:v>
                </c:pt>
                <c:pt idx="5605">
                  <c:v>39.026303244392402</c:v>
                </c:pt>
                <c:pt idx="5606">
                  <c:v>39.033320845141098</c:v>
                </c:pt>
                <c:pt idx="5607">
                  <c:v>39.040338445889802</c:v>
                </c:pt>
                <c:pt idx="5608">
                  <c:v>39.047356046638399</c:v>
                </c:pt>
                <c:pt idx="5609">
                  <c:v>39.054373647387102</c:v>
                </c:pt>
                <c:pt idx="5610">
                  <c:v>39.061391248135799</c:v>
                </c:pt>
                <c:pt idx="5611">
                  <c:v>39.068408848884403</c:v>
                </c:pt>
                <c:pt idx="5612">
                  <c:v>39.075426449633099</c:v>
                </c:pt>
                <c:pt idx="5613">
                  <c:v>39.082444050381802</c:v>
                </c:pt>
                <c:pt idx="5614">
                  <c:v>39.089461651130399</c:v>
                </c:pt>
                <c:pt idx="5615">
                  <c:v>39.096479251879103</c:v>
                </c:pt>
                <c:pt idx="5616">
                  <c:v>39.103496852627799</c:v>
                </c:pt>
                <c:pt idx="5617">
                  <c:v>39.110514453376403</c:v>
                </c:pt>
                <c:pt idx="5618">
                  <c:v>39.1175320541251</c:v>
                </c:pt>
                <c:pt idx="5619">
                  <c:v>39.124549654873803</c:v>
                </c:pt>
                <c:pt idx="5620">
                  <c:v>39.1315672556225</c:v>
                </c:pt>
                <c:pt idx="5621">
                  <c:v>39.138584856371097</c:v>
                </c:pt>
                <c:pt idx="5622">
                  <c:v>39.1456024571198</c:v>
                </c:pt>
                <c:pt idx="5623">
                  <c:v>39.152620057868504</c:v>
                </c:pt>
                <c:pt idx="5624">
                  <c:v>39.1596376586171</c:v>
                </c:pt>
                <c:pt idx="5625">
                  <c:v>39.166655259365797</c:v>
                </c:pt>
                <c:pt idx="5626">
                  <c:v>39.1736728601145</c:v>
                </c:pt>
                <c:pt idx="5627">
                  <c:v>39.180690460863097</c:v>
                </c:pt>
                <c:pt idx="5628">
                  <c:v>39.187708061611801</c:v>
                </c:pt>
                <c:pt idx="5629">
                  <c:v>39.194725662360497</c:v>
                </c:pt>
                <c:pt idx="5630">
                  <c:v>39.201743263109101</c:v>
                </c:pt>
                <c:pt idx="5631">
                  <c:v>39.208760863857798</c:v>
                </c:pt>
                <c:pt idx="5632">
                  <c:v>39.215778464606501</c:v>
                </c:pt>
                <c:pt idx="5633">
                  <c:v>39.222796065355197</c:v>
                </c:pt>
                <c:pt idx="5634">
                  <c:v>39.229813666103801</c:v>
                </c:pt>
                <c:pt idx="5635">
                  <c:v>39.236831266852498</c:v>
                </c:pt>
                <c:pt idx="5636">
                  <c:v>39.243848867601201</c:v>
                </c:pt>
                <c:pt idx="5637">
                  <c:v>39.250866468349798</c:v>
                </c:pt>
                <c:pt idx="5638">
                  <c:v>39.257884069098502</c:v>
                </c:pt>
                <c:pt idx="5639">
                  <c:v>39.264901669847198</c:v>
                </c:pt>
                <c:pt idx="5640">
                  <c:v>39.271919270595802</c:v>
                </c:pt>
                <c:pt idx="5641">
                  <c:v>39.278936871344499</c:v>
                </c:pt>
                <c:pt idx="5642">
                  <c:v>39.285954472093202</c:v>
                </c:pt>
                <c:pt idx="5643">
                  <c:v>39.292972072841799</c:v>
                </c:pt>
                <c:pt idx="5644">
                  <c:v>39.299989673590503</c:v>
                </c:pt>
                <c:pt idx="5645">
                  <c:v>39.307007274339199</c:v>
                </c:pt>
                <c:pt idx="5646">
                  <c:v>39.314024875087902</c:v>
                </c:pt>
                <c:pt idx="5647">
                  <c:v>39.321042475836499</c:v>
                </c:pt>
                <c:pt idx="5648">
                  <c:v>39.328060076585203</c:v>
                </c:pt>
                <c:pt idx="5649">
                  <c:v>39.335077677333899</c:v>
                </c:pt>
                <c:pt idx="5650">
                  <c:v>39.342095278082503</c:v>
                </c:pt>
                <c:pt idx="5651">
                  <c:v>39.3491128788312</c:v>
                </c:pt>
                <c:pt idx="5652">
                  <c:v>39.356130479579903</c:v>
                </c:pt>
                <c:pt idx="5653">
                  <c:v>39.3631480803285</c:v>
                </c:pt>
                <c:pt idx="5654">
                  <c:v>39.370165681077196</c:v>
                </c:pt>
                <c:pt idx="5655">
                  <c:v>39.3771832818259</c:v>
                </c:pt>
                <c:pt idx="5656">
                  <c:v>39.384200882574603</c:v>
                </c:pt>
                <c:pt idx="5657">
                  <c:v>39.3912184833232</c:v>
                </c:pt>
                <c:pt idx="5658">
                  <c:v>39.398236084071897</c:v>
                </c:pt>
                <c:pt idx="5659">
                  <c:v>39.4052536848206</c:v>
                </c:pt>
                <c:pt idx="5660">
                  <c:v>39.412271285569197</c:v>
                </c:pt>
                <c:pt idx="5661">
                  <c:v>39.419288886317901</c:v>
                </c:pt>
                <c:pt idx="5662">
                  <c:v>39.426306487066597</c:v>
                </c:pt>
                <c:pt idx="5663">
                  <c:v>39.433324087815201</c:v>
                </c:pt>
                <c:pt idx="5664">
                  <c:v>39.440341688563898</c:v>
                </c:pt>
                <c:pt idx="5665">
                  <c:v>39.447359289312601</c:v>
                </c:pt>
                <c:pt idx="5666">
                  <c:v>39.454376890061198</c:v>
                </c:pt>
                <c:pt idx="5667">
                  <c:v>39.461394490809901</c:v>
                </c:pt>
                <c:pt idx="5668">
                  <c:v>39.468412091558598</c:v>
                </c:pt>
                <c:pt idx="5669">
                  <c:v>39.475429692307301</c:v>
                </c:pt>
                <c:pt idx="5670">
                  <c:v>39.482447293055898</c:v>
                </c:pt>
                <c:pt idx="5671">
                  <c:v>39.489464893804602</c:v>
                </c:pt>
                <c:pt idx="5672">
                  <c:v>39.496482494553298</c:v>
                </c:pt>
                <c:pt idx="5673">
                  <c:v>39.503500095301902</c:v>
                </c:pt>
                <c:pt idx="5674">
                  <c:v>39.510517696050599</c:v>
                </c:pt>
                <c:pt idx="5675">
                  <c:v>39.517535296799302</c:v>
                </c:pt>
                <c:pt idx="5676">
                  <c:v>39.524552897547899</c:v>
                </c:pt>
                <c:pt idx="5677">
                  <c:v>39.531570498296603</c:v>
                </c:pt>
                <c:pt idx="5678">
                  <c:v>39.538588099045299</c:v>
                </c:pt>
                <c:pt idx="5679">
                  <c:v>39.545605699793903</c:v>
                </c:pt>
                <c:pt idx="5680">
                  <c:v>39.552623300542599</c:v>
                </c:pt>
                <c:pt idx="5681">
                  <c:v>39.559640901291303</c:v>
                </c:pt>
                <c:pt idx="5682">
                  <c:v>39.566658502039999</c:v>
                </c:pt>
                <c:pt idx="5683">
                  <c:v>39.573676102788603</c:v>
                </c:pt>
                <c:pt idx="5684">
                  <c:v>39.5806937035373</c:v>
                </c:pt>
                <c:pt idx="5685">
                  <c:v>39.587711304286003</c:v>
                </c:pt>
                <c:pt idx="5686">
                  <c:v>39.5947289050346</c:v>
                </c:pt>
                <c:pt idx="5687">
                  <c:v>39.601746505783296</c:v>
                </c:pt>
                <c:pt idx="5688">
                  <c:v>39.608764106532</c:v>
                </c:pt>
                <c:pt idx="5689">
                  <c:v>39.615781707280597</c:v>
                </c:pt>
                <c:pt idx="5690">
                  <c:v>39.6227993080293</c:v>
                </c:pt>
                <c:pt idx="5691">
                  <c:v>39.629816908777997</c:v>
                </c:pt>
                <c:pt idx="5692">
                  <c:v>39.636834509526601</c:v>
                </c:pt>
                <c:pt idx="5693">
                  <c:v>39.643852110275297</c:v>
                </c:pt>
                <c:pt idx="5694">
                  <c:v>39.650869711024001</c:v>
                </c:pt>
                <c:pt idx="5695">
                  <c:v>39.657887311772697</c:v>
                </c:pt>
                <c:pt idx="5696">
                  <c:v>39.664904912521301</c:v>
                </c:pt>
                <c:pt idx="5697">
                  <c:v>39.671922513269998</c:v>
                </c:pt>
                <c:pt idx="5698">
                  <c:v>39.678940114018701</c:v>
                </c:pt>
                <c:pt idx="5699">
                  <c:v>39.685957714767298</c:v>
                </c:pt>
              </c:numCache>
            </c:numRef>
          </c:xVal>
          <c:yVal>
            <c:numRef>
              <c:f>'Figure 2a BSA sup75 increase'!$H$2:$H$5701</c:f>
              <c:numCache>
                <c:formatCode>General</c:formatCode>
                <c:ptCount val="5700"/>
                <c:pt idx="0">
                  <c:v>-3.1858620567936202E-2</c:v>
                </c:pt>
                <c:pt idx="1">
                  <c:v>-3.2693639620893299E-2</c:v>
                </c:pt>
                <c:pt idx="2">
                  <c:v>-3.3140535291164903E-2</c:v>
                </c:pt>
                <c:pt idx="3">
                  <c:v>-3.31568566441535E-2</c:v>
                </c:pt>
                <c:pt idx="4">
                  <c:v>-3.2971718378554803E-2</c:v>
                </c:pt>
                <c:pt idx="5">
                  <c:v>-3.2888233039598001E-2</c:v>
                </c:pt>
                <c:pt idx="6">
                  <c:v>-3.28603752102972E-2</c:v>
                </c:pt>
                <c:pt idx="7">
                  <c:v>-3.2971404853170801E-2</c:v>
                </c:pt>
                <c:pt idx="8">
                  <c:v>-3.3082434496044401E-2</c:v>
                </c:pt>
                <c:pt idx="9">
                  <c:v>-3.34003558375289E-2</c:v>
                </c:pt>
                <c:pt idx="10">
                  <c:v>-3.3772736015728097E-2</c:v>
                </c:pt>
                <c:pt idx="11">
                  <c:v>-3.4246254947845597E-2</c:v>
                </c:pt>
                <c:pt idx="12">
                  <c:v>-3.4833674005342798E-2</c:v>
                </c:pt>
                <c:pt idx="13">
                  <c:v>-3.5502989850619698E-2</c:v>
                </c:pt>
                <c:pt idx="14">
                  <c:v>-3.6214874987531898E-2</c:v>
                </c:pt>
                <c:pt idx="15">
                  <c:v>-3.6904091364120602E-2</c:v>
                </c:pt>
                <c:pt idx="16">
                  <c:v>-3.7490102219728198E-2</c:v>
                </c:pt>
                <c:pt idx="17">
                  <c:v>-3.7923144146900997E-2</c:v>
                </c:pt>
                <c:pt idx="18">
                  <c:v>-3.8196267105970898E-2</c:v>
                </c:pt>
                <c:pt idx="19">
                  <c:v>-3.8311558463606801E-2</c:v>
                </c:pt>
                <c:pt idx="20">
                  <c:v>-3.8252015743775201E-2</c:v>
                </c:pt>
                <c:pt idx="21">
                  <c:v>-3.8109059333664298E-2</c:v>
                </c:pt>
                <c:pt idx="22">
                  <c:v>-3.7961130859361897E-2</c:v>
                </c:pt>
                <c:pt idx="23">
                  <c:v>-3.7756868128412301E-2</c:v>
                </c:pt>
                <c:pt idx="24">
                  <c:v>-3.7468875250313699E-2</c:v>
                </c:pt>
                <c:pt idx="25">
                  <c:v>-3.7110182046936502E-2</c:v>
                </c:pt>
                <c:pt idx="26">
                  <c:v>-3.6675823019264801E-2</c:v>
                </c:pt>
                <c:pt idx="27">
                  <c:v>-3.6222610224269501E-2</c:v>
                </c:pt>
                <c:pt idx="28">
                  <c:v>-3.5814381434223101E-2</c:v>
                </c:pt>
                <c:pt idx="29">
                  <c:v>-3.5429950598595703E-2</c:v>
                </c:pt>
                <c:pt idx="30">
                  <c:v>-3.5043675470000701E-2</c:v>
                </c:pt>
                <c:pt idx="31">
                  <c:v>-3.4638910259247799E-2</c:v>
                </c:pt>
                <c:pt idx="32">
                  <c:v>-3.4209837961408501E-2</c:v>
                </c:pt>
                <c:pt idx="33">
                  <c:v>-3.3791051012320002E-2</c:v>
                </c:pt>
                <c:pt idx="34">
                  <c:v>-3.3387139665278703E-2</c:v>
                </c:pt>
                <c:pt idx="35">
                  <c:v>-3.2987574724879801E-2</c:v>
                </c:pt>
                <c:pt idx="36">
                  <c:v>-3.2600784440662202E-2</c:v>
                </c:pt>
                <c:pt idx="37">
                  <c:v>-3.2231233417709698E-2</c:v>
                </c:pt>
                <c:pt idx="38">
                  <c:v>-3.1909464597599198E-2</c:v>
                </c:pt>
                <c:pt idx="39">
                  <c:v>-3.1566094621952603E-2</c:v>
                </c:pt>
                <c:pt idx="40">
                  <c:v>-3.1219171703801299E-2</c:v>
                </c:pt>
                <c:pt idx="41">
                  <c:v>-3.0923978381299198E-2</c:v>
                </c:pt>
                <c:pt idx="42">
                  <c:v>-3.0636257828094499E-2</c:v>
                </c:pt>
                <c:pt idx="43">
                  <c:v>-3.03639549597924E-2</c:v>
                </c:pt>
                <c:pt idx="44">
                  <c:v>-3.0087321209371999E-2</c:v>
                </c:pt>
                <c:pt idx="45">
                  <c:v>-2.98393700346327E-2</c:v>
                </c:pt>
                <c:pt idx="46">
                  <c:v>-2.9624863556134199E-2</c:v>
                </c:pt>
                <c:pt idx="47">
                  <c:v>-2.94045058858112E-2</c:v>
                </c:pt>
                <c:pt idx="48">
                  <c:v>-2.9195960673193799E-2</c:v>
                </c:pt>
                <c:pt idx="49">
                  <c:v>-2.9019770952464601E-2</c:v>
                </c:pt>
                <c:pt idx="50">
                  <c:v>-2.8845624699743999E-2</c:v>
                </c:pt>
                <c:pt idx="51">
                  <c:v>-2.8676443841732801E-2</c:v>
                </c:pt>
                <c:pt idx="52">
                  <c:v>-2.8521917503869398E-2</c:v>
                </c:pt>
                <c:pt idx="53">
                  <c:v>-2.8360954509002001E-2</c:v>
                </c:pt>
                <c:pt idx="54">
                  <c:v>-2.8209124154021398E-2</c:v>
                </c:pt>
                <c:pt idx="55">
                  <c:v>-2.8074486035127098E-2</c:v>
                </c:pt>
                <c:pt idx="56">
                  <c:v>-2.7949483861392899E-2</c:v>
                </c:pt>
                <c:pt idx="57">
                  <c:v>-2.7832418576676701E-2</c:v>
                </c:pt>
                <c:pt idx="58">
                  <c:v>-2.77111404161412E-2</c:v>
                </c:pt>
                <c:pt idx="59">
                  <c:v>-2.7574168337694799E-2</c:v>
                </c:pt>
                <c:pt idx="60">
                  <c:v>-2.75241982906629E-2</c:v>
                </c:pt>
                <c:pt idx="61">
                  <c:v>-2.7503312440331201E-2</c:v>
                </c:pt>
                <c:pt idx="62">
                  <c:v>-2.7527204757115301E-2</c:v>
                </c:pt>
                <c:pt idx="63">
                  <c:v>-2.7551097073899401E-2</c:v>
                </c:pt>
                <c:pt idx="64">
                  <c:v>-2.7609327686103999E-2</c:v>
                </c:pt>
                <c:pt idx="65">
                  <c:v>-2.76411834628922E-2</c:v>
                </c:pt>
                <c:pt idx="66">
                  <c:v>-2.7642410207415601E-2</c:v>
                </c:pt>
                <c:pt idx="67">
                  <c:v>-2.76040561757631E-2</c:v>
                </c:pt>
                <c:pt idx="68">
                  <c:v>-2.7598304116369501E-2</c:v>
                </c:pt>
                <c:pt idx="69">
                  <c:v>-2.7597105488427798E-2</c:v>
                </c:pt>
                <c:pt idx="70">
                  <c:v>-2.7595906860485998E-2</c:v>
                </c:pt>
                <c:pt idx="71">
                  <c:v>-2.7590686140721601E-2</c:v>
                </c:pt>
                <c:pt idx="72">
                  <c:v>-2.7574951611920299E-2</c:v>
                </c:pt>
                <c:pt idx="73">
                  <c:v>-2.7554287670015502E-2</c:v>
                </c:pt>
                <c:pt idx="74">
                  <c:v>-2.7492890170559399E-2</c:v>
                </c:pt>
                <c:pt idx="75">
                  <c:v>-2.73878946576744E-2</c:v>
                </c:pt>
                <c:pt idx="76">
                  <c:v>-2.7291796954529799E-2</c:v>
                </c:pt>
                <c:pt idx="77">
                  <c:v>-2.7214638285040199E-2</c:v>
                </c:pt>
                <c:pt idx="78">
                  <c:v>-2.7147027165562498E-2</c:v>
                </c:pt>
                <c:pt idx="79">
                  <c:v>-2.70724286873722E-2</c:v>
                </c:pt>
                <c:pt idx="80">
                  <c:v>-2.69796074009097E-2</c:v>
                </c:pt>
                <c:pt idx="81">
                  <c:v>-2.6905872241605001E-2</c:v>
                </c:pt>
                <c:pt idx="82">
                  <c:v>-2.6844976387262201E-2</c:v>
                </c:pt>
                <c:pt idx="83">
                  <c:v>-2.6777061074809899E-2</c:v>
                </c:pt>
                <c:pt idx="84">
                  <c:v>-2.66920693661899E-2</c:v>
                </c:pt>
                <c:pt idx="85">
                  <c:v>-2.6610682861780501E-2</c:v>
                </c:pt>
                <c:pt idx="86">
                  <c:v>-2.65367785444287E-2</c:v>
                </c:pt>
                <c:pt idx="87">
                  <c:v>-2.64507760779428E-2</c:v>
                </c:pt>
                <c:pt idx="88">
                  <c:v>-2.6380762506432402E-2</c:v>
                </c:pt>
                <c:pt idx="89">
                  <c:v>-2.6320575895672101E-2</c:v>
                </c:pt>
                <c:pt idx="90">
                  <c:v>-2.6254450109736299E-2</c:v>
                </c:pt>
                <c:pt idx="91">
                  <c:v>-2.61921843976014E-2</c:v>
                </c:pt>
                <c:pt idx="92">
                  <c:v>-2.61421379156636E-2</c:v>
                </c:pt>
                <c:pt idx="93">
                  <c:v>-2.60856778825963E-2</c:v>
                </c:pt>
                <c:pt idx="94">
                  <c:v>-2.6022104812894201E-2</c:v>
                </c:pt>
                <c:pt idx="95">
                  <c:v>-2.59658522432831E-2</c:v>
                </c:pt>
                <c:pt idx="96">
                  <c:v>-2.5904716178332399E-2</c:v>
                </c:pt>
                <c:pt idx="97">
                  <c:v>-2.5850322676835E-2</c:v>
                </c:pt>
                <c:pt idx="98">
                  <c:v>-2.57866979567263E-2</c:v>
                </c:pt>
                <c:pt idx="99">
                  <c:v>-2.57165726716524E-2</c:v>
                </c:pt>
                <c:pt idx="100">
                  <c:v>-2.5633290611285799E-2</c:v>
                </c:pt>
                <c:pt idx="101">
                  <c:v>-2.56109724539672E-2</c:v>
                </c:pt>
                <c:pt idx="102">
                  <c:v>-2.5610247174419599E-2</c:v>
                </c:pt>
                <c:pt idx="103">
                  <c:v>-2.5631653865801199E-2</c:v>
                </c:pt>
                <c:pt idx="104">
                  <c:v>-2.5653060557182802E-2</c:v>
                </c:pt>
                <c:pt idx="105">
                  <c:v>-2.5661936973056701E-2</c:v>
                </c:pt>
                <c:pt idx="106">
                  <c:v>-2.5634629365757701E-2</c:v>
                </c:pt>
                <c:pt idx="107">
                  <c:v>-2.5616418697319201E-2</c:v>
                </c:pt>
                <c:pt idx="108">
                  <c:v>-2.56119701877521E-2</c:v>
                </c:pt>
                <c:pt idx="109">
                  <c:v>-2.5616759043606E-2</c:v>
                </c:pt>
                <c:pt idx="110">
                  <c:v>-2.56215478994599E-2</c:v>
                </c:pt>
                <c:pt idx="111">
                  <c:v>-2.5626424636967099E-2</c:v>
                </c:pt>
                <c:pt idx="112">
                  <c:v>-2.56121604829323E-2</c:v>
                </c:pt>
                <c:pt idx="113">
                  <c:v>-2.55791604655237E-2</c:v>
                </c:pt>
                <c:pt idx="114">
                  <c:v>-2.5545837891595299E-2</c:v>
                </c:pt>
                <c:pt idx="115">
                  <c:v>-2.5496525409865599E-2</c:v>
                </c:pt>
                <c:pt idx="116">
                  <c:v>-2.54399662060554E-2</c:v>
                </c:pt>
                <c:pt idx="117">
                  <c:v>-2.5373521826684901E-2</c:v>
                </c:pt>
                <c:pt idx="118">
                  <c:v>-2.5281898650653001E-2</c:v>
                </c:pt>
                <c:pt idx="119">
                  <c:v>-2.51966443163371E-2</c:v>
                </c:pt>
                <c:pt idx="120">
                  <c:v>-2.5125438096395999E-2</c:v>
                </c:pt>
                <c:pt idx="121">
                  <c:v>-2.5038361934204199E-2</c:v>
                </c:pt>
                <c:pt idx="122">
                  <c:v>-2.4954930262622198E-2</c:v>
                </c:pt>
                <c:pt idx="123">
                  <c:v>-2.4861859251056901E-2</c:v>
                </c:pt>
                <c:pt idx="124">
                  <c:v>-2.4768702914947299E-2</c:v>
                </c:pt>
                <c:pt idx="125">
                  <c:v>-2.4684988735040599E-2</c:v>
                </c:pt>
                <c:pt idx="126">
                  <c:v>-2.4588893513976501E-2</c:v>
                </c:pt>
                <c:pt idx="127">
                  <c:v>-2.4490030328047099E-2</c:v>
                </c:pt>
                <c:pt idx="128">
                  <c:v>-2.4391172988151199E-2</c:v>
                </c:pt>
                <c:pt idx="129">
                  <c:v>-2.4306931247674898E-2</c:v>
                </c:pt>
                <c:pt idx="130">
                  <c:v>-2.4222762612063801E-2</c:v>
                </c:pt>
                <c:pt idx="131">
                  <c:v>-2.41289280819845E-2</c:v>
                </c:pt>
                <c:pt idx="132">
                  <c:v>-2.4034742142357301E-2</c:v>
                </c:pt>
                <c:pt idx="133">
                  <c:v>-2.3949459706674E-2</c:v>
                </c:pt>
                <c:pt idx="134">
                  <c:v>-2.3862524298998398E-2</c:v>
                </c:pt>
                <c:pt idx="135">
                  <c:v>-2.3770078631444001E-2</c:v>
                </c:pt>
                <c:pt idx="136">
                  <c:v>-2.3690854033638398E-2</c:v>
                </c:pt>
                <c:pt idx="137">
                  <c:v>-2.3610923977813399E-2</c:v>
                </c:pt>
                <c:pt idx="138">
                  <c:v>-2.3535235064306201E-2</c:v>
                </c:pt>
                <c:pt idx="139">
                  <c:v>-2.3458925725740098E-2</c:v>
                </c:pt>
                <c:pt idx="140">
                  <c:v>-2.3425092347292901E-2</c:v>
                </c:pt>
                <c:pt idx="141">
                  <c:v>-2.3420465491710799E-2</c:v>
                </c:pt>
                <c:pt idx="142">
                  <c:v>-2.3464307471244901E-2</c:v>
                </c:pt>
                <c:pt idx="143">
                  <c:v>-2.3508149450779E-2</c:v>
                </c:pt>
                <c:pt idx="144">
                  <c:v>-2.35904371372853E-2</c:v>
                </c:pt>
                <c:pt idx="145">
                  <c:v>-2.3639924652691099E-2</c:v>
                </c:pt>
                <c:pt idx="146">
                  <c:v>-2.3658845809930201E-2</c:v>
                </c:pt>
                <c:pt idx="147">
                  <c:v>-2.36250776104877E-2</c:v>
                </c:pt>
                <c:pt idx="148">
                  <c:v>-2.35483820244159E-2</c:v>
                </c:pt>
                <c:pt idx="149">
                  <c:v>-2.3505557725313601E-2</c:v>
                </c:pt>
                <c:pt idx="150">
                  <c:v>-2.3497066368047E-2</c:v>
                </c:pt>
                <c:pt idx="151">
                  <c:v>-2.3488064122686898E-2</c:v>
                </c:pt>
                <c:pt idx="152">
                  <c:v>-2.3473114335473399E-2</c:v>
                </c:pt>
                <c:pt idx="153">
                  <c:v>-2.3442901018813401E-2</c:v>
                </c:pt>
                <c:pt idx="154">
                  <c:v>-2.33892716121329E-2</c:v>
                </c:pt>
                <c:pt idx="155">
                  <c:v>-2.32793972107792E-2</c:v>
                </c:pt>
                <c:pt idx="156">
                  <c:v>-2.31450016816643E-2</c:v>
                </c:pt>
                <c:pt idx="157">
                  <c:v>-2.30439937449275E-2</c:v>
                </c:pt>
                <c:pt idx="158">
                  <c:v>-2.2949042061043201E-2</c:v>
                </c:pt>
                <c:pt idx="159">
                  <c:v>-2.2853952854093099E-2</c:v>
                </c:pt>
                <c:pt idx="160">
                  <c:v>-2.27699851506456E-2</c:v>
                </c:pt>
                <c:pt idx="161">
                  <c:v>-2.2681014798626799E-2</c:v>
                </c:pt>
                <c:pt idx="162">
                  <c:v>-2.2608395972396299E-2</c:v>
                </c:pt>
                <c:pt idx="163">
                  <c:v>-2.2533546356527601E-2</c:v>
                </c:pt>
                <c:pt idx="164">
                  <c:v>-2.2455653711911199E-2</c:v>
                </c:pt>
                <c:pt idx="165">
                  <c:v>-2.2381602589276801E-2</c:v>
                </c:pt>
                <c:pt idx="166">
                  <c:v>-2.22915505132588E-2</c:v>
                </c:pt>
                <c:pt idx="167">
                  <c:v>-2.2209390427251299E-2</c:v>
                </c:pt>
                <c:pt idx="168">
                  <c:v>-2.21260950103166E-2</c:v>
                </c:pt>
                <c:pt idx="169">
                  <c:v>-2.20600480836032E-2</c:v>
                </c:pt>
                <c:pt idx="170">
                  <c:v>-2.2007100977276001E-2</c:v>
                </c:pt>
                <c:pt idx="171">
                  <c:v>-2.1940800250259601E-2</c:v>
                </c:pt>
                <c:pt idx="172">
                  <c:v>-2.1881543116531101E-2</c:v>
                </c:pt>
                <c:pt idx="173">
                  <c:v>-2.1824679148107699E-2</c:v>
                </c:pt>
                <c:pt idx="174">
                  <c:v>-2.17593055994461E-2</c:v>
                </c:pt>
                <c:pt idx="175">
                  <c:v>-2.16937688640573E-2</c:v>
                </c:pt>
                <c:pt idx="176">
                  <c:v>-2.16335973925596E-2</c:v>
                </c:pt>
                <c:pt idx="177">
                  <c:v>-2.1564726443454599E-2</c:v>
                </c:pt>
                <c:pt idx="178">
                  <c:v>-2.14862536230956E-2</c:v>
                </c:pt>
                <c:pt idx="179">
                  <c:v>-2.1417079784690901E-2</c:v>
                </c:pt>
                <c:pt idx="180">
                  <c:v>-2.1319796019775399E-2</c:v>
                </c:pt>
                <c:pt idx="181">
                  <c:v>-2.1276198032702101E-2</c:v>
                </c:pt>
                <c:pt idx="182">
                  <c:v>-2.1260801822320201E-2</c:v>
                </c:pt>
                <c:pt idx="183">
                  <c:v>-2.1273258452612701E-2</c:v>
                </c:pt>
                <c:pt idx="184">
                  <c:v>-2.12857150829052E-2</c:v>
                </c:pt>
                <c:pt idx="185">
                  <c:v>-2.1302665616862601E-2</c:v>
                </c:pt>
                <c:pt idx="186">
                  <c:v>-2.1280827919855302E-2</c:v>
                </c:pt>
                <c:pt idx="187">
                  <c:v>-2.1254775211398499E-2</c:v>
                </c:pt>
                <c:pt idx="188">
                  <c:v>-2.12450022494498E-2</c:v>
                </c:pt>
                <c:pt idx="189">
                  <c:v>-2.1260463091979102E-2</c:v>
                </c:pt>
                <c:pt idx="190">
                  <c:v>-2.1275923934508501E-2</c:v>
                </c:pt>
                <c:pt idx="191">
                  <c:v>-2.1305857829029998E-2</c:v>
                </c:pt>
                <c:pt idx="192">
                  <c:v>-2.1310596668792699E-2</c:v>
                </c:pt>
                <c:pt idx="193">
                  <c:v>-2.12900327534589E-2</c:v>
                </c:pt>
                <c:pt idx="194">
                  <c:v>-2.1260030535250701E-2</c:v>
                </c:pt>
                <c:pt idx="195">
                  <c:v>-2.1219998180729501E-2</c:v>
                </c:pt>
                <c:pt idx="196">
                  <c:v>-2.11779878522514E-2</c:v>
                </c:pt>
                <c:pt idx="197">
                  <c:v>-2.1127791141276199E-2</c:v>
                </c:pt>
                <c:pt idx="198">
                  <c:v>-2.1052401641178699E-2</c:v>
                </c:pt>
                <c:pt idx="199">
                  <c:v>-2.0976546051526102E-2</c:v>
                </c:pt>
                <c:pt idx="200">
                  <c:v>-2.0893178251939301E-2</c:v>
                </c:pt>
                <c:pt idx="201">
                  <c:v>-2.0792941626439899E-2</c:v>
                </c:pt>
                <c:pt idx="202">
                  <c:v>-2.06926012805442E-2</c:v>
                </c:pt>
                <c:pt idx="203">
                  <c:v>-2.0589282616602599E-2</c:v>
                </c:pt>
                <c:pt idx="204">
                  <c:v>-2.04914662760767E-2</c:v>
                </c:pt>
                <c:pt idx="205">
                  <c:v>-2.03866648561771E-2</c:v>
                </c:pt>
                <c:pt idx="206">
                  <c:v>-2.0276807071298499E-2</c:v>
                </c:pt>
                <c:pt idx="207">
                  <c:v>-2.01620984298513E-2</c:v>
                </c:pt>
                <c:pt idx="208">
                  <c:v>-2.0049518694667302E-2</c:v>
                </c:pt>
                <c:pt idx="209">
                  <c:v>-1.9949125149296299E-2</c:v>
                </c:pt>
                <c:pt idx="210">
                  <c:v>-1.9845510757686199E-2</c:v>
                </c:pt>
                <c:pt idx="211">
                  <c:v>-1.9731874319610199E-2</c:v>
                </c:pt>
                <c:pt idx="212">
                  <c:v>-1.9636694730396299E-2</c:v>
                </c:pt>
                <c:pt idx="213">
                  <c:v>-1.95477861256644E-2</c:v>
                </c:pt>
                <c:pt idx="214">
                  <c:v>-1.9434821479737099E-2</c:v>
                </c:pt>
                <c:pt idx="215">
                  <c:v>-1.9331533453508101E-2</c:v>
                </c:pt>
                <c:pt idx="216">
                  <c:v>-1.92462586757879E-2</c:v>
                </c:pt>
                <c:pt idx="217">
                  <c:v>-1.9163289199904201E-2</c:v>
                </c:pt>
                <c:pt idx="218">
                  <c:v>-1.9076448696207299E-2</c:v>
                </c:pt>
                <c:pt idx="219">
                  <c:v>-1.8999536112321601E-2</c:v>
                </c:pt>
                <c:pt idx="220">
                  <c:v>-1.8965464923689002E-2</c:v>
                </c:pt>
                <c:pt idx="221">
                  <c:v>-1.89611891969814E-2</c:v>
                </c:pt>
                <c:pt idx="222">
                  <c:v>-1.9011545743580299E-2</c:v>
                </c:pt>
                <c:pt idx="223">
                  <c:v>-1.9061902290179102E-2</c:v>
                </c:pt>
                <c:pt idx="224">
                  <c:v>-1.9163277464203599E-2</c:v>
                </c:pt>
                <c:pt idx="225">
                  <c:v>-1.9246550089058598E-2</c:v>
                </c:pt>
                <c:pt idx="226">
                  <c:v>-1.9316143230409699E-2</c:v>
                </c:pt>
                <c:pt idx="227">
                  <c:v>-1.9341475889650701E-2</c:v>
                </c:pt>
                <c:pt idx="228">
                  <c:v>-1.9326977095602198E-2</c:v>
                </c:pt>
                <c:pt idx="229">
                  <c:v>-1.9322047182188998E-2</c:v>
                </c:pt>
                <c:pt idx="230">
                  <c:v>-1.93314452861593E-2</c:v>
                </c:pt>
                <c:pt idx="231">
                  <c:v>-1.9340843390129599E-2</c:v>
                </c:pt>
                <c:pt idx="232">
                  <c:v>-1.93671147706517E-2</c:v>
                </c:pt>
                <c:pt idx="233">
                  <c:v>-1.93712479100328E-2</c:v>
                </c:pt>
                <c:pt idx="234">
                  <c:v>-1.93529936263407E-2</c:v>
                </c:pt>
                <c:pt idx="235">
                  <c:v>-1.9291951377117901E-2</c:v>
                </c:pt>
                <c:pt idx="236">
                  <c:v>-1.9203377144866099E-2</c:v>
                </c:pt>
                <c:pt idx="237">
                  <c:v>-1.91215207116886E-2</c:v>
                </c:pt>
                <c:pt idx="238">
                  <c:v>-1.9056107443310401E-2</c:v>
                </c:pt>
                <c:pt idx="239">
                  <c:v>-1.8991870138909999E-2</c:v>
                </c:pt>
                <c:pt idx="240">
                  <c:v>-1.8925335293166999E-2</c:v>
                </c:pt>
                <c:pt idx="241">
                  <c:v>-1.8869319609004901E-2</c:v>
                </c:pt>
                <c:pt idx="242">
                  <c:v>-1.88234071558964E-2</c:v>
                </c:pt>
                <c:pt idx="243">
                  <c:v>-1.8769509929624902E-2</c:v>
                </c:pt>
                <c:pt idx="244">
                  <c:v>-1.8693116411714599E-2</c:v>
                </c:pt>
                <c:pt idx="245">
                  <c:v>-1.8629399851489901E-2</c:v>
                </c:pt>
                <c:pt idx="246">
                  <c:v>-1.8575654174729901E-2</c:v>
                </c:pt>
                <c:pt idx="247">
                  <c:v>-1.8509557426313401E-2</c:v>
                </c:pt>
                <c:pt idx="248">
                  <c:v>-1.8435595176219999E-2</c:v>
                </c:pt>
                <c:pt idx="249">
                  <c:v>-1.8369076477180901E-2</c:v>
                </c:pt>
                <c:pt idx="250">
                  <c:v>-1.8316672972341099E-2</c:v>
                </c:pt>
                <c:pt idx="251">
                  <c:v>-1.8268698914171998E-2</c:v>
                </c:pt>
                <c:pt idx="252">
                  <c:v>-1.8213380860701001E-2</c:v>
                </c:pt>
                <c:pt idx="253">
                  <c:v>-1.81482703800178E-2</c:v>
                </c:pt>
                <c:pt idx="254">
                  <c:v>-1.8089148947168301E-2</c:v>
                </c:pt>
                <c:pt idx="255">
                  <c:v>-1.8030566452267499E-2</c:v>
                </c:pt>
                <c:pt idx="256">
                  <c:v>-1.7963591010643699E-2</c:v>
                </c:pt>
                <c:pt idx="257">
                  <c:v>-1.7901465807048898E-2</c:v>
                </c:pt>
                <c:pt idx="258">
                  <c:v>-1.78350519246641E-2</c:v>
                </c:pt>
                <c:pt idx="259">
                  <c:v>-1.7763487955883599E-2</c:v>
                </c:pt>
                <c:pt idx="260">
                  <c:v>-1.7678940980162199E-2</c:v>
                </c:pt>
                <c:pt idx="261">
                  <c:v>-1.7571158139827198E-2</c:v>
                </c:pt>
                <c:pt idx="262">
                  <c:v>-1.7571606427983201E-2</c:v>
                </c:pt>
                <c:pt idx="263">
                  <c:v>-1.7578844562432E-2</c:v>
                </c:pt>
                <c:pt idx="264">
                  <c:v>-1.7586082696880698E-2</c:v>
                </c:pt>
                <c:pt idx="265">
                  <c:v>-1.76048789545513E-2</c:v>
                </c:pt>
                <c:pt idx="266">
                  <c:v>-1.7586770987756298E-2</c:v>
                </c:pt>
                <c:pt idx="267">
                  <c:v>-1.7537755312471801E-2</c:v>
                </c:pt>
                <c:pt idx="268">
                  <c:v>-1.75358158586244E-2</c:v>
                </c:pt>
                <c:pt idx="269">
                  <c:v>-1.7538953661100899E-2</c:v>
                </c:pt>
                <c:pt idx="270">
                  <c:v>-1.75534278281218E-2</c:v>
                </c:pt>
                <c:pt idx="271">
                  <c:v>-1.7567901995142701E-2</c:v>
                </c:pt>
                <c:pt idx="272">
                  <c:v>-1.75607221054573E-2</c:v>
                </c:pt>
                <c:pt idx="273">
                  <c:v>-1.75408139890979E-2</c:v>
                </c:pt>
                <c:pt idx="274">
                  <c:v>-1.7523047184330801E-2</c:v>
                </c:pt>
                <c:pt idx="275">
                  <c:v>-1.7497501546386199E-2</c:v>
                </c:pt>
                <c:pt idx="276">
                  <c:v>-1.7468358171345101E-2</c:v>
                </c:pt>
                <c:pt idx="277">
                  <c:v>-1.74240383015664E-2</c:v>
                </c:pt>
                <c:pt idx="278">
                  <c:v>-1.7359363984950301E-2</c:v>
                </c:pt>
                <c:pt idx="279">
                  <c:v>-1.7284119011630499E-2</c:v>
                </c:pt>
                <c:pt idx="280">
                  <c:v>-1.7212372946051401E-2</c:v>
                </c:pt>
                <c:pt idx="281">
                  <c:v>-1.7140456603755402E-2</c:v>
                </c:pt>
                <c:pt idx="282">
                  <c:v>-1.70601370680936E-2</c:v>
                </c:pt>
                <c:pt idx="283">
                  <c:v>-1.6985641809283601E-2</c:v>
                </c:pt>
                <c:pt idx="284">
                  <c:v>-1.6902132251282599E-2</c:v>
                </c:pt>
                <c:pt idx="285">
                  <c:v>-1.68041968102072E-2</c:v>
                </c:pt>
                <c:pt idx="286">
                  <c:v>-1.6691949544763302E-2</c:v>
                </c:pt>
                <c:pt idx="287">
                  <c:v>-1.6577694093899299E-2</c:v>
                </c:pt>
                <c:pt idx="288">
                  <c:v>-1.64843867047532E-2</c:v>
                </c:pt>
                <c:pt idx="289">
                  <c:v>-1.63928514771856E-2</c:v>
                </c:pt>
                <c:pt idx="290">
                  <c:v>-1.6292905506315701E-2</c:v>
                </c:pt>
                <c:pt idx="291">
                  <c:v>-1.6193859660781799E-2</c:v>
                </c:pt>
                <c:pt idx="292">
                  <c:v>-1.6093910237902E-2</c:v>
                </c:pt>
                <c:pt idx="293">
                  <c:v>-1.5998732027824099E-2</c:v>
                </c:pt>
                <c:pt idx="294">
                  <c:v>-1.5901392220436499E-2</c:v>
                </c:pt>
                <c:pt idx="295">
                  <c:v>-1.5802806177276699E-2</c:v>
                </c:pt>
                <c:pt idx="296">
                  <c:v>-1.5713627564437501E-2</c:v>
                </c:pt>
                <c:pt idx="297">
                  <c:v>-1.56359170873938E-2</c:v>
                </c:pt>
                <c:pt idx="298">
                  <c:v>-1.55562536907563E-2</c:v>
                </c:pt>
                <c:pt idx="299">
                  <c:v>-1.5468619155332E-2</c:v>
                </c:pt>
                <c:pt idx="300">
                  <c:v>-1.53794628931988E-2</c:v>
                </c:pt>
                <c:pt idx="301">
                  <c:v>-1.53985479469744E-2</c:v>
                </c:pt>
                <c:pt idx="302">
                  <c:v>-1.54176330007499E-2</c:v>
                </c:pt>
                <c:pt idx="303">
                  <c:v>-1.54672902467564E-2</c:v>
                </c:pt>
                <c:pt idx="304">
                  <c:v>-1.5571497982831899E-2</c:v>
                </c:pt>
                <c:pt idx="305">
                  <c:v>-1.5656128135012801E-2</c:v>
                </c:pt>
                <c:pt idx="306">
                  <c:v>-1.5724007819347401E-2</c:v>
                </c:pt>
                <c:pt idx="307">
                  <c:v>-1.5765228812861999E-2</c:v>
                </c:pt>
                <c:pt idx="308">
                  <c:v>-1.5769113007075099E-2</c:v>
                </c:pt>
                <c:pt idx="309">
                  <c:v>-1.5772997201288299E-2</c:v>
                </c:pt>
                <c:pt idx="310">
                  <c:v>-1.5785733251391699E-2</c:v>
                </c:pt>
                <c:pt idx="311">
                  <c:v>-1.5824538710513401E-2</c:v>
                </c:pt>
                <c:pt idx="312">
                  <c:v>-1.5856742252336201E-2</c:v>
                </c:pt>
                <c:pt idx="313">
                  <c:v>-1.5871912020708201E-2</c:v>
                </c:pt>
                <c:pt idx="314">
                  <c:v>-1.5837593665759701E-2</c:v>
                </c:pt>
                <c:pt idx="315">
                  <c:v>-1.5786073262389899E-2</c:v>
                </c:pt>
                <c:pt idx="316">
                  <c:v>-1.5738852852584601E-2</c:v>
                </c:pt>
                <c:pt idx="317">
                  <c:v>-1.5682447350539301E-2</c:v>
                </c:pt>
                <c:pt idx="318">
                  <c:v>-1.5635753823092801E-2</c:v>
                </c:pt>
                <c:pt idx="319">
                  <c:v>-1.55969324560039E-2</c:v>
                </c:pt>
                <c:pt idx="320">
                  <c:v>-1.5549176100081399E-2</c:v>
                </c:pt>
                <c:pt idx="321">
                  <c:v>-1.5490326470483101E-2</c:v>
                </c:pt>
                <c:pt idx="322">
                  <c:v>-1.54360601996116E-2</c:v>
                </c:pt>
                <c:pt idx="323">
                  <c:v>-1.5380819860613199E-2</c:v>
                </c:pt>
                <c:pt idx="324">
                  <c:v>-1.5317367216592E-2</c:v>
                </c:pt>
                <c:pt idx="325">
                  <c:v>-1.52641240703248E-2</c:v>
                </c:pt>
                <c:pt idx="326">
                  <c:v>-1.52023495197169E-2</c:v>
                </c:pt>
                <c:pt idx="327">
                  <c:v>-1.51326330869765E-2</c:v>
                </c:pt>
                <c:pt idx="328">
                  <c:v>-1.5070127511673199E-2</c:v>
                </c:pt>
                <c:pt idx="329">
                  <c:v>-1.50064956695486E-2</c:v>
                </c:pt>
                <c:pt idx="330">
                  <c:v>-1.4944363011274E-2</c:v>
                </c:pt>
                <c:pt idx="331">
                  <c:v>-1.4886717124592099E-2</c:v>
                </c:pt>
                <c:pt idx="332">
                  <c:v>-1.4835152147636E-2</c:v>
                </c:pt>
                <c:pt idx="333">
                  <c:v>-1.4777569394100701E-2</c:v>
                </c:pt>
                <c:pt idx="334">
                  <c:v>-1.47193421026594E-2</c:v>
                </c:pt>
                <c:pt idx="335">
                  <c:v>-1.46660856672169E-2</c:v>
                </c:pt>
                <c:pt idx="336">
                  <c:v>-1.46150649592057E-2</c:v>
                </c:pt>
                <c:pt idx="337">
                  <c:v>-1.45497476833952E-2</c:v>
                </c:pt>
                <c:pt idx="338">
                  <c:v>-1.44803546414221E-2</c:v>
                </c:pt>
                <c:pt idx="339">
                  <c:v>-1.4417101388305299E-2</c:v>
                </c:pt>
                <c:pt idx="340">
                  <c:v>-1.4343623370215899E-2</c:v>
                </c:pt>
                <c:pt idx="341">
                  <c:v>-1.4251617434005E-2</c:v>
                </c:pt>
                <c:pt idx="342">
                  <c:v>-1.42391561865717E-2</c:v>
                </c:pt>
                <c:pt idx="343">
                  <c:v>-1.4235603048683199E-2</c:v>
                </c:pt>
                <c:pt idx="344">
                  <c:v>-1.42498072218136E-2</c:v>
                </c:pt>
                <c:pt idx="345">
                  <c:v>-1.4264011394943999E-2</c:v>
                </c:pt>
                <c:pt idx="346">
                  <c:v>-1.42815275323148E-2</c:v>
                </c:pt>
                <c:pt idx="347">
                  <c:v>-1.42456137504014E-2</c:v>
                </c:pt>
                <c:pt idx="348">
                  <c:v>-1.4231605180575599E-2</c:v>
                </c:pt>
                <c:pt idx="349">
                  <c:v>-1.4228988741257199E-2</c:v>
                </c:pt>
                <c:pt idx="350">
                  <c:v>-1.42363527772453E-2</c:v>
                </c:pt>
                <c:pt idx="351">
                  <c:v>-1.42437168132335E-2</c:v>
                </c:pt>
                <c:pt idx="352">
                  <c:v>-1.4245440824854801E-2</c:v>
                </c:pt>
                <c:pt idx="353">
                  <c:v>-1.42385565463204E-2</c:v>
                </c:pt>
                <c:pt idx="354">
                  <c:v>-1.42205938997883E-2</c:v>
                </c:pt>
                <c:pt idx="355">
                  <c:v>-1.41875334784745E-2</c:v>
                </c:pt>
                <c:pt idx="356">
                  <c:v>-1.41499308440429E-2</c:v>
                </c:pt>
                <c:pt idx="357">
                  <c:v>-1.41088936441597E-2</c:v>
                </c:pt>
                <c:pt idx="358">
                  <c:v>-1.4066434297808199E-2</c:v>
                </c:pt>
                <c:pt idx="359">
                  <c:v>-1.40094743542788E-2</c:v>
                </c:pt>
                <c:pt idx="360">
                  <c:v>-1.3937888874079599E-2</c:v>
                </c:pt>
                <c:pt idx="361">
                  <c:v>-1.3876974659320401E-2</c:v>
                </c:pt>
                <c:pt idx="362">
                  <c:v>-1.3808636236581E-2</c:v>
                </c:pt>
                <c:pt idx="363">
                  <c:v>-1.3734371706264899E-2</c:v>
                </c:pt>
                <c:pt idx="364">
                  <c:v>-1.3656612846719001E-2</c:v>
                </c:pt>
                <c:pt idx="365">
                  <c:v>-1.35798975669622E-2</c:v>
                </c:pt>
                <c:pt idx="366">
                  <c:v>-1.35070854020317E-2</c:v>
                </c:pt>
                <c:pt idx="367">
                  <c:v>-1.34267704842028E-2</c:v>
                </c:pt>
                <c:pt idx="368">
                  <c:v>-1.3341525322886299E-2</c:v>
                </c:pt>
                <c:pt idx="369">
                  <c:v>-1.3253803936887401E-2</c:v>
                </c:pt>
                <c:pt idx="370">
                  <c:v>-1.31700948067663E-2</c:v>
                </c:pt>
                <c:pt idx="371">
                  <c:v>-1.31034884498188E-2</c:v>
                </c:pt>
                <c:pt idx="372">
                  <c:v>-1.30324473764496E-2</c:v>
                </c:pt>
                <c:pt idx="373">
                  <c:v>-1.29442302095498E-2</c:v>
                </c:pt>
                <c:pt idx="374">
                  <c:v>-1.2863702831821301E-2</c:v>
                </c:pt>
                <c:pt idx="375">
                  <c:v>-1.2786287532274E-2</c:v>
                </c:pt>
                <c:pt idx="376">
                  <c:v>-1.2715785032832E-2</c:v>
                </c:pt>
                <c:pt idx="377">
                  <c:v>-1.2651379325885601E-2</c:v>
                </c:pt>
                <c:pt idx="378">
                  <c:v>-1.2581748583641E-2</c:v>
                </c:pt>
                <c:pt idx="379">
                  <c:v>-1.2514673974200301E-2</c:v>
                </c:pt>
                <c:pt idx="380">
                  <c:v>-1.24422642487501E-2</c:v>
                </c:pt>
                <c:pt idx="381">
                  <c:v>-1.2449967057894E-2</c:v>
                </c:pt>
                <c:pt idx="382">
                  <c:v>-1.24576698670378E-2</c:v>
                </c:pt>
                <c:pt idx="383">
                  <c:v>-1.24988839374528E-2</c:v>
                </c:pt>
                <c:pt idx="384">
                  <c:v>-1.2612758445694899E-2</c:v>
                </c:pt>
                <c:pt idx="385">
                  <c:v>-1.2711733122019101E-2</c:v>
                </c:pt>
                <c:pt idx="386">
                  <c:v>-1.27784194591822E-2</c:v>
                </c:pt>
                <c:pt idx="387">
                  <c:v>-1.28056813449584E-2</c:v>
                </c:pt>
                <c:pt idx="388">
                  <c:v>-1.2813822057123799E-2</c:v>
                </c:pt>
                <c:pt idx="389">
                  <c:v>-1.2821962769289199E-2</c:v>
                </c:pt>
                <c:pt idx="390">
                  <c:v>-1.28352650680814E-2</c:v>
                </c:pt>
                <c:pt idx="391">
                  <c:v>-1.28630866554323E-2</c:v>
                </c:pt>
                <c:pt idx="392">
                  <c:v>-1.2878233050801E-2</c:v>
                </c:pt>
                <c:pt idx="393">
                  <c:v>-1.28766570724479E-2</c:v>
                </c:pt>
                <c:pt idx="394">
                  <c:v>-1.28581193484996E-2</c:v>
                </c:pt>
                <c:pt idx="395">
                  <c:v>-1.28114558236214E-2</c:v>
                </c:pt>
                <c:pt idx="396">
                  <c:v>-1.2721751824213E-2</c:v>
                </c:pt>
                <c:pt idx="397">
                  <c:v>-1.2616938186313899E-2</c:v>
                </c:pt>
                <c:pt idx="398">
                  <c:v>-1.25401665438053E-2</c:v>
                </c:pt>
                <c:pt idx="399">
                  <c:v>-1.24647018274448E-2</c:v>
                </c:pt>
                <c:pt idx="400">
                  <c:v>-1.239847821659E-2</c:v>
                </c:pt>
                <c:pt idx="401">
                  <c:v>-1.23436493629642E-2</c:v>
                </c:pt>
                <c:pt idx="402">
                  <c:v>-1.2280499195016101E-2</c:v>
                </c:pt>
                <c:pt idx="403">
                  <c:v>-1.2225992352940401E-2</c:v>
                </c:pt>
                <c:pt idx="404">
                  <c:v>-1.2163667958178401E-2</c:v>
                </c:pt>
                <c:pt idx="405">
                  <c:v>-1.2103653292486799E-2</c:v>
                </c:pt>
                <c:pt idx="406">
                  <c:v>-1.20442398389715E-2</c:v>
                </c:pt>
                <c:pt idx="407">
                  <c:v>-1.1980838592942E-2</c:v>
                </c:pt>
                <c:pt idx="408">
                  <c:v>-1.19222075871619E-2</c:v>
                </c:pt>
                <c:pt idx="409">
                  <c:v>-1.1865474709373399E-2</c:v>
                </c:pt>
                <c:pt idx="410">
                  <c:v>-1.1823543856647901E-2</c:v>
                </c:pt>
                <c:pt idx="411">
                  <c:v>-1.1780673881364801E-2</c:v>
                </c:pt>
                <c:pt idx="412">
                  <c:v>-1.17302774442112E-2</c:v>
                </c:pt>
                <c:pt idx="413">
                  <c:v>-1.16892779381485E-2</c:v>
                </c:pt>
                <c:pt idx="414">
                  <c:v>-1.1644193777588199E-2</c:v>
                </c:pt>
                <c:pt idx="415">
                  <c:v>-1.1601553885611701E-2</c:v>
                </c:pt>
                <c:pt idx="416">
                  <c:v>-1.1568750666787E-2</c:v>
                </c:pt>
                <c:pt idx="417">
                  <c:v>-1.15298296053893E-2</c:v>
                </c:pt>
                <c:pt idx="418">
                  <c:v>-1.1483525047650101E-2</c:v>
                </c:pt>
                <c:pt idx="419">
                  <c:v>-1.1429985448287499E-2</c:v>
                </c:pt>
                <c:pt idx="420">
                  <c:v>-1.1371581874842499E-2</c:v>
                </c:pt>
                <c:pt idx="421">
                  <c:v>-1.12877576275937E-2</c:v>
                </c:pt>
                <c:pt idx="422">
                  <c:v>-1.12866166093725E-2</c:v>
                </c:pt>
                <c:pt idx="423">
                  <c:v>-1.1297309384777E-2</c:v>
                </c:pt>
                <c:pt idx="424">
                  <c:v>-1.1308002160181499E-2</c:v>
                </c:pt>
                <c:pt idx="425">
                  <c:v>-1.13476462394834E-2</c:v>
                </c:pt>
                <c:pt idx="426">
                  <c:v>-1.1344917574114601E-2</c:v>
                </c:pt>
                <c:pt idx="427">
                  <c:v>-1.1327947186751199E-2</c:v>
                </c:pt>
                <c:pt idx="428">
                  <c:v>-1.1317328397744899E-2</c:v>
                </c:pt>
                <c:pt idx="429">
                  <c:v>-1.1321078505599399E-2</c:v>
                </c:pt>
                <c:pt idx="430">
                  <c:v>-1.1324828613453901E-2</c:v>
                </c:pt>
                <c:pt idx="431">
                  <c:v>-1.1363329754100799E-2</c:v>
                </c:pt>
                <c:pt idx="432">
                  <c:v>-1.13864723815828E-2</c:v>
                </c:pt>
                <c:pt idx="433">
                  <c:v>-1.13899295881492E-2</c:v>
                </c:pt>
                <c:pt idx="434">
                  <c:v>-1.13887498184524E-2</c:v>
                </c:pt>
                <c:pt idx="435">
                  <c:v>-1.1375707466030401E-2</c:v>
                </c:pt>
                <c:pt idx="436">
                  <c:v>-1.13432586273759E-2</c:v>
                </c:pt>
                <c:pt idx="437">
                  <c:v>-1.13029979246617E-2</c:v>
                </c:pt>
                <c:pt idx="438">
                  <c:v>-1.12520884459893E-2</c:v>
                </c:pt>
                <c:pt idx="439">
                  <c:v>-1.1192007751907899E-2</c:v>
                </c:pt>
                <c:pt idx="440">
                  <c:v>-1.1130105958435599E-2</c:v>
                </c:pt>
                <c:pt idx="441">
                  <c:v>-1.10583339283818E-2</c:v>
                </c:pt>
                <c:pt idx="442">
                  <c:v>-1.09870257795859E-2</c:v>
                </c:pt>
                <c:pt idx="443">
                  <c:v>-1.09160434980176E-2</c:v>
                </c:pt>
                <c:pt idx="444">
                  <c:v>-1.08244349699074E-2</c:v>
                </c:pt>
                <c:pt idx="445">
                  <c:v>-1.07300744509242E-2</c:v>
                </c:pt>
                <c:pt idx="446">
                  <c:v>-1.06373995964278E-2</c:v>
                </c:pt>
                <c:pt idx="447">
                  <c:v>-1.0543387544854401E-2</c:v>
                </c:pt>
                <c:pt idx="448">
                  <c:v>-1.0452588873670499E-2</c:v>
                </c:pt>
                <c:pt idx="449">
                  <c:v>-1.03641726882293E-2</c:v>
                </c:pt>
                <c:pt idx="450">
                  <c:v>-1.02718518422632E-2</c:v>
                </c:pt>
                <c:pt idx="451">
                  <c:v>-1.01740572687378E-2</c:v>
                </c:pt>
                <c:pt idx="452">
                  <c:v>-1.00876741266069E-2</c:v>
                </c:pt>
                <c:pt idx="453">
                  <c:v>-1.0008317090169199E-2</c:v>
                </c:pt>
                <c:pt idx="454">
                  <c:v>-9.9252650770398805E-3</c:v>
                </c:pt>
                <c:pt idx="455">
                  <c:v>-9.8402309531655206E-3</c:v>
                </c:pt>
                <c:pt idx="456">
                  <c:v>-9.7570926178338797E-3</c:v>
                </c:pt>
                <c:pt idx="457">
                  <c:v>-9.6867353413997801E-3</c:v>
                </c:pt>
                <c:pt idx="458">
                  <c:v>-9.6166578248784301E-3</c:v>
                </c:pt>
                <c:pt idx="459">
                  <c:v>-9.5377632992928296E-3</c:v>
                </c:pt>
                <c:pt idx="460">
                  <c:v>-9.4624182042989304E-3</c:v>
                </c:pt>
                <c:pt idx="461">
                  <c:v>-9.4445696589454502E-3</c:v>
                </c:pt>
                <c:pt idx="462">
                  <c:v>-9.4585877066563195E-3</c:v>
                </c:pt>
                <c:pt idx="463">
                  <c:v>-9.4726057543671801E-3</c:v>
                </c:pt>
                <c:pt idx="464">
                  <c:v>-9.6065287137618496E-3</c:v>
                </c:pt>
                <c:pt idx="465">
                  <c:v>-9.7311533926649294E-3</c:v>
                </c:pt>
                <c:pt idx="466">
                  <c:v>-9.8378373982434594E-3</c:v>
                </c:pt>
                <c:pt idx="467">
                  <c:v>-9.9125044300411198E-3</c:v>
                </c:pt>
                <c:pt idx="468">
                  <c:v>-9.9462575312921093E-3</c:v>
                </c:pt>
                <c:pt idx="469">
                  <c:v>-9.9624144230056003E-3</c:v>
                </c:pt>
                <c:pt idx="470">
                  <c:v>-9.9785713147191001E-3</c:v>
                </c:pt>
                <c:pt idx="471">
                  <c:v>-1.0009944351868401E-2</c:v>
                </c:pt>
                <c:pt idx="472">
                  <c:v>-1.0072797818510599E-2</c:v>
                </c:pt>
                <c:pt idx="473">
                  <c:v>-1.0124447088595801E-2</c:v>
                </c:pt>
                <c:pt idx="474">
                  <c:v>-1.01484141706945E-2</c:v>
                </c:pt>
                <c:pt idx="475">
                  <c:v>-1.0162185795215901E-2</c:v>
                </c:pt>
                <c:pt idx="476">
                  <c:v>-1.01361822432089E-2</c:v>
                </c:pt>
                <c:pt idx="477">
                  <c:v>-1.00679591873099E-2</c:v>
                </c:pt>
                <c:pt idx="478">
                  <c:v>-1.0015903371755E-2</c:v>
                </c:pt>
                <c:pt idx="479">
                  <c:v>-9.9782289506040994E-3</c:v>
                </c:pt>
                <c:pt idx="480">
                  <c:v>-9.9446314582215794E-3</c:v>
                </c:pt>
                <c:pt idx="481">
                  <c:v>-9.9093408763097808E-3</c:v>
                </c:pt>
                <c:pt idx="482">
                  <c:v>-9.86880700053786E-3</c:v>
                </c:pt>
                <c:pt idx="483">
                  <c:v>-9.8270666132694601E-3</c:v>
                </c:pt>
                <c:pt idx="484">
                  <c:v>-9.7831086993509005E-3</c:v>
                </c:pt>
                <c:pt idx="485">
                  <c:v>-9.7324606968386008E-3</c:v>
                </c:pt>
                <c:pt idx="486">
                  <c:v>-9.6782180343736399E-3</c:v>
                </c:pt>
                <c:pt idx="487">
                  <c:v>-9.6176766054829905E-3</c:v>
                </c:pt>
                <c:pt idx="488">
                  <c:v>-9.5571746355621202E-3</c:v>
                </c:pt>
                <c:pt idx="489">
                  <c:v>-9.5007931801905608E-3</c:v>
                </c:pt>
                <c:pt idx="490">
                  <c:v>-9.4463127985440504E-3</c:v>
                </c:pt>
                <c:pt idx="491">
                  <c:v>-9.3944333101016308E-3</c:v>
                </c:pt>
                <c:pt idx="492">
                  <c:v>-9.3550914126379493E-3</c:v>
                </c:pt>
                <c:pt idx="493">
                  <c:v>-9.3153213307156906E-3</c:v>
                </c:pt>
                <c:pt idx="494">
                  <c:v>-9.2647658778861608E-3</c:v>
                </c:pt>
                <c:pt idx="495">
                  <c:v>-9.2178801732164493E-3</c:v>
                </c:pt>
                <c:pt idx="496">
                  <c:v>-9.1837163356280893E-3</c:v>
                </c:pt>
                <c:pt idx="497">
                  <c:v>-9.14320066625454E-3</c:v>
                </c:pt>
                <c:pt idx="498">
                  <c:v>-9.0914369662893901E-3</c:v>
                </c:pt>
                <c:pt idx="499">
                  <c:v>-9.0381957126836696E-3</c:v>
                </c:pt>
                <c:pt idx="500">
                  <c:v>-8.9719920677417599E-3</c:v>
                </c:pt>
                <c:pt idx="501">
                  <c:v>-8.8921905575304796E-3</c:v>
                </c:pt>
                <c:pt idx="502">
                  <c:v>-8.8606868588951802E-3</c:v>
                </c:pt>
                <c:pt idx="503">
                  <c:v>-8.8557848722465495E-3</c:v>
                </c:pt>
                <c:pt idx="504">
                  <c:v>-8.8781079812886802E-3</c:v>
                </c:pt>
                <c:pt idx="505">
                  <c:v>-8.9004310903308004E-3</c:v>
                </c:pt>
                <c:pt idx="506">
                  <c:v>-8.9384743127787093E-3</c:v>
                </c:pt>
                <c:pt idx="507">
                  <c:v>-8.9411331750744501E-3</c:v>
                </c:pt>
                <c:pt idx="508">
                  <c:v>-8.9315100272904999E-3</c:v>
                </c:pt>
                <c:pt idx="509">
                  <c:v>-8.9319082443248508E-3</c:v>
                </c:pt>
                <c:pt idx="510">
                  <c:v>-8.9537430052994294E-3</c:v>
                </c:pt>
                <c:pt idx="511">
                  <c:v>-8.9755777662740097E-3</c:v>
                </c:pt>
                <c:pt idx="512">
                  <c:v>-9.0000394802785301E-3</c:v>
                </c:pt>
                <c:pt idx="513">
                  <c:v>-9.0140363645629992E-3</c:v>
                </c:pt>
                <c:pt idx="514">
                  <c:v>-9.0198036678683195E-3</c:v>
                </c:pt>
                <c:pt idx="515">
                  <c:v>-9.0110799649375205E-3</c:v>
                </c:pt>
                <c:pt idx="516">
                  <c:v>-8.9909872067544094E-3</c:v>
                </c:pt>
                <c:pt idx="517">
                  <c:v>-8.9522087205651801E-3</c:v>
                </c:pt>
                <c:pt idx="518">
                  <c:v>-8.9097177918307201E-3</c:v>
                </c:pt>
                <c:pt idx="519">
                  <c:v>-8.8655745229015807E-3</c:v>
                </c:pt>
                <c:pt idx="520">
                  <c:v>-8.8137270508659594E-3</c:v>
                </c:pt>
                <c:pt idx="521">
                  <c:v>-8.7558029084401408E-3</c:v>
                </c:pt>
                <c:pt idx="522">
                  <c:v>-8.6955279126204304E-3</c:v>
                </c:pt>
                <c:pt idx="523">
                  <c:v>-8.6270158089376096E-3</c:v>
                </c:pt>
                <c:pt idx="524">
                  <c:v>-8.5509085513958E-3</c:v>
                </c:pt>
                <c:pt idx="525">
                  <c:v>-8.4811866425637105E-3</c:v>
                </c:pt>
                <c:pt idx="526">
                  <c:v>-8.4025153127551596E-3</c:v>
                </c:pt>
                <c:pt idx="527">
                  <c:v>-8.3202162431120098E-3</c:v>
                </c:pt>
                <c:pt idx="528">
                  <c:v>-8.2330484520307494E-3</c:v>
                </c:pt>
                <c:pt idx="529">
                  <c:v>-8.1458069010764203E-3</c:v>
                </c:pt>
                <c:pt idx="530">
                  <c:v>-8.0725517872617201E-3</c:v>
                </c:pt>
                <c:pt idx="531">
                  <c:v>-8.0030866110708792E-3</c:v>
                </c:pt>
                <c:pt idx="532">
                  <c:v>-7.9335041386237402E-3</c:v>
                </c:pt>
                <c:pt idx="533">
                  <c:v>-7.8544931897265996E-3</c:v>
                </c:pt>
                <c:pt idx="534">
                  <c:v>-7.7751293683470399E-3</c:v>
                </c:pt>
                <c:pt idx="535">
                  <c:v>-7.7037693523803298E-3</c:v>
                </c:pt>
                <c:pt idx="536">
                  <c:v>-7.6343908826134801E-3</c:v>
                </c:pt>
                <c:pt idx="537">
                  <c:v>-7.56170309093922E-3</c:v>
                </c:pt>
                <c:pt idx="538">
                  <c:v>-7.4910822665542401E-3</c:v>
                </c:pt>
                <c:pt idx="539">
                  <c:v>-7.4313189038044802E-3</c:v>
                </c:pt>
                <c:pt idx="540">
                  <c:v>-7.3714047194029398E-3</c:v>
                </c:pt>
                <c:pt idx="541">
                  <c:v>-7.3448167951380003E-3</c:v>
                </c:pt>
                <c:pt idx="542">
                  <c:v>-7.3435786065809703E-3</c:v>
                </c:pt>
                <c:pt idx="543">
                  <c:v>-7.4059800679425001E-3</c:v>
                </c:pt>
                <c:pt idx="544">
                  <c:v>-7.4683815293040403E-3</c:v>
                </c:pt>
                <c:pt idx="545">
                  <c:v>-7.5947679944285496E-3</c:v>
                </c:pt>
                <c:pt idx="546">
                  <c:v>-7.6999389826833903E-3</c:v>
                </c:pt>
                <c:pt idx="547">
                  <c:v>-7.7573153432259198E-3</c:v>
                </c:pt>
                <c:pt idx="548">
                  <c:v>-7.7875666239963504E-3</c:v>
                </c:pt>
                <c:pt idx="549">
                  <c:v>-7.8055294904372597E-3</c:v>
                </c:pt>
                <c:pt idx="550">
                  <c:v>-7.8351920214123003E-3</c:v>
                </c:pt>
                <c:pt idx="551">
                  <c:v>-7.8812337853154894E-3</c:v>
                </c:pt>
                <c:pt idx="552">
                  <c:v>-7.9151767877840493E-3</c:v>
                </c:pt>
                <c:pt idx="553">
                  <c:v>-7.9589912006229491E-3</c:v>
                </c:pt>
                <c:pt idx="554">
                  <c:v>-7.9828442233362204E-3</c:v>
                </c:pt>
                <c:pt idx="555">
                  <c:v>-7.9406456154449499E-3</c:v>
                </c:pt>
                <c:pt idx="556">
                  <c:v>-7.8908084723671394E-3</c:v>
                </c:pt>
                <c:pt idx="557">
                  <c:v>-7.8564420216815905E-3</c:v>
                </c:pt>
                <c:pt idx="558">
                  <c:v>-7.8179891736940895E-3</c:v>
                </c:pt>
                <c:pt idx="559">
                  <c:v>-7.78572179508336E-3</c:v>
                </c:pt>
                <c:pt idx="560">
                  <c:v>-7.75560968369041E-3</c:v>
                </c:pt>
                <c:pt idx="561">
                  <c:v>-7.7127628941969601E-3</c:v>
                </c:pt>
                <c:pt idx="562">
                  <c:v>-7.6664184894673802E-3</c:v>
                </c:pt>
                <c:pt idx="563">
                  <c:v>-7.6254023628608497E-3</c:v>
                </c:pt>
                <c:pt idx="564">
                  <c:v>-7.58152344645684E-3</c:v>
                </c:pt>
                <c:pt idx="565">
                  <c:v>-7.5369276852935898E-3</c:v>
                </c:pt>
                <c:pt idx="566">
                  <c:v>-7.4916514054826902E-3</c:v>
                </c:pt>
                <c:pt idx="567">
                  <c:v>-7.4372923754697697E-3</c:v>
                </c:pt>
                <c:pt idx="568">
                  <c:v>-7.3892968286851397E-3</c:v>
                </c:pt>
                <c:pt idx="569">
                  <c:v>-7.3407304242879704E-3</c:v>
                </c:pt>
                <c:pt idx="570">
                  <c:v>-7.2956923537097797E-3</c:v>
                </c:pt>
                <c:pt idx="571">
                  <c:v>-7.2583713430016301E-3</c:v>
                </c:pt>
                <c:pt idx="572">
                  <c:v>-7.2196131732403098E-3</c:v>
                </c:pt>
                <c:pt idx="573">
                  <c:v>-7.1824229912466498E-3</c:v>
                </c:pt>
                <c:pt idx="574">
                  <c:v>-7.1317523511240004E-3</c:v>
                </c:pt>
                <c:pt idx="575">
                  <c:v>-7.0917960906283599E-3</c:v>
                </c:pt>
                <c:pt idx="576">
                  <c:v>-7.0555866363784404E-3</c:v>
                </c:pt>
                <c:pt idx="577">
                  <c:v>-7.0108593794040702E-3</c:v>
                </c:pt>
                <c:pt idx="578">
                  <c:v>-6.9727985478331396E-3</c:v>
                </c:pt>
                <c:pt idx="579">
                  <c:v>-6.9203450575259402E-3</c:v>
                </c:pt>
                <c:pt idx="580">
                  <c:v>-6.8599710085019304E-3</c:v>
                </c:pt>
                <c:pt idx="581">
                  <c:v>-6.7991307038078796E-3</c:v>
                </c:pt>
                <c:pt idx="582">
                  <c:v>-6.7163936615678597E-3</c:v>
                </c:pt>
                <c:pt idx="583">
                  <c:v>-6.7337335472019196E-3</c:v>
                </c:pt>
                <c:pt idx="584">
                  <c:v>-6.7510734328359899E-3</c:v>
                </c:pt>
                <c:pt idx="585">
                  <c:v>-6.7841446083607201E-3</c:v>
                </c:pt>
                <c:pt idx="586">
                  <c:v>-6.8183059838977603E-3</c:v>
                </c:pt>
                <c:pt idx="587">
                  <c:v>-6.81219464514622E-3</c:v>
                </c:pt>
                <c:pt idx="588">
                  <c:v>-6.7990924482089496E-3</c:v>
                </c:pt>
                <c:pt idx="589">
                  <c:v>-6.7977251820005502E-3</c:v>
                </c:pt>
                <c:pt idx="590">
                  <c:v>-6.8264041508797604E-3</c:v>
                </c:pt>
                <c:pt idx="591">
                  <c:v>-6.8550831197589698E-3</c:v>
                </c:pt>
                <c:pt idx="592">
                  <c:v>-6.8976210347395797E-3</c:v>
                </c:pt>
                <c:pt idx="593">
                  <c:v>-6.9145255523684699E-3</c:v>
                </c:pt>
                <c:pt idx="594">
                  <c:v>-6.9073224152463898E-3</c:v>
                </c:pt>
                <c:pt idx="595">
                  <c:v>-6.8945430474817897E-3</c:v>
                </c:pt>
                <c:pt idx="596">
                  <c:v>-6.8713216642241996E-3</c:v>
                </c:pt>
                <c:pt idx="597">
                  <c:v>-6.83566694187881E-3</c:v>
                </c:pt>
                <c:pt idx="598">
                  <c:v>-6.8033039767583401E-3</c:v>
                </c:pt>
                <c:pt idx="599">
                  <c:v>-6.7543454426062599E-3</c:v>
                </c:pt>
                <c:pt idx="600">
                  <c:v>-6.6847045663246396E-3</c:v>
                </c:pt>
                <c:pt idx="601">
                  <c:v>-6.6080232342169204E-3</c:v>
                </c:pt>
                <c:pt idx="602">
                  <c:v>-6.5363390658411697E-3</c:v>
                </c:pt>
                <c:pt idx="603">
                  <c:v>-6.4658215138543203E-3</c:v>
                </c:pt>
                <c:pt idx="604">
                  <c:v>-6.3933307794266396E-3</c:v>
                </c:pt>
                <c:pt idx="605">
                  <c:v>-6.3200638775310503E-3</c:v>
                </c:pt>
                <c:pt idx="606">
                  <c:v>-6.2458303286888998E-3</c:v>
                </c:pt>
                <c:pt idx="607">
                  <c:v>-6.1558934880742103E-3</c:v>
                </c:pt>
                <c:pt idx="608">
                  <c:v>-6.0592699909210804E-3</c:v>
                </c:pt>
                <c:pt idx="609">
                  <c:v>-5.9748139948124302E-3</c:v>
                </c:pt>
                <c:pt idx="610">
                  <c:v>-5.8991284456134897E-3</c:v>
                </c:pt>
                <c:pt idx="611">
                  <c:v>-5.8273105562386502E-3</c:v>
                </c:pt>
                <c:pt idx="612">
                  <c:v>-5.7586117275357403E-3</c:v>
                </c:pt>
                <c:pt idx="613">
                  <c:v>-5.68523393474148E-3</c:v>
                </c:pt>
                <c:pt idx="614">
                  <c:v>-5.6050806128531304E-3</c:v>
                </c:pt>
                <c:pt idx="615">
                  <c:v>-5.5372385578702603E-3</c:v>
                </c:pt>
                <c:pt idx="616">
                  <c:v>-5.47437012204434E-3</c:v>
                </c:pt>
                <c:pt idx="617">
                  <c:v>-5.4157116901099702E-3</c:v>
                </c:pt>
                <c:pt idx="618">
                  <c:v>-5.3658740444991896E-3</c:v>
                </c:pt>
                <c:pt idx="619">
                  <c:v>-5.3214675862923201E-3</c:v>
                </c:pt>
                <c:pt idx="620">
                  <c:v>-5.2770508032921604E-3</c:v>
                </c:pt>
                <c:pt idx="621">
                  <c:v>-5.2457134332971498E-3</c:v>
                </c:pt>
                <c:pt idx="622">
                  <c:v>-5.2319311562437198E-3</c:v>
                </c:pt>
                <c:pt idx="623">
                  <c:v>-5.2906520808240999E-3</c:v>
                </c:pt>
                <c:pt idx="624">
                  <c:v>-5.3493730054044904E-3</c:v>
                </c:pt>
                <c:pt idx="625">
                  <c:v>-5.4999651252355597E-3</c:v>
                </c:pt>
                <c:pt idx="626">
                  <c:v>-5.6174331383334504E-3</c:v>
                </c:pt>
                <c:pt idx="627">
                  <c:v>-5.6994234477053497E-3</c:v>
                </c:pt>
                <c:pt idx="628">
                  <c:v>-5.7541210633405204E-3</c:v>
                </c:pt>
                <c:pt idx="629">
                  <c:v>-5.7633171097096498E-3</c:v>
                </c:pt>
                <c:pt idx="630">
                  <c:v>-5.7685850579995103E-3</c:v>
                </c:pt>
                <c:pt idx="631">
                  <c:v>-5.8114611890680403E-3</c:v>
                </c:pt>
                <c:pt idx="632">
                  <c:v>-5.8682890558100897E-3</c:v>
                </c:pt>
                <c:pt idx="633">
                  <c:v>-5.9203322770059299E-3</c:v>
                </c:pt>
                <c:pt idx="634">
                  <c:v>-5.9531473074393697E-3</c:v>
                </c:pt>
                <c:pt idx="635">
                  <c:v>-5.9645632798065997E-3</c:v>
                </c:pt>
                <c:pt idx="636">
                  <c:v>-5.9397963789019704E-3</c:v>
                </c:pt>
                <c:pt idx="637">
                  <c:v>-5.8732555521435097E-3</c:v>
                </c:pt>
                <c:pt idx="638">
                  <c:v>-5.82417219652744E-3</c:v>
                </c:pt>
                <c:pt idx="639">
                  <c:v>-5.7950363457454097E-3</c:v>
                </c:pt>
                <c:pt idx="640">
                  <c:v>-5.7547807129064103E-3</c:v>
                </c:pt>
                <c:pt idx="641">
                  <c:v>-5.7228808423699503E-3</c:v>
                </c:pt>
                <c:pt idx="642">
                  <c:v>-5.6954722940200601E-3</c:v>
                </c:pt>
                <c:pt idx="643">
                  <c:v>-5.6607093463456101E-3</c:v>
                </c:pt>
                <c:pt idx="644">
                  <c:v>-5.61805814735525E-3</c:v>
                </c:pt>
                <c:pt idx="645">
                  <c:v>-5.57422817537917E-3</c:v>
                </c:pt>
                <c:pt idx="646">
                  <c:v>-5.5356222019051597E-3</c:v>
                </c:pt>
                <c:pt idx="647">
                  <c:v>-5.4946235368819899E-3</c:v>
                </c:pt>
                <c:pt idx="648">
                  <c:v>-5.4494879317649996E-3</c:v>
                </c:pt>
                <c:pt idx="649">
                  <c:v>-5.41426666438714E-3</c:v>
                </c:pt>
                <c:pt idx="650">
                  <c:v>-5.3778298714162696E-3</c:v>
                </c:pt>
                <c:pt idx="651">
                  <c:v>-5.3391203666053903E-3</c:v>
                </c:pt>
                <c:pt idx="652">
                  <c:v>-5.3122020366104796E-3</c:v>
                </c:pt>
                <c:pt idx="653">
                  <c:v>-5.2875641807367301E-3</c:v>
                </c:pt>
                <c:pt idx="654">
                  <c:v>-5.2645775655683798E-3</c:v>
                </c:pt>
                <c:pt idx="655">
                  <c:v>-5.2395099847080797E-3</c:v>
                </c:pt>
                <c:pt idx="656">
                  <c:v>-5.2101915637541296E-3</c:v>
                </c:pt>
                <c:pt idx="657">
                  <c:v>-5.17318822031423E-3</c:v>
                </c:pt>
                <c:pt idx="658">
                  <c:v>-5.1274349742500402E-3</c:v>
                </c:pt>
                <c:pt idx="659">
                  <c:v>-5.0925317061202603E-3</c:v>
                </c:pt>
                <c:pt idx="660">
                  <c:v>-5.0606088774384104E-3</c:v>
                </c:pt>
                <c:pt idx="661">
                  <c:v>-5.0161328589553404E-3</c:v>
                </c:pt>
                <c:pt idx="662">
                  <c:v>-4.9295458474462603E-3</c:v>
                </c:pt>
                <c:pt idx="663">
                  <c:v>-4.9329924632743804E-3</c:v>
                </c:pt>
                <c:pt idx="664">
                  <c:v>-4.9364390791024901E-3</c:v>
                </c:pt>
                <c:pt idx="665">
                  <c:v>-4.9594291947703496E-3</c:v>
                </c:pt>
                <c:pt idx="666">
                  <c:v>-5.02253090245752E-3</c:v>
                </c:pt>
                <c:pt idx="667">
                  <c:v>-5.0576192701174598E-3</c:v>
                </c:pt>
                <c:pt idx="668">
                  <c:v>-5.0490566852772704E-3</c:v>
                </c:pt>
                <c:pt idx="669">
                  <c:v>-5.05965628671685E-3</c:v>
                </c:pt>
                <c:pt idx="670">
                  <c:v>-5.07025588815644E-3</c:v>
                </c:pt>
                <c:pt idx="671">
                  <c:v>-5.0924834251205699E-3</c:v>
                </c:pt>
                <c:pt idx="672">
                  <c:v>-5.1320057963875898E-3</c:v>
                </c:pt>
                <c:pt idx="673">
                  <c:v>-5.15975309366218E-3</c:v>
                </c:pt>
                <c:pt idx="674">
                  <c:v>-5.1608729351777698E-3</c:v>
                </c:pt>
                <c:pt idx="675">
                  <c:v>-5.1568001657074699E-3</c:v>
                </c:pt>
                <c:pt idx="676">
                  <c:v>-5.1460366195253196E-3</c:v>
                </c:pt>
                <c:pt idx="677">
                  <c:v>-5.1413207586071402E-3</c:v>
                </c:pt>
                <c:pt idx="678">
                  <c:v>-5.1186253644637499E-3</c:v>
                </c:pt>
                <c:pt idx="679">
                  <c:v>-5.0637505306868804E-3</c:v>
                </c:pt>
                <c:pt idx="680">
                  <c:v>-5.0108632978362096E-3</c:v>
                </c:pt>
                <c:pt idx="681">
                  <c:v>-4.9503725227294897E-3</c:v>
                </c:pt>
                <c:pt idx="682">
                  <c:v>-4.8988957110635096E-3</c:v>
                </c:pt>
                <c:pt idx="683">
                  <c:v>-4.8476179146808704E-3</c:v>
                </c:pt>
                <c:pt idx="684">
                  <c:v>-4.7809473434024304E-3</c:v>
                </c:pt>
                <c:pt idx="685">
                  <c:v>-4.7137057281155699E-3</c:v>
                </c:pt>
                <c:pt idx="686">
                  <c:v>-4.6471268297287698E-3</c:v>
                </c:pt>
                <c:pt idx="687">
                  <c:v>-4.5728648489090501E-3</c:v>
                </c:pt>
                <c:pt idx="688">
                  <c:v>-4.4972475006371604E-3</c:v>
                </c:pt>
                <c:pt idx="689">
                  <c:v>-4.4172255744544002E-3</c:v>
                </c:pt>
                <c:pt idx="690">
                  <c:v>-4.3373606548540696E-3</c:v>
                </c:pt>
                <c:pt idx="691">
                  <c:v>-4.2702169022776296E-3</c:v>
                </c:pt>
                <c:pt idx="692">
                  <c:v>-4.2073638543708098E-3</c:v>
                </c:pt>
                <c:pt idx="693">
                  <c:v>-4.1444728661847704E-3</c:v>
                </c:pt>
                <c:pt idx="694">
                  <c:v>-4.0617664224705599E-3</c:v>
                </c:pt>
                <c:pt idx="695">
                  <c:v>-3.9923046699925999E-3</c:v>
                </c:pt>
                <c:pt idx="696">
                  <c:v>-3.9426769104434897E-3</c:v>
                </c:pt>
                <c:pt idx="697">
                  <c:v>-3.87700306300452E-3</c:v>
                </c:pt>
                <c:pt idx="698">
                  <c:v>-3.8170587824491501E-3</c:v>
                </c:pt>
                <c:pt idx="699">
                  <c:v>-3.7612525762305898E-3</c:v>
                </c:pt>
                <c:pt idx="700">
                  <c:v>-3.7011314452811001E-3</c:v>
                </c:pt>
                <c:pt idx="701">
                  <c:v>-3.6401371076430602E-3</c:v>
                </c:pt>
                <c:pt idx="702">
                  <c:v>-3.6548064448397601E-3</c:v>
                </c:pt>
                <c:pt idx="703">
                  <c:v>-3.6694757820364501E-3</c:v>
                </c:pt>
                <c:pt idx="704">
                  <c:v>-3.7151269974680799E-3</c:v>
                </c:pt>
                <c:pt idx="705">
                  <c:v>-3.83793904447652E-3</c:v>
                </c:pt>
                <c:pt idx="706">
                  <c:v>-3.9443672357733304E-3</c:v>
                </c:pt>
                <c:pt idx="707">
                  <c:v>-4.01918270255823E-3</c:v>
                </c:pt>
                <c:pt idx="708">
                  <c:v>-4.0661660217470004E-3</c:v>
                </c:pt>
                <c:pt idx="709">
                  <c:v>-4.0749217482118896E-3</c:v>
                </c:pt>
                <c:pt idx="710">
                  <c:v>-4.0809795154929896E-3</c:v>
                </c:pt>
                <c:pt idx="711">
                  <c:v>-4.1175515437305403E-3</c:v>
                </c:pt>
                <c:pt idx="712">
                  <c:v>-4.1668220262138702E-3</c:v>
                </c:pt>
                <c:pt idx="713">
                  <c:v>-4.1979467449722403E-3</c:v>
                </c:pt>
                <c:pt idx="714">
                  <c:v>-4.2125083110144098E-3</c:v>
                </c:pt>
                <c:pt idx="715">
                  <c:v>-4.2067999825522E-3</c:v>
                </c:pt>
                <c:pt idx="716">
                  <c:v>-4.1774165866791599E-3</c:v>
                </c:pt>
                <c:pt idx="717">
                  <c:v>-4.1104206018978901E-3</c:v>
                </c:pt>
                <c:pt idx="718">
                  <c:v>-4.0286872412473099E-3</c:v>
                </c:pt>
                <c:pt idx="719">
                  <c:v>-3.9706416807907497E-3</c:v>
                </c:pt>
                <c:pt idx="720">
                  <c:v>-3.9136725133126103E-3</c:v>
                </c:pt>
                <c:pt idx="721">
                  <c:v>-3.86964315866563E-3</c:v>
                </c:pt>
                <c:pt idx="722">
                  <c:v>-3.8332179370819102E-3</c:v>
                </c:pt>
                <c:pt idx="723">
                  <c:v>-3.7799189973820499E-3</c:v>
                </c:pt>
                <c:pt idx="724">
                  <c:v>-3.7304004644312899E-3</c:v>
                </c:pt>
                <c:pt idx="725">
                  <c:v>-3.6828202470887898E-3</c:v>
                </c:pt>
                <c:pt idx="726">
                  <c:v>-3.6427037819210099E-3</c:v>
                </c:pt>
                <c:pt idx="727">
                  <c:v>-3.59785254212574E-3</c:v>
                </c:pt>
                <c:pt idx="728">
                  <c:v>-3.54768406866983E-3</c:v>
                </c:pt>
                <c:pt idx="729">
                  <c:v>-3.5129688211213302E-3</c:v>
                </c:pt>
                <c:pt idx="730">
                  <c:v>-3.46463504218673E-3</c:v>
                </c:pt>
                <c:pt idx="731">
                  <c:v>-3.4209738719819002E-3</c:v>
                </c:pt>
                <c:pt idx="732">
                  <c:v>-3.4003245476582002E-3</c:v>
                </c:pt>
                <c:pt idx="733">
                  <c:v>-3.3659045456199098E-3</c:v>
                </c:pt>
                <c:pt idx="734">
                  <c:v>-3.3315034454704101E-3</c:v>
                </c:pt>
                <c:pt idx="735">
                  <c:v>-3.3027467747395001E-3</c:v>
                </c:pt>
                <c:pt idx="736">
                  <c:v>-3.27742893712489E-3</c:v>
                </c:pt>
                <c:pt idx="737">
                  <c:v>-3.2492242521744898E-3</c:v>
                </c:pt>
                <c:pt idx="738">
                  <c:v>-3.2128587107821899E-3</c:v>
                </c:pt>
                <c:pt idx="739">
                  <c:v>-3.1747624367928101E-3</c:v>
                </c:pt>
                <c:pt idx="740">
                  <c:v>-3.1235375406459399E-3</c:v>
                </c:pt>
                <c:pt idx="741">
                  <c:v>-3.0819991412318602E-3</c:v>
                </c:pt>
                <c:pt idx="742">
                  <c:v>-3.0214785948179802E-3</c:v>
                </c:pt>
                <c:pt idx="743">
                  <c:v>-3.0172049151761002E-3</c:v>
                </c:pt>
                <c:pt idx="744">
                  <c:v>-3.0249428180743501E-3</c:v>
                </c:pt>
                <c:pt idx="745">
                  <c:v>-3.0326807209725901E-3</c:v>
                </c:pt>
                <c:pt idx="746">
                  <c:v>-3.1076068708454602E-3</c:v>
                </c:pt>
                <c:pt idx="747">
                  <c:v>-3.14855433018431E-3</c:v>
                </c:pt>
                <c:pt idx="748">
                  <c:v>-3.1516480387472198E-3</c:v>
                </c:pt>
                <c:pt idx="749">
                  <c:v>-3.1607601558345201E-3</c:v>
                </c:pt>
                <c:pt idx="750">
                  <c:v>-3.1698722729218199E-3</c:v>
                </c:pt>
                <c:pt idx="751">
                  <c:v>-3.1954369530303398E-3</c:v>
                </c:pt>
                <c:pt idx="752">
                  <c:v>-3.2610861462451101E-3</c:v>
                </c:pt>
                <c:pt idx="753">
                  <c:v>-3.3017991945505599E-3</c:v>
                </c:pt>
                <c:pt idx="754">
                  <c:v>-3.3289711596578898E-3</c:v>
                </c:pt>
                <c:pt idx="755">
                  <c:v>-3.3317218888591501E-3</c:v>
                </c:pt>
                <c:pt idx="756">
                  <c:v>-3.3114697055639298E-3</c:v>
                </c:pt>
                <c:pt idx="757">
                  <c:v>-3.2927022624713999E-3</c:v>
                </c:pt>
                <c:pt idx="758">
                  <c:v>-3.2725415877237602E-3</c:v>
                </c:pt>
                <c:pt idx="759">
                  <c:v>-3.2364117333146098E-3</c:v>
                </c:pt>
                <c:pt idx="760">
                  <c:v>-3.1903955052467502E-3</c:v>
                </c:pt>
                <c:pt idx="761">
                  <c:v>-3.1465701555754202E-3</c:v>
                </c:pt>
                <c:pt idx="762">
                  <c:v>-3.0835049729894802E-3</c:v>
                </c:pt>
                <c:pt idx="763">
                  <c:v>-3.0181694389556099E-3</c:v>
                </c:pt>
                <c:pt idx="764">
                  <c:v>-2.9565176922737098E-3</c:v>
                </c:pt>
                <c:pt idx="765">
                  <c:v>-2.88726516704423E-3</c:v>
                </c:pt>
                <c:pt idx="766">
                  <c:v>-2.81927752649745E-3</c:v>
                </c:pt>
                <c:pt idx="767">
                  <c:v>-2.7377079161017702E-3</c:v>
                </c:pt>
                <c:pt idx="768">
                  <c:v>-2.6525114585381898E-3</c:v>
                </c:pt>
                <c:pt idx="769">
                  <c:v>-2.56272340139739E-3</c:v>
                </c:pt>
                <c:pt idx="770">
                  <c:v>-2.48481707393463E-3</c:v>
                </c:pt>
                <c:pt idx="771">
                  <c:v>-2.40907501671762E-3</c:v>
                </c:pt>
                <c:pt idx="772">
                  <c:v>-2.3389180019209302E-3</c:v>
                </c:pt>
                <c:pt idx="773">
                  <c:v>-2.2752497897827501E-3</c:v>
                </c:pt>
                <c:pt idx="774">
                  <c:v>-2.1935731453239398E-3</c:v>
                </c:pt>
                <c:pt idx="775">
                  <c:v>-2.1230803734936399E-3</c:v>
                </c:pt>
                <c:pt idx="776">
                  <c:v>-2.0595283631714202E-3</c:v>
                </c:pt>
                <c:pt idx="777">
                  <c:v>-1.9991555799390701E-3</c:v>
                </c:pt>
                <c:pt idx="778">
                  <c:v>-1.9405185940794599E-3</c:v>
                </c:pt>
                <c:pt idx="779">
                  <c:v>-1.8811786237484199E-3</c:v>
                </c:pt>
                <c:pt idx="780">
                  <c:v>-1.8254359007863199E-3</c:v>
                </c:pt>
                <c:pt idx="781">
                  <c:v>-1.76575330329041E-3</c:v>
                </c:pt>
                <c:pt idx="782">
                  <c:v>-1.75819385356347E-3</c:v>
                </c:pt>
                <c:pt idx="783">
                  <c:v>-1.7764564021269501E-3</c:v>
                </c:pt>
                <c:pt idx="784">
                  <c:v>-1.7947189506904301E-3</c:v>
                </c:pt>
                <c:pt idx="785">
                  <c:v>-1.9308159411082599E-3</c:v>
                </c:pt>
                <c:pt idx="786">
                  <c:v>-2.0599702363300401E-3</c:v>
                </c:pt>
                <c:pt idx="787">
                  <c:v>-2.1612410936589E-3</c:v>
                </c:pt>
                <c:pt idx="788">
                  <c:v>-2.2347012332772E-3</c:v>
                </c:pt>
                <c:pt idx="789">
                  <c:v>-2.2706809432045802E-3</c:v>
                </c:pt>
                <c:pt idx="790">
                  <c:v>-2.2865707056608999E-3</c:v>
                </c:pt>
                <c:pt idx="791">
                  <c:v>-2.3193389526620502E-3</c:v>
                </c:pt>
                <c:pt idx="792">
                  <c:v>-2.3700561031946101E-3</c:v>
                </c:pt>
                <c:pt idx="793">
                  <c:v>-2.4228177202089401E-3</c:v>
                </c:pt>
                <c:pt idx="794">
                  <c:v>-2.4681005248313602E-3</c:v>
                </c:pt>
                <c:pt idx="795">
                  <c:v>-2.49023901729638E-3</c:v>
                </c:pt>
                <c:pt idx="796">
                  <c:v>-2.5036906515738398E-3</c:v>
                </c:pt>
                <c:pt idx="797">
                  <c:v>-2.4646809181638001E-3</c:v>
                </c:pt>
                <c:pt idx="798">
                  <c:v>-2.3871420254772402E-3</c:v>
                </c:pt>
                <c:pt idx="799">
                  <c:v>-2.3324869329909301E-3</c:v>
                </c:pt>
                <c:pt idx="800">
                  <c:v>-2.2899030470176301E-3</c:v>
                </c:pt>
                <c:pt idx="801">
                  <c:v>-2.2584095507345099E-3</c:v>
                </c:pt>
                <c:pt idx="802">
                  <c:v>-2.21877638232233E-3</c:v>
                </c:pt>
                <c:pt idx="803">
                  <c:v>-2.1726057442170801E-3</c:v>
                </c:pt>
                <c:pt idx="804">
                  <c:v>-2.1402553482127301E-3</c:v>
                </c:pt>
                <c:pt idx="805">
                  <c:v>-2.1047728028721199E-3</c:v>
                </c:pt>
                <c:pt idx="806">
                  <c:v>-2.0695082214622299E-3</c:v>
                </c:pt>
                <c:pt idx="807">
                  <c:v>-2.0350304181961701E-3</c:v>
                </c:pt>
                <c:pt idx="808">
                  <c:v>-1.9912932109711901E-3</c:v>
                </c:pt>
                <c:pt idx="809">
                  <c:v>-1.9502483890088799E-3</c:v>
                </c:pt>
                <c:pt idx="810">
                  <c:v>-1.90870996470299E-3</c:v>
                </c:pt>
                <c:pt idx="811">
                  <c:v>-1.8815667628976E-3</c:v>
                </c:pt>
                <c:pt idx="812">
                  <c:v>-1.8525316466064599E-3</c:v>
                </c:pt>
                <c:pt idx="813">
                  <c:v>-1.82979578766166E-3</c:v>
                </c:pt>
                <c:pt idx="814">
                  <c:v>-1.8168670333181E-3</c:v>
                </c:pt>
                <c:pt idx="815">
                  <c:v>-1.7937577229221601E-3</c:v>
                </c:pt>
                <c:pt idx="816">
                  <c:v>-1.7505293937916399E-3</c:v>
                </c:pt>
                <c:pt idx="817">
                  <c:v>-1.7158398110554999E-3</c:v>
                </c:pt>
                <c:pt idx="818">
                  <c:v>-1.70166636580349E-3</c:v>
                </c:pt>
                <c:pt idx="819">
                  <c:v>-1.6699732993772801E-3</c:v>
                </c:pt>
                <c:pt idx="820">
                  <c:v>-1.63039556755924E-3</c:v>
                </c:pt>
                <c:pt idx="821">
                  <c:v>-1.5944982209119001E-3</c:v>
                </c:pt>
                <c:pt idx="822">
                  <c:v>-1.5329917438681999E-3</c:v>
                </c:pt>
                <c:pt idx="823">
                  <c:v>-1.53064147394238E-3</c:v>
                </c:pt>
                <c:pt idx="824">
                  <c:v>-1.541931763417E-3</c:v>
                </c:pt>
                <c:pt idx="825">
                  <c:v>-1.5532220528916201E-3</c:v>
                </c:pt>
                <c:pt idx="826">
                  <c:v>-1.6255966198481101E-3</c:v>
                </c:pt>
                <c:pt idx="827">
                  <c:v>-1.6835375615391901E-3</c:v>
                </c:pt>
                <c:pt idx="828">
                  <c:v>-1.6949347817133201E-3</c:v>
                </c:pt>
                <c:pt idx="829">
                  <c:v>-1.68627585692038E-3</c:v>
                </c:pt>
                <c:pt idx="830">
                  <c:v>-1.68927742722887E-3</c:v>
                </c:pt>
                <c:pt idx="831">
                  <c:v>-1.7246154766371201E-3</c:v>
                </c:pt>
                <c:pt idx="832">
                  <c:v>-1.7599535260453499E-3</c:v>
                </c:pt>
                <c:pt idx="833">
                  <c:v>-1.79429993741213E-3</c:v>
                </c:pt>
                <c:pt idx="834">
                  <c:v>-1.81977839199235E-3</c:v>
                </c:pt>
                <c:pt idx="835">
                  <c:v>-1.84157331676342E-3</c:v>
                </c:pt>
                <c:pt idx="836">
                  <c:v>-1.8469084752556E-3</c:v>
                </c:pt>
                <c:pt idx="837">
                  <c:v>-1.8465308336781401E-3</c:v>
                </c:pt>
                <c:pt idx="838">
                  <c:v>-1.84017075421169E-3</c:v>
                </c:pt>
                <c:pt idx="839">
                  <c:v>-1.8112840920787899E-3</c:v>
                </c:pt>
                <c:pt idx="840">
                  <c:v>-1.7716842018880199E-3</c:v>
                </c:pt>
                <c:pt idx="841">
                  <c:v>-1.72638848489662E-3</c:v>
                </c:pt>
                <c:pt idx="842">
                  <c:v>-1.67460382005791E-3</c:v>
                </c:pt>
                <c:pt idx="843">
                  <c:v>-1.61773517816041E-3</c:v>
                </c:pt>
                <c:pt idx="844">
                  <c:v>-1.5603484252831399E-3</c:v>
                </c:pt>
                <c:pt idx="845">
                  <c:v>-1.50101251822661E-3</c:v>
                </c:pt>
                <c:pt idx="846">
                  <c:v>-1.42941086064851E-3</c:v>
                </c:pt>
                <c:pt idx="847">
                  <c:v>-1.3550711774869999E-3</c:v>
                </c:pt>
                <c:pt idx="848">
                  <c:v>-1.27512284558307E-3</c:v>
                </c:pt>
                <c:pt idx="849">
                  <c:v>-1.1941772580096701E-3</c:v>
                </c:pt>
                <c:pt idx="850">
                  <c:v>-1.1140754067206801E-3</c:v>
                </c:pt>
                <c:pt idx="851">
                  <c:v>-1.04833190824355E-3</c:v>
                </c:pt>
                <c:pt idx="852">
                  <c:v>-9.9289014984603203E-4</c:v>
                </c:pt>
                <c:pt idx="853">
                  <c:v>-9.2827466893741402E-4</c:v>
                </c:pt>
                <c:pt idx="854">
                  <c:v>-8.5636253660639999E-4</c:v>
                </c:pt>
                <c:pt idx="855">
                  <c:v>-7.8048387594159595E-4</c:v>
                </c:pt>
                <c:pt idx="856">
                  <c:v>-7.1765795450043802E-4</c:v>
                </c:pt>
                <c:pt idx="857">
                  <c:v>-6.5928292825625102E-4</c:v>
                </c:pt>
                <c:pt idx="858">
                  <c:v>-6.0133048236164798E-4</c:v>
                </c:pt>
                <c:pt idx="859">
                  <c:v>-5.5425765537987597E-4</c:v>
                </c:pt>
                <c:pt idx="860">
                  <c:v>-5.0212420675653795E-4</c:v>
                </c:pt>
                <c:pt idx="861">
                  <c:v>-4.48129372065986E-4</c:v>
                </c:pt>
                <c:pt idx="862">
                  <c:v>-4.3254275516201301E-4</c:v>
                </c:pt>
                <c:pt idx="863">
                  <c:v>-4.3981974613506799E-4</c:v>
                </c:pt>
                <c:pt idx="864">
                  <c:v>-4.4709673710811599E-4</c:v>
                </c:pt>
                <c:pt idx="865">
                  <c:v>-5.8560276823206602E-4</c:v>
                </c:pt>
                <c:pt idx="866">
                  <c:v>-7.22227605449271E-4</c:v>
                </c:pt>
                <c:pt idx="867">
                  <c:v>-8.3301298997553595E-4</c:v>
                </c:pt>
                <c:pt idx="868">
                  <c:v>-9.1983675942993804E-4</c:v>
                </c:pt>
                <c:pt idx="869">
                  <c:v>-9.8292749062296107E-4</c:v>
                </c:pt>
                <c:pt idx="870">
                  <c:v>-1.0086046955912801E-3</c:v>
                </c:pt>
                <c:pt idx="871">
                  <c:v>-1.0439525161390201E-3</c:v>
                </c:pt>
                <c:pt idx="872">
                  <c:v>-1.1091875250710799E-3</c:v>
                </c:pt>
                <c:pt idx="873">
                  <c:v>-1.1722700363740899E-3</c:v>
                </c:pt>
                <c:pt idx="874">
                  <c:v>-1.2194181163017099E-3</c:v>
                </c:pt>
                <c:pt idx="875">
                  <c:v>-1.2439564346787199E-3</c:v>
                </c:pt>
                <c:pt idx="876">
                  <c:v>-1.21889862117666E-3</c:v>
                </c:pt>
                <c:pt idx="877">
                  <c:v>-1.1744976116169199E-3</c:v>
                </c:pt>
                <c:pt idx="878">
                  <c:v>-1.16033648845202E-3</c:v>
                </c:pt>
                <c:pt idx="879">
                  <c:v>-1.13755685642493E-3</c:v>
                </c:pt>
                <c:pt idx="880">
                  <c:v>-1.1030971708235499E-3</c:v>
                </c:pt>
                <c:pt idx="881">
                  <c:v>-1.0775008489455899E-3</c:v>
                </c:pt>
                <c:pt idx="882">
                  <c:v>-1.0531334938338401E-3</c:v>
                </c:pt>
                <c:pt idx="883">
                  <c:v>-1.02912694251846E-3</c:v>
                </c:pt>
                <c:pt idx="884">
                  <c:v>-9.9693938971433401E-4</c:v>
                </c:pt>
                <c:pt idx="885">
                  <c:v>-9.6547313268313E-4</c:v>
                </c:pt>
                <c:pt idx="886">
                  <c:v>-9.3385288984026505E-4</c:v>
                </c:pt>
                <c:pt idx="887">
                  <c:v>-8.9421010284773499E-4</c:v>
                </c:pt>
                <c:pt idx="888">
                  <c:v>-8.5552463040050402E-4</c:v>
                </c:pt>
                <c:pt idx="889">
                  <c:v>-8.1619766407404896E-4</c:v>
                </c:pt>
                <c:pt idx="890">
                  <c:v>-7.7790117211273997E-4</c:v>
                </c:pt>
                <c:pt idx="891">
                  <c:v>-7.5613006072103002E-4</c:v>
                </c:pt>
                <c:pt idx="892">
                  <c:v>-7.3894119664451503E-4</c:v>
                </c:pt>
                <c:pt idx="893">
                  <c:v>-7.0744431251642495E-4</c:v>
                </c:pt>
                <c:pt idx="894">
                  <c:v>-6.6763941090783004E-4</c:v>
                </c:pt>
                <c:pt idx="895">
                  <c:v>-6.3784294452661698E-4</c:v>
                </c:pt>
                <c:pt idx="896">
                  <c:v>-6.1047016354662904E-4</c:v>
                </c:pt>
                <c:pt idx="897">
                  <c:v>-5.8126936639330299E-4</c:v>
                </c:pt>
                <c:pt idx="898">
                  <c:v>-5.4795328859706498E-4</c:v>
                </c:pt>
                <c:pt idx="899">
                  <c:v>-5.1306937049291402E-4</c:v>
                </c:pt>
                <c:pt idx="900">
                  <c:v>-4.8410070679095601E-4</c:v>
                </c:pt>
                <c:pt idx="901">
                  <c:v>-4.4984697605205499E-4</c:v>
                </c:pt>
                <c:pt idx="902">
                  <c:v>-4.1046671077411302E-4</c:v>
                </c:pt>
                <c:pt idx="903">
                  <c:v>-3.7506853131467302E-4</c:v>
                </c:pt>
                <c:pt idx="904">
                  <c:v>-3.6027831878616197E-4</c:v>
                </c:pt>
                <c:pt idx="905">
                  <c:v>-3.8548046951374603E-4</c:v>
                </c:pt>
                <c:pt idx="906">
                  <c:v>-4.10682620241331E-4</c:v>
                </c:pt>
                <c:pt idx="907">
                  <c:v>-4.6012001989902802E-4</c:v>
                </c:pt>
                <c:pt idx="908">
                  <c:v>-4.8059396761734402E-4</c:v>
                </c:pt>
                <c:pt idx="909">
                  <c:v>-4.73066199278485E-4</c:v>
                </c:pt>
                <c:pt idx="910">
                  <c:v>-4.7225908291513699E-4</c:v>
                </c:pt>
                <c:pt idx="911">
                  <c:v>-5.0009072184615405E-4</c:v>
                </c:pt>
                <c:pt idx="912">
                  <c:v>-5.2792236077717095E-4</c:v>
                </c:pt>
                <c:pt idx="913">
                  <c:v>-5.7380598686058298E-4</c:v>
                </c:pt>
                <c:pt idx="914">
                  <c:v>-5.9974014459386095E-4</c:v>
                </c:pt>
                <c:pt idx="915">
                  <c:v>-6.1086933888223E-4</c:v>
                </c:pt>
                <c:pt idx="916">
                  <c:v>-6.1433853727741502E-4</c:v>
                </c:pt>
                <c:pt idx="917">
                  <c:v>-6.1559839968163899E-4</c:v>
                </c:pt>
                <c:pt idx="918">
                  <c:v>-5.9284024134690098E-4</c:v>
                </c:pt>
                <c:pt idx="919">
                  <c:v>-5.60031373454803E-4</c:v>
                </c:pt>
                <c:pt idx="920">
                  <c:v>-5.3230603367581905E-4</c:v>
                </c:pt>
                <c:pt idx="921">
                  <c:v>-4.81903998462438E-4</c:v>
                </c:pt>
                <c:pt idx="922">
                  <c:v>-4.3073950064449198E-4</c:v>
                </c:pt>
                <c:pt idx="923">
                  <c:v>-3.7826145857181801E-4</c:v>
                </c:pt>
                <c:pt idx="924">
                  <c:v>-3.1705637484368698E-4</c:v>
                </c:pt>
                <c:pt idx="925">
                  <c:v>-2.6431368644897401E-4</c:v>
                </c:pt>
                <c:pt idx="926">
                  <c:v>-2.10109153479055E-4</c:v>
                </c:pt>
                <c:pt idx="927">
                  <c:v>-1.5460893072303701E-4</c:v>
                </c:pt>
                <c:pt idx="928" formatCode="0.00E+00">
                  <c:v>-9.8025446365045604E-5</c:v>
                </c:pt>
                <c:pt idx="929" formatCode="0.00E+00">
                  <c:v>-3.4222208280418302E-5</c:v>
                </c:pt>
                <c:pt idx="930" formatCode="0.00E+00">
                  <c:v>2.3706979238938299E-5</c:v>
                </c:pt>
                <c:pt idx="931" formatCode="0.00E+00">
                  <c:v>7.1648533213229201E-5</c:v>
                </c:pt>
                <c:pt idx="932">
                  <c:v>1.2181500624338799E-4</c:v>
                </c:pt>
                <c:pt idx="933">
                  <c:v>1.82151782404052E-4</c:v>
                </c:pt>
                <c:pt idx="934">
                  <c:v>2.3846622582174301E-4</c:v>
                </c:pt>
                <c:pt idx="935">
                  <c:v>2.8783581425691901E-4</c:v>
                </c:pt>
                <c:pt idx="936">
                  <c:v>3.3980058901708702E-4</c:v>
                </c:pt>
                <c:pt idx="937">
                  <c:v>3.8021644814741897E-4</c:v>
                </c:pt>
                <c:pt idx="938">
                  <c:v>4.2803076610875497E-4</c:v>
                </c:pt>
                <c:pt idx="939">
                  <c:v>4.8361141220875102E-4</c:v>
                </c:pt>
                <c:pt idx="940">
                  <c:v>5.2228117177639105E-4</c:v>
                </c:pt>
                <c:pt idx="941">
                  <c:v>5.5640398099038096E-4</c:v>
                </c:pt>
                <c:pt idx="942">
                  <c:v>6.0412601770775797E-4</c:v>
                </c:pt>
                <c:pt idx="943">
                  <c:v>5.6970007899339605E-4</c:v>
                </c:pt>
                <c:pt idx="944">
                  <c:v>5.3527414027902697E-4</c:v>
                </c:pt>
                <c:pt idx="945">
                  <c:v>4.6756666563714001E-4</c:v>
                </c:pt>
                <c:pt idx="946">
                  <c:v>3.2481161255055497E-4</c:v>
                </c:pt>
                <c:pt idx="947">
                  <c:v>2.05735685573373E-4</c:v>
                </c:pt>
                <c:pt idx="948">
                  <c:v>1.2066349680921101E-4</c:v>
                </c:pt>
                <c:pt idx="949" formatCode="0.00E+00">
                  <c:v>6.4794679920931599E-5</c:v>
                </c:pt>
                <c:pt idx="950" formatCode="0.00E+00">
                  <c:v>5.1684426840396702E-5</c:v>
                </c:pt>
                <c:pt idx="951" formatCode="0.00E+00">
                  <c:v>3.7834152923555401E-5</c:v>
                </c:pt>
                <c:pt idx="952" formatCode="0.00E+00">
                  <c:v>-1.5029919843562801E-5</c:v>
                </c:pt>
                <c:pt idx="953" formatCode="0.00E+00">
                  <c:v>-6.1002455761494899E-5</c:v>
                </c:pt>
                <c:pt idx="954" formatCode="0.00E+00">
                  <c:v>-9.04316967472806E-5</c:v>
                </c:pt>
                <c:pt idx="955" formatCode="0.00E+00">
                  <c:v>-8.8794656074818798E-5</c:v>
                </c:pt>
                <c:pt idx="956" formatCode="0.00E+00">
                  <c:v>-8.6605815466409596E-5</c:v>
                </c:pt>
                <c:pt idx="957" formatCode="0.00E+00">
                  <c:v>-7.0321203247624602E-5</c:v>
                </c:pt>
                <c:pt idx="958" formatCode="0.00E+00">
                  <c:v>-2.3885759816095799E-6</c:v>
                </c:pt>
                <c:pt idx="959" formatCode="0.00E+00">
                  <c:v>7.0342409979982795E-5</c:v>
                </c:pt>
                <c:pt idx="960">
                  <c:v>1.33815672108396E-4</c:v>
                </c:pt>
                <c:pt idx="961">
                  <c:v>1.8319539332501401E-4</c:v>
                </c:pt>
                <c:pt idx="962">
                  <c:v>2.2246118986449801E-4</c:v>
                </c:pt>
                <c:pt idx="963">
                  <c:v>2.6025833603444899E-4</c:v>
                </c:pt>
                <c:pt idx="964">
                  <c:v>2.9569403077165198E-4</c:v>
                </c:pt>
                <c:pt idx="965">
                  <c:v>3.3151037892127302E-4</c:v>
                </c:pt>
                <c:pt idx="966">
                  <c:v>3.7236305889058898E-4</c:v>
                </c:pt>
                <c:pt idx="967">
                  <c:v>4.08275976934143E-4</c:v>
                </c:pt>
                <c:pt idx="968">
                  <c:v>4.4241736609071402E-4</c:v>
                </c:pt>
                <c:pt idx="969">
                  <c:v>4.8448042962368902E-4</c:v>
                </c:pt>
                <c:pt idx="970">
                  <c:v>5.3013489382813101E-4</c:v>
                </c:pt>
                <c:pt idx="971">
                  <c:v>5.55259302227181E-4</c:v>
                </c:pt>
                <c:pt idx="972">
                  <c:v>5.6776721565986795E-4</c:v>
                </c:pt>
                <c:pt idx="973">
                  <c:v>5.8658335872400103E-4</c:v>
                </c:pt>
                <c:pt idx="974">
                  <c:v>6.0055312798307301E-4</c:v>
                </c:pt>
                <c:pt idx="975">
                  <c:v>6.2234006602733798E-4</c:v>
                </c:pt>
                <c:pt idx="976">
                  <c:v>6.3520413023774897E-4</c:v>
                </c:pt>
                <c:pt idx="977">
                  <c:v>6.5564520223103005E-4</c:v>
                </c:pt>
                <c:pt idx="978">
                  <c:v>6.8583376705703698E-4</c:v>
                </c:pt>
                <c:pt idx="979">
                  <c:v>7.0510627640909705E-4</c:v>
                </c:pt>
                <c:pt idx="980">
                  <c:v>7.3190942003747495E-4</c:v>
                </c:pt>
                <c:pt idx="981">
                  <c:v>7.6140598783452896E-4</c:v>
                </c:pt>
                <c:pt idx="982">
                  <c:v>7.9800244062378997E-4</c:v>
                </c:pt>
                <c:pt idx="983">
                  <c:v>8.6185179047352102E-4</c:v>
                </c:pt>
                <c:pt idx="984">
                  <c:v>8.4335952553875305E-4</c:v>
                </c:pt>
                <c:pt idx="985">
                  <c:v>8.2486726060400004E-4</c:v>
                </c:pt>
                <c:pt idx="986">
                  <c:v>7.8448059551916203E-4</c:v>
                </c:pt>
                <c:pt idx="987">
                  <c:v>7.2135792761058302E-4</c:v>
                </c:pt>
                <c:pt idx="988">
                  <c:v>6.8068401867661004E-4</c:v>
                </c:pt>
                <c:pt idx="989">
                  <c:v>6.7365837186744802E-4</c:v>
                </c:pt>
                <c:pt idx="990">
                  <c:v>6.6236380167032595E-4</c:v>
                </c:pt>
                <c:pt idx="991">
                  <c:v>6.5106923147318805E-4</c:v>
                </c:pt>
                <c:pt idx="992">
                  <c:v>5.9553869033802996E-4</c:v>
                </c:pt>
                <c:pt idx="993">
                  <c:v>5.3732540727747797E-4</c:v>
                </c:pt>
                <c:pt idx="994">
                  <c:v>4.8982147204143403E-4</c:v>
                </c:pt>
                <c:pt idx="995">
                  <c:v>4.6725326073333601E-4</c:v>
                </c:pt>
                <c:pt idx="996">
                  <c:v>4.6052725775463498E-4</c:v>
                </c:pt>
                <c:pt idx="997">
                  <c:v>4.6216521223119399E-4</c:v>
                </c:pt>
                <c:pt idx="998">
                  <c:v>4.6953306094391198E-4</c:v>
                </c:pt>
                <c:pt idx="999">
                  <c:v>4.9444993190678795E-4</c:v>
                </c:pt>
                <c:pt idx="1000">
                  <c:v>5.2690962791949504E-4</c:v>
                </c:pt>
                <c:pt idx="1001">
                  <c:v>5.7035894333023595E-4</c:v>
                </c:pt>
                <c:pt idx="1002">
                  <c:v>6.3195556903106903E-4</c:v>
                </c:pt>
                <c:pt idx="1003">
                  <c:v>6.8386492445699203E-4</c:v>
                </c:pt>
                <c:pt idx="1004">
                  <c:v>7.3097484864981504E-4</c:v>
                </c:pt>
                <c:pt idx="1005">
                  <c:v>7.9190869539371898E-4</c:v>
                </c:pt>
                <c:pt idx="1006">
                  <c:v>8.6219000767846104E-4</c:v>
                </c:pt>
                <c:pt idx="1007">
                  <c:v>9.2932693799349598E-4</c:v>
                </c:pt>
                <c:pt idx="1008">
                  <c:v>1.0064968515924801E-3</c:v>
                </c:pt>
                <c:pt idx="1009">
                  <c:v>1.08886274486719E-3</c:v>
                </c:pt>
                <c:pt idx="1010">
                  <c:v>1.1707949901919E-3</c:v>
                </c:pt>
                <c:pt idx="1011">
                  <c:v>1.2466263599172399E-3</c:v>
                </c:pt>
                <c:pt idx="1012">
                  <c:v>1.3018786905690501E-3</c:v>
                </c:pt>
                <c:pt idx="1013">
                  <c:v>1.36372454776551E-3</c:v>
                </c:pt>
                <c:pt idx="1014">
                  <c:v>1.4407303327522299E-3</c:v>
                </c:pt>
                <c:pt idx="1015">
                  <c:v>1.5161739542990801E-3</c:v>
                </c:pt>
                <c:pt idx="1016">
                  <c:v>1.57003219637271E-3</c:v>
                </c:pt>
                <c:pt idx="1017">
                  <c:v>1.6195533279895599E-3</c:v>
                </c:pt>
                <c:pt idx="1018">
                  <c:v>1.67570711750549E-3</c:v>
                </c:pt>
                <c:pt idx="1019">
                  <c:v>1.7196729161760699E-3</c:v>
                </c:pt>
                <c:pt idx="1020">
                  <c:v>1.75539066434155E-3</c:v>
                </c:pt>
                <c:pt idx="1021">
                  <c:v>1.79999444347578E-3</c:v>
                </c:pt>
                <c:pt idx="1022">
                  <c:v>1.8562135748866799E-3</c:v>
                </c:pt>
                <c:pt idx="1023">
                  <c:v>1.8342480649965801E-3</c:v>
                </c:pt>
                <c:pt idx="1024">
                  <c:v>1.81228255510649E-3</c:v>
                </c:pt>
                <c:pt idx="1025">
                  <c:v>1.7568311188888199E-3</c:v>
                </c:pt>
                <c:pt idx="1026">
                  <c:v>1.59264775331301E-3</c:v>
                </c:pt>
                <c:pt idx="1027">
                  <c:v>1.4585026078256999E-3</c:v>
                </c:pt>
                <c:pt idx="1028">
                  <c:v>1.3477674299335401E-3</c:v>
                </c:pt>
                <c:pt idx="1029">
                  <c:v>1.2592781950471E-3</c:v>
                </c:pt>
                <c:pt idx="1030">
                  <c:v>1.2150581416318601E-3</c:v>
                </c:pt>
                <c:pt idx="1031">
                  <c:v>1.17597629867435E-3</c:v>
                </c:pt>
                <c:pt idx="1032">
                  <c:v>1.1216835384272601E-3</c:v>
                </c:pt>
                <c:pt idx="1033">
                  <c:v>1.0542873445632301E-3</c:v>
                </c:pt>
                <c:pt idx="1034">
                  <c:v>9.9791373869578598E-4</c:v>
                </c:pt>
                <c:pt idx="1035">
                  <c:v>9.5072167639147004E-4</c:v>
                </c:pt>
                <c:pt idx="1036">
                  <c:v>9.1362632919738296E-4</c:v>
                </c:pt>
                <c:pt idx="1037">
                  <c:v>9.12532207274005E-4</c:v>
                </c:pt>
                <c:pt idx="1038">
                  <c:v>9.5624839836382005E-4</c:v>
                </c:pt>
                <c:pt idx="1039">
                  <c:v>1.0166268007045199E-3</c:v>
                </c:pt>
                <c:pt idx="1040">
                  <c:v>1.05359055766354E-3</c:v>
                </c:pt>
                <c:pt idx="1041">
                  <c:v>1.0804843407427899E-3</c:v>
                </c:pt>
                <c:pt idx="1042">
                  <c:v>1.11866101160119E-3</c:v>
                </c:pt>
                <c:pt idx="1043">
                  <c:v>1.1526067291163301E-3</c:v>
                </c:pt>
                <c:pt idx="1044">
                  <c:v>1.17512348123197E-3</c:v>
                </c:pt>
                <c:pt idx="1045">
                  <c:v>1.21320682302269E-3</c:v>
                </c:pt>
                <c:pt idx="1046">
                  <c:v>1.2595756902193699E-3</c:v>
                </c:pt>
                <c:pt idx="1047">
                  <c:v>1.2911955111460499E-3</c:v>
                </c:pt>
                <c:pt idx="1048">
                  <c:v>1.3282072530603E-3</c:v>
                </c:pt>
                <c:pt idx="1049">
                  <c:v>1.3642640373662E-3</c:v>
                </c:pt>
                <c:pt idx="1050">
                  <c:v>1.40404546632914E-3</c:v>
                </c:pt>
                <c:pt idx="1051">
                  <c:v>1.4436491439489599E-3</c:v>
                </c:pt>
                <c:pt idx="1052">
                  <c:v>1.4661038519142801E-3</c:v>
                </c:pt>
                <c:pt idx="1053">
                  <c:v>1.49435318471934E-3</c:v>
                </c:pt>
                <c:pt idx="1054">
                  <c:v>1.5171702348613101E-3</c:v>
                </c:pt>
                <c:pt idx="1055">
                  <c:v>1.5337155189432401E-3</c:v>
                </c:pt>
                <c:pt idx="1056">
                  <c:v>1.54975853078986E-3</c:v>
                </c:pt>
                <c:pt idx="1057">
                  <c:v>1.5700908252814099E-3</c:v>
                </c:pt>
                <c:pt idx="1058">
                  <c:v>1.5974295431476499E-3</c:v>
                </c:pt>
                <c:pt idx="1059">
                  <c:v>1.6214660694353301E-3</c:v>
                </c:pt>
                <c:pt idx="1060">
                  <c:v>1.65332834780114E-3</c:v>
                </c:pt>
                <c:pt idx="1061">
                  <c:v>1.68161849560145E-3</c:v>
                </c:pt>
                <c:pt idx="1062">
                  <c:v>1.7137389807819999E-3</c:v>
                </c:pt>
                <c:pt idx="1063">
                  <c:v>1.77636508605465E-3</c:v>
                </c:pt>
                <c:pt idx="1064">
                  <c:v>1.7691416544277599E-3</c:v>
                </c:pt>
                <c:pt idx="1065">
                  <c:v>1.7619182228008701E-3</c:v>
                </c:pt>
                <c:pt idx="1066">
                  <c:v>1.73030005981112E-3</c:v>
                </c:pt>
                <c:pt idx="1067">
                  <c:v>1.6601973992814701E-3</c:v>
                </c:pt>
                <c:pt idx="1068">
                  <c:v>1.61994857874638E-3</c:v>
                </c:pt>
                <c:pt idx="1069">
                  <c:v>1.5987371866296701E-3</c:v>
                </c:pt>
                <c:pt idx="1070">
                  <c:v>1.5863971206710101E-3</c:v>
                </c:pt>
                <c:pt idx="1071">
                  <c:v>1.5740570547123399E-3</c:v>
                </c:pt>
                <c:pt idx="1072">
                  <c:v>1.5463360992594201E-3</c:v>
                </c:pt>
                <c:pt idx="1073">
                  <c:v>1.4806772969213199E-3</c:v>
                </c:pt>
                <c:pt idx="1074">
                  <c:v>1.43078961071776E-3</c:v>
                </c:pt>
                <c:pt idx="1075">
                  <c:v>1.4006080425303E-3</c:v>
                </c:pt>
                <c:pt idx="1076">
                  <c:v>1.3750990998674299E-3</c:v>
                </c:pt>
                <c:pt idx="1077">
                  <c:v>1.361919841787E-3</c:v>
                </c:pt>
                <c:pt idx="1078">
                  <c:v>1.3714229970335399E-3</c:v>
                </c:pt>
                <c:pt idx="1079">
                  <c:v>1.38328278624853E-3</c:v>
                </c:pt>
                <c:pt idx="1080">
                  <c:v>1.4053454306365101E-3</c:v>
                </c:pt>
                <c:pt idx="1081">
                  <c:v>1.4407025784333801E-3</c:v>
                </c:pt>
                <c:pt idx="1082">
                  <c:v>1.4798765265130801E-3</c:v>
                </c:pt>
                <c:pt idx="1083">
                  <c:v>1.51808776355715E-3</c:v>
                </c:pt>
                <c:pt idx="1084">
                  <c:v>1.5701331258296E-3</c:v>
                </c:pt>
                <c:pt idx="1085">
                  <c:v>1.62247651054708E-3</c:v>
                </c:pt>
                <c:pt idx="1086">
                  <c:v>1.6670463367519199E-3</c:v>
                </c:pt>
                <c:pt idx="1087">
                  <c:v>1.7257506799460199E-3</c:v>
                </c:pt>
                <c:pt idx="1088">
                  <c:v>1.79817434316318E-3</c:v>
                </c:pt>
                <c:pt idx="1089">
                  <c:v>1.87078197527178E-3</c:v>
                </c:pt>
                <c:pt idx="1090">
                  <c:v>1.9388199459899099E-3</c:v>
                </c:pt>
                <c:pt idx="1091">
                  <c:v>2.0170630365965998E-3</c:v>
                </c:pt>
                <c:pt idx="1092">
                  <c:v>2.08869109782105E-3</c:v>
                </c:pt>
                <c:pt idx="1093">
                  <c:v>2.15562811544641E-3</c:v>
                </c:pt>
                <c:pt idx="1094">
                  <c:v>2.2233540791604502E-3</c:v>
                </c:pt>
                <c:pt idx="1095">
                  <c:v>2.28999242287022E-3</c:v>
                </c:pt>
                <c:pt idx="1096">
                  <c:v>2.36897472419869E-3</c:v>
                </c:pt>
                <c:pt idx="1097">
                  <c:v>2.4396753089584401E-3</c:v>
                </c:pt>
                <c:pt idx="1098">
                  <c:v>2.5023966656215102E-3</c:v>
                </c:pt>
                <c:pt idx="1099">
                  <c:v>2.5623189351274599E-3</c:v>
                </c:pt>
                <c:pt idx="1100">
                  <c:v>2.61790510039391E-3</c:v>
                </c:pt>
                <c:pt idx="1101">
                  <c:v>2.67594014283254E-3</c:v>
                </c:pt>
                <c:pt idx="1102">
                  <c:v>2.7316304090277302E-3</c:v>
                </c:pt>
                <c:pt idx="1103">
                  <c:v>2.7402208383239101E-3</c:v>
                </c:pt>
                <c:pt idx="1104">
                  <c:v>2.7232576464653198E-3</c:v>
                </c:pt>
                <c:pt idx="1105">
                  <c:v>2.70629445460673E-3</c:v>
                </c:pt>
                <c:pt idx="1106">
                  <c:v>2.5721027437866301E-3</c:v>
                </c:pt>
                <c:pt idx="1107">
                  <c:v>2.4318968128130502E-3</c:v>
                </c:pt>
                <c:pt idx="1108">
                  <c:v>2.3073863679006399E-3</c:v>
                </c:pt>
                <c:pt idx="1109">
                  <c:v>2.2228197951044502E-3</c:v>
                </c:pt>
                <c:pt idx="1110">
                  <c:v>2.17953822349577E-3</c:v>
                </c:pt>
                <c:pt idx="1111">
                  <c:v>2.16013877549501E-3</c:v>
                </c:pt>
                <c:pt idx="1112">
                  <c:v>2.1211131734715401E-3</c:v>
                </c:pt>
                <c:pt idx="1113">
                  <c:v>2.0541160588345799E-3</c:v>
                </c:pt>
                <c:pt idx="1114">
                  <c:v>1.9851273614327398E-3</c:v>
                </c:pt>
                <c:pt idx="1115">
                  <c:v>1.9199401800101201E-3</c:v>
                </c:pt>
                <c:pt idx="1116">
                  <c:v>1.8949890594651801E-3</c:v>
                </c:pt>
                <c:pt idx="1117">
                  <c:v>1.9186159917802799E-3</c:v>
                </c:pt>
                <c:pt idx="1118">
                  <c:v>1.9519828809574E-3</c:v>
                </c:pt>
                <c:pt idx="1119">
                  <c:v>1.98235497663218E-3</c:v>
                </c:pt>
                <c:pt idx="1120">
                  <c:v>2.0013072614042198E-3</c:v>
                </c:pt>
                <c:pt idx="1121">
                  <c:v>2.00981604594335E-3</c:v>
                </c:pt>
                <c:pt idx="1122">
                  <c:v>2.02976945289193E-3</c:v>
                </c:pt>
                <c:pt idx="1123">
                  <c:v>2.0585533094781999E-3</c:v>
                </c:pt>
                <c:pt idx="1124">
                  <c:v>2.0913899947573701E-3</c:v>
                </c:pt>
                <c:pt idx="1125">
                  <c:v>2.11807438985793E-3</c:v>
                </c:pt>
                <c:pt idx="1126">
                  <c:v>2.1432966359527898E-3</c:v>
                </c:pt>
                <c:pt idx="1127">
                  <c:v>2.1705194305692102E-3</c:v>
                </c:pt>
                <c:pt idx="1128">
                  <c:v>2.1956387286800601E-3</c:v>
                </c:pt>
                <c:pt idx="1129">
                  <c:v>2.2378727469238198E-3</c:v>
                </c:pt>
                <c:pt idx="1130">
                  <c:v>2.2675848119751798E-3</c:v>
                </c:pt>
                <c:pt idx="1131">
                  <c:v>2.2904562107278698E-3</c:v>
                </c:pt>
                <c:pt idx="1132">
                  <c:v>2.3148523167268102E-3</c:v>
                </c:pt>
                <c:pt idx="1133">
                  <c:v>2.3326995717628499E-3</c:v>
                </c:pt>
                <c:pt idx="1134">
                  <c:v>2.35301480085021E-3</c:v>
                </c:pt>
                <c:pt idx="1135">
                  <c:v>2.3742530444866702E-3</c:v>
                </c:pt>
                <c:pt idx="1136">
                  <c:v>2.3874294367029099E-3</c:v>
                </c:pt>
                <c:pt idx="1137">
                  <c:v>2.4130314325997901E-3</c:v>
                </c:pt>
                <c:pt idx="1138">
                  <c:v>2.4494282127982799E-3</c:v>
                </c:pt>
                <c:pt idx="1139">
                  <c:v>2.4725091931913001E-3</c:v>
                </c:pt>
                <c:pt idx="1140">
                  <c:v>2.51698001015327E-3</c:v>
                </c:pt>
                <c:pt idx="1141">
                  <c:v>2.56292344219335E-3</c:v>
                </c:pt>
                <c:pt idx="1142">
                  <c:v>2.6019438001982599E-3</c:v>
                </c:pt>
                <c:pt idx="1143">
                  <c:v>2.6632986762697001E-3</c:v>
                </c:pt>
                <c:pt idx="1144">
                  <c:v>2.6908502013199801E-3</c:v>
                </c:pt>
                <c:pt idx="1145">
                  <c:v>2.6960462454765099E-3</c:v>
                </c:pt>
                <c:pt idx="1146">
                  <c:v>2.6585259488783198E-3</c:v>
                </c:pt>
                <c:pt idx="1147">
                  <c:v>2.6210056522801201E-3</c:v>
                </c:pt>
                <c:pt idx="1148">
                  <c:v>2.56109951052145E-3</c:v>
                </c:pt>
                <c:pt idx="1149">
                  <c:v>2.53625802563729E-3</c:v>
                </c:pt>
                <c:pt idx="1150">
                  <c:v>2.5388189504527399E-3</c:v>
                </c:pt>
                <c:pt idx="1151">
                  <c:v>2.5298060196676801E-3</c:v>
                </c:pt>
                <c:pt idx="1152">
                  <c:v>2.5207930888826199E-3</c:v>
                </c:pt>
                <c:pt idx="1153">
                  <c:v>2.4515589836447802E-3</c:v>
                </c:pt>
                <c:pt idx="1154">
                  <c:v>2.39554367634671E-3</c:v>
                </c:pt>
                <c:pt idx="1155">
                  <c:v>2.3632431134038901E-3</c:v>
                </c:pt>
                <c:pt idx="1156">
                  <c:v>2.3396185351827899E-3</c:v>
                </c:pt>
                <c:pt idx="1157">
                  <c:v>2.3265743048014702E-3</c:v>
                </c:pt>
                <c:pt idx="1158">
                  <c:v>2.3320019982214701E-3</c:v>
                </c:pt>
                <c:pt idx="1159">
                  <c:v>2.3592977957771501E-3</c:v>
                </c:pt>
                <c:pt idx="1160">
                  <c:v>2.3810916954647098E-3</c:v>
                </c:pt>
                <c:pt idx="1161">
                  <c:v>2.40113798246886E-3</c:v>
                </c:pt>
                <c:pt idx="1162">
                  <c:v>2.44435822914743E-3</c:v>
                </c:pt>
                <c:pt idx="1163">
                  <c:v>2.49171629762802E-3</c:v>
                </c:pt>
                <c:pt idx="1164">
                  <c:v>2.5363636082312499E-3</c:v>
                </c:pt>
                <c:pt idx="1165">
                  <c:v>2.5684707720089999E-3</c:v>
                </c:pt>
                <c:pt idx="1166">
                  <c:v>2.62231590960222E-3</c:v>
                </c:pt>
                <c:pt idx="1167">
                  <c:v>2.6908210146662499E-3</c:v>
                </c:pt>
                <c:pt idx="1168">
                  <c:v>2.7443449452492202E-3</c:v>
                </c:pt>
                <c:pt idx="1169">
                  <c:v>2.8050093494864101E-3</c:v>
                </c:pt>
                <c:pt idx="1170">
                  <c:v>2.8749623598633401E-3</c:v>
                </c:pt>
                <c:pt idx="1171">
                  <c:v>2.9573942644982101E-3</c:v>
                </c:pt>
                <c:pt idx="1172">
                  <c:v>3.03252191995364E-3</c:v>
                </c:pt>
                <c:pt idx="1173">
                  <c:v>3.0907073288811001E-3</c:v>
                </c:pt>
                <c:pt idx="1174">
                  <c:v>3.1604341023130202E-3</c:v>
                </c:pt>
                <c:pt idx="1175">
                  <c:v>3.2266485616659901E-3</c:v>
                </c:pt>
                <c:pt idx="1176">
                  <c:v>3.2862079514471999E-3</c:v>
                </c:pt>
                <c:pt idx="1177">
                  <c:v>3.3588052327097502E-3</c:v>
                </c:pt>
                <c:pt idx="1178">
                  <c:v>3.41786055109891E-3</c:v>
                </c:pt>
                <c:pt idx="1179">
                  <c:v>3.4652903000616099E-3</c:v>
                </c:pt>
                <c:pt idx="1180">
                  <c:v>3.5096521580532101E-3</c:v>
                </c:pt>
                <c:pt idx="1181">
                  <c:v>3.5544616867803601E-3</c:v>
                </c:pt>
                <c:pt idx="1182">
                  <c:v>3.6122653116215202E-3</c:v>
                </c:pt>
                <c:pt idx="1183">
                  <c:v>3.6324776573122201E-3</c:v>
                </c:pt>
                <c:pt idx="1184">
                  <c:v>3.6318285048228E-3</c:v>
                </c:pt>
                <c:pt idx="1185">
                  <c:v>3.5591784479752199E-3</c:v>
                </c:pt>
                <c:pt idx="1186">
                  <c:v>3.4865283911276299E-3</c:v>
                </c:pt>
                <c:pt idx="1187">
                  <c:v>3.3388503336105402E-3</c:v>
                </c:pt>
                <c:pt idx="1188">
                  <c:v>3.2162981010047101E-3</c:v>
                </c:pt>
                <c:pt idx="1189">
                  <c:v>3.1176052972211399E-3</c:v>
                </c:pt>
                <c:pt idx="1190">
                  <c:v>3.0607363901405701E-3</c:v>
                </c:pt>
                <c:pt idx="1191">
                  <c:v>3.0262440124825601E-3</c:v>
                </c:pt>
                <c:pt idx="1192">
                  <c:v>2.9892248087499199E-3</c:v>
                </c:pt>
                <c:pt idx="1193">
                  <c:v>2.9167940644985102E-3</c:v>
                </c:pt>
                <c:pt idx="1194">
                  <c:v>2.8353926872027499E-3</c:v>
                </c:pt>
                <c:pt idx="1195">
                  <c:v>2.7771987943386398E-3</c:v>
                </c:pt>
                <c:pt idx="1196">
                  <c:v>2.72436976377852E-3</c:v>
                </c:pt>
                <c:pt idx="1197">
                  <c:v>2.6905953609104899E-3</c:v>
                </c:pt>
                <c:pt idx="1198">
                  <c:v>2.7080324170953001E-3</c:v>
                </c:pt>
                <c:pt idx="1199">
                  <c:v>2.75833011186917E-3</c:v>
                </c:pt>
                <c:pt idx="1200">
                  <c:v>2.7935387994475298E-3</c:v>
                </c:pt>
                <c:pt idx="1201">
                  <c:v>2.81155005644418E-3</c:v>
                </c:pt>
                <c:pt idx="1202">
                  <c:v>2.8302148524790099E-3</c:v>
                </c:pt>
                <c:pt idx="1203">
                  <c:v>2.84269631918998E-3</c:v>
                </c:pt>
                <c:pt idx="1204">
                  <c:v>2.8561401515555499E-3</c:v>
                </c:pt>
                <c:pt idx="1205">
                  <c:v>2.8853557952399599E-3</c:v>
                </c:pt>
                <c:pt idx="1206">
                  <c:v>2.9128457527352698E-3</c:v>
                </c:pt>
                <c:pt idx="1207">
                  <c:v>2.94131319426107E-3</c:v>
                </c:pt>
                <c:pt idx="1208">
                  <c:v>2.9722827588128699E-3</c:v>
                </c:pt>
                <c:pt idx="1209">
                  <c:v>3.0066186669743698E-3</c:v>
                </c:pt>
                <c:pt idx="1210">
                  <c:v>3.0410956884493901E-3</c:v>
                </c:pt>
                <c:pt idx="1211">
                  <c:v>3.0695458169018499E-3</c:v>
                </c:pt>
                <c:pt idx="1212">
                  <c:v>3.0941784027853098E-3</c:v>
                </c:pt>
                <c:pt idx="1213">
                  <c:v>3.1167521746615799E-3</c:v>
                </c:pt>
                <c:pt idx="1214">
                  <c:v>3.1328405059222199E-3</c:v>
                </c:pt>
                <c:pt idx="1215">
                  <c:v>3.15776005960111E-3</c:v>
                </c:pt>
                <c:pt idx="1216">
                  <c:v>3.1819013274859802E-3</c:v>
                </c:pt>
                <c:pt idx="1217">
                  <c:v>3.19147620186054E-3</c:v>
                </c:pt>
                <c:pt idx="1218">
                  <c:v>3.2165783795367999E-3</c:v>
                </c:pt>
                <c:pt idx="1219">
                  <c:v>3.2454935282416999E-3</c:v>
                </c:pt>
                <c:pt idx="1220">
                  <c:v>3.2699165876362E-3</c:v>
                </c:pt>
                <c:pt idx="1221">
                  <c:v>3.2977871189798099E-3</c:v>
                </c:pt>
                <c:pt idx="1222">
                  <c:v>3.32702172351806E-3</c:v>
                </c:pt>
                <c:pt idx="1223">
                  <c:v>3.3638910459054998E-3</c:v>
                </c:pt>
                <c:pt idx="1224">
                  <c:v>3.4380407316517399E-3</c:v>
                </c:pt>
                <c:pt idx="1225">
                  <c:v>3.4204714106578602E-3</c:v>
                </c:pt>
                <c:pt idx="1226">
                  <c:v>3.4029020896639999E-3</c:v>
                </c:pt>
                <c:pt idx="1227">
                  <c:v>3.3646217453900599E-3</c:v>
                </c:pt>
                <c:pt idx="1228">
                  <c:v>3.3119229710389399E-3</c:v>
                </c:pt>
                <c:pt idx="1229">
                  <c:v>3.2913265773193102E-3</c:v>
                </c:pt>
                <c:pt idx="1230">
                  <c:v>3.2889974870547799E-3</c:v>
                </c:pt>
                <c:pt idx="1231">
                  <c:v>3.28514601770305E-3</c:v>
                </c:pt>
                <c:pt idx="1232">
                  <c:v>3.2812945483513302E-3</c:v>
                </c:pt>
                <c:pt idx="1233">
                  <c:v>3.2269824027773902E-3</c:v>
                </c:pt>
                <c:pt idx="1234">
                  <c:v>3.1811111118284301E-3</c:v>
                </c:pt>
                <c:pt idx="1235">
                  <c:v>3.1430077985838299E-3</c:v>
                </c:pt>
                <c:pt idx="1236">
                  <c:v>3.11771353824793E-3</c:v>
                </c:pt>
                <c:pt idx="1237">
                  <c:v>3.0981337920405502E-3</c:v>
                </c:pt>
                <c:pt idx="1238">
                  <c:v>3.0976659740243198E-3</c:v>
                </c:pt>
                <c:pt idx="1239">
                  <c:v>3.0981692101912199E-3</c:v>
                </c:pt>
                <c:pt idx="1240">
                  <c:v>3.09707387553775E-3</c:v>
                </c:pt>
                <c:pt idx="1241">
                  <c:v>3.1252171580647401E-3</c:v>
                </c:pt>
                <c:pt idx="1242">
                  <c:v>3.1619086026084499E-3</c:v>
                </c:pt>
                <c:pt idx="1243">
                  <c:v>3.2048311775871902E-3</c:v>
                </c:pt>
                <c:pt idx="1244">
                  <c:v>3.2529742558226001E-3</c:v>
                </c:pt>
                <c:pt idx="1245">
                  <c:v>3.28248494890385E-3</c:v>
                </c:pt>
                <c:pt idx="1246">
                  <c:v>3.3249064931236E-3</c:v>
                </c:pt>
                <c:pt idx="1247">
                  <c:v>3.3734413927049901E-3</c:v>
                </c:pt>
                <c:pt idx="1248">
                  <c:v>3.4113442315024602E-3</c:v>
                </c:pt>
                <c:pt idx="1249">
                  <c:v>3.4751368007163298E-3</c:v>
                </c:pt>
                <c:pt idx="1250">
                  <c:v>3.5374489490489001E-3</c:v>
                </c:pt>
                <c:pt idx="1251">
                  <c:v>3.6046706044013102E-3</c:v>
                </c:pt>
                <c:pt idx="1252">
                  <c:v>3.6694272823930602E-3</c:v>
                </c:pt>
                <c:pt idx="1253">
                  <c:v>3.72076477090726E-3</c:v>
                </c:pt>
                <c:pt idx="1254">
                  <c:v>3.7801374428663198E-3</c:v>
                </c:pt>
                <c:pt idx="1255">
                  <c:v>3.8410998353176199E-3</c:v>
                </c:pt>
                <c:pt idx="1256">
                  <c:v>3.9028014990496801E-3</c:v>
                </c:pt>
                <c:pt idx="1257">
                  <c:v>3.9600469030540101E-3</c:v>
                </c:pt>
                <c:pt idx="1258">
                  <c:v>4.0158389673519597E-3</c:v>
                </c:pt>
                <c:pt idx="1259">
                  <c:v>4.0686685249669103E-3</c:v>
                </c:pt>
                <c:pt idx="1260">
                  <c:v>4.1149018545715097E-3</c:v>
                </c:pt>
                <c:pt idx="1261">
                  <c:v>4.1577904159735904E-3</c:v>
                </c:pt>
                <c:pt idx="1262">
                  <c:v>4.19787553395799E-3</c:v>
                </c:pt>
                <c:pt idx="1263">
                  <c:v>4.2484153810448799E-3</c:v>
                </c:pt>
                <c:pt idx="1264">
                  <c:v>4.2209899778922998E-3</c:v>
                </c:pt>
                <c:pt idx="1265">
                  <c:v>4.1935645747396997E-3</c:v>
                </c:pt>
                <c:pt idx="1266">
                  <c:v>4.1319546537254299E-3</c:v>
                </c:pt>
                <c:pt idx="1267">
                  <c:v>4.0143531232196003E-3</c:v>
                </c:pt>
                <c:pt idx="1268">
                  <c:v>3.9093726459675498E-3</c:v>
                </c:pt>
                <c:pt idx="1269">
                  <c:v>3.8209223227603901E-3</c:v>
                </c:pt>
                <c:pt idx="1270">
                  <c:v>3.7677938516538501E-3</c:v>
                </c:pt>
                <c:pt idx="1271">
                  <c:v>3.7616671990186399E-3</c:v>
                </c:pt>
                <c:pt idx="1272">
                  <c:v>3.8258657855018102E-3</c:v>
                </c:pt>
                <c:pt idx="1273">
                  <c:v>3.8221255488828602E-3</c:v>
                </c:pt>
                <c:pt idx="1274">
                  <c:v>3.8183853122639002E-3</c:v>
                </c:pt>
                <c:pt idx="1275">
                  <c:v>3.8064058589286501E-3</c:v>
                </c:pt>
                <c:pt idx="1276">
                  <c:v>3.7855167510614301E-3</c:v>
                </c:pt>
                <c:pt idx="1277">
                  <c:v>3.7807468569097599E-3</c:v>
                </c:pt>
                <c:pt idx="1278">
                  <c:v>3.7928334915008602E-3</c:v>
                </c:pt>
                <c:pt idx="1279">
                  <c:v>3.8530492046365298E-3</c:v>
                </c:pt>
                <c:pt idx="1280">
                  <c:v>3.9494311615334097E-3</c:v>
                </c:pt>
                <c:pt idx="1281">
                  <c:v>4.0286009889027603E-3</c:v>
                </c:pt>
                <c:pt idx="1282">
                  <c:v>4.0842419320232604E-3</c:v>
                </c:pt>
                <c:pt idx="1283">
                  <c:v>4.1462192691545698E-3</c:v>
                </c:pt>
                <c:pt idx="1284">
                  <c:v>4.2011525878586703E-3</c:v>
                </c:pt>
                <c:pt idx="1285">
                  <c:v>4.2427173345383198E-3</c:v>
                </c:pt>
                <c:pt idx="1286">
                  <c:v>4.2894118557270803E-3</c:v>
                </c:pt>
                <c:pt idx="1287">
                  <c:v>4.3394845980733697E-3</c:v>
                </c:pt>
                <c:pt idx="1288">
                  <c:v>4.39599124393995E-3</c:v>
                </c:pt>
                <c:pt idx="1289">
                  <c:v>4.4575408963158604E-3</c:v>
                </c:pt>
                <c:pt idx="1290">
                  <c:v>4.5124943487867596E-3</c:v>
                </c:pt>
                <c:pt idx="1291">
                  <c:v>4.56306468835589E-3</c:v>
                </c:pt>
                <c:pt idx="1292">
                  <c:v>4.6220834772970499E-3</c:v>
                </c:pt>
                <c:pt idx="1293">
                  <c:v>4.6794979811912796E-3</c:v>
                </c:pt>
                <c:pt idx="1294">
                  <c:v>4.7336094741891504E-3</c:v>
                </c:pt>
                <c:pt idx="1295">
                  <c:v>4.7858905797740102E-3</c:v>
                </c:pt>
                <c:pt idx="1296">
                  <c:v>4.84606250109384E-3</c:v>
                </c:pt>
                <c:pt idx="1297">
                  <c:v>4.9037327441067997E-3</c:v>
                </c:pt>
                <c:pt idx="1298">
                  <c:v>4.9578203972478804E-3</c:v>
                </c:pt>
                <c:pt idx="1299">
                  <c:v>5.03155814330774E-3</c:v>
                </c:pt>
                <c:pt idx="1300">
                  <c:v>5.1080609355999597E-3</c:v>
                </c:pt>
                <c:pt idx="1301">
                  <c:v>5.17882882929201E-3</c:v>
                </c:pt>
                <c:pt idx="1302">
                  <c:v>5.2626873540189802E-3</c:v>
                </c:pt>
                <c:pt idx="1303">
                  <c:v>5.3497926383096204E-3</c:v>
                </c:pt>
                <c:pt idx="1304">
                  <c:v>5.4586621143602803E-3</c:v>
                </c:pt>
                <c:pt idx="1305">
                  <c:v>5.5596669280732801E-3</c:v>
                </c:pt>
                <c:pt idx="1306">
                  <c:v>5.59478956755129E-3</c:v>
                </c:pt>
                <c:pt idx="1307">
                  <c:v>5.5947939902481402E-3</c:v>
                </c:pt>
                <c:pt idx="1308">
                  <c:v>5.6020040105695104E-3</c:v>
                </c:pt>
                <c:pt idx="1309">
                  <c:v>5.6425131862375298E-3</c:v>
                </c:pt>
                <c:pt idx="1310">
                  <c:v>5.7214012564744798E-3</c:v>
                </c:pt>
                <c:pt idx="1311">
                  <c:v>5.8225931950985597E-3</c:v>
                </c:pt>
                <c:pt idx="1312">
                  <c:v>5.9025686993298496E-3</c:v>
                </c:pt>
                <c:pt idx="1313">
                  <c:v>5.9431614890723596E-3</c:v>
                </c:pt>
                <c:pt idx="1314">
                  <c:v>5.9996122678463099E-3</c:v>
                </c:pt>
                <c:pt idx="1315">
                  <c:v>6.0763548114577803E-3</c:v>
                </c:pt>
                <c:pt idx="1316">
                  <c:v>6.1671272126116597E-3</c:v>
                </c:pt>
                <c:pt idx="1317">
                  <c:v>6.2950943492143504E-3</c:v>
                </c:pt>
                <c:pt idx="1318">
                  <c:v>6.4426731155211598E-3</c:v>
                </c:pt>
                <c:pt idx="1319">
                  <c:v>6.6037592822369602E-3</c:v>
                </c:pt>
                <c:pt idx="1320">
                  <c:v>6.7831346176548098E-3</c:v>
                </c:pt>
                <c:pt idx="1321">
                  <c:v>6.9917676681390704E-3</c:v>
                </c:pt>
                <c:pt idx="1322">
                  <c:v>7.2340165559789003E-3</c:v>
                </c:pt>
                <c:pt idx="1323">
                  <c:v>7.4866074003441902E-3</c:v>
                </c:pt>
                <c:pt idx="1324">
                  <c:v>7.7645270515620196E-3</c:v>
                </c:pt>
                <c:pt idx="1325">
                  <c:v>8.0809688498528296E-3</c:v>
                </c:pt>
                <c:pt idx="1326">
                  <c:v>8.4163721283036994E-3</c:v>
                </c:pt>
                <c:pt idx="1327">
                  <c:v>8.7664829698777796E-3</c:v>
                </c:pt>
                <c:pt idx="1328">
                  <c:v>9.1569574578637698E-3</c:v>
                </c:pt>
                <c:pt idx="1329">
                  <c:v>9.5808022351491703E-3</c:v>
                </c:pt>
                <c:pt idx="1330">
                  <c:v>1.0021429716853599E-2</c:v>
                </c:pt>
                <c:pt idx="1331">
                  <c:v>1.04978009127299E-2</c:v>
                </c:pt>
                <c:pt idx="1332">
                  <c:v>1.10007549356427E-2</c:v>
                </c:pt>
                <c:pt idx="1333">
                  <c:v>1.15414064147332E-2</c:v>
                </c:pt>
                <c:pt idx="1334">
                  <c:v>1.2105117618575001E-2</c:v>
                </c:pt>
                <c:pt idx="1335">
                  <c:v>1.2702251134911901E-2</c:v>
                </c:pt>
                <c:pt idx="1336">
                  <c:v>1.3332087320796901E-2</c:v>
                </c:pt>
                <c:pt idx="1337">
                  <c:v>1.39877820597748E-2</c:v>
                </c:pt>
                <c:pt idx="1338">
                  <c:v>1.4677149406998101E-2</c:v>
                </c:pt>
                <c:pt idx="1339">
                  <c:v>1.53952904744162E-2</c:v>
                </c:pt>
                <c:pt idx="1340">
                  <c:v>1.6153632562166401E-2</c:v>
                </c:pt>
                <c:pt idx="1341">
                  <c:v>1.6935790756319499E-2</c:v>
                </c:pt>
                <c:pt idx="1342">
                  <c:v>1.7753246693225599E-2</c:v>
                </c:pt>
                <c:pt idx="1343">
                  <c:v>1.8608615488393598E-2</c:v>
                </c:pt>
                <c:pt idx="1344">
                  <c:v>1.950452566241E-2</c:v>
                </c:pt>
                <c:pt idx="1345">
                  <c:v>2.0414849351663399E-2</c:v>
                </c:pt>
                <c:pt idx="1346">
                  <c:v>2.1356665250642899E-2</c:v>
                </c:pt>
                <c:pt idx="1347">
                  <c:v>2.2404319462578998E-2</c:v>
                </c:pt>
                <c:pt idx="1348">
                  <c:v>2.35286923135462E-2</c:v>
                </c:pt>
                <c:pt idx="1349">
                  <c:v>2.4686912367513102E-2</c:v>
                </c:pt>
                <c:pt idx="1350">
                  <c:v>2.5889251463116301E-2</c:v>
                </c:pt>
                <c:pt idx="1351">
                  <c:v>2.7108106441865801E-2</c:v>
                </c:pt>
                <c:pt idx="1352">
                  <c:v>2.8333988875820001E-2</c:v>
                </c:pt>
                <c:pt idx="1353">
                  <c:v>2.9571673537578801E-2</c:v>
                </c:pt>
                <c:pt idx="1354">
                  <c:v>3.0836613744756498E-2</c:v>
                </c:pt>
                <c:pt idx="1355">
                  <c:v>3.2179228454090603E-2</c:v>
                </c:pt>
                <c:pt idx="1356">
                  <c:v>3.3588377106635703E-2</c:v>
                </c:pt>
                <c:pt idx="1357">
                  <c:v>3.50061278953867E-2</c:v>
                </c:pt>
                <c:pt idx="1358">
                  <c:v>3.6419494046137799E-2</c:v>
                </c:pt>
                <c:pt idx="1359">
                  <c:v>3.7861315996146699E-2</c:v>
                </c:pt>
                <c:pt idx="1360">
                  <c:v>3.9316630707732399E-2</c:v>
                </c:pt>
                <c:pt idx="1361">
                  <c:v>4.0798143061446801E-2</c:v>
                </c:pt>
                <c:pt idx="1362">
                  <c:v>4.2460598256987503E-2</c:v>
                </c:pt>
                <c:pt idx="1363">
                  <c:v>4.4150844437672997E-2</c:v>
                </c:pt>
                <c:pt idx="1364">
                  <c:v>4.5724433520165197E-2</c:v>
                </c:pt>
                <c:pt idx="1365">
                  <c:v>4.7308889533622202E-2</c:v>
                </c:pt>
                <c:pt idx="1366">
                  <c:v>4.8915404595643301E-2</c:v>
                </c:pt>
                <c:pt idx="1367">
                  <c:v>5.0530975049083798E-2</c:v>
                </c:pt>
                <c:pt idx="1368">
                  <c:v>5.2150029633188801E-2</c:v>
                </c:pt>
                <c:pt idx="1369">
                  <c:v>5.3783398783810603E-2</c:v>
                </c:pt>
                <c:pt idx="1370">
                  <c:v>5.5422257215125399E-2</c:v>
                </c:pt>
                <c:pt idx="1371">
                  <c:v>5.7077330152407499E-2</c:v>
                </c:pt>
                <c:pt idx="1372">
                  <c:v>5.8748741439404902E-2</c:v>
                </c:pt>
                <c:pt idx="1373">
                  <c:v>6.0415281856021998E-2</c:v>
                </c:pt>
                <c:pt idx="1374">
                  <c:v>6.20973848254417E-2</c:v>
                </c:pt>
                <c:pt idx="1375">
                  <c:v>6.3784186801399606E-2</c:v>
                </c:pt>
                <c:pt idx="1376">
                  <c:v>6.5451090232798395E-2</c:v>
                </c:pt>
                <c:pt idx="1377">
                  <c:v>6.7117902042420505E-2</c:v>
                </c:pt>
                <c:pt idx="1378">
                  <c:v>6.8778780683451904E-2</c:v>
                </c:pt>
                <c:pt idx="1379">
                  <c:v>7.0435684249809893E-2</c:v>
                </c:pt>
                <c:pt idx="1380">
                  <c:v>7.2105836128696005E-2</c:v>
                </c:pt>
                <c:pt idx="1381">
                  <c:v>7.3777486967873299E-2</c:v>
                </c:pt>
                <c:pt idx="1382">
                  <c:v>7.5454625340642303E-2</c:v>
                </c:pt>
                <c:pt idx="1383">
                  <c:v>7.7116083650461395E-2</c:v>
                </c:pt>
                <c:pt idx="1384">
                  <c:v>7.8762894706037007E-2</c:v>
                </c:pt>
                <c:pt idx="1385">
                  <c:v>8.0455666249143298E-2</c:v>
                </c:pt>
                <c:pt idx="1386">
                  <c:v>8.2178431745738897E-2</c:v>
                </c:pt>
                <c:pt idx="1387">
                  <c:v>8.3953013409317004E-2</c:v>
                </c:pt>
                <c:pt idx="1388">
                  <c:v>8.5795280949788499E-2</c:v>
                </c:pt>
                <c:pt idx="1389">
                  <c:v>8.7652440502993798E-2</c:v>
                </c:pt>
                <c:pt idx="1390">
                  <c:v>8.9480959684599001E-2</c:v>
                </c:pt>
                <c:pt idx="1391">
                  <c:v>9.12948358118683E-2</c:v>
                </c:pt>
                <c:pt idx="1392">
                  <c:v>9.3138972740112305E-2</c:v>
                </c:pt>
                <c:pt idx="1393">
                  <c:v>9.5024321027852701E-2</c:v>
                </c:pt>
                <c:pt idx="1394">
                  <c:v>9.6970110136708101E-2</c:v>
                </c:pt>
                <c:pt idx="1395">
                  <c:v>9.8945410489465105E-2</c:v>
                </c:pt>
                <c:pt idx="1396">
                  <c:v>0.100933522765255</c:v>
                </c:pt>
                <c:pt idx="1397">
                  <c:v>0.1029214496602</c:v>
                </c:pt>
                <c:pt idx="1398">
                  <c:v>0.104906465368219</c:v>
                </c:pt>
                <c:pt idx="1399">
                  <c:v>0.106902843318018</c:v>
                </c:pt>
                <c:pt idx="1400">
                  <c:v>0.108919286132904</c:v>
                </c:pt>
                <c:pt idx="1401">
                  <c:v>0.110961438724926</c:v>
                </c:pt>
                <c:pt idx="1402">
                  <c:v>0.113027348900438</c:v>
                </c:pt>
                <c:pt idx="1403">
                  <c:v>0.115122252557554</c:v>
                </c:pt>
                <c:pt idx="1404">
                  <c:v>0.117248413814545</c:v>
                </c:pt>
                <c:pt idx="1405">
                  <c:v>0.119393969974858</c:v>
                </c:pt>
                <c:pt idx="1406">
                  <c:v>0.12154580856256</c:v>
                </c:pt>
                <c:pt idx="1407">
                  <c:v>0.123712216128369</c:v>
                </c:pt>
                <c:pt idx="1408">
                  <c:v>0.12588440315533</c:v>
                </c:pt>
                <c:pt idx="1409">
                  <c:v>0.12807141162413799</c:v>
                </c:pt>
                <c:pt idx="1410">
                  <c:v>0.13026572907026401</c:v>
                </c:pt>
                <c:pt idx="1411">
                  <c:v>0.132454469576234</c:v>
                </c:pt>
                <c:pt idx="1412">
                  <c:v>0.13464812436096199</c:v>
                </c:pt>
                <c:pt idx="1413">
                  <c:v>0.13683193933367299</c:v>
                </c:pt>
                <c:pt idx="1414">
                  <c:v>0.13899708443241901</c:v>
                </c:pt>
                <c:pt idx="1415">
                  <c:v>0.141126320742189</c:v>
                </c:pt>
                <c:pt idx="1416">
                  <c:v>0.14323304987355701</c:v>
                </c:pt>
                <c:pt idx="1417">
                  <c:v>0.14532582455505899</c:v>
                </c:pt>
                <c:pt idx="1418">
                  <c:v>0.14737533059059801</c:v>
                </c:pt>
                <c:pt idx="1419">
                  <c:v>0.14938685866490101</c:v>
                </c:pt>
                <c:pt idx="1420">
                  <c:v>0.151373707629951</c:v>
                </c:pt>
                <c:pt idx="1421">
                  <c:v>0.153324763317082</c:v>
                </c:pt>
                <c:pt idx="1422">
                  <c:v>0.155232527870966</c:v>
                </c:pt>
                <c:pt idx="1423">
                  <c:v>0.157100059260567</c:v>
                </c:pt>
                <c:pt idx="1424">
                  <c:v>0.158928483541007</c:v>
                </c:pt>
                <c:pt idx="1425">
                  <c:v>0.16073095187707501</c:v>
                </c:pt>
                <c:pt idx="1426">
                  <c:v>0.16252249327964799</c:v>
                </c:pt>
                <c:pt idx="1427">
                  <c:v>0.164354632305836</c:v>
                </c:pt>
                <c:pt idx="1428">
                  <c:v>0.16619214349148601</c:v>
                </c:pt>
                <c:pt idx="1429">
                  <c:v>0.16795970266753599</c:v>
                </c:pt>
                <c:pt idx="1430">
                  <c:v>0.16963028380098899</c:v>
                </c:pt>
                <c:pt idx="1431">
                  <c:v>0.17118033999179999</c:v>
                </c:pt>
                <c:pt idx="1432">
                  <c:v>0.17263897634865699</c:v>
                </c:pt>
                <c:pt idx="1433">
                  <c:v>0.17403233784744401</c:v>
                </c:pt>
                <c:pt idx="1434">
                  <c:v>0.17537134636117499</c:v>
                </c:pt>
                <c:pt idx="1435">
                  <c:v>0.17668196873029801</c:v>
                </c:pt>
                <c:pt idx="1436">
                  <c:v>0.177951597624604</c:v>
                </c:pt>
                <c:pt idx="1437">
                  <c:v>0.17915530235809701</c:v>
                </c:pt>
                <c:pt idx="1438">
                  <c:v>0.18029118605053401</c:v>
                </c:pt>
                <c:pt idx="1439">
                  <c:v>0.181356741741802</c:v>
                </c:pt>
                <c:pt idx="1440">
                  <c:v>0.18235252851001699</c:v>
                </c:pt>
                <c:pt idx="1441">
                  <c:v>0.18328969102621401</c:v>
                </c:pt>
                <c:pt idx="1442">
                  <c:v>0.18419266911714599</c:v>
                </c:pt>
                <c:pt idx="1443">
                  <c:v>0.18504124774882499</c:v>
                </c:pt>
                <c:pt idx="1444">
                  <c:v>0.185809715914699</c:v>
                </c:pt>
                <c:pt idx="1445">
                  <c:v>0.186534266161787</c:v>
                </c:pt>
                <c:pt idx="1446">
                  <c:v>0.187200289181291</c:v>
                </c:pt>
                <c:pt idx="1447">
                  <c:v>0.187787054909654</c:v>
                </c:pt>
                <c:pt idx="1448">
                  <c:v>0.18831142748691099</c:v>
                </c:pt>
                <c:pt idx="1449">
                  <c:v>0.188772542243413</c:v>
                </c:pt>
                <c:pt idx="1450">
                  <c:v>0.18919703598683901</c:v>
                </c:pt>
                <c:pt idx="1451">
                  <c:v>0.189560829672168</c:v>
                </c:pt>
                <c:pt idx="1452">
                  <c:v>0.18986765185555099</c:v>
                </c:pt>
                <c:pt idx="1453">
                  <c:v>0.190130785878136</c:v>
                </c:pt>
                <c:pt idx="1454">
                  <c:v>0.19031832648074701</c:v>
                </c:pt>
                <c:pt idx="1455">
                  <c:v>0.19045118070005199</c:v>
                </c:pt>
                <c:pt idx="1456">
                  <c:v>0.19055276336515301</c:v>
                </c:pt>
                <c:pt idx="1457">
                  <c:v>0.19057066550649901</c:v>
                </c:pt>
                <c:pt idx="1458">
                  <c:v>0.190569718173455</c:v>
                </c:pt>
                <c:pt idx="1459">
                  <c:v>0.190528057698786</c:v>
                </c:pt>
                <c:pt idx="1460">
                  <c:v>0.19048639722411601</c:v>
                </c:pt>
                <c:pt idx="1461">
                  <c:v>0.19036800988094699</c:v>
                </c:pt>
                <c:pt idx="1462">
                  <c:v>0.19021943900841001</c:v>
                </c:pt>
                <c:pt idx="1463">
                  <c:v>0.19002751470544099</c:v>
                </c:pt>
                <c:pt idx="1464">
                  <c:v>0.18981215677449201</c:v>
                </c:pt>
                <c:pt idx="1465">
                  <c:v>0.18959938304462801</c:v>
                </c:pt>
                <c:pt idx="1466">
                  <c:v>0.18929508092254699</c:v>
                </c:pt>
                <c:pt idx="1467">
                  <c:v>0.18885131282564099</c:v>
                </c:pt>
                <c:pt idx="1468">
                  <c:v>0.188335921598556</c:v>
                </c:pt>
                <c:pt idx="1469">
                  <c:v>0.187796751521983</c:v>
                </c:pt>
                <c:pt idx="1470">
                  <c:v>0.18727633269447799</c:v>
                </c:pt>
                <c:pt idx="1471">
                  <c:v>0.18678492299563301</c:v>
                </c:pt>
                <c:pt idx="1472">
                  <c:v>0.18626179423372999</c:v>
                </c:pt>
                <c:pt idx="1473">
                  <c:v>0.18566166418910099</c:v>
                </c:pt>
                <c:pt idx="1474">
                  <c:v>0.18500132549051401</c:v>
                </c:pt>
                <c:pt idx="1475">
                  <c:v>0.18435739443586099</c:v>
                </c:pt>
                <c:pt idx="1476">
                  <c:v>0.183735912782655</c:v>
                </c:pt>
                <c:pt idx="1477">
                  <c:v>0.183102981106297</c:v>
                </c:pt>
                <c:pt idx="1478">
                  <c:v>0.18248771513809001</c:v>
                </c:pt>
                <c:pt idx="1479">
                  <c:v>0.181902924619818</c:v>
                </c:pt>
                <c:pt idx="1480">
                  <c:v>0.18133008402703901</c:v>
                </c:pt>
                <c:pt idx="1481">
                  <c:v>0.18076539028291</c:v>
                </c:pt>
                <c:pt idx="1482">
                  <c:v>0.18023575133793901</c:v>
                </c:pt>
                <c:pt idx="1483">
                  <c:v>0.17974980634510301</c:v>
                </c:pt>
                <c:pt idx="1484">
                  <c:v>0.17927829788315</c:v>
                </c:pt>
                <c:pt idx="1485">
                  <c:v>0.178811449934103</c:v>
                </c:pt>
                <c:pt idx="1486">
                  <c:v>0.178389391368692</c:v>
                </c:pt>
                <c:pt idx="1487">
                  <c:v>0.17801996510773099</c:v>
                </c:pt>
                <c:pt idx="1488">
                  <c:v>0.17768137303190901</c:v>
                </c:pt>
                <c:pt idx="1489">
                  <c:v>0.17739710392854199</c:v>
                </c:pt>
                <c:pt idx="1490">
                  <c:v>0.17716877116795501</c:v>
                </c:pt>
                <c:pt idx="1491">
                  <c:v>0.17698765751566101</c:v>
                </c:pt>
                <c:pt idx="1492">
                  <c:v>0.17686881564329501</c:v>
                </c:pt>
                <c:pt idx="1493">
                  <c:v>0.17680405977581001</c:v>
                </c:pt>
                <c:pt idx="1494">
                  <c:v>0.176824549439207</c:v>
                </c:pt>
                <c:pt idx="1495">
                  <c:v>0.17692727721898599</c:v>
                </c:pt>
                <c:pt idx="1496">
                  <c:v>0.177096366293331</c:v>
                </c:pt>
                <c:pt idx="1497">
                  <c:v>0.17735883688724699</c:v>
                </c:pt>
                <c:pt idx="1498">
                  <c:v>0.177712737410086</c:v>
                </c:pt>
                <c:pt idx="1499">
                  <c:v>0.178145396355091</c:v>
                </c:pt>
                <c:pt idx="1500">
                  <c:v>0.17868351853702999</c:v>
                </c:pt>
                <c:pt idx="1501">
                  <c:v>0.17933373164746</c:v>
                </c:pt>
                <c:pt idx="1502">
                  <c:v>0.18007008452691201</c:v>
                </c:pt>
                <c:pt idx="1503">
                  <c:v>0.18092218954412001</c:v>
                </c:pt>
                <c:pt idx="1504">
                  <c:v>0.181903735368874</c:v>
                </c:pt>
                <c:pt idx="1505">
                  <c:v>0.18301191337989001</c:v>
                </c:pt>
                <c:pt idx="1506">
                  <c:v>0.184268893412909</c:v>
                </c:pt>
                <c:pt idx="1507">
                  <c:v>0.185748683149879</c:v>
                </c:pt>
                <c:pt idx="1508">
                  <c:v>0.18750767466166701</c:v>
                </c:pt>
                <c:pt idx="1509">
                  <c:v>0.18946788465852801</c:v>
                </c:pt>
                <c:pt idx="1510">
                  <c:v>0.19157905889801299</c:v>
                </c:pt>
                <c:pt idx="1511">
                  <c:v>0.19387062204567501</c:v>
                </c:pt>
                <c:pt idx="1512">
                  <c:v>0.196317066763429</c:v>
                </c:pt>
                <c:pt idx="1513">
                  <c:v>0.19893595347517801</c:v>
                </c:pt>
                <c:pt idx="1514">
                  <c:v>0.201814564173142</c:v>
                </c:pt>
                <c:pt idx="1515">
                  <c:v>0.20498713030402901</c:v>
                </c:pt>
                <c:pt idx="1516">
                  <c:v>0.208430192493403</c:v>
                </c:pt>
                <c:pt idx="1517">
                  <c:v>0.21211445598190701</c:v>
                </c:pt>
                <c:pt idx="1518">
                  <c:v>0.216025949718368</c:v>
                </c:pt>
                <c:pt idx="1519">
                  <c:v>0.22013251403720099</c:v>
                </c:pt>
                <c:pt idx="1520">
                  <c:v>0.22439584783407601</c:v>
                </c:pt>
                <c:pt idx="1521">
                  <c:v>0.22885940197598301</c:v>
                </c:pt>
                <c:pt idx="1522">
                  <c:v>0.23366857081790901</c:v>
                </c:pt>
                <c:pt idx="1523">
                  <c:v>0.238859066202709</c:v>
                </c:pt>
                <c:pt idx="1524">
                  <c:v>0.244389897059962</c:v>
                </c:pt>
                <c:pt idx="1525">
                  <c:v>0.25028961903353703</c:v>
                </c:pt>
                <c:pt idx="1526">
                  <c:v>0.25651991361681498</c:v>
                </c:pt>
                <c:pt idx="1527">
                  <c:v>0.26305834020145002</c:v>
                </c:pt>
                <c:pt idx="1528">
                  <c:v>0.269963207857008</c:v>
                </c:pt>
                <c:pt idx="1529">
                  <c:v>0.27721388843412997</c:v>
                </c:pt>
                <c:pt idx="1530">
                  <c:v>0.28477690737650502</c:v>
                </c:pt>
                <c:pt idx="1531">
                  <c:v>0.29272396511869297</c:v>
                </c:pt>
                <c:pt idx="1532">
                  <c:v>0.30115010670723402</c:v>
                </c:pt>
                <c:pt idx="1533">
                  <c:v>0.30991530230963299</c:v>
                </c:pt>
                <c:pt idx="1534">
                  <c:v>0.31892178915409602</c:v>
                </c:pt>
                <c:pt idx="1535">
                  <c:v>0.32823740246977001</c:v>
                </c:pt>
                <c:pt idx="1536">
                  <c:v>0.33782237043637697</c:v>
                </c:pt>
                <c:pt idx="1537">
                  <c:v>0.34767550669402097</c:v>
                </c:pt>
                <c:pt idx="1538">
                  <c:v>0.35776783463527601</c:v>
                </c:pt>
                <c:pt idx="1539">
                  <c:v>0.36850850810618702</c:v>
                </c:pt>
                <c:pt idx="1540">
                  <c:v>0.37965132860619499</c:v>
                </c:pt>
                <c:pt idx="1541">
                  <c:v>0.39060868121630998</c:v>
                </c:pt>
                <c:pt idx="1542">
                  <c:v>0.40181485469946998</c:v>
                </c:pt>
                <c:pt idx="1543">
                  <c:v>0.41319528990789101</c:v>
                </c:pt>
                <c:pt idx="1544">
                  <c:v>0.42448034460068601</c:v>
                </c:pt>
                <c:pt idx="1545">
                  <c:v>0.43574760672680202</c:v>
                </c:pt>
                <c:pt idx="1546">
                  <c:v>0.447435951676459</c:v>
                </c:pt>
                <c:pt idx="1547">
                  <c:v>0.45972199620095899</c:v>
                </c:pt>
                <c:pt idx="1548">
                  <c:v>0.47280787481071401</c:v>
                </c:pt>
                <c:pt idx="1549">
                  <c:v>0.48673125974868803</c:v>
                </c:pt>
                <c:pt idx="1550">
                  <c:v>0.50057927846629402</c:v>
                </c:pt>
                <c:pt idx="1551">
                  <c:v>0.51382527942673495</c:v>
                </c:pt>
                <c:pt idx="1552">
                  <c:v>0.52695182215522895</c:v>
                </c:pt>
                <c:pt idx="1553">
                  <c:v>0.54061874310078395</c:v>
                </c:pt>
                <c:pt idx="1554">
                  <c:v>0.55509488985782995</c:v>
                </c:pt>
                <c:pt idx="1555">
                  <c:v>0.56986071714716202</c:v>
                </c:pt>
                <c:pt idx="1556">
                  <c:v>0.584425332596193</c:v>
                </c:pt>
                <c:pt idx="1557">
                  <c:v>0.59878299424405002</c:v>
                </c:pt>
                <c:pt idx="1558">
                  <c:v>0.61292989981471002</c:v>
                </c:pt>
                <c:pt idx="1559">
                  <c:v>0.62697989560520595</c:v>
                </c:pt>
                <c:pt idx="1560">
                  <c:v>0.64090100101984904</c:v>
                </c:pt>
                <c:pt idx="1561">
                  <c:v>0.65469591036752395</c:v>
                </c:pt>
                <c:pt idx="1562">
                  <c:v>0.66852477160576496</c:v>
                </c:pt>
                <c:pt idx="1563">
                  <c:v>0.68237416606243595</c:v>
                </c:pt>
                <c:pt idx="1564">
                  <c:v>0.69609873716134196</c:v>
                </c:pt>
                <c:pt idx="1565">
                  <c:v>0.70972978172701395</c:v>
                </c:pt>
                <c:pt idx="1566">
                  <c:v>0.72326165461564595</c:v>
                </c:pt>
                <c:pt idx="1567">
                  <c:v>0.73661630736627204</c:v>
                </c:pt>
                <c:pt idx="1568">
                  <c:v>0.74974290438483204</c:v>
                </c:pt>
                <c:pt idx="1569">
                  <c:v>0.76266988336840902</c:v>
                </c:pt>
                <c:pt idx="1570">
                  <c:v>0.77539393565964199</c:v>
                </c:pt>
                <c:pt idx="1571">
                  <c:v>0.78789707537142295</c:v>
                </c:pt>
                <c:pt idx="1572">
                  <c:v>0.80018439334170199</c:v>
                </c:pt>
                <c:pt idx="1573">
                  <c:v>0.81221096047594898</c:v>
                </c:pt>
                <c:pt idx="1574">
                  <c:v>0.82395293123189794</c:v>
                </c:pt>
                <c:pt idx="1575">
                  <c:v>0.83541688417620896</c:v>
                </c:pt>
                <c:pt idx="1576">
                  <c:v>0.84650763824424702</c:v>
                </c:pt>
                <c:pt idx="1577">
                  <c:v>0.85718792610566197</c:v>
                </c:pt>
                <c:pt idx="1578">
                  <c:v>0.86752797311149299</c:v>
                </c:pt>
                <c:pt idx="1579">
                  <c:v>0.87752112799441795</c:v>
                </c:pt>
                <c:pt idx="1580">
                  <c:v>0.88713193401085599</c:v>
                </c:pt>
                <c:pt idx="1581">
                  <c:v>0.89639049353769096</c:v>
                </c:pt>
                <c:pt idx="1582">
                  <c:v>0.90523303884673001</c:v>
                </c:pt>
                <c:pt idx="1583">
                  <c:v>0.91364194716621105</c:v>
                </c:pt>
                <c:pt idx="1584">
                  <c:v>0.92171973120783002</c:v>
                </c:pt>
                <c:pt idx="1585">
                  <c:v>0.92951958161485304</c:v>
                </c:pt>
                <c:pt idx="1586">
                  <c:v>0.937092528529338</c:v>
                </c:pt>
                <c:pt idx="1587">
                  <c:v>0.94465981113446695</c:v>
                </c:pt>
                <c:pt idx="1588">
                  <c:v>0.95212209232210299</c:v>
                </c:pt>
                <c:pt idx="1589">
                  <c:v>0.95907666814749903</c:v>
                </c:pt>
                <c:pt idx="1590">
                  <c:v>0.96536168304771497</c:v>
                </c:pt>
                <c:pt idx="1591">
                  <c:v>0.97092238017666799</c:v>
                </c:pt>
                <c:pt idx="1592">
                  <c:v>0.97573452631933</c:v>
                </c:pt>
                <c:pt idx="1593">
                  <c:v>0.97999052142096299</c:v>
                </c:pt>
                <c:pt idx="1594">
                  <c:v>0.98386520655012999</c:v>
                </c:pt>
                <c:pt idx="1595">
                  <c:v>0.98737815304121201</c:v>
                </c:pt>
                <c:pt idx="1596">
                  <c:v>0.99050695059669203</c:v>
                </c:pt>
                <c:pt idx="1597">
                  <c:v>0.99316951389081198</c:v>
                </c:pt>
                <c:pt idx="1598">
                  <c:v>0.99532961482539895</c:v>
                </c:pt>
                <c:pt idx="1599">
                  <c:v>0.99699357062584704</c:v>
                </c:pt>
                <c:pt idx="1600">
                  <c:v>0.99850365968283405</c:v>
                </c:pt>
                <c:pt idx="1601">
                  <c:v>0.99979969383996303</c:v>
                </c:pt>
                <c:pt idx="1602">
                  <c:v>0.99999922461913404</c:v>
                </c:pt>
                <c:pt idx="1603">
                  <c:v>1</c:v>
                </c:pt>
                <c:pt idx="1604">
                  <c:v>0.99935602269568802</c:v>
                </c:pt>
                <c:pt idx="1605">
                  <c:v>0.99871204539137604</c:v>
                </c:pt>
                <c:pt idx="1606">
                  <c:v>0.99697238245141895</c:v>
                </c:pt>
                <c:pt idx="1607">
                  <c:v>0.995267920848248</c:v>
                </c:pt>
                <c:pt idx="1608">
                  <c:v>0.99315125638023005</c:v>
                </c:pt>
                <c:pt idx="1609">
                  <c:v>0.99063248884090604</c:v>
                </c:pt>
                <c:pt idx="1610">
                  <c:v>0.98774724602335795</c:v>
                </c:pt>
                <c:pt idx="1611">
                  <c:v>0.98452462812605601</c:v>
                </c:pt>
                <c:pt idx="1612">
                  <c:v>0.98098447287291002</c:v>
                </c:pt>
                <c:pt idx="1613">
                  <c:v>0.97711649999454298</c:v>
                </c:pt>
                <c:pt idx="1614">
                  <c:v>0.97290323872552398</c:v>
                </c:pt>
                <c:pt idx="1615">
                  <c:v>0.96835608034827003</c:v>
                </c:pt>
                <c:pt idx="1616">
                  <c:v>0.963547386562146</c:v>
                </c:pt>
                <c:pt idx="1617">
                  <c:v>0.95846859195263701</c:v>
                </c:pt>
                <c:pt idx="1618">
                  <c:v>0.95316070898490801</c:v>
                </c:pt>
                <c:pt idx="1619">
                  <c:v>0.94765033833164602</c:v>
                </c:pt>
                <c:pt idx="1620">
                  <c:v>0.94192482044786696</c:v>
                </c:pt>
                <c:pt idx="1621">
                  <c:v>0.93601799330013502</c:v>
                </c:pt>
                <c:pt idx="1622">
                  <c:v>0.92988479794944501</c:v>
                </c:pt>
                <c:pt idx="1623">
                  <c:v>0.923467660398537</c:v>
                </c:pt>
                <c:pt idx="1624">
                  <c:v>0.91695175482893998</c:v>
                </c:pt>
                <c:pt idx="1625">
                  <c:v>0.91052953350985499</c:v>
                </c:pt>
                <c:pt idx="1626">
                  <c:v>0.90387400457218703</c:v>
                </c:pt>
                <c:pt idx="1627">
                  <c:v>0.89661176367727202</c:v>
                </c:pt>
                <c:pt idx="1628">
                  <c:v>0.88863067315524003</c:v>
                </c:pt>
                <c:pt idx="1629">
                  <c:v>0.88030700352431301</c:v>
                </c:pt>
                <c:pt idx="1630">
                  <c:v>0.87211376122245698</c:v>
                </c:pt>
                <c:pt idx="1631">
                  <c:v>0.86409900282465202</c:v>
                </c:pt>
                <c:pt idx="1632">
                  <c:v>0.85612339825193395</c:v>
                </c:pt>
                <c:pt idx="1633">
                  <c:v>0.84780800304089798</c:v>
                </c:pt>
                <c:pt idx="1634">
                  <c:v>0.83892563528518205</c:v>
                </c:pt>
                <c:pt idx="1635">
                  <c:v>0.82969509867276503</c:v>
                </c:pt>
                <c:pt idx="1636">
                  <c:v>0.82046419673832804</c:v>
                </c:pt>
                <c:pt idx="1637">
                  <c:v>0.811366405125301</c:v>
                </c:pt>
                <c:pt idx="1638">
                  <c:v>0.80238836104709099</c:v>
                </c:pt>
                <c:pt idx="1639">
                  <c:v>0.79347585777450502</c:v>
                </c:pt>
                <c:pt idx="1640">
                  <c:v>0.78457882863528305</c:v>
                </c:pt>
                <c:pt idx="1641">
                  <c:v>0.77571762010002798</c:v>
                </c:pt>
                <c:pt idx="1642">
                  <c:v>0.766841019276709</c:v>
                </c:pt>
                <c:pt idx="1643">
                  <c:v>0.75798396493259801</c:v>
                </c:pt>
                <c:pt idx="1644">
                  <c:v>0.74910059435217402</c:v>
                </c:pt>
                <c:pt idx="1645">
                  <c:v>0.74015117750838499</c:v>
                </c:pt>
                <c:pt idx="1646">
                  <c:v>0.73116412408517095</c:v>
                </c:pt>
                <c:pt idx="1647">
                  <c:v>0.72213458912412698</c:v>
                </c:pt>
                <c:pt idx="1648">
                  <c:v>0.71310864001850305</c:v>
                </c:pt>
                <c:pt idx="1649">
                  <c:v>0.70413171807774899</c:v>
                </c:pt>
                <c:pt idx="1650">
                  <c:v>0.69515796072880398</c:v>
                </c:pt>
                <c:pt idx="1651">
                  <c:v>0.68619078175219494</c:v>
                </c:pt>
                <c:pt idx="1652">
                  <c:v>0.67710880617349101</c:v>
                </c:pt>
                <c:pt idx="1653">
                  <c:v>0.66803296704369697</c:v>
                </c:pt>
                <c:pt idx="1654">
                  <c:v>0.65913604186751396</c:v>
                </c:pt>
                <c:pt idx="1655">
                  <c:v>0.65029185074190698</c:v>
                </c:pt>
                <c:pt idx="1656">
                  <c:v>0.64150725392318697</c:v>
                </c:pt>
                <c:pt idx="1657">
                  <c:v>0.63281341885996201</c:v>
                </c:pt>
                <c:pt idx="1658">
                  <c:v>0.62424592642801502</c:v>
                </c:pt>
                <c:pt idx="1659">
                  <c:v>0.61576026799642203</c:v>
                </c:pt>
                <c:pt idx="1660">
                  <c:v>0.607321446111456</c:v>
                </c:pt>
                <c:pt idx="1661">
                  <c:v>0.59896709790093705</c:v>
                </c:pt>
                <c:pt idx="1662">
                  <c:v>0.590689397284759</c:v>
                </c:pt>
                <c:pt idx="1663">
                  <c:v>0.58252727356145795</c:v>
                </c:pt>
                <c:pt idx="1664">
                  <c:v>0.57449966272728104</c:v>
                </c:pt>
                <c:pt idx="1665">
                  <c:v>0.566527288432086</c:v>
                </c:pt>
                <c:pt idx="1666">
                  <c:v>0.55810546408544304</c:v>
                </c:pt>
                <c:pt idx="1667">
                  <c:v>0.54893352025362996</c:v>
                </c:pt>
                <c:pt idx="1668">
                  <c:v>0.53931634999771305</c:v>
                </c:pt>
                <c:pt idx="1669">
                  <c:v>0.52965895089096804</c:v>
                </c:pt>
                <c:pt idx="1670">
                  <c:v>0.52034236774571396</c:v>
                </c:pt>
                <c:pt idx="1671">
                  <c:v>0.51147787953256696</c:v>
                </c:pt>
                <c:pt idx="1672">
                  <c:v>0.50317556964176102</c:v>
                </c:pt>
                <c:pt idx="1673">
                  <c:v>0.49526879837957599</c:v>
                </c:pt>
                <c:pt idx="1674">
                  <c:v>0.48717639654928102</c:v>
                </c:pt>
                <c:pt idx="1675">
                  <c:v>0.47877026248694998</c:v>
                </c:pt>
                <c:pt idx="1676">
                  <c:v>0.47049075459781398</c:v>
                </c:pt>
                <c:pt idx="1677">
                  <c:v>0.46289834708149102</c:v>
                </c:pt>
                <c:pt idx="1678">
                  <c:v>0.45579750471022601</c:v>
                </c:pt>
                <c:pt idx="1679">
                  <c:v>0.44868586834619001</c:v>
                </c:pt>
                <c:pt idx="1680">
                  <c:v>0.441638399235732</c:v>
                </c:pt>
                <c:pt idx="1681">
                  <c:v>0.43453934008212902</c:v>
                </c:pt>
                <c:pt idx="1682">
                  <c:v>0.42742053354530801</c:v>
                </c:pt>
                <c:pt idx="1683">
                  <c:v>0.420393651727615</c:v>
                </c:pt>
                <c:pt idx="1684">
                  <c:v>0.41334910848305301</c:v>
                </c:pt>
                <c:pt idx="1685">
                  <c:v>0.40617464393717001</c:v>
                </c:pt>
                <c:pt idx="1686">
                  <c:v>0.39910450378385498</c:v>
                </c:pt>
                <c:pt idx="1687">
                  <c:v>0.392263680862109</c:v>
                </c:pt>
                <c:pt idx="1688">
                  <c:v>0.38556026630904999</c:v>
                </c:pt>
                <c:pt idx="1689">
                  <c:v>0.37895325961835602</c:v>
                </c:pt>
                <c:pt idx="1690">
                  <c:v>0.37214066397332901</c:v>
                </c:pt>
                <c:pt idx="1691">
                  <c:v>0.36512763209070498</c:v>
                </c:pt>
                <c:pt idx="1692">
                  <c:v>0.358433538052225</c:v>
                </c:pt>
                <c:pt idx="1693">
                  <c:v>0.35207076306443102</c:v>
                </c:pt>
                <c:pt idx="1694">
                  <c:v>0.345739676871825</c:v>
                </c:pt>
                <c:pt idx="1695">
                  <c:v>0.33949370489536901</c:v>
                </c:pt>
                <c:pt idx="1696">
                  <c:v>0.333361105614983</c:v>
                </c:pt>
                <c:pt idx="1697">
                  <c:v>0.32732513877080199</c:v>
                </c:pt>
                <c:pt idx="1698">
                  <c:v>0.32139751330563998</c:v>
                </c:pt>
                <c:pt idx="1699">
                  <c:v>0.31558838044551402</c:v>
                </c:pt>
                <c:pt idx="1700">
                  <c:v>0.30988536960739299</c:v>
                </c:pt>
                <c:pt idx="1701">
                  <c:v>0.30431291009981198</c:v>
                </c:pt>
                <c:pt idx="1702">
                  <c:v>0.29869945958320798</c:v>
                </c:pt>
                <c:pt idx="1703">
                  <c:v>0.29321541180606697</c:v>
                </c:pt>
                <c:pt idx="1704">
                  <c:v>0.288018429051553</c:v>
                </c:pt>
                <c:pt idx="1705">
                  <c:v>0.28301289486424802</c:v>
                </c:pt>
                <c:pt idx="1706">
                  <c:v>0.27809455665260602</c:v>
                </c:pt>
                <c:pt idx="1707">
                  <c:v>0.27297324634779002</c:v>
                </c:pt>
                <c:pt idx="1708">
                  <c:v>0.267540624670009</c:v>
                </c:pt>
                <c:pt idx="1709">
                  <c:v>0.26200454397395301</c:v>
                </c:pt>
                <c:pt idx="1710">
                  <c:v>0.25668315690251697</c:v>
                </c:pt>
                <c:pt idx="1711">
                  <c:v>0.251704837435415</c:v>
                </c:pt>
                <c:pt idx="1712">
                  <c:v>0.24705000934051599</c:v>
                </c:pt>
                <c:pt idx="1713">
                  <c:v>0.24243413064859401</c:v>
                </c:pt>
                <c:pt idx="1714">
                  <c:v>0.23764656581594601</c:v>
                </c:pt>
                <c:pt idx="1715">
                  <c:v>0.23278289760689799</c:v>
                </c:pt>
                <c:pt idx="1716">
                  <c:v>0.22800909838149899</c:v>
                </c:pt>
                <c:pt idx="1717">
                  <c:v>0.22341018054619499</c:v>
                </c:pt>
                <c:pt idx="1718">
                  <c:v>0.21902292317518601</c:v>
                </c:pt>
                <c:pt idx="1719">
                  <c:v>0.21479519084256901</c:v>
                </c:pt>
                <c:pt idx="1720">
                  <c:v>0.21068496091636199</c:v>
                </c:pt>
                <c:pt idx="1721">
                  <c:v>0.20669815018139201</c:v>
                </c:pt>
                <c:pt idx="1722">
                  <c:v>0.20279856968120799</c:v>
                </c:pt>
                <c:pt idx="1723">
                  <c:v>0.198991284429442</c:v>
                </c:pt>
                <c:pt idx="1724">
                  <c:v>0.19526744595332199</c:v>
                </c:pt>
                <c:pt idx="1725">
                  <c:v>0.19158879098148901</c:v>
                </c:pt>
                <c:pt idx="1726">
                  <c:v>0.187988696830481</c:v>
                </c:pt>
                <c:pt idx="1727">
                  <c:v>0.18447355063964699</c:v>
                </c:pt>
                <c:pt idx="1728">
                  <c:v>0.18101605059676601</c:v>
                </c:pt>
                <c:pt idx="1729">
                  <c:v>0.177641402910066</c:v>
                </c:pt>
                <c:pt idx="1730">
                  <c:v>0.17436104701413799</c:v>
                </c:pt>
                <c:pt idx="1731">
                  <c:v>0.17114734313462199</c:v>
                </c:pt>
                <c:pt idx="1732">
                  <c:v>0.16799944359222499</c:v>
                </c:pt>
                <c:pt idx="1733">
                  <c:v>0.164906728068894</c:v>
                </c:pt>
                <c:pt idx="1734">
                  <c:v>0.16186129224770701</c:v>
                </c:pt>
                <c:pt idx="1735">
                  <c:v>0.15887300965808501</c:v>
                </c:pt>
                <c:pt idx="1736">
                  <c:v>0.15595782690891899</c:v>
                </c:pt>
                <c:pt idx="1737">
                  <c:v>0.153112887086684</c:v>
                </c:pt>
                <c:pt idx="1738">
                  <c:v>0.15034476480527201</c:v>
                </c:pt>
                <c:pt idx="1739">
                  <c:v>0.14763521060229801</c:v>
                </c:pt>
                <c:pt idx="1740">
                  <c:v>0.144961758705515</c:v>
                </c:pt>
                <c:pt idx="1741">
                  <c:v>0.142352769172123</c:v>
                </c:pt>
                <c:pt idx="1742">
                  <c:v>0.13979200646871201</c:v>
                </c:pt>
                <c:pt idx="1743">
                  <c:v>0.137294169974602</c:v>
                </c:pt>
                <c:pt idx="1744">
                  <c:v>0.134865766423971</c:v>
                </c:pt>
                <c:pt idx="1745">
                  <c:v>0.132515262691241</c:v>
                </c:pt>
                <c:pt idx="1746">
                  <c:v>0.13011129522967699</c:v>
                </c:pt>
                <c:pt idx="1747">
                  <c:v>0.127468361350736</c:v>
                </c:pt>
                <c:pt idx="1748">
                  <c:v>0.12460126599938399</c:v>
                </c:pt>
                <c:pt idx="1749">
                  <c:v>0.121706776673454</c:v>
                </c:pt>
                <c:pt idx="1750">
                  <c:v>0.118916623487777</c:v>
                </c:pt>
                <c:pt idx="1751">
                  <c:v>0.116295970183164</c:v>
                </c:pt>
                <c:pt idx="1752">
                  <c:v>0.11391235698753401</c:v>
                </c:pt>
                <c:pt idx="1753">
                  <c:v>0.111764169505915</c:v>
                </c:pt>
                <c:pt idx="1754">
                  <c:v>0.109680677167504</c:v>
                </c:pt>
                <c:pt idx="1755">
                  <c:v>0.107512701196555</c:v>
                </c:pt>
                <c:pt idx="1756">
                  <c:v>0.10529167575510601</c:v>
                </c:pt>
                <c:pt idx="1757">
                  <c:v>0.10309246685564501</c:v>
                </c:pt>
                <c:pt idx="1758">
                  <c:v>0.100989729479075</c:v>
                </c:pt>
                <c:pt idx="1759">
                  <c:v>9.8992241491446697E-2</c:v>
                </c:pt>
                <c:pt idx="1760">
                  <c:v>9.7176955274375601E-2</c:v>
                </c:pt>
                <c:pt idx="1761">
                  <c:v>9.5492460749237104E-2</c:v>
                </c:pt>
                <c:pt idx="1762">
                  <c:v>9.3812548050295694E-2</c:v>
                </c:pt>
                <c:pt idx="1763">
                  <c:v>9.2123049723211003E-2</c:v>
                </c:pt>
                <c:pt idx="1764">
                  <c:v>9.0438765764609505E-2</c:v>
                </c:pt>
                <c:pt idx="1765">
                  <c:v>8.8770679038464806E-2</c:v>
                </c:pt>
                <c:pt idx="1766">
                  <c:v>8.7122964054597601E-2</c:v>
                </c:pt>
                <c:pt idx="1767">
                  <c:v>8.5512651020567002E-2</c:v>
                </c:pt>
                <c:pt idx="1768">
                  <c:v>8.3953538872799993E-2</c:v>
                </c:pt>
                <c:pt idx="1769">
                  <c:v>8.2440762144031399E-2</c:v>
                </c:pt>
                <c:pt idx="1770">
                  <c:v>8.0962330483812101E-2</c:v>
                </c:pt>
                <c:pt idx="1771">
                  <c:v>7.9521079116640705E-2</c:v>
                </c:pt>
                <c:pt idx="1772">
                  <c:v>7.8102229465942405E-2</c:v>
                </c:pt>
                <c:pt idx="1773">
                  <c:v>7.6698163612088505E-2</c:v>
                </c:pt>
                <c:pt idx="1774">
                  <c:v>7.5300447821887606E-2</c:v>
                </c:pt>
                <c:pt idx="1775">
                  <c:v>7.3911818751340605E-2</c:v>
                </c:pt>
                <c:pt idx="1776">
                  <c:v>7.2551936160740904E-2</c:v>
                </c:pt>
                <c:pt idx="1777">
                  <c:v>7.1237945472900202E-2</c:v>
                </c:pt>
                <c:pt idx="1778">
                  <c:v>6.9954730141703003E-2</c:v>
                </c:pt>
                <c:pt idx="1779">
                  <c:v>6.8690911412024699E-2</c:v>
                </c:pt>
                <c:pt idx="1780">
                  <c:v>6.7457935334267402E-2</c:v>
                </c:pt>
                <c:pt idx="1781">
                  <c:v>6.6251939510463501E-2</c:v>
                </c:pt>
                <c:pt idx="1782">
                  <c:v>6.50650376846722E-2</c:v>
                </c:pt>
                <c:pt idx="1783">
                  <c:v>6.3920693316463995E-2</c:v>
                </c:pt>
                <c:pt idx="1784">
                  <c:v>6.2837581043728996E-2</c:v>
                </c:pt>
                <c:pt idx="1785">
                  <c:v>6.1795122813426501E-2</c:v>
                </c:pt>
                <c:pt idx="1786">
                  <c:v>6.0807560638373601E-2</c:v>
                </c:pt>
                <c:pt idx="1787">
                  <c:v>5.9781260529737E-2</c:v>
                </c:pt>
                <c:pt idx="1788">
                  <c:v>5.8632577234285901E-2</c:v>
                </c:pt>
                <c:pt idx="1789">
                  <c:v>5.74367830499143E-2</c:v>
                </c:pt>
                <c:pt idx="1790">
                  <c:v>5.6282754025176497E-2</c:v>
                </c:pt>
                <c:pt idx="1791">
                  <c:v>5.52136148773495E-2</c:v>
                </c:pt>
                <c:pt idx="1792">
                  <c:v>5.4233743450690403E-2</c:v>
                </c:pt>
                <c:pt idx="1793">
                  <c:v>5.3313267824806103E-2</c:v>
                </c:pt>
                <c:pt idx="1794">
                  <c:v>5.2364271943561802E-2</c:v>
                </c:pt>
                <c:pt idx="1795">
                  <c:v>5.13721940440314E-2</c:v>
                </c:pt>
                <c:pt idx="1796">
                  <c:v>5.0392306712719499E-2</c:v>
                </c:pt>
                <c:pt idx="1797">
                  <c:v>4.9444046653536397E-2</c:v>
                </c:pt>
                <c:pt idx="1798">
                  <c:v>4.8539332846479898E-2</c:v>
                </c:pt>
                <c:pt idx="1799">
                  <c:v>4.7672645100878E-2</c:v>
                </c:pt>
                <c:pt idx="1800">
                  <c:v>4.68520575855235E-2</c:v>
                </c:pt>
                <c:pt idx="1801">
                  <c:v>4.6069123685015999E-2</c:v>
                </c:pt>
                <c:pt idx="1802">
                  <c:v>4.5319438223187E-2</c:v>
                </c:pt>
                <c:pt idx="1803">
                  <c:v>4.45990096970987E-2</c:v>
                </c:pt>
                <c:pt idx="1804">
                  <c:v>4.3894204607172298E-2</c:v>
                </c:pt>
                <c:pt idx="1805">
                  <c:v>4.3213555621329301E-2</c:v>
                </c:pt>
                <c:pt idx="1806">
                  <c:v>4.2545591217889603E-2</c:v>
                </c:pt>
                <c:pt idx="1807">
                  <c:v>4.1891950599389702E-2</c:v>
                </c:pt>
                <c:pt idx="1808">
                  <c:v>4.1160016894710799E-2</c:v>
                </c:pt>
                <c:pt idx="1809">
                  <c:v>4.0385039210236201E-2</c:v>
                </c:pt>
                <c:pt idx="1810">
                  <c:v>3.97407126800534E-2</c:v>
                </c:pt>
                <c:pt idx="1811">
                  <c:v>3.9174057998280103E-2</c:v>
                </c:pt>
                <c:pt idx="1812">
                  <c:v>3.8610788676204003E-2</c:v>
                </c:pt>
                <c:pt idx="1813">
                  <c:v>3.80821517110164E-2</c:v>
                </c:pt>
                <c:pt idx="1814">
                  <c:v>3.7562562741041798E-2</c:v>
                </c:pt>
                <c:pt idx="1815">
                  <c:v>3.7041226924112998E-2</c:v>
                </c:pt>
                <c:pt idx="1816">
                  <c:v>3.6541696419121902E-2</c:v>
                </c:pt>
                <c:pt idx="1817">
                  <c:v>3.60547792830231E-2</c:v>
                </c:pt>
                <c:pt idx="1818">
                  <c:v>3.5575942967708801E-2</c:v>
                </c:pt>
                <c:pt idx="1819">
                  <c:v>3.5115348411907901E-2</c:v>
                </c:pt>
                <c:pt idx="1820">
                  <c:v>3.4668481352479602E-2</c:v>
                </c:pt>
                <c:pt idx="1821">
                  <c:v>3.4214984479127603E-2</c:v>
                </c:pt>
                <c:pt idx="1822">
                  <c:v>3.3770663884509798E-2</c:v>
                </c:pt>
                <c:pt idx="1823">
                  <c:v>3.3343785582385703E-2</c:v>
                </c:pt>
                <c:pt idx="1824">
                  <c:v>3.2921424705228498E-2</c:v>
                </c:pt>
                <c:pt idx="1825">
                  <c:v>3.2527136101629099E-2</c:v>
                </c:pt>
                <c:pt idx="1826">
                  <c:v>3.21240758902816E-2</c:v>
                </c:pt>
                <c:pt idx="1827">
                  <c:v>3.1620695546015098E-2</c:v>
                </c:pt>
                <c:pt idx="1828">
                  <c:v>3.1008282129225399E-2</c:v>
                </c:pt>
                <c:pt idx="1829">
                  <c:v>3.0372770824343701E-2</c:v>
                </c:pt>
                <c:pt idx="1830">
                  <c:v>2.97758109905506E-2</c:v>
                </c:pt>
                <c:pt idx="1831">
                  <c:v>2.9221430479366799E-2</c:v>
                </c:pt>
                <c:pt idx="1832">
                  <c:v>2.87365731472836E-2</c:v>
                </c:pt>
                <c:pt idx="1833">
                  <c:v>2.8328346227194601E-2</c:v>
                </c:pt>
                <c:pt idx="1834">
                  <c:v>2.7925821296197199E-2</c:v>
                </c:pt>
                <c:pt idx="1835">
                  <c:v>2.7498038212845001E-2</c:v>
                </c:pt>
                <c:pt idx="1836">
                  <c:v>2.70670868291072E-2</c:v>
                </c:pt>
                <c:pt idx="1837">
                  <c:v>2.66395862864897E-2</c:v>
                </c:pt>
                <c:pt idx="1838">
                  <c:v>2.62317105448082E-2</c:v>
                </c:pt>
                <c:pt idx="1839">
                  <c:v>2.5871312527386399E-2</c:v>
                </c:pt>
                <c:pt idx="1840">
                  <c:v>2.5558821030469699E-2</c:v>
                </c:pt>
                <c:pt idx="1841">
                  <c:v>2.5304148464953002E-2</c:v>
                </c:pt>
                <c:pt idx="1842">
                  <c:v>2.5075692448044699E-2</c:v>
                </c:pt>
                <c:pt idx="1843">
                  <c:v>2.4836577523941999E-2</c:v>
                </c:pt>
                <c:pt idx="1844">
                  <c:v>2.45856569694958E-2</c:v>
                </c:pt>
                <c:pt idx="1845">
                  <c:v>2.4314655734965E-2</c:v>
                </c:pt>
                <c:pt idx="1846">
                  <c:v>2.4052695193520102E-2</c:v>
                </c:pt>
                <c:pt idx="1847">
                  <c:v>2.38030271576898E-2</c:v>
                </c:pt>
                <c:pt idx="1848">
                  <c:v>2.3553388278680299E-2</c:v>
                </c:pt>
                <c:pt idx="1849">
                  <c:v>2.3315356272178699E-2</c:v>
                </c:pt>
                <c:pt idx="1850">
                  <c:v>2.30870485425183E-2</c:v>
                </c:pt>
                <c:pt idx="1851">
                  <c:v>2.28689277248714E-2</c:v>
                </c:pt>
                <c:pt idx="1852">
                  <c:v>2.26479273735577E-2</c:v>
                </c:pt>
                <c:pt idx="1853">
                  <c:v>2.2427464022702098E-2</c:v>
                </c:pt>
                <c:pt idx="1854">
                  <c:v>2.2205122628872101E-2</c:v>
                </c:pt>
                <c:pt idx="1855">
                  <c:v>2.1971515880105898E-2</c:v>
                </c:pt>
                <c:pt idx="1856">
                  <c:v>2.1740078148378798E-2</c:v>
                </c:pt>
                <c:pt idx="1857">
                  <c:v>2.1512784308050099E-2</c:v>
                </c:pt>
                <c:pt idx="1858">
                  <c:v>2.1291745212422299E-2</c:v>
                </c:pt>
                <c:pt idx="1859">
                  <c:v>2.10732425463428E-2</c:v>
                </c:pt>
                <c:pt idx="1860">
                  <c:v>2.08650502895011E-2</c:v>
                </c:pt>
                <c:pt idx="1861">
                  <c:v>2.06743709279609E-2</c:v>
                </c:pt>
                <c:pt idx="1862">
                  <c:v>2.0484347000341099E-2</c:v>
                </c:pt>
                <c:pt idx="1863">
                  <c:v>2.0289571096060399E-2</c:v>
                </c:pt>
                <c:pt idx="1864">
                  <c:v>2.0101645950296201E-2</c:v>
                </c:pt>
                <c:pt idx="1865">
                  <c:v>1.9942575292783302E-2</c:v>
                </c:pt>
                <c:pt idx="1866">
                  <c:v>1.9830810254916099E-2</c:v>
                </c:pt>
                <c:pt idx="1867">
                  <c:v>1.9686568473601701E-2</c:v>
                </c:pt>
                <c:pt idx="1868">
                  <c:v>1.9450062508728602E-2</c:v>
                </c:pt>
                <c:pt idx="1869">
                  <c:v>1.9160150864436801E-2</c:v>
                </c:pt>
                <c:pt idx="1870">
                  <c:v>1.88852785999696E-2</c:v>
                </c:pt>
                <c:pt idx="1871">
                  <c:v>1.86596509190857E-2</c:v>
                </c:pt>
                <c:pt idx="1872">
                  <c:v>1.8477524422525201E-2</c:v>
                </c:pt>
                <c:pt idx="1873">
                  <c:v>1.8322876829545299E-2</c:v>
                </c:pt>
                <c:pt idx="1874">
                  <c:v>1.8123335225868099E-2</c:v>
                </c:pt>
                <c:pt idx="1875">
                  <c:v>1.7874389819066201E-2</c:v>
                </c:pt>
                <c:pt idx="1876">
                  <c:v>1.76274860302847E-2</c:v>
                </c:pt>
                <c:pt idx="1877">
                  <c:v>1.73941307667143E-2</c:v>
                </c:pt>
                <c:pt idx="1878">
                  <c:v>1.71814814363077E-2</c:v>
                </c:pt>
                <c:pt idx="1879">
                  <c:v>1.6999783457707699E-2</c:v>
                </c:pt>
                <c:pt idx="1880">
                  <c:v>1.6835155138467998E-2</c:v>
                </c:pt>
                <c:pt idx="1881">
                  <c:v>1.6679632048935598E-2</c:v>
                </c:pt>
                <c:pt idx="1882">
                  <c:v>1.65471284889156E-2</c:v>
                </c:pt>
                <c:pt idx="1883">
                  <c:v>1.6430572626827102E-2</c:v>
                </c:pt>
                <c:pt idx="1884">
                  <c:v>1.63132907582649E-2</c:v>
                </c:pt>
                <c:pt idx="1885">
                  <c:v>1.6215506299571102E-2</c:v>
                </c:pt>
                <c:pt idx="1886">
                  <c:v>1.61213408181839E-2</c:v>
                </c:pt>
                <c:pt idx="1887">
                  <c:v>1.6012563781251599E-2</c:v>
                </c:pt>
                <c:pt idx="1888">
                  <c:v>1.5930800635714299E-2</c:v>
                </c:pt>
                <c:pt idx="1889">
                  <c:v>1.5877972951188798E-2</c:v>
                </c:pt>
                <c:pt idx="1890">
                  <c:v>1.58175816189964E-2</c:v>
                </c:pt>
                <c:pt idx="1891">
                  <c:v>1.57584133737203E-2</c:v>
                </c:pt>
                <c:pt idx="1892">
                  <c:v>1.5709653989646799E-2</c:v>
                </c:pt>
                <c:pt idx="1893">
                  <c:v>1.5664581083030801E-2</c:v>
                </c:pt>
                <c:pt idx="1894">
                  <c:v>1.5621039018959001E-2</c:v>
                </c:pt>
                <c:pt idx="1895">
                  <c:v>1.55787566741247E-2</c:v>
                </c:pt>
                <c:pt idx="1896">
                  <c:v>1.5528300483122001E-2</c:v>
                </c:pt>
                <c:pt idx="1897">
                  <c:v>1.54804486841181E-2</c:v>
                </c:pt>
                <c:pt idx="1898">
                  <c:v>1.54446980422265E-2</c:v>
                </c:pt>
                <c:pt idx="1899">
                  <c:v>1.5397791798838E-2</c:v>
                </c:pt>
                <c:pt idx="1900">
                  <c:v>1.53480921352992E-2</c:v>
                </c:pt>
                <c:pt idx="1901">
                  <c:v>1.5302512080172101E-2</c:v>
                </c:pt>
                <c:pt idx="1902">
                  <c:v>1.52514975798268E-2</c:v>
                </c:pt>
                <c:pt idx="1903">
                  <c:v>1.52075142303066E-2</c:v>
                </c:pt>
                <c:pt idx="1904">
                  <c:v>1.5160367896761701E-2</c:v>
                </c:pt>
                <c:pt idx="1905">
                  <c:v>1.5113105647997199E-2</c:v>
                </c:pt>
                <c:pt idx="1906">
                  <c:v>1.5073693302352101E-2</c:v>
                </c:pt>
                <c:pt idx="1907">
                  <c:v>1.49534146752933E-2</c:v>
                </c:pt>
                <c:pt idx="1908">
                  <c:v>1.47473639650718E-2</c:v>
                </c:pt>
                <c:pt idx="1909">
                  <c:v>1.44928414889704E-2</c:v>
                </c:pt>
                <c:pt idx="1910">
                  <c:v>1.42299192954519E-2</c:v>
                </c:pt>
                <c:pt idx="1911">
                  <c:v>1.40163602082889E-2</c:v>
                </c:pt>
                <c:pt idx="1912">
                  <c:v>1.38423014883799E-2</c:v>
                </c:pt>
                <c:pt idx="1913">
                  <c:v>1.3717958552866699E-2</c:v>
                </c:pt>
                <c:pt idx="1914">
                  <c:v>1.36429295174451E-2</c:v>
                </c:pt>
                <c:pt idx="1915">
                  <c:v>1.35439540181317E-2</c:v>
                </c:pt>
                <c:pt idx="1916">
                  <c:v>1.3389228731731E-2</c:v>
                </c:pt>
                <c:pt idx="1917">
                  <c:v>1.32216518492408E-2</c:v>
                </c:pt>
                <c:pt idx="1918">
                  <c:v>1.3075235871698201E-2</c:v>
                </c:pt>
                <c:pt idx="1919">
                  <c:v>1.29711218397075E-2</c:v>
                </c:pt>
                <c:pt idx="1920">
                  <c:v>1.29049106168923E-2</c:v>
                </c:pt>
                <c:pt idx="1921">
                  <c:v>1.28680524494996E-2</c:v>
                </c:pt>
                <c:pt idx="1922">
                  <c:v>1.28439226454526E-2</c:v>
                </c:pt>
                <c:pt idx="1923">
                  <c:v>1.28010465622141E-2</c:v>
                </c:pt>
                <c:pt idx="1924">
                  <c:v>1.27472201741715E-2</c:v>
                </c:pt>
                <c:pt idx="1925">
                  <c:v>1.2688755867576699E-2</c:v>
                </c:pt>
                <c:pt idx="1926">
                  <c:v>1.26330257775919E-2</c:v>
                </c:pt>
                <c:pt idx="1927">
                  <c:v>1.25877676258271E-2</c:v>
                </c:pt>
                <c:pt idx="1928">
                  <c:v>1.25330898955086E-2</c:v>
                </c:pt>
                <c:pt idx="1929">
                  <c:v>1.24887993042113E-2</c:v>
                </c:pt>
                <c:pt idx="1930">
                  <c:v>1.2448756715689799E-2</c:v>
                </c:pt>
                <c:pt idx="1931">
                  <c:v>1.24026599750759E-2</c:v>
                </c:pt>
                <c:pt idx="1932">
                  <c:v>1.23777615682955E-2</c:v>
                </c:pt>
                <c:pt idx="1933">
                  <c:v>1.23475572465492E-2</c:v>
                </c:pt>
                <c:pt idx="1934">
                  <c:v>1.2298157281451E-2</c:v>
                </c:pt>
                <c:pt idx="1935">
                  <c:v>1.2258576475339801E-2</c:v>
                </c:pt>
                <c:pt idx="1936">
                  <c:v>1.22183172194411E-2</c:v>
                </c:pt>
                <c:pt idx="1937">
                  <c:v>1.2177484436538899E-2</c:v>
                </c:pt>
                <c:pt idx="1938">
                  <c:v>1.2138135127425899E-2</c:v>
                </c:pt>
                <c:pt idx="1939">
                  <c:v>1.2106538229258499E-2</c:v>
                </c:pt>
                <c:pt idx="1940">
                  <c:v>1.2081002279148699E-2</c:v>
                </c:pt>
                <c:pt idx="1941">
                  <c:v>1.20303436607191E-2</c:v>
                </c:pt>
                <c:pt idx="1942">
                  <c:v>1.1994519849507701E-2</c:v>
                </c:pt>
                <c:pt idx="1943">
                  <c:v>1.19889280194602E-2</c:v>
                </c:pt>
                <c:pt idx="1944">
                  <c:v>1.19749769987951E-2</c:v>
                </c:pt>
                <c:pt idx="1945">
                  <c:v>1.1957837451553901E-2</c:v>
                </c:pt>
                <c:pt idx="1946">
                  <c:v>1.1948590822977801E-2</c:v>
                </c:pt>
                <c:pt idx="1947">
                  <c:v>1.19393441944016E-2</c:v>
                </c:pt>
                <c:pt idx="1948">
                  <c:v>1.19049853303002E-2</c:v>
                </c:pt>
                <c:pt idx="1949">
                  <c:v>1.17767388467613E-2</c:v>
                </c:pt>
                <c:pt idx="1950">
                  <c:v>1.16462066213288E-2</c:v>
                </c:pt>
                <c:pt idx="1951">
                  <c:v>1.15418190502654E-2</c:v>
                </c:pt>
                <c:pt idx="1952">
                  <c:v>1.14761175775783E-2</c:v>
                </c:pt>
                <c:pt idx="1953">
                  <c:v>1.14529132834334E-2</c:v>
                </c:pt>
                <c:pt idx="1954">
                  <c:v>1.1394912102226099E-2</c:v>
                </c:pt>
                <c:pt idx="1955">
                  <c:v>1.1291026851034299E-2</c:v>
                </c:pt>
                <c:pt idx="1956">
                  <c:v>1.11780223767715E-2</c:v>
                </c:pt>
                <c:pt idx="1957">
                  <c:v>1.1067957495130201E-2</c:v>
                </c:pt>
                <c:pt idx="1958">
                  <c:v>1.0981070478593299E-2</c:v>
                </c:pt>
                <c:pt idx="1959">
                  <c:v>1.09122762539927E-2</c:v>
                </c:pt>
                <c:pt idx="1960">
                  <c:v>1.08570496004038E-2</c:v>
                </c:pt>
                <c:pt idx="1961">
                  <c:v>1.08064276417267E-2</c:v>
                </c:pt>
                <c:pt idx="1962">
                  <c:v>1.0770535686288E-2</c:v>
                </c:pt>
                <c:pt idx="1963">
                  <c:v>1.07495625435948E-2</c:v>
                </c:pt>
                <c:pt idx="1964">
                  <c:v>1.0738011687532099E-2</c:v>
                </c:pt>
                <c:pt idx="1965">
                  <c:v>1.07292999528334E-2</c:v>
                </c:pt>
                <c:pt idx="1966">
                  <c:v>1.0714414950754999E-2</c:v>
                </c:pt>
                <c:pt idx="1967">
                  <c:v>1.07146648706802E-2</c:v>
                </c:pt>
                <c:pt idx="1968">
                  <c:v>1.07288006230962E-2</c:v>
                </c:pt>
                <c:pt idx="1969">
                  <c:v>1.0742180073549599E-2</c:v>
                </c:pt>
                <c:pt idx="1970">
                  <c:v>1.07483040753199E-2</c:v>
                </c:pt>
                <c:pt idx="1971">
                  <c:v>1.0758023276120901E-2</c:v>
                </c:pt>
                <c:pt idx="1972">
                  <c:v>1.0769983947174501E-2</c:v>
                </c:pt>
                <c:pt idx="1973">
                  <c:v>1.07865853520458E-2</c:v>
                </c:pt>
                <c:pt idx="1974">
                  <c:v>1.08098632281865E-2</c:v>
                </c:pt>
                <c:pt idx="1975">
                  <c:v>1.08284113854709E-2</c:v>
                </c:pt>
                <c:pt idx="1976">
                  <c:v>1.08389668517457E-2</c:v>
                </c:pt>
                <c:pt idx="1977">
                  <c:v>1.08506653569613E-2</c:v>
                </c:pt>
                <c:pt idx="1978">
                  <c:v>1.0862996071982701E-2</c:v>
                </c:pt>
                <c:pt idx="1979">
                  <c:v>1.0882501634684899E-2</c:v>
                </c:pt>
                <c:pt idx="1980">
                  <c:v>1.09048010744937E-2</c:v>
                </c:pt>
                <c:pt idx="1981">
                  <c:v>1.09115783558624E-2</c:v>
                </c:pt>
                <c:pt idx="1982">
                  <c:v>1.0931021578276001E-2</c:v>
                </c:pt>
                <c:pt idx="1983">
                  <c:v>1.0940327773977E-2</c:v>
                </c:pt>
                <c:pt idx="1984">
                  <c:v>1.09412673793672E-2</c:v>
                </c:pt>
                <c:pt idx="1985">
                  <c:v>1.0947496541822499E-2</c:v>
                </c:pt>
                <c:pt idx="1986">
                  <c:v>1.0947070269023499E-2</c:v>
                </c:pt>
                <c:pt idx="1987">
                  <c:v>1.08767381397678E-2</c:v>
                </c:pt>
                <c:pt idx="1988">
                  <c:v>1.0806406010512099E-2</c:v>
                </c:pt>
                <c:pt idx="1989">
                  <c:v>1.06155129523865E-2</c:v>
                </c:pt>
                <c:pt idx="1990">
                  <c:v>1.0442745684462299E-2</c:v>
                </c:pt>
                <c:pt idx="1991">
                  <c:v>1.02907388449453E-2</c:v>
                </c:pt>
                <c:pt idx="1992">
                  <c:v>1.01651407757647E-2</c:v>
                </c:pt>
                <c:pt idx="1993">
                  <c:v>1.0087756134865801E-2</c:v>
                </c:pt>
                <c:pt idx="1994">
                  <c:v>1.0059159805815201E-2</c:v>
                </c:pt>
                <c:pt idx="1995">
                  <c:v>1.00173147531037E-2</c:v>
                </c:pt>
                <c:pt idx="1996">
                  <c:v>9.9445816838972297E-3</c:v>
                </c:pt>
                <c:pt idx="1997">
                  <c:v>9.8581129737928697E-3</c:v>
                </c:pt>
                <c:pt idx="1998">
                  <c:v>9.7679280790354799E-3</c:v>
                </c:pt>
                <c:pt idx="1999">
                  <c:v>9.7031679499526603E-3</c:v>
                </c:pt>
                <c:pt idx="2000">
                  <c:v>9.6826127653959707E-3</c:v>
                </c:pt>
                <c:pt idx="2001">
                  <c:v>9.6904633272907603E-3</c:v>
                </c:pt>
                <c:pt idx="2002">
                  <c:v>9.6902422721585196E-3</c:v>
                </c:pt>
                <c:pt idx="2003">
                  <c:v>9.6882651104988008E-3</c:v>
                </c:pt>
                <c:pt idx="2004">
                  <c:v>9.6830280921263497E-3</c:v>
                </c:pt>
                <c:pt idx="2005">
                  <c:v>9.6777910737539004E-3</c:v>
                </c:pt>
                <c:pt idx="2006">
                  <c:v>9.6728895868327999E-3</c:v>
                </c:pt>
                <c:pt idx="2007">
                  <c:v>9.6704978248563604E-3</c:v>
                </c:pt>
                <c:pt idx="2008">
                  <c:v>9.6694447588640698E-3</c:v>
                </c:pt>
                <c:pt idx="2009">
                  <c:v>9.6686892355743997E-3</c:v>
                </c:pt>
                <c:pt idx="2010">
                  <c:v>9.6673022022342597E-3</c:v>
                </c:pt>
                <c:pt idx="2011">
                  <c:v>9.6659151688941302E-3</c:v>
                </c:pt>
                <c:pt idx="2012">
                  <c:v>9.6638033582045306E-3</c:v>
                </c:pt>
                <c:pt idx="2013">
                  <c:v>9.6608982936608103E-3</c:v>
                </c:pt>
                <c:pt idx="2014">
                  <c:v>9.6557710853577491E-3</c:v>
                </c:pt>
                <c:pt idx="2015">
                  <c:v>9.6506438770546897E-3</c:v>
                </c:pt>
                <c:pt idx="2016">
                  <c:v>9.6322808860263096E-3</c:v>
                </c:pt>
                <c:pt idx="2017">
                  <c:v>9.6152371339316093E-3</c:v>
                </c:pt>
                <c:pt idx="2018">
                  <c:v>9.6004285365944107E-3</c:v>
                </c:pt>
                <c:pt idx="2019">
                  <c:v>9.5891007157031995E-3</c:v>
                </c:pt>
                <c:pt idx="2020">
                  <c:v>9.5831847319992093E-3</c:v>
                </c:pt>
                <c:pt idx="2021">
                  <c:v>9.5738886974771308E-3</c:v>
                </c:pt>
                <c:pt idx="2022">
                  <c:v>9.5729079530628303E-3</c:v>
                </c:pt>
                <c:pt idx="2023">
                  <c:v>9.5726431495915705E-3</c:v>
                </c:pt>
                <c:pt idx="2024">
                  <c:v>9.5778896213367607E-3</c:v>
                </c:pt>
                <c:pt idx="2025">
                  <c:v>9.5864199159456393E-3</c:v>
                </c:pt>
                <c:pt idx="2026">
                  <c:v>9.60970561584879E-3</c:v>
                </c:pt>
                <c:pt idx="2027">
                  <c:v>9.6036354803138001E-3</c:v>
                </c:pt>
                <c:pt idx="2028">
                  <c:v>9.5975653447787999E-3</c:v>
                </c:pt>
                <c:pt idx="2029">
                  <c:v>9.5662316500463793E-3</c:v>
                </c:pt>
                <c:pt idx="2030">
                  <c:v>9.4615507310369905E-3</c:v>
                </c:pt>
                <c:pt idx="2031">
                  <c:v>9.3695828142993792E-3</c:v>
                </c:pt>
                <c:pt idx="2032">
                  <c:v>9.3149675114149698E-3</c:v>
                </c:pt>
                <c:pt idx="2033">
                  <c:v>9.2956601947862608E-3</c:v>
                </c:pt>
                <c:pt idx="2034">
                  <c:v>9.2763528781575708E-3</c:v>
                </c:pt>
                <c:pt idx="2035">
                  <c:v>9.2400265342010707E-3</c:v>
                </c:pt>
                <c:pt idx="2036">
                  <c:v>9.1616759353977707E-3</c:v>
                </c:pt>
                <c:pt idx="2037">
                  <c:v>9.0850665205879193E-3</c:v>
                </c:pt>
                <c:pt idx="2038">
                  <c:v>9.0262184940404291E-3</c:v>
                </c:pt>
                <c:pt idx="2039">
                  <c:v>8.9753959396839198E-3</c:v>
                </c:pt>
                <c:pt idx="2040">
                  <c:v>8.9359074680168699E-3</c:v>
                </c:pt>
                <c:pt idx="2041">
                  <c:v>8.9212955449578107E-3</c:v>
                </c:pt>
                <c:pt idx="2042">
                  <c:v>8.9055111446431495E-3</c:v>
                </c:pt>
                <c:pt idx="2043">
                  <c:v>8.8956398403690507E-3</c:v>
                </c:pt>
                <c:pt idx="2044">
                  <c:v>8.9101639218833999E-3</c:v>
                </c:pt>
                <c:pt idx="2045">
                  <c:v>8.91861781413434E-3</c:v>
                </c:pt>
                <c:pt idx="2046">
                  <c:v>8.9163095630733595E-3</c:v>
                </c:pt>
                <c:pt idx="2047">
                  <c:v>8.9333678560407897E-3</c:v>
                </c:pt>
                <c:pt idx="2048">
                  <c:v>8.9557417921321599E-3</c:v>
                </c:pt>
                <c:pt idx="2049">
                  <c:v>8.9733553574952805E-3</c:v>
                </c:pt>
                <c:pt idx="2050">
                  <c:v>8.9976899012940703E-3</c:v>
                </c:pt>
                <c:pt idx="2051">
                  <c:v>9.0185586845935792E-3</c:v>
                </c:pt>
                <c:pt idx="2052">
                  <c:v>9.0490275018231293E-3</c:v>
                </c:pt>
                <c:pt idx="2053">
                  <c:v>9.0823502730160606E-3</c:v>
                </c:pt>
                <c:pt idx="2054">
                  <c:v>9.1055254979956705E-3</c:v>
                </c:pt>
                <c:pt idx="2055">
                  <c:v>9.1346126222119593E-3</c:v>
                </c:pt>
                <c:pt idx="2056">
                  <c:v>9.1535965024457499E-3</c:v>
                </c:pt>
                <c:pt idx="2057">
                  <c:v>9.1702113609535493E-3</c:v>
                </c:pt>
                <c:pt idx="2058">
                  <c:v>9.1990015754794992E-3</c:v>
                </c:pt>
                <c:pt idx="2059">
                  <c:v>9.2183839210000108E-3</c:v>
                </c:pt>
                <c:pt idx="2060">
                  <c:v>9.2370914674080404E-3</c:v>
                </c:pt>
                <c:pt idx="2061">
                  <c:v>9.2619803632700698E-3</c:v>
                </c:pt>
                <c:pt idx="2062">
                  <c:v>9.2800303359320997E-3</c:v>
                </c:pt>
                <c:pt idx="2063">
                  <c:v>9.2928404355406592E-3</c:v>
                </c:pt>
                <c:pt idx="2064">
                  <c:v>9.3115220550189504E-3</c:v>
                </c:pt>
                <c:pt idx="2065">
                  <c:v>9.3235985086423303E-3</c:v>
                </c:pt>
                <c:pt idx="2066">
                  <c:v>9.3096279147981097E-3</c:v>
                </c:pt>
                <c:pt idx="2067">
                  <c:v>9.2956573209538994E-3</c:v>
                </c:pt>
                <c:pt idx="2068">
                  <c:v>9.2598215697581292E-3</c:v>
                </c:pt>
                <c:pt idx="2069">
                  <c:v>9.0874648557558099E-3</c:v>
                </c:pt>
                <c:pt idx="2070">
                  <c:v>8.9072030570629505E-3</c:v>
                </c:pt>
                <c:pt idx="2071">
                  <c:v>8.7620924009135792E-3</c:v>
                </c:pt>
                <c:pt idx="2072">
                  <c:v>8.65325384408565E-3</c:v>
                </c:pt>
                <c:pt idx="2073">
                  <c:v>8.5731723451507105E-3</c:v>
                </c:pt>
                <c:pt idx="2074">
                  <c:v>8.5619889745721395E-3</c:v>
                </c:pt>
                <c:pt idx="2075">
                  <c:v>8.5472295514327605E-3</c:v>
                </c:pt>
                <c:pt idx="2076">
                  <c:v>8.4806453243716703E-3</c:v>
                </c:pt>
                <c:pt idx="2077">
                  <c:v>8.4126788053256706E-3</c:v>
                </c:pt>
                <c:pt idx="2078">
                  <c:v>8.3503641380142501E-3</c:v>
                </c:pt>
                <c:pt idx="2079">
                  <c:v>8.2966718974741404E-3</c:v>
                </c:pt>
                <c:pt idx="2080">
                  <c:v>8.2614467125660101E-3</c:v>
                </c:pt>
                <c:pt idx="2081">
                  <c:v>8.2544600775010107E-3</c:v>
                </c:pt>
                <c:pt idx="2082">
                  <c:v>8.2940012214439505E-3</c:v>
                </c:pt>
                <c:pt idx="2083">
                  <c:v>8.3500856126370801E-3</c:v>
                </c:pt>
                <c:pt idx="2084">
                  <c:v>8.3905176919906108E-3</c:v>
                </c:pt>
                <c:pt idx="2085">
                  <c:v>8.4113370845754695E-3</c:v>
                </c:pt>
                <c:pt idx="2086">
                  <c:v>8.4205003818442793E-3</c:v>
                </c:pt>
                <c:pt idx="2087">
                  <c:v>8.42807110735295E-3</c:v>
                </c:pt>
                <c:pt idx="2088">
                  <c:v>8.42877164346938E-3</c:v>
                </c:pt>
                <c:pt idx="2089">
                  <c:v>8.4361325187988501E-3</c:v>
                </c:pt>
                <c:pt idx="2090">
                  <c:v>8.4367323703536095E-3</c:v>
                </c:pt>
                <c:pt idx="2091">
                  <c:v>8.4394295085517303E-3</c:v>
                </c:pt>
                <c:pt idx="2092">
                  <c:v>8.4490571540024092E-3</c:v>
                </c:pt>
                <c:pt idx="2093">
                  <c:v>8.4513603363405403E-3</c:v>
                </c:pt>
                <c:pt idx="2094">
                  <c:v>8.4466015195299293E-3</c:v>
                </c:pt>
                <c:pt idx="2095">
                  <c:v>8.44184270271932E-3</c:v>
                </c:pt>
                <c:pt idx="2096">
                  <c:v>8.4345028208802596E-3</c:v>
                </c:pt>
                <c:pt idx="2097">
                  <c:v>8.4184106934459806E-3</c:v>
                </c:pt>
                <c:pt idx="2098">
                  <c:v>8.4111156774588098E-3</c:v>
                </c:pt>
                <c:pt idx="2099">
                  <c:v>8.4018197457217201E-3</c:v>
                </c:pt>
                <c:pt idx="2100">
                  <c:v>8.3903243370142596E-3</c:v>
                </c:pt>
                <c:pt idx="2101">
                  <c:v>8.3846954534293906E-3</c:v>
                </c:pt>
                <c:pt idx="2102">
                  <c:v>8.3714590020983505E-3</c:v>
                </c:pt>
                <c:pt idx="2103">
                  <c:v>8.3637329743062108E-3</c:v>
                </c:pt>
                <c:pt idx="2104">
                  <c:v>8.3688562895575195E-3</c:v>
                </c:pt>
                <c:pt idx="2105">
                  <c:v>8.3731858061638492E-3</c:v>
                </c:pt>
                <c:pt idx="2106">
                  <c:v>8.3883042894296999E-3</c:v>
                </c:pt>
                <c:pt idx="2107">
                  <c:v>8.3936065775748001E-3</c:v>
                </c:pt>
                <c:pt idx="2108">
                  <c:v>8.3748751452389393E-3</c:v>
                </c:pt>
                <c:pt idx="2109">
                  <c:v>8.3561437129030698E-3</c:v>
                </c:pt>
                <c:pt idx="2110">
                  <c:v>8.2375759196773295E-3</c:v>
                </c:pt>
                <c:pt idx="2111">
                  <c:v>8.1363494423798508E-3</c:v>
                </c:pt>
                <c:pt idx="2112">
                  <c:v>8.0692841182873395E-3</c:v>
                </c:pt>
                <c:pt idx="2113">
                  <c:v>8.0411434760668393E-3</c:v>
                </c:pt>
                <c:pt idx="2114">
                  <c:v>8.0280695395195008E-3</c:v>
                </c:pt>
                <c:pt idx="2115">
                  <c:v>7.9663830544011004E-3</c:v>
                </c:pt>
                <c:pt idx="2116">
                  <c:v>7.8786370335973098E-3</c:v>
                </c:pt>
                <c:pt idx="2117">
                  <c:v>7.7899187315476504E-3</c:v>
                </c:pt>
                <c:pt idx="2118">
                  <c:v>7.7186548297062301E-3</c:v>
                </c:pt>
                <c:pt idx="2119">
                  <c:v>7.6666556420419904E-3</c:v>
                </c:pt>
                <c:pt idx="2120">
                  <c:v>7.6196232170110201E-3</c:v>
                </c:pt>
                <c:pt idx="2121">
                  <c:v>7.5928396095474599E-3</c:v>
                </c:pt>
                <c:pt idx="2122">
                  <c:v>7.5772207537146002E-3</c:v>
                </c:pt>
                <c:pt idx="2123">
                  <c:v>7.5755064437814101E-3</c:v>
                </c:pt>
                <c:pt idx="2124">
                  <c:v>7.5815239200454397E-3</c:v>
                </c:pt>
                <c:pt idx="2125">
                  <c:v>7.6011634647029898E-3</c:v>
                </c:pt>
                <c:pt idx="2126">
                  <c:v>7.6239558657618797E-3</c:v>
                </c:pt>
                <c:pt idx="2127">
                  <c:v>7.6373383269639598E-3</c:v>
                </c:pt>
                <c:pt idx="2128">
                  <c:v>7.6610123783178502E-3</c:v>
                </c:pt>
                <c:pt idx="2129">
                  <c:v>7.6898494170587603E-3</c:v>
                </c:pt>
                <c:pt idx="2130">
                  <c:v>7.7158404548864096E-3</c:v>
                </c:pt>
                <c:pt idx="2131">
                  <c:v>7.7545739767136499E-3</c:v>
                </c:pt>
                <c:pt idx="2132">
                  <c:v>7.8064597628384599E-3</c:v>
                </c:pt>
                <c:pt idx="2133">
                  <c:v>7.8591607663825707E-3</c:v>
                </c:pt>
                <c:pt idx="2134">
                  <c:v>7.9076159394036397E-3</c:v>
                </c:pt>
                <c:pt idx="2135">
                  <c:v>7.95209381740156E-3</c:v>
                </c:pt>
                <c:pt idx="2136">
                  <c:v>7.9953802001370804E-3</c:v>
                </c:pt>
                <c:pt idx="2137">
                  <c:v>8.03044764749139E-3</c:v>
                </c:pt>
                <c:pt idx="2138">
                  <c:v>8.0703399624321298E-3</c:v>
                </c:pt>
                <c:pt idx="2139">
                  <c:v>8.1095752389478901E-3</c:v>
                </c:pt>
                <c:pt idx="2140">
                  <c:v>8.1494752443523506E-3</c:v>
                </c:pt>
                <c:pt idx="2141">
                  <c:v>8.1877249706496392E-3</c:v>
                </c:pt>
                <c:pt idx="2142">
                  <c:v>8.2057306016116802E-3</c:v>
                </c:pt>
                <c:pt idx="2143">
                  <c:v>8.2336763473657495E-3</c:v>
                </c:pt>
                <c:pt idx="2144">
                  <c:v>8.2662208259435491E-3</c:v>
                </c:pt>
                <c:pt idx="2145">
                  <c:v>8.2914816912442492E-3</c:v>
                </c:pt>
                <c:pt idx="2146">
                  <c:v>8.2951099730720797E-3</c:v>
                </c:pt>
                <c:pt idx="2147">
                  <c:v>8.2872553172868308E-3</c:v>
                </c:pt>
                <c:pt idx="2148">
                  <c:v>8.2794006615015594E-3</c:v>
                </c:pt>
                <c:pt idx="2149">
                  <c:v>8.1233265028276807E-3</c:v>
                </c:pt>
                <c:pt idx="2150">
                  <c:v>7.9484524063177606E-3</c:v>
                </c:pt>
                <c:pt idx="2151">
                  <c:v>7.7932080258378599E-3</c:v>
                </c:pt>
                <c:pt idx="2152">
                  <c:v>7.6570379413260104E-3</c:v>
                </c:pt>
                <c:pt idx="2153">
                  <c:v>7.55138482996872E-3</c:v>
                </c:pt>
                <c:pt idx="2154">
                  <c:v>7.4990941831644996E-3</c:v>
                </c:pt>
                <c:pt idx="2155">
                  <c:v>7.4491652691098002E-3</c:v>
                </c:pt>
                <c:pt idx="2156">
                  <c:v>7.3702342038603303E-3</c:v>
                </c:pt>
                <c:pt idx="2157">
                  <c:v>7.2842350596279597E-3</c:v>
                </c:pt>
                <c:pt idx="2158">
                  <c:v>7.2040622329315202E-3</c:v>
                </c:pt>
                <c:pt idx="2159">
                  <c:v>7.1441528566000799E-3</c:v>
                </c:pt>
                <c:pt idx="2160">
                  <c:v>7.0977722668643401E-3</c:v>
                </c:pt>
                <c:pt idx="2161">
                  <c:v>7.0771788730679096E-3</c:v>
                </c:pt>
                <c:pt idx="2162">
                  <c:v>7.1103358569798696E-3</c:v>
                </c:pt>
                <c:pt idx="2163">
                  <c:v>7.1487663318888298E-3</c:v>
                </c:pt>
                <c:pt idx="2164">
                  <c:v>7.1603285659010201E-3</c:v>
                </c:pt>
                <c:pt idx="2165">
                  <c:v>7.1759420280713597E-3</c:v>
                </c:pt>
                <c:pt idx="2166">
                  <c:v>7.1814926332604799E-3</c:v>
                </c:pt>
                <c:pt idx="2167">
                  <c:v>7.1797372056720101E-3</c:v>
                </c:pt>
                <c:pt idx="2168">
                  <c:v>7.1980171919966999E-3</c:v>
                </c:pt>
                <c:pt idx="2169">
                  <c:v>7.2077179866781001E-3</c:v>
                </c:pt>
                <c:pt idx="2170">
                  <c:v>7.2135978457012603E-3</c:v>
                </c:pt>
                <c:pt idx="2171">
                  <c:v>7.22346413149036E-3</c:v>
                </c:pt>
                <c:pt idx="2172">
                  <c:v>7.2416705588382998E-3</c:v>
                </c:pt>
                <c:pt idx="2173">
                  <c:v>7.2635879953234601E-3</c:v>
                </c:pt>
                <c:pt idx="2174">
                  <c:v>7.2746407137166801E-3</c:v>
                </c:pt>
                <c:pt idx="2175">
                  <c:v>7.2809596304186496E-3</c:v>
                </c:pt>
                <c:pt idx="2176">
                  <c:v>7.2779509870558199E-3</c:v>
                </c:pt>
                <c:pt idx="2177">
                  <c:v>7.2782829896348303E-3</c:v>
                </c:pt>
                <c:pt idx="2178">
                  <c:v>7.2780314724741899E-3</c:v>
                </c:pt>
                <c:pt idx="2179">
                  <c:v>7.2775768985820404E-3</c:v>
                </c:pt>
                <c:pt idx="2180">
                  <c:v>7.2788855220410004E-3</c:v>
                </c:pt>
                <c:pt idx="2181">
                  <c:v>7.28086301298486E-3</c:v>
                </c:pt>
                <c:pt idx="2182">
                  <c:v>7.2846809118131198E-3</c:v>
                </c:pt>
                <c:pt idx="2183">
                  <c:v>7.2874769499182796E-3</c:v>
                </c:pt>
                <c:pt idx="2184">
                  <c:v>7.2904637814314704E-3</c:v>
                </c:pt>
                <c:pt idx="2185">
                  <c:v>7.2939273899396903E-3</c:v>
                </c:pt>
                <c:pt idx="2186">
                  <c:v>7.3150203886560503E-3</c:v>
                </c:pt>
                <c:pt idx="2187">
                  <c:v>7.3332896896064403E-3</c:v>
                </c:pt>
                <c:pt idx="2188">
                  <c:v>7.33398548255218E-3</c:v>
                </c:pt>
                <c:pt idx="2189">
                  <c:v>7.28104279272173E-3</c:v>
                </c:pt>
                <c:pt idx="2190">
                  <c:v>7.2281001028912904E-3</c:v>
                </c:pt>
                <c:pt idx="2191">
                  <c:v>7.1351580766978399E-3</c:v>
                </c:pt>
                <c:pt idx="2192">
                  <c:v>7.0684997298121402E-3</c:v>
                </c:pt>
                <c:pt idx="2193">
                  <c:v>7.0269460412411902E-3</c:v>
                </c:pt>
                <c:pt idx="2194">
                  <c:v>7.0165913869172699E-3</c:v>
                </c:pt>
                <c:pt idx="2195">
                  <c:v>7.0062367325933496E-3</c:v>
                </c:pt>
                <c:pt idx="2196">
                  <c:v>6.9239081490006602E-3</c:v>
                </c:pt>
                <c:pt idx="2197">
                  <c:v>6.8391055990066896E-3</c:v>
                </c:pt>
                <c:pt idx="2198">
                  <c:v>6.7691044276803796E-3</c:v>
                </c:pt>
                <c:pt idx="2199">
                  <c:v>6.7241143684320199E-3</c:v>
                </c:pt>
                <c:pt idx="2200">
                  <c:v>6.6923851487134698E-3</c:v>
                </c:pt>
                <c:pt idx="2201">
                  <c:v>6.6662605655084198E-3</c:v>
                </c:pt>
                <c:pt idx="2202">
                  <c:v>6.6567839467702502E-3</c:v>
                </c:pt>
                <c:pt idx="2203">
                  <c:v>6.6507021335900597E-3</c:v>
                </c:pt>
                <c:pt idx="2204">
                  <c:v>6.6495933285711196E-3</c:v>
                </c:pt>
                <c:pt idx="2205">
                  <c:v>6.6618331972446597E-3</c:v>
                </c:pt>
                <c:pt idx="2206">
                  <c:v>6.6790844600049804E-3</c:v>
                </c:pt>
                <c:pt idx="2207">
                  <c:v>6.7047454971205199E-3</c:v>
                </c:pt>
                <c:pt idx="2208">
                  <c:v>6.7360135352846602E-3</c:v>
                </c:pt>
                <c:pt idx="2209">
                  <c:v>6.7588255453656697E-3</c:v>
                </c:pt>
                <c:pt idx="2210">
                  <c:v>6.7925369508329602E-3</c:v>
                </c:pt>
                <c:pt idx="2211">
                  <c:v>6.8338704125382602E-3</c:v>
                </c:pt>
                <c:pt idx="2212">
                  <c:v>6.8742645592748701E-3</c:v>
                </c:pt>
                <c:pt idx="2213">
                  <c:v>6.9118275633862298E-3</c:v>
                </c:pt>
                <c:pt idx="2214">
                  <c:v>6.95847078124626E-3</c:v>
                </c:pt>
                <c:pt idx="2215">
                  <c:v>7.0059118615176498E-3</c:v>
                </c:pt>
                <c:pt idx="2216">
                  <c:v>7.0407722603970397E-3</c:v>
                </c:pt>
                <c:pt idx="2217">
                  <c:v>7.0841085148263799E-3</c:v>
                </c:pt>
                <c:pt idx="2218">
                  <c:v>7.1309806933928001E-3</c:v>
                </c:pt>
                <c:pt idx="2219">
                  <c:v>7.1763976240613904E-3</c:v>
                </c:pt>
                <c:pt idx="2220">
                  <c:v>7.2198067690903301E-3</c:v>
                </c:pt>
                <c:pt idx="2221">
                  <c:v>7.2623941751183202E-3</c:v>
                </c:pt>
                <c:pt idx="2222">
                  <c:v>7.2959870465305696E-3</c:v>
                </c:pt>
                <c:pt idx="2223">
                  <c:v>7.3213151096558097E-3</c:v>
                </c:pt>
                <c:pt idx="2224">
                  <c:v>7.3506228641588203E-3</c:v>
                </c:pt>
                <c:pt idx="2225">
                  <c:v>7.3820353550297403E-3</c:v>
                </c:pt>
                <c:pt idx="2226">
                  <c:v>7.4207478188244302E-3</c:v>
                </c:pt>
                <c:pt idx="2227">
                  <c:v>7.3970625886364896E-3</c:v>
                </c:pt>
                <c:pt idx="2228">
                  <c:v>7.3733773584485404E-3</c:v>
                </c:pt>
                <c:pt idx="2229">
                  <c:v>7.3163270401935196E-3</c:v>
                </c:pt>
                <c:pt idx="2230">
                  <c:v>7.15065260134867E-3</c:v>
                </c:pt>
                <c:pt idx="2231">
                  <c:v>6.9920209112650598E-3</c:v>
                </c:pt>
                <c:pt idx="2232">
                  <c:v>6.8667548475592E-3</c:v>
                </c:pt>
                <c:pt idx="2233">
                  <c:v>6.7780801366221803E-3</c:v>
                </c:pt>
                <c:pt idx="2234">
                  <c:v>6.7331051037092197E-3</c:v>
                </c:pt>
                <c:pt idx="2235">
                  <c:v>6.7191836134347302E-3</c:v>
                </c:pt>
                <c:pt idx="2236">
                  <c:v>6.68370564046289E-3</c:v>
                </c:pt>
                <c:pt idx="2237">
                  <c:v>6.6145548423021602E-3</c:v>
                </c:pt>
                <c:pt idx="2238">
                  <c:v>6.5426575799691798E-3</c:v>
                </c:pt>
                <c:pt idx="2239">
                  <c:v>6.4778377581056297E-3</c:v>
                </c:pt>
                <c:pt idx="2240">
                  <c:v>6.4586930619867002E-3</c:v>
                </c:pt>
                <c:pt idx="2241">
                  <c:v>6.4789916073015701E-3</c:v>
                </c:pt>
                <c:pt idx="2242">
                  <c:v>6.5036246533136501E-3</c:v>
                </c:pt>
                <c:pt idx="2243">
                  <c:v>6.5220104582081597E-3</c:v>
                </c:pt>
                <c:pt idx="2244">
                  <c:v>6.5341260400338498E-3</c:v>
                </c:pt>
                <c:pt idx="2245">
                  <c:v>6.5323536898636604E-3</c:v>
                </c:pt>
                <c:pt idx="2246">
                  <c:v>6.5373402539013904E-3</c:v>
                </c:pt>
                <c:pt idx="2247">
                  <c:v>6.5621192650376697E-3</c:v>
                </c:pt>
                <c:pt idx="2248">
                  <c:v>6.58089379919948E-3</c:v>
                </c:pt>
                <c:pt idx="2249">
                  <c:v>6.6015991066966399E-3</c:v>
                </c:pt>
                <c:pt idx="2250">
                  <c:v>6.6211593363008003E-3</c:v>
                </c:pt>
                <c:pt idx="2251">
                  <c:v>6.6301306101107099E-3</c:v>
                </c:pt>
                <c:pt idx="2252">
                  <c:v>6.6473492567517599E-3</c:v>
                </c:pt>
                <c:pt idx="2253">
                  <c:v>6.67807552747832E-3</c:v>
                </c:pt>
                <c:pt idx="2254">
                  <c:v>6.6971867967081404E-3</c:v>
                </c:pt>
                <c:pt idx="2255">
                  <c:v>6.71541498928951E-3</c:v>
                </c:pt>
                <c:pt idx="2256">
                  <c:v>6.7308758201683003E-3</c:v>
                </c:pt>
                <c:pt idx="2257">
                  <c:v>6.7359174157146902E-3</c:v>
                </c:pt>
                <c:pt idx="2258">
                  <c:v>6.7525277805540202E-3</c:v>
                </c:pt>
                <c:pt idx="2259">
                  <c:v>6.7526488624241399E-3</c:v>
                </c:pt>
                <c:pt idx="2260">
                  <c:v>6.7527699442942596E-3</c:v>
                </c:pt>
                <c:pt idx="2261">
                  <c:v>6.75616804214948E-3</c:v>
                </c:pt>
                <c:pt idx="2262">
                  <c:v>6.7692314879116101E-3</c:v>
                </c:pt>
                <c:pt idx="2263">
                  <c:v>6.7815482011037102E-3</c:v>
                </c:pt>
                <c:pt idx="2264">
                  <c:v>6.7866674845211503E-3</c:v>
                </c:pt>
                <c:pt idx="2265">
                  <c:v>6.79286480066877E-3</c:v>
                </c:pt>
                <c:pt idx="2266">
                  <c:v>6.8143590520124203E-3</c:v>
                </c:pt>
                <c:pt idx="2267">
                  <c:v>6.8530727457502697E-3</c:v>
                </c:pt>
                <c:pt idx="2268">
                  <c:v>6.8392915522983797E-3</c:v>
                </c:pt>
                <c:pt idx="2269">
                  <c:v>6.8255103588464802E-3</c:v>
                </c:pt>
                <c:pt idx="2270">
                  <c:v>6.78627319767941E-3</c:v>
                </c:pt>
                <c:pt idx="2271">
                  <c:v>6.6828307474790299E-3</c:v>
                </c:pt>
                <c:pt idx="2272">
                  <c:v>6.6104721165207896E-3</c:v>
                </c:pt>
                <c:pt idx="2273">
                  <c:v>6.5864059571322398E-3</c:v>
                </c:pt>
                <c:pt idx="2274">
                  <c:v>6.56911262981305E-3</c:v>
                </c:pt>
                <c:pt idx="2275">
                  <c:v>6.5518193024938698E-3</c:v>
                </c:pt>
                <c:pt idx="2276">
                  <c:v>6.5192342858005001E-3</c:v>
                </c:pt>
                <c:pt idx="2277">
                  <c:v>6.4345243607716396E-3</c:v>
                </c:pt>
                <c:pt idx="2278">
                  <c:v>6.36059064292496E-3</c:v>
                </c:pt>
                <c:pt idx="2279">
                  <c:v>6.2975118473075804E-3</c:v>
                </c:pt>
                <c:pt idx="2280">
                  <c:v>6.2599377876845497E-3</c:v>
                </c:pt>
                <c:pt idx="2281">
                  <c:v>6.2382513594953001E-3</c:v>
                </c:pt>
                <c:pt idx="2282">
                  <c:v>6.2275470543823302E-3</c:v>
                </c:pt>
                <c:pt idx="2283">
                  <c:v>6.2189714123144398E-3</c:v>
                </c:pt>
                <c:pt idx="2284">
                  <c:v>6.2237887441455404E-3</c:v>
                </c:pt>
                <c:pt idx="2285">
                  <c:v>6.2384236589636101E-3</c:v>
                </c:pt>
                <c:pt idx="2286">
                  <c:v>6.2684190163771001E-3</c:v>
                </c:pt>
                <c:pt idx="2287">
                  <c:v>6.3021273992894802E-3</c:v>
                </c:pt>
                <c:pt idx="2288">
                  <c:v>6.3180329971572503E-3</c:v>
                </c:pt>
                <c:pt idx="2289">
                  <c:v>6.3548411381601803E-3</c:v>
                </c:pt>
                <c:pt idx="2290">
                  <c:v>6.4100523223029199E-3</c:v>
                </c:pt>
                <c:pt idx="2291">
                  <c:v>6.4488727490374896E-3</c:v>
                </c:pt>
                <c:pt idx="2292">
                  <c:v>6.4871787920972503E-3</c:v>
                </c:pt>
                <c:pt idx="2293">
                  <c:v>6.5320816828949996E-3</c:v>
                </c:pt>
                <c:pt idx="2294">
                  <c:v>6.5845573966387804E-3</c:v>
                </c:pt>
                <c:pt idx="2295">
                  <c:v>6.6511021813305199E-3</c:v>
                </c:pt>
                <c:pt idx="2296">
                  <c:v>6.7052575299103899E-3</c:v>
                </c:pt>
                <c:pt idx="2297">
                  <c:v>6.7412885301127599E-3</c:v>
                </c:pt>
                <c:pt idx="2298">
                  <c:v>6.7861834556449301E-3</c:v>
                </c:pt>
                <c:pt idx="2299">
                  <c:v>6.8359470511196096E-3</c:v>
                </c:pt>
                <c:pt idx="2300">
                  <c:v>6.88545882947932E-3</c:v>
                </c:pt>
                <c:pt idx="2301">
                  <c:v>6.9393373544303803E-3</c:v>
                </c:pt>
                <c:pt idx="2302">
                  <c:v>6.9849035210211297E-3</c:v>
                </c:pt>
                <c:pt idx="2303">
                  <c:v>7.0213166188119701E-3</c:v>
                </c:pt>
                <c:pt idx="2304">
                  <c:v>7.0529866084216401E-3</c:v>
                </c:pt>
                <c:pt idx="2305">
                  <c:v>7.0989638245569997E-3</c:v>
                </c:pt>
                <c:pt idx="2306">
                  <c:v>7.1465355614539804E-3</c:v>
                </c:pt>
                <c:pt idx="2307">
                  <c:v>7.1454889415624298E-3</c:v>
                </c:pt>
                <c:pt idx="2308">
                  <c:v>7.1234241183786304E-3</c:v>
                </c:pt>
                <c:pt idx="2309">
                  <c:v>7.1013592951948302E-3</c:v>
                </c:pt>
                <c:pt idx="2310">
                  <c:v>6.9424459842028904E-3</c:v>
                </c:pt>
                <c:pt idx="2311">
                  <c:v>6.7966204241154699E-3</c:v>
                </c:pt>
                <c:pt idx="2312">
                  <c:v>6.6629419450601997E-3</c:v>
                </c:pt>
                <c:pt idx="2313">
                  <c:v>6.5585999941487503E-3</c:v>
                </c:pt>
                <c:pt idx="2314">
                  <c:v>6.5027445347483597E-3</c:v>
                </c:pt>
                <c:pt idx="2315">
                  <c:v>6.4736315549171596E-3</c:v>
                </c:pt>
                <c:pt idx="2316">
                  <c:v>6.4238938020716096E-3</c:v>
                </c:pt>
                <c:pt idx="2317">
                  <c:v>6.3460864539912698E-3</c:v>
                </c:pt>
                <c:pt idx="2318">
                  <c:v>6.2800800600763098E-3</c:v>
                </c:pt>
                <c:pt idx="2319">
                  <c:v>6.2168222999722496E-3</c:v>
                </c:pt>
                <c:pt idx="2320">
                  <c:v>6.1700339770089504E-3</c:v>
                </c:pt>
                <c:pt idx="2321">
                  <c:v>6.1375329945855296E-3</c:v>
                </c:pt>
                <c:pt idx="2322">
                  <c:v>6.1526707024433698E-3</c:v>
                </c:pt>
                <c:pt idx="2323">
                  <c:v>6.2115264374492298E-3</c:v>
                </c:pt>
                <c:pt idx="2324">
                  <c:v>6.23006098424093E-3</c:v>
                </c:pt>
                <c:pt idx="2325">
                  <c:v>6.2340210101491603E-3</c:v>
                </c:pt>
                <c:pt idx="2326">
                  <c:v>6.2494489536794803E-3</c:v>
                </c:pt>
                <c:pt idx="2327">
                  <c:v>6.2590316909355102E-3</c:v>
                </c:pt>
                <c:pt idx="2328">
                  <c:v>6.2760974398462597E-3</c:v>
                </c:pt>
                <c:pt idx="2329">
                  <c:v>6.2975862434823601E-3</c:v>
                </c:pt>
                <c:pt idx="2330">
                  <c:v>6.31771046212654E-3</c:v>
                </c:pt>
                <c:pt idx="2331">
                  <c:v>6.33862525175166E-3</c:v>
                </c:pt>
                <c:pt idx="2332">
                  <c:v>6.3536039064002103E-3</c:v>
                </c:pt>
                <c:pt idx="2333">
                  <c:v>6.3771568995766104E-3</c:v>
                </c:pt>
                <c:pt idx="2334">
                  <c:v>6.4021128057621104E-3</c:v>
                </c:pt>
                <c:pt idx="2335">
                  <c:v>6.4202891363480301E-3</c:v>
                </c:pt>
                <c:pt idx="2336">
                  <c:v>6.4330370785195198E-3</c:v>
                </c:pt>
                <c:pt idx="2337">
                  <c:v>6.43523288884077E-3</c:v>
                </c:pt>
                <c:pt idx="2338">
                  <c:v>6.4410231247428104E-3</c:v>
                </c:pt>
                <c:pt idx="2339">
                  <c:v>6.4642039187769399E-3</c:v>
                </c:pt>
                <c:pt idx="2340">
                  <c:v>6.4782315333193003E-3</c:v>
                </c:pt>
                <c:pt idx="2341">
                  <c:v>6.4800642511860301E-3</c:v>
                </c:pt>
                <c:pt idx="2342">
                  <c:v>6.4994496665262804E-3</c:v>
                </c:pt>
                <c:pt idx="2343">
                  <c:v>6.5157343320314696E-3</c:v>
                </c:pt>
                <c:pt idx="2344">
                  <c:v>6.5339178252493899E-3</c:v>
                </c:pt>
                <c:pt idx="2345">
                  <c:v>6.5558929431536097E-3</c:v>
                </c:pt>
                <c:pt idx="2346">
                  <c:v>6.5734881232248797E-3</c:v>
                </c:pt>
                <c:pt idx="2347">
                  <c:v>6.61152971827857E-3</c:v>
                </c:pt>
                <c:pt idx="2348">
                  <c:v>6.63553367389142E-3</c:v>
                </c:pt>
                <c:pt idx="2349">
                  <c:v>6.6380872806873596E-3</c:v>
                </c:pt>
                <c:pt idx="2350">
                  <c:v>6.5967362251574896E-3</c:v>
                </c:pt>
                <c:pt idx="2351">
                  <c:v>6.55538516962763E-3</c:v>
                </c:pt>
                <c:pt idx="2352">
                  <c:v>6.47835001602819E-3</c:v>
                </c:pt>
                <c:pt idx="2353">
                  <c:v>6.4297210542194E-3</c:v>
                </c:pt>
                <c:pt idx="2354">
                  <c:v>6.4194043414015304E-3</c:v>
                </c:pt>
                <c:pt idx="2355">
                  <c:v>6.3977627441763199E-3</c:v>
                </c:pt>
                <c:pt idx="2356">
                  <c:v>6.3761211469511104E-3</c:v>
                </c:pt>
                <c:pt idx="2357">
                  <c:v>6.3099590849026096E-3</c:v>
                </c:pt>
                <c:pt idx="2358">
                  <c:v>6.25564793361878E-3</c:v>
                </c:pt>
                <c:pt idx="2359">
                  <c:v>6.2011852242867399E-3</c:v>
                </c:pt>
                <c:pt idx="2360">
                  <c:v>6.1643311931875999E-3</c:v>
                </c:pt>
                <c:pt idx="2361">
                  <c:v>6.1468062837678897E-3</c:v>
                </c:pt>
                <c:pt idx="2362">
                  <c:v>6.1371847872899099E-3</c:v>
                </c:pt>
                <c:pt idx="2363">
                  <c:v>6.1413010114447601E-3</c:v>
                </c:pt>
                <c:pt idx="2364">
                  <c:v>6.1585005093552298E-3</c:v>
                </c:pt>
                <c:pt idx="2365">
                  <c:v>6.1900921759391004E-3</c:v>
                </c:pt>
                <c:pt idx="2366">
                  <c:v>6.2156843143177801E-3</c:v>
                </c:pt>
                <c:pt idx="2367">
                  <c:v>6.24820149961932E-3</c:v>
                </c:pt>
                <c:pt idx="2368">
                  <c:v>6.2829181120836897E-3</c:v>
                </c:pt>
                <c:pt idx="2369">
                  <c:v>6.3137836650562704E-3</c:v>
                </c:pt>
                <c:pt idx="2370">
                  <c:v>6.3576676102537798E-3</c:v>
                </c:pt>
                <c:pt idx="2371">
                  <c:v>6.4070223581188098E-3</c:v>
                </c:pt>
                <c:pt idx="2372">
                  <c:v>6.4473270642685402E-3</c:v>
                </c:pt>
                <c:pt idx="2373">
                  <c:v>6.4991535170211704E-3</c:v>
                </c:pt>
                <c:pt idx="2374">
                  <c:v>6.55657834877029E-3</c:v>
                </c:pt>
                <c:pt idx="2375">
                  <c:v>6.6014387881490602E-3</c:v>
                </c:pt>
                <c:pt idx="2376">
                  <c:v>6.6564971695411796E-3</c:v>
                </c:pt>
                <c:pt idx="2377">
                  <c:v>6.7137467991804497E-3</c:v>
                </c:pt>
                <c:pt idx="2378">
                  <c:v>6.7528308279944799E-3</c:v>
                </c:pt>
                <c:pt idx="2379">
                  <c:v>6.8003713649655998E-3</c:v>
                </c:pt>
                <c:pt idx="2380">
                  <c:v>6.8645096252410304E-3</c:v>
                </c:pt>
                <c:pt idx="2381">
                  <c:v>6.9105809989805297E-3</c:v>
                </c:pt>
                <c:pt idx="2382">
                  <c:v>6.9542916360834702E-3</c:v>
                </c:pt>
                <c:pt idx="2383">
                  <c:v>6.99254151357377E-3</c:v>
                </c:pt>
                <c:pt idx="2384">
                  <c:v>7.0321480192895398E-3</c:v>
                </c:pt>
                <c:pt idx="2385">
                  <c:v>7.07616190943055E-3</c:v>
                </c:pt>
                <c:pt idx="2386">
                  <c:v>7.1061063506002399E-3</c:v>
                </c:pt>
                <c:pt idx="2387">
                  <c:v>7.1187667923063198E-3</c:v>
                </c:pt>
                <c:pt idx="2388">
                  <c:v>7.1186308062363198E-3</c:v>
                </c:pt>
                <c:pt idx="2389">
                  <c:v>7.0497452998791801E-3</c:v>
                </c:pt>
                <c:pt idx="2390">
                  <c:v>6.98085979352205E-3</c:v>
                </c:pt>
                <c:pt idx="2391">
                  <c:v>6.8423131284899999E-3</c:v>
                </c:pt>
                <c:pt idx="2392">
                  <c:v>6.7106598325574899E-3</c:v>
                </c:pt>
                <c:pt idx="2393">
                  <c:v>6.6078394376441604E-3</c:v>
                </c:pt>
                <c:pt idx="2394">
                  <c:v>6.5610055479050399E-3</c:v>
                </c:pt>
                <c:pt idx="2395">
                  <c:v>6.5425639520322702E-3</c:v>
                </c:pt>
                <c:pt idx="2396">
                  <c:v>6.5166244939136499E-3</c:v>
                </c:pt>
                <c:pt idx="2397">
                  <c:v>6.4664936799667004E-3</c:v>
                </c:pt>
                <c:pt idx="2398">
                  <c:v>6.4079296028517101E-3</c:v>
                </c:pt>
                <c:pt idx="2399">
                  <c:v>6.3621535937087997E-3</c:v>
                </c:pt>
                <c:pt idx="2400">
                  <c:v>6.3413044056483698E-3</c:v>
                </c:pt>
                <c:pt idx="2401">
                  <c:v>6.3396012997709202E-3</c:v>
                </c:pt>
                <c:pt idx="2402">
                  <c:v>6.3595705179346103E-3</c:v>
                </c:pt>
                <c:pt idx="2403">
                  <c:v>6.4242095628710104E-3</c:v>
                </c:pt>
                <c:pt idx="2404">
                  <c:v>6.50174734882061E-3</c:v>
                </c:pt>
                <c:pt idx="2405">
                  <c:v>6.5527853830805501E-3</c:v>
                </c:pt>
                <c:pt idx="2406">
                  <c:v>6.5807356553434296E-3</c:v>
                </c:pt>
                <c:pt idx="2407">
                  <c:v>6.6124881581235504E-3</c:v>
                </c:pt>
                <c:pt idx="2408">
                  <c:v>6.6492042806166104E-3</c:v>
                </c:pt>
                <c:pt idx="2409">
                  <c:v>6.6817247857862104E-3</c:v>
                </c:pt>
                <c:pt idx="2410">
                  <c:v>6.7088043545555096E-3</c:v>
                </c:pt>
                <c:pt idx="2411">
                  <c:v>6.7466982295174699E-3</c:v>
                </c:pt>
                <c:pt idx="2412">
                  <c:v>6.7909768598233503E-3</c:v>
                </c:pt>
                <c:pt idx="2413">
                  <c:v>6.8341209614789598E-3</c:v>
                </c:pt>
                <c:pt idx="2414">
                  <c:v>6.8746811854098902E-3</c:v>
                </c:pt>
                <c:pt idx="2415">
                  <c:v>6.9074909270696403E-3</c:v>
                </c:pt>
                <c:pt idx="2416">
                  <c:v>6.9439423170026002E-3</c:v>
                </c:pt>
                <c:pt idx="2417">
                  <c:v>6.9725818165919402E-3</c:v>
                </c:pt>
                <c:pt idx="2418">
                  <c:v>6.9969880175038898E-3</c:v>
                </c:pt>
                <c:pt idx="2419">
                  <c:v>7.0228031667093002E-3</c:v>
                </c:pt>
                <c:pt idx="2420">
                  <c:v>7.0482891043557499E-3</c:v>
                </c:pt>
                <c:pt idx="2421">
                  <c:v>7.0762765019980597E-3</c:v>
                </c:pt>
                <c:pt idx="2422">
                  <c:v>7.1142572343058201E-3</c:v>
                </c:pt>
                <c:pt idx="2423">
                  <c:v>7.1452538108483102E-3</c:v>
                </c:pt>
                <c:pt idx="2424">
                  <c:v>7.1749541218086204E-3</c:v>
                </c:pt>
                <c:pt idx="2425">
                  <c:v>7.2172844460874196E-3</c:v>
                </c:pt>
                <c:pt idx="2426">
                  <c:v>7.2672754408288302E-3</c:v>
                </c:pt>
                <c:pt idx="2427">
                  <c:v>7.3156999933227801E-3</c:v>
                </c:pt>
                <c:pt idx="2428">
                  <c:v>7.3878602221425704E-3</c:v>
                </c:pt>
                <c:pt idx="2429">
                  <c:v>7.3883500897065097E-3</c:v>
                </c:pt>
                <c:pt idx="2430">
                  <c:v>7.3780888872133996E-3</c:v>
                </c:pt>
                <c:pt idx="2431">
                  <c:v>7.3678276847203E-3</c:v>
                </c:pt>
                <c:pt idx="2432">
                  <c:v>7.3114532371269698E-3</c:v>
                </c:pt>
                <c:pt idx="2433">
                  <c:v>7.2880140111097596E-3</c:v>
                </c:pt>
                <c:pt idx="2434">
                  <c:v>7.3075252174854798E-3</c:v>
                </c:pt>
                <c:pt idx="2435">
                  <c:v>7.3226027564269403E-3</c:v>
                </c:pt>
                <c:pt idx="2436">
                  <c:v>7.3254143100840398E-3</c:v>
                </c:pt>
                <c:pt idx="2437">
                  <c:v>7.3125900262929998E-3</c:v>
                </c:pt>
                <c:pt idx="2438">
                  <c:v>7.2997657425019503E-3</c:v>
                </c:pt>
                <c:pt idx="2439">
                  <c:v>7.2958547313565804E-3</c:v>
                </c:pt>
                <c:pt idx="2440">
                  <c:v>7.3230186803167098E-3</c:v>
                </c:pt>
                <c:pt idx="2441">
                  <c:v>7.3651722546932002E-3</c:v>
                </c:pt>
                <c:pt idx="2442">
                  <c:v>7.4204241861541001E-3</c:v>
                </c:pt>
                <c:pt idx="2443">
                  <c:v>7.4879810441166204E-3</c:v>
                </c:pt>
                <c:pt idx="2444">
                  <c:v>7.5670844258852203E-3</c:v>
                </c:pt>
                <c:pt idx="2445">
                  <c:v>7.6602119868248901E-3</c:v>
                </c:pt>
                <c:pt idx="2446">
                  <c:v>7.7744514823047698E-3</c:v>
                </c:pt>
                <c:pt idx="2447">
                  <c:v>7.8990513467250192E-3</c:v>
                </c:pt>
                <c:pt idx="2448">
                  <c:v>8.0176718372079302E-3</c:v>
                </c:pt>
                <c:pt idx="2449">
                  <c:v>8.13968165788744E-3</c:v>
                </c:pt>
                <c:pt idx="2450">
                  <c:v>8.2795750242273605E-3</c:v>
                </c:pt>
                <c:pt idx="2451">
                  <c:v>8.4314014913634792E-3</c:v>
                </c:pt>
                <c:pt idx="2452">
                  <c:v>8.5881777205054407E-3</c:v>
                </c:pt>
                <c:pt idx="2453">
                  <c:v>8.7547152718644092E-3</c:v>
                </c:pt>
                <c:pt idx="2454">
                  <c:v>8.9194948734352599E-3</c:v>
                </c:pt>
                <c:pt idx="2455">
                  <c:v>9.0952185877145597E-3</c:v>
                </c:pt>
                <c:pt idx="2456">
                  <c:v>9.2799162963497894E-3</c:v>
                </c:pt>
                <c:pt idx="2457">
                  <c:v>9.4578743782296904E-3</c:v>
                </c:pt>
                <c:pt idx="2458">
                  <c:v>9.6468903815331904E-3</c:v>
                </c:pt>
                <c:pt idx="2459">
                  <c:v>9.8375102015042706E-3</c:v>
                </c:pt>
                <c:pt idx="2460">
                  <c:v>1.00232440826412E-2</c:v>
                </c:pt>
                <c:pt idx="2461">
                  <c:v>1.02185613993886E-2</c:v>
                </c:pt>
                <c:pt idx="2462">
                  <c:v>1.04198221308147E-2</c:v>
                </c:pt>
                <c:pt idx="2463">
                  <c:v>1.06224014558785E-2</c:v>
                </c:pt>
                <c:pt idx="2464">
                  <c:v>1.0832503177165701E-2</c:v>
                </c:pt>
                <c:pt idx="2465">
                  <c:v>1.10420178264867E-2</c:v>
                </c:pt>
                <c:pt idx="2466">
                  <c:v>1.1239681662216901E-2</c:v>
                </c:pt>
                <c:pt idx="2467">
                  <c:v>1.1464854943025101E-2</c:v>
                </c:pt>
                <c:pt idx="2468">
                  <c:v>1.1694982725000301E-2</c:v>
                </c:pt>
                <c:pt idx="2469">
                  <c:v>1.18503027737294E-2</c:v>
                </c:pt>
                <c:pt idx="2470">
                  <c:v>1.1922485452946E-2</c:v>
                </c:pt>
                <c:pt idx="2471">
                  <c:v>1.1959459077489E-2</c:v>
                </c:pt>
                <c:pt idx="2472">
                  <c:v>1.2021261164501499E-2</c:v>
                </c:pt>
                <c:pt idx="2473">
                  <c:v>1.21401032251073E-2</c:v>
                </c:pt>
                <c:pt idx="2474">
                  <c:v>1.2282619486177799E-2</c:v>
                </c:pt>
                <c:pt idx="2475">
                  <c:v>1.24550076502358E-2</c:v>
                </c:pt>
                <c:pt idx="2476">
                  <c:v>1.26771830407613E-2</c:v>
                </c:pt>
                <c:pt idx="2477">
                  <c:v>1.2878129349745601E-2</c:v>
                </c:pt>
                <c:pt idx="2478">
                  <c:v>1.3030687803672201E-2</c:v>
                </c:pt>
                <c:pt idx="2479">
                  <c:v>1.31887661317979E-2</c:v>
                </c:pt>
                <c:pt idx="2480">
                  <c:v>1.33625198265409E-2</c:v>
                </c:pt>
                <c:pt idx="2481">
                  <c:v>1.3556854928244599E-2</c:v>
                </c:pt>
                <c:pt idx="2482">
                  <c:v>1.37854559173296E-2</c:v>
                </c:pt>
                <c:pt idx="2483">
                  <c:v>1.4048558321251001E-2</c:v>
                </c:pt>
                <c:pt idx="2484">
                  <c:v>1.43277333096629E-2</c:v>
                </c:pt>
                <c:pt idx="2485">
                  <c:v>1.4593795847026801E-2</c:v>
                </c:pt>
                <c:pt idx="2486">
                  <c:v>1.48535619118916E-2</c:v>
                </c:pt>
                <c:pt idx="2487">
                  <c:v>1.5108649596708001E-2</c:v>
                </c:pt>
                <c:pt idx="2488">
                  <c:v>1.5352720163255E-2</c:v>
                </c:pt>
                <c:pt idx="2489">
                  <c:v>1.56064114964046E-2</c:v>
                </c:pt>
                <c:pt idx="2490">
                  <c:v>1.5862482921686401E-2</c:v>
                </c:pt>
                <c:pt idx="2491">
                  <c:v>1.6119201144933998E-2</c:v>
                </c:pt>
                <c:pt idx="2492">
                  <c:v>1.6373869286175301E-2</c:v>
                </c:pt>
                <c:pt idx="2493">
                  <c:v>1.6619713728118601E-2</c:v>
                </c:pt>
                <c:pt idx="2494">
                  <c:v>1.6876525771506098E-2</c:v>
                </c:pt>
                <c:pt idx="2495">
                  <c:v>1.7126195660879098E-2</c:v>
                </c:pt>
                <c:pt idx="2496">
                  <c:v>1.7368313276880099E-2</c:v>
                </c:pt>
                <c:pt idx="2497">
                  <c:v>1.7611715961669699E-2</c:v>
                </c:pt>
                <c:pt idx="2498">
                  <c:v>1.7848539434437798E-2</c:v>
                </c:pt>
                <c:pt idx="2499">
                  <c:v>1.8082876913121899E-2</c:v>
                </c:pt>
                <c:pt idx="2500">
                  <c:v>1.8330992592393701E-2</c:v>
                </c:pt>
                <c:pt idx="2501">
                  <c:v>1.85685792826558E-2</c:v>
                </c:pt>
                <c:pt idx="2502">
                  <c:v>1.8797889866034399E-2</c:v>
                </c:pt>
                <c:pt idx="2503">
                  <c:v>1.9039196430767499E-2</c:v>
                </c:pt>
                <c:pt idx="2504">
                  <c:v>1.92784870623533E-2</c:v>
                </c:pt>
                <c:pt idx="2505">
                  <c:v>1.95143365667442E-2</c:v>
                </c:pt>
                <c:pt idx="2506">
                  <c:v>1.9760591416239901E-2</c:v>
                </c:pt>
                <c:pt idx="2507">
                  <c:v>1.9999220847810899E-2</c:v>
                </c:pt>
                <c:pt idx="2508">
                  <c:v>2.0244285532664399E-2</c:v>
                </c:pt>
                <c:pt idx="2509">
                  <c:v>2.0501206812715E-2</c:v>
                </c:pt>
                <c:pt idx="2510">
                  <c:v>2.0679648086453201E-2</c:v>
                </c:pt>
                <c:pt idx="2511">
                  <c:v>2.0787301078126E-2</c:v>
                </c:pt>
                <c:pt idx="2512">
                  <c:v>2.0906080014580199E-2</c:v>
                </c:pt>
                <c:pt idx="2513">
                  <c:v>2.10518968805718E-2</c:v>
                </c:pt>
                <c:pt idx="2514">
                  <c:v>2.1225305818593599E-2</c:v>
                </c:pt>
                <c:pt idx="2515">
                  <c:v>2.1435048158280599E-2</c:v>
                </c:pt>
                <c:pt idx="2516">
                  <c:v>2.1619920863190499E-2</c:v>
                </c:pt>
                <c:pt idx="2517">
                  <c:v>2.1747289878015899E-2</c:v>
                </c:pt>
                <c:pt idx="2518">
                  <c:v>2.18636465174919E-2</c:v>
                </c:pt>
                <c:pt idx="2519">
                  <c:v>2.19934839191997E-2</c:v>
                </c:pt>
                <c:pt idx="2520">
                  <c:v>2.21448780273403E-2</c:v>
                </c:pt>
                <c:pt idx="2521">
                  <c:v>2.2303981072449599E-2</c:v>
                </c:pt>
                <c:pt idx="2522">
                  <c:v>2.24673107110606E-2</c:v>
                </c:pt>
                <c:pt idx="2523">
                  <c:v>2.26493420705778E-2</c:v>
                </c:pt>
                <c:pt idx="2524">
                  <c:v>2.2841106619479801E-2</c:v>
                </c:pt>
                <c:pt idx="2525">
                  <c:v>2.30306509215016E-2</c:v>
                </c:pt>
                <c:pt idx="2526">
                  <c:v>2.3247725288179501E-2</c:v>
                </c:pt>
                <c:pt idx="2527">
                  <c:v>2.34716193963906E-2</c:v>
                </c:pt>
                <c:pt idx="2528">
                  <c:v>2.3675855104722601E-2</c:v>
                </c:pt>
                <c:pt idx="2529">
                  <c:v>2.3893048568899001E-2</c:v>
                </c:pt>
                <c:pt idx="2530">
                  <c:v>2.4125120162097499E-2</c:v>
                </c:pt>
                <c:pt idx="2531">
                  <c:v>2.4363565234314599E-2</c:v>
                </c:pt>
                <c:pt idx="2532">
                  <c:v>2.4599332004858199E-2</c:v>
                </c:pt>
                <c:pt idx="2533">
                  <c:v>2.4849690046300599E-2</c:v>
                </c:pt>
                <c:pt idx="2534">
                  <c:v>2.5107868083697998E-2</c:v>
                </c:pt>
                <c:pt idx="2535">
                  <c:v>2.5359476931521401E-2</c:v>
                </c:pt>
                <c:pt idx="2536">
                  <c:v>2.5617558510644099E-2</c:v>
                </c:pt>
                <c:pt idx="2537">
                  <c:v>2.5879864479973098E-2</c:v>
                </c:pt>
                <c:pt idx="2538">
                  <c:v>2.6144790873500402E-2</c:v>
                </c:pt>
                <c:pt idx="2539">
                  <c:v>2.64190042287255E-2</c:v>
                </c:pt>
                <c:pt idx="2540">
                  <c:v>2.6706722805928101E-2</c:v>
                </c:pt>
                <c:pt idx="2541">
                  <c:v>2.7007008912223698E-2</c:v>
                </c:pt>
                <c:pt idx="2542">
                  <c:v>2.7317138563066799E-2</c:v>
                </c:pt>
                <c:pt idx="2543">
                  <c:v>2.76210812569927E-2</c:v>
                </c:pt>
                <c:pt idx="2544">
                  <c:v>2.7929253163682801E-2</c:v>
                </c:pt>
                <c:pt idx="2545">
                  <c:v>2.8261334285132399E-2</c:v>
                </c:pt>
                <c:pt idx="2546">
                  <c:v>2.8608754008611698E-2</c:v>
                </c:pt>
                <c:pt idx="2547">
                  <c:v>2.89705067716984E-2</c:v>
                </c:pt>
                <c:pt idx="2548">
                  <c:v>2.9357525371129699E-2</c:v>
                </c:pt>
                <c:pt idx="2549">
                  <c:v>2.9708623431404999E-2</c:v>
                </c:pt>
                <c:pt idx="2550">
                  <c:v>2.9989558231803701E-2</c:v>
                </c:pt>
                <c:pt idx="2551">
                  <c:v>3.0255301409189399E-2</c:v>
                </c:pt>
                <c:pt idx="2552">
                  <c:v>3.0555505919605E-2</c:v>
                </c:pt>
                <c:pt idx="2553">
                  <c:v>3.0911670202972402E-2</c:v>
                </c:pt>
                <c:pt idx="2554">
                  <c:v>3.1328274442889797E-2</c:v>
                </c:pt>
                <c:pt idx="2555">
                  <c:v>3.1797233691530702E-2</c:v>
                </c:pt>
                <c:pt idx="2556">
                  <c:v>3.2321746194252501E-2</c:v>
                </c:pt>
                <c:pt idx="2557">
                  <c:v>3.2863533482092401E-2</c:v>
                </c:pt>
                <c:pt idx="2558">
                  <c:v>3.3419666727840198E-2</c:v>
                </c:pt>
                <c:pt idx="2559">
                  <c:v>3.40307146142542E-2</c:v>
                </c:pt>
                <c:pt idx="2560">
                  <c:v>3.4687906198881298E-2</c:v>
                </c:pt>
                <c:pt idx="2561">
                  <c:v>3.5409032410001699E-2</c:v>
                </c:pt>
                <c:pt idx="2562">
                  <c:v>3.6213127524541401E-2</c:v>
                </c:pt>
                <c:pt idx="2563">
                  <c:v>3.7067807622874697E-2</c:v>
                </c:pt>
                <c:pt idx="2564">
                  <c:v>3.7981650430457897E-2</c:v>
                </c:pt>
                <c:pt idx="2565">
                  <c:v>3.9073881838348201E-2</c:v>
                </c:pt>
                <c:pt idx="2566">
                  <c:v>4.0187444080561102E-2</c:v>
                </c:pt>
                <c:pt idx="2567">
                  <c:v>4.1235645327363797E-2</c:v>
                </c:pt>
                <c:pt idx="2568">
                  <c:v>4.2330732015852503E-2</c:v>
                </c:pt>
                <c:pt idx="2569">
                  <c:v>4.3481831111057301E-2</c:v>
                </c:pt>
                <c:pt idx="2570">
                  <c:v>4.4683898434237999E-2</c:v>
                </c:pt>
                <c:pt idx="2571">
                  <c:v>4.5949098084881797E-2</c:v>
                </c:pt>
                <c:pt idx="2572">
                  <c:v>4.7290025374304101E-2</c:v>
                </c:pt>
                <c:pt idx="2573">
                  <c:v>4.8694644989480403E-2</c:v>
                </c:pt>
                <c:pt idx="2574">
                  <c:v>5.01666241409775E-2</c:v>
                </c:pt>
                <c:pt idx="2575">
                  <c:v>5.1696713519389301E-2</c:v>
                </c:pt>
                <c:pt idx="2576">
                  <c:v>5.3296653213379203E-2</c:v>
                </c:pt>
                <c:pt idx="2577">
                  <c:v>5.49696014424636E-2</c:v>
                </c:pt>
                <c:pt idx="2578">
                  <c:v>5.6709879189530903E-2</c:v>
                </c:pt>
                <c:pt idx="2579">
                  <c:v>5.8516729875681198E-2</c:v>
                </c:pt>
                <c:pt idx="2580">
                  <c:v>6.0398846824119702E-2</c:v>
                </c:pt>
                <c:pt idx="2581">
                  <c:v>6.2351227959211698E-2</c:v>
                </c:pt>
                <c:pt idx="2582">
                  <c:v>6.4364121966493298E-2</c:v>
                </c:pt>
                <c:pt idx="2583">
                  <c:v>6.6439520228331203E-2</c:v>
                </c:pt>
                <c:pt idx="2584">
                  <c:v>6.8588847081747298E-2</c:v>
                </c:pt>
                <c:pt idx="2585">
                  <c:v>7.0795198931774106E-2</c:v>
                </c:pt>
                <c:pt idx="2586">
                  <c:v>7.3047494736455401E-2</c:v>
                </c:pt>
                <c:pt idx="2587">
                  <c:v>7.5362631950778303E-2</c:v>
                </c:pt>
                <c:pt idx="2588">
                  <c:v>7.7734032511621295E-2</c:v>
                </c:pt>
                <c:pt idx="2589">
                  <c:v>8.0167825669929596E-2</c:v>
                </c:pt>
                <c:pt idx="2590">
                  <c:v>8.2637108053420297E-2</c:v>
                </c:pt>
                <c:pt idx="2591">
                  <c:v>8.5153313626707999E-2</c:v>
                </c:pt>
                <c:pt idx="2592">
                  <c:v>8.7767965759160196E-2</c:v>
                </c:pt>
                <c:pt idx="2593">
                  <c:v>9.0446272426063706E-2</c:v>
                </c:pt>
                <c:pt idx="2594">
                  <c:v>9.3177100214416206E-2</c:v>
                </c:pt>
                <c:pt idx="2595">
                  <c:v>9.5956985106367798E-2</c:v>
                </c:pt>
                <c:pt idx="2596">
                  <c:v>9.8778285345528294E-2</c:v>
                </c:pt>
                <c:pt idx="2597">
                  <c:v>0.101637388123464</c:v>
                </c:pt>
                <c:pt idx="2598">
                  <c:v>0.104549551970989</c:v>
                </c:pt>
                <c:pt idx="2599">
                  <c:v>0.107518446196454</c:v>
                </c:pt>
                <c:pt idx="2600">
                  <c:v>0.110539706943396</c:v>
                </c:pt>
                <c:pt idx="2601">
                  <c:v>0.11359841774521801</c:v>
                </c:pt>
                <c:pt idx="2602">
                  <c:v>0.11665955387785699</c:v>
                </c:pt>
                <c:pt idx="2603">
                  <c:v>0.119735078975542</c:v>
                </c:pt>
                <c:pt idx="2604">
                  <c:v>0.12282375137200301</c:v>
                </c:pt>
                <c:pt idx="2605">
                  <c:v>0.125908012213204</c:v>
                </c:pt>
                <c:pt idx="2606">
                  <c:v>0.129013301332249</c:v>
                </c:pt>
                <c:pt idx="2607">
                  <c:v>0.132109006289444</c:v>
                </c:pt>
                <c:pt idx="2608">
                  <c:v>0.13518632759646901</c:v>
                </c:pt>
                <c:pt idx="2609">
                  <c:v>0.138266543926895</c:v>
                </c:pt>
                <c:pt idx="2610">
                  <c:v>0.1413177557709</c:v>
                </c:pt>
                <c:pt idx="2611">
                  <c:v>0.14433558624899101</c:v>
                </c:pt>
                <c:pt idx="2612">
                  <c:v>0.147336796190948</c:v>
                </c:pt>
                <c:pt idx="2613">
                  <c:v>0.15030436685853699</c:v>
                </c:pt>
                <c:pt idx="2614">
                  <c:v>0.15322312277907901</c:v>
                </c:pt>
                <c:pt idx="2615">
                  <c:v>0.15609335590496201</c:v>
                </c:pt>
                <c:pt idx="2616">
                  <c:v>0.15891412744333799</c:v>
                </c:pt>
                <c:pt idx="2617">
                  <c:v>0.16168202249438801</c:v>
                </c:pt>
                <c:pt idx="2618">
                  <c:v>0.164388679583123</c:v>
                </c:pt>
                <c:pt idx="2619">
                  <c:v>0.167049806182342</c:v>
                </c:pt>
                <c:pt idx="2620">
                  <c:v>0.16964090823199299</c:v>
                </c:pt>
                <c:pt idx="2621">
                  <c:v>0.17214930392568101</c:v>
                </c:pt>
                <c:pt idx="2622">
                  <c:v>0.174588535053389</c:v>
                </c:pt>
                <c:pt idx="2623">
                  <c:v>0.17694448506424601</c:v>
                </c:pt>
                <c:pt idx="2624">
                  <c:v>0.17920652122048</c:v>
                </c:pt>
                <c:pt idx="2625">
                  <c:v>0.181399439263422</c:v>
                </c:pt>
                <c:pt idx="2626">
                  <c:v>0.18350408468899301</c:v>
                </c:pt>
                <c:pt idx="2627">
                  <c:v>0.18551003010905101</c:v>
                </c:pt>
                <c:pt idx="2628">
                  <c:v>0.18743484943666799</c:v>
                </c:pt>
                <c:pt idx="2629">
                  <c:v>0.189239545235524</c:v>
                </c:pt>
                <c:pt idx="2630">
                  <c:v>0.19090892574519799</c:v>
                </c:pt>
                <c:pt idx="2631">
                  <c:v>0.19246996957162599</c:v>
                </c:pt>
                <c:pt idx="2632">
                  <c:v>0.19393722214204701</c:v>
                </c:pt>
                <c:pt idx="2633">
                  <c:v>0.19530696548065599</c:v>
                </c:pt>
                <c:pt idx="2634">
                  <c:v>0.196581482461233</c:v>
                </c:pt>
                <c:pt idx="2635">
                  <c:v>0.19776667642426601</c:v>
                </c:pt>
                <c:pt idx="2636">
                  <c:v>0.19884224930108299</c:v>
                </c:pt>
                <c:pt idx="2637">
                  <c:v>0.19979505926351801</c:v>
                </c:pt>
                <c:pt idx="2638">
                  <c:v>0.200625638805601</c:v>
                </c:pt>
                <c:pt idx="2639">
                  <c:v>0.20135739953717199</c:v>
                </c:pt>
                <c:pt idx="2640">
                  <c:v>0.201989795406498</c:v>
                </c:pt>
                <c:pt idx="2641">
                  <c:v>0.20251945170751801</c:v>
                </c:pt>
                <c:pt idx="2642">
                  <c:v>0.20294863713137701</c:v>
                </c:pt>
                <c:pt idx="2643">
                  <c:v>0.20327557098874999</c:v>
                </c:pt>
                <c:pt idx="2644">
                  <c:v>0.20354124894703499</c:v>
                </c:pt>
                <c:pt idx="2645">
                  <c:v>0.20359902297705401</c:v>
                </c:pt>
                <c:pt idx="2646">
                  <c:v>0.20360996618823901</c:v>
                </c:pt>
                <c:pt idx="2647">
                  <c:v>0.20350755354745501</c:v>
                </c:pt>
                <c:pt idx="2648">
                  <c:v>0.203405140906671</c:v>
                </c:pt>
                <c:pt idx="2649">
                  <c:v>0.20308331622246201</c:v>
                </c:pt>
                <c:pt idx="2650">
                  <c:v>0.20266356894751</c:v>
                </c:pt>
                <c:pt idx="2651">
                  <c:v>0.20213597261500699</c:v>
                </c:pt>
                <c:pt idx="2652">
                  <c:v>0.20149889347226699</c:v>
                </c:pt>
                <c:pt idx="2653">
                  <c:v>0.20075825882662099</c:v>
                </c:pt>
                <c:pt idx="2654">
                  <c:v>0.19992676282900601</c:v>
                </c:pt>
                <c:pt idx="2655">
                  <c:v>0.19899805572853099</c:v>
                </c:pt>
                <c:pt idx="2656">
                  <c:v>0.197981353023305</c:v>
                </c:pt>
                <c:pt idx="2657">
                  <c:v>0.19684935080216501</c:v>
                </c:pt>
                <c:pt idx="2658">
                  <c:v>0.195613078453858</c:v>
                </c:pt>
                <c:pt idx="2659">
                  <c:v>0.19430467782554001</c:v>
                </c:pt>
                <c:pt idx="2660">
                  <c:v>0.19290957862064301</c:v>
                </c:pt>
                <c:pt idx="2661">
                  <c:v>0.19142998921208401</c:v>
                </c:pt>
                <c:pt idx="2662">
                  <c:v>0.18987356997990301</c:v>
                </c:pt>
                <c:pt idx="2663">
                  <c:v>0.18825649715728199</c:v>
                </c:pt>
                <c:pt idx="2664">
                  <c:v>0.18656101284325799</c:v>
                </c:pt>
                <c:pt idx="2665">
                  <c:v>0.18480925080030999</c:v>
                </c:pt>
                <c:pt idx="2666">
                  <c:v>0.18300369627687299</c:v>
                </c:pt>
                <c:pt idx="2667">
                  <c:v>0.18112347232703399</c:v>
                </c:pt>
                <c:pt idx="2668">
                  <c:v>0.1792221600551</c:v>
                </c:pt>
                <c:pt idx="2669">
                  <c:v>0.17730249445353399</c:v>
                </c:pt>
                <c:pt idx="2670">
                  <c:v>0.17524738881430299</c:v>
                </c:pt>
                <c:pt idx="2671">
                  <c:v>0.173000194947353</c:v>
                </c:pt>
                <c:pt idx="2672">
                  <c:v>0.170613862293479</c:v>
                </c:pt>
                <c:pt idx="2673">
                  <c:v>0.16817788686156401</c:v>
                </c:pt>
                <c:pt idx="2674">
                  <c:v>0.165751601361253</c:v>
                </c:pt>
                <c:pt idx="2675">
                  <c:v>0.16334733106343799</c:v>
                </c:pt>
                <c:pt idx="2676">
                  <c:v>0.16091049149573999</c:v>
                </c:pt>
                <c:pt idx="2677">
                  <c:v>0.15834366112852699</c:v>
                </c:pt>
                <c:pt idx="2678">
                  <c:v>0.155657351662981</c:v>
                </c:pt>
                <c:pt idx="2679">
                  <c:v>0.152909224008834</c:v>
                </c:pt>
                <c:pt idx="2680">
                  <c:v>0.150127971565714</c:v>
                </c:pt>
                <c:pt idx="2681">
                  <c:v>0.147333877260344</c:v>
                </c:pt>
                <c:pt idx="2682">
                  <c:v>0.14453439929654599</c:v>
                </c:pt>
                <c:pt idx="2683">
                  <c:v>0.141726442215453</c:v>
                </c:pt>
                <c:pt idx="2684">
                  <c:v>0.138908591328404</c:v>
                </c:pt>
                <c:pt idx="2685">
                  <c:v>0.13607147547165899</c:v>
                </c:pt>
                <c:pt idx="2686">
                  <c:v>0.13323110327398599</c:v>
                </c:pt>
                <c:pt idx="2687">
                  <c:v>0.130383630091049</c:v>
                </c:pt>
                <c:pt idx="2688">
                  <c:v>0.127509854758384</c:v>
                </c:pt>
                <c:pt idx="2689">
                  <c:v>0.124612616683102</c:v>
                </c:pt>
                <c:pt idx="2690">
                  <c:v>0.121685814254915</c:v>
                </c:pt>
                <c:pt idx="2691">
                  <c:v>0.11875069439436001</c:v>
                </c:pt>
                <c:pt idx="2692">
                  <c:v>0.115804287793506</c:v>
                </c:pt>
                <c:pt idx="2693">
                  <c:v>0.11283429046099</c:v>
                </c:pt>
                <c:pt idx="2694">
                  <c:v>0.10984346086746299</c:v>
                </c:pt>
                <c:pt idx="2695">
                  <c:v>0.106842969712013</c:v>
                </c:pt>
                <c:pt idx="2696">
                  <c:v>0.103813332481895</c:v>
                </c:pt>
                <c:pt idx="2697">
                  <c:v>0.100762035925113</c:v>
                </c:pt>
                <c:pt idx="2698">
                  <c:v>9.7693973434780507E-2</c:v>
                </c:pt>
                <c:pt idx="2699">
                  <c:v>9.4594204867633896E-2</c:v>
                </c:pt>
                <c:pt idx="2700">
                  <c:v>9.1480274999478695E-2</c:v>
                </c:pt>
                <c:pt idx="2701">
                  <c:v>8.83450200799233E-2</c:v>
                </c:pt>
                <c:pt idx="2702">
                  <c:v>8.51827151848282E-2</c:v>
                </c:pt>
                <c:pt idx="2703">
                  <c:v>8.2008494672003093E-2</c:v>
                </c:pt>
                <c:pt idx="2704">
                  <c:v>7.8792688638126496E-2</c:v>
                </c:pt>
                <c:pt idx="2705">
                  <c:v>7.5549111328211904E-2</c:v>
                </c:pt>
                <c:pt idx="2706">
                  <c:v>7.2299200845539105E-2</c:v>
                </c:pt>
                <c:pt idx="2707">
                  <c:v>6.9028678596980003E-2</c:v>
                </c:pt>
                <c:pt idx="2708">
                  <c:v>6.5745143765032502E-2</c:v>
                </c:pt>
                <c:pt idx="2709">
                  <c:v>6.2408863418583101E-2</c:v>
                </c:pt>
                <c:pt idx="2710">
                  <c:v>5.8895679453290502E-2</c:v>
                </c:pt>
                <c:pt idx="2711">
                  <c:v>5.5152960175383098E-2</c:v>
                </c:pt>
                <c:pt idx="2712">
                  <c:v>5.1265255375861803E-2</c:v>
                </c:pt>
                <c:pt idx="2713">
                  <c:v>4.7334393343110702E-2</c:v>
                </c:pt>
                <c:pt idx="2714">
                  <c:v>4.34233237229995E-2</c:v>
                </c:pt>
                <c:pt idx="2715">
                  <c:v>3.94331610552974E-2</c:v>
                </c:pt>
                <c:pt idx="2716">
                  <c:v>3.5433903516263097E-2</c:v>
                </c:pt>
                <c:pt idx="2717">
                  <c:v>3.1510670423732699E-2</c:v>
                </c:pt>
                <c:pt idx="2718">
                  <c:v>2.75140227966373E-2</c:v>
                </c:pt>
                <c:pt idx="2719">
                  <c:v>2.3372698902712999E-2</c:v>
                </c:pt>
                <c:pt idx="2720">
                  <c:v>1.9149827181168599E-2</c:v>
                </c:pt>
                <c:pt idx="2721">
                  <c:v>1.4886458517966199E-2</c:v>
                </c:pt>
                <c:pt idx="2722">
                  <c:v>1.0565414321918499E-2</c:v>
                </c:pt>
                <c:pt idx="2723">
                  <c:v>6.2413934876642098E-3</c:v>
                </c:pt>
                <c:pt idx="2724">
                  <c:v>1.9589591546342999E-3</c:v>
                </c:pt>
                <c:pt idx="2725">
                  <c:v>-2.3958208393546399E-3</c:v>
                </c:pt>
                <c:pt idx="2726">
                  <c:v>-6.8786921014782803E-3</c:v>
                </c:pt>
                <c:pt idx="2727">
                  <c:v>-1.14794628548937E-2</c:v>
                </c:pt>
                <c:pt idx="2728">
                  <c:v>-1.62238270437404E-2</c:v>
                </c:pt>
                <c:pt idx="2729">
                  <c:v>-2.1084972156830001E-2</c:v>
                </c:pt>
                <c:pt idx="2730">
                  <c:v>-2.6053347912657201E-2</c:v>
                </c:pt>
                <c:pt idx="2731">
                  <c:v>-3.11799471220079E-2</c:v>
                </c:pt>
                <c:pt idx="2732">
                  <c:v>-3.6447412451354001E-2</c:v>
                </c:pt>
                <c:pt idx="2733">
                  <c:v>-4.1852652721280699E-2</c:v>
                </c:pt>
                <c:pt idx="2734">
                  <c:v>-4.7419870212180498E-2</c:v>
                </c:pt>
                <c:pt idx="2735">
                  <c:v>-5.3166894895911199E-2</c:v>
                </c:pt>
                <c:pt idx="2736">
                  <c:v>-5.9114935431513999E-2</c:v>
                </c:pt>
                <c:pt idx="2737">
                  <c:v>-6.5295028223847598E-2</c:v>
                </c:pt>
                <c:pt idx="2738">
                  <c:v>-7.1709004636769894E-2</c:v>
                </c:pt>
                <c:pt idx="2739">
                  <c:v>-7.8371538179937902E-2</c:v>
                </c:pt>
                <c:pt idx="2740">
                  <c:v>-8.5392445059570304E-2</c:v>
                </c:pt>
                <c:pt idx="2741">
                  <c:v>-9.2634900433999398E-2</c:v>
                </c:pt>
                <c:pt idx="2742">
                  <c:v>-0.100022908314314</c:v>
                </c:pt>
                <c:pt idx="2743">
                  <c:v>-0.107638343984181</c:v>
                </c:pt>
                <c:pt idx="2744">
                  <c:v>-0.115540846123471</c:v>
                </c:pt>
                <c:pt idx="2745">
                  <c:v>-0.123724040262203</c:v>
                </c:pt>
                <c:pt idx="2746">
                  <c:v>-0.132181142915832</c:v>
                </c:pt>
                <c:pt idx="2747">
                  <c:v>-0.14102533633721401</c:v>
                </c:pt>
                <c:pt idx="2748">
                  <c:v>-0.15032035975375099</c:v>
                </c:pt>
                <c:pt idx="2749">
                  <c:v>-0.15987929446563101</c:v>
                </c:pt>
                <c:pt idx="2750">
                  <c:v>-0.16936399869135099</c:v>
                </c:pt>
                <c:pt idx="2751">
                  <c:v>-0.17918516175784899</c:v>
                </c:pt>
                <c:pt idx="2752">
                  <c:v>-0.18999123129435</c:v>
                </c:pt>
                <c:pt idx="2753">
                  <c:v>-0.20158991953241401</c:v>
                </c:pt>
                <c:pt idx="2754">
                  <c:v>-0.21358811423035501</c:v>
                </c:pt>
                <c:pt idx="2755">
                  <c:v>-0.22608817991302499</c:v>
                </c:pt>
                <c:pt idx="2756">
                  <c:v>-0.23920997800360599</c:v>
                </c:pt>
                <c:pt idx="2757">
                  <c:v>-0.25286607088847302</c:v>
                </c:pt>
                <c:pt idx="2758">
                  <c:v>-0.26773874159302802</c:v>
                </c:pt>
                <c:pt idx="2759">
                  <c:v>-0.28340931349022402</c:v>
                </c:pt>
                <c:pt idx="2760">
                  <c:v>-0.29921928502186201</c:v>
                </c:pt>
                <c:pt idx="2761">
                  <c:v>-0.31565016588084199</c:v>
                </c:pt>
                <c:pt idx="2762">
                  <c:v>-0.332848186008594</c:v>
                </c:pt>
                <c:pt idx="2763">
                  <c:v>-0.35062835165027501</c:v>
                </c:pt>
                <c:pt idx="2764">
                  <c:v>-0.36889694164116499</c:v>
                </c:pt>
                <c:pt idx="2765">
                  <c:v>-0.38789211556603798</c:v>
                </c:pt>
                <c:pt idx="2766">
                  <c:v>-0.40760123775339302</c:v>
                </c:pt>
                <c:pt idx="2767">
                  <c:v>-0.42799844025266098</c:v>
                </c:pt>
                <c:pt idx="2768">
                  <c:v>-0.449079114577704</c:v>
                </c:pt>
                <c:pt idx="2769">
                  <c:v>-0.47095955058758998</c:v>
                </c:pt>
                <c:pt idx="2770">
                  <c:v>-0.49361255981823698</c:v>
                </c:pt>
                <c:pt idx="2771">
                  <c:v>-0.51699775894130595</c:v>
                </c:pt>
                <c:pt idx="2772">
                  <c:v>-0.54117755474217999</c:v>
                </c:pt>
                <c:pt idx="2773">
                  <c:v>-0.56612001427741898</c:v>
                </c:pt>
                <c:pt idx="2774">
                  <c:v>-0.59192632151555002</c:v>
                </c:pt>
                <c:pt idx="2775">
                  <c:v>-0.61861133970640503</c:v>
                </c:pt>
                <c:pt idx="2776">
                  <c:v>-0.64596939514645701</c:v>
                </c:pt>
                <c:pt idx="2777">
                  <c:v>-0.67407074123174804</c:v>
                </c:pt>
                <c:pt idx="2778">
                  <c:v>-0.70317244578980198</c:v>
                </c:pt>
                <c:pt idx="2779">
                  <c:v>-0.73317369450555403</c:v>
                </c:pt>
                <c:pt idx="2780">
                  <c:v>-0.76395052162209998</c:v>
                </c:pt>
                <c:pt idx="2781">
                  <c:v>-0.79521300863053801</c:v>
                </c:pt>
                <c:pt idx="2782">
                  <c:v>-0.82703260064095496</c:v>
                </c:pt>
                <c:pt idx="2783">
                  <c:v>-0.86020056920351196</c:v>
                </c:pt>
                <c:pt idx="2784">
                  <c:v>-0.89479941271055397</c:v>
                </c:pt>
                <c:pt idx="2785">
                  <c:v>-0.93003193647496896</c:v>
                </c:pt>
                <c:pt idx="2786">
                  <c:v>-0.96556678671394902</c:v>
                </c:pt>
                <c:pt idx="2787">
                  <c:v>-1.0016546034990099</c:v>
                </c:pt>
                <c:pt idx="2788">
                  <c:v>-1.0382093659942</c:v>
                </c:pt>
                <c:pt idx="2789">
                  <c:v>-1.07528366849115</c:v>
                </c:pt>
                <c:pt idx="2790">
                  <c:v>-1.1135194259421901</c:v>
                </c:pt>
                <c:pt idx="2791">
                  <c:v>-1.1533303046476</c:v>
                </c:pt>
                <c:pt idx="2792">
                  <c:v>-1.1947143931958999</c:v>
                </c:pt>
                <c:pt idx="2793">
                  <c:v>-1.2372447000704201</c:v>
                </c:pt>
                <c:pt idx="2794">
                  <c:v>-1.28036518011134</c:v>
                </c:pt>
                <c:pt idx="2795">
                  <c:v>-1.3237017748570299</c:v>
                </c:pt>
                <c:pt idx="2796">
                  <c:v>-1.36712093614536</c:v>
                </c:pt>
                <c:pt idx="2797">
                  <c:v>-1.4107592323577101</c:v>
                </c:pt>
                <c:pt idx="2798">
                  <c:v>-1.45475993079148</c:v>
                </c:pt>
                <c:pt idx="2799">
                  <c:v>-1.50015875707463</c:v>
                </c:pt>
                <c:pt idx="2800">
                  <c:v>-1.5471257835171399</c:v>
                </c:pt>
                <c:pt idx="2801">
                  <c:v>-1.59411582410331</c:v>
                </c:pt>
                <c:pt idx="2802">
                  <c:v>-1.64042874316827</c:v>
                </c:pt>
                <c:pt idx="2803">
                  <c:v>-1.6863118645545301</c:v>
                </c:pt>
                <c:pt idx="2804">
                  <c:v>-1.7320425859731201</c:v>
                </c:pt>
                <c:pt idx="2805">
                  <c:v>-1.77767363909788</c:v>
                </c:pt>
                <c:pt idx="2806">
                  <c:v>-1.8234125106958099</c:v>
                </c:pt>
                <c:pt idx="2807">
                  <c:v>-1.8692202889357901</c:v>
                </c:pt>
                <c:pt idx="2808">
                  <c:v>-1.91481059000563</c:v>
                </c:pt>
                <c:pt idx="2809">
                  <c:v>-1.9603131130735301</c:v>
                </c:pt>
                <c:pt idx="2810">
                  <c:v>-2.0056828919574698</c:v>
                </c:pt>
                <c:pt idx="2811">
                  <c:v>-2.0504410284280001</c:v>
                </c:pt>
                <c:pt idx="2812">
                  <c:v>-2.0946681105018898</c:v>
                </c:pt>
                <c:pt idx="2813">
                  <c:v>-2.1392658737415999</c:v>
                </c:pt>
                <c:pt idx="2814">
                  <c:v>-2.1839689677926999</c:v>
                </c:pt>
                <c:pt idx="2815">
                  <c:v>-2.2278603877075001</c:v>
                </c:pt>
                <c:pt idx="2816">
                  <c:v>-2.27094170335352</c:v>
                </c:pt>
                <c:pt idx="2817">
                  <c:v>-2.3134249566766201</c:v>
                </c:pt>
                <c:pt idx="2818">
                  <c:v>-2.3552539044147198</c:v>
                </c:pt>
                <c:pt idx="2819">
                  <c:v>-2.3965062737570402</c:v>
                </c:pt>
                <c:pt idx="2820">
                  <c:v>-2.4370035436840198</c:v>
                </c:pt>
                <c:pt idx="2821">
                  <c:v>-2.4767104857586602</c:v>
                </c:pt>
                <c:pt idx="2822">
                  <c:v>-2.5156788610247802</c:v>
                </c:pt>
                <c:pt idx="2823">
                  <c:v>-2.55357899989336</c:v>
                </c:pt>
                <c:pt idx="2824">
                  <c:v>-2.59038713649963</c:v>
                </c:pt>
                <c:pt idx="2825">
                  <c:v>-2.6262680964093699</c:v>
                </c:pt>
                <c:pt idx="2826">
                  <c:v>-2.66115947917804</c:v>
                </c:pt>
                <c:pt idx="2827">
                  <c:v>-2.69423757562652</c:v>
                </c:pt>
                <c:pt idx="2828">
                  <c:v>-2.7260178715964298</c:v>
                </c:pt>
                <c:pt idx="2829">
                  <c:v>-2.7572878856398102</c:v>
                </c:pt>
                <c:pt idx="2830">
                  <c:v>-2.7876833872457998</c:v>
                </c:pt>
                <c:pt idx="2831">
                  <c:v>-2.8171910578713</c:v>
                </c:pt>
                <c:pt idx="2832">
                  <c:v>-2.8454612556474399</c:v>
                </c:pt>
                <c:pt idx="2833">
                  <c:v>-2.8723675465987699</c:v>
                </c:pt>
                <c:pt idx="2834">
                  <c:v>-2.8979487146134599</c:v>
                </c:pt>
                <c:pt idx="2835">
                  <c:v>-2.9220022912106098</c:v>
                </c:pt>
                <c:pt idx="2836">
                  <c:v>-2.9444438579510099</c:v>
                </c:pt>
                <c:pt idx="2837">
                  <c:v>-2.9655272555346301</c:v>
                </c:pt>
                <c:pt idx="2838">
                  <c:v>-2.9853487722543801</c:v>
                </c:pt>
                <c:pt idx="2839">
                  <c:v>-3.0038316998574701</c:v>
                </c:pt>
                <c:pt idx="2840">
                  <c:v>-3.02098058652293</c:v>
                </c:pt>
                <c:pt idx="2841">
                  <c:v>-3.0366874474779402</c:v>
                </c:pt>
                <c:pt idx="2842">
                  <c:v>-3.05086368900924</c:v>
                </c:pt>
                <c:pt idx="2843">
                  <c:v>-3.0634325554143902</c:v>
                </c:pt>
                <c:pt idx="2844">
                  <c:v>-3.0744087951156698</c:v>
                </c:pt>
                <c:pt idx="2845">
                  <c:v>-3.0837841751722799</c:v>
                </c:pt>
                <c:pt idx="2846">
                  <c:v>-3.0916090728615999</c:v>
                </c:pt>
                <c:pt idx="2847">
                  <c:v>-3.09792780235759</c:v>
                </c:pt>
                <c:pt idx="2848">
                  <c:v>-3.10273334392188</c:v>
                </c:pt>
                <c:pt idx="2849">
                  <c:v>-3.10603848867706</c:v>
                </c:pt>
                <c:pt idx="2850">
                  <c:v>-3.10784712970566</c:v>
                </c:pt>
                <c:pt idx="2851">
                  <c:v>-3.1081594671039099</c:v>
                </c:pt>
                <c:pt idx="2852">
                  <c:v>-3.1070309146874799</c:v>
                </c:pt>
                <c:pt idx="2853">
                  <c:v>-3.10448082450882</c:v>
                </c:pt>
                <c:pt idx="2854">
                  <c:v>-3.10053296333817</c:v>
                </c:pt>
                <c:pt idx="2855">
                  <c:v>-3.0952519451301299</c:v>
                </c:pt>
                <c:pt idx="2856">
                  <c:v>-3.0886378118922302</c:v>
                </c:pt>
                <c:pt idx="2857">
                  <c:v>-3.08072371150873</c:v>
                </c:pt>
                <c:pt idx="2858">
                  <c:v>-3.0715554291845399</c:v>
                </c:pt>
                <c:pt idx="2859">
                  <c:v>-3.0611130718832702</c:v>
                </c:pt>
                <c:pt idx="2860">
                  <c:v>-3.04945105963741</c:v>
                </c:pt>
                <c:pt idx="2861">
                  <c:v>-3.03664874159045</c:v>
                </c:pt>
                <c:pt idx="2862">
                  <c:v>-3.0227010247186699</c:v>
                </c:pt>
                <c:pt idx="2863">
                  <c:v>-3.0076445177656201</c:v>
                </c:pt>
                <c:pt idx="2864">
                  <c:v>-2.9915259175379498</c:v>
                </c:pt>
                <c:pt idx="2865">
                  <c:v>-2.97432586535975</c:v>
                </c:pt>
                <c:pt idx="2866">
                  <c:v>-2.9561286591413101</c:v>
                </c:pt>
                <c:pt idx="2867">
                  <c:v>-2.9369656351710902</c:v>
                </c:pt>
                <c:pt idx="2868">
                  <c:v>-2.9169350222650299</c:v>
                </c:pt>
                <c:pt idx="2869">
                  <c:v>-2.8959937457509501</c:v>
                </c:pt>
                <c:pt idx="2870">
                  <c:v>-2.8739901744496801</c:v>
                </c:pt>
                <c:pt idx="2871">
                  <c:v>-2.85067674884449</c:v>
                </c:pt>
                <c:pt idx="2872">
                  <c:v>-2.8256458355027401</c:v>
                </c:pt>
                <c:pt idx="2873">
                  <c:v>-2.79895058646744</c:v>
                </c:pt>
                <c:pt idx="2874">
                  <c:v>-2.77141100491502</c:v>
                </c:pt>
                <c:pt idx="2875">
                  <c:v>-2.7435131439334302</c:v>
                </c:pt>
                <c:pt idx="2876">
                  <c:v>-2.71540208035429</c:v>
                </c:pt>
                <c:pt idx="2877">
                  <c:v>-2.6874828397000101</c:v>
                </c:pt>
                <c:pt idx="2878">
                  <c:v>-2.6586017444037102</c:v>
                </c:pt>
                <c:pt idx="2879">
                  <c:v>-2.6281993116950599</c:v>
                </c:pt>
                <c:pt idx="2880">
                  <c:v>-2.5970787152399399</c:v>
                </c:pt>
                <c:pt idx="2881">
                  <c:v>-2.5652775887909498</c:v>
                </c:pt>
                <c:pt idx="2882">
                  <c:v>-2.5330526217406302</c:v>
                </c:pt>
                <c:pt idx="2883">
                  <c:v>-2.5004398520568598</c:v>
                </c:pt>
                <c:pt idx="2884">
                  <c:v>-2.4676494029013099</c:v>
                </c:pt>
                <c:pt idx="2885">
                  <c:v>-2.4348921061759299</c:v>
                </c:pt>
                <c:pt idx="2886">
                  <c:v>-2.4019136376952401</c:v>
                </c:pt>
                <c:pt idx="2887">
                  <c:v>-2.36846182591791</c:v>
                </c:pt>
                <c:pt idx="2888">
                  <c:v>-2.3345864191948298</c:v>
                </c:pt>
                <c:pt idx="2889">
                  <c:v>-2.30043562747435</c:v>
                </c:pt>
                <c:pt idx="2890">
                  <c:v>-2.2659545865066</c:v>
                </c:pt>
                <c:pt idx="2891">
                  <c:v>-2.23121262115626</c:v>
                </c:pt>
                <c:pt idx="2892">
                  <c:v>-2.1961319415187299</c:v>
                </c:pt>
                <c:pt idx="2893">
                  <c:v>-2.1604616081763202</c:v>
                </c:pt>
                <c:pt idx="2894">
                  <c:v>-2.1245452522800998</c:v>
                </c:pt>
                <c:pt idx="2895">
                  <c:v>-2.0890971596150898</c:v>
                </c:pt>
                <c:pt idx="2896">
                  <c:v>-2.05427097052501</c:v>
                </c:pt>
                <c:pt idx="2897">
                  <c:v>-2.0192154585123299</c:v>
                </c:pt>
                <c:pt idx="2898">
                  <c:v>-1.98349032063867</c:v>
                </c:pt>
                <c:pt idx="2899">
                  <c:v>-1.94783746324553</c:v>
                </c:pt>
                <c:pt idx="2900">
                  <c:v>-1.91224295294168</c:v>
                </c:pt>
                <c:pt idx="2901">
                  <c:v>-1.87658635269774</c:v>
                </c:pt>
                <c:pt idx="2902">
                  <c:v>-1.8410324647505201</c:v>
                </c:pt>
                <c:pt idx="2903">
                  <c:v>-1.80565587952296</c:v>
                </c:pt>
                <c:pt idx="2904">
                  <c:v>-1.77053951615713</c:v>
                </c:pt>
                <c:pt idx="2905">
                  <c:v>-1.73569692665546</c:v>
                </c:pt>
                <c:pt idx="2906">
                  <c:v>-1.70102660707882</c:v>
                </c:pt>
                <c:pt idx="2907">
                  <c:v>-1.6666493549054899</c:v>
                </c:pt>
                <c:pt idx="2908">
                  <c:v>-1.6326612138818699</c:v>
                </c:pt>
                <c:pt idx="2909">
                  <c:v>-1.59894432480406</c:v>
                </c:pt>
                <c:pt idx="2910">
                  <c:v>-1.5655192386754699</c:v>
                </c:pt>
                <c:pt idx="2911">
                  <c:v>-1.5318713548959499</c:v>
                </c:pt>
                <c:pt idx="2912">
                  <c:v>-1.49794749652985</c:v>
                </c:pt>
                <c:pt idx="2913">
                  <c:v>-1.46453386342481</c:v>
                </c:pt>
                <c:pt idx="2914">
                  <c:v>-1.43214158954361</c:v>
                </c:pt>
                <c:pt idx="2915">
                  <c:v>-1.4000134098091099</c:v>
                </c:pt>
                <c:pt idx="2916">
                  <c:v>-1.36791661677483</c:v>
                </c:pt>
                <c:pt idx="2917">
                  <c:v>-1.3362588297148501</c:v>
                </c:pt>
                <c:pt idx="2918">
                  <c:v>-1.30490904716836</c:v>
                </c:pt>
                <c:pt idx="2919">
                  <c:v>-1.27373086837267</c:v>
                </c:pt>
                <c:pt idx="2920">
                  <c:v>-1.24261260228437</c:v>
                </c:pt>
                <c:pt idx="2921">
                  <c:v>-1.2117878927478101</c:v>
                </c:pt>
                <c:pt idx="2922">
                  <c:v>-1.1814687234124299</c:v>
                </c:pt>
                <c:pt idx="2923">
                  <c:v>-1.1517456370585899</c:v>
                </c:pt>
                <c:pt idx="2924">
                  <c:v>-1.1226602672798001</c:v>
                </c:pt>
                <c:pt idx="2925">
                  <c:v>-1.09410374015581</c:v>
                </c:pt>
                <c:pt idx="2926">
                  <c:v>-1.0660936727238199</c:v>
                </c:pt>
                <c:pt idx="2927">
                  <c:v>-1.0386881660488401</c:v>
                </c:pt>
                <c:pt idx="2928">
                  <c:v>-1.0117847233372801</c:v>
                </c:pt>
                <c:pt idx="2929">
                  <c:v>-0.98542724875243204</c:v>
                </c:pt>
                <c:pt idx="2930">
                  <c:v>-0.95956885618961296</c:v>
                </c:pt>
                <c:pt idx="2931">
                  <c:v>-0.93416091688501202</c:v>
                </c:pt>
                <c:pt idx="2932">
                  <c:v>-0.90898448442242297</c:v>
                </c:pt>
                <c:pt idx="2933">
                  <c:v>-0.88429724478775096</c:v>
                </c:pt>
                <c:pt idx="2934">
                  <c:v>-0.86033067339421199</c:v>
                </c:pt>
                <c:pt idx="2935">
                  <c:v>-0.83711003632474701</c:v>
                </c:pt>
                <c:pt idx="2936">
                  <c:v>-0.81484608023827798</c:v>
                </c:pt>
                <c:pt idx="2937">
                  <c:v>-0.79339008479626705</c:v>
                </c:pt>
                <c:pt idx="2938">
                  <c:v>-0.77218265755624904</c:v>
                </c:pt>
                <c:pt idx="2939">
                  <c:v>-0.75120692094032504</c:v>
                </c:pt>
                <c:pt idx="2940">
                  <c:v>-0.73077681058662602</c:v>
                </c:pt>
                <c:pt idx="2941">
                  <c:v>-0.71068398249769804</c:v>
                </c:pt>
                <c:pt idx="2942">
                  <c:v>-0.69110867070314896</c:v>
                </c:pt>
                <c:pt idx="2943">
                  <c:v>-0.67219271411678805</c:v>
                </c:pt>
                <c:pt idx="2944">
                  <c:v>-0.65371509237348602</c:v>
                </c:pt>
                <c:pt idx="2945">
                  <c:v>-0.63570536581591597</c:v>
                </c:pt>
                <c:pt idx="2946">
                  <c:v>-0.61820279854929505</c:v>
                </c:pt>
                <c:pt idx="2947">
                  <c:v>-0.60104749783554401</c:v>
                </c:pt>
                <c:pt idx="2948">
                  <c:v>-0.58428796287696705</c:v>
                </c:pt>
                <c:pt idx="2949">
                  <c:v>-0.568119641380328</c:v>
                </c:pt>
                <c:pt idx="2950">
                  <c:v>-0.552422550920042</c:v>
                </c:pt>
                <c:pt idx="2951">
                  <c:v>-0.53709738448038602</c:v>
                </c:pt>
                <c:pt idx="2952">
                  <c:v>-0.52206278765425196</c:v>
                </c:pt>
                <c:pt idx="2953">
                  <c:v>-0.50719595720223498</c:v>
                </c:pt>
                <c:pt idx="2954">
                  <c:v>-0.49260482745406298</c:v>
                </c:pt>
                <c:pt idx="2955">
                  <c:v>-0.47840677499768902</c:v>
                </c:pt>
                <c:pt idx="2956">
                  <c:v>-0.46460620750378701</c:v>
                </c:pt>
                <c:pt idx="2957">
                  <c:v>-0.45122563655050302</c:v>
                </c:pt>
                <c:pt idx="2958">
                  <c:v>-0.43825073443177298</c:v>
                </c:pt>
                <c:pt idx="2959">
                  <c:v>-0.42557815408717198</c:v>
                </c:pt>
                <c:pt idx="2960">
                  <c:v>-0.41315602973417598</c:v>
                </c:pt>
                <c:pt idx="2961">
                  <c:v>-0.40101640154979401</c:v>
                </c:pt>
                <c:pt idx="2962">
                  <c:v>-0.38919059444237802</c:v>
                </c:pt>
                <c:pt idx="2963">
                  <c:v>-0.37774544847488301</c:v>
                </c:pt>
                <c:pt idx="2964">
                  <c:v>-0.36672325279781098</c:v>
                </c:pt>
                <c:pt idx="2965">
                  <c:v>-0.35608758461498302</c:v>
                </c:pt>
                <c:pt idx="2966">
                  <c:v>-0.34586564413792897</c:v>
                </c:pt>
                <c:pt idx="2967">
                  <c:v>-0.33598034099204999</c:v>
                </c:pt>
                <c:pt idx="2968">
                  <c:v>-0.32629016646918102</c:v>
                </c:pt>
                <c:pt idx="2969">
                  <c:v>-0.31689958407992302</c:v>
                </c:pt>
                <c:pt idx="2970">
                  <c:v>-0.30791450066613002</c:v>
                </c:pt>
                <c:pt idx="2971">
                  <c:v>-0.29921614946673702</c:v>
                </c:pt>
                <c:pt idx="2972">
                  <c:v>-0.29076526617486598</c:v>
                </c:pt>
                <c:pt idx="2973">
                  <c:v>-0.28258728437832098</c:v>
                </c:pt>
                <c:pt idx="2974">
                  <c:v>-0.27458607444913402</c:v>
                </c:pt>
                <c:pt idx="2975">
                  <c:v>-0.26636110867607599</c:v>
                </c:pt>
                <c:pt idx="2976">
                  <c:v>-0.25843651137128199</c:v>
                </c:pt>
                <c:pt idx="2977">
                  <c:v>-0.25117334802506203</c:v>
                </c:pt>
                <c:pt idx="2978">
                  <c:v>-0.24412357813622801</c:v>
                </c:pt>
                <c:pt idx="2979">
                  <c:v>-0.237184025431629</c:v>
                </c:pt>
                <c:pt idx="2980">
                  <c:v>-0.23027207786596501</c:v>
                </c:pt>
                <c:pt idx="2981">
                  <c:v>-0.22361266679370401</c:v>
                </c:pt>
                <c:pt idx="2982">
                  <c:v>-0.21733777861564599</c:v>
                </c:pt>
                <c:pt idx="2983">
                  <c:v>-0.21130075990932201</c:v>
                </c:pt>
                <c:pt idx="2984">
                  <c:v>-0.205440524684395</c:v>
                </c:pt>
                <c:pt idx="2985">
                  <c:v>-0.19977636582028099</c:v>
                </c:pt>
                <c:pt idx="2986">
                  <c:v>-0.19431535281441201</c:v>
                </c:pt>
                <c:pt idx="2987">
                  <c:v>-0.18902482732243001</c:v>
                </c:pt>
                <c:pt idx="2988">
                  <c:v>-0.18390553492317499</c:v>
                </c:pt>
                <c:pt idx="2989">
                  <c:v>-0.17896631126171</c:v>
                </c:pt>
                <c:pt idx="2990">
                  <c:v>-0.174518465262964</c:v>
                </c:pt>
                <c:pt idx="2991">
                  <c:v>-0.17049742300071299</c:v>
                </c:pt>
                <c:pt idx="2992">
                  <c:v>-0.166330581554087</c:v>
                </c:pt>
                <c:pt idx="2993">
                  <c:v>-0.16206906651127301</c:v>
                </c:pt>
                <c:pt idx="2994">
                  <c:v>-0.15776870080417801</c:v>
                </c:pt>
                <c:pt idx="2995">
                  <c:v>-0.15353708082585599</c:v>
                </c:pt>
                <c:pt idx="2996">
                  <c:v>-0.149491007317613</c:v>
                </c:pt>
                <c:pt idx="2997">
                  <c:v>-0.14549700719422801</c:v>
                </c:pt>
                <c:pt idx="2998">
                  <c:v>-0.141723838210289</c:v>
                </c:pt>
                <c:pt idx="2999">
                  <c:v>-0.13817146107646799</c:v>
                </c:pt>
                <c:pt idx="3000">
                  <c:v>-0.13469102702368599</c:v>
                </c:pt>
                <c:pt idx="3001">
                  <c:v>-0.13129218157060699</c:v>
                </c:pt>
                <c:pt idx="3002">
                  <c:v>-0.127981959359667</c:v>
                </c:pt>
                <c:pt idx="3003">
                  <c:v>-0.124754698681686</c:v>
                </c:pt>
                <c:pt idx="3004">
                  <c:v>-0.121626932984532</c:v>
                </c:pt>
                <c:pt idx="3005">
                  <c:v>-0.118621804368852</c:v>
                </c:pt>
                <c:pt idx="3006">
                  <c:v>-0.11570867187211401</c:v>
                </c:pt>
                <c:pt idx="3007">
                  <c:v>-0.112883127215618</c:v>
                </c:pt>
                <c:pt idx="3008">
                  <c:v>-0.110143308405224</c:v>
                </c:pt>
                <c:pt idx="3009">
                  <c:v>-0.107485769670758</c:v>
                </c:pt>
                <c:pt idx="3010">
                  <c:v>-0.104919510357197</c:v>
                </c:pt>
                <c:pt idx="3011">
                  <c:v>-0.102440335317075</c:v>
                </c:pt>
                <c:pt idx="3012">
                  <c:v>-0.100044077332731</c:v>
                </c:pt>
                <c:pt idx="3013">
                  <c:v>-9.7721630232658105E-2</c:v>
                </c:pt>
                <c:pt idx="3014">
                  <c:v>-9.5463572519059001E-2</c:v>
                </c:pt>
                <c:pt idx="3015">
                  <c:v>-9.3277491623533298E-2</c:v>
                </c:pt>
                <c:pt idx="3016">
                  <c:v>-9.1163704977582902E-2</c:v>
                </c:pt>
                <c:pt idx="3017">
                  <c:v>-8.90998119239821E-2</c:v>
                </c:pt>
                <c:pt idx="3018">
                  <c:v>-8.7106546976949306E-2</c:v>
                </c:pt>
                <c:pt idx="3019">
                  <c:v>-8.5079151640925096E-2</c:v>
                </c:pt>
                <c:pt idx="3020">
                  <c:v>-8.3065576245196407E-2</c:v>
                </c:pt>
                <c:pt idx="3021">
                  <c:v>-8.1202513824286199E-2</c:v>
                </c:pt>
                <c:pt idx="3022">
                  <c:v>-7.9427851887602305E-2</c:v>
                </c:pt>
                <c:pt idx="3023">
                  <c:v>-7.7706120941028203E-2</c:v>
                </c:pt>
                <c:pt idx="3024">
                  <c:v>-7.6047872717426093E-2</c:v>
                </c:pt>
                <c:pt idx="3025">
                  <c:v>-7.4448489268571505E-2</c:v>
                </c:pt>
                <c:pt idx="3026">
                  <c:v>-7.2896186664923104E-2</c:v>
                </c:pt>
                <c:pt idx="3027">
                  <c:v>-7.1391918709908603E-2</c:v>
                </c:pt>
                <c:pt idx="3028">
                  <c:v>-6.9919061089895596E-2</c:v>
                </c:pt>
                <c:pt idx="3029">
                  <c:v>-6.8487387935173796E-2</c:v>
                </c:pt>
                <c:pt idx="3030">
                  <c:v>-6.7099039013417794E-2</c:v>
                </c:pt>
                <c:pt idx="3031">
                  <c:v>-6.5816662444328197E-2</c:v>
                </c:pt>
                <c:pt idx="3032">
                  <c:v>-6.4663700769531401E-2</c:v>
                </c:pt>
                <c:pt idx="3033">
                  <c:v>-6.3540931994960401E-2</c:v>
                </c:pt>
                <c:pt idx="3034">
                  <c:v>-6.2416083419120097E-2</c:v>
                </c:pt>
                <c:pt idx="3035">
                  <c:v>-6.1303205398774499E-2</c:v>
                </c:pt>
                <c:pt idx="3036">
                  <c:v>-6.01820402041498E-2</c:v>
                </c:pt>
                <c:pt idx="3037">
                  <c:v>-5.90443520651531E-2</c:v>
                </c:pt>
                <c:pt idx="3038">
                  <c:v>-5.79197656870762E-2</c:v>
                </c:pt>
                <c:pt idx="3039">
                  <c:v>-5.6856444334206502E-2</c:v>
                </c:pt>
                <c:pt idx="3040">
                  <c:v>-5.5856362488634598E-2</c:v>
                </c:pt>
                <c:pt idx="3041">
                  <c:v>-5.4863390893477998E-2</c:v>
                </c:pt>
                <c:pt idx="3042">
                  <c:v>-5.3869064763950099E-2</c:v>
                </c:pt>
                <c:pt idx="3043">
                  <c:v>-5.2894657018554399E-2</c:v>
                </c:pt>
                <c:pt idx="3044">
                  <c:v>-5.1926741313932497E-2</c:v>
                </c:pt>
                <c:pt idx="3045">
                  <c:v>-5.0939301098462002E-2</c:v>
                </c:pt>
                <c:pt idx="3046">
                  <c:v>-4.9983150758244499E-2</c:v>
                </c:pt>
                <c:pt idx="3047">
                  <c:v>-4.90809474383632E-2</c:v>
                </c:pt>
                <c:pt idx="3048">
                  <c:v>-4.8206699768764898E-2</c:v>
                </c:pt>
                <c:pt idx="3049">
                  <c:v>-4.7366271315120702E-2</c:v>
                </c:pt>
                <c:pt idx="3050">
                  <c:v>-4.6552243365735303E-2</c:v>
                </c:pt>
                <c:pt idx="3051">
                  <c:v>-4.5752275324002403E-2</c:v>
                </c:pt>
                <c:pt idx="3052">
                  <c:v>-4.49675490096796E-2</c:v>
                </c:pt>
                <c:pt idx="3053">
                  <c:v>-4.42074457002899E-2</c:v>
                </c:pt>
                <c:pt idx="3054">
                  <c:v>-4.3464171601913203E-2</c:v>
                </c:pt>
                <c:pt idx="3055">
                  <c:v>-4.2735835246677199E-2</c:v>
                </c:pt>
                <c:pt idx="3056">
                  <c:v>-4.2024557491766902E-2</c:v>
                </c:pt>
                <c:pt idx="3057">
                  <c:v>-4.1330967723454098E-2</c:v>
                </c:pt>
                <c:pt idx="3058">
                  <c:v>-4.0643259698254802E-2</c:v>
                </c:pt>
                <c:pt idx="3059">
                  <c:v>-3.9976345754265299E-2</c:v>
                </c:pt>
                <c:pt idx="3060">
                  <c:v>-3.9330353643512797E-2</c:v>
                </c:pt>
                <c:pt idx="3061">
                  <c:v>-3.8697003938121803E-2</c:v>
                </c:pt>
                <c:pt idx="3062">
                  <c:v>-3.8077999936410402E-2</c:v>
                </c:pt>
                <c:pt idx="3063">
                  <c:v>-3.7452324640302001E-2</c:v>
                </c:pt>
                <c:pt idx="3064">
                  <c:v>-3.68359639806881E-2</c:v>
                </c:pt>
                <c:pt idx="3065">
                  <c:v>-3.62410767442485E-2</c:v>
                </c:pt>
                <c:pt idx="3066">
                  <c:v>-3.5654990706781901E-2</c:v>
                </c:pt>
                <c:pt idx="3067">
                  <c:v>-3.5082726048031102E-2</c:v>
                </c:pt>
                <c:pt idx="3068">
                  <c:v>-3.45121853792884E-2</c:v>
                </c:pt>
                <c:pt idx="3069">
                  <c:v>-3.3947161793031401E-2</c:v>
                </c:pt>
                <c:pt idx="3070">
                  <c:v>-3.3363130854463498E-2</c:v>
                </c:pt>
                <c:pt idx="3071">
                  <c:v>-3.2797448404140297E-2</c:v>
                </c:pt>
                <c:pt idx="3072">
                  <c:v>-3.2327865007773703E-2</c:v>
                </c:pt>
                <c:pt idx="3073">
                  <c:v>-3.1912063223830597E-2</c:v>
                </c:pt>
                <c:pt idx="3074">
                  <c:v>-3.1496070906383997E-2</c:v>
                </c:pt>
                <c:pt idx="3075">
                  <c:v>-3.10581370407325E-2</c:v>
                </c:pt>
                <c:pt idx="3076">
                  <c:v>-3.0602338454846501E-2</c:v>
                </c:pt>
                <c:pt idx="3077">
                  <c:v>-3.01362241149318E-2</c:v>
                </c:pt>
                <c:pt idx="3078">
                  <c:v>-2.9692052809772902E-2</c:v>
                </c:pt>
                <c:pt idx="3079">
                  <c:v>-2.9299324686477099E-2</c:v>
                </c:pt>
                <c:pt idx="3080">
                  <c:v>-2.8927387792746399E-2</c:v>
                </c:pt>
                <c:pt idx="3081">
                  <c:v>-2.8537271167343298E-2</c:v>
                </c:pt>
                <c:pt idx="3082">
                  <c:v>-2.8138541911769999E-2</c:v>
                </c:pt>
                <c:pt idx="3083">
                  <c:v>-2.7736199804654599E-2</c:v>
                </c:pt>
                <c:pt idx="3084">
                  <c:v>-2.7314163804458301E-2</c:v>
                </c:pt>
                <c:pt idx="3085">
                  <c:v>-2.69022655716941E-2</c:v>
                </c:pt>
                <c:pt idx="3086">
                  <c:v>-2.6499902205094301E-2</c:v>
                </c:pt>
                <c:pt idx="3087">
                  <c:v>-2.6087386373098501E-2</c:v>
                </c:pt>
                <c:pt idx="3088">
                  <c:v>-2.5666299711055999E-2</c:v>
                </c:pt>
                <c:pt idx="3089">
                  <c:v>-2.52498463641843E-2</c:v>
                </c:pt>
                <c:pt idx="3090">
                  <c:v>-2.4837838577118999E-2</c:v>
                </c:pt>
                <c:pt idx="3091">
                  <c:v>-2.4432469780199199E-2</c:v>
                </c:pt>
                <c:pt idx="3092">
                  <c:v>-2.4030909761733801E-2</c:v>
                </c:pt>
                <c:pt idx="3093">
                  <c:v>-2.3626666541636299E-2</c:v>
                </c:pt>
                <c:pt idx="3094">
                  <c:v>-2.3220976277589699E-2</c:v>
                </c:pt>
                <c:pt idx="3095">
                  <c:v>-2.2825484798372701E-2</c:v>
                </c:pt>
                <c:pt idx="3096">
                  <c:v>-2.24508930845824E-2</c:v>
                </c:pt>
                <c:pt idx="3097">
                  <c:v>-2.2069478555674201E-2</c:v>
                </c:pt>
                <c:pt idx="3098">
                  <c:v>-2.16922211551142E-2</c:v>
                </c:pt>
                <c:pt idx="3099">
                  <c:v>-2.1330609512405001E-2</c:v>
                </c:pt>
                <c:pt idx="3100">
                  <c:v>-2.09724168705498E-2</c:v>
                </c:pt>
                <c:pt idx="3101">
                  <c:v>-2.0610302804907402E-2</c:v>
                </c:pt>
                <c:pt idx="3102">
                  <c:v>-2.0260346864150399E-2</c:v>
                </c:pt>
                <c:pt idx="3103">
                  <c:v>-1.9924535991859501E-2</c:v>
                </c:pt>
                <c:pt idx="3104">
                  <c:v>-1.9582931605789E-2</c:v>
                </c:pt>
                <c:pt idx="3105">
                  <c:v>-1.9254236914860098E-2</c:v>
                </c:pt>
                <c:pt idx="3106">
                  <c:v>-1.89415464049024E-2</c:v>
                </c:pt>
                <c:pt idx="3107">
                  <c:v>-1.8636484004551999E-2</c:v>
                </c:pt>
                <c:pt idx="3108">
                  <c:v>-1.8323350233606001E-2</c:v>
                </c:pt>
                <c:pt idx="3109">
                  <c:v>-1.80133887168634E-2</c:v>
                </c:pt>
                <c:pt idx="3110">
                  <c:v>-1.7694408745207599E-2</c:v>
                </c:pt>
                <c:pt idx="3111">
                  <c:v>-1.74332253360539E-2</c:v>
                </c:pt>
                <c:pt idx="3112">
                  <c:v>-1.7293377661703201E-2</c:v>
                </c:pt>
                <c:pt idx="3113">
                  <c:v>-1.71958589220794E-2</c:v>
                </c:pt>
                <c:pt idx="3114">
                  <c:v>-1.70873701250824E-2</c:v>
                </c:pt>
                <c:pt idx="3115">
                  <c:v>-1.6946984557364299E-2</c:v>
                </c:pt>
                <c:pt idx="3116">
                  <c:v>-1.67813731078146E-2</c:v>
                </c:pt>
                <c:pt idx="3117">
                  <c:v>-1.6576169607233002E-2</c:v>
                </c:pt>
                <c:pt idx="3118">
                  <c:v>-1.6344024719090602E-2</c:v>
                </c:pt>
                <c:pt idx="3119">
                  <c:v>-1.6145383328349701E-2</c:v>
                </c:pt>
                <c:pt idx="3120">
                  <c:v>-1.5973968650679501E-2</c:v>
                </c:pt>
                <c:pt idx="3121">
                  <c:v>-1.5802588547927699E-2</c:v>
                </c:pt>
                <c:pt idx="3122">
                  <c:v>-1.5631344980160399E-2</c:v>
                </c:pt>
                <c:pt idx="3123">
                  <c:v>-1.54198357444042E-2</c:v>
                </c:pt>
                <c:pt idx="3124">
                  <c:v>-1.51719279668882E-2</c:v>
                </c:pt>
                <c:pt idx="3125">
                  <c:v>-1.49244082169274E-2</c:v>
                </c:pt>
                <c:pt idx="3126">
                  <c:v>-1.4693529293784801E-2</c:v>
                </c:pt>
                <c:pt idx="3127">
                  <c:v>-1.44762828052347E-2</c:v>
                </c:pt>
                <c:pt idx="3128">
                  <c:v>-1.4254525961433E-2</c:v>
                </c:pt>
                <c:pt idx="3129">
                  <c:v>-1.40298103122209E-2</c:v>
                </c:pt>
                <c:pt idx="3130">
                  <c:v>-1.38139435886843E-2</c:v>
                </c:pt>
                <c:pt idx="3131">
                  <c:v>-1.36100422558246E-2</c:v>
                </c:pt>
                <c:pt idx="3132">
                  <c:v>-1.33992085701789E-2</c:v>
                </c:pt>
                <c:pt idx="3133">
                  <c:v>-1.3186268914915301E-2</c:v>
                </c:pt>
                <c:pt idx="3134">
                  <c:v>-1.29945758200478E-2</c:v>
                </c:pt>
                <c:pt idx="3135">
                  <c:v>-1.2800490236075801E-2</c:v>
                </c:pt>
                <c:pt idx="3136">
                  <c:v>-1.25946135622032E-2</c:v>
                </c:pt>
                <c:pt idx="3137">
                  <c:v>-1.23927530259051E-2</c:v>
                </c:pt>
                <c:pt idx="3138">
                  <c:v>-1.22044654849317E-2</c:v>
                </c:pt>
                <c:pt idx="3139">
                  <c:v>-1.20301570502811E-2</c:v>
                </c:pt>
                <c:pt idx="3140">
                  <c:v>-1.1849968698204601E-2</c:v>
                </c:pt>
                <c:pt idx="3141">
                  <c:v>-1.16696592326846E-2</c:v>
                </c:pt>
                <c:pt idx="3142">
                  <c:v>-1.1495217823564999E-2</c:v>
                </c:pt>
                <c:pt idx="3143">
                  <c:v>-1.1320102979435901E-2</c:v>
                </c:pt>
                <c:pt idx="3144">
                  <c:v>-1.1153426470217401E-2</c:v>
                </c:pt>
                <c:pt idx="3145">
                  <c:v>-1.09890126160059E-2</c:v>
                </c:pt>
                <c:pt idx="3146">
                  <c:v>-1.0812850674770899E-2</c:v>
                </c:pt>
                <c:pt idx="3147">
                  <c:v>-1.06415591424673E-2</c:v>
                </c:pt>
                <c:pt idx="3148">
                  <c:v>-1.0481852615774801E-2</c:v>
                </c:pt>
                <c:pt idx="3149">
                  <c:v>-1.03102685573965E-2</c:v>
                </c:pt>
                <c:pt idx="3150">
                  <c:v>-1.01164681596093E-2</c:v>
                </c:pt>
                <c:pt idx="3151">
                  <c:v>-9.9237053267603893E-3</c:v>
                </c:pt>
                <c:pt idx="3152">
                  <c:v>-9.7836585329041104E-3</c:v>
                </c:pt>
                <c:pt idx="3153">
                  <c:v>-9.7142584897313491E-3</c:v>
                </c:pt>
                <c:pt idx="3154">
                  <c:v>-9.6599438370579705E-3</c:v>
                </c:pt>
                <c:pt idx="3155">
                  <c:v>-9.5672749017018492E-3</c:v>
                </c:pt>
                <c:pt idx="3156">
                  <c:v>-9.4488541853809897E-3</c:v>
                </c:pt>
                <c:pt idx="3157">
                  <c:v>-9.3076850584127395E-3</c:v>
                </c:pt>
                <c:pt idx="3158">
                  <c:v>-9.1834018654458702E-3</c:v>
                </c:pt>
                <c:pt idx="3159">
                  <c:v>-9.1108405007760494E-3</c:v>
                </c:pt>
                <c:pt idx="3160">
                  <c:v>-9.0428067202100604E-3</c:v>
                </c:pt>
                <c:pt idx="3161">
                  <c:v>-8.9665966907343294E-3</c:v>
                </c:pt>
                <c:pt idx="3162">
                  <c:v>-8.8889666284760298E-3</c:v>
                </c:pt>
                <c:pt idx="3163">
                  <c:v>-8.7899956871006404E-3</c:v>
                </c:pt>
                <c:pt idx="3164">
                  <c:v>-8.6880001831822606E-3</c:v>
                </c:pt>
                <c:pt idx="3165">
                  <c:v>-8.5862977391208094E-3</c:v>
                </c:pt>
                <c:pt idx="3166">
                  <c:v>-8.4795705495521005E-3</c:v>
                </c:pt>
                <c:pt idx="3167">
                  <c:v>-8.3725167653987999E-3</c:v>
                </c:pt>
                <c:pt idx="3168">
                  <c:v>-8.2493642990479395E-3</c:v>
                </c:pt>
                <c:pt idx="3169">
                  <c:v>-8.1031543870158599E-3</c:v>
                </c:pt>
                <c:pt idx="3170">
                  <c:v>-7.9649477811056107E-3</c:v>
                </c:pt>
                <c:pt idx="3171">
                  <c:v>-7.8506169982561508E-3</c:v>
                </c:pt>
                <c:pt idx="3172">
                  <c:v>-7.7192623759491201E-3</c:v>
                </c:pt>
                <c:pt idx="3173">
                  <c:v>-7.5732496333876199E-3</c:v>
                </c:pt>
                <c:pt idx="3174">
                  <c:v>-7.4400602909708404E-3</c:v>
                </c:pt>
                <c:pt idx="3175">
                  <c:v>-7.3148342503766501E-3</c:v>
                </c:pt>
                <c:pt idx="3176">
                  <c:v>-7.1798249356863899E-3</c:v>
                </c:pt>
                <c:pt idx="3177">
                  <c:v>-7.0331745663142799E-3</c:v>
                </c:pt>
                <c:pt idx="3178">
                  <c:v>-6.8902543423595896E-3</c:v>
                </c:pt>
                <c:pt idx="3179">
                  <c:v>-6.7582837824035104E-3</c:v>
                </c:pt>
                <c:pt idx="3180">
                  <c:v>-6.6360141388430499E-3</c:v>
                </c:pt>
                <c:pt idx="3181">
                  <c:v>-6.5078491673115401E-3</c:v>
                </c:pt>
                <c:pt idx="3182">
                  <c:v>-6.3782511979213899E-3</c:v>
                </c:pt>
                <c:pt idx="3183">
                  <c:v>-6.2635263957320801E-3</c:v>
                </c:pt>
                <c:pt idx="3184">
                  <c:v>-6.14516527027074E-3</c:v>
                </c:pt>
                <c:pt idx="3185">
                  <c:v>-6.0208145496770003E-3</c:v>
                </c:pt>
                <c:pt idx="3186">
                  <c:v>-5.8966345930862099E-3</c:v>
                </c:pt>
                <c:pt idx="3187">
                  <c:v>-5.7806842427611197E-3</c:v>
                </c:pt>
                <c:pt idx="3188">
                  <c:v>-5.6713787600014198E-3</c:v>
                </c:pt>
                <c:pt idx="3189">
                  <c:v>-5.5581719875908604E-3</c:v>
                </c:pt>
                <c:pt idx="3190">
                  <c:v>-5.4353719160247799E-3</c:v>
                </c:pt>
                <c:pt idx="3191">
                  <c:v>-5.4070630153606998E-3</c:v>
                </c:pt>
                <c:pt idx="3192">
                  <c:v>-5.40674339716755E-3</c:v>
                </c:pt>
                <c:pt idx="3193">
                  <c:v>-5.4413752721354097E-3</c:v>
                </c:pt>
                <c:pt idx="3194">
                  <c:v>-5.4760071471032703E-3</c:v>
                </c:pt>
                <c:pt idx="3195">
                  <c:v>-5.5159262653965901E-3</c:v>
                </c:pt>
                <c:pt idx="3196">
                  <c:v>-5.5168156913023699E-3</c:v>
                </c:pt>
                <c:pt idx="3197">
                  <c:v>-5.4772372675670998E-3</c:v>
                </c:pt>
                <c:pt idx="3198">
                  <c:v>-5.4008771181043901E-3</c:v>
                </c:pt>
                <c:pt idx="3199">
                  <c:v>-5.3335318714236397E-3</c:v>
                </c:pt>
                <c:pt idx="3200">
                  <c:v>-5.3082696987112104E-3</c:v>
                </c:pt>
                <c:pt idx="3201">
                  <c:v>-5.2738722882430603E-3</c:v>
                </c:pt>
                <c:pt idx="3202">
                  <c:v>-5.2353897346598503E-3</c:v>
                </c:pt>
                <c:pt idx="3203">
                  <c:v>-5.1841760606392596E-3</c:v>
                </c:pt>
                <c:pt idx="3204">
                  <c:v>-5.1137307638088299E-3</c:v>
                </c:pt>
                <c:pt idx="3205">
                  <c:v>-5.0194086324259601E-3</c:v>
                </c:pt>
                <c:pt idx="3206">
                  <c:v>-4.8875710075259697E-3</c:v>
                </c:pt>
                <c:pt idx="3207">
                  <c:v>-4.7570187982699901E-3</c:v>
                </c:pt>
                <c:pt idx="3208">
                  <c:v>-4.6488367104863997E-3</c:v>
                </c:pt>
                <c:pt idx="3209">
                  <c:v>-4.5485499479114497E-3</c:v>
                </c:pt>
                <c:pt idx="3210">
                  <c:v>-4.4545952423399801E-3</c:v>
                </c:pt>
                <c:pt idx="3211">
                  <c:v>-4.3659872746001898E-3</c:v>
                </c:pt>
                <c:pt idx="3212">
                  <c:v>-4.2682203798831801E-3</c:v>
                </c:pt>
                <c:pt idx="3213">
                  <c:v>-4.1865603946578201E-3</c:v>
                </c:pt>
                <c:pt idx="3214">
                  <c:v>-4.1082732417649804E-3</c:v>
                </c:pt>
                <c:pt idx="3215">
                  <c:v>-4.0362802277859799E-3</c:v>
                </c:pt>
                <c:pt idx="3216">
                  <c:v>-3.9624088607613196E-3</c:v>
                </c:pt>
                <c:pt idx="3217">
                  <c:v>-3.8771284683953699E-3</c:v>
                </c:pt>
                <c:pt idx="3218">
                  <c:v>-3.78949312661424E-3</c:v>
                </c:pt>
                <c:pt idx="3219">
                  <c:v>-3.7171304341833702E-3</c:v>
                </c:pt>
                <c:pt idx="3220">
                  <c:v>-3.6633953626316598E-3</c:v>
                </c:pt>
                <c:pt idx="3221">
                  <c:v>-3.6057094910112398E-3</c:v>
                </c:pt>
                <c:pt idx="3222">
                  <c:v>-3.5487864535068202E-3</c:v>
                </c:pt>
                <c:pt idx="3223">
                  <c:v>-3.4947095180468402E-3</c:v>
                </c:pt>
                <c:pt idx="3224">
                  <c:v>-3.4278152555164E-3</c:v>
                </c:pt>
                <c:pt idx="3225">
                  <c:v>-3.3555979655483402E-3</c:v>
                </c:pt>
                <c:pt idx="3226">
                  <c:v>-3.2956154707969899E-3</c:v>
                </c:pt>
                <c:pt idx="3227">
                  <c:v>-3.22747576707447E-3</c:v>
                </c:pt>
                <c:pt idx="3228">
                  <c:v>-3.15966137829489E-3</c:v>
                </c:pt>
                <c:pt idx="3229">
                  <c:v>-3.0857297056236799E-3</c:v>
                </c:pt>
                <c:pt idx="3230">
                  <c:v>-2.9942200224792001E-3</c:v>
                </c:pt>
                <c:pt idx="3231">
                  <c:v>-2.8832323139863698E-3</c:v>
                </c:pt>
                <c:pt idx="3232">
                  <c:v>-2.8759487133885801E-3</c:v>
                </c:pt>
                <c:pt idx="3233">
                  <c:v>-2.8767352801867098E-3</c:v>
                </c:pt>
                <c:pt idx="3234">
                  <c:v>-2.8914186778383599E-3</c:v>
                </c:pt>
                <c:pt idx="3235">
                  <c:v>-2.9061020754900099E-3</c:v>
                </c:pt>
                <c:pt idx="3236">
                  <c:v>-2.91274652490071E-3</c:v>
                </c:pt>
                <c:pt idx="3237">
                  <c:v>-2.8608720075067899E-3</c:v>
                </c:pt>
                <c:pt idx="3238">
                  <c:v>-2.8372141877406301E-3</c:v>
                </c:pt>
                <c:pt idx="3239">
                  <c:v>-2.8307382171799999E-3</c:v>
                </c:pt>
                <c:pt idx="3240">
                  <c:v>-2.8355921774130799E-3</c:v>
                </c:pt>
                <c:pt idx="3241">
                  <c:v>-2.84044613764616E-3</c:v>
                </c:pt>
                <c:pt idx="3242">
                  <c:v>-2.8482995692724199E-3</c:v>
                </c:pt>
                <c:pt idx="3243">
                  <c:v>-2.8424860786973099E-3</c:v>
                </c:pt>
                <c:pt idx="3244">
                  <c:v>-2.8087532407376999E-3</c:v>
                </c:pt>
                <c:pt idx="3245">
                  <c:v>-2.7577089673359399E-3</c:v>
                </c:pt>
                <c:pt idx="3246">
                  <c:v>-2.7093512833142302E-3</c:v>
                </c:pt>
                <c:pt idx="3247">
                  <c:v>-2.6501638306926198E-3</c:v>
                </c:pt>
                <c:pt idx="3248">
                  <c:v>-2.5836035696620401E-3</c:v>
                </c:pt>
                <c:pt idx="3249">
                  <c:v>-2.5176852336578001E-3</c:v>
                </c:pt>
                <c:pt idx="3250">
                  <c:v>-2.4349882541048499E-3</c:v>
                </c:pt>
                <c:pt idx="3251">
                  <c:v>-2.3470201938533101E-3</c:v>
                </c:pt>
                <c:pt idx="3252">
                  <c:v>-2.2672610363358501E-3</c:v>
                </c:pt>
                <c:pt idx="3253">
                  <c:v>-2.1831599089237098E-3</c:v>
                </c:pt>
                <c:pt idx="3254">
                  <c:v>-2.0945220293088602E-3</c:v>
                </c:pt>
                <c:pt idx="3255">
                  <c:v>-2.00624431805715E-3</c:v>
                </c:pt>
                <c:pt idx="3256">
                  <c:v>-1.9080991124194901E-3</c:v>
                </c:pt>
                <c:pt idx="3257">
                  <c:v>-1.8081810402809199E-3</c:v>
                </c:pt>
                <c:pt idx="3258">
                  <c:v>-1.71522674113403E-3</c:v>
                </c:pt>
                <c:pt idx="3259">
                  <c:v>-1.6241100140286101E-3</c:v>
                </c:pt>
                <c:pt idx="3260">
                  <c:v>-1.53817163488189E-3</c:v>
                </c:pt>
                <c:pt idx="3261">
                  <c:v>-1.46247340435283E-3</c:v>
                </c:pt>
                <c:pt idx="3262">
                  <c:v>-1.3880368353698499E-3</c:v>
                </c:pt>
                <c:pt idx="3263">
                  <c:v>-1.2936703329071101E-3</c:v>
                </c:pt>
                <c:pt idx="3264">
                  <c:v>-1.2104820649786699E-3</c:v>
                </c:pt>
                <c:pt idx="3265">
                  <c:v>-1.1509863694999401E-3</c:v>
                </c:pt>
                <c:pt idx="3266">
                  <c:v>-1.07833805521884E-3</c:v>
                </c:pt>
                <c:pt idx="3267">
                  <c:v>-1.00268949464504E-3</c:v>
                </c:pt>
                <c:pt idx="3268">
                  <c:v>-9.3116589337147095E-4</c:v>
                </c:pt>
                <c:pt idx="3269">
                  <c:v>-8.6376122648118201E-4</c:v>
                </c:pt>
                <c:pt idx="3270">
                  <c:v>-7.8285771920953001E-4</c:v>
                </c:pt>
                <c:pt idx="3271">
                  <c:v>-7.9474511388019696E-4</c:v>
                </c:pt>
                <c:pt idx="3272">
                  <c:v>-8.0663250855086304E-4</c:v>
                </c:pt>
                <c:pt idx="3273">
                  <c:v>-8.51858801082445E-4</c:v>
                </c:pt>
                <c:pt idx="3274">
                  <c:v>-9.8061370511144598E-4</c:v>
                </c:pt>
                <c:pt idx="3275">
                  <c:v>-1.09044465071843E-3</c:v>
                </c:pt>
                <c:pt idx="3276">
                  <c:v>-1.15889886310175E-3</c:v>
                </c:pt>
                <c:pt idx="3277">
                  <c:v>-1.20278251663399E-3</c:v>
                </c:pt>
                <c:pt idx="3278">
                  <c:v>-1.1838989007076799E-3</c:v>
                </c:pt>
                <c:pt idx="3279">
                  <c:v>-1.15770753674234E-3</c:v>
                </c:pt>
                <c:pt idx="3280">
                  <c:v>-1.15094967585641E-3</c:v>
                </c:pt>
                <c:pt idx="3281">
                  <c:v>-1.16708619768997E-3</c:v>
                </c:pt>
                <c:pt idx="3282">
                  <c:v>-1.18322271952353E-3</c:v>
                </c:pt>
                <c:pt idx="3283">
                  <c:v>-1.2059054077111101E-3</c:v>
                </c:pt>
                <c:pt idx="3284">
                  <c:v>-1.227359534631E-3</c:v>
                </c:pt>
                <c:pt idx="3285">
                  <c:v>-1.22256197142583E-3</c:v>
                </c:pt>
                <c:pt idx="3286">
                  <c:v>-1.1684979712610201E-3</c:v>
                </c:pt>
                <c:pt idx="3287">
                  <c:v>-1.1063903277993201E-3</c:v>
                </c:pt>
                <c:pt idx="3288">
                  <c:v>-1.06079039331345E-3</c:v>
                </c:pt>
                <c:pt idx="3289">
                  <c:v>-1.0270095765610001E-3</c:v>
                </c:pt>
                <c:pt idx="3290">
                  <c:v>-1.00550746252465E-3</c:v>
                </c:pt>
                <c:pt idx="3291">
                  <c:v>-9.7962794689039189E-4</c:v>
                </c:pt>
                <c:pt idx="3292">
                  <c:v>-9.57620510421059E-4</c:v>
                </c:pt>
                <c:pt idx="3293">
                  <c:v>-9.4186877632537595E-4</c:v>
                </c:pt>
                <c:pt idx="3294">
                  <c:v>-9.16981044205434E-4</c:v>
                </c:pt>
                <c:pt idx="3295">
                  <c:v>-8.9534171684067299E-4</c:v>
                </c:pt>
                <c:pt idx="3296">
                  <c:v>-8.7125500038126905E-4</c:v>
                </c:pt>
                <c:pt idx="3297">
                  <c:v>-8.4005006203608998E-4</c:v>
                </c:pt>
                <c:pt idx="3298">
                  <c:v>-8.1443926449946305E-4</c:v>
                </c:pt>
                <c:pt idx="3299">
                  <c:v>-7.9856572047146504E-4</c:v>
                </c:pt>
                <c:pt idx="3300">
                  <c:v>-7.8146899364719405E-4</c:v>
                </c:pt>
                <c:pt idx="3301">
                  <c:v>-7.63663638389054E-4</c:v>
                </c:pt>
                <c:pt idx="3302">
                  <c:v>-7.5173596958225998E-4</c:v>
                </c:pt>
                <c:pt idx="3303">
                  <c:v>-7.3501311312574799E-4</c:v>
                </c:pt>
                <c:pt idx="3304">
                  <c:v>-7.1763957878389197E-4</c:v>
                </c:pt>
                <c:pt idx="3305">
                  <c:v>-7.0474239399633898E-4</c:v>
                </c:pt>
                <c:pt idx="3306">
                  <c:v>-6.7984364153934201E-4</c:v>
                </c:pt>
                <c:pt idx="3307">
                  <c:v>-6.5179138762085597E-4</c:v>
                </c:pt>
                <c:pt idx="3308">
                  <c:v>-6.2297008978084403E-4</c:v>
                </c:pt>
                <c:pt idx="3309">
                  <c:v>-5.7940224207148104E-4</c:v>
                </c:pt>
                <c:pt idx="3310">
                  <c:v>-5.3877432677688203E-4</c:v>
                </c:pt>
                <c:pt idx="3311">
                  <c:v>-4.7472812765553198E-4</c:v>
                </c:pt>
                <c:pt idx="3312">
                  <c:v>-4.9245356609358803E-4</c:v>
                </c:pt>
                <c:pt idx="3313">
                  <c:v>-5.1017900453163595E-4</c:v>
                </c:pt>
                <c:pt idx="3314">
                  <c:v>-5.4911727479393197E-4</c:v>
                </c:pt>
                <c:pt idx="3315">
                  <c:v>-6.1595574527561797E-4</c:v>
                </c:pt>
                <c:pt idx="3316">
                  <c:v>-6.38100140777261E-4</c:v>
                </c:pt>
                <c:pt idx="3317">
                  <c:v>-6.2961665321762197E-4</c:v>
                </c:pt>
                <c:pt idx="3318">
                  <c:v>-6.4576948244929701E-4</c:v>
                </c:pt>
                <c:pt idx="3319">
                  <c:v>-6.6192231168097997E-4</c:v>
                </c:pt>
                <c:pt idx="3320">
                  <c:v>-6.9559578132762795E-4</c:v>
                </c:pt>
                <c:pt idx="3321">
                  <c:v>-7.6625510638588705E-4</c:v>
                </c:pt>
                <c:pt idx="3322">
                  <c:v>-8.0936051722129798E-4</c:v>
                </c:pt>
                <c:pt idx="3323">
                  <c:v>-8.4289885306719698E-4</c:v>
                </c:pt>
                <c:pt idx="3324">
                  <c:v>-8.5746489729439997E-4</c:v>
                </c:pt>
                <c:pt idx="3325">
                  <c:v>-8.6448838909683695E-4</c:v>
                </c:pt>
                <c:pt idx="3326">
                  <c:v>-8.63568446588957E-4</c:v>
                </c:pt>
                <c:pt idx="3327">
                  <c:v>-8.4510967110817698E-4</c:v>
                </c:pt>
                <c:pt idx="3328">
                  <c:v>-8.25745713322175E-4</c:v>
                </c:pt>
                <c:pt idx="3329">
                  <c:v>-7.8893416671236899E-4</c:v>
                </c:pt>
                <c:pt idx="3330">
                  <c:v>-7.3973943295421501E-4</c:v>
                </c:pt>
                <c:pt idx="3331">
                  <c:v>-6.9362521307083801E-4</c:v>
                </c:pt>
                <c:pt idx="3332">
                  <c:v>-6.4792676361219502E-4</c:v>
                </c:pt>
                <c:pt idx="3333">
                  <c:v>-6.0192235880909199E-4</c:v>
                </c:pt>
                <c:pt idx="3334">
                  <c:v>-5.4500313793779905E-4</c:v>
                </c:pt>
                <c:pt idx="3335">
                  <c:v>-4.7589367921173597E-4</c:v>
                </c:pt>
                <c:pt idx="3336">
                  <c:v>-4.0753550147681802E-4</c:v>
                </c:pt>
                <c:pt idx="3337">
                  <c:v>-3.4293921946824398E-4</c:v>
                </c:pt>
                <c:pt idx="3338">
                  <c:v>-2.6600951208811599E-4</c:v>
                </c:pt>
                <c:pt idx="3339">
                  <c:v>-1.9615731602043199E-4</c:v>
                </c:pt>
                <c:pt idx="3340">
                  <c:v>-1.34661483592986E-4</c:v>
                </c:pt>
                <c:pt idx="3341" formatCode="0.00E+00">
                  <c:v>-7.6862881649967304E-5</c:v>
                </c:pt>
                <c:pt idx="3342" formatCode="0.00E+00">
                  <c:v>-1.9023752829042199E-5</c:v>
                </c:pt>
                <c:pt idx="3343" formatCode="0.00E+00">
                  <c:v>4.7811770837636797E-5</c:v>
                </c:pt>
                <c:pt idx="3344">
                  <c:v>1.16445053564324E-4</c:v>
                </c:pt>
                <c:pt idx="3345">
                  <c:v>1.8161524595529E-4</c:v>
                </c:pt>
                <c:pt idx="3346">
                  <c:v>2.2870458066985699E-4</c:v>
                </c:pt>
                <c:pt idx="3347">
                  <c:v>2.79793116467518E-4</c:v>
                </c:pt>
                <c:pt idx="3348">
                  <c:v>3.2893605987524202E-4</c:v>
                </c:pt>
                <c:pt idx="3349">
                  <c:v>3.7896200587404002E-4</c:v>
                </c:pt>
                <c:pt idx="3350">
                  <c:v>4.51713242741374E-4</c:v>
                </c:pt>
                <c:pt idx="3351">
                  <c:v>4.3628709801534198E-4</c:v>
                </c:pt>
                <c:pt idx="3352">
                  <c:v>4.2086095328930199E-4</c:v>
                </c:pt>
                <c:pt idx="3353">
                  <c:v>3.7232098216115897E-4</c:v>
                </c:pt>
                <c:pt idx="3354">
                  <c:v>2.3618576651404901E-4</c:v>
                </c:pt>
                <c:pt idx="3355">
                  <c:v>1.04647115451816E-4</c:v>
                </c:pt>
                <c:pt idx="3356" formatCode="0.00E+00">
                  <c:v>1.2825569892144501E-6</c:v>
                </c:pt>
                <c:pt idx="3357" formatCode="0.00E+00">
                  <c:v>-7.1202861877880399E-5</c:v>
                </c:pt>
                <c:pt idx="3358" formatCode="0.00E+00">
                  <c:v>-9.8109718062993104E-5</c:v>
                </c:pt>
                <c:pt idx="3359" formatCode="0.00E+00">
                  <c:v>-9.6413828800801996E-5</c:v>
                </c:pt>
                <c:pt idx="3360">
                  <c:v>-1.0963644768688501E-4</c:v>
                </c:pt>
                <c:pt idx="3361">
                  <c:v>-1.2285906657297501E-4</c:v>
                </c:pt>
                <c:pt idx="3362">
                  <c:v>-1.7817638600964799E-4</c:v>
                </c:pt>
                <c:pt idx="3363">
                  <c:v>-2.23599265531202E-4</c:v>
                </c:pt>
                <c:pt idx="3364">
                  <c:v>-2.5916143013428398E-4</c:v>
                </c:pt>
                <c:pt idx="3365">
                  <c:v>-2.6465004316665402E-4</c:v>
                </c:pt>
                <c:pt idx="3366">
                  <c:v>-2.2701475678041E-4</c:v>
                </c:pt>
                <c:pt idx="3367">
                  <c:v>-1.8052814513205601E-4</c:v>
                </c:pt>
                <c:pt idx="3368">
                  <c:v>-1.4066927090455099E-4</c:v>
                </c:pt>
                <c:pt idx="3369">
                  <c:v>-1.19734740700806E-4</c:v>
                </c:pt>
                <c:pt idx="3370">
                  <c:v>-1.11441806864784E-4</c:v>
                </c:pt>
                <c:pt idx="3371" formatCode="0.00E+00">
                  <c:v>-8.5797419350995706E-5</c:v>
                </c:pt>
                <c:pt idx="3372" formatCode="0.00E+00">
                  <c:v>-6.0933109322314101E-5</c:v>
                </c:pt>
                <c:pt idx="3373" formatCode="0.00E+00">
                  <c:v>-5.10100261366961E-5</c:v>
                </c:pt>
                <c:pt idx="3374" formatCode="0.00E+00">
                  <c:v>-2.5822107957572401E-5</c:v>
                </c:pt>
                <c:pt idx="3375" formatCode="0.00E+00">
                  <c:v>3.0647282997812599E-6</c:v>
                </c:pt>
                <c:pt idx="3376" formatCode="0.00E+00">
                  <c:v>2.0995715672674401E-5</c:v>
                </c:pt>
                <c:pt idx="3377" formatCode="0.00E+00">
                  <c:v>4.4955833668949397E-5</c:v>
                </c:pt>
                <c:pt idx="3378" formatCode="0.00E+00">
                  <c:v>7.3430611437758504E-5</c:v>
                </c:pt>
                <c:pt idx="3379" formatCode="0.00E+00">
                  <c:v>9.7780367548779202E-5</c:v>
                </c:pt>
                <c:pt idx="3380">
                  <c:v>1.08002933801994E-4</c:v>
                </c:pt>
                <c:pt idx="3381">
                  <c:v>1.2339180828692601E-4</c:v>
                </c:pt>
                <c:pt idx="3382">
                  <c:v>1.4093001852481801E-4</c:v>
                </c:pt>
                <c:pt idx="3383">
                  <c:v>1.65351676447243E-4</c:v>
                </c:pt>
                <c:pt idx="3384">
                  <c:v>1.82261228090982E-4</c:v>
                </c:pt>
                <c:pt idx="3385">
                  <c:v>1.9700142843767101E-4</c:v>
                </c:pt>
                <c:pt idx="3386">
                  <c:v>2.21877137544697E-4</c:v>
                </c:pt>
                <c:pt idx="3387">
                  <c:v>2.4774781965416099E-4</c:v>
                </c:pt>
                <c:pt idx="3388">
                  <c:v>2.7530110534701902E-4</c:v>
                </c:pt>
                <c:pt idx="3389">
                  <c:v>3.1649713351432698E-4</c:v>
                </c:pt>
                <c:pt idx="3390">
                  <c:v>3.60104005642008E-4</c:v>
                </c:pt>
                <c:pt idx="3391">
                  <c:v>4.10382242581955E-4</c:v>
                </c:pt>
                <c:pt idx="3392">
                  <c:v>4.0968207559711301E-4</c:v>
                </c:pt>
                <c:pt idx="3393">
                  <c:v>3.96042635498236E-4</c:v>
                </c:pt>
                <c:pt idx="3394">
                  <c:v>3.8240319539935199E-4</c:v>
                </c:pt>
                <c:pt idx="3395">
                  <c:v>3.1434513171628501E-4</c:v>
                </c:pt>
                <c:pt idx="3396">
                  <c:v>2.6859568386056599E-4</c:v>
                </c:pt>
                <c:pt idx="3397">
                  <c:v>2.5007032034985702E-4</c:v>
                </c:pt>
                <c:pt idx="3398">
                  <c:v>2.42812143319206E-4</c:v>
                </c:pt>
                <c:pt idx="3399">
                  <c:v>2.3555396628853801E-4</c:v>
                </c:pt>
                <c:pt idx="3400">
                  <c:v>2.1138282324276601E-4</c:v>
                </c:pt>
                <c:pt idx="3401">
                  <c:v>1.5677353899223799E-4</c:v>
                </c:pt>
                <c:pt idx="3402">
                  <c:v>1.0443792468295501E-4</c:v>
                </c:pt>
                <c:pt idx="3403" formatCode="0.00E+00">
                  <c:v>5.8161697677248799E-5</c:v>
                </c:pt>
                <c:pt idx="3404" formatCode="0.00E+00">
                  <c:v>4.1290684856343002E-5</c:v>
                </c:pt>
                <c:pt idx="3405" formatCode="0.00E+00">
                  <c:v>3.8057116983094501E-5</c:v>
                </c:pt>
                <c:pt idx="3406" formatCode="0.00E+00">
                  <c:v>4.2746693627420902E-5</c:v>
                </c:pt>
                <c:pt idx="3407" formatCode="0.00E+00">
                  <c:v>5.3030481888111898E-5</c:v>
                </c:pt>
                <c:pt idx="3408" formatCode="0.00E+00">
                  <c:v>6.4125436065024706E-5</c:v>
                </c:pt>
                <c:pt idx="3409" formatCode="0.00E+00">
                  <c:v>9.0548064557989001E-5</c:v>
                </c:pt>
                <c:pt idx="3410">
                  <c:v>1.4346015178730201E-4</c:v>
                </c:pt>
                <c:pt idx="3411">
                  <c:v>1.8821385388258899E-4</c:v>
                </c:pt>
                <c:pt idx="3412">
                  <c:v>2.25889882358223E-4</c:v>
                </c:pt>
                <c:pt idx="3413">
                  <c:v>2.7606873176024699E-4</c:v>
                </c:pt>
                <c:pt idx="3414">
                  <c:v>3.28347164542742E-4</c:v>
                </c:pt>
                <c:pt idx="3415">
                  <c:v>3.8576123785150198E-4</c:v>
                </c:pt>
                <c:pt idx="3416">
                  <c:v>4.3749347272506499E-4</c:v>
                </c:pt>
                <c:pt idx="3417">
                  <c:v>4.9236992476596496E-4</c:v>
                </c:pt>
                <c:pt idx="3418">
                  <c:v>5.6365552124109102E-4</c:v>
                </c:pt>
                <c:pt idx="3419">
                  <c:v>6.3252089841145398E-4</c:v>
                </c:pt>
                <c:pt idx="3420">
                  <c:v>6.8478628714754505E-4</c:v>
                </c:pt>
                <c:pt idx="3421">
                  <c:v>7.4097229728238502E-4</c:v>
                </c:pt>
                <c:pt idx="3422">
                  <c:v>8.1093936065558102E-4</c:v>
                </c:pt>
                <c:pt idx="3423">
                  <c:v>8.7813858626363105E-4</c:v>
                </c:pt>
                <c:pt idx="3424">
                  <c:v>9.3922277193106505E-4</c:v>
                </c:pt>
                <c:pt idx="3425">
                  <c:v>9.997114366341979E-4</c:v>
                </c:pt>
                <c:pt idx="3426">
                  <c:v>1.05407063495504E-3</c:v>
                </c:pt>
                <c:pt idx="3427">
                  <c:v>1.1005336357983199E-3</c:v>
                </c:pt>
                <c:pt idx="3428">
                  <c:v>1.1478955207510899E-3</c:v>
                </c:pt>
                <c:pt idx="3429">
                  <c:v>1.2007093110133699E-3</c:v>
                </c:pt>
                <c:pt idx="3430">
                  <c:v>1.25360427292988E-3</c:v>
                </c:pt>
                <c:pt idx="3431">
                  <c:v>1.26732143674289E-3</c:v>
                </c:pt>
                <c:pt idx="3432">
                  <c:v>1.25429604650242E-3</c:v>
                </c:pt>
                <c:pt idx="3433">
                  <c:v>1.24127065626195E-3</c:v>
                </c:pt>
                <c:pt idx="3434">
                  <c:v>1.0865478918268799E-3</c:v>
                </c:pt>
                <c:pt idx="3435">
                  <c:v>9.6347803622605095E-4</c:v>
                </c:pt>
                <c:pt idx="3436">
                  <c:v>8.6393748032249299E-4</c:v>
                </c:pt>
                <c:pt idx="3437">
                  <c:v>7.83060673548025E-4</c:v>
                </c:pt>
                <c:pt idx="3438">
                  <c:v>7.4398675324998298E-4</c:v>
                </c:pt>
                <c:pt idx="3439">
                  <c:v>7.3941663997391003E-4</c:v>
                </c:pt>
                <c:pt idx="3440">
                  <c:v>7.3484652669782797E-4</c:v>
                </c:pt>
                <c:pt idx="3441">
                  <c:v>6.7332798358794995E-4</c:v>
                </c:pt>
                <c:pt idx="3442">
                  <c:v>6.1715484315549396E-4</c:v>
                </c:pt>
                <c:pt idx="3443">
                  <c:v>5.8453617386070196E-4</c:v>
                </c:pt>
                <c:pt idx="3444">
                  <c:v>5.7137776583328804E-4</c:v>
                </c:pt>
                <c:pt idx="3445">
                  <c:v>5.6586176108579104E-4</c:v>
                </c:pt>
                <c:pt idx="3446">
                  <c:v>6.1696159630343704E-4</c:v>
                </c:pt>
                <c:pt idx="3447">
                  <c:v>6.8377958337524495E-4</c:v>
                </c:pt>
                <c:pt idx="3448">
                  <c:v>7.2644015922648103E-4</c:v>
                </c:pt>
                <c:pt idx="3449">
                  <c:v>7.6892605195810597E-4</c:v>
                </c:pt>
                <c:pt idx="3450">
                  <c:v>8.0076883710182296E-4</c:v>
                </c:pt>
                <c:pt idx="3451">
                  <c:v>8.2098119637422703E-4</c:v>
                </c:pt>
                <c:pt idx="3452">
                  <c:v>8.3639930381326202E-4</c:v>
                </c:pt>
                <c:pt idx="3453">
                  <c:v>8.5618768795946002E-4</c:v>
                </c:pt>
                <c:pt idx="3454">
                  <c:v>8.8137724341194503E-4</c:v>
                </c:pt>
                <c:pt idx="3455">
                  <c:v>9.1003463926421502E-4</c:v>
                </c:pt>
                <c:pt idx="3456">
                  <c:v>9.3361951162315303E-4</c:v>
                </c:pt>
                <c:pt idx="3457">
                  <c:v>9.5534291672266802E-4</c:v>
                </c:pt>
                <c:pt idx="3458">
                  <c:v>9.8034847253621504E-4</c:v>
                </c:pt>
                <c:pt idx="3459">
                  <c:v>1.0036214134161599E-3</c:v>
                </c:pt>
                <c:pt idx="3460">
                  <c:v>1.0281179093575999E-3</c:v>
                </c:pt>
                <c:pt idx="3461">
                  <c:v>1.0448412625273301E-3</c:v>
                </c:pt>
                <c:pt idx="3462">
                  <c:v>1.04953020759718E-3</c:v>
                </c:pt>
                <c:pt idx="3463">
                  <c:v>1.0576050493555399E-3</c:v>
                </c:pt>
                <c:pt idx="3464">
                  <c:v>1.06240162213173E-3</c:v>
                </c:pt>
                <c:pt idx="3465">
                  <c:v>1.0712084941043401E-3</c:v>
                </c:pt>
                <c:pt idx="3466">
                  <c:v>1.07904771069513E-3</c:v>
                </c:pt>
                <c:pt idx="3467">
                  <c:v>1.09076601979585E-3</c:v>
                </c:pt>
                <c:pt idx="3468">
                  <c:v>1.11026592515438E-3</c:v>
                </c:pt>
                <c:pt idx="3469">
                  <c:v>1.1356587584946301E-3</c:v>
                </c:pt>
                <c:pt idx="3470">
                  <c:v>1.16469386341445E-3</c:v>
                </c:pt>
                <c:pt idx="3471">
                  <c:v>1.2057514655533399E-3</c:v>
                </c:pt>
                <c:pt idx="3472">
                  <c:v>1.2228554633990801E-3</c:v>
                </c:pt>
                <c:pt idx="3473">
                  <c:v>1.21641646935049E-3</c:v>
                </c:pt>
                <c:pt idx="3474">
                  <c:v>1.2099774753018999E-3</c:v>
                </c:pt>
                <c:pt idx="3475">
                  <c:v>1.1258544108734101E-3</c:v>
                </c:pt>
                <c:pt idx="3476">
                  <c:v>1.0681443884674399E-3</c:v>
                </c:pt>
                <c:pt idx="3477">
                  <c:v>1.0469570079114901E-3</c:v>
                </c:pt>
                <c:pt idx="3478">
                  <c:v>1.0380448148773699E-3</c:v>
                </c:pt>
                <c:pt idx="3479">
                  <c:v>1.0291326218432599E-3</c:v>
                </c:pt>
                <c:pt idx="3480">
                  <c:v>1.0132236653833499E-3</c:v>
                </c:pt>
                <c:pt idx="3481">
                  <c:v>9.6089774892204195E-4</c:v>
                </c:pt>
                <c:pt idx="3482">
                  <c:v>9.0580375986933298E-4</c:v>
                </c:pt>
                <c:pt idx="3483">
                  <c:v>8.6585023405574499E-4</c:v>
                </c:pt>
                <c:pt idx="3484">
                  <c:v>8.5365878732803901E-4</c:v>
                </c:pt>
                <c:pt idx="3485">
                  <c:v>8.5071421398570895E-4</c:v>
                </c:pt>
                <c:pt idx="3486">
                  <c:v>8.6495150478511202E-4</c:v>
                </c:pt>
                <c:pt idx="3487">
                  <c:v>8.8435961223943204E-4</c:v>
                </c:pt>
                <c:pt idx="3488">
                  <c:v>9.0266869620411305E-4</c:v>
                </c:pt>
                <c:pt idx="3489">
                  <c:v>9.4400430600399495E-4</c:v>
                </c:pt>
                <c:pt idx="3490">
                  <c:v>9.8679959954438398E-4</c:v>
                </c:pt>
                <c:pt idx="3491">
                  <c:v>1.0087461293898899E-3</c:v>
                </c:pt>
                <c:pt idx="3492">
                  <c:v>1.03896319819161E-3</c:v>
                </c:pt>
                <c:pt idx="3493">
                  <c:v>1.0814769155781301E-3</c:v>
                </c:pt>
                <c:pt idx="3494">
                  <c:v>1.1203277680836999E-3</c:v>
                </c:pt>
                <c:pt idx="3495">
                  <c:v>1.1672891456117199E-3</c:v>
                </c:pt>
                <c:pt idx="3496">
                  <c:v>1.2160841816982401E-3</c:v>
                </c:pt>
                <c:pt idx="3497">
                  <c:v>1.2600770938960299E-3</c:v>
                </c:pt>
                <c:pt idx="3498">
                  <c:v>1.30985323198941E-3</c:v>
                </c:pt>
                <c:pt idx="3499">
                  <c:v>1.35982974645866E-3</c:v>
                </c:pt>
                <c:pt idx="3500">
                  <c:v>1.40294770919666E-3</c:v>
                </c:pt>
                <c:pt idx="3501">
                  <c:v>1.45193127088219E-3</c:v>
                </c:pt>
                <c:pt idx="3502">
                  <c:v>1.4933373832308201E-3</c:v>
                </c:pt>
                <c:pt idx="3503">
                  <c:v>1.5352182330345501E-3</c:v>
                </c:pt>
                <c:pt idx="3504">
                  <c:v>1.5924985205083299E-3</c:v>
                </c:pt>
                <c:pt idx="3505">
                  <c:v>1.6384615254246399E-3</c:v>
                </c:pt>
                <c:pt idx="3506">
                  <c:v>1.68496496910404E-3</c:v>
                </c:pt>
                <c:pt idx="3507">
                  <c:v>1.7320745413702101E-3</c:v>
                </c:pt>
                <c:pt idx="3508">
                  <c:v>1.7594689081830901E-3</c:v>
                </c:pt>
                <c:pt idx="3509">
                  <c:v>1.78606170578831E-3</c:v>
                </c:pt>
                <c:pt idx="3510">
                  <c:v>1.8353950765313399E-3</c:v>
                </c:pt>
                <c:pt idx="3511">
                  <c:v>1.8470139194775399E-3</c:v>
                </c:pt>
                <c:pt idx="3512">
                  <c:v>1.8401159327536499E-3</c:v>
                </c:pt>
                <c:pt idx="3513">
                  <c:v>1.83321794602977E-3</c:v>
                </c:pt>
                <c:pt idx="3514">
                  <c:v>1.69871885001597E-3</c:v>
                </c:pt>
                <c:pt idx="3515">
                  <c:v>1.55249716572348E-3</c:v>
                </c:pt>
                <c:pt idx="3516">
                  <c:v>1.45464188000153E-3</c:v>
                </c:pt>
                <c:pt idx="3517">
                  <c:v>1.3800276776752801E-3</c:v>
                </c:pt>
                <c:pt idx="3518">
                  <c:v>1.3261076523157099E-3</c:v>
                </c:pt>
                <c:pt idx="3519">
                  <c:v>1.31226464907979E-3</c:v>
                </c:pt>
                <c:pt idx="3520">
                  <c:v>1.2984216458438501E-3</c:v>
                </c:pt>
                <c:pt idx="3521">
                  <c:v>1.27282439396201E-3</c:v>
                </c:pt>
                <c:pt idx="3522">
                  <c:v>1.22212225577591E-3</c:v>
                </c:pt>
                <c:pt idx="3523">
                  <c:v>1.18672399966946E-3</c:v>
                </c:pt>
                <c:pt idx="3524">
                  <c:v>1.17085986576914E-3</c:v>
                </c:pt>
                <c:pt idx="3525">
                  <c:v>1.1727583588969099E-3</c:v>
                </c:pt>
                <c:pt idx="3526">
                  <c:v>1.19943388356142E-3</c:v>
                </c:pt>
                <c:pt idx="3527">
                  <c:v>1.2597404516524E-3</c:v>
                </c:pt>
                <c:pt idx="3528">
                  <c:v>1.32250218024853E-3</c:v>
                </c:pt>
                <c:pt idx="3529">
                  <c:v>1.3719717249066801E-3</c:v>
                </c:pt>
                <c:pt idx="3530">
                  <c:v>1.41017654292613E-3</c:v>
                </c:pt>
                <c:pt idx="3531">
                  <c:v>1.44738630020512E-3</c:v>
                </c:pt>
                <c:pt idx="3532">
                  <c:v>1.4736702717846699E-3</c:v>
                </c:pt>
                <c:pt idx="3533">
                  <c:v>1.4967805693538801E-3</c:v>
                </c:pt>
                <c:pt idx="3534">
                  <c:v>1.5259294621497101E-3</c:v>
                </c:pt>
                <c:pt idx="3535">
                  <c:v>1.55203091000199E-3</c:v>
                </c:pt>
                <c:pt idx="3536">
                  <c:v>1.5747651242779899E-3</c:v>
                </c:pt>
                <c:pt idx="3537">
                  <c:v>1.6068332976130601E-3</c:v>
                </c:pt>
                <c:pt idx="3538">
                  <c:v>1.63911280646796E-3</c:v>
                </c:pt>
                <c:pt idx="3539">
                  <c:v>1.6578454585219201E-3</c:v>
                </c:pt>
                <c:pt idx="3540">
                  <c:v>1.6671063151933101E-3</c:v>
                </c:pt>
                <c:pt idx="3541">
                  <c:v>1.67268212438932E-3</c:v>
                </c:pt>
                <c:pt idx="3542">
                  <c:v>1.67955690471071E-3</c:v>
                </c:pt>
                <c:pt idx="3543">
                  <c:v>1.68160837084256E-3</c:v>
                </c:pt>
                <c:pt idx="3544">
                  <c:v>1.68642759125916E-3</c:v>
                </c:pt>
                <c:pt idx="3545">
                  <c:v>1.6962520861182799E-3</c:v>
                </c:pt>
                <c:pt idx="3546">
                  <c:v>1.7073875098008299E-3</c:v>
                </c:pt>
                <c:pt idx="3547">
                  <c:v>1.7207690302828999E-3</c:v>
                </c:pt>
                <c:pt idx="3548">
                  <c:v>1.7358572651924101E-3</c:v>
                </c:pt>
                <c:pt idx="3549">
                  <c:v>1.7557465503439001E-3</c:v>
                </c:pt>
                <c:pt idx="3550">
                  <c:v>1.78441069427007E-3</c:v>
                </c:pt>
                <c:pt idx="3551">
                  <c:v>1.8205017736788499E-3</c:v>
                </c:pt>
                <c:pt idx="3552">
                  <c:v>1.8400619396323401E-3</c:v>
                </c:pt>
                <c:pt idx="3553">
                  <c:v>1.84017153248841E-3</c:v>
                </c:pt>
                <c:pt idx="3554">
                  <c:v>1.79179890706994E-3</c:v>
                </c:pt>
                <c:pt idx="3555">
                  <c:v>1.7434262816514801E-3</c:v>
                </c:pt>
                <c:pt idx="3556">
                  <c:v>1.6765630690310301E-3</c:v>
                </c:pt>
                <c:pt idx="3557">
                  <c:v>1.62895278069083E-3</c:v>
                </c:pt>
                <c:pt idx="3558">
                  <c:v>1.6276218919798399E-3</c:v>
                </c:pt>
                <c:pt idx="3559">
                  <c:v>1.60938440227918E-3</c:v>
                </c:pt>
                <c:pt idx="3560">
                  <c:v>1.59114691257853E-3</c:v>
                </c:pt>
                <c:pt idx="3561">
                  <c:v>1.5560080101853599E-3</c:v>
                </c:pt>
                <c:pt idx="3562">
                  <c:v>1.4887073321284399E-3</c:v>
                </c:pt>
                <c:pt idx="3563">
                  <c:v>1.43255885526905E-3</c:v>
                </c:pt>
                <c:pt idx="3564">
                  <c:v>1.39855368013312E-3</c:v>
                </c:pt>
                <c:pt idx="3565">
                  <c:v>1.3819272778151301E-3</c:v>
                </c:pt>
                <c:pt idx="3566">
                  <c:v>1.3778385054791301E-3</c:v>
                </c:pt>
                <c:pt idx="3567">
                  <c:v>1.37320882602868E-3</c:v>
                </c:pt>
                <c:pt idx="3568">
                  <c:v>1.3835270752524699E-3</c:v>
                </c:pt>
                <c:pt idx="3569">
                  <c:v>1.4094438603161499E-3</c:v>
                </c:pt>
                <c:pt idx="3570">
                  <c:v>1.43938805480798E-3</c:v>
                </c:pt>
                <c:pt idx="3571">
                  <c:v>1.4747118821601701E-3</c:v>
                </c:pt>
                <c:pt idx="3572">
                  <c:v>1.5071771567980699E-3</c:v>
                </c:pt>
                <c:pt idx="3573">
                  <c:v>1.55143681995197E-3</c:v>
                </c:pt>
                <c:pt idx="3574">
                  <c:v>1.59762316930756E-3</c:v>
                </c:pt>
                <c:pt idx="3575">
                  <c:v>1.6393951161661801E-3</c:v>
                </c:pt>
                <c:pt idx="3576">
                  <c:v>1.69326731668442E-3</c:v>
                </c:pt>
                <c:pt idx="3577">
                  <c:v>1.7579538897172899E-3</c:v>
                </c:pt>
                <c:pt idx="3578">
                  <c:v>1.8134463762099701E-3</c:v>
                </c:pt>
                <c:pt idx="3579">
                  <c:v>1.86177160438298E-3</c:v>
                </c:pt>
                <c:pt idx="3580">
                  <c:v>1.9130566811596101E-3</c:v>
                </c:pt>
                <c:pt idx="3581">
                  <c:v>1.9661496790096202E-3</c:v>
                </c:pt>
                <c:pt idx="3582">
                  <c:v>2.01616264562373E-3</c:v>
                </c:pt>
                <c:pt idx="3583">
                  <c:v>2.0650622965307898E-3</c:v>
                </c:pt>
                <c:pt idx="3584">
                  <c:v>2.1248082485103002E-3</c:v>
                </c:pt>
                <c:pt idx="3585">
                  <c:v>2.1793238130435799E-3</c:v>
                </c:pt>
                <c:pt idx="3586">
                  <c:v>2.2269258129859202E-3</c:v>
                </c:pt>
                <c:pt idx="3587">
                  <c:v>2.2744996784767198E-3</c:v>
                </c:pt>
                <c:pt idx="3588">
                  <c:v>2.3104611344995701E-3</c:v>
                </c:pt>
                <c:pt idx="3589">
                  <c:v>2.3532766293245301E-3</c:v>
                </c:pt>
                <c:pt idx="3590">
                  <c:v>2.4005452767235499E-3</c:v>
                </c:pt>
                <c:pt idx="3591">
                  <c:v>2.4518438927075199E-3</c:v>
                </c:pt>
                <c:pt idx="3592">
                  <c:v>2.4152402821763898E-3</c:v>
                </c:pt>
                <c:pt idx="3593">
                  <c:v>2.3786366716452602E-3</c:v>
                </c:pt>
                <c:pt idx="3594">
                  <c:v>2.3068388208852902E-3</c:v>
                </c:pt>
                <c:pt idx="3595">
                  <c:v>2.1477763663061999E-3</c:v>
                </c:pt>
                <c:pt idx="3596">
                  <c:v>2.0142667884768899E-3</c:v>
                </c:pt>
                <c:pt idx="3597">
                  <c:v>1.92407719252304E-3</c:v>
                </c:pt>
                <c:pt idx="3598">
                  <c:v>1.8581963243041899E-3</c:v>
                </c:pt>
                <c:pt idx="3599">
                  <c:v>1.83738233518244E-3</c:v>
                </c:pt>
                <c:pt idx="3600">
                  <c:v>1.83192985489031E-3</c:v>
                </c:pt>
                <c:pt idx="3601">
                  <c:v>1.7884803698692299E-3</c:v>
                </c:pt>
                <c:pt idx="3602">
                  <c:v>1.73254325308064E-3</c:v>
                </c:pt>
                <c:pt idx="3603">
                  <c:v>1.6679176090027899E-3</c:v>
                </c:pt>
                <c:pt idx="3604">
                  <c:v>1.62087055892807E-3</c:v>
                </c:pt>
                <c:pt idx="3605">
                  <c:v>1.5980896646466201E-3</c:v>
                </c:pt>
                <c:pt idx="3606">
                  <c:v>1.59148054333893E-3</c:v>
                </c:pt>
                <c:pt idx="3607">
                  <c:v>1.64009865106641E-3</c:v>
                </c:pt>
                <c:pt idx="3608">
                  <c:v>1.7048046649432E-3</c:v>
                </c:pt>
                <c:pt idx="3609">
                  <c:v>1.7321071541239301E-3</c:v>
                </c:pt>
                <c:pt idx="3610">
                  <c:v>1.74705059238364E-3</c:v>
                </c:pt>
                <c:pt idx="3611">
                  <c:v>1.75714927805628E-3</c:v>
                </c:pt>
                <c:pt idx="3612">
                  <c:v>1.7712926320109E-3</c:v>
                </c:pt>
                <c:pt idx="3613">
                  <c:v>1.78895332789664E-3</c:v>
                </c:pt>
                <c:pt idx="3614">
                  <c:v>1.8016731264513699E-3</c:v>
                </c:pt>
                <c:pt idx="3615">
                  <c:v>1.8278227221508001E-3</c:v>
                </c:pt>
                <c:pt idx="3616">
                  <c:v>1.8466842921826699E-3</c:v>
                </c:pt>
                <c:pt idx="3617">
                  <c:v>1.8612275908124201E-3</c:v>
                </c:pt>
                <c:pt idx="3618">
                  <c:v>1.8892564525498699E-3</c:v>
                </c:pt>
                <c:pt idx="3619">
                  <c:v>1.91389549782485E-3</c:v>
                </c:pt>
                <c:pt idx="3620">
                  <c:v>1.9339274934140299E-3</c:v>
                </c:pt>
                <c:pt idx="3621">
                  <c:v>1.94118510604776E-3</c:v>
                </c:pt>
                <c:pt idx="3622">
                  <c:v>1.9397041003943901E-3</c:v>
                </c:pt>
                <c:pt idx="3623">
                  <c:v>1.9537868116788599E-3</c:v>
                </c:pt>
                <c:pt idx="3624">
                  <c:v>1.9792074658719402E-3</c:v>
                </c:pt>
                <c:pt idx="3625">
                  <c:v>1.9972302513747201E-3</c:v>
                </c:pt>
                <c:pt idx="3626">
                  <c:v>2.0028761965831402E-3</c:v>
                </c:pt>
                <c:pt idx="3627">
                  <c:v>2.0129585176100798E-3</c:v>
                </c:pt>
                <c:pt idx="3628">
                  <c:v>2.0314417077065398E-3</c:v>
                </c:pt>
                <c:pt idx="3629">
                  <c:v>2.0375060377235102E-3</c:v>
                </c:pt>
                <c:pt idx="3630">
                  <c:v>2.06082875899924E-3</c:v>
                </c:pt>
                <c:pt idx="3631">
                  <c:v>2.0949474091807802E-3</c:v>
                </c:pt>
                <c:pt idx="3632">
                  <c:v>2.1164802269754601E-3</c:v>
                </c:pt>
                <c:pt idx="3633">
                  <c:v>2.1233352762411802E-3</c:v>
                </c:pt>
                <c:pt idx="3634">
                  <c:v>2.0826834017238301E-3</c:v>
                </c:pt>
                <c:pt idx="3635">
                  <c:v>2.04203152720649E-3</c:v>
                </c:pt>
                <c:pt idx="3636">
                  <c:v>1.96484642983353E-3</c:v>
                </c:pt>
                <c:pt idx="3637">
                  <c:v>1.91715810042537E-3</c:v>
                </c:pt>
                <c:pt idx="3638">
                  <c:v>1.9052406149187801E-3</c:v>
                </c:pt>
                <c:pt idx="3639">
                  <c:v>1.9016181451001601E-3</c:v>
                </c:pt>
                <c:pt idx="3640">
                  <c:v>1.8979956752815501E-3</c:v>
                </c:pt>
                <c:pt idx="3641">
                  <c:v>1.81613948112017E-3</c:v>
                </c:pt>
                <c:pt idx="3642">
                  <c:v>1.7388901500429499E-3</c:v>
                </c:pt>
                <c:pt idx="3643">
                  <c:v>1.6857402325147399E-3</c:v>
                </c:pt>
                <c:pt idx="3644">
                  <c:v>1.6444254338558899E-3</c:v>
                </c:pt>
                <c:pt idx="3645">
                  <c:v>1.6131813634880699E-3</c:v>
                </c:pt>
                <c:pt idx="3646">
                  <c:v>1.5933509923214001E-3</c:v>
                </c:pt>
                <c:pt idx="3647">
                  <c:v>1.5814320432720301E-3</c:v>
                </c:pt>
                <c:pt idx="3648">
                  <c:v>1.5907647408689399E-3</c:v>
                </c:pt>
                <c:pt idx="3649">
                  <c:v>1.60620700010264E-3</c:v>
                </c:pt>
                <c:pt idx="3650">
                  <c:v>1.62184330592361E-3</c:v>
                </c:pt>
                <c:pt idx="3651">
                  <c:v>1.6515987587656E-3</c:v>
                </c:pt>
                <c:pt idx="3652">
                  <c:v>1.6805899412380299E-3</c:v>
                </c:pt>
                <c:pt idx="3653">
                  <c:v>1.7168285167816801E-3</c:v>
                </c:pt>
                <c:pt idx="3654">
                  <c:v>1.7516801808566899E-3</c:v>
                </c:pt>
                <c:pt idx="3655">
                  <c:v>1.79782301112758E-3</c:v>
                </c:pt>
                <c:pt idx="3656">
                  <c:v>1.8600878895873899E-3</c:v>
                </c:pt>
                <c:pt idx="3657">
                  <c:v>1.9108046614599E-3</c:v>
                </c:pt>
                <c:pt idx="3658">
                  <c:v>1.9561387023984602E-3</c:v>
                </c:pt>
                <c:pt idx="3659">
                  <c:v>2.0107481508575701E-3</c:v>
                </c:pt>
                <c:pt idx="3660">
                  <c:v>2.0707760833844099E-3</c:v>
                </c:pt>
                <c:pt idx="3661">
                  <c:v>2.1203583753678199E-3</c:v>
                </c:pt>
                <c:pt idx="3662">
                  <c:v>2.1609283914466098E-3</c:v>
                </c:pt>
                <c:pt idx="3663">
                  <c:v>2.2076321528301502E-3</c:v>
                </c:pt>
                <c:pt idx="3664">
                  <c:v>2.2633330663453599E-3</c:v>
                </c:pt>
                <c:pt idx="3665">
                  <c:v>2.3155547487067499E-3</c:v>
                </c:pt>
                <c:pt idx="3666">
                  <c:v>2.3621139890224298E-3</c:v>
                </c:pt>
                <c:pt idx="3667">
                  <c:v>2.4029384735253902E-3</c:v>
                </c:pt>
                <c:pt idx="3668">
                  <c:v>2.44304497064852E-3</c:v>
                </c:pt>
                <c:pt idx="3669">
                  <c:v>2.4820488742446E-3</c:v>
                </c:pt>
                <c:pt idx="3670">
                  <c:v>2.5232967849993198E-3</c:v>
                </c:pt>
                <c:pt idx="3671">
                  <c:v>2.5690940128128602E-3</c:v>
                </c:pt>
                <c:pt idx="3672">
                  <c:v>2.5549540173173701E-3</c:v>
                </c:pt>
                <c:pt idx="3673">
                  <c:v>2.54081402182189E-3</c:v>
                </c:pt>
                <c:pt idx="3674">
                  <c:v>2.49367616483623E-3</c:v>
                </c:pt>
                <c:pt idx="3675">
                  <c:v>2.3373743107605299E-3</c:v>
                </c:pt>
                <c:pt idx="3676">
                  <c:v>2.2062229328711101E-3</c:v>
                </c:pt>
                <c:pt idx="3677">
                  <c:v>2.1052323428718601E-3</c:v>
                </c:pt>
                <c:pt idx="3678">
                  <c:v>2.02630325236282E-3</c:v>
                </c:pt>
                <c:pt idx="3679">
                  <c:v>1.9937732483756702E-3</c:v>
                </c:pt>
                <c:pt idx="3680">
                  <c:v>1.9903230977351802E-3</c:v>
                </c:pt>
                <c:pt idx="3681">
                  <c:v>1.9535636350928799E-3</c:v>
                </c:pt>
                <c:pt idx="3682">
                  <c:v>1.8818382520616899E-3</c:v>
                </c:pt>
                <c:pt idx="3683">
                  <c:v>1.8216971532143101E-3</c:v>
                </c:pt>
                <c:pt idx="3684">
                  <c:v>1.76704088591402E-3</c:v>
                </c:pt>
                <c:pt idx="3685">
                  <c:v>1.7453625243251899E-3</c:v>
                </c:pt>
                <c:pt idx="3686">
                  <c:v>1.7740184048115101E-3</c:v>
                </c:pt>
                <c:pt idx="3687">
                  <c:v>1.8046985530322001E-3</c:v>
                </c:pt>
                <c:pt idx="3688">
                  <c:v>1.82864207772661E-3</c:v>
                </c:pt>
                <c:pt idx="3689">
                  <c:v>1.8407324012039499E-3</c:v>
                </c:pt>
                <c:pt idx="3690">
                  <c:v>1.8519137208042899E-3</c:v>
                </c:pt>
                <c:pt idx="3691">
                  <c:v>1.8753301387199699E-3</c:v>
                </c:pt>
                <c:pt idx="3692">
                  <c:v>1.8904470527466601E-3</c:v>
                </c:pt>
                <c:pt idx="3693">
                  <c:v>1.90459618701132E-3</c:v>
                </c:pt>
                <c:pt idx="3694">
                  <c:v>1.92563466900985E-3</c:v>
                </c:pt>
                <c:pt idx="3695">
                  <c:v>1.95357903176375E-3</c:v>
                </c:pt>
                <c:pt idx="3696">
                  <c:v>1.9721641718143698E-3</c:v>
                </c:pt>
                <c:pt idx="3697">
                  <c:v>1.9848138469452099E-3</c:v>
                </c:pt>
                <c:pt idx="3698">
                  <c:v>2.0069030343214198E-3</c:v>
                </c:pt>
                <c:pt idx="3699">
                  <c:v>2.0243455790181701E-3</c:v>
                </c:pt>
                <c:pt idx="3700">
                  <c:v>2.0386882598642901E-3</c:v>
                </c:pt>
                <c:pt idx="3701">
                  <c:v>2.04556076342446E-3</c:v>
                </c:pt>
                <c:pt idx="3702">
                  <c:v>2.0586040032510699E-3</c:v>
                </c:pt>
                <c:pt idx="3703">
                  <c:v>2.0683262340791199E-3</c:v>
                </c:pt>
                <c:pt idx="3704">
                  <c:v>2.07291116220347E-3</c:v>
                </c:pt>
                <c:pt idx="3705">
                  <c:v>2.08717963641358E-3</c:v>
                </c:pt>
                <c:pt idx="3706">
                  <c:v>2.0944153048310398E-3</c:v>
                </c:pt>
                <c:pt idx="3707">
                  <c:v>2.1051735263010402E-3</c:v>
                </c:pt>
                <c:pt idx="3708">
                  <c:v>2.1287174451669198E-3</c:v>
                </c:pt>
                <c:pt idx="3709">
                  <c:v>2.1468351871962599E-3</c:v>
                </c:pt>
                <c:pt idx="3710">
                  <c:v>2.17747310474607E-3</c:v>
                </c:pt>
                <c:pt idx="3711">
                  <c:v>2.2146702970752899E-3</c:v>
                </c:pt>
                <c:pt idx="3712">
                  <c:v>2.2593373897382999E-3</c:v>
                </c:pt>
                <c:pt idx="3713">
                  <c:v>2.2734533167736602E-3</c:v>
                </c:pt>
                <c:pt idx="3714">
                  <c:v>2.2602326757536701E-3</c:v>
                </c:pt>
                <c:pt idx="3715">
                  <c:v>2.24701203473368E-3</c:v>
                </c:pt>
                <c:pt idx="3716">
                  <c:v>2.1739136868851798E-3</c:v>
                </c:pt>
                <c:pt idx="3717">
                  <c:v>2.1295107341604501E-3</c:v>
                </c:pt>
                <c:pt idx="3718">
                  <c:v>2.1142169534787E-3</c:v>
                </c:pt>
                <c:pt idx="3719">
                  <c:v>2.1101943524116798E-3</c:v>
                </c:pt>
                <c:pt idx="3720">
                  <c:v>2.1061717513446601E-3</c:v>
                </c:pt>
                <c:pt idx="3721">
                  <c:v>2.0841669224424199E-3</c:v>
                </c:pt>
                <c:pt idx="3722">
                  <c:v>2.0164435019525001E-3</c:v>
                </c:pt>
                <c:pt idx="3723">
                  <c:v>1.96730170455148E-3</c:v>
                </c:pt>
                <c:pt idx="3724">
                  <c:v>1.93647505132791E-3</c:v>
                </c:pt>
                <c:pt idx="3725">
                  <c:v>1.91493366237263E-3</c:v>
                </c:pt>
                <c:pt idx="3726">
                  <c:v>1.9044936728064099E-3</c:v>
                </c:pt>
                <c:pt idx="3727">
                  <c:v>1.9004638267186801E-3</c:v>
                </c:pt>
                <c:pt idx="3728">
                  <c:v>1.90092691694056E-3</c:v>
                </c:pt>
                <c:pt idx="3729">
                  <c:v>1.9149072245468099E-3</c:v>
                </c:pt>
                <c:pt idx="3730">
                  <c:v>1.9416583034685699E-3</c:v>
                </c:pt>
                <c:pt idx="3731">
                  <c:v>1.9641634106015802E-3</c:v>
                </c:pt>
                <c:pt idx="3732">
                  <c:v>1.9968368260475499E-3</c:v>
                </c:pt>
                <c:pt idx="3733">
                  <c:v>2.0423920525838302E-3</c:v>
                </c:pt>
                <c:pt idx="3734">
                  <c:v>2.0774521483160799E-3</c:v>
                </c:pt>
                <c:pt idx="3735">
                  <c:v>2.1146140884801502E-3</c:v>
                </c:pt>
                <c:pt idx="3736">
                  <c:v>2.1611568516473299E-3</c:v>
                </c:pt>
                <c:pt idx="3737">
                  <c:v>2.1993425506816999E-3</c:v>
                </c:pt>
                <c:pt idx="3738">
                  <c:v>2.2405426835243199E-3</c:v>
                </c:pt>
                <c:pt idx="3739">
                  <c:v>2.2861589042218302E-3</c:v>
                </c:pt>
                <c:pt idx="3740">
                  <c:v>2.3310848874343098E-3</c:v>
                </c:pt>
                <c:pt idx="3741">
                  <c:v>2.3744494375341802E-3</c:v>
                </c:pt>
                <c:pt idx="3742">
                  <c:v>2.4103654187508498E-3</c:v>
                </c:pt>
                <c:pt idx="3743">
                  <c:v>2.4480803942609E-3</c:v>
                </c:pt>
                <c:pt idx="3744">
                  <c:v>2.4866697924511298E-3</c:v>
                </c:pt>
                <c:pt idx="3745">
                  <c:v>2.5299651911583499E-3</c:v>
                </c:pt>
                <c:pt idx="3746">
                  <c:v>2.56658635747953E-3</c:v>
                </c:pt>
                <c:pt idx="3747">
                  <c:v>2.59383530651895E-3</c:v>
                </c:pt>
                <c:pt idx="3748">
                  <c:v>2.62632870794492E-3</c:v>
                </c:pt>
                <c:pt idx="3749">
                  <c:v>2.6593588103515902E-3</c:v>
                </c:pt>
                <c:pt idx="3750">
                  <c:v>2.6870299703753999E-3</c:v>
                </c:pt>
                <c:pt idx="3751">
                  <c:v>2.7132979263144201E-3</c:v>
                </c:pt>
                <c:pt idx="3752">
                  <c:v>2.7012360458599101E-3</c:v>
                </c:pt>
                <c:pt idx="3753">
                  <c:v>2.6891741654053998E-3</c:v>
                </c:pt>
                <c:pt idx="3754">
                  <c:v>2.6483897921606302E-3</c:v>
                </c:pt>
                <c:pt idx="3755">
                  <c:v>2.5025729264369001E-3</c:v>
                </c:pt>
                <c:pt idx="3756">
                  <c:v>2.3660828253486599E-3</c:v>
                </c:pt>
                <c:pt idx="3757">
                  <c:v>2.25304464588415E-3</c:v>
                </c:pt>
                <c:pt idx="3758">
                  <c:v>2.1617823038124402E-3</c:v>
                </c:pt>
                <c:pt idx="3759">
                  <c:v>2.11781651738537E-3</c:v>
                </c:pt>
                <c:pt idx="3760">
                  <c:v>2.1652291206557101E-3</c:v>
                </c:pt>
                <c:pt idx="3761">
                  <c:v>2.2068376781480699E-3</c:v>
                </c:pt>
                <c:pt idx="3762">
                  <c:v>2.2238829858928699E-3</c:v>
                </c:pt>
                <c:pt idx="3763">
                  <c:v>2.1990710803052398E-3</c:v>
                </c:pt>
                <c:pt idx="3764">
                  <c:v>2.1742591747176201E-3</c:v>
                </c:pt>
                <c:pt idx="3765">
                  <c:v>2.1210689263430199E-3</c:v>
                </c:pt>
                <c:pt idx="3766">
                  <c:v>2.08809462511093E-3</c:v>
                </c:pt>
                <c:pt idx="3767">
                  <c:v>2.0827693223688798E-3</c:v>
                </c:pt>
                <c:pt idx="3768">
                  <c:v>2.12402291321906E-3</c:v>
                </c:pt>
                <c:pt idx="3769">
                  <c:v>2.1809519830131999E-3</c:v>
                </c:pt>
                <c:pt idx="3770">
                  <c:v>2.2167900291775299E-3</c:v>
                </c:pt>
                <c:pt idx="3771">
                  <c:v>2.2341131027823402E-3</c:v>
                </c:pt>
                <c:pt idx="3772">
                  <c:v>2.2312911426574898E-3</c:v>
                </c:pt>
                <c:pt idx="3773">
                  <c:v>2.2284691825326299E-3</c:v>
                </c:pt>
                <c:pt idx="3774">
                  <c:v>2.2269068967169102E-3</c:v>
                </c:pt>
                <c:pt idx="3775">
                  <c:v>2.2251094738708101E-3</c:v>
                </c:pt>
                <c:pt idx="3776">
                  <c:v>2.22331205102469E-3</c:v>
                </c:pt>
                <c:pt idx="3777">
                  <c:v>2.2243392749847699E-3</c:v>
                </c:pt>
                <c:pt idx="3778">
                  <c:v>2.2302869684608199E-3</c:v>
                </c:pt>
                <c:pt idx="3779">
                  <c:v>2.2274861580750299E-3</c:v>
                </c:pt>
                <c:pt idx="3780">
                  <c:v>2.2233257131716198E-3</c:v>
                </c:pt>
                <c:pt idx="3781">
                  <c:v>2.2191652682682001E-3</c:v>
                </c:pt>
                <c:pt idx="3782">
                  <c:v>2.2136998477077902E-3</c:v>
                </c:pt>
                <c:pt idx="3783">
                  <c:v>2.2041961218252802E-3</c:v>
                </c:pt>
                <c:pt idx="3784">
                  <c:v>2.1875983408036199E-3</c:v>
                </c:pt>
                <c:pt idx="3785">
                  <c:v>2.18380012984065E-3</c:v>
                </c:pt>
                <c:pt idx="3786">
                  <c:v>2.1843983561310302E-3</c:v>
                </c:pt>
                <c:pt idx="3787">
                  <c:v>2.19097571961033E-3</c:v>
                </c:pt>
                <c:pt idx="3788">
                  <c:v>2.2018685443081702E-3</c:v>
                </c:pt>
                <c:pt idx="3789">
                  <c:v>2.2102344855741501E-3</c:v>
                </c:pt>
                <c:pt idx="3790">
                  <c:v>2.21734179499424E-3</c:v>
                </c:pt>
                <c:pt idx="3791">
                  <c:v>2.2345828932614901E-3</c:v>
                </c:pt>
                <c:pt idx="3792">
                  <c:v>2.2648535639291502E-3</c:v>
                </c:pt>
                <c:pt idx="3793">
                  <c:v>2.2739809725974098E-3</c:v>
                </c:pt>
                <c:pt idx="3794">
                  <c:v>2.2608226301862899E-3</c:v>
                </c:pt>
                <c:pt idx="3795">
                  <c:v>2.24766428777516E-3</c:v>
                </c:pt>
                <c:pt idx="3796">
                  <c:v>2.1480835516221901E-3</c:v>
                </c:pt>
                <c:pt idx="3797">
                  <c:v>2.0720070357525301E-3</c:v>
                </c:pt>
                <c:pt idx="3798">
                  <c:v>2.0252007972454901E-3</c:v>
                </c:pt>
                <c:pt idx="3799">
                  <c:v>2.0158750574412201E-3</c:v>
                </c:pt>
                <c:pt idx="3800">
                  <c:v>2.00654931763696E-3</c:v>
                </c:pt>
                <c:pt idx="3801">
                  <c:v>1.9765211580009801E-3</c:v>
                </c:pt>
                <c:pt idx="3802">
                  <c:v>1.89063455914518E-3</c:v>
                </c:pt>
                <c:pt idx="3803">
                  <c:v>1.81456036592685E-3</c:v>
                </c:pt>
                <c:pt idx="3804">
                  <c:v>1.7544117491284201E-3</c:v>
                </c:pt>
                <c:pt idx="3805">
                  <c:v>1.7116768268500501E-3</c:v>
                </c:pt>
                <c:pt idx="3806">
                  <c:v>1.6904456061916299E-3</c:v>
                </c:pt>
                <c:pt idx="3807">
                  <c:v>1.68534977420194E-3</c:v>
                </c:pt>
                <c:pt idx="3808">
                  <c:v>1.67103899801748E-3</c:v>
                </c:pt>
                <c:pt idx="3809">
                  <c:v>1.6670297189751401E-3</c:v>
                </c:pt>
                <c:pt idx="3810">
                  <c:v>1.69490436472059E-3</c:v>
                </c:pt>
                <c:pt idx="3811">
                  <c:v>1.7249693323687001E-3</c:v>
                </c:pt>
                <c:pt idx="3812">
                  <c:v>1.73978582890677E-3</c:v>
                </c:pt>
                <c:pt idx="3813">
                  <c:v>1.7735772148661699E-3</c:v>
                </c:pt>
                <c:pt idx="3814">
                  <c:v>1.80577160907661E-3</c:v>
                </c:pt>
                <c:pt idx="3815">
                  <c:v>1.8303958605242201E-3</c:v>
                </c:pt>
                <c:pt idx="3816">
                  <c:v>1.8780473103948601E-3</c:v>
                </c:pt>
                <c:pt idx="3817">
                  <c:v>1.92812644671001E-3</c:v>
                </c:pt>
                <c:pt idx="3818">
                  <c:v>1.9663058721824198E-3</c:v>
                </c:pt>
                <c:pt idx="3819">
                  <c:v>2.0108556261025099E-3</c:v>
                </c:pt>
                <c:pt idx="3820">
                  <c:v>2.0588853415906198E-3</c:v>
                </c:pt>
                <c:pt idx="3821">
                  <c:v>2.0984780824628798E-3</c:v>
                </c:pt>
                <c:pt idx="3822">
                  <c:v>2.1457494258732201E-3</c:v>
                </c:pt>
                <c:pt idx="3823">
                  <c:v>2.18248392343847E-3</c:v>
                </c:pt>
                <c:pt idx="3824">
                  <c:v>2.21510710125039E-3</c:v>
                </c:pt>
                <c:pt idx="3825">
                  <c:v>2.2580596363442999E-3</c:v>
                </c:pt>
                <c:pt idx="3826">
                  <c:v>2.296627264297E-3</c:v>
                </c:pt>
                <c:pt idx="3827">
                  <c:v>2.3252085170235499E-3</c:v>
                </c:pt>
                <c:pt idx="3828">
                  <c:v>2.3602357147585501E-3</c:v>
                </c:pt>
                <c:pt idx="3829">
                  <c:v>2.39732297160618E-3</c:v>
                </c:pt>
                <c:pt idx="3830">
                  <c:v>2.4239645041682001E-3</c:v>
                </c:pt>
                <c:pt idx="3831">
                  <c:v>2.4544995208038299E-3</c:v>
                </c:pt>
                <c:pt idx="3832">
                  <c:v>2.4674153410216199E-3</c:v>
                </c:pt>
                <c:pt idx="3833">
                  <c:v>2.4623876040194099E-3</c:v>
                </c:pt>
                <c:pt idx="3834">
                  <c:v>2.4573598670171899E-3</c:v>
                </c:pt>
                <c:pt idx="3835">
                  <c:v>2.30459603434598E-3</c:v>
                </c:pt>
                <c:pt idx="3836">
                  <c:v>2.1441295393977598E-3</c:v>
                </c:pt>
                <c:pt idx="3837">
                  <c:v>2.0003655079683502E-3</c:v>
                </c:pt>
                <c:pt idx="3838">
                  <c:v>1.8971030313735501E-3</c:v>
                </c:pt>
                <c:pt idx="3839">
                  <c:v>1.8307733050046001E-3</c:v>
                </c:pt>
                <c:pt idx="3840">
                  <c:v>1.80570551387712E-3</c:v>
                </c:pt>
                <c:pt idx="3841">
                  <c:v>1.7863718729233299E-3</c:v>
                </c:pt>
                <c:pt idx="3842">
                  <c:v>1.7166836650485699E-3</c:v>
                </c:pt>
                <c:pt idx="3843">
                  <c:v>1.64265932393653E-3</c:v>
                </c:pt>
                <c:pt idx="3844">
                  <c:v>1.5900585240968101E-3</c:v>
                </c:pt>
                <c:pt idx="3845">
                  <c:v>1.54790468964939E-3</c:v>
                </c:pt>
                <c:pt idx="3846">
                  <c:v>1.52150807440721E-3</c:v>
                </c:pt>
                <c:pt idx="3847">
                  <c:v>1.5313568491939901E-3</c:v>
                </c:pt>
                <c:pt idx="3848">
                  <c:v>1.5805866605226901E-3</c:v>
                </c:pt>
                <c:pt idx="3849">
                  <c:v>1.6219033968776499E-3</c:v>
                </c:pt>
                <c:pt idx="3850">
                  <c:v>1.6336220196453001E-3</c:v>
                </c:pt>
                <c:pt idx="3851">
                  <c:v>1.64615690102022E-3</c:v>
                </c:pt>
                <c:pt idx="3852">
                  <c:v>1.6652598332755101E-3</c:v>
                </c:pt>
                <c:pt idx="3853">
                  <c:v>1.6719217268909099E-3</c:v>
                </c:pt>
                <c:pt idx="3854">
                  <c:v>1.68242034412626E-3</c:v>
                </c:pt>
                <c:pt idx="3855">
                  <c:v>1.69411878726125E-3</c:v>
                </c:pt>
                <c:pt idx="3856">
                  <c:v>1.7094190681717001E-3</c:v>
                </c:pt>
                <c:pt idx="3857">
                  <c:v>1.7312073365156799E-3</c:v>
                </c:pt>
                <c:pt idx="3858">
                  <c:v>1.7444187556274E-3</c:v>
                </c:pt>
                <c:pt idx="3859">
                  <c:v>1.7585442384266299E-3</c:v>
                </c:pt>
                <c:pt idx="3860">
                  <c:v>1.7798525369328801E-3</c:v>
                </c:pt>
                <c:pt idx="3861">
                  <c:v>1.7798431791926301E-3</c:v>
                </c:pt>
                <c:pt idx="3862">
                  <c:v>1.7798338214523701E-3</c:v>
                </c:pt>
                <c:pt idx="3863">
                  <c:v>1.7792995490111701E-3</c:v>
                </c:pt>
                <c:pt idx="3864">
                  <c:v>1.7921558787944E-3</c:v>
                </c:pt>
                <c:pt idx="3865">
                  <c:v>1.7951347750647E-3</c:v>
                </c:pt>
                <c:pt idx="3866">
                  <c:v>1.8002414621776099E-3</c:v>
                </c:pt>
                <c:pt idx="3867">
                  <c:v>1.8027298386090701E-3</c:v>
                </c:pt>
                <c:pt idx="3868">
                  <c:v>1.8169713366875701E-3</c:v>
                </c:pt>
                <c:pt idx="3869">
                  <c:v>1.84154605016239E-3</c:v>
                </c:pt>
                <c:pt idx="3870">
                  <c:v>1.85699183671181E-3</c:v>
                </c:pt>
                <c:pt idx="3871">
                  <c:v>1.8836231300996399E-3</c:v>
                </c:pt>
                <c:pt idx="3872">
                  <c:v>1.9228099104931101E-3</c:v>
                </c:pt>
                <c:pt idx="3873">
                  <c:v>1.94130024142344E-3</c:v>
                </c:pt>
                <c:pt idx="3874">
                  <c:v>1.94098919715243E-3</c:v>
                </c:pt>
                <c:pt idx="3875">
                  <c:v>1.89577665731227E-3</c:v>
                </c:pt>
                <c:pt idx="3876">
                  <c:v>1.85056411747211E-3</c:v>
                </c:pt>
                <c:pt idx="3877">
                  <c:v>1.7677257641407599E-3</c:v>
                </c:pt>
                <c:pt idx="3878">
                  <c:v>1.7129858099289E-3</c:v>
                </c:pt>
                <c:pt idx="3879">
                  <c:v>1.7081699259543599E-3</c:v>
                </c:pt>
                <c:pt idx="3880">
                  <c:v>1.70335404197983E-3</c:v>
                </c:pt>
                <c:pt idx="3881">
                  <c:v>1.6945450469412599E-3</c:v>
                </c:pt>
                <c:pt idx="3882">
                  <c:v>1.6178516042501801E-3</c:v>
                </c:pt>
                <c:pt idx="3883">
                  <c:v>1.5403360491829899E-3</c:v>
                </c:pt>
                <c:pt idx="3884">
                  <c:v>1.4736976626455399E-3</c:v>
                </c:pt>
                <c:pt idx="3885">
                  <c:v>1.42388266458478E-3</c:v>
                </c:pt>
                <c:pt idx="3886">
                  <c:v>1.3910767332696099E-3</c:v>
                </c:pt>
                <c:pt idx="3887">
                  <c:v>1.3806545699351E-3</c:v>
                </c:pt>
                <c:pt idx="3888">
                  <c:v>1.38644526645519E-3</c:v>
                </c:pt>
                <c:pt idx="3889">
                  <c:v>1.39088043996693E-3</c:v>
                </c:pt>
                <c:pt idx="3890">
                  <c:v>1.3923794888284699E-3</c:v>
                </c:pt>
                <c:pt idx="3891">
                  <c:v>1.41272191129535E-3</c:v>
                </c:pt>
                <c:pt idx="3892">
                  <c:v>1.4423085716958901E-3</c:v>
                </c:pt>
                <c:pt idx="3893">
                  <c:v>1.4657927110019501E-3</c:v>
                </c:pt>
                <c:pt idx="3894">
                  <c:v>1.4985144614705799E-3</c:v>
                </c:pt>
                <c:pt idx="3895">
                  <c:v>1.54276678858865E-3</c:v>
                </c:pt>
                <c:pt idx="3896">
                  <c:v>1.5887377457425001E-3</c:v>
                </c:pt>
                <c:pt idx="3897">
                  <c:v>1.63620818253938E-3</c:v>
                </c:pt>
                <c:pt idx="3898">
                  <c:v>1.6834872179735899E-3</c:v>
                </c:pt>
                <c:pt idx="3899">
                  <c:v>1.73169830014673E-3</c:v>
                </c:pt>
                <c:pt idx="3900">
                  <c:v>1.78387882785709E-3</c:v>
                </c:pt>
                <c:pt idx="3901">
                  <c:v>1.8396423889429001E-3</c:v>
                </c:pt>
                <c:pt idx="3902">
                  <c:v>1.8782308427945499E-3</c:v>
                </c:pt>
                <c:pt idx="3903">
                  <c:v>1.9112863857246301E-3</c:v>
                </c:pt>
                <c:pt idx="3904">
                  <c:v>1.9676454993453499E-3</c:v>
                </c:pt>
                <c:pt idx="3905">
                  <c:v>2.0147274415194499E-3</c:v>
                </c:pt>
                <c:pt idx="3906">
                  <c:v>2.0535914494967098E-3</c:v>
                </c:pt>
                <c:pt idx="3907">
                  <c:v>2.1012398558573498E-3</c:v>
                </c:pt>
                <c:pt idx="3908">
                  <c:v>2.1399695683241601E-3</c:v>
                </c:pt>
                <c:pt idx="3909">
                  <c:v>2.1751838961565598E-3</c:v>
                </c:pt>
                <c:pt idx="3910">
                  <c:v>2.2084249510283698E-3</c:v>
                </c:pt>
                <c:pt idx="3911">
                  <c:v>2.2455321757282399E-3</c:v>
                </c:pt>
                <c:pt idx="3912">
                  <c:v>2.29973150932E-3</c:v>
                </c:pt>
                <c:pt idx="3913">
                  <c:v>2.2679406354075499E-3</c:v>
                </c:pt>
                <c:pt idx="3914">
                  <c:v>2.2361497614950899E-3</c:v>
                </c:pt>
                <c:pt idx="3915">
                  <c:v>2.17005530304955E-3</c:v>
                </c:pt>
                <c:pt idx="3916">
                  <c:v>2.0138216049333801E-3</c:v>
                </c:pt>
                <c:pt idx="3917">
                  <c:v>1.8691146321616601E-3</c:v>
                </c:pt>
                <c:pt idx="3918">
                  <c:v>1.76730013167928E-3</c:v>
                </c:pt>
                <c:pt idx="3919">
                  <c:v>1.6926438536269399E-3</c:v>
                </c:pt>
                <c:pt idx="3920">
                  <c:v>1.67041852109054E-3</c:v>
                </c:pt>
                <c:pt idx="3921">
                  <c:v>1.65466937800895E-3</c:v>
                </c:pt>
                <c:pt idx="3922">
                  <c:v>1.63892023492734E-3</c:v>
                </c:pt>
                <c:pt idx="3923">
                  <c:v>1.6057885462094699E-3</c:v>
                </c:pt>
                <c:pt idx="3924">
                  <c:v>1.5260593643485201E-3</c:v>
                </c:pt>
                <c:pt idx="3925">
                  <c:v>1.4687638187272901E-3</c:v>
                </c:pt>
                <c:pt idx="3926">
                  <c:v>1.44082310429494E-3</c:v>
                </c:pt>
                <c:pt idx="3927">
                  <c:v>1.44721268838955E-3</c:v>
                </c:pt>
                <c:pt idx="3928">
                  <c:v>1.47855501662083E-3</c:v>
                </c:pt>
                <c:pt idx="3929">
                  <c:v>1.5095754349357701E-3</c:v>
                </c:pt>
                <c:pt idx="3930">
                  <c:v>1.52252807023812E-3</c:v>
                </c:pt>
                <c:pt idx="3931">
                  <c:v>1.5336923067282801E-3</c:v>
                </c:pt>
                <c:pt idx="3932">
                  <c:v>1.54111440832414E-3</c:v>
                </c:pt>
                <c:pt idx="3933">
                  <c:v>1.5467359415932201E-3</c:v>
                </c:pt>
                <c:pt idx="3934">
                  <c:v>1.5621682122964301E-3</c:v>
                </c:pt>
                <c:pt idx="3935">
                  <c:v>1.57506902943549E-3</c:v>
                </c:pt>
                <c:pt idx="3936">
                  <c:v>1.57938354035332E-3</c:v>
                </c:pt>
                <c:pt idx="3937">
                  <c:v>1.5969787898545201E-3</c:v>
                </c:pt>
                <c:pt idx="3938">
                  <c:v>1.62000720515538E-3</c:v>
                </c:pt>
                <c:pt idx="3939">
                  <c:v>1.6384460229718701E-3</c:v>
                </c:pt>
                <c:pt idx="3940">
                  <c:v>1.65778103509378E-3</c:v>
                </c:pt>
                <c:pt idx="3941">
                  <c:v>1.6721278113190801E-3</c:v>
                </c:pt>
                <c:pt idx="3942">
                  <c:v>1.68463729315516E-3</c:v>
                </c:pt>
                <c:pt idx="3943">
                  <c:v>1.70716033618604E-3</c:v>
                </c:pt>
                <c:pt idx="3944">
                  <c:v>1.7233524480930499E-3</c:v>
                </c:pt>
                <c:pt idx="3945">
                  <c:v>1.72038424254751E-3</c:v>
                </c:pt>
                <c:pt idx="3946">
                  <c:v>1.71928355714591E-3</c:v>
                </c:pt>
                <c:pt idx="3947">
                  <c:v>1.7258456166110599E-3</c:v>
                </c:pt>
                <c:pt idx="3948">
                  <c:v>1.7359529790202501E-3</c:v>
                </c:pt>
                <c:pt idx="3949">
                  <c:v>1.7505214145287901E-3</c:v>
                </c:pt>
                <c:pt idx="3950">
                  <c:v>1.7684454173287701E-3</c:v>
                </c:pt>
                <c:pt idx="3951">
                  <c:v>1.79507226100327E-3</c:v>
                </c:pt>
                <c:pt idx="3952">
                  <c:v>1.81235361258692E-3</c:v>
                </c:pt>
                <c:pt idx="3953">
                  <c:v>1.8644372046705E-3</c:v>
                </c:pt>
                <c:pt idx="3954">
                  <c:v>1.8451815580417801E-3</c:v>
                </c:pt>
                <c:pt idx="3955">
                  <c:v>1.82592591141307E-3</c:v>
                </c:pt>
                <c:pt idx="3956">
                  <c:v>1.7832998272230001E-3</c:v>
                </c:pt>
                <c:pt idx="3957">
                  <c:v>1.69398924775499E-3</c:v>
                </c:pt>
                <c:pt idx="3958">
                  <c:v>1.6354858390876499E-3</c:v>
                </c:pt>
                <c:pt idx="3959">
                  <c:v>1.61157279162373E-3</c:v>
                </c:pt>
                <c:pt idx="3960">
                  <c:v>1.5939497601588301E-3</c:v>
                </c:pt>
                <c:pt idx="3961">
                  <c:v>1.5763267286939299E-3</c:v>
                </c:pt>
                <c:pt idx="3962">
                  <c:v>1.5432478068653399E-3</c:v>
                </c:pt>
                <c:pt idx="3963">
                  <c:v>1.4745765631845899E-3</c:v>
                </c:pt>
                <c:pt idx="3964">
                  <c:v>1.41262209708451E-3</c:v>
                </c:pt>
                <c:pt idx="3965">
                  <c:v>1.36222850412047E-3</c:v>
                </c:pt>
                <c:pt idx="3966">
                  <c:v>1.33140910735152E-3</c:v>
                </c:pt>
                <c:pt idx="3967">
                  <c:v>1.31718119409748E-3</c:v>
                </c:pt>
                <c:pt idx="3968">
                  <c:v>1.31525934569903E-3</c:v>
                </c:pt>
                <c:pt idx="3969">
                  <c:v>1.3227328494921601E-3</c:v>
                </c:pt>
                <c:pt idx="3970">
                  <c:v>1.32345567902909E-3</c:v>
                </c:pt>
                <c:pt idx="3971">
                  <c:v>1.3332522003344201E-3</c:v>
                </c:pt>
                <c:pt idx="3972">
                  <c:v>1.36392666574298E-3</c:v>
                </c:pt>
                <c:pt idx="3973">
                  <c:v>1.3863307806271899E-3</c:v>
                </c:pt>
                <c:pt idx="3974">
                  <c:v>1.4156336779093501E-3</c:v>
                </c:pt>
                <c:pt idx="3975">
                  <c:v>1.46200735507312E-3</c:v>
                </c:pt>
                <c:pt idx="3976">
                  <c:v>1.5049644110022599E-3</c:v>
                </c:pt>
                <c:pt idx="3977">
                  <c:v>1.5477340010215601E-3</c:v>
                </c:pt>
                <c:pt idx="3978">
                  <c:v>1.5967629289237401E-3</c:v>
                </c:pt>
                <c:pt idx="3979">
                  <c:v>1.6472500540906201E-3</c:v>
                </c:pt>
                <c:pt idx="3980">
                  <c:v>1.7062976263820899E-3</c:v>
                </c:pt>
                <c:pt idx="3981">
                  <c:v>1.7600338442964299E-3</c:v>
                </c:pt>
                <c:pt idx="3982">
                  <c:v>1.8131617386987801E-3</c:v>
                </c:pt>
                <c:pt idx="3983">
                  <c:v>1.86865128146996E-3</c:v>
                </c:pt>
                <c:pt idx="3984">
                  <c:v>1.9089474201693199E-3</c:v>
                </c:pt>
                <c:pt idx="3985">
                  <c:v>1.95112751137441E-3</c:v>
                </c:pt>
                <c:pt idx="3986">
                  <c:v>1.9978382470272902E-3</c:v>
                </c:pt>
                <c:pt idx="3987">
                  <c:v>2.0423804888058399E-3</c:v>
                </c:pt>
                <c:pt idx="3988">
                  <c:v>2.0806261177462901E-3</c:v>
                </c:pt>
                <c:pt idx="3989">
                  <c:v>2.1153452674637701E-3</c:v>
                </c:pt>
                <c:pt idx="3990">
                  <c:v>2.1493221836849101E-3</c:v>
                </c:pt>
                <c:pt idx="3991">
                  <c:v>2.1796763514691699E-3</c:v>
                </c:pt>
                <c:pt idx="3992">
                  <c:v>2.20797152981365E-3</c:v>
                </c:pt>
                <c:pt idx="3993">
                  <c:v>2.1913172872264999E-3</c:v>
                </c:pt>
                <c:pt idx="3994">
                  <c:v>2.1746630446393498E-3</c:v>
                </c:pt>
                <c:pt idx="3995">
                  <c:v>2.12456728449567E-3</c:v>
                </c:pt>
                <c:pt idx="3996">
                  <c:v>1.9672160328591602E-3</c:v>
                </c:pt>
                <c:pt idx="3997">
                  <c:v>1.8203984473665199E-3</c:v>
                </c:pt>
                <c:pt idx="3998">
                  <c:v>1.70331068262832E-3</c:v>
                </c:pt>
                <c:pt idx="3999">
                  <c:v>1.6178200233083E-3</c:v>
                </c:pt>
                <c:pt idx="4000">
                  <c:v>1.56925751452541E-3</c:v>
                </c:pt>
                <c:pt idx="4001">
                  <c:v>1.5605022279827901E-3</c:v>
                </c:pt>
                <c:pt idx="4002">
                  <c:v>1.5517469414401701E-3</c:v>
                </c:pt>
                <c:pt idx="4003">
                  <c:v>1.4851496518335299E-3</c:v>
                </c:pt>
                <c:pt idx="4004">
                  <c:v>1.4122936791544E-3</c:v>
                </c:pt>
                <c:pt idx="4005">
                  <c:v>1.3499804984119399E-3</c:v>
                </c:pt>
                <c:pt idx="4006">
                  <c:v>1.3085579048617601E-3</c:v>
                </c:pt>
                <c:pt idx="4007">
                  <c:v>1.28379976929434E-3</c:v>
                </c:pt>
                <c:pt idx="4008">
                  <c:v>1.3215648826578499E-3</c:v>
                </c:pt>
                <c:pt idx="4009">
                  <c:v>1.37964166940764E-3</c:v>
                </c:pt>
                <c:pt idx="4010">
                  <c:v>1.4045885332071701E-3</c:v>
                </c:pt>
                <c:pt idx="4011">
                  <c:v>1.4240005693600701E-3</c:v>
                </c:pt>
                <c:pt idx="4012">
                  <c:v>1.44382118843172E-3</c:v>
                </c:pt>
                <c:pt idx="4013">
                  <c:v>1.4606939445666999E-3</c:v>
                </c:pt>
                <c:pt idx="4014">
                  <c:v>1.4708718293401199E-3</c:v>
                </c:pt>
                <c:pt idx="4015">
                  <c:v>1.4924647825555401E-3</c:v>
                </c:pt>
                <c:pt idx="4016">
                  <c:v>1.51911396437144E-3</c:v>
                </c:pt>
                <c:pt idx="4017">
                  <c:v>1.5314636891290501E-3</c:v>
                </c:pt>
                <c:pt idx="4018">
                  <c:v>1.53937021286479E-3</c:v>
                </c:pt>
                <c:pt idx="4019">
                  <c:v>1.55496598901989E-3</c:v>
                </c:pt>
                <c:pt idx="4020">
                  <c:v>1.5603830696651799E-3</c:v>
                </c:pt>
                <c:pt idx="4021">
                  <c:v>1.57452878903707E-3</c:v>
                </c:pt>
                <c:pt idx="4022">
                  <c:v>1.57956507242525E-3</c:v>
                </c:pt>
                <c:pt idx="4023">
                  <c:v>1.5846013558134401E-3</c:v>
                </c:pt>
                <c:pt idx="4024">
                  <c:v>1.58382526579714E-3</c:v>
                </c:pt>
                <c:pt idx="4025">
                  <c:v>1.59096225602083E-3</c:v>
                </c:pt>
                <c:pt idx="4026">
                  <c:v>1.58888809708366E-3</c:v>
                </c:pt>
                <c:pt idx="4027">
                  <c:v>1.5876389951352599E-3</c:v>
                </c:pt>
                <c:pt idx="4028">
                  <c:v>1.58463114785684E-3</c:v>
                </c:pt>
                <c:pt idx="4029">
                  <c:v>1.5816233005784199E-3</c:v>
                </c:pt>
                <c:pt idx="4030">
                  <c:v>1.5918205880300501E-3</c:v>
                </c:pt>
                <c:pt idx="4031">
                  <c:v>1.6098606585183499E-3</c:v>
                </c:pt>
                <c:pt idx="4032">
                  <c:v>1.6245983013187301E-3</c:v>
                </c:pt>
                <c:pt idx="4033">
                  <c:v>1.6549402050060899E-3</c:v>
                </c:pt>
                <c:pt idx="4034">
                  <c:v>1.64652866346761E-3</c:v>
                </c:pt>
                <c:pt idx="4035">
                  <c:v>1.6381171219291199E-3</c:v>
                </c:pt>
                <c:pt idx="4036">
                  <c:v>1.6019660295530499E-3</c:v>
                </c:pt>
                <c:pt idx="4037">
                  <c:v>1.51251911721013E-3</c:v>
                </c:pt>
                <c:pt idx="4038">
                  <c:v>1.4458023231036399E-3</c:v>
                </c:pt>
                <c:pt idx="4039">
                  <c:v>1.39830672224275E-3</c:v>
                </c:pt>
                <c:pt idx="4040">
                  <c:v>1.3846867800815801E-3</c:v>
                </c:pt>
                <c:pt idx="4041">
                  <c:v>1.3710668379204199E-3</c:v>
                </c:pt>
                <c:pt idx="4042">
                  <c:v>1.3383958197274201E-3</c:v>
                </c:pt>
                <c:pt idx="4043">
                  <c:v>1.2574003580640199E-3</c:v>
                </c:pt>
                <c:pt idx="4044">
                  <c:v>1.19031976906433E-3</c:v>
                </c:pt>
                <c:pt idx="4045">
                  <c:v>1.1238707929906999E-3</c:v>
                </c:pt>
                <c:pt idx="4046">
                  <c:v>1.0810242786608E-3</c:v>
                </c:pt>
                <c:pt idx="4047">
                  <c:v>1.0574589754328799E-3</c:v>
                </c:pt>
                <c:pt idx="4048">
                  <c:v>1.0374831854964E-3</c:v>
                </c:pt>
                <c:pt idx="4049">
                  <c:v>1.03601752783426E-3</c:v>
                </c:pt>
                <c:pt idx="4050">
                  <c:v>1.0372230872460601E-3</c:v>
                </c:pt>
                <c:pt idx="4051">
                  <c:v>1.0477649268340601E-3</c:v>
                </c:pt>
                <c:pt idx="4052">
                  <c:v>1.0760914195055201E-3</c:v>
                </c:pt>
                <c:pt idx="4053">
                  <c:v>1.10319286317835E-3</c:v>
                </c:pt>
                <c:pt idx="4054">
                  <c:v>1.13481905235874E-3</c:v>
                </c:pt>
                <c:pt idx="4055">
                  <c:v>1.1718964258903999E-3</c:v>
                </c:pt>
                <c:pt idx="4056">
                  <c:v>1.20542634355451E-3</c:v>
                </c:pt>
                <c:pt idx="4057">
                  <c:v>1.2400189778457101E-3</c:v>
                </c:pt>
                <c:pt idx="4058">
                  <c:v>1.2845589358635001E-3</c:v>
                </c:pt>
                <c:pt idx="4059">
                  <c:v>1.3317408871498201E-3</c:v>
                </c:pt>
                <c:pt idx="4060">
                  <c:v>1.3797791520138601E-3</c:v>
                </c:pt>
                <c:pt idx="4061">
                  <c:v>1.43533707515129E-3</c:v>
                </c:pt>
                <c:pt idx="4062">
                  <c:v>1.48300444744812E-3</c:v>
                </c:pt>
                <c:pt idx="4063">
                  <c:v>1.52986831622943E-3</c:v>
                </c:pt>
                <c:pt idx="4064">
                  <c:v>1.5754684140261699E-3</c:v>
                </c:pt>
                <c:pt idx="4065">
                  <c:v>1.6260106634564499E-3</c:v>
                </c:pt>
                <c:pt idx="4066">
                  <c:v>1.6798875532866801E-3</c:v>
                </c:pt>
                <c:pt idx="4067">
                  <c:v>1.7244137591089E-3</c:v>
                </c:pt>
                <c:pt idx="4068">
                  <c:v>1.7614590267736299E-3</c:v>
                </c:pt>
                <c:pt idx="4069">
                  <c:v>1.80082865158881E-3</c:v>
                </c:pt>
                <c:pt idx="4070">
                  <c:v>1.84324071262693E-3</c:v>
                </c:pt>
                <c:pt idx="4071">
                  <c:v>1.88002062663269E-3</c:v>
                </c:pt>
                <c:pt idx="4072">
                  <c:v>1.9106700535035299E-3</c:v>
                </c:pt>
                <c:pt idx="4073">
                  <c:v>1.9207898233317201E-3</c:v>
                </c:pt>
                <c:pt idx="4074">
                  <c:v>1.9086109962911399E-3</c:v>
                </c:pt>
                <c:pt idx="4075">
                  <c:v>1.8964321692505699E-3</c:v>
                </c:pt>
                <c:pt idx="4076">
                  <c:v>1.74068261976787E-3</c:v>
                </c:pt>
                <c:pt idx="4077">
                  <c:v>1.58697783272086E-3</c:v>
                </c:pt>
                <c:pt idx="4078">
                  <c:v>1.46060921142911E-3</c:v>
                </c:pt>
                <c:pt idx="4079">
                  <c:v>1.3668218783366201E-3</c:v>
                </c:pt>
                <c:pt idx="4080">
                  <c:v>1.3015295269967399E-3</c:v>
                </c:pt>
                <c:pt idx="4081">
                  <c:v>1.28235270161408E-3</c:v>
                </c:pt>
                <c:pt idx="4082">
                  <c:v>1.2563984041297101E-3</c:v>
                </c:pt>
                <c:pt idx="4083">
                  <c:v>1.1867189520903901E-3</c:v>
                </c:pt>
                <c:pt idx="4084">
                  <c:v>1.1170381244496399E-3</c:v>
                </c:pt>
                <c:pt idx="4085">
                  <c:v>1.06569168104338E-3</c:v>
                </c:pt>
                <c:pt idx="4086">
                  <c:v>1.0215764610718701E-3</c:v>
                </c:pt>
                <c:pt idx="4087">
                  <c:v>9.9535619335699207E-4</c:v>
                </c:pt>
                <c:pt idx="4088">
                  <c:v>1.0146195310933501E-3</c:v>
                </c:pt>
                <c:pt idx="4089">
                  <c:v>1.0645874107918099E-3</c:v>
                </c:pt>
                <c:pt idx="4090">
                  <c:v>1.1092918976834799E-3</c:v>
                </c:pt>
                <c:pt idx="4091">
                  <c:v>1.13761348005776E-3</c:v>
                </c:pt>
                <c:pt idx="4092">
                  <c:v>1.1619122621890101E-3</c:v>
                </c:pt>
                <c:pt idx="4093">
                  <c:v>1.16892664371848E-3</c:v>
                </c:pt>
                <c:pt idx="4094">
                  <c:v>1.1830777275689201E-3</c:v>
                </c:pt>
                <c:pt idx="4095">
                  <c:v>1.20471544636891E-3</c:v>
                </c:pt>
                <c:pt idx="4096">
                  <c:v>1.2170517797128399E-3</c:v>
                </c:pt>
                <c:pt idx="4097">
                  <c:v>1.23530340680532E-3</c:v>
                </c:pt>
                <c:pt idx="4098">
                  <c:v>1.2539401467270301E-3</c:v>
                </c:pt>
                <c:pt idx="4099">
                  <c:v>1.2824080196808499E-3</c:v>
                </c:pt>
                <c:pt idx="4100">
                  <c:v>1.3080448888244001E-3</c:v>
                </c:pt>
                <c:pt idx="4101">
                  <c:v>1.3143442000068701E-3</c:v>
                </c:pt>
                <c:pt idx="4102">
                  <c:v>1.3224146375349201E-3</c:v>
                </c:pt>
                <c:pt idx="4103">
                  <c:v>1.3375596440223601E-3</c:v>
                </c:pt>
                <c:pt idx="4104">
                  <c:v>1.34459604510203E-3</c:v>
                </c:pt>
                <c:pt idx="4105">
                  <c:v>1.3518484704524399E-3</c:v>
                </c:pt>
                <c:pt idx="4106">
                  <c:v>1.3492440818325699E-3</c:v>
                </c:pt>
                <c:pt idx="4107">
                  <c:v>1.3466396932127101E-3</c:v>
                </c:pt>
                <c:pt idx="4108">
                  <c:v>1.3525013827001299E-3</c:v>
                </c:pt>
                <c:pt idx="4109">
                  <c:v>1.35416123354174E-3</c:v>
                </c:pt>
                <c:pt idx="4110">
                  <c:v>1.36045691001495E-3</c:v>
                </c:pt>
                <c:pt idx="4111">
                  <c:v>1.3809697039554401E-3</c:v>
                </c:pt>
                <c:pt idx="4112">
                  <c:v>1.3970773196785801E-3</c:v>
                </c:pt>
                <c:pt idx="4113">
                  <c:v>1.41339110087778E-3</c:v>
                </c:pt>
                <c:pt idx="4114">
                  <c:v>1.4170159884093899E-3</c:v>
                </c:pt>
                <c:pt idx="4115">
                  <c:v>1.3975318908563501E-3</c:v>
                </c:pt>
                <c:pt idx="4116">
                  <c:v>1.37804779330332E-3</c:v>
                </c:pt>
                <c:pt idx="4117">
                  <c:v>1.27892374914128E-3</c:v>
                </c:pt>
                <c:pt idx="4118">
                  <c:v>1.1997517658735299E-3</c:v>
                </c:pt>
                <c:pt idx="4119">
                  <c:v>1.15507271552189E-3</c:v>
                </c:pt>
                <c:pt idx="4120">
                  <c:v>1.1400938847760801E-3</c:v>
                </c:pt>
                <c:pt idx="4121">
                  <c:v>1.1251150540302799E-3</c:v>
                </c:pt>
                <c:pt idx="4122">
                  <c:v>1.0969114606478199E-3</c:v>
                </c:pt>
                <c:pt idx="4123">
                  <c:v>1.01171666620036E-3</c:v>
                </c:pt>
                <c:pt idx="4124">
                  <c:v>9.3501426355451303E-4</c:v>
                </c:pt>
                <c:pt idx="4125">
                  <c:v>8.7033711784738398E-4</c:v>
                </c:pt>
                <c:pt idx="4126">
                  <c:v>8.1913862133347302E-4</c:v>
                </c:pt>
                <c:pt idx="4127">
                  <c:v>7.9047653984897902E-4</c:v>
                </c:pt>
                <c:pt idx="4128">
                  <c:v>7.8221821941318001E-4</c:v>
                </c:pt>
                <c:pt idx="4129">
                  <c:v>7.7666700199702102E-4</c:v>
                </c:pt>
                <c:pt idx="4130">
                  <c:v>7.8405703057989095E-4</c:v>
                </c:pt>
                <c:pt idx="4131">
                  <c:v>7.9889891840443598E-4</c:v>
                </c:pt>
                <c:pt idx="4132">
                  <c:v>8.1279213567142495E-4</c:v>
                </c:pt>
                <c:pt idx="4133">
                  <c:v>8.3977691323260497E-4</c:v>
                </c:pt>
                <c:pt idx="4134">
                  <c:v>8.7219935922650601E-4</c:v>
                </c:pt>
                <c:pt idx="4135">
                  <c:v>8.9898094915722695E-4</c:v>
                </c:pt>
                <c:pt idx="4136">
                  <c:v>9.4435694322314296E-4</c:v>
                </c:pt>
                <c:pt idx="4137">
                  <c:v>1.00204282159543E-3</c:v>
                </c:pt>
                <c:pt idx="4138">
                  <c:v>1.0443628397497301E-3</c:v>
                </c:pt>
                <c:pt idx="4139">
                  <c:v>1.09372779602897E-3</c:v>
                </c:pt>
                <c:pt idx="4140">
                  <c:v>1.14017914177459E-3</c:v>
                </c:pt>
                <c:pt idx="4141">
                  <c:v>1.18975226515981E-3</c:v>
                </c:pt>
                <c:pt idx="4142">
                  <c:v>1.25290419802286E-3</c:v>
                </c:pt>
                <c:pt idx="4143">
                  <c:v>1.3029045932470801E-3</c:v>
                </c:pt>
                <c:pt idx="4144">
                  <c:v>1.34567004136953E-3</c:v>
                </c:pt>
                <c:pt idx="4145">
                  <c:v>1.3981373129199699E-3</c:v>
                </c:pt>
                <c:pt idx="4146">
                  <c:v>1.4398051872913801E-3</c:v>
                </c:pt>
                <c:pt idx="4147">
                  <c:v>1.48427002607262E-3</c:v>
                </c:pt>
                <c:pt idx="4148">
                  <c:v>1.5360939409049801E-3</c:v>
                </c:pt>
                <c:pt idx="4149">
                  <c:v>1.57260387266219E-3</c:v>
                </c:pt>
                <c:pt idx="4150">
                  <c:v>1.6049076504758199E-3</c:v>
                </c:pt>
                <c:pt idx="4151">
                  <c:v>1.63757278592982E-3</c:v>
                </c:pt>
                <c:pt idx="4152">
                  <c:v>1.6742635936438199E-3</c:v>
                </c:pt>
                <c:pt idx="4153">
                  <c:v>1.6884158368334001E-3</c:v>
                </c:pt>
                <c:pt idx="4154">
                  <c:v>1.68915361041409E-3</c:v>
                </c:pt>
                <c:pt idx="4155">
                  <c:v>1.6145240699116401E-3</c:v>
                </c:pt>
                <c:pt idx="4156">
                  <c:v>1.5398945294091801E-3</c:v>
                </c:pt>
                <c:pt idx="4157">
                  <c:v>1.3784123976008499E-3</c:v>
                </c:pt>
                <c:pt idx="4158">
                  <c:v>1.23607739698144E-3</c:v>
                </c:pt>
                <c:pt idx="4159">
                  <c:v>1.12280267586646E-3</c:v>
                </c:pt>
                <c:pt idx="4160">
                  <c:v>1.0472674736739401E-3</c:v>
                </c:pt>
                <c:pt idx="4161">
                  <c:v>1.0203958496485001E-3</c:v>
                </c:pt>
                <c:pt idx="4162">
                  <c:v>1.0073534782339599E-3</c:v>
                </c:pt>
                <c:pt idx="4163">
                  <c:v>9.6781055458433803E-4</c:v>
                </c:pt>
                <c:pt idx="4164">
                  <c:v>8.9875375301289603E-4</c:v>
                </c:pt>
                <c:pt idx="4165">
                  <c:v>8.2473380817885697E-4</c:v>
                </c:pt>
                <c:pt idx="4166">
                  <c:v>7.6831776298211696E-4</c:v>
                </c:pt>
                <c:pt idx="4167">
                  <c:v>7.2494182592313099E-4</c:v>
                </c:pt>
                <c:pt idx="4168">
                  <c:v>7.2178308324449998E-4</c:v>
                </c:pt>
                <c:pt idx="4169">
                  <c:v>7.7115921766267802E-4</c:v>
                </c:pt>
                <c:pt idx="4170">
                  <c:v>8.2089806310632705E-4</c:v>
                </c:pt>
                <c:pt idx="4171">
                  <c:v>8.3460524199475603E-4</c:v>
                </c:pt>
                <c:pt idx="4172">
                  <c:v>8.3713612363933005E-4</c:v>
                </c:pt>
                <c:pt idx="4173">
                  <c:v>8.53269784213811E-4</c:v>
                </c:pt>
                <c:pt idx="4174">
                  <c:v>8.5487065051862105E-4</c:v>
                </c:pt>
                <c:pt idx="4175">
                  <c:v>8.5372516010200799E-4</c:v>
                </c:pt>
                <c:pt idx="4176">
                  <c:v>8.6514924763531E-4</c:v>
                </c:pt>
                <c:pt idx="4177">
                  <c:v>8.8175917807913095E-4</c:v>
                </c:pt>
                <c:pt idx="4178">
                  <c:v>8.9064798085775098E-4</c:v>
                </c:pt>
                <c:pt idx="4179">
                  <c:v>8.9590976620743503E-4</c:v>
                </c:pt>
                <c:pt idx="4180">
                  <c:v>9.0071901470269698E-4</c:v>
                </c:pt>
                <c:pt idx="4181">
                  <c:v>9.06765626699936E-4</c:v>
                </c:pt>
                <c:pt idx="4182">
                  <c:v>9.1898109541580896E-4</c:v>
                </c:pt>
                <c:pt idx="4183">
                  <c:v>9.2771283410492697E-4</c:v>
                </c:pt>
                <c:pt idx="4184">
                  <c:v>9.3973886622454995E-4</c:v>
                </c:pt>
                <c:pt idx="4185">
                  <c:v>9.4920337358360505E-4</c:v>
                </c:pt>
                <c:pt idx="4186">
                  <c:v>9.5242765266929301E-4</c:v>
                </c:pt>
                <c:pt idx="4187">
                  <c:v>9.5149376010278603E-4</c:v>
                </c:pt>
                <c:pt idx="4188">
                  <c:v>9.5938226967120903E-4</c:v>
                </c:pt>
                <c:pt idx="4189">
                  <c:v>9.8649566794383001E-4</c:v>
                </c:pt>
                <c:pt idx="4190">
                  <c:v>9.9661238093446693E-4</c:v>
                </c:pt>
                <c:pt idx="4191">
                  <c:v>9.9684780976850391E-4</c:v>
                </c:pt>
                <c:pt idx="4192">
                  <c:v>1.0243461597631801E-3</c:v>
                </c:pt>
                <c:pt idx="4193">
                  <c:v>1.0486129831536999E-3</c:v>
                </c:pt>
                <c:pt idx="4194">
                  <c:v>1.0682807477416199E-3</c:v>
                </c:pt>
                <c:pt idx="4195">
                  <c:v>1.07356932060009E-3</c:v>
                </c:pt>
                <c:pt idx="4196">
                  <c:v>1.02824134658863E-3</c:v>
                </c:pt>
                <c:pt idx="4197">
                  <c:v>9.8291337257715703E-4</c:v>
                </c:pt>
                <c:pt idx="4198">
                  <c:v>8.9227840099237996E-4</c:v>
                </c:pt>
                <c:pt idx="4199">
                  <c:v>8.3395484839180205E-4</c:v>
                </c:pt>
                <c:pt idx="4200">
                  <c:v>8.4022075481676804E-4</c:v>
                </c:pt>
                <c:pt idx="4201">
                  <c:v>8.1842729873490003E-4</c:v>
                </c:pt>
                <c:pt idx="4202">
                  <c:v>7.9663384265304005E-4</c:v>
                </c:pt>
                <c:pt idx="4203">
                  <c:v>7.5599664185485701E-4</c:v>
                </c:pt>
                <c:pt idx="4204">
                  <c:v>6.7503494240653999E-4</c:v>
                </c:pt>
                <c:pt idx="4205">
                  <c:v>6.1766043904859795E-4</c:v>
                </c:pt>
                <c:pt idx="4206">
                  <c:v>5.8022906240323105E-4</c:v>
                </c:pt>
                <c:pt idx="4207">
                  <c:v>5.5212206415143996E-4</c:v>
                </c:pt>
                <c:pt idx="4208">
                  <c:v>5.44501760978474E-4</c:v>
                </c:pt>
                <c:pt idx="4209">
                  <c:v>5.4098206276126501E-4</c:v>
                </c:pt>
                <c:pt idx="4210">
                  <c:v>5.3746236454407098E-4</c:v>
                </c:pt>
                <c:pt idx="4211">
                  <c:v>5.5431565343227595E-4</c:v>
                </c:pt>
                <c:pt idx="4212">
                  <c:v>5.8162891360284902E-4</c:v>
                </c:pt>
                <c:pt idx="4213">
                  <c:v>6.0429628592489405E-4</c:v>
                </c:pt>
                <c:pt idx="4214">
                  <c:v>6.38781014653994E-4</c:v>
                </c:pt>
                <c:pt idx="4215">
                  <c:v>6.7086313859809898E-4</c:v>
                </c:pt>
                <c:pt idx="4216">
                  <c:v>7.0401207697510495E-4</c:v>
                </c:pt>
                <c:pt idx="4217">
                  <c:v>7.5427232437326203E-4</c:v>
                </c:pt>
                <c:pt idx="4218">
                  <c:v>7.9476414696302801E-4</c:v>
                </c:pt>
                <c:pt idx="4219">
                  <c:v>8.3852721561348295E-4</c:v>
                </c:pt>
                <c:pt idx="4220">
                  <c:v>8.9712389272769797E-4</c:v>
                </c:pt>
                <c:pt idx="4221">
                  <c:v>9.5013953351159896E-4</c:v>
                </c:pt>
                <c:pt idx="4222">
                  <c:v>9.9136178973156189E-4</c:v>
                </c:pt>
                <c:pt idx="4223">
                  <c:v>1.02912152054104E-3</c:v>
                </c:pt>
                <c:pt idx="4224">
                  <c:v>1.0690904034298099E-3</c:v>
                </c:pt>
                <c:pt idx="4225">
                  <c:v>1.10272973038564E-3</c:v>
                </c:pt>
                <c:pt idx="4226">
                  <c:v>1.15045274609979E-3</c:v>
                </c:pt>
                <c:pt idx="4227">
                  <c:v>1.19842642416587E-3</c:v>
                </c:pt>
                <c:pt idx="4228">
                  <c:v>1.2345139616225999E-3</c:v>
                </c:pt>
                <c:pt idx="4229">
                  <c:v>1.2668111947372401E-3</c:v>
                </c:pt>
                <c:pt idx="4230">
                  <c:v>1.30378130857822E-3</c:v>
                </c:pt>
                <c:pt idx="4231">
                  <c:v>1.3375412334010099E-3</c:v>
                </c:pt>
                <c:pt idx="4232">
                  <c:v>1.36886382039444E-3</c:v>
                </c:pt>
                <c:pt idx="4233">
                  <c:v>1.40503885205553E-3</c:v>
                </c:pt>
                <c:pt idx="4234">
                  <c:v>1.3744097270126799E-3</c:v>
                </c:pt>
                <c:pt idx="4235">
                  <c:v>1.34378060196984E-3</c:v>
                </c:pt>
                <c:pt idx="4236">
                  <c:v>1.27913406800679E-3</c:v>
                </c:pt>
                <c:pt idx="4237">
                  <c:v>1.12532283820183E-3</c:v>
                </c:pt>
                <c:pt idx="4238">
                  <c:v>9.7548283394561705E-4</c:v>
                </c:pt>
                <c:pt idx="4239">
                  <c:v>8.6203635055056801E-4</c:v>
                </c:pt>
                <c:pt idx="4240">
                  <c:v>7.8919714656147601E-4</c:v>
                </c:pt>
                <c:pt idx="4241">
                  <c:v>7.6284576260786299E-4</c:v>
                </c:pt>
                <c:pt idx="4242">
                  <c:v>7.5764192559314399E-4</c:v>
                </c:pt>
                <c:pt idx="4243">
                  <c:v>7.5243808857841795E-4</c:v>
                </c:pt>
                <c:pt idx="4244">
                  <c:v>6.9081921005342795E-4</c:v>
                </c:pt>
                <c:pt idx="4245">
                  <c:v>6.2661646539245199E-4</c:v>
                </c:pt>
                <c:pt idx="4246">
                  <c:v>5.6164749330115803E-4</c:v>
                </c:pt>
                <c:pt idx="4247">
                  <c:v>5.2646957372285796E-4</c:v>
                </c:pt>
                <c:pt idx="4248">
                  <c:v>5.3686434837073001E-4</c:v>
                </c:pt>
                <c:pt idx="4249">
                  <c:v>5.6383220962871196E-4</c:v>
                </c:pt>
                <c:pt idx="4250">
                  <c:v>5.7106268573822001E-4</c:v>
                </c:pt>
                <c:pt idx="4251">
                  <c:v>5.6916591103496898E-4</c:v>
                </c:pt>
                <c:pt idx="4252">
                  <c:v>5.7699852540380998E-4</c:v>
                </c:pt>
                <c:pt idx="4253">
                  <c:v>5.7858178235204903E-4</c:v>
                </c:pt>
                <c:pt idx="4254">
                  <c:v>5.8281785042789999E-4</c:v>
                </c:pt>
                <c:pt idx="4255">
                  <c:v>5.9647889133407502E-4</c:v>
                </c:pt>
                <c:pt idx="4256">
                  <c:v>6.1130875191571803E-4</c:v>
                </c:pt>
                <c:pt idx="4257">
                  <c:v>6.2436349974199297E-4</c:v>
                </c:pt>
                <c:pt idx="4258">
                  <c:v>6.38831491276116E-4</c:v>
                </c:pt>
                <c:pt idx="4259">
                  <c:v>6.5920032030601303E-4</c:v>
                </c:pt>
                <c:pt idx="4260">
                  <c:v>6.8046447514430995E-4</c:v>
                </c:pt>
                <c:pt idx="4261">
                  <c:v>6.8798012542547104E-4</c:v>
                </c:pt>
                <c:pt idx="4262">
                  <c:v>6.8827816294074701E-4</c:v>
                </c:pt>
                <c:pt idx="4263">
                  <c:v>6.8568164162022E-4</c:v>
                </c:pt>
                <c:pt idx="4264">
                  <c:v>6.8270735568086904E-4</c:v>
                </c:pt>
                <c:pt idx="4265">
                  <c:v>6.7751978736404496E-4</c:v>
                </c:pt>
                <c:pt idx="4266">
                  <c:v>6.7233221904722002E-4</c:v>
                </c:pt>
                <c:pt idx="4267">
                  <c:v>6.6438303815287696E-4</c:v>
                </c:pt>
                <c:pt idx="4268">
                  <c:v>6.7195526831922601E-4</c:v>
                </c:pt>
                <c:pt idx="4269">
                  <c:v>6.73792147381733E-4</c:v>
                </c:pt>
                <c:pt idx="4270">
                  <c:v>6.7843385626670802E-4</c:v>
                </c:pt>
                <c:pt idx="4271">
                  <c:v>6.9783696631264196E-4</c:v>
                </c:pt>
                <c:pt idx="4272">
                  <c:v>7.0981387173751301E-4</c:v>
                </c:pt>
                <c:pt idx="4273">
                  <c:v>7.2071935050919695E-4</c:v>
                </c:pt>
                <c:pt idx="4274">
                  <c:v>7.7043823771927398E-4</c:v>
                </c:pt>
                <c:pt idx="4275">
                  <c:v>7.5732392502699301E-4</c:v>
                </c:pt>
                <c:pt idx="4276">
                  <c:v>7.4420961233471095E-4</c:v>
                </c:pt>
                <c:pt idx="4277">
                  <c:v>7.0580960269016996E-4</c:v>
                </c:pt>
                <c:pt idx="4278">
                  <c:v>6.1558145277158598E-4</c:v>
                </c:pt>
                <c:pt idx="4279">
                  <c:v>5.5626033229790105E-4</c:v>
                </c:pt>
                <c:pt idx="4280">
                  <c:v>5.2664294682568905E-4</c:v>
                </c:pt>
                <c:pt idx="4281">
                  <c:v>5.1760318869928802E-4</c:v>
                </c:pt>
                <c:pt idx="4282">
                  <c:v>5.0856343057289403E-4</c:v>
                </c:pt>
                <c:pt idx="4283">
                  <c:v>4.4822684852056498E-4</c:v>
                </c:pt>
                <c:pt idx="4284">
                  <c:v>3.80606535836667E-4</c:v>
                </c:pt>
                <c:pt idx="4285">
                  <c:v>3.3958981604551101E-4</c:v>
                </c:pt>
                <c:pt idx="4286">
                  <c:v>3.1171411710876598E-4</c:v>
                </c:pt>
                <c:pt idx="4287">
                  <c:v>2.8540911200629701E-4</c:v>
                </c:pt>
                <c:pt idx="4288">
                  <c:v>2.7606449972704899E-4</c:v>
                </c:pt>
                <c:pt idx="4289">
                  <c:v>2.6842010918756303E-4</c:v>
                </c:pt>
                <c:pt idx="4290">
                  <c:v>2.6504837003766499E-4</c:v>
                </c:pt>
                <c:pt idx="4291">
                  <c:v>2.6659857388444002E-4</c:v>
                </c:pt>
                <c:pt idx="4292">
                  <c:v>2.7394037151032199E-4</c:v>
                </c:pt>
                <c:pt idx="4293">
                  <c:v>3.0239607022449101E-4</c:v>
                </c:pt>
                <c:pt idx="4294">
                  <c:v>3.2256087222232101E-4</c:v>
                </c:pt>
                <c:pt idx="4295">
                  <c:v>3.3956074438421798E-4</c:v>
                </c:pt>
                <c:pt idx="4296">
                  <c:v>3.6979782334272098E-4</c:v>
                </c:pt>
                <c:pt idx="4297">
                  <c:v>4.0210845758193299E-4</c:v>
                </c:pt>
                <c:pt idx="4298">
                  <c:v>4.2976490626631201E-4</c:v>
                </c:pt>
                <c:pt idx="4299">
                  <c:v>4.6850485998092302E-4</c:v>
                </c:pt>
                <c:pt idx="4300">
                  <c:v>5.0242761484002195E-4</c:v>
                </c:pt>
                <c:pt idx="4301">
                  <c:v>5.3494093539568997E-4</c:v>
                </c:pt>
                <c:pt idx="4302">
                  <c:v>5.7943816308391404E-4</c:v>
                </c:pt>
                <c:pt idx="4303">
                  <c:v>6.0913019699325801E-4</c:v>
                </c:pt>
                <c:pt idx="4304">
                  <c:v>6.3627246767396304E-4</c:v>
                </c:pt>
                <c:pt idx="4305">
                  <c:v>6.6781296563852199E-4</c:v>
                </c:pt>
                <c:pt idx="4306">
                  <c:v>7.0530923207332897E-4</c:v>
                </c:pt>
                <c:pt idx="4307">
                  <c:v>7.4057779183325399E-4</c:v>
                </c:pt>
                <c:pt idx="4308">
                  <c:v>7.7677907115809202E-4</c:v>
                </c:pt>
                <c:pt idx="4309">
                  <c:v>8.1077164308829904E-4</c:v>
                </c:pt>
                <c:pt idx="4310">
                  <c:v>8.4355848560328805E-4</c:v>
                </c:pt>
                <c:pt idx="4311">
                  <c:v>8.7667790705446102E-4</c:v>
                </c:pt>
                <c:pt idx="4312">
                  <c:v>9.0534001626585501E-4</c:v>
                </c:pt>
                <c:pt idx="4313">
                  <c:v>9.4453911445501804E-4</c:v>
                </c:pt>
                <c:pt idx="4314">
                  <c:v>9.3370293508712504E-4</c:v>
                </c:pt>
                <c:pt idx="4315">
                  <c:v>9.2286675571923995E-4</c:v>
                </c:pt>
                <c:pt idx="4316">
                  <c:v>8.8049210531576498E-4</c:v>
                </c:pt>
                <c:pt idx="4317">
                  <c:v>7.2536101119818203E-4</c:v>
                </c:pt>
                <c:pt idx="4318">
                  <c:v>5.8336499254665799E-4</c:v>
                </c:pt>
                <c:pt idx="4319">
                  <c:v>4.8152395875617398E-4</c:v>
                </c:pt>
                <c:pt idx="4320">
                  <c:v>4.0846223980512699E-4</c:v>
                </c:pt>
                <c:pt idx="4321">
                  <c:v>3.6872029925290702E-4</c:v>
                </c:pt>
                <c:pt idx="4322">
                  <c:v>4.1637047921947698E-4</c:v>
                </c:pt>
                <c:pt idx="4323">
                  <c:v>4.2061850776915901E-4</c:v>
                </c:pt>
                <c:pt idx="4324">
                  <c:v>4.16992003192572E-4</c:v>
                </c:pt>
                <c:pt idx="4325">
                  <c:v>4.1336549861599301E-4</c:v>
                </c:pt>
                <c:pt idx="4326">
                  <c:v>3.5198164842888298E-4</c:v>
                </c:pt>
                <c:pt idx="4327">
                  <c:v>3.1223539798778998E-4</c:v>
                </c:pt>
                <c:pt idx="4328">
                  <c:v>2.92050355709492E-4</c:v>
                </c:pt>
                <c:pt idx="4329">
                  <c:v>3.2035058190443198E-4</c:v>
                </c:pt>
                <c:pt idx="4330">
                  <c:v>3.7734183172659803E-4</c:v>
                </c:pt>
                <c:pt idx="4331">
                  <c:v>4.1373325645491102E-4</c:v>
                </c:pt>
                <c:pt idx="4332">
                  <c:v>4.4392499055583598E-4</c:v>
                </c:pt>
                <c:pt idx="4333">
                  <c:v>4.6016315096538497E-4</c:v>
                </c:pt>
                <c:pt idx="4334">
                  <c:v>4.6116920909006101E-4</c:v>
                </c:pt>
                <c:pt idx="4335">
                  <c:v>4.65623027442326E-4</c:v>
                </c:pt>
                <c:pt idx="4336">
                  <c:v>4.8139425813029698E-4</c:v>
                </c:pt>
                <c:pt idx="4337">
                  <c:v>4.8239736851694002E-4</c:v>
                </c:pt>
                <c:pt idx="4338">
                  <c:v>4.8340047890357602E-4</c:v>
                </c:pt>
                <c:pt idx="4339">
                  <c:v>4.82969113517017E-4</c:v>
                </c:pt>
                <c:pt idx="4340">
                  <c:v>4.9787175522240901E-4</c:v>
                </c:pt>
                <c:pt idx="4341">
                  <c:v>4.9965008969769505E-4</c:v>
                </c:pt>
                <c:pt idx="4342">
                  <c:v>4.9669527739932195E-4</c:v>
                </c:pt>
                <c:pt idx="4343">
                  <c:v>4.9253422620144395E-4</c:v>
                </c:pt>
                <c:pt idx="4344">
                  <c:v>4.8837317500356595E-4</c:v>
                </c:pt>
                <c:pt idx="4345">
                  <c:v>4.7695135620711798E-4</c:v>
                </c:pt>
                <c:pt idx="4346">
                  <c:v>4.8331198668099499E-4</c:v>
                </c:pt>
                <c:pt idx="4347">
                  <c:v>4.7970913537928399E-4</c:v>
                </c:pt>
                <c:pt idx="4348">
                  <c:v>4.7610628407758102E-4</c:v>
                </c:pt>
                <c:pt idx="4349">
                  <c:v>4.7145330521375199E-4</c:v>
                </c:pt>
                <c:pt idx="4350">
                  <c:v>4.7526575823599298E-4</c:v>
                </c:pt>
                <c:pt idx="4351">
                  <c:v>4.9819422732976296E-4</c:v>
                </c:pt>
                <c:pt idx="4352">
                  <c:v>5.0775325807382902E-4</c:v>
                </c:pt>
                <c:pt idx="4353">
                  <c:v>5.1734540090715502E-4</c:v>
                </c:pt>
                <c:pt idx="4354">
                  <c:v>5.5868397767919696E-4</c:v>
                </c:pt>
                <c:pt idx="4355">
                  <c:v>5.7060103318298902E-4</c:v>
                </c:pt>
                <c:pt idx="4356">
                  <c:v>5.5969928615661997E-4</c:v>
                </c:pt>
                <c:pt idx="4357">
                  <c:v>5.4879753913024399E-4</c:v>
                </c:pt>
                <c:pt idx="4358">
                  <c:v>4.5606602778867201E-4</c:v>
                </c:pt>
                <c:pt idx="4359">
                  <c:v>3.7529299883072798E-4</c:v>
                </c:pt>
                <c:pt idx="4360">
                  <c:v>3.3449593089978898E-4</c:v>
                </c:pt>
                <c:pt idx="4361">
                  <c:v>3.3327239036860302E-4</c:v>
                </c:pt>
                <c:pt idx="4362">
                  <c:v>3.21024914917392E-4</c:v>
                </c:pt>
                <c:pt idx="4363">
                  <c:v>3.0877743946617199E-4</c:v>
                </c:pt>
                <c:pt idx="4364">
                  <c:v>2.22875175551784E-4</c:v>
                </c:pt>
                <c:pt idx="4365">
                  <c:v>1.54107463266188E-4</c:v>
                </c:pt>
                <c:pt idx="4366">
                  <c:v>1.0595641687009601E-4</c:v>
                </c:pt>
                <c:pt idx="4367" formatCode="0.00E+00">
                  <c:v>6.0487798777155299E-5</c:v>
                </c:pt>
                <c:pt idx="4368" formatCode="0.00E+00">
                  <c:v>4.0615062267918398E-5</c:v>
                </c:pt>
                <c:pt idx="4369" formatCode="0.00E+00">
                  <c:v>3.1107193087734602E-5</c:v>
                </c:pt>
                <c:pt idx="4370" formatCode="0.00E+00">
                  <c:v>2.87725250407034E-5</c:v>
                </c:pt>
                <c:pt idx="4371" formatCode="0.00E+00">
                  <c:v>3.26117310930763E-5</c:v>
                </c:pt>
                <c:pt idx="4372" formatCode="0.00E+00">
                  <c:v>4.8024608120852902E-5</c:v>
                </c:pt>
                <c:pt idx="4373" formatCode="0.00E+00">
                  <c:v>7.4952815485100098E-5</c:v>
                </c:pt>
                <c:pt idx="4374" formatCode="0.00E+00">
                  <c:v>9.9734298961727706E-5</c:v>
                </c:pt>
                <c:pt idx="4375">
                  <c:v>1.3576207209163699E-4</c:v>
                </c:pt>
                <c:pt idx="4376">
                  <c:v>1.66076065804816E-4</c:v>
                </c:pt>
                <c:pt idx="4377">
                  <c:v>1.90137563692619E-4</c:v>
                </c:pt>
                <c:pt idx="4378">
                  <c:v>2.3327268310002099E-4</c:v>
                </c:pt>
                <c:pt idx="4379">
                  <c:v>2.8298779468971199E-4</c:v>
                </c:pt>
                <c:pt idx="4380">
                  <c:v>3.2791165068296E-4</c:v>
                </c:pt>
                <c:pt idx="4381">
                  <c:v>3.7502612281259601E-4</c:v>
                </c:pt>
                <c:pt idx="4382">
                  <c:v>4.1971409623833101E-4</c:v>
                </c:pt>
                <c:pt idx="4383">
                  <c:v>4.6316217926238199E-4</c:v>
                </c:pt>
                <c:pt idx="4384">
                  <c:v>5.0128339483607902E-4</c:v>
                </c:pt>
                <c:pt idx="4385">
                  <c:v>5.4637633032280698E-4</c:v>
                </c:pt>
                <c:pt idx="4386">
                  <c:v>5.97063194290134E-4</c:v>
                </c:pt>
                <c:pt idx="4387">
                  <c:v>6.3763533510799095E-4</c:v>
                </c:pt>
                <c:pt idx="4388">
                  <c:v>6.7594815517128999E-4</c:v>
                </c:pt>
                <c:pt idx="4389">
                  <c:v>7.0805214082078096E-4</c:v>
                </c:pt>
                <c:pt idx="4390">
                  <c:v>7.3935981686122296E-4</c:v>
                </c:pt>
                <c:pt idx="4391">
                  <c:v>7.7905758916826202E-4</c:v>
                </c:pt>
                <c:pt idx="4392">
                  <c:v>8.1774761917633896E-4</c:v>
                </c:pt>
                <c:pt idx="4393">
                  <c:v>8.5420191073508497E-4</c:v>
                </c:pt>
                <c:pt idx="4394">
                  <c:v>8.6804232046033402E-4</c:v>
                </c:pt>
                <c:pt idx="4395">
                  <c:v>8.6339253774341505E-4</c:v>
                </c:pt>
                <c:pt idx="4396">
                  <c:v>8.5874275502649598E-4</c:v>
                </c:pt>
                <c:pt idx="4397">
                  <c:v>6.9888732056147302E-4</c:v>
                </c:pt>
                <c:pt idx="4398">
                  <c:v>5.3162613976800196E-4</c:v>
                </c:pt>
                <c:pt idx="4399">
                  <c:v>3.9940623038047998E-4</c:v>
                </c:pt>
                <c:pt idx="4400">
                  <c:v>2.9750308277050601E-4</c:v>
                </c:pt>
                <c:pt idx="4401">
                  <c:v>2.2695774439291999E-4</c:v>
                </c:pt>
                <c:pt idx="4402">
                  <c:v>2.1320684031041201E-4</c:v>
                </c:pt>
                <c:pt idx="4403">
                  <c:v>1.99256667076051E-4</c:v>
                </c:pt>
                <c:pt idx="4404">
                  <c:v>1.4094430881920499E-4</c:v>
                </c:pt>
                <c:pt idx="4405" formatCode="0.00E+00">
                  <c:v>8.0020559475915394E-5</c:v>
                </c:pt>
                <c:pt idx="4406" formatCode="0.00E+00">
                  <c:v>2.1290859252214601E-5</c:v>
                </c:pt>
                <c:pt idx="4407" formatCode="0.00E+00">
                  <c:v>-2.1674852639334099E-5</c:v>
                </c:pt>
                <c:pt idx="4408" formatCode="0.00E+00">
                  <c:v>-4.7350104482003899E-5</c:v>
                </c:pt>
                <c:pt idx="4409" formatCode="0.00E+00">
                  <c:v>-5.27216038689986E-5</c:v>
                </c:pt>
                <c:pt idx="4410" formatCode="0.00E+00">
                  <c:v>-9.5823635739161507E-6</c:v>
                </c:pt>
                <c:pt idx="4411" formatCode="0.00E+00">
                  <c:v>5.7451266629123602E-5</c:v>
                </c:pt>
                <c:pt idx="4412" formatCode="0.00E+00">
                  <c:v>9.8465108179085806E-5</c:v>
                </c:pt>
                <c:pt idx="4413">
                  <c:v>1.20675339843176E-4</c:v>
                </c:pt>
                <c:pt idx="4414">
                  <c:v>1.34855968166919E-4</c:v>
                </c:pt>
                <c:pt idx="4415">
                  <c:v>1.4737662799532299E-4</c:v>
                </c:pt>
                <c:pt idx="4416">
                  <c:v>1.6427782581939E-4</c:v>
                </c:pt>
                <c:pt idx="4417">
                  <c:v>1.8532626028682099E-4</c:v>
                </c:pt>
                <c:pt idx="4418">
                  <c:v>2.0582516035923999E-4</c:v>
                </c:pt>
                <c:pt idx="4419">
                  <c:v>2.1510841871487E-4</c:v>
                </c:pt>
                <c:pt idx="4420">
                  <c:v>2.3344882009553199E-4</c:v>
                </c:pt>
                <c:pt idx="4421">
                  <c:v>2.4697380739900101E-4</c:v>
                </c:pt>
                <c:pt idx="4422">
                  <c:v>2.6832861690358998E-4</c:v>
                </c:pt>
                <c:pt idx="4423">
                  <c:v>2.7689438707510197E-4</c:v>
                </c:pt>
                <c:pt idx="4424">
                  <c:v>2.7839360412967602E-4</c:v>
                </c:pt>
                <c:pt idx="4425">
                  <c:v>2.7989282118425E-4</c:v>
                </c:pt>
                <c:pt idx="4426">
                  <c:v>2.7883414704784801E-4</c:v>
                </c:pt>
                <c:pt idx="4427">
                  <c:v>2.7516167730017602E-4</c:v>
                </c:pt>
                <c:pt idx="4428">
                  <c:v>2.7148920755251101E-4</c:v>
                </c:pt>
                <c:pt idx="4429">
                  <c:v>2.77670926700221E-4</c:v>
                </c:pt>
                <c:pt idx="4430">
                  <c:v>2.9247531586536598E-4</c:v>
                </c:pt>
                <c:pt idx="4431">
                  <c:v>2.9703015342080101E-4</c:v>
                </c:pt>
                <c:pt idx="4432">
                  <c:v>3.0793083246178802E-4</c:v>
                </c:pt>
                <c:pt idx="4433">
                  <c:v>3.4105702146817497E-4</c:v>
                </c:pt>
                <c:pt idx="4434">
                  <c:v>3.5871174926813002E-4</c:v>
                </c:pt>
                <c:pt idx="4435">
                  <c:v>3.7282242160022601E-4</c:v>
                </c:pt>
                <c:pt idx="4436">
                  <c:v>3.6847848928917801E-4</c:v>
                </c:pt>
                <c:pt idx="4437">
                  <c:v>3.6413455697812303E-4</c:v>
                </c:pt>
                <c:pt idx="4438">
                  <c:v>2.65163318068553E-4</c:v>
                </c:pt>
                <c:pt idx="4439">
                  <c:v>1.9076523793139E-4</c:v>
                </c:pt>
                <c:pt idx="4440">
                  <c:v>1.3519278385927899E-4</c:v>
                </c:pt>
                <c:pt idx="4441">
                  <c:v>1.1886433414729E-4</c:v>
                </c:pt>
                <c:pt idx="4442">
                  <c:v>1.02535884435308E-4</c:v>
                </c:pt>
                <c:pt idx="4443" formatCode="0.00E+00">
                  <c:v>7.2922827286590094E-5</c:v>
                </c:pt>
                <c:pt idx="4444" formatCode="0.00E+00">
                  <c:v>5.4262246716942198E-6</c:v>
                </c:pt>
                <c:pt idx="4445" formatCode="0.00E+00">
                  <c:v>-6.1760574530415096E-5</c:v>
                </c:pt>
                <c:pt idx="4446">
                  <c:v>-1.21675866465663E-4</c:v>
                </c:pt>
                <c:pt idx="4447">
                  <c:v>-1.4557533446848701E-4</c:v>
                </c:pt>
                <c:pt idx="4448">
                  <c:v>-1.55733543262903E-4</c:v>
                </c:pt>
                <c:pt idx="4449">
                  <c:v>-1.62861331277738E-4</c:v>
                </c:pt>
                <c:pt idx="4450">
                  <c:v>-1.55725729858489E-4</c:v>
                </c:pt>
                <c:pt idx="4451">
                  <c:v>-1.47797176646568E-4</c:v>
                </c:pt>
                <c:pt idx="4452">
                  <c:v>-1.2667253686523899E-4</c:v>
                </c:pt>
                <c:pt idx="4453" formatCode="0.00E+00">
                  <c:v>-9.7977306498583201E-5</c:v>
                </c:pt>
                <c:pt idx="4454" formatCode="0.00E+00">
                  <c:v>-7.1560330653674796E-5</c:v>
                </c:pt>
                <c:pt idx="4455" formatCode="0.00E+00">
                  <c:v>-3.51603633496101E-5</c:v>
                </c:pt>
                <c:pt idx="4456" formatCode="0.00E+00">
                  <c:v>5.1348266918476901E-6</c:v>
                </c:pt>
                <c:pt idx="4457" formatCode="0.00E+00">
                  <c:v>4.4723057108278303E-5</c:v>
                </c:pt>
                <c:pt idx="4458" formatCode="0.00E+00">
                  <c:v>8.8698082103008796E-5</c:v>
                </c:pt>
                <c:pt idx="4459">
                  <c:v>1.2913346637482699E-4</c:v>
                </c:pt>
                <c:pt idx="4460">
                  <c:v>1.7919921462882299E-4</c:v>
                </c:pt>
                <c:pt idx="4461">
                  <c:v>2.35962113679549E-4</c:v>
                </c:pt>
                <c:pt idx="4462">
                  <c:v>2.7336206687801E-4</c:v>
                </c:pt>
                <c:pt idx="4463">
                  <c:v>3.1084355223691699E-4</c:v>
                </c:pt>
                <c:pt idx="4464">
                  <c:v>3.4916928050705398E-4</c:v>
                </c:pt>
                <c:pt idx="4465">
                  <c:v>3.8077604127820897E-4</c:v>
                </c:pt>
                <c:pt idx="4466">
                  <c:v>4.2162118089131799E-4</c:v>
                </c:pt>
                <c:pt idx="4467">
                  <c:v>4.5841319380745399E-4</c:v>
                </c:pt>
                <c:pt idx="4468">
                  <c:v>4.9550603874238804E-4</c:v>
                </c:pt>
                <c:pt idx="4469">
                  <c:v>5.3513145507844302E-4</c:v>
                </c:pt>
                <c:pt idx="4470">
                  <c:v>5.7451082197364602E-4</c:v>
                </c:pt>
                <c:pt idx="4471">
                  <c:v>6.0815957694546898E-4</c:v>
                </c:pt>
                <c:pt idx="4472">
                  <c:v>6.3173058124227105E-4</c:v>
                </c:pt>
                <c:pt idx="4473">
                  <c:v>6.6972373818299596E-4</c:v>
                </c:pt>
                <c:pt idx="4474">
                  <c:v>6.9132995784040798E-4</c:v>
                </c:pt>
                <c:pt idx="4475">
                  <c:v>6.9800771675458998E-4</c:v>
                </c:pt>
                <c:pt idx="4476">
                  <c:v>6.2757740639270598E-4</c:v>
                </c:pt>
                <c:pt idx="4477">
                  <c:v>5.5714709603081299E-4</c:v>
                </c:pt>
                <c:pt idx="4478">
                  <c:v>3.9005421599321201E-4</c:v>
                </c:pt>
                <c:pt idx="4479">
                  <c:v>2.5117409166554099E-4</c:v>
                </c:pt>
                <c:pt idx="4480">
                  <c:v>1.3724466740599E-4</c:v>
                </c:pt>
                <c:pt idx="4481" formatCode="0.00E+00">
                  <c:v>6.4491536354068204E-5</c:v>
                </c:pt>
                <c:pt idx="4482" formatCode="0.00E+00">
                  <c:v>5.3884486276783998E-5</c:v>
                </c:pt>
                <c:pt idx="4483" formatCode="0.00E+00">
                  <c:v>4.8032721691810002E-5</c:v>
                </c:pt>
                <c:pt idx="4484" formatCode="0.00E+00">
                  <c:v>4.2180957106820501E-5</c:v>
                </c:pt>
                <c:pt idx="4485" formatCode="0.00E+00">
                  <c:v>-3.7562844127735102E-5</c:v>
                </c:pt>
                <c:pt idx="4486">
                  <c:v>-1.17568653988324E-4</c:v>
                </c:pt>
                <c:pt idx="4487">
                  <c:v>-1.7891665503075801E-4</c:v>
                </c:pt>
                <c:pt idx="4488">
                  <c:v>-1.9320778744548201E-4</c:v>
                </c:pt>
                <c:pt idx="4489">
                  <c:v>-1.8015092604471101E-4</c:v>
                </c:pt>
                <c:pt idx="4490">
                  <c:v>-1.7729941794574999E-4</c:v>
                </c:pt>
                <c:pt idx="4491">
                  <c:v>-1.7295884786071799E-4</c:v>
                </c:pt>
                <c:pt idx="4492">
                  <c:v>-1.7314300167414401E-4</c:v>
                </c:pt>
                <c:pt idx="4493">
                  <c:v>-1.7540672129052399E-4</c:v>
                </c:pt>
                <c:pt idx="4494">
                  <c:v>-1.7767044090689701E-4</c:v>
                </c:pt>
                <c:pt idx="4495">
                  <c:v>-1.6993370587730999E-4</c:v>
                </c:pt>
                <c:pt idx="4496">
                  <c:v>-1.70257732502425E-4</c:v>
                </c:pt>
                <c:pt idx="4497">
                  <c:v>-1.6649273018551201E-4</c:v>
                </c:pt>
                <c:pt idx="4498">
                  <c:v>-1.5693892289052601E-4</c:v>
                </c:pt>
                <c:pt idx="4499">
                  <c:v>-1.5847739236990501E-4</c:v>
                </c:pt>
                <c:pt idx="4500">
                  <c:v>-1.4651646242954701E-4</c:v>
                </c:pt>
                <c:pt idx="4501">
                  <c:v>-1.3342201129914999E-4</c:v>
                </c:pt>
                <c:pt idx="4502">
                  <c:v>-1.2315981168564599E-4</c:v>
                </c:pt>
                <c:pt idx="4503">
                  <c:v>-1.1491240551433601E-4</c:v>
                </c:pt>
                <c:pt idx="4504">
                  <c:v>-1.1803144007020101E-4</c:v>
                </c:pt>
                <c:pt idx="4505">
                  <c:v>-1.1432421508091599E-4</c:v>
                </c:pt>
                <c:pt idx="4506">
                  <c:v>-1.06813343650785E-4</c:v>
                </c:pt>
                <c:pt idx="4507">
                  <c:v>-1.0040903103502001E-4</c:v>
                </c:pt>
                <c:pt idx="4508" formatCode="0.00E+00">
                  <c:v>-9.6708829376919406E-5</c:v>
                </c:pt>
                <c:pt idx="4509" formatCode="0.00E+00">
                  <c:v>-8.2338923796862002E-5</c:v>
                </c:pt>
                <c:pt idx="4510" formatCode="0.00E+00">
                  <c:v>-6.9633436854386001E-5</c:v>
                </c:pt>
                <c:pt idx="4511" formatCode="0.00E+00">
                  <c:v>-6.1887050523559795E-5</c:v>
                </c:pt>
                <c:pt idx="4512" formatCode="0.00E+00">
                  <c:v>-4.2052634463555901E-5</c:v>
                </c:pt>
                <c:pt idx="4513" formatCode="0.00E+00">
                  <c:v>-1.6902149780200699E-5</c:v>
                </c:pt>
                <c:pt idx="4514" formatCode="0.00E+00">
                  <c:v>1.6007733321324499E-5</c:v>
                </c:pt>
                <c:pt idx="4515" formatCode="0.00E+00">
                  <c:v>4.3502272040467597E-5</c:v>
                </c:pt>
                <c:pt idx="4516" formatCode="0.00E+00">
                  <c:v>5.5599300462943501E-5</c:v>
                </c:pt>
                <c:pt idx="4517" formatCode="0.00E+00">
                  <c:v>9.9463600037623094E-6</c:v>
                </c:pt>
                <c:pt idx="4518" formatCode="0.00E+00">
                  <c:v>-3.5706580455426698E-5</c:v>
                </c:pt>
                <c:pt idx="4519">
                  <c:v>-1.1499612454979E-4</c:v>
                </c:pt>
                <c:pt idx="4520">
                  <c:v>-1.6807585289852701E-4</c:v>
                </c:pt>
                <c:pt idx="4521">
                  <c:v>-1.8220324909851E-4</c:v>
                </c:pt>
                <c:pt idx="4522">
                  <c:v>-1.8936608610184199E-4</c:v>
                </c:pt>
                <c:pt idx="4523">
                  <c:v>-1.9652892310518199E-4</c:v>
                </c:pt>
                <c:pt idx="4524">
                  <c:v>-2.7365343465064502E-4</c:v>
                </c:pt>
                <c:pt idx="4525">
                  <c:v>-3.4604404589759502E-4</c:v>
                </c:pt>
                <c:pt idx="4526">
                  <c:v>-3.9789179907486101E-4</c:v>
                </c:pt>
                <c:pt idx="4527">
                  <c:v>-4.3878696115079999E-4</c:v>
                </c:pt>
                <c:pt idx="4528">
                  <c:v>-4.7416617707300701E-4</c:v>
                </c:pt>
                <c:pt idx="4529">
                  <c:v>-4.8769987157436999E-4</c:v>
                </c:pt>
                <c:pt idx="4530">
                  <c:v>-4.8948782785229099E-4</c:v>
                </c:pt>
                <c:pt idx="4531">
                  <c:v>-4.8877461000792501E-4</c:v>
                </c:pt>
                <c:pt idx="4532">
                  <c:v>-4.8040967364259299E-4</c:v>
                </c:pt>
                <c:pt idx="4533">
                  <c:v>-4.7172117173857798E-4</c:v>
                </c:pt>
                <c:pt idx="4534">
                  <c:v>-4.52126976375764E-4</c:v>
                </c:pt>
                <c:pt idx="4535">
                  <c:v>-4.1696342972911201E-4</c:v>
                </c:pt>
                <c:pt idx="4536">
                  <c:v>-3.8371812586651498E-4</c:v>
                </c:pt>
                <c:pt idx="4537">
                  <c:v>-3.4859236540719598E-4</c:v>
                </c:pt>
                <c:pt idx="4538">
                  <c:v>-3.0460860138831902E-4</c:v>
                </c:pt>
                <c:pt idx="4539">
                  <c:v>-2.71073783118325E-4</c:v>
                </c:pt>
                <c:pt idx="4540">
                  <c:v>-2.3309283103506101E-4</c:v>
                </c:pt>
                <c:pt idx="4541">
                  <c:v>-1.7135133536740299E-4</c:v>
                </c:pt>
                <c:pt idx="4542">
                  <c:v>-1.19687717120975E-4</c:v>
                </c:pt>
                <c:pt idx="4543" formatCode="0.00E+00">
                  <c:v>-7.3098565006353197E-5</c:v>
                </c:pt>
                <c:pt idx="4544" formatCode="0.00E+00">
                  <c:v>-2.1669491048486699E-5</c:v>
                </c:pt>
                <c:pt idx="4545" formatCode="0.00E+00">
                  <c:v>2.0603225068009002E-5</c:v>
                </c:pt>
                <c:pt idx="4546" formatCode="0.00E+00">
                  <c:v>6.89682008932986E-5</c:v>
                </c:pt>
                <c:pt idx="4547">
                  <c:v>1.2935811361662901E-4</c:v>
                </c:pt>
                <c:pt idx="4548">
                  <c:v>1.7674869919910601E-4</c:v>
                </c:pt>
                <c:pt idx="4549">
                  <c:v>2.1843765126604799E-4</c:v>
                </c:pt>
                <c:pt idx="4550">
                  <c:v>2.60186866845602E-4</c:v>
                </c:pt>
                <c:pt idx="4551">
                  <c:v>3.0222562813358799E-4</c:v>
                </c:pt>
                <c:pt idx="4552">
                  <c:v>3.4663222227351701E-4</c:v>
                </c:pt>
                <c:pt idx="4553">
                  <c:v>3.90013965051458E-4</c:v>
                </c:pt>
                <c:pt idx="4554">
                  <c:v>4.3620903542809E-4</c:v>
                </c:pt>
                <c:pt idx="4555">
                  <c:v>4.1551257459463201E-4</c:v>
                </c:pt>
                <c:pt idx="4556">
                  <c:v>3.9481611376116703E-4</c:v>
                </c:pt>
                <c:pt idx="4557">
                  <c:v>3.3871954532015299E-4</c:v>
                </c:pt>
                <c:pt idx="4558">
                  <c:v>1.75388751243517E-4</c:v>
                </c:pt>
                <c:pt idx="4559" formatCode="0.00E+00">
                  <c:v>2.8716063581922199E-5</c:v>
                </c:pt>
                <c:pt idx="4560" formatCode="0.00E+00">
                  <c:v>-8.9399698101353894E-5</c:v>
                </c:pt>
                <c:pt idx="4561">
                  <c:v>-1.71826273085812E-4</c:v>
                </c:pt>
                <c:pt idx="4562">
                  <c:v>-2.1390416696963501E-4</c:v>
                </c:pt>
                <c:pt idx="4563">
                  <c:v>-2.17566665842645E-4</c:v>
                </c:pt>
                <c:pt idx="4564">
                  <c:v>-2.2122916471566199E-4</c:v>
                </c:pt>
                <c:pt idx="4565">
                  <c:v>-2.8514396142025999E-4</c:v>
                </c:pt>
                <c:pt idx="4566">
                  <c:v>-3.5184597615214001E-4</c:v>
                </c:pt>
                <c:pt idx="4567">
                  <c:v>-4.0550921631910599E-4</c:v>
                </c:pt>
                <c:pt idx="4568">
                  <c:v>-4.4659458069404702E-4</c:v>
                </c:pt>
                <c:pt idx="4569">
                  <c:v>-4.7022397574312299E-4</c:v>
                </c:pt>
                <c:pt idx="4570">
                  <c:v>-4.3172402693778802E-4</c:v>
                </c:pt>
                <c:pt idx="4571">
                  <c:v>-3.76708527575534E-4</c:v>
                </c:pt>
                <c:pt idx="4572">
                  <c:v>-3.5321357601148098E-4</c:v>
                </c:pt>
                <c:pt idx="4573">
                  <c:v>-3.39895859601715E-4</c:v>
                </c:pt>
                <c:pt idx="4574">
                  <c:v>-3.3088876570902998E-4</c:v>
                </c:pt>
                <c:pt idx="4575">
                  <c:v>-3.24304233572315E-4</c:v>
                </c:pt>
                <c:pt idx="4576">
                  <c:v>-3.1169651934289999E-4</c:v>
                </c:pt>
                <c:pt idx="4577">
                  <c:v>-2.9281204534891602E-4</c:v>
                </c:pt>
                <c:pt idx="4578">
                  <c:v>-2.87636528283958E-4</c:v>
                </c:pt>
                <c:pt idx="4579">
                  <c:v>-2.7482442452045997E-4</c:v>
                </c:pt>
                <c:pt idx="4580">
                  <c:v>-2.54259721062201E-4</c:v>
                </c:pt>
                <c:pt idx="4581">
                  <c:v>-2.4310518098599499E-4</c:v>
                </c:pt>
                <c:pt idx="4582">
                  <c:v>-2.1485043888963399E-4</c:v>
                </c:pt>
                <c:pt idx="4583">
                  <c:v>-1.9541214102914599E-4</c:v>
                </c:pt>
                <c:pt idx="4584">
                  <c:v>-1.93921925927513E-4</c:v>
                </c:pt>
                <c:pt idx="4585">
                  <c:v>-1.8952408207001999E-4</c:v>
                </c:pt>
                <c:pt idx="4586">
                  <c:v>-1.7812602593961799E-4</c:v>
                </c:pt>
                <c:pt idx="4587">
                  <c:v>-1.577429523897E-4</c:v>
                </c:pt>
                <c:pt idx="4588">
                  <c:v>-1.41223598092959E-4</c:v>
                </c:pt>
                <c:pt idx="4589">
                  <c:v>-1.2793965519070999E-4</c:v>
                </c:pt>
                <c:pt idx="4590">
                  <c:v>-1.2413324659287E-4</c:v>
                </c:pt>
                <c:pt idx="4591">
                  <c:v>-1.11192158806113E-4</c:v>
                </c:pt>
                <c:pt idx="4592" formatCode="0.00E+00">
                  <c:v>-9.0825160076609302E-5</c:v>
                </c:pt>
                <c:pt idx="4593" formatCode="0.00E+00">
                  <c:v>-6.0878379582136402E-5</c:v>
                </c:pt>
                <c:pt idx="4594" formatCode="0.00E+00">
                  <c:v>-3.6418188969548E-5</c:v>
                </c:pt>
                <c:pt idx="4595" formatCode="0.00E+00">
                  <c:v>1.0628512146763701E-6</c:v>
                </c:pt>
                <c:pt idx="4596" formatCode="0.00E+00">
                  <c:v>-5.1423308179789797E-6</c:v>
                </c:pt>
                <c:pt idx="4597" formatCode="0.00E+00">
                  <c:v>-1.1347512850642099E-5</c:v>
                </c:pt>
                <c:pt idx="4598" formatCode="0.00E+00">
                  <c:v>-4.44849299607246E-5</c:v>
                </c:pt>
                <c:pt idx="4599">
                  <c:v>-1.4457619187257099E-4</c:v>
                </c:pt>
                <c:pt idx="4600">
                  <c:v>-2.1434865972742699E-4</c:v>
                </c:pt>
                <c:pt idx="4601">
                  <c:v>-2.51019004491397E-4</c:v>
                </c:pt>
                <c:pt idx="4602">
                  <c:v>-2.6618145528029902E-4</c:v>
                </c:pt>
                <c:pt idx="4603">
                  <c:v>-2.8134390606920798E-4</c:v>
                </c:pt>
                <c:pt idx="4604">
                  <c:v>-3.1208079628801101E-4</c:v>
                </c:pt>
                <c:pt idx="4605">
                  <c:v>-3.9279843851346499E-4</c:v>
                </c:pt>
                <c:pt idx="4606">
                  <c:v>-4.8061987389235301E-4</c:v>
                </c:pt>
                <c:pt idx="4607">
                  <c:v>-5.3725742544642404E-4</c:v>
                </c:pt>
                <c:pt idx="4608">
                  <c:v>-5.4975672705351005E-4</c:v>
                </c:pt>
                <c:pt idx="4609">
                  <c:v>-5.7683025290087696E-4</c:v>
                </c:pt>
                <c:pt idx="4610">
                  <c:v>-6.0497824485618204E-4</c:v>
                </c:pt>
                <c:pt idx="4611">
                  <c:v>-6.0274407412858001E-4</c:v>
                </c:pt>
                <c:pt idx="4612">
                  <c:v>-6.0211562174304904E-4</c:v>
                </c:pt>
                <c:pt idx="4613">
                  <c:v>-5.9605598115457302E-4</c:v>
                </c:pt>
                <c:pt idx="4614">
                  <c:v>-5.66178684988188E-4</c:v>
                </c:pt>
                <c:pt idx="4615">
                  <c:v>-5.3909281605283405E-4</c:v>
                </c:pt>
                <c:pt idx="4616">
                  <c:v>-5.2321602114833098E-4</c:v>
                </c:pt>
                <c:pt idx="4617">
                  <c:v>-5.0896939757958195E-4</c:v>
                </c:pt>
                <c:pt idx="4618">
                  <c:v>-4.9298786117957097E-4</c:v>
                </c:pt>
                <c:pt idx="4619">
                  <c:v>-4.6305224395622099E-4</c:v>
                </c:pt>
                <c:pt idx="4620">
                  <c:v>-4.2673936435592101E-4</c:v>
                </c:pt>
                <c:pt idx="4621">
                  <c:v>-3.8129370998002702E-4</c:v>
                </c:pt>
                <c:pt idx="4622">
                  <c:v>-3.4084349828916797E-4</c:v>
                </c:pt>
                <c:pt idx="4623">
                  <c:v>-3.0673981657996E-4</c:v>
                </c:pt>
                <c:pt idx="4624">
                  <c:v>-2.7185885410578901E-4</c:v>
                </c:pt>
                <c:pt idx="4625">
                  <c:v>-2.4220555171474301E-4</c:v>
                </c:pt>
                <c:pt idx="4626">
                  <c:v>-1.9500410072782699E-4</c:v>
                </c:pt>
                <c:pt idx="4627">
                  <c:v>-1.4594176646378899E-4</c:v>
                </c:pt>
                <c:pt idx="4628">
                  <c:v>-1.02554430295873E-4</c:v>
                </c:pt>
                <c:pt idx="4629" formatCode="0.00E+00">
                  <c:v>-6.2196581356460001E-5</c:v>
                </c:pt>
                <c:pt idx="4630" formatCode="0.00E+00">
                  <c:v>-2.3243353962784001E-5</c:v>
                </c:pt>
                <c:pt idx="4631" formatCode="0.00E+00">
                  <c:v>2.2963317429706201E-5</c:v>
                </c:pt>
                <c:pt idx="4632" formatCode="0.00E+00">
                  <c:v>6.5905981282404305E-5</c:v>
                </c:pt>
                <c:pt idx="4633" formatCode="0.00E+00">
                  <c:v>9.6076290479751194E-5</c:v>
                </c:pt>
                <c:pt idx="4634">
                  <c:v>1.3078311594822399E-4</c:v>
                </c:pt>
                <c:pt idx="4635">
                  <c:v>1.32447495723028E-4</c:v>
                </c:pt>
                <c:pt idx="4636">
                  <c:v>1.0829194978905599E-4</c:v>
                </c:pt>
                <c:pt idx="4637" formatCode="0.00E+00">
                  <c:v>8.4136403855083404E-5</c:v>
                </c:pt>
                <c:pt idx="4638" formatCode="0.00E+00">
                  <c:v>-7.2038125558195396E-5</c:v>
                </c:pt>
                <c:pt idx="4639">
                  <c:v>-2.3079703225310799E-4</c:v>
                </c:pt>
                <c:pt idx="4640">
                  <c:v>-3.5755561559341702E-4</c:v>
                </c:pt>
                <c:pt idx="4641">
                  <c:v>-4.4630854356672703E-4</c:v>
                </c:pt>
                <c:pt idx="4642">
                  <c:v>-5.0643204546480295E-4</c:v>
                </c:pt>
                <c:pt idx="4643">
                  <c:v>-5.3731651368034395E-4</c:v>
                </c:pt>
                <c:pt idx="4644">
                  <c:v>-5.76747016953826E-4</c:v>
                </c:pt>
                <c:pt idx="4645">
                  <c:v>-6.5079338399169704E-4</c:v>
                </c:pt>
                <c:pt idx="4646">
                  <c:v>-7.1719319928176099E-4</c:v>
                </c:pt>
                <c:pt idx="4647">
                  <c:v>-7.7648650339952601E-4</c:v>
                </c:pt>
                <c:pt idx="4648">
                  <c:v>-8.26018891216522E-4</c:v>
                </c:pt>
                <c:pt idx="4649">
                  <c:v>-8.4609312720031204E-4</c:v>
                </c:pt>
                <c:pt idx="4650">
                  <c:v>-8.3747393274702505E-4</c:v>
                </c:pt>
                <c:pt idx="4651">
                  <c:v>-8.0204045356809103E-4</c:v>
                </c:pt>
                <c:pt idx="4652">
                  <c:v>-7.5856479524999203E-4</c:v>
                </c:pt>
                <c:pt idx="4653">
                  <c:v>-7.3252501388854205E-4</c:v>
                </c:pt>
                <c:pt idx="4654">
                  <c:v>-7.1503557309657198E-4</c:v>
                </c:pt>
                <c:pt idx="4655">
                  <c:v>-6.9473101323301405E-4</c:v>
                </c:pt>
                <c:pt idx="4656">
                  <c:v>-6.83933282603989E-4</c:v>
                </c:pt>
                <c:pt idx="4657">
                  <c:v>-6.6976083104599996E-4</c:v>
                </c:pt>
                <c:pt idx="4658">
                  <c:v>-6.52316159070332E-4</c:v>
                </c:pt>
                <c:pt idx="4659">
                  <c:v>-6.34873352728793E-4</c:v>
                </c:pt>
                <c:pt idx="4660">
                  <c:v>-6.3001883567586801E-4</c:v>
                </c:pt>
                <c:pt idx="4661">
                  <c:v>-6.2246202875948704E-4</c:v>
                </c:pt>
                <c:pt idx="4662">
                  <c:v>-5.9599324016819898E-4</c:v>
                </c:pt>
                <c:pt idx="4663">
                  <c:v>-5.9358065459230204E-4</c:v>
                </c:pt>
                <c:pt idx="4664">
                  <c:v>-5.9116806901640499E-4</c:v>
                </c:pt>
                <c:pt idx="4665">
                  <c:v>-5.8347063747363204E-4</c:v>
                </c:pt>
                <c:pt idx="4666">
                  <c:v>-5.8023996841999E-4</c:v>
                </c:pt>
                <c:pt idx="4667">
                  <c:v>-5.7753650358738102E-4</c:v>
                </c:pt>
                <c:pt idx="4668">
                  <c:v>-5.6122082120740099E-4</c:v>
                </c:pt>
                <c:pt idx="4669">
                  <c:v>-5.5628014688898495E-4</c:v>
                </c:pt>
                <c:pt idx="4670">
                  <c:v>-5.5250871506523603E-4</c:v>
                </c:pt>
                <c:pt idx="4671">
                  <c:v>-5.3497817055145401E-4</c:v>
                </c:pt>
                <c:pt idx="4672">
                  <c:v>-5.1426008100920705E-4</c:v>
                </c:pt>
                <c:pt idx="4673">
                  <c:v>-5.00692670320259E-4</c:v>
                </c:pt>
                <c:pt idx="4674">
                  <c:v>-4.8223828264608602E-4</c:v>
                </c:pt>
                <c:pt idx="4675">
                  <c:v>-4.5486490363176401E-4</c:v>
                </c:pt>
                <c:pt idx="4676">
                  <c:v>-4.5180375703644002E-4</c:v>
                </c:pt>
                <c:pt idx="4677">
                  <c:v>-4.7030133905585399E-4</c:v>
                </c:pt>
                <c:pt idx="4678">
                  <c:v>-4.8879892107526004E-4</c:v>
                </c:pt>
                <c:pt idx="4679">
                  <c:v>-5.8780331031718202E-4</c:v>
                </c:pt>
                <c:pt idx="4680">
                  <c:v>-6.8663126586856701E-4</c:v>
                </c:pt>
                <c:pt idx="4681">
                  <c:v>-7.2732268828812905E-4</c:v>
                </c:pt>
                <c:pt idx="4682">
                  <c:v>-7.4099510203731603E-4</c:v>
                </c:pt>
                <c:pt idx="4683">
                  <c:v>-7.5466751578650399E-4</c:v>
                </c:pt>
                <c:pt idx="4684">
                  <c:v>-7.7987437362394001E-4</c:v>
                </c:pt>
                <c:pt idx="4685">
                  <c:v>-8.6196288267402304E-4</c:v>
                </c:pt>
                <c:pt idx="4686">
                  <c:v>-9.4172606372073804E-4</c:v>
                </c:pt>
                <c:pt idx="4687">
                  <c:v>-9.9977851350566008E-4</c:v>
                </c:pt>
                <c:pt idx="4688">
                  <c:v>-1.0356871034582699E-3</c:v>
                </c:pt>
                <c:pt idx="4689">
                  <c:v>-1.06377532361813E-3</c:v>
                </c:pt>
                <c:pt idx="4690">
                  <c:v>-1.0751767819285199E-3</c:v>
                </c:pt>
                <c:pt idx="4691">
                  <c:v>-1.07297073796074E-3</c:v>
                </c:pt>
                <c:pt idx="4692">
                  <c:v>-1.06725071028439E-3</c:v>
                </c:pt>
                <c:pt idx="4693">
                  <c:v>-1.06275241997767E-3</c:v>
                </c:pt>
                <c:pt idx="4694">
                  <c:v>-1.0448502222525999E-3</c:v>
                </c:pt>
                <c:pt idx="4695">
                  <c:v>-1.00783301183801E-3</c:v>
                </c:pt>
                <c:pt idx="4696">
                  <c:v>-9.7696109954386896E-4</c:v>
                </c:pt>
                <c:pt idx="4697">
                  <c:v>-9.4819591047667201E-4</c:v>
                </c:pt>
                <c:pt idx="4698">
                  <c:v>-9.0667568845398698E-4</c:v>
                </c:pt>
                <c:pt idx="4699">
                  <c:v>-8.6751152788110705E-4</c:v>
                </c:pt>
                <c:pt idx="4700">
                  <c:v>-8.3457590078478601E-4</c:v>
                </c:pt>
                <c:pt idx="4701">
                  <c:v>-7.9447093724159599E-4</c:v>
                </c:pt>
                <c:pt idx="4702">
                  <c:v>-7.4641419491752205E-4</c:v>
                </c:pt>
                <c:pt idx="4703">
                  <c:v>-7.0089129248033296E-4</c:v>
                </c:pt>
                <c:pt idx="4704">
                  <c:v>-6.6520752219809099E-4</c:v>
                </c:pt>
                <c:pt idx="4705">
                  <c:v>-6.2923028019462005E-4</c:v>
                </c:pt>
                <c:pt idx="4706">
                  <c:v>-5.8820447934258401E-4</c:v>
                </c:pt>
                <c:pt idx="4707">
                  <c:v>-5.50627028854567E-4</c:v>
                </c:pt>
                <c:pt idx="4708">
                  <c:v>-5.2681094057522595E-4</c:v>
                </c:pt>
                <c:pt idx="4709">
                  <c:v>-4.9538166288701604E-4</c:v>
                </c:pt>
                <c:pt idx="4710">
                  <c:v>-4.5372610121016102E-4</c:v>
                </c:pt>
                <c:pt idx="4711">
                  <c:v>-4.1986520511489198E-4</c:v>
                </c:pt>
                <c:pt idx="4712">
                  <c:v>-3.9733385794839E-4</c:v>
                </c:pt>
                <c:pt idx="4713">
                  <c:v>-3.6055056695076401E-4</c:v>
                </c:pt>
                <c:pt idx="4714">
                  <c:v>-3.2972850728644001E-4</c:v>
                </c:pt>
                <c:pt idx="4715">
                  <c:v>-3.3256783543121903E-4</c:v>
                </c:pt>
                <c:pt idx="4716">
                  <c:v>-3.4726425432526702E-4</c:v>
                </c:pt>
                <c:pt idx="4717">
                  <c:v>-3.61960673219307E-4</c:v>
                </c:pt>
                <c:pt idx="4718">
                  <c:v>-5.2872142464116198E-4</c:v>
                </c:pt>
                <c:pt idx="4719">
                  <c:v>-6.8815584175540797E-4</c:v>
                </c:pt>
                <c:pt idx="4720">
                  <c:v>-8.2852235370764504E-4</c:v>
                </c:pt>
                <c:pt idx="4721">
                  <c:v>-9.4488424811961405E-4</c:v>
                </c:pt>
                <c:pt idx="4722">
                  <c:v>-1.02156028906448E-3</c:v>
                </c:pt>
                <c:pt idx="4723">
                  <c:v>-1.0355517919693801E-3</c:v>
                </c:pt>
                <c:pt idx="4724">
                  <c:v>-1.04024182676788E-3</c:v>
                </c:pt>
                <c:pt idx="4725">
                  <c:v>-1.09148710265657E-3</c:v>
                </c:pt>
                <c:pt idx="4726">
                  <c:v>-1.17040552166425E-3</c:v>
                </c:pt>
                <c:pt idx="4727">
                  <c:v>-1.2421669485443499E-3</c:v>
                </c:pt>
                <c:pt idx="4728">
                  <c:v>-1.2942007269566801E-3</c:v>
                </c:pt>
                <c:pt idx="4729">
                  <c:v>-1.3240220530186201E-3</c:v>
                </c:pt>
                <c:pt idx="4730">
                  <c:v>-1.30668002195461E-3</c:v>
                </c:pt>
                <c:pt idx="4731">
                  <c:v>-1.24184152147473E-3</c:v>
                </c:pt>
                <c:pt idx="4732">
                  <c:v>-1.19465240858836E-3</c:v>
                </c:pt>
                <c:pt idx="4733">
                  <c:v>-1.18804456591928E-3</c:v>
                </c:pt>
                <c:pt idx="4734">
                  <c:v>-1.18610013706049E-3</c:v>
                </c:pt>
                <c:pt idx="4735">
                  <c:v>-1.1716107063993301E-3</c:v>
                </c:pt>
                <c:pt idx="4736">
                  <c:v>-1.1620715403419699E-3</c:v>
                </c:pt>
                <c:pt idx="4737">
                  <c:v>-1.15368587459456E-3</c:v>
                </c:pt>
                <c:pt idx="4738">
                  <c:v>-1.1392931590165E-3</c:v>
                </c:pt>
                <c:pt idx="4739">
                  <c:v>-1.12424598319847E-3</c:v>
                </c:pt>
                <c:pt idx="4740">
                  <c:v>-1.11907085155617E-3</c:v>
                </c:pt>
                <c:pt idx="4741">
                  <c:v>-1.1130480339897001E-3</c:v>
                </c:pt>
                <c:pt idx="4742">
                  <c:v>-1.0941325627440699E-3</c:v>
                </c:pt>
                <c:pt idx="4743">
                  <c:v>-1.0794417538676499E-3</c:v>
                </c:pt>
                <c:pt idx="4744">
                  <c:v>-1.0756852248834099E-3</c:v>
                </c:pt>
                <c:pt idx="4745">
                  <c:v>-1.0751275667519101E-3</c:v>
                </c:pt>
                <c:pt idx="4746">
                  <c:v>-1.07820200351742E-3</c:v>
                </c:pt>
                <c:pt idx="4747">
                  <c:v>-1.08143164402768E-3</c:v>
                </c:pt>
                <c:pt idx="4748">
                  <c:v>-1.0846612845379401E-3</c:v>
                </c:pt>
                <c:pt idx="4749">
                  <c:v>-1.08489876165955E-3</c:v>
                </c:pt>
                <c:pt idx="4750">
                  <c:v>-1.0804710926061701E-3</c:v>
                </c:pt>
                <c:pt idx="4751">
                  <c:v>-1.0732116342558099E-3</c:v>
                </c:pt>
                <c:pt idx="4752">
                  <c:v>-1.0668760384846901E-3</c:v>
                </c:pt>
                <c:pt idx="4753">
                  <c:v>-1.0677291282579101E-3</c:v>
                </c:pt>
                <c:pt idx="4754">
                  <c:v>-1.06053401701396E-3</c:v>
                </c:pt>
                <c:pt idx="4755">
                  <c:v>-1.03732982160894E-3</c:v>
                </c:pt>
                <c:pt idx="4756">
                  <c:v>-1.01283725155385E-3</c:v>
                </c:pt>
                <c:pt idx="4757">
                  <c:v>-1.0059923574361699E-3</c:v>
                </c:pt>
                <c:pt idx="4758">
                  <c:v>-1.0531144363274199E-3</c:v>
                </c:pt>
                <c:pt idx="4759">
                  <c:v>-1.1002365152186699E-3</c:v>
                </c:pt>
                <c:pt idx="4760">
                  <c:v>-1.1746007429627901E-3</c:v>
                </c:pt>
                <c:pt idx="4761">
                  <c:v>-1.2196920503764299E-3</c:v>
                </c:pt>
                <c:pt idx="4762">
                  <c:v>-1.2288854778898599E-3</c:v>
                </c:pt>
                <c:pt idx="4763">
                  <c:v>-1.2471481072191201E-3</c:v>
                </c:pt>
                <c:pt idx="4764">
                  <c:v>-1.2654107365483601E-3</c:v>
                </c:pt>
                <c:pt idx="4765">
                  <c:v>-1.3531895659994E-3</c:v>
                </c:pt>
                <c:pt idx="4766">
                  <c:v>-1.44145894257189E-3</c:v>
                </c:pt>
                <c:pt idx="4767">
                  <c:v>-1.5079777885114399E-3</c:v>
                </c:pt>
                <c:pt idx="4768">
                  <c:v>-1.5538282313207199E-3</c:v>
                </c:pt>
                <c:pt idx="4769">
                  <c:v>-1.5970827363496201E-3</c:v>
                </c:pt>
                <c:pt idx="4770">
                  <c:v>-1.6283635283890099E-3</c:v>
                </c:pt>
                <c:pt idx="4771">
                  <c:v>-1.6362941616649301E-3</c:v>
                </c:pt>
                <c:pt idx="4772">
                  <c:v>-1.6429477609861899E-3</c:v>
                </c:pt>
                <c:pt idx="4773">
                  <c:v>-1.6418092393321001E-3</c:v>
                </c:pt>
                <c:pt idx="4774">
                  <c:v>-1.6139089161551999E-3</c:v>
                </c:pt>
                <c:pt idx="4775">
                  <c:v>-1.5850019478018599E-3</c:v>
                </c:pt>
                <c:pt idx="4776">
                  <c:v>-1.5354175882378101E-3</c:v>
                </c:pt>
                <c:pt idx="4777">
                  <c:v>-1.5188162722963501E-3</c:v>
                </c:pt>
                <c:pt idx="4778">
                  <c:v>-1.50221495635489E-3</c:v>
                </c:pt>
                <c:pt idx="4779">
                  <c:v>-1.49132193683291E-3</c:v>
                </c:pt>
                <c:pt idx="4780">
                  <c:v>-1.4605060394680099E-3</c:v>
                </c:pt>
                <c:pt idx="4781">
                  <c:v>-1.4125405860972999E-3</c:v>
                </c:pt>
                <c:pt idx="4782">
                  <c:v>-1.3635546717992301E-3</c:v>
                </c:pt>
                <c:pt idx="4783">
                  <c:v>-1.3175268727283801E-3</c:v>
                </c:pt>
                <c:pt idx="4784">
                  <c:v>-1.2858992390398E-3</c:v>
                </c:pt>
                <c:pt idx="4785">
                  <c:v>-1.24775907644005E-3</c:v>
                </c:pt>
                <c:pt idx="4786">
                  <c:v>-1.2021420385207699E-3</c:v>
                </c:pt>
                <c:pt idx="4787">
                  <c:v>-1.1711847561054101E-3</c:v>
                </c:pt>
                <c:pt idx="4788">
                  <c:v>-1.1301477394131401E-3</c:v>
                </c:pt>
                <c:pt idx="4789">
                  <c:v>-1.0867619284618899E-3</c:v>
                </c:pt>
                <c:pt idx="4790">
                  <c:v>-1.0410253516343101E-3</c:v>
                </c:pt>
                <c:pt idx="4791">
                  <c:v>-1.0064241080727501E-3</c:v>
                </c:pt>
                <c:pt idx="4792">
                  <c:v>-9.7766516549654004E-4</c:v>
                </c:pt>
                <c:pt idx="4793">
                  <c:v>-9.5277863135309398E-4</c:v>
                </c:pt>
                <c:pt idx="4794">
                  <c:v>-9.1706496655742404E-4</c:v>
                </c:pt>
                <c:pt idx="4795">
                  <c:v>-8.7032936751723798E-4</c:v>
                </c:pt>
                <c:pt idx="4796">
                  <c:v>-9.0733581443765002E-4</c:v>
                </c:pt>
                <c:pt idx="4797">
                  <c:v>-9.4434226135806196E-4</c:v>
                </c:pt>
                <c:pt idx="4798">
                  <c:v>-1.01627903675603E-3</c:v>
                </c:pt>
                <c:pt idx="4799">
                  <c:v>-1.1750950572262701E-3</c:v>
                </c:pt>
                <c:pt idx="4800">
                  <c:v>-1.31449136173547E-3</c:v>
                </c:pt>
                <c:pt idx="4801">
                  <c:v>-1.4179729669358001E-3</c:v>
                </c:pt>
                <c:pt idx="4802">
                  <c:v>-1.4972853713928901E-3</c:v>
                </c:pt>
                <c:pt idx="4803">
                  <c:v>-1.51624124470455E-3</c:v>
                </c:pt>
                <c:pt idx="4804">
                  <c:v>-1.52609264198937E-3</c:v>
                </c:pt>
                <c:pt idx="4805">
                  <c:v>-1.5359440392741801E-3</c:v>
                </c:pt>
                <c:pt idx="4806">
                  <c:v>-1.601264431649E-3</c:v>
                </c:pt>
                <c:pt idx="4807">
                  <c:v>-1.6579821767549201E-3</c:v>
                </c:pt>
                <c:pt idx="4808">
                  <c:v>-1.7141815355173199E-3</c:v>
                </c:pt>
                <c:pt idx="4809">
                  <c:v>-1.72414571700547E-3</c:v>
                </c:pt>
                <c:pt idx="4810">
                  <c:v>-1.7022103865180799E-3</c:v>
                </c:pt>
                <c:pt idx="4811">
                  <c:v>-1.6857476729796299E-3</c:v>
                </c:pt>
                <c:pt idx="4812">
                  <c:v>-1.6643903597962301E-3</c:v>
                </c:pt>
                <c:pt idx="4813">
                  <c:v>-1.65366639370758E-3</c:v>
                </c:pt>
                <c:pt idx="4814">
                  <c:v>-1.65139325622349E-3</c:v>
                </c:pt>
                <c:pt idx="4815">
                  <c:v>-1.6350144312497999E-3</c:v>
                </c:pt>
                <c:pt idx="4816">
                  <c:v>-1.62466583836946E-3</c:v>
                </c:pt>
                <c:pt idx="4817">
                  <c:v>-1.61398984147723E-3</c:v>
                </c:pt>
                <c:pt idx="4818">
                  <c:v>-1.58728132889948E-3</c:v>
                </c:pt>
                <c:pt idx="4819">
                  <c:v>-1.57321272540912E-3</c:v>
                </c:pt>
                <c:pt idx="4820">
                  <c:v>-1.5681315908394099E-3</c:v>
                </c:pt>
                <c:pt idx="4821">
                  <c:v>-1.5576560932815499E-3</c:v>
                </c:pt>
                <c:pt idx="4822">
                  <c:v>-1.5419435438256499E-3</c:v>
                </c:pt>
                <c:pt idx="4823">
                  <c:v>-1.5290642600414601E-3</c:v>
                </c:pt>
                <c:pt idx="4824">
                  <c:v>-1.5259535830306301E-3</c:v>
                </c:pt>
                <c:pt idx="4825">
                  <c:v>-1.5227291263137999E-3</c:v>
                </c:pt>
                <c:pt idx="4826">
                  <c:v>-1.5155203710359401E-3</c:v>
                </c:pt>
                <c:pt idx="4827">
                  <c:v>-1.51231363357635E-3</c:v>
                </c:pt>
                <c:pt idx="4828">
                  <c:v>-1.50872441778315E-3</c:v>
                </c:pt>
                <c:pt idx="4829">
                  <c:v>-1.5087691627836801E-3</c:v>
                </c:pt>
                <c:pt idx="4830">
                  <c:v>-1.4993165183206101E-3</c:v>
                </c:pt>
                <c:pt idx="4831">
                  <c:v>-1.48014595764808E-3</c:v>
                </c:pt>
                <c:pt idx="4832">
                  <c:v>-1.46631545533737E-3</c:v>
                </c:pt>
                <c:pt idx="4833">
                  <c:v>-1.4512921634818501E-3</c:v>
                </c:pt>
                <c:pt idx="4834">
                  <c:v>-1.42723078352906E-3</c:v>
                </c:pt>
                <c:pt idx="4835">
                  <c:v>-1.39934701561611E-3</c:v>
                </c:pt>
                <c:pt idx="4836">
                  <c:v>-1.34330299890292E-3</c:v>
                </c:pt>
                <c:pt idx="4837">
                  <c:v>-1.3587632878406799E-3</c:v>
                </c:pt>
                <c:pt idx="4838">
                  <c:v>-1.3742235767784401E-3</c:v>
                </c:pt>
                <c:pt idx="4839">
                  <c:v>-1.41247781668057E-3</c:v>
                </c:pt>
                <c:pt idx="4840">
                  <c:v>-1.49738427968603E-3</c:v>
                </c:pt>
                <c:pt idx="4841">
                  <c:v>-1.54355684720874E-3</c:v>
                </c:pt>
                <c:pt idx="4842">
                  <c:v>-1.5595753876486301E-3</c:v>
                </c:pt>
                <c:pt idx="4843">
                  <c:v>-1.5660436958225899E-3</c:v>
                </c:pt>
                <c:pt idx="4844">
                  <c:v>-1.5725120039965399E-3</c:v>
                </c:pt>
                <c:pt idx="4845">
                  <c:v>-1.6273603306425099E-3</c:v>
                </c:pt>
                <c:pt idx="4846">
                  <c:v>-1.6891215421713701E-3</c:v>
                </c:pt>
                <c:pt idx="4847">
                  <c:v>-1.7372749234069299E-3</c:v>
                </c:pt>
                <c:pt idx="4848">
                  <c:v>-1.7701253600594499E-3</c:v>
                </c:pt>
                <c:pt idx="4849">
                  <c:v>-1.8034684968006799E-3</c:v>
                </c:pt>
                <c:pt idx="4850">
                  <c:v>-1.8321941889625701E-3</c:v>
                </c:pt>
                <c:pt idx="4851">
                  <c:v>-1.8445600438904499E-3</c:v>
                </c:pt>
                <c:pt idx="4852">
                  <c:v>-1.84929690997059E-3</c:v>
                </c:pt>
                <c:pt idx="4853">
                  <c:v>-1.85174905608614E-3</c:v>
                </c:pt>
                <c:pt idx="4854">
                  <c:v>-1.8463499625069801E-3</c:v>
                </c:pt>
                <c:pt idx="4855">
                  <c:v>-1.82841288669463E-3</c:v>
                </c:pt>
                <c:pt idx="4856">
                  <c:v>-1.8052813105962501E-3</c:v>
                </c:pt>
                <c:pt idx="4857">
                  <c:v>-1.7906512190532301E-3</c:v>
                </c:pt>
                <c:pt idx="4858">
                  <c:v>-1.7772722290433E-3</c:v>
                </c:pt>
                <c:pt idx="4859">
                  <c:v>-1.74680982763362E-3</c:v>
                </c:pt>
                <c:pt idx="4860">
                  <c:v>-1.71339012550423E-3</c:v>
                </c:pt>
                <c:pt idx="4861">
                  <c:v>-1.6829505674951599E-3</c:v>
                </c:pt>
                <c:pt idx="4862">
                  <c:v>-1.64471212924873E-3</c:v>
                </c:pt>
                <c:pt idx="4863">
                  <c:v>-1.6057112610935701E-3</c:v>
                </c:pt>
                <c:pt idx="4864">
                  <c:v>-1.5709942854846299E-3</c:v>
                </c:pt>
                <c:pt idx="4865">
                  <c:v>-1.53210436103976E-3</c:v>
                </c:pt>
                <c:pt idx="4866">
                  <c:v>-1.4976246107588399E-3</c:v>
                </c:pt>
                <c:pt idx="4867">
                  <c:v>-1.46649188332886E-3</c:v>
                </c:pt>
                <c:pt idx="4868">
                  <c:v>-1.4323185274261901E-3</c:v>
                </c:pt>
                <c:pt idx="4869">
                  <c:v>-1.3946698888471401E-3</c:v>
                </c:pt>
                <c:pt idx="4870">
                  <c:v>-1.3494783997491399E-3</c:v>
                </c:pt>
                <c:pt idx="4871">
                  <c:v>-1.30793076802444E-3</c:v>
                </c:pt>
                <c:pt idx="4872">
                  <c:v>-1.2653650670386601E-3</c:v>
                </c:pt>
                <c:pt idx="4873">
                  <c:v>-1.2274277089467801E-3</c:v>
                </c:pt>
                <c:pt idx="4874">
                  <c:v>-1.2013333870535001E-3</c:v>
                </c:pt>
                <c:pt idx="4875">
                  <c:v>-1.1732833196444999E-3</c:v>
                </c:pt>
                <c:pt idx="4876">
                  <c:v>-1.1877567829692501E-3</c:v>
                </c:pt>
                <c:pt idx="4877">
                  <c:v>-1.20223024629401E-3</c:v>
                </c:pt>
                <c:pt idx="4878">
                  <c:v>-1.2494547631300001E-3</c:v>
                </c:pt>
                <c:pt idx="4879">
                  <c:v>-1.39899086142038E-3</c:v>
                </c:pt>
                <c:pt idx="4880">
                  <c:v>-1.5271024221603299E-3</c:v>
                </c:pt>
                <c:pt idx="4881">
                  <c:v>-1.63384345663606E-3</c:v>
                </c:pt>
                <c:pt idx="4882">
                  <c:v>-1.7215988814238299E-3</c:v>
                </c:pt>
                <c:pt idx="4883">
                  <c:v>-1.76287059491399E-3</c:v>
                </c:pt>
                <c:pt idx="4884">
                  <c:v>-1.7812057210913599E-3</c:v>
                </c:pt>
                <c:pt idx="4885">
                  <c:v>-1.7995408472687201E-3</c:v>
                </c:pt>
                <c:pt idx="4886">
                  <c:v>-1.85882887357867E-3</c:v>
                </c:pt>
                <c:pt idx="4887">
                  <c:v>-1.89142890526576E-3</c:v>
                </c:pt>
                <c:pt idx="4888">
                  <c:v>-1.9290706464774299E-3</c:v>
                </c:pt>
                <c:pt idx="4889">
                  <c:v>-1.9660857501734002E-3</c:v>
                </c:pt>
                <c:pt idx="4890">
                  <c:v>-1.9719196394769002E-3</c:v>
                </c:pt>
                <c:pt idx="4891">
                  <c:v>-1.9336218234955399E-3</c:v>
                </c:pt>
                <c:pt idx="4892">
                  <c:v>-1.8772620930492499E-3</c:v>
                </c:pt>
                <c:pt idx="4893">
                  <c:v>-1.82239065757054E-3</c:v>
                </c:pt>
                <c:pt idx="4894">
                  <c:v>-1.77640787084051E-3</c:v>
                </c:pt>
                <c:pt idx="4895">
                  <c:v>-1.7475266797365701E-3</c:v>
                </c:pt>
                <c:pt idx="4896">
                  <c:v>-1.7297495347048399E-3</c:v>
                </c:pt>
                <c:pt idx="4897">
                  <c:v>-1.7146594493844E-3</c:v>
                </c:pt>
                <c:pt idx="4898">
                  <c:v>-1.69899648634826E-3</c:v>
                </c:pt>
                <c:pt idx="4899">
                  <c:v>-1.6869836859223499E-3</c:v>
                </c:pt>
                <c:pt idx="4900">
                  <c:v>-1.6744925710468601E-3</c:v>
                </c:pt>
                <c:pt idx="4901">
                  <c:v>-1.66195188224627E-3</c:v>
                </c:pt>
                <c:pt idx="4902">
                  <c:v>-1.65126646994672E-3</c:v>
                </c:pt>
                <c:pt idx="4903">
                  <c:v>-1.63837010262146E-3</c:v>
                </c:pt>
                <c:pt idx="4904">
                  <c:v>-1.62822025246249E-3</c:v>
                </c:pt>
                <c:pt idx="4905">
                  <c:v>-1.6303134508861999E-3</c:v>
                </c:pt>
                <c:pt idx="4906">
                  <c:v>-1.63358704807136E-3</c:v>
                </c:pt>
                <c:pt idx="4907">
                  <c:v>-1.6368606452565001E-3</c:v>
                </c:pt>
                <c:pt idx="4908">
                  <c:v>-1.6386024711522E-3</c:v>
                </c:pt>
                <c:pt idx="4909">
                  <c:v>-1.63527461761016E-3</c:v>
                </c:pt>
                <c:pt idx="4910">
                  <c:v>-1.63578397919502E-3</c:v>
                </c:pt>
                <c:pt idx="4911">
                  <c:v>-1.6318027390038901E-3</c:v>
                </c:pt>
                <c:pt idx="4912">
                  <c:v>-1.63219031821162E-3</c:v>
                </c:pt>
                <c:pt idx="4913">
                  <c:v>-1.62319844954454E-3</c:v>
                </c:pt>
                <c:pt idx="4914">
                  <c:v>-1.6009263615778199E-3</c:v>
                </c:pt>
                <c:pt idx="4915">
                  <c:v>-1.5803847082616199E-3</c:v>
                </c:pt>
                <c:pt idx="4916">
                  <c:v>-1.55458273302978E-3</c:v>
                </c:pt>
                <c:pt idx="4917">
                  <c:v>-1.56554776877178E-3</c:v>
                </c:pt>
                <c:pt idx="4918">
                  <c:v>-1.57651280451379E-3</c:v>
                </c:pt>
                <c:pt idx="4919">
                  <c:v>-1.61484158954926E-3</c:v>
                </c:pt>
                <c:pt idx="4920">
                  <c:v>-1.7075488037986801E-3</c:v>
                </c:pt>
                <c:pt idx="4921">
                  <c:v>-1.78190817265273E-3</c:v>
                </c:pt>
                <c:pt idx="4922">
                  <c:v>-1.8263013521722499E-3</c:v>
                </c:pt>
                <c:pt idx="4923">
                  <c:v>-1.8299524877155801E-3</c:v>
                </c:pt>
                <c:pt idx="4924">
                  <c:v>-1.8458757911738999E-3</c:v>
                </c:pt>
                <c:pt idx="4925">
                  <c:v>-1.9133274321553599E-3</c:v>
                </c:pt>
                <c:pt idx="4926">
                  <c:v>-2.0101269087136101E-3</c:v>
                </c:pt>
                <c:pt idx="4927">
                  <c:v>-2.1004777183838202E-3</c:v>
                </c:pt>
                <c:pt idx="4928">
                  <c:v>-2.1557056242902501E-3</c:v>
                </c:pt>
                <c:pt idx="4929">
                  <c:v>-2.1974928812987099E-3</c:v>
                </c:pt>
                <c:pt idx="4930">
                  <c:v>-2.2307548199782699E-3</c:v>
                </c:pt>
                <c:pt idx="4931">
                  <c:v>-2.2450991934605201E-3</c:v>
                </c:pt>
                <c:pt idx="4932">
                  <c:v>-2.2566910460649001E-3</c:v>
                </c:pt>
                <c:pt idx="4933">
                  <c:v>-2.2496089153529399E-3</c:v>
                </c:pt>
                <c:pt idx="4934">
                  <c:v>-2.2229436078237599E-3</c:v>
                </c:pt>
                <c:pt idx="4935">
                  <c:v>-2.1973382439896098E-3</c:v>
                </c:pt>
                <c:pt idx="4936">
                  <c:v>-2.1612001682876801E-3</c:v>
                </c:pt>
                <c:pt idx="4937">
                  <c:v>-2.13098028660529E-3</c:v>
                </c:pt>
                <c:pt idx="4938">
                  <c:v>-2.1109994598679902E-3</c:v>
                </c:pt>
                <c:pt idx="4939">
                  <c:v>-2.0645723266873401E-3</c:v>
                </c:pt>
                <c:pt idx="4940">
                  <c:v>-2.0183671679358198E-3</c:v>
                </c:pt>
                <c:pt idx="4941">
                  <c:v>-1.9754919580752201E-3</c:v>
                </c:pt>
                <c:pt idx="4942">
                  <c:v>-1.92132756192227E-3</c:v>
                </c:pt>
                <c:pt idx="4943">
                  <c:v>-1.87052188208649E-3</c:v>
                </c:pt>
                <c:pt idx="4944">
                  <c:v>-1.81985348335531E-3</c:v>
                </c:pt>
                <c:pt idx="4945">
                  <c:v>-1.77726253505314E-3</c:v>
                </c:pt>
                <c:pt idx="4946">
                  <c:v>-1.74034152994795E-3</c:v>
                </c:pt>
                <c:pt idx="4947">
                  <c:v>-1.6965762845482901E-3</c:v>
                </c:pt>
                <c:pt idx="4948">
                  <c:v>-1.6514444315360601E-3</c:v>
                </c:pt>
                <c:pt idx="4949">
                  <c:v>-1.6158260564078299E-3</c:v>
                </c:pt>
                <c:pt idx="4950">
                  <c:v>-1.57577222616645E-3</c:v>
                </c:pt>
                <c:pt idx="4951">
                  <c:v>-1.53447075385412E-3</c:v>
                </c:pt>
                <c:pt idx="4952">
                  <c:v>-1.50884910015185E-3</c:v>
                </c:pt>
                <c:pt idx="4953">
                  <c:v>-1.4890462049452699E-3</c:v>
                </c:pt>
                <c:pt idx="4954">
                  <c:v>-1.4590533482338999E-3</c:v>
                </c:pt>
                <c:pt idx="4955">
                  <c:v>-1.4210955815383401E-3</c:v>
                </c:pt>
                <c:pt idx="4956">
                  <c:v>-1.42100625260857E-3</c:v>
                </c:pt>
                <c:pt idx="4957">
                  <c:v>-1.44323874949339E-3</c:v>
                </c:pt>
                <c:pt idx="4958">
                  <c:v>-1.46547124637822E-3</c:v>
                </c:pt>
                <c:pt idx="4959">
                  <c:v>-1.6200842588704599E-3</c:v>
                </c:pt>
                <c:pt idx="4960">
                  <c:v>-1.7948012338186499E-3</c:v>
                </c:pt>
                <c:pt idx="4961">
                  <c:v>-1.9277436852709799E-3</c:v>
                </c:pt>
                <c:pt idx="4962">
                  <c:v>-2.01914043114498E-3</c:v>
                </c:pt>
                <c:pt idx="4963">
                  <c:v>-2.0835853637908301E-3</c:v>
                </c:pt>
                <c:pt idx="4964">
                  <c:v>-2.0830875512726698E-3</c:v>
                </c:pt>
                <c:pt idx="4965">
                  <c:v>-2.0855591056262099E-3</c:v>
                </c:pt>
                <c:pt idx="4966">
                  <c:v>-2.1215178384880302E-3</c:v>
                </c:pt>
                <c:pt idx="4967">
                  <c:v>-2.15747657134986E-3</c:v>
                </c:pt>
                <c:pt idx="4968">
                  <c:v>-2.2284853462512101E-3</c:v>
                </c:pt>
                <c:pt idx="4969">
                  <c:v>-2.27182701782408E-3</c:v>
                </c:pt>
                <c:pt idx="4970">
                  <c:v>-2.31114258032016E-3</c:v>
                </c:pt>
                <c:pt idx="4971">
                  <c:v>-2.31425061465977E-3</c:v>
                </c:pt>
                <c:pt idx="4972">
                  <c:v>-2.2702880797632898E-3</c:v>
                </c:pt>
                <c:pt idx="4973">
                  <c:v>-2.2192352784229799E-3</c:v>
                </c:pt>
                <c:pt idx="4974">
                  <c:v>-2.1965643722876601E-3</c:v>
                </c:pt>
                <c:pt idx="4975">
                  <c:v>-2.1834946561834398E-3</c:v>
                </c:pt>
                <c:pt idx="4976">
                  <c:v>-2.1714049038145402E-3</c:v>
                </c:pt>
                <c:pt idx="4977">
                  <c:v>-2.1645303089907202E-3</c:v>
                </c:pt>
                <c:pt idx="4978">
                  <c:v>-2.1596506499723502E-3</c:v>
                </c:pt>
                <c:pt idx="4979">
                  <c:v>-2.1568319306840699E-3</c:v>
                </c:pt>
                <c:pt idx="4980">
                  <c:v>-2.1447613663213498E-3</c:v>
                </c:pt>
                <c:pt idx="4981">
                  <c:v>-2.1354865781660101E-3</c:v>
                </c:pt>
                <c:pt idx="4982">
                  <c:v>-2.1311494900228302E-3</c:v>
                </c:pt>
                <c:pt idx="4983">
                  <c:v>-2.1154254948285698E-3</c:v>
                </c:pt>
                <c:pt idx="4984">
                  <c:v>-2.1105555838937902E-3</c:v>
                </c:pt>
                <c:pt idx="4985">
                  <c:v>-2.1056856729590101E-3</c:v>
                </c:pt>
                <c:pt idx="4986">
                  <c:v>-2.1036153970714301E-3</c:v>
                </c:pt>
                <c:pt idx="4987">
                  <c:v>-2.0970509796320999E-3</c:v>
                </c:pt>
                <c:pt idx="4988">
                  <c:v>-2.0993818437606299E-3</c:v>
                </c:pt>
                <c:pt idx="4989">
                  <c:v>-2.0985808098415298E-3</c:v>
                </c:pt>
                <c:pt idx="4990">
                  <c:v>-2.0949616137224802E-3</c:v>
                </c:pt>
                <c:pt idx="4991">
                  <c:v>-2.0868685691282801E-3</c:v>
                </c:pt>
                <c:pt idx="4992">
                  <c:v>-2.0757884239104799E-3</c:v>
                </c:pt>
                <c:pt idx="4993">
                  <c:v>-2.0663419922522402E-3</c:v>
                </c:pt>
                <c:pt idx="4994">
                  <c:v>-2.0506446570689699E-3</c:v>
                </c:pt>
                <c:pt idx="4995">
                  <c:v>-2.0315323880015302E-3</c:v>
                </c:pt>
                <c:pt idx="4996">
                  <c:v>-1.9977830177347498E-3</c:v>
                </c:pt>
                <c:pt idx="4997">
                  <c:v>-1.97026058031353E-3</c:v>
                </c:pt>
                <c:pt idx="4998">
                  <c:v>-1.9656273308302501E-3</c:v>
                </c:pt>
                <c:pt idx="4999">
                  <c:v>-2.00947733156953E-3</c:v>
                </c:pt>
                <c:pt idx="5000">
                  <c:v>-2.0533273323088E-3</c:v>
                </c:pt>
                <c:pt idx="5001">
                  <c:v>-2.1247414872268399E-3</c:v>
                </c:pt>
                <c:pt idx="5002">
                  <c:v>-2.1540734570045499E-3</c:v>
                </c:pt>
                <c:pt idx="5003">
                  <c:v>-2.1560927619248601E-3</c:v>
                </c:pt>
                <c:pt idx="5004">
                  <c:v>-2.16388553780795E-3</c:v>
                </c:pt>
                <c:pt idx="5005">
                  <c:v>-2.17167831369104E-3</c:v>
                </c:pt>
                <c:pt idx="5006">
                  <c:v>-2.2476446153405901E-3</c:v>
                </c:pt>
                <c:pt idx="5007">
                  <c:v>-2.3230535705729199E-3</c:v>
                </c:pt>
                <c:pt idx="5008">
                  <c:v>-2.3721302774953098E-3</c:v>
                </c:pt>
                <c:pt idx="5009">
                  <c:v>-2.3954045162680199E-3</c:v>
                </c:pt>
                <c:pt idx="5010">
                  <c:v>-2.4276690975497399E-3</c:v>
                </c:pt>
                <c:pt idx="5011">
                  <c:v>-2.45123788963022E-3</c:v>
                </c:pt>
                <c:pt idx="5012">
                  <c:v>-2.4478154705569002E-3</c:v>
                </c:pt>
                <c:pt idx="5013">
                  <c:v>-2.4440234870448498E-3</c:v>
                </c:pt>
                <c:pt idx="5014">
                  <c:v>-2.4378650211540499E-3</c:v>
                </c:pt>
                <c:pt idx="5015">
                  <c:v>-2.4201334117297502E-3</c:v>
                </c:pt>
                <c:pt idx="5016">
                  <c:v>-2.3951256335180099E-3</c:v>
                </c:pt>
                <c:pt idx="5017">
                  <c:v>-2.3649305517668899E-3</c:v>
                </c:pt>
                <c:pt idx="5018">
                  <c:v>-2.3284388360084E-3</c:v>
                </c:pt>
                <c:pt idx="5019">
                  <c:v>-2.2867727561060001E-3</c:v>
                </c:pt>
                <c:pt idx="5020">
                  <c:v>-2.2429601248438401E-3</c:v>
                </c:pt>
                <c:pt idx="5021">
                  <c:v>-2.19657890741387E-3</c:v>
                </c:pt>
                <c:pt idx="5022">
                  <c:v>-2.1469832621887502E-3</c:v>
                </c:pt>
                <c:pt idx="5023">
                  <c:v>-2.0967755642675801E-3</c:v>
                </c:pt>
                <c:pt idx="5024">
                  <c:v>-2.0473083232391601E-3</c:v>
                </c:pt>
                <c:pt idx="5025">
                  <c:v>-1.9953270736145301E-3</c:v>
                </c:pt>
                <c:pt idx="5026">
                  <c:v>-1.94873214607272E-3</c:v>
                </c:pt>
                <c:pt idx="5027">
                  <c:v>-1.9016625787735501E-3</c:v>
                </c:pt>
                <c:pt idx="5028">
                  <c:v>-1.8476192827491199E-3</c:v>
                </c:pt>
                <c:pt idx="5029">
                  <c:v>-1.7873068718119399E-3</c:v>
                </c:pt>
                <c:pt idx="5030">
                  <c:v>-1.7293481273813901E-3</c:v>
                </c:pt>
                <c:pt idx="5031">
                  <c:v>-1.68025144597012E-3</c:v>
                </c:pt>
                <c:pt idx="5032">
                  <c:v>-1.6336598347833401E-3</c:v>
                </c:pt>
                <c:pt idx="5033">
                  <c:v>-1.58665767925898E-3</c:v>
                </c:pt>
                <c:pt idx="5034">
                  <c:v>-1.5396623928068799E-3</c:v>
                </c:pt>
                <c:pt idx="5035">
                  <c:v>-1.4919761640655299E-3</c:v>
                </c:pt>
                <c:pt idx="5036">
                  <c:v>-1.4631273195533599E-3</c:v>
                </c:pt>
                <c:pt idx="5037">
                  <c:v>-1.4506188877582301E-3</c:v>
                </c:pt>
                <c:pt idx="5038">
                  <c:v>-1.5184077535770901E-3</c:v>
                </c:pt>
                <c:pt idx="5039">
                  <c:v>-1.5861966193959499E-3</c:v>
                </c:pt>
                <c:pt idx="5040">
                  <c:v>-1.7420340120034099E-3</c:v>
                </c:pt>
                <c:pt idx="5041">
                  <c:v>-1.8685166315184399E-3</c:v>
                </c:pt>
                <c:pt idx="5042">
                  <c:v>-1.9684946104876E-3</c:v>
                </c:pt>
                <c:pt idx="5043">
                  <c:v>-2.0432087426539799E-3</c:v>
                </c:pt>
                <c:pt idx="5044">
                  <c:v>-2.0631325916285899E-3</c:v>
                </c:pt>
                <c:pt idx="5045">
                  <c:v>-2.0737862224768002E-3</c:v>
                </c:pt>
                <c:pt idx="5046">
                  <c:v>-2.08443985332503E-3</c:v>
                </c:pt>
                <c:pt idx="5047">
                  <c:v>-2.1593393143611401E-3</c:v>
                </c:pt>
                <c:pt idx="5048">
                  <c:v>-2.2265750497120701E-3</c:v>
                </c:pt>
                <c:pt idx="5049">
                  <c:v>-2.2739387385629899E-3</c:v>
                </c:pt>
                <c:pt idx="5050">
                  <c:v>-2.2776530335169099E-3</c:v>
                </c:pt>
                <c:pt idx="5051">
                  <c:v>-2.2490022634756601E-3</c:v>
                </c:pt>
                <c:pt idx="5052">
                  <c:v>-2.22435519758153E-3</c:v>
                </c:pt>
                <c:pt idx="5053">
                  <c:v>-2.2234013495871902E-3</c:v>
                </c:pt>
                <c:pt idx="5054">
                  <c:v>-2.22244750159284E-3</c:v>
                </c:pt>
                <c:pt idx="5055">
                  <c:v>-2.2125206133109701E-3</c:v>
                </c:pt>
                <c:pt idx="5056">
                  <c:v>-2.1878411393659002E-3</c:v>
                </c:pt>
                <c:pt idx="5057">
                  <c:v>-2.1795068562612502E-3</c:v>
                </c:pt>
                <c:pt idx="5058">
                  <c:v>-2.17251722759681E-3</c:v>
                </c:pt>
                <c:pt idx="5059">
                  <c:v>-2.1610240603539199E-3</c:v>
                </c:pt>
                <c:pt idx="5060">
                  <c:v>-2.1527948200972501E-3</c:v>
                </c:pt>
                <c:pt idx="5061">
                  <c:v>-2.1416896275520099E-3</c:v>
                </c:pt>
                <c:pt idx="5062">
                  <c:v>-2.1261809394261398E-3</c:v>
                </c:pt>
                <c:pt idx="5063">
                  <c:v>-2.09891653771238E-3</c:v>
                </c:pt>
                <c:pt idx="5064">
                  <c:v>-2.0731376175647099E-3</c:v>
                </c:pt>
                <c:pt idx="5065">
                  <c:v>-2.0658619589061498E-3</c:v>
                </c:pt>
                <c:pt idx="5066">
                  <c:v>-2.0677677872700702E-3</c:v>
                </c:pt>
                <c:pt idx="5067">
                  <c:v>-2.05810676867947E-3</c:v>
                </c:pt>
                <c:pt idx="5068">
                  <c:v>-2.0429372854952198E-3</c:v>
                </c:pt>
                <c:pt idx="5069">
                  <c:v>-2.0359903896465001E-3</c:v>
                </c:pt>
                <c:pt idx="5070">
                  <c:v>-2.02823448573767E-3</c:v>
                </c:pt>
                <c:pt idx="5071">
                  <c:v>-2.0144788332873398E-3</c:v>
                </c:pt>
                <c:pt idx="5072">
                  <c:v>-2.0062254578431301E-3</c:v>
                </c:pt>
                <c:pt idx="5073">
                  <c:v>-1.9898011336548899E-3</c:v>
                </c:pt>
                <c:pt idx="5074">
                  <c:v>-1.96076981825313E-3</c:v>
                </c:pt>
                <c:pt idx="5075">
                  <c:v>-1.9348317717222899E-3</c:v>
                </c:pt>
                <c:pt idx="5076">
                  <c:v>-1.8974605533834401E-3</c:v>
                </c:pt>
                <c:pt idx="5077">
                  <c:v>-1.86584730312331E-3</c:v>
                </c:pt>
                <c:pt idx="5078">
                  <c:v>-1.85309542744836E-3</c:v>
                </c:pt>
                <c:pt idx="5079">
                  <c:v>-1.89673835161693E-3</c:v>
                </c:pt>
                <c:pt idx="5080">
                  <c:v>-1.9403812757855E-3</c:v>
                </c:pt>
                <c:pt idx="5081">
                  <c:v>-2.0308353065480499E-3</c:v>
                </c:pt>
                <c:pt idx="5082">
                  <c:v>-2.0790210937734598E-3</c:v>
                </c:pt>
                <c:pt idx="5083">
                  <c:v>-2.0833618616698502E-3</c:v>
                </c:pt>
                <c:pt idx="5084">
                  <c:v>-2.0971770081905702E-3</c:v>
                </c:pt>
                <c:pt idx="5085">
                  <c:v>-2.1109921547112901E-3</c:v>
                </c:pt>
                <c:pt idx="5086">
                  <c:v>-2.1860427826134502E-3</c:v>
                </c:pt>
                <c:pt idx="5087">
                  <c:v>-2.2575282354949399E-3</c:v>
                </c:pt>
                <c:pt idx="5088">
                  <c:v>-2.3220541128415998E-3</c:v>
                </c:pt>
                <c:pt idx="5089">
                  <c:v>-2.3662714514958499E-3</c:v>
                </c:pt>
                <c:pt idx="5090">
                  <c:v>-2.3945910480137099E-3</c:v>
                </c:pt>
                <c:pt idx="5091">
                  <c:v>-2.4065353765610098E-3</c:v>
                </c:pt>
                <c:pt idx="5092">
                  <c:v>-2.4115456299105302E-3</c:v>
                </c:pt>
                <c:pt idx="5093">
                  <c:v>-2.41083214826468E-3</c:v>
                </c:pt>
                <c:pt idx="5094">
                  <c:v>-2.4018834215837098E-3</c:v>
                </c:pt>
                <c:pt idx="5095">
                  <c:v>-2.3777837966245099E-3</c:v>
                </c:pt>
                <c:pt idx="5096">
                  <c:v>-2.3485054328003401E-3</c:v>
                </c:pt>
                <c:pt idx="5097">
                  <c:v>-2.3182123751388502E-3</c:v>
                </c:pt>
                <c:pt idx="5098">
                  <c:v>-2.28751190732798E-3</c:v>
                </c:pt>
                <c:pt idx="5099">
                  <c:v>-2.2493696429419698E-3</c:v>
                </c:pt>
                <c:pt idx="5100">
                  <c:v>-2.2018069242260899E-3</c:v>
                </c:pt>
                <c:pt idx="5101">
                  <c:v>-2.17186559366237E-3</c:v>
                </c:pt>
                <c:pt idx="5102">
                  <c:v>-2.1286137531602699E-3</c:v>
                </c:pt>
                <c:pt idx="5103">
                  <c:v>-2.0735776288690502E-3</c:v>
                </c:pt>
                <c:pt idx="5104">
                  <c:v>-2.0342106237525902E-3</c:v>
                </c:pt>
                <c:pt idx="5105">
                  <c:v>-1.9943863273919598E-3</c:v>
                </c:pt>
                <c:pt idx="5106">
                  <c:v>-1.9501243402521599E-3</c:v>
                </c:pt>
                <c:pt idx="5107">
                  <c:v>-1.9136302926558301E-3</c:v>
                </c:pt>
                <c:pt idx="5108">
                  <c:v>-1.8711431242964601E-3</c:v>
                </c:pt>
                <c:pt idx="5109">
                  <c:v>-1.8231395395596601E-3</c:v>
                </c:pt>
                <c:pt idx="5110">
                  <c:v>-1.7824127730455099E-3</c:v>
                </c:pt>
                <c:pt idx="5111">
                  <c:v>-1.73731673443991E-3</c:v>
                </c:pt>
                <c:pt idx="5112">
                  <c:v>-1.70641067771776E-3</c:v>
                </c:pt>
                <c:pt idx="5113">
                  <c:v>-1.6762071378946799E-3</c:v>
                </c:pt>
                <c:pt idx="5114">
                  <c:v>-1.63605684786958E-3</c:v>
                </c:pt>
                <c:pt idx="5115">
                  <c:v>-1.6059455581848301E-3</c:v>
                </c:pt>
                <c:pt idx="5116">
                  <c:v>-1.56040050198455E-3</c:v>
                </c:pt>
                <c:pt idx="5117">
                  <c:v>-1.5871244464115699E-3</c:v>
                </c:pt>
                <c:pt idx="5118">
                  <c:v>-1.61384839083859E-3</c:v>
                </c:pt>
                <c:pt idx="5119">
                  <c:v>-1.67727343520015E-3</c:v>
                </c:pt>
                <c:pt idx="5120">
                  <c:v>-1.83947488309514E-3</c:v>
                </c:pt>
                <c:pt idx="5121">
                  <c:v>-1.9780964943799102E-3</c:v>
                </c:pt>
                <c:pt idx="5122">
                  <c:v>-2.0940437906272801E-3</c:v>
                </c:pt>
                <c:pt idx="5123">
                  <c:v>-2.1786861931912902E-3</c:v>
                </c:pt>
                <c:pt idx="5124">
                  <c:v>-2.2151273064483102E-3</c:v>
                </c:pt>
                <c:pt idx="5125">
                  <c:v>-2.22711234171015E-3</c:v>
                </c:pt>
                <c:pt idx="5126">
                  <c:v>-2.2390973769719799E-3</c:v>
                </c:pt>
                <c:pt idx="5127">
                  <c:v>-2.3136394991593902E-3</c:v>
                </c:pt>
                <c:pt idx="5128">
                  <c:v>-2.38398095977906E-3</c:v>
                </c:pt>
                <c:pt idx="5129">
                  <c:v>-2.4341183664177801E-3</c:v>
                </c:pt>
                <c:pt idx="5130">
                  <c:v>-2.4854844710881399E-3</c:v>
                </c:pt>
                <c:pt idx="5131">
                  <c:v>-2.51026995847732E-3</c:v>
                </c:pt>
                <c:pt idx="5132">
                  <c:v>-2.4711577465809601E-3</c:v>
                </c:pt>
                <c:pt idx="5133">
                  <c:v>-2.42292411033388E-3</c:v>
                </c:pt>
                <c:pt idx="5134">
                  <c:v>-2.41106736831202E-3</c:v>
                </c:pt>
                <c:pt idx="5135">
                  <c:v>-2.4023511129085198E-3</c:v>
                </c:pt>
                <c:pt idx="5136">
                  <c:v>-2.3858925380801899E-3</c:v>
                </c:pt>
                <c:pt idx="5137">
                  <c:v>-2.3796925617489799E-3</c:v>
                </c:pt>
                <c:pt idx="5138">
                  <c:v>-2.3828054560908998E-3</c:v>
                </c:pt>
                <c:pt idx="5139">
                  <c:v>-2.3786198391443501E-3</c:v>
                </c:pt>
                <c:pt idx="5140">
                  <c:v>-2.3783689051224801E-3</c:v>
                </c:pt>
                <c:pt idx="5141">
                  <c:v>-2.3713659916392601E-3</c:v>
                </c:pt>
                <c:pt idx="5142">
                  <c:v>-2.3554143057285498E-3</c:v>
                </c:pt>
                <c:pt idx="5143">
                  <c:v>-2.3513792462845598E-3</c:v>
                </c:pt>
                <c:pt idx="5144">
                  <c:v>-2.3519977302693998E-3</c:v>
                </c:pt>
                <c:pt idx="5145">
                  <c:v>-2.3526162142542498E-3</c:v>
                </c:pt>
                <c:pt idx="5146">
                  <c:v>-2.34962705272146E-3</c:v>
                </c:pt>
                <c:pt idx="5147">
                  <c:v>-2.3456963563839601E-3</c:v>
                </c:pt>
                <c:pt idx="5148">
                  <c:v>-2.34868989231578E-3</c:v>
                </c:pt>
                <c:pt idx="5149">
                  <c:v>-2.3503771928348799E-3</c:v>
                </c:pt>
                <c:pt idx="5150">
                  <c:v>-2.3522366900142898E-3</c:v>
                </c:pt>
                <c:pt idx="5151">
                  <c:v>-2.3565246111770998E-3</c:v>
                </c:pt>
                <c:pt idx="5152">
                  <c:v>-2.3608125323398999E-3</c:v>
                </c:pt>
                <c:pt idx="5153">
                  <c:v>-2.3539478532738E-3</c:v>
                </c:pt>
                <c:pt idx="5154">
                  <c:v>-2.3375230303528199E-3</c:v>
                </c:pt>
                <c:pt idx="5155">
                  <c:v>-2.3162647442602799E-3</c:v>
                </c:pt>
                <c:pt idx="5156">
                  <c:v>-2.3024444364908199E-3</c:v>
                </c:pt>
                <c:pt idx="5157">
                  <c:v>-2.2619565292925402E-3</c:v>
                </c:pt>
                <c:pt idx="5158">
                  <c:v>-2.2726886143326799E-3</c:v>
                </c:pt>
                <c:pt idx="5159">
                  <c:v>-2.2834206993728201E-3</c:v>
                </c:pt>
                <c:pt idx="5160">
                  <c:v>-2.3207209546332098E-3</c:v>
                </c:pt>
                <c:pt idx="5161">
                  <c:v>-2.4144220962902599E-3</c:v>
                </c:pt>
                <c:pt idx="5162">
                  <c:v>-2.48681781392192E-3</c:v>
                </c:pt>
                <c:pt idx="5163">
                  <c:v>-2.5175442197854299E-3</c:v>
                </c:pt>
                <c:pt idx="5164">
                  <c:v>-2.53824598622338E-3</c:v>
                </c:pt>
                <c:pt idx="5165">
                  <c:v>-2.5589477526613098E-3</c:v>
                </c:pt>
                <c:pt idx="5166">
                  <c:v>-2.59984277162149E-3</c:v>
                </c:pt>
                <c:pt idx="5167">
                  <c:v>-2.6863340838597801E-3</c:v>
                </c:pt>
                <c:pt idx="5168">
                  <c:v>-2.75909292519444E-3</c:v>
                </c:pt>
                <c:pt idx="5169">
                  <c:v>-2.82203966701508E-3</c:v>
                </c:pt>
                <c:pt idx="5170">
                  <c:v>-2.85002029850166E-3</c:v>
                </c:pt>
                <c:pt idx="5171">
                  <c:v>-2.8592863251894899E-3</c:v>
                </c:pt>
                <c:pt idx="5172">
                  <c:v>-2.8647997242991202E-3</c:v>
                </c:pt>
                <c:pt idx="5173">
                  <c:v>-2.8637026779171899E-3</c:v>
                </c:pt>
                <c:pt idx="5174">
                  <c:v>-2.8554750065225101E-3</c:v>
                </c:pt>
                <c:pt idx="5175">
                  <c:v>-2.8267701043318198E-3</c:v>
                </c:pt>
                <c:pt idx="5176">
                  <c:v>-2.7961189578101101E-3</c:v>
                </c:pt>
                <c:pt idx="5177">
                  <c:v>-2.7604694062978701E-3</c:v>
                </c:pt>
                <c:pt idx="5178">
                  <c:v>-2.7237090126048498E-3</c:v>
                </c:pt>
                <c:pt idx="5179">
                  <c:v>-2.69115215914694E-3</c:v>
                </c:pt>
                <c:pt idx="5180">
                  <c:v>-2.63919992687618E-3</c:v>
                </c:pt>
                <c:pt idx="5181">
                  <c:v>-2.5900532235303298E-3</c:v>
                </c:pt>
                <c:pt idx="5182">
                  <c:v>-2.5424888016027701E-3</c:v>
                </c:pt>
                <c:pt idx="5183">
                  <c:v>-2.4959920557030002E-3</c:v>
                </c:pt>
                <c:pt idx="5184">
                  <c:v>-2.44690956735121E-3</c:v>
                </c:pt>
                <c:pt idx="5185">
                  <c:v>-2.3956913599872901E-3</c:v>
                </c:pt>
                <c:pt idx="5186">
                  <c:v>-2.3423609760729902E-3</c:v>
                </c:pt>
                <c:pt idx="5187">
                  <c:v>-2.2967221975246101E-3</c:v>
                </c:pt>
                <c:pt idx="5188">
                  <c:v>-2.2567658826284599E-3</c:v>
                </c:pt>
                <c:pt idx="5189">
                  <c:v>-2.1971899523675802E-3</c:v>
                </c:pt>
                <c:pt idx="5190">
                  <c:v>-2.1468526822730101E-3</c:v>
                </c:pt>
                <c:pt idx="5191">
                  <c:v>-2.1068263368081799E-3</c:v>
                </c:pt>
                <c:pt idx="5192">
                  <c:v>-2.07453131961616E-3</c:v>
                </c:pt>
                <c:pt idx="5193">
                  <c:v>-2.0401811724838998E-3</c:v>
                </c:pt>
                <c:pt idx="5194">
                  <c:v>-2.01145242614086E-3</c:v>
                </c:pt>
                <c:pt idx="5195">
                  <c:v>-1.97665906929596E-3</c:v>
                </c:pt>
                <c:pt idx="5196">
                  <c:v>-1.93433156407845E-3</c:v>
                </c:pt>
                <c:pt idx="5197">
                  <c:v>-1.9397120421511601E-3</c:v>
                </c:pt>
                <c:pt idx="5198">
                  <c:v>-1.9450925202238701E-3</c:v>
                </c:pt>
                <c:pt idx="5199">
                  <c:v>-1.9982809447212199E-3</c:v>
                </c:pt>
                <c:pt idx="5200">
                  <c:v>-2.1686562167270301E-3</c:v>
                </c:pt>
                <c:pt idx="5201">
                  <c:v>-2.3237824710801501E-3</c:v>
                </c:pt>
                <c:pt idx="5202">
                  <c:v>-2.4536509431100002E-3</c:v>
                </c:pt>
                <c:pt idx="5203">
                  <c:v>-2.5565309773536399E-3</c:v>
                </c:pt>
                <c:pt idx="5204">
                  <c:v>-2.60533244193227E-3</c:v>
                </c:pt>
                <c:pt idx="5205">
                  <c:v>-2.6241359790310499E-3</c:v>
                </c:pt>
                <c:pt idx="5206">
                  <c:v>-2.6555569663111E-3</c:v>
                </c:pt>
                <c:pt idx="5207">
                  <c:v>-2.7266432916728599E-3</c:v>
                </c:pt>
                <c:pt idx="5208">
                  <c:v>-2.7985459885872701E-3</c:v>
                </c:pt>
                <c:pt idx="5209">
                  <c:v>-2.8582692002176598E-3</c:v>
                </c:pt>
                <c:pt idx="5210">
                  <c:v>-2.9052768352240098E-3</c:v>
                </c:pt>
                <c:pt idx="5211">
                  <c:v>-2.9279369784984198E-3</c:v>
                </c:pt>
                <c:pt idx="5212">
                  <c:v>-2.9247235738759699E-3</c:v>
                </c:pt>
                <c:pt idx="5213">
                  <c:v>-2.8882175116652299E-3</c:v>
                </c:pt>
                <c:pt idx="5214">
                  <c:v>-2.84428762186758E-3</c:v>
                </c:pt>
                <c:pt idx="5215">
                  <c:v>-2.8094669523741102E-3</c:v>
                </c:pt>
                <c:pt idx="5216">
                  <c:v>-2.7946209606443599E-3</c:v>
                </c:pt>
                <c:pt idx="5217">
                  <c:v>-2.7798893559363002E-3</c:v>
                </c:pt>
                <c:pt idx="5218">
                  <c:v>-2.7648105577685001E-3</c:v>
                </c:pt>
                <c:pt idx="5219">
                  <c:v>-2.7445944266370698E-3</c:v>
                </c:pt>
                <c:pt idx="5220">
                  <c:v>-2.7302658609928E-3</c:v>
                </c:pt>
                <c:pt idx="5221">
                  <c:v>-2.7197446470071801E-3</c:v>
                </c:pt>
                <c:pt idx="5222">
                  <c:v>-2.6945294313400199E-3</c:v>
                </c:pt>
                <c:pt idx="5223">
                  <c:v>-2.6717146443457E-3</c:v>
                </c:pt>
                <c:pt idx="5224">
                  <c:v>-2.6507272667929799E-3</c:v>
                </c:pt>
                <c:pt idx="5225">
                  <c:v>-2.6239497602468698E-3</c:v>
                </c:pt>
                <c:pt idx="5226">
                  <c:v>-2.6074414936386701E-3</c:v>
                </c:pt>
                <c:pt idx="5227">
                  <c:v>-2.5979598843810102E-3</c:v>
                </c:pt>
                <c:pt idx="5228">
                  <c:v>-2.5930832887359999E-3</c:v>
                </c:pt>
                <c:pt idx="5229">
                  <c:v>-2.59432284595401E-3</c:v>
                </c:pt>
                <c:pt idx="5230">
                  <c:v>-2.58691942851807E-3</c:v>
                </c:pt>
                <c:pt idx="5231">
                  <c:v>-2.5749758177069102E-3</c:v>
                </c:pt>
                <c:pt idx="5232">
                  <c:v>-2.5605517415343598E-3</c:v>
                </c:pt>
                <c:pt idx="5233">
                  <c:v>-2.5493338312079302E-3</c:v>
                </c:pt>
                <c:pt idx="5234">
                  <c:v>-2.5392355634001702E-3</c:v>
                </c:pt>
                <c:pt idx="5235">
                  <c:v>-2.51566250323338E-3</c:v>
                </c:pt>
                <c:pt idx="5236">
                  <c:v>-2.4873152756858499E-3</c:v>
                </c:pt>
                <c:pt idx="5237">
                  <c:v>-2.4529728118094199E-3</c:v>
                </c:pt>
                <c:pt idx="5238">
                  <c:v>-2.4566020046109202E-3</c:v>
                </c:pt>
                <c:pt idx="5239">
                  <c:v>-2.4602311974124299E-3</c:v>
                </c:pt>
                <c:pt idx="5240">
                  <c:v>-2.4898449927872601E-3</c:v>
                </c:pt>
                <c:pt idx="5241">
                  <c:v>-2.59519737077557E-3</c:v>
                </c:pt>
                <c:pt idx="5242">
                  <c:v>-2.6763499281180999E-3</c:v>
                </c:pt>
                <c:pt idx="5243">
                  <c:v>-2.7211042284485099E-3</c:v>
                </c:pt>
                <c:pt idx="5244">
                  <c:v>-2.73393454082969E-3</c:v>
                </c:pt>
                <c:pt idx="5245">
                  <c:v>-2.7467648532108701E-3</c:v>
                </c:pt>
                <c:pt idx="5246">
                  <c:v>-2.7732875851213699E-3</c:v>
                </c:pt>
                <c:pt idx="5247">
                  <c:v>-2.8597885169689701E-3</c:v>
                </c:pt>
                <c:pt idx="5248">
                  <c:v>-2.92889947134926E-3</c:v>
                </c:pt>
                <c:pt idx="5249">
                  <c:v>-2.9867895738096301E-3</c:v>
                </c:pt>
                <c:pt idx="5250">
                  <c:v>-3.03054562254581E-3</c:v>
                </c:pt>
                <c:pt idx="5251">
                  <c:v>-3.05893036893356E-3</c:v>
                </c:pt>
                <c:pt idx="5252">
                  <c:v>-3.0695125240967E-3</c:v>
                </c:pt>
                <c:pt idx="5253">
                  <c:v>-3.0755034822253801E-3</c:v>
                </c:pt>
                <c:pt idx="5254">
                  <c:v>-3.0771581537602198E-3</c:v>
                </c:pt>
                <c:pt idx="5255">
                  <c:v>-3.0733262738039E-3</c:v>
                </c:pt>
                <c:pt idx="5256">
                  <c:v>-3.0617168308545101E-3</c:v>
                </c:pt>
                <c:pt idx="5257">
                  <c:v>-3.0361734675473599E-3</c:v>
                </c:pt>
                <c:pt idx="5258">
                  <c:v>-3.0129109382518999E-3</c:v>
                </c:pt>
                <c:pt idx="5259">
                  <c:v>-2.9895731965606199E-3</c:v>
                </c:pt>
                <c:pt idx="5260">
                  <c:v>-2.96553569854624E-3</c:v>
                </c:pt>
                <c:pt idx="5261">
                  <c:v>-2.9299560689585399E-3</c:v>
                </c:pt>
                <c:pt idx="5262">
                  <c:v>-2.8829394701231099E-3</c:v>
                </c:pt>
                <c:pt idx="5263">
                  <c:v>-2.8393437804074399E-3</c:v>
                </c:pt>
                <c:pt idx="5264">
                  <c:v>-2.79623572488325E-3</c:v>
                </c:pt>
                <c:pt idx="5265">
                  <c:v>-2.7468922926331299E-3</c:v>
                </c:pt>
                <c:pt idx="5266">
                  <c:v>-2.7044456206741598E-3</c:v>
                </c:pt>
                <c:pt idx="5267">
                  <c:v>-2.6789395640493502E-3</c:v>
                </c:pt>
                <c:pt idx="5268">
                  <c:v>-2.6364812434917901E-3</c:v>
                </c:pt>
                <c:pt idx="5269">
                  <c:v>-2.5963357681763198E-3</c:v>
                </c:pt>
                <c:pt idx="5270">
                  <c:v>-2.5614627818294601E-3</c:v>
                </c:pt>
                <c:pt idx="5271">
                  <c:v>-2.5176408479529598E-3</c:v>
                </c:pt>
                <c:pt idx="5272">
                  <c:v>-2.4765021555844102E-3</c:v>
                </c:pt>
                <c:pt idx="5273">
                  <c:v>-2.4419350259593099E-3</c:v>
                </c:pt>
                <c:pt idx="5274">
                  <c:v>-2.4137783991814302E-3</c:v>
                </c:pt>
                <c:pt idx="5275">
                  <c:v>-2.3819462699881601E-3</c:v>
                </c:pt>
                <c:pt idx="5276">
                  <c:v>-2.3431443099516699E-3</c:v>
                </c:pt>
                <c:pt idx="5277">
                  <c:v>-2.33719075293714E-3</c:v>
                </c:pt>
                <c:pt idx="5278">
                  <c:v>-2.3534302727566399E-3</c:v>
                </c:pt>
                <c:pt idx="5279">
                  <c:v>-2.3696697925761302E-3</c:v>
                </c:pt>
                <c:pt idx="5280">
                  <c:v>-2.5139685121352102E-3</c:v>
                </c:pt>
                <c:pt idx="5281">
                  <c:v>-2.66766538374612E-3</c:v>
                </c:pt>
                <c:pt idx="5282">
                  <c:v>-2.8080015983036602E-3</c:v>
                </c:pt>
                <c:pt idx="5283">
                  <c:v>-2.9164150023894999E-3</c:v>
                </c:pt>
                <c:pt idx="5284">
                  <c:v>-2.9677021259857999E-3</c:v>
                </c:pt>
                <c:pt idx="5285">
                  <c:v>-2.9835340967884799E-3</c:v>
                </c:pt>
                <c:pt idx="5286">
                  <c:v>-2.9948204365319898E-3</c:v>
                </c:pt>
                <c:pt idx="5287">
                  <c:v>-3.0434082766092902E-3</c:v>
                </c:pt>
                <c:pt idx="5288">
                  <c:v>-3.1196642668911601E-3</c:v>
                </c:pt>
                <c:pt idx="5289">
                  <c:v>-3.1845444170575301E-3</c:v>
                </c:pt>
                <c:pt idx="5290">
                  <c:v>-3.24234667834416E-3</c:v>
                </c:pt>
                <c:pt idx="5291">
                  <c:v>-3.2663467211087602E-3</c:v>
                </c:pt>
                <c:pt idx="5292">
                  <c:v>-3.24756445244944E-3</c:v>
                </c:pt>
                <c:pt idx="5293">
                  <c:v>-3.1985470795345698E-3</c:v>
                </c:pt>
                <c:pt idx="5294">
                  <c:v>-3.1517937038973102E-3</c:v>
                </c:pt>
                <c:pt idx="5295">
                  <c:v>-3.1351656304885798E-3</c:v>
                </c:pt>
                <c:pt idx="5296">
                  <c:v>-3.1221660816773498E-3</c:v>
                </c:pt>
                <c:pt idx="5297">
                  <c:v>-3.1053946976050098E-3</c:v>
                </c:pt>
                <c:pt idx="5298">
                  <c:v>-3.1069390353886698E-3</c:v>
                </c:pt>
                <c:pt idx="5299">
                  <c:v>-3.1027941590862302E-3</c:v>
                </c:pt>
                <c:pt idx="5300">
                  <c:v>-3.0916985734356001E-3</c:v>
                </c:pt>
                <c:pt idx="5301">
                  <c:v>-3.0841228581196698E-3</c:v>
                </c:pt>
                <c:pt idx="5302">
                  <c:v>-3.0821672777381101E-3</c:v>
                </c:pt>
                <c:pt idx="5303">
                  <c:v>-3.0756599425520201E-3</c:v>
                </c:pt>
                <c:pt idx="5304">
                  <c:v>-3.0631383504253198E-3</c:v>
                </c:pt>
                <c:pt idx="5305">
                  <c:v>-3.0535722121319301E-3</c:v>
                </c:pt>
                <c:pt idx="5306">
                  <c:v>-3.0511857665413201E-3</c:v>
                </c:pt>
                <c:pt idx="5307">
                  <c:v>-3.0522981884183501E-3</c:v>
                </c:pt>
                <c:pt idx="5308">
                  <c:v>-3.0507746851235799E-3</c:v>
                </c:pt>
                <c:pt idx="5309">
                  <c:v>-3.0519900194662902E-3</c:v>
                </c:pt>
                <c:pt idx="5310">
                  <c:v>-3.0532053538090001E-3</c:v>
                </c:pt>
                <c:pt idx="5311">
                  <c:v>-3.0561115717960001E-3</c:v>
                </c:pt>
                <c:pt idx="5312">
                  <c:v>-3.0590177897830101E-3</c:v>
                </c:pt>
                <c:pt idx="5313">
                  <c:v>-3.0501187113169299E-3</c:v>
                </c:pt>
                <c:pt idx="5314">
                  <c:v>-3.0370986901486299E-3</c:v>
                </c:pt>
                <c:pt idx="5315">
                  <c:v>-3.0230349833464901E-3</c:v>
                </c:pt>
                <c:pt idx="5316">
                  <c:v>-3.0058791820865701E-3</c:v>
                </c:pt>
                <c:pt idx="5317">
                  <c:v>-2.9890471999443101E-3</c:v>
                </c:pt>
                <c:pt idx="5318">
                  <c:v>-2.9754305463812998E-3</c:v>
                </c:pt>
                <c:pt idx="5319">
                  <c:v>-2.9838704084578799E-3</c:v>
                </c:pt>
                <c:pt idx="5320">
                  <c:v>-2.9923102705344501E-3</c:v>
                </c:pt>
                <c:pt idx="5321">
                  <c:v>-3.0902280853836602E-3</c:v>
                </c:pt>
                <c:pt idx="5322">
                  <c:v>-3.1758447102598702E-3</c:v>
                </c:pt>
                <c:pt idx="5323">
                  <c:v>-3.23126098457285E-3</c:v>
                </c:pt>
                <c:pt idx="5324">
                  <c:v>-3.2379165264784298E-3</c:v>
                </c:pt>
                <c:pt idx="5325">
                  <c:v>-3.2445720683840101E-3</c:v>
                </c:pt>
                <c:pt idx="5326">
                  <c:v>-3.2586853924372302E-3</c:v>
                </c:pt>
                <c:pt idx="5327">
                  <c:v>-3.3359919540212998E-3</c:v>
                </c:pt>
                <c:pt idx="5328">
                  <c:v>-3.4061497566008399E-3</c:v>
                </c:pt>
                <c:pt idx="5329">
                  <c:v>-3.4567765866352399E-3</c:v>
                </c:pt>
                <c:pt idx="5330">
                  <c:v>-3.4948439089065699E-3</c:v>
                </c:pt>
                <c:pt idx="5331">
                  <c:v>-3.5236726068754299E-3</c:v>
                </c:pt>
                <c:pt idx="5332">
                  <c:v>-3.5327137323741E-3</c:v>
                </c:pt>
                <c:pt idx="5333">
                  <c:v>-3.5335232081567399E-3</c:v>
                </c:pt>
                <c:pt idx="5334">
                  <c:v>-3.5343326839393598E-3</c:v>
                </c:pt>
                <c:pt idx="5335">
                  <c:v>-3.5312462061038502E-3</c:v>
                </c:pt>
                <c:pt idx="5336">
                  <c:v>-3.5021000971157401E-3</c:v>
                </c:pt>
                <c:pt idx="5337">
                  <c:v>-3.4743248791639899E-3</c:v>
                </c:pt>
                <c:pt idx="5338">
                  <c:v>-3.45255368963256E-3</c:v>
                </c:pt>
                <c:pt idx="5339">
                  <c:v>-3.42436539531067E-3</c:v>
                </c:pt>
                <c:pt idx="5340">
                  <c:v>-3.39332866259322E-3</c:v>
                </c:pt>
                <c:pt idx="5341">
                  <c:v>-3.3514354643193302E-3</c:v>
                </c:pt>
                <c:pt idx="5342">
                  <c:v>-3.30346974894435E-3</c:v>
                </c:pt>
                <c:pt idx="5343">
                  <c:v>-3.2619119593827401E-3</c:v>
                </c:pt>
                <c:pt idx="5344">
                  <c:v>-3.22088622384188E-3</c:v>
                </c:pt>
                <c:pt idx="5345">
                  <c:v>-3.1748233774899098E-3</c:v>
                </c:pt>
                <c:pt idx="5346">
                  <c:v>-3.1240339570082799E-3</c:v>
                </c:pt>
                <c:pt idx="5347">
                  <c:v>-3.07968479669755E-3</c:v>
                </c:pt>
                <c:pt idx="5348">
                  <c:v>-3.04282667992732E-3</c:v>
                </c:pt>
                <c:pt idx="5349">
                  <c:v>-2.99898454765708E-3</c:v>
                </c:pt>
                <c:pt idx="5350">
                  <c:v>-2.94747132204505E-3</c:v>
                </c:pt>
                <c:pt idx="5351">
                  <c:v>-2.8975993519735599E-3</c:v>
                </c:pt>
                <c:pt idx="5352">
                  <c:v>-2.8509309656650698E-3</c:v>
                </c:pt>
                <c:pt idx="5353">
                  <c:v>-2.8120276127916902E-3</c:v>
                </c:pt>
                <c:pt idx="5354">
                  <c:v>-2.7801919172152699E-3</c:v>
                </c:pt>
                <c:pt idx="5355">
                  <c:v>-2.74484753330395E-3</c:v>
                </c:pt>
                <c:pt idx="5356">
                  <c:v>-2.69707381306081E-3</c:v>
                </c:pt>
                <c:pt idx="5357">
                  <c:v>-2.6485532707843399E-3</c:v>
                </c:pt>
                <c:pt idx="5358">
                  <c:v>-2.6829631219015501E-3</c:v>
                </c:pt>
                <c:pt idx="5359">
                  <c:v>-2.7173729730187602E-3</c:v>
                </c:pt>
                <c:pt idx="5360">
                  <c:v>-2.7853531440473699E-3</c:v>
                </c:pt>
                <c:pt idx="5361">
                  <c:v>-2.9395953089763802E-3</c:v>
                </c:pt>
                <c:pt idx="5362">
                  <c:v>-3.0725994892320898E-3</c:v>
                </c:pt>
                <c:pt idx="5363">
                  <c:v>-3.16515722615659E-3</c:v>
                </c:pt>
                <c:pt idx="5364">
                  <c:v>-3.2211032584898501E-3</c:v>
                </c:pt>
                <c:pt idx="5365">
                  <c:v>-3.2188234515198402E-3</c:v>
                </c:pt>
                <c:pt idx="5366">
                  <c:v>-3.22749559634647E-3</c:v>
                </c:pt>
                <c:pt idx="5367">
                  <c:v>-3.2361677411731002E-3</c:v>
                </c:pt>
                <c:pt idx="5368">
                  <c:v>-3.25884879316491E-3</c:v>
                </c:pt>
                <c:pt idx="5369">
                  <c:v>-3.3155601348370499E-3</c:v>
                </c:pt>
                <c:pt idx="5370">
                  <c:v>-3.38115230078376E-3</c:v>
                </c:pt>
                <c:pt idx="5371">
                  <c:v>-3.4019671522177498E-3</c:v>
                </c:pt>
                <c:pt idx="5372">
                  <c:v>-3.3791952871130601E-3</c:v>
                </c:pt>
                <c:pt idx="5373">
                  <c:v>-3.36402686169005E-3</c:v>
                </c:pt>
                <c:pt idx="5374">
                  <c:v>-3.3611118594677001E-3</c:v>
                </c:pt>
                <c:pt idx="5375">
                  <c:v>-3.3628373213383999E-3</c:v>
                </c:pt>
                <c:pt idx="5376">
                  <c:v>-3.3573542607856E-3</c:v>
                </c:pt>
                <c:pt idx="5377">
                  <c:v>-3.3375743848399701E-3</c:v>
                </c:pt>
                <c:pt idx="5378">
                  <c:v>-3.3316521202156899E-3</c:v>
                </c:pt>
                <c:pt idx="5379">
                  <c:v>-3.3284629625213499E-3</c:v>
                </c:pt>
                <c:pt idx="5380">
                  <c:v>-3.3191232020397198E-3</c:v>
                </c:pt>
                <c:pt idx="5381">
                  <c:v>-3.3212587948590298E-3</c:v>
                </c:pt>
                <c:pt idx="5382">
                  <c:v>-3.3224480777698799E-3</c:v>
                </c:pt>
                <c:pt idx="5383">
                  <c:v>-3.32363736068073E-3</c:v>
                </c:pt>
                <c:pt idx="5384">
                  <c:v>-3.32048092821631E-3</c:v>
                </c:pt>
                <c:pt idx="5385">
                  <c:v>-3.30952241023898E-3</c:v>
                </c:pt>
                <c:pt idx="5386">
                  <c:v>-3.3122042024887298E-3</c:v>
                </c:pt>
                <c:pt idx="5387">
                  <c:v>-3.31621256711523E-3</c:v>
                </c:pt>
                <c:pt idx="5388">
                  <c:v>-3.3202209317417502E-3</c:v>
                </c:pt>
                <c:pt idx="5389">
                  <c:v>-3.3258694821791698E-3</c:v>
                </c:pt>
                <c:pt idx="5390">
                  <c:v>-3.3247966659824498E-3</c:v>
                </c:pt>
                <c:pt idx="5391">
                  <c:v>-3.32236293889298E-3</c:v>
                </c:pt>
                <c:pt idx="5392">
                  <c:v>-3.3217976613001102E-3</c:v>
                </c:pt>
                <c:pt idx="5393">
                  <c:v>-3.3156442699112301E-3</c:v>
                </c:pt>
                <c:pt idx="5394">
                  <c:v>-3.30163217287124E-3</c:v>
                </c:pt>
                <c:pt idx="5395">
                  <c:v>-3.2868631350684101E-3</c:v>
                </c:pt>
                <c:pt idx="5396">
                  <c:v>-3.2613572621690498E-3</c:v>
                </c:pt>
                <c:pt idx="5397">
                  <c:v>-3.2374366261651599E-3</c:v>
                </c:pt>
                <c:pt idx="5398">
                  <c:v>-3.1790791348299198E-3</c:v>
                </c:pt>
                <c:pt idx="5399">
                  <c:v>-3.18812624273071E-3</c:v>
                </c:pt>
                <c:pt idx="5400">
                  <c:v>-3.1971733506315101E-3</c:v>
                </c:pt>
                <c:pt idx="5401">
                  <c:v>-3.2290761276317298E-3</c:v>
                </c:pt>
                <c:pt idx="5402">
                  <c:v>-3.3142152978342001E-3</c:v>
                </c:pt>
                <c:pt idx="5403">
                  <c:v>-3.3689129812098399E-3</c:v>
                </c:pt>
                <c:pt idx="5404">
                  <c:v>-3.3761623071336799E-3</c:v>
                </c:pt>
                <c:pt idx="5405">
                  <c:v>-3.38826753102993E-3</c:v>
                </c:pt>
                <c:pt idx="5406">
                  <c:v>-3.4003727549261902E-3</c:v>
                </c:pt>
                <c:pt idx="5407">
                  <c:v>-3.4305647232592898E-3</c:v>
                </c:pt>
                <c:pt idx="5408">
                  <c:v>-3.5007960112920702E-3</c:v>
                </c:pt>
                <c:pt idx="5409">
                  <c:v>-3.5573945096358099E-3</c:v>
                </c:pt>
                <c:pt idx="5410">
                  <c:v>-3.59360356825459E-3</c:v>
                </c:pt>
                <c:pt idx="5411">
                  <c:v>-3.6161285096411801E-3</c:v>
                </c:pt>
                <c:pt idx="5412">
                  <c:v>-3.6381471331614298E-3</c:v>
                </c:pt>
                <c:pt idx="5413">
                  <c:v>-3.6478215781796399E-3</c:v>
                </c:pt>
                <c:pt idx="5414">
                  <c:v>-3.65686836812906E-3</c:v>
                </c:pt>
                <c:pt idx="5415">
                  <c:v>-3.6581119595483101E-3</c:v>
                </c:pt>
                <c:pt idx="5416">
                  <c:v>-3.6438263612460602E-3</c:v>
                </c:pt>
                <c:pt idx="5417">
                  <c:v>-3.63307905807023E-3</c:v>
                </c:pt>
                <c:pt idx="5418">
                  <c:v>-3.6077286681632202E-3</c:v>
                </c:pt>
                <c:pt idx="5419">
                  <c:v>-3.58016459004162E-3</c:v>
                </c:pt>
                <c:pt idx="5420">
                  <c:v>-3.5573504669359898E-3</c:v>
                </c:pt>
                <c:pt idx="5421">
                  <c:v>-3.5293338589848702E-3</c:v>
                </c:pt>
                <c:pt idx="5422">
                  <c:v>-3.5034702064159302E-3</c:v>
                </c:pt>
                <c:pt idx="5423">
                  <c:v>-3.4689867965603202E-3</c:v>
                </c:pt>
                <c:pt idx="5424">
                  <c:v>-3.4332302959962299E-3</c:v>
                </c:pt>
                <c:pt idx="5425">
                  <c:v>-3.4041113837444798E-3</c:v>
                </c:pt>
                <c:pt idx="5426">
                  <c:v>-3.3630127676904801E-3</c:v>
                </c:pt>
                <c:pt idx="5427">
                  <c:v>-3.3216033034311199E-3</c:v>
                </c:pt>
                <c:pt idx="5428">
                  <c:v>-3.2946901103538101E-3</c:v>
                </c:pt>
                <c:pt idx="5429">
                  <c:v>-3.26120832431227E-3</c:v>
                </c:pt>
                <c:pt idx="5430">
                  <c:v>-3.2223715506980999E-3</c:v>
                </c:pt>
                <c:pt idx="5431">
                  <c:v>-3.1863307410136001E-3</c:v>
                </c:pt>
                <c:pt idx="5432">
                  <c:v>-3.15559735654968E-3</c:v>
                </c:pt>
                <c:pt idx="5433">
                  <c:v>-3.1237247568565601E-3</c:v>
                </c:pt>
                <c:pt idx="5434">
                  <c:v>-3.08959697373954E-3</c:v>
                </c:pt>
                <c:pt idx="5435">
                  <c:v>-3.06240034887994E-3</c:v>
                </c:pt>
                <c:pt idx="5436">
                  <c:v>-3.0339887261151099E-3</c:v>
                </c:pt>
                <c:pt idx="5437">
                  <c:v>-2.9955347730695699E-3</c:v>
                </c:pt>
                <c:pt idx="5438">
                  <c:v>-3.0079085575214701E-3</c:v>
                </c:pt>
                <c:pt idx="5439">
                  <c:v>-3.0202823419733702E-3</c:v>
                </c:pt>
                <c:pt idx="5440">
                  <c:v>-3.0652502560474999E-3</c:v>
                </c:pt>
                <c:pt idx="5441">
                  <c:v>-3.2149507687145801E-3</c:v>
                </c:pt>
                <c:pt idx="5442">
                  <c:v>-3.3603132450105199E-3</c:v>
                </c:pt>
                <c:pt idx="5443">
                  <c:v>-3.45936618805883E-3</c:v>
                </c:pt>
                <c:pt idx="5444">
                  <c:v>-3.5281468139613898E-3</c:v>
                </c:pt>
                <c:pt idx="5445">
                  <c:v>-3.5609709419382701E-3</c:v>
                </c:pt>
                <c:pt idx="5446">
                  <c:v>-3.5671062904649199E-3</c:v>
                </c:pt>
                <c:pt idx="5447">
                  <c:v>-3.5985055148508899E-3</c:v>
                </c:pt>
                <c:pt idx="5448">
                  <c:v>-3.6484629601580901E-3</c:v>
                </c:pt>
                <c:pt idx="5449">
                  <c:v>-3.6910912622908202E-3</c:v>
                </c:pt>
                <c:pt idx="5450">
                  <c:v>-3.7308978367422301E-3</c:v>
                </c:pt>
                <c:pt idx="5451">
                  <c:v>-3.74514443321244E-3</c:v>
                </c:pt>
                <c:pt idx="5452">
                  <c:v>-3.74267308074681E-3</c:v>
                </c:pt>
                <c:pt idx="5453">
                  <c:v>-3.7088674300501901E-3</c:v>
                </c:pt>
                <c:pt idx="5454">
                  <c:v>-3.64084626054028E-3</c:v>
                </c:pt>
                <c:pt idx="5455">
                  <c:v>-3.5936176909750601E-3</c:v>
                </c:pt>
                <c:pt idx="5456">
                  <c:v>-3.5643806231195202E-3</c:v>
                </c:pt>
                <c:pt idx="5457">
                  <c:v>-3.5370558270640699E-3</c:v>
                </c:pt>
                <c:pt idx="5458">
                  <c:v>-3.52065517052366E-3</c:v>
                </c:pt>
                <c:pt idx="5459">
                  <c:v>-3.5009713758388798E-3</c:v>
                </c:pt>
                <c:pt idx="5460">
                  <c:v>-3.47834050470156E-3</c:v>
                </c:pt>
                <c:pt idx="5461">
                  <c:v>-3.4624476471824799E-3</c:v>
                </c:pt>
                <c:pt idx="5462">
                  <c:v>-3.4510961844757102E-3</c:v>
                </c:pt>
                <c:pt idx="5463">
                  <c:v>-3.4384016320590598E-3</c:v>
                </c:pt>
                <c:pt idx="5464">
                  <c:v>-3.4362849054133801E-3</c:v>
                </c:pt>
                <c:pt idx="5465">
                  <c:v>-3.4341681787677298E-3</c:v>
                </c:pt>
                <c:pt idx="5466">
                  <c:v>-3.43686659461748E-3</c:v>
                </c:pt>
                <c:pt idx="5467">
                  <c:v>-3.4322479297329302E-3</c:v>
                </c:pt>
                <c:pt idx="5468">
                  <c:v>-3.43247011222761E-3</c:v>
                </c:pt>
                <c:pt idx="5469">
                  <c:v>-3.4326922947222698E-3</c:v>
                </c:pt>
                <c:pt idx="5470">
                  <c:v>-3.4293523379641702E-3</c:v>
                </c:pt>
                <c:pt idx="5471">
                  <c:v>-3.4306219758303801E-3</c:v>
                </c:pt>
                <c:pt idx="5472">
                  <c:v>-3.4330998871322199E-3</c:v>
                </c:pt>
                <c:pt idx="5473">
                  <c:v>-3.4296708740484401E-3</c:v>
                </c:pt>
                <c:pt idx="5474">
                  <c:v>-3.41838763163523E-3</c:v>
                </c:pt>
                <c:pt idx="5475">
                  <c:v>-3.4085273911191702E-3</c:v>
                </c:pt>
                <c:pt idx="5476">
                  <c:v>-3.4066680060218101E-3</c:v>
                </c:pt>
                <c:pt idx="5477">
                  <c:v>-3.3912242230608601E-3</c:v>
                </c:pt>
                <c:pt idx="5478">
                  <c:v>-3.3489188719555301E-3</c:v>
                </c:pt>
                <c:pt idx="5479">
                  <c:v>-3.3579598197262701E-3</c:v>
                </c:pt>
                <c:pt idx="5480">
                  <c:v>-3.3670007674969902E-3</c:v>
                </c:pt>
                <c:pt idx="5481">
                  <c:v>-3.4023721877280899E-3</c:v>
                </c:pt>
                <c:pt idx="5482">
                  <c:v>-3.4967074030231699E-3</c:v>
                </c:pt>
                <c:pt idx="5483">
                  <c:v>-3.5639288483990598E-3</c:v>
                </c:pt>
                <c:pt idx="5484">
                  <c:v>-3.5843958882753402E-3</c:v>
                </c:pt>
                <c:pt idx="5485">
                  <c:v>-3.6026115426417401E-3</c:v>
                </c:pt>
                <c:pt idx="5486">
                  <c:v>-3.6208271970081499E-3</c:v>
                </c:pt>
                <c:pt idx="5487">
                  <c:v>-3.6551127587683401E-3</c:v>
                </c:pt>
                <c:pt idx="5488">
                  <c:v>-3.7555028906970898E-3</c:v>
                </c:pt>
                <c:pt idx="5489">
                  <c:v>-3.8305335533890799E-3</c:v>
                </c:pt>
                <c:pt idx="5490">
                  <c:v>-3.8828625765860701E-3</c:v>
                </c:pt>
                <c:pt idx="5491">
                  <c:v>-3.9267124581727703E-3</c:v>
                </c:pt>
                <c:pt idx="5492">
                  <c:v>-3.9550220021622303E-3</c:v>
                </c:pt>
                <c:pt idx="5493">
                  <c:v>-3.98025051157006E-3</c:v>
                </c:pt>
                <c:pt idx="5494">
                  <c:v>-3.9918581186019304E-3</c:v>
                </c:pt>
                <c:pt idx="5495">
                  <c:v>-3.9866271473457497E-3</c:v>
                </c:pt>
                <c:pt idx="5496">
                  <c:v>-3.9672456219579299E-3</c:v>
                </c:pt>
                <c:pt idx="5497">
                  <c:v>-3.9395456035081497E-3</c:v>
                </c:pt>
                <c:pt idx="5498">
                  <c:v>-3.9158482123602002E-3</c:v>
                </c:pt>
                <c:pt idx="5499">
                  <c:v>-3.8907701213943E-3</c:v>
                </c:pt>
                <c:pt idx="5500">
                  <c:v>-3.8748558706855302E-3</c:v>
                </c:pt>
                <c:pt idx="5501">
                  <c:v>-3.8436071389620599E-3</c:v>
                </c:pt>
                <c:pt idx="5502">
                  <c:v>-3.7950587763995198E-3</c:v>
                </c:pt>
                <c:pt idx="5503">
                  <c:v>-3.7518615182712601E-3</c:v>
                </c:pt>
                <c:pt idx="5504">
                  <c:v>-3.7077530971316702E-3</c:v>
                </c:pt>
                <c:pt idx="5505">
                  <c:v>-3.6661131082948999E-3</c:v>
                </c:pt>
                <c:pt idx="5506">
                  <c:v>-3.6258045018635501E-3</c:v>
                </c:pt>
                <c:pt idx="5507">
                  <c:v>-3.57859039447209E-3</c:v>
                </c:pt>
                <c:pt idx="5508">
                  <c:v>-3.5263498166519299E-3</c:v>
                </c:pt>
                <c:pt idx="5509">
                  <c:v>-3.4833881735830698E-3</c:v>
                </c:pt>
                <c:pt idx="5510">
                  <c:v>-3.4377546508204599E-3</c:v>
                </c:pt>
                <c:pt idx="5511">
                  <c:v>-3.38957914851261E-3</c:v>
                </c:pt>
                <c:pt idx="5512">
                  <c:v>-3.3485030747428699E-3</c:v>
                </c:pt>
                <c:pt idx="5513">
                  <c:v>-3.30757686668117E-3</c:v>
                </c:pt>
                <c:pt idx="5514">
                  <c:v>-3.26020780873047E-3</c:v>
                </c:pt>
                <c:pt idx="5515">
                  <c:v>-3.2099452851174401E-3</c:v>
                </c:pt>
                <c:pt idx="5516">
                  <c:v>-3.1742701594154299E-3</c:v>
                </c:pt>
                <c:pt idx="5517">
                  <c:v>-3.1293184048153898E-3</c:v>
                </c:pt>
                <c:pt idx="5518">
                  <c:v>-3.1131626878977301E-3</c:v>
                </c:pt>
                <c:pt idx="5519">
                  <c:v>-3.1201290042032902E-3</c:v>
                </c:pt>
                <c:pt idx="5520">
                  <c:v>-3.1270953205088602E-3</c:v>
                </c:pt>
                <c:pt idx="5521">
                  <c:v>-3.2693053087466798E-3</c:v>
                </c:pt>
                <c:pt idx="5522">
                  <c:v>-3.41233543898111E-3</c:v>
                </c:pt>
                <c:pt idx="5523">
                  <c:v>-3.5318728783844699E-3</c:v>
                </c:pt>
                <c:pt idx="5524">
                  <c:v>-3.6211697568314201E-3</c:v>
                </c:pt>
                <c:pt idx="5525">
                  <c:v>-3.6689182886942202E-3</c:v>
                </c:pt>
                <c:pt idx="5526">
                  <c:v>-3.6737580693974102E-3</c:v>
                </c:pt>
                <c:pt idx="5527">
                  <c:v>-3.6785978501005798E-3</c:v>
                </c:pt>
                <c:pt idx="5528">
                  <c:v>-3.6916399906096399E-3</c:v>
                </c:pt>
                <c:pt idx="5529">
                  <c:v>-3.7623436366087401E-3</c:v>
                </c:pt>
                <c:pt idx="5530">
                  <c:v>-3.8191523064879901E-3</c:v>
                </c:pt>
                <c:pt idx="5531">
                  <c:v>-3.86536764084264E-3</c:v>
                </c:pt>
                <c:pt idx="5532">
                  <c:v>-3.8985614261647298E-3</c:v>
                </c:pt>
                <c:pt idx="5533">
                  <c:v>-3.8891958054482301E-3</c:v>
                </c:pt>
                <c:pt idx="5534">
                  <c:v>-3.8525516716557901E-3</c:v>
                </c:pt>
                <c:pt idx="5535">
                  <c:v>-3.8183002217598298E-3</c:v>
                </c:pt>
                <c:pt idx="5536">
                  <c:v>-3.7880748618895699E-3</c:v>
                </c:pt>
                <c:pt idx="5537">
                  <c:v>-3.7647095839275298E-3</c:v>
                </c:pt>
                <c:pt idx="5538">
                  <c:v>-3.76232473830607E-3</c:v>
                </c:pt>
                <c:pt idx="5539">
                  <c:v>-3.7650672140306699E-3</c:v>
                </c:pt>
                <c:pt idx="5540">
                  <c:v>-3.7532956413143699E-3</c:v>
                </c:pt>
                <c:pt idx="5541">
                  <c:v>-3.7456771101030501E-3</c:v>
                </c:pt>
                <c:pt idx="5542">
                  <c:v>-3.7394020328509101E-3</c:v>
                </c:pt>
                <c:pt idx="5543">
                  <c:v>-3.7329798579725701E-3</c:v>
                </c:pt>
                <c:pt idx="5544">
                  <c:v>-3.7206366734497801E-3</c:v>
                </c:pt>
                <c:pt idx="5545">
                  <c:v>-3.7090167856489802E-3</c:v>
                </c:pt>
                <c:pt idx="5546">
                  <c:v>-3.7104529275736099E-3</c:v>
                </c:pt>
                <c:pt idx="5547">
                  <c:v>-3.7129410142092401E-3</c:v>
                </c:pt>
                <c:pt idx="5548">
                  <c:v>-3.7154291008448899E-3</c:v>
                </c:pt>
                <c:pt idx="5549">
                  <c:v>-3.7169086455435302E-3</c:v>
                </c:pt>
                <c:pt idx="5550">
                  <c:v>-3.7193910897557699E-3</c:v>
                </c:pt>
                <c:pt idx="5551">
                  <c:v>-3.71979101372806E-3</c:v>
                </c:pt>
                <c:pt idx="5552">
                  <c:v>-3.72218420647456E-3</c:v>
                </c:pt>
                <c:pt idx="5553">
                  <c:v>-3.7211844866913099E-3</c:v>
                </c:pt>
                <c:pt idx="5554">
                  <c:v>-3.7119213754645899E-3</c:v>
                </c:pt>
                <c:pt idx="5555">
                  <c:v>-3.70588131264655E-3</c:v>
                </c:pt>
                <c:pt idx="5556">
                  <c:v>-3.6938298231279898E-3</c:v>
                </c:pt>
                <c:pt idx="5557">
                  <c:v>-3.67428090713645E-3</c:v>
                </c:pt>
                <c:pt idx="5558">
                  <c:v>-3.64720164672911E-3</c:v>
                </c:pt>
                <c:pt idx="5559">
                  <c:v>-3.63328811247054E-3</c:v>
                </c:pt>
                <c:pt idx="5560">
                  <c:v>-3.6412380214079902E-3</c:v>
                </c:pt>
                <c:pt idx="5561">
                  <c:v>-3.6491879303454599E-3</c:v>
                </c:pt>
                <c:pt idx="5562">
                  <c:v>-3.7428792699137699E-3</c:v>
                </c:pt>
                <c:pt idx="5563">
                  <c:v>-3.8185708425422299E-3</c:v>
                </c:pt>
                <c:pt idx="5564">
                  <c:v>-3.8589265957505899E-3</c:v>
                </c:pt>
                <c:pt idx="5565">
                  <c:v>-3.8733080421555202E-3</c:v>
                </c:pt>
                <c:pt idx="5566">
                  <c:v>-3.8876894885604501E-3</c:v>
                </c:pt>
                <c:pt idx="5567">
                  <c:v>-3.9176226541321702E-3</c:v>
                </c:pt>
                <c:pt idx="5568">
                  <c:v>-3.9993476384155499E-3</c:v>
                </c:pt>
                <c:pt idx="5569">
                  <c:v>-4.0703211085716404E-3</c:v>
                </c:pt>
                <c:pt idx="5570">
                  <c:v>-4.1330630110148099E-3</c:v>
                </c:pt>
                <c:pt idx="5571">
                  <c:v>-4.18346296718066E-3</c:v>
                </c:pt>
                <c:pt idx="5572">
                  <c:v>-4.1971007125046998E-3</c:v>
                </c:pt>
                <c:pt idx="5573">
                  <c:v>-4.1978723137228698E-3</c:v>
                </c:pt>
                <c:pt idx="5574">
                  <c:v>-4.1986439149410398E-3</c:v>
                </c:pt>
                <c:pt idx="5575">
                  <c:v>-4.1940162971577403E-3</c:v>
                </c:pt>
                <c:pt idx="5576">
                  <c:v>-4.18472659364553E-3</c:v>
                </c:pt>
                <c:pt idx="5577">
                  <c:v>-4.1589176978434304E-3</c:v>
                </c:pt>
                <c:pt idx="5578">
                  <c:v>-4.1141988192028899E-3</c:v>
                </c:pt>
                <c:pt idx="5579">
                  <c:v>-4.07677006264698E-3</c:v>
                </c:pt>
                <c:pt idx="5580">
                  <c:v>-4.0481860697920797E-3</c:v>
                </c:pt>
                <c:pt idx="5581">
                  <c:v>-4.01359833580544E-3</c:v>
                </c:pt>
                <c:pt idx="5582">
                  <c:v>-3.9667654906834901E-3</c:v>
                </c:pt>
                <c:pt idx="5583">
                  <c:v>-3.9179476104800699E-3</c:v>
                </c:pt>
                <c:pt idx="5584">
                  <c:v>-3.8751673073095299E-3</c:v>
                </c:pt>
                <c:pt idx="5585">
                  <c:v>-3.8264722632437402E-3</c:v>
                </c:pt>
                <c:pt idx="5586">
                  <c:v>-3.76509690586485E-3</c:v>
                </c:pt>
                <c:pt idx="5587">
                  <c:v>-3.7071593314626102E-3</c:v>
                </c:pt>
                <c:pt idx="5588">
                  <c:v>-3.6650979586734102E-3</c:v>
                </c:pt>
                <c:pt idx="5589">
                  <c:v>-3.6185761699612301E-3</c:v>
                </c:pt>
                <c:pt idx="5590">
                  <c:v>-3.5673480533933901E-3</c:v>
                </c:pt>
                <c:pt idx="5591">
                  <c:v>-3.5273369209491501E-3</c:v>
                </c:pt>
                <c:pt idx="5592">
                  <c:v>-3.4751505220160499E-3</c:v>
                </c:pt>
                <c:pt idx="5593">
                  <c:v>-3.4213417895575002E-3</c:v>
                </c:pt>
                <c:pt idx="5594">
                  <c:v>-3.3829764958912402E-3</c:v>
                </c:pt>
                <c:pt idx="5595">
                  <c:v>-3.3472883240429599E-3</c:v>
                </c:pt>
                <c:pt idx="5596">
                  <c:v>-3.3109927184280801E-3</c:v>
                </c:pt>
                <c:pt idx="5597">
                  <c:v>-3.2651482680017001E-3</c:v>
                </c:pt>
                <c:pt idx="5598">
                  <c:v>-3.2542579080926302E-3</c:v>
                </c:pt>
                <c:pt idx="5599">
                  <c:v>-3.26014453893275E-3</c:v>
                </c:pt>
                <c:pt idx="5600">
                  <c:v>-3.2660311697728702E-3</c:v>
                </c:pt>
                <c:pt idx="5601">
                  <c:v>-3.4198240191287998E-3</c:v>
                </c:pt>
                <c:pt idx="5602">
                  <c:v>-3.5788214870192299E-3</c:v>
                </c:pt>
                <c:pt idx="5603">
                  <c:v>-3.7126029845764002E-3</c:v>
                </c:pt>
                <c:pt idx="5604">
                  <c:v>-3.8171907764998699E-3</c:v>
                </c:pt>
                <c:pt idx="5605">
                  <c:v>-3.89143881760528E-3</c:v>
                </c:pt>
                <c:pt idx="5606">
                  <c:v>-3.9134814782529398E-3</c:v>
                </c:pt>
                <c:pt idx="5607">
                  <c:v>-3.9222276841879202E-3</c:v>
                </c:pt>
                <c:pt idx="5608">
                  <c:v>-3.9676576279699203E-3</c:v>
                </c:pt>
                <c:pt idx="5609">
                  <c:v>-4.0459915498429096E-3</c:v>
                </c:pt>
                <c:pt idx="5610">
                  <c:v>-4.1153567526683301E-3</c:v>
                </c:pt>
                <c:pt idx="5611">
                  <c:v>-4.1623779920948898E-3</c:v>
                </c:pt>
                <c:pt idx="5612">
                  <c:v>-4.1669388683023504E-3</c:v>
                </c:pt>
                <c:pt idx="5613">
                  <c:v>-4.1279086587648096E-3</c:v>
                </c:pt>
                <c:pt idx="5614">
                  <c:v>-4.0935838742167203E-3</c:v>
                </c:pt>
                <c:pt idx="5615">
                  <c:v>-4.0767972724550898E-3</c:v>
                </c:pt>
                <c:pt idx="5616">
                  <c:v>-4.0748584457906299E-3</c:v>
                </c:pt>
                <c:pt idx="5617">
                  <c:v>-4.0724258231747803E-3</c:v>
                </c:pt>
                <c:pt idx="5618">
                  <c:v>-4.0650628299186498E-3</c:v>
                </c:pt>
                <c:pt idx="5619">
                  <c:v>-4.0551941529394899E-3</c:v>
                </c:pt>
                <c:pt idx="5620">
                  <c:v>-4.0387352325391597E-3</c:v>
                </c:pt>
                <c:pt idx="5621">
                  <c:v>-4.0176135422584002E-3</c:v>
                </c:pt>
                <c:pt idx="5622">
                  <c:v>-3.9960612848325703E-3</c:v>
                </c:pt>
                <c:pt idx="5623">
                  <c:v>-3.9879038454993998E-3</c:v>
                </c:pt>
                <c:pt idx="5624">
                  <c:v>-3.9833967479869998E-3</c:v>
                </c:pt>
                <c:pt idx="5625">
                  <c:v>-3.9639977245013299E-3</c:v>
                </c:pt>
                <c:pt idx="5626">
                  <c:v>-3.9420686750573398E-3</c:v>
                </c:pt>
                <c:pt idx="5627">
                  <c:v>-3.9305885621141101E-3</c:v>
                </c:pt>
                <c:pt idx="5628">
                  <c:v>-3.9289467585890397E-3</c:v>
                </c:pt>
                <c:pt idx="5629">
                  <c:v>-3.9298373710150497E-3</c:v>
                </c:pt>
                <c:pt idx="5630">
                  <c:v>-3.9286433445103004E-3</c:v>
                </c:pt>
                <c:pt idx="5631">
                  <c:v>-3.9279137189774296E-3</c:v>
                </c:pt>
                <c:pt idx="5632">
                  <c:v>-3.9188971214795202E-3</c:v>
                </c:pt>
                <c:pt idx="5633">
                  <c:v>-3.9064389526448102E-3</c:v>
                </c:pt>
                <c:pt idx="5634">
                  <c:v>-3.89768280651505E-3</c:v>
                </c:pt>
                <c:pt idx="5635">
                  <c:v>-3.8824340020242399E-3</c:v>
                </c:pt>
                <c:pt idx="5636">
                  <c:v>-3.8577832605752099E-3</c:v>
                </c:pt>
                <c:pt idx="5637">
                  <c:v>-3.8256200526008101E-3</c:v>
                </c:pt>
                <c:pt idx="5638">
                  <c:v>-3.79836604925206E-3</c:v>
                </c:pt>
                <c:pt idx="5639">
                  <c:v>-3.7707081297935802E-3</c:v>
                </c:pt>
                <c:pt idx="5640">
                  <c:v>-3.7601726699172601E-3</c:v>
                </c:pt>
                <c:pt idx="5641">
                  <c:v>-3.8024309614123398E-3</c:v>
                </c:pt>
                <c:pt idx="5642">
                  <c:v>-3.8446892529074299E-3</c:v>
                </c:pt>
                <c:pt idx="5643">
                  <c:v>-3.9238258539053298E-3</c:v>
                </c:pt>
                <c:pt idx="5644">
                  <c:v>-3.9732433586505602E-3</c:v>
                </c:pt>
                <c:pt idx="5645">
                  <c:v>-3.98636907096395E-3</c:v>
                </c:pt>
                <c:pt idx="5646">
                  <c:v>-4.0028959803246004E-3</c:v>
                </c:pt>
                <c:pt idx="5647">
                  <c:v>-4.0194228896852698E-3</c:v>
                </c:pt>
                <c:pt idx="5648">
                  <c:v>-4.0920316281959999E-3</c:v>
                </c:pt>
                <c:pt idx="5649">
                  <c:v>-4.17401261265432E-3</c:v>
                </c:pt>
                <c:pt idx="5650">
                  <c:v>-4.2345186805766797E-3</c:v>
                </c:pt>
                <c:pt idx="5651">
                  <c:v>-4.2640165710023398E-3</c:v>
                </c:pt>
                <c:pt idx="5652">
                  <c:v>-4.2929778526526697E-3</c:v>
                </c:pt>
                <c:pt idx="5653">
                  <c:v>-4.3067462595974297E-3</c:v>
                </c:pt>
                <c:pt idx="5654">
                  <c:v>-4.3026333874659102E-3</c:v>
                </c:pt>
                <c:pt idx="5655">
                  <c:v>-4.3021850981071396E-3</c:v>
                </c:pt>
                <c:pt idx="5656">
                  <c:v>-4.2938849921501203E-3</c:v>
                </c:pt>
                <c:pt idx="5657">
                  <c:v>-4.2659299083150299E-3</c:v>
                </c:pt>
                <c:pt idx="5658">
                  <c:v>-4.23372787774242E-3</c:v>
                </c:pt>
                <c:pt idx="5659">
                  <c:v>-4.2060810608286602E-3</c:v>
                </c:pt>
                <c:pt idx="5660">
                  <c:v>-4.1775984727776203E-3</c:v>
                </c:pt>
                <c:pt idx="5661">
                  <c:v>-4.1410049741355797E-3</c:v>
                </c:pt>
                <c:pt idx="5662">
                  <c:v>-4.1011801449235899E-3</c:v>
                </c:pt>
                <c:pt idx="5663">
                  <c:v>-4.0595098179002096E-3</c:v>
                </c:pt>
                <c:pt idx="5664">
                  <c:v>-4.0125625686547898E-3</c:v>
                </c:pt>
                <c:pt idx="5665">
                  <c:v>-3.9699901016392999E-3</c:v>
                </c:pt>
                <c:pt idx="5666">
                  <c:v>-3.9273314800749399E-3</c:v>
                </c:pt>
                <c:pt idx="5667">
                  <c:v>-3.87834981566007E-3</c:v>
                </c:pt>
                <c:pt idx="5668">
                  <c:v>-3.8377647853669E-3</c:v>
                </c:pt>
                <c:pt idx="5669">
                  <c:v>-3.7991278373906701E-3</c:v>
                </c:pt>
                <c:pt idx="5670">
                  <c:v>-3.7528261289195802E-3</c:v>
                </c:pt>
                <c:pt idx="5671">
                  <c:v>-3.7026263242459102E-3</c:v>
                </c:pt>
                <c:pt idx="5672">
                  <c:v>-3.65628082693366E-3</c:v>
                </c:pt>
                <c:pt idx="5673">
                  <c:v>-3.6094921757950098E-3</c:v>
                </c:pt>
                <c:pt idx="5674">
                  <c:v>-3.5711897658147799E-3</c:v>
                </c:pt>
                <c:pt idx="5675">
                  <c:v>-3.5401910284129502E-3</c:v>
                </c:pt>
                <c:pt idx="5676">
                  <c:v>-3.5034770076905401E-3</c:v>
                </c:pt>
                <c:pt idx="5677">
                  <c:v>-3.4595585298270101E-3</c:v>
                </c:pt>
                <c:pt idx="5678">
                  <c:v>-3.4131981445925399E-3</c:v>
                </c:pt>
                <c:pt idx="5679">
                  <c:v>-3.4461314562851701E-3</c:v>
                </c:pt>
                <c:pt idx="5680">
                  <c:v>-3.4790647679777999E-3</c:v>
                </c:pt>
                <c:pt idx="5681">
                  <c:v>-3.54302678605383E-3</c:v>
                </c:pt>
                <c:pt idx="5682">
                  <c:v>-3.7027021335410701E-3</c:v>
                </c:pt>
                <c:pt idx="5683">
                  <c:v>-3.8526538820452499E-3</c:v>
                </c:pt>
                <c:pt idx="5684">
                  <c:v>-3.9554256102028104E-3</c:v>
                </c:pt>
                <c:pt idx="5685">
                  <c:v>-4.0285072083383298E-3</c:v>
                </c:pt>
                <c:pt idx="5686">
                  <c:v>-4.0648383244487503E-3</c:v>
                </c:pt>
                <c:pt idx="5687">
                  <c:v>-4.0560028430373799E-3</c:v>
                </c:pt>
                <c:pt idx="5688">
                  <c:v>-4.0599886397353104E-3</c:v>
                </c:pt>
                <c:pt idx="5689">
                  <c:v>-4.0639744364332304E-3</c:v>
                </c:pt>
                <c:pt idx="5690">
                  <c:v>-4.1391020512447797E-3</c:v>
                </c:pt>
                <c:pt idx="5691">
                  <c:v>-4.1977422114209701E-3</c:v>
                </c:pt>
                <c:pt idx="5692">
                  <c:v>-4.2431604364334503E-3</c:v>
                </c:pt>
                <c:pt idx="5693">
                  <c:v>-4.2665101202628303E-3</c:v>
                </c:pt>
                <c:pt idx="5694">
                  <c:v>-4.2391663509069996E-3</c:v>
                </c:pt>
                <c:pt idx="5695">
                  <c:v>-4.1930993581439802E-3</c:v>
                </c:pt>
                <c:pt idx="5696">
                  <c:v>-4.1710723741113396E-3</c:v>
                </c:pt>
                <c:pt idx="5697">
                  <c:v>-4.1669078536324903E-3</c:v>
                </c:pt>
                <c:pt idx="5698">
                  <c:v>-4.1618520534445003E-3</c:v>
                </c:pt>
                <c:pt idx="5699">
                  <c:v>-4.1600328124939204E-3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7804-45E2-8151-B37638792A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1299072"/>
        <c:axId val="431300712"/>
      </c:scatterChart>
      <c:valAx>
        <c:axId val="688350944"/>
        <c:scaling>
          <c:logBase val="10"/>
          <c:orientation val="minMax"/>
          <c:max val="1000000"/>
          <c:min val="100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>
                    <a:solidFill>
                      <a:sysClr val="windowText" lastClr="000000"/>
                    </a:solidFill>
                  </a:rPr>
                  <a:t>Molar Mass (kDa)</a:t>
                </a:r>
              </a:p>
            </c:rich>
          </c:tx>
          <c:layout>
            <c:manualLayout>
              <c:xMode val="edge"/>
              <c:yMode val="edge"/>
              <c:x val="1.1839387656451619E-3"/>
              <c:y val="0.30865556514813225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out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44056"/>
        <c:crosses val="autoZero"/>
        <c:crossBetween val="midCat"/>
      </c:valAx>
      <c:valAx>
        <c:axId val="688344056"/>
        <c:scaling>
          <c:orientation val="minMax"/>
          <c:max val="2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>
                    <a:solidFill>
                      <a:sysClr val="windowText" lastClr="000000"/>
                    </a:solidFill>
                  </a:rPr>
                  <a:t>Elution 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50944"/>
        <c:crosses val="autoZero"/>
        <c:crossBetween val="midCat"/>
        <c:majorUnit val="5"/>
      </c:valAx>
      <c:valAx>
        <c:axId val="431300712"/>
        <c:scaling>
          <c:orientation val="minMax"/>
          <c:min val="0"/>
        </c:scaling>
        <c:delete val="0"/>
        <c:axPos val="r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1299072"/>
        <c:crosses val="max"/>
        <c:crossBetween val="midCat"/>
      </c:valAx>
      <c:valAx>
        <c:axId val="431299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1300712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  <c:extLst/>
  </c:chart>
  <c:txPr>
    <a:bodyPr/>
    <a:lstStyle/>
    <a:p>
      <a:pPr>
        <a:defRPr sz="1600"/>
      </a:pPr>
      <a:endParaRPr lang="en-US"/>
    </a:p>
  </c:txPr>
  <c:externalData r:id="rId2">
    <c:autoUpdate val="0"/>
  </c:externalData>
  <c:userShapes r:id="rId3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3823112293611697"/>
          <c:y val="3.5728781464409456E-2"/>
          <c:w val="0.80830802542376268"/>
          <c:h val="0.82304788821792085"/>
        </c:manualLayout>
      </c:layout>
      <c:scatterChart>
        <c:scatterStyle val="smoothMarker"/>
        <c:varyColors val="0"/>
        <c:ser>
          <c:idx val="3"/>
          <c:order val="8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increase'!$I$2:$I$121</c:f>
              <c:numCache>
                <c:formatCode>General</c:formatCode>
                <c:ptCount val="120"/>
                <c:pt idx="0">
                  <c:v>9.5224086718948708</c:v>
                </c:pt>
                <c:pt idx="1">
                  <c:v>9.5289604978369908</c:v>
                </c:pt>
                <c:pt idx="2">
                  <c:v>9.5355123237791108</c:v>
                </c:pt>
                <c:pt idx="3">
                  <c:v>9.5420641497212308</c:v>
                </c:pt>
                <c:pt idx="4">
                  <c:v>9.5486159756633509</c:v>
                </c:pt>
                <c:pt idx="5">
                  <c:v>9.5551678016054709</c:v>
                </c:pt>
                <c:pt idx="6">
                  <c:v>9.5617196275475909</c:v>
                </c:pt>
                <c:pt idx="7">
                  <c:v>9.5682714534897002</c:v>
                </c:pt>
                <c:pt idx="8">
                  <c:v>9.5748232794318309</c:v>
                </c:pt>
                <c:pt idx="9">
                  <c:v>9.5813751053739402</c:v>
                </c:pt>
                <c:pt idx="10">
                  <c:v>9.5879269313160602</c:v>
                </c:pt>
                <c:pt idx="11">
                  <c:v>9.5944787572581802</c:v>
                </c:pt>
                <c:pt idx="12">
                  <c:v>9.6010305832003002</c:v>
                </c:pt>
                <c:pt idx="13">
                  <c:v>9.6075824091424202</c:v>
                </c:pt>
                <c:pt idx="14">
                  <c:v>9.6141342350845402</c:v>
                </c:pt>
                <c:pt idx="15">
                  <c:v>9.6206860610266602</c:v>
                </c:pt>
                <c:pt idx="16">
                  <c:v>9.6272378869687802</c:v>
                </c:pt>
                <c:pt idx="17">
                  <c:v>9.6337897129109002</c:v>
                </c:pt>
                <c:pt idx="18">
                  <c:v>9.6403415388530203</c:v>
                </c:pt>
                <c:pt idx="19">
                  <c:v>9.6468933647951403</c:v>
                </c:pt>
                <c:pt idx="20">
                  <c:v>9.6534451907372603</c:v>
                </c:pt>
                <c:pt idx="21">
                  <c:v>9.6599970166793803</c:v>
                </c:pt>
                <c:pt idx="22">
                  <c:v>9.6665488426215003</c:v>
                </c:pt>
                <c:pt idx="23">
                  <c:v>9.6731006685636203</c:v>
                </c:pt>
                <c:pt idx="24">
                  <c:v>9.6796524945057403</c:v>
                </c:pt>
                <c:pt idx="25">
                  <c:v>9.6862043204478603</c:v>
                </c:pt>
                <c:pt idx="26">
                  <c:v>9.6927561463899803</c:v>
                </c:pt>
                <c:pt idx="27">
                  <c:v>9.6993079723321003</c:v>
                </c:pt>
                <c:pt idx="28">
                  <c:v>9.7058597982742203</c:v>
                </c:pt>
                <c:pt idx="29">
                  <c:v>9.7124116242163403</c:v>
                </c:pt>
                <c:pt idx="30">
                  <c:v>9.7189634501584603</c:v>
                </c:pt>
                <c:pt idx="31">
                  <c:v>9.7255152761005697</c:v>
                </c:pt>
                <c:pt idx="32">
                  <c:v>9.7320671020426897</c:v>
                </c:pt>
                <c:pt idx="33">
                  <c:v>9.7386189279848097</c:v>
                </c:pt>
                <c:pt idx="34">
                  <c:v>9.7451707539269297</c:v>
                </c:pt>
                <c:pt idx="35">
                  <c:v>9.7517225798690497</c:v>
                </c:pt>
                <c:pt idx="36">
                  <c:v>9.7582744058111697</c:v>
                </c:pt>
                <c:pt idx="37">
                  <c:v>9.7648262317532897</c:v>
                </c:pt>
                <c:pt idx="38">
                  <c:v>9.7713780576954097</c:v>
                </c:pt>
                <c:pt idx="39">
                  <c:v>9.7779298836375297</c:v>
                </c:pt>
                <c:pt idx="40">
                  <c:v>9.7844817095796497</c:v>
                </c:pt>
                <c:pt idx="41">
                  <c:v>9.7910335355217697</c:v>
                </c:pt>
                <c:pt idx="42">
                  <c:v>9.7975853614638897</c:v>
                </c:pt>
                <c:pt idx="43">
                  <c:v>9.8041371874060097</c:v>
                </c:pt>
                <c:pt idx="44">
                  <c:v>9.8106890133481297</c:v>
                </c:pt>
                <c:pt idx="45">
                  <c:v>9.8172408392902497</c:v>
                </c:pt>
                <c:pt idx="46">
                  <c:v>9.8237926652323697</c:v>
                </c:pt>
                <c:pt idx="47">
                  <c:v>9.8303444911744897</c:v>
                </c:pt>
                <c:pt idx="48">
                  <c:v>9.8368963171166097</c:v>
                </c:pt>
                <c:pt idx="49">
                  <c:v>9.8434481430587208</c:v>
                </c:pt>
                <c:pt idx="50">
                  <c:v>9.8499999690008408</c:v>
                </c:pt>
                <c:pt idx="51">
                  <c:v>9.8565517949429609</c:v>
                </c:pt>
                <c:pt idx="52">
                  <c:v>9.8631036208850809</c:v>
                </c:pt>
                <c:pt idx="53">
                  <c:v>9.8696554468272009</c:v>
                </c:pt>
                <c:pt idx="54">
                  <c:v>9.8762072727693209</c:v>
                </c:pt>
                <c:pt idx="55">
                  <c:v>9.8827590987114409</c:v>
                </c:pt>
                <c:pt idx="56">
                  <c:v>9.8893109246535609</c:v>
                </c:pt>
                <c:pt idx="57">
                  <c:v>9.8958627505956809</c:v>
                </c:pt>
                <c:pt idx="58">
                  <c:v>9.9024145765378009</c:v>
                </c:pt>
                <c:pt idx="59">
                  <c:v>9.9089664024799209</c:v>
                </c:pt>
                <c:pt idx="60">
                  <c:v>9.9155182284220391</c:v>
                </c:pt>
                <c:pt idx="61">
                  <c:v>9.9220700543641591</c:v>
                </c:pt>
                <c:pt idx="62">
                  <c:v>9.9286218803062791</c:v>
                </c:pt>
                <c:pt idx="63">
                  <c:v>9.9351737062483991</c:v>
                </c:pt>
                <c:pt idx="64">
                  <c:v>9.9417255321905191</c:v>
                </c:pt>
                <c:pt idx="65">
                  <c:v>9.9482773581326391</c:v>
                </c:pt>
                <c:pt idx="66">
                  <c:v>9.9548291840747591</c:v>
                </c:pt>
                <c:pt idx="67">
                  <c:v>9.9613810100168791</c:v>
                </c:pt>
                <c:pt idx="68">
                  <c:v>9.9679328359589991</c:v>
                </c:pt>
                <c:pt idx="69">
                  <c:v>9.9744846619011192</c:v>
                </c:pt>
                <c:pt idx="70">
                  <c:v>9.9810364878432303</c:v>
                </c:pt>
                <c:pt idx="71">
                  <c:v>9.9875883137853503</c:v>
                </c:pt>
                <c:pt idx="72">
                  <c:v>9.9941401397274703</c:v>
                </c:pt>
                <c:pt idx="73">
                  <c:v>10.000691965669599</c:v>
                </c:pt>
                <c:pt idx="74">
                  <c:v>10.0072437916117</c:v>
                </c:pt>
                <c:pt idx="75">
                  <c:v>10.0137956175538</c:v>
                </c:pt>
                <c:pt idx="76">
                  <c:v>10.020347443496</c:v>
                </c:pt>
                <c:pt idx="77">
                  <c:v>10.026899269438101</c:v>
                </c:pt>
                <c:pt idx="78">
                  <c:v>10.033451095380199</c:v>
                </c:pt>
                <c:pt idx="79">
                  <c:v>10.0400029213223</c:v>
                </c:pt>
                <c:pt idx="80">
                  <c:v>10.0465547472644</c:v>
                </c:pt>
                <c:pt idx="81">
                  <c:v>10.053106573206501</c:v>
                </c:pt>
                <c:pt idx="82">
                  <c:v>10.059658399148701</c:v>
                </c:pt>
                <c:pt idx="83">
                  <c:v>10.066210225090799</c:v>
                </c:pt>
                <c:pt idx="84">
                  <c:v>10.0727620510329</c:v>
                </c:pt>
                <c:pt idx="85">
                  <c:v>10.079313876975</c:v>
                </c:pt>
                <c:pt idx="86">
                  <c:v>10.085865702917101</c:v>
                </c:pt>
                <c:pt idx="87">
                  <c:v>10.092417528859301</c:v>
                </c:pt>
                <c:pt idx="88">
                  <c:v>10.098969354801399</c:v>
                </c:pt>
                <c:pt idx="89">
                  <c:v>10.1055211807435</c:v>
                </c:pt>
                <c:pt idx="90">
                  <c:v>10.1120730066856</c:v>
                </c:pt>
                <c:pt idx="91">
                  <c:v>10.118624832627701</c:v>
                </c:pt>
                <c:pt idx="92">
                  <c:v>10.125176658569901</c:v>
                </c:pt>
                <c:pt idx="93">
                  <c:v>10.131728484511999</c:v>
                </c:pt>
                <c:pt idx="94">
                  <c:v>10.1382803104541</c:v>
                </c:pt>
                <c:pt idx="95">
                  <c:v>10.1448321363962</c:v>
                </c:pt>
                <c:pt idx="96">
                  <c:v>10.151383962338301</c:v>
                </c:pt>
                <c:pt idx="97">
                  <c:v>10.157935788280501</c:v>
                </c:pt>
                <c:pt idx="98">
                  <c:v>10.164487614222599</c:v>
                </c:pt>
                <c:pt idx="99">
                  <c:v>10.1710394401647</c:v>
                </c:pt>
                <c:pt idx="100">
                  <c:v>10.1775912661068</c:v>
                </c:pt>
                <c:pt idx="101">
                  <c:v>10.184143092048901</c:v>
                </c:pt>
                <c:pt idx="102">
                  <c:v>10.190694917991101</c:v>
                </c:pt>
                <c:pt idx="103">
                  <c:v>10.197246743933199</c:v>
                </c:pt>
                <c:pt idx="104">
                  <c:v>10.2037985698753</c:v>
                </c:pt>
                <c:pt idx="105">
                  <c:v>10.7541519490133</c:v>
                </c:pt>
                <c:pt idx="106">
                  <c:v>10.7607037749555</c:v>
                </c:pt>
                <c:pt idx="107">
                  <c:v>10.767255600897601</c:v>
                </c:pt>
                <c:pt idx="108">
                  <c:v>10.773807426839699</c:v>
                </c:pt>
                <c:pt idx="109">
                  <c:v>10.7803592527818</c:v>
                </c:pt>
                <c:pt idx="110">
                  <c:v>10.7869110787239</c:v>
                </c:pt>
                <c:pt idx="111">
                  <c:v>10.7934629046661</c:v>
                </c:pt>
                <c:pt idx="112">
                  <c:v>10.800014730608201</c:v>
                </c:pt>
                <c:pt idx="113">
                  <c:v>10.806566556550299</c:v>
                </c:pt>
                <c:pt idx="114">
                  <c:v>10.8131183824924</c:v>
                </c:pt>
                <c:pt idx="115">
                  <c:v>10.8196702084345</c:v>
                </c:pt>
                <c:pt idx="116">
                  <c:v>10.8262220343767</c:v>
                </c:pt>
                <c:pt idx="117">
                  <c:v>10.832773860318801</c:v>
                </c:pt>
                <c:pt idx="118">
                  <c:v>10.839325686260899</c:v>
                </c:pt>
                <c:pt idx="119">
                  <c:v>10.845877512203</c:v>
                </c:pt>
              </c:numCache>
            </c:numRef>
          </c:xVal>
          <c:yVal>
            <c:numRef>
              <c:f>'Figure 2a BSA sup75 increase'!$J$2:$J$121</c:f>
              <c:numCache>
                <c:formatCode>General</c:formatCode>
                <c:ptCount val="120"/>
                <c:pt idx="0">
                  <c:v>442297.32502316701</c:v>
                </c:pt>
                <c:pt idx="1">
                  <c:v>434574.438480752</c:v>
                </c:pt>
                <c:pt idx="2">
                  <c:v>427243.20021660801</c:v>
                </c:pt>
                <c:pt idx="3">
                  <c:v>420155.87322789</c:v>
                </c:pt>
                <c:pt idx="4">
                  <c:v>413168.99193034798</c:v>
                </c:pt>
                <c:pt idx="5">
                  <c:v>406281.21039776399</c:v>
                </c:pt>
                <c:pt idx="6">
                  <c:v>399579.03631516098</c:v>
                </c:pt>
                <c:pt idx="7">
                  <c:v>392989.581212644</c:v>
                </c:pt>
                <c:pt idx="8">
                  <c:v>386300.88414275</c:v>
                </c:pt>
                <c:pt idx="9">
                  <c:v>379440.98662801302</c:v>
                </c:pt>
                <c:pt idx="10">
                  <c:v>372428.567093344</c:v>
                </c:pt>
                <c:pt idx="11">
                  <c:v>365218.25132661703</c:v>
                </c:pt>
                <c:pt idx="12">
                  <c:v>357776.44637514401</c:v>
                </c:pt>
                <c:pt idx="13">
                  <c:v>350245.19495073002</c:v>
                </c:pt>
                <c:pt idx="14">
                  <c:v>343057.98177856999</c:v>
                </c:pt>
                <c:pt idx="15">
                  <c:v>336500.416370828</c:v>
                </c:pt>
                <c:pt idx="16">
                  <c:v>329245.41959298099</c:v>
                </c:pt>
                <c:pt idx="17">
                  <c:v>320669.49648848397</c:v>
                </c:pt>
                <c:pt idx="18">
                  <c:v>311962.38595305901</c:v>
                </c:pt>
                <c:pt idx="19">
                  <c:v>303200.52608685498</c:v>
                </c:pt>
                <c:pt idx="20">
                  <c:v>294455.96553086903</c:v>
                </c:pt>
                <c:pt idx="21">
                  <c:v>285731.93554080802</c:v>
                </c:pt>
                <c:pt idx="22">
                  <c:v>277122.020348511</c:v>
                </c:pt>
                <c:pt idx="23">
                  <c:v>268614.83765036002</c:v>
                </c:pt>
                <c:pt idx="24">
                  <c:v>260282.080917474</c:v>
                </c:pt>
                <c:pt idx="25">
                  <c:v>252323.19658386699</c:v>
                </c:pt>
                <c:pt idx="26">
                  <c:v>244716.23328970801</c:v>
                </c:pt>
                <c:pt idx="27">
                  <c:v>237299.11165879699</c:v>
                </c:pt>
                <c:pt idx="28">
                  <c:v>230126.79003849701</c:v>
                </c:pt>
                <c:pt idx="29">
                  <c:v>223414.094433208</c:v>
                </c:pt>
                <c:pt idx="30">
                  <c:v>217242.80237627501</c:v>
                </c:pt>
                <c:pt idx="31">
                  <c:v>211644.49935813301</c:v>
                </c:pt>
                <c:pt idx="32">
                  <c:v>206790.17187726201</c:v>
                </c:pt>
                <c:pt idx="33">
                  <c:v>202615.09709661</c:v>
                </c:pt>
                <c:pt idx="34">
                  <c:v>198875.87199426899</c:v>
                </c:pt>
                <c:pt idx="35">
                  <c:v>195556.43376747801</c:v>
                </c:pt>
                <c:pt idx="36">
                  <c:v>192656.02574548099</c:v>
                </c:pt>
                <c:pt idx="37">
                  <c:v>190142.92034092799</c:v>
                </c:pt>
                <c:pt idx="38">
                  <c:v>187989.41556051301</c:v>
                </c:pt>
                <c:pt idx="39">
                  <c:v>186176.976008962</c:v>
                </c:pt>
                <c:pt idx="40">
                  <c:v>184668.39140184599</c:v>
                </c:pt>
                <c:pt idx="41">
                  <c:v>183422.297457793</c:v>
                </c:pt>
                <c:pt idx="42">
                  <c:v>182400.92446122601</c:v>
                </c:pt>
                <c:pt idx="43">
                  <c:v>181572.995997853</c:v>
                </c:pt>
                <c:pt idx="44">
                  <c:v>180918.881840947</c:v>
                </c:pt>
                <c:pt idx="45">
                  <c:v>180427.28713349599</c:v>
                </c:pt>
                <c:pt idx="46">
                  <c:v>180060.124644475</c:v>
                </c:pt>
                <c:pt idx="47">
                  <c:v>179804.116548091</c:v>
                </c:pt>
                <c:pt idx="48">
                  <c:v>179647.28170376201</c:v>
                </c:pt>
                <c:pt idx="49">
                  <c:v>179609.323074972</c:v>
                </c:pt>
                <c:pt idx="50">
                  <c:v>179671.44271426799</c:v>
                </c:pt>
                <c:pt idx="51">
                  <c:v>179796.10842273201</c:v>
                </c:pt>
                <c:pt idx="52">
                  <c:v>179973.864148558</c:v>
                </c:pt>
                <c:pt idx="53">
                  <c:v>180191.966383502</c:v>
                </c:pt>
                <c:pt idx="54">
                  <c:v>180453.128031539</c:v>
                </c:pt>
                <c:pt idx="55">
                  <c:v>180762.207009754</c:v>
                </c:pt>
                <c:pt idx="56">
                  <c:v>181112.33640643</c:v>
                </c:pt>
                <c:pt idx="57">
                  <c:v>181492.08791181701</c:v>
                </c:pt>
                <c:pt idx="58">
                  <c:v>181895.33093803201</c:v>
                </c:pt>
                <c:pt idx="59">
                  <c:v>182323.43548463201</c:v>
                </c:pt>
                <c:pt idx="60">
                  <c:v>182770.73268685199</c:v>
                </c:pt>
                <c:pt idx="61">
                  <c:v>183216.06707149601</c:v>
                </c:pt>
                <c:pt idx="62">
                  <c:v>183661.15720401201</c:v>
                </c:pt>
                <c:pt idx="63">
                  <c:v>184096.22153678499</c:v>
                </c:pt>
                <c:pt idx="64">
                  <c:v>184522.26321550901</c:v>
                </c:pt>
                <c:pt idx="65">
                  <c:v>184943.11762387599</c:v>
                </c:pt>
                <c:pt idx="66">
                  <c:v>185341.999185377</c:v>
                </c:pt>
                <c:pt idx="67">
                  <c:v>185721.49524743599</c:v>
                </c:pt>
                <c:pt idx="68">
                  <c:v>186071.46232948601</c:v>
                </c:pt>
                <c:pt idx="69">
                  <c:v>186344.812754032</c:v>
                </c:pt>
                <c:pt idx="70">
                  <c:v>186518.51765604501</c:v>
                </c:pt>
                <c:pt idx="71">
                  <c:v>186629.26297503401</c:v>
                </c:pt>
                <c:pt idx="72">
                  <c:v>186731.28919490901</c:v>
                </c:pt>
                <c:pt idx="73">
                  <c:v>186847.95134296099</c:v>
                </c:pt>
                <c:pt idx="74">
                  <c:v>186968.48691164501</c:v>
                </c:pt>
                <c:pt idx="75">
                  <c:v>187063.294176764</c:v>
                </c:pt>
                <c:pt idx="76">
                  <c:v>187093.65928688299</c:v>
                </c:pt>
                <c:pt idx="77">
                  <c:v>187029.03848509901</c:v>
                </c:pt>
                <c:pt idx="78">
                  <c:v>186889.527906918</c:v>
                </c:pt>
                <c:pt idx="79">
                  <c:v>186706.54649823601</c:v>
                </c:pt>
                <c:pt idx="80">
                  <c:v>186461.33213907899</c:v>
                </c:pt>
                <c:pt idx="81">
                  <c:v>186146.89213992699</c:v>
                </c:pt>
                <c:pt idx="82">
                  <c:v>185764.586150049</c:v>
                </c:pt>
                <c:pt idx="83">
                  <c:v>185289.75765779399</c:v>
                </c:pt>
                <c:pt idx="84">
                  <c:v>184714.61499083001</c:v>
                </c:pt>
                <c:pt idx="85">
                  <c:v>184050.928163915</c:v>
                </c:pt>
                <c:pt idx="86">
                  <c:v>183308.58961617699</c:v>
                </c:pt>
                <c:pt idx="87">
                  <c:v>182505.620802077</c:v>
                </c:pt>
                <c:pt idx="88">
                  <c:v>181669.44876084899</c:v>
                </c:pt>
                <c:pt idx="89">
                  <c:v>180810.01916363699</c:v>
                </c:pt>
                <c:pt idx="90">
                  <c:v>179931.95080495201</c:v>
                </c:pt>
                <c:pt idx="91">
                  <c:v>179052.06099345599</c:v>
                </c:pt>
                <c:pt idx="92">
                  <c:v>178184.783222812</c:v>
                </c:pt>
                <c:pt idx="93">
                  <c:v>177329.88999620601</c:v>
                </c:pt>
                <c:pt idx="94">
                  <c:v>176482.93826631599</c:v>
                </c:pt>
                <c:pt idx="95">
                  <c:v>175640.986961908</c:v>
                </c:pt>
                <c:pt idx="96">
                  <c:v>174830.11959189101</c:v>
                </c:pt>
                <c:pt idx="97">
                  <c:v>174050.55109828099</c:v>
                </c:pt>
                <c:pt idx="98">
                  <c:v>173264.58235817499</c:v>
                </c:pt>
                <c:pt idx="99">
                  <c:v>172469.452759507</c:v>
                </c:pt>
                <c:pt idx="100">
                  <c:v>171681.13516137499</c:v>
                </c:pt>
                <c:pt idx="101">
                  <c:v>170895.15907290499</c:v>
                </c:pt>
                <c:pt idx="102">
                  <c:v>170089.60529637701</c:v>
                </c:pt>
                <c:pt idx="103">
                  <c:v>169246.15889908999</c:v>
                </c:pt>
                <c:pt idx="104">
                  <c:v>168425.87117309601</c:v>
                </c:pt>
                <c:pt idx="105">
                  <c:v>71285.725152107698</c:v>
                </c:pt>
                <c:pt idx="106">
                  <c:v>71459.256283483599</c:v>
                </c:pt>
                <c:pt idx="107">
                  <c:v>71245.541227884503</c:v>
                </c:pt>
                <c:pt idx="108">
                  <c:v>71029.445579498104</c:v>
                </c:pt>
                <c:pt idx="109">
                  <c:v>70815.321472615193</c:v>
                </c:pt>
                <c:pt idx="110">
                  <c:v>70578.901372013905</c:v>
                </c:pt>
                <c:pt idx="111">
                  <c:v>70295.512684767396</c:v>
                </c:pt>
                <c:pt idx="112">
                  <c:v>69980.192582678195</c:v>
                </c:pt>
                <c:pt idx="113">
                  <c:v>69667.546276192603</c:v>
                </c:pt>
                <c:pt idx="114">
                  <c:v>69375.246632128605</c:v>
                </c:pt>
                <c:pt idx="115">
                  <c:v>69077.909484696007</c:v>
                </c:pt>
                <c:pt idx="116">
                  <c:v>68739.777127118505</c:v>
                </c:pt>
                <c:pt idx="117">
                  <c:v>68369.198298488904</c:v>
                </c:pt>
                <c:pt idx="118">
                  <c:v>67994.173675835002</c:v>
                </c:pt>
                <c:pt idx="119">
                  <c:v>67652.566107107603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722B-4776-B994-B18E0135E947}"/>
            </c:ext>
          </c:extLst>
        </c:ser>
        <c:ser>
          <c:idx val="4"/>
          <c:order val="9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solidFill>
                <a:schemeClr val="tx1"/>
              </a:solidFill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increase'!$I$122:$I$216</c:f>
              <c:numCache>
                <c:formatCode>General</c:formatCode>
                <c:ptCount val="95"/>
                <c:pt idx="0">
                  <c:v>10.8524293381451</c:v>
                </c:pt>
                <c:pt idx="1">
                  <c:v>10.858981164087201</c:v>
                </c:pt>
                <c:pt idx="2">
                  <c:v>10.865532990029401</c:v>
                </c:pt>
                <c:pt idx="3">
                  <c:v>10.872084815971499</c:v>
                </c:pt>
                <c:pt idx="4">
                  <c:v>10.8786366419136</c:v>
                </c:pt>
                <c:pt idx="5">
                  <c:v>10.8851884678557</c:v>
                </c:pt>
                <c:pt idx="6">
                  <c:v>10.891740293797801</c:v>
                </c:pt>
                <c:pt idx="7">
                  <c:v>10.898292119740001</c:v>
                </c:pt>
                <c:pt idx="8">
                  <c:v>10.904843945682099</c:v>
                </c:pt>
                <c:pt idx="9">
                  <c:v>10.9113957716242</c:v>
                </c:pt>
                <c:pt idx="10">
                  <c:v>10.9179475975663</c:v>
                </c:pt>
                <c:pt idx="11">
                  <c:v>10.924499423508401</c:v>
                </c:pt>
                <c:pt idx="12">
                  <c:v>10.931051249450601</c:v>
                </c:pt>
                <c:pt idx="13">
                  <c:v>10.937603075392699</c:v>
                </c:pt>
                <c:pt idx="14">
                  <c:v>10.9441549013348</c:v>
                </c:pt>
                <c:pt idx="15">
                  <c:v>10.9507067272769</c:v>
                </c:pt>
                <c:pt idx="16">
                  <c:v>10.957258553219001</c:v>
                </c:pt>
                <c:pt idx="17">
                  <c:v>10.963810379161201</c:v>
                </c:pt>
                <c:pt idx="18">
                  <c:v>10.970362205103299</c:v>
                </c:pt>
                <c:pt idx="19">
                  <c:v>10.9769140310454</c:v>
                </c:pt>
                <c:pt idx="20">
                  <c:v>10.9834658569875</c:v>
                </c:pt>
                <c:pt idx="21">
                  <c:v>10.990017682929601</c:v>
                </c:pt>
                <c:pt idx="22">
                  <c:v>10.996569508871801</c:v>
                </c:pt>
                <c:pt idx="23">
                  <c:v>11.003121334813899</c:v>
                </c:pt>
                <c:pt idx="24">
                  <c:v>11.009673160756</c:v>
                </c:pt>
                <c:pt idx="25">
                  <c:v>11.0162249866981</c:v>
                </c:pt>
                <c:pt idx="26">
                  <c:v>11.022776812640201</c:v>
                </c:pt>
                <c:pt idx="27">
                  <c:v>11.029328638582401</c:v>
                </c:pt>
                <c:pt idx="28">
                  <c:v>11.035880464524499</c:v>
                </c:pt>
                <c:pt idx="29">
                  <c:v>11.0424322904666</c:v>
                </c:pt>
                <c:pt idx="30">
                  <c:v>11.0489841164087</c:v>
                </c:pt>
                <c:pt idx="31">
                  <c:v>11.055535942350801</c:v>
                </c:pt>
                <c:pt idx="32">
                  <c:v>11.062087768293001</c:v>
                </c:pt>
                <c:pt idx="33">
                  <c:v>11.068639594235099</c:v>
                </c:pt>
                <c:pt idx="34">
                  <c:v>11.0751914201772</c:v>
                </c:pt>
                <c:pt idx="35">
                  <c:v>11.0817432461193</c:v>
                </c:pt>
                <c:pt idx="36">
                  <c:v>11.088295072061401</c:v>
                </c:pt>
                <c:pt idx="37">
                  <c:v>11.094846898003601</c:v>
                </c:pt>
                <c:pt idx="38">
                  <c:v>11.101398723945699</c:v>
                </c:pt>
                <c:pt idx="39">
                  <c:v>11.1079505498878</c:v>
                </c:pt>
                <c:pt idx="40">
                  <c:v>11.1145023758299</c:v>
                </c:pt>
                <c:pt idx="41">
                  <c:v>11.121054201772001</c:v>
                </c:pt>
                <c:pt idx="42">
                  <c:v>11.1276060277141</c:v>
                </c:pt>
                <c:pt idx="43">
                  <c:v>11.1341578536563</c:v>
                </c:pt>
                <c:pt idx="44">
                  <c:v>11.1407096795984</c:v>
                </c:pt>
                <c:pt idx="45">
                  <c:v>11.1472615055405</c:v>
                </c:pt>
                <c:pt idx="46">
                  <c:v>11.153813331482599</c:v>
                </c:pt>
                <c:pt idx="47">
                  <c:v>11.1603651574247</c:v>
                </c:pt>
                <c:pt idx="48">
                  <c:v>11.1669169833669</c:v>
                </c:pt>
                <c:pt idx="49">
                  <c:v>11.173468809309</c:v>
                </c:pt>
                <c:pt idx="50">
                  <c:v>11.1800206352511</c:v>
                </c:pt>
                <c:pt idx="51">
                  <c:v>11.186572461193199</c:v>
                </c:pt>
                <c:pt idx="52">
                  <c:v>11.1931242871353</c:v>
                </c:pt>
                <c:pt idx="53">
                  <c:v>11.1996761130775</c:v>
                </c:pt>
                <c:pt idx="54">
                  <c:v>11.2062279390196</c:v>
                </c:pt>
                <c:pt idx="55">
                  <c:v>11.2127797649617</c:v>
                </c:pt>
                <c:pt idx="56">
                  <c:v>11.219331590903799</c:v>
                </c:pt>
                <c:pt idx="57">
                  <c:v>11.2258834168459</c:v>
                </c:pt>
                <c:pt idx="58">
                  <c:v>11.2324352427881</c:v>
                </c:pt>
                <c:pt idx="59">
                  <c:v>11.2389870687302</c:v>
                </c:pt>
                <c:pt idx="60">
                  <c:v>11.245538894672301</c:v>
                </c:pt>
                <c:pt idx="61">
                  <c:v>11.252090720614399</c:v>
                </c:pt>
                <c:pt idx="62">
                  <c:v>11.2586425465565</c:v>
                </c:pt>
                <c:pt idx="63">
                  <c:v>11.2651943724987</c:v>
                </c:pt>
                <c:pt idx="64">
                  <c:v>11.2717461984408</c:v>
                </c:pt>
                <c:pt idx="65">
                  <c:v>11.278298024382901</c:v>
                </c:pt>
                <c:pt idx="66">
                  <c:v>11.284849850324999</c:v>
                </c:pt>
                <c:pt idx="67">
                  <c:v>11.2914016762671</c:v>
                </c:pt>
                <c:pt idx="68">
                  <c:v>11.2979535022093</c:v>
                </c:pt>
                <c:pt idx="69">
                  <c:v>11.3045053281514</c:v>
                </c:pt>
                <c:pt idx="70">
                  <c:v>11.311057154093501</c:v>
                </c:pt>
                <c:pt idx="71">
                  <c:v>11.317608980035599</c:v>
                </c:pt>
                <c:pt idx="72">
                  <c:v>11.3241608059777</c:v>
                </c:pt>
                <c:pt idx="73">
                  <c:v>11.3307126319199</c:v>
                </c:pt>
                <c:pt idx="74">
                  <c:v>11.337264457862</c:v>
                </c:pt>
                <c:pt idx="75">
                  <c:v>11.343816283804101</c:v>
                </c:pt>
                <c:pt idx="76">
                  <c:v>11.350368109746199</c:v>
                </c:pt>
                <c:pt idx="77">
                  <c:v>11.3569199356883</c:v>
                </c:pt>
                <c:pt idx="78">
                  <c:v>11.3634717616305</c:v>
                </c:pt>
                <c:pt idx="79">
                  <c:v>11.3700235875726</c:v>
                </c:pt>
                <c:pt idx="80">
                  <c:v>11.376575413514701</c:v>
                </c:pt>
                <c:pt idx="81">
                  <c:v>11.383127239456799</c:v>
                </c:pt>
                <c:pt idx="82">
                  <c:v>11.3896790653989</c:v>
                </c:pt>
                <c:pt idx="83">
                  <c:v>11.396230891341</c:v>
                </c:pt>
                <c:pt idx="84">
                  <c:v>11.4027827172832</c:v>
                </c:pt>
                <c:pt idx="85">
                  <c:v>11.409334543225301</c:v>
                </c:pt>
                <c:pt idx="86">
                  <c:v>11.415886369167399</c:v>
                </c:pt>
                <c:pt idx="87">
                  <c:v>11.4224381951095</c:v>
                </c:pt>
                <c:pt idx="88">
                  <c:v>11.4289900210516</c:v>
                </c:pt>
                <c:pt idx="89">
                  <c:v>11.4355418469938</c:v>
                </c:pt>
                <c:pt idx="90">
                  <c:v>11.442093672935901</c:v>
                </c:pt>
                <c:pt idx="91">
                  <c:v>11.448645498877999</c:v>
                </c:pt>
                <c:pt idx="92">
                  <c:v>11.4551973248201</c:v>
                </c:pt>
                <c:pt idx="93">
                  <c:v>11.4617491507622</c:v>
                </c:pt>
                <c:pt idx="94">
                  <c:v>11.4683009767044</c:v>
                </c:pt>
              </c:numCache>
            </c:numRef>
          </c:xVal>
          <c:yVal>
            <c:numRef>
              <c:f>'Figure 2a BSA sup75 increase'!$J$122:$J$216</c:f>
              <c:numCache>
                <c:formatCode>General</c:formatCode>
                <c:ptCount val="95"/>
                <c:pt idx="0">
                  <c:v>67363.360511904903</c:v>
                </c:pt>
                <c:pt idx="1">
                  <c:v>67121.428738655304</c:v>
                </c:pt>
                <c:pt idx="2">
                  <c:v>66913.273991143302</c:v>
                </c:pt>
                <c:pt idx="3">
                  <c:v>66721.831105327699</c:v>
                </c:pt>
                <c:pt idx="4">
                  <c:v>66541.139306248006</c:v>
                </c:pt>
                <c:pt idx="5">
                  <c:v>66377.455623619506</c:v>
                </c:pt>
                <c:pt idx="6">
                  <c:v>66237.959691047596</c:v>
                </c:pt>
                <c:pt idx="7">
                  <c:v>66125.522190779404</c:v>
                </c:pt>
                <c:pt idx="8">
                  <c:v>66037.976627021606</c:v>
                </c:pt>
                <c:pt idx="9">
                  <c:v>65970.274134223204</c:v>
                </c:pt>
                <c:pt idx="10">
                  <c:v>65919.069769994399</c:v>
                </c:pt>
                <c:pt idx="11">
                  <c:v>65884.0748409425</c:v>
                </c:pt>
                <c:pt idx="12">
                  <c:v>65862.519684894098</c:v>
                </c:pt>
                <c:pt idx="13">
                  <c:v>65851.070208214602</c:v>
                </c:pt>
                <c:pt idx="14">
                  <c:v>65846.194097060303</c:v>
                </c:pt>
                <c:pt idx="15">
                  <c:v>65853.523639520601</c:v>
                </c:pt>
                <c:pt idx="16">
                  <c:v>65877.846103115706</c:v>
                </c:pt>
                <c:pt idx="17">
                  <c:v>65916.616366042799</c:v>
                </c:pt>
                <c:pt idx="18">
                  <c:v>65967.674447110301</c:v>
                </c:pt>
                <c:pt idx="19">
                  <c:v>66030.250158573705</c:v>
                </c:pt>
                <c:pt idx="20">
                  <c:v>66102.772884783903</c:v>
                </c:pt>
                <c:pt idx="21">
                  <c:v>66184.117126130106</c:v>
                </c:pt>
                <c:pt idx="22">
                  <c:v>66273.784878317107</c:v>
                </c:pt>
                <c:pt idx="23">
                  <c:v>66372.403004138498</c:v>
                </c:pt>
                <c:pt idx="24">
                  <c:v>66481.457533658104</c:v>
                </c:pt>
                <c:pt idx="25">
                  <c:v>66599.728689811993</c:v>
                </c:pt>
                <c:pt idx="26">
                  <c:v>66727.845268920195</c:v>
                </c:pt>
                <c:pt idx="27">
                  <c:v>66864.648031586999</c:v>
                </c:pt>
                <c:pt idx="28">
                  <c:v>67006.562530212104</c:v>
                </c:pt>
                <c:pt idx="29">
                  <c:v>67154.114921340501</c:v>
                </c:pt>
                <c:pt idx="30">
                  <c:v>67305.919711395894</c:v>
                </c:pt>
                <c:pt idx="31">
                  <c:v>67460.436326412397</c:v>
                </c:pt>
                <c:pt idx="32">
                  <c:v>67615.457234103305</c:v>
                </c:pt>
                <c:pt idx="33">
                  <c:v>67769.346701630799</c:v>
                </c:pt>
                <c:pt idx="34">
                  <c:v>67926.581102028504</c:v>
                </c:pt>
                <c:pt idx="35">
                  <c:v>68080.243809547203</c:v>
                </c:pt>
                <c:pt idx="36">
                  <c:v>68215.912650234197</c:v>
                </c:pt>
                <c:pt idx="37">
                  <c:v>68340.750607602196</c:v>
                </c:pt>
                <c:pt idx="38">
                  <c:v>68464.0361063936</c:v>
                </c:pt>
                <c:pt idx="39">
                  <c:v>68578.485268701494</c:v>
                </c:pt>
                <c:pt idx="40">
                  <c:v>68691.569504584506</c:v>
                </c:pt>
                <c:pt idx="41">
                  <c:v>68804.5767519683</c:v>
                </c:pt>
                <c:pt idx="42">
                  <c:v>68914.942571723601</c:v>
                </c:pt>
                <c:pt idx="43">
                  <c:v>69020.252708547996</c:v>
                </c:pt>
                <c:pt idx="44">
                  <c:v>69120.206398276801</c:v>
                </c:pt>
                <c:pt idx="45">
                  <c:v>69214.864443472499</c:v>
                </c:pt>
                <c:pt idx="46">
                  <c:v>69307.134961748103</c:v>
                </c:pt>
                <c:pt idx="47">
                  <c:v>69401.049297260106</c:v>
                </c:pt>
                <c:pt idx="48">
                  <c:v>69496.574138691707</c:v>
                </c:pt>
                <c:pt idx="49">
                  <c:v>69592.325460836699</c:v>
                </c:pt>
                <c:pt idx="50">
                  <c:v>69688.591383156396</c:v>
                </c:pt>
                <c:pt idx="51">
                  <c:v>69785.549942389902</c:v>
                </c:pt>
                <c:pt idx="52">
                  <c:v>69880.137768148896</c:v>
                </c:pt>
                <c:pt idx="53">
                  <c:v>69967.927674099104</c:v>
                </c:pt>
                <c:pt idx="54">
                  <c:v>70050.265274392805</c:v>
                </c:pt>
                <c:pt idx="55">
                  <c:v>70132.971458606902</c:v>
                </c:pt>
                <c:pt idx="56">
                  <c:v>70223.224321977003</c:v>
                </c:pt>
                <c:pt idx="57">
                  <c:v>70323.424806441501</c:v>
                </c:pt>
                <c:pt idx="58">
                  <c:v>70422.914256154399</c:v>
                </c:pt>
                <c:pt idx="59">
                  <c:v>70522.343692169903</c:v>
                </c:pt>
                <c:pt idx="60">
                  <c:v>70624.819816266201</c:v>
                </c:pt>
                <c:pt idx="61">
                  <c:v>70730.789950043298</c:v>
                </c:pt>
                <c:pt idx="62">
                  <c:v>70842.669562961499</c:v>
                </c:pt>
                <c:pt idx="63">
                  <c:v>70960.771559009998</c:v>
                </c:pt>
                <c:pt idx="64">
                  <c:v>71083.550291630207</c:v>
                </c:pt>
                <c:pt idx="65">
                  <c:v>71210.174988691695</c:v>
                </c:pt>
                <c:pt idx="66">
                  <c:v>71341.455218979507</c:v>
                </c:pt>
                <c:pt idx="67">
                  <c:v>71478.007799179803</c:v>
                </c:pt>
                <c:pt idx="68">
                  <c:v>71620.254302710804</c:v>
                </c:pt>
                <c:pt idx="69">
                  <c:v>71767.161992717505</c:v>
                </c:pt>
                <c:pt idx="70">
                  <c:v>71918.080726590997</c:v>
                </c:pt>
                <c:pt idx="71">
                  <c:v>72069.009191031</c:v>
                </c:pt>
                <c:pt idx="72">
                  <c:v>72218.614196681301</c:v>
                </c:pt>
                <c:pt idx="73">
                  <c:v>72366.874459002298</c:v>
                </c:pt>
                <c:pt idx="74">
                  <c:v>72509.960849173702</c:v>
                </c:pt>
                <c:pt idx="75">
                  <c:v>72645.114377072998</c:v>
                </c:pt>
                <c:pt idx="76">
                  <c:v>72770.277254832807</c:v>
                </c:pt>
                <c:pt idx="77">
                  <c:v>72884.134593725903</c:v>
                </c:pt>
                <c:pt idx="78">
                  <c:v>72985.263020325801</c:v>
                </c:pt>
                <c:pt idx="79">
                  <c:v>73074.110923288303</c:v>
                </c:pt>
                <c:pt idx="80">
                  <c:v>73148.525466448598</c:v>
                </c:pt>
                <c:pt idx="81">
                  <c:v>73207.100835123594</c:v>
                </c:pt>
                <c:pt idx="82">
                  <c:v>73261.274711415594</c:v>
                </c:pt>
                <c:pt idx="83">
                  <c:v>73326.983607358095</c:v>
                </c:pt>
                <c:pt idx="84">
                  <c:v>73397.260175674804</c:v>
                </c:pt>
                <c:pt idx="85">
                  <c:v>73449.488876224001</c:v>
                </c:pt>
                <c:pt idx="86">
                  <c:v>73477.380156298706</c:v>
                </c:pt>
                <c:pt idx="87">
                  <c:v>73473.459766723507</c:v>
                </c:pt>
                <c:pt idx="88">
                  <c:v>73436.881604803697</c:v>
                </c:pt>
                <c:pt idx="89">
                  <c:v>73394.187619533695</c:v>
                </c:pt>
                <c:pt idx="90">
                  <c:v>73358.041705476804</c:v>
                </c:pt>
                <c:pt idx="91">
                  <c:v>73316.782056553304</c:v>
                </c:pt>
                <c:pt idx="92">
                  <c:v>73254.015893426797</c:v>
                </c:pt>
                <c:pt idx="93">
                  <c:v>73163.357354803797</c:v>
                </c:pt>
                <c:pt idx="94">
                  <c:v>73048.999737795093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722B-4776-B994-B18E0135E9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8344056"/>
        <c:axId val="688350944"/>
        <c:extLst>
          <c:ext xmlns:c15="http://schemas.microsoft.com/office/drawing/2012/chart" uri="{02D57815-91ED-43cb-92C2-25804820EDAC}">
            <c15:filteredScatterSeries>
              <c15:ser>
                <c:idx val="5"/>
                <c:order val="0"/>
                <c:tx>
                  <c:strRef>
                    <c:extLst>
                      <c:ext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'Figure 2a BSA sup75 increase'!$I$2:$I$106</c15:sqref>
                        </c15:formulaRef>
                      </c:ext>
                    </c:extLst>
                    <c:numCache>
                      <c:formatCode>General</c:formatCode>
                      <c:ptCount val="105"/>
                      <c:pt idx="0">
                        <c:v>9.5224086718948708</c:v>
                      </c:pt>
                      <c:pt idx="1">
                        <c:v>9.5289604978369908</c:v>
                      </c:pt>
                      <c:pt idx="2">
                        <c:v>9.5355123237791108</c:v>
                      </c:pt>
                      <c:pt idx="3">
                        <c:v>9.5420641497212308</c:v>
                      </c:pt>
                      <c:pt idx="4">
                        <c:v>9.5486159756633509</c:v>
                      </c:pt>
                      <c:pt idx="5">
                        <c:v>9.5551678016054709</c:v>
                      </c:pt>
                      <c:pt idx="6">
                        <c:v>9.5617196275475909</c:v>
                      </c:pt>
                      <c:pt idx="7">
                        <c:v>9.5682714534897002</c:v>
                      </c:pt>
                      <c:pt idx="8">
                        <c:v>9.5748232794318309</c:v>
                      </c:pt>
                      <c:pt idx="9">
                        <c:v>9.5813751053739402</c:v>
                      </c:pt>
                      <c:pt idx="10">
                        <c:v>9.5879269313160602</c:v>
                      </c:pt>
                      <c:pt idx="11">
                        <c:v>9.5944787572581802</c:v>
                      </c:pt>
                      <c:pt idx="12">
                        <c:v>9.6010305832003002</c:v>
                      </c:pt>
                      <c:pt idx="13">
                        <c:v>9.6075824091424202</c:v>
                      </c:pt>
                      <c:pt idx="14">
                        <c:v>9.6141342350845402</c:v>
                      </c:pt>
                      <c:pt idx="15">
                        <c:v>9.6206860610266602</c:v>
                      </c:pt>
                      <c:pt idx="16">
                        <c:v>9.6272378869687802</c:v>
                      </c:pt>
                      <c:pt idx="17">
                        <c:v>9.6337897129109002</c:v>
                      </c:pt>
                      <c:pt idx="18">
                        <c:v>9.6403415388530203</c:v>
                      </c:pt>
                      <c:pt idx="19">
                        <c:v>9.6468933647951403</c:v>
                      </c:pt>
                      <c:pt idx="20">
                        <c:v>9.6534451907372603</c:v>
                      </c:pt>
                      <c:pt idx="21">
                        <c:v>9.6599970166793803</c:v>
                      </c:pt>
                      <c:pt idx="22">
                        <c:v>9.6665488426215003</c:v>
                      </c:pt>
                      <c:pt idx="23">
                        <c:v>9.6731006685636203</c:v>
                      </c:pt>
                      <c:pt idx="24">
                        <c:v>9.6796524945057403</c:v>
                      </c:pt>
                      <c:pt idx="25">
                        <c:v>9.6862043204478603</c:v>
                      </c:pt>
                      <c:pt idx="26">
                        <c:v>9.6927561463899803</c:v>
                      </c:pt>
                      <c:pt idx="27">
                        <c:v>9.6993079723321003</c:v>
                      </c:pt>
                      <c:pt idx="28">
                        <c:v>9.7058597982742203</c:v>
                      </c:pt>
                      <c:pt idx="29">
                        <c:v>9.7124116242163403</c:v>
                      </c:pt>
                      <c:pt idx="30">
                        <c:v>9.7189634501584603</c:v>
                      </c:pt>
                      <c:pt idx="31">
                        <c:v>9.7255152761005697</c:v>
                      </c:pt>
                      <c:pt idx="32">
                        <c:v>9.7320671020426897</c:v>
                      </c:pt>
                      <c:pt idx="33">
                        <c:v>9.7386189279848097</c:v>
                      </c:pt>
                      <c:pt idx="34">
                        <c:v>9.7451707539269297</c:v>
                      </c:pt>
                      <c:pt idx="35">
                        <c:v>9.7517225798690497</c:v>
                      </c:pt>
                      <c:pt idx="36">
                        <c:v>9.7582744058111697</c:v>
                      </c:pt>
                      <c:pt idx="37">
                        <c:v>9.7648262317532897</c:v>
                      </c:pt>
                      <c:pt idx="38">
                        <c:v>9.7713780576954097</c:v>
                      </c:pt>
                      <c:pt idx="39">
                        <c:v>9.7779298836375297</c:v>
                      </c:pt>
                      <c:pt idx="40">
                        <c:v>9.7844817095796497</c:v>
                      </c:pt>
                      <c:pt idx="41">
                        <c:v>9.7910335355217697</c:v>
                      </c:pt>
                      <c:pt idx="42">
                        <c:v>9.7975853614638897</c:v>
                      </c:pt>
                      <c:pt idx="43">
                        <c:v>9.8041371874060097</c:v>
                      </c:pt>
                      <c:pt idx="44">
                        <c:v>9.8106890133481297</c:v>
                      </c:pt>
                      <c:pt idx="45">
                        <c:v>9.8172408392902497</c:v>
                      </c:pt>
                      <c:pt idx="46">
                        <c:v>9.8237926652323697</c:v>
                      </c:pt>
                      <c:pt idx="47">
                        <c:v>9.8303444911744897</c:v>
                      </c:pt>
                      <c:pt idx="48">
                        <c:v>9.8368963171166097</c:v>
                      </c:pt>
                      <c:pt idx="49">
                        <c:v>9.8434481430587208</c:v>
                      </c:pt>
                      <c:pt idx="50">
                        <c:v>9.8499999690008408</c:v>
                      </c:pt>
                      <c:pt idx="51">
                        <c:v>9.8565517949429609</c:v>
                      </c:pt>
                      <c:pt idx="52">
                        <c:v>9.8631036208850809</c:v>
                      </c:pt>
                      <c:pt idx="53">
                        <c:v>9.8696554468272009</c:v>
                      </c:pt>
                      <c:pt idx="54">
                        <c:v>9.8762072727693209</c:v>
                      </c:pt>
                      <c:pt idx="55">
                        <c:v>9.8827590987114409</c:v>
                      </c:pt>
                      <c:pt idx="56">
                        <c:v>9.8893109246535609</c:v>
                      </c:pt>
                      <c:pt idx="57">
                        <c:v>9.8958627505956809</c:v>
                      </c:pt>
                      <c:pt idx="58">
                        <c:v>9.9024145765378009</c:v>
                      </c:pt>
                      <c:pt idx="59">
                        <c:v>9.9089664024799209</c:v>
                      </c:pt>
                      <c:pt idx="60">
                        <c:v>9.9155182284220391</c:v>
                      </c:pt>
                      <c:pt idx="61">
                        <c:v>9.9220700543641591</c:v>
                      </c:pt>
                      <c:pt idx="62">
                        <c:v>9.9286218803062791</c:v>
                      </c:pt>
                      <c:pt idx="63">
                        <c:v>9.9351737062483991</c:v>
                      </c:pt>
                      <c:pt idx="64">
                        <c:v>9.9417255321905191</c:v>
                      </c:pt>
                      <c:pt idx="65">
                        <c:v>9.9482773581326391</c:v>
                      </c:pt>
                      <c:pt idx="66">
                        <c:v>9.9548291840747591</c:v>
                      </c:pt>
                      <c:pt idx="67">
                        <c:v>9.9613810100168791</c:v>
                      </c:pt>
                      <c:pt idx="68">
                        <c:v>9.9679328359589991</c:v>
                      </c:pt>
                      <c:pt idx="69">
                        <c:v>9.9744846619011192</c:v>
                      </c:pt>
                      <c:pt idx="70">
                        <c:v>9.9810364878432303</c:v>
                      </c:pt>
                      <c:pt idx="71">
                        <c:v>9.9875883137853503</c:v>
                      </c:pt>
                      <c:pt idx="72">
                        <c:v>9.9941401397274703</c:v>
                      </c:pt>
                      <c:pt idx="73">
                        <c:v>10.000691965669599</c:v>
                      </c:pt>
                      <c:pt idx="74">
                        <c:v>10.0072437916117</c:v>
                      </c:pt>
                      <c:pt idx="75">
                        <c:v>10.0137956175538</c:v>
                      </c:pt>
                      <c:pt idx="76">
                        <c:v>10.020347443496</c:v>
                      </c:pt>
                      <c:pt idx="77">
                        <c:v>10.026899269438101</c:v>
                      </c:pt>
                      <c:pt idx="78">
                        <c:v>10.033451095380199</c:v>
                      </c:pt>
                      <c:pt idx="79">
                        <c:v>10.0400029213223</c:v>
                      </c:pt>
                      <c:pt idx="80">
                        <c:v>10.0465547472644</c:v>
                      </c:pt>
                      <c:pt idx="81">
                        <c:v>10.053106573206501</c:v>
                      </c:pt>
                      <c:pt idx="82">
                        <c:v>10.059658399148701</c:v>
                      </c:pt>
                      <c:pt idx="83">
                        <c:v>10.066210225090799</c:v>
                      </c:pt>
                      <c:pt idx="84">
                        <c:v>10.0727620510329</c:v>
                      </c:pt>
                      <c:pt idx="85">
                        <c:v>10.079313876975</c:v>
                      </c:pt>
                      <c:pt idx="86">
                        <c:v>10.085865702917101</c:v>
                      </c:pt>
                      <c:pt idx="87">
                        <c:v>10.092417528859301</c:v>
                      </c:pt>
                      <c:pt idx="88">
                        <c:v>10.098969354801399</c:v>
                      </c:pt>
                      <c:pt idx="89">
                        <c:v>10.1055211807435</c:v>
                      </c:pt>
                      <c:pt idx="90">
                        <c:v>10.1120730066856</c:v>
                      </c:pt>
                      <c:pt idx="91">
                        <c:v>10.118624832627701</c:v>
                      </c:pt>
                      <c:pt idx="92">
                        <c:v>10.125176658569901</c:v>
                      </c:pt>
                      <c:pt idx="93">
                        <c:v>10.131728484511999</c:v>
                      </c:pt>
                      <c:pt idx="94">
                        <c:v>10.1382803104541</c:v>
                      </c:pt>
                      <c:pt idx="95">
                        <c:v>10.1448321363962</c:v>
                      </c:pt>
                      <c:pt idx="96">
                        <c:v>10.151383962338301</c:v>
                      </c:pt>
                      <c:pt idx="97">
                        <c:v>10.157935788280501</c:v>
                      </c:pt>
                      <c:pt idx="98">
                        <c:v>10.164487614222599</c:v>
                      </c:pt>
                      <c:pt idx="99">
                        <c:v>10.1710394401647</c:v>
                      </c:pt>
                      <c:pt idx="100">
                        <c:v>10.1775912661068</c:v>
                      </c:pt>
                      <c:pt idx="101">
                        <c:v>10.184143092048901</c:v>
                      </c:pt>
                      <c:pt idx="102">
                        <c:v>10.190694917991101</c:v>
                      </c:pt>
                      <c:pt idx="103">
                        <c:v>10.197246743933199</c:v>
                      </c:pt>
                      <c:pt idx="104">
                        <c:v>10.2037985698753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'Figure 2a BSA sup75 increase'!$J$2:$J$106</c15:sqref>
                        </c15:formulaRef>
                      </c:ext>
                    </c:extLst>
                    <c:numCache>
                      <c:formatCode>General</c:formatCode>
                      <c:ptCount val="105"/>
                      <c:pt idx="0">
                        <c:v>442297.32502316701</c:v>
                      </c:pt>
                      <c:pt idx="1">
                        <c:v>434574.438480752</c:v>
                      </c:pt>
                      <c:pt idx="2">
                        <c:v>427243.20021660801</c:v>
                      </c:pt>
                      <c:pt idx="3">
                        <c:v>420155.87322789</c:v>
                      </c:pt>
                      <c:pt idx="4">
                        <c:v>413168.99193034798</c:v>
                      </c:pt>
                      <c:pt idx="5">
                        <c:v>406281.21039776399</c:v>
                      </c:pt>
                      <c:pt idx="6">
                        <c:v>399579.03631516098</c:v>
                      </c:pt>
                      <c:pt idx="7">
                        <c:v>392989.581212644</c:v>
                      </c:pt>
                      <c:pt idx="8">
                        <c:v>386300.88414275</c:v>
                      </c:pt>
                      <c:pt idx="9">
                        <c:v>379440.98662801302</c:v>
                      </c:pt>
                      <c:pt idx="10">
                        <c:v>372428.567093344</c:v>
                      </c:pt>
                      <c:pt idx="11">
                        <c:v>365218.25132661703</c:v>
                      </c:pt>
                      <c:pt idx="12">
                        <c:v>357776.44637514401</c:v>
                      </c:pt>
                      <c:pt idx="13">
                        <c:v>350245.19495073002</c:v>
                      </c:pt>
                      <c:pt idx="14">
                        <c:v>343057.98177856999</c:v>
                      </c:pt>
                      <c:pt idx="15">
                        <c:v>336500.416370828</c:v>
                      </c:pt>
                      <c:pt idx="16">
                        <c:v>329245.41959298099</c:v>
                      </c:pt>
                      <c:pt idx="17">
                        <c:v>320669.49648848397</c:v>
                      </c:pt>
                      <c:pt idx="18">
                        <c:v>311962.38595305901</c:v>
                      </c:pt>
                      <c:pt idx="19">
                        <c:v>303200.52608685498</c:v>
                      </c:pt>
                      <c:pt idx="20">
                        <c:v>294455.96553086903</c:v>
                      </c:pt>
                      <c:pt idx="21">
                        <c:v>285731.93554080802</c:v>
                      </c:pt>
                      <c:pt idx="22">
                        <c:v>277122.020348511</c:v>
                      </c:pt>
                      <c:pt idx="23">
                        <c:v>268614.83765036002</c:v>
                      </c:pt>
                      <c:pt idx="24">
                        <c:v>260282.080917474</c:v>
                      </c:pt>
                      <c:pt idx="25">
                        <c:v>252323.19658386699</c:v>
                      </c:pt>
                      <c:pt idx="26">
                        <c:v>244716.23328970801</c:v>
                      </c:pt>
                      <c:pt idx="27">
                        <c:v>237299.11165879699</c:v>
                      </c:pt>
                      <c:pt idx="28">
                        <c:v>230126.79003849701</c:v>
                      </c:pt>
                      <c:pt idx="29">
                        <c:v>223414.094433208</c:v>
                      </c:pt>
                      <c:pt idx="30">
                        <c:v>217242.80237627501</c:v>
                      </c:pt>
                      <c:pt idx="31">
                        <c:v>211644.49935813301</c:v>
                      </c:pt>
                      <c:pt idx="32">
                        <c:v>206790.17187726201</c:v>
                      </c:pt>
                      <c:pt idx="33">
                        <c:v>202615.09709661</c:v>
                      </c:pt>
                      <c:pt idx="34">
                        <c:v>198875.87199426899</c:v>
                      </c:pt>
                      <c:pt idx="35">
                        <c:v>195556.43376747801</c:v>
                      </c:pt>
                      <c:pt idx="36">
                        <c:v>192656.02574548099</c:v>
                      </c:pt>
                      <c:pt idx="37">
                        <c:v>190142.92034092799</c:v>
                      </c:pt>
                      <c:pt idx="38">
                        <c:v>187989.41556051301</c:v>
                      </c:pt>
                      <c:pt idx="39">
                        <c:v>186176.976008962</c:v>
                      </c:pt>
                      <c:pt idx="40">
                        <c:v>184668.39140184599</c:v>
                      </c:pt>
                      <c:pt idx="41">
                        <c:v>183422.297457793</c:v>
                      </c:pt>
                      <c:pt idx="42">
                        <c:v>182400.92446122601</c:v>
                      </c:pt>
                      <c:pt idx="43">
                        <c:v>181572.995997853</c:v>
                      </c:pt>
                      <c:pt idx="44">
                        <c:v>180918.881840947</c:v>
                      </c:pt>
                      <c:pt idx="45">
                        <c:v>180427.28713349599</c:v>
                      </c:pt>
                      <c:pt idx="46">
                        <c:v>180060.124644475</c:v>
                      </c:pt>
                      <c:pt idx="47">
                        <c:v>179804.116548091</c:v>
                      </c:pt>
                      <c:pt idx="48">
                        <c:v>179647.28170376201</c:v>
                      </c:pt>
                      <c:pt idx="49">
                        <c:v>179609.323074972</c:v>
                      </c:pt>
                      <c:pt idx="50">
                        <c:v>179671.44271426799</c:v>
                      </c:pt>
                      <c:pt idx="51">
                        <c:v>179796.10842273201</c:v>
                      </c:pt>
                      <c:pt idx="52">
                        <c:v>179973.864148558</c:v>
                      </c:pt>
                      <c:pt idx="53">
                        <c:v>180191.966383502</c:v>
                      </c:pt>
                      <c:pt idx="54">
                        <c:v>180453.128031539</c:v>
                      </c:pt>
                      <c:pt idx="55">
                        <c:v>180762.207009754</c:v>
                      </c:pt>
                      <c:pt idx="56">
                        <c:v>181112.33640643</c:v>
                      </c:pt>
                      <c:pt idx="57">
                        <c:v>181492.08791181701</c:v>
                      </c:pt>
                      <c:pt idx="58">
                        <c:v>181895.33093803201</c:v>
                      </c:pt>
                      <c:pt idx="59">
                        <c:v>182323.43548463201</c:v>
                      </c:pt>
                      <c:pt idx="60">
                        <c:v>182770.73268685199</c:v>
                      </c:pt>
                      <c:pt idx="61">
                        <c:v>183216.06707149601</c:v>
                      </c:pt>
                      <c:pt idx="62">
                        <c:v>183661.15720401201</c:v>
                      </c:pt>
                      <c:pt idx="63">
                        <c:v>184096.22153678499</c:v>
                      </c:pt>
                      <c:pt idx="64">
                        <c:v>184522.26321550901</c:v>
                      </c:pt>
                      <c:pt idx="65">
                        <c:v>184943.11762387599</c:v>
                      </c:pt>
                      <c:pt idx="66">
                        <c:v>185341.999185377</c:v>
                      </c:pt>
                      <c:pt idx="67">
                        <c:v>185721.49524743599</c:v>
                      </c:pt>
                      <c:pt idx="68">
                        <c:v>186071.46232948601</c:v>
                      </c:pt>
                      <c:pt idx="69">
                        <c:v>186344.812754032</c:v>
                      </c:pt>
                      <c:pt idx="70">
                        <c:v>186518.51765604501</c:v>
                      </c:pt>
                      <c:pt idx="71">
                        <c:v>186629.26297503401</c:v>
                      </c:pt>
                      <c:pt idx="72">
                        <c:v>186731.28919490901</c:v>
                      </c:pt>
                      <c:pt idx="73">
                        <c:v>186847.95134296099</c:v>
                      </c:pt>
                      <c:pt idx="74">
                        <c:v>186968.48691164501</c:v>
                      </c:pt>
                      <c:pt idx="75">
                        <c:v>187063.294176764</c:v>
                      </c:pt>
                      <c:pt idx="76">
                        <c:v>187093.65928688299</c:v>
                      </c:pt>
                      <c:pt idx="77">
                        <c:v>187029.03848509901</c:v>
                      </c:pt>
                      <c:pt idx="78">
                        <c:v>186889.527906918</c:v>
                      </c:pt>
                      <c:pt idx="79">
                        <c:v>186706.54649823601</c:v>
                      </c:pt>
                      <c:pt idx="80">
                        <c:v>186461.33213907899</c:v>
                      </c:pt>
                      <c:pt idx="81">
                        <c:v>186146.89213992699</c:v>
                      </c:pt>
                      <c:pt idx="82">
                        <c:v>185764.586150049</c:v>
                      </c:pt>
                      <c:pt idx="83">
                        <c:v>185289.75765779399</c:v>
                      </c:pt>
                      <c:pt idx="84">
                        <c:v>184714.61499083001</c:v>
                      </c:pt>
                      <c:pt idx="85">
                        <c:v>184050.928163915</c:v>
                      </c:pt>
                      <c:pt idx="86">
                        <c:v>183308.58961617699</c:v>
                      </c:pt>
                      <c:pt idx="87">
                        <c:v>182505.620802077</c:v>
                      </c:pt>
                      <c:pt idx="88">
                        <c:v>181669.44876084899</c:v>
                      </c:pt>
                      <c:pt idx="89">
                        <c:v>180810.01916363699</c:v>
                      </c:pt>
                      <c:pt idx="90">
                        <c:v>179931.95080495201</c:v>
                      </c:pt>
                      <c:pt idx="91">
                        <c:v>179052.06099345599</c:v>
                      </c:pt>
                      <c:pt idx="92">
                        <c:v>178184.783222812</c:v>
                      </c:pt>
                      <c:pt idx="93">
                        <c:v>177329.88999620601</c:v>
                      </c:pt>
                      <c:pt idx="94">
                        <c:v>176482.93826631599</c:v>
                      </c:pt>
                      <c:pt idx="95">
                        <c:v>175640.986961908</c:v>
                      </c:pt>
                      <c:pt idx="96">
                        <c:v>174830.11959189101</c:v>
                      </c:pt>
                      <c:pt idx="97">
                        <c:v>174050.55109828099</c:v>
                      </c:pt>
                      <c:pt idx="98">
                        <c:v>173264.58235817499</c:v>
                      </c:pt>
                      <c:pt idx="99">
                        <c:v>172469.452759507</c:v>
                      </c:pt>
                      <c:pt idx="100">
                        <c:v>171681.13516137499</c:v>
                      </c:pt>
                      <c:pt idx="101">
                        <c:v>170895.15907290499</c:v>
                      </c:pt>
                      <c:pt idx="102">
                        <c:v>170089.60529637701</c:v>
                      </c:pt>
                      <c:pt idx="103">
                        <c:v>169246.15889908999</c:v>
                      </c:pt>
                      <c:pt idx="104">
                        <c:v>168425.87117309601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5-722B-4776-B994-B18E0135E947}"/>
                  </c:ext>
                </c:extLst>
              </c15:ser>
            </c15:filteredScatterSeries>
            <c15:filteredScatterSeries>
              <c15:ser>
                <c:idx val="6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increase'!$I$107:$I$251</c15:sqref>
                        </c15:formulaRef>
                      </c:ext>
                    </c:extLst>
                    <c:numCache>
                      <c:formatCode>General</c:formatCode>
                      <c:ptCount val="145"/>
                      <c:pt idx="0">
                        <c:v>10.7541519490133</c:v>
                      </c:pt>
                      <c:pt idx="1">
                        <c:v>10.7607037749555</c:v>
                      </c:pt>
                      <c:pt idx="2">
                        <c:v>10.767255600897601</c:v>
                      </c:pt>
                      <c:pt idx="3">
                        <c:v>10.773807426839699</c:v>
                      </c:pt>
                      <c:pt idx="4">
                        <c:v>10.7803592527818</c:v>
                      </c:pt>
                      <c:pt idx="5">
                        <c:v>10.7869110787239</c:v>
                      </c:pt>
                      <c:pt idx="6">
                        <c:v>10.7934629046661</c:v>
                      </c:pt>
                      <c:pt idx="7">
                        <c:v>10.800014730608201</c:v>
                      </c:pt>
                      <c:pt idx="8">
                        <c:v>10.806566556550299</c:v>
                      </c:pt>
                      <c:pt idx="9">
                        <c:v>10.8131183824924</c:v>
                      </c:pt>
                      <c:pt idx="10">
                        <c:v>10.8196702084345</c:v>
                      </c:pt>
                      <c:pt idx="11">
                        <c:v>10.8262220343767</c:v>
                      </c:pt>
                      <c:pt idx="12">
                        <c:v>10.832773860318801</c:v>
                      </c:pt>
                      <c:pt idx="13">
                        <c:v>10.839325686260899</c:v>
                      </c:pt>
                      <c:pt idx="14">
                        <c:v>10.845877512203</c:v>
                      </c:pt>
                      <c:pt idx="15">
                        <c:v>10.8524293381451</c:v>
                      </c:pt>
                      <c:pt idx="16">
                        <c:v>10.858981164087201</c:v>
                      </c:pt>
                      <c:pt idx="17">
                        <c:v>10.865532990029401</c:v>
                      </c:pt>
                      <c:pt idx="18">
                        <c:v>10.872084815971499</c:v>
                      </c:pt>
                      <c:pt idx="19">
                        <c:v>10.8786366419136</c:v>
                      </c:pt>
                      <c:pt idx="20">
                        <c:v>10.8851884678557</c:v>
                      </c:pt>
                      <c:pt idx="21">
                        <c:v>10.891740293797801</c:v>
                      </c:pt>
                      <c:pt idx="22">
                        <c:v>10.898292119740001</c:v>
                      </c:pt>
                      <c:pt idx="23">
                        <c:v>10.904843945682099</c:v>
                      </c:pt>
                      <c:pt idx="24">
                        <c:v>10.9113957716242</c:v>
                      </c:pt>
                      <c:pt idx="25">
                        <c:v>10.9179475975663</c:v>
                      </c:pt>
                      <c:pt idx="26">
                        <c:v>10.924499423508401</c:v>
                      </c:pt>
                      <c:pt idx="27">
                        <c:v>10.931051249450601</c:v>
                      </c:pt>
                      <c:pt idx="28">
                        <c:v>10.937603075392699</c:v>
                      </c:pt>
                      <c:pt idx="29">
                        <c:v>10.9441549013348</c:v>
                      </c:pt>
                      <c:pt idx="30">
                        <c:v>10.9507067272769</c:v>
                      </c:pt>
                      <c:pt idx="31">
                        <c:v>10.957258553219001</c:v>
                      </c:pt>
                      <c:pt idx="32">
                        <c:v>10.963810379161201</c:v>
                      </c:pt>
                      <c:pt idx="33">
                        <c:v>10.970362205103299</c:v>
                      </c:pt>
                      <c:pt idx="34">
                        <c:v>10.9769140310454</c:v>
                      </c:pt>
                      <c:pt idx="35">
                        <c:v>10.9834658569875</c:v>
                      </c:pt>
                      <c:pt idx="36">
                        <c:v>10.990017682929601</c:v>
                      </c:pt>
                      <c:pt idx="37">
                        <c:v>10.996569508871801</c:v>
                      </c:pt>
                      <c:pt idx="38">
                        <c:v>11.003121334813899</c:v>
                      </c:pt>
                      <c:pt idx="39">
                        <c:v>11.009673160756</c:v>
                      </c:pt>
                      <c:pt idx="40">
                        <c:v>11.0162249866981</c:v>
                      </c:pt>
                      <c:pt idx="41">
                        <c:v>11.022776812640201</c:v>
                      </c:pt>
                      <c:pt idx="42">
                        <c:v>11.029328638582401</c:v>
                      </c:pt>
                      <c:pt idx="43">
                        <c:v>11.035880464524499</c:v>
                      </c:pt>
                      <c:pt idx="44">
                        <c:v>11.0424322904666</c:v>
                      </c:pt>
                      <c:pt idx="45">
                        <c:v>11.0489841164087</c:v>
                      </c:pt>
                      <c:pt idx="46">
                        <c:v>11.055535942350801</c:v>
                      </c:pt>
                      <c:pt idx="47">
                        <c:v>11.062087768293001</c:v>
                      </c:pt>
                      <c:pt idx="48">
                        <c:v>11.068639594235099</c:v>
                      </c:pt>
                      <c:pt idx="49">
                        <c:v>11.0751914201772</c:v>
                      </c:pt>
                      <c:pt idx="50">
                        <c:v>11.0817432461193</c:v>
                      </c:pt>
                      <c:pt idx="51">
                        <c:v>11.088295072061401</c:v>
                      </c:pt>
                      <c:pt idx="52">
                        <c:v>11.094846898003601</c:v>
                      </c:pt>
                      <c:pt idx="53">
                        <c:v>11.101398723945699</c:v>
                      </c:pt>
                      <c:pt idx="54">
                        <c:v>11.1079505498878</c:v>
                      </c:pt>
                      <c:pt idx="55">
                        <c:v>11.1145023758299</c:v>
                      </c:pt>
                      <c:pt idx="56">
                        <c:v>11.121054201772001</c:v>
                      </c:pt>
                      <c:pt idx="57">
                        <c:v>11.1276060277141</c:v>
                      </c:pt>
                      <c:pt idx="58">
                        <c:v>11.1341578536563</c:v>
                      </c:pt>
                      <c:pt idx="59">
                        <c:v>11.1407096795984</c:v>
                      </c:pt>
                      <c:pt idx="60">
                        <c:v>11.1472615055405</c:v>
                      </c:pt>
                      <c:pt idx="61">
                        <c:v>11.153813331482599</c:v>
                      </c:pt>
                      <c:pt idx="62">
                        <c:v>11.1603651574247</c:v>
                      </c:pt>
                      <c:pt idx="63">
                        <c:v>11.1669169833669</c:v>
                      </c:pt>
                      <c:pt idx="64">
                        <c:v>11.173468809309</c:v>
                      </c:pt>
                      <c:pt idx="65">
                        <c:v>11.1800206352511</c:v>
                      </c:pt>
                      <c:pt idx="66">
                        <c:v>11.186572461193199</c:v>
                      </c:pt>
                      <c:pt idx="67">
                        <c:v>11.1931242871353</c:v>
                      </c:pt>
                      <c:pt idx="68">
                        <c:v>11.1996761130775</c:v>
                      </c:pt>
                      <c:pt idx="69">
                        <c:v>11.2062279390196</c:v>
                      </c:pt>
                      <c:pt idx="70">
                        <c:v>11.2127797649617</c:v>
                      </c:pt>
                      <c:pt idx="71">
                        <c:v>11.219331590903799</c:v>
                      </c:pt>
                      <c:pt idx="72">
                        <c:v>11.2258834168459</c:v>
                      </c:pt>
                      <c:pt idx="73">
                        <c:v>11.2324352427881</c:v>
                      </c:pt>
                      <c:pt idx="74">
                        <c:v>11.2389870687302</c:v>
                      </c:pt>
                      <c:pt idx="75">
                        <c:v>11.245538894672301</c:v>
                      </c:pt>
                      <c:pt idx="76">
                        <c:v>11.252090720614399</c:v>
                      </c:pt>
                      <c:pt idx="77">
                        <c:v>11.2586425465565</c:v>
                      </c:pt>
                      <c:pt idx="78">
                        <c:v>11.2651943724987</c:v>
                      </c:pt>
                      <c:pt idx="79">
                        <c:v>11.2717461984408</c:v>
                      </c:pt>
                      <c:pt idx="80">
                        <c:v>11.278298024382901</c:v>
                      </c:pt>
                      <c:pt idx="81">
                        <c:v>11.284849850324999</c:v>
                      </c:pt>
                      <c:pt idx="82">
                        <c:v>11.2914016762671</c:v>
                      </c:pt>
                      <c:pt idx="83">
                        <c:v>11.2979535022093</c:v>
                      </c:pt>
                      <c:pt idx="84">
                        <c:v>11.3045053281514</c:v>
                      </c:pt>
                      <c:pt idx="85">
                        <c:v>11.311057154093501</c:v>
                      </c:pt>
                      <c:pt idx="86">
                        <c:v>11.317608980035599</c:v>
                      </c:pt>
                      <c:pt idx="87">
                        <c:v>11.3241608059777</c:v>
                      </c:pt>
                      <c:pt idx="88">
                        <c:v>11.3307126319199</c:v>
                      </c:pt>
                      <c:pt idx="89">
                        <c:v>11.337264457862</c:v>
                      </c:pt>
                      <c:pt idx="90">
                        <c:v>11.343816283804101</c:v>
                      </c:pt>
                      <c:pt idx="91">
                        <c:v>11.350368109746199</c:v>
                      </c:pt>
                      <c:pt idx="92">
                        <c:v>11.3569199356883</c:v>
                      </c:pt>
                      <c:pt idx="93">
                        <c:v>11.3634717616305</c:v>
                      </c:pt>
                      <c:pt idx="94">
                        <c:v>11.3700235875726</c:v>
                      </c:pt>
                      <c:pt idx="95">
                        <c:v>11.376575413514701</c:v>
                      </c:pt>
                      <c:pt idx="96">
                        <c:v>11.383127239456799</c:v>
                      </c:pt>
                      <c:pt idx="97">
                        <c:v>11.3896790653989</c:v>
                      </c:pt>
                      <c:pt idx="98">
                        <c:v>11.396230891341</c:v>
                      </c:pt>
                      <c:pt idx="99">
                        <c:v>11.4027827172832</c:v>
                      </c:pt>
                      <c:pt idx="100">
                        <c:v>11.409334543225301</c:v>
                      </c:pt>
                      <c:pt idx="101">
                        <c:v>11.415886369167399</c:v>
                      </c:pt>
                      <c:pt idx="102">
                        <c:v>11.4224381951095</c:v>
                      </c:pt>
                      <c:pt idx="103">
                        <c:v>11.4289900210516</c:v>
                      </c:pt>
                      <c:pt idx="104">
                        <c:v>11.4355418469938</c:v>
                      </c:pt>
                      <c:pt idx="105">
                        <c:v>11.442093672935901</c:v>
                      </c:pt>
                      <c:pt idx="106">
                        <c:v>11.448645498877999</c:v>
                      </c:pt>
                      <c:pt idx="107">
                        <c:v>11.4551973248201</c:v>
                      </c:pt>
                      <c:pt idx="108">
                        <c:v>11.4617491507622</c:v>
                      </c:pt>
                      <c:pt idx="109">
                        <c:v>11.4683009767044</c:v>
                      </c:pt>
                      <c:pt idx="110">
                        <c:v>11.474852802646501</c:v>
                      </c:pt>
                      <c:pt idx="111">
                        <c:v>11.481404628588599</c:v>
                      </c:pt>
                      <c:pt idx="112">
                        <c:v>11.4879564545307</c:v>
                      </c:pt>
                      <c:pt idx="113">
                        <c:v>11.4945082804728</c:v>
                      </c:pt>
                      <c:pt idx="114">
                        <c:v>11.501060106415</c:v>
                      </c:pt>
                      <c:pt idx="115">
                        <c:v>11.507611932357101</c:v>
                      </c:pt>
                      <c:pt idx="116">
                        <c:v>11.514163758299199</c:v>
                      </c:pt>
                      <c:pt idx="117">
                        <c:v>11.5207155842413</c:v>
                      </c:pt>
                      <c:pt idx="118">
                        <c:v>11.5272674101834</c:v>
                      </c:pt>
                      <c:pt idx="119">
                        <c:v>11.5338192361256</c:v>
                      </c:pt>
                      <c:pt idx="120">
                        <c:v>11.540371062067701</c:v>
                      </c:pt>
                      <c:pt idx="121">
                        <c:v>11.546922888009799</c:v>
                      </c:pt>
                      <c:pt idx="122">
                        <c:v>11.5534747139519</c:v>
                      </c:pt>
                      <c:pt idx="123">
                        <c:v>11.560026539894</c:v>
                      </c:pt>
                      <c:pt idx="124">
                        <c:v>11.5665783658362</c:v>
                      </c:pt>
                      <c:pt idx="125">
                        <c:v>11.573130191778301</c:v>
                      </c:pt>
                      <c:pt idx="126">
                        <c:v>11.579682017720399</c:v>
                      </c:pt>
                      <c:pt idx="127">
                        <c:v>11.5862338436625</c:v>
                      </c:pt>
                      <c:pt idx="128">
                        <c:v>11.5927856696046</c:v>
                      </c:pt>
                      <c:pt idx="129">
                        <c:v>11.5993374955468</c:v>
                      </c:pt>
                      <c:pt idx="130">
                        <c:v>11.605889321488901</c:v>
                      </c:pt>
                      <c:pt idx="131">
                        <c:v>11.612441147430999</c:v>
                      </c:pt>
                      <c:pt idx="132">
                        <c:v>11.6189929733731</c:v>
                      </c:pt>
                      <c:pt idx="133">
                        <c:v>11.6255447993152</c:v>
                      </c:pt>
                      <c:pt idx="134">
                        <c:v>11.6320966252574</c:v>
                      </c:pt>
                      <c:pt idx="135">
                        <c:v>11.638648451199501</c:v>
                      </c:pt>
                      <c:pt idx="136">
                        <c:v>11.645200277141599</c:v>
                      </c:pt>
                      <c:pt idx="137">
                        <c:v>11.6517521030837</c:v>
                      </c:pt>
                      <c:pt idx="138">
                        <c:v>11.6583039290258</c:v>
                      </c:pt>
                      <c:pt idx="139">
                        <c:v>11.664855754967901</c:v>
                      </c:pt>
                      <c:pt idx="140">
                        <c:v>11.671407580910101</c:v>
                      </c:pt>
                      <c:pt idx="141">
                        <c:v>11.677959406852199</c:v>
                      </c:pt>
                      <c:pt idx="142">
                        <c:v>11.6845112327943</c:v>
                      </c:pt>
                      <c:pt idx="143">
                        <c:v>11.6910630587364</c:v>
                      </c:pt>
                      <c:pt idx="144">
                        <c:v>11.697614884678501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increase'!$J$107:$J$251</c15:sqref>
                        </c15:formulaRef>
                      </c:ext>
                    </c:extLst>
                    <c:numCache>
                      <c:formatCode>General</c:formatCode>
                      <c:ptCount val="145"/>
                      <c:pt idx="0">
                        <c:v>71285.725152107698</c:v>
                      </c:pt>
                      <c:pt idx="1">
                        <c:v>71459.256283483599</c:v>
                      </c:pt>
                      <c:pt idx="2">
                        <c:v>71245.541227884503</c:v>
                      </c:pt>
                      <c:pt idx="3">
                        <c:v>71029.445579498104</c:v>
                      </c:pt>
                      <c:pt idx="4">
                        <c:v>70815.321472615193</c:v>
                      </c:pt>
                      <c:pt idx="5">
                        <c:v>70578.901372013905</c:v>
                      </c:pt>
                      <c:pt idx="6">
                        <c:v>70295.512684767396</c:v>
                      </c:pt>
                      <c:pt idx="7">
                        <c:v>69980.192582678195</c:v>
                      </c:pt>
                      <c:pt idx="8">
                        <c:v>69667.546276192603</c:v>
                      </c:pt>
                      <c:pt idx="9">
                        <c:v>69375.246632128605</c:v>
                      </c:pt>
                      <c:pt idx="10">
                        <c:v>69077.909484696007</c:v>
                      </c:pt>
                      <c:pt idx="11">
                        <c:v>68739.777127118505</c:v>
                      </c:pt>
                      <c:pt idx="12">
                        <c:v>68369.198298488904</c:v>
                      </c:pt>
                      <c:pt idx="13">
                        <c:v>67994.173675835002</c:v>
                      </c:pt>
                      <c:pt idx="14">
                        <c:v>67652.566107107603</c:v>
                      </c:pt>
                      <c:pt idx="15">
                        <c:v>67363.360511904903</c:v>
                      </c:pt>
                      <c:pt idx="16">
                        <c:v>67121.428738655304</c:v>
                      </c:pt>
                      <c:pt idx="17">
                        <c:v>66913.273991143302</c:v>
                      </c:pt>
                      <c:pt idx="18">
                        <c:v>66721.831105327699</c:v>
                      </c:pt>
                      <c:pt idx="19">
                        <c:v>66541.139306248006</c:v>
                      </c:pt>
                      <c:pt idx="20">
                        <c:v>66377.455623619506</c:v>
                      </c:pt>
                      <c:pt idx="21">
                        <c:v>66237.959691047596</c:v>
                      </c:pt>
                      <c:pt idx="22">
                        <c:v>66125.522190779404</c:v>
                      </c:pt>
                      <c:pt idx="23">
                        <c:v>66037.976627021606</c:v>
                      </c:pt>
                      <c:pt idx="24">
                        <c:v>65970.274134223204</c:v>
                      </c:pt>
                      <c:pt idx="25">
                        <c:v>65919.069769994399</c:v>
                      </c:pt>
                      <c:pt idx="26">
                        <c:v>65884.0748409425</c:v>
                      </c:pt>
                      <c:pt idx="27">
                        <c:v>65862.519684894098</c:v>
                      </c:pt>
                      <c:pt idx="28">
                        <c:v>65851.070208214602</c:v>
                      </c:pt>
                      <c:pt idx="29">
                        <c:v>65846.194097060303</c:v>
                      </c:pt>
                      <c:pt idx="30">
                        <c:v>65853.523639520601</c:v>
                      </c:pt>
                      <c:pt idx="31">
                        <c:v>65877.846103115706</c:v>
                      </c:pt>
                      <c:pt idx="32">
                        <c:v>65916.616366042799</c:v>
                      </c:pt>
                      <c:pt idx="33">
                        <c:v>65967.674447110301</c:v>
                      </c:pt>
                      <c:pt idx="34">
                        <c:v>66030.250158573705</c:v>
                      </c:pt>
                      <c:pt idx="35">
                        <c:v>66102.772884783903</c:v>
                      </c:pt>
                      <c:pt idx="36">
                        <c:v>66184.117126130106</c:v>
                      </c:pt>
                      <c:pt idx="37">
                        <c:v>66273.784878317107</c:v>
                      </c:pt>
                      <c:pt idx="38">
                        <c:v>66372.403004138498</c:v>
                      </c:pt>
                      <c:pt idx="39">
                        <c:v>66481.457533658104</c:v>
                      </c:pt>
                      <c:pt idx="40">
                        <c:v>66599.728689811993</c:v>
                      </c:pt>
                      <c:pt idx="41">
                        <c:v>66727.845268920195</c:v>
                      </c:pt>
                      <c:pt idx="42">
                        <c:v>66864.648031586999</c:v>
                      </c:pt>
                      <c:pt idx="43">
                        <c:v>67006.562530212104</c:v>
                      </c:pt>
                      <c:pt idx="44">
                        <c:v>67154.114921340501</c:v>
                      </c:pt>
                      <c:pt idx="45">
                        <c:v>67305.919711395894</c:v>
                      </c:pt>
                      <c:pt idx="46">
                        <c:v>67460.436326412397</c:v>
                      </c:pt>
                      <c:pt idx="47">
                        <c:v>67615.457234103305</c:v>
                      </c:pt>
                      <c:pt idx="48">
                        <c:v>67769.346701630799</c:v>
                      </c:pt>
                      <c:pt idx="49">
                        <c:v>67926.581102028504</c:v>
                      </c:pt>
                      <c:pt idx="50">
                        <c:v>68080.243809547203</c:v>
                      </c:pt>
                      <c:pt idx="51">
                        <c:v>68215.912650234197</c:v>
                      </c:pt>
                      <c:pt idx="52">
                        <c:v>68340.750607602196</c:v>
                      </c:pt>
                      <c:pt idx="53">
                        <c:v>68464.0361063936</c:v>
                      </c:pt>
                      <c:pt idx="54">
                        <c:v>68578.485268701494</c:v>
                      </c:pt>
                      <c:pt idx="55">
                        <c:v>68691.569504584506</c:v>
                      </c:pt>
                      <c:pt idx="56">
                        <c:v>68804.5767519683</c:v>
                      </c:pt>
                      <c:pt idx="57">
                        <c:v>68914.942571723601</c:v>
                      </c:pt>
                      <c:pt idx="58">
                        <c:v>69020.252708547996</c:v>
                      </c:pt>
                      <c:pt idx="59">
                        <c:v>69120.206398276801</c:v>
                      </c:pt>
                      <c:pt idx="60">
                        <c:v>69214.864443472499</c:v>
                      </c:pt>
                      <c:pt idx="61">
                        <c:v>69307.134961748103</c:v>
                      </c:pt>
                      <c:pt idx="62">
                        <c:v>69401.049297260106</c:v>
                      </c:pt>
                      <c:pt idx="63">
                        <c:v>69496.574138691707</c:v>
                      </c:pt>
                      <c:pt idx="64">
                        <c:v>69592.325460836699</c:v>
                      </c:pt>
                      <c:pt idx="65">
                        <c:v>69688.591383156396</c:v>
                      </c:pt>
                      <c:pt idx="66">
                        <c:v>69785.549942389902</c:v>
                      </c:pt>
                      <c:pt idx="67">
                        <c:v>69880.137768148896</c:v>
                      </c:pt>
                      <c:pt idx="68">
                        <c:v>69967.927674099104</c:v>
                      </c:pt>
                      <c:pt idx="69">
                        <c:v>70050.265274392805</c:v>
                      </c:pt>
                      <c:pt idx="70">
                        <c:v>70132.971458606902</c:v>
                      </c:pt>
                      <c:pt idx="71">
                        <c:v>70223.224321977003</c:v>
                      </c:pt>
                      <c:pt idx="72">
                        <c:v>70323.424806441501</c:v>
                      </c:pt>
                      <c:pt idx="73">
                        <c:v>70422.914256154399</c:v>
                      </c:pt>
                      <c:pt idx="74">
                        <c:v>70522.343692169903</c:v>
                      </c:pt>
                      <c:pt idx="75">
                        <c:v>70624.819816266201</c:v>
                      </c:pt>
                      <c:pt idx="76">
                        <c:v>70730.789950043298</c:v>
                      </c:pt>
                      <c:pt idx="77">
                        <c:v>70842.669562961499</c:v>
                      </c:pt>
                      <c:pt idx="78">
                        <c:v>70960.771559009998</c:v>
                      </c:pt>
                      <c:pt idx="79">
                        <c:v>71083.550291630207</c:v>
                      </c:pt>
                      <c:pt idx="80">
                        <c:v>71210.174988691695</c:v>
                      </c:pt>
                      <c:pt idx="81">
                        <c:v>71341.455218979507</c:v>
                      </c:pt>
                      <c:pt idx="82">
                        <c:v>71478.007799179803</c:v>
                      </c:pt>
                      <c:pt idx="83">
                        <c:v>71620.254302710804</c:v>
                      </c:pt>
                      <c:pt idx="84">
                        <c:v>71767.161992717505</c:v>
                      </c:pt>
                      <c:pt idx="85">
                        <c:v>71918.080726590997</c:v>
                      </c:pt>
                      <c:pt idx="86">
                        <c:v>72069.009191031</c:v>
                      </c:pt>
                      <c:pt idx="87">
                        <c:v>72218.614196681301</c:v>
                      </c:pt>
                      <c:pt idx="88">
                        <c:v>72366.874459002298</c:v>
                      </c:pt>
                      <c:pt idx="89">
                        <c:v>72509.960849173702</c:v>
                      </c:pt>
                      <c:pt idx="90">
                        <c:v>72645.114377072998</c:v>
                      </c:pt>
                      <c:pt idx="91">
                        <c:v>72770.277254832807</c:v>
                      </c:pt>
                      <c:pt idx="92">
                        <c:v>72884.134593725903</c:v>
                      </c:pt>
                      <c:pt idx="93">
                        <c:v>72985.263020325801</c:v>
                      </c:pt>
                      <c:pt idx="94">
                        <c:v>73074.110923288303</c:v>
                      </c:pt>
                      <c:pt idx="95">
                        <c:v>73148.525466448598</c:v>
                      </c:pt>
                      <c:pt idx="96">
                        <c:v>73207.100835123594</c:v>
                      </c:pt>
                      <c:pt idx="97">
                        <c:v>73261.274711415594</c:v>
                      </c:pt>
                      <c:pt idx="98">
                        <c:v>73326.983607358095</c:v>
                      </c:pt>
                      <c:pt idx="99">
                        <c:v>73397.260175674804</c:v>
                      </c:pt>
                      <c:pt idx="100">
                        <c:v>73449.488876224001</c:v>
                      </c:pt>
                      <c:pt idx="101">
                        <c:v>73477.380156298706</c:v>
                      </c:pt>
                      <c:pt idx="102">
                        <c:v>73473.459766723507</c:v>
                      </c:pt>
                      <c:pt idx="103">
                        <c:v>73436.881604803697</c:v>
                      </c:pt>
                      <c:pt idx="104">
                        <c:v>73394.187619533695</c:v>
                      </c:pt>
                      <c:pt idx="105">
                        <c:v>73358.041705476804</c:v>
                      </c:pt>
                      <c:pt idx="106">
                        <c:v>73316.782056553304</c:v>
                      </c:pt>
                      <c:pt idx="107">
                        <c:v>73254.015893426797</c:v>
                      </c:pt>
                      <c:pt idx="108">
                        <c:v>73163.357354803797</c:v>
                      </c:pt>
                      <c:pt idx="109">
                        <c:v>73048.999737795093</c:v>
                      </c:pt>
                      <c:pt idx="110">
                        <c:v>72899.625773907304</c:v>
                      </c:pt>
                      <c:pt idx="111">
                        <c:v>72709.451952416406</c:v>
                      </c:pt>
                      <c:pt idx="112">
                        <c:v>72515.802799650395</c:v>
                      </c:pt>
                      <c:pt idx="113">
                        <c:v>72348.902286956494</c:v>
                      </c:pt>
                      <c:pt idx="114">
                        <c:v>72187.4050188447</c:v>
                      </c:pt>
                      <c:pt idx="115">
                        <c:v>72025.221582520593</c:v>
                      </c:pt>
                      <c:pt idx="116">
                        <c:v>71865.477524742601</c:v>
                      </c:pt>
                      <c:pt idx="117">
                        <c:v>71715.412765290705</c:v>
                      </c:pt>
                      <c:pt idx="118">
                        <c:v>71585.990616019102</c:v>
                      </c:pt>
                      <c:pt idx="119">
                        <c:v>71473.002838310902</c:v>
                      </c:pt>
                      <c:pt idx="120">
                        <c:v>71360.937721324895</c:v>
                      </c:pt>
                      <c:pt idx="121">
                        <c:v>71251.012766704094</c:v>
                      </c:pt>
                      <c:pt idx="122">
                        <c:v>71153.380840444996</c:v>
                      </c:pt>
                      <c:pt idx="123">
                        <c:v>71075.234509202506</c:v>
                      </c:pt>
                      <c:pt idx="124">
                        <c:v>71024.557071262694</c:v>
                      </c:pt>
                      <c:pt idx="125">
                        <c:v>71016.539315611095</c:v>
                      </c:pt>
                      <c:pt idx="126">
                        <c:v>71044.233415538096</c:v>
                      </c:pt>
                      <c:pt idx="127">
                        <c:v>71069.829463524598</c:v>
                      </c:pt>
                      <c:pt idx="128">
                        <c:v>71086.738759583503</c:v>
                      </c:pt>
                      <c:pt idx="129">
                        <c:v>71120.971087236103</c:v>
                      </c:pt>
                      <c:pt idx="130">
                        <c:v>71169.309278939603</c:v>
                      </c:pt>
                      <c:pt idx="131">
                        <c:v>71234.184556061606</c:v>
                      </c:pt>
                      <c:pt idx="132">
                        <c:v>71313.540059997395</c:v>
                      </c:pt>
                      <c:pt idx="133">
                        <c:v>71404.441369428998</c:v>
                      </c:pt>
                      <c:pt idx="134">
                        <c:v>71506.044291171303</c:v>
                      </c:pt>
                      <c:pt idx="135">
                        <c:v>71615.713891205902</c:v>
                      </c:pt>
                      <c:pt idx="136">
                        <c:v>71738.077978775706</c:v>
                      </c:pt>
                      <c:pt idx="137">
                        <c:v>71861.069593073495</c:v>
                      </c:pt>
                      <c:pt idx="138">
                        <c:v>71968.039796962898</c:v>
                      </c:pt>
                      <c:pt idx="139">
                        <c:v>72067.733397571603</c:v>
                      </c:pt>
                      <c:pt idx="140">
                        <c:v>72182.103906341596</c:v>
                      </c:pt>
                      <c:pt idx="141">
                        <c:v>72317.492295704797</c:v>
                      </c:pt>
                      <c:pt idx="142">
                        <c:v>72459.126153589095</c:v>
                      </c:pt>
                      <c:pt idx="143">
                        <c:v>72585.928374327894</c:v>
                      </c:pt>
                      <c:pt idx="144">
                        <c:v>72582.220817073394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722B-4776-B994-B18E0135E947}"/>
                  </c:ext>
                </c:extLst>
              </c15:ser>
            </c15:filteredScatterSeries>
            <c15:filteredScatterSeries>
              <c15:ser>
                <c:idx val="7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increase'!$B$1</c15:sqref>
                        </c15:formulaRef>
                      </c:ext>
                    </c:extLst>
                    <c:strCache>
                      <c:ptCount val="1"/>
                      <c:pt idx="0">
                        <c:v>LS</c:v>
                      </c:pt>
                    </c:strCache>
                  </c:strRef>
                </c:tx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increase'!$A$2:$A$6105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-0.68533614592732695</c:v>
                      </c:pt>
                      <c:pt idx="1">
                        <c:v>-0.67878431998520705</c:v>
                      </c:pt>
                      <c:pt idx="2">
                        <c:v>-0.67223249404308705</c:v>
                      </c:pt>
                      <c:pt idx="3">
                        <c:v>-0.66568066810096804</c:v>
                      </c:pt>
                      <c:pt idx="4">
                        <c:v>-0.65912884215884904</c:v>
                      </c:pt>
                      <c:pt idx="5">
                        <c:v>-0.65257701621672903</c:v>
                      </c:pt>
                      <c:pt idx="6">
                        <c:v>-0.64602519027461003</c:v>
                      </c:pt>
                      <c:pt idx="7">
                        <c:v>-0.63947336433249002</c:v>
                      </c:pt>
                      <c:pt idx="8">
                        <c:v>-0.63292153839037102</c:v>
                      </c:pt>
                      <c:pt idx="9">
                        <c:v>-0.62636971244825101</c:v>
                      </c:pt>
                      <c:pt idx="10">
                        <c:v>-0.61981788650613101</c:v>
                      </c:pt>
                      <c:pt idx="11">
                        <c:v>-0.61326606056401201</c:v>
                      </c:pt>
                      <c:pt idx="12">
                        <c:v>-0.606714234621892</c:v>
                      </c:pt>
                      <c:pt idx="13">
                        <c:v>-0.600162408679773</c:v>
                      </c:pt>
                      <c:pt idx="14">
                        <c:v>-0.59361058273765299</c:v>
                      </c:pt>
                      <c:pt idx="15">
                        <c:v>-0.58705875679553399</c:v>
                      </c:pt>
                      <c:pt idx="16">
                        <c:v>-0.58050693085341398</c:v>
                      </c:pt>
                      <c:pt idx="17">
                        <c:v>-0.57395510491129498</c:v>
                      </c:pt>
                      <c:pt idx="18">
                        <c:v>-0.56740327896917497</c:v>
                      </c:pt>
                      <c:pt idx="19">
                        <c:v>-0.56085145302705597</c:v>
                      </c:pt>
                      <c:pt idx="20">
                        <c:v>-0.55429962708493596</c:v>
                      </c:pt>
                      <c:pt idx="21">
                        <c:v>-0.54774780114281696</c:v>
                      </c:pt>
                      <c:pt idx="22">
                        <c:v>-0.54119597520069695</c:v>
                      </c:pt>
                      <c:pt idx="23">
                        <c:v>-0.53464414925857795</c:v>
                      </c:pt>
                      <c:pt idx="24">
                        <c:v>-0.52809232331645795</c:v>
                      </c:pt>
                      <c:pt idx="25">
                        <c:v>-0.52154049737433905</c:v>
                      </c:pt>
                      <c:pt idx="26">
                        <c:v>-0.51498867143221905</c:v>
                      </c:pt>
                      <c:pt idx="27">
                        <c:v>-0.50843684549010004</c:v>
                      </c:pt>
                      <c:pt idx="28">
                        <c:v>-0.50188501954798004</c:v>
                      </c:pt>
                      <c:pt idx="29">
                        <c:v>-0.49533319360586098</c:v>
                      </c:pt>
                      <c:pt idx="30">
                        <c:v>-0.48878136766374097</c:v>
                      </c:pt>
                      <c:pt idx="31">
                        <c:v>-0.48222954172162202</c:v>
                      </c:pt>
                      <c:pt idx="32">
                        <c:v>-0.47567771577950202</c:v>
                      </c:pt>
                      <c:pt idx="33">
                        <c:v>-0.46912588983738301</c:v>
                      </c:pt>
                      <c:pt idx="34">
                        <c:v>-0.46257406389526301</c:v>
                      </c:pt>
                      <c:pt idx="35">
                        <c:v>-0.45602223795314401</c:v>
                      </c:pt>
                      <c:pt idx="36">
                        <c:v>-0.449470412011024</c:v>
                      </c:pt>
                      <c:pt idx="37">
                        <c:v>-0.442918586068905</c:v>
                      </c:pt>
                      <c:pt idx="38">
                        <c:v>-0.43636676012678499</c:v>
                      </c:pt>
                      <c:pt idx="39">
                        <c:v>-0.42981493418466599</c:v>
                      </c:pt>
                      <c:pt idx="40">
                        <c:v>-0.42326310824254598</c:v>
                      </c:pt>
                      <c:pt idx="41">
                        <c:v>-0.41671128230042698</c:v>
                      </c:pt>
                      <c:pt idx="42">
                        <c:v>-0.41015945635830697</c:v>
                      </c:pt>
                      <c:pt idx="43">
                        <c:v>-0.40360763041618802</c:v>
                      </c:pt>
                      <c:pt idx="44">
                        <c:v>-0.39705580447406802</c:v>
                      </c:pt>
                      <c:pt idx="45">
                        <c:v>-0.39050397853194901</c:v>
                      </c:pt>
                      <c:pt idx="46">
                        <c:v>-0.38395215258982901</c:v>
                      </c:pt>
                      <c:pt idx="47">
                        <c:v>-0.37740032664771</c:v>
                      </c:pt>
                      <c:pt idx="48">
                        <c:v>-0.37084850070559</c:v>
                      </c:pt>
                      <c:pt idx="49">
                        <c:v>-0.364296674763471</c:v>
                      </c:pt>
                      <c:pt idx="50">
                        <c:v>-0.35774484882135099</c:v>
                      </c:pt>
                      <c:pt idx="51">
                        <c:v>-0.35119302287923199</c:v>
                      </c:pt>
                      <c:pt idx="52">
                        <c:v>-0.34464119693711198</c:v>
                      </c:pt>
                      <c:pt idx="53">
                        <c:v>-0.33808937099499298</c:v>
                      </c:pt>
                      <c:pt idx="54">
                        <c:v>-0.33153754505287297</c:v>
                      </c:pt>
                      <c:pt idx="55">
                        <c:v>-0.32498571911075402</c:v>
                      </c:pt>
                      <c:pt idx="56">
                        <c:v>-0.31843389316863402</c:v>
                      </c:pt>
                      <c:pt idx="57">
                        <c:v>-0.31188206722651501</c:v>
                      </c:pt>
                      <c:pt idx="58">
                        <c:v>-0.30533024128439501</c:v>
                      </c:pt>
                      <c:pt idx="59">
                        <c:v>-0.298778415342276</c:v>
                      </c:pt>
                      <c:pt idx="60">
                        <c:v>-0.292226589400156</c:v>
                      </c:pt>
                      <c:pt idx="61">
                        <c:v>-0.285674763458036</c:v>
                      </c:pt>
                      <c:pt idx="62">
                        <c:v>-0.27912293751591699</c:v>
                      </c:pt>
                      <c:pt idx="63">
                        <c:v>-0.27257111157379699</c:v>
                      </c:pt>
                      <c:pt idx="64">
                        <c:v>-0.26601928563167798</c:v>
                      </c:pt>
                      <c:pt idx="65">
                        <c:v>-0.25946745968955798</c:v>
                      </c:pt>
                      <c:pt idx="66">
                        <c:v>-0.25291563374743897</c:v>
                      </c:pt>
                      <c:pt idx="67">
                        <c:v>-0.246363807805319</c:v>
                      </c:pt>
                      <c:pt idx="68">
                        <c:v>-0.23981198186319999</c:v>
                      </c:pt>
                      <c:pt idx="69">
                        <c:v>-0.23326015592107999</c:v>
                      </c:pt>
                      <c:pt idx="70">
                        <c:v>-0.22670832997896101</c:v>
                      </c:pt>
                      <c:pt idx="71">
                        <c:v>-0.22015650403684101</c:v>
                      </c:pt>
                      <c:pt idx="72">
                        <c:v>-0.213604678094722</c:v>
                      </c:pt>
                      <c:pt idx="73">
                        <c:v>-0.207052852152602</c:v>
                      </c:pt>
                      <c:pt idx="74">
                        <c:v>-0.20050102621048299</c:v>
                      </c:pt>
                      <c:pt idx="75">
                        <c:v>-0.19394920026836299</c:v>
                      </c:pt>
                      <c:pt idx="76">
                        <c:v>-0.18739737432624401</c:v>
                      </c:pt>
                      <c:pt idx="77">
                        <c:v>-0.18084554838412401</c:v>
                      </c:pt>
                      <c:pt idx="78">
                        <c:v>-0.174293722442005</c:v>
                      </c:pt>
                      <c:pt idx="79">
                        <c:v>-0.167741896499885</c:v>
                      </c:pt>
                      <c:pt idx="80">
                        <c:v>-0.16119007055776599</c:v>
                      </c:pt>
                      <c:pt idx="81">
                        <c:v>-0.15463824461564599</c:v>
                      </c:pt>
                      <c:pt idx="82">
                        <c:v>-0.14808641867352701</c:v>
                      </c:pt>
                      <c:pt idx="83">
                        <c:v>-0.14153459273140701</c:v>
                      </c:pt>
                      <c:pt idx="84">
                        <c:v>-0.134982766789288</c:v>
                      </c:pt>
                      <c:pt idx="85">
                        <c:v>-0.128430940847168</c:v>
                      </c:pt>
                      <c:pt idx="86">
                        <c:v>-0.121879114905049</c:v>
                      </c:pt>
                      <c:pt idx="87">
                        <c:v>-0.115327288962929</c:v>
                      </c:pt>
                      <c:pt idx="88">
                        <c:v>-0.10877546302081</c:v>
                      </c:pt>
                      <c:pt idx="89">
                        <c:v>-0.10222363707869001</c:v>
                      </c:pt>
                      <c:pt idx="90">
                        <c:v>-9.5671811136570695E-2</c:v>
                      </c:pt>
                      <c:pt idx="91">
                        <c:v>-8.9119985194451301E-2</c:v>
                      </c:pt>
                      <c:pt idx="92">
                        <c:v>-8.2568159252331699E-2</c:v>
                      </c:pt>
                      <c:pt idx="93">
                        <c:v>-7.6016333310212195E-2</c:v>
                      </c:pt>
                      <c:pt idx="94">
                        <c:v>-6.9464507368092704E-2</c:v>
                      </c:pt>
                      <c:pt idx="95">
                        <c:v>-6.2912681425973199E-2</c:v>
                      </c:pt>
                      <c:pt idx="96">
                        <c:v>-5.6360855483853702E-2</c:v>
                      </c:pt>
                      <c:pt idx="97">
                        <c:v>-4.9809029541734197E-2</c:v>
                      </c:pt>
                      <c:pt idx="98">
                        <c:v>-4.3257203599614699E-2</c:v>
                      </c:pt>
                      <c:pt idx="99">
                        <c:v>-3.6705377657495097E-2</c:v>
                      </c:pt>
                      <c:pt idx="100">
                        <c:v>-3.01535517153757E-2</c:v>
                      </c:pt>
                      <c:pt idx="101">
                        <c:v>-2.3601725773256099E-2</c:v>
                      </c:pt>
                      <c:pt idx="102">
                        <c:v>-1.7049899831136601E-2</c:v>
                      </c:pt>
                      <c:pt idx="103">
                        <c:v>-1.04980738890172E-2</c:v>
                      </c:pt>
                      <c:pt idx="104">
                        <c:v>-3.9462479468976002E-3</c:v>
                      </c:pt>
                      <c:pt idx="105">
                        <c:v>2.6055779952218702E-3</c:v>
                      </c:pt>
                      <c:pt idx="106">
                        <c:v>9.1574039373414299E-3</c:v>
                      </c:pt>
                      <c:pt idx="107">
                        <c:v>1.5709229879460902E-2</c:v>
                      </c:pt>
                      <c:pt idx="108">
                        <c:v>2.22610558215805E-2</c:v>
                      </c:pt>
                      <c:pt idx="109">
                        <c:v>2.88128817636999E-2</c:v>
                      </c:pt>
                      <c:pt idx="110">
                        <c:v>3.5364707705819398E-2</c:v>
                      </c:pt>
                      <c:pt idx="111">
                        <c:v>4.1916533647939E-2</c:v>
                      </c:pt>
                      <c:pt idx="112">
                        <c:v>4.84683595900584E-2</c:v>
                      </c:pt>
                      <c:pt idx="113">
                        <c:v>5.5020185532178002E-2</c:v>
                      </c:pt>
                      <c:pt idx="114">
                        <c:v>6.15720114742975E-2</c:v>
                      </c:pt>
                      <c:pt idx="115">
                        <c:v>6.8123837416417005E-2</c:v>
                      </c:pt>
                      <c:pt idx="116">
                        <c:v>7.4675663358536495E-2</c:v>
                      </c:pt>
                      <c:pt idx="117">
                        <c:v>8.1227489300656E-2</c:v>
                      </c:pt>
                      <c:pt idx="118">
                        <c:v>8.7779315242775602E-2</c:v>
                      </c:pt>
                      <c:pt idx="119">
                        <c:v>9.4331141184894995E-2</c:v>
                      </c:pt>
                      <c:pt idx="120">
                        <c:v>0.100882967127015</c:v>
                      </c:pt>
                      <c:pt idx="121">
                        <c:v>0.107434793069134</c:v>
                      </c:pt>
                      <c:pt idx="122">
                        <c:v>0.113986619011254</c:v>
                      </c:pt>
                      <c:pt idx="123">
                        <c:v>0.120538444953373</c:v>
                      </c:pt>
                      <c:pt idx="124">
                        <c:v>0.12709027089549299</c:v>
                      </c:pt>
                      <c:pt idx="125">
                        <c:v>0.133642096837612</c:v>
                      </c:pt>
                      <c:pt idx="126">
                        <c:v>0.140193922779732</c:v>
                      </c:pt>
                      <c:pt idx="127">
                        <c:v>0.146745748721851</c:v>
                      </c:pt>
                      <c:pt idx="128">
                        <c:v>0.15329757466397101</c:v>
                      </c:pt>
                      <c:pt idx="129">
                        <c:v>0.15984940060608999</c:v>
                      </c:pt>
                      <c:pt idx="130">
                        <c:v>0.16640122654820999</c:v>
                      </c:pt>
                      <c:pt idx="131">
                        <c:v>0.172953052490329</c:v>
                      </c:pt>
                      <c:pt idx="132">
                        <c:v>0.179504878432449</c:v>
                      </c:pt>
                      <c:pt idx="133">
                        <c:v>0.186056704374568</c:v>
                      </c:pt>
                      <c:pt idx="134">
                        <c:v>0.19260853031668801</c:v>
                      </c:pt>
                      <c:pt idx="135">
                        <c:v>0.19916035625880699</c:v>
                      </c:pt>
                      <c:pt idx="136">
                        <c:v>0.20571218220092699</c:v>
                      </c:pt>
                      <c:pt idx="137">
                        <c:v>0.212264008143046</c:v>
                      </c:pt>
                      <c:pt idx="138">
                        <c:v>0.218815834085166</c:v>
                      </c:pt>
                      <c:pt idx="139">
                        <c:v>0.22536766002728501</c:v>
                      </c:pt>
                      <c:pt idx="140">
                        <c:v>0.23191948596940501</c:v>
                      </c:pt>
                      <c:pt idx="141">
                        <c:v>0.23847131191152399</c:v>
                      </c:pt>
                      <c:pt idx="142">
                        <c:v>0.24502313785364399</c:v>
                      </c:pt>
                      <c:pt idx="143">
                        <c:v>0.251574963795763</c:v>
                      </c:pt>
                      <c:pt idx="144">
                        <c:v>0.258126789737883</c:v>
                      </c:pt>
                      <c:pt idx="145">
                        <c:v>0.26467861568000201</c:v>
                      </c:pt>
                      <c:pt idx="146">
                        <c:v>0.27123044162212201</c:v>
                      </c:pt>
                      <c:pt idx="147">
                        <c:v>0.27778226756424101</c:v>
                      </c:pt>
                      <c:pt idx="148">
                        <c:v>0.28433409350636102</c:v>
                      </c:pt>
                      <c:pt idx="149">
                        <c:v>0.29088591944848002</c:v>
                      </c:pt>
                      <c:pt idx="150">
                        <c:v>0.29743774539059997</c:v>
                      </c:pt>
                      <c:pt idx="151">
                        <c:v>0.30398957133271898</c:v>
                      </c:pt>
                      <c:pt idx="152">
                        <c:v>0.31054139727483898</c:v>
                      </c:pt>
                      <c:pt idx="153">
                        <c:v>0.31709322321695799</c:v>
                      </c:pt>
                      <c:pt idx="154">
                        <c:v>0.32364504915907799</c:v>
                      </c:pt>
                      <c:pt idx="155">
                        <c:v>0.330196875101197</c:v>
                      </c:pt>
                      <c:pt idx="156">
                        <c:v>0.336748701043317</c:v>
                      </c:pt>
                      <c:pt idx="157">
                        <c:v>0.34330052698543601</c:v>
                      </c:pt>
                      <c:pt idx="158">
                        <c:v>0.34985235292755601</c:v>
                      </c:pt>
                      <c:pt idx="159">
                        <c:v>0.35640417886967501</c:v>
                      </c:pt>
                      <c:pt idx="160">
                        <c:v>0.36295600481179502</c:v>
                      </c:pt>
                      <c:pt idx="161">
                        <c:v>0.36950783075391402</c:v>
                      </c:pt>
                      <c:pt idx="162">
                        <c:v>0.37605965669603397</c:v>
                      </c:pt>
                      <c:pt idx="163">
                        <c:v>0.38261148263815298</c:v>
                      </c:pt>
                      <c:pt idx="164">
                        <c:v>0.38916330858027298</c:v>
                      </c:pt>
                      <c:pt idx="165">
                        <c:v>0.39571513452239299</c:v>
                      </c:pt>
                      <c:pt idx="166">
                        <c:v>0.40226696046451199</c:v>
                      </c:pt>
                      <c:pt idx="167">
                        <c:v>0.408818786406631</c:v>
                      </c:pt>
                      <c:pt idx="168">
                        <c:v>0.415370612348751</c:v>
                      </c:pt>
                      <c:pt idx="169">
                        <c:v>0.421922438290871</c:v>
                      </c:pt>
                      <c:pt idx="170">
                        <c:v>0.42847426423299001</c:v>
                      </c:pt>
                      <c:pt idx="171">
                        <c:v>0.43502609017511001</c:v>
                      </c:pt>
                      <c:pt idx="172">
                        <c:v>0.44157791611722902</c:v>
                      </c:pt>
                      <c:pt idx="173">
                        <c:v>0.44812974205934802</c:v>
                      </c:pt>
                      <c:pt idx="174">
                        <c:v>0.45468156800146797</c:v>
                      </c:pt>
                      <c:pt idx="175">
                        <c:v>0.46123339394358798</c:v>
                      </c:pt>
                      <c:pt idx="176">
                        <c:v>0.46778521988570698</c:v>
                      </c:pt>
                      <c:pt idx="177">
                        <c:v>0.47433704582782599</c:v>
                      </c:pt>
                      <c:pt idx="178">
                        <c:v>0.48088887176994599</c:v>
                      </c:pt>
                      <c:pt idx="179">
                        <c:v>0.487440697712066</c:v>
                      </c:pt>
                      <c:pt idx="180">
                        <c:v>0.493992523654185</c:v>
                      </c:pt>
                      <c:pt idx="181">
                        <c:v>0.500544349596305</c:v>
                      </c:pt>
                      <c:pt idx="182">
                        <c:v>0.50709617553842401</c:v>
                      </c:pt>
                      <c:pt idx="183">
                        <c:v>0.51364800148054401</c:v>
                      </c:pt>
                      <c:pt idx="184">
                        <c:v>0.52019982742266302</c:v>
                      </c:pt>
                      <c:pt idx="185">
                        <c:v>0.52675165336478302</c:v>
                      </c:pt>
                      <c:pt idx="186">
                        <c:v>0.53330347930690203</c:v>
                      </c:pt>
                      <c:pt idx="187">
                        <c:v>0.53985530524902203</c:v>
                      </c:pt>
                      <c:pt idx="188">
                        <c:v>0.54640713119114104</c:v>
                      </c:pt>
                      <c:pt idx="189">
                        <c:v>0.55295895713326104</c:v>
                      </c:pt>
                      <c:pt idx="190">
                        <c:v>0.55951078307538005</c:v>
                      </c:pt>
                      <c:pt idx="191">
                        <c:v>0.56606260901750005</c:v>
                      </c:pt>
                      <c:pt idx="192">
                        <c:v>0.57261443495961895</c:v>
                      </c:pt>
                      <c:pt idx="193">
                        <c:v>0.57916626090173895</c:v>
                      </c:pt>
                      <c:pt idx="194">
                        <c:v>0.58571808684385795</c:v>
                      </c:pt>
                      <c:pt idx="195">
                        <c:v>0.59226991278597796</c:v>
                      </c:pt>
                      <c:pt idx="196">
                        <c:v>0.59882173872809696</c:v>
                      </c:pt>
                      <c:pt idx="197">
                        <c:v>0.60537356467021697</c:v>
                      </c:pt>
                      <c:pt idx="198">
                        <c:v>0.61192539061233597</c:v>
                      </c:pt>
                      <c:pt idx="199">
                        <c:v>0.61847721655445598</c:v>
                      </c:pt>
                      <c:pt idx="200">
                        <c:v>0.62502904249657498</c:v>
                      </c:pt>
                      <c:pt idx="201">
                        <c:v>0.63158086843869499</c:v>
                      </c:pt>
                      <c:pt idx="202">
                        <c:v>0.63813269438081399</c:v>
                      </c:pt>
                      <c:pt idx="203">
                        <c:v>0.644684520322934</c:v>
                      </c:pt>
                      <c:pt idx="204">
                        <c:v>0.651236346265053</c:v>
                      </c:pt>
                      <c:pt idx="205">
                        <c:v>0.65778817220717301</c:v>
                      </c:pt>
                      <c:pt idx="206">
                        <c:v>0.66433999814929201</c:v>
                      </c:pt>
                      <c:pt idx="207">
                        <c:v>0.67089182409141201</c:v>
                      </c:pt>
                      <c:pt idx="208">
                        <c:v>0.67744365003353102</c:v>
                      </c:pt>
                      <c:pt idx="209">
                        <c:v>0.68399547597565102</c:v>
                      </c:pt>
                      <c:pt idx="210">
                        <c:v>0.69054730191777003</c:v>
                      </c:pt>
                      <c:pt idx="211">
                        <c:v>0.69709912785989003</c:v>
                      </c:pt>
                      <c:pt idx="212">
                        <c:v>0.70365095380200904</c:v>
                      </c:pt>
                      <c:pt idx="213">
                        <c:v>0.71020277974412904</c:v>
                      </c:pt>
                      <c:pt idx="214">
                        <c:v>0.71675460568624805</c:v>
                      </c:pt>
                      <c:pt idx="215">
                        <c:v>0.72330643162836805</c:v>
                      </c:pt>
                      <c:pt idx="216">
                        <c:v>0.72985825757048794</c:v>
                      </c:pt>
                      <c:pt idx="217">
                        <c:v>0.73641008351260695</c:v>
                      </c:pt>
                      <c:pt idx="218">
                        <c:v>0.74296190945472596</c:v>
                      </c:pt>
                      <c:pt idx="219">
                        <c:v>0.74951373539684596</c:v>
                      </c:pt>
                      <c:pt idx="220">
                        <c:v>0.75606556133896496</c:v>
                      </c:pt>
                      <c:pt idx="221">
                        <c:v>0.76261738728108497</c:v>
                      </c:pt>
                      <c:pt idx="222">
                        <c:v>0.76916921322320397</c:v>
                      </c:pt>
                      <c:pt idx="223">
                        <c:v>0.77572103916532398</c:v>
                      </c:pt>
                      <c:pt idx="224">
                        <c:v>0.78227286510744298</c:v>
                      </c:pt>
                      <c:pt idx="225">
                        <c:v>0.78882469104956299</c:v>
                      </c:pt>
                      <c:pt idx="226">
                        <c:v>0.79537651699168299</c:v>
                      </c:pt>
                      <c:pt idx="227">
                        <c:v>0.801928342933802</c:v>
                      </c:pt>
                      <c:pt idx="228">
                        <c:v>0.808480168875921</c:v>
                      </c:pt>
                      <c:pt idx="229">
                        <c:v>0.81503199481804101</c:v>
                      </c:pt>
                      <c:pt idx="230">
                        <c:v>0.82158382076016101</c:v>
                      </c:pt>
                      <c:pt idx="231">
                        <c:v>0.82813564670228001</c:v>
                      </c:pt>
                      <c:pt idx="232">
                        <c:v>0.83468747264440002</c:v>
                      </c:pt>
                      <c:pt idx="233">
                        <c:v>0.84123929858651902</c:v>
                      </c:pt>
                      <c:pt idx="234">
                        <c:v>0.84779112452863903</c:v>
                      </c:pt>
                      <c:pt idx="235">
                        <c:v>0.85434295047075803</c:v>
                      </c:pt>
                      <c:pt idx="236">
                        <c:v>0.86089477641287804</c:v>
                      </c:pt>
                      <c:pt idx="237">
                        <c:v>0.86744660235499704</c:v>
                      </c:pt>
                      <c:pt idx="238">
                        <c:v>0.87399842829711705</c:v>
                      </c:pt>
                      <c:pt idx="239">
                        <c:v>0.88055025423923605</c:v>
                      </c:pt>
                      <c:pt idx="240">
                        <c:v>0.88710208018135595</c:v>
                      </c:pt>
                      <c:pt idx="241">
                        <c:v>0.89365390612347495</c:v>
                      </c:pt>
                      <c:pt idx="242">
                        <c:v>0.90020573206559495</c:v>
                      </c:pt>
                      <c:pt idx="243">
                        <c:v>0.90675755800771396</c:v>
                      </c:pt>
                      <c:pt idx="244">
                        <c:v>0.91330938394983396</c:v>
                      </c:pt>
                      <c:pt idx="245">
                        <c:v>0.91986120989195297</c:v>
                      </c:pt>
                      <c:pt idx="246">
                        <c:v>0.92641303583407297</c:v>
                      </c:pt>
                      <c:pt idx="247">
                        <c:v>0.93296486177619198</c:v>
                      </c:pt>
                      <c:pt idx="248">
                        <c:v>0.93951668771831198</c:v>
                      </c:pt>
                      <c:pt idx="249">
                        <c:v>0.94606851366043099</c:v>
                      </c:pt>
                      <c:pt idx="250">
                        <c:v>0.95262033960255099</c:v>
                      </c:pt>
                      <c:pt idx="251">
                        <c:v>0.95917216554467</c:v>
                      </c:pt>
                      <c:pt idx="252">
                        <c:v>0.96572399148679</c:v>
                      </c:pt>
                      <c:pt idx="253">
                        <c:v>0.97227581742890901</c:v>
                      </c:pt>
                      <c:pt idx="254">
                        <c:v>0.97882764337102901</c:v>
                      </c:pt>
                      <c:pt idx="255">
                        <c:v>0.98537946931314802</c:v>
                      </c:pt>
                      <c:pt idx="256">
                        <c:v>0.99193129525526802</c:v>
                      </c:pt>
                      <c:pt idx="257">
                        <c:v>0.99848312119738702</c:v>
                      </c:pt>
                      <c:pt idx="258">
                        <c:v>1.0050349471395099</c:v>
                      </c:pt>
                      <c:pt idx="259">
                        <c:v>1.0115867730816299</c:v>
                      </c:pt>
                      <c:pt idx="260">
                        <c:v>1.0181385990237499</c:v>
                      </c:pt>
                      <c:pt idx="261">
                        <c:v>1.0246904249658699</c:v>
                      </c:pt>
                      <c:pt idx="262">
                        <c:v>1.0312422509079799</c:v>
                      </c:pt>
                      <c:pt idx="263">
                        <c:v>1.0377940768500999</c:v>
                      </c:pt>
                      <c:pt idx="264">
                        <c:v>1.0443459027922199</c:v>
                      </c:pt>
                      <c:pt idx="265">
                        <c:v>1.05089772873434</c:v>
                      </c:pt>
                      <c:pt idx="266">
                        <c:v>1.05744955467646</c:v>
                      </c:pt>
                      <c:pt idx="267">
                        <c:v>1.06400138061858</c:v>
                      </c:pt>
                      <c:pt idx="268">
                        <c:v>1.0705532065607</c:v>
                      </c:pt>
                      <c:pt idx="269">
                        <c:v>1.07710503250282</c:v>
                      </c:pt>
                      <c:pt idx="270">
                        <c:v>1.08365685844494</c:v>
                      </c:pt>
                      <c:pt idx="271">
                        <c:v>1.09020868438706</c:v>
                      </c:pt>
                      <c:pt idx="272">
                        <c:v>1.09676051032918</c:v>
                      </c:pt>
                      <c:pt idx="273">
                        <c:v>1.1033123362713</c:v>
                      </c:pt>
                      <c:pt idx="274">
                        <c:v>1.10986416221342</c:v>
                      </c:pt>
                      <c:pt idx="275">
                        <c:v>1.11641598815554</c:v>
                      </c:pt>
                      <c:pt idx="276">
                        <c:v>1.12296781409766</c:v>
                      </c:pt>
                      <c:pt idx="277">
                        <c:v>1.12951964003978</c:v>
                      </c:pt>
                      <c:pt idx="278">
                        <c:v>1.1360714659819</c:v>
                      </c:pt>
                      <c:pt idx="279">
                        <c:v>1.14262329192402</c:v>
                      </c:pt>
                      <c:pt idx="280">
                        <c:v>1.14917511786614</c:v>
                      </c:pt>
                      <c:pt idx="281">
                        <c:v>1.15572694380826</c:v>
                      </c:pt>
                      <c:pt idx="282">
                        <c:v>1.16227876975037</c:v>
                      </c:pt>
                      <c:pt idx="283">
                        <c:v>1.16883059569249</c:v>
                      </c:pt>
                      <c:pt idx="284">
                        <c:v>1.17538242163461</c:v>
                      </c:pt>
                      <c:pt idx="285">
                        <c:v>1.18193424757673</c:v>
                      </c:pt>
                      <c:pt idx="286">
                        <c:v>1.1884860735188501</c:v>
                      </c:pt>
                      <c:pt idx="287">
                        <c:v>1.1950378994609701</c:v>
                      </c:pt>
                      <c:pt idx="288">
                        <c:v>1.2015897254030901</c:v>
                      </c:pt>
                      <c:pt idx="289">
                        <c:v>1.2081415513452101</c:v>
                      </c:pt>
                      <c:pt idx="290">
                        <c:v>1.2146933772873301</c:v>
                      </c:pt>
                      <c:pt idx="291">
                        <c:v>1.2212452032294501</c:v>
                      </c:pt>
                      <c:pt idx="292">
                        <c:v>1.2277970291715701</c:v>
                      </c:pt>
                      <c:pt idx="293">
                        <c:v>1.2343488551136901</c:v>
                      </c:pt>
                      <c:pt idx="294">
                        <c:v>1.2409006810558101</c:v>
                      </c:pt>
                      <c:pt idx="295">
                        <c:v>1.2474525069979301</c:v>
                      </c:pt>
                      <c:pt idx="296">
                        <c:v>1.2540043329400501</c:v>
                      </c:pt>
                      <c:pt idx="297">
                        <c:v>1.2605561588821701</c:v>
                      </c:pt>
                      <c:pt idx="298">
                        <c:v>1.2671079848242901</c:v>
                      </c:pt>
                      <c:pt idx="299">
                        <c:v>1.2736598107664101</c:v>
                      </c:pt>
                      <c:pt idx="300">
                        <c:v>1.2802116367085301</c:v>
                      </c:pt>
                      <c:pt idx="301">
                        <c:v>1.2867634626506499</c:v>
                      </c:pt>
                      <c:pt idx="302">
                        <c:v>1.2933152885927699</c:v>
                      </c:pt>
                      <c:pt idx="303">
                        <c:v>1.2998671145348799</c:v>
                      </c:pt>
                      <c:pt idx="304">
                        <c:v>1.3064189404769999</c:v>
                      </c:pt>
                      <c:pt idx="305">
                        <c:v>1.3129707664191199</c:v>
                      </c:pt>
                      <c:pt idx="306">
                        <c:v>1.3195225923612399</c:v>
                      </c:pt>
                      <c:pt idx="307">
                        <c:v>1.3260744183033599</c:v>
                      </c:pt>
                      <c:pt idx="308">
                        <c:v>1.3326262442454799</c:v>
                      </c:pt>
                      <c:pt idx="309">
                        <c:v>1.3391780701875999</c:v>
                      </c:pt>
                      <c:pt idx="310">
                        <c:v>1.3457298961297199</c:v>
                      </c:pt>
                      <c:pt idx="311">
                        <c:v>1.3522817220718399</c:v>
                      </c:pt>
                      <c:pt idx="312">
                        <c:v>1.3588335480139599</c:v>
                      </c:pt>
                      <c:pt idx="313">
                        <c:v>1.36538537395608</c:v>
                      </c:pt>
                      <c:pt idx="314">
                        <c:v>1.3719371998982</c:v>
                      </c:pt>
                      <c:pt idx="315">
                        <c:v>1.37848902584032</c:v>
                      </c:pt>
                      <c:pt idx="316">
                        <c:v>1.38504085178244</c:v>
                      </c:pt>
                      <c:pt idx="317">
                        <c:v>1.39159267772456</c:v>
                      </c:pt>
                      <c:pt idx="318">
                        <c:v>1.39814450366668</c:v>
                      </c:pt>
                      <c:pt idx="319">
                        <c:v>1.4046963296088</c:v>
                      </c:pt>
                      <c:pt idx="320">
                        <c:v>1.41124815555092</c:v>
                      </c:pt>
                      <c:pt idx="321">
                        <c:v>1.41779998149304</c:v>
                      </c:pt>
                      <c:pt idx="322">
                        <c:v>1.42435180743516</c:v>
                      </c:pt>
                      <c:pt idx="323">
                        <c:v>1.43090363337727</c:v>
                      </c:pt>
                      <c:pt idx="324">
                        <c:v>1.43745545931939</c:v>
                      </c:pt>
                      <c:pt idx="325">
                        <c:v>1.44400728526151</c:v>
                      </c:pt>
                      <c:pt idx="326">
                        <c:v>1.45055911120363</c:v>
                      </c:pt>
                      <c:pt idx="327">
                        <c:v>1.45711093714575</c:v>
                      </c:pt>
                      <c:pt idx="328">
                        <c:v>1.46366276308787</c:v>
                      </c:pt>
                      <c:pt idx="329">
                        <c:v>1.47021458902999</c:v>
                      </c:pt>
                      <c:pt idx="330">
                        <c:v>1.47676641497211</c:v>
                      </c:pt>
                      <c:pt idx="331">
                        <c:v>1.48331824091423</c:v>
                      </c:pt>
                      <c:pt idx="332">
                        <c:v>1.48987006685635</c:v>
                      </c:pt>
                      <c:pt idx="333">
                        <c:v>1.49642189279847</c:v>
                      </c:pt>
                      <c:pt idx="334">
                        <c:v>1.50297371874059</c:v>
                      </c:pt>
                      <c:pt idx="335">
                        <c:v>1.5095255446827101</c:v>
                      </c:pt>
                      <c:pt idx="336">
                        <c:v>1.5160773706248301</c:v>
                      </c:pt>
                      <c:pt idx="337">
                        <c:v>1.5226291965669501</c:v>
                      </c:pt>
                      <c:pt idx="338">
                        <c:v>1.5291810225090701</c:v>
                      </c:pt>
                      <c:pt idx="339">
                        <c:v>1.5357328484511901</c:v>
                      </c:pt>
                      <c:pt idx="340">
                        <c:v>1.5422846743933101</c:v>
                      </c:pt>
                      <c:pt idx="341">
                        <c:v>1.5488365003354301</c:v>
                      </c:pt>
                      <c:pt idx="342">
                        <c:v>1.5553883262775501</c:v>
                      </c:pt>
                      <c:pt idx="343">
                        <c:v>1.5619401522196701</c:v>
                      </c:pt>
                      <c:pt idx="344">
                        <c:v>1.5684919781617801</c:v>
                      </c:pt>
                      <c:pt idx="345">
                        <c:v>1.5750438041039001</c:v>
                      </c:pt>
                      <c:pt idx="346">
                        <c:v>1.5815956300460201</c:v>
                      </c:pt>
                      <c:pt idx="347">
                        <c:v>1.5881474559881399</c:v>
                      </c:pt>
                      <c:pt idx="348">
                        <c:v>1.5946992819302599</c:v>
                      </c:pt>
                      <c:pt idx="349">
                        <c:v>1.6012511078723799</c:v>
                      </c:pt>
                      <c:pt idx="350">
                        <c:v>1.6078029338144999</c:v>
                      </c:pt>
                      <c:pt idx="351">
                        <c:v>1.6143547597566199</c:v>
                      </c:pt>
                      <c:pt idx="352">
                        <c:v>1.6209065856987399</c:v>
                      </c:pt>
                      <c:pt idx="353">
                        <c:v>1.6274584116408599</c:v>
                      </c:pt>
                      <c:pt idx="354">
                        <c:v>1.6340102375829799</c:v>
                      </c:pt>
                      <c:pt idx="355">
                        <c:v>1.6405620635250999</c:v>
                      </c:pt>
                      <c:pt idx="356">
                        <c:v>1.6471138894672199</c:v>
                      </c:pt>
                      <c:pt idx="357">
                        <c:v>1.6536657154093399</c:v>
                      </c:pt>
                      <c:pt idx="358">
                        <c:v>1.6602175413514599</c:v>
                      </c:pt>
                      <c:pt idx="359">
                        <c:v>1.6667693672935799</c:v>
                      </c:pt>
                      <c:pt idx="360">
                        <c:v>1.6733211932356999</c:v>
                      </c:pt>
                      <c:pt idx="361">
                        <c:v>1.6798730191778199</c:v>
                      </c:pt>
                      <c:pt idx="362">
                        <c:v>1.68642484511994</c:v>
                      </c:pt>
                      <c:pt idx="363">
                        <c:v>1.69297667106206</c:v>
                      </c:pt>
                      <c:pt idx="364">
                        <c:v>1.69952849700417</c:v>
                      </c:pt>
                      <c:pt idx="365">
                        <c:v>1.70608032294629</c:v>
                      </c:pt>
                      <c:pt idx="366">
                        <c:v>1.71263214888841</c:v>
                      </c:pt>
                      <c:pt idx="367">
                        <c:v>1.71918397483053</c:v>
                      </c:pt>
                      <c:pt idx="368">
                        <c:v>1.72573580077265</c:v>
                      </c:pt>
                      <c:pt idx="369">
                        <c:v>1.73228762671477</c:v>
                      </c:pt>
                      <c:pt idx="370">
                        <c:v>1.73883945265689</c:v>
                      </c:pt>
                      <c:pt idx="371">
                        <c:v>1.74539127859901</c:v>
                      </c:pt>
                      <c:pt idx="372">
                        <c:v>1.75194310454113</c:v>
                      </c:pt>
                      <c:pt idx="373">
                        <c:v>1.75849493048325</c:v>
                      </c:pt>
                      <c:pt idx="374">
                        <c:v>1.76504675642537</c:v>
                      </c:pt>
                      <c:pt idx="375">
                        <c:v>1.77159858236749</c:v>
                      </c:pt>
                      <c:pt idx="376">
                        <c:v>1.77815040830961</c:v>
                      </c:pt>
                      <c:pt idx="377">
                        <c:v>1.78470223425173</c:v>
                      </c:pt>
                      <c:pt idx="378">
                        <c:v>1.79125406019385</c:v>
                      </c:pt>
                      <c:pt idx="379">
                        <c:v>1.79780588613597</c:v>
                      </c:pt>
                      <c:pt idx="380">
                        <c:v>1.80435771207809</c:v>
                      </c:pt>
                      <c:pt idx="381">
                        <c:v>1.81090953802021</c:v>
                      </c:pt>
                      <c:pt idx="382">
                        <c:v>1.81746136396233</c:v>
                      </c:pt>
                      <c:pt idx="383">
                        <c:v>1.82401318990445</c:v>
                      </c:pt>
                      <c:pt idx="384">
                        <c:v>1.8305650158465601</c:v>
                      </c:pt>
                      <c:pt idx="385">
                        <c:v>1.8371168417886801</c:v>
                      </c:pt>
                      <c:pt idx="386">
                        <c:v>1.8436686677308001</c:v>
                      </c:pt>
                      <c:pt idx="387">
                        <c:v>1.8502204936729201</c:v>
                      </c:pt>
                      <c:pt idx="388">
                        <c:v>1.8567723196150401</c:v>
                      </c:pt>
                      <c:pt idx="389">
                        <c:v>1.8633241455571601</c:v>
                      </c:pt>
                      <c:pt idx="390">
                        <c:v>1.8698759714992801</c:v>
                      </c:pt>
                      <c:pt idx="391">
                        <c:v>1.8764277974414001</c:v>
                      </c:pt>
                      <c:pt idx="392">
                        <c:v>1.8829796233835201</c:v>
                      </c:pt>
                      <c:pt idx="393">
                        <c:v>1.8895314493256401</c:v>
                      </c:pt>
                      <c:pt idx="394">
                        <c:v>1.8960832752677601</c:v>
                      </c:pt>
                      <c:pt idx="395">
                        <c:v>1.9026351012098801</c:v>
                      </c:pt>
                      <c:pt idx="396">
                        <c:v>1.9091869271519999</c:v>
                      </c:pt>
                      <c:pt idx="397">
                        <c:v>1.9157387530941199</c:v>
                      </c:pt>
                      <c:pt idx="398">
                        <c:v>1.9222905790362399</c:v>
                      </c:pt>
                      <c:pt idx="399">
                        <c:v>1.9288424049783599</c:v>
                      </c:pt>
                      <c:pt idx="400">
                        <c:v>1.9353942309204799</c:v>
                      </c:pt>
                      <c:pt idx="401">
                        <c:v>1.9419460568625999</c:v>
                      </c:pt>
                      <c:pt idx="402">
                        <c:v>1.9484978828047199</c:v>
                      </c:pt>
                      <c:pt idx="403">
                        <c:v>1.9550497087468399</c:v>
                      </c:pt>
                      <c:pt idx="404">
                        <c:v>1.9616015346889599</c:v>
                      </c:pt>
                      <c:pt idx="405">
                        <c:v>1.9681533606310699</c:v>
                      </c:pt>
                      <c:pt idx="406">
                        <c:v>1.9747051865731899</c:v>
                      </c:pt>
                      <c:pt idx="407">
                        <c:v>1.9812570125153099</c:v>
                      </c:pt>
                      <c:pt idx="408">
                        <c:v>1.9878088384574299</c:v>
                      </c:pt>
                      <c:pt idx="409">
                        <c:v>1.99436066439955</c:v>
                      </c:pt>
                      <c:pt idx="410">
                        <c:v>2.00091249034167</c:v>
                      </c:pt>
                      <c:pt idx="411">
                        <c:v>2.00746431628379</c:v>
                      </c:pt>
                      <c:pt idx="412">
                        <c:v>2.01401614222591</c:v>
                      </c:pt>
                      <c:pt idx="413">
                        <c:v>2.02056796816803</c:v>
                      </c:pt>
                      <c:pt idx="414">
                        <c:v>2.02711979411015</c:v>
                      </c:pt>
                      <c:pt idx="415">
                        <c:v>2.03367162005227</c:v>
                      </c:pt>
                      <c:pt idx="416">
                        <c:v>2.04022344599439</c:v>
                      </c:pt>
                      <c:pt idx="417">
                        <c:v>2.04677527193651</c:v>
                      </c:pt>
                      <c:pt idx="418">
                        <c:v>2.05332709787863</c:v>
                      </c:pt>
                      <c:pt idx="419">
                        <c:v>2.05987892382075</c:v>
                      </c:pt>
                      <c:pt idx="420">
                        <c:v>2.06643074976287</c:v>
                      </c:pt>
                      <c:pt idx="421">
                        <c:v>2.07298257570499</c:v>
                      </c:pt>
                      <c:pt idx="422">
                        <c:v>2.07953440164711</c:v>
                      </c:pt>
                      <c:pt idx="423">
                        <c:v>2.08608622758923</c:v>
                      </c:pt>
                      <c:pt idx="424">
                        <c:v>2.09263805353135</c:v>
                      </c:pt>
                      <c:pt idx="425">
                        <c:v>2.0991898794734598</c:v>
                      </c:pt>
                      <c:pt idx="426">
                        <c:v>2.1057417054155798</c:v>
                      </c:pt>
                      <c:pt idx="427">
                        <c:v>2.1122935313576998</c:v>
                      </c:pt>
                      <c:pt idx="428">
                        <c:v>2.1188453572998198</c:v>
                      </c:pt>
                      <c:pt idx="429">
                        <c:v>2.1253971832419398</c:v>
                      </c:pt>
                      <c:pt idx="430">
                        <c:v>2.1319490091840598</c:v>
                      </c:pt>
                      <c:pt idx="431">
                        <c:v>2.1385008351261798</c:v>
                      </c:pt>
                      <c:pt idx="432">
                        <c:v>2.1450526610682998</c:v>
                      </c:pt>
                      <c:pt idx="433">
                        <c:v>2.1516044870104198</c:v>
                      </c:pt>
                      <c:pt idx="434">
                        <c:v>2.1581563129525398</c:v>
                      </c:pt>
                      <c:pt idx="435">
                        <c:v>2.1647081388946599</c:v>
                      </c:pt>
                      <c:pt idx="436">
                        <c:v>2.1712599648367799</c:v>
                      </c:pt>
                      <c:pt idx="437">
                        <c:v>2.1778117907788999</c:v>
                      </c:pt>
                      <c:pt idx="438">
                        <c:v>2.1843636167210199</c:v>
                      </c:pt>
                      <c:pt idx="439">
                        <c:v>2.1909154426631399</c:v>
                      </c:pt>
                      <c:pt idx="440">
                        <c:v>2.1974672686052599</c:v>
                      </c:pt>
                      <c:pt idx="441">
                        <c:v>2.2040190945473799</c:v>
                      </c:pt>
                      <c:pt idx="442">
                        <c:v>2.2105709204894999</c:v>
                      </c:pt>
                      <c:pt idx="443">
                        <c:v>2.2171227464316199</c:v>
                      </c:pt>
                      <c:pt idx="444">
                        <c:v>2.2236745723737399</c:v>
                      </c:pt>
                      <c:pt idx="445">
                        <c:v>2.2302263983158501</c:v>
                      </c:pt>
                      <c:pt idx="446">
                        <c:v>2.2367782242579701</c:v>
                      </c:pt>
                      <c:pt idx="447">
                        <c:v>2.2433300502000901</c:v>
                      </c:pt>
                      <c:pt idx="448">
                        <c:v>2.2498818761422101</c:v>
                      </c:pt>
                      <c:pt idx="449">
                        <c:v>2.2564337020843301</c:v>
                      </c:pt>
                      <c:pt idx="450">
                        <c:v>2.2629855280264501</c:v>
                      </c:pt>
                      <c:pt idx="451">
                        <c:v>2.2695373539685701</c:v>
                      </c:pt>
                      <c:pt idx="452">
                        <c:v>2.2760891799106902</c:v>
                      </c:pt>
                      <c:pt idx="453">
                        <c:v>2.2826410058528102</c:v>
                      </c:pt>
                      <c:pt idx="454">
                        <c:v>2.2891928317949302</c:v>
                      </c:pt>
                      <c:pt idx="455">
                        <c:v>2.2957446577370502</c:v>
                      </c:pt>
                      <c:pt idx="456">
                        <c:v>2.3022964836791702</c:v>
                      </c:pt>
                      <c:pt idx="457">
                        <c:v>2.3088483096212902</c:v>
                      </c:pt>
                      <c:pt idx="458">
                        <c:v>2.3154001355634102</c:v>
                      </c:pt>
                      <c:pt idx="459">
                        <c:v>2.3219519615055302</c:v>
                      </c:pt>
                      <c:pt idx="460">
                        <c:v>2.3285037874476502</c:v>
                      </c:pt>
                      <c:pt idx="461">
                        <c:v>2.3350556133897702</c:v>
                      </c:pt>
                      <c:pt idx="462">
                        <c:v>2.3416074393318902</c:v>
                      </c:pt>
                      <c:pt idx="463">
                        <c:v>2.3481592652740102</c:v>
                      </c:pt>
                      <c:pt idx="464">
                        <c:v>2.3547110912161302</c:v>
                      </c:pt>
                      <c:pt idx="465">
                        <c:v>2.3612629171582502</c:v>
                      </c:pt>
                      <c:pt idx="466">
                        <c:v>2.36781474310036</c:v>
                      </c:pt>
                      <c:pt idx="467">
                        <c:v>2.37436656904248</c:v>
                      </c:pt>
                      <c:pt idx="468">
                        <c:v>2.3809183949846</c:v>
                      </c:pt>
                      <c:pt idx="469">
                        <c:v>2.38747022092672</c:v>
                      </c:pt>
                      <c:pt idx="470">
                        <c:v>2.39402204686884</c:v>
                      </c:pt>
                      <c:pt idx="471">
                        <c:v>2.40057387281096</c:v>
                      </c:pt>
                      <c:pt idx="472">
                        <c:v>2.40712569875308</c:v>
                      </c:pt>
                      <c:pt idx="473">
                        <c:v>2.4136775246952</c:v>
                      </c:pt>
                      <c:pt idx="474">
                        <c:v>2.42022935063732</c:v>
                      </c:pt>
                      <c:pt idx="475">
                        <c:v>2.42678117657944</c:v>
                      </c:pt>
                      <c:pt idx="476">
                        <c:v>2.43333300252156</c:v>
                      </c:pt>
                      <c:pt idx="477">
                        <c:v>2.43988482846368</c:v>
                      </c:pt>
                      <c:pt idx="478">
                        <c:v>2.4464366544058</c:v>
                      </c:pt>
                      <c:pt idx="479">
                        <c:v>2.4529884803479201</c:v>
                      </c:pt>
                      <c:pt idx="480">
                        <c:v>2.4595403062900401</c:v>
                      </c:pt>
                      <c:pt idx="481">
                        <c:v>2.4660921322321601</c:v>
                      </c:pt>
                      <c:pt idx="482">
                        <c:v>2.4726439581742801</c:v>
                      </c:pt>
                      <c:pt idx="483">
                        <c:v>2.4791957841164001</c:v>
                      </c:pt>
                      <c:pt idx="484">
                        <c:v>2.4857476100585201</c:v>
                      </c:pt>
                      <c:pt idx="485">
                        <c:v>2.4922994360006401</c:v>
                      </c:pt>
                      <c:pt idx="486">
                        <c:v>2.4988512619427499</c:v>
                      </c:pt>
                      <c:pt idx="487">
                        <c:v>2.5054030878848699</c:v>
                      </c:pt>
                      <c:pt idx="488">
                        <c:v>2.5119549138269899</c:v>
                      </c:pt>
                      <c:pt idx="489">
                        <c:v>2.5185067397691099</c:v>
                      </c:pt>
                      <c:pt idx="490">
                        <c:v>2.5250585657112299</c:v>
                      </c:pt>
                      <c:pt idx="491">
                        <c:v>2.5316103916533499</c:v>
                      </c:pt>
                      <c:pt idx="492">
                        <c:v>2.5381622175954699</c:v>
                      </c:pt>
                      <c:pt idx="493">
                        <c:v>2.5447140435375899</c:v>
                      </c:pt>
                      <c:pt idx="494">
                        <c:v>2.5512658694797099</c:v>
                      </c:pt>
                      <c:pt idx="495">
                        <c:v>2.5578176954218299</c:v>
                      </c:pt>
                      <c:pt idx="496">
                        <c:v>2.5643695213639499</c:v>
                      </c:pt>
                      <c:pt idx="497">
                        <c:v>2.5709213473060699</c:v>
                      </c:pt>
                      <c:pt idx="498">
                        <c:v>2.5774731732481899</c:v>
                      </c:pt>
                      <c:pt idx="499">
                        <c:v>2.5840249991903099</c:v>
                      </c:pt>
                      <c:pt idx="500">
                        <c:v>2.5905768251324299</c:v>
                      </c:pt>
                      <c:pt idx="501">
                        <c:v>2.5971286510745499</c:v>
                      </c:pt>
                      <c:pt idx="502">
                        <c:v>2.6036804770166699</c:v>
                      </c:pt>
                      <c:pt idx="503">
                        <c:v>2.6102323029587899</c:v>
                      </c:pt>
                      <c:pt idx="504">
                        <c:v>2.6167841289009099</c:v>
                      </c:pt>
                      <c:pt idx="505">
                        <c:v>2.6233359548430202</c:v>
                      </c:pt>
                      <c:pt idx="506">
                        <c:v>2.6298877807851402</c:v>
                      </c:pt>
                      <c:pt idx="507">
                        <c:v>2.6364396067272602</c:v>
                      </c:pt>
                      <c:pt idx="508">
                        <c:v>2.6429914326693802</c:v>
                      </c:pt>
                      <c:pt idx="509">
                        <c:v>2.6495432586115002</c:v>
                      </c:pt>
                      <c:pt idx="510">
                        <c:v>2.6560950845536202</c:v>
                      </c:pt>
                      <c:pt idx="511">
                        <c:v>2.6626469104957402</c:v>
                      </c:pt>
                      <c:pt idx="512">
                        <c:v>2.6691987364378602</c:v>
                      </c:pt>
                      <c:pt idx="513">
                        <c:v>2.6757505623799802</c:v>
                      </c:pt>
                      <c:pt idx="514">
                        <c:v>2.6823023883221002</c:v>
                      </c:pt>
                      <c:pt idx="515">
                        <c:v>2.6888542142642202</c:v>
                      </c:pt>
                      <c:pt idx="516">
                        <c:v>2.6954060402063398</c:v>
                      </c:pt>
                      <c:pt idx="517">
                        <c:v>2.7019578661484598</c:v>
                      </c:pt>
                      <c:pt idx="518">
                        <c:v>2.7085096920905798</c:v>
                      </c:pt>
                      <c:pt idx="519">
                        <c:v>2.7150615180326998</c:v>
                      </c:pt>
                      <c:pt idx="520">
                        <c:v>2.7216133439748198</c:v>
                      </c:pt>
                      <c:pt idx="521">
                        <c:v>2.7281651699169398</c:v>
                      </c:pt>
                      <c:pt idx="522">
                        <c:v>2.7347169958590598</c:v>
                      </c:pt>
                      <c:pt idx="523">
                        <c:v>2.7412688218011798</c:v>
                      </c:pt>
                      <c:pt idx="524">
                        <c:v>2.7478206477432998</c:v>
                      </c:pt>
                      <c:pt idx="525">
                        <c:v>2.7543724736854198</c:v>
                      </c:pt>
                      <c:pt idx="526">
                        <c:v>2.7609242996275398</c:v>
                      </c:pt>
                      <c:pt idx="527">
                        <c:v>2.7674761255696501</c:v>
                      </c:pt>
                      <c:pt idx="528">
                        <c:v>2.7740279515117701</c:v>
                      </c:pt>
                      <c:pt idx="529">
                        <c:v>2.7805797774538901</c:v>
                      </c:pt>
                      <c:pt idx="530">
                        <c:v>2.7871316033960101</c:v>
                      </c:pt>
                      <c:pt idx="531">
                        <c:v>2.7936834293381301</c:v>
                      </c:pt>
                      <c:pt idx="532">
                        <c:v>2.8002352552802501</c:v>
                      </c:pt>
                      <c:pt idx="533">
                        <c:v>2.8067870812223701</c:v>
                      </c:pt>
                      <c:pt idx="534">
                        <c:v>2.8133389071644901</c:v>
                      </c:pt>
                      <c:pt idx="535">
                        <c:v>2.8198907331066101</c:v>
                      </c:pt>
                      <c:pt idx="536">
                        <c:v>2.8264425590487301</c:v>
                      </c:pt>
                      <c:pt idx="537">
                        <c:v>2.8329943849908501</c:v>
                      </c:pt>
                      <c:pt idx="538">
                        <c:v>2.8395462109329701</c:v>
                      </c:pt>
                      <c:pt idx="539">
                        <c:v>2.8460980368750901</c:v>
                      </c:pt>
                      <c:pt idx="540">
                        <c:v>2.8526498628172101</c:v>
                      </c:pt>
                      <c:pt idx="541">
                        <c:v>2.8592016887593301</c:v>
                      </c:pt>
                      <c:pt idx="542">
                        <c:v>2.8657535147014501</c:v>
                      </c:pt>
                      <c:pt idx="543">
                        <c:v>2.8723053406435701</c:v>
                      </c:pt>
                      <c:pt idx="544">
                        <c:v>2.8788571665856901</c:v>
                      </c:pt>
                      <c:pt idx="545">
                        <c:v>2.8854089925278101</c:v>
                      </c:pt>
                      <c:pt idx="546">
                        <c:v>2.8919608184699301</c:v>
                      </c:pt>
                      <c:pt idx="547">
                        <c:v>2.8985126444120399</c:v>
                      </c:pt>
                      <c:pt idx="548">
                        <c:v>2.9050644703541599</c:v>
                      </c:pt>
                      <c:pt idx="549">
                        <c:v>2.9116162962962799</c:v>
                      </c:pt>
                      <c:pt idx="550">
                        <c:v>2.9181681222383999</c:v>
                      </c:pt>
                      <c:pt idx="551">
                        <c:v>2.9247199481805199</c:v>
                      </c:pt>
                      <c:pt idx="552">
                        <c:v>2.93127177412264</c:v>
                      </c:pt>
                      <c:pt idx="553">
                        <c:v>2.93782360006476</c:v>
                      </c:pt>
                      <c:pt idx="554">
                        <c:v>2.94437542600688</c:v>
                      </c:pt>
                      <c:pt idx="555">
                        <c:v>2.950927251949</c:v>
                      </c:pt>
                      <c:pt idx="556">
                        <c:v>2.95747907789112</c:v>
                      </c:pt>
                      <c:pt idx="557">
                        <c:v>2.96403090383324</c:v>
                      </c:pt>
                      <c:pt idx="558">
                        <c:v>2.97058272977536</c:v>
                      </c:pt>
                      <c:pt idx="559">
                        <c:v>2.97713455571748</c:v>
                      </c:pt>
                      <c:pt idx="560">
                        <c:v>2.9836863816596</c:v>
                      </c:pt>
                      <c:pt idx="561">
                        <c:v>2.99023820760172</c:v>
                      </c:pt>
                      <c:pt idx="562">
                        <c:v>2.99679003354384</c:v>
                      </c:pt>
                      <c:pt idx="563">
                        <c:v>3.00334185948596</c:v>
                      </c:pt>
                      <c:pt idx="564">
                        <c:v>3.00989368542808</c:v>
                      </c:pt>
                      <c:pt idx="565">
                        <c:v>3.0164455113702</c:v>
                      </c:pt>
                      <c:pt idx="566">
                        <c:v>3.0229973373123098</c:v>
                      </c:pt>
                      <c:pt idx="567">
                        <c:v>3.02954916325444</c:v>
                      </c:pt>
                      <c:pt idx="568">
                        <c:v>3.0361009891965498</c:v>
                      </c:pt>
                      <c:pt idx="569">
                        <c:v>3.0426528151386698</c:v>
                      </c:pt>
                      <c:pt idx="570">
                        <c:v>3.0492046410807898</c:v>
                      </c:pt>
                      <c:pt idx="571">
                        <c:v>3.0557564670229098</c:v>
                      </c:pt>
                      <c:pt idx="572">
                        <c:v>3.0623082929650298</c:v>
                      </c:pt>
                      <c:pt idx="573">
                        <c:v>3.0688601189071498</c:v>
                      </c:pt>
                      <c:pt idx="574">
                        <c:v>3.0754119448492698</c:v>
                      </c:pt>
                      <c:pt idx="575">
                        <c:v>3.0819637707913898</c:v>
                      </c:pt>
                      <c:pt idx="576">
                        <c:v>3.0885155967335098</c:v>
                      </c:pt>
                      <c:pt idx="577">
                        <c:v>3.0950674226756298</c:v>
                      </c:pt>
                      <c:pt idx="578">
                        <c:v>3.1016192486177498</c:v>
                      </c:pt>
                      <c:pt idx="579">
                        <c:v>3.1081710745598699</c:v>
                      </c:pt>
                      <c:pt idx="580">
                        <c:v>3.1147229005019899</c:v>
                      </c:pt>
                      <c:pt idx="581">
                        <c:v>3.1212747264441099</c:v>
                      </c:pt>
                      <c:pt idx="582">
                        <c:v>3.1278265523862299</c:v>
                      </c:pt>
                      <c:pt idx="583">
                        <c:v>3.1343783783283499</c:v>
                      </c:pt>
                      <c:pt idx="584">
                        <c:v>3.1409302042704699</c:v>
                      </c:pt>
                      <c:pt idx="585">
                        <c:v>3.1474820302125899</c:v>
                      </c:pt>
                      <c:pt idx="586">
                        <c:v>3.1540338561547099</c:v>
                      </c:pt>
                      <c:pt idx="587">
                        <c:v>3.1605856820968201</c:v>
                      </c:pt>
                      <c:pt idx="588">
                        <c:v>3.1671375080389401</c:v>
                      </c:pt>
                      <c:pt idx="589">
                        <c:v>3.1736893339810601</c:v>
                      </c:pt>
                      <c:pt idx="590">
                        <c:v>3.1802411599231801</c:v>
                      </c:pt>
                      <c:pt idx="591">
                        <c:v>3.1867929858653001</c:v>
                      </c:pt>
                      <c:pt idx="592">
                        <c:v>3.1933448118074201</c:v>
                      </c:pt>
                      <c:pt idx="593">
                        <c:v>3.1998966377495401</c:v>
                      </c:pt>
                      <c:pt idx="594">
                        <c:v>3.2064484636916601</c:v>
                      </c:pt>
                      <c:pt idx="595">
                        <c:v>3.2130002896337801</c:v>
                      </c:pt>
                      <c:pt idx="596">
                        <c:v>3.2195521155759002</c:v>
                      </c:pt>
                      <c:pt idx="597">
                        <c:v>3.2261039415180202</c:v>
                      </c:pt>
                      <c:pt idx="598">
                        <c:v>3.2326557674601402</c:v>
                      </c:pt>
                      <c:pt idx="599">
                        <c:v>3.2392075934022602</c:v>
                      </c:pt>
                      <c:pt idx="600">
                        <c:v>3.2457594193443802</c:v>
                      </c:pt>
                      <c:pt idx="601">
                        <c:v>3.2523112452865002</c:v>
                      </c:pt>
                      <c:pt idx="602">
                        <c:v>3.2588630712286202</c:v>
                      </c:pt>
                      <c:pt idx="603">
                        <c:v>3.2654148971707402</c:v>
                      </c:pt>
                      <c:pt idx="604">
                        <c:v>3.2719667231128602</c:v>
                      </c:pt>
                      <c:pt idx="605">
                        <c:v>3.2785185490549802</c:v>
                      </c:pt>
                      <c:pt idx="606">
                        <c:v>3.2850703749971002</c:v>
                      </c:pt>
                      <c:pt idx="607">
                        <c:v>3.2916222009392202</c:v>
                      </c:pt>
                      <c:pt idx="608">
                        <c:v>3.2981740268813402</c:v>
                      </c:pt>
                      <c:pt idx="609">
                        <c:v>3.30472585282345</c:v>
                      </c:pt>
                      <c:pt idx="610">
                        <c:v>3.31127767876557</c:v>
                      </c:pt>
                      <c:pt idx="611">
                        <c:v>3.31782950470769</c:v>
                      </c:pt>
                      <c:pt idx="612">
                        <c:v>3.32438133064981</c:v>
                      </c:pt>
                      <c:pt idx="613">
                        <c:v>3.33093315659193</c:v>
                      </c:pt>
                      <c:pt idx="614">
                        <c:v>3.33748498253405</c:v>
                      </c:pt>
                      <c:pt idx="615">
                        <c:v>3.34403680847617</c:v>
                      </c:pt>
                      <c:pt idx="616">
                        <c:v>3.35058863441829</c:v>
                      </c:pt>
                      <c:pt idx="617">
                        <c:v>3.35714046036041</c:v>
                      </c:pt>
                      <c:pt idx="618">
                        <c:v>3.36369228630253</c:v>
                      </c:pt>
                      <c:pt idx="619">
                        <c:v>3.37024411224465</c:v>
                      </c:pt>
                      <c:pt idx="620">
                        <c:v>3.37679593818677</c:v>
                      </c:pt>
                      <c:pt idx="621">
                        <c:v>3.38334776412889</c:v>
                      </c:pt>
                      <c:pt idx="622">
                        <c:v>3.38989959007101</c:v>
                      </c:pt>
                      <c:pt idx="623">
                        <c:v>3.3964514160131301</c:v>
                      </c:pt>
                      <c:pt idx="624">
                        <c:v>3.4030032419552501</c:v>
                      </c:pt>
                      <c:pt idx="625">
                        <c:v>3.4095550678973701</c:v>
                      </c:pt>
                      <c:pt idx="626">
                        <c:v>3.4161068938394901</c:v>
                      </c:pt>
                      <c:pt idx="627">
                        <c:v>3.4226587197816101</c:v>
                      </c:pt>
                      <c:pt idx="628">
                        <c:v>3.4292105457237301</c:v>
                      </c:pt>
                      <c:pt idx="629">
                        <c:v>3.4357623716658399</c:v>
                      </c:pt>
                      <c:pt idx="630">
                        <c:v>3.4423141976079599</c:v>
                      </c:pt>
                      <c:pt idx="631">
                        <c:v>3.4488660235500799</c:v>
                      </c:pt>
                      <c:pt idx="632">
                        <c:v>3.4554178494921999</c:v>
                      </c:pt>
                      <c:pt idx="633">
                        <c:v>3.4619696754343199</c:v>
                      </c:pt>
                      <c:pt idx="634">
                        <c:v>3.4685215013764399</c:v>
                      </c:pt>
                      <c:pt idx="635">
                        <c:v>3.4750733273185599</c:v>
                      </c:pt>
                      <c:pt idx="636">
                        <c:v>3.4816251532606799</c:v>
                      </c:pt>
                      <c:pt idx="637">
                        <c:v>3.4881769792027999</c:v>
                      </c:pt>
                      <c:pt idx="638">
                        <c:v>3.4947288051449199</c:v>
                      </c:pt>
                      <c:pt idx="639">
                        <c:v>3.5012806310870399</c:v>
                      </c:pt>
                      <c:pt idx="640">
                        <c:v>3.5078324570291599</c:v>
                      </c:pt>
                      <c:pt idx="641">
                        <c:v>3.5143842829712799</c:v>
                      </c:pt>
                      <c:pt idx="642">
                        <c:v>3.5209361089133999</c:v>
                      </c:pt>
                      <c:pt idx="643">
                        <c:v>3.5274879348555199</c:v>
                      </c:pt>
                      <c:pt idx="644">
                        <c:v>3.5340397607976399</c:v>
                      </c:pt>
                      <c:pt idx="645">
                        <c:v>3.5405915867397599</c:v>
                      </c:pt>
                      <c:pt idx="646">
                        <c:v>3.5471434126818799</c:v>
                      </c:pt>
                      <c:pt idx="647">
                        <c:v>3.5536952386239999</c:v>
                      </c:pt>
                      <c:pt idx="648">
                        <c:v>3.5602470645661199</c:v>
                      </c:pt>
                      <c:pt idx="649">
                        <c:v>3.5667988905082302</c:v>
                      </c:pt>
                      <c:pt idx="650">
                        <c:v>3.5733507164503502</c:v>
                      </c:pt>
                      <c:pt idx="651">
                        <c:v>3.5799025423924702</c:v>
                      </c:pt>
                      <c:pt idx="652">
                        <c:v>3.5864543683345902</c:v>
                      </c:pt>
                      <c:pt idx="653">
                        <c:v>3.5930061942767102</c:v>
                      </c:pt>
                      <c:pt idx="654">
                        <c:v>3.5995580202188302</c:v>
                      </c:pt>
                      <c:pt idx="655">
                        <c:v>3.6061098461609502</c:v>
                      </c:pt>
                      <c:pt idx="656">
                        <c:v>3.6126616721030702</c:v>
                      </c:pt>
                      <c:pt idx="657">
                        <c:v>3.6192134980451902</c:v>
                      </c:pt>
                      <c:pt idx="658">
                        <c:v>3.6257653239873102</c:v>
                      </c:pt>
                      <c:pt idx="659">
                        <c:v>3.6323171499294298</c:v>
                      </c:pt>
                      <c:pt idx="660">
                        <c:v>3.6388689758715498</c:v>
                      </c:pt>
                      <c:pt idx="661">
                        <c:v>3.6454208018136698</c:v>
                      </c:pt>
                      <c:pt idx="662">
                        <c:v>3.6519726277557898</c:v>
                      </c:pt>
                      <c:pt idx="663">
                        <c:v>3.6585244536979098</c:v>
                      </c:pt>
                      <c:pt idx="664">
                        <c:v>3.6650762796400298</c:v>
                      </c:pt>
                      <c:pt idx="665">
                        <c:v>3.6716281055821498</c:v>
                      </c:pt>
                      <c:pt idx="666">
                        <c:v>3.6781799315242698</c:v>
                      </c:pt>
                      <c:pt idx="667">
                        <c:v>3.6847317574663898</c:v>
                      </c:pt>
                      <c:pt idx="668">
                        <c:v>3.6912835834085098</c:v>
                      </c:pt>
                      <c:pt idx="669">
                        <c:v>3.6978354093506201</c:v>
                      </c:pt>
                      <c:pt idx="670">
                        <c:v>3.7043872352927401</c:v>
                      </c:pt>
                      <c:pt idx="671">
                        <c:v>3.7109390612348601</c:v>
                      </c:pt>
                      <c:pt idx="672">
                        <c:v>3.7174908871769801</c:v>
                      </c:pt>
                      <c:pt idx="673">
                        <c:v>3.7240427131191001</c:v>
                      </c:pt>
                      <c:pt idx="674">
                        <c:v>3.7305945390612201</c:v>
                      </c:pt>
                      <c:pt idx="675">
                        <c:v>3.7371463650033401</c:v>
                      </c:pt>
                      <c:pt idx="676">
                        <c:v>3.7436981909454601</c:v>
                      </c:pt>
                      <c:pt idx="677">
                        <c:v>3.7502500168875801</c:v>
                      </c:pt>
                      <c:pt idx="678">
                        <c:v>3.7568018428297001</c:v>
                      </c:pt>
                      <c:pt idx="679">
                        <c:v>3.7633536687718201</c:v>
                      </c:pt>
                      <c:pt idx="680">
                        <c:v>3.7699054947139401</c:v>
                      </c:pt>
                      <c:pt idx="681">
                        <c:v>3.7764573206560601</c:v>
                      </c:pt>
                      <c:pt idx="682">
                        <c:v>3.7830091465981801</c:v>
                      </c:pt>
                      <c:pt idx="683">
                        <c:v>3.7895609725403001</c:v>
                      </c:pt>
                      <c:pt idx="684">
                        <c:v>3.7961127984824201</c:v>
                      </c:pt>
                      <c:pt idx="685">
                        <c:v>3.8026646244245401</c:v>
                      </c:pt>
                      <c:pt idx="686">
                        <c:v>3.8092164503666601</c:v>
                      </c:pt>
                      <c:pt idx="687">
                        <c:v>3.8157682763087801</c:v>
                      </c:pt>
                      <c:pt idx="688">
                        <c:v>3.8223201022509001</c:v>
                      </c:pt>
                      <c:pt idx="689">
                        <c:v>3.8288719281930201</c:v>
                      </c:pt>
                      <c:pt idx="690">
                        <c:v>3.8354237541351299</c:v>
                      </c:pt>
                      <c:pt idx="691">
                        <c:v>3.8419755800772499</c:v>
                      </c:pt>
                      <c:pt idx="692">
                        <c:v>3.8485274060193699</c:v>
                      </c:pt>
                      <c:pt idx="693">
                        <c:v>3.8550792319614899</c:v>
                      </c:pt>
                      <c:pt idx="694">
                        <c:v>3.8616310579036099</c:v>
                      </c:pt>
                      <c:pt idx="695">
                        <c:v>3.8681828838457299</c:v>
                      </c:pt>
                      <c:pt idx="696">
                        <c:v>3.87473470978785</c:v>
                      </c:pt>
                      <c:pt idx="697">
                        <c:v>3.88128653572997</c:v>
                      </c:pt>
                      <c:pt idx="698">
                        <c:v>3.88783836167209</c:v>
                      </c:pt>
                      <c:pt idx="699">
                        <c:v>3.89439018761421</c:v>
                      </c:pt>
                      <c:pt idx="700">
                        <c:v>3.90094201355633</c:v>
                      </c:pt>
                      <c:pt idx="701">
                        <c:v>3.90749383949845</c:v>
                      </c:pt>
                      <c:pt idx="702">
                        <c:v>3.91404566544057</c:v>
                      </c:pt>
                      <c:pt idx="703">
                        <c:v>3.92059749138269</c:v>
                      </c:pt>
                      <c:pt idx="704">
                        <c:v>3.92714931732481</c:v>
                      </c:pt>
                      <c:pt idx="705">
                        <c:v>3.93370114326693</c:v>
                      </c:pt>
                      <c:pt idx="706">
                        <c:v>3.94025296920905</c:v>
                      </c:pt>
                      <c:pt idx="707">
                        <c:v>3.94680479515117</c:v>
                      </c:pt>
                      <c:pt idx="708">
                        <c:v>3.95335662109329</c:v>
                      </c:pt>
                      <c:pt idx="709">
                        <c:v>3.95990844703541</c:v>
                      </c:pt>
                      <c:pt idx="710">
                        <c:v>3.9664602729775198</c:v>
                      </c:pt>
                      <c:pt idx="711">
                        <c:v>3.9730120989196398</c:v>
                      </c:pt>
                      <c:pt idx="712">
                        <c:v>3.9795639248617598</c:v>
                      </c:pt>
                      <c:pt idx="713">
                        <c:v>3.9861157508038798</c:v>
                      </c:pt>
                      <c:pt idx="714">
                        <c:v>3.9926675767459998</c:v>
                      </c:pt>
                      <c:pt idx="715">
                        <c:v>3.9992194026881198</c:v>
                      </c:pt>
                      <c:pt idx="716">
                        <c:v>4.0057712286302403</c:v>
                      </c:pt>
                      <c:pt idx="717">
                        <c:v>4.0123230545723603</c:v>
                      </c:pt>
                      <c:pt idx="718">
                        <c:v>4.0188748805144803</c:v>
                      </c:pt>
                      <c:pt idx="719">
                        <c:v>4.0254267064566003</c:v>
                      </c:pt>
                      <c:pt idx="720">
                        <c:v>4.0319785323987203</c:v>
                      </c:pt>
                      <c:pt idx="721">
                        <c:v>4.0385303583408403</c:v>
                      </c:pt>
                      <c:pt idx="722">
                        <c:v>4.0450821842829603</c:v>
                      </c:pt>
                      <c:pt idx="723">
                        <c:v>4.0516340102250803</c:v>
                      </c:pt>
                      <c:pt idx="724">
                        <c:v>4.0581858361672003</c:v>
                      </c:pt>
                      <c:pt idx="725">
                        <c:v>4.0647376621093203</c:v>
                      </c:pt>
                      <c:pt idx="726">
                        <c:v>4.0712894880514403</c:v>
                      </c:pt>
                      <c:pt idx="727">
                        <c:v>4.0778413139935603</c:v>
                      </c:pt>
                      <c:pt idx="728">
                        <c:v>4.0843931399356803</c:v>
                      </c:pt>
                      <c:pt idx="729">
                        <c:v>4.0909449658778003</c:v>
                      </c:pt>
                      <c:pt idx="730">
                        <c:v>4.0974967918199097</c:v>
                      </c:pt>
                      <c:pt idx="731">
                        <c:v>4.1040486177620403</c:v>
                      </c:pt>
                      <c:pt idx="732">
                        <c:v>4.1106004437041497</c:v>
                      </c:pt>
                      <c:pt idx="733">
                        <c:v>4.1171522696462697</c:v>
                      </c:pt>
                      <c:pt idx="734">
                        <c:v>4.1237040955883897</c:v>
                      </c:pt>
                      <c:pt idx="735">
                        <c:v>4.1302559215305097</c:v>
                      </c:pt>
                      <c:pt idx="736">
                        <c:v>4.1368077474726297</c:v>
                      </c:pt>
                      <c:pt idx="737">
                        <c:v>4.1433595734147497</c:v>
                      </c:pt>
                      <c:pt idx="738">
                        <c:v>4.1499113993568697</c:v>
                      </c:pt>
                      <c:pt idx="739">
                        <c:v>4.1564632252989897</c:v>
                      </c:pt>
                      <c:pt idx="740">
                        <c:v>4.1630150512411097</c:v>
                      </c:pt>
                      <c:pt idx="741">
                        <c:v>4.1695668771832297</c:v>
                      </c:pt>
                      <c:pt idx="742">
                        <c:v>4.1761187031253497</c:v>
                      </c:pt>
                      <c:pt idx="743">
                        <c:v>4.1826705290674697</c:v>
                      </c:pt>
                      <c:pt idx="744">
                        <c:v>4.1892223550095897</c:v>
                      </c:pt>
                      <c:pt idx="745">
                        <c:v>4.1957741809517097</c:v>
                      </c:pt>
                      <c:pt idx="746">
                        <c:v>4.2023260068938297</c:v>
                      </c:pt>
                      <c:pt idx="747">
                        <c:v>4.2088778328359497</c:v>
                      </c:pt>
                      <c:pt idx="748">
                        <c:v>4.2154296587780697</c:v>
                      </c:pt>
                      <c:pt idx="749">
                        <c:v>4.2219814847201897</c:v>
                      </c:pt>
                      <c:pt idx="750">
                        <c:v>4.2285333106623098</c:v>
                      </c:pt>
                      <c:pt idx="751">
                        <c:v>4.23508513660442</c:v>
                      </c:pt>
                      <c:pt idx="752">
                        <c:v>4.24163696254654</c:v>
                      </c:pt>
                      <c:pt idx="753">
                        <c:v>4.24818878848866</c:v>
                      </c:pt>
                      <c:pt idx="754">
                        <c:v>4.25474061443078</c:v>
                      </c:pt>
                      <c:pt idx="755">
                        <c:v>4.2612924403729</c:v>
                      </c:pt>
                      <c:pt idx="756">
                        <c:v>4.26784426631502</c:v>
                      </c:pt>
                      <c:pt idx="757">
                        <c:v>4.27439609225714</c:v>
                      </c:pt>
                      <c:pt idx="758">
                        <c:v>4.28094791819926</c:v>
                      </c:pt>
                      <c:pt idx="759">
                        <c:v>4.28749974414138</c:v>
                      </c:pt>
                      <c:pt idx="760">
                        <c:v>4.2940515700835</c:v>
                      </c:pt>
                      <c:pt idx="761">
                        <c:v>4.30060339602562</c:v>
                      </c:pt>
                      <c:pt idx="762">
                        <c:v>4.30715522196774</c:v>
                      </c:pt>
                      <c:pt idx="763">
                        <c:v>4.31370704790986</c:v>
                      </c:pt>
                      <c:pt idx="764">
                        <c:v>4.32025887385198</c:v>
                      </c:pt>
                      <c:pt idx="765">
                        <c:v>4.3268106997941</c:v>
                      </c:pt>
                      <c:pt idx="766">
                        <c:v>4.3333625257362201</c:v>
                      </c:pt>
                      <c:pt idx="767">
                        <c:v>4.3399143516783401</c:v>
                      </c:pt>
                      <c:pt idx="768">
                        <c:v>4.3464661776204601</c:v>
                      </c:pt>
                      <c:pt idx="769">
                        <c:v>4.3530180035625801</c:v>
                      </c:pt>
                      <c:pt idx="770">
                        <c:v>4.3595698295047001</c:v>
                      </c:pt>
                      <c:pt idx="771">
                        <c:v>4.3661216554468103</c:v>
                      </c:pt>
                      <c:pt idx="772">
                        <c:v>4.3726734813889401</c:v>
                      </c:pt>
                      <c:pt idx="773">
                        <c:v>4.3792253073310503</c:v>
                      </c:pt>
                      <c:pt idx="774">
                        <c:v>4.3857771332731703</c:v>
                      </c:pt>
                      <c:pt idx="775">
                        <c:v>4.3923289592152903</c:v>
                      </c:pt>
                      <c:pt idx="776">
                        <c:v>4.3988807851574103</c:v>
                      </c:pt>
                      <c:pt idx="777">
                        <c:v>4.4054326110995303</c:v>
                      </c:pt>
                      <c:pt idx="778">
                        <c:v>4.4119844370416503</c:v>
                      </c:pt>
                      <c:pt idx="779">
                        <c:v>4.4185362629837703</c:v>
                      </c:pt>
                      <c:pt idx="780">
                        <c:v>4.4250880889258903</c:v>
                      </c:pt>
                      <c:pt idx="781">
                        <c:v>4.4316399148680103</c:v>
                      </c:pt>
                      <c:pt idx="782">
                        <c:v>4.4381917408101303</c:v>
                      </c:pt>
                      <c:pt idx="783">
                        <c:v>4.4447435667522504</c:v>
                      </c:pt>
                      <c:pt idx="784">
                        <c:v>4.4512953926943704</c:v>
                      </c:pt>
                      <c:pt idx="785">
                        <c:v>4.4578472186364904</c:v>
                      </c:pt>
                      <c:pt idx="786">
                        <c:v>4.4643990445786104</c:v>
                      </c:pt>
                      <c:pt idx="787">
                        <c:v>4.4709508705207304</c:v>
                      </c:pt>
                      <c:pt idx="788">
                        <c:v>4.4775026964628504</c:v>
                      </c:pt>
                      <c:pt idx="789">
                        <c:v>4.4840545224049704</c:v>
                      </c:pt>
                      <c:pt idx="790">
                        <c:v>4.4906063483470797</c:v>
                      </c:pt>
                      <c:pt idx="791">
                        <c:v>4.4971581742892104</c:v>
                      </c:pt>
                      <c:pt idx="792">
                        <c:v>4.5037100002313197</c:v>
                      </c:pt>
                      <c:pt idx="793">
                        <c:v>4.5102618261734397</c:v>
                      </c:pt>
                      <c:pt idx="794">
                        <c:v>4.5168136521155597</c:v>
                      </c:pt>
                      <c:pt idx="795">
                        <c:v>4.5233654780576797</c:v>
                      </c:pt>
                      <c:pt idx="796">
                        <c:v>4.5299173039997997</c:v>
                      </c:pt>
                      <c:pt idx="797">
                        <c:v>4.5364691299419198</c:v>
                      </c:pt>
                      <c:pt idx="798">
                        <c:v>4.5430209558840398</c:v>
                      </c:pt>
                      <c:pt idx="799">
                        <c:v>4.5495727818261598</c:v>
                      </c:pt>
                      <c:pt idx="800">
                        <c:v>4.5561246077682798</c:v>
                      </c:pt>
                      <c:pt idx="801">
                        <c:v>4.5626764337103998</c:v>
                      </c:pt>
                      <c:pt idx="802">
                        <c:v>4.5692282596525198</c:v>
                      </c:pt>
                      <c:pt idx="803">
                        <c:v>4.5757800855946398</c:v>
                      </c:pt>
                      <c:pt idx="804">
                        <c:v>4.5823319115367598</c:v>
                      </c:pt>
                      <c:pt idx="805">
                        <c:v>4.5888837374788798</c:v>
                      </c:pt>
                      <c:pt idx="806">
                        <c:v>4.5954355634209998</c:v>
                      </c:pt>
                      <c:pt idx="807">
                        <c:v>4.6019873893631198</c:v>
                      </c:pt>
                      <c:pt idx="808">
                        <c:v>4.6085392153052398</c:v>
                      </c:pt>
                      <c:pt idx="809">
                        <c:v>4.6150910412473598</c:v>
                      </c:pt>
                      <c:pt idx="810">
                        <c:v>4.6216428671894798</c:v>
                      </c:pt>
                      <c:pt idx="811">
                        <c:v>4.6281946931315998</c:v>
                      </c:pt>
                      <c:pt idx="812">
                        <c:v>4.63474651907371</c:v>
                      </c:pt>
                      <c:pt idx="813">
                        <c:v>4.6412983450158301</c:v>
                      </c:pt>
                      <c:pt idx="814">
                        <c:v>4.6478501709579501</c:v>
                      </c:pt>
                      <c:pt idx="815">
                        <c:v>4.6544019969000701</c:v>
                      </c:pt>
                      <c:pt idx="816">
                        <c:v>4.6609538228421901</c:v>
                      </c:pt>
                      <c:pt idx="817">
                        <c:v>4.6675056487843101</c:v>
                      </c:pt>
                      <c:pt idx="818">
                        <c:v>4.6740574747264301</c:v>
                      </c:pt>
                      <c:pt idx="819">
                        <c:v>4.6806093006685501</c:v>
                      </c:pt>
                      <c:pt idx="820">
                        <c:v>4.6871611266106701</c:v>
                      </c:pt>
                      <c:pt idx="821">
                        <c:v>4.6937129525527901</c:v>
                      </c:pt>
                      <c:pt idx="822">
                        <c:v>4.7002647784949101</c:v>
                      </c:pt>
                      <c:pt idx="823">
                        <c:v>4.7068166044370301</c:v>
                      </c:pt>
                      <c:pt idx="824">
                        <c:v>4.7133684303791501</c:v>
                      </c:pt>
                      <c:pt idx="825">
                        <c:v>4.7199202563212701</c:v>
                      </c:pt>
                      <c:pt idx="826">
                        <c:v>4.7264720822633901</c:v>
                      </c:pt>
                      <c:pt idx="827">
                        <c:v>4.7330239082055101</c:v>
                      </c:pt>
                      <c:pt idx="828">
                        <c:v>4.7395757341476301</c:v>
                      </c:pt>
                      <c:pt idx="829">
                        <c:v>4.7461275600897501</c:v>
                      </c:pt>
                      <c:pt idx="830">
                        <c:v>4.7526793860318701</c:v>
                      </c:pt>
                      <c:pt idx="831">
                        <c:v>4.7592312119739901</c:v>
                      </c:pt>
                      <c:pt idx="832">
                        <c:v>4.7657830379161004</c:v>
                      </c:pt>
                      <c:pt idx="833">
                        <c:v>4.7723348638582204</c:v>
                      </c:pt>
                      <c:pt idx="834">
                        <c:v>4.7788866898003404</c:v>
                      </c:pt>
                      <c:pt idx="835">
                        <c:v>4.7854385157424604</c:v>
                      </c:pt>
                      <c:pt idx="836">
                        <c:v>4.7919903416845804</c:v>
                      </c:pt>
                      <c:pt idx="837">
                        <c:v>4.7985421676267004</c:v>
                      </c:pt>
                      <c:pt idx="838">
                        <c:v>4.8050939935688204</c:v>
                      </c:pt>
                      <c:pt idx="839">
                        <c:v>4.8116458195109404</c:v>
                      </c:pt>
                      <c:pt idx="840">
                        <c:v>4.8181976454530604</c:v>
                      </c:pt>
                      <c:pt idx="841">
                        <c:v>4.8247494713951804</c:v>
                      </c:pt>
                      <c:pt idx="842">
                        <c:v>4.8313012973373004</c:v>
                      </c:pt>
                      <c:pt idx="843">
                        <c:v>4.8378531232794204</c:v>
                      </c:pt>
                      <c:pt idx="844">
                        <c:v>4.8444049492215404</c:v>
                      </c:pt>
                      <c:pt idx="845">
                        <c:v>4.8509567751636604</c:v>
                      </c:pt>
                      <c:pt idx="846">
                        <c:v>4.8575086011057804</c:v>
                      </c:pt>
                      <c:pt idx="847">
                        <c:v>4.8640604270479004</c:v>
                      </c:pt>
                      <c:pt idx="848">
                        <c:v>4.8706122529900204</c:v>
                      </c:pt>
                      <c:pt idx="849">
                        <c:v>4.8771640789321404</c:v>
                      </c:pt>
                      <c:pt idx="850">
                        <c:v>4.8837159048742604</c:v>
                      </c:pt>
                      <c:pt idx="851">
                        <c:v>4.8902677308163804</c:v>
                      </c:pt>
                      <c:pt idx="852">
                        <c:v>4.8968195567584996</c:v>
                      </c:pt>
                      <c:pt idx="853">
                        <c:v>4.9033713827006196</c:v>
                      </c:pt>
                      <c:pt idx="854">
                        <c:v>4.9099232086427298</c:v>
                      </c:pt>
                      <c:pt idx="855">
                        <c:v>4.9164750345848498</c:v>
                      </c:pt>
                      <c:pt idx="856">
                        <c:v>4.9230268605269698</c:v>
                      </c:pt>
                      <c:pt idx="857">
                        <c:v>4.9295786864690898</c:v>
                      </c:pt>
                      <c:pt idx="858">
                        <c:v>4.9361305124112098</c:v>
                      </c:pt>
                      <c:pt idx="859">
                        <c:v>4.9426823383533298</c:v>
                      </c:pt>
                      <c:pt idx="860">
                        <c:v>4.9492341642954498</c:v>
                      </c:pt>
                      <c:pt idx="861">
                        <c:v>4.9557859902375698</c:v>
                      </c:pt>
                      <c:pt idx="862">
                        <c:v>4.9623378161796898</c:v>
                      </c:pt>
                      <c:pt idx="863">
                        <c:v>4.9688896421218098</c:v>
                      </c:pt>
                      <c:pt idx="864">
                        <c:v>4.9754414680639298</c:v>
                      </c:pt>
                      <c:pt idx="865">
                        <c:v>4.9819932940060498</c:v>
                      </c:pt>
                      <c:pt idx="866">
                        <c:v>4.9885451199481698</c:v>
                      </c:pt>
                      <c:pt idx="867">
                        <c:v>4.9950969458902899</c:v>
                      </c:pt>
                      <c:pt idx="868">
                        <c:v>5.0016487718324099</c:v>
                      </c:pt>
                      <c:pt idx="869">
                        <c:v>5.0082005977745299</c:v>
                      </c:pt>
                      <c:pt idx="870">
                        <c:v>5.0147524237166499</c:v>
                      </c:pt>
                      <c:pt idx="871">
                        <c:v>5.0213042496587699</c:v>
                      </c:pt>
                      <c:pt idx="872">
                        <c:v>5.0278560756008899</c:v>
                      </c:pt>
                      <c:pt idx="873">
                        <c:v>5.0344079015430099</c:v>
                      </c:pt>
                      <c:pt idx="874">
                        <c:v>5.0409597274851201</c:v>
                      </c:pt>
                      <c:pt idx="875">
                        <c:v>5.0475115534272401</c:v>
                      </c:pt>
                      <c:pt idx="876">
                        <c:v>5.0540633793693601</c:v>
                      </c:pt>
                      <c:pt idx="877">
                        <c:v>5.0606152053114801</c:v>
                      </c:pt>
                      <c:pt idx="878">
                        <c:v>5.0671670312536001</c:v>
                      </c:pt>
                      <c:pt idx="879">
                        <c:v>5.0737188571957201</c:v>
                      </c:pt>
                      <c:pt idx="880">
                        <c:v>5.0802706831378401</c:v>
                      </c:pt>
                      <c:pt idx="881">
                        <c:v>5.0868225090799601</c:v>
                      </c:pt>
                      <c:pt idx="882">
                        <c:v>5.0933743350220801</c:v>
                      </c:pt>
                      <c:pt idx="883">
                        <c:v>5.0999261609642002</c:v>
                      </c:pt>
                      <c:pt idx="884">
                        <c:v>5.1064779869063202</c:v>
                      </c:pt>
                      <c:pt idx="885">
                        <c:v>5.1130298128484402</c:v>
                      </c:pt>
                      <c:pt idx="886">
                        <c:v>5.1195816387905602</c:v>
                      </c:pt>
                      <c:pt idx="887">
                        <c:v>5.1261334647326802</c:v>
                      </c:pt>
                      <c:pt idx="888">
                        <c:v>5.1326852906748002</c:v>
                      </c:pt>
                      <c:pt idx="889">
                        <c:v>5.1392371166169202</c:v>
                      </c:pt>
                      <c:pt idx="890">
                        <c:v>5.1457889425590402</c:v>
                      </c:pt>
                      <c:pt idx="891">
                        <c:v>5.1523407685011602</c:v>
                      </c:pt>
                      <c:pt idx="892">
                        <c:v>5.1588925944432802</c:v>
                      </c:pt>
                      <c:pt idx="893">
                        <c:v>5.1654444203853904</c:v>
                      </c:pt>
                      <c:pt idx="894">
                        <c:v>5.1719962463275104</c:v>
                      </c:pt>
                      <c:pt idx="895">
                        <c:v>5.1785480722696304</c:v>
                      </c:pt>
                      <c:pt idx="896">
                        <c:v>5.1850998982117504</c:v>
                      </c:pt>
                      <c:pt idx="897">
                        <c:v>5.1916517241538704</c:v>
                      </c:pt>
                      <c:pt idx="898">
                        <c:v>5.1982035500959896</c:v>
                      </c:pt>
                      <c:pt idx="899">
                        <c:v>5.2047553760381096</c:v>
                      </c:pt>
                      <c:pt idx="900">
                        <c:v>5.2113072019802296</c:v>
                      </c:pt>
                      <c:pt idx="901">
                        <c:v>5.2178590279223496</c:v>
                      </c:pt>
                      <c:pt idx="902">
                        <c:v>5.2244108538644696</c:v>
                      </c:pt>
                      <c:pt idx="903">
                        <c:v>5.2309626798065896</c:v>
                      </c:pt>
                      <c:pt idx="904">
                        <c:v>5.2375145057487096</c:v>
                      </c:pt>
                      <c:pt idx="905">
                        <c:v>5.2440663316908296</c:v>
                      </c:pt>
                      <c:pt idx="906">
                        <c:v>5.2506181576329496</c:v>
                      </c:pt>
                      <c:pt idx="907">
                        <c:v>5.2571699835750696</c:v>
                      </c:pt>
                      <c:pt idx="908">
                        <c:v>5.2637218095171896</c:v>
                      </c:pt>
                      <c:pt idx="909">
                        <c:v>5.2702736354593096</c:v>
                      </c:pt>
                      <c:pt idx="910">
                        <c:v>5.2768254614014296</c:v>
                      </c:pt>
                      <c:pt idx="911">
                        <c:v>5.2833772873435496</c:v>
                      </c:pt>
                      <c:pt idx="912">
                        <c:v>5.2899291132856696</c:v>
                      </c:pt>
                      <c:pt idx="913">
                        <c:v>5.2964809392277798</c:v>
                      </c:pt>
                      <c:pt idx="914">
                        <c:v>5.3030327651699096</c:v>
                      </c:pt>
                      <c:pt idx="915">
                        <c:v>5.3095845911120199</c:v>
                      </c:pt>
                      <c:pt idx="916">
                        <c:v>5.3161364170541399</c:v>
                      </c:pt>
                      <c:pt idx="917">
                        <c:v>5.3226882429962599</c:v>
                      </c:pt>
                      <c:pt idx="918">
                        <c:v>5.3292400689383799</c:v>
                      </c:pt>
                      <c:pt idx="919">
                        <c:v>5.3357918948804999</c:v>
                      </c:pt>
                      <c:pt idx="920">
                        <c:v>5.3423437208226199</c:v>
                      </c:pt>
                      <c:pt idx="921">
                        <c:v>5.3488955467647399</c:v>
                      </c:pt>
                      <c:pt idx="922">
                        <c:v>5.3554473727068599</c:v>
                      </c:pt>
                      <c:pt idx="923">
                        <c:v>5.3619991986489799</c:v>
                      </c:pt>
                      <c:pt idx="924">
                        <c:v>5.3685510245910999</c:v>
                      </c:pt>
                      <c:pt idx="925">
                        <c:v>5.3751028505332199</c:v>
                      </c:pt>
                      <c:pt idx="926">
                        <c:v>5.3816546764753399</c:v>
                      </c:pt>
                      <c:pt idx="927">
                        <c:v>5.3882065024174599</c:v>
                      </c:pt>
                      <c:pt idx="928">
                        <c:v>5.3947583283595799</c:v>
                      </c:pt>
                      <c:pt idx="929">
                        <c:v>5.4013101543016999</c:v>
                      </c:pt>
                      <c:pt idx="930">
                        <c:v>5.4078619802438199</c:v>
                      </c:pt>
                      <c:pt idx="931">
                        <c:v>5.4144138061859399</c:v>
                      </c:pt>
                      <c:pt idx="932">
                        <c:v>5.4209656321280599</c:v>
                      </c:pt>
                      <c:pt idx="933">
                        <c:v>5.4275174580701799</c:v>
                      </c:pt>
                      <c:pt idx="934">
                        <c:v>5.4340692840122999</c:v>
                      </c:pt>
                      <c:pt idx="935">
                        <c:v>5.4406211099544102</c:v>
                      </c:pt>
                      <c:pt idx="936">
                        <c:v>5.4471729358965302</c:v>
                      </c:pt>
                      <c:pt idx="937">
                        <c:v>5.4537247618386502</c:v>
                      </c:pt>
                      <c:pt idx="938">
                        <c:v>5.4602765877807702</c:v>
                      </c:pt>
                      <c:pt idx="939">
                        <c:v>5.4668284137228902</c:v>
                      </c:pt>
                      <c:pt idx="940">
                        <c:v>5.4733802396650102</c:v>
                      </c:pt>
                      <c:pt idx="941">
                        <c:v>5.4799320656071302</c:v>
                      </c:pt>
                      <c:pt idx="942">
                        <c:v>5.4864838915492502</c:v>
                      </c:pt>
                      <c:pt idx="943">
                        <c:v>5.4930357174913702</c:v>
                      </c:pt>
                      <c:pt idx="944">
                        <c:v>5.4995875434334902</c:v>
                      </c:pt>
                      <c:pt idx="945">
                        <c:v>5.5061393693756102</c:v>
                      </c:pt>
                      <c:pt idx="946">
                        <c:v>5.5126911953177302</c:v>
                      </c:pt>
                      <c:pt idx="947">
                        <c:v>5.5192430212598502</c:v>
                      </c:pt>
                      <c:pt idx="948">
                        <c:v>5.5257948472019702</c:v>
                      </c:pt>
                      <c:pt idx="949">
                        <c:v>5.5323466731440902</c:v>
                      </c:pt>
                      <c:pt idx="950">
                        <c:v>5.5388984990862102</c:v>
                      </c:pt>
                      <c:pt idx="951">
                        <c:v>5.5454503250283302</c:v>
                      </c:pt>
                      <c:pt idx="952">
                        <c:v>5.5520021509704502</c:v>
                      </c:pt>
                      <c:pt idx="953">
                        <c:v>5.5585539769125702</c:v>
                      </c:pt>
                      <c:pt idx="954">
                        <c:v>5.5651058028546796</c:v>
                      </c:pt>
                      <c:pt idx="955">
                        <c:v>5.5716576287968103</c:v>
                      </c:pt>
                      <c:pt idx="956">
                        <c:v>5.5782094547389196</c:v>
                      </c:pt>
                      <c:pt idx="957">
                        <c:v>5.5847612806810396</c:v>
                      </c:pt>
                      <c:pt idx="958">
                        <c:v>5.5913131066231596</c:v>
                      </c:pt>
                      <c:pt idx="959">
                        <c:v>5.5978649325652796</c:v>
                      </c:pt>
                      <c:pt idx="960">
                        <c:v>5.6044167585073996</c:v>
                      </c:pt>
                      <c:pt idx="961">
                        <c:v>5.6109685844495196</c:v>
                      </c:pt>
                      <c:pt idx="962">
                        <c:v>5.6175204103916396</c:v>
                      </c:pt>
                      <c:pt idx="963">
                        <c:v>5.6240722363337596</c:v>
                      </c:pt>
                      <c:pt idx="964">
                        <c:v>5.6306240622758796</c:v>
                      </c:pt>
                      <c:pt idx="965">
                        <c:v>5.6371758882179996</c:v>
                      </c:pt>
                      <c:pt idx="966">
                        <c:v>5.6437277141601196</c:v>
                      </c:pt>
                      <c:pt idx="967">
                        <c:v>5.6502795401022397</c:v>
                      </c:pt>
                      <c:pt idx="968">
                        <c:v>5.6568313660443597</c:v>
                      </c:pt>
                      <c:pt idx="969">
                        <c:v>5.6633831919864797</c:v>
                      </c:pt>
                      <c:pt idx="970">
                        <c:v>5.6699350179285997</c:v>
                      </c:pt>
                      <c:pt idx="971">
                        <c:v>5.6764868438707197</c:v>
                      </c:pt>
                      <c:pt idx="972">
                        <c:v>5.6830386698128397</c:v>
                      </c:pt>
                      <c:pt idx="973">
                        <c:v>5.6895904957549597</c:v>
                      </c:pt>
                      <c:pt idx="974">
                        <c:v>5.6961423216970797</c:v>
                      </c:pt>
                      <c:pt idx="975">
                        <c:v>5.7026941476391997</c:v>
                      </c:pt>
                      <c:pt idx="976">
                        <c:v>5.7092459735813099</c:v>
                      </c:pt>
                      <c:pt idx="977">
                        <c:v>5.7157977995234299</c:v>
                      </c:pt>
                      <c:pt idx="978">
                        <c:v>5.7223496254655499</c:v>
                      </c:pt>
                      <c:pt idx="979">
                        <c:v>5.7289014514076699</c:v>
                      </c:pt>
                      <c:pt idx="980">
                        <c:v>5.7354532773497899</c:v>
                      </c:pt>
                      <c:pt idx="981">
                        <c:v>5.7420051032919099</c:v>
                      </c:pt>
                      <c:pt idx="982">
                        <c:v>5.7485569292340299</c:v>
                      </c:pt>
                      <c:pt idx="983">
                        <c:v>5.7551087551761499</c:v>
                      </c:pt>
                      <c:pt idx="984">
                        <c:v>5.76166058111827</c:v>
                      </c:pt>
                      <c:pt idx="985">
                        <c:v>5.76821240706039</c:v>
                      </c:pt>
                      <c:pt idx="986">
                        <c:v>5.77476423300251</c:v>
                      </c:pt>
                      <c:pt idx="987">
                        <c:v>5.78131605894463</c:v>
                      </c:pt>
                      <c:pt idx="988">
                        <c:v>5.78786788488675</c:v>
                      </c:pt>
                      <c:pt idx="989">
                        <c:v>5.79441971082887</c:v>
                      </c:pt>
                      <c:pt idx="990">
                        <c:v>5.80097153677099</c:v>
                      </c:pt>
                      <c:pt idx="991">
                        <c:v>5.80752336271311</c:v>
                      </c:pt>
                      <c:pt idx="992">
                        <c:v>5.81407518865523</c:v>
                      </c:pt>
                      <c:pt idx="993">
                        <c:v>5.82062701459735</c:v>
                      </c:pt>
                      <c:pt idx="994">
                        <c:v>5.8271788405394602</c:v>
                      </c:pt>
                      <c:pt idx="995">
                        <c:v>5.83373066648159</c:v>
                      </c:pt>
                      <c:pt idx="996">
                        <c:v>5.8402824924237002</c:v>
                      </c:pt>
                      <c:pt idx="997">
                        <c:v>5.84683431836583</c:v>
                      </c:pt>
                      <c:pt idx="998">
                        <c:v>5.8533861443079402</c:v>
                      </c:pt>
                      <c:pt idx="999">
                        <c:v>5.8599379702500602</c:v>
                      </c:pt>
                      <c:pt idx="1000">
                        <c:v>5.8664897961921803</c:v>
                      </c:pt>
                      <c:pt idx="1001">
                        <c:v>5.8730416221343003</c:v>
                      </c:pt>
                      <c:pt idx="1002">
                        <c:v>5.8795934480764203</c:v>
                      </c:pt>
                      <c:pt idx="1003">
                        <c:v>5.8861452740185403</c:v>
                      </c:pt>
                      <c:pt idx="1004">
                        <c:v>5.8926970999606603</c:v>
                      </c:pt>
                      <c:pt idx="1005">
                        <c:v>5.8992489259027803</c:v>
                      </c:pt>
                      <c:pt idx="1006">
                        <c:v>5.9058007518449003</c:v>
                      </c:pt>
                      <c:pt idx="1007">
                        <c:v>5.9123525777870203</c:v>
                      </c:pt>
                      <c:pt idx="1008">
                        <c:v>5.9189044037291403</c:v>
                      </c:pt>
                      <c:pt idx="1009">
                        <c:v>5.9254562296712603</c:v>
                      </c:pt>
                      <c:pt idx="1010">
                        <c:v>5.9320080556133803</c:v>
                      </c:pt>
                      <c:pt idx="1011">
                        <c:v>5.9385598815555003</c:v>
                      </c:pt>
                      <c:pt idx="1012">
                        <c:v>5.9451117074976203</c:v>
                      </c:pt>
                      <c:pt idx="1013">
                        <c:v>5.9516635334397403</c:v>
                      </c:pt>
                      <c:pt idx="1014">
                        <c:v>5.9582153593818603</c:v>
                      </c:pt>
                      <c:pt idx="1015">
                        <c:v>5.9647671853239697</c:v>
                      </c:pt>
                      <c:pt idx="1016">
                        <c:v>5.9713190112661003</c:v>
                      </c:pt>
                      <c:pt idx="1017">
                        <c:v>5.9778708372082203</c:v>
                      </c:pt>
                      <c:pt idx="1018">
                        <c:v>5.9844226631503297</c:v>
                      </c:pt>
                      <c:pt idx="1019">
                        <c:v>5.9909744890924497</c:v>
                      </c:pt>
                      <c:pt idx="1020">
                        <c:v>5.9975263150345697</c:v>
                      </c:pt>
                      <c:pt idx="1021">
                        <c:v>6.0040781409766897</c:v>
                      </c:pt>
                      <c:pt idx="1022">
                        <c:v>6.0106299669188097</c:v>
                      </c:pt>
                      <c:pt idx="1023">
                        <c:v>6.0171817928609297</c:v>
                      </c:pt>
                      <c:pt idx="1024">
                        <c:v>6.0237336188030497</c:v>
                      </c:pt>
                      <c:pt idx="1025">
                        <c:v>6.0302854447451697</c:v>
                      </c:pt>
                      <c:pt idx="1026">
                        <c:v>6.0368372706872897</c:v>
                      </c:pt>
                      <c:pt idx="1027">
                        <c:v>6.0433890966294097</c:v>
                      </c:pt>
                      <c:pt idx="1028">
                        <c:v>6.0499409225715297</c:v>
                      </c:pt>
                      <c:pt idx="1029">
                        <c:v>6.0564927485136497</c:v>
                      </c:pt>
                      <c:pt idx="1030">
                        <c:v>6.0630445744557697</c:v>
                      </c:pt>
                      <c:pt idx="1031">
                        <c:v>6.0695964003978897</c:v>
                      </c:pt>
                      <c:pt idx="1032">
                        <c:v>6.0761482263400097</c:v>
                      </c:pt>
                      <c:pt idx="1033">
                        <c:v>6.0827000522821297</c:v>
                      </c:pt>
                      <c:pt idx="1034">
                        <c:v>6.0892518782242497</c:v>
                      </c:pt>
                      <c:pt idx="1035">
                        <c:v>6.0958037041663697</c:v>
                      </c:pt>
                      <c:pt idx="1036">
                        <c:v>6.1023555301084897</c:v>
                      </c:pt>
                      <c:pt idx="1037">
                        <c:v>6.1089073560506</c:v>
                      </c:pt>
                      <c:pt idx="1038">
                        <c:v>6.11545918199272</c:v>
                      </c:pt>
                      <c:pt idx="1039">
                        <c:v>6.12201100793484</c:v>
                      </c:pt>
                      <c:pt idx="1040">
                        <c:v>6.12856283387696</c:v>
                      </c:pt>
                      <c:pt idx="1041">
                        <c:v>6.13511465981908</c:v>
                      </c:pt>
                      <c:pt idx="1042">
                        <c:v>6.1416664857612</c:v>
                      </c:pt>
                      <c:pt idx="1043">
                        <c:v>6.14821831170332</c:v>
                      </c:pt>
                      <c:pt idx="1044">
                        <c:v>6.15477013764544</c:v>
                      </c:pt>
                      <c:pt idx="1045">
                        <c:v>6.16132196358756</c:v>
                      </c:pt>
                      <c:pt idx="1046">
                        <c:v>6.16787378952968</c:v>
                      </c:pt>
                      <c:pt idx="1047">
                        <c:v>6.1744256154718</c:v>
                      </c:pt>
                      <c:pt idx="1048">
                        <c:v>6.18097744141392</c:v>
                      </c:pt>
                      <c:pt idx="1049">
                        <c:v>6.18752926735604</c:v>
                      </c:pt>
                      <c:pt idx="1050">
                        <c:v>6.19408109329816</c:v>
                      </c:pt>
                      <c:pt idx="1051">
                        <c:v>6.20063291924028</c:v>
                      </c:pt>
                      <c:pt idx="1052">
                        <c:v>6.2071847451824</c:v>
                      </c:pt>
                      <c:pt idx="1053">
                        <c:v>6.21373657112452</c:v>
                      </c:pt>
                      <c:pt idx="1054">
                        <c:v>6.2202883970666401</c:v>
                      </c:pt>
                      <c:pt idx="1055">
                        <c:v>6.2268402230087601</c:v>
                      </c:pt>
                      <c:pt idx="1056">
                        <c:v>6.2333920489508801</c:v>
                      </c:pt>
                      <c:pt idx="1057">
                        <c:v>6.2399438748929903</c:v>
                      </c:pt>
                      <c:pt idx="1058">
                        <c:v>6.2464957008351103</c:v>
                      </c:pt>
                      <c:pt idx="1059">
                        <c:v>6.2530475267772303</c:v>
                      </c:pt>
                      <c:pt idx="1060">
                        <c:v>6.2595993527193503</c:v>
                      </c:pt>
                      <c:pt idx="1061">
                        <c:v>6.2661511786614703</c:v>
                      </c:pt>
                      <c:pt idx="1062">
                        <c:v>6.2727030046035903</c:v>
                      </c:pt>
                      <c:pt idx="1063">
                        <c:v>6.2792548305457103</c:v>
                      </c:pt>
                      <c:pt idx="1064">
                        <c:v>6.2858066564878303</c:v>
                      </c:pt>
                      <c:pt idx="1065">
                        <c:v>6.2923584824299503</c:v>
                      </c:pt>
                      <c:pt idx="1066">
                        <c:v>6.2989103083720703</c:v>
                      </c:pt>
                      <c:pt idx="1067">
                        <c:v>6.3054621343141903</c:v>
                      </c:pt>
                      <c:pt idx="1068">
                        <c:v>6.3120139602563103</c:v>
                      </c:pt>
                      <c:pt idx="1069">
                        <c:v>6.3185657861984303</c:v>
                      </c:pt>
                      <c:pt idx="1070">
                        <c:v>6.3251176121405503</c:v>
                      </c:pt>
                      <c:pt idx="1071">
                        <c:v>6.3316694380826704</c:v>
                      </c:pt>
                      <c:pt idx="1072">
                        <c:v>6.3382212640247904</c:v>
                      </c:pt>
                      <c:pt idx="1073">
                        <c:v>6.3447730899669104</c:v>
                      </c:pt>
                      <c:pt idx="1074">
                        <c:v>6.3513249159090304</c:v>
                      </c:pt>
                      <c:pt idx="1075">
                        <c:v>6.3578767418511504</c:v>
                      </c:pt>
                      <c:pt idx="1076">
                        <c:v>6.3644285677932597</c:v>
                      </c:pt>
                      <c:pt idx="1077">
                        <c:v>6.3709803937353904</c:v>
                      </c:pt>
                      <c:pt idx="1078">
                        <c:v>6.3775322196775104</c:v>
                      </c:pt>
                      <c:pt idx="1079">
                        <c:v>6.3840840456196197</c:v>
                      </c:pt>
                      <c:pt idx="1080">
                        <c:v>6.3906358715617397</c:v>
                      </c:pt>
                      <c:pt idx="1081">
                        <c:v>6.3971876975038597</c:v>
                      </c:pt>
                      <c:pt idx="1082">
                        <c:v>6.4037395234459797</c:v>
                      </c:pt>
                      <c:pt idx="1083">
                        <c:v>6.4102913493880997</c:v>
                      </c:pt>
                      <c:pt idx="1084">
                        <c:v>6.4168431753302198</c:v>
                      </c:pt>
                      <c:pt idx="1085">
                        <c:v>6.4233950012723398</c:v>
                      </c:pt>
                      <c:pt idx="1086">
                        <c:v>6.4299468272144598</c:v>
                      </c:pt>
                      <c:pt idx="1087">
                        <c:v>6.4364986531565798</c:v>
                      </c:pt>
                      <c:pt idx="1088">
                        <c:v>6.4430504790986998</c:v>
                      </c:pt>
                      <c:pt idx="1089">
                        <c:v>6.4496023050408198</c:v>
                      </c:pt>
                      <c:pt idx="1090">
                        <c:v>6.4561541309829398</c:v>
                      </c:pt>
                      <c:pt idx="1091">
                        <c:v>6.4627059569250598</c:v>
                      </c:pt>
                      <c:pt idx="1092">
                        <c:v>6.4692577828671798</c:v>
                      </c:pt>
                      <c:pt idx="1093">
                        <c:v>6.4758096088092998</c:v>
                      </c:pt>
                      <c:pt idx="1094">
                        <c:v>6.4823614347514198</c:v>
                      </c:pt>
                      <c:pt idx="1095">
                        <c:v>6.4889132606935398</c:v>
                      </c:pt>
                      <c:pt idx="1096">
                        <c:v>6.4954650866356598</c:v>
                      </c:pt>
                      <c:pt idx="1097">
                        <c:v>6.5020169125777798</c:v>
                      </c:pt>
                      <c:pt idx="1098">
                        <c:v>6.5085687385198998</c:v>
                      </c:pt>
                      <c:pt idx="1099">
                        <c:v>6.5151205644620198</c:v>
                      </c:pt>
                      <c:pt idx="1100">
                        <c:v>6.52167239040413</c:v>
                      </c:pt>
                      <c:pt idx="1101">
                        <c:v>6.5282242163462501</c:v>
                      </c:pt>
                      <c:pt idx="1102">
                        <c:v>6.5347760422883701</c:v>
                      </c:pt>
                      <c:pt idx="1103">
                        <c:v>6.5413278682304901</c:v>
                      </c:pt>
                      <c:pt idx="1104">
                        <c:v>6.5478796941726101</c:v>
                      </c:pt>
                      <c:pt idx="1105">
                        <c:v>6.5544315201147301</c:v>
                      </c:pt>
                      <c:pt idx="1106">
                        <c:v>6.5609833460568501</c:v>
                      </c:pt>
                      <c:pt idx="1107">
                        <c:v>6.5675351719989701</c:v>
                      </c:pt>
                      <c:pt idx="1108">
                        <c:v>6.5740869979410901</c:v>
                      </c:pt>
                      <c:pt idx="1109">
                        <c:v>6.5806388238832101</c:v>
                      </c:pt>
                      <c:pt idx="1110">
                        <c:v>6.5871906498253301</c:v>
                      </c:pt>
                      <c:pt idx="1111">
                        <c:v>6.5937424757674501</c:v>
                      </c:pt>
                      <c:pt idx="1112">
                        <c:v>6.6002943017095701</c:v>
                      </c:pt>
                      <c:pt idx="1113">
                        <c:v>6.6068461276516901</c:v>
                      </c:pt>
                      <c:pt idx="1114">
                        <c:v>6.6133979535938101</c:v>
                      </c:pt>
                      <c:pt idx="1115">
                        <c:v>6.6199497795359301</c:v>
                      </c:pt>
                      <c:pt idx="1116">
                        <c:v>6.6265016054780501</c:v>
                      </c:pt>
                      <c:pt idx="1117">
                        <c:v>6.6330534314201701</c:v>
                      </c:pt>
                      <c:pt idx="1118">
                        <c:v>6.6396052573622901</c:v>
                      </c:pt>
                      <c:pt idx="1119">
                        <c:v>6.6461570833044101</c:v>
                      </c:pt>
                      <c:pt idx="1120">
                        <c:v>6.6527089092465301</c:v>
                      </c:pt>
                      <c:pt idx="1121">
                        <c:v>6.6592607351886404</c:v>
                      </c:pt>
                      <c:pt idx="1122">
                        <c:v>6.6658125611307604</c:v>
                      </c:pt>
                      <c:pt idx="1123">
                        <c:v>6.6723643870728804</c:v>
                      </c:pt>
                      <c:pt idx="1124">
                        <c:v>6.6789162130150004</c:v>
                      </c:pt>
                      <c:pt idx="1125">
                        <c:v>6.6854680389571204</c:v>
                      </c:pt>
                      <c:pt idx="1126">
                        <c:v>6.6920198648992404</c:v>
                      </c:pt>
                      <c:pt idx="1127">
                        <c:v>6.6985716908413604</c:v>
                      </c:pt>
                      <c:pt idx="1128">
                        <c:v>6.7051235167834804</c:v>
                      </c:pt>
                      <c:pt idx="1129">
                        <c:v>6.7116753427256004</c:v>
                      </c:pt>
                      <c:pt idx="1130">
                        <c:v>6.7182271686677204</c:v>
                      </c:pt>
                      <c:pt idx="1131">
                        <c:v>6.7247789946098404</c:v>
                      </c:pt>
                      <c:pt idx="1132">
                        <c:v>6.7313308205519604</c:v>
                      </c:pt>
                      <c:pt idx="1133">
                        <c:v>6.7378826464940804</c:v>
                      </c:pt>
                      <c:pt idx="1134">
                        <c:v>6.7444344724362004</c:v>
                      </c:pt>
                      <c:pt idx="1135">
                        <c:v>6.7509862983783204</c:v>
                      </c:pt>
                      <c:pt idx="1136">
                        <c:v>6.7575381243204404</c:v>
                      </c:pt>
                      <c:pt idx="1137">
                        <c:v>6.7640899502625604</c:v>
                      </c:pt>
                      <c:pt idx="1138">
                        <c:v>6.7706417762046804</c:v>
                      </c:pt>
                      <c:pt idx="1139">
                        <c:v>6.7771936021468004</c:v>
                      </c:pt>
                      <c:pt idx="1140">
                        <c:v>6.7837454280889196</c:v>
                      </c:pt>
                      <c:pt idx="1141">
                        <c:v>6.7902972540310298</c:v>
                      </c:pt>
                      <c:pt idx="1142">
                        <c:v>6.7968490799731498</c:v>
                      </c:pt>
                      <c:pt idx="1143">
                        <c:v>6.8034009059152698</c:v>
                      </c:pt>
                      <c:pt idx="1144">
                        <c:v>6.8099527318573898</c:v>
                      </c:pt>
                      <c:pt idx="1145">
                        <c:v>6.8165045577995098</c:v>
                      </c:pt>
                      <c:pt idx="1146">
                        <c:v>6.8230563837416298</c:v>
                      </c:pt>
                      <c:pt idx="1147">
                        <c:v>6.8296082096837498</c:v>
                      </c:pt>
                      <c:pt idx="1148">
                        <c:v>6.8361600356258698</c:v>
                      </c:pt>
                      <c:pt idx="1149">
                        <c:v>6.8427118615679898</c:v>
                      </c:pt>
                      <c:pt idx="1150">
                        <c:v>6.8492636875101098</c:v>
                      </c:pt>
                      <c:pt idx="1151">
                        <c:v>6.8558155134522298</c:v>
                      </c:pt>
                      <c:pt idx="1152">
                        <c:v>6.8623673393943498</c:v>
                      </c:pt>
                      <c:pt idx="1153">
                        <c:v>6.8689191653364698</c:v>
                      </c:pt>
                      <c:pt idx="1154">
                        <c:v>6.8754709912785898</c:v>
                      </c:pt>
                      <c:pt idx="1155">
                        <c:v>6.8820228172207099</c:v>
                      </c:pt>
                      <c:pt idx="1156">
                        <c:v>6.8885746431628299</c:v>
                      </c:pt>
                      <c:pt idx="1157">
                        <c:v>6.8951264691049499</c:v>
                      </c:pt>
                      <c:pt idx="1158">
                        <c:v>6.9016782950470699</c:v>
                      </c:pt>
                      <c:pt idx="1159">
                        <c:v>6.9082301209891899</c:v>
                      </c:pt>
                      <c:pt idx="1160">
                        <c:v>6.9147819469313001</c:v>
                      </c:pt>
                      <c:pt idx="1161">
                        <c:v>6.9213337728734201</c:v>
                      </c:pt>
                      <c:pt idx="1162">
                        <c:v>6.9278855988155401</c:v>
                      </c:pt>
                      <c:pt idx="1163">
                        <c:v>6.9344374247576601</c:v>
                      </c:pt>
                      <c:pt idx="1164">
                        <c:v>6.9409892506997801</c:v>
                      </c:pt>
                      <c:pt idx="1165">
                        <c:v>6.9475410766419001</c:v>
                      </c:pt>
                      <c:pt idx="1166">
                        <c:v>6.9540929025840201</c:v>
                      </c:pt>
                      <c:pt idx="1167">
                        <c:v>6.9606447285261401</c:v>
                      </c:pt>
                      <c:pt idx="1168">
                        <c:v>6.9671965544682601</c:v>
                      </c:pt>
                      <c:pt idx="1169">
                        <c:v>6.9737483804103801</c:v>
                      </c:pt>
                      <c:pt idx="1170">
                        <c:v>6.9803002063525001</c:v>
                      </c:pt>
                      <c:pt idx="1171">
                        <c:v>6.9868520322946202</c:v>
                      </c:pt>
                      <c:pt idx="1172">
                        <c:v>6.9934038582367402</c:v>
                      </c:pt>
                      <c:pt idx="1173">
                        <c:v>6.9999556841788602</c:v>
                      </c:pt>
                      <c:pt idx="1174">
                        <c:v>7.0065075101209802</c:v>
                      </c:pt>
                      <c:pt idx="1175">
                        <c:v>7.0130593360631002</c:v>
                      </c:pt>
                      <c:pt idx="1176">
                        <c:v>7.0196111620052202</c:v>
                      </c:pt>
                      <c:pt idx="1177">
                        <c:v>7.0261629879473402</c:v>
                      </c:pt>
                      <c:pt idx="1178">
                        <c:v>7.0327148138894602</c:v>
                      </c:pt>
                      <c:pt idx="1179">
                        <c:v>7.0392666398315802</c:v>
                      </c:pt>
                      <c:pt idx="1180">
                        <c:v>7.0458184657737002</c:v>
                      </c:pt>
                      <c:pt idx="1181">
                        <c:v>7.0523702917158104</c:v>
                      </c:pt>
                      <c:pt idx="1182">
                        <c:v>7.0589221176579304</c:v>
                      </c:pt>
                      <c:pt idx="1183">
                        <c:v>7.0654739436000504</c:v>
                      </c:pt>
                      <c:pt idx="1184">
                        <c:v>7.0720257695421704</c:v>
                      </c:pt>
                      <c:pt idx="1185">
                        <c:v>7.0785775954842904</c:v>
                      </c:pt>
                      <c:pt idx="1186">
                        <c:v>7.0851294214264096</c:v>
                      </c:pt>
                      <c:pt idx="1187">
                        <c:v>7.0916812473685296</c:v>
                      </c:pt>
                      <c:pt idx="1188">
                        <c:v>7.0982330733106496</c:v>
                      </c:pt>
                      <c:pt idx="1189">
                        <c:v>7.1047848992527696</c:v>
                      </c:pt>
                      <c:pt idx="1190">
                        <c:v>7.1113367251948896</c:v>
                      </c:pt>
                      <c:pt idx="1191">
                        <c:v>7.1178885511370096</c:v>
                      </c:pt>
                      <c:pt idx="1192">
                        <c:v>7.1244403770791296</c:v>
                      </c:pt>
                      <c:pt idx="1193">
                        <c:v>7.1309922030212496</c:v>
                      </c:pt>
                      <c:pt idx="1194">
                        <c:v>7.1375440289633696</c:v>
                      </c:pt>
                      <c:pt idx="1195">
                        <c:v>7.1440958549054896</c:v>
                      </c:pt>
                      <c:pt idx="1196">
                        <c:v>7.1506476808476096</c:v>
                      </c:pt>
                      <c:pt idx="1197">
                        <c:v>7.1571995067897296</c:v>
                      </c:pt>
                      <c:pt idx="1198">
                        <c:v>7.1637513327318496</c:v>
                      </c:pt>
                      <c:pt idx="1199">
                        <c:v>7.1703031586739696</c:v>
                      </c:pt>
                      <c:pt idx="1200">
                        <c:v>7.1768549846160896</c:v>
                      </c:pt>
                      <c:pt idx="1201">
                        <c:v>7.1834068105582096</c:v>
                      </c:pt>
                      <c:pt idx="1202">
                        <c:v>7.1899586365003199</c:v>
                      </c:pt>
                      <c:pt idx="1203">
                        <c:v>7.1965104624424399</c:v>
                      </c:pt>
                      <c:pt idx="1204">
                        <c:v>7.2030622883845599</c:v>
                      </c:pt>
                      <c:pt idx="1205">
                        <c:v>7.2096141143266799</c:v>
                      </c:pt>
                      <c:pt idx="1206">
                        <c:v>7.2161659402687999</c:v>
                      </c:pt>
                      <c:pt idx="1207">
                        <c:v>7.2227177662109199</c:v>
                      </c:pt>
                      <c:pt idx="1208">
                        <c:v>7.2292695921530399</c:v>
                      </c:pt>
                      <c:pt idx="1209">
                        <c:v>7.2358214180951599</c:v>
                      </c:pt>
                      <c:pt idx="1210">
                        <c:v>7.2423732440372799</c:v>
                      </c:pt>
                      <c:pt idx="1211">
                        <c:v>7.2489250699793999</c:v>
                      </c:pt>
                      <c:pt idx="1212">
                        <c:v>7.2554768959215199</c:v>
                      </c:pt>
                      <c:pt idx="1213">
                        <c:v>7.2620287218636399</c:v>
                      </c:pt>
                      <c:pt idx="1214">
                        <c:v>7.2685805478057599</c:v>
                      </c:pt>
                      <c:pt idx="1215">
                        <c:v>7.2751323737478799</c:v>
                      </c:pt>
                      <c:pt idx="1216">
                        <c:v>7.2816841996899999</c:v>
                      </c:pt>
                      <c:pt idx="1217">
                        <c:v>7.2882360256321199</c:v>
                      </c:pt>
                      <c:pt idx="1218">
                        <c:v>7.2947878515742399</c:v>
                      </c:pt>
                      <c:pt idx="1219">
                        <c:v>7.3013396775163599</c:v>
                      </c:pt>
                      <c:pt idx="1220">
                        <c:v>7.3078915034584799</c:v>
                      </c:pt>
                      <c:pt idx="1221">
                        <c:v>7.3144433294005999</c:v>
                      </c:pt>
                      <c:pt idx="1222">
                        <c:v>7.3209951553427102</c:v>
                      </c:pt>
                      <c:pt idx="1223">
                        <c:v>7.3275469812848302</c:v>
                      </c:pt>
                      <c:pt idx="1224">
                        <c:v>7.3340988072269502</c:v>
                      </c:pt>
                      <c:pt idx="1225">
                        <c:v>7.3406506331690702</c:v>
                      </c:pt>
                      <c:pt idx="1226">
                        <c:v>7.3472024591111902</c:v>
                      </c:pt>
                      <c:pt idx="1227">
                        <c:v>7.3537542850533102</c:v>
                      </c:pt>
                      <c:pt idx="1228">
                        <c:v>7.3603061109954302</c:v>
                      </c:pt>
                      <c:pt idx="1229">
                        <c:v>7.3668579369375502</c:v>
                      </c:pt>
                      <c:pt idx="1230">
                        <c:v>7.3734097628796702</c:v>
                      </c:pt>
                      <c:pt idx="1231">
                        <c:v>7.3799615888217902</c:v>
                      </c:pt>
                      <c:pt idx="1232">
                        <c:v>7.3865134147639102</c:v>
                      </c:pt>
                      <c:pt idx="1233">
                        <c:v>7.3930652407060302</c:v>
                      </c:pt>
                      <c:pt idx="1234">
                        <c:v>7.3996170666481502</c:v>
                      </c:pt>
                      <c:pt idx="1235">
                        <c:v>7.4061688925902702</c:v>
                      </c:pt>
                      <c:pt idx="1236">
                        <c:v>7.4127207185323902</c:v>
                      </c:pt>
                      <c:pt idx="1237">
                        <c:v>7.4192725444745102</c:v>
                      </c:pt>
                      <c:pt idx="1238">
                        <c:v>7.4258243704166302</c:v>
                      </c:pt>
                      <c:pt idx="1239">
                        <c:v>7.4323761963587502</c:v>
                      </c:pt>
                      <c:pt idx="1240">
                        <c:v>7.4389280223008702</c:v>
                      </c:pt>
                      <c:pt idx="1241">
                        <c:v>7.4454798482429903</c:v>
                      </c:pt>
                      <c:pt idx="1242">
                        <c:v>7.4520316741850996</c:v>
                      </c:pt>
                      <c:pt idx="1243">
                        <c:v>7.4585835001272196</c:v>
                      </c:pt>
                      <c:pt idx="1244">
                        <c:v>7.4651353260693396</c:v>
                      </c:pt>
                      <c:pt idx="1245">
                        <c:v>7.4716871520114596</c:v>
                      </c:pt>
                      <c:pt idx="1246">
                        <c:v>7.4782389779535796</c:v>
                      </c:pt>
                      <c:pt idx="1247">
                        <c:v>7.4847908038956996</c:v>
                      </c:pt>
                      <c:pt idx="1248">
                        <c:v>7.4913426298378196</c:v>
                      </c:pt>
                      <c:pt idx="1249">
                        <c:v>7.4978944557799396</c:v>
                      </c:pt>
                      <c:pt idx="1250">
                        <c:v>7.5044462817220596</c:v>
                      </c:pt>
                      <c:pt idx="1251">
                        <c:v>7.5109981076641796</c:v>
                      </c:pt>
                      <c:pt idx="1252">
                        <c:v>7.5175499336062996</c:v>
                      </c:pt>
                      <c:pt idx="1253">
                        <c:v>7.5241017595484196</c:v>
                      </c:pt>
                      <c:pt idx="1254">
                        <c:v>7.5306535854905396</c:v>
                      </c:pt>
                      <c:pt idx="1255">
                        <c:v>7.5372054114326597</c:v>
                      </c:pt>
                      <c:pt idx="1256">
                        <c:v>7.5437572373747797</c:v>
                      </c:pt>
                      <c:pt idx="1257">
                        <c:v>7.5503090633168997</c:v>
                      </c:pt>
                      <c:pt idx="1258">
                        <c:v>7.5568608892590197</c:v>
                      </c:pt>
                      <c:pt idx="1259">
                        <c:v>7.5634127152011397</c:v>
                      </c:pt>
                      <c:pt idx="1260">
                        <c:v>7.5699645411432597</c:v>
                      </c:pt>
                      <c:pt idx="1261">
                        <c:v>7.5765163670853699</c:v>
                      </c:pt>
                      <c:pt idx="1262">
                        <c:v>7.5830681930274997</c:v>
                      </c:pt>
                      <c:pt idx="1263">
                        <c:v>7.5896200189696099</c:v>
                      </c:pt>
                      <c:pt idx="1264">
                        <c:v>7.5961718449117299</c:v>
                      </c:pt>
                      <c:pt idx="1265">
                        <c:v>7.6027236708538499</c:v>
                      </c:pt>
                      <c:pt idx="1266">
                        <c:v>7.6092754967959699</c:v>
                      </c:pt>
                      <c:pt idx="1267">
                        <c:v>7.6158273227380899</c:v>
                      </c:pt>
                      <c:pt idx="1268">
                        <c:v>7.6223791486802099</c:v>
                      </c:pt>
                      <c:pt idx="1269">
                        <c:v>7.6289309746223299</c:v>
                      </c:pt>
                      <c:pt idx="1270">
                        <c:v>7.6354828005644499</c:v>
                      </c:pt>
                      <c:pt idx="1271">
                        <c:v>7.6420346265065699</c:v>
                      </c:pt>
                      <c:pt idx="1272">
                        <c:v>7.64858645244869</c:v>
                      </c:pt>
                      <c:pt idx="1273">
                        <c:v>7.65513827839081</c:v>
                      </c:pt>
                      <c:pt idx="1274">
                        <c:v>7.66169010433293</c:v>
                      </c:pt>
                      <c:pt idx="1275">
                        <c:v>7.66824193027505</c:v>
                      </c:pt>
                      <c:pt idx="1276">
                        <c:v>7.67479375621717</c:v>
                      </c:pt>
                      <c:pt idx="1277">
                        <c:v>7.68134558215929</c:v>
                      </c:pt>
                      <c:pt idx="1278">
                        <c:v>7.68789740810141</c:v>
                      </c:pt>
                      <c:pt idx="1279">
                        <c:v>7.69444923404353</c:v>
                      </c:pt>
                      <c:pt idx="1280">
                        <c:v>7.70100105998565</c:v>
                      </c:pt>
                      <c:pt idx="1281">
                        <c:v>7.70755288592777</c:v>
                      </c:pt>
                      <c:pt idx="1282">
                        <c:v>7.71410471186989</c:v>
                      </c:pt>
                      <c:pt idx="1283">
                        <c:v>7.7206565378120002</c:v>
                      </c:pt>
                      <c:pt idx="1284">
                        <c:v>7.7272083637541202</c:v>
                      </c:pt>
                      <c:pt idx="1285">
                        <c:v>7.7337601896962402</c:v>
                      </c:pt>
                      <c:pt idx="1286">
                        <c:v>7.7403120156383602</c:v>
                      </c:pt>
                      <c:pt idx="1287">
                        <c:v>7.7468638415804802</c:v>
                      </c:pt>
                      <c:pt idx="1288">
                        <c:v>7.7534156675226003</c:v>
                      </c:pt>
                      <c:pt idx="1289">
                        <c:v>7.7599674934647203</c:v>
                      </c:pt>
                      <c:pt idx="1290">
                        <c:v>7.7665193194068403</c:v>
                      </c:pt>
                      <c:pt idx="1291">
                        <c:v>7.7730711453489603</c:v>
                      </c:pt>
                      <c:pt idx="1292">
                        <c:v>7.7796229712910803</c:v>
                      </c:pt>
                      <c:pt idx="1293">
                        <c:v>7.7861747972332003</c:v>
                      </c:pt>
                      <c:pt idx="1294">
                        <c:v>7.7927266231753203</c:v>
                      </c:pt>
                      <c:pt idx="1295">
                        <c:v>7.7992784491174403</c:v>
                      </c:pt>
                      <c:pt idx="1296">
                        <c:v>7.8058302750595603</c:v>
                      </c:pt>
                      <c:pt idx="1297">
                        <c:v>7.8123821010016803</c:v>
                      </c:pt>
                      <c:pt idx="1298">
                        <c:v>7.8189339269438003</c:v>
                      </c:pt>
                      <c:pt idx="1299">
                        <c:v>7.8254857528859203</c:v>
                      </c:pt>
                      <c:pt idx="1300">
                        <c:v>7.8320375788280403</c:v>
                      </c:pt>
                      <c:pt idx="1301">
                        <c:v>7.8385894047701603</c:v>
                      </c:pt>
                      <c:pt idx="1302">
                        <c:v>7.8451412307122803</c:v>
                      </c:pt>
                      <c:pt idx="1303">
                        <c:v>7.8516930566543897</c:v>
                      </c:pt>
                      <c:pt idx="1304">
                        <c:v>7.8582448825965097</c:v>
                      </c:pt>
                      <c:pt idx="1305">
                        <c:v>7.8647967085386297</c:v>
                      </c:pt>
                      <c:pt idx="1306">
                        <c:v>7.8713485344807497</c:v>
                      </c:pt>
                      <c:pt idx="1307">
                        <c:v>7.8779003604228697</c:v>
                      </c:pt>
                      <c:pt idx="1308">
                        <c:v>7.8844521863649897</c:v>
                      </c:pt>
                      <c:pt idx="1309">
                        <c:v>7.8910040123071097</c:v>
                      </c:pt>
                      <c:pt idx="1310">
                        <c:v>7.8975558382492297</c:v>
                      </c:pt>
                      <c:pt idx="1311">
                        <c:v>7.9041076641913497</c:v>
                      </c:pt>
                      <c:pt idx="1312">
                        <c:v>7.9106594901334697</c:v>
                      </c:pt>
                      <c:pt idx="1313">
                        <c:v>7.9172113160755897</c:v>
                      </c:pt>
                      <c:pt idx="1314">
                        <c:v>7.9237631420177097</c:v>
                      </c:pt>
                      <c:pt idx="1315">
                        <c:v>7.9303149679598297</c:v>
                      </c:pt>
                      <c:pt idx="1316">
                        <c:v>7.9368667939019497</c:v>
                      </c:pt>
                      <c:pt idx="1317">
                        <c:v>7.9434186198440697</c:v>
                      </c:pt>
                      <c:pt idx="1318">
                        <c:v>7.9499704457861897</c:v>
                      </c:pt>
                      <c:pt idx="1319">
                        <c:v>7.9565222717283097</c:v>
                      </c:pt>
                      <c:pt idx="1320">
                        <c:v>7.9630740976704297</c:v>
                      </c:pt>
                      <c:pt idx="1321">
                        <c:v>7.9696259236125497</c:v>
                      </c:pt>
                      <c:pt idx="1322">
                        <c:v>7.97617774955466</c:v>
                      </c:pt>
                      <c:pt idx="1323">
                        <c:v>7.9827295754967897</c:v>
                      </c:pt>
                      <c:pt idx="1324">
                        <c:v>7.9892814014389</c:v>
                      </c:pt>
                      <c:pt idx="1325">
                        <c:v>7.99583322738102</c:v>
                      </c:pt>
                      <c:pt idx="1326">
                        <c:v>8.00238505332314</c:v>
                      </c:pt>
                      <c:pt idx="1327">
                        <c:v>8.00893687926526</c:v>
                      </c:pt>
                      <c:pt idx="1328">
                        <c:v>8.01548870520738</c:v>
                      </c:pt>
                      <c:pt idx="1329">
                        <c:v>8.0220405311495</c:v>
                      </c:pt>
                      <c:pt idx="1330">
                        <c:v>8.02859235709162</c:v>
                      </c:pt>
                      <c:pt idx="1331">
                        <c:v>8.03514418303374</c:v>
                      </c:pt>
                      <c:pt idx="1332">
                        <c:v>8.04169600897586</c:v>
                      </c:pt>
                      <c:pt idx="1333">
                        <c:v>8.04824783491798</c:v>
                      </c:pt>
                      <c:pt idx="1334">
                        <c:v>8.0547996608601</c:v>
                      </c:pt>
                      <c:pt idx="1335">
                        <c:v>8.06135148680222</c:v>
                      </c:pt>
                      <c:pt idx="1336">
                        <c:v>8.06790331274434</c:v>
                      </c:pt>
                      <c:pt idx="1337">
                        <c:v>8.07445513868646</c:v>
                      </c:pt>
                      <c:pt idx="1338">
                        <c:v>8.08100696462858</c:v>
                      </c:pt>
                      <c:pt idx="1339">
                        <c:v>8.0875587905707</c:v>
                      </c:pt>
                      <c:pt idx="1340">
                        <c:v>8.09411061651282</c:v>
                      </c:pt>
                      <c:pt idx="1341">
                        <c:v>8.10066244245494</c:v>
                      </c:pt>
                      <c:pt idx="1342">
                        <c:v>8.1072142683970601</c:v>
                      </c:pt>
                      <c:pt idx="1343">
                        <c:v>8.1137660943391694</c:v>
                      </c:pt>
                      <c:pt idx="1344">
                        <c:v>8.1203179202812894</c:v>
                      </c:pt>
                      <c:pt idx="1345">
                        <c:v>8.1268697462234094</c:v>
                      </c:pt>
                      <c:pt idx="1346">
                        <c:v>8.1334215721655294</c:v>
                      </c:pt>
                      <c:pt idx="1347">
                        <c:v>8.1399733981076494</c:v>
                      </c:pt>
                      <c:pt idx="1348">
                        <c:v>8.1465252240497694</c:v>
                      </c:pt>
                      <c:pt idx="1349">
                        <c:v>8.1530770499918894</c:v>
                      </c:pt>
                      <c:pt idx="1350">
                        <c:v>8.1596288759340094</c:v>
                      </c:pt>
                      <c:pt idx="1351">
                        <c:v>8.1661807018761294</c:v>
                      </c:pt>
                      <c:pt idx="1352">
                        <c:v>8.1727325278182494</c:v>
                      </c:pt>
                      <c:pt idx="1353">
                        <c:v>8.1792843537603694</c:v>
                      </c:pt>
                      <c:pt idx="1354">
                        <c:v>8.1858361797024894</c:v>
                      </c:pt>
                      <c:pt idx="1355">
                        <c:v>8.1923880056446094</c:v>
                      </c:pt>
                      <c:pt idx="1356">
                        <c:v>8.1989398315867295</c:v>
                      </c:pt>
                      <c:pt idx="1357">
                        <c:v>8.2054916575288495</c:v>
                      </c:pt>
                      <c:pt idx="1358">
                        <c:v>8.2120434834709695</c:v>
                      </c:pt>
                      <c:pt idx="1359">
                        <c:v>8.2185953094130895</c:v>
                      </c:pt>
                      <c:pt idx="1360">
                        <c:v>8.2251471353552095</c:v>
                      </c:pt>
                      <c:pt idx="1361">
                        <c:v>8.2316989612973295</c:v>
                      </c:pt>
                      <c:pt idx="1362">
                        <c:v>8.2382507872394495</c:v>
                      </c:pt>
                      <c:pt idx="1363">
                        <c:v>8.2448026131815695</c:v>
                      </c:pt>
                      <c:pt idx="1364">
                        <c:v>8.2513544391236806</c:v>
                      </c:pt>
                      <c:pt idx="1365">
                        <c:v>8.2579062650658006</c:v>
                      </c:pt>
                      <c:pt idx="1366">
                        <c:v>8.2644580910079206</c:v>
                      </c:pt>
                      <c:pt idx="1367">
                        <c:v>8.2710099169500406</c:v>
                      </c:pt>
                      <c:pt idx="1368">
                        <c:v>8.2775617428921606</c:v>
                      </c:pt>
                      <c:pt idx="1369">
                        <c:v>8.2841135688342806</c:v>
                      </c:pt>
                      <c:pt idx="1370">
                        <c:v>8.2906653947764006</c:v>
                      </c:pt>
                      <c:pt idx="1371">
                        <c:v>8.2972172207185206</c:v>
                      </c:pt>
                      <c:pt idx="1372">
                        <c:v>8.3037690466606406</c:v>
                      </c:pt>
                      <c:pt idx="1373">
                        <c:v>8.3103208726027606</c:v>
                      </c:pt>
                      <c:pt idx="1374">
                        <c:v>8.3168726985448806</c:v>
                      </c:pt>
                      <c:pt idx="1375">
                        <c:v>8.3234245244870007</c:v>
                      </c:pt>
                      <c:pt idx="1376">
                        <c:v>8.3299763504291207</c:v>
                      </c:pt>
                      <c:pt idx="1377">
                        <c:v>8.3365281763712407</c:v>
                      </c:pt>
                      <c:pt idx="1378">
                        <c:v>8.3430800023133607</c:v>
                      </c:pt>
                      <c:pt idx="1379">
                        <c:v>8.3496318282554807</c:v>
                      </c:pt>
                      <c:pt idx="1380">
                        <c:v>8.3561836541976007</c:v>
                      </c:pt>
                      <c:pt idx="1381">
                        <c:v>8.3627354801397207</c:v>
                      </c:pt>
                      <c:pt idx="1382">
                        <c:v>8.3692873060818407</c:v>
                      </c:pt>
                      <c:pt idx="1383">
                        <c:v>8.3758391320239607</c:v>
                      </c:pt>
                      <c:pt idx="1384">
                        <c:v>8.38239095796607</c:v>
                      </c:pt>
                      <c:pt idx="1385">
                        <c:v>8.38894278390819</c:v>
                      </c:pt>
                      <c:pt idx="1386">
                        <c:v>8.39549460985031</c:v>
                      </c:pt>
                      <c:pt idx="1387">
                        <c:v>8.40204643579243</c:v>
                      </c:pt>
                      <c:pt idx="1388">
                        <c:v>8.4085982617345501</c:v>
                      </c:pt>
                      <c:pt idx="1389">
                        <c:v>8.4151500876766701</c:v>
                      </c:pt>
                      <c:pt idx="1390">
                        <c:v>8.4217019136187901</c:v>
                      </c:pt>
                      <c:pt idx="1391">
                        <c:v>8.4282537395609101</c:v>
                      </c:pt>
                      <c:pt idx="1392">
                        <c:v>8.4348055655030301</c:v>
                      </c:pt>
                      <c:pt idx="1393">
                        <c:v>8.4413573914451501</c:v>
                      </c:pt>
                      <c:pt idx="1394">
                        <c:v>8.4479092173872701</c:v>
                      </c:pt>
                      <c:pt idx="1395">
                        <c:v>8.4544610433293901</c:v>
                      </c:pt>
                      <c:pt idx="1396">
                        <c:v>8.4610128692715101</c:v>
                      </c:pt>
                      <c:pt idx="1397">
                        <c:v>8.4675646952136301</c:v>
                      </c:pt>
                      <c:pt idx="1398">
                        <c:v>8.4741165211557501</c:v>
                      </c:pt>
                      <c:pt idx="1399">
                        <c:v>8.4806683470978701</c:v>
                      </c:pt>
                      <c:pt idx="1400">
                        <c:v>8.4872201730399901</c:v>
                      </c:pt>
                      <c:pt idx="1401">
                        <c:v>8.4937719989821101</c:v>
                      </c:pt>
                      <c:pt idx="1402">
                        <c:v>8.5003238249242301</c:v>
                      </c:pt>
                      <c:pt idx="1403">
                        <c:v>8.5068756508663501</c:v>
                      </c:pt>
                      <c:pt idx="1404">
                        <c:v>8.5134274768084595</c:v>
                      </c:pt>
                      <c:pt idx="1405">
                        <c:v>8.5199793027505795</c:v>
                      </c:pt>
                      <c:pt idx="1406">
                        <c:v>8.5265311286926995</c:v>
                      </c:pt>
                      <c:pt idx="1407">
                        <c:v>8.5330829546348195</c:v>
                      </c:pt>
                      <c:pt idx="1408">
                        <c:v>8.5396347805769395</c:v>
                      </c:pt>
                      <c:pt idx="1409">
                        <c:v>8.5461866065190595</c:v>
                      </c:pt>
                      <c:pt idx="1410">
                        <c:v>8.5527384324611795</c:v>
                      </c:pt>
                      <c:pt idx="1411">
                        <c:v>8.5592902584032995</c:v>
                      </c:pt>
                      <c:pt idx="1412">
                        <c:v>8.5658420843454195</c:v>
                      </c:pt>
                      <c:pt idx="1413">
                        <c:v>8.5723939102875395</c:v>
                      </c:pt>
                      <c:pt idx="1414">
                        <c:v>8.5789457362296595</c:v>
                      </c:pt>
                      <c:pt idx="1415">
                        <c:v>8.5854975621717795</c:v>
                      </c:pt>
                      <c:pt idx="1416">
                        <c:v>8.5920493881138995</c:v>
                      </c:pt>
                      <c:pt idx="1417">
                        <c:v>8.5986012140560195</c:v>
                      </c:pt>
                      <c:pt idx="1418">
                        <c:v>8.6051530399981395</c:v>
                      </c:pt>
                      <c:pt idx="1419">
                        <c:v>8.6117048659402595</c:v>
                      </c:pt>
                      <c:pt idx="1420">
                        <c:v>8.6182566918823795</c:v>
                      </c:pt>
                      <c:pt idx="1421">
                        <c:v>8.6248085178244995</c:v>
                      </c:pt>
                      <c:pt idx="1422">
                        <c:v>8.6313603437666195</c:v>
                      </c:pt>
                      <c:pt idx="1423">
                        <c:v>8.6379121697087395</c:v>
                      </c:pt>
                      <c:pt idx="1424">
                        <c:v>8.6444639956508595</c:v>
                      </c:pt>
                      <c:pt idx="1425">
                        <c:v>8.6510158215929707</c:v>
                      </c:pt>
                      <c:pt idx="1426">
                        <c:v>8.6575676475350907</c:v>
                      </c:pt>
                      <c:pt idx="1427">
                        <c:v>8.6641194734772107</c:v>
                      </c:pt>
                      <c:pt idx="1428">
                        <c:v>8.6706712994193307</c:v>
                      </c:pt>
                      <c:pt idx="1429">
                        <c:v>8.6772231253614507</c:v>
                      </c:pt>
                      <c:pt idx="1430">
                        <c:v>8.6837749513035707</c:v>
                      </c:pt>
                      <c:pt idx="1431">
                        <c:v>8.6903267772456907</c:v>
                      </c:pt>
                      <c:pt idx="1432">
                        <c:v>8.6968786031878107</c:v>
                      </c:pt>
                      <c:pt idx="1433">
                        <c:v>8.7034304291299307</c:v>
                      </c:pt>
                      <c:pt idx="1434">
                        <c:v>8.7099822550720507</c:v>
                      </c:pt>
                      <c:pt idx="1435">
                        <c:v>8.7165340810141707</c:v>
                      </c:pt>
                      <c:pt idx="1436">
                        <c:v>8.7230859069562907</c:v>
                      </c:pt>
                      <c:pt idx="1437">
                        <c:v>8.7296377328984107</c:v>
                      </c:pt>
                      <c:pt idx="1438">
                        <c:v>8.7361895588405307</c:v>
                      </c:pt>
                      <c:pt idx="1439">
                        <c:v>8.7427413847826507</c:v>
                      </c:pt>
                      <c:pt idx="1440">
                        <c:v>8.7492932107247707</c:v>
                      </c:pt>
                      <c:pt idx="1441">
                        <c:v>8.7558450366668907</c:v>
                      </c:pt>
                      <c:pt idx="1442">
                        <c:v>8.7623968626090107</c:v>
                      </c:pt>
                      <c:pt idx="1443">
                        <c:v>8.7689486885511307</c:v>
                      </c:pt>
                      <c:pt idx="1444">
                        <c:v>8.7755005144932507</c:v>
                      </c:pt>
                      <c:pt idx="1445">
                        <c:v>8.7820523404353601</c:v>
                      </c:pt>
                      <c:pt idx="1446">
                        <c:v>8.7886041663774801</c:v>
                      </c:pt>
                      <c:pt idx="1447">
                        <c:v>8.7951559923196001</c:v>
                      </c:pt>
                      <c:pt idx="1448">
                        <c:v>8.8017078182617201</c:v>
                      </c:pt>
                      <c:pt idx="1449">
                        <c:v>8.8082596442038401</c:v>
                      </c:pt>
                      <c:pt idx="1450">
                        <c:v>8.8148114701459601</c:v>
                      </c:pt>
                      <c:pt idx="1451">
                        <c:v>8.8213632960880801</c:v>
                      </c:pt>
                      <c:pt idx="1452">
                        <c:v>8.8279151220302001</c:v>
                      </c:pt>
                      <c:pt idx="1453">
                        <c:v>8.8344669479723201</c:v>
                      </c:pt>
                      <c:pt idx="1454">
                        <c:v>8.8410187739144401</c:v>
                      </c:pt>
                      <c:pt idx="1455">
                        <c:v>8.8475705998565601</c:v>
                      </c:pt>
                      <c:pt idx="1456">
                        <c:v>8.8541224257986801</c:v>
                      </c:pt>
                      <c:pt idx="1457">
                        <c:v>8.8606742517408001</c:v>
                      </c:pt>
                      <c:pt idx="1458">
                        <c:v>8.8672260776829201</c:v>
                      </c:pt>
                      <c:pt idx="1459">
                        <c:v>8.8737779036250402</c:v>
                      </c:pt>
                      <c:pt idx="1460">
                        <c:v>8.8803297295671602</c:v>
                      </c:pt>
                      <c:pt idx="1461">
                        <c:v>8.8868815555092802</c:v>
                      </c:pt>
                      <c:pt idx="1462">
                        <c:v>8.8934333814514002</c:v>
                      </c:pt>
                      <c:pt idx="1463">
                        <c:v>8.8999852073935202</c:v>
                      </c:pt>
                      <c:pt idx="1464">
                        <c:v>8.9065370333356402</c:v>
                      </c:pt>
                      <c:pt idx="1465">
                        <c:v>8.9130888592777495</c:v>
                      </c:pt>
                      <c:pt idx="1466">
                        <c:v>8.9196406852198695</c:v>
                      </c:pt>
                      <c:pt idx="1467">
                        <c:v>8.9261925111619895</c:v>
                      </c:pt>
                      <c:pt idx="1468">
                        <c:v>8.9327443371041095</c:v>
                      </c:pt>
                      <c:pt idx="1469">
                        <c:v>8.9392961630462295</c:v>
                      </c:pt>
                      <c:pt idx="1470">
                        <c:v>8.9458479889883495</c:v>
                      </c:pt>
                      <c:pt idx="1471">
                        <c:v>8.9523998149304695</c:v>
                      </c:pt>
                      <c:pt idx="1472">
                        <c:v>8.9589516408725896</c:v>
                      </c:pt>
                      <c:pt idx="1473">
                        <c:v>8.9655034668147096</c:v>
                      </c:pt>
                      <c:pt idx="1474">
                        <c:v>8.9720552927568296</c:v>
                      </c:pt>
                      <c:pt idx="1475">
                        <c:v>8.9786071186989496</c:v>
                      </c:pt>
                      <c:pt idx="1476">
                        <c:v>8.9851589446410696</c:v>
                      </c:pt>
                      <c:pt idx="1477">
                        <c:v>8.9917107705831896</c:v>
                      </c:pt>
                      <c:pt idx="1478">
                        <c:v>8.9982625965253096</c:v>
                      </c:pt>
                      <c:pt idx="1479">
                        <c:v>9.0048144224674296</c:v>
                      </c:pt>
                      <c:pt idx="1480">
                        <c:v>9.0113662484095496</c:v>
                      </c:pt>
                      <c:pt idx="1481">
                        <c:v>9.0179180743516696</c:v>
                      </c:pt>
                      <c:pt idx="1482">
                        <c:v>9.0244699002937896</c:v>
                      </c:pt>
                      <c:pt idx="1483">
                        <c:v>9.0310217262359096</c:v>
                      </c:pt>
                      <c:pt idx="1484">
                        <c:v>9.0375735521780296</c:v>
                      </c:pt>
                      <c:pt idx="1485">
                        <c:v>9.0441253781201496</c:v>
                      </c:pt>
                      <c:pt idx="1486">
                        <c:v>9.0506772040622607</c:v>
                      </c:pt>
                      <c:pt idx="1487">
                        <c:v>9.0572290300043807</c:v>
                      </c:pt>
                      <c:pt idx="1488">
                        <c:v>9.0637808559465007</c:v>
                      </c:pt>
                      <c:pt idx="1489">
                        <c:v>9.0703326818886207</c:v>
                      </c:pt>
                      <c:pt idx="1490">
                        <c:v>9.0768845078307407</c:v>
                      </c:pt>
                      <c:pt idx="1491">
                        <c:v>9.0834363337728607</c:v>
                      </c:pt>
                      <c:pt idx="1492">
                        <c:v>9.0899881597149808</c:v>
                      </c:pt>
                      <c:pt idx="1493">
                        <c:v>9.0965399856571008</c:v>
                      </c:pt>
                      <c:pt idx="1494">
                        <c:v>9.1030918115992208</c:v>
                      </c:pt>
                      <c:pt idx="1495">
                        <c:v>9.1096436375413408</c:v>
                      </c:pt>
                      <c:pt idx="1496">
                        <c:v>9.1161954634834608</c:v>
                      </c:pt>
                      <c:pt idx="1497">
                        <c:v>9.1227472894255808</c:v>
                      </c:pt>
                      <c:pt idx="1498">
                        <c:v>9.1292991153677008</c:v>
                      </c:pt>
                      <c:pt idx="1499">
                        <c:v>9.1358509413098208</c:v>
                      </c:pt>
                      <c:pt idx="1500">
                        <c:v>9.1424027672519408</c:v>
                      </c:pt>
                      <c:pt idx="1501">
                        <c:v>9.1489545931940608</c:v>
                      </c:pt>
                      <c:pt idx="1502">
                        <c:v>9.1555064191361808</c:v>
                      </c:pt>
                      <c:pt idx="1503">
                        <c:v>9.1620582450783008</c:v>
                      </c:pt>
                      <c:pt idx="1504">
                        <c:v>9.1686100710204208</c:v>
                      </c:pt>
                      <c:pt idx="1505">
                        <c:v>9.1751618969625408</c:v>
                      </c:pt>
                      <c:pt idx="1506">
                        <c:v>9.1817137229046502</c:v>
                      </c:pt>
                      <c:pt idx="1507">
                        <c:v>9.1882655488467702</c:v>
                      </c:pt>
                      <c:pt idx="1508">
                        <c:v>9.1948173747888902</c:v>
                      </c:pt>
                      <c:pt idx="1509">
                        <c:v>9.2013692007310102</c:v>
                      </c:pt>
                      <c:pt idx="1510">
                        <c:v>9.2079210266731302</c:v>
                      </c:pt>
                      <c:pt idx="1511">
                        <c:v>9.2144728526152502</c:v>
                      </c:pt>
                      <c:pt idx="1512">
                        <c:v>9.2210246785573702</c:v>
                      </c:pt>
                      <c:pt idx="1513">
                        <c:v>9.2275765044994902</c:v>
                      </c:pt>
                      <c:pt idx="1514">
                        <c:v>9.2341283304416102</c:v>
                      </c:pt>
                      <c:pt idx="1515">
                        <c:v>9.2406801563837302</c:v>
                      </c:pt>
                      <c:pt idx="1516">
                        <c:v>9.2472319823258502</c:v>
                      </c:pt>
                      <c:pt idx="1517">
                        <c:v>9.2537838082679702</c:v>
                      </c:pt>
                      <c:pt idx="1518">
                        <c:v>9.2603356342100902</c:v>
                      </c:pt>
                      <c:pt idx="1519">
                        <c:v>9.2668874601522102</c:v>
                      </c:pt>
                      <c:pt idx="1520">
                        <c:v>9.2734392860943302</c:v>
                      </c:pt>
                      <c:pt idx="1521">
                        <c:v>9.2799911120364502</c:v>
                      </c:pt>
                      <c:pt idx="1522">
                        <c:v>9.2865429379785702</c:v>
                      </c:pt>
                      <c:pt idx="1523">
                        <c:v>9.2930947639206902</c:v>
                      </c:pt>
                      <c:pt idx="1524">
                        <c:v>9.2996465898628102</c:v>
                      </c:pt>
                      <c:pt idx="1525">
                        <c:v>9.3061984158049302</c:v>
                      </c:pt>
                      <c:pt idx="1526">
                        <c:v>9.3127502417470502</c:v>
                      </c:pt>
                      <c:pt idx="1527">
                        <c:v>9.3193020676891596</c:v>
                      </c:pt>
                      <c:pt idx="1528">
                        <c:v>9.3258538936312796</c:v>
                      </c:pt>
                      <c:pt idx="1529">
                        <c:v>9.3324057195733996</c:v>
                      </c:pt>
                      <c:pt idx="1530">
                        <c:v>9.3389575455155196</c:v>
                      </c:pt>
                      <c:pt idx="1531">
                        <c:v>9.3455093714576396</c:v>
                      </c:pt>
                      <c:pt idx="1532">
                        <c:v>9.3520611973997596</c:v>
                      </c:pt>
                      <c:pt idx="1533">
                        <c:v>9.3586130233418796</c:v>
                      </c:pt>
                      <c:pt idx="1534">
                        <c:v>9.3651648492839996</c:v>
                      </c:pt>
                      <c:pt idx="1535">
                        <c:v>9.3717166752261196</c:v>
                      </c:pt>
                      <c:pt idx="1536">
                        <c:v>9.3782685011682396</c:v>
                      </c:pt>
                      <c:pt idx="1537">
                        <c:v>9.3848203271103596</c:v>
                      </c:pt>
                      <c:pt idx="1538">
                        <c:v>9.3913721530524796</c:v>
                      </c:pt>
                      <c:pt idx="1539">
                        <c:v>9.3979239789945996</c:v>
                      </c:pt>
                      <c:pt idx="1540">
                        <c:v>9.4044758049367196</c:v>
                      </c:pt>
                      <c:pt idx="1541">
                        <c:v>9.4110276308788396</c:v>
                      </c:pt>
                      <c:pt idx="1542">
                        <c:v>9.4175794568209596</c:v>
                      </c:pt>
                      <c:pt idx="1543">
                        <c:v>9.4241312827630797</c:v>
                      </c:pt>
                      <c:pt idx="1544">
                        <c:v>9.4306831087051997</c:v>
                      </c:pt>
                      <c:pt idx="1545">
                        <c:v>9.4372349346473197</c:v>
                      </c:pt>
                      <c:pt idx="1546">
                        <c:v>9.4437867605894397</c:v>
                      </c:pt>
                      <c:pt idx="1547">
                        <c:v>9.4503385865315508</c:v>
                      </c:pt>
                      <c:pt idx="1548">
                        <c:v>9.4568904124736708</c:v>
                      </c:pt>
                      <c:pt idx="1549">
                        <c:v>9.4634422384157908</c:v>
                      </c:pt>
                      <c:pt idx="1550">
                        <c:v>9.4699940643579108</c:v>
                      </c:pt>
                      <c:pt idx="1551">
                        <c:v>9.4765458903000308</c:v>
                      </c:pt>
                      <c:pt idx="1552">
                        <c:v>9.4830977162421508</c:v>
                      </c:pt>
                      <c:pt idx="1553">
                        <c:v>9.4896495421842708</c:v>
                      </c:pt>
                      <c:pt idx="1554">
                        <c:v>9.4962013681263908</c:v>
                      </c:pt>
                      <c:pt idx="1555">
                        <c:v>9.5027531940685108</c:v>
                      </c:pt>
                      <c:pt idx="1556">
                        <c:v>9.5093050200106308</c:v>
                      </c:pt>
                      <c:pt idx="1557">
                        <c:v>9.5158568459527508</c:v>
                      </c:pt>
                      <c:pt idx="1558">
                        <c:v>9.5224086718948708</c:v>
                      </c:pt>
                      <c:pt idx="1559">
                        <c:v>9.5289604978369908</c:v>
                      </c:pt>
                      <c:pt idx="1560">
                        <c:v>9.5355123237791108</c:v>
                      </c:pt>
                      <c:pt idx="1561">
                        <c:v>9.5420641497212308</c:v>
                      </c:pt>
                      <c:pt idx="1562">
                        <c:v>9.5486159756633509</c:v>
                      </c:pt>
                      <c:pt idx="1563">
                        <c:v>9.5551678016054709</c:v>
                      </c:pt>
                      <c:pt idx="1564">
                        <c:v>9.5617196275475909</c:v>
                      </c:pt>
                      <c:pt idx="1565">
                        <c:v>9.5682714534897002</c:v>
                      </c:pt>
                      <c:pt idx="1566">
                        <c:v>9.5748232794318309</c:v>
                      </c:pt>
                      <c:pt idx="1567">
                        <c:v>9.5813751053739402</c:v>
                      </c:pt>
                      <c:pt idx="1568">
                        <c:v>9.5879269313160602</c:v>
                      </c:pt>
                      <c:pt idx="1569">
                        <c:v>9.5944787572581802</c:v>
                      </c:pt>
                      <c:pt idx="1570">
                        <c:v>9.6010305832003002</c:v>
                      </c:pt>
                      <c:pt idx="1571">
                        <c:v>9.6075824091424202</c:v>
                      </c:pt>
                      <c:pt idx="1572">
                        <c:v>9.6141342350845402</c:v>
                      </c:pt>
                      <c:pt idx="1573">
                        <c:v>9.6206860610266602</c:v>
                      </c:pt>
                      <c:pt idx="1574">
                        <c:v>9.6272378869687802</c:v>
                      </c:pt>
                      <c:pt idx="1575">
                        <c:v>9.6337897129109002</c:v>
                      </c:pt>
                      <c:pt idx="1576">
                        <c:v>9.6403415388530203</c:v>
                      </c:pt>
                      <c:pt idx="1577">
                        <c:v>9.6468933647951403</c:v>
                      </c:pt>
                      <c:pt idx="1578">
                        <c:v>9.6534451907372603</c:v>
                      </c:pt>
                      <c:pt idx="1579">
                        <c:v>9.6599970166793803</c:v>
                      </c:pt>
                      <c:pt idx="1580">
                        <c:v>9.6665488426215003</c:v>
                      </c:pt>
                      <c:pt idx="1581">
                        <c:v>9.6731006685636203</c:v>
                      </c:pt>
                      <c:pt idx="1582">
                        <c:v>9.6796524945057403</c:v>
                      </c:pt>
                      <c:pt idx="1583">
                        <c:v>9.6862043204478603</c:v>
                      </c:pt>
                      <c:pt idx="1584">
                        <c:v>9.6927561463899803</c:v>
                      </c:pt>
                      <c:pt idx="1585">
                        <c:v>9.6993079723321003</c:v>
                      </c:pt>
                      <c:pt idx="1586">
                        <c:v>9.7058597982742203</c:v>
                      </c:pt>
                      <c:pt idx="1587">
                        <c:v>9.7124116242163403</c:v>
                      </c:pt>
                      <c:pt idx="1588">
                        <c:v>9.7189634501584603</c:v>
                      </c:pt>
                      <c:pt idx="1589">
                        <c:v>9.7255152761005697</c:v>
                      </c:pt>
                      <c:pt idx="1590">
                        <c:v>9.7320671020426897</c:v>
                      </c:pt>
                      <c:pt idx="1591">
                        <c:v>9.7386189279848097</c:v>
                      </c:pt>
                      <c:pt idx="1592">
                        <c:v>9.7451707539269297</c:v>
                      </c:pt>
                      <c:pt idx="1593">
                        <c:v>9.7517225798690497</c:v>
                      </c:pt>
                      <c:pt idx="1594">
                        <c:v>9.7582744058111697</c:v>
                      </c:pt>
                      <c:pt idx="1595">
                        <c:v>9.7648262317532897</c:v>
                      </c:pt>
                      <c:pt idx="1596">
                        <c:v>9.7713780576954097</c:v>
                      </c:pt>
                      <c:pt idx="1597">
                        <c:v>9.7779298836375297</c:v>
                      </c:pt>
                      <c:pt idx="1598">
                        <c:v>9.7844817095796497</c:v>
                      </c:pt>
                      <c:pt idx="1599">
                        <c:v>9.7910335355217697</c:v>
                      </c:pt>
                      <c:pt idx="1600">
                        <c:v>9.7975853614638897</c:v>
                      </c:pt>
                      <c:pt idx="1601">
                        <c:v>9.8041371874060097</c:v>
                      </c:pt>
                      <c:pt idx="1602">
                        <c:v>9.8106890133481297</c:v>
                      </c:pt>
                      <c:pt idx="1603">
                        <c:v>9.8172408392902497</c:v>
                      </c:pt>
                      <c:pt idx="1604">
                        <c:v>9.8237926652323697</c:v>
                      </c:pt>
                      <c:pt idx="1605">
                        <c:v>9.8303444911744897</c:v>
                      </c:pt>
                      <c:pt idx="1606">
                        <c:v>9.8368963171166097</c:v>
                      </c:pt>
                      <c:pt idx="1607">
                        <c:v>9.8434481430587208</c:v>
                      </c:pt>
                      <c:pt idx="1608">
                        <c:v>9.8499999690008408</c:v>
                      </c:pt>
                      <c:pt idx="1609">
                        <c:v>9.8565517949429609</c:v>
                      </c:pt>
                      <c:pt idx="1610">
                        <c:v>9.8631036208850809</c:v>
                      </c:pt>
                      <c:pt idx="1611">
                        <c:v>9.8696554468272009</c:v>
                      </c:pt>
                      <c:pt idx="1612">
                        <c:v>9.8762072727693209</c:v>
                      </c:pt>
                      <c:pt idx="1613">
                        <c:v>9.8827590987114409</c:v>
                      </c:pt>
                      <c:pt idx="1614">
                        <c:v>9.8893109246535609</c:v>
                      </c:pt>
                      <c:pt idx="1615">
                        <c:v>9.8958627505956809</c:v>
                      </c:pt>
                      <c:pt idx="1616">
                        <c:v>9.9024145765378009</c:v>
                      </c:pt>
                      <c:pt idx="1617">
                        <c:v>9.9089664024799209</c:v>
                      </c:pt>
                      <c:pt idx="1618">
                        <c:v>9.9155182284220391</c:v>
                      </c:pt>
                      <c:pt idx="1619">
                        <c:v>9.9220700543641591</c:v>
                      </c:pt>
                      <c:pt idx="1620">
                        <c:v>9.9286218803062791</c:v>
                      </c:pt>
                      <c:pt idx="1621">
                        <c:v>9.9351737062483991</c:v>
                      </c:pt>
                      <c:pt idx="1622">
                        <c:v>9.9417255321905191</c:v>
                      </c:pt>
                      <c:pt idx="1623">
                        <c:v>9.9482773581326391</c:v>
                      </c:pt>
                      <c:pt idx="1624">
                        <c:v>9.9548291840747591</c:v>
                      </c:pt>
                      <c:pt idx="1625">
                        <c:v>9.9613810100168791</c:v>
                      </c:pt>
                      <c:pt idx="1626">
                        <c:v>9.9679328359589991</c:v>
                      </c:pt>
                      <c:pt idx="1627">
                        <c:v>9.9744846619011192</c:v>
                      </c:pt>
                      <c:pt idx="1628">
                        <c:v>9.9810364878432303</c:v>
                      </c:pt>
                      <c:pt idx="1629">
                        <c:v>9.9875883137853503</c:v>
                      </c:pt>
                      <c:pt idx="1630">
                        <c:v>9.9941401397274703</c:v>
                      </c:pt>
                      <c:pt idx="1631">
                        <c:v>10.000691965669599</c:v>
                      </c:pt>
                      <c:pt idx="1632">
                        <c:v>10.0072437916117</c:v>
                      </c:pt>
                      <c:pt idx="1633">
                        <c:v>10.0137956175538</c:v>
                      </c:pt>
                      <c:pt idx="1634">
                        <c:v>10.020347443496</c:v>
                      </c:pt>
                      <c:pt idx="1635">
                        <c:v>10.026899269438101</c:v>
                      </c:pt>
                      <c:pt idx="1636">
                        <c:v>10.033451095380199</c:v>
                      </c:pt>
                      <c:pt idx="1637">
                        <c:v>10.0400029213223</c:v>
                      </c:pt>
                      <c:pt idx="1638">
                        <c:v>10.0465547472644</c:v>
                      </c:pt>
                      <c:pt idx="1639">
                        <c:v>10.053106573206501</c:v>
                      </c:pt>
                      <c:pt idx="1640">
                        <c:v>10.059658399148701</c:v>
                      </c:pt>
                      <c:pt idx="1641">
                        <c:v>10.066210225090799</c:v>
                      </c:pt>
                      <c:pt idx="1642">
                        <c:v>10.0727620510329</c:v>
                      </c:pt>
                      <c:pt idx="1643">
                        <c:v>10.079313876975</c:v>
                      </c:pt>
                      <c:pt idx="1644">
                        <c:v>10.085865702917101</c:v>
                      </c:pt>
                      <c:pt idx="1645">
                        <c:v>10.092417528859301</c:v>
                      </c:pt>
                      <c:pt idx="1646">
                        <c:v>10.098969354801399</c:v>
                      </c:pt>
                      <c:pt idx="1647">
                        <c:v>10.1055211807435</c:v>
                      </c:pt>
                      <c:pt idx="1648">
                        <c:v>10.1120730066856</c:v>
                      </c:pt>
                      <c:pt idx="1649">
                        <c:v>10.118624832627701</c:v>
                      </c:pt>
                      <c:pt idx="1650">
                        <c:v>10.125176658569901</c:v>
                      </c:pt>
                      <c:pt idx="1651">
                        <c:v>10.131728484511999</c:v>
                      </c:pt>
                      <c:pt idx="1652">
                        <c:v>10.1382803104541</c:v>
                      </c:pt>
                      <c:pt idx="1653">
                        <c:v>10.1448321363962</c:v>
                      </c:pt>
                      <c:pt idx="1654">
                        <c:v>10.151383962338301</c:v>
                      </c:pt>
                      <c:pt idx="1655">
                        <c:v>10.157935788280501</c:v>
                      </c:pt>
                      <c:pt idx="1656">
                        <c:v>10.164487614222599</c:v>
                      </c:pt>
                      <c:pt idx="1657">
                        <c:v>10.1710394401647</c:v>
                      </c:pt>
                      <c:pt idx="1658">
                        <c:v>10.1775912661068</c:v>
                      </c:pt>
                      <c:pt idx="1659">
                        <c:v>10.184143092048901</c:v>
                      </c:pt>
                      <c:pt idx="1660">
                        <c:v>10.190694917991101</c:v>
                      </c:pt>
                      <c:pt idx="1661">
                        <c:v>10.197246743933199</c:v>
                      </c:pt>
                      <c:pt idx="1662">
                        <c:v>10.2037985698753</c:v>
                      </c:pt>
                      <c:pt idx="1663">
                        <c:v>10.2103503958174</c:v>
                      </c:pt>
                      <c:pt idx="1664">
                        <c:v>10.216902221759501</c:v>
                      </c:pt>
                      <c:pt idx="1665">
                        <c:v>10.223454047701701</c:v>
                      </c:pt>
                      <c:pt idx="1666">
                        <c:v>10.230005873643799</c:v>
                      </c:pt>
                      <c:pt idx="1667">
                        <c:v>10.2365576995859</c:v>
                      </c:pt>
                      <c:pt idx="1668">
                        <c:v>10.243109525528</c:v>
                      </c:pt>
                      <c:pt idx="1669">
                        <c:v>10.249661351470101</c:v>
                      </c:pt>
                      <c:pt idx="1670">
                        <c:v>10.256213177412301</c:v>
                      </c:pt>
                      <c:pt idx="1671">
                        <c:v>10.262765003354399</c:v>
                      </c:pt>
                      <c:pt idx="1672">
                        <c:v>10.2693168292965</c:v>
                      </c:pt>
                      <c:pt idx="1673">
                        <c:v>10.2758686552386</c:v>
                      </c:pt>
                      <c:pt idx="1674">
                        <c:v>10.282420481180701</c:v>
                      </c:pt>
                      <c:pt idx="1675">
                        <c:v>10.288972307122901</c:v>
                      </c:pt>
                      <c:pt idx="1676">
                        <c:v>10.295524133064999</c:v>
                      </c:pt>
                      <c:pt idx="1677">
                        <c:v>10.3020759590071</c:v>
                      </c:pt>
                      <c:pt idx="1678">
                        <c:v>10.3086277849492</c:v>
                      </c:pt>
                      <c:pt idx="1679">
                        <c:v>10.315179610891301</c:v>
                      </c:pt>
                      <c:pt idx="1680">
                        <c:v>10.321731436833399</c:v>
                      </c:pt>
                      <c:pt idx="1681">
                        <c:v>10.328283262775599</c:v>
                      </c:pt>
                      <c:pt idx="1682">
                        <c:v>10.3348350887177</c:v>
                      </c:pt>
                      <c:pt idx="1683">
                        <c:v>10.3413869146598</c:v>
                      </c:pt>
                      <c:pt idx="1684">
                        <c:v>10.347938740601901</c:v>
                      </c:pt>
                      <c:pt idx="1685">
                        <c:v>10.354490566543999</c:v>
                      </c:pt>
                      <c:pt idx="1686">
                        <c:v>10.361042392486199</c:v>
                      </c:pt>
                      <c:pt idx="1687">
                        <c:v>10.3675942184283</c:v>
                      </c:pt>
                      <c:pt idx="1688">
                        <c:v>10.3741460443704</c:v>
                      </c:pt>
                      <c:pt idx="1689">
                        <c:v>10.380697870312501</c:v>
                      </c:pt>
                      <c:pt idx="1690">
                        <c:v>10.387249696254599</c:v>
                      </c:pt>
                      <c:pt idx="1691">
                        <c:v>10.393801522196799</c:v>
                      </c:pt>
                      <c:pt idx="1692">
                        <c:v>10.4003533481389</c:v>
                      </c:pt>
                      <c:pt idx="1693">
                        <c:v>10.406905174081</c:v>
                      </c:pt>
                      <c:pt idx="1694">
                        <c:v>10.413457000023101</c:v>
                      </c:pt>
                      <c:pt idx="1695">
                        <c:v>10.4200088259652</c:v>
                      </c:pt>
                      <c:pt idx="1696">
                        <c:v>10.426560651907399</c:v>
                      </c:pt>
                      <c:pt idx="1697">
                        <c:v>10.4331124778495</c:v>
                      </c:pt>
                      <c:pt idx="1698">
                        <c:v>10.4396643037916</c:v>
                      </c:pt>
                      <c:pt idx="1699">
                        <c:v>10.446216129733701</c:v>
                      </c:pt>
                      <c:pt idx="1700">
                        <c:v>10.4527679556758</c:v>
                      </c:pt>
                      <c:pt idx="1701">
                        <c:v>10.459319781617999</c:v>
                      </c:pt>
                      <c:pt idx="1702">
                        <c:v>10.4658716075601</c:v>
                      </c:pt>
                      <c:pt idx="1703">
                        <c:v>10.4724234335022</c:v>
                      </c:pt>
                      <c:pt idx="1704">
                        <c:v>10.478975259444301</c:v>
                      </c:pt>
                      <c:pt idx="1705">
                        <c:v>10.4855270853864</c:v>
                      </c:pt>
                      <c:pt idx="1706">
                        <c:v>10.492078911328599</c:v>
                      </c:pt>
                      <c:pt idx="1707">
                        <c:v>10.4986307372707</c:v>
                      </c:pt>
                      <c:pt idx="1708">
                        <c:v>10.5051825632128</c:v>
                      </c:pt>
                      <c:pt idx="1709">
                        <c:v>10.511734389154901</c:v>
                      </c:pt>
                      <c:pt idx="1710">
                        <c:v>10.518286215097</c:v>
                      </c:pt>
                      <c:pt idx="1711">
                        <c:v>10.5248380410392</c:v>
                      </c:pt>
                      <c:pt idx="1712">
                        <c:v>10.5313898669813</c:v>
                      </c:pt>
                      <c:pt idx="1713">
                        <c:v>10.5379416929234</c:v>
                      </c:pt>
                      <c:pt idx="1714">
                        <c:v>10.544493518865499</c:v>
                      </c:pt>
                      <c:pt idx="1715">
                        <c:v>10.5510453448076</c:v>
                      </c:pt>
                      <c:pt idx="1716">
                        <c:v>10.5575971707498</c:v>
                      </c:pt>
                      <c:pt idx="1717">
                        <c:v>10.5641489966919</c:v>
                      </c:pt>
                      <c:pt idx="1718">
                        <c:v>10.570700822634</c:v>
                      </c:pt>
                      <c:pt idx="1719">
                        <c:v>10.577252648576099</c:v>
                      </c:pt>
                      <c:pt idx="1720">
                        <c:v>10.5838044745182</c:v>
                      </c:pt>
                      <c:pt idx="1721">
                        <c:v>10.5903563004603</c:v>
                      </c:pt>
                      <c:pt idx="1722">
                        <c:v>10.5969081264025</c:v>
                      </c:pt>
                      <c:pt idx="1723">
                        <c:v>10.6034599523446</c:v>
                      </c:pt>
                      <c:pt idx="1724">
                        <c:v>10.610011778286699</c:v>
                      </c:pt>
                      <c:pt idx="1725">
                        <c:v>10.6165636042288</c:v>
                      </c:pt>
                      <c:pt idx="1726">
                        <c:v>10.6231154301709</c:v>
                      </c:pt>
                      <c:pt idx="1727">
                        <c:v>10.6296672561131</c:v>
                      </c:pt>
                      <c:pt idx="1728">
                        <c:v>10.636219082055201</c:v>
                      </c:pt>
                      <c:pt idx="1729">
                        <c:v>10.642770907997299</c:v>
                      </c:pt>
                      <c:pt idx="1730">
                        <c:v>10.6493227339394</c:v>
                      </c:pt>
                      <c:pt idx="1731">
                        <c:v>10.6558745598815</c:v>
                      </c:pt>
                      <c:pt idx="1732">
                        <c:v>10.6624263858237</c:v>
                      </c:pt>
                      <c:pt idx="1733">
                        <c:v>10.668978211765801</c:v>
                      </c:pt>
                      <c:pt idx="1734">
                        <c:v>10.675530037707899</c:v>
                      </c:pt>
                      <c:pt idx="1735">
                        <c:v>10.68208186365</c:v>
                      </c:pt>
                      <c:pt idx="1736">
                        <c:v>10.6886336895921</c:v>
                      </c:pt>
                      <c:pt idx="1737">
                        <c:v>10.6951855155343</c:v>
                      </c:pt>
                      <c:pt idx="1738">
                        <c:v>10.701737341476401</c:v>
                      </c:pt>
                      <c:pt idx="1739">
                        <c:v>10.708289167418499</c:v>
                      </c:pt>
                      <c:pt idx="1740">
                        <c:v>10.7148409933606</c:v>
                      </c:pt>
                      <c:pt idx="1741">
                        <c:v>10.7213928193027</c:v>
                      </c:pt>
                      <c:pt idx="1742">
                        <c:v>10.7279446452449</c:v>
                      </c:pt>
                      <c:pt idx="1743">
                        <c:v>10.734496471187001</c:v>
                      </c:pt>
                      <c:pt idx="1744">
                        <c:v>10.741048297129099</c:v>
                      </c:pt>
                      <c:pt idx="1745">
                        <c:v>10.7476001230712</c:v>
                      </c:pt>
                      <c:pt idx="1746">
                        <c:v>10.7541519490133</c:v>
                      </c:pt>
                      <c:pt idx="1747">
                        <c:v>10.7607037749555</c:v>
                      </c:pt>
                      <c:pt idx="1748">
                        <c:v>10.767255600897601</c:v>
                      </c:pt>
                      <c:pt idx="1749">
                        <c:v>10.773807426839699</c:v>
                      </c:pt>
                      <c:pt idx="1750">
                        <c:v>10.7803592527818</c:v>
                      </c:pt>
                      <c:pt idx="1751">
                        <c:v>10.7869110787239</c:v>
                      </c:pt>
                      <c:pt idx="1752">
                        <c:v>10.7934629046661</c:v>
                      </c:pt>
                      <c:pt idx="1753">
                        <c:v>10.800014730608201</c:v>
                      </c:pt>
                      <c:pt idx="1754">
                        <c:v>10.806566556550299</c:v>
                      </c:pt>
                      <c:pt idx="1755">
                        <c:v>10.8131183824924</c:v>
                      </c:pt>
                      <c:pt idx="1756">
                        <c:v>10.8196702084345</c:v>
                      </c:pt>
                      <c:pt idx="1757">
                        <c:v>10.8262220343767</c:v>
                      </c:pt>
                      <c:pt idx="1758">
                        <c:v>10.832773860318801</c:v>
                      </c:pt>
                      <c:pt idx="1759">
                        <c:v>10.839325686260899</c:v>
                      </c:pt>
                      <c:pt idx="1760">
                        <c:v>10.845877512203</c:v>
                      </c:pt>
                      <c:pt idx="1761">
                        <c:v>10.8524293381451</c:v>
                      </c:pt>
                      <c:pt idx="1762">
                        <c:v>10.858981164087201</c:v>
                      </c:pt>
                      <c:pt idx="1763">
                        <c:v>10.865532990029401</c:v>
                      </c:pt>
                      <c:pt idx="1764">
                        <c:v>10.872084815971499</c:v>
                      </c:pt>
                      <c:pt idx="1765">
                        <c:v>10.8786366419136</c:v>
                      </c:pt>
                      <c:pt idx="1766">
                        <c:v>10.8851884678557</c:v>
                      </c:pt>
                      <c:pt idx="1767">
                        <c:v>10.891740293797801</c:v>
                      </c:pt>
                      <c:pt idx="1768">
                        <c:v>10.898292119740001</c:v>
                      </c:pt>
                      <c:pt idx="1769">
                        <c:v>10.904843945682099</c:v>
                      </c:pt>
                      <c:pt idx="1770">
                        <c:v>10.9113957716242</c:v>
                      </c:pt>
                      <c:pt idx="1771">
                        <c:v>10.9179475975663</c:v>
                      </c:pt>
                      <c:pt idx="1772">
                        <c:v>10.924499423508401</c:v>
                      </c:pt>
                      <c:pt idx="1773">
                        <c:v>10.931051249450601</c:v>
                      </c:pt>
                      <c:pt idx="1774">
                        <c:v>10.937603075392699</c:v>
                      </c:pt>
                      <c:pt idx="1775">
                        <c:v>10.9441549013348</c:v>
                      </c:pt>
                      <c:pt idx="1776">
                        <c:v>10.9507067272769</c:v>
                      </c:pt>
                      <c:pt idx="1777">
                        <c:v>10.957258553219001</c:v>
                      </c:pt>
                      <c:pt idx="1778">
                        <c:v>10.963810379161201</c:v>
                      </c:pt>
                      <c:pt idx="1779">
                        <c:v>10.970362205103299</c:v>
                      </c:pt>
                      <c:pt idx="1780">
                        <c:v>10.9769140310454</c:v>
                      </c:pt>
                      <c:pt idx="1781">
                        <c:v>10.9834658569875</c:v>
                      </c:pt>
                      <c:pt idx="1782">
                        <c:v>10.990017682929601</c:v>
                      </c:pt>
                      <c:pt idx="1783">
                        <c:v>10.996569508871801</c:v>
                      </c:pt>
                      <c:pt idx="1784">
                        <c:v>11.003121334813899</c:v>
                      </c:pt>
                      <c:pt idx="1785">
                        <c:v>11.009673160756</c:v>
                      </c:pt>
                      <c:pt idx="1786">
                        <c:v>11.0162249866981</c:v>
                      </c:pt>
                      <c:pt idx="1787">
                        <c:v>11.022776812640201</c:v>
                      </c:pt>
                      <c:pt idx="1788">
                        <c:v>11.029328638582401</c:v>
                      </c:pt>
                      <c:pt idx="1789">
                        <c:v>11.035880464524499</c:v>
                      </c:pt>
                      <c:pt idx="1790">
                        <c:v>11.0424322904666</c:v>
                      </c:pt>
                      <c:pt idx="1791">
                        <c:v>11.0489841164087</c:v>
                      </c:pt>
                      <c:pt idx="1792">
                        <c:v>11.055535942350801</c:v>
                      </c:pt>
                      <c:pt idx="1793">
                        <c:v>11.062087768293001</c:v>
                      </c:pt>
                      <c:pt idx="1794">
                        <c:v>11.068639594235099</c:v>
                      </c:pt>
                      <c:pt idx="1795">
                        <c:v>11.0751914201772</c:v>
                      </c:pt>
                      <c:pt idx="1796">
                        <c:v>11.0817432461193</c:v>
                      </c:pt>
                      <c:pt idx="1797">
                        <c:v>11.088295072061401</c:v>
                      </c:pt>
                      <c:pt idx="1798">
                        <c:v>11.094846898003601</c:v>
                      </c:pt>
                      <c:pt idx="1799">
                        <c:v>11.101398723945699</c:v>
                      </c:pt>
                      <c:pt idx="1800">
                        <c:v>11.1079505498878</c:v>
                      </c:pt>
                      <c:pt idx="1801">
                        <c:v>11.1145023758299</c:v>
                      </c:pt>
                      <c:pt idx="1802">
                        <c:v>11.121054201772001</c:v>
                      </c:pt>
                      <c:pt idx="1803">
                        <c:v>11.1276060277141</c:v>
                      </c:pt>
                      <c:pt idx="1804">
                        <c:v>11.1341578536563</c:v>
                      </c:pt>
                      <c:pt idx="1805">
                        <c:v>11.1407096795984</c:v>
                      </c:pt>
                      <c:pt idx="1806">
                        <c:v>11.1472615055405</c:v>
                      </c:pt>
                      <c:pt idx="1807">
                        <c:v>11.153813331482599</c:v>
                      </c:pt>
                      <c:pt idx="1808">
                        <c:v>11.1603651574247</c:v>
                      </c:pt>
                      <c:pt idx="1809">
                        <c:v>11.1669169833669</c:v>
                      </c:pt>
                      <c:pt idx="1810">
                        <c:v>11.173468809309</c:v>
                      </c:pt>
                      <c:pt idx="1811">
                        <c:v>11.1800206352511</c:v>
                      </c:pt>
                      <c:pt idx="1812">
                        <c:v>11.186572461193199</c:v>
                      </c:pt>
                      <c:pt idx="1813">
                        <c:v>11.1931242871353</c:v>
                      </c:pt>
                      <c:pt idx="1814">
                        <c:v>11.1996761130775</c:v>
                      </c:pt>
                      <c:pt idx="1815">
                        <c:v>11.2062279390196</c:v>
                      </c:pt>
                      <c:pt idx="1816">
                        <c:v>11.2127797649617</c:v>
                      </c:pt>
                      <c:pt idx="1817">
                        <c:v>11.219331590903799</c:v>
                      </c:pt>
                      <c:pt idx="1818">
                        <c:v>11.2258834168459</c:v>
                      </c:pt>
                      <c:pt idx="1819">
                        <c:v>11.2324352427881</c:v>
                      </c:pt>
                      <c:pt idx="1820">
                        <c:v>11.2389870687302</c:v>
                      </c:pt>
                      <c:pt idx="1821">
                        <c:v>11.245538894672301</c:v>
                      </c:pt>
                      <c:pt idx="1822">
                        <c:v>11.252090720614399</c:v>
                      </c:pt>
                      <c:pt idx="1823">
                        <c:v>11.2586425465565</c:v>
                      </c:pt>
                      <c:pt idx="1824">
                        <c:v>11.2651943724987</c:v>
                      </c:pt>
                      <c:pt idx="1825">
                        <c:v>11.2717461984408</c:v>
                      </c:pt>
                      <c:pt idx="1826">
                        <c:v>11.278298024382901</c:v>
                      </c:pt>
                      <c:pt idx="1827">
                        <c:v>11.284849850324999</c:v>
                      </c:pt>
                      <c:pt idx="1828">
                        <c:v>11.2914016762671</c:v>
                      </c:pt>
                      <c:pt idx="1829">
                        <c:v>11.2979535022093</c:v>
                      </c:pt>
                      <c:pt idx="1830">
                        <c:v>11.3045053281514</c:v>
                      </c:pt>
                      <c:pt idx="1831">
                        <c:v>11.311057154093501</c:v>
                      </c:pt>
                      <c:pt idx="1832">
                        <c:v>11.317608980035599</c:v>
                      </c:pt>
                      <c:pt idx="1833">
                        <c:v>11.3241608059777</c:v>
                      </c:pt>
                      <c:pt idx="1834">
                        <c:v>11.3307126319199</c:v>
                      </c:pt>
                      <c:pt idx="1835">
                        <c:v>11.337264457862</c:v>
                      </c:pt>
                      <c:pt idx="1836">
                        <c:v>11.343816283804101</c:v>
                      </c:pt>
                      <c:pt idx="1837">
                        <c:v>11.350368109746199</c:v>
                      </c:pt>
                      <c:pt idx="1838">
                        <c:v>11.3569199356883</c:v>
                      </c:pt>
                      <c:pt idx="1839">
                        <c:v>11.3634717616305</c:v>
                      </c:pt>
                      <c:pt idx="1840">
                        <c:v>11.3700235875726</c:v>
                      </c:pt>
                      <c:pt idx="1841">
                        <c:v>11.376575413514701</c:v>
                      </c:pt>
                      <c:pt idx="1842">
                        <c:v>11.383127239456799</c:v>
                      </c:pt>
                      <c:pt idx="1843">
                        <c:v>11.3896790653989</c:v>
                      </c:pt>
                      <c:pt idx="1844">
                        <c:v>11.396230891341</c:v>
                      </c:pt>
                      <c:pt idx="1845">
                        <c:v>11.4027827172832</c:v>
                      </c:pt>
                      <c:pt idx="1846">
                        <c:v>11.409334543225301</c:v>
                      </c:pt>
                      <c:pt idx="1847">
                        <c:v>11.415886369167399</c:v>
                      </c:pt>
                      <c:pt idx="1848">
                        <c:v>11.4224381951095</c:v>
                      </c:pt>
                      <c:pt idx="1849">
                        <c:v>11.4289900210516</c:v>
                      </c:pt>
                      <c:pt idx="1850">
                        <c:v>11.4355418469938</c:v>
                      </c:pt>
                      <c:pt idx="1851">
                        <c:v>11.442093672935901</c:v>
                      </c:pt>
                      <c:pt idx="1852">
                        <c:v>11.448645498877999</c:v>
                      </c:pt>
                      <c:pt idx="1853">
                        <c:v>11.4551973248201</c:v>
                      </c:pt>
                      <c:pt idx="1854">
                        <c:v>11.4617491507622</c:v>
                      </c:pt>
                      <c:pt idx="1855">
                        <c:v>11.4683009767044</c:v>
                      </c:pt>
                      <c:pt idx="1856">
                        <c:v>11.474852802646501</c:v>
                      </c:pt>
                      <c:pt idx="1857">
                        <c:v>11.481404628588599</c:v>
                      </c:pt>
                      <c:pt idx="1858">
                        <c:v>11.4879564545307</c:v>
                      </c:pt>
                      <c:pt idx="1859">
                        <c:v>11.4945082804728</c:v>
                      </c:pt>
                      <c:pt idx="1860">
                        <c:v>11.501060106415</c:v>
                      </c:pt>
                      <c:pt idx="1861">
                        <c:v>11.507611932357101</c:v>
                      </c:pt>
                      <c:pt idx="1862">
                        <c:v>11.514163758299199</c:v>
                      </c:pt>
                      <c:pt idx="1863">
                        <c:v>11.5207155842413</c:v>
                      </c:pt>
                      <c:pt idx="1864">
                        <c:v>11.5272674101834</c:v>
                      </c:pt>
                      <c:pt idx="1865">
                        <c:v>11.5338192361256</c:v>
                      </c:pt>
                      <c:pt idx="1866">
                        <c:v>11.540371062067701</c:v>
                      </c:pt>
                      <c:pt idx="1867">
                        <c:v>11.546922888009799</c:v>
                      </c:pt>
                      <c:pt idx="1868">
                        <c:v>11.5534747139519</c:v>
                      </c:pt>
                      <c:pt idx="1869">
                        <c:v>11.560026539894</c:v>
                      </c:pt>
                      <c:pt idx="1870">
                        <c:v>11.5665783658362</c:v>
                      </c:pt>
                      <c:pt idx="1871">
                        <c:v>11.573130191778301</c:v>
                      </c:pt>
                      <c:pt idx="1872">
                        <c:v>11.579682017720399</c:v>
                      </c:pt>
                      <c:pt idx="1873">
                        <c:v>11.5862338436625</c:v>
                      </c:pt>
                      <c:pt idx="1874">
                        <c:v>11.5927856696046</c:v>
                      </c:pt>
                      <c:pt idx="1875">
                        <c:v>11.5993374955468</c:v>
                      </c:pt>
                      <c:pt idx="1876">
                        <c:v>11.605889321488901</c:v>
                      </c:pt>
                      <c:pt idx="1877">
                        <c:v>11.612441147430999</c:v>
                      </c:pt>
                      <c:pt idx="1878">
                        <c:v>11.6189929733731</c:v>
                      </c:pt>
                      <c:pt idx="1879">
                        <c:v>11.6255447993152</c:v>
                      </c:pt>
                      <c:pt idx="1880">
                        <c:v>11.6320966252574</c:v>
                      </c:pt>
                      <c:pt idx="1881">
                        <c:v>11.638648451199501</c:v>
                      </c:pt>
                      <c:pt idx="1882">
                        <c:v>11.645200277141599</c:v>
                      </c:pt>
                      <c:pt idx="1883">
                        <c:v>11.6517521030837</c:v>
                      </c:pt>
                      <c:pt idx="1884">
                        <c:v>11.6583039290258</c:v>
                      </c:pt>
                      <c:pt idx="1885">
                        <c:v>11.664855754967901</c:v>
                      </c:pt>
                      <c:pt idx="1886">
                        <c:v>11.671407580910101</c:v>
                      </c:pt>
                      <c:pt idx="1887">
                        <c:v>11.677959406852199</c:v>
                      </c:pt>
                      <c:pt idx="1888">
                        <c:v>11.6845112327943</c:v>
                      </c:pt>
                      <c:pt idx="1889">
                        <c:v>11.6910630587364</c:v>
                      </c:pt>
                      <c:pt idx="1890">
                        <c:v>11.697614884678501</c:v>
                      </c:pt>
                      <c:pt idx="1891">
                        <c:v>11.704166710620701</c:v>
                      </c:pt>
                      <c:pt idx="1892">
                        <c:v>11.710718536562799</c:v>
                      </c:pt>
                      <c:pt idx="1893">
                        <c:v>11.7172703625049</c:v>
                      </c:pt>
                      <c:pt idx="1894">
                        <c:v>11.723822188447</c:v>
                      </c:pt>
                      <c:pt idx="1895">
                        <c:v>11.730374014389101</c:v>
                      </c:pt>
                      <c:pt idx="1896">
                        <c:v>11.736925840331301</c:v>
                      </c:pt>
                      <c:pt idx="1897">
                        <c:v>11.7434776662734</c:v>
                      </c:pt>
                      <c:pt idx="1898">
                        <c:v>11.7500294922155</c:v>
                      </c:pt>
                      <c:pt idx="1899">
                        <c:v>11.7565813181576</c:v>
                      </c:pt>
                      <c:pt idx="1900">
                        <c:v>11.763133144099699</c:v>
                      </c:pt>
                      <c:pt idx="1901">
                        <c:v>11.769684970041901</c:v>
                      </c:pt>
                      <c:pt idx="1902">
                        <c:v>11.776236795984</c:v>
                      </c:pt>
                      <c:pt idx="1903">
                        <c:v>11.7827886219261</c:v>
                      </c:pt>
                      <c:pt idx="1904">
                        <c:v>11.7893404478682</c:v>
                      </c:pt>
                      <c:pt idx="1905">
                        <c:v>11.795892273810299</c:v>
                      </c:pt>
                      <c:pt idx="1906">
                        <c:v>11.802444099752501</c:v>
                      </c:pt>
                      <c:pt idx="1907">
                        <c:v>11.8089959256946</c:v>
                      </c:pt>
                      <c:pt idx="1908">
                        <c:v>11.8155477516367</c:v>
                      </c:pt>
                      <c:pt idx="1909">
                        <c:v>11.8220995775788</c:v>
                      </c:pt>
                      <c:pt idx="1910">
                        <c:v>11.828651403520899</c:v>
                      </c:pt>
                      <c:pt idx="1911">
                        <c:v>11.835203229463101</c:v>
                      </c:pt>
                      <c:pt idx="1912">
                        <c:v>11.8417550554052</c:v>
                      </c:pt>
                      <c:pt idx="1913">
                        <c:v>11.8483068813473</c:v>
                      </c:pt>
                      <c:pt idx="1914">
                        <c:v>11.8548587072894</c:v>
                      </c:pt>
                      <c:pt idx="1915">
                        <c:v>11.861410533231499</c:v>
                      </c:pt>
                      <c:pt idx="1916">
                        <c:v>11.867962359173699</c:v>
                      </c:pt>
                      <c:pt idx="1917">
                        <c:v>11.8745141851158</c:v>
                      </c:pt>
                      <c:pt idx="1918">
                        <c:v>11.8810660110579</c:v>
                      </c:pt>
                      <c:pt idx="1919">
                        <c:v>11.887617837000001</c:v>
                      </c:pt>
                      <c:pt idx="1920">
                        <c:v>11.894169662942099</c:v>
                      </c:pt>
                      <c:pt idx="1921">
                        <c:v>11.900721488884299</c:v>
                      </c:pt>
                      <c:pt idx="1922">
                        <c:v>11.9072733148264</c:v>
                      </c:pt>
                      <c:pt idx="1923">
                        <c:v>11.9138251407685</c:v>
                      </c:pt>
                      <c:pt idx="1924">
                        <c:v>11.920376966710601</c:v>
                      </c:pt>
                      <c:pt idx="1925">
                        <c:v>11.926928792652699</c:v>
                      </c:pt>
                      <c:pt idx="1926">
                        <c:v>11.9334806185948</c:v>
                      </c:pt>
                      <c:pt idx="1927">
                        <c:v>11.940032444537</c:v>
                      </c:pt>
                      <c:pt idx="1928">
                        <c:v>11.9465842704791</c:v>
                      </c:pt>
                      <c:pt idx="1929">
                        <c:v>11.953136096421201</c:v>
                      </c:pt>
                      <c:pt idx="1930">
                        <c:v>11.959687922363299</c:v>
                      </c:pt>
                      <c:pt idx="1931">
                        <c:v>11.9662397483054</c:v>
                      </c:pt>
                      <c:pt idx="1932">
                        <c:v>11.9727915742476</c:v>
                      </c:pt>
                      <c:pt idx="1933">
                        <c:v>11.9793434001897</c:v>
                      </c:pt>
                      <c:pt idx="1934">
                        <c:v>11.985895226131801</c:v>
                      </c:pt>
                      <c:pt idx="1935">
                        <c:v>11.992447052073899</c:v>
                      </c:pt>
                      <c:pt idx="1936">
                        <c:v>11.998998878016</c:v>
                      </c:pt>
                      <c:pt idx="1937">
                        <c:v>12.0055507039582</c:v>
                      </c:pt>
                      <c:pt idx="1938">
                        <c:v>12.0121025299003</c:v>
                      </c:pt>
                      <c:pt idx="1939">
                        <c:v>12.018654355842401</c:v>
                      </c:pt>
                      <c:pt idx="1940">
                        <c:v>12.025206181784499</c:v>
                      </c:pt>
                      <c:pt idx="1941">
                        <c:v>12.0317580077266</c:v>
                      </c:pt>
                      <c:pt idx="1942">
                        <c:v>12.0383098336688</c:v>
                      </c:pt>
                      <c:pt idx="1943">
                        <c:v>12.0448616596109</c:v>
                      </c:pt>
                      <c:pt idx="1944">
                        <c:v>12.051413485553001</c:v>
                      </c:pt>
                      <c:pt idx="1945">
                        <c:v>12.057965311495099</c:v>
                      </c:pt>
                      <c:pt idx="1946">
                        <c:v>12.0645171374372</c:v>
                      </c:pt>
                      <c:pt idx="1947">
                        <c:v>12.0710689633794</c:v>
                      </c:pt>
                      <c:pt idx="1948">
                        <c:v>12.0776207893215</c:v>
                      </c:pt>
                      <c:pt idx="1949">
                        <c:v>12.084172615263601</c:v>
                      </c:pt>
                      <c:pt idx="1950">
                        <c:v>12.090724441205699</c:v>
                      </c:pt>
                      <c:pt idx="1951">
                        <c:v>12.0972762671478</c:v>
                      </c:pt>
                      <c:pt idx="1952">
                        <c:v>12.10382809309</c:v>
                      </c:pt>
                      <c:pt idx="1953">
                        <c:v>12.1103799190321</c:v>
                      </c:pt>
                      <c:pt idx="1954">
                        <c:v>12.116931744974201</c:v>
                      </c:pt>
                      <c:pt idx="1955">
                        <c:v>12.123483570916299</c:v>
                      </c:pt>
                      <c:pt idx="1956">
                        <c:v>12.1300353968584</c:v>
                      </c:pt>
                      <c:pt idx="1957">
                        <c:v>12.1365872228006</c:v>
                      </c:pt>
                      <c:pt idx="1958">
                        <c:v>12.1431390487427</c:v>
                      </c:pt>
                      <c:pt idx="1959">
                        <c:v>12.149690874684801</c:v>
                      </c:pt>
                      <c:pt idx="1960">
                        <c:v>12.156242700626899</c:v>
                      </c:pt>
                      <c:pt idx="1961">
                        <c:v>12.162794526569</c:v>
                      </c:pt>
                      <c:pt idx="1962">
                        <c:v>12.1693463525112</c:v>
                      </c:pt>
                      <c:pt idx="1963">
                        <c:v>12.1758981784533</c:v>
                      </c:pt>
                      <c:pt idx="1964">
                        <c:v>12.182450004395401</c:v>
                      </c:pt>
                      <c:pt idx="1965">
                        <c:v>12.189001830337499</c:v>
                      </c:pt>
                      <c:pt idx="1966">
                        <c:v>12.1955536562796</c:v>
                      </c:pt>
                      <c:pt idx="1967">
                        <c:v>12.2021054822217</c:v>
                      </c:pt>
                      <c:pt idx="1968">
                        <c:v>12.2086573081639</c:v>
                      </c:pt>
                      <c:pt idx="1969">
                        <c:v>12.215209134106001</c:v>
                      </c:pt>
                      <c:pt idx="1970">
                        <c:v>12.221760960048099</c:v>
                      </c:pt>
                      <c:pt idx="1971">
                        <c:v>12.2283127859902</c:v>
                      </c:pt>
                      <c:pt idx="1972">
                        <c:v>12.2348646119323</c:v>
                      </c:pt>
                      <c:pt idx="1973">
                        <c:v>12.2414164378745</c:v>
                      </c:pt>
                      <c:pt idx="1974">
                        <c:v>12.247968263816601</c:v>
                      </c:pt>
                      <c:pt idx="1975">
                        <c:v>12.254520089758699</c:v>
                      </c:pt>
                      <c:pt idx="1976">
                        <c:v>12.2610719157008</c:v>
                      </c:pt>
                      <c:pt idx="1977">
                        <c:v>12.2676237416429</c:v>
                      </c:pt>
                      <c:pt idx="1978">
                        <c:v>12.2741755675851</c:v>
                      </c:pt>
                      <c:pt idx="1979">
                        <c:v>12.280727393527201</c:v>
                      </c:pt>
                      <c:pt idx="1980">
                        <c:v>12.287279219469299</c:v>
                      </c:pt>
                      <c:pt idx="1981">
                        <c:v>12.2938310454114</c:v>
                      </c:pt>
                      <c:pt idx="1982">
                        <c:v>12.3003828713535</c:v>
                      </c:pt>
                      <c:pt idx="1983">
                        <c:v>12.3069346972957</c:v>
                      </c:pt>
                      <c:pt idx="1984">
                        <c:v>12.313486523237801</c:v>
                      </c:pt>
                      <c:pt idx="1985">
                        <c:v>12.320038349179899</c:v>
                      </c:pt>
                      <c:pt idx="1986">
                        <c:v>12.326590175122</c:v>
                      </c:pt>
                      <c:pt idx="1987">
                        <c:v>12.3331420010641</c:v>
                      </c:pt>
                      <c:pt idx="1988">
                        <c:v>12.3396938270063</c:v>
                      </c:pt>
                      <c:pt idx="1989">
                        <c:v>12.346245652948401</c:v>
                      </c:pt>
                      <c:pt idx="1990">
                        <c:v>12.3527974788905</c:v>
                      </c:pt>
                      <c:pt idx="1991">
                        <c:v>12.3593493048326</c:v>
                      </c:pt>
                      <c:pt idx="1992">
                        <c:v>12.3659011307747</c:v>
                      </c:pt>
                      <c:pt idx="1993">
                        <c:v>12.3724529567169</c:v>
                      </c:pt>
                      <c:pt idx="1994">
                        <c:v>12.379004782659001</c:v>
                      </c:pt>
                      <c:pt idx="1995">
                        <c:v>12.3855566086011</c:v>
                      </c:pt>
                      <c:pt idx="1996">
                        <c:v>12.3921084345432</c:v>
                      </c:pt>
                      <c:pt idx="1997">
                        <c:v>12.3986602604853</c:v>
                      </c:pt>
                      <c:pt idx="1998">
                        <c:v>12.4052120864275</c:v>
                      </c:pt>
                      <c:pt idx="1999">
                        <c:v>12.411763912369601</c:v>
                      </c:pt>
                      <c:pt idx="2000">
                        <c:v>12.4183157383117</c:v>
                      </c:pt>
                      <c:pt idx="2001">
                        <c:v>12.4248675642538</c:v>
                      </c:pt>
                      <c:pt idx="2002">
                        <c:v>12.4314193901959</c:v>
                      </c:pt>
                      <c:pt idx="2003">
                        <c:v>12.4379712161381</c:v>
                      </c:pt>
                      <c:pt idx="2004">
                        <c:v>12.444523042080201</c:v>
                      </c:pt>
                      <c:pt idx="2005">
                        <c:v>12.4510748680223</c:v>
                      </c:pt>
                      <c:pt idx="2006">
                        <c:v>12.4576266939644</c:v>
                      </c:pt>
                      <c:pt idx="2007">
                        <c:v>12.4641785199065</c:v>
                      </c:pt>
                      <c:pt idx="2008">
                        <c:v>12.470730345848599</c:v>
                      </c:pt>
                      <c:pt idx="2009">
                        <c:v>12.477282171790799</c:v>
                      </c:pt>
                      <c:pt idx="2010">
                        <c:v>12.4838339977329</c:v>
                      </c:pt>
                      <c:pt idx="2011">
                        <c:v>12.490385823675</c:v>
                      </c:pt>
                      <c:pt idx="2012">
                        <c:v>12.496937649617101</c:v>
                      </c:pt>
                      <c:pt idx="2013">
                        <c:v>12.503489475559199</c:v>
                      </c:pt>
                      <c:pt idx="2014">
                        <c:v>12.510041301501399</c:v>
                      </c:pt>
                      <c:pt idx="2015">
                        <c:v>12.5165931274435</c:v>
                      </c:pt>
                      <c:pt idx="2016">
                        <c:v>12.5231449533856</c:v>
                      </c:pt>
                      <c:pt idx="2017">
                        <c:v>12.529696779327701</c:v>
                      </c:pt>
                      <c:pt idx="2018">
                        <c:v>12.536248605269799</c:v>
                      </c:pt>
                      <c:pt idx="2019">
                        <c:v>12.542800431211999</c:v>
                      </c:pt>
                      <c:pt idx="2020">
                        <c:v>12.5493522571541</c:v>
                      </c:pt>
                      <c:pt idx="2021">
                        <c:v>12.5559040830962</c:v>
                      </c:pt>
                      <c:pt idx="2022">
                        <c:v>12.562455909038301</c:v>
                      </c:pt>
                      <c:pt idx="2023">
                        <c:v>12.569007734980399</c:v>
                      </c:pt>
                      <c:pt idx="2024">
                        <c:v>12.575559560922599</c:v>
                      </c:pt>
                      <c:pt idx="2025">
                        <c:v>12.5821113868647</c:v>
                      </c:pt>
                      <c:pt idx="2026">
                        <c:v>12.5886632128068</c:v>
                      </c:pt>
                      <c:pt idx="2027">
                        <c:v>12.595215038748901</c:v>
                      </c:pt>
                      <c:pt idx="2028">
                        <c:v>12.601766864690999</c:v>
                      </c:pt>
                      <c:pt idx="2029">
                        <c:v>12.608318690633199</c:v>
                      </c:pt>
                      <c:pt idx="2030">
                        <c:v>12.6148705165753</c:v>
                      </c:pt>
                      <c:pt idx="2031">
                        <c:v>12.6214223425174</c:v>
                      </c:pt>
                      <c:pt idx="2032">
                        <c:v>12.627974168459501</c:v>
                      </c:pt>
                      <c:pt idx="2033">
                        <c:v>12.634525994401599</c:v>
                      </c:pt>
                      <c:pt idx="2034">
                        <c:v>12.641077820343799</c:v>
                      </c:pt>
                      <c:pt idx="2035">
                        <c:v>12.6476296462859</c:v>
                      </c:pt>
                      <c:pt idx="2036">
                        <c:v>12.654181472228</c:v>
                      </c:pt>
                      <c:pt idx="2037">
                        <c:v>12.660733298170101</c:v>
                      </c:pt>
                      <c:pt idx="2038">
                        <c:v>12.667285124112199</c:v>
                      </c:pt>
                      <c:pt idx="2039">
                        <c:v>12.673836950054399</c:v>
                      </c:pt>
                      <c:pt idx="2040">
                        <c:v>12.6803887759965</c:v>
                      </c:pt>
                      <c:pt idx="2041">
                        <c:v>12.6869406019386</c:v>
                      </c:pt>
                      <c:pt idx="2042">
                        <c:v>12.693492427880701</c:v>
                      </c:pt>
                      <c:pt idx="2043">
                        <c:v>12.700044253822799</c:v>
                      </c:pt>
                      <c:pt idx="2044">
                        <c:v>12.7065960797649</c:v>
                      </c:pt>
                      <c:pt idx="2045">
                        <c:v>12.7131479057071</c:v>
                      </c:pt>
                      <c:pt idx="2046">
                        <c:v>12.7196997316492</c:v>
                      </c:pt>
                      <c:pt idx="2047">
                        <c:v>12.726251557591301</c:v>
                      </c:pt>
                      <c:pt idx="2048">
                        <c:v>12.732803383533399</c:v>
                      </c:pt>
                      <c:pt idx="2049">
                        <c:v>12.7393552094755</c:v>
                      </c:pt>
                      <c:pt idx="2050">
                        <c:v>12.7459070354177</c:v>
                      </c:pt>
                      <c:pt idx="2051">
                        <c:v>12.7524588613598</c:v>
                      </c:pt>
                      <c:pt idx="2052">
                        <c:v>12.759010687301901</c:v>
                      </c:pt>
                      <c:pt idx="2053">
                        <c:v>12.765562513243999</c:v>
                      </c:pt>
                      <c:pt idx="2054">
                        <c:v>12.7721143391861</c:v>
                      </c:pt>
                      <c:pt idx="2055">
                        <c:v>12.7786661651283</c:v>
                      </c:pt>
                      <c:pt idx="2056">
                        <c:v>12.7852179910704</c:v>
                      </c:pt>
                      <c:pt idx="2057">
                        <c:v>12.791769817012501</c:v>
                      </c:pt>
                      <c:pt idx="2058">
                        <c:v>12.798321642954599</c:v>
                      </c:pt>
                      <c:pt idx="2059">
                        <c:v>12.8048734688967</c:v>
                      </c:pt>
                      <c:pt idx="2060">
                        <c:v>12.8114252948389</c:v>
                      </c:pt>
                      <c:pt idx="2061">
                        <c:v>12.817977120781</c:v>
                      </c:pt>
                      <c:pt idx="2062">
                        <c:v>12.824528946723101</c:v>
                      </c:pt>
                      <c:pt idx="2063">
                        <c:v>12.831080772665199</c:v>
                      </c:pt>
                      <c:pt idx="2064">
                        <c:v>12.8376325986073</c:v>
                      </c:pt>
                      <c:pt idx="2065">
                        <c:v>12.8441844245495</c:v>
                      </c:pt>
                      <c:pt idx="2066">
                        <c:v>12.8507362504916</c:v>
                      </c:pt>
                      <c:pt idx="2067">
                        <c:v>12.857288076433701</c:v>
                      </c:pt>
                      <c:pt idx="2068">
                        <c:v>12.863839902375799</c:v>
                      </c:pt>
                      <c:pt idx="2069">
                        <c:v>12.8703917283179</c:v>
                      </c:pt>
                      <c:pt idx="2070">
                        <c:v>12.8769435542601</c:v>
                      </c:pt>
                      <c:pt idx="2071">
                        <c:v>12.8834953802022</c:v>
                      </c:pt>
                      <c:pt idx="2072">
                        <c:v>12.890047206144301</c:v>
                      </c:pt>
                      <c:pt idx="2073">
                        <c:v>12.896599032086399</c:v>
                      </c:pt>
                      <c:pt idx="2074">
                        <c:v>12.9031508580285</c:v>
                      </c:pt>
                      <c:pt idx="2075">
                        <c:v>12.9097026839707</c:v>
                      </c:pt>
                      <c:pt idx="2076">
                        <c:v>12.9162545099128</c:v>
                      </c:pt>
                      <c:pt idx="2077">
                        <c:v>12.922806335854901</c:v>
                      </c:pt>
                      <c:pt idx="2078">
                        <c:v>12.929358161796999</c:v>
                      </c:pt>
                      <c:pt idx="2079">
                        <c:v>12.9359099877391</c:v>
                      </c:pt>
                      <c:pt idx="2080">
                        <c:v>12.9424618136813</c:v>
                      </c:pt>
                      <c:pt idx="2081">
                        <c:v>12.9490136396234</c:v>
                      </c:pt>
                      <c:pt idx="2082">
                        <c:v>12.955565465565501</c:v>
                      </c:pt>
                      <c:pt idx="2083">
                        <c:v>12.9621172915076</c:v>
                      </c:pt>
                      <c:pt idx="2084">
                        <c:v>12.9686691174497</c:v>
                      </c:pt>
                      <c:pt idx="2085">
                        <c:v>12.9752209433918</c:v>
                      </c:pt>
                      <c:pt idx="2086">
                        <c:v>12.981772769334</c:v>
                      </c:pt>
                      <c:pt idx="2087">
                        <c:v>12.988324595276101</c:v>
                      </c:pt>
                      <c:pt idx="2088">
                        <c:v>12.9948764212182</c:v>
                      </c:pt>
                      <c:pt idx="2089">
                        <c:v>13.0014282471603</c:v>
                      </c:pt>
                      <c:pt idx="2090">
                        <c:v>13.0079800731024</c:v>
                      </c:pt>
                      <c:pt idx="2091">
                        <c:v>13.0145318990446</c:v>
                      </c:pt>
                      <c:pt idx="2092">
                        <c:v>13.021083724986701</c:v>
                      </c:pt>
                      <c:pt idx="2093">
                        <c:v>13.0276355509288</c:v>
                      </c:pt>
                      <c:pt idx="2094">
                        <c:v>13.0341873768709</c:v>
                      </c:pt>
                      <c:pt idx="2095">
                        <c:v>13.040739202813</c:v>
                      </c:pt>
                      <c:pt idx="2096">
                        <c:v>13.0472910287552</c:v>
                      </c:pt>
                      <c:pt idx="2097">
                        <c:v>13.053842854697301</c:v>
                      </c:pt>
                      <c:pt idx="2098">
                        <c:v>13.0603946806394</c:v>
                      </c:pt>
                      <c:pt idx="2099">
                        <c:v>13.0669465065815</c:v>
                      </c:pt>
                      <c:pt idx="2100">
                        <c:v>13.0734983325236</c:v>
                      </c:pt>
                      <c:pt idx="2101">
                        <c:v>13.0800501584658</c:v>
                      </c:pt>
                      <c:pt idx="2102">
                        <c:v>13.086601984407899</c:v>
                      </c:pt>
                      <c:pt idx="2103">
                        <c:v>13.09315381035</c:v>
                      </c:pt>
                      <c:pt idx="2104">
                        <c:v>13.0997056362921</c:v>
                      </c:pt>
                      <c:pt idx="2105">
                        <c:v>13.106257462234201</c:v>
                      </c:pt>
                      <c:pt idx="2106">
                        <c:v>13.1128092881764</c:v>
                      </c:pt>
                      <c:pt idx="2107">
                        <c:v>13.119361114118499</c:v>
                      </c:pt>
                      <c:pt idx="2108">
                        <c:v>13.1259129400606</c:v>
                      </c:pt>
                      <c:pt idx="2109">
                        <c:v>13.1324647660027</c:v>
                      </c:pt>
                      <c:pt idx="2110">
                        <c:v>13.139016591944801</c:v>
                      </c:pt>
                      <c:pt idx="2111">
                        <c:v>13.145568417887</c:v>
                      </c:pt>
                      <c:pt idx="2112">
                        <c:v>13.152120243829099</c:v>
                      </c:pt>
                      <c:pt idx="2113">
                        <c:v>13.1586720697712</c:v>
                      </c:pt>
                      <c:pt idx="2114">
                        <c:v>13.1652238957133</c:v>
                      </c:pt>
                      <c:pt idx="2115">
                        <c:v>13.171775721655401</c:v>
                      </c:pt>
                      <c:pt idx="2116">
                        <c:v>13.1783275475976</c:v>
                      </c:pt>
                      <c:pt idx="2117">
                        <c:v>13.184879373539699</c:v>
                      </c:pt>
                      <c:pt idx="2118">
                        <c:v>13.1914311994818</c:v>
                      </c:pt>
                      <c:pt idx="2119">
                        <c:v>13.1979830254239</c:v>
                      </c:pt>
                      <c:pt idx="2120">
                        <c:v>13.204534851366001</c:v>
                      </c:pt>
                      <c:pt idx="2121">
                        <c:v>13.211086677308201</c:v>
                      </c:pt>
                      <c:pt idx="2122">
                        <c:v>13.217638503250299</c:v>
                      </c:pt>
                      <c:pt idx="2123">
                        <c:v>13.2241903291924</c:v>
                      </c:pt>
                      <c:pt idx="2124">
                        <c:v>13.2307421551345</c:v>
                      </c:pt>
                      <c:pt idx="2125">
                        <c:v>13.237293981076601</c:v>
                      </c:pt>
                      <c:pt idx="2126">
                        <c:v>13.243845807018801</c:v>
                      </c:pt>
                      <c:pt idx="2127">
                        <c:v>13.250397632960899</c:v>
                      </c:pt>
                      <c:pt idx="2128">
                        <c:v>13.256949458903</c:v>
                      </c:pt>
                      <c:pt idx="2129">
                        <c:v>13.2635012848451</c:v>
                      </c:pt>
                      <c:pt idx="2130">
                        <c:v>13.270053110787201</c:v>
                      </c:pt>
                      <c:pt idx="2131">
                        <c:v>13.276604936729299</c:v>
                      </c:pt>
                      <c:pt idx="2132">
                        <c:v>13.283156762671499</c:v>
                      </c:pt>
                      <c:pt idx="2133">
                        <c:v>13.2897085886136</c:v>
                      </c:pt>
                      <c:pt idx="2134">
                        <c:v>13.2962604145557</c:v>
                      </c:pt>
                      <c:pt idx="2135">
                        <c:v>13.302812240497801</c:v>
                      </c:pt>
                      <c:pt idx="2136">
                        <c:v>13.309364066439899</c:v>
                      </c:pt>
                      <c:pt idx="2137">
                        <c:v>13.315915892382099</c:v>
                      </c:pt>
                      <c:pt idx="2138">
                        <c:v>13.3224677183242</c:v>
                      </c:pt>
                      <c:pt idx="2139">
                        <c:v>13.3290195442663</c:v>
                      </c:pt>
                      <c:pt idx="2140">
                        <c:v>13.335571370208401</c:v>
                      </c:pt>
                      <c:pt idx="2141">
                        <c:v>13.342123196150499</c:v>
                      </c:pt>
                      <c:pt idx="2142">
                        <c:v>13.348675022092699</c:v>
                      </c:pt>
                      <c:pt idx="2143">
                        <c:v>13.3552268480348</c:v>
                      </c:pt>
                      <c:pt idx="2144">
                        <c:v>13.3617786739769</c:v>
                      </c:pt>
                      <c:pt idx="2145">
                        <c:v>13.368330499919001</c:v>
                      </c:pt>
                      <c:pt idx="2146">
                        <c:v>13.374882325861099</c:v>
                      </c:pt>
                      <c:pt idx="2147">
                        <c:v>13.381434151803299</c:v>
                      </c:pt>
                      <c:pt idx="2148">
                        <c:v>13.3879859777454</c:v>
                      </c:pt>
                      <c:pt idx="2149">
                        <c:v>13.3945378036875</c:v>
                      </c:pt>
                      <c:pt idx="2150">
                        <c:v>13.401089629629601</c:v>
                      </c:pt>
                      <c:pt idx="2151">
                        <c:v>13.407641455571699</c:v>
                      </c:pt>
                      <c:pt idx="2152">
                        <c:v>13.414193281513899</c:v>
                      </c:pt>
                      <c:pt idx="2153">
                        <c:v>13.420745107456</c:v>
                      </c:pt>
                      <c:pt idx="2154">
                        <c:v>13.4272969333981</c:v>
                      </c:pt>
                      <c:pt idx="2155">
                        <c:v>13.433848759340201</c:v>
                      </c:pt>
                      <c:pt idx="2156">
                        <c:v>13.440400585282299</c:v>
                      </c:pt>
                      <c:pt idx="2157">
                        <c:v>13.446952411224499</c:v>
                      </c:pt>
                      <c:pt idx="2158">
                        <c:v>13.4535042371666</c:v>
                      </c:pt>
                      <c:pt idx="2159">
                        <c:v>13.4600560631087</c:v>
                      </c:pt>
                      <c:pt idx="2160">
                        <c:v>13.466607889050801</c:v>
                      </c:pt>
                      <c:pt idx="2161">
                        <c:v>13.473159714992899</c:v>
                      </c:pt>
                      <c:pt idx="2162">
                        <c:v>13.479711540935</c:v>
                      </c:pt>
                      <c:pt idx="2163">
                        <c:v>13.4862633668772</c:v>
                      </c:pt>
                      <c:pt idx="2164">
                        <c:v>13.4928151928193</c:v>
                      </c:pt>
                      <c:pt idx="2165">
                        <c:v>13.499367018761401</c:v>
                      </c:pt>
                      <c:pt idx="2166">
                        <c:v>13.505918844703499</c:v>
                      </c:pt>
                      <c:pt idx="2167">
                        <c:v>13.5124706706456</c:v>
                      </c:pt>
                      <c:pt idx="2168">
                        <c:v>13.5190224965878</c:v>
                      </c:pt>
                      <c:pt idx="2169">
                        <c:v>13.5255743225299</c:v>
                      </c:pt>
                      <c:pt idx="2170">
                        <c:v>13.532126148472001</c:v>
                      </c:pt>
                      <c:pt idx="2171">
                        <c:v>13.538677974414099</c:v>
                      </c:pt>
                      <c:pt idx="2172">
                        <c:v>13.5452298003562</c:v>
                      </c:pt>
                      <c:pt idx="2173">
                        <c:v>13.5517816262984</c:v>
                      </c:pt>
                      <c:pt idx="2174">
                        <c:v>13.5583334522405</c:v>
                      </c:pt>
                      <c:pt idx="2175">
                        <c:v>13.564885278182601</c:v>
                      </c:pt>
                      <c:pt idx="2176">
                        <c:v>13.5714371041247</c:v>
                      </c:pt>
                      <c:pt idx="2177">
                        <c:v>13.5779889300668</c:v>
                      </c:pt>
                      <c:pt idx="2178">
                        <c:v>13.584540756009</c:v>
                      </c:pt>
                      <c:pt idx="2179">
                        <c:v>13.5910925819511</c:v>
                      </c:pt>
                      <c:pt idx="2180">
                        <c:v>13.597644407893201</c:v>
                      </c:pt>
                      <c:pt idx="2181">
                        <c:v>13.6041962338353</c:v>
                      </c:pt>
                      <c:pt idx="2182">
                        <c:v>13.6107480597774</c:v>
                      </c:pt>
                      <c:pt idx="2183">
                        <c:v>13.6172998857196</c:v>
                      </c:pt>
                      <c:pt idx="2184">
                        <c:v>13.6238517116617</c:v>
                      </c:pt>
                      <c:pt idx="2185">
                        <c:v>13.630403537603801</c:v>
                      </c:pt>
                      <c:pt idx="2186">
                        <c:v>13.6369553635459</c:v>
                      </c:pt>
                      <c:pt idx="2187">
                        <c:v>13.643507189488</c:v>
                      </c:pt>
                      <c:pt idx="2188">
                        <c:v>13.6500590154302</c:v>
                      </c:pt>
                      <c:pt idx="2189">
                        <c:v>13.6566108413723</c:v>
                      </c:pt>
                      <c:pt idx="2190">
                        <c:v>13.663162667314401</c:v>
                      </c:pt>
                      <c:pt idx="2191">
                        <c:v>13.6697144932565</c:v>
                      </c:pt>
                      <c:pt idx="2192">
                        <c:v>13.6762663191986</c:v>
                      </c:pt>
                      <c:pt idx="2193">
                        <c:v>13.6828181451408</c:v>
                      </c:pt>
                      <c:pt idx="2194">
                        <c:v>13.6893699710829</c:v>
                      </c:pt>
                      <c:pt idx="2195">
                        <c:v>13.695921797024999</c:v>
                      </c:pt>
                      <c:pt idx="2196">
                        <c:v>13.7024736229671</c:v>
                      </c:pt>
                      <c:pt idx="2197">
                        <c:v>13.7090254489092</c:v>
                      </c:pt>
                      <c:pt idx="2198">
                        <c:v>13.7155772748514</c:v>
                      </c:pt>
                      <c:pt idx="2199">
                        <c:v>13.7221291007935</c:v>
                      </c:pt>
                      <c:pt idx="2200">
                        <c:v>13.728680926735599</c:v>
                      </c:pt>
                      <c:pt idx="2201">
                        <c:v>13.7352327526777</c:v>
                      </c:pt>
                      <c:pt idx="2202">
                        <c:v>13.7417845786198</c:v>
                      </c:pt>
                      <c:pt idx="2203">
                        <c:v>13.748336404562</c:v>
                      </c:pt>
                      <c:pt idx="2204">
                        <c:v>13.7548882305041</c:v>
                      </c:pt>
                      <c:pt idx="2205">
                        <c:v>13.761440056446199</c:v>
                      </c:pt>
                      <c:pt idx="2206">
                        <c:v>13.7679918823883</c:v>
                      </c:pt>
                      <c:pt idx="2207">
                        <c:v>13.7745437083304</c:v>
                      </c:pt>
                      <c:pt idx="2208">
                        <c:v>13.7810955342726</c:v>
                      </c:pt>
                      <c:pt idx="2209">
                        <c:v>13.7876473602147</c:v>
                      </c:pt>
                      <c:pt idx="2210">
                        <c:v>13.794199186156799</c:v>
                      </c:pt>
                      <c:pt idx="2211">
                        <c:v>13.8007510120989</c:v>
                      </c:pt>
                      <c:pt idx="2212">
                        <c:v>13.807302838041</c:v>
                      </c:pt>
                      <c:pt idx="2213">
                        <c:v>13.813854663983101</c:v>
                      </c:pt>
                      <c:pt idx="2214">
                        <c:v>13.820406489925301</c:v>
                      </c:pt>
                      <c:pt idx="2215">
                        <c:v>13.826958315867399</c:v>
                      </c:pt>
                      <c:pt idx="2216">
                        <c:v>13.8335101418095</c:v>
                      </c:pt>
                      <c:pt idx="2217">
                        <c:v>13.8400619677516</c:v>
                      </c:pt>
                      <c:pt idx="2218">
                        <c:v>13.846613793693701</c:v>
                      </c:pt>
                      <c:pt idx="2219">
                        <c:v>13.853165619635901</c:v>
                      </c:pt>
                      <c:pt idx="2220">
                        <c:v>13.859717445577999</c:v>
                      </c:pt>
                      <c:pt idx="2221">
                        <c:v>13.8662692715201</c:v>
                      </c:pt>
                      <c:pt idx="2222">
                        <c:v>13.8728210974622</c:v>
                      </c:pt>
                      <c:pt idx="2223">
                        <c:v>13.879372923404301</c:v>
                      </c:pt>
                      <c:pt idx="2224">
                        <c:v>13.885924749346501</c:v>
                      </c:pt>
                      <c:pt idx="2225">
                        <c:v>13.892476575288599</c:v>
                      </c:pt>
                      <c:pt idx="2226">
                        <c:v>13.8990284012307</c:v>
                      </c:pt>
                      <c:pt idx="2227">
                        <c:v>13.9055802271728</c:v>
                      </c:pt>
                      <c:pt idx="2228">
                        <c:v>13.912132053114901</c:v>
                      </c:pt>
                      <c:pt idx="2229">
                        <c:v>13.918683879057101</c:v>
                      </c:pt>
                      <c:pt idx="2230">
                        <c:v>13.925235704999199</c:v>
                      </c:pt>
                      <c:pt idx="2231">
                        <c:v>13.9317875309413</c:v>
                      </c:pt>
                      <c:pt idx="2232">
                        <c:v>13.9383393568834</c:v>
                      </c:pt>
                      <c:pt idx="2233">
                        <c:v>13.944891182825501</c:v>
                      </c:pt>
                      <c:pt idx="2234">
                        <c:v>13.951443008767701</c:v>
                      </c:pt>
                      <c:pt idx="2235">
                        <c:v>13.957994834709799</c:v>
                      </c:pt>
                      <c:pt idx="2236">
                        <c:v>13.9645466606519</c:v>
                      </c:pt>
                      <c:pt idx="2237">
                        <c:v>13.971098486594</c:v>
                      </c:pt>
                      <c:pt idx="2238">
                        <c:v>13.977650312536101</c:v>
                      </c:pt>
                      <c:pt idx="2239">
                        <c:v>13.984202138478301</c:v>
                      </c:pt>
                      <c:pt idx="2240">
                        <c:v>13.990753964420399</c:v>
                      </c:pt>
                      <c:pt idx="2241">
                        <c:v>13.9973057903625</c:v>
                      </c:pt>
                      <c:pt idx="2242">
                        <c:v>14.0038576163046</c:v>
                      </c:pt>
                      <c:pt idx="2243">
                        <c:v>14.010409442246701</c:v>
                      </c:pt>
                      <c:pt idx="2244">
                        <c:v>14.016961268188901</c:v>
                      </c:pt>
                      <c:pt idx="2245">
                        <c:v>14.023513094130999</c:v>
                      </c:pt>
                      <c:pt idx="2246">
                        <c:v>14.0300649200731</c:v>
                      </c:pt>
                      <c:pt idx="2247">
                        <c:v>14.0366167460152</c:v>
                      </c:pt>
                      <c:pt idx="2248">
                        <c:v>14.043168571957301</c:v>
                      </c:pt>
                      <c:pt idx="2249">
                        <c:v>14.049720397899399</c:v>
                      </c:pt>
                      <c:pt idx="2250">
                        <c:v>14.056272223841599</c:v>
                      </c:pt>
                      <c:pt idx="2251">
                        <c:v>14.0628240497837</c:v>
                      </c:pt>
                      <c:pt idx="2252">
                        <c:v>14.0693758757258</c:v>
                      </c:pt>
                      <c:pt idx="2253">
                        <c:v>14.075927701667901</c:v>
                      </c:pt>
                      <c:pt idx="2254">
                        <c:v>14.082479527609999</c:v>
                      </c:pt>
                      <c:pt idx="2255">
                        <c:v>14.089031353552199</c:v>
                      </c:pt>
                      <c:pt idx="2256">
                        <c:v>14.0955831794943</c:v>
                      </c:pt>
                      <c:pt idx="2257">
                        <c:v>14.1021350054364</c:v>
                      </c:pt>
                      <c:pt idx="2258">
                        <c:v>14.108686831378501</c:v>
                      </c:pt>
                      <c:pt idx="2259">
                        <c:v>14.115238657320599</c:v>
                      </c:pt>
                      <c:pt idx="2260">
                        <c:v>14.121790483262799</c:v>
                      </c:pt>
                      <c:pt idx="2261">
                        <c:v>14.1283423092049</c:v>
                      </c:pt>
                      <c:pt idx="2262">
                        <c:v>14.134894135147</c:v>
                      </c:pt>
                      <c:pt idx="2263">
                        <c:v>14.141445961089101</c:v>
                      </c:pt>
                      <c:pt idx="2264">
                        <c:v>14.147997787031199</c:v>
                      </c:pt>
                      <c:pt idx="2265">
                        <c:v>14.154549612973399</c:v>
                      </c:pt>
                      <c:pt idx="2266">
                        <c:v>14.1611014389155</c:v>
                      </c:pt>
                      <c:pt idx="2267">
                        <c:v>14.1676532648576</c:v>
                      </c:pt>
                      <c:pt idx="2268">
                        <c:v>14.174205090799701</c:v>
                      </c:pt>
                      <c:pt idx="2269">
                        <c:v>14.1807569167418</c:v>
                      </c:pt>
                      <c:pt idx="2270">
                        <c:v>14.187308742683999</c:v>
                      </c:pt>
                      <c:pt idx="2271">
                        <c:v>14.1938605686261</c:v>
                      </c:pt>
                      <c:pt idx="2272">
                        <c:v>14.2004123945682</c:v>
                      </c:pt>
                      <c:pt idx="2273">
                        <c:v>14.206964220510301</c:v>
                      </c:pt>
                      <c:pt idx="2274">
                        <c:v>14.2135160464524</c:v>
                      </c:pt>
                      <c:pt idx="2275">
                        <c:v>14.220067872394599</c:v>
                      </c:pt>
                      <c:pt idx="2276">
                        <c:v>14.2266196983367</c:v>
                      </c:pt>
                      <c:pt idx="2277">
                        <c:v>14.2331715242788</c:v>
                      </c:pt>
                      <c:pt idx="2278">
                        <c:v>14.239723350220901</c:v>
                      </c:pt>
                      <c:pt idx="2279">
                        <c:v>14.246275176163</c:v>
                      </c:pt>
                      <c:pt idx="2280">
                        <c:v>14.252827002105199</c:v>
                      </c:pt>
                      <c:pt idx="2281">
                        <c:v>14.2593788280473</c:v>
                      </c:pt>
                      <c:pt idx="2282">
                        <c:v>14.2659306539894</c:v>
                      </c:pt>
                      <c:pt idx="2283">
                        <c:v>14.272482479931501</c:v>
                      </c:pt>
                      <c:pt idx="2284">
                        <c:v>14.2790343058736</c:v>
                      </c:pt>
                      <c:pt idx="2285">
                        <c:v>14.2855861318158</c:v>
                      </c:pt>
                      <c:pt idx="2286">
                        <c:v>14.2921379577579</c:v>
                      </c:pt>
                      <c:pt idx="2287">
                        <c:v>14.2986897837</c:v>
                      </c:pt>
                      <c:pt idx="2288">
                        <c:v>14.305241609642099</c:v>
                      </c:pt>
                      <c:pt idx="2289">
                        <c:v>14.3117934355842</c:v>
                      </c:pt>
                      <c:pt idx="2290">
                        <c:v>14.3183452615263</c:v>
                      </c:pt>
                      <c:pt idx="2291">
                        <c:v>14.3248970874685</c:v>
                      </c:pt>
                      <c:pt idx="2292">
                        <c:v>14.3314489134106</c:v>
                      </c:pt>
                      <c:pt idx="2293">
                        <c:v>14.338000739352699</c:v>
                      </c:pt>
                      <c:pt idx="2294">
                        <c:v>14.3445525652948</c:v>
                      </c:pt>
                      <c:pt idx="2295">
                        <c:v>14.3511043912369</c:v>
                      </c:pt>
                      <c:pt idx="2296">
                        <c:v>14.3576562171791</c:v>
                      </c:pt>
                      <c:pt idx="2297">
                        <c:v>14.3642080431212</c:v>
                      </c:pt>
                      <c:pt idx="2298">
                        <c:v>14.370759869063299</c:v>
                      </c:pt>
                      <c:pt idx="2299">
                        <c:v>14.3773116950054</c:v>
                      </c:pt>
                      <c:pt idx="2300">
                        <c:v>14.3838635209475</c:v>
                      </c:pt>
                      <c:pt idx="2301">
                        <c:v>14.3904153468897</c:v>
                      </c:pt>
                      <c:pt idx="2302">
                        <c:v>14.3969671728318</c:v>
                      </c:pt>
                      <c:pt idx="2303">
                        <c:v>14.403518998773899</c:v>
                      </c:pt>
                      <c:pt idx="2304">
                        <c:v>14.410070824716</c:v>
                      </c:pt>
                      <c:pt idx="2305">
                        <c:v>14.4166226506581</c:v>
                      </c:pt>
                      <c:pt idx="2306">
                        <c:v>14.4231744766003</c:v>
                      </c:pt>
                      <c:pt idx="2307">
                        <c:v>14.429726302542401</c:v>
                      </c:pt>
                      <c:pt idx="2308">
                        <c:v>14.436278128484499</c:v>
                      </c:pt>
                      <c:pt idx="2309">
                        <c:v>14.4428299544266</c:v>
                      </c:pt>
                      <c:pt idx="2310">
                        <c:v>14.4493817803687</c:v>
                      </c:pt>
                      <c:pt idx="2311">
                        <c:v>14.4559336063109</c:v>
                      </c:pt>
                      <c:pt idx="2312">
                        <c:v>14.462485432253001</c:v>
                      </c:pt>
                      <c:pt idx="2313">
                        <c:v>14.469037258195099</c:v>
                      </c:pt>
                      <c:pt idx="2314">
                        <c:v>14.4755890841372</c:v>
                      </c:pt>
                      <c:pt idx="2315">
                        <c:v>14.4821409100793</c:v>
                      </c:pt>
                      <c:pt idx="2316">
                        <c:v>14.4886927360215</c:v>
                      </c:pt>
                      <c:pt idx="2317">
                        <c:v>14.495244561963601</c:v>
                      </c:pt>
                      <c:pt idx="2318">
                        <c:v>14.501796387905699</c:v>
                      </c:pt>
                      <c:pt idx="2319">
                        <c:v>14.5083482138478</c:v>
                      </c:pt>
                      <c:pt idx="2320">
                        <c:v>14.5149000397899</c:v>
                      </c:pt>
                      <c:pt idx="2321">
                        <c:v>14.5214518657321</c:v>
                      </c:pt>
                      <c:pt idx="2322">
                        <c:v>14.528003691674201</c:v>
                      </c:pt>
                      <c:pt idx="2323">
                        <c:v>14.534555517616299</c:v>
                      </c:pt>
                      <c:pt idx="2324">
                        <c:v>14.5411073435584</c:v>
                      </c:pt>
                      <c:pt idx="2325">
                        <c:v>14.5476591695005</c:v>
                      </c:pt>
                      <c:pt idx="2326">
                        <c:v>14.5542109954427</c:v>
                      </c:pt>
                      <c:pt idx="2327">
                        <c:v>14.560762821384801</c:v>
                      </c:pt>
                      <c:pt idx="2328">
                        <c:v>14.567314647326899</c:v>
                      </c:pt>
                      <c:pt idx="2329">
                        <c:v>14.573866473269</c:v>
                      </c:pt>
                      <c:pt idx="2330">
                        <c:v>14.5804182992111</c:v>
                      </c:pt>
                      <c:pt idx="2331">
                        <c:v>14.586970125153201</c:v>
                      </c:pt>
                      <c:pt idx="2332">
                        <c:v>14.593521951095401</c:v>
                      </c:pt>
                      <c:pt idx="2333">
                        <c:v>14.600073777037499</c:v>
                      </c:pt>
                      <c:pt idx="2334">
                        <c:v>14.6066256029796</c:v>
                      </c:pt>
                      <c:pt idx="2335">
                        <c:v>14.6131774289217</c:v>
                      </c:pt>
                      <c:pt idx="2336">
                        <c:v>14.619729254863801</c:v>
                      </c:pt>
                      <c:pt idx="2337">
                        <c:v>14.626281080806001</c:v>
                      </c:pt>
                      <c:pt idx="2338">
                        <c:v>14.632832906748099</c:v>
                      </c:pt>
                      <c:pt idx="2339">
                        <c:v>14.6393847326902</c:v>
                      </c:pt>
                      <c:pt idx="2340">
                        <c:v>14.6459365586323</c:v>
                      </c:pt>
                      <c:pt idx="2341">
                        <c:v>14.652488384574401</c:v>
                      </c:pt>
                      <c:pt idx="2342">
                        <c:v>14.659040210516601</c:v>
                      </c:pt>
                      <c:pt idx="2343">
                        <c:v>14.665592036458699</c:v>
                      </c:pt>
                      <c:pt idx="2344">
                        <c:v>14.6721438624008</c:v>
                      </c:pt>
                      <c:pt idx="2345">
                        <c:v>14.6786956883429</c:v>
                      </c:pt>
                      <c:pt idx="2346">
                        <c:v>14.685247514285001</c:v>
                      </c:pt>
                      <c:pt idx="2347">
                        <c:v>14.691799340227201</c:v>
                      </c:pt>
                      <c:pt idx="2348">
                        <c:v>14.698351166169299</c:v>
                      </c:pt>
                      <c:pt idx="2349">
                        <c:v>14.7049029921114</c:v>
                      </c:pt>
                      <c:pt idx="2350">
                        <c:v>14.7114548180535</c:v>
                      </c:pt>
                      <c:pt idx="2351">
                        <c:v>14.718006643995601</c:v>
                      </c:pt>
                      <c:pt idx="2352">
                        <c:v>14.724558469937801</c:v>
                      </c:pt>
                      <c:pt idx="2353">
                        <c:v>14.731110295879899</c:v>
                      </c:pt>
                      <c:pt idx="2354">
                        <c:v>14.737662121822</c:v>
                      </c:pt>
                      <c:pt idx="2355">
                        <c:v>14.7442139477641</c:v>
                      </c:pt>
                      <c:pt idx="2356">
                        <c:v>14.750765773706201</c:v>
                      </c:pt>
                      <c:pt idx="2357">
                        <c:v>14.757317599648401</c:v>
                      </c:pt>
                      <c:pt idx="2358">
                        <c:v>14.763869425590499</c:v>
                      </c:pt>
                      <c:pt idx="2359">
                        <c:v>14.7704212515326</c:v>
                      </c:pt>
                      <c:pt idx="2360">
                        <c:v>14.7769730774747</c:v>
                      </c:pt>
                      <c:pt idx="2361">
                        <c:v>14.783524903416801</c:v>
                      </c:pt>
                      <c:pt idx="2362">
                        <c:v>14.790076729359001</c:v>
                      </c:pt>
                      <c:pt idx="2363">
                        <c:v>14.796628555301099</c:v>
                      </c:pt>
                      <c:pt idx="2364">
                        <c:v>14.8031803812432</c:v>
                      </c:pt>
                      <c:pt idx="2365">
                        <c:v>14.8097322071853</c:v>
                      </c:pt>
                      <c:pt idx="2366">
                        <c:v>14.816284033127401</c:v>
                      </c:pt>
                      <c:pt idx="2367">
                        <c:v>14.8228358590695</c:v>
                      </c:pt>
                      <c:pt idx="2368">
                        <c:v>14.829387685011699</c:v>
                      </c:pt>
                      <c:pt idx="2369">
                        <c:v>14.8359395109538</c:v>
                      </c:pt>
                      <c:pt idx="2370">
                        <c:v>14.8424913368959</c:v>
                      </c:pt>
                      <c:pt idx="2371">
                        <c:v>14.849043162838001</c:v>
                      </c:pt>
                      <c:pt idx="2372">
                        <c:v>14.855594988780201</c:v>
                      </c:pt>
                      <c:pt idx="2373">
                        <c:v>14.862146814722299</c:v>
                      </c:pt>
                      <c:pt idx="2374">
                        <c:v>14.8686986406644</c:v>
                      </c:pt>
                      <c:pt idx="2375">
                        <c:v>14.8752504666065</c:v>
                      </c:pt>
                      <c:pt idx="2376">
                        <c:v>14.881802292548601</c:v>
                      </c:pt>
                      <c:pt idx="2377">
                        <c:v>14.8883541184907</c:v>
                      </c:pt>
                      <c:pt idx="2378">
                        <c:v>14.8949059444329</c:v>
                      </c:pt>
                      <c:pt idx="2379">
                        <c:v>14.901457770375</c:v>
                      </c:pt>
                      <c:pt idx="2380">
                        <c:v>14.9080095963171</c:v>
                      </c:pt>
                      <c:pt idx="2381">
                        <c:v>14.914561422259199</c:v>
                      </c:pt>
                      <c:pt idx="2382">
                        <c:v>14.9211132482013</c:v>
                      </c:pt>
                      <c:pt idx="2383">
                        <c:v>14.9276650741435</c:v>
                      </c:pt>
                      <c:pt idx="2384">
                        <c:v>14.9342169000856</c:v>
                      </c:pt>
                      <c:pt idx="2385">
                        <c:v>14.9407687260277</c:v>
                      </c:pt>
                      <c:pt idx="2386">
                        <c:v>14.947320551969799</c:v>
                      </c:pt>
                      <c:pt idx="2387">
                        <c:v>14.9538723779119</c:v>
                      </c:pt>
                      <c:pt idx="2388">
                        <c:v>14.9604242038541</c:v>
                      </c:pt>
                      <c:pt idx="2389">
                        <c:v>14.9669760297962</c:v>
                      </c:pt>
                      <c:pt idx="2390">
                        <c:v>14.9735278557383</c:v>
                      </c:pt>
                      <c:pt idx="2391">
                        <c:v>14.980079681680399</c:v>
                      </c:pt>
                      <c:pt idx="2392">
                        <c:v>14.9866315076225</c:v>
                      </c:pt>
                      <c:pt idx="2393">
                        <c:v>14.9931833335647</c:v>
                      </c:pt>
                      <c:pt idx="2394">
                        <c:v>14.9997351595068</c:v>
                      </c:pt>
                      <c:pt idx="2395">
                        <c:v>15.0062869854489</c:v>
                      </c:pt>
                      <c:pt idx="2396">
                        <c:v>15.012838811390999</c:v>
                      </c:pt>
                      <c:pt idx="2397">
                        <c:v>15.0193906373331</c:v>
                      </c:pt>
                      <c:pt idx="2398">
                        <c:v>15.0259424632753</c:v>
                      </c:pt>
                      <c:pt idx="2399">
                        <c:v>15.0324942892174</c:v>
                      </c:pt>
                      <c:pt idx="2400">
                        <c:v>15.039046115159501</c:v>
                      </c:pt>
                      <c:pt idx="2401">
                        <c:v>15.045597941101599</c:v>
                      </c:pt>
                      <c:pt idx="2402">
                        <c:v>15.0521497670437</c:v>
                      </c:pt>
                      <c:pt idx="2403">
                        <c:v>15.0587015929859</c:v>
                      </c:pt>
                      <c:pt idx="2404">
                        <c:v>15.065253418928</c:v>
                      </c:pt>
                      <c:pt idx="2405">
                        <c:v>15.071805244870101</c:v>
                      </c:pt>
                      <c:pt idx="2406">
                        <c:v>15.078357070812199</c:v>
                      </c:pt>
                      <c:pt idx="2407">
                        <c:v>15.0849088967543</c:v>
                      </c:pt>
                      <c:pt idx="2408">
                        <c:v>15.0914607226965</c:v>
                      </c:pt>
                      <c:pt idx="2409">
                        <c:v>15.0980125486386</c:v>
                      </c:pt>
                      <c:pt idx="2410">
                        <c:v>15.104564374580701</c:v>
                      </c:pt>
                      <c:pt idx="2411">
                        <c:v>15.111116200522799</c:v>
                      </c:pt>
                      <c:pt idx="2412">
                        <c:v>15.1176680264649</c:v>
                      </c:pt>
                      <c:pt idx="2413">
                        <c:v>15.124219852407</c:v>
                      </c:pt>
                      <c:pt idx="2414">
                        <c:v>15.1307716783492</c:v>
                      </c:pt>
                      <c:pt idx="2415">
                        <c:v>15.137323504291301</c:v>
                      </c:pt>
                      <c:pt idx="2416">
                        <c:v>15.143875330233399</c:v>
                      </c:pt>
                      <c:pt idx="2417">
                        <c:v>15.1504271561755</c:v>
                      </c:pt>
                      <c:pt idx="2418">
                        <c:v>15.1569789821176</c:v>
                      </c:pt>
                      <c:pt idx="2419">
                        <c:v>15.1635308080598</c:v>
                      </c:pt>
                      <c:pt idx="2420">
                        <c:v>15.170082634001901</c:v>
                      </c:pt>
                      <c:pt idx="2421">
                        <c:v>15.176634459943999</c:v>
                      </c:pt>
                      <c:pt idx="2422">
                        <c:v>15.1831862858861</c:v>
                      </c:pt>
                      <c:pt idx="2423">
                        <c:v>15.1897381118282</c:v>
                      </c:pt>
                      <c:pt idx="2424">
                        <c:v>15.1962899377704</c:v>
                      </c:pt>
                      <c:pt idx="2425">
                        <c:v>15.202841763712501</c:v>
                      </c:pt>
                      <c:pt idx="2426">
                        <c:v>15.209393589654599</c:v>
                      </c:pt>
                      <c:pt idx="2427">
                        <c:v>15.2159454155967</c:v>
                      </c:pt>
                      <c:pt idx="2428">
                        <c:v>15.2224972415388</c:v>
                      </c:pt>
                      <c:pt idx="2429">
                        <c:v>15.229049067481</c:v>
                      </c:pt>
                      <c:pt idx="2430">
                        <c:v>15.235600893423101</c:v>
                      </c:pt>
                      <c:pt idx="2431">
                        <c:v>15.242152719365199</c:v>
                      </c:pt>
                      <c:pt idx="2432">
                        <c:v>15.2487045453073</c:v>
                      </c:pt>
                      <c:pt idx="2433">
                        <c:v>15.2552563712494</c:v>
                      </c:pt>
                      <c:pt idx="2434">
                        <c:v>15.2618081971916</c:v>
                      </c:pt>
                      <c:pt idx="2435">
                        <c:v>15.268360023133701</c:v>
                      </c:pt>
                      <c:pt idx="2436">
                        <c:v>15.274911849075799</c:v>
                      </c:pt>
                      <c:pt idx="2437">
                        <c:v>15.2814636750179</c:v>
                      </c:pt>
                      <c:pt idx="2438">
                        <c:v>15.28801550096</c:v>
                      </c:pt>
                      <c:pt idx="2439">
                        <c:v>15.2945673269022</c:v>
                      </c:pt>
                      <c:pt idx="2440">
                        <c:v>15.301119152844301</c:v>
                      </c:pt>
                      <c:pt idx="2441">
                        <c:v>15.307670978786399</c:v>
                      </c:pt>
                      <c:pt idx="2442">
                        <c:v>15.3142228047285</c:v>
                      </c:pt>
                      <c:pt idx="2443">
                        <c:v>15.3207746306706</c:v>
                      </c:pt>
                      <c:pt idx="2444">
                        <c:v>15.3273264566128</c:v>
                      </c:pt>
                      <c:pt idx="2445">
                        <c:v>15.333878282554901</c:v>
                      </c:pt>
                      <c:pt idx="2446">
                        <c:v>15.340430108496999</c:v>
                      </c:pt>
                      <c:pt idx="2447">
                        <c:v>15.3469819344391</c:v>
                      </c:pt>
                      <c:pt idx="2448">
                        <c:v>15.3535337603812</c:v>
                      </c:pt>
                      <c:pt idx="2449">
                        <c:v>15.3600855863234</c:v>
                      </c:pt>
                      <c:pt idx="2450">
                        <c:v>15.366637412265501</c:v>
                      </c:pt>
                      <c:pt idx="2451">
                        <c:v>15.373189238207599</c:v>
                      </c:pt>
                      <c:pt idx="2452">
                        <c:v>15.3797410641497</c:v>
                      </c:pt>
                      <c:pt idx="2453">
                        <c:v>15.3862928900918</c:v>
                      </c:pt>
                      <c:pt idx="2454">
                        <c:v>15.392844716033901</c:v>
                      </c:pt>
                      <c:pt idx="2455">
                        <c:v>15.399396541976101</c:v>
                      </c:pt>
                      <c:pt idx="2456">
                        <c:v>15.405948367918199</c:v>
                      </c:pt>
                      <c:pt idx="2457">
                        <c:v>15.4125001938603</c:v>
                      </c:pt>
                      <c:pt idx="2458">
                        <c:v>15.4190520198024</c:v>
                      </c:pt>
                      <c:pt idx="2459">
                        <c:v>15.425603845744501</c:v>
                      </c:pt>
                      <c:pt idx="2460">
                        <c:v>15.432155671686701</c:v>
                      </c:pt>
                      <c:pt idx="2461">
                        <c:v>15.438707497628799</c:v>
                      </c:pt>
                      <c:pt idx="2462">
                        <c:v>15.4452593235709</c:v>
                      </c:pt>
                      <c:pt idx="2463">
                        <c:v>15.451811149513</c:v>
                      </c:pt>
                      <c:pt idx="2464">
                        <c:v>15.458362975455101</c:v>
                      </c:pt>
                      <c:pt idx="2465">
                        <c:v>15.464914801397301</c:v>
                      </c:pt>
                      <c:pt idx="2466">
                        <c:v>15.471466627339399</c:v>
                      </c:pt>
                      <c:pt idx="2467">
                        <c:v>15.4780184532815</c:v>
                      </c:pt>
                      <c:pt idx="2468">
                        <c:v>15.4845702792236</c:v>
                      </c:pt>
                      <c:pt idx="2469">
                        <c:v>15.491122105165701</c:v>
                      </c:pt>
                      <c:pt idx="2470">
                        <c:v>15.497673931107901</c:v>
                      </c:pt>
                      <c:pt idx="2471">
                        <c:v>15.50422575705</c:v>
                      </c:pt>
                      <c:pt idx="2472">
                        <c:v>15.5107775829921</c:v>
                      </c:pt>
                      <c:pt idx="2473">
                        <c:v>15.5173294089342</c:v>
                      </c:pt>
                      <c:pt idx="2474">
                        <c:v>15.523881234876299</c:v>
                      </c:pt>
                      <c:pt idx="2475">
                        <c:v>15.530433060818501</c:v>
                      </c:pt>
                      <c:pt idx="2476">
                        <c:v>15.5369848867606</c:v>
                      </c:pt>
                      <c:pt idx="2477">
                        <c:v>15.5435367127027</c:v>
                      </c:pt>
                      <c:pt idx="2478">
                        <c:v>15.5500885386448</c:v>
                      </c:pt>
                      <c:pt idx="2479">
                        <c:v>15.556640364586899</c:v>
                      </c:pt>
                      <c:pt idx="2480">
                        <c:v>15.563192190529101</c:v>
                      </c:pt>
                      <c:pt idx="2481">
                        <c:v>15.5697440164712</c:v>
                      </c:pt>
                      <c:pt idx="2482">
                        <c:v>15.5762958424133</c:v>
                      </c:pt>
                      <c:pt idx="2483">
                        <c:v>15.5828476683554</c:v>
                      </c:pt>
                      <c:pt idx="2484">
                        <c:v>15.589399494297499</c:v>
                      </c:pt>
                      <c:pt idx="2485">
                        <c:v>15.595951320239701</c:v>
                      </c:pt>
                      <c:pt idx="2486">
                        <c:v>15.6025031461818</c:v>
                      </c:pt>
                      <c:pt idx="2487">
                        <c:v>15.6090549721239</c:v>
                      </c:pt>
                      <c:pt idx="2488">
                        <c:v>15.615606798066</c:v>
                      </c:pt>
                      <c:pt idx="2489">
                        <c:v>15.622158624008099</c:v>
                      </c:pt>
                      <c:pt idx="2490">
                        <c:v>15.628710449950299</c:v>
                      </c:pt>
                      <c:pt idx="2491">
                        <c:v>15.6352622758924</c:v>
                      </c:pt>
                      <c:pt idx="2492">
                        <c:v>15.6418141018345</c:v>
                      </c:pt>
                      <c:pt idx="2493">
                        <c:v>15.648365927776601</c:v>
                      </c:pt>
                      <c:pt idx="2494">
                        <c:v>15.654917753718699</c:v>
                      </c:pt>
                      <c:pt idx="2495">
                        <c:v>15.6614695796608</c:v>
                      </c:pt>
                      <c:pt idx="2496">
                        <c:v>15.668021405603</c:v>
                      </c:pt>
                      <c:pt idx="2497">
                        <c:v>15.6745732315451</c:v>
                      </c:pt>
                      <c:pt idx="2498">
                        <c:v>15.681125057487201</c:v>
                      </c:pt>
                      <c:pt idx="2499">
                        <c:v>15.687676883429299</c:v>
                      </c:pt>
                      <c:pt idx="2500">
                        <c:v>15.6942287093714</c:v>
                      </c:pt>
                      <c:pt idx="2501">
                        <c:v>15.7007805353136</c:v>
                      </c:pt>
                      <c:pt idx="2502">
                        <c:v>15.7073323612557</c:v>
                      </c:pt>
                      <c:pt idx="2503">
                        <c:v>15.713884187197801</c:v>
                      </c:pt>
                      <c:pt idx="2504">
                        <c:v>15.720436013139899</c:v>
                      </c:pt>
                      <c:pt idx="2505">
                        <c:v>15.726987839082</c:v>
                      </c:pt>
                      <c:pt idx="2506">
                        <c:v>15.7335396650242</c:v>
                      </c:pt>
                      <c:pt idx="2507">
                        <c:v>15.7400914909663</c:v>
                      </c:pt>
                      <c:pt idx="2508">
                        <c:v>15.746643316908401</c:v>
                      </c:pt>
                      <c:pt idx="2509">
                        <c:v>15.753195142850499</c:v>
                      </c:pt>
                      <c:pt idx="2510">
                        <c:v>15.7597469687926</c:v>
                      </c:pt>
                      <c:pt idx="2511">
                        <c:v>15.7662987947348</c:v>
                      </c:pt>
                      <c:pt idx="2512">
                        <c:v>15.7728506206769</c:v>
                      </c:pt>
                      <c:pt idx="2513">
                        <c:v>15.779402446619001</c:v>
                      </c:pt>
                      <c:pt idx="2514">
                        <c:v>15.785954272561099</c:v>
                      </c:pt>
                      <c:pt idx="2515">
                        <c:v>15.7925060985032</c:v>
                      </c:pt>
                      <c:pt idx="2516">
                        <c:v>15.7990579244454</c:v>
                      </c:pt>
                      <c:pt idx="2517">
                        <c:v>15.8056097503875</c:v>
                      </c:pt>
                      <c:pt idx="2518">
                        <c:v>15.812161576329601</c:v>
                      </c:pt>
                      <c:pt idx="2519">
                        <c:v>15.818713402271699</c:v>
                      </c:pt>
                      <c:pt idx="2520">
                        <c:v>15.8252652282138</c:v>
                      </c:pt>
                      <c:pt idx="2521">
                        <c:v>15.831817054156</c:v>
                      </c:pt>
                      <c:pt idx="2522">
                        <c:v>15.8383688800981</c:v>
                      </c:pt>
                      <c:pt idx="2523">
                        <c:v>15.844920706040201</c:v>
                      </c:pt>
                      <c:pt idx="2524">
                        <c:v>15.851472531982299</c:v>
                      </c:pt>
                      <c:pt idx="2525">
                        <c:v>15.8580243579244</c:v>
                      </c:pt>
                      <c:pt idx="2526">
                        <c:v>15.8645761838666</c:v>
                      </c:pt>
                      <c:pt idx="2527">
                        <c:v>15.8711280098087</c:v>
                      </c:pt>
                      <c:pt idx="2528">
                        <c:v>15.877679835750801</c:v>
                      </c:pt>
                      <c:pt idx="2529">
                        <c:v>15.884231661692899</c:v>
                      </c:pt>
                      <c:pt idx="2530">
                        <c:v>15.890783487635</c:v>
                      </c:pt>
                      <c:pt idx="2531">
                        <c:v>15.8973353135772</c:v>
                      </c:pt>
                      <c:pt idx="2532">
                        <c:v>15.9038871395193</c:v>
                      </c:pt>
                      <c:pt idx="2533">
                        <c:v>15.910438965461401</c:v>
                      </c:pt>
                      <c:pt idx="2534">
                        <c:v>15.916990791403499</c:v>
                      </c:pt>
                      <c:pt idx="2535">
                        <c:v>15.9235426173456</c:v>
                      </c:pt>
                      <c:pt idx="2536">
                        <c:v>15.9300944432878</c:v>
                      </c:pt>
                      <c:pt idx="2537">
                        <c:v>15.9366462692299</c:v>
                      </c:pt>
                      <c:pt idx="2538">
                        <c:v>15.943198095172001</c:v>
                      </c:pt>
                      <c:pt idx="2539">
                        <c:v>15.949749921114099</c:v>
                      </c:pt>
                      <c:pt idx="2540">
                        <c:v>15.9563017470562</c:v>
                      </c:pt>
                      <c:pt idx="2541">
                        <c:v>15.9628535729983</c:v>
                      </c:pt>
                      <c:pt idx="2542">
                        <c:v>15.9694053989405</c:v>
                      </c:pt>
                      <c:pt idx="2543">
                        <c:v>15.975957224882601</c:v>
                      </c:pt>
                      <c:pt idx="2544">
                        <c:v>15.982509050824699</c:v>
                      </c:pt>
                      <c:pt idx="2545">
                        <c:v>15.9890608767668</c:v>
                      </c:pt>
                      <c:pt idx="2546">
                        <c:v>15.9956127027089</c:v>
                      </c:pt>
                      <c:pt idx="2547">
                        <c:v>16.0021645286511</c:v>
                      </c:pt>
                      <c:pt idx="2548">
                        <c:v>16.008716354593201</c:v>
                      </c:pt>
                      <c:pt idx="2549">
                        <c:v>16.015268180535301</c:v>
                      </c:pt>
                      <c:pt idx="2550">
                        <c:v>16.021820006477402</c:v>
                      </c:pt>
                      <c:pt idx="2551">
                        <c:v>16.028371832419499</c:v>
                      </c:pt>
                      <c:pt idx="2552">
                        <c:v>16.034923658361699</c:v>
                      </c:pt>
                      <c:pt idx="2553">
                        <c:v>16.041475484303799</c:v>
                      </c:pt>
                      <c:pt idx="2554">
                        <c:v>16.048027310245899</c:v>
                      </c:pt>
                      <c:pt idx="2555">
                        <c:v>16.054579136188</c:v>
                      </c:pt>
                      <c:pt idx="2556">
                        <c:v>16.0611309621301</c:v>
                      </c:pt>
                      <c:pt idx="2557">
                        <c:v>16.0676827880723</c:v>
                      </c:pt>
                      <c:pt idx="2558">
                        <c:v>16.074234614014401</c:v>
                      </c:pt>
                      <c:pt idx="2559">
                        <c:v>16.080786439956501</c:v>
                      </c:pt>
                      <c:pt idx="2560">
                        <c:v>16.087338265898602</c:v>
                      </c:pt>
                      <c:pt idx="2561">
                        <c:v>16.093890091840699</c:v>
                      </c:pt>
                      <c:pt idx="2562">
                        <c:v>16.100441917782899</c:v>
                      </c:pt>
                      <c:pt idx="2563">
                        <c:v>16.106993743724999</c:v>
                      </c:pt>
                      <c:pt idx="2564">
                        <c:v>16.113545569667099</c:v>
                      </c:pt>
                      <c:pt idx="2565">
                        <c:v>16.1200973956092</c:v>
                      </c:pt>
                      <c:pt idx="2566">
                        <c:v>16.1266492215513</c:v>
                      </c:pt>
                      <c:pt idx="2567">
                        <c:v>16.1332010474935</c:v>
                      </c:pt>
                      <c:pt idx="2568">
                        <c:v>16.139752873435601</c:v>
                      </c:pt>
                      <c:pt idx="2569">
                        <c:v>16.146304699377701</c:v>
                      </c:pt>
                      <c:pt idx="2570">
                        <c:v>16.152856525319802</c:v>
                      </c:pt>
                      <c:pt idx="2571">
                        <c:v>16.159408351261899</c:v>
                      </c:pt>
                      <c:pt idx="2572">
                        <c:v>16.165960177204099</c:v>
                      </c:pt>
                      <c:pt idx="2573">
                        <c:v>16.172512003146199</c:v>
                      </c:pt>
                      <c:pt idx="2574">
                        <c:v>16.1790638290883</c:v>
                      </c:pt>
                      <c:pt idx="2575">
                        <c:v>16.1856156550304</c:v>
                      </c:pt>
                      <c:pt idx="2576">
                        <c:v>16.1921674809725</c:v>
                      </c:pt>
                      <c:pt idx="2577">
                        <c:v>16.198719306914601</c:v>
                      </c:pt>
                      <c:pt idx="2578">
                        <c:v>16.205271132856801</c:v>
                      </c:pt>
                      <c:pt idx="2579">
                        <c:v>16.211822958798901</c:v>
                      </c:pt>
                      <c:pt idx="2580">
                        <c:v>16.218374784740998</c:v>
                      </c:pt>
                      <c:pt idx="2581">
                        <c:v>16.224926610683099</c:v>
                      </c:pt>
                      <c:pt idx="2582">
                        <c:v>16.231478436625199</c:v>
                      </c:pt>
                      <c:pt idx="2583">
                        <c:v>16.238030262567399</c:v>
                      </c:pt>
                      <c:pt idx="2584">
                        <c:v>16.2445820885095</c:v>
                      </c:pt>
                      <c:pt idx="2585">
                        <c:v>16.2511339144516</c:v>
                      </c:pt>
                      <c:pt idx="2586">
                        <c:v>16.257685740393701</c:v>
                      </c:pt>
                      <c:pt idx="2587">
                        <c:v>16.264237566335801</c:v>
                      </c:pt>
                      <c:pt idx="2588">
                        <c:v>16.270789392278001</c:v>
                      </c:pt>
                      <c:pt idx="2589">
                        <c:v>16.277341218220101</c:v>
                      </c:pt>
                      <c:pt idx="2590">
                        <c:v>16.283893044162198</c:v>
                      </c:pt>
                      <c:pt idx="2591">
                        <c:v>16.290444870104299</c:v>
                      </c:pt>
                      <c:pt idx="2592">
                        <c:v>16.296996696046399</c:v>
                      </c:pt>
                      <c:pt idx="2593">
                        <c:v>16.303548521988599</c:v>
                      </c:pt>
                      <c:pt idx="2594">
                        <c:v>16.3101003479307</c:v>
                      </c:pt>
                      <c:pt idx="2595">
                        <c:v>16.3166521738728</c:v>
                      </c:pt>
                      <c:pt idx="2596">
                        <c:v>16.323203999814901</c:v>
                      </c:pt>
                      <c:pt idx="2597">
                        <c:v>16.329755825757001</c:v>
                      </c:pt>
                      <c:pt idx="2598">
                        <c:v>16.336307651699201</c:v>
                      </c:pt>
                      <c:pt idx="2599">
                        <c:v>16.342859477641301</c:v>
                      </c:pt>
                      <c:pt idx="2600">
                        <c:v>16.349411303583398</c:v>
                      </c:pt>
                      <c:pt idx="2601">
                        <c:v>16.355963129525499</c:v>
                      </c:pt>
                      <c:pt idx="2602">
                        <c:v>16.362514955467599</c:v>
                      </c:pt>
                      <c:pt idx="2603">
                        <c:v>16.369066781409799</c:v>
                      </c:pt>
                      <c:pt idx="2604">
                        <c:v>16.3756186073519</c:v>
                      </c:pt>
                      <c:pt idx="2605">
                        <c:v>16.382170433294</c:v>
                      </c:pt>
                      <c:pt idx="2606">
                        <c:v>16.388722259236101</c:v>
                      </c:pt>
                      <c:pt idx="2607">
                        <c:v>16.395274085178201</c:v>
                      </c:pt>
                      <c:pt idx="2608">
                        <c:v>16.401825911120401</c:v>
                      </c:pt>
                      <c:pt idx="2609">
                        <c:v>16.408377737062501</c:v>
                      </c:pt>
                      <c:pt idx="2610">
                        <c:v>16.414929563004598</c:v>
                      </c:pt>
                      <c:pt idx="2611">
                        <c:v>16.421481388946699</c:v>
                      </c:pt>
                      <c:pt idx="2612">
                        <c:v>16.428033214888799</c:v>
                      </c:pt>
                      <c:pt idx="2613">
                        <c:v>16.434585040830999</c:v>
                      </c:pt>
                      <c:pt idx="2614">
                        <c:v>16.4411368667731</c:v>
                      </c:pt>
                      <c:pt idx="2615">
                        <c:v>16.4476886927152</c:v>
                      </c:pt>
                      <c:pt idx="2616">
                        <c:v>16.454240518657301</c:v>
                      </c:pt>
                      <c:pt idx="2617">
                        <c:v>16.460792344599401</c:v>
                      </c:pt>
                      <c:pt idx="2618">
                        <c:v>16.467344170541502</c:v>
                      </c:pt>
                      <c:pt idx="2619">
                        <c:v>16.473895996483702</c:v>
                      </c:pt>
                      <c:pt idx="2620">
                        <c:v>16.480447822425798</c:v>
                      </c:pt>
                      <c:pt idx="2621">
                        <c:v>16.486999648367899</c:v>
                      </c:pt>
                      <c:pt idx="2622">
                        <c:v>16.493551474309999</c:v>
                      </c:pt>
                      <c:pt idx="2623">
                        <c:v>16.5001033002521</c:v>
                      </c:pt>
                      <c:pt idx="2624">
                        <c:v>16.5066551261943</c:v>
                      </c:pt>
                      <c:pt idx="2625">
                        <c:v>16.5132069521364</c:v>
                      </c:pt>
                      <c:pt idx="2626">
                        <c:v>16.519758778078501</c:v>
                      </c:pt>
                      <c:pt idx="2627">
                        <c:v>16.526310604020601</c:v>
                      </c:pt>
                      <c:pt idx="2628">
                        <c:v>16.532862429962702</c:v>
                      </c:pt>
                      <c:pt idx="2629">
                        <c:v>16.539414255904902</c:v>
                      </c:pt>
                      <c:pt idx="2630">
                        <c:v>16.545966081846998</c:v>
                      </c:pt>
                      <c:pt idx="2631">
                        <c:v>16.552517907789099</c:v>
                      </c:pt>
                      <c:pt idx="2632">
                        <c:v>16.559069733731199</c:v>
                      </c:pt>
                      <c:pt idx="2633">
                        <c:v>16.5656215596733</c:v>
                      </c:pt>
                      <c:pt idx="2634">
                        <c:v>16.5721733856155</c:v>
                      </c:pt>
                      <c:pt idx="2635">
                        <c:v>16.5787252115576</c:v>
                      </c:pt>
                      <c:pt idx="2636">
                        <c:v>16.585277037499701</c:v>
                      </c:pt>
                      <c:pt idx="2637">
                        <c:v>16.591828863441801</c:v>
                      </c:pt>
                      <c:pt idx="2638">
                        <c:v>16.598380689383902</c:v>
                      </c:pt>
                      <c:pt idx="2639">
                        <c:v>16.604932515326102</c:v>
                      </c:pt>
                      <c:pt idx="2640">
                        <c:v>16.611484341268199</c:v>
                      </c:pt>
                      <c:pt idx="2641">
                        <c:v>16.618036167210299</c:v>
                      </c:pt>
                      <c:pt idx="2642">
                        <c:v>16.624587993152399</c:v>
                      </c:pt>
                      <c:pt idx="2643">
                        <c:v>16.6311398190945</c:v>
                      </c:pt>
                      <c:pt idx="2644">
                        <c:v>16.6376916450367</c:v>
                      </c:pt>
                      <c:pt idx="2645">
                        <c:v>16.6442434709788</c:v>
                      </c:pt>
                      <c:pt idx="2646">
                        <c:v>16.650795296920901</c:v>
                      </c:pt>
                      <c:pt idx="2647">
                        <c:v>16.657347122863001</c:v>
                      </c:pt>
                      <c:pt idx="2648">
                        <c:v>16.663898948805102</c:v>
                      </c:pt>
                      <c:pt idx="2649">
                        <c:v>16.670450774747302</c:v>
                      </c:pt>
                      <c:pt idx="2650">
                        <c:v>16.677002600689399</c:v>
                      </c:pt>
                      <c:pt idx="2651">
                        <c:v>16.683554426631499</c:v>
                      </c:pt>
                      <c:pt idx="2652">
                        <c:v>16.690106252573599</c:v>
                      </c:pt>
                      <c:pt idx="2653">
                        <c:v>16.6966580785157</c:v>
                      </c:pt>
                      <c:pt idx="2654">
                        <c:v>16.7032099044578</c:v>
                      </c:pt>
                      <c:pt idx="2655">
                        <c:v>16.7097617304</c:v>
                      </c:pt>
                      <c:pt idx="2656">
                        <c:v>16.716313556342101</c:v>
                      </c:pt>
                      <c:pt idx="2657">
                        <c:v>16.722865382284201</c:v>
                      </c:pt>
                      <c:pt idx="2658">
                        <c:v>16.729417208226302</c:v>
                      </c:pt>
                      <c:pt idx="2659">
                        <c:v>16.735969034168399</c:v>
                      </c:pt>
                      <c:pt idx="2660">
                        <c:v>16.742520860110599</c:v>
                      </c:pt>
                      <c:pt idx="2661">
                        <c:v>16.749072686052699</c:v>
                      </c:pt>
                      <c:pt idx="2662">
                        <c:v>16.7556245119948</c:v>
                      </c:pt>
                      <c:pt idx="2663">
                        <c:v>16.7621763379369</c:v>
                      </c:pt>
                      <c:pt idx="2664">
                        <c:v>16.768728163879</c:v>
                      </c:pt>
                      <c:pt idx="2665">
                        <c:v>16.7752799898212</c:v>
                      </c:pt>
                      <c:pt idx="2666">
                        <c:v>16.781831815763301</c:v>
                      </c:pt>
                      <c:pt idx="2667">
                        <c:v>16.788383641705401</c:v>
                      </c:pt>
                      <c:pt idx="2668">
                        <c:v>16.794935467647498</c:v>
                      </c:pt>
                      <c:pt idx="2669">
                        <c:v>16.801487293589599</c:v>
                      </c:pt>
                      <c:pt idx="2670">
                        <c:v>16.808039119531799</c:v>
                      </c:pt>
                      <c:pt idx="2671">
                        <c:v>16.814590945473899</c:v>
                      </c:pt>
                      <c:pt idx="2672">
                        <c:v>16.821142771416</c:v>
                      </c:pt>
                      <c:pt idx="2673">
                        <c:v>16.8276945973581</c:v>
                      </c:pt>
                      <c:pt idx="2674">
                        <c:v>16.8342464233002</c:v>
                      </c:pt>
                      <c:pt idx="2675">
                        <c:v>16.8407982492424</c:v>
                      </c:pt>
                      <c:pt idx="2676">
                        <c:v>16.847350075184501</c:v>
                      </c:pt>
                      <c:pt idx="2677">
                        <c:v>16.853901901126601</c:v>
                      </c:pt>
                      <c:pt idx="2678">
                        <c:v>16.860453727068698</c:v>
                      </c:pt>
                      <c:pt idx="2679">
                        <c:v>16.867005553010799</c:v>
                      </c:pt>
                      <c:pt idx="2680">
                        <c:v>16.873557378952999</c:v>
                      </c:pt>
                      <c:pt idx="2681">
                        <c:v>16.880109204895099</c:v>
                      </c:pt>
                      <c:pt idx="2682">
                        <c:v>16.8866610308372</c:v>
                      </c:pt>
                      <c:pt idx="2683">
                        <c:v>16.8932128567793</c:v>
                      </c:pt>
                      <c:pt idx="2684">
                        <c:v>16.899764682721401</c:v>
                      </c:pt>
                      <c:pt idx="2685">
                        <c:v>16.9063165086636</c:v>
                      </c:pt>
                      <c:pt idx="2686">
                        <c:v>16.912868334605701</c:v>
                      </c:pt>
                      <c:pt idx="2687">
                        <c:v>16.919420160547801</c:v>
                      </c:pt>
                      <c:pt idx="2688">
                        <c:v>16.925971986489898</c:v>
                      </c:pt>
                      <c:pt idx="2689">
                        <c:v>16.932523812431999</c:v>
                      </c:pt>
                      <c:pt idx="2690">
                        <c:v>16.939075638374199</c:v>
                      </c:pt>
                      <c:pt idx="2691">
                        <c:v>16.945627464316299</c:v>
                      </c:pt>
                      <c:pt idx="2692">
                        <c:v>16.9521792902584</c:v>
                      </c:pt>
                      <c:pt idx="2693">
                        <c:v>16.9587311162005</c:v>
                      </c:pt>
                      <c:pt idx="2694">
                        <c:v>16.965282942142601</c:v>
                      </c:pt>
                      <c:pt idx="2695">
                        <c:v>16.971834768084801</c:v>
                      </c:pt>
                      <c:pt idx="2696">
                        <c:v>16.978386594026901</c:v>
                      </c:pt>
                      <c:pt idx="2697">
                        <c:v>16.984938419969001</c:v>
                      </c:pt>
                      <c:pt idx="2698">
                        <c:v>16.991490245911098</c:v>
                      </c:pt>
                      <c:pt idx="2699">
                        <c:v>16.998042071853199</c:v>
                      </c:pt>
                      <c:pt idx="2700">
                        <c:v>17.004593897795399</c:v>
                      </c:pt>
                      <c:pt idx="2701">
                        <c:v>17.011145723737499</c:v>
                      </c:pt>
                      <c:pt idx="2702">
                        <c:v>17.0176975496796</c:v>
                      </c:pt>
                      <c:pt idx="2703">
                        <c:v>17.0242493756217</c:v>
                      </c:pt>
                      <c:pt idx="2704">
                        <c:v>17.030801201563801</c:v>
                      </c:pt>
                      <c:pt idx="2705">
                        <c:v>17.037353027505901</c:v>
                      </c:pt>
                      <c:pt idx="2706">
                        <c:v>17.043904853448101</c:v>
                      </c:pt>
                      <c:pt idx="2707">
                        <c:v>17.050456679390201</c:v>
                      </c:pt>
                      <c:pt idx="2708">
                        <c:v>17.057008505332298</c:v>
                      </c:pt>
                      <c:pt idx="2709">
                        <c:v>17.063560331274399</c:v>
                      </c:pt>
                      <c:pt idx="2710">
                        <c:v>17.070112157216499</c:v>
                      </c:pt>
                      <c:pt idx="2711">
                        <c:v>17.076663983158699</c:v>
                      </c:pt>
                      <c:pt idx="2712">
                        <c:v>17.0832158091008</c:v>
                      </c:pt>
                      <c:pt idx="2713">
                        <c:v>17.0897676350429</c:v>
                      </c:pt>
                      <c:pt idx="2714">
                        <c:v>17.096319460985001</c:v>
                      </c:pt>
                      <c:pt idx="2715">
                        <c:v>17.102871286927101</c:v>
                      </c:pt>
                      <c:pt idx="2716">
                        <c:v>17.109423112869301</c:v>
                      </c:pt>
                      <c:pt idx="2717">
                        <c:v>17.115974938811402</c:v>
                      </c:pt>
                      <c:pt idx="2718">
                        <c:v>17.122526764753498</c:v>
                      </c:pt>
                      <c:pt idx="2719">
                        <c:v>17.129078590695599</c:v>
                      </c:pt>
                      <c:pt idx="2720">
                        <c:v>17.135630416637699</c:v>
                      </c:pt>
                      <c:pt idx="2721">
                        <c:v>17.142182242579899</c:v>
                      </c:pt>
                      <c:pt idx="2722">
                        <c:v>17.148734068522</c:v>
                      </c:pt>
                      <c:pt idx="2723">
                        <c:v>17.1552858944641</c:v>
                      </c:pt>
                      <c:pt idx="2724">
                        <c:v>17.161837720406201</c:v>
                      </c:pt>
                      <c:pt idx="2725">
                        <c:v>17.168389546348301</c:v>
                      </c:pt>
                      <c:pt idx="2726">
                        <c:v>17.174941372290501</c:v>
                      </c:pt>
                      <c:pt idx="2727">
                        <c:v>17.181493198232602</c:v>
                      </c:pt>
                      <c:pt idx="2728">
                        <c:v>17.188045024174698</c:v>
                      </c:pt>
                      <c:pt idx="2729">
                        <c:v>17.194596850116799</c:v>
                      </c:pt>
                      <c:pt idx="2730">
                        <c:v>17.201148676058899</c:v>
                      </c:pt>
                      <c:pt idx="2731">
                        <c:v>17.207700502001099</c:v>
                      </c:pt>
                      <c:pt idx="2732">
                        <c:v>17.2142523279432</c:v>
                      </c:pt>
                      <c:pt idx="2733">
                        <c:v>17.2208041538853</c:v>
                      </c:pt>
                      <c:pt idx="2734">
                        <c:v>17.227355979827401</c:v>
                      </c:pt>
                      <c:pt idx="2735">
                        <c:v>17.233907805769501</c:v>
                      </c:pt>
                      <c:pt idx="2736">
                        <c:v>17.240459631711701</c:v>
                      </c:pt>
                      <c:pt idx="2737">
                        <c:v>17.247011457653802</c:v>
                      </c:pt>
                      <c:pt idx="2738">
                        <c:v>17.253563283595899</c:v>
                      </c:pt>
                      <c:pt idx="2739">
                        <c:v>17.260115109537999</c:v>
                      </c:pt>
                      <c:pt idx="2740">
                        <c:v>17.266666935480099</c:v>
                      </c:pt>
                      <c:pt idx="2741">
                        <c:v>17.2732187614222</c:v>
                      </c:pt>
                      <c:pt idx="2742">
                        <c:v>17.2797705873644</c:v>
                      </c:pt>
                      <c:pt idx="2743">
                        <c:v>17.2863224133065</c:v>
                      </c:pt>
                      <c:pt idx="2744">
                        <c:v>17.292874239248601</c:v>
                      </c:pt>
                      <c:pt idx="2745">
                        <c:v>17.299426065190701</c:v>
                      </c:pt>
                      <c:pt idx="2746">
                        <c:v>17.305977891132802</c:v>
                      </c:pt>
                      <c:pt idx="2747">
                        <c:v>17.312529717075002</c:v>
                      </c:pt>
                      <c:pt idx="2748">
                        <c:v>17.319081543017099</c:v>
                      </c:pt>
                      <c:pt idx="2749">
                        <c:v>17.325633368959199</c:v>
                      </c:pt>
                      <c:pt idx="2750">
                        <c:v>17.332185194901299</c:v>
                      </c:pt>
                      <c:pt idx="2751">
                        <c:v>17.3387370208434</c:v>
                      </c:pt>
                      <c:pt idx="2752">
                        <c:v>17.3452888467856</c:v>
                      </c:pt>
                      <c:pt idx="2753">
                        <c:v>17.3518406727277</c:v>
                      </c:pt>
                      <c:pt idx="2754">
                        <c:v>17.358392498669801</c:v>
                      </c:pt>
                      <c:pt idx="2755">
                        <c:v>17.364944324611901</c:v>
                      </c:pt>
                      <c:pt idx="2756">
                        <c:v>17.371496150554002</c:v>
                      </c:pt>
                      <c:pt idx="2757">
                        <c:v>17.378047976496202</c:v>
                      </c:pt>
                      <c:pt idx="2758">
                        <c:v>17.384599802438299</c:v>
                      </c:pt>
                      <c:pt idx="2759">
                        <c:v>17.391151628380399</c:v>
                      </c:pt>
                      <c:pt idx="2760">
                        <c:v>17.3977034543225</c:v>
                      </c:pt>
                      <c:pt idx="2761">
                        <c:v>17.4042552802646</c:v>
                      </c:pt>
                      <c:pt idx="2762">
                        <c:v>17.4108071062068</c:v>
                      </c:pt>
                      <c:pt idx="2763">
                        <c:v>17.4173589321489</c:v>
                      </c:pt>
                      <c:pt idx="2764">
                        <c:v>17.423910758091001</c:v>
                      </c:pt>
                      <c:pt idx="2765">
                        <c:v>17.430462584033101</c:v>
                      </c:pt>
                      <c:pt idx="2766">
                        <c:v>17.437014409975198</c:v>
                      </c:pt>
                      <c:pt idx="2767">
                        <c:v>17.443566235917402</c:v>
                      </c:pt>
                      <c:pt idx="2768">
                        <c:v>17.450118061859499</c:v>
                      </c:pt>
                      <c:pt idx="2769">
                        <c:v>17.456669887801599</c:v>
                      </c:pt>
                      <c:pt idx="2770">
                        <c:v>17.4632217137437</c:v>
                      </c:pt>
                      <c:pt idx="2771">
                        <c:v>17.4697735396858</c:v>
                      </c:pt>
                      <c:pt idx="2772">
                        <c:v>17.476325365628</c:v>
                      </c:pt>
                      <c:pt idx="2773">
                        <c:v>17.4828771915701</c:v>
                      </c:pt>
                      <c:pt idx="2774">
                        <c:v>17.489429017512201</c:v>
                      </c:pt>
                      <c:pt idx="2775">
                        <c:v>17.495980843454301</c:v>
                      </c:pt>
                      <c:pt idx="2776">
                        <c:v>17.502532669396398</c:v>
                      </c:pt>
                      <c:pt idx="2777">
                        <c:v>17.509084495338598</c:v>
                      </c:pt>
                      <c:pt idx="2778">
                        <c:v>17.515636321280699</c:v>
                      </c:pt>
                      <c:pt idx="2779">
                        <c:v>17.522188147222799</c:v>
                      </c:pt>
                      <c:pt idx="2780">
                        <c:v>17.5287399731649</c:v>
                      </c:pt>
                      <c:pt idx="2781">
                        <c:v>17.535291799107</c:v>
                      </c:pt>
                      <c:pt idx="2782">
                        <c:v>17.541843625049101</c:v>
                      </c:pt>
                      <c:pt idx="2783">
                        <c:v>17.5483954509913</c:v>
                      </c:pt>
                      <c:pt idx="2784">
                        <c:v>17.554947276933401</c:v>
                      </c:pt>
                      <c:pt idx="2785">
                        <c:v>17.561499102875501</c:v>
                      </c:pt>
                      <c:pt idx="2786">
                        <c:v>17.568050928817598</c:v>
                      </c:pt>
                      <c:pt idx="2787">
                        <c:v>17.574602754759699</c:v>
                      </c:pt>
                      <c:pt idx="2788">
                        <c:v>17.581154580701899</c:v>
                      </c:pt>
                      <c:pt idx="2789">
                        <c:v>17.587706406643999</c:v>
                      </c:pt>
                      <c:pt idx="2790">
                        <c:v>17.5942582325861</c:v>
                      </c:pt>
                      <c:pt idx="2791">
                        <c:v>17.6008100585282</c:v>
                      </c:pt>
                      <c:pt idx="2792">
                        <c:v>17.607361884470301</c:v>
                      </c:pt>
                      <c:pt idx="2793">
                        <c:v>17.613913710412501</c:v>
                      </c:pt>
                      <c:pt idx="2794">
                        <c:v>17.620465536354601</c:v>
                      </c:pt>
                      <c:pt idx="2795">
                        <c:v>17.627017362296701</c:v>
                      </c:pt>
                      <c:pt idx="2796">
                        <c:v>17.633569188238798</c:v>
                      </c:pt>
                      <c:pt idx="2797">
                        <c:v>17.640121014180899</c:v>
                      </c:pt>
                      <c:pt idx="2798">
                        <c:v>17.646672840123099</c:v>
                      </c:pt>
                      <c:pt idx="2799">
                        <c:v>17.653224666065199</c:v>
                      </c:pt>
                      <c:pt idx="2800">
                        <c:v>17.6597764920073</c:v>
                      </c:pt>
                      <c:pt idx="2801">
                        <c:v>17.6663283179494</c:v>
                      </c:pt>
                      <c:pt idx="2802">
                        <c:v>17.672880143891501</c:v>
                      </c:pt>
                      <c:pt idx="2803">
                        <c:v>17.679431969833701</c:v>
                      </c:pt>
                      <c:pt idx="2804">
                        <c:v>17.685983795775801</c:v>
                      </c:pt>
                      <c:pt idx="2805">
                        <c:v>17.692535621717902</c:v>
                      </c:pt>
                      <c:pt idx="2806">
                        <c:v>17.699087447659998</c:v>
                      </c:pt>
                      <c:pt idx="2807">
                        <c:v>17.705639273602099</c:v>
                      </c:pt>
                      <c:pt idx="2808">
                        <c:v>17.712191099544299</c:v>
                      </c:pt>
                      <c:pt idx="2809">
                        <c:v>17.718742925486399</c:v>
                      </c:pt>
                      <c:pt idx="2810">
                        <c:v>17.7252947514285</c:v>
                      </c:pt>
                      <c:pt idx="2811">
                        <c:v>17.7318465773706</c:v>
                      </c:pt>
                      <c:pt idx="2812">
                        <c:v>17.738398403312701</c:v>
                      </c:pt>
                      <c:pt idx="2813">
                        <c:v>17.744950229254901</c:v>
                      </c:pt>
                      <c:pt idx="2814">
                        <c:v>17.751502055197001</c:v>
                      </c:pt>
                      <c:pt idx="2815">
                        <c:v>17.758053881139102</c:v>
                      </c:pt>
                      <c:pt idx="2816">
                        <c:v>17.764605707081198</c:v>
                      </c:pt>
                      <c:pt idx="2817">
                        <c:v>17.771157533023299</c:v>
                      </c:pt>
                      <c:pt idx="2818">
                        <c:v>17.777709358965399</c:v>
                      </c:pt>
                      <c:pt idx="2819">
                        <c:v>17.784261184907599</c:v>
                      </c:pt>
                      <c:pt idx="2820">
                        <c:v>17.7908130108497</c:v>
                      </c:pt>
                      <c:pt idx="2821">
                        <c:v>17.7973648367918</c:v>
                      </c:pt>
                      <c:pt idx="2822">
                        <c:v>17.803916662733901</c:v>
                      </c:pt>
                      <c:pt idx="2823">
                        <c:v>17.810468488676001</c:v>
                      </c:pt>
                      <c:pt idx="2824">
                        <c:v>17.817020314618201</c:v>
                      </c:pt>
                      <c:pt idx="2825">
                        <c:v>17.823572140560302</c:v>
                      </c:pt>
                      <c:pt idx="2826">
                        <c:v>17.830123966502399</c:v>
                      </c:pt>
                      <c:pt idx="2827">
                        <c:v>17.836675792444499</c:v>
                      </c:pt>
                      <c:pt idx="2828">
                        <c:v>17.843227618386599</c:v>
                      </c:pt>
                      <c:pt idx="2829">
                        <c:v>17.849779444328799</c:v>
                      </c:pt>
                      <c:pt idx="2830">
                        <c:v>17.8563312702709</c:v>
                      </c:pt>
                      <c:pt idx="2831">
                        <c:v>17.862883096213</c:v>
                      </c:pt>
                      <c:pt idx="2832">
                        <c:v>17.869434922155101</c:v>
                      </c:pt>
                      <c:pt idx="2833">
                        <c:v>17.875986748097201</c:v>
                      </c:pt>
                      <c:pt idx="2834">
                        <c:v>17.882538574039401</c:v>
                      </c:pt>
                      <c:pt idx="2835">
                        <c:v>17.889090399981502</c:v>
                      </c:pt>
                      <c:pt idx="2836">
                        <c:v>17.895642225923599</c:v>
                      </c:pt>
                      <c:pt idx="2837">
                        <c:v>17.902194051865699</c:v>
                      </c:pt>
                      <c:pt idx="2838">
                        <c:v>17.908745877807799</c:v>
                      </c:pt>
                      <c:pt idx="2839">
                        <c:v>17.915297703749999</c:v>
                      </c:pt>
                      <c:pt idx="2840">
                        <c:v>17.9218495296921</c:v>
                      </c:pt>
                      <c:pt idx="2841">
                        <c:v>17.9284013556342</c:v>
                      </c:pt>
                      <c:pt idx="2842">
                        <c:v>17.934953181576301</c:v>
                      </c:pt>
                      <c:pt idx="2843">
                        <c:v>17.941505007518401</c:v>
                      </c:pt>
                      <c:pt idx="2844">
                        <c:v>17.948056833460601</c:v>
                      </c:pt>
                      <c:pt idx="2845">
                        <c:v>17.954608659402702</c:v>
                      </c:pt>
                      <c:pt idx="2846">
                        <c:v>17.961160485344799</c:v>
                      </c:pt>
                      <c:pt idx="2847">
                        <c:v>17.967712311286899</c:v>
                      </c:pt>
                      <c:pt idx="2848">
                        <c:v>17.974264137229</c:v>
                      </c:pt>
                      <c:pt idx="2849">
                        <c:v>17.980815963171199</c:v>
                      </c:pt>
                      <c:pt idx="2850">
                        <c:v>17.9873677891133</c:v>
                      </c:pt>
                      <c:pt idx="2851">
                        <c:v>17.9939196150554</c:v>
                      </c:pt>
                      <c:pt idx="2852">
                        <c:v>18.000471440997501</c:v>
                      </c:pt>
                      <c:pt idx="2853">
                        <c:v>18.007023266939601</c:v>
                      </c:pt>
                      <c:pt idx="2854">
                        <c:v>18.013575092881801</c:v>
                      </c:pt>
                      <c:pt idx="2855">
                        <c:v>18.020126918823902</c:v>
                      </c:pt>
                      <c:pt idx="2856">
                        <c:v>18.026678744765999</c:v>
                      </c:pt>
                      <c:pt idx="2857">
                        <c:v>18.033230570708099</c:v>
                      </c:pt>
                      <c:pt idx="2858">
                        <c:v>18.0397823966502</c:v>
                      </c:pt>
                      <c:pt idx="2859">
                        <c:v>18.0463342225923</c:v>
                      </c:pt>
                      <c:pt idx="2860">
                        <c:v>18.0528860485345</c:v>
                      </c:pt>
                      <c:pt idx="2861">
                        <c:v>18.0594378744766</c:v>
                      </c:pt>
                      <c:pt idx="2862">
                        <c:v>18.065989700418701</c:v>
                      </c:pt>
                      <c:pt idx="2863">
                        <c:v>18.072541526360801</c:v>
                      </c:pt>
                      <c:pt idx="2864">
                        <c:v>18.079093352302898</c:v>
                      </c:pt>
                      <c:pt idx="2865">
                        <c:v>18.085645178245102</c:v>
                      </c:pt>
                      <c:pt idx="2866">
                        <c:v>18.092197004187199</c:v>
                      </c:pt>
                      <c:pt idx="2867">
                        <c:v>18.098748830129299</c:v>
                      </c:pt>
                      <c:pt idx="2868">
                        <c:v>18.1053006560714</c:v>
                      </c:pt>
                      <c:pt idx="2869">
                        <c:v>18.1118524820135</c:v>
                      </c:pt>
                      <c:pt idx="2870">
                        <c:v>18.1184043079557</c:v>
                      </c:pt>
                      <c:pt idx="2871">
                        <c:v>18.1249561338978</c:v>
                      </c:pt>
                      <c:pt idx="2872">
                        <c:v>18.131507959839901</c:v>
                      </c:pt>
                      <c:pt idx="2873">
                        <c:v>18.138059785782001</c:v>
                      </c:pt>
                      <c:pt idx="2874">
                        <c:v>18.144611611724098</c:v>
                      </c:pt>
                      <c:pt idx="2875">
                        <c:v>18.151163437666298</c:v>
                      </c:pt>
                      <c:pt idx="2876">
                        <c:v>18.157715263608399</c:v>
                      </c:pt>
                      <c:pt idx="2877">
                        <c:v>18.164267089550499</c:v>
                      </c:pt>
                      <c:pt idx="2878">
                        <c:v>18.1708189154926</c:v>
                      </c:pt>
                      <c:pt idx="2879">
                        <c:v>18.1773707414347</c:v>
                      </c:pt>
                      <c:pt idx="2880">
                        <c:v>18.1839225673769</c:v>
                      </c:pt>
                      <c:pt idx="2881">
                        <c:v>18.190474393319001</c:v>
                      </c:pt>
                      <c:pt idx="2882">
                        <c:v>18.197026219261101</c:v>
                      </c:pt>
                      <c:pt idx="2883">
                        <c:v>18.203578045203201</c:v>
                      </c:pt>
                      <c:pt idx="2884">
                        <c:v>18.210129871145298</c:v>
                      </c:pt>
                      <c:pt idx="2885">
                        <c:v>18.216681697087498</c:v>
                      </c:pt>
                      <c:pt idx="2886">
                        <c:v>18.223233523029599</c:v>
                      </c:pt>
                      <c:pt idx="2887">
                        <c:v>18.229785348971699</c:v>
                      </c:pt>
                      <c:pt idx="2888">
                        <c:v>18.2363371749138</c:v>
                      </c:pt>
                      <c:pt idx="2889">
                        <c:v>18.2428890008559</c:v>
                      </c:pt>
                      <c:pt idx="2890">
                        <c:v>18.2494408267981</c:v>
                      </c:pt>
                      <c:pt idx="2891">
                        <c:v>18.255992652740201</c:v>
                      </c:pt>
                      <c:pt idx="2892">
                        <c:v>18.262544478682301</c:v>
                      </c:pt>
                      <c:pt idx="2893">
                        <c:v>18.269096304624401</c:v>
                      </c:pt>
                      <c:pt idx="2894">
                        <c:v>18.275648130566498</c:v>
                      </c:pt>
                      <c:pt idx="2895">
                        <c:v>18.282199956508698</c:v>
                      </c:pt>
                      <c:pt idx="2896">
                        <c:v>18.288751782450799</c:v>
                      </c:pt>
                      <c:pt idx="2897">
                        <c:v>18.295303608392899</c:v>
                      </c:pt>
                      <c:pt idx="2898">
                        <c:v>18.301855434335</c:v>
                      </c:pt>
                      <c:pt idx="2899">
                        <c:v>18.3084072602771</c:v>
                      </c:pt>
                      <c:pt idx="2900">
                        <c:v>18.3149590862193</c:v>
                      </c:pt>
                      <c:pt idx="2901">
                        <c:v>18.321510912161401</c:v>
                      </c:pt>
                      <c:pt idx="2902">
                        <c:v>18.328062738103501</c:v>
                      </c:pt>
                      <c:pt idx="2903">
                        <c:v>18.334614564045602</c:v>
                      </c:pt>
                      <c:pt idx="2904">
                        <c:v>18.341166389987698</c:v>
                      </c:pt>
                      <c:pt idx="2905">
                        <c:v>18.347718215929799</c:v>
                      </c:pt>
                      <c:pt idx="2906">
                        <c:v>18.354270041871999</c:v>
                      </c:pt>
                      <c:pt idx="2907">
                        <c:v>18.360821867814099</c:v>
                      </c:pt>
                      <c:pt idx="2908">
                        <c:v>18.3673736937562</c:v>
                      </c:pt>
                      <c:pt idx="2909">
                        <c:v>18.3739255196983</c:v>
                      </c:pt>
                      <c:pt idx="2910">
                        <c:v>18.380477345640401</c:v>
                      </c:pt>
                      <c:pt idx="2911">
                        <c:v>18.387029171582601</c:v>
                      </c:pt>
                      <c:pt idx="2912">
                        <c:v>18.393580997524701</c:v>
                      </c:pt>
                      <c:pt idx="2913">
                        <c:v>18.400132823466802</c:v>
                      </c:pt>
                      <c:pt idx="2914">
                        <c:v>18.406684649408898</c:v>
                      </c:pt>
                      <c:pt idx="2915">
                        <c:v>18.413236475350999</c:v>
                      </c:pt>
                      <c:pt idx="2916">
                        <c:v>18.419788301293199</c:v>
                      </c:pt>
                      <c:pt idx="2917">
                        <c:v>18.426340127235299</c:v>
                      </c:pt>
                      <c:pt idx="2918">
                        <c:v>18.4328919531774</c:v>
                      </c:pt>
                      <c:pt idx="2919">
                        <c:v>18.4394437791195</c:v>
                      </c:pt>
                      <c:pt idx="2920">
                        <c:v>18.445995605061601</c:v>
                      </c:pt>
                      <c:pt idx="2921">
                        <c:v>18.452547431003801</c:v>
                      </c:pt>
                      <c:pt idx="2922">
                        <c:v>18.459099256945901</c:v>
                      </c:pt>
                      <c:pt idx="2923">
                        <c:v>18.465651082888002</c:v>
                      </c:pt>
                      <c:pt idx="2924">
                        <c:v>18.472202908830099</c:v>
                      </c:pt>
                      <c:pt idx="2925">
                        <c:v>18.478754734772199</c:v>
                      </c:pt>
                      <c:pt idx="2926">
                        <c:v>18.485306560714399</c:v>
                      </c:pt>
                      <c:pt idx="2927">
                        <c:v>18.491858386656499</c:v>
                      </c:pt>
                      <c:pt idx="2928">
                        <c:v>18.4984102125986</c:v>
                      </c:pt>
                      <c:pt idx="2929">
                        <c:v>18.5049620385407</c:v>
                      </c:pt>
                      <c:pt idx="2930">
                        <c:v>18.511513864482801</c:v>
                      </c:pt>
                      <c:pt idx="2931">
                        <c:v>18.518065690425001</c:v>
                      </c:pt>
                      <c:pt idx="2932">
                        <c:v>18.524617516367101</c:v>
                      </c:pt>
                      <c:pt idx="2933">
                        <c:v>18.531169342309202</c:v>
                      </c:pt>
                      <c:pt idx="2934">
                        <c:v>18.537721168251299</c:v>
                      </c:pt>
                      <c:pt idx="2935">
                        <c:v>18.544272994193399</c:v>
                      </c:pt>
                      <c:pt idx="2936">
                        <c:v>18.550824820135599</c:v>
                      </c:pt>
                      <c:pt idx="2937">
                        <c:v>18.557376646077699</c:v>
                      </c:pt>
                      <c:pt idx="2938">
                        <c:v>18.5639284720198</c:v>
                      </c:pt>
                      <c:pt idx="2939">
                        <c:v>18.5704802979619</c:v>
                      </c:pt>
                      <c:pt idx="2940">
                        <c:v>18.577032123904001</c:v>
                      </c:pt>
                      <c:pt idx="2941">
                        <c:v>18.583583949846201</c:v>
                      </c:pt>
                      <c:pt idx="2942">
                        <c:v>18.590135775788301</c:v>
                      </c:pt>
                      <c:pt idx="2943">
                        <c:v>18.596687601730402</c:v>
                      </c:pt>
                      <c:pt idx="2944">
                        <c:v>18.603239427672499</c:v>
                      </c:pt>
                      <c:pt idx="2945">
                        <c:v>18.609791253614599</c:v>
                      </c:pt>
                      <c:pt idx="2946">
                        <c:v>18.6163430795567</c:v>
                      </c:pt>
                      <c:pt idx="2947">
                        <c:v>18.622894905498899</c:v>
                      </c:pt>
                      <c:pt idx="2948">
                        <c:v>18.629446731441</c:v>
                      </c:pt>
                      <c:pt idx="2949">
                        <c:v>18.6359985573831</c:v>
                      </c:pt>
                      <c:pt idx="2950">
                        <c:v>18.642550383325201</c:v>
                      </c:pt>
                      <c:pt idx="2951">
                        <c:v>18.649102209267301</c:v>
                      </c:pt>
                      <c:pt idx="2952">
                        <c:v>18.655654035209501</c:v>
                      </c:pt>
                      <c:pt idx="2953">
                        <c:v>18.662205861151602</c:v>
                      </c:pt>
                      <c:pt idx="2954">
                        <c:v>18.668757687093699</c:v>
                      </c:pt>
                      <c:pt idx="2955">
                        <c:v>18.675309513035799</c:v>
                      </c:pt>
                      <c:pt idx="2956">
                        <c:v>18.6818613389779</c:v>
                      </c:pt>
                      <c:pt idx="2957">
                        <c:v>18.6884131649201</c:v>
                      </c:pt>
                      <c:pt idx="2958">
                        <c:v>18.6949649908622</c:v>
                      </c:pt>
                      <c:pt idx="2959">
                        <c:v>18.7015168168043</c:v>
                      </c:pt>
                      <c:pt idx="2960">
                        <c:v>18.708068642746401</c:v>
                      </c:pt>
                      <c:pt idx="2961">
                        <c:v>18.714620468688501</c:v>
                      </c:pt>
                      <c:pt idx="2962">
                        <c:v>18.721172294630701</c:v>
                      </c:pt>
                      <c:pt idx="2963">
                        <c:v>18.727724120572798</c:v>
                      </c:pt>
                      <c:pt idx="2964">
                        <c:v>18.734275946514899</c:v>
                      </c:pt>
                      <c:pt idx="2965">
                        <c:v>18.740827772456999</c:v>
                      </c:pt>
                      <c:pt idx="2966">
                        <c:v>18.7473795983991</c:v>
                      </c:pt>
                      <c:pt idx="2967">
                        <c:v>18.7539314243413</c:v>
                      </c:pt>
                      <c:pt idx="2968">
                        <c:v>18.7604832502834</c:v>
                      </c:pt>
                      <c:pt idx="2969">
                        <c:v>18.7670350762255</c:v>
                      </c:pt>
                      <c:pt idx="2970">
                        <c:v>18.773586902167601</c:v>
                      </c:pt>
                      <c:pt idx="2971">
                        <c:v>18.780138728109701</c:v>
                      </c:pt>
                      <c:pt idx="2972">
                        <c:v>18.786690554051901</c:v>
                      </c:pt>
                      <c:pt idx="2973">
                        <c:v>18.793242379993998</c:v>
                      </c:pt>
                      <c:pt idx="2974">
                        <c:v>18.799794205936099</c:v>
                      </c:pt>
                      <c:pt idx="2975">
                        <c:v>18.806346031878199</c:v>
                      </c:pt>
                      <c:pt idx="2976">
                        <c:v>18.8128978578203</c:v>
                      </c:pt>
                      <c:pt idx="2977">
                        <c:v>18.8194496837625</c:v>
                      </c:pt>
                      <c:pt idx="2978">
                        <c:v>18.8260015097046</c:v>
                      </c:pt>
                      <c:pt idx="2979">
                        <c:v>18.832553335646701</c:v>
                      </c:pt>
                      <c:pt idx="2980">
                        <c:v>18.839105161588801</c:v>
                      </c:pt>
                      <c:pt idx="2981">
                        <c:v>18.845656987530901</c:v>
                      </c:pt>
                      <c:pt idx="2982">
                        <c:v>18.852208813473101</c:v>
                      </c:pt>
                      <c:pt idx="2983">
                        <c:v>18.858760639415198</c:v>
                      </c:pt>
                      <c:pt idx="2984">
                        <c:v>18.865312465357299</c:v>
                      </c:pt>
                      <c:pt idx="2985">
                        <c:v>18.871864291299399</c:v>
                      </c:pt>
                      <c:pt idx="2986">
                        <c:v>18.8784161172415</c:v>
                      </c:pt>
                      <c:pt idx="2987">
                        <c:v>18.8849679431837</c:v>
                      </c:pt>
                      <c:pt idx="2988">
                        <c:v>18.8915197691258</c:v>
                      </c:pt>
                      <c:pt idx="2989">
                        <c:v>18.898071595067901</c:v>
                      </c:pt>
                      <c:pt idx="2990">
                        <c:v>18.904623421010001</c:v>
                      </c:pt>
                      <c:pt idx="2991">
                        <c:v>18.911175246952102</c:v>
                      </c:pt>
                      <c:pt idx="2992">
                        <c:v>18.917727072894198</c:v>
                      </c:pt>
                      <c:pt idx="2993">
                        <c:v>18.924278898836398</c:v>
                      </c:pt>
                      <c:pt idx="2994">
                        <c:v>18.930830724778499</c:v>
                      </c:pt>
                      <c:pt idx="2995">
                        <c:v>18.937382550720599</c:v>
                      </c:pt>
                      <c:pt idx="2996">
                        <c:v>18.9439343766627</c:v>
                      </c:pt>
                      <c:pt idx="2997">
                        <c:v>18.9504862026048</c:v>
                      </c:pt>
                      <c:pt idx="2998">
                        <c:v>18.957038028547</c:v>
                      </c:pt>
                      <c:pt idx="2999">
                        <c:v>18.963589854489101</c:v>
                      </c:pt>
                      <c:pt idx="3000">
                        <c:v>18.970141680431201</c:v>
                      </c:pt>
                      <c:pt idx="3001">
                        <c:v>18.976693506373302</c:v>
                      </c:pt>
                      <c:pt idx="3002">
                        <c:v>18.983245332315398</c:v>
                      </c:pt>
                      <c:pt idx="3003">
                        <c:v>18.989797158257598</c:v>
                      </c:pt>
                      <c:pt idx="3004">
                        <c:v>18.996348984199699</c:v>
                      </c:pt>
                      <c:pt idx="3005">
                        <c:v>19.002900810141799</c:v>
                      </c:pt>
                      <c:pt idx="3006">
                        <c:v>19.0094526360839</c:v>
                      </c:pt>
                      <c:pt idx="3007">
                        <c:v>19.016004462026</c:v>
                      </c:pt>
                      <c:pt idx="3008">
                        <c:v>19.0225562879682</c:v>
                      </c:pt>
                      <c:pt idx="3009">
                        <c:v>19.029108113910301</c:v>
                      </c:pt>
                      <c:pt idx="3010">
                        <c:v>19.035659939852401</c:v>
                      </c:pt>
                      <c:pt idx="3011">
                        <c:v>19.042211765794502</c:v>
                      </c:pt>
                      <c:pt idx="3012">
                        <c:v>19.048763591736598</c:v>
                      </c:pt>
                      <c:pt idx="3013">
                        <c:v>19.055315417678798</c:v>
                      </c:pt>
                      <c:pt idx="3014">
                        <c:v>19.061867243620899</c:v>
                      </c:pt>
                      <c:pt idx="3015">
                        <c:v>19.068419069562999</c:v>
                      </c:pt>
                      <c:pt idx="3016">
                        <c:v>19.0749708955051</c:v>
                      </c:pt>
                      <c:pt idx="3017">
                        <c:v>19.0815227214472</c:v>
                      </c:pt>
                      <c:pt idx="3018">
                        <c:v>19.0880745473894</c:v>
                      </c:pt>
                      <c:pt idx="3019">
                        <c:v>19.094626373331501</c:v>
                      </c:pt>
                      <c:pt idx="3020">
                        <c:v>19.101178199273601</c:v>
                      </c:pt>
                      <c:pt idx="3021">
                        <c:v>19.107730025215702</c:v>
                      </c:pt>
                      <c:pt idx="3022">
                        <c:v>19.114281851157799</c:v>
                      </c:pt>
                      <c:pt idx="3023">
                        <c:v>19.120833677099899</c:v>
                      </c:pt>
                      <c:pt idx="3024">
                        <c:v>19.127385503042099</c:v>
                      </c:pt>
                      <c:pt idx="3025">
                        <c:v>19.133937328984199</c:v>
                      </c:pt>
                      <c:pt idx="3026">
                        <c:v>19.1404891549263</c:v>
                      </c:pt>
                      <c:pt idx="3027">
                        <c:v>19.1470409808684</c:v>
                      </c:pt>
                      <c:pt idx="3028">
                        <c:v>19.153592806810501</c:v>
                      </c:pt>
                      <c:pt idx="3029">
                        <c:v>19.160144632752701</c:v>
                      </c:pt>
                      <c:pt idx="3030">
                        <c:v>19.166696458694801</c:v>
                      </c:pt>
                      <c:pt idx="3031">
                        <c:v>19.173248284636902</c:v>
                      </c:pt>
                      <c:pt idx="3032">
                        <c:v>19.179800110578999</c:v>
                      </c:pt>
                      <c:pt idx="3033">
                        <c:v>19.186351936521099</c:v>
                      </c:pt>
                      <c:pt idx="3034">
                        <c:v>19.192903762463299</c:v>
                      </c:pt>
                      <c:pt idx="3035">
                        <c:v>19.199455588405399</c:v>
                      </c:pt>
                      <c:pt idx="3036">
                        <c:v>19.2060074143475</c:v>
                      </c:pt>
                      <c:pt idx="3037">
                        <c:v>19.2125592402896</c:v>
                      </c:pt>
                      <c:pt idx="3038">
                        <c:v>19.219111066231701</c:v>
                      </c:pt>
                      <c:pt idx="3039">
                        <c:v>19.225662892173901</c:v>
                      </c:pt>
                      <c:pt idx="3040">
                        <c:v>19.232214718116001</c:v>
                      </c:pt>
                      <c:pt idx="3041">
                        <c:v>19.238766544058102</c:v>
                      </c:pt>
                      <c:pt idx="3042">
                        <c:v>19.245318370000199</c:v>
                      </c:pt>
                      <c:pt idx="3043">
                        <c:v>19.251870195942299</c:v>
                      </c:pt>
                      <c:pt idx="3044">
                        <c:v>19.258422021884499</c:v>
                      </c:pt>
                      <c:pt idx="3045">
                        <c:v>19.264973847826599</c:v>
                      </c:pt>
                      <c:pt idx="3046">
                        <c:v>19.2715256737687</c:v>
                      </c:pt>
                      <c:pt idx="3047">
                        <c:v>19.2780774997108</c:v>
                      </c:pt>
                      <c:pt idx="3048">
                        <c:v>19.284629325652901</c:v>
                      </c:pt>
                      <c:pt idx="3049">
                        <c:v>19.291181151595101</c:v>
                      </c:pt>
                      <c:pt idx="3050">
                        <c:v>19.297732977537201</c:v>
                      </c:pt>
                      <c:pt idx="3051">
                        <c:v>19.304284803479302</c:v>
                      </c:pt>
                      <c:pt idx="3052">
                        <c:v>19.310836629421399</c:v>
                      </c:pt>
                      <c:pt idx="3053">
                        <c:v>19.317388455363499</c:v>
                      </c:pt>
                      <c:pt idx="3054">
                        <c:v>19.323940281305699</c:v>
                      </c:pt>
                      <c:pt idx="3055">
                        <c:v>19.3304921072478</c:v>
                      </c:pt>
                      <c:pt idx="3056">
                        <c:v>19.3370439331899</c:v>
                      </c:pt>
                      <c:pt idx="3057">
                        <c:v>19.343595759132</c:v>
                      </c:pt>
                      <c:pt idx="3058">
                        <c:v>19.350147585074101</c:v>
                      </c:pt>
                      <c:pt idx="3059">
                        <c:v>19.356699411016201</c:v>
                      </c:pt>
                      <c:pt idx="3060">
                        <c:v>19.363251236958401</c:v>
                      </c:pt>
                      <c:pt idx="3061">
                        <c:v>19.369803062900498</c:v>
                      </c:pt>
                      <c:pt idx="3062">
                        <c:v>19.376354888842599</c:v>
                      </c:pt>
                      <c:pt idx="3063">
                        <c:v>19.382906714784699</c:v>
                      </c:pt>
                      <c:pt idx="3064">
                        <c:v>19.3894585407268</c:v>
                      </c:pt>
                      <c:pt idx="3065">
                        <c:v>19.396010366669</c:v>
                      </c:pt>
                      <c:pt idx="3066">
                        <c:v>19.4025621926111</c:v>
                      </c:pt>
                      <c:pt idx="3067">
                        <c:v>19.409114018553201</c:v>
                      </c:pt>
                      <c:pt idx="3068">
                        <c:v>19.415665844495301</c:v>
                      </c:pt>
                      <c:pt idx="3069">
                        <c:v>19.422217670437401</c:v>
                      </c:pt>
                      <c:pt idx="3070">
                        <c:v>19.428769496379601</c:v>
                      </c:pt>
                      <c:pt idx="3071">
                        <c:v>19.435321322321698</c:v>
                      </c:pt>
                      <c:pt idx="3072">
                        <c:v>19.441873148263799</c:v>
                      </c:pt>
                      <c:pt idx="3073">
                        <c:v>19.448424974205899</c:v>
                      </c:pt>
                      <c:pt idx="3074">
                        <c:v>19.454976800148</c:v>
                      </c:pt>
                      <c:pt idx="3075">
                        <c:v>19.4615286260902</c:v>
                      </c:pt>
                      <c:pt idx="3076">
                        <c:v>19.4680804520323</c:v>
                      </c:pt>
                      <c:pt idx="3077">
                        <c:v>19.474632277974401</c:v>
                      </c:pt>
                      <c:pt idx="3078">
                        <c:v>19.481184103916501</c:v>
                      </c:pt>
                      <c:pt idx="3079">
                        <c:v>19.487735929858601</c:v>
                      </c:pt>
                      <c:pt idx="3080">
                        <c:v>19.494287755800801</c:v>
                      </c:pt>
                      <c:pt idx="3081">
                        <c:v>19.500839581742898</c:v>
                      </c:pt>
                      <c:pt idx="3082">
                        <c:v>19.507391407684999</c:v>
                      </c:pt>
                      <c:pt idx="3083">
                        <c:v>19.513943233627099</c:v>
                      </c:pt>
                      <c:pt idx="3084">
                        <c:v>19.5204950595692</c:v>
                      </c:pt>
                      <c:pt idx="3085">
                        <c:v>19.5270468855114</c:v>
                      </c:pt>
                      <c:pt idx="3086">
                        <c:v>19.5335987114535</c:v>
                      </c:pt>
                      <c:pt idx="3087">
                        <c:v>19.540150537395601</c:v>
                      </c:pt>
                      <c:pt idx="3088">
                        <c:v>19.546702363337701</c:v>
                      </c:pt>
                      <c:pt idx="3089">
                        <c:v>19.553254189279802</c:v>
                      </c:pt>
                      <c:pt idx="3090">
                        <c:v>19.559806015222001</c:v>
                      </c:pt>
                      <c:pt idx="3091">
                        <c:v>19.566357841164098</c:v>
                      </c:pt>
                      <c:pt idx="3092">
                        <c:v>19.572909667106199</c:v>
                      </c:pt>
                      <c:pt idx="3093">
                        <c:v>19.579461493048299</c:v>
                      </c:pt>
                      <c:pt idx="3094">
                        <c:v>19.5860133189904</c:v>
                      </c:pt>
                      <c:pt idx="3095">
                        <c:v>19.5925651449326</c:v>
                      </c:pt>
                      <c:pt idx="3096">
                        <c:v>19.5991169708747</c:v>
                      </c:pt>
                      <c:pt idx="3097">
                        <c:v>19.605668796816801</c:v>
                      </c:pt>
                      <c:pt idx="3098">
                        <c:v>19.612220622758901</c:v>
                      </c:pt>
                      <c:pt idx="3099">
                        <c:v>19.618772448701002</c:v>
                      </c:pt>
                      <c:pt idx="3100">
                        <c:v>19.625324274643202</c:v>
                      </c:pt>
                      <c:pt idx="3101">
                        <c:v>19.631876100585298</c:v>
                      </c:pt>
                      <c:pt idx="3102">
                        <c:v>19.638427926527399</c:v>
                      </c:pt>
                      <c:pt idx="3103">
                        <c:v>19.644979752469499</c:v>
                      </c:pt>
                      <c:pt idx="3104">
                        <c:v>19.6515315784116</c:v>
                      </c:pt>
                      <c:pt idx="3105">
                        <c:v>19.6580834043538</c:v>
                      </c:pt>
                      <c:pt idx="3106">
                        <c:v>19.6646352302959</c:v>
                      </c:pt>
                      <c:pt idx="3107">
                        <c:v>19.671187056238001</c:v>
                      </c:pt>
                      <c:pt idx="3108">
                        <c:v>19.677738882180101</c:v>
                      </c:pt>
                      <c:pt idx="3109">
                        <c:v>19.684290708122202</c:v>
                      </c:pt>
                      <c:pt idx="3110">
                        <c:v>19.690842534064299</c:v>
                      </c:pt>
                      <c:pt idx="3111">
                        <c:v>19.697394360006498</c:v>
                      </c:pt>
                      <c:pt idx="3112">
                        <c:v>19.703946185948599</c:v>
                      </c:pt>
                      <c:pt idx="3113">
                        <c:v>19.710498011890699</c:v>
                      </c:pt>
                      <c:pt idx="3114">
                        <c:v>19.7170498378328</c:v>
                      </c:pt>
                      <c:pt idx="3115">
                        <c:v>19.7236016637749</c:v>
                      </c:pt>
                      <c:pt idx="3116">
                        <c:v>19.7301534897171</c:v>
                      </c:pt>
                      <c:pt idx="3117">
                        <c:v>19.736705315659201</c:v>
                      </c:pt>
                      <c:pt idx="3118">
                        <c:v>19.743257141601301</c:v>
                      </c:pt>
                      <c:pt idx="3119">
                        <c:v>19.749808967543402</c:v>
                      </c:pt>
                      <c:pt idx="3120">
                        <c:v>19.756360793485499</c:v>
                      </c:pt>
                      <c:pt idx="3121">
                        <c:v>19.762912619427699</c:v>
                      </c:pt>
                      <c:pt idx="3122">
                        <c:v>19.769464445369799</c:v>
                      </c:pt>
                      <c:pt idx="3123">
                        <c:v>19.776016271311899</c:v>
                      </c:pt>
                      <c:pt idx="3124">
                        <c:v>19.782568097254</c:v>
                      </c:pt>
                      <c:pt idx="3125">
                        <c:v>19.7891199231961</c:v>
                      </c:pt>
                      <c:pt idx="3126">
                        <c:v>19.7956717491383</c:v>
                      </c:pt>
                      <c:pt idx="3127">
                        <c:v>19.802223575080401</c:v>
                      </c:pt>
                      <c:pt idx="3128">
                        <c:v>19.808775401022501</c:v>
                      </c:pt>
                      <c:pt idx="3129">
                        <c:v>19.815327226964602</c:v>
                      </c:pt>
                      <c:pt idx="3130">
                        <c:v>19.821879052906699</c:v>
                      </c:pt>
                      <c:pt idx="3131">
                        <c:v>19.828430878848899</c:v>
                      </c:pt>
                      <c:pt idx="3132">
                        <c:v>19.834982704790999</c:v>
                      </c:pt>
                      <c:pt idx="3133">
                        <c:v>19.841534530733099</c:v>
                      </c:pt>
                      <c:pt idx="3134">
                        <c:v>19.8480863566752</c:v>
                      </c:pt>
                      <c:pt idx="3135">
                        <c:v>19.8546381826173</c:v>
                      </c:pt>
                      <c:pt idx="3136">
                        <c:v>19.8611900085595</c:v>
                      </c:pt>
                      <c:pt idx="3137">
                        <c:v>19.867741834501601</c:v>
                      </c:pt>
                      <c:pt idx="3138">
                        <c:v>19.874293660443701</c:v>
                      </c:pt>
                      <c:pt idx="3139">
                        <c:v>19.880845486385802</c:v>
                      </c:pt>
                      <c:pt idx="3140">
                        <c:v>19.887397312327899</c:v>
                      </c:pt>
                      <c:pt idx="3141">
                        <c:v>19.893949138270099</c:v>
                      </c:pt>
                      <c:pt idx="3142">
                        <c:v>19.900500964212199</c:v>
                      </c:pt>
                      <c:pt idx="3143">
                        <c:v>19.9070527901543</c:v>
                      </c:pt>
                      <c:pt idx="3144">
                        <c:v>19.9136046160964</c:v>
                      </c:pt>
                      <c:pt idx="3145">
                        <c:v>19.9201564420385</c:v>
                      </c:pt>
                      <c:pt idx="3146">
                        <c:v>19.926708267980601</c:v>
                      </c:pt>
                      <c:pt idx="3147">
                        <c:v>19.933260093922801</c:v>
                      </c:pt>
                      <c:pt idx="3148">
                        <c:v>19.939811919864901</c:v>
                      </c:pt>
                      <c:pt idx="3149">
                        <c:v>19.946363745806998</c:v>
                      </c:pt>
                      <c:pt idx="3150">
                        <c:v>19.952915571749099</c:v>
                      </c:pt>
                      <c:pt idx="3151">
                        <c:v>19.959467397691199</c:v>
                      </c:pt>
                      <c:pt idx="3152">
                        <c:v>19.966019223633399</c:v>
                      </c:pt>
                      <c:pt idx="3153">
                        <c:v>19.9725710495755</c:v>
                      </c:pt>
                      <c:pt idx="3154">
                        <c:v>19.9791228755176</c:v>
                      </c:pt>
                      <c:pt idx="3155">
                        <c:v>19.9856747014597</c:v>
                      </c:pt>
                      <c:pt idx="3156">
                        <c:v>19.992226527401801</c:v>
                      </c:pt>
                      <c:pt idx="3157">
                        <c:v>19.998778353344001</c:v>
                      </c:pt>
                      <c:pt idx="3158">
                        <c:v>20.005330179286101</c:v>
                      </c:pt>
                      <c:pt idx="3159">
                        <c:v>20.011882005228198</c:v>
                      </c:pt>
                      <c:pt idx="3160">
                        <c:v>20.018433831170299</c:v>
                      </c:pt>
                      <c:pt idx="3161">
                        <c:v>20.024985657112399</c:v>
                      </c:pt>
                      <c:pt idx="3162">
                        <c:v>20.031537483054599</c:v>
                      </c:pt>
                      <c:pt idx="3163">
                        <c:v>20.0380893089967</c:v>
                      </c:pt>
                      <c:pt idx="3164">
                        <c:v>20.0446411349388</c:v>
                      </c:pt>
                      <c:pt idx="3165">
                        <c:v>20.051192960880901</c:v>
                      </c:pt>
                      <c:pt idx="3166">
                        <c:v>20.057744786823001</c:v>
                      </c:pt>
                      <c:pt idx="3167">
                        <c:v>20.064296612765201</c:v>
                      </c:pt>
                      <c:pt idx="3168">
                        <c:v>20.070848438707301</c:v>
                      </c:pt>
                      <c:pt idx="3169">
                        <c:v>20.077400264649398</c:v>
                      </c:pt>
                      <c:pt idx="3170">
                        <c:v>20.083952090591499</c:v>
                      </c:pt>
                      <c:pt idx="3171">
                        <c:v>20.090503916533599</c:v>
                      </c:pt>
                      <c:pt idx="3172">
                        <c:v>20.097055742475799</c:v>
                      </c:pt>
                      <c:pt idx="3173">
                        <c:v>20.1036075684179</c:v>
                      </c:pt>
                      <c:pt idx="3174">
                        <c:v>20.11015939436</c:v>
                      </c:pt>
                      <c:pt idx="3175">
                        <c:v>20.116711220302101</c:v>
                      </c:pt>
                      <c:pt idx="3176">
                        <c:v>20.123263046244201</c:v>
                      </c:pt>
                      <c:pt idx="3177">
                        <c:v>20.129814872186401</c:v>
                      </c:pt>
                      <c:pt idx="3178">
                        <c:v>20.136366698128501</c:v>
                      </c:pt>
                      <c:pt idx="3179">
                        <c:v>20.142918524070598</c:v>
                      </c:pt>
                      <c:pt idx="3180">
                        <c:v>20.149470350012699</c:v>
                      </c:pt>
                      <c:pt idx="3181">
                        <c:v>20.156022175954799</c:v>
                      </c:pt>
                      <c:pt idx="3182">
                        <c:v>20.162574001896999</c:v>
                      </c:pt>
                      <c:pt idx="3183">
                        <c:v>20.1691258278391</c:v>
                      </c:pt>
                      <c:pt idx="3184">
                        <c:v>20.1756776537812</c:v>
                      </c:pt>
                      <c:pt idx="3185">
                        <c:v>20.182229479723301</c:v>
                      </c:pt>
                      <c:pt idx="3186">
                        <c:v>20.188781305665401</c:v>
                      </c:pt>
                      <c:pt idx="3187">
                        <c:v>20.195333131607601</c:v>
                      </c:pt>
                      <c:pt idx="3188">
                        <c:v>20.201884957549701</c:v>
                      </c:pt>
                      <c:pt idx="3189">
                        <c:v>20.208436783491798</c:v>
                      </c:pt>
                      <c:pt idx="3190">
                        <c:v>20.214988609433899</c:v>
                      </c:pt>
                      <c:pt idx="3191">
                        <c:v>20.221540435375999</c:v>
                      </c:pt>
                      <c:pt idx="3192">
                        <c:v>20.228092261318199</c:v>
                      </c:pt>
                      <c:pt idx="3193">
                        <c:v>20.2346440872603</c:v>
                      </c:pt>
                      <c:pt idx="3194">
                        <c:v>20.2411959132024</c:v>
                      </c:pt>
                      <c:pt idx="3195">
                        <c:v>20.247747739144501</c:v>
                      </c:pt>
                      <c:pt idx="3196">
                        <c:v>20.254299565086601</c:v>
                      </c:pt>
                      <c:pt idx="3197">
                        <c:v>20.260851391028702</c:v>
                      </c:pt>
                      <c:pt idx="3198">
                        <c:v>20.267403216970902</c:v>
                      </c:pt>
                      <c:pt idx="3199">
                        <c:v>20.273955042912998</c:v>
                      </c:pt>
                      <c:pt idx="3200">
                        <c:v>20.280506868855099</c:v>
                      </c:pt>
                      <c:pt idx="3201">
                        <c:v>20.287058694797199</c:v>
                      </c:pt>
                      <c:pt idx="3202">
                        <c:v>20.2936105207393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increase'!$B$2:$B$6105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-1.81078020945512E-3</c:v>
                      </c:pt>
                      <c:pt idx="1">
                        <c:v>-1.8771550498935801E-3</c:v>
                      </c:pt>
                      <c:pt idx="2">
                        <c:v>-1.9288760643801899E-3</c:v>
                      </c:pt>
                      <c:pt idx="3">
                        <c:v>-1.9641707025207602E-3</c:v>
                      </c:pt>
                      <c:pt idx="4">
                        <c:v>-1.9812236618950499E-3</c:v>
                      </c:pt>
                      <c:pt idx="5">
                        <c:v>-1.9786541186425101E-3</c:v>
                      </c:pt>
                      <c:pt idx="6">
                        <c:v>-1.9557191889309901E-3</c:v>
                      </c:pt>
                      <c:pt idx="7">
                        <c:v>-1.9116599151096101E-3</c:v>
                      </c:pt>
                      <c:pt idx="8">
                        <c:v>-1.84594770567094E-3</c:v>
                      </c:pt>
                      <c:pt idx="9">
                        <c:v>-1.7580685246317801E-3</c:v>
                      </c:pt>
                      <c:pt idx="10">
                        <c:v>-1.64867301312158E-3</c:v>
                      </c:pt>
                      <c:pt idx="11">
                        <c:v>-1.5190730976951199E-3</c:v>
                      </c:pt>
                      <c:pt idx="12">
                        <c:v>-1.3713071735535101E-3</c:v>
                      </c:pt>
                      <c:pt idx="13">
                        <c:v>-1.20760234218187E-3</c:v>
                      </c:pt>
                      <c:pt idx="14">
                        <c:v>-1.03212494204659E-3</c:v>
                      </c:pt>
                      <c:pt idx="15">
                        <c:v>-8.5003102373217801E-4</c:v>
                      </c:pt>
                      <c:pt idx="16">
                        <c:v>-6.6713454396539096E-4</c:v>
                      </c:pt>
                      <c:pt idx="17">
                        <c:v>-4.9041164412919004E-4</c:v>
                      </c:pt>
                      <c:pt idx="18">
                        <c:v>-3.26912456964016E-4</c:v>
                      </c:pt>
                      <c:pt idx="19">
                        <c:v>-1.8448055506382701E-4</c:v>
                      </c:pt>
                      <c:pt idx="20" formatCode="0.00E+00">
                        <c:v>-7.1293136779547198E-5</c:v>
                      </c:pt>
                      <c:pt idx="21" formatCode="0.00E+00">
                        <c:v>4.6187081007696799E-6</c:v>
                      </c:pt>
                      <c:pt idx="22" formatCode="0.00E+00">
                        <c:v>3.5766400592905001E-5</c:v>
                      </c:pt>
                      <c:pt idx="23" formatCode="0.00E+00">
                        <c:v>1.57837672770678E-5</c:v>
                      </c:pt>
                      <c:pt idx="24" formatCode="0.00E+00">
                        <c:v>-6.0718521266003699E-5</c:v>
                      </c:pt>
                      <c:pt idx="25">
                        <c:v>-1.97939705095998E-4</c:v>
                      </c:pt>
                      <c:pt idx="26">
                        <c:v>-3.9811077429096698E-4</c:v>
                      </c:pt>
                      <c:pt idx="27">
                        <c:v>-6.6172690084597004E-4</c:v>
                      </c:pt>
                      <c:pt idx="28">
                        <c:v>-9.871429340968991E-4</c:v>
                      </c:pt>
                      <c:pt idx="29">
                        <c:v>-1.3708485662770799E-3</c:v>
                      </c:pt>
                      <c:pt idx="30">
                        <c:v>-1.80722384381159E-3</c:v>
                      </c:pt>
                      <c:pt idx="31">
                        <c:v>-2.28903862065439E-3</c:v>
                      </c:pt>
                      <c:pt idx="32">
                        <c:v>-2.8077812438496502E-3</c:v>
                      </c:pt>
                      <c:pt idx="33">
                        <c:v>-3.3532919490574199E-3</c:v>
                      </c:pt>
                      <c:pt idx="34">
                        <c:v>-3.9151903346829999E-3</c:v>
                      </c:pt>
                      <c:pt idx="35">
                        <c:v>-4.4825088595330104E-3</c:v>
                      </c:pt>
                      <c:pt idx="36">
                        <c:v>-5.0441676413316202E-3</c:v>
                      </c:pt>
                      <c:pt idx="37">
                        <c:v>-5.5896384031388904E-3</c:v>
                      </c:pt>
                      <c:pt idx="38">
                        <c:v>-6.1089617187585401E-3</c:v>
                      </c:pt>
                      <c:pt idx="39">
                        <c:v>-6.5930097121311504E-3</c:v>
                      </c:pt>
                      <c:pt idx="40">
                        <c:v>-7.0334196266737797E-3</c:v>
                      </c:pt>
                      <c:pt idx="41">
                        <c:v>-7.4236246448530401E-3</c:v>
                      </c:pt>
                      <c:pt idx="42">
                        <c:v>-7.7582185906593104E-3</c:v>
                      </c:pt>
                      <c:pt idx="43">
                        <c:v>-8.0335203134108499E-3</c:v>
                      </c:pt>
                      <c:pt idx="44">
                        <c:v>-8.2474864983620305E-3</c:v>
                      </c:pt>
                      <c:pt idx="45">
                        <c:v>-8.3980955655887299E-3</c:v>
                      </c:pt>
                      <c:pt idx="46">
                        <c:v>-8.4856915346357992E-3</c:v>
                      </c:pt>
                      <c:pt idx="47">
                        <c:v>-8.5105023946478592E-3</c:v>
                      </c:pt>
                      <c:pt idx="48">
                        <c:v>-8.4760550708066398E-3</c:v>
                      </c:pt>
                      <c:pt idx="49">
                        <c:v>-8.3860352080634293E-3</c:v>
                      </c:pt>
                      <c:pt idx="50">
                        <c:v>-8.2449687258131701E-3</c:v>
                      </c:pt>
                      <c:pt idx="51">
                        <c:v>-8.0595570047987293E-3</c:v>
                      </c:pt>
                      <c:pt idx="52">
                        <c:v>-7.8364788578578499E-3</c:v>
                      </c:pt>
                      <c:pt idx="53">
                        <c:v>-7.5824657590280497E-3</c:v>
                      </c:pt>
                      <c:pt idx="54">
                        <c:v>-7.3059513415144302E-3</c:v>
                      </c:pt>
                      <c:pt idx="55">
                        <c:v>-7.0160457815209003E-3</c:v>
                      </c:pt>
                      <c:pt idx="56">
                        <c:v>-6.7224134660657398E-3</c:v>
                      </c:pt>
                      <c:pt idx="57">
                        <c:v>-6.4354262168331402E-3</c:v>
                      </c:pt>
                      <c:pt idx="58">
                        <c:v>-6.1652455955025698E-3</c:v>
                      </c:pt>
                      <c:pt idx="59">
                        <c:v>-5.92237766325052E-3</c:v>
                      </c:pt>
                      <c:pt idx="60">
                        <c:v>-5.7170403822343003E-3</c:v>
                      </c:pt>
                      <c:pt idx="61">
                        <c:v>-5.5602098544924802E-3</c:v>
                      </c:pt>
                      <c:pt idx="62">
                        <c:v>-5.4593355455830198E-3</c:v>
                      </c:pt>
                      <c:pt idx="63">
                        <c:v>-5.4221871705102797E-3</c:v>
                      </c:pt>
                      <c:pt idx="64">
                        <c:v>-5.4548480910366999E-3</c:v>
                      </c:pt>
                      <c:pt idx="65">
                        <c:v>-5.5616652292030198E-3</c:v>
                      </c:pt>
                      <c:pt idx="66">
                        <c:v>-5.7446766887812402E-3</c:v>
                      </c:pt>
                      <c:pt idx="67">
                        <c:v>-6.0034673377006601E-3</c:v>
                      </c:pt>
                      <c:pt idx="68">
                        <c:v>-6.3351889670435098E-3</c:v>
                      </c:pt>
                      <c:pt idx="69">
                        <c:v>-6.73536854479026E-3</c:v>
                      </c:pt>
                      <c:pt idx="70">
                        <c:v>-7.1967387531729496E-3</c:v>
                      </c:pt>
                      <c:pt idx="71">
                        <c:v>-7.7097935833785203E-3</c:v>
                      </c:pt>
                      <c:pt idx="72">
                        <c:v>-8.2643748942413404E-3</c:v>
                      </c:pt>
                      <c:pt idx="73">
                        <c:v>-8.8477483801141892E-3</c:v>
                      </c:pt>
                      <c:pt idx="74">
                        <c:v>-9.4470731768911704E-3</c:v>
                      </c:pt>
                      <c:pt idx="75">
                        <c:v>-1.00493787352224E-2</c:v>
                      </c:pt>
                      <c:pt idx="76">
                        <c:v>-1.06419453710142E-2</c:v>
                      </c:pt>
                      <c:pt idx="77">
                        <c:v>-1.1213298335620099E-2</c:v>
                      </c:pt>
                      <c:pt idx="78">
                        <c:v>-1.17526309887592E-2</c:v>
                      </c:pt>
                      <c:pt idx="79">
                        <c:v>-1.22512385406382E-2</c:v>
                      </c:pt>
                      <c:pt idx="80">
                        <c:v>-1.27026280203847E-2</c:v>
                      </c:pt>
                      <c:pt idx="81">
                        <c:v>-1.31018844942829E-2</c:v>
                      </c:pt>
                      <c:pt idx="82">
                        <c:v>-1.3445753422899101E-2</c:v>
                      </c:pt>
                      <c:pt idx="83">
                        <c:v>-1.3733625565591099E-2</c:v>
                      </c:pt>
                      <c:pt idx="84">
                        <c:v>-1.3966848331171801E-2</c:v>
                      </c:pt>
                      <c:pt idx="85">
                        <c:v>-1.41481231737357E-2</c:v>
                      </c:pt>
                      <c:pt idx="86">
                        <c:v>-1.42799859939725E-2</c:v>
                      </c:pt>
                      <c:pt idx="87">
                        <c:v>-1.43660540206536E-2</c:v>
                      </c:pt>
                      <c:pt idx="88">
                        <c:v>-1.4410116680859E-2</c:v>
                      </c:pt>
                      <c:pt idx="89">
                        <c:v>-1.44164402505588E-2</c:v>
                      </c:pt>
                      <c:pt idx="90">
                        <c:v>-1.4387284304321299E-2</c:v>
                      </c:pt>
                      <c:pt idx="91">
                        <c:v>-1.43246190051005E-2</c:v>
                      </c:pt>
                      <c:pt idx="92">
                        <c:v>-1.42299278821466E-2</c:v>
                      </c:pt>
                      <c:pt idx="93">
                        <c:v>-1.4103994217593599E-2</c:v>
                      </c:pt>
                      <c:pt idx="94">
                        <c:v>-1.3947732837996401E-2</c:v>
                      </c:pt>
                      <c:pt idx="95">
                        <c:v>-1.37610510718469E-2</c:v>
                      </c:pt>
                      <c:pt idx="96">
                        <c:v>-1.3543836483592401E-2</c:v>
                      </c:pt>
                      <c:pt idx="97">
                        <c:v>-1.32961542769268E-2</c:v>
                      </c:pt>
                      <c:pt idx="98">
                        <c:v>-1.3019041134910699E-2</c:v>
                      </c:pt>
                      <c:pt idx="99">
                        <c:v>-1.27136439035087E-2</c:v>
                      </c:pt>
                      <c:pt idx="100">
                        <c:v>-1.23823661381027E-2</c:v>
                      </c:pt>
                      <c:pt idx="101">
                        <c:v>-1.20283753364844E-2</c:v>
                      </c:pt>
                      <c:pt idx="102">
                        <c:v>-1.16564112056408E-2</c:v>
                      </c:pt>
                      <c:pt idx="103">
                        <c:v>-1.12719895818406E-2</c:v>
                      </c:pt>
                      <c:pt idx="104">
                        <c:v>-1.08818604133814E-2</c:v>
                      </c:pt>
                      <c:pt idx="105">
                        <c:v>-1.0493143824490399E-2</c:v>
                      </c:pt>
                      <c:pt idx="106">
                        <c:v>-1.01134073103296E-2</c:v>
                      </c:pt>
                      <c:pt idx="107">
                        <c:v>-9.7497900955551397E-3</c:v>
                      </c:pt>
                      <c:pt idx="108">
                        <c:v>-9.4085708185172E-3</c:v>
                      </c:pt>
                      <c:pt idx="109">
                        <c:v>-9.0957202260906304E-3</c:v>
                      </c:pt>
                      <c:pt idx="110">
                        <c:v>-8.8148839211133097E-3</c:v>
                      </c:pt>
                      <c:pt idx="111">
                        <c:v>-8.5682683186477596E-3</c:v>
                      </c:pt>
                      <c:pt idx="112">
                        <c:v>-8.3572645778043995E-3</c:v>
                      </c:pt>
                      <c:pt idx="113">
                        <c:v>-8.1795168881107598E-3</c:v>
                      </c:pt>
                      <c:pt idx="114">
                        <c:v>-8.0320132004116501E-3</c:v>
                      </c:pt>
                      <c:pt idx="115">
                        <c:v>-7.9098746493620996E-3</c:v>
                      </c:pt>
                      <c:pt idx="116">
                        <c:v>-7.8076746319678302E-3</c:v>
                      </c:pt>
                      <c:pt idx="117">
                        <c:v>-7.7188899152724E-3</c:v>
                      </c:pt>
                      <c:pt idx="118">
                        <c:v>-7.6363506110854696E-3</c:v>
                      </c:pt>
                      <c:pt idx="119">
                        <c:v>-7.5533256568846201E-3</c:v>
                      </c:pt>
                      <c:pt idx="120">
                        <c:v>-7.4631337188346396E-3</c:v>
                      </c:pt>
                      <c:pt idx="121">
                        <c:v>-7.3596428216577102E-3</c:v>
                      </c:pt>
                      <c:pt idx="122">
                        <c:v>-7.2383740436432597E-3</c:v>
                      </c:pt>
                      <c:pt idx="123">
                        <c:v>-7.0976177675600698E-3</c:v>
                      </c:pt>
                      <c:pt idx="124">
                        <c:v>-6.9342334237394504E-3</c:v>
                      </c:pt>
                      <c:pt idx="125">
                        <c:v>-6.7484954016054704E-3</c:v>
                      </c:pt>
                      <c:pt idx="126">
                        <c:v>-6.5418753842592303E-3</c:v>
                      </c:pt>
                      <c:pt idx="127">
                        <c:v>-6.31816419507303E-3</c:v>
                      </c:pt>
                      <c:pt idx="128">
                        <c:v>-6.0818373863426797E-3</c:v>
                      </c:pt>
                      <c:pt idx="129">
                        <c:v>-5.8395493559796497E-3</c:v>
                      </c:pt>
                      <c:pt idx="130">
                        <c:v>-5.5968770877650098E-3</c:v>
                      </c:pt>
                      <c:pt idx="131">
                        <c:v>-5.3602847065787303E-3</c:v>
                      </c:pt>
                      <c:pt idx="132">
                        <c:v>-5.1365760663745902E-3</c:v>
                      </c:pt>
                      <c:pt idx="133">
                        <c:v>-4.93254544718551E-3</c:v>
                      </c:pt>
                      <c:pt idx="134">
                        <c:v>-4.7544336408997002E-3</c:v>
                      </c:pt>
                      <c:pt idx="135">
                        <c:v>-4.6081024210783503E-3</c:v>
                      </c:pt>
                      <c:pt idx="136">
                        <c:v>-4.4984770882377E-3</c:v>
                      </c:pt>
                      <c:pt idx="137">
                        <c:v>-4.4296011968559404E-3</c:v>
                      </c:pt>
                      <c:pt idx="138">
                        <c:v>-4.4045423914937203E-3</c:v>
                      </c:pt>
                      <c:pt idx="139">
                        <c:v>-4.4252127247736799E-3</c:v>
                      </c:pt>
                      <c:pt idx="140">
                        <c:v>-4.4924569879515796E-3</c:v>
                      </c:pt>
                      <c:pt idx="141">
                        <c:v>-4.6062332826102897E-3</c:v>
                      </c:pt>
                      <c:pt idx="142">
                        <c:v>-4.7656930429917903E-3</c:v>
                      </c:pt>
                      <c:pt idx="143">
                        <c:v>-4.9691436148406399E-3</c:v>
                      </c:pt>
                      <c:pt idx="144">
                        <c:v>-5.21385888841363E-3</c:v>
                      </c:pt>
                      <c:pt idx="145">
                        <c:v>-5.4953707293703396E-3</c:v>
                      </c:pt>
                      <c:pt idx="146">
                        <c:v>-5.8102668442122198E-3</c:v>
                      </c:pt>
                      <c:pt idx="147">
                        <c:v>-6.15439299673653E-3</c:v>
                      </c:pt>
                      <c:pt idx="148">
                        <c:v>-6.5232352826789797E-3</c:v>
                      </c:pt>
                      <c:pt idx="149">
                        <c:v>-6.9119964468851904E-3</c:v>
                      </c:pt>
                      <c:pt idx="150">
                        <c:v>-7.3154994124914503E-3</c:v>
                      </c:pt>
                      <c:pt idx="151">
                        <c:v>-7.7287582842029204E-3</c:v>
                      </c:pt>
                      <c:pt idx="152">
                        <c:v>-8.1466483927511001E-3</c:v>
                      </c:pt>
                      <c:pt idx="153">
                        <c:v>-8.5640852480807494E-3</c:v>
                      </c:pt>
                      <c:pt idx="154">
                        <c:v>-8.97564767438358E-3</c:v>
                      </c:pt>
                      <c:pt idx="155">
                        <c:v>-9.3758910128563799E-3</c:v>
                      </c:pt>
                      <c:pt idx="156">
                        <c:v>-9.7594630351707408E-3</c:v>
                      </c:pt>
                      <c:pt idx="157">
                        <c:v>-1.01206348644266E-2</c:v>
                      </c:pt>
                      <c:pt idx="158">
                        <c:v>-1.0454252894122299E-2</c:v>
                      </c:pt>
                      <c:pt idx="159">
                        <c:v>-1.0755136199519901E-2</c:v>
                      </c:pt>
                      <c:pt idx="160">
                        <c:v>-1.10180436251724E-2</c:v>
                      </c:pt>
                      <c:pt idx="161">
                        <c:v>-1.12385046226069E-2</c:v>
                      </c:pt>
                      <c:pt idx="162">
                        <c:v>-1.1411625187521099E-2</c:v>
                      </c:pt>
                      <c:pt idx="163">
                        <c:v>-1.1533072562031999E-2</c:v>
                      </c:pt>
                      <c:pt idx="164">
                        <c:v>-1.1599100992925399E-2</c:v>
                      </c:pt>
                      <c:pt idx="165">
                        <c:v>-1.16064395318428E-2</c:v>
                      </c:pt>
                      <c:pt idx="166">
                        <c:v>-1.1552519071624899E-2</c:v>
                      </c:pt>
                      <c:pt idx="167">
                        <c:v>-1.1435543359655799E-2</c:v>
                      </c:pt>
                      <c:pt idx="168">
                        <c:v>-1.1253942548031999E-2</c:v>
                      </c:pt>
                      <c:pt idx="169">
                        <c:v>-1.1006707475314299E-2</c:v>
                      </c:pt>
                      <c:pt idx="170">
                        <c:v>-1.0693630623493501E-2</c:v>
                      </c:pt>
                      <c:pt idx="171">
                        <c:v>-1.03150305171044E-2</c:v>
                      </c:pt>
                      <c:pt idx="172">
                        <c:v>-9.8715570106516597E-3</c:v>
                      </c:pt>
                      <c:pt idx="173">
                        <c:v>-9.36516629776314E-3</c:v>
                      </c:pt>
                      <c:pt idx="174">
                        <c:v>-8.7982617956831599E-3</c:v>
                      </c:pt>
                      <c:pt idx="175">
                        <c:v>-8.1750744467204602E-3</c:v>
                      </c:pt>
                      <c:pt idx="176">
                        <c:v>-7.4985096455213096E-3</c:v>
                      </c:pt>
                      <c:pt idx="177">
                        <c:v>-6.7735999573274802E-3</c:v>
                      </c:pt>
                      <c:pt idx="178">
                        <c:v>-6.00600439251389E-3</c:v>
                      </c:pt>
                      <c:pt idx="179">
                        <c:v>-5.2022851441998301E-3</c:v>
                      </c:pt>
                      <c:pt idx="180">
                        <c:v>-4.3708268564312796E-3</c:v>
                      </c:pt>
                      <c:pt idx="181">
                        <c:v>-3.5187302401072699E-3</c:v>
                      </c:pt>
                      <c:pt idx="182">
                        <c:v>-2.6547816089588002E-3</c:v>
                      </c:pt>
                      <c:pt idx="183">
                        <c:v>-1.78904438097852E-3</c:v>
                      </c:pt>
                      <c:pt idx="184">
                        <c:v>-9.3203440627292295E-4</c:v>
                      </c:pt>
                      <c:pt idx="185" formatCode="0.00E+00">
                        <c:v>-9.4290467747847799E-5</c:v>
                      </c:pt>
                      <c:pt idx="186">
                        <c:v>7.1318681169175199E-4</c:v>
                      </c:pt>
                      <c:pt idx="187">
                        <c:v>1.47971314491646E-3</c:v>
                      </c:pt>
                      <c:pt idx="188">
                        <c:v>2.19658476230845E-3</c:v>
                      </c:pt>
                      <c:pt idx="189">
                        <c:v>2.8530660160988701E-3</c:v>
                      </c:pt>
                      <c:pt idx="190">
                        <c:v>3.4411418308238498E-3</c:v>
                      </c:pt>
                      <c:pt idx="191">
                        <c:v>3.9541839056001296E-3</c:v>
                      </c:pt>
                      <c:pt idx="192">
                        <c:v>4.3877789044875597E-3</c:v>
                      </c:pt>
                      <c:pt idx="193">
                        <c:v>4.7390969586882901E-3</c:v>
                      </c:pt>
                      <c:pt idx="194">
                        <c:v>5.00680279100537E-3</c:v>
                      </c:pt>
                      <c:pt idx="195">
                        <c:v>5.1919875792960897E-3</c:v>
                      </c:pt>
                      <c:pt idx="196">
                        <c:v>5.2976536913763202E-3</c:v>
                      </c:pt>
                      <c:pt idx="197">
                        <c:v>5.3275088553558399E-3</c:v>
                      </c:pt>
                      <c:pt idx="198">
                        <c:v>5.2890896657221999E-3</c:v>
                      </c:pt>
                      <c:pt idx="199">
                        <c:v>5.19101238613498E-3</c:v>
                      </c:pt>
                      <c:pt idx="200">
                        <c:v>5.0432056273334797E-3</c:v>
                      </c:pt>
                      <c:pt idx="201">
                        <c:v>4.8579124003548402E-3</c:v>
                      </c:pt>
                      <c:pt idx="202">
                        <c:v>4.6481107173092402E-3</c:v>
                      </c:pt>
                      <c:pt idx="203">
                        <c:v>4.42671926632986E-3</c:v>
                      </c:pt>
                      <c:pt idx="204">
                        <c:v>4.2069205415818604E-3</c:v>
                      </c:pt>
                      <c:pt idx="205">
                        <c:v>4.0018951481378797E-3</c:v>
                      </c:pt>
                      <c:pt idx="206">
                        <c:v>3.82379677510829E-3</c:v>
                      </c:pt>
                      <c:pt idx="207">
                        <c:v>3.6840063635865598E-3</c:v>
                      </c:pt>
                      <c:pt idx="208">
                        <c:v>3.5930243074068198E-3</c:v>
                      </c:pt>
                      <c:pt idx="209">
                        <c:v>3.5597539251536799E-3</c:v>
                      </c:pt>
                      <c:pt idx="210">
                        <c:v>3.59125224708195E-3</c:v>
                      </c:pt>
                      <c:pt idx="211">
                        <c:v>3.69254378328986E-3</c:v>
                      </c:pt>
                      <c:pt idx="212">
                        <c:v>3.8671041003429602E-3</c:v>
                      </c:pt>
                      <c:pt idx="213">
                        <c:v>4.1155747217614504E-3</c:v>
                      </c:pt>
                      <c:pt idx="214">
                        <c:v>4.4355601223716196E-3</c:v>
                      </c:pt>
                      <c:pt idx="215">
                        <c:v>4.8236394597076099E-3</c:v>
                      </c:pt>
                      <c:pt idx="216">
                        <c:v>5.27358955622399E-3</c:v>
                      </c:pt>
                      <c:pt idx="217">
                        <c:v>5.77783432104087E-3</c:v>
                      </c:pt>
                      <c:pt idx="218">
                        <c:v>6.3261340348823901E-3</c:v>
                      </c:pt>
                      <c:pt idx="219">
                        <c:v>6.9067588079667402E-3</c:v>
                      </c:pt>
                      <c:pt idx="220">
                        <c:v>7.5066743034629601E-3</c:v>
                      </c:pt>
                      <c:pt idx="221">
                        <c:v>8.1103639110736703E-3</c:v>
                      </c:pt>
                      <c:pt idx="222">
                        <c:v>8.7039197320722007E-3</c:v>
                      </c:pt>
                      <c:pt idx="223">
                        <c:v>9.2718751697794099E-3</c:v>
                      </c:pt>
                      <c:pt idx="224">
                        <c:v>9.7987967170501105E-3</c:v>
                      </c:pt>
                      <c:pt idx="225">
                        <c:v>1.02696410222709E-2</c:v>
                      </c:pt>
                      <c:pt idx="226">
                        <c:v>1.06703104091792E-2</c:v>
                      </c:pt>
                      <c:pt idx="227">
                        <c:v>1.09882344398823E-2</c:v>
                      </c:pt>
                      <c:pt idx="228">
                        <c:v>1.1211740380549499E-2</c:v>
                      </c:pt>
                      <c:pt idx="229">
                        <c:v>1.1333032736341399E-2</c:v>
                      </c:pt>
                      <c:pt idx="230">
                        <c:v>1.13462843592589E-2</c:v>
                      </c:pt>
                      <c:pt idx="231">
                        <c:v>1.12485349966757E-2</c:v>
                      </c:pt>
                      <c:pt idx="232">
                        <c:v>1.10400532771567E-2</c:v>
                      </c:pt>
                      <c:pt idx="233">
                        <c:v>1.07236697775331E-2</c:v>
                      </c:pt>
                      <c:pt idx="234">
                        <c:v>1.0306128442872301E-2</c:v>
                      </c:pt>
                      <c:pt idx="235">
                        <c:v>9.79688921124338E-3</c:v>
                      </c:pt>
                      <c:pt idx="236">
                        <c:v>9.2081055611447898E-3</c:v>
                      </c:pt>
                      <c:pt idx="237">
                        <c:v>8.5545124742560201E-3</c:v>
                      </c:pt>
                      <c:pt idx="238">
                        <c:v>7.8518409194083504E-3</c:v>
                      </c:pt>
                      <c:pt idx="239">
                        <c:v>7.1184571832960796E-3</c:v>
                      </c:pt>
                      <c:pt idx="240">
                        <c:v>6.3731230796848599E-3</c:v>
                      </c:pt>
                      <c:pt idx="241">
                        <c:v>5.6350903863851901E-3</c:v>
                      </c:pt>
                      <c:pt idx="242">
                        <c:v>4.9230843132406698E-3</c:v>
                      </c:pt>
                      <c:pt idx="243">
                        <c:v>4.2549848736422599E-3</c:v>
                      </c:pt>
                      <c:pt idx="244">
                        <c:v>3.6464484594606402E-3</c:v>
                      </c:pt>
                      <c:pt idx="245">
                        <c:v>3.11278019148381E-3</c:v>
                      </c:pt>
                      <c:pt idx="246">
                        <c:v>2.66617741619651E-3</c:v>
                      </c:pt>
                      <c:pt idx="247">
                        <c:v>2.3164542012351001E-3</c:v>
                      </c:pt>
                      <c:pt idx="248">
                        <c:v>2.0706307317100701E-3</c:v>
                      </c:pt>
                      <c:pt idx="249">
                        <c:v>1.9332719907639701E-3</c:v>
                      </c:pt>
                      <c:pt idx="250">
                        <c:v>1.9060327975922401E-3</c:v>
                      </c:pt>
                      <c:pt idx="251">
                        <c:v>1.98716453102281E-3</c:v>
                      </c:pt>
                      <c:pt idx="252">
                        <c:v>2.1714419158461698E-3</c:v>
                      </c:pt>
                      <c:pt idx="253">
                        <c:v>2.4534407744750599E-3</c:v>
                      </c:pt>
                      <c:pt idx="254">
                        <c:v>2.82430235939113E-3</c:v>
                      </c:pt>
                      <c:pt idx="255">
                        <c:v>3.2735858607645199E-3</c:v>
                      </c:pt>
                      <c:pt idx="256">
                        <c:v>3.7904839184225501E-3</c:v>
                      </c:pt>
                      <c:pt idx="257">
                        <c:v>4.3601564181174899E-3</c:v>
                      </c:pt>
                      <c:pt idx="258">
                        <c:v>4.9687298554601904E-3</c:v>
                      </c:pt>
                      <c:pt idx="259">
                        <c:v>5.6035032864365196E-3</c:v>
                      </c:pt>
                      <c:pt idx="260">
                        <c:v>6.2514183247062696E-3</c:v>
                      </c:pt>
                      <c:pt idx="261">
                        <c:v>6.9003504100532799E-3</c:v>
                      </c:pt>
                      <c:pt idx="262">
                        <c:v>7.5394892072455496E-3</c:v>
                      </c:pt>
                      <c:pt idx="263">
                        <c:v>8.1581240010719005E-3</c:v>
                      </c:pt>
                      <c:pt idx="264">
                        <c:v>8.74862821501542E-3</c:v>
                      </c:pt>
                      <c:pt idx="265">
                        <c:v>9.3052120578487295E-3</c:v>
                      </c:pt>
                      <c:pt idx="266">
                        <c:v>9.8240651484138401E-3</c:v>
                      </c:pt>
                      <c:pt idx="267">
                        <c:v>1.03031511380336E-2</c:v>
                      </c:pt>
                      <c:pt idx="268">
                        <c:v>1.0741102987629401E-2</c:v>
                      </c:pt>
                      <c:pt idx="269">
                        <c:v>1.11395749434305E-2</c:v>
                      </c:pt>
                      <c:pt idx="270">
                        <c:v>1.1501230148263E-2</c:v>
                      </c:pt>
                      <c:pt idx="271">
                        <c:v>1.18302730609197E-2</c:v>
                      </c:pt>
                      <c:pt idx="272">
                        <c:v>1.21313095179485E-2</c:v>
                      </c:pt>
                      <c:pt idx="273">
                        <c:v>1.2410302454191601E-2</c:v>
                      </c:pt>
                      <c:pt idx="274">
                        <c:v>1.2672364374064099E-2</c:v>
                      </c:pt>
                      <c:pt idx="275">
                        <c:v>1.29238505041451E-2</c:v>
                      </c:pt>
                      <c:pt idx="276">
                        <c:v>1.31711992463877E-2</c:v>
                      </c:pt>
                      <c:pt idx="277">
                        <c:v>1.3419388033590799E-2</c:v>
                      </c:pt>
                      <c:pt idx="278">
                        <c:v>1.36734243843877E-2</c:v>
                      </c:pt>
                      <c:pt idx="279">
                        <c:v>1.39395774537368E-2</c:v>
                      </c:pt>
                      <c:pt idx="280">
                        <c:v>1.4221640958581199E-2</c:v>
                      </c:pt>
                      <c:pt idx="281">
                        <c:v>1.45228808770672E-2</c:v>
                      </c:pt>
                      <c:pt idx="282">
                        <c:v>1.48447634376356E-2</c:v>
                      </c:pt>
                      <c:pt idx="283">
                        <c:v>1.51890761842796E-2</c:v>
                      </c:pt>
                      <c:pt idx="284">
                        <c:v>1.55552540156749E-2</c:v>
                      </c:pt>
                      <c:pt idx="285">
                        <c:v>1.5941735455120301E-2</c:v>
                      </c:pt>
                      <c:pt idx="286">
                        <c:v>1.6345559865909201E-2</c:v>
                      </c:pt>
                      <c:pt idx="287">
                        <c:v>1.6762422306795699E-2</c:v>
                      </c:pt>
                      <c:pt idx="288">
                        <c:v>1.71862109495311E-2</c:v>
                      </c:pt>
                      <c:pt idx="289">
                        <c:v>1.76109130288345E-2</c:v>
                      </c:pt>
                      <c:pt idx="290">
                        <c:v>1.80289722102728E-2</c:v>
                      </c:pt>
                      <c:pt idx="291">
                        <c:v>1.84320120691976E-2</c:v>
                      </c:pt>
                      <c:pt idx="292">
                        <c:v>1.8811283812611199E-2</c:v>
                      </c:pt>
                      <c:pt idx="293">
                        <c:v>1.9157164608745999E-2</c:v>
                      </c:pt>
                      <c:pt idx="294">
                        <c:v>1.9461764103617201E-2</c:v>
                      </c:pt>
                      <c:pt idx="295">
                        <c:v>1.9717379753611999E-2</c:v>
                      </c:pt>
                      <c:pt idx="296">
                        <c:v>1.99174389120641E-2</c:v>
                      </c:pt>
                      <c:pt idx="297">
                        <c:v>2.00572571142081E-2</c:v>
                      </c:pt>
                      <c:pt idx="298">
                        <c:v>2.01331023421501E-2</c:v>
                      </c:pt>
                      <c:pt idx="299">
                        <c:v>2.0143983332096299E-2</c:v>
                      </c:pt>
                      <c:pt idx="300">
                        <c:v>2.0090549911422301E-2</c:v>
                      </c:pt>
                      <c:pt idx="301">
                        <c:v>1.9975628630606101E-2</c:v>
                      </c:pt>
                      <c:pt idx="302">
                        <c:v>1.9804414039227999E-2</c:v>
                      </c:pt>
                      <c:pt idx="303">
                        <c:v>1.9583420452237599E-2</c:v>
                      </c:pt>
                      <c:pt idx="304">
                        <c:v>1.93215024324183E-2</c:v>
                      </c:pt>
                      <c:pt idx="305">
                        <c:v>1.9026078341800201E-2</c:v>
                      </c:pt>
                      <c:pt idx="306">
                        <c:v>1.8707020513029599E-2</c:v>
                      </c:pt>
                      <c:pt idx="307">
                        <c:v>1.8373987119132702E-2</c:v>
                      </c:pt>
                      <c:pt idx="308">
                        <c:v>1.80363500671613E-2</c:v>
                      </c:pt>
                      <c:pt idx="309">
                        <c:v>1.7702319829271299E-2</c:v>
                      </c:pt>
                      <c:pt idx="310">
                        <c:v>1.73787157334826E-2</c:v>
                      </c:pt>
                      <c:pt idx="311">
                        <c:v>1.7070923600769901E-2</c:v>
                      </c:pt>
                      <c:pt idx="312">
                        <c:v>1.6782038774809899E-2</c:v>
                      </c:pt>
                      <c:pt idx="313">
                        <c:v>1.65130777127462E-2</c:v>
                      </c:pt>
                      <c:pt idx="314">
                        <c:v>1.6263607250019501E-2</c:v>
                      </c:pt>
                      <c:pt idx="315">
                        <c:v>1.60308146813339E-2</c:v>
                      </c:pt>
                      <c:pt idx="316">
                        <c:v>1.58105593529255E-2</c:v>
                      </c:pt>
                      <c:pt idx="317">
                        <c:v>1.5597834910172E-2</c:v>
                      </c:pt>
                      <c:pt idx="318">
                        <c:v>1.53872037688444E-2</c:v>
                      </c:pt>
                      <c:pt idx="319">
                        <c:v>1.5172626485099001E-2</c:v>
                      </c:pt>
                      <c:pt idx="320">
                        <c:v>1.4948329463335901E-2</c:v>
                      </c:pt>
                      <c:pt idx="321">
                        <c:v>1.47089662109793E-2</c:v>
                      </c:pt>
                      <c:pt idx="322">
                        <c:v>1.4451239485616401E-2</c:v>
                      </c:pt>
                      <c:pt idx="323">
                        <c:v>1.41718526781079E-2</c:v>
                      </c:pt>
                      <c:pt idx="324">
                        <c:v>1.3870790336065199E-2</c:v>
                      </c:pt>
                      <c:pt idx="325">
                        <c:v>1.3549673392850301E-2</c:v>
                      </c:pt>
                      <c:pt idx="326">
                        <c:v>1.32118724610964E-2</c:v>
                      </c:pt>
                      <c:pt idx="327">
                        <c:v>1.28614560818162E-2</c:v>
                      </c:pt>
                      <c:pt idx="328">
                        <c:v>1.2504079006089099E-2</c:v>
                      </c:pt>
                      <c:pt idx="329">
                        <c:v>1.21457960528166E-2</c:v>
                      </c:pt>
                      <c:pt idx="330">
                        <c:v>1.17936448574018E-2</c:v>
                      </c:pt>
                      <c:pt idx="331">
                        <c:v>1.14555731542022E-2</c:v>
                      </c:pt>
                      <c:pt idx="332">
                        <c:v>1.11391411779285E-2</c:v>
                      </c:pt>
                      <c:pt idx="333">
                        <c:v>1.08516435541195E-2</c:v>
                      </c:pt>
                      <c:pt idx="334">
                        <c:v>1.06001591252688E-2</c:v>
                      </c:pt>
                      <c:pt idx="335">
                        <c:v>1.0390241643709301E-2</c:v>
                      </c:pt>
                      <c:pt idx="336">
                        <c:v>1.02265478421642E-2</c:v>
                      </c:pt>
                      <c:pt idx="337">
                        <c:v>1.0112201819392199E-2</c:v>
                      </c:pt>
                      <c:pt idx="338">
                        <c:v>1.0050318632174799E-2</c:v>
                      </c:pt>
                      <c:pt idx="339">
                        <c:v>1.00429963113152E-2</c:v>
                      </c:pt>
                      <c:pt idx="340">
                        <c:v>1.0089151934408101E-2</c:v>
                      </c:pt>
                      <c:pt idx="341">
                        <c:v>1.0188364633971801E-2</c:v>
                      </c:pt>
                      <c:pt idx="342">
                        <c:v>1.03390088849801E-2</c:v>
                      </c:pt>
                      <c:pt idx="343">
                        <c:v>1.05377600428011E-2</c:v>
                      </c:pt>
                      <c:pt idx="344">
                        <c:v>1.07811893477152E-2</c:v>
                      </c:pt>
                      <c:pt idx="345">
                        <c:v>1.10667254487206E-2</c:v>
                      </c:pt>
                      <c:pt idx="346">
                        <c:v>1.1388216982027801E-2</c:v>
                      </c:pt>
                      <c:pt idx="347">
                        <c:v>1.1738860657094801E-2</c:v>
                      </c:pt>
                      <c:pt idx="348">
                        <c:v>1.2111497781032E-2</c:v>
                      </c:pt>
                      <c:pt idx="349">
                        <c:v>1.24981231780621E-2</c:v>
                      </c:pt>
                      <c:pt idx="350">
                        <c:v>1.28897765301914E-2</c:v>
                      </c:pt>
                      <c:pt idx="351">
                        <c:v>1.3277138772542E-2</c:v>
                      </c:pt>
                      <c:pt idx="352">
                        <c:v>1.365036833862E-2</c:v>
                      </c:pt>
                      <c:pt idx="353">
                        <c:v>1.3999564451569999E-2</c:v>
                      </c:pt>
                      <c:pt idx="354">
                        <c:v>1.43153399714461E-2</c:v>
                      </c:pt>
                      <c:pt idx="355">
                        <c:v>1.4589158763896199E-2</c:v>
                      </c:pt>
                      <c:pt idx="356">
                        <c:v>1.4813456889504001E-2</c:v>
                      </c:pt>
                      <c:pt idx="357">
                        <c:v>1.49816054093455E-2</c:v>
                      </c:pt>
                      <c:pt idx="358">
                        <c:v>1.50887900258007E-2</c:v>
                      </c:pt>
                      <c:pt idx="359">
                        <c:v>1.5131126431989101E-2</c:v>
                      </c:pt>
                      <c:pt idx="360">
                        <c:v>1.51082746457706E-2</c:v>
                      </c:pt>
                      <c:pt idx="361">
                        <c:v>1.50214382568804E-2</c:v>
                      </c:pt>
                      <c:pt idx="362">
                        <c:v>1.4874081166344999E-2</c:v>
                      </c:pt>
                      <c:pt idx="363">
                        <c:v>1.46723906661782E-2</c:v>
                      </c:pt>
                      <c:pt idx="364">
                        <c:v>1.4423569127589599E-2</c:v>
                      </c:pt>
                      <c:pt idx="365">
                        <c:v>1.4137511711405501E-2</c:v>
                      </c:pt>
                      <c:pt idx="366">
                        <c:v>1.38257540189813E-2</c:v>
                      </c:pt>
                      <c:pt idx="367">
                        <c:v>1.35009218766144E-2</c:v>
                      </c:pt>
                      <c:pt idx="368">
                        <c:v>1.3177297639511001E-2</c:v>
                      </c:pt>
                      <c:pt idx="369">
                        <c:v>1.2869428678974599E-2</c:v>
                      </c:pt>
                      <c:pt idx="370">
                        <c:v>1.25913597213688E-2</c:v>
                      </c:pt>
                      <c:pt idx="371">
                        <c:v>1.23570559380295E-2</c:v>
                      </c:pt>
                      <c:pt idx="372">
                        <c:v>1.2179655980448701E-2</c:v>
                      </c:pt>
                      <c:pt idx="373">
                        <c:v>1.2069964604579399E-2</c:v>
                      </c:pt>
                      <c:pt idx="374">
                        <c:v>1.2038670017123099E-2</c:v>
                      </c:pt>
                      <c:pt idx="375">
                        <c:v>1.20936380966086E-2</c:v>
                      </c:pt>
                      <c:pt idx="376">
                        <c:v>1.22400849125012E-2</c:v>
                      </c:pt>
                      <c:pt idx="377">
                        <c:v>1.2479687985679199E-2</c:v>
                      </c:pt>
                      <c:pt idx="378">
                        <c:v>1.28111155976005E-2</c:v>
                      </c:pt>
                      <c:pt idx="379">
                        <c:v>1.3230465975036E-2</c:v>
                      </c:pt>
                      <c:pt idx="380">
                        <c:v>1.3730461390092E-2</c:v>
                      </c:pt>
                      <c:pt idx="381">
                        <c:v>1.43017225094914E-2</c:v>
                      </c:pt>
                      <c:pt idx="382">
                        <c:v>1.49317968807199E-2</c:v>
                      </c:pt>
                      <c:pt idx="383">
                        <c:v>1.5605904402183001E-2</c:v>
                      </c:pt>
                      <c:pt idx="384">
                        <c:v>1.6307342397187102E-2</c:v>
                      </c:pt>
                      <c:pt idx="385">
                        <c:v>1.70184582927164E-2</c:v>
                      </c:pt>
                      <c:pt idx="386">
                        <c:v>1.7721961899900301E-2</c:v>
                      </c:pt>
                      <c:pt idx="387">
                        <c:v>1.83987264808643E-2</c:v>
                      </c:pt>
                      <c:pt idx="388">
                        <c:v>1.9031214370578101E-2</c:v>
                      </c:pt>
                      <c:pt idx="389">
                        <c:v>1.9602756631536301E-2</c:v>
                      </c:pt>
                      <c:pt idx="390">
                        <c:v>2.0098446498023999E-2</c:v>
                      </c:pt>
                      <c:pt idx="391">
                        <c:v>2.0506274664617199E-2</c:v>
                      </c:pt>
                      <c:pt idx="392">
                        <c:v>2.08160357897436E-2</c:v>
                      </c:pt>
                      <c:pt idx="393">
                        <c:v>2.1019829874118701E-2</c:v>
                      </c:pt>
                      <c:pt idx="394">
                        <c:v>2.1113739343802399E-2</c:v>
                      </c:pt>
                      <c:pt idx="395">
                        <c:v>2.1097056533113001E-2</c:v>
                      </c:pt>
                      <c:pt idx="396">
                        <c:v>2.0971882852501001E-2</c:v>
                      </c:pt>
                      <c:pt idx="397">
                        <c:v>2.0742887746737701E-2</c:v>
                      </c:pt>
                      <c:pt idx="398">
                        <c:v>2.0417625002811E-2</c:v>
                      </c:pt>
                      <c:pt idx="399">
                        <c:v>2.0008125617643601E-2</c:v>
                      </c:pt>
                      <c:pt idx="400">
                        <c:v>1.9525341996892299E-2</c:v>
                      </c:pt>
                      <c:pt idx="401">
                        <c:v>1.8982633871742299E-2</c:v>
                      </c:pt>
                      <c:pt idx="402">
                        <c:v>1.8395246570528202E-2</c:v>
                      </c:pt>
                      <c:pt idx="403">
                        <c:v>1.77807412644592E-2</c:v>
                      </c:pt>
                      <c:pt idx="404">
                        <c:v>1.7155750780530301E-2</c:v>
                      </c:pt>
                      <c:pt idx="405">
                        <c:v>1.6536400883468399E-2</c:v>
                      </c:pt>
                      <c:pt idx="406">
                        <c:v>1.5938605520307101E-2</c:v>
                      </c:pt>
                      <c:pt idx="407">
                        <c:v>1.53753881522405E-2</c:v>
                      </c:pt>
                      <c:pt idx="408">
                        <c:v>1.48593441127135E-2</c:v>
                      </c:pt>
                      <c:pt idx="409">
                        <c:v>1.4401485557826299E-2</c:v>
                      </c:pt>
                      <c:pt idx="410">
                        <c:v>1.40098363165841E-2</c:v>
                      </c:pt>
                      <c:pt idx="411">
                        <c:v>1.3689674511329001E-2</c:v>
                      </c:pt>
                      <c:pt idx="412">
                        <c:v>1.34433372362598E-2</c:v>
                      </c:pt>
                      <c:pt idx="413">
                        <c:v>1.32702340340622E-2</c:v>
                      </c:pt>
                      <c:pt idx="414">
                        <c:v>1.3166117200886099E-2</c:v>
                      </c:pt>
                      <c:pt idx="415">
                        <c:v>1.3125790434186499E-2</c:v>
                      </c:pt>
                      <c:pt idx="416">
                        <c:v>1.3140890794670601E-2</c:v>
                      </c:pt>
                      <c:pt idx="417">
                        <c:v>1.3200991950610299E-2</c:v>
                      </c:pt>
                      <c:pt idx="418">
                        <c:v>1.32943487319523E-2</c:v>
                      </c:pt>
                      <c:pt idx="419">
                        <c:v>1.34076312987427E-2</c:v>
                      </c:pt>
                      <c:pt idx="420">
                        <c:v>1.3525965230409699E-2</c:v>
                      </c:pt>
                      <c:pt idx="421">
                        <c:v>1.36327402194672E-2</c:v>
                      </c:pt>
                      <c:pt idx="422">
                        <c:v>1.3715391762553901E-2</c:v>
                      </c:pt>
                      <c:pt idx="423">
                        <c:v>1.37601639500278E-2</c:v>
                      </c:pt>
                      <c:pt idx="424">
                        <c:v>1.37549488041091E-2</c:v>
                      </c:pt>
                      <c:pt idx="425">
                        <c:v>1.3689100523243999E-2</c:v>
                      </c:pt>
                      <c:pt idx="426">
                        <c:v>1.35546186323755E-2</c:v>
                      </c:pt>
                      <c:pt idx="427">
                        <c:v>1.3345696254763499E-2</c:v>
                      </c:pt>
                      <c:pt idx="428">
                        <c:v>1.3059653732438101E-2</c:v>
                      </c:pt>
                      <c:pt idx="429">
                        <c:v>1.26955194399652E-2</c:v>
                      </c:pt>
                      <c:pt idx="430">
                        <c:v>1.2256900244506E-2</c:v>
                      </c:pt>
                      <c:pt idx="431">
                        <c:v>1.1748642545705901E-2</c:v>
                      </c:pt>
                      <c:pt idx="432">
                        <c:v>1.11788221727418E-2</c:v>
                      </c:pt>
                      <c:pt idx="433">
                        <c:v>1.05565753089342E-2</c:v>
                      </c:pt>
                      <c:pt idx="434">
                        <c:v>9.8937921772195205E-3</c:v>
                      </c:pt>
                      <c:pt idx="435">
                        <c:v>9.2030383162175003E-3</c:v>
                      </c:pt>
                      <c:pt idx="436">
                        <c:v>8.4973487170047698E-3</c:v>
                      </c:pt>
                      <c:pt idx="437">
                        <c:v>7.7895851087859498E-3</c:v>
                      </c:pt>
                      <c:pt idx="438">
                        <c:v>7.0921316638199797E-3</c:v>
                      </c:pt>
                      <c:pt idx="439">
                        <c:v>6.4162649599909397E-3</c:v>
                      </c:pt>
                      <c:pt idx="440">
                        <c:v>5.77253258000572E-3</c:v>
                      </c:pt>
                      <c:pt idx="441">
                        <c:v>5.1693910941610702E-3</c:v>
                      </c:pt>
                      <c:pt idx="442">
                        <c:v>4.61373417842483E-3</c:v>
                      </c:pt>
                      <c:pt idx="443">
                        <c:v>4.1105661785176204E-3</c:v>
                      </c:pt>
                      <c:pt idx="444">
                        <c:v>3.6618554658632702E-3</c:v>
                      </c:pt>
                      <c:pt idx="445">
                        <c:v>3.26911735542173E-3</c:v>
                      </c:pt>
                      <c:pt idx="446">
                        <c:v>2.9316612654180199E-3</c:v>
                      </c:pt>
                      <c:pt idx="447">
                        <c:v>2.6479910003434199E-3</c:v>
                      </c:pt>
                      <c:pt idx="448">
                        <c:v>2.41534615609854E-3</c:v>
                      </c:pt>
                      <c:pt idx="449">
                        <c:v>2.2287261217955501E-3</c:v>
                      </c:pt>
                      <c:pt idx="450">
                        <c:v>2.0825074071338999E-3</c:v>
                      </c:pt>
                      <c:pt idx="451">
                        <c:v>1.9700400523657998E-3</c:v>
                      </c:pt>
                      <c:pt idx="452">
                        <c:v>1.8847706061466301E-3</c:v>
                      </c:pt>
                      <c:pt idx="453">
                        <c:v>1.8207304073809701E-3</c:v>
                      </c:pt>
                      <c:pt idx="454">
                        <c:v>1.77090439525206E-3</c:v>
                      </c:pt>
                      <c:pt idx="455">
                        <c:v>1.72844842282759E-3</c:v>
                      </c:pt>
                      <c:pt idx="456">
                        <c:v>1.6868905080020501E-3</c:v>
                      </c:pt>
                      <c:pt idx="457">
                        <c:v>1.63967180994213E-3</c:v>
                      </c:pt>
                      <c:pt idx="458">
                        <c:v>1.58106200451054E-3</c:v>
                      </c:pt>
                      <c:pt idx="459">
                        <c:v>1.5080635314347001E-3</c:v>
                      </c:pt>
                      <c:pt idx="460">
                        <c:v>1.4184847767494701E-3</c:v>
                      </c:pt>
                      <c:pt idx="461">
                        <c:v>1.31102851137559E-3</c:v>
                      </c:pt>
                      <c:pt idx="462">
                        <c:v>1.1852091278238401E-3</c:v>
                      </c:pt>
                      <c:pt idx="463">
                        <c:v>1.04439217362871E-3</c:v>
                      </c:pt>
                      <c:pt idx="464">
                        <c:v>8.9212102811634503E-4</c:v>
                      </c:pt>
                      <c:pt idx="465">
                        <c:v>7.33997958127862E-4</c:v>
                      </c:pt>
                      <c:pt idx="466">
                        <c:v>5.7633407049795303E-4</c:v>
                      </c:pt>
                      <c:pt idx="467">
                        <c:v>4.2640251323745101E-4</c:v>
                      </c:pt>
                      <c:pt idx="468">
                        <c:v>2.92842449432875E-4</c:v>
                      </c:pt>
                      <c:pt idx="469">
                        <c:v>1.8450567924558801E-4</c:v>
                      </c:pt>
                      <c:pt idx="470">
                        <c:v>1.1029786360181399E-4</c:v>
                      </c:pt>
                      <c:pt idx="471" formatCode="0.00E+00">
                        <c:v>7.8259512196911794E-5</c:v>
                      </c:pt>
                      <c:pt idx="472" formatCode="0.00E+00">
                        <c:v>9.7050257594826994E-5</c:v>
                      </c:pt>
                      <c:pt idx="473">
                        <c:v>1.7299186465114501E-4</c:v>
                      </c:pt>
                      <c:pt idx="474">
                        <c:v>3.1095599821213098E-4</c:v>
                      </c:pt>
                      <c:pt idx="475">
                        <c:v>5.1236201665352105E-4</c:v>
                      </c:pt>
                      <c:pt idx="476">
                        <c:v>7.7808673524950201E-4</c:v>
                      </c:pt>
                      <c:pt idx="477">
                        <c:v>1.10670692056191E-3</c:v>
                      </c:pt>
                      <c:pt idx="478">
                        <c:v>1.49371806790011E-3</c:v>
                      </c:pt>
                      <c:pt idx="479">
                        <c:v>1.9330772361155399E-3</c:v>
                      </c:pt>
                      <c:pt idx="480">
                        <c:v>2.41623158595067E-3</c:v>
                      </c:pt>
                      <c:pt idx="481">
                        <c:v>2.93362360911193E-3</c:v>
                      </c:pt>
                      <c:pt idx="482">
                        <c:v>3.4731074877059399E-3</c:v>
                      </c:pt>
                      <c:pt idx="483">
                        <c:v>4.0219240082501996E-3</c:v>
                      </c:pt>
                      <c:pt idx="484">
                        <c:v>4.5670180992223803E-3</c:v>
                      </c:pt>
                      <c:pt idx="485">
                        <c:v>5.0940650346630104E-3</c:v>
                      </c:pt>
                      <c:pt idx="486">
                        <c:v>5.5927623768726002E-3</c:v>
                      </c:pt>
                      <c:pt idx="487">
                        <c:v>6.0526817800710996E-3</c:v>
                      </c:pt>
                      <c:pt idx="488">
                        <c:v>6.46581534254651E-3</c:v>
                      </c:pt>
                      <c:pt idx="489">
                        <c:v>6.8263593159431698E-3</c:v>
                      </c:pt>
                      <c:pt idx="490">
                        <c:v>7.1315367934492203E-3</c:v>
                      </c:pt>
                      <c:pt idx="491">
                        <c:v>7.38129680086742E-3</c:v>
                      </c:pt>
                      <c:pt idx="492">
                        <c:v>7.5796070734691703E-3</c:v>
                      </c:pt>
                      <c:pt idx="493">
                        <c:v>7.7337545140642996E-3</c:v>
                      </c:pt>
                      <c:pt idx="494">
                        <c:v>7.8526374771979504E-3</c:v>
                      </c:pt>
                      <c:pt idx="495">
                        <c:v>7.9486559463077793E-3</c:v>
                      </c:pt>
                      <c:pt idx="496">
                        <c:v>8.0357154184757008E-3</c:v>
                      </c:pt>
                      <c:pt idx="497">
                        <c:v>8.12852911673889E-3</c:v>
                      </c:pt>
                      <c:pt idx="498">
                        <c:v>8.2416182337114695E-3</c:v>
                      </c:pt>
                      <c:pt idx="499">
                        <c:v>8.3898302802813997E-3</c:v>
                      </c:pt>
                      <c:pt idx="500">
                        <c:v>8.5860031057259992E-3</c:v>
                      </c:pt>
                      <c:pt idx="501">
                        <c:v>8.84158152329962E-3</c:v>
                      </c:pt>
                      <c:pt idx="502">
                        <c:v>9.1644920835864899E-3</c:v>
                      </c:pt>
                      <c:pt idx="503">
                        <c:v>9.5596696111717606E-3</c:v>
                      </c:pt>
                      <c:pt idx="504">
                        <c:v>1.00285411166846E-2</c:v>
                      </c:pt>
                      <c:pt idx="505">
                        <c:v>1.0569380701349501E-2</c:v>
                      </c:pt>
                      <c:pt idx="506">
                        <c:v>1.11755155611646E-2</c:v>
                      </c:pt>
                      <c:pt idx="507">
                        <c:v>1.18386692393521E-2</c:v>
                      </c:pt>
                      <c:pt idx="508">
                        <c:v>1.25480851801402E-2</c:v>
                      </c:pt>
                      <c:pt idx="509">
                        <c:v>1.32918566499969E-2</c:v>
                      </c:pt>
                      <c:pt idx="510">
                        <c:v>1.40543166461522E-2</c:v>
                      </c:pt>
                      <c:pt idx="511">
                        <c:v>1.48201930933588E-2</c:v>
                      </c:pt>
                      <c:pt idx="512">
                        <c:v>1.55743591449625E-2</c:v>
                      </c:pt>
                      <c:pt idx="513">
                        <c:v>1.6303093213472099E-2</c:v>
                      </c:pt>
                      <c:pt idx="514">
                        <c:v>1.6994482541707701E-2</c:v>
                      </c:pt>
                      <c:pt idx="515">
                        <c:v>1.7638261961372598E-2</c:v>
                      </c:pt>
                      <c:pt idx="516">
                        <c:v>1.8226308397880701E-2</c:v>
                      </c:pt>
                      <c:pt idx="517">
                        <c:v>1.8753676090551799E-2</c:v>
                      </c:pt>
                      <c:pt idx="518">
                        <c:v>1.92181397141916E-2</c:v>
                      </c:pt>
                      <c:pt idx="519">
                        <c:v>1.9620508689687701E-2</c:v>
                      </c:pt>
                      <c:pt idx="520">
                        <c:v>1.9964756176420701E-2</c:v>
                      </c:pt>
                      <c:pt idx="521">
                        <c:v>2.0255806074327299E-2</c:v>
                      </c:pt>
                      <c:pt idx="522">
                        <c:v>2.0501474322447401E-2</c:v>
                      </c:pt>
                      <c:pt idx="523">
                        <c:v>2.0709736629647001E-2</c:v>
                      </c:pt>
                      <c:pt idx="524">
                        <c:v>2.08892872871295E-2</c:v>
                      </c:pt>
                      <c:pt idx="525">
                        <c:v>2.10501587040656E-2</c:v>
                      </c:pt>
                      <c:pt idx="526">
                        <c:v>2.1201907339605999E-2</c:v>
                      </c:pt>
                      <c:pt idx="527">
                        <c:v>2.13524180194242E-2</c:v>
                      </c:pt>
                      <c:pt idx="528">
                        <c:v>2.1508126432737699E-2</c:v>
                      </c:pt>
                      <c:pt idx="529">
                        <c:v>2.1673372887789699E-2</c:v>
                      </c:pt>
                      <c:pt idx="530">
                        <c:v>2.1851890312735898E-2</c:v>
                      </c:pt>
                      <c:pt idx="531">
                        <c:v>2.2045158965798999E-2</c:v>
                      </c:pt>
                      <c:pt idx="532">
                        <c:v>2.22525252718224E-2</c:v>
                      </c:pt>
                      <c:pt idx="533">
                        <c:v>2.24717122607332E-2</c:v>
                      </c:pt>
                      <c:pt idx="534">
                        <c:v>2.2699822399597801E-2</c:v>
                      </c:pt>
                      <c:pt idx="535">
                        <c:v>2.29312596306844E-2</c:v>
                      </c:pt>
                      <c:pt idx="536">
                        <c:v>2.31609690654439E-2</c:v>
                      </c:pt>
                      <c:pt idx="537">
                        <c:v>2.3383703067685498E-2</c:v>
                      </c:pt>
                      <c:pt idx="538">
                        <c:v>2.3595687578402399E-2</c:v>
                      </c:pt>
                      <c:pt idx="539">
                        <c:v>2.37923436218179E-2</c:v>
                      </c:pt>
                      <c:pt idx="540">
                        <c:v>2.3969640794574198E-2</c:v>
                      </c:pt>
                      <c:pt idx="541">
                        <c:v>2.4123819644787901E-2</c:v>
                      </c:pt>
                      <c:pt idx="542">
                        <c:v>2.42519462219178E-2</c:v>
                      </c:pt>
                      <c:pt idx="543">
                        <c:v>2.43516160089443E-2</c:v>
                      </c:pt>
                      <c:pt idx="544">
                        <c:v>2.4420686717713101E-2</c:v>
                      </c:pt>
                      <c:pt idx="545">
                        <c:v>2.44564162124782E-2</c:v>
                      </c:pt>
                      <c:pt idx="546">
                        <c:v>2.4456144199893601E-2</c:v>
                      </c:pt>
                      <c:pt idx="547">
                        <c:v>2.4417109713902801E-2</c:v>
                      </c:pt>
                      <c:pt idx="548">
                        <c:v>2.4334533404739799E-2</c:v>
                      </c:pt>
                      <c:pt idx="549">
                        <c:v>2.4205798550311599E-2</c:v>
                      </c:pt>
                      <c:pt idx="550">
                        <c:v>2.4027712135031899E-2</c:v>
                      </c:pt>
                      <c:pt idx="551">
                        <c:v>2.3796290628867699E-2</c:v>
                      </c:pt>
                      <c:pt idx="552">
                        <c:v>2.3507720259306399E-2</c:v>
                      </c:pt>
                      <c:pt idx="553">
                        <c:v>2.31588748099926E-2</c:v>
                      </c:pt>
                      <c:pt idx="554">
                        <c:v>2.2747589349144701E-2</c:v>
                      </c:pt>
                      <c:pt idx="555">
                        <c:v>2.2272033428509402E-2</c:v>
                      </c:pt>
                      <c:pt idx="556">
                        <c:v>2.1732864262228601E-2</c:v>
                      </c:pt>
                      <c:pt idx="557">
                        <c:v>2.1131441310626799E-2</c:v>
                      </c:pt>
                      <c:pt idx="558">
                        <c:v>2.04739635470024E-2</c:v>
                      </c:pt>
                      <c:pt idx="559">
                        <c:v>1.9766882195166799E-2</c:v>
                      </c:pt>
                      <c:pt idx="560">
                        <c:v>1.9018436169761201E-2</c:v>
                      </c:pt>
                      <c:pt idx="561">
                        <c:v>1.8239012403977201E-2</c:v>
                      </c:pt>
                      <c:pt idx="562">
                        <c:v>1.7439136333098001E-2</c:v>
                      </c:pt>
                      <c:pt idx="563">
                        <c:v>1.66315637024794E-2</c:v>
                      </c:pt>
                      <c:pt idx="564">
                        <c:v>1.5829632299217501E-2</c:v>
                      </c:pt>
                      <c:pt idx="565">
                        <c:v>1.50464212380089E-2</c:v>
                      </c:pt>
                      <c:pt idx="566">
                        <c:v>1.4294534564681501E-2</c:v>
                      </c:pt>
                      <c:pt idx="567">
                        <c:v>1.3585468162129501E-2</c:v>
                      </c:pt>
                      <c:pt idx="568">
                        <c:v>1.2928969563087299E-2</c:v>
                      </c:pt>
                      <c:pt idx="569">
                        <c:v>1.2333325242784901E-2</c:v>
                      </c:pt>
                      <c:pt idx="570">
                        <c:v>1.18054856713281E-2</c:v>
                      </c:pt>
                      <c:pt idx="571">
                        <c:v>1.13505195023082E-2</c:v>
                      </c:pt>
                      <c:pt idx="572">
                        <c:v>1.09710323231418E-2</c:v>
                      </c:pt>
                      <c:pt idx="573">
                        <c:v>1.0667544824308201E-2</c:v>
                      </c:pt>
                      <c:pt idx="574">
                        <c:v>1.0438860482307201E-2</c:v>
                      </c:pt>
                      <c:pt idx="575">
                        <c:v>1.0282334413379699E-2</c:v>
                      </c:pt>
                      <c:pt idx="576">
                        <c:v>1.01936602810458E-2</c:v>
                      </c:pt>
                      <c:pt idx="577">
                        <c:v>1.01665094930474E-2</c:v>
                      </c:pt>
                      <c:pt idx="578">
                        <c:v>1.01944792002909E-2</c:v>
                      </c:pt>
                      <c:pt idx="579">
                        <c:v>1.02703312828752E-2</c:v>
                      </c:pt>
                      <c:pt idx="580">
                        <c:v>1.03866077735151E-2</c:v>
                      </c:pt>
                      <c:pt idx="581">
                        <c:v>1.0536002437356E-2</c:v>
                      </c:pt>
                      <c:pt idx="582">
                        <c:v>1.0710518207675299E-2</c:v>
                      </c:pt>
                      <c:pt idx="583">
                        <c:v>1.0902965918555701E-2</c:v>
                      </c:pt>
                      <c:pt idx="584">
                        <c:v>1.1104678012893301E-2</c:v>
                      </c:pt>
                      <c:pt idx="585">
                        <c:v>1.13078545017017E-2</c:v>
                      </c:pt>
                      <c:pt idx="586">
                        <c:v>1.15071549586782E-2</c:v>
                      </c:pt>
                      <c:pt idx="587">
                        <c:v>1.1695749786339501E-2</c:v>
                      </c:pt>
                      <c:pt idx="588">
                        <c:v>1.18678781094769E-2</c:v>
                      </c:pt>
                      <c:pt idx="589">
                        <c:v>1.20176222256912E-2</c:v>
                      </c:pt>
                      <c:pt idx="590">
                        <c:v>1.21390653321207E-2</c:v>
                      </c:pt>
                      <c:pt idx="591">
                        <c:v>1.22278545529028E-2</c:v>
                      </c:pt>
                      <c:pt idx="592">
                        <c:v>1.22797227444525E-2</c:v>
                      </c:pt>
                      <c:pt idx="593">
                        <c:v>1.2290236566181899E-2</c:v>
                      </c:pt>
                      <c:pt idx="594">
                        <c:v>1.22553680309144E-2</c:v>
                      </c:pt>
                      <c:pt idx="595">
                        <c:v>1.2170944639425099E-2</c:v>
                      </c:pt>
                      <c:pt idx="596">
                        <c:v>1.2033295525730001E-2</c:v>
                      </c:pt>
                      <c:pt idx="597">
                        <c:v>1.18396237801194E-2</c:v>
                      </c:pt>
                      <c:pt idx="598">
                        <c:v>1.1587746390862699E-2</c:v>
                      </c:pt>
                      <c:pt idx="599">
                        <c:v>1.12765319036195E-2</c:v>
                      </c:pt>
                      <c:pt idx="600">
                        <c:v>1.09046296420891E-2</c:v>
                      </c:pt>
                      <c:pt idx="601">
                        <c:v>1.0472446526237101E-2</c:v>
                      </c:pt>
                      <c:pt idx="602">
                        <c:v>9.9799201065289504E-3</c:v>
                      </c:pt>
                      <c:pt idx="603">
                        <c:v>9.4289910695438892E-3</c:v>
                      </c:pt>
                      <c:pt idx="604">
                        <c:v>8.8232686932483203E-3</c:v>
                      </c:pt>
                      <c:pt idx="605">
                        <c:v>8.1681015600468306E-3</c:v>
                      </c:pt>
                      <c:pt idx="606">
                        <c:v>7.4694369041353702E-3</c:v>
                      </c:pt>
                      <c:pt idx="607">
                        <c:v>6.7354889923755597E-3</c:v>
                      </c:pt>
                      <c:pt idx="608">
                        <c:v>5.9762946450422202E-3</c:v>
                      </c:pt>
                      <c:pt idx="609">
                        <c:v>5.2028740222054004E-3</c:v>
                      </c:pt>
                      <c:pt idx="610">
                        <c:v>4.4273586269195997E-3</c:v>
                      </c:pt>
                      <c:pt idx="611">
                        <c:v>3.6622536184212598E-3</c:v>
                      </c:pt>
                      <c:pt idx="612">
                        <c:v>2.9207871558290799E-3</c:v>
                      </c:pt>
                      <c:pt idx="613">
                        <c:v>2.2173549671935899E-3</c:v>
                      </c:pt>
                      <c:pt idx="614">
                        <c:v>1.56382476042712E-3</c:v>
                      </c:pt>
                      <c:pt idx="615">
                        <c:v>9.7361500976726495E-4</c:v>
                      </c:pt>
                      <c:pt idx="616">
                        <c:v>4.5987169294760998E-4</c:v>
                      </c:pt>
                      <c:pt idx="617" formatCode="0.00E+00">
                        <c:v>3.4202645158138402E-5</c:v>
                      </c:pt>
                      <c:pt idx="618">
                        <c:v>-2.9305014479061498E-4</c:v>
                      </c:pt>
                      <c:pt idx="619">
                        <c:v>-5.1353287584178205E-4</c:v>
                      </c:pt>
                      <c:pt idx="620">
                        <c:v>-6.2100555830912299E-4</c:v>
                      </c:pt>
                      <c:pt idx="621">
                        <c:v>-6.1052460082891796E-4</c:v>
                      </c:pt>
                      <c:pt idx="622">
                        <c:v>-4.80666242504268E-4</c:v>
                      </c:pt>
                      <c:pt idx="623">
                        <c:v>-2.3213178034538001E-4</c:v>
                      </c:pt>
                      <c:pt idx="624">
                        <c:v>1.3121925077080499E-4</c:v>
                      </c:pt>
                      <c:pt idx="625">
                        <c:v>6.0286325954974403E-4</c:v>
                      </c:pt>
                      <c:pt idx="626">
                        <c:v>1.17361697090902E-3</c:v>
                      </c:pt>
                      <c:pt idx="627">
                        <c:v>1.83396088846339E-3</c:v>
                      </c:pt>
                      <c:pt idx="628">
                        <c:v>2.5711067449083001E-3</c:v>
                      </c:pt>
                      <c:pt idx="629">
                        <c:v>3.3707859161660201E-3</c:v>
                      </c:pt>
                      <c:pt idx="630">
                        <c:v>4.2175561423590299E-3</c:v>
                      </c:pt>
                      <c:pt idx="631">
                        <c:v>5.0948842127408302E-3</c:v>
                      </c:pt>
                      <c:pt idx="632">
                        <c:v>5.9860580925533797E-3</c:v>
                      </c:pt>
                      <c:pt idx="633">
                        <c:v>6.8752458800478197E-3</c:v>
                      </c:pt>
                      <c:pt idx="634">
                        <c:v>7.7457042633986197E-3</c:v>
                      </c:pt>
                      <c:pt idx="635">
                        <c:v>8.5834717048882108E-3</c:v>
                      </c:pt>
                      <c:pt idx="636">
                        <c:v>9.3763867437086697E-3</c:v>
                      </c:pt>
                      <c:pt idx="637">
                        <c:v>1.0114376414196101E-2</c:v>
                      </c:pt>
                      <c:pt idx="638">
                        <c:v>1.0788431273988401E-2</c:v>
                      </c:pt>
                      <c:pt idx="639">
                        <c:v>1.13941256798889E-2</c:v>
                      </c:pt>
                      <c:pt idx="640">
                        <c:v>1.19284534095451E-2</c:v>
                      </c:pt>
                      <c:pt idx="641">
                        <c:v>1.23910024037482E-2</c:v>
                      </c:pt>
                      <c:pt idx="642">
                        <c:v>1.2783996214344499E-2</c:v>
                      </c:pt>
                      <c:pt idx="643">
                        <c:v>1.31116389330677E-2</c:v>
                      </c:pt>
                      <c:pt idx="644">
                        <c:v>1.3379784250664099E-2</c:v>
                      </c:pt>
                      <c:pt idx="645">
                        <c:v>1.3595336075082599E-2</c:v>
                      </c:pt>
                      <c:pt idx="646">
                        <c:v>1.37659977424063E-2</c:v>
                      </c:pt>
                      <c:pt idx="647">
                        <c:v>1.38999463914027E-2</c:v>
                      </c:pt>
                      <c:pt idx="648">
                        <c:v>1.4005389725969999E-2</c:v>
                      </c:pt>
                      <c:pt idx="649">
                        <c:v>1.4090293158821E-2</c:v>
                      </c:pt>
                      <c:pt idx="650">
                        <c:v>1.4161302287010799E-2</c:v>
                      </c:pt>
                      <c:pt idx="651">
                        <c:v>1.4223877472426901E-2</c:v>
                      </c:pt>
                      <c:pt idx="652">
                        <c:v>1.4282764689513699E-2</c:v>
                      </c:pt>
                      <c:pt idx="653">
                        <c:v>1.43412963625827E-2</c:v>
                      </c:pt>
                      <c:pt idx="654">
                        <c:v>1.44002272309547E-2</c:v>
                      </c:pt>
                      <c:pt idx="655">
                        <c:v>1.44610432024899E-2</c:v>
                      </c:pt>
                      <c:pt idx="656">
                        <c:v>1.4522292999318599E-2</c:v>
                      </c:pt>
                      <c:pt idx="657">
                        <c:v>1.45811518026628E-2</c:v>
                      </c:pt>
                      <c:pt idx="658">
                        <c:v>1.46353819189979E-2</c:v>
                      </c:pt>
                      <c:pt idx="659">
                        <c:v>1.4681393891721101E-2</c:v>
                      </c:pt>
                      <c:pt idx="660">
                        <c:v>1.4715827243449799E-2</c:v>
                      </c:pt>
                      <c:pt idx="661">
                        <c:v>1.4735018951197601E-2</c:v>
                      </c:pt>
                      <c:pt idx="662">
                        <c:v>1.4734523058379899E-2</c:v>
                      </c:pt>
                      <c:pt idx="663">
                        <c:v>1.47132213289168E-2</c:v>
                      </c:pt>
                      <c:pt idx="664">
                        <c:v>1.46689489343959E-2</c:v>
                      </c:pt>
                      <c:pt idx="665">
                        <c:v>1.46015483587888E-2</c:v>
                      </c:pt>
                      <c:pt idx="666">
                        <c:v>1.4513110133795399E-2</c:v>
                      </c:pt>
                      <c:pt idx="667">
                        <c:v>1.4404886998225E-2</c:v>
                      </c:pt>
                      <c:pt idx="668">
                        <c:v>1.4281020446818201E-2</c:v>
                      </c:pt>
                      <c:pt idx="669">
                        <c:v>1.4146074668138799E-2</c:v>
                      </c:pt>
                      <c:pt idx="670">
                        <c:v>1.40054913126334E-2</c:v>
                      </c:pt>
                      <c:pt idx="671">
                        <c:v>1.38652889108021E-2</c:v>
                      </c:pt>
                      <c:pt idx="672">
                        <c:v>1.37310054271887E-2</c:v>
                      </c:pt>
                      <c:pt idx="673">
                        <c:v>1.36076273610775E-2</c:v>
                      </c:pt>
                      <c:pt idx="674">
                        <c:v>1.34989609884244E-2</c:v>
                      </c:pt>
                      <c:pt idx="675">
                        <c:v>1.34080543683487E-2</c:v>
                      </c:pt>
                      <c:pt idx="676">
                        <c:v>1.33374599892976E-2</c:v>
                      </c:pt>
                      <c:pt idx="677">
                        <c:v>1.3286946354598201E-2</c:v>
                      </c:pt>
                      <c:pt idx="678">
                        <c:v>1.32539277577206E-2</c:v>
                      </c:pt>
                      <c:pt idx="679">
                        <c:v>1.3235316083195199E-2</c:v>
                      </c:pt>
                      <c:pt idx="680">
                        <c:v>1.3226430586830099E-2</c:v>
                      </c:pt>
                      <c:pt idx="681">
                        <c:v>1.3219821212869499E-2</c:v>
                      </c:pt>
                      <c:pt idx="682">
                        <c:v>1.32077349612838E-2</c:v>
                      </c:pt>
                      <c:pt idx="683">
                        <c:v>1.31825402611674E-2</c:v>
                      </c:pt>
                      <c:pt idx="684">
                        <c:v>1.3136507835368299E-2</c:v>
                      </c:pt>
                      <c:pt idx="685">
                        <c:v>1.30621856433774E-2</c:v>
                      </c:pt>
                      <c:pt idx="686">
                        <c:v>1.2952970446063E-2</c:v>
                      </c:pt>
                      <c:pt idx="687">
                        <c:v>1.2803758500275699E-2</c:v>
                      </c:pt>
                      <c:pt idx="688">
                        <c:v>1.2610987113249501E-2</c:v>
                      </c:pt>
                      <c:pt idx="689">
                        <c:v>1.2372667001753501E-2</c:v>
                      </c:pt>
                      <c:pt idx="690">
                        <c:v>1.20893757301132E-2</c:v>
                      </c:pt>
                      <c:pt idx="691">
                        <c:v>1.17630856412011E-2</c:v>
                      </c:pt>
                      <c:pt idx="692">
                        <c:v>1.13958176177529E-2</c:v>
                      </c:pt>
                      <c:pt idx="693">
                        <c:v>1.0992076185890201E-2</c:v>
                      </c:pt>
                      <c:pt idx="694">
                        <c:v>1.0557381033803499E-2</c:v>
                      </c:pt>
                      <c:pt idx="695">
                        <c:v>1.00978298952997E-2</c:v>
                      </c:pt>
                      <c:pt idx="696">
                        <c:v>9.6196015097104303E-3</c:v>
                      </c:pt>
                      <c:pt idx="697">
                        <c:v>9.1284146425201391E-3</c:v>
                      </c:pt>
                      <c:pt idx="698">
                        <c:v>8.6299077587979906E-3</c:v>
                      </c:pt>
                      <c:pt idx="699">
                        <c:v>8.1291491976824403E-3</c:v>
                      </c:pt>
                      <c:pt idx="700">
                        <c:v>7.6296461055191597E-3</c:v>
                      </c:pt>
                      <c:pt idx="701">
                        <c:v>7.1337581348061398E-3</c:v>
                      </c:pt>
                      <c:pt idx="702">
                        <c:v>6.64289517722794E-3</c:v>
                      </c:pt>
                      <c:pt idx="703">
                        <c:v>6.1561656059195696E-3</c:v>
                      </c:pt>
                      <c:pt idx="704">
                        <c:v>5.6726130826432603E-3</c:v>
                      </c:pt>
                      <c:pt idx="705">
                        <c:v>5.1904062065636697E-3</c:v>
                      </c:pt>
                      <c:pt idx="706">
                        <c:v>4.7067347962763302E-3</c:v>
                      </c:pt>
                      <c:pt idx="707">
                        <c:v>4.2195949701595899E-3</c:v>
                      </c:pt>
                      <c:pt idx="708">
                        <c:v>3.72633592304473E-3</c:v>
                      </c:pt>
                      <c:pt idx="709">
                        <c:v>3.2257270168694801E-3</c:v>
                      </c:pt>
                      <c:pt idx="710">
                        <c:v>2.71691812862175E-3</c:v>
                      </c:pt>
                      <c:pt idx="711">
                        <c:v>2.2004334506961799E-3</c:v>
                      </c:pt>
                      <c:pt idx="712">
                        <c:v>1.67727791607257E-3</c:v>
                      </c:pt>
                      <c:pt idx="713">
                        <c:v>1.15091325809411E-3</c:v>
                      </c:pt>
                      <c:pt idx="714">
                        <c:v>6.2676452112663797E-4</c:v>
                      </c:pt>
                      <c:pt idx="715">
                        <c:v>1.1047084096937499E-4</c:v>
                      </c:pt>
                      <c:pt idx="716">
                        <c:v>-3.8993037112919999E-4</c:v>
                      </c:pt>
                      <c:pt idx="717">
                        <c:v>-8.6605180768388804E-4</c:v>
                      </c:pt>
                      <c:pt idx="718">
                        <c:v>-1.30863560275946E-3</c:v>
                      </c:pt>
                      <c:pt idx="719">
                        <c:v>-1.70760483609811E-3</c:v>
                      </c:pt>
                      <c:pt idx="720">
                        <c:v>-2.05376706346617E-3</c:v>
                      </c:pt>
                      <c:pt idx="721">
                        <c:v>-2.3378319775694601E-3</c:v>
                      </c:pt>
                      <c:pt idx="722">
                        <c:v>-2.55173684227788E-3</c:v>
                      </c:pt>
                      <c:pt idx="723">
                        <c:v>-2.6890765006096001E-3</c:v>
                      </c:pt>
                      <c:pt idx="724">
                        <c:v>-2.7450974700271198E-3</c:v>
                      </c:pt>
                      <c:pt idx="725">
                        <c:v>-2.7178204054843398E-3</c:v>
                      </c:pt>
                      <c:pt idx="726">
                        <c:v>-2.6062771610182202E-3</c:v>
                      </c:pt>
                      <c:pt idx="727">
                        <c:v>-2.4127673730448898E-3</c:v>
                      </c:pt>
                      <c:pt idx="728">
                        <c:v>-2.1417644620315402E-3</c:v>
                      </c:pt>
                      <c:pt idx="729">
                        <c:v>-1.80052645508931E-3</c:v>
                      </c:pt>
                      <c:pt idx="730">
                        <c:v>-1.3968893546073399E-3</c:v>
                      </c:pt>
                      <c:pt idx="731">
                        <c:v>-9.4317612653619005E-4</c:v>
                      </c:pt>
                      <c:pt idx="732">
                        <c:v>-4.5060991589585198E-4</c:v>
                      </c:pt>
                      <c:pt idx="733" formatCode="0.00E+00">
                        <c:v>6.8181774221882599E-5</c:v>
                      </c:pt>
                      <c:pt idx="734">
                        <c:v>6.0025440768114095E-4</c:v>
                      </c:pt>
                      <c:pt idx="735">
                        <c:v>1.1333461800481499E-3</c:v>
                      </c:pt>
                      <c:pt idx="736">
                        <c:v>1.6556699664038101E-3</c:v>
                      </c:pt>
                      <c:pt idx="737">
                        <c:v>2.1568155687747299E-3</c:v>
                      </c:pt>
                      <c:pt idx="738">
                        <c:v>2.6280776648994501E-3</c:v>
                      </c:pt>
                      <c:pt idx="739">
                        <c:v>3.0629916768135099E-3</c:v>
                      </c:pt>
                      <c:pt idx="740">
                        <c:v>3.45804476998612E-3</c:v>
                      </c:pt>
                      <c:pt idx="741">
                        <c:v>3.8125557986029E-3</c:v>
                      </c:pt>
                      <c:pt idx="742">
                        <c:v>4.1251729354760897E-3</c:v>
                      </c:pt>
                      <c:pt idx="743">
                        <c:v>4.4005622638419502E-3</c:v>
                      </c:pt>
                      <c:pt idx="744">
                        <c:v>4.6437779470300602E-3</c:v>
                      </c:pt>
                      <c:pt idx="745">
                        <c:v>4.8614513157036196E-3</c:v>
                      </c:pt>
                      <c:pt idx="746">
                        <c:v>5.0610378784897202E-3</c:v>
                      </c:pt>
                      <c:pt idx="747">
                        <c:v>5.25075298146892E-3</c:v>
                      </c:pt>
                      <c:pt idx="748">
                        <c:v>5.4387951237764099E-3</c:v>
                      </c:pt>
                      <c:pt idx="749">
                        <c:v>5.6333601698451202E-3</c:v>
                      </c:pt>
                      <c:pt idx="750">
                        <c:v>5.8420404549832904E-3</c:v>
                      </c:pt>
                      <c:pt idx="751">
                        <c:v>6.0697075171800797E-3</c:v>
                      </c:pt>
                      <c:pt idx="752">
                        <c:v>6.3216274628157603E-3</c:v>
                      </c:pt>
                      <c:pt idx="753">
                        <c:v>6.6009123530431004E-3</c:v>
                      </c:pt>
                      <c:pt idx="754">
                        <c:v>6.9111459164686003E-3</c:v>
                      </c:pt>
                      <c:pt idx="755">
                        <c:v>7.2527739164762496E-3</c:v>
                      </c:pt>
                      <c:pt idx="756">
                        <c:v>7.6250550814297297E-3</c:v>
                      </c:pt>
                      <c:pt idx="757">
                        <c:v>8.0289429940087198E-3</c:v>
                      </c:pt>
                      <c:pt idx="758">
                        <c:v>8.4640264539635607E-3</c:v>
                      </c:pt>
                      <c:pt idx="759">
                        <c:v>8.9291416876194907E-3</c:v>
                      </c:pt>
                      <c:pt idx="760">
                        <c:v>9.4231682794549392E-3</c:v>
                      </c:pt>
                      <c:pt idx="761">
                        <c:v>9.9444605860875401E-3</c:v>
                      </c:pt>
                      <c:pt idx="762">
                        <c:v>1.0492178409506701E-2</c:v>
                      </c:pt>
                      <c:pt idx="763">
                        <c:v>1.10661812068791E-2</c:v>
                      </c:pt>
                      <c:pt idx="764">
                        <c:v>1.16651371352647E-2</c:v>
                      </c:pt>
                      <c:pt idx="765">
                        <c:v>1.2287776855288901E-2</c:v>
                      </c:pt>
                      <c:pt idx="766">
                        <c:v>1.29305074736799E-2</c:v>
                      </c:pt>
                      <c:pt idx="767">
                        <c:v>1.35904401857066E-2</c:v>
                      </c:pt>
                      <c:pt idx="768">
                        <c:v>1.4263665293936601E-2</c:v>
                      </c:pt>
                      <c:pt idx="769">
                        <c:v>1.4944759119337099E-2</c:v>
                      </c:pt>
                      <c:pt idx="770">
                        <c:v>1.5626962315993E-2</c:v>
                      </c:pt>
                      <c:pt idx="771">
                        <c:v>1.6302761419012501E-2</c:v>
                      </c:pt>
                      <c:pt idx="772">
                        <c:v>1.6964074280878799E-2</c:v>
                      </c:pt>
                      <c:pt idx="773">
                        <c:v>1.76024405374904E-2</c:v>
                      </c:pt>
                      <c:pt idx="774">
                        <c:v>1.82094791388932E-2</c:v>
                      </c:pt>
                      <c:pt idx="775">
                        <c:v>1.8776412842045401E-2</c:v>
                      </c:pt>
                      <c:pt idx="776">
                        <c:v>1.92963900880678E-2</c:v>
                      </c:pt>
                      <c:pt idx="777">
                        <c:v>1.9763624011940099E-2</c:v>
                      </c:pt>
                      <c:pt idx="778">
                        <c:v>2.0173867833852801E-2</c:v>
                      </c:pt>
                      <c:pt idx="779">
                        <c:v>2.0525170001851601E-2</c:v>
                      </c:pt>
                      <c:pt idx="780">
                        <c:v>2.0817106719055699E-2</c:v>
                      </c:pt>
                      <c:pt idx="781">
                        <c:v>2.1051736986723399E-2</c:v>
                      </c:pt>
                      <c:pt idx="782">
                        <c:v>2.1233059203192399E-2</c:v>
                      </c:pt>
                      <c:pt idx="783">
                        <c:v>2.1365825645660499E-2</c:v>
                      </c:pt>
                      <c:pt idx="784">
                        <c:v>2.1457069546304199E-2</c:v>
                      </c:pt>
                      <c:pt idx="785">
                        <c:v>2.15130493164324E-2</c:v>
                      </c:pt>
                      <c:pt idx="786">
                        <c:v>2.1541466068969398E-2</c:v>
                      </c:pt>
                      <c:pt idx="787">
                        <c:v>2.1549616987332501E-2</c:v>
                      </c:pt>
                      <c:pt idx="788">
                        <c:v>2.15435119005579E-2</c:v>
                      </c:pt>
                      <c:pt idx="789">
                        <c:v>2.1527196891957999E-2</c:v>
                      </c:pt>
                      <c:pt idx="790">
                        <c:v>2.1503324389471001E-2</c:v>
                      </c:pt>
                      <c:pt idx="791">
                        <c:v>2.14735858487612E-2</c:v>
                      </c:pt>
                      <c:pt idx="792">
                        <c:v>2.143724146236E-2</c:v>
                      </c:pt>
                      <c:pt idx="793">
                        <c:v>2.1391340266506E-2</c:v>
                      </c:pt>
                      <c:pt idx="794">
                        <c:v>2.1330465120911898E-2</c:v>
                      </c:pt>
                      <c:pt idx="795">
                        <c:v>2.1246706658026901E-2</c:v>
                      </c:pt>
                      <c:pt idx="796">
                        <c:v>2.11323373684251E-2</c:v>
                      </c:pt>
                      <c:pt idx="797">
                        <c:v>2.09782756564484E-2</c:v>
                      </c:pt>
                      <c:pt idx="798">
                        <c:v>2.07749839257893E-2</c:v>
                      </c:pt>
                      <c:pt idx="799">
                        <c:v>2.0513075156604901E-2</c:v>
                      </c:pt>
                      <c:pt idx="800">
                        <c:v>2.0184117011218E-2</c:v>
                      </c:pt>
                      <c:pt idx="801">
                        <c:v>1.9780707083783499E-2</c:v>
                      </c:pt>
                      <c:pt idx="802">
                        <c:v>1.9296070037252099E-2</c:v>
                      </c:pt>
                      <c:pt idx="803">
                        <c:v>1.8727021177124499E-2</c:v>
                      </c:pt>
                      <c:pt idx="804">
                        <c:v>1.8071920257356301E-2</c:v>
                      </c:pt>
                      <c:pt idx="805">
                        <c:v>1.73318209764626E-2</c:v>
                      </c:pt>
                      <c:pt idx="806">
                        <c:v>1.6509752992827899E-2</c:v>
                      </c:pt>
                      <c:pt idx="807">
                        <c:v>1.56105258716211E-2</c:v>
                      </c:pt>
                      <c:pt idx="808">
                        <c:v>1.4641778577746499E-2</c:v>
                      </c:pt>
                      <c:pt idx="809">
                        <c:v>1.3613597948527199E-2</c:v>
                      </c:pt>
                      <c:pt idx="810">
                        <c:v>1.2538708724824901E-2</c:v>
                      </c:pt>
                      <c:pt idx="811">
                        <c:v>1.14299612064003E-2</c:v>
                      </c:pt>
                      <c:pt idx="812">
                        <c:v>1.03014969875573E-2</c:v>
                      </c:pt>
                      <c:pt idx="813">
                        <c:v>9.1682037805539407E-3</c:v>
                      </c:pt>
                      <c:pt idx="814">
                        <c:v>8.0456873013725894E-3</c:v>
                      </c:pt>
                      <c:pt idx="815">
                        <c:v>6.9484147505328997E-3</c:v>
                      </c:pt>
                      <c:pt idx="816">
                        <c:v>5.8909643299412699E-3</c:v>
                      </c:pt>
                      <c:pt idx="817">
                        <c:v>4.8851633152864598E-3</c:v>
                      </c:pt>
                      <c:pt idx="818">
                        <c:v>3.9447644941137203E-3</c:v>
                      </c:pt>
                      <c:pt idx="819">
                        <c:v>3.0808853224666599E-3</c:v>
                      </c:pt>
                      <c:pt idx="820">
                        <c:v>2.3033718932200598E-3</c:v>
                      </c:pt>
                      <c:pt idx="821">
                        <c:v>1.6203931309112299E-3</c:v>
                      </c:pt>
                      <c:pt idx="822">
                        <c:v>1.0388333755817799E-3</c:v>
                      </c:pt>
                      <c:pt idx="823">
                        <c:v>5.6355061965682998E-4</c:v>
                      </c:pt>
                      <c:pt idx="824">
                        <c:v>1.9836713828483101E-4</c:v>
                      </c:pt>
                      <c:pt idx="825" formatCode="0.00E+00">
                        <c:v>-5.4878923551830198E-5</c:v>
                      </c:pt>
                      <c:pt idx="826">
                        <c:v>-1.9660046954988401E-4</c:v>
                      </c:pt>
                      <c:pt idx="827">
                        <c:v>-2.2725654553139001E-4</c:v>
                      </c:pt>
                      <c:pt idx="828">
                        <c:v>-1.49652754539478E-4</c:v>
                      </c:pt>
                      <c:pt idx="829" formatCode="0.00E+00">
                        <c:v>3.3757648499164601E-5</c:v>
                      </c:pt>
                      <c:pt idx="830">
                        <c:v>3.1542456354263798E-4</c:v>
                      </c:pt>
                      <c:pt idx="831">
                        <c:v>6.8900297720533301E-4</c:v>
                      </c:pt>
                      <c:pt idx="832">
                        <c:v>1.1461733939942601E-3</c:v>
                      </c:pt>
                      <c:pt idx="833">
                        <c:v>1.6781215979147801E-3</c:v>
                      </c:pt>
                      <c:pt idx="834">
                        <c:v>2.2755222767015101E-3</c:v>
                      </c:pt>
                      <c:pt idx="835">
                        <c:v>2.9283100414990498E-3</c:v>
                      </c:pt>
                      <c:pt idx="836">
                        <c:v>3.6258149319116999E-3</c:v>
                      </c:pt>
                      <c:pt idx="837">
                        <c:v>4.3573589477128296E-3</c:v>
                      </c:pt>
                      <c:pt idx="838">
                        <c:v>5.1134766873366698E-3</c:v>
                      </c:pt>
                      <c:pt idx="839">
                        <c:v>5.88349726239909E-3</c:v>
                      </c:pt>
                      <c:pt idx="840">
                        <c:v>6.65871235775445E-3</c:v>
                      </c:pt>
                      <c:pt idx="841">
                        <c:v>7.4311428008320699E-3</c:v>
                      </c:pt>
                      <c:pt idx="842">
                        <c:v>8.1961454452288297E-3</c:v>
                      </c:pt>
                      <c:pt idx="843">
                        <c:v>8.9494928158316105E-3</c:v>
                      </c:pt>
                      <c:pt idx="844">
                        <c:v>9.6883350982550701E-3</c:v>
                      </c:pt>
                      <c:pt idx="845">
                        <c:v>1.04116098046088E-2</c:v>
                      </c:pt>
                      <c:pt idx="846">
                        <c:v>1.11205540870794E-2</c:v>
                      </c:pt>
                      <c:pt idx="847">
                        <c:v>1.1817197491423501E-2</c:v>
                      </c:pt>
                      <c:pt idx="848">
                        <c:v>1.25043182508021E-2</c:v>
                      </c:pt>
                      <c:pt idx="849">
                        <c:v>1.31852946304114E-2</c:v>
                      </c:pt>
                      <c:pt idx="850">
                        <c:v>1.3864034085352899E-2</c:v>
                      </c:pt>
                      <c:pt idx="851">
                        <c:v>1.4544190335808E-2</c:v>
                      </c:pt>
                      <c:pt idx="852">
                        <c:v>1.5228264165444601E-2</c:v>
                      </c:pt>
                      <c:pt idx="853">
                        <c:v>1.5918856481848501E-2</c:v>
                      </c:pt>
                      <c:pt idx="854">
                        <c:v>1.6616405780394999E-2</c:v>
                      </c:pt>
                      <c:pt idx="855">
                        <c:v>1.73196301998766E-2</c:v>
                      </c:pt>
                      <c:pt idx="856">
                        <c:v>1.8025685644313099E-2</c:v>
                      </c:pt>
                      <c:pt idx="857">
                        <c:v>1.8728987666658099E-2</c:v>
                      </c:pt>
                      <c:pt idx="858">
                        <c:v>1.9422724246218499E-2</c:v>
                      </c:pt>
                      <c:pt idx="859">
                        <c:v>2.0098748369369299E-2</c:v>
                      </c:pt>
                      <c:pt idx="860">
                        <c:v>2.0747577653122299E-2</c:v>
                      </c:pt>
                      <c:pt idx="861">
                        <c:v>2.1360080776339899E-2</c:v>
                      </c:pt>
                      <c:pt idx="862">
                        <c:v>2.19244851511071E-2</c:v>
                      </c:pt>
                      <c:pt idx="863">
                        <c:v>2.2430404905774401E-2</c:v>
                      </c:pt>
                      <c:pt idx="864">
                        <c:v>2.2868132420120198E-2</c:v>
                      </c:pt>
                      <c:pt idx="865">
                        <c:v>2.3230033928026202E-2</c:v>
                      </c:pt>
                      <c:pt idx="866">
                        <c:v>2.3508961520685601E-2</c:v>
                      </c:pt>
                      <c:pt idx="867">
                        <c:v>2.37014350031945E-2</c:v>
                      </c:pt>
                      <c:pt idx="868">
                        <c:v>2.3807493589592301E-2</c:v>
                      </c:pt>
                      <c:pt idx="869">
                        <c:v>2.3829212682040499E-2</c:v>
                      </c:pt>
                      <c:pt idx="870">
                        <c:v>2.37715832539875E-2</c:v>
                      </c:pt>
                      <c:pt idx="871">
                        <c:v>2.3642095310060798E-2</c:v>
                      </c:pt>
                      <c:pt idx="872">
                        <c:v>2.3450984884529701E-2</c:v>
                      </c:pt>
                      <c:pt idx="873">
                        <c:v>2.32107256639663E-2</c:v>
                      </c:pt>
                      <c:pt idx="874">
                        <c:v>2.2936283351410201E-2</c:v>
                      </c:pt>
                      <c:pt idx="875">
                        <c:v>2.2643332341336898E-2</c:v>
                      </c:pt>
                      <c:pt idx="876">
                        <c:v>2.2347481573769399E-2</c:v>
                      </c:pt>
                      <c:pt idx="877">
                        <c:v>2.20654057343357E-2</c:v>
                      </c:pt>
                      <c:pt idx="878">
                        <c:v>2.18128653562378E-2</c:v>
                      </c:pt>
                      <c:pt idx="879">
                        <c:v>2.1605401146357301E-2</c:v>
                      </c:pt>
                      <c:pt idx="880">
                        <c:v>2.1456273372497E-2</c:v>
                      </c:pt>
                      <c:pt idx="881">
                        <c:v>2.1377200488334799E-2</c:v>
                      </c:pt>
                      <c:pt idx="882">
                        <c:v>2.1377408583888199E-2</c:v>
                      </c:pt>
                      <c:pt idx="883">
                        <c:v>2.1463588618418499E-2</c:v>
                      </c:pt>
                      <c:pt idx="884">
                        <c:v>2.1640039498606701E-2</c:v>
                      </c:pt>
                      <c:pt idx="885">
                        <c:v>2.1907448995757601E-2</c:v>
                      </c:pt>
                      <c:pt idx="886">
                        <c:v>2.2262463533934199E-2</c:v>
                      </c:pt>
                      <c:pt idx="887">
                        <c:v>2.2700692267534399E-2</c:v>
                      </c:pt>
                      <c:pt idx="888">
                        <c:v>2.32146257402727E-2</c:v>
                      </c:pt>
                      <c:pt idx="889">
                        <c:v>2.37938824467002E-2</c:v>
                      </c:pt>
                      <c:pt idx="890">
                        <c:v>2.44252414752462E-2</c:v>
                      </c:pt>
                      <c:pt idx="891">
                        <c:v>2.5092912561494301E-2</c:v>
                      </c:pt>
                      <c:pt idx="892">
                        <c:v>2.57785263459425E-2</c:v>
                      </c:pt>
                      <c:pt idx="893">
                        <c:v>2.6462609713346599E-2</c:v>
                      </c:pt>
                      <c:pt idx="894">
                        <c:v>2.7124589381862602E-2</c:v>
                      </c:pt>
                      <c:pt idx="895">
                        <c:v>2.7743039585611799E-2</c:v>
                      </c:pt>
                      <c:pt idx="896">
                        <c:v>2.8296389817696999E-2</c:v>
                      </c:pt>
                      <c:pt idx="897">
                        <c:v>2.8763885397696198E-2</c:v>
                      </c:pt>
                      <c:pt idx="898">
                        <c:v>2.91250962255694E-2</c:v>
                      </c:pt>
                      <c:pt idx="899">
                        <c:v>2.9361996515619E-2</c:v>
                      </c:pt>
                      <c:pt idx="900">
                        <c:v>2.94596633563921E-2</c:v>
                      </c:pt>
                      <c:pt idx="901">
                        <c:v>2.9405042789768399E-2</c:v>
                      </c:pt>
                      <c:pt idx="902">
                        <c:v>2.9189506941632401E-2</c:v>
                      </c:pt>
                      <c:pt idx="903">
                        <c:v>2.88088652572174E-2</c:v>
                      </c:pt>
                      <c:pt idx="904">
                        <c:v>2.8262955491522499E-2</c:v>
                      </c:pt>
                      <c:pt idx="905">
                        <c:v>2.7553665477315002E-2</c:v>
                      </c:pt>
                      <c:pt idx="906">
                        <c:v>2.6693328112335799E-2</c:v>
                      </c:pt>
                      <c:pt idx="907">
                        <c:v>2.5696537492419898E-2</c:v>
                      </c:pt>
                      <c:pt idx="908">
                        <c:v>2.45818695542298E-2</c:v>
                      </c:pt>
                      <c:pt idx="909">
                        <c:v>2.3370852637933301E-2</c:v>
                      </c:pt>
                      <c:pt idx="910">
                        <c:v>2.2088823916375198E-2</c:v>
                      </c:pt>
                      <c:pt idx="911">
                        <c:v>2.0764091564683E-2</c:v>
                      </c:pt>
                      <c:pt idx="912">
                        <c:v>1.9426072044312001E-2</c:v>
                      </c:pt>
                      <c:pt idx="913">
                        <c:v>1.8105055898180698E-2</c:v>
                      </c:pt>
                      <c:pt idx="914">
                        <c:v>1.68298860802896E-2</c:v>
                      </c:pt>
                      <c:pt idx="915">
                        <c:v>1.5630497411689301E-2</c:v>
                      </c:pt>
                      <c:pt idx="916">
                        <c:v>1.4533025185319799E-2</c:v>
                      </c:pt>
                      <c:pt idx="917">
                        <c:v>1.35611786281478E-2</c:v>
                      </c:pt>
                      <c:pt idx="918">
                        <c:v>1.27350748384671E-2</c:v>
                      </c:pt>
                      <c:pt idx="919">
                        <c:v>1.2070848114368199E-2</c:v>
                      </c:pt>
                      <c:pt idx="920">
                        <c:v>1.1580702878356299E-2</c:v>
                      </c:pt>
                      <c:pt idx="921">
                        <c:v>1.12712598080617E-2</c:v>
                      </c:pt>
                      <c:pt idx="922">
                        <c:v>1.1145373426760301E-2</c:v>
                      </c:pt>
                      <c:pt idx="923">
                        <c:v>1.1201484509425199E-2</c:v>
                      </c:pt>
                      <c:pt idx="924">
                        <c:v>1.14334803127853E-2</c:v>
                      </c:pt>
                      <c:pt idx="925">
                        <c:v>1.1831048098696201E-2</c:v>
                      </c:pt>
                      <c:pt idx="926">
                        <c:v>1.23803419827471E-2</c:v>
                      </c:pt>
                      <c:pt idx="927">
                        <c:v>1.3064642529448601E-2</c:v>
                      </c:pt>
                      <c:pt idx="928">
                        <c:v>1.38646044334923E-2</c:v>
                      </c:pt>
                      <c:pt idx="929">
                        <c:v>1.4758363244681201E-2</c:v>
                      </c:pt>
                      <c:pt idx="930">
                        <c:v>1.57239536961369E-2</c:v>
                      </c:pt>
                      <c:pt idx="931">
                        <c:v>1.6738835127556501E-2</c:v>
                      </c:pt>
                      <c:pt idx="932">
                        <c:v>1.7779684413772898E-2</c:v>
                      </c:pt>
                      <c:pt idx="933">
                        <c:v>1.8825386794608899E-2</c:v>
                      </c:pt>
                      <c:pt idx="934">
                        <c:v>1.9856369425049401E-2</c:v>
                      </c:pt>
                      <c:pt idx="935">
                        <c:v>2.0853781228703999E-2</c:v>
                      </c:pt>
                      <c:pt idx="936">
                        <c:v>2.1801922920766399E-2</c:v>
                      </c:pt>
                      <c:pt idx="937">
                        <c:v>2.2687278249527001E-2</c:v>
                      </c:pt>
                      <c:pt idx="938">
                        <c:v>2.3502139815855E-2</c:v>
                      </c:pt>
                      <c:pt idx="939">
                        <c:v>2.4239635551654801E-2</c:v>
                      </c:pt>
                      <c:pt idx="940">
                        <c:v>2.4895974245126299E-2</c:v>
                      </c:pt>
                      <c:pt idx="941">
                        <c:v>2.5470199085083099E-2</c:v>
                      </c:pt>
                      <c:pt idx="942">
                        <c:v>2.5963973098245399E-2</c:v>
                      </c:pt>
                      <c:pt idx="943">
                        <c:v>2.6381046459916301E-2</c:v>
                      </c:pt>
                      <c:pt idx="944">
                        <c:v>2.67261794651136E-2</c:v>
                      </c:pt>
                      <c:pt idx="945">
                        <c:v>2.7007232188808201E-2</c:v>
                      </c:pt>
                      <c:pt idx="946">
                        <c:v>2.72324245235195E-2</c:v>
                      </c:pt>
                      <c:pt idx="947">
                        <c:v>2.7411016805474302E-2</c:v>
                      </c:pt>
                      <c:pt idx="948">
                        <c:v>2.7550849893063899E-2</c:v>
                      </c:pt>
                      <c:pt idx="949">
                        <c:v>2.76595210247844E-2</c:v>
                      </c:pt>
                      <c:pt idx="950">
                        <c:v>2.7743203906526501E-2</c:v>
                      </c:pt>
                      <c:pt idx="951">
                        <c:v>2.7808756809155101E-2</c:v>
                      </c:pt>
                      <c:pt idx="952">
                        <c:v>2.78628636930578E-2</c:v>
                      </c:pt>
                      <c:pt idx="953">
                        <c:v>2.79106448977374E-2</c:v>
                      </c:pt>
                      <c:pt idx="954">
                        <c:v>2.79567183662899E-2</c:v>
                      </c:pt>
                      <c:pt idx="955">
                        <c:v>2.8004145098286699E-2</c:v>
                      </c:pt>
                      <c:pt idx="956">
                        <c:v>2.8057708663434201E-2</c:v>
                      </c:pt>
                      <c:pt idx="957">
                        <c:v>2.8120707367090401E-2</c:v>
                      </c:pt>
                      <c:pt idx="958">
                        <c:v>2.8197108821863701E-2</c:v>
                      </c:pt>
                      <c:pt idx="959">
                        <c:v>2.8290618704202099E-2</c:v>
                      </c:pt>
                      <c:pt idx="960">
                        <c:v>2.84051282752751E-2</c:v>
                      </c:pt>
                      <c:pt idx="961">
                        <c:v>2.8546383215981401E-2</c:v>
                      </c:pt>
                      <c:pt idx="962">
                        <c:v>2.8718313915856601E-2</c:v>
                      </c:pt>
                      <c:pt idx="963">
                        <c:v>2.8925066141633399E-2</c:v>
                      </c:pt>
                      <c:pt idx="964">
                        <c:v>2.91708547121622E-2</c:v>
                      </c:pt>
                      <c:pt idx="965">
                        <c:v>2.9459130210379499E-2</c:v>
                      </c:pt>
                      <c:pt idx="966">
                        <c:v>2.9791931177796101E-2</c:v>
                      </c:pt>
                      <c:pt idx="967">
                        <c:v>3.01713368240678E-2</c:v>
                      </c:pt>
                      <c:pt idx="968">
                        <c:v>3.05973472219352E-2</c:v>
                      </c:pt>
                      <c:pt idx="969">
                        <c:v>3.1067879573850401E-2</c:v>
                      </c:pt>
                      <c:pt idx="970">
                        <c:v>3.1578740889815202E-2</c:v>
                      </c:pt>
                      <c:pt idx="971">
                        <c:v>3.2123748253094303E-2</c:v>
                      </c:pt>
                      <c:pt idx="972">
                        <c:v>3.2695363968796097E-2</c:v>
                      </c:pt>
                      <c:pt idx="973">
                        <c:v>3.3282766249665599E-2</c:v>
                      </c:pt>
                      <c:pt idx="974">
                        <c:v>3.3874887116240503E-2</c:v>
                      </c:pt>
                      <c:pt idx="975">
                        <c:v>3.4458261019654497E-2</c:v>
                      </c:pt>
                      <c:pt idx="976">
                        <c:v>3.5017995276223401E-2</c:v>
                      </c:pt>
                      <c:pt idx="977">
                        <c:v>3.55404807581335E-2</c:v>
                      </c:pt>
                      <c:pt idx="978">
                        <c:v>3.6011415239623097E-2</c:v>
                      </c:pt>
                      <c:pt idx="979">
                        <c:v>3.6417282860556899E-2</c:v>
                      </c:pt>
                      <c:pt idx="980">
                        <c:v>3.67467957083683E-2</c:v>
                      </c:pt>
                      <c:pt idx="981">
                        <c:v>3.6991333562969499E-2</c:v>
                      </c:pt>
                      <c:pt idx="982">
                        <c:v>3.7141642314539598E-2</c:v>
                      </c:pt>
                      <c:pt idx="983">
                        <c:v>3.7192573677175302E-2</c:v>
                      </c:pt>
                      <c:pt idx="984">
                        <c:v>3.7143391020411601E-2</c:v>
                      </c:pt>
                      <c:pt idx="985">
                        <c:v>3.6996047665393002E-2</c:v>
                      </c:pt>
                      <c:pt idx="986">
                        <c:v>3.6755342963380802E-2</c:v>
                      </c:pt>
                      <c:pt idx="987">
                        <c:v>3.6429523247656102E-2</c:v>
                      </c:pt>
                      <c:pt idx="988">
                        <c:v>3.6029000530741803E-2</c:v>
                      </c:pt>
                      <c:pt idx="989">
                        <c:v>3.55665885440885E-2</c:v>
                      </c:pt>
                      <c:pt idx="990">
                        <c:v>3.5056250082126102E-2</c:v>
                      </c:pt>
                      <c:pt idx="991">
                        <c:v>3.4512756512542098E-2</c:v>
                      </c:pt>
                      <c:pt idx="992">
                        <c:v>3.3953177906554798E-2</c:v>
                      </c:pt>
                      <c:pt idx="993">
                        <c:v>3.3393831599606301E-2</c:v>
                      </c:pt>
                      <c:pt idx="994">
                        <c:v>3.2850486597861203E-2</c:v>
                      </c:pt>
                      <c:pt idx="995">
                        <c:v>3.2338709038979001E-2</c:v>
                      </c:pt>
                      <c:pt idx="996">
                        <c:v>3.1872215455227199E-2</c:v>
                      </c:pt>
                      <c:pt idx="997">
                        <c:v>3.1465097087627097E-2</c:v>
                      </c:pt>
                      <c:pt idx="998">
                        <c:v>3.1127057005132901E-2</c:v>
                      </c:pt>
                      <c:pt idx="999">
                        <c:v>3.0867515355910299E-2</c:v>
                      </c:pt>
                      <c:pt idx="1000">
                        <c:v>3.0694285231787001E-2</c:v>
                      </c:pt>
                      <c:pt idx="1001">
                        <c:v>3.0612542622138299E-2</c:v>
                      </c:pt>
                      <c:pt idx="1002">
                        <c:v>3.0625273020267199E-2</c:v>
                      </c:pt>
                      <c:pt idx="1003">
                        <c:v>3.07328797664853E-2</c:v>
                      </c:pt>
                      <c:pt idx="1004">
                        <c:v>3.0934200125416599E-2</c:v>
                      </c:pt>
                      <c:pt idx="1005">
                        <c:v>3.1225483944206999E-2</c:v>
                      </c:pt>
                      <c:pt idx="1006">
                        <c:v>3.1600920085616803E-2</c:v>
                      </c:pt>
                      <c:pt idx="1007">
                        <c:v>3.2052589615227597E-2</c:v>
                      </c:pt>
                      <c:pt idx="1008">
                        <c:v>3.2571668225408301E-2</c:v>
                      </c:pt>
                      <c:pt idx="1009">
                        <c:v>3.3146233744984703E-2</c:v>
                      </c:pt>
                      <c:pt idx="1010">
                        <c:v>3.3763498785108398E-2</c:v>
                      </c:pt>
                      <c:pt idx="1011">
                        <c:v>3.4411098358483598E-2</c:v>
                      </c:pt>
                      <c:pt idx="1012">
                        <c:v>3.5076010715689297E-2</c:v>
                      </c:pt>
                      <c:pt idx="1013">
                        <c:v>3.5744542832106901E-2</c:v>
                      </c:pt>
                      <c:pt idx="1014">
                        <c:v>3.6404374264733801E-2</c:v>
                      </c:pt>
                      <c:pt idx="1015">
                        <c:v>3.7044166970942302E-2</c:v>
                      </c:pt>
                      <c:pt idx="1016">
                        <c:v>3.76548540406254E-2</c:v>
                      </c:pt>
                      <c:pt idx="1017">
                        <c:v>3.8227927632512697E-2</c:v>
                      </c:pt>
                      <c:pt idx="1018">
                        <c:v>3.8757529543713601E-2</c:v>
                      </c:pt>
                      <c:pt idx="1019">
                        <c:v>3.9239114719258603E-2</c:v>
                      </c:pt>
                      <c:pt idx="1020">
                        <c:v>3.9671088161978299E-2</c:v>
                      </c:pt>
                      <c:pt idx="1021">
                        <c:v>4.0053735338307701E-2</c:v>
                      </c:pt>
                      <c:pt idx="1022">
                        <c:v>4.0389168243102E-2</c:v>
                      </c:pt>
                      <c:pt idx="1023">
                        <c:v>4.0680333454644398E-2</c:v>
                      </c:pt>
                      <c:pt idx="1024">
                        <c:v>4.0933031493664E-2</c:v>
                      </c:pt>
                      <c:pt idx="1025">
                        <c:v>4.11527842448529E-2</c:v>
                      </c:pt>
                      <c:pt idx="1026">
                        <c:v>4.13460547561737E-2</c:v>
                      </c:pt>
                      <c:pt idx="1027">
                        <c:v>4.1518528236594202E-2</c:v>
                      </c:pt>
                      <c:pt idx="1028">
                        <c:v>4.1675115937942903E-2</c:v>
                      </c:pt>
                      <c:pt idx="1029">
                        <c:v>4.1819976532059502E-2</c:v>
                      </c:pt>
                      <c:pt idx="1030">
                        <c:v>4.1956569379468601E-2</c:v>
                      </c:pt>
                      <c:pt idx="1031">
                        <c:v>4.2087045054330099E-2</c:v>
                      </c:pt>
                      <c:pt idx="1032">
                        <c:v>4.2211552377865898E-2</c:v>
                      </c:pt>
                      <c:pt idx="1033">
                        <c:v>4.2330627277387803E-2</c:v>
                      </c:pt>
                      <c:pt idx="1034">
                        <c:v>4.2442764911466403E-2</c:v>
                      </c:pt>
                      <c:pt idx="1035">
                        <c:v>4.2545466064671703E-2</c:v>
                      </c:pt>
                      <c:pt idx="1036">
                        <c:v>4.2636240810843502E-2</c:v>
                      </c:pt>
                      <c:pt idx="1037">
                        <c:v>4.2710952050697602E-2</c:v>
                      </c:pt>
                      <c:pt idx="1038">
                        <c:v>4.2766616685526601E-2</c:v>
                      </c:pt>
                      <c:pt idx="1039">
                        <c:v>4.2800223839830301E-2</c:v>
                      </c:pt>
                      <c:pt idx="1040">
                        <c:v>4.2808686895744498E-2</c:v>
                      </c:pt>
                      <c:pt idx="1041">
                        <c:v>4.2788421663055298E-2</c:v>
                      </c:pt>
                      <c:pt idx="1042">
                        <c:v>4.2736944658632099E-2</c:v>
                      </c:pt>
                      <c:pt idx="1043">
                        <c:v>4.2651380067776599E-2</c:v>
                      </c:pt>
                      <c:pt idx="1044">
                        <c:v>4.2531196364631201E-2</c:v>
                      </c:pt>
                      <c:pt idx="1045">
                        <c:v>4.23749245785612E-2</c:v>
                      </c:pt>
                      <c:pt idx="1046">
                        <c:v>4.2181048685871497E-2</c:v>
                      </c:pt>
                      <c:pt idx="1047">
                        <c:v>4.1948322071773902E-2</c:v>
                      </c:pt>
                      <c:pt idx="1048">
                        <c:v>4.1674794606045902E-2</c:v>
                      </c:pt>
                      <c:pt idx="1049">
                        <c:v>4.1360587041111098E-2</c:v>
                      </c:pt>
                      <c:pt idx="1050">
                        <c:v>4.1004709191569802E-2</c:v>
                      </c:pt>
                      <c:pt idx="1051">
                        <c:v>4.0607155492238499E-2</c:v>
                      </c:pt>
                      <c:pt idx="1052">
                        <c:v>4.0168477909826299E-2</c:v>
                      </c:pt>
                      <c:pt idx="1053">
                        <c:v>3.9689863405429703E-2</c:v>
                      </c:pt>
                      <c:pt idx="1054">
                        <c:v>3.9173249199036399E-2</c:v>
                      </c:pt>
                      <c:pt idx="1055">
                        <c:v>3.8621414971295398E-2</c:v>
                      </c:pt>
                      <c:pt idx="1056">
                        <c:v>3.8037632875275201E-2</c:v>
                      </c:pt>
                      <c:pt idx="1057">
                        <c:v>3.7427584024099299E-2</c:v>
                      </c:pt>
                      <c:pt idx="1058">
                        <c:v>3.6797624199268797E-2</c:v>
                      </c:pt>
                      <c:pt idx="1059">
                        <c:v>3.6156038408582801E-2</c:v>
                      </c:pt>
                      <c:pt idx="1060">
                        <c:v>3.5512847784486698E-2</c:v>
                      </c:pt>
                      <c:pt idx="1061">
                        <c:v>3.4876985753888597E-2</c:v>
                      </c:pt>
                      <c:pt idx="1062">
                        <c:v>3.4258732173130003E-2</c:v>
                      </c:pt>
                      <c:pt idx="1063">
                        <c:v>3.3668191570465002E-2</c:v>
                      </c:pt>
                      <c:pt idx="1064">
                        <c:v>3.3115643368537201E-2</c:v>
                      </c:pt>
                      <c:pt idx="1065">
                        <c:v>3.2611011202143603E-2</c:v>
                      </c:pt>
                      <c:pt idx="1066">
                        <c:v>3.2163197316950901E-2</c:v>
                      </c:pt>
                      <c:pt idx="1067">
                        <c:v>3.1779168365403301E-2</c:v>
                      </c:pt>
                      <c:pt idx="1068">
                        <c:v>3.1465751323440698E-2</c:v>
                      </c:pt>
                      <c:pt idx="1069">
                        <c:v>3.1228012240130599E-2</c:v>
                      </c:pt>
                      <c:pt idx="1070">
                        <c:v>3.10695381130437E-2</c:v>
                      </c:pt>
                      <c:pt idx="1071">
                        <c:v>3.0992105435388499E-2</c:v>
                      </c:pt>
                      <c:pt idx="1072">
                        <c:v>3.0996147949475101E-2</c:v>
                      </c:pt>
                      <c:pt idx="1073">
                        <c:v>3.1079696385438099E-2</c:v>
                      </c:pt>
                      <c:pt idx="1074">
                        <c:v>3.12411164224288E-2</c:v>
                      </c:pt>
                      <c:pt idx="1075">
                        <c:v>3.1478787135869497E-2</c:v>
                      </c:pt>
                      <c:pt idx="1076">
                        <c:v>3.1789479389029297E-2</c:v>
                      </c:pt>
                      <c:pt idx="1077">
                        <c:v>3.2169532114857798E-2</c:v>
                      </c:pt>
                      <c:pt idx="1078">
                        <c:v>3.2614581276115502E-2</c:v>
                      </c:pt>
                      <c:pt idx="1079">
                        <c:v>3.3120493173680501E-2</c:v>
                      </c:pt>
                      <c:pt idx="1080">
                        <c:v>3.3681770488573501E-2</c:v>
                      </c:pt>
                      <c:pt idx="1081">
                        <c:v>3.4293924986055498E-2</c:v>
                      </c:pt>
                      <c:pt idx="1082">
                        <c:v>3.4951660812353701E-2</c:v>
                      </c:pt>
                      <c:pt idx="1083">
                        <c:v>3.5649211129023799E-2</c:v>
                      </c:pt>
                      <c:pt idx="1084">
                        <c:v>3.6379982797078297E-2</c:v>
                      </c:pt>
                      <c:pt idx="1085">
                        <c:v>3.7136603564312497E-2</c:v>
                      </c:pt>
                      <c:pt idx="1086">
                        <c:v>3.7910956652863897E-2</c:v>
                      </c:pt>
                      <c:pt idx="1087">
                        <c:v>3.8694442624143399E-2</c:v>
                      </c:pt>
                      <c:pt idx="1088">
                        <c:v>3.9477029690054101E-2</c:v>
                      </c:pt>
                      <c:pt idx="1089">
                        <c:v>4.0248684179814698E-2</c:v>
                      </c:pt>
                      <c:pt idx="1090">
                        <c:v>4.0998817753739397E-2</c:v>
                      </c:pt>
                      <c:pt idx="1091">
                        <c:v>4.1715594253832998E-2</c:v>
                      </c:pt>
                      <c:pt idx="1092">
                        <c:v>4.2386702991132799E-2</c:v>
                      </c:pt>
                      <c:pt idx="1093">
                        <c:v>4.3000611577571402E-2</c:v>
                      </c:pt>
                      <c:pt idx="1094">
                        <c:v>4.3546510218991398E-2</c:v>
                      </c:pt>
                      <c:pt idx="1095">
                        <c:v>4.4015155011717801E-2</c:v>
                      </c:pt>
                      <c:pt idx="1096">
                        <c:v>4.4397755139853397E-2</c:v>
                      </c:pt>
                      <c:pt idx="1097">
                        <c:v>4.4687304618921897E-2</c:v>
                      </c:pt>
                      <c:pt idx="1098">
                        <c:v>4.4878947453547702E-2</c:v>
                      </c:pt>
                      <c:pt idx="1099">
                        <c:v>4.4970080714088201E-2</c:v>
                      </c:pt>
                      <c:pt idx="1100">
                        <c:v>4.4959541275630399E-2</c:v>
                      </c:pt>
                      <c:pt idx="1101">
                        <c:v>4.4849401881302799E-2</c:v>
                      </c:pt>
                      <c:pt idx="1102">
                        <c:v>4.4643962697145198E-2</c:v>
                      </c:pt>
                      <c:pt idx="1103">
                        <c:v>4.43491617593691E-2</c:v>
                      </c:pt>
                      <c:pt idx="1104">
                        <c:v>4.3973495347597903E-2</c:v>
                      </c:pt>
                      <c:pt idx="1105">
                        <c:v>4.3528424990436999E-2</c:v>
                      </c:pt>
                      <c:pt idx="1106">
                        <c:v>4.3025268718923898E-2</c:v>
                      </c:pt>
                      <c:pt idx="1107">
                        <c:v>4.2476596377732899E-2</c:v>
                      </c:pt>
                      <c:pt idx="1108">
                        <c:v>4.1895590676509199E-2</c:v>
                      </c:pt>
                      <c:pt idx="1109">
                        <c:v>4.1295030501240698E-2</c:v>
                      </c:pt>
                      <c:pt idx="1110">
                        <c:v>4.06889240225339E-2</c:v>
                      </c:pt>
                      <c:pt idx="1111">
                        <c:v>4.0089555198693998E-2</c:v>
                      </c:pt>
                      <c:pt idx="1112">
                        <c:v>3.9507702570925202E-2</c:v>
                      </c:pt>
                      <c:pt idx="1113">
                        <c:v>3.8952080118420003E-2</c:v>
                      </c:pt>
                      <c:pt idx="1114">
                        <c:v>3.8433381937145898E-2</c:v>
                      </c:pt>
                      <c:pt idx="1115">
                        <c:v>3.79586439337328E-2</c:v>
                      </c:pt>
                      <c:pt idx="1116">
                        <c:v>3.7534211136327503E-2</c:v>
                      </c:pt>
                      <c:pt idx="1117">
                        <c:v>3.7165421633437397E-2</c:v>
                      </c:pt>
                      <c:pt idx="1118">
                        <c:v>3.68554125606659E-2</c:v>
                      </c:pt>
                      <c:pt idx="1119">
                        <c:v>3.6605846537728803E-2</c:v>
                      </c:pt>
                      <c:pt idx="1120">
                        <c:v>3.64164615847304E-2</c:v>
                      </c:pt>
                      <c:pt idx="1121">
                        <c:v>3.6288204908681503E-2</c:v>
                      </c:pt>
                      <c:pt idx="1122">
                        <c:v>3.6220968528263599E-2</c:v>
                      </c:pt>
                      <c:pt idx="1123">
                        <c:v>3.6213711633958298E-2</c:v>
                      </c:pt>
                      <c:pt idx="1124">
                        <c:v>3.6264893836342203E-2</c:v>
                      </c:pt>
                      <c:pt idx="1125">
                        <c:v>3.63703872288954E-2</c:v>
                      </c:pt>
                      <c:pt idx="1126">
                        <c:v>3.6526801361388798E-2</c:v>
                      </c:pt>
                      <c:pt idx="1127">
                        <c:v>3.6729644801463103E-2</c:v>
                      </c:pt>
                      <c:pt idx="1128">
                        <c:v>3.6973053313365797E-2</c:v>
                      </c:pt>
                      <c:pt idx="1129">
                        <c:v>3.7251735870194001E-2</c:v>
                      </c:pt>
                      <c:pt idx="1130">
                        <c:v>3.7559679369900699E-2</c:v>
                      </c:pt>
                      <c:pt idx="1131">
                        <c:v>3.7890292095206002E-2</c:v>
                      </c:pt>
                      <c:pt idx="1132">
                        <c:v>3.8236802186140097E-2</c:v>
                      </c:pt>
                      <c:pt idx="1133">
                        <c:v>3.8591810946644302E-2</c:v>
                      </c:pt>
                      <c:pt idx="1134">
                        <c:v>3.8949399038610902E-2</c:v>
                      </c:pt>
                      <c:pt idx="1135">
                        <c:v>3.9302261385989801E-2</c:v>
                      </c:pt>
                      <c:pt idx="1136">
                        <c:v>3.96439441780264E-2</c:v>
                      </c:pt>
                      <c:pt idx="1137">
                        <c:v>3.9972014882874697E-2</c:v>
                      </c:pt>
                      <c:pt idx="1138">
                        <c:v>4.0283425434077501E-2</c:v>
                      </c:pt>
                      <c:pt idx="1139">
                        <c:v>4.0577187761623001E-2</c:v>
                      </c:pt>
                      <c:pt idx="1140">
                        <c:v>4.0854007033682402E-2</c:v>
                      </c:pt>
                      <c:pt idx="1141">
                        <c:v>4.1115509734109303E-2</c:v>
                      </c:pt>
                      <c:pt idx="1142">
                        <c:v>4.1365198041422697E-2</c:v>
                      </c:pt>
                      <c:pt idx="1143">
                        <c:v>4.16076610565368E-2</c:v>
                      </c:pt>
                      <c:pt idx="1144">
                        <c:v>4.1848565018628402E-2</c:v>
                      </c:pt>
                      <c:pt idx="1145">
                        <c:v>4.20937795873065E-2</c:v>
                      </c:pt>
                      <c:pt idx="1146">
                        <c:v>4.2349056509396597E-2</c:v>
                      </c:pt>
                      <c:pt idx="1147">
                        <c:v>4.2619478200784898E-2</c:v>
                      </c:pt>
                      <c:pt idx="1148">
                        <c:v>4.2909356492840098E-2</c:v>
                      </c:pt>
                      <c:pt idx="1149">
                        <c:v>4.3221497329259902E-2</c:v>
                      </c:pt>
                      <c:pt idx="1150">
                        <c:v>4.3556256654795199E-2</c:v>
                      </c:pt>
                      <c:pt idx="1151">
                        <c:v>4.3911559014282397E-2</c:v>
                      </c:pt>
                      <c:pt idx="1152">
                        <c:v>4.4283280226722899E-2</c:v>
                      </c:pt>
                      <c:pt idx="1153">
                        <c:v>4.4665338100180398E-2</c:v>
                      </c:pt>
                      <c:pt idx="1154">
                        <c:v>4.5049116072561499E-2</c:v>
                      </c:pt>
                      <c:pt idx="1155">
                        <c:v>4.5423763055150002E-2</c:v>
                      </c:pt>
                      <c:pt idx="1156">
                        <c:v>4.5777080492650099E-2</c:v>
                      </c:pt>
                      <c:pt idx="1157">
                        <c:v>4.6095088759245603E-2</c:v>
                      </c:pt>
                      <c:pt idx="1158">
                        <c:v>4.63643559260941E-2</c:v>
                      </c:pt>
                      <c:pt idx="1159">
                        <c:v>4.6571700098317403E-2</c:v>
                      </c:pt>
                      <c:pt idx="1160">
                        <c:v>4.6704943470327297E-2</c:v>
                      </c:pt>
                      <c:pt idx="1161">
                        <c:v>4.6753553355177502E-2</c:v>
                      </c:pt>
                      <c:pt idx="1162">
                        <c:v>4.6709808025266301E-2</c:v>
                      </c:pt>
                      <c:pt idx="1163">
                        <c:v>4.6569418045562597E-2</c:v>
                      </c:pt>
                      <c:pt idx="1164">
                        <c:v>4.6330506451798703E-2</c:v>
                      </c:pt>
                      <c:pt idx="1165">
                        <c:v>4.59953958468532E-2</c:v>
                      </c:pt>
                      <c:pt idx="1166">
                        <c:v>4.5569655533520298E-2</c:v>
                      </c:pt>
                      <c:pt idx="1167">
                        <c:v>4.5063902002260597E-2</c:v>
                      </c:pt>
                      <c:pt idx="1168">
                        <c:v>4.4491115690588903E-2</c:v>
                      </c:pt>
                      <c:pt idx="1169">
                        <c:v>4.3869727426555802E-2</c:v>
                      </c:pt>
                      <c:pt idx="1170">
                        <c:v>4.32191393417398E-2</c:v>
                      </c:pt>
                      <c:pt idx="1171">
                        <c:v>4.25587306433345E-2</c:v>
                      </c:pt>
                      <c:pt idx="1172">
                        <c:v>4.1909829090076102E-2</c:v>
                      </c:pt>
                      <c:pt idx="1173">
                        <c:v>4.12941856624255E-2</c:v>
                      </c:pt>
                      <c:pt idx="1174">
                        <c:v>4.0731967734458599E-2</c:v>
                      </c:pt>
                      <c:pt idx="1175">
                        <c:v>4.0242869627748E-2</c:v>
                      </c:pt>
                      <c:pt idx="1176">
                        <c:v>3.9844446453657999E-2</c:v>
                      </c:pt>
                      <c:pt idx="1177">
                        <c:v>3.9551756644524802E-2</c:v>
                      </c:pt>
                      <c:pt idx="1178">
                        <c:v>3.9375557667402299E-2</c:v>
                      </c:pt>
                      <c:pt idx="1179">
                        <c:v>3.93239499163308E-2</c:v>
                      </c:pt>
                      <c:pt idx="1180">
                        <c:v>3.9400785757871599E-2</c:v>
                      </c:pt>
                      <c:pt idx="1181">
                        <c:v>3.9606378034996198E-2</c:v>
                      </c:pt>
                      <c:pt idx="1182">
                        <c:v>3.9939077756080799E-2</c:v>
                      </c:pt>
                      <c:pt idx="1183">
                        <c:v>4.0394041957050097E-2</c:v>
                      </c:pt>
                      <c:pt idx="1184">
                        <c:v>4.09643397130494E-2</c:v>
                      </c:pt>
                      <c:pt idx="1185">
                        <c:v>4.1642079195461597E-2</c:v>
                      </c:pt>
                      <c:pt idx="1186">
                        <c:v>4.24161328615692E-2</c:v>
                      </c:pt>
                      <c:pt idx="1187">
                        <c:v>4.3277792790540399E-2</c:v>
                      </c:pt>
                      <c:pt idx="1188">
                        <c:v>4.4216982897515397E-2</c:v>
                      </c:pt>
                      <c:pt idx="1189">
                        <c:v>4.5224406797736497E-2</c:v>
                      </c:pt>
                      <c:pt idx="1190">
                        <c:v>4.6290992133401598E-2</c:v>
                      </c:pt>
                      <c:pt idx="1191">
                        <c:v>4.7408777480986E-2</c:v>
                      </c:pt>
                      <c:pt idx="1192">
                        <c:v>4.8570678943522398E-2</c:v>
                      </c:pt>
                      <c:pt idx="1193">
                        <c:v>4.97701877828425E-2</c:v>
                      </c:pt>
                      <c:pt idx="1194">
                        <c:v>5.1001316557817103E-2</c:v>
                      </c:pt>
                      <c:pt idx="1195">
                        <c:v>5.2258487194499902E-2</c:v>
                      </c:pt>
                      <c:pt idx="1196">
                        <c:v>5.35363595182285E-2</c:v>
                      </c:pt>
                      <c:pt idx="1197">
                        <c:v>5.4829002303985901E-2</c:v>
                      </c:pt>
                      <c:pt idx="1198">
                        <c:v>5.61299993356532E-2</c:v>
                      </c:pt>
                      <c:pt idx="1199">
                        <c:v>5.7431274544408301E-2</c:v>
                      </c:pt>
                      <c:pt idx="1200">
                        <c:v>5.8725540762616102E-2</c:v>
                      </c:pt>
                      <c:pt idx="1201">
                        <c:v>6.0006599317955003E-2</c:v>
                      </c:pt>
                      <c:pt idx="1202">
                        <c:v>6.1265394984440003E-2</c:v>
                      </c:pt>
                      <c:pt idx="1203">
                        <c:v>6.2493521664841102E-2</c:v>
                      </c:pt>
                      <c:pt idx="1204">
                        <c:v>6.3682672882050206E-2</c:v>
                      </c:pt>
                      <c:pt idx="1205">
                        <c:v>6.4824187035585207E-2</c:v>
                      </c:pt>
                      <c:pt idx="1206">
                        <c:v>6.5911019344261704E-2</c:v>
                      </c:pt>
                      <c:pt idx="1207">
                        <c:v>6.6937524839757706E-2</c:v>
                      </c:pt>
                      <c:pt idx="1208">
                        <c:v>6.7899248558054098E-2</c:v>
                      </c:pt>
                      <c:pt idx="1209">
                        <c:v>6.8794874662473193E-2</c:v>
                      </c:pt>
                      <c:pt idx="1210">
                        <c:v>6.9623173377336894E-2</c:v>
                      </c:pt>
                      <c:pt idx="1211">
                        <c:v>7.0385118831892496E-2</c:v>
                      </c:pt>
                      <c:pt idx="1212">
                        <c:v>7.1082895189112302E-2</c:v>
                      </c:pt>
                      <c:pt idx="1213">
                        <c:v>7.1719962662440503E-2</c:v>
                      </c:pt>
                      <c:pt idx="1214">
                        <c:v>7.2301497905554304E-2</c:v>
                      </c:pt>
                      <c:pt idx="1215">
                        <c:v>7.2831578769844904E-2</c:v>
                      </c:pt>
                      <c:pt idx="1216">
                        <c:v>7.3314926622101706E-2</c:v>
                      </c:pt>
                      <c:pt idx="1217">
                        <c:v>7.3756179939926794E-2</c:v>
                      </c:pt>
                      <c:pt idx="1218">
                        <c:v>7.4159535799860704E-2</c:v>
                      </c:pt>
                      <c:pt idx="1219">
                        <c:v>7.4528113233335802E-2</c:v>
                      </c:pt>
                      <c:pt idx="1220">
                        <c:v>7.4865209292688001E-2</c:v>
                      </c:pt>
                      <c:pt idx="1221">
                        <c:v>7.5172376573560198E-2</c:v>
                      </c:pt>
                      <c:pt idx="1222">
                        <c:v>7.5450456408860306E-2</c:v>
                      </c:pt>
                      <c:pt idx="1223">
                        <c:v>7.5699972424296505E-2</c:v>
                      </c:pt>
                      <c:pt idx="1224">
                        <c:v>7.5920576299945502E-2</c:v>
                      </c:pt>
                      <c:pt idx="1225">
                        <c:v>7.6111503983584503E-2</c:v>
                      </c:pt>
                      <c:pt idx="1226">
                        <c:v>7.6274037163030203E-2</c:v>
                      </c:pt>
                      <c:pt idx="1227">
                        <c:v>7.6408692964653399E-2</c:v>
                      </c:pt>
                      <c:pt idx="1228">
                        <c:v>7.6516754476465804E-2</c:v>
                      </c:pt>
                      <c:pt idx="1229">
                        <c:v>7.6599935484710599E-2</c:v>
                      </c:pt>
                      <c:pt idx="1230">
                        <c:v>7.6661016532674903E-2</c:v>
                      </c:pt>
                      <c:pt idx="1231">
                        <c:v>7.6703188968990796E-2</c:v>
                      </c:pt>
                      <c:pt idx="1232">
                        <c:v>7.6731169985759101E-2</c:v>
                      </c:pt>
                      <c:pt idx="1233">
                        <c:v>7.6750686618896294E-2</c:v>
                      </c:pt>
                      <c:pt idx="1234">
                        <c:v>7.6767479342551306E-2</c:v>
                      </c:pt>
                      <c:pt idx="1235">
                        <c:v>7.6787105439535402E-2</c:v>
                      </c:pt>
                      <c:pt idx="1236">
                        <c:v>7.68159056094702E-2</c:v>
                      </c:pt>
                      <c:pt idx="1237">
                        <c:v>7.68600819140767E-2</c:v>
                      </c:pt>
                      <c:pt idx="1238">
                        <c:v>7.6925315813462805E-2</c:v>
                      </c:pt>
                      <c:pt idx="1239">
                        <c:v>7.7016504531745203E-2</c:v>
                      </c:pt>
                      <c:pt idx="1240">
                        <c:v>7.7140131234228498E-2</c:v>
                      </c:pt>
                      <c:pt idx="1241">
                        <c:v>7.7301400613525598E-2</c:v>
                      </c:pt>
                      <c:pt idx="1242">
                        <c:v>7.7503829454071693E-2</c:v>
                      </c:pt>
                      <c:pt idx="1243">
                        <c:v>7.7750488897107894E-2</c:v>
                      </c:pt>
                      <c:pt idx="1244">
                        <c:v>7.8043783265439495E-2</c:v>
                      </c:pt>
                      <c:pt idx="1245">
                        <c:v>7.8382975311452802E-2</c:v>
                      </c:pt>
                      <c:pt idx="1246">
                        <c:v>7.8768729093799894E-2</c:v>
                      </c:pt>
                      <c:pt idx="1247">
                        <c:v>7.9201313024388195E-2</c:v>
                      </c:pt>
                      <c:pt idx="1248">
                        <c:v>7.9680581988816807E-2</c:v>
                      </c:pt>
                      <c:pt idx="1249">
                        <c:v>8.0203310378769294E-2</c:v>
                      </c:pt>
                      <c:pt idx="1250">
                        <c:v>8.0765974550673095E-2</c:v>
                      </c:pt>
                      <c:pt idx="1251">
                        <c:v>8.1364981320253202E-2</c:v>
                      </c:pt>
                      <c:pt idx="1252">
                        <c:v>8.1994416852396501E-2</c:v>
                      </c:pt>
                      <c:pt idx="1253">
                        <c:v>8.2648305528651406E-2</c:v>
                      </c:pt>
                      <c:pt idx="1254">
                        <c:v>8.3321995630030399E-2</c:v>
                      </c:pt>
                      <c:pt idx="1255">
                        <c:v>8.4010234018294994E-2</c:v>
                      </c:pt>
                      <c:pt idx="1256">
                        <c:v>8.4708715228643802E-2</c:v>
                      </c:pt>
                      <c:pt idx="1257">
                        <c:v>8.5412930600062706E-2</c:v>
                      </c:pt>
                      <c:pt idx="1258">
                        <c:v>8.6119955611504595E-2</c:v>
                      </c:pt>
                      <c:pt idx="1259">
                        <c:v>8.6828136718012705E-2</c:v>
                      </c:pt>
                      <c:pt idx="1260">
                        <c:v>8.75354521266513E-2</c:v>
                      </c:pt>
                      <c:pt idx="1261">
                        <c:v>8.8241438579277395E-2</c:v>
                      </c:pt>
                      <c:pt idx="1262">
                        <c:v>8.8947116425347403E-2</c:v>
                      </c:pt>
                      <c:pt idx="1263">
                        <c:v>8.9653620376486901E-2</c:v>
                      </c:pt>
                      <c:pt idx="1264">
                        <c:v>9.0363472108910894E-2</c:v>
                      </c:pt>
                      <c:pt idx="1265">
                        <c:v>9.1079201957745201E-2</c:v>
                      </c:pt>
                      <c:pt idx="1266">
                        <c:v>9.1802948145672997E-2</c:v>
                      </c:pt>
                      <c:pt idx="1267">
                        <c:v>9.2538454883443796E-2</c:v>
                      </c:pt>
                      <c:pt idx="1268">
                        <c:v>9.3288111917489605E-2</c:v>
                      </c:pt>
                      <c:pt idx="1269">
                        <c:v>9.40537374463635E-2</c:v>
                      </c:pt>
                      <c:pt idx="1270">
                        <c:v>9.4836146803221402E-2</c:v>
                      </c:pt>
                      <c:pt idx="1271">
                        <c:v>9.5635181683839401E-2</c:v>
                      </c:pt>
                      <c:pt idx="1272">
                        <c:v>9.6449276245619095E-2</c:v>
                      </c:pt>
                      <c:pt idx="1273">
                        <c:v>9.7276509940283598E-2</c:v>
                      </c:pt>
                      <c:pt idx="1274">
                        <c:v>9.8113968376418406E-2</c:v>
                      </c:pt>
                      <c:pt idx="1275">
                        <c:v>9.8959335424393294E-2</c:v>
                      </c:pt>
                      <c:pt idx="1276">
                        <c:v>9.9807408037446602E-2</c:v>
                      </c:pt>
                      <c:pt idx="1277">
                        <c:v>0.10065451197901699</c:v>
                      </c:pt>
                      <c:pt idx="1278">
                        <c:v>0.101499375069747</c:v>
                      </c:pt>
                      <c:pt idx="1279">
                        <c:v>0.102339943587769</c:v>
                      </c:pt>
                      <c:pt idx="1280">
                        <c:v>0.103175802807479</c:v>
                      </c:pt>
                      <c:pt idx="1281">
                        <c:v>0.10400714899269201</c:v>
                      </c:pt>
                      <c:pt idx="1282">
                        <c:v>0.10483568385839601</c:v>
                      </c:pt>
                      <c:pt idx="1283">
                        <c:v>0.10566338045068301</c:v>
                      </c:pt>
                      <c:pt idx="1284">
                        <c:v>0.106494684392342</c:v>
                      </c:pt>
                      <c:pt idx="1285">
                        <c:v>0.10733269713289401</c:v>
                      </c:pt>
                      <c:pt idx="1286">
                        <c:v>0.108181834397803</c:v>
                      </c:pt>
                      <c:pt idx="1287">
                        <c:v>0.10904622096545299</c:v>
                      </c:pt>
                      <c:pt idx="1288">
                        <c:v>0.10992903095152801</c:v>
                      </c:pt>
                      <c:pt idx="1289">
                        <c:v>0.110831684594856</c:v>
                      </c:pt>
                      <c:pt idx="1290">
                        <c:v>0.111753188326063</c:v>
                      </c:pt>
                      <c:pt idx="1291">
                        <c:v>0.112691381931736</c:v>
                      </c:pt>
                      <c:pt idx="1292">
                        <c:v>0.11364106025887601</c:v>
                      </c:pt>
                      <c:pt idx="1293">
                        <c:v>0.11459525588314</c:v>
                      </c:pt>
                      <c:pt idx="1294">
                        <c:v>0.115544797113234</c:v>
                      </c:pt>
                      <c:pt idx="1295">
                        <c:v>0.116478791685245</c:v>
                      </c:pt>
                      <c:pt idx="1296">
                        <c:v>0.117383449531031</c:v>
                      </c:pt>
                      <c:pt idx="1297">
                        <c:v>0.118245457943184</c:v>
                      </c:pt>
                      <c:pt idx="1298">
                        <c:v>0.11905128074922</c:v>
                      </c:pt>
                      <c:pt idx="1299">
                        <c:v>0.119787092688743</c:v>
                      </c:pt>
                      <c:pt idx="1300">
                        <c:v>0.120441612971873</c:v>
                      </c:pt>
                      <c:pt idx="1301">
                        <c:v>0.121003460518139</c:v>
                      </c:pt>
                      <c:pt idx="1302">
                        <c:v>0.12146330285772799</c:v>
                      </c:pt>
                      <c:pt idx="1303">
                        <c:v>0.12181482833130999</c:v>
                      </c:pt>
                      <c:pt idx="1304">
                        <c:v>0.122054780217209</c:v>
                      </c:pt>
                      <c:pt idx="1305">
                        <c:v>0.122183891323513</c:v>
                      </c:pt>
                      <c:pt idx="1306">
                        <c:v>0.122204604932654</c:v>
                      </c:pt>
                      <c:pt idx="1307">
                        <c:v>0.122122970006528</c:v>
                      </c:pt>
                      <c:pt idx="1308">
                        <c:v>0.12194634583333901</c:v>
                      </c:pt>
                      <c:pt idx="1309">
                        <c:v>0.121684477857099</c:v>
                      </c:pt>
                      <c:pt idx="1310">
                        <c:v>0.121350622501378</c:v>
                      </c:pt>
                      <c:pt idx="1311">
                        <c:v>0.120958820503342</c:v>
                      </c:pt>
                      <c:pt idx="1312">
                        <c:v>0.120523498138698</c:v>
                      </c:pt>
                      <c:pt idx="1313">
                        <c:v>0.120059526088045</c:v>
                      </c:pt>
                      <c:pt idx="1314">
                        <c:v>0.119581078998725</c:v>
                      </c:pt>
                      <c:pt idx="1315">
                        <c:v>0.119101241691805</c:v>
                      </c:pt>
                      <c:pt idx="1316">
                        <c:v>0.118632313607359</c:v>
                      </c:pt>
                      <c:pt idx="1317">
                        <c:v>0.118184934160666</c:v>
                      </c:pt>
                      <c:pt idx="1318">
                        <c:v>0.117768882493422</c:v>
                      </c:pt>
                      <c:pt idx="1319">
                        <c:v>0.11739149583859899</c:v>
                      </c:pt>
                      <c:pt idx="1320">
                        <c:v>0.117058461379727</c:v>
                      </c:pt>
                      <c:pt idx="1321">
                        <c:v>0.116773480317842</c:v>
                      </c:pt>
                      <c:pt idx="1322">
                        <c:v>0.116537355834714</c:v>
                      </c:pt>
                      <c:pt idx="1323">
                        <c:v>0.116352268017561</c:v>
                      </c:pt>
                      <c:pt idx="1324">
                        <c:v>0.116215953666772</c:v>
                      </c:pt>
                      <c:pt idx="1325">
                        <c:v>0.116125762862703</c:v>
                      </c:pt>
                      <c:pt idx="1326">
                        <c:v>0.116077469271751</c:v>
                      </c:pt>
                      <c:pt idx="1327">
                        <c:v>0.116064397335283</c:v>
                      </c:pt>
                      <c:pt idx="1328">
                        <c:v>0.11608305560886099</c:v>
                      </c:pt>
                      <c:pt idx="1329">
                        <c:v>0.11612825114985301</c:v>
                      </c:pt>
                      <c:pt idx="1330">
                        <c:v>0.116193560212299</c:v>
                      </c:pt>
                      <c:pt idx="1331">
                        <c:v>0.116273458521849</c:v>
                      </c:pt>
                      <c:pt idx="1332">
                        <c:v>0.116361742207718</c:v>
                      </c:pt>
                      <c:pt idx="1333">
                        <c:v>0.11645413926583199</c:v>
                      </c:pt>
                      <c:pt idx="1334">
                        <c:v>0.11654819311975601</c:v>
                      </c:pt>
                      <c:pt idx="1335">
                        <c:v>0.11664056651065</c:v>
                      </c:pt>
                      <c:pt idx="1336">
                        <c:v>0.116730648369561</c:v>
                      </c:pt>
                      <c:pt idx="1337">
                        <c:v>0.116817966986555</c:v>
                      </c:pt>
                      <c:pt idx="1338">
                        <c:v>0.116902835823085</c:v>
                      </c:pt>
                      <c:pt idx="1339">
                        <c:v>0.116987892696491</c:v>
                      </c:pt>
                      <c:pt idx="1340">
                        <c:v>0.117075277244004</c:v>
                      </c:pt>
                      <c:pt idx="1341">
                        <c:v>0.117168162371868</c:v>
                      </c:pt>
                      <c:pt idx="1342">
                        <c:v>0.11727028634155399</c:v>
                      </c:pt>
                      <c:pt idx="1343">
                        <c:v>0.117383603725441</c:v>
                      </c:pt>
                      <c:pt idx="1344">
                        <c:v>0.117511598312381</c:v>
                      </c:pt>
                      <c:pt idx="1345">
                        <c:v>0.117658691489054</c:v>
                      </c:pt>
                      <c:pt idx="1346">
                        <c:v>0.11782820555638</c:v>
                      </c:pt>
                      <c:pt idx="1347">
                        <c:v>0.118021997984432</c:v>
                      </c:pt>
                      <c:pt idx="1348">
                        <c:v>0.118241457941654</c:v>
                      </c:pt>
                      <c:pt idx="1349">
                        <c:v>0.118486988242617</c:v>
                      </c:pt>
                      <c:pt idx="1350">
                        <c:v>0.118758839058351</c:v>
                      </c:pt>
                      <c:pt idx="1351">
                        <c:v>0.119055315367213</c:v>
                      </c:pt>
                      <c:pt idx="1352">
                        <c:v>0.119373393906619</c:v>
                      </c:pt>
                      <c:pt idx="1353">
                        <c:v>0.11970971077455</c:v>
                      </c:pt>
                      <c:pt idx="1354">
                        <c:v>0.120059930036476</c:v>
                      </c:pt>
                      <c:pt idx="1355">
                        <c:v>0.120419671123826</c:v>
                      </c:pt>
                      <c:pt idx="1356">
                        <c:v>0.12078360458463901</c:v>
                      </c:pt>
                      <c:pt idx="1357">
                        <c:v>0.121146647514993</c:v>
                      </c:pt>
                      <c:pt idx="1358">
                        <c:v>0.121502391488383</c:v>
                      </c:pt>
                      <c:pt idx="1359">
                        <c:v>0.12184540129875</c:v>
                      </c:pt>
                      <c:pt idx="1360">
                        <c:v>0.122168782289355</c:v>
                      </c:pt>
                      <c:pt idx="1361">
                        <c:v>0.122466541603512</c:v>
                      </c:pt>
                      <c:pt idx="1362">
                        <c:v>0.122735097534</c:v>
                      </c:pt>
                      <c:pt idx="1363">
                        <c:v>0.122971163672212</c:v>
                      </c:pt>
                      <c:pt idx="1364">
                        <c:v>0.12317158683197101</c:v>
                      </c:pt>
                      <c:pt idx="1365">
                        <c:v>0.12333443158313</c:v>
                      </c:pt>
                      <c:pt idx="1366">
                        <c:v>0.12345947573640299</c:v>
                      </c:pt>
                      <c:pt idx="1367">
                        <c:v>0.12354793843406001</c:v>
                      </c:pt>
                      <c:pt idx="1368">
                        <c:v>0.123603086022939</c:v>
                      </c:pt>
                      <c:pt idx="1369">
                        <c:v>0.12362757020164999</c:v>
                      </c:pt>
                      <c:pt idx="1370">
                        <c:v>0.12362831289295299</c:v>
                      </c:pt>
                      <c:pt idx="1371">
                        <c:v>0.12361308387766699</c:v>
                      </c:pt>
                      <c:pt idx="1372">
                        <c:v>0.123591031732926</c:v>
                      </c:pt>
                      <c:pt idx="1373">
                        <c:v>0.12357369658655599</c:v>
                      </c:pt>
                      <c:pt idx="1374">
                        <c:v>0.12357190447241399</c:v>
                      </c:pt>
                      <c:pt idx="1375">
                        <c:v>0.123597637987163</c:v>
                      </c:pt>
                      <c:pt idx="1376">
                        <c:v>0.123661288304071</c:v>
                      </c:pt>
                      <c:pt idx="1377">
                        <c:v>0.123774933496706</c:v>
                      </c:pt>
                      <c:pt idx="1378">
                        <c:v>0.123949223220607</c:v>
                      </c:pt>
                      <c:pt idx="1379">
                        <c:v>0.124193506866545</c:v>
                      </c:pt>
                      <c:pt idx="1380">
                        <c:v>0.124514814642377</c:v>
                      </c:pt>
                      <c:pt idx="1381">
                        <c:v>0.124916876870697</c:v>
                      </c:pt>
                      <c:pt idx="1382">
                        <c:v>0.12540242043583799</c:v>
                      </c:pt>
                      <c:pt idx="1383">
                        <c:v>0.125970336105342</c:v>
                      </c:pt>
                      <c:pt idx="1384">
                        <c:v>0.126616783483504</c:v>
                      </c:pt>
                      <c:pt idx="1385">
                        <c:v>0.127334252782625</c:v>
                      </c:pt>
                      <c:pt idx="1386">
                        <c:v>0.128112249949003</c:v>
                      </c:pt>
                      <c:pt idx="1387">
                        <c:v>0.12893945975321999</c:v>
                      </c:pt>
                      <c:pt idx="1388">
                        <c:v>0.12980049954596501</c:v>
                      </c:pt>
                      <c:pt idx="1389">
                        <c:v>0.13067834660445901</c:v>
                      </c:pt>
                      <c:pt idx="1390">
                        <c:v>0.13155580287799501</c:v>
                      </c:pt>
                      <c:pt idx="1391">
                        <c:v>0.13241512683868301</c:v>
                      </c:pt>
                      <c:pt idx="1392">
                        <c:v>0.13323873984680801</c:v>
                      </c:pt>
                      <c:pt idx="1393">
                        <c:v>0.13400990463502899</c:v>
                      </c:pt>
                      <c:pt idx="1394">
                        <c:v>0.134713686902693</c:v>
                      </c:pt>
                      <c:pt idx="1395">
                        <c:v>0.13533715211953001</c:v>
                      </c:pt>
                      <c:pt idx="1396">
                        <c:v>0.135870119225379</c:v>
                      </c:pt>
                      <c:pt idx="1397">
                        <c:v>0.13630664618403099</c:v>
                      </c:pt>
                      <c:pt idx="1398">
                        <c:v>0.13664307527917999</c:v>
                      </c:pt>
                      <c:pt idx="1399">
                        <c:v>0.136878597250541</c:v>
                      </c:pt>
                      <c:pt idx="1400">
                        <c:v>0.137018862788791</c:v>
                      </c:pt>
                      <c:pt idx="1401">
                        <c:v>0.137071119830348</c:v>
                      </c:pt>
                      <c:pt idx="1402">
                        <c:v>0.13704545706613699</c:v>
                      </c:pt>
                      <c:pt idx="1403">
                        <c:v>0.136953399603503</c:v>
                      </c:pt>
                      <c:pt idx="1404">
                        <c:v>0.13680780736287401</c:v>
                      </c:pt>
                      <c:pt idx="1405">
                        <c:v>0.13662474620478901</c:v>
                      </c:pt>
                      <c:pt idx="1406">
                        <c:v>0.13642088484569301</c:v>
                      </c:pt>
                      <c:pt idx="1407">
                        <c:v>0.13621123254893999</c:v>
                      </c:pt>
                      <c:pt idx="1408">
                        <c:v>0.13601076781601301</c:v>
                      </c:pt>
                      <c:pt idx="1409">
                        <c:v>0.13583214628507601</c:v>
                      </c:pt>
                      <c:pt idx="1410">
                        <c:v>0.135685603157812</c:v>
                      </c:pt>
                      <c:pt idx="1411">
                        <c:v>0.135579816227307</c:v>
                      </c:pt>
                      <c:pt idx="1412">
                        <c:v>0.135521047818666</c:v>
                      </c:pt>
                      <c:pt idx="1413">
                        <c:v>0.13551237485850101</c:v>
                      </c:pt>
                      <c:pt idx="1414">
                        <c:v>0.135555115742308</c:v>
                      </c:pt>
                      <c:pt idx="1415">
                        <c:v>0.135647189266316</c:v>
                      </c:pt>
                      <c:pt idx="1416">
                        <c:v>0.13578595768642701</c:v>
                      </c:pt>
                      <c:pt idx="1417">
                        <c:v>0.135966321284614</c:v>
                      </c:pt>
                      <c:pt idx="1418">
                        <c:v>0.13618203144687299</c:v>
                      </c:pt>
                      <c:pt idx="1419">
                        <c:v>0.13642684523807599</c:v>
                      </c:pt>
                      <c:pt idx="1420">
                        <c:v>0.136694048273379</c:v>
                      </c:pt>
                      <c:pt idx="1421">
                        <c:v>0.13697523812829501</c:v>
                      </c:pt>
                      <c:pt idx="1422">
                        <c:v>0.137263759156693</c:v>
                      </c:pt>
                      <c:pt idx="1423">
                        <c:v>0.13755524017317899</c:v>
                      </c:pt>
                      <c:pt idx="1424">
                        <c:v>0.13784543150167899</c:v>
                      </c:pt>
                      <c:pt idx="1425">
                        <c:v>0.13813133352941001</c:v>
                      </c:pt>
                      <c:pt idx="1426">
                        <c:v>0.138409282135944</c:v>
                      </c:pt>
                      <c:pt idx="1427">
                        <c:v>0.13867899376500301</c:v>
                      </c:pt>
                      <c:pt idx="1428">
                        <c:v>0.13893862985973601</c:v>
                      </c:pt>
                      <c:pt idx="1429">
                        <c:v>0.13918663445242199</c:v>
                      </c:pt>
                      <c:pt idx="1430">
                        <c:v>0.13942130508629799</c:v>
                      </c:pt>
                      <c:pt idx="1431">
                        <c:v>0.13964040039694001</c:v>
                      </c:pt>
                      <c:pt idx="1432">
                        <c:v>0.13984177374884199</c:v>
                      </c:pt>
                      <c:pt idx="1433">
                        <c:v>0.14002206584798199</c:v>
                      </c:pt>
                      <c:pt idx="1434">
                        <c:v>0.14017928485443201</c:v>
                      </c:pt>
                      <c:pt idx="1435">
                        <c:v>0.140309579603726</c:v>
                      </c:pt>
                      <c:pt idx="1436">
                        <c:v>0.140409125686693</c:v>
                      </c:pt>
                      <c:pt idx="1437">
                        <c:v>0.14047445030425501</c:v>
                      </c:pt>
                      <c:pt idx="1438">
                        <c:v>0.14050102779740101</c:v>
                      </c:pt>
                      <c:pt idx="1439">
                        <c:v>0.140486883405542</c:v>
                      </c:pt>
                      <c:pt idx="1440">
                        <c:v>0.14043135252027</c:v>
                      </c:pt>
                      <c:pt idx="1441">
                        <c:v>0.140335077209297</c:v>
                      </c:pt>
                      <c:pt idx="1442">
                        <c:v>0.140200191830264</c:v>
                      </c:pt>
                      <c:pt idx="1443">
                        <c:v>0.140030356503311</c:v>
                      </c:pt>
                      <c:pt idx="1444">
                        <c:v>0.13983122981075799</c:v>
                      </c:pt>
                      <c:pt idx="1445">
                        <c:v>0.13961149928675501</c:v>
                      </c:pt>
                      <c:pt idx="1446">
                        <c:v>0.139377909739337</c:v>
                      </c:pt>
                      <c:pt idx="1447">
                        <c:v>0.13913940630112101</c:v>
                      </c:pt>
                      <c:pt idx="1448">
                        <c:v>0.13890632885609</c:v>
                      </c:pt>
                      <c:pt idx="1449">
                        <c:v>0.138687745037337</c:v>
                      </c:pt>
                      <c:pt idx="1450">
                        <c:v>0.13849383682792399</c:v>
                      </c:pt>
                      <c:pt idx="1451">
                        <c:v>0.13833300407014801</c:v>
                      </c:pt>
                      <c:pt idx="1452">
                        <c:v>0.13821221437453801</c:v>
                      </c:pt>
                      <c:pt idx="1453">
                        <c:v>0.13813558548303201</c:v>
                      </c:pt>
                      <c:pt idx="1454">
                        <c:v>0.13810520306601101</c:v>
                      </c:pt>
                      <c:pt idx="1455">
                        <c:v>0.13812111426102999</c:v>
                      </c:pt>
                      <c:pt idx="1456">
                        <c:v>0.13818179683374199</c:v>
                      </c:pt>
                      <c:pt idx="1457">
                        <c:v>0.13828258116592901</c:v>
                      </c:pt>
                      <c:pt idx="1458">
                        <c:v>0.13841709325357099</c:v>
                      </c:pt>
                      <c:pt idx="1459">
                        <c:v>0.13857755941213101</c:v>
                      </c:pt>
                      <c:pt idx="1460">
                        <c:v>0.138753986091286</c:v>
                      </c:pt>
                      <c:pt idx="1461">
                        <c:v>0.13893704965600101</c:v>
                      </c:pt>
                      <c:pt idx="1462">
                        <c:v>0.139117822381113</c:v>
                      </c:pt>
                      <c:pt idx="1463">
                        <c:v>0.13928399773966901</c:v>
                      </c:pt>
                      <c:pt idx="1464">
                        <c:v>0.13942711554634901</c:v>
                      </c:pt>
                      <c:pt idx="1465">
                        <c:v>0.13953831173474801</c:v>
                      </c:pt>
                      <c:pt idx="1466">
                        <c:v>0.13961021195058701</c:v>
                      </c:pt>
                      <c:pt idx="1467">
                        <c:v>0.139636322571317</c:v>
                      </c:pt>
                      <c:pt idx="1468">
                        <c:v>0.139612026773871</c:v>
                      </c:pt>
                      <c:pt idx="1469">
                        <c:v>0.139534354932704</c:v>
                      </c:pt>
                      <c:pt idx="1470">
                        <c:v>0.13940142665220101</c:v>
                      </c:pt>
                      <c:pt idx="1471">
                        <c:v>0.13921451892547901</c:v>
                      </c:pt>
                      <c:pt idx="1472">
                        <c:v>0.138975022046913</c:v>
                      </c:pt>
                      <c:pt idx="1473">
                        <c:v>0.138685409006855</c:v>
                      </c:pt>
                      <c:pt idx="1474">
                        <c:v>0.13835153057556701</c:v>
                      </c:pt>
                      <c:pt idx="1475">
                        <c:v>0.13797994022791699</c:v>
                      </c:pt>
                      <c:pt idx="1476">
                        <c:v>0.137577897975136</c:v>
                      </c:pt>
                      <c:pt idx="1477">
                        <c:v>0.137154660590037</c:v>
                      </c:pt>
                      <c:pt idx="1478">
                        <c:v>0.13672156679500999</c:v>
                      </c:pt>
                      <c:pt idx="1479">
                        <c:v>0.13629114718347601</c:v>
                      </c:pt>
                      <c:pt idx="1480">
                        <c:v>0.13587667108092599</c:v>
                      </c:pt>
                      <c:pt idx="1481">
                        <c:v>0.135491689039831</c:v>
                      </c:pt>
                      <c:pt idx="1482">
                        <c:v>0.13515103999780101</c:v>
                      </c:pt>
                      <c:pt idx="1483">
                        <c:v>0.134870410491779</c:v>
                      </c:pt>
                      <c:pt idx="1484">
                        <c:v>0.13466525362777501</c:v>
                      </c:pt>
                      <c:pt idx="1485">
                        <c:v>0.13455031106189</c:v>
                      </c:pt>
                      <c:pt idx="1486">
                        <c:v>0.13453980045814301</c:v>
                      </c:pt>
                      <c:pt idx="1487">
                        <c:v>0.13464643391891701</c:v>
                      </c:pt>
                      <c:pt idx="1488">
                        <c:v>0.13488102477158201</c:v>
                      </c:pt>
                      <c:pt idx="1489">
                        <c:v>0.13525433833623501</c:v>
                      </c:pt>
                      <c:pt idx="1490">
                        <c:v>0.13577045308890101</c:v>
                      </c:pt>
                      <c:pt idx="1491">
                        <c:v>0.136431890435702</c:v>
                      </c:pt>
                      <c:pt idx="1492">
                        <c:v>0.13723848263076499</c:v>
                      </c:pt>
                      <c:pt idx="1493">
                        <c:v>0.13818721217084301</c:v>
                      </c:pt>
                      <c:pt idx="1494">
                        <c:v>0.13927143145978499</c:v>
                      </c:pt>
                      <c:pt idx="1495">
                        <c:v>0.140481881699168</c:v>
                      </c:pt>
                      <c:pt idx="1496">
                        <c:v>0.14180618873353401</c:v>
                      </c:pt>
                      <c:pt idx="1497">
                        <c:v>0.143231644126179</c:v>
                      </c:pt>
                      <c:pt idx="1498">
                        <c:v>0.14474507878500001</c:v>
                      </c:pt>
                      <c:pt idx="1499">
                        <c:v>0.146332383379048</c:v>
                      </c:pt>
                      <c:pt idx="1500">
                        <c:v>0.14797994346843901</c:v>
                      </c:pt>
                      <c:pt idx="1501">
                        <c:v>0.14967479988061999</c:v>
                      </c:pt>
                      <c:pt idx="1502">
                        <c:v>0.151407266867812</c:v>
                      </c:pt>
                      <c:pt idx="1503">
                        <c:v>0.15316842012822601</c:v>
                      </c:pt>
                      <c:pt idx="1504">
                        <c:v>0.15495420597083701</c:v>
                      </c:pt>
                      <c:pt idx="1505">
                        <c:v>0.15676218312066501</c:v>
                      </c:pt>
                      <c:pt idx="1506">
                        <c:v>0.158592637975592</c:v>
                      </c:pt>
                      <c:pt idx="1507">
                        <c:v>0.160448463598625</c:v>
                      </c:pt>
                      <c:pt idx="1508">
                        <c:v>0.16233380179291501</c:v>
                      </c:pt>
                      <c:pt idx="1509">
                        <c:v>0.16425460754764501</c:v>
                      </c:pt>
                      <c:pt idx="1510">
                        <c:v>0.16621801908244699</c:v>
                      </c:pt>
                      <c:pt idx="1511">
                        <c:v>0.16823188188948601</c:v>
                      </c:pt>
                      <c:pt idx="1512">
                        <c:v>0.17030258625167599</c:v>
                      </c:pt>
                      <c:pt idx="1513">
                        <c:v>0.17243616335367701</c:v>
                      </c:pt>
                      <c:pt idx="1514">
                        <c:v>0.17463654834463099</c:v>
                      </c:pt>
                      <c:pt idx="1515">
                        <c:v>0.17690516230081599</c:v>
                      </c:pt>
                      <c:pt idx="1516">
                        <c:v>0.179241855597636</c:v>
                      </c:pt>
                      <c:pt idx="1517">
                        <c:v>0.18164433447980499</c:v>
                      </c:pt>
                      <c:pt idx="1518">
                        <c:v>0.18410895398449101</c:v>
                      </c:pt>
                      <c:pt idx="1519">
                        <c:v>0.18662952321922699</c:v>
                      </c:pt>
                      <c:pt idx="1520">
                        <c:v>0.1891973633821</c:v>
                      </c:pt>
                      <c:pt idx="1521">
                        <c:v>0.191803647063647</c:v>
                      </c:pt>
                      <c:pt idx="1522">
                        <c:v>0.194438220209595</c:v>
                      </c:pt>
                      <c:pt idx="1523">
                        <c:v>0.19709289529678101</c:v>
                      </c:pt>
                      <c:pt idx="1524">
                        <c:v>0.19975956009971299</c:v>
                      </c:pt>
                      <c:pt idx="1525">
                        <c:v>0.20243207398591501</c:v>
                      </c:pt>
                      <c:pt idx="1526">
                        <c:v>0.20510717337949499</c:v>
                      </c:pt>
                      <c:pt idx="1527">
                        <c:v>0.207781153855989</c:v>
                      </c:pt>
                      <c:pt idx="1528">
                        <c:v>0.21045463549268001</c:v>
                      </c:pt>
                      <c:pt idx="1529">
                        <c:v>0.21313148569190399</c:v>
                      </c:pt>
                      <c:pt idx="1530">
                        <c:v>0.21581688443060801</c:v>
                      </c:pt>
                      <c:pt idx="1531">
                        <c:v>0.218519246553768</c:v>
                      </c:pt>
                      <c:pt idx="1532">
                        <c:v>0.221248076157988</c:v>
                      </c:pt>
                      <c:pt idx="1533">
                        <c:v>0.22401565407208501</c:v>
                      </c:pt>
                      <c:pt idx="1534">
                        <c:v>0.22683370650732099</c:v>
                      </c:pt>
                      <c:pt idx="1535">
                        <c:v>0.22971366302805499</c:v>
                      </c:pt>
                      <c:pt idx="1536">
                        <c:v>0.23266742001569901</c:v>
                      </c:pt>
                      <c:pt idx="1537">
                        <c:v>0.235703724181729</c:v>
                      </c:pt>
                      <c:pt idx="1538">
                        <c:v>0.23882854358307601</c:v>
                      </c:pt>
                      <c:pt idx="1539">
                        <c:v>0.24205138169912099</c:v>
                      </c:pt>
                      <c:pt idx="1540">
                        <c:v>0.24537481960781499</c:v>
                      </c:pt>
                      <c:pt idx="1541">
                        <c:v>0.24879948023444001</c:v>
                      </c:pt>
                      <c:pt idx="1542">
                        <c:v>0.25232297634155598</c:v>
                      </c:pt>
                      <c:pt idx="1543">
                        <c:v>0.25594020655548999</c:v>
                      </c:pt>
                      <c:pt idx="1544">
                        <c:v>0.259644911175819</c:v>
                      </c:pt>
                      <c:pt idx="1545">
                        <c:v>0.263427011008245</c:v>
                      </c:pt>
                      <c:pt idx="1546">
                        <c:v>0.26727570122338201</c:v>
                      </c:pt>
                      <c:pt idx="1547">
                        <c:v>0.27117701819456902</c:v>
                      </c:pt>
                      <c:pt idx="1548">
                        <c:v>0.27511735665895998</c:v>
                      </c:pt>
                      <c:pt idx="1549">
                        <c:v>0.27908229323821898</c:v>
                      </c:pt>
                      <c:pt idx="1550">
                        <c:v>0.283056902651524</c:v>
                      </c:pt>
                      <c:pt idx="1551">
                        <c:v>0.28702739121901799</c:v>
                      </c:pt>
                      <c:pt idx="1552">
                        <c:v>0.29097959391179701</c:v>
                      </c:pt>
                      <c:pt idx="1553">
                        <c:v>0.29490068163862598</c:v>
                      </c:pt>
                      <c:pt idx="1554">
                        <c:v>0.29877864488012901</c:v>
                      </c:pt>
                      <c:pt idx="1555">
                        <c:v>0.302602689531355</c:v>
                      </c:pt>
                      <c:pt idx="1556">
                        <c:v>0.30636398230117401</c:v>
                      </c:pt>
                      <c:pt idx="1557">
                        <c:v>0.31005501847266997</c:v>
                      </c:pt>
                      <c:pt idx="1558">
                        <c:v>0.31367018435899902</c:v>
                      </c:pt>
                      <c:pt idx="1559">
                        <c:v>0.317205051423673</c:v>
                      </c:pt>
                      <c:pt idx="1560">
                        <c:v>0.32065594193891001</c:v>
                      </c:pt>
                      <c:pt idx="1561">
                        <c:v>0.324022143231398</c:v>
                      </c:pt>
                      <c:pt idx="1562">
                        <c:v>0.32730238529236799</c:v>
                      </c:pt>
                      <c:pt idx="1563">
                        <c:v>0.33049735747676801</c:v>
                      </c:pt>
                      <c:pt idx="1564">
                        <c:v>0.33360798532802299</c:v>
                      </c:pt>
                      <c:pt idx="1565">
                        <c:v>0.336632396957946</c:v>
                      </c:pt>
                      <c:pt idx="1566">
                        <c:v>0.33957342488523001</c:v>
                      </c:pt>
                      <c:pt idx="1567">
                        <c:v>0.342431082762157</c:v>
                      </c:pt>
                      <c:pt idx="1568">
                        <c:v>0.34520490176546598</c:v>
                      </c:pt>
                      <c:pt idx="1569">
                        <c:v>0.34789419046444697</c:v>
                      </c:pt>
                      <c:pt idx="1570">
                        <c:v>0.35049690217330698</c:v>
                      </c:pt>
                      <c:pt idx="1571">
                        <c:v>0.35301093763680202</c:v>
                      </c:pt>
                      <c:pt idx="1572">
                        <c:v>0.355433514462694</c:v>
                      </c:pt>
                      <c:pt idx="1573">
                        <c:v>0.35776169906154498</c:v>
                      </c:pt>
                      <c:pt idx="1574">
                        <c:v>0.35999214386336698</c:v>
                      </c:pt>
                      <c:pt idx="1575">
                        <c:v>0.36212372309584301</c:v>
                      </c:pt>
                      <c:pt idx="1576">
                        <c:v>0.36415643105899298</c:v>
                      </c:pt>
                      <c:pt idx="1577">
                        <c:v>0.366091822885667</c:v>
                      </c:pt>
                      <c:pt idx="1578">
                        <c:v>0.36793354568549302</c:v>
                      </c:pt>
                      <c:pt idx="1579">
                        <c:v>0.36968765660090003</c:v>
                      </c:pt>
                      <c:pt idx="1580">
                        <c:v>0.37136254568347998</c:v>
                      </c:pt>
                      <c:pt idx="1581">
                        <c:v>0.37296949712883798</c:v>
                      </c:pt>
                      <c:pt idx="1582">
                        <c:v>0.37452147733684998</c:v>
                      </c:pt>
                      <c:pt idx="1583">
                        <c:v>0.37603411044757301</c:v>
                      </c:pt>
                      <c:pt idx="1584">
                        <c:v>0.377524274559916</c:v>
                      </c:pt>
                      <c:pt idx="1585">
                        <c:v>0.37901035355066298</c:v>
                      </c:pt>
                      <c:pt idx="1586">
                        <c:v>0.38050978926657197</c:v>
                      </c:pt>
                      <c:pt idx="1587">
                        <c:v>0.382040420590678</c:v>
                      </c:pt>
                      <c:pt idx="1588">
                        <c:v>0.38361974479165201</c:v>
                      </c:pt>
                      <c:pt idx="1589">
                        <c:v>0.38526239724294797</c:v>
                      </c:pt>
                      <c:pt idx="1590">
                        <c:v>0.38698066330080999</c:v>
                      </c:pt>
                      <c:pt idx="1591">
                        <c:v>0.38878216060863502</c:v>
                      </c:pt>
                      <c:pt idx="1592">
                        <c:v>0.39067317834840798</c:v>
                      </c:pt>
                      <c:pt idx="1593">
                        <c:v>0.39265660946912401</c:v>
                      </c:pt>
                      <c:pt idx="1594">
                        <c:v>0.39473114242615598</c:v>
                      </c:pt>
                      <c:pt idx="1595">
                        <c:v>0.39689236720297799</c:v>
                      </c:pt>
                      <c:pt idx="1596">
                        <c:v>0.39913402441089901</c:v>
                      </c:pt>
                      <c:pt idx="1597">
                        <c:v>0.40144613614213998</c:v>
                      </c:pt>
                      <c:pt idx="1598">
                        <c:v>0.403817111950176</c:v>
                      </c:pt>
                      <c:pt idx="1599">
                        <c:v>0.40623376044895898</c:v>
                      </c:pt>
                      <c:pt idx="1600">
                        <c:v>0.40868266882979498</c:v>
                      </c:pt>
                      <c:pt idx="1601">
                        <c:v>0.41115045641265402</c:v>
                      </c:pt>
                      <c:pt idx="1602">
                        <c:v>0.413622116757484</c:v>
                      </c:pt>
                      <c:pt idx="1603">
                        <c:v>0.416088794625537</c:v>
                      </c:pt>
                      <c:pt idx="1604">
                        <c:v>0.41854039323523001</c:v>
                      </c:pt>
                      <c:pt idx="1605">
                        <c:v>0.420968865738229</c:v>
                      </c:pt>
                      <c:pt idx="1606">
                        <c:v>0.42336979753194898</c:v>
                      </c:pt>
                      <c:pt idx="1607">
                        <c:v>0.42573720819184802</c:v>
                      </c:pt>
                      <c:pt idx="1608">
                        <c:v>0.42806791190368298</c:v>
                      </c:pt>
                      <c:pt idx="1609">
                        <c:v>0.430360617429283</c:v>
                      </c:pt>
                      <c:pt idx="1610">
                        <c:v>0.432615239937991</c:v>
                      </c:pt>
                      <c:pt idx="1611">
                        <c:v>0.43483219860597899</c:v>
                      </c:pt>
                      <c:pt idx="1612">
                        <c:v>0.43701015264156401</c:v>
                      </c:pt>
                      <c:pt idx="1613">
                        <c:v>0.43914947893511103</c:v>
                      </c:pt>
                      <c:pt idx="1614">
                        <c:v>0.44124791241119998</c:v>
                      </c:pt>
                      <c:pt idx="1615">
                        <c:v>0.44330074489615601</c:v>
                      </c:pt>
                      <c:pt idx="1616">
                        <c:v>0.44530408303617802</c:v>
                      </c:pt>
                      <c:pt idx="1617">
                        <c:v>0.44725052650003899</c:v>
                      </c:pt>
                      <c:pt idx="1618">
                        <c:v>0.44913120234960802</c:v>
                      </c:pt>
                      <c:pt idx="1619">
                        <c:v>0.45093622927967397</c:v>
                      </c:pt>
                      <c:pt idx="1620">
                        <c:v>0.45265324168989501</c:v>
                      </c:pt>
                      <c:pt idx="1621">
                        <c:v>0.454271849635831</c:v>
                      </c:pt>
                      <c:pt idx="1622">
                        <c:v>0.45578047136017602</c:v>
                      </c:pt>
                      <c:pt idx="1623">
                        <c:v>0.45716833469985202</c:v>
                      </c:pt>
                      <c:pt idx="1624">
                        <c:v>0.45842561491265599</c:v>
                      </c:pt>
                      <c:pt idx="1625">
                        <c:v>0.45954392374626502</c:v>
                      </c:pt>
                      <c:pt idx="1626">
                        <c:v>0.46051693517994402</c:v>
                      </c:pt>
                      <c:pt idx="1627">
                        <c:v>0.46133881253824499</c:v>
                      </c:pt>
                      <c:pt idx="1628">
                        <c:v>0.46200779968460398</c:v>
                      </c:pt>
                      <c:pt idx="1629">
                        <c:v>0.462523005231812</c:v>
                      </c:pt>
                      <c:pt idx="1630">
                        <c:v>0.46288574906544599</c:v>
                      </c:pt>
                      <c:pt idx="1631">
                        <c:v>0.46309834496407598</c:v>
                      </c:pt>
                      <c:pt idx="1632">
                        <c:v>0.46316342003052402</c:v>
                      </c:pt>
                      <c:pt idx="1633">
                        <c:v>0.46308597096468401</c:v>
                      </c:pt>
                      <c:pt idx="1634">
                        <c:v>0.46287024976670699</c:v>
                      </c:pt>
                      <c:pt idx="1635">
                        <c:v>0.46252091102291698</c:v>
                      </c:pt>
                      <c:pt idx="1636">
                        <c:v>0.462043410531221</c:v>
                      </c:pt>
                      <c:pt idx="1637">
                        <c:v>0.46144205404249899</c:v>
                      </c:pt>
                      <c:pt idx="1638">
                        <c:v>0.46072160381593402</c:v>
                      </c:pt>
                      <c:pt idx="1639">
                        <c:v>0.45988534898410899</c:v>
                      </c:pt>
                      <c:pt idx="1640">
                        <c:v>0.458937350359647</c:v>
                      </c:pt>
                      <c:pt idx="1641">
                        <c:v>0.457884452482969</c:v>
                      </c:pt>
                      <c:pt idx="1642">
                        <c:v>0.45673329889827702</c:v>
                      </c:pt>
                      <c:pt idx="1643">
                        <c:v>0.45549103556634202</c:v>
                      </c:pt>
                      <c:pt idx="1644">
                        <c:v>0.45416659304875701</c:v>
                      </c:pt>
                      <c:pt idx="1645">
                        <c:v>0.45276868941215798</c:v>
                      </c:pt>
                      <c:pt idx="1646">
                        <c:v>0.45130763144399799</c:v>
                      </c:pt>
                      <c:pt idx="1647">
                        <c:v>0.449794202001217</c:v>
                      </c:pt>
                      <c:pt idx="1648">
                        <c:v>0.448239738351007</c:v>
                      </c:pt>
                      <c:pt idx="1649">
                        <c:v>0.44665579743827299</c:v>
                      </c:pt>
                      <c:pt idx="1650">
                        <c:v>0.44505379232793002</c:v>
                      </c:pt>
                      <c:pt idx="1651">
                        <c:v>0.44344325752033198</c:v>
                      </c:pt>
                      <c:pt idx="1652">
                        <c:v>0.44183423519060699</c:v>
                      </c:pt>
                      <c:pt idx="1653">
                        <c:v>0.44023592783773902</c:v>
                      </c:pt>
                      <c:pt idx="1654">
                        <c:v>0.438655843645608</c:v>
                      </c:pt>
                      <c:pt idx="1655">
                        <c:v>0.43710070548181901</c:v>
                      </c:pt>
                      <c:pt idx="1656">
                        <c:v>0.435575278656684</c:v>
                      </c:pt>
                      <c:pt idx="1657">
                        <c:v>0.43408310960804097</c:v>
                      </c:pt>
                      <c:pt idx="1658">
                        <c:v>0.43262744231198003</c:v>
                      </c:pt>
                      <c:pt idx="1659">
                        <c:v>0.43121167920360298</c:v>
                      </c:pt>
                      <c:pt idx="1660">
                        <c:v>0.42983775405573699</c:v>
                      </c:pt>
                      <c:pt idx="1661">
                        <c:v>0.428507061460706</c:v>
                      </c:pt>
                      <c:pt idx="1662">
                        <c:v>0.42722207924393502</c:v>
                      </c:pt>
                      <c:pt idx="1663">
                        <c:v>0.42598522610163603</c:v>
                      </c:pt>
                      <c:pt idx="1664">
                        <c:v>0.424800453839838</c:v>
                      </c:pt>
                      <c:pt idx="1665">
                        <c:v>0.42367110413312897</c:v>
                      </c:pt>
                      <c:pt idx="1666">
                        <c:v>0.42260105147450999</c:v>
                      </c:pt>
                      <c:pt idx="1667">
                        <c:v>0.42159612496816301</c:v>
                      </c:pt>
                      <c:pt idx="1668">
                        <c:v>0.42066000254568098</c:v>
                      </c:pt>
                      <c:pt idx="1669">
                        <c:v>0.41979539602618499</c:v>
                      </c:pt>
                      <c:pt idx="1670">
                        <c:v>0.41900544624856401</c:v>
                      </c:pt>
                      <c:pt idx="1671">
                        <c:v>0.418294840592702</c:v>
                      </c:pt>
                      <c:pt idx="1672">
                        <c:v>0.41766613403318897</c:v>
                      </c:pt>
                      <c:pt idx="1673">
                        <c:v>0.41712062954611301</c:v>
                      </c:pt>
                      <c:pt idx="1674">
                        <c:v>0.41665826308229997</c:v>
                      </c:pt>
                      <c:pt idx="1675">
                        <c:v>0.41627860355424601</c:v>
                      </c:pt>
                      <c:pt idx="1676">
                        <c:v>0.41597930720799697</c:v>
                      </c:pt>
                      <c:pt idx="1677">
                        <c:v>0.41575755757362298</c:v>
                      </c:pt>
                      <c:pt idx="1678">
                        <c:v>0.41560948881034199</c:v>
                      </c:pt>
                      <c:pt idx="1679">
                        <c:v>0.41553157692104797</c:v>
                      </c:pt>
                      <c:pt idx="1680">
                        <c:v>0.41551959508948999</c:v>
                      </c:pt>
                      <c:pt idx="1681">
                        <c:v>0.41556948659131598</c:v>
                      </c:pt>
                      <c:pt idx="1682">
                        <c:v>0.41567668580014699</c:v>
                      </c:pt>
                      <c:pt idx="1683">
                        <c:v>0.41584073657280202</c:v>
                      </c:pt>
                      <c:pt idx="1684">
                        <c:v>0.41606066207489201</c:v>
                      </c:pt>
                      <c:pt idx="1685">
                        <c:v>0.41633756590582499</c:v>
                      </c:pt>
                      <c:pt idx="1686">
                        <c:v>0.41667387932550198</c:v>
                      </c:pt>
                      <c:pt idx="1687">
                        <c:v>0.41707370225546803</c:v>
                      </c:pt>
                      <c:pt idx="1688">
                        <c:v>0.417545200586942</c:v>
                      </c:pt>
                      <c:pt idx="1689">
                        <c:v>0.41809402647891297</c:v>
                      </c:pt>
                      <c:pt idx="1690">
                        <c:v>0.41873043876708599</c:v>
                      </c:pt>
                      <c:pt idx="1691">
                        <c:v>0.41946602162877999</c:v>
                      </c:pt>
                      <c:pt idx="1692">
                        <c:v>0.42031270672521298</c:v>
                      </c:pt>
                      <c:pt idx="1693">
                        <c:v>0.42128391400429099</c:v>
                      </c:pt>
                      <c:pt idx="1694">
                        <c:v>0.42239338377859698</c:v>
                      </c:pt>
                      <c:pt idx="1695">
                        <c:v>0.42365483138238302</c:v>
                      </c:pt>
                      <c:pt idx="1696">
                        <c:v>0.42507992010081602</c:v>
                      </c:pt>
                      <c:pt idx="1697">
                        <c:v>0.426680348000125</c:v>
                      </c:pt>
                      <c:pt idx="1698">
                        <c:v>0.42846636521221099</c:v>
                      </c:pt>
                      <c:pt idx="1699">
                        <c:v>0.43044761821689598</c:v>
                      </c:pt>
                      <c:pt idx="1700">
                        <c:v>0.43263144281826599</c:v>
                      </c:pt>
                      <c:pt idx="1701">
                        <c:v>0.43502331010039602</c:v>
                      </c:pt>
                      <c:pt idx="1702">
                        <c:v>0.437626649001153</c:v>
                      </c:pt>
                      <c:pt idx="1703">
                        <c:v>0.44044319947310701</c:v>
                      </c:pt>
                      <c:pt idx="1704">
                        <c:v>0.443472655317105</c:v>
                      </c:pt>
                      <c:pt idx="1705">
                        <c:v>0.44671388949629498</c:v>
                      </c:pt>
                      <c:pt idx="1706">
                        <c:v>0.45016252974093601</c:v>
                      </c:pt>
                      <c:pt idx="1707">
                        <c:v>0.45381409627175401</c:v>
                      </c:pt>
                      <c:pt idx="1708">
                        <c:v>0.45766320694891599</c:v>
                      </c:pt>
                      <c:pt idx="1709">
                        <c:v>0.46170272837046</c:v>
                      </c:pt>
                      <c:pt idx="1710">
                        <c:v>0.46592547769848403</c:v>
                      </c:pt>
                      <c:pt idx="1711">
                        <c:v>0.470324029983273</c:v>
                      </c:pt>
                      <c:pt idx="1712">
                        <c:v>0.47489092273795203</c:v>
                      </c:pt>
                      <c:pt idx="1713">
                        <c:v>0.47961962741828001</c:v>
                      </c:pt>
                      <c:pt idx="1714">
                        <c:v>0.48450474120898002</c:v>
                      </c:pt>
                      <c:pt idx="1715">
                        <c:v>0.48954197630784901</c:v>
                      </c:pt>
                      <c:pt idx="1716">
                        <c:v>0.49472779606337403</c:v>
                      </c:pt>
                      <c:pt idx="1717">
                        <c:v>0.50005955251315204</c:v>
                      </c:pt>
                      <c:pt idx="1718">
                        <c:v>0.50553794028758203</c:v>
                      </c:pt>
                      <c:pt idx="1719">
                        <c:v>0.51116564283069899</c:v>
                      </c:pt>
                      <c:pt idx="1720">
                        <c:v>0.51694558175275995</c:v>
                      </c:pt>
                      <c:pt idx="1721">
                        <c:v>0.52288432219952996</c:v>
                      </c:pt>
                      <c:pt idx="1722">
                        <c:v>0.52898960820645102</c:v>
                      </c:pt>
                      <c:pt idx="1723">
                        <c:v>0.535270035347162</c:v>
                      </c:pt>
                      <c:pt idx="1724">
                        <c:v>0.54173516795169996</c:v>
                      </c:pt>
                      <c:pt idx="1725">
                        <c:v>0.54839535397126504</c:v>
                      </c:pt>
                      <c:pt idx="1726">
                        <c:v>0.55526108923398898</c:v>
                      </c:pt>
                      <c:pt idx="1727">
                        <c:v>0.56234097023796004</c:v>
                      </c:pt>
                      <c:pt idx="1728">
                        <c:v>0.56964184181046795</c:v>
                      </c:pt>
                      <c:pt idx="1729">
                        <c:v>0.57716959564078196</c:v>
                      </c:pt>
                      <c:pt idx="1730">
                        <c:v>0.58492750706538699</c:v>
                      </c:pt>
                      <c:pt idx="1731">
                        <c:v>0.59291601052568998</c:v>
                      </c:pt>
                      <c:pt idx="1732">
                        <c:v>0.601132474076015</c:v>
                      </c:pt>
                      <c:pt idx="1733">
                        <c:v>0.60957030528656797</c:v>
                      </c:pt>
                      <c:pt idx="1734">
                        <c:v>0.61821939955111305</c:v>
                      </c:pt>
                      <c:pt idx="1735">
                        <c:v>0.62706561076141498</c:v>
                      </c:pt>
                      <c:pt idx="1736">
                        <c:v>0.63609150246925195</c:v>
                      </c:pt>
                      <c:pt idx="1737">
                        <c:v>0.64527643934017398</c:v>
                      </c:pt>
                      <c:pt idx="1738">
                        <c:v>0.65459647351008499</c:v>
                      </c:pt>
                      <c:pt idx="1739">
                        <c:v>0.66402578176783</c:v>
                      </c:pt>
                      <c:pt idx="1740">
                        <c:v>0.67353521923424198</c:v>
                      </c:pt>
                      <c:pt idx="1741">
                        <c:v>0.68309566342702299</c:v>
                      </c:pt>
                      <c:pt idx="1742">
                        <c:v>0.69267745395435398</c:v>
                      </c:pt>
                      <c:pt idx="1743">
                        <c:v>0.70225079497037102</c:v>
                      </c:pt>
                      <c:pt idx="1744">
                        <c:v>0.711786378756328</c:v>
                      </c:pt>
                      <c:pt idx="1745">
                        <c:v>0.72125721216930205</c:v>
                      </c:pt>
                      <c:pt idx="1746">
                        <c:v>0.73063871366478494</c:v>
                      </c:pt>
                      <c:pt idx="1747">
                        <c:v>0.73990877348477702</c:v>
                      </c:pt>
                      <c:pt idx="1748">
                        <c:v>0.74904876533711595</c:v>
                      </c:pt>
                      <c:pt idx="1749">
                        <c:v>0.75804323673351603</c:v>
                      </c:pt>
                      <c:pt idx="1750">
                        <c:v>0.76688049043235096</c:v>
                      </c:pt>
                      <c:pt idx="1751">
                        <c:v>0.775552050385516</c:v>
                      </c:pt>
                      <c:pt idx="1752">
                        <c:v>0.78405326549058896</c:v>
                      </c:pt>
                      <c:pt idx="1753">
                        <c:v>0.79238261501650997</c:v>
                      </c:pt>
                      <c:pt idx="1754">
                        <c:v>0.80054155027120799</c:v>
                      </c:pt>
                      <c:pt idx="1755">
                        <c:v>0.80853331494215197</c:v>
                      </c:pt>
                      <c:pt idx="1756">
                        <c:v>0.816363759395343</c:v>
                      </c:pt>
                      <c:pt idx="1757">
                        <c:v>0.82403969532709698</c:v>
                      </c:pt>
                      <c:pt idx="1758">
                        <c:v>0.83156809843668</c:v>
                      </c:pt>
                      <c:pt idx="1759">
                        <c:v>0.83895593261250601</c:v>
                      </c:pt>
                      <c:pt idx="1760">
                        <c:v>0.84620926705217603</c:v>
                      </c:pt>
                      <c:pt idx="1761">
                        <c:v>0.85333315195640203</c:v>
                      </c:pt>
                      <c:pt idx="1762">
                        <c:v>0.86033141927777201</c:v>
                      </c:pt>
                      <c:pt idx="1763">
                        <c:v>0.86720627267680395</c:v>
                      </c:pt>
                      <c:pt idx="1764">
                        <c:v>0.87395637805291004</c:v>
                      </c:pt>
                      <c:pt idx="1765">
                        <c:v>0.88058057630892606</c:v>
                      </c:pt>
                      <c:pt idx="1766">
                        <c:v>0.88707516549048104</c:v>
                      </c:pt>
                      <c:pt idx="1767">
                        <c:v>0.89343426684038096</c:v>
                      </c:pt>
                      <c:pt idx="1768">
                        <c:v>0.89965171445826797</c:v>
                      </c:pt>
                      <c:pt idx="1769">
                        <c:v>0.905718467895131</c:v>
                      </c:pt>
                      <c:pt idx="1770">
                        <c:v>0.91162486720949298</c:v>
                      </c:pt>
                      <c:pt idx="1771">
                        <c:v>0.91736053399866502</c:v>
                      </c:pt>
                      <c:pt idx="1772">
                        <c:v>0.92291661175457596</c:v>
                      </c:pt>
                      <c:pt idx="1773">
                        <c:v>0.92828515308469794</c:v>
                      </c:pt>
                      <c:pt idx="1774">
                        <c:v>0.93345851484420295</c:v>
                      </c:pt>
                      <c:pt idx="1775">
                        <c:v>0.93842954747061502</c:v>
                      </c:pt>
                      <c:pt idx="1776">
                        <c:v>0.94319423795624602</c:v>
                      </c:pt>
                      <c:pt idx="1777">
                        <c:v>0.94775093607485705</c:v>
                      </c:pt>
                      <c:pt idx="1778">
                        <c:v>0.95209884895736097</c:v>
                      </c:pt>
                      <c:pt idx="1779">
                        <c:v>0.95623943358609598</c:v>
                      </c:pt>
                      <c:pt idx="1780">
                        <c:v>0.96017563764220204</c:v>
                      </c:pt>
                      <c:pt idx="1781">
                        <c:v>0.96391017338929896</c:v>
                      </c:pt>
                      <c:pt idx="1782">
                        <c:v>0.96744952346257795</c:v>
                      </c:pt>
                      <c:pt idx="1783">
                        <c:v>0.97079883498472497</c:v>
                      </c:pt>
                      <c:pt idx="1784">
                        <c:v>0.97396296462260101</c:v>
                      </c:pt>
                      <c:pt idx="1785">
                        <c:v>0.97694828581679405</c:v>
                      </c:pt>
                      <c:pt idx="1786">
                        <c:v>0.97975943333357396</c:v>
                      </c:pt>
                      <c:pt idx="1787">
                        <c:v>0.98239905851019205</c:v>
                      </c:pt>
                      <c:pt idx="1788">
                        <c:v>0.98486788777890499</c:v>
                      </c:pt>
                      <c:pt idx="1789">
                        <c:v>0.98716629604236805</c:v>
                      </c:pt>
                      <c:pt idx="1790">
                        <c:v>0.98929342395051501</c:v>
                      </c:pt>
                      <c:pt idx="1791">
                        <c:v>0.99124504740717401</c:v>
                      </c:pt>
                      <c:pt idx="1792">
                        <c:v>0.99301652642899996</c:v>
                      </c:pt>
                      <c:pt idx="1793">
                        <c:v>0.99460221355266099</c:v>
                      </c:pt>
                      <c:pt idx="1794">
                        <c:v>0.99599509124235597</c:v>
                      </c:pt>
                      <c:pt idx="1795">
                        <c:v>0.99718887999156003</c:v>
                      </c:pt>
                      <c:pt idx="1796">
                        <c:v>0.99817809619533004</c:v>
                      </c:pt>
                      <c:pt idx="1797">
                        <c:v>0.99895753054951697</c:v>
                      </c:pt>
                      <c:pt idx="1798">
                        <c:v>0.99952299733712002</c:v>
                      </c:pt>
                      <c:pt idx="1799">
                        <c:v>0.999871275855716</c:v>
                      </c:pt>
                      <c:pt idx="1800">
                        <c:v>1</c:v>
                      </c:pt>
                      <c:pt idx="1801">
                        <c:v>0.99990760229936304</c:v>
                      </c:pt>
                      <c:pt idx="1802">
                        <c:v>0.99959366068442801</c:v>
                      </c:pt>
                      <c:pt idx="1803">
                        <c:v>0.99905900016822702</c:v>
                      </c:pt>
                      <c:pt idx="1804">
                        <c:v>0.99830395244443704</c:v>
                      </c:pt>
                      <c:pt idx="1805">
                        <c:v>0.99732973206214304</c:v>
                      </c:pt>
                      <c:pt idx="1806">
                        <c:v>0.99613689301632102</c:v>
                      </c:pt>
                      <c:pt idx="1807">
                        <c:v>0.994724765686825</c:v>
                      </c:pt>
                      <c:pt idx="1808">
                        <c:v>0.99309461050689596</c:v>
                      </c:pt>
                      <c:pt idx="1809">
                        <c:v>0.99124575243429103</c:v>
                      </c:pt>
                      <c:pt idx="1810">
                        <c:v>0.98917767336640305</c:v>
                      </c:pt>
                      <c:pt idx="1811">
                        <c:v>0.98688908556787402</c:v>
                      </c:pt>
                      <c:pt idx="1812">
                        <c:v>0.98438122176910703</c:v>
                      </c:pt>
                      <c:pt idx="1813">
                        <c:v>0.98165491899021595</c:v>
                      </c:pt>
                      <c:pt idx="1814">
                        <c:v>0.97871219409860999</c:v>
                      </c:pt>
                      <c:pt idx="1815">
                        <c:v>0.97555657076762903</c:v>
                      </c:pt>
                      <c:pt idx="1816">
                        <c:v>0.97219409009129198</c:v>
                      </c:pt>
                      <c:pt idx="1817">
                        <c:v>0.96863262542478201</c:v>
                      </c:pt>
                      <c:pt idx="1818">
                        <c:v>0.96488187679666304</c:v>
                      </c:pt>
                      <c:pt idx="1819">
                        <c:v>0.96095361654886802</c:v>
                      </c:pt>
                      <c:pt idx="1820">
                        <c:v>0.95686062449256304</c:v>
                      </c:pt>
                      <c:pt idx="1821">
                        <c:v>0.95261832686764003</c:v>
                      </c:pt>
                      <c:pt idx="1822">
                        <c:v>0.94824171324807105</c:v>
                      </c:pt>
                      <c:pt idx="1823">
                        <c:v>0.94374567179963398</c:v>
                      </c:pt>
                      <c:pt idx="1824">
                        <c:v>0.93914404193212497</c:v>
                      </c:pt>
                      <c:pt idx="1825">
                        <c:v>0.93445033436249103</c:v>
                      </c:pt>
                      <c:pt idx="1826">
                        <c:v>0.92967459831085497</c:v>
                      </c:pt>
                      <c:pt idx="1827">
                        <c:v>0.92482679011673796</c:v>
                      </c:pt>
                      <c:pt idx="1828">
                        <c:v>0.91991430780760897</c:v>
                      </c:pt>
                      <c:pt idx="1829">
                        <c:v>0.91494154139890005</c:v>
                      </c:pt>
                      <c:pt idx="1830">
                        <c:v>0.909910312487481</c:v>
                      </c:pt>
                      <c:pt idx="1831">
                        <c:v>0.90481972484593998</c:v>
                      </c:pt>
                      <c:pt idx="1832">
                        <c:v>0.89966724581602198</c:v>
                      </c:pt>
                      <c:pt idx="1833">
                        <c:v>0.89444972950910695</c:v>
                      </c:pt>
                      <c:pt idx="1834">
                        <c:v>0.88916133652100005</c:v>
                      </c:pt>
                      <c:pt idx="1835">
                        <c:v>0.883795883991213</c:v>
                      </c:pt>
                      <c:pt idx="1836">
                        <c:v>0.87834660048178004</c:v>
                      </c:pt>
                      <c:pt idx="1837">
                        <c:v>0.87280724177211499</c:v>
                      </c:pt>
                      <c:pt idx="1838">
                        <c:v>0.86717218857476097</c:v>
                      </c:pt>
                      <c:pt idx="1839">
                        <c:v>0.86143604562169696</c:v>
                      </c:pt>
                      <c:pt idx="1840">
                        <c:v>0.85559481524752801</c:v>
                      </c:pt>
                      <c:pt idx="1841">
                        <c:v>0.84964587495850696</c:v>
                      </c:pt>
                      <c:pt idx="1842">
                        <c:v>0.84358683345729002</c:v>
                      </c:pt>
                      <c:pt idx="1843">
                        <c:v>0.83741762907044404</c:v>
                      </c:pt>
                      <c:pt idx="1844">
                        <c:v>0.83113932885019903</c:v>
                      </c:pt>
                      <c:pt idx="1845">
                        <c:v>0.82475584500611698</c:v>
                      </c:pt>
                      <c:pt idx="1846">
                        <c:v>0.81827097820120398</c:v>
                      </c:pt>
                      <c:pt idx="1847">
                        <c:v>0.811690580682219</c:v>
                      </c:pt>
                      <c:pt idx="1848">
                        <c:v>0.80502158197956997</c:v>
                      </c:pt>
                      <c:pt idx="1849">
                        <c:v>0.79827018021315299</c:v>
                      </c:pt>
                      <c:pt idx="1850">
                        <c:v>0.79144494906417295</c:v>
                      </c:pt>
                      <c:pt idx="1851">
                        <c:v>0.78455632264618902</c:v>
                      </c:pt>
                      <c:pt idx="1852">
                        <c:v>0.77761373831358704</c:v>
                      </c:pt>
                      <c:pt idx="1853">
                        <c:v>0.77062799934944604</c:v>
                      </c:pt>
                      <c:pt idx="1854">
                        <c:v>0.76361089689883499</c:v>
                      </c:pt>
                      <c:pt idx="1855">
                        <c:v>0.75657382606299195</c:v>
                      </c:pt>
                      <c:pt idx="1856">
                        <c:v>0.74952847493312103</c:v>
                      </c:pt>
                      <c:pt idx="1857">
                        <c:v>0.74248744095147401</c:v>
                      </c:pt>
                      <c:pt idx="1858">
                        <c:v>0.73546164862902996</c:v>
                      </c:pt>
                      <c:pt idx="1859">
                        <c:v>0.72846253787111104</c:v>
                      </c:pt>
                      <c:pt idx="1860">
                        <c:v>0.72150136264211595</c:v>
                      </c:pt>
                      <c:pt idx="1861">
                        <c:v>0.71458824934311505</c:v>
                      </c:pt>
                      <c:pt idx="1862">
                        <c:v>0.70773398227069095</c:v>
                      </c:pt>
                      <c:pt idx="1863">
                        <c:v>0.70094828447839697</c:v>
                      </c:pt>
                      <c:pt idx="1864">
                        <c:v>0.69424011324521995</c:v>
                      </c:pt>
                      <c:pt idx="1865">
                        <c:v>0.68761684368243803</c:v>
                      </c:pt>
                      <c:pt idx="1866">
                        <c:v>0.68108339792200301</c:v>
                      </c:pt>
                      <c:pt idx="1867">
                        <c:v>0.67464651882627502</c:v>
                      </c:pt>
                      <c:pt idx="1868">
                        <c:v>0.66830870152640898</c:v>
                      </c:pt>
                      <c:pt idx="1869">
                        <c:v>0.66207195652855699</c:v>
                      </c:pt>
                      <c:pt idx="1870">
                        <c:v>0.65593590141164504</c:v>
                      </c:pt>
                      <c:pt idx="1871">
                        <c:v>0.64989695381415202</c:v>
                      </c:pt>
                      <c:pt idx="1872">
                        <c:v>0.64395078545687801</c:v>
                      </c:pt>
                      <c:pt idx="1873">
                        <c:v>0.63809083652857301</c:v>
                      </c:pt>
                      <c:pt idx="1874">
                        <c:v>0.63230907426262095</c:v>
                      </c:pt>
                      <c:pt idx="1875">
                        <c:v>0.62659723037252502</c:v>
                      </c:pt>
                      <c:pt idx="1876">
                        <c:v>0.620944709935626</c:v>
                      </c:pt>
                      <c:pt idx="1877">
                        <c:v>0.615340372687738</c:v>
                      </c:pt>
                      <c:pt idx="1878">
                        <c:v>0.60977354714766197</c:v>
                      </c:pt>
                      <c:pt idx="1879">
                        <c:v>0.60423296853433495</c:v>
                      </c:pt>
                      <c:pt idx="1880">
                        <c:v>0.59870877508355902</c:v>
                      </c:pt>
                      <c:pt idx="1881">
                        <c:v>0.59319052386007198</c:v>
                      </c:pt>
                      <c:pt idx="1882">
                        <c:v>0.58766970872193602</c:v>
                      </c:pt>
                      <c:pt idx="1883">
                        <c:v>0.58214084622583995</c:v>
                      </c:pt>
                      <c:pt idx="1884">
                        <c:v>0.57659817968350002</c:v>
                      </c:pt>
                      <c:pt idx="1885">
                        <c:v>0.57103933621391401</c:v>
                      </c:pt>
                      <c:pt idx="1886">
                        <c:v>0.56546334716943603</c:v>
                      </c:pt>
                      <c:pt idx="1887">
                        <c:v>0.55987138239760603</c:v>
                      </c:pt>
                      <c:pt idx="1888">
                        <c:v>0.55426503549069295</c:v>
                      </c:pt>
                      <c:pt idx="1889">
                        <c:v>0.54864954169786195</c:v>
                      </c:pt>
                      <c:pt idx="1890">
                        <c:v>0.543031418876886</c:v>
                      </c:pt>
                      <c:pt idx="1891">
                        <c:v>0.537417794044874</c:v>
                      </c:pt>
                      <c:pt idx="1892">
                        <c:v>0.53181616534228304</c:v>
                      </c:pt>
                      <c:pt idx="1893">
                        <c:v>0.52623673274010596</c:v>
                      </c:pt>
                      <c:pt idx="1894">
                        <c:v>0.52068866115504997</c:v>
                      </c:pt>
                      <c:pt idx="1895">
                        <c:v>0.51518227782708803</c:v>
                      </c:pt>
                      <c:pt idx="1896">
                        <c:v>0.50972809365596605</c:v>
                      </c:pt>
                      <c:pt idx="1897">
                        <c:v>0.50433377899669796</c:v>
                      </c:pt>
                      <c:pt idx="1898">
                        <c:v>0.499010632021397</c:v>
                      </c:pt>
                      <c:pt idx="1899">
                        <c:v>0.49377019830390501</c:v>
                      </c:pt>
                      <c:pt idx="1900">
                        <c:v>0.488622102670209</c:v>
                      </c:pt>
                      <c:pt idx="1901">
                        <c:v>0.48357479066625197</c:v>
                      </c:pt>
                      <c:pt idx="1902">
                        <c:v>0.47863835250351</c:v>
                      </c:pt>
                      <c:pt idx="1903">
                        <c:v>0.47381828684058402</c:v>
                      </c:pt>
                      <c:pt idx="1904">
                        <c:v>0.46912191309216</c:v>
                      </c:pt>
                      <c:pt idx="1905">
                        <c:v>0.46455534192223102</c:v>
                      </c:pt>
                      <c:pt idx="1906">
                        <c:v>0.46012388764921702</c:v>
                      </c:pt>
                      <c:pt idx="1907">
                        <c:v>0.45583103646334</c:v>
                      </c:pt>
                      <c:pt idx="1908">
                        <c:v>0.451679063881673</c:v>
                      </c:pt>
                      <c:pt idx="1909">
                        <c:v>0.44766655071709099</c:v>
                      </c:pt>
                      <c:pt idx="1910">
                        <c:v>0.44379351935205302</c:v>
                      </c:pt>
                      <c:pt idx="1911">
                        <c:v>0.44005610666657902</c:v>
                      </c:pt>
                      <c:pt idx="1912">
                        <c:v>0.436448645197067</c:v>
                      </c:pt>
                      <c:pt idx="1913">
                        <c:v>0.432962702349038</c:v>
                      </c:pt>
                      <c:pt idx="1914">
                        <c:v>0.42958780735446001</c:v>
                      </c:pt>
                      <c:pt idx="1915">
                        <c:v>0.42631318851525302</c:v>
                      </c:pt>
                      <c:pt idx="1916">
                        <c:v>0.42312643558867902</c:v>
                      </c:pt>
                      <c:pt idx="1917">
                        <c:v>0.42001372876785498</c:v>
                      </c:pt>
                      <c:pt idx="1918">
                        <c:v>0.41696143830724602</c:v>
                      </c:pt>
                      <c:pt idx="1919">
                        <c:v>0.41395488990468299</c:v>
                      </c:pt>
                      <c:pt idx="1920">
                        <c:v>0.41097906429562803</c:v>
                      </c:pt>
                      <c:pt idx="1921">
                        <c:v>0.40802178846986897</c:v>
                      </c:pt>
                      <c:pt idx="1922">
                        <c:v>0.405072300639988</c:v>
                      </c:pt>
                      <c:pt idx="1923">
                        <c:v>0.40212056150343201</c:v>
                      </c:pt>
                      <c:pt idx="1924">
                        <c:v>0.39915881172561302</c:v>
                      </c:pt>
                      <c:pt idx="1925">
                        <c:v>0.39618030792360298</c:v>
                      </c:pt>
                      <c:pt idx="1926">
                        <c:v>0.39318070856824</c:v>
                      </c:pt>
                      <c:pt idx="1927">
                        <c:v>0.390156175019781</c:v>
                      </c:pt>
                      <c:pt idx="1928">
                        <c:v>0.38710644080739498</c:v>
                      </c:pt>
                      <c:pt idx="1929">
                        <c:v>0.38403053239843699</c:v>
                      </c:pt>
                      <c:pt idx="1930">
                        <c:v>0.38092925826595803</c:v>
                      </c:pt>
                      <c:pt idx="1931">
                        <c:v>0.377805489819379</c:v>
                      </c:pt>
                      <c:pt idx="1932">
                        <c:v>0.37466092490893099</c:v>
                      </c:pt>
                      <c:pt idx="1933">
                        <c:v>0.37149802886132299</c:v>
                      </c:pt>
                      <c:pt idx="1934">
                        <c:v>0.36831927546271997</c:v>
                      </c:pt>
                      <c:pt idx="1935">
                        <c:v>0.36512732833539402</c:v>
                      </c:pt>
                      <c:pt idx="1936">
                        <c:v>0.361924560975945</c:v>
                      </c:pt>
                      <c:pt idx="1937">
                        <c:v>0.35871220066860099</c:v>
                      </c:pt>
                      <c:pt idx="1938">
                        <c:v>0.35549180758480298</c:v>
                      </c:pt>
                      <c:pt idx="1939">
                        <c:v>0.35226541592190602</c:v>
                      </c:pt>
                      <c:pt idx="1940">
                        <c:v>0.34903414378858899</c:v>
                      </c:pt>
                      <c:pt idx="1941">
                        <c:v>0.34579930844194301</c:v>
                      </c:pt>
                      <c:pt idx="1942">
                        <c:v>0.34256162245239802</c:v>
                      </c:pt>
                      <c:pt idx="1943">
                        <c:v>0.33932098658114501</c:v>
                      </c:pt>
                      <c:pt idx="1944">
                        <c:v>0.33607825587842</c:v>
                      </c:pt>
                      <c:pt idx="1945">
                        <c:v>0.33283258494586399</c:v>
                      </c:pt>
                      <c:pt idx="1946">
                        <c:v>0.329582759736957</c:v>
                      </c:pt>
                      <c:pt idx="1947">
                        <c:v>0.32632860210931602</c:v>
                      </c:pt>
                      <c:pt idx="1948">
                        <c:v>0.323068457994518</c:v>
                      </c:pt>
                      <c:pt idx="1949">
                        <c:v>0.31980057658071298</c:v>
                      </c:pt>
                      <c:pt idx="1950">
                        <c:v>0.31652292161895601</c:v>
                      </c:pt>
                      <c:pt idx="1951">
                        <c:v>0.31323185037123802</c:v>
                      </c:pt>
                      <c:pt idx="1952">
                        <c:v>0.309926246058434</c:v>
                      </c:pt>
                      <c:pt idx="1953">
                        <c:v>0.30660391305545798</c:v>
                      </c:pt>
                      <c:pt idx="1954">
                        <c:v>0.30326287921147599</c:v>
                      </c:pt>
                      <c:pt idx="1955">
                        <c:v>0.29990252584437899</c:v>
                      </c:pt>
                      <c:pt idx="1956">
                        <c:v>0.29652268353487299</c:v>
                      </c:pt>
                      <c:pt idx="1957">
                        <c:v>0.293123965638943</c:v>
                      </c:pt>
                      <c:pt idx="1958">
                        <c:v>0.28970947719689699</c:v>
                      </c:pt>
                      <c:pt idx="1959">
                        <c:v>0.28628182586818601</c:v>
                      </c:pt>
                      <c:pt idx="1960">
                        <c:v>0.28284581328094399</c:v>
                      </c:pt>
                      <c:pt idx="1961">
                        <c:v>0.27940792021745597</c:v>
                      </c:pt>
                      <c:pt idx="1962">
                        <c:v>0.27597569554603502</c:v>
                      </c:pt>
                      <c:pt idx="1963">
                        <c:v>0.27255730390165001</c:v>
                      </c:pt>
                      <c:pt idx="1964">
                        <c:v>0.26916344660485703</c:v>
                      </c:pt>
                      <c:pt idx="1965">
                        <c:v>0.26580261538025501</c:v>
                      </c:pt>
                      <c:pt idx="1966">
                        <c:v>0.262483278328694</c:v>
                      </c:pt>
                      <c:pt idx="1967">
                        <c:v>0.25921573135623799</c:v>
                      </c:pt>
                      <c:pt idx="1968">
                        <c:v>0.25600914994101798</c:v>
                      </c:pt>
                      <c:pt idx="1969">
                        <c:v>0.25287108531485197</c:v>
                      </c:pt>
                      <c:pt idx="1970">
                        <c:v>0.24981008681546699</c:v>
                      </c:pt>
                      <c:pt idx="1971">
                        <c:v>0.24683257777068501</c:v>
                      </c:pt>
                      <c:pt idx="1972">
                        <c:v>0.24394349058371401</c:v>
                      </c:pt>
                      <c:pt idx="1973">
                        <c:v>0.241146978651754</c:v>
                      </c:pt>
                      <c:pt idx="1974">
                        <c:v>0.23844361872967601</c:v>
                      </c:pt>
                      <c:pt idx="1975">
                        <c:v>0.235832448104389</c:v>
                      </c:pt>
                      <c:pt idx="1976">
                        <c:v>0.23331378632480901</c:v>
                      </c:pt>
                      <c:pt idx="1977">
                        <c:v>0.23088697790226401</c:v>
                      </c:pt>
                      <c:pt idx="1978">
                        <c:v>0.22854881506740701</c:v>
                      </c:pt>
                      <c:pt idx="1979">
                        <c:v>0.22629528347979899</c:v>
                      </c:pt>
                      <c:pt idx="1980">
                        <c:v>0.224120324150721</c:v>
                      </c:pt>
                      <c:pt idx="1981">
                        <c:v>0.22201806328506499</c:v>
                      </c:pt>
                      <c:pt idx="1982">
                        <c:v>0.219980531378412</c:v>
                      </c:pt>
                      <c:pt idx="1983">
                        <c:v>0.21800090568229999</c:v>
                      </c:pt>
                      <c:pt idx="1984">
                        <c:v>0.21607009688721299</c:v>
                      </c:pt>
                      <c:pt idx="1985">
                        <c:v>0.21417890498575201</c:v>
                      </c:pt>
                      <c:pt idx="1986">
                        <c:v>0.21231601477312201</c:v>
                      </c:pt>
                      <c:pt idx="1987">
                        <c:v>0.21047106071237001</c:v>
                      </c:pt>
                      <c:pt idx="1988">
                        <c:v>0.20863475202104301</c:v>
                      </c:pt>
                      <c:pt idx="1989">
                        <c:v>0.20679726709131499</c:v>
                      </c:pt>
                      <c:pt idx="1990">
                        <c:v>0.20494977563938299</c:v>
                      </c:pt>
                      <c:pt idx="1991">
                        <c:v>0.203084151250497</c:v>
                      </c:pt>
                      <c:pt idx="1992">
                        <c:v>0.20119376862312999</c:v>
                      </c:pt>
                      <c:pt idx="1993">
                        <c:v>0.19927421283299801</c:v>
                      </c:pt>
                      <c:pt idx="1994">
                        <c:v>0.19732262804290099</c:v>
                      </c:pt>
                      <c:pt idx="1995">
                        <c:v>0.19533944100091799</c:v>
                      </c:pt>
                      <c:pt idx="1996">
                        <c:v>0.19332690373528399</c:v>
                      </c:pt>
                      <c:pt idx="1997">
                        <c:v>0.191288014008721</c:v>
                      </c:pt>
                      <c:pt idx="1998">
                        <c:v>0.18922885931712999</c:v>
                      </c:pt>
                      <c:pt idx="1999">
                        <c:v>0.18715743148325201</c:v>
                      </c:pt>
                      <c:pt idx="2000">
                        <c:v>0.18508318585639799</c:v>
                      </c:pt>
                      <c:pt idx="2001">
                        <c:v>0.183015997238826</c:v>
                      </c:pt>
                      <c:pt idx="2002">
                        <c:v>0.18096822546316499</c:v>
                      </c:pt>
                      <c:pt idx="2003">
                        <c:v>0.17895100182112</c:v>
                      </c:pt>
                      <c:pt idx="2004">
                        <c:v>0.176974962035126</c:v>
                      </c:pt>
                      <c:pt idx="2005">
                        <c:v>0.17505129495212701</c:v>
                      </c:pt>
                      <c:pt idx="2006">
                        <c:v>0.173187963683126</c:v>
                      </c:pt>
                      <c:pt idx="2007">
                        <c:v>0.17138946948148201</c:v>
                      </c:pt>
                      <c:pt idx="2008">
                        <c:v>0.16966153557541999</c:v>
                      </c:pt>
                      <c:pt idx="2009">
                        <c:v>0.16800729934189501</c:v>
                      </c:pt>
                      <c:pt idx="2010">
                        <c:v>0.16642807178219199</c:v>
                      </c:pt>
                      <c:pt idx="2011">
                        <c:v>0.16492330264220501</c:v>
                      </c:pt>
                      <c:pt idx="2012">
                        <c:v>0.16349070009942299</c:v>
                      </c:pt>
                      <c:pt idx="2013">
                        <c:v>0.162127339001751</c:v>
                      </c:pt>
                      <c:pt idx="2014">
                        <c:v>0.160828942193497</c:v>
                      </c:pt>
                      <c:pt idx="2015">
                        <c:v>0.15959153228075601</c:v>
                      </c:pt>
                      <c:pt idx="2016">
                        <c:v>0.158410627528727</c:v>
                      </c:pt>
                      <c:pt idx="2017">
                        <c:v>0.157281476120227</c:v>
                      </c:pt>
                      <c:pt idx="2018">
                        <c:v>0.156200403929843</c:v>
                      </c:pt>
                      <c:pt idx="2019">
                        <c:v>0.155166767496066</c:v>
                      </c:pt>
                      <c:pt idx="2020">
                        <c:v>0.154177606858383</c:v>
                      </c:pt>
                      <c:pt idx="2021">
                        <c:v>0.15323199478083299</c:v>
                      </c:pt>
                      <c:pt idx="2022">
                        <c:v>0.15233071567648099</c:v>
                      </c:pt>
                      <c:pt idx="2023">
                        <c:v>0.151475761790412</c:v>
                      </c:pt>
                      <c:pt idx="2024">
                        <c:v>0.150669451374665</c:v>
                      </c:pt>
                      <c:pt idx="2025">
                        <c:v>0.14991454771339499</c:v>
                      </c:pt>
                      <c:pt idx="2026">
                        <c:v>0.14921334252997401</c:v>
                      </c:pt>
                      <c:pt idx="2027">
                        <c:v>0.148567105604199</c:v>
                      </c:pt>
                      <c:pt idx="2028">
                        <c:v>0.147976804564912</c:v>
                      </c:pt>
                      <c:pt idx="2029">
                        <c:v>0.14744293634851999</c:v>
                      </c:pt>
                      <c:pt idx="2030">
                        <c:v>0.146963928136569</c:v>
                      </c:pt>
                      <c:pt idx="2031">
                        <c:v>0.14653614978811799</c:v>
                      </c:pt>
                      <c:pt idx="2032">
                        <c:v>0.14615395617273499</c:v>
                      </c:pt>
                      <c:pt idx="2033">
                        <c:v>0.14580965745930199</c:v>
                      </c:pt>
                      <c:pt idx="2034">
                        <c:v>0.14549207046475801</c:v>
                      </c:pt>
                      <c:pt idx="2035">
                        <c:v>0.14518921388749201</c:v>
                      </c:pt>
                      <c:pt idx="2036">
                        <c:v>0.144887264012554</c:v>
                      </c:pt>
                      <c:pt idx="2037">
                        <c:v>0.14457128564052199</c:v>
                      </c:pt>
                      <c:pt idx="2038">
                        <c:v>0.144225691947586</c:v>
                      </c:pt>
                      <c:pt idx="2039">
                        <c:v>0.14383428956126501</c:v>
                      </c:pt>
                      <c:pt idx="2040">
                        <c:v>0.14338075932347799</c:v>
                      </c:pt>
                      <c:pt idx="2041">
                        <c:v>0.142849506796975</c:v>
                      </c:pt>
                      <c:pt idx="2042">
                        <c:v>0.14222744565607401</c:v>
                      </c:pt>
                      <c:pt idx="2043">
                        <c:v>0.141503419118331</c:v>
                      </c:pt>
                      <c:pt idx="2044">
                        <c:v>0.14067056333675901</c:v>
                      </c:pt>
                      <c:pt idx="2045">
                        <c:v>0.139724356081385</c:v>
                      </c:pt>
                      <c:pt idx="2046">
                        <c:v>0.13866257581795699</c:v>
                      </c:pt>
                      <c:pt idx="2047">
                        <c:v>0.13748688644482701</c:v>
                      </c:pt>
                      <c:pt idx="2048">
                        <c:v>0.136203023972292</c:v>
                      </c:pt>
                      <c:pt idx="2049">
                        <c:v>0.13482053704359701</c:v>
                      </c:pt>
                      <c:pt idx="2050">
                        <c:v>0.13335230644358301</c:v>
                      </c:pt>
                      <c:pt idx="2051">
                        <c:v>0.13181296432596801</c:v>
                      </c:pt>
                      <c:pt idx="2052">
                        <c:v>0.130219617655259</c:v>
                      </c:pt>
                      <c:pt idx="2053">
                        <c:v>0.128590789307655</c:v>
                      </c:pt>
                      <c:pt idx="2054">
                        <c:v>0.12694504137627599</c:v>
                      </c:pt>
                      <c:pt idx="2055">
                        <c:v>0.12530330716539301</c:v>
                      </c:pt>
                      <c:pt idx="2056">
                        <c:v>0.12368488239795999</c:v>
                      </c:pt>
                      <c:pt idx="2057">
                        <c:v>0.122106987533246</c:v>
                      </c:pt>
                      <c:pt idx="2058">
                        <c:v>0.120585739933499</c:v>
                      </c:pt>
                      <c:pt idx="2059">
                        <c:v>0.119133656489616</c:v>
                      </c:pt>
                      <c:pt idx="2060">
                        <c:v>0.117762948708836</c:v>
                      </c:pt>
                      <c:pt idx="2061">
                        <c:v>0.116481695123692</c:v>
                      </c:pt>
                      <c:pt idx="2062">
                        <c:v>0.115296303410912</c:v>
                      </c:pt>
                      <c:pt idx="2063">
                        <c:v>0.114209409892385</c:v>
                      </c:pt>
                      <c:pt idx="2064">
                        <c:v>0.11321961362406401</c:v>
                      </c:pt>
                      <c:pt idx="2065">
                        <c:v>0.112324197689537</c:v>
                      </c:pt>
                      <c:pt idx="2066">
                        <c:v>0.111518061670014</c:v>
                      </c:pt>
                      <c:pt idx="2067">
                        <c:v>0.11079423713858801</c:v>
                      </c:pt>
                      <c:pt idx="2068">
                        <c:v>0.11014370891993799</c:v>
                      </c:pt>
                      <c:pt idx="2069">
                        <c:v>0.109556290862572</c:v>
                      </c:pt>
                      <c:pt idx="2070">
                        <c:v>0.10902133788219499</c:v>
                      </c:pt>
                      <c:pt idx="2071">
                        <c:v>0.108526930001398</c:v>
                      </c:pt>
                      <c:pt idx="2072">
                        <c:v>0.108062533878945</c:v>
                      </c:pt>
                      <c:pt idx="2073">
                        <c:v>0.10761829407630299</c:v>
                      </c:pt>
                      <c:pt idx="2074">
                        <c:v>0.10718441856064501</c:v>
                      </c:pt>
                      <c:pt idx="2075">
                        <c:v>0.10675274898718</c:v>
                      </c:pt>
                      <c:pt idx="2076">
                        <c:v>0.106315712043258</c:v>
                      </c:pt>
                      <c:pt idx="2077">
                        <c:v>0.10586809053068399</c:v>
                      </c:pt>
                      <c:pt idx="2078">
                        <c:v>0.105403548128854</c:v>
                      </c:pt>
                      <c:pt idx="2079">
                        <c:v>0.104918968047591</c:v>
                      </c:pt>
                      <c:pt idx="2080">
                        <c:v>0.104412396686777</c:v>
                      </c:pt>
                      <c:pt idx="2081">
                        <c:v>0.103882401348541</c:v>
                      </c:pt>
                      <c:pt idx="2082">
                        <c:v>0.103329627780119</c:v>
                      </c:pt>
                      <c:pt idx="2083">
                        <c:v>0.10275464721288</c:v>
                      </c:pt>
                      <c:pt idx="2084">
                        <c:v>0.102158433337879</c:v>
                      </c:pt>
                      <c:pt idx="2085">
                        <c:v>0.10154236690422699</c:v>
                      </c:pt>
                      <c:pt idx="2086">
                        <c:v>0.10090805052707399</c:v>
                      </c:pt>
                      <c:pt idx="2087">
                        <c:v>0.100257177856813</c:v>
                      </c:pt>
                      <c:pt idx="2088">
                        <c:v>9.9591432284149198E-2</c:v>
                      </c:pt>
                      <c:pt idx="2089">
                        <c:v>9.8911804923954502E-2</c:v>
                      </c:pt>
                      <c:pt idx="2090">
                        <c:v>9.8220150707669304E-2</c:v>
                      </c:pt>
                      <c:pt idx="2091">
                        <c:v>9.7518251556209204E-2</c:v>
                      </c:pt>
                      <c:pt idx="2092">
                        <c:v>9.6809016382764304E-2</c:v>
                      </c:pt>
                      <c:pt idx="2093">
                        <c:v>9.6095548955297497E-2</c:v>
                      </c:pt>
                      <c:pt idx="2094">
                        <c:v>9.5380320971198099E-2</c:v>
                      </c:pt>
                      <c:pt idx="2095">
                        <c:v>9.4665004375784997E-2</c:v>
                      </c:pt>
                      <c:pt idx="2096">
                        <c:v>9.39544246171201E-2</c:v>
                      </c:pt>
                      <c:pt idx="2097">
                        <c:v>9.3252543528347498E-2</c:v>
                      </c:pt>
                      <c:pt idx="2098">
                        <c:v>9.2563088142789296E-2</c:v>
                      </c:pt>
                      <c:pt idx="2099">
                        <c:v>9.1890494246644305E-2</c:v>
                      </c:pt>
                      <c:pt idx="2100">
                        <c:v>9.1238839572648195E-2</c:v>
                      </c:pt>
                      <c:pt idx="2101">
                        <c:v>9.0611398225608403E-2</c:v>
                      </c:pt>
                      <c:pt idx="2102">
                        <c:v>9.0011247290388702E-2</c:v>
                      </c:pt>
                      <c:pt idx="2103">
                        <c:v>8.94402518923368E-2</c:v>
                      </c:pt>
                      <c:pt idx="2104">
                        <c:v>8.8898803173141999E-2</c:v>
                      </c:pt>
                      <c:pt idx="2105">
                        <c:v>8.8386578835387405E-2</c:v>
                      </c:pt>
                      <c:pt idx="2106">
                        <c:v>8.7901463478401595E-2</c:v>
                      </c:pt>
                      <c:pt idx="2107">
                        <c:v>8.7439658259756997E-2</c:v>
                      </c:pt>
                      <c:pt idx="2108">
                        <c:v>8.6996001248308405E-2</c:v>
                      </c:pt>
                      <c:pt idx="2109">
                        <c:v>8.65658499561405E-2</c:v>
                      </c:pt>
                      <c:pt idx="2110">
                        <c:v>8.6142751174939997E-2</c:v>
                      </c:pt>
                      <c:pt idx="2111">
                        <c:v>8.5719387172646003E-2</c:v>
                      </c:pt>
                      <c:pt idx="2112">
                        <c:v>8.5288490235779404E-2</c:v>
                      </c:pt>
                      <c:pt idx="2113">
                        <c:v>8.4842884724789999E-2</c:v>
                      </c:pt>
                      <c:pt idx="2114">
                        <c:v>8.4375063651141904E-2</c:v>
                      </c:pt>
                      <c:pt idx="2115">
                        <c:v>8.3879914619876095E-2</c:v>
                      </c:pt>
                      <c:pt idx="2116">
                        <c:v>8.3352830629723706E-2</c:v>
                      </c:pt>
                      <c:pt idx="2117">
                        <c:v>8.2790702642215094E-2</c:v>
                      </c:pt>
                      <c:pt idx="2118">
                        <c:v>8.2190600750729495E-2</c:v>
                      </c:pt>
                      <c:pt idx="2119">
                        <c:v>8.15500388311972E-2</c:v>
                      </c:pt>
                      <c:pt idx="2120">
                        <c:v>8.0868226529856604E-2</c:v>
                      </c:pt>
                      <c:pt idx="2121">
                        <c:v>8.01470577209598E-2</c:v>
                      </c:pt>
                      <c:pt idx="2122">
                        <c:v>7.9390057733263894E-2</c:v>
                      </c:pt>
                      <c:pt idx="2123">
                        <c:v>7.8600328565961206E-2</c:v>
                      </c:pt>
                      <c:pt idx="2124">
                        <c:v>7.7781785851735105E-2</c:v>
                      </c:pt>
                      <c:pt idx="2125">
                        <c:v>7.6938540089545496E-2</c:v>
                      </c:pt>
                      <c:pt idx="2126">
                        <c:v>7.6074957969493096E-2</c:v>
                      </c:pt>
                      <c:pt idx="2127">
                        <c:v>7.5197354942965505E-2</c:v>
                      </c:pt>
                      <c:pt idx="2128">
                        <c:v>7.4311322277379396E-2</c:v>
                      </c:pt>
                      <c:pt idx="2129">
                        <c:v>7.3422283283052198E-2</c:v>
                      </c:pt>
                      <c:pt idx="2130">
                        <c:v>7.2536193177641803E-2</c:v>
                      </c:pt>
                      <c:pt idx="2131">
                        <c:v>7.1655987060286794E-2</c:v>
                      </c:pt>
                      <c:pt idx="2132">
                        <c:v>7.0787214449665195E-2</c:v>
                      </c:pt>
                      <c:pt idx="2133">
                        <c:v>6.9934229452355098E-2</c:v>
                      </c:pt>
                      <c:pt idx="2134">
                        <c:v>6.9101219909519895E-2</c:v>
                      </c:pt>
                      <c:pt idx="2135">
                        <c:v>6.8291785320243797E-2</c:v>
                      </c:pt>
                      <c:pt idx="2136">
                        <c:v>6.7508299770242905E-2</c:v>
                      </c:pt>
                      <c:pt idx="2137">
                        <c:v>6.67539304362222E-2</c:v>
                      </c:pt>
                      <c:pt idx="2138">
                        <c:v>6.6027774422923693E-2</c:v>
                      </c:pt>
                      <c:pt idx="2139">
                        <c:v>6.5330694638259204E-2</c:v>
                      </c:pt>
                      <c:pt idx="2140">
                        <c:v>6.4662357570021797E-2</c:v>
                      </c:pt>
                      <c:pt idx="2141">
                        <c:v>6.4022492521782201E-2</c:v>
                      </c:pt>
                      <c:pt idx="2142">
                        <c:v>6.3410383248614602E-2</c:v>
                      </c:pt>
                      <c:pt idx="2143">
                        <c:v>6.2823321375115398E-2</c:v>
                      </c:pt>
                      <c:pt idx="2144">
                        <c:v>6.22591363048789E-2</c:v>
                      </c:pt>
                      <c:pt idx="2145">
                        <c:v>6.1715616226194502E-2</c:v>
                      </c:pt>
                      <c:pt idx="2146">
                        <c:v>6.1190314882292297E-2</c:v>
                      </c:pt>
                      <c:pt idx="2147">
                        <c:v>6.0680116724020398E-2</c:v>
                      </c:pt>
                      <c:pt idx="2148">
                        <c:v>6.0183705599764499E-2</c:v>
                      </c:pt>
                      <c:pt idx="2149">
                        <c:v>5.9699394964805301E-2</c:v>
                      </c:pt>
                      <c:pt idx="2150">
                        <c:v>5.9227044988489901E-2</c:v>
                      </c:pt>
                      <c:pt idx="2151">
                        <c:v>5.8767050589117402E-2</c:v>
                      </c:pt>
                      <c:pt idx="2152">
                        <c:v>5.8320331949478402E-2</c:v>
                      </c:pt>
                      <c:pt idx="2153">
                        <c:v>5.7888532112333302E-2</c:v>
                      </c:pt>
                      <c:pt idx="2154">
                        <c:v>5.7473850612774303E-2</c:v>
                      </c:pt>
                      <c:pt idx="2155">
                        <c:v>5.7078749906337899E-2</c:v>
                      </c:pt>
                      <c:pt idx="2156">
                        <c:v>5.6706541724322497E-2</c:v>
                      </c:pt>
                      <c:pt idx="2157">
                        <c:v>5.6359938066268399E-2</c:v>
                      </c:pt>
                      <c:pt idx="2158">
                        <c:v>5.6041383110997697E-2</c:v>
                      </c:pt>
                      <c:pt idx="2159">
                        <c:v>5.57532851508473E-2</c:v>
                      </c:pt>
                      <c:pt idx="2160">
                        <c:v>5.5497262383615999E-2</c:v>
                      </c:pt>
                      <c:pt idx="2161">
                        <c:v>5.5274060569824902E-2</c:v>
                      </c:pt>
                      <c:pt idx="2162">
                        <c:v>5.5083364753597999E-2</c:v>
                      </c:pt>
                      <c:pt idx="2163">
                        <c:v>5.4923862194373597E-2</c:v>
                      </c:pt>
                      <c:pt idx="2164">
                        <c:v>5.4793452129822902E-2</c:v>
                      </c:pt>
                      <c:pt idx="2165">
                        <c:v>5.4688813060687597E-2</c:v>
                      </c:pt>
                      <c:pt idx="2166">
                        <c:v>5.46068510385938E-2</c:v>
                      </c:pt>
                      <c:pt idx="2167">
                        <c:v>5.4543922600818098E-2</c:v>
                      </c:pt>
                      <c:pt idx="2168">
                        <c:v>5.4495135937435303E-2</c:v>
                      </c:pt>
                      <c:pt idx="2169">
                        <c:v>5.4457140424037799E-2</c:v>
                      </c:pt>
                      <c:pt idx="2170">
                        <c:v>5.4426506651597199E-2</c:v>
                      </c:pt>
                      <c:pt idx="2171">
                        <c:v>5.4400013341937302E-2</c:v>
                      </c:pt>
                      <c:pt idx="2172">
                        <c:v>5.4374969272444798E-2</c:v>
                      </c:pt>
                      <c:pt idx="2173">
                        <c:v>5.4349246375172799E-2</c:v>
                      </c:pt>
                      <c:pt idx="2174">
                        <c:v>5.4321715380472098E-2</c:v>
                      </c:pt>
                      <c:pt idx="2175">
                        <c:v>5.4289773015871901E-2</c:v>
                      </c:pt>
                      <c:pt idx="2176">
                        <c:v>5.4252953135344999E-2</c:v>
                      </c:pt>
                      <c:pt idx="2177">
                        <c:v>5.4211597879917403E-2</c:v>
                      </c:pt>
                      <c:pt idx="2178">
                        <c:v>5.4166161488666001E-2</c:v>
                      </c:pt>
                      <c:pt idx="2179">
                        <c:v>5.4117463222939102E-2</c:v>
                      </c:pt>
                      <c:pt idx="2180">
                        <c:v>5.4066894065967402E-2</c:v>
                      </c:pt>
                      <c:pt idx="2181">
                        <c:v>5.4013555277404902E-2</c:v>
                      </c:pt>
                      <c:pt idx="2182">
                        <c:v>5.39580499829155E-2</c:v>
                      </c:pt>
                      <c:pt idx="2183">
                        <c:v>5.3901132361166899E-2</c:v>
                      </c:pt>
                      <c:pt idx="2184">
                        <c:v>5.3841338431108401E-2</c:v>
                      </c:pt>
                      <c:pt idx="2185">
                        <c:v>5.3777764213684999E-2</c:v>
                      </c:pt>
                      <c:pt idx="2186">
                        <c:v>5.3710550154087898E-2</c:v>
                      </c:pt>
                      <c:pt idx="2187">
                        <c:v>5.3637604989671302E-2</c:v>
                      </c:pt>
                      <c:pt idx="2188">
                        <c:v>5.3556091590710002E-2</c:v>
                      </c:pt>
                      <c:pt idx="2189">
                        <c:v>5.3462551384872499E-2</c:v>
                      </c:pt>
                      <c:pt idx="2190">
                        <c:v>5.3352974753206002E-2</c:v>
                      </c:pt>
                      <c:pt idx="2191">
                        <c:v>5.3222699857525001E-2</c:v>
                      </c:pt>
                      <c:pt idx="2192">
                        <c:v>5.3067043091319703E-2</c:v>
                      </c:pt>
                      <c:pt idx="2193">
                        <c:v>5.2881398918406E-2</c:v>
                      </c:pt>
                      <c:pt idx="2194">
                        <c:v>5.2660388371511303E-2</c:v>
                      </c:pt>
                      <c:pt idx="2195">
                        <c:v>5.2400398482772198E-2</c:v>
                      </c:pt>
                      <c:pt idx="2196">
                        <c:v>5.2097920922670703E-2</c:v>
                      </c:pt>
                      <c:pt idx="2197">
                        <c:v>5.1752291411425601E-2</c:v>
                      </c:pt>
                      <c:pt idx="2198">
                        <c:v>5.1365021703384001E-2</c:v>
                      </c:pt>
                      <c:pt idx="2199">
                        <c:v>5.0939623794583E-2</c:v>
                      </c:pt>
                      <c:pt idx="2200">
                        <c:v>5.0482953884172198E-2</c:v>
                      </c:pt>
                      <c:pt idx="2201">
                        <c:v>5.0003420429050302E-2</c:v>
                      </c:pt>
                      <c:pt idx="2202">
                        <c:v>4.9513056920325697E-2</c:v>
                      </c:pt>
                      <c:pt idx="2203">
                        <c:v>4.9025946625138497E-2</c:v>
                      </c:pt>
                      <c:pt idx="2204">
                        <c:v>4.8559666265565002E-2</c:v>
                      </c:pt>
                      <c:pt idx="2205">
                        <c:v>4.8132757460946897E-2</c:v>
                      </c:pt>
                      <c:pt idx="2206">
                        <c:v>4.7764970184723303E-2</c:v>
                      </c:pt>
                      <c:pt idx="2207">
                        <c:v>4.7475733030173502E-2</c:v>
                      </c:pt>
                      <c:pt idx="2208">
                        <c:v>4.7283602164658302E-2</c:v>
                      </c:pt>
                      <c:pt idx="2209">
                        <c:v>4.7204867868487703E-2</c:v>
                      </c:pt>
                      <c:pt idx="2210">
                        <c:v>4.7252734652079603E-2</c:v>
                      </c:pt>
                      <c:pt idx="2211">
                        <c:v>4.7436229524667702E-2</c:v>
                      </c:pt>
                      <c:pt idx="2212">
                        <c:v>4.77600520530694E-2</c:v>
                      </c:pt>
                      <c:pt idx="2213">
                        <c:v>4.8223029082266097E-2</c:v>
                      </c:pt>
                      <c:pt idx="2214">
                        <c:v>4.8819576313020203E-2</c:v>
                      </c:pt>
                      <c:pt idx="2215">
                        <c:v>4.9537531698926301E-2</c:v>
                      </c:pt>
                      <c:pt idx="2216">
                        <c:v>5.03594295843885E-2</c:v>
                      </c:pt>
                      <c:pt idx="2217">
                        <c:v>5.1261719971678103E-2</c:v>
                      </c:pt>
                      <c:pt idx="2218">
                        <c:v>5.22173010943833E-2</c:v>
                      </c:pt>
                      <c:pt idx="2219">
                        <c:v>5.3197310811852097E-2</c:v>
                      </c:pt>
                      <c:pt idx="2220">
                        <c:v>5.4169262208568901E-2</c:v>
                      </c:pt>
                      <c:pt idx="2221">
                        <c:v>5.5100179224128298E-2</c:v>
                      </c:pt>
                      <c:pt idx="2222">
                        <c:v>5.5957468690776203E-2</c:v>
                      </c:pt>
                      <c:pt idx="2223">
                        <c:v>5.6711869216908802E-2</c:v>
                      </c:pt>
                      <c:pt idx="2224">
                        <c:v>5.7334115525147902E-2</c:v>
                      </c:pt>
                      <c:pt idx="2225">
                        <c:v>5.7802130216138697E-2</c:v>
                      </c:pt>
                      <c:pt idx="2226">
                        <c:v>5.8099348130251201E-2</c:v>
                      </c:pt>
                      <c:pt idx="2227">
                        <c:v>5.8215183241873698E-2</c:v>
                      </c:pt>
                      <c:pt idx="2228">
                        <c:v>5.8146744817964897E-2</c:v>
                      </c:pt>
                      <c:pt idx="2229">
                        <c:v>5.78968371092645E-2</c:v>
                      </c:pt>
                      <c:pt idx="2230">
                        <c:v>5.7475205981381103E-2</c:v>
                      </c:pt>
                      <c:pt idx="2231">
                        <c:v>5.6897804177460598E-2</c:v>
                      </c:pt>
                      <c:pt idx="2232">
                        <c:v>5.6184597851700699E-2</c:v>
                      </c:pt>
                      <c:pt idx="2233">
                        <c:v>5.5361840310612399E-2</c:v>
                      </c:pt>
                      <c:pt idx="2234">
                        <c:v>5.44582109715697E-2</c:v>
                      </c:pt>
                      <c:pt idx="2235">
                        <c:v>5.35040519610996E-2</c:v>
                      </c:pt>
                      <c:pt idx="2236">
                        <c:v>5.2530518116547402E-2</c:v>
                      </c:pt>
                      <c:pt idx="2237">
                        <c:v>5.1567976873509398E-2</c:v>
                      </c:pt>
                      <c:pt idx="2238">
                        <c:v>5.0645034883594002E-2</c:v>
                      </c:pt>
                      <c:pt idx="2239">
                        <c:v>4.97874739941295E-2</c:v>
                      </c:pt>
                      <c:pt idx="2240">
                        <c:v>4.9016626536451197E-2</c:v>
                      </c:pt>
                      <c:pt idx="2241">
                        <c:v>4.8350658184083302E-2</c:v>
                      </c:pt>
                      <c:pt idx="2242">
                        <c:v>4.7801884337807299E-2</c:v>
                      </c:pt>
                      <c:pt idx="2243">
                        <c:v>4.7378564221497603E-2</c:v>
                      </c:pt>
                      <c:pt idx="2244">
                        <c:v>4.7084318082835898E-2</c:v>
                      </c:pt>
                      <c:pt idx="2245">
                        <c:v>4.6918625988385199E-2</c:v>
                      </c:pt>
                      <c:pt idx="2246">
                        <c:v>4.68770134466161E-2</c:v>
                      </c:pt>
                      <c:pt idx="2247">
                        <c:v>4.6951627418290003E-2</c:v>
                      </c:pt>
                      <c:pt idx="2248">
                        <c:v>4.7132084261579998E-2</c:v>
                      </c:pt>
                      <c:pt idx="2249">
                        <c:v>4.7405946905175599E-2</c:v>
                      </c:pt>
                      <c:pt idx="2250">
                        <c:v>4.7760132418102598E-2</c:v>
                      </c:pt>
                      <c:pt idx="2251">
                        <c:v>4.8179457682952398E-2</c:v>
                      </c:pt>
                      <c:pt idx="2252">
                        <c:v>4.8649168656318298E-2</c:v>
                      </c:pt>
                      <c:pt idx="2253">
                        <c:v>4.9153403263227702E-2</c:v>
                      </c:pt>
                      <c:pt idx="2254">
                        <c:v>4.96770119416328E-2</c:v>
                      </c:pt>
                      <c:pt idx="2255">
                        <c:v>5.0205589269491799E-2</c:v>
                      </c:pt>
                      <c:pt idx="2256">
                        <c:v>5.0724526660010698E-2</c:v>
                      </c:pt>
                      <c:pt idx="2257">
                        <c:v>5.1222711338620303E-2</c:v>
                      </c:pt>
                      <c:pt idx="2258">
                        <c:v>5.1688073706109103E-2</c:v>
                      </c:pt>
                      <c:pt idx="2259">
                        <c:v>5.2109107723097702E-2</c:v>
                      </c:pt>
                      <c:pt idx="2260">
                        <c:v>5.2476223647276797E-2</c:v>
                      </c:pt>
                      <c:pt idx="2261">
                        <c:v>5.2777589468015799E-2</c:v>
                      </c:pt>
                      <c:pt idx="2262">
                        <c:v>5.3003228757026198E-2</c:v>
                      </c:pt>
                      <c:pt idx="2263">
                        <c:v>5.3146480465136897E-2</c:v>
                      </c:pt>
                      <c:pt idx="2264">
                        <c:v>5.31997590217482E-2</c:v>
                      </c:pt>
                      <c:pt idx="2265">
                        <c:v>5.3156022719763399E-2</c:v>
                      </c:pt>
                      <c:pt idx="2266">
                        <c:v>5.30095281100499E-2</c:v>
                      </c:pt>
                      <c:pt idx="2267">
                        <c:v>5.2754369256561302E-2</c:v>
                      </c:pt>
                      <c:pt idx="2268">
                        <c:v>5.2386578458588198E-2</c:v>
                      </c:pt>
                      <c:pt idx="2269">
                        <c:v>5.1903691641955602E-2</c:v>
                      </c:pt>
                      <c:pt idx="2270">
                        <c:v>5.1305702714652603E-2</c:v>
                      </c:pt>
                      <c:pt idx="2271">
                        <c:v>5.05928639086567E-2</c:v>
                      </c:pt>
                      <c:pt idx="2272">
                        <c:v>4.9766202933576802E-2</c:v>
                      </c:pt>
                      <c:pt idx="2273">
                        <c:v>4.8828619127370902E-2</c:v>
                      </c:pt>
                      <c:pt idx="2274">
                        <c:v>4.7785287811185399E-2</c:v>
                      </c:pt>
                      <c:pt idx="2275">
                        <c:v>4.66431461758035E-2</c:v>
                      </c:pt>
                      <c:pt idx="2276">
                        <c:v>4.5410564828959998E-2</c:v>
                      </c:pt>
                      <c:pt idx="2277">
                        <c:v>4.40972955610512E-2</c:v>
                      </c:pt>
                      <c:pt idx="2278">
                        <c:v>4.2714561123049499E-2</c:v>
                      </c:pt>
                      <c:pt idx="2279">
                        <c:v>4.1275066140479801E-2</c:v>
                      </c:pt>
                      <c:pt idx="2280">
                        <c:v>3.9791722807737302E-2</c:v>
                      </c:pt>
                      <c:pt idx="2281">
                        <c:v>3.8279749562495302E-2</c:v>
                      </c:pt>
                      <c:pt idx="2282">
                        <c:v>3.6754797156299403E-2</c:v>
                      </c:pt>
                      <c:pt idx="2283">
                        <c:v>3.5233137820203597E-2</c:v>
                      </c:pt>
                      <c:pt idx="2284">
                        <c:v>3.37314274602478E-2</c:v>
                      </c:pt>
                      <c:pt idx="2285">
                        <c:v>3.2266758219049597E-2</c:v>
                      </c:pt>
                      <c:pt idx="2286">
                        <c:v>3.0857408591295599E-2</c:v>
                      </c:pt>
                      <c:pt idx="2287">
                        <c:v>2.9520443671816499E-2</c:v>
                      </c:pt>
                      <c:pt idx="2288">
                        <c:v>2.8272308709027E-2</c:v>
                      </c:pt>
                      <c:pt idx="2289">
                        <c:v>2.7129084029780301E-2</c:v>
                      </c:pt>
                      <c:pt idx="2290">
                        <c:v>2.61041597028739E-2</c:v>
                      </c:pt>
                      <c:pt idx="2291">
                        <c:v>2.5212293642483601E-2</c:v>
                      </c:pt>
                      <c:pt idx="2292">
                        <c:v>2.44656988918436E-2</c:v>
                      </c:pt>
                      <c:pt idx="2293">
                        <c:v>2.38740183135305E-2</c:v>
                      </c:pt>
                      <c:pt idx="2294">
                        <c:v>2.3444320666854802E-2</c:v>
                      </c:pt>
                      <c:pt idx="2295">
                        <c:v>2.3182265635114999E-2</c:v>
                      </c:pt>
                      <c:pt idx="2296">
                        <c:v>2.3089660591080099E-2</c:v>
                      </c:pt>
                      <c:pt idx="2297">
                        <c:v>2.3167133907426401E-2</c:v>
                      </c:pt>
                      <c:pt idx="2298">
                        <c:v>2.34107454020605E-2</c:v>
                      </c:pt>
                      <c:pt idx="2299">
                        <c:v>2.38134695167295E-2</c:v>
                      </c:pt>
                      <c:pt idx="2300">
                        <c:v>2.43662987605326E-2</c:v>
                      </c:pt>
                      <c:pt idx="2301">
                        <c:v>2.50556859339836E-2</c:v>
                      </c:pt>
                      <c:pt idx="2302">
                        <c:v>2.58662831678118E-2</c:v>
                      </c:pt>
                      <c:pt idx="2303">
                        <c:v>2.6780789093104301E-2</c:v>
                      </c:pt>
                      <c:pt idx="2304">
                        <c:v>2.77794829683367E-2</c:v>
                      </c:pt>
                      <c:pt idx="2305">
                        <c:v>2.8842616390011799E-2</c:v>
                      </c:pt>
                      <c:pt idx="2306">
                        <c:v>2.9948313988648501E-2</c:v>
                      </c:pt>
                      <c:pt idx="2307">
                        <c:v>3.10740680140415E-2</c:v>
                      </c:pt>
                      <c:pt idx="2308">
                        <c:v>3.2197856784330299E-2</c:v>
                      </c:pt>
                      <c:pt idx="2309">
                        <c:v>3.3297322041540803E-2</c:v>
                      </c:pt>
                      <c:pt idx="2310">
                        <c:v>3.4352419223822803E-2</c:v>
                      </c:pt>
                      <c:pt idx="2311">
                        <c:v>3.5344472557397102E-2</c:v>
                      </c:pt>
                      <c:pt idx="2312">
                        <c:v>3.6256601337978998E-2</c:v>
                      </c:pt>
                      <c:pt idx="2313">
                        <c:v>3.70750662218945E-2</c:v>
                      </c:pt>
                      <c:pt idx="2314">
                        <c:v>3.77888197900016E-2</c:v>
                      </c:pt>
                      <c:pt idx="2315">
                        <c:v>3.8391068463563799E-2</c:v>
                      </c:pt>
                      <c:pt idx="2316">
                        <c:v>3.8878614116616701E-2</c:v>
                      </c:pt>
                      <c:pt idx="2317">
                        <c:v>3.9251118899227402E-2</c:v>
                      </c:pt>
                      <c:pt idx="2318">
                        <c:v>3.9512250945571897E-2</c:v>
                      </c:pt>
                      <c:pt idx="2319">
                        <c:v>3.9670342257134797E-2</c:v>
                      </c:pt>
                      <c:pt idx="2320">
                        <c:v>3.9735986079478001E-2</c:v>
                      </c:pt>
                      <c:pt idx="2321">
                        <c:v>3.9722075548799897E-2</c:v>
                      </c:pt>
                      <c:pt idx="2322">
                        <c:v>3.9644336468120399E-2</c:v>
                      </c:pt>
                      <c:pt idx="2323">
                        <c:v>3.9519985637519801E-2</c:v>
                      </c:pt>
                      <c:pt idx="2324">
                        <c:v>3.9366867553515802E-2</c:v>
                      </c:pt>
                      <c:pt idx="2325">
                        <c:v>3.9203164451919702E-2</c:v>
                      </c:pt>
                      <c:pt idx="2326">
                        <c:v>3.9045658526639902E-2</c:v>
                      </c:pt>
                      <c:pt idx="2327">
                        <c:v>3.8910954915787999E-2</c:v>
                      </c:pt>
                      <c:pt idx="2328">
                        <c:v>3.8812061363071901E-2</c:v>
                      </c:pt>
                      <c:pt idx="2329">
                        <c:v>3.8760615567756798E-2</c:v>
                      </c:pt>
                      <c:pt idx="2330">
                        <c:v>3.8764634127722498E-2</c:v>
                      </c:pt>
                      <c:pt idx="2331">
                        <c:v>3.88285302798883E-2</c:v>
                      </c:pt>
                      <c:pt idx="2332">
                        <c:v>3.89537332985588E-2</c:v>
                      </c:pt>
                      <c:pt idx="2333">
                        <c:v>3.9137775096737701E-2</c:v>
                      </c:pt>
                      <c:pt idx="2334">
                        <c:v>3.9376196075627999E-2</c:v>
                      </c:pt>
                      <c:pt idx="2335">
                        <c:v>3.96615531859731E-2</c:v>
                      </c:pt>
                      <c:pt idx="2336">
                        <c:v>3.9984190523702799E-2</c:v>
                      </c:pt>
                      <c:pt idx="2337">
                        <c:v>4.0333133461678897E-2</c:v>
                      </c:pt>
                      <c:pt idx="2338">
                        <c:v>4.0696418065843599E-2</c:v>
                      </c:pt>
                      <c:pt idx="2339">
                        <c:v>4.10623292167277E-2</c:v>
                      </c:pt>
                      <c:pt idx="2340">
                        <c:v>4.14199890260534E-2</c:v>
                      </c:pt>
                      <c:pt idx="2341">
                        <c:v>4.1759136861909602E-2</c:v>
                      </c:pt>
                      <c:pt idx="2342">
                        <c:v>4.2071279417371599E-2</c:v>
                      </c:pt>
                      <c:pt idx="2343">
                        <c:v>4.2349923613787102E-2</c:v>
                      </c:pt>
                      <c:pt idx="2344">
                        <c:v>4.2590664064173799E-2</c:v>
                      </c:pt>
                      <c:pt idx="2345">
                        <c:v>4.2791328103278903E-2</c:v>
                      </c:pt>
                      <c:pt idx="2346">
                        <c:v>4.2951651452689303E-2</c:v>
                      </c:pt>
                      <c:pt idx="2347">
                        <c:v>4.3073050385094597E-2</c:v>
                      </c:pt>
                      <c:pt idx="2348">
                        <c:v>4.3159292733037098E-2</c:v>
                      </c:pt>
                      <c:pt idx="2349">
                        <c:v>4.3214443024905097E-2</c:v>
                      </c:pt>
                      <c:pt idx="2350">
                        <c:v>4.3242970676755102E-2</c:v>
                      </c:pt>
                      <c:pt idx="2351">
                        <c:v>4.3249255549730102E-2</c:v>
                      </c:pt>
                      <c:pt idx="2352">
                        <c:v>4.3237396901965201E-2</c:v>
                      </c:pt>
                      <c:pt idx="2353">
                        <c:v>4.3211029390222998E-2</c:v>
                      </c:pt>
                      <c:pt idx="2354">
                        <c:v>4.3172359537274697E-2</c:v>
                      </c:pt>
                      <c:pt idx="2355">
                        <c:v>4.3121587419317098E-2</c:v>
                      </c:pt>
                      <c:pt idx="2356">
                        <c:v>4.30576188938658E-2</c:v>
                      </c:pt>
                      <c:pt idx="2357">
                        <c:v>4.2978169931581399E-2</c:v>
                      </c:pt>
                      <c:pt idx="2358">
                        <c:v>4.2880341585220902E-2</c:v>
                      </c:pt>
                      <c:pt idx="2359">
                        <c:v>4.2759777301945898E-2</c:v>
                      </c:pt>
                      <c:pt idx="2360">
                        <c:v>4.2611088769801797E-2</c:v>
                      </c:pt>
                      <c:pt idx="2361">
                        <c:v>4.2429486469943697E-2</c:v>
                      </c:pt>
                      <c:pt idx="2362">
                        <c:v>4.2208849155991698E-2</c:v>
                      </c:pt>
                      <c:pt idx="2363">
                        <c:v>4.1945882253501598E-2</c:v>
                      </c:pt>
                      <c:pt idx="2364">
                        <c:v>4.1637279466100102E-2</c:v>
                      </c:pt>
                      <c:pt idx="2365">
                        <c:v>4.1280857332274302E-2</c:v>
                      </c:pt>
                      <c:pt idx="2366">
                        <c:v>4.0875984146435701E-2</c:v>
                      </c:pt>
                      <c:pt idx="2367">
                        <c:v>4.04229042010344E-2</c:v>
                      </c:pt>
                      <c:pt idx="2368">
                        <c:v>3.9924302445376099E-2</c:v>
                      </c:pt>
                      <c:pt idx="2369">
                        <c:v>3.9385198955970598E-2</c:v>
                      </c:pt>
                      <c:pt idx="2370">
                        <c:v>3.88113478986606E-2</c:v>
                      </c:pt>
                      <c:pt idx="2371">
                        <c:v>3.8210703420356498E-2</c:v>
                      </c:pt>
                      <c:pt idx="2372">
                        <c:v>3.7593236032619902E-2</c:v>
                      </c:pt>
                      <c:pt idx="2373">
                        <c:v>3.6967894646376002E-2</c:v>
                      </c:pt>
                      <c:pt idx="2374">
                        <c:v>3.6347017549129397E-2</c:v>
                      </c:pt>
                      <c:pt idx="2375">
                        <c:v>3.5743494753998899E-2</c:v>
                      </c:pt>
                      <c:pt idx="2376">
                        <c:v>3.5169946056705197E-2</c:v>
                      </c:pt>
                      <c:pt idx="2377">
                        <c:v>3.4639571393973403E-2</c:v>
                      </c:pt>
                      <c:pt idx="2378">
                        <c:v>3.41659888542509E-2</c:v>
                      </c:pt>
                      <c:pt idx="2379">
                        <c:v>3.3760484622767997E-2</c:v>
                      </c:pt>
                      <c:pt idx="2380">
                        <c:v>3.3434204794228997E-2</c:v>
                      </c:pt>
                      <c:pt idx="2381">
                        <c:v>3.3194465904907197E-2</c:v>
                      </c:pt>
                      <c:pt idx="2382">
                        <c:v>3.3048207640095799E-2</c:v>
                      </c:pt>
                      <c:pt idx="2383">
                        <c:v>3.2998584727280102E-2</c:v>
                      </c:pt>
                      <c:pt idx="2384">
                        <c:v>3.3045551231896002E-2</c:v>
                      </c:pt>
                      <c:pt idx="2385">
                        <c:v>3.31872158792108E-2</c:v>
                      </c:pt>
                      <c:pt idx="2386">
                        <c:v>3.3417128138297301E-2</c:v>
                      </c:pt>
                      <c:pt idx="2387">
                        <c:v>3.3726103508909103E-2</c:v>
                      </c:pt>
                      <c:pt idx="2388">
                        <c:v>3.4101574009916799E-2</c:v>
                      </c:pt>
                      <c:pt idx="2389">
                        <c:v>3.45281650744187E-2</c:v>
                      </c:pt>
                      <c:pt idx="2390">
                        <c:v>3.4988682347218997E-2</c:v>
                      </c:pt>
                      <c:pt idx="2391">
                        <c:v>3.54635438517261E-2</c:v>
                      </c:pt>
                      <c:pt idx="2392">
                        <c:v>3.5933526607836101E-2</c:v>
                      </c:pt>
                      <c:pt idx="2393">
                        <c:v>3.6379839515746401E-2</c:v>
                      </c:pt>
                      <c:pt idx="2394">
                        <c:v>3.6784478671219499E-2</c:v>
                      </c:pt>
                      <c:pt idx="2395">
                        <c:v>3.7130565903427198E-2</c:v>
                      </c:pt>
                      <c:pt idx="2396">
                        <c:v>3.7404994204454103E-2</c:v>
                      </c:pt>
                      <c:pt idx="2397">
                        <c:v>3.7597718239409203E-2</c:v>
                      </c:pt>
                      <c:pt idx="2398">
                        <c:v>3.7701932349480098E-2</c:v>
                      </c:pt>
                      <c:pt idx="2399">
                        <c:v>3.7714574403057401E-2</c:v>
                      </c:pt>
                      <c:pt idx="2400">
                        <c:v>3.76373277422868E-2</c:v>
                      </c:pt>
                      <c:pt idx="2401">
                        <c:v>3.7474914519159103E-2</c:v>
                      </c:pt>
                      <c:pt idx="2402">
                        <c:v>3.7236456272873503E-2</c:v>
                      </c:pt>
                      <c:pt idx="2403">
                        <c:v>3.6933279001225401E-2</c:v>
                      </c:pt>
                      <c:pt idx="2404">
                        <c:v>3.6579705659938198E-2</c:v>
                      </c:pt>
                      <c:pt idx="2405">
                        <c:v>3.6189502629299902E-2</c:v>
                      </c:pt>
                      <c:pt idx="2406">
                        <c:v>3.5778161752571799E-2</c:v>
                      </c:pt>
                      <c:pt idx="2407">
                        <c:v>3.5362382716048801E-2</c:v>
                      </c:pt>
                      <c:pt idx="2408">
                        <c:v>3.4958781162500299E-2</c:v>
                      </c:pt>
                      <c:pt idx="2409">
                        <c:v>3.4582022900592098E-2</c:v>
                      </c:pt>
                      <c:pt idx="2410">
                        <c:v>3.42449258416513E-2</c:v>
                      </c:pt>
                      <c:pt idx="2411">
                        <c:v>3.3959309757137998E-2</c:v>
                      </c:pt>
                      <c:pt idx="2412">
                        <c:v>3.3734463778569201E-2</c:v>
                      </c:pt>
                      <c:pt idx="2413">
                        <c:v>3.3577430039440997E-2</c:v>
                      </c:pt>
                      <c:pt idx="2414">
                        <c:v>3.3493367042082001E-2</c:v>
                      </c:pt>
                      <c:pt idx="2415">
                        <c:v>3.3485656495981897E-2</c:v>
                      </c:pt>
                      <c:pt idx="2416">
                        <c:v>3.3554014510225202E-2</c:v>
                      </c:pt>
                      <c:pt idx="2417">
                        <c:v>3.3697816579036401E-2</c:v>
                      </c:pt>
                      <c:pt idx="2418">
                        <c:v>3.3913934228441397E-2</c:v>
                      </c:pt>
                      <c:pt idx="2419">
                        <c:v>3.4198599369982402E-2</c:v>
                      </c:pt>
                      <c:pt idx="2420">
                        <c:v>3.4545519078119598E-2</c:v>
                      </c:pt>
                      <c:pt idx="2421">
                        <c:v>3.4947219873094001E-2</c:v>
                      </c:pt>
                      <c:pt idx="2422">
                        <c:v>3.5394114810547897E-2</c:v>
                      </c:pt>
                      <c:pt idx="2423">
                        <c:v>3.5875963969058303E-2</c:v>
                      </c:pt>
                      <c:pt idx="2424">
                        <c:v>3.6381090311456997E-2</c:v>
                      </c:pt>
                      <c:pt idx="2425">
                        <c:v>3.6896445112316399E-2</c:v>
                      </c:pt>
                      <c:pt idx="2426">
                        <c:v>3.7409393106620503E-2</c:v>
                      </c:pt>
                      <c:pt idx="2427">
                        <c:v>3.7904904828822902E-2</c:v>
                      </c:pt>
                      <c:pt idx="2428">
                        <c:v>3.8368206270054599E-2</c:v>
                      </c:pt>
                      <c:pt idx="2429">
                        <c:v>3.8784887368157203E-2</c:v>
                      </c:pt>
                      <c:pt idx="2430">
                        <c:v>3.9141070757664403E-2</c:v>
                      </c:pt>
                      <c:pt idx="2431">
                        <c:v>3.94251090365473E-2</c:v>
                      </c:pt>
                      <c:pt idx="2432">
                        <c:v>3.96267237418702E-2</c:v>
                      </c:pt>
                      <c:pt idx="2433">
                        <c:v>3.9737409884348998E-2</c:v>
                      </c:pt>
                      <c:pt idx="2434">
                        <c:v>3.9752443639201003E-2</c:v>
                      </c:pt>
                      <c:pt idx="2435">
                        <c:v>3.9670731092886199E-2</c:v>
                      </c:pt>
                      <c:pt idx="2436">
                        <c:v>3.9495105003253497E-2</c:v>
                      </c:pt>
                      <c:pt idx="2437">
                        <c:v>3.9231613074291898E-2</c:v>
                      </c:pt>
                      <c:pt idx="2438">
                        <c:v>3.88895768033998E-2</c:v>
                      </c:pt>
                      <c:pt idx="2439">
                        <c:v>3.8481881772971398E-2</c:v>
                      </c:pt>
                      <c:pt idx="2440">
                        <c:v>3.8024084747385702E-2</c:v>
                      </c:pt>
                      <c:pt idx="2441">
                        <c:v>3.7534116140641803E-2</c:v>
                      </c:pt>
                      <c:pt idx="2442">
                        <c:v>3.70316652522691E-2</c:v>
                      </c:pt>
                      <c:pt idx="2443">
                        <c:v>3.65359361913015E-2</c:v>
                      </c:pt>
                      <c:pt idx="2444">
                        <c:v>3.6067197462479897E-2</c:v>
                      </c:pt>
                      <c:pt idx="2445">
                        <c:v>3.5643947913627398E-2</c:v>
                      </c:pt>
                      <c:pt idx="2446">
                        <c:v>3.52831558101665E-2</c:v>
                      </c:pt>
                      <c:pt idx="2447">
                        <c:v>3.4999060197608102E-2</c:v>
                      </c:pt>
                      <c:pt idx="2448">
                        <c:v>3.4801713886821697E-2</c:v>
                      </c:pt>
                      <c:pt idx="2449">
                        <c:v>3.4698771274101502E-2</c:v>
                      </c:pt>
                      <c:pt idx="2450">
                        <c:v>3.46945471879197E-2</c:v>
                      </c:pt>
                      <c:pt idx="2451">
                        <c:v>3.4789455903617497E-2</c:v>
                      </c:pt>
                      <c:pt idx="2452">
                        <c:v>3.4980033272457203E-2</c:v>
                      </c:pt>
                      <c:pt idx="2453">
                        <c:v>3.5258580990093602E-2</c:v>
                      </c:pt>
                      <c:pt idx="2454">
                        <c:v>3.5614453713792502E-2</c:v>
                      </c:pt>
                      <c:pt idx="2455">
                        <c:v>3.6036904855749403E-2</c:v>
                      </c:pt>
                      <c:pt idx="2456">
                        <c:v>3.6512745118287199E-2</c:v>
                      </c:pt>
                      <c:pt idx="2457">
                        <c:v>3.7028086198979702E-2</c:v>
                      </c:pt>
                      <c:pt idx="2458">
                        <c:v>3.7567473530104999E-2</c:v>
                      </c:pt>
                      <c:pt idx="2459">
                        <c:v>3.81166114779566E-2</c:v>
                      </c:pt>
                      <c:pt idx="2460">
                        <c:v>3.8661277567284102E-2</c:v>
                      </c:pt>
                      <c:pt idx="2461">
                        <c:v>3.9187624611091099E-2</c:v>
                      </c:pt>
                      <c:pt idx="2462">
                        <c:v>3.9684982714322199E-2</c:v>
                      </c:pt>
                      <c:pt idx="2463">
                        <c:v>4.0145038800555498E-2</c:v>
                      </c:pt>
                      <c:pt idx="2464">
                        <c:v>4.0562677470383002E-2</c:v>
                      </c:pt>
                      <c:pt idx="2465">
                        <c:v>4.0934373153651497E-2</c:v>
                      </c:pt>
                      <c:pt idx="2466">
                        <c:v>4.12591553574179E-2</c:v>
                      </c:pt>
                      <c:pt idx="2467">
                        <c:v>4.1538198293298599E-2</c:v>
                      </c:pt>
                      <c:pt idx="2468">
                        <c:v>4.1774423460992902E-2</c:v>
                      </c:pt>
                      <c:pt idx="2469">
                        <c:v>4.19725485672863E-2</c:v>
                      </c:pt>
                      <c:pt idx="2470">
                        <c:v>4.2139485065814997E-2</c:v>
                      </c:pt>
                      <c:pt idx="2471">
                        <c:v>4.2282599994318798E-2</c:v>
                      </c:pt>
                      <c:pt idx="2472">
                        <c:v>4.2410238538992902E-2</c:v>
                      </c:pt>
                      <c:pt idx="2473">
                        <c:v>4.2529665848787201E-2</c:v>
                      </c:pt>
                      <c:pt idx="2474">
                        <c:v>4.26478963916486E-2</c:v>
                      </c:pt>
                      <c:pt idx="2475">
                        <c:v>4.2770381909514002E-2</c:v>
                      </c:pt>
                      <c:pt idx="2476">
                        <c:v>4.29003709775602E-2</c:v>
                      </c:pt>
                      <c:pt idx="2477">
                        <c:v>4.3040506009708997E-2</c:v>
                      </c:pt>
                      <c:pt idx="2478">
                        <c:v>4.3190028076503399E-2</c:v>
                      </c:pt>
                      <c:pt idx="2479">
                        <c:v>4.3347461601788401E-2</c:v>
                      </c:pt>
                      <c:pt idx="2480">
                        <c:v>4.3508788474344799E-2</c:v>
                      </c:pt>
                      <c:pt idx="2481">
                        <c:v>4.3669232171900198E-2</c:v>
                      </c:pt>
                      <c:pt idx="2482">
                        <c:v>4.3820565731696799E-2</c:v>
                      </c:pt>
                      <c:pt idx="2483">
                        <c:v>4.3953408216472901E-2</c:v>
                      </c:pt>
                      <c:pt idx="2484">
                        <c:v>4.4055488263187899E-2</c:v>
                      </c:pt>
                      <c:pt idx="2485">
                        <c:v>4.4117322590819998E-2</c:v>
                      </c:pt>
                      <c:pt idx="2486">
                        <c:v>4.4127970570758901E-2</c:v>
                      </c:pt>
                      <c:pt idx="2487">
                        <c:v>4.4076814825225803E-2</c:v>
                      </c:pt>
                      <c:pt idx="2488">
                        <c:v>4.3955132264304198E-2</c:v>
                      </c:pt>
                      <c:pt idx="2489">
                        <c:v>4.3754959980186303E-2</c:v>
                      </c:pt>
                      <c:pt idx="2490">
                        <c:v>4.34688900551004E-2</c:v>
                      </c:pt>
                      <c:pt idx="2491">
                        <c:v>4.3091364618374997E-2</c:v>
                      </c:pt>
                      <c:pt idx="2492">
                        <c:v>4.2621075322881598E-2</c:v>
                      </c:pt>
                      <c:pt idx="2493">
                        <c:v>4.20568466582769E-2</c:v>
                      </c:pt>
                      <c:pt idx="2494">
                        <c:v>4.1401541505108101E-2</c:v>
                      </c:pt>
                      <c:pt idx="2495">
                        <c:v>4.0659263106843299E-2</c:v>
                      </c:pt>
                      <c:pt idx="2496">
                        <c:v>3.9836980085273803E-2</c:v>
                      </c:pt>
                      <c:pt idx="2497">
                        <c:v>3.8942713808001198E-2</c:v>
                      </c:pt>
                      <c:pt idx="2498">
                        <c:v>3.7986548498460899E-2</c:v>
                      </c:pt>
                      <c:pt idx="2499">
                        <c:v>3.6979266513714699E-2</c:v>
                      </c:pt>
                      <c:pt idx="2500">
                        <c:v>3.5934417189443103E-2</c:v>
                      </c:pt>
                      <c:pt idx="2501">
                        <c:v>3.4865227105615501E-2</c:v>
                      </c:pt>
                      <c:pt idx="2502">
                        <c:v>3.3784066772281802E-2</c:v>
                      </c:pt>
                      <c:pt idx="2503">
                        <c:v>3.2705379667072397E-2</c:v>
                      </c:pt>
                      <c:pt idx="2504">
                        <c:v>3.1642164283364797E-2</c:v>
                      </c:pt>
                      <c:pt idx="2505">
                        <c:v>3.0606654622096299E-2</c:v>
                      </c:pt>
                      <c:pt idx="2506">
                        <c:v>2.9610573738476299E-2</c:v>
                      </c:pt>
                      <c:pt idx="2507">
                        <c:v>2.8664859489012599E-2</c:v>
                      </c:pt>
                      <c:pt idx="2508">
                        <c:v>2.7779014120169698E-2</c:v>
                      </c:pt>
                      <c:pt idx="2509">
                        <c:v>2.6962122194611301E-2</c:v>
                      </c:pt>
                      <c:pt idx="2510">
                        <c:v>2.62201016487159E-2</c:v>
                      </c:pt>
                      <c:pt idx="2511">
                        <c:v>2.55589088966428E-2</c:v>
                      </c:pt>
                      <c:pt idx="2512">
                        <c:v>2.4983229260803499E-2</c:v>
                      </c:pt>
                      <c:pt idx="2513">
                        <c:v>2.4495984068346299E-2</c:v>
                      </c:pt>
                      <c:pt idx="2514">
                        <c:v>2.4100431546629299E-2</c:v>
                      </c:pt>
                      <c:pt idx="2515">
                        <c:v>2.3797552653764001E-2</c:v>
                      </c:pt>
                      <c:pt idx="2516">
                        <c:v>2.3588097592664101E-2</c:v>
                      </c:pt>
                      <c:pt idx="2517">
                        <c:v>2.3471226013345298E-2</c:v>
                      </c:pt>
                      <c:pt idx="2518">
                        <c:v>2.3445351372426301E-2</c:v>
                      </c:pt>
                      <c:pt idx="2519">
                        <c:v>2.3507568090132502E-2</c:v>
                      </c:pt>
                      <c:pt idx="2520">
                        <c:v>2.36542411849574E-2</c:v>
                      </c:pt>
                      <c:pt idx="2521">
                        <c:v>2.38809657715594E-2</c:v>
                      </c:pt>
                      <c:pt idx="2522">
                        <c:v>2.4182574889055002E-2</c:v>
                      </c:pt>
                      <c:pt idx="2523">
                        <c:v>2.4552752611908101E-2</c:v>
                      </c:pt>
                      <c:pt idx="2524">
                        <c:v>2.4985312173966701E-2</c:v>
                      </c:pt>
                      <c:pt idx="2525">
                        <c:v>2.5473636926511101E-2</c:v>
                      </c:pt>
                      <c:pt idx="2526">
                        <c:v>2.6010952777185199E-2</c:v>
                      </c:pt>
                      <c:pt idx="2527">
                        <c:v>2.658945197484E-2</c:v>
                      </c:pt>
                      <c:pt idx="2528">
                        <c:v>2.7202347569522198E-2</c:v>
                      </c:pt>
                      <c:pt idx="2529">
                        <c:v>2.7843018128991499E-2</c:v>
                      </c:pt>
                      <c:pt idx="2530">
                        <c:v>2.85050799434989E-2</c:v>
                      </c:pt>
                      <c:pt idx="2531">
                        <c:v>2.91817837830902E-2</c:v>
                      </c:pt>
                      <c:pt idx="2532">
                        <c:v>2.9865819572545301E-2</c:v>
                      </c:pt>
                      <c:pt idx="2533">
                        <c:v>3.0552797832587901E-2</c:v>
                      </c:pt>
                      <c:pt idx="2534">
                        <c:v>3.12373530884963E-2</c:v>
                      </c:pt>
                      <c:pt idx="2535">
                        <c:v>3.1914232337917001E-2</c:v>
                      </c:pt>
                      <c:pt idx="2536">
                        <c:v>3.2579170379821498E-2</c:v>
                      </c:pt>
                      <c:pt idx="2537">
                        <c:v>3.3227431649192597E-2</c:v>
                      </c:pt>
                      <c:pt idx="2538">
                        <c:v>3.38540994591955E-2</c:v>
                      </c:pt>
                      <c:pt idx="2539">
                        <c:v>3.4454516590139699E-2</c:v>
                      </c:pt>
                      <c:pt idx="2540">
                        <c:v>3.5023822438036298E-2</c:v>
                      </c:pt>
                      <c:pt idx="2541">
                        <c:v>3.5557108124779503E-2</c:v>
                      </c:pt>
                      <c:pt idx="2542">
                        <c:v>3.6049307811727202E-2</c:v>
                      </c:pt>
                      <c:pt idx="2543">
                        <c:v>3.6495948084851002E-2</c:v>
                      </c:pt>
                      <c:pt idx="2544">
                        <c:v>3.6892260551877401E-2</c:v>
                      </c:pt>
                      <c:pt idx="2545">
                        <c:v>3.7232927869458102E-2</c:v>
                      </c:pt>
                      <c:pt idx="2546">
                        <c:v>3.7512405818000201E-2</c:v>
                      </c:pt>
                      <c:pt idx="2547">
                        <c:v>3.77255965005013E-2</c:v>
                      </c:pt>
                      <c:pt idx="2548">
                        <c:v>3.7868098367568298E-2</c:v>
                      </c:pt>
                      <c:pt idx="2549">
                        <c:v>3.7935394102106203E-2</c:v>
                      </c:pt>
                      <c:pt idx="2550">
                        <c:v>3.7923449670779E-2</c:v>
                      </c:pt>
                      <c:pt idx="2551">
                        <c:v>3.7829196614146798E-2</c:v>
                      </c:pt>
                      <c:pt idx="2552">
                        <c:v>3.7650253986852997E-2</c:v>
                      </c:pt>
                      <c:pt idx="2553">
                        <c:v>3.7384872616841501E-2</c:v>
                      </c:pt>
                      <c:pt idx="2554">
                        <c:v>3.7033845037394299E-2</c:v>
                      </c:pt>
                      <c:pt idx="2555">
                        <c:v>3.6598736884878497E-2</c:v>
                      </c:pt>
                      <c:pt idx="2556">
                        <c:v>3.6082963615690203E-2</c:v>
                      </c:pt>
                      <c:pt idx="2557">
                        <c:v>3.5491157842014003E-2</c:v>
                      </c:pt>
                      <c:pt idx="2558">
                        <c:v>3.4830925783433997E-2</c:v>
                      </c:pt>
                      <c:pt idx="2559">
                        <c:v>3.4111363774647498E-2</c:v>
                      </c:pt>
                      <c:pt idx="2560">
                        <c:v>3.3344377691363003E-2</c:v>
                      </c:pt>
                      <c:pt idx="2561">
                        <c:v>3.25414432977627E-2</c:v>
                      </c:pt>
                      <c:pt idx="2562">
                        <c:v>3.1717670983176703E-2</c:v>
                      </c:pt>
                      <c:pt idx="2563">
                        <c:v>3.0888996413777701E-2</c:v>
                      </c:pt>
                      <c:pt idx="2564">
                        <c:v>3.0071762075015399E-2</c:v>
                      </c:pt>
                      <c:pt idx="2565">
                        <c:v>2.92838773436816E-2</c:v>
                      </c:pt>
                      <c:pt idx="2566">
                        <c:v>2.85434106554792E-2</c:v>
                      </c:pt>
                      <c:pt idx="2567">
                        <c:v>2.7866530931826498E-2</c:v>
                      </c:pt>
                      <c:pt idx="2568">
                        <c:v>2.7268808521003701E-2</c:v>
                      </c:pt>
                      <c:pt idx="2569">
                        <c:v>2.6765388337966701E-2</c:v>
                      </c:pt>
                      <c:pt idx="2570">
                        <c:v>2.6366414775166099E-2</c:v>
                      </c:pt>
                      <c:pt idx="2571">
                        <c:v>2.6080385777189199E-2</c:v>
                      </c:pt>
                      <c:pt idx="2572">
                        <c:v>2.5914236516243298E-2</c:v>
                      </c:pt>
                      <c:pt idx="2573">
                        <c:v>2.5871268027043901E-2</c:v>
                      </c:pt>
                      <c:pt idx="2574">
                        <c:v>2.5951777179162701E-2</c:v>
                      </c:pt>
                      <c:pt idx="2575">
                        <c:v>2.6152907303763299E-2</c:v>
                      </c:pt>
                      <c:pt idx="2576">
                        <c:v>2.6466280709258199E-2</c:v>
                      </c:pt>
                      <c:pt idx="2577">
                        <c:v>2.6882711962125199E-2</c:v>
                      </c:pt>
                      <c:pt idx="2578">
                        <c:v>2.7390488217871801E-2</c:v>
                      </c:pt>
                      <c:pt idx="2579">
                        <c:v>2.79747450657215E-2</c:v>
                      </c:pt>
                      <c:pt idx="2580">
                        <c:v>2.8618797965430601E-2</c:v>
                      </c:pt>
                      <c:pt idx="2581">
                        <c:v>2.93046049005042E-2</c:v>
                      </c:pt>
                      <c:pt idx="2582">
                        <c:v>3.0013897263079601E-2</c:v>
                      </c:pt>
                      <c:pt idx="2583">
                        <c:v>3.0727457383295902E-2</c:v>
                      </c:pt>
                      <c:pt idx="2584">
                        <c:v>3.1426961647735098E-2</c:v>
                      </c:pt>
                      <c:pt idx="2585">
                        <c:v>3.20948771325043E-2</c:v>
                      </c:pt>
                      <c:pt idx="2586">
                        <c:v>3.2715336439208903E-2</c:v>
                      </c:pt>
                      <c:pt idx="2587">
                        <c:v>3.3274228870562798E-2</c:v>
                      </c:pt>
                      <c:pt idx="2588">
                        <c:v>3.3759685753664302E-2</c:v>
                      </c:pt>
                      <c:pt idx="2589">
                        <c:v>3.4162246748997101E-2</c:v>
                      </c:pt>
                      <c:pt idx="2590">
                        <c:v>3.4473803524073601E-2</c:v>
                      </c:pt>
                      <c:pt idx="2591">
                        <c:v>3.4690762034511997E-2</c:v>
                      </c:pt>
                      <c:pt idx="2592">
                        <c:v>3.4811312148498898E-2</c:v>
                      </c:pt>
                      <c:pt idx="2593">
                        <c:v>3.4835778167049601E-2</c:v>
                      </c:pt>
                      <c:pt idx="2594">
                        <c:v>3.4766791116450403E-2</c:v>
                      </c:pt>
                      <c:pt idx="2595">
                        <c:v>3.4609613217294798E-2</c:v>
                      </c:pt>
                      <c:pt idx="2596">
                        <c:v>3.4370560275803701E-2</c:v>
                      </c:pt>
                      <c:pt idx="2597">
                        <c:v>3.4057619359115297E-2</c:v>
                      </c:pt>
                      <c:pt idx="2598">
                        <c:v>3.3679418808191502E-2</c:v>
                      </c:pt>
                      <c:pt idx="2599">
                        <c:v>3.3245422936043302E-2</c:v>
                      </c:pt>
                      <c:pt idx="2600">
                        <c:v>3.2765747785848502E-2</c:v>
                      </c:pt>
                      <c:pt idx="2601">
                        <c:v>3.2249543146558299E-2</c:v>
                      </c:pt>
                      <c:pt idx="2602">
                        <c:v>3.1706981202949902E-2</c:v>
                      </c:pt>
                      <c:pt idx="2603">
                        <c:v>3.1147397319503299E-2</c:v>
                      </c:pt>
                      <c:pt idx="2604">
                        <c:v>3.0580164239326E-2</c:v>
                      </c:pt>
                      <c:pt idx="2605">
                        <c:v>3.0013914679459699E-2</c:v>
                      </c:pt>
                      <c:pt idx="2606">
                        <c:v>2.94561675503098E-2</c:v>
                      </c:pt>
                      <c:pt idx="2607">
                        <c:v>2.8914873760665601E-2</c:v>
                      </c:pt>
                      <c:pt idx="2608">
                        <c:v>2.8397396425063299E-2</c:v>
                      </c:pt>
                      <c:pt idx="2609">
                        <c:v>2.7910291214060998E-2</c:v>
                      </c:pt>
                      <c:pt idx="2610">
                        <c:v>2.7460441558940299E-2</c:v>
                      </c:pt>
                      <c:pt idx="2611">
                        <c:v>2.70526482616044E-2</c:v>
                      </c:pt>
                      <c:pt idx="2612">
                        <c:v>2.6691277135332502E-2</c:v>
                      </c:pt>
                      <c:pt idx="2613">
                        <c:v>2.6380295661428101E-2</c:v>
                      </c:pt>
                      <c:pt idx="2614">
                        <c:v>2.6124111539487498E-2</c:v>
                      </c:pt>
                      <c:pt idx="2615">
                        <c:v>2.5925969858780599E-2</c:v>
                      </c:pt>
                      <c:pt idx="2616">
                        <c:v>2.57890889597946E-2</c:v>
                      </c:pt>
                      <c:pt idx="2617">
                        <c:v>2.5716882514152599E-2</c:v>
                      </c:pt>
                      <c:pt idx="2618">
                        <c:v>2.5711487816041701E-2</c:v>
                      </c:pt>
                      <c:pt idx="2619">
                        <c:v>2.57743946463245E-2</c:v>
                      </c:pt>
                      <c:pt idx="2620">
                        <c:v>2.5907273344624199E-2</c:v>
                      </c:pt>
                      <c:pt idx="2621">
                        <c:v>2.6111999456502499E-2</c:v>
                      </c:pt>
                      <c:pt idx="2622">
                        <c:v>2.6390833652056099E-2</c:v>
                      </c:pt>
                      <c:pt idx="2623">
                        <c:v>2.67451951905897E-2</c:v>
                      </c:pt>
                      <c:pt idx="2624">
                        <c:v>2.7176411074550499E-2</c:v>
                      </c:pt>
                      <c:pt idx="2625">
                        <c:v>2.76857489937451E-2</c:v>
                      </c:pt>
                      <c:pt idx="2626">
                        <c:v>2.82740287471611E-2</c:v>
                      </c:pt>
                      <c:pt idx="2627">
                        <c:v>2.8941739364578001E-2</c:v>
                      </c:pt>
                      <c:pt idx="2628">
                        <c:v>2.9689005634317599E-2</c:v>
                      </c:pt>
                      <c:pt idx="2629">
                        <c:v>3.05152832921626E-2</c:v>
                      </c:pt>
                      <c:pt idx="2630">
                        <c:v>3.1419238345595998E-2</c:v>
                      </c:pt>
                      <c:pt idx="2631">
                        <c:v>3.2398067902684097E-2</c:v>
                      </c:pt>
                      <c:pt idx="2632">
                        <c:v>3.34484524992745E-2</c:v>
                      </c:pt>
                      <c:pt idx="2633">
                        <c:v>3.4565188003919403E-2</c:v>
                      </c:pt>
                      <c:pt idx="2634">
                        <c:v>3.5741166067191597E-2</c:v>
                      </c:pt>
                      <c:pt idx="2635">
                        <c:v>3.6967648770065302E-2</c:v>
                      </c:pt>
                      <c:pt idx="2636">
                        <c:v>3.82343637820724E-2</c:v>
                      </c:pt>
                      <c:pt idx="2637">
                        <c:v>3.9528701382677299E-2</c:v>
                      </c:pt>
                      <c:pt idx="2638">
                        <c:v>4.0835933268374897E-2</c:v>
                      </c:pt>
                      <c:pt idx="2639">
                        <c:v>4.2139632311742399E-2</c:v>
                      </c:pt>
                      <c:pt idx="2640">
                        <c:v>4.3421485517634202E-2</c:v>
                      </c:pt>
                      <c:pt idx="2641">
                        <c:v>4.4661161974997997E-2</c:v>
                      </c:pt>
                      <c:pt idx="2642">
                        <c:v>4.5839457630681799E-2</c:v>
                      </c:pt>
                      <c:pt idx="2643">
                        <c:v>4.6935707174576402E-2</c:v>
                      </c:pt>
                      <c:pt idx="2644">
                        <c:v>4.7929307334119799E-2</c:v>
                      </c:pt>
                      <c:pt idx="2645">
                        <c:v>4.8799215971915E-2</c:v>
                      </c:pt>
                      <c:pt idx="2646">
                        <c:v>4.9528589010586398E-2</c:v>
                      </c:pt>
                      <c:pt idx="2647">
                        <c:v>5.0102241024032303E-2</c:v>
                      </c:pt>
                      <c:pt idx="2648">
                        <c:v>5.0507047860560102E-2</c:v>
                      </c:pt>
                      <c:pt idx="2649">
                        <c:v>5.0734402847289597E-2</c:v>
                      </c:pt>
                      <c:pt idx="2650">
                        <c:v>5.0777379387591602E-2</c:v>
                      </c:pt>
                      <c:pt idx="2651">
                        <c:v>5.0634711408423398E-2</c:v>
                      </c:pt>
                      <c:pt idx="2652">
                        <c:v>5.03088266460473E-2</c:v>
                      </c:pt>
                      <c:pt idx="2653">
                        <c:v>4.9805957030540797E-2</c:v>
                      </c:pt>
                      <c:pt idx="2654">
                        <c:v>4.91356197061497E-2</c:v>
                      </c:pt>
                      <c:pt idx="2655">
                        <c:v>4.8312538311640597E-2</c:v>
                      </c:pt>
                      <c:pt idx="2656">
                        <c:v>4.73535352737742E-2</c:v>
                      </c:pt>
                      <c:pt idx="2657">
                        <c:v>4.6277018009432402E-2</c:v>
                      </c:pt>
                      <c:pt idx="2658">
                        <c:v>4.5102232577550902E-2</c:v>
                      </c:pt>
                      <c:pt idx="2659">
                        <c:v>4.3850975380541099E-2</c:v>
                      </c:pt>
                      <c:pt idx="2660">
                        <c:v>4.2545085700444601E-2</c:v>
                      </c:pt>
                      <c:pt idx="2661">
                        <c:v>4.1205868799394203E-2</c:v>
                      </c:pt>
                      <c:pt idx="2662">
                        <c:v>3.9853790337523599E-2</c:v>
                      </c:pt>
                      <c:pt idx="2663">
                        <c:v>3.8508070228902298E-2</c:v>
                      </c:pt>
                      <c:pt idx="2664">
                        <c:v>3.71857485446207E-2</c:v>
                      </c:pt>
                      <c:pt idx="2665">
                        <c:v>3.5902735512359701E-2</c:v>
                      </c:pt>
                      <c:pt idx="2666">
                        <c:v>3.4673261231346203E-2</c:v>
                      </c:pt>
                      <c:pt idx="2667">
                        <c:v>3.3509571140730297E-2</c:v>
                      </c:pt>
                      <c:pt idx="2668">
                        <c:v>3.2421314463868103E-2</c:v>
                      </c:pt>
                      <c:pt idx="2669">
                        <c:v>3.1416773398629097E-2</c:v>
                      </c:pt>
                      <c:pt idx="2670">
                        <c:v>3.0501751669273099E-2</c:v>
                      </c:pt>
                      <c:pt idx="2671">
                        <c:v>2.9679642711579201E-2</c:v>
                      </c:pt>
                      <c:pt idx="2672">
                        <c:v>2.8954081319989299E-2</c:v>
                      </c:pt>
                      <c:pt idx="2673">
                        <c:v>2.8326217208849799E-2</c:v>
                      </c:pt>
                      <c:pt idx="2674">
                        <c:v>2.77959925028303E-2</c:v>
                      </c:pt>
                      <c:pt idx="2675">
                        <c:v>2.7362215372525998E-2</c:v>
                      </c:pt>
                      <c:pt idx="2676">
                        <c:v>2.7022584366200201E-2</c:v>
                      </c:pt>
                      <c:pt idx="2677">
                        <c:v>2.6773768125616899E-2</c:v>
                      </c:pt>
                      <c:pt idx="2678">
                        <c:v>2.6610839666512402E-2</c:v>
                      </c:pt>
                      <c:pt idx="2679">
                        <c:v>2.65293511098296E-2</c:v>
                      </c:pt>
                      <c:pt idx="2680">
                        <c:v>2.65231993061847E-2</c:v>
                      </c:pt>
                      <c:pt idx="2681">
                        <c:v>2.6585905968310199E-2</c:v>
                      </c:pt>
                      <c:pt idx="2682">
                        <c:v>2.6709956711922899E-2</c:v>
                      </c:pt>
                      <c:pt idx="2683">
                        <c:v>2.6886732038536702E-2</c:v>
                      </c:pt>
                      <c:pt idx="2684">
                        <c:v>2.7106622999145302E-2</c:v>
                      </c:pt>
                      <c:pt idx="2685">
                        <c:v>2.7359262433627601E-2</c:v>
                      </c:pt>
                      <c:pt idx="2686">
                        <c:v>2.76325119345899E-2</c:v>
                      </c:pt>
                      <c:pt idx="2687">
                        <c:v>2.7916430542526901E-2</c:v>
                      </c:pt>
                      <c:pt idx="2688">
                        <c:v>2.8199032716387001E-2</c:v>
                      </c:pt>
                      <c:pt idx="2689">
                        <c:v>2.84678915860593E-2</c:v>
                      </c:pt>
                      <c:pt idx="2690">
                        <c:v>2.8711263660975001E-2</c:v>
                      </c:pt>
                      <c:pt idx="2691">
                        <c:v>2.8917489316496101E-2</c:v>
                      </c:pt>
                      <c:pt idx="2692">
                        <c:v>2.9075278255914001E-2</c:v>
                      </c:pt>
                      <c:pt idx="2693">
                        <c:v>2.91732523950953E-2</c:v>
                      </c:pt>
                      <c:pt idx="2694">
                        <c:v>2.9203897450930799E-2</c:v>
                      </c:pt>
                      <c:pt idx="2695">
                        <c:v>2.9161988830901701E-2</c:v>
                      </c:pt>
                      <c:pt idx="2696">
                        <c:v>2.9045402832347599E-2</c:v>
                      </c:pt>
                      <c:pt idx="2697">
                        <c:v>2.88519357501675E-2</c:v>
                      </c:pt>
                      <c:pt idx="2698">
                        <c:v>2.8582354556535801E-2</c:v>
                      </c:pt>
                      <c:pt idx="2699">
                        <c:v>2.8241259516930999E-2</c:v>
                      </c:pt>
                      <c:pt idx="2700">
                        <c:v>2.78344194543408E-2</c:v>
                      </c:pt>
                      <c:pt idx="2701">
                        <c:v>2.73719441061357E-2</c:v>
                      </c:pt>
                      <c:pt idx="2702">
                        <c:v>2.6865460647985399E-2</c:v>
                      </c:pt>
                      <c:pt idx="2703">
                        <c:v>2.6327365004572001E-2</c:v>
                      </c:pt>
                      <c:pt idx="2704">
                        <c:v>2.57712994219782E-2</c:v>
                      </c:pt>
                      <c:pt idx="2705">
                        <c:v>2.5211368202300299E-2</c:v>
                      </c:pt>
                      <c:pt idx="2706">
                        <c:v>2.46619276518724E-2</c:v>
                      </c:pt>
                      <c:pt idx="2707">
                        <c:v>2.4137355364520802E-2</c:v>
                      </c:pt>
                      <c:pt idx="2708">
                        <c:v>2.36502864124713E-2</c:v>
                      </c:pt>
                      <c:pt idx="2709">
                        <c:v>2.3213482945429301E-2</c:v>
                      </c:pt>
                      <c:pt idx="2710">
                        <c:v>2.28376512615849E-2</c:v>
                      </c:pt>
                      <c:pt idx="2711">
                        <c:v>2.2532063783742801E-2</c:v>
                      </c:pt>
                      <c:pt idx="2712">
                        <c:v>2.23033702729977E-2</c:v>
                      </c:pt>
                      <c:pt idx="2713">
                        <c:v>2.2157069705391799E-2</c:v>
                      </c:pt>
                      <c:pt idx="2714">
                        <c:v>2.2096638711933299E-2</c:v>
                      </c:pt>
                      <c:pt idx="2715">
                        <c:v>2.2123821161201901E-2</c:v>
                      </c:pt>
                      <c:pt idx="2716">
                        <c:v>2.22385791031477E-2</c:v>
                      </c:pt>
                      <c:pt idx="2717">
                        <c:v>2.2438287704582099E-2</c:v>
                      </c:pt>
                      <c:pt idx="2718">
                        <c:v>2.2718311800929002E-2</c:v>
                      </c:pt>
                      <c:pt idx="2719">
                        <c:v>2.3072987693127E-2</c:v>
                      </c:pt>
                      <c:pt idx="2720">
                        <c:v>2.3494454580418201E-2</c:v>
                      </c:pt>
                      <c:pt idx="2721">
                        <c:v>2.3973716199670501E-2</c:v>
                      </c:pt>
                      <c:pt idx="2722">
                        <c:v>2.44986205317923E-2</c:v>
                      </c:pt>
                      <c:pt idx="2723">
                        <c:v>2.5056863457300502E-2</c:v>
                      </c:pt>
                      <c:pt idx="2724">
                        <c:v>2.56355004584587E-2</c:v>
                      </c:pt>
                      <c:pt idx="2725">
                        <c:v>2.62202347320892E-2</c:v>
                      </c:pt>
                      <c:pt idx="2726">
                        <c:v>2.6796296195122402E-2</c:v>
                      </c:pt>
                      <c:pt idx="2727">
                        <c:v>2.7348444283061501E-2</c:v>
                      </c:pt>
                      <c:pt idx="2728">
                        <c:v>2.7862490250437601E-2</c:v>
                      </c:pt>
                      <c:pt idx="2729">
                        <c:v>2.8324955504881E-2</c:v>
                      </c:pt>
                      <c:pt idx="2730">
                        <c:v>2.8723302324789899E-2</c:v>
                      </c:pt>
                      <c:pt idx="2731">
                        <c:v>2.90467377019323E-2</c:v>
                      </c:pt>
                      <c:pt idx="2732">
                        <c:v>2.928636200652E-2</c:v>
                      </c:pt>
                      <c:pt idx="2733">
                        <c:v>2.9437010761320902E-2</c:v>
                      </c:pt>
                      <c:pt idx="2734">
                        <c:v>2.94957264801631E-2</c:v>
                      </c:pt>
                      <c:pt idx="2735">
                        <c:v>2.9462681843688301E-2</c:v>
                      </c:pt>
                      <c:pt idx="2736">
                        <c:v>2.9340730055840002E-2</c:v>
                      </c:pt>
                      <c:pt idx="2737">
                        <c:v>2.9136255023820602E-2</c:v>
                      </c:pt>
                      <c:pt idx="2738">
                        <c:v>2.8857836606452601E-2</c:v>
                      </c:pt>
                      <c:pt idx="2739">
                        <c:v>2.8516804912011501E-2</c:v>
                      </c:pt>
                      <c:pt idx="2740">
                        <c:v>2.81258031287119E-2</c:v>
                      </c:pt>
                      <c:pt idx="2741">
                        <c:v>2.7698719520172301E-2</c:v>
                      </c:pt>
                      <c:pt idx="2742">
                        <c:v>2.7251085907929899E-2</c:v>
                      </c:pt>
                      <c:pt idx="2743">
                        <c:v>2.6797420735168401E-2</c:v>
                      </c:pt>
                      <c:pt idx="2744">
                        <c:v>2.6353826173381101E-2</c:v>
                      </c:pt>
                      <c:pt idx="2745">
                        <c:v>2.5934228036019798E-2</c:v>
                      </c:pt>
                      <c:pt idx="2746">
                        <c:v>2.55515285847524E-2</c:v>
                      </c:pt>
                      <c:pt idx="2747">
                        <c:v>2.5217000789201999E-2</c:v>
                      </c:pt>
                      <c:pt idx="2748">
                        <c:v>2.4939105294227801E-2</c:v>
                      </c:pt>
                      <c:pt idx="2749">
                        <c:v>2.47255425261491E-2</c:v>
                      </c:pt>
                      <c:pt idx="2750">
                        <c:v>2.4582151818933799E-2</c:v>
                      </c:pt>
                      <c:pt idx="2751">
                        <c:v>2.4512523906924901E-2</c:v>
                      </c:pt>
                      <c:pt idx="2752">
                        <c:v>2.4518556164918701E-2</c:v>
                      </c:pt>
                      <c:pt idx="2753">
                        <c:v>2.4601365341415202E-2</c:v>
                      </c:pt>
                      <c:pt idx="2754">
                        <c:v>2.4760086974346701E-2</c:v>
                      </c:pt>
                      <c:pt idx="2755">
                        <c:v>2.4991952714674401E-2</c:v>
                      </c:pt>
                      <c:pt idx="2756">
                        <c:v>2.5293717436411001E-2</c:v>
                      </c:pt>
                      <c:pt idx="2757">
                        <c:v>2.5660660337175099E-2</c:v>
                      </c:pt>
                      <c:pt idx="2758">
                        <c:v>2.60880601339906E-2</c:v>
                      </c:pt>
                      <c:pt idx="2759">
                        <c:v>2.65694838220948E-2</c:v>
                      </c:pt>
                      <c:pt idx="2760">
                        <c:v>2.7097396255601501E-2</c:v>
                      </c:pt>
                      <c:pt idx="2761">
                        <c:v>2.7663106763170801E-2</c:v>
                      </c:pt>
                      <c:pt idx="2762">
                        <c:v>2.8257331746374601E-2</c:v>
                      </c:pt>
                      <c:pt idx="2763">
                        <c:v>2.8867781123216099E-2</c:v>
                      </c:pt>
                      <c:pt idx="2764">
                        <c:v>2.94824365907769E-2</c:v>
                      </c:pt>
                      <c:pt idx="2765">
                        <c:v>3.00891317707709E-2</c:v>
                      </c:pt>
                      <c:pt idx="2766">
                        <c:v>3.0673376370411301E-2</c:v>
                      </c:pt>
                      <c:pt idx="2767">
                        <c:v>3.1221995175311199E-2</c:v>
                      </c:pt>
                      <c:pt idx="2768">
                        <c:v>3.1721072035620503E-2</c:v>
                      </c:pt>
                      <c:pt idx="2769">
                        <c:v>3.21573166635594E-2</c:v>
                      </c:pt>
                      <c:pt idx="2770">
                        <c:v>3.2517410889338502E-2</c:v>
                      </c:pt>
                      <c:pt idx="2771">
                        <c:v>3.2788787542746403E-2</c:v>
                      </c:pt>
                      <c:pt idx="2772">
                        <c:v>3.2960889207533102E-2</c:v>
                      </c:pt>
                      <c:pt idx="2773">
                        <c:v>3.30285085491459E-2</c:v>
                      </c:pt>
                      <c:pt idx="2774">
                        <c:v>3.2987476412454503E-2</c:v>
                      </c:pt>
                      <c:pt idx="2775">
                        <c:v>3.2835886919369402E-2</c:v>
                      </c:pt>
                      <c:pt idx="2776">
                        <c:v>3.2575930116668102E-2</c:v>
                      </c:pt>
                      <c:pt idx="2777">
                        <c:v>3.2210200875536298E-2</c:v>
                      </c:pt>
                      <c:pt idx="2778">
                        <c:v>3.1746054518213801E-2</c:v>
                      </c:pt>
                      <c:pt idx="2779">
                        <c:v>3.1194267045753302E-2</c:v>
                      </c:pt>
                      <c:pt idx="2780">
                        <c:v>3.0566554608941698E-2</c:v>
                      </c:pt>
                      <c:pt idx="2781">
                        <c:v>2.9876962706778899E-2</c:v>
                      </c:pt>
                      <c:pt idx="2782">
                        <c:v>2.9140777004783801E-2</c:v>
                      </c:pt>
                      <c:pt idx="2783">
                        <c:v>2.8374473853962402E-2</c:v>
                      </c:pt>
                      <c:pt idx="2784">
                        <c:v>2.7594983272538901E-2</c:v>
                      </c:pt>
                      <c:pt idx="2785">
                        <c:v>2.6818414177004399E-2</c:v>
                      </c:pt>
                      <c:pt idx="2786">
                        <c:v>2.6063016917062601E-2</c:v>
                      </c:pt>
                      <c:pt idx="2787">
                        <c:v>2.5345530684191101E-2</c:v>
                      </c:pt>
                      <c:pt idx="2788">
                        <c:v>2.4681595537249398E-2</c:v>
                      </c:pt>
                      <c:pt idx="2789">
                        <c:v>2.4085522093517501E-2</c:v>
                      </c:pt>
                      <c:pt idx="2790">
                        <c:v>2.3570346161396701E-2</c:v>
                      </c:pt>
                      <c:pt idx="2791">
                        <c:v>2.3147862048096698E-2</c:v>
                      </c:pt>
                      <c:pt idx="2792">
                        <c:v>2.28280088769304E-2</c:v>
                      </c:pt>
                      <c:pt idx="2793">
                        <c:v>2.2619356566599799E-2</c:v>
                      </c:pt>
                      <c:pt idx="2794">
                        <c:v>2.2528150061248399E-2</c:v>
                      </c:pt>
                      <c:pt idx="2795">
                        <c:v>2.25587577819059E-2</c:v>
                      </c:pt>
                      <c:pt idx="2796">
                        <c:v>2.27132099423515E-2</c:v>
                      </c:pt>
                      <c:pt idx="2797">
                        <c:v>2.29915953957915E-2</c:v>
                      </c:pt>
                      <c:pt idx="2798">
                        <c:v>2.3391361619135E-2</c:v>
                      </c:pt>
                      <c:pt idx="2799">
                        <c:v>2.3909082018888101E-2</c:v>
                      </c:pt>
                      <c:pt idx="2800">
                        <c:v>2.4538903095144199E-2</c:v>
                      </c:pt>
                      <c:pt idx="2801">
                        <c:v>2.52728675600058E-2</c:v>
                      </c:pt>
                      <c:pt idx="2802">
                        <c:v>2.6101148036136401E-2</c:v>
                      </c:pt>
                      <c:pt idx="2803">
                        <c:v>2.70123347871641E-2</c:v>
                      </c:pt>
                      <c:pt idx="2804">
                        <c:v>2.79936497872641E-2</c:v>
                      </c:pt>
                      <c:pt idx="2805">
                        <c:v>2.90318791091362E-2</c:v>
                      </c:pt>
                      <c:pt idx="2806">
                        <c:v>3.0112406796479901E-2</c:v>
                      </c:pt>
                      <c:pt idx="2807">
                        <c:v>3.1219880595843599E-2</c:v>
                      </c:pt>
                      <c:pt idx="2808">
                        <c:v>3.2339080899965303E-2</c:v>
                      </c:pt>
                      <c:pt idx="2809">
                        <c:v>3.3454759694899902E-2</c:v>
                      </c:pt>
                      <c:pt idx="2810">
                        <c:v>3.45514543555413E-2</c:v>
                      </c:pt>
                      <c:pt idx="2811">
                        <c:v>3.5614260370380103E-2</c:v>
                      </c:pt>
                      <c:pt idx="2812">
                        <c:v>3.6629227338534499E-2</c:v>
                      </c:pt>
                      <c:pt idx="2813">
                        <c:v>3.7583776643222502E-2</c:v>
                      </c:pt>
                      <c:pt idx="2814">
                        <c:v>3.84668998425821E-2</c:v>
                      </c:pt>
                      <c:pt idx="2815">
                        <c:v>3.9267755670853603E-2</c:v>
                      </c:pt>
                      <c:pt idx="2816">
                        <c:v>3.9977792229467901E-2</c:v>
                      </c:pt>
                      <c:pt idx="2817">
                        <c:v>4.0589747543846498E-2</c:v>
                      </c:pt>
                      <c:pt idx="2818">
                        <c:v>4.10963035878514E-2</c:v>
                      </c:pt>
                      <c:pt idx="2819">
                        <c:v>4.1494515667639398E-2</c:v>
                      </c:pt>
                      <c:pt idx="2820">
                        <c:v>4.1782155887926199E-2</c:v>
                      </c:pt>
                      <c:pt idx="2821">
                        <c:v>4.1958565885793997E-2</c:v>
                      </c:pt>
                      <c:pt idx="2822">
                        <c:v>4.2024433079574097E-2</c:v>
                      </c:pt>
                      <c:pt idx="2823">
                        <c:v>4.1982454507889899E-2</c:v>
                      </c:pt>
                      <c:pt idx="2824">
                        <c:v>4.18356337383596E-2</c:v>
                      </c:pt>
                      <c:pt idx="2825">
                        <c:v>4.15883655660821E-2</c:v>
                      </c:pt>
                      <c:pt idx="2826">
                        <c:v>4.12458462755078E-2</c:v>
                      </c:pt>
                      <c:pt idx="2827">
                        <c:v>4.0815097072697801E-2</c:v>
                      </c:pt>
                      <c:pt idx="2828">
                        <c:v>4.0303492570735802E-2</c:v>
                      </c:pt>
                      <c:pt idx="2829">
                        <c:v>3.9718207887479998E-2</c:v>
                      </c:pt>
                      <c:pt idx="2830">
                        <c:v>3.90684138019338E-2</c:v>
                      </c:pt>
                      <c:pt idx="2831">
                        <c:v>3.8364588167108402E-2</c:v>
                      </c:pt>
                      <c:pt idx="2832">
                        <c:v>3.7616367040307297E-2</c:v>
                      </c:pt>
                      <c:pt idx="2833">
                        <c:v>3.68364931299223E-2</c:v>
                      </c:pt>
                      <c:pt idx="2834">
                        <c:v>3.6036251802451E-2</c:v>
                      </c:pt>
                      <c:pt idx="2835">
                        <c:v>3.5229162414296099E-2</c:v>
                      </c:pt>
                      <c:pt idx="2836">
                        <c:v>3.4429094417047501E-2</c:v>
                      </c:pt>
                      <c:pt idx="2837">
                        <c:v>3.3650582440172799E-2</c:v>
                      </c:pt>
                      <c:pt idx="2838">
                        <c:v>3.2908784920581698E-2</c:v>
                      </c:pt>
                      <c:pt idx="2839">
                        <c:v>3.2218449277206698E-2</c:v>
                      </c:pt>
                      <c:pt idx="2840">
                        <c:v>3.1594149815783901E-2</c:v>
                      </c:pt>
                      <c:pt idx="2841">
                        <c:v>3.1049379835332101E-2</c:v>
                      </c:pt>
                      <c:pt idx="2842">
                        <c:v>3.0597024864382E-2</c:v>
                      </c:pt>
                      <c:pt idx="2843">
                        <c:v>3.0248255147117601E-2</c:v>
                      </c:pt>
                      <c:pt idx="2844">
                        <c:v>3.0011869038584198E-2</c:v>
                      </c:pt>
                      <c:pt idx="2845">
                        <c:v>2.9895324822210301E-2</c:v>
                      </c:pt>
                      <c:pt idx="2846">
                        <c:v>2.9903398657442098E-2</c:v>
                      </c:pt>
                      <c:pt idx="2847">
                        <c:v>3.0037263993326801E-2</c:v>
                      </c:pt>
                      <c:pt idx="2848">
                        <c:v>3.0295673772504E-2</c:v>
                      </c:pt>
                      <c:pt idx="2849">
                        <c:v>3.0674179402144501E-2</c:v>
                      </c:pt>
                      <c:pt idx="2850">
                        <c:v>3.1164798901626101E-2</c:v>
                      </c:pt>
                      <c:pt idx="2851">
                        <c:v>3.1757898889731601E-2</c:v>
                      </c:pt>
                      <c:pt idx="2852">
                        <c:v>3.2441615814006501E-2</c:v>
                      </c:pt>
                      <c:pt idx="2853">
                        <c:v>3.3200594363737797E-2</c:v>
                      </c:pt>
                      <c:pt idx="2854">
                        <c:v>3.4017457127629498E-2</c:v>
                      </c:pt>
                      <c:pt idx="2855">
                        <c:v>3.48738762917402E-2</c:v>
                      </c:pt>
                      <c:pt idx="2856">
                        <c:v>3.57514241689081E-2</c:v>
                      </c:pt>
                      <c:pt idx="2857">
                        <c:v>3.6630569089422998E-2</c:v>
                      </c:pt>
                      <c:pt idx="2858">
                        <c:v>3.7491690603629203E-2</c:v>
                      </c:pt>
                      <c:pt idx="2859">
                        <c:v>3.8316041039098997E-2</c:v>
                      </c:pt>
                      <c:pt idx="2860">
                        <c:v>3.9086602480426599E-2</c:v>
                      </c:pt>
                      <c:pt idx="2861">
                        <c:v>3.97874592538289E-2</c:v>
                      </c:pt>
                      <c:pt idx="2862">
                        <c:v>4.0403795172583898E-2</c:v>
                      </c:pt>
                      <c:pt idx="2863">
                        <c:v>4.0925032355416703E-2</c:v>
                      </c:pt>
                      <c:pt idx="2864">
                        <c:v>4.1343284820512798E-2</c:v>
                      </c:pt>
                      <c:pt idx="2865">
                        <c:v>4.1654193002346303E-2</c:v>
                      </c:pt>
                      <c:pt idx="2866">
                        <c:v>4.1856975861629002E-2</c:v>
                      </c:pt>
                      <c:pt idx="2867">
                        <c:v>4.1952993137302198E-2</c:v>
                      </c:pt>
                      <c:pt idx="2868">
                        <c:v>4.1948110019268202E-2</c:v>
                      </c:pt>
                      <c:pt idx="2869">
                        <c:v>4.1850955060074101E-2</c:v>
                      </c:pt>
                      <c:pt idx="2870">
                        <c:v>4.1672205966489399E-2</c:v>
                      </c:pt>
                      <c:pt idx="2871">
                        <c:v>4.1424860904469001E-2</c:v>
                      </c:pt>
                      <c:pt idx="2872">
                        <c:v>4.1122574900272102E-2</c:v>
                      </c:pt>
                      <c:pt idx="2873">
                        <c:v>4.0780784530166897E-2</c:v>
                      </c:pt>
                      <c:pt idx="2874">
                        <c:v>4.0415071320265103E-2</c:v>
                      </c:pt>
                      <c:pt idx="2875">
                        <c:v>4.00375609160738E-2</c:v>
                      </c:pt>
                      <c:pt idx="2876">
                        <c:v>3.9661715539011697E-2</c:v>
                      </c:pt>
                      <c:pt idx="2877">
                        <c:v>3.9298842390739497E-2</c:v>
                      </c:pt>
                      <c:pt idx="2878">
                        <c:v>3.8958825011247401E-2</c:v>
                      </c:pt>
                      <c:pt idx="2879">
                        <c:v>3.8648321295464902E-2</c:v>
                      </c:pt>
                      <c:pt idx="2880">
                        <c:v>3.8372253309355897E-2</c:v>
                      </c:pt>
                      <c:pt idx="2881">
                        <c:v>3.8131653744418702E-2</c:v>
                      </c:pt>
                      <c:pt idx="2882">
                        <c:v>3.7926593403094101E-2</c:v>
                      </c:pt>
                      <c:pt idx="2883">
                        <c:v>3.7755212412633701E-2</c:v>
                      </c:pt>
                      <c:pt idx="2884">
                        <c:v>3.7613800882300798E-2</c:v>
                      </c:pt>
                      <c:pt idx="2885">
                        <c:v>3.7498134722447701E-2</c:v>
                      </c:pt>
                      <c:pt idx="2886">
                        <c:v>3.7403588747164401E-2</c:v>
                      </c:pt>
                      <c:pt idx="2887">
                        <c:v>3.7324805242826699E-2</c:v>
                      </c:pt>
                      <c:pt idx="2888">
                        <c:v>3.7257227937315403E-2</c:v>
                      </c:pt>
                      <c:pt idx="2889">
                        <c:v>3.7196062219660202E-2</c:v>
                      </c:pt>
                      <c:pt idx="2890">
                        <c:v>3.71377673658378E-2</c:v>
                      </c:pt>
                      <c:pt idx="2891">
                        <c:v>3.70817594313715E-2</c:v>
                      </c:pt>
                      <c:pt idx="2892">
                        <c:v>3.7027942793267099E-2</c:v>
                      </c:pt>
                      <c:pt idx="2893">
                        <c:v>3.6977242977474498E-2</c:v>
                      </c:pt>
                      <c:pt idx="2894">
                        <c:v>3.6932359199653299E-2</c:v>
                      </c:pt>
                      <c:pt idx="2895">
                        <c:v>3.6896989877066501E-2</c:v>
                      </c:pt>
                      <c:pt idx="2896">
                        <c:v>3.6875740671108097E-2</c:v>
                      </c:pt>
                      <c:pt idx="2897">
                        <c:v>3.6876555928869702E-2</c:v>
                      </c:pt>
                      <c:pt idx="2898">
                        <c:v>3.6907422719140902E-2</c:v>
                      </c:pt>
                      <c:pt idx="2899">
                        <c:v>3.6976634774623499E-2</c:v>
                      </c:pt>
                      <c:pt idx="2900">
                        <c:v>3.7094305893065102E-2</c:v>
                      </c:pt>
                      <c:pt idx="2901">
                        <c:v>3.7270439337660298E-2</c:v>
                      </c:pt>
                      <c:pt idx="2902">
                        <c:v>3.75150384708745E-2</c:v>
                      </c:pt>
                      <c:pt idx="2903">
                        <c:v>3.7836273391622502E-2</c:v>
                      </c:pt>
                      <c:pt idx="2904">
                        <c:v>3.8243111352699602E-2</c:v>
                      </c:pt>
                      <c:pt idx="2905">
                        <c:v>3.8743073378677099E-2</c:v>
                      </c:pt>
                      <c:pt idx="2906">
                        <c:v>3.9341946836962398E-2</c:v>
                      </c:pt>
                      <c:pt idx="2907">
                        <c:v>4.0043630833054303E-2</c:v>
                      </c:pt>
                      <c:pt idx="2908">
                        <c:v>4.0851098832036498E-2</c:v>
                      </c:pt>
                      <c:pt idx="2909">
                        <c:v>4.1762689060135597E-2</c:v>
                      </c:pt>
                      <c:pt idx="2910">
                        <c:v>4.2775832957940303E-2</c:v>
                      </c:pt>
                      <c:pt idx="2911">
                        <c:v>4.3885101998924397E-2</c:v>
                      </c:pt>
                      <c:pt idx="2912">
                        <c:v>4.5081831451541703E-2</c:v>
                      </c:pt>
                      <c:pt idx="2913">
                        <c:v>4.6355640589865202E-2</c:v>
                      </c:pt>
                      <c:pt idx="2914">
                        <c:v>4.7692790995083001E-2</c:v>
                      </c:pt>
                      <c:pt idx="2915">
                        <c:v>4.9077936092646102E-2</c:v>
                      </c:pt>
                      <c:pt idx="2916">
                        <c:v>5.0493528960725398E-2</c:v>
                      </c:pt>
                      <c:pt idx="2917">
                        <c:v>5.19204682953366E-2</c:v>
                      </c:pt>
                      <c:pt idx="2918">
                        <c:v>5.3338420808071399E-2</c:v>
                      </c:pt>
                      <c:pt idx="2919">
                        <c:v>5.47269966324598E-2</c:v>
                      </c:pt>
                      <c:pt idx="2920">
                        <c:v>5.6064861928123502E-2</c:v>
                      </c:pt>
                      <c:pt idx="2921">
                        <c:v>5.7331271592445797E-2</c:v>
                      </c:pt>
                      <c:pt idx="2922">
                        <c:v>5.8506691618851102E-2</c:v>
                      </c:pt>
                      <c:pt idx="2923">
                        <c:v>5.95729720423194E-2</c:v>
                      </c:pt>
                      <c:pt idx="2924">
                        <c:v>6.0514378989574499E-2</c:v>
                      </c:pt>
                      <c:pt idx="2925">
                        <c:v>6.1316785831539197E-2</c:v>
                      </c:pt>
                      <c:pt idx="2926">
                        <c:v>6.19685525795345E-2</c:v>
                      </c:pt>
                      <c:pt idx="2927">
                        <c:v>6.2460667850626699E-2</c:v>
                      </c:pt>
                      <c:pt idx="2928">
                        <c:v>6.2786342812235996E-2</c:v>
                      </c:pt>
                      <c:pt idx="2929">
                        <c:v>6.2943038712439198E-2</c:v>
                      </c:pt>
                      <c:pt idx="2930">
                        <c:v>6.29297341994276E-2</c:v>
                      </c:pt>
                      <c:pt idx="2931">
                        <c:v>6.2747985869040901E-2</c:v>
                      </c:pt>
                      <c:pt idx="2932">
                        <c:v>6.2401329562886597E-2</c:v>
                      </c:pt>
                      <c:pt idx="2933">
                        <c:v>6.1895327762547199E-2</c:v>
                      </c:pt>
                      <c:pt idx="2934">
                        <c:v>6.1237297015384398E-2</c:v>
                      </c:pt>
                      <c:pt idx="2935">
                        <c:v>6.0434870915542602E-2</c:v>
                      </c:pt>
                      <c:pt idx="2936">
                        <c:v>5.9497478333906097E-2</c:v>
                      </c:pt>
                      <c:pt idx="2937">
                        <c:v>5.8436408387104399E-2</c:v>
                      </c:pt>
                      <c:pt idx="2938">
                        <c:v>5.7262591478546801E-2</c:v>
                      </c:pt>
                      <c:pt idx="2939">
                        <c:v>5.5987050580412701E-2</c:v>
                      </c:pt>
                      <c:pt idx="2940">
                        <c:v>5.4621744472467801E-2</c:v>
                      </c:pt>
                      <c:pt idx="2941">
                        <c:v>5.3178300334219497E-2</c:v>
                      </c:pt>
                      <c:pt idx="2942">
                        <c:v>5.1668413575140598E-2</c:v>
                      </c:pt>
                      <c:pt idx="2943">
                        <c:v>5.0104818802248402E-2</c:v>
                      </c:pt>
                      <c:pt idx="2944">
                        <c:v>4.8500096274889597E-2</c:v>
                      </c:pt>
                      <c:pt idx="2945">
                        <c:v>4.6866672810032803E-2</c:v>
                      </c:pt>
                      <c:pt idx="2946">
                        <c:v>4.5217780703587403E-2</c:v>
                      </c:pt>
                      <c:pt idx="2947">
                        <c:v>4.3565884209634899E-2</c:v>
                      </c:pt>
                      <c:pt idx="2948">
                        <c:v>4.1924057832728699E-2</c:v>
                      </c:pt>
                      <c:pt idx="2949">
                        <c:v>4.0303449416456097E-2</c:v>
                      </c:pt>
                      <c:pt idx="2950">
                        <c:v>3.8716643261493197E-2</c:v>
                      </c:pt>
                      <c:pt idx="2951">
                        <c:v>3.7176034506925901E-2</c:v>
                      </c:pt>
                      <c:pt idx="2952">
                        <c:v>3.5692201302209202E-2</c:v>
                      </c:pt>
                      <c:pt idx="2953">
                        <c:v>3.4274788482203798E-2</c:v>
                      </c:pt>
                      <c:pt idx="2954">
                        <c:v>3.2931669997333199E-2</c:v>
                      </c:pt>
                      <c:pt idx="2955">
                        <c:v>3.1670431107684402E-2</c:v>
                      </c:pt>
                      <c:pt idx="2956">
                        <c:v>3.04968351797705E-2</c:v>
                      </c:pt>
                      <c:pt idx="2957">
                        <c:v>2.9415864817402399E-2</c:v>
                      </c:pt>
                      <c:pt idx="2958">
                        <c:v>2.8430441364568699E-2</c:v>
                      </c:pt>
                      <c:pt idx="2959">
                        <c:v>2.7540917887585802E-2</c:v>
                      </c:pt>
                      <c:pt idx="2960">
                        <c:v>2.67484980526741E-2</c:v>
                      </c:pt>
                      <c:pt idx="2961">
                        <c:v>2.6052849972382001E-2</c:v>
                      </c:pt>
                      <c:pt idx="2962">
                        <c:v>2.5451226421236001E-2</c:v>
                      </c:pt>
                      <c:pt idx="2963">
                        <c:v>2.4940812969323E-2</c:v>
                      </c:pt>
                      <c:pt idx="2964">
                        <c:v>2.4517496310369601E-2</c:v>
                      </c:pt>
                      <c:pt idx="2965">
                        <c:v>2.41771293255598E-2</c:v>
                      </c:pt>
                      <c:pt idx="2966">
                        <c:v>2.3914906092372699E-2</c:v>
                      </c:pt>
                      <c:pt idx="2967">
                        <c:v>2.3725445464648401E-2</c:v>
                      </c:pt>
                      <c:pt idx="2968">
                        <c:v>2.36031790245365E-2</c:v>
                      </c:pt>
                      <c:pt idx="2969">
                        <c:v>2.35429433354029E-2</c:v>
                      </c:pt>
                      <c:pt idx="2970">
                        <c:v>2.3539244349164001E-2</c:v>
                      </c:pt>
                      <c:pt idx="2971">
                        <c:v>2.3586757031766801E-2</c:v>
                      </c:pt>
                      <c:pt idx="2972">
                        <c:v>2.36801938742696E-2</c:v>
                      </c:pt>
                      <c:pt idx="2973">
                        <c:v>2.38118235161658E-2</c:v>
                      </c:pt>
                      <c:pt idx="2974">
                        <c:v>2.39751339068788E-2</c:v>
                      </c:pt>
                      <c:pt idx="2975">
                        <c:v>2.4163348994634199E-2</c:v>
                      </c:pt>
                      <c:pt idx="2976">
                        <c:v>2.4369309348000801E-2</c:v>
                      </c:pt>
                      <c:pt idx="2977">
                        <c:v>2.45856556271184E-2</c:v>
                      </c:pt>
                      <c:pt idx="2978">
                        <c:v>2.4805144444362499E-2</c:v>
                      </c:pt>
                      <c:pt idx="2979">
                        <c:v>2.5021147964120399E-2</c:v>
                      </c:pt>
                      <c:pt idx="2980">
                        <c:v>2.52264816682354E-2</c:v>
                      </c:pt>
                      <c:pt idx="2981">
                        <c:v>2.54144970285517E-2</c:v>
                      </c:pt>
                      <c:pt idx="2982">
                        <c:v>2.5578453672871999E-2</c:v>
                      </c:pt>
                      <c:pt idx="2983">
                        <c:v>2.57128301621313E-2</c:v>
                      </c:pt>
                      <c:pt idx="2984">
                        <c:v>2.5812246040153902E-2</c:v>
                      </c:pt>
                      <c:pt idx="2985">
                        <c:v>2.5871425186612999E-2</c:v>
                      </c:pt>
                      <c:pt idx="2986">
                        <c:v>2.58866156542947E-2</c:v>
                      </c:pt>
                      <c:pt idx="2987">
                        <c:v>2.5854265975935702E-2</c:v>
                      </c:pt>
                      <c:pt idx="2988">
                        <c:v>2.57728472972935E-2</c:v>
                      </c:pt>
                      <c:pt idx="2989">
                        <c:v>2.5639320764829301E-2</c:v>
                      </c:pt>
                      <c:pt idx="2990">
                        <c:v>2.5452542682599399E-2</c:v>
                      </c:pt>
                      <c:pt idx="2991">
                        <c:v>2.5212134826194599E-2</c:v>
                      </c:pt>
                      <c:pt idx="2992">
                        <c:v>2.4918253363626901E-2</c:v>
                      </c:pt>
                      <c:pt idx="2993">
                        <c:v>2.45706385259222E-2</c:v>
                      </c:pt>
                      <c:pt idx="2994">
                        <c:v>2.41701647026074E-2</c:v>
                      </c:pt>
                      <c:pt idx="2995">
                        <c:v>2.3717268450040099E-2</c:v>
                      </c:pt>
                      <c:pt idx="2996">
                        <c:v>2.3214183063279301E-2</c:v>
                      </c:pt>
                      <c:pt idx="2997">
                        <c:v>2.2664091130064502E-2</c:v>
                      </c:pt>
                      <c:pt idx="2998">
                        <c:v>2.2072063697034398E-2</c:v>
                      </c:pt>
                      <c:pt idx="2999">
                        <c:v>2.1442681701942402E-2</c:v>
                      </c:pt>
                      <c:pt idx="3000">
                        <c:v>2.0780525746307399E-2</c:v>
                      </c:pt>
                      <c:pt idx="3001">
                        <c:v>2.0092837279099499E-2</c:v>
                      </c:pt>
                      <c:pt idx="3002">
                        <c:v>1.9387817261769701E-2</c:v>
                      </c:pt>
                      <c:pt idx="3003">
                        <c:v>1.8674792220427699E-2</c:v>
                      </c:pt>
                      <c:pt idx="3004">
                        <c:v>1.79638364690098E-2</c:v>
                      </c:pt>
                      <c:pt idx="3005">
                        <c:v>1.7265912407839E-2</c:v>
                      </c:pt>
                      <c:pt idx="3006">
                        <c:v>1.6593224997519401E-2</c:v>
                      </c:pt>
                      <c:pt idx="3007">
                        <c:v>1.59575455270668E-2</c:v>
                      </c:pt>
                      <c:pt idx="3008">
                        <c:v>1.53703342158926E-2</c:v>
                      </c:pt>
                      <c:pt idx="3009">
                        <c:v>1.48429236941801E-2</c:v>
                      </c:pt>
                      <c:pt idx="3010">
                        <c:v>1.43853573140355E-2</c:v>
                      </c:pt>
                      <c:pt idx="3011">
                        <c:v>1.40070250579819E-2</c:v>
                      </c:pt>
                      <c:pt idx="3012">
                        <c:v>1.37146953730625E-2</c:v>
                      </c:pt>
                      <c:pt idx="3013">
                        <c:v>1.3513873519664101E-2</c:v>
                      </c:pt>
                      <c:pt idx="3014">
                        <c:v>1.34082209840181E-2</c:v>
                      </c:pt>
                      <c:pt idx="3015">
                        <c:v>1.3400089350873E-2</c:v>
                      </c:pt>
                      <c:pt idx="3016">
                        <c:v>1.3489548311983599E-2</c:v>
                      </c:pt>
                      <c:pt idx="3017">
                        <c:v>1.36747082199218E-2</c:v>
                      </c:pt>
                      <c:pt idx="3018">
                        <c:v>1.39515910630322E-2</c:v>
                      </c:pt>
                      <c:pt idx="3019">
                        <c:v>1.43155180256562E-2</c:v>
                      </c:pt>
                      <c:pt idx="3020">
                        <c:v>1.4760497114641301E-2</c:v>
                      </c:pt>
                      <c:pt idx="3021">
                        <c:v>1.5279935846820299E-2</c:v>
                      </c:pt>
                      <c:pt idx="3022">
                        <c:v>1.5866528961807999E-2</c:v>
                      </c:pt>
                      <c:pt idx="3023">
                        <c:v>1.6513620482651498E-2</c:v>
                      </c:pt>
                      <c:pt idx="3024">
                        <c:v>1.72132775434739E-2</c:v>
                      </c:pt>
                      <c:pt idx="3025">
                        <c:v>1.7958633894687999E-2</c:v>
                      </c:pt>
                      <c:pt idx="3026">
                        <c:v>1.87428541350632E-2</c:v>
                      </c:pt>
                      <c:pt idx="3027">
                        <c:v>1.9559878717217101E-2</c:v>
                      </c:pt>
                      <c:pt idx="3028">
                        <c:v>2.0405418252105598E-2</c:v>
                      </c:pt>
                      <c:pt idx="3029">
                        <c:v>2.12758468614281E-2</c:v>
                      </c:pt>
                      <c:pt idx="3030">
                        <c:v>2.21679802756003E-2</c:v>
                      </c:pt>
                      <c:pt idx="3031">
                        <c:v>2.3079437707077901E-2</c:v>
                      </c:pt>
                      <c:pt idx="3032">
                        <c:v>2.4008735200085299E-2</c:v>
                      </c:pt>
                      <c:pt idx="3033">
                        <c:v>2.4954922284433599E-2</c:v>
                      </c:pt>
                      <c:pt idx="3034">
                        <c:v>2.5917501398218998E-2</c:v>
                      </c:pt>
                      <c:pt idx="3035">
                        <c:v>2.6897333775712701E-2</c:v>
                      </c:pt>
                      <c:pt idx="3036">
                        <c:v>2.7891842964464501E-2</c:v>
                      </c:pt>
                      <c:pt idx="3037">
                        <c:v>2.8900160079675399E-2</c:v>
                      </c:pt>
                      <c:pt idx="3038">
                        <c:v>2.9922569862941499E-2</c:v>
                      </c:pt>
                      <c:pt idx="3039">
                        <c:v>3.0956929602169898E-2</c:v>
                      </c:pt>
                      <c:pt idx="3040">
                        <c:v>3.2000002323177699E-2</c:v>
                      </c:pt>
                      <c:pt idx="3041">
                        <c:v>3.3047690294907499E-2</c:v>
                      </c:pt>
                      <c:pt idx="3042">
                        <c:v>3.4095796214042601E-2</c:v>
                      </c:pt>
                      <c:pt idx="3043">
                        <c:v>3.5138310181679802E-2</c:v>
                      </c:pt>
                      <c:pt idx="3044">
                        <c:v>3.6168729707653099E-2</c:v>
                      </c:pt>
                      <c:pt idx="3045">
                        <c:v>3.7179682601274598E-2</c:v>
                      </c:pt>
                      <c:pt idx="3046">
                        <c:v>3.8163498319462801E-2</c:v>
                      </c:pt>
                      <c:pt idx="3047">
                        <c:v>3.9112830444516598E-2</c:v>
                      </c:pt>
                      <c:pt idx="3048">
                        <c:v>4.0020841659273401E-2</c:v>
                      </c:pt>
                      <c:pt idx="3049">
                        <c:v>4.0881068128673301E-2</c:v>
                      </c:pt>
                      <c:pt idx="3050">
                        <c:v>4.1688485473780998E-2</c:v>
                      </c:pt>
                      <c:pt idx="3051">
                        <c:v>4.2438682957041299E-2</c:v>
                      </c:pt>
                      <c:pt idx="3052">
                        <c:v>4.3130492575236101E-2</c:v>
                      </c:pt>
                      <c:pt idx="3053">
                        <c:v>4.3764274949339002E-2</c:v>
                      </c:pt>
                      <c:pt idx="3054">
                        <c:v>4.4341650601382801E-2</c:v>
                      </c:pt>
                      <c:pt idx="3055">
                        <c:v>4.4866559222764897E-2</c:v>
                      </c:pt>
                      <c:pt idx="3056">
                        <c:v>4.5344794912909298E-2</c:v>
                      </c:pt>
                      <c:pt idx="3057">
                        <c:v>4.5783069379741102E-2</c:v>
                      </c:pt>
                      <c:pt idx="3058">
                        <c:v>4.61905619426176E-2</c:v>
                      </c:pt>
                      <c:pt idx="3059">
                        <c:v>4.6575771475275501E-2</c:v>
                      </c:pt>
                      <c:pt idx="3060">
                        <c:v>4.69482067627294E-2</c:v>
                      </c:pt>
                      <c:pt idx="3061">
                        <c:v>4.7318189223321698E-2</c:v>
                      </c:pt>
                      <c:pt idx="3062">
                        <c:v>4.7695295444765702E-2</c:v>
                      </c:pt>
                      <c:pt idx="3063">
                        <c:v>4.8089258561643103E-2</c:v>
                      </c:pt>
                      <c:pt idx="3064">
                        <c:v>4.8508081699671898E-2</c:v>
                      </c:pt>
                      <c:pt idx="3065">
                        <c:v>4.8960534485152897E-2</c:v>
                      </c:pt>
                      <c:pt idx="3066">
                        <c:v>4.9454382566036403E-2</c:v>
                      </c:pt>
                      <c:pt idx="3067">
                        <c:v>4.9995938333614702E-2</c:v>
                      </c:pt>
                      <c:pt idx="3068">
                        <c:v>5.05910436439879E-2</c:v>
                      </c:pt>
                      <c:pt idx="3069">
                        <c:v>5.12455298132296E-2</c:v>
                      </c:pt>
                      <c:pt idx="3070">
                        <c:v>5.1964147897985501E-2</c:v>
                      </c:pt>
                      <c:pt idx="3071">
                        <c:v>5.2750091116846899E-2</c:v>
                      </c:pt>
                      <c:pt idx="3072">
                        <c:v>5.36058251549918E-2</c:v>
                      </c:pt>
                      <c:pt idx="3073">
                        <c:v>5.4530998082220998E-2</c:v>
                      </c:pt>
                      <c:pt idx="3074">
                        <c:v>5.5524793748255502E-2</c:v>
                      </c:pt>
                      <c:pt idx="3075">
                        <c:v>5.6586505737078199E-2</c:v>
                      </c:pt>
                      <c:pt idx="3076">
                        <c:v>5.7713365434781297E-2</c:v>
                      </c:pt>
                      <c:pt idx="3077">
                        <c:v>5.8900461067808198E-2</c:v>
                      </c:pt>
                      <c:pt idx="3078">
                        <c:v>6.0140654621007497E-2</c:v>
                      </c:pt>
                      <c:pt idx="3079">
                        <c:v>6.1424638717171798E-2</c:v>
                      </c:pt>
                      <c:pt idx="3080">
                        <c:v>6.2741575528118695E-2</c:v>
                      </c:pt>
                      <c:pt idx="3081">
                        <c:v>6.4078672104759704E-2</c:v>
                      </c:pt>
                      <c:pt idx="3082">
                        <c:v>6.5420575412931906E-2</c:v>
                      </c:pt>
                      <c:pt idx="3083">
                        <c:v>6.6751923986692593E-2</c:v>
                      </c:pt>
                      <c:pt idx="3084">
                        <c:v>6.8056853000677195E-2</c:v>
                      </c:pt>
                      <c:pt idx="3085">
                        <c:v>6.9318274262666804E-2</c:v>
                      </c:pt>
                      <c:pt idx="3086">
                        <c:v>7.0520376173260499E-2</c:v>
                      </c:pt>
                      <c:pt idx="3087">
                        <c:v>7.1647296289505197E-2</c:v>
                      </c:pt>
                      <c:pt idx="3088">
                        <c:v>7.2685404731400602E-2</c:v>
                      </c:pt>
                      <c:pt idx="3089">
                        <c:v>7.3623677355446407E-2</c:v>
                      </c:pt>
                      <c:pt idx="3090">
                        <c:v>7.4454140740316699E-2</c:v>
                      </c:pt>
                      <c:pt idx="3091">
                        <c:v>7.5169994891418998E-2</c:v>
                      </c:pt>
                      <c:pt idx="3092">
                        <c:v>7.5768271526032202E-2</c:v>
                      </c:pt>
                      <c:pt idx="3093">
                        <c:v>7.6250024279481105E-2</c:v>
                      </c:pt>
                      <c:pt idx="3094">
                        <c:v>7.6620014520387206E-2</c:v>
                      </c:pt>
                      <c:pt idx="3095">
                        <c:v>7.6886779086684204E-2</c:v>
                      </c:pt>
                      <c:pt idx="3096">
                        <c:v>7.7062553195500705E-2</c:v>
                      </c:pt>
                      <c:pt idx="3097">
                        <c:v>7.7162809485887496E-2</c:v>
                      </c:pt>
                      <c:pt idx="3098">
                        <c:v>7.7207065087532695E-2</c:v>
                      </c:pt>
                      <c:pt idx="3099">
                        <c:v>7.7214989130807002E-2</c:v>
                      </c:pt>
                      <c:pt idx="3100">
                        <c:v>7.7210112589242097E-2</c:v>
                      </c:pt>
                      <c:pt idx="3101">
                        <c:v>7.7215678349755595E-2</c:v>
                      </c:pt>
                      <c:pt idx="3102">
                        <c:v>7.7255695412310504E-2</c:v>
                      </c:pt>
                      <c:pt idx="3103">
                        <c:v>7.73539947440329E-2</c:v>
                      </c:pt>
                      <c:pt idx="3104">
                        <c:v>7.7532717319754099E-2</c:v>
                      </c:pt>
                      <c:pt idx="3105">
                        <c:v>7.7811872058027698E-2</c:v>
                      </c:pt>
                      <c:pt idx="3106">
                        <c:v>7.8208590275481105E-2</c:v>
                      </c:pt>
                      <c:pt idx="3107">
                        <c:v>7.8736149618250595E-2</c:v>
                      </c:pt>
                      <c:pt idx="3108">
                        <c:v>7.9404990838885997E-2</c:v>
                      </c:pt>
                      <c:pt idx="3109">
                        <c:v>8.0219461746940904E-2</c:v>
                      </c:pt>
                      <c:pt idx="3110">
                        <c:v>8.11800073833438E-2</c:v>
                      </c:pt>
                      <c:pt idx="3111">
                        <c:v>8.2282358435450606E-2</c:v>
                      </c:pt>
                      <c:pt idx="3112">
                        <c:v>8.3518809099836694E-2</c:v>
                      </c:pt>
                      <c:pt idx="3113">
                        <c:v>8.48765852238553E-2</c:v>
                      </c:pt>
                      <c:pt idx="3114">
                        <c:v>8.6340025981676199E-2</c:v>
                      </c:pt>
                      <c:pt idx="3115">
                        <c:v>8.78914083339771E-2</c:v>
                      </c:pt>
                      <c:pt idx="3116">
                        <c:v>8.9511041087630902E-2</c:v>
                      </c:pt>
                      <c:pt idx="3117">
                        <c:v>9.1177505451057406E-2</c:v>
                      </c:pt>
                      <c:pt idx="3118">
                        <c:v>9.2868096129497799E-2</c:v>
                      </c:pt>
                      <c:pt idx="3119">
                        <c:v>9.4561049218212498E-2</c:v>
                      </c:pt>
                      <c:pt idx="3120">
                        <c:v>9.6237808869965399E-2</c:v>
                      </c:pt>
                      <c:pt idx="3121">
                        <c:v>9.7879334108826904E-2</c:v>
                      </c:pt>
                      <c:pt idx="3122">
                        <c:v>9.9468562964551199E-2</c:v>
                      </c:pt>
                      <c:pt idx="3123">
                        <c:v>0.10098960703990401</c:v>
                      </c:pt>
                      <c:pt idx="3124">
                        <c:v>0.10243099232448601</c:v>
                      </c:pt>
                      <c:pt idx="3125">
                        <c:v>0.10378230228823</c:v>
                      </c:pt>
                      <c:pt idx="3126">
                        <c:v>0.105034728680998</c:v>
                      </c:pt>
                      <c:pt idx="3127">
                        <c:v>0.10618166074256701</c:v>
                      </c:pt>
                      <c:pt idx="3128">
                        <c:v>0.107215978138008</c:v>
                      </c:pt>
                      <c:pt idx="3129">
                        <c:v>0.10813438566391501</c:v>
                      </c:pt>
                      <c:pt idx="3130">
                        <c:v>0.10893381960210401</c:v>
                      </c:pt>
                      <c:pt idx="3131">
                        <c:v>0.109612771039312</c:v>
                      </c:pt>
                      <c:pt idx="3132">
                        <c:v>0.110169136702229</c:v>
                      </c:pt>
                      <c:pt idx="3133">
                        <c:v>0.110602155622881</c:v>
                      </c:pt>
                      <c:pt idx="3134">
                        <c:v>0.11090996222612701</c:v>
                      </c:pt>
                      <c:pt idx="3135">
                        <c:v>0.111094595046551</c:v>
                      </c:pt>
                      <c:pt idx="3136">
                        <c:v>0.111157097919328</c:v>
                      </c:pt>
                      <c:pt idx="3137">
                        <c:v>0.11109917351550699</c:v>
                      </c:pt>
                      <c:pt idx="3138">
                        <c:v>0.110923692083665</c:v>
                      </c:pt>
                      <c:pt idx="3139">
                        <c:v>0.11063417168744399</c:v>
                      </c:pt>
                      <c:pt idx="3140">
                        <c:v>0.110235532998448</c:v>
                      </c:pt>
                      <c:pt idx="3141">
                        <c:v>0.10973292491737199</c:v>
                      </c:pt>
                      <c:pt idx="3142">
                        <c:v>0.109132838690513</c:v>
                      </c:pt>
                      <c:pt idx="3143">
                        <c:v>0.108442507566997</c:v>
                      </c:pt>
                      <c:pt idx="3144">
                        <c:v>0.10766998385910601</c:v>
                      </c:pt>
                      <c:pt idx="3145">
                        <c:v>0.10682368280683099</c:v>
                      </c:pt>
                      <c:pt idx="3146">
                        <c:v>0.105912654675694</c:v>
                      </c:pt>
                      <c:pt idx="3147">
                        <c:v>0.104947170843172</c:v>
                      </c:pt>
                      <c:pt idx="3148">
                        <c:v>0.103935970263641</c:v>
                      </c:pt>
                      <c:pt idx="3149">
                        <c:v>0.10288758072038599</c:v>
                      </c:pt>
                      <c:pt idx="3150">
                        <c:v>0.101809325374322</c:v>
                      </c:pt>
                      <c:pt idx="3151">
                        <c:v>0.100709821266072</c:v>
                      </c:pt>
                      <c:pt idx="3152">
                        <c:v>9.9596489613839795E-2</c:v>
                      </c:pt>
                      <c:pt idx="3153">
                        <c:v>9.8475984960192595E-2</c:v>
                      </c:pt>
                      <c:pt idx="3154">
                        <c:v>9.7355783077586494E-2</c:v>
                      </c:pt>
                      <c:pt idx="3155">
                        <c:v>9.6242611657449406E-2</c:v>
                      </c:pt>
                      <c:pt idx="3156">
                        <c:v>9.5142094006680306E-2</c:v>
                      </c:pt>
                      <c:pt idx="3157">
                        <c:v>9.4059335906352695E-2</c:v>
                      </c:pt>
                      <c:pt idx="3158">
                        <c:v>9.30000392284272E-2</c:v>
                      </c:pt>
                      <c:pt idx="3159">
                        <c:v>9.1968961332687796E-2</c:v>
                      </c:pt>
                      <c:pt idx="3160">
                        <c:v>9.0971766369484203E-2</c:v>
                      </c:pt>
                      <c:pt idx="3161">
                        <c:v>9.0012211122121696E-2</c:v>
                      </c:pt>
                      <c:pt idx="3162">
                        <c:v>8.9093223569069693E-2</c:v>
                      </c:pt>
                      <c:pt idx="3163">
                        <c:v>8.8217409747575401E-2</c:v>
                      </c:pt>
                      <c:pt idx="3164">
                        <c:v>8.7383557772628101E-2</c:v>
                      </c:pt>
                      <c:pt idx="3165">
                        <c:v>8.6590511031714099E-2</c:v>
                      </c:pt>
                      <c:pt idx="3166">
                        <c:v>8.5834630850292498E-2</c:v>
                      </c:pt>
                      <c:pt idx="3167">
                        <c:v>8.5112002833140493E-2</c:v>
                      </c:pt>
                      <c:pt idx="3168">
                        <c:v>8.4415084636864798E-2</c:v>
                      </c:pt>
                      <c:pt idx="3169">
                        <c:v>8.3734376961210499E-2</c:v>
                      </c:pt>
                      <c:pt idx="3170">
                        <c:v>8.3058241943811104E-2</c:v>
                      </c:pt>
                      <c:pt idx="3171">
                        <c:v>8.2373323146959193E-2</c:v>
                      </c:pt>
                      <c:pt idx="3172">
                        <c:v>8.1665638577540806E-2</c:v>
                      </c:pt>
                      <c:pt idx="3173">
                        <c:v>8.0920488216938702E-2</c:v>
                      </c:pt>
                      <c:pt idx="3174">
                        <c:v>8.0122216919322198E-2</c:v>
                      </c:pt>
                      <c:pt idx="3175">
                        <c:v>7.92585777752043E-2</c:v>
                      </c:pt>
                      <c:pt idx="3176">
                        <c:v>7.8317154170789702E-2</c:v>
                      </c:pt>
                      <c:pt idx="3177">
                        <c:v>7.7287998995639803E-2</c:v>
                      </c:pt>
                      <c:pt idx="3178">
                        <c:v>7.6162367557443295E-2</c:v>
                      </c:pt>
                      <c:pt idx="3179">
                        <c:v>7.4934671865256097E-2</c:v>
                      </c:pt>
                      <c:pt idx="3180">
                        <c:v>7.3602700854352901E-2</c:v>
                      </c:pt>
                      <c:pt idx="3181">
                        <c:v>7.2166916062050404E-2</c:v>
                      </c:pt>
                      <c:pt idx="3182">
                        <c:v>7.0629775294971997E-2</c:v>
                      </c:pt>
                      <c:pt idx="3183">
                        <c:v>6.8996006195185297E-2</c:v>
                      </c:pt>
                      <c:pt idx="3184">
                        <c:v>6.7270408217208394E-2</c:v>
                      </c:pt>
                      <c:pt idx="3185">
                        <c:v>6.5461412190137097E-2</c:v>
                      </c:pt>
                      <c:pt idx="3186">
                        <c:v>6.3576397807381696E-2</c:v>
                      </c:pt>
                      <c:pt idx="3187">
                        <c:v>6.1622991851429498E-2</c:v>
                      </c:pt>
                      <c:pt idx="3188">
                        <c:v>5.9607259872749202E-2</c:v>
                      </c:pt>
                      <c:pt idx="3189">
                        <c:v>5.7535724939419497E-2</c:v>
                      </c:pt>
                      <c:pt idx="3190">
                        <c:v>5.5413688328140399E-2</c:v>
                      </c:pt>
                      <c:pt idx="3191">
                        <c:v>5.3245405844969701E-2</c:v>
                      </c:pt>
                      <c:pt idx="3192">
                        <c:v>5.1034689451455499E-2</c:v>
                      </c:pt>
                      <c:pt idx="3193">
                        <c:v>4.8784679220032302E-2</c:v>
                      </c:pt>
                      <c:pt idx="3194">
                        <c:v>4.6498561248483901E-2</c:v>
                      </c:pt>
                      <c:pt idx="3195">
                        <c:v>4.41803434559754E-2</c:v>
                      </c:pt>
                      <c:pt idx="3196">
                        <c:v>4.1832274810268098E-2</c:v>
                      </c:pt>
                      <c:pt idx="3197">
                        <c:v>3.9460404109044701E-2</c:v>
                      </c:pt>
                      <c:pt idx="3198">
                        <c:v>3.7071849545913999E-2</c:v>
                      </c:pt>
                      <c:pt idx="3199">
                        <c:v>3.4674981745088998E-2</c:v>
                      </c:pt>
                      <c:pt idx="3200">
                        <c:v>3.2279935356981197E-2</c:v>
                      </c:pt>
                      <c:pt idx="3201">
                        <c:v>2.9898738687868201E-2</c:v>
                      </c:pt>
                      <c:pt idx="3202">
                        <c:v>2.75443899094087E-2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722B-4776-B994-B18E0135E947}"/>
                  </c:ext>
                </c:extLst>
              </c15:ser>
            </c15:filteredScatterSeries>
            <c15:filteredScatterSeries>
              <c15:ser>
                <c:idx val="8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increase'!$E$1</c15:sqref>
                        </c15:formulaRef>
                      </c:ext>
                    </c:extLst>
                    <c:strCache>
                      <c:ptCount val="1"/>
                      <c:pt idx="0">
                        <c:v>UV</c:v>
                      </c:pt>
                    </c:strCache>
                  </c:strRef>
                </c:tx>
                <c:spPr>
                  <a:ln>
                    <a:solidFill>
                      <a:srgbClr val="FF000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increase'!$D$2:$D$6105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0</c:v>
                      </c:pt>
                      <c:pt idx="1">
                        <c:v>6.5518259421195098E-3</c:v>
                      </c:pt>
                      <c:pt idx="2">
                        <c:v>1.3103651884239001E-2</c:v>
                      </c:pt>
                      <c:pt idx="3">
                        <c:v>1.96554778263585E-2</c:v>
                      </c:pt>
                      <c:pt idx="4">
                        <c:v>2.6207303768478001E-2</c:v>
                      </c:pt>
                      <c:pt idx="5">
                        <c:v>3.2759129710597502E-2</c:v>
                      </c:pt>
                      <c:pt idx="6">
                        <c:v>3.9310955652717097E-2</c:v>
                      </c:pt>
                      <c:pt idx="7">
                        <c:v>4.5862781594836602E-2</c:v>
                      </c:pt>
                      <c:pt idx="8">
                        <c:v>5.24146075369561E-2</c:v>
                      </c:pt>
                      <c:pt idx="9">
                        <c:v>5.8966433479075597E-2</c:v>
                      </c:pt>
                      <c:pt idx="10">
                        <c:v>6.5518259421195102E-2</c:v>
                      </c:pt>
                      <c:pt idx="11">
                        <c:v>7.2070085363314607E-2</c:v>
                      </c:pt>
                      <c:pt idx="12">
                        <c:v>7.8621911305434097E-2</c:v>
                      </c:pt>
                      <c:pt idx="13">
                        <c:v>8.5173737247553602E-2</c:v>
                      </c:pt>
                      <c:pt idx="14">
                        <c:v>9.1725563189673107E-2</c:v>
                      </c:pt>
                      <c:pt idx="15">
                        <c:v>9.8277389131792597E-2</c:v>
                      </c:pt>
                      <c:pt idx="16">
                        <c:v>0.104829215073912</c:v>
                      </c:pt>
                      <c:pt idx="17">
                        <c:v>0.111381041016032</c:v>
                      </c:pt>
                      <c:pt idx="18">
                        <c:v>0.117932866958151</c:v>
                      </c:pt>
                      <c:pt idx="19">
                        <c:v>0.124484692900271</c:v>
                      </c:pt>
                      <c:pt idx="20">
                        <c:v>0.13103651884239001</c:v>
                      </c:pt>
                      <c:pt idx="21">
                        <c:v>0.13758834478451001</c:v>
                      </c:pt>
                      <c:pt idx="22">
                        <c:v>0.14414017072662899</c:v>
                      </c:pt>
                      <c:pt idx="23">
                        <c:v>0.150691996668749</c:v>
                      </c:pt>
                      <c:pt idx="24">
                        <c:v>0.157243822610868</c:v>
                      </c:pt>
                      <c:pt idx="25">
                        <c:v>0.163795648552988</c:v>
                      </c:pt>
                      <c:pt idx="26">
                        <c:v>0.17034747449510701</c:v>
                      </c:pt>
                      <c:pt idx="27">
                        <c:v>0.17689930043722699</c:v>
                      </c:pt>
                      <c:pt idx="28">
                        <c:v>0.18345112637934599</c:v>
                      </c:pt>
                      <c:pt idx="29">
                        <c:v>0.190002952321466</c:v>
                      </c:pt>
                      <c:pt idx="30">
                        <c:v>0.196554778263585</c:v>
                      </c:pt>
                      <c:pt idx="31">
                        <c:v>0.203106604205705</c:v>
                      </c:pt>
                      <c:pt idx="32">
                        <c:v>0.20965843014782401</c:v>
                      </c:pt>
                      <c:pt idx="33">
                        <c:v>0.21621025608994399</c:v>
                      </c:pt>
                      <c:pt idx="34">
                        <c:v>0.22276208203206299</c:v>
                      </c:pt>
                      <c:pt idx="35">
                        <c:v>0.229313907974183</c:v>
                      </c:pt>
                      <c:pt idx="36">
                        <c:v>0.235865733916302</c:v>
                      </c:pt>
                      <c:pt idx="37">
                        <c:v>0.242417559858422</c:v>
                      </c:pt>
                      <c:pt idx="38">
                        <c:v>0.24896938580054101</c:v>
                      </c:pt>
                      <c:pt idx="39">
                        <c:v>0.25552121174266101</c:v>
                      </c:pt>
                      <c:pt idx="40">
                        <c:v>0.26207303768478002</c:v>
                      </c:pt>
                      <c:pt idx="41">
                        <c:v>0.26862486362690002</c:v>
                      </c:pt>
                      <c:pt idx="42">
                        <c:v>0.27517668956901897</c:v>
                      </c:pt>
                      <c:pt idx="43">
                        <c:v>0.28172851551113898</c:v>
                      </c:pt>
                      <c:pt idx="44">
                        <c:v>0.28828034145325798</c:v>
                      </c:pt>
                      <c:pt idx="45">
                        <c:v>0.29483216739537799</c:v>
                      </c:pt>
                      <c:pt idx="46">
                        <c:v>0.30138399333749699</c:v>
                      </c:pt>
                      <c:pt idx="47">
                        <c:v>0.307935819279617</c:v>
                      </c:pt>
                      <c:pt idx="48">
                        <c:v>0.314487645221736</c:v>
                      </c:pt>
                      <c:pt idx="49">
                        <c:v>0.32103947116385601</c:v>
                      </c:pt>
                      <c:pt idx="50">
                        <c:v>0.32759129710597501</c:v>
                      </c:pt>
                      <c:pt idx="51">
                        <c:v>0.33414312304809501</c:v>
                      </c:pt>
                      <c:pt idx="52">
                        <c:v>0.34069494899021402</c:v>
                      </c:pt>
                      <c:pt idx="53">
                        <c:v>0.34724677493233402</c:v>
                      </c:pt>
                      <c:pt idx="54">
                        <c:v>0.35379860087445397</c:v>
                      </c:pt>
                      <c:pt idx="55">
                        <c:v>0.36035042681657298</c:v>
                      </c:pt>
                      <c:pt idx="56">
                        <c:v>0.36690225275869198</c:v>
                      </c:pt>
                      <c:pt idx="57">
                        <c:v>0.37345407870081199</c:v>
                      </c:pt>
                      <c:pt idx="58">
                        <c:v>0.38000590464293199</c:v>
                      </c:pt>
                      <c:pt idx="59">
                        <c:v>0.386557730585051</c:v>
                      </c:pt>
                      <c:pt idx="60">
                        <c:v>0.393109556527171</c:v>
                      </c:pt>
                      <c:pt idx="61">
                        <c:v>0.39966138246929001</c:v>
                      </c:pt>
                      <c:pt idx="62">
                        <c:v>0.40621320841141001</c:v>
                      </c:pt>
                      <c:pt idx="63">
                        <c:v>0.41276503435352901</c:v>
                      </c:pt>
                      <c:pt idx="64">
                        <c:v>0.41931686029564902</c:v>
                      </c:pt>
                      <c:pt idx="65">
                        <c:v>0.42586868623776802</c:v>
                      </c:pt>
                      <c:pt idx="66">
                        <c:v>0.43242051217988797</c:v>
                      </c:pt>
                      <c:pt idx="67">
                        <c:v>0.43897233812200698</c:v>
                      </c:pt>
                      <c:pt idx="68">
                        <c:v>0.44552416406412698</c:v>
                      </c:pt>
                      <c:pt idx="69">
                        <c:v>0.45207599000624599</c:v>
                      </c:pt>
                      <c:pt idx="70">
                        <c:v>0.45862781594836599</c:v>
                      </c:pt>
                      <c:pt idx="71">
                        <c:v>0.465179641890485</c:v>
                      </c:pt>
                      <c:pt idx="72">
                        <c:v>0.471731467832605</c:v>
                      </c:pt>
                      <c:pt idx="73">
                        <c:v>0.47828329377472401</c:v>
                      </c:pt>
                      <c:pt idx="74">
                        <c:v>0.48483511971684401</c:v>
                      </c:pt>
                      <c:pt idx="75">
                        <c:v>0.49138694565896301</c:v>
                      </c:pt>
                      <c:pt idx="76">
                        <c:v>0.49793877160108302</c:v>
                      </c:pt>
                      <c:pt idx="77">
                        <c:v>0.50449059754320202</c:v>
                      </c:pt>
                      <c:pt idx="78">
                        <c:v>0.51104242348532203</c:v>
                      </c:pt>
                      <c:pt idx="79">
                        <c:v>0.51759424942744103</c:v>
                      </c:pt>
                      <c:pt idx="80">
                        <c:v>0.52414607536956104</c:v>
                      </c:pt>
                      <c:pt idx="81">
                        <c:v>0.53069790131168004</c:v>
                      </c:pt>
                      <c:pt idx="82">
                        <c:v>0.53724972725380005</c:v>
                      </c:pt>
                      <c:pt idx="83">
                        <c:v>0.54380155319591905</c:v>
                      </c:pt>
                      <c:pt idx="84">
                        <c:v>0.55035337913803895</c:v>
                      </c:pt>
                      <c:pt idx="85">
                        <c:v>0.55690520508015795</c:v>
                      </c:pt>
                      <c:pt idx="86">
                        <c:v>0.56345703102227795</c:v>
                      </c:pt>
                      <c:pt idx="87">
                        <c:v>0.57000885696439696</c:v>
                      </c:pt>
                      <c:pt idx="88">
                        <c:v>0.57656068290651696</c:v>
                      </c:pt>
                      <c:pt idx="89">
                        <c:v>0.58311250884863597</c:v>
                      </c:pt>
                      <c:pt idx="90">
                        <c:v>0.58966433479075597</c:v>
                      </c:pt>
                      <c:pt idx="91">
                        <c:v>0.59621616073287498</c:v>
                      </c:pt>
                      <c:pt idx="92">
                        <c:v>0.60276798667499498</c:v>
                      </c:pt>
                      <c:pt idx="93">
                        <c:v>0.60931981261711399</c:v>
                      </c:pt>
                      <c:pt idx="94">
                        <c:v>0.61587163855923399</c:v>
                      </c:pt>
                      <c:pt idx="95">
                        <c:v>0.622423464501353</c:v>
                      </c:pt>
                      <c:pt idx="96">
                        <c:v>0.628975290443473</c:v>
                      </c:pt>
                      <c:pt idx="97">
                        <c:v>0.63552711638559201</c:v>
                      </c:pt>
                      <c:pt idx="98">
                        <c:v>0.64207894232771201</c:v>
                      </c:pt>
                      <c:pt idx="99">
                        <c:v>0.64863076826983102</c:v>
                      </c:pt>
                      <c:pt idx="100">
                        <c:v>0.65518259421195102</c:v>
                      </c:pt>
                      <c:pt idx="101">
                        <c:v>0.66173442015407102</c:v>
                      </c:pt>
                      <c:pt idx="102">
                        <c:v>0.66828624609619003</c:v>
                      </c:pt>
                      <c:pt idx="103">
                        <c:v>0.67483807203830903</c:v>
                      </c:pt>
                      <c:pt idx="104">
                        <c:v>0.68138989798042904</c:v>
                      </c:pt>
                      <c:pt idx="105">
                        <c:v>0.68794172392254804</c:v>
                      </c:pt>
                      <c:pt idx="106">
                        <c:v>0.69449354986466805</c:v>
                      </c:pt>
                      <c:pt idx="107">
                        <c:v>0.70104537580678705</c:v>
                      </c:pt>
                      <c:pt idx="108">
                        <c:v>0.70759720174890695</c:v>
                      </c:pt>
                      <c:pt idx="109">
                        <c:v>0.71414902769102695</c:v>
                      </c:pt>
                      <c:pt idx="110">
                        <c:v>0.72070085363314595</c:v>
                      </c:pt>
                      <c:pt idx="111">
                        <c:v>0.72725267957526596</c:v>
                      </c:pt>
                      <c:pt idx="112">
                        <c:v>0.73380450551738496</c:v>
                      </c:pt>
                      <c:pt idx="113">
                        <c:v>0.74035633145950497</c:v>
                      </c:pt>
                      <c:pt idx="114">
                        <c:v>0.74690815740162397</c:v>
                      </c:pt>
                      <c:pt idx="115">
                        <c:v>0.75345998334374398</c:v>
                      </c:pt>
                      <c:pt idx="116">
                        <c:v>0.76001180928586298</c:v>
                      </c:pt>
                      <c:pt idx="117">
                        <c:v>0.76656363522798299</c:v>
                      </c:pt>
                      <c:pt idx="118">
                        <c:v>0.77311546117010199</c:v>
                      </c:pt>
                      <c:pt idx="119">
                        <c:v>0.779667287112222</c:v>
                      </c:pt>
                      <c:pt idx="120">
                        <c:v>0.786219113054341</c:v>
                      </c:pt>
                      <c:pt idx="121">
                        <c:v>0.79277093899646101</c:v>
                      </c:pt>
                      <c:pt idx="122">
                        <c:v>0.79932276493858001</c:v>
                      </c:pt>
                      <c:pt idx="123">
                        <c:v>0.80587459088070001</c:v>
                      </c:pt>
                      <c:pt idx="124">
                        <c:v>0.81242641682281902</c:v>
                      </c:pt>
                      <c:pt idx="125">
                        <c:v>0.81897824276493902</c:v>
                      </c:pt>
                      <c:pt idx="126">
                        <c:v>0.82553006870705803</c:v>
                      </c:pt>
                      <c:pt idx="127">
                        <c:v>0.83208189464917803</c:v>
                      </c:pt>
                      <c:pt idx="128">
                        <c:v>0.83863372059129704</c:v>
                      </c:pt>
                      <c:pt idx="129">
                        <c:v>0.84518554653341704</c:v>
                      </c:pt>
                      <c:pt idx="130">
                        <c:v>0.85173737247553605</c:v>
                      </c:pt>
                      <c:pt idx="131">
                        <c:v>0.85828919841765605</c:v>
                      </c:pt>
                      <c:pt idx="132">
                        <c:v>0.86484102435977495</c:v>
                      </c:pt>
                      <c:pt idx="133">
                        <c:v>0.87139285030189495</c:v>
                      </c:pt>
                      <c:pt idx="134">
                        <c:v>0.87794467624401396</c:v>
                      </c:pt>
                      <c:pt idx="135">
                        <c:v>0.88449650218613396</c:v>
                      </c:pt>
                      <c:pt idx="136">
                        <c:v>0.89104832812825296</c:v>
                      </c:pt>
                      <c:pt idx="137">
                        <c:v>0.89760015407037297</c:v>
                      </c:pt>
                      <c:pt idx="138">
                        <c:v>0.90415198001249197</c:v>
                      </c:pt>
                      <c:pt idx="139">
                        <c:v>0.91070380595461198</c:v>
                      </c:pt>
                      <c:pt idx="140">
                        <c:v>0.91725563189673098</c:v>
                      </c:pt>
                      <c:pt idx="141">
                        <c:v>0.92380745783885099</c:v>
                      </c:pt>
                      <c:pt idx="142">
                        <c:v>0.93035928378096999</c:v>
                      </c:pt>
                      <c:pt idx="143">
                        <c:v>0.93691110972309</c:v>
                      </c:pt>
                      <c:pt idx="144">
                        <c:v>0.943462935665209</c:v>
                      </c:pt>
                      <c:pt idx="145">
                        <c:v>0.95001476160732901</c:v>
                      </c:pt>
                      <c:pt idx="146">
                        <c:v>0.95656658754944801</c:v>
                      </c:pt>
                      <c:pt idx="147">
                        <c:v>0.96311841349156802</c:v>
                      </c:pt>
                      <c:pt idx="148">
                        <c:v>0.96967023943368702</c:v>
                      </c:pt>
                      <c:pt idx="149">
                        <c:v>0.97622206537580702</c:v>
                      </c:pt>
                      <c:pt idx="150">
                        <c:v>0.98277389131792703</c:v>
                      </c:pt>
                      <c:pt idx="151">
                        <c:v>0.98932571726004603</c:v>
                      </c:pt>
                      <c:pt idx="152">
                        <c:v>0.99587754320216504</c:v>
                      </c:pt>
                      <c:pt idx="153">
                        <c:v>1.00242936914428</c:v>
                      </c:pt>
                      <c:pt idx="154">
                        <c:v>1.0089811950864001</c:v>
                      </c:pt>
                      <c:pt idx="155">
                        <c:v>1.0155330210285201</c:v>
                      </c:pt>
                      <c:pt idx="156">
                        <c:v>1.0220848469706401</c:v>
                      </c:pt>
                      <c:pt idx="157">
                        <c:v>1.0286366729127601</c:v>
                      </c:pt>
                      <c:pt idx="158">
                        <c:v>1.0351884988548801</c:v>
                      </c:pt>
                      <c:pt idx="159">
                        <c:v>1.0417403247970001</c:v>
                      </c:pt>
                      <c:pt idx="160">
                        <c:v>1.0482921507391201</c:v>
                      </c:pt>
                      <c:pt idx="161">
                        <c:v>1.0548439766812401</c:v>
                      </c:pt>
                      <c:pt idx="162">
                        <c:v>1.0613958026233601</c:v>
                      </c:pt>
                      <c:pt idx="163">
                        <c:v>1.0679476285654801</c:v>
                      </c:pt>
                      <c:pt idx="164">
                        <c:v>1.0744994545076001</c:v>
                      </c:pt>
                      <c:pt idx="165">
                        <c:v>1.0810512804497201</c:v>
                      </c:pt>
                      <c:pt idx="166">
                        <c:v>1.0876031063918401</c:v>
                      </c:pt>
                      <c:pt idx="167">
                        <c:v>1.0941549323339601</c:v>
                      </c:pt>
                      <c:pt idx="168">
                        <c:v>1.1007067582760801</c:v>
                      </c:pt>
                      <c:pt idx="169">
                        <c:v>1.1072585842181999</c:v>
                      </c:pt>
                      <c:pt idx="170">
                        <c:v>1.1138104101603199</c:v>
                      </c:pt>
                      <c:pt idx="171">
                        <c:v>1.1203622361024399</c:v>
                      </c:pt>
                      <c:pt idx="172">
                        <c:v>1.1269140620445599</c:v>
                      </c:pt>
                      <c:pt idx="173">
                        <c:v>1.1334658879866799</c:v>
                      </c:pt>
                      <c:pt idx="174">
                        <c:v>1.1400177139287899</c:v>
                      </c:pt>
                      <c:pt idx="175">
                        <c:v>1.1465695398709099</c:v>
                      </c:pt>
                      <c:pt idx="176">
                        <c:v>1.1531213658130299</c:v>
                      </c:pt>
                      <c:pt idx="177">
                        <c:v>1.1596731917551499</c:v>
                      </c:pt>
                      <c:pt idx="178">
                        <c:v>1.1662250176972699</c:v>
                      </c:pt>
                      <c:pt idx="179">
                        <c:v>1.1727768436393899</c:v>
                      </c:pt>
                      <c:pt idx="180">
                        <c:v>1.1793286695815099</c:v>
                      </c:pt>
                      <c:pt idx="181">
                        <c:v>1.18588049552363</c:v>
                      </c:pt>
                      <c:pt idx="182">
                        <c:v>1.19243232146575</c:v>
                      </c:pt>
                      <c:pt idx="183">
                        <c:v>1.19898414740787</c:v>
                      </c:pt>
                      <c:pt idx="184">
                        <c:v>1.20553597334999</c:v>
                      </c:pt>
                      <c:pt idx="185">
                        <c:v>1.21208779929211</c:v>
                      </c:pt>
                      <c:pt idx="186">
                        <c:v>1.21863962523423</c:v>
                      </c:pt>
                      <c:pt idx="187">
                        <c:v>1.22519145117635</c:v>
                      </c:pt>
                      <c:pt idx="188">
                        <c:v>1.23174327711847</c:v>
                      </c:pt>
                      <c:pt idx="189">
                        <c:v>1.23829510306059</c:v>
                      </c:pt>
                      <c:pt idx="190">
                        <c:v>1.24484692900271</c:v>
                      </c:pt>
                      <c:pt idx="191">
                        <c:v>1.25139875494483</c:v>
                      </c:pt>
                      <c:pt idx="192">
                        <c:v>1.25795058088695</c:v>
                      </c:pt>
                      <c:pt idx="193">
                        <c:v>1.26450240682907</c:v>
                      </c:pt>
                      <c:pt idx="194">
                        <c:v>1.27105423277118</c:v>
                      </c:pt>
                      <c:pt idx="195">
                        <c:v>1.2776060587133</c:v>
                      </c:pt>
                      <c:pt idx="196">
                        <c:v>1.28415788465542</c:v>
                      </c:pt>
                      <c:pt idx="197">
                        <c:v>1.29070971059754</c:v>
                      </c:pt>
                      <c:pt idx="198">
                        <c:v>1.29726153653966</c:v>
                      </c:pt>
                      <c:pt idx="199">
                        <c:v>1.30381336248178</c:v>
                      </c:pt>
                      <c:pt idx="200">
                        <c:v>1.3103651884239</c:v>
                      </c:pt>
                      <c:pt idx="201">
                        <c:v>1.31691701436602</c:v>
                      </c:pt>
                      <c:pt idx="202">
                        <c:v>1.32346884030814</c:v>
                      </c:pt>
                      <c:pt idx="203">
                        <c:v>1.3300206662502601</c:v>
                      </c:pt>
                      <c:pt idx="204">
                        <c:v>1.3365724921923801</c:v>
                      </c:pt>
                      <c:pt idx="205">
                        <c:v>1.3431243181345001</c:v>
                      </c:pt>
                      <c:pt idx="206">
                        <c:v>1.3496761440766201</c:v>
                      </c:pt>
                      <c:pt idx="207">
                        <c:v>1.3562279700187401</c:v>
                      </c:pt>
                      <c:pt idx="208">
                        <c:v>1.3627797959608601</c:v>
                      </c:pt>
                      <c:pt idx="209">
                        <c:v>1.3693316219029801</c:v>
                      </c:pt>
                      <c:pt idx="210">
                        <c:v>1.3758834478451001</c:v>
                      </c:pt>
                      <c:pt idx="211">
                        <c:v>1.3824352737872201</c:v>
                      </c:pt>
                      <c:pt idx="212">
                        <c:v>1.3889870997293401</c:v>
                      </c:pt>
                      <c:pt idx="213">
                        <c:v>1.3955389256714601</c:v>
                      </c:pt>
                      <c:pt idx="214">
                        <c:v>1.4020907516135801</c:v>
                      </c:pt>
                      <c:pt idx="215">
                        <c:v>1.4086425775556899</c:v>
                      </c:pt>
                      <c:pt idx="216">
                        <c:v>1.4151944034978099</c:v>
                      </c:pt>
                      <c:pt idx="217">
                        <c:v>1.4217462294399299</c:v>
                      </c:pt>
                      <c:pt idx="218">
                        <c:v>1.4282980553820499</c:v>
                      </c:pt>
                      <c:pt idx="219">
                        <c:v>1.4348498813241699</c:v>
                      </c:pt>
                      <c:pt idx="220">
                        <c:v>1.4414017072662899</c:v>
                      </c:pt>
                      <c:pt idx="221">
                        <c:v>1.4479535332084099</c:v>
                      </c:pt>
                      <c:pt idx="222">
                        <c:v>1.4545053591505299</c:v>
                      </c:pt>
                      <c:pt idx="223">
                        <c:v>1.4610571850926499</c:v>
                      </c:pt>
                      <c:pt idx="224">
                        <c:v>1.4676090110347699</c:v>
                      </c:pt>
                      <c:pt idx="225">
                        <c:v>1.4741608369768899</c:v>
                      </c:pt>
                      <c:pt idx="226">
                        <c:v>1.4807126629190099</c:v>
                      </c:pt>
                      <c:pt idx="227">
                        <c:v>1.4872644888611299</c:v>
                      </c:pt>
                      <c:pt idx="228">
                        <c:v>1.4938163148032499</c:v>
                      </c:pt>
                      <c:pt idx="229">
                        <c:v>1.5003681407453699</c:v>
                      </c:pt>
                      <c:pt idx="230">
                        <c:v>1.50691996668749</c:v>
                      </c:pt>
                      <c:pt idx="231">
                        <c:v>1.51347179262961</c:v>
                      </c:pt>
                      <c:pt idx="232">
                        <c:v>1.52002361857173</c:v>
                      </c:pt>
                      <c:pt idx="233">
                        <c:v>1.52657544451385</c:v>
                      </c:pt>
                      <c:pt idx="234">
                        <c:v>1.53312727045597</c:v>
                      </c:pt>
                      <c:pt idx="235">
                        <c:v>1.53967909639808</c:v>
                      </c:pt>
                      <c:pt idx="236">
                        <c:v>1.5462309223402</c:v>
                      </c:pt>
                      <c:pt idx="237">
                        <c:v>1.55278274828232</c:v>
                      </c:pt>
                      <c:pt idx="238">
                        <c:v>1.55933457422444</c:v>
                      </c:pt>
                      <c:pt idx="239">
                        <c:v>1.56588640016656</c:v>
                      </c:pt>
                      <c:pt idx="240">
                        <c:v>1.57243822610868</c:v>
                      </c:pt>
                      <c:pt idx="241">
                        <c:v>1.5789900520508</c:v>
                      </c:pt>
                      <c:pt idx="242">
                        <c:v>1.58554187799292</c:v>
                      </c:pt>
                      <c:pt idx="243">
                        <c:v>1.59209370393504</c:v>
                      </c:pt>
                      <c:pt idx="244">
                        <c:v>1.59864552987716</c:v>
                      </c:pt>
                      <c:pt idx="245">
                        <c:v>1.60519735581928</c:v>
                      </c:pt>
                      <c:pt idx="246">
                        <c:v>1.6117491817614</c:v>
                      </c:pt>
                      <c:pt idx="247">
                        <c:v>1.61830100770352</c:v>
                      </c:pt>
                      <c:pt idx="248">
                        <c:v>1.62485283364564</c:v>
                      </c:pt>
                      <c:pt idx="249">
                        <c:v>1.63140465958776</c:v>
                      </c:pt>
                      <c:pt idx="250">
                        <c:v>1.63795648552988</c:v>
                      </c:pt>
                      <c:pt idx="251">
                        <c:v>1.6445083114720001</c:v>
                      </c:pt>
                      <c:pt idx="252">
                        <c:v>1.6510601374141201</c:v>
                      </c:pt>
                      <c:pt idx="253">
                        <c:v>1.6576119633562401</c:v>
                      </c:pt>
                      <c:pt idx="254">
                        <c:v>1.6641637892983601</c:v>
                      </c:pt>
                      <c:pt idx="255">
                        <c:v>1.6707156152404701</c:v>
                      </c:pt>
                      <c:pt idx="256">
                        <c:v>1.6772674411825901</c:v>
                      </c:pt>
                      <c:pt idx="257">
                        <c:v>1.6838192671247101</c:v>
                      </c:pt>
                      <c:pt idx="258">
                        <c:v>1.6903710930668301</c:v>
                      </c:pt>
                      <c:pt idx="259">
                        <c:v>1.6969229190089501</c:v>
                      </c:pt>
                      <c:pt idx="260">
                        <c:v>1.7034747449510701</c:v>
                      </c:pt>
                      <c:pt idx="261">
                        <c:v>1.7100265708931901</c:v>
                      </c:pt>
                      <c:pt idx="262">
                        <c:v>1.7165783968353101</c:v>
                      </c:pt>
                      <c:pt idx="263">
                        <c:v>1.7231302227774301</c:v>
                      </c:pt>
                      <c:pt idx="264">
                        <c:v>1.7296820487195499</c:v>
                      </c:pt>
                      <c:pt idx="265">
                        <c:v>1.7362338746616699</c:v>
                      </c:pt>
                      <c:pt idx="266">
                        <c:v>1.7427857006037899</c:v>
                      </c:pt>
                      <c:pt idx="267">
                        <c:v>1.7493375265459099</c:v>
                      </c:pt>
                      <c:pt idx="268">
                        <c:v>1.7558893524880299</c:v>
                      </c:pt>
                      <c:pt idx="269">
                        <c:v>1.7624411784301499</c:v>
                      </c:pt>
                      <c:pt idx="270">
                        <c:v>1.7689930043722699</c:v>
                      </c:pt>
                      <c:pt idx="271">
                        <c:v>1.7755448303143899</c:v>
                      </c:pt>
                      <c:pt idx="272">
                        <c:v>1.7820966562565099</c:v>
                      </c:pt>
                      <c:pt idx="273">
                        <c:v>1.7886484821986299</c:v>
                      </c:pt>
                      <c:pt idx="274">
                        <c:v>1.7952003081407499</c:v>
                      </c:pt>
                      <c:pt idx="275">
                        <c:v>1.8017521340828699</c:v>
                      </c:pt>
                      <c:pt idx="276">
                        <c:v>1.80830396002498</c:v>
                      </c:pt>
                      <c:pt idx="277">
                        <c:v>1.8148557859671</c:v>
                      </c:pt>
                      <c:pt idx="278">
                        <c:v>1.82140761190922</c:v>
                      </c:pt>
                      <c:pt idx="279">
                        <c:v>1.82795943785134</c:v>
                      </c:pt>
                      <c:pt idx="280">
                        <c:v>1.83451126379346</c:v>
                      </c:pt>
                      <c:pt idx="281">
                        <c:v>1.84106308973558</c:v>
                      </c:pt>
                      <c:pt idx="282">
                        <c:v>1.8476149156777</c:v>
                      </c:pt>
                      <c:pt idx="283">
                        <c:v>1.85416674161982</c:v>
                      </c:pt>
                      <c:pt idx="284">
                        <c:v>1.86071856756194</c:v>
                      </c:pt>
                      <c:pt idx="285">
                        <c:v>1.86727039350406</c:v>
                      </c:pt>
                      <c:pt idx="286">
                        <c:v>1.87382221944618</c:v>
                      </c:pt>
                      <c:pt idx="287">
                        <c:v>1.8803740453883</c:v>
                      </c:pt>
                      <c:pt idx="288">
                        <c:v>1.88692587133042</c:v>
                      </c:pt>
                      <c:pt idx="289">
                        <c:v>1.89347769727254</c:v>
                      </c:pt>
                      <c:pt idx="290">
                        <c:v>1.90002952321466</c:v>
                      </c:pt>
                      <c:pt idx="291">
                        <c:v>1.90658134915678</c:v>
                      </c:pt>
                      <c:pt idx="292">
                        <c:v>1.9131331750989</c:v>
                      </c:pt>
                      <c:pt idx="293">
                        <c:v>1.91968500104102</c:v>
                      </c:pt>
                      <c:pt idx="294">
                        <c:v>1.92623682698314</c:v>
                      </c:pt>
                      <c:pt idx="295">
                        <c:v>1.93278865292526</c:v>
                      </c:pt>
                      <c:pt idx="296">
                        <c:v>1.93934047886737</c:v>
                      </c:pt>
                      <c:pt idx="297">
                        <c:v>1.94589230480949</c:v>
                      </c:pt>
                      <c:pt idx="298">
                        <c:v>1.9524441307516101</c:v>
                      </c:pt>
                      <c:pt idx="299">
                        <c:v>1.9589959566937301</c:v>
                      </c:pt>
                      <c:pt idx="300">
                        <c:v>1.9655477826358501</c:v>
                      </c:pt>
                      <c:pt idx="301">
                        <c:v>1.9720996085779701</c:v>
                      </c:pt>
                      <c:pt idx="302">
                        <c:v>1.9786514345200901</c:v>
                      </c:pt>
                      <c:pt idx="303">
                        <c:v>1.9852032604622101</c:v>
                      </c:pt>
                      <c:pt idx="304">
                        <c:v>1.9917550864043301</c:v>
                      </c:pt>
                      <c:pt idx="305">
                        <c:v>1.9983069123464501</c:v>
                      </c:pt>
                      <c:pt idx="306">
                        <c:v>2.0048587382885699</c:v>
                      </c:pt>
                      <c:pt idx="307">
                        <c:v>2.0114105642306899</c:v>
                      </c:pt>
                      <c:pt idx="308">
                        <c:v>2.0179623901728099</c:v>
                      </c:pt>
                      <c:pt idx="309">
                        <c:v>2.0245142161149299</c:v>
                      </c:pt>
                      <c:pt idx="310">
                        <c:v>2.0310660420570499</c:v>
                      </c:pt>
                      <c:pt idx="311">
                        <c:v>2.0376178679991699</c:v>
                      </c:pt>
                      <c:pt idx="312">
                        <c:v>2.0441696939412899</c:v>
                      </c:pt>
                      <c:pt idx="313">
                        <c:v>2.0507215198834099</c:v>
                      </c:pt>
                      <c:pt idx="314">
                        <c:v>2.0572733458255299</c:v>
                      </c:pt>
                      <c:pt idx="315">
                        <c:v>2.0638251717676499</c:v>
                      </c:pt>
                      <c:pt idx="316">
                        <c:v>2.0703769977097601</c:v>
                      </c:pt>
                      <c:pt idx="317">
                        <c:v>2.0769288236518801</c:v>
                      </c:pt>
                      <c:pt idx="318">
                        <c:v>2.0834806495940001</c:v>
                      </c:pt>
                      <c:pt idx="319">
                        <c:v>2.0900324755361201</c:v>
                      </c:pt>
                      <c:pt idx="320">
                        <c:v>2.0965843014782402</c:v>
                      </c:pt>
                      <c:pt idx="321">
                        <c:v>2.1031361274203602</c:v>
                      </c:pt>
                      <c:pt idx="322">
                        <c:v>2.1096879533624802</c:v>
                      </c:pt>
                      <c:pt idx="323">
                        <c:v>2.1162397793046002</c:v>
                      </c:pt>
                      <c:pt idx="324">
                        <c:v>2.1227916052467202</c:v>
                      </c:pt>
                      <c:pt idx="325">
                        <c:v>2.1293434311888402</c:v>
                      </c:pt>
                      <c:pt idx="326">
                        <c:v>2.1358952571309602</c:v>
                      </c:pt>
                      <c:pt idx="327">
                        <c:v>2.1424470830730802</c:v>
                      </c:pt>
                      <c:pt idx="328">
                        <c:v>2.1489989090152002</c:v>
                      </c:pt>
                      <c:pt idx="329">
                        <c:v>2.1555507349573202</c:v>
                      </c:pt>
                      <c:pt idx="330">
                        <c:v>2.1621025608994402</c:v>
                      </c:pt>
                      <c:pt idx="331">
                        <c:v>2.1686543868415602</c:v>
                      </c:pt>
                      <c:pt idx="332">
                        <c:v>2.1752062127836802</c:v>
                      </c:pt>
                      <c:pt idx="333">
                        <c:v>2.1817580387258002</c:v>
                      </c:pt>
                      <c:pt idx="334">
                        <c:v>2.1883098646679202</c:v>
                      </c:pt>
                      <c:pt idx="335">
                        <c:v>2.1948616906100402</c:v>
                      </c:pt>
                      <c:pt idx="336">
                        <c:v>2.20141351655215</c:v>
                      </c:pt>
                      <c:pt idx="337">
                        <c:v>2.20796534249427</c:v>
                      </c:pt>
                      <c:pt idx="338">
                        <c:v>2.21451716843639</c:v>
                      </c:pt>
                      <c:pt idx="339">
                        <c:v>2.22106899437851</c:v>
                      </c:pt>
                      <c:pt idx="340">
                        <c:v>2.22762082032063</c:v>
                      </c:pt>
                      <c:pt idx="341">
                        <c:v>2.23417264626275</c:v>
                      </c:pt>
                      <c:pt idx="342">
                        <c:v>2.24072447220487</c:v>
                      </c:pt>
                      <c:pt idx="343">
                        <c:v>2.24727629814699</c:v>
                      </c:pt>
                      <c:pt idx="344">
                        <c:v>2.25382812408911</c:v>
                      </c:pt>
                      <c:pt idx="345">
                        <c:v>2.26037995003123</c:v>
                      </c:pt>
                      <c:pt idx="346">
                        <c:v>2.26693177597335</c:v>
                      </c:pt>
                      <c:pt idx="347">
                        <c:v>2.2734836019154701</c:v>
                      </c:pt>
                      <c:pt idx="348">
                        <c:v>2.2800354278575901</c:v>
                      </c:pt>
                      <c:pt idx="349">
                        <c:v>2.2865872537997101</c:v>
                      </c:pt>
                      <c:pt idx="350">
                        <c:v>2.2931390797418301</c:v>
                      </c:pt>
                      <c:pt idx="351">
                        <c:v>2.2996909056839501</c:v>
                      </c:pt>
                      <c:pt idx="352">
                        <c:v>2.3062427316260701</c:v>
                      </c:pt>
                      <c:pt idx="353">
                        <c:v>2.3127945575681901</c:v>
                      </c:pt>
                      <c:pt idx="354">
                        <c:v>2.3193463835103101</c:v>
                      </c:pt>
                      <c:pt idx="355">
                        <c:v>2.3258982094524301</c:v>
                      </c:pt>
                      <c:pt idx="356">
                        <c:v>2.3324500353945501</c:v>
                      </c:pt>
                      <c:pt idx="357">
                        <c:v>2.3390018613366599</c:v>
                      </c:pt>
                      <c:pt idx="358">
                        <c:v>2.3455536872787799</c:v>
                      </c:pt>
                      <c:pt idx="359">
                        <c:v>2.3521055132208999</c:v>
                      </c:pt>
                      <c:pt idx="360">
                        <c:v>2.3586573391630199</c:v>
                      </c:pt>
                      <c:pt idx="361">
                        <c:v>2.3652091651051399</c:v>
                      </c:pt>
                      <c:pt idx="362">
                        <c:v>2.3717609910472599</c:v>
                      </c:pt>
                      <c:pt idx="363">
                        <c:v>2.3783128169893799</c:v>
                      </c:pt>
                      <c:pt idx="364">
                        <c:v>2.3848646429314999</c:v>
                      </c:pt>
                      <c:pt idx="365">
                        <c:v>2.3914164688736199</c:v>
                      </c:pt>
                      <c:pt idx="366">
                        <c:v>2.3979682948157399</c:v>
                      </c:pt>
                      <c:pt idx="367">
                        <c:v>2.4045201207578599</c:v>
                      </c:pt>
                      <c:pt idx="368">
                        <c:v>2.4110719466999799</c:v>
                      </c:pt>
                      <c:pt idx="369">
                        <c:v>2.4176237726420999</c:v>
                      </c:pt>
                      <c:pt idx="370">
                        <c:v>2.4241755985842199</c:v>
                      </c:pt>
                      <c:pt idx="371">
                        <c:v>2.4307274245263399</c:v>
                      </c:pt>
                      <c:pt idx="372">
                        <c:v>2.4372792504684599</c:v>
                      </c:pt>
                      <c:pt idx="373">
                        <c:v>2.4438310764105799</c:v>
                      </c:pt>
                      <c:pt idx="374">
                        <c:v>2.4503829023527</c:v>
                      </c:pt>
                      <c:pt idx="375">
                        <c:v>2.45693472829482</c:v>
                      </c:pt>
                      <c:pt idx="376">
                        <c:v>2.46348655423694</c:v>
                      </c:pt>
                      <c:pt idx="377">
                        <c:v>2.47003838017906</c:v>
                      </c:pt>
                      <c:pt idx="378">
                        <c:v>2.4765902061211702</c:v>
                      </c:pt>
                      <c:pt idx="379">
                        <c:v>2.4831420320632902</c:v>
                      </c:pt>
                      <c:pt idx="380">
                        <c:v>2.4896938580054102</c:v>
                      </c:pt>
                      <c:pt idx="381">
                        <c:v>2.4962456839475302</c:v>
                      </c:pt>
                      <c:pt idx="382">
                        <c:v>2.5027975098896502</c:v>
                      </c:pt>
                      <c:pt idx="383">
                        <c:v>2.5093493358317698</c:v>
                      </c:pt>
                      <c:pt idx="384">
                        <c:v>2.5159011617738898</c:v>
                      </c:pt>
                      <c:pt idx="385">
                        <c:v>2.5224529877160098</c:v>
                      </c:pt>
                      <c:pt idx="386">
                        <c:v>2.5290048136581298</c:v>
                      </c:pt>
                      <c:pt idx="387">
                        <c:v>2.5355566396002498</c:v>
                      </c:pt>
                      <c:pt idx="388">
                        <c:v>2.5421084655423698</c:v>
                      </c:pt>
                      <c:pt idx="389">
                        <c:v>2.5486602914844898</c:v>
                      </c:pt>
                      <c:pt idx="390">
                        <c:v>2.5552121174266098</c:v>
                      </c:pt>
                      <c:pt idx="391">
                        <c:v>2.5617639433687298</c:v>
                      </c:pt>
                      <c:pt idx="392">
                        <c:v>2.5683157693108498</c:v>
                      </c:pt>
                      <c:pt idx="393">
                        <c:v>2.5748675952529698</c:v>
                      </c:pt>
                      <c:pt idx="394">
                        <c:v>2.5814194211950898</c:v>
                      </c:pt>
                      <c:pt idx="395">
                        <c:v>2.5879712471372098</c:v>
                      </c:pt>
                      <c:pt idx="396">
                        <c:v>2.5945230730793298</c:v>
                      </c:pt>
                      <c:pt idx="397">
                        <c:v>2.6010748990214401</c:v>
                      </c:pt>
                      <c:pt idx="398">
                        <c:v>2.6076267249635601</c:v>
                      </c:pt>
                      <c:pt idx="399">
                        <c:v>2.6141785509056801</c:v>
                      </c:pt>
                      <c:pt idx="400">
                        <c:v>2.6207303768478001</c:v>
                      </c:pt>
                      <c:pt idx="401">
                        <c:v>2.6272822027899201</c:v>
                      </c:pt>
                      <c:pt idx="402">
                        <c:v>2.6338340287320401</c:v>
                      </c:pt>
                      <c:pt idx="403">
                        <c:v>2.6403858546741601</c:v>
                      </c:pt>
                      <c:pt idx="404">
                        <c:v>2.6469376806162801</c:v>
                      </c:pt>
                      <c:pt idx="405">
                        <c:v>2.6534895065584001</c:v>
                      </c:pt>
                      <c:pt idx="406">
                        <c:v>2.6600413325005201</c:v>
                      </c:pt>
                      <c:pt idx="407">
                        <c:v>2.6665931584426401</c:v>
                      </c:pt>
                      <c:pt idx="408">
                        <c:v>2.6731449843847601</c:v>
                      </c:pt>
                      <c:pt idx="409">
                        <c:v>2.6796968103268801</c:v>
                      </c:pt>
                      <c:pt idx="410">
                        <c:v>2.6862486362690001</c:v>
                      </c:pt>
                      <c:pt idx="411">
                        <c:v>2.6928004622111201</c:v>
                      </c:pt>
                      <c:pt idx="412">
                        <c:v>2.6993522881532401</c:v>
                      </c:pt>
                      <c:pt idx="413">
                        <c:v>2.7059041140953601</c:v>
                      </c:pt>
                      <c:pt idx="414">
                        <c:v>2.7124559400374801</c:v>
                      </c:pt>
                      <c:pt idx="415">
                        <c:v>2.7190077659796001</c:v>
                      </c:pt>
                      <c:pt idx="416">
                        <c:v>2.7255595919217201</c:v>
                      </c:pt>
                      <c:pt idx="417">
                        <c:v>2.7321114178638402</c:v>
                      </c:pt>
                      <c:pt idx="418">
                        <c:v>2.7386632438059499</c:v>
                      </c:pt>
                      <c:pt idx="419">
                        <c:v>2.7452150697480699</c:v>
                      </c:pt>
                      <c:pt idx="420">
                        <c:v>2.75176689569019</c:v>
                      </c:pt>
                      <c:pt idx="421">
                        <c:v>2.75831872163231</c:v>
                      </c:pt>
                      <c:pt idx="422">
                        <c:v>2.76487054757443</c:v>
                      </c:pt>
                      <c:pt idx="423">
                        <c:v>2.77142237351655</c:v>
                      </c:pt>
                      <c:pt idx="424">
                        <c:v>2.77797419945867</c:v>
                      </c:pt>
                      <c:pt idx="425">
                        <c:v>2.78452602540079</c:v>
                      </c:pt>
                      <c:pt idx="426">
                        <c:v>2.79107785134291</c:v>
                      </c:pt>
                      <c:pt idx="427">
                        <c:v>2.79762967728503</c:v>
                      </c:pt>
                      <c:pt idx="428">
                        <c:v>2.80418150322715</c:v>
                      </c:pt>
                      <c:pt idx="429">
                        <c:v>2.81073332916927</c:v>
                      </c:pt>
                      <c:pt idx="430">
                        <c:v>2.81728515511139</c:v>
                      </c:pt>
                      <c:pt idx="431">
                        <c:v>2.82383698105351</c:v>
                      </c:pt>
                      <c:pt idx="432">
                        <c:v>2.83038880699563</c:v>
                      </c:pt>
                      <c:pt idx="433">
                        <c:v>2.83694063293775</c:v>
                      </c:pt>
                      <c:pt idx="434">
                        <c:v>2.84349245887987</c:v>
                      </c:pt>
                      <c:pt idx="435">
                        <c:v>2.85004428482199</c:v>
                      </c:pt>
                      <c:pt idx="436">
                        <c:v>2.85659611076411</c:v>
                      </c:pt>
                      <c:pt idx="437">
                        <c:v>2.86314793670623</c:v>
                      </c:pt>
                      <c:pt idx="438">
                        <c:v>2.86969976264835</c:v>
                      </c:pt>
                      <c:pt idx="439">
                        <c:v>2.8762515885904598</c:v>
                      </c:pt>
                      <c:pt idx="440">
                        <c:v>2.8828034145325798</c:v>
                      </c:pt>
                      <c:pt idx="441">
                        <c:v>2.8893552404746998</c:v>
                      </c:pt>
                      <c:pt idx="442">
                        <c:v>2.8959070664168198</c:v>
                      </c:pt>
                      <c:pt idx="443">
                        <c:v>2.9024588923589398</c:v>
                      </c:pt>
                      <c:pt idx="444">
                        <c:v>2.9090107183010598</c:v>
                      </c:pt>
                      <c:pt idx="445">
                        <c:v>2.9155625442431798</c:v>
                      </c:pt>
                      <c:pt idx="446">
                        <c:v>2.9221143701852998</c:v>
                      </c:pt>
                      <c:pt idx="447">
                        <c:v>2.9286661961274199</c:v>
                      </c:pt>
                      <c:pt idx="448">
                        <c:v>2.9352180220695399</c:v>
                      </c:pt>
                      <c:pt idx="449">
                        <c:v>2.9417698480116599</c:v>
                      </c:pt>
                      <c:pt idx="450">
                        <c:v>2.9483216739537799</c:v>
                      </c:pt>
                      <c:pt idx="451">
                        <c:v>2.9548734998958999</c:v>
                      </c:pt>
                      <c:pt idx="452">
                        <c:v>2.9614253258380199</c:v>
                      </c:pt>
                      <c:pt idx="453">
                        <c:v>2.9679771517801399</c:v>
                      </c:pt>
                      <c:pt idx="454">
                        <c:v>2.9745289777222599</c:v>
                      </c:pt>
                      <c:pt idx="455">
                        <c:v>2.9810808036643799</c:v>
                      </c:pt>
                      <c:pt idx="456">
                        <c:v>2.9876326296064999</c:v>
                      </c:pt>
                      <c:pt idx="457">
                        <c:v>2.9941844555486199</c:v>
                      </c:pt>
                      <c:pt idx="458">
                        <c:v>3.0007362814907301</c:v>
                      </c:pt>
                      <c:pt idx="459">
                        <c:v>3.0072881074328501</c:v>
                      </c:pt>
                      <c:pt idx="460">
                        <c:v>3.0138399333749701</c:v>
                      </c:pt>
                      <c:pt idx="461">
                        <c:v>3.0203917593170901</c:v>
                      </c:pt>
                      <c:pt idx="462">
                        <c:v>3.0269435852592101</c:v>
                      </c:pt>
                      <c:pt idx="463">
                        <c:v>3.0334954112013301</c:v>
                      </c:pt>
                      <c:pt idx="464">
                        <c:v>3.0400472371434502</c:v>
                      </c:pt>
                      <c:pt idx="465">
                        <c:v>3.0465990630855702</c:v>
                      </c:pt>
                      <c:pt idx="466">
                        <c:v>3.0531508890276902</c:v>
                      </c:pt>
                      <c:pt idx="467">
                        <c:v>3.0597027149698102</c:v>
                      </c:pt>
                      <c:pt idx="468">
                        <c:v>3.0662545409119302</c:v>
                      </c:pt>
                      <c:pt idx="469">
                        <c:v>3.0728063668540502</c:v>
                      </c:pt>
                      <c:pt idx="470">
                        <c:v>3.0793581927961702</c:v>
                      </c:pt>
                      <c:pt idx="471">
                        <c:v>3.0859100187382902</c:v>
                      </c:pt>
                      <c:pt idx="472">
                        <c:v>3.0924618446804102</c:v>
                      </c:pt>
                      <c:pt idx="473">
                        <c:v>3.0990136706225302</c:v>
                      </c:pt>
                      <c:pt idx="474">
                        <c:v>3.1055654965646502</c:v>
                      </c:pt>
                      <c:pt idx="475">
                        <c:v>3.1121173225067702</c:v>
                      </c:pt>
                      <c:pt idx="476">
                        <c:v>3.1186691484488902</c:v>
                      </c:pt>
                      <c:pt idx="477">
                        <c:v>3.1252209743910102</c:v>
                      </c:pt>
                      <c:pt idx="478">
                        <c:v>3.1317728003331302</c:v>
                      </c:pt>
                      <c:pt idx="479">
                        <c:v>3.13832462627524</c:v>
                      </c:pt>
                      <c:pt idx="480">
                        <c:v>3.14487645221736</c:v>
                      </c:pt>
                      <c:pt idx="481">
                        <c:v>3.15142827815948</c:v>
                      </c:pt>
                      <c:pt idx="482">
                        <c:v>3.1579801041016</c:v>
                      </c:pt>
                      <c:pt idx="483">
                        <c:v>3.16453193004372</c:v>
                      </c:pt>
                      <c:pt idx="484">
                        <c:v>3.17108375598584</c:v>
                      </c:pt>
                      <c:pt idx="485">
                        <c:v>3.17763558192796</c:v>
                      </c:pt>
                      <c:pt idx="486">
                        <c:v>3.18418740787008</c:v>
                      </c:pt>
                      <c:pt idx="487">
                        <c:v>3.1907392338122</c:v>
                      </c:pt>
                      <c:pt idx="488">
                        <c:v>3.19729105975432</c:v>
                      </c:pt>
                      <c:pt idx="489">
                        <c:v>3.20384288569644</c:v>
                      </c:pt>
                      <c:pt idx="490">
                        <c:v>3.2103947116385601</c:v>
                      </c:pt>
                      <c:pt idx="491">
                        <c:v>3.2169465375806801</c:v>
                      </c:pt>
                      <c:pt idx="492">
                        <c:v>3.2234983635228001</c:v>
                      </c:pt>
                      <c:pt idx="493">
                        <c:v>3.2300501894649201</c:v>
                      </c:pt>
                      <c:pt idx="494">
                        <c:v>3.2366020154070401</c:v>
                      </c:pt>
                      <c:pt idx="495">
                        <c:v>3.2431538413491601</c:v>
                      </c:pt>
                      <c:pt idx="496">
                        <c:v>3.2497056672912801</c:v>
                      </c:pt>
                      <c:pt idx="497">
                        <c:v>3.2562574932334001</c:v>
                      </c:pt>
                      <c:pt idx="498">
                        <c:v>3.2628093191755201</c:v>
                      </c:pt>
                      <c:pt idx="499">
                        <c:v>3.2693611451176401</c:v>
                      </c:pt>
                      <c:pt idx="500">
                        <c:v>3.2759129710597499</c:v>
                      </c:pt>
                      <c:pt idx="501">
                        <c:v>3.2824647970018699</c:v>
                      </c:pt>
                      <c:pt idx="502">
                        <c:v>3.2890166229439899</c:v>
                      </c:pt>
                      <c:pt idx="503">
                        <c:v>3.2955684488861099</c:v>
                      </c:pt>
                      <c:pt idx="504">
                        <c:v>3.3021202748282299</c:v>
                      </c:pt>
                      <c:pt idx="505">
                        <c:v>3.3086721007703499</c:v>
                      </c:pt>
                      <c:pt idx="506">
                        <c:v>3.3152239267124699</c:v>
                      </c:pt>
                      <c:pt idx="507">
                        <c:v>3.3217757526545899</c:v>
                      </c:pt>
                      <c:pt idx="508">
                        <c:v>3.3283275785967099</c:v>
                      </c:pt>
                      <c:pt idx="509">
                        <c:v>3.3348794045388299</c:v>
                      </c:pt>
                      <c:pt idx="510">
                        <c:v>3.3414312304809499</c:v>
                      </c:pt>
                      <c:pt idx="511">
                        <c:v>3.3479830564230699</c:v>
                      </c:pt>
                      <c:pt idx="512">
                        <c:v>3.3545348823651899</c:v>
                      </c:pt>
                      <c:pt idx="513">
                        <c:v>3.3610867083073099</c:v>
                      </c:pt>
                      <c:pt idx="514">
                        <c:v>3.3676385342494299</c:v>
                      </c:pt>
                      <c:pt idx="515">
                        <c:v>3.3741903601915499</c:v>
                      </c:pt>
                      <c:pt idx="516">
                        <c:v>3.3807421861336699</c:v>
                      </c:pt>
                      <c:pt idx="517">
                        <c:v>3.38729401207579</c:v>
                      </c:pt>
                      <c:pt idx="518">
                        <c:v>3.39384583801791</c:v>
                      </c:pt>
                      <c:pt idx="519">
                        <c:v>3.40039766396003</c:v>
                      </c:pt>
                      <c:pt idx="520">
                        <c:v>3.4069494899021402</c:v>
                      </c:pt>
                      <c:pt idx="521">
                        <c:v>3.4135013158442602</c:v>
                      </c:pt>
                      <c:pt idx="522">
                        <c:v>3.4200531417863802</c:v>
                      </c:pt>
                      <c:pt idx="523">
                        <c:v>3.4266049677285002</c:v>
                      </c:pt>
                      <c:pt idx="524">
                        <c:v>3.4331567936706202</c:v>
                      </c:pt>
                      <c:pt idx="525">
                        <c:v>3.4397086196127402</c:v>
                      </c:pt>
                      <c:pt idx="526">
                        <c:v>3.4462604455548602</c:v>
                      </c:pt>
                      <c:pt idx="527">
                        <c:v>3.4528122714969798</c:v>
                      </c:pt>
                      <c:pt idx="528">
                        <c:v>3.4593640974390998</c:v>
                      </c:pt>
                      <c:pt idx="529">
                        <c:v>3.4659159233812198</c:v>
                      </c:pt>
                      <c:pt idx="530">
                        <c:v>3.4724677493233398</c:v>
                      </c:pt>
                      <c:pt idx="531">
                        <c:v>3.4790195752654598</c:v>
                      </c:pt>
                      <c:pt idx="532">
                        <c:v>3.4855714012075798</c:v>
                      </c:pt>
                      <c:pt idx="533">
                        <c:v>3.4921232271496998</c:v>
                      </c:pt>
                      <c:pt idx="534">
                        <c:v>3.4986750530918198</c:v>
                      </c:pt>
                      <c:pt idx="535">
                        <c:v>3.5052268790339398</c:v>
                      </c:pt>
                      <c:pt idx="536">
                        <c:v>3.5117787049760598</c:v>
                      </c:pt>
                      <c:pt idx="537">
                        <c:v>3.5183305309181798</c:v>
                      </c:pt>
                      <c:pt idx="538">
                        <c:v>3.5248823568602998</c:v>
                      </c:pt>
                      <c:pt idx="539">
                        <c:v>3.5314341828024198</c:v>
                      </c:pt>
                      <c:pt idx="540">
                        <c:v>3.5379860087445301</c:v>
                      </c:pt>
                      <c:pt idx="541">
                        <c:v>3.5445378346866501</c:v>
                      </c:pt>
                      <c:pt idx="542">
                        <c:v>3.5510896606287701</c:v>
                      </c:pt>
                      <c:pt idx="543">
                        <c:v>3.5576414865708901</c:v>
                      </c:pt>
                      <c:pt idx="544">
                        <c:v>3.5641933125130101</c:v>
                      </c:pt>
                      <c:pt idx="545">
                        <c:v>3.5707451384551301</c:v>
                      </c:pt>
                      <c:pt idx="546">
                        <c:v>3.5772969643972501</c:v>
                      </c:pt>
                      <c:pt idx="547">
                        <c:v>3.5838487903393701</c:v>
                      </c:pt>
                      <c:pt idx="548">
                        <c:v>3.5904006162814901</c:v>
                      </c:pt>
                      <c:pt idx="549">
                        <c:v>3.5969524422236101</c:v>
                      </c:pt>
                      <c:pt idx="550">
                        <c:v>3.6035042681657301</c:v>
                      </c:pt>
                      <c:pt idx="551">
                        <c:v>3.6100560941078501</c:v>
                      </c:pt>
                      <c:pt idx="552">
                        <c:v>3.6166079200499701</c:v>
                      </c:pt>
                      <c:pt idx="553">
                        <c:v>3.6231597459920901</c:v>
                      </c:pt>
                      <c:pt idx="554">
                        <c:v>3.6297115719342101</c:v>
                      </c:pt>
                      <c:pt idx="555">
                        <c:v>3.6362633978763301</c:v>
                      </c:pt>
                      <c:pt idx="556">
                        <c:v>3.6428152238184501</c:v>
                      </c:pt>
                      <c:pt idx="557">
                        <c:v>3.6493670497605701</c:v>
                      </c:pt>
                      <c:pt idx="558">
                        <c:v>3.6559188757026901</c:v>
                      </c:pt>
                      <c:pt idx="559">
                        <c:v>3.6624707016448101</c:v>
                      </c:pt>
                      <c:pt idx="560">
                        <c:v>3.6690225275869301</c:v>
                      </c:pt>
                      <c:pt idx="561">
                        <c:v>3.6755743535290399</c:v>
                      </c:pt>
                      <c:pt idx="562">
                        <c:v>3.6821261794711599</c:v>
                      </c:pt>
                      <c:pt idx="563">
                        <c:v>3.6886780054132799</c:v>
                      </c:pt>
                      <c:pt idx="564">
                        <c:v>3.6952298313554</c:v>
                      </c:pt>
                      <c:pt idx="565">
                        <c:v>3.70178165729752</c:v>
                      </c:pt>
                      <c:pt idx="566">
                        <c:v>3.70833348323964</c:v>
                      </c:pt>
                      <c:pt idx="567">
                        <c:v>3.71488530918176</c:v>
                      </c:pt>
                      <c:pt idx="568">
                        <c:v>3.72143713512388</c:v>
                      </c:pt>
                      <c:pt idx="569">
                        <c:v>3.727988961066</c:v>
                      </c:pt>
                      <c:pt idx="570">
                        <c:v>3.73454078700812</c:v>
                      </c:pt>
                      <c:pt idx="571">
                        <c:v>3.74109261295024</c:v>
                      </c:pt>
                      <c:pt idx="572">
                        <c:v>3.74764443889236</c:v>
                      </c:pt>
                      <c:pt idx="573">
                        <c:v>3.75419626483448</c:v>
                      </c:pt>
                      <c:pt idx="574">
                        <c:v>3.7607480907766</c:v>
                      </c:pt>
                      <c:pt idx="575">
                        <c:v>3.76729991671872</c:v>
                      </c:pt>
                      <c:pt idx="576">
                        <c:v>3.77385174266084</c:v>
                      </c:pt>
                      <c:pt idx="577">
                        <c:v>3.78040356860296</c:v>
                      </c:pt>
                      <c:pt idx="578">
                        <c:v>3.78695539454508</c:v>
                      </c:pt>
                      <c:pt idx="579">
                        <c:v>3.7935072204872</c:v>
                      </c:pt>
                      <c:pt idx="580">
                        <c:v>3.80005904642932</c:v>
                      </c:pt>
                      <c:pt idx="581">
                        <c:v>3.8066108723714298</c:v>
                      </c:pt>
                      <c:pt idx="582">
                        <c:v>3.8131626983135498</c:v>
                      </c:pt>
                      <c:pt idx="583">
                        <c:v>3.8197145242556698</c:v>
                      </c:pt>
                      <c:pt idx="584">
                        <c:v>3.8262663501977898</c:v>
                      </c:pt>
                      <c:pt idx="585">
                        <c:v>3.8328181761399098</c:v>
                      </c:pt>
                      <c:pt idx="586">
                        <c:v>3.8393700020820298</c:v>
                      </c:pt>
                      <c:pt idx="587">
                        <c:v>3.8459218280241498</c:v>
                      </c:pt>
                      <c:pt idx="588">
                        <c:v>3.8524736539662698</c:v>
                      </c:pt>
                      <c:pt idx="589">
                        <c:v>3.8590254799083898</c:v>
                      </c:pt>
                      <c:pt idx="590">
                        <c:v>3.8655773058505098</c:v>
                      </c:pt>
                      <c:pt idx="591">
                        <c:v>3.8721291317926299</c:v>
                      </c:pt>
                      <c:pt idx="592">
                        <c:v>3.8786809577347499</c:v>
                      </c:pt>
                      <c:pt idx="593">
                        <c:v>3.8852327836768699</c:v>
                      </c:pt>
                      <c:pt idx="594">
                        <c:v>3.8917846096189899</c:v>
                      </c:pt>
                      <c:pt idx="595">
                        <c:v>3.8983364355611099</c:v>
                      </c:pt>
                      <c:pt idx="596">
                        <c:v>3.9048882615032299</c:v>
                      </c:pt>
                      <c:pt idx="597">
                        <c:v>3.9114400874453499</c:v>
                      </c:pt>
                      <c:pt idx="598">
                        <c:v>3.9179919133874699</c:v>
                      </c:pt>
                      <c:pt idx="599">
                        <c:v>3.9245437393295899</c:v>
                      </c:pt>
                      <c:pt idx="600">
                        <c:v>3.9310955652717099</c:v>
                      </c:pt>
                      <c:pt idx="601">
                        <c:v>3.9376473912138201</c:v>
                      </c:pt>
                      <c:pt idx="602">
                        <c:v>3.9441992171559401</c:v>
                      </c:pt>
                      <c:pt idx="603">
                        <c:v>3.9507510430980601</c:v>
                      </c:pt>
                      <c:pt idx="604">
                        <c:v>3.9573028690401801</c:v>
                      </c:pt>
                      <c:pt idx="605">
                        <c:v>3.9638546949823001</c:v>
                      </c:pt>
                      <c:pt idx="606">
                        <c:v>3.9704065209244201</c:v>
                      </c:pt>
                      <c:pt idx="607">
                        <c:v>3.9769583468665402</c:v>
                      </c:pt>
                      <c:pt idx="608">
                        <c:v>3.9835101728086602</c:v>
                      </c:pt>
                      <c:pt idx="609">
                        <c:v>3.9900619987507802</c:v>
                      </c:pt>
                      <c:pt idx="610">
                        <c:v>3.9966138246929002</c:v>
                      </c:pt>
                      <c:pt idx="611">
                        <c:v>4.0031656506350197</c:v>
                      </c:pt>
                      <c:pt idx="612">
                        <c:v>4.0097174765771397</c:v>
                      </c:pt>
                      <c:pt idx="613">
                        <c:v>4.0162693025192597</c:v>
                      </c:pt>
                      <c:pt idx="614">
                        <c:v>4.0228211284613797</c:v>
                      </c:pt>
                      <c:pt idx="615">
                        <c:v>4.0293729544034997</c:v>
                      </c:pt>
                      <c:pt idx="616">
                        <c:v>4.0359247803456197</c:v>
                      </c:pt>
                      <c:pt idx="617">
                        <c:v>4.0424766062877397</c:v>
                      </c:pt>
                      <c:pt idx="618">
                        <c:v>4.0490284322298598</c:v>
                      </c:pt>
                      <c:pt idx="619">
                        <c:v>4.0555802581719798</c:v>
                      </c:pt>
                      <c:pt idx="620">
                        <c:v>4.0621320841140998</c:v>
                      </c:pt>
                      <c:pt idx="621">
                        <c:v>4.06868391005621</c:v>
                      </c:pt>
                      <c:pt idx="622">
                        <c:v>4.07523573599833</c:v>
                      </c:pt>
                      <c:pt idx="623">
                        <c:v>4.08178756194045</c:v>
                      </c:pt>
                      <c:pt idx="624">
                        <c:v>4.08833938788257</c:v>
                      </c:pt>
                      <c:pt idx="625">
                        <c:v>4.09489121382469</c:v>
                      </c:pt>
                      <c:pt idx="626">
                        <c:v>4.10144303976681</c:v>
                      </c:pt>
                      <c:pt idx="627">
                        <c:v>4.10799486570893</c:v>
                      </c:pt>
                      <c:pt idx="628">
                        <c:v>4.11454669165105</c:v>
                      </c:pt>
                      <c:pt idx="629">
                        <c:v>4.12109851759317</c:v>
                      </c:pt>
                      <c:pt idx="630">
                        <c:v>4.12765034353529</c:v>
                      </c:pt>
                      <c:pt idx="631">
                        <c:v>4.13420216947741</c:v>
                      </c:pt>
                      <c:pt idx="632">
                        <c:v>4.14075399541953</c:v>
                      </c:pt>
                      <c:pt idx="633">
                        <c:v>4.14730582136165</c:v>
                      </c:pt>
                      <c:pt idx="634">
                        <c:v>4.1538576473037701</c:v>
                      </c:pt>
                      <c:pt idx="635">
                        <c:v>4.1604094732458901</c:v>
                      </c:pt>
                      <c:pt idx="636">
                        <c:v>4.1669612991880101</c:v>
                      </c:pt>
                      <c:pt idx="637">
                        <c:v>4.1735131251301301</c:v>
                      </c:pt>
                      <c:pt idx="638">
                        <c:v>4.1800649510722501</c:v>
                      </c:pt>
                      <c:pt idx="639">
                        <c:v>4.1866167770143701</c:v>
                      </c:pt>
                      <c:pt idx="640">
                        <c:v>4.1931686029564901</c:v>
                      </c:pt>
                      <c:pt idx="641">
                        <c:v>4.1997204288986101</c:v>
                      </c:pt>
                      <c:pt idx="642">
                        <c:v>4.2062722548407203</c:v>
                      </c:pt>
                      <c:pt idx="643">
                        <c:v>4.2128240807828403</c:v>
                      </c:pt>
                      <c:pt idx="644">
                        <c:v>4.2193759067249603</c:v>
                      </c:pt>
                      <c:pt idx="645">
                        <c:v>4.2259277326670803</c:v>
                      </c:pt>
                      <c:pt idx="646">
                        <c:v>4.2324795586092003</c:v>
                      </c:pt>
                      <c:pt idx="647">
                        <c:v>4.2390313845513203</c:v>
                      </c:pt>
                      <c:pt idx="648">
                        <c:v>4.2455832104934403</c:v>
                      </c:pt>
                      <c:pt idx="649">
                        <c:v>4.2521350364355603</c:v>
                      </c:pt>
                      <c:pt idx="650">
                        <c:v>4.2586868623776803</c:v>
                      </c:pt>
                      <c:pt idx="651">
                        <c:v>4.2652386883198004</c:v>
                      </c:pt>
                      <c:pt idx="652">
                        <c:v>4.2717905142619204</c:v>
                      </c:pt>
                      <c:pt idx="653">
                        <c:v>4.2783423402040404</c:v>
                      </c:pt>
                      <c:pt idx="654">
                        <c:v>4.2848941661461604</c:v>
                      </c:pt>
                      <c:pt idx="655">
                        <c:v>4.2914459920882804</c:v>
                      </c:pt>
                      <c:pt idx="656">
                        <c:v>4.2979978180304004</c:v>
                      </c:pt>
                      <c:pt idx="657">
                        <c:v>4.3045496439725204</c:v>
                      </c:pt>
                      <c:pt idx="658">
                        <c:v>4.3111014699146404</c:v>
                      </c:pt>
                      <c:pt idx="659">
                        <c:v>4.3176532958567604</c:v>
                      </c:pt>
                      <c:pt idx="660">
                        <c:v>4.3242051217988804</c:v>
                      </c:pt>
                      <c:pt idx="661">
                        <c:v>4.3307569477410004</c:v>
                      </c:pt>
                      <c:pt idx="662">
                        <c:v>4.3373087736831097</c:v>
                      </c:pt>
                      <c:pt idx="663">
                        <c:v>4.3438605996252297</c:v>
                      </c:pt>
                      <c:pt idx="664">
                        <c:v>4.3504124255673498</c:v>
                      </c:pt>
                      <c:pt idx="665">
                        <c:v>4.3569642515094698</c:v>
                      </c:pt>
                      <c:pt idx="666">
                        <c:v>4.3635160774515898</c:v>
                      </c:pt>
                      <c:pt idx="667">
                        <c:v>4.3700679033937098</c:v>
                      </c:pt>
                      <c:pt idx="668">
                        <c:v>4.3766197293358298</c:v>
                      </c:pt>
                      <c:pt idx="669">
                        <c:v>4.3831715552779498</c:v>
                      </c:pt>
                      <c:pt idx="670">
                        <c:v>4.3897233812200698</c:v>
                      </c:pt>
                      <c:pt idx="671">
                        <c:v>4.3962752071621898</c:v>
                      </c:pt>
                      <c:pt idx="672">
                        <c:v>4.4028270331043098</c:v>
                      </c:pt>
                      <c:pt idx="673">
                        <c:v>4.4093788590464298</c:v>
                      </c:pt>
                      <c:pt idx="674">
                        <c:v>4.4159306849885498</c:v>
                      </c:pt>
                      <c:pt idx="675">
                        <c:v>4.4224825109306698</c:v>
                      </c:pt>
                      <c:pt idx="676">
                        <c:v>4.4290343368727898</c:v>
                      </c:pt>
                      <c:pt idx="677">
                        <c:v>4.4355861628149098</c:v>
                      </c:pt>
                      <c:pt idx="678">
                        <c:v>4.4421379887570298</c:v>
                      </c:pt>
                      <c:pt idx="679">
                        <c:v>4.4486898146991498</c:v>
                      </c:pt>
                      <c:pt idx="680">
                        <c:v>4.4552416406412698</c:v>
                      </c:pt>
                      <c:pt idx="681">
                        <c:v>4.4617934665833898</c:v>
                      </c:pt>
                      <c:pt idx="682">
                        <c:v>4.4683452925255001</c:v>
                      </c:pt>
                      <c:pt idx="683">
                        <c:v>4.4748971184676201</c:v>
                      </c:pt>
                      <c:pt idx="684">
                        <c:v>4.4814489444097401</c:v>
                      </c:pt>
                      <c:pt idx="685">
                        <c:v>4.4880007703518601</c:v>
                      </c:pt>
                      <c:pt idx="686">
                        <c:v>4.4945525962939801</c:v>
                      </c:pt>
                      <c:pt idx="687">
                        <c:v>4.5011044222361001</c:v>
                      </c:pt>
                      <c:pt idx="688">
                        <c:v>4.5076562481782201</c:v>
                      </c:pt>
                      <c:pt idx="689">
                        <c:v>4.5142080741203401</c:v>
                      </c:pt>
                      <c:pt idx="690">
                        <c:v>4.5207599000624601</c:v>
                      </c:pt>
                      <c:pt idx="691">
                        <c:v>4.5273117260045801</c:v>
                      </c:pt>
                      <c:pt idx="692">
                        <c:v>4.5338635519467001</c:v>
                      </c:pt>
                      <c:pt idx="693">
                        <c:v>4.5404153778888201</c:v>
                      </c:pt>
                      <c:pt idx="694">
                        <c:v>4.5469672038309401</c:v>
                      </c:pt>
                      <c:pt idx="695">
                        <c:v>4.5535190297730601</c:v>
                      </c:pt>
                      <c:pt idx="696">
                        <c:v>4.5600708557151801</c:v>
                      </c:pt>
                      <c:pt idx="697">
                        <c:v>4.5666226816573001</c:v>
                      </c:pt>
                      <c:pt idx="698">
                        <c:v>4.5731745075994201</c:v>
                      </c:pt>
                      <c:pt idx="699">
                        <c:v>4.5797263335415401</c:v>
                      </c:pt>
                      <c:pt idx="700">
                        <c:v>4.5862781594836601</c:v>
                      </c:pt>
                      <c:pt idx="701">
                        <c:v>4.5928299854257801</c:v>
                      </c:pt>
                      <c:pt idx="702">
                        <c:v>4.5993818113679001</c:v>
                      </c:pt>
                      <c:pt idx="703">
                        <c:v>4.6059336373100104</c:v>
                      </c:pt>
                      <c:pt idx="704">
                        <c:v>4.6124854632521304</c:v>
                      </c:pt>
                      <c:pt idx="705">
                        <c:v>4.6190372891942504</c:v>
                      </c:pt>
                      <c:pt idx="706">
                        <c:v>4.6255891151363704</c:v>
                      </c:pt>
                      <c:pt idx="707">
                        <c:v>4.6321409410784904</c:v>
                      </c:pt>
                      <c:pt idx="708">
                        <c:v>4.6386927670206104</c:v>
                      </c:pt>
                      <c:pt idx="709">
                        <c:v>4.6452445929627304</c:v>
                      </c:pt>
                      <c:pt idx="710">
                        <c:v>4.6517964189048504</c:v>
                      </c:pt>
                      <c:pt idx="711">
                        <c:v>4.6583482448469704</c:v>
                      </c:pt>
                      <c:pt idx="712">
                        <c:v>4.6649000707890904</c:v>
                      </c:pt>
                      <c:pt idx="713">
                        <c:v>4.6714518967312104</c:v>
                      </c:pt>
                      <c:pt idx="714">
                        <c:v>4.6780037226733304</c:v>
                      </c:pt>
                      <c:pt idx="715">
                        <c:v>4.6845555486154504</c:v>
                      </c:pt>
                      <c:pt idx="716">
                        <c:v>4.6911073745575704</c:v>
                      </c:pt>
                      <c:pt idx="717">
                        <c:v>4.6976592004996904</c:v>
                      </c:pt>
                      <c:pt idx="718">
                        <c:v>4.7042110264418104</c:v>
                      </c:pt>
                      <c:pt idx="719">
                        <c:v>4.7107628523839304</c:v>
                      </c:pt>
                      <c:pt idx="720">
                        <c:v>4.7173146783260496</c:v>
                      </c:pt>
                      <c:pt idx="721">
                        <c:v>4.7238665042681696</c:v>
                      </c:pt>
                      <c:pt idx="722">
                        <c:v>4.7304183302102896</c:v>
                      </c:pt>
                      <c:pt idx="723">
                        <c:v>4.7369701561524096</c:v>
                      </c:pt>
                      <c:pt idx="724">
                        <c:v>4.7435219820945198</c:v>
                      </c:pt>
                      <c:pt idx="725">
                        <c:v>4.7500738080366398</c:v>
                      </c:pt>
                      <c:pt idx="726">
                        <c:v>4.7566256339787598</c:v>
                      </c:pt>
                      <c:pt idx="727">
                        <c:v>4.7631774599208798</c:v>
                      </c:pt>
                      <c:pt idx="728">
                        <c:v>4.7697292858629998</c:v>
                      </c:pt>
                      <c:pt idx="729">
                        <c:v>4.7762811118051198</c:v>
                      </c:pt>
                      <c:pt idx="730">
                        <c:v>4.7828329377472398</c:v>
                      </c:pt>
                      <c:pt idx="731">
                        <c:v>4.7893847636893598</c:v>
                      </c:pt>
                      <c:pt idx="732">
                        <c:v>4.7959365896314798</c:v>
                      </c:pt>
                      <c:pt idx="733">
                        <c:v>4.8024884155735998</c:v>
                      </c:pt>
                      <c:pt idx="734">
                        <c:v>4.8090402415157198</c:v>
                      </c:pt>
                      <c:pt idx="735">
                        <c:v>4.8155920674578399</c:v>
                      </c:pt>
                      <c:pt idx="736">
                        <c:v>4.8221438933999599</c:v>
                      </c:pt>
                      <c:pt idx="737">
                        <c:v>4.8286957193420799</c:v>
                      </c:pt>
                      <c:pt idx="738">
                        <c:v>4.8352475452841999</c:v>
                      </c:pt>
                      <c:pt idx="739">
                        <c:v>4.8417993712263199</c:v>
                      </c:pt>
                      <c:pt idx="740">
                        <c:v>4.8483511971684399</c:v>
                      </c:pt>
                      <c:pt idx="741">
                        <c:v>4.8549030231105599</c:v>
                      </c:pt>
                      <c:pt idx="742">
                        <c:v>4.8614548490526799</c:v>
                      </c:pt>
                      <c:pt idx="743">
                        <c:v>4.8680066749947999</c:v>
                      </c:pt>
                      <c:pt idx="744">
                        <c:v>4.8745585009369101</c:v>
                      </c:pt>
                      <c:pt idx="745">
                        <c:v>4.8811103268790301</c:v>
                      </c:pt>
                      <c:pt idx="746">
                        <c:v>4.8876621528211501</c:v>
                      </c:pt>
                      <c:pt idx="747">
                        <c:v>4.8942139787632701</c:v>
                      </c:pt>
                      <c:pt idx="748">
                        <c:v>4.9007658047053901</c:v>
                      </c:pt>
                      <c:pt idx="749">
                        <c:v>4.9073176306475101</c:v>
                      </c:pt>
                      <c:pt idx="750">
                        <c:v>4.9138694565896301</c:v>
                      </c:pt>
                      <c:pt idx="751">
                        <c:v>4.9204212825317502</c:v>
                      </c:pt>
                      <c:pt idx="752">
                        <c:v>4.9269731084738702</c:v>
                      </c:pt>
                      <c:pt idx="753">
                        <c:v>4.9335249344159902</c:v>
                      </c:pt>
                      <c:pt idx="754">
                        <c:v>4.9400767603581102</c:v>
                      </c:pt>
                      <c:pt idx="755">
                        <c:v>4.9466285863002302</c:v>
                      </c:pt>
                      <c:pt idx="756">
                        <c:v>4.9531804122423502</c:v>
                      </c:pt>
                      <c:pt idx="757">
                        <c:v>4.9597322381844702</c:v>
                      </c:pt>
                      <c:pt idx="758">
                        <c:v>4.9662840641265902</c:v>
                      </c:pt>
                      <c:pt idx="759">
                        <c:v>4.9728358900687102</c:v>
                      </c:pt>
                      <c:pt idx="760">
                        <c:v>4.9793877160108302</c:v>
                      </c:pt>
                      <c:pt idx="761">
                        <c:v>4.9859395419529502</c:v>
                      </c:pt>
                      <c:pt idx="762">
                        <c:v>4.9924913678950702</c:v>
                      </c:pt>
                      <c:pt idx="763">
                        <c:v>4.9990431938371804</c:v>
                      </c:pt>
                      <c:pt idx="764">
                        <c:v>5.0055950197793004</c:v>
                      </c:pt>
                      <c:pt idx="765">
                        <c:v>5.0121468457214204</c:v>
                      </c:pt>
                      <c:pt idx="766">
                        <c:v>5.0186986716635396</c:v>
                      </c:pt>
                      <c:pt idx="767">
                        <c:v>5.0252504976056596</c:v>
                      </c:pt>
                      <c:pt idx="768">
                        <c:v>5.0318023235477796</c:v>
                      </c:pt>
                      <c:pt idx="769">
                        <c:v>5.0383541494898996</c:v>
                      </c:pt>
                      <c:pt idx="770">
                        <c:v>5.0449059754320196</c:v>
                      </c:pt>
                      <c:pt idx="771">
                        <c:v>5.0514578013741396</c:v>
                      </c:pt>
                      <c:pt idx="772">
                        <c:v>5.0580096273162596</c:v>
                      </c:pt>
                      <c:pt idx="773">
                        <c:v>5.0645614532583796</c:v>
                      </c:pt>
                      <c:pt idx="774">
                        <c:v>5.0711132792004996</c:v>
                      </c:pt>
                      <c:pt idx="775">
                        <c:v>5.0776651051426196</c:v>
                      </c:pt>
                      <c:pt idx="776">
                        <c:v>5.0842169310847396</c:v>
                      </c:pt>
                      <c:pt idx="777">
                        <c:v>5.0907687570268596</c:v>
                      </c:pt>
                      <c:pt idx="778">
                        <c:v>5.0973205829689796</c:v>
                      </c:pt>
                      <c:pt idx="779">
                        <c:v>5.1038724089110996</c:v>
                      </c:pt>
                      <c:pt idx="780">
                        <c:v>5.1104242348532196</c:v>
                      </c:pt>
                      <c:pt idx="781">
                        <c:v>5.1169760607953396</c:v>
                      </c:pt>
                      <c:pt idx="782">
                        <c:v>5.1235278867374596</c:v>
                      </c:pt>
                      <c:pt idx="783">
                        <c:v>5.1300797126795796</c:v>
                      </c:pt>
                      <c:pt idx="784">
                        <c:v>5.1366315386216996</c:v>
                      </c:pt>
                      <c:pt idx="785">
                        <c:v>5.1431833645638099</c:v>
                      </c:pt>
                      <c:pt idx="786">
                        <c:v>5.1497351905059299</c:v>
                      </c:pt>
                      <c:pt idx="787">
                        <c:v>5.1562870164480499</c:v>
                      </c:pt>
                      <c:pt idx="788">
                        <c:v>5.1628388423901699</c:v>
                      </c:pt>
                      <c:pt idx="789">
                        <c:v>5.1693906683322899</c:v>
                      </c:pt>
                      <c:pt idx="790">
                        <c:v>5.1759424942744099</c:v>
                      </c:pt>
                      <c:pt idx="791">
                        <c:v>5.1824943202165299</c:v>
                      </c:pt>
                      <c:pt idx="792">
                        <c:v>5.1890461461586499</c:v>
                      </c:pt>
                      <c:pt idx="793">
                        <c:v>5.1955979721007699</c:v>
                      </c:pt>
                      <c:pt idx="794">
                        <c:v>5.2021497980428899</c:v>
                      </c:pt>
                      <c:pt idx="795">
                        <c:v>5.2087016239850099</c:v>
                      </c:pt>
                      <c:pt idx="796">
                        <c:v>5.2152534499271299</c:v>
                      </c:pt>
                      <c:pt idx="797">
                        <c:v>5.2218052758692499</c:v>
                      </c:pt>
                      <c:pt idx="798">
                        <c:v>5.2283571018113699</c:v>
                      </c:pt>
                      <c:pt idx="799">
                        <c:v>5.2349089277534899</c:v>
                      </c:pt>
                      <c:pt idx="800">
                        <c:v>5.2414607536956099</c:v>
                      </c:pt>
                      <c:pt idx="801">
                        <c:v>5.2480125796377299</c:v>
                      </c:pt>
                      <c:pt idx="802">
                        <c:v>5.2545644055798499</c:v>
                      </c:pt>
                      <c:pt idx="803">
                        <c:v>5.2611162315219699</c:v>
                      </c:pt>
                      <c:pt idx="804">
                        <c:v>5.2676680574640899</c:v>
                      </c:pt>
                      <c:pt idx="805">
                        <c:v>5.2742198834062002</c:v>
                      </c:pt>
                      <c:pt idx="806">
                        <c:v>5.2807717093483202</c:v>
                      </c:pt>
                      <c:pt idx="807">
                        <c:v>5.2873235352904402</c:v>
                      </c:pt>
                      <c:pt idx="808">
                        <c:v>5.2938753612325602</c:v>
                      </c:pt>
                      <c:pt idx="809">
                        <c:v>5.3004271871746802</c:v>
                      </c:pt>
                      <c:pt idx="810">
                        <c:v>5.3069790131168002</c:v>
                      </c:pt>
                      <c:pt idx="811">
                        <c:v>5.3135308390589202</c:v>
                      </c:pt>
                      <c:pt idx="812">
                        <c:v>5.3200826650010402</c:v>
                      </c:pt>
                      <c:pt idx="813">
                        <c:v>5.3266344909431602</c:v>
                      </c:pt>
                      <c:pt idx="814">
                        <c:v>5.3331863168852802</c:v>
                      </c:pt>
                      <c:pt idx="815">
                        <c:v>5.3397381428274002</c:v>
                      </c:pt>
                      <c:pt idx="816">
                        <c:v>5.3462899687695202</c:v>
                      </c:pt>
                      <c:pt idx="817">
                        <c:v>5.3528417947116402</c:v>
                      </c:pt>
                      <c:pt idx="818">
                        <c:v>5.3593936206537602</c:v>
                      </c:pt>
                      <c:pt idx="819">
                        <c:v>5.3659454465958802</c:v>
                      </c:pt>
                      <c:pt idx="820">
                        <c:v>5.3724972725380002</c:v>
                      </c:pt>
                      <c:pt idx="821">
                        <c:v>5.3790490984801203</c:v>
                      </c:pt>
                      <c:pt idx="822">
                        <c:v>5.3856009244222403</c:v>
                      </c:pt>
                      <c:pt idx="823">
                        <c:v>5.3921527503643603</c:v>
                      </c:pt>
                      <c:pt idx="824">
                        <c:v>5.3987045763064696</c:v>
                      </c:pt>
                      <c:pt idx="825">
                        <c:v>5.4052564022486003</c:v>
                      </c:pt>
                      <c:pt idx="826">
                        <c:v>5.4118082281907096</c:v>
                      </c:pt>
                      <c:pt idx="827">
                        <c:v>5.4183600541328296</c:v>
                      </c:pt>
                      <c:pt idx="828">
                        <c:v>5.4249118800749496</c:v>
                      </c:pt>
                      <c:pt idx="829">
                        <c:v>5.4314637060170696</c:v>
                      </c:pt>
                      <c:pt idx="830">
                        <c:v>5.4380155319591896</c:v>
                      </c:pt>
                      <c:pt idx="831">
                        <c:v>5.4445673579013096</c:v>
                      </c:pt>
                      <c:pt idx="832">
                        <c:v>5.4511191838434296</c:v>
                      </c:pt>
                      <c:pt idx="833">
                        <c:v>5.4576710097855496</c:v>
                      </c:pt>
                      <c:pt idx="834">
                        <c:v>5.4642228357276696</c:v>
                      </c:pt>
                      <c:pt idx="835">
                        <c:v>5.4707746616697897</c:v>
                      </c:pt>
                      <c:pt idx="836">
                        <c:v>5.4773264876119097</c:v>
                      </c:pt>
                      <c:pt idx="837">
                        <c:v>5.4838783135540297</c:v>
                      </c:pt>
                      <c:pt idx="838">
                        <c:v>5.4904301394961497</c:v>
                      </c:pt>
                      <c:pt idx="839">
                        <c:v>5.4969819654382697</c:v>
                      </c:pt>
                      <c:pt idx="840">
                        <c:v>5.5035337913803897</c:v>
                      </c:pt>
                      <c:pt idx="841">
                        <c:v>5.5100856173225097</c:v>
                      </c:pt>
                      <c:pt idx="842">
                        <c:v>5.5166374432646297</c:v>
                      </c:pt>
                      <c:pt idx="843">
                        <c:v>5.5231892692067497</c:v>
                      </c:pt>
                      <c:pt idx="844">
                        <c:v>5.5297410951488697</c:v>
                      </c:pt>
                      <c:pt idx="845">
                        <c:v>5.5362929210909799</c:v>
                      </c:pt>
                      <c:pt idx="846">
                        <c:v>5.5428447470330999</c:v>
                      </c:pt>
                      <c:pt idx="847">
                        <c:v>5.5493965729752199</c:v>
                      </c:pt>
                      <c:pt idx="848">
                        <c:v>5.5559483989173399</c:v>
                      </c:pt>
                      <c:pt idx="849">
                        <c:v>5.5625002248594599</c:v>
                      </c:pt>
                      <c:pt idx="850">
                        <c:v>5.5690520508015799</c:v>
                      </c:pt>
                      <c:pt idx="851">
                        <c:v>5.5756038767436999</c:v>
                      </c:pt>
                      <c:pt idx="852">
                        <c:v>5.58215570268582</c:v>
                      </c:pt>
                      <c:pt idx="853">
                        <c:v>5.58870752862794</c:v>
                      </c:pt>
                      <c:pt idx="854">
                        <c:v>5.59525935457006</c:v>
                      </c:pt>
                      <c:pt idx="855">
                        <c:v>5.60181118051218</c:v>
                      </c:pt>
                      <c:pt idx="856">
                        <c:v>5.6083630064543</c:v>
                      </c:pt>
                      <c:pt idx="857">
                        <c:v>5.61491483239642</c:v>
                      </c:pt>
                      <c:pt idx="858">
                        <c:v>5.62146665833854</c:v>
                      </c:pt>
                      <c:pt idx="859">
                        <c:v>5.62801848428066</c:v>
                      </c:pt>
                      <c:pt idx="860">
                        <c:v>5.63457031022278</c:v>
                      </c:pt>
                      <c:pt idx="861">
                        <c:v>5.6411221361649</c:v>
                      </c:pt>
                      <c:pt idx="862">
                        <c:v>5.64767396210702</c:v>
                      </c:pt>
                      <c:pt idx="863">
                        <c:v>5.65422578804914</c:v>
                      </c:pt>
                      <c:pt idx="864">
                        <c:v>5.66077761399126</c:v>
                      </c:pt>
                      <c:pt idx="865">
                        <c:v>5.66732943993338</c:v>
                      </c:pt>
                      <c:pt idx="866">
                        <c:v>5.6738812658754902</c:v>
                      </c:pt>
                      <c:pt idx="867">
                        <c:v>5.6804330918176102</c:v>
                      </c:pt>
                      <c:pt idx="868">
                        <c:v>5.6869849177597303</c:v>
                      </c:pt>
                      <c:pt idx="869">
                        <c:v>5.6935367437018503</c:v>
                      </c:pt>
                      <c:pt idx="870">
                        <c:v>5.7000885696439703</c:v>
                      </c:pt>
                      <c:pt idx="871">
                        <c:v>5.7066403955860903</c:v>
                      </c:pt>
                      <c:pt idx="872">
                        <c:v>5.7131922215282103</c:v>
                      </c:pt>
                      <c:pt idx="873">
                        <c:v>5.7197440474703303</c:v>
                      </c:pt>
                      <c:pt idx="874">
                        <c:v>5.7262958734124503</c:v>
                      </c:pt>
                      <c:pt idx="875">
                        <c:v>5.7328476993545703</c:v>
                      </c:pt>
                      <c:pt idx="876">
                        <c:v>5.7393995252966903</c:v>
                      </c:pt>
                      <c:pt idx="877">
                        <c:v>5.7459513512388103</c:v>
                      </c:pt>
                      <c:pt idx="878">
                        <c:v>5.7525031771809303</c:v>
                      </c:pt>
                      <c:pt idx="879">
                        <c:v>5.7590550031230503</c:v>
                      </c:pt>
                      <c:pt idx="880">
                        <c:v>5.7656068290651703</c:v>
                      </c:pt>
                      <c:pt idx="881">
                        <c:v>5.7721586550072903</c:v>
                      </c:pt>
                      <c:pt idx="882">
                        <c:v>5.7787104809494103</c:v>
                      </c:pt>
                      <c:pt idx="883">
                        <c:v>5.7852623068915303</c:v>
                      </c:pt>
                      <c:pt idx="884">
                        <c:v>5.7918141328336503</c:v>
                      </c:pt>
                      <c:pt idx="885">
                        <c:v>5.7983659587757597</c:v>
                      </c:pt>
                      <c:pt idx="886">
                        <c:v>5.8049177847178903</c:v>
                      </c:pt>
                      <c:pt idx="887">
                        <c:v>5.8114696106600103</c:v>
                      </c:pt>
                      <c:pt idx="888">
                        <c:v>5.8180214366021197</c:v>
                      </c:pt>
                      <c:pt idx="889">
                        <c:v>5.8245732625442397</c:v>
                      </c:pt>
                      <c:pt idx="890">
                        <c:v>5.8311250884863597</c:v>
                      </c:pt>
                      <c:pt idx="891">
                        <c:v>5.8376769144284797</c:v>
                      </c:pt>
                      <c:pt idx="892">
                        <c:v>5.8442287403705997</c:v>
                      </c:pt>
                      <c:pt idx="893">
                        <c:v>5.8507805663127197</c:v>
                      </c:pt>
                      <c:pt idx="894">
                        <c:v>5.8573323922548397</c:v>
                      </c:pt>
                      <c:pt idx="895">
                        <c:v>5.8638842181969597</c:v>
                      </c:pt>
                      <c:pt idx="896">
                        <c:v>5.8704360441390797</c:v>
                      </c:pt>
                      <c:pt idx="897">
                        <c:v>5.8769878700811997</c:v>
                      </c:pt>
                      <c:pt idx="898">
                        <c:v>5.8835396960233197</c:v>
                      </c:pt>
                      <c:pt idx="899">
                        <c:v>5.8900915219654397</c:v>
                      </c:pt>
                      <c:pt idx="900">
                        <c:v>5.8966433479075597</c:v>
                      </c:pt>
                      <c:pt idx="901">
                        <c:v>5.9031951738496797</c:v>
                      </c:pt>
                      <c:pt idx="902">
                        <c:v>5.9097469997917997</c:v>
                      </c:pt>
                      <c:pt idx="903">
                        <c:v>5.9162988257339197</c:v>
                      </c:pt>
                      <c:pt idx="904">
                        <c:v>5.9228506516760397</c:v>
                      </c:pt>
                      <c:pt idx="905">
                        <c:v>5.9294024776181598</c:v>
                      </c:pt>
                      <c:pt idx="906">
                        <c:v>5.9359543035602798</c:v>
                      </c:pt>
                      <c:pt idx="907">
                        <c:v>5.94250612950239</c:v>
                      </c:pt>
                      <c:pt idx="908">
                        <c:v>5.94905795544451</c:v>
                      </c:pt>
                      <c:pt idx="909">
                        <c:v>5.95560978138663</c:v>
                      </c:pt>
                      <c:pt idx="910">
                        <c:v>5.96216160732875</c:v>
                      </c:pt>
                      <c:pt idx="911">
                        <c:v>5.96871343327087</c:v>
                      </c:pt>
                      <c:pt idx="912">
                        <c:v>5.97526525921299</c:v>
                      </c:pt>
                      <c:pt idx="913">
                        <c:v>5.98181708515511</c:v>
                      </c:pt>
                      <c:pt idx="914">
                        <c:v>5.98836891109723</c:v>
                      </c:pt>
                      <c:pt idx="915">
                        <c:v>5.99492073703935</c:v>
                      </c:pt>
                      <c:pt idx="916">
                        <c:v>6.00147256298147</c:v>
                      </c:pt>
                      <c:pt idx="917">
                        <c:v>6.00802438892359</c:v>
                      </c:pt>
                      <c:pt idx="918">
                        <c:v>6.01457621486571</c:v>
                      </c:pt>
                      <c:pt idx="919">
                        <c:v>6.02112804080783</c:v>
                      </c:pt>
                      <c:pt idx="920">
                        <c:v>6.02767986674995</c:v>
                      </c:pt>
                      <c:pt idx="921">
                        <c:v>6.03423169269207</c:v>
                      </c:pt>
                      <c:pt idx="922">
                        <c:v>6.0407835186341901</c:v>
                      </c:pt>
                      <c:pt idx="923">
                        <c:v>6.0473353445763101</c:v>
                      </c:pt>
                      <c:pt idx="924">
                        <c:v>6.0538871705184301</c:v>
                      </c:pt>
                      <c:pt idx="925">
                        <c:v>6.0604389964605501</c:v>
                      </c:pt>
                      <c:pt idx="926">
                        <c:v>6.0669908224026701</c:v>
                      </c:pt>
                      <c:pt idx="927">
                        <c:v>6.0735426483447803</c:v>
                      </c:pt>
                      <c:pt idx="928">
                        <c:v>6.0800944742869003</c:v>
                      </c:pt>
                      <c:pt idx="929">
                        <c:v>6.0866463002290203</c:v>
                      </c:pt>
                      <c:pt idx="930">
                        <c:v>6.0931981261711403</c:v>
                      </c:pt>
                      <c:pt idx="931">
                        <c:v>6.0997499521132603</c:v>
                      </c:pt>
                      <c:pt idx="932">
                        <c:v>6.1063017780553803</c:v>
                      </c:pt>
                      <c:pt idx="933">
                        <c:v>6.1128536039975003</c:v>
                      </c:pt>
                      <c:pt idx="934">
                        <c:v>6.1194054299396203</c:v>
                      </c:pt>
                      <c:pt idx="935">
                        <c:v>6.1259572558817403</c:v>
                      </c:pt>
                      <c:pt idx="936">
                        <c:v>6.1325090818238603</c:v>
                      </c:pt>
                      <c:pt idx="937">
                        <c:v>6.1390609077659803</c:v>
                      </c:pt>
                      <c:pt idx="938">
                        <c:v>6.1456127337081004</c:v>
                      </c:pt>
                      <c:pt idx="939">
                        <c:v>6.1521645596502204</c:v>
                      </c:pt>
                      <c:pt idx="940">
                        <c:v>6.1587163855923404</c:v>
                      </c:pt>
                      <c:pt idx="941">
                        <c:v>6.1652682115344604</c:v>
                      </c:pt>
                      <c:pt idx="942">
                        <c:v>6.1718200374765804</c:v>
                      </c:pt>
                      <c:pt idx="943">
                        <c:v>6.1783718634187004</c:v>
                      </c:pt>
                      <c:pt idx="944">
                        <c:v>6.1849236893608204</c:v>
                      </c:pt>
                      <c:pt idx="945">
                        <c:v>6.1914755153029404</c:v>
                      </c:pt>
                      <c:pt idx="946">
                        <c:v>6.1980273412450497</c:v>
                      </c:pt>
                      <c:pt idx="947">
                        <c:v>6.2045791671871804</c:v>
                      </c:pt>
                      <c:pt idx="948">
                        <c:v>6.2111309931293004</c:v>
                      </c:pt>
                      <c:pt idx="949">
                        <c:v>6.2176828190714097</c:v>
                      </c:pt>
                      <c:pt idx="950">
                        <c:v>6.2242346450135297</c:v>
                      </c:pt>
                      <c:pt idx="951">
                        <c:v>6.2307864709556497</c:v>
                      </c:pt>
                      <c:pt idx="952">
                        <c:v>6.2373382968977698</c:v>
                      </c:pt>
                      <c:pt idx="953">
                        <c:v>6.2438901228398898</c:v>
                      </c:pt>
                      <c:pt idx="954">
                        <c:v>6.2504419487820098</c:v>
                      </c:pt>
                      <c:pt idx="955">
                        <c:v>6.2569937747241298</c:v>
                      </c:pt>
                      <c:pt idx="956">
                        <c:v>6.2635456006662498</c:v>
                      </c:pt>
                      <c:pt idx="957">
                        <c:v>6.2700974266083698</c:v>
                      </c:pt>
                      <c:pt idx="958">
                        <c:v>6.2766492525504898</c:v>
                      </c:pt>
                      <c:pt idx="959">
                        <c:v>6.2832010784926098</c:v>
                      </c:pt>
                      <c:pt idx="960">
                        <c:v>6.2897529044347298</c:v>
                      </c:pt>
                      <c:pt idx="961">
                        <c:v>6.2963047303768498</c:v>
                      </c:pt>
                      <c:pt idx="962">
                        <c:v>6.3028565563189698</c:v>
                      </c:pt>
                      <c:pt idx="963">
                        <c:v>6.3094083822610898</c:v>
                      </c:pt>
                      <c:pt idx="964">
                        <c:v>6.3159602082032098</c:v>
                      </c:pt>
                      <c:pt idx="965">
                        <c:v>6.3225120341453298</c:v>
                      </c:pt>
                      <c:pt idx="966">
                        <c:v>6.3290638600874498</c:v>
                      </c:pt>
                      <c:pt idx="967">
                        <c:v>6.3356156860295698</c:v>
                      </c:pt>
                      <c:pt idx="968">
                        <c:v>6.3421675119716898</c:v>
                      </c:pt>
                      <c:pt idx="969">
                        <c:v>6.3487193379138001</c:v>
                      </c:pt>
                      <c:pt idx="970">
                        <c:v>6.3552711638559201</c:v>
                      </c:pt>
                      <c:pt idx="971">
                        <c:v>6.3618229897980401</c:v>
                      </c:pt>
                      <c:pt idx="972">
                        <c:v>6.3683748157401601</c:v>
                      </c:pt>
                      <c:pt idx="973">
                        <c:v>6.3749266416822801</c:v>
                      </c:pt>
                      <c:pt idx="974">
                        <c:v>6.3814784676244001</c:v>
                      </c:pt>
                      <c:pt idx="975">
                        <c:v>6.3880302935665201</c:v>
                      </c:pt>
                      <c:pt idx="976">
                        <c:v>6.3945821195086401</c:v>
                      </c:pt>
                      <c:pt idx="977">
                        <c:v>6.4011339454507601</c:v>
                      </c:pt>
                      <c:pt idx="978">
                        <c:v>6.4076857713928801</c:v>
                      </c:pt>
                      <c:pt idx="979">
                        <c:v>6.4142375973350001</c:v>
                      </c:pt>
                      <c:pt idx="980">
                        <c:v>6.4207894232771201</c:v>
                      </c:pt>
                      <c:pt idx="981">
                        <c:v>6.4273412492192401</c:v>
                      </c:pt>
                      <c:pt idx="982">
                        <c:v>6.4338930751613601</c:v>
                      </c:pt>
                      <c:pt idx="983">
                        <c:v>6.4404449011034801</c:v>
                      </c:pt>
                      <c:pt idx="984">
                        <c:v>6.4469967270456001</c:v>
                      </c:pt>
                      <c:pt idx="985">
                        <c:v>6.4535485529877201</c:v>
                      </c:pt>
                      <c:pt idx="986">
                        <c:v>6.4601003789298401</c:v>
                      </c:pt>
                      <c:pt idx="987">
                        <c:v>6.4666522048719601</c:v>
                      </c:pt>
                      <c:pt idx="988">
                        <c:v>6.4732040308140801</c:v>
                      </c:pt>
                      <c:pt idx="989">
                        <c:v>6.4797558567561904</c:v>
                      </c:pt>
                      <c:pt idx="990">
                        <c:v>6.4863076826983104</c:v>
                      </c:pt>
                      <c:pt idx="991">
                        <c:v>6.4928595086404304</c:v>
                      </c:pt>
                      <c:pt idx="992">
                        <c:v>6.4994113345825504</c:v>
                      </c:pt>
                      <c:pt idx="993">
                        <c:v>6.5059631605246704</c:v>
                      </c:pt>
                      <c:pt idx="994">
                        <c:v>6.5125149864667904</c:v>
                      </c:pt>
                      <c:pt idx="995">
                        <c:v>6.5190668124089104</c:v>
                      </c:pt>
                      <c:pt idx="996">
                        <c:v>6.5256186383510304</c:v>
                      </c:pt>
                      <c:pt idx="997">
                        <c:v>6.5321704642931504</c:v>
                      </c:pt>
                      <c:pt idx="998">
                        <c:v>6.5387222902352704</c:v>
                      </c:pt>
                      <c:pt idx="999">
                        <c:v>6.5452741161773904</c:v>
                      </c:pt>
                      <c:pt idx="1000">
                        <c:v>6.5518259421195104</c:v>
                      </c:pt>
                      <c:pt idx="1001">
                        <c:v>6.5583777680616304</c:v>
                      </c:pt>
                      <c:pt idx="1002">
                        <c:v>6.5649295940037504</c:v>
                      </c:pt>
                      <c:pt idx="1003">
                        <c:v>6.5714814199458704</c:v>
                      </c:pt>
                      <c:pt idx="1004">
                        <c:v>6.5780332458879904</c:v>
                      </c:pt>
                      <c:pt idx="1005">
                        <c:v>6.5845850718301104</c:v>
                      </c:pt>
                      <c:pt idx="1006">
                        <c:v>6.5911368977722304</c:v>
                      </c:pt>
                      <c:pt idx="1007">
                        <c:v>6.5976887237143496</c:v>
                      </c:pt>
                      <c:pt idx="1008">
                        <c:v>6.6042405496564696</c:v>
                      </c:pt>
                      <c:pt idx="1009">
                        <c:v>6.6107923755985798</c:v>
                      </c:pt>
                      <c:pt idx="1010">
                        <c:v>6.6173442015406998</c:v>
                      </c:pt>
                      <c:pt idx="1011">
                        <c:v>6.6238960274828198</c:v>
                      </c:pt>
                      <c:pt idx="1012">
                        <c:v>6.6304478534249398</c:v>
                      </c:pt>
                      <c:pt idx="1013">
                        <c:v>6.6369996793670598</c:v>
                      </c:pt>
                      <c:pt idx="1014">
                        <c:v>6.6435515053091798</c:v>
                      </c:pt>
                      <c:pt idx="1015">
                        <c:v>6.6501033312512998</c:v>
                      </c:pt>
                      <c:pt idx="1016">
                        <c:v>6.6566551571934198</c:v>
                      </c:pt>
                      <c:pt idx="1017">
                        <c:v>6.6632069831355398</c:v>
                      </c:pt>
                      <c:pt idx="1018">
                        <c:v>6.6697588090776598</c:v>
                      </c:pt>
                      <c:pt idx="1019">
                        <c:v>6.6763106350197798</c:v>
                      </c:pt>
                      <c:pt idx="1020">
                        <c:v>6.6828624609618998</c:v>
                      </c:pt>
                      <c:pt idx="1021">
                        <c:v>6.6894142869040198</c:v>
                      </c:pt>
                      <c:pt idx="1022">
                        <c:v>6.6959661128461399</c:v>
                      </c:pt>
                      <c:pt idx="1023">
                        <c:v>6.7025179387882599</c:v>
                      </c:pt>
                      <c:pt idx="1024">
                        <c:v>6.7090697647303799</c:v>
                      </c:pt>
                      <c:pt idx="1025">
                        <c:v>6.7156215906724999</c:v>
                      </c:pt>
                      <c:pt idx="1026">
                        <c:v>6.7221734166146199</c:v>
                      </c:pt>
                      <c:pt idx="1027">
                        <c:v>6.7287252425567399</c:v>
                      </c:pt>
                      <c:pt idx="1028">
                        <c:v>6.7352770684988599</c:v>
                      </c:pt>
                      <c:pt idx="1029">
                        <c:v>6.7418288944409799</c:v>
                      </c:pt>
                      <c:pt idx="1030">
                        <c:v>6.7483807203830901</c:v>
                      </c:pt>
                      <c:pt idx="1031">
                        <c:v>6.7549325463252101</c:v>
                      </c:pt>
                      <c:pt idx="1032">
                        <c:v>6.7614843722673301</c:v>
                      </c:pt>
                      <c:pt idx="1033">
                        <c:v>6.7680361982094501</c:v>
                      </c:pt>
                      <c:pt idx="1034">
                        <c:v>6.7745880241515701</c:v>
                      </c:pt>
                      <c:pt idx="1035">
                        <c:v>6.7811398500936901</c:v>
                      </c:pt>
                      <c:pt idx="1036">
                        <c:v>6.7876916760358101</c:v>
                      </c:pt>
                      <c:pt idx="1037">
                        <c:v>6.7942435019779301</c:v>
                      </c:pt>
                      <c:pt idx="1038">
                        <c:v>6.8007953279200501</c:v>
                      </c:pt>
                      <c:pt idx="1039">
                        <c:v>6.8073471538621702</c:v>
                      </c:pt>
                      <c:pt idx="1040">
                        <c:v>6.8138989798042902</c:v>
                      </c:pt>
                      <c:pt idx="1041">
                        <c:v>6.8204508057464102</c:v>
                      </c:pt>
                      <c:pt idx="1042">
                        <c:v>6.8270026316885302</c:v>
                      </c:pt>
                      <c:pt idx="1043">
                        <c:v>6.8335544576306502</c:v>
                      </c:pt>
                      <c:pt idx="1044">
                        <c:v>6.8401062835727702</c:v>
                      </c:pt>
                      <c:pt idx="1045">
                        <c:v>6.8466581095148902</c:v>
                      </c:pt>
                      <c:pt idx="1046">
                        <c:v>6.8532099354570102</c:v>
                      </c:pt>
                      <c:pt idx="1047">
                        <c:v>6.8597617613991302</c:v>
                      </c:pt>
                      <c:pt idx="1048">
                        <c:v>6.8663135873412502</c:v>
                      </c:pt>
                      <c:pt idx="1049">
                        <c:v>6.8728654132833702</c:v>
                      </c:pt>
                      <c:pt idx="1050">
                        <c:v>6.8794172392254804</c:v>
                      </c:pt>
                      <c:pt idx="1051">
                        <c:v>6.8859690651676004</c:v>
                      </c:pt>
                      <c:pt idx="1052">
                        <c:v>6.8925208911097204</c:v>
                      </c:pt>
                      <c:pt idx="1053">
                        <c:v>6.8990727170518404</c:v>
                      </c:pt>
                      <c:pt idx="1054">
                        <c:v>6.9056245429939596</c:v>
                      </c:pt>
                      <c:pt idx="1055">
                        <c:v>6.9121763689360796</c:v>
                      </c:pt>
                      <c:pt idx="1056">
                        <c:v>6.9187281948781996</c:v>
                      </c:pt>
                      <c:pt idx="1057">
                        <c:v>6.9252800208203196</c:v>
                      </c:pt>
                      <c:pt idx="1058">
                        <c:v>6.9318318467624396</c:v>
                      </c:pt>
                      <c:pt idx="1059">
                        <c:v>6.9383836727045596</c:v>
                      </c:pt>
                      <c:pt idx="1060">
                        <c:v>6.9449354986466796</c:v>
                      </c:pt>
                      <c:pt idx="1061">
                        <c:v>6.9514873245887996</c:v>
                      </c:pt>
                      <c:pt idx="1062">
                        <c:v>6.9580391505309196</c:v>
                      </c:pt>
                      <c:pt idx="1063">
                        <c:v>6.9645909764730396</c:v>
                      </c:pt>
                      <c:pt idx="1064">
                        <c:v>6.9711428024151596</c:v>
                      </c:pt>
                      <c:pt idx="1065">
                        <c:v>6.9776946283572796</c:v>
                      </c:pt>
                      <c:pt idx="1066">
                        <c:v>6.9842464542993996</c:v>
                      </c:pt>
                      <c:pt idx="1067">
                        <c:v>6.9907982802415196</c:v>
                      </c:pt>
                      <c:pt idx="1068">
                        <c:v>6.9973501061836396</c:v>
                      </c:pt>
                      <c:pt idx="1069">
                        <c:v>7.0039019321257596</c:v>
                      </c:pt>
                      <c:pt idx="1070">
                        <c:v>7.0104537580678699</c:v>
                      </c:pt>
                      <c:pt idx="1071">
                        <c:v>7.0170055840099899</c:v>
                      </c:pt>
                      <c:pt idx="1072">
                        <c:v>7.0235574099521099</c:v>
                      </c:pt>
                      <c:pt idx="1073">
                        <c:v>7.0301092358942299</c:v>
                      </c:pt>
                      <c:pt idx="1074">
                        <c:v>7.0366610618363499</c:v>
                      </c:pt>
                      <c:pt idx="1075">
                        <c:v>7.0432128877784699</c:v>
                      </c:pt>
                      <c:pt idx="1076">
                        <c:v>7.0497647137205899</c:v>
                      </c:pt>
                      <c:pt idx="1077">
                        <c:v>7.0563165396627099</c:v>
                      </c:pt>
                      <c:pt idx="1078">
                        <c:v>7.0628683656048299</c:v>
                      </c:pt>
                      <c:pt idx="1079">
                        <c:v>7.0694201915469499</c:v>
                      </c:pt>
                      <c:pt idx="1080">
                        <c:v>7.0759720174890699</c:v>
                      </c:pt>
                      <c:pt idx="1081">
                        <c:v>7.0825238434311899</c:v>
                      </c:pt>
                      <c:pt idx="1082">
                        <c:v>7.0890756693733099</c:v>
                      </c:pt>
                      <c:pt idx="1083">
                        <c:v>7.0956274953154299</c:v>
                      </c:pt>
                      <c:pt idx="1084">
                        <c:v>7.1021793212575499</c:v>
                      </c:pt>
                      <c:pt idx="1085">
                        <c:v>7.1087311471996699</c:v>
                      </c:pt>
                      <c:pt idx="1086">
                        <c:v>7.1152829731417899</c:v>
                      </c:pt>
                      <c:pt idx="1087">
                        <c:v>7.1218347990839099</c:v>
                      </c:pt>
                      <c:pt idx="1088">
                        <c:v>7.1283866250260299</c:v>
                      </c:pt>
                      <c:pt idx="1089">
                        <c:v>7.1349384509681499</c:v>
                      </c:pt>
                      <c:pt idx="1090">
                        <c:v>7.1414902769102602</c:v>
                      </c:pt>
                      <c:pt idx="1091">
                        <c:v>7.1480421028523802</c:v>
                      </c:pt>
                      <c:pt idx="1092">
                        <c:v>7.1545939287945002</c:v>
                      </c:pt>
                      <c:pt idx="1093">
                        <c:v>7.1611457547366202</c:v>
                      </c:pt>
                      <c:pt idx="1094">
                        <c:v>7.1676975806787402</c:v>
                      </c:pt>
                      <c:pt idx="1095">
                        <c:v>7.1742494066208602</c:v>
                      </c:pt>
                      <c:pt idx="1096">
                        <c:v>7.1808012325629802</c:v>
                      </c:pt>
                      <c:pt idx="1097">
                        <c:v>7.1873530585051002</c:v>
                      </c:pt>
                      <c:pt idx="1098">
                        <c:v>7.1939048844472202</c:v>
                      </c:pt>
                      <c:pt idx="1099">
                        <c:v>7.2004567103893402</c:v>
                      </c:pt>
                      <c:pt idx="1100">
                        <c:v>7.2070085363314602</c:v>
                      </c:pt>
                      <c:pt idx="1101">
                        <c:v>7.2135603622735802</c:v>
                      </c:pt>
                      <c:pt idx="1102">
                        <c:v>7.2201121882157002</c:v>
                      </c:pt>
                      <c:pt idx="1103">
                        <c:v>7.2266640141578202</c:v>
                      </c:pt>
                      <c:pt idx="1104">
                        <c:v>7.2332158400999402</c:v>
                      </c:pt>
                      <c:pt idx="1105">
                        <c:v>7.2397676660420602</c:v>
                      </c:pt>
                      <c:pt idx="1106">
                        <c:v>7.2463194919841802</c:v>
                      </c:pt>
                      <c:pt idx="1107">
                        <c:v>7.2528713179263002</c:v>
                      </c:pt>
                      <c:pt idx="1108">
                        <c:v>7.2594231438684202</c:v>
                      </c:pt>
                      <c:pt idx="1109">
                        <c:v>7.2659749698105403</c:v>
                      </c:pt>
                      <c:pt idx="1110">
                        <c:v>7.2725267957526603</c:v>
                      </c:pt>
                      <c:pt idx="1111">
                        <c:v>7.2790786216947696</c:v>
                      </c:pt>
                      <c:pt idx="1112">
                        <c:v>7.2856304476368896</c:v>
                      </c:pt>
                      <c:pt idx="1113">
                        <c:v>7.2921822735790096</c:v>
                      </c:pt>
                      <c:pt idx="1114">
                        <c:v>7.2987340995211296</c:v>
                      </c:pt>
                      <c:pt idx="1115">
                        <c:v>7.3052859254632496</c:v>
                      </c:pt>
                      <c:pt idx="1116">
                        <c:v>7.3118377514053696</c:v>
                      </c:pt>
                      <c:pt idx="1117">
                        <c:v>7.3183895773474896</c:v>
                      </c:pt>
                      <c:pt idx="1118">
                        <c:v>7.3249414032896096</c:v>
                      </c:pt>
                      <c:pt idx="1119">
                        <c:v>7.3314932292317296</c:v>
                      </c:pt>
                      <c:pt idx="1120">
                        <c:v>7.3380450551738496</c:v>
                      </c:pt>
                      <c:pt idx="1121">
                        <c:v>7.3445968811159696</c:v>
                      </c:pt>
                      <c:pt idx="1122">
                        <c:v>7.3511487070580896</c:v>
                      </c:pt>
                      <c:pt idx="1123">
                        <c:v>7.3577005330002097</c:v>
                      </c:pt>
                      <c:pt idx="1124">
                        <c:v>7.3642523589423297</c:v>
                      </c:pt>
                      <c:pt idx="1125">
                        <c:v>7.3708041848844497</c:v>
                      </c:pt>
                      <c:pt idx="1126">
                        <c:v>7.3773560108265697</c:v>
                      </c:pt>
                      <c:pt idx="1127">
                        <c:v>7.3839078367686897</c:v>
                      </c:pt>
                      <c:pt idx="1128">
                        <c:v>7.3904596627108097</c:v>
                      </c:pt>
                      <c:pt idx="1129">
                        <c:v>7.3970114886529297</c:v>
                      </c:pt>
                      <c:pt idx="1130">
                        <c:v>7.4035633145950497</c:v>
                      </c:pt>
                      <c:pt idx="1131">
                        <c:v>7.4101151405371599</c:v>
                      </c:pt>
                      <c:pt idx="1132">
                        <c:v>7.4166669664792799</c:v>
                      </c:pt>
                      <c:pt idx="1133">
                        <c:v>7.4232187924213999</c:v>
                      </c:pt>
                      <c:pt idx="1134">
                        <c:v>7.4297706183635199</c:v>
                      </c:pt>
                      <c:pt idx="1135">
                        <c:v>7.4363224443056399</c:v>
                      </c:pt>
                      <c:pt idx="1136">
                        <c:v>7.4428742702477599</c:v>
                      </c:pt>
                      <c:pt idx="1137">
                        <c:v>7.4494260961898799</c:v>
                      </c:pt>
                      <c:pt idx="1138">
                        <c:v>7.4559779221319999</c:v>
                      </c:pt>
                      <c:pt idx="1139">
                        <c:v>7.46252974807412</c:v>
                      </c:pt>
                      <c:pt idx="1140">
                        <c:v>7.46908157401624</c:v>
                      </c:pt>
                      <c:pt idx="1141">
                        <c:v>7.47563339995836</c:v>
                      </c:pt>
                      <c:pt idx="1142">
                        <c:v>7.48218522590048</c:v>
                      </c:pt>
                      <c:pt idx="1143">
                        <c:v>7.4887370518426</c:v>
                      </c:pt>
                      <c:pt idx="1144">
                        <c:v>7.49528887778472</c:v>
                      </c:pt>
                      <c:pt idx="1145">
                        <c:v>7.50184070372684</c:v>
                      </c:pt>
                      <c:pt idx="1146">
                        <c:v>7.50839252966896</c:v>
                      </c:pt>
                      <c:pt idx="1147">
                        <c:v>7.51494435561108</c:v>
                      </c:pt>
                      <c:pt idx="1148">
                        <c:v>7.5214961815532</c:v>
                      </c:pt>
                      <c:pt idx="1149">
                        <c:v>7.52804800749532</c:v>
                      </c:pt>
                      <c:pt idx="1150">
                        <c:v>7.53459983343744</c:v>
                      </c:pt>
                      <c:pt idx="1151">
                        <c:v>7.5411516593795502</c:v>
                      </c:pt>
                      <c:pt idx="1152">
                        <c:v>7.5477034853216702</c:v>
                      </c:pt>
                      <c:pt idx="1153">
                        <c:v>7.5542553112637902</c:v>
                      </c:pt>
                      <c:pt idx="1154">
                        <c:v>7.5608071372059102</c:v>
                      </c:pt>
                      <c:pt idx="1155">
                        <c:v>7.5673589631480302</c:v>
                      </c:pt>
                      <c:pt idx="1156">
                        <c:v>7.5739107890901503</c:v>
                      </c:pt>
                      <c:pt idx="1157">
                        <c:v>7.5804626150322703</c:v>
                      </c:pt>
                      <c:pt idx="1158">
                        <c:v>7.5870144409743903</c:v>
                      </c:pt>
                      <c:pt idx="1159">
                        <c:v>7.5935662669165103</c:v>
                      </c:pt>
                      <c:pt idx="1160">
                        <c:v>7.6001180928586303</c:v>
                      </c:pt>
                      <c:pt idx="1161">
                        <c:v>7.6066699188007503</c:v>
                      </c:pt>
                      <c:pt idx="1162">
                        <c:v>7.6132217447428703</c:v>
                      </c:pt>
                      <c:pt idx="1163">
                        <c:v>7.6197735706849903</c:v>
                      </c:pt>
                      <c:pt idx="1164">
                        <c:v>7.6263253966271103</c:v>
                      </c:pt>
                      <c:pt idx="1165">
                        <c:v>7.6328772225692303</c:v>
                      </c:pt>
                      <c:pt idx="1166">
                        <c:v>7.6394290485113503</c:v>
                      </c:pt>
                      <c:pt idx="1167">
                        <c:v>7.6459808744534703</c:v>
                      </c:pt>
                      <c:pt idx="1168">
                        <c:v>7.6525327003955903</c:v>
                      </c:pt>
                      <c:pt idx="1169">
                        <c:v>7.6590845263377103</c:v>
                      </c:pt>
                      <c:pt idx="1170">
                        <c:v>7.6656363522798303</c:v>
                      </c:pt>
                      <c:pt idx="1171">
                        <c:v>7.6721881782219503</c:v>
                      </c:pt>
                      <c:pt idx="1172">
                        <c:v>7.6787400041640597</c:v>
                      </c:pt>
                      <c:pt idx="1173">
                        <c:v>7.6852918301061797</c:v>
                      </c:pt>
                      <c:pt idx="1174">
                        <c:v>7.6918436560482997</c:v>
                      </c:pt>
                      <c:pt idx="1175">
                        <c:v>7.6983954819904197</c:v>
                      </c:pt>
                      <c:pt idx="1176">
                        <c:v>7.7049473079325397</c:v>
                      </c:pt>
                      <c:pt idx="1177">
                        <c:v>7.7114991338746597</c:v>
                      </c:pt>
                      <c:pt idx="1178">
                        <c:v>7.7180509598167797</c:v>
                      </c:pt>
                      <c:pt idx="1179">
                        <c:v>7.7246027857588997</c:v>
                      </c:pt>
                      <c:pt idx="1180">
                        <c:v>7.7311546117010197</c:v>
                      </c:pt>
                      <c:pt idx="1181">
                        <c:v>7.7377064376431397</c:v>
                      </c:pt>
                      <c:pt idx="1182">
                        <c:v>7.7442582635852597</c:v>
                      </c:pt>
                      <c:pt idx="1183">
                        <c:v>7.7508100895273797</c:v>
                      </c:pt>
                      <c:pt idx="1184">
                        <c:v>7.7573619154694997</c:v>
                      </c:pt>
                      <c:pt idx="1185">
                        <c:v>7.7639137414116197</c:v>
                      </c:pt>
                      <c:pt idx="1186">
                        <c:v>7.7704655673537397</c:v>
                      </c:pt>
                      <c:pt idx="1187">
                        <c:v>7.7770173932958597</c:v>
                      </c:pt>
                      <c:pt idx="1188">
                        <c:v>7.7835692192379797</c:v>
                      </c:pt>
                      <c:pt idx="1189">
                        <c:v>7.7901210451800997</c:v>
                      </c:pt>
                      <c:pt idx="1190">
                        <c:v>7.7966728711222197</c:v>
                      </c:pt>
                      <c:pt idx="1191">
                        <c:v>7.8032246970643397</c:v>
                      </c:pt>
                      <c:pt idx="1192">
                        <c:v>7.8097765230064597</c:v>
                      </c:pt>
                      <c:pt idx="1193">
                        <c:v>7.81632834894857</c:v>
                      </c:pt>
                      <c:pt idx="1194">
                        <c:v>7.82288017489069</c:v>
                      </c:pt>
                      <c:pt idx="1195">
                        <c:v>7.82943200083281</c:v>
                      </c:pt>
                      <c:pt idx="1196">
                        <c:v>7.83598382677493</c:v>
                      </c:pt>
                      <c:pt idx="1197">
                        <c:v>7.84253565271705</c:v>
                      </c:pt>
                      <c:pt idx="1198">
                        <c:v>7.84908747865917</c:v>
                      </c:pt>
                      <c:pt idx="1199">
                        <c:v>7.85563930460129</c:v>
                      </c:pt>
                      <c:pt idx="1200">
                        <c:v>7.86219113054341</c:v>
                      </c:pt>
                      <c:pt idx="1201">
                        <c:v>7.86874295648553</c:v>
                      </c:pt>
                      <c:pt idx="1202">
                        <c:v>7.87529478242765</c:v>
                      </c:pt>
                      <c:pt idx="1203">
                        <c:v>7.88184660836977</c:v>
                      </c:pt>
                      <c:pt idx="1204">
                        <c:v>7.88839843431189</c:v>
                      </c:pt>
                      <c:pt idx="1205">
                        <c:v>7.89495026025401</c:v>
                      </c:pt>
                      <c:pt idx="1206">
                        <c:v>7.90150208619613</c:v>
                      </c:pt>
                      <c:pt idx="1207">
                        <c:v>7.90805391213825</c:v>
                      </c:pt>
                      <c:pt idx="1208">
                        <c:v>7.91460573808037</c:v>
                      </c:pt>
                      <c:pt idx="1209">
                        <c:v>7.92115756402249</c:v>
                      </c:pt>
                      <c:pt idx="1210">
                        <c:v>7.9277093899646101</c:v>
                      </c:pt>
                      <c:pt idx="1211">
                        <c:v>7.9342612159067301</c:v>
                      </c:pt>
                      <c:pt idx="1212">
                        <c:v>7.9408130418488403</c:v>
                      </c:pt>
                      <c:pt idx="1213">
                        <c:v>7.9473648677909603</c:v>
                      </c:pt>
                      <c:pt idx="1214">
                        <c:v>7.9539166937330803</c:v>
                      </c:pt>
                      <c:pt idx="1215">
                        <c:v>7.9604685196752003</c:v>
                      </c:pt>
                      <c:pt idx="1216">
                        <c:v>7.9670203456173203</c:v>
                      </c:pt>
                      <c:pt idx="1217">
                        <c:v>7.9735721715594403</c:v>
                      </c:pt>
                      <c:pt idx="1218">
                        <c:v>7.9801239975015603</c:v>
                      </c:pt>
                      <c:pt idx="1219">
                        <c:v>7.9866758234436803</c:v>
                      </c:pt>
                      <c:pt idx="1220">
                        <c:v>7.9932276493858003</c:v>
                      </c:pt>
                      <c:pt idx="1221">
                        <c:v>7.9997794753279203</c:v>
                      </c:pt>
                      <c:pt idx="1222">
                        <c:v>8.0063313012700394</c:v>
                      </c:pt>
                      <c:pt idx="1223">
                        <c:v>8.0128831272121595</c:v>
                      </c:pt>
                      <c:pt idx="1224">
                        <c:v>8.0194349531542795</c:v>
                      </c:pt>
                      <c:pt idx="1225">
                        <c:v>8.0259867790963995</c:v>
                      </c:pt>
                      <c:pt idx="1226">
                        <c:v>8.0325386050385195</c:v>
                      </c:pt>
                      <c:pt idx="1227">
                        <c:v>8.0390904309806395</c:v>
                      </c:pt>
                      <c:pt idx="1228">
                        <c:v>8.0456422569227595</c:v>
                      </c:pt>
                      <c:pt idx="1229">
                        <c:v>8.0521940828648795</c:v>
                      </c:pt>
                      <c:pt idx="1230">
                        <c:v>8.0587459088069995</c:v>
                      </c:pt>
                      <c:pt idx="1231">
                        <c:v>8.0652977347491195</c:v>
                      </c:pt>
                      <c:pt idx="1232">
                        <c:v>8.0718495606912306</c:v>
                      </c:pt>
                      <c:pt idx="1233">
                        <c:v>8.0784013866333506</c:v>
                      </c:pt>
                      <c:pt idx="1234">
                        <c:v>8.0849532125754706</c:v>
                      </c:pt>
                      <c:pt idx="1235">
                        <c:v>8.0915050385175906</c:v>
                      </c:pt>
                      <c:pt idx="1236">
                        <c:v>8.0980568644597106</c:v>
                      </c:pt>
                      <c:pt idx="1237">
                        <c:v>8.1046086904018306</c:v>
                      </c:pt>
                      <c:pt idx="1238">
                        <c:v>8.1111605163439506</c:v>
                      </c:pt>
                      <c:pt idx="1239">
                        <c:v>8.1177123422860706</c:v>
                      </c:pt>
                      <c:pt idx="1240">
                        <c:v>8.1242641682281906</c:v>
                      </c:pt>
                      <c:pt idx="1241">
                        <c:v>8.1308159941703106</c:v>
                      </c:pt>
                      <c:pt idx="1242">
                        <c:v>8.1373678201124306</c:v>
                      </c:pt>
                      <c:pt idx="1243">
                        <c:v>8.1439196460545507</c:v>
                      </c:pt>
                      <c:pt idx="1244">
                        <c:v>8.1504714719966707</c:v>
                      </c:pt>
                      <c:pt idx="1245">
                        <c:v>8.1570232979387907</c:v>
                      </c:pt>
                      <c:pt idx="1246">
                        <c:v>8.1635751238809107</c:v>
                      </c:pt>
                      <c:pt idx="1247">
                        <c:v>8.1701269498230307</c:v>
                      </c:pt>
                      <c:pt idx="1248">
                        <c:v>8.1766787757651507</c:v>
                      </c:pt>
                      <c:pt idx="1249">
                        <c:v>8.1832306017072707</c:v>
                      </c:pt>
                      <c:pt idx="1250">
                        <c:v>8.1897824276493907</c:v>
                      </c:pt>
                      <c:pt idx="1251">
                        <c:v>8.1963342535915107</c:v>
                      </c:pt>
                      <c:pt idx="1252">
                        <c:v>8.2028860795336307</c:v>
                      </c:pt>
                      <c:pt idx="1253">
                        <c:v>8.20943790547574</c:v>
                      </c:pt>
                      <c:pt idx="1254">
                        <c:v>8.21598973141786</c:v>
                      </c:pt>
                      <c:pt idx="1255">
                        <c:v>8.22254155735998</c:v>
                      </c:pt>
                      <c:pt idx="1256">
                        <c:v>8.2290933833021001</c:v>
                      </c:pt>
                      <c:pt idx="1257">
                        <c:v>8.2356452092442201</c:v>
                      </c:pt>
                      <c:pt idx="1258">
                        <c:v>8.2421970351863401</c:v>
                      </c:pt>
                      <c:pt idx="1259">
                        <c:v>8.2487488611284601</c:v>
                      </c:pt>
                      <c:pt idx="1260">
                        <c:v>8.2553006870705801</c:v>
                      </c:pt>
                      <c:pt idx="1261">
                        <c:v>8.2618525130127001</c:v>
                      </c:pt>
                      <c:pt idx="1262">
                        <c:v>8.2684043389548201</c:v>
                      </c:pt>
                      <c:pt idx="1263">
                        <c:v>8.2749561648969401</c:v>
                      </c:pt>
                      <c:pt idx="1264">
                        <c:v>8.2815079908390601</c:v>
                      </c:pt>
                      <c:pt idx="1265">
                        <c:v>8.2880598167811801</c:v>
                      </c:pt>
                      <c:pt idx="1266">
                        <c:v>8.2946116427233001</c:v>
                      </c:pt>
                      <c:pt idx="1267">
                        <c:v>8.3011634686654201</c:v>
                      </c:pt>
                      <c:pt idx="1268">
                        <c:v>8.3077152946075401</c:v>
                      </c:pt>
                      <c:pt idx="1269">
                        <c:v>8.3142671205496601</c:v>
                      </c:pt>
                      <c:pt idx="1270">
                        <c:v>8.3208189464917801</c:v>
                      </c:pt>
                      <c:pt idx="1271">
                        <c:v>8.3273707724339001</c:v>
                      </c:pt>
                      <c:pt idx="1272">
                        <c:v>8.3339225983760201</c:v>
                      </c:pt>
                      <c:pt idx="1273">
                        <c:v>8.3404744243181401</c:v>
                      </c:pt>
                      <c:pt idx="1274">
                        <c:v>8.3470262502602495</c:v>
                      </c:pt>
                      <c:pt idx="1275">
                        <c:v>8.3535780762023695</c:v>
                      </c:pt>
                      <c:pt idx="1276">
                        <c:v>8.3601299021444895</c:v>
                      </c:pt>
                      <c:pt idx="1277">
                        <c:v>8.3666817280866095</c:v>
                      </c:pt>
                      <c:pt idx="1278">
                        <c:v>8.3732335540287295</c:v>
                      </c:pt>
                      <c:pt idx="1279">
                        <c:v>8.3797853799708495</c:v>
                      </c:pt>
                      <c:pt idx="1280">
                        <c:v>8.3863372059129695</c:v>
                      </c:pt>
                      <c:pt idx="1281">
                        <c:v>8.3928890318550895</c:v>
                      </c:pt>
                      <c:pt idx="1282">
                        <c:v>8.3994408577972095</c:v>
                      </c:pt>
                      <c:pt idx="1283">
                        <c:v>8.4059926837393295</c:v>
                      </c:pt>
                      <c:pt idx="1284">
                        <c:v>8.4125445096814495</c:v>
                      </c:pt>
                      <c:pt idx="1285">
                        <c:v>8.4190963356235695</c:v>
                      </c:pt>
                      <c:pt idx="1286">
                        <c:v>8.4256481615656895</c:v>
                      </c:pt>
                      <c:pt idx="1287">
                        <c:v>8.4321999875078095</c:v>
                      </c:pt>
                      <c:pt idx="1288">
                        <c:v>8.4387518134499295</c:v>
                      </c:pt>
                      <c:pt idx="1289">
                        <c:v>8.4453036393920495</c:v>
                      </c:pt>
                      <c:pt idx="1290">
                        <c:v>8.4518554653341695</c:v>
                      </c:pt>
                      <c:pt idx="1291">
                        <c:v>8.4584072912762895</c:v>
                      </c:pt>
                      <c:pt idx="1292">
                        <c:v>8.4649591172184095</c:v>
                      </c:pt>
                      <c:pt idx="1293">
                        <c:v>8.4715109431605207</c:v>
                      </c:pt>
                      <c:pt idx="1294">
                        <c:v>8.4780627691026407</c:v>
                      </c:pt>
                      <c:pt idx="1295">
                        <c:v>8.4846145950447607</c:v>
                      </c:pt>
                      <c:pt idx="1296">
                        <c:v>8.4911664209868807</c:v>
                      </c:pt>
                      <c:pt idx="1297">
                        <c:v>8.4977182469290007</c:v>
                      </c:pt>
                      <c:pt idx="1298">
                        <c:v>8.5042700728711207</c:v>
                      </c:pt>
                      <c:pt idx="1299">
                        <c:v>8.5108218988132407</c:v>
                      </c:pt>
                      <c:pt idx="1300">
                        <c:v>8.5173737247553607</c:v>
                      </c:pt>
                      <c:pt idx="1301">
                        <c:v>8.5239255506974807</c:v>
                      </c:pt>
                      <c:pt idx="1302">
                        <c:v>8.5304773766396007</c:v>
                      </c:pt>
                      <c:pt idx="1303">
                        <c:v>8.5370292025817207</c:v>
                      </c:pt>
                      <c:pt idx="1304">
                        <c:v>8.5435810285238407</c:v>
                      </c:pt>
                      <c:pt idx="1305">
                        <c:v>8.5501328544659607</c:v>
                      </c:pt>
                      <c:pt idx="1306">
                        <c:v>8.5566846804080807</c:v>
                      </c:pt>
                      <c:pt idx="1307">
                        <c:v>8.5632365063502007</c:v>
                      </c:pt>
                      <c:pt idx="1308">
                        <c:v>8.5697883322923207</c:v>
                      </c:pt>
                      <c:pt idx="1309">
                        <c:v>8.5763401582344407</c:v>
                      </c:pt>
                      <c:pt idx="1310">
                        <c:v>8.5828919841765607</c:v>
                      </c:pt>
                      <c:pt idx="1311">
                        <c:v>8.5894438101186807</c:v>
                      </c:pt>
                      <c:pt idx="1312">
                        <c:v>8.5959956360608007</c:v>
                      </c:pt>
                      <c:pt idx="1313">
                        <c:v>8.6025474620029208</c:v>
                      </c:pt>
                      <c:pt idx="1314">
                        <c:v>8.6090992879450301</c:v>
                      </c:pt>
                      <c:pt idx="1315">
                        <c:v>8.6156511138871501</c:v>
                      </c:pt>
                      <c:pt idx="1316">
                        <c:v>8.6222029398292701</c:v>
                      </c:pt>
                      <c:pt idx="1317">
                        <c:v>8.6287547657713901</c:v>
                      </c:pt>
                      <c:pt idx="1318">
                        <c:v>8.6353065917135101</c:v>
                      </c:pt>
                      <c:pt idx="1319">
                        <c:v>8.6418584176556301</c:v>
                      </c:pt>
                      <c:pt idx="1320">
                        <c:v>8.6484102435977501</c:v>
                      </c:pt>
                      <c:pt idx="1321">
                        <c:v>8.6549620695398701</c:v>
                      </c:pt>
                      <c:pt idx="1322">
                        <c:v>8.6615138954819901</c:v>
                      </c:pt>
                      <c:pt idx="1323">
                        <c:v>8.6680657214241101</c:v>
                      </c:pt>
                      <c:pt idx="1324">
                        <c:v>8.6746175473662301</c:v>
                      </c:pt>
                      <c:pt idx="1325">
                        <c:v>8.6811693733083501</c:v>
                      </c:pt>
                      <c:pt idx="1326">
                        <c:v>8.6877211992504701</c:v>
                      </c:pt>
                      <c:pt idx="1327">
                        <c:v>8.6942730251925902</c:v>
                      </c:pt>
                      <c:pt idx="1328">
                        <c:v>8.7008248511347102</c:v>
                      </c:pt>
                      <c:pt idx="1329">
                        <c:v>8.7073766770768302</c:v>
                      </c:pt>
                      <c:pt idx="1330">
                        <c:v>8.7139285030189502</c:v>
                      </c:pt>
                      <c:pt idx="1331">
                        <c:v>8.7204803289610702</c:v>
                      </c:pt>
                      <c:pt idx="1332">
                        <c:v>8.7270321549031902</c:v>
                      </c:pt>
                      <c:pt idx="1333">
                        <c:v>8.7335839808453102</c:v>
                      </c:pt>
                      <c:pt idx="1334">
                        <c:v>8.7401358067874302</c:v>
                      </c:pt>
                      <c:pt idx="1335">
                        <c:v>8.7466876327295395</c:v>
                      </c:pt>
                      <c:pt idx="1336">
                        <c:v>8.7532394586716595</c:v>
                      </c:pt>
                      <c:pt idx="1337">
                        <c:v>8.7597912846137795</c:v>
                      </c:pt>
                      <c:pt idx="1338">
                        <c:v>8.7663431105558995</c:v>
                      </c:pt>
                      <c:pt idx="1339">
                        <c:v>8.7728949364980195</c:v>
                      </c:pt>
                      <c:pt idx="1340">
                        <c:v>8.7794467624401396</c:v>
                      </c:pt>
                      <c:pt idx="1341">
                        <c:v>8.7859985883822596</c:v>
                      </c:pt>
                      <c:pt idx="1342">
                        <c:v>8.7925504143243796</c:v>
                      </c:pt>
                      <c:pt idx="1343">
                        <c:v>8.7991022402664996</c:v>
                      </c:pt>
                      <c:pt idx="1344">
                        <c:v>8.8056540662086196</c:v>
                      </c:pt>
                      <c:pt idx="1345">
                        <c:v>8.8122058921507396</c:v>
                      </c:pt>
                      <c:pt idx="1346">
                        <c:v>8.8187577180928596</c:v>
                      </c:pt>
                      <c:pt idx="1347">
                        <c:v>8.8253095440349796</c:v>
                      </c:pt>
                      <c:pt idx="1348">
                        <c:v>8.8318613699770996</c:v>
                      </c:pt>
                      <c:pt idx="1349">
                        <c:v>8.8384131959192196</c:v>
                      </c:pt>
                      <c:pt idx="1350">
                        <c:v>8.8449650218613396</c:v>
                      </c:pt>
                      <c:pt idx="1351">
                        <c:v>8.8515168478034596</c:v>
                      </c:pt>
                      <c:pt idx="1352">
                        <c:v>8.8580686737455796</c:v>
                      </c:pt>
                      <c:pt idx="1353">
                        <c:v>8.8646204996876996</c:v>
                      </c:pt>
                      <c:pt idx="1354">
                        <c:v>8.8711723256298107</c:v>
                      </c:pt>
                      <c:pt idx="1355">
                        <c:v>8.8777241515719307</c:v>
                      </c:pt>
                      <c:pt idx="1356">
                        <c:v>8.8842759775140507</c:v>
                      </c:pt>
                      <c:pt idx="1357">
                        <c:v>8.8908278034561707</c:v>
                      </c:pt>
                      <c:pt idx="1358">
                        <c:v>8.8973796293982907</c:v>
                      </c:pt>
                      <c:pt idx="1359">
                        <c:v>8.9039314553404107</c:v>
                      </c:pt>
                      <c:pt idx="1360">
                        <c:v>8.9104832812825308</c:v>
                      </c:pt>
                      <c:pt idx="1361">
                        <c:v>8.9170351072246508</c:v>
                      </c:pt>
                      <c:pt idx="1362">
                        <c:v>8.9235869331667708</c:v>
                      </c:pt>
                      <c:pt idx="1363">
                        <c:v>8.9301387591088908</c:v>
                      </c:pt>
                      <c:pt idx="1364">
                        <c:v>8.9366905850510108</c:v>
                      </c:pt>
                      <c:pt idx="1365">
                        <c:v>8.9432424109931308</c:v>
                      </c:pt>
                      <c:pt idx="1366">
                        <c:v>8.9497942369352508</c:v>
                      </c:pt>
                      <c:pt idx="1367">
                        <c:v>8.9563460628773708</c:v>
                      </c:pt>
                      <c:pt idx="1368">
                        <c:v>8.9628978888194908</c:v>
                      </c:pt>
                      <c:pt idx="1369">
                        <c:v>8.9694497147616108</c:v>
                      </c:pt>
                      <c:pt idx="1370">
                        <c:v>8.9760015407037308</c:v>
                      </c:pt>
                      <c:pt idx="1371">
                        <c:v>8.9825533666458508</c:v>
                      </c:pt>
                      <c:pt idx="1372">
                        <c:v>8.9891051925879708</c:v>
                      </c:pt>
                      <c:pt idx="1373">
                        <c:v>8.9956570185300908</c:v>
                      </c:pt>
                      <c:pt idx="1374">
                        <c:v>9.0022088444722108</c:v>
                      </c:pt>
                      <c:pt idx="1375">
                        <c:v>9.0087606704143202</c:v>
                      </c:pt>
                      <c:pt idx="1376">
                        <c:v>9.0153124963564402</c:v>
                      </c:pt>
                      <c:pt idx="1377">
                        <c:v>9.0218643222985602</c:v>
                      </c:pt>
                      <c:pt idx="1378">
                        <c:v>9.0284161482406802</c:v>
                      </c:pt>
                      <c:pt idx="1379">
                        <c:v>9.0349679741828002</c:v>
                      </c:pt>
                      <c:pt idx="1380">
                        <c:v>9.0415198001249202</c:v>
                      </c:pt>
                      <c:pt idx="1381">
                        <c:v>9.0480716260670402</c:v>
                      </c:pt>
                      <c:pt idx="1382">
                        <c:v>9.0546234520091602</c:v>
                      </c:pt>
                      <c:pt idx="1383">
                        <c:v>9.0611752779512802</c:v>
                      </c:pt>
                      <c:pt idx="1384">
                        <c:v>9.0677271038934002</c:v>
                      </c:pt>
                      <c:pt idx="1385">
                        <c:v>9.0742789298355202</c:v>
                      </c:pt>
                      <c:pt idx="1386">
                        <c:v>9.0808307557776402</c:v>
                      </c:pt>
                      <c:pt idx="1387">
                        <c:v>9.0873825817197602</c:v>
                      </c:pt>
                      <c:pt idx="1388">
                        <c:v>9.0939344076618802</c:v>
                      </c:pt>
                      <c:pt idx="1389">
                        <c:v>9.1004862336040002</c:v>
                      </c:pt>
                      <c:pt idx="1390">
                        <c:v>9.1070380595461202</c:v>
                      </c:pt>
                      <c:pt idx="1391">
                        <c:v>9.1135898854882402</c:v>
                      </c:pt>
                      <c:pt idx="1392">
                        <c:v>9.1201417114303602</c:v>
                      </c:pt>
                      <c:pt idx="1393">
                        <c:v>9.1266935373724802</c:v>
                      </c:pt>
                      <c:pt idx="1394">
                        <c:v>9.1332453633146002</c:v>
                      </c:pt>
                      <c:pt idx="1395">
                        <c:v>9.1397971892567202</c:v>
                      </c:pt>
                      <c:pt idx="1396">
                        <c:v>9.1463490151988402</c:v>
                      </c:pt>
                      <c:pt idx="1397">
                        <c:v>9.1529008411409496</c:v>
                      </c:pt>
                      <c:pt idx="1398">
                        <c:v>9.1594526670830696</c:v>
                      </c:pt>
                      <c:pt idx="1399">
                        <c:v>9.1660044930251896</c:v>
                      </c:pt>
                      <c:pt idx="1400">
                        <c:v>9.1725563189673096</c:v>
                      </c:pt>
                      <c:pt idx="1401">
                        <c:v>9.1791081449094296</c:v>
                      </c:pt>
                      <c:pt idx="1402">
                        <c:v>9.1856599708515496</c:v>
                      </c:pt>
                      <c:pt idx="1403">
                        <c:v>9.1922117967936696</c:v>
                      </c:pt>
                      <c:pt idx="1404">
                        <c:v>9.1987636227357896</c:v>
                      </c:pt>
                      <c:pt idx="1405">
                        <c:v>9.2053154486779096</c:v>
                      </c:pt>
                      <c:pt idx="1406">
                        <c:v>9.2118672746200296</c:v>
                      </c:pt>
                      <c:pt idx="1407">
                        <c:v>9.2184191005621496</c:v>
                      </c:pt>
                      <c:pt idx="1408">
                        <c:v>9.2249709265042696</c:v>
                      </c:pt>
                      <c:pt idx="1409">
                        <c:v>9.2315227524463896</c:v>
                      </c:pt>
                      <c:pt idx="1410">
                        <c:v>9.2380745783885097</c:v>
                      </c:pt>
                      <c:pt idx="1411">
                        <c:v>9.2446264043306297</c:v>
                      </c:pt>
                      <c:pt idx="1412">
                        <c:v>9.2511782302727497</c:v>
                      </c:pt>
                      <c:pt idx="1413">
                        <c:v>9.2577300562148697</c:v>
                      </c:pt>
                      <c:pt idx="1414">
                        <c:v>9.2642818821569897</c:v>
                      </c:pt>
                      <c:pt idx="1415">
                        <c:v>9.2708337080991008</c:v>
                      </c:pt>
                      <c:pt idx="1416">
                        <c:v>9.2773855340412208</c:v>
                      </c:pt>
                      <c:pt idx="1417">
                        <c:v>9.2839373599833408</c:v>
                      </c:pt>
                      <c:pt idx="1418">
                        <c:v>9.2904891859254608</c:v>
                      </c:pt>
                      <c:pt idx="1419">
                        <c:v>9.2970410118675808</c:v>
                      </c:pt>
                      <c:pt idx="1420">
                        <c:v>9.3035928378097008</c:v>
                      </c:pt>
                      <c:pt idx="1421">
                        <c:v>9.3101446637518208</c:v>
                      </c:pt>
                      <c:pt idx="1422">
                        <c:v>9.3166964896939408</c:v>
                      </c:pt>
                      <c:pt idx="1423">
                        <c:v>9.3232483156360608</c:v>
                      </c:pt>
                      <c:pt idx="1424">
                        <c:v>9.3298001415781808</c:v>
                      </c:pt>
                      <c:pt idx="1425">
                        <c:v>9.3363519675203008</c:v>
                      </c:pt>
                      <c:pt idx="1426">
                        <c:v>9.3429037934624208</c:v>
                      </c:pt>
                      <c:pt idx="1427">
                        <c:v>9.3494556194045408</c:v>
                      </c:pt>
                      <c:pt idx="1428">
                        <c:v>9.3560074453466608</c:v>
                      </c:pt>
                      <c:pt idx="1429">
                        <c:v>9.3625592712887808</c:v>
                      </c:pt>
                      <c:pt idx="1430">
                        <c:v>9.3691110972309009</c:v>
                      </c:pt>
                      <c:pt idx="1431">
                        <c:v>9.3756629231730209</c:v>
                      </c:pt>
                      <c:pt idx="1432">
                        <c:v>9.3822147491151409</c:v>
                      </c:pt>
                      <c:pt idx="1433">
                        <c:v>9.3887665750572609</c:v>
                      </c:pt>
                      <c:pt idx="1434">
                        <c:v>9.3953184009993809</c:v>
                      </c:pt>
                      <c:pt idx="1435">
                        <c:v>9.4018702269415009</c:v>
                      </c:pt>
                      <c:pt idx="1436">
                        <c:v>9.4084220528836102</c:v>
                      </c:pt>
                      <c:pt idx="1437">
                        <c:v>9.4149738788257302</c:v>
                      </c:pt>
                      <c:pt idx="1438">
                        <c:v>9.4215257047678502</c:v>
                      </c:pt>
                      <c:pt idx="1439">
                        <c:v>9.4280775307099702</c:v>
                      </c:pt>
                      <c:pt idx="1440">
                        <c:v>9.4346293566520902</c:v>
                      </c:pt>
                      <c:pt idx="1441">
                        <c:v>9.4411811825942102</c:v>
                      </c:pt>
                      <c:pt idx="1442">
                        <c:v>9.4477330085363302</c:v>
                      </c:pt>
                      <c:pt idx="1443">
                        <c:v>9.4542848344784503</c:v>
                      </c:pt>
                      <c:pt idx="1444">
                        <c:v>9.4608366604205703</c:v>
                      </c:pt>
                      <c:pt idx="1445">
                        <c:v>9.4673884863626903</c:v>
                      </c:pt>
                      <c:pt idx="1446">
                        <c:v>9.4739403123048103</c:v>
                      </c:pt>
                      <c:pt idx="1447">
                        <c:v>9.4804921382469303</c:v>
                      </c:pt>
                      <c:pt idx="1448">
                        <c:v>9.4870439641890503</c:v>
                      </c:pt>
                      <c:pt idx="1449">
                        <c:v>9.4935957901311703</c:v>
                      </c:pt>
                      <c:pt idx="1450">
                        <c:v>9.5001476160732903</c:v>
                      </c:pt>
                      <c:pt idx="1451">
                        <c:v>9.5066994420154103</c:v>
                      </c:pt>
                      <c:pt idx="1452">
                        <c:v>9.5132512679575303</c:v>
                      </c:pt>
                      <c:pt idx="1453">
                        <c:v>9.5198030938996503</c:v>
                      </c:pt>
                      <c:pt idx="1454">
                        <c:v>9.5263549198417703</c:v>
                      </c:pt>
                      <c:pt idx="1455">
                        <c:v>9.5329067457838796</c:v>
                      </c:pt>
                      <c:pt idx="1456">
                        <c:v>9.5394585717259996</c:v>
                      </c:pt>
                      <c:pt idx="1457">
                        <c:v>9.5460103976681303</c:v>
                      </c:pt>
                      <c:pt idx="1458">
                        <c:v>9.5525622236102397</c:v>
                      </c:pt>
                      <c:pt idx="1459">
                        <c:v>9.5591140495523597</c:v>
                      </c:pt>
                      <c:pt idx="1460">
                        <c:v>9.5656658754944797</c:v>
                      </c:pt>
                      <c:pt idx="1461">
                        <c:v>9.5722177014365997</c:v>
                      </c:pt>
                      <c:pt idx="1462">
                        <c:v>9.5787695273787197</c:v>
                      </c:pt>
                      <c:pt idx="1463">
                        <c:v>9.5853213533208397</c:v>
                      </c:pt>
                      <c:pt idx="1464">
                        <c:v>9.5918731792629597</c:v>
                      </c:pt>
                      <c:pt idx="1465">
                        <c:v>9.5984250052050797</c:v>
                      </c:pt>
                      <c:pt idx="1466">
                        <c:v>9.6049768311471997</c:v>
                      </c:pt>
                      <c:pt idx="1467">
                        <c:v>9.6115286570893197</c:v>
                      </c:pt>
                      <c:pt idx="1468">
                        <c:v>9.6180804830314397</c:v>
                      </c:pt>
                      <c:pt idx="1469">
                        <c:v>9.6246323089735597</c:v>
                      </c:pt>
                      <c:pt idx="1470">
                        <c:v>9.6311841349156797</c:v>
                      </c:pt>
                      <c:pt idx="1471">
                        <c:v>9.6377359608577997</c:v>
                      </c:pt>
                      <c:pt idx="1472">
                        <c:v>9.6442877867999197</c:v>
                      </c:pt>
                      <c:pt idx="1473">
                        <c:v>9.6508396127420397</c:v>
                      </c:pt>
                      <c:pt idx="1474">
                        <c:v>9.6573914386841597</c:v>
                      </c:pt>
                      <c:pt idx="1475">
                        <c:v>9.6639432646262797</c:v>
                      </c:pt>
                      <c:pt idx="1476">
                        <c:v>9.6704950905683909</c:v>
                      </c:pt>
                      <c:pt idx="1477">
                        <c:v>9.6770469165105109</c:v>
                      </c:pt>
                      <c:pt idx="1478">
                        <c:v>9.6835987424526309</c:v>
                      </c:pt>
                      <c:pt idx="1479">
                        <c:v>9.6901505683947509</c:v>
                      </c:pt>
                      <c:pt idx="1480">
                        <c:v>9.6967023943368709</c:v>
                      </c:pt>
                      <c:pt idx="1481">
                        <c:v>9.7032542202789909</c:v>
                      </c:pt>
                      <c:pt idx="1482">
                        <c:v>9.7098060462211109</c:v>
                      </c:pt>
                      <c:pt idx="1483">
                        <c:v>9.7163578721632309</c:v>
                      </c:pt>
                      <c:pt idx="1484">
                        <c:v>9.7229096981053509</c:v>
                      </c:pt>
                      <c:pt idx="1485">
                        <c:v>9.7294615240474691</c:v>
                      </c:pt>
                      <c:pt idx="1486">
                        <c:v>9.7360133499895891</c:v>
                      </c:pt>
                      <c:pt idx="1487">
                        <c:v>9.7425651759317091</c:v>
                      </c:pt>
                      <c:pt idx="1488">
                        <c:v>9.7491170018738291</c:v>
                      </c:pt>
                      <c:pt idx="1489">
                        <c:v>9.7556688278159491</c:v>
                      </c:pt>
                      <c:pt idx="1490">
                        <c:v>9.7622206537580691</c:v>
                      </c:pt>
                      <c:pt idx="1491">
                        <c:v>9.7687724797001891</c:v>
                      </c:pt>
                      <c:pt idx="1492">
                        <c:v>9.7753243056423091</c:v>
                      </c:pt>
                      <c:pt idx="1493">
                        <c:v>9.7818761315844291</c:v>
                      </c:pt>
                      <c:pt idx="1494">
                        <c:v>9.7884279575265492</c:v>
                      </c:pt>
                      <c:pt idx="1495">
                        <c:v>9.7949797834686692</c:v>
                      </c:pt>
                      <c:pt idx="1496">
                        <c:v>9.8015316094107892</c:v>
                      </c:pt>
                      <c:pt idx="1497">
                        <c:v>9.8080834353529092</c:v>
                      </c:pt>
                      <c:pt idx="1498">
                        <c:v>9.8146352612950203</c:v>
                      </c:pt>
                      <c:pt idx="1499">
                        <c:v>9.8211870872371403</c:v>
                      </c:pt>
                      <c:pt idx="1500">
                        <c:v>9.8277389131792603</c:v>
                      </c:pt>
                      <c:pt idx="1501">
                        <c:v>9.8342907391213803</c:v>
                      </c:pt>
                      <c:pt idx="1502">
                        <c:v>9.8408425650635003</c:v>
                      </c:pt>
                      <c:pt idx="1503">
                        <c:v>9.8473943910056203</c:v>
                      </c:pt>
                      <c:pt idx="1504">
                        <c:v>9.8539462169477403</c:v>
                      </c:pt>
                      <c:pt idx="1505">
                        <c:v>9.8604980428898603</c:v>
                      </c:pt>
                      <c:pt idx="1506">
                        <c:v>9.8670498688319803</c:v>
                      </c:pt>
                      <c:pt idx="1507">
                        <c:v>9.8736016947741003</c:v>
                      </c:pt>
                      <c:pt idx="1508">
                        <c:v>9.8801535207162203</c:v>
                      </c:pt>
                      <c:pt idx="1509">
                        <c:v>9.8867053466583403</c:v>
                      </c:pt>
                      <c:pt idx="1510">
                        <c:v>9.8932571726004603</c:v>
                      </c:pt>
                      <c:pt idx="1511">
                        <c:v>9.8998089985425803</c:v>
                      </c:pt>
                      <c:pt idx="1512">
                        <c:v>9.9063608244847003</c:v>
                      </c:pt>
                      <c:pt idx="1513">
                        <c:v>9.9129126504268203</c:v>
                      </c:pt>
                      <c:pt idx="1514">
                        <c:v>9.9194644763689404</c:v>
                      </c:pt>
                      <c:pt idx="1515">
                        <c:v>9.9260163023110604</c:v>
                      </c:pt>
                      <c:pt idx="1516">
                        <c:v>9.9325681282531804</c:v>
                      </c:pt>
                      <c:pt idx="1517">
                        <c:v>9.9391199541952897</c:v>
                      </c:pt>
                      <c:pt idx="1518">
                        <c:v>9.9456717801374204</c:v>
                      </c:pt>
                      <c:pt idx="1519">
                        <c:v>9.9522236060795404</c:v>
                      </c:pt>
                      <c:pt idx="1520">
                        <c:v>9.9587754320216497</c:v>
                      </c:pt>
                      <c:pt idx="1521">
                        <c:v>9.9653272579637697</c:v>
                      </c:pt>
                      <c:pt idx="1522">
                        <c:v>9.9718790839058897</c:v>
                      </c:pt>
                      <c:pt idx="1523">
                        <c:v>9.9784309098480097</c:v>
                      </c:pt>
                      <c:pt idx="1524">
                        <c:v>9.9849827357901297</c:v>
                      </c:pt>
                      <c:pt idx="1525">
                        <c:v>9.9915345617322497</c:v>
                      </c:pt>
                      <c:pt idx="1526">
                        <c:v>9.9980863876743697</c:v>
                      </c:pt>
                      <c:pt idx="1527">
                        <c:v>10.0046382136165</c:v>
                      </c:pt>
                      <c:pt idx="1528">
                        <c:v>10.011190039558601</c:v>
                      </c:pt>
                      <c:pt idx="1529">
                        <c:v>10.0177418655007</c:v>
                      </c:pt>
                      <c:pt idx="1530">
                        <c:v>10.0242936914428</c:v>
                      </c:pt>
                      <c:pt idx="1531">
                        <c:v>10.030845517385</c:v>
                      </c:pt>
                      <c:pt idx="1532">
                        <c:v>10.0373973433271</c:v>
                      </c:pt>
                      <c:pt idx="1533">
                        <c:v>10.043949169269199</c:v>
                      </c:pt>
                      <c:pt idx="1534">
                        <c:v>10.0505009952113</c:v>
                      </c:pt>
                      <c:pt idx="1535">
                        <c:v>10.0570528211534</c:v>
                      </c:pt>
                      <c:pt idx="1536">
                        <c:v>10.0636046470956</c:v>
                      </c:pt>
                      <c:pt idx="1537">
                        <c:v>10.0701564730377</c:v>
                      </c:pt>
                      <c:pt idx="1538">
                        <c:v>10.076708298979799</c:v>
                      </c:pt>
                      <c:pt idx="1539">
                        <c:v>10.0832601249219</c:v>
                      </c:pt>
                      <c:pt idx="1540">
                        <c:v>10.089811950864</c:v>
                      </c:pt>
                      <c:pt idx="1541">
                        <c:v>10.0963637768062</c:v>
                      </c:pt>
                      <c:pt idx="1542">
                        <c:v>10.1029156027483</c:v>
                      </c:pt>
                      <c:pt idx="1543">
                        <c:v>10.109467428690399</c:v>
                      </c:pt>
                      <c:pt idx="1544">
                        <c:v>10.1160192546325</c:v>
                      </c:pt>
                      <c:pt idx="1545">
                        <c:v>10.1225710805746</c:v>
                      </c:pt>
                      <c:pt idx="1546">
                        <c:v>10.1291229065168</c:v>
                      </c:pt>
                      <c:pt idx="1547">
                        <c:v>10.1356747324589</c:v>
                      </c:pt>
                      <c:pt idx="1548">
                        <c:v>10.142226558400999</c:v>
                      </c:pt>
                      <c:pt idx="1549">
                        <c:v>10.1487783843431</c:v>
                      </c:pt>
                      <c:pt idx="1550">
                        <c:v>10.1553302102852</c:v>
                      </c:pt>
                      <c:pt idx="1551">
                        <c:v>10.1618820362274</c:v>
                      </c:pt>
                      <c:pt idx="1552">
                        <c:v>10.168433862169501</c:v>
                      </c:pt>
                      <c:pt idx="1553">
                        <c:v>10.174985688111599</c:v>
                      </c:pt>
                      <c:pt idx="1554">
                        <c:v>10.1815375140537</c:v>
                      </c:pt>
                      <c:pt idx="1555">
                        <c:v>10.1880893399958</c:v>
                      </c:pt>
                      <c:pt idx="1556">
                        <c:v>10.194641165938</c:v>
                      </c:pt>
                      <c:pt idx="1557">
                        <c:v>10.201192991880101</c:v>
                      </c:pt>
                      <c:pt idx="1558">
                        <c:v>10.207744817822199</c:v>
                      </c:pt>
                      <c:pt idx="1559">
                        <c:v>10.2142966437643</c:v>
                      </c:pt>
                      <c:pt idx="1560">
                        <c:v>10.2208484697064</c:v>
                      </c:pt>
                      <c:pt idx="1561">
                        <c:v>10.2274002956486</c:v>
                      </c:pt>
                      <c:pt idx="1562">
                        <c:v>10.233952121590701</c:v>
                      </c:pt>
                      <c:pt idx="1563">
                        <c:v>10.240503947532799</c:v>
                      </c:pt>
                      <c:pt idx="1564">
                        <c:v>10.2470557734749</c:v>
                      </c:pt>
                      <c:pt idx="1565">
                        <c:v>10.253607599417</c:v>
                      </c:pt>
                      <c:pt idx="1566">
                        <c:v>10.2601594253592</c:v>
                      </c:pt>
                      <c:pt idx="1567">
                        <c:v>10.266711251301301</c:v>
                      </c:pt>
                      <c:pt idx="1568">
                        <c:v>10.273263077243399</c:v>
                      </c:pt>
                      <c:pt idx="1569">
                        <c:v>10.2798149031855</c:v>
                      </c:pt>
                      <c:pt idx="1570">
                        <c:v>10.2863667291276</c:v>
                      </c:pt>
                      <c:pt idx="1571">
                        <c:v>10.292918555069701</c:v>
                      </c:pt>
                      <c:pt idx="1572">
                        <c:v>10.299470381011901</c:v>
                      </c:pt>
                      <c:pt idx="1573">
                        <c:v>10.306022206953999</c:v>
                      </c:pt>
                      <c:pt idx="1574">
                        <c:v>10.3125740328961</c:v>
                      </c:pt>
                      <c:pt idx="1575">
                        <c:v>10.3191258588382</c:v>
                      </c:pt>
                      <c:pt idx="1576">
                        <c:v>10.325677684780301</c:v>
                      </c:pt>
                      <c:pt idx="1577">
                        <c:v>10.332229510722501</c:v>
                      </c:pt>
                      <c:pt idx="1578">
                        <c:v>10.338781336664599</c:v>
                      </c:pt>
                      <c:pt idx="1579">
                        <c:v>10.3453331626067</c:v>
                      </c:pt>
                      <c:pt idx="1580">
                        <c:v>10.3518849885488</c:v>
                      </c:pt>
                      <c:pt idx="1581">
                        <c:v>10.358436814490901</c:v>
                      </c:pt>
                      <c:pt idx="1582">
                        <c:v>10.364988640433101</c:v>
                      </c:pt>
                      <c:pt idx="1583">
                        <c:v>10.371540466375199</c:v>
                      </c:pt>
                      <c:pt idx="1584">
                        <c:v>10.3780922923173</c:v>
                      </c:pt>
                      <c:pt idx="1585">
                        <c:v>10.3846441182594</c:v>
                      </c:pt>
                      <c:pt idx="1586">
                        <c:v>10.391195944201501</c:v>
                      </c:pt>
                      <c:pt idx="1587">
                        <c:v>10.397747770143701</c:v>
                      </c:pt>
                      <c:pt idx="1588">
                        <c:v>10.404299596085799</c:v>
                      </c:pt>
                      <c:pt idx="1589">
                        <c:v>10.4108514220279</c:v>
                      </c:pt>
                      <c:pt idx="1590">
                        <c:v>10.41740324797</c:v>
                      </c:pt>
                      <c:pt idx="1591">
                        <c:v>10.423955073912101</c:v>
                      </c:pt>
                      <c:pt idx="1592">
                        <c:v>10.430506899854301</c:v>
                      </c:pt>
                      <c:pt idx="1593">
                        <c:v>10.437058725796399</c:v>
                      </c:pt>
                      <c:pt idx="1594">
                        <c:v>10.4436105517385</c:v>
                      </c:pt>
                      <c:pt idx="1595">
                        <c:v>10.4501623776806</c:v>
                      </c:pt>
                      <c:pt idx="1596">
                        <c:v>10.456714203622701</c:v>
                      </c:pt>
                      <c:pt idx="1597">
                        <c:v>10.463266029564901</c:v>
                      </c:pt>
                      <c:pt idx="1598">
                        <c:v>10.469817855506999</c:v>
                      </c:pt>
                      <c:pt idx="1599">
                        <c:v>10.4763696814491</c:v>
                      </c:pt>
                      <c:pt idx="1600">
                        <c:v>10.4829215073912</c:v>
                      </c:pt>
                      <c:pt idx="1601">
                        <c:v>10.489473333333301</c:v>
                      </c:pt>
                      <c:pt idx="1602">
                        <c:v>10.496025159275501</c:v>
                      </c:pt>
                      <c:pt idx="1603">
                        <c:v>10.502576985217599</c:v>
                      </c:pt>
                      <c:pt idx="1604">
                        <c:v>10.5091288111597</c:v>
                      </c:pt>
                      <c:pt idx="1605">
                        <c:v>10.5156806371018</c:v>
                      </c:pt>
                      <c:pt idx="1606">
                        <c:v>10.522232463043901</c:v>
                      </c:pt>
                      <c:pt idx="1607">
                        <c:v>10.528784288986101</c:v>
                      </c:pt>
                      <c:pt idx="1608">
                        <c:v>10.535336114928199</c:v>
                      </c:pt>
                      <c:pt idx="1609">
                        <c:v>10.5418879408703</c:v>
                      </c:pt>
                      <c:pt idx="1610">
                        <c:v>10.5484397668124</c:v>
                      </c:pt>
                      <c:pt idx="1611">
                        <c:v>10.554991592754501</c:v>
                      </c:pt>
                      <c:pt idx="1612">
                        <c:v>10.5615434186966</c:v>
                      </c:pt>
                      <c:pt idx="1613">
                        <c:v>10.568095244638799</c:v>
                      </c:pt>
                      <c:pt idx="1614">
                        <c:v>10.5746470705809</c:v>
                      </c:pt>
                      <c:pt idx="1615">
                        <c:v>10.581198896523</c:v>
                      </c:pt>
                      <c:pt idx="1616">
                        <c:v>10.587750722465101</c:v>
                      </c:pt>
                      <c:pt idx="1617">
                        <c:v>10.5943025484072</c:v>
                      </c:pt>
                      <c:pt idx="1618">
                        <c:v>10.600854374349399</c:v>
                      </c:pt>
                      <c:pt idx="1619">
                        <c:v>10.6074062002915</c:v>
                      </c:pt>
                      <c:pt idx="1620">
                        <c:v>10.6139580262336</c:v>
                      </c:pt>
                      <c:pt idx="1621">
                        <c:v>10.620509852175701</c:v>
                      </c:pt>
                      <c:pt idx="1622">
                        <c:v>10.6270616781178</c:v>
                      </c:pt>
                      <c:pt idx="1623">
                        <c:v>10.633613504059999</c:v>
                      </c:pt>
                      <c:pt idx="1624">
                        <c:v>10.6401653300021</c:v>
                      </c:pt>
                      <c:pt idx="1625">
                        <c:v>10.6467171559442</c:v>
                      </c:pt>
                      <c:pt idx="1626">
                        <c:v>10.653268981886299</c:v>
                      </c:pt>
                      <c:pt idx="1627">
                        <c:v>10.6598208078284</c:v>
                      </c:pt>
                      <c:pt idx="1628">
                        <c:v>10.6663726337706</c:v>
                      </c:pt>
                      <c:pt idx="1629">
                        <c:v>10.6729244597127</c:v>
                      </c:pt>
                      <c:pt idx="1630">
                        <c:v>10.6794762856548</c:v>
                      </c:pt>
                      <c:pt idx="1631">
                        <c:v>10.686028111596899</c:v>
                      </c:pt>
                      <c:pt idx="1632">
                        <c:v>10.692579937539</c:v>
                      </c:pt>
                      <c:pt idx="1633">
                        <c:v>10.6991317634812</c:v>
                      </c:pt>
                      <c:pt idx="1634">
                        <c:v>10.7056835894233</c:v>
                      </c:pt>
                      <c:pt idx="1635">
                        <c:v>10.7122354153654</c:v>
                      </c:pt>
                      <c:pt idx="1636">
                        <c:v>10.718787241307499</c:v>
                      </c:pt>
                      <c:pt idx="1637">
                        <c:v>10.7253390672496</c:v>
                      </c:pt>
                      <c:pt idx="1638">
                        <c:v>10.7318908931918</c:v>
                      </c:pt>
                      <c:pt idx="1639">
                        <c:v>10.7384427191339</c:v>
                      </c:pt>
                      <c:pt idx="1640">
                        <c:v>10.744994545076</c:v>
                      </c:pt>
                      <c:pt idx="1641">
                        <c:v>10.751546371018099</c:v>
                      </c:pt>
                      <c:pt idx="1642">
                        <c:v>10.7580981969602</c:v>
                      </c:pt>
                      <c:pt idx="1643">
                        <c:v>10.7646500229024</c:v>
                      </c:pt>
                      <c:pt idx="1644">
                        <c:v>10.7712018488445</c:v>
                      </c:pt>
                      <c:pt idx="1645">
                        <c:v>10.777753674786601</c:v>
                      </c:pt>
                      <c:pt idx="1646">
                        <c:v>10.784305500728699</c:v>
                      </c:pt>
                      <c:pt idx="1647">
                        <c:v>10.7908573266708</c:v>
                      </c:pt>
                      <c:pt idx="1648">
                        <c:v>10.797409152613</c:v>
                      </c:pt>
                      <c:pt idx="1649">
                        <c:v>10.8039609785551</c:v>
                      </c:pt>
                      <c:pt idx="1650">
                        <c:v>10.810512804497201</c:v>
                      </c:pt>
                      <c:pt idx="1651">
                        <c:v>10.817064630439299</c:v>
                      </c:pt>
                      <c:pt idx="1652">
                        <c:v>10.8236164563814</c:v>
                      </c:pt>
                      <c:pt idx="1653">
                        <c:v>10.8301682823235</c:v>
                      </c:pt>
                      <c:pt idx="1654">
                        <c:v>10.8367201082657</c:v>
                      </c:pt>
                      <c:pt idx="1655">
                        <c:v>10.843271934207801</c:v>
                      </c:pt>
                      <c:pt idx="1656">
                        <c:v>10.849823760149899</c:v>
                      </c:pt>
                      <c:pt idx="1657">
                        <c:v>10.856375586092</c:v>
                      </c:pt>
                      <c:pt idx="1658">
                        <c:v>10.8629274120341</c:v>
                      </c:pt>
                      <c:pt idx="1659">
                        <c:v>10.8694792379763</c:v>
                      </c:pt>
                      <c:pt idx="1660">
                        <c:v>10.876031063918401</c:v>
                      </c:pt>
                      <c:pt idx="1661">
                        <c:v>10.882582889860499</c:v>
                      </c:pt>
                      <c:pt idx="1662">
                        <c:v>10.8891347158026</c:v>
                      </c:pt>
                      <c:pt idx="1663">
                        <c:v>10.8956865417447</c:v>
                      </c:pt>
                      <c:pt idx="1664">
                        <c:v>10.9022383676869</c:v>
                      </c:pt>
                      <c:pt idx="1665">
                        <c:v>10.908790193629001</c:v>
                      </c:pt>
                      <c:pt idx="1666">
                        <c:v>10.915342019571099</c:v>
                      </c:pt>
                      <c:pt idx="1667">
                        <c:v>10.9218938455132</c:v>
                      </c:pt>
                      <c:pt idx="1668">
                        <c:v>10.9284456714553</c:v>
                      </c:pt>
                      <c:pt idx="1669">
                        <c:v>10.9349974973975</c:v>
                      </c:pt>
                      <c:pt idx="1670">
                        <c:v>10.941549323339601</c:v>
                      </c:pt>
                      <c:pt idx="1671">
                        <c:v>10.948101149281699</c:v>
                      </c:pt>
                      <c:pt idx="1672">
                        <c:v>10.9546529752238</c:v>
                      </c:pt>
                      <c:pt idx="1673">
                        <c:v>10.9612048011659</c:v>
                      </c:pt>
                      <c:pt idx="1674">
                        <c:v>10.9677566271081</c:v>
                      </c:pt>
                      <c:pt idx="1675">
                        <c:v>10.974308453050201</c:v>
                      </c:pt>
                      <c:pt idx="1676">
                        <c:v>10.980860278992299</c:v>
                      </c:pt>
                      <c:pt idx="1677">
                        <c:v>10.9874121049344</c:v>
                      </c:pt>
                      <c:pt idx="1678">
                        <c:v>10.9939639308765</c:v>
                      </c:pt>
                      <c:pt idx="1679">
                        <c:v>11.0005157568187</c:v>
                      </c:pt>
                      <c:pt idx="1680">
                        <c:v>11.007067582760801</c:v>
                      </c:pt>
                      <c:pt idx="1681">
                        <c:v>11.013619408702899</c:v>
                      </c:pt>
                      <c:pt idx="1682">
                        <c:v>11.020171234645</c:v>
                      </c:pt>
                      <c:pt idx="1683">
                        <c:v>11.0267230605871</c:v>
                      </c:pt>
                      <c:pt idx="1684">
                        <c:v>11.0332748865293</c:v>
                      </c:pt>
                      <c:pt idx="1685">
                        <c:v>11.039826712471401</c:v>
                      </c:pt>
                      <c:pt idx="1686">
                        <c:v>11.046378538413499</c:v>
                      </c:pt>
                      <c:pt idx="1687">
                        <c:v>11.0529303643556</c:v>
                      </c:pt>
                      <c:pt idx="1688">
                        <c:v>11.0594821902977</c:v>
                      </c:pt>
                      <c:pt idx="1689">
                        <c:v>11.066034016239801</c:v>
                      </c:pt>
                      <c:pt idx="1690">
                        <c:v>11.072585842182001</c:v>
                      </c:pt>
                      <c:pt idx="1691">
                        <c:v>11.079137668124099</c:v>
                      </c:pt>
                      <c:pt idx="1692">
                        <c:v>11.0856894940662</c:v>
                      </c:pt>
                      <c:pt idx="1693">
                        <c:v>11.0922413200083</c:v>
                      </c:pt>
                      <c:pt idx="1694">
                        <c:v>11.098793145950401</c:v>
                      </c:pt>
                      <c:pt idx="1695">
                        <c:v>11.105344971892601</c:v>
                      </c:pt>
                      <c:pt idx="1696">
                        <c:v>11.111896797834699</c:v>
                      </c:pt>
                      <c:pt idx="1697">
                        <c:v>11.1184486237768</c:v>
                      </c:pt>
                      <c:pt idx="1698">
                        <c:v>11.1250004497189</c:v>
                      </c:pt>
                      <c:pt idx="1699">
                        <c:v>11.131552275661001</c:v>
                      </c:pt>
                      <c:pt idx="1700">
                        <c:v>11.138104101603201</c:v>
                      </c:pt>
                      <c:pt idx="1701">
                        <c:v>11.144655927545299</c:v>
                      </c:pt>
                      <c:pt idx="1702">
                        <c:v>11.1512077534874</c:v>
                      </c:pt>
                      <c:pt idx="1703">
                        <c:v>11.1577595794295</c:v>
                      </c:pt>
                      <c:pt idx="1704">
                        <c:v>11.164311405371601</c:v>
                      </c:pt>
                      <c:pt idx="1705">
                        <c:v>11.170863231313801</c:v>
                      </c:pt>
                      <c:pt idx="1706">
                        <c:v>11.177415057255899</c:v>
                      </c:pt>
                      <c:pt idx="1707">
                        <c:v>11.183966883198</c:v>
                      </c:pt>
                      <c:pt idx="1708">
                        <c:v>11.1905187091401</c:v>
                      </c:pt>
                      <c:pt idx="1709">
                        <c:v>11.197070535082201</c:v>
                      </c:pt>
                      <c:pt idx="1710">
                        <c:v>11.203622361024401</c:v>
                      </c:pt>
                      <c:pt idx="1711">
                        <c:v>11.210174186966499</c:v>
                      </c:pt>
                      <c:pt idx="1712">
                        <c:v>11.2167260129086</c:v>
                      </c:pt>
                      <c:pt idx="1713">
                        <c:v>11.2232778388507</c:v>
                      </c:pt>
                      <c:pt idx="1714">
                        <c:v>11.229829664792801</c:v>
                      </c:pt>
                      <c:pt idx="1715">
                        <c:v>11.236381490735001</c:v>
                      </c:pt>
                      <c:pt idx="1716">
                        <c:v>11.242933316677099</c:v>
                      </c:pt>
                      <c:pt idx="1717">
                        <c:v>11.2494851426192</c:v>
                      </c:pt>
                      <c:pt idx="1718">
                        <c:v>11.2560369685613</c:v>
                      </c:pt>
                      <c:pt idx="1719">
                        <c:v>11.262588794503399</c:v>
                      </c:pt>
                      <c:pt idx="1720">
                        <c:v>11.269140620445601</c:v>
                      </c:pt>
                      <c:pt idx="1721">
                        <c:v>11.2756924463877</c:v>
                      </c:pt>
                      <c:pt idx="1722">
                        <c:v>11.2822442723298</c:v>
                      </c:pt>
                      <c:pt idx="1723">
                        <c:v>11.2887960982719</c:v>
                      </c:pt>
                      <c:pt idx="1724">
                        <c:v>11.295347924213999</c:v>
                      </c:pt>
                      <c:pt idx="1725">
                        <c:v>11.301899750156201</c:v>
                      </c:pt>
                      <c:pt idx="1726">
                        <c:v>11.3084515760983</c:v>
                      </c:pt>
                      <c:pt idx="1727">
                        <c:v>11.3150034020404</c:v>
                      </c:pt>
                      <c:pt idx="1728">
                        <c:v>11.3215552279825</c:v>
                      </c:pt>
                      <c:pt idx="1729">
                        <c:v>11.328107053924599</c:v>
                      </c:pt>
                      <c:pt idx="1730">
                        <c:v>11.334658879866801</c:v>
                      </c:pt>
                      <c:pt idx="1731">
                        <c:v>11.3412107058089</c:v>
                      </c:pt>
                      <c:pt idx="1732">
                        <c:v>11.347762531751</c:v>
                      </c:pt>
                      <c:pt idx="1733">
                        <c:v>11.3543143576931</c:v>
                      </c:pt>
                      <c:pt idx="1734">
                        <c:v>11.360866183635199</c:v>
                      </c:pt>
                      <c:pt idx="1735">
                        <c:v>11.3674180095773</c:v>
                      </c:pt>
                      <c:pt idx="1736">
                        <c:v>11.3739698355195</c:v>
                      </c:pt>
                      <c:pt idx="1737">
                        <c:v>11.3805216614616</c:v>
                      </c:pt>
                      <c:pt idx="1738">
                        <c:v>11.387073487403701</c:v>
                      </c:pt>
                      <c:pt idx="1739">
                        <c:v>11.393625313345799</c:v>
                      </c:pt>
                      <c:pt idx="1740">
                        <c:v>11.4001771392879</c:v>
                      </c:pt>
                      <c:pt idx="1741">
                        <c:v>11.4067289652301</c:v>
                      </c:pt>
                      <c:pt idx="1742">
                        <c:v>11.4132807911722</c:v>
                      </c:pt>
                      <c:pt idx="1743">
                        <c:v>11.419832617114301</c:v>
                      </c:pt>
                      <c:pt idx="1744">
                        <c:v>11.426384443056399</c:v>
                      </c:pt>
                      <c:pt idx="1745">
                        <c:v>11.4329362689985</c:v>
                      </c:pt>
                      <c:pt idx="1746">
                        <c:v>11.4394880949407</c:v>
                      </c:pt>
                      <c:pt idx="1747">
                        <c:v>11.4460399208828</c:v>
                      </c:pt>
                      <c:pt idx="1748">
                        <c:v>11.452591746824901</c:v>
                      </c:pt>
                      <c:pt idx="1749">
                        <c:v>11.459143572766999</c:v>
                      </c:pt>
                      <c:pt idx="1750">
                        <c:v>11.4656953987091</c:v>
                      </c:pt>
                      <c:pt idx="1751">
                        <c:v>11.4722472246513</c:v>
                      </c:pt>
                      <c:pt idx="1752">
                        <c:v>11.4787990505934</c:v>
                      </c:pt>
                      <c:pt idx="1753">
                        <c:v>11.485350876535501</c:v>
                      </c:pt>
                      <c:pt idx="1754">
                        <c:v>11.491902702477599</c:v>
                      </c:pt>
                      <c:pt idx="1755">
                        <c:v>11.4984545284197</c:v>
                      </c:pt>
                      <c:pt idx="1756">
                        <c:v>11.5050063543619</c:v>
                      </c:pt>
                      <c:pt idx="1757">
                        <c:v>11.511558180304</c:v>
                      </c:pt>
                      <c:pt idx="1758">
                        <c:v>11.518110006246101</c:v>
                      </c:pt>
                      <c:pt idx="1759">
                        <c:v>11.524661832188199</c:v>
                      </c:pt>
                      <c:pt idx="1760">
                        <c:v>11.5312136581303</c:v>
                      </c:pt>
                      <c:pt idx="1761">
                        <c:v>11.5377654840725</c:v>
                      </c:pt>
                      <c:pt idx="1762">
                        <c:v>11.5443173100146</c:v>
                      </c:pt>
                      <c:pt idx="1763">
                        <c:v>11.550869135956701</c:v>
                      </c:pt>
                      <c:pt idx="1764">
                        <c:v>11.557420961898799</c:v>
                      </c:pt>
                      <c:pt idx="1765">
                        <c:v>11.5639727878409</c:v>
                      </c:pt>
                      <c:pt idx="1766">
                        <c:v>11.5705246137831</c:v>
                      </c:pt>
                      <c:pt idx="1767">
                        <c:v>11.5770764397252</c:v>
                      </c:pt>
                      <c:pt idx="1768">
                        <c:v>11.583628265667301</c:v>
                      </c:pt>
                      <c:pt idx="1769">
                        <c:v>11.590180091609399</c:v>
                      </c:pt>
                      <c:pt idx="1770">
                        <c:v>11.5967319175515</c:v>
                      </c:pt>
                      <c:pt idx="1771">
                        <c:v>11.6032837434936</c:v>
                      </c:pt>
                      <c:pt idx="1772">
                        <c:v>11.6098355694358</c:v>
                      </c:pt>
                      <c:pt idx="1773">
                        <c:v>11.616387395377901</c:v>
                      </c:pt>
                      <c:pt idx="1774">
                        <c:v>11.622939221319999</c:v>
                      </c:pt>
                      <c:pt idx="1775">
                        <c:v>11.6294910472621</c:v>
                      </c:pt>
                      <c:pt idx="1776">
                        <c:v>11.6360428732042</c:v>
                      </c:pt>
                      <c:pt idx="1777">
                        <c:v>11.6425946991464</c:v>
                      </c:pt>
                      <c:pt idx="1778">
                        <c:v>11.649146525088501</c:v>
                      </c:pt>
                      <c:pt idx="1779">
                        <c:v>11.655698351030599</c:v>
                      </c:pt>
                      <c:pt idx="1780">
                        <c:v>11.6622501769727</c:v>
                      </c:pt>
                      <c:pt idx="1781">
                        <c:v>11.6688020029148</c:v>
                      </c:pt>
                      <c:pt idx="1782">
                        <c:v>11.675353828857</c:v>
                      </c:pt>
                      <c:pt idx="1783">
                        <c:v>11.681905654799101</c:v>
                      </c:pt>
                      <c:pt idx="1784">
                        <c:v>11.688457480741199</c:v>
                      </c:pt>
                      <c:pt idx="1785">
                        <c:v>11.6950093066833</c:v>
                      </c:pt>
                      <c:pt idx="1786">
                        <c:v>11.7015611326254</c:v>
                      </c:pt>
                      <c:pt idx="1787">
                        <c:v>11.7081129585676</c:v>
                      </c:pt>
                      <c:pt idx="1788">
                        <c:v>11.714664784509701</c:v>
                      </c:pt>
                      <c:pt idx="1789">
                        <c:v>11.721216610451799</c:v>
                      </c:pt>
                      <c:pt idx="1790">
                        <c:v>11.7277684363939</c:v>
                      </c:pt>
                      <c:pt idx="1791">
                        <c:v>11.734320262336</c:v>
                      </c:pt>
                      <c:pt idx="1792">
                        <c:v>11.7408720882782</c:v>
                      </c:pt>
                      <c:pt idx="1793">
                        <c:v>11.747423914220301</c:v>
                      </c:pt>
                      <c:pt idx="1794">
                        <c:v>11.753975740162399</c:v>
                      </c:pt>
                      <c:pt idx="1795">
                        <c:v>11.7605275661045</c:v>
                      </c:pt>
                      <c:pt idx="1796">
                        <c:v>11.7670793920466</c:v>
                      </c:pt>
                      <c:pt idx="1797">
                        <c:v>11.7736312179888</c:v>
                      </c:pt>
                      <c:pt idx="1798">
                        <c:v>11.780183043930901</c:v>
                      </c:pt>
                      <c:pt idx="1799">
                        <c:v>11.786734869872999</c:v>
                      </c:pt>
                      <c:pt idx="1800">
                        <c:v>11.7932866958151</c:v>
                      </c:pt>
                      <c:pt idx="1801">
                        <c:v>11.7998385217572</c:v>
                      </c:pt>
                      <c:pt idx="1802">
                        <c:v>11.8063903476994</c:v>
                      </c:pt>
                      <c:pt idx="1803">
                        <c:v>11.812942173641501</c:v>
                      </c:pt>
                      <c:pt idx="1804">
                        <c:v>11.819493999583599</c:v>
                      </c:pt>
                      <c:pt idx="1805">
                        <c:v>11.8260458255257</c:v>
                      </c:pt>
                      <c:pt idx="1806">
                        <c:v>11.8325976514678</c:v>
                      </c:pt>
                      <c:pt idx="1807">
                        <c:v>11.83914947741</c:v>
                      </c:pt>
                      <c:pt idx="1808">
                        <c:v>11.845701303352101</c:v>
                      </c:pt>
                      <c:pt idx="1809">
                        <c:v>11.852253129294199</c:v>
                      </c:pt>
                      <c:pt idx="1810">
                        <c:v>11.8588049552363</c:v>
                      </c:pt>
                      <c:pt idx="1811">
                        <c:v>11.8653567811784</c:v>
                      </c:pt>
                      <c:pt idx="1812">
                        <c:v>11.8719086071206</c:v>
                      </c:pt>
                      <c:pt idx="1813">
                        <c:v>11.878460433062701</c:v>
                      </c:pt>
                      <c:pt idx="1814">
                        <c:v>11.8850122590048</c:v>
                      </c:pt>
                      <c:pt idx="1815">
                        <c:v>11.8915640849469</c:v>
                      </c:pt>
                      <c:pt idx="1816">
                        <c:v>11.898115910889</c:v>
                      </c:pt>
                      <c:pt idx="1817">
                        <c:v>11.9046677368312</c:v>
                      </c:pt>
                      <c:pt idx="1818">
                        <c:v>11.911219562773301</c:v>
                      </c:pt>
                      <c:pt idx="1819">
                        <c:v>11.9177713887154</c:v>
                      </c:pt>
                      <c:pt idx="1820">
                        <c:v>11.9243232146575</c:v>
                      </c:pt>
                      <c:pt idx="1821">
                        <c:v>11.9308750405996</c:v>
                      </c:pt>
                      <c:pt idx="1822">
                        <c:v>11.937426866541699</c:v>
                      </c:pt>
                      <c:pt idx="1823">
                        <c:v>11.943978692483901</c:v>
                      </c:pt>
                      <c:pt idx="1824">
                        <c:v>11.950530518426</c:v>
                      </c:pt>
                      <c:pt idx="1825">
                        <c:v>11.9570823443681</c:v>
                      </c:pt>
                      <c:pt idx="1826">
                        <c:v>11.9636341703102</c:v>
                      </c:pt>
                      <c:pt idx="1827">
                        <c:v>11.970185996252299</c:v>
                      </c:pt>
                      <c:pt idx="1828">
                        <c:v>11.976737822194499</c:v>
                      </c:pt>
                      <c:pt idx="1829">
                        <c:v>11.9832896481366</c:v>
                      </c:pt>
                      <c:pt idx="1830">
                        <c:v>11.9898414740787</c:v>
                      </c:pt>
                      <c:pt idx="1831">
                        <c:v>11.996393300020801</c:v>
                      </c:pt>
                      <c:pt idx="1832">
                        <c:v>12.002945125962899</c:v>
                      </c:pt>
                      <c:pt idx="1833">
                        <c:v>12.009496951905099</c:v>
                      </c:pt>
                      <c:pt idx="1834">
                        <c:v>12.0160487778472</c:v>
                      </c:pt>
                      <c:pt idx="1835">
                        <c:v>12.0226006037893</c:v>
                      </c:pt>
                      <c:pt idx="1836">
                        <c:v>12.029152429731401</c:v>
                      </c:pt>
                      <c:pt idx="1837">
                        <c:v>12.035704255673499</c:v>
                      </c:pt>
                      <c:pt idx="1838">
                        <c:v>12.042256081615699</c:v>
                      </c:pt>
                      <c:pt idx="1839">
                        <c:v>12.0488079075578</c:v>
                      </c:pt>
                      <c:pt idx="1840">
                        <c:v>12.0553597334999</c:v>
                      </c:pt>
                      <c:pt idx="1841">
                        <c:v>12.061911559442001</c:v>
                      </c:pt>
                      <c:pt idx="1842">
                        <c:v>12.068463385384099</c:v>
                      </c:pt>
                      <c:pt idx="1843">
                        <c:v>12.075015211326299</c:v>
                      </c:pt>
                      <c:pt idx="1844">
                        <c:v>12.0815670372684</c:v>
                      </c:pt>
                      <c:pt idx="1845">
                        <c:v>12.0881188632105</c:v>
                      </c:pt>
                      <c:pt idx="1846">
                        <c:v>12.094670689152601</c:v>
                      </c:pt>
                      <c:pt idx="1847">
                        <c:v>12.101222515094699</c:v>
                      </c:pt>
                      <c:pt idx="1848">
                        <c:v>12.107774341036899</c:v>
                      </c:pt>
                      <c:pt idx="1849">
                        <c:v>12.114326166979</c:v>
                      </c:pt>
                      <c:pt idx="1850">
                        <c:v>12.1208779929211</c:v>
                      </c:pt>
                      <c:pt idx="1851">
                        <c:v>12.127429818863201</c:v>
                      </c:pt>
                      <c:pt idx="1852">
                        <c:v>12.133981644805299</c:v>
                      </c:pt>
                      <c:pt idx="1853">
                        <c:v>12.1405334707474</c:v>
                      </c:pt>
                      <c:pt idx="1854">
                        <c:v>12.1470852966896</c:v>
                      </c:pt>
                      <c:pt idx="1855">
                        <c:v>12.1536371226317</c:v>
                      </c:pt>
                      <c:pt idx="1856">
                        <c:v>12.160188948573801</c:v>
                      </c:pt>
                      <c:pt idx="1857">
                        <c:v>12.166740774515899</c:v>
                      </c:pt>
                      <c:pt idx="1858">
                        <c:v>12.173292600458</c:v>
                      </c:pt>
                      <c:pt idx="1859">
                        <c:v>12.1798444264002</c:v>
                      </c:pt>
                      <c:pt idx="1860">
                        <c:v>12.1863962523423</c:v>
                      </c:pt>
                      <c:pt idx="1861">
                        <c:v>12.192948078284401</c:v>
                      </c:pt>
                      <c:pt idx="1862">
                        <c:v>12.199499904226499</c:v>
                      </c:pt>
                      <c:pt idx="1863">
                        <c:v>12.2060517301686</c:v>
                      </c:pt>
                      <c:pt idx="1864">
                        <c:v>12.2126035561108</c:v>
                      </c:pt>
                      <c:pt idx="1865">
                        <c:v>12.2191553820529</c:v>
                      </c:pt>
                      <c:pt idx="1866">
                        <c:v>12.225707207995001</c:v>
                      </c:pt>
                      <c:pt idx="1867">
                        <c:v>12.232259033937099</c:v>
                      </c:pt>
                      <c:pt idx="1868">
                        <c:v>12.2388108598792</c:v>
                      </c:pt>
                      <c:pt idx="1869">
                        <c:v>12.2453626858214</c:v>
                      </c:pt>
                      <c:pt idx="1870">
                        <c:v>12.2519145117635</c:v>
                      </c:pt>
                      <c:pt idx="1871">
                        <c:v>12.258466337705601</c:v>
                      </c:pt>
                      <c:pt idx="1872">
                        <c:v>12.265018163647699</c:v>
                      </c:pt>
                      <c:pt idx="1873">
                        <c:v>12.2715699895898</c:v>
                      </c:pt>
                      <c:pt idx="1874">
                        <c:v>12.278121815532</c:v>
                      </c:pt>
                      <c:pt idx="1875">
                        <c:v>12.2846736414741</c:v>
                      </c:pt>
                      <c:pt idx="1876">
                        <c:v>12.291225467416201</c:v>
                      </c:pt>
                      <c:pt idx="1877">
                        <c:v>12.297777293358299</c:v>
                      </c:pt>
                      <c:pt idx="1878">
                        <c:v>12.3043291193004</c:v>
                      </c:pt>
                      <c:pt idx="1879">
                        <c:v>12.3108809452426</c:v>
                      </c:pt>
                      <c:pt idx="1880">
                        <c:v>12.3174327711847</c:v>
                      </c:pt>
                      <c:pt idx="1881">
                        <c:v>12.323984597126801</c:v>
                      </c:pt>
                      <c:pt idx="1882">
                        <c:v>12.330536423068899</c:v>
                      </c:pt>
                      <c:pt idx="1883">
                        <c:v>12.337088249011</c:v>
                      </c:pt>
                      <c:pt idx="1884">
                        <c:v>12.3436400749532</c:v>
                      </c:pt>
                      <c:pt idx="1885">
                        <c:v>12.3501919008953</c:v>
                      </c:pt>
                      <c:pt idx="1886">
                        <c:v>12.356743726837401</c:v>
                      </c:pt>
                      <c:pt idx="1887">
                        <c:v>12.363295552779499</c:v>
                      </c:pt>
                      <c:pt idx="1888">
                        <c:v>12.3698473787216</c:v>
                      </c:pt>
                      <c:pt idx="1889">
                        <c:v>12.3763992046638</c:v>
                      </c:pt>
                      <c:pt idx="1890">
                        <c:v>12.3829510306059</c:v>
                      </c:pt>
                      <c:pt idx="1891">
                        <c:v>12.389502856548001</c:v>
                      </c:pt>
                      <c:pt idx="1892">
                        <c:v>12.396054682490099</c:v>
                      </c:pt>
                      <c:pt idx="1893">
                        <c:v>12.4026065084322</c:v>
                      </c:pt>
                      <c:pt idx="1894">
                        <c:v>12.4091583343744</c:v>
                      </c:pt>
                      <c:pt idx="1895">
                        <c:v>12.4157101603165</c:v>
                      </c:pt>
                      <c:pt idx="1896">
                        <c:v>12.422261986258601</c:v>
                      </c:pt>
                      <c:pt idx="1897">
                        <c:v>12.428813812200699</c:v>
                      </c:pt>
                      <c:pt idx="1898">
                        <c:v>12.4353656381428</c:v>
                      </c:pt>
                      <c:pt idx="1899">
                        <c:v>12.4419174640849</c:v>
                      </c:pt>
                      <c:pt idx="1900">
                        <c:v>12.4484692900271</c:v>
                      </c:pt>
                      <c:pt idx="1901">
                        <c:v>12.455021115969201</c:v>
                      </c:pt>
                      <c:pt idx="1902">
                        <c:v>12.461572941911299</c:v>
                      </c:pt>
                      <c:pt idx="1903">
                        <c:v>12.4681247678534</c:v>
                      </c:pt>
                      <c:pt idx="1904">
                        <c:v>12.4746765937955</c:v>
                      </c:pt>
                      <c:pt idx="1905">
                        <c:v>12.4812284197377</c:v>
                      </c:pt>
                      <c:pt idx="1906">
                        <c:v>12.487780245679801</c:v>
                      </c:pt>
                      <c:pt idx="1907">
                        <c:v>12.4943320716219</c:v>
                      </c:pt>
                      <c:pt idx="1908">
                        <c:v>12.500883897564</c:v>
                      </c:pt>
                      <c:pt idx="1909">
                        <c:v>12.5074357235061</c:v>
                      </c:pt>
                      <c:pt idx="1910">
                        <c:v>12.5139875494483</c:v>
                      </c:pt>
                      <c:pt idx="1911">
                        <c:v>12.520539375390401</c:v>
                      </c:pt>
                      <c:pt idx="1912">
                        <c:v>12.5270912013325</c:v>
                      </c:pt>
                      <c:pt idx="1913">
                        <c:v>12.5336430272746</c:v>
                      </c:pt>
                      <c:pt idx="1914">
                        <c:v>12.5401948532167</c:v>
                      </c:pt>
                      <c:pt idx="1915">
                        <c:v>12.5467466791589</c:v>
                      </c:pt>
                      <c:pt idx="1916">
                        <c:v>12.553298505101001</c:v>
                      </c:pt>
                      <c:pt idx="1917">
                        <c:v>12.5598503310431</c:v>
                      </c:pt>
                      <c:pt idx="1918">
                        <c:v>12.5664021569852</c:v>
                      </c:pt>
                      <c:pt idx="1919">
                        <c:v>12.5729539829273</c:v>
                      </c:pt>
                      <c:pt idx="1920">
                        <c:v>12.5795058088695</c:v>
                      </c:pt>
                      <c:pt idx="1921">
                        <c:v>12.586057634811599</c:v>
                      </c:pt>
                      <c:pt idx="1922">
                        <c:v>12.5926094607537</c:v>
                      </c:pt>
                      <c:pt idx="1923">
                        <c:v>12.5991612866958</c:v>
                      </c:pt>
                      <c:pt idx="1924">
                        <c:v>12.605713112637901</c:v>
                      </c:pt>
                      <c:pt idx="1925">
                        <c:v>12.6122649385801</c:v>
                      </c:pt>
                      <c:pt idx="1926">
                        <c:v>12.618816764522199</c:v>
                      </c:pt>
                      <c:pt idx="1927">
                        <c:v>12.6253685904643</c:v>
                      </c:pt>
                      <c:pt idx="1928">
                        <c:v>12.6319204164064</c:v>
                      </c:pt>
                      <c:pt idx="1929">
                        <c:v>12.638472242348501</c:v>
                      </c:pt>
                      <c:pt idx="1930">
                        <c:v>12.6450240682907</c:v>
                      </c:pt>
                      <c:pt idx="1931">
                        <c:v>12.651575894232799</c:v>
                      </c:pt>
                      <c:pt idx="1932">
                        <c:v>12.6581277201749</c:v>
                      </c:pt>
                      <c:pt idx="1933">
                        <c:v>12.664679546117</c:v>
                      </c:pt>
                      <c:pt idx="1934">
                        <c:v>12.671231372059101</c:v>
                      </c:pt>
                      <c:pt idx="1935">
                        <c:v>12.6777831980013</c:v>
                      </c:pt>
                      <c:pt idx="1936">
                        <c:v>12.684335023943399</c:v>
                      </c:pt>
                      <c:pt idx="1937">
                        <c:v>12.6908868498855</c:v>
                      </c:pt>
                      <c:pt idx="1938">
                        <c:v>12.6974386758276</c:v>
                      </c:pt>
                      <c:pt idx="1939">
                        <c:v>12.703990501769701</c:v>
                      </c:pt>
                      <c:pt idx="1940">
                        <c:v>12.710542327711799</c:v>
                      </c:pt>
                      <c:pt idx="1941">
                        <c:v>12.717094153653999</c:v>
                      </c:pt>
                      <c:pt idx="1942">
                        <c:v>12.7236459795961</c:v>
                      </c:pt>
                      <c:pt idx="1943">
                        <c:v>12.7301978055382</c:v>
                      </c:pt>
                      <c:pt idx="1944">
                        <c:v>12.736749631480301</c:v>
                      </c:pt>
                      <c:pt idx="1945">
                        <c:v>12.743301457422399</c:v>
                      </c:pt>
                      <c:pt idx="1946">
                        <c:v>12.749853283364599</c:v>
                      </c:pt>
                      <c:pt idx="1947">
                        <c:v>12.7564051093067</c:v>
                      </c:pt>
                      <c:pt idx="1948">
                        <c:v>12.7629569352488</c:v>
                      </c:pt>
                      <c:pt idx="1949">
                        <c:v>12.769508761190901</c:v>
                      </c:pt>
                      <c:pt idx="1950">
                        <c:v>12.776060587132999</c:v>
                      </c:pt>
                      <c:pt idx="1951">
                        <c:v>12.782612413075199</c:v>
                      </c:pt>
                      <c:pt idx="1952">
                        <c:v>12.7891642390173</c:v>
                      </c:pt>
                      <c:pt idx="1953">
                        <c:v>12.7957160649594</c:v>
                      </c:pt>
                      <c:pt idx="1954">
                        <c:v>12.802267890901501</c:v>
                      </c:pt>
                      <c:pt idx="1955">
                        <c:v>12.808819716843599</c:v>
                      </c:pt>
                      <c:pt idx="1956">
                        <c:v>12.815371542785799</c:v>
                      </c:pt>
                      <c:pt idx="1957">
                        <c:v>12.8219233687279</c:v>
                      </c:pt>
                      <c:pt idx="1958">
                        <c:v>12.82847519467</c:v>
                      </c:pt>
                      <c:pt idx="1959">
                        <c:v>12.835027020612101</c:v>
                      </c:pt>
                      <c:pt idx="1960">
                        <c:v>12.841578846554199</c:v>
                      </c:pt>
                      <c:pt idx="1961">
                        <c:v>12.848130672496399</c:v>
                      </c:pt>
                      <c:pt idx="1962">
                        <c:v>12.8546824984385</c:v>
                      </c:pt>
                      <c:pt idx="1963">
                        <c:v>12.8612343243806</c:v>
                      </c:pt>
                      <c:pt idx="1964">
                        <c:v>12.867786150322701</c:v>
                      </c:pt>
                      <c:pt idx="1965">
                        <c:v>12.874337976264799</c:v>
                      </c:pt>
                      <c:pt idx="1966">
                        <c:v>12.880889802206999</c:v>
                      </c:pt>
                      <c:pt idx="1967">
                        <c:v>12.8874416281491</c:v>
                      </c:pt>
                      <c:pt idx="1968">
                        <c:v>12.8939934540912</c:v>
                      </c:pt>
                      <c:pt idx="1969">
                        <c:v>12.900545280033301</c:v>
                      </c:pt>
                      <c:pt idx="1970">
                        <c:v>12.907097105975399</c:v>
                      </c:pt>
                      <c:pt idx="1971">
                        <c:v>12.913648931917599</c:v>
                      </c:pt>
                      <c:pt idx="1972">
                        <c:v>12.9202007578597</c:v>
                      </c:pt>
                      <c:pt idx="1973">
                        <c:v>12.9267525838018</c:v>
                      </c:pt>
                      <c:pt idx="1974">
                        <c:v>12.933304409743901</c:v>
                      </c:pt>
                      <c:pt idx="1975">
                        <c:v>12.939856235685999</c:v>
                      </c:pt>
                      <c:pt idx="1976">
                        <c:v>12.946408061628199</c:v>
                      </c:pt>
                      <c:pt idx="1977">
                        <c:v>12.9529598875703</c:v>
                      </c:pt>
                      <c:pt idx="1978">
                        <c:v>12.9595117135124</c:v>
                      </c:pt>
                      <c:pt idx="1979">
                        <c:v>12.966063539454501</c:v>
                      </c:pt>
                      <c:pt idx="1980">
                        <c:v>12.972615365396599</c:v>
                      </c:pt>
                      <c:pt idx="1981">
                        <c:v>12.9791671913387</c:v>
                      </c:pt>
                      <c:pt idx="1982">
                        <c:v>12.9857190172809</c:v>
                      </c:pt>
                      <c:pt idx="1983">
                        <c:v>12.992270843223</c:v>
                      </c:pt>
                      <c:pt idx="1984">
                        <c:v>12.998822669165101</c:v>
                      </c:pt>
                      <c:pt idx="1985">
                        <c:v>13.005374495107199</c:v>
                      </c:pt>
                      <c:pt idx="1986">
                        <c:v>13.0119263210493</c:v>
                      </c:pt>
                      <c:pt idx="1987">
                        <c:v>13.0184781469915</c:v>
                      </c:pt>
                      <c:pt idx="1988">
                        <c:v>13.0250299729336</c:v>
                      </c:pt>
                      <c:pt idx="1989">
                        <c:v>13.031581798875701</c:v>
                      </c:pt>
                      <c:pt idx="1990">
                        <c:v>13.038133624817799</c:v>
                      </c:pt>
                      <c:pt idx="1991">
                        <c:v>13.0446854507599</c:v>
                      </c:pt>
                      <c:pt idx="1992">
                        <c:v>13.0512372767021</c:v>
                      </c:pt>
                      <c:pt idx="1993">
                        <c:v>13.0577891026442</c:v>
                      </c:pt>
                      <c:pt idx="1994">
                        <c:v>13.064340928586301</c:v>
                      </c:pt>
                      <c:pt idx="1995">
                        <c:v>13.070892754528399</c:v>
                      </c:pt>
                      <c:pt idx="1996">
                        <c:v>13.0774445804705</c:v>
                      </c:pt>
                      <c:pt idx="1997">
                        <c:v>13.0839964064127</c:v>
                      </c:pt>
                      <c:pt idx="1998">
                        <c:v>13.0905482323548</c:v>
                      </c:pt>
                      <c:pt idx="1999">
                        <c:v>13.097100058296901</c:v>
                      </c:pt>
                      <c:pt idx="2000">
                        <c:v>13.103651884239</c:v>
                      </c:pt>
                      <c:pt idx="2001">
                        <c:v>13.1102037101811</c:v>
                      </c:pt>
                      <c:pt idx="2002">
                        <c:v>13.1167555361233</c:v>
                      </c:pt>
                      <c:pt idx="2003">
                        <c:v>13.1233073620654</c:v>
                      </c:pt>
                      <c:pt idx="2004">
                        <c:v>13.129859188007501</c:v>
                      </c:pt>
                      <c:pt idx="2005">
                        <c:v>13.1364110139496</c:v>
                      </c:pt>
                      <c:pt idx="2006">
                        <c:v>13.1429628398917</c:v>
                      </c:pt>
                      <c:pt idx="2007">
                        <c:v>13.1495146658339</c:v>
                      </c:pt>
                      <c:pt idx="2008">
                        <c:v>13.156066491776</c:v>
                      </c:pt>
                      <c:pt idx="2009">
                        <c:v>13.162618317718101</c:v>
                      </c:pt>
                      <c:pt idx="2010">
                        <c:v>13.1691701436602</c:v>
                      </c:pt>
                      <c:pt idx="2011">
                        <c:v>13.1757219696023</c:v>
                      </c:pt>
                      <c:pt idx="2012">
                        <c:v>13.1822737955445</c:v>
                      </c:pt>
                      <c:pt idx="2013">
                        <c:v>13.1888256214866</c:v>
                      </c:pt>
                      <c:pt idx="2014">
                        <c:v>13.195377447428699</c:v>
                      </c:pt>
                      <c:pt idx="2015">
                        <c:v>13.2019292733708</c:v>
                      </c:pt>
                      <c:pt idx="2016">
                        <c:v>13.2084810993129</c:v>
                      </c:pt>
                      <c:pt idx="2017">
                        <c:v>13.2150329252551</c:v>
                      </c:pt>
                      <c:pt idx="2018">
                        <c:v>13.2215847511972</c:v>
                      </c:pt>
                      <c:pt idx="2019">
                        <c:v>13.228136577139299</c:v>
                      </c:pt>
                      <c:pt idx="2020">
                        <c:v>13.2346884030814</c:v>
                      </c:pt>
                      <c:pt idx="2021">
                        <c:v>13.2412402290235</c:v>
                      </c:pt>
                      <c:pt idx="2022">
                        <c:v>13.247792054965601</c:v>
                      </c:pt>
                      <c:pt idx="2023">
                        <c:v>13.2543438809078</c:v>
                      </c:pt>
                      <c:pt idx="2024">
                        <c:v>13.260895706849899</c:v>
                      </c:pt>
                      <c:pt idx="2025">
                        <c:v>13.267447532792</c:v>
                      </c:pt>
                      <c:pt idx="2026">
                        <c:v>13.2739993587341</c:v>
                      </c:pt>
                      <c:pt idx="2027">
                        <c:v>13.280551184676201</c:v>
                      </c:pt>
                      <c:pt idx="2028">
                        <c:v>13.2871030106184</c:v>
                      </c:pt>
                      <c:pt idx="2029">
                        <c:v>13.293654836560499</c:v>
                      </c:pt>
                      <c:pt idx="2030">
                        <c:v>13.3002066625026</c:v>
                      </c:pt>
                      <c:pt idx="2031">
                        <c:v>13.3067584884447</c:v>
                      </c:pt>
                      <c:pt idx="2032">
                        <c:v>13.313310314386801</c:v>
                      </c:pt>
                      <c:pt idx="2033">
                        <c:v>13.319862140329001</c:v>
                      </c:pt>
                      <c:pt idx="2034">
                        <c:v>13.326413966271099</c:v>
                      </c:pt>
                      <c:pt idx="2035">
                        <c:v>13.3329657922132</c:v>
                      </c:pt>
                      <c:pt idx="2036">
                        <c:v>13.3395176181553</c:v>
                      </c:pt>
                      <c:pt idx="2037">
                        <c:v>13.346069444097401</c:v>
                      </c:pt>
                      <c:pt idx="2038">
                        <c:v>13.352621270039601</c:v>
                      </c:pt>
                      <c:pt idx="2039">
                        <c:v>13.359173095981699</c:v>
                      </c:pt>
                      <c:pt idx="2040">
                        <c:v>13.3657249219238</c:v>
                      </c:pt>
                      <c:pt idx="2041">
                        <c:v>13.3722767478659</c:v>
                      </c:pt>
                      <c:pt idx="2042">
                        <c:v>13.378828573808001</c:v>
                      </c:pt>
                      <c:pt idx="2043">
                        <c:v>13.385380399750201</c:v>
                      </c:pt>
                      <c:pt idx="2044">
                        <c:v>13.391932225692299</c:v>
                      </c:pt>
                      <c:pt idx="2045">
                        <c:v>13.3984840516344</c:v>
                      </c:pt>
                      <c:pt idx="2046">
                        <c:v>13.4050358775765</c:v>
                      </c:pt>
                      <c:pt idx="2047">
                        <c:v>13.411587703518601</c:v>
                      </c:pt>
                      <c:pt idx="2048">
                        <c:v>13.418139529460801</c:v>
                      </c:pt>
                      <c:pt idx="2049">
                        <c:v>13.424691355402899</c:v>
                      </c:pt>
                      <c:pt idx="2050">
                        <c:v>13.431243181345</c:v>
                      </c:pt>
                      <c:pt idx="2051">
                        <c:v>13.4377950072871</c:v>
                      </c:pt>
                      <c:pt idx="2052">
                        <c:v>13.444346833229201</c:v>
                      </c:pt>
                      <c:pt idx="2053">
                        <c:v>13.450898659171401</c:v>
                      </c:pt>
                      <c:pt idx="2054">
                        <c:v>13.457450485113499</c:v>
                      </c:pt>
                      <c:pt idx="2055">
                        <c:v>13.4640023110556</c:v>
                      </c:pt>
                      <c:pt idx="2056">
                        <c:v>13.4705541369977</c:v>
                      </c:pt>
                      <c:pt idx="2057">
                        <c:v>13.477105962939801</c:v>
                      </c:pt>
                      <c:pt idx="2058">
                        <c:v>13.483657788882001</c:v>
                      </c:pt>
                      <c:pt idx="2059">
                        <c:v>13.490209614824099</c:v>
                      </c:pt>
                      <c:pt idx="2060">
                        <c:v>13.4967614407662</c:v>
                      </c:pt>
                      <c:pt idx="2061">
                        <c:v>13.5033132667083</c:v>
                      </c:pt>
                      <c:pt idx="2062">
                        <c:v>13.509865092650401</c:v>
                      </c:pt>
                      <c:pt idx="2063">
                        <c:v>13.516416918592499</c:v>
                      </c:pt>
                      <c:pt idx="2064">
                        <c:v>13.522968744534699</c:v>
                      </c:pt>
                      <c:pt idx="2065">
                        <c:v>13.5295205704768</c:v>
                      </c:pt>
                      <c:pt idx="2066">
                        <c:v>13.5360723964189</c:v>
                      </c:pt>
                      <c:pt idx="2067">
                        <c:v>13.542624222361001</c:v>
                      </c:pt>
                      <c:pt idx="2068">
                        <c:v>13.549176048303099</c:v>
                      </c:pt>
                      <c:pt idx="2069">
                        <c:v>13.555727874245299</c:v>
                      </c:pt>
                      <c:pt idx="2070">
                        <c:v>13.5622797001874</c:v>
                      </c:pt>
                      <c:pt idx="2071">
                        <c:v>13.5688315261295</c:v>
                      </c:pt>
                      <c:pt idx="2072">
                        <c:v>13.575383352071601</c:v>
                      </c:pt>
                      <c:pt idx="2073">
                        <c:v>13.581935178013699</c:v>
                      </c:pt>
                      <c:pt idx="2074">
                        <c:v>13.588487003955899</c:v>
                      </c:pt>
                      <c:pt idx="2075">
                        <c:v>13.595038829898</c:v>
                      </c:pt>
                      <c:pt idx="2076">
                        <c:v>13.6015906558401</c:v>
                      </c:pt>
                      <c:pt idx="2077">
                        <c:v>13.608142481782201</c:v>
                      </c:pt>
                      <c:pt idx="2078">
                        <c:v>13.614694307724299</c:v>
                      </c:pt>
                      <c:pt idx="2079">
                        <c:v>13.621246133666499</c:v>
                      </c:pt>
                      <c:pt idx="2080">
                        <c:v>13.6277979596086</c:v>
                      </c:pt>
                      <c:pt idx="2081">
                        <c:v>13.6343497855507</c:v>
                      </c:pt>
                      <c:pt idx="2082">
                        <c:v>13.640901611492801</c:v>
                      </c:pt>
                      <c:pt idx="2083">
                        <c:v>13.647453437434899</c:v>
                      </c:pt>
                      <c:pt idx="2084">
                        <c:v>13.654005263377099</c:v>
                      </c:pt>
                      <c:pt idx="2085">
                        <c:v>13.6605570893192</c:v>
                      </c:pt>
                      <c:pt idx="2086">
                        <c:v>13.6671089152613</c:v>
                      </c:pt>
                      <c:pt idx="2087">
                        <c:v>13.673660741203401</c:v>
                      </c:pt>
                      <c:pt idx="2088">
                        <c:v>13.680212567145499</c:v>
                      </c:pt>
                      <c:pt idx="2089">
                        <c:v>13.686764393087699</c:v>
                      </c:pt>
                      <c:pt idx="2090">
                        <c:v>13.6933162190298</c:v>
                      </c:pt>
                      <c:pt idx="2091">
                        <c:v>13.6998680449719</c:v>
                      </c:pt>
                      <c:pt idx="2092">
                        <c:v>13.706419870914001</c:v>
                      </c:pt>
                      <c:pt idx="2093">
                        <c:v>13.7129716968561</c:v>
                      </c:pt>
                      <c:pt idx="2094">
                        <c:v>13.719523522798299</c:v>
                      </c:pt>
                      <c:pt idx="2095">
                        <c:v>13.7260753487404</c:v>
                      </c:pt>
                      <c:pt idx="2096">
                        <c:v>13.7326271746825</c:v>
                      </c:pt>
                      <c:pt idx="2097">
                        <c:v>13.739179000624601</c:v>
                      </c:pt>
                      <c:pt idx="2098">
                        <c:v>13.7457308265667</c:v>
                      </c:pt>
                      <c:pt idx="2099">
                        <c:v>13.7522826525088</c:v>
                      </c:pt>
                      <c:pt idx="2100">
                        <c:v>13.758834478451</c:v>
                      </c:pt>
                      <c:pt idx="2101">
                        <c:v>13.7653863043931</c:v>
                      </c:pt>
                      <c:pt idx="2102">
                        <c:v>13.771938130335201</c:v>
                      </c:pt>
                      <c:pt idx="2103">
                        <c:v>13.7784899562773</c:v>
                      </c:pt>
                      <c:pt idx="2104">
                        <c:v>13.7850417822194</c:v>
                      </c:pt>
                      <c:pt idx="2105">
                        <c:v>13.7915936081616</c:v>
                      </c:pt>
                      <c:pt idx="2106">
                        <c:v>13.7981454341037</c:v>
                      </c:pt>
                      <c:pt idx="2107">
                        <c:v>13.804697260045799</c:v>
                      </c:pt>
                      <c:pt idx="2108">
                        <c:v>13.8112490859879</c:v>
                      </c:pt>
                      <c:pt idx="2109">
                        <c:v>13.81780091193</c:v>
                      </c:pt>
                      <c:pt idx="2110">
                        <c:v>13.8243527378722</c:v>
                      </c:pt>
                      <c:pt idx="2111">
                        <c:v>13.8309045638143</c:v>
                      </c:pt>
                      <c:pt idx="2112">
                        <c:v>13.837456389756399</c:v>
                      </c:pt>
                      <c:pt idx="2113">
                        <c:v>13.8440082156985</c:v>
                      </c:pt>
                      <c:pt idx="2114">
                        <c:v>13.8505600416406</c:v>
                      </c:pt>
                      <c:pt idx="2115">
                        <c:v>13.8571118675828</c:v>
                      </c:pt>
                      <c:pt idx="2116">
                        <c:v>13.8636636935249</c:v>
                      </c:pt>
                      <c:pt idx="2117">
                        <c:v>13.870215519466999</c:v>
                      </c:pt>
                      <c:pt idx="2118">
                        <c:v>13.8767673454091</c:v>
                      </c:pt>
                      <c:pt idx="2119">
                        <c:v>13.8833191713512</c:v>
                      </c:pt>
                      <c:pt idx="2120">
                        <c:v>13.8898709972934</c:v>
                      </c:pt>
                      <c:pt idx="2121">
                        <c:v>13.8964228232355</c:v>
                      </c:pt>
                      <c:pt idx="2122">
                        <c:v>13.902974649177599</c:v>
                      </c:pt>
                      <c:pt idx="2123">
                        <c:v>13.9095264751197</c:v>
                      </c:pt>
                      <c:pt idx="2124">
                        <c:v>13.9160783010618</c:v>
                      </c:pt>
                      <c:pt idx="2125">
                        <c:v>13.922630127004</c:v>
                      </c:pt>
                      <c:pt idx="2126">
                        <c:v>13.929181952946101</c:v>
                      </c:pt>
                      <c:pt idx="2127">
                        <c:v>13.935733778888199</c:v>
                      </c:pt>
                      <c:pt idx="2128">
                        <c:v>13.9422856048303</c:v>
                      </c:pt>
                      <c:pt idx="2129">
                        <c:v>13.9488374307724</c:v>
                      </c:pt>
                      <c:pt idx="2130">
                        <c:v>13.9553892567146</c:v>
                      </c:pt>
                      <c:pt idx="2131">
                        <c:v>13.961941082656701</c:v>
                      </c:pt>
                      <c:pt idx="2132">
                        <c:v>13.968492908598799</c:v>
                      </c:pt>
                      <c:pt idx="2133">
                        <c:v>13.9750447345409</c:v>
                      </c:pt>
                      <c:pt idx="2134">
                        <c:v>13.981596560483</c:v>
                      </c:pt>
                      <c:pt idx="2135">
                        <c:v>13.9881483864252</c:v>
                      </c:pt>
                      <c:pt idx="2136">
                        <c:v>13.994700212367301</c:v>
                      </c:pt>
                      <c:pt idx="2137">
                        <c:v>14.001252038309399</c:v>
                      </c:pt>
                      <c:pt idx="2138">
                        <c:v>14.0078038642515</c:v>
                      </c:pt>
                      <c:pt idx="2139">
                        <c:v>14.0143556901936</c:v>
                      </c:pt>
                      <c:pt idx="2140">
                        <c:v>14.020907516135701</c:v>
                      </c:pt>
                      <c:pt idx="2141">
                        <c:v>14.027459342077901</c:v>
                      </c:pt>
                      <c:pt idx="2142">
                        <c:v>14.034011168019999</c:v>
                      </c:pt>
                      <c:pt idx="2143">
                        <c:v>14.0405629939621</c:v>
                      </c:pt>
                      <c:pt idx="2144">
                        <c:v>14.0471148199042</c:v>
                      </c:pt>
                      <c:pt idx="2145">
                        <c:v>14.053666645846301</c:v>
                      </c:pt>
                      <c:pt idx="2146">
                        <c:v>14.060218471788501</c:v>
                      </c:pt>
                      <c:pt idx="2147">
                        <c:v>14.066770297730599</c:v>
                      </c:pt>
                      <c:pt idx="2148">
                        <c:v>14.0733221236727</c:v>
                      </c:pt>
                      <c:pt idx="2149">
                        <c:v>14.0798739496148</c:v>
                      </c:pt>
                      <c:pt idx="2150">
                        <c:v>14.086425775556901</c:v>
                      </c:pt>
                      <c:pt idx="2151">
                        <c:v>14.092977601499101</c:v>
                      </c:pt>
                      <c:pt idx="2152">
                        <c:v>14.099529427441199</c:v>
                      </c:pt>
                      <c:pt idx="2153">
                        <c:v>14.1060812533833</c:v>
                      </c:pt>
                      <c:pt idx="2154">
                        <c:v>14.1126330793254</c:v>
                      </c:pt>
                      <c:pt idx="2155">
                        <c:v>14.119184905267501</c:v>
                      </c:pt>
                      <c:pt idx="2156">
                        <c:v>14.125736731209701</c:v>
                      </c:pt>
                      <c:pt idx="2157">
                        <c:v>14.132288557151799</c:v>
                      </c:pt>
                      <c:pt idx="2158">
                        <c:v>14.1388403830939</c:v>
                      </c:pt>
                      <c:pt idx="2159">
                        <c:v>14.145392209036</c:v>
                      </c:pt>
                      <c:pt idx="2160">
                        <c:v>14.151944034978101</c:v>
                      </c:pt>
                      <c:pt idx="2161">
                        <c:v>14.158495860920301</c:v>
                      </c:pt>
                      <c:pt idx="2162">
                        <c:v>14.165047686862399</c:v>
                      </c:pt>
                      <c:pt idx="2163">
                        <c:v>14.1715995128045</c:v>
                      </c:pt>
                      <c:pt idx="2164">
                        <c:v>14.1781513387466</c:v>
                      </c:pt>
                      <c:pt idx="2165">
                        <c:v>14.184703164688701</c:v>
                      </c:pt>
                      <c:pt idx="2166">
                        <c:v>14.191254990630901</c:v>
                      </c:pt>
                      <c:pt idx="2167">
                        <c:v>14.197806816572999</c:v>
                      </c:pt>
                      <c:pt idx="2168">
                        <c:v>14.2043586425151</c:v>
                      </c:pt>
                      <c:pt idx="2169">
                        <c:v>14.2109104684572</c:v>
                      </c:pt>
                      <c:pt idx="2170">
                        <c:v>14.217462294399301</c:v>
                      </c:pt>
                      <c:pt idx="2171">
                        <c:v>14.224014120341501</c:v>
                      </c:pt>
                      <c:pt idx="2172">
                        <c:v>14.230565946283599</c:v>
                      </c:pt>
                      <c:pt idx="2173">
                        <c:v>14.2371177722257</c:v>
                      </c:pt>
                      <c:pt idx="2174">
                        <c:v>14.2436695981678</c:v>
                      </c:pt>
                      <c:pt idx="2175">
                        <c:v>14.250221424109901</c:v>
                      </c:pt>
                      <c:pt idx="2176">
                        <c:v>14.256773250052101</c:v>
                      </c:pt>
                      <c:pt idx="2177">
                        <c:v>14.263325075994199</c:v>
                      </c:pt>
                      <c:pt idx="2178">
                        <c:v>14.2698769019363</c:v>
                      </c:pt>
                      <c:pt idx="2179">
                        <c:v>14.2764287278784</c:v>
                      </c:pt>
                      <c:pt idx="2180">
                        <c:v>14.282980553820501</c:v>
                      </c:pt>
                      <c:pt idx="2181">
                        <c:v>14.289532379762599</c:v>
                      </c:pt>
                      <c:pt idx="2182">
                        <c:v>14.296084205704799</c:v>
                      </c:pt>
                      <c:pt idx="2183">
                        <c:v>14.3026360316469</c:v>
                      </c:pt>
                      <c:pt idx="2184">
                        <c:v>14.309187857589</c:v>
                      </c:pt>
                      <c:pt idx="2185">
                        <c:v>14.315739683531101</c:v>
                      </c:pt>
                      <c:pt idx="2186">
                        <c:v>14.3222915094732</c:v>
                      </c:pt>
                      <c:pt idx="2187">
                        <c:v>14.328843335415399</c:v>
                      </c:pt>
                      <c:pt idx="2188">
                        <c:v>14.3353951613575</c:v>
                      </c:pt>
                      <c:pt idx="2189">
                        <c:v>14.3419469872996</c:v>
                      </c:pt>
                      <c:pt idx="2190">
                        <c:v>14.348498813241701</c:v>
                      </c:pt>
                      <c:pt idx="2191">
                        <c:v>14.3550506391838</c:v>
                      </c:pt>
                      <c:pt idx="2192">
                        <c:v>14.361602465125999</c:v>
                      </c:pt>
                      <c:pt idx="2193">
                        <c:v>14.3681542910681</c:v>
                      </c:pt>
                      <c:pt idx="2194">
                        <c:v>14.3747061170102</c:v>
                      </c:pt>
                      <c:pt idx="2195">
                        <c:v>14.381257942952301</c:v>
                      </c:pt>
                      <c:pt idx="2196">
                        <c:v>14.3878097688944</c:v>
                      </c:pt>
                      <c:pt idx="2197">
                        <c:v>14.394361594836599</c:v>
                      </c:pt>
                      <c:pt idx="2198">
                        <c:v>14.4009134207787</c:v>
                      </c:pt>
                      <c:pt idx="2199">
                        <c:v>14.4074652467208</c:v>
                      </c:pt>
                      <c:pt idx="2200">
                        <c:v>14.414017072662901</c:v>
                      </c:pt>
                      <c:pt idx="2201">
                        <c:v>14.420568898605</c:v>
                      </c:pt>
                      <c:pt idx="2202">
                        <c:v>14.4271207245472</c:v>
                      </c:pt>
                      <c:pt idx="2203">
                        <c:v>14.4336725504893</c:v>
                      </c:pt>
                      <c:pt idx="2204">
                        <c:v>14.4402243764314</c:v>
                      </c:pt>
                      <c:pt idx="2205">
                        <c:v>14.446776202373499</c:v>
                      </c:pt>
                      <c:pt idx="2206">
                        <c:v>14.4533280283156</c:v>
                      </c:pt>
                      <c:pt idx="2207">
                        <c:v>14.4598798542578</c:v>
                      </c:pt>
                      <c:pt idx="2208">
                        <c:v>14.4664316801999</c:v>
                      </c:pt>
                      <c:pt idx="2209">
                        <c:v>14.472983506142</c:v>
                      </c:pt>
                      <c:pt idx="2210">
                        <c:v>14.479535332084099</c:v>
                      </c:pt>
                      <c:pt idx="2211">
                        <c:v>14.4860871580262</c:v>
                      </c:pt>
                      <c:pt idx="2212">
                        <c:v>14.4926389839684</c:v>
                      </c:pt>
                      <c:pt idx="2213">
                        <c:v>14.4991908099105</c:v>
                      </c:pt>
                      <c:pt idx="2214">
                        <c:v>14.5057426358526</c:v>
                      </c:pt>
                      <c:pt idx="2215">
                        <c:v>14.512294461794699</c:v>
                      </c:pt>
                      <c:pt idx="2216">
                        <c:v>14.5188462877368</c:v>
                      </c:pt>
                      <c:pt idx="2217">
                        <c:v>14.525398113679</c:v>
                      </c:pt>
                      <c:pt idx="2218">
                        <c:v>14.5319499396211</c:v>
                      </c:pt>
                      <c:pt idx="2219">
                        <c:v>14.538501765563201</c:v>
                      </c:pt>
                      <c:pt idx="2220">
                        <c:v>14.545053591505299</c:v>
                      </c:pt>
                      <c:pt idx="2221">
                        <c:v>14.5516054174474</c:v>
                      </c:pt>
                      <c:pt idx="2222">
                        <c:v>14.5581572433895</c:v>
                      </c:pt>
                      <c:pt idx="2223">
                        <c:v>14.5647090693317</c:v>
                      </c:pt>
                      <c:pt idx="2224">
                        <c:v>14.571260895273801</c:v>
                      </c:pt>
                      <c:pt idx="2225">
                        <c:v>14.577812721215899</c:v>
                      </c:pt>
                      <c:pt idx="2226">
                        <c:v>14.584364547158</c:v>
                      </c:pt>
                      <c:pt idx="2227">
                        <c:v>14.5909163731001</c:v>
                      </c:pt>
                      <c:pt idx="2228">
                        <c:v>14.5974681990423</c:v>
                      </c:pt>
                      <c:pt idx="2229">
                        <c:v>14.604020024984401</c:v>
                      </c:pt>
                      <c:pt idx="2230">
                        <c:v>14.610571850926499</c:v>
                      </c:pt>
                      <c:pt idx="2231">
                        <c:v>14.6171236768686</c:v>
                      </c:pt>
                      <c:pt idx="2232">
                        <c:v>14.6236755028107</c:v>
                      </c:pt>
                      <c:pt idx="2233">
                        <c:v>14.6302273287529</c:v>
                      </c:pt>
                      <c:pt idx="2234">
                        <c:v>14.636779154695001</c:v>
                      </c:pt>
                      <c:pt idx="2235">
                        <c:v>14.643330980637099</c:v>
                      </c:pt>
                      <c:pt idx="2236">
                        <c:v>14.6498828065792</c:v>
                      </c:pt>
                      <c:pt idx="2237">
                        <c:v>14.6564346325213</c:v>
                      </c:pt>
                      <c:pt idx="2238">
                        <c:v>14.6629864584635</c:v>
                      </c:pt>
                      <c:pt idx="2239">
                        <c:v>14.669538284405601</c:v>
                      </c:pt>
                      <c:pt idx="2240">
                        <c:v>14.676090110347699</c:v>
                      </c:pt>
                      <c:pt idx="2241">
                        <c:v>14.6826419362898</c:v>
                      </c:pt>
                      <c:pt idx="2242">
                        <c:v>14.6891937622319</c:v>
                      </c:pt>
                      <c:pt idx="2243">
                        <c:v>14.6957455881741</c:v>
                      </c:pt>
                      <c:pt idx="2244">
                        <c:v>14.702297414116201</c:v>
                      </c:pt>
                      <c:pt idx="2245">
                        <c:v>14.708849240058299</c:v>
                      </c:pt>
                      <c:pt idx="2246">
                        <c:v>14.7154010660004</c:v>
                      </c:pt>
                      <c:pt idx="2247">
                        <c:v>14.7219528919425</c:v>
                      </c:pt>
                      <c:pt idx="2248">
                        <c:v>14.7285047178847</c:v>
                      </c:pt>
                      <c:pt idx="2249">
                        <c:v>14.735056543826801</c:v>
                      </c:pt>
                      <c:pt idx="2250">
                        <c:v>14.741608369768899</c:v>
                      </c:pt>
                      <c:pt idx="2251">
                        <c:v>14.748160195711</c:v>
                      </c:pt>
                      <c:pt idx="2252">
                        <c:v>14.7547120216531</c:v>
                      </c:pt>
                      <c:pt idx="2253">
                        <c:v>14.7612638475953</c:v>
                      </c:pt>
                      <c:pt idx="2254">
                        <c:v>14.767815673537401</c:v>
                      </c:pt>
                      <c:pt idx="2255">
                        <c:v>14.774367499479499</c:v>
                      </c:pt>
                      <c:pt idx="2256">
                        <c:v>14.7809193254216</c:v>
                      </c:pt>
                      <c:pt idx="2257">
                        <c:v>14.7874711513637</c:v>
                      </c:pt>
                      <c:pt idx="2258">
                        <c:v>14.7940229773059</c:v>
                      </c:pt>
                      <c:pt idx="2259">
                        <c:v>14.800574803248001</c:v>
                      </c:pt>
                      <c:pt idx="2260">
                        <c:v>14.807126629190099</c:v>
                      </c:pt>
                      <c:pt idx="2261">
                        <c:v>14.8136784551322</c:v>
                      </c:pt>
                      <c:pt idx="2262">
                        <c:v>14.8202302810743</c:v>
                      </c:pt>
                      <c:pt idx="2263">
                        <c:v>14.826782107016401</c:v>
                      </c:pt>
                      <c:pt idx="2264">
                        <c:v>14.833333932958601</c:v>
                      </c:pt>
                      <c:pt idx="2265">
                        <c:v>14.839885758900699</c:v>
                      </c:pt>
                      <c:pt idx="2266">
                        <c:v>14.8464375848428</c:v>
                      </c:pt>
                      <c:pt idx="2267">
                        <c:v>14.8529894107849</c:v>
                      </c:pt>
                      <c:pt idx="2268">
                        <c:v>14.859541236727001</c:v>
                      </c:pt>
                      <c:pt idx="2269">
                        <c:v>14.866093062669201</c:v>
                      </c:pt>
                      <c:pt idx="2270">
                        <c:v>14.872644888611299</c:v>
                      </c:pt>
                      <c:pt idx="2271">
                        <c:v>14.8791967145534</c:v>
                      </c:pt>
                      <c:pt idx="2272">
                        <c:v>14.8857485404955</c:v>
                      </c:pt>
                      <c:pt idx="2273">
                        <c:v>14.892300366437601</c:v>
                      </c:pt>
                      <c:pt idx="2274">
                        <c:v>14.898852192379801</c:v>
                      </c:pt>
                      <c:pt idx="2275">
                        <c:v>14.905404018321899</c:v>
                      </c:pt>
                      <c:pt idx="2276">
                        <c:v>14.911955844264</c:v>
                      </c:pt>
                      <c:pt idx="2277">
                        <c:v>14.9185076702061</c:v>
                      </c:pt>
                      <c:pt idx="2278">
                        <c:v>14.925059496148201</c:v>
                      </c:pt>
                      <c:pt idx="2279">
                        <c:v>14.931611322090401</c:v>
                      </c:pt>
                      <c:pt idx="2280">
                        <c:v>14.938163148032499</c:v>
                      </c:pt>
                      <c:pt idx="2281">
                        <c:v>14.9447149739746</c:v>
                      </c:pt>
                      <c:pt idx="2282">
                        <c:v>14.9512667999167</c:v>
                      </c:pt>
                      <c:pt idx="2283">
                        <c:v>14.957818625858801</c:v>
                      </c:pt>
                      <c:pt idx="2284">
                        <c:v>14.964370451801001</c:v>
                      </c:pt>
                      <c:pt idx="2285">
                        <c:v>14.970922277743099</c:v>
                      </c:pt>
                      <c:pt idx="2286">
                        <c:v>14.9774741036852</c:v>
                      </c:pt>
                      <c:pt idx="2287">
                        <c:v>14.9840259296273</c:v>
                      </c:pt>
                      <c:pt idx="2288">
                        <c:v>14.990577755569401</c:v>
                      </c:pt>
                      <c:pt idx="2289">
                        <c:v>14.997129581511601</c:v>
                      </c:pt>
                      <c:pt idx="2290">
                        <c:v>15.003681407453699</c:v>
                      </c:pt>
                      <c:pt idx="2291">
                        <c:v>15.0102332333958</c:v>
                      </c:pt>
                      <c:pt idx="2292">
                        <c:v>15.0167850593379</c:v>
                      </c:pt>
                      <c:pt idx="2293">
                        <c:v>15.023336885280001</c:v>
                      </c:pt>
                      <c:pt idx="2294">
                        <c:v>15.029888711222201</c:v>
                      </c:pt>
                      <c:pt idx="2295">
                        <c:v>15.0364405371643</c:v>
                      </c:pt>
                      <c:pt idx="2296">
                        <c:v>15.0429923631064</c:v>
                      </c:pt>
                      <c:pt idx="2297">
                        <c:v>15.0495441890485</c:v>
                      </c:pt>
                      <c:pt idx="2298">
                        <c:v>15.056096014990599</c:v>
                      </c:pt>
                      <c:pt idx="2299">
                        <c:v>15.062647840932801</c:v>
                      </c:pt>
                      <c:pt idx="2300">
                        <c:v>15.0691996668749</c:v>
                      </c:pt>
                      <c:pt idx="2301">
                        <c:v>15.075751492817</c:v>
                      </c:pt>
                      <c:pt idx="2302">
                        <c:v>15.0823033187591</c:v>
                      </c:pt>
                      <c:pt idx="2303">
                        <c:v>15.088855144701199</c:v>
                      </c:pt>
                      <c:pt idx="2304">
                        <c:v>15.0954069706433</c:v>
                      </c:pt>
                      <c:pt idx="2305">
                        <c:v>15.1019587965855</c:v>
                      </c:pt>
                      <c:pt idx="2306">
                        <c:v>15.1085106225276</c:v>
                      </c:pt>
                      <c:pt idx="2307">
                        <c:v>15.1150624484697</c:v>
                      </c:pt>
                      <c:pt idx="2308">
                        <c:v>15.121614274411799</c:v>
                      </c:pt>
                      <c:pt idx="2309">
                        <c:v>15.1281661003539</c:v>
                      </c:pt>
                      <c:pt idx="2310">
                        <c:v>15.1347179262961</c:v>
                      </c:pt>
                      <c:pt idx="2311">
                        <c:v>15.1412697522382</c:v>
                      </c:pt>
                      <c:pt idx="2312">
                        <c:v>15.147821578180301</c:v>
                      </c:pt>
                      <c:pt idx="2313">
                        <c:v>15.154373404122399</c:v>
                      </c:pt>
                      <c:pt idx="2314">
                        <c:v>15.1609252300645</c:v>
                      </c:pt>
                      <c:pt idx="2315">
                        <c:v>15.1674770560067</c:v>
                      </c:pt>
                      <c:pt idx="2316">
                        <c:v>15.1740288819488</c:v>
                      </c:pt>
                      <c:pt idx="2317">
                        <c:v>15.180580707890901</c:v>
                      </c:pt>
                      <c:pt idx="2318">
                        <c:v>15.187132533832999</c:v>
                      </c:pt>
                      <c:pt idx="2319">
                        <c:v>15.1936843597751</c:v>
                      </c:pt>
                      <c:pt idx="2320">
                        <c:v>15.2002361857173</c:v>
                      </c:pt>
                      <c:pt idx="2321">
                        <c:v>15.2067880116594</c:v>
                      </c:pt>
                      <c:pt idx="2322">
                        <c:v>15.213339837601501</c:v>
                      </c:pt>
                      <c:pt idx="2323">
                        <c:v>15.219891663543599</c:v>
                      </c:pt>
                      <c:pt idx="2324">
                        <c:v>15.2264434894857</c:v>
                      </c:pt>
                      <c:pt idx="2325">
                        <c:v>15.2329953154279</c:v>
                      </c:pt>
                      <c:pt idx="2326">
                        <c:v>15.23954714137</c:v>
                      </c:pt>
                      <c:pt idx="2327">
                        <c:v>15.246098967312101</c:v>
                      </c:pt>
                      <c:pt idx="2328">
                        <c:v>15.252650793254199</c:v>
                      </c:pt>
                      <c:pt idx="2329">
                        <c:v>15.2592026191963</c:v>
                      </c:pt>
                      <c:pt idx="2330">
                        <c:v>15.2657544451385</c:v>
                      </c:pt>
                      <c:pt idx="2331">
                        <c:v>15.2723062710806</c:v>
                      </c:pt>
                      <c:pt idx="2332">
                        <c:v>15.278858097022701</c:v>
                      </c:pt>
                      <c:pt idx="2333">
                        <c:v>15.285409922964799</c:v>
                      </c:pt>
                      <c:pt idx="2334">
                        <c:v>15.2919617489069</c:v>
                      </c:pt>
                      <c:pt idx="2335">
                        <c:v>15.2985135748491</c:v>
                      </c:pt>
                      <c:pt idx="2336">
                        <c:v>15.3050654007912</c:v>
                      </c:pt>
                      <c:pt idx="2337">
                        <c:v>15.311617226733301</c:v>
                      </c:pt>
                      <c:pt idx="2338">
                        <c:v>15.318169052675399</c:v>
                      </c:pt>
                      <c:pt idx="2339">
                        <c:v>15.3247208786175</c:v>
                      </c:pt>
                      <c:pt idx="2340">
                        <c:v>15.3312727045597</c:v>
                      </c:pt>
                      <c:pt idx="2341">
                        <c:v>15.3378245305018</c:v>
                      </c:pt>
                      <c:pt idx="2342">
                        <c:v>15.344376356443901</c:v>
                      </c:pt>
                      <c:pt idx="2343">
                        <c:v>15.350928182385999</c:v>
                      </c:pt>
                      <c:pt idx="2344">
                        <c:v>15.3574800083281</c:v>
                      </c:pt>
                      <c:pt idx="2345">
                        <c:v>15.3640318342702</c:v>
                      </c:pt>
                      <c:pt idx="2346">
                        <c:v>15.3705836602124</c:v>
                      </c:pt>
                      <c:pt idx="2347">
                        <c:v>15.377135486154501</c:v>
                      </c:pt>
                      <c:pt idx="2348">
                        <c:v>15.383687312096599</c:v>
                      </c:pt>
                      <c:pt idx="2349">
                        <c:v>15.3902391380387</c:v>
                      </c:pt>
                      <c:pt idx="2350">
                        <c:v>15.3967909639808</c:v>
                      </c:pt>
                      <c:pt idx="2351">
                        <c:v>15.403342789923</c:v>
                      </c:pt>
                      <c:pt idx="2352">
                        <c:v>15.409894615865101</c:v>
                      </c:pt>
                      <c:pt idx="2353">
                        <c:v>15.416446441807199</c:v>
                      </c:pt>
                      <c:pt idx="2354">
                        <c:v>15.4229982677493</c:v>
                      </c:pt>
                      <c:pt idx="2355">
                        <c:v>15.4295500936914</c:v>
                      </c:pt>
                      <c:pt idx="2356">
                        <c:v>15.4361019196336</c:v>
                      </c:pt>
                      <c:pt idx="2357">
                        <c:v>15.442653745575701</c:v>
                      </c:pt>
                      <c:pt idx="2358">
                        <c:v>15.449205571517799</c:v>
                      </c:pt>
                      <c:pt idx="2359">
                        <c:v>15.4557573974599</c:v>
                      </c:pt>
                      <c:pt idx="2360">
                        <c:v>15.462309223402</c:v>
                      </c:pt>
                      <c:pt idx="2361">
                        <c:v>15.4688610493442</c:v>
                      </c:pt>
                      <c:pt idx="2362">
                        <c:v>15.475412875286301</c:v>
                      </c:pt>
                      <c:pt idx="2363">
                        <c:v>15.481964701228399</c:v>
                      </c:pt>
                      <c:pt idx="2364">
                        <c:v>15.4885165271705</c:v>
                      </c:pt>
                      <c:pt idx="2365">
                        <c:v>15.4950683531126</c:v>
                      </c:pt>
                      <c:pt idx="2366">
                        <c:v>15.5016201790548</c:v>
                      </c:pt>
                      <c:pt idx="2367">
                        <c:v>15.508172004996901</c:v>
                      </c:pt>
                      <c:pt idx="2368">
                        <c:v>15.514723830938999</c:v>
                      </c:pt>
                      <c:pt idx="2369">
                        <c:v>15.5212756568811</c:v>
                      </c:pt>
                      <c:pt idx="2370">
                        <c:v>15.5278274828232</c:v>
                      </c:pt>
                      <c:pt idx="2371">
                        <c:v>15.5343793087654</c:v>
                      </c:pt>
                      <c:pt idx="2372">
                        <c:v>15.540931134707501</c:v>
                      </c:pt>
                      <c:pt idx="2373">
                        <c:v>15.547482960649599</c:v>
                      </c:pt>
                      <c:pt idx="2374">
                        <c:v>15.5540347865917</c:v>
                      </c:pt>
                      <c:pt idx="2375">
                        <c:v>15.5605866125338</c:v>
                      </c:pt>
                      <c:pt idx="2376">
                        <c:v>15.567138438476</c:v>
                      </c:pt>
                      <c:pt idx="2377">
                        <c:v>15.573690264418101</c:v>
                      </c:pt>
                      <c:pt idx="2378">
                        <c:v>15.580242090360199</c:v>
                      </c:pt>
                      <c:pt idx="2379">
                        <c:v>15.5867939163023</c:v>
                      </c:pt>
                      <c:pt idx="2380">
                        <c:v>15.5933457422444</c:v>
                      </c:pt>
                      <c:pt idx="2381">
                        <c:v>15.5998975681866</c:v>
                      </c:pt>
                      <c:pt idx="2382">
                        <c:v>15.606449394128701</c:v>
                      </c:pt>
                      <c:pt idx="2383">
                        <c:v>15.613001220070799</c:v>
                      </c:pt>
                      <c:pt idx="2384">
                        <c:v>15.6195530460129</c:v>
                      </c:pt>
                      <c:pt idx="2385">
                        <c:v>15.626104871955</c:v>
                      </c:pt>
                      <c:pt idx="2386">
                        <c:v>15.632656697897101</c:v>
                      </c:pt>
                      <c:pt idx="2387">
                        <c:v>15.639208523839301</c:v>
                      </c:pt>
                      <c:pt idx="2388">
                        <c:v>15.6457603497814</c:v>
                      </c:pt>
                      <c:pt idx="2389">
                        <c:v>15.6523121757235</c:v>
                      </c:pt>
                      <c:pt idx="2390">
                        <c:v>15.6588640016656</c:v>
                      </c:pt>
                      <c:pt idx="2391">
                        <c:v>15.665415827607699</c:v>
                      </c:pt>
                      <c:pt idx="2392">
                        <c:v>15.671967653549901</c:v>
                      </c:pt>
                      <c:pt idx="2393">
                        <c:v>15.678519479492</c:v>
                      </c:pt>
                      <c:pt idx="2394">
                        <c:v>15.6850713054341</c:v>
                      </c:pt>
                      <c:pt idx="2395">
                        <c:v>15.6916231313762</c:v>
                      </c:pt>
                      <c:pt idx="2396">
                        <c:v>15.698174957318299</c:v>
                      </c:pt>
                      <c:pt idx="2397">
                        <c:v>15.704726783260501</c:v>
                      </c:pt>
                      <c:pt idx="2398">
                        <c:v>15.7112786092026</c:v>
                      </c:pt>
                      <c:pt idx="2399">
                        <c:v>15.7178304351447</c:v>
                      </c:pt>
                      <c:pt idx="2400">
                        <c:v>15.7243822610868</c:v>
                      </c:pt>
                      <c:pt idx="2401">
                        <c:v>15.730934087028899</c:v>
                      </c:pt>
                      <c:pt idx="2402">
                        <c:v>15.737485912971099</c:v>
                      </c:pt>
                      <c:pt idx="2403">
                        <c:v>15.7440377389132</c:v>
                      </c:pt>
                      <c:pt idx="2404">
                        <c:v>15.7505895648553</c:v>
                      </c:pt>
                      <c:pt idx="2405">
                        <c:v>15.757141390797401</c:v>
                      </c:pt>
                      <c:pt idx="2406">
                        <c:v>15.763693216739499</c:v>
                      </c:pt>
                      <c:pt idx="2407">
                        <c:v>15.770245042681699</c:v>
                      </c:pt>
                      <c:pt idx="2408">
                        <c:v>15.7767968686238</c:v>
                      </c:pt>
                      <c:pt idx="2409">
                        <c:v>15.7833486945659</c:v>
                      </c:pt>
                      <c:pt idx="2410">
                        <c:v>15.789900520508001</c:v>
                      </c:pt>
                      <c:pt idx="2411">
                        <c:v>15.796452346450099</c:v>
                      </c:pt>
                      <c:pt idx="2412">
                        <c:v>15.803004172392299</c:v>
                      </c:pt>
                      <c:pt idx="2413">
                        <c:v>15.8095559983344</c:v>
                      </c:pt>
                      <c:pt idx="2414">
                        <c:v>15.8161078242765</c:v>
                      </c:pt>
                      <c:pt idx="2415">
                        <c:v>15.822659650218601</c:v>
                      </c:pt>
                      <c:pt idx="2416">
                        <c:v>15.829211476160699</c:v>
                      </c:pt>
                      <c:pt idx="2417">
                        <c:v>15.835763302102899</c:v>
                      </c:pt>
                      <c:pt idx="2418">
                        <c:v>15.842315128045</c:v>
                      </c:pt>
                      <c:pt idx="2419">
                        <c:v>15.8488669539871</c:v>
                      </c:pt>
                      <c:pt idx="2420">
                        <c:v>15.855418779929201</c:v>
                      </c:pt>
                      <c:pt idx="2421">
                        <c:v>15.861970605871299</c:v>
                      </c:pt>
                      <c:pt idx="2422">
                        <c:v>15.868522431813499</c:v>
                      </c:pt>
                      <c:pt idx="2423">
                        <c:v>15.8750742577556</c:v>
                      </c:pt>
                      <c:pt idx="2424">
                        <c:v>15.8816260836977</c:v>
                      </c:pt>
                      <c:pt idx="2425">
                        <c:v>15.888177909639801</c:v>
                      </c:pt>
                      <c:pt idx="2426">
                        <c:v>15.894729735581899</c:v>
                      </c:pt>
                      <c:pt idx="2427">
                        <c:v>15.901281561524</c:v>
                      </c:pt>
                      <c:pt idx="2428">
                        <c:v>15.9078333874662</c:v>
                      </c:pt>
                      <c:pt idx="2429">
                        <c:v>15.9143852134083</c:v>
                      </c:pt>
                      <c:pt idx="2430">
                        <c:v>15.920937039350401</c:v>
                      </c:pt>
                      <c:pt idx="2431">
                        <c:v>15.927488865292499</c:v>
                      </c:pt>
                      <c:pt idx="2432">
                        <c:v>15.9340406912346</c:v>
                      </c:pt>
                      <c:pt idx="2433">
                        <c:v>15.9405925171768</c:v>
                      </c:pt>
                      <c:pt idx="2434">
                        <c:v>15.9471443431189</c:v>
                      </c:pt>
                      <c:pt idx="2435">
                        <c:v>15.953696169061001</c:v>
                      </c:pt>
                      <c:pt idx="2436">
                        <c:v>15.960247995003099</c:v>
                      </c:pt>
                      <c:pt idx="2437">
                        <c:v>15.9667998209452</c:v>
                      </c:pt>
                      <c:pt idx="2438">
                        <c:v>15.9733516468874</c:v>
                      </c:pt>
                      <c:pt idx="2439">
                        <c:v>15.9799034728295</c:v>
                      </c:pt>
                      <c:pt idx="2440">
                        <c:v>15.986455298771601</c:v>
                      </c:pt>
                      <c:pt idx="2441">
                        <c:v>15.993007124713699</c:v>
                      </c:pt>
                      <c:pt idx="2442">
                        <c:v>15.9995589506558</c:v>
                      </c:pt>
                      <c:pt idx="2443">
                        <c:v>16.006110776598</c:v>
                      </c:pt>
                      <c:pt idx="2444">
                        <c:v>16.0126626025401</c:v>
                      </c:pt>
                      <c:pt idx="2445">
                        <c:v>16.019214428482201</c:v>
                      </c:pt>
                      <c:pt idx="2446">
                        <c:v>16.025766254424301</c:v>
                      </c:pt>
                      <c:pt idx="2447">
                        <c:v>16.032318080366402</c:v>
                      </c:pt>
                      <c:pt idx="2448">
                        <c:v>16.038869906308602</c:v>
                      </c:pt>
                      <c:pt idx="2449">
                        <c:v>16.045421732250698</c:v>
                      </c:pt>
                      <c:pt idx="2450">
                        <c:v>16.051973558192799</c:v>
                      </c:pt>
                      <c:pt idx="2451">
                        <c:v>16.058525384134899</c:v>
                      </c:pt>
                      <c:pt idx="2452">
                        <c:v>16.065077210077</c:v>
                      </c:pt>
                      <c:pt idx="2453">
                        <c:v>16.0716290360192</c:v>
                      </c:pt>
                      <c:pt idx="2454">
                        <c:v>16.0781808619613</c:v>
                      </c:pt>
                      <c:pt idx="2455">
                        <c:v>16.084732687903401</c:v>
                      </c:pt>
                      <c:pt idx="2456">
                        <c:v>16.091284513845501</c:v>
                      </c:pt>
                      <c:pt idx="2457">
                        <c:v>16.097836339787602</c:v>
                      </c:pt>
                      <c:pt idx="2458">
                        <c:v>16.104388165729802</c:v>
                      </c:pt>
                      <c:pt idx="2459">
                        <c:v>16.110939991671898</c:v>
                      </c:pt>
                      <c:pt idx="2460">
                        <c:v>16.117491817613999</c:v>
                      </c:pt>
                      <c:pt idx="2461">
                        <c:v>16.124043643556099</c:v>
                      </c:pt>
                      <c:pt idx="2462">
                        <c:v>16.1305954694982</c:v>
                      </c:pt>
                      <c:pt idx="2463">
                        <c:v>16.1371472954404</c:v>
                      </c:pt>
                      <c:pt idx="2464">
                        <c:v>16.1436991213825</c:v>
                      </c:pt>
                      <c:pt idx="2465">
                        <c:v>16.150250947324601</c:v>
                      </c:pt>
                      <c:pt idx="2466">
                        <c:v>16.156802773266701</c:v>
                      </c:pt>
                      <c:pt idx="2467">
                        <c:v>16.163354599208802</c:v>
                      </c:pt>
                      <c:pt idx="2468">
                        <c:v>16.169906425150899</c:v>
                      </c:pt>
                      <c:pt idx="2469">
                        <c:v>16.176458251093099</c:v>
                      </c:pt>
                      <c:pt idx="2470">
                        <c:v>16.183010077035199</c:v>
                      </c:pt>
                      <c:pt idx="2471">
                        <c:v>16.189561902977299</c:v>
                      </c:pt>
                      <c:pt idx="2472">
                        <c:v>16.1961137289194</c:v>
                      </c:pt>
                      <c:pt idx="2473">
                        <c:v>16.2026655548615</c:v>
                      </c:pt>
                      <c:pt idx="2474">
                        <c:v>16.2092173808037</c:v>
                      </c:pt>
                      <c:pt idx="2475">
                        <c:v>16.215769206745801</c:v>
                      </c:pt>
                      <c:pt idx="2476">
                        <c:v>16.222321032687901</c:v>
                      </c:pt>
                      <c:pt idx="2477">
                        <c:v>16.228872858630002</c:v>
                      </c:pt>
                      <c:pt idx="2478">
                        <c:v>16.235424684572099</c:v>
                      </c:pt>
                      <c:pt idx="2479">
                        <c:v>16.241976510514299</c:v>
                      </c:pt>
                      <c:pt idx="2480">
                        <c:v>16.248528336456399</c:v>
                      </c:pt>
                      <c:pt idx="2481">
                        <c:v>16.2550801623985</c:v>
                      </c:pt>
                      <c:pt idx="2482">
                        <c:v>16.2616319883406</c:v>
                      </c:pt>
                      <c:pt idx="2483">
                        <c:v>16.2681838142827</c:v>
                      </c:pt>
                      <c:pt idx="2484">
                        <c:v>16.2747356402249</c:v>
                      </c:pt>
                      <c:pt idx="2485">
                        <c:v>16.281287466167001</c:v>
                      </c:pt>
                      <c:pt idx="2486">
                        <c:v>16.287839292109101</c:v>
                      </c:pt>
                      <c:pt idx="2487">
                        <c:v>16.294391118051202</c:v>
                      </c:pt>
                      <c:pt idx="2488">
                        <c:v>16.300942943993299</c:v>
                      </c:pt>
                      <c:pt idx="2489">
                        <c:v>16.307494769935499</c:v>
                      </c:pt>
                      <c:pt idx="2490">
                        <c:v>16.314046595877599</c:v>
                      </c:pt>
                      <c:pt idx="2491">
                        <c:v>16.3205984218197</c:v>
                      </c:pt>
                      <c:pt idx="2492">
                        <c:v>16.3271502477618</c:v>
                      </c:pt>
                      <c:pt idx="2493">
                        <c:v>16.3337020737039</c:v>
                      </c:pt>
                      <c:pt idx="2494">
                        <c:v>16.3402538996461</c:v>
                      </c:pt>
                      <c:pt idx="2495">
                        <c:v>16.346805725588201</c:v>
                      </c:pt>
                      <c:pt idx="2496">
                        <c:v>16.353357551530301</c:v>
                      </c:pt>
                      <c:pt idx="2497">
                        <c:v>16.359909377472398</c:v>
                      </c:pt>
                      <c:pt idx="2498">
                        <c:v>16.366461203414499</c:v>
                      </c:pt>
                      <c:pt idx="2499">
                        <c:v>16.373013029356699</c:v>
                      </c:pt>
                      <c:pt idx="2500">
                        <c:v>16.379564855298799</c:v>
                      </c:pt>
                      <c:pt idx="2501">
                        <c:v>16.3861166812409</c:v>
                      </c:pt>
                      <c:pt idx="2502">
                        <c:v>16.392668507183</c:v>
                      </c:pt>
                      <c:pt idx="2503">
                        <c:v>16.399220333125101</c:v>
                      </c:pt>
                      <c:pt idx="2504">
                        <c:v>16.4057721590673</c:v>
                      </c:pt>
                      <c:pt idx="2505">
                        <c:v>16.412323985009401</c:v>
                      </c:pt>
                      <c:pt idx="2506">
                        <c:v>16.418875810951501</c:v>
                      </c:pt>
                      <c:pt idx="2507">
                        <c:v>16.425427636893598</c:v>
                      </c:pt>
                      <c:pt idx="2508">
                        <c:v>16.431979462835699</c:v>
                      </c:pt>
                      <c:pt idx="2509">
                        <c:v>16.438531288777799</c:v>
                      </c:pt>
                      <c:pt idx="2510">
                        <c:v>16.445083114719999</c:v>
                      </c:pt>
                      <c:pt idx="2511">
                        <c:v>16.4516349406621</c:v>
                      </c:pt>
                      <c:pt idx="2512">
                        <c:v>16.4581867666042</c:v>
                      </c:pt>
                      <c:pt idx="2513">
                        <c:v>16.464738592546301</c:v>
                      </c:pt>
                      <c:pt idx="2514">
                        <c:v>16.471290418488401</c:v>
                      </c:pt>
                      <c:pt idx="2515">
                        <c:v>16.477842244430601</c:v>
                      </c:pt>
                      <c:pt idx="2516">
                        <c:v>16.484394070372701</c:v>
                      </c:pt>
                      <c:pt idx="2517">
                        <c:v>16.490945896314798</c:v>
                      </c:pt>
                      <c:pt idx="2518">
                        <c:v>16.497497722256899</c:v>
                      </c:pt>
                      <c:pt idx="2519">
                        <c:v>16.504049548198999</c:v>
                      </c:pt>
                      <c:pt idx="2520">
                        <c:v>16.510601374141199</c:v>
                      </c:pt>
                      <c:pt idx="2521">
                        <c:v>16.5171532000833</c:v>
                      </c:pt>
                      <c:pt idx="2522">
                        <c:v>16.5237050260254</c:v>
                      </c:pt>
                      <c:pt idx="2523">
                        <c:v>16.530256851967501</c:v>
                      </c:pt>
                      <c:pt idx="2524">
                        <c:v>16.536808677909601</c:v>
                      </c:pt>
                      <c:pt idx="2525">
                        <c:v>16.543360503851801</c:v>
                      </c:pt>
                      <c:pt idx="2526">
                        <c:v>16.549912329793901</c:v>
                      </c:pt>
                      <c:pt idx="2527">
                        <c:v>16.556464155735998</c:v>
                      </c:pt>
                      <c:pt idx="2528">
                        <c:v>16.563015981678099</c:v>
                      </c:pt>
                      <c:pt idx="2529">
                        <c:v>16.569567807620199</c:v>
                      </c:pt>
                      <c:pt idx="2530">
                        <c:v>16.576119633562399</c:v>
                      </c:pt>
                      <c:pt idx="2531">
                        <c:v>16.5826714595045</c:v>
                      </c:pt>
                      <c:pt idx="2532">
                        <c:v>16.5892232854466</c:v>
                      </c:pt>
                      <c:pt idx="2533">
                        <c:v>16.595775111388701</c:v>
                      </c:pt>
                      <c:pt idx="2534">
                        <c:v>16.602326937330801</c:v>
                      </c:pt>
                      <c:pt idx="2535">
                        <c:v>16.608878763273001</c:v>
                      </c:pt>
                      <c:pt idx="2536">
                        <c:v>16.615430589215102</c:v>
                      </c:pt>
                      <c:pt idx="2537">
                        <c:v>16.621982415157198</c:v>
                      </c:pt>
                      <c:pt idx="2538">
                        <c:v>16.628534241099299</c:v>
                      </c:pt>
                      <c:pt idx="2539">
                        <c:v>16.635086067041399</c:v>
                      </c:pt>
                      <c:pt idx="2540">
                        <c:v>16.641637892983599</c:v>
                      </c:pt>
                      <c:pt idx="2541">
                        <c:v>16.6481897189257</c:v>
                      </c:pt>
                      <c:pt idx="2542">
                        <c:v>16.6547415448678</c:v>
                      </c:pt>
                      <c:pt idx="2543">
                        <c:v>16.661293370809901</c:v>
                      </c:pt>
                      <c:pt idx="2544">
                        <c:v>16.667845196752001</c:v>
                      </c:pt>
                      <c:pt idx="2545">
                        <c:v>16.674397022694102</c:v>
                      </c:pt>
                      <c:pt idx="2546">
                        <c:v>16.680948848636302</c:v>
                      </c:pt>
                      <c:pt idx="2547">
                        <c:v>16.687500674578398</c:v>
                      </c:pt>
                      <c:pt idx="2548">
                        <c:v>16.694052500520499</c:v>
                      </c:pt>
                      <c:pt idx="2549">
                        <c:v>16.700604326462599</c:v>
                      </c:pt>
                      <c:pt idx="2550">
                        <c:v>16.7071561524047</c:v>
                      </c:pt>
                      <c:pt idx="2551">
                        <c:v>16.7137079783469</c:v>
                      </c:pt>
                      <c:pt idx="2552">
                        <c:v>16.720259804289</c:v>
                      </c:pt>
                      <c:pt idx="2553">
                        <c:v>16.726811630231101</c:v>
                      </c:pt>
                      <c:pt idx="2554">
                        <c:v>16.733363456173201</c:v>
                      </c:pt>
                      <c:pt idx="2555">
                        <c:v>16.739915282115302</c:v>
                      </c:pt>
                      <c:pt idx="2556">
                        <c:v>16.746467108057502</c:v>
                      </c:pt>
                      <c:pt idx="2557">
                        <c:v>16.753018933999599</c:v>
                      </c:pt>
                      <c:pt idx="2558">
                        <c:v>16.759570759941699</c:v>
                      </c:pt>
                      <c:pt idx="2559">
                        <c:v>16.766122585883799</c:v>
                      </c:pt>
                      <c:pt idx="2560">
                        <c:v>16.7726744118259</c:v>
                      </c:pt>
                      <c:pt idx="2561">
                        <c:v>16.7792262377681</c:v>
                      </c:pt>
                      <c:pt idx="2562">
                        <c:v>16.7857780637102</c:v>
                      </c:pt>
                      <c:pt idx="2563">
                        <c:v>16.792329889652301</c:v>
                      </c:pt>
                      <c:pt idx="2564">
                        <c:v>16.798881715594401</c:v>
                      </c:pt>
                      <c:pt idx="2565">
                        <c:v>16.805433541536502</c:v>
                      </c:pt>
                      <c:pt idx="2566">
                        <c:v>16.811985367478702</c:v>
                      </c:pt>
                      <c:pt idx="2567">
                        <c:v>16.818537193420799</c:v>
                      </c:pt>
                      <c:pt idx="2568">
                        <c:v>16.825089019362899</c:v>
                      </c:pt>
                      <c:pt idx="2569">
                        <c:v>16.831640845304999</c:v>
                      </c:pt>
                      <c:pt idx="2570">
                        <c:v>16.8381926712471</c:v>
                      </c:pt>
                      <c:pt idx="2571">
                        <c:v>16.8447444971893</c:v>
                      </c:pt>
                      <c:pt idx="2572">
                        <c:v>16.8512963231314</c:v>
                      </c:pt>
                      <c:pt idx="2573">
                        <c:v>16.857848149073501</c:v>
                      </c:pt>
                      <c:pt idx="2574">
                        <c:v>16.864399975015601</c:v>
                      </c:pt>
                      <c:pt idx="2575">
                        <c:v>16.870951800957702</c:v>
                      </c:pt>
                      <c:pt idx="2576">
                        <c:v>16.877503626899902</c:v>
                      </c:pt>
                      <c:pt idx="2577">
                        <c:v>16.884055452841999</c:v>
                      </c:pt>
                      <c:pt idx="2578">
                        <c:v>16.890607278784099</c:v>
                      </c:pt>
                      <c:pt idx="2579">
                        <c:v>16.8971591047262</c:v>
                      </c:pt>
                      <c:pt idx="2580">
                        <c:v>16.9037109306683</c:v>
                      </c:pt>
                      <c:pt idx="2581">
                        <c:v>16.9102627566105</c:v>
                      </c:pt>
                      <c:pt idx="2582">
                        <c:v>16.9168145825526</c:v>
                      </c:pt>
                      <c:pt idx="2583">
                        <c:v>16.923366408494701</c:v>
                      </c:pt>
                      <c:pt idx="2584">
                        <c:v>16.929918234436801</c:v>
                      </c:pt>
                      <c:pt idx="2585">
                        <c:v>16.936470060378898</c:v>
                      </c:pt>
                      <c:pt idx="2586">
                        <c:v>16.943021886320999</c:v>
                      </c:pt>
                      <c:pt idx="2587">
                        <c:v>16.949573712263199</c:v>
                      </c:pt>
                      <c:pt idx="2588">
                        <c:v>16.956125538205299</c:v>
                      </c:pt>
                      <c:pt idx="2589">
                        <c:v>16.9626773641474</c:v>
                      </c:pt>
                      <c:pt idx="2590">
                        <c:v>16.9692291900895</c:v>
                      </c:pt>
                      <c:pt idx="2591">
                        <c:v>16.975781016031601</c:v>
                      </c:pt>
                      <c:pt idx="2592">
                        <c:v>16.9823328419738</c:v>
                      </c:pt>
                      <c:pt idx="2593">
                        <c:v>16.988884667915901</c:v>
                      </c:pt>
                      <c:pt idx="2594">
                        <c:v>16.995436493858001</c:v>
                      </c:pt>
                      <c:pt idx="2595">
                        <c:v>17.001988319800098</c:v>
                      </c:pt>
                      <c:pt idx="2596">
                        <c:v>17.008540145742199</c:v>
                      </c:pt>
                      <c:pt idx="2597">
                        <c:v>17.015091971684399</c:v>
                      </c:pt>
                      <c:pt idx="2598">
                        <c:v>17.021643797626499</c:v>
                      </c:pt>
                      <c:pt idx="2599">
                        <c:v>17.0281956235686</c:v>
                      </c:pt>
                      <c:pt idx="2600">
                        <c:v>17.0347474495107</c:v>
                      </c:pt>
                      <c:pt idx="2601">
                        <c:v>17.041299275452801</c:v>
                      </c:pt>
                      <c:pt idx="2602">
                        <c:v>17.047851101395</c:v>
                      </c:pt>
                      <c:pt idx="2603">
                        <c:v>17.054402927337101</c:v>
                      </c:pt>
                      <c:pt idx="2604">
                        <c:v>17.060954753279201</c:v>
                      </c:pt>
                      <c:pt idx="2605">
                        <c:v>17.067506579221298</c:v>
                      </c:pt>
                      <c:pt idx="2606">
                        <c:v>17.074058405163399</c:v>
                      </c:pt>
                      <c:pt idx="2607">
                        <c:v>17.080610231105599</c:v>
                      </c:pt>
                      <c:pt idx="2608">
                        <c:v>17.087162057047699</c:v>
                      </c:pt>
                      <c:pt idx="2609">
                        <c:v>17.0937138829898</c:v>
                      </c:pt>
                      <c:pt idx="2610">
                        <c:v>17.1002657089319</c:v>
                      </c:pt>
                      <c:pt idx="2611">
                        <c:v>17.106817534874001</c:v>
                      </c:pt>
                      <c:pt idx="2612">
                        <c:v>17.113369360816201</c:v>
                      </c:pt>
                      <c:pt idx="2613">
                        <c:v>17.119921186758301</c:v>
                      </c:pt>
                      <c:pt idx="2614">
                        <c:v>17.126473012700401</c:v>
                      </c:pt>
                      <c:pt idx="2615">
                        <c:v>17.133024838642498</c:v>
                      </c:pt>
                      <c:pt idx="2616">
                        <c:v>17.139576664584599</c:v>
                      </c:pt>
                      <c:pt idx="2617">
                        <c:v>17.146128490526799</c:v>
                      </c:pt>
                      <c:pt idx="2618">
                        <c:v>17.152680316468899</c:v>
                      </c:pt>
                      <c:pt idx="2619">
                        <c:v>17.159232142411</c:v>
                      </c:pt>
                      <c:pt idx="2620">
                        <c:v>17.1657839683531</c:v>
                      </c:pt>
                      <c:pt idx="2621">
                        <c:v>17.172335794295201</c:v>
                      </c:pt>
                      <c:pt idx="2622">
                        <c:v>17.178887620237401</c:v>
                      </c:pt>
                      <c:pt idx="2623">
                        <c:v>17.185439446179501</c:v>
                      </c:pt>
                      <c:pt idx="2624">
                        <c:v>17.191991272121601</c:v>
                      </c:pt>
                      <c:pt idx="2625">
                        <c:v>17.198543098063698</c:v>
                      </c:pt>
                      <c:pt idx="2626">
                        <c:v>17.205094924005799</c:v>
                      </c:pt>
                      <c:pt idx="2627">
                        <c:v>17.211646749947899</c:v>
                      </c:pt>
                      <c:pt idx="2628">
                        <c:v>17.218198575890099</c:v>
                      </c:pt>
                      <c:pt idx="2629">
                        <c:v>17.2247504018322</c:v>
                      </c:pt>
                      <c:pt idx="2630">
                        <c:v>17.2313022277743</c:v>
                      </c:pt>
                      <c:pt idx="2631">
                        <c:v>17.237854053716401</c:v>
                      </c:pt>
                      <c:pt idx="2632">
                        <c:v>17.244405879658501</c:v>
                      </c:pt>
                      <c:pt idx="2633">
                        <c:v>17.250957705600701</c:v>
                      </c:pt>
                      <c:pt idx="2634">
                        <c:v>17.257509531542802</c:v>
                      </c:pt>
                      <c:pt idx="2635">
                        <c:v>17.264061357484898</c:v>
                      </c:pt>
                      <c:pt idx="2636">
                        <c:v>17.270613183426999</c:v>
                      </c:pt>
                      <c:pt idx="2637">
                        <c:v>17.277165009369099</c:v>
                      </c:pt>
                      <c:pt idx="2638">
                        <c:v>17.283716835311299</c:v>
                      </c:pt>
                      <c:pt idx="2639">
                        <c:v>17.2902686612534</c:v>
                      </c:pt>
                      <c:pt idx="2640">
                        <c:v>17.2968204871955</c:v>
                      </c:pt>
                      <c:pt idx="2641">
                        <c:v>17.303372313137601</c:v>
                      </c:pt>
                      <c:pt idx="2642">
                        <c:v>17.309924139079701</c:v>
                      </c:pt>
                      <c:pt idx="2643">
                        <c:v>17.316475965021901</c:v>
                      </c:pt>
                      <c:pt idx="2644">
                        <c:v>17.323027790964002</c:v>
                      </c:pt>
                      <c:pt idx="2645">
                        <c:v>17.329579616906098</c:v>
                      </c:pt>
                      <c:pt idx="2646">
                        <c:v>17.336131442848199</c:v>
                      </c:pt>
                      <c:pt idx="2647">
                        <c:v>17.342683268790299</c:v>
                      </c:pt>
                      <c:pt idx="2648">
                        <c:v>17.349235094732499</c:v>
                      </c:pt>
                      <c:pt idx="2649">
                        <c:v>17.3557869206746</c:v>
                      </c:pt>
                      <c:pt idx="2650">
                        <c:v>17.3623387466167</c:v>
                      </c:pt>
                      <c:pt idx="2651">
                        <c:v>17.368890572558801</c:v>
                      </c:pt>
                      <c:pt idx="2652">
                        <c:v>17.375442398500901</c:v>
                      </c:pt>
                      <c:pt idx="2653">
                        <c:v>17.381994224443101</c:v>
                      </c:pt>
                      <c:pt idx="2654">
                        <c:v>17.388546050385202</c:v>
                      </c:pt>
                      <c:pt idx="2655">
                        <c:v>17.395097876327299</c:v>
                      </c:pt>
                      <c:pt idx="2656">
                        <c:v>17.401649702269399</c:v>
                      </c:pt>
                      <c:pt idx="2657">
                        <c:v>17.408201528211499</c:v>
                      </c:pt>
                      <c:pt idx="2658">
                        <c:v>17.414753354153699</c:v>
                      </c:pt>
                      <c:pt idx="2659">
                        <c:v>17.4213051800958</c:v>
                      </c:pt>
                      <c:pt idx="2660">
                        <c:v>17.4278570060379</c:v>
                      </c:pt>
                      <c:pt idx="2661">
                        <c:v>17.434408831980001</c:v>
                      </c:pt>
                      <c:pt idx="2662">
                        <c:v>17.440960657922101</c:v>
                      </c:pt>
                      <c:pt idx="2663">
                        <c:v>17.447512483864301</c:v>
                      </c:pt>
                      <c:pt idx="2664">
                        <c:v>17.454064309806402</c:v>
                      </c:pt>
                      <c:pt idx="2665">
                        <c:v>17.460616135748499</c:v>
                      </c:pt>
                      <c:pt idx="2666">
                        <c:v>17.467167961690599</c:v>
                      </c:pt>
                      <c:pt idx="2667">
                        <c:v>17.4737197876327</c:v>
                      </c:pt>
                      <c:pt idx="2668">
                        <c:v>17.480271613574899</c:v>
                      </c:pt>
                      <c:pt idx="2669">
                        <c:v>17.486823439517</c:v>
                      </c:pt>
                      <c:pt idx="2670">
                        <c:v>17.4933752654591</c:v>
                      </c:pt>
                      <c:pt idx="2671">
                        <c:v>17.499927091401201</c:v>
                      </c:pt>
                      <c:pt idx="2672">
                        <c:v>17.506478917343301</c:v>
                      </c:pt>
                      <c:pt idx="2673">
                        <c:v>17.513030743285402</c:v>
                      </c:pt>
                      <c:pt idx="2674">
                        <c:v>17.519582569227602</c:v>
                      </c:pt>
                      <c:pt idx="2675">
                        <c:v>17.526134395169699</c:v>
                      </c:pt>
                      <c:pt idx="2676">
                        <c:v>17.532686221111799</c:v>
                      </c:pt>
                      <c:pt idx="2677">
                        <c:v>17.5392380470539</c:v>
                      </c:pt>
                      <c:pt idx="2678">
                        <c:v>17.545789872996</c:v>
                      </c:pt>
                      <c:pt idx="2679">
                        <c:v>17.5523416989382</c:v>
                      </c:pt>
                      <c:pt idx="2680">
                        <c:v>17.5588935248803</c:v>
                      </c:pt>
                      <c:pt idx="2681">
                        <c:v>17.565445350822401</c:v>
                      </c:pt>
                      <c:pt idx="2682">
                        <c:v>17.571997176764501</c:v>
                      </c:pt>
                      <c:pt idx="2683">
                        <c:v>17.578549002706598</c:v>
                      </c:pt>
                      <c:pt idx="2684">
                        <c:v>17.585100828648802</c:v>
                      </c:pt>
                      <c:pt idx="2685">
                        <c:v>17.591652654590899</c:v>
                      </c:pt>
                      <c:pt idx="2686">
                        <c:v>17.598204480532999</c:v>
                      </c:pt>
                      <c:pt idx="2687">
                        <c:v>17.6047563064751</c:v>
                      </c:pt>
                      <c:pt idx="2688">
                        <c:v>17.6113081324172</c:v>
                      </c:pt>
                      <c:pt idx="2689">
                        <c:v>17.6178599583594</c:v>
                      </c:pt>
                      <c:pt idx="2690">
                        <c:v>17.6244117843015</c:v>
                      </c:pt>
                      <c:pt idx="2691">
                        <c:v>17.630963610243601</c:v>
                      </c:pt>
                      <c:pt idx="2692">
                        <c:v>17.637515436185701</c:v>
                      </c:pt>
                      <c:pt idx="2693">
                        <c:v>17.644067262127798</c:v>
                      </c:pt>
                      <c:pt idx="2694">
                        <c:v>17.650619088069998</c:v>
                      </c:pt>
                      <c:pt idx="2695">
                        <c:v>17.657170914012099</c:v>
                      </c:pt>
                      <c:pt idx="2696">
                        <c:v>17.663722739954199</c:v>
                      </c:pt>
                      <c:pt idx="2697">
                        <c:v>17.6702745658963</c:v>
                      </c:pt>
                      <c:pt idx="2698">
                        <c:v>17.6768263918384</c:v>
                      </c:pt>
                      <c:pt idx="2699">
                        <c:v>17.6833782177806</c:v>
                      </c:pt>
                      <c:pt idx="2700">
                        <c:v>17.689930043722701</c:v>
                      </c:pt>
                      <c:pt idx="2701">
                        <c:v>17.696481869664801</c:v>
                      </c:pt>
                      <c:pt idx="2702">
                        <c:v>17.703033695606901</c:v>
                      </c:pt>
                      <c:pt idx="2703">
                        <c:v>17.709585521548998</c:v>
                      </c:pt>
                      <c:pt idx="2704">
                        <c:v>17.716137347491198</c:v>
                      </c:pt>
                      <c:pt idx="2705">
                        <c:v>17.722689173433299</c:v>
                      </c:pt>
                      <c:pt idx="2706">
                        <c:v>17.729240999375399</c:v>
                      </c:pt>
                      <c:pt idx="2707">
                        <c:v>17.7357928253175</c:v>
                      </c:pt>
                      <c:pt idx="2708">
                        <c:v>17.7423446512596</c:v>
                      </c:pt>
                      <c:pt idx="2709">
                        <c:v>17.7488964772018</c:v>
                      </c:pt>
                      <c:pt idx="2710">
                        <c:v>17.755448303143901</c:v>
                      </c:pt>
                      <c:pt idx="2711">
                        <c:v>17.762000129086001</c:v>
                      </c:pt>
                      <c:pt idx="2712">
                        <c:v>17.768551955028101</c:v>
                      </c:pt>
                      <c:pt idx="2713">
                        <c:v>17.775103780970198</c:v>
                      </c:pt>
                      <c:pt idx="2714">
                        <c:v>17.781655606912299</c:v>
                      </c:pt>
                      <c:pt idx="2715">
                        <c:v>17.788207432854499</c:v>
                      </c:pt>
                      <c:pt idx="2716">
                        <c:v>17.794759258796599</c:v>
                      </c:pt>
                      <c:pt idx="2717">
                        <c:v>17.8013110847387</c:v>
                      </c:pt>
                      <c:pt idx="2718">
                        <c:v>17.8078629106808</c:v>
                      </c:pt>
                      <c:pt idx="2719">
                        <c:v>17.814414736622901</c:v>
                      </c:pt>
                      <c:pt idx="2720">
                        <c:v>17.820966562565101</c:v>
                      </c:pt>
                      <c:pt idx="2721">
                        <c:v>17.827518388507201</c:v>
                      </c:pt>
                      <c:pt idx="2722">
                        <c:v>17.834070214449302</c:v>
                      </c:pt>
                      <c:pt idx="2723">
                        <c:v>17.840622040391398</c:v>
                      </c:pt>
                      <c:pt idx="2724">
                        <c:v>17.847173866333499</c:v>
                      </c:pt>
                      <c:pt idx="2725">
                        <c:v>17.853725692275699</c:v>
                      </c:pt>
                      <c:pt idx="2726">
                        <c:v>17.860277518217799</c:v>
                      </c:pt>
                      <c:pt idx="2727">
                        <c:v>17.8668293441599</c:v>
                      </c:pt>
                      <c:pt idx="2728">
                        <c:v>17.873381170102</c:v>
                      </c:pt>
                      <c:pt idx="2729">
                        <c:v>17.879932996044101</c:v>
                      </c:pt>
                      <c:pt idx="2730">
                        <c:v>17.886484821986301</c:v>
                      </c:pt>
                      <c:pt idx="2731">
                        <c:v>17.893036647928401</c:v>
                      </c:pt>
                      <c:pt idx="2732">
                        <c:v>17.899588473870502</c:v>
                      </c:pt>
                      <c:pt idx="2733">
                        <c:v>17.906140299812598</c:v>
                      </c:pt>
                      <c:pt idx="2734">
                        <c:v>17.912692125754699</c:v>
                      </c:pt>
                      <c:pt idx="2735">
                        <c:v>17.919243951696899</c:v>
                      </c:pt>
                      <c:pt idx="2736">
                        <c:v>17.925795777638999</c:v>
                      </c:pt>
                      <c:pt idx="2737">
                        <c:v>17.9323476035811</c:v>
                      </c:pt>
                      <c:pt idx="2738">
                        <c:v>17.9388994295232</c:v>
                      </c:pt>
                      <c:pt idx="2739">
                        <c:v>17.945451255465301</c:v>
                      </c:pt>
                      <c:pt idx="2740">
                        <c:v>17.952003081407501</c:v>
                      </c:pt>
                      <c:pt idx="2741">
                        <c:v>17.958554907349601</c:v>
                      </c:pt>
                      <c:pt idx="2742">
                        <c:v>17.965106733291702</c:v>
                      </c:pt>
                      <c:pt idx="2743">
                        <c:v>17.971658559233799</c:v>
                      </c:pt>
                      <c:pt idx="2744">
                        <c:v>17.978210385175899</c:v>
                      </c:pt>
                      <c:pt idx="2745">
                        <c:v>17.984762211118099</c:v>
                      </c:pt>
                      <c:pt idx="2746">
                        <c:v>17.991314037060199</c:v>
                      </c:pt>
                      <c:pt idx="2747">
                        <c:v>17.9978658630023</c:v>
                      </c:pt>
                      <c:pt idx="2748">
                        <c:v>18.0044176889444</c:v>
                      </c:pt>
                      <c:pt idx="2749">
                        <c:v>18.010969514886501</c:v>
                      </c:pt>
                      <c:pt idx="2750">
                        <c:v>18.017521340828601</c:v>
                      </c:pt>
                      <c:pt idx="2751">
                        <c:v>18.024073166770801</c:v>
                      </c:pt>
                      <c:pt idx="2752">
                        <c:v>18.030624992712902</c:v>
                      </c:pt>
                      <c:pt idx="2753">
                        <c:v>18.037176818654999</c:v>
                      </c:pt>
                      <c:pt idx="2754">
                        <c:v>18.043728644597099</c:v>
                      </c:pt>
                      <c:pt idx="2755">
                        <c:v>18.050280470539199</c:v>
                      </c:pt>
                      <c:pt idx="2756">
                        <c:v>18.056832296481399</c:v>
                      </c:pt>
                      <c:pt idx="2757">
                        <c:v>18.0633841224235</c:v>
                      </c:pt>
                      <c:pt idx="2758">
                        <c:v>18.0699359483656</c:v>
                      </c:pt>
                      <c:pt idx="2759">
                        <c:v>18.076487774307701</c:v>
                      </c:pt>
                      <c:pt idx="2760">
                        <c:v>18.083039600249801</c:v>
                      </c:pt>
                      <c:pt idx="2761">
                        <c:v>18.089591426192001</c:v>
                      </c:pt>
                      <c:pt idx="2762">
                        <c:v>18.096143252134102</c:v>
                      </c:pt>
                      <c:pt idx="2763">
                        <c:v>18.102695078076199</c:v>
                      </c:pt>
                      <c:pt idx="2764">
                        <c:v>18.109246904018299</c:v>
                      </c:pt>
                      <c:pt idx="2765">
                        <c:v>18.1157987299604</c:v>
                      </c:pt>
                      <c:pt idx="2766">
                        <c:v>18.122350555902599</c:v>
                      </c:pt>
                      <c:pt idx="2767">
                        <c:v>18.1289023818447</c:v>
                      </c:pt>
                      <c:pt idx="2768">
                        <c:v>18.1354542077868</c:v>
                      </c:pt>
                      <c:pt idx="2769">
                        <c:v>18.142006033728901</c:v>
                      </c:pt>
                      <c:pt idx="2770">
                        <c:v>18.148557859671001</c:v>
                      </c:pt>
                      <c:pt idx="2771">
                        <c:v>18.155109685613201</c:v>
                      </c:pt>
                      <c:pt idx="2772">
                        <c:v>18.161661511555302</c:v>
                      </c:pt>
                      <c:pt idx="2773">
                        <c:v>18.168213337497399</c:v>
                      </c:pt>
                      <c:pt idx="2774">
                        <c:v>18.174765163439499</c:v>
                      </c:pt>
                      <c:pt idx="2775">
                        <c:v>18.1813169893816</c:v>
                      </c:pt>
                      <c:pt idx="2776">
                        <c:v>18.1878688153238</c:v>
                      </c:pt>
                      <c:pt idx="2777">
                        <c:v>18.1944206412659</c:v>
                      </c:pt>
                      <c:pt idx="2778">
                        <c:v>18.200972467208</c:v>
                      </c:pt>
                      <c:pt idx="2779">
                        <c:v>18.207524293150101</c:v>
                      </c:pt>
                      <c:pt idx="2780">
                        <c:v>18.214076119092201</c:v>
                      </c:pt>
                      <c:pt idx="2781">
                        <c:v>18.220627945034401</c:v>
                      </c:pt>
                      <c:pt idx="2782">
                        <c:v>18.227179770976502</c:v>
                      </c:pt>
                      <c:pt idx="2783">
                        <c:v>18.233731596918599</c:v>
                      </c:pt>
                      <c:pt idx="2784">
                        <c:v>18.240283422860699</c:v>
                      </c:pt>
                      <c:pt idx="2785">
                        <c:v>18.2468352488028</c:v>
                      </c:pt>
                      <c:pt idx="2786">
                        <c:v>18.253387074745</c:v>
                      </c:pt>
                      <c:pt idx="2787">
                        <c:v>18.2599389006871</c:v>
                      </c:pt>
                      <c:pt idx="2788">
                        <c:v>18.2664907266292</c:v>
                      </c:pt>
                      <c:pt idx="2789">
                        <c:v>18.273042552571301</c:v>
                      </c:pt>
                      <c:pt idx="2790">
                        <c:v>18.279594378513401</c:v>
                      </c:pt>
                      <c:pt idx="2791">
                        <c:v>18.286146204455498</c:v>
                      </c:pt>
                      <c:pt idx="2792">
                        <c:v>18.292698030397698</c:v>
                      </c:pt>
                      <c:pt idx="2793">
                        <c:v>18.299249856339799</c:v>
                      </c:pt>
                      <c:pt idx="2794">
                        <c:v>18.305801682281899</c:v>
                      </c:pt>
                      <c:pt idx="2795">
                        <c:v>18.312353508224</c:v>
                      </c:pt>
                      <c:pt idx="2796">
                        <c:v>18.3189053341661</c:v>
                      </c:pt>
                      <c:pt idx="2797">
                        <c:v>18.3254571601083</c:v>
                      </c:pt>
                      <c:pt idx="2798">
                        <c:v>18.332008986050401</c:v>
                      </c:pt>
                      <c:pt idx="2799">
                        <c:v>18.338560811992501</c:v>
                      </c:pt>
                      <c:pt idx="2800">
                        <c:v>18.345112637934601</c:v>
                      </c:pt>
                      <c:pt idx="2801">
                        <c:v>18.351664463876698</c:v>
                      </c:pt>
                      <c:pt idx="2802">
                        <c:v>18.358216289818898</c:v>
                      </c:pt>
                      <c:pt idx="2803">
                        <c:v>18.364768115760999</c:v>
                      </c:pt>
                      <c:pt idx="2804">
                        <c:v>18.371319941703099</c:v>
                      </c:pt>
                      <c:pt idx="2805">
                        <c:v>18.3778717676452</c:v>
                      </c:pt>
                      <c:pt idx="2806">
                        <c:v>18.3844235935873</c:v>
                      </c:pt>
                      <c:pt idx="2807">
                        <c:v>18.3909754195295</c:v>
                      </c:pt>
                      <c:pt idx="2808">
                        <c:v>18.397527245471601</c:v>
                      </c:pt>
                      <c:pt idx="2809">
                        <c:v>18.404079071413701</c:v>
                      </c:pt>
                      <c:pt idx="2810">
                        <c:v>18.410630897355801</c:v>
                      </c:pt>
                      <c:pt idx="2811">
                        <c:v>18.417182723297898</c:v>
                      </c:pt>
                      <c:pt idx="2812">
                        <c:v>18.423734549240098</c:v>
                      </c:pt>
                      <c:pt idx="2813">
                        <c:v>18.430286375182199</c:v>
                      </c:pt>
                      <c:pt idx="2814">
                        <c:v>18.436838201124299</c:v>
                      </c:pt>
                      <c:pt idx="2815">
                        <c:v>18.4433900270664</c:v>
                      </c:pt>
                      <c:pt idx="2816">
                        <c:v>18.4499418530085</c:v>
                      </c:pt>
                      <c:pt idx="2817">
                        <c:v>18.4564936789507</c:v>
                      </c:pt>
                      <c:pt idx="2818">
                        <c:v>18.463045504892801</c:v>
                      </c:pt>
                      <c:pt idx="2819">
                        <c:v>18.469597330834901</c:v>
                      </c:pt>
                      <c:pt idx="2820">
                        <c:v>18.476149156777002</c:v>
                      </c:pt>
                      <c:pt idx="2821">
                        <c:v>18.482700982719098</c:v>
                      </c:pt>
                      <c:pt idx="2822">
                        <c:v>18.489252808661298</c:v>
                      </c:pt>
                      <c:pt idx="2823">
                        <c:v>18.495804634603399</c:v>
                      </c:pt>
                      <c:pt idx="2824">
                        <c:v>18.502356460545499</c:v>
                      </c:pt>
                      <c:pt idx="2825">
                        <c:v>18.5089082864876</c:v>
                      </c:pt>
                      <c:pt idx="2826">
                        <c:v>18.5154601124297</c:v>
                      </c:pt>
                      <c:pt idx="2827">
                        <c:v>18.5220119383719</c:v>
                      </c:pt>
                      <c:pt idx="2828">
                        <c:v>18.528563764314001</c:v>
                      </c:pt>
                      <c:pt idx="2829">
                        <c:v>18.535115590256101</c:v>
                      </c:pt>
                      <c:pt idx="2830">
                        <c:v>18.541667416198202</c:v>
                      </c:pt>
                      <c:pt idx="2831">
                        <c:v>18.548219242140298</c:v>
                      </c:pt>
                      <c:pt idx="2832">
                        <c:v>18.554771068082399</c:v>
                      </c:pt>
                      <c:pt idx="2833">
                        <c:v>18.561322894024599</c:v>
                      </c:pt>
                      <c:pt idx="2834">
                        <c:v>18.567874719966699</c:v>
                      </c:pt>
                      <c:pt idx="2835">
                        <c:v>18.5744265459088</c:v>
                      </c:pt>
                      <c:pt idx="2836">
                        <c:v>18.5809783718509</c:v>
                      </c:pt>
                      <c:pt idx="2837">
                        <c:v>18.587530197793001</c:v>
                      </c:pt>
                      <c:pt idx="2838">
                        <c:v>18.594082023735201</c:v>
                      </c:pt>
                      <c:pt idx="2839">
                        <c:v>18.600633849677301</c:v>
                      </c:pt>
                      <c:pt idx="2840">
                        <c:v>18.607185675619402</c:v>
                      </c:pt>
                      <c:pt idx="2841">
                        <c:v>18.613737501561499</c:v>
                      </c:pt>
                      <c:pt idx="2842">
                        <c:v>18.620289327503599</c:v>
                      </c:pt>
                      <c:pt idx="2843">
                        <c:v>18.626841153445799</c:v>
                      </c:pt>
                      <c:pt idx="2844">
                        <c:v>18.633392979387899</c:v>
                      </c:pt>
                      <c:pt idx="2845">
                        <c:v>18.63994480533</c:v>
                      </c:pt>
                      <c:pt idx="2846">
                        <c:v>18.6464966312721</c:v>
                      </c:pt>
                      <c:pt idx="2847">
                        <c:v>18.653048457214201</c:v>
                      </c:pt>
                      <c:pt idx="2848">
                        <c:v>18.659600283156401</c:v>
                      </c:pt>
                      <c:pt idx="2849">
                        <c:v>18.666152109098501</c:v>
                      </c:pt>
                      <c:pt idx="2850">
                        <c:v>18.672703935040602</c:v>
                      </c:pt>
                      <c:pt idx="2851">
                        <c:v>18.679255760982699</c:v>
                      </c:pt>
                      <c:pt idx="2852">
                        <c:v>18.685807586924799</c:v>
                      </c:pt>
                      <c:pt idx="2853">
                        <c:v>18.692359412866999</c:v>
                      </c:pt>
                      <c:pt idx="2854">
                        <c:v>18.698911238809099</c:v>
                      </c:pt>
                      <c:pt idx="2855">
                        <c:v>18.7054630647512</c:v>
                      </c:pt>
                      <c:pt idx="2856">
                        <c:v>18.7120148906933</c:v>
                      </c:pt>
                      <c:pt idx="2857">
                        <c:v>18.718566716635401</c:v>
                      </c:pt>
                      <c:pt idx="2858">
                        <c:v>18.725118542577601</c:v>
                      </c:pt>
                      <c:pt idx="2859">
                        <c:v>18.731670368519701</c:v>
                      </c:pt>
                      <c:pt idx="2860">
                        <c:v>18.738222194461802</c:v>
                      </c:pt>
                      <c:pt idx="2861">
                        <c:v>18.744774020403899</c:v>
                      </c:pt>
                      <c:pt idx="2862">
                        <c:v>18.751325846345999</c:v>
                      </c:pt>
                      <c:pt idx="2863">
                        <c:v>18.757877672288199</c:v>
                      </c:pt>
                      <c:pt idx="2864">
                        <c:v>18.764429498230299</c:v>
                      </c:pt>
                      <c:pt idx="2865">
                        <c:v>18.7709813241724</c:v>
                      </c:pt>
                      <c:pt idx="2866">
                        <c:v>18.7775331501145</c:v>
                      </c:pt>
                      <c:pt idx="2867">
                        <c:v>18.784084976056601</c:v>
                      </c:pt>
                      <c:pt idx="2868">
                        <c:v>18.790636801998801</c:v>
                      </c:pt>
                      <c:pt idx="2869">
                        <c:v>18.797188627940901</c:v>
                      </c:pt>
                      <c:pt idx="2870">
                        <c:v>18.803740453883002</c:v>
                      </c:pt>
                      <c:pt idx="2871">
                        <c:v>18.810292279825099</c:v>
                      </c:pt>
                      <c:pt idx="2872">
                        <c:v>18.816844105767199</c:v>
                      </c:pt>
                      <c:pt idx="2873">
                        <c:v>18.823395931709399</c:v>
                      </c:pt>
                      <c:pt idx="2874">
                        <c:v>18.8299477576515</c:v>
                      </c:pt>
                      <c:pt idx="2875">
                        <c:v>18.8364995835936</c:v>
                      </c:pt>
                      <c:pt idx="2876">
                        <c:v>18.8430514095357</c:v>
                      </c:pt>
                      <c:pt idx="2877">
                        <c:v>18.849603235477801</c:v>
                      </c:pt>
                      <c:pt idx="2878">
                        <c:v>18.856155061419901</c:v>
                      </c:pt>
                      <c:pt idx="2879">
                        <c:v>18.862706887362101</c:v>
                      </c:pt>
                      <c:pt idx="2880">
                        <c:v>18.869258713304198</c:v>
                      </c:pt>
                      <c:pt idx="2881">
                        <c:v>18.875810539246299</c:v>
                      </c:pt>
                      <c:pt idx="2882">
                        <c:v>18.882362365188399</c:v>
                      </c:pt>
                      <c:pt idx="2883">
                        <c:v>18.8889141911305</c:v>
                      </c:pt>
                      <c:pt idx="2884">
                        <c:v>18.8954660170727</c:v>
                      </c:pt>
                      <c:pt idx="2885">
                        <c:v>18.9020178430148</c:v>
                      </c:pt>
                      <c:pt idx="2886">
                        <c:v>18.908569668956901</c:v>
                      </c:pt>
                      <c:pt idx="2887">
                        <c:v>18.915121494899001</c:v>
                      </c:pt>
                      <c:pt idx="2888">
                        <c:v>18.921673320841101</c:v>
                      </c:pt>
                      <c:pt idx="2889">
                        <c:v>18.928225146783301</c:v>
                      </c:pt>
                      <c:pt idx="2890">
                        <c:v>18.934776972725398</c:v>
                      </c:pt>
                      <c:pt idx="2891">
                        <c:v>18.941328798667499</c:v>
                      </c:pt>
                      <c:pt idx="2892">
                        <c:v>18.947880624609599</c:v>
                      </c:pt>
                      <c:pt idx="2893">
                        <c:v>18.9544324505517</c:v>
                      </c:pt>
                      <c:pt idx="2894">
                        <c:v>18.9609842764939</c:v>
                      </c:pt>
                      <c:pt idx="2895">
                        <c:v>18.967536102436</c:v>
                      </c:pt>
                      <c:pt idx="2896">
                        <c:v>18.974087928378101</c:v>
                      </c:pt>
                      <c:pt idx="2897">
                        <c:v>18.980639754320201</c:v>
                      </c:pt>
                      <c:pt idx="2898">
                        <c:v>18.987191580262301</c:v>
                      </c:pt>
                      <c:pt idx="2899">
                        <c:v>18.993743406204501</c:v>
                      </c:pt>
                      <c:pt idx="2900">
                        <c:v>19.000295232146598</c:v>
                      </c:pt>
                      <c:pt idx="2901">
                        <c:v>19.006847058088699</c:v>
                      </c:pt>
                      <c:pt idx="2902">
                        <c:v>19.013398884030799</c:v>
                      </c:pt>
                      <c:pt idx="2903">
                        <c:v>19.0199507099729</c:v>
                      </c:pt>
                      <c:pt idx="2904">
                        <c:v>19.0265025359151</c:v>
                      </c:pt>
                      <c:pt idx="2905">
                        <c:v>19.0330543618572</c:v>
                      </c:pt>
                      <c:pt idx="2906">
                        <c:v>19.039606187799301</c:v>
                      </c:pt>
                      <c:pt idx="2907">
                        <c:v>19.046158013741401</c:v>
                      </c:pt>
                      <c:pt idx="2908">
                        <c:v>19.052709839683502</c:v>
                      </c:pt>
                      <c:pt idx="2909">
                        <c:v>19.059261665625701</c:v>
                      </c:pt>
                      <c:pt idx="2910">
                        <c:v>19.065813491567798</c:v>
                      </c:pt>
                      <c:pt idx="2911">
                        <c:v>19.072365317509899</c:v>
                      </c:pt>
                      <c:pt idx="2912">
                        <c:v>19.078917143451999</c:v>
                      </c:pt>
                      <c:pt idx="2913">
                        <c:v>19.0854689693941</c:v>
                      </c:pt>
                      <c:pt idx="2914">
                        <c:v>19.0920207953362</c:v>
                      </c:pt>
                      <c:pt idx="2915">
                        <c:v>19.0985726212784</c:v>
                      </c:pt>
                      <c:pt idx="2916">
                        <c:v>19.105124447220501</c:v>
                      </c:pt>
                      <c:pt idx="2917">
                        <c:v>19.111676273162601</c:v>
                      </c:pt>
                      <c:pt idx="2918">
                        <c:v>19.118228099104702</c:v>
                      </c:pt>
                      <c:pt idx="2919">
                        <c:v>19.124779925046798</c:v>
                      </c:pt>
                      <c:pt idx="2920">
                        <c:v>19.131331750988998</c:v>
                      </c:pt>
                      <c:pt idx="2921">
                        <c:v>19.137883576931099</c:v>
                      </c:pt>
                      <c:pt idx="2922">
                        <c:v>19.144435402873199</c:v>
                      </c:pt>
                      <c:pt idx="2923">
                        <c:v>19.1509872288153</c:v>
                      </c:pt>
                      <c:pt idx="2924">
                        <c:v>19.1575390547574</c:v>
                      </c:pt>
                      <c:pt idx="2925">
                        <c:v>19.1640908806996</c:v>
                      </c:pt>
                      <c:pt idx="2926">
                        <c:v>19.170642706641701</c:v>
                      </c:pt>
                      <c:pt idx="2927">
                        <c:v>19.177194532583801</c:v>
                      </c:pt>
                      <c:pt idx="2928">
                        <c:v>19.183746358525902</c:v>
                      </c:pt>
                      <c:pt idx="2929">
                        <c:v>19.190298184467999</c:v>
                      </c:pt>
                      <c:pt idx="2930">
                        <c:v>19.196850010410198</c:v>
                      </c:pt>
                      <c:pt idx="2931">
                        <c:v>19.203401836352299</c:v>
                      </c:pt>
                      <c:pt idx="2932">
                        <c:v>19.209953662294399</c:v>
                      </c:pt>
                      <c:pt idx="2933">
                        <c:v>19.2165054882365</c:v>
                      </c:pt>
                      <c:pt idx="2934">
                        <c:v>19.2230573141786</c:v>
                      </c:pt>
                      <c:pt idx="2935">
                        <c:v>19.2296091401208</c:v>
                      </c:pt>
                      <c:pt idx="2936">
                        <c:v>19.236160966062901</c:v>
                      </c:pt>
                      <c:pt idx="2937">
                        <c:v>19.242712792005001</c:v>
                      </c:pt>
                      <c:pt idx="2938">
                        <c:v>19.249264617947102</c:v>
                      </c:pt>
                      <c:pt idx="2939">
                        <c:v>19.255816443889199</c:v>
                      </c:pt>
                      <c:pt idx="2940">
                        <c:v>19.262368269831398</c:v>
                      </c:pt>
                      <c:pt idx="2941">
                        <c:v>19.268920095773499</c:v>
                      </c:pt>
                      <c:pt idx="2942">
                        <c:v>19.275471921715599</c:v>
                      </c:pt>
                      <c:pt idx="2943">
                        <c:v>19.2820237476577</c:v>
                      </c:pt>
                      <c:pt idx="2944">
                        <c:v>19.2885755735998</c:v>
                      </c:pt>
                      <c:pt idx="2945">
                        <c:v>19.295127399542</c:v>
                      </c:pt>
                      <c:pt idx="2946">
                        <c:v>19.301679225484101</c:v>
                      </c:pt>
                      <c:pt idx="2947">
                        <c:v>19.308231051426201</c:v>
                      </c:pt>
                      <c:pt idx="2948">
                        <c:v>19.314782877368302</c:v>
                      </c:pt>
                      <c:pt idx="2949">
                        <c:v>19.321334703310399</c:v>
                      </c:pt>
                      <c:pt idx="2950">
                        <c:v>19.327886529252599</c:v>
                      </c:pt>
                      <c:pt idx="2951">
                        <c:v>19.334438355194699</c:v>
                      </c:pt>
                      <c:pt idx="2952">
                        <c:v>19.340990181136799</c:v>
                      </c:pt>
                      <c:pt idx="2953">
                        <c:v>19.3475420070789</c:v>
                      </c:pt>
                      <c:pt idx="2954">
                        <c:v>19.354093833021</c:v>
                      </c:pt>
                      <c:pt idx="2955">
                        <c:v>19.3606456589632</c:v>
                      </c:pt>
                      <c:pt idx="2956">
                        <c:v>19.367197484905301</c:v>
                      </c:pt>
                      <c:pt idx="2957">
                        <c:v>19.373749310847401</c:v>
                      </c:pt>
                      <c:pt idx="2958">
                        <c:v>19.380301136789502</c:v>
                      </c:pt>
                      <c:pt idx="2959">
                        <c:v>19.386852962731599</c:v>
                      </c:pt>
                      <c:pt idx="2960">
                        <c:v>19.393404788673799</c:v>
                      </c:pt>
                      <c:pt idx="2961">
                        <c:v>19.399956614615899</c:v>
                      </c:pt>
                      <c:pt idx="2962">
                        <c:v>19.406508440558</c:v>
                      </c:pt>
                      <c:pt idx="2963">
                        <c:v>19.4130602665001</c:v>
                      </c:pt>
                      <c:pt idx="2964">
                        <c:v>19.4196120924422</c:v>
                      </c:pt>
                      <c:pt idx="2965">
                        <c:v>19.426163918384301</c:v>
                      </c:pt>
                      <c:pt idx="2966">
                        <c:v>19.432715744326501</c:v>
                      </c:pt>
                      <c:pt idx="2967">
                        <c:v>19.439267570268601</c:v>
                      </c:pt>
                      <c:pt idx="2968">
                        <c:v>19.445819396210702</c:v>
                      </c:pt>
                      <c:pt idx="2969">
                        <c:v>19.452371222152799</c:v>
                      </c:pt>
                      <c:pt idx="2970">
                        <c:v>19.458923048094899</c:v>
                      </c:pt>
                      <c:pt idx="2971">
                        <c:v>19.465474874037099</c:v>
                      </c:pt>
                      <c:pt idx="2972">
                        <c:v>19.4720266999792</c:v>
                      </c:pt>
                      <c:pt idx="2973">
                        <c:v>19.4785785259213</c:v>
                      </c:pt>
                      <c:pt idx="2974">
                        <c:v>19.4851303518634</c:v>
                      </c:pt>
                      <c:pt idx="2975">
                        <c:v>19.491682177805501</c:v>
                      </c:pt>
                      <c:pt idx="2976">
                        <c:v>19.498234003747701</c:v>
                      </c:pt>
                      <c:pt idx="2977">
                        <c:v>19.504785829689801</c:v>
                      </c:pt>
                      <c:pt idx="2978">
                        <c:v>19.511337655631898</c:v>
                      </c:pt>
                      <c:pt idx="2979">
                        <c:v>19.517889481573999</c:v>
                      </c:pt>
                      <c:pt idx="2980">
                        <c:v>19.524441307516099</c:v>
                      </c:pt>
                      <c:pt idx="2981">
                        <c:v>19.530993133458299</c:v>
                      </c:pt>
                      <c:pt idx="2982">
                        <c:v>19.5375449594004</c:v>
                      </c:pt>
                      <c:pt idx="2983">
                        <c:v>19.5440967853425</c:v>
                      </c:pt>
                      <c:pt idx="2984">
                        <c:v>19.550648611284601</c:v>
                      </c:pt>
                      <c:pt idx="2985">
                        <c:v>19.557200437226701</c:v>
                      </c:pt>
                      <c:pt idx="2986">
                        <c:v>19.563752263168901</c:v>
                      </c:pt>
                      <c:pt idx="2987">
                        <c:v>19.570304089111001</c:v>
                      </c:pt>
                      <c:pt idx="2988">
                        <c:v>19.576855915053098</c:v>
                      </c:pt>
                      <c:pt idx="2989">
                        <c:v>19.583407740995199</c:v>
                      </c:pt>
                      <c:pt idx="2990">
                        <c:v>19.589959566937299</c:v>
                      </c:pt>
                      <c:pt idx="2991">
                        <c:v>19.5965113928794</c:v>
                      </c:pt>
                      <c:pt idx="2992">
                        <c:v>19.6030632188216</c:v>
                      </c:pt>
                      <c:pt idx="2993">
                        <c:v>19.6096150447637</c:v>
                      </c:pt>
                      <c:pt idx="2994">
                        <c:v>19.616166870705801</c:v>
                      </c:pt>
                      <c:pt idx="2995">
                        <c:v>19.622718696647901</c:v>
                      </c:pt>
                      <c:pt idx="2996">
                        <c:v>19.629270522590001</c:v>
                      </c:pt>
                      <c:pt idx="2997">
                        <c:v>19.635822348532201</c:v>
                      </c:pt>
                      <c:pt idx="2998">
                        <c:v>19.642374174474298</c:v>
                      </c:pt>
                      <c:pt idx="2999">
                        <c:v>19.648926000416399</c:v>
                      </c:pt>
                      <c:pt idx="3000">
                        <c:v>19.655477826358499</c:v>
                      </c:pt>
                      <c:pt idx="3001">
                        <c:v>19.6620296523006</c:v>
                      </c:pt>
                      <c:pt idx="3002">
                        <c:v>19.6685814782428</c:v>
                      </c:pt>
                      <c:pt idx="3003">
                        <c:v>19.6751333041849</c:v>
                      </c:pt>
                      <c:pt idx="3004">
                        <c:v>19.681685130127001</c:v>
                      </c:pt>
                      <c:pt idx="3005">
                        <c:v>19.688236956069101</c:v>
                      </c:pt>
                      <c:pt idx="3006">
                        <c:v>19.694788782011202</c:v>
                      </c:pt>
                      <c:pt idx="3007">
                        <c:v>19.701340607953401</c:v>
                      </c:pt>
                      <c:pt idx="3008">
                        <c:v>19.707892433895498</c:v>
                      </c:pt>
                      <c:pt idx="3009">
                        <c:v>19.714444259837599</c:v>
                      </c:pt>
                      <c:pt idx="3010">
                        <c:v>19.720996085779699</c:v>
                      </c:pt>
                      <c:pt idx="3011">
                        <c:v>19.7275479117218</c:v>
                      </c:pt>
                      <c:pt idx="3012">
                        <c:v>19.734099737664</c:v>
                      </c:pt>
                      <c:pt idx="3013">
                        <c:v>19.7406515636061</c:v>
                      </c:pt>
                      <c:pt idx="3014">
                        <c:v>19.747203389548201</c:v>
                      </c:pt>
                      <c:pt idx="3015">
                        <c:v>19.753755215490301</c:v>
                      </c:pt>
                      <c:pt idx="3016">
                        <c:v>19.760307041432402</c:v>
                      </c:pt>
                      <c:pt idx="3017">
                        <c:v>19.766858867374602</c:v>
                      </c:pt>
                      <c:pt idx="3018">
                        <c:v>19.773410693316698</c:v>
                      </c:pt>
                      <c:pt idx="3019">
                        <c:v>19.779962519258799</c:v>
                      </c:pt>
                      <c:pt idx="3020">
                        <c:v>19.786514345200899</c:v>
                      </c:pt>
                      <c:pt idx="3021">
                        <c:v>19.793066171143</c:v>
                      </c:pt>
                      <c:pt idx="3022">
                        <c:v>19.7996179970852</c:v>
                      </c:pt>
                      <c:pt idx="3023">
                        <c:v>19.8061698230273</c:v>
                      </c:pt>
                      <c:pt idx="3024">
                        <c:v>19.812721648969401</c:v>
                      </c:pt>
                      <c:pt idx="3025">
                        <c:v>19.819273474911501</c:v>
                      </c:pt>
                      <c:pt idx="3026">
                        <c:v>19.825825300853602</c:v>
                      </c:pt>
                      <c:pt idx="3027">
                        <c:v>19.832377126795802</c:v>
                      </c:pt>
                      <c:pt idx="3028">
                        <c:v>19.838928952737898</c:v>
                      </c:pt>
                      <c:pt idx="3029">
                        <c:v>19.845480778679999</c:v>
                      </c:pt>
                      <c:pt idx="3030">
                        <c:v>19.852032604622099</c:v>
                      </c:pt>
                      <c:pt idx="3031">
                        <c:v>19.8585844305642</c:v>
                      </c:pt>
                      <c:pt idx="3032">
                        <c:v>19.8651362565063</c:v>
                      </c:pt>
                      <c:pt idx="3033">
                        <c:v>19.8716880824485</c:v>
                      </c:pt>
                      <c:pt idx="3034">
                        <c:v>19.878239908390601</c:v>
                      </c:pt>
                      <c:pt idx="3035">
                        <c:v>19.884791734332701</c:v>
                      </c:pt>
                      <c:pt idx="3036">
                        <c:v>19.891343560274802</c:v>
                      </c:pt>
                      <c:pt idx="3037">
                        <c:v>19.897895386216899</c:v>
                      </c:pt>
                      <c:pt idx="3038">
                        <c:v>19.904447212159099</c:v>
                      </c:pt>
                      <c:pt idx="3039">
                        <c:v>19.910999038101199</c:v>
                      </c:pt>
                      <c:pt idx="3040">
                        <c:v>19.917550864043299</c:v>
                      </c:pt>
                      <c:pt idx="3041">
                        <c:v>19.9241026899854</c:v>
                      </c:pt>
                      <c:pt idx="3042">
                        <c:v>19.9306545159275</c:v>
                      </c:pt>
                      <c:pt idx="3043">
                        <c:v>19.9372063418697</c:v>
                      </c:pt>
                      <c:pt idx="3044">
                        <c:v>19.943758167811801</c:v>
                      </c:pt>
                      <c:pt idx="3045">
                        <c:v>19.950309993753901</c:v>
                      </c:pt>
                      <c:pt idx="3046">
                        <c:v>19.956861819696002</c:v>
                      </c:pt>
                      <c:pt idx="3047">
                        <c:v>19.963413645638099</c:v>
                      </c:pt>
                      <c:pt idx="3048">
                        <c:v>19.969965471580299</c:v>
                      </c:pt>
                      <c:pt idx="3049">
                        <c:v>19.976517297522399</c:v>
                      </c:pt>
                      <c:pt idx="3050">
                        <c:v>19.983069123464499</c:v>
                      </c:pt>
                      <c:pt idx="3051">
                        <c:v>19.9896209494066</c:v>
                      </c:pt>
                      <c:pt idx="3052">
                        <c:v>19.9961727753487</c:v>
                      </c:pt>
                      <c:pt idx="3053">
                        <c:v>20.0027246012909</c:v>
                      </c:pt>
                      <c:pt idx="3054">
                        <c:v>20.009276427233001</c:v>
                      </c:pt>
                      <c:pt idx="3055">
                        <c:v>20.015828253175101</c:v>
                      </c:pt>
                      <c:pt idx="3056">
                        <c:v>20.022380079117202</c:v>
                      </c:pt>
                      <c:pt idx="3057">
                        <c:v>20.028931905059299</c:v>
                      </c:pt>
                      <c:pt idx="3058">
                        <c:v>20.035483731001499</c:v>
                      </c:pt>
                      <c:pt idx="3059">
                        <c:v>20.042035556943599</c:v>
                      </c:pt>
                      <c:pt idx="3060">
                        <c:v>20.0485873828857</c:v>
                      </c:pt>
                      <c:pt idx="3061">
                        <c:v>20.0551392088278</c:v>
                      </c:pt>
                      <c:pt idx="3062">
                        <c:v>20.0616910347699</c:v>
                      </c:pt>
                      <c:pt idx="3063">
                        <c:v>20.0682428607121</c:v>
                      </c:pt>
                      <c:pt idx="3064">
                        <c:v>20.074794686654201</c:v>
                      </c:pt>
                      <c:pt idx="3065">
                        <c:v>20.081346512596301</c:v>
                      </c:pt>
                      <c:pt idx="3066">
                        <c:v>20.087898338538398</c:v>
                      </c:pt>
                      <c:pt idx="3067">
                        <c:v>20.094450164480499</c:v>
                      </c:pt>
                      <c:pt idx="3068">
                        <c:v>20.101001990422699</c:v>
                      </c:pt>
                      <c:pt idx="3069">
                        <c:v>20.107553816364799</c:v>
                      </c:pt>
                      <c:pt idx="3070">
                        <c:v>20.1141056423069</c:v>
                      </c:pt>
                      <c:pt idx="3071">
                        <c:v>20.120657468249</c:v>
                      </c:pt>
                      <c:pt idx="3072">
                        <c:v>20.1272092941911</c:v>
                      </c:pt>
                      <c:pt idx="3073">
                        <c:v>20.1337611201333</c:v>
                      </c:pt>
                      <c:pt idx="3074">
                        <c:v>20.140312946075401</c:v>
                      </c:pt>
                      <c:pt idx="3075">
                        <c:v>20.146864772017501</c:v>
                      </c:pt>
                      <c:pt idx="3076">
                        <c:v>20.153416597959598</c:v>
                      </c:pt>
                      <c:pt idx="3077">
                        <c:v>20.159968423901699</c:v>
                      </c:pt>
                      <c:pt idx="3078">
                        <c:v>20.166520249843799</c:v>
                      </c:pt>
                      <c:pt idx="3079">
                        <c:v>20.173072075785999</c:v>
                      </c:pt>
                      <c:pt idx="3080">
                        <c:v>20.1796239017281</c:v>
                      </c:pt>
                      <c:pt idx="3081">
                        <c:v>20.1861757276702</c:v>
                      </c:pt>
                      <c:pt idx="3082">
                        <c:v>20.192727553612301</c:v>
                      </c:pt>
                      <c:pt idx="3083">
                        <c:v>20.199279379554401</c:v>
                      </c:pt>
                      <c:pt idx="3084">
                        <c:v>20.205831205496601</c:v>
                      </c:pt>
                      <c:pt idx="3085">
                        <c:v>20.212383031438701</c:v>
                      </c:pt>
                      <c:pt idx="3086">
                        <c:v>20.218934857380798</c:v>
                      </c:pt>
                      <c:pt idx="3087">
                        <c:v>20.225486683322899</c:v>
                      </c:pt>
                      <c:pt idx="3088">
                        <c:v>20.232038509264999</c:v>
                      </c:pt>
                      <c:pt idx="3089">
                        <c:v>20.238590335207199</c:v>
                      </c:pt>
                      <c:pt idx="3090">
                        <c:v>20.2451421611493</c:v>
                      </c:pt>
                      <c:pt idx="3091">
                        <c:v>20.2516939870914</c:v>
                      </c:pt>
                      <c:pt idx="3092">
                        <c:v>20.258245813033501</c:v>
                      </c:pt>
                      <c:pt idx="3093">
                        <c:v>20.264797638975601</c:v>
                      </c:pt>
                      <c:pt idx="3094">
                        <c:v>20.271349464917801</c:v>
                      </c:pt>
                      <c:pt idx="3095">
                        <c:v>20.277901290859901</c:v>
                      </c:pt>
                      <c:pt idx="3096">
                        <c:v>20.284453116801998</c:v>
                      </c:pt>
                      <c:pt idx="3097">
                        <c:v>20.291004942744099</c:v>
                      </c:pt>
                      <c:pt idx="3098">
                        <c:v>20.297556768686199</c:v>
                      </c:pt>
                      <c:pt idx="3099">
                        <c:v>20.304108594628399</c:v>
                      </c:pt>
                      <c:pt idx="3100">
                        <c:v>20.3106604205705</c:v>
                      </c:pt>
                      <c:pt idx="3101">
                        <c:v>20.3172122465126</c:v>
                      </c:pt>
                      <c:pt idx="3102">
                        <c:v>20.323764072454701</c:v>
                      </c:pt>
                      <c:pt idx="3103">
                        <c:v>20.330315898396801</c:v>
                      </c:pt>
                      <c:pt idx="3104">
                        <c:v>20.336867724339001</c:v>
                      </c:pt>
                      <c:pt idx="3105">
                        <c:v>20.343419550281101</c:v>
                      </c:pt>
                      <c:pt idx="3106">
                        <c:v>20.349971376223198</c:v>
                      </c:pt>
                      <c:pt idx="3107">
                        <c:v>20.356523202165299</c:v>
                      </c:pt>
                      <c:pt idx="3108">
                        <c:v>20.363075028107399</c:v>
                      </c:pt>
                      <c:pt idx="3109">
                        <c:v>20.369626854049599</c:v>
                      </c:pt>
                      <c:pt idx="3110">
                        <c:v>20.3761786799917</c:v>
                      </c:pt>
                      <c:pt idx="3111">
                        <c:v>20.3827305059338</c:v>
                      </c:pt>
                      <c:pt idx="3112">
                        <c:v>20.389282331875901</c:v>
                      </c:pt>
                      <c:pt idx="3113">
                        <c:v>20.395834157818001</c:v>
                      </c:pt>
                      <c:pt idx="3114">
                        <c:v>20.402385983760201</c:v>
                      </c:pt>
                      <c:pt idx="3115">
                        <c:v>20.408937809702302</c:v>
                      </c:pt>
                      <c:pt idx="3116">
                        <c:v>20.415489635644398</c:v>
                      </c:pt>
                      <c:pt idx="3117">
                        <c:v>20.422041461586499</c:v>
                      </c:pt>
                      <c:pt idx="3118">
                        <c:v>20.428593287528599</c:v>
                      </c:pt>
                      <c:pt idx="3119">
                        <c:v>20.4351451134707</c:v>
                      </c:pt>
                      <c:pt idx="3120">
                        <c:v>20.4416969394129</c:v>
                      </c:pt>
                      <c:pt idx="3121">
                        <c:v>20.448248765355</c:v>
                      </c:pt>
                      <c:pt idx="3122">
                        <c:v>20.454800591297101</c:v>
                      </c:pt>
                      <c:pt idx="3123">
                        <c:v>20.461352417239201</c:v>
                      </c:pt>
                      <c:pt idx="3124">
                        <c:v>20.467904243181302</c:v>
                      </c:pt>
                      <c:pt idx="3125">
                        <c:v>20.474456069123502</c:v>
                      </c:pt>
                      <c:pt idx="3126">
                        <c:v>20.481007895065598</c:v>
                      </c:pt>
                      <c:pt idx="3127">
                        <c:v>20.487559721007699</c:v>
                      </c:pt>
                      <c:pt idx="3128">
                        <c:v>20.494111546949799</c:v>
                      </c:pt>
                      <c:pt idx="3129">
                        <c:v>20.5006633728919</c:v>
                      </c:pt>
                      <c:pt idx="3130">
                        <c:v>20.5072151988341</c:v>
                      </c:pt>
                      <c:pt idx="3131">
                        <c:v>20.5137670247762</c:v>
                      </c:pt>
                      <c:pt idx="3132">
                        <c:v>20.520318850718301</c:v>
                      </c:pt>
                      <c:pt idx="3133">
                        <c:v>20.526870676660401</c:v>
                      </c:pt>
                      <c:pt idx="3134">
                        <c:v>20.533422502602502</c:v>
                      </c:pt>
                      <c:pt idx="3135">
                        <c:v>20.539974328544702</c:v>
                      </c:pt>
                      <c:pt idx="3136">
                        <c:v>20.546526154486799</c:v>
                      </c:pt>
                      <c:pt idx="3137">
                        <c:v>20.553077980428899</c:v>
                      </c:pt>
                      <c:pt idx="3138">
                        <c:v>20.559629806370999</c:v>
                      </c:pt>
                      <c:pt idx="3139">
                        <c:v>20.5661816323131</c:v>
                      </c:pt>
                      <c:pt idx="3140">
                        <c:v>20.5727334582553</c:v>
                      </c:pt>
                      <c:pt idx="3141">
                        <c:v>20.5792852841974</c:v>
                      </c:pt>
                      <c:pt idx="3142">
                        <c:v>20.585837110139501</c:v>
                      </c:pt>
                      <c:pt idx="3143">
                        <c:v>20.592388936081601</c:v>
                      </c:pt>
                      <c:pt idx="3144">
                        <c:v>20.598940762023702</c:v>
                      </c:pt>
                      <c:pt idx="3145">
                        <c:v>20.605492587965902</c:v>
                      </c:pt>
                      <c:pt idx="3146">
                        <c:v>20.612044413907999</c:v>
                      </c:pt>
                      <c:pt idx="3147">
                        <c:v>20.618596239850099</c:v>
                      </c:pt>
                      <c:pt idx="3148">
                        <c:v>20.6251480657922</c:v>
                      </c:pt>
                      <c:pt idx="3149">
                        <c:v>20.6316998917343</c:v>
                      </c:pt>
                      <c:pt idx="3150">
                        <c:v>20.6382517176765</c:v>
                      </c:pt>
                      <c:pt idx="3151">
                        <c:v>20.6448035436186</c:v>
                      </c:pt>
                      <c:pt idx="3152">
                        <c:v>20.651355369560701</c:v>
                      </c:pt>
                      <c:pt idx="3153">
                        <c:v>20.657907195502801</c:v>
                      </c:pt>
                      <c:pt idx="3154">
                        <c:v>20.664459021444902</c:v>
                      </c:pt>
                      <c:pt idx="3155">
                        <c:v>20.671010847387102</c:v>
                      </c:pt>
                      <c:pt idx="3156">
                        <c:v>20.677562673329199</c:v>
                      </c:pt>
                      <c:pt idx="3157">
                        <c:v>20.684114499271299</c:v>
                      </c:pt>
                      <c:pt idx="3158">
                        <c:v>20.6906663252134</c:v>
                      </c:pt>
                      <c:pt idx="3159">
                        <c:v>20.6972181511555</c:v>
                      </c:pt>
                      <c:pt idx="3160">
                        <c:v>20.7037699770977</c:v>
                      </c:pt>
                      <c:pt idx="3161">
                        <c:v>20.7103218030398</c:v>
                      </c:pt>
                      <c:pt idx="3162">
                        <c:v>20.716873628981901</c:v>
                      </c:pt>
                      <c:pt idx="3163">
                        <c:v>20.723425454924001</c:v>
                      </c:pt>
                      <c:pt idx="3164">
                        <c:v>20.729977280866098</c:v>
                      </c:pt>
                      <c:pt idx="3165">
                        <c:v>20.736529106808199</c:v>
                      </c:pt>
                      <c:pt idx="3166">
                        <c:v>20.743080932750399</c:v>
                      </c:pt>
                      <c:pt idx="3167">
                        <c:v>20.749632758692499</c:v>
                      </c:pt>
                      <c:pt idx="3168">
                        <c:v>20.7561845846346</c:v>
                      </c:pt>
                      <c:pt idx="3169">
                        <c:v>20.7627364105767</c:v>
                      </c:pt>
                      <c:pt idx="3170">
                        <c:v>20.769288236518801</c:v>
                      </c:pt>
                      <c:pt idx="3171">
                        <c:v>20.775840062461</c:v>
                      </c:pt>
                      <c:pt idx="3172">
                        <c:v>20.782391888403101</c:v>
                      </c:pt>
                      <c:pt idx="3173">
                        <c:v>20.788943714345201</c:v>
                      </c:pt>
                      <c:pt idx="3174">
                        <c:v>20.795495540287298</c:v>
                      </c:pt>
                      <c:pt idx="3175">
                        <c:v>20.802047366229399</c:v>
                      </c:pt>
                      <c:pt idx="3176">
                        <c:v>20.808599192171599</c:v>
                      </c:pt>
                      <c:pt idx="3177">
                        <c:v>20.815151018113699</c:v>
                      </c:pt>
                      <c:pt idx="3178">
                        <c:v>20.8217028440558</c:v>
                      </c:pt>
                      <c:pt idx="3179">
                        <c:v>20.8282546699979</c:v>
                      </c:pt>
                      <c:pt idx="3180">
                        <c:v>20.834806495940001</c:v>
                      </c:pt>
                      <c:pt idx="3181">
                        <c:v>20.8413583218822</c:v>
                      </c:pt>
                      <c:pt idx="3182">
                        <c:v>20.847910147824301</c:v>
                      </c:pt>
                      <c:pt idx="3183">
                        <c:v>20.854461973766401</c:v>
                      </c:pt>
                      <c:pt idx="3184">
                        <c:v>20.861013799708498</c:v>
                      </c:pt>
                      <c:pt idx="3185">
                        <c:v>20.867565625650599</c:v>
                      </c:pt>
                      <c:pt idx="3186">
                        <c:v>20.874117451592799</c:v>
                      </c:pt>
                      <c:pt idx="3187">
                        <c:v>20.880669277534899</c:v>
                      </c:pt>
                      <c:pt idx="3188">
                        <c:v>20.887221103477</c:v>
                      </c:pt>
                      <c:pt idx="3189">
                        <c:v>20.8937729294191</c:v>
                      </c:pt>
                      <c:pt idx="3190">
                        <c:v>20.900324755361201</c:v>
                      </c:pt>
                      <c:pt idx="3191">
                        <c:v>20.906876581303401</c:v>
                      </c:pt>
                      <c:pt idx="3192">
                        <c:v>20.913428407245501</c:v>
                      </c:pt>
                      <c:pt idx="3193">
                        <c:v>20.919980233187601</c:v>
                      </c:pt>
                      <c:pt idx="3194">
                        <c:v>20.926532059129698</c:v>
                      </c:pt>
                      <c:pt idx="3195">
                        <c:v>20.933083885071799</c:v>
                      </c:pt>
                      <c:pt idx="3196">
                        <c:v>20.939635711013899</c:v>
                      </c:pt>
                      <c:pt idx="3197">
                        <c:v>20.946187536956099</c:v>
                      </c:pt>
                      <c:pt idx="3198">
                        <c:v>20.9527393628982</c:v>
                      </c:pt>
                      <c:pt idx="3199">
                        <c:v>20.9592911888403</c:v>
                      </c:pt>
                      <c:pt idx="3200">
                        <c:v>20.965843014782401</c:v>
                      </c:pt>
                      <c:pt idx="3201">
                        <c:v>20.972394840724501</c:v>
                      </c:pt>
                      <c:pt idx="3202">
                        <c:v>20.978946666666701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increase'!$E$2:$E$6105</c15:sqref>
                        </c15:formulaRef>
                      </c:ext>
                    </c:extLst>
                    <c:numCache>
                      <c:formatCode>0.00E+00</c:formatCode>
                      <c:ptCount val="6104"/>
                      <c:pt idx="0">
                        <c:v>1.5706402408759701E-5</c:v>
                      </c:pt>
                      <c:pt idx="1">
                        <c:v>1.5285272882356499E-5</c:v>
                      </c:pt>
                      <c:pt idx="2">
                        <c:v>1.3848605996484799E-5</c:v>
                      </c:pt>
                      <c:pt idx="3">
                        <c:v>1.34824934878145E-5</c:v>
                      </c:pt>
                      <c:pt idx="4">
                        <c:v>1.3601483712039701E-5</c:v>
                      </c:pt>
                      <c:pt idx="5">
                        <c:v>1.37926290674527E-5</c:v>
                      </c:pt>
                      <c:pt idx="6">
                        <c:v>1.40545759887371E-5</c:v>
                      </c:pt>
                      <c:pt idx="7">
                        <c:v>1.51444168965315E-5</c:v>
                      </c:pt>
                      <c:pt idx="8">
                        <c:v>1.6114576027030201E-5</c:v>
                      </c:pt>
                      <c:pt idx="9">
                        <c:v>1.6967298501279899E-5</c:v>
                      </c:pt>
                      <c:pt idx="10">
                        <c:v>1.7402101071747601E-5</c:v>
                      </c:pt>
                      <c:pt idx="11">
                        <c:v>1.7692577161711001E-5</c:v>
                      </c:pt>
                      <c:pt idx="12">
                        <c:v>1.8011440115555499E-5</c:v>
                      </c:pt>
                      <c:pt idx="13">
                        <c:v>1.8358157421181101E-5</c:v>
                      </c:pt>
                      <c:pt idx="14">
                        <c:v>1.8714128515975E-5</c:v>
                      </c:pt>
                      <c:pt idx="15">
                        <c:v>1.8965011097508101E-5</c:v>
                      </c:pt>
                      <c:pt idx="16">
                        <c:v>1.9112776533247598E-5</c:v>
                      </c:pt>
                      <c:pt idx="17">
                        <c:v>1.99460176426623E-5</c:v>
                      </c:pt>
                      <c:pt idx="18">
                        <c:v>2.0773231362419101E-5</c:v>
                      </c:pt>
                      <c:pt idx="19">
                        <c:v>2.16915359218204E-5</c:v>
                      </c:pt>
                      <c:pt idx="20">
                        <c:v>2.2634532571515301E-5</c:v>
                      </c:pt>
                      <c:pt idx="21">
                        <c:v>2.3391993143057E-5</c:v>
                      </c:pt>
                      <c:pt idx="22">
                        <c:v>2.3967398125666399E-5</c:v>
                      </c:pt>
                      <c:pt idx="23">
                        <c:v>2.4719228267675298E-5</c:v>
                      </c:pt>
                      <c:pt idx="24">
                        <c:v>2.5410156621402299E-5</c:v>
                      </c:pt>
                      <c:pt idx="25">
                        <c:v>2.6041325648076E-5</c:v>
                      </c:pt>
                      <c:pt idx="26">
                        <c:v>2.66862182489792E-5</c:v>
                      </c:pt>
                      <c:pt idx="27">
                        <c:v>2.7344576981854501E-5</c:v>
                      </c:pt>
                      <c:pt idx="28">
                        <c:v>2.8323014220778499E-5</c:v>
                      </c:pt>
                      <c:pt idx="29">
                        <c:v>2.9672746220752799E-5</c:v>
                      </c:pt>
                      <c:pt idx="30">
                        <c:v>3.1103675669157001E-5</c:v>
                      </c:pt>
                      <c:pt idx="31">
                        <c:v>3.2472713296036898E-5</c:v>
                      </c:pt>
                      <c:pt idx="32">
                        <c:v>3.3781020138886598E-5</c:v>
                      </c:pt>
                      <c:pt idx="33">
                        <c:v>3.43318896880505E-5</c:v>
                      </c:pt>
                      <c:pt idx="34">
                        <c:v>3.5338439735277901E-5</c:v>
                      </c:pt>
                      <c:pt idx="35">
                        <c:v>3.6479108719100197E-5</c:v>
                      </c:pt>
                      <c:pt idx="36">
                        <c:v>3.74209132911261E-5</c:v>
                      </c:pt>
                      <c:pt idx="37">
                        <c:v>3.8167583968150301E-5</c:v>
                      </c:pt>
                      <c:pt idx="38">
                        <c:v>3.8441754611777701E-5</c:v>
                      </c:pt>
                      <c:pt idx="39">
                        <c:v>3.8073604024535602E-5</c:v>
                      </c:pt>
                      <c:pt idx="40">
                        <c:v>3.7496255069801301E-5</c:v>
                      </c:pt>
                      <c:pt idx="41">
                        <c:v>3.6953364247524399E-5</c:v>
                      </c:pt>
                      <c:pt idx="42">
                        <c:v>3.6382763169447198E-5</c:v>
                      </c:pt>
                      <c:pt idx="43">
                        <c:v>3.5784971654712698E-5</c:v>
                      </c:pt>
                      <c:pt idx="44">
                        <c:v>3.5060461105583003E-5</c:v>
                      </c:pt>
                      <c:pt idx="45">
                        <c:v>3.4211608656501002E-5</c:v>
                      </c:pt>
                      <c:pt idx="46">
                        <c:v>3.3101610956379001E-5</c:v>
                      </c:pt>
                      <c:pt idx="47">
                        <c:v>3.33472452856625E-5</c:v>
                      </c:pt>
                      <c:pt idx="48">
                        <c:v>3.4050302433029698E-5</c:v>
                      </c:pt>
                      <c:pt idx="49">
                        <c:v>3.5202201556206803E-5</c:v>
                      </c:pt>
                      <c:pt idx="50">
                        <c:v>3.6297700477996003E-5</c:v>
                      </c:pt>
                      <c:pt idx="51">
                        <c:v>3.7337857215108702E-5</c:v>
                      </c:pt>
                      <c:pt idx="52">
                        <c:v>3.8198197686444297E-5</c:v>
                      </c:pt>
                      <c:pt idx="53">
                        <c:v>3.76296061182644E-5</c:v>
                      </c:pt>
                      <c:pt idx="54">
                        <c:v>3.6661611438958201E-5</c:v>
                      </c:pt>
                      <c:pt idx="55">
                        <c:v>3.5704961696177197E-5</c:v>
                      </c:pt>
                      <c:pt idx="56">
                        <c:v>3.44530360428766E-5</c:v>
                      </c:pt>
                      <c:pt idx="57">
                        <c:v>3.3912727657582799E-5</c:v>
                      </c:pt>
                      <c:pt idx="58">
                        <c:v>3.42492059145029E-5</c:v>
                      </c:pt>
                      <c:pt idx="59">
                        <c:v>3.5170061072250498E-5</c:v>
                      </c:pt>
                      <c:pt idx="60">
                        <c:v>3.6020792702241099E-5</c:v>
                      </c:pt>
                      <c:pt idx="61">
                        <c:v>3.6802716258335897E-5</c:v>
                      </c:pt>
                      <c:pt idx="62">
                        <c:v>3.7349370511882999E-5</c:v>
                      </c:pt>
                      <c:pt idx="63">
                        <c:v>3.7443179714569703E-5</c:v>
                      </c:pt>
                      <c:pt idx="64">
                        <c:v>3.8158200600434697E-5</c:v>
                      </c:pt>
                      <c:pt idx="65">
                        <c:v>3.9807262278814498E-5</c:v>
                      </c:pt>
                      <c:pt idx="66">
                        <c:v>4.1418870394010598E-5</c:v>
                      </c:pt>
                      <c:pt idx="67">
                        <c:v>4.29210172008169E-5</c:v>
                      </c:pt>
                      <c:pt idx="68">
                        <c:v>4.4315756094937201E-5</c:v>
                      </c:pt>
                      <c:pt idx="69">
                        <c:v>4.5540326423972902E-5</c:v>
                      </c:pt>
                      <c:pt idx="70">
                        <c:v>4.6597920396674397E-5</c:v>
                      </c:pt>
                      <c:pt idx="71">
                        <c:v>4.6950672042482803E-5</c:v>
                      </c:pt>
                      <c:pt idx="72">
                        <c:v>4.7282127126776702E-5</c:v>
                      </c:pt>
                      <c:pt idx="73">
                        <c:v>4.7592685152325602E-5</c:v>
                      </c:pt>
                      <c:pt idx="74">
                        <c:v>4.7793984792252697E-5</c:v>
                      </c:pt>
                      <c:pt idx="75">
                        <c:v>4.7952326101321298E-5</c:v>
                      </c:pt>
                      <c:pt idx="76">
                        <c:v>4.8068514939403097E-5</c:v>
                      </c:pt>
                      <c:pt idx="77">
                        <c:v>4.7594900910957901E-5</c:v>
                      </c:pt>
                      <c:pt idx="78">
                        <c:v>4.7111420245867799E-5</c:v>
                      </c:pt>
                      <c:pt idx="79">
                        <c:v>4.6618258033329702E-5</c:v>
                      </c:pt>
                      <c:pt idx="80">
                        <c:v>4.5586528303326901E-5</c:v>
                      </c:pt>
                      <c:pt idx="81">
                        <c:v>4.4988010633440997E-5</c:v>
                      </c:pt>
                      <c:pt idx="82">
                        <c:v>4.4416104204832097E-5</c:v>
                      </c:pt>
                      <c:pt idx="83">
                        <c:v>4.3748072227121997E-5</c:v>
                      </c:pt>
                      <c:pt idx="84">
                        <c:v>4.2985717929223397E-5</c:v>
                      </c:pt>
                      <c:pt idx="85">
                        <c:v>4.1698465230577498E-5</c:v>
                      </c:pt>
                      <c:pt idx="86">
                        <c:v>4.0558068837135001E-5</c:v>
                      </c:pt>
                      <c:pt idx="87">
                        <c:v>3.9606244307738102E-5</c:v>
                      </c:pt>
                      <c:pt idx="88">
                        <c:v>3.87487587414388E-5</c:v>
                      </c:pt>
                      <c:pt idx="89">
                        <c:v>3.7983842422610801E-5</c:v>
                      </c:pt>
                      <c:pt idx="90">
                        <c:v>3.72307863734941E-5</c:v>
                      </c:pt>
                      <c:pt idx="91">
                        <c:v>3.6321900233030401E-5</c:v>
                      </c:pt>
                      <c:pt idx="92">
                        <c:v>3.5260107233691102E-5</c:v>
                      </c:pt>
                      <c:pt idx="93">
                        <c:v>3.5099460523466499E-5</c:v>
                      </c:pt>
                      <c:pt idx="94">
                        <c:v>3.5375779965208901E-5</c:v>
                      </c:pt>
                      <c:pt idx="95">
                        <c:v>3.5840402855463001E-5</c:v>
                      </c:pt>
                      <c:pt idx="96">
                        <c:v>3.6373511289523102E-5</c:v>
                      </c:pt>
                      <c:pt idx="97">
                        <c:v>3.6810891438974499E-5</c:v>
                      </c:pt>
                      <c:pt idx="98">
                        <c:v>3.7154339082041298E-5</c:v>
                      </c:pt>
                      <c:pt idx="99">
                        <c:v>3.7355378939443501E-5</c:v>
                      </c:pt>
                      <c:pt idx="100">
                        <c:v>3.7416979565753702E-5</c:v>
                      </c:pt>
                      <c:pt idx="101">
                        <c:v>3.6775849456811897E-5</c:v>
                      </c:pt>
                      <c:pt idx="102">
                        <c:v>3.6099836021207599E-5</c:v>
                      </c:pt>
                      <c:pt idx="103">
                        <c:v>3.5389593638806097E-5</c:v>
                      </c:pt>
                      <c:pt idx="104">
                        <c:v>3.4023240912601001E-5</c:v>
                      </c:pt>
                      <c:pt idx="105">
                        <c:v>3.2062613935983302E-5</c:v>
                      </c:pt>
                      <c:pt idx="106">
                        <c:v>3.0535669519401703E-5</c:v>
                      </c:pt>
                      <c:pt idx="107">
                        <c:v>3.0033451649524599E-5</c:v>
                      </c:pt>
                      <c:pt idx="108">
                        <c:v>2.98084406276592E-5</c:v>
                      </c:pt>
                      <c:pt idx="109">
                        <c:v>2.9572925212471599E-5</c:v>
                      </c:pt>
                      <c:pt idx="110">
                        <c:v>2.9327102456616202E-5</c:v>
                      </c:pt>
                      <c:pt idx="111">
                        <c:v>2.90147882607256E-5</c:v>
                      </c:pt>
                      <c:pt idx="112">
                        <c:v>2.9057471014138201E-5</c:v>
                      </c:pt>
                      <c:pt idx="113">
                        <c:v>2.9034101105239602E-5</c:v>
                      </c:pt>
                      <c:pt idx="114">
                        <c:v>2.8945917623812E-5</c:v>
                      </c:pt>
                      <c:pt idx="115">
                        <c:v>2.8630466970914901E-5</c:v>
                      </c:pt>
                      <c:pt idx="116">
                        <c:v>2.7991570827301999E-5</c:v>
                      </c:pt>
                      <c:pt idx="117">
                        <c:v>2.70347995601561E-5</c:v>
                      </c:pt>
                      <c:pt idx="118">
                        <c:v>2.6154003709699801E-5</c:v>
                      </c:pt>
                      <c:pt idx="119">
                        <c:v>2.5428708384558401E-5</c:v>
                      </c:pt>
                      <c:pt idx="120">
                        <c:v>2.48559965365701E-5</c:v>
                      </c:pt>
                      <c:pt idx="121">
                        <c:v>2.4384338022711102E-5</c:v>
                      </c:pt>
                      <c:pt idx="122">
                        <c:v>2.3995918001886401E-5</c:v>
                      </c:pt>
                      <c:pt idx="123">
                        <c:v>2.3729375633410799E-5</c:v>
                      </c:pt>
                      <c:pt idx="124">
                        <c:v>2.35138590213586E-5</c:v>
                      </c:pt>
                      <c:pt idx="125">
                        <c:v>2.3348410968241701E-5</c:v>
                      </c:pt>
                      <c:pt idx="126">
                        <c:v>2.3292517611032899E-5</c:v>
                      </c:pt>
                      <c:pt idx="127">
                        <c:v>2.3206996096320899E-5</c:v>
                      </c:pt>
                      <c:pt idx="128">
                        <c:v>2.3092402226676999E-5</c:v>
                      </c:pt>
                      <c:pt idx="129">
                        <c:v>2.2924994127430501E-5</c:v>
                      </c:pt>
                      <c:pt idx="130">
                        <c:v>2.2382613325252798E-5</c:v>
                      </c:pt>
                      <c:pt idx="131">
                        <c:v>2.1859783239666401E-5</c:v>
                      </c:pt>
                      <c:pt idx="132">
                        <c:v>2.1242968170533301E-5</c:v>
                      </c:pt>
                      <c:pt idx="133">
                        <c:v>2.0533931190815799E-5</c:v>
                      </c:pt>
                      <c:pt idx="134">
                        <c:v>1.92182893103893E-5</c:v>
                      </c:pt>
                      <c:pt idx="135">
                        <c:v>1.85996641553822E-5</c:v>
                      </c:pt>
                      <c:pt idx="136">
                        <c:v>1.8409899748951199E-5</c:v>
                      </c:pt>
                      <c:pt idx="137">
                        <c:v>1.8312115587448901E-5</c:v>
                      </c:pt>
                      <c:pt idx="138">
                        <c:v>1.8216753928680699E-5</c:v>
                      </c:pt>
                      <c:pt idx="139">
                        <c:v>1.8123769328672601E-5</c:v>
                      </c:pt>
                      <c:pt idx="140">
                        <c:v>1.8252147105522802E-5</c:v>
                      </c:pt>
                      <c:pt idx="141">
                        <c:v>1.8367571423849301E-5</c:v>
                      </c:pt>
                      <c:pt idx="142">
                        <c:v>1.8470285278488699E-5</c:v>
                      </c:pt>
                      <c:pt idx="143">
                        <c:v>1.8524148079594801E-5</c:v>
                      </c:pt>
                      <c:pt idx="144">
                        <c:v>1.8618886453433099E-5</c:v>
                      </c:pt>
                      <c:pt idx="145">
                        <c:v>1.9052910021432501E-5</c:v>
                      </c:pt>
                      <c:pt idx="146">
                        <c:v>1.9468376761221001E-5</c:v>
                      </c:pt>
                      <c:pt idx="147">
                        <c:v>1.9865634782247502E-5</c:v>
                      </c:pt>
                      <c:pt idx="148">
                        <c:v>1.86322366095858E-5</c:v>
                      </c:pt>
                      <c:pt idx="149">
                        <c:v>1.71571778652397E-5</c:v>
                      </c:pt>
                      <c:pt idx="150">
                        <c:v>1.7076674381962498E-5</c:v>
                      </c:pt>
                      <c:pt idx="151">
                        <c:v>1.7185186204398999E-5</c:v>
                      </c:pt>
                      <c:pt idx="152">
                        <c:v>1.7252971391129701E-5</c:v>
                      </c:pt>
                      <c:pt idx="153">
                        <c:v>1.7280793935360201E-5</c:v>
                      </c:pt>
                      <c:pt idx="154">
                        <c:v>1.7043207314780098E-5</c:v>
                      </c:pt>
                      <c:pt idx="155">
                        <c:v>1.6609040316985E-5</c:v>
                      </c:pt>
                      <c:pt idx="156">
                        <c:v>1.6095346916822801E-5</c:v>
                      </c:pt>
                      <c:pt idx="157">
                        <c:v>1.5100514250710199E-5</c:v>
                      </c:pt>
                      <c:pt idx="158">
                        <c:v>1.36649696634035E-5</c:v>
                      </c:pt>
                      <c:pt idx="159">
                        <c:v>1.22338516594676E-5</c:v>
                      </c:pt>
                      <c:pt idx="160">
                        <c:v>1.10328787598422E-5</c:v>
                      </c:pt>
                      <c:pt idx="161">
                        <c:v>1.0171275480679101E-5</c:v>
                      </c:pt>
                      <c:pt idx="162">
                        <c:v>9.4968511939159602E-6</c:v>
                      </c:pt>
                      <c:pt idx="163">
                        <c:v>9.1357466270025905E-6</c:v>
                      </c:pt>
                      <c:pt idx="164">
                        <c:v>8.8399709531398206E-6</c:v>
                      </c:pt>
                      <c:pt idx="165">
                        <c:v>8.8178243363958802E-6</c:v>
                      </c:pt>
                      <c:pt idx="166">
                        <c:v>8.9190108264451892E-6</c:v>
                      </c:pt>
                      <c:pt idx="167">
                        <c:v>9.1412168055145705E-6</c:v>
                      </c:pt>
                      <c:pt idx="168">
                        <c:v>9.8368458886758095E-6</c:v>
                      </c:pt>
                      <c:pt idx="169">
                        <c:v>1.04523738172285E-5</c:v>
                      </c:pt>
                      <c:pt idx="170">
                        <c:v>1.0989303217144201E-5</c:v>
                      </c:pt>
                      <c:pt idx="171">
                        <c:v>1.11944128494464E-5</c:v>
                      </c:pt>
                      <c:pt idx="172">
                        <c:v>1.13083600761856E-5</c:v>
                      </c:pt>
                      <c:pt idx="173">
                        <c:v>1.13328550214089E-5</c:v>
                      </c:pt>
                      <c:pt idx="174">
                        <c:v>1.07848828732312E-5</c:v>
                      </c:pt>
                      <c:pt idx="175">
                        <c:v>1.0805596591751601E-5</c:v>
                      </c:pt>
                      <c:pt idx="176">
                        <c:v>1.19673043811551E-5</c:v>
                      </c:pt>
                      <c:pt idx="177">
                        <c:v>1.3440069909861999E-5</c:v>
                      </c:pt>
                      <c:pt idx="178">
                        <c:v>1.5218058016859601E-5</c:v>
                      </c:pt>
                      <c:pt idx="179">
                        <c:v>1.79099822431772E-5</c:v>
                      </c:pt>
                      <c:pt idx="180">
                        <c:v>2.0746727034816401E-5</c:v>
                      </c:pt>
                      <c:pt idx="181">
                        <c:v>2.3568141453916399E-5</c:v>
                      </c:pt>
                      <c:pt idx="182">
                        <c:v>2.63745130841965E-5</c:v>
                      </c:pt>
                      <c:pt idx="183">
                        <c:v>2.8960179850432701E-5</c:v>
                      </c:pt>
                      <c:pt idx="184">
                        <c:v>3.13292819785617E-5</c:v>
                      </c:pt>
                      <c:pt idx="185">
                        <c:v>3.3308364608244198E-5</c:v>
                      </c:pt>
                      <c:pt idx="186">
                        <c:v>3.5307731257944998E-5</c:v>
                      </c:pt>
                      <c:pt idx="187">
                        <c:v>3.7529723093020999E-5</c:v>
                      </c:pt>
                      <c:pt idx="188">
                        <c:v>3.9513525017165897E-5</c:v>
                      </c:pt>
                      <c:pt idx="189">
                        <c:v>4.1263605257719E-5</c:v>
                      </c:pt>
                      <c:pt idx="190">
                        <c:v>4.17780986036947E-5</c:v>
                      </c:pt>
                      <c:pt idx="191">
                        <c:v>4.1808306090443997E-5</c:v>
                      </c:pt>
                      <c:pt idx="192">
                        <c:v>4.1345676973586602E-5</c:v>
                      </c:pt>
                      <c:pt idx="193">
                        <c:v>3.9271062257855898E-5</c:v>
                      </c:pt>
                      <c:pt idx="194">
                        <c:v>3.6403321133206802E-5</c:v>
                      </c:pt>
                      <c:pt idx="195">
                        <c:v>3.3805110777486297E-5</c:v>
                      </c:pt>
                      <c:pt idx="196">
                        <c:v>3.1299682472038802E-5</c:v>
                      </c:pt>
                      <c:pt idx="197">
                        <c:v>2.8885295708778701E-5</c:v>
                      </c:pt>
                      <c:pt idx="198">
                        <c:v>2.7155313382069E-5</c:v>
                      </c:pt>
                      <c:pt idx="199">
                        <c:v>2.6049684476795099E-5</c:v>
                      </c:pt>
                      <c:pt idx="200">
                        <c:v>2.5556696687653E-5</c:v>
                      </c:pt>
                      <c:pt idx="201">
                        <c:v>2.5304479891346801E-5</c:v>
                      </c:pt>
                      <c:pt idx="202">
                        <c:v>2.5149287628019502E-5</c:v>
                      </c:pt>
                      <c:pt idx="203">
                        <c:v>2.4886542319084699E-5</c:v>
                      </c:pt>
                      <c:pt idx="204">
                        <c:v>2.4518261563054501E-5</c:v>
                      </c:pt>
                      <c:pt idx="205">
                        <c:v>2.43448476021663E-5</c:v>
                      </c:pt>
                      <c:pt idx="206">
                        <c:v>2.4591725102182001E-5</c:v>
                      </c:pt>
                      <c:pt idx="207">
                        <c:v>2.4841359235564701E-5</c:v>
                      </c:pt>
                      <c:pt idx="208">
                        <c:v>2.4820404636813899E-5</c:v>
                      </c:pt>
                      <c:pt idx="209">
                        <c:v>2.4533937302484902E-5</c:v>
                      </c:pt>
                      <c:pt idx="210">
                        <c:v>2.3922962188353701E-5</c:v>
                      </c:pt>
                      <c:pt idx="211">
                        <c:v>2.35751708231495E-5</c:v>
                      </c:pt>
                      <c:pt idx="212">
                        <c:v>2.4277999847982601E-5</c:v>
                      </c:pt>
                      <c:pt idx="213">
                        <c:v>2.5098516417669501E-5</c:v>
                      </c:pt>
                      <c:pt idx="214">
                        <c:v>2.5949610243768802E-5</c:v>
                      </c:pt>
                      <c:pt idx="215">
                        <c:v>2.6651112122114899E-5</c:v>
                      </c:pt>
                      <c:pt idx="216">
                        <c:v>2.7205828264227801E-5</c:v>
                      </c:pt>
                      <c:pt idx="217">
                        <c:v>2.7630188870993401E-5</c:v>
                      </c:pt>
                      <c:pt idx="218">
                        <c:v>2.8072383624029399E-5</c:v>
                      </c:pt>
                      <c:pt idx="219">
                        <c:v>2.8532077970556299E-5</c:v>
                      </c:pt>
                      <c:pt idx="220">
                        <c:v>2.9186721958848402E-5</c:v>
                      </c:pt>
                      <c:pt idx="221">
                        <c:v>2.9903381864978401E-5</c:v>
                      </c:pt>
                      <c:pt idx="222">
                        <c:v>3.0680894325935903E-5</c:v>
                      </c:pt>
                      <c:pt idx="223">
                        <c:v>3.1663504694446701E-5</c:v>
                      </c:pt>
                      <c:pt idx="224">
                        <c:v>3.2653431935761403E-5</c:v>
                      </c:pt>
                      <c:pt idx="225">
                        <c:v>3.35697892825595E-5</c:v>
                      </c:pt>
                      <c:pt idx="226">
                        <c:v>3.4413956842182199E-5</c:v>
                      </c:pt>
                      <c:pt idx="227">
                        <c:v>3.5106539326935202E-5</c:v>
                      </c:pt>
                      <c:pt idx="228">
                        <c:v>3.5779350103409802E-5</c:v>
                      </c:pt>
                      <c:pt idx="229">
                        <c:v>3.6174741547649501E-5</c:v>
                      </c:pt>
                      <c:pt idx="230">
                        <c:v>3.6588254586758497E-5</c:v>
                      </c:pt>
                      <c:pt idx="231">
                        <c:v>3.7021824356605598E-5</c:v>
                      </c:pt>
                      <c:pt idx="232">
                        <c:v>3.7375059481279501E-5</c:v>
                      </c:pt>
                      <c:pt idx="233">
                        <c:v>3.7649466964299603E-5</c:v>
                      </c:pt>
                      <c:pt idx="234">
                        <c:v>3.7848476253917001E-5</c:v>
                      </c:pt>
                      <c:pt idx="235">
                        <c:v>3.8989549023989197E-5</c:v>
                      </c:pt>
                      <c:pt idx="236">
                        <c:v>3.9993727761622702E-5</c:v>
                      </c:pt>
                      <c:pt idx="237">
                        <c:v>4.0863580475127999E-5</c:v>
                      </c:pt>
                      <c:pt idx="238">
                        <c:v>4.1330767450612397E-5</c:v>
                      </c:pt>
                      <c:pt idx="239">
                        <c:v>4.1637570538512899E-5</c:v>
                      </c:pt>
                      <c:pt idx="240">
                        <c:v>4.23678945797433E-5</c:v>
                      </c:pt>
                      <c:pt idx="241">
                        <c:v>4.34538569484864E-5</c:v>
                      </c:pt>
                      <c:pt idx="242">
                        <c:v>4.4632150506402299E-5</c:v>
                      </c:pt>
                      <c:pt idx="243">
                        <c:v>4.5720127870119803E-5</c:v>
                      </c:pt>
                      <c:pt idx="244">
                        <c:v>4.6719483290483999E-5</c:v>
                      </c:pt>
                      <c:pt idx="245">
                        <c:v>4.7516000010434203E-5</c:v>
                      </c:pt>
                      <c:pt idx="246">
                        <c:v>4.8000116708722101E-5</c:v>
                      </c:pt>
                      <c:pt idx="247">
                        <c:v>4.8807580535991799E-5</c:v>
                      </c:pt>
                      <c:pt idx="248">
                        <c:v>4.9900650805965603E-5</c:v>
                      </c:pt>
                      <c:pt idx="249">
                        <c:v>5.1023498433476902E-5</c:v>
                      </c:pt>
                      <c:pt idx="250">
                        <c:v>5.1985377792666099E-5</c:v>
                      </c:pt>
                      <c:pt idx="251">
                        <c:v>5.27893085027671E-5</c:v>
                      </c:pt>
                      <c:pt idx="252">
                        <c:v>5.3474762377932502E-5</c:v>
                      </c:pt>
                      <c:pt idx="253">
                        <c:v>5.4043961936477498E-5</c:v>
                      </c:pt>
                      <c:pt idx="254">
                        <c:v>5.3949221776001001E-5</c:v>
                      </c:pt>
                      <c:pt idx="255">
                        <c:v>5.3106304614312503E-5</c:v>
                      </c:pt>
                      <c:pt idx="256">
                        <c:v>5.1529245585172303E-5</c:v>
                      </c:pt>
                      <c:pt idx="257">
                        <c:v>5.00245178549733E-5</c:v>
                      </c:pt>
                      <c:pt idx="258">
                        <c:v>4.8815804569069401E-5</c:v>
                      </c:pt>
                      <c:pt idx="259">
                        <c:v>4.7897552763249797E-5</c:v>
                      </c:pt>
                      <c:pt idx="260">
                        <c:v>4.6989988732510199E-5</c:v>
                      </c:pt>
                      <c:pt idx="261">
                        <c:v>4.5929332619890297E-5</c:v>
                      </c:pt>
                      <c:pt idx="262">
                        <c:v>4.4718456294519097E-5</c:v>
                      </c:pt>
                      <c:pt idx="263">
                        <c:v>4.3172585261706102E-5</c:v>
                      </c:pt>
                      <c:pt idx="264">
                        <c:v>4.17338503389954E-5</c:v>
                      </c:pt>
                      <c:pt idx="265">
                        <c:v>4.02569306170362E-5</c:v>
                      </c:pt>
                      <c:pt idx="266">
                        <c:v>3.8742542408914498E-5</c:v>
                      </c:pt>
                      <c:pt idx="267">
                        <c:v>3.7734950938557697E-5</c:v>
                      </c:pt>
                      <c:pt idx="268">
                        <c:v>3.7256243590487703E-5</c:v>
                      </c:pt>
                      <c:pt idx="269">
                        <c:v>3.6990482940501903E-5</c:v>
                      </c:pt>
                      <c:pt idx="270">
                        <c:v>3.7224807017723699E-5</c:v>
                      </c:pt>
                      <c:pt idx="271">
                        <c:v>3.77186016745331E-5</c:v>
                      </c:pt>
                      <c:pt idx="272">
                        <c:v>3.8206740581369897E-5</c:v>
                      </c:pt>
                      <c:pt idx="273">
                        <c:v>3.8522437781500397E-5</c:v>
                      </c:pt>
                      <c:pt idx="274">
                        <c:v>3.8668928127407702E-5</c:v>
                      </c:pt>
                      <c:pt idx="275">
                        <c:v>3.9242940013609901E-5</c:v>
                      </c:pt>
                      <c:pt idx="276">
                        <c:v>3.9747053996342903E-5</c:v>
                      </c:pt>
                      <c:pt idx="277">
                        <c:v>4.01825812967416E-5</c:v>
                      </c:pt>
                      <c:pt idx="278">
                        <c:v>4.0401546207066903E-5</c:v>
                      </c:pt>
                      <c:pt idx="279">
                        <c:v>4.0738619219786702E-5</c:v>
                      </c:pt>
                      <c:pt idx="280">
                        <c:v>4.1101235867534602E-5</c:v>
                      </c:pt>
                      <c:pt idx="281">
                        <c:v>4.1285853754696499E-5</c:v>
                      </c:pt>
                      <c:pt idx="282">
                        <c:v>4.1295811978132901E-5</c:v>
                      </c:pt>
                      <c:pt idx="283">
                        <c:v>4.0927413189625597E-5</c:v>
                      </c:pt>
                      <c:pt idx="284">
                        <c:v>4.0430016245947002E-5</c:v>
                      </c:pt>
                      <c:pt idx="285">
                        <c:v>3.9806041035684797E-5</c:v>
                      </c:pt>
                      <c:pt idx="286">
                        <c:v>3.8912831765244201E-5</c:v>
                      </c:pt>
                      <c:pt idx="287">
                        <c:v>3.82318609278376E-5</c:v>
                      </c:pt>
                      <c:pt idx="288">
                        <c:v>3.7759147126568499E-5</c:v>
                      </c:pt>
                      <c:pt idx="289">
                        <c:v>3.7595447202911999E-5</c:v>
                      </c:pt>
                      <c:pt idx="290">
                        <c:v>3.7327389862998001E-5</c:v>
                      </c:pt>
                      <c:pt idx="291">
                        <c:v>3.6956932757868499E-5</c:v>
                      </c:pt>
                      <c:pt idx="292">
                        <c:v>3.63202387250055E-5</c:v>
                      </c:pt>
                      <c:pt idx="293">
                        <c:v>3.58346744959685E-5</c:v>
                      </c:pt>
                      <c:pt idx="294">
                        <c:v>3.5300941382026298E-5</c:v>
                      </c:pt>
                      <c:pt idx="295">
                        <c:v>3.4719942988034498E-5</c:v>
                      </c:pt>
                      <c:pt idx="296">
                        <c:v>3.4033949065096102E-5</c:v>
                      </c:pt>
                      <c:pt idx="297">
                        <c:v>3.2966895655837097E-5</c:v>
                      </c:pt>
                      <c:pt idx="298">
                        <c:v>3.07822619233592E-5</c:v>
                      </c:pt>
                      <c:pt idx="299">
                        <c:v>2.9358428982588902E-5</c:v>
                      </c:pt>
                      <c:pt idx="300">
                        <c:v>2.8844223456519802E-5</c:v>
                      </c:pt>
                      <c:pt idx="301">
                        <c:v>2.9287661916224701E-5</c:v>
                      </c:pt>
                      <c:pt idx="302">
                        <c:v>2.9855393312127998E-5</c:v>
                      </c:pt>
                      <c:pt idx="303">
                        <c:v>3.03846937449371E-5</c:v>
                      </c:pt>
                      <c:pt idx="304">
                        <c:v>3.0876284148304197E-5</c:v>
                      </c:pt>
                      <c:pt idx="305">
                        <c:v>3.1141304230899098E-5</c:v>
                      </c:pt>
                      <c:pt idx="306">
                        <c:v>3.1588790832667198E-5</c:v>
                      </c:pt>
                      <c:pt idx="307">
                        <c:v>3.1956625949573597E-5</c:v>
                      </c:pt>
                      <c:pt idx="308">
                        <c:v>3.2246303772117801E-5</c:v>
                      </c:pt>
                      <c:pt idx="309">
                        <c:v>3.21366193870803E-5</c:v>
                      </c:pt>
                      <c:pt idx="310">
                        <c:v>3.1585803626546598E-5</c:v>
                      </c:pt>
                      <c:pt idx="311">
                        <c:v>2.9842779775528599E-5</c:v>
                      </c:pt>
                      <c:pt idx="312">
                        <c:v>2.8206621995514299E-5</c:v>
                      </c:pt>
                      <c:pt idx="313">
                        <c:v>2.6643457231946998E-5</c:v>
                      </c:pt>
                      <c:pt idx="314">
                        <c:v>2.51519162024392E-5</c:v>
                      </c:pt>
                      <c:pt idx="315">
                        <c:v>2.4424315433600001E-5</c:v>
                      </c:pt>
                      <c:pt idx="316">
                        <c:v>2.3681791113735599E-5</c:v>
                      </c:pt>
                      <c:pt idx="317">
                        <c:v>2.2924623194792499E-5</c:v>
                      </c:pt>
                      <c:pt idx="318">
                        <c:v>2.2106343332971301E-5</c:v>
                      </c:pt>
                      <c:pt idx="319">
                        <c:v>2.1559593413965601E-5</c:v>
                      </c:pt>
                      <c:pt idx="320">
                        <c:v>2.10468483648473E-5</c:v>
                      </c:pt>
                      <c:pt idx="321">
                        <c:v>2.0567470274576301E-5</c:v>
                      </c:pt>
                      <c:pt idx="322">
                        <c:v>2.0332666028791602E-5</c:v>
                      </c:pt>
                      <c:pt idx="323">
                        <c:v>2.0200973395687899E-5</c:v>
                      </c:pt>
                      <c:pt idx="324">
                        <c:v>2.0170458094928501E-5</c:v>
                      </c:pt>
                      <c:pt idx="325">
                        <c:v>2.03922376405368E-5</c:v>
                      </c:pt>
                      <c:pt idx="326">
                        <c:v>2.1508646524323401E-5</c:v>
                      </c:pt>
                      <c:pt idx="327">
                        <c:v>2.2724707888690301E-5</c:v>
                      </c:pt>
                      <c:pt idx="328">
                        <c:v>2.3968796098548501E-5</c:v>
                      </c:pt>
                      <c:pt idx="329">
                        <c:v>2.47839534942414E-5</c:v>
                      </c:pt>
                      <c:pt idx="330">
                        <c:v>2.5178226431741401E-5</c:v>
                      </c:pt>
                      <c:pt idx="331">
                        <c:v>2.4022587211915399E-5</c:v>
                      </c:pt>
                      <c:pt idx="332">
                        <c:v>2.3578083017218602E-5</c:v>
                      </c:pt>
                      <c:pt idx="333">
                        <c:v>2.37530956065254E-5</c:v>
                      </c:pt>
                      <c:pt idx="334">
                        <c:v>2.41830696639171E-5</c:v>
                      </c:pt>
                      <c:pt idx="335">
                        <c:v>2.42779197626946E-5</c:v>
                      </c:pt>
                      <c:pt idx="336">
                        <c:v>2.40439325295348E-5</c:v>
                      </c:pt>
                      <c:pt idx="337">
                        <c:v>2.38421251826816E-5</c:v>
                      </c:pt>
                      <c:pt idx="338">
                        <c:v>2.3579973790896802E-5</c:v>
                      </c:pt>
                      <c:pt idx="339">
                        <c:v>2.32586103538223E-5</c:v>
                      </c:pt>
                      <c:pt idx="340">
                        <c:v>2.29042856251115E-5</c:v>
                      </c:pt>
                      <c:pt idx="341">
                        <c:v>2.2517617928422601E-5</c:v>
                      </c:pt>
                      <c:pt idx="342">
                        <c:v>2.1808501800955801E-5</c:v>
                      </c:pt>
                      <c:pt idx="343">
                        <c:v>2.0847890043294398E-5</c:v>
                      </c:pt>
                      <c:pt idx="344">
                        <c:v>2.00122962700656E-5</c:v>
                      </c:pt>
                      <c:pt idx="345">
                        <c:v>1.9299375254232499E-5</c:v>
                      </c:pt>
                      <c:pt idx="346">
                        <c:v>1.9739319865092701E-5</c:v>
                      </c:pt>
                      <c:pt idx="347">
                        <c:v>1.9698115360522801E-5</c:v>
                      </c:pt>
                      <c:pt idx="348">
                        <c:v>1.91847876647015E-5</c:v>
                      </c:pt>
                      <c:pt idx="349">
                        <c:v>1.76846048013532E-5</c:v>
                      </c:pt>
                      <c:pt idx="350">
                        <c:v>1.6400578922706302E-5</c:v>
                      </c:pt>
                      <c:pt idx="351">
                        <c:v>1.6118719452651199E-5</c:v>
                      </c:pt>
                      <c:pt idx="352">
                        <c:v>1.5662186558085302E-5</c:v>
                      </c:pt>
                      <c:pt idx="353">
                        <c:v>1.50342569469117E-5</c:v>
                      </c:pt>
                      <c:pt idx="354">
                        <c:v>1.39510481154501E-5</c:v>
                      </c:pt>
                      <c:pt idx="355">
                        <c:v>1.2057376537546201E-5</c:v>
                      </c:pt>
                      <c:pt idx="356">
                        <c:v>1.04993747267805E-5</c:v>
                      </c:pt>
                      <c:pt idx="357">
                        <c:v>9.1541078824833498E-6</c:v>
                      </c:pt>
                      <c:pt idx="358">
                        <c:v>7.8862256191745903E-6</c:v>
                      </c:pt>
                      <c:pt idx="359">
                        <c:v>6.6408258675877502E-6</c:v>
                      </c:pt>
                      <c:pt idx="360">
                        <c:v>5.4174868781775697E-6</c:v>
                      </c:pt>
                      <c:pt idx="361">
                        <c:v>5.1144695506451399E-6</c:v>
                      </c:pt>
                      <c:pt idx="362">
                        <c:v>4.9483903762960301E-6</c:v>
                      </c:pt>
                      <c:pt idx="363">
                        <c:v>4.7508832086218304E-6</c:v>
                      </c:pt>
                      <c:pt idx="364">
                        <c:v>4.5225376092381796E-6</c:v>
                      </c:pt>
                      <c:pt idx="365">
                        <c:v>4.4695847775299297E-6</c:v>
                      </c:pt>
                      <c:pt idx="366">
                        <c:v>4.3878981728765297E-6</c:v>
                      </c:pt>
                      <c:pt idx="367">
                        <c:v>4.2786802682827E-6</c:v>
                      </c:pt>
                      <c:pt idx="368">
                        <c:v>4.1121288232299297E-6</c:v>
                      </c:pt>
                      <c:pt idx="369">
                        <c:v>2.9253295126236599E-6</c:v>
                      </c:pt>
                      <c:pt idx="370">
                        <c:v>1.6569503423286899E-6</c:v>
                      </c:pt>
                      <c:pt idx="371">
                        <c:v>7.1228288247616401E-7</c:v>
                      </c:pt>
                      <c:pt idx="372">
                        <c:v>-1.0873589178083501E-8</c:v>
                      </c:pt>
                      <c:pt idx="373">
                        <c:v>1.6215669491388599E-7</c:v>
                      </c:pt>
                      <c:pt idx="374">
                        <c:v>2.1225457936287799E-7</c:v>
                      </c:pt>
                      <c:pt idx="375">
                        <c:v>1.4185794555923999E-7</c:v>
                      </c:pt>
                      <c:pt idx="376">
                        <c:v>-1.9193912013655301E-7</c:v>
                      </c:pt>
                      <c:pt idx="377">
                        <c:v>-5.8240884097448103E-7</c:v>
                      </c:pt>
                      <c:pt idx="378">
                        <c:v>-1.02859219974267E-6</c:v>
                      </c:pt>
                      <c:pt idx="379">
                        <c:v>-1.5537322653128801E-6</c:v>
                      </c:pt>
                      <c:pt idx="380">
                        <c:v>-1.82098779196106E-6</c:v>
                      </c:pt>
                      <c:pt idx="381">
                        <c:v>-2.0876349614519999E-6</c:v>
                      </c:pt>
                      <c:pt idx="382">
                        <c:v>-2.61358894189261E-6</c:v>
                      </c:pt>
                      <c:pt idx="383">
                        <c:v>-3.3939853710947601E-6</c:v>
                      </c:pt>
                      <c:pt idx="384">
                        <c:v>-3.8596787320695999E-6</c:v>
                      </c:pt>
                      <c:pt idx="385">
                        <c:v>-3.8703397963553396E-6</c:v>
                      </c:pt>
                      <c:pt idx="386">
                        <c:v>-3.8224676418128103E-6</c:v>
                      </c:pt>
                      <c:pt idx="387">
                        <c:v>-3.7172666782796098E-6</c:v>
                      </c:pt>
                      <c:pt idx="388">
                        <c:v>-3.5563578099245501E-6</c:v>
                      </c:pt>
                      <c:pt idx="389">
                        <c:v>-3.0974000281107202E-6</c:v>
                      </c:pt>
                      <c:pt idx="390">
                        <c:v>-2.5972602837653999E-6</c:v>
                      </c:pt>
                      <c:pt idx="391">
                        <c:v>-2.14933983700297E-6</c:v>
                      </c:pt>
                      <c:pt idx="392">
                        <c:v>-1.7526590984975099E-6</c:v>
                      </c:pt>
                      <c:pt idx="393">
                        <c:v>-1.70974181575851E-6</c:v>
                      </c:pt>
                      <c:pt idx="394">
                        <c:v>-2.9509514846867701E-6</c:v>
                      </c:pt>
                      <c:pt idx="395">
                        <c:v>-4.3206052251922201E-6</c:v>
                      </c:pt>
                      <c:pt idx="396">
                        <c:v>-4.5071577259425E-6</c:v>
                      </c:pt>
                      <c:pt idx="397">
                        <c:v>-4.3378722018578299E-6</c:v>
                      </c:pt>
                      <c:pt idx="398">
                        <c:v>-4.0753404123628903E-6</c:v>
                      </c:pt>
                      <c:pt idx="399">
                        <c:v>-3.8211636722183501E-6</c:v>
                      </c:pt>
                      <c:pt idx="400">
                        <c:v>-3.7906212275981101E-6</c:v>
                      </c:pt>
                      <c:pt idx="401">
                        <c:v>-3.97934547967942E-6</c:v>
                      </c:pt>
                      <c:pt idx="402">
                        <c:v>-4.5987105921061502E-6</c:v>
                      </c:pt>
                      <c:pt idx="403">
                        <c:v>-5.3754850315427601E-6</c:v>
                      </c:pt>
                      <c:pt idx="404">
                        <c:v>-5.9495907322668997E-6</c:v>
                      </c:pt>
                      <c:pt idx="405">
                        <c:v>-6.3423806398589602E-6</c:v>
                      </c:pt>
                      <c:pt idx="406">
                        <c:v>-6.6941546495586296E-6</c:v>
                      </c:pt>
                      <c:pt idx="407">
                        <c:v>-7.0054826442449003E-6</c:v>
                      </c:pt>
                      <c:pt idx="408">
                        <c:v>-7.2045561188558301E-6</c:v>
                      </c:pt>
                      <c:pt idx="409">
                        <c:v>-7.2532611830875002E-6</c:v>
                      </c:pt>
                      <c:pt idx="410">
                        <c:v>-7.3277252022525902E-6</c:v>
                      </c:pt>
                      <c:pt idx="411">
                        <c:v>-7.4274649620299098E-6</c:v>
                      </c:pt>
                      <c:pt idx="412">
                        <c:v>-7.8387224220104492E-6</c:v>
                      </c:pt>
                      <c:pt idx="413">
                        <c:v>-8.1680292685289393E-6</c:v>
                      </c:pt>
                      <c:pt idx="414">
                        <c:v>-8.6733260726262108E-6</c:v>
                      </c:pt>
                      <c:pt idx="415">
                        <c:v>-9.3513114213067E-6</c:v>
                      </c:pt>
                      <c:pt idx="416">
                        <c:v>-1.04797166601795E-5</c:v>
                      </c:pt>
                      <c:pt idx="417">
                        <c:v>-1.16982639376756E-5</c:v>
                      </c:pt>
                      <c:pt idx="418">
                        <c:v>-1.30052622668596E-5</c:v>
                      </c:pt>
                      <c:pt idx="419">
                        <c:v>-1.4876937356015499E-5</c:v>
                      </c:pt>
                      <c:pt idx="420">
                        <c:v>-1.54261595387737E-5</c:v>
                      </c:pt>
                      <c:pt idx="421">
                        <c:v>-1.57093436000792E-5</c:v>
                      </c:pt>
                      <c:pt idx="422">
                        <c:v>-1.6221723995829301E-5</c:v>
                      </c:pt>
                      <c:pt idx="423">
                        <c:v>-1.69588975661685E-5</c:v>
                      </c:pt>
                      <c:pt idx="424">
                        <c:v>-1.82558340274886E-5</c:v>
                      </c:pt>
                      <c:pt idx="425">
                        <c:v>-1.8888395324266401E-5</c:v>
                      </c:pt>
                      <c:pt idx="426">
                        <c:v>-1.9475299078293499E-5</c:v>
                      </c:pt>
                      <c:pt idx="427">
                        <c:v>-2.00174017842741E-5</c:v>
                      </c:pt>
                      <c:pt idx="428">
                        <c:v>-2.0657054431773801E-5</c:v>
                      </c:pt>
                      <c:pt idx="429">
                        <c:v>-2.1392427072370501E-5</c:v>
                      </c:pt>
                      <c:pt idx="430">
                        <c:v>-2.2419892151646599E-5</c:v>
                      </c:pt>
                      <c:pt idx="431">
                        <c:v>-2.41934525978323E-5</c:v>
                      </c:pt>
                      <c:pt idx="432">
                        <c:v>-2.5261818433759801E-5</c:v>
                      </c:pt>
                      <c:pt idx="433">
                        <c:v>-2.6268144052135E-5</c:v>
                      </c:pt>
                      <c:pt idx="434">
                        <c:v>-2.7213593269212299E-5</c:v>
                      </c:pt>
                      <c:pt idx="435">
                        <c:v>-2.8066401823451302E-5</c:v>
                      </c:pt>
                      <c:pt idx="436">
                        <c:v>-2.8562772127489301E-5</c:v>
                      </c:pt>
                      <c:pt idx="437">
                        <c:v>-2.8709235984457099E-5</c:v>
                      </c:pt>
                      <c:pt idx="438">
                        <c:v>-2.8600630214883599E-5</c:v>
                      </c:pt>
                      <c:pt idx="439">
                        <c:v>-2.85045593547555E-5</c:v>
                      </c:pt>
                      <c:pt idx="440">
                        <c:v>-2.8420649404797599E-5</c:v>
                      </c:pt>
                      <c:pt idx="441">
                        <c:v>-2.85947503448725E-5</c:v>
                      </c:pt>
                      <c:pt idx="442">
                        <c:v>-2.8869453648034601E-5</c:v>
                      </c:pt>
                      <c:pt idx="443">
                        <c:v>-2.9161859305487298E-5</c:v>
                      </c:pt>
                      <c:pt idx="444">
                        <c:v>-2.9648993929625701E-5</c:v>
                      </c:pt>
                      <c:pt idx="445">
                        <c:v>-3.04728925644171E-5</c:v>
                      </c:pt>
                      <c:pt idx="446">
                        <c:v>-3.1328207177977901E-5</c:v>
                      </c:pt>
                      <c:pt idx="447">
                        <c:v>-3.2214348434544801E-5</c:v>
                      </c:pt>
                      <c:pt idx="448">
                        <c:v>-3.4205000165252301E-5</c:v>
                      </c:pt>
                      <c:pt idx="449">
                        <c:v>-3.5261595663622797E-5</c:v>
                      </c:pt>
                      <c:pt idx="450">
                        <c:v>-3.62643773246432E-5</c:v>
                      </c:pt>
                      <c:pt idx="451">
                        <c:v>-3.7291376104638399E-5</c:v>
                      </c:pt>
                      <c:pt idx="452">
                        <c:v>-3.8341892235451203E-5</c:v>
                      </c:pt>
                      <c:pt idx="453">
                        <c:v>-3.9492506010357402E-5</c:v>
                      </c:pt>
                      <c:pt idx="454">
                        <c:v>-4.1096090531956803E-5</c:v>
                      </c:pt>
                      <c:pt idx="455">
                        <c:v>-4.2126334039509299E-5</c:v>
                      </c:pt>
                      <c:pt idx="456">
                        <c:v>-4.30950045098158E-5</c:v>
                      </c:pt>
                      <c:pt idx="457">
                        <c:v>-4.40680553227734E-5</c:v>
                      </c:pt>
                      <c:pt idx="458">
                        <c:v>-4.5045252912196502E-5</c:v>
                      </c:pt>
                      <c:pt idx="459">
                        <c:v>-4.6156020383033203E-5</c:v>
                      </c:pt>
                      <c:pt idx="460">
                        <c:v>-4.69467012728295E-5</c:v>
                      </c:pt>
                      <c:pt idx="461">
                        <c:v>-4.7737442624303699E-5</c:v>
                      </c:pt>
                      <c:pt idx="462">
                        <c:v>-4.85279253365671E-5</c:v>
                      </c:pt>
                      <c:pt idx="463">
                        <c:v>-4.9423293429314102E-5</c:v>
                      </c:pt>
                      <c:pt idx="464">
                        <c:v>-5.0792531913682999E-5</c:v>
                      </c:pt>
                      <c:pt idx="465">
                        <c:v>-5.1787474066118403E-5</c:v>
                      </c:pt>
                      <c:pt idx="466">
                        <c:v>-5.2782638862284401E-5</c:v>
                      </c:pt>
                      <c:pt idx="467">
                        <c:v>-5.3778182450215803E-5</c:v>
                      </c:pt>
                      <c:pt idx="468">
                        <c:v>-5.4818221640497198E-5</c:v>
                      </c:pt>
                      <c:pt idx="469">
                        <c:v>-5.6168664550031698E-5</c:v>
                      </c:pt>
                      <c:pt idx="470">
                        <c:v>-5.7742391968583598E-5</c:v>
                      </c:pt>
                      <c:pt idx="471">
                        <c:v>-5.9196000488297703E-5</c:v>
                      </c:pt>
                      <c:pt idx="472">
                        <c:v>-6.0096145591751398E-5</c:v>
                      </c:pt>
                      <c:pt idx="473">
                        <c:v>-6.08801913204532E-5</c:v>
                      </c:pt>
                      <c:pt idx="474">
                        <c:v>-6.1675933558219304E-5</c:v>
                      </c:pt>
                      <c:pt idx="475">
                        <c:v>-6.2483152889409796E-5</c:v>
                      </c:pt>
                      <c:pt idx="476">
                        <c:v>-6.3782973415177002E-5</c:v>
                      </c:pt>
                      <c:pt idx="477">
                        <c:v>-6.5151871306049595E-5</c:v>
                      </c:pt>
                      <c:pt idx="478">
                        <c:v>-6.6588550733719297E-5</c:v>
                      </c:pt>
                      <c:pt idx="479">
                        <c:v>-6.85581117527429E-5</c:v>
                      </c:pt>
                      <c:pt idx="480">
                        <c:v>-7.0335841483758403E-5</c:v>
                      </c:pt>
                      <c:pt idx="481">
                        <c:v>-7.1246221112486897E-5</c:v>
                      </c:pt>
                      <c:pt idx="482">
                        <c:v>-7.1886961092621404E-5</c:v>
                      </c:pt>
                      <c:pt idx="483">
                        <c:v>-7.2829342849619304E-5</c:v>
                      </c:pt>
                      <c:pt idx="484">
                        <c:v>-7.4067510971897004E-5</c:v>
                      </c:pt>
                      <c:pt idx="485">
                        <c:v>-7.6047733342062395E-5</c:v>
                      </c:pt>
                      <c:pt idx="486">
                        <c:v>-7.8305708954758794E-5</c:v>
                      </c:pt>
                      <c:pt idx="487">
                        <c:v>-7.9282506363712995E-5</c:v>
                      </c:pt>
                      <c:pt idx="488">
                        <c:v>-7.9904444337860206E-5</c:v>
                      </c:pt>
                      <c:pt idx="489">
                        <c:v>-8.0450519416032894E-5</c:v>
                      </c:pt>
                      <c:pt idx="490">
                        <c:v>-8.13941039713424E-5</c:v>
                      </c:pt>
                      <c:pt idx="491">
                        <c:v>-8.2727741084980501E-5</c:v>
                      </c:pt>
                      <c:pt idx="492">
                        <c:v>-8.4608637046372197E-5</c:v>
                      </c:pt>
                      <c:pt idx="493">
                        <c:v>-8.6379996607604799E-5</c:v>
                      </c:pt>
                      <c:pt idx="494">
                        <c:v>-8.8146729173074994E-5</c:v>
                      </c:pt>
                      <c:pt idx="495">
                        <c:v>-8.9909440923599196E-5</c:v>
                      </c:pt>
                      <c:pt idx="496">
                        <c:v>-9.1730720415721697E-5</c:v>
                      </c:pt>
                      <c:pt idx="497">
                        <c:v>-9.3669942612841298E-5</c:v>
                      </c:pt>
                      <c:pt idx="498">
                        <c:v>-9.5498656381325404E-5</c:v>
                      </c:pt>
                      <c:pt idx="499">
                        <c:v>-9.7299534059008407E-5</c:v>
                      </c:pt>
                      <c:pt idx="500">
                        <c:v>-9.9210302979539102E-5</c:v>
                      </c:pt>
                      <c:pt idx="501" formatCode="General">
                        <c:v>-1.01228876861148E-4</c:v>
                      </c:pt>
                      <c:pt idx="502" formatCode="General">
                        <c:v>-1.03862624965796E-4</c:v>
                      </c:pt>
                      <c:pt idx="503" formatCode="General">
                        <c:v>-1.05791365707002E-4</c:v>
                      </c:pt>
                      <c:pt idx="504" formatCode="General">
                        <c:v>-1.0707578053137999E-4</c:v>
                      </c:pt>
                      <c:pt idx="505" formatCode="General">
                        <c:v>-1.08019115077114E-4</c:v>
                      </c:pt>
                      <c:pt idx="506" formatCode="General">
                        <c:v>-1.08644276559363E-4</c:v>
                      </c:pt>
                      <c:pt idx="507" formatCode="General">
                        <c:v>-1.0918286794585301E-4</c:v>
                      </c:pt>
                      <c:pt idx="508" formatCode="General">
                        <c:v>-1.0972832154225E-4</c:v>
                      </c:pt>
                      <c:pt idx="509" formatCode="General">
                        <c:v>-1.10280804670391E-4</c:v>
                      </c:pt>
                      <c:pt idx="510" formatCode="General">
                        <c:v>-1.10890452912179E-4</c:v>
                      </c:pt>
                      <c:pt idx="511" formatCode="General">
                        <c:v>-1.12253834589314E-4</c:v>
                      </c:pt>
                      <c:pt idx="512" formatCode="General">
                        <c:v>-1.13598596593042E-4</c:v>
                      </c:pt>
                      <c:pt idx="513" formatCode="General">
                        <c:v>-1.14407514224361E-4</c:v>
                      </c:pt>
                      <c:pt idx="514" formatCode="General">
                        <c:v>-1.15143308263283E-4</c:v>
                      </c:pt>
                      <c:pt idx="515" formatCode="General">
                        <c:v>-1.1585558519837401E-4</c:v>
                      </c:pt>
                      <c:pt idx="516" formatCode="General">
                        <c:v>-1.16593391393131E-4</c:v>
                      </c:pt>
                      <c:pt idx="517" formatCode="General">
                        <c:v>-1.1735616707441099E-4</c:v>
                      </c:pt>
                      <c:pt idx="518" formatCode="General">
                        <c:v>-1.18159457312132E-4</c:v>
                      </c:pt>
                      <c:pt idx="519" formatCode="General">
                        <c:v>-1.19002501844092E-4</c:v>
                      </c:pt>
                      <c:pt idx="520" formatCode="General">
                        <c:v>-1.20111354025755E-4</c:v>
                      </c:pt>
                      <c:pt idx="521" formatCode="General">
                        <c:v>-1.22029216023169E-4</c:v>
                      </c:pt>
                      <c:pt idx="522" formatCode="General">
                        <c:v>-1.23304468864891E-4</c:v>
                      </c:pt>
                      <c:pt idx="523" formatCode="General">
                        <c:v>-1.23786021852753E-4</c:v>
                      </c:pt>
                      <c:pt idx="524" formatCode="General">
                        <c:v>-1.2443460789534201E-4</c:v>
                      </c:pt>
                      <c:pt idx="525" formatCode="General">
                        <c:v>-1.25247113466419E-4</c:v>
                      </c:pt>
                      <c:pt idx="526" formatCode="General">
                        <c:v>-1.2668045278967099E-4</c:v>
                      </c:pt>
                      <c:pt idx="527" formatCode="General">
                        <c:v>-1.28579850757475E-4</c:v>
                      </c:pt>
                      <c:pt idx="528" formatCode="General">
                        <c:v>-1.29836097866053E-4</c:v>
                      </c:pt>
                      <c:pt idx="529" formatCode="General">
                        <c:v>-1.30817041350702E-4</c:v>
                      </c:pt>
                      <c:pt idx="530" formatCode="General">
                        <c:v>-1.3128489942776099E-4</c:v>
                      </c:pt>
                      <c:pt idx="531" formatCode="General">
                        <c:v>-1.3188178347588099E-4</c:v>
                      </c:pt>
                      <c:pt idx="532" formatCode="General">
                        <c:v>-1.32605113417698E-4</c:v>
                      </c:pt>
                      <c:pt idx="533" formatCode="General">
                        <c:v>-1.3362443663800699E-4</c:v>
                      </c:pt>
                      <c:pt idx="534" formatCode="General">
                        <c:v>-1.34485853425444E-4</c:v>
                      </c:pt>
                      <c:pt idx="535" formatCode="General">
                        <c:v>-1.3444868772610199E-4</c:v>
                      </c:pt>
                      <c:pt idx="536" formatCode="General">
                        <c:v>-1.34216379163936E-4</c:v>
                      </c:pt>
                      <c:pt idx="537" formatCode="General">
                        <c:v>-1.33894345053106E-4</c:v>
                      </c:pt>
                      <c:pt idx="538" formatCode="General">
                        <c:v>-1.3388972703855701E-4</c:v>
                      </c:pt>
                      <c:pt idx="539" formatCode="General">
                        <c:v>-1.3419640820608601E-4</c:v>
                      </c:pt>
                      <c:pt idx="540" formatCode="General">
                        <c:v>-1.3547405453606299E-4</c:v>
                      </c:pt>
                      <c:pt idx="541" formatCode="General">
                        <c:v>-1.37639457602864E-4</c:v>
                      </c:pt>
                      <c:pt idx="542" formatCode="General">
                        <c:v>-1.39746642303851E-4</c:v>
                      </c:pt>
                      <c:pt idx="543" formatCode="General">
                        <c:v>-1.4186517152038801E-4</c:v>
                      </c:pt>
                      <c:pt idx="544" formatCode="General">
                        <c:v>-1.4399483243236299E-4</c:v>
                      </c:pt>
                      <c:pt idx="545" formatCode="General">
                        <c:v>-1.45752090924268E-4</c:v>
                      </c:pt>
                      <c:pt idx="546" formatCode="General">
                        <c:v>-1.47292959273517E-4</c:v>
                      </c:pt>
                      <c:pt idx="547" formatCode="General">
                        <c:v>-1.49019655562884E-4</c:v>
                      </c:pt>
                      <c:pt idx="548" formatCode="General">
                        <c:v>-1.5092852016447401E-4</c:v>
                      </c:pt>
                      <c:pt idx="549" formatCode="General">
                        <c:v>-1.5347015644065999E-4</c:v>
                      </c:pt>
                      <c:pt idx="550" formatCode="General">
                        <c:v>-1.5511436276224199E-4</c:v>
                      </c:pt>
                      <c:pt idx="551" formatCode="General">
                        <c:v>-1.55909402761402E-4</c:v>
                      </c:pt>
                      <c:pt idx="552" formatCode="General">
                        <c:v>-1.564707640116E-4</c:v>
                      </c:pt>
                      <c:pt idx="553" formatCode="General">
                        <c:v>-1.57215953791355E-4</c:v>
                      </c:pt>
                      <c:pt idx="554" formatCode="General">
                        <c:v>-1.5814141188020999E-4</c:v>
                      </c:pt>
                      <c:pt idx="555" formatCode="General">
                        <c:v>-1.59439440577977E-4</c:v>
                      </c:pt>
                      <c:pt idx="556" formatCode="General">
                        <c:v>-1.60752239823372E-4</c:v>
                      </c:pt>
                      <c:pt idx="557" formatCode="General">
                        <c:v>-1.61320493774254E-4</c:v>
                      </c:pt>
                      <c:pt idx="558" formatCode="General">
                        <c:v>-1.6172460820305801E-4</c:v>
                      </c:pt>
                      <c:pt idx="559" formatCode="General">
                        <c:v>-1.6209366318208299E-4</c:v>
                      </c:pt>
                      <c:pt idx="560" formatCode="General">
                        <c:v>-1.6244948144443299E-4</c:v>
                      </c:pt>
                      <c:pt idx="561" formatCode="General">
                        <c:v>-1.62803101930968E-4</c:v>
                      </c:pt>
                      <c:pt idx="562" formatCode="General">
                        <c:v>-1.63422033089169E-4</c:v>
                      </c:pt>
                      <c:pt idx="563" formatCode="General">
                        <c:v>-1.6430135403063499E-4</c:v>
                      </c:pt>
                      <c:pt idx="564" formatCode="General">
                        <c:v>-1.65607375821954E-4</c:v>
                      </c:pt>
                      <c:pt idx="565" formatCode="General">
                        <c:v>-1.6687555362275301E-4</c:v>
                      </c:pt>
                      <c:pt idx="566" formatCode="General">
                        <c:v>-1.68128744972686E-4</c:v>
                      </c:pt>
                      <c:pt idx="567" formatCode="General">
                        <c:v>-1.6936733452908501E-4</c:v>
                      </c:pt>
                      <c:pt idx="568" formatCode="General">
                        <c:v>-1.7146091599534201E-4</c:v>
                      </c:pt>
                      <c:pt idx="569" formatCode="General">
                        <c:v>-1.7348968938339201E-4</c:v>
                      </c:pt>
                      <c:pt idx="570" formatCode="General">
                        <c:v>-1.73969899866583E-4</c:v>
                      </c:pt>
                      <c:pt idx="571" formatCode="General">
                        <c:v>-1.7440046130586599E-4</c:v>
                      </c:pt>
                      <c:pt idx="572" formatCode="General">
                        <c:v>-1.7492467316284301E-4</c:v>
                      </c:pt>
                      <c:pt idx="573" formatCode="General">
                        <c:v>-1.75540652797426E-4</c:v>
                      </c:pt>
                      <c:pt idx="574" formatCode="General">
                        <c:v>-1.7704101178635999E-4</c:v>
                      </c:pt>
                      <c:pt idx="575" formatCode="General">
                        <c:v>-1.7835772838555299E-4</c:v>
                      </c:pt>
                      <c:pt idx="576" formatCode="General">
                        <c:v>-1.79204044372159E-4</c:v>
                      </c:pt>
                      <c:pt idx="577" formatCode="General">
                        <c:v>-1.7943913580283999E-4</c:v>
                      </c:pt>
                      <c:pt idx="578" formatCode="General">
                        <c:v>-1.7940416447875099E-4</c:v>
                      </c:pt>
                      <c:pt idx="579" formatCode="General">
                        <c:v>-1.79401683303433E-4</c:v>
                      </c:pt>
                      <c:pt idx="580" formatCode="General">
                        <c:v>-1.7943108279008099E-4</c:v>
                      </c:pt>
                      <c:pt idx="581" formatCode="General">
                        <c:v>-1.79446756380277E-4</c:v>
                      </c:pt>
                      <c:pt idx="582" formatCode="General">
                        <c:v>-1.79607983158816E-4</c:v>
                      </c:pt>
                      <c:pt idx="583" formatCode="General">
                        <c:v>-1.7991195489204501E-4</c:v>
                      </c:pt>
                      <c:pt idx="584" formatCode="General">
                        <c:v>-1.80168890117098E-4</c:v>
                      </c:pt>
                      <c:pt idx="585" formatCode="General">
                        <c:v>-1.79894115122091E-4</c:v>
                      </c:pt>
                      <c:pt idx="586" formatCode="General">
                        <c:v>-1.7961480815899001E-4</c:v>
                      </c:pt>
                      <c:pt idx="587" formatCode="General">
                        <c:v>-1.7921769139296999E-4</c:v>
                      </c:pt>
                      <c:pt idx="588" formatCode="General">
                        <c:v>-1.78743784732401E-4</c:v>
                      </c:pt>
                      <c:pt idx="589" formatCode="General">
                        <c:v>-1.78355256539083E-4</c:v>
                      </c:pt>
                      <c:pt idx="590" formatCode="General">
                        <c:v>-1.78050279569049E-4</c:v>
                      </c:pt>
                      <c:pt idx="591" formatCode="General">
                        <c:v>-1.7827398481639901E-4</c:v>
                      </c:pt>
                      <c:pt idx="592" formatCode="General">
                        <c:v>-1.7854832549260899E-4</c:v>
                      </c:pt>
                      <c:pt idx="593" formatCode="General">
                        <c:v>-1.7886221127078999E-4</c:v>
                      </c:pt>
                      <c:pt idx="594" formatCode="General">
                        <c:v>-1.79214891604031E-4</c:v>
                      </c:pt>
                      <c:pt idx="595" formatCode="General">
                        <c:v>-1.7965157929149099E-4</c:v>
                      </c:pt>
                      <c:pt idx="596" formatCode="General">
                        <c:v>-1.80231473171898E-4</c:v>
                      </c:pt>
                      <c:pt idx="597" formatCode="General">
                        <c:v>-1.8033864618957201E-4</c:v>
                      </c:pt>
                      <c:pt idx="598" formatCode="General">
                        <c:v>-1.80050343751597E-4</c:v>
                      </c:pt>
                      <c:pt idx="599" formatCode="General">
                        <c:v>-1.79618499581127E-4</c:v>
                      </c:pt>
                      <c:pt idx="600" formatCode="General">
                        <c:v>-1.79422468568193E-4</c:v>
                      </c:pt>
                      <c:pt idx="601" formatCode="General">
                        <c:v>-1.79457803747366E-4</c:v>
                      </c:pt>
                      <c:pt idx="602" formatCode="General">
                        <c:v>-1.7969381898633399E-4</c:v>
                      </c:pt>
                      <c:pt idx="603" formatCode="General">
                        <c:v>-1.7996424596503801E-4</c:v>
                      </c:pt>
                      <c:pt idx="604" formatCode="General">
                        <c:v>-1.7988107559360099E-4</c:v>
                      </c:pt>
                      <c:pt idx="605" formatCode="General">
                        <c:v>-1.7977333134072001E-4</c:v>
                      </c:pt>
                      <c:pt idx="606" formatCode="General">
                        <c:v>-1.79091245341725E-4</c:v>
                      </c:pt>
                      <c:pt idx="607" formatCode="General">
                        <c:v>-1.78461130146639E-4</c:v>
                      </c:pt>
                      <c:pt idx="608" formatCode="General">
                        <c:v>-1.7788212400909301E-4</c:v>
                      </c:pt>
                      <c:pt idx="609" formatCode="General">
                        <c:v>-1.7770808613224001E-4</c:v>
                      </c:pt>
                      <c:pt idx="610" formatCode="General">
                        <c:v>-1.77997146442454E-4</c:v>
                      </c:pt>
                      <c:pt idx="611" formatCode="General">
                        <c:v>-1.78367830582251E-4</c:v>
                      </c:pt>
                      <c:pt idx="612" formatCode="General">
                        <c:v>-1.7860866801323999E-4</c:v>
                      </c:pt>
                      <c:pt idx="613" formatCode="General">
                        <c:v>-1.78794948736752E-4</c:v>
                      </c:pt>
                      <c:pt idx="614" formatCode="General">
                        <c:v>-1.78988977703015E-4</c:v>
                      </c:pt>
                      <c:pt idx="615" formatCode="General">
                        <c:v>-1.79190158344295E-4</c:v>
                      </c:pt>
                      <c:pt idx="616" formatCode="General">
                        <c:v>-1.79272901540449E-4</c:v>
                      </c:pt>
                      <c:pt idx="617" formatCode="General">
                        <c:v>-1.79413113382383E-4</c:v>
                      </c:pt>
                      <c:pt idx="618" formatCode="General">
                        <c:v>-1.7960971580886401E-4</c:v>
                      </c:pt>
                      <c:pt idx="619" formatCode="General">
                        <c:v>-1.79986662579488E-4</c:v>
                      </c:pt>
                      <c:pt idx="620" formatCode="General">
                        <c:v>-1.80880280119439E-4</c:v>
                      </c:pt>
                      <c:pt idx="621" formatCode="General">
                        <c:v>-1.8181220928759799E-4</c:v>
                      </c:pt>
                      <c:pt idx="622" formatCode="General">
                        <c:v>-1.82442751957291E-4</c:v>
                      </c:pt>
                      <c:pt idx="623" formatCode="General">
                        <c:v>-1.8297084242463099E-4</c:v>
                      </c:pt>
                      <c:pt idx="624" formatCode="General">
                        <c:v>-1.8294560798457599E-4</c:v>
                      </c:pt>
                      <c:pt idx="625" formatCode="General">
                        <c:v>-1.82869017178425E-4</c:v>
                      </c:pt>
                      <c:pt idx="626" formatCode="General">
                        <c:v>-1.8282162906884799E-4</c:v>
                      </c:pt>
                      <c:pt idx="627" formatCode="General">
                        <c:v>-1.8280285594215499E-4</c:v>
                      </c:pt>
                      <c:pt idx="628" formatCode="General">
                        <c:v>-1.8308219910575E-4</c:v>
                      </c:pt>
                      <c:pt idx="629" formatCode="General">
                        <c:v>-1.8343149626991499E-4</c:v>
                      </c:pt>
                      <c:pt idx="630" formatCode="General">
                        <c:v>-1.8384949888424301E-4</c:v>
                      </c:pt>
                      <c:pt idx="631" formatCode="General">
                        <c:v>-1.84597462952356E-4</c:v>
                      </c:pt>
                      <c:pt idx="632" formatCode="General">
                        <c:v>-1.85983596825765E-4</c:v>
                      </c:pt>
                      <c:pt idx="633" formatCode="General">
                        <c:v>-1.86947037976799E-4</c:v>
                      </c:pt>
                      <c:pt idx="634" formatCode="General">
                        <c:v>-1.8767252264206201E-4</c:v>
                      </c:pt>
                      <c:pt idx="635" formatCode="General">
                        <c:v>-1.88310215305524E-4</c:v>
                      </c:pt>
                      <c:pt idx="636" formatCode="General">
                        <c:v>-1.8893461414551599E-4</c:v>
                      </c:pt>
                      <c:pt idx="637" formatCode="General">
                        <c:v>-1.8990549553733499E-4</c:v>
                      </c:pt>
                      <c:pt idx="638" formatCode="General">
                        <c:v>-1.91215835408603E-4</c:v>
                      </c:pt>
                      <c:pt idx="639" formatCode="General">
                        <c:v>-1.9256672980589801E-4</c:v>
                      </c:pt>
                      <c:pt idx="640" formatCode="General">
                        <c:v>-1.93957284120623E-4</c:v>
                      </c:pt>
                      <c:pt idx="641" formatCode="General">
                        <c:v>-1.95695959856202E-4</c:v>
                      </c:pt>
                      <c:pt idx="642" formatCode="General">
                        <c:v>-1.9706835491638199E-4</c:v>
                      </c:pt>
                      <c:pt idx="643" formatCode="General">
                        <c:v>-1.9787278624575099E-4</c:v>
                      </c:pt>
                      <c:pt idx="644" formatCode="General">
                        <c:v>-1.9811978152869399E-4</c:v>
                      </c:pt>
                      <c:pt idx="645" formatCode="General">
                        <c:v>-1.9835250623778601E-4</c:v>
                      </c:pt>
                      <c:pt idx="646" formatCode="General">
                        <c:v>-1.98005664935373E-4</c:v>
                      </c:pt>
                      <c:pt idx="647" formatCode="General">
                        <c:v>-1.97655278904997E-4</c:v>
                      </c:pt>
                      <c:pt idx="648" formatCode="General">
                        <c:v>-1.9694660757788799E-4</c:v>
                      </c:pt>
                      <c:pt idx="649" formatCode="General">
                        <c:v>-1.95902066403749E-4</c:v>
                      </c:pt>
                      <c:pt idx="650" formatCode="General">
                        <c:v>-1.9506358224852599E-4</c:v>
                      </c:pt>
                      <c:pt idx="651" formatCode="General">
                        <c:v>-1.94427165912944E-4</c:v>
                      </c:pt>
                      <c:pt idx="652" formatCode="General">
                        <c:v>-1.9422531804343099E-4</c:v>
                      </c:pt>
                      <c:pt idx="653" formatCode="General">
                        <c:v>-1.9380774765109999E-4</c:v>
                      </c:pt>
                      <c:pt idx="654" formatCode="General">
                        <c:v>-1.9335593742526801E-4</c:v>
                      </c:pt>
                      <c:pt idx="655" formatCode="General">
                        <c:v>-1.9293511739298101E-4</c:v>
                      </c:pt>
                      <c:pt idx="656" formatCode="General">
                        <c:v>-1.9254443451519499E-4</c:v>
                      </c:pt>
                      <c:pt idx="657" formatCode="General">
                        <c:v>-1.9181168681978999E-4</c:v>
                      </c:pt>
                      <c:pt idx="658" formatCode="General">
                        <c:v>-1.9089690940512501E-4</c:v>
                      </c:pt>
                      <c:pt idx="659" formatCode="General">
                        <c:v>-1.8980390865288801E-4</c:v>
                      </c:pt>
                      <c:pt idx="660" formatCode="General">
                        <c:v>-1.8746135261149199E-4</c:v>
                      </c:pt>
                      <c:pt idx="661" formatCode="General">
                        <c:v>-1.8516941092129599E-4</c:v>
                      </c:pt>
                      <c:pt idx="662" formatCode="General">
                        <c:v>-1.8451091131087299E-4</c:v>
                      </c:pt>
                      <c:pt idx="663" formatCode="General">
                        <c:v>-1.84403879985771E-4</c:v>
                      </c:pt>
                      <c:pt idx="664" formatCode="General">
                        <c:v>-1.8390195786630099E-4</c:v>
                      </c:pt>
                      <c:pt idx="665" formatCode="General">
                        <c:v>-1.8318134353686099E-4</c:v>
                      </c:pt>
                      <c:pt idx="666" formatCode="General">
                        <c:v>-1.82379821297026E-4</c:v>
                      </c:pt>
                      <c:pt idx="667" formatCode="General">
                        <c:v>-1.81622031099359E-4</c:v>
                      </c:pt>
                      <c:pt idx="668" formatCode="General">
                        <c:v>-1.8090715256899401E-4</c:v>
                      </c:pt>
                      <c:pt idx="669" formatCode="General">
                        <c:v>-1.8035784229402101E-4</c:v>
                      </c:pt>
                      <c:pt idx="670" formatCode="General">
                        <c:v>-1.80117196621211E-4</c:v>
                      </c:pt>
                      <c:pt idx="671" formatCode="General">
                        <c:v>-1.8129199370470799E-4</c:v>
                      </c:pt>
                      <c:pt idx="672" formatCode="General">
                        <c:v>-1.8303452237108101E-4</c:v>
                      </c:pt>
                      <c:pt idx="673" formatCode="General">
                        <c:v>-1.8311790851506201E-4</c:v>
                      </c:pt>
                      <c:pt idx="674" formatCode="General">
                        <c:v>-1.82762257391497E-4</c:v>
                      </c:pt>
                      <c:pt idx="675" formatCode="General">
                        <c:v>-1.8197572248394099E-4</c:v>
                      </c:pt>
                      <c:pt idx="676" formatCode="General">
                        <c:v>-1.81129693069362E-4</c:v>
                      </c:pt>
                      <c:pt idx="677" formatCode="General">
                        <c:v>-1.80342536124578E-4</c:v>
                      </c:pt>
                      <c:pt idx="678" formatCode="General">
                        <c:v>-1.79612905446995E-4</c:v>
                      </c:pt>
                      <c:pt idx="679" formatCode="General">
                        <c:v>-1.7920203959080199E-4</c:v>
                      </c:pt>
                      <c:pt idx="680" formatCode="General">
                        <c:v>-1.7937157842745299E-4</c:v>
                      </c:pt>
                      <c:pt idx="681" formatCode="General">
                        <c:v>-1.8004491420944301E-4</c:v>
                      </c:pt>
                      <c:pt idx="682" formatCode="General">
                        <c:v>-1.8059965263391499E-4</c:v>
                      </c:pt>
                      <c:pt idx="683" formatCode="General">
                        <c:v>-1.80616993391365E-4</c:v>
                      </c:pt>
                      <c:pt idx="684" formatCode="General">
                        <c:v>-1.8037383815020601E-4</c:v>
                      </c:pt>
                      <c:pt idx="685" formatCode="General">
                        <c:v>-1.79874971317089E-4</c:v>
                      </c:pt>
                      <c:pt idx="686" formatCode="General">
                        <c:v>-1.7951928205848201E-4</c:v>
                      </c:pt>
                      <c:pt idx="687" formatCode="General">
                        <c:v>-1.7930408449187899E-4</c:v>
                      </c:pt>
                      <c:pt idx="688" formatCode="General">
                        <c:v>-1.79539966211871E-4</c:v>
                      </c:pt>
                      <c:pt idx="689" formatCode="General">
                        <c:v>-1.8110164096006001E-4</c:v>
                      </c:pt>
                      <c:pt idx="690" formatCode="General">
                        <c:v>-1.8277117618290599E-4</c:v>
                      </c:pt>
                      <c:pt idx="691" formatCode="General">
                        <c:v>-1.83801569206574E-4</c:v>
                      </c:pt>
                      <c:pt idx="692" formatCode="General">
                        <c:v>-1.8418960845041201E-4</c:v>
                      </c:pt>
                      <c:pt idx="693" formatCode="General">
                        <c:v>-1.8401070019245E-4</c:v>
                      </c:pt>
                      <c:pt idx="694" formatCode="General">
                        <c:v>-1.83163617868956E-4</c:v>
                      </c:pt>
                      <c:pt idx="695" formatCode="General">
                        <c:v>-1.8259717486118299E-4</c:v>
                      </c:pt>
                      <c:pt idx="696" formatCode="General">
                        <c:v>-1.8230600955395699E-4</c:v>
                      </c:pt>
                      <c:pt idx="697" formatCode="General">
                        <c:v>-1.8264010509767801E-4</c:v>
                      </c:pt>
                      <c:pt idx="698" formatCode="General">
                        <c:v>-1.8426830925318401E-4</c:v>
                      </c:pt>
                      <c:pt idx="699" formatCode="General">
                        <c:v>-1.8559704703199E-4</c:v>
                      </c:pt>
                      <c:pt idx="700" formatCode="General">
                        <c:v>-1.8626118409064801E-4</c:v>
                      </c:pt>
                      <c:pt idx="701" formatCode="General">
                        <c:v>-1.86612169201674E-4</c:v>
                      </c:pt>
                      <c:pt idx="702" formatCode="General">
                        <c:v>-1.8667295958413099E-4</c:v>
                      </c:pt>
                      <c:pt idx="703" formatCode="General">
                        <c:v>-1.8664270540229199E-4</c:v>
                      </c:pt>
                      <c:pt idx="704" formatCode="General">
                        <c:v>-1.8670836761331899E-4</c:v>
                      </c:pt>
                      <c:pt idx="705" formatCode="General">
                        <c:v>-1.8686806768294199E-4</c:v>
                      </c:pt>
                      <c:pt idx="706" formatCode="General">
                        <c:v>-1.8648989106286799E-4</c:v>
                      </c:pt>
                      <c:pt idx="707" formatCode="General">
                        <c:v>-1.8589493118228699E-4</c:v>
                      </c:pt>
                      <c:pt idx="708" formatCode="General">
                        <c:v>-1.85087454700489E-4</c:v>
                      </c:pt>
                      <c:pt idx="709" formatCode="General">
                        <c:v>-1.8431784086897E-4</c:v>
                      </c:pt>
                      <c:pt idx="710" formatCode="General">
                        <c:v>-1.8358537941943399E-4</c:v>
                      </c:pt>
                      <c:pt idx="711" formatCode="General">
                        <c:v>-1.8292153244061699E-4</c:v>
                      </c:pt>
                      <c:pt idx="712" formatCode="General">
                        <c:v>-1.82486456201861E-4</c:v>
                      </c:pt>
                      <c:pt idx="713" formatCode="General">
                        <c:v>-1.82275483984981E-4</c:v>
                      </c:pt>
                      <c:pt idx="714" formatCode="General">
                        <c:v>-1.8230167110487499E-4</c:v>
                      </c:pt>
                      <c:pt idx="715" formatCode="General">
                        <c:v>-1.8268903346602399E-4</c:v>
                      </c:pt>
                      <c:pt idx="716" formatCode="General">
                        <c:v>-1.8367393107039399E-4</c:v>
                      </c:pt>
                      <c:pt idx="717" formatCode="General">
                        <c:v>-1.8451744876071599E-4</c:v>
                      </c:pt>
                      <c:pt idx="718" formatCode="General">
                        <c:v>-1.8502058266867401E-4</c:v>
                      </c:pt>
                      <c:pt idx="719" formatCode="General">
                        <c:v>-1.8518971808646699E-4</c:v>
                      </c:pt>
                      <c:pt idx="720" formatCode="General">
                        <c:v>-1.85330007905621E-4</c:v>
                      </c:pt>
                      <c:pt idx="721" formatCode="General">
                        <c:v>-1.8557134173314199E-4</c:v>
                      </c:pt>
                      <c:pt idx="722" formatCode="General">
                        <c:v>-1.8591170922828301E-4</c:v>
                      </c:pt>
                      <c:pt idx="723" formatCode="General">
                        <c:v>-1.86494360216449E-4</c:v>
                      </c:pt>
                      <c:pt idx="724" formatCode="General">
                        <c:v>-1.8673335918086901E-4</c:v>
                      </c:pt>
                      <c:pt idx="725" formatCode="General">
                        <c:v>-1.8687746520686999E-4</c:v>
                      </c:pt>
                      <c:pt idx="726" formatCode="General">
                        <c:v>-1.8736496252055499E-4</c:v>
                      </c:pt>
                      <c:pt idx="727" formatCode="General">
                        <c:v>-1.8818948501509101E-4</c:v>
                      </c:pt>
                      <c:pt idx="728" formatCode="General">
                        <c:v>-1.8915079346135E-4</c:v>
                      </c:pt>
                      <c:pt idx="729" formatCode="General">
                        <c:v>-1.89599754008044E-4</c:v>
                      </c:pt>
                      <c:pt idx="730" formatCode="General">
                        <c:v>-1.9021455981545101E-4</c:v>
                      </c:pt>
                      <c:pt idx="731" formatCode="General">
                        <c:v>-1.90991874257566E-4</c:v>
                      </c:pt>
                      <c:pt idx="732" formatCode="General">
                        <c:v>-1.92217652062264E-4</c:v>
                      </c:pt>
                      <c:pt idx="733" formatCode="General">
                        <c:v>-1.9395887271467699E-4</c:v>
                      </c:pt>
                      <c:pt idx="734" formatCode="General">
                        <c:v>-1.94882958714136E-4</c:v>
                      </c:pt>
                      <c:pt idx="735" formatCode="General">
                        <c:v>-1.94810411264881E-4</c:v>
                      </c:pt>
                      <c:pt idx="736" formatCode="General">
                        <c:v>-1.9469745142410201E-4</c:v>
                      </c:pt>
                      <c:pt idx="737" formatCode="General">
                        <c:v>-1.9454454811307001E-4</c:v>
                      </c:pt>
                      <c:pt idx="738" formatCode="General">
                        <c:v>-1.93868227655392E-4</c:v>
                      </c:pt>
                      <c:pt idx="739" formatCode="General">
                        <c:v>-1.9315229090996201E-4</c:v>
                      </c:pt>
                      <c:pt idx="740" formatCode="General">
                        <c:v>-1.92509472786952E-4</c:v>
                      </c:pt>
                      <c:pt idx="741" formatCode="General">
                        <c:v>-1.91938401647748E-4</c:v>
                      </c:pt>
                      <c:pt idx="742" formatCode="General">
                        <c:v>-1.91562767094811E-4</c:v>
                      </c:pt>
                      <c:pt idx="743" formatCode="General">
                        <c:v>-1.9121683890745801E-4</c:v>
                      </c:pt>
                      <c:pt idx="744" formatCode="General">
                        <c:v>-1.9078686123147101E-4</c:v>
                      </c:pt>
                      <c:pt idx="745" formatCode="General">
                        <c:v>-1.90314713221265E-4</c:v>
                      </c:pt>
                      <c:pt idx="746" formatCode="General">
                        <c:v>-1.89801369654337E-4</c:v>
                      </c:pt>
                      <c:pt idx="747" formatCode="General">
                        <c:v>-1.89617375303275E-4</c:v>
                      </c:pt>
                      <c:pt idx="748" formatCode="General">
                        <c:v>-1.89757062020448E-4</c:v>
                      </c:pt>
                      <c:pt idx="749" formatCode="General">
                        <c:v>-1.9055037946574899E-4</c:v>
                      </c:pt>
                      <c:pt idx="750" formatCode="General">
                        <c:v>-1.9126268279236701E-4</c:v>
                      </c:pt>
                      <c:pt idx="751" formatCode="General">
                        <c:v>-1.9212535588797899E-4</c:v>
                      </c:pt>
                      <c:pt idx="752" formatCode="General">
                        <c:v>-1.9313616319692199E-4</c:v>
                      </c:pt>
                      <c:pt idx="753" formatCode="General">
                        <c:v>-1.9423201158311001E-4</c:v>
                      </c:pt>
                      <c:pt idx="754" formatCode="General">
                        <c:v>-1.95349976400304E-4</c:v>
                      </c:pt>
                      <c:pt idx="755" formatCode="General">
                        <c:v>-1.9648964276461201E-4</c:v>
                      </c:pt>
                      <c:pt idx="756" formatCode="General">
                        <c:v>-1.9791266407709899E-4</c:v>
                      </c:pt>
                      <c:pt idx="757" formatCode="General">
                        <c:v>-1.9949381231112101E-4</c:v>
                      </c:pt>
                      <c:pt idx="758" formatCode="General">
                        <c:v>-2.0072872792356599E-4</c:v>
                      </c:pt>
                      <c:pt idx="759" formatCode="General">
                        <c:v>-2.0176955221180799E-4</c:v>
                      </c:pt>
                      <c:pt idx="760" formatCode="General">
                        <c:v>-2.02724587945096E-4</c:v>
                      </c:pt>
                      <c:pt idx="761" formatCode="General">
                        <c:v>-2.0368028413592399E-4</c:v>
                      </c:pt>
                      <c:pt idx="762" formatCode="General">
                        <c:v>-2.0463662839297401E-4</c:v>
                      </c:pt>
                      <c:pt idx="763" formatCode="General">
                        <c:v>-2.0595402153632299E-4</c:v>
                      </c:pt>
                      <c:pt idx="764" formatCode="General">
                        <c:v>-2.0773754211425E-4</c:v>
                      </c:pt>
                      <c:pt idx="765" formatCode="General">
                        <c:v>-2.0955920136977801E-4</c:v>
                      </c:pt>
                      <c:pt idx="766" formatCode="General">
                        <c:v>-2.0962341439699001E-4</c:v>
                      </c:pt>
                      <c:pt idx="767" formatCode="General">
                        <c:v>-2.0968108983143401E-4</c:v>
                      </c:pt>
                      <c:pt idx="768" formatCode="General">
                        <c:v>-2.09758455888439E-4</c:v>
                      </c:pt>
                      <c:pt idx="769" formatCode="General">
                        <c:v>-2.0985514322177399E-4</c:v>
                      </c:pt>
                      <c:pt idx="770" formatCode="General">
                        <c:v>-2.10295980846815E-4</c:v>
                      </c:pt>
                      <c:pt idx="771" formatCode="General">
                        <c:v>-2.11203345697956E-4</c:v>
                      </c:pt>
                      <c:pt idx="772" formatCode="General">
                        <c:v>-2.12100175598784E-4</c:v>
                      </c:pt>
                      <c:pt idx="773" formatCode="General">
                        <c:v>-2.1301918555299501E-4</c:v>
                      </c:pt>
                      <c:pt idx="774" formatCode="General">
                        <c:v>-2.1422645647231899E-4</c:v>
                      </c:pt>
                      <c:pt idx="775" formatCode="General">
                        <c:v>-2.1571691620876201E-4</c:v>
                      </c:pt>
                      <c:pt idx="776" formatCode="General">
                        <c:v>-2.1707291907391001E-4</c:v>
                      </c:pt>
                      <c:pt idx="777" formatCode="General">
                        <c:v>-2.18313042736998E-4</c:v>
                      </c:pt>
                      <c:pt idx="778" formatCode="General">
                        <c:v>-2.19439389145758E-4</c:v>
                      </c:pt>
                      <c:pt idx="779" formatCode="General">
                        <c:v>-2.2053494225081899E-4</c:v>
                      </c:pt>
                      <c:pt idx="780" formatCode="General">
                        <c:v>-2.21600309101509E-4</c:v>
                      </c:pt>
                      <c:pt idx="781" formatCode="General">
                        <c:v>-2.22037774092886E-4</c:v>
                      </c:pt>
                      <c:pt idx="782" formatCode="General">
                        <c:v>-2.2208214628142899E-4</c:v>
                      </c:pt>
                      <c:pt idx="783" formatCode="General">
                        <c:v>-2.2203721016675299E-4</c:v>
                      </c:pt>
                      <c:pt idx="784" formatCode="General">
                        <c:v>-2.2190451271313099E-4</c:v>
                      </c:pt>
                      <c:pt idx="785" formatCode="General">
                        <c:v>-2.2173228802267199E-4</c:v>
                      </c:pt>
                      <c:pt idx="786" formatCode="General">
                        <c:v>-2.21117283934699E-4</c:v>
                      </c:pt>
                      <c:pt idx="787" formatCode="General">
                        <c:v>-2.2015327125778401E-4</c:v>
                      </c:pt>
                      <c:pt idx="788" formatCode="General">
                        <c:v>-2.19179473916109E-4</c:v>
                      </c:pt>
                      <c:pt idx="789" formatCode="General">
                        <c:v>-2.1825364624235199E-4</c:v>
                      </c:pt>
                      <c:pt idx="790" formatCode="General">
                        <c:v>-2.1737488825014699E-4</c:v>
                      </c:pt>
                      <c:pt idx="791" formatCode="General">
                        <c:v>-2.1656020532810001E-4</c:v>
                      </c:pt>
                      <c:pt idx="792" formatCode="General">
                        <c:v>-2.1580827129088299E-4</c:v>
                      </c:pt>
                      <c:pt idx="793" formatCode="General">
                        <c:v>-2.1625527163464999E-4</c:v>
                      </c:pt>
                      <c:pt idx="794" formatCode="General">
                        <c:v>-2.1590857747075899E-4</c:v>
                      </c:pt>
                      <c:pt idx="795" formatCode="General">
                        <c:v>-2.1423502883540901E-4</c:v>
                      </c:pt>
                      <c:pt idx="796" formatCode="General">
                        <c:v>-2.1229052794556499E-4</c:v>
                      </c:pt>
                      <c:pt idx="797" formatCode="General">
                        <c:v>-2.1021924681441099E-4</c:v>
                      </c:pt>
                      <c:pt idx="798" formatCode="General">
                        <c:v>-2.0823846789351801E-4</c:v>
                      </c:pt>
                      <c:pt idx="799" formatCode="General">
                        <c:v>-2.0634609589235199E-4</c:v>
                      </c:pt>
                      <c:pt idx="800" formatCode="General">
                        <c:v>-2.05480425595059E-4</c:v>
                      </c:pt>
                      <c:pt idx="801" formatCode="General">
                        <c:v>-2.0442851529306699E-4</c:v>
                      </c:pt>
                      <c:pt idx="802" formatCode="General">
                        <c:v>-2.0364515857482899E-4</c:v>
                      </c:pt>
                      <c:pt idx="803" formatCode="General">
                        <c:v>-2.0312531761763601E-4</c:v>
                      </c:pt>
                      <c:pt idx="804" formatCode="General">
                        <c:v>-2.03251958142965E-4</c:v>
                      </c:pt>
                      <c:pt idx="805" formatCode="General">
                        <c:v>-2.0489995594629801E-4</c:v>
                      </c:pt>
                      <c:pt idx="806" formatCode="General">
                        <c:v>-2.06864713041051E-4</c:v>
                      </c:pt>
                      <c:pt idx="807" formatCode="General">
                        <c:v>-2.08168970712493E-4</c:v>
                      </c:pt>
                      <c:pt idx="808" formatCode="General">
                        <c:v>-2.0934223669548101E-4</c:v>
                      </c:pt>
                      <c:pt idx="809" formatCode="General">
                        <c:v>-2.1038696828141299E-4</c:v>
                      </c:pt>
                      <c:pt idx="810" formatCode="General">
                        <c:v>-2.1097817538414499E-4</c:v>
                      </c:pt>
                      <c:pt idx="811" formatCode="General">
                        <c:v>-2.1143790290722401E-4</c:v>
                      </c:pt>
                      <c:pt idx="812" formatCode="General">
                        <c:v>-2.12631023710267E-4</c:v>
                      </c:pt>
                      <c:pt idx="813" formatCode="General">
                        <c:v>-2.14543779997519E-4</c:v>
                      </c:pt>
                      <c:pt idx="814" formatCode="General">
                        <c:v>-2.15249057580443E-4</c:v>
                      </c:pt>
                      <c:pt idx="815" formatCode="General">
                        <c:v>-2.15785902026966E-4</c:v>
                      </c:pt>
                      <c:pt idx="816" formatCode="General">
                        <c:v>-2.1615734633759901E-4</c:v>
                      </c:pt>
                      <c:pt idx="817" formatCode="General">
                        <c:v>-2.1576871835452899E-4</c:v>
                      </c:pt>
                      <c:pt idx="818" formatCode="General">
                        <c:v>-2.1542809034109199E-4</c:v>
                      </c:pt>
                      <c:pt idx="819" formatCode="General">
                        <c:v>-2.1513473566947699E-4</c:v>
                      </c:pt>
                      <c:pt idx="820" formatCode="General">
                        <c:v>-2.1505954122359001E-4</c:v>
                      </c:pt>
                      <c:pt idx="821" formatCode="General">
                        <c:v>-2.1536325325911999E-4</c:v>
                      </c:pt>
                      <c:pt idx="822" formatCode="General">
                        <c:v>-2.16299028446379E-4</c:v>
                      </c:pt>
                      <c:pt idx="823" formatCode="General">
                        <c:v>-2.1660858822822399E-4</c:v>
                      </c:pt>
                      <c:pt idx="824" formatCode="General">
                        <c:v>-2.1684832348525601E-4</c:v>
                      </c:pt>
                      <c:pt idx="825" formatCode="General">
                        <c:v>-2.1719000638768601E-4</c:v>
                      </c:pt>
                      <c:pt idx="826" formatCode="General">
                        <c:v>-2.1763155689823299E-4</c:v>
                      </c:pt>
                      <c:pt idx="827" formatCode="General">
                        <c:v>-2.1897747302434899E-4</c:v>
                      </c:pt>
                      <c:pt idx="828" formatCode="General">
                        <c:v>-2.2015853118904899E-4</c:v>
                      </c:pt>
                      <c:pt idx="829" formatCode="General">
                        <c:v>-2.2100119083563201E-4</c:v>
                      </c:pt>
                      <c:pt idx="830" formatCode="General">
                        <c:v>-2.2174576450732401E-4</c:v>
                      </c:pt>
                      <c:pt idx="831" formatCode="General">
                        <c:v>-2.22394092207795E-4</c:v>
                      </c:pt>
                      <c:pt idx="832" formatCode="General">
                        <c:v>-2.22035058598902E-4</c:v>
                      </c:pt>
                      <c:pt idx="833" formatCode="General">
                        <c:v>-2.2115541820492E-4</c:v>
                      </c:pt>
                      <c:pt idx="834" formatCode="General">
                        <c:v>-2.2013751897796899E-4</c:v>
                      </c:pt>
                      <c:pt idx="835" formatCode="General">
                        <c:v>-2.19564837362705E-4</c:v>
                      </c:pt>
                      <c:pt idx="836" formatCode="General">
                        <c:v>-2.19429021476911E-4</c:v>
                      </c:pt>
                      <c:pt idx="837" formatCode="General">
                        <c:v>-2.19642769763194E-4</c:v>
                      </c:pt>
                      <c:pt idx="838" formatCode="General">
                        <c:v>-2.1964917025020801E-4</c:v>
                      </c:pt>
                      <c:pt idx="839" formatCode="General">
                        <c:v>-2.1959754914726499E-4</c:v>
                      </c:pt>
                      <c:pt idx="840" formatCode="General">
                        <c:v>-2.19488951186762E-4</c:v>
                      </c:pt>
                      <c:pt idx="841" formatCode="General">
                        <c:v>-2.1934848803922599E-4</c:v>
                      </c:pt>
                      <c:pt idx="842" formatCode="General">
                        <c:v>-2.1917675746498599E-4</c:v>
                      </c:pt>
                      <c:pt idx="843" formatCode="General">
                        <c:v>-2.1900656875007999E-4</c:v>
                      </c:pt>
                      <c:pt idx="844" formatCode="General">
                        <c:v>-2.18930885971682E-4</c:v>
                      </c:pt>
                      <c:pt idx="845" formatCode="General">
                        <c:v>-2.1894797637076401E-4</c:v>
                      </c:pt>
                      <c:pt idx="846" formatCode="General">
                        <c:v>-2.1921338729078999E-4</c:v>
                      </c:pt>
                      <c:pt idx="847" formatCode="General">
                        <c:v>-2.1889910075834101E-4</c:v>
                      </c:pt>
                      <c:pt idx="848" formatCode="General">
                        <c:v>-2.1854856986447101E-4</c:v>
                      </c:pt>
                      <c:pt idx="849" formatCode="General">
                        <c:v>-2.18202907624381E-4</c:v>
                      </c:pt>
                      <c:pt idx="850" formatCode="General">
                        <c:v>-2.17954429485519E-4</c:v>
                      </c:pt>
                      <c:pt idx="851" formatCode="General">
                        <c:v>-2.1780230975933601E-4</c:v>
                      </c:pt>
                      <c:pt idx="852" formatCode="General">
                        <c:v>-2.1783725197297999E-4</c:v>
                      </c:pt>
                      <c:pt idx="853" formatCode="General">
                        <c:v>-2.1825007279449099E-4</c:v>
                      </c:pt>
                      <c:pt idx="854" formatCode="General">
                        <c:v>-2.18143301848149E-4</c:v>
                      </c:pt>
                      <c:pt idx="855" formatCode="General">
                        <c:v>-2.18026907914699E-4</c:v>
                      </c:pt>
                      <c:pt idx="856" formatCode="General">
                        <c:v>-2.1822673887613201E-4</c:v>
                      </c:pt>
                      <c:pt idx="857" formatCode="General">
                        <c:v>-2.1873736523349299E-4</c:v>
                      </c:pt>
                      <c:pt idx="858" formatCode="General">
                        <c:v>-2.1997393325000401E-4</c:v>
                      </c:pt>
                      <c:pt idx="859" formatCode="General">
                        <c:v>-2.21241983302724E-4</c:v>
                      </c:pt>
                      <c:pt idx="860" formatCode="General">
                        <c:v>-2.2181483949053899E-4</c:v>
                      </c:pt>
                      <c:pt idx="861" formatCode="General">
                        <c:v>-2.22221371209367E-4</c:v>
                      </c:pt>
                      <c:pt idx="862" formatCode="General">
                        <c:v>-2.22530115053074E-4</c:v>
                      </c:pt>
                      <c:pt idx="863" formatCode="General">
                        <c:v>-2.22560735066536E-4</c:v>
                      </c:pt>
                      <c:pt idx="864" formatCode="General">
                        <c:v>-2.22542599685711E-4</c:v>
                      </c:pt>
                      <c:pt idx="865" formatCode="General">
                        <c:v>-2.22528333478128E-4</c:v>
                      </c:pt>
                      <c:pt idx="866" formatCode="General">
                        <c:v>-2.2270477989047699E-4</c:v>
                      </c:pt>
                      <c:pt idx="867" formatCode="General">
                        <c:v>-2.2306877595305801E-4</c:v>
                      </c:pt>
                      <c:pt idx="868" formatCode="General">
                        <c:v>-2.2335214278848401E-4</c:v>
                      </c:pt>
                      <c:pt idx="869" formatCode="General">
                        <c:v>-2.2355588360418701E-4</c:v>
                      </c:pt>
                      <c:pt idx="870" formatCode="General">
                        <c:v>-2.2381076412133401E-4</c:v>
                      </c:pt>
                      <c:pt idx="871" formatCode="General">
                        <c:v>-2.2411569319141401E-4</c:v>
                      </c:pt>
                      <c:pt idx="872" formatCode="General">
                        <c:v>-2.2418692202533799E-4</c:v>
                      </c:pt>
                      <c:pt idx="873" formatCode="General">
                        <c:v>-2.2415437942975501E-4</c:v>
                      </c:pt>
                      <c:pt idx="874" formatCode="General">
                        <c:v>-2.24139301224977E-4</c:v>
                      </c:pt>
                      <c:pt idx="875" formatCode="General">
                        <c:v>-2.2414114869493399E-4</c:v>
                      </c:pt>
                      <c:pt idx="876" formatCode="General">
                        <c:v>-2.24747458956379E-4</c:v>
                      </c:pt>
                      <c:pt idx="877" formatCode="General">
                        <c:v>-2.2546218774084601E-4</c:v>
                      </c:pt>
                      <c:pt idx="878" formatCode="General">
                        <c:v>-2.2618593702567599E-4</c:v>
                      </c:pt>
                      <c:pt idx="879" formatCode="General">
                        <c:v>-2.2643376789015899E-4</c:v>
                      </c:pt>
                      <c:pt idx="880" formatCode="General">
                        <c:v>-2.2649954678518201E-4</c:v>
                      </c:pt>
                      <c:pt idx="881" formatCode="General">
                        <c:v>-2.26581361761963E-4</c:v>
                      </c:pt>
                      <c:pt idx="882" formatCode="General">
                        <c:v>-2.2667926526851099E-4</c:v>
                      </c:pt>
                      <c:pt idx="883" formatCode="General">
                        <c:v>-2.26455518213089E-4</c:v>
                      </c:pt>
                      <c:pt idx="884" formatCode="General">
                        <c:v>-2.2623672301854699E-4</c:v>
                      </c:pt>
                      <c:pt idx="885" formatCode="General">
                        <c:v>-2.2627565078177001E-4</c:v>
                      </c:pt>
                      <c:pt idx="886" formatCode="General">
                        <c:v>-2.2656746685348301E-4</c:v>
                      </c:pt>
                      <c:pt idx="887" formatCode="General">
                        <c:v>-2.2710244152196999E-4</c:v>
                      </c:pt>
                      <c:pt idx="888" formatCode="General">
                        <c:v>-2.2702039473519701E-4</c:v>
                      </c:pt>
                      <c:pt idx="889" formatCode="General">
                        <c:v>-2.2646169218273299E-4</c:v>
                      </c:pt>
                      <c:pt idx="890" formatCode="General">
                        <c:v>-2.2597265306128201E-4</c:v>
                      </c:pt>
                      <c:pt idx="891" formatCode="General">
                        <c:v>-2.2555183599877199E-4</c:v>
                      </c:pt>
                      <c:pt idx="892" formatCode="General">
                        <c:v>-2.2536359497915101E-4</c:v>
                      </c:pt>
                      <c:pt idx="893" formatCode="General">
                        <c:v>-2.2604070848161799E-4</c:v>
                      </c:pt>
                      <c:pt idx="894" formatCode="General">
                        <c:v>-2.2688148029814E-4</c:v>
                      </c:pt>
                      <c:pt idx="895" formatCode="General">
                        <c:v>-2.27883159749981E-4</c:v>
                      </c:pt>
                      <c:pt idx="896" formatCode="General">
                        <c:v>-2.2867887705224299E-4</c:v>
                      </c:pt>
                      <c:pt idx="897" formatCode="General">
                        <c:v>-2.2917497992752499E-4</c:v>
                      </c:pt>
                      <c:pt idx="898" formatCode="General">
                        <c:v>-2.29377057861727E-4</c:v>
                      </c:pt>
                      <c:pt idx="899" formatCode="General">
                        <c:v>-2.2938841947488299E-4</c:v>
                      </c:pt>
                      <c:pt idx="900" formatCode="General">
                        <c:v>-2.28840415646715E-4</c:v>
                      </c:pt>
                      <c:pt idx="901" formatCode="General">
                        <c:v>-2.2822837326473699E-4</c:v>
                      </c:pt>
                      <c:pt idx="902" formatCode="General">
                        <c:v>-2.2755342584359199E-4</c:v>
                      </c:pt>
                      <c:pt idx="903" formatCode="General">
                        <c:v>-2.2673536249716501E-4</c:v>
                      </c:pt>
                      <c:pt idx="904" formatCode="General">
                        <c:v>-2.2587837322463801E-4</c:v>
                      </c:pt>
                      <c:pt idx="905" formatCode="General">
                        <c:v>-2.25106904733672E-4</c:v>
                      </c:pt>
                      <c:pt idx="906" formatCode="General">
                        <c:v>-2.2441932944145099E-4</c:v>
                      </c:pt>
                      <c:pt idx="907" formatCode="General">
                        <c:v>-2.2343656977302201E-4</c:v>
                      </c:pt>
                      <c:pt idx="908" formatCode="General">
                        <c:v>-2.2236996713896899E-4</c:v>
                      </c:pt>
                      <c:pt idx="909" formatCode="General">
                        <c:v>-2.21331825026468E-4</c:v>
                      </c:pt>
                      <c:pt idx="910" formatCode="General">
                        <c:v>-2.2032156442996199E-4</c:v>
                      </c:pt>
                      <c:pt idx="911" formatCode="General">
                        <c:v>-2.1944950445661399E-4</c:v>
                      </c:pt>
                      <c:pt idx="912" formatCode="General">
                        <c:v>-2.19990578517057E-4</c:v>
                      </c:pt>
                      <c:pt idx="913" formatCode="General">
                        <c:v>-2.20010660893593E-4</c:v>
                      </c:pt>
                      <c:pt idx="914" formatCode="General">
                        <c:v>-2.2003711288063699E-4</c:v>
                      </c:pt>
                      <c:pt idx="915" formatCode="General">
                        <c:v>-2.20070070706292E-4</c:v>
                      </c:pt>
                      <c:pt idx="916" formatCode="General">
                        <c:v>-2.2027085483371001E-4</c:v>
                      </c:pt>
                      <c:pt idx="917" formatCode="General">
                        <c:v>-2.2094251164394299E-4</c:v>
                      </c:pt>
                      <c:pt idx="918" formatCode="General">
                        <c:v>-2.21850617708953E-4</c:v>
                      </c:pt>
                      <c:pt idx="919" formatCode="General">
                        <c:v>-2.2264737185399299E-4</c:v>
                      </c:pt>
                      <c:pt idx="920" formatCode="General">
                        <c:v>-2.2348620316638601E-4</c:v>
                      </c:pt>
                      <c:pt idx="921" formatCode="General">
                        <c:v>-2.2436632232300001E-4</c:v>
                      </c:pt>
                      <c:pt idx="922" formatCode="General">
                        <c:v>-2.2534931874652699E-4</c:v>
                      </c:pt>
                      <c:pt idx="923" formatCode="General">
                        <c:v>-2.26756415131596E-4</c:v>
                      </c:pt>
                      <c:pt idx="924" formatCode="General">
                        <c:v>-2.2826512151125601E-4</c:v>
                      </c:pt>
                      <c:pt idx="925" formatCode="General">
                        <c:v>-2.298736123716E-4</c:v>
                      </c:pt>
                      <c:pt idx="926" formatCode="General">
                        <c:v>-2.3119930267090699E-4</c:v>
                      </c:pt>
                      <c:pt idx="927" formatCode="General">
                        <c:v>-2.3219172292084599E-4</c:v>
                      </c:pt>
                      <c:pt idx="928" formatCode="General">
                        <c:v>-2.33030462154317E-4</c:v>
                      </c:pt>
                      <c:pt idx="929" formatCode="General">
                        <c:v>-2.33805256275435E-4</c:v>
                      </c:pt>
                      <c:pt idx="930" formatCode="General">
                        <c:v>-2.3471473434645299E-4</c:v>
                      </c:pt>
                      <c:pt idx="931" formatCode="General">
                        <c:v>-2.3575619399539499E-4</c:v>
                      </c:pt>
                      <c:pt idx="932" formatCode="General">
                        <c:v>-2.3670417925363601E-4</c:v>
                      </c:pt>
                      <c:pt idx="933" formatCode="General">
                        <c:v>-2.3762452330031099E-4</c:v>
                      </c:pt>
                      <c:pt idx="934" formatCode="General">
                        <c:v>-2.3851774466101299E-4</c:v>
                      </c:pt>
                      <c:pt idx="935" formatCode="General">
                        <c:v>-2.38722661800537E-4</c:v>
                      </c:pt>
                      <c:pt idx="936" formatCode="General">
                        <c:v>-2.38926070339268E-4</c:v>
                      </c:pt>
                      <c:pt idx="937" formatCode="General">
                        <c:v>-2.39215328586743E-4</c:v>
                      </c:pt>
                      <c:pt idx="938" formatCode="General">
                        <c:v>-2.3958848671591599E-4</c:v>
                      </c:pt>
                      <c:pt idx="939" formatCode="General">
                        <c:v>-2.4020369083433099E-4</c:v>
                      </c:pt>
                      <c:pt idx="940" formatCode="General">
                        <c:v>-2.4155720825750799E-4</c:v>
                      </c:pt>
                      <c:pt idx="941" formatCode="General">
                        <c:v>-2.43635188894828E-4</c:v>
                      </c:pt>
                      <c:pt idx="942" formatCode="General">
                        <c:v>-2.4579323254404902E-4</c:v>
                      </c:pt>
                      <c:pt idx="943" formatCode="General">
                        <c:v>-2.4636608590291101E-4</c:v>
                      </c:pt>
                      <c:pt idx="944" formatCode="General">
                        <c:v>-2.4692843954690001E-4</c:v>
                      </c:pt>
                      <c:pt idx="945" formatCode="General">
                        <c:v>-2.4755425892836598E-4</c:v>
                      </c:pt>
                      <c:pt idx="946" formatCode="General">
                        <c:v>-2.48242353482246E-4</c:v>
                      </c:pt>
                      <c:pt idx="947" formatCode="General">
                        <c:v>-2.4961944098877102E-4</c:v>
                      </c:pt>
                      <c:pt idx="948" formatCode="General">
                        <c:v>-2.5130014927494601E-4</c:v>
                      </c:pt>
                      <c:pt idx="949" formatCode="General">
                        <c:v>-2.5229310477953401E-4</c:v>
                      </c:pt>
                      <c:pt idx="950" formatCode="General">
                        <c:v>-2.5296724121036499E-4</c:v>
                      </c:pt>
                      <c:pt idx="951" formatCode="General">
                        <c:v>-2.5352204019538701E-4</c:v>
                      </c:pt>
                      <c:pt idx="952" formatCode="General">
                        <c:v>-2.5458995438757098E-4</c:v>
                      </c:pt>
                      <c:pt idx="953" formatCode="General">
                        <c:v>-2.5616134301824697E-4</c:v>
                      </c:pt>
                      <c:pt idx="954" formatCode="General">
                        <c:v>-2.5698313394462998E-4</c:v>
                      </c:pt>
                      <c:pt idx="955" formatCode="General">
                        <c:v>-2.56327095698726E-4</c:v>
                      </c:pt>
                      <c:pt idx="956" formatCode="General">
                        <c:v>-2.5564676780375401E-4</c:v>
                      </c:pt>
                      <c:pt idx="957" formatCode="General">
                        <c:v>-2.5496582351450101E-4</c:v>
                      </c:pt>
                      <c:pt idx="958" formatCode="General">
                        <c:v>-2.5446783078969401E-4</c:v>
                      </c:pt>
                      <c:pt idx="959" formatCode="General">
                        <c:v>-2.5414973267340899E-4</c:v>
                      </c:pt>
                      <c:pt idx="960" formatCode="General">
                        <c:v>-2.5419125775750899E-4</c:v>
                      </c:pt>
                      <c:pt idx="961" formatCode="General">
                        <c:v>-2.54594879742496E-4</c:v>
                      </c:pt>
                      <c:pt idx="962" formatCode="General">
                        <c:v>-2.54759152340298E-4</c:v>
                      </c:pt>
                      <c:pt idx="963" formatCode="General">
                        <c:v>-2.5490064027100398E-4</c:v>
                      </c:pt>
                      <c:pt idx="964" formatCode="General">
                        <c:v>-2.55081178227604E-4</c:v>
                      </c:pt>
                      <c:pt idx="965" formatCode="General">
                        <c:v>-2.5530003366806999E-4</c:v>
                      </c:pt>
                      <c:pt idx="966" formatCode="General">
                        <c:v>-2.55262842234269E-4</c:v>
                      </c:pt>
                      <c:pt idx="967" formatCode="General">
                        <c:v>-2.54899409666632E-4</c:v>
                      </c:pt>
                      <c:pt idx="968" formatCode="General">
                        <c:v>-2.54457277925696E-4</c:v>
                      </c:pt>
                      <c:pt idx="969" formatCode="General">
                        <c:v>-2.5450156528310599E-4</c:v>
                      </c:pt>
                      <c:pt idx="970" formatCode="General">
                        <c:v>-2.5502271739298598E-4</c:v>
                      </c:pt>
                      <c:pt idx="971" formatCode="General">
                        <c:v>-2.5670281454335397E-4</c:v>
                      </c:pt>
                      <c:pt idx="972" formatCode="General">
                        <c:v>-2.5709886389474002E-4</c:v>
                      </c:pt>
                      <c:pt idx="973" formatCode="General">
                        <c:v>-2.5738895633107899E-4</c:v>
                      </c:pt>
                      <c:pt idx="974" formatCode="General">
                        <c:v>-2.5757500916713001E-4</c:v>
                      </c:pt>
                      <c:pt idx="975" formatCode="General">
                        <c:v>-2.5763883598948302E-4</c:v>
                      </c:pt>
                      <c:pt idx="976" formatCode="General">
                        <c:v>-2.5765709273782599E-4</c:v>
                      </c:pt>
                      <c:pt idx="977" formatCode="General">
                        <c:v>-2.5763115378493398E-4</c:v>
                      </c:pt>
                      <c:pt idx="978" formatCode="General">
                        <c:v>-2.5760841787459798E-4</c:v>
                      </c:pt>
                      <c:pt idx="979" formatCode="General">
                        <c:v>-2.5761919966589498E-4</c:v>
                      </c:pt>
                      <c:pt idx="980" formatCode="General">
                        <c:v>-2.5766270763730501E-4</c:v>
                      </c:pt>
                      <c:pt idx="981" formatCode="General">
                        <c:v>-2.5763121527699201E-4</c:v>
                      </c:pt>
                      <c:pt idx="982" formatCode="General">
                        <c:v>-2.5782891767561999E-4</c:v>
                      </c:pt>
                      <c:pt idx="983" formatCode="General">
                        <c:v>-2.5825153773390599E-4</c:v>
                      </c:pt>
                      <c:pt idx="984" formatCode="General">
                        <c:v>-2.5924580341892299E-4</c:v>
                      </c:pt>
                      <c:pt idx="985" formatCode="General">
                        <c:v>-2.6034179647471803E-4</c:v>
                      </c:pt>
                      <c:pt idx="986" formatCode="General">
                        <c:v>-2.6118166897762902E-4</c:v>
                      </c:pt>
                      <c:pt idx="987" formatCode="General">
                        <c:v>-2.61349908685389E-4</c:v>
                      </c:pt>
                      <c:pt idx="988" formatCode="General">
                        <c:v>-2.6126272313426401E-4</c:v>
                      </c:pt>
                      <c:pt idx="989" formatCode="General">
                        <c:v>-2.6105449109177698E-4</c:v>
                      </c:pt>
                      <c:pt idx="990" formatCode="General">
                        <c:v>-2.6090317068484602E-4</c:v>
                      </c:pt>
                      <c:pt idx="991" formatCode="General">
                        <c:v>-2.6080761493682401E-4</c:v>
                      </c:pt>
                      <c:pt idx="992" formatCode="General">
                        <c:v>-2.60853632059152E-4</c:v>
                      </c:pt>
                      <c:pt idx="993" formatCode="General">
                        <c:v>-2.6109932074031201E-4</c:v>
                      </c:pt>
                      <c:pt idx="994" formatCode="General">
                        <c:v>-2.6187957261749798E-4</c:v>
                      </c:pt>
                      <c:pt idx="995" formatCode="General">
                        <c:v>-2.63460159607757E-4</c:v>
                      </c:pt>
                      <c:pt idx="996" formatCode="General">
                        <c:v>-2.6503360106591901E-4</c:v>
                      </c:pt>
                      <c:pt idx="997" formatCode="General">
                        <c:v>-2.6618048723567902E-4</c:v>
                      </c:pt>
                      <c:pt idx="998" formatCode="General">
                        <c:v>-2.6731207746209399E-4</c:v>
                      </c:pt>
                      <c:pt idx="999" formatCode="General">
                        <c:v>-2.6838078233525699E-4</c:v>
                      </c:pt>
                      <c:pt idx="1000" formatCode="General">
                        <c:v>-2.6912913222174202E-4</c:v>
                      </c:pt>
                      <c:pt idx="1001" formatCode="General">
                        <c:v>-2.6899692529421101E-4</c:v>
                      </c:pt>
                      <c:pt idx="1002" formatCode="General">
                        <c:v>-2.68946187563061E-4</c:v>
                      </c:pt>
                      <c:pt idx="1003" formatCode="General">
                        <c:v>-2.6897539074065101E-4</c:v>
                      </c:pt>
                      <c:pt idx="1004" formatCode="General">
                        <c:v>-2.6939782685643401E-4</c:v>
                      </c:pt>
                      <c:pt idx="1005" formatCode="General">
                        <c:v>-2.6994929147503097E-4</c:v>
                      </c:pt>
                      <c:pt idx="1006" formatCode="General">
                        <c:v>-2.6946283492454502E-4</c:v>
                      </c:pt>
                      <c:pt idx="1007" formatCode="General">
                        <c:v>-2.6940035131735399E-4</c:v>
                      </c:pt>
                      <c:pt idx="1008" formatCode="General">
                        <c:v>-2.6975415915670201E-4</c:v>
                      </c:pt>
                      <c:pt idx="1009" formatCode="General">
                        <c:v>-2.7094058317812803E-4</c:v>
                      </c:pt>
                      <c:pt idx="1010" formatCode="General">
                        <c:v>-2.7328958164409098E-4</c:v>
                      </c:pt>
                      <c:pt idx="1011" formatCode="General">
                        <c:v>-2.7525367154310199E-4</c:v>
                      </c:pt>
                      <c:pt idx="1012" formatCode="General">
                        <c:v>-2.7707019008654901E-4</c:v>
                      </c:pt>
                      <c:pt idx="1013" formatCode="General">
                        <c:v>-2.7874208977309001E-4</c:v>
                      </c:pt>
                      <c:pt idx="1014" formatCode="General">
                        <c:v>-2.8029200050230899E-4</c:v>
                      </c:pt>
                      <c:pt idx="1015" formatCode="General">
                        <c:v>-2.8128673721273802E-4</c:v>
                      </c:pt>
                      <c:pt idx="1016" formatCode="General">
                        <c:v>-2.82155827536984E-4</c:v>
                      </c:pt>
                      <c:pt idx="1017" formatCode="General">
                        <c:v>-2.8292625919513299E-4</c:v>
                      </c:pt>
                      <c:pt idx="1018" formatCode="General">
                        <c:v>-2.8368461509698802E-4</c:v>
                      </c:pt>
                      <c:pt idx="1019" formatCode="General">
                        <c:v>-2.8443103591440201E-4</c:v>
                      </c:pt>
                      <c:pt idx="1020" formatCode="General">
                        <c:v>-2.8431447621751603E-4</c:v>
                      </c:pt>
                      <c:pt idx="1021" formatCode="General">
                        <c:v>-2.8394729600079001E-4</c:v>
                      </c:pt>
                      <c:pt idx="1022" formatCode="General">
                        <c:v>-2.83761007695041E-4</c:v>
                      </c:pt>
                      <c:pt idx="1023" formatCode="General">
                        <c:v>-2.8375244949529202E-4</c:v>
                      </c:pt>
                      <c:pt idx="1024" formatCode="General">
                        <c:v>-2.84158913160996E-4</c:v>
                      </c:pt>
                      <c:pt idx="1025" formatCode="General">
                        <c:v>-2.8519384381744798E-4</c:v>
                      </c:pt>
                      <c:pt idx="1026" formatCode="General">
                        <c:v>-2.8621674375563E-4</c:v>
                      </c:pt>
                      <c:pt idx="1027" formatCode="General">
                        <c:v>-2.8721892349690601E-4</c:v>
                      </c:pt>
                      <c:pt idx="1028" formatCode="General">
                        <c:v>-2.8820073235670302E-4</c:v>
                      </c:pt>
                      <c:pt idx="1029" formatCode="General">
                        <c:v>-2.8786146216884799E-4</c:v>
                      </c:pt>
                      <c:pt idx="1030" formatCode="General">
                        <c:v>-2.8755921950921398E-4</c:v>
                      </c:pt>
                      <c:pt idx="1031" formatCode="General">
                        <c:v>-2.8729341972461399E-4</c:v>
                      </c:pt>
                      <c:pt idx="1032" formatCode="General">
                        <c:v>-2.8713614630901098E-4</c:v>
                      </c:pt>
                      <c:pt idx="1033" formatCode="General">
                        <c:v>-2.8697205277089099E-4</c:v>
                      </c:pt>
                      <c:pt idx="1034" formatCode="General">
                        <c:v>-2.8667171970576499E-4</c:v>
                      </c:pt>
                      <c:pt idx="1035" formatCode="General">
                        <c:v>-2.8588717728838397E-4</c:v>
                      </c:pt>
                      <c:pt idx="1036" formatCode="General">
                        <c:v>-2.8491179457198898E-4</c:v>
                      </c:pt>
                      <c:pt idx="1037" formatCode="General">
                        <c:v>-2.8404080610058802E-4</c:v>
                      </c:pt>
                      <c:pt idx="1038" formatCode="General">
                        <c:v>-2.8327221753948197E-4</c:v>
                      </c:pt>
                      <c:pt idx="1039" formatCode="General">
                        <c:v>-2.82621687452239E-4</c:v>
                      </c:pt>
                      <c:pt idx="1040" formatCode="General">
                        <c:v>-2.8197305599556499E-4</c:v>
                      </c:pt>
                      <c:pt idx="1041" formatCode="General">
                        <c:v>-2.8063288230448301E-4</c:v>
                      </c:pt>
                      <c:pt idx="1042" formatCode="General">
                        <c:v>-2.7923520761344599E-4</c:v>
                      </c:pt>
                      <c:pt idx="1043" formatCode="General">
                        <c:v>-2.7784183284102799E-4</c:v>
                      </c:pt>
                      <c:pt idx="1044" formatCode="General">
                        <c:v>-2.7648346470365002E-4</c:v>
                      </c:pt>
                      <c:pt idx="1045" formatCode="General">
                        <c:v>-2.7515954954069802E-4</c:v>
                      </c:pt>
                      <c:pt idx="1046" formatCode="General">
                        <c:v>-2.74577491203079E-4</c:v>
                      </c:pt>
                      <c:pt idx="1047" formatCode="General">
                        <c:v>-2.7381107180292997E-4</c:v>
                      </c:pt>
                      <c:pt idx="1048" formatCode="General">
                        <c:v>-2.7298916021702998E-4</c:v>
                      </c:pt>
                      <c:pt idx="1049" formatCode="General">
                        <c:v>-2.7220765203419801E-4</c:v>
                      </c:pt>
                      <c:pt idx="1050" formatCode="General">
                        <c:v>-2.7146596460009699E-4</c:v>
                      </c:pt>
                      <c:pt idx="1051" formatCode="General">
                        <c:v>-2.7145511652817002E-4</c:v>
                      </c:pt>
                      <c:pt idx="1052" formatCode="General">
                        <c:v>-2.7222722378320301E-4</c:v>
                      </c:pt>
                      <c:pt idx="1053" formatCode="General">
                        <c:v>-2.7274918027552598E-4</c:v>
                      </c:pt>
                      <c:pt idx="1054" formatCode="General">
                        <c:v>-2.7241121633182302E-4</c:v>
                      </c:pt>
                      <c:pt idx="1055" formatCode="General">
                        <c:v>-2.7219105758616102E-4</c:v>
                      </c:pt>
                      <c:pt idx="1056" formatCode="General">
                        <c:v>-2.7208640644177899E-4</c:v>
                      </c:pt>
                      <c:pt idx="1057" formatCode="General">
                        <c:v>-2.72200344966604E-4</c:v>
                      </c:pt>
                      <c:pt idx="1058" formatCode="General">
                        <c:v>-2.7212440731730602E-4</c:v>
                      </c:pt>
                      <c:pt idx="1059" formatCode="General">
                        <c:v>-2.7183042695569002E-4</c:v>
                      </c:pt>
                      <c:pt idx="1060" formatCode="General">
                        <c:v>-2.7150794288532297E-4</c:v>
                      </c:pt>
                      <c:pt idx="1061" formatCode="General">
                        <c:v>-2.7148520114465201E-4</c:v>
                      </c:pt>
                      <c:pt idx="1062" formatCode="General">
                        <c:v>-2.7175710988386998E-4</c:v>
                      </c:pt>
                      <c:pt idx="1063" formatCode="General">
                        <c:v>-2.7157791736050001E-4</c:v>
                      </c:pt>
                      <c:pt idx="1064" formatCode="General">
                        <c:v>-2.7138362253166E-4</c:v>
                      </c:pt>
                      <c:pt idx="1065" formatCode="General">
                        <c:v>-2.71203275981773E-4</c:v>
                      </c:pt>
                      <c:pt idx="1066" formatCode="General">
                        <c:v>-2.71037078528769E-4</c:v>
                      </c:pt>
                      <c:pt idx="1067" formatCode="General">
                        <c:v>-2.7092928697767399E-4</c:v>
                      </c:pt>
                      <c:pt idx="1068" formatCode="General">
                        <c:v>-2.7089486603236798E-4</c:v>
                      </c:pt>
                      <c:pt idx="1069" formatCode="General">
                        <c:v>-2.7112587460753602E-4</c:v>
                      </c:pt>
                      <c:pt idx="1070" formatCode="General">
                        <c:v>-2.71505009999777E-4</c:v>
                      </c:pt>
                      <c:pt idx="1071" formatCode="General">
                        <c:v>-2.7202943261397797E-4</c:v>
                      </c:pt>
                      <c:pt idx="1072" formatCode="General">
                        <c:v>-2.7359959012465999E-4</c:v>
                      </c:pt>
                      <c:pt idx="1073" formatCode="General">
                        <c:v>-2.75744677644896E-4</c:v>
                      </c:pt>
                      <c:pt idx="1074" formatCode="General">
                        <c:v>-2.7788805430490102E-4</c:v>
                      </c:pt>
                      <c:pt idx="1075" formatCode="General">
                        <c:v>-2.7944922490795302E-4</c:v>
                      </c:pt>
                      <c:pt idx="1076" formatCode="General">
                        <c:v>-2.8030844715501202E-4</c:v>
                      </c:pt>
                      <c:pt idx="1077" formatCode="General">
                        <c:v>-2.8073845260074599E-4</c:v>
                      </c:pt>
                      <c:pt idx="1078" formatCode="General">
                        <c:v>-2.8098914256250801E-4</c:v>
                      </c:pt>
                      <c:pt idx="1079" formatCode="General">
                        <c:v>-2.8132260008934998E-4</c:v>
                      </c:pt>
                      <c:pt idx="1080" formatCode="General">
                        <c:v>-2.8173727252922201E-4</c:v>
                      </c:pt>
                      <c:pt idx="1081" formatCode="General">
                        <c:v>-2.8249028380410802E-4</c:v>
                      </c:pt>
                      <c:pt idx="1082" formatCode="General">
                        <c:v>-2.84155476041783E-4</c:v>
                      </c:pt>
                      <c:pt idx="1083" formatCode="General">
                        <c:v>-2.8453588801321199E-4</c:v>
                      </c:pt>
                      <c:pt idx="1084" formatCode="General">
                        <c:v>-2.8454399707482603E-4</c:v>
                      </c:pt>
                      <c:pt idx="1085" formatCode="General">
                        <c:v>-2.8455453302088E-4</c:v>
                      </c:pt>
                      <c:pt idx="1086" formatCode="General">
                        <c:v>-2.8475108736822298E-4</c:v>
                      </c:pt>
                      <c:pt idx="1087" formatCode="General">
                        <c:v>-2.8513017057864802E-4</c:v>
                      </c:pt>
                      <c:pt idx="1088" formatCode="General">
                        <c:v>-2.8647884899072798E-4</c:v>
                      </c:pt>
                      <c:pt idx="1089" formatCode="General">
                        <c:v>-2.8725513616831402E-4</c:v>
                      </c:pt>
                      <c:pt idx="1090" formatCode="General">
                        <c:v>-2.8779090832516298E-4</c:v>
                      </c:pt>
                      <c:pt idx="1091" formatCode="General">
                        <c:v>-2.8809024105263598E-4</c:v>
                      </c:pt>
                      <c:pt idx="1092" formatCode="General">
                        <c:v>-2.87954614546679E-4</c:v>
                      </c:pt>
                      <c:pt idx="1093" formatCode="General">
                        <c:v>-2.8800587255610498E-4</c:v>
                      </c:pt>
                      <c:pt idx="1094" formatCode="General">
                        <c:v>-2.8824051670902999E-4</c:v>
                      </c:pt>
                      <c:pt idx="1095" formatCode="General">
                        <c:v>-2.8886492922923198E-4</c:v>
                      </c:pt>
                      <c:pt idx="1096" formatCode="General">
                        <c:v>-2.8948069932507598E-4</c:v>
                      </c:pt>
                      <c:pt idx="1097" formatCode="General">
                        <c:v>-2.9009341983645402E-4</c:v>
                      </c:pt>
                      <c:pt idx="1098" formatCode="General">
                        <c:v>-2.9070314796781699E-4</c:v>
                      </c:pt>
                      <c:pt idx="1099" formatCode="General">
                        <c:v>-2.9153392631755702E-4</c:v>
                      </c:pt>
                      <c:pt idx="1100" formatCode="General">
                        <c:v>-2.9211269612906501E-4</c:v>
                      </c:pt>
                      <c:pt idx="1101" formatCode="General">
                        <c:v>-2.9244496016805302E-4</c:v>
                      </c:pt>
                      <c:pt idx="1102" formatCode="General">
                        <c:v>-2.9272862152044098E-4</c:v>
                      </c:pt>
                      <c:pt idx="1103" formatCode="General">
                        <c:v>-2.9256960018546303E-4</c:v>
                      </c:pt>
                      <c:pt idx="1104" formatCode="General">
                        <c:v>-2.9227085176333902E-4</c:v>
                      </c:pt>
                      <c:pt idx="1105" formatCode="General">
                        <c:v>-2.9183490173383402E-4</c:v>
                      </c:pt>
                      <c:pt idx="1106" formatCode="General">
                        <c:v>-2.9131464197940901E-4</c:v>
                      </c:pt>
                      <c:pt idx="1107" formatCode="General">
                        <c:v>-2.9080347638190898E-4</c:v>
                      </c:pt>
                      <c:pt idx="1108" formatCode="General">
                        <c:v>-2.90378025429228E-4</c:v>
                      </c:pt>
                      <c:pt idx="1109" formatCode="General">
                        <c:v>-2.9003652748311001E-4</c:v>
                      </c:pt>
                      <c:pt idx="1110" formatCode="General">
                        <c:v>-2.9011161567144098E-4</c:v>
                      </c:pt>
                      <c:pt idx="1111" formatCode="General">
                        <c:v>-2.90063036372199E-4</c:v>
                      </c:pt>
                      <c:pt idx="1112" formatCode="General">
                        <c:v>-2.8921349856950201E-4</c:v>
                      </c:pt>
                      <c:pt idx="1113" formatCode="General">
                        <c:v>-2.88370379050574E-4</c:v>
                      </c:pt>
                      <c:pt idx="1114" formatCode="General">
                        <c:v>-2.8753347763098497E-4</c:v>
                      </c:pt>
                      <c:pt idx="1115" formatCode="General">
                        <c:v>-2.86888480775663E-4</c:v>
                      </c:pt>
                      <c:pt idx="1116" formatCode="General">
                        <c:v>-2.8643178030904299E-4</c:v>
                      </c:pt>
                      <c:pt idx="1117" formatCode="General">
                        <c:v>-2.8639410250101802E-4</c:v>
                      </c:pt>
                      <c:pt idx="1118" formatCode="General">
                        <c:v>-2.8704130352588198E-4</c:v>
                      </c:pt>
                      <c:pt idx="1119" formatCode="General">
                        <c:v>-2.8723115592562602E-4</c:v>
                      </c:pt>
                      <c:pt idx="1120" formatCode="General">
                        <c:v>-2.8723013652556399E-4</c:v>
                      </c:pt>
                      <c:pt idx="1121" formatCode="General">
                        <c:v>-2.8723583441760201E-4</c:v>
                      </c:pt>
                      <c:pt idx="1122" formatCode="General">
                        <c:v>-2.8747615694379102E-4</c:v>
                      </c:pt>
                      <c:pt idx="1123" formatCode="General">
                        <c:v>-2.8794663892916698E-4</c:v>
                      </c:pt>
                      <c:pt idx="1124" formatCode="General">
                        <c:v>-2.88879346405261E-4</c:v>
                      </c:pt>
                      <c:pt idx="1125" formatCode="General">
                        <c:v>-2.8963918245610801E-4</c:v>
                      </c:pt>
                      <c:pt idx="1126" formatCode="General">
                        <c:v>-2.89487556196323E-4</c:v>
                      </c:pt>
                      <c:pt idx="1127" formatCode="General">
                        <c:v>-2.8837494049949002E-4</c:v>
                      </c:pt>
                      <c:pt idx="1128" formatCode="General">
                        <c:v>-2.8721481961967198E-4</c:v>
                      </c:pt>
                      <c:pt idx="1129" formatCode="General">
                        <c:v>-2.8625759873265899E-4</c:v>
                      </c:pt>
                      <c:pt idx="1130" formatCode="General">
                        <c:v>-2.8549956758544299E-4</c:v>
                      </c:pt>
                      <c:pt idx="1131" formatCode="General">
                        <c:v>-2.8476253848816599E-4</c:v>
                      </c:pt>
                      <c:pt idx="1132" formatCode="General">
                        <c:v>-2.84061946938077E-4</c:v>
                      </c:pt>
                      <c:pt idx="1133" formatCode="General">
                        <c:v>-2.83202584701949E-4</c:v>
                      </c:pt>
                      <c:pt idx="1134" formatCode="General">
                        <c:v>-2.8243019933387901E-4</c:v>
                      </c:pt>
                      <c:pt idx="1135" formatCode="General">
                        <c:v>-2.8174312169678301E-4</c:v>
                      </c:pt>
                      <c:pt idx="1136" formatCode="General">
                        <c:v>-2.8159236701623202E-4</c:v>
                      </c:pt>
                      <c:pt idx="1137" formatCode="General">
                        <c:v>-2.8234157954967201E-4</c:v>
                      </c:pt>
                      <c:pt idx="1138" formatCode="General">
                        <c:v>-2.8297021720979102E-4</c:v>
                      </c:pt>
                      <c:pt idx="1139" formatCode="General">
                        <c:v>-2.8364613160014699E-4</c:v>
                      </c:pt>
                      <c:pt idx="1140" formatCode="General">
                        <c:v>-2.8436867510039698E-4</c:v>
                      </c:pt>
                      <c:pt idx="1141" formatCode="General">
                        <c:v>-2.8520532199072203E-4</c:v>
                      </c:pt>
                      <c:pt idx="1142" formatCode="General">
                        <c:v>-2.8565311498044999E-4</c:v>
                      </c:pt>
                      <c:pt idx="1143" formatCode="General">
                        <c:v>-2.8593325496214302E-4</c:v>
                      </c:pt>
                      <c:pt idx="1144" formatCode="General">
                        <c:v>-2.8660056244128699E-4</c:v>
                      </c:pt>
                      <c:pt idx="1145" formatCode="General">
                        <c:v>-2.8764785458989698E-4</c:v>
                      </c:pt>
                      <c:pt idx="1146" formatCode="General">
                        <c:v>-2.8844000524776901E-4</c:v>
                      </c:pt>
                      <c:pt idx="1147" formatCode="General">
                        <c:v>-2.89159008015168E-4</c:v>
                      </c:pt>
                      <c:pt idx="1148" formatCode="General">
                        <c:v>-2.8980623507730499E-4</c:v>
                      </c:pt>
                      <c:pt idx="1149" formatCode="General">
                        <c:v>-2.9010873407700699E-4</c:v>
                      </c:pt>
                      <c:pt idx="1150" formatCode="General">
                        <c:v>-2.9054102852573701E-4</c:v>
                      </c:pt>
                      <c:pt idx="1151" formatCode="General">
                        <c:v>-2.9110051715775702E-4</c:v>
                      </c:pt>
                      <c:pt idx="1152" formatCode="General">
                        <c:v>-2.9207572685362399E-4</c:v>
                      </c:pt>
                      <c:pt idx="1153" formatCode="General">
                        <c:v>-2.9281339844969398E-4</c:v>
                      </c:pt>
                      <c:pt idx="1154" formatCode="General">
                        <c:v>-2.9310787455004802E-4</c:v>
                      </c:pt>
                      <c:pt idx="1155" formatCode="General">
                        <c:v>-2.9324148566483698E-4</c:v>
                      </c:pt>
                      <c:pt idx="1156" formatCode="General">
                        <c:v>-2.9334661704886702E-4</c:v>
                      </c:pt>
                      <c:pt idx="1157" formatCode="General">
                        <c:v>-2.93496453906244E-4</c:v>
                      </c:pt>
                      <c:pt idx="1158" formatCode="General">
                        <c:v>-2.9369002805240002E-4</c:v>
                      </c:pt>
                      <c:pt idx="1159" formatCode="General">
                        <c:v>-2.9399922912212701E-4</c:v>
                      </c:pt>
                      <c:pt idx="1160" formatCode="General">
                        <c:v>-2.9452004066467897E-4</c:v>
                      </c:pt>
                      <c:pt idx="1161" formatCode="General">
                        <c:v>-2.95041754959815E-4</c:v>
                      </c:pt>
                      <c:pt idx="1162" formatCode="General">
                        <c:v>-2.9556430332459001E-4</c:v>
                      </c:pt>
                      <c:pt idx="1163" formatCode="General">
                        <c:v>-2.9625329029787998E-4</c:v>
                      </c:pt>
                      <c:pt idx="1164" formatCode="General">
                        <c:v>-2.9628855452597301E-4</c:v>
                      </c:pt>
                      <c:pt idx="1165" formatCode="General">
                        <c:v>-2.9571591676783E-4</c:v>
                      </c:pt>
                      <c:pt idx="1166" formatCode="General">
                        <c:v>-2.9491786269961298E-4</c:v>
                      </c:pt>
                      <c:pt idx="1167" formatCode="General">
                        <c:v>-2.9431919300457399E-4</c:v>
                      </c:pt>
                      <c:pt idx="1168" formatCode="General">
                        <c:v>-2.9391705422878199E-4</c:v>
                      </c:pt>
                      <c:pt idx="1169" formatCode="General">
                        <c:v>-2.9373972784984301E-4</c:v>
                      </c:pt>
                      <c:pt idx="1170" formatCode="General">
                        <c:v>-2.9446002494870897E-4</c:v>
                      </c:pt>
                      <c:pt idx="1171" formatCode="General">
                        <c:v>-2.9606283515244599E-4</c:v>
                      </c:pt>
                      <c:pt idx="1172" formatCode="General">
                        <c:v>-2.9764194492876801E-4</c:v>
                      </c:pt>
                      <c:pt idx="1173" formatCode="General">
                        <c:v>-2.98777694918918E-4</c:v>
                      </c:pt>
                      <c:pt idx="1174" formatCode="General">
                        <c:v>-2.9945414874579497E-4</c:v>
                      </c:pt>
                      <c:pt idx="1175" formatCode="General">
                        <c:v>-3.0000721639087801E-4</c:v>
                      </c:pt>
                      <c:pt idx="1176" formatCode="General">
                        <c:v>-3.0063498976791599E-4</c:v>
                      </c:pt>
                      <c:pt idx="1177" formatCode="General">
                        <c:v>-3.01336067475598E-4</c:v>
                      </c:pt>
                      <c:pt idx="1178" formatCode="General">
                        <c:v>-3.0230518688014802E-4</c:v>
                      </c:pt>
                      <c:pt idx="1179" formatCode="General">
                        <c:v>-3.03683079531699E-4</c:v>
                      </c:pt>
                      <c:pt idx="1180" formatCode="General">
                        <c:v>-3.04855907249064E-4</c:v>
                      </c:pt>
                      <c:pt idx="1181" formatCode="General">
                        <c:v>-3.0596038846678302E-4</c:v>
                      </c:pt>
                      <c:pt idx="1182" formatCode="General">
                        <c:v>-3.06997805291461E-4</c:v>
                      </c:pt>
                      <c:pt idx="1183" formatCode="General">
                        <c:v>-3.0755823401766802E-4</c:v>
                      </c:pt>
                      <c:pt idx="1184" formatCode="General">
                        <c:v>-3.0807205090386202E-4</c:v>
                      </c:pt>
                      <c:pt idx="1185" formatCode="General">
                        <c:v>-3.0862668713825699E-4</c:v>
                      </c:pt>
                      <c:pt idx="1186" formatCode="General">
                        <c:v>-3.0922137697258199E-4</c:v>
                      </c:pt>
                      <c:pt idx="1187" formatCode="General">
                        <c:v>-3.09688250895938E-4</c:v>
                      </c:pt>
                      <c:pt idx="1188" formatCode="General">
                        <c:v>-3.1010162793248001E-4</c:v>
                      </c:pt>
                      <c:pt idx="1189" formatCode="General">
                        <c:v>-3.1068998373089802E-4</c:v>
                      </c:pt>
                      <c:pt idx="1190" formatCode="General">
                        <c:v>-3.1144987138184401E-4</c:v>
                      </c:pt>
                      <c:pt idx="1191" formatCode="General">
                        <c:v>-3.1202482729283102E-4</c:v>
                      </c:pt>
                      <c:pt idx="1192" formatCode="General">
                        <c:v>-3.1227206928555998E-4</c:v>
                      </c:pt>
                      <c:pt idx="1193" formatCode="General">
                        <c:v>-3.1240811885751901E-4</c:v>
                      </c:pt>
                      <c:pt idx="1194" formatCode="General">
                        <c:v>-3.12435061874751E-4</c:v>
                      </c:pt>
                      <c:pt idx="1195" formatCode="General">
                        <c:v>-3.11949572111502E-4</c:v>
                      </c:pt>
                      <c:pt idx="1196" formatCode="General">
                        <c:v>-3.1140344894682999E-4</c:v>
                      </c:pt>
                      <c:pt idx="1197" formatCode="General">
                        <c:v>-3.1093731817633799E-4</c:v>
                      </c:pt>
                      <c:pt idx="1198" formatCode="General">
                        <c:v>-3.1054916957338601E-4</c:v>
                      </c:pt>
                      <c:pt idx="1199" formatCode="General">
                        <c:v>-3.1117746429098402E-4</c:v>
                      </c:pt>
                      <c:pt idx="1200" formatCode="General">
                        <c:v>-3.1196200924779902E-4</c:v>
                      </c:pt>
                      <c:pt idx="1201" formatCode="General">
                        <c:v>-3.1249609295999701E-4</c:v>
                      </c:pt>
                      <c:pt idx="1202" formatCode="General">
                        <c:v>-3.1278394935921002E-4</c:v>
                      </c:pt>
                      <c:pt idx="1203" formatCode="General">
                        <c:v>-3.1300852283451899E-4</c:v>
                      </c:pt>
                      <c:pt idx="1204" formatCode="General">
                        <c:v>-3.1320308210801799E-4</c:v>
                      </c:pt>
                      <c:pt idx="1205" formatCode="General">
                        <c:v>-3.1378782990211502E-4</c:v>
                      </c:pt>
                      <c:pt idx="1206" formatCode="General">
                        <c:v>-3.1475525491812698E-4</c:v>
                      </c:pt>
                      <c:pt idx="1207" formatCode="General">
                        <c:v>-3.1506457485305301E-4</c:v>
                      </c:pt>
                      <c:pt idx="1208" formatCode="General">
                        <c:v>-3.1493863277283599E-4</c:v>
                      </c:pt>
                      <c:pt idx="1209" formatCode="General">
                        <c:v>-3.1486192357286E-4</c:v>
                      </c:pt>
                      <c:pt idx="1210" formatCode="General">
                        <c:v>-3.1483326814731098E-4</c:v>
                      </c:pt>
                      <c:pt idx="1211" formatCode="General">
                        <c:v>-3.1500542824758901E-4</c:v>
                      </c:pt>
                      <c:pt idx="1212" formatCode="General">
                        <c:v>-3.1518155134968302E-4</c:v>
                      </c:pt>
                      <c:pt idx="1213" formatCode="General">
                        <c:v>-3.1537752673608703E-4</c:v>
                      </c:pt>
                      <c:pt idx="1214" formatCode="General">
                        <c:v>-3.1623778875585E-4</c:v>
                      </c:pt>
                      <c:pt idx="1215" formatCode="General">
                        <c:v>-3.1679745073478799E-4</c:v>
                      </c:pt>
                      <c:pt idx="1216" formatCode="General">
                        <c:v>-3.1623998338643999E-4</c:v>
                      </c:pt>
                      <c:pt idx="1217" formatCode="General">
                        <c:v>-3.1553319925025698E-4</c:v>
                      </c:pt>
                      <c:pt idx="1218" formatCode="General">
                        <c:v>-3.1482350866417398E-4</c:v>
                      </c:pt>
                      <c:pt idx="1219" formatCode="General">
                        <c:v>-3.1473709280171298E-4</c:v>
                      </c:pt>
                      <c:pt idx="1220" formatCode="General">
                        <c:v>-3.15261867301851E-4</c:v>
                      </c:pt>
                      <c:pt idx="1221" formatCode="General">
                        <c:v>-3.1585600125145997E-4</c:v>
                      </c:pt>
                      <c:pt idx="1222" formatCode="General">
                        <c:v>-3.1651810865985797E-4</c:v>
                      </c:pt>
                      <c:pt idx="1223" formatCode="General">
                        <c:v>-3.1770740203120501E-4</c:v>
                      </c:pt>
                      <c:pt idx="1224" formatCode="General">
                        <c:v>-3.1842865296189402E-4</c:v>
                      </c:pt>
                      <c:pt idx="1225" formatCode="General">
                        <c:v>-3.18173237451125E-4</c:v>
                      </c:pt>
                      <c:pt idx="1226" formatCode="General">
                        <c:v>-3.1802407761239598E-4</c:v>
                      </c:pt>
                      <c:pt idx="1227" formatCode="General">
                        <c:v>-3.1797909596297999E-4</c:v>
                      </c:pt>
                      <c:pt idx="1228" formatCode="General">
                        <c:v>-3.1855961825904601E-4</c:v>
                      </c:pt>
                      <c:pt idx="1229" formatCode="General">
                        <c:v>-3.1921604381977901E-4</c:v>
                      </c:pt>
                      <c:pt idx="1230" formatCode="General">
                        <c:v>-3.1952744490239E-4</c:v>
                      </c:pt>
                      <c:pt idx="1231" formatCode="General">
                        <c:v>-3.19726534206757E-4</c:v>
                      </c:pt>
                      <c:pt idx="1232" formatCode="General">
                        <c:v>-3.1981530294868099E-4</c:v>
                      </c:pt>
                      <c:pt idx="1233" formatCode="General">
                        <c:v>-3.1944024275782701E-4</c:v>
                      </c:pt>
                      <c:pt idx="1234" formatCode="General">
                        <c:v>-3.18982161076997E-4</c:v>
                      </c:pt>
                      <c:pt idx="1235" formatCode="General">
                        <c:v>-3.18854722973885E-4</c:v>
                      </c:pt>
                      <c:pt idx="1236" formatCode="General">
                        <c:v>-3.1905154213106898E-4</c:v>
                      </c:pt>
                      <c:pt idx="1237" formatCode="General">
                        <c:v>-3.1920248591821499E-4</c:v>
                      </c:pt>
                      <c:pt idx="1238" formatCode="General">
                        <c:v>-3.1934872472598702E-4</c:v>
                      </c:pt>
                      <c:pt idx="1239" formatCode="General">
                        <c:v>-3.1968040367627202E-4</c:v>
                      </c:pt>
                      <c:pt idx="1240" formatCode="General">
                        <c:v>-3.2019431606018003E-4</c:v>
                      </c:pt>
                      <c:pt idx="1241" formatCode="General">
                        <c:v>-3.20640631248784E-4</c:v>
                      </c:pt>
                      <c:pt idx="1242" formatCode="General">
                        <c:v>-3.2098432840521E-4</c:v>
                      </c:pt>
                      <c:pt idx="1243" formatCode="General">
                        <c:v>-3.2131411531812197E-4</c:v>
                      </c:pt>
                      <c:pt idx="1244" formatCode="General">
                        <c:v>-3.2195201622929902E-4</c:v>
                      </c:pt>
                      <c:pt idx="1245" formatCode="General">
                        <c:v>-3.2289223521824101E-4</c:v>
                      </c:pt>
                      <c:pt idx="1246" formatCode="General">
                        <c:v>-3.2341762196822703E-4</c:v>
                      </c:pt>
                      <c:pt idx="1247" formatCode="General">
                        <c:v>-3.2372969394465898E-4</c:v>
                      </c:pt>
                      <c:pt idx="1248" formatCode="General">
                        <c:v>-3.2397758870662602E-4</c:v>
                      </c:pt>
                      <c:pt idx="1249" formatCode="General">
                        <c:v>-3.2421955376774303E-4</c:v>
                      </c:pt>
                      <c:pt idx="1250" formatCode="General">
                        <c:v>-3.2448375567003499E-4</c:v>
                      </c:pt>
                      <c:pt idx="1251" formatCode="General">
                        <c:v>-3.24769757293716E-4</c:v>
                      </c:pt>
                      <c:pt idx="1252" formatCode="General">
                        <c:v>-3.2579938379469599E-4</c:v>
                      </c:pt>
                      <c:pt idx="1253" formatCode="General">
                        <c:v>-3.2575095668161699E-4</c:v>
                      </c:pt>
                      <c:pt idx="1254" formatCode="General">
                        <c:v>-3.2562681897901501E-4</c:v>
                      </c:pt>
                      <c:pt idx="1255" formatCode="General">
                        <c:v>-3.2549606035293602E-4</c:v>
                      </c:pt>
                      <c:pt idx="1256" formatCode="General">
                        <c:v>-3.2558512216761102E-4</c:v>
                      </c:pt>
                      <c:pt idx="1257" formatCode="General">
                        <c:v>-3.2588963362864299E-4</c:v>
                      </c:pt>
                      <c:pt idx="1258" formatCode="General">
                        <c:v>-3.2627552156431398E-4</c:v>
                      </c:pt>
                      <c:pt idx="1259" formatCode="General">
                        <c:v>-3.2641802469085399E-4</c:v>
                      </c:pt>
                      <c:pt idx="1260" formatCode="General">
                        <c:v>-3.2575696583161501E-4</c:v>
                      </c:pt>
                      <c:pt idx="1261" formatCode="General">
                        <c:v>-3.2437074178341002E-4</c:v>
                      </c:pt>
                      <c:pt idx="1262" formatCode="General">
                        <c:v>-3.2310617543247799E-4</c:v>
                      </c:pt>
                      <c:pt idx="1263" formatCode="General">
                        <c:v>-3.2196072969011003E-4</c:v>
                      </c:pt>
                      <c:pt idx="1264" formatCode="General">
                        <c:v>-3.2121511620496603E-4</c:v>
                      </c:pt>
                      <c:pt idx="1265" formatCode="General">
                        <c:v>-3.21184236430197E-4</c:v>
                      </c:pt>
                      <c:pt idx="1266" formatCode="General">
                        <c:v>-3.21274406469713E-4</c:v>
                      </c:pt>
                      <c:pt idx="1267" formatCode="General">
                        <c:v>-3.2151469405844799E-4</c:v>
                      </c:pt>
                      <c:pt idx="1268" formatCode="General">
                        <c:v>-3.2117583218253701E-4</c:v>
                      </c:pt>
                      <c:pt idx="1269" formatCode="General">
                        <c:v>-3.2082110719978897E-4</c:v>
                      </c:pt>
                      <c:pt idx="1270" formatCode="General">
                        <c:v>-3.2057430975719202E-4</c:v>
                      </c:pt>
                      <c:pt idx="1271" formatCode="General">
                        <c:v>-3.2043341548214301E-4</c:v>
                      </c:pt>
                      <c:pt idx="1272" formatCode="General">
                        <c:v>-3.20301792462897E-4</c:v>
                      </c:pt>
                      <c:pt idx="1273" formatCode="General">
                        <c:v>-3.2017926679306098E-4</c:v>
                      </c:pt>
                      <c:pt idx="1274" formatCode="General">
                        <c:v>-3.19597002906759E-4</c:v>
                      </c:pt>
                      <c:pt idx="1275" formatCode="General">
                        <c:v>-3.1887044279588499E-4</c:v>
                      </c:pt>
                      <c:pt idx="1276" formatCode="General">
                        <c:v>-3.1811571899662997E-4</c:v>
                      </c:pt>
                      <c:pt idx="1277" formatCode="General">
                        <c:v>-3.1733335983627898E-4</c:v>
                      </c:pt>
                      <c:pt idx="1278" formatCode="General">
                        <c:v>-3.1657189679068401E-4</c:v>
                      </c:pt>
                      <c:pt idx="1279" formatCode="General">
                        <c:v>-3.1583117735539998E-4</c:v>
                      </c:pt>
                      <c:pt idx="1280" formatCode="General">
                        <c:v>-3.1467455316981798E-4</c:v>
                      </c:pt>
                      <c:pt idx="1281" formatCode="General">
                        <c:v>-3.13522164761402E-4</c:v>
                      </c:pt>
                      <c:pt idx="1282" formatCode="General">
                        <c:v>-3.1251109367374201E-4</c:v>
                      </c:pt>
                      <c:pt idx="1283" formatCode="General">
                        <c:v>-3.1163859262199698E-4</c:v>
                      </c:pt>
                      <c:pt idx="1284" formatCode="General">
                        <c:v>-3.11039363984342E-4</c:v>
                      </c:pt>
                      <c:pt idx="1285" formatCode="General">
                        <c:v>-3.1068454288731798E-4</c:v>
                      </c:pt>
                      <c:pt idx="1286" formatCode="General">
                        <c:v>-3.1057723294392899E-4</c:v>
                      </c:pt>
                      <c:pt idx="1287" formatCode="General">
                        <c:v>-3.1071266599087599E-4</c:v>
                      </c:pt>
                      <c:pt idx="1288" formatCode="General">
                        <c:v>-3.1133693034832898E-4</c:v>
                      </c:pt>
                      <c:pt idx="1289" formatCode="General">
                        <c:v>-3.1200432262979398E-4</c:v>
                      </c:pt>
                      <c:pt idx="1290" formatCode="General">
                        <c:v>-3.1263371610618698E-4</c:v>
                      </c:pt>
                      <c:pt idx="1291" formatCode="General">
                        <c:v>-3.13330847797767E-4</c:v>
                      </c:pt>
                      <c:pt idx="1292" formatCode="General">
                        <c:v>-3.14094181257496E-4</c:v>
                      </c:pt>
                      <c:pt idx="1293" formatCode="General">
                        <c:v>-3.1502756205217401E-4</c:v>
                      </c:pt>
                      <c:pt idx="1294" formatCode="General">
                        <c:v>-3.1624040289054002E-4</c:v>
                      </c:pt>
                      <c:pt idx="1295" formatCode="General">
                        <c:v>-3.1624086624746999E-4</c:v>
                      </c:pt>
                      <c:pt idx="1296" formatCode="General">
                        <c:v>-3.1623158754659302E-4</c:v>
                      </c:pt>
                      <c:pt idx="1297" formatCode="General">
                        <c:v>-3.1621274957009698E-4</c:v>
                      </c:pt>
                      <c:pt idx="1298" formatCode="General">
                        <c:v>-3.1619281279877899E-4</c:v>
                      </c:pt>
                      <c:pt idx="1299" formatCode="General">
                        <c:v>-3.16248623122562E-4</c:v>
                      </c:pt>
                      <c:pt idx="1300" formatCode="General">
                        <c:v>-3.1637875959074699E-4</c:v>
                      </c:pt>
                      <c:pt idx="1301" formatCode="General">
                        <c:v>-3.1690048066181E-4</c:v>
                      </c:pt>
                      <c:pt idx="1302" formatCode="General">
                        <c:v>-3.1790432278851601E-4</c:v>
                      </c:pt>
                      <c:pt idx="1303" formatCode="General">
                        <c:v>-3.1878271005500799E-4</c:v>
                      </c:pt>
                      <c:pt idx="1304" formatCode="General">
                        <c:v>-3.1912643130524302E-4</c:v>
                      </c:pt>
                      <c:pt idx="1305" formatCode="General">
                        <c:v>-3.19361108280628E-4</c:v>
                      </c:pt>
                      <c:pt idx="1306" formatCode="General">
                        <c:v>-3.1948873627114799E-4</c:v>
                      </c:pt>
                      <c:pt idx="1307" formatCode="General">
                        <c:v>-3.19459061097749E-4</c:v>
                      </c:pt>
                      <c:pt idx="1308" formatCode="General">
                        <c:v>-3.1948879602373899E-4</c:v>
                      </c:pt>
                      <c:pt idx="1309" formatCode="General">
                        <c:v>-3.1957701302207802E-4</c:v>
                      </c:pt>
                      <c:pt idx="1310" formatCode="General">
                        <c:v>-3.1993682495801297E-4</c:v>
                      </c:pt>
                      <c:pt idx="1311" formatCode="General">
                        <c:v>-3.2050686047407499E-4</c:v>
                      </c:pt>
                      <c:pt idx="1312" formatCode="General">
                        <c:v>-3.2129871393424899E-4</c:v>
                      </c:pt>
                      <c:pt idx="1313" formatCode="General">
                        <c:v>-3.2214701876804197E-4</c:v>
                      </c:pt>
                      <c:pt idx="1314" formatCode="General">
                        <c:v>-3.23679318925039E-4</c:v>
                      </c:pt>
                      <c:pt idx="1315" formatCode="General">
                        <c:v>-3.24447478533719E-4</c:v>
                      </c:pt>
                      <c:pt idx="1316" formatCode="General">
                        <c:v>-3.2454470811906899E-4</c:v>
                      </c:pt>
                      <c:pt idx="1317" formatCode="General">
                        <c:v>-3.24570010034163E-4</c:v>
                      </c:pt>
                      <c:pt idx="1318" formatCode="General">
                        <c:v>-3.24615464707825E-4</c:v>
                      </c:pt>
                      <c:pt idx="1319" formatCode="General">
                        <c:v>-3.2468054279107802E-4</c:v>
                      </c:pt>
                      <c:pt idx="1320" formatCode="General">
                        <c:v>-3.2492836868842499E-4</c:v>
                      </c:pt>
                      <c:pt idx="1321" formatCode="General">
                        <c:v>-3.25792288215375E-4</c:v>
                      </c:pt>
                      <c:pt idx="1322" formatCode="General">
                        <c:v>-3.26517347375044E-4</c:v>
                      </c:pt>
                      <c:pt idx="1323" formatCode="General">
                        <c:v>-3.2728368819486599E-4</c:v>
                      </c:pt>
                      <c:pt idx="1324" formatCode="General">
                        <c:v>-3.2809050539436997E-4</c:v>
                      </c:pt>
                      <c:pt idx="1325" formatCode="General">
                        <c:v>-3.2853339858785201E-4</c:v>
                      </c:pt>
                      <c:pt idx="1326" formatCode="General">
                        <c:v>-3.2781056428504799E-4</c:v>
                      </c:pt>
                      <c:pt idx="1327" formatCode="General">
                        <c:v>-3.2691406925069598E-4</c:v>
                      </c:pt>
                      <c:pt idx="1328" formatCode="General">
                        <c:v>-3.2598828574276E-4</c:v>
                      </c:pt>
                      <c:pt idx="1329" formatCode="General">
                        <c:v>-3.2511252843646902E-4</c:v>
                      </c:pt>
                      <c:pt idx="1330" formatCode="General">
                        <c:v>-3.24285773115825E-4</c:v>
                      </c:pt>
                      <c:pt idx="1331" formatCode="General">
                        <c:v>-3.2393416228811302E-4</c:v>
                      </c:pt>
                      <c:pt idx="1332" formatCode="General">
                        <c:v>-3.2420932885471998E-4</c:v>
                      </c:pt>
                      <c:pt idx="1333" formatCode="General">
                        <c:v>-3.2509951504068699E-4</c:v>
                      </c:pt>
                      <c:pt idx="1334" formatCode="General">
                        <c:v>-3.2704698123788597E-4</c:v>
                      </c:pt>
                      <c:pt idx="1335" formatCode="General">
                        <c:v>-3.2885135554107798E-4</c:v>
                      </c:pt>
                      <c:pt idx="1336" formatCode="General">
                        <c:v>-3.3051532221118902E-4</c:v>
                      </c:pt>
                      <c:pt idx="1337" formatCode="General">
                        <c:v>-3.3179922253606003E-4</c:v>
                      </c:pt>
                      <c:pt idx="1338" formatCode="General">
                        <c:v>-3.3264590189210197E-4</c:v>
                      </c:pt>
                      <c:pt idx="1339" formatCode="General">
                        <c:v>-3.2603169600617702E-4</c:v>
                      </c:pt>
                      <c:pt idx="1340" formatCode="General">
                        <c:v>-3.1170340655366203E-4</c:v>
                      </c:pt>
                      <c:pt idx="1341" formatCode="General">
                        <c:v>-2.9686586392943298E-4</c:v>
                      </c:pt>
                      <c:pt idx="1342" formatCode="General">
                        <c:v>-2.8127792180535099E-4</c:v>
                      </c:pt>
                      <c:pt idx="1343" formatCode="General">
                        <c:v>-2.6596630174243401E-4</c:v>
                      </c:pt>
                      <c:pt idx="1344" formatCode="General">
                        <c:v>-2.5100785717826698E-4</c:v>
                      </c:pt>
                      <c:pt idx="1345" formatCode="General">
                        <c:v>-2.3639678499804001E-4</c:v>
                      </c:pt>
                      <c:pt idx="1346" formatCode="General">
                        <c:v>-2.2140464725039401E-4</c:v>
                      </c:pt>
                      <c:pt idx="1347" formatCode="General">
                        <c:v>-2.0670009111566101E-4</c:v>
                      </c:pt>
                      <c:pt idx="1348" formatCode="General">
                        <c:v>-1.9229395049171001E-4</c:v>
                      </c:pt>
                      <c:pt idx="1349" formatCode="General">
                        <c:v>-1.78180317235471E-4</c:v>
                      </c:pt>
                      <c:pt idx="1350" formatCode="General">
                        <c:v>-1.6464457817559399E-4</c:v>
                      </c:pt>
                      <c:pt idx="1351" formatCode="General">
                        <c:v>-1.51123373454729E-4</c:v>
                      </c:pt>
                      <c:pt idx="1352" formatCode="General">
                        <c:v>-1.37751391749679E-4</c:v>
                      </c:pt>
                      <c:pt idx="1353" formatCode="General">
                        <c:v>-1.24525738071483E-4</c:v>
                      </c:pt>
                      <c:pt idx="1354" formatCode="General">
                        <c:v>-1.11433299104303E-4</c:v>
                      </c:pt>
                      <c:pt idx="1355">
                        <c:v>-9.8625091869786598E-5</c:v>
                      </c:pt>
                      <c:pt idx="1356">
                        <c:v>-8.6096398752465302E-5</c:v>
                      </c:pt>
                      <c:pt idx="1357">
                        <c:v>-7.3995858989745394E-5</c:v>
                      </c:pt>
                      <c:pt idx="1358">
                        <c:v>-6.2258000383568095E-5</c:v>
                      </c:pt>
                      <c:pt idx="1359">
                        <c:v>-5.1086278522379502E-5</c:v>
                      </c:pt>
                      <c:pt idx="1360">
                        <c:v>-3.9810040835709597E-5</c:v>
                      </c:pt>
                      <c:pt idx="1361">
                        <c:v>9.2447441660281292E-6</c:v>
                      </c:pt>
                      <c:pt idx="1362" formatCode="General">
                        <c:v>1.0599911356990799E-4</c:v>
                      </c:pt>
                      <c:pt idx="1363" formatCode="General">
                        <c:v>2.06308378956766E-4</c:v>
                      </c:pt>
                      <c:pt idx="1364" formatCode="General">
                        <c:v>3.10105559879784E-4</c:v>
                      </c:pt>
                      <c:pt idx="1365" formatCode="General">
                        <c:v>4.1187621137922699E-4</c:v>
                      </c:pt>
                      <c:pt idx="1366" formatCode="General">
                        <c:v>5.1165837972229095E-4</c:v>
                      </c:pt>
                      <c:pt idx="1367" formatCode="General">
                        <c:v>6.0936831631236595E-4</c:v>
                      </c:pt>
                      <c:pt idx="1368" formatCode="General">
                        <c:v>7.0541655822199396E-4</c:v>
                      </c:pt>
                      <c:pt idx="1369" formatCode="General">
                        <c:v>8.0009213649483396E-4</c:v>
                      </c:pt>
                      <c:pt idx="1370" formatCode="General">
                        <c:v>9.4063362959416203E-4</c:v>
                      </c:pt>
                      <c:pt idx="1371" formatCode="General">
                        <c:v>1.12606840899304E-3</c:v>
                      </c:pt>
                      <c:pt idx="1372" formatCode="General">
                        <c:v>1.3089617428790701E-3</c:v>
                      </c:pt>
                      <c:pt idx="1373" formatCode="General">
                        <c:v>1.4888873522426E-3</c:v>
                      </c:pt>
                      <c:pt idx="1374" formatCode="General">
                        <c:v>1.6657695289374499E-3</c:v>
                      </c:pt>
                      <c:pt idx="1375" formatCode="General">
                        <c:v>1.85254674566434E-3</c:v>
                      </c:pt>
                      <c:pt idx="1376" formatCode="General">
                        <c:v>2.0835580777449399E-3</c:v>
                      </c:pt>
                      <c:pt idx="1377" formatCode="General">
                        <c:v>2.3449718868652899E-3</c:v>
                      </c:pt>
                      <c:pt idx="1378" formatCode="General">
                        <c:v>2.6018512297193101E-3</c:v>
                      </c:pt>
                      <c:pt idx="1379" formatCode="General">
                        <c:v>2.8645584218580399E-3</c:v>
                      </c:pt>
                      <c:pt idx="1380" formatCode="General">
                        <c:v>3.1701706282043999E-3</c:v>
                      </c:pt>
                      <c:pt idx="1381" formatCode="General">
                        <c:v>3.5087906362747099E-3</c:v>
                      </c:pt>
                      <c:pt idx="1382" formatCode="General">
                        <c:v>3.8413424595409099E-3</c:v>
                      </c:pt>
                      <c:pt idx="1383" formatCode="General">
                        <c:v>4.20717172585219E-3</c:v>
                      </c:pt>
                      <c:pt idx="1384" formatCode="General">
                        <c:v>4.61521752101785E-3</c:v>
                      </c:pt>
                      <c:pt idx="1385" formatCode="General">
                        <c:v>5.0264484914520902E-3</c:v>
                      </c:pt>
                      <c:pt idx="1386" formatCode="General">
                        <c:v>5.4797299769877598E-3</c:v>
                      </c:pt>
                      <c:pt idx="1387" formatCode="General">
                        <c:v>5.9722315470667501E-3</c:v>
                      </c:pt>
                      <c:pt idx="1388" formatCode="General">
                        <c:v>6.4755653182742802E-3</c:v>
                      </c:pt>
                      <c:pt idx="1389" formatCode="General">
                        <c:v>7.0180353415249296E-3</c:v>
                      </c:pt>
                      <c:pt idx="1390" formatCode="General">
                        <c:v>7.5787651379758498E-3</c:v>
                      </c:pt>
                      <c:pt idx="1391" formatCode="General">
                        <c:v>8.1603031257355407E-3</c:v>
                      </c:pt>
                      <c:pt idx="1392" formatCode="General">
                        <c:v>8.7781548092702097E-3</c:v>
                      </c:pt>
                      <c:pt idx="1393" formatCode="General">
                        <c:v>9.4034880958762598E-3</c:v>
                      </c:pt>
                      <c:pt idx="1394" formatCode="General">
                        <c:v>1.0065778623135299E-2</c:v>
                      </c:pt>
                      <c:pt idx="1395" formatCode="General">
                        <c:v>1.0760446884924699E-2</c:v>
                      </c:pt>
                      <c:pt idx="1396" formatCode="General">
                        <c:v>1.1471769705759799E-2</c:v>
                      </c:pt>
                      <c:pt idx="1397" formatCode="General">
                        <c:v>1.22179081456966E-2</c:v>
                      </c:pt>
                      <c:pt idx="1398" formatCode="General">
                        <c:v>1.2976688026439901E-2</c:v>
                      </c:pt>
                      <c:pt idx="1399" formatCode="General">
                        <c:v>1.3769335090793399E-2</c:v>
                      </c:pt>
                      <c:pt idx="1400" formatCode="General">
                        <c:v>1.45862649804835E-2</c:v>
                      </c:pt>
                      <c:pt idx="1401" formatCode="General">
                        <c:v>1.5423724907468199E-2</c:v>
                      </c:pt>
                      <c:pt idx="1402" formatCode="General">
                        <c:v>1.6294263193310701E-2</c:v>
                      </c:pt>
                      <c:pt idx="1403" formatCode="General">
                        <c:v>1.7183270875326399E-2</c:v>
                      </c:pt>
                      <c:pt idx="1404" formatCode="General">
                        <c:v>1.8103828820426798E-2</c:v>
                      </c:pt>
                      <c:pt idx="1405" formatCode="General">
                        <c:v>1.9034325599451399E-2</c:v>
                      </c:pt>
                      <c:pt idx="1406" formatCode="General">
                        <c:v>1.99951057829411E-2</c:v>
                      </c:pt>
                      <c:pt idx="1407" formatCode="General">
                        <c:v>2.09851661908739E-2</c:v>
                      </c:pt>
                      <c:pt idx="1408" formatCode="General">
                        <c:v>2.1984378639569702E-2</c:v>
                      </c:pt>
                      <c:pt idx="1409" formatCode="General">
                        <c:v>2.3013089803131399E-2</c:v>
                      </c:pt>
                      <c:pt idx="1410" formatCode="General">
                        <c:v>2.4057168373172799E-2</c:v>
                      </c:pt>
                      <c:pt idx="1411" formatCode="General">
                        <c:v>2.5129743706335202E-2</c:v>
                      </c:pt>
                      <c:pt idx="1412" formatCode="General">
                        <c:v>2.6217381846534198E-2</c:v>
                      </c:pt>
                      <c:pt idx="1413" formatCode="General">
                        <c:v>2.7333340643067802E-2</c:v>
                      </c:pt>
                      <c:pt idx="1414" formatCode="General">
                        <c:v>2.8476992502077501E-2</c:v>
                      </c:pt>
                      <c:pt idx="1415" formatCode="General">
                        <c:v>2.9636389502512499E-2</c:v>
                      </c:pt>
                      <c:pt idx="1416" formatCode="General">
                        <c:v>3.08239462094325E-2</c:v>
                      </c:pt>
                      <c:pt idx="1417" formatCode="General">
                        <c:v>3.2025717611586603E-2</c:v>
                      </c:pt>
                      <c:pt idx="1418" formatCode="General">
                        <c:v>3.3253910867420598E-2</c:v>
                      </c:pt>
                      <c:pt idx="1419" formatCode="General">
                        <c:v>3.4493552412114402E-2</c:v>
                      </c:pt>
                      <c:pt idx="1420" formatCode="General">
                        <c:v>3.57584696406784E-2</c:v>
                      </c:pt>
                      <c:pt idx="1421" formatCode="General">
                        <c:v>3.7042665489356197E-2</c:v>
                      </c:pt>
                      <c:pt idx="1422" formatCode="General">
                        <c:v>3.8351220360053E-2</c:v>
                      </c:pt>
                      <c:pt idx="1423" formatCode="General">
                        <c:v>3.9686808735466303E-2</c:v>
                      </c:pt>
                      <c:pt idx="1424" formatCode="General">
                        <c:v>4.1047234974460202E-2</c:v>
                      </c:pt>
                      <c:pt idx="1425" formatCode="General">
                        <c:v>4.2434050637295898E-2</c:v>
                      </c:pt>
                      <c:pt idx="1426" formatCode="General">
                        <c:v>4.3843026226261898E-2</c:v>
                      </c:pt>
                      <c:pt idx="1427" formatCode="General">
                        <c:v>4.5276074482869202E-2</c:v>
                      </c:pt>
                      <c:pt idx="1428" formatCode="General">
                        <c:v>4.6730447464981999E-2</c:v>
                      </c:pt>
                      <c:pt idx="1429" formatCode="General">
                        <c:v>4.8208589969766E-2</c:v>
                      </c:pt>
                      <c:pt idx="1430" formatCode="General">
                        <c:v>4.9709299727452999E-2</c:v>
                      </c:pt>
                      <c:pt idx="1431" formatCode="General">
                        <c:v>5.1233373253672998E-2</c:v>
                      </c:pt>
                      <c:pt idx="1432" formatCode="General">
                        <c:v>5.2778182845271901E-2</c:v>
                      </c:pt>
                      <c:pt idx="1433" formatCode="General">
                        <c:v>5.4345368178511502E-2</c:v>
                      </c:pt>
                      <c:pt idx="1434" formatCode="General">
                        <c:v>5.5932610785028501E-2</c:v>
                      </c:pt>
                      <c:pt idx="1435" formatCode="General">
                        <c:v>5.7542037097830998E-2</c:v>
                      </c:pt>
                      <c:pt idx="1436" formatCode="General">
                        <c:v>5.9170625400365801E-2</c:v>
                      </c:pt>
                      <c:pt idx="1437" formatCode="General">
                        <c:v>6.0820475926872702E-2</c:v>
                      </c:pt>
                      <c:pt idx="1438" formatCode="General">
                        <c:v>6.2487971639369297E-2</c:v>
                      </c:pt>
                      <c:pt idx="1439" formatCode="General">
                        <c:v>6.4184542806659903E-2</c:v>
                      </c:pt>
                      <c:pt idx="1440" formatCode="General">
                        <c:v>6.58995258063034E-2</c:v>
                      </c:pt>
                      <c:pt idx="1441" formatCode="General">
                        <c:v>6.76412786775899E-2</c:v>
                      </c:pt>
                      <c:pt idx="1442" formatCode="General">
                        <c:v>6.9402761906719401E-2</c:v>
                      </c:pt>
                      <c:pt idx="1443" formatCode="General">
                        <c:v>7.1186005190711998E-2</c:v>
                      </c:pt>
                      <c:pt idx="1444" formatCode="General">
                        <c:v>7.2985714786895195E-2</c:v>
                      </c:pt>
                      <c:pt idx="1445" formatCode="General">
                        <c:v>7.4800488585464203E-2</c:v>
                      </c:pt>
                      <c:pt idx="1446" formatCode="General">
                        <c:v>7.6639240171338399E-2</c:v>
                      </c:pt>
                      <c:pt idx="1447" formatCode="General">
                        <c:v>7.8492283384717101E-2</c:v>
                      </c:pt>
                      <c:pt idx="1448" formatCode="General">
                        <c:v>8.0378701520326307E-2</c:v>
                      </c:pt>
                      <c:pt idx="1449" formatCode="General">
                        <c:v>8.2278439850556495E-2</c:v>
                      </c:pt>
                      <c:pt idx="1450" formatCode="General">
                        <c:v>8.4201448607562304E-2</c:v>
                      </c:pt>
                      <c:pt idx="1451" formatCode="General">
                        <c:v>8.6150165683995097E-2</c:v>
                      </c:pt>
                      <c:pt idx="1452" formatCode="General">
                        <c:v>8.8114574409261001E-2</c:v>
                      </c:pt>
                      <c:pt idx="1453" formatCode="General">
                        <c:v>9.0101155470926605E-2</c:v>
                      </c:pt>
                      <c:pt idx="1454" formatCode="General">
                        <c:v>9.2099081396771199E-2</c:v>
                      </c:pt>
                      <c:pt idx="1455" formatCode="General">
                        <c:v>9.4118014163168798E-2</c:v>
                      </c:pt>
                      <c:pt idx="1456" formatCode="General">
                        <c:v>9.6148437856625205E-2</c:v>
                      </c:pt>
                      <c:pt idx="1457" formatCode="General">
                        <c:v>9.8200149856655997E-2</c:v>
                      </c:pt>
                      <c:pt idx="1458" formatCode="General">
                        <c:v>0.100260957431829</c:v>
                      </c:pt>
                      <c:pt idx="1459" formatCode="General">
                        <c:v>0.10232584174925199</c:v>
                      </c:pt>
                      <c:pt idx="1460" formatCode="General">
                        <c:v>0.10440245542234899</c:v>
                      </c:pt>
                      <c:pt idx="1461" formatCode="General">
                        <c:v>0.10649097281990599</c:v>
                      </c:pt>
                      <c:pt idx="1462" formatCode="General">
                        <c:v>0.108587760273333</c:v>
                      </c:pt>
                      <c:pt idx="1463" formatCode="General">
                        <c:v>0.110696767511007</c:v>
                      </c:pt>
                      <c:pt idx="1464" formatCode="General">
                        <c:v>0.11281527472187799</c:v>
                      </c:pt>
                      <c:pt idx="1465" formatCode="General">
                        <c:v>0.11493698347534199</c:v>
                      </c:pt>
                      <c:pt idx="1466" formatCode="General">
                        <c:v>0.11706717294817701</c:v>
                      </c:pt>
                      <c:pt idx="1467" formatCode="General">
                        <c:v>0.119192292865806</c:v>
                      </c:pt>
                      <c:pt idx="1468" formatCode="General">
                        <c:v>0.12132668191672</c:v>
                      </c:pt>
                      <c:pt idx="1469" formatCode="General">
                        <c:v>0.12345681134122399</c:v>
                      </c:pt>
                      <c:pt idx="1470" formatCode="General">
                        <c:v>0.12559615902252499</c:v>
                      </c:pt>
                      <c:pt idx="1471" formatCode="General">
                        <c:v>0.12773363947507399</c:v>
                      </c:pt>
                      <c:pt idx="1472" formatCode="General">
                        <c:v>0.129860086674467</c:v>
                      </c:pt>
                      <c:pt idx="1473" formatCode="General">
                        <c:v>0.13199368612214901</c:v>
                      </c:pt>
                      <c:pt idx="1474" formatCode="General">
                        <c:v>0.134105995162658</c:v>
                      </c:pt>
                      <c:pt idx="1475" formatCode="General">
                        <c:v>0.13620533831836701</c:v>
                      </c:pt>
                      <c:pt idx="1476" formatCode="General">
                        <c:v>0.13831467063838301</c:v>
                      </c:pt>
                      <c:pt idx="1477" formatCode="General">
                        <c:v>0.14039547201772001</c:v>
                      </c:pt>
                      <c:pt idx="1478" formatCode="General">
                        <c:v>0.142448277606816</c:v>
                      </c:pt>
                      <c:pt idx="1479" formatCode="General">
                        <c:v>0.14446856937583599</c:v>
                      </c:pt>
                      <c:pt idx="1480" formatCode="General">
                        <c:v>0.14650023494695399</c:v>
                      </c:pt>
                      <c:pt idx="1481" formatCode="General">
                        <c:v>0.14853798975903501</c:v>
                      </c:pt>
                      <c:pt idx="1482" formatCode="General">
                        <c:v>0.15053765736976499</c:v>
                      </c:pt>
                      <c:pt idx="1483" formatCode="General">
                        <c:v>0.152499952388543</c:v>
                      </c:pt>
                      <c:pt idx="1484" formatCode="General">
                        <c:v>0.15442561709725899</c:v>
                      </c:pt>
                      <c:pt idx="1485" formatCode="General">
                        <c:v>0.15634367252753401</c:v>
                      </c:pt>
                      <c:pt idx="1486" formatCode="General">
                        <c:v>0.15827474504840999</c:v>
                      </c:pt>
                      <c:pt idx="1487" formatCode="General">
                        <c:v>0.160190538323013</c:v>
                      </c:pt>
                      <c:pt idx="1488" formatCode="General">
                        <c:v>0.16207043898899701</c:v>
                      </c:pt>
                      <c:pt idx="1489" formatCode="General">
                        <c:v>0.16391509010572999</c:v>
                      </c:pt>
                      <c:pt idx="1490" formatCode="General">
                        <c:v>0.165725153313657</c:v>
                      </c:pt>
                      <c:pt idx="1491" formatCode="General">
                        <c:v>0.167501260586739</c:v>
                      </c:pt>
                      <c:pt idx="1492" formatCode="General">
                        <c:v>0.16924402385014001</c:v>
                      </c:pt>
                      <c:pt idx="1493" formatCode="General">
                        <c:v>0.17095406860739901</c:v>
                      </c:pt>
                      <c:pt idx="1494" formatCode="General">
                        <c:v>0.172631752833662</c:v>
                      </c:pt>
                      <c:pt idx="1495" formatCode="General">
                        <c:v>0.17427734540213999</c:v>
                      </c:pt>
                      <c:pt idx="1496" formatCode="General">
                        <c:v>0.17589152784989501</c:v>
                      </c:pt>
                      <c:pt idx="1497" formatCode="General">
                        <c:v>0.177474922362065</c:v>
                      </c:pt>
                      <c:pt idx="1498" formatCode="General">
                        <c:v>0.17902922065285601</c:v>
                      </c:pt>
                      <c:pt idx="1499" formatCode="General">
                        <c:v>0.18054487388688201</c:v>
                      </c:pt>
                      <c:pt idx="1500" formatCode="General">
                        <c:v>0.182022607010561</c:v>
                      </c:pt>
                      <c:pt idx="1501" formatCode="General">
                        <c:v>0.18345337505486101</c:v>
                      </c:pt>
                      <c:pt idx="1502" formatCode="General">
                        <c:v>0.18480920907545001</c:v>
                      </c:pt>
                      <c:pt idx="1503" formatCode="General">
                        <c:v>0.18612933637512299</c:v>
                      </c:pt>
                      <c:pt idx="1504" formatCode="General">
                        <c:v>0.187423906885019</c:v>
                      </c:pt>
                      <c:pt idx="1505" formatCode="General">
                        <c:v>0.18868657619460599</c:v>
                      </c:pt>
                      <c:pt idx="1506" formatCode="General">
                        <c:v>0.189917942887256</c:v>
                      </c:pt>
                      <c:pt idx="1507" formatCode="General">
                        <c:v>0.19111077466270501</c:v>
                      </c:pt>
                      <c:pt idx="1508" formatCode="General">
                        <c:v>0.19223184728293799</c:v>
                      </c:pt>
                      <c:pt idx="1509" formatCode="General">
                        <c:v>0.193313700342993</c:v>
                      </c:pt>
                      <c:pt idx="1510" formatCode="General">
                        <c:v>0.19437409838674599</c:v>
                      </c:pt>
                      <c:pt idx="1511" formatCode="General">
                        <c:v>0.195414081298873</c:v>
                      </c:pt>
                      <c:pt idx="1512" formatCode="General">
                        <c:v>0.19642467061453101</c:v>
                      </c:pt>
                      <c:pt idx="1513" formatCode="General">
                        <c:v>0.197406417468036</c:v>
                      </c:pt>
                      <c:pt idx="1514" formatCode="General">
                        <c:v>0.198321156976345</c:v>
                      </c:pt>
                      <c:pt idx="1515" formatCode="General">
                        <c:v>0.19918992347328601</c:v>
                      </c:pt>
                      <c:pt idx="1516" formatCode="General">
                        <c:v>0.200041901913943</c:v>
                      </c:pt>
                      <c:pt idx="1517" formatCode="General">
                        <c:v>0.20087169362961699</c:v>
                      </c:pt>
                      <c:pt idx="1518" formatCode="General">
                        <c:v>0.201679714823253</c:v>
                      </c:pt>
                      <c:pt idx="1519" formatCode="General">
                        <c:v>0.202459174675369</c:v>
                      </c:pt>
                      <c:pt idx="1520" formatCode="General">
                        <c:v>0.20317595409221201</c:v>
                      </c:pt>
                      <c:pt idx="1521" formatCode="General">
                        <c:v>0.20385966898131899</c:v>
                      </c:pt>
                      <c:pt idx="1522" formatCode="General">
                        <c:v>0.20453014262380201</c:v>
                      </c:pt>
                      <c:pt idx="1523" formatCode="General">
                        <c:v>0.205177458102767</c:v>
                      </c:pt>
                      <c:pt idx="1524" formatCode="General">
                        <c:v>0.20580204995722501</c:v>
                      </c:pt>
                      <c:pt idx="1525" formatCode="General">
                        <c:v>0.206393657032482</c:v>
                      </c:pt>
                      <c:pt idx="1526" formatCode="General">
                        <c:v>0.2069243317087</c:v>
                      </c:pt>
                      <c:pt idx="1527" formatCode="General">
                        <c:v>0.207437682955987</c:v>
                      </c:pt>
                      <c:pt idx="1528" formatCode="General">
                        <c:v>0.20794139581875001</c:v>
                      </c:pt>
                      <c:pt idx="1529" formatCode="General">
                        <c:v>0.208435651071498</c:v>
                      </c:pt>
                      <c:pt idx="1530" formatCode="General">
                        <c:v>0.208919981330555</c:v>
                      </c:pt>
                      <c:pt idx="1531" formatCode="General">
                        <c:v>0.20939347638231301</c:v>
                      </c:pt>
                      <c:pt idx="1532" formatCode="General">
                        <c:v>0.209810026512006</c:v>
                      </c:pt>
                      <c:pt idx="1533" formatCode="General">
                        <c:v>0.210172491904038</c:v>
                      </c:pt>
                      <c:pt idx="1534" formatCode="General">
                        <c:v>0.210528280375747</c:v>
                      </c:pt>
                      <c:pt idx="1535" formatCode="General">
                        <c:v>0.21087784050343</c:v>
                      </c:pt>
                      <c:pt idx="1536" formatCode="General">
                        <c:v>0.211221014763289</c:v>
                      </c:pt>
                      <c:pt idx="1537" formatCode="General">
                        <c:v>0.211557825672127</c:v>
                      </c:pt>
                      <c:pt idx="1538" formatCode="General">
                        <c:v>0.211888263736487</c:v>
                      </c:pt>
                      <c:pt idx="1539" formatCode="General">
                        <c:v>0.21221244868978201</c:v>
                      </c:pt>
                      <c:pt idx="1540" formatCode="General">
                        <c:v>0.21253099744206799</c:v>
                      </c:pt>
                      <c:pt idx="1541" formatCode="General">
                        <c:v>0.21284392019276099</c:v>
                      </c:pt>
                      <c:pt idx="1542" formatCode="General">
                        <c:v>0.21315143088487301</c:v>
                      </c:pt>
                      <c:pt idx="1543" formatCode="General">
                        <c:v>0.213453306503368</c:v>
                      </c:pt>
                      <c:pt idx="1544" formatCode="General">
                        <c:v>0.213749121268592</c:v>
                      </c:pt>
                      <c:pt idx="1545" formatCode="General">
                        <c:v>0.214038988982342</c:v>
                      </c:pt>
                      <c:pt idx="1546" formatCode="General">
                        <c:v>0.21432340920994999</c:v>
                      </c:pt>
                      <c:pt idx="1547" formatCode="General">
                        <c:v>0.21464605289556701</c:v>
                      </c:pt>
                      <c:pt idx="1548" formatCode="General">
                        <c:v>0.21501100971359099</c:v>
                      </c:pt>
                      <c:pt idx="1549" formatCode="General">
                        <c:v>0.21537111350053501</c:v>
                      </c:pt>
                      <c:pt idx="1550" formatCode="General">
                        <c:v>0.215726455294877</c:v>
                      </c:pt>
                      <c:pt idx="1551" formatCode="General">
                        <c:v>0.216124263345951</c:v>
                      </c:pt>
                      <c:pt idx="1552" formatCode="General">
                        <c:v>0.21656347815038099</c:v>
                      </c:pt>
                      <c:pt idx="1553" formatCode="General">
                        <c:v>0.217005696536967</c:v>
                      </c:pt>
                      <c:pt idx="1554" formatCode="General">
                        <c:v>0.217486864578818</c:v>
                      </c:pt>
                      <c:pt idx="1555" formatCode="General">
                        <c:v>0.21800886005748399</c:v>
                      </c:pt>
                      <c:pt idx="1556" formatCode="General">
                        <c:v>0.218570663250367</c:v>
                      </c:pt>
                      <c:pt idx="1557" formatCode="General">
                        <c:v>0.21918159515681901</c:v>
                      </c:pt>
                      <c:pt idx="1558" formatCode="General">
                        <c:v>0.21983108212612301</c:v>
                      </c:pt>
                      <c:pt idx="1559" formatCode="General">
                        <c:v>0.22054234981342</c:v>
                      </c:pt>
                      <c:pt idx="1560" formatCode="General">
                        <c:v>0.22131616446431099</c:v>
                      </c:pt>
                      <c:pt idx="1561" formatCode="General">
                        <c:v>0.22213811073061099</c:v>
                      </c:pt>
                      <c:pt idx="1562" formatCode="General">
                        <c:v>0.22302151104693099</c:v>
                      </c:pt>
                      <c:pt idx="1563" formatCode="General">
                        <c:v>0.22397511013121901</c:v>
                      </c:pt>
                      <c:pt idx="1564" formatCode="General">
                        <c:v>0.22500361752220499</c:v>
                      </c:pt>
                      <c:pt idx="1565" formatCode="General">
                        <c:v>0.22610411957495699</c:v>
                      </c:pt>
                      <c:pt idx="1566" formatCode="General">
                        <c:v>0.227283772283492</c:v>
                      </c:pt>
                      <c:pt idx="1567" formatCode="General">
                        <c:v>0.22855672020550499</c:v>
                      </c:pt>
                      <c:pt idx="1568" formatCode="General">
                        <c:v>0.22992130513756201</c:v>
                      </c:pt>
                      <c:pt idx="1569" formatCode="General">
                        <c:v>0.23137496127769799</c:v>
                      </c:pt>
                      <c:pt idx="1570" formatCode="General">
                        <c:v>0.23292443496467199</c:v>
                      </c:pt>
                      <c:pt idx="1571" formatCode="General">
                        <c:v>0.234583365373984</c:v>
                      </c:pt>
                      <c:pt idx="1572" formatCode="General">
                        <c:v>0.23635245295465801</c:v>
                      </c:pt>
                      <c:pt idx="1573" formatCode="General">
                        <c:v>0.23823718653890999</c:v>
                      </c:pt>
                      <c:pt idx="1574" formatCode="General">
                        <c:v>0.24024447448466801</c:v>
                      </c:pt>
                      <c:pt idx="1575" formatCode="General">
                        <c:v>0.24236663590399601</c:v>
                      </c:pt>
                      <c:pt idx="1576" formatCode="General">
                        <c:v>0.244609304949614</c:v>
                      </c:pt>
                      <c:pt idx="1577" formatCode="General">
                        <c:v>0.24699183113248699</c:v>
                      </c:pt>
                      <c:pt idx="1578" formatCode="General">
                        <c:v>0.249518525695652</c:v>
                      </c:pt>
                      <c:pt idx="1579" formatCode="General">
                        <c:v>0.25219871887030898</c:v>
                      </c:pt>
                      <c:pt idx="1580" formatCode="General">
                        <c:v>0.25502879958486002</c:v>
                      </c:pt>
                      <c:pt idx="1581" formatCode="General">
                        <c:v>0.25800708190168198</c:v>
                      </c:pt>
                      <c:pt idx="1582" formatCode="General">
                        <c:v>0.26113858439056098</c:v>
                      </c:pt>
                      <c:pt idx="1583" formatCode="General">
                        <c:v>0.26443519933291298</c:v>
                      </c:pt>
                      <c:pt idx="1584" formatCode="General">
                        <c:v>0.267903897939199</c:v>
                      </c:pt>
                      <c:pt idx="1585" formatCode="General">
                        <c:v>0.27154195591629499</c:v>
                      </c:pt>
                      <c:pt idx="1586" formatCode="General">
                        <c:v>0.27536262816075102</c:v>
                      </c:pt>
                      <c:pt idx="1587" formatCode="General">
                        <c:v>0.27936233697665502</c:v>
                      </c:pt>
                      <c:pt idx="1588" formatCode="General">
                        <c:v>0.28353895732383699</c:v>
                      </c:pt>
                      <c:pt idx="1589" formatCode="General">
                        <c:v>0.28789475540179099</c:v>
                      </c:pt>
                      <c:pt idx="1590" formatCode="General">
                        <c:v>0.292421989054235</c:v>
                      </c:pt>
                      <c:pt idx="1591" formatCode="General">
                        <c:v>0.29714472774227702</c:v>
                      </c:pt>
                      <c:pt idx="1592" formatCode="General">
                        <c:v>0.30208057515672698</c:v>
                      </c:pt>
                      <c:pt idx="1593" formatCode="General">
                        <c:v>0.30721665964620898</c:v>
                      </c:pt>
                      <c:pt idx="1594" formatCode="General">
                        <c:v>0.31255519821211802</c:v>
                      </c:pt>
                      <c:pt idx="1595" formatCode="General">
                        <c:v>0.31809232278072502</c:v>
                      </c:pt>
                      <c:pt idx="1596" formatCode="General">
                        <c:v>0.32383519100287</c:v>
                      </c:pt>
                      <c:pt idx="1597" formatCode="General">
                        <c:v>0.32978390150984399</c:v>
                      </c:pt>
                      <c:pt idx="1598" formatCode="General">
                        <c:v>0.33594053107411598</c:v>
                      </c:pt>
                      <c:pt idx="1599" formatCode="General">
                        <c:v>0.34230011229457802</c:v>
                      </c:pt>
                      <c:pt idx="1600" formatCode="General">
                        <c:v>0.34885112958056502</c:v>
                      </c:pt>
                      <c:pt idx="1601" formatCode="General">
                        <c:v>0.35558604663728199</c:v>
                      </c:pt>
                      <c:pt idx="1602" formatCode="General">
                        <c:v>0.36250995350652399</c:v>
                      </c:pt>
                      <c:pt idx="1603" formatCode="General">
                        <c:v>0.36960266381135898</c:v>
                      </c:pt>
                      <c:pt idx="1604" formatCode="General">
                        <c:v>0.37686664198627001</c:v>
                      </c:pt>
                      <c:pt idx="1605" formatCode="General">
                        <c:v>0.38431501891646802</c:v>
                      </c:pt>
                      <c:pt idx="1606" formatCode="General">
                        <c:v>0.39192955820537401</c:v>
                      </c:pt>
                      <c:pt idx="1607" formatCode="General">
                        <c:v>0.39970361315193598</c:v>
                      </c:pt>
                      <c:pt idx="1608" formatCode="General">
                        <c:v>0.407641848237348</c:v>
                      </c:pt>
                      <c:pt idx="1609" formatCode="General">
                        <c:v>0.41573676487095701</c:v>
                      </c:pt>
                      <c:pt idx="1610" formatCode="General">
                        <c:v>0.42397867747322299</c:v>
                      </c:pt>
                      <c:pt idx="1611" formatCode="General">
                        <c:v>0.432365727132699</c:v>
                      </c:pt>
                      <c:pt idx="1612" formatCode="General">
                        <c:v>0.44089403401448102</c:v>
                      </c:pt>
                      <c:pt idx="1613" formatCode="General">
                        <c:v>0.44956472375360401</c:v>
                      </c:pt>
                      <c:pt idx="1614" formatCode="General">
                        <c:v>0.45837215692653599</c:v>
                      </c:pt>
                      <c:pt idx="1615" formatCode="General">
                        <c:v>0.46730846423984501</c:v>
                      </c:pt>
                      <c:pt idx="1616" formatCode="General">
                        <c:v>0.47636863811713798</c:v>
                      </c:pt>
                      <c:pt idx="1617" formatCode="General">
                        <c:v>0.485555714734966</c:v>
                      </c:pt>
                      <c:pt idx="1618" formatCode="General">
                        <c:v>0.49484947672821</c:v>
                      </c:pt>
                      <c:pt idx="1619" formatCode="General">
                        <c:v>0.50424358152568505</c:v>
                      </c:pt>
                      <c:pt idx="1620" formatCode="General">
                        <c:v>0.51373633407613695</c:v>
                      </c:pt>
                      <c:pt idx="1621" formatCode="General">
                        <c:v>0.52332801703992904</c:v>
                      </c:pt>
                      <c:pt idx="1622" formatCode="General">
                        <c:v>0.53301277576806705</c:v>
                      </c:pt>
                      <c:pt idx="1623" formatCode="General">
                        <c:v>0.54276639219834699</c:v>
                      </c:pt>
                      <c:pt idx="1624" formatCode="General">
                        <c:v>0.55258528597161005</c:v>
                      </c:pt>
                      <c:pt idx="1625" formatCode="General">
                        <c:v>0.56247886477643005</c:v>
                      </c:pt>
                      <c:pt idx="1626" formatCode="General">
                        <c:v>0.57243434238778401</c:v>
                      </c:pt>
                      <c:pt idx="1627" formatCode="General">
                        <c:v>0.58243613704215202</c:v>
                      </c:pt>
                      <c:pt idx="1628" formatCode="General">
                        <c:v>0.59248156026530396</c:v>
                      </c:pt>
                      <c:pt idx="1629" formatCode="General">
                        <c:v>0.60256866769188</c:v>
                      </c:pt>
                      <c:pt idx="1630" formatCode="General">
                        <c:v>0.612681254932261</c:v>
                      </c:pt>
                      <c:pt idx="1631" formatCode="General">
                        <c:v>0.62281308972688498</c:v>
                      </c:pt>
                      <c:pt idx="1632" formatCode="General">
                        <c:v>0.63295487626791902</c:v>
                      </c:pt>
                      <c:pt idx="1633" formatCode="General">
                        <c:v>0.64309811106232195</c:v>
                      </c:pt>
                      <c:pt idx="1634" formatCode="General">
                        <c:v>0.65324287938064296</c:v>
                      </c:pt>
                      <c:pt idx="1635" formatCode="General">
                        <c:v>0.66337148231551701</c:v>
                      </c:pt>
                      <c:pt idx="1636" formatCode="General">
                        <c:v>0.67347709536106604</c:v>
                      </c:pt>
                      <c:pt idx="1637" formatCode="General">
                        <c:v>0.68356495332338296</c:v>
                      </c:pt>
                      <c:pt idx="1638" formatCode="General">
                        <c:v>0.69362217044303598</c:v>
                      </c:pt>
                      <c:pt idx="1639" formatCode="General">
                        <c:v>0.70363187614005496</c:v>
                      </c:pt>
                      <c:pt idx="1640" formatCode="General">
                        <c:v>0.71359050260402401</c:v>
                      </c:pt>
                      <c:pt idx="1641" formatCode="General">
                        <c:v>0.72348703822660798</c:v>
                      </c:pt>
                      <c:pt idx="1642" formatCode="General">
                        <c:v>0.73330699552054002</c:v>
                      </c:pt>
                      <c:pt idx="1643" formatCode="General">
                        <c:v>0.74304661787479098</c:v>
                      </c:pt>
                      <c:pt idx="1644" formatCode="General">
                        <c:v>0.75269344540429195</c:v>
                      </c:pt>
                      <c:pt idx="1645" formatCode="General">
                        <c:v>0.76222927298375198</c:v>
                      </c:pt>
                      <c:pt idx="1646" formatCode="General">
                        <c:v>0.77164693861938005</c:v>
                      </c:pt>
                      <c:pt idx="1647" formatCode="General">
                        <c:v>0.78095457406372704</c:v>
                      </c:pt>
                      <c:pt idx="1648" formatCode="General">
                        <c:v>0.79013581388062704</c:v>
                      </c:pt>
                      <c:pt idx="1649" formatCode="General">
                        <c:v>0.79915379040872303</c:v>
                      </c:pt>
                      <c:pt idx="1650" formatCode="General">
                        <c:v>0.80803744025104696</c:v>
                      </c:pt>
                      <c:pt idx="1651" formatCode="General">
                        <c:v>0.81680428053257703</c:v>
                      </c:pt>
                      <c:pt idx="1652" formatCode="General">
                        <c:v>0.82540533237949998</c:v>
                      </c:pt>
                      <c:pt idx="1653" formatCode="General">
                        <c:v>0.83384370583330703</c:v>
                      </c:pt>
                      <c:pt idx="1654" formatCode="General">
                        <c:v>0.84211476560623</c:v>
                      </c:pt>
                      <c:pt idx="1655" formatCode="General">
                        <c:v>0.85018346651183796</c:v>
                      </c:pt>
                      <c:pt idx="1656" formatCode="General">
                        <c:v>0.85807661964689097</c:v>
                      </c:pt>
                      <c:pt idx="1657" formatCode="General">
                        <c:v>0.86580948804742297</c:v>
                      </c:pt>
                      <c:pt idx="1658" formatCode="General">
                        <c:v>0.87334808981119505</c:v>
                      </c:pt>
                      <c:pt idx="1659" formatCode="General">
                        <c:v>0.88068601626346399</c:v>
                      </c:pt>
                      <c:pt idx="1660" formatCode="General">
                        <c:v>0.88783747419693904</c:v>
                      </c:pt>
                      <c:pt idx="1661" formatCode="General">
                        <c:v>0.89478883351602001</c:v>
                      </c:pt>
                      <c:pt idx="1662" formatCode="General">
                        <c:v>0.901536601757845</c:v>
                      </c:pt>
                      <c:pt idx="1663" formatCode="General">
                        <c:v>0.90808235292933304</c:v>
                      </c:pt>
                      <c:pt idx="1664" formatCode="General">
                        <c:v>0.91442201769207698</c:v>
                      </c:pt>
                      <c:pt idx="1665" formatCode="General">
                        <c:v>0.92054402539591795</c:v>
                      </c:pt>
                      <c:pt idx="1666" formatCode="General">
                        <c:v>0.92644416683237296</c:v>
                      </c:pt>
                      <c:pt idx="1667" formatCode="General">
                        <c:v>0.93212519053418497</c:v>
                      </c:pt>
                      <c:pt idx="1668" formatCode="General">
                        <c:v>0.93759173250005201</c:v>
                      </c:pt>
                      <c:pt idx="1669" formatCode="General">
                        <c:v>0.94283034546831901</c:v>
                      </c:pt>
                      <c:pt idx="1670" formatCode="General">
                        <c:v>0.94783626299637203</c:v>
                      </c:pt>
                      <c:pt idx="1671" formatCode="General">
                        <c:v>0.95261976688319705</c:v>
                      </c:pt>
                      <c:pt idx="1672" formatCode="General">
                        <c:v>0.95716507115166105</c:v>
                      </c:pt>
                      <c:pt idx="1673" formatCode="General">
                        <c:v>0.96148029466565799</c:v>
                      </c:pt>
                      <c:pt idx="1674" formatCode="General">
                        <c:v>0.965568596502835</c:v>
                      </c:pt>
                      <c:pt idx="1675" formatCode="General">
                        <c:v>0.96942488542069905</c:v>
                      </c:pt>
                      <c:pt idx="1676" formatCode="General">
                        <c:v>0.97305782555515297</c:v>
                      </c:pt>
                      <c:pt idx="1677" formatCode="General">
                        <c:v>0.97644908509407102</c:v>
                      </c:pt>
                      <c:pt idx="1678" formatCode="General">
                        <c:v>0.97959366459546404</c:v>
                      </c:pt>
                      <c:pt idx="1679" formatCode="General">
                        <c:v>0.98249452744948096</c:v>
                      </c:pt>
                      <c:pt idx="1680" formatCode="General">
                        <c:v>0.98515675854342999</c:v>
                      </c:pt>
                      <c:pt idx="1681" formatCode="General">
                        <c:v>0.98759402231063598</c:v>
                      </c:pt>
                      <c:pt idx="1682" formatCode="General">
                        <c:v>0.98980396347487098</c:v>
                      </c:pt>
                      <c:pt idx="1683" formatCode="General">
                        <c:v>0.99178954482413295</c:v>
                      </c:pt>
                      <c:pt idx="1684" formatCode="General">
                        <c:v>0.993554297395432</c:v>
                      </c:pt>
                      <c:pt idx="1685" formatCode="General">
                        <c:v>0.99510620775764602</c:v>
                      </c:pt>
                      <c:pt idx="1686" formatCode="General">
                        <c:v>0.99643482183299104</c:v>
                      </c:pt>
                      <c:pt idx="1687" formatCode="General">
                        <c:v>0.99754158955319705</c:v>
                      </c:pt>
                      <c:pt idx="1688" formatCode="General">
                        <c:v>0.99844059358207404</c:v>
                      </c:pt>
                      <c:pt idx="1689" formatCode="General">
                        <c:v>0.99913472939733206</c:v>
                      </c:pt>
                      <c:pt idx="1690" formatCode="General">
                        <c:v>0.99962330541823596</c:v>
                      </c:pt>
                      <c:pt idx="1691" formatCode="General">
                        <c:v>0.99990972115788601</c:v>
                      </c:pt>
                      <c:pt idx="1692" formatCode="General">
                        <c:v>1</c:v>
                      </c:pt>
                      <c:pt idx="1693" formatCode="General">
                        <c:v>0.99990515867977303</c:v>
                      </c:pt>
                      <c:pt idx="1694" formatCode="General">
                        <c:v>0.99962783748148798</c:v>
                      </c:pt>
                      <c:pt idx="1695" formatCode="General">
                        <c:v>0.99917108480128203</c:v>
                      </c:pt>
                      <c:pt idx="1696" formatCode="General">
                        <c:v>0.99853072922216002</c:v>
                      </c:pt>
                      <c:pt idx="1697" formatCode="General">
                        <c:v>0.99770277615258796</c:v>
                      </c:pt>
                      <c:pt idx="1698" formatCode="General">
                        <c:v>0.99669827382437803</c:v>
                      </c:pt>
                      <c:pt idx="1699" formatCode="General">
                        <c:v>0.99551263498694098</c:v>
                      </c:pt>
                      <c:pt idx="1700" formatCode="General">
                        <c:v>0.99415682974423203</c:v>
                      </c:pt>
                      <c:pt idx="1701" formatCode="General">
                        <c:v>0.99264222388897405</c:v>
                      </c:pt>
                      <c:pt idx="1702" formatCode="General">
                        <c:v>0.99097175551452099</c:v>
                      </c:pt>
                      <c:pt idx="1703" formatCode="General">
                        <c:v>0.98913239732928004</c:v>
                      </c:pt>
                      <c:pt idx="1704" formatCode="General">
                        <c:v>0.98713434103702002</c:v>
                      </c:pt>
                      <c:pt idx="1705" formatCode="General">
                        <c:v>0.98498918454585305</c:v>
                      </c:pt>
                      <c:pt idx="1706" formatCode="General">
                        <c:v>0.98268364919073004</c:v>
                      </c:pt>
                      <c:pt idx="1707" formatCode="General">
                        <c:v>0.98022096323082897</c:v>
                      </c:pt>
                      <c:pt idx="1708" formatCode="General">
                        <c:v>0.97762105075648997</c:v>
                      </c:pt>
                      <c:pt idx="1709" formatCode="General">
                        <c:v>0.97488166626996897</c:v>
                      </c:pt>
                      <c:pt idx="1710" formatCode="General">
                        <c:v>0.97199551351245395</c:v>
                      </c:pt>
                      <c:pt idx="1711" formatCode="General">
                        <c:v>0.96896859491499299</c:v>
                      </c:pt>
                      <c:pt idx="1712" formatCode="General">
                        <c:v>0.96579868796545698</c:v>
                      </c:pt>
                      <c:pt idx="1713" formatCode="General">
                        <c:v>0.962488020109182</c:v>
                      </c:pt>
                      <c:pt idx="1714" formatCode="General">
                        <c:v>0.95903886188102805</c:v>
                      </c:pt>
                      <c:pt idx="1715" formatCode="General">
                        <c:v>0.95546136688363303</c:v>
                      </c:pt>
                      <c:pt idx="1716" formatCode="General">
                        <c:v>0.951768570610112</c:v>
                      </c:pt>
                      <c:pt idx="1717" formatCode="General">
                        <c:v>0.94795859382105896</c:v>
                      </c:pt>
                      <c:pt idx="1718" formatCode="General">
                        <c:v>0.94403776126785199</c:v>
                      </c:pt>
                      <c:pt idx="1719" formatCode="General">
                        <c:v>0.94001313619008298</c:v>
                      </c:pt>
                      <c:pt idx="1720" formatCode="General">
                        <c:v>0.93588129996541303</c:v>
                      </c:pt>
                      <c:pt idx="1721" formatCode="General">
                        <c:v>0.93164633176406697</c:v>
                      </c:pt>
                      <c:pt idx="1722" formatCode="General">
                        <c:v>0.92729952485288303</c:v>
                      </c:pt>
                      <c:pt idx="1723" formatCode="General">
                        <c:v>0.92283502227856296</c:v>
                      </c:pt>
                      <c:pt idx="1724" formatCode="General">
                        <c:v>0.91826265901039095</c:v>
                      </c:pt>
                      <c:pt idx="1725" formatCode="General">
                        <c:v>0.91359101920352004</c:v>
                      </c:pt>
                      <c:pt idx="1726" formatCode="General">
                        <c:v>0.90881412527801597</c:v>
                      </c:pt>
                      <c:pt idx="1727" formatCode="General">
                        <c:v>0.90393696636739895</c:v>
                      </c:pt>
                      <c:pt idx="1728" formatCode="General">
                        <c:v>0.89896392366853295</c:v>
                      </c:pt>
                      <c:pt idx="1729" formatCode="General">
                        <c:v>0.89390824424176996</c:v>
                      </c:pt>
                      <c:pt idx="1730" formatCode="General">
                        <c:v>0.88877755936578295</c:v>
                      </c:pt>
                      <c:pt idx="1731" formatCode="General">
                        <c:v>0.88356698701578096</c:v>
                      </c:pt>
                      <c:pt idx="1732" formatCode="General">
                        <c:v>0.87827292704340398</c:v>
                      </c:pt>
                      <c:pt idx="1733" formatCode="General">
                        <c:v>0.87290391147521296</c:v>
                      </c:pt>
                      <c:pt idx="1734" formatCode="General">
                        <c:v>0.86748214263423795</c:v>
                      </c:pt>
                      <c:pt idx="1735" formatCode="General">
                        <c:v>0.86200825623477195</c:v>
                      </c:pt>
                      <c:pt idx="1736" formatCode="General">
                        <c:v>0.85647823511327703</c:v>
                      </c:pt>
                      <c:pt idx="1737" formatCode="General">
                        <c:v>0.85089387603149802</c:v>
                      </c:pt>
                      <c:pt idx="1738" formatCode="General">
                        <c:v>0.84526310497096702</c:v>
                      </c:pt>
                      <c:pt idx="1739" formatCode="General">
                        <c:v>0.839588730591323</c:v>
                      </c:pt>
                      <c:pt idx="1740" formatCode="General">
                        <c:v>0.83386798283524399</c:v>
                      </c:pt>
                      <c:pt idx="1741" formatCode="General">
                        <c:v>0.82809993991406206</c:v>
                      </c:pt>
                      <c:pt idx="1742" formatCode="General">
                        <c:v>0.82227761086120998</c:v>
                      </c:pt>
                      <c:pt idx="1743" formatCode="General">
                        <c:v>0.81642074203487303</c:v>
                      </c:pt>
                      <c:pt idx="1744" formatCode="General">
                        <c:v>0.81053325919200303</c:v>
                      </c:pt>
                      <c:pt idx="1745" formatCode="General">
                        <c:v>0.804606124948541</c:v>
                      </c:pt>
                      <c:pt idx="1746" formatCode="General">
                        <c:v>0.798648693722257</c:v>
                      </c:pt>
                      <c:pt idx="1747" formatCode="General">
                        <c:v>0.79265938771188105</c:v>
                      </c:pt>
                      <c:pt idx="1748" formatCode="General">
                        <c:v>0.78663210627083702</c:v>
                      </c:pt>
                      <c:pt idx="1749" formatCode="General">
                        <c:v>0.78057032412521798</c:v>
                      </c:pt>
                      <c:pt idx="1750" formatCode="General">
                        <c:v>0.77448269317197505</c:v>
                      </c:pt>
                      <c:pt idx="1751" formatCode="General">
                        <c:v>0.76836698506610401</c:v>
                      </c:pt>
                      <c:pt idx="1752" formatCode="General">
                        <c:v>0.76222897897769804</c:v>
                      </c:pt>
                      <c:pt idx="1753" formatCode="General">
                        <c:v>0.75606683899993998</c:v>
                      </c:pt>
                      <c:pt idx="1754" formatCode="General">
                        <c:v>0.74988931841290496</c:v>
                      </c:pt>
                      <c:pt idx="1755" formatCode="General">
                        <c:v>0.74370524708550101</c:v>
                      </c:pt>
                      <c:pt idx="1756" formatCode="General">
                        <c:v>0.73750397906189202</c:v>
                      </c:pt>
                      <c:pt idx="1757" formatCode="General">
                        <c:v>0.73129110709147804</c:v>
                      </c:pt>
                      <c:pt idx="1758" formatCode="General">
                        <c:v>0.72507747113182797</c:v>
                      </c:pt>
                      <c:pt idx="1759" formatCode="General">
                        <c:v>0.71884666057184099</c:v>
                      </c:pt>
                      <c:pt idx="1760" formatCode="General">
                        <c:v>0.71260053534870604</c:v>
                      </c:pt>
                      <c:pt idx="1761" formatCode="General">
                        <c:v>0.70635516318131897</c:v>
                      </c:pt>
                      <c:pt idx="1762" formatCode="General">
                        <c:v>0.70011872589266899</c:v>
                      </c:pt>
                      <c:pt idx="1763" formatCode="General">
                        <c:v>0.69388506553824303</c:v>
                      </c:pt>
                      <c:pt idx="1764" formatCode="General">
                        <c:v>0.68764731756188202</c:v>
                      </c:pt>
                      <c:pt idx="1765" formatCode="General">
                        <c:v>0.68140892085817595</c:v>
                      </c:pt>
                      <c:pt idx="1766" formatCode="General">
                        <c:v>0.67516992097511197</c:v>
                      </c:pt>
                      <c:pt idx="1767" formatCode="General">
                        <c:v>0.66892615063354299</c:v>
                      </c:pt>
                      <c:pt idx="1768" formatCode="General">
                        <c:v>0.66268186503965998</c:v>
                      </c:pt>
                      <c:pt idx="1769" formatCode="General">
                        <c:v>0.656447935718106</c:v>
                      </c:pt>
                      <c:pt idx="1770" formatCode="General">
                        <c:v>0.65021836115809295</c:v>
                      </c:pt>
                      <c:pt idx="1771" formatCode="General">
                        <c:v>0.64399790690230296</c:v>
                      </c:pt>
                      <c:pt idx="1772" formatCode="General">
                        <c:v>0.63779458565291003</c:v>
                      </c:pt>
                      <c:pt idx="1773" formatCode="General">
                        <c:v>0.631609570423185</c:v>
                      </c:pt>
                      <c:pt idx="1774" formatCode="General">
                        <c:v>0.62544167600857603</c:v>
                      </c:pt>
                      <c:pt idx="1775" formatCode="General">
                        <c:v>0.61929580784313998</c:v>
                      </c:pt>
                      <c:pt idx="1776" formatCode="General">
                        <c:v>0.61316531955369202</c:v>
                      </c:pt>
                      <c:pt idx="1777" formatCode="General">
                        <c:v>0.607050632567809</c:v>
                      </c:pt>
                      <c:pt idx="1778" formatCode="General">
                        <c:v>0.60095780819943001</c:v>
                      </c:pt>
                      <c:pt idx="1779" formatCode="General">
                        <c:v>0.59488655672913404</c:v>
                      </c:pt>
                      <c:pt idx="1780" formatCode="General">
                        <c:v>0.588836608811245</c:v>
                      </c:pt>
                      <c:pt idx="1781" formatCode="General">
                        <c:v>0.58280751190236102</c:v>
                      </c:pt>
                      <c:pt idx="1782" formatCode="General">
                        <c:v>0.576801885090933</c:v>
                      </c:pt>
                      <c:pt idx="1783" formatCode="General">
                        <c:v>0.570824862054092</c:v>
                      </c:pt>
                      <c:pt idx="1784" formatCode="General">
                        <c:v>0.56487221401301402</c:v>
                      </c:pt>
                      <c:pt idx="1785" formatCode="General">
                        <c:v>0.55894693268390006</c:v>
                      </c:pt>
                      <c:pt idx="1786" formatCode="General">
                        <c:v>0.55305647404830305</c:v>
                      </c:pt>
                      <c:pt idx="1787" formatCode="General">
                        <c:v>0.54719999362371896</c:v>
                      </c:pt>
                      <c:pt idx="1788" formatCode="General">
                        <c:v>0.54137246283074503</c:v>
                      </c:pt>
                      <c:pt idx="1789" formatCode="General">
                        <c:v>0.53557193237027501</c:v>
                      </c:pt>
                      <c:pt idx="1790" formatCode="General">
                        <c:v>0.52981085530888405</c:v>
                      </c:pt>
                      <c:pt idx="1791" formatCode="General">
                        <c:v>0.52408998464295697</c:v>
                      </c:pt>
                      <c:pt idx="1792" formatCode="General">
                        <c:v>0.518400758463334</c:v>
                      </c:pt>
                      <c:pt idx="1793" formatCode="General">
                        <c:v>0.51273590151546999</c:v>
                      </c:pt>
                      <c:pt idx="1794" formatCode="General">
                        <c:v>0.50711071831898702</c:v>
                      </c:pt>
                      <c:pt idx="1795" formatCode="General">
                        <c:v>0.50153101316754001</c:v>
                      </c:pt>
                      <c:pt idx="1796" formatCode="General">
                        <c:v>0.49597629394659398</c:v>
                      </c:pt>
                      <c:pt idx="1797" formatCode="General">
                        <c:v>0.49044372388249402</c:v>
                      </c:pt>
                      <c:pt idx="1798" formatCode="General">
                        <c:v>0.484952758633724</c:v>
                      </c:pt>
                      <c:pt idx="1799" formatCode="General">
                        <c:v>0.47950311059957201</c:v>
                      </c:pt>
                      <c:pt idx="1800" formatCode="General">
                        <c:v>0.47407398241566201</c:v>
                      </c:pt>
                      <c:pt idx="1801" formatCode="General">
                        <c:v>0.46867377863315701</c:v>
                      </c:pt>
                      <c:pt idx="1802" formatCode="General">
                        <c:v>0.46332175334859499</c:v>
                      </c:pt>
                      <c:pt idx="1803" formatCode="General">
                        <c:v>0.45799850033508999</c:v>
                      </c:pt>
                      <c:pt idx="1804" formatCode="General">
                        <c:v>0.452716078577103</c:v>
                      </c:pt>
                      <c:pt idx="1805" formatCode="General">
                        <c:v>0.447482349322461</c:v>
                      </c:pt>
                      <c:pt idx="1806" formatCode="General">
                        <c:v>0.442279313272603</c:v>
                      </c:pt>
                      <c:pt idx="1807" formatCode="General">
                        <c:v>0.43712550294818098</c:v>
                      </c:pt>
                      <c:pt idx="1808" formatCode="General">
                        <c:v>0.43200437550669202</c:v>
                      </c:pt>
                      <c:pt idx="1809" formatCode="General">
                        <c:v>0.42689676710848801</c:v>
                      </c:pt>
                      <c:pt idx="1810" formatCode="General">
                        <c:v>0.42183139086164001</c:v>
                      </c:pt>
                      <c:pt idx="1811" formatCode="General">
                        <c:v>0.41679637386563401</c:v>
                      </c:pt>
                      <c:pt idx="1812" formatCode="General">
                        <c:v>0.41179484099885799</c:v>
                      </c:pt>
                      <c:pt idx="1813" formatCode="General">
                        <c:v>0.40683859758737301</c:v>
                      </c:pt>
                      <c:pt idx="1814" formatCode="General">
                        <c:v>0.401915618414321</c:v>
                      </c:pt>
                      <c:pt idx="1815" formatCode="General">
                        <c:v>0.397036302933298</c:v>
                      </c:pt>
                      <c:pt idx="1816" formatCode="General">
                        <c:v>0.39219743363068899</c:v>
                      </c:pt>
                      <c:pt idx="1817" formatCode="General">
                        <c:v>0.38739968868008801</c:v>
                      </c:pt>
                      <c:pt idx="1818" formatCode="General">
                        <c:v>0.38263261089978401</c:v>
                      </c:pt>
                      <c:pt idx="1819" formatCode="General">
                        <c:v>0.37790576897745598</c:v>
                      </c:pt>
                      <c:pt idx="1820" formatCode="General">
                        <c:v>0.37321623269660997</c:v>
                      </c:pt>
                      <c:pt idx="1821" formatCode="General">
                        <c:v>0.36856570399919703</c:v>
                      </c:pt>
                      <c:pt idx="1822" formatCode="General">
                        <c:v>0.36396729034248099</c:v>
                      </c:pt>
                      <c:pt idx="1823" formatCode="General">
                        <c:v>0.35940688236801199</c:v>
                      </c:pt>
                      <c:pt idx="1824" formatCode="General">
                        <c:v>0.35488978653332898</c:v>
                      </c:pt>
                      <c:pt idx="1825" formatCode="General">
                        <c:v>0.35040842675997602</c:v>
                      </c:pt>
                      <c:pt idx="1826" formatCode="General">
                        <c:v>0.345975365308617</c:v>
                      </c:pt>
                      <c:pt idx="1827" formatCode="General">
                        <c:v>0.34157601787380898</c:v>
                      </c:pt>
                      <c:pt idx="1828" formatCode="General">
                        <c:v>0.33721588969725702</c:v>
                      </c:pt>
                      <c:pt idx="1829" formatCode="General">
                        <c:v>0.332904012839564</c:v>
                      </c:pt>
                      <c:pt idx="1830" formatCode="General">
                        <c:v>0.32862411002677999</c:v>
                      </c:pt>
                      <c:pt idx="1831" formatCode="General">
                        <c:v>0.32438832228037601</c:v>
                      </c:pt>
                      <c:pt idx="1832" formatCode="General">
                        <c:v>0.320182873125539</c:v>
                      </c:pt>
                      <c:pt idx="1833" formatCode="General">
                        <c:v>0.316028286096946</c:v>
                      </c:pt>
                      <c:pt idx="1834" formatCode="General">
                        <c:v>0.31190634436283499</c:v>
                      </c:pt>
                      <c:pt idx="1835" formatCode="General">
                        <c:v>0.30781359512227802</c:v>
                      </c:pt>
                      <c:pt idx="1836" formatCode="General">
                        <c:v>0.30378541887593302</c:v>
                      </c:pt>
                      <c:pt idx="1837" formatCode="General">
                        <c:v>0.29978271713018201</c:v>
                      </c:pt>
                      <c:pt idx="1838" formatCode="General">
                        <c:v>0.29581578434333</c:v>
                      </c:pt>
                      <c:pt idx="1839" formatCode="General">
                        <c:v>0.29190310734430502</c:v>
                      </c:pt>
                      <c:pt idx="1840" formatCode="General">
                        <c:v>0.28801478616317899</c:v>
                      </c:pt>
                      <c:pt idx="1841" formatCode="General">
                        <c:v>0.28417108672831798</c:v>
                      </c:pt>
                      <c:pt idx="1842" formatCode="General">
                        <c:v>0.28038283273546599</c:v>
                      </c:pt>
                      <c:pt idx="1843" formatCode="General">
                        <c:v>0.27661819062943299</c:v>
                      </c:pt>
                      <c:pt idx="1844" formatCode="General">
                        <c:v>0.27289219382409302</c:v>
                      </c:pt>
                      <c:pt idx="1845" formatCode="General">
                        <c:v>0.26921550600711702</c:v>
                      </c:pt>
                      <c:pt idx="1846" formatCode="General">
                        <c:v>0.26555970695693498</c:v>
                      </c:pt>
                      <c:pt idx="1847" formatCode="General">
                        <c:v>0.26194445164639502</c:v>
                      </c:pt>
                      <c:pt idx="1848" formatCode="General">
                        <c:v>0.25837330602011299</c:v>
                      </c:pt>
                      <c:pt idx="1849" formatCode="General">
                        <c:v>0.25484544718385499</c:v>
                      </c:pt>
                      <c:pt idx="1850" formatCode="General">
                        <c:v>0.25133502858643197</c:v>
                      </c:pt>
                      <c:pt idx="1851" formatCode="General">
                        <c:v>0.247889595035126</c:v>
                      </c:pt>
                      <c:pt idx="1852" formatCode="General">
                        <c:v>0.244488937594979</c:v>
                      </c:pt>
                      <c:pt idx="1853" formatCode="General">
                        <c:v>0.24110261894236401</c:v>
                      </c:pt>
                      <c:pt idx="1854" formatCode="General">
                        <c:v>0.23775017059617601</c:v>
                      </c:pt>
                      <c:pt idx="1855" formatCode="General">
                        <c:v>0.23446030878048299</c:v>
                      </c:pt>
                      <c:pt idx="1856" formatCode="General">
                        <c:v>0.23120091348083699</c:v>
                      </c:pt>
                      <c:pt idx="1857" formatCode="General">
                        <c:v>0.227954202272904</c:v>
                      </c:pt>
                      <c:pt idx="1858" formatCode="General">
                        <c:v>0.22475154380232801</c:v>
                      </c:pt>
                      <c:pt idx="1859" formatCode="General">
                        <c:v>0.221598816839431</c:v>
                      </c:pt>
                      <c:pt idx="1860" formatCode="General">
                        <c:v>0.21849509054117799</c:v>
                      </c:pt>
                      <c:pt idx="1861" formatCode="General">
                        <c:v>0.21540044424878499</c:v>
                      </c:pt>
                      <c:pt idx="1862" formatCode="General">
                        <c:v>0.21233684720710599</c:v>
                      </c:pt>
                      <c:pt idx="1863" formatCode="General">
                        <c:v>0.20932970964607001</c:v>
                      </c:pt>
                      <c:pt idx="1864" formatCode="General">
                        <c:v>0.20637797412179501</c:v>
                      </c:pt>
                      <c:pt idx="1865" formatCode="General">
                        <c:v>0.20343258975050199</c:v>
                      </c:pt>
                      <c:pt idx="1866" formatCode="General">
                        <c:v>0.20049674878368301</c:v>
                      </c:pt>
                      <c:pt idx="1867" formatCode="General">
                        <c:v>0.197612866063089</c:v>
                      </c:pt>
                      <c:pt idx="1868" formatCode="General">
                        <c:v>0.194779964260899</c:v>
                      </c:pt>
                      <c:pt idx="1869" formatCode="General">
                        <c:v>0.19199289495901201</c:v>
                      </c:pt>
                      <c:pt idx="1870" formatCode="General">
                        <c:v>0.18921007363255299</c:v>
                      </c:pt>
                      <c:pt idx="1871" formatCode="General">
                        <c:v>0.186446130509729</c:v>
                      </c:pt>
                      <c:pt idx="1872" formatCode="General">
                        <c:v>0.183733095484128</c:v>
                      </c:pt>
                      <c:pt idx="1873" formatCode="General">
                        <c:v>0.18107018486385401</c:v>
                      </c:pt>
                      <c:pt idx="1874" formatCode="General">
                        <c:v>0.17845079850722101</c:v>
                      </c:pt>
                      <c:pt idx="1875" formatCode="General">
                        <c:v>0.17587411105524201</c:v>
                      </c:pt>
                      <c:pt idx="1876" formatCode="General">
                        <c:v>0.173297470400366</c:v>
                      </c:pt>
                      <c:pt idx="1877" formatCode="General">
                        <c:v>0.17073638688321799</c:v>
                      </c:pt>
                      <c:pt idx="1878" formatCode="General">
                        <c:v>0.168223000847189</c:v>
                      </c:pt>
                      <c:pt idx="1879" formatCode="General">
                        <c:v>0.16575643647032701</c:v>
                      </c:pt>
                      <c:pt idx="1880" formatCode="General">
                        <c:v>0.163335226713893</c:v>
                      </c:pt>
                      <c:pt idx="1881" formatCode="General">
                        <c:v>0.160945533612009</c:v>
                      </c:pt>
                      <c:pt idx="1882" formatCode="General">
                        <c:v>0.15855271822068701</c:v>
                      </c:pt>
                      <c:pt idx="1883" formatCode="General">
                        <c:v>0.156170961705839</c:v>
                      </c:pt>
                      <c:pt idx="1884" formatCode="General">
                        <c:v>0.153833886861934</c:v>
                      </c:pt>
                      <c:pt idx="1885" formatCode="General">
                        <c:v>0.15154060281904799</c:v>
                      </c:pt>
                      <c:pt idx="1886" formatCode="General">
                        <c:v>0.14929028808104</c:v>
                      </c:pt>
                      <c:pt idx="1887" formatCode="General">
                        <c:v>0.147081907928371</c:v>
                      </c:pt>
                      <c:pt idx="1888" formatCode="General">
                        <c:v>0.14489609312492199</c:v>
                      </c:pt>
                      <c:pt idx="1889" formatCode="General">
                        <c:v>0.14273243422565901</c:v>
                      </c:pt>
                      <c:pt idx="1890" formatCode="General">
                        <c:v>0.14055990348455799</c:v>
                      </c:pt>
                      <c:pt idx="1891" formatCode="General">
                        <c:v>0.13841711257380501</c:v>
                      </c:pt>
                      <c:pt idx="1892" formatCode="General">
                        <c:v>0.13631454846761301</c:v>
                      </c:pt>
                      <c:pt idx="1893" formatCode="General">
                        <c:v>0.13425123637428199</c:v>
                      </c:pt>
                      <c:pt idx="1894" formatCode="General">
                        <c:v>0.132226439973919</c:v>
                      </c:pt>
                      <c:pt idx="1895" formatCode="General">
                        <c:v>0.130239555346573</c:v>
                      </c:pt>
                      <c:pt idx="1896" formatCode="General">
                        <c:v>0.12828993648401499</c:v>
                      </c:pt>
                      <c:pt idx="1897" formatCode="General">
                        <c:v>0.12636107972719701</c:v>
                      </c:pt>
                      <c:pt idx="1898" formatCode="General">
                        <c:v>0.124419930361983</c:v>
                      </c:pt>
                      <c:pt idx="1899" formatCode="General">
                        <c:v>0.122483126317219</c:v>
                      </c:pt>
                      <c:pt idx="1900" formatCode="General">
                        <c:v>0.120582518597438</c:v>
                      </c:pt>
                      <c:pt idx="1901" formatCode="General">
                        <c:v>0.118717433179932</c:v>
                      </c:pt>
                      <c:pt idx="1902" formatCode="General">
                        <c:v>0.116887025984793</c:v>
                      </c:pt>
                      <c:pt idx="1903" formatCode="General">
                        <c:v>0.11509034517032</c:v>
                      </c:pt>
                      <c:pt idx="1904" formatCode="General">
                        <c:v>0.11332680231959499</c:v>
                      </c:pt>
                      <c:pt idx="1905" formatCode="General">
                        <c:v>0.111595757106993</c:v>
                      </c:pt>
                      <c:pt idx="1906" formatCode="General">
                        <c:v>0.109895794301846</c:v>
                      </c:pt>
                      <c:pt idx="1907" formatCode="General">
                        <c:v>0.108178827133236</c:v>
                      </c:pt>
                      <c:pt idx="1908" formatCode="General">
                        <c:v>0.106447359477241</c:v>
                      </c:pt>
                      <c:pt idx="1909" formatCode="General">
                        <c:v>0.104748841778204</c:v>
                      </c:pt>
                      <c:pt idx="1910" formatCode="General">
                        <c:v>0.103082318079046</c:v>
                      </c:pt>
                      <c:pt idx="1911" formatCode="General">
                        <c:v>0.101447172788744</c:v>
                      </c:pt>
                      <c:pt idx="1912" formatCode="General">
                        <c:v>9.9842624681127604E-2</c:v>
                      </c:pt>
                      <c:pt idx="1913" formatCode="General">
                        <c:v>9.8268099465739403E-2</c:v>
                      </c:pt>
                      <c:pt idx="1914" formatCode="General">
                        <c:v>9.6722846916753799E-2</c:v>
                      </c:pt>
                      <c:pt idx="1915" formatCode="General">
                        <c:v>9.5206677106100299E-2</c:v>
                      </c:pt>
                      <c:pt idx="1916" formatCode="General">
                        <c:v>9.3718982685328203E-2</c:v>
                      </c:pt>
                      <c:pt idx="1917" formatCode="General">
                        <c:v>9.2259219710166401E-2</c:v>
                      </c:pt>
                      <c:pt idx="1918" formatCode="General">
                        <c:v>9.0826050744006695E-2</c:v>
                      </c:pt>
                      <c:pt idx="1919" formatCode="General">
                        <c:v>8.9418979730315096E-2</c:v>
                      </c:pt>
                      <c:pt idx="1920" formatCode="General">
                        <c:v>8.8036507125368105E-2</c:v>
                      </c:pt>
                      <c:pt idx="1921" formatCode="General">
                        <c:v>8.6631459562926699E-2</c:v>
                      </c:pt>
                      <c:pt idx="1922" formatCode="General">
                        <c:v>8.5206622621039896E-2</c:v>
                      </c:pt>
                      <c:pt idx="1923" formatCode="General">
                        <c:v>8.3807513956896507E-2</c:v>
                      </c:pt>
                      <c:pt idx="1924" formatCode="General">
                        <c:v>8.2434806389394294E-2</c:v>
                      </c:pt>
                      <c:pt idx="1925" formatCode="General">
                        <c:v>8.1088171557104002E-2</c:v>
                      </c:pt>
                      <c:pt idx="1926" formatCode="General">
                        <c:v>7.9767185357866296E-2</c:v>
                      </c:pt>
                      <c:pt idx="1927" formatCode="General">
                        <c:v>7.8471015846903899E-2</c:v>
                      </c:pt>
                      <c:pt idx="1928" formatCode="General">
                        <c:v>7.7199211600004397E-2</c:v>
                      </c:pt>
                      <c:pt idx="1929" formatCode="General">
                        <c:v>7.5951439842922505E-2</c:v>
                      </c:pt>
                      <c:pt idx="1930" formatCode="General">
                        <c:v>7.4727234455642597E-2</c:v>
                      </c:pt>
                      <c:pt idx="1931" formatCode="General">
                        <c:v>7.3526058460576499E-2</c:v>
                      </c:pt>
                      <c:pt idx="1932" formatCode="General">
                        <c:v>7.2347480165897302E-2</c:v>
                      </c:pt>
                      <c:pt idx="1933" formatCode="General">
                        <c:v>7.11912960969137E-2</c:v>
                      </c:pt>
                      <c:pt idx="1934" formatCode="General">
                        <c:v>7.0056785341325603E-2</c:v>
                      </c:pt>
                      <c:pt idx="1935" formatCode="General">
                        <c:v>6.8943540441886705E-2</c:v>
                      </c:pt>
                      <c:pt idx="1936" formatCode="General">
                        <c:v>6.7851042146793897E-2</c:v>
                      </c:pt>
                      <c:pt idx="1937" formatCode="General">
                        <c:v>6.6764052284145101E-2</c:v>
                      </c:pt>
                      <c:pt idx="1938" formatCode="General">
                        <c:v>6.5648929993580907E-2</c:v>
                      </c:pt>
                      <c:pt idx="1939" formatCode="General">
                        <c:v>6.4520748331226896E-2</c:v>
                      </c:pt>
                      <c:pt idx="1940" formatCode="General">
                        <c:v>6.3414498609220604E-2</c:v>
                      </c:pt>
                      <c:pt idx="1941" formatCode="General">
                        <c:v>6.2329722497473899E-2</c:v>
                      </c:pt>
                      <c:pt idx="1942" formatCode="General">
                        <c:v>6.1265676445538202E-2</c:v>
                      </c:pt>
                      <c:pt idx="1943" formatCode="General">
                        <c:v>6.02219400982087E-2</c:v>
                      </c:pt>
                      <c:pt idx="1944" formatCode="General">
                        <c:v>5.9197986847326099E-2</c:v>
                      </c:pt>
                      <c:pt idx="1945" formatCode="General">
                        <c:v>5.8193364562246101E-2</c:v>
                      </c:pt>
                      <c:pt idx="1946" formatCode="General">
                        <c:v>5.7207872726454702E-2</c:v>
                      </c:pt>
                      <c:pt idx="1947" formatCode="General">
                        <c:v>5.6240374695194002E-2</c:v>
                      </c:pt>
                      <c:pt idx="1948" formatCode="General">
                        <c:v>5.5290532729335401E-2</c:v>
                      </c:pt>
                      <c:pt idx="1949" formatCode="General">
                        <c:v>5.4357402029518498E-2</c:v>
                      </c:pt>
                      <c:pt idx="1950" formatCode="General">
                        <c:v>5.3441842432620699E-2</c:v>
                      </c:pt>
                      <c:pt idx="1951" formatCode="General">
                        <c:v>5.2544872289710103E-2</c:v>
                      </c:pt>
                      <c:pt idx="1952" formatCode="General">
                        <c:v>5.1665468714530802E-2</c:v>
                      </c:pt>
                      <c:pt idx="1953" formatCode="General">
                        <c:v>5.0802852379032003E-2</c:v>
                      </c:pt>
                      <c:pt idx="1954" formatCode="General">
                        <c:v>4.9955732748189798E-2</c:v>
                      </c:pt>
                      <c:pt idx="1955" formatCode="General">
                        <c:v>4.9123837708744102E-2</c:v>
                      </c:pt>
                      <c:pt idx="1956" formatCode="General">
                        <c:v>4.8306191743686597E-2</c:v>
                      </c:pt>
                      <c:pt idx="1957" formatCode="General">
                        <c:v>4.7503982069281199E-2</c:v>
                      </c:pt>
                      <c:pt idx="1958" formatCode="General">
                        <c:v>4.6717117230545002E-2</c:v>
                      </c:pt>
                      <c:pt idx="1959" formatCode="General">
                        <c:v>4.5944903028936203E-2</c:v>
                      </c:pt>
                      <c:pt idx="1960" formatCode="General">
                        <c:v>4.5187069400729703E-2</c:v>
                      </c:pt>
                      <c:pt idx="1961" formatCode="General">
                        <c:v>4.4443746809363201E-2</c:v>
                      </c:pt>
                      <c:pt idx="1962" formatCode="General">
                        <c:v>4.37151325630942E-2</c:v>
                      </c:pt>
                      <c:pt idx="1963" formatCode="General">
                        <c:v>4.2999979627829303E-2</c:v>
                      </c:pt>
                      <c:pt idx="1964" formatCode="General">
                        <c:v>4.2298028452893301E-2</c:v>
                      </c:pt>
                      <c:pt idx="1965" formatCode="General">
                        <c:v>4.16087440487369E-2</c:v>
                      </c:pt>
                      <c:pt idx="1966" formatCode="General">
                        <c:v>4.0931641650228202E-2</c:v>
                      </c:pt>
                      <c:pt idx="1967" formatCode="General">
                        <c:v>4.0266877511274203E-2</c:v>
                      </c:pt>
                      <c:pt idx="1968" formatCode="General">
                        <c:v>3.9573190127449698E-2</c:v>
                      </c:pt>
                      <c:pt idx="1969" formatCode="General">
                        <c:v>3.8844180249325101E-2</c:v>
                      </c:pt>
                      <c:pt idx="1970" formatCode="General">
                        <c:v>3.8121492498691997E-2</c:v>
                      </c:pt>
                      <c:pt idx="1971" formatCode="General">
                        <c:v>3.7412056404329201E-2</c:v>
                      </c:pt>
                      <c:pt idx="1972" formatCode="General">
                        <c:v>3.6715683369380497E-2</c:v>
                      </c:pt>
                      <c:pt idx="1973" formatCode="General">
                        <c:v>3.6032322958643503E-2</c:v>
                      </c:pt>
                      <c:pt idx="1974" formatCode="General">
                        <c:v>3.5361661026622901E-2</c:v>
                      </c:pt>
                      <c:pt idx="1975" formatCode="General">
                        <c:v>3.4703455628300198E-2</c:v>
                      </c:pt>
                      <c:pt idx="1976" formatCode="General">
                        <c:v>3.4057900399768901E-2</c:v>
                      </c:pt>
                      <c:pt idx="1977" formatCode="General">
                        <c:v>3.3424426085645602E-2</c:v>
                      </c:pt>
                      <c:pt idx="1978" formatCode="General">
                        <c:v>3.2802715305979099E-2</c:v>
                      </c:pt>
                      <c:pt idx="1979" formatCode="General">
                        <c:v>3.2192536710151598E-2</c:v>
                      </c:pt>
                      <c:pt idx="1980" formatCode="General">
                        <c:v>3.1593009438868502E-2</c:v>
                      </c:pt>
                      <c:pt idx="1981" formatCode="General">
                        <c:v>3.10049135016006E-2</c:v>
                      </c:pt>
                      <c:pt idx="1982" formatCode="General">
                        <c:v>3.0428471639599899E-2</c:v>
                      </c:pt>
                      <c:pt idx="1983" formatCode="General">
                        <c:v>2.9862866724491399E-2</c:v>
                      </c:pt>
                      <c:pt idx="1984" formatCode="General">
                        <c:v>2.9307746076756298E-2</c:v>
                      </c:pt>
                      <c:pt idx="1985" formatCode="General">
                        <c:v>2.87629057250814E-2</c:v>
                      </c:pt>
                      <c:pt idx="1986" formatCode="General">
                        <c:v>2.82277281543395E-2</c:v>
                      </c:pt>
                      <c:pt idx="1987" formatCode="General">
                        <c:v>2.7702734130659702E-2</c:v>
                      </c:pt>
                      <c:pt idx="1988" formatCode="General">
                        <c:v>2.71875025988693E-2</c:v>
                      </c:pt>
                      <c:pt idx="1989" formatCode="General">
                        <c:v>2.66816340129859E-2</c:v>
                      </c:pt>
                      <c:pt idx="1990" formatCode="General">
                        <c:v>2.6184952123117999E-2</c:v>
                      </c:pt>
                      <c:pt idx="1991" formatCode="General">
                        <c:v>2.5696630595464599E-2</c:v>
                      </c:pt>
                      <c:pt idx="1992" formatCode="General">
                        <c:v>2.5217013768488099E-2</c:v>
                      </c:pt>
                      <c:pt idx="1993" formatCode="General">
                        <c:v>2.4747154103645599E-2</c:v>
                      </c:pt>
                      <c:pt idx="1994" formatCode="General">
                        <c:v>2.4286084368239601E-2</c:v>
                      </c:pt>
                      <c:pt idx="1995" formatCode="General">
                        <c:v>2.3833552214359101E-2</c:v>
                      </c:pt>
                      <c:pt idx="1996" formatCode="General">
                        <c:v>2.3389394533283401E-2</c:v>
                      </c:pt>
                      <c:pt idx="1997" formatCode="General">
                        <c:v>2.2953838759186398E-2</c:v>
                      </c:pt>
                      <c:pt idx="1998" formatCode="General">
                        <c:v>2.2526357152375599E-2</c:v>
                      </c:pt>
                      <c:pt idx="1999" formatCode="General">
                        <c:v>2.2106134061556398E-2</c:v>
                      </c:pt>
                      <c:pt idx="2000" formatCode="General">
                        <c:v>2.16930303895763E-2</c:v>
                      </c:pt>
                      <c:pt idx="2001" formatCode="General">
                        <c:v>2.12882071626425E-2</c:v>
                      </c:pt>
                      <c:pt idx="2002" formatCode="General">
                        <c:v>2.08909270687066E-2</c:v>
                      </c:pt>
                      <c:pt idx="2003" formatCode="General">
                        <c:v>2.05009597390154E-2</c:v>
                      </c:pt>
                      <c:pt idx="2004" formatCode="General">
                        <c:v>2.0117871674882298E-2</c:v>
                      </c:pt>
                      <c:pt idx="2005" formatCode="General">
                        <c:v>1.97415420496427E-2</c:v>
                      </c:pt>
                      <c:pt idx="2006" formatCode="General">
                        <c:v>1.9371695087776399E-2</c:v>
                      </c:pt>
                      <c:pt idx="2007" formatCode="General">
                        <c:v>1.90101222830092E-2</c:v>
                      </c:pt>
                      <c:pt idx="2008" formatCode="General">
                        <c:v>1.8655708753400699E-2</c:v>
                      </c:pt>
                      <c:pt idx="2009" formatCode="General">
                        <c:v>1.8308038579550101E-2</c:v>
                      </c:pt>
                      <c:pt idx="2010" formatCode="General">
                        <c:v>1.7966981478983599E-2</c:v>
                      </c:pt>
                      <c:pt idx="2011" formatCode="General">
                        <c:v>1.7632334477597399E-2</c:v>
                      </c:pt>
                      <c:pt idx="2012" formatCode="General">
                        <c:v>1.7303879656738502E-2</c:v>
                      </c:pt>
                      <c:pt idx="2013" formatCode="General">
                        <c:v>1.6981500412812399E-2</c:v>
                      </c:pt>
                      <c:pt idx="2014" formatCode="General">
                        <c:v>1.6665434792067099E-2</c:v>
                      </c:pt>
                      <c:pt idx="2015" formatCode="General">
                        <c:v>1.63551746251233E-2</c:v>
                      </c:pt>
                      <c:pt idx="2016" formatCode="General">
                        <c:v>1.6050331849819102E-2</c:v>
                      </c:pt>
                      <c:pt idx="2017" formatCode="General">
                        <c:v>1.57508074615644E-2</c:v>
                      </c:pt>
                      <c:pt idx="2018" formatCode="General">
                        <c:v>1.54562141756357E-2</c:v>
                      </c:pt>
                      <c:pt idx="2019" formatCode="General">
                        <c:v>1.5165619147587199E-2</c:v>
                      </c:pt>
                      <c:pt idx="2020" formatCode="General">
                        <c:v>1.48785554781186E-2</c:v>
                      </c:pt>
                      <c:pt idx="2021" formatCode="General">
                        <c:v>1.45965875804319E-2</c:v>
                      </c:pt>
                      <c:pt idx="2022" formatCode="General">
                        <c:v>1.4321090221550601E-2</c:v>
                      </c:pt>
                      <c:pt idx="2023" formatCode="General">
                        <c:v>1.4050711427988799E-2</c:v>
                      </c:pt>
                      <c:pt idx="2024" formatCode="General">
                        <c:v>1.3785273985137901E-2</c:v>
                      </c:pt>
                      <c:pt idx="2025" formatCode="General">
                        <c:v>1.35242221754338E-2</c:v>
                      </c:pt>
                      <c:pt idx="2026" formatCode="General">
                        <c:v>1.32674748591536E-2</c:v>
                      </c:pt>
                      <c:pt idx="2027" formatCode="General">
                        <c:v>1.30158772020406E-2</c:v>
                      </c:pt>
                      <c:pt idx="2028" formatCode="General">
                        <c:v>1.2769953218756199E-2</c:v>
                      </c:pt>
                      <c:pt idx="2029" formatCode="General">
                        <c:v>1.25290388145297E-2</c:v>
                      </c:pt>
                      <c:pt idx="2030" formatCode="General">
                        <c:v>1.2292619792915399E-2</c:v>
                      </c:pt>
                      <c:pt idx="2031" formatCode="General">
                        <c:v>1.2060426754583299E-2</c:v>
                      </c:pt>
                      <c:pt idx="2032" formatCode="General">
                        <c:v>1.1832388044110499E-2</c:v>
                      </c:pt>
                      <c:pt idx="2033" formatCode="General">
                        <c:v>1.16078398792199E-2</c:v>
                      </c:pt>
                      <c:pt idx="2034" formatCode="General">
                        <c:v>1.13867211948976E-2</c:v>
                      </c:pt>
                      <c:pt idx="2035" formatCode="General">
                        <c:v>1.1167987606292401E-2</c:v>
                      </c:pt>
                      <c:pt idx="2036" formatCode="General">
                        <c:v>1.09433967687454E-2</c:v>
                      </c:pt>
                      <c:pt idx="2037" formatCode="General">
                        <c:v>1.07184126324575E-2</c:v>
                      </c:pt>
                      <c:pt idx="2038" formatCode="General">
                        <c:v>1.0497749921066101E-2</c:v>
                      </c:pt>
                      <c:pt idx="2039" formatCode="General">
                        <c:v>1.02810973617012E-2</c:v>
                      </c:pt>
                      <c:pt idx="2040" formatCode="General">
                        <c:v>1.0068386258839599E-2</c:v>
                      </c:pt>
                      <c:pt idx="2041" formatCode="General">
                        <c:v>9.8589256149318599E-3</c:v>
                      </c:pt>
                      <c:pt idx="2042" formatCode="General">
                        <c:v>9.6537927299336201E-3</c:v>
                      </c:pt>
                      <c:pt idx="2043" formatCode="General">
                        <c:v>9.4526558759807696E-3</c:v>
                      </c:pt>
                      <c:pt idx="2044" formatCode="General">
                        <c:v>9.2553075084519307E-3</c:v>
                      </c:pt>
                      <c:pt idx="2045" formatCode="General">
                        <c:v>9.0615846181960908E-3</c:v>
                      </c:pt>
                      <c:pt idx="2046" formatCode="General">
                        <c:v>8.8714260954670492E-3</c:v>
                      </c:pt>
                      <c:pt idx="2047" formatCode="General">
                        <c:v>8.6846804246708594E-3</c:v>
                      </c:pt>
                      <c:pt idx="2048" formatCode="General">
                        <c:v>8.4997227029801406E-3</c:v>
                      </c:pt>
                      <c:pt idx="2049" formatCode="General">
                        <c:v>8.3184354045164107E-3</c:v>
                      </c:pt>
                      <c:pt idx="2050" formatCode="General">
                        <c:v>8.1411813161397003E-3</c:v>
                      </c:pt>
                      <c:pt idx="2051" formatCode="General">
                        <c:v>7.9671123714679607E-3</c:v>
                      </c:pt>
                      <c:pt idx="2052" formatCode="General">
                        <c:v>7.7961560359873098E-3</c:v>
                      </c:pt>
                      <c:pt idx="2053" formatCode="General">
                        <c:v>7.6279560832917303E-3</c:v>
                      </c:pt>
                      <c:pt idx="2054" formatCode="General">
                        <c:v>7.46222577717258E-3</c:v>
                      </c:pt>
                      <c:pt idx="2055" formatCode="General">
                        <c:v>7.3002608859343999E-3</c:v>
                      </c:pt>
                      <c:pt idx="2056" formatCode="General">
                        <c:v>7.1418971719831E-3</c:v>
                      </c:pt>
                      <c:pt idx="2057" formatCode="General">
                        <c:v>6.9870870958221804E-3</c:v>
                      </c:pt>
                      <c:pt idx="2058" formatCode="General">
                        <c:v>6.83519060770284E-3</c:v>
                      </c:pt>
                      <c:pt idx="2059" formatCode="General">
                        <c:v>6.6861329766035003E-3</c:v>
                      </c:pt>
                      <c:pt idx="2060" formatCode="General">
                        <c:v>6.5398792240245101E-3</c:v>
                      </c:pt>
                      <c:pt idx="2061" formatCode="General">
                        <c:v>6.39553631416564E-3</c:v>
                      </c:pt>
                      <c:pt idx="2062" formatCode="General">
                        <c:v>6.2539823486622197E-3</c:v>
                      </c:pt>
                      <c:pt idx="2063" formatCode="General">
                        <c:v>6.1155139905255803E-3</c:v>
                      </c:pt>
                      <c:pt idx="2064" formatCode="General">
                        <c:v>5.9797374691893997E-3</c:v>
                      </c:pt>
                      <c:pt idx="2065" formatCode="General">
                        <c:v>5.8465388853907304E-3</c:v>
                      </c:pt>
                      <c:pt idx="2066" formatCode="General">
                        <c:v>5.7155100291004703E-3</c:v>
                      </c:pt>
                      <c:pt idx="2067" formatCode="General">
                        <c:v>5.5866178253232901E-3</c:v>
                      </c:pt>
                      <c:pt idx="2068" formatCode="General">
                        <c:v>5.4601087790142099E-3</c:v>
                      </c:pt>
                      <c:pt idx="2069" formatCode="General">
                        <c:v>5.3363750761085396E-3</c:v>
                      </c:pt>
                      <c:pt idx="2070" formatCode="General">
                        <c:v>5.2151508997967701E-3</c:v>
                      </c:pt>
                      <c:pt idx="2071" formatCode="General">
                        <c:v>5.0963230142197702E-3</c:v>
                      </c:pt>
                      <c:pt idx="2072" formatCode="General">
                        <c:v>4.9797527850676104E-3</c:v>
                      </c:pt>
                      <c:pt idx="2073" formatCode="General">
                        <c:v>4.8653949375239303E-3</c:v>
                      </c:pt>
                      <c:pt idx="2074" formatCode="General">
                        <c:v>4.7531200278546496E-3</c:v>
                      </c:pt>
                      <c:pt idx="2075" formatCode="General">
                        <c:v>4.6428223678627104E-3</c:v>
                      </c:pt>
                      <c:pt idx="2076" formatCode="General">
                        <c:v>4.5344654377788302E-3</c:v>
                      </c:pt>
                      <c:pt idx="2077" formatCode="General">
                        <c:v>4.4282358538959296E-3</c:v>
                      </c:pt>
                      <c:pt idx="2078" formatCode="General">
                        <c:v>4.32395853882225E-3</c:v>
                      </c:pt>
                      <c:pt idx="2079" formatCode="General">
                        <c:v>4.22160799760483E-3</c:v>
                      </c:pt>
                      <c:pt idx="2080" formatCode="General">
                        <c:v>4.1207430601298504E-3</c:v>
                      </c:pt>
                      <c:pt idx="2081" formatCode="General">
                        <c:v>4.0224811391239802E-3</c:v>
                      </c:pt>
                      <c:pt idx="2082" formatCode="General">
                        <c:v>3.9264560335371696E-3</c:v>
                      </c:pt>
                      <c:pt idx="2083" formatCode="General">
                        <c:v>3.8324183045911702E-3</c:v>
                      </c:pt>
                      <c:pt idx="2084" formatCode="General">
                        <c:v>3.7398124022344401E-3</c:v>
                      </c:pt>
                      <c:pt idx="2085" formatCode="General">
                        <c:v>3.64861210989607E-3</c:v>
                      </c:pt>
                      <c:pt idx="2086" formatCode="General">
                        <c:v>3.5585758951049099E-3</c:v>
                      </c:pt>
                      <c:pt idx="2087" formatCode="General">
                        <c:v>3.4699074159220502E-3</c:v>
                      </c:pt>
                      <c:pt idx="2088" formatCode="General">
                        <c:v>3.3835406071458999E-3</c:v>
                      </c:pt>
                      <c:pt idx="2089" formatCode="General">
                        <c:v>3.2987979366863201E-3</c:v>
                      </c:pt>
                      <c:pt idx="2090" formatCode="General">
                        <c:v>3.21564403526287E-3</c:v>
                      </c:pt>
                      <c:pt idx="2091" formatCode="General">
                        <c:v>3.1338091050726398E-3</c:v>
                      </c:pt>
                      <c:pt idx="2092" formatCode="General">
                        <c:v>3.0538238962054599E-3</c:v>
                      </c:pt>
                      <c:pt idx="2093" formatCode="General">
                        <c:v>2.9757351700466601E-3</c:v>
                      </c:pt>
                      <c:pt idx="2094" formatCode="General">
                        <c:v>2.8996843104621599E-3</c:v>
                      </c:pt>
                      <c:pt idx="2095" formatCode="General">
                        <c:v>2.82527553715777E-3</c:v>
                      </c:pt>
                      <c:pt idx="2096" formatCode="General">
                        <c:v>2.7523785534322798E-3</c:v>
                      </c:pt>
                      <c:pt idx="2097" formatCode="General">
                        <c:v>2.68096518470124E-3</c:v>
                      </c:pt>
                      <c:pt idx="2098" formatCode="General">
                        <c:v>2.6113507815946702E-3</c:v>
                      </c:pt>
                      <c:pt idx="2099" formatCode="General">
                        <c:v>2.5430920944614298E-3</c:v>
                      </c:pt>
                      <c:pt idx="2100" formatCode="General">
                        <c:v>2.4761599715167702E-3</c:v>
                      </c:pt>
                      <c:pt idx="2101" formatCode="General">
                        <c:v>2.4104019553208901E-3</c:v>
                      </c:pt>
                      <c:pt idx="2102" formatCode="General">
                        <c:v>2.3457884246446598E-3</c:v>
                      </c:pt>
                      <c:pt idx="2103" formatCode="General">
                        <c:v>2.2830041950931699E-3</c:v>
                      </c:pt>
                      <c:pt idx="2104" formatCode="General">
                        <c:v>2.2224200169557698E-3</c:v>
                      </c:pt>
                      <c:pt idx="2105" formatCode="General">
                        <c:v>2.1629998445199198E-3</c:v>
                      </c:pt>
                      <c:pt idx="2106" formatCode="General">
                        <c:v>2.10471837185521E-3</c:v>
                      </c:pt>
                      <c:pt idx="2107" formatCode="General">
                        <c:v>2.0470815552543799E-3</c:v>
                      </c:pt>
                      <c:pt idx="2108" formatCode="General">
                        <c:v>1.9896823470852499E-3</c:v>
                      </c:pt>
                      <c:pt idx="2109" formatCode="General">
                        <c:v>1.93375870028823E-3</c:v>
                      </c:pt>
                      <c:pt idx="2110" formatCode="General">
                        <c:v>1.87980756543683E-3</c:v>
                      </c:pt>
                      <c:pt idx="2111" formatCode="General">
                        <c:v>1.8275214139668601E-3</c:v>
                      </c:pt>
                      <c:pt idx="2112" formatCode="General">
                        <c:v>1.7768089327751401E-3</c:v>
                      </c:pt>
                      <c:pt idx="2113" formatCode="General">
                        <c:v>1.7270750567900601E-3</c:v>
                      </c:pt>
                      <c:pt idx="2114" formatCode="General">
                        <c:v>1.6783038311340901E-3</c:v>
                      </c:pt>
                      <c:pt idx="2115" formatCode="General">
                        <c:v>1.63029380437914E-3</c:v>
                      </c:pt>
                      <c:pt idx="2116" formatCode="General">
                        <c:v>1.58349084158915E-3</c:v>
                      </c:pt>
                      <c:pt idx="2117" formatCode="General">
                        <c:v>1.53774979787678E-3</c:v>
                      </c:pt>
                      <c:pt idx="2118" formatCode="General">
                        <c:v>1.49242394344421E-3</c:v>
                      </c:pt>
                      <c:pt idx="2119" formatCode="General">
                        <c:v>1.44750748657892E-3</c:v>
                      </c:pt>
                      <c:pt idx="2120" formatCode="General">
                        <c:v>1.4035491357742699E-3</c:v>
                      </c:pt>
                      <c:pt idx="2121" formatCode="General">
                        <c:v>1.36086798044726E-3</c:v>
                      </c:pt>
                      <c:pt idx="2122" formatCode="General">
                        <c:v>1.3190733875338501E-3</c:v>
                      </c:pt>
                      <c:pt idx="2123" formatCode="General">
                        <c:v>1.2780880991029901E-3</c:v>
                      </c:pt>
                      <c:pt idx="2124" formatCode="General">
                        <c:v>1.2379021912044799E-3</c:v>
                      </c:pt>
                      <c:pt idx="2125" formatCode="General">
                        <c:v>1.1990629804665899E-3</c:v>
                      </c:pt>
                      <c:pt idx="2126" formatCode="General">
                        <c:v>1.16096384734853E-3</c:v>
                      </c:pt>
                      <c:pt idx="2127" formatCode="General">
                        <c:v>1.1235876670668101E-3</c:v>
                      </c:pt>
                      <c:pt idx="2128" formatCode="General">
                        <c:v>1.08679965677736E-3</c:v>
                      </c:pt>
                      <c:pt idx="2129" formatCode="General">
                        <c:v>1.0495608275695901E-3</c:v>
                      </c:pt>
                      <c:pt idx="2130" formatCode="General">
                        <c:v>1.01292852639792E-3</c:v>
                      </c:pt>
                      <c:pt idx="2131" formatCode="General">
                        <c:v>9.7773428298685602E-4</c:v>
                      </c:pt>
                      <c:pt idx="2132" formatCode="General">
                        <c:v>9.4358928309797897E-4</c:v>
                      </c:pt>
                      <c:pt idx="2133" formatCode="General">
                        <c:v>9.0958566326632595E-4</c:v>
                      </c:pt>
                      <c:pt idx="2134" formatCode="General">
                        <c:v>8.7572329059442701E-4</c:v>
                      </c:pt>
                      <c:pt idx="2135" formatCode="General">
                        <c:v>8.4200904591294002E-4</c:v>
                      </c:pt>
                      <c:pt idx="2136" formatCode="General">
                        <c:v>8.0870599865002601E-4</c:v>
                      </c:pt>
                      <c:pt idx="2137" formatCode="General">
                        <c:v>7.7643609906015497E-4</c:v>
                      </c:pt>
                      <c:pt idx="2138" formatCode="General">
                        <c:v>7.4529611653283297E-4</c:v>
                      </c:pt>
                      <c:pt idx="2139" formatCode="General">
                        <c:v>7.1526448708844799E-4</c:v>
                      </c:pt>
                      <c:pt idx="2140" formatCode="General">
                        <c:v>6.8623598202555798E-4</c:v>
                      </c:pt>
                      <c:pt idx="2141" formatCode="General">
                        <c:v>6.5835256574313698E-4</c:v>
                      </c:pt>
                      <c:pt idx="2142" formatCode="General">
                        <c:v>6.3106936211685099E-4</c:v>
                      </c:pt>
                      <c:pt idx="2143" formatCode="General">
                        <c:v>6.0437599525199701E-4</c:v>
                      </c:pt>
                      <c:pt idx="2144" formatCode="General">
                        <c:v>5.7851560724525195E-4</c:v>
                      </c:pt>
                      <c:pt idx="2145" formatCode="General">
                        <c:v>5.5321302415772095E-4</c:v>
                      </c:pt>
                      <c:pt idx="2146" formatCode="General">
                        <c:v>5.2832268631267598E-4</c:v>
                      </c:pt>
                      <c:pt idx="2147" formatCode="General">
                        <c:v>5.0384160966862005E-4</c:v>
                      </c:pt>
                      <c:pt idx="2148" formatCode="General">
                        <c:v>4.7962438630632E-4</c:v>
                      </c:pt>
                      <c:pt idx="2149" formatCode="General">
                        <c:v>4.55845179060017E-4</c:v>
                      </c:pt>
                      <c:pt idx="2150" formatCode="General">
                        <c:v>4.3233734751302598E-4</c:v>
                      </c:pt>
                      <c:pt idx="2151" formatCode="General">
                        <c:v>4.0941749201621399E-4</c:v>
                      </c:pt>
                      <c:pt idx="2152" formatCode="General">
                        <c:v>3.8731312356371202E-4</c:v>
                      </c:pt>
                      <c:pt idx="2153" formatCode="General">
                        <c:v>3.6612378836637998E-4</c:v>
                      </c:pt>
                      <c:pt idx="2154" formatCode="General">
                        <c:v>3.4518296250162298E-4</c:v>
                      </c:pt>
                      <c:pt idx="2155" formatCode="General">
                        <c:v>3.2448709780731301E-4</c:v>
                      </c:pt>
                      <c:pt idx="2156" formatCode="General">
                        <c:v>3.0378497008254303E-4</c:v>
                      </c:pt>
                      <c:pt idx="2157" formatCode="General">
                        <c:v>2.8289564298979798E-4</c:v>
                      </c:pt>
                      <c:pt idx="2158" formatCode="General">
                        <c:v>2.6378203336382299E-4</c:v>
                      </c:pt>
                      <c:pt idx="2159" formatCode="General">
                        <c:v>2.4577777870466301E-4</c:v>
                      </c:pt>
                      <c:pt idx="2160" formatCode="General">
                        <c:v>2.2806250383088501E-4</c:v>
                      </c:pt>
                      <c:pt idx="2161" formatCode="General">
                        <c:v>2.10638903251364E-4</c:v>
                      </c:pt>
                      <c:pt idx="2162" formatCode="General">
                        <c:v>1.93318869510248E-4</c:v>
                      </c:pt>
                      <c:pt idx="2163" formatCode="General">
                        <c:v>1.74854410688836E-4</c:v>
                      </c:pt>
                      <c:pt idx="2164" formatCode="General">
                        <c:v>1.5749299476643501E-4</c:v>
                      </c:pt>
                      <c:pt idx="2165" formatCode="General">
                        <c:v>1.4175177296338299E-4</c:v>
                      </c:pt>
                      <c:pt idx="2166" formatCode="General">
                        <c:v>1.2645239641617399E-4</c:v>
                      </c:pt>
                      <c:pt idx="2167" formatCode="General">
                        <c:v>1.11477807232991E-4</c:v>
                      </c:pt>
                      <c:pt idx="2168">
                        <c:v>9.6821896193646095E-5</c:v>
                      </c:pt>
                      <c:pt idx="2169">
                        <c:v>8.2413903774428002E-5</c:v>
                      </c:pt>
                      <c:pt idx="2170">
                        <c:v>6.8406640797977799E-5</c:v>
                      </c:pt>
                      <c:pt idx="2171">
                        <c:v>5.4669163484003903E-5</c:v>
                      </c:pt>
                      <c:pt idx="2172">
                        <c:v>4.1199280114998399E-5</c:v>
                      </c:pt>
                      <c:pt idx="2173">
                        <c:v>2.8101352264480499E-5</c:v>
                      </c:pt>
                      <c:pt idx="2174">
                        <c:v>1.52233456949936E-5</c:v>
                      </c:pt>
                      <c:pt idx="2175">
                        <c:v>2.5603965289443098E-6</c:v>
                      </c:pt>
                      <c:pt idx="2176">
                        <c:v>-1.1100401172819299E-5</c:v>
                      </c:pt>
                      <c:pt idx="2177">
                        <c:v>-2.4105966448788701E-5</c:v>
                      </c:pt>
                      <c:pt idx="2178">
                        <c:v>-3.6665062626845599E-5</c:v>
                      </c:pt>
                      <c:pt idx="2179">
                        <c:v>-4.89308185220208E-5</c:v>
                      </c:pt>
                      <c:pt idx="2180">
                        <c:v>-6.1109056005769101E-5</c:v>
                      </c:pt>
                      <c:pt idx="2181">
                        <c:v>-7.3201473158628305E-5</c:v>
                      </c:pt>
                      <c:pt idx="2182">
                        <c:v>-8.5406907703885405E-5</c:v>
                      </c:pt>
                      <c:pt idx="2183">
                        <c:v>-9.7604121746064303E-5</c:v>
                      </c:pt>
                      <c:pt idx="2184" formatCode="General">
                        <c:v>-1.09417600000583E-4</c:v>
                      </c:pt>
                      <c:pt idx="2185" formatCode="General">
                        <c:v>-1.21097593519318E-4</c:v>
                      </c:pt>
                      <c:pt idx="2186" formatCode="General">
                        <c:v>-1.3264477268295599E-4</c:v>
                      </c:pt>
                      <c:pt idx="2187" formatCode="General">
                        <c:v>-1.4355231790867901E-4</c:v>
                      </c:pt>
                      <c:pt idx="2188" formatCode="General">
                        <c:v>-1.54125104233576E-4</c:v>
                      </c:pt>
                      <c:pt idx="2189" formatCode="General">
                        <c:v>-1.64469204635354E-4</c:v>
                      </c:pt>
                      <c:pt idx="2190" formatCode="General">
                        <c:v>-1.7458674890561001E-4</c:v>
                      </c:pt>
                      <c:pt idx="2191" formatCode="General">
                        <c:v>-1.8478794097470999E-4</c:v>
                      </c:pt>
                      <c:pt idx="2192" formatCode="General">
                        <c:v>-1.9466500441276199E-4</c:v>
                      </c:pt>
                      <c:pt idx="2193" formatCode="General">
                        <c:v>-2.0435807191778E-4</c:v>
                      </c:pt>
                      <c:pt idx="2194" formatCode="General">
                        <c:v>-2.1386673246420699E-4</c:v>
                      </c:pt>
                      <c:pt idx="2195" formatCode="General">
                        <c:v>-2.2311463978181499E-4</c:v>
                      </c:pt>
                      <c:pt idx="2196" formatCode="General">
                        <c:v>-2.3133897387690101E-4</c:v>
                      </c:pt>
                      <c:pt idx="2197" formatCode="General">
                        <c:v>-2.38706451953817E-4</c:v>
                      </c:pt>
                      <c:pt idx="2198" formatCode="General">
                        <c:v>-2.4596360558929299E-4</c:v>
                      </c:pt>
                      <c:pt idx="2199" formatCode="General">
                        <c:v>-2.5311133338079301E-4</c:v>
                      </c:pt>
                      <c:pt idx="2200" formatCode="General">
                        <c:v>-2.60658541793774E-4</c:v>
                      </c:pt>
                      <c:pt idx="2201" formatCode="General">
                        <c:v>-2.68669750432532E-4</c:v>
                      </c:pt>
                      <c:pt idx="2202" formatCode="General">
                        <c:v>-2.77014511790559E-4</c:v>
                      </c:pt>
                      <c:pt idx="2203" formatCode="General">
                        <c:v>-2.85266291492552E-4</c:v>
                      </c:pt>
                      <c:pt idx="2204" formatCode="General">
                        <c:v>-2.9343661301145301E-4</c:v>
                      </c:pt>
                      <c:pt idx="2205" formatCode="General">
                        <c:v>-3.0170772856253801E-4</c:v>
                      </c:pt>
                      <c:pt idx="2206" formatCode="General">
                        <c:v>-3.1076954554319598E-4</c:v>
                      </c:pt>
                      <c:pt idx="2207" formatCode="General">
                        <c:v>-3.1776952295026602E-4</c:v>
                      </c:pt>
                      <c:pt idx="2208" formatCode="General">
                        <c:v>-3.2447373929575199E-4</c:v>
                      </c:pt>
                      <c:pt idx="2209" formatCode="General">
                        <c:v>-3.3089717889508199E-4</c:v>
                      </c:pt>
                      <c:pt idx="2210" formatCode="General">
                        <c:v>-3.3699748691134698E-4</c:v>
                      </c:pt>
                      <c:pt idx="2211" formatCode="General">
                        <c:v>-3.4283600877611699E-4</c:v>
                      </c:pt>
                      <c:pt idx="2212" formatCode="General">
                        <c:v>-3.4851272618315803E-4</c:v>
                      </c:pt>
                      <c:pt idx="2213" formatCode="General">
                        <c:v>-3.5402520456969799E-4</c:v>
                      </c:pt>
                      <c:pt idx="2214" formatCode="General">
                        <c:v>-3.5941251623495797E-4</c:v>
                      </c:pt>
                      <c:pt idx="2215" formatCode="General">
                        <c:v>-3.64683155751874E-4</c:v>
                      </c:pt>
                      <c:pt idx="2216" formatCode="General">
                        <c:v>-3.70086059931418E-4</c:v>
                      </c:pt>
                      <c:pt idx="2217" formatCode="General">
                        <c:v>-3.7505931909420198E-4</c:v>
                      </c:pt>
                      <c:pt idx="2218" formatCode="General">
                        <c:v>-3.7997089553771498E-4</c:v>
                      </c:pt>
                      <c:pt idx="2219" formatCode="General">
                        <c:v>-3.8482265354820302E-4</c:v>
                      </c:pt>
                      <c:pt idx="2220" formatCode="General">
                        <c:v>-3.9014338689466401E-4</c:v>
                      </c:pt>
                      <c:pt idx="2221" formatCode="General">
                        <c:v>-3.95556425024695E-4</c:v>
                      </c:pt>
                      <c:pt idx="2222" formatCode="General">
                        <c:v>-3.99815626436215E-4</c:v>
                      </c:pt>
                      <c:pt idx="2223" formatCode="General">
                        <c:v>-4.03734549489093E-4</c:v>
                      </c:pt>
                      <c:pt idx="2224" formatCode="General">
                        <c:v>-4.0748010017909098E-4</c:v>
                      </c:pt>
                      <c:pt idx="2225" formatCode="General">
                        <c:v>-4.1104904115362199E-4</c:v>
                      </c:pt>
                      <c:pt idx="2226" formatCode="General">
                        <c:v>-4.1450449493934E-4</c:v>
                      </c:pt>
                      <c:pt idx="2227" formatCode="General">
                        <c:v>-4.1781281862197998E-4</c:v>
                      </c:pt>
                      <c:pt idx="2228" formatCode="General">
                        <c:v>-4.2093479678795601E-4</c:v>
                      </c:pt>
                      <c:pt idx="2229" formatCode="General">
                        <c:v>-4.2386716726564E-4</c:v>
                      </c:pt>
                      <c:pt idx="2230" formatCode="General">
                        <c:v>-4.2704866996921001E-4</c:v>
                      </c:pt>
                      <c:pt idx="2231" formatCode="General">
                        <c:v>-4.3047945816073499E-4</c:v>
                      </c:pt>
                      <c:pt idx="2232" formatCode="General">
                        <c:v>-4.3448212427701699E-4</c:v>
                      </c:pt>
                      <c:pt idx="2233" formatCode="General">
                        <c:v>-4.3888430082243902E-4</c:v>
                      </c:pt>
                      <c:pt idx="2234" formatCode="General">
                        <c:v>-4.4315391512516998E-4</c:v>
                      </c:pt>
                      <c:pt idx="2235" formatCode="General">
                        <c:v>-4.46496124405355E-4</c:v>
                      </c:pt>
                      <c:pt idx="2236" formatCode="General">
                        <c:v>-4.4975934543877501E-4</c:v>
                      </c:pt>
                      <c:pt idx="2237" formatCode="General">
                        <c:v>-4.5302871932383901E-4</c:v>
                      </c:pt>
                      <c:pt idx="2238" formatCode="General">
                        <c:v>-4.56321881998916E-4</c:v>
                      </c:pt>
                      <c:pt idx="2239" formatCode="General">
                        <c:v>-4.5984953839547899E-4</c:v>
                      </c:pt>
                      <c:pt idx="2240" formatCode="General">
                        <c:v>-4.64478391851933E-4</c:v>
                      </c:pt>
                      <c:pt idx="2241" formatCode="General">
                        <c:v>-4.6913082341996102E-4</c:v>
                      </c:pt>
                      <c:pt idx="2242" formatCode="General">
                        <c:v>-4.7330704865259499E-4</c:v>
                      </c:pt>
                      <c:pt idx="2243" formatCode="General">
                        <c:v>-4.7712653481812102E-4</c:v>
                      </c:pt>
                      <c:pt idx="2244" formatCode="General">
                        <c:v>-4.80765351839672E-4</c:v>
                      </c:pt>
                      <c:pt idx="2245" formatCode="General">
                        <c:v>-4.8421167621052298E-4</c:v>
                      </c:pt>
                      <c:pt idx="2246" formatCode="General">
                        <c:v>-4.8722891460709799E-4</c:v>
                      </c:pt>
                      <c:pt idx="2247" formatCode="General">
                        <c:v>-4.8995969082648802E-4</c:v>
                      </c:pt>
                      <c:pt idx="2248" formatCode="General">
                        <c:v>-4.9252509652025604E-4</c:v>
                      </c:pt>
                      <c:pt idx="2249" formatCode="General">
                        <c:v>-4.95075383734849E-4</c:v>
                      </c:pt>
                      <c:pt idx="2250" formatCode="General">
                        <c:v>-4.9761297602427695E-4</c:v>
                      </c:pt>
                      <c:pt idx="2251" formatCode="General">
                        <c:v>-5.0011412213991999E-4</c:v>
                      </c:pt>
                      <c:pt idx="2252" formatCode="General">
                        <c:v>-5.0259924191667805E-4</c:v>
                      </c:pt>
                      <c:pt idx="2253" formatCode="General">
                        <c:v>-5.0506008228203198E-4</c:v>
                      </c:pt>
                      <c:pt idx="2254" formatCode="General">
                        <c:v>-5.0709567735471295E-4</c:v>
                      </c:pt>
                      <c:pt idx="2255" formatCode="General">
                        <c:v>-5.0911753491523104E-4</c:v>
                      </c:pt>
                      <c:pt idx="2256" formatCode="General">
                        <c:v>-5.1113569363782395E-4</c:v>
                      </c:pt>
                      <c:pt idx="2257" formatCode="General">
                        <c:v>-5.1297742644565404E-4</c:v>
                      </c:pt>
                      <c:pt idx="2258" formatCode="General">
                        <c:v>-5.14971341621061E-4</c:v>
                      </c:pt>
                      <c:pt idx="2259" formatCode="General">
                        <c:v>-5.1710608298928898E-4</c:v>
                      </c:pt>
                      <c:pt idx="2260" formatCode="General">
                        <c:v>-5.1963071954317004E-4</c:v>
                      </c:pt>
                      <c:pt idx="2261" formatCode="General">
                        <c:v>-5.23128371225405E-4</c:v>
                      </c:pt>
                      <c:pt idx="2262" formatCode="General">
                        <c:v>-5.2612585720583204E-4</c:v>
                      </c:pt>
                      <c:pt idx="2263" formatCode="General">
                        <c:v>-5.2892822775537404E-4</c:v>
                      </c:pt>
                      <c:pt idx="2264" formatCode="General">
                        <c:v>-5.3155008396325203E-4</c:v>
                      </c:pt>
                      <c:pt idx="2265" formatCode="General">
                        <c:v>-5.3322494497856502E-4</c:v>
                      </c:pt>
                      <c:pt idx="2266" formatCode="General">
                        <c:v>-5.3489819952159403E-4</c:v>
                      </c:pt>
                      <c:pt idx="2267" formatCode="General">
                        <c:v>-5.3654615654918198E-4</c:v>
                      </c:pt>
                      <c:pt idx="2268" formatCode="General">
                        <c:v>-5.3822757065540396E-4</c:v>
                      </c:pt>
                      <c:pt idx="2269" formatCode="General">
                        <c:v>-5.3993111529029403E-4</c:v>
                      </c:pt>
                      <c:pt idx="2270" formatCode="General">
                        <c:v>-5.4094605059404495E-4</c:v>
                      </c:pt>
                      <c:pt idx="2271" formatCode="General">
                        <c:v>-5.4166147738066899E-4</c:v>
                      </c:pt>
                      <c:pt idx="2272" formatCode="General">
                        <c:v>-5.4238197077535798E-4</c:v>
                      </c:pt>
                      <c:pt idx="2273" formatCode="General">
                        <c:v>-5.4311470050568105E-4</c:v>
                      </c:pt>
                      <c:pt idx="2274" formatCode="General">
                        <c:v>-5.4434163019433004E-4</c:v>
                      </c:pt>
                      <c:pt idx="2275" formatCode="General">
                        <c:v>-5.4622958780571498E-4</c:v>
                      </c:pt>
                      <c:pt idx="2276" formatCode="General">
                        <c:v>-5.4816730170094202E-4</c:v>
                      </c:pt>
                      <c:pt idx="2277" formatCode="General">
                        <c:v>-5.5033067898647297E-4</c:v>
                      </c:pt>
                      <c:pt idx="2278" formatCode="General">
                        <c:v>-5.5242001486515097E-4</c:v>
                      </c:pt>
                      <c:pt idx="2279" formatCode="General">
                        <c:v>-5.5432291393553695E-4</c:v>
                      </c:pt>
                      <c:pt idx="2280" formatCode="General">
                        <c:v>-5.5627284050928502E-4</c:v>
                      </c:pt>
                      <c:pt idx="2281" formatCode="General">
                        <c:v>-5.5826891238308803E-4</c:v>
                      </c:pt>
                      <c:pt idx="2282" formatCode="General">
                        <c:v>-5.6014498920820997E-4</c:v>
                      </c:pt>
                      <c:pt idx="2283" formatCode="General">
                        <c:v>-5.6207050850929697E-4</c:v>
                      </c:pt>
                      <c:pt idx="2284" formatCode="General">
                        <c:v>-5.6402773062659095E-4</c:v>
                      </c:pt>
                      <c:pt idx="2285" formatCode="General">
                        <c:v>-5.6566371741250505E-4</c:v>
                      </c:pt>
                      <c:pt idx="2286" formatCode="General">
                        <c:v>-5.6687967987312802E-4</c:v>
                      </c:pt>
                      <c:pt idx="2287" formatCode="General">
                        <c:v>-5.6792982153724796E-4</c:v>
                      </c:pt>
                      <c:pt idx="2288" formatCode="General">
                        <c:v>-5.6890014142391501E-4</c:v>
                      </c:pt>
                      <c:pt idx="2289" formatCode="General">
                        <c:v>-5.6983347501820603E-4</c:v>
                      </c:pt>
                      <c:pt idx="2290" formatCode="General">
                        <c:v>-5.7100026584139003E-4</c:v>
                      </c:pt>
                      <c:pt idx="2291" formatCode="General">
                        <c:v>-5.7239613444572503E-4</c:v>
                      </c:pt>
                      <c:pt idx="2292" formatCode="General">
                        <c:v>-5.7382931934202297E-4</c:v>
                      </c:pt>
                      <c:pt idx="2293" formatCode="General">
                        <c:v>-5.7538819214514303E-4</c:v>
                      </c:pt>
                      <c:pt idx="2294" formatCode="General">
                        <c:v>-5.7707585225045903E-4</c:v>
                      </c:pt>
                      <c:pt idx="2295" formatCode="General">
                        <c:v>-5.7904946823013196E-4</c:v>
                      </c:pt>
                      <c:pt idx="2296" formatCode="General">
                        <c:v>-5.8158973354531702E-4</c:v>
                      </c:pt>
                      <c:pt idx="2297" formatCode="General">
                        <c:v>-5.8410578233935304E-4</c:v>
                      </c:pt>
                      <c:pt idx="2298" formatCode="General">
                        <c:v>-5.8605587017810496E-4</c:v>
                      </c:pt>
                      <c:pt idx="2299" formatCode="General">
                        <c:v>-5.8791248235467801E-4</c:v>
                      </c:pt>
                      <c:pt idx="2300" formatCode="General">
                        <c:v>-5.8970816560417196E-4</c:v>
                      </c:pt>
                      <c:pt idx="2301" formatCode="General">
                        <c:v>-5.91618184016374E-4</c:v>
                      </c:pt>
                      <c:pt idx="2302" formatCode="General">
                        <c:v>-5.93656170662594E-4</c:v>
                      </c:pt>
                      <c:pt idx="2303" formatCode="General">
                        <c:v>-5.9530690481395204E-4</c:v>
                      </c:pt>
                      <c:pt idx="2304" formatCode="General">
                        <c:v>-5.9681992296620298E-4</c:v>
                      </c:pt>
                      <c:pt idx="2305" formatCode="General">
                        <c:v>-5.9831884659255802E-4</c:v>
                      </c:pt>
                      <c:pt idx="2306" formatCode="General">
                        <c:v>-5.9980395494309204E-4</c:v>
                      </c:pt>
                      <c:pt idx="2307" formatCode="General">
                        <c:v>-6.0149381196465104E-4</c:v>
                      </c:pt>
                      <c:pt idx="2308" formatCode="General">
                        <c:v>-6.0338418102989105E-4</c:v>
                      </c:pt>
                      <c:pt idx="2309" formatCode="General">
                        <c:v>-6.0588325796419199E-4</c:v>
                      </c:pt>
                      <c:pt idx="2310" formatCode="General">
                        <c:v>-6.0840050641559396E-4</c:v>
                      </c:pt>
                      <c:pt idx="2311" formatCode="General">
                        <c:v>-6.1016595908675204E-4</c:v>
                      </c:pt>
                      <c:pt idx="2312" formatCode="General">
                        <c:v>-6.1106553842770004E-4</c:v>
                      </c:pt>
                      <c:pt idx="2313" formatCode="General">
                        <c:v>-6.1153405064748301E-4</c:v>
                      </c:pt>
                      <c:pt idx="2314" formatCode="General">
                        <c:v>-6.1157949117643796E-4</c:v>
                      </c:pt>
                      <c:pt idx="2315" formatCode="General">
                        <c:v>-6.1192937260531096E-4</c:v>
                      </c:pt>
                      <c:pt idx="2316" formatCode="General">
                        <c:v>-6.1257788920763797E-4</c:v>
                      </c:pt>
                      <c:pt idx="2317" formatCode="General">
                        <c:v>-6.1394722396150797E-4</c:v>
                      </c:pt>
                      <c:pt idx="2318" formatCode="General">
                        <c:v>-6.1525058918295798E-4</c:v>
                      </c:pt>
                      <c:pt idx="2319" formatCode="General">
                        <c:v>-6.1568077331072499E-4</c:v>
                      </c:pt>
                      <c:pt idx="2320" formatCode="General">
                        <c:v>-6.1542945487887504E-4</c:v>
                      </c:pt>
                      <c:pt idx="2321" formatCode="General">
                        <c:v>-6.1518471007250899E-4</c:v>
                      </c:pt>
                      <c:pt idx="2322" formatCode="General">
                        <c:v>-6.1504087820384598E-4</c:v>
                      </c:pt>
                      <c:pt idx="2323" formatCode="General">
                        <c:v>-6.1497298445690096E-4</c:v>
                      </c:pt>
                      <c:pt idx="2324" formatCode="General">
                        <c:v>-6.1513279217182998E-4</c:v>
                      </c:pt>
                      <c:pt idx="2325" formatCode="General">
                        <c:v>-6.1544091213651798E-4</c:v>
                      </c:pt>
                      <c:pt idx="2326" formatCode="General">
                        <c:v>-6.1592775389195402E-4</c:v>
                      </c:pt>
                      <c:pt idx="2327" formatCode="General">
                        <c:v>-6.1647673021597799E-4</c:v>
                      </c:pt>
                      <c:pt idx="2328" formatCode="General">
                        <c:v>-6.1736125353463597E-4</c:v>
                      </c:pt>
                      <c:pt idx="2329" formatCode="General">
                        <c:v>-6.1857485334367805E-4</c:v>
                      </c:pt>
                      <c:pt idx="2330" formatCode="General">
                        <c:v>-6.2046641347160295E-4</c:v>
                      </c:pt>
                      <c:pt idx="2331" formatCode="General">
                        <c:v>-6.2346157094269998E-4</c:v>
                      </c:pt>
                      <c:pt idx="2332" formatCode="General">
                        <c:v>-6.2619759413578603E-4</c:v>
                      </c:pt>
                      <c:pt idx="2333" formatCode="General">
                        <c:v>-6.28581694381823E-4</c:v>
                      </c:pt>
                      <c:pt idx="2334" formatCode="General">
                        <c:v>-6.3003845134060299E-4</c:v>
                      </c:pt>
                      <c:pt idx="2335" formatCode="General">
                        <c:v>-6.3116750337307399E-4</c:v>
                      </c:pt>
                      <c:pt idx="2336" formatCode="General">
                        <c:v>-6.3197483800706195E-4</c:v>
                      </c:pt>
                      <c:pt idx="2337" formatCode="General">
                        <c:v>-6.3269295370209898E-4</c:v>
                      </c:pt>
                      <c:pt idx="2338" formatCode="General">
                        <c:v>-6.3327475238232102E-4</c:v>
                      </c:pt>
                      <c:pt idx="2339" formatCode="General">
                        <c:v>-6.3369921618806402E-4</c:v>
                      </c:pt>
                      <c:pt idx="2340" formatCode="General">
                        <c:v>-6.33952832885565E-4</c:v>
                      </c:pt>
                      <c:pt idx="2341" formatCode="General">
                        <c:v>-6.3418339358427202E-4</c:v>
                      </c:pt>
                      <c:pt idx="2342" formatCode="General">
                        <c:v>-6.3452551145368196E-4</c:v>
                      </c:pt>
                      <c:pt idx="2343" formatCode="General">
                        <c:v>-6.3497707060621001E-4</c:v>
                      </c:pt>
                      <c:pt idx="2344" formatCode="General">
                        <c:v>-6.3545941297124303E-4</c:v>
                      </c:pt>
                      <c:pt idx="2345" formatCode="General">
                        <c:v>-6.3608467286380903E-4</c:v>
                      </c:pt>
                      <c:pt idx="2346" formatCode="General">
                        <c:v>-6.3676534304338999E-4</c:v>
                      </c:pt>
                      <c:pt idx="2347" formatCode="General">
                        <c:v>-6.3750034395255702E-4</c:v>
                      </c:pt>
                      <c:pt idx="2348" formatCode="General">
                        <c:v>-6.3838133910029498E-4</c:v>
                      </c:pt>
                      <c:pt idx="2349" formatCode="General">
                        <c:v>-6.3870360410246305E-4</c:v>
                      </c:pt>
                      <c:pt idx="2350" formatCode="General">
                        <c:v>-6.3850881824184904E-4</c:v>
                      </c:pt>
                      <c:pt idx="2351" formatCode="General">
                        <c:v>-6.3821860927879698E-4</c:v>
                      </c:pt>
                      <c:pt idx="2352" formatCode="General">
                        <c:v>-6.3783534818102796E-4</c:v>
                      </c:pt>
                      <c:pt idx="2353" formatCode="General">
                        <c:v>-6.3731498981039602E-4</c:v>
                      </c:pt>
                      <c:pt idx="2354" formatCode="General">
                        <c:v>-6.3677390150565895E-4</c:v>
                      </c:pt>
                      <c:pt idx="2355" formatCode="General">
                        <c:v>-6.3625521872796202E-4</c:v>
                      </c:pt>
                      <c:pt idx="2356" formatCode="General">
                        <c:v>-6.3575803905998197E-4</c:v>
                      </c:pt>
                      <c:pt idx="2357" formatCode="General">
                        <c:v>-6.3532491644034802E-4</c:v>
                      </c:pt>
                      <c:pt idx="2358" formatCode="General">
                        <c:v>-6.3499084020743704E-4</c:v>
                      </c:pt>
                      <c:pt idx="2359" formatCode="General">
                        <c:v>-6.3475467164385703E-4</c:v>
                      </c:pt>
                      <c:pt idx="2360" formatCode="General">
                        <c:v>-6.3505476554171305E-4</c:v>
                      </c:pt>
                      <c:pt idx="2361" formatCode="General">
                        <c:v>-6.3637262741441498E-4</c:v>
                      </c:pt>
                      <c:pt idx="2362" formatCode="General">
                        <c:v>-6.3768943988167296E-4</c:v>
                      </c:pt>
                      <c:pt idx="2363" formatCode="General">
                        <c:v>-6.3853639563934701E-4</c:v>
                      </c:pt>
                      <c:pt idx="2364" formatCode="General">
                        <c:v>-6.3879231852711604E-4</c:v>
                      </c:pt>
                      <c:pt idx="2365" formatCode="General">
                        <c:v>-6.3856457431995303E-4</c:v>
                      </c:pt>
                      <c:pt idx="2366" formatCode="General">
                        <c:v>-6.3798798460939403E-4</c:v>
                      </c:pt>
                      <c:pt idx="2367" formatCode="General">
                        <c:v>-6.3725234794821304E-4</c:v>
                      </c:pt>
                      <c:pt idx="2368" formatCode="General">
                        <c:v>-6.3688507065318199E-4</c:v>
                      </c:pt>
                      <c:pt idx="2369" formatCode="General">
                        <c:v>-6.3687943234818202E-4</c:v>
                      </c:pt>
                      <c:pt idx="2370" formatCode="General">
                        <c:v>-6.3757180197020896E-4</c:v>
                      </c:pt>
                      <c:pt idx="2371" formatCode="General">
                        <c:v>-6.3847599444952696E-4</c:v>
                      </c:pt>
                      <c:pt idx="2372" formatCode="General">
                        <c:v>-6.3939030618350595E-4</c:v>
                      </c:pt>
                      <c:pt idx="2373" formatCode="General">
                        <c:v>-6.40318029564048E-4</c:v>
                      </c:pt>
                      <c:pt idx="2374" formatCode="General">
                        <c:v>-6.4160600302543805E-4</c:v>
                      </c:pt>
                      <c:pt idx="2375" formatCode="General">
                        <c:v>-6.4215020778677202E-4</c:v>
                      </c:pt>
                      <c:pt idx="2376" formatCode="General">
                        <c:v>-6.4168999919734398E-4</c:v>
                      </c:pt>
                      <c:pt idx="2377" formatCode="General">
                        <c:v>-6.4082359747102795E-4</c:v>
                      </c:pt>
                      <c:pt idx="2378" formatCode="General">
                        <c:v>-6.4034350649889602E-4</c:v>
                      </c:pt>
                      <c:pt idx="2379" formatCode="General">
                        <c:v>-6.4024231411084005E-4</c:v>
                      </c:pt>
                      <c:pt idx="2380" formatCode="General">
                        <c:v>-6.40941321181385E-4</c:v>
                      </c:pt>
                      <c:pt idx="2381" formatCode="General">
                        <c:v>-6.4179556773601902E-4</c:v>
                      </c:pt>
                      <c:pt idx="2382" formatCode="General">
                        <c:v>-6.4196195389680999E-4</c:v>
                      </c:pt>
                      <c:pt idx="2383" formatCode="General">
                        <c:v>-6.4148492867661E-4</c:v>
                      </c:pt>
                      <c:pt idx="2384" formatCode="General">
                        <c:v>-6.4098749336029303E-4</c:v>
                      </c:pt>
                      <c:pt idx="2385" formatCode="General">
                        <c:v>-6.4053231536602201E-4</c:v>
                      </c:pt>
                      <c:pt idx="2386" formatCode="General">
                        <c:v>-6.4011853008275196E-4</c:v>
                      </c:pt>
                      <c:pt idx="2387" formatCode="General">
                        <c:v>-6.4034854289877596E-4</c:v>
                      </c:pt>
                      <c:pt idx="2388" formatCode="General">
                        <c:v>-6.4062303684169299E-4</c:v>
                      </c:pt>
                      <c:pt idx="2389" formatCode="General">
                        <c:v>-6.4094152447561204E-4</c:v>
                      </c:pt>
                      <c:pt idx="2390" formatCode="General">
                        <c:v>-6.4153134358621404E-4</c:v>
                      </c:pt>
                      <c:pt idx="2391" formatCode="General">
                        <c:v>-6.41535106311308E-4</c:v>
                      </c:pt>
                      <c:pt idx="2392" formatCode="General">
                        <c:v>-6.4141611797767604E-4</c:v>
                      </c:pt>
                      <c:pt idx="2393" formatCode="General">
                        <c:v>-6.4109530770883601E-4</c:v>
                      </c:pt>
                      <c:pt idx="2394" formatCode="General">
                        <c:v>-6.4074676894977796E-4</c:v>
                      </c:pt>
                      <c:pt idx="2395" formatCode="General">
                        <c:v>-6.4076310294047996E-4</c:v>
                      </c:pt>
                      <c:pt idx="2396" formatCode="General">
                        <c:v>-6.4113708272619705E-4</c:v>
                      </c:pt>
                      <c:pt idx="2397" formatCode="General">
                        <c:v>-6.4163973120510303E-4</c:v>
                      </c:pt>
                      <c:pt idx="2398" formatCode="General">
                        <c:v>-6.4200394915980396E-4</c:v>
                      </c:pt>
                      <c:pt idx="2399" formatCode="General">
                        <c:v>-6.42411305968019E-4</c:v>
                      </c:pt>
                      <c:pt idx="2400" formatCode="General">
                        <c:v>-6.4286081403188604E-4</c:v>
                      </c:pt>
                      <c:pt idx="2401" formatCode="General">
                        <c:v>-6.4431087203593298E-4</c:v>
                      </c:pt>
                      <c:pt idx="2402" formatCode="General">
                        <c:v>-6.4490067144730402E-4</c:v>
                      </c:pt>
                      <c:pt idx="2403" formatCode="General">
                        <c:v>-6.4528165577811697E-4</c:v>
                      </c:pt>
                      <c:pt idx="2404" formatCode="General">
                        <c:v>-6.4565028001166002E-4</c:v>
                      </c:pt>
                      <c:pt idx="2405" formatCode="General">
                        <c:v>-6.4611003604807303E-4</c:v>
                      </c:pt>
                      <c:pt idx="2406" formatCode="General">
                        <c:v>-6.4665907001193001E-4</c:v>
                      </c:pt>
                      <c:pt idx="2407" formatCode="General">
                        <c:v>-6.4757542454127405E-4</c:v>
                      </c:pt>
                      <c:pt idx="2408" formatCode="General">
                        <c:v>-6.48432984648643E-4</c:v>
                      </c:pt>
                      <c:pt idx="2409" formatCode="General">
                        <c:v>-6.4890594132630301E-4</c:v>
                      </c:pt>
                      <c:pt idx="2410" formatCode="General">
                        <c:v>-6.4921719750710898E-4</c:v>
                      </c:pt>
                      <c:pt idx="2411" formatCode="General">
                        <c:v>-6.4945756609464901E-4</c:v>
                      </c:pt>
                      <c:pt idx="2412" formatCode="General">
                        <c:v>-6.4962837687840703E-4</c:v>
                      </c:pt>
                      <c:pt idx="2413" formatCode="General">
                        <c:v>-6.4938274698690495E-4</c:v>
                      </c:pt>
                      <c:pt idx="2414" formatCode="General">
                        <c:v>-6.4931761129543198E-4</c:v>
                      </c:pt>
                      <c:pt idx="2415" formatCode="General">
                        <c:v>-6.4942958389651001E-4</c:v>
                      </c:pt>
                      <c:pt idx="2416" formatCode="General">
                        <c:v>-6.5016012779551603E-4</c:v>
                      </c:pt>
                      <c:pt idx="2417" formatCode="General">
                        <c:v>-6.5114261821921395E-4</c:v>
                      </c:pt>
                      <c:pt idx="2418" formatCode="General">
                        <c:v>-6.5177412335290204E-4</c:v>
                      </c:pt>
                      <c:pt idx="2419" formatCode="General">
                        <c:v>-6.5237169259455398E-4</c:v>
                      </c:pt>
                      <c:pt idx="2420" formatCode="General">
                        <c:v>-6.5303482841843502E-4</c:v>
                      </c:pt>
                      <c:pt idx="2421" formatCode="General">
                        <c:v>-6.5376188695495099E-4</c:v>
                      </c:pt>
                      <c:pt idx="2422" formatCode="General">
                        <c:v>-6.5541847143308599E-4</c:v>
                      </c:pt>
                      <c:pt idx="2423" formatCode="General">
                        <c:v>-6.5630794370819098E-4</c:v>
                      </c:pt>
                      <c:pt idx="2424" formatCode="General">
                        <c:v>-6.5639543700593799E-4</c:v>
                      </c:pt>
                      <c:pt idx="2425" formatCode="General">
                        <c:v>-6.5556784747588701E-4</c:v>
                      </c:pt>
                      <c:pt idx="2426" formatCode="General">
                        <c:v>-6.5434952347301996E-4</c:v>
                      </c:pt>
                      <c:pt idx="2427" formatCode="General">
                        <c:v>-6.5302261672521003E-4</c:v>
                      </c:pt>
                      <c:pt idx="2428" formatCode="General">
                        <c:v>-6.5172669223161799E-4</c:v>
                      </c:pt>
                      <c:pt idx="2429" formatCode="General">
                        <c:v>-6.5087325049571602E-4</c:v>
                      </c:pt>
                      <c:pt idx="2430" formatCode="General">
                        <c:v>-6.5045429480160095E-4</c:v>
                      </c:pt>
                      <c:pt idx="2431" formatCode="General">
                        <c:v>-6.5066494224185996E-4</c:v>
                      </c:pt>
                      <c:pt idx="2432" formatCode="General">
                        <c:v>-6.50006043758376E-4</c:v>
                      </c:pt>
                      <c:pt idx="2433" formatCode="General">
                        <c:v>-6.4939021745380704E-4</c:v>
                      </c:pt>
                      <c:pt idx="2434" formatCode="General">
                        <c:v>-6.4881665534931299E-4</c:v>
                      </c:pt>
                      <c:pt idx="2435" formatCode="General">
                        <c:v>-6.4838938631751701E-4</c:v>
                      </c:pt>
                      <c:pt idx="2436" formatCode="General">
                        <c:v>-6.48089321143856E-4</c:v>
                      </c:pt>
                      <c:pt idx="2437" formatCode="General">
                        <c:v>-6.4768745412733804E-4</c:v>
                      </c:pt>
                      <c:pt idx="2438" formatCode="General">
                        <c:v>-6.4725848149850302E-4</c:v>
                      </c:pt>
                      <c:pt idx="2439" formatCode="General">
                        <c:v>-6.4684397126478998E-4</c:v>
                      </c:pt>
                      <c:pt idx="2440" formatCode="General">
                        <c:v>-6.4644597625554195E-4</c:v>
                      </c:pt>
                      <c:pt idx="2441" formatCode="General">
                        <c:v>-6.4678831997519199E-4</c:v>
                      </c:pt>
                      <c:pt idx="2442" formatCode="General">
                        <c:v>-6.4704215512122697E-4</c:v>
                      </c:pt>
                      <c:pt idx="2443" formatCode="General">
                        <c:v>-6.4726915314111796E-4</c:v>
                      </c:pt>
                      <c:pt idx="2444" formatCode="General">
                        <c:v>-6.4747037880228699E-4</c:v>
                      </c:pt>
                      <c:pt idx="2445" formatCode="General">
                        <c:v>-6.4755750185947899E-4</c:v>
                      </c:pt>
                      <c:pt idx="2446" formatCode="General">
                        <c:v>-6.4767587511173601E-4</c:v>
                      </c:pt>
                      <c:pt idx="2447" formatCode="General">
                        <c:v>-6.4782486563955903E-4</c:v>
                      </c:pt>
                      <c:pt idx="2448" formatCode="General">
                        <c:v>-6.4790893781133401E-4</c:v>
                      </c:pt>
                      <c:pt idx="2449" formatCode="General">
                        <c:v>-6.4818580398268502E-4</c:v>
                      </c:pt>
                      <c:pt idx="2450" formatCode="General">
                        <c:v>-6.4865107404058105E-4</c:v>
                      </c:pt>
                      <c:pt idx="2451" formatCode="General">
                        <c:v>-6.5045398396376404E-4</c:v>
                      </c:pt>
                      <c:pt idx="2452" formatCode="General">
                        <c:v>-6.5170554021236695E-4</c:v>
                      </c:pt>
                      <c:pt idx="2453" formatCode="General">
                        <c:v>-6.5278252521274696E-4</c:v>
                      </c:pt>
                      <c:pt idx="2454" formatCode="General">
                        <c:v>-6.5368821376291203E-4</c:v>
                      </c:pt>
                      <c:pt idx="2455" formatCode="General">
                        <c:v>-6.5355010554785705E-4</c:v>
                      </c:pt>
                      <c:pt idx="2456" formatCode="General">
                        <c:v>-6.5312973427014795E-4</c:v>
                      </c:pt>
                      <c:pt idx="2457" formatCode="General">
                        <c:v>-6.52433058043631E-4</c:v>
                      </c:pt>
                      <c:pt idx="2458" formatCode="General">
                        <c:v>-6.5154212459418205E-4</c:v>
                      </c:pt>
                      <c:pt idx="2459" formatCode="General">
                        <c:v>-6.5061207113285998E-4</c:v>
                      </c:pt>
                      <c:pt idx="2460" formatCode="General">
                        <c:v>-6.4970699332067897E-4</c:v>
                      </c:pt>
                      <c:pt idx="2461" formatCode="General">
                        <c:v>-6.4882641563970595E-4</c:v>
                      </c:pt>
                      <c:pt idx="2462" formatCode="General">
                        <c:v>-6.4793669524087398E-4</c:v>
                      </c:pt>
                      <c:pt idx="2463" formatCode="General">
                        <c:v>-6.4714235101876003E-4</c:v>
                      </c:pt>
                      <c:pt idx="2464" formatCode="General">
                        <c:v>-6.4644204793949005E-4</c:v>
                      </c:pt>
                      <c:pt idx="2465" formatCode="General">
                        <c:v>-6.46294646631313E-4</c:v>
                      </c:pt>
                      <c:pt idx="2466" formatCode="General">
                        <c:v>-6.4638326950830797E-4</c:v>
                      </c:pt>
                      <c:pt idx="2467" formatCode="General">
                        <c:v>-6.4597638539570996E-4</c:v>
                      </c:pt>
                      <c:pt idx="2468" formatCode="General">
                        <c:v>-6.4482355569227896E-4</c:v>
                      </c:pt>
                      <c:pt idx="2469" formatCode="General">
                        <c:v>-6.4394104980182204E-4</c:v>
                      </c:pt>
                      <c:pt idx="2470" formatCode="General">
                        <c:v>-6.4332393626814104E-4</c:v>
                      </c:pt>
                      <c:pt idx="2471" formatCode="General">
                        <c:v>-6.4329093375669201E-4</c:v>
                      </c:pt>
                      <c:pt idx="2472" formatCode="General">
                        <c:v>-6.4431433698257802E-4</c:v>
                      </c:pt>
                      <c:pt idx="2473" formatCode="General">
                        <c:v>-6.4495466713149696E-4</c:v>
                      </c:pt>
                      <c:pt idx="2474" formatCode="General">
                        <c:v>-6.4421780906111995E-4</c:v>
                      </c:pt>
                      <c:pt idx="2475" formatCode="General">
                        <c:v>-6.4335476861191701E-4</c:v>
                      </c:pt>
                      <c:pt idx="2476" formatCode="General">
                        <c:v>-6.4236786452985604E-4</c:v>
                      </c:pt>
                      <c:pt idx="2477" formatCode="General">
                        <c:v>-6.4133317005453004E-4</c:v>
                      </c:pt>
                      <c:pt idx="2478" formatCode="General">
                        <c:v>-6.4025158168901401E-4</c:v>
                      </c:pt>
                      <c:pt idx="2479" formatCode="General">
                        <c:v>-6.3895431186198899E-4</c:v>
                      </c:pt>
                      <c:pt idx="2480" formatCode="General">
                        <c:v>-6.3766560667774899E-4</c:v>
                      </c:pt>
                      <c:pt idx="2481" formatCode="General">
                        <c:v>-6.3642667611344403E-4</c:v>
                      </c:pt>
                      <c:pt idx="2482" formatCode="General">
                        <c:v>-6.3523638399964595E-4</c:v>
                      </c:pt>
                      <c:pt idx="2483" formatCode="General">
                        <c:v>-6.3436631015697002E-4</c:v>
                      </c:pt>
                      <c:pt idx="2484" formatCode="General">
                        <c:v>-6.3377807046199105E-4</c:v>
                      </c:pt>
                      <c:pt idx="2485" formatCode="General">
                        <c:v>-6.33562560387895E-4</c:v>
                      </c:pt>
                      <c:pt idx="2486" formatCode="General">
                        <c:v>-6.3330931890057899E-4</c:v>
                      </c:pt>
                      <c:pt idx="2487" formatCode="General">
                        <c:v>-6.3293801315803899E-4</c:v>
                      </c:pt>
                      <c:pt idx="2488" formatCode="General">
                        <c:v>-6.3259596934298295E-4</c:v>
                      </c:pt>
                      <c:pt idx="2489" formatCode="General">
                        <c:v>-6.3228275087541801E-4</c:v>
                      </c:pt>
                      <c:pt idx="2490" formatCode="General">
                        <c:v>-6.3177237747420604E-4</c:v>
                      </c:pt>
                      <c:pt idx="2491" formatCode="General">
                        <c:v>-6.3135043623688204E-4</c:v>
                      </c:pt>
                      <c:pt idx="2492" formatCode="General">
                        <c:v>-6.3101526825795596E-4</c:v>
                      </c:pt>
                      <c:pt idx="2493" formatCode="General">
                        <c:v>-6.3109636960022102E-4</c:v>
                      </c:pt>
                      <c:pt idx="2494" formatCode="General">
                        <c:v>-6.3194303940784303E-4</c:v>
                      </c:pt>
                      <c:pt idx="2495" formatCode="General">
                        <c:v>-6.3291174903000002E-4</c:v>
                      </c:pt>
                      <c:pt idx="2496" formatCode="General">
                        <c:v>-6.3400029710545202E-4</c:v>
                      </c:pt>
                      <c:pt idx="2497" formatCode="General">
                        <c:v>-6.3544259568546E-4</c:v>
                      </c:pt>
                      <c:pt idx="2498" formatCode="General">
                        <c:v>-6.3578292353170401E-4</c:v>
                      </c:pt>
                      <c:pt idx="2499" formatCode="General">
                        <c:v>-6.3597740198500802E-4</c:v>
                      </c:pt>
                      <c:pt idx="2500" formatCode="General">
                        <c:v>-6.3602893477335797E-4</c:v>
                      </c:pt>
                      <c:pt idx="2501" formatCode="General">
                        <c:v>-6.3603341956213204E-4</c:v>
                      </c:pt>
                      <c:pt idx="2502" formatCode="General">
                        <c:v>-6.3606237959868295E-4</c:v>
                      </c:pt>
                      <c:pt idx="2503" formatCode="General">
                        <c:v>-6.3611529078881699E-4</c:v>
                      </c:pt>
                      <c:pt idx="2504" formatCode="General">
                        <c:v>-6.3665875394806003E-4</c:v>
                      </c:pt>
                      <c:pt idx="2505" formatCode="General">
                        <c:v>-6.3753783356769499E-4</c:v>
                      </c:pt>
                      <c:pt idx="2506" formatCode="General">
                        <c:v>-6.3784274577099499E-4</c:v>
                      </c:pt>
                      <c:pt idx="2507" formatCode="General">
                        <c:v>-6.3755002429714705E-4</c:v>
                      </c:pt>
                      <c:pt idx="2508" formatCode="General">
                        <c:v>-6.3757634188487105E-4</c:v>
                      </c:pt>
                      <c:pt idx="2509" formatCode="General">
                        <c:v>-6.37915482203633E-4</c:v>
                      </c:pt>
                      <c:pt idx="2510" formatCode="General">
                        <c:v>-6.3886849948646999E-4</c:v>
                      </c:pt>
                      <c:pt idx="2511" formatCode="General">
                        <c:v>-6.3977804242157897E-4</c:v>
                      </c:pt>
                      <c:pt idx="2512" formatCode="General">
                        <c:v>-6.4049969012519299E-4</c:v>
                      </c:pt>
                      <c:pt idx="2513" formatCode="General">
                        <c:v>-6.41275259540583E-4</c:v>
                      </c:pt>
                      <c:pt idx="2514" formatCode="General">
                        <c:v>-6.42103707045081E-4</c:v>
                      </c:pt>
                      <c:pt idx="2515" formatCode="General">
                        <c:v>-6.4306056861508502E-4</c:v>
                      </c:pt>
                      <c:pt idx="2516" formatCode="General">
                        <c:v>-6.4490989475346201E-4</c:v>
                      </c:pt>
                      <c:pt idx="2517" formatCode="General">
                        <c:v>-6.4615750624024998E-4</c:v>
                      </c:pt>
                      <c:pt idx="2518" formatCode="General">
                        <c:v>-6.4720632886855305E-4</c:v>
                      </c:pt>
                      <c:pt idx="2519" formatCode="General">
                        <c:v>-6.4806003305598503E-4</c:v>
                      </c:pt>
                      <c:pt idx="2520" formatCode="General">
                        <c:v>-6.4864641103519103E-4</c:v>
                      </c:pt>
                      <c:pt idx="2521" formatCode="General">
                        <c:v>-6.4869895183487997E-4</c:v>
                      </c:pt>
                      <c:pt idx="2522" formatCode="General">
                        <c:v>-6.4852026339671002E-4</c:v>
                      </c:pt>
                      <c:pt idx="2523" formatCode="General">
                        <c:v>-6.4854043655389001E-4</c:v>
                      </c:pt>
                      <c:pt idx="2524" formatCode="General">
                        <c:v>-6.4875555836306205E-4</c:v>
                      </c:pt>
                      <c:pt idx="2525" formatCode="General">
                        <c:v>-6.4910295782548996E-4</c:v>
                      </c:pt>
                      <c:pt idx="2526" formatCode="General">
                        <c:v>-6.4934147319231801E-4</c:v>
                      </c:pt>
                      <c:pt idx="2527" formatCode="General">
                        <c:v>-6.4968529540187397E-4</c:v>
                      </c:pt>
                      <c:pt idx="2528" formatCode="General">
                        <c:v>-6.5013216362264602E-4</c:v>
                      </c:pt>
                      <c:pt idx="2529" formatCode="General">
                        <c:v>-6.5114208989583704E-4</c:v>
                      </c:pt>
                      <c:pt idx="2530" formatCode="General">
                        <c:v>-6.5213557813782795E-4</c:v>
                      </c:pt>
                      <c:pt idx="2531" formatCode="General">
                        <c:v>-6.53207300749384E-4</c:v>
                      </c:pt>
                      <c:pt idx="2532" formatCode="General">
                        <c:v>-6.5435630898515E-4</c:v>
                      </c:pt>
                      <c:pt idx="2533" formatCode="General">
                        <c:v>-6.5550713786270102E-4</c:v>
                      </c:pt>
                      <c:pt idx="2534" formatCode="General">
                        <c:v>-6.5668343725574499E-4</c:v>
                      </c:pt>
                      <c:pt idx="2535" formatCode="General">
                        <c:v>-6.5788428898187095E-4</c:v>
                      </c:pt>
                      <c:pt idx="2536" formatCode="General">
                        <c:v>-6.6002097221294696E-4</c:v>
                      </c:pt>
                      <c:pt idx="2537" formatCode="General">
                        <c:v>-6.6190207549541495E-4</c:v>
                      </c:pt>
                      <c:pt idx="2538" formatCode="General">
                        <c:v>-6.6376002249018604E-4</c:v>
                      </c:pt>
                      <c:pt idx="2539" formatCode="General">
                        <c:v>-6.6559555861368401E-4</c:v>
                      </c:pt>
                      <c:pt idx="2540" formatCode="General">
                        <c:v>-6.6902048616914096E-4</c:v>
                      </c:pt>
                      <c:pt idx="2541" formatCode="General">
                        <c:v>-6.72501552959476E-4</c:v>
                      </c:pt>
                      <c:pt idx="2542" formatCode="General">
                        <c:v>-6.7514925562889305E-4</c:v>
                      </c:pt>
                      <c:pt idx="2543" formatCode="General">
                        <c:v>-6.7649295502381405E-4</c:v>
                      </c:pt>
                      <c:pt idx="2544" formatCode="General">
                        <c:v>-6.7743047668174401E-4</c:v>
                      </c:pt>
                      <c:pt idx="2545" formatCode="General">
                        <c:v>-6.7841121203388597E-4</c:v>
                      </c:pt>
                      <c:pt idx="2546" formatCode="General">
                        <c:v>-6.7943447411342596E-4</c:v>
                      </c:pt>
                      <c:pt idx="2547" formatCode="General">
                        <c:v>-6.8059424294503797E-4</c:v>
                      </c:pt>
                      <c:pt idx="2548" formatCode="General">
                        <c:v>-6.8122206114166496E-4</c:v>
                      </c:pt>
                      <c:pt idx="2549" formatCode="General">
                        <c:v>-6.8163465535775599E-4</c:v>
                      </c:pt>
                      <c:pt idx="2550" formatCode="General">
                        <c:v>-6.8190025166065904E-4</c:v>
                      </c:pt>
                      <c:pt idx="2551" formatCode="General">
                        <c:v>-6.8204593346282195E-4</c:v>
                      </c:pt>
                      <c:pt idx="2552" formatCode="General">
                        <c:v>-6.8207387034552498E-4</c:v>
                      </c:pt>
                      <c:pt idx="2553" formatCode="General">
                        <c:v>-6.8151045295882201E-4</c:v>
                      </c:pt>
                      <c:pt idx="2554" formatCode="General">
                        <c:v>-6.8106512330434103E-4</c:v>
                      </c:pt>
                      <c:pt idx="2555" formatCode="General">
                        <c:v>-6.8073572224291003E-4</c:v>
                      </c:pt>
                      <c:pt idx="2556" formatCode="General">
                        <c:v>-6.8073415083328998E-4</c:v>
                      </c:pt>
                      <c:pt idx="2557" formatCode="General">
                        <c:v>-6.8173977869030202E-4</c:v>
                      </c:pt>
                      <c:pt idx="2558" formatCode="General">
                        <c:v>-6.8257264892577704E-4</c:v>
                      </c:pt>
                      <c:pt idx="2559" formatCode="General">
                        <c:v>-6.8137566572513204E-4</c:v>
                      </c:pt>
                      <c:pt idx="2560" formatCode="General">
                        <c:v>-6.7944968654478797E-4</c:v>
                      </c:pt>
                      <c:pt idx="2561" formatCode="General">
                        <c:v>-6.7742053709625698E-4</c:v>
                      </c:pt>
                      <c:pt idx="2562" formatCode="General">
                        <c:v>-6.7503245976640702E-4</c:v>
                      </c:pt>
                      <c:pt idx="2563" formatCode="General">
                        <c:v>-6.7225901225181504E-4</c:v>
                      </c:pt>
                      <c:pt idx="2564" formatCode="General">
                        <c:v>-6.6962457628058495E-4</c:v>
                      </c:pt>
                      <c:pt idx="2565" formatCode="General">
                        <c:v>-6.6712593230906401E-4</c:v>
                      </c:pt>
                      <c:pt idx="2566" formatCode="General">
                        <c:v>-6.6487498381720997E-4</c:v>
                      </c:pt>
                      <c:pt idx="2567" formatCode="General">
                        <c:v>-6.6215720941680196E-4</c:v>
                      </c:pt>
                      <c:pt idx="2568" formatCode="General">
                        <c:v>-6.5910861555609399E-4</c:v>
                      </c:pt>
                      <c:pt idx="2569" formatCode="General">
                        <c:v>-6.5552549704380803E-4</c:v>
                      </c:pt>
                      <c:pt idx="2570" formatCode="General">
                        <c:v>-6.5182192742211005E-4</c:v>
                      </c:pt>
                      <c:pt idx="2571" formatCode="General">
                        <c:v>-6.4825101152972799E-4</c:v>
                      </c:pt>
                      <c:pt idx="2572" formatCode="General">
                        <c:v>-6.4481033972180201E-4</c:v>
                      </c:pt>
                      <c:pt idx="2573" formatCode="General">
                        <c:v>-6.4150529206769805E-4</c:v>
                      </c:pt>
                      <c:pt idx="2574" formatCode="General">
                        <c:v>-6.38494700370503E-4</c:v>
                      </c:pt>
                      <c:pt idx="2575" formatCode="General">
                        <c:v>-6.3577309613050304E-4</c:v>
                      </c:pt>
                      <c:pt idx="2576" formatCode="General">
                        <c:v>-6.3391732462298996E-4</c:v>
                      </c:pt>
                      <c:pt idx="2577" formatCode="General">
                        <c:v>-6.3241049651906103E-4</c:v>
                      </c:pt>
                      <c:pt idx="2578" formatCode="General">
                        <c:v>-6.313413699826E-4</c:v>
                      </c:pt>
                      <c:pt idx="2579" formatCode="General">
                        <c:v>-6.3130116876842395E-4</c:v>
                      </c:pt>
                      <c:pt idx="2580" formatCode="General">
                        <c:v>-6.3186567504424198E-4</c:v>
                      </c:pt>
                      <c:pt idx="2581" formatCode="General">
                        <c:v>-6.3218480385359604E-4</c:v>
                      </c:pt>
                      <c:pt idx="2582" formatCode="General">
                        <c:v>-6.32516387415904E-4</c:v>
                      </c:pt>
                      <c:pt idx="2583" formatCode="General">
                        <c:v>-6.32860192091773E-4</c:v>
                      </c:pt>
                      <c:pt idx="2584" formatCode="General">
                        <c:v>-6.3322807963832805E-4</c:v>
                      </c:pt>
                      <c:pt idx="2585" formatCode="General">
                        <c:v>-6.3474115631577204E-4</c:v>
                      </c:pt>
                      <c:pt idx="2586" formatCode="General">
                        <c:v>-6.3623434328229404E-4</c:v>
                      </c:pt>
                      <c:pt idx="2587" formatCode="General">
                        <c:v>-6.3662327089560999E-4</c:v>
                      </c:pt>
                      <c:pt idx="2588" formatCode="General">
                        <c:v>-6.3698708401455496E-4</c:v>
                      </c:pt>
                      <c:pt idx="2589" formatCode="General">
                        <c:v>-6.3737497316254796E-4</c:v>
                      </c:pt>
                      <c:pt idx="2590" formatCode="General">
                        <c:v>-6.3778634393252395E-4</c:v>
                      </c:pt>
                      <c:pt idx="2591" formatCode="General">
                        <c:v>-6.3826917337801096E-4</c:v>
                      </c:pt>
                      <c:pt idx="2592" formatCode="General">
                        <c:v>-6.3878197368493405E-4</c:v>
                      </c:pt>
                      <c:pt idx="2593" formatCode="General">
                        <c:v>-6.4008229392001196E-4</c:v>
                      </c:pt>
                      <c:pt idx="2594" formatCode="General">
                        <c:v>-6.4164052398530704E-4</c:v>
                      </c:pt>
                      <c:pt idx="2595" formatCode="General">
                        <c:v>-6.4309536260255995E-4</c:v>
                      </c:pt>
                      <c:pt idx="2596" formatCode="General">
                        <c:v>-6.4398062742051002E-4</c:v>
                      </c:pt>
                      <c:pt idx="2597" formatCode="General">
                        <c:v>-6.4467771760421202E-4</c:v>
                      </c:pt>
                      <c:pt idx="2598" formatCode="General">
                        <c:v>-6.4540492931220404E-4</c:v>
                      </c:pt>
                      <c:pt idx="2599" formatCode="General">
                        <c:v>-6.4616162620110098E-4</c:v>
                      </c:pt>
                      <c:pt idx="2600" formatCode="General">
                        <c:v>-6.4706409649146698E-4</c:v>
                      </c:pt>
                      <c:pt idx="2601" formatCode="General">
                        <c:v>-6.4892460433066802E-4</c:v>
                      </c:pt>
                      <c:pt idx="2602" formatCode="General">
                        <c:v>-6.5083846808495496E-4</c:v>
                      </c:pt>
                      <c:pt idx="2603" formatCode="General">
                        <c:v>-6.5204388375924704E-4</c:v>
                      </c:pt>
                      <c:pt idx="2604" formatCode="General">
                        <c:v>-6.5313611814215005E-4</c:v>
                      </c:pt>
                      <c:pt idx="2605" formatCode="General">
                        <c:v>-6.5424658658977104E-4</c:v>
                      </c:pt>
                      <c:pt idx="2606" formatCode="General">
                        <c:v>-6.5537494704638198E-4</c:v>
                      </c:pt>
                      <c:pt idx="2607" formatCode="General">
                        <c:v>-6.5655309620215197E-4</c:v>
                      </c:pt>
                      <c:pt idx="2608" formatCode="General">
                        <c:v>-6.5792542917146395E-4</c:v>
                      </c:pt>
                      <c:pt idx="2609" formatCode="General">
                        <c:v>-6.5930370047845896E-4</c:v>
                      </c:pt>
                      <c:pt idx="2610" formatCode="General">
                        <c:v>-6.60686941063893E-4</c:v>
                      </c:pt>
                      <c:pt idx="2611" formatCode="General">
                        <c:v>-6.6113112870902502E-4</c:v>
                      </c:pt>
                      <c:pt idx="2612" formatCode="General">
                        <c:v>-6.6149974502137897E-4</c:v>
                      </c:pt>
                      <c:pt idx="2613" formatCode="General">
                        <c:v>-6.6214545250808596E-4</c:v>
                      </c:pt>
                      <c:pt idx="2614" formatCode="General">
                        <c:v>-6.6306301328314702E-4</c:v>
                      </c:pt>
                      <c:pt idx="2615" formatCode="General">
                        <c:v>-6.6457009018035696E-4</c:v>
                      </c:pt>
                      <c:pt idx="2616" formatCode="General">
                        <c:v>-6.6603954705649396E-4</c:v>
                      </c:pt>
                      <c:pt idx="2617" formatCode="General">
                        <c:v>-6.6692279497113896E-4</c:v>
                      </c:pt>
                      <c:pt idx="2618" formatCode="General">
                        <c:v>-6.6668035227128398E-4</c:v>
                      </c:pt>
                      <c:pt idx="2619" formatCode="General">
                        <c:v>-6.6648343093892804E-4</c:v>
                      </c:pt>
                      <c:pt idx="2620" formatCode="General">
                        <c:v>-6.6633099862545698E-4</c:v>
                      </c:pt>
                      <c:pt idx="2621" formatCode="General">
                        <c:v>-6.6645861184415204E-4</c:v>
                      </c:pt>
                      <c:pt idx="2622" formatCode="General">
                        <c:v>-6.6642866515756103E-4</c:v>
                      </c:pt>
                      <c:pt idx="2623" formatCode="General">
                        <c:v>-6.6648824911661895E-4</c:v>
                      </c:pt>
                      <c:pt idx="2624" formatCode="General">
                        <c:v>-6.6663629854455395E-4</c:v>
                      </c:pt>
                      <c:pt idx="2625" formatCode="General">
                        <c:v>-6.6720405137233501E-4</c:v>
                      </c:pt>
                      <c:pt idx="2626" formatCode="General">
                        <c:v>-6.6880284045167898E-4</c:v>
                      </c:pt>
                      <c:pt idx="2627" formatCode="General">
                        <c:v>-6.7071718278294095E-4</c:v>
                      </c:pt>
                      <c:pt idx="2628" formatCode="General">
                        <c:v>-6.7183862601078099E-4</c:v>
                      </c:pt>
                      <c:pt idx="2629" formatCode="General">
                        <c:v>-6.7260787580206995E-4</c:v>
                      </c:pt>
                      <c:pt idx="2630" formatCode="General">
                        <c:v>-6.7303156295719197E-4</c:v>
                      </c:pt>
                      <c:pt idx="2631" formatCode="General">
                        <c:v>-6.7332561340496398E-4</c:v>
                      </c:pt>
                      <c:pt idx="2632" formatCode="General">
                        <c:v>-6.73598345201574E-4</c:v>
                      </c:pt>
                      <c:pt idx="2633" formatCode="General">
                        <c:v>-6.7402089727185599E-4</c:v>
                      </c:pt>
                      <c:pt idx="2634" formatCode="General">
                        <c:v>-6.7459029366982704E-4</c:v>
                      </c:pt>
                      <c:pt idx="2635" formatCode="General">
                        <c:v>-6.7583323623151398E-4</c:v>
                      </c:pt>
                      <c:pt idx="2636" formatCode="General">
                        <c:v>-6.7673688412808102E-4</c:v>
                      </c:pt>
                      <c:pt idx="2637" formatCode="General">
                        <c:v>-6.7757790110021198E-4</c:v>
                      </c:pt>
                      <c:pt idx="2638" formatCode="General">
                        <c:v>-6.7842779293222205E-4</c:v>
                      </c:pt>
                      <c:pt idx="2639" formatCode="General">
                        <c:v>-6.7928635111158E-4</c:v>
                      </c:pt>
                      <c:pt idx="2640" formatCode="General">
                        <c:v>-6.7902154914449802E-4</c:v>
                      </c:pt>
                      <c:pt idx="2641" formatCode="General">
                        <c:v>-6.7824987425386398E-4</c:v>
                      </c:pt>
                      <c:pt idx="2642" formatCode="General">
                        <c:v>-6.7757734283087996E-4</c:v>
                      </c:pt>
                      <c:pt idx="2643" formatCode="General">
                        <c:v>-6.7700262194756897E-4</c:v>
                      </c:pt>
                      <c:pt idx="2644" formatCode="General">
                        <c:v>-6.7670803238729005E-4</c:v>
                      </c:pt>
                      <c:pt idx="2645" formatCode="General">
                        <c:v>-6.77184276870415E-4</c:v>
                      </c:pt>
                      <c:pt idx="2646" formatCode="General">
                        <c:v>-6.7862836521609795E-4</c:v>
                      </c:pt>
                      <c:pt idx="2647" formatCode="General">
                        <c:v>-6.7991091774745403E-4</c:v>
                      </c:pt>
                      <c:pt idx="2648" formatCode="General">
                        <c:v>-6.81190241602154E-4</c:v>
                      </c:pt>
                      <c:pt idx="2649" formatCode="General">
                        <c:v>-6.8246633363068803E-4</c:v>
                      </c:pt>
                      <c:pt idx="2650" formatCode="General">
                        <c:v>-6.8448371098619196E-4</c:v>
                      </c:pt>
                      <c:pt idx="2651" formatCode="General">
                        <c:v>-6.8669691584532502E-4</c:v>
                      </c:pt>
                      <c:pt idx="2652" formatCode="General">
                        <c:v>-6.8868517366175498E-4</c:v>
                      </c:pt>
                      <c:pt idx="2653" formatCode="General">
                        <c:v>-6.9068906635853398E-4</c:v>
                      </c:pt>
                      <c:pt idx="2654" formatCode="General">
                        <c:v>-6.9270828477763701E-4</c:v>
                      </c:pt>
                      <c:pt idx="2655" formatCode="General">
                        <c:v>-6.9508374038394403E-4</c:v>
                      </c:pt>
                      <c:pt idx="2656" formatCode="General">
                        <c:v>-6.9726042841061905E-4</c:v>
                      </c:pt>
                      <c:pt idx="2657" formatCode="General">
                        <c:v>-6.9788344115678E-4</c:v>
                      </c:pt>
                      <c:pt idx="2658" formatCode="General">
                        <c:v>-6.9815390530449204E-4</c:v>
                      </c:pt>
                      <c:pt idx="2659" formatCode="General">
                        <c:v>-6.9830030028602598E-4</c:v>
                      </c:pt>
                      <c:pt idx="2660" formatCode="General">
                        <c:v>-6.9851710925870696E-4</c:v>
                      </c:pt>
                      <c:pt idx="2661" formatCode="General">
                        <c:v>-6.98803011318763E-4</c:v>
                      </c:pt>
                      <c:pt idx="2662" formatCode="General">
                        <c:v>-6.9928401468162299E-4</c:v>
                      </c:pt>
                      <c:pt idx="2663" formatCode="General">
                        <c:v>-7.0032695467406097E-4</c:v>
                      </c:pt>
                      <c:pt idx="2664" formatCode="General">
                        <c:v>-7.0166472093740695E-4</c:v>
                      </c:pt>
                      <c:pt idx="2665" formatCode="General">
                        <c:v>-7.0322653401405102E-4</c:v>
                      </c:pt>
                      <c:pt idx="2666" formatCode="General">
                        <c:v>-7.0486260009836597E-4</c:v>
                      </c:pt>
                      <c:pt idx="2667" formatCode="General">
                        <c:v>-7.0657191300171505E-4</c:v>
                      </c:pt>
                      <c:pt idx="2668" formatCode="General">
                        <c:v>-7.08110488475027E-4</c:v>
                      </c:pt>
                      <c:pt idx="2669" formatCode="General">
                        <c:v>-7.0931141599936604E-4</c:v>
                      </c:pt>
                      <c:pt idx="2670" formatCode="General">
                        <c:v>-7.1018100155711202E-4</c:v>
                      </c:pt>
                      <c:pt idx="2671" formatCode="General">
                        <c:v>-7.1028214563922097E-4</c:v>
                      </c:pt>
                      <c:pt idx="2672" formatCode="General">
                        <c:v>-7.10298687181299E-4</c:v>
                      </c:pt>
                      <c:pt idx="2673" formatCode="General">
                        <c:v>-7.1023202634703196E-4</c:v>
                      </c:pt>
                      <c:pt idx="2674" formatCode="General">
                        <c:v>-7.0985068045810798E-4</c:v>
                      </c:pt>
                      <c:pt idx="2675" formatCode="General">
                        <c:v>-7.0957974073013002E-4</c:v>
                      </c:pt>
                      <c:pt idx="2676" formatCode="General">
                        <c:v>-7.09416905703302E-4</c:v>
                      </c:pt>
                      <c:pt idx="2677" formatCode="General">
                        <c:v>-7.0974794986018003E-4</c:v>
                      </c:pt>
                      <c:pt idx="2678" formatCode="General">
                        <c:v>-7.1130590830927303E-4</c:v>
                      </c:pt>
                      <c:pt idx="2679" formatCode="General">
                        <c:v>-7.1235871338040397E-4</c:v>
                      </c:pt>
                      <c:pt idx="2680" formatCode="General">
                        <c:v>-7.1287281436133805E-4</c:v>
                      </c:pt>
                      <c:pt idx="2681" formatCode="General">
                        <c:v>-7.1285837685788097E-4</c:v>
                      </c:pt>
                      <c:pt idx="2682" formatCode="General">
                        <c:v>-7.1267309951458097E-4</c:v>
                      </c:pt>
                      <c:pt idx="2683" formatCode="General">
                        <c:v>-7.1253004889247303E-4</c:v>
                      </c:pt>
                      <c:pt idx="2684" formatCode="General">
                        <c:v>-7.1242851437542602E-4</c:v>
                      </c:pt>
                      <c:pt idx="2685" formatCode="General">
                        <c:v>-7.1246462392063098E-4</c:v>
                      </c:pt>
                      <c:pt idx="2686" formatCode="General">
                        <c:v>-7.1250662823572604E-4</c:v>
                      </c:pt>
                      <c:pt idx="2687" formatCode="General">
                        <c:v>-7.1278061443673997E-4</c:v>
                      </c:pt>
                      <c:pt idx="2688" formatCode="General">
                        <c:v>-7.1318562379789504E-4</c:v>
                      </c:pt>
                      <c:pt idx="2689" formatCode="General">
                        <c:v>-7.1386424995377397E-4</c:v>
                      </c:pt>
                      <c:pt idx="2690" formatCode="General">
                        <c:v>-7.1481131915617695E-4</c:v>
                      </c:pt>
                      <c:pt idx="2691" formatCode="General">
                        <c:v>-7.1582813903403304E-4</c:v>
                      </c:pt>
                      <c:pt idx="2692" formatCode="General">
                        <c:v>-7.1615762189254899E-4</c:v>
                      </c:pt>
                      <c:pt idx="2693" formatCode="General">
                        <c:v>-7.16201912553579E-4</c:v>
                      </c:pt>
                      <c:pt idx="2694" formatCode="General">
                        <c:v>-7.1631975514234198E-4</c:v>
                      </c:pt>
                      <c:pt idx="2695" formatCode="General">
                        <c:v>-7.1650973526731496E-4</c:v>
                      </c:pt>
                      <c:pt idx="2696" formatCode="General">
                        <c:v>-7.1688030602455805E-4</c:v>
                      </c:pt>
                      <c:pt idx="2697" formatCode="General">
                        <c:v>-7.1742800078889899E-4</c:v>
                      </c:pt>
                      <c:pt idx="2698" formatCode="General">
                        <c:v>-7.1772966093474201E-4</c:v>
                      </c:pt>
                      <c:pt idx="2699" formatCode="General">
                        <c:v>-7.1759640991974597E-4</c:v>
                      </c:pt>
                      <c:pt idx="2700" formatCode="General">
                        <c:v>-7.1756701265393E-4</c:v>
                      </c:pt>
                      <c:pt idx="2701" formatCode="General">
                        <c:v>-7.1763928886929595E-4</c:v>
                      </c:pt>
                      <c:pt idx="2702" formatCode="General">
                        <c:v>-7.1797886366201601E-4</c:v>
                      </c:pt>
                      <c:pt idx="2703" formatCode="General">
                        <c:v>-7.1830460301865802E-4</c:v>
                      </c:pt>
                      <c:pt idx="2704" formatCode="General">
                        <c:v>-7.1863793556410595E-4</c:v>
                      </c:pt>
                      <c:pt idx="2705" formatCode="General">
                        <c:v>-7.1897897222862096E-4</c:v>
                      </c:pt>
                      <c:pt idx="2706" formatCode="General">
                        <c:v>-7.1935261919242501E-4</c:v>
                      </c:pt>
                      <c:pt idx="2707" formatCode="General">
                        <c:v>-7.2037143798536502E-4</c:v>
                      </c:pt>
                      <c:pt idx="2708" formatCode="General">
                        <c:v>-7.2178232726714505E-4</c:v>
                      </c:pt>
                      <c:pt idx="2709" formatCode="General">
                        <c:v>-7.2299563397845202E-4</c:v>
                      </c:pt>
                      <c:pt idx="2710" formatCode="General">
                        <c:v>-7.2411174546985798E-4</c:v>
                      </c:pt>
                      <c:pt idx="2711" formatCode="General">
                        <c:v>-7.2513226989323197E-4</c:v>
                      </c:pt>
                      <c:pt idx="2712" formatCode="General">
                        <c:v>-7.2605144828806598E-4</c:v>
                      </c:pt>
                      <c:pt idx="2713" formatCode="General">
                        <c:v>-7.2700473480679002E-4</c:v>
                      </c:pt>
                      <c:pt idx="2714" formatCode="General">
                        <c:v>-7.2799155285994195E-4</c:v>
                      </c:pt>
                      <c:pt idx="2715" formatCode="General">
                        <c:v>-7.2988665356212999E-4</c:v>
                      </c:pt>
                      <c:pt idx="2716" formatCode="General">
                        <c:v>-7.3099451431337596E-4</c:v>
                      </c:pt>
                      <c:pt idx="2717" formatCode="General">
                        <c:v>-7.3156251536092402E-4</c:v>
                      </c:pt>
                      <c:pt idx="2718" formatCode="General">
                        <c:v>-7.3200908847583098E-4</c:v>
                      </c:pt>
                      <c:pt idx="2719" formatCode="General">
                        <c:v>-7.3233630025969297E-4</c:v>
                      </c:pt>
                      <c:pt idx="2720" formatCode="General">
                        <c:v>-7.3279698202312099E-4</c:v>
                      </c:pt>
                      <c:pt idx="2721" formatCode="General">
                        <c:v>-7.3338902942486997E-4</c:v>
                      </c:pt>
                      <c:pt idx="2722" formatCode="General">
                        <c:v>-7.3429136561295395E-4</c:v>
                      </c:pt>
                      <c:pt idx="2723" formatCode="General">
                        <c:v>-7.3657320001393003E-4</c:v>
                      </c:pt>
                      <c:pt idx="2724" formatCode="General">
                        <c:v>-7.3874650335486601E-4</c:v>
                      </c:pt>
                      <c:pt idx="2725" formatCode="General">
                        <c:v>-7.408654959191E-4</c:v>
                      </c:pt>
                      <c:pt idx="2726" formatCode="General">
                        <c:v>-7.4338569913714103E-4</c:v>
                      </c:pt>
                      <c:pt idx="2727" formatCode="General">
                        <c:v>-7.46299634799242E-4</c:v>
                      </c:pt>
                      <c:pt idx="2728" formatCode="General">
                        <c:v>-7.4885867034048096E-4</c:v>
                      </c:pt>
                      <c:pt idx="2729" formatCode="General">
                        <c:v>-7.5011555768425997E-4</c:v>
                      </c:pt>
                      <c:pt idx="2730" formatCode="General">
                        <c:v>-7.5107223429064904E-4</c:v>
                      </c:pt>
                      <c:pt idx="2731" formatCode="General">
                        <c:v>-7.5173433184153201E-4</c:v>
                      </c:pt>
                      <c:pt idx="2732" formatCode="General">
                        <c:v>-7.5205086097066595E-4</c:v>
                      </c:pt>
                      <c:pt idx="2733" formatCode="General">
                        <c:v>-7.5216542766420001E-4</c:v>
                      </c:pt>
                      <c:pt idx="2734" formatCode="General">
                        <c:v>-7.5219132022441896E-4</c:v>
                      </c:pt>
                      <c:pt idx="2735" formatCode="General">
                        <c:v>-7.5213025032358299E-4</c:v>
                      </c:pt>
                      <c:pt idx="2736" formatCode="General">
                        <c:v>-7.5205309669719195E-4</c:v>
                      </c:pt>
                      <c:pt idx="2737" formatCode="General">
                        <c:v>-7.52052484072235E-4</c:v>
                      </c:pt>
                      <c:pt idx="2738" formatCode="General">
                        <c:v>-7.5212697661186504E-4</c:v>
                      </c:pt>
                      <c:pt idx="2739" formatCode="General">
                        <c:v>-7.5204951132566103E-4</c:v>
                      </c:pt>
                      <c:pt idx="2740" formatCode="General">
                        <c:v>-7.5190542191219505E-4</c:v>
                      </c:pt>
                      <c:pt idx="2741" formatCode="General">
                        <c:v>-7.5169596620222904E-4</c:v>
                      </c:pt>
                      <c:pt idx="2742" formatCode="General">
                        <c:v>-7.5162029421737804E-4</c:v>
                      </c:pt>
                      <c:pt idx="2743" formatCode="General">
                        <c:v>-7.5167582840770999E-4</c:v>
                      </c:pt>
                      <c:pt idx="2744" formatCode="General">
                        <c:v>-7.5205597910104303E-4</c:v>
                      </c:pt>
                      <c:pt idx="2745" formatCode="General">
                        <c:v>-7.5266152491470096E-4</c:v>
                      </c:pt>
                      <c:pt idx="2746" formatCode="General">
                        <c:v>-7.5348827540805603E-4</c:v>
                      </c:pt>
                      <c:pt idx="2747" formatCode="General">
                        <c:v>-7.5452841437709001E-4</c:v>
                      </c:pt>
                      <c:pt idx="2748" formatCode="General">
                        <c:v>-7.5577798072444101E-4</c:v>
                      </c:pt>
                      <c:pt idx="2749" formatCode="General">
                        <c:v>-7.5761620227147498E-4</c:v>
                      </c:pt>
                      <c:pt idx="2750" formatCode="General">
                        <c:v>-7.5894237970878804E-4</c:v>
                      </c:pt>
                      <c:pt idx="2751" formatCode="General">
                        <c:v>-7.6017544314386696E-4</c:v>
                      </c:pt>
                      <c:pt idx="2752" formatCode="General">
                        <c:v>-7.6145334631861695E-4</c:v>
                      </c:pt>
                      <c:pt idx="2753" formatCode="General">
                        <c:v>-7.6277504438681599E-4</c:v>
                      </c:pt>
                      <c:pt idx="2754" formatCode="General">
                        <c:v>-7.6440270729828197E-4</c:v>
                      </c:pt>
                      <c:pt idx="2755" formatCode="General">
                        <c:v>-7.6566735825230004E-4</c:v>
                      </c:pt>
                      <c:pt idx="2756" formatCode="General">
                        <c:v>-7.6678954406714402E-4</c:v>
                      </c:pt>
                      <c:pt idx="2757" formatCode="General">
                        <c:v>-7.6786283384534305E-4</c:v>
                      </c:pt>
                      <c:pt idx="2758" formatCode="General">
                        <c:v>-7.68888144831858E-4</c:v>
                      </c:pt>
                      <c:pt idx="2759" formatCode="General">
                        <c:v>-7.6956176598321304E-4</c:v>
                      </c:pt>
                      <c:pt idx="2760" formatCode="General">
                        <c:v>-7.7014811674734802E-4</c:v>
                      </c:pt>
                      <c:pt idx="2761" formatCode="General">
                        <c:v>-7.7018125287625096E-4</c:v>
                      </c:pt>
                      <c:pt idx="2762" formatCode="General">
                        <c:v>-7.7016291776974303E-4</c:v>
                      </c:pt>
                      <c:pt idx="2763" formatCode="General">
                        <c:v>-7.7031600515555096E-4</c:v>
                      </c:pt>
                      <c:pt idx="2764" formatCode="General">
                        <c:v>-7.7063779326043099E-4</c:v>
                      </c:pt>
                      <c:pt idx="2765" formatCode="General">
                        <c:v>-7.7249609863699301E-4</c:v>
                      </c:pt>
                      <c:pt idx="2766" formatCode="General">
                        <c:v>-7.74197795963419E-4</c:v>
                      </c:pt>
                      <c:pt idx="2767" formatCode="General">
                        <c:v>-7.7464685326931201E-4</c:v>
                      </c:pt>
                      <c:pt idx="2768" formatCode="General">
                        <c:v>-7.7499672076187197E-4</c:v>
                      </c:pt>
                      <c:pt idx="2769" formatCode="General">
                        <c:v>-7.7524916853062803E-4</c:v>
                      </c:pt>
                      <c:pt idx="2770" formatCode="General">
                        <c:v>-7.7537989725340198E-4</c:v>
                      </c:pt>
                      <c:pt idx="2771" formatCode="General">
                        <c:v>-7.7549518929726597E-4</c:v>
                      </c:pt>
                      <c:pt idx="2772" formatCode="General">
                        <c:v>-7.75645112568291E-4</c:v>
                      </c:pt>
                      <c:pt idx="2773" formatCode="General">
                        <c:v>-7.75829249473188E-4</c:v>
                      </c:pt>
                      <c:pt idx="2774" formatCode="General">
                        <c:v>-7.7609702378800998E-4</c:v>
                      </c:pt>
                      <c:pt idx="2775" formatCode="General">
                        <c:v>-7.7675487939441097E-4</c:v>
                      </c:pt>
                      <c:pt idx="2776" formatCode="General">
                        <c:v>-7.7744711999562901E-4</c:v>
                      </c:pt>
                      <c:pt idx="2777" formatCode="General">
                        <c:v>-7.7817364275428302E-4</c:v>
                      </c:pt>
                      <c:pt idx="2778" formatCode="General">
                        <c:v>-7.7846533664264399E-4</c:v>
                      </c:pt>
                      <c:pt idx="2779" formatCode="General">
                        <c:v>-7.7868130579490105E-4</c:v>
                      </c:pt>
                      <c:pt idx="2780" formatCode="General">
                        <c:v>-7.7882258303991797E-4</c:v>
                      </c:pt>
                      <c:pt idx="2781" formatCode="General">
                        <c:v>-7.7895209714784095E-4</c:v>
                      </c:pt>
                      <c:pt idx="2782" formatCode="General">
                        <c:v>-7.7894005367613005E-4</c:v>
                      </c:pt>
                      <c:pt idx="2783" formatCode="General">
                        <c:v>-7.7848218243536905E-4</c:v>
                      </c:pt>
                      <c:pt idx="2784" formatCode="General">
                        <c:v>-7.7788407423570304E-4</c:v>
                      </c:pt>
                      <c:pt idx="2785" formatCode="General">
                        <c:v>-7.7722824962328204E-4</c:v>
                      </c:pt>
                      <c:pt idx="2786" formatCode="General">
                        <c:v>-7.7660988771481804E-4</c:v>
                      </c:pt>
                      <c:pt idx="2787" formatCode="General">
                        <c:v>-7.7602825482339102E-4</c:v>
                      </c:pt>
                      <c:pt idx="2788" formatCode="General">
                        <c:v>-7.7691794410227196E-4</c:v>
                      </c:pt>
                      <c:pt idx="2789" formatCode="General">
                        <c:v>-7.7833099243812195E-4</c:v>
                      </c:pt>
                      <c:pt idx="2790" formatCode="General">
                        <c:v>-7.7856187590859998E-4</c:v>
                      </c:pt>
                      <c:pt idx="2791" formatCode="General">
                        <c:v>-7.7801819725348395E-4</c:v>
                      </c:pt>
                      <c:pt idx="2792" formatCode="General">
                        <c:v>-7.7695840475279E-4</c:v>
                      </c:pt>
                      <c:pt idx="2793" formatCode="General">
                        <c:v>-7.7585620115974696E-4</c:v>
                      </c:pt>
                      <c:pt idx="2794" formatCode="General">
                        <c:v>-7.7480719483316595E-4</c:v>
                      </c:pt>
                      <c:pt idx="2795" formatCode="General">
                        <c:v>-7.7381042788682698E-4</c:v>
                      </c:pt>
                      <c:pt idx="2796" formatCode="General">
                        <c:v>-7.7345316375879896E-4</c:v>
                      </c:pt>
                      <c:pt idx="2797" formatCode="General">
                        <c:v>-7.7327053187575096E-4</c:v>
                      </c:pt>
                      <c:pt idx="2798" formatCode="General">
                        <c:v>-7.7377617554133201E-4</c:v>
                      </c:pt>
                      <c:pt idx="2799" formatCode="General">
                        <c:v>-7.74602574060472E-4</c:v>
                      </c:pt>
                      <c:pt idx="2800" formatCode="General">
                        <c:v>-7.74516183535715E-4</c:v>
                      </c:pt>
                      <c:pt idx="2801" formatCode="General">
                        <c:v>-7.7444748558772698E-4</c:v>
                      </c:pt>
                      <c:pt idx="2802" formatCode="General">
                        <c:v>-7.7439614832282104E-4</c:v>
                      </c:pt>
                      <c:pt idx="2803" formatCode="General">
                        <c:v>-7.7444443820173195E-4</c:v>
                      </c:pt>
                      <c:pt idx="2804" formatCode="General">
                        <c:v>-7.7499994197757402E-4</c:v>
                      </c:pt>
                      <c:pt idx="2805" formatCode="General">
                        <c:v>-7.7442201902281499E-4</c:v>
                      </c:pt>
                      <c:pt idx="2806" formatCode="General">
                        <c:v>-7.7365055377145802E-4</c:v>
                      </c:pt>
                      <c:pt idx="2807" formatCode="General">
                        <c:v>-7.7268912586049695E-4</c:v>
                      </c:pt>
                      <c:pt idx="2808" formatCode="General">
                        <c:v>-7.7191747951142102E-4</c:v>
                      </c:pt>
                      <c:pt idx="2809" formatCode="General">
                        <c:v>-7.7133191638312595E-4</c:v>
                      </c:pt>
                      <c:pt idx="2810" formatCode="General">
                        <c:v>-7.7123984267211195E-4</c:v>
                      </c:pt>
                      <c:pt idx="2811" formatCode="General">
                        <c:v>-7.7143243680194201E-4</c:v>
                      </c:pt>
                      <c:pt idx="2812" formatCode="General">
                        <c:v>-7.7106258708803095E-4</c:v>
                      </c:pt>
                      <c:pt idx="2813" formatCode="General">
                        <c:v>-7.7070624542177905E-4</c:v>
                      </c:pt>
                      <c:pt idx="2814" formatCode="General">
                        <c:v>-7.7149398442261997E-4</c:v>
                      </c:pt>
                      <c:pt idx="2815" formatCode="General">
                        <c:v>-7.7266138900549904E-4</c:v>
                      </c:pt>
                      <c:pt idx="2816" formatCode="General">
                        <c:v>-7.7362778744092403E-4</c:v>
                      </c:pt>
                      <c:pt idx="2817" formatCode="General">
                        <c:v>-7.7439695040089395E-4</c:v>
                      </c:pt>
                      <c:pt idx="2818" formatCode="General">
                        <c:v>-7.7468990894196603E-4</c:v>
                      </c:pt>
                      <c:pt idx="2819" formatCode="General">
                        <c:v>-7.7377171427713801E-4</c:v>
                      </c:pt>
                      <c:pt idx="2820" formatCode="General">
                        <c:v>-7.7221212069055595E-4</c:v>
                      </c:pt>
                      <c:pt idx="2821" formatCode="General">
                        <c:v>-7.62101180413413E-4</c:v>
                      </c:pt>
                      <c:pt idx="2822" formatCode="General">
                        <c:v>-7.48497671006389E-4</c:v>
                      </c:pt>
                      <c:pt idx="2823" formatCode="General">
                        <c:v>-7.3331913349255703E-4</c:v>
                      </c:pt>
                      <c:pt idx="2824" formatCode="General">
                        <c:v>-7.1752924983055995E-4</c:v>
                      </c:pt>
                      <c:pt idx="2825" formatCode="General">
                        <c:v>-7.0169631319682798E-4</c:v>
                      </c:pt>
                      <c:pt idx="2826" formatCode="General">
                        <c:v>-6.8625284548013495E-4</c:v>
                      </c:pt>
                      <c:pt idx="2827" formatCode="General">
                        <c:v>-6.7119160361109602E-4</c:v>
                      </c:pt>
                      <c:pt idx="2828" formatCode="General">
                        <c:v>-6.5650049711098299E-4</c:v>
                      </c:pt>
                      <c:pt idx="2829" formatCode="General">
                        <c:v>-6.4236623411481804E-4</c:v>
                      </c:pt>
                      <c:pt idx="2830" formatCode="General">
                        <c:v>-6.2806753041813298E-4</c:v>
                      </c:pt>
                      <c:pt idx="2831" formatCode="General">
                        <c:v>-6.1369572015161503E-4</c:v>
                      </c:pt>
                      <c:pt idx="2832" formatCode="General">
                        <c:v>-5.9973204938421E-4</c:v>
                      </c:pt>
                      <c:pt idx="2833" formatCode="General">
                        <c:v>-5.86168761208749E-4</c:v>
                      </c:pt>
                      <c:pt idx="2834" formatCode="General">
                        <c:v>-5.7335369294087197E-4</c:v>
                      </c:pt>
                      <c:pt idx="2835" formatCode="General">
                        <c:v>-5.6077357420895304E-4</c:v>
                      </c:pt>
                      <c:pt idx="2836" formatCode="General">
                        <c:v>-5.4856321062140201E-4</c:v>
                      </c:pt>
                      <c:pt idx="2837" formatCode="General">
                        <c:v>-5.3671561396894697E-4</c:v>
                      </c:pt>
                      <c:pt idx="2838" formatCode="General">
                        <c:v>-5.2502817234318603E-4</c:v>
                      </c:pt>
                      <c:pt idx="2839" formatCode="General">
                        <c:v>-5.1362516794648905E-4</c:v>
                      </c:pt>
                      <c:pt idx="2840" formatCode="General">
                        <c:v>-5.0250122703129202E-4</c:v>
                      </c:pt>
                      <c:pt idx="2841" formatCode="General">
                        <c:v>-4.9125357380608596E-4</c:v>
                      </c:pt>
                      <c:pt idx="2842" formatCode="General">
                        <c:v>-4.8017484547472602E-4</c:v>
                      </c:pt>
                      <c:pt idx="2843" formatCode="General">
                        <c:v>-4.6926151531323398E-4</c:v>
                      </c:pt>
                      <c:pt idx="2844" formatCode="General">
                        <c:v>-4.5855948773130498E-4</c:v>
                      </c:pt>
                      <c:pt idx="2845" formatCode="General">
                        <c:v>-4.4808092358210902E-4</c:v>
                      </c:pt>
                      <c:pt idx="2846" formatCode="General">
                        <c:v>-4.3804749897765401E-4</c:v>
                      </c:pt>
                      <c:pt idx="2847" formatCode="General">
                        <c:v>-4.2799937826414498E-4</c:v>
                      </c:pt>
                      <c:pt idx="2848" formatCode="General">
                        <c:v>-4.1806528740203898E-4</c:v>
                      </c:pt>
                      <c:pt idx="2849" formatCode="General">
                        <c:v>-4.0815467311861698E-4</c:v>
                      </c:pt>
                      <c:pt idx="2850" formatCode="General">
                        <c:v>-3.9852137907723199E-4</c:v>
                      </c:pt>
                      <c:pt idx="2851" formatCode="General">
                        <c:v>-3.8916007624482799E-4</c:v>
                      </c:pt>
                      <c:pt idx="2852" formatCode="General">
                        <c:v>-3.8122370199567901E-4</c:v>
                      </c:pt>
                      <c:pt idx="2853" formatCode="General">
                        <c:v>-3.7318482424822798E-4</c:v>
                      </c:pt>
                      <c:pt idx="2854" formatCode="General">
                        <c:v>-3.6473866908374601E-4</c:v>
                      </c:pt>
                      <c:pt idx="2855" formatCode="General">
                        <c:v>-3.56392501972997E-4</c:v>
                      </c:pt>
                      <c:pt idx="2856" formatCode="General">
                        <c:v>-3.4814444723322901E-4</c:v>
                      </c:pt>
                      <c:pt idx="2857" formatCode="General">
                        <c:v>-3.3999359854270902E-4</c:v>
                      </c:pt>
                      <c:pt idx="2858" formatCode="General">
                        <c:v>-3.31549902393835E-4</c:v>
                      </c:pt>
                      <c:pt idx="2859" formatCode="General">
                        <c:v>-3.2327939564166E-4</c:v>
                      </c:pt>
                      <c:pt idx="2860" formatCode="General">
                        <c:v>-3.1517879140847E-4</c:v>
                      </c:pt>
                      <c:pt idx="2861" formatCode="General">
                        <c:v>-3.0755967984894201E-4</c:v>
                      </c:pt>
                      <c:pt idx="2862" formatCode="General">
                        <c:v>-3.0086480889326202E-4</c:v>
                      </c:pt>
                      <c:pt idx="2863" formatCode="General">
                        <c:v>-2.9428634185108601E-4</c:v>
                      </c:pt>
                      <c:pt idx="2864" formatCode="General">
                        <c:v>-2.87822111490456E-4</c:v>
                      </c:pt>
                      <c:pt idx="2865" formatCode="General">
                        <c:v>-2.8141681948666097E-4</c:v>
                      </c:pt>
                      <c:pt idx="2866" formatCode="General">
                        <c:v>-2.7516421632737501E-4</c:v>
                      </c:pt>
                      <c:pt idx="2867" formatCode="General">
                        <c:v>-2.6906121019907301E-4</c:v>
                      </c:pt>
                      <c:pt idx="2868" formatCode="General">
                        <c:v>-2.6330593987612601E-4</c:v>
                      </c:pt>
                      <c:pt idx="2869" formatCode="General">
                        <c:v>-2.58409083595109E-4</c:v>
                      </c:pt>
                      <c:pt idx="2870" formatCode="General">
                        <c:v>-2.5425664848845799E-4</c:v>
                      </c:pt>
                      <c:pt idx="2871" formatCode="General">
                        <c:v>-2.5136865262192701E-4</c:v>
                      </c:pt>
                      <c:pt idx="2872" formatCode="General">
                        <c:v>-2.4812206012263997E-4</c:v>
                      </c:pt>
                      <c:pt idx="2873" formatCode="General">
                        <c:v>-2.4327862228928199E-4</c:v>
                      </c:pt>
                      <c:pt idx="2874" formatCode="General">
                        <c:v>-2.3832109803713101E-4</c:v>
                      </c:pt>
                      <c:pt idx="2875" formatCode="General">
                        <c:v>-2.33252328949951E-4</c:v>
                      </c:pt>
                      <c:pt idx="2876" formatCode="General">
                        <c:v>-2.27801681448369E-4</c:v>
                      </c:pt>
                      <c:pt idx="2877" formatCode="General">
                        <c:v>-2.2157229618707E-4</c:v>
                      </c:pt>
                      <c:pt idx="2878" formatCode="General">
                        <c:v>-2.15190383486783E-4</c:v>
                      </c:pt>
                      <c:pt idx="2879" formatCode="General">
                        <c:v>-2.0878907703523401E-4</c:v>
                      </c:pt>
                      <c:pt idx="2880" formatCode="General">
                        <c:v>-2.02607360314352E-4</c:v>
                      </c:pt>
                      <c:pt idx="2881" formatCode="General">
                        <c:v>-1.9664119788924601E-4</c:v>
                      </c:pt>
                      <c:pt idx="2882" formatCode="General">
                        <c:v>-1.90979423116355E-4</c:v>
                      </c:pt>
                      <c:pt idx="2883" formatCode="General">
                        <c:v>-1.8588233861933199E-4</c:v>
                      </c:pt>
                      <c:pt idx="2884" formatCode="General">
                        <c:v>-1.8167957823732301E-4</c:v>
                      </c:pt>
                      <c:pt idx="2885" formatCode="General">
                        <c:v>-1.7827228406879701E-4</c:v>
                      </c:pt>
                      <c:pt idx="2886" formatCode="General">
                        <c:v>-1.8349589958517701E-4</c:v>
                      </c:pt>
                      <c:pt idx="2887" formatCode="General">
                        <c:v>-1.9639136832829099E-4</c:v>
                      </c:pt>
                      <c:pt idx="2888" formatCode="General">
                        <c:v>-2.09487677725389E-4</c:v>
                      </c:pt>
                      <c:pt idx="2889" formatCode="General">
                        <c:v>-2.2278110022529599E-4</c:v>
                      </c:pt>
                      <c:pt idx="2890" formatCode="General">
                        <c:v>-2.35606122711247E-4</c:v>
                      </c:pt>
                      <c:pt idx="2891" formatCode="General">
                        <c:v>-2.4740090379670598E-4</c:v>
                      </c:pt>
                      <c:pt idx="2892" formatCode="General">
                        <c:v>-2.5878006975609902E-4</c:v>
                      </c:pt>
                      <c:pt idx="2893" formatCode="General">
                        <c:v>-2.70183845148613E-4</c:v>
                      </c:pt>
                      <c:pt idx="2894" formatCode="General">
                        <c:v>-2.8161176832266902E-4</c:v>
                      </c:pt>
                      <c:pt idx="2895" formatCode="General">
                        <c:v>-2.9237120953269001E-4</c:v>
                      </c:pt>
                      <c:pt idx="2896" formatCode="General">
                        <c:v>-3.0285826587766399E-4</c:v>
                      </c:pt>
                      <c:pt idx="2897" formatCode="General">
                        <c:v>-3.1307835793226201E-4</c:v>
                      </c:pt>
                      <c:pt idx="2898" formatCode="General">
                        <c:v>-3.22855041522399E-4</c:v>
                      </c:pt>
                      <c:pt idx="2899" formatCode="General">
                        <c:v>-3.32131286660138E-4</c:v>
                      </c:pt>
                      <c:pt idx="2900" formatCode="General">
                        <c:v>-3.4108682040872202E-4</c:v>
                      </c:pt>
                      <c:pt idx="2901" formatCode="General">
                        <c:v>-3.50199908383033E-4</c:v>
                      </c:pt>
                      <c:pt idx="2902" formatCode="General">
                        <c:v>-3.5946759500750998E-4</c:v>
                      </c:pt>
                      <c:pt idx="2903" formatCode="General">
                        <c:v>-3.6877827036477999E-4</c:v>
                      </c:pt>
                      <c:pt idx="2904" formatCode="General">
                        <c:v>-3.7826844355815198E-4</c:v>
                      </c:pt>
                      <c:pt idx="2905" formatCode="General">
                        <c:v>-3.8793474736675002E-4</c:v>
                      </c:pt>
                      <c:pt idx="2906" formatCode="General">
                        <c:v>-3.9718389597687799E-4</c:v>
                      </c:pt>
                      <c:pt idx="2907" formatCode="General">
                        <c:v>-4.0573251900915999E-4</c:v>
                      </c:pt>
                      <c:pt idx="2908" formatCode="General">
                        <c:v>-4.13853074140587E-4</c:v>
                      </c:pt>
                      <c:pt idx="2909" formatCode="General">
                        <c:v>-4.2087500223762E-4</c:v>
                      </c:pt>
                      <c:pt idx="2910" formatCode="General">
                        <c:v>-4.2778520017272402E-4</c:v>
                      </c:pt>
                      <c:pt idx="2911" formatCode="General">
                        <c:v>-4.3458576390350699E-4</c:v>
                      </c:pt>
                      <c:pt idx="2912" formatCode="General">
                        <c:v>-4.4154349692018699E-4</c:v>
                      </c:pt>
                      <c:pt idx="2913" formatCode="General">
                        <c:v>-4.4847470928526201E-4</c:v>
                      </c:pt>
                      <c:pt idx="2914" formatCode="General">
                        <c:v>-4.5534708582144402E-4</c:v>
                      </c:pt>
                      <c:pt idx="2915" formatCode="General">
                        <c:v>-4.6215534583888E-4</c:v>
                      </c:pt>
                      <c:pt idx="2916" formatCode="General">
                        <c:v>-4.6890069210642898E-4</c:v>
                      </c:pt>
                      <c:pt idx="2917" formatCode="General">
                        <c:v>-4.7610322849771502E-4</c:v>
                      </c:pt>
                      <c:pt idx="2918" formatCode="General">
                        <c:v>-4.8325864165099398E-4</c:v>
                      </c:pt>
                      <c:pt idx="2919" formatCode="General">
                        <c:v>-4.9041967096414196E-4</c:v>
                      </c:pt>
                      <c:pt idx="2920" formatCode="General">
                        <c:v>-4.9758601769234201E-4</c:v>
                      </c:pt>
                      <c:pt idx="2921" formatCode="General">
                        <c:v>-5.0495534220758103E-4</c:v>
                      </c:pt>
                      <c:pt idx="2922" formatCode="General">
                        <c:v>-5.1114466799863096E-4</c:v>
                      </c:pt>
                      <c:pt idx="2923" formatCode="General">
                        <c:v>-5.1681203460150304E-4</c:v>
                      </c:pt>
                      <c:pt idx="2924" formatCode="General">
                        <c:v>-5.2235914620687096E-4</c:v>
                      </c:pt>
                      <c:pt idx="2925" formatCode="General">
                        <c:v>-5.2778804841067798E-4</c:v>
                      </c:pt>
                      <c:pt idx="2926" formatCode="General">
                        <c:v>-5.3294406593229905E-4</c:v>
                      </c:pt>
                      <c:pt idx="2927" formatCode="General">
                        <c:v>-5.3786442686839402E-4</c:v>
                      </c:pt>
                      <c:pt idx="2928" formatCode="General">
                        <c:v>-5.4267079453959404E-4</c:v>
                      </c:pt>
                      <c:pt idx="2929" formatCode="General">
                        <c:v>-5.4742376500652699E-4</c:v>
                      </c:pt>
                      <c:pt idx="2930" formatCode="General">
                        <c:v>-5.5212433995500303E-4</c:v>
                      </c:pt>
                      <c:pt idx="2931" formatCode="General">
                        <c:v>-5.5708196958458803E-4</c:v>
                      </c:pt>
                      <c:pt idx="2932" formatCode="General">
                        <c:v>-5.6229211285742495E-4</c:v>
                      </c:pt>
                      <c:pt idx="2933" formatCode="General">
                        <c:v>-5.6817129838428095E-4</c:v>
                      </c:pt>
                      <c:pt idx="2934" formatCode="General">
                        <c:v>-5.7338216811722402E-4</c:v>
                      </c:pt>
                      <c:pt idx="2935" formatCode="General">
                        <c:v>-5.78149867681322E-4</c:v>
                      </c:pt>
                      <c:pt idx="2936" formatCode="General">
                        <c:v>-5.8275126004447603E-4</c:v>
                      </c:pt>
                      <c:pt idx="2937" formatCode="General">
                        <c:v>-5.8745764450749999E-4</c:v>
                      </c:pt>
                      <c:pt idx="2938" formatCode="General">
                        <c:v>-5.9226660103033405E-4</c:v>
                      </c:pt>
                      <c:pt idx="2939" formatCode="General">
                        <c:v>-5.9849265043950396E-4</c:v>
                      </c:pt>
                      <c:pt idx="2940" formatCode="General">
                        <c:v>-6.0467557883051699E-4</c:v>
                      </c:pt>
                      <c:pt idx="2941" formatCode="General">
                        <c:v>-6.1069237319922502E-4</c:v>
                      </c:pt>
                      <c:pt idx="2942" formatCode="General">
                        <c:v>-6.1654535392479304E-4</c:v>
                      </c:pt>
                      <c:pt idx="2943" formatCode="General">
                        <c:v>-6.2134234339557596E-4</c:v>
                      </c:pt>
                      <c:pt idx="2944" formatCode="General">
                        <c:v>-6.2591052149270799E-4</c:v>
                      </c:pt>
                      <c:pt idx="2945" formatCode="General">
                        <c:v>-6.30254420799136E-4</c:v>
                      </c:pt>
                      <c:pt idx="2946" formatCode="General">
                        <c:v>-6.34159826412817E-4</c:v>
                      </c:pt>
                      <c:pt idx="2947" formatCode="General">
                        <c:v>-6.3800221562772502E-4</c:v>
                      </c:pt>
                      <c:pt idx="2948" formatCode="General">
                        <c:v>-6.4178277057537405E-4</c:v>
                      </c:pt>
                      <c:pt idx="2949" formatCode="General">
                        <c:v>-6.4519244946689995E-4</c:v>
                      </c:pt>
                      <c:pt idx="2950" formatCode="General">
                        <c:v>-6.4744734982571201E-4</c:v>
                      </c:pt>
                      <c:pt idx="2951" formatCode="General">
                        <c:v>-6.4945527696074596E-4</c:v>
                      </c:pt>
                      <c:pt idx="2952" formatCode="General">
                        <c:v>-6.5139979119262399E-4</c:v>
                      </c:pt>
                      <c:pt idx="2953" formatCode="General">
                        <c:v>-6.5305987603147403E-4</c:v>
                      </c:pt>
                      <c:pt idx="2954" formatCode="General">
                        <c:v>-6.5458812941286096E-4</c:v>
                      </c:pt>
                      <c:pt idx="2955" formatCode="General">
                        <c:v>-6.5641260901483595E-4</c:v>
                      </c:pt>
                      <c:pt idx="2956" formatCode="General">
                        <c:v>-6.5852741291188199E-4</c:v>
                      </c:pt>
                      <c:pt idx="2957" formatCode="General">
                        <c:v>-6.6188634903011903E-4</c:v>
                      </c:pt>
                      <c:pt idx="2958" formatCode="General">
                        <c:v>-6.6586658640420101E-4</c:v>
                      </c:pt>
                      <c:pt idx="2959" formatCode="General">
                        <c:v>-6.6911638141484598E-4</c:v>
                      </c:pt>
                      <c:pt idx="2960" formatCode="General">
                        <c:v>-6.7217428246635596E-4</c:v>
                      </c:pt>
                      <c:pt idx="2961" formatCode="General">
                        <c:v>-6.7504480844638403E-4</c:v>
                      </c:pt>
                      <c:pt idx="2962" formatCode="General">
                        <c:v>-6.7727049373894296E-4</c:v>
                      </c:pt>
                      <c:pt idx="2963" formatCode="General">
                        <c:v>-6.79561695181751E-4</c:v>
                      </c:pt>
                      <c:pt idx="2964" formatCode="General">
                        <c:v>-6.8191731088176996E-4</c:v>
                      </c:pt>
                      <c:pt idx="2965" formatCode="General">
                        <c:v>-6.8461464009598604E-4</c:v>
                      </c:pt>
                      <c:pt idx="2966" formatCode="General">
                        <c:v>-6.8728549177830595E-4</c:v>
                      </c:pt>
                      <c:pt idx="2967" formatCode="General">
                        <c:v>-6.8976719581440103E-4</c:v>
                      </c:pt>
                      <c:pt idx="2968" formatCode="General">
                        <c:v>-6.9221672682627695E-4</c:v>
                      </c:pt>
                      <c:pt idx="2969" formatCode="General">
                        <c:v>-6.9463503922254197E-4</c:v>
                      </c:pt>
                      <c:pt idx="2970" formatCode="General">
                        <c:v>-6.9735389748821195E-4</c:v>
                      </c:pt>
                      <c:pt idx="2971" formatCode="General">
                        <c:v>-6.9901193698478005E-4</c:v>
                      </c:pt>
                      <c:pt idx="2972" formatCode="General">
                        <c:v>-7.0062683191908298E-4</c:v>
                      </c:pt>
                      <c:pt idx="2973" formatCode="General">
                        <c:v>-7.0224289311371097E-4</c:v>
                      </c:pt>
                      <c:pt idx="2974" formatCode="General">
                        <c:v>-7.0386009868989995E-4</c:v>
                      </c:pt>
                      <c:pt idx="2975" formatCode="General">
                        <c:v>-7.0566392135056695E-4</c:v>
                      </c:pt>
                      <c:pt idx="2976" formatCode="General">
                        <c:v>-7.0853793474830802E-4</c:v>
                      </c:pt>
                      <c:pt idx="2977" formatCode="General">
                        <c:v>-7.1180185783531404E-4</c:v>
                      </c:pt>
                      <c:pt idx="2978" formatCode="General">
                        <c:v>-7.1475640135903605E-4</c:v>
                      </c:pt>
                      <c:pt idx="2979" formatCode="General">
                        <c:v>-7.1754667302937703E-4</c:v>
                      </c:pt>
                      <c:pt idx="2980" formatCode="General">
                        <c:v>-7.2017570705461102E-4</c:v>
                      </c:pt>
                      <c:pt idx="2981" formatCode="General">
                        <c:v>-7.2237407187280905E-4</c:v>
                      </c:pt>
                      <c:pt idx="2982" formatCode="General">
                        <c:v>-7.2450466586205999E-4</c:v>
                      </c:pt>
                      <c:pt idx="2983" formatCode="General">
                        <c:v>-7.2644058501521299E-4</c:v>
                      </c:pt>
                      <c:pt idx="2984" formatCode="General">
                        <c:v>-7.2797487006443699E-4</c:v>
                      </c:pt>
                      <c:pt idx="2985" formatCode="General">
                        <c:v>-7.29498897485386E-4</c:v>
                      </c:pt>
                      <c:pt idx="2986" formatCode="General">
                        <c:v>-7.3101285368065E-4</c:v>
                      </c:pt>
                      <c:pt idx="2987" formatCode="General">
                        <c:v>-7.3264166089818104E-4</c:v>
                      </c:pt>
                      <c:pt idx="2988" formatCode="General">
                        <c:v>-7.3444053876777805E-4</c:v>
                      </c:pt>
                      <c:pt idx="2989" formatCode="General">
                        <c:v>-7.3600290442797005E-4</c:v>
                      </c:pt>
                      <c:pt idx="2990" formatCode="General">
                        <c:v>-7.3754232313130502E-4</c:v>
                      </c:pt>
                      <c:pt idx="2991" formatCode="General">
                        <c:v>-7.3908356778102703E-4</c:v>
                      </c:pt>
                      <c:pt idx="2992" formatCode="General">
                        <c:v>-7.4062660412764199E-4</c:v>
                      </c:pt>
                      <c:pt idx="2993" formatCode="General">
                        <c:v>-7.4214726940612704E-4</c:v>
                      </c:pt>
                      <c:pt idx="2994" formatCode="General">
                        <c:v>-7.4346837299810002E-4</c:v>
                      </c:pt>
                      <c:pt idx="2995" formatCode="General">
                        <c:v>-7.4473418690893401E-4</c:v>
                      </c:pt>
                      <c:pt idx="2996" formatCode="General">
                        <c:v>-7.4602494594984295E-4</c:v>
                      </c:pt>
                      <c:pt idx="2997" formatCode="General">
                        <c:v>-7.4734035826550503E-4</c:v>
                      </c:pt>
                      <c:pt idx="2998" formatCode="General">
                        <c:v>-7.4867057270104696E-4</c:v>
                      </c:pt>
                      <c:pt idx="2999" formatCode="General">
                        <c:v>-7.5057967492720996E-4</c:v>
                      </c:pt>
                      <c:pt idx="3000" formatCode="General">
                        <c:v>-7.5179793120392897E-4</c:v>
                      </c:pt>
                      <c:pt idx="3001" formatCode="General">
                        <c:v>-7.5167658031553397E-4</c:v>
                      </c:pt>
                      <c:pt idx="3002" formatCode="General">
                        <c:v>-7.5080281013576301E-4</c:v>
                      </c:pt>
                      <c:pt idx="3003" formatCode="General">
                        <c:v>-7.4964396215005898E-4</c:v>
                      </c:pt>
                      <c:pt idx="3004" formatCode="General">
                        <c:v>-7.4838367480095105E-4</c:v>
                      </c:pt>
                      <c:pt idx="3005" formatCode="General">
                        <c:v>-7.4774378366611403E-4</c:v>
                      </c:pt>
                      <c:pt idx="3006" formatCode="General">
                        <c:v>-7.4771236314823402E-4</c:v>
                      </c:pt>
                      <c:pt idx="3007" formatCode="General">
                        <c:v>-7.4753437817489396E-4</c:v>
                      </c:pt>
                      <c:pt idx="3008" formatCode="General">
                        <c:v>-7.4732156572131605E-4</c:v>
                      </c:pt>
                      <c:pt idx="3009" formatCode="General">
                        <c:v>-7.47074563137253E-4</c:v>
                      </c:pt>
                      <c:pt idx="3010" formatCode="General">
                        <c:v>-7.46209561018968E-4</c:v>
                      </c:pt>
                      <c:pt idx="3011" formatCode="General">
                        <c:v>-7.39968517384579E-4</c:v>
                      </c:pt>
                      <c:pt idx="3012" formatCode="General">
                        <c:v>-7.2511864942370597E-4</c:v>
                      </c:pt>
                      <c:pt idx="3013" formatCode="General">
                        <c:v>-7.0919130258996705E-4</c:v>
                      </c:pt>
                      <c:pt idx="3014" formatCode="General">
                        <c:v>-6.9220627148843395E-4</c:v>
                      </c:pt>
                      <c:pt idx="3015" formatCode="General">
                        <c:v>-6.7555445906319401E-4</c:v>
                      </c:pt>
                      <c:pt idx="3016" formatCode="General">
                        <c:v>-6.5922961443430498E-4</c:v>
                      </c:pt>
                      <c:pt idx="3017" formatCode="General">
                        <c:v>-6.4347536879567804E-4</c:v>
                      </c:pt>
                      <c:pt idx="3018" formatCode="General">
                        <c:v>-6.2926765965869299E-4</c:v>
                      </c:pt>
                      <c:pt idx="3019" formatCode="General">
                        <c:v>-6.1551139482923496E-4</c:v>
                      </c:pt>
                      <c:pt idx="3020" formatCode="General">
                        <c:v>-6.0058369846101496E-4</c:v>
                      </c:pt>
                      <c:pt idx="3021" formatCode="General">
                        <c:v>-5.6212439778990095E-4</c:v>
                      </c:pt>
                      <c:pt idx="3022" formatCode="General">
                        <c:v>-4.7662015635852902E-4</c:v>
                      </c:pt>
                      <c:pt idx="3023" formatCode="General">
                        <c:v>-3.6805916604860299E-4</c:v>
                      </c:pt>
                      <c:pt idx="3024" formatCode="General">
                        <c:v>-2.61500602768574E-4</c:v>
                      </c:pt>
                      <c:pt idx="3025" formatCode="General">
                        <c:v>-1.5690678225463201E-4</c:v>
                      </c:pt>
                      <c:pt idx="3026">
                        <c:v>-5.3926152029412197E-5</c:v>
                      </c:pt>
                      <c:pt idx="3027">
                        <c:v>4.7519840181220098E-5</c:v>
                      </c:pt>
                      <c:pt idx="3028" formatCode="General">
                        <c:v>1.4698454967607301E-4</c:v>
                      </c:pt>
                      <c:pt idx="3029" formatCode="General">
                        <c:v>2.4450479957372401E-4</c:v>
                      </c:pt>
                      <c:pt idx="3030" formatCode="General">
                        <c:v>3.4004365215872697E-4</c:v>
                      </c:pt>
                      <c:pt idx="3031" formatCode="General">
                        <c:v>4.3400901258611001E-4</c:v>
                      </c:pt>
                      <c:pt idx="3032" formatCode="General">
                        <c:v>5.7041074544954805E-4</c:v>
                      </c:pt>
                      <c:pt idx="3033" formatCode="General">
                        <c:v>7.5171258346345396E-4</c:v>
                      </c:pt>
                      <c:pt idx="3034" formatCode="General">
                        <c:v>9.3144764820775805E-4</c:v>
                      </c:pt>
                      <c:pt idx="3035" formatCode="General">
                        <c:v>1.1096454152973499E-3</c:v>
                      </c:pt>
                      <c:pt idx="3036" formatCode="General">
                        <c:v>1.2846225593923001E-3</c:v>
                      </c:pt>
                      <c:pt idx="3037" formatCode="General">
                        <c:v>1.4565536440270201E-3</c:v>
                      </c:pt>
                      <c:pt idx="3038" formatCode="General">
                        <c:v>1.62528519471123E-3</c:v>
                      </c:pt>
                      <c:pt idx="3039" formatCode="General">
                        <c:v>1.79044953032466E-3</c:v>
                      </c:pt>
                      <c:pt idx="3040" formatCode="General">
                        <c:v>1.95211360355556E-3</c:v>
                      </c:pt>
                      <c:pt idx="3041" formatCode="General">
                        <c:v>2.11100451015465E-3</c:v>
                      </c:pt>
                      <c:pt idx="3042" formatCode="General">
                        <c:v>2.2671737129782701E-3</c:v>
                      </c:pt>
                      <c:pt idx="3043" formatCode="General">
                        <c:v>2.4204388143187301E-3</c:v>
                      </c:pt>
                      <c:pt idx="3044" formatCode="General">
                        <c:v>2.57088700322387E-3</c:v>
                      </c:pt>
                      <c:pt idx="3045" formatCode="General">
                        <c:v>2.7184903700361901E-3</c:v>
                      </c:pt>
                      <c:pt idx="3046" formatCode="General">
                        <c:v>2.8633023719241298E-3</c:v>
                      </c:pt>
                      <c:pt idx="3047" formatCode="General">
                        <c:v>3.02649623238679E-3</c:v>
                      </c:pt>
                      <c:pt idx="3048" formatCode="General">
                        <c:v>3.23543122532464E-3</c:v>
                      </c:pt>
                      <c:pt idx="3049" formatCode="General">
                        <c:v>3.4535475354867799E-3</c:v>
                      </c:pt>
                      <c:pt idx="3050" formatCode="General">
                        <c:v>3.6741193293484201E-3</c:v>
                      </c:pt>
                      <c:pt idx="3051" formatCode="General">
                        <c:v>3.8938237057728801E-3</c:v>
                      </c:pt>
                      <c:pt idx="3052" formatCode="General">
                        <c:v>4.1108290766415203E-3</c:v>
                      </c:pt>
                      <c:pt idx="3053" formatCode="General">
                        <c:v>4.3251858102620697E-3</c:v>
                      </c:pt>
                      <c:pt idx="3054" formatCode="General">
                        <c:v>4.5355303076827103E-3</c:v>
                      </c:pt>
                      <c:pt idx="3055" formatCode="General">
                        <c:v>4.7419386251436003E-3</c:v>
                      </c:pt>
                      <c:pt idx="3056" formatCode="General">
                        <c:v>4.9447912223521103E-3</c:v>
                      </c:pt>
                      <c:pt idx="3057" formatCode="General">
                        <c:v>5.1452057389232602E-3</c:v>
                      </c:pt>
                      <c:pt idx="3058" formatCode="General">
                        <c:v>5.3422906911896502E-3</c:v>
                      </c:pt>
                      <c:pt idx="3059" formatCode="General">
                        <c:v>5.5357380438954898E-3</c:v>
                      </c:pt>
                      <c:pt idx="3060" formatCode="General">
                        <c:v>5.72556512489309E-3</c:v>
                      </c:pt>
                      <c:pt idx="3061" formatCode="General">
                        <c:v>5.9118399567913002E-3</c:v>
                      </c:pt>
                      <c:pt idx="3062" formatCode="General">
                        <c:v>6.09471054972195E-3</c:v>
                      </c:pt>
                      <c:pt idx="3063" formatCode="General">
                        <c:v>6.2740230958172397E-3</c:v>
                      </c:pt>
                      <c:pt idx="3064" formatCode="General">
                        <c:v>6.4498444037827196E-3</c:v>
                      </c:pt>
                      <c:pt idx="3065" formatCode="General">
                        <c:v>6.62158554855387E-3</c:v>
                      </c:pt>
                      <c:pt idx="3066" formatCode="General">
                        <c:v>6.7891944948912097E-3</c:v>
                      </c:pt>
                      <c:pt idx="3067" formatCode="General">
                        <c:v>6.9535546485260504E-3</c:v>
                      </c:pt>
                      <c:pt idx="3068" formatCode="General">
                        <c:v>7.1154878219718701E-3</c:v>
                      </c:pt>
                      <c:pt idx="3069" formatCode="General">
                        <c:v>7.2756035244599697E-3</c:v>
                      </c:pt>
                      <c:pt idx="3070" formatCode="General">
                        <c:v>7.4326936815332801E-3</c:v>
                      </c:pt>
                      <c:pt idx="3071" formatCode="General">
                        <c:v>7.5868149656429197E-3</c:v>
                      </c:pt>
                      <c:pt idx="3072" formatCode="General">
                        <c:v>7.7376348795888897E-3</c:v>
                      </c:pt>
                      <c:pt idx="3073" formatCode="General">
                        <c:v>7.8862480570716601E-3</c:v>
                      </c:pt>
                      <c:pt idx="3074" formatCode="General">
                        <c:v>8.0321033246280107E-3</c:v>
                      </c:pt>
                      <c:pt idx="3075" formatCode="General">
                        <c:v>8.1751898350194592E-3</c:v>
                      </c:pt>
                      <c:pt idx="3076" formatCode="General">
                        <c:v>8.3155594125655305E-3</c:v>
                      </c:pt>
                      <c:pt idx="3077" formatCode="General">
                        <c:v>8.4528527590725499E-3</c:v>
                      </c:pt>
                      <c:pt idx="3078" formatCode="General">
                        <c:v>8.5868203831646703E-3</c:v>
                      </c:pt>
                      <c:pt idx="3079" formatCode="General">
                        <c:v>8.7186235935617605E-3</c:v>
                      </c:pt>
                      <c:pt idx="3080" formatCode="General">
                        <c:v>8.8479728518320502E-3</c:v>
                      </c:pt>
                      <c:pt idx="3081" formatCode="General">
                        <c:v>8.9748970653819298E-3</c:v>
                      </c:pt>
                      <c:pt idx="3082" formatCode="General">
                        <c:v>9.0994335634672907E-3</c:v>
                      </c:pt>
                      <c:pt idx="3083" formatCode="General">
                        <c:v>9.21371769564386E-3</c:v>
                      </c:pt>
                      <c:pt idx="3084" formatCode="General">
                        <c:v>9.3179419589380606E-3</c:v>
                      </c:pt>
                      <c:pt idx="3085" formatCode="General">
                        <c:v>9.4043857292751103E-3</c:v>
                      </c:pt>
                      <c:pt idx="3086" formatCode="General">
                        <c:v>9.43982040033663E-3</c:v>
                      </c:pt>
                      <c:pt idx="3087" formatCode="General">
                        <c:v>9.4579422360724294E-3</c:v>
                      </c:pt>
                      <c:pt idx="3088" formatCode="General">
                        <c:v>9.4756983277642908E-3</c:v>
                      </c:pt>
                      <c:pt idx="3089" formatCode="General">
                        <c:v>9.4936796435711093E-3</c:v>
                      </c:pt>
                      <c:pt idx="3090" formatCode="General">
                        <c:v>9.5114957170191507E-3</c:v>
                      </c:pt>
                      <c:pt idx="3091" formatCode="General">
                        <c:v>9.5290036531665498E-3</c:v>
                      </c:pt>
                      <c:pt idx="3092" formatCode="General">
                        <c:v>9.5461849943010608E-3</c:v>
                      </c:pt>
                      <c:pt idx="3093" formatCode="General">
                        <c:v>9.5625736330324802E-3</c:v>
                      </c:pt>
                      <c:pt idx="3094" formatCode="General">
                        <c:v>9.5781840663864103E-3</c:v>
                      </c:pt>
                      <c:pt idx="3095" formatCode="General">
                        <c:v>9.5935417853339304E-3</c:v>
                      </c:pt>
                      <c:pt idx="3096" formatCode="General">
                        <c:v>9.6088554987937991E-3</c:v>
                      </c:pt>
                      <c:pt idx="3097" formatCode="General">
                        <c:v>9.6239362131685102E-3</c:v>
                      </c:pt>
                      <c:pt idx="3098" formatCode="General">
                        <c:v>9.6386043120381196E-3</c:v>
                      </c:pt>
                      <c:pt idx="3099" formatCode="General">
                        <c:v>9.6528675356979295E-3</c:v>
                      </c:pt>
                      <c:pt idx="3100" formatCode="General">
                        <c:v>9.6677604507327906E-3</c:v>
                      </c:pt>
                      <c:pt idx="3101" formatCode="General">
                        <c:v>9.6827638384369696E-3</c:v>
                      </c:pt>
                      <c:pt idx="3102" formatCode="General">
                        <c:v>9.6915409173521996E-3</c:v>
                      </c:pt>
                      <c:pt idx="3103" formatCode="General">
                        <c:v>9.6942084874154007E-3</c:v>
                      </c:pt>
                      <c:pt idx="3104" formatCode="General">
                        <c:v>9.6849304331293393E-3</c:v>
                      </c:pt>
                      <c:pt idx="3105" formatCode="General">
                        <c:v>9.6273315312953509E-3</c:v>
                      </c:pt>
                      <c:pt idx="3106" formatCode="General">
                        <c:v>9.54554637617234E-3</c:v>
                      </c:pt>
                      <c:pt idx="3107" formatCode="General">
                        <c:v>9.46437426466748E-3</c:v>
                      </c:pt>
                      <c:pt idx="3108" formatCode="General">
                        <c:v>9.3846360896733295E-3</c:v>
                      </c:pt>
                      <c:pt idx="3109" formatCode="General">
                        <c:v>9.3063797278345097E-3</c:v>
                      </c:pt>
                      <c:pt idx="3110" formatCode="General">
                        <c:v>9.22957726259745E-3</c:v>
                      </c:pt>
                      <c:pt idx="3111" formatCode="General">
                        <c:v>9.1546652490847695E-3</c:v>
                      </c:pt>
                      <c:pt idx="3112" formatCode="General">
                        <c:v>9.0813683545933506E-3</c:v>
                      </c:pt>
                      <c:pt idx="3113" formatCode="General">
                        <c:v>9.0093860336121004E-3</c:v>
                      </c:pt>
                      <c:pt idx="3114" formatCode="General">
                        <c:v>8.93869362205367E-3</c:v>
                      </c:pt>
                      <c:pt idx="3115" formatCode="General">
                        <c:v>8.8689334492230796E-3</c:v>
                      </c:pt>
                      <c:pt idx="3116" formatCode="General">
                        <c:v>8.7996673243811805E-3</c:v>
                      </c:pt>
                      <c:pt idx="3117" formatCode="General">
                        <c:v>8.7313384167326293E-3</c:v>
                      </c:pt>
                      <c:pt idx="3118" formatCode="General">
                        <c:v>8.6648977564511304E-3</c:v>
                      </c:pt>
                      <c:pt idx="3119" formatCode="General">
                        <c:v>8.5997136932095004E-3</c:v>
                      </c:pt>
                      <c:pt idx="3120" formatCode="General">
                        <c:v>8.5353025077876902E-3</c:v>
                      </c:pt>
                      <c:pt idx="3121" formatCode="General">
                        <c:v>8.4716497017001003E-3</c:v>
                      </c:pt>
                      <c:pt idx="3122" formatCode="General">
                        <c:v>8.3603449136332008E-3</c:v>
                      </c:pt>
                      <c:pt idx="3123" formatCode="General">
                        <c:v>8.2061357313446392E-3</c:v>
                      </c:pt>
                      <c:pt idx="3124" formatCode="General">
                        <c:v>8.0547196406671791E-3</c:v>
                      </c:pt>
                      <c:pt idx="3125" formatCode="General">
                        <c:v>7.9060447770512906E-3</c:v>
                      </c:pt>
                      <c:pt idx="3126" formatCode="General">
                        <c:v>7.7593278691695097E-3</c:v>
                      </c:pt>
                      <c:pt idx="3127" formatCode="General">
                        <c:v>7.6154528420223399E-3</c:v>
                      </c:pt>
                      <c:pt idx="3128" formatCode="General">
                        <c:v>7.4742219463506902E-3</c:v>
                      </c:pt>
                      <c:pt idx="3129" formatCode="General">
                        <c:v>7.3355855806355704E-3</c:v>
                      </c:pt>
                      <c:pt idx="3130" formatCode="General">
                        <c:v>7.1993977604149903E-3</c:v>
                      </c:pt>
                      <c:pt idx="3131" formatCode="General">
                        <c:v>7.0651441754291501E-3</c:v>
                      </c:pt>
                      <c:pt idx="3132" formatCode="General">
                        <c:v>6.9341933710850897E-3</c:v>
                      </c:pt>
                      <c:pt idx="3133" formatCode="General">
                        <c:v>6.80624157923773E-3</c:v>
                      </c:pt>
                      <c:pt idx="3134" formatCode="General">
                        <c:v>6.68094220663582E-3</c:v>
                      </c:pt>
                      <c:pt idx="3135" formatCode="General">
                        <c:v>6.5573897766753302E-3</c:v>
                      </c:pt>
                      <c:pt idx="3136" formatCode="General">
                        <c:v>6.4355515720567599E-3</c:v>
                      </c:pt>
                      <c:pt idx="3137" formatCode="General">
                        <c:v>6.3156674808610798E-3</c:v>
                      </c:pt>
                      <c:pt idx="3138" formatCode="General">
                        <c:v>6.1984128305439604E-3</c:v>
                      </c:pt>
                      <c:pt idx="3139" formatCode="General">
                        <c:v>6.0837071555535404E-3</c:v>
                      </c:pt>
                      <c:pt idx="3140" formatCode="General">
                        <c:v>5.9712803368729703E-3</c:v>
                      </c:pt>
                      <c:pt idx="3141" formatCode="General">
                        <c:v>5.8609460704898602E-3</c:v>
                      </c:pt>
                      <c:pt idx="3142" formatCode="General">
                        <c:v>5.7526651427532698E-3</c:v>
                      </c:pt>
                      <c:pt idx="3143" formatCode="General">
                        <c:v>5.6460530317015102E-3</c:v>
                      </c:pt>
                      <c:pt idx="3144" formatCode="General">
                        <c:v>5.5418863493829403E-3</c:v>
                      </c:pt>
                      <c:pt idx="3145" formatCode="General">
                        <c:v>5.4398210648823903E-3</c:v>
                      </c:pt>
                      <c:pt idx="3146" formatCode="General">
                        <c:v>5.3397167882533103E-3</c:v>
                      </c:pt>
                      <c:pt idx="3147" formatCode="General">
                        <c:v>5.2415366867414196E-3</c:v>
                      </c:pt>
                      <c:pt idx="3148" formatCode="General">
                        <c:v>5.1457412759370498E-3</c:v>
                      </c:pt>
                      <c:pt idx="3149" formatCode="General">
                        <c:v>5.0504945762838297E-3</c:v>
                      </c:pt>
                      <c:pt idx="3150" formatCode="General">
                        <c:v>4.9557862944558202E-3</c:v>
                      </c:pt>
                      <c:pt idx="3151" formatCode="General">
                        <c:v>4.8599444430153698E-3</c:v>
                      </c:pt>
                      <c:pt idx="3152" formatCode="General">
                        <c:v>4.7571960828985604E-3</c:v>
                      </c:pt>
                      <c:pt idx="3153" formatCode="General">
                        <c:v>4.6540826121288298E-3</c:v>
                      </c:pt>
                      <c:pt idx="3154" formatCode="General">
                        <c:v>4.5524771651678803E-3</c:v>
                      </c:pt>
                      <c:pt idx="3155" formatCode="General">
                        <c:v>4.4518338191980302E-3</c:v>
                      </c:pt>
                      <c:pt idx="3156" formatCode="General">
                        <c:v>4.3521520158167201E-3</c:v>
                      </c:pt>
                      <c:pt idx="3157" formatCode="General">
                        <c:v>4.2543964051906498E-3</c:v>
                      </c:pt>
                      <c:pt idx="3158" formatCode="General">
                        <c:v>4.1589204998489504E-3</c:v>
                      </c:pt>
                      <c:pt idx="3159" formatCode="General">
                        <c:v>4.0652775872696504E-3</c:v>
                      </c:pt>
                      <c:pt idx="3160" formatCode="General">
                        <c:v>3.9734414074040197E-3</c:v>
                      </c:pt>
                      <c:pt idx="3161" formatCode="General">
                        <c:v>3.8833779170828601E-3</c:v>
                      </c:pt>
                      <c:pt idx="3162" formatCode="General">
                        <c:v>3.79541703479155E-3</c:v>
                      </c:pt>
                      <c:pt idx="3163" formatCode="General">
                        <c:v>3.7093421297550101E-3</c:v>
                      </c:pt>
                      <c:pt idx="3164" formatCode="General">
                        <c:v>3.6248352870980999E-3</c:v>
                      </c:pt>
                      <c:pt idx="3165" formatCode="General">
                        <c:v>3.5418672011584399E-3</c:v>
                      </c:pt>
                      <c:pt idx="3166" formatCode="General">
                        <c:v>3.4605778504068901E-3</c:v>
                      </c:pt>
                      <c:pt idx="3167" formatCode="General">
                        <c:v>3.39566859528562E-3</c:v>
                      </c:pt>
                      <c:pt idx="3168" formatCode="General">
                        <c:v>3.3319769189466501E-3</c:v>
                      </c:pt>
                      <c:pt idx="3169" formatCode="General">
                        <c:v>3.2694794377483901E-3</c:v>
                      </c:pt>
                      <c:pt idx="3170" formatCode="General">
                        <c:v>3.2081543079955899E-3</c:v>
                      </c:pt>
                      <c:pt idx="3171" formatCode="General">
                        <c:v>3.14797953743283E-3</c:v>
                      </c:pt>
                      <c:pt idx="3172" formatCode="General">
                        <c:v>3.0889335335774798E-3</c:v>
                      </c:pt>
                      <c:pt idx="3173" formatCode="General">
                        <c:v>3.03099517316996E-3</c:v>
                      </c:pt>
                      <c:pt idx="3174" formatCode="General">
                        <c:v>2.9741437025023699E-3</c:v>
                      </c:pt>
                      <c:pt idx="3175" formatCode="General">
                        <c:v>2.9183587325035099E-3</c:v>
                      </c:pt>
                      <c:pt idx="3176" formatCode="General">
                        <c:v>2.8636202812643702E-3</c:v>
                      </c:pt>
                      <c:pt idx="3177" formatCode="General">
                        <c:v>2.8099088692264398E-3</c:v>
                      </c:pt>
                      <c:pt idx="3178" formatCode="General">
                        <c:v>2.75720505801325E-3</c:v>
                      </c:pt>
                      <c:pt idx="3179" formatCode="General">
                        <c:v>2.7054899459423099E-3</c:v>
                      </c:pt>
                      <c:pt idx="3180" formatCode="General">
                        <c:v>2.6547447543751501E-3</c:v>
                      </c:pt>
                      <c:pt idx="3181" formatCode="General">
                        <c:v>2.6049514620202002E-3</c:v>
                      </c:pt>
                      <c:pt idx="3182" formatCode="General">
                        <c:v>2.5560922121073198E-3</c:v>
                      </c:pt>
                      <c:pt idx="3183" formatCode="General">
                        <c:v>2.50814951324284E-3</c:v>
                      </c:pt>
                      <c:pt idx="3184" formatCode="General">
                        <c:v>2.4611061076175102E-3</c:v>
                      </c:pt>
                      <c:pt idx="3185" formatCode="General">
                        <c:v>2.4149449735026401E-3</c:v>
                      </c:pt>
                      <c:pt idx="3186" formatCode="General">
                        <c:v>2.3696497069313999E-3</c:v>
                      </c:pt>
                      <c:pt idx="3187" formatCode="General">
                        <c:v>2.3252041044904202E-3</c:v>
                      </c:pt>
                      <c:pt idx="3188" formatCode="General">
                        <c:v>2.2815922738879499E-3</c:v>
                      </c:pt>
                      <c:pt idx="3189" formatCode="General">
                        <c:v>2.23879857431662E-3</c:v>
                      </c:pt>
                      <c:pt idx="3190" formatCode="General">
                        <c:v>2.1968083675391599E-3</c:v>
                      </c:pt>
                      <c:pt idx="3191" formatCode="General">
                        <c:v>2.1556061261581699E-3</c:v>
                      </c:pt>
                      <c:pt idx="3192" formatCode="General">
                        <c:v>2.1151762306721601E-3</c:v>
                      </c:pt>
                      <c:pt idx="3193" formatCode="General">
                        <c:v>2.0755043830074302E-3</c:v>
                      </c:pt>
                      <c:pt idx="3194" formatCode="General">
                        <c:v>2.0365764834437299E-3</c:v>
                      </c:pt>
                      <c:pt idx="3195" formatCode="General">
                        <c:v>1.9983788052474099E-3</c:v>
                      </c:pt>
                      <c:pt idx="3196" formatCode="General">
                        <c:v>1.9608976970803401E-3</c:v>
                      </c:pt>
                      <c:pt idx="3197" formatCode="General">
                        <c:v>1.9241197167354301E-3</c:v>
                      </c:pt>
                      <c:pt idx="3198" formatCode="General">
                        <c:v>1.8880319648576201E-3</c:v>
                      </c:pt>
                      <c:pt idx="3199" formatCode="General">
                        <c:v>1.8526212697169799E-3</c:v>
                      </c:pt>
                      <c:pt idx="3200" formatCode="General">
                        <c:v>1.8178751857388801E-3</c:v>
                      </c:pt>
                      <c:pt idx="3201" formatCode="General">
                        <c:v>1.78378107016517E-3</c:v>
                      </c:pt>
                      <c:pt idx="3202" formatCode="General">
                        <c:v>1.7503260860746201E-3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722B-4776-B994-B18E0135E947}"/>
                  </c:ext>
                </c:extLst>
              </c15:ser>
            </c15:filteredScatterSeries>
            <c15:filteredScatterSeries>
              <c15:ser>
                <c:idx val="9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increase'!$H$1</c15:sqref>
                        </c15:formulaRef>
                      </c:ext>
                    </c:extLst>
                    <c:strCache>
                      <c:ptCount val="1"/>
                      <c:pt idx="0">
                        <c:v>RI</c:v>
                      </c:pt>
                    </c:strCache>
                  </c:strRef>
                </c:tx>
                <c:spPr>
                  <a:ln>
                    <a:solidFill>
                      <a:srgbClr val="7030A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increase'!$G$2:$G$5701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-0.83675179114444298</c:v>
                      </c:pt>
                      <c:pt idx="1">
                        <c:v>-0.82973419025258199</c:v>
                      </c:pt>
                      <c:pt idx="2">
                        <c:v>-0.82271658936072001</c:v>
                      </c:pt>
                      <c:pt idx="3">
                        <c:v>-0.81569898846885802</c:v>
                      </c:pt>
                      <c:pt idx="4">
                        <c:v>-0.80868138757699604</c:v>
                      </c:pt>
                      <c:pt idx="5">
                        <c:v>-0.80166378668513405</c:v>
                      </c:pt>
                      <c:pt idx="6">
                        <c:v>-0.79464618579327295</c:v>
                      </c:pt>
                      <c:pt idx="7">
                        <c:v>-0.78762858490141097</c:v>
                      </c:pt>
                      <c:pt idx="8">
                        <c:v>-0.78061098400954898</c:v>
                      </c:pt>
                      <c:pt idx="9">
                        <c:v>-0.77359338311768699</c:v>
                      </c:pt>
                      <c:pt idx="10">
                        <c:v>-0.76657578222582601</c:v>
                      </c:pt>
                      <c:pt idx="11">
                        <c:v>-0.75955818133396402</c:v>
                      </c:pt>
                      <c:pt idx="12">
                        <c:v>-0.75254058044210204</c:v>
                      </c:pt>
                      <c:pt idx="13">
                        <c:v>-0.74552297955024005</c:v>
                      </c:pt>
                      <c:pt idx="14">
                        <c:v>-0.73850537865837895</c:v>
                      </c:pt>
                      <c:pt idx="15">
                        <c:v>-0.73148777776651697</c:v>
                      </c:pt>
                      <c:pt idx="16">
                        <c:v>-0.72447017687465498</c:v>
                      </c:pt>
                      <c:pt idx="17">
                        <c:v>-0.71745257598279299</c:v>
                      </c:pt>
                      <c:pt idx="18">
                        <c:v>-0.71043497509093201</c:v>
                      </c:pt>
                      <c:pt idx="19">
                        <c:v>-0.70341737419907002</c:v>
                      </c:pt>
                      <c:pt idx="20">
                        <c:v>-0.69639977330720804</c:v>
                      </c:pt>
                      <c:pt idx="21">
                        <c:v>-0.68938217241534605</c:v>
                      </c:pt>
                      <c:pt idx="22">
                        <c:v>-0.68236457152348495</c:v>
                      </c:pt>
                      <c:pt idx="23">
                        <c:v>-0.67534697063162297</c:v>
                      </c:pt>
                      <c:pt idx="24">
                        <c:v>-0.66832936973976098</c:v>
                      </c:pt>
                      <c:pt idx="25">
                        <c:v>-0.661311768847899</c:v>
                      </c:pt>
                      <c:pt idx="26">
                        <c:v>-0.65429416795603801</c:v>
                      </c:pt>
                      <c:pt idx="27">
                        <c:v>-0.64727656706417602</c:v>
                      </c:pt>
                      <c:pt idx="28">
                        <c:v>-0.64025896617231404</c:v>
                      </c:pt>
                      <c:pt idx="29">
                        <c:v>-0.63324136528045205</c:v>
                      </c:pt>
                      <c:pt idx="30">
                        <c:v>-0.62622376438858995</c:v>
                      </c:pt>
                      <c:pt idx="31">
                        <c:v>-0.61920616349672897</c:v>
                      </c:pt>
                      <c:pt idx="32">
                        <c:v>-0.61218856260486698</c:v>
                      </c:pt>
                      <c:pt idx="33">
                        <c:v>-0.605170961713005</c:v>
                      </c:pt>
                      <c:pt idx="34">
                        <c:v>-0.59815336082114301</c:v>
                      </c:pt>
                      <c:pt idx="35">
                        <c:v>-0.59113575992928202</c:v>
                      </c:pt>
                      <c:pt idx="36">
                        <c:v>-0.58411815903742004</c:v>
                      </c:pt>
                      <c:pt idx="37">
                        <c:v>-0.57710055814555805</c:v>
                      </c:pt>
                      <c:pt idx="38">
                        <c:v>-0.57008295725369595</c:v>
                      </c:pt>
                      <c:pt idx="39">
                        <c:v>-0.56306535636183397</c:v>
                      </c:pt>
                      <c:pt idx="40">
                        <c:v>-0.55604775546997298</c:v>
                      </c:pt>
                      <c:pt idx="41">
                        <c:v>-0.549030154578111</c:v>
                      </c:pt>
                      <c:pt idx="42">
                        <c:v>-0.54201255368624901</c:v>
                      </c:pt>
                      <c:pt idx="43">
                        <c:v>-0.53499495279438702</c:v>
                      </c:pt>
                      <c:pt idx="44">
                        <c:v>-0.52797735190252604</c:v>
                      </c:pt>
                      <c:pt idx="45">
                        <c:v>-0.52095975101066405</c:v>
                      </c:pt>
                      <c:pt idx="46">
                        <c:v>-0.51394215011880195</c:v>
                      </c:pt>
                      <c:pt idx="47">
                        <c:v>-0.50692454922693997</c:v>
                      </c:pt>
                      <c:pt idx="48">
                        <c:v>-0.49990694833507898</c:v>
                      </c:pt>
                      <c:pt idx="49">
                        <c:v>-0.492889347443217</c:v>
                      </c:pt>
                      <c:pt idx="50">
                        <c:v>-0.48587174655135501</c:v>
                      </c:pt>
                      <c:pt idx="51">
                        <c:v>-0.47885414565949302</c:v>
                      </c:pt>
                      <c:pt idx="52">
                        <c:v>-0.47183654476763198</c:v>
                      </c:pt>
                      <c:pt idx="53">
                        <c:v>-0.46481894387577</c:v>
                      </c:pt>
                      <c:pt idx="54">
                        <c:v>-0.45780134298390801</c:v>
                      </c:pt>
                      <c:pt idx="55">
                        <c:v>-0.45078374209204602</c:v>
                      </c:pt>
                      <c:pt idx="56">
                        <c:v>-0.44376614120018498</c:v>
                      </c:pt>
                      <c:pt idx="57">
                        <c:v>-0.436748540308323</c:v>
                      </c:pt>
                      <c:pt idx="58">
                        <c:v>-0.42973093941646101</c:v>
                      </c:pt>
                      <c:pt idx="59">
                        <c:v>-0.42271333852459902</c:v>
                      </c:pt>
                      <c:pt idx="60">
                        <c:v>-0.41569573763273798</c:v>
                      </c:pt>
                      <c:pt idx="61">
                        <c:v>-0.408678136740876</c:v>
                      </c:pt>
                      <c:pt idx="62">
                        <c:v>-0.40166053584901401</c:v>
                      </c:pt>
                      <c:pt idx="63">
                        <c:v>-0.39464293495715203</c:v>
                      </c:pt>
                      <c:pt idx="64">
                        <c:v>-0.38762533406529098</c:v>
                      </c:pt>
                      <c:pt idx="65">
                        <c:v>-0.380607733173429</c:v>
                      </c:pt>
                      <c:pt idx="66">
                        <c:v>-0.37359013228156701</c:v>
                      </c:pt>
                      <c:pt idx="67">
                        <c:v>-0.36657253138970503</c:v>
                      </c:pt>
                      <c:pt idx="68">
                        <c:v>-0.35955493049784298</c:v>
                      </c:pt>
                      <c:pt idx="69">
                        <c:v>-0.352537329605982</c:v>
                      </c:pt>
                      <c:pt idx="70">
                        <c:v>-0.34551972871412001</c:v>
                      </c:pt>
                      <c:pt idx="71">
                        <c:v>-0.33850212782225803</c:v>
                      </c:pt>
                      <c:pt idx="72">
                        <c:v>-0.33148452693039598</c:v>
                      </c:pt>
                      <c:pt idx="73">
                        <c:v>-0.324466926038535</c:v>
                      </c:pt>
                      <c:pt idx="74">
                        <c:v>-0.31744932514667301</c:v>
                      </c:pt>
                      <c:pt idx="75">
                        <c:v>-0.31043172425481103</c:v>
                      </c:pt>
                      <c:pt idx="76">
                        <c:v>-0.30341412336294898</c:v>
                      </c:pt>
                      <c:pt idx="77">
                        <c:v>-0.296396522471088</c:v>
                      </c:pt>
                      <c:pt idx="78">
                        <c:v>-0.28937892157922601</c:v>
                      </c:pt>
                      <c:pt idx="79">
                        <c:v>-0.28236132068736403</c:v>
                      </c:pt>
                      <c:pt idx="80">
                        <c:v>-0.27534371979550198</c:v>
                      </c:pt>
                      <c:pt idx="81">
                        <c:v>-0.268326118903641</c:v>
                      </c:pt>
                      <c:pt idx="82">
                        <c:v>-0.26130851801177901</c:v>
                      </c:pt>
                      <c:pt idx="83">
                        <c:v>-0.25429091711991703</c:v>
                      </c:pt>
                      <c:pt idx="84">
                        <c:v>-0.24727331622805501</c:v>
                      </c:pt>
                      <c:pt idx="85">
                        <c:v>-0.240255715336194</c:v>
                      </c:pt>
                      <c:pt idx="86">
                        <c:v>-0.23323811444433201</c:v>
                      </c:pt>
                      <c:pt idx="87">
                        <c:v>-0.22622051355247</c:v>
                      </c:pt>
                      <c:pt idx="88">
                        <c:v>-0.21920291266060801</c:v>
                      </c:pt>
                      <c:pt idx="89">
                        <c:v>-0.212185311768746</c:v>
                      </c:pt>
                      <c:pt idx="90">
                        <c:v>-0.20516771087688501</c:v>
                      </c:pt>
                      <c:pt idx="91">
                        <c:v>-0.198150109985023</c:v>
                      </c:pt>
                      <c:pt idx="92">
                        <c:v>-0.19113250909316101</c:v>
                      </c:pt>
                      <c:pt idx="93">
                        <c:v>-0.184114908201299</c:v>
                      </c:pt>
                      <c:pt idx="94">
                        <c:v>-0.17709730730943801</c:v>
                      </c:pt>
                      <c:pt idx="95">
                        <c:v>-0.170079706417576</c:v>
                      </c:pt>
                      <c:pt idx="96">
                        <c:v>-0.16306210552571401</c:v>
                      </c:pt>
                      <c:pt idx="97">
                        <c:v>-0.156044504633852</c:v>
                      </c:pt>
                      <c:pt idx="98">
                        <c:v>-0.14902690374199101</c:v>
                      </c:pt>
                      <c:pt idx="99">
                        <c:v>-0.142009302850129</c:v>
                      </c:pt>
                      <c:pt idx="100">
                        <c:v>-0.13499170195826701</c:v>
                      </c:pt>
                      <c:pt idx="101">
                        <c:v>-0.127974101066405</c:v>
                      </c:pt>
                      <c:pt idx="102">
                        <c:v>-0.120956500174544</c:v>
                      </c:pt>
                      <c:pt idx="103">
                        <c:v>-0.113938899282682</c:v>
                      </c:pt>
                      <c:pt idx="104">
                        <c:v>-0.10692129839082</c:v>
                      </c:pt>
                      <c:pt idx="105">
                        <c:v>-9.9903697498958402E-2</c:v>
                      </c:pt>
                      <c:pt idx="106">
                        <c:v>-9.2886096607096597E-2</c:v>
                      </c:pt>
                      <c:pt idx="107">
                        <c:v>-8.5868495715234805E-2</c:v>
                      </c:pt>
                      <c:pt idx="108">
                        <c:v>-7.8850894823372999E-2</c:v>
                      </c:pt>
                      <c:pt idx="109">
                        <c:v>-7.1833293931511305E-2</c:v>
                      </c:pt>
                      <c:pt idx="110">
                        <c:v>-6.48156930396495E-2</c:v>
                      </c:pt>
                      <c:pt idx="111">
                        <c:v>-5.7798092147787701E-2</c:v>
                      </c:pt>
                      <c:pt idx="112">
                        <c:v>-5.0780491255926E-2</c:v>
                      </c:pt>
                      <c:pt idx="113">
                        <c:v>-4.3762890364064201E-2</c:v>
                      </c:pt>
                      <c:pt idx="114">
                        <c:v>-3.67452894722025E-2</c:v>
                      </c:pt>
                      <c:pt idx="115">
                        <c:v>-2.9727688580340798E-2</c:v>
                      </c:pt>
                      <c:pt idx="116">
                        <c:v>-2.2710087688478899E-2</c:v>
                      </c:pt>
                      <c:pt idx="117">
                        <c:v>-1.5692486796617201E-2</c:v>
                      </c:pt>
                      <c:pt idx="118">
                        <c:v>-8.6748859047554895E-3</c:v>
                      </c:pt>
                      <c:pt idx="119">
                        <c:v>-1.6572850128936201E-3</c:v>
                      </c:pt>
                      <c:pt idx="120">
                        <c:v>5.3603158789680798E-3</c:v>
                      </c:pt>
                      <c:pt idx="121">
                        <c:v>1.23779167708298E-2</c:v>
                      </c:pt>
                      <c:pt idx="122">
                        <c:v>1.9395517662691701E-2</c:v>
                      </c:pt>
                      <c:pt idx="123">
                        <c:v>2.6413118554553399E-2</c:v>
                      </c:pt>
                      <c:pt idx="124">
                        <c:v>3.3430719446415201E-2</c:v>
                      </c:pt>
                      <c:pt idx="125">
                        <c:v>4.0448320338276902E-2</c:v>
                      </c:pt>
                      <c:pt idx="126">
                        <c:v>4.7465921230138597E-2</c:v>
                      </c:pt>
                      <c:pt idx="127">
                        <c:v>5.4483522122000499E-2</c:v>
                      </c:pt>
                      <c:pt idx="128">
                        <c:v>6.1501123013862201E-2</c:v>
                      </c:pt>
                      <c:pt idx="129">
                        <c:v>6.8518723905723902E-2</c:v>
                      </c:pt>
                      <c:pt idx="130">
                        <c:v>7.5536324797585805E-2</c:v>
                      </c:pt>
                      <c:pt idx="131">
                        <c:v>8.2553925689447499E-2</c:v>
                      </c:pt>
                      <c:pt idx="132">
                        <c:v>8.9571526581309194E-2</c:v>
                      </c:pt>
                      <c:pt idx="133">
                        <c:v>9.6589127473170999E-2</c:v>
                      </c:pt>
                      <c:pt idx="134">
                        <c:v>0.103606728365033</c:v>
                      </c:pt>
                      <c:pt idx="135">
                        <c:v>0.110624329256895</c:v>
                      </c:pt>
                      <c:pt idx="136">
                        <c:v>0.117641930148756</c:v>
                      </c:pt>
                      <c:pt idx="137">
                        <c:v>0.124659531040618</c:v>
                      </c:pt>
                      <c:pt idx="138">
                        <c:v>0.13167713193248001</c:v>
                      </c:pt>
                      <c:pt idx="139">
                        <c:v>0.138694732824342</c:v>
                      </c:pt>
                      <c:pt idx="140">
                        <c:v>0.14571233371620301</c:v>
                      </c:pt>
                      <c:pt idx="141">
                        <c:v>0.152729934608065</c:v>
                      </c:pt>
                      <c:pt idx="142">
                        <c:v>0.15974753549992701</c:v>
                      </c:pt>
                      <c:pt idx="143">
                        <c:v>0.166765136391789</c:v>
                      </c:pt>
                      <c:pt idx="144">
                        <c:v>0.17378273728365001</c:v>
                      </c:pt>
                      <c:pt idx="145">
                        <c:v>0.180800338175512</c:v>
                      </c:pt>
                      <c:pt idx="146">
                        <c:v>0.18781793906737401</c:v>
                      </c:pt>
                      <c:pt idx="147">
                        <c:v>0.194835539959236</c:v>
                      </c:pt>
                      <c:pt idx="148">
                        <c:v>0.20185314085109701</c:v>
                      </c:pt>
                      <c:pt idx="149">
                        <c:v>0.208870741742959</c:v>
                      </c:pt>
                      <c:pt idx="150">
                        <c:v>0.21588834263482101</c:v>
                      </c:pt>
                      <c:pt idx="151">
                        <c:v>0.222905943526683</c:v>
                      </c:pt>
                      <c:pt idx="152">
                        <c:v>0.22992354441854501</c:v>
                      </c:pt>
                      <c:pt idx="153">
                        <c:v>0.236941145310406</c:v>
                      </c:pt>
                      <c:pt idx="154">
                        <c:v>0.24395874620226801</c:v>
                      </c:pt>
                      <c:pt idx="155">
                        <c:v>0.25097634709413003</c:v>
                      </c:pt>
                      <c:pt idx="156">
                        <c:v>0.25799394798599201</c:v>
                      </c:pt>
                      <c:pt idx="157">
                        <c:v>0.265011548877853</c:v>
                      </c:pt>
                      <c:pt idx="158">
                        <c:v>0.27202914976971498</c:v>
                      </c:pt>
                      <c:pt idx="159">
                        <c:v>0.27904675066157703</c:v>
                      </c:pt>
                      <c:pt idx="160">
                        <c:v>0.28606435155343901</c:v>
                      </c:pt>
                      <c:pt idx="161">
                        <c:v>0.2930819524453</c:v>
                      </c:pt>
                      <c:pt idx="162">
                        <c:v>0.30009955333716198</c:v>
                      </c:pt>
                      <c:pt idx="163">
                        <c:v>0.30711715422902403</c:v>
                      </c:pt>
                      <c:pt idx="164">
                        <c:v>0.31413475512088601</c:v>
                      </c:pt>
                      <c:pt idx="165">
                        <c:v>0.321152356012747</c:v>
                      </c:pt>
                      <c:pt idx="166">
                        <c:v>0.32816995690460898</c:v>
                      </c:pt>
                      <c:pt idx="167">
                        <c:v>0.33518755779647103</c:v>
                      </c:pt>
                      <c:pt idx="168">
                        <c:v>0.34220515868833301</c:v>
                      </c:pt>
                      <c:pt idx="169">
                        <c:v>0.349222759580194</c:v>
                      </c:pt>
                      <c:pt idx="170">
                        <c:v>0.35624036047205598</c:v>
                      </c:pt>
                      <c:pt idx="171">
                        <c:v>0.36325796136391802</c:v>
                      </c:pt>
                      <c:pt idx="172">
                        <c:v>0.37027556225578001</c:v>
                      </c:pt>
                      <c:pt idx="173">
                        <c:v>0.377293163147641</c:v>
                      </c:pt>
                      <c:pt idx="174">
                        <c:v>0.38431076403950298</c:v>
                      </c:pt>
                      <c:pt idx="175">
                        <c:v>0.39132836493136502</c:v>
                      </c:pt>
                      <c:pt idx="176">
                        <c:v>0.39834596582322701</c:v>
                      </c:pt>
                      <c:pt idx="177">
                        <c:v>0.405363566715089</c:v>
                      </c:pt>
                      <c:pt idx="178">
                        <c:v>0.41238116760694998</c:v>
                      </c:pt>
                      <c:pt idx="179">
                        <c:v>0.41939876849881202</c:v>
                      </c:pt>
                      <c:pt idx="180">
                        <c:v>0.42641636939067401</c:v>
                      </c:pt>
                      <c:pt idx="181">
                        <c:v>0.433433970282536</c:v>
                      </c:pt>
                      <c:pt idx="182">
                        <c:v>0.44045157117439698</c:v>
                      </c:pt>
                      <c:pt idx="183">
                        <c:v>0.44746917206625902</c:v>
                      </c:pt>
                      <c:pt idx="184">
                        <c:v>0.45448677295812101</c:v>
                      </c:pt>
                      <c:pt idx="185">
                        <c:v>0.461504373849983</c:v>
                      </c:pt>
                      <c:pt idx="186">
                        <c:v>0.46852197474184398</c:v>
                      </c:pt>
                      <c:pt idx="187">
                        <c:v>0.47553957563370602</c:v>
                      </c:pt>
                      <c:pt idx="188">
                        <c:v>0.48255717652556801</c:v>
                      </c:pt>
                      <c:pt idx="189">
                        <c:v>0.48957477741743</c:v>
                      </c:pt>
                      <c:pt idx="190">
                        <c:v>0.49659237830929098</c:v>
                      </c:pt>
                      <c:pt idx="191">
                        <c:v>0.50360997920115302</c:v>
                      </c:pt>
                      <c:pt idx="192">
                        <c:v>0.51062758009301501</c:v>
                      </c:pt>
                      <c:pt idx="193">
                        <c:v>0.517645180984877</c:v>
                      </c:pt>
                      <c:pt idx="194">
                        <c:v>0.52466278187673898</c:v>
                      </c:pt>
                      <c:pt idx="195">
                        <c:v>0.53168038276859997</c:v>
                      </c:pt>
                      <c:pt idx="196">
                        <c:v>0.53869798366046195</c:v>
                      </c:pt>
                      <c:pt idx="197">
                        <c:v>0.54571558455232405</c:v>
                      </c:pt>
                      <c:pt idx="198">
                        <c:v>0.55273318544418504</c:v>
                      </c:pt>
                      <c:pt idx="199">
                        <c:v>0.55975078633604702</c:v>
                      </c:pt>
                      <c:pt idx="200">
                        <c:v>0.56676838722790901</c:v>
                      </c:pt>
                      <c:pt idx="201">
                        <c:v>0.573785988119771</c:v>
                      </c:pt>
                      <c:pt idx="202">
                        <c:v>0.58080358901163298</c:v>
                      </c:pt>
                      <c:pt idx="203">
                        <c:v>0.58782118990349397</c:v>
                      </c:pt>
                      <c:pt idx="204">
                        <c:v>0.59483879079535595</c:v>
                      </c:pt>
                      <c:pt idx="205">
                        <c:v>0.60185639168721805</c:v>
                      </c:pt>
                      <c:pt idx="206">
                        <c:v>0.60887399257908004</c:v>
                      </c:pt>
                      <c:pt idx="207">
                        <c:v>0.61589159347094102</c:v>
                      </c:pt>
                      <c:pt idx="208">
                        <c:v>0.62290919436280301</c:v>
                      </c:pt>
                      <c:pt idx="209">
                        <c:v>0.629926795254665</c:v>
                      </c:pt>
                      <c:pt idx="210">
                        <c:v>0.63694439614652698</c:v>
                      </c:pt>
                      <c:pt idx="211">
                        <c:v>0.64396199703838797</c:v>
                      </c:pt>
                      <c:pt idx="212">
                        <c:v>0.65097959793024995</c:v>
                      </c:pt>
                      <c:pt idx="213">
                        <c:v>0.65799719882211205</c:v>
                      </c:pt>
                      <c:pt idx="214">
                        <c:v>0.66501479971397404</c:v>
                      </c:pt>
                      <c:pt idx="215">
                        <c:v>0.67203240060583502</c:v>
                      </c:pt>
                      <c:pt idx="216">
                        <c:v>0.67905000149769701</c:v>
                      </c:pt>
                      <c:pt idx="217">
                        <c:v>0.68606760238955899</c:v>
                      </c:pt>
                      <c:pt idx="218">
                        <c:v>0.69308520328142098</c:v>
                      </c:pt>
                      <c:pt idx="219">
                        <c:v>0.70010280417328297</c:v>
                      </c:pt>
                      <c:pt idx="220">
                        <c:v>0.70712040506514395</c:v>
                      </c:pt>
                      <c:pt idx="221">
                        <c:v>0.71413800595700605</c:v>
                      </c:pt>
                      <c:pt idx="222">
                        <c:v>0.72115560684886804</c:v>
                      </c:pt>
                      <c:pt idx="223">
                        <c:v>0.72817320774072902</c:v>
                      </c:pt>
                      <c:pt idx="224">
                        <c:v>0.73519080863259101</c:v>
                      </c:pt>
                      <c:pt idx="225">
                        <c:v>0.74220840952445299</c:v>
                      </c:pt>
                      <c:pt idx="226">
                        <c:v>0.74922601041631498</c:v>
                      </c:pt>
                      <c:pt idx="227">
                        <c:v>0.75624361130817697</c:v>
                      </c:pt>
                      <c:pt idx="228">
                        <c:v>0.76326121220003795</c:v>
                      </c:pt>
                      <c:pt idx="229">
                        <c:v>0.77027881309190005</c:v>
                      </c:pt>
                      <c:pt idx="230">
                        <c:v>0.77729641398376204</c:v>
                      </c:pt>
                      <c:pt idx="231">
                        <c:v>0.78431401487562402</c:v>
                      </c:pt>
                      <c:pt idx="232">
                        <c:v>0.79133161576748501</c:v>
                      </c:pt>
                      <c:pt idx="233">
                        <c:v>0.79834921665934699</c:v>
                      </c:pt>
                      <c:pt idx="234">
                        <c:v>0.80536681755120898</c:v>
                      </c:pt>
                      <c:pt idx="235">
                        <c:v>0.81238441844307097</c:v>
                      </c:pt>
                      <c:pt idx="236">
                        <c:v>0.81940201933493195</c:v>
                      </c:pt>
                      <c:pt idx="237">
                        <c:v>0.82641962022679405</c:v>
                      </c:pt>
                      <c:pt idx="238">
                        <c:v>0.83343722111865604</c:v>
                      </c:pt>
                      <c:pt idx="239">
                        <c:v>0.84045482201051802</c:v>
                      </c:pt>
                      <c:pt idx="240">
                        <c:v>0.84747242290237901</c:v>
                      </c:pt>
                      <c:pt idx="241">
                        <c:v>0.85449002379424099</c:v>
                      </c:pt>
                      <c:pt idx="242">
                        <c:v>0.86150762468610298</c:v>
                      </c:pt>
                      <c:pt idx="243">
                        <c:v>0.86852522557796497</c:v>
                      </c:pt>
                      <c:pt idx="244">
                        <c:v>0.87554282646982695</c:v>
                      </c:pt>
                      <c:pt idx="245">
                        <c:v>0.88256042736168805</c:v>
                      </c:pt>
                      <c:pt idx="246">
                        <c:v>0.88957802825355003</c:v>
                      </c:pt>
                      <c:pt idx="247">
                        <c:v>0.89659562914541202</c:v>
                      </c:pt>
                      <c:pt idx="248">
                        <c:v>0.90361323003727401</c:v>
                      </c:pt>
                      <c:pt idx="249">
                        <c:v>0.91063083092913499</c:v>
                      </c:pt>
                      <c:pt idx="250">
                        <c:v>0.91764843182099698</c:v>
                      </c:pt>
                      <c:pt idx="251">
                        <c:v>0.92466603271285897</c:v>
                      </c:pt>
                      <c:pt idx="252">
                        <c:v>0.93168363360472095</c:v>
                      </c:pt>
                      <c:pt idx="253">
                        <c:v>0.93870123449658205</c:v>
                      </c:pt>
                      <c:pt idx="254">
                        <c:v>0.94571883538844403</c:v>
                      </c:pt>
                      <c:pt idx="255">
                        <c:v>0.95273643628030602</c:v>
                      </c:pt>
                      <c:pt idx="256">
                        <c:v>0.95975403717216801</c:v>
                      </c:pt>
                      <c:pt idx="257">
                        <c:v>0.96677163806402999</c:v>
                      </c:pt>
                      <c:pt idx="258">
                        <c:v>0.97378923895589098</c:v>
                      </c:pt>
                      <c:pt idx="259">
                        <c:v>0.98080683984775296</c:v>
                      </c:pt>
                      <c:pt idx="260">
                        <c:v>0.98782444073961495</c:v>
                      </c:pt>
                      <c:pt idx="261">
                        <c:v>0.99484204163147605</c:v>
                      </c:pt>
                      <c:pt idx="262">
                        <c:v>1.0018596425233399</c:v>
                      </c:pt>
                      <c:pt idx="263">
                        <c:v>1.0088772434152</c:v>
                      </c:pt>
                      <c:pt idx="264">
                        <c:v>1.0158948443070599</c:v>
                      </c:pt>
                      <c:pt idx="265">
                        <c:v>1.02291244519892</c:v>
                      </c:pt>
                      <c:pt idx="266">
                        <c:v>1.0299300460907901</c:v>
                      </c:pt>
                      <c:pt idx="267">
                        <c:v>1.03694764698265</c:v>
                      </c:pt>
                      <c:pt idx="268">
                        <c:v>1.0439652478745101</c:v>
                      </c:pt>
                      <c:pt idx="269">
                        <c:v>1.0509828487663699</c:v>
                      </c:pt>
                      <c:pt idx="270">
                        <c:v>1.05800044965823</c:v>
                      </c:pt>
                      <c:pt idx="271">
                        <c:v>1.0650180505500899</c:v>
                      </c:pt>
                      <c:pt idx="272">
                        <c:v>1.07203565144196</c:v>
                      </c:pt>
                      <c:pt idx="273">
                        <c:v>1.0790532523338201</c:v>
                      </c:pt>
                      <c:pt idx="274">
                        <c:v>1.08607085322568</c:v>
                      </c:pt>
                      <c:pt idx="275">
                        <c:v>1.0930884541175401</c:v>
                      </c:pt>
                      <c:pt idx="276">
                        <c:v>1.1001060550094</c:v>
                      </c:pt>
                      <c:pt idx="277">
                        <c:v>1.1071236559012601</c:v>
                      </c:pt>
                      <c:pt idx="278">
                        <c:v>1.1141412567931299</c:v>
                      </c:pt>
                      <c:pt idx="279">
                        <c:v>1.12115885768499</c:v>
                      </c:pt>
                      <c:pt idx="280">
                        <c:v>1.1281764585768499</c:v>
                      </c:pt>
                      <c:pt idx="281">
                        <c:v>1.13519405946871</c:v>
                      </c:pt>
                      <c:pt idx="282">
                        <c:v>1.1422116603605701</c:v>
                      </c:pt>
                      <c:pt idx="283">
                        <c:v>1.14922926125244</c:v>
                      </c:pt>
                      <c:pt idx="284">
                        <c:v>1.1562468621443001</c:v>
                      </c:pt>
                      <c:pt idx="285">
                        <c:v>1.1632644630361599</c:v>
                      </c:pt>
                      <c:pt idx="286">
                        <c:v>1.17028206392802</c:v>
                      </c:pt>
                      <c:pt idx="287">
                        <c:v>1.1772996648198799</c:v>
                      </c:pt>
                      <c:pt idx="288">
                        <c:v>1.18431726571174</c:v>
                      </c:pt>
                      <c:pt idx="289">
                        <c:v>1.1913348666036101</c:v>
                      </c:pt>
                      <c:pt idx="290">
                        <c:v>1.19835246749547</c:v>
                      </c:pt>
                      <c:pt idx="291">
                        <c:v>1.2053700683873301</c:v>
                      </c:pt>
                      <c:pt idx="292">
                        <c:v>1.21238766927919</c:v>
                      </c:pt>
                      <c:pt idx="293">
                        <c:v>1.21940527017105</c:v>
                      </c:pt>
                      <c:pt idx="294">
                        <c:v>1.2264228710629099</c:v>
                      </c:pt>
                      <c:pt idx="295">
                        <c:v>1.23344047195478</c:v>
                      </c:pt>
                      <c:pt idx="296">
                        <c:v>1.2404580728466399</c:v>
                      </c:pt>
                      <c:pt idx="297">
                        <c:v>1.2474756737385</c:v>
                      </c:pt>
                      <c:pt idx="298">
                        <c:v>1.2544932746303601</c:v>
                      </c:pt>
                      <c:pt idx="299">
                        <c:v>1.26151087552222</c:v>
                      </c:pt>
                      <c:pt idx="300">
                        <c:v>1.2685284764140901</c:v>
                      </c:pt>
                      <c:pt idx="301">
                        <c:v>1.2755460773059499</c:v>
                      </c:pt>
                      <c:pt idx="302">
                        <c:v>1.28256367819781</c:v>
                      </c:pt>
                      <c:pt idx="303">
                        <c:v>1.2895812790896699</c:v>
                      </c:pt>
                      <c:pt idx="304">
                        <c:v>1.29659887998153</c:v>
                      </c:pt>
                      <c:pt idx="305">
                        <c:v>1.3036164808733901</c:v>
                      </c:pt>
                      <c:pt idx="306">
                        <c:v>1.31063408176526</c:v>
                      </c:pt>
                      <c:pt idx="307">
                        <c:v>1.3176516826571201</c:v>
                      </c:pt>
                      <c:pt idx="308">
                        <c:v>1.3246692835489799</c:v>
                      </c:pt>
                      <c:pt idx="309">
                        <c:v>1.33168688444084</c:v>
                      </c:pt>
                      <c:pt idx="310">
                        <c:v>1.3387044853326999</c:v>
                      </c:pt>
                      <c:pt idx="311">
                        <c:v>1.34572208622456</c:v>
                      </c:pt>
                      <c:pt idx="312">
                        <c:v>1.3527396871164299</c:v>
                      </c:pt>
                      <c:pt idx="313">
                        <c:v>1.35975728800829</c:v>
                      </c:pt>
                      <c:pt idx="314">
                        <c:v>1.3667748889001501</c:v>
                      </c:pt>
                      <c:pt idx="315">
                        <c:v>1.37379248979201</c:v>
                      </c:pt>
                      <c:pt idx="316">
                        <c:v>1.3808100906838701</c:v>
                      </c:pt>
                      <c:pt idx="317">
                        <c:v>1.3878276915757399</c:v>
                      </c:pt>
                      <c:pt idx="318">
                        <c:v>1.3948452924676</c:v>
                      </c:pt>
                      <c:pt idx="319">
                        <c:v>1.4018628933594599</c:v>
                      </c:pt>
                      <c:pt idx="320">
                        <c:v>1.40888049425132</c:v>
                      </c:pt>
                      <c:pt idx="321">
                        <c:v>1.4158980951431801</c:v>
                      </c:pt>
                      <c:pt idx="322">
                        <c:v>1.42291569603504</c:v>
                      </c:pt>
                      <c:pt idx="323">
                        <c:v>1.4299332969269101</c:v>
                      </c:pt>
                      <c:pt idx="324">
                        <c:v>1.4369508978187699</c:v>
                      </c:pt>
                      <c:pt idx="325">
                        <c:v>1.44396849871063</c:v>
                      </c:pt>
                      <c:pt idx="326">
                        <c:v>1.4509860996024899</c:v>
                      </c:pt>
                      <c:pt idx="327">
                        <c:v>1.45800370049435</c:v>
                      </c:pt>
                      <c:pt idx="328">
                        <c:v>1.4650213013862099</c:v>
                      </c:pt>
                      <c:pt idx="329">
                        <c:v>1.47203890227808</c:v>
                      </c:pt>
                      <c:pt idx="330">
                        <c:v>1.4790565031699401</c:v>
                      </c:pt>
                      <c:pt idx="331">
                        <c:v>1.4860741040618</c:v>
                      </c:pt>
                      <c:pt idx="332">
                        <c:v>1.4930917049536601</c:v>
                      </c:pt>
                      <c:pt idx="333">
                        <c:v>1.5001093058455199</c:v>
                      </c:pt>
                      <c:pt idx="334">
                        <c:v>1.50712690673739</c:v>
                      </c:pt>
                      <c:pt idx="335">
                        <c:v>1.5141445076292499</c:v>
                      </c:pt>
                      <c:pt idx="336">
                        <c:v>1.52116210852111</c:v>
                      </c:pt>
                      <c:pt idx="337">
                        <c:v>1.5281797094129701</c:v>
                      </c:pt>
                      <c:pt idx="338">
                        <c:v>1.53519731030483</c:v>
                      </c:pt>
                      <c:pt idx="339">
                        <c:v>1.5422149111966901</c:v>
                      </c:pt>
                      <c:pt idx="340">
                        <c:v>1.5492325120885599</c:v>
                      </c:pt>
                      <c:pt idx="341">
                        <c:v>1.55625011298042</c:v>
                      </c:pt>
                      <c:pt idx="342">
                        <c:v>1.5632677138722799</c:v>
                      </c:pt>
                      <c:pt idx="343">
                        <c:v>1.57028531476414</c:v>
                      </c:pt>
                      <c:pt idx="344">
                        <c:v>1.5773029156559999</c:v>
                      </c:pt>
                      <c:pt idx="345">
                        <c:v>1.58432051654786</c:v>
                      </c:pt>
                      <c:pt idx="346">
                        <c:v>1.5913381174397301</c:v>
                      </c:pt>
                      <c:pt idx="347">
                        <c:v>1.59835571833159</c:v>
                      </c:pt>
                      <c:pt idx="348">
                        <c:v>1.6053733192234501</c:v>
                      </c:pt>
                      <c:pt idx="349">
                        <c:v>1.6123909201153099</c:v>
                      </c:pt>
                      <c:pt idx="350">
                        <c:v>1.61940852100717</c:v>
                      </c:pt>
                      <c:pt idx="351">
                        <c:v>1.6264261218990299</c:v>
                      </c:pt>
                      <c:pt idx="352">
                        <c:v>1.6334437227909</c:v>
                      </c:pt>
                      <c:pt idx="353">
                        <c:v>1.6404613236827601</c:v>
                      </c:pt>
                      <c:pt idx="354">
                        <c:v>1.64747892457462</c:v>
                      </c:pt>
                      <c:pt idx="355">
                        <c:v>1.6544965254664801</c:v>
                      </c:pt>
                      <c:pt idx="356">
                        <c:v>1.6615141263583399</c:v>
                      </c:pt>
                      <c:pt idx="357">
                        <c:v>1.66853172725021</c:v>
                      </c:pt>
                      <c:pt idx="358">
                        <c:v>1.6755493281420699</c:v>
                      </c:pt>
                      <c:pt idx="359">
                        <c:v>1.68256692903393</c:v>
                      </c:pt>
                      <c:pt idx="360">
                        <c:v>1.6895845299257899</c:v>
                      </c:pt>
                      <c:pt idx="361">
                        <c:v>1.69660213081765</c:v>
                      </c:pt>
                      <c:pt idx="362">
                        <c:v>1.7036197317095101</c:v>
                      </c:pt>
                      <c:pt idx="363">
                        <c:v>1.71063733260138</c:v>
                      </c:pt>
                      <c:pt idx="364">
                        <c:v>1.7176549334932401</c:v>
                      </c:pt>
                      <c:pt idx="365">
                        <c:v>1.7246725343850999</c:v>
                      </c:pt>
                      <c:pt idx="366">
                        <c:v>1.73169013527696</c:v>
                      </c:pt>
                      <c:pt idx="367">
                        <c:v>1.7387077361688199</c:v>
                      </c:pt>
                      <c:pt idx="368">
                        <c:v>1.74572533706069</c:v>
                      </c:pt>
                      <c:pt idx="369">
                        <c:v>1.7527429379525501</c:v>
                      </c:pt>
                      <c:pt idx="370">
                        <c:v>1.75976053884441</c:v>
                      </c:pt>
                      <c:pt idx="371">
                        <c:v>1.7667781397362701</c:v>
                      </c:pt>
                      <c:pt idx="372">
                        <c:v>1.7737957406281299</c:v>
                      </c:pt>
                      <c:pt idx="373">
                        <c:v>1.78081334151999</c:v>
                      </c:pt>
                      <c:pt idx="374">
                        <c:v>1.7878309424118599</c:v>
                      </c:pt>
                      <c:pt idx="375">
                        <c:v>1.79484854330372</c:v>
                      </c:pt>
                      <c:pt idx="376">
                        <c:v>1.8018661441955801</c:v>
                      </c:pt>
                      <c:pt idx="377">
                        <c:v>1.80888374508744</c:v>
                      </c:pt>
                      <c:pt idx="378">
                        <c:v>1.8159013459793001</c:v>
                      </c:pt>
                      <c:pt idx="379">
                        <c:v>1.82291894687116</c:v>
                      </c:pt>
                      <c:pt idx="380">
                        <c:v>1.8299365477630301</c:v>
                      </c:pt>
                      <c:pt idx="381">
                        <c:v>1.8369541486548899</c:v>
                      </c:pt>
                      <c:pt idx="382">
                        <c:v>1.84397174954675</c:v>
                      </c:pt>
                      <c:pt idx="383">
                        <c:v>1.8509893504386099</c:v>
                      </c:pt>
                      <c:pt idx="384">
                        <c:v>1.85800695133047</c:v>
                      </c:pt>
                      <c:pt idx="385">
                        <c:v>1.8650245522223401</c:v>
                      </c:pt>
                      <c:pt idx="386">
                        <c:v>1.8720421531142</c:v>
                      </c:pt>
                      <c:pt idx="387">
                        <c:v>1.8790597540060601</c:v>
                      </c:pt>
                      <c:pt idx="388">
                        <c:v>1.8860773548979199</c:v>
                      </c:pt>
                      <c:pt idx="389">
                        <c:v>1.89309495578978</c:v>
                      </c:pt>
                      <c:pt idx="390">
                        <c:v>1.9001125566816399</c:v>
                      </c:pt>
                      <c:pt idx="391">
                        <c:v>1.90713015757351</c:v>
                      </c:pt>
                      <c:pt idx="392">
                        <c:v>1.9141477584653701</c:v>
                      </c:pt>
                      <c:pt idx="393">
                        <c:v>1.92116535935723</c:v>
                      </c:pt>
                      <c:pt idx="394">
                        <c:v>1.9281829602490901</c:v>
                      </c:pt>
                      <c:pt idx="395">
                        <c:v>1.93520056114095</c:v>
                      </c:pt>
                      <c:pt idx="396">
                        <c:v>1.9422181620328101</c:v>
                      </c:pt>
                      <c:pt idx="397">
                        <c:v>1.9492357629246799</c:v>
                      </c:pt>
                      <c:pt idx="398">
                        <c:v>1.95625336381654</c:v>
                      </c:pt>
                      <c:pt idx="399">
                        <c:v>1.9632709647083999</c:v>
                      </c:pt>
                      <c:pt idx="400">
                        <c:v>1.97028856560026</c:v>
                      </c:pt>
                      <c:pt idx="401">
                        <c:v>1.9773061664921201</c:v>
                      </c:pt>
                      <c:pt idx="402">
                        <c:v>1.98432376738398</c:v>
                      </c:pt>
                      <c:pt idx="403">
                        <c:v>1.9913413682758501</c:v>
                      </c:pt>
                      <c:pt idx="404">
                        <c:v>1.9983589691677099</c:v>
                      </c:pt>
                      <c:pt idx="405">
                        <c:v>2.0053765700595698</c:v>
                      </c:pt>
                      <c:pt idx="406">
                        <c:v>2.0123941709514299</c:v>
                      </c:pt>
                      <c:pt idx="407">
                        <c:v>2.01941177184329</c:v>
                      </c:pt>
                      <c:pt idx="408">
                        <c:v>2.0264293727351501</c:v>
                      </c:pt>
                      <c:pt idx="409">
                        <c:v>2.03344697362702</c:v>
                      </c:pt>
                      <c:pt idx="410">
                        <c:v>2.0404645745188801</c:v>
                      </c:pt>
                      <c:pt idx="411">
                        <c:v>2.0474821754107402</c:v>
                      </c:pt>
                      <c:pt idx="412">
                        <c:v>2.0544997763025998</c:v>
                      </c:pt>
                      <c:pt idx="413">
                        <c:v>2.0615173771944599</c:v>
                      </c:pt>
                      <c:pt idx="414">
                        <c:v>2.0685349780863298</c:v>
                      </c:pt>
                      <c:pt idx="415">
                        <c:v>2.0755525789781899</c:v>
                      </c:pt>
                      <c:pt idx="416">
                        <c:v>2.08257017987005</c:v>
                      </c:pt>
                      <c:pt idx="417">
                        <c:v>2.0895877807619101</c:v>
                      </c:pt>
                      <c:pt idx="418">
                        <c:v>2.0966053816537702</c:v>
                      </c:pt>
                      <c:pt idx="419">
                        <c:v>2.1036229825456298</c:v>
                      </c:pt>
                      <c:pt idx="420">
                        <c:v>2.1106405834375002</c:v>
                      </c:pt>
                      <c:pt idx="421">
                        <c:v>2.1176581843293598</c:v>
                      </c:pt>
                      <c:pt idx="422">
                        <c:v>2.1246757852212199</c:v>
                      </c:pt>
                      <c:pt idx="423">
                        <c:v>2.13169338611308</c:v>
                      </c:pt>
                      <c:pt idx="424">
                        <c:v>2.1387109870049401</c:v>
                      </c:pt>
                      <c:pt idx="425">
                        <c:v>2.14572858789681</c:v>
                      </c:pt>
                      <c:pt idx="426">
                        <c:v>2.1527461887886701</c:v>
                      </c:pt>
                      <c:pt idx="427">
                        <c:v>2.1597637896805302</c:v>
                      </c:pt>
                      <c:pt idx="428">
                        <c:v>2.1667813905723898</c:v>
                      </c:pt>
                      <c:pt idx="429">
                        <c:v>2.1737989914642499</c:v>
                      </c:pt>
                      <c:pt idx="430">
                        <c:v>2.18081659235611</c:v>
                      </c:pt>
                      <c:pt idx="431">
                        <c:v>2.1878341932479799</c:v>
                      </c:pt>
                      <c:pt idx="432">
                        <c:v>2.19485179413984</c:v>
                      </c:pt>
                      <c:pt idx="433">
                        <c:v>2.2018693950317001</c:v>
                      </c:pt>
                      <c:pt idx="434">
                        <c:v>2.2088869959235602</c:v>
                      </c:pt>
                      <c:pt idx="435">
                        <c:v>2.2159045968154198</c:v>
                      </c:pt>
                      <c:pt idx="436">
                        <c:v>2.2229221977072799</c:v>
                      </c:pt>
                      <c:pt idx="437">
                        <c:v>2.2299397985991498</c:v>
                      </c:pt>
                      <c:pt idx="438">
                        <c:v>2.2369573994910099</c:v>
                      </c:pt>
                      <c:pt idx="439">
                        <c:v>2.24397500038287</c:v>
                      </c:pt>
                      <c:pt idx="440">
                        <c:v>2.2509926012747301</c:v>
                      </c:pt>
                      <c:pt idx="441">
                        <c:v>2.2580102021665902</c:v>
                      </c:pt>
                      <c:pt idx="442">
                        <c:v>2.2650278030584601</c:v>
                      </c:pt>
                      <c:pt idx="443">
                        <c:v>2.2720454039503202</c:v>
                      </c:pt>
                      <c:pt idx="444">
                        <c:v>2.2790630048421798</c:v>
                      </c:pt>
                      <c:pt idx="445">
                        <c:v>2.2860806057340399</c:v>
                      </c:pt>
                      <c:pt idx="446">
                        <c:v>2.2930982066259</c:v>
                      </c:pt>
                      <c:pt idx="447">
                        <c:v>2.3001158075177601</c:v>
                      </c:pt>
                      <c:pt idx="448">
                        <c:v>2.30713340840963</c:v>
                      </c:pt>
                      <c:pt idx="449">
                        <c:v>2.3141510093014901</c:v>
                      </c:pt>
                      <c:pt idx="450">
                        <c:v>2.3211686101933502</c:v>
                      </c:pt>
                      <c:pt idx="451">
                        <c:v>2.3281862110852098</c:v>
                      </c:pt>
                      <c:pt idx="452">
                        <c:v>2.3352038119770699</c:v>
                      </c:pt>
                      <c:pt idx="453">
                        <c:v>2.3422214128689398</c:v>
                      </c:pt>
                      <c:pt idx="454">
                        <c:v>2.3492390137607999</c:v>
                      </c:pt>
                      <c:pt idx="455">
                        <c:v>2.35625661465266</c:v>
                      </c:pt>
                      <c:pt idx="456">
                        <c:v>2.3632742155445201</c:v>
                      </c:pt>
                      <c:pt idx="457">
                        <c:v>2.3702918164363802</c:v>
                      </c:pt>
                      <c:pt idx="458">
                        <c:v>2.3773094173282399</c:v>
                      </c:pt>
                      <c:pt idx="459">
                        <c:v>2.3843270182201102</c:v>
                      </c:pt>
                      <c:pt idx="460">
                        <c:v>2.3913446191119698</c:v>
                      </c:pt>
                      <c:pt idx="461">
                        <c:v>2.3983622200038299</c:v>
                      </c:pt>
                      <c:pt idx="462">
                        <c:v>2.40537982089569</c:v>
                      </c:pt>
                      <c:pt idx="463">
                        <c:v>2.4123974217875501</c:v>
                      </c:pt>
                      <c:pt idx="464">
                        <c:v>2.4194150226794102</c:v>
                      </c:pt>
                      <c:pt idx="465">
                        <c:v>2.4264326235712801</c:v>
                      </c:pt>
                      <c:pt idx="466">
                        <c:v>2.4334502244631402</c:v>
                      </c:pt>
                      <c:pt idx="467">
                        <c:v>2.4404678253549998</c:v>
                      </c:pt>
                      <c:pt idx="468">
                        <c:v>2.4474854262468599</c:v>
                      </c:pt>
                      <c:pt idx="469">
                        <c:v>2.45450302713872</c:v>
                      </c:pt>
                      <c:pt idx="470">
                        <c:v>2.4615206280305801</c:v>
                      </c:pt>
                      <c:pt idx="471">
                        <c:v>2.46853822892245</c:v>
                      </c:pt>
                      <c:pt idx="472">
                        <c:v>2.4755558298143101</c:v>
                      </c:pt>
                      <c:pt idx="473">
                        <c:v>2.4825734307061702</c:v>
                      </c:pt>
                      <c:pt idx="474">
                        <c:v>2.4895910315980299</c:v>
                      </c:pt>
                      <c:pt idx="475">
                        <c:v>2.49660863248989</c:v>
                      </c:pt>
                      <c:pt idx="476">
                        <c:v>2.5036262333817598</c:v>
                      </c:pt>
                      <c:pt idx="477">
                        <c:v>2.5106438342736199</c:v>
                      </c:pt>
                      <c:pt idx="478">
                        <c:v>2.51766143516548</c:v>
                      </c:pt>
                      <c:pt idx="479">
                        <c:v>2.5246790360573401</c:v>
                      </c:pt>
                      <c:pt idx="480">
                        <c:v>2.5316966369492002</c:v>
                      </c:pt>
                      <c:pt idx="481">
                        <c:v>2.5387142378410599</c:v>
                      </c:pt>
                      <c:pt idx="482">
                        <c:v>2.5457318387329302</c:v>
                      </c:pt>
                      <c:pt idx="483">
                        <c:v>2.5527494396247898</c:v>
                      </c:pt>
                      <c:pt idx="484">
                        <c:v>2.5597670405166499</c:v>
                      </c:pt>
                      <c:pt idx="485">
                        <c:v>2.56678464140851</c:v>
                      </c:pt>
                      <c:pt idx="486">
                        <c:v>2.5738022423003701</c:v>
                      </c:pt>
                      <c:pt idx="487">
                        <c:v>2.58081984319224</c:v>
                      </c:pt>
                      <c:pt idx="488">
                        <c:v>2.5878374440841001</c:v>
                      </c:pt>
                      <c:pt idx="489">
                        <c:v>2.5948550449759602</c:v>
                      </c:pt>
                      <c:pt idx="490">
                        <c:v>2.6018726458678199</c:v>
                      </c:pt>
                      <c:pt idx="491">
                        <c:v>2.60889024675968</c:v>
                      </c:pt>
                      <c:pt idx="492">
                        <c:v>2.6159078476515401</c:v>
                      </c:pt>
                      <c:pt idx="493">
                        <c:v>2.6229254485434099</c:v>
                      </c:pt>
                      <c:pt idx="494">
                        <c:v>2.62994304943527</c:v>
                      </c:pt>
                      <c:pt idx="495">
                        <c:v>2.6369606503271301</c:v>
                      </c:pt>
                      <c:pt idx="496">
                        <c:v>2.6439782512189902</c:v>
                      </c:pt>
                      <c:pt idx="497">
                        <c:v>2.6509958521108499</c:v>
                      </c:pt>
                      <c:pt idx="498">
                        <c:v>2.65801345300271</c:v>
                      </c:pt>
                      <c:pt idx="499">
                        <c:v>2.6650310538945798</c:v>
                      </c:pt>
                      <c:pt idx="500">
                        <c:v>2.6720486547864399</c:v>
                      </c:pt>
                      <c:pt idx="501">
                        <c:v>2.6790662556783</c:v>
                      </c:pt>
                      <c:pt idx="502">
                        <c:v>2.6860838565701601</c:v>
                      </c:pt>
                      <c:pt idx="503">
                        <c:v>2.6931014574620198</c:v>
                      </c:pt>
                      <c:pt idx="504">
                        <c:v>2.7001190583538799</c:v>
                      </c:pt>
                      <c:pt idx="505">
                        <c:v>2.7071366592457502</c:v>
                      </c:pt>
                      <c:pt idx="506">
                        <c:v>2.7141542601376099</c:v>
                      </c:pt>
                      <c:pt idx="507">
                        <c:v>2.72117186102947</c:v>
                      </c:pt>
                      <c:pt idx="508">
                        <c:v>2.7281894619213301</c:v>
                      </c:pt>
                      <c:pt idx="509">
                        <c:v>2.7352070628131901</c:v>
                      </c:pt>
                      <c:pt idx="510">
                        <c:v>2.74222466370506</c:v>
                      </c:pt>
                      <c:pt idx="511">
                        <c:v>2.7492422645969201</c:v>
                      </c:pt>
                      <c:pt idx="512">
                        <c:v>2.7562598654887802</c:v>
                      </c:pt>
                      <c:pt idx="513">
                        <c:v>2.7632774663806399</c:v>
                      </c:pt>
                      <c:pt idx="514">
                        <c:v>2.7702950672725</c:v>
                      </c:pt>
                      <c:pt idx="515">
                        <c:v>2.7773126681643601</c:v>
                      </c:pt>
                      <c:pt idx="516">
                        <c:v>2.7843302690562299</c:v>
                      </c:pt>
                      <c:pt idx="517">
                        <c:v>2.79134786994809</c:v>
                      </c:pt>
                      <c:pt idx="518">
                        <c:v>2.7983654708399501</c:v>
                      </c:pt>
                      <c:pt idx="519">
                        <c:v>2.8053830717318098</c:v>
                      </c:pt>
                      <c:pt idx="520">
                        <c:v>2.8124006726236699</c:v>
                      </c:pt>
                      <c:pt idx="521">
                        <c:v>2.81941827351553</c:v>
                      </c:pt>
                      <c:pt idx="522">
                        <c:v>2.8264358744073999</c:v>
                      </c:pt>
                      <c:pt idx="523">
                        <c:v>2.8334534752992599</c:v>
                      </c:pt>
                      <c:pt idx="524">
                        <c:v>2.84047107619112</c:v>
                      </c:pt>
                      <c:pt idx="525">
                        <c:v>2.8474886770829801</c:v>
                      </c:pt>
                      <c:pt idx="526">
                        <c:v>2.8545062779748398</c:v>
                      </c:pt>
                      <c:pt idx="527">
                        <c:v>2.8615238788667101</c:v>
                      </c:pt>
                      <c:pt idx="528">
                        <c:v>2.8685414797585702</c:v>
                      </c:pt>
                      <c:pt idx="529">
                        <c:v>2.8755590806504299</c:v>
                      </c:pt>
                      <c:pt idx="530">
                        <c:v>2.88257668154229</c:v>
                      </c:pt>
                      <c:pt idx="531">
                        <c:v>2.8895942824341501</c:v>
                      </c:pt>
                      <c:pt idx="532">
                        <c:v>2.8966118833260102</c:v>
                      </c:pt>
                      <c:pt idx="533">
                        <c:v>2.90362948421788</c:v>
                      </c:pt>
                      <c:pt idx="534">
                        <c:v>2.9106470851097401</c:v>
                      </c:pt>
                      <c:pt idx="535">
                        <c:v>2.9176646860015998</c:v>
                      </c:pt>
                      <c:pt idx="536">
                        <c:v>2.9246822868934599</c:v>
                      </c:pt>
                      <c:pt idx="537">
                        <c:v>2.93169988778532</c:v>
                      </c:pt>
                      <c:pt idx="538">
                        <c:v>2.9387174886771801</c:v>
                      </c:pt>
                      <c:pt idx="539">
                        <c:v>2.9457350895690499</c:v>
                      </c:pt>
                      <c:pt idx="540">
                        <c:v>2.95275269046091</c:v>
                      </c:pt>
                      <c:pt idx="541">
                        <c:v>2.9597702913527701</c:v>
                      </c:pt>
                      <c:pt idx="542">
                        <c:v>2.9667878922446298</c:v>
                      </c:pt>
                      <c:pt idx="543">
                        <c:v>2.9738054931364899</c:v>
                      </c:pt>
                      <c:pt idx="544">
                        <c:v>2.9808230940283602</c:v>
                      </c:pt>
                      <c:pt idx="545">
                        <c:v>2.9878406949202199</c:v>
                      </c:pt>
                      <c:pt idx="546">
                        <c:v>2.99485829581208</c:v>
                      </c:pt>
                      <c:pt idx="547">
                        <c:v>3.0018758967039401</c:v>
                      </c:pt>
                      <c:pt idx="548">
                        <c:v>3.0088934975958002</c:v>
                      </c:pt>
                      <c:pt idx="549">
                        <c:v>3.0159110984876598</c:v>
                      </c:pt>
                      <c:pt idx="550">
                        <c:v>3.0229286993795301</c:v>
                      </c:pt>
                      <c:pt idx="551">
                        <c:v>3.0299463002713898</c:v>
                      </c:pt>
                      <c:pt idx="552">
                        <c:v>3.0369639011632499</c:v>
                      </c:pt>
                      <c:pt idx="553">
                        <c:v>3.04398150205511</c:v>
                      </c:pt>
                      <c:pt idx="554">
                        <c:v>3.0509991029469701</c:v>
                      </c:pt>
                      <c:pt idx="555">
                        <c:v>3.0580167038388302</c:v>
                      </c:pt>
                      <c:pt idx="556">
                        <c:v>3.0650343047307</c:v>
                      </c:pt>
                      <c:pt idx="557">
                        <c:v>3.0720519056225601</c:v>
                      </c:pt>
                      <c:pt idx="558">
                        <c:v>3.0790695065144198</c:v>
                      </c:pt>
                      <c:pt idx="559">
                        <c:v>3.0860871074062799</c:v>
                      </c:pt>
                      <c:pt idx="560">
                        <c:v>3.09310470829814</c:v>
                      </c:pt>
                      <c:pt idx="561">
                        <c:v>3.1001223091900099</c:v>
                      </c:pt>
                      <c:pt idx="562">
                        <c:v>3.10713991008187</c:v>
                      </c:pt>
                      <c:pt idx="563">
                        <c:v>3.1141575109737301</c:v>
                      </c:pt>
                      <c:pt idx="564">
                        <c:v>3.1211751118655902</c:v>
                      </c:pt>
                      <c:pt idx="565">
                        <c:v>3.1281927127574498</c:v>
                      </c:pt>
                      <c:pt idx="566">
                        <c:v>3.1352103136493099</c:v>
                      </c:pt>
                      <c:pt idx="567">
                        <c:v>3.1422279145411798</c:v>
                      </c:pt>
                      <c:pt idx="568">
                        <c:v>3.1492455154330399</c:v>
                      </c:pt>
                      <c:pt idx="569">
                        <c:v>3.1562631163249</c:v>
                      </c:pt>
                      <c:pt idx="570">
                        <c:v>3.1632807172167601</c:v>
                      </c:pt>
                      <c:pt idx="571">
                        <c:v>3.1702983181086202</c:v>
                      </c:pt>
                      <c:pt idx="572">
                        <c:v>3.1773159190004798</c:v>
                      </c:pt>
                      <c:pt idx="573">
                        <c:v>3.1843335198923501</c:v>
                      </c:pt>
                      <c:pt idx="574">
                        <c:v>3.1913511207842098</c:v>
                      </c:pt>
                      <c:pt idx="575">
                        <c:v>3.1983687216760699</c:v>
                      </c:pt>
                      <c:pt idx="576">
                        <c:v>3.20538632256793</c:v>
                      </c:pt>
                      <c:pt idx="577">
                        <c:v>3.2124039234597901</c:v>
                      </c:pt>
                      <c:pt idx="578">
                        <c:v>3.2194215243516502</c:v>
                      </c:pt>
                      <c:pt idx="579">
                        <c:v>3.2264391252435201</c:v>
                      </c:pt>
                      <c:pt idx="580">
                        <c:v>3.2334567261353802</c:v>
                      </c:pt>
                      <c:pt idx="581">
                        <c:v>3.2404743270272398</c:v>
                      </c:pt>
                      <c:pt idx="582">
                        <c:v>3.2474919279190999</c:v>
                      </c:pt>
                      <c:pt idx="583">
                        <c:v>3.25450952881096</c:v>
                      </c:pt>
                      <c:pt idx="584">
                        <c:v>3.2615271297028299</c:v>
                      </c:pt>
                      <c:pt idx="585">
                        <c:v>3.26854473059469</c:v>
                      </c:pt>
                      <c:pt idx="586">
                        <c:v>3.2755623314865501</c:v>
                      </c:pt>
                      <c:pt idx="587">
                        <c:v>3.2825799323784102</c:v>
                      </c:pt>
                      <c:pt idx="588">
                        <c:v>3.2895975332702698</c:v>
                      </c:pt>
                      <c:pt idx="589">
                        <c:v>3.2966151341621299</c:v>
                      </c:pt>
                      <c:pt idx="590">
                        <c:v>3.3036327350539998</c:v>
                      </c:pt>
                      <c:pt idx="591">
                        <c:v>3.3106503359458599</c:v>
                      </c:pt>
                      <c:pt idx="592">
                        <c:v>3.31766793683772</c:v>
                      </c:pt>
                      <c:pt idx="593">
                        <c:v>3.3246855377295801</c:v>
                      </c:pt>
                      <c:pt idx="594">
                        <c:v>3.3317031386214402</c:v>
                      </c:pt>
                      <c:pt idx="595">
                        <c:v>3.3387207395132998</c:v>
                      </c:pt>
                      <c:pt idx="596">
                        <c:v>3.3457383404051702</c:v>
                      </c:pt>
                      <c:pt idx="597">
                        <c:v>3.3527559412970298</c:v>
                      </c:pt>
                      <c:pt idx="598">
                        <c:v>3.3597735421888899</c:v>
                      </c:pt>
                      <c:pt idx="599">
                        <c:v>3.36679114308075</c:v>
                      </c:pt>
                      <c:pt idx="600">
                        <c:v>3.3738087439726101</c:v>
                      </c:pt>
                      <c:pt idx="601">
                        <c:v>3.38082634486448</c:v>
                      </c:pt>
                      <c:pt idx="602">
                        <c:v>3.3878439457563401</c:v>
                      </c:pt>
                      <c:pt idx="603">
                        <c:v>3.3948615466482002</c:v>
                      </c:pt>
                      <c:pt idx="604">
                        <c:v>3.4018791475400598</c:v>
                      </c:pt>
                      <c:pt idx="605">
                        <c:v>3.4088967484319199</c:v>
                      </c:pt>
                      <c:pt idx="606">
                        <c:v>3.41591434932378</c:v>
                      </c:pt>
                      <c:pt idx="607">
                        <c:v>3.4229319502156499</c:v>
                      </c:pt>
                      <c:pt idx="608">
                        <c:v>3.42994955110751</c:v>
                      </c:pt>
                      <c:pt idx="609">
                        <c:v>3.4369671519993701</c:v>
                      </c:pt>
                      <c:pt idx="610">
                        <c:v>3.4439847528912302</c:v>
                      </c:pt>
                      <c:pt idx="611">
                        <c:v>3.4510023537830898</c:v>
                      </c:pt>
                      <c:pt idx="612">
                        <c:v>3.4580199546749499</c:v>
                      </c:pt>
                      <c:pt idx="613">
                        <c:v>3.4650375555668198</c:v>
                      </c:pt>
                      <c:pt idx="614">
                        <c:v>3.4720551564586799</c:v>
                      </c:pt>
                      <c:pt idx="615">
                        <c:v>3.47907275735054</c:v>
                      </c:pt>
                      <c:pt idx="616">
                        <c:v>3.4860903582424001</c:v>
                      </c:pt>
                      <c:pt idx="617">
                        <c:v>3.4931079591342602</c:v>
                      </c:pt>
                      <c:pt idx="618">
                        <c:v>3.5001255600261301</c:v>
                      </c:pt>
                      <c:pt idx="619">
                        <c:v>3.5071431609179902</c:v>
                      </c:pt>
                      <c:pt idx="620">
                        <c:v>3.5141607618098498</c:v>
                      </c:pt>
                      <c:pt idx="621">
                        <c:v>3.5211783627017099</c:v>
                      </c:pt>
                      <c:pt idx="622">
                        <c:v>3.52819596359357</c:v>
                      </c:pt>
                      <c:pt idx="623">
                        <c:v>3.5352135644854301</c:v>
                      </c:pt>
                      <c:pt idx="624">
                        <c:v>3.5422311653773</c:v>
                      </c:pt>
                      <c:pt idx="625">
                        <c:v>3.5492487662691601</c:v>
                      </c:pt>
                      <c:pt idx="626">
                        <c:v>3.5562663671610202</c:v>
                      </c:pt>
                      <c:pt idx="627">
                        <c:v>3.5632839680528798</c:v>
                      </c:pt>
                      <c:pt idx="628">
                        <c:v>3.5703015689447399</c:v>
                      </c:pt>
                      <c:pt idx="629">
                        <c:v>3.5773191698366</c:v>
                      </c:pt>
                      <c:pt idx="630">
                        <c:v>3.5843367707284699</c:v>
                      </c:pt>
                      <c:pt idx="631">
                        <c:v>3.59135437162033</c:v>
                      </c:pt>
                      <c:pt idx="632">
                        <c:v>3.5983719725121901</c:v>
                      </c:pt>
                      <c:pt idx="633">
                        <c:v>3.6053895734040502</c:v>
                      </c:pt>
                      <c:pt idx="634">
                        <c:v>3.6124071742959099</c:v>
                      </c:pt>
                      <c:pt idx="635">
                        <c:v>3.6194247751877802</c:v>
                      </c:pt>
                      <c:pt idx="636">
                        <c:v>3.6264423760796398</c:v>
                      </c:pt>
                      <c:pt idx="637">
                        <c:v>3.6334599769714999</c:v>
                      </c:pt>
                      <c:pt idx="638">
                        <c:v>3.64047757786336</c:v>
                      </c:pt>
                      <c:pt idx="639">
                        <c:v>3.6474951787552201</c:v>
                      </c:pt>
                      <c:pt idx="640">
                        <c:v>3.6545127796470802</c:v>
                      </c:pt>
                      <c:pt idx="641">
                        <c:v>3.6615303805389501</c:v>
                      </c:pt>
                      <c:pt idx="642">
                        <c:v>3.6685479814308102</c:v>
                      </c:pt>
                      <c:pt idx="643">
                        <c:v>3.6755655823226698</c:v>
                      </c:pt>
                      <c:pt idx="644">
                        <c:v>3.6825831832145299</c:v>
                      </c:pt>
                      <c:pt idx="645">
                        <c:v>3.68960078410639</c:v>
                      </c:pt>
                      <c:pt idx="646">
                        <c:v>3.6966183849982501</c:v>
                      </c:pt>
                      <c:pt idx="647">
                        <c:v>3.70363598589012</c:v>
                      </c:pt>
                      <c:pt idx="648">
                        <c:v>3.7106535867819801</c:v>
                      </c:pt>
                      <c:pt idx="649">
                        <c:v>3.7176711876738402</c:v>
                      </c:pt>
                      <c:pt idx="650">
                        <c:v>3.7246887885656998</c:v>
                      </c:pt>
                      <c:pt idx="651">
                        <c:v>3.7317063894575599</c:v>
                      </c:pt>
                      <c:pt idx="652">
                        <c:v>3.7387239903494298</c:v>
                      </c:pt>
                      <c:pt idx="653">
                        <c:v>3.7457415912412899</c:v>
                      </c:pt>
                      <c:pt idx="654">
                        <c:v>3.75275919213315</c:v>
                      </c:pt>
                      <c:pt idx="655">
                        <c:v>3.7597767930250101</c:v>
                      </c:pt>
                      <c:pt idx="656">
                        <c:v>3.7667943939168702</c:v>
                      </c:pt>
                      <c:pt idx="657">
                        <c:v>3.7738119948087299</c:v>
                      </c:pt>
                      <c:pt idx="658">
                        <c:v>3.7808295957006002</c:v>
                      </c:pt>
                      <c:pt idx="659">
                        <c:v>3.7878471965924598</c:v>
                      </c:pt>
                      <c:pt idx="660">
                        <c:v>3.7948647974843199</c:v>
                      </c:pt>
                      <c:pt idx="661">
                        <c:v>3.80188239837618</c:v>
                      </c:pt>
                      <c:pt idx="662">
                        <c:v>3.8088999992680401</c:v>
                      </c:pt>
                      <c:pt idx="663">
                        <c:v>3.8159176001598998</c:v>
                      </c:pt>
                      <c:pt idx="664">
                        <c:v>3.8229352010517701</c:v>
                      </c:pt>
                      <c:pt idx="665">
                        <c:v>3.8299528019436302</c:v>
                      </c:pt>
                      <c:pt idx="666">
                        <c:v>3.8369704028354898</c:v>
                      </c:pt>
                      <c:pt idx="667">
                        <c:v>3.8439880037273499</c:v>
                      </c:pt>
                      <c:pt idx="668">
                        <c:v>3.85100560461921</c:v>
                      </c:pt>
                      <c:pt idx="669">
                        <c:v>3.8580232055110799</c:v>
                      </c:pt>
                      <c:pt idx="670">
                        <c:v>3.86504080640294</c:v>
                      </c:pt>
                      <c:pt idx="671">
                        <c:v>3.8720584072948001</c:v>
                      </c:pt>
                      <c:pt idx="672">
                        <c:v>3.8790760081866602</c:v>
                      </c:pt>
                      <c:pt idx="673">
                        <c:v>3.8860936090785199</c:v>
                      </c:pt>
                      <c:pt idx="674">
                        <c:v>3.89311120997038</c:v>
                      </c:pt>
                      <c:pt idx="675">
                        <c:v>3.9001288108622498</c:v>
                      </c:pt>
                      <c:pt idx="676">
                        <c:v>3.9071464117541099</c:v>
                      </c:pt>
                      <c:pt idx="677">
                        <c:v>3.91416401264597</c:v>
                      </c:pt>
                      <c:pt idx="678">
                        <c:v>3.9211816135378301</c:v>
                      </c:pt>
                      <c:pt idx="679">
                        <c:v>3.9281992144296898</c:v>
                      </c:pt>
                      <c:pt idx="680">
                        <c:v>3.9352168153215499</c:v>
                      </c:pt>
                      <c:pt idx="681">
                        <c:v>3.9422344162134202</c:v>
                      </c:pt>
                      <c:pt idx="682">
                        <c:v>3.9492520171052798</c:v>
                      </c:pt>
                      <c:pt idx="683">
                        <c:v>3.9562696179971399</c:v>
                      </c:pt>
                      <c:pt idx="684">
                        <c:v>3.963287218889</c:v>
                      </c:pt>
                      <c:pt idx="685">
                        <c:v>3.9703048197808601</c:v>
                      </c:pt>
                      <c:pt idx="686">
                        <c:v>3.97732242067273</c:v>
                      </c:pt>
                      <c:pt idx="687">
                        <c:v>3.9843400215645901</c:v>
                      </c:pt>
                      <c:pt idx="688">
                        <c:v>3.9913576224564502</c:v>
                      </c:pt>
                      <c:pt idx="689">
                        <c:v>3.9983752233483099</c:v>
                      </c:pt>
                      <c:pt idx="690">
                        <c:v>4.00539282424017</c:v>
                      </c:pt>
                      <c:pt idx="691">
                        <c:v>4.0124104251320301</c:v>
                      </c:pt>
                      <c:pt idx="692">
                        <c:v>4.0194280260238999</c:v>
                      </c:pt>
                      <c:pt idx="693">
                        <c:v>4.02644562691576</c:v>
                      </c:pt>
                      <c:pt idx="694">
                        <c:v>4.0334632278076201</c:v>
                      </c:pt>
                      <c:pt idx="695">
                        <c:v>4.0404808286994802</c:v>
                      </c:pt>
                      <c:pt idx="696">
                        <c:v>4.0474984295913403</c:v>
                      </c:pt>
                      <c:pt idx="697">
                        <c:v>4.0545160304832102</c:v>
                      </c:pt>
                      <c:pt idx="698">
                        <c:v>4.0615336313750703</c:v>
                      </c:pt>
                      <c:pt idx="699">
                        <c:v>4.0685512322669304</c:v>
                      </c:pt>
                      <c:pt idx="700">
                        <c:v>4.0755688331587896</c:v>
                      </c:pt>
                      <c:pt idx="701">
                        <c:v>4.0825864340506497</c:v>
                      </c:pt>
                      <c:pt idx="702">
                        <c:v>4.0896040349425098</c:v>
                      </c:pt>
                      <c:pt idx="703">
                        <c:v>4.0966216358343797</c:v>
                      </c:pt>
                      <c:pt idx="704">
                        <c:v>4.1036392367262398</c:v>
                      </c:pt>
                      <c:pt idx="705">
                        <c:v>4.1106568376180999</c:v>
                      </c:pt>
                      <c:pt idx="706">
                        <c:v>4.11767443850996</c:v>
                      </c:pt>
                      <c:pt idx="707">
                        <c:v>4.1246920394018201</c:v>
                      </c:pt>
                      <c:pt idx="708">
                        <c:v>4.1317096402936802</c:v>
                      </c:pt>
                      <c:pt idx="709">
                        <c:v>4.13872724118555</c:v>
                      </c:pt>
                      <c:pt idx="710">
                        <c:v>4.1457448420774101</c:v>
                      </c:pt>
                      <c:pt idx="711">
                        <c:v>4.1527624429692702</c:v>
                      </c:pt>
                      <c:pt idx="712">
                        <c:v>4.1597800438611303</c:v>
                      </c:pt>
                      <c:pt idx="713">
                        <c:v>4.1667976447529904</c:v>
                      </c:pt>
                      <c:pt idx="714">
                        <c:v>4.1738152456448603</c:v>
                      </c:pt>
                      <c:pt idx="715">
                        <c:v>4.1808328465367204</c:v>
                      </c:pt>
                      <c:pt idx="716">
                        <c:v>4.1878504474285796</c:v>
                      </c:pt>
                      <c:pt idx="717">
                        <c:v>4.1948680483204397</c:v>
                      </c:pt>
                      <c:pt idx="718">
                        <c:v>4.2018856492122998</c:v>
                      </c:pt>
                      <c:pt idx="719">
                        <c:v>4.2089032501041599</c:v>
                      </c:pt>
                      <c:pt idx="720">
                        <c:v>4.2159208509960298</c:v>
                      </c:pt>
                      <c:pt idx="721">
                        <c:v>4.2229384518878899</c:v>
                      </c:pt>
                      <c:pt idx="722">
                        <c:v>4.22995605277975</c:v>
                      </c:pt>
                      <c:pt idx="723">
                        <c:v>4.2369736536716101</c:v>
                      </c:pt>
                      <c:pt idx="724">
                        <c:v>4.2439912545634702</c:v>
                      </c:pt>
                      <c:pt idx="725">
                        <c:v>4.2510088554553302</c:v>
                      </c:pt>
                      <c:pt idx="726">
                        <c:v>4.2580264563472001</c:v>
                      </c:pt>
                      <c:pt idx="727">
                        <c:v>4.2650440572390602</c:v>
                      </c:pt>
                      <c:pt idx="728">
                        <c:v>4.2720616581309203</c:v>
                      </c:pt>
                      <c:pt idx="729">
                        <c:v>4.2790792590227804</c:v>
                      </c:pt>
                      <c:pt idx="730">
                        <c:v>4.2860968599146396</c:v>
                      </c:pt>
                      <c:pt idx="731">
                        <c:v>4.2931144608064997</c:v>
                      </c:pt>
                      <c:pt idx="732">
                        <c:v>4.3001320616983696</c:v>
                      </c:pt>
                      <c:pt idx="733">
                        <c:v>4.3071496625902297</c:v>
                      </c:pt>
                      <c:pt idx="734">
                        <c:v>4.3141672634820898</c:v>
                      </c:pt>
                      <c:pt idx="735">
                        <c:v>4.3211848643739499</c:v>
                      </c:pt>
                      <c:pt idx="736">
                        <c:v>4.32820246526581</c:v>
                      </c:pt>
                      <c:pt idx="737">
                        <c:v>4.3352200661576701</c:v>
                      </c:pt>
                      <c:pt idx="738">
                        <c:v>4.34223766704954</c:v>
                      </c:pt>
                      <c:pt idx="739">
                        <c:v>4.3492552679414</c:v>
                      </c:pt>
                      <c:pt idx="740">
                        <c:v>4.3562728688332601</c:v>
                      </c:pt>
                      <c:pt idx="741">
                        <c:v>4.3632904697251202</c:v>
                      </c:pt>
                      <c:pt idx="742">
                        <c:v>4.3703080706169803</c:v>
                      </c:pt>
                      <c:pt idx="743">
                        <c:v>4.3773256715088502</c:v>
                      </c:pt>
                      <c:pt idx="744">
                        <c:v>4.3843432724007103</c:v>
                      </c:pt>
                      <c:pt idx="745">
                        <c:v>4.3913608732925704</c:v>
                      </c:pt>
                      <c:pt idx="746">
                        <c:v>4.3983784741844296</c:v>
                      </c:pt>
                      <c:pt idx="747">
                        <c:v>4.4053960750762897</c:v>
                      </c:pt>
                      <c:pt idx="748">
                        <c:v>4.4124136759681498</c:v>
                      </c:pt>
                      <c:pt idx="749">
                        <c:v>4.4194312768600197</c:v>
                      </c:pt>
                      <c:pt idx="750">
                        <c:v>4.4264488777518798</c:v>
                      </c:pt>
                      <c:pt idx="751">
                        <c:v>4.4334664786437399</c:v>
                      </c:pt>
                      <c:pt idx="752">
                        <c:v>4.4404840795356</c:v>
                      </c:pt>
                      <c:pt idx="753">
                        <c:v>4.4475016804274601</c:v>
                      </c:pt>
                      <c:pt idx="754">
                        <c:v>4.4545192813193202</c:v>
                      </c:pt>
                      <c:pt idx="755">
                        <c:v>4.46153688221119</c:v>
                      </c:pt>
                      <c:pt idx="756">
                        <c:v>4.4685544831030501</c:v>
                      </c:pt>
                      <c:pt idx="757">
                        <c:v>4.4755720839949102</c:v>
                      </c:pt>
                      <c:pt idx="758">
                        <c:v>4.4825896848867703</c:v>
                      </c:pt>
                      <c:pt idx="759">
                        <c:v>4.4896072857786304</c:v>
                      </c:pt>
                      <c:pt idx="760">
                        <c:v>4.4966248866704897</c:v>
                      </c:pt>
                      <c:pt idx="761">
                        <c:v>4.5036424875623604</c:v>
                      </c:pt>
                      <c:pt idx="762">
                        <c:v>4.5106600884542196</c:v>
                      </c:pt>
                      <c:pt idx="763">
                        <c:v>4.5176776893460797</c:v>
                      </c:pt>
                      <c:pt idx="764">
                        <c:v>4.5246952902379398</c:v>
                      </c:pt>
                      <c:pt idx="765">
                        <c:v>4.5317128911297999</c:v>
                      </c:pt>
                      <c:pt idx="766">
                        <c:v>4.5387304920216698</c:v>
                      </c:pt>
                      <c:pt idx="767">
                        <c:v>4.5457480929135299</c:v>
                      </c:pt>
                      <c:pt idx="768">
                        <c:v>4.55276569380539</c:v>
                      </c:pt>
                      <c:pt idx="769">
                        <c:v>4.5597832946972501</c:v>
                      </c:pt>
                      <c:pt idx="770">
                        <c:v>4.5668008955891102</c:v>
                      </c:pt>
                      <c:pt idx="771">
                        <c:v>4.5738184964809703</c:v>
                      </c:pt>
                      <c:pt idx="772">
                        <c:v>4.5808360973728401</c:v>
                      </c:pt>
                      <c:pt idx="773">
                        <c:v>4.5878536982647002</c:v>
                      </c:pt>
                      <c:pt idx="774">
                        <c:v>4.5948712991565603</c:v>
                      </c:pt>
                      <c:pt idx="775">
                        <c:v>4.6018889000484204</c:v>
                      </c:pt>
                      <c:pt idx="776">
                        <c:v>4.6089065009402796</c:v>
                      </c:pt>
                      <c:pt idx="777">
                        <c:v>4.6159241018321504</c:v>
                      </c:pt>
                      <c:pt idx="778">
                        <c:v>4.6229417027240096</c:v>
                      </c:pt>
                      <c:pt idx="779">
                        <c:v>4.6299593036158697</c:v>
                      </c:pt>
                      <c:pt idx="780">
                        <c:v>4.6369769045077298</c:v>
                      </c:pt>
                      <c:pt idx="781">
                        <c:v>4.6439945053995899</c:v>
                      </c:pt>
                      <c:pt idx="782">
                        <c:v>4.65101210629145</c:v>
                      </c:pt>
                      <c:pt idx="783">
                        <c:v>4.6580297071833199</c:v>
                      </c:pt>
                      <c:pt idx="784">
                        <c:v>4.66504730807518</c:v>
                      </c:pt>
                      <c:pt idx="785">
                        <c:v>4.6720649089670401</c:v>
                      </c:pt>
                      <c:pt idx="786">
                        <c:v>4.6790825098589002</c:v>
                      </c:pt>
                      <c:pt idx="787">
                        <c:v>4.6861001107507603</c:v>
                      </c:pt>
                      <c:pt idx="788">
                        <c:v>4.6931177116426204</c:v>
                      </c:pt>
                      <c:pt idx="789">
                        <c:v>4.7001353125344902</c:v>
                      </c:pt>
                      <c:pt idx="790">
                        <c:v>4.7071529134263503</c:v>
                      </c:pt>
                      <c:pt idx="791">
                        <c:v>4.7141705143182104</c:v>
                      </c:pt>
                      <c:pt idx="792">
                        <c:v>4.7211881152100696</c:v>
                      </c:pt>
                      <c:pt idx="793">
                        <c:v>4.7282057161019297</c:v>
                      </c:pt>
                      <c:pt idx="794">
                        <c:v>4.7352233169937996</c:v>
                      </c:pt>
                      <c:pt idx="795">
                        <c:v>4.7422409178856597</c:v>
                      </c:pt>
                      <c:pt idx="796">
                        <c:v>4.7492585187775198</c:v>
                      </c:pt>
                      <c:pt idx="797">
                        <c:v>4.7562761196693799</c:v>
                      </c:pt>
                      <c:pt idx="798">
                        <c:v>4.76329372056124</c:v>
                      </c:pt>
                      <c:pt idx="799">
                        <c:v>4.7703113214531001</c:v>
                      </c:pt>
                      <c:pt idx="800">
                        <c:v>4.77732892234497</c:v>
                      </c:pt>
                      <c:pt idx="801">
                        <c:v>4.7843465232368301</c:v>
                      </c:pt>
                      <c:pt idx="802">
                        <c:v>4.7913641241286902</c:v>
                      </c:pt>
                      <c:pt idx="803">
                        <c:v>4.7983817250205503</c:v>
                      </c:pt>
                      <c:pt idx="804">
                        <c:v>4.8053993259124104</c:v>
                      </c:pt>
                      <c:pt idx="805">
                        <c:v>4.8124169268042802</c:v>
                      </c:pt>
                      <c:pt idx="806">
                        <c:v>4.8194345276961403</c:v>
                      </c:pt>
                      <c:pt idx="807">
                        <c:v>4.8264521285880004</c:v>
                      </c:pt>
                      <c:pt idx="808">
                        <c:v>4.8334697294798596</c:v>
                      </c:pt>
                      <c:pt idx="809">
                        <c:v>4.8404873303717197</c:v>
                      </c:pt>
                      <c:pt idx="810">
                        <c:v>4.8475049312635798</c:v>
                      </c:pt>
                      <c:pt idx="811">
                        <c:v>4.8545225321554497</c:v>
                      </c:pt>
                      <c:pt idx="812">
                        <c:v>4.8615401330473098</c:v>
                      </c:pt>
                      <c:pt idx="813">
                        <c:v>4.8685577339391699</c:v>
                      </c:pt>
                      <c:pt idx="814">
                        <c:v>4.87557533483103</c:v>
                      </c:pt>
                      <c:pt idx="815">
                        <c:v>4.8825929357228901</c:v>
                      </c:pt>
                      <c:pt idx="816">
                        <c:v>4.8896105366147502</c:v>
                      </c:pt>
                      <c:pt idx="817">
                        <c:v>4.8966281375066201</c:v>
                      </c:pt>
                      <c:pt idx="818">
                        <c:v>4.9036457383984802</c:v>
                      </c:pt>
                      <c:pt idx="819">
                        <c:v>4.9106633392903403</c:v>
                      </c:pt>
                      <c:pt idx="820">
                        <c:v>4.9176809401822004</c:v>
                      </c:pt>
                      <c:pt idx="821">
                        <c:v>4.9246985410740596</c:v>
                      </c:pt>
                      <c:pt idx="822">
                        <c:v>4.9317161419659303</c:v>
                      </c:pt>
                      <c:pt idx="823">
                        <c:v>4.9387337428577904</c:v>
                      </c:pt>
                      <c:pt idx="824">
                        <c:v>4.9457513437496496</c:v>
                      </c:pt>
                      <c:pt idx="825">
                        <c:v>4.9527689446415097</c:v>
                      </c:pt>
                      <c:pt idx="826">
                        <c:v>4.9597865455333698</c:v>
                      </c:pt>
                      <c:pt idx="827">
                        <c:v>4.9668041464252299</c:v>
                      </c:pt>
                      <c:pt idx="828">
                        <c:v>4.9738217473170998</c:v>
                      </c:pt>
                      <c:pt idx="829">
                        <c:v>4.9808393482089599</c:v>
                      </c:pt>
                      <c:pt idx="830">
                        <c:v>4.98785694910082</c:v>
                      </c:pt>
                      <c:pt idx="831">
                        <c:v>4.9948745499926801</c:v>
                      </c:pt>
                      <c:pt idx="832">
                        <c:v>5.0018921508845402</c:v>
                      </c:pt>
                      <c:pt idx="833">
                        <c:v>5.0089097517764003</c:v>
                      </c:pt>
                      <c:pt idx="834">
                        <c:v>5.0159273526682702</c:v>
                      </c:pt>
                      <c:pt idx="835">
                        <c:v>5.0229449535601303</c:v>
                      </c:pt>
                      <c:pt idx="836">
                        <c:v>5.0299625544519904</c:v>
                      </c:pt>
                      <c:pt idx="837">
                        <c:v>5.0369801553438496</c:v>
                      </c:pt>
                      <c:pt idx="838">
                        <c:v>5.0439977562357097</c:v>
                      </c:pt>
                      <c:pt idx="839">
                        <c:v>5.0510153571275804</c:v>
                      </c:pt>
                      <c:pt idx="840">
                        <c:v>5.0580329580194396</c:v>
                      </c:pt>
                      <c:pt idx="841">
                        <c:v>5.0650505589112997</c:v>
                      </c:pt>
                      <c:pt idx="842">
                        <c:v>5.0720681598031598</c:v>
                      </c:pt>
                      <c:pt idx="843">
                        <c:v>5.0790857606950199</c:v>
                      </c:pt>
                      <c:pt idx="844">
                        <c:v>5.08610336158688</c:v>
                      </c:pt>
                      <c:pt idx="845">
                        <c:v>5.0931209624787499</c:v>
                      </c:pt>
                      <c:pt idx="846">
                        <c:v>5.10013856337061</c:v>
                      </c:pt>
                      <c:pt idx="847">
                        <c:v>5.1071561642624701</c:v>
                      </c:pt>
                      <c:pt idx="848">
                        <c:v>5.1141737651543302</c:v>
                      </c:pt>
                      <c:pt idx="849">
                        <c:v>5.1211913660461903</c:v>
                      </c:pt>
                      <c:pt idx="850">
                        <c:v>5.1282089669380504</c:v>
                      </c:pt>
                      <c:pt idx="851">
                        <c:v>5.1352265678299203</c:v>
                      </c:pt>
                      <c:pt idx="852">
                        <c:v>5.1422441687217804</c:v>
                      </c:pt>
                      <c:pt idx="853">
                        <c:v>5.1492617696136396</c:v>
                      </c:pt>
                      <c:pt idx="854">
                        <c:v>5.1562793705054997</c:v>
                      </c:pt>
                      <c:pt idx="855">
                        <c:v>5.1632969713973598</c:v>
                      </c:pt>
                      <c:pt idx="856">
                        <c:v>5.1703145722892199</c:v>
                      </c:pt>
                      <c:pt idx="857">
                        <c:v>5.1773321731810897</c:v>
                      </c:pt>
                      <c:pt idx="858">
                        <c:v>5.1843497740729498</c:v>
                      </c:pt>
                      <c:pt idx="859">
                        <c:v>5.1913673749648099</c:v>
                      </c:pt>
                      <c:pt idx="860">
                        <c:v>5.19838497585667</c:v>
                      </c:pt>
                      <c:pt idx="861">
                        <c:v>5.2054025767485301</c:v>
                      </c:pt>
                      <c:pt idx="862">
                        <c:v>5.2124201776404</c:v>
                      </c:pt>
                      <c:pt idx="863">
                        <c:v>5.2194377785322601</c:v>
                      </c:pt>
                      <c:pt idx="864">
                        <c:v>5.2264553794241202</c:v>
                      </c:pt>
                      <c:pt idx="865">
                        <c:v>5.2334729803159803</c:v>
                      </c:pt>
                      <c:pt idx="866">
                        <c:v>5.2404905812078404</c:v>
                      </c:pt>
                      <c:pt idx="867">
                        <c:v>5.2475081820996996</c:v>
                      </c:pt>
                      <c:pt idx="868">
                        <c:v>5.2545257829915704</c:v>
                      </c:pt>
                      <c:pt idx="869">
                        <c:v>5.2615433838834296</c:v>
                      </c:pt>
                      <c:pt idx="870">
                        <c:v>5.2685609847752897</c:v>
                      </c:pt>
                      <c:pt idx="871">
                        <c:v>5.2755785856671498</c:v>
                      </c:pt>
                      <c:pt idx="872">
                        <c:v>5.2825961865590099</c:v>
                      </c:pt>
                      <c:pt idx="873">
                        <c:v>5.2896137874508797</c:v>
                      </c:pt>
                      <c:pt idx="874">
                        <c:v>5.2966313883427398</c:v>
                      </c:pt>
                      <c:pt idx="875">
                        <c:v>5.3036489892345999</c:v>
                      </c:pt>
                      <c:pt idx="876">
                        <c:v>5.31066659012646</c:v>
                      </c:pt>
                      <c:pt idx="877">
                        <c:v>5.3176841910183201</c:v>
                      </c:pt>
                      <c:pt idx="878">
                        <c:v>5.3247017919101802</c:v>
                      </c:pt>
                      <c:pt idx="879">
                        <c:v>5.3317193928020501</c:v>
                      </c:pt>
                      <c:pt idx="880">
                        <c:v>5.3387369936939102</c:v>
                      </c:pt>
                      <c:pt idx="881">
                        <c:v>5.3457545945857703</c:v>
                      </c:pt>
                      <c:pt idx="882">
                        <c:v>5.3527721954776304</c:v>
                      </c:pt>
                      <c:pt idx="883">
                        <c:v>5.3597897963694896</c:v>
                      </c:pt>
                      <c:pt idx="884">
                        <c:v>5.3668073972613497</c:v>
                      </c:pt>
                      <c:pt idx="885">
                        <c:v>5.3738249981532196</c:v>
                      </c:pt>
                      <c:pt idx="886">
                        <c:v>5.3808425990450797</c:v>
                      </c:pt>
                      <c:pt idx="887">
                        <c:v>5.3878601999369398</c:v>
                      </c:pt>
                      <c:pt idx="888">
                        <c:v>5.3948778008287999</c:v>
                      </c:pt>
                      <c:pt idx="889">
                        <c:v>5.40189540172066</c:v>
                      </c:pt>
                      <c:pt idx="890">
                        <c:v>5.4089130026125201</c:v>
                      </c:pt>
                      <c:pt idx="891">
                        <c:v>5.4159306035043899</c:v>
                      </c:pt>
                      <c:pt idx="892">
                        <c:v>5.42294820439625</c:v>
                      </c:pt>
                      <c:pt idx="893">
                        <c:v>5.4299658052881101</c:v>
                      </c:pt>
                      <c:pt idx="894">
                        <c:v>5.4369834061799702</c:v>
                      </c:pt>
                      <c:pt idx="895">
                        <c:v>5.4440010070718303</c:v>
                      </c:pt>
                      <c:pt idx="896">
                        <c:v>5.4510186079636904</c:v>
                      </c:pt>
                      <c:pt idx="897">
                        <c:v>5.4580362088555603</c:v>
                      </c:pt>
                      <c:pt idx="898">
                        <c:v>5.4650538097474204</c:v>
                      </c:pt>
                      <c:pt idx="899">
                        <c:v>5.4720714106392796</c:v>
                      </c:pt>
                      <c:pt idx="900">
                        <c:v>5.4790890115311397</c:v>
                      </c:pt>
                      <c:pt idx="901">
                        <c:v>5.4861066124229998</c:v>
                      </c:pt>
                      <c:pt idx="902">
                        <c:v>5.4931242133148697</c:v>
                      </c:pt>
                      <c:pt idx="903">
                        <c:v>5.5001418142067298</c:v>
                      </c:pt>
                      <c:pt idx="904">
                        <c:v>5.5071594150985899</c:v>
                      </c:pt>
                      <c:pt idx="905">
                        <c:v>5.51417701599045</c:v>
                      </c:pt>
                      <c:pt idx="906">
                        <c:v>5.5211946168823101</c:v>
                      </c:pt>
                      <c:pt idx="907">
                        <c:v>5.5282122177741702</c:v>
                      </c:pt>
                      <c:pt idx="908">
                        <c:v>5.53522981866604</c:v>
                      </c:pt>
                      <c:pt idx="909">
                        <c:v>5.5422474195579001</c:v>
                      </c:pt>
                      <c:pt idx="910">
                        <c:v>5.5492650204497602</c:v>
                      </c:pt>
                      <c:pt idx="911">
                        <c:v>5.5562826213416203</c:v>
                      </c:pt>
                      <c:pt idx="912">
                        <c:v>5.5633002222334804</c:v>
                      </c:pt>
                      <c:pt idx="913">
                        <c:v>5.5703178231253503</c:v>
                      </c:pt>
                      <c:pt idx="914">
                        <c:v>5.5773354240172104</c:v>
                      </c:pt>
                      <c:pt idx="915">
                        <c:v>5.5843530249090696</c:v>
                      </c:pt>
                      <c:pt idx="916">
                        <c:v>5.5913706258009297</c:v>
                      </c:pt>
                      <c:pt idx="917">
                        <c:v>5.5983882266927898</c:v>
                      </c:pt>
                      <c:pt idx="918">
                        <c:v>5.6054058275846499</c:v>
                      </c:pt>
                      <c:pt idx="919">
                        <c:v>5.6124234284765198</c:v>
                      </c:pt>
                      <c:pt idx="920">
                        <c:v>5.6194410293683799</c:v>
                      </c:pt>
                      <c:pt idx="921">
                        <c:v>5.62645863026024</c:v>
                      </c:pt>
                      <c:pt idx="922">
                        <c:v>5.6334762311521001</c:v>
                      </c:pt>
                      <c:pt idx="923">
                        <c:v>5.6404938320439602</c:v>
                      </c:pt>
                      <c:pt idx="924">
                        <c:v>5.6475114329358203</c:v>
                      </c:pt>
                      <c:pt idx="925">
                        <c:v>5.6545290338276901</c:v>
                      </c:pt>
                      <c:pt idx="926">
                        <c:v>5.6615466347195502</c:v>
                      </c:pt>
                      <c:pt idx="927">
                        <c:v>5.6685642356114103</c:v>
                      </c:pt>
                      <c:pt idx="928">
                        <c:v>5.6755818365032704</c:v>
                      </c:pt>
                      <c:pt idx="929">
                        <c:v>5.6825994373951296</c:v>
                      </c:pt>
                      <c:pt idx="930">
                        <c:v>5.6896170382870004</c:v>
                      </c:pt>
                      <c:pt idx="931">
                        <c:v>5.6966346391788596</c:v>
                      </c:pt>
                      <c:pt idx="932">
                        <c:v>5.7036522400707197</c:v>
                      </c:pt>
                      <c:pt idx="933">
                        <c:v>5.7106698409625798</c:v>
                      </c:pt>
                      <c:pt idx="934">
                        <c:v>5.7176874418544399</c:v>
                      </c:pt>
                      <c:pt idx="935">
                        <c:v>5.7247050427463</c:v>
                      </c:pt>
                      <c:pt idx="936">
                        <c:v>5.7317226436381699</c:v>
                      </c:pt>
                      <c:pt idx="937">
                        <c:v>5.73874024453003</c:v>
                      </c:pt>
                      <c:pt idx="938">
                        <c:v>5.7457578454218901</c:v>
                      </c:pt>
                      <c:pt idx="939">
                        <c:v>5.7527754463137502</c:v>
                      </c:pt>
                      <c:pt idx="940">
                        <c:v>5.7597930472056103</c:v>
                      </c:pt>
                      <c:pt idx="941">
                        <c:v>5.7668106480974703</c:v>
                      </c:pt>
                      <c:pt idx="942">
                        <c:v>5.7738282489893402</c:v>
                      </c:pt>
                      <c:pt idx="943">
                        <c:v>5.7808458498812003</c:v>
                      </c:pt>
                      <c:pt idx="944">
                        <c:v>5.7878634507730604</c:v>
                      </c:pt>
                      <c:pt idx="945">
                        <c:v>5.7948810516649196</c:v>
                      </c:pt>
                      <c:pt idx="946">
                        <c:v>5.8018986525567797</c:v>
                      </c:pt>
                      <c:pt idx="947">
                        <c:v>5.8089162534486398</c:v>
                      </c:pt>
                      <c:pt idx="948">
                        <c:v>5.8159338543405097</c:v>
                      </c:pt>
                      <c:pt idx="949">
                        <c:v>5.8229514552323698</c:v>
                      </c:pt>
                      <c:pt idx="950">
                        <c:v>5.8299690561242299</c:v>
                      </c:pt>
                      <c:pt idx="951">
                        <c:v>5.83698665701609</c:v>
                      </c:pt>
                      <c:pt idx="952">
                        <c:v>5.8440042579079501</c:v>
                      </c:pt>
                      <c:pt idx="953">
                        <c:v>5.8510218587998102</c:v>
                      </c:pt>
                      <c:pt idx="954">
                        <c:v>5.8580394596916801</c:v>
                      </c:pt>
                      <c:pt idx="955">
                        <c:v>5.8650570605835401</c:v>
                      </c:pt>
                      <c:pt idx="956">
                        <c:v>5.8720746614754002</c:v>
                      </c:pt>
                      <c:pt idx="957">
                        <c:v>5.8790922623672603</c:v>
                      </c:pt>
                      <c:pt idx="958">
                        <c:v>5.8861098632591196</c:v>
                      </c:pt>
                      <c:pt idx="959">
                        <c:v>5.8931274641509903</c:v>
                      </c:pt>
                      <c:pt idx="960">
                        <c:v>5.9001450650428504</c:v>
                      </c:pt>
                      <c:pt idx="961">
                        <c:v>5.9071626659347096</c:v>
                      </c:pt>
                      <c:pt idx="962">
                        <c:v>5.9141802668265697</c:v>
                      </c:pt>
                      <c:pt idx="963">
                        <c:v>5.9211978677184298</c:v>
                      </c:pt>
                      <c:pt idx="964">
                        <c:v>5.9282154686102997</c:v>
                      </c:pt>
                      <c:pt idx="965">
                        <c:v>5.9352330695021598</c:v>
                      </c:pt>
                      <c:pt idx="966">
                        <c:v>5.9422506703940199</c:v>
                      </c:pt>
                      <c:pt idx="967">
                        <c:v>5.94926827128588</c:v>
                      </c:pt>
                      <c:pt idx="968">
                        <c:v>5.9562858721777401</c:v>
                      </c:pt>
                      <c:pt idx="969">
                        <c:v>5.9633034730696002</c:v>
                      </c:pt>
                      <c:pt idx="970">
                        <c:v>5.97032107396147</c:v>
                      </c:pt>
                      <c:pt idx="971">
                        <c:v>5.9773386748533301</c:v>
                      </c:pt>
                      <c:pt idx="972">
                        <c:v>5.9843562757451902</c:v>
                      </c:pt>
                      <c:pt idx="973">
                        <c:v>5.9913738766370503</c:v>
                      </c:pt>
                      <c:pt idx="974">
                        <c:v>5.9983914775289104</c:v>
                      </c:pt>
                      <c:pt idx="975">
                        <c:v>6.0054090784207697</c:v>
                      </c:pt>
                      <c:pt idx="976">
                        <c:v>6.0124266793126404</c:v>
                      </c:pt>
                      <c:pt idx="977">
                        <c:v>6.0194442802044996</c:v>
                      </c:pt>
                      <c:pt idx="978">
                        <c:v>6.0264618810963597</c:v>
                      </c:pt>
                      <c:pt idx="979">
                        <c:v>6.0334794819882198</c:v>
                      </c:pt>
                      <c:pt idx="980">
                        <c:v>6.0404970828800799</c:v>
                      </c:pt>
                      <c:pt idx="981">
                        <c:v>6.04751468377194</c:v>
                      </c:pt>
                      <c:pt idx="982">
                        <c:v>6.0545322846638099</c:v>
                      </c:pt>
                      <c:pt idx="983">
                        <c:v>6.06154988555567</c:v>
                      </c:pt>
                      <c:pt idx="984">
                        <c:v>6.0685674864475301</c:v>
                      </c:pt>
                      <c:pt idx="985">
                        <c:v>6.0755850873393902</c:v>
                      </c:pt>
                      <c:pt idx="986">
                        <c:v>6.08260268823126</c:v>
                      </c:pt>
                      <c:pt idx="987">
                        <c:v>6.0896202891231104</c:v>
                      </c:pt>
                      <c:pt idx="988">
                        <c:v>6.0966378900149802</c:v>
                      </c:pt>
                      <c:pt idx="989">
                        <c:v>6.1036554909068403</c:v>
                      </c:pt>
                      <c:pt idx="990">
                        <c:v>6.1106730917987004</c:v>
                      </c:pt>
                      <c:pt idx="991">
                        <c:v>6.1176906926905597</c:v>
                      </c:pt>
                      <c:pt idx="992">
                        <c:v>6.1247082935824304</c:v>
                      </c:pt>
                      <c:pt idx="993">
                        <c:v>6.1317258944742896</c:v>
                      </c:pt>
                      <c:pt idx="994">
                        <c:v>6.1387434953661497</c:v>
                      </c:pt>
                      <c:pt idx="995">
                        <c:v>6.1457610962580098</c:v>
                      </c:pt>
                      <c:pt idx="996">
                        <c:v>6.1527786971498699</c:v>
                      </c:pt>
                      <c:pt idx="997">
                        <c:v>6.15979629804173</c:v>
                      </c:pt>
                      <c:pt idx="998">
                        <c:v>6.1668138989335901</c:v>
                      </c:pt>
                      <c:pt idx="999">
                        <c:v>6.17383149982546</c:v>
                      </c:pt>
                      <c:pt idx="1000">
                        <c:v>6.1808491007173201</c:v>
                      </c:pt>
                      <c:pt idx="1001">
                        <c:v>6.1878667016091802</c:v>
                      </c:pt>
                      <c:pt idx="1002">
                        <c:v>6.1948843025010403</c:v>
                      </c:pt>
                      <c:pt idx="1003">
                        <c:v>6.2019019033929004</c:v>
                      </c:pt>
                      <c:pt idx="1004">
                        <c:v>6.2089195042847702</c:v>
                      </c:pt>
                      <c:pt idx="1005">
                        <c:v>6.2159371051766303</c:v>
                      </c:pt>
                      <c:pt idx="1006">
                        <c:v>6.2229547060684904</c:v>
                      </c:pt>
                      <c:pt idx="1007">
                        <c:v>6.2299723069603496</c:v>
                      </c:pt>
                      <c:pt idx="1008">
                        <c:v>6.2369899078522097</c:v>
                      </c:pt>
                      <c:pt idx="1009">
                        <c:v>6.2440075087440698</c:v>
                      </c:pt>
                      <c:pt idx="1010">
                        <c:v>6.2510251096359397</c:v>
                      </c:pt>
                      <c:pt idx="1011">
                        <c:v>6.2580427105277998</c:v>
                      </c:pt>
                      <c:pt idx="1012">
                        <c:v>6.2650603114196599</c:v>
                      </c:pt>
                      <c:pt idx="1013">
                        <c:v>6.27207791231152</c:v>
                      </c:pt>
                      <c:pt idx="1014">
                        <c:v>6.2790955132033801</c:v>
                      </c:pt>
                      <c:pt idx="1015">
                        <c:v>6.2861131140952402</c:v>
                      </c:pt>
                      <c:pt idx="1016">
                        <c:v>6.2931307149871101</c:v>
                      </c:pt>
                      <c:pt idx="1017">
                        <c:v>6.3001483158789702</c:v>
                      </c:pt>
                      <c:pt idx="1018">
                        <c:v>6.3071659167708303</c:v>
                      </c:pt>
                      <c:pt idx="1019">
                        <c:v>6.3141835176626904</c:v>
                      </c:pt>
                      <c:pt idx="1020">
                        <c:v>6.3212011185545496</c:v>
                      </c:pt>
                      <c:pt idx="1021">
                        <c:v>6.3282187194464203</c:v>
                      </c:pt>
                      <c:pt idx="1022">
                        <c:v>6.3352363203382804</c:v>
                      </c:pt>
                      <c:pt idx="1023">
                        <c:v>6.3422539212301396</c:v>
                      </c:pt>
                      <c:pt idx="1024">
                        <c:v>6.3492715221219997</c:v>
                      </c:pt>
                      <c:pt idx="1025">
                        <c:v>6.3562891230138598</c:v>
                      </c:pt>
                      <c:pt idx="1026">
                        <c:v>6.3633067239057199</c:v>
                      </c:pt>
                      <c:pt idx="1027">
                        <c:v>6.3703243247975898</c:v>
                      </c:pt>
                      <c:pt idx="1028">
                        <c:v>6.3773419256894499</c:v>
                      </c:pt>
                      <c:pt idx="1029">
                        <c:v>6.38435952658131</c:v>
                      </c:pt>
                      <c:pt idx="1030">
                        <c:v>6.3913771274731701</c:v>
                      </c:pt>
                      <c:pt idx="1031">
                        <c:v>6.3983947283650302</c:v>
                      </c:pt>
                      <c:pt idx="1032">
                        <c:v>6.4054123292568903</c:v>
                      </c:pt>
                      <c:pt idx="1033">
                        <c:v>6.4124299301487602</c:v>
                      </c:pt>
                      <c:pt idx="1034">
                        <c:v>6.4194475310406203</c:v>
                      </c:pt>
                      <c:pt idx="1035">
                        <c:v>6.4264651319324804</c:v>
                      </c:pt>
                      <c:pt idx="1036">
                        <c:v>6.4334827328243396</c:v>
                      </c:pt>
                      <c:pt idx="1037">
                        <c:v>6.4405003337161997</c:v>
                      </c:pt>
                      <c:pt idx="1038">
                        <c:v>6.4475179346080598</c:v>
                      </c:pt>
                      <c:pt idx="1039">
                        <c:v>6.4545355354999296</c:v>
                      </c:pt>
                      <c:pt idx="1040">
                        <c:v>6.4615531363917897</c:v>
                      </c:pt>
                      <c:pt idx="1041">
                        <c:v>6.4685707372836498</c:v>
                      </c:pt>
                      <c:pt idx="1042">
                        <c:v>6.4755883381755099</c:v>
                      </c:pt>
                      <c:pt idx="1043">
                        <c:v>6.48260593906737</c:v>
                      </c:pt>
                      <c:pt idx="1044">
                        <c:v>6.4896235399592301</c:v>
                      </c:pt>
                      <c:pt idx="1045">
                        <c:v>6.4966411408511</c:v>
                      </c:pt>
                      <c:pt idx="1046">
                        <c:v>6.5036587417429601</c:v>
                      </c:pt>
                      <c:pt idx="1047">
                        <c:v>6.5106763426348202</c:v>
                      </c:pt>
                      <c:pt idx="1048">
                        <c:v>6.5176939435266803</c:v>
                      </c:pt>
                      <c:pt idx="1049">
                        <c:v>6.5247115444185404</c:v>
                      </c:pt>
                      <c:pt idx="1050">
                        <c:v>6.5317291453104103</c:v>
                      </c:pt>
                      <c:pt idx="1051">
                        <c:v>6.5387467462022704</c:v>
                      </c:pt>
                      <c:pt idx="1052">
                        <c:v>6.5457643470941296</c:v>
                      </c:pt>
                      <c:pt idx="1053">
                        <c:v>6.5527819479859897</c:v>
                      </c:pt>
                      <c:pt idx="1054">
                        <c:v>6.5597995488778498</c:v>
                      </c:pt>
                      <c:pt idx="1055">
                        <c:v>6.5668171497697196</c:v>
                      </c:pt>
                      <c:pt idx="1056">
                        <c:v>6.5738347506615797</c:v>
                      </c:pt>
                      <c:pt idx="1057">
                        <c:v>6.5808523515534398</c:v>
                      </c:pt>
                      <c:pt idx="1058">
                        <c:v>6.5878699524452999</c:v>
                      </c:pt>
                      <c:pt idx="1059">
                        <c:v>6.59488755333716</c:v>
                      </c:pt>
                      <c:pt idx="1060">
                        <c:v>6.6019051542290201</c:v>
                      </c:pt>
                      <c:pt idx="1061">
                        <c:v>6.60892275512089</c:v>
                      </c:pt>
                      <c:pt idx="1062">
                        <c:v>6.6159403560127501</c:v>
                      </c:pt>
                      <c:pt idx="1063">
                        <c:v>6.6229579569046102</c:v>
                      </c:pt>
                      <c:pt idx="1064">
                        <c:v>6.6299755577964703</c:v>
                      </c:pt>
                      <c:pt idx="1065">
                        <c:v>6.6369931586883304</c:v>
                      </c:pt>
                      <c:pt idx="1066">
                        <c:v>6.6440107595801896</c:v>
                      </c:pt>
                      <c:pt idx="1067">
                        <c:v>6.6510283604720604</c:v>
                      </c:pt>
                      <c:pt idx="1068">
                        <c:v>6.6580459613639196</c:v>
                      </c:pt>
                      <c:pt idx="1069">
                        <c:v>6.6650635622557797</c:v>
                      </c:pt>
                      <c:pt idx="1070">
                        <c:v>6.6720811631476398</c:v>
                      </c:pt>
                      <c:pt idx="1071">
                        <c:v>6.6790987640394999</c:v>
                      </c:pt>
                      <c:pt idx="1072">
                        <c:v>6.68611636493136</c:v>
                      </c:pt>
                      <c:pt idx="1073">
                        <c:v>6.6931339658232298</c:v>
                      </c:pt>
                      <c:pt idx="1074">
                        <c:v>6.7001515667150899</c:v>
                      </c:pt>
                      <c:pt idx="1075">
                        <c:v>6.70716916760695</c:v>
                      </c:pt>
                      <c:pt idx="1076">
                        <c:v>6.7141867684988101</c:v>
                      </c:pt>
                      <c:pt idx="1077">
                        <c:v>6.7212043693906702</c:v>
                      </c:pt>
                      <c:pt idx="1078">
                        <c:v>6.7282219702825303</c:v>
                      </c:pt>
                      <c:pt idx="1079">
                        <c:v>6.7352395711744002</c:v>
                      </c:pt>
                      <c:pt idx="1080">
                        <c:v>6.7422571720662603</c:v>
                      </c:pt>
                      <c:pt idx="1081">
                        <c:v>6.7492747729581204</c:v>
                      </c:pt>
                      <c:pt idx="1082">
                        <c:v>6.7562923738499796</c:v>
                      </c:pt>
                      <c:pt idx="1083">
                        <c:v>6.7633099747418397</c:v>
                      </c:pt>
                      <c:pt idx="1084">
                        <c:v>6.7703275756336998</c:v>
                      </c:pt>
                      <c:pt idx="1085">
                        <c:v>6.7773451765255697</c:v>
                      </c:pt>
                      <c:pt idx="1086">
                        <c:v>6.7843627774174298</c:v>
                      </c:pt>
                      <c:pt idx="1087">
                        <c:v>6.7913803783092899</c:v>
                      </c:pt>
                      <c:pt idx="1088">
                        <c:v>6.79839797920115</c:v>
                      </c:pt>
                      <c:pt idx="1089">
                        <c:v>6.8054155800930198</c:v>
                      </c:pt>
                      <c:pt idx="1090">
                        <c:v>6.8124331809848799</c:v>
                      </c:pt>
                      <c:pt idx="1091">
                        <c:v>6.81945078187674</c:v>
                      </c:pt>
                      <c:pt idx="1092">
                        <c:v>6.8264683827686001</c:v>
                      </c:pt>
                      <c:pt idx="1093">
                        <c:v>6.8334859836604602</c:v>
                      </c:pt>
                      <c:pt idx="1094">
                        <c:v>6.8405035845523203</c:v>
                      </c:pt>
                      <c:pt idx="1095">
                        <c:v>6.8475211854441902</c:v>
                      </c:pt>
                      <c:pt idx="1096">
                        <c:v>6.8545387863360503</c:v>
                      </c:pt>
                      <c:pt idx="1097">
                        <c:v>6.8615563872279104</c:v>
                      </c:pt>
                      <c:pt idx="1098">
                        <c:v>6.8685739881197696</c:v>
                      </c:pt>
                      <c:pt idx="1099">
                        <c:v>6.8755915890116297</c:v>
                      </c:pt>
                      <c:pt idx="1100">
                        <c:v>6.8826091899034898</c:v>
                      </c:pt>
                      <c:pt idx="1101">
                        <c:v>6.8896267907953597</c:v>
                      </c:pt>
                      <c:pt idx="1102">
                        <c:v>6.8966443916872198</c:v>
                      </c:pt>
                      <c:pt idx="1103">
                        <c:v>6.9036619925790799</c:v>
                      </c:pt>
                      <c:pt idx="1104">
                        <c:v>6.91067959347094</c:v>
                      </c:pt>
                      <c:pt idx="1105">
                        <c:v>6.9176971943628001</c:v>
                      </c:pt>
                      <c:pt idx="1106">
                        <c:v>6.9247147952546602</c:v>
                      </c:pt>
                      <c:pt idx="1107">
                        <c:v>6.93173239614653</c:v>
                      </c:pt>
                      <c:pt idx="1108">
                        <c:v>6.9387499970383901</c:v>
                      </c:pt>
                      <c:pt idx="1109">
                        <c:v>6.9457675979302502</c:v>
                      </c:pt>
                      <c:pt idx="1110">
                        <c:v>6.9527851988221103</c:v>
                      </c:pt>
                      <c:pt idx="1111">
                        <c:v>6.9598027997139704</c:v>
                      </c:pt>
                      <c:pt idx="1112">
                        <c:v>6.9668204006058403</c:v>
                      </c:pt>
                      <c:pt idx="1113">
                        <c:v>6.9738380014977004</c:v>
                      </c:pt>
                      <c:pt idx="1114">
                        <c:v>6.9808556023895596</c:v>
                      </c:pt>
                      <c:pt idx="1115">
                        <c:v>6.9878732032814197</c:v>
                      </c:pt>
                      <c:pt idx="1116">
                        <c:v>6.9948908041732798</c:v>
                      </c:pt>
                      <c:pt idx="1117">
                        <c:v>7.0019084050651399</c:v>
                      </c:pt>
                      <c:pt idx="1118">
                        <c:v>7.008926005957</c:v>
                      </c:pt>
                      <c:pt idx="1119">
                        <c:v>7.0159436068488699</c:v>
                      </c:pt>
                      <c:pt idx="1120">
                        <c:v>7.02296120774073</c:v>
                      </c:pt>
                      <c:pt idx="1121">
                        <c:v>7.0299788086325901</c:v>
                      </c:pt>
                      <c:pt idx="1122">
                        <c:v>7.0369964095244502</c:v>
                      </c:pt>
                      <c:pt idx="1123">
                        <c:v>7.0440140104163103</c:v>
                      </c:pt>
                      <c:pt idx="1124">
                        <c:v>7.0510316113081801</c:v>
                      </c:pt>
                      <c:pt idx="1125">
                        <c:v>7.0580492122000402</c:v>
                      </c:pt>
                      <c:pt idx="1126">
                        <c:v>7.0650668130919003</c:v>
                      </c:pt>
                      <c:pt idx="1127">
                        <c:v>7.0720844139837604</c:v>
                      </c:pt>
                      <c:pt idx="1128">
                        <c:v>7.0791020148756196</c:v>
                      </c:pt>
                      <c:pt idx="1129">
                        <c:v>7.0861196157674797</c:v>
                      </c:pt>
                      <c:pt idx="1130">
                        <c:v>7.0931372166593496</c:v>
                      </c:pt>
                      <c:pt idx="1131">
                        <c:v>7.1001548175512097</c:v>
                      </c:pt>
                      <c:pt idx="1132">
                        <c:v>7.1071724184430698</c:v>
                      </c:pt>
                      <c:pt idx="1133">
                        <c:v>7.1141900193349299</c:v>
                      </c:pt>
                      <c:pt idx="1134">
                        <c:v>7.12120762022679</c:v>
                      </c:pt>
                      <c:pt idx="1135">
                        <c:v>7.1282252211186501</c:v>
                      </c:pt>
                      <c:pt idx="1136">
                        <c:v>7.13524282201052</c:v>
                      </c:pt>
                      <c:pt idx="1137">
                        <c:v>7.1422604229023801</c:v>
                      </c:pt>
                      <c:pt idx="1138">
                        <c:v>7.1492780237942402</c:v>
                      </c:pt>
                      <c:pt idx="1139">
                        <c:v>7.1562956246861003</c:v>
                      </c:pt>
                      <c:pt idx="1140">
                        <c:v>7.1633132255779604</c:v>
                      </c:pt>
                      <c:pt idx="1141">
                        <c:v>7.1703308264698302</c:v>
                      </c:pt>
                      <c:pt idx="1142">
                        <c:v>7.1773484273616903</c:v>
                      </c:pt>
                      <c:pt idx="1143">
                        <c:v>7.1843660282535504</c:v>
                      </c:pt>
                      <c:pt idx="1144">
                        <c:v>7.1913836291454096</c:v>
                      </c:pt>
                      <c:pt idx="1145">
                        <c:v>7.1984012300372697</c:v>
                      </c:pt>
                      <c:pt idx="1146">
                        <c:v>7.2054188309291396</c:v>
                      </c:pt>
                      <c:pt idx="1147">
                        <c:v>7.2124364318209997</c:v>
                      </c:pt>
                      <c:pt idx="1148">
                        <c:v>7.2194540327128598</c:v>
                      </c:pt>
                      <c:pt idx="1149">
                        <c:v>7.2264716336047199</c:v>
                      </c:pt>
                      <c:pt idx="1150">
                        <c:v>7.23348923449658</c:v>
                      </c:pt>
                      <c:pt idx="1151">
                        <c:v>7.2405068353884401</c:v>
                      </c:pt>
                      <c:pt idx="1152">
                        <c:v>7.24752443628031</c:v>
                      </c:pt>
                      <c:pt idx="1153">
                        <c:v>7.2545420371721701</c:v>
                      </c:pt>
                      <c:pt idx="1154">
                        <c:v>7.2615596380640302</c:v>
                      </c:pt>
                      <c:pt idx="1155">
                        <c:v>7.2685772389558903</c:v>
                      </c:pt>
                      <c:pt idx="1156">
                        <c:v>7.2755948398477504</c:v>
                      </c:pt>
                      <c:pt idx="1157">
                        <c:v>7.2826124407396096</c:v>
                      </c:pt>
                      <c:pt idx="1158">
                        <c:v>7.2896300416314803</c:v>
                      </c:pt>
                      <c:pt idx="1159">
                        <c:v>7.2966476425233404</c:v>
                      </c:pt>
                      <c:pt idx="1160">
                        <c:v>7.3036652434151996</c:v>
                      </c:pt>
                      <c:pt idx="1161">
                        <c:v>7.3106828443070597</c:v>
                      </c:pt>
                      <c:pt idx="1162">
                        <c:v>7.3177004451989198</c:v>
                      </c:pt>
                      <c:pt idx="1163">
                        <c:v>7.3247180460907799</c:v>
                      </c:pt>
                      <c:pt idx="1164">
                        <c:v>7.3317356469826498</c:v>
                      </c:pt>
                      <c:pt idx="1165">
                        <c:v>7.3387532478745099</c:v>
                      </c:pt>
                      <c:pt idx="1166">
                        <c:v>7.34577084876637</c:v>
                      </c:pt>
                      <c:pt idx="1167">
                        <c:v>7.3527884496582301</c:v>
                      </c:pt>
                      <c:pt idx="1168">
                        <c:v>7.3598060505500902</c:v>
                      </c:pt>
                      <c:pt idx="1169">
                        <c:v>7.3668236514419503</c:v>
                      </c:pt>
                      <c:pt idx="1170">
                        <c:v>7.3738412523338202</c:v>
                      </c:pt>
                      <c:pt idx="1171">
                        <c:v>7.3808588532256802</c:v>
                      </c:pt>
                      <c:pt idx="1172">
                        <c:v>7.3878764541175403</c:v>
                      </c:pt>
                      <c:pt idx="1173">
                        <c:v>7.3948940550093996</c:v>
                      </c:pt>
                      <c:pt idx="1174">
                        <c:v>7.4019116559012597</c:v>
                      </c:pt>
                      <c:pt idx="1175">
                        <c:v>7.4089292567931304</c:v>
                      </c:pt>
                      <c:pt idx="1176">
                        <c:v>7.4159468576849896</c:v>
                      </c:pt>
                      <c:pt idx="1177">
                        <c:v>7.4229644585768497</c:v>
                      </c:pt>
                      <c:pt idx="1178">
                        <c:v>7.4299820594687098</c:v>
                      </c:pt>
                      <c:pt idx="1179">
                        <c:v>7.4369996603605699</c:v>
                      </c:pt>
                      <c:pt idx="1180">
                        <c:v>7.4440172612524398</c:v>
                      </c:pt>
                      <c:pt idx="1181">
                        <c:v>7.4510348621442999</c:v>
                      </c:pt>
                      <c:pt idx="1182">
                        <c:v>7.45805246303616</c:v>
                      </c:pt>
                      <c:pt idx="1183">
                        <c:v>7.4650700639280201</c:v>
                      </c:pt>
                      <c:pt idx="1184">
                        <c:v>7.4720876648198802</c:v>
                      </c:pt>
                      <c:pt idx="1185">
                        <c:v>7.4791052657117403</c:v>
                      </c:pt>
                      <c:pt idx="1186">
                        <c:v>7.4861228666036101</c:v>
                      </c:pt>
                      <c:pt idx="1187">
                        <c:v>7.4931404674954702</c:v>
                      </c:pt>
                      <c:pt idx="1188">
                        <c:v>7.5001580683873303</c:v>
                      </c:pt>
                      <c:pt idx="1189">
                        <c:v>7.5071756692791896</c:v>
                      </c:pt>
                      <c:pt idx="1190">
                        <c:v>7.5141932701710497</c:v>
                      </c:pt>
                      <c:pt idx="1191">
                        <c:v>7.5212108710629098</c:v>
                      </c:pt>
                      <c:pt idx="1192">
                        <c:v>7.5282284719547796</c:v>
                      </c:pt>
                      <c:pt idx="1193">
                        <c:v>7.5352460728466397</c:v>
                      </c:pt>
                      <c:pt idx="1194">
                        <c:v>7.5422636737384998</c:v>
                      </c:pt>
                      <c:pt idx="1195">
                        <c:v>7.5492812746303599</c:v>
                      </c:pt>
                      <c:pt idx="1196">
                        <c:v>7.55629887552222</c:v>
                      </c:pt>
                      <c:pt idx="1197">
                        <c:v>7.5633164764140899</c:v>
                      </c:pt>
                      <c:pt idx="1198">
                        <c:v>7.57033407730595</c:v>
                      </c:pt>
                      <c:pt idx="1199">
                        <c:v>7.5773516781978101</c:v>
                      </c:pt>
                      <c:pt idx="1200">
                        <c:v>7.5843692790896702</c:v>
                      </c:pt>
                      <c:pt idx="1201">
                        <c:v>7.5913868799815303</c:v>
                      </c:pt>
                      <c:pt idx="1202">
                        <c:v>7.5984044808733904</c:v>
                      </c:pt>
                      <c:pt idx="1203">
                        <c:v>7.6054220817652496</c:v>
                      </c:pt>
                      <c:pt idx="1204">
                        <c:v>7.6124396826571203</c:v>
                      </c:pt>
                      <c:pt idx="1205">
                        <c:v>7.6194572835489804</c:v>
                      </c:pt>
                      <c:pt idx="1206">
                        <c:v>7.6264748844408397</c:v>
                      </c:pt>
                      <c:pt idx="1207">
                        <c:v>7.6334924853326998</c:v>
                      </c:pt>
                      <c:pt idx="1208">
                        <c:v>7.6405100862245598</c:v>
                      </c:pt>
                      <c:pt idx="1209">
                        <c:v>7.6475276871164297</c:v>
                      </c:pt>
                      <c:pt idx="1210">
                        <c:v>7.6545452880082898</c:v>
                      </c:pt>
                      <c:pt idx="1211">
                        <c:v>7.6615628889001499</c:v>
                      </c:pt>
                      <c:pt idx="1212">
                        <c:v>7.66858048979201</c:v>
                      </c:pt>
                      <c:pt idx="1213">
                        <c:v>7.6755980906838701</c:v>
                      </c:pt>
                      <c:pt idx="1214">
                        <c:v>7.6826156915757302</c:v>
                      </c:pt>
                      <c:pt idx="1215">
                        <c:v>7.6896332924676001</c:v>
                      </c:pt>
                      <c:pt idx="1216">
                        <c:v>7.6966508933594602</c:v>
                      </c:pt>
                      <c:pt idx="1217">
                        <c:v>7.7036684942513203</c:v>
                      </c:pt>
                      <c:pt idx="1218">
                        <c:v>7.7106860951431804</c:v>
                      </c:pt>
                      <c:pt idx="1219">
                        <c:v>7.7177036960350396</c:v>
                      </c:pt>
                      <c:pt idx="1220">
                        <c:v>7.7247212969269103</c:v>
                      </c:pt>
                      <c:pt idx="1221">
                        <c:v>7.7317388978187704</c:v>
                      </c:pt>
                      <c:pt idx="1222">
                        <c:v>7.7387564987106296</c:v>
                      </c:pt>
                      <c:pt idx="1223">
                        <c:v>7.7457740996024897</c:v>
                      </c:pt>
                      <c:pt idx="1224">
                        <c:v>7.7527917004943498</c:v>
                      </c:pt>
                      <c:pt idx="1225">
                        <c:v>7.7598093013862099</c:v>
                      </c:pt>
                      <c:pt idx="1226">
                        <c:v>7.76682690227807</c:v>
                      </c:pt>
                      <c:pt idx="1227">
                        <c:v>7.7738445031699399</c:v>
                      </c:pt>
                      <c:pt idx="1228">
                        <c:v>7.7808621040618</c:v>
                      </c:pt>
                      <c:pt idx="1229">
                        <c:v>7.7878797049536601</c:v>
                      </c:pt>
                      <c:pt idx="1230">
                        <c:v>7.7948973058455202</c:v>
                      </c:pt>
                      <c:pt idx="1231">
                        <c:v>7.8019149067373803</c:v>
                      </c:pt>
                      <c:pt idx="1232">
                        <c:v>7.8089325076292502</c:v>
                      </c:pt>
                      <c:pt idx="1233">
                        <c:v>7.8159501085211103</c:v>
                      </c:pt>
                      <c:pt idx="1234">
                        <c:v>7.8229677094129704</c:v>
                      </c:pt>
                      <c:pt idx="1235">
                        <c:v>7.8299853103048296</c:v>
                      </c:pt>
                      <c:pt idx="1236">
                        <c:v>7.8370029111966897</c:v>
                      </c:pt>
                      <c:pt idx="1237">
                        <c:v>7.8440205120885604</c:v>
                      </c:pt>
                      <c:pt idx="1238">
                        <c:v>7.8510381129804196</c:v>
                      </c:pt>
                      <c:pt idx="1239">
                        <c:v>7.8580557138722797</c:v>
                      </c:pt>
                      <c:pt idx="1240">
                        <c:v>7.8650733147641398</c:v>
                      </c:pt>
                      <c:pt idx="1241">
                        <c:v>7.8720909156559999</c:v>
                      </c:pt>
                      <c:pt idx="1242">
                        <c:v>7.87910851654786</c:v>
                      </c:pt>
                      <c:pt idx="1243">
                        <c:v>7.8861261174397299</c:v>
                      </c:pt>
                      <c:pt idx="1244">
                        <c:v>7.89314371833159</c:v>
                      </c:pt>
                      <c:pt idx="1245">
                        <c:v>7.9001613192234501</c:v>
                      </c:pt>
                      <c:pt idx="1246">
                        <c:v>7.9071789201153102</c:v>
                      </c:pt>
                      <c:pt idx="1247">
                        <c:v>7.9141965210071703</c:v>
                      </c:pt>
                      <c:pt idx="1248">
                        <c:v>7.9212141218990304</c:v>
                      </c:pt>
                      <c:pt idx="1249">
                        <c:v>7.9282317227909003</c:v>
                      </c:pt>
                      <c:pt idx="1250">
                        <c:v>7.9352493236827604</c:v>
                      </c:pt>
                      <c:pt idx="1251">
                        <c:v>7.9422669245746196</c:v>
                      </c:pt>
                      <c:pt idx="1252">
                        <c:v>7.9492845254664797</c:v>
                      </c:pt>
                      <c:pt idx="1253">
                        <c:v>7.9563021263583398</c:v>
                      </c:pt>
                      <c:pt idx="1254">
                        <c:v>7.9633197272502096</c:v>
                      </c:pt>
                      <c:pt idx="1255">
                        <c:v>7.9703373281420697</c:v>
                      </c:pt>
                      <c:pt idx="1256">
                        <c:v>7.9773549290339298</c:v>
                      </c:pt>
                      <c:pt idx="1257">
                        <c:v>7.9843725299257899</c:v>
                      </c:pt>
                      <c:pt idx="1258">
                        <c:v>7.99139013081765</c:v>
                      </c:pt>
                      <c:pt idx="1259">
                        <c:v>7.9984077317095101</c:v>
                      </c:pt>
                      <c:pt idx="1260">
                        <c:v>8.0054253326013693</c:v>
                      </c:pt>
                      <c:pt idx="1261">
                        <c:v>8.0124429334932401</c:v>
                      </c:pt>
                      <c:pt idx="1262">
                        <c:v>8.0194605343851002</c:v>
                      </c:pt>
                      <c:pt idx="1263">
                        <c:v>8.0264781352769603</c:v>
                      </c:pt>
                      <c:pt idx="1264">
                        <c:v>8.0334957361688204</c:v>
                      </c:pt>
                      <c:pt idx="1265">
                        <c:v>8.0405133370606805</c:v>
                      </c:pt>
                      <c:pt idx="1266">
                        <c:v>8.0475309379525495</c:v>
                      </c:pt>
                      <c:pt idx="1267">
                        <c:v>8.0545485388444096</c:v>
                      </c:pt>
                      <c:pt idx="1268">
                        <c:v>8.0615661397362697</c:v>
                      </c:pt>
                      <c:pt idx="1269">
                        <c:v>8.0685837406281298</c:v>
                      </c:pt>
                      <c:pt idx="1270">
                        <c:v>8.0756013415199899</c:v>
                      </c:pt>
                      <c:pt idx="1271">
                        <c:v>8.08261894241185</c:v>
                      </c:pt>
                      <c:pt idx="1272">
                        <c:v>8.0896365433037207</c:v>
                      </c:pt>
                      <c:pt idx="1273">
                        <c:v>8.0966541441955808</c:v>
                      </c:pt>
                      <c:pt idx="1274">
                        <c:v>8.1036717450874391</c:v>
                      </c:pt>
                      <c:pt idx="1275">
                        <c:v>8.1106893459792992</c:v>
                      </c:pt>
                      <c:pt idx="1276">
                        <c:v>8.1177069468711593</c:v>
                      </c:pt>
                      <c:pt idx="1277">
                        <c:v>8.1247245477630194</c:v>
                      </c:pt>
                      <c:pt idx="1278">
                        <c:v>8.1317421486548902</c:v>
                      </c:pt>
                      <c:pt idx="1279">
                        <c:v>8.1387597495467503</c:v>
                      </c:pt>
                      <c:pt idx="1280">
                        <c:v>8.1457773504386104</c:v>
                      </c:pt>
                      <c:pt idx="1281">
                        <c:v>8.1527949513304705</c:v>
                      </c:pt>
                      <c:pt idx="1282">
                        <c:v>8.1598125522223306</c:v>
                      </c:pt>
                      <c:pt idx="1283">
                        <c:v>8.1668301531141996</c:v>
                      </c:pt>
                      <c:pt idx="1284">
                        <c:v>8.1738477540060597</c:v>
                      </c:pt>
                      <c:pt idx="1285">
                        <c:v>8.1808653548979198</c:v>
                      </c:pt>
                      <c:pt idx="1286">
                        <c:v>8.1878829557897799</c:v>
                      </c:pt>
                      <c:pt idx="1287">
                        <c:v>8.19490055668164</c:v>
                      </c:pt>
                      <c:pt idx="1288">
                        <c:v>8.2019181575735107</c:v>
                      </c:pt>
                      <c:pt idx="1289">
                        <c:v>8.2089357584653708</c:v>
                      </c:pt>
                      <c:pt idx="1290">
                        <c:v>8.2159533593572291</c:v>
                      </c:pt>
                      <c:pt idx="1291">
                        <c:v>8.2229709602490892</c:v>
                      </c:pt>
                      <c:pt idx="1292">
                        <c:v>8.2299885611409493</c:v>
                      </c:pt>
                      <c:pt idx="1293">
                        <c:v>8.2370061620328094</c:v>
                      </c:pt>
                      <c:pt idx="1294">
                        <c:v>8.2440237629246695</c:v>
                      </c:pt>
                      <c:pt idx="1295">
                        <c:v>8.2510413638165403</c:v>
                      </c:pt>
                      <c:pt idx="1296">
                        <c:v>8.2580589647084004</c:v>
                      </c:pt>
                      <c:pt idx="1297">
                        <c:v>8.2650765656002605</c:v>
                      </c:pt>
                      <c:pt idx="1298">
                        <c:v>8.2720941664921206</c:v>
                      </c:pt>
                      <c:pt idx="1299">
                        <c:v>8.2791117673839807</c:v>
                      </c:pt>
                      <c:pt idx="1300">
                        <c:v>8.2861293682758497</c:v>
                      </c:pt>
                      <c:pt idx="1301">
                        <c:v>8.2931469691677098</c:v>
                      </c:pt>
                      <c:pt idx="1302">
                        <c:v>8.3001645700595699</c:v>
                      </c:pt>
                      <c:pt idx="1303">
                        <c:v>8.30718217095143</c:v>
                      </c:pt>
                      <c:pt idx="1304">
                        <c:v>8.3141997718432901</c:v>
                      </c:pt>
                      <c:pt idx="1305">
                        <c:v>8.3212173727351502</c:v>
                      </c:pt>
                      <c:pt idx="1306">
                        <c:v>8.3282349736270191</c:v>
                      </c:pt>
                      <c:pt idx="1307">
                        <c:v>8.3352525745188792</c:v>
                      </c:pt>
                      <c:pt idx="1308">
                        <c:v>8.3422701754107393</c:v>
                      </c:pt>
                      <c:pt idx="1309">
                        <c:v>8.3492877763025994</c:v>
                      </c:pt>
                      <c:pt idx="1310">
                        <c:v>8.3563053771944702</c:v>
                      </c:pt>
                      <c:pt idx="1311">
                        <c:v>8.3633229780863196</c:v>
                      </c:pt>
                      <c:pt idx="1312">
                        <c:v>8.3703405789781904</c:v>
                      </c:pt>
                      <c:pt idx="1313">
                        <c:v>8.3773581798700505</c:v>
                      </c:pt>
                      <c:pt idx="1314">
                        <c:v>8.3843757807619106</c:v>
                      </c:pt>
                      <c:pt idx="1315">
                        <c:v>8.3913933816537707</c:v>
                      </c:pt>
                      <c:pt idx="1316">
                        <c:v>8.3984109825456308</c:v>
                      </c:pt>
                      <c:pt idx="1317">
                        <c:v>8.4054285834374998</c:v>
                      </c:pt>
                      <c:pt idx="1318">
                        <c:v>8.4124461843293599</c:v>
                      </c:pt>
                      <c:pt idx="1319">
                        <c:v>8.41946378522122</c:v>
                      </c:pt>
                      <c:pt idx="1320">
                        <c:v>8.4264813861130801</c:v>
                      </c:pt>
                      <c:pt idx="1321">
                        <c:v>8.4334989870049402</c:v>
                      </c:pt>
                      <c:pt idx="1322">
                        <c:v>8.4405165878968091</c:v>
                      </c:pt>
                      <c:pt idx="1323">
                        <c:v>8.4475341887886692</c:v>
                      </c:pt>
                      <c:pt idx="1324">
                        <c:v>8.4545517896805293</c:v>
                      </c:pt>
                      <c:pt idx="1325">
                        <c:v>8.4615693905723894</c:v>
                      </c:pt>
                      <c:pt idx="1326">
                        <c:v>8.4685869914642495</c:v>
                      </c:pt>
                      <c:pt idx="1327">
                        <c:v>8.4756045923561096</c:v>
                      </c:pt>
                      <c:pt idx="1328">
                        <c:v>8.4826221932479804</c:v>
                      </c:pt>
                      <c:pt idx="1329">
                        <c:v>8.4896397941398405</c:v>
                      </c:pt>
                      <c:pt idx="1330">
                        <c:v>8.4966573950317006</c:v>
                      </c:pt>
                      <c:pt idx="1331">
                        <c:v>8.5036749959235607</c:v>
                      </c:pt>
                      <c:pt idx="1332">
                        <c:v>8.5106925968154208</c:v>
                      </c:pt>
                      <c:pt idx="1333">
                        <c:v>8.5177101977072809</c:v>
                      </c:pt>
                      <c:pt idx="1334">
                        <c:v>8.5247277985991499</c:v>
                      </c:pt>
                      <c:pt idx="1335">
                        <c:v>8.53174539949101</c:v>
                      </c:pt>
                      <c:pt idx="1336">
                        <c:v>8.5387630003828701</c:v>
                      </c:pt>
                      <c:pt idx="1337">
                        <c:v>8.5457806012747302</c:v>
                      </c:pt>
                      <c:pt idx="1338">
                        <c:v>8.5527982021665903</c:v>
                      </c:pt>
                      <c:pt idx="1339">
                        <c:v>8.5598158030584504</c:v>
                      </c:pt>
                      <c:pt idx="1340">
                        <c:v>8.5668334039503193</c:v>
                      </c:pt>
                      <c:pt idx="1341">
                        <c:v>8.5738510048421794</c:v>
                      </c:pt>
                      <c:pt idx="1342">
                        <c:v>8.5808686057340395</c:v>
                      </c:pt>
                      <c:pt idx="1343">
                        <c:v>8.5878862066258996</c:v>
                      </c:pt>
                      <c:pt idx="1344">
                        <c:v>8.5949038075177597</c:v>
                      </c:pt>
                      <c:pt idx="1345">
                        <c:v>8.6019214084096305</c:v>
                      </c:pt>
                      <c:pt idx="1346">
                        <c:v>8.6089390093014906</c:v>
                      </c:pt>
                      <c:pt idx="1347">
                        <c:v>8.6159566101933507</c:v>
                      </c:pt>
                      <c:pt idx="1348">
                        <c:v>8.6229742110852108</c:v>
                      </c:pt>
                      <c:pt idx="1349">
                        <c:v>8.6299918119770709</c:v>
                      </c:pt>
                      <c:pt idx="1350">
                        <c:v>8.6370094128689292</c:v>
                      </c:pt>
                      <c:pt idx="1351">
                        <c:v>8.6440270137608</c:v>
                      </c:pt>
                      <c:pt idx="1352">
                        <c:v>8.6510446146526601</c:v>
                      </c:pt>
                      <c:pt idx="1353">
                        <c:v>8.6580622155445202</c:v>
                      </c:pt>
                      <c:pt idx="1354">
                        <c:v>8.6650798164363803</c:v>
                      </c:pt>
                      <c:pt idx="1355">
                        <c:v>8.6720974173282404</c:v>
                      </c:pt>
                      <c:pt idx="1356">
                        <c:v>8.6791150182201005</c:v>
                      </c:pt>
                      <c:pt idx="1357">
                        <c:v>8.6861326191119694</c:v>
                      </c:pt>
                      <c:pt idx="1358">
                        <c:v>8.6931502200038295</c:v>
                      </c:pt>
                      <c:pt idx="1359">
                        <c:v>8.7001678208956896</c:v>
                      </c:pt>
                      <c:pt idx="1360">
                        <c:v>8.7071854217875497</c:v>
                      </c:pt>
                      <c:pt idx="1361">
                        <c:v>8.7142030226794098</c:v>
                      </c:pt>
                      <c:pt idx="1362">
                        <c:v>8.7212206235712806</c:v>
                      </c:pt>
                      <c:pt idx="1363">
                        <c:v>8.7282382244631407</c:v>
                      </c:pt>
                      <c:pt idx="1364">
                        <c:v>8.7352558253550008</c:v>
                      </c:pt>
                      <c:pt idx="1365">
                        <c:v>8.7422734262468609</c:v>
                      </c:pt>
                      <c:pt idx="1366">
                        <c:v>8.7492910271387192</c:v>
                      </c:pt>
                      <c:pt idx="1367">
                        <c:v>8.7563086280305793</c:v>
                      </c:pt>
                      <c:pt idx="1368">
                        <c:v>8.7633262289224394</c:v>
                      </c:pt>
                      <c:pt idx="1369">
                        <c:v>8.7703438298143102</c:v>
                      </c:pt>
                      <c:pt idx="1370">
                        <c:v>8.7773614307061703</c:v>
                      </c:pt>
                      <c:pt idx="1371">
                        <c:v>8.7843790315980304</c:v>
                      </c:pt>
                      <c:pt idx="1372">
                        <c:v>8.7913966324898905</c:v>
                      </c:pt>
                      <c:pt idx="1373">
                        <c:v>8.7984142333817505</c:v>
                      </c:pt>
                      <c:pt idx="1374">
                        <c:v>8.8054318342736195</c:v>
                      </c:pt>
                      <c:pt idx="1375">
                        <c:v>8.8124494351654796</c:v>
                      </c:pt>
                      <c:pt idx="1376">
                        <c:v>8.8194670360573397</c:v>
                      </c:pt>
                      <c:pt idx="1377">
                        <c:v>8.8264846369491998</c:v>
                      </c:pt>
                      <c:pt idx="1378">
                        <c:v>8.8335022378410599</c:v>
                      </c:pt>
                      <c:pt idx="1379">
                        <c:v>8.8405198387329307</c:v>
                      </c:pt>
                      <c:pt idx="1380">
                        <c:v>8.8475374396247908</c:v>
                      </c:pt>
                      <c:pt idx="1381">
                        <c:v>8.8545550405166509</c:v>
                      </c:pt>
                      <c:pt idx="1382">
                        <c:v>8.8615726414085092</c:v>
                      </c:pt>
                      <c:pt idx="1383">
                        <c:v>8.8685902423003693</c:v>
                      </c:pt>
                      <c:pt idx="1384">
                        <c:v>8.8756078431922294</c:v>
                      </c:pt>
                      <c:pt idx="1385">
                        <c:v>8.8826254440841002</c:v>
                      </c:pt>
                      <c:pt idx="1386">
                        <c:v>8.8896430449759603</c:v>
                      </c:pt>
                      <c:pt idx="1387">
                        <c:v>8.8966606458678203</c:v>
                      </c:pt>
                      <c:pt idx="1388">
                        <c:v>8.9036782467596804</c:v>
                      </c:pt>
                      <c:pt idx="1389">
                        <c:v>8.9106958476515405</c:v>
                      </c:pt>
                      <c:pt idx="1390">
                        <c:v>8.9177134485434006</c:v>
                      </c:pt>
                      <c:pt idx="1391">
                        <c:v>8.9247310494352696</c:v>
                      </c:pt>
                      <c:pt idx="1392">
                        <c:v>8.9317486503271297</c:v>
                      </c:pt>
                      <c:pt idx="1393">
                        <c:v>8.9387662512189898</c:v>
                      </c:pt>
                      <c:pt idx="1394">
                        <c:v>8.9457838521108499</c:v>
                      </c:pt>
                      <c:pt idx="1395">
                        <c:v>8.95280145300271</c:v>
                      </c:pt>
                      <c:pt idx="1396">
                        <c:v>8.9598190538945808</c:v>
                      </c:pt>
                      <c:pt idx="1397">
                        <c:v>8.9668366547864409</c:v>
                      </c:pt>
                      <c:pt idx="1398">
                        <c:v>8.9738542556782992</c:v>
                      </c:pt>
                      <c:pt idx="1399">
                        <c:v>8.9808718565701593</c:v>
                      </c:pt>
                      <c:pt idx="1400">
                        <c:v>8.9878894574620194</c:v>
                      </c:pt>
                      <c:pt idx="1401">
                        <c:v>8.9949070583538902</c:v>
                      </c:pt>
                      <c:pt idx="1402">
                        <c:v>9.0019246592457396</c:v>
                      </c:pt>
                      <c:pt idx="1403">
                        <c:v>9.0089422601376103</c:v>
                      </c:pt>
                      <c:pt idx="1404">
                        <c:v>9.0159598610294704</c:v>
                      </c:pt>
                      <c:pt idx="1405">
                        <c:v>9.0229774619213305</c:v>
                      </c:pt>
                      <c:pt idx="1406">
                        <c:v>9.0299950628131906</c:v>
                      </c:pt>
                      <c:pt idx="1407">
                        <c:v>9.0370126637050507</c:v>
                      </c:pt>
                      <c:pt idx="1408">
                        <c:v>9.0440302645969197</c:v>
                      </c:pt>
                      <c:pt idx="1409">
                        <c:v>9.0510478654887798</c:v>
                      </c:pt>
                      <c:pt idx="1410">
                        <c:v>9.0580654663806399</c:v>
                      </c:pt>
                      <c:pt idx="1411">
                        <c:v>9.0650830672725</c:v>
                      </c:pt>
                      <c:pt idx="1412">
                        <c:v>9.0721006681643601</c:v>
                      </c:pt>
                      <c:pt idx="1413">
                        <c:v>9.0791182690562309</c:v>
                      </c:pt>
                      <c:pt idx="1414">
                        <c:v>9.0861358699480892</c:v>
                      </c:pt>
                      <c:pt idx="1415">
                        <c:v>9.0931534708399493</c:v>
                      </c:pt>
                      <c:pt idx="1416">
                        <c:v>9.1001710717318094</c:v>
                      </c:pt>
                      <c:pt idx="1417">
                        <c:v>9.1071886726236695</c:v>
                      </c:pt>
                      <c:pt idx="1418">
                        <c:v>9.1142062735155296</c:v>
                      </c:pt>
                      <c:pt idx="1419">
                        <c:v>9.1212238744074003</c:v>
                      </c:pt>
                      <c:pt idx="1420">
                        <c:v>9.1282414752992604</c:v>
                      </c:pt>
                      <c:pt idx="1421">
                        <c:v>9.1352590761911205</c:v>
                      </c:pt>
                      <c:pt idx="1422">
                        <c:v>9.1422766770829806</c:v>
                      </c:pt>
                      <c:pt idx="1423">
                        <c:v>9.1492942779748407</c:v>
                      </c:pt>
                      <c:pt idx="1424">
                        <c:v>9.1563118788667008</c:v>
                      </c:pt>
                      <c:pt idx="1425">
                        <c:v>9.1633294797585698</c:v>
                      </c:pt>
                      <c:pt idx="1426">
                        <c:v>9.1703470806504299</c:v>
                      </c:pt>
                      <c:pt idx="1427">
                        <c:v>9.17736468154229</c:v>
                      </c:pt>
                      <c:pt idx="1428">
                        <c:v>9.1843822824341501</c:v>
                      </c:pt>
                      <c:pt idx="1429">
                        <c:v>9.1913998833260102</c:v>
                      </c:pt>
                      <c:pt idx="1430">
                        <c:v>9.1984174842178792</c:v>
                      </c:pt>
                      <c:pt idx="1431">
                        <c:v>9.2054350851097393</c:v>
                      </c:pt>
                      <c:pt idx="1432">
                        <c:v>9.2124526860015994</c:v>
                      </c:pt>
                      <c:pt idx="1433">
                        <c:v>9.2194702868934595</c:v>
                      </c:pt>
                      <c:pt idx="1434">
                        <c:v>9.2264878877853196</c:v>
                      </c:pt>
                      <c:pt idx="1435">
                        <c:v>9.2335054886771797</c:v>
                      </c:pt>
                      <c:pt idx="1436">
                        <c:v>9.2405230895690398</c:v>
                      </c:pt>
                      <c:pt idx="1437">
                        <c:v>9.2475406904609105</c:v>
                      </c:pt>
                      <c:pt idx="1438">
                        <c:v>9.2545582913527706</c:v>
                      </c:pt>
                      <c:pt idx="1439">
                        <c:v>9.2615758922446307</c:v>
                      </c:pt>
                      <c:pt idx="1440">
                        <c:v>9.2685934931364908</c:v>
                      </c:pt>
                      <c:pt idx="1441">
                        <c:v>9.2756110940283492</c:v>
                      </c:pt>
                      <c:pt idx="1442">
                        <c:v>9.2826286949202199</c:v>
                      </c:pt>
                      <c:pt idx="1443">
                        <c:v>9.28964629581208</c:v>
                      </c:pt>
                      <c:pt idx="1444">
                        <c:v>9.2966638967039401</c:v>
                      </c:pt>
                      <c:pt idx="1445">
                        <c:v>9.3036814975958002</c:v>
                      </c:pt>
                      <c:pt idx="1446">
                        <c:v>9.3106990984876603</c:v>
                      </c:pt>
                      <c:pt idx="1447">
                        <c:v>9.3177166993795204</c:v>
                      </c:pt>
                      <c:pt idx="1448">
                        <c:v>9.3247343002713894</c:v>
                      </c:pt>
                      <c:pt idx="1449">
                        <c:v>9.3317519011632495</c:v>
                      </c:pt>
                      <c:pt idx="1450">
                        <c:v>9.3387695020551096</c:v>
                      </c:pt>
                      <c:pt idx="1451">
                        <c:v>9.3457871029469697</c:v>
                      </c:pt>
                      <c:pt idx="1452">
                        <c:v>9.3528047038388298</c:v>
                      </c:pt>
                      <c:pt idx="1453">
                        <c:v>9.3598223047307005</c:v>
                      </c:pt>
                      <c:pt idx="1454">
                        <c:v>9.3668399056225606</c:v>
                      </c:pt>
                      <c:pt idx="1455">
                        <c:v>9.3738575065144207</c:v>
                      </c:pt>
                      <c:pt idx="1456">
                        <c:v>9.3808751074062808</c:v>
                      </c:pt>
                      <c:pt idx="1457">
                        <c:v>9.3878927082981392</c:v>
                      </c:pt>
                      <c:pt idx="1458">
                        <c:v>9.3949103091899993</c:v>
                      </c:pt>
                      <c:pt idx="1459">
                        <c:v>9.4019279100818594</c:v>
                      </c:pt>
                      <c:pt idx="1460">
                        <c:v>9.4089455109737301</c:v>
                      </c:pt>
                      <c:pt idx="1461">
                        <c:v>9.4159631118655902</c:v>
                      </c:pt>
                      <c:pt idx="1462">
                        <c:v>9.4229807127574503</c:v>
                      </c:pt>
                      <c:pt idx="1463">
                        <c:v>9.4299983136493104</c:v>
                      </c:pt>
                      <c:pt idx="1464">
                        <c:v>9.4370159145411794</c:v>
                      </c:pt>
                      <c:pt idx="1465">
                        <c:v>9.4440335154330395</c:v>
                      </c:pt>
                      <c:pt idx="1466">
                        <c:v>9.4510511163248996</c:v>
                      </c:pt>
                      <c:pt idx="1467">
                        <c:v>9.4580687172167597</c:v>
                      </c:pt>
                      <c:pt idx="1468">
                        <c:v>9.4650863181086198</c:v>
                      </c:pt>
                      <c:pt idx="1469">
                        <c:v>9.4721039190004799</c:v>
                      </c:pt>
                      <c:pt idx="1470">
                        <c:v>9.4791215198923506</c:v>
                      </c:pt>
                      <c:pt idx="1471">
                        <c:v>9.4861391207842107</c:v>
                      </c:pt>
                      <c:pt idx="1472">
                        <c:v>9.4931567216760708</c:v>
                      </c:pt>
                      <c:pt idx="1473">
                        <c:v>9.5001743225679292</c:v>
                      </c:pt>
                      <c:pt idx="1474">
                        <c:v>9.5071919234597893</c:v>
                      </c:pt>
                      <c:pt idx="1475">
                        <c:v>9.5142095243516493</c:v>
                      </c:pt>
                      <c:pt idx="1476">
                        <c:v>9.5212271252435201</c:v>
                      </c:pt>
                      <c:pt idx="1477">
                        <c:v>9.5282447261353802</c:v>
                      </c:pt>
                      <c:pt idx="1478">
                        <c:v>9.5352623270272403</c:v>
                      </c:pt>
                      <c:pt idx="1479">
                        <c:v>9.5422799279191004</c:v>
                      </c:pt>
                      <c:pt idx="1480">
                        <c:v>9.5492975288109605</c:v>
                      </c:pt>
                      <c:pt idx="1481">
                        <c:v>9.5563151297028206</c:v>
                      </c:pt>
                      <c:pt idx="1482">
                        <c:v>9.5633327305946896</c:v>
                      </c:pt>
                      <c:pt idx="1483">
                        <c:v>9.5703503314865497</c:v>
                      </c:pt>
                      <c:pt idx="1484">
                        <c:v>9.5773679323784098</c:v>
                      </c:pt>
                      <c:pt idx="1485">
                        <c:v>9.5843855332702699</c:v>
                      </c:pt>
                      <c:pt idx="1486">
                        <c:v>9.59140313416213</c:v>
                      </c:pt>
                      <c:pt idx="1487">
                        <c:v>9.5984207350540007</c:v>
                      </c:pt>
                      <c:pt idx="1488">
                        <c:v>9.6054383359458608</c:v>
                      </c:pt>
                      <c:pt idx="1489">
                        <c:v>9.6124559368377192</c:v>
                      </c:pt>
                      <c:pt idx="1490">
                        <c:v>9.6194735377295792</c:v>
                      </c:pt>
                      <c:pt idx="1491">
                        <c:v>9.6264911386214393</c:v>
                      </c:pt>
                      <c:pt idx="1492">
                        <c:v>9.6335087395132994</c:v>
                      </c:pt>
                      <c:pt idx="1493">
                        <c:v>9.6405263404051702</c:v>
                      </c:pt>
                      <c:pt idx="1494">
                        <c:v>9.6475439412970303</c:v>
                      </c:pt>
                      <c:pt idx="1495">
                        <c:v>9.6545615421888904</c:v>
                      </c:pt>
                      <c:pt idx="1496">
                        <c:v>9.6615791430807505</c:v>
                      </c:pt>
                      <c:pt idx="1497">
                        <c:v>9.6685967439726106</c:v>
                      </c:pt>
                      <c:pt idx="1498">
                        <c:v>9.6756143448644796</c:v>
                      </c:pt>
                      <c:pt idx="1499">
                        <c:v>9.6826319457563397</c:v>
                      </c:pt>
                      <c:pt idx="1500">
                        <c:v>9.6896495466481998</c:v>
                      </c:pt>
                      <c:pt idx="1501">
                        <c:v>9.6966671475400599</c:v>
                      </c:pt>
                      <c:pt idx="1502">
                        <c:v>9.70368474843192</c:v>
                      </c:pt>
                      <c:pt idx="1503">
                        <c:v>9.7107023493237801</c:v>
                      </c:pt>
                      <c:pt idx="1504">
                        <c:v>9.7177199502156508</c:v>
                      </c:pt>
                      <c:pt idx="1505">
                        <c:v>9.7247375511075091</c:v>
                      </c:pt>
                      <c:pt idx="1506">
                        <c:v>9.7317551519993692</c:v>
                      </c:pt>
                      <c:pt idx="1507">
                        <c:v>9.7387727528912293</c:v>
                      </c:pt>
                      <c:pt idx="1508">
                        <c:v>9.7457903537830894</c:v>
                      </c:pt>
                      <c:pt idx="1509">
                        <c:v>9.7528079546749495</c:v>
                      </c:pt>
                      <c:pt idx="1510">
                        <c:v>9.7598255555668203</c:v>
                      </c:pt>
                      <c:pt idx="1511">
                        <c:v>9.7668431564586804</c:v>
                      </c:pt>
                      <c:pt idx="1512">
                        <c:v>9.7738607573505405</c:v>
                      </c:pt>
                      <c:pt idx="1513">
                        <c:v>9.7808783582424006</c:v>
                      </c:pt>
                      <c:pt idx="1514">
                        <c:v>9.7878959591342607</c:v>
                      </c:pt>
                      <c:pt idx="1515">
                        <c:v>9.7949135600261208</c:v>
                      </c:pt>
                      <c:pt idx="1516">
                        <c:v>9.8019311609179898</c:v>
                      </c:pt>
                      <c:pt idx="1517">
                        <c:v>9.8089487618098499</c:v>
                      </c:pt>
                      <c:pt idx="1518">
                        <c:v>9.81596636270171</c:v>
                      </c:pt>
                      <c:pt idx="1519">
                        <c:v>9.8229839635935701</c:v>
                      </c:pt>
                      <c:pt idx="1520">
                        <c:v>9.8300015644854302</c:v>
                      </c:pt>
                      <c:pt idx="1521">
                        <c:v>9.8370191653772991</c:v>
                      </c:pt>
                      <c:pt idx="1522">
                        <c:v>9.8440367662691592</c:v>
                      </c:pt>
                      <c:pt idx="1523">
                        <c:v>9.8510543671610193</c:v>
                      </c:pt>
                      <c:pt idx="1524">
                        <c:v>9.8580719680528794</c:v>
                      </c:pt>
                      <c:pt idx="1525">
                        <c:v>9.8650895689447395</c:v>
                      </c:pt>
                      <c:pt idx="1526">
                        <c:v>9.8721071698365996</c:v>
                      </c:pt>
                      <c:pt idx="1527">
                        <c:v>9.8791247707284704</c:v>
                      </c:pt>
                      <c:pt idx="1528">
                        <c:v>9.8861423716203305</c:v>
                      </c:pt>
                      <c:pt idx="1529">
                        <c:v>9.8931599725121906</c:v>
                      </c:pt>
                      <c:pt idx="1530">
                        <c:v>9.9001775734040507</c:v>
                      </c:pt>
                      <c:pt idx="1531">
                        <c:v>9.9071951742959108</c:v>
                      </c:pt>
                      <c:pt idx="1532">
                        <c:v>9.9142127751877709</c:v>
                      </c:pt>
                      <c:pt idx="1533">
                        <c:v>9.9212303760796399</c:v>
                      </c:pt>
                      <c:pt idx="1534">
                        <c:v>9.9282479769715</c:v>
                      </c:pt>
                      <c:pt idx="1535">
                        <c:v>9.9352655778633601</c:v>
                      </c:pt>
                      <c:pt idx="1536">
                        <c:v>9.9422831787552202</c:v>
                      </c:pt>
                      <c:pt idx="1537">
                        <c:v>9.9493007796470803</c:v>
                      </c:pt>
                      <c:pt idx="1538">
                        <c:v>9.9563183805389492</c:v>
                      </c:pt>
                      <c:pt idx="1539">
                        <c:v>9.9633359814308093</c:v>
                      </c:pt>
                      <c:pt idx="1540">
                        <c:v>9.9703535823226694</c:v>
                      </c:pt>
                      <c:pt idx="1541">
                        <c:v>9.9773711832145295</c:v>
                      </c:pt>
                      <c:pt idx="1542">
                        <c:v>9.9843887841063896</c:v>
                      </c:pt>
                      <c:pt idx="1543">
                        <c:v>9.9914063849982604</c:v>
                      </c:pt>
                      <c:pt idx="1544">
                        <c:v>9.9984239858901098</c:v>
                      </c:pt>
                      <c:pt idx="1545">
                        <c:v>10.005441586782</c:v>
                      </c:pt>
                      <c:pt idx="1546">
                        <c:v>10.0124591876738</c:v>
                      </c:pt>
                      <c:pt idx="1547">
                        <c:v>10.019476788565701</c:v>
                      </c:pt>
                      <c:pt idx="1548">
                        <c:v>10.0264943894576</c:v>
                      </c:pt>
                      <c:pt idx="1549">
                        <c:v>10.0335119903494</c:v>
                      </c:pt>
                      <c:pt idx="1550">
                        <c:v>10.040529591241301</c:v>
                      </c:pt>
                      <c:pt idx="1551">
                        <c:v>10.0475471921331</c:v>
                      </c:pt>
                      <c:pt idx="1552">
                        <c:v>10.054564793025</c:v>
                      </c:pt>
                      <c:pt idx="1553">
                        <c:v>10.0615823939169</c:v>
                      </c:pt>
                      <c:pt idx="1554">
                        <c:v>10.0685999948087</c:v>
                      </c:pt>
                      <c:pt idx="1555">
                        <c:v>10.075617595700599</c:v>
                      </c:pt>
                      <c:pt idx="1556">
                        <c:v>10.0826351965925</c:v>
                      </c:pt>
                      <c:pt idx="1557">
                        <c:v>10.0896527974843</c:v>
                      </c:pt>
                      <c:pt idx="1558">
                        <c:v>10.096670398376199</c:v>
                      </c:pt>
                      <c:pt idx="1559">
                        <c:v>10.103687999268001</c:v>
                      </c:pt>
                      <c:pt idx="1560">
                        <c:v>10.1107056001599</c:v>
                      </c:pt>
                      <c:pt idx="1561">
                        <c:v>10.117723201051801</c:v>
                      </c:pt>
                      <c:pt idx="1562">
                        <c:v>10.1247408019436</c:v>
                      </c:pt>
                      <c:pt idx="1563">
                        <c:v>10.1317584028355</c:v>
                      </c:pt>
                      <c:pt idx="1564">
                        <c:v>10.138776003727401</c:v>
                      </c:pt>
                      <c:pt idx="1565">
                        <c:v>10.1457936046192</c:v>
                      </c:pt>
                      <c:pt idx="1566">
                        <c:v>10.1528112055111</c:v>
                      </c:pt>
                      <c:pt idx="1567">
                        <c:v>10.159828806402899</c:v>
                      </c:pt>
                      <c:pt idx="1568">
                        <c:v>10.1668464072948</c:v>
                      </c:pt>
                      <c:pt idx="1569">
                        <c:v>10.173864008186699</c:v>
                      </c:pt>
                      <c:pt idx="1570">
                        <c:v>10.180881609078501</c:v>
                      </c:pt>
                      <c:pt idx="1571">
                        <c:v>10.1878992099704</c:v>
                      </c:pt>
                      <c:pt idx="1572">
                        <c:v>10.1949168108622</c:v>
                      </c:pt>
                      <c:pt idx="1573">
                        <c:v>10.201934411754101</c:v>
                      </c:pt>
                      <c:pt idx="1574">
                        <c:v>10.208952012646</c:v>
                      </c:pt>
                      <c:pt idx="1575">
                        <c:v>10.2159696135378</c:v>
                      </c:pt>
                      <c:pt idx="1576">
                        <c:v>10.2229872144297</c:v>
                      </c:pt>
                      <c:pt idx="1577">
                        <c:v>10.2300048153216</c:v>
                      </c:pt>
                      <c:pt idx="1578">
                        <c:v>10.237022416213399</c:v>
                      </c:pt>
                      <c:pt idx="1579">
                        <c:v>10.2440400171053</c:v>
                      </c:pt>
                      <c:pt idx="1580">
                        <c:v>10.2510576179971</c:v>
                      </c:pt>
                      <c:pt idx="1581">
                        <c:v>10.258075218888999</c:v>
                      </c:pt>
                      <c:pt idx="1582">
                        <c:v>10.2650928197809</c:v>
                      </c:pt>
                      <c:pt idx="1583">
                        <c:v>10.2721104206727</c:v>
                      </c:pt>
                      <c:pt idx="1584">
                        <c:v>10.279128021564601</c:v>
                      </c:pt>
                      <c:pt idx="1585">
                        <c:v>10.286145622456401</c:v>
                      </c:pt>
                      <c:pt idx="1586">
                        <c:v>10.2931632233483</c:v>
                      </c:pt>
                      <c:pt idx="1587">
                        <c:v>10.300180824240201</c:v>
                      </c:pt>
                      <c:pt idx="1588">
                        <c:v>10.307198425132</c:v>
                      </c:pt>
                      <c:pt idx="1589">
                        <c:v>10.3142160260239</c:v>
                      </c:pt>
                      <c:pt idx="1590">
                        <c:v>10.3212336269158</c:v>
                      </c:pt>
                      <c:pt idx="1591">
                        <c:v>10.3282512278076</c:v>
                      </c:pt>
                      <c:pt idx="1592">
                        <c:v>10.335268828699499</c:v>
                      </c:pt>
                      <c:pt idx="1593">
                        <c:v>10.342286429591301</c:v>
                      </c:pt>
                      <c:pt idx="1594">
                        <c:v>10.3493040304832</c:v>
                      </c:pt>
                      <c:pt idx="1595">
                        <c:v>10.356321631375099</c:v>
                      </c:pt>
                      <c:pt idx="1596">
                        <c:v>10.363339232266901</c:v>
                      </c:pt>
                      <c:pt idx="1597">
                        <c:v>10.3703568331588</c:v>
                      </c:pt>
                      <c:pt idx="1598">
                        <c:v>10.377374434050701</c:v>
                      </c:pt>
                      <c:pt idx="1599">
                        <c:v>10.384392034942501</c:v>
                      </c:pt>
                      <c:pt idx="1600">
                        <c:v>10.3914096358344</c:v>
                      </c:pt>
                      <c:pt idx="1601">
                        <c:v>10.398427236726199</c:v>
                      </c:pt>
                      <c:pt idx="1602">
                        <c:v>10.4054448376181</c:v>
                      </c:pt>
                      <c:pt idx="1603">
                        <c:v>10.41246243851</c:v>
                      </c:pt>
                      <c:pt idx="1604">
                        <c:v>10.419480039401799</c:v>
                      </c:pt>
                      <c:pt idx="1605">
                        <c:v>10.4264976402937</c:v>
                      </c:pt>
                      <c:pt idx="1606">
                        <c:v>10.4335152411855</c:v>
                      </c:pt>
                      <c:pt idx="1607">
                        <c:v>10.440532842077401</c:v>
                      </c:pt>
                      <c:pt idx="1608">
                        <c:v>10.4475504429693</c:v>
                      </c:pt>
                      <c:pt idx="1609">
                        <c:v>10.4545680438611</c:v>
                      </c:pt>
                      <c:pt idx="1610">
                        <c:v>10.461585644753001</c:v>
                      </c:pt>
                      <c:pt idx="1611">
                        <c:v>10.4686032456449</c:v>
                      </c:pt>
                      <c:pt idx="1612">
                        <c:v>10.4756208465367</c:v>
                      </c:pt>
                      <c:pt idx="1613">
                        <c:v>10.482638447428601</c:v>
                      </c:pt>
                      <c:pt idx="1614">
                        <c:v>10.4896560483204</c:v>
                      </c:pt>
                      <c:pt idx="1615">
                        <c:v>10.496673649212299</c:v>
                      </c:pt>
                      <c:pt idx="1616">
                        <c:v>10.5036912501042</c:v>
                      </c:pt>
                      <c:pt idx="1617">
                        <c:v>10.510708850996</c:v>
                      </c:pt>
                      <c:pt idx="1618">
                        <c:v>10.517726451887899</c:v>
                      </c:pt>
                      <c:pt idx="1619">
                        <c:v>10.524744052779701</c:v>
                      </c:pt>
                      <c:pt idx="1620">
                        <c:v>10.5317616536716</c:v>
                      </c:pt>
                      <c:pt idx="1621">
                        <c:v>10.538779254563501</c:v>
                      </c:pt>
                      <c:pt idx="1622">
                        <c:v>10.545796855455301</c:v>
                      </c:pt>
                      <c:pt idx="1623">
                        <c:v>10.5528144563472</c:v>
                      </c:pt>
                      <c:pt idx="1624">
                        <c:v>10.559832057239101</c:v>
                      </c:pt>
                      <c:pt idx="1625">
                        <c:v>10.5668496581309</c:v>
                      </c:pt>
                      <c:pt idx="1626">
                        <c:v>10.5738672590228</c:v>
                      </c:pt>
                      <c:pt idx="1627">
                        <c:v>10.580884859914599</c:v>
                      </c:pt>
                      <c:pt idx="1628">
                        <c:v>10.5879024608065</c:v>
                      </c:pt>
                      <c:pt idx="1629">
                        <c:v>10.594920061698399</c:v>
                      </c:pt>
                      <c:pt idx="1630">
                        <c:v>10.601937662590201</c:v>
                      </c:pt>
                      <c:pt idx="1631">
                        <c:v>10.6089552634821</c:v>
                      </c:pt>
                      <c:pt idx="1632">
                        <c:v>10.615972864373999</c:v>
                      </c:pt>
                      <c:pt idx="1633">
                        <c:v>10.622990465265801</c:v>
                      </c:pt>
                      <c:pt idx="1634">
                        <c:v>10.6300080661577</c:v>
                      </c:pt>
                      <c:pt idx="1635">
                        <c:v>10.6370256670495</c:v>
                      </c:pt>
                      <c:pt idx="1636">
                        <c:v>10.644043267941401</c:v>
                      </c:pt>
                      <c:pt idx="1637">
                        <c:v>10.6510608688333</c:v>
                      </c:pt>
                      <c:pt idx="1638">
                        <c:v>10.658078469725099</c:v>
                      </c:pt>
                      <c:pt idx="1639">
                        <c:v>10.665096070617</c:v>
                      </c:pt>
                      <c:pt idx="1640">
                        <c:v>10.6721136715088</c:v>
                      </c:pt>
                      <c:pt idx="1641">
                        <c:v>10.679131272400699</c:v>
                      </c:pt>
                      <c:pt idx="1642">
                        <c:v>10.6861488732926</c:v>
                      </c:pt>
                      <c:pt idx="1643">
                        <c:v>10.6931664741844</c:v>
                      </c:pt>
                      <c:pt idx="1644">
                        <c:v>10.700184075076301</c:v>
                      </c:pt>
                      <c:pt idx="1645">
                        <c:v>10.7072016759682</c:v>
                      </c:pt>
                      <c:pt idx="1646">
                        <c:v>10.71421927686</c:v>
                      </c:pt>
                      <c:pt idx="1647">
                        <c:v>10.721236877751901</c:v>
                      </c:pt>
                      <c:pt idx="1648">
                        <c:v>10.7282544786437</c:v>
                      </c:pt>
                      <c:pt idx="1649">
                        <c:v>10.7352720795356</c:v>
                      </c:pt>
                      <c:pt idx="1650">
                        <c:v>10.742289680427501</c:v>
                      </c:pt>
                      <c:pt idx="1651">
                        <c:v>10.7493072813193</c:v>
                      </c:pt>
                      <c:pt idx="1652">
                        <c:v>10.756324882211199</c:v>
                      </c:pt>
                      <c:pt idx="1653">
                        <c:v>10.763342483102999</c:v>
                      </c:pt>
                      <c:pt idx="1654">
                        <c:v>10.7703600839949</c:v>
                      </c:pt>
                      <c:pt idx="1655">
                        <c:v>10.777377684886799</c:v>
                      </c:pt>
                      <c:pt idx="1656">
                        <c:v>10.784395285778601</c:v>
                      </c:pt>
                      <c:pt idx="1657">
                        <c:v>10.7914128866705</c:v>
                      </c:pt>
                      <c:pt idx="1658">
                        <c:v>10.798430487562401</c:v>
                      </c:pt>
                      <c:pt idx="1659">
                        <c:v>10.805448088454201</c:v>
                      </c:pt>
                      <c:pt idx="1660">
                        <c:v>10.8124656893461</c:v>
                      </c:pt>
                      <c:pt idx="1661">
                        <c:v>10.819483290237899</c:v>
                      </c:pt>
                      <c:pt idx="1662">
                        <c:v>10.8265008911298</c:v>
                      </c:pt>
                      <c:pt idx="1663">
                        <c:v>10.8335184920217</c:v>
                      </c:pt>
                      <c:pt idx="1664">
                        <c:v>10.840536092913499</c:v>
                      </c:pt>
                      <c:pt idx="1665">
                        <c:v>10.8475536938054</c:v>
                      </c:pt>
                      <c:pt idx="1666">
                        <c:v>10.854571294697299</c:v>
                      </c:pt>
                      <c:pt idx="1667">
                        <c:v>10.861588895589099</c:v>
                      </c:pt>
                      <c:pt idx="1668">
                        <c:v>10.868606496481</c:v>
                      </c:pt>
                      <c:pt idx="1669">
                        <c:v>10.8756240973728</c:v>
                      </c:pt>
                      <c:pt idx="1670">
                        <c:v>10.882641698264701</c:v>
                      </c:pt>
                      <c:pt idx="1671">
                        <c:v>10.8896592991566</c:v>
                      </c:pt>
                      <c:pt idx="1672">
                        <c:v>10.8966769000484</c:v>
                      </c:pt>
                      <c:pt idx="1673">
                        <c:v>10.903694500940301</c:v>
                      </c:pt>
                      <c:pt idx="1674">
                        <c:v>10.9107121018321</c:v>
                      </c:pt>
                      <c:pt idx="1675">
                        <c:v>10.917729702723999</c:v>
                      </c:pt>
                      <c:pt idx="1676">
                        <c:v>10.9247473036159</c:v>
                      </c:pt>
                      <c:pt idx="1677">
                        <c:v>10.9317649045077</c:v>
                      </c:pt>
                      <c:pt idx="1678">
                        <c:v>10.938782505399599</c:v>
                      </c:pt>
                      <c:pt idx="1679">
                        <c:v>10.9458001062915</c:v>
                      </c:pt>
                      <c:pt idx="1680">
                        <c:v>10.9528177071833</c:v>
                      </c:pt>
                      <c:pt idx="1681">
                        <c:v>10.959835308075199</c:v>
                      </c:pt>
                      <c:pt idx="1682">
                        <c:v>10.966852908967001</c:v>
                      </c:pt>
                      <c:pt idx="1683">
                        <c:v>10.9738705098589</c:v>
                      </c:pt>
                      <c:pt idx="1684">
                        <c:v>10.980888110750801</c:v>
                      </c:pt>
                      <c:pt idx="1685">
                        <c:v>10.9879057116426</c:v>
                      </c:pt>
                      <c:pt idx="1686">
                        <c:v>10.9949233125345</c:v>
                      </c:pt>
                      <c:pt idx="1687">
                        <c:v>11.001940913426299</c:v>
                      </c:pt>
                      <c:pt idx="1688">
                        <c:v>11.0089585143182</c:v>
                      </c:pt>
                      <c:pt idx="1689">
                        <c:v>11.015976115210099</c:v>
                      </c:pt>
                      <c:pt idx="1690">
                        <c:v>11.022993716101899</c:v>
                      </c:pt>
                      <c:pt idx="1691">
                        <c:v>11.0300113169938</c:v>
                      </c:pt>
                      <c:pt idx="1692">
                        <c:v>11.037028917885699</c:v>
                      </c:pt>
                      <c:pt idx="1693">
                        <c:v>11.044046518777501</c:v>
                      </c:pt>
                      <c:pt idx="1694">
                        <c:v>11.0510641196694</c:v>
                      </c:pt>
                      <c:pt idx="1695">
                        <c:v>11.0580817205612</c:v>
                      </c:pt>
                      <c:pt idx="1696">
                        <c:v>11.065099321453101</c:v>
                      </c:pt>
                      <c:pt idx="1697">
                        <c:v>11.072116922345</c:v>
                      </c:pt>
                      <c:pt idx="1698">
                        <c:v>11.079134523236799</c:v>
                      </c:pt>
                      <c:pt idx="1699">
                        <c:v>11.0861521241287</c:v>
                      </c:pt>
                      <c:pt idx="1700">
                        <c:v>11.0931697250206</c:v>
                      </c:pt>
                      <c:pt idx="1701">
                        <c:v>11.100187325912399</c:v>
                      </c:pt>
                      <c:pt idx="1702">
                        <c:v>11.1072049268043</c:v>
                      </c:pt>
                      <c:pt idx="1703">
                        <c:v>11.1142225276961</c:v>
                      </c:pt>
                      <c:pt idx="1704">
                        <c:v>11.121240128587999</c:v>
                      </c:pt>
                      <c:pt idx="1705">
                        <c:v>11.1282577294799</c:v>
                      </c:pt>
                      <c:pt idx="1706">
                        <c:v>11.1352753303717</c:v>
                      </c:pt>
                      <c:pt idx="1707">
                        <c:v>11.142292931263601</c:v>
                      </c:pt>
                      <c:pt idx="1708">
                        <c:v>11.1493105321554</c:v>
                      </c:pt>
                      <c:pt idx="1709">
                        <c:v>11.1563281330473</c:v>
                      </c:pt>
                      <c:pt idx="1710">
                        <c:v>11.163345733939201</c:v>
                      </c:pt>
                      <c:pt idx="1711">
                        <c:v>11.170363334831</c:v>
                      </c:pt>
                      <c:pt idx="1712">
                        <c:v>11.177380935722899</c:v>
                      </c:pt>
                      <c:pt idx="1713">
                        <c:v>11.1843985366148</c:v>
                      </c:pt>
                      <c:pt idx="1714">
                        <c:v>11.1914161375066</c:v>
                      </c:pt>
                      <c:pt idx="1715">
                        <c:v>11.198433738398499</c:v>
                      </c:pt>
                      <c:pt idx="1716">
                        <c:v>11.205451339290301</c:v>
                      </c:pt>
                      <c:pt idx="1717">
                        <c:v>11.2124689401822</c:v>
                      </c:pt>
                      <c:pt idx="1718">
                        <c:v>11.219486541074099</c:v>
                      </c:pt>
                      <c:pt idx="1719">
                        <c:v>11.226504141965901</c:v>
                      </c:pt>
                      <c:pt idx="1720">
                        <c:v>11.2335217428578</c:v>
                      </c:pt>
                      <c:pt idx="1721">
                        <c:v>11.2405393437496</c:v>
                      </c:pt>
                      <c:pt idx="1722">
                        <c:v>11.2475569446415</c:v>
                      </c:pt>
                      <c:pt idx="1723">
                        <c:v>11.2545745455334</c:v>
                      </c:pt>
                      <c:pt idx="1724">
                        <c:v>11.261592146425199</c:v>
                      </c:pt>
                      <c:pt idx="1725">
                        <c:v>11.2686097473171</c:v>
                      </c:pt>
                      <c:pt idx="1726">
                        <c:v>11.275627348208999</c:v>
                      </c:pt>
                      <c:pt idx="1727">
                        <c:v>11.282644949100799</c:v>
                      </c:pt>
                      <c:pt idx="1728">
                        <c:v>11.2896625499927</c:v>
                      </c:pt>
                      <c:pt idx="1729">
                        <c:v>11.2966801508845</c:v>
                      </c:pt>
                      <c:pt idx="1730">
                        <c:v>11.303697751776401</c:v>
                      </c:pt>
                      <c:pt idx="1731">
                        <c:v>11.3107153526683</c:v>
                      </c:pt>
                      <c:pt idx="1732">
                        <c:v>11.3177329535601</c:v>
                      </c:pt>
                      <c:pt idx="1733">
                        <c:v>11.324750554452001</c:v>
                      </c:pt>
                      <c:pt idx="1734">
                        <c:v>11.3317681553439</c:v>
                      </c:pt>
                      <c:pt idx="1735">
                        <c:v>11.3387857562357</c:v>
                      </c:pt>
                      <c:pt idx="1736">
                        <c:v>11.3458033571276</c:v>
                      </c:pt>
                      <c:pt idx="1737">
                        <c:v>11.3528209580194</c:v>
                      </c:pt>
                      <c:pt idx="1738">
                        <c:v>11.359838558911299</c:v>
                      </c:pt>
                      <c:pt idx="1739">
                        <c:v>11.3668561598032</c:v>
                      </c:pt>
                      <c:pt idx="1740">
                        <c:v>11.373873760695</c:v>
                      </c:pt>
                      <c:pt idx="1741">
                        <c:v>11.380891361586899</c:v>
                      </c:pt>
                      <c:pt idx="1742">
                        <c:v>11.387908962478701</c:v>
                      </c:pt>
                      <c:pt idx="1743">
                        <c:v>11.3949265633706</c:v>
                      </c:pt>
                      <c:pt idx="1744">
                        <c:v>11.401944164262501</c:v>
                      </c:pt>
                      <c:pt idx="1745">
                        <c:v>11.4089617651543</c:v>
                      </c:pt>
                      <c:pt idx="1746">
                        <c:v>11.4159793660462</c:v>
                      </c:pt>
                      <c:pt idx="1747">
                        <c:v>11.422996966938101</c:v>
                      </c:pt>
                      <c:pt idx="1748">
                        <c:v>11.4300145678299</c:v>
                      </c:pt>
                      <c:pt idx="1749">
                        <c:v>11.4370321687218</c:v>
                      </c:pt>
                      <c:pt idx="1750">
                        <c:v>11.444049769613599</c:v>
                      </c:pt>
                      <c:pt idx="1751">
                        <c:v>11.4510673705055</c:v>
                      </c:pt>
                      <c:pt idx="1752">
                        <c:v>11.458084971397399</c:v>
                      </c:pt>
                      <c:pt idx="1753">
                        <c:v>11.465102572289201</c:v>
                      </c:pt>
                      <c:pt idx="1754">
                        <c:v>11.4721201731811</c:v>
                      </c:pt>
                      <c:pt idx="1755">
                        <c:v>11.4791377740729</c:v>
                      </c:pt>
                      <c:pt idx="1756">
                        <c:v>11.486155374964801</c:v>
                      </c:pt>
                      <c:pt idx="1757">
                        <c:v>11.4931729758567</c:v>
                      </c:pt>
                      <c:pt idx="1758">
                        <c:v>11.5001905767485</c:v>
                      </c:pt>
                      <c:pt idx="1759">
                        <c:v>11.5072081776404</c:v>
                      </c:pt>
                      <c:pt idx="1760">
                        <c:v>11.5142257785323</c:v>
                      </c:pt>
                      <c:pt idx="1761">
                        <c:v>11.521243379424099</c:v>
                      </c:pt>
                      <c:pt idx="1762">
                        <c:v>11.528260980316</c:v>
                      </c:pt>
                      <c:pt idx="1763">
                        <c:v>11.5352785812078</c:v>
                      </c:pt>
                      <c:pt idx="1764">
                        <c:v>11.542296182099699</c:v>
                      </c:pt>
                      <c:pt idx="1765">
                        <c:v>11.5493137829916</c:v>
                      </c:pt>
                      <c:pt idx="1766">
                        <c:v>11.5563313838834</c:v>
                      </c:pt>
                      <c:pt idx="1767">
                        <c:v>11.563348984775301</c:v>
                      </c:pt>
                      <c:pt idx="1768">
                        <c:v>11.5703665856672</c:v>
                      </c:pt>
                      <c:pt idx="1769">
                        <c:v>11.577384186559</c:v>
                      </c:pt>
                      <c:pt idx="1770">
                        <c:v>11.584401787450901</c:v>
                      </c:pt>
                      <c:pt idx="1771">
                        <c:v>11.5914193883427</c:v>
                      </c:pt>
                      <c:pt idx="1772">
                        <c:v>11.5984369892346</c:v>
                      </c:pt>
                      <c:pt idx="1773">
                        <c:v>11.6054545901265</c:v>
                      </c:pt>
                      <c:pt idx="1774">
                        <c:v>11.6124721910183</c:v>
                      </c:pt>
                      <c:pt idx="1775">
                        <c:v>11.619489791910199</c:v>
                      </c:pt>
                      <c:pt idx="1776">
                        <c:v>11.626507392802001</c:v>
                      </c:pt>
                      <c:pt idx="1777">
                        <c:v>11.6335249936939</c:v>
                      </c:pt>
                      <c:pt idx="1778">
                        <c:v>11.640542594585799</c:v>
                      </c:pt>
                      <c:pt idx="1779">
                        <c:v>11.647560195477601</c:v>
                      </c:pt>
                      <c:pt idx="1780">
                        <c:v>11.6545777963695</c:v>
                      </c:pt>
                      <c:pt idx="1781">
                        <c:v>11.661595397261401</c:v>
                      </c:pt>
                      <c:pt idx="1782">
                        <c:v>11.668612998153201</c:v>
                      </c:pt>
                      <c:pt idx="1783">
                        <c:v>11.6756305990451</c:v>
                      </c:pt>
                      <c:pt idx="1784">
                        <c:v>11.682648199936899</c:v>
                      </c:pt>
                      <c:pt idx="1785">
                        <c:v>11.6896658008288</c:v>
                      </c:pt>
                      <c:pt idx="1786">
                        <c:v>11.6966834017207</c:v>
                      </c:pt>
                      <c:pt idx="1787">
                        <c:v>11.703701002612499</c:v>
                      </c:pt>
                      <c:pt idx="1788">
                        <c:v>11.7107186035044</c:v>
                      </c:pt>
                      <c:pt idx="1789">
                        <c:v>11.7177362043962</c:v>
                      </c:pt>
                      <c:pt idx="1790">
                        <c:v>11.724753805288101</c:v>
                      </c:pt>
                      <c:pt idx="1791">
                        <c:v>11.73177140618</c:v>
                      </c:pt>
                      <c:pt idx="1792">
                        <c:v>11.7387890070718</c:v>
                      </c:pt>
                      <c:pt idx="1793">
                        <c:v>11.745806607963701</c:v>
                      </c:pt>
                      <c:pt idx="1794">
                        <c:v>11.7528242088556</c:v>
                      </c:pt>
                      <c:pt idx="1795">
                        <c:v>11.7598418097474</c:v>
                      </c:pt>
                      <c:pt idx="1796">
                        <c:v>11.766859410639301</c:v>
                      </c:pt>
                      <c:pt idx="1797">
                        <c:v>11.7738770115311</c:v>
                      </c:pt>
                      <c:pt idx="1798">
                        <c:v>11.780894612422999</c:v>
                      </c:pt>
                      <c:pt idx="1799">
                        <c:v>11.7879122133149</c:v>
                      </c:pt>
                      <c:pt idx="1800">
                        <c:v>11.7949298142067</c:v>
                      </c:pt>
                      <c:pt idx="1801">
                        <c:v>11.801947415098599</c:v>
                      </c:pt>
                      <c:pt idx="1802">
                        <c:v>11.8089650159905</c:v>
                      </c:pt>
                      <c:pt idx="1803">
                        <c:v>11.8159826168823</c:v>
                      </c:pt>
                      <c:pt idx="1804">
                        <c:v>11.823000217774201</c:v>
                      </c:pt>
                      <c:pt idx="1805">
                        <c:v>11.830017818666001</c:v>
                      </c:pt>
                      <c:pt idx="1806">
                        <c:v>11.8370354195579</c:v>
                      </c:pt>
                      <c:pt idx="1807">
                        <c:v>11.844053020449801</c:v>
                      </c:pt>
                      <c:pt idx="1808">
                        <c:v>11.8510706213416</c:v>
                      </c:pt>
                      <c:pt idx="1809">
                        <c:v>11.8580882222335</c:v>
                      </c:pt>
                      <c:pt idx="1810">
                        <c:v>11.865105823125299</c:v>
                      </c:pt>
                      <c:pt idx="1811">
                        <c:v>11.8721234240172</c:v>
                      </c:pt>
                      <c:pt idx="1812">
                        <c:v>11.879141024909099</c:v>
                      </c:pt>
                      <c:pt idx="1813">
                        <c:v>11.886158625800901</c:v>
                      </c:pt>
                      <c:pt idx="1814">
                        <c:v>11.8931762266928</c:v>
                      </c:pt>
                      <c:pt idx="1815">
                        <c:v>11.900193827584699</c:v>
                      </c:pt>
                      <c:pt idx="1816">
                        <c:v>11.907211428476501</c:v>
                      </c:pt>
                      <c:pt idx="1817">
                        <c:v>11.9142290293684</c:v>
                      </c:pt>
                      <c:pt idx="1818">
                        <c:v>11.9212466302602</c:v>
                      </c:pt>
                      <c:pt idx="1819">
                        <c:v>11.928264231152101</c:v>
                      </c:pt>
                      <c:pt idx="1820">
                        <c:v>11.935281832044</c:v>
                      </c:pt>
                      <c:pt idx="1821">
                        <c:v>11.942299432935799</c:v>
                      </c:pt>
                      <c:pt idx="1822">
                        <c:v>11.9493170338277</c:v>
                      </c:pt>
                      <c:pt idx="1823">
                        <c:v>11.9563346347195</c:v>
                      </c:pt>
                      <c:pt idx="1824">
                        <c:v>11.963352235611399</c:v>
                      </c:pt>
                      <c:pt idx="1825">
                        <c:v>11.9703698365033</c:v>
                      </c:pt>
                      <c:pt idx="1826">
                        <c:v>11.9773874373951</c:v>
                      </c:pt>
                      <c:pt idx="1827">
                        <c:v>11.984405038287001</c:v>
                      </c:pt>
                      <c:pt idx="1828">
                        <c:v>11.9914226391789</c:v>
                      </c:pt>
                      <c:pt idx="1829">
                        <c:v>11.9984402400707</c:v>
                      </c:pt>
                      <c:pt idx="1830">
                        <c:v>12.005457840962601</c:v>
                      </c:pt>
                      <c:pt idx="1831">
                        <c:v>12.0124754418544</c:v>
                      </c:pt>
                      <c:pt idx="1832">
                        <c:v>12.0194930427463</c:v>
                      </c:pt>
                      <c:pt idx="1833">
                        <c:v>12.026510643638201</c:v>
                      </c:pt>
                      <c:pt idx="1834">
                        <c:v>12.03352824453</c:v>
                      </c:pt>
                      <c:pt idx="1835">
                        <c:v>12.040545845421899</c:v>
                      </c:pt>
                      <c:pt idx="1836">
                        <c:v>12.0475634463138</c:v>
                      </c:pt>
                      <c:pt idx="1837">
                        <c:v>12.0545810472056</c:v>
                      </c:pt>
                      <c:pt idx="1838">
                        <c:v>12.061598648097499</c:v>
                      </c:pt>
                      <c:pt idx="1839">
                        <c:v>12.068616248989301</c:v>
                      </c:pt>
                      <c:pt idx="1840">
                        <c:v>12.0756338498812</c:v>
                      </c:pt>
                      <c:pt idx="1841">
                        <c:v>12.082651450773101</c:v>
                      </c:pt>
                      <c:pt idx="1842">
                        <c:v>12.089669051664901</c:v>
                      </c:pt>
                      <c:pt idx="1843">
                        <c:v>12.0966866525568</c:v>
                      </c:pt>
                      <c:pt idx="1844">
                        <c:v>12.103704253448599</c:v>
                      </c:pt>
                      <c:pt idx="1845">
                        <c:v>12.1107218543405</c:v>
                      </c:pt>
                      <c:pt idx="1846">
                        <c:v>12.1177394552324</c:v>
                      </c:pt>
                      <c:pt idx="1847">
                        <c:v>12.124757056124199</c:v>
                      </c:pt>
                      <c:pt idx="1848">
                        <c:v>12.1317746570161</c:v>
                      </c:pt>
                      <c:pt idx="1849">
                        <c:v>12.138792257907999</c:v>
                      </c:pt>
                      <c:pt idx="1850">
                        <c:v>12.145809858799799</c:v>
                      </c:pt>
                      <c:pt idx="1851">
                        <c:v>12.1528274596917</c:v>
                      </c:pt>
                      <c:pt idx="1852">
                        <c:v>12.1598450605835</c:v>
                      </c:pt>
                      <c:pt idx="1853">
                        <c:v>12.166862661475401</c:v>
                      </c:pt>
                      <c:pt idx="1854">
                        <c:v>12.1738802623673</c:v>
                      </c:pt>
                      <c:pt idx="1855">
                        <c:v>12.1808978632591</c:v>
                      </c:pt>
                      <c:pt idx="1856">
                        <c:v>12.187915464151001</c:v>
                      </c:pt>
                      <c:pt idx="1857">
                        <c:v>12.1949330650428</c:v>
                      </c:pt>
                      <c:pt idx="1858">
                        <c:v>12.201950665934699</c:v>
                      </c:pt>
                      <c:pt idx="1859">
                        <c:v>12.2089682668266</c:v>
                      </c:pt>
                      <c:pt idx="1860">
                        <c:v>12.2159858677184</c:v>
                      </c:pt>
                      <c:pt idx="1861">
                        <c:v>12.223003468610299</c:v>
                      </c:pt>
                      <c:pt idx="1862">
                        <c:v>12.2300210695022</c:v>
                      </c:pt>
                      <c:pt idx="1863">
                        <c:v>12.237038670394</c:v>
                      </c:pt>
                      <c:pt idx="1864">
                        <c:v>12.244056271285899</c:v>
                      </c:pt>
                      <c:pt idx="1865">
                        <c:v>12.251073872177701</c:v>
                      </c:pt>
                      <c:pt idx="1866">
                        <c:v>12.2580914730696</c:v>
                      </c:pt>
                      <c:pt idx="1867">
                        <c:v>12.265109073961501</c:v>
                      </c:pt>
                      <c:pt idx="1868">
                        <c:v>12.2721266748533</c:v>
                      </c:pt>
                      <c:pt idx="1869">
                        <c:v>12.2791442757452</c:v>
                      </c:pt>
                      <c:pt idx="1870">
                        <c:v>12.286161876636999</c:v>
                      </c:pt>
                      <c:pt idx="1871">
                        <c:v>12.2931794775289</c:v>
                      </c:pt>
                      <c:pt idx="1872">
                        <c:v>12.300197078420799</c:v>
                      </c:pt>
                      <c:pt idx="1873">
                        <c:v>12.307214679312599</c:v>
                      </c:pt>
                      <c:pt idx="1874">
                        <c:v>12.3142322802045</c:v>
                      </c:pt>
                      <c:pt idx="1875">
                        <c:v>12.321249881096399</c:v>
                      </c:pt>
                      <c:pt idx="1876">
                        <c:v>12.328267481988201</c:v>
                      </c:pt>
                      <c:pt idx="1877">
                        <c:v>12.3352850828801</c:v>
                      </c:pt>
                      <c:pt idx="1878">
                        <c:v>12.3423026837719</c:v>
                      </c:pt>
                      <c:pt idx="1879">
                        <c:v>12.349320284663801</c:v>
                      </c:pt>
                      <c:pt idx="1880">
                        <c:v>12.3563378855557</c:v>
                      </c:pt>
                      <c:pt idx="1881">
                        <c:v>12.363355486447499</c:v>
                      </c:pt>
                      <c:pt idx="1882">
                        <c:v>12.3703730873394</c:v>
                      </c:pt>
                      <c:pt idx="1883">
                        <c:v>12.3773906882313</c:v>
                      </c:pt>
                      <c:pt idx="1884">
                        <c:v>12.384408289123099</c:v>
                      </c:pt>
                      <c:pt idx="1885">
                        <c:v>12.391425890015</c:v>
                      </c:pt>
                      <c:pt idx="1886">
                        <c:v>12.3984434909068</c:v>
                      </c:pt>
                      <c:pt idx="1887">
                        <c:v>12.405461091798699</c:v>
                      </c:pt>
                      <c:pt idx="1888">
                        <c:v>12.4124786926906</c:v>
                      </c:pt>
                      <c:pt idx="1889">
                        <c:v>12.4194962935824</c:v>
                      </c:pt>
                      <c:pt idx="1890">
                        <c:v>12.426513894474301</c:v>
                      </c:pt>
                      <c:pt idx="1891">
                        <c:v>12.4335314953661</c:v>
                      </c:pt>
                      <c:pt idx="1892">
                        <c:v>12.440549096258</c:v>
                      </c:pt>
                      <c:pt idx="1893">
                        <c:v>12.447566697149901</c:v>
                      </c:pt>
                      <c:pt idx="1894">
                        <c:v>12.4545842980417</c:v>
                      </c:pt>
                      <c:pt idx="1895">
                        <c:v>12.461601898933599</c:v>
                      </c:pt>
                      <c:pt idx="1896">
                        <c:v>12.4686194998255</c:v>
                      </c:pt>
                      <c:pt idx="1897">
                        <c:v>12.4756371007173</c:v>
                      </c:pt>
                      <c:pt idx="1898">
                        <c:v>12.482654701609199</c:v>
                      </c:pt>
                      <c:pt idx="1899">
                        <c:v>12.489672302501001</c:v>
                      </c:pt>
                      <c:pt idx="1900">
                        <c:v>12.4966899033929</c:v>
                      </c:pt>
                      <c:pt idx="1901">
                        <c:v>12.503707504284799</c:v>
                      </c:pt>
                      <c:pt idx="1902">
                        <c:v>12.510725105176601</c:v>
                      </c:pt>
                      <c:pt idx="1903">
                        <c:v>12.5177427060685</c:v>
                      </c:pt>
                      <c:pt idx="1904">
                        <c:v>12.524760306960401</c:v>
                      </c:pt>
                      <c:pt idx="1905">
                        <c:v>12.5317779078522</c:v>
                      </c:pt>
                      <c:pt idx="1906">
                        <c:v>12.5387955087441</c:v>
                      </c:pt>
                      <c:pt idx="1907">
                        <c:v>12.545813109635899</c:v>
                      </c:pt>
                      <c:pt idx="1908">
                        <c:v>12.5528307105278</c:v>
                      </c:pt>
                      <c:pt idx="1909">
                        <c:v>12.559848311419699</c:v>
                      </c:pt>
                      <c:pt idx="1910">
                        <c:v>12.566865912311499</c:v>
                      </c:pt>
                      <c:pt idx="1911">
                        <c:v>12.5738835132034</c:v>
                      </c:pt>
                      <c:pt idx="1912">
                        <c:v>12.5809011140952</c:v>
                      </c:pt>
                      <c:pt idx="1913">
                        <c:v>12.587918714987101</c:v>
                      </c:pt>
                      <c:pt idx="1914">
                        <c:v>12.594936315879</c:v>
                      </c:pt>
                      <c:pt idx="1915">
                        <c:v>12.6019539167708</c:v>
                      </c:pt>
                      <c:pt idx="1916">
                        <c:v>12.608971517662701</c:v>
                      </c:pt>
                      <c:pt idx="1917">
                        <c:v>12.6159891185546</c:v>
                      </c:pt>
                      <c:pt idx="1918">
                        <c:v>12.6230067194464</c:v>
                      </c:pt>
                      <c:pt idx="1919">
                        <c:v>12.6300243203383</c:v>
                      </c:pt>
                      <c:pt idx="1920">
                        <c:v>12.6370419212301</c:v>
                      </c:pt>
                      <c:pt idx="1921">
                        <c:v>12.644059522121999</c:v>
                      </c:pt>
                      <c:pt idx="1922">
                        <c:v>12.6510771230139</c:v>
                      </c:pt>
                      <c:pt idx="1923">
                        <c:v>12.6580947239057</c:v>
                      </c:pt>
                      <c:pt idx="1924">
                        <c:v>12.665112324797599</c:v>
                      </c:pt>
                      <c:pt idx="1925">
                        <c:v>12.672129925689401</c:v>
                      </c:pt>
                      <c:pt idx="1926">
                        <c:v>12.6791475265813</c:v>
                      </c:pt>
                      <c:pt idx="1927">
                        <c:v>12.686165127473201</c:v>
                      </c:pt>
                      <c:pt idx="1928">
                        <c:v>12.693182728365001</c:v>
                      </c:pt>
                      <c:pt idx="1929">
                        <c:v>12.7002003292569</c:v>
                      </c:pt>
                      <c:pt idx="1930">
                        <c:v>12.707217930148801</c:v>
                      </c:pt>
                      <c:pt idx="1931">
                        <c:v>12.7142355310406</c:v>
                      </c:pt>
                      <c:pt idx="1932">
                        <c:v>12.7212531319325</c:v>
                      </c:pt>
                      <c:pt idx="1933">
                        <c:v>12.728270732824299</c:v>
                      </c:pt>
                      <c:pt idx="1934">
                        <c:v>12.7352883337162</c:v>
                      </c:pt>
                      <c:pt idx="1935">
                        <c:v>12.742305934608099</c:v>
                      </c:pt>
                      <c:pt idx="1936">
                        <c:v>12.749323535499901</c:v>
                      </c:pt>
                      <c:pt idx="1937">
                        <c:v>12.7563411363918</c:v>
                      </c:pt>
                      <c:pt idx="1938">
                        <c:v>12.763358737283699</c:v>
                      </c:pt>
                      <c:pt idx="1939">
                        <c:v>12.770376338175501</c:v>
                      </c:pt>
                      <c:pt idx="1940">
                        <c:v>12.7773939390674</c:v>
                      </c:pt>
                      <c:pt idx="1941">
                        <c:v>12.7844115399592</c:v>
                      </c:pt>
                      <c:pt idx="1942">
                        <c:v>12.7914291408511</c:v>
                      </c:pt>
                      <c:pt idx="1943">
                        <c:v>12.798446741743</c:v>
                      </c:pt>
                      <c:pt idx="1944">
                        <c:v>12.805464342634799</c:v>
                      </c:pt>
                      <c:pt idx="1945">
                        <c:v>12.8124819435267</c:v>
                      </c:pt>
                      <c:pt idx="1946">
                        <c:v>12.8194995444185</c:v>
                      </c:pt>
                      <c:pt idx="1947">
                        <c:v>12.826517145310399</c:v>
                      </c:pt>
                      <c:pt idx="1948">
                        <c:v>12.8335347462023</c:v>
                      </c:pt>
                      <c:pt idx="1949">
                        <c:v>12.8405523470941</c:v>
                      </c:pt>
                      <c:pt idx="1950">
                        <c:v>12.847569947986001</c:v>
                      </c:pt>
                      <c:pt idx="1951">
                        <c:v>12.8545875488779</c:v>
                      </c:pt>
                      <c:pt idx="1952">
                        <c:v>12.8616051497697</c:v>
                      </c:pt>
                      <c:pt idx="1953">
                        <c:v>12.868622750661601</c:v>
                      </c:pt>
                      <c:pt idx="1954">
                        <c:v>12.8756403515534</c:v>
                      </c:pt>
                      <c:pt idx="1955">
                        <c:v>12.8826579524453</c:v>
                      </c:pt>
                      <c:pt idx="1956">
                        <c:v>12.8896755533372</c:v>
                      </c:pt>
                      <c:pt idx="1957">
                        <c:v>12.896693154229</c:v>
                      </c:pt>
                      <c:pt idx="1958">
                        <c:v>12.903710755120899</c:v>
                      </c:pt>
                      <c:pt idx="1959">
                        <c:v>12.910728356012701</c:v>
                      </c:pt>
                      <c:pt idx="1960">
                        <c:v>12.9177459569046</c:v>
                      </c:pt>
                      <c:pt idx="1961">
                        <c:v>12.924763557796499</c:v>
                      </c:pt>
                      <c:pt idx="1962">
                        <c:v>12.931781158688301</c:v>
                      </c:pt>
                      <c:pt idx="1963">
                        <c:v>12.9387987595802</c:v>
                      </c:pt>
                      <c:pt idx="1964">
                        <c:v>12.945816360472101</c:v>
                      </c:pt>
                      <c:pt idx="1965">
                        <c:v>12.952833961363901</c:v>
                      </c:pt>
                      <c:pt idx="1966">
                        <c:v>12.9598515622558</c:v>
                      </c:pt>
                      <c:pt idx="1967">
                        <c:v>12.966869163147599</c:v>
                      </c:pt>
                      <c:pt idx="1968">
                        <c:v>12.9738867640395</c:v>
                      </c:pt>
                      <c:pt idx="1969">
                        <c:v>12.9809043649314</c:v>
                      </c:pt>
                      <c:pt idx="1970">
                        <c:v>12.987921965823199</c:v>
                      </c:pt>
                      <c:pt idx="1971">
                        <c:v>12.9949395667151</c:v>
                      </c:pt>
                      <c:pt idx="1972">
                        <c:v>13.001957167606999</c:v>
                      </c:pt>
                      <c:pt idx="1973">
                        <c:v>13.008974768498801</c:v>
                      </c:pt>
                      <c:pt idx="1974">
                        <c:v>13.0159923693907</c:v>
                      </c:pt>
                      <c:pt idx="1975">
                        <c:v>13.0230099702825</c:v>
                      </c:pt>
                      <c:pt idx="1976">
                        <c:v>13.030027571174401</c:v>
                      </c:pt>
                      <c:pt idx="1977">
                        <c:v>13.0370451720663</c:v>
                      </c:pt>
                      <c:pt idx="1978">
                        <c:v>13.0440627729581</c:v>
                      </c:pt>
                      <c:pt idx="1979">
                        <c:v>13.051080373850001</c:v>
                      </c:pt>
                      <c:pt idx="1980">
                        <c:v>13.0580979747418</c:v>
                      </c:pt>
                      <c:pt idx="1981">
                        <c:v>13.065115575633699</c:v>
                      </c:pt>
                      <c:pt idx="1982">
                        <c:v>13.0721331765256</c:v>
                      </c:pt>
                      <c:pt idx="1983">
                        <c:v>13.0791507774174</c:v>
                      </c:pt>
                      <c:pt idx="1984">
                        <c:v>13.086168378309299</c:v>
                      </c:pt>
                      <c:pt idx="1985">
                        <c:v>13.0931859792012</c:v>
                      </c:pt>
                      <c:pt idx="1986">
                        <c:v>13.100203580093</c:v>
                      </c:pt>
                      <c:pt idx="1987">
                        <c:v>13.107221180984901</c:v>
                      </c:pt>
                      <c:pt idx="1988">
                        <c:v>13.114238781876701</c:v>
                      </c:pt>
                      <c:pt idx="1989">
                        <c:v>13.1212563827686</c:v>
                      </c:pt>
                      <c:pt idx="1990">
                        <c:v>13.128273983660501</c:v>
                      </c:pt>
                      <c:pt idx="1991">
                        <c:v>13.1352915845523</c:v>
                      </c:pt>
                      <c:pt idx="1992">
                        <c:v>13.1423091854442</c:v>
                      </c:pt>
                      <c:pt idx="1993">
                        <c:v>13.149326786335999</c:v>
                      </c:pt>
                      <c:pt idx="1994">
                        <c:v>13.1563443872279</c:v>
                      </c:pt>
                      <c:pt idx="1995">
                        <c:v>13.163361988119799</c:v>
                      </c:pt>
                      <c:pt idx="1996">
                        <c:v>13.170379589011601</c:v>
                      </c:pt>
                      <c:pt idx="1997">
                        <c:v>13.1773971899035</c:v>
                      </c:pt>
                      <c:pt idx="1998">
                        <c:v>13.184414790795399</c:v>
                      </c:pt>
                      <c:pt idx="1999">
                        <c:v>13.191432391687201</c:v>
                      </c:pt>
                      <c:pt idx="2000">
                        <c:v>13.1984499925791</c:v>
                      </c:pt>
                      <c:pt idx="2001">
                        <c:v>13.2054675934709</c:v>
                      </c:pt>
                      <c:pt idx="2002">
                        <c:v>13.212485194362801</c:v>
                      </c:pt>
                      <c:pt idx="2003">
                        <c:v>13.2195027952547</c:v>
                      </c:pt>
                      <c:pt idx="2004">
                        <c:v>13.226520396146499</c:v>
                      </c:pt>
                      <c:pt idx="2005">
                        <c:v>13.2335379970384</c:v>
                      </c:pt>
                      <c:pt idx="2006">
                        <c:v>13.2405555979303</c:v>
                      </c:pt>
                      <c:pt idx="2007">
                        <c:v>13.247573198822099</c:v>
                      </c:pt>
                      <c:pt idx="2008">
                        <c:v>13.254590799714</c:v>
                      </c:pt>
                      <c:pt idx="2009">
                        <c:v>13.2616084006058</c:v>
                      </c:pt>
                      <c:pt idx="2010">
                        <c:v>13.268626001497701</c:v>
                      </c:pt>
                      <c:pt idx="2011">
                        <c:v>13.2756436023896</c:v>
                      </c:pt>
                      <c:pt idx="2012">
                        <c:v>13.2826612032814</c:v>
                      </c:pt>
                      <c:pt idx="2013">
                        <c:v>13.289678804173301</c:v>
                      </c:pt>
                      <c:pt idx="2014">
                        <c:v>13.2966964050651</c:v>
                      </c:pt>
                      <c:pt idx="2015">
                        <c:v>13.303714005957</c:v>
                      </c:pt>
                      <c:pt idx="2016">
                        <c:v>13.310731606848901</c:v>
                      </c:pt>
                      <c:pt idx="2017">
                        <c:v>13.3177492077407</c:v>
                      </c:pt>
                      <c:pt idx="2018">
                        <c:v>13.324766808632599</c:v>
                      </c:pt>
                      <c:pt idx="2019">
                        <c:v>13.3317844095245</c:v>
                      </c:pt>
                      <c:pt idx="2020">
                        <c:v>13.3388020104163</c:v>
                      </c:pt>
                      <c:pt idx="2021">
                        <c:v>13.345819611308199</c:v>
                      </c:pt>
                      <c:pt idx="2022">
                        <c:v>13.352837212200001</c:v>
                      </c:pt>
                      <c:pt idx="2023">
                        <c:v>13.3598548130919</c:v>
                      </c:pt>
                      <c:pt idx="2024">
                        <c:v>13.366872413983801</c:v>
                      </c:pt>
                      <c:pt idx="2025">
                        <c:v>13.373890014875601</c:v>
                      </c:pt>
                      <c:pt idx="2026">
                        <c:v>13.3809076157675</c:v>
                      </c:pt>
                      <c:pt idx="2027">
                        <c:v>13.387925216659299</c:v>
                      </c:pt>
                      <c:pt idx="2028">
                        <c:v>13.3949428175512</c:v>
                      </c:pt>
                      <c:pt idx="2029">
                        <c:v>13.4019604184431</c:v>
                      </c:pt>
                      <c:pt idx="2030">
                        <c:v>13.408978019334899</c:v>
                      </c:pt>
                      <c:pt idx="2031">
                        <c:v>13.4159956202268</c:v>
                      </c:pt>
                      <c:pt idx="2032">
                        <c:v>13.423013221118699</c:v>
                      </c:pt>
                      <c:pt idx="2033">
                        <c:v>13.430030822010499</c:v>
                      </c:pt>
                      <c:pt idx="2034">
                        <c:v>13.4370484229024</c:v>
                      </c:pt>
                      <c:pt idx="2035">
                        <c:v>13.4440660237942</c:v>
                      </c:pt>
                      <c:pt idx="2036">
                        <c:v>13.451083624686101</c:v>
                      </c:pt>
                      <c:pt idx="2037">
                        <c:v>13.458101225578</c:v>
                      </c:pt>
                      <c:pt idx="2038">
                        <c:v>13.4651188264698</c:v>
                      </c:pt>
                      <c:pt idx="2039">
                        <c:v>13.472136427361701</c:v>
                      </c:pt>
                      <c:pt idx="2040">
                        <c:v>13.4791540282536</c:v>
                      </c:pt>
                      <c:pt idx="2041">
                        <c:v>13.486171629145399</c:v>
                      </c:pt>
                      <c:pt idx="2042">
                        <c:v>13.4931892300373</c:v>
                      </c:pt>
                      <c:pt idx="2043">
                        <c:v>13.5002068309291</c:v>
                      </c:pt>
                      <c:pt idx="2044">
                        <c:v>13.507224431820999</c:v>
                      </c:pt>
                      <c:pt idx="2045">
                        <c:v>13.5142420327129</c:v>
                      </c:pt>
                      <c:pt idx="2046">
                        <c:v>13.5212596336047</c:v>
                      </c:pt>
                      <c:pt idx="2047">
                        <c:v>13.528277234496599</c:v>
                      </c:pt>
                      <c:pt idx="2048">
                        <c:v>13.535294835388401</c:v>
                      </c:pt>
                      <c:pt idx="2049">
                        <c:v>13.5423124362803</c:v>
                      </c:pt>
                      <c:pt idx="2050">
                        <c:v>13.549330037172201</c:v>
                      </c:pt>
                      <c:pt idx="2051">
                        <c:v>13.556347638064</c:v>
                      </c:pt>
                      <c:pt idx="2052">
                        <c:v>13.5633652389559</c:v>
                      </c:pt>
                      <c:pt idx="2053">
                        <c:v>13.570382839847801</c:v>
                      </c:pt>
                      <c:pt idx="2054">
                        <c:v>13.5774004407396</c:v>
                      </c:pt>
                      <c:pt idx="2055">
                        <c:v>13.584418041631499</c:v>
                      </c:pt>
                      <c:pt idx="2056">
                        <c:v>13.591435642523299</c:v>
                      </c:pt>
                      <c:pt idx="2057">
                        <c:v>13.5984532434152</c:v>
                      </c:pt>
                      <c:pt idx="2058">
                        <c:v>13.605470844307099</c:v>
                      </c:pt>
                      <c:pt idx="2059">
                        <c:v>13.612488445198901</c:v>
                      </c:pt>
                      <c:pt idx="2060">
                        <c:v>13.6195060460908</c:v>
                      </c:pt>
                      <c:pt idx="2061">
                        <c:v>13.6265236469826</c:v>
                      </c:pt>
                      <c:pt idx="2062">
                        <c:v>13.633541247874501</c:v>
                      </c:pt>
                      <c:pt idx="2063">
                        <c:v>13.6405588487664</c:v>
                      </c:pt>
                      <c:pt idx="2064">
                        <c:v>13.647576449658199</c:v>
                      </c:pt>
                      <c:pt idx="2065">
                        <c:v>13.6545940505501</c:v>
                      </c:pt>
                      <c:pt idx="2066">
                        <c:v>13.661611651442</c:v>
                      </c:pt>
                      <c:pt idx="2067">
                        <c:v>13.668629252333799</c:v>
                      </c:pt>
                      <c:pt idx="2068">
                        <c:v>13.6756468532257</c:v>
                      </c:pt>
                      <c:pt idx="2069">
                        <c:v>13.6826644541175</c:v>
                      </c:pt>
                      <c:pt idx="2070">
                        <c:v>13.689682055009399</c:v>
                      </c:pt>
                      <c:pt idx="2071">
                        <c:v>13.6966996559013</c:v>
                      </c:pt>
                      <c:pt idx="2072">
                        <c:v>13.7037172567931</c:v>
                      </c:pt>
                      <c:pt idx="2073">
                        <c:v>13.710734857685001</c:v>
                      </c:pt>
                      <c:pt idx="2074">
                        <c:v>13.7177524585769</c:v>
                      </c:pt>
                      <c:pt idx="2075">
                        <c:v>13.7247700594687</c:v>
                      </c:pt>
                      <c:pt idx="2076">
                        <c:v>13.731787660360601</c:v>
                      </c:pt>
                      <c:pt idx="2077">
                        <c:v>13.7388052612524</c:v>
                      </c:pt>
                      <c:pt idx="2078">
                        <c:v>13.745822862144299</c:v>
                      </c:pt>
                      <c:pt idx="2079">
                        <c:v>13.7528404630362</c:v>
                      </c:pt>
                      <c:pt idx="2080">
                        <c:v>13.759858063928</c:v>
                      </c:pt>
                      <c:pt idx="2081">
                        <c:v>13.766875664819899</c:v>
                      </c:pt>
                      <c:pt idx="2082">
                        <c:v>13.773893265711701</c:v>
                      </c:pt>
                      <c:pt idx="2083">
                        <c:v>13.7809108666036</c:v>
                      </c:pt>
                      <c:pt idx="2084">
                        <c:v>13.787928467495499</c:v>
                      </c:pt>
                      <c:pt idx="2085">
                        <c:v>13.794946068387301</c:v>
                      </c:pt>
                      <c:pt idx="2086">
                        <c:v>13.8019636692792</c:v>
                      </c:pt>
                      <c:pt idx="2087">
                        <c:v>13.808981270171101</c:v>
                      </c:pt>
                      <c:pt idx="2088">
                        <c:v>13.8159988710629</c:v>
                      </c:pt>
                      <c:pt idx="2089">
                        <c:v>13.8230164719548</c:v>
                      </c:pt>
                      <c:pt idx="2090">
                        <c:v>13.830034072846599</c:v>
                      </c:pt>
                      <c:pt idx="2091">
                        <c:v>13.8370516737385</c:v>
                      </c:pt>
                      <c:pt idx="2092">
                        <c:v>13.844069274630399</c:v>
                      </c:pt>
                      <c:pt idx="2093">
                        <c:v>13.851086875522199</c:v>
                      </c:pt>
                      <c:pt idx="2094">
                        <c:v>13.8581044764141</c:v>
                      </c:pt>
                      <c:pt idx="2095">
                        <c:v>13.8651220773059</c:v>
                      </c:pt>
                      <c:pt idx="2096">
                        <c:v>13.872139678197801</c:v>
                      </c:pt>
                      <c:pt idx="2097">
                        <c:v>13.8791572790897</c:v>
                      </c:pt>
                      <c:pt idx="2098">
                        <c:v>13.8861748799815</c:v>
                      </c:pt>
                      <c:pt idx="2099">
                        <c:v>13.893192480873401</c:v>
                      </c:pt>
                      <c:pt idx="2100">
                        <c:v>13.9002100817653</c:v>
                      </c:pt>
                      <c:pt idx="2101">
                        <c:v>13.9072276826571</c:v>
                      </c:pt>
                      <c:pt idx="2102">
                        <c:v>13.914245283549</c:v>
                      </c:pt>
                      <c:pt idx="2103">
                        <c:v>13.9212628844408</c:v>
                      </c:pt>
                      <c:pt idx="2104">
                        <c:v>13.928280485332699</c:v>
                      </c:pt>
                      <c:pt idx="2105">
                        <c:v>13.9352980862246</c:v>
                      </c:pt>
                      <c:pt idx="2106">
                        <c:v>13.9423156871164</c:v>
                      </c:pt>
                      <c:pt idx="2107">
                        <c:v>13.949333288008299</c:v>
                      </c:pt>
                      <c:pt idx="2108">
                        <c:v>13.9563508889002</c:v>
                      </c:pt>
                      <c:pt idx="2109">
                        <c:v>13.963368489792</c:v>
                      </c:pt>
                      <c:pt idx="2110">
                        <c:v>13.970386090683901</c:v>
                      </c:pt>
                      <c:pt idx="2111">
                        <c:v>13.977403691575701</c:v>
                      </c:pt>
                      <c:pt idx="2112">
                        <c:v>13.9844212924676</c:v>
                      </c:pt>
                      <c:pt idx="2113">
                        <c:v>13.991438893359501</c:v>
                      </c:pt>
                      <c:pt idx="2114">
                        <c:v>13.9984564942513</c:v>
                      </c:pt>
                      <c:pt idx="2115">
                        <c:v>14.0054740951432</c:v>
                      </c:pt>
                      <c:pt idx="2116">
                        <c:v>14.012491696034999</c:v>
                      </c:pt>
                      <c:pt idx="2117">
                        <c:v>14.0195092969269</c:v>
                      </c:pt>
                      <c:pt idx="2118">
                        <c:v>14.026526897818799</c:v>
                      </c:pt>
                      <c:pt idx="2119">
                        <c:v>14.033544498710601</c:v>
                      </c:pt>
                      <c:pt idx="2120">
                        <c:v>14.0405620996025</c:v>
                      </c:pt>
                      <c:pt idx="2121">
                        <c:v>14.047579700494399</c:v>
                      </c:pt>
                      <c:pt idx="2122">
                        <c:v>14.054597301386201</c:v>
                      </c:pt>
                      <c:pt idx="2123">
                        <c:v>14.0616149022781</c:v>
                      </c:pt>
                      <c:pt idx="2124">
                        <c:v>14.0686325031699</c:v>
                      </c:pt>
                      <c:pt idx="2125">
                        <c:v>14.075650104061801</c:v>
                      </c:pt>
                      <c:pt idx="2126">
                        <c:v>14.0826677049537</c:v>
                      </c:pt>
                      <c:pt idx="2127">
                        <c:v>14.089685305845499</c:v>
                      </c:pt>
                      <c:pt idx="2128">
                        <c:v>14.0967029067374</c:v>
                      </c:pt>
                      <c:pt idx="2129">
                        <c:v>14.1037205076292</c:v>
                      </c:pt>
                      <c:pt idx="2130">
                        <c:v>14.110738108521099</c:v>
                      </c:pt>
                      <c:pt idx="2131">
                        <c:v>14.117755709413</c:v>
                      </c:pt>
                      <c:pt idx="2132">
                        <c:v>14.1247733103048</c:v>
                      </c:pt>
                      <c:pt idx="2133">
                        <c:v>14.131790911196701</c:v>
                      </c:pt>
                      <c:pt idx="2134">
                        <c:v>14.1388085120886</c:v>
                      </c:pt>
                      <c:pt idx="2135">
                        <c:v>14.1458261129804</c:v>
                      </c:pt>
                      <c:pt idx="2136">
                        <c:v>14.152843713872301</c:v>
                      </c:pt>
                      <c:pt idx="2137">
                        <c:v>14.1598613147641</c:v>
                      </c:pt>
                      <c:pt idx="2138">
                        <c:v>14.166878915656</c:v>
                      </c:pt>
                      <c:pt idx="2139">
                        <c:v>14.173896516547901</c:v>
                      </c:pt>
                      <c:pt idx="2140">
                        <c:v>14.1809141174397</c:v>
                      </c:pt>
                      <c:pt idx="2141">
                        <c:v>14.187931718331599</c:v>
                      </c:pt>
                      <c:pt idx="2142">
                        <c:v>14.194949319223401</c:v>
                      </c:pt>
                      <c:pt idx="2143">
                        <c:v>14.2019669201153</c:v>
                      </c:pt>
                      <c:pt idx="2144">
                        <c:v>14.208984521007199</c:v>
                      </c:pt>
                      <c:pt idx="2145">
                        <c:v>14.216002121899001</c:v>
                      </c:pt>
                      <c:pt idx="2146">
                        <c:v>14.2230197227909</c:v>
                      </c:pt>
                      <c:pt idx="2147">
                        <c:v>14.230037323682801</c:v>
                      </c:pt>
                      <c:pt idx="2148">
                        <c:v>14.237054924574601</c:v>
                      </c:pt>
                      <c:pt idx="2149">
                        <c:v>14.2440725254665</c:v>
                      </c:pt>
                      <c:pt idx="2150">
                        <c:v>14.251090126358299</c:v>
                      </c:pt>
                      <c:pt idx="2151">
                        <c:v>14.2581077272502</c:v>
                      </c:pt>
                      <c:pt idx="2152">
                        <c:v>14.2651253281421</c:v>
                      </c:pt>
                      <c:pt idx="2153">
                        <c:v>14.272142929033899</c:v>
                      </c:pt>
                      <c:pt idx="2154">
                        <c:v>14.2791605299258</c:v>
                      </c:pt>
                      <c:pt idx="2155">
                        <c:v>14.286178130817699</c:v>
                      </c:pt>
                      <c:pt idx="2156">
                        <c:v>14.293195731709501</c:v>
                      </c:pt>
                      <c:pt idx="2157">
                        <c:v>14.3002133326014</c:v>
                      </c:pt>
                      <c:pt idx="2158">
                        <c:v>14.3072309334932</c:v>
                      </c:pt>
                      <c:pt idx="2159">
                        <c:v>14.314248534385101</c:v>
                      </c:pt>
                      <c:pt idx="2160">
                        <c:v>14.321266135277</c:v>
                      </c:pt>
                      <c:pt idx="2161">
                        <c:v>14.3282837361688</c:v>
                      </c:pt>
                      <c:pt idx="2162">
                        <c:v>14.335301337060701</c:v>
                      </c:pt>
                      <c:pt idx="2163">
                        <c:v>14.3423189379525</c:v>
                      </c:pt>
                      <c:pt idx="2164">
                        <c:v>14.349336538844399</c:v>
                      </c:pt>
                      <c:pt idx="2165">
                        <c:v>14.3563541397363</c:v>
                      </c:pt>
                      <c:pt idx="2166">
                        <c:v>14.3633717406281</c:v>
                      </c:pt>
                      <c:pt idx="2167">
                        <c:v>14.370389341519999</c:v>
                      </c:pt>
                      <c:pt idx="2168">
                        <c:v>14.3774069424119</c:v>
                      </c:pt>
                      <c:pt idx="2169">
                        <c:v>14.3844245433037</c:v>
                      </c:pt>
                      <c:pt idx="2170">
                        <c:v>14.391442144195601</c:v>
                      </c:pt>
                      <c:pt idx="2171">
                        <c:v>14.398459745087401</c:v>
                      </c:pt>
                      <c:pt idx="2172">
                        <c:v>14.4054773459793</c:v>
                      </c:pt>
                      <c:pt idx="2173">
                        <c:v>14.412494946871201</c:v>
                      </c:pt>
                      <c:pt idx="2174">
                        <c:v>14.419512547763</c:v>
                      </c:pt>
                      <c:pt idx="2175">
                        <c:v>14.4265301486549</c:v>
                      </c:pt>
                      <c:pt idx="2176">
                        <c:v>14.433547749546801</c:v>
                      </c:pt>
                      <c:pt idx="2177">
                        <c:v>14.4405653504386</c:v>
                      </c:pt>
                      <c:pt idx="2178">
                        <c:v>14.447582951330499</c:v>
                      </c:pt>
                      <c:pt idx="2179">
                        <c:v>14.454600552222299</c:v>
                      </c:pt>
                      <c:pt idx="2180">
                        <c:v>14.4616181531142</c:v>
                      </c:pt>
                      <c:pt idx="2181">
                        <c:v>14.468635754006099</c:v>
                      </c:pt>
                      <c:pt idx="2182">
                        <c:v>14.475653354897901</c:v>
                      </c:pt>
                      <c:pt idx="2183">
                        <c:v>14.4826709557898</c:v>
                      </c:pt>
                      <c:pt idx="2184">
                        <c:v>14.4896885566816</c:v>
                      </c:pt>
                      <c:pt idx="2185">
                        <c:v>14.496706157573501</c:v>
                      </c:pt>
                      <c:pt idx="2186">
                        <c:v>14.5037237584654</c:v>
                      </c:pt>
                      <c:pt idx="2187">
                        <c:v>14.510741359357199</c:v>
                      </c:pt>
                      <c:pt idx="2188">
                        <c:v>14.5177589602491</c:v>
                      </c:pt>
                      <c:pt idx="2189">
                        <c:v>14.524776561141</c:v>
                      </c:pt>
                      <c:pt idx="2190">
                        <c:v>14.531794162032799</c:v>
                      </c:pt>
                      <c:pt idx="2191">
                        <c:v>14.5388117629247</c:v>
                      </c:pt>
                      <c:pt idx="2192">
                        <c:v>14.5458293638165</c:v>
                      </c:pt>
                      <c:pt idx="2193">
                        <c:v>14.552846964708399</c:v>
                      </c:pt>
                      <c:pt idx="2194">
                        <c:v>14.5598645656003</c:v>
                      </c:pt>
                      <c:pt idx="2195">
                        <c:v>14.5668821664921</c:v>
                      </c:pt>
                      <c:pt idx="2196">
                        <c:v>14.573899767384001</c:v>
                      </c:pt>
                      <c:pt idx="2197">
                        <c:v>14.5809173682758</c:v>
                      </c:pt>
                      <c:pt idx="2198">
                        <c:v>14.5879349691677</c:v>
                      </c:pt>
                      <c:pt idx="2199">
                        <c:v>14.594952570059601</c:v>
                      </c:pt>
                      <c:pt idx="2200">
                        <c:v>14.6019701709514</c:v>
                      </c:pt>
                      <c:pt idx="2201">
                        <c:v>14.608987771843299</c:v>
                      </c:pt>
                      <c:pt idx="2202">
                        <c:v>14.6160053727352</c:v>
                      </c:pt>
                      <c:pt idx="2203">
                        <c:v>14.623022973627</c:v>
                      </c:pt>
                      <c:pt idx="2204">
                        <c:v>14.630040574518899</c:v>
                      </c:pt>
                      <c:pt idx="2205">
                        <c:v>14.637058175410701</c:v>
                      </c:pt>
                      <c:pt idx="2206">
                        <c:v>14.6440757763026</c:v>
                      </c:pt>
                      <c:pt idx="2207">
                        <c:v>14.651093377194499</c:v>
                      </c:pt>
                      <c:pt idx="2208">
                        <c:v>14.658110978086301</c:v>
                      </c:pt>
                      <c:pt idx="2209">
                        <c:v>14.6651285789782</c:v>
                      </c:pt>
                      <c:pt idx="2210">
                        <c:v>14.672146179869999</c:v>
                      </c:pt>
                      <c:pt idx="2211">
                        <c:v>14.6791637807619</c:v>
                      </c:pt>
                      <c:pt idx="2212">
                        <c:v>14.6861813816538</c:v>
                      </c:pt>
                      <c:pt idx="2213">
                        <c:v>14.693198982545599</c:v>
                      </c:pt>
                      <c:pt idx="2214">
                        <c:v>14.7002165834375</c:v>
                      </c:pt>
                      <c:pt idx="2215">
                        <c:v>14.707234184329399</c:v>
                      </c:pt>
                      <c:pt idx="2216">
                        <c:v>14.714251785221199</c:v>
                      </c:pt>
                      <c:pt idx="2217">
                        <c:v>14.7212693861131</c:v>
                      </c:pt>
                      <c:pt idx="2218">
                        <c:v>14.7282869870049</c:v>
                      </c:pt>
                      <c:pt idx="2219">
                        <c:v>14.735304587896801</c:v>
                      </c:pt>
                      <c:pt idx="2220">
                        <c:v>14.7423221887887</c:v>
                      </c:pt>
                      <c:pt idx="2221">
                        <c:v>14.7493397896805</c:v>
                      </c:pt>
                      <c:pt idx="2222">
                        <c:v>14.756357390572401</c:v>
                      </c:pt>
                      <c:pt idx="2223">
                        <c:v>14.7633749914643</c:v>
                      </c:pt>
                      <c:pt idx="2224">
                        <c:v>14.770392592356099</c:v>
                      </c:pt>
                      <c:pt idx="2225">
                        <c:v>14.777410193248</c:v>
                      </c:pt>
                      <c:pt idx="2226">
                        <c:v>14.7844277941398</c:v>
                      </c:pt>
                      <c:pt idx="2227">
                        <c:v>14.791445395031699</c:v>
                      </c:pt>
                      <c:pt idx="2228">
                        <c:v>14.7984629959236</c:v>
                      </c:pt>
                      <c:pt idx="2229">
                        <c:v>14.8054805968154</c:v>
                      </c:pt>
                      <c:pt idx="2230">
                        <c:v>14.812498197707299</c:v>
                      </c:pt>
                      <c:pt idx="2231">
                        <c:v>14.819515798599101</c:v>
                      </c:pt>
                      <c:pt idx="2232">
                        <c:v>14.826533399491</c:v>
                      </c:pt>
                      <c:pt idx="2233">
                        <c:v>14.833551000382901</c:v>
                      </c:pt>
                      <c:pt idx="2234">
                        <c:v>14.8405686012747</c:v>
                      </c:pt>
                      <c:pt idx="2235">
                        <c:v>14.8475862021666</c:v>
                      </c:pt>
                      <c:pt idx="2236">
                        <c:v>14.854603803058501</c:v>
                      </c:pt>
                      <c:pt idx="2237">
                        <c:v>14.8616214039503</c:v>
                      </c:pt>
                      <c:pt idx="2238">
                        <c:v>14.868639004842199</c:v>
                      </c:pt>
                      <c:pt idx="2239">
                        <c:v>14.875656605733999</c:v>
                      </c:pt>
                      <c:pt idx="2240">
                        <c:v>14.8826742066259</c:v>
                      </c:pt>
                      <c:pt idx="2241">
                        <c:v>14.889691807517799</c:v>
                      </c:pt>
                      <c:pt idx="2242">
                        <c:v>14.896709408409601</c:v>
                      </c:pt>
                      <c:pt idx="2243">
                        <c:v>14.9037270093015</c:v>
                      </c:pt>
                      <c:pt idx="2244">
                        <c:v>14.910744610193399</c:v>
                      </c:pt>
                      <c:pt idx="2245">
                        <c:v>14.917762211085201</c:v>
                      </c:pt>
                      <c:pt idx="2246">
                        <c:v>14.9247798119771</c:v>
                      </c:pt>
                      <c:pt idx="2247">
                        <c:v>14.931797412868899</c:v>
                      </c:pt>
                      <c:pt idx="2248">
                        <c:v>14.9388150137608</c:v>
                      </c:pt>
                      <c:pt idx="2249">
                        <c:v>14.9458326146527</c:v>
                      </c:pt>
                      <c:pt idx="2250">
                        <c:v>14.952850215544499</c:v>
                      </c:pt>
                      <c:pt idx="2251">
                        <c:v>14.9598678164364</c:v>
                      </c:pt>
                      <c:pt idx="2252">
                        <c:v>14.9668854173282</c:v>
                      </c:pt>
                      <c:pt idx="2253">
                        <c:v>14.973903018220099</c:v>
                      </c:pt>
                      <c:pt idx="2254">
                        <c:v>14.980920619112</c:v>
                      </c:pt>
                      <c:pt idx="2255">
                        <c:v>14.9879382200038</c:v>
                      </c:pt>
                      <c:pt idx="2256">
                        <c:v>14.994955820895701</c:v>
                      </c:pt>
                      <c:pt idx="2257">
                        <c:v>15.0019734217876</c:v>
                      </c:pt>
                      <c:pt idx="2258">
                        <c:v>15.0089910226794</c:v>
                      </c:pt>
                      <c:pt idx="2259">
                        <c:v>15.016008623571301</c:v>
                      </c:pt>
                      <c:pt idx="2260">
                        <c:v>15.0230262244631</c:v>
                      </c:pt>
                      <c:pt idx="2261">
                        <c:v>15.030043825354999</c:v>
                      </c:pt>
                      <c:pt idx="2262">
                        <c:v>15.0370614262469</c:v>
                      </c:pt>
                      <c:pt idx="2263">
                        <c:v>15.0440790271387</c:v>
                      </c:pt>
                      <c:pt idx="2264">
                        <c:v>15.051096628030599</c:v>
                      </c:pt>
                      <c:pt idx="2265">
                        <c:v>15.058114228922401</c:v>
                      </c:pt>
                      <c:pt idx="2266">
                        <c:v>15.0651318298143</c:v>
                      </c:pt>
                      <c:pt idx="2267">
                        <c:v>15.072149430706199</c:v>
                      </c:pt>
                      <c:pt idx="2268">
                        <c:v>15.079167031598001</c:v>
                      </c:pt>
                      <c:pt idx="2269">
                        <c:v>15.0861846324899</c:v>
                      </c:pt>
                      <c:pt idx="2270">
                        <c:v>15.093202233381801</c:v>
                      </c:pt>
                      <c:pt idx="2271">
                        <c:v>15.1002198342736</c:v>
                      </c:pt>
                      <c:pt idx="2272">
                        <c:v>15.1072374351655</c:v>
                      </c:pt>
                      <c:pt idx="2273">
                        <c:v>15.114255036057299</c:v>
                      </c:pt>
                      <c:pt idx="2274">
                        <c:v>15.1212726369492</c:v>
                      </c:pt>
                      <c:pt idx="2275">
                        <c:v>15.128290237841099</c:v>
                      </c:pt>
                      <c:pt idx="2276">
                        <c:v>15.135307838732899</c:v>
                      </c:pt>
                      <c:pt idx="2277">
                        <c:v>15.1423254396248</c:v>
                      </c:pt>
                      <c:pt idx="2278">
                        <c:v>15.1493430405166</c:v>
                      </c:pt>
                      <c:pt idx="2279">
                        <c:v>15.156360641408501</c:v>
                      </c:pt>
                      <c:pt idx="2280">
                        <c:v>15.1633782423004</c:v>
                      </c:pt>
                      <c:pt idx="2281">
                        <c:v>15.1703958431922</c:v>
                      </c:pt>
                      <c:pt idx="2282">
                        <c:v>15.177413444084101</c:v>
                      </c:pt>
                      <c:pt idx="2283">
                        <c:v>15.184431044976</c:v>
                      </c:pt>
                      <c:pt idx="2284">
                        <c:v>15.1914486458678</c:v>
                      </c:pt>
                      <c:pt idx="2285">
                        <c:v>15.1984662467597</c:v>
                      </c:pt>
                      <c:pt idx="2286">
                        <c:v>15.2054838476515</c:v>
                      </c:pt>
                      <c:pt idx="2287">
                        <c:v>15.212501448543399</c:v>
                      </c:pt>
                      <c:pt idx="2288">
                        <c:v>15.2195190494353</c:v>
                      </c:pt>
                      <c:pt idx="2289">
                        <c:v>15.2265366503271</c:v>
                      </c:pt>
                      <c:pt idx="2290">
                        <c:v>15.233554251218999</c:v>
                      </c:pt>
                      <c:pt idx="2291">
                        <c:v>15.2405718521109</c:v>
                      </c:pt>
                      <c:pt idx="2292">
                        <c:v>15.2475894530027</c:v>
                      </c:pt>
                      <c:pt idx="2293">
                        <c:v>15.254607053894601</c:v>
                      </c:pt>
                      <c:pt idx="2294">
                        <c:v>15.261624654786401</c:v>
                      </c:pt>
                      <c:pt idx="2295">
                        <c:v>15.2686422556783</c:v>
                      </c:pt>
                      <c:pt idx="2296">
                        <c:v>15.275659856570201</c:v>
                      </c:pt>
                      <c:pt idx="2297">
                        <c:v>15.282677457462</c:v>
                      </c:pt>
                      <c:pt idx="2298">
                        <c:v>15.2896950583539</c:v>
                      </c:pt>
                      <c:pt idx="2299">
                        <c:v>15.2967126592458</c:v>
                      </c:pt>
                      <c:pt idx="2300">
                        <c:v>15.3037302601376</c:v>
                      </c:pt>
                      <c:pt idx="2301">
                        <c:v>15.310747861029499</c:v>
                      </c:pt>
                      <c:pt idx="2302">
                        <c:v>15.317765461921301</c:v>
                      </c:pt>
                      <c:pt idx="2303">
                        <c:v>15.3247830628132</c:v>
                      </c:pt>
                      <c:pt idx="2304">
                        <c:v>15.331800663705099</c:v>
                      </c:pt>
                      <c:pt idx="2305">
                        <c:v>15.338818264596901</c:v>
                      </c:pt>
                      <c:pt idx="2306">
                        <c:v>15.3458358654888</c:v>
                      </c:pt>
                      <c:pt idx="2307">
                        <c:v>15.3528534663806</c:v>
                      </c:pt>
                      <c:pt idx="2308">
                        <c:v>15.359871067272501</c:v>
                      </c:pt>
                      <c:pt idx="2309">
                        <c:v>15.3668886681644</c:v>
                      </c:pt>
                      <c:pt idx="2310">
                        <c:v>15.373906269056199</c:v>
                      </c:pt>
                      <c:pt idx="2311">
                        <c:v>15.3809238699481</c:v>
                      </c:pt>
                      <c:pt idx="2312">
                        <c:v>15.3879414708399</c:v>
                      </c:pt>
                      <c:pt idx="2313">
                        <c:v>15.394959071731799</c:v>
                      </c:pt>
                      <c:pt idx="2314">
                        <c:v>15.4019766726237</c:v>
                      </c:pt>
                      <c:pt idx="2315">
                        <c:v>15.4089942735155</c:v>
                      </c:pt>
                      <c:pt idx="2316">
                        <c:v>15.416011874407401</c:v>
                      </c:pt>
                      <c:pt idx="2317">
                        <c:v>15.4230294752993</c:v>
                      </c:pt>
                      <c:pt idx="2318">
                        <c:v>15.4300470761911</c:v>
                      </c:pt>
                      <c:pt idx="2319">
                        <c:v>15.437064677083001</c:v>
                      </c:pt>
                      <c:pt idx="2320">
                        <c:v>15.4440822779748</c:v>
                      </c:pt>
                      <c:pt idx="2321">
                        <c:v>15.4510998788667</c:v>
                      </c:pt>
                      <c:pt idx="2322">
                        <c:v>15.458117479758601</c:v>
                      </c:pt>
                      <c:pt idx="2323">
                        <c:v>15.4651350806504</c:v>
                      </c:pt>
                      <c:pt idx="2324">
                        <c:v>15.472152681542299</c:v>
                      </c:pt>
                      <c:pt idx="2325">
                        <c:v>15.4791702824342</c:v>
                      </c:pt>
                      <c:pt idx="2326">
                        <c:v>15.486187883326</c:v>
                      </c:pt>
                      <c:pt idx="2327">
                        <c:v>15.493205484217899</c:v>
                      </c:pt>
                      <c:pt idx="2328">
                        <c:v>15.500223085109701</c:v>
                      </c:pt>
                      <c:pt idx="2329">
                        <c:v>15.5072406860016</c:v>
                      </c:pt>
                      <c:pt idx="2330">
                        <c:v>15.514258286893501</c:v>
                      </c:pt>
                      <c:pt idx="2331">
                        <c:v>15.521275887785301</c:v>
                      </c:pt>
                      <c:pt idx="2332">
                        <c:v>15.5282934886772</c:v>
                      </c:pt>
                      <c:pt idx="2333">
                        <c:v>15.535311089568999</c:v>
                      </c:pt>
                      <c:pt idx="2334">
                        <c:v>15.5423286904609</c:v>
                      </c:pt>
                      <c:pt idx="2335">
                        <c:v>15.5493462913528</c:v>
                      </c:pt>
                      <c:pt idx="2336">
                        <c:v>15.556363892244599</c:v>
                      </c:pt>
                      <c:pt idx="2337">
                        <c:v>15.5633814931365</c:v>
                      </c:pt>
                      <c:pt idx="2338">
                        <c:v>15.570399094028399</c:v>
                      </c:pt>
                      <c:pt idx="2339">
                        <c:v>15.577416694920201</c:v>
                      </c:pt>
                      <c:pt idx="2340">
                        <c:v>15.5844342958121</c:v>
                      </c:pt>
                      <c:pt idx="2341">
                        <c:v>15.5914518967039</c:v>
                      </c:pt>
                      <c:pt idx="2342">
                        <c:v>15.598469497595801</c:v>
                      </c:pt>
                      <c:pt idx="2343">
                        <c:v>15.6054870984877</c:v>
                      </c:pt>
                      <c:pt idx="2344">
                        <c:v>15.6125046993795</c:v>
                      </c:pt>
                      <c:pt idx="2345">
                        <c:v>15.619522300271401</c:v>
                      </c:pt>
                      <c:pt idx="2346">
                        <c:v>15.6265399011633</c:v>
                      </c:pt>
                      <c:pt idx="2347">
                        <c:v>15.633557502055099</c:v>
                      </c:pt>
                      <c:pt idx="2348">
                        <c:v>15.640575102947</c:v>
                      </c:pt>
                      <c:pt idx="2349">
                        <c:v>15.6475927038388</c:v>
                      </c:pt>
                      <c:pt idx="2350">
                        <c:v>15.654610304730699</c:v>
                      </c:pt>
                      <c:pt idx="2351">
                        <c:v>15.6616279056226</c:v>
                      </c:pt>
                      <c:pt idx="2352">
                        <c:v>15.6686455065144</c:v>
                      </c:pt>
                      <c:pt idx="2353">
                        <c:v>15.675663107406301</c:v>
                      </c:pt>
                      <c:pt idx="2354">
                        <c:v>15.682680708298101</c:v>
                      </c:pt>
                      <c:pt idx="2355">
                        <c:v>15.68969830919</c:v>
                      </c:pt>
                      <c:pt idx="2356">
                        <c:v>15.696715910081901</c:v>
                      </c:pt>
                      <c:pt idx="2357">
                        <c:v>15.7037335109737</c:v>
                      </c:pt>
                      <c:pt idx="2358">
                        <c:v>15.7107511118656</c:v>
                      </c:pt>
                      <c:pt idx="2359">
                        <c:v>15.717768712757501</c:v>
                      </c:pt>
                      <c:pt idx="2360">
                        <c:v>15.7247863136493</c:v>
                      </c:pt>
                      <c:pt idx="2361">
                        <c:v>15.731803914541199</c:v>
                      </c:pt>
                      <c:pt idx="2362">
                        <c:v>15.738821515432999</c:v>
                      </c:pt>
                      <c:pt idx="2363">
                        <c:v>15.7458391163249</c:v>
                      </c:pt>
                      <c:pt idx="2364">
                        <c:v>15.752856717216799</c:v>
                      </c:pt>
                      <c:pt idx="2365">
                        <c:v>15.759874318108601</c:v>
                      </c:pt>
                      <c:pt idx="2366">
                        <c:v>15.7668919190005</c:v>
                      </c:pt>
                      <c:pt idx="2367">
                        <c:v>15.7739095198923</c:v>
                      </c:pt>
                      <c:pt idx="2368">
                        <c:v>15.780927120784201</c:v>
                      </c:pt>
                      <c:pt idx="2369">
                        <c:v>15.7879447216761</c:v>
                      </c:pt>
                      <c:pt idx="2370">
                        <c:v>15.794962322567899</c:v>
                      </c:pt>
                      <c:pt idx="2371">
                        <c:v>15.8019799234598</c:v>
                      </c:pt>
                      <c:pt idx="2372">
                        <c:v>15.8089975243517</c:v>
                      </c:pt>
                      <c:pt idx="2373">
                        <c:v>15.816015125243499</c:v>
                      </c:pt>
                      <c:pt idx="2374">
                        <c:v>15.8230327261354</c:v>
                      </c:pt>
                      <c:pt idx="2375">
                        <c:v>15.8300503270272</c:v>
                      </c:pt>
                      <c:pt idx="2376">
                        <c:v>15.837067927919099</c:v>
                      </c:pt>
                      <c:pt idx="2377">
                        <c:v>15.844085528811</c:v>
                      </c:pt>
                      <c:pt idx="2378">
                        <c:v>15.8511031297028</c:v>
                      </c:pt>
                      <c:pt idx="2379">
                        <c:v>15.858120730594701</c:v>
                      </c:pt>
                      <c:pt idx="2380">
                        <c:v>15.8651383314865</c:v>
                      </c:pt>
                      <c:pt idx="2381">
                        <c:v>15.8721559323784</c:v>
                      </c:pt>
                      <c:pt idx="2382">
                        <c:v>15.879173533270301</c:v>
                      </c:pt>
                      <c:pt idx="2383">
                        <c:v>15.8861911341621</c:v>
                      </c:pt>
                      <c:pt idx="2384">
                        <c:v>15.893208735053999</c:v>
                      </c:pt>
                      <c:pt idx="2385">
                        <c:v>15.9002263359459</c:v>
                      </c:pt>
                      <c:pt idx="2386">
                        <c:v>15.9072439368377</c:v>
                      </c:pt>
                      <c:pt idx="2387">
                        <c:v>15.914261537729599</c:v>
                      </c:pt>
                      <c:pt idx="2388">
                        <c:v>15.921279138621401</c:v>
                      </c:pt>
                      <c:pt idx="2389">
                        <c:v>15.9282967395133</c:v>
                      </c:pt>
                      <c:pt idx="2390">
                        <c:v>15.935314340405199</c:v>
                      </c:pt>
                      <c:pt idx="2391">
                        <c:v>15.942331941297001</c:v>
                      </c:pt>
                      <c:pt idx="2392">
                        <c:v>15.9493495421889</c:v>
                      </c:pt>
                      <c:pt idx="2393">
                        <c:v>15.956367143080801</c:v>
                      </c:pt>
                      <c:pt idx="2394">
                        <c:v>15.9633847439726</c:v>
                      </c:pt>
                      <c:pt idx="2395">
                        <c:v>15.9704023448645</c:v>
                      </c:pt>
                      <c:pt idx="2396">
                        <c:v>15.977419945756299</c:v>
                      </c:pt>
                      <c:pt idx="2397">
                        <c:v>15.9844375466482</c:v>
                      </c:pt>
                      <c:pt idx="2398">
                        <c:v>15.991455147540099</c:v>
                      </c:pt>
                      <c:pt idx="2399">
                        <c:v>15.998472748431899</c:v>
                      </c:pt>
                      <c:pt idx="2400">
                        <c:v>16.0054903493238</c:v>
                      </c:pt>
                      <c:pt idx="2401">
                        <c:v>16.0125079502156</c:v>
                      </c:pt>
                      <c:pt idx="2402">
                        <c:v>16.019525551107499</c:v>
                      </c:pt>
                      <c:pt idx="2403">
                        <c:v>16.026543151999402</c:v>
                      </c:pt>
                      <c:pt idx="2404">
                        <c:v>16.033560752891201</c:v>
                      </c:pt>
                      <c:pt idx="2405">
                        <c:v>16.040578353783101</c:v>
                      </c:pt>
                      <c:pt idx="2406">
                        <c:v>16.047595954675</c:v>
                      </c:pt>
                      <c:pt idx="2407">
                        <c:v>16.054613555566799</c:v>
                      </c:pt>
                      <c:pt idx="2408">
                        <c:v>16.061631156458699</c:v>
                      </c:pt>
                      <c:pt idx="2409">
                        <c:v>16.068648757350498</c:v>
                      </c:pt>
                      <c:pt idx="2410">
                        <c:v>16.075666358242401</c:v>
                      </c:pt>
                      <c:pt idx="2411">
                        <c:v>16.0826839591343</c:v>
                      </c:pt>
                      <c:pt idx="2412">
                        <c:v>16.0897015600261</c:v>
                      </c:pt>
                      <c:pt idx="2413">
                        <c:v>16.096719160917999</c:v>
                      </c:pt>
                      <c:pt idx="2414">
                        <c:v>16.103736761809898</c:v>
                      </c:pt>
                      <c:pt idx="2415">
                        <c:v>16.110754362701702</c:v>
                      </c:pt>
                      <c:pt idx="2416">
                        <c:v>16.117771963593601</c:v>
                      </c:pt>
                      <c:pt idx="2417">
                        <c:v>16.1247895644854</c:v>
                      </c:pt>
                      <c:pt idx="2418">
                        <c:v>16.1318071653773</c:v>
                      </c:pt>
                      <c:pt idx="2419">
                        <c:v>16.138824766269199</c:v>
                      </c:pt>
                      <c:pt idx="2420">
                        <c:v>16.145842367160999</c:v>
                      </c:pt>
                      <c:pt idx="2421">
                        <c:v>16.152859968052901</c:v>
                      </c:pt>
                      <c:pt idx="2422">
                        <c:v>16.159877568944701</c:v>
                      </c:pt>
                      <c:pt idx="2423">
                        <c:v>16.1668951698366</c:v>
                      </c:pt>
                      <c:pt idx="2424">
                        <c:v>16.173912770728499</c:v>
                      </c:pt>
                      <c:pt idx="2425">
                        <c:v>16.180930371620299</c:v>
                      </c:pt>
                      <c:pt idx="2426">
                        <c:v>16.187947972512202</c:v>
                      </c:pt>
                      <c:pt idx="2427">
                        <c:v>16.194965573404101</c:v>
                      </c:pt>
                      <c:pt idx="2428">
                        <c:v>16.201983174295901</c:v>
                      </c:pt>
                      <c:pt idx="2429">
                        <c:v>16.2090007751878</c:v>
                      </c:pt>
                      <c:pt idx="2430">
                        <c:v>16.2160183760796</c:v>
                      </c:pt>
                      <c:pt idx="2431">
                        <c:v>16.223035976971499</c:v>
                      </c:pt>
                      <c:pt idx="2432">
                        <c:v>16.230053577863401</c:v>
                      </c:pt>
                      <c:pt idx="2433">
                        <c:v>16.237071178755201</c:v>
                      </c:pt>
                      <c:pt idx="2434">
                        <c:v>16.2440887796471</c:v>
                      </c:pt>
                      <c:pt idx="2435">
                        <c:v>16.2511063805389</c:v>
                      </c:pt>
                      <c:pt idx="2436">
                        <c:v>16.258123981430799</c:v>
                      </c:pt>
                      <c:pt idx="2437">
                        <c:v>16.265141582322698</c:v>
                      </c:pt>
                      <c:pt idx="2438">
                        <c:v>16.272159183214502</c:v>
                      </c:pt>
                      <c:pt idx="2439">
                        <c:v>16.279176784106401</c:v>
                      </c:pt>
                      <c:pt idx="2440">
                        <c:v>16.2861943849983</c:v>
                      </c:pt>
                      <c:pt idx="2441">
                        <c:v>16.2932119858901</c:v>
                      </c:pt>
                      <c:pt idx="2442">
                        <c:v>16.300229586781999</c:v>
                      </c:pt>
                      <c:pt idx="2443">
                        <c:v>16.307247187673799</c:v>
                      </c:pt>
                      <c:pt idx="2444">
                        <c:v>16.314264788565701</c:v>
                      </c:pt>
                      <c:pt idx="2445">
                        <c:v>16.3212823894576</c:v>
                      </c:pt>
                      <c:pt idx="2446">
                        <c:v>16.3282999903494</c:v>
                      </c:pt>
                      <c:pt idx="2447">
                        <c:v>16.335317591241299</c:v>
                      </c:pt>
                      <c:pt idx="2448">
                        <c:v>16.342335192133099</c:v>
                      </c:pt>
                      <c:pt idx="2449">
                        <c:v>16.349352793025002</c:v>
                      </c:pt>
                      <c:pt idx="2450">
                        <c:v>16.356370393916901</c:v>
                      </c:pt>
                      <c:pt idx="2451">
                        <c:v>16.363387994808701</c:v>
                      </c:pt>
                      <c:pt idx="2452">
                        <c:v>16.3704055957006</c:v>
                      </c:pt>
                      <c:pt idx="2453">
                        <c:v>16.377423196592499</c:v>
                      </c:pt>
                      <c:pt idx="2454">
                        <c:v>16.384440797484299</c:v>
                      </c:pt>
                      <c:pt idx="2455">
                        <c:v>16.391458398376201</c:v>
                      </c:pt>
                      <c:pt idx="2456">
                        <c:v>16.398475999268001</c:v>
                      </c:pt>
                      <c:pt idx="2457">
                        <c:v>16.4054936001599</c:v>
                      </c:pt>
                      <c:pt idx="2458">
                        <c:v>16.4125112010518</c:v>
                      </c:pt>
                      <c:pt idx="2459">
                        <c:v>16.419528801943599</c:v>
                      </c:pt>
                      <c:pt idx="2460">
                        <c:v>16.426546402835498</c:v>
                      </c:pt>
                      <c:pt idx="2461">
                        <c:v>16.433564003727401</c:v>
                      </c:pt>
                      <c:pt idx="2462">
                        <c:v>16.440581604619201</c:v>
                      </c:pt>
                      <c:pt idx="2463">
                        <c:v>16.4475992055111</c:v>
                      </c:pt>
                      <c:pt idx="2464">
                        <c:v>16.4546168064029</c:v>
                      </c:pt>
                      <c:pt idx="2465">
                        <c:v>16.461634407294799</c:v>
                      </c:pt>
                      <c:pt idx="2466">
                        <c:v>16.468652008186702</c:v>
                      </c:pt>
                      <c:pt idx="2467">
                        <c:v>16.475669609078501</c:v>
                      </c:pt>
                      <c:pt idx="2468">
                        <c:v>16.4826872099704</c:v>
                      </c:pt>
                      <c:pt idx="2469">
                        <c:v>16.4897048108622</c:v>
                      </c:pt>
                      <c:pt idx="2470">
                        <c:v>16.496722411754099</c:v>
                      </c:pt>
                      <c:pt idx="2471">
                        <c:v>16.503740012645999</c:v>
                      </c:pt>
                      <c:pt idx="2472">
                        <c:v>16.510757613537798</c:v>
                      </c:pt>
                      <c:pt idx="2473">
                        <c:v>16.517775214429701</c:v>
                      </c:pt>
                      <c:pt idx="2474">
                        <c:v>16.5247928153216</c:v>
                      </c:pt>
                      <c:pt idx="2475">
                        <c:v>16.5318104162134</c:v>
                      </c:pt>
                      <c:pt idx="2476">
                        <c:v>16.538828017105299</c:v>
                      </c:pt>
                      <c:pt idx="2477">
                        <c:v>16.545845617997099</c:v>
                      </c:pt>
                      <c:pt idx="2478">
                        <c:v>16.552863218889001</c:v>
                      </c:pt>
                      <c:pt idx="2479">
                        <c:v>16.559880819780901</c:v>
                      </c:pt>
                      <c:pt idx="2480">
                        <c:v>16.5668984206727</c:v>
                      </c:pt>
                      <c:pt idx="2481">
                        <c:v>16.5739160215646</c:v>
                      </c:pt>
                      <c:pt idx="2482">
                        <c:v>16.580933622456399</c:v>
                      </c:pt>
                      <c:pt idx="2483">
                        <c:v>16.587951223348298</c:v>
                      </c:pt>
                      <c:pt idx="2484">
                        <c:v>16.594968824240201</c:v>
                      </c:pt>
                      <c:pt idx="2485">
                        <c:v>16.601986425132001</c:v>
                      </c:pt>
                      <c:pt idx="2486">
                        <c:v>16.6090040260239</c:v>
                      </c:pt>
                      <c:pt idx="2487">
                        <c:v>16.616021626915799</c:v>
                      </c:pt>
                      <c:pt idx="2488">
                        <c:v>16.623039227807599</c:v>
                      </c:pt>
                      <c:pt idx="2489">
                        <c:v>16.630056828699502</c:v>
                      </c:pt>
                      <c:pt idx="2490">
                        <c:v>16.637074429591301</c:v>
                      </c:pt>
                      <c:pt idx="2491">
                        <c:v>16.644092030483201</c:v>
                      </c:pt>
                      <c:pt idx="2492">
                        <c:v>16.6511096313751</c:v>
                      </c:pt>
                      <c:pt idx="2493">
                        <c:v>16.658127232266899</c:v>
                      </c:pt>
                      <c:pt idx="2494">
                        <c:v>16.665144833158799</c:v>
                      </c:pt>
                      <c:pt idx="2495">
                        <c:v>16.672162434050701</c:v>
                      </c:pt>
                      <c:pt idx="2496">
                        <c:v>16.679180034942501</c:v>
                      </c:pt>
                      <c:pt idx="2497">
                        <c:v>16.6861976358344</c:v>
                      </c:pt>
                      <c:pt idx="2498">
                        <c:v>16.6932152367262</c:v>
                      </c:pt>
                      <c:pt idx="2499">
                        <c:v>16.700232837618099</c:v>
                      </c:pt>
                      <c:pt idx="2500">
                        <c:v>16.707250438509998</c:v>
                      </c:pt>
                      <c:pt idx="2501">
                        <c:v>16.714268039401802</c:v>
                      </c:pt>
                      <c:pt idx="2502">
                        <c:v>16.721285640293701</c:v>
                      </c:pt>
                      <c:pt idx="2503">
                        <c:v>16.7283032411855</c:v>
                      </c:pt>
                      <c:pt idx="2504">
                        <c:v>16.7353208420774</c:v>
                      </c:pt>
                      <c:pt idx="2505">
                        <c:v>16.742338442969299</c:v>
                      </c:pt>
                      <c:pt idx="2506">
                        <c:v>16.749356043861098</c:v>
                      </c:pt>
                      <c:pt idx="2507">
                        <c:v>16.756373644753001</c:v>
                      </c:pt>
                      <c:pt idx="2508">
                        <c:v>16.7633912456449</c:v>
                      </c:pt>
                      <c:pt idx="2509">
                        <c:v>16.7704088465367</c:v>
                      </c:pt>
                      <c:pt idx="2510">
                        <c:v>16.777426447428599</c:v>
                      </c:pt>
                      <c:pt idx="2511">
                        <c:v>16.784444048320399</c:v>
                      </c:pt>
                      <c:pt idx="2512">
                        <c:v>16.791461649212302</c:v>
                      </c:pt>
                      <c:pt idx="2513">
                        <c:v>16.798479250104201</c:v>
                      </c:pt>
                      <c:pt idx="2514">
                        <c:v>16.805496850996001</c:v>
                      </c:pt>
                      <c:pt idx="2515">
                        <c:v>16.8125144518879</c:v>
                      </c:pt>
                      <c:pt idx="2516">
                        <c:v>16.819532052779799</c:v>
                      </c:pt>
                      <c:pt idx="2517">
                        <c:v>16.826549653671599</c:v>
                      </c:pt>
                      <c:pt idx="2518">
                        <c:v>16.833567254563501</c:v>
                      </c:pt>
                      <c:pt idx="2519">
                        <c:v>16.840584855455301</c:v>
                      </c:pt>
                      <c:pt idx="2520">
                        <c:v>16.8476024563472</c:v>
                      </c:pt>
                      <c:pt idx="2521">
                        <c:v>16.854620057239099</c:v>
                      </c:pt>
                      <c:pt idx="2522">
                        <c:v>16.861637658130899</c:v>
                      </c:pt>
                      <c:pt idx="2523">
                        <c:v>16.868655259022798</c:v>
                      </c:pt>
                      <c:pt idx="2524">
                        <c:v>16.875672859914602</c:v>
                      </c:pt>
                      <c:pt idx="2525">
                        <c:v>16.882690460806501</c:v>
                      </c:pt>
                      <c:pt idx="2526">
                        <c:v>16.8897080616984</c:v>
                      </c:pt>
                      <c:pt idx="2527">
                        <c:v>16.8967256625902</c:v>
                      </c:pt>
                      <c:pt idx="2528">
                        <c:v>16.903743263482099</c:v>
                      </c:pt>
                      <c:pt idx="2529">
                        <c:v>16.910760864374001</c:v>
                      </c:pt>
                      <c:pt idx="2530">
                        <c:v>16.917778465265801</c:v>
                      </c:pt>
                      <c:pt idx="2531">
                        <c:v>16.9247960661577</c:v>
                      </c:pt>
                      <c:pt idx="2532">
                        <c:v>16.9318136670495</c:v>
                      </c:pt>
                      <c:pt idx="2533">
                        <c:v>16.938831267941399</c:v>
                      </c:pt>
                      <c:pt idx="2534">
                        <c:v>16.945848868833298</c:v>
                      </c:pt>
                      <c:pt idx="2535">
                        <c:v>16.952866469725102</c:v>
                      </c:pt>
                      <c:pt idx="2536">
                        <c:v>16.959884070617001</c:v>
                      </c:pt>
                      <c:pt idx="2537">
                        <c:v>16.966901671508801</c:v>
                      </c:pt>
                      <c:pt idx="2538">
                        <c:v>16.9739192724007</c:v>
                      </c:pt>
                      <c:pt idx="2539">
                        <c:v>16.980936873292599</c:v>
                      </c:pt>
                      <c:pt idx="2540">
                        <c:v>16.987954474184399</c:v>
                      </c:pt>
                      <c:pt idx="2541">
                        <c:v>16.994972075076301</c:v>
                      </c:pt>
                      <c:pt idx="2542">
                        <c:v>17.001989675968201</c:v>
                      </c:pt>
                      <c:pt idx="2543">
                        <c:v>17.00900727686</c:v>
                      </c:pt>
                      <c:pt idx="2544">
                        <c:v>17.016024877751899</c:v>
                      </c:pt>
                      <c:pt idx="2545">
                        <c:v>17.023042478643699</c:v>
                      </c:pt>
                      <c:pt idx="2546">
                        <c:v>17.030060079535598</c:v>
                      </c:pt>
                      <c:pt idx="2547">
                        <c:v>17.037077680427501</c:v>
                      </c:pt>
                      <c:pt idx="2548">
                        <c:v>17.044095281319301</c:v>
                      </c:pt>
                      <c:pt idx="2549">
                        <c:v>17.0511128822112</c:v>
                      </c:pt>
                      <c:pt idx="2550">
                        <c:v>17.058130483103</c:v>
                      </c:pt>
                      <c:pt idx="2551">
                        <c:v>17.065148083994899</c:v>
                      </c:pt>
                      <c:pt idx="2552">
                        <c:v>17.072165684886802</c:v>
                      </c:pt>
                      <c:pt idx="2553">
                        <c:v>17.079183285778601</c:v>
                      </c:pt>
                      <c:pt idx="2554">
                        <c:v>17.0862008866705</c:v>
                      </c:pt>
                      <c:pt idx="2555">
                        <c:v>17.0932184875624</c:v>
                      </c:pt>
                      <c:pt idx="2556">
                        <c:v>17.100236088454199</c:v>
                      </c:pt>
                      <c:pt idx="2557">
                        <c:v>17.107253689346098</c:v>
                      </c:pt>
                      <c:pt idx="2558">
                        <c:v>17.114271290237902</c:v>
                      </c:pt>
                      <c:pt idx="2559">
                        <c:v>17.121288891129801</c:v>
                      </c:pt>
                      <c:pt idx="2560">
                        <c:v>17.1283064920217</c:v>
                      </c:pt>
                      <c:pt idx="2561">
                        <c:v>17.1353240929135</c:v>
                      </c:pt>
                      <c:pt idx="2562">
                        <c:v>17.142341693805399</c:v>
                      </c:pt>
                      <c:pt idx="2563">
                        <c:v>17.149359294697302</c:v>
                      </c:pt>
                      <c:pt idx="2564">
                        <c:v>17.156376895589101</c:v>
                      </c:pt>
                      <c:pt idx="2565">
                        <c:v>17.163394496481001</c:v>
                      </c:pt>
                      <c:pt idx="2566">
                        <c:v>17.1704120973728</c:v>
                      </c:pt>
                      <c:pt idx="2567">
                        <c:v>17.177429698264699</c:v>
                      </c:pt>
                      <c:pt idx="2568">
                        <c:v>17.184447299156599</c:v>
                      </c:pt>
                      <c:pt idx="2569">
                        <c:v>17.191464900048398</c:v>
                      </c:pt>
                      <c:pt idx="2570">
                        <c:v>17.198482500940301</c:v>
                      </c:pt>
                      <c:pt idx="2571">
                        <c:v>17.205500101832101</c:v>
                      </c:pt>
                      <c:pt idx="2572">
                        <c:v>17.212517702724</c:v>
                      </c:pt>
                      <c:pt idx="2573">
                        <c:v>17.219535303615899</c:v>
                      </c:pt>
                      <c:pt idx="2574">
                        <c:v>17.226552904507699</c:v>
                      </c:pt>
                      <c:pt idx="2575">
                        <c:v>17.233570505399602</c:v>
                      </c:pt>
                      <c:pt idx="2576">
                        <c:v>17.240588106291501</c:v>
                      </c:pt>
                      <c:pt idx="2577">
                        <c:v>17.2476057071833</c:v>
                      </c:pt>
                      <c:pt idx="2578">
                        <c:v>17.2546233080752</c:v>
                      </c:pt>
                      <c:pt idx="2579">
                        <c:v>17.261640908966999</c:v>
                      </c:pt>
                      <c:pt idx="2580">
                        <c:v>17.268658509858898</c:v>
                      </c:pt>
                      <c:pt idx="2581">
                        <c:v>17.275676110750801</c:v>
                      </c:pt>
                      <c:pt idx="2582">
                        <c:v>17.282693711642601</c:v>
                      </c:pt>
                      <c:pt idx="2583">
                        <c:v>17.2897113125345</c:v>
                      </c:pt>
                      <c:pt idx="2584">
                        <c:v>17.2967289134263</c:v>
                      </c:pt>
                      <c:pt idx="2585">
                        <c:v>17.303746514318199</c:v>
                      </c:pt>
                      <c:pt idx="2586">
                        <c:v>17.310764115210102</c:v>
                      </c:pt>
                      <c:pt idx="2587">
                        <c:v>17.317781716101901</c:v>
                      </c:pt>
                      <c:pt idx="2588">
                        <c:v>17.324799316993801</c:v>
                      </c:pt>
                      <c:pt idx="2589">
                        <c:v>17.3318169178857</c:v>
                      </c:pt>
                      <c:pt idx="2590">
                        <c:v>17.338834518777499</c:v>
                      </c:pt>
                      <c:pt idx="2591">
                        <c:v>17.345852119669399</c:v>
                      </c:pt>
                      <c:pt idx="2592">
                        <c:v>17.352869720561198</c:v>
                      </c:pt>
                      <c:pt idx="2593">
                        <c:v>17.359887321453101</c:v>
                      </c:pt>
                      <c:pt idx="2594">
                        <c:v>17.366904922345</c:v>
                      </c:pt>
                      <c:pt idx="2595">
                        <c:v>17.3739225232368</c:v>
                      </c:pt>
                      <c:pt idx="2596">
                        <c:v>17.380940124128699</c:v>
                      </c:pt>
                      <c:pt idx="2597">
                        <c:v>17.387957725020598</c:v>
                      </c:pt>
                      <c:pt idx="2598">
                        <c:v>17.394975325912402</c:v>
                      </c:pt>
                      <c:pt idx="2599">
                        <c:v>17.401992926804301</c:v>
                      </c:pt>
                      <c:pt idx="2600">
                        <c:v>17.4090105276961</c:v>
                      </c:pt>
                      <c:pt idx="2601">
                        <c:v>17.416028128588</c:v>
                      </c:pt>
                      <c:pt idx="2602">
                        <c:v>17.423045729479899</c:v>
                      </c:pt>
                      <c:pt idx="2603">
                        <c:v>17.430063330371699</c:v>
                      </c:pt>
                      <c:pt idx="2604">
                        <c:v>17.437080931263601</c:v>
                      </c:pt>
                      <c:pt idx="2605">
                        <c:v>17.444098532155401</c:v>
                      </c:pt>
                      <c:pt idx="2606">
                        <c:v>17.4511161330473</c:v>
                      </c:pt>
                      <c:pt idx="2607">
                        <c:v>17.458133733939199</c:v>
                      </c:pt>
                      <c:pt idx="2608">
                        <c:v>17.465151334830999</c:v>
                      </c:pt>
                      <c:pt idx="2609">
                        <c:v>17.472168935722902</c:v>
                      </c:pt>
                      <c:pt idx="2610">
                        <c:v>17.479186536614801</c:v>
                      </c:pt>
                      <c:pt idx="2611">
                        <c:v>17.486204137506601</c:v>
                      </c:pt>
                      <c:pt idx="2612">
                        <c:v>17.4932217383985</c:v>
                      </c:pt>
                      <c:pt idx="2613">
                        <c:v>17.5002393392903</c:v>
                      </c:pt>
                      <c:pt idx="2614">
                        <c:v>17.507256940182199</c:v>
                      </c:pt>
                      <c:pt idx="2615">
                        <c:v>17.514274541074101</c:v>
                      </c:pt>
                      <c:pt idx="2616">
                        <c:v>17.521292141965901</c:v>
                      </c:pt>
                      <c:pt idx="2617">
                        <c:v>17.5283097428578</c:v>
                      </c:pt>
                      <c:pt idx="2618">
                        <c:v>17.535327343749699</c:v>
                      </c:pt>
                      <c:pt idx="2619">
                        <c:v>17.542344944641499</c:v>
                      </c:pt>
                      <c:pt idx="2620">
                        <c:v>17.549362545533398</c:v>
                      </c:pt>
                      <c:pt idx="2621">
                        <c:v>17.556380146425202</c:v>
                      </c:pt>
                      <c:pt idx="2622">
                        <c:v>17.563397747317101</c:v>
                      </c:pt>
                      <c:pt idx="2623">
                        <c:v>17.570415348209</c:v>
                      </c:pt>
                      <c:pt idx="2624">
                        <c:v>17.5774329491008</c:v>
                      </c:pt>
                      <c:pt idx="2625">
                        <c:v>17.584450549992699</c:v>
                      </c:pt>
                      <c:pt idx="2626">
                        <c:v>17.591468150884499</c:v>
                      </c:pt>
                      <c:pt idx="2627">
                        <c:v>17.598485751776401</c:v>
                      </c:pt>
                      <c:pt idx="2628">
                        <c:v>17.6055033526683</c:v>
                      </c:pt>
                      <c:pt idx="2629">
                        <c:v>17.6125209535601</c:v>
                      </c:pt>
                      <c:pt idx="2630">
                        <c:v>17.619538554451999</c:v>
                      </c:pt>
                      <c:pt idx="2631">
                        <c:v>17.626556155343899</c:v>
                      </c:pt>
                      <c:pt idx="2632">
                        <c:v>17.633573756235698</c:v>
                      </c:pt>
                      <c:pt idx="2633">
                        <c:v>17.640591357127601</c:v>
                      </c:pt>
                      <c:pt idx="2634">
                        <c:v>17.647608958019401</c:v>
                      </c:pt>
                      <c:pt idx="2635">
                        <c:v>17.6546265589113</c:v>
                      </c:pt>
                      <c:pt idx="2636">
                        <c:v>17.661644159803199</c:v>
                      </c:pt>
                      <c:pt idx="2637">
                        <c:v>17.668661760694999</c:v>
                      </c:pt>
                      <c:pt idx="2638">
                        <c:v>17.675679361586901</c:v>
                      </c:pt>
                      <c:pt idx="2639">
                        <c:v>17.682696962478701</c:v>
                      </c:pt>
                      <c:pt idx="2640">
                        <c:v>17.6897145633706</c:v>
                      </c:pt>
                      <c:pt idx="2641">
                        <c:v>17.6967321642625</c:v>
                      </c:pt>
                      <c:pt idx="2642">
                        <c:v>17.703749765154299</c:v>
                      </c:pt>
                      <c:pt idx="2643">
                        <c:v>17.710767366046198</c:v>
                      </c:pt>
                      <c:pt idx="2644">
                        <c:v>17.717784966938101</c:v>
                      </c:pt>
                      <c:pt idx="2645">
                        <c:v>17.724802567829901</c:v>
                      </c:pt>
                      <c:pt idx="2646">
                        <c:v>17.7318201687218</c:v>
                      </c:pt>
                      <c:pt idx="2647">
                        <c:v>17.7388377696136</c:v>
                      </c:pt>
                      <c:pt idx="2648">
                        <c:v>17.745855370505499</c:v>
                      </c:pt>
                      <c:pt idx="2649">
                        <c:v>17.752872971397402</c:v>
                      </c:pt>
                      <c:pt idx="2650">
                        <c:v>17.759890572289201</c:v>
                      </c:pt>
                      <c:pt idx="2651">
                        <c:v>17.7669081731811</c:v>
                      </c:pt>
                      <c:pt idx="2652">
                        <c:v>17.7739257740729</c:v>
                      </c:pt>
                      <c:pt idx="2653">
                        <c:v>17.780943374964799</c:v>
                      </c:pt>
                      <c:pt idx="2654">
                        <c:v>17.787960975856699</c:v>
                      </c:pt>
                      <c:pt idx="2655">
                        <c:v>17.794978576748498</c:v>
                      </c:pt>
                      <c:pt idx="2656">
                        <c:v>17.801996177640401</c:v>
                      </c:pt>
                      <c:pt idx="2657">
                        <c:v>17.8090137785323</c:v>
                      </c:pt>
                      <c:pt idx="2658">
                        <c:v>17.8160313794241</c:v>
                      </c:pt>
                      <c:pt idx="2659">
                        <c:v>17.823048980315999</c:v>
                      </c:pt>
                      <c:pt idx="2660">
                        <c:v>17.830066581207799</c:v>
                      </c:pt>
                      <c:pt idx="2661">
                        <c:v>17.837084182099701</c:v>
                      </c:pt>
                      <c:pt idx="2662">
                        <c:v>17.844101782991601</c:v>
                      </c:pt>
                      <c:pt idx="2663">
                        <c:v>17.8511193838834</c:v>
                      </c:pt>
                      <c:pt idx="2664">
                        <c:v>17.8581369847753</c:v>
                      </c:pt>
                      <c:pt idx="2665">
                        <c:v>17.865154585667199</c:v>
                      </c:pt>
                      <c:pt idx="2666">
                        <c:v>17.872172186558998</c:v>
                      </c:pt>
                      <c:pt idx="2667">
                        <c:v>17.879189787450901</c:v>
                      </c:pt>
                      <c:pt idx="2668">
                        <c:v>17.886207388342701</c:v>
                      </c:pt>
                      <c:pt idx="2669">
                        <c:v>17.8932249892346</c:v>
                      </c:pt>
                      <c:pt idx="2670">
                        <c:v>17.900242590126499</c:v>
                      </c:pt>
                      <c:pt idx="2671">
                        <c:v>17.907260191018299</c:v>
                      </c:pt>
                      <c:pt idx="2672">
                        <c:v>17.914277791910202</c:v>
                      </c:pt>
                      <c:pt idx="2673">
                        <c:v>17.921295392802001</c:v>
                      </c:pt>
                      <c:pt idx="2674">
                        <c:v>17.928312993693901</c:v>
                      </c:pt>
                      <c:pt idx="2675">
                        <c:v>17.9353305945858</c:v>
                      </c:pt>
                      <c:pt idx="2676">
                        <c:v>17.942348195477599</c:v>
                      </c:pt>
                      <c:pt idx="2677">
                        <c:v>17.949365796369499</c:v>
                      </c:pt>
                      <c:pt idx="2678">
                        <c:v>17.956383397261401</c:v>
                      </c:pt>
                      <c:pt idx="2679">
                        <c:v>17.963400998153201</c:v>
                      </c:pt>
                      <c:pt idx="2680">
                        <c:v>17.9704185990451</c:v>
                      </c:pt>
                      <c:pt idx="2681">
                        <c:v>17.9774361999369</c:v>
                      </c:pt>
                      <c:pt idx="2682">
                        <c:v>17.984453800828799</c:v>
                      </c:pt>
                      <c:pt idx="2683">
                        <c:v>17.991471401720698</c:v>
                      </c:pt>
                      <c:pt idx="2684">
                        <c:v>17.998489002612502</c:v>
                      </c:pt>
                      <c:pt idx="2685">
                        <c:v>18.005506603504401</c:v>
                      </c:pt>
                      <c:pt idx="2686">
                        <c:v>18.0125242043962</c:v>
                      </c:pt>
                      <c:pt idx="2687">
                        <c:v>18.0195418052881</c:v>
                      </c:pt>
                      <c:pt idx="2688">
                        <c:v>18.026559406179999</c:v>
                      </c:pt>
                      <c:pt idx="2689">
                        <c:v>18.033577007071798</c:v>
                      </c:pt>
                      <c:pt idx="2690">
                        <c:v>18.040594607963701</c:v>
                      </c:pt>
                      <c:pt idx="2691">
                        <c:v>18.0476122088556</c:v>
                      </c:pt>
                      <c:pt idx="2692">
                        <c:v>18.0546298097474</c:v>
                      </c:pt>
                      <c:pt idx="2693">
                        <c:v>18.061647410639299</c:v>
                      </c:pt>
                      <c:pt idx="2694">
                        <c:v>18.068665011531099</c:v>
                      </c:pt>
                      <c:pt idx="2695">
                        <c:v>18.075682612423002</c:v>
                      </c:pt>
                      <c:pt idx="2696">
                        <c:v>18.082700213314901</c:v>
                      </c:pt>
                      <c:pt idx="2697">
                        <c:v>18.089717814206701</c:v>
                      </c:pt>
                      <c:pt idx="2698">
                        <c:v>18.0967354150986</c:v>
                      </c:pt>
                      <c:pt idx="2699">
                        <c:v>18.103753015990499</c:v>
                      </c:pt>
                      <c:pt idx="2700">
                        <c:v>18.110770616882299</c:v>
                      </c:pt>
                      <c:pt idx="2701">
                        <c:v>18.117788217774201</c:v>
                      </c:pt>
                      <c:pt idx="2702">
                        <c:v>18.124805818666001</c:v>
                      </c:pt>
                      <c:pt idx="2703">
                        <c:v>18.1318234195579</c:v>
                      </c:pt>
                      <c:pt idx="2704">
                        <c:v>18.138841020449799</c:v>
                      </c:pt>
                      <c:pt idx="2705">
                        <c:v>18.145858621341599</c:v>
                      </c:pt>
                      <c:pt idx="2706">
                        <c:v>18.152876222233498</c:v>
                      </c:pt>
                      <c:pt idx="2707">
                        <c:v>18.159893823125302</c:v>
                      </c:pt>
                      <c:pt idx="2708">
                        <c:v>18.166911424017201</c:v>
                      </c:pt>
                      <c:pt idx="2709">
                        <c:v>18.1739290249091</c:v>
                      </c:pt>
                      <c:pt idx="2710">
                        <c:v>18.1809466258009</c:v>
                      </c:pt>
                      <c:pt idx="2711">
                        <c:v>18.187964226692799</c:v>
                      </c:pt>
                      <c:pt idx="2712">
                        <c:v>18.194981827584702</c:v>
                      </c:pt>
                      <c:pt idx="2713">
                        <c:v>18.201999428476501</c:v>
                      </c:pt>
                      <c:pt idx="2714">
                        <c:v>18.2090170293684</c:v>
                      </c:pt>
                      <c:pt idx="2715">
                        <c:v>18.2160346302602</c:v>
                      </c:pt>
                      <c:pt idx="2716">
                        <c:v>18.223052231152099</c:v>
                      </c:pt>
                      <c:pt idx="2717">
                        <c:v>18.230069832043998</c:v>
                      </c:pt>
                      <c:pt idx="2718">
                        <c:v>18.237087432935802</c:v>
                      </c:pt>
                      <c:pt idx="2719">
                        <c:v>18.244105033827701</c:v>
                      </c:pt>
                      <c:pt idx="2720">
                        <c:v>18.251122634719501</c:v>
                      </c:pt>
                      <c:pt idx="2721">
                        <c:v>18.2581402356114</c:v>
                      </c:pt>
                      <c:pt idx="2722">
                        <c:v>18.265157836503299</c:v>
                      </c:pt>
                      <c:pt idx="2723">
                        <c:v>18.272175437395099</c:v>
                      </c:pt>
                      <c:pt idx="2724">
                        <c:v>18.279193038287001</c:v>
                      </c:pt>
                      <c:pt idx="2725">
                        <c:v>18.286210639178901</c:v>
                      </c:pt>
                      <c:pt idx="2726">
                        <c:v>18.2932282400707</c:v>
                      </c:pt>
                      <c:pt idx="2727">
                        <c:v>18.300245840962599</c:v>
                      </c:pt>
                      <c:pt idx="2728">
                        <c:v>18.307263441854399</c:v>
                      </c:pt>
                      <c:pt idx="2729">
                        <c:v>18.314281042746298</c:v>
                      </c:pt>
                      <c:pt idx="2730">
                        <c:v>18.321298643638201</c:v>
                      </c:pt>
                      <c:pt idx="2731">
                        <c:v>18.328316244530001</c:v>
                      </c:pt>
                      <c:pt idx="2732">
                        <c:v>18.3353338454219</c:v>
                      </c:pt>
                      <c:pt idx="2733">
                        <c:v>18.342351446313799</c:v>
                      </c:pt>
                      <c:pt idx="2734">
                        <c:v>18.349369047205599</c:v>
                      </c:pt>
                      <c:pt idx="2735">
                        <c:v>18.356386648097502</c:v>
                      </c:pt>
                      <c:pt idx="2736">
                        <c:v>18.363404248989301</c:v>
                      </c:pt>
                      <c:pt idx="2737">
                        <c:v>18.3704218498812</c:v>
                      </c:pt>
                      <c:pt idx="2738">
                        <c:v>18.3774394507731</c:v>
                      </c:pt>
                      <c:pt idx="2739">
                        <c:v>18.384457051664899</c:v>
                      </c:pt>
                      <c:pt idx="2740">
                        <c:v>18.391474652556798</c:v>
                      </c:pt>
                      <c:pt idx="2741">
                        <c:v>18.398492253448602</c:v>
                      </c:pt>
                      <c:pt idx="2742">
                        <c:v>18.405509854340501</c:v>
                      </c:pt>
                      <c:pt idx="2743">
                        <c:v>18.4125274552324</c:v>
                      </c:pt>
                      <c:pt idx="2744">
                        <c:v>18.4195450561242</c:v>
                      </c:pt>
                      <c:pt idx="2745">
                        <c:v>18.426562657016099</c:v>
                      </c:pt>
                      <c:pt idx="2746">
                        <c:v>18.433580257908002</c:v>
                      </c:pt>
                      <c:pt idx="2747">
                        <c:v>18.440597858799801</c:v>
                      </c:pt>
                      <c:pt idx="2748">
                        <c:v>18.447615459691701</c:v>
                      </c:pt>
                      <c:pt idx="2749">
                        <c:v>18.4546330605835</c:v>
                      </c:pt>
                      <c:pt idx="2750">
                        <c:v>18.461650661475399</c:v>
                      </c:pt>
                      <c:pt idx="2751">
                        <c:v>18.468668262367299</c:v>
                      </c:pt>
                      <c:pt idx="2752">
                        <c:v>18.475685863259098</c:v>
                      </c:pt>
                      <c:pt idx="2753">
                        <c:v>18.482703464151001</c:v>
                      </c:pt>
                      <c:pt idx="2754">
                        <c:v>18.489721065042801</c:v>
                      </c:pt>
                      <c:pt idx="2755">
                        <c:v>18.4967386659347</c:v>
                      </c:pt>
                      <c:pt idx="2756">
                        <c:v>18.503756266826599</c:v>
                      </c:pt>
                      <c:pt idx="2757">
                        <c:v>18.510773867718399</c:v>
                      </c:pt>
                      <c:pt idx="2758">
                        <c:v>18.517791468610302</c:v>
                      </c:pt>
                      <c:pt idx="2759">
                        <c:v>18.524809069502201</c:v>
                      </c:pt>
                      <c:pt idx="2760">
                        <c:v>18.531826670394</c:v>
                      </c:pt>
                      <c:pt idx="2761">
                        <c:v>18.5388442712859</c:v>
                      </c:pt>
                      <c:pt idx="2762">
                        <c:v>18.545861872177699</c:v>
                      </c:pt>
                      <c:pt idx="2763">
                        <c:v>18.552879473069599</c:v>
                      </c:pt>
                      <c:pt idx="2764">
                        <c:v>18.559897073961501</c:v>
                      </c:pt>
                      <c:pt idx="2765">
                        <c:v>18.566914674853301</c:v>
                      </c:pt>
                      <c:pt idx="2766">
                        <c:v>18.5739322757452</c:v>
                      </c:pt>
                      <c:pt idx="2767">
                        <c:v>18.580949876637</c:v>
                      </c:pt>
                      <c:pt idx="2768">
                        <c:v>18.587967477528899</c:v>
                      </c:pt>
                      <c:pt idx="2769">
                        <c:v>18.594985078420802</c:v>
                      </c:pt>
                      <c:pt idx="2770">
                        <c:v>18.602002679312601</c:v>
                      </c:pt>
                      <c:pt idx="2771">
                        <c:v>18.609020280204501</c:v>
                      </c:pt>
                      <c:pt idx="2772">
                        <c:v>18.6160378810964</c:v>
                      </c:pt>
                      <c:pt idx="2773">
                        <c:v>18.623055481988199</c:v>
                      </c:pt>
                      <c:pt idx="2774">
                        <c:v>18.630073082880099</c:v>
                      </c:pt>
                      <c:pt idx="2775">
                        <c:v>18.637090683771898</c:v>
                      </c:pt>
                      <c:pt idx="2776">
                        <c:v>18.644108284663801</c:v>
                      </c:pt>
                      <c:pt idx="2777">
                        <c:v>18.6511258855557</c:v>
                      </c:pt>
                      <c:pt idx="2778">
                        <c:v>18.6581434864475</c:v>
                      </c:pt>
                      <c:pt idx="2779">
                        <c:v>18.665161087339399</c:v>
                      </c:pt>
                      <c:pt idx="2780">
                        <c:v>18.672178688231298</c:v>
                      </c:pt>
                      <c:pt idx="2781">
                        <c:v>18.679196289123102</c:v>
                      </c:pt>
                      <c:pt idx="2782">
                        <c:v>18.686213890015001</c:v>
                      </c:pt>
                      <c:pt idx="2783">
                        <c:v>18.6932314909068</c:v>
                      </c:pt>
                      <c:pt idx="2784">
                        <c:v>18.7002490917987</c:v>
                      </c:pt>
                      <c:pt idx="2785">
                        <c:v>18.707266692690599</c:v>
                      </c:pt>
                      <c:pt idx="2786">
                        <c:v>18.714284293582399</c:v>
                      </c:pt>
                      <c:pt idx="2787">
                        <c:v>18.721301894474301</c:v>
                      </c:pt>
                      <c:pt idx="2788">
                        <c:v>18.728319495366101</c:v>
                      </c:pt>
                      <c:pt idx="2789">
                        <c:v>18.735337096258</c:v>
                      </c:pt>
                      <c:pt idx="2790">
                        <c:v>18.742354697149899</c:v>
                      </c:pt>
                      <c:pt idx="2791">
                        <c:v>18.749372298041699</c:v>
                      </c:pt>
                      <c:pt idx="2792">
                        <c:v>18.756389898933602</c:v>
                      </c:pt>
                      <c:pt idx="2793">
                        <c:v>18.763407499825501</c:v>
                      </c:pt>
                      <c:pt idx="2794">
                        <c:v>18.770425100717301</c:v>
                      </c:pt>
                      <c:pt idx="2795">
                        <c:v>18.7774427016092</c:v>
                      </c:pt>
                      <c:pt idx="2796">
                        <c:v>18.784460302501</c:v>
                      </c:pt>
                      <c:pt idx="2797">
                        <c:v>18.791477903392899</c:v>
                      </c:pt>
                      <c:pt idx="2798">
                        <c:v>18.798495504284801</c:v>
                      </c:pt>
                      <c:pt idx="2799">
                        <c:v>18.805513105176601</c:v>
                      </c:pt>
                      <c:pt idx="2800">
                        <c:v>18.8125307060685</c:v>
                      </c:pt>
                      <c:pt idx="2801">
                        <c:v>18.819548306960399</c:v>
                      </c:pt>
                      <c:pt idx="2802">
                        <c:v>18.826565907852199</c:v>
                      </c:pt>
                      <c:pt idx="2803">
                        <c:v>18.833583508744098</c:v>
                      </c:pt>
                      <c:pt idx="2804">
                        <c:v>18.840601109635902</c:v>
                      </c:pt>
                      <c:pt idx="2805">
                        <c:v>18.847618710527801</c:v>
                      </c:pt>
                      <c:pt idx="2806">
                        <c:v>18.8546363114197</c:v>
                      </c:pt>
                      <c:pt idx="2807">
                        <c:v>18.8616539123115</c:v>
                      </c:pt>
                      <c:pt idx="2808">
                        <c:v>18.868671513203399</c:v>
                      </c:pt>
                      <c:pt idx="2809">
                        <c:v>18.875689114095199</c:v>
                      </c:pt>
                      <c:pt idx="2810">
                        <c:v>18.882706714987101</c:v>
                      </c:pt>
                      <c:pt idx="2811">
                        <c:v>18.889724315879</c:v>
                      </c:pt>
                      <c:pt idx="2812">
                        <c:v>18.8967419167708</c:v>
                      </c:pt>
                      <c:pt idx="2813">
                        <c:v>18.903759517662699</c:v>
                      </c:pt>
                      <c:pt idx="2814">
                        <c:v>18.910777118554599</c:v>
                      </c:pt>
                      <c:pt idx="2815">
                        <c:v>18.917794719446398</c:v>
                      </c:pt>
                      <c:pt idx="2816">
                        <c:v>18.924812320338301</c:v>
                      </c:pt>
                      <c:pt idx="2817">
                        <c:v>18.931829921230101</c:v>
                      </c:pt>
                      <c:pt idx="2818">
                        <c:v>18.938847522122</c:v>
                      </c:pt>
                      <c:pt idx="2819">
                        <c:v>18.945865123013899</c:v>
                      </c:pt>
                      <c:pt idx="2820">
                        <c:v>18.952882723905699</c:v>
                      </c:pt>
                      <c:pt idx="2821">
                        <c:v>18.959900324797601</c:v>
                      </c:pt>
                      <c:pt idx="2822">
                        <c:v>18.966917925689401</c:v>
                      </c:pt>
                      <c:pt idx="2823">
                        <c:v>18.9739355265813</c:v>
                      </c:pt>
                      <c:pt idx="2824">
                        <c:v>18.9809531274732</c:v>
                      </c:pt>
                      <c:pt idx="2825">
                        <c:v>18.987970728364999</c:v>
                      </c:pt>
                      <c:pt idx="2826">
                        <c:v>18.994988329256898</c:v>
                      </c:pt>
                      <c:pt idx="2827">
                        <c:v>19.002005930148801</c:v>
                      </c:pt>
                      <c:pt idx="2828">
                        <c:v>19.009023531040601</c:v>
                      </c:pt>
                      <c:pt idx="2829">
                        <c:v>19.0160411319325</c:v>
                      </c:pt>
                      <c:pt idx="2830">
                        <c:v>19.0230587328243</c:v>
                      </c:pt>
                      <c:pt idx="2831">
                        <c:v>19.030076333716199</c:v>
                      </c:pt>
                      <c:pt idx="2832">
                        <c:v>19.037093934608102</c:v>
                      </c:pt>
                      <c:pt idx="2833">
                        <c:v>19.044111535499901</c:v>
                      </c:pt>
                      <c:pt idx="2834">
                        <c:v>19.051129136391801</c:v>
                      </c:pt>
                      <c:pt idx="2835">
                        <c:v>19.0581467372837</c:v>
                      </c:pt>
                      <c:pt idx="2836">
                        <c:v>19.065164338175499</c:v>
                      </c:pt>
                      <c:pt idx="2837">
                        <c:v>19.072181939067399</c:v>
                      </c:pt>
                      <c:pt idx="2838">
                        <c:v>19.079199539959198</c:v>
                      </c:pt>
                      <c:pt idx="2839">
                        <c:v>19.086217140851101</c:v>
                      </c:pt>
                      <c:pt idx="2840">
                        <c:v>19.093234741743</c:v>
                      </c:pt>
                      <c:pt idx="2841">
                        <c:v>19.1002523426348</c:v>
                      </c:pt>
                      <c:pt idx="2842">
                        <c:v>19.107269943526699</c:v>
                      </c:pt>
                      <c:pt idx="2843">
                        <c:v>19.114287544418499</c:v>
                      </c:pt>
                      <c:pt idx="2844">
                        <c:v>19.121305145310401</c:v>
                      </c:pt>
                      <c:pt idx="2845">
                        <c:v>19.128322746202301</c:v>
                      </c:pt>
                      <c:pt idx="2846">
                        <c:v>19.1353403470941</c:v>
                      </c:pt>
                      <c:pt idx="2847">
                        <c:v>19.142357947986</c:v>
                      </c:pt>
                      <c:pt idx="2848">
                        <c:v>19.149375548877899</c:v>
                      </c:pt>
                      <c:pt idx="2849">
                        <c:v>19.156393149769698</c:v>
                      </c:pt>
                      <c:pt idx="2850">
                        <c:v>19.163410750661601</c:v>
                      </c:pt>
                      <c:pt idx="2851">
                        <c:v>19.170428351553401</c:v>
                      </c:pt>
                      <c:pt idx="2852">
                        <c:v>19.1774459524453</c:v>
                      </c:pt>
                      <c:pt idx="2853">
                        <c:v>19.184463553337199</c:v>
                      </c:pt>
                      <c:pt idx="2854">
                        <c:v>19.191481154228999</c:v>
                      </c:pt>
                      <c:pt idx="2855">
                        <c:v>19.198498755120902</c:v>
                      </c:pt>
                      <c:pt idx="2856">
                        <c:v>19.205516356012801</c:v>
                      </c:pt>
                      <c:pt idx="2857">
                        <c:v>19.212533956904601</c:v>
                      </c:pt>
                      <c:pt idx="2858">
                        <c:v>19.2195515577965</c:v>
                      </c:pt>
                      <c:pt idx="2859">
                        <c:v>19.226569158688299</c:v>
                      </c:pt>
                      <c:pt idx="2860">
                        <c:v>19.233586759580199</c:v>
                      </c:pt>
                      <c:pt idx="2861">
                        <c:v>19.240604360472101</c:v>
                      </c:pt>
                      <c:pt idx="2862">
                        <c:v>19.247621961363901</c:v>
                      </c:pt>
                      <c:pt idx="2863">
                        <c:v>19.2546395622558</c:v>
                      </c:pt>
                      <c:pt idx="2864">
                        <c:v>19.2616571631476</c:v>
                      </c:pt>
                      <c:pt idx="2865">
                        <c:v>19.268674764039499</c:v>
                      </c:pt>
                      <c:pt idx="2866">
                        <c:v>19.275692364931398</c:v>
                      </c:pt>
                      <c:pt idx="2867">
                        <c:v>19.282709965823202</c:v>
                      </c:pt>
                      <c:pt idx="2868">
                        <c:v>19.289727566715101</c:v>
                      </c:pt>
                      <c:pt idx="2869">
                        <c:v>19.296745167607</c:v>
                      </c:pt>
                      <c:pt idx="2870">
                        <c:v>19.3037627684988</c:v>
                      </c:pt>
                      <c:pt idx="2871">
                        <c:v>19.310780369390699</c:v>
                      </c:pt>
                      <c:pt idx="2872">
                        <c:v>19.317797970282498</c:v>
                      </c:pt>
                      <c:pt idx="2873">
                        <c:v>19.324815571174401</c:v>
                      </c:pt>
                      <c:pt idx="2874">
                        <c:v>19.3318331720663</c:v>
                      </c:pt>
                      <c:pt idx="2875">
                        <c:v>19.3388507729581</c:v>
                      </c:pt>
                      <c:pt idx="2876">
                        <c:v>19.345868373849999</c:v>
                      </c:pt>
                      <c:pt idx="2877">
                        <c:v>19.352885974741799</c:v>
                      </c:pt>
                      <c:pt idx="2878">
                        <c:v>19.359903575633702</c:v>
                      </c:pt>
                      <c:pt idx="2879">
                        <c:v>19.366921176525601</c:v>
                      </c:pt>
                      <c:pt idx="2880">
                        <c:v>19.373938777417401</c:v>
                      </c:pt>
                      <c:pt idx="2881">
                        <c:v>19.3809563783093</c:v>
                      </c:pt>
                      <c:pt idx="2882">
                        <c:v>19.387973979201199</c:v>
                      </c:pt>
                      <c:pt idx="2883">
                        <c:v>19.394991580092999</c:v>
                      </c:pt>
                      <c:pt idx="2884">
                        <c:v>19.402009180984901</c:v>
                      </c:pt>
                      <c:pt idx="2885">
                        <c:v>19.409026781876701</c:v>
                      </c:pt>
                      <c:pt idx="2886">
                        <c:v>19.4160443827686</c:v>
                      </c:pt>
                      <c:pt idx="2887">
                        <c:v>19.423061983660499</c:v>
                      </c:pt>
                      <c:pt idx="2888">
                        <c:v>19.430079584552299</c:v>
                      </c:pt>
                      <c:pt idx="2889">
                        <c:v>19.437097185444198</c:v>
                      </c:pt>
                      <c:pt idx="2890">
                        <c:v>19.444114786336002</c:v>
                      </c:pt>
                      <c:pt idx="2891">
                        <c:v>19.451132387227901</c:v>
                      </c:pt>
                      <c:pt idx="2892">
                        <c:v>19.4581499881198</c:v>
                      </c:pt>
                      <c:pt idx="2893">
                        <c:v>19.4651675890116</c:v>
                      </c:pt>
                      <c:pt idx="2894">
                        <c:v>19.472185189903499</c:v>
                      </c:pt>
                      <c:pt idx="2895">
                        <c:v>19.479202790795402</c:v>
                      </c:pt>
                      <c:pt idx="2896">
                        <c:v>19.486220391687201</c:v>
                      </c:pt>
                      <c:pt idx="2897">
                        <c:v>19.4932379925791</c:v>
                      </c:pt>
                      <c:pt idx="2898">
                        <c:v>19.5002555934709</c:v>
                      </c:pt>
                      <c:pt idx="2899">
                        <c:v>19.507273194362799</c:v>
                      </c:pt>
                      <c:pt idx="2900">
                        <c:v>19.514290795254698</c:v>
                      </c:pt>
                      <c:pt idx="2901">
                        <c:v>19.521308396146502</c:v>
                      </c:pt>
                      <c:pt idx="2902">
                        <c:v>19.528325997038401</c:v>
                      </c:pt>
                      <c:pt idx="2903">
                        <c:v>19.535343597930201</c:v>
                      </c:pt>
                      <c:pt idx="2904">
                        <c:v>19.5423611988221</c:v>
                      </c:pt>
                      <c:pt idx="2905">
                        <c:v>19.549378799713999</c:v>
                      </c:pt>
                      <c:pt idx="2906">
                        <c:v>19.556396400605799</c:v>
                      </c:pt>
                      <c:pt idx="2907">
                        <c:v>19.563414001497701</c:v>
                      </c:pt>
                      <c:pt idx="2908">
                        <c:v>19.570431602389601</c:v>
                      </c:pt>
                      <c:pt idx="2909">
                        <c:v>19.5774492032814</c:v>
                      </c:pt>
                      <c:pt idx="2910">
                        <c:v>19.584466804173299</c:v>
                      </c:pt>
                      <c:pt idx="2911">
                        <c:v>19.591484405065099</c:v>
                      </c:pt>
                      <c:pt idx="2912">
                        <c:v>19.598502005956998</c:v>
                      </c:pt>
                      <c:pt idx="2913">
                        <c:v>19.605519606848901</c:v>
                      </c:pt>
                      <c:pt idx="2914">
                        <c:v>19.612537207740701</c:v>
                      </c:pt>
                      <c:pt idx="2915">
                        <c:v>19.6195548086326</c:v>
                      </c:pt>
                      <c:pt idx="2916">
                        <c:v>19.626572409524499</c:v>
                      </c:pt>
                      <c:pt idx="2917">
                        <c:v>19.633590010416299</c:v>
                      </c:pt>
                      <c:pt idx="2918">
                        <c:v>19.640607611308202</c:v>
                      </c:pt>
                      <c:pt idx="2919">
                        <c:v>19.647625212200001</c:v>
                      </c:pt>
                      <c:pt idx="2920">
                        <c:v>19.6546428130919</c:v>
                      </c:pt>
                      <c:pt idx="2921">
                        <c:v>19.6616604139838</c:v>
                      </c:pt>
                      <c:pt idx="2922">
                        <c:v>19.668678014875599</c:v>
                      </c:pt>
                      <c:pt idx="2923">
                        <c:v>19.675695615767498</c:v>
                      </c:pt>
                      <c:pt idx="2924">
                        <c:v>19.682713216659302</c:v>
                      </c:pt>
                      <c:pt idx="2925">
                        <c:v>19.689730817551201</c:v>
                      </c:pt>
                      <c:pt idx="2926">
                        <c:v>19.6967484184431</c:v>
                      </c:pt>
                      <c:pt idx="2927">
                        <c:v>19.7037660193349</c:v>
                      </c:pt>
                      <c:pt idx="2928">
                        <c:v>19.710783620226799</c:v>
                      </c:pt>
                      <c:pt idx="2929">
                        <c:v>19.717801221118702</c:v>
                      </c:pt>
                      <c:pt idx="2930">
                        <c:v>19.724818822010501</c:v>
                      </c:pt>
                      <c:pt idx="2931">
                        <c:v>19.731836422902401</c:v>
                      </c:pt>
                      <c:pt idx="2932">
                        <c:v>19.7388540237942</c:v>
                      </c:pt>
                      <c:pt idx="2933">
                        <c:v>19.745871624686099</c:v>
                      </c:pt>
                      <c:pt idx="2934">
                        <c:v>19.752889225577999</c:v>
                      </c:pt>
                      <c:pt idx="2935">
                        <c:v>19.759906826469798</c:v>
                      </c:pt>
                      <c:pt idx="2936">
                        <c:v>19.766924427361701</c:v>
                      </c:pt>
                      <c:pt idx="2937">
                        <c:v>19.7739420282536</c:v>
                      </c:pt>
                      <c:pt idx="2938">
                        <c:v>19.7809596291454</c:v>
                      </c:pt>
                      <c:pt idx="2939">
                        <c:v>19.787977230037299</c:v>
                      </c:pt>
                      <c:pt idx="2940">
                        <c:v>19.794994830929099</c:v>
                      </c:pt>
                      <c:pt idx="2941">
                        <c:v>19.802012431821002</c:v>
                      </c:pt>
                      <c:pt idx="2942">
                        <c:v>19.809030032712901</c:v>
                      </c:pt>
                      <c:pt idx="2943">
                        <c:v>19.8160476336047</c:v>
                      </c:pt>
                      <c:pt idx="2944">
                        <c:v>19.8230652344966</c:v>
                      </c:pt>
                      <c:pt idx="2945">
                        <c:v>19.830082835388399</c:v>
                      </c:pt>
                      <c:pt idx="2946">
                        <c:v>19.837100436280299</c:v>
                      </c:pt>
                      <c:pt idx="2947">
                        <c:v>19.844118037172201</c:v>
                      </c:pt>
                      <c:pt idx="2948">
                        <c:v>19.851135638064001</c:v>
                      </c:pt>
                      <c:pt idx="2949">
                        <c:v>19.8581532389559</c:v>
                      </c:pt>
                      <c:pt idx="2950">
                        <c:v>19.865170839847799</c:v>
                      </c:pt>
                      <c:pt idx="2951">
                        <c:v>19.872188440739599</c:v>
                      </c:pt>
                      <c:pt idx="2952">
                        <c:v>19.879206041631502</c:v>
                      </c:pt>
                      <c:pt idx="2953">
                        <c:v>19.886223642523301</c:v>
                      </c:pt>
                      <c:pt idx="2954">
                        <c:v>19.893241243415201</c:v>
                      </c:pt>
                      <c:pt idx="2955">
                        <c:v>19.9002588443071</c:v>
                      </c:pt>
                      <c:pt idx="2956">
                        <c:v>19.907276445198899</c:v>
                      </c:pt>
                      <c:pt idx="2957">
                        <c:v>19.914294046090799</c:v>
                      </c:pt>
                      <c:pt idx="2958">
                        <c:v>19.921311646982598</c:v>
                      </c:pt>
                      <c:pt idx="2959">
                        <c:v>19.928329247874501</c:v>
                      </c:pt>
                      <c:pt idx="2960">
                        <c:v>19.9353468487664</c:v>
                      </c:pt>
                      <c:pt idx="2961">
                        <c:v>19.9423644496582</c:v>
                      </c:pt>
                      <c:pt idx="2962">
                        <c:v>19.949382050550099</c:v>
                      </c:pt>
                      <c:pt idx="2963">
                        <c:v>19.956399651441998</c:v>
                      </c:pt>
                      <c:pt idx="2964">
                        <c:v>19.963417252333802</c:v>
                      </c:pt>
                      <c:pt idx="2965">
                        <c:v>19.970434853225701</c:v>
                      </c:pt>
                      <c:pt idx="2966">
                        <c:v>19.9774524541175</c:v>
                      </c:pt>
                      <c:pt idx="2967">
                        <c:v>19.9844700550094</c:v>
                      </c:pt>
                      <c:pt idx="2968">
                        <c:v>19.991487655901299</c:v>
                      </c:pt>
                      <c:pt idx="2969">
                        <c:v>19.998505256793099</c:v>
                      </c:pt>
                      <c:pt idx="2970">
                        <c:v>20.005522857685001</c:v>
                      </c:pt>
                      <c:pt idx="2971">
                        <c:v>20.0125404585769</c:v>
                      </c:pt>
                      <c:pt idx="2972">
                        <c:v>20.0195580594687</c:v>
                      </c:pt>
                      <c:pt idx="2973">
                        <c:v>20.026575660360599</c:v>
                      </c:pt>
                      <c:pt idx="2974">
                        <c:v>20.033593261252399</c:v>
                      </c:pt>
                      <c:pt idx="2975">
                        <c:v>20.040610862144302</c:v>
                      </c:pt>
                      <c:pt idx="2976">
                        <c:v>20.047628463036201</c:v>
                      </c:pt>
                      <c:pt idx="2977">
                        <c:v>20.054646063928001</c:v>
                      </c:pt>
                      <c:pt idx="2978">
                        <c:v>20.0616636648199</c:v>
                      </c:pt>
                      <c:pt idx="2979">
                        <c:v>20.0686812657117</c:v>
                      </c:pt>
                      <c:pt idx="2980">
                        <c:v>20.075698866603599</c:v>
                      </c:pt>
                      <c:pt idx="2981">
                        <c:v>20.082716467495501</c:v>
                      </c:pt>
                      <c:pt idx="2982">
                        <c:v>20.089734068387301</c:v>
                      </c:pt>
                      <c:pt idx="2983">
                        <c:v>20.0967516692792</c:v>
                      </c:pt>
                      <c:pt idx="2984">
                        <c:v>20.103769270171099</c:v>
                      </c:pt>
                      <c:pt idx="2985">
                        <c:v>20.110786871062899</c:v>
                      </c:pt>
                      <c:pt idx="2986">
                        <c:v>20.117804471954798</c:v>
                      </c:pt>
                      <c:pt idx="2987">
                        <c:v>20.124822072846602</c:v>
                      </c:pt>
                      <c:pt idx="2988">
                        <c:v>20.131839673738501</c:v>
                      </c:pt>
                      <c:pt idx="2989">
                        <c:v>20.1388572746304</c:v>
                      </c:pt>
                      <c:pt idx="2990">
                        <c:v>20.1458748755222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increase'!$H$2:$H$5701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1.3959977513498501E-2</c:v>
                      </c:pt>
                      <c:pt idx="1">
                        <c:v>1.42188637636903E-2</c:v>
                      </c:pt>
                      <c:pt idx="2">
                        <c:v>1.4428307190064899E-2</c:v>
                      </c:pt>
                      <c:pt idx="3">
                        <c:v>1.45733199695479E-2</c:v>
                      </c:pt>
                      <c:pt idx="4">
                        <c:v>1.4614268745115601E-2</c:v>
                      </c:pt>
                      <c:pt idx="5">
                        <c:v>1.46285194764697E-2</c:v>
                      </c:pt>
                      <c:pt idx="6">
                        <c:v>1.45534556497588E-2</c:v>
                      </c:pt>
                      <c:pt idx="7">
                        <c:v>1.44783918230478E-2</c:v>
                      </c:pt>
                      <c:pt idx="8">
                        <c:v>1.4196163168819999E-2</c:v>
                      </c:pt>
                      <c:pt idx="9">
                        <c:v>1.3829451356258E-2</c:v>
                      </c:pt>
                      <c:pt idx="10">
                        <c:v>1.3406201243508701E-2</c:v>
                      </c:pt>
                      <c:pt idx="11">
                        <c:v>1.29204378747427E-2</c:v>
                      </c:pt>
                      <c:pt idx="12">
                        <c:v>1.23193926914554E-2</c:v>
                      </c:pt>
                      <c:pt idx="13">
                        <c:v>1.15970486192609E-2</c:v>
                      </c:pt>
                      <c:pt idx="14">
                        <c:v>1.0768821835018301E-2</c:v>
                      </c:pt>
                      <c:pt idx="15">
                        <c:v>9.8960992545643004E-3</c:v>
                      </c:pt>
                      <c:pt idx="16">
                        <c:v>9.0927635664637997E-3</c:v>
                      </c:pt>
                      <c:pt idx="17">
                        <c:v>8.3447191735530803E-3</c:v>
                      </c:pt>
                      <c:pt idx="18">
                        <c:v>7.6415687256522497E-3</c:v>
                      </c:pt>
                      <c:pt idx="19">
                        <c:v>7.0509402175078601E-3</c:v>
                      </c:pt>
                      <c:pt idx="20">
                        <c:v>6.5811371081573198E-3</c:v>
                      </c:pt>
                      <c:pt idx="21">
                        <c:v>6.2303986535803E-3</c:v>
                      </c:pt>
                      <c:pt idx="22">
                        <c:v>6.0396632252676698E-3</c:v>
                      </c:pt>
                      <c:pt idx="23">
                        <c:v>6.0140748546120698E-3</c:v>
                      </c:pt>
                      <c:pt idx="24">
                        <c:v>6.0911547181342601E-3</c:v>
                      </c:pt>
                      <c:pt idx="25">
                        <c:v>6.2265446262317597E-3</c:v>
                      </c:pt>
                      <c:pt idx="26">
                        <c:v>6.4157798706837603E-3</c:v>
                      </c:pt>
                      <c:pt idx="27">
                        <c:v>6.6597736117871799E-3</c:v>
                      </c:pt>
                      <c:pt idx="28">
                        <c:v>6.94995985720931E-3</c:v>
                      </c:pt>
                      <c:pt idx="29">
                        <c:v>7.2264197512143403E-3</c:v>
                      </c:pt>
                      <c:pt idx="30">
                        <c:v>7.5247947377093897E-3</c:v>
                      </c:pt>
                      <c:pt idx="31">
                        <c:v>7.8877254266893401E-3</c:v>
                      </c:pt>
                      <c:pt idx="32">
                        <c:v>8.2763631557530894E-3</c:v>
                      </c:pt>
                      <c:pt idx="33">
                        <c:v>8.6721040133933697E-3</c:v>
                      </c:pt>
                      <c:pt idx="34">
                        <c:v>9.0583759855484402E-3</c:v>
                      </c:pt>
                      <c:pt idx="35">
                        <c:v>9.4553703767945203E-3</c:v>
                      </c:pt>
                      <c:pt idx="36">
                        <c:v>9.8589234007105502E-3</c:v>
                      </c:pt>
                      <c:pt idx="37">
                        <c:v>1.0248477599107001E-2</c:v>
                      </c:pt>
                      <c:pt idx="38">
                        <c:v>1.06225953528349E-2</c:v>
                      </c:pt>
                      <c:pt idx="39">
                        <c:v>1.0973250571252801E-2</c:v>
                      </c:pt>
                      <c:pt idx="40">
                        <c:v>1.12890863237382E-2</c:v>
                      </c:pt>
                      <c:pt idx="41">
                        <c:v>1.1588706500620201E-2</c:v>
                      </c:pt>
                      <c:pt idx="42">
                        <c:v>1.1880298216307299E-2</c:v>
                      </c:pt>
                      <c:pt idx="43">
                        <c:v>1.21408216953674E-2</c:v>
                      </c:pt>
                      <c:pt idx="44">
                        <c:v>1.23621659056152E-2</c:v>
                      </c:pt>
                      <c:pt idx="45">
                        <c:v>1.2564779320482399E-2</c:v>
                      </c:pt>
                      <c:pt idx="46">
                        <c:v>1.27494880795396E-2</c:v>
                      </c:pt>
                      <c:pt idx="47">
                        <c:v>1.29136261744615E-2</c:v>
                      </c:pt>
                      <c:pt idx="48">
                        <c:v>1.30487759132821E-2</c:v>
                      </c:pt>
                      <c:pt idx="49">
                        <c:v>1.3152291812464099E-2</c:v>
                      </c:pt>
                      <c:pt idx="50">
                        <c:v>1.3254907691198799E-2</c:v>
                      </c:pt>
                      <c:pt idx="51">
                        <c:v>1.33257543883486E-2</c:v>
                      </c:pt>
                      <c:pt idx="52">
                        <c:v>1.3366623132606699E-2</c:v>
                      </c:pt>
                      <c:pt idx="53">
                        <c:v>1.34097087593567E-2</c:v>
                      </c:pt>
                      <c:pt idx="54">
                        <c:v>1.3441388129067901E-2</c:v>
                      </c:pt>
                      <c:pt idx="55">
                        <c:v>1.34715251204565E-2</c:v>
                      </c:pt>
                      <c:pt idx="56">
                        <c:v>1.3568493139341499E-2</c:v>
                      </c:pt>
                      <c:pt idx="57">
                        <c:v>1.37022691683752E-2</c:v>
                      </c:pt>
                      <c:pt idx="58">
                        <c:v>1.36916631626354E-2</c:v>
                      </c:pt>
                      <c:pt idx="59">
                        <c:v>1.36810571568955E-2</c:v>
                      </c:pt>
                      <c:pt idx="60">
                        <c:v>1.36377460437973E-2</c:v>
                      </c:pt>
                      <c:pt idx="61">
                        <c:v>1.34823596013082E-2</c:v>
                      </c:pt>
                      <c:pt idx="62">
                        <c:v>1.33173477727681E-2</c:v>
                      </c:pt>
                      <c:pt idx="63">
                        <c:v>1.3137895811023601E-2</c:v>
                      </c:pt>
                      <c:pt idx="64">
                        <c:v>1.29320823828914E-2</c:v>
                      </c:pt>
                      <c:pt idx="65">
                        <c:v>1.27048213812396E-2</c:v>
                      </c:pt>
                      <c:pt idx="66">
                        <c:v>1.24493090377277E-2</c:v>
                      </c:pt>
                      <c:pt idx="67">
                        <c:v>1.2187288419515401E-2</c:v>
                      </c:pt>
                      <c:pt idx="68">
                        <c:v>1.19486439325694E-2</c:v>
                      </c:pt>
                      <c:pt idx="69">
                        <c:v>1.16917894742814E-2</c:v>
                      </c:pt>
                      <c:pt idx="70">
                        <c:v>1.1472991167663199E-2</c:v>
                      </c:pt>
                      <c:pt idx="71">
                        <c:v>1.1310924334226501E-2</c:v>
                      </c:pt>
                      <c:pt idx="72">
                        <c:v>1.11652018426175E-2</c:v>
                      </c:pt>
                      <c:pt idx="73">
                        <c:v>1.1046470533068399E-2</c:v>
                      </c:pt>
                      <c:pt idx="74">
                        <c:v>1.09355825955807E-2</c:v>
                      </c:pt>
                      <c:pt idx="75">
                        <c:v>1.0841146833269E-2</c:v>
                      </c:pt>
                      <c:pt idx="76">
                        <c:v>1.07651369043694E-2</c:v>
                      </c:pt>
                      <c:pt idx="77">
                        <c:v>1.0712190868131801E-2</c:v>
                      </c:pt>
                      <c:pt idx="78">
                        <c:v>1.0671773413835199E-2</c:v>
                      </c:pt>
                      <c:pt idx="79">
                        <c:v>1.0635804975839699E-2</c:v>
                      </c:pt>
                      <c:pt idx="80">
                        <c:v>1.05873290680445E-2</c:v>
                      </c:pt>
                      <c:pt idx="81">
                        <c:v>1.0543119245309301E-2</c:v>
                      </c:pt>
                      <c:pt idx="82">
                        <c:v>1.05329434336713E-2</c:v>
                      </c:pt>
                      <c:pt idx="83">
                        <c:v>1.0541850543733199E-2</c:v>
                      </c:pt>
                      <c:pt idx="84">
                        <c:v>1.05466138630168E-2</c:v>
                      </c:pt>
                      <c:pt idx="85">
                        <c:v>1.05446131101224E-2</c:v>
                      </c:pt>
                      <c:pt idx="86">
                        <c:v>1.0546353598101899E-2</c:v>
                      </c:pt>
                      <c:pt idx="87">
                        <c:v>1.05582654298584E-2</c:v>
                      </c:pt>
                      <c:pt idx="88">
                        <c:v>1.0570968087750701E-2</c:v>
                      </c:pt>
                      <c:pt idx="89">
                        <c:v>1.0578326225445999E-2</c:v>
                      </c:pt>
                      <c:pt idx="90">
                        <c:v>1.05838454183392E-2</c:v>
                      </c:pt>
                      <c:pt idx="91">
                        <c:v>1.0583613972700899E-2</c:v>
                      </c:pt>
                      <c:pt idx="92">
                        <c:v>1.0585404785505299E-2</c:v>
                      </c:pt>
                      <c:pt idx="93">
                        <c:v>1.0582156508261199E-2</c:v>
                      </c:pt>
                      <c:pt idx="94">
                        <c:v>1.05746186407162E-2</c:v>
                      </c:pt>
                      <c:pt idx="95">
                        <c:v>1.0567080773171301E-2</c:v>
                      </c:pt>
                      <c:pt idx="96">
                        <c:v>1.0602991852249799E-2</c:v>
                      </c:pt>
                      <c:pt idx="97">
                        <c:v>1.0693171850649099E-2</c:v>
                      </c:pt>
                      <c:pt idx="98">
                        <c:v>1.07104885735427E-2</c:v>
                      </c:pt>
                      <c:pt idx="99">
                        <c:v>1.07083625609739E-2</c:v>
                      </c:pt>
                      <c:pt idx="100">
                        <c:v>1.06670911004097E-2</c:v>
                      </c:pt>
                      <c:pt idx="101">
                        <c:v>1.0625819639845401E-2</c:v>
                      </c:pt>
                      <c:pt idx="102">
                        <c:v>1.05347056493526E-2</c:v>
                      </c:pt>
                      <c:pt idx="103">
                        <c:v>1.04533895826817E-2</c:v>
                      </c:pt>
                      <c:pt idx="104">
                        <c:v>1.03836512430255E-2</c:v>
                      </c:pt>
                      <c:pt idx="105">
                        <c:v>1.0300966986983099E-2</c:v>
                      </c:pt>
                      <c:pt idx="106">
                        <c:v>1.0205981519215E-2</c:v>
                      </c:pt>
                      <c:pt idx="107">
                        <c:v>1.0085915660638999E-2</c:v>
                      </c:pt>
                      <c:pt idx="108">
                        <c:v>9.9210800642080803E-3</c:v>
                      </c:pt>
                      <c:pt idx="109">
                        <c:v>9.7967018958543192E-3</c:v>
                      </c:pt>
                      <c:pt idx="110">
                        <c:v>9.7365629528607996E-3</c:v>
                      </c:pt>
                      <c:pt idx="111">
                        <c:v>9.7035094299049093E-3</c:v>
                      </c:pt>
                      <c:pt idx="112">
                        <c:v>9.6651131612113996E-3</c:v>
                      </c:pt>
                      <c:pt idx="113">
                        <c:v>9.6166486225711199E-3</c:v>
                      </c:pt>
                      <c:pt idx="114">
                        <c:v>9.5974963545931193E-3</c:v>
                      </c:pt>
                      <c:pt idx="115">
                        <c:v>9.6077036395161193E-3</c:v>
                      </c:pt>
                      <c:pt idx="116">
                        <c:v>9.6291153194196701E-3</c:v>
                      </c:pt>
                      <c:pt idx="117">
                        <c:v>9.6571642821637604E-3</c:v>
                      </c:pt>
                      <c:pt idx="118">
                        <c:v>9.6927560489555604E-3</c:v>
                      </c:pt>
                      <c:pt idx="119">
                        <c:v>9.7350822826120405E-3</c:v>
                      </c:pt>
                      <c:pt idx="120">
                        <c:v>9.7961030811429695E-3</c:v>
                      </c:pt>
                      <c:pt idx="121">
                        <c:v>9.8679644404434108E-3</c:v>
                      </c:pt>
                      <c:pt idx="122">
                        <c:v>9.9411499097518292E-3</c:v>
                      </c:pt>
                      <c:pt idx="123">
                        <c:v>1.00218375626223E-2</c:v>
                      </c:pt>
                      <c:pt idx="124">
                        <c:v>1.0112560469706201E-2</c:v>
                      </c:pt>
                      <c:pt idx="125">
                        <c:v>1.0196944205229E-2</c:v>
                      </c:pt>
                      <c:pt idx="126">
                        <c:v>1.02731053270264E-2</c:v>
                      </c:pt>
                      <c:pt idx="127">
                        <c:v>1.03604807290659E-2</c:v>
                      </c:pt>
                      <c:pt idx="128">
                        <c:v>1.04374511560811E-2</c:v>
                      </c:pt>
                      <c:pt idx="129">
                        <c:v>1.05249400015404E-2</c:v>
                      </c:pt>
                      <c:pt idx="130">
                        <c:v>1.0599043214594E-2</c:v>
                      </c:pt>
                      <c:pt idx="131">
                        <c:v>1.0647650017619499E-2</c:v>
                      </c:pt>
                      <c:pt idx="132">
                        <c:v>1.0702504708213101E-2</c:v>
                      </c:pt>
                      <c:pt idx="133">
                        <c:v>1.07564740339182E-2</c:v>
                      </c:pt>
                      <c:pt idx="134">
                        <c:v>1.0800905918228101E-2</c:v>
                      </c:pt>
                      <c:pt idx="135">
                        <c:v>1.08480929253692E-2</c:v>
                      </c:pt>
                      <c:pt idx="136">
                        <c:v>1.097559314117E-2</c:v>
                      </c:pt>
                      <c:pt idx="137">
                        <c:v>1.11486795659308E-2</c:v>
                      </c:pt>
                      <c:pt idx="138">
                        <c:v>1.1278408995536299E-2</c:v>
                      </c:pt>
                      <c:pt idx="139">
                        <c:v>1.13778969823732E-2</c:v>
                      </c:pt>
                      <c:pt idx="140">
                        <c:v>1.14361476164071E-2</c:v>
                      </c:pt>
                      <c:pt idx="141">
                        <c:v>1.14324288357856E-2</c:v>
                      </c:pt>
                      <c:pt idx="142">
                        <c:v>1.14287100551642E-2</c:v>
                      </c:pt>
                      <c:pt idx="143">
                        <c:v>1.1435646686143599E-2</c:v>
                      </c:pt>
                      <c:pt idx="144">
                        <c:v>1.14331472537596E-2</c:v>
                      </c:pt>
                      <c:pt idx="145">
                        <c:v>1.14283422699275E-2</c:v>
                      </c:pt>
                      <c:pt idx="146">
                        <c:v>1.1423537286095501E-2</c:v>
                      </c:pt>
                      <c:pt idx="147">
                        <c:v>1.14258655353078E-2</c:v>
                      </c:pt>
                      <c:pt idx="148">
                        <c:v>1.1435600891867801E-2</c:v>
                      </c:pt>
                      <c:pt idx="149">
                        <c:v>1.14334946056534E-2</c:v>
                      </c:pt>
                      <c:pt idx="150">
                        <c:v>1.1456845739349301E-2</c:v>
                      </c:pt>
                      <c:pt idx="151">
                        <c:v>1.1499629255243801E-2</c:v>
                      </c:pt>
                      <c:pt idx="152">
                        <c:v>1.15382185793685E-2</c:v>
                      </c:pt>
                      <c:pt idx="153">
                        <c:v>1.15625519446402E-2</c:v>
                      </c:pt>
                      <c:pt idx="154">
                        <c:v>1.1598194025987E-2</c:v>
                      </c:pt>
                      <c:pt idx="155">
                        <c:v>1.1654060774867501E-2</c:v>
                      </c:pt>
                      <c:pt idx="156">
                        <c:v>1.1704608203950501E-2</c:v>
                      </c:pt>
                      <c:pt idx="157">
                        <c:v>1.17567564921995E-2</c:v>
                      </c:pt>
                      <c:pt idx="158">
                        <c:v>1.1810912822430899E-2</c:v>
                      </c:pt>
                      <c:pt idx="159">
                        <c:v>1.18362583047545E-2</c:v>
                      </c:pt>
                      <c:pt idx="160">
                        <c:v>1.18630832104289E-2</c:v>
                      </c:pt>
                      <c:pt idx="161">
                        <c:v>1.19196800822635E-2</c:v>
                      </c:pt>
                      <c:pt idx="162">
                        <c:v>1.19617373262814E-2</c:v>
                      </c:pt>
                      <c:pt idx="163">
                        <c:v>1.19799856001504E-2</c:v>
                      </c:pt>
                      <c:pt idx="164">
                        <c:v>1.2009336885159899E-2</c:v>
                      </c:pt>
                      <c:pt idx="165">
                        <c:v>1.2046887972569999E-2</c:v>
                      </c:pt>
                      <c:pt idx="166">
                        <c:v>1.20719404375924E-2</c:v>
                      </c:pt>
                      <c:pt idx="167">
                        <c:v>1.20899245440382E-2</c:v>
                      </c:pt>
                      <c:pt idx="168">
                        <c:v>1.2104868335842799E-2</c:v>
                      </c:pt>
                      <c:pt idx="169">
                        <c:v>1.21282241718366E-2</c:v>
                      </c:pt>
                      <c:pt idx="170">
                        <c:v>1.2147768361701601E-2</c:v>
                      </c:pt>
                      <c:pt idx="171">
                        <c:v>1.21469476213741E-2</c:v>
                      </c:pt>
                      <c:pt idx="172">
                        <c:v>1.2140841014626799E-2</c:v>
                      </c:pt>
                      <c:pt idx="173">
                        <c:v>1.21347344078795E-2</c:v>
                      </c:pt>
                      <c:pt idx="174">
                        <c:v>1.21270066124611E-2</c:v>
                      </c:pt>
                      <c:pt idx="175">
                        <c:v>1.2119278817042599E-2</c:v>
                      </c:pt>
                      <c:pt idx="176">
                        <c:v>1.2116158616802E-2</c:v>
                      </c:pt>
                      <c:pt idx="177">
                        <c:v>1.21788841976738E-2</c:v>
                      </c:pt>
                      <c:pt idx="178">
                        <c:v>1.21930890699486E-2</c:v>
                      </c:pt>
                      <c:pt idx="179">
                        <c:v>1.2187983163490901E-2</c:v>
                      </c:pt>
                      <c:pt idx="180">
                        <c:v>1.21828772570331E-2</c:v>
                      </c:pt>
                      <c:pt idx="181">
                        <c:v>1.21007826045801E-2</c:v>
                      </c:pt>
                      <c:pt idx="182">
                        <c:v>1.20139430049258E-2</c:v>
                      </c:pt>
                      <c:pt idx="183">
                        <c:v>1.19243568554797E-2</c:v>
                      </c:pt>
                      <c:pt idx="184">
                        <c:v>1.1844598776702899E-2</c:v>
                      </c:pt>
                      <c:pt idx="185">
                        <c:v>1.17658661976627E-2</c:v>
                      </c:pt>
                      <c:pt idx="186">
                        <c:v>1.16578061136058E-2</c:v>
                      </c:pt>
                      <c:pt idx="187">
                        <c:v>1.1525561593189199E-2</c:v>
                      </c:pt>
                      <c:pt idx="188">
                        <c:v>1.1353709694441201E-2</c:v>
                      </c:pt>
                      <c:pt idx="189">
                        <c:v>1.1159637408643499E-2</c:v>
                      </c:pt>
                      <c:pt idx="190">
                        <c:v>1.1004548413327001E-2</c:v>
                      </c:pt>
                      <c:pt idx="191">
                        <c:v>1.08926582908435E-2</c:v>
                      </c:pt>
                      <c:pt idx="192">
                        <c:v>1.0798064874827601E-2</c:v>
                      </c:pt>
                      <c:pt idx="193">
                        <c:v>1.0709319140702099E-2</c:v>
                      </c:pt>
                      <c:pt idx="194">
                        <c:v>1.0628183215956001E-2</c:v>
                      </c:pt>
                      <c:pt idx="195">
                        <c:v>1.05694148484016E-2</c:v>
                      </c:pt>
                      <c:pt idx="196">
                        <c:v>1.05138750316643E-2</c:v>
                      </c:pt>
                      <c:pt idx="197">
                        <c:v>1.0465392286375601E-2</c:v>
                      </c:pt>
                      <c:pt idx="198">
                        <c:v>1.04336639102305E-2</c:v>
                      </c:pt>
                      <c:pt idx="199">
                        <c:v>1.0420272766754101E-2</c:v>
                      </c:pt>
                      <c:pt idx="200">
                        <c:v>1.04301204802946E-2</c:v>
                      </c:pt>
                      <c:pt idx="201">
                        <c:v>1.0446120253382599E-2</c:v>
                      </c:pt>
                      <c:pt idx="202">
                        <c:v>1.04641919565277E-2</c:v>
                      </c:pt>
                      <c:pt idx="203">
                        <c:v>1.0482936519292E-2</c:v>
                      </c:pt>
                      <c:pt idx="204">
                        <c:v>1.0509985266598999E-2</c:v>
                      </c:pt>
                      <c:pt idx="205">
                        <c:v>1.05509106294578E-2</c:v>
                      </c:pt>
                      <c:pt idx="206">
                        <c:v>1.0598829465226599E-2</c:v>
                      </c:pt>
                      <c:pt idx="207">
                        <c:v>1.06552022302087E-2</c:v>
                      </c:pt>
                      <c:pt idx="208">
                        <c:v>1.0701445309872101E-2</c:v>
                      </c:pt>
                      <c:pt idx="209">
                        <c:v>1.0732544702306401E-2</c:v>
                      </c:pt>
                      <c:pt idx="210">
                        <c:v>1.0767627309060401E-2</c:v>
                      </c:pt>
                      <c:pt idx="211">
                        <c:v>1.07931276190649E-2</c:v>
                      </c:pt>
                      <c:pt idx="212">
                        <c:v>1.0821405799771099E-2</c:v>
                      </c:pt>
                      <c:pt idx="213">
                        <c:v>1.0832666746146601E-2</c:v>
                      </c:pt>
                      <c:pt idx="214">
                        <c:v>1.08359382603505E-2</c:v>
                      </c:pt>
                      <c:pt idx="215">
                        <c:v>1.08392097745544E-2</c:v>
                      </c:pt>
                      <c:pt idx="216">
                        <c:v>1.08806664377576E-2</c:v>
                      </c:pt>
                      <c:pt idx="217">
                        <c:v>1.10103393092785E-2</c:v>
                      </c:pt>
                      <c:pt idx="218">
                        <c:v>1.11420644170038E-2</c:v>
                      </c:pt>
                      <c:pt idx="219">
                        <c:v>1.12120173248058E-2</c:v>
                      </c:pt>
                      <c:pt idx="220">
                        <c:v>1.12400084711296E-2</c:v>
                      </c:pt>
                      <c:pt idx="221">
                        <c:v>1.1238298465167801E-2</c:v>
                      </c:pt>
                      <c:pt idx="222">
                        <c:v>1.1236588459206E-2</c:v>
                      </c:pt>
                      <c:pt idx="223">
                        <c:v>1.1234670991878699E-2</c:v>
                      </c:pt>
                      <c:pt idx="224">
                        <c:v>1.12307901545347E-2</c:v>
                      </c:pt>
                      <c:pt idx="225">
                        <c:v>1.1216493207666199E-2</c:v>
                      </c:pt>
                      <c:pt idx="226">
                        <c:v>1.1202196260797799E-2</c:v>
                      </c:pt>
                      <c:pt idx="227">
                        <c:v>1.11730536355547E-2</c:v>
                      </c:pt>
                      <c:pt idx="228">
                        <c:v>1.11680115426124E-2</c:v>
                      </c:pt>
                      <c:pt idx="229">
                        <c:v>1.11620582882094E-2</c:v>
                      </c:pt>
                      <c:pt idx="230">
                        <c:v>1.11455585520736E-2</c:v>
                      </c:pt>
                      <c:pt idx="231">
                        <c:v>1.11403047137859E-2</c:v>
                      </c:pt>
                      <c:pt idx="232">
                        <c:v>1.1159250442514999E-2</c:v>
                      </c:pt>
                      <c:pt idx="233">
                        <c:v>1.1179044485085001E-2</c:v>
                      </c:pt>
                      <c:pt idx="234">
                        <c:v>1.1195469898693701E-2</c:v>
                      </c:pt>
                      <c:pt idx="235">
                        <c:v>1.1225627412594001E-2</c:v>
                      </c:pt>
                      <c:pt idx="236">
                        <c:v>1.1259145948990201E-2</c:v>
                      </c:pt>
                      <c:pt idx="237">
                        <c:v>1.12926268140773E-2</c:v>
                      </c:pt>
                      <c:pt idx="238">
                        <c:v>1.1332785333024301E-2</c:v>
                      </c:pt>
                      <c:pt idx="239">
                        <c:v>1.1371029966489501E-2</c:v>
                      </c:pt>
                      <c:pt idx="240">
                        <c:v>1.14134925555013E-2</c:v>
                      </c:pt>
                      <c:pt idx="241">
                        <c:v>1.1460757614214201E-2</c:v>
                      </c:pt>
                      <c:pt idx="242">
                        <c:v>1.14964826864404E-2</c:v>
                      </c:pt>
                      <c:pt idx="243">
                        <c:v>1.15190932779945E-2</c:v>
                      </c:pt>
                      <c:pt idx="244">
                        <c:v>1.15429975431472E-2</c:v>
                      </c:pt>
                      <c:pt idx="245">
                        <c:v>1.1575470984578199E-2</c:v>
                      </c:pt>
                      <c:pt idx="246">
                        <c:v>1.16016943757535E-2</c:v>
                      </c:pt>
                      <c:pt idx="247">
                        <c:v>1.16189143308106E-2</c:v>
                      </c:pt>
                      <c:pt idx="248">
                        <c:v>1.16324452290397E-2</c:v>
                      </c:pt>
                      <c:pt idx="249">
                        <c:v>1.16307631591174E-2</c:v>
                      </c:pt>
                      <c:pt idx="250">
                        <c:v>1.16232776112277E-2</c:v>
                      </c:pt>
                      <c:pt idx="251">
                        <c:v>1.1615792063338E-2</c:v>
                      </c:pt>
                      <c:pt idx="252">
                        <c:v>1.16036802305731E-2</c:v>
                      </c:pt>
                      <c:pt idx="253">
                        <c:v>1.15796163723423E-2</c:v>
                      </c:pt>
                      <c:pt idx="254">
                        <c:v>1.15274773865755E-2</c:v>
                      </c:pt>
                      <c:pt idx="255">
                        <c:v>1.1465908748641101E-2</c:v>
                      </c:pt>
                      <c:pt idx="256">
                        <c:v>1.14282214979549E-2</c:v>
                      </c:pt>
                      <c:pt idx="257">
                        <c:v>1.14634260995871E-2</c:v>
                      </c:pt>
                      <c:pt idx="258">
                        <c:v>1.1491023998962799E-2</c:v>
                      </c:pt>
                      <c:pt idx="259">
                        <c:v>1.14940281726322E-2</c:v>
                      </c:pt>
                      <c:pt idx="260">
                        <c:v>1.1451445545478899E-2</c:v>
                      </c:pt>
                      <c:pt idx="261">
                        <c:v>1.1408862918325499E-2</c:v>
                      </c:pt>
                      <c:pt idx="262">
                        <c:v>1.13015109959268E-2</c:v>
                      </c:pt>
                      <c:pt idx="263">
                        <c:v>1.1208309063450699E-2</c:v>
                      </c:pt>
                      <c:pt idx="264">
                        <c:v>1.1134821917022E-2</c:v>
                      </c:pt>
                      <c:pt idx="265">
                        <c:v>1.1056767814513001E-2</c:v>
                      </c:pt>
                      <c:pt idx="266">
                        <c:v>1.09590415348585E-2</c:v>
                      </c:pt>
                      <c:pt idx="267">
                        <c:v>1.0838470009131899E-2</c:v>
                      </c:pt>
                      <c:pt idx="268">
                        <c:v>1.0703976580794101E-2</c:v>
                      </c:pt>
                      <c:pt idx="269">
                        <c:v>1.0577257102870399E-2</c:v>
                      </c:pt>
                      <c:pt idx="270">
                        <c:v>1.0432707464246301E-2</c:v>
                      </c:pt>
                      <c:pt idx="271">
                        <c:v>1.0296084329860801E-2</c:v>
                      </c:pt>
                      <c:pt idx="272">
                        <c:v>1.0219240604730701E-2</c:v>
                      </c:pt>
                      <c:pt idx="273">
                        <c:v>1.016872957082E-2</c:v>
                      </c:pt>
                      <c:pt idx="274">
                        <c:v>1.01262949993798E-2</c:v>
                      </c:pt>
                      <c:pt idx="275">
                        <c:v>1.01098515414781E-2</c:v>
                      </c:pt>
                      <c:pt idx="276">
                        <c:v>1.0104813331185399E-2</c:v>
                      </c:pt>
                      <c:pt idx="277">
                        <c:v>1.0105805786928801E-2</c:v>
                      </c:pt>
                      <c:pt idx="278">
                        <c:v>1.01280074867258E-2</c:v>
                      </c:pt>
                      <c:pt idx="279">
                        <c:v>1.01486246787467E-2</c:v>
                      </c:pt>
                      <c:pt idx="280">
                        <c:v>1.0179971064133601E-2</c:v>
                      </c:pt>
                      <c:pt idx="281">
                        <c:v>1.0231211728693601E-2</c:v>
                      </c:pt>
                      <c:pt idx="282">
                        <c:v>1.02879887414621E-2</c:v>
                      </c:pt>
                      <c:pt idx="283">
                        <c:v>1.0345220800535701E-2</c:v>
                      </c:pt>
                      <c:pt idx="284">
                        <c:v>1.0406131661785599E-2</c:v>
                      </c:pt>
                      <c:pt idx="285">
                        <c:v>1.04563043937634E-2</c:v>
                      </c:pt>
                      <c:pt idx="286">
                        <c:v>1.0493083277716499E-2</c:v>
                      </c:pt>
                      <c:pt idx="287">
                        <c:v>1.05439884280171E-2</c:v>
                      </c:pt>
                      <c:pt idx="288">
                        <c:v>1.05980335614761E-2</c:v>
                      </c:pt>
                      <c:pt idx="289">
                        <c:v>1.06437035797146E-2</c:v>
                      </c:pt>
                      <c:pt idx="290">
                        <c:v>1.06774127965095E-2</c:v>
                      </c:pt>
                      <c:pt idx="291">
                        <c:v>1.07208749493743E-2</c:v>
                      </c:pt>
                      <c:pt idx="292">
                        <c:v>1.0724405589498101E-2</c:v>
                      </c:pt>
                      <c:pt idx="293">
                        <c:v>1.0727936229621799E-2</c:v>
                      </c:pt>
                      <c:pt idx="294">
                        <c:v>1.0734396069434601E-2</c:v>
                      </c:pt>
                      <c:pt idx="295">
                        <c:v>1.0737905998188101E-2</c:v>
                      </c:pt>
                      <c:pt idx="296">
                        <c:v>1.0754726114969301E-2</c:v>
                      </c:pt>
                      <c:pt idx="297">
                        <c:v>1.08568899613612E-2</c:v>
                      </c:pt>
                      <c:pt idx="298">
                        <c:v>1.0993005228754099E-2</c:v>
                      </c:pt>
                      <c:pt idx="299">
                        <c:v>1.10596391780899E-2</c:v>
                      </c:pt>
                      <c:pt idx="300">
                        <c:v>1.1076528385287301E-2</c:v>
                      </c:pt>
                      <c:pt idx="301">
                        <c:v>1.10633420133384E-2</c:v>
                      </c:pt>
                      <c:pt idx="302">
                        <c:v>1.10501556413895E-2</c:v>
                      </c:pt>
                      <c:pt idx="303">
                        <c:v>1.10284677115114E-2</c:v>
                      </c:pt>
                      <c:pt idx="304">
                        <c:v>1.1006476017598301E-2</c:v>
                      </c:pt>
                      <c:pt idx="305">
                        <c:v>1.09694112937992E-2</c:v>
                      </c:pt>
                      <c:pt idx="306">
                        <c:v>1.0900874618950999E-2</c:v>
                      </c:pt>
                      <c:pt idx="307">
                        <c:v>1.08311607435462E-2</c:v>
                      </c:pt>
                      <c:pt idx="308">
                        <c:v>1.0764100822038301E-2</c:v>
                      </c:pt>
                      <c:pt idx="309">
                        <c:v>1.0709088086847E-2</c:v>
                      </c:pt>
                      <c:pt idx="310">
                        <c:v>1.0658081367427101E-2</c:v>
                      </c:pt>
                      <c:pt idx="311">
                        <c:v>1.0619206574482299E-2</c:v>
                      </c:pt>
                      <c:pt idx="312">
                        <c:v>1.0607531274026701E-2</c:v>
                      </c:pt>
                      <c:pt idx="313">
                        <c:v>1.05982827291261E-2</c:v>
                      </c:pt>
                      <c:pt idx="314">
                        <c:v>1.06024983804574E-2</c:v>
                      </c:pt>
                      <c:pt idx="315">
                        <c:v>1.0602256528211699E-2</c:v>
                      </c:pt>
                      <c:pt idx="316">
                        <c:v>1.0602014675965899E-2</c:v>
                      </c:pt>
                      <c:pt idx="317">
                        <c:v>1.06236924809279E-2</c:v>
                      </c:pt>
                      <c:pt idx="318">
                        <c:v>1.06557568224413E-2</c:v>
                      </c:pt>
                      <c:pt idx="319">
                        <c:v>1.06910101945995E-2</c:v>
                      </c:pt>
                      <c:pt idx="320">
                        <c:v>1.07284363235824E-2</c:v>
                      </c:pt>
                      <c:pt idx="321">
                        <c:v>1.07513552180171E-2</c:v>
                      </c:pt>
                      <c:pt idx="322">
                        <c:v>1.0785720600092001E-2</c:v>
                      </c:pt>
                      <c:pt idx="323">
                        <c:v>1.08136576495967E-2</c:v>
                      </c:pt>
                      <c:pt idx="324">
                        <c:v>1.08288746081179E-2</c:v>
                      </c:pt>
                      <c:pt idx="325">
                        <c:v>1.0850329894874101E-2</c:v>
                      </c:pt>
                      <c:pt idx="326">
                        <c:v>1.0854749698937301E-2</c:v>
                      </c:pt>
                      <c:pt idx="327">
                        <c:v>1.0851076870128699E-2</c:v>
                      </c:pt>
                      <c:pt idx="328">
                        <c:v>1.08436518857725E-2</c:v>
                      </c:pt>
                      <c:pt idx="329">
                        <c:v>1.08362269014163E-2</c:v>
                      </c:pt>
                      <c:pt idx="330">
                        <c:v>1.0827673924656301E-2</c:v>
                      </c:pt>
                      <c:pt idx="331">
                        <c:v>1.0819120947896299E-2</c:v>
                      </c:pt>
                      <c:pt idx="332">
                        <c:v>1.07979828575863E-2</c:v>
                      </c:pt>
                      <c:pt idx="333">
                        <c:v>1.07618004359927E-2</c:v>
                      </c:pt>
                      <c:pt idx="334">
                        <c:v>1.07032728733156E-2</c:v>
                      </c:pt>
                      <c:pt idx="335">
                        <c:v>1.0624483632415801E-2</c:v>
                      </c:pt>
                      <c:pt idx="336">
                        <c:v>1.0545461439238899E-2</c:v>
                      </c:pt>
                      <c:pt idx="337">
                        <c:v>1.0532847763178199E-2</c:v>
                      </c:pt>
                      <c:pt idx="338">
                        <c:v>1.05247271044308E-2</c:v>
                      </c:pt>
                      <c:pt idx="339">
                        <c:v>1.0516606445683399E-2</c:v>
                      </c:pt>
                      <c:pt idx="340">
                        <c:v>1.04367505492202E-2</c:v>
                      </c:pt>
                      <c:pt idx="341">
                        <c:v>1.03154243820136E-2</c:v>
                      </c:pt>
                      <c:pt idx="342">
                        <c:v>1.01748481220019E-2</c:v>
                      </c:pt>
                      <c:pt idx="343">
                        <c:v>1.0068721698625001E-2</c:v>
                      </c:pt>
                      <c:pt idx="344">
                        <c:v>9.9825476247767404E-3</c:v>
                      </c:pt>
                      <c:pt idx="345">
                        <c:v>9.8788354462044092E-3</c:v>
                      </c:pt>
                      <c:pt idx="346">
                        <c:v>9.7427764579819803E-3</c:v>
                      </c:pt>
                      <c:pt idx="347">
                        <c:v>9.5983005876217505E-3</c:v>
                      </c:pt>
                      <c:pt idx="348">
                        <c:v>9.4565017482347302E-3</c:v>
                      </c:pt>
                      <c:pt idx="349">
                        <c:v>9.3120830166307997E-3</c:v>
                      </c:pt>
                      <c:pt idx="350">
                        <c:v>9.1504011073867495E-3</c:v>
                      </c:pt>
                      <c:pt idx="351">
                        <c:v>8.9917722121152302E-3</c:v>
                      </c:pt>
                      <c:pt idx="352">
                        <c:v>8.8935559691177193E-3</c:v>
                      </c:pt>
                      <c:pt idx="353">
                        <c:v>8.8280631769861503E-3</c:v>
                      </c:pt>
                      <c:pt idx="354">
                        <c:v>8.7739350495667605E-3</c:v>
                      </c:pt>
                      <c:pt idx="355">
                        <c:v>8.7263069718056096E-3</c:v>
                      </c:pt>
                      <c:pt idx="356">
                        <c:v>8.6933472359968598E-3</c:v>
                      </c:pt>
                      <c:pt idx="357">
                        <c:v>8.6797334513610495E-3</c:v>
                      </c:pt>
                      <c:pt idx="358">
                        <c:v>8.6897738214147899E-3</c:v>
                      </c:pt>
                      <c:pt idx="359">
                        <c:v>8.6910123300592002E-3</c:v>
                      </c:pt>
                      <c:pt idx="360">
                        <c:v>8.7000265888527301E-3</c:v>
                      </c:pt>
                      <c:pt idx="361">
                        <c:v>8.7414446035003895E-3</c:v>
                      </c:pt>
                      <c:pt idx="362">
                        <c:v>8.7720521653251206E-3</c:v>
                      </c:pt>
                      <c:pt idx="363">
                        <c:v>8.8010472000002692E-3</c:v>
                      </c:pt>
                      <c:pt idx="364">
                        <c:v>8.8288122205351701E-3</c:v>
                      </c:pt>
                      <c:pt idx="365">
                        <c:v>8.8561180929800903E-3</c:v>
                      </c:pt>
                      <c:pt idx="366">
                        <c:v>8.8912112475910601E-3</c:v>
                      </c:pt>
                      <c:pt idx="367">
                        <c:v>8.9226464041599705E-3</c:v>
                      </c:pt>
                      <c:pt idx="368">
                        <c:v>8.9654060682931302E-3</c:v>
                      </c:pt>
                      <c:pt idx="369">
                        <c:v>9.0145266875055006E-3</c:v>
                      </c:pt>
                      <c:pt idx="370">
                        <c:v>9.0491467232355002E-3</c:v>
                      </c:pt>
                      <c:pt idx="371">
                        <c:v>9.0734238410274601E-3</c:v>
                      </c:pt>
                      <c:pt idx="372">
                        <c:v>9.0804667300264895E-3</c:v>
                      </c:pt>
                      <c:pt idx="373">
                        <c:v>9.0872131162981502E-3</c:v>
                      </c:pt>
                      <c:pt idx="374">
                        <c:v>9.08100591186475E-3</c:v>
                      </c:pt>
                      <c:pt idx="375">
                        <c:v>9.0747987074313394E-3</c:v>
                      </c:pt>
                      <c:pt idx="376">
                        <c:v>9.0653927951169899E-3</c:v>
                      </c:pt>
                      <c:pt idx="377">
                        <c:v>9.1245414949504503E-3</c:v>
                      </c:pt>
                      <c:pt idx="378">
                        <c:v>9.2383956233285797E-3</c:v>
                      </c:pt>
                      <c:pt idx="379">
                        <c:v>9.3368248763919994E-3</c:v>
                      </c:pt>
                      <c:pt idx="380">
                        <c:v>9.3538970737627406E-3</c:v>
                      </c:pt>
                      <c:pt idx="381">
                        <c:v>9.35487022704516E-3</c:v>
                      </c:pt>
                      <c:pt idx="382">
                        <c:v>9.3346424289284594E-3</c:v>
                      </c:pt>
                      <c:pt idx="383">
                        <c:v>9.3144146308117397E-3</c:v>
                      </c:pt>
                      <c:pt idx="384">
                        <c:v>9.2900427388544708E-3</c:v>
                      </c:pt>
                      <c:pt idx="385">
                        <c:v>9.2653944255934803E-3</c:v>
                      </c:pt>
                      <c:pt idx="386">
                        <c:v>9.2318983004603897E-3</c:v>
                      </c:pt>
                      <c:pt idx="387">
                        <c:v>9.1936966775141606E-3</c:v>
                      </c:pt>
                      <c:pt idx="388">
                        <c:v>9.1567523734642498E-3</c:v>
                      </c:pt>
                      <c:pt idx="389">
                        <c:v>9.1168394260277407E-3</c:v>
                      </c:pt>
                      <c:pt idx="390">
                        <c:v>9.1003439823301602E-3</c:v>
                      </c:pt>
                      <c:pt idx="391">
                        <c:v>9.1026262292994604E-3</c:v>
                      </c:pt>
                      <c:pt idx="392">
                        <c:v>9.0996464333200494E-3</c:v>
                      </c:pt>
                      <c:pt idx="393">
                        <c:v>9.0966666373406401E-3</c:v>
                      </c:pt>
                      <c:pt idx="394">
                        <c:v>9.0941059874265796E-3</c:v>
                      </c:pt>
                      <c:pt idx="395">
                        <c:v>9.1071644650677804E-3</c:v>
                      </c:pt>
                      <c:pt idx="396">
                        <c:v>9.1430484572285892E-3</c:v>
                      </c:pt>
                      <c:pt idx="397">
                        <c:v>9.1743835886489798E-3</c:v>
                      </c:pt>
                      <c:pt idx="398">
                        <c:v>9.1887024908038906E-3</c:v>
                      </c:pt>
                      <c:pt idx="399">
                        <c:v>9.2172885763989205E-3</c:v>
                      </c:pt>
                      <c:pt idx="400">
                        <c:v>9.2581911520270808E-3</c:v>
                      </c:pt>
                      <c:pt idx="401">
                        <c:v>9.2939571302753307E-3</c:v>
                      </c:pt>
                      <c:pt idx="402">
                        <c:v>9.3330250566025803E-3</c:v>
                      </c:pt>
                      <c:pt idx="403">
                        <c:v>9.3666130228450706E-3</c:v>
                      </c:pt>
                      <c:pt idx="404">
                        <c:v>9.3814665834561998E-3</c:v>
                      </c:pt>
                      <c:pt idx="405">
                        <c:v>9.4029626708639694E-3</c:v>
                      </c:pt>
                      <c:pt idx="406">
                        <c:v>9.4243661870329707E-3</c:v>
                      </c:pt>
                      <c:pt idx="407">
                        <c:v>9.4321959478848704E-3</c:v>
                      </c:pt>
                      <c:pt idx="408">
                        <c:v>9.4290820993297008E-3</c:v>
                      </c:pt>
                      <c:pt idx="409">
                        <c:v>9.4234197723876301E-3</c:v>
                      </c:pt>
                      <c:pt idx="410">
                        <c:v>9.4177574454455595E-3</c:v>
                      </c:pt>
                      <c:pt idx="411">
                        <c:v>9.4062095335325797E-3</c:v>
                      </c:pt>
                      <c:pt idx="412">
                        <c:v>9.3946616216196103E-3</c:v>
                      </c:pt>
                      <c:pt idx="413">
                        <c:v>9.3478821818307797E-3</c:v>
                      </c:pt>
                      <c:pt idx="414">
                        <c:v>9.3053146103832807E-3</c:v>
                      </c:pt>
                      <c:pt idx="415">
                        <c:v>9.2507072017837099E-3</c:v>
                      </c:pt>
                      <c:pt idx="416">
                        <c:v>9.1894383098583207E-3</c:v>
                      </c:pt>
                      <c:pt idx="417">
                        <c:v>9.1978985055990795E-3</c:v>
                      </c:pt>
                      <c:pt idx="418">
                        <c:v>9.2253955365404101E-3</c:v>
                      </c:pt>
                      <c:pt idx="419">
                        <c:v>9.2323245836897997E-3</c:v>
                      </c:pt>
                      <c:pt idx="420">
                        <c:v>9.1843819536024905E-3</c:v>
                      </c:pt>
                      <c:pt idx="421">
                        <c:v>9.13643932351519E-3</c:v>
                      </c:pt>
                      <c:pt idx="422">
                        <c:v>9.0136035651704992E-3</c:v>
                      </c:pt>
                      <c:pt idx="423">
                        <c:v>8.8591421790390895E-3</c:v>
                      </c:pt>
                      <c:pt idx="424">
                        <c:v>8.70229926314065E-3</c:v>
                      </c:pt>
                      <c:pt idx="425">
                        <c:v>8.6056139188345308E-3</c:v>
                      </c:pt>
                      <c:pt idx="426">
                        <c:v>8.4912827683912406E-3</c:v>
                      </c:pt>
                      <c:pt idx="427">
                        <c:v>8.3487853512774594E-3</c:v>
                      </c:pt>
                      <c:pt idx="428">
                        <c:v>8.2094958089102103E-3</c:v>
                      </c:pt>
                      <c:pt idx="429">
                        <c:v>8.0376520044062403E-3</c:v>
                      </c:pt>
                      <c:pt idx="430">
                        <c:v>7.9031575490005092E-3</c:v>
                      </c:pt>
                      <c:pt idx="431">
                        <c:v>7.8902223858768605E-3</c:v>
                      </c:pt>
                      <c:pt idx="432">
                        <c:v>7.8842383026523407E-3</c:v>
                      </c:pt>
                      <c:pt idx="433">
                        <c:v>7.8782542194278105E-3</c:v>
                      </c:pt>
                      <c:pt idx="434">
                        <c:v>7.8621980955870495E-3</c:v>
                      </c:pt>
                      <c:pt idx="435">
                        <c:v>7.8303073532693702E-3</c:v>
                      </c:pt>
                      <c:pt idx="436">
                        <c:v>7.78656442160646E-3</c:v>
                      </c:pt>
                      <c:pt idx="437">
                        <c:v>7.7531130385272498E-3</c:v>
                      </c:pt>
                      <c:pt idx="438">
                        <c:v>7.6938836198686203E-3</c:v>
                      </c:pt>
                      <c:pt idx="439">
                        <c:v>7.5858796228047204E-3</c:v>
                      </c:pt>
                      <c:pt idx="440">
                        <c:v>7.5465380737196504E-3</c:v>
                      </c:pt>
                      <c:pt idx="441">
                        <c:v>7.6538322796056097E-3</c:v>
                      </c:pt>
                      <c:pt idx="442">
                        <c:v>7.76555298308375E-3</c:v>
                      </c:pt>
                      <c:pt idx="443">
                        <c:v>7.8162060070049392E-3</c:v>
                      </c:pt>
                      <c:pt idx="444">
                        <c:v>7.8628047049154205E-3</c:v>
                      </c:pt>
                      <c:pt idx="445">
                        <c:v>7.8674745272007806E-3</c:v>
                      </c:pt>
                      <c:pt idx="446">
                        <c:v>7.8643454458258901E-3</c:v>
                      </c:pt>
                      <c:pt idx="447">
                        <c:v>7.8612163644509996E-3</c:v>
                      </c:pt>
                      <c:pt idx="448">
                        <c:v>7.8915187604796794E-3</c:v>
                      </c:pt>
                      <c:pt idx="449">
                        <c:v>7.8961481168086205E-3</c:v>
                      </c:pt>
                      <c:pt idx="450">
                        <c:v>7.9007774731375702E-3</c:v>
                      </c:pt>
                      <c:pt idx="451">
                        <c:v>7.9587354566532705E-3</c:v>
                      </c:pt>
                      <c:pt idx="452">
                        <c:v>8.0414186665120607E-3</c:v>
                      </c:pt>
                      <c:pt idx="453">
                        <c:v>8.0324523947211506E-3</c:v>
                      </c:pt>
                      <c:pt idx="454">
                        <c:v>8.02348612293023E-3</c:v>
                      </c:pt>
                      <c:pt idx="455">
                        <c:v>7.9838289157885493E-3</c:v>
                      </c:pt>
                      <c:pt idx="456">
                        <c:v>7.8652999923581601E-3</c:v>
                      </c:pt>
                      <c:pt idx="457">
                        <c:v>7.8875650656219706E-3</c:v>
                      </c:pt>
                      <c:pt idx="458">
                        <c:v>8.0168395172600104E-3</c:v>
                      </c:pt>
                      <c:pt idx="459">
                        <c:v>8.1568241977667405E-3</c:v>
                      </c:pt>
                      <c:pt idx="460">
                        <c:v>8.2330308638788301E-3</c:v>
                      </c:pt>
                      <c:pt idx="461">
                        <c:v>8.2533768019537896E-3</c:v>
                      </c:pt>
                      <c:pt idx="462">
                        <c:v>8.2498627725447297E-3</c:v>
                      </c:pt>
                      <c:pt idx="463">
                        <c:v>8.30105001646614E-3</c:v>
                      </c:pt>
                      <c:pt idx="464">
                        <c:v>8.3934974284502594E-3</c:v>
                      </c:pt>
                      <c:pt idx="465">
                        <c:v>8.3988484079313593E-3</c:v>
                      </c:pt>
                      <c:pt idx="466">
                        <c:v>8.3982510574149502E-3</c:v>
                      </c:pt>
                      <c:pt idx="467">
                        <c:v>8.3694837715644291E-3</c:v>
                      </c:pt>
                      <c:pt idx="468">
                        <c:v>8.3407164857139202E-3</c:v>
                      </c:pt>
                      <c:pt idx="469">
                        <c:v>8.2756865345431693E-3</c:v>
                      </c:pt>
                      <c:pt idx="470">
                        <c:v>8.2353808417650505E-3</c:v>
                      </c:pt>
                      <c:pt idx="471">
                        <c:v>8.2184550238202196E-3</c:v>
                      </c:pt>
                      <c:pt idx="472">
                        <c:v>8.2115524445112598E-3</c:v>
                      </c:pt>
                      <c:pt idx="473">
                        <c:v>8.2023910679506293E-3</c:v>
                      </c:pt>
                      <c:pt idx="474">
                        <c:v>8.2023079810511594E-3</c:v>
                      </c:pt>
                      <c:pt idx="475">
                        <c:v>8.2015227371897703E-3</c:v>
                      </c:pt>
                      <c:pt idx="476">
                        <c:v>8.2003146667064507E-3</c:v>
                      </c:pt>
                      <c:pt idx="477">
                        <c:v>8.2253305336239708E-3</c:v>
                      </c:pt>
                      <c:pt idx="478">
                        <c:v>8.2631967628418197E-3</c:v>
                      </c:pt>
                      <c:pt idx="479">
                        <c:v>8.2818258072006098E-3</c:v>
                      </c:pt>
                      <c:pt idx="480">
                        <c:v>8.2974562698275196E-3</c:v>
                      </c:pt>
                      <c:pt idx="481">
                        <c:v>8.3274767335293192E-3</c:v>
                      </c:pt>
                      <c:pt idx="482">
                        <c:v>8.3512798530282102E-3</c:v>
                      </c:pt>
                      <c:pt idx="483">
                        <c:v>8.3605364502025506E-3</c:v>
                      </c:pt>
                      <c:pt idx="484">
                        <c:v>8.3837339568184708E-3</c:v>
                      </c:pt>
                      <c:pt idx="485">
                        <c:v>8.4124615372239593E-3</c:v>
                      </c:pt>
                      <c:pt idx="486">
                        <c:v>8.4368029225706694E-3</c:v>
                      </c:pt>
                      <c:pt idx="487">
                        <c:v>8.4423635201107908E-3</c:v>
                      </c:pt>
                      <c:pt idx="488">
                        <c:v>8.4441379713344703E-3</c:v>
                      </c:pt>
                      <c:pt idx="489">
                        <c:v>8.4462067011883604E-3</c:v>
                      </c:pt>
                      <c:pt idx="490">
                        <c:v>8.44473575883096E-3</c:v>
                      </c:pt>
                      <c:pt idx="491">
                        <c:v>8.4413787297233905E-3</c:v>
                      </c:pt>
                      <c:pt idx="492">
                        <c:v>8.4246901389097694E-3</c:v>
                      </c:pt>
                      <c:pt idx="493">
                        <c:v>8.4080015480961605E-3</c:v>
                      </c:pt>
                      <c:pt idx="494">
                        <c:v>8.3703796738165692E-3</c:v>
                      </c:pt>
                      <c:pt idx="495">
                        <c:v>8.3198558484978494E-3</c:v>
                      </c:pt>
                      <c:pt idx="496">
                        <c:v>8.2129121008506292E-3</c:v>
                      </c:pt>
                      <c:pt idx="497">
                        <c:v>8.1209851008641303E-3</c:v>
                      </c:pt>
                      <c:pt idx="498">
                        <c:v>8.1328396634612592E-3</c:v>
                      </c:pt>
                      <c:pt idx="499">
                        <c:v>8.1042489057427808E-3</c:v>
                      </c:pt>
                      <c:pt idx="500">
                        <c:v>8.0756581480243006E-3</c:v>
                      </c:pt>
                      <c:pt idx="501">
                        <c:v>8.0196687096512793E-3</c:v>
                      </c:pt>
                      <c:pt idx="502">
                        <c:v>7.8929494585052804E-3</c:v>
                      </c:pt>
                      <c:pt idx="503">
                        <c:v>7.7476756870181497E-3</c:v>
                      </c:pt>
                      <c:pt idx="504">
                        <c:v>7.60671305904088E-3</c:v>
                      </c:pt>
                      <c:pt idx="505">
                        <c:v>7.5054052621857104E-3</c:v>
                      </c:pt>
                      <c:pt idx="506">
                        <c:v>7.3973340018606004E-3</c:v>
                      </c:pt>
                      <c:pt idx="507">
                        <c:v>7.2340122218946196E-3</c:v>
                      </c:pt>
                      <c:pt idx="508">
                        <c:v>7.0972116308485904E-3</c:v>
                      </c:pt>
                      <c:pt idx="509">
                        <c:v>6.9892345690453599E-3</c:v>
                      </c:pt>
                      <c:pt idx="510">
                        <c:v>6.8411491583292199E-3</c:v>
                      </c:pt>
                      <c:pt idx="511">
                        <c:v>6.6852538443458401E-3</c:v>
                      </c:pt>
                      <c:pt idx="512">
                        <c:v>6.5663223652910703E-3</c:v>
                      </c:pt>
                      <c:pt idx="513">
                        <c:v>6.4706754524817599E-3</c:v>
                      </c:pt>
                      <c:pt idx="514">
                        <c:v>6.40385219359436E-3</c:v>
                      </c:pt>
                      <c:pt idx="515">
                        <c:v>6.3550299154641497E-3</c:v>
                      </c:pt>
                      <c:pt idx="516">
                        <c:v>6.2977773921183396E-3</c:v>
                      </c:pt>
                      <c:pt idx="517">
                        <c:v>6.2297693606203396E-3</c:v>
                      </c:pt>
                      <c:pt idx="518">
                        <c:v>6.1777822923929204E-3</c:v>
                      </c:pt>
                      <c:pt idx="519">
                        <c:v>6.1694204262766001E-3</c:v>
                      </c:pt>
                      <c:pt idx="520">
                        <c:v>6.18966557881477E-3</c:v>
                      </c:pt>
                      <c:pt idx="521">
                        <c:v>6.2109384743437197E-3</c:v>
                      </c:pt>
                      <c:pt idx="522">
                        <c:v>6.2341289340034304E-3</c:v>
                      </c:pt>
                      <c:pt idx="523">
                        <c:v>6.2820534001290203E-3</c:v>
                      </c:pt>
                      <c:pt idx="524">
                        <c:v>6.3267917987349402E-3</c:v>
                      </c:pt>
                      <c:pt idx="525">
                        <c:v>6.3616413973572603E-3</c:v>
                      </c:pt>
                      <c:pt idx="526">
                        <c:v>6.3990941631713698E-3</c:v>
                      </c:pt>
                      <c:pt idx="527">
                        <c:v>6.4315525163374998E-3</c:v>
                      </c:pt>
                      <c:pt idx="528">
                        <c:v>6.4667835255275098E-3</c:v>
                      </c:pt>
                      <c:pt idx="529">
                        <c:v>6.4919484584078802E-3</c:v>
                      </c:pt>
                      <c:pt idx="530">
                        <c:v>6.51473453782489E-3</c:v>
                      </c:pt>
                      <c:pt idx="531">
                        <c:v>6.53673420948905E-3</c:v>
                      </c:pt>
                      <c:pt idx="532">
                        <c:v>6.5439960790372696E-3</c:v>
                      </c:pt>
                      <c:pt idx="533">
                        <c:v>6.5405672646257698E-3</c:v>
                      </c:pt>
                      <c:pt idx="534">
                        <c:v>6.5358400481854298E-3</c:v>
                      </c:pt>
                      <c:pt idx="535">
                        <c:v>6.5311128317450898E-3</c:v>
                      </c:pt>
                      <c:pt idx="536">
                        <c:v>6.5151334520294601E-3</c:v>
                      </c:pt>
                      <c:pt idx="537">
                        <c:v>6.5179013455975501E-3</c:v>
                      </c:pt>
                      <c:pt idx="538">
                        <c:v>6.5980843000895996E-3</c:v>
                      </c:pt>
                      <c:pt idx="539">
                        <c:v>6.71367166804314E-3</c:v>
                      </c:pt>
                      <c:pt idx="540">
                        <c:v>6.8005480313175796E-3</c:v>
                      </c:pt>
                      <c:pt idx="541">
                        <c:v>6.79086556024764E-3</c:v>
                      </c:pt>
                      <c:pt idx="542">
                        <c:v>6.7811830891776901E-3</c:v>
                      </c:pt>
                      <c:pt idx="543">
                        <c:v>6.7587183499991099E-3</c:v>
                      </c:pt>
                      <c:pt idx="544">
                        <c:v>6.72742462864237E-3</c:v>
                      </c:pt>
                      <c:pt idx="545">
                        <c:v>6.7131322127309398E-3</c:v>
                      </c:pt>
                      <c:pt idx="546">
                        <c:v>6.65697420468134E-3</c:v>
                      </c:pt>
                      <c:pt idx="547">
                        <c:v>6.5933708622205201E-3</c:v>
                      </c:pt>
                      <c:pt idx="548">
                        <c:v>6.5574818571722798E-3</c:v>
                      </c:pt>
                      <c:pt idx="549">
                        <c:v>6.5122563588001104E-3</c:v>
                      </c:pt>
                      <c:pt idx="550">
                        <c:v>6.4638049547453003E-3</c:v>
                      </c:pt>
                      <c:pt idx="551">
                        <c:v>6.4383459103966598E-3</c:v>
                      </c:pt>
                      <c:pt idx="552">
                        <c:v>6.4220646027343398E-3</c:v>
                      </c:pt>
                      <c:pt idx="553">
                        <c:v>6.39498979480509E-3</c:v>
                      </c:pt>
                      <c:pt idx="554">
                        <c:v>6.3812182370372597E-3</c:v>
                      </c:pt>
                      <c:pt idx="555">
                        <c:v>6.3833883858480699E-3</c:v>
                      </c:pt>
                      <c:pt idx="556">
                        <c:v>6.37897905677397E-3</c:v>
                      </c:pt>
                      <c:pt idx="557">
                        <c:v>6.38440986665215E-3</c:v>
                      </c:pt>
                      <c:pt idx="558">
                        <c:v>6.4049713267701801E-3</c:v>
                      </c:pt>
                      <c:pt idx="559">
                        <c:v>6.4246254695861397E-3</c:v>
                      </c:pt>
                      <c:pt idx="560">
                        <c:v>6.4479753135197604E-3</c:v>
                      </c:pt>
                      <c:pt idx="561">
                        <c:v>6.4720601994188798E-3</c:v>
                      </c:pt>
                      <c:pt idx="562">
                        <c:v>6.4906522432003101E-3</c:v>
                      </c:pt>
                      <c:pt idx="563">
                        <c:v>6.5094076938889897E-3</c:v>
                      </c:pt>
                      <c:pt idx="564">
                        <c:v>6.5376150474196803E-3</c:v>
                      </c:pt>
                      <c:pt idx="565">
                        <c:v>6.5540604333797501E-3</c:v>
                      </c:pt>
                      <c:pt idx="566">
                        <c:v>6.5743683806415102E-3</c:v>
                      </c:pt>
                      <c:pt idx="567">
                        <c:v>6.5820644693664696E-3</c:v>
                      </c:pt>
                      <c:pt idx="568">
                        <c:v>6.5835431348555103E-3</c:v>
                      </c:pt>
                      <c:pt idx="569">
                        <c:v>6.5817263130674196E-3</c:v>
                      </c:pt>
                      <c:pt idx="570">
                        <c:v>6.5763692743256302E-3</c:v>
                      </c:pt>
                      <c:pt idx="571">
                        <c:v>6.57101223558384E-3</c:v>
                      </c:pt>
                      <c:pt idx="572">
                        <c:v>6.5504643331859803E-3</c:v>
                      </c:pt>
                      <c:pt idx="573">
                        <c:v>6.5209494932152601E-3</c:v>
                      </c:pt>
                      <c:pt idx="574">
                        <c:v>6.4721387413490703E-3</c:v>
                      </c:pt>
                      <c:pt idx="575">
                        <c:v>6.4057150532774399E-3</c:v>
                      </c:pt>
                      <c:pt idx="576">
                        <c:v>6.33476559711218E-3</c:v>
                      </c:pt>
                      <c:pt idx="577">
                        <c:v>6.3029799978082902E-3</c:v>
                      </c:pt>
                      <c:pt idx="578">
                        <c:v>6.3335388676055001E-3</c:v>
                      </c:pt>
                      <c:pt idx="579">
                        <c:v>6.3255525675700499E-3</c:v>
                      </c:pt>
                      <c:pt idx="580">
                        <c:v>6.3175662675346101E-3</c:v>
                      </c:pt>
                      <c:pt idx="581">
                        <c:v>6.2936698872574203E-3</c:v>
                      </c:pt>
                      <c:pt idx="582">
                        <c:v>6.1996391609960202E-3</c:v>
                      </c:pt>
                      <c:pt idx="583">
                        <c:v>6.0816873666114301E-3</c:v>
                      </c:pt>
                      <c:pt idx="584">
                        <c:v>5.97147645712141E-3</c:v>
                      </c:pt>
                      <c:pt idx="585">
                        <c:v>5.8687543976869601E-3</c:v>
                      </c:pt>
                      <c:pt idx="586">
                        <c:v>5.7314802962016697E-3</c:v>
                      </c:pt>
                      <c:pt idx="587">
                        <c:v>5.5770396632869599E-3</c:v>
                      </c:pt>
                      <c:pt idx="588">
                        <c:v>5.4307685253651298E-3</c:v>
                      </c:pt>
                      <c:pt idx="589">
                        <c:v>5.2801723328199301E-3</c:v>
                      </c:pt>
                      <c:pt idx="590">
                        <c:v>5.1260593826631803E-3</c:v>
                      </c:pt>
                      <c:pt idx="591">
                        <c:v>4.9462602277341103E-3</c:v>
                      </c:pt>
                      <c:pt idx="592">
                        <c:v>4.7866178601662203E-3</c:v>
                      </c:pt>
                      <c:pt idx="593">
                        <c:v>4.6922813246040402E-3</c:v>
                      </c:pt>
                      <c:pt idx="594">
                        <c:v>4.6169658441525003E-3</c:v>
                      </c:pt>
                      <c:pt idx="595">
                        <c:v>4.5469167201298696E-3</c:v>
                      </c:pt>
                      <c:pt idx="596">
                        <c:v>4.5026690632831304E-3</c:v>
                      </c:pt>
                      <c:pt idx="597">
                        <c:v>4.4779363612755998E-3</c:v>
                      </c:pt>
                      <c:pt idx="598">
                        <c:v>4.4617706985136804E-3</c:v>
                      </c:pt>
                      <c:pt idx="599">
                        <c:v>4.4651605306922299E-3</c:v>
                      </c:pt>
                      <c:pt idx="600">
                        <c:v>4.4763231943402001E-3</c:v>
                      </c:pt>
                      <c:pt idx="601">
                        <c:v>4.4905950834408003E-3</c:v>
                      </c:pt>
                      <c:pt idx="602">
                        <c:v>4.5082102864264003E-3</c:v>
                      </c:pt>
                      <c:pt idx="603">
                        <c:v>4.5352475578090603E-3</c:v>
                      </c:pt>
                      <c:pt idx="604">
                        <c:v>4.5679456799305697E-3</c:v>
                      </c:pt>
                      <c:pt idx="605">
                        <c:v>4.5903353210383201E-3</c:v>
                      </c:pt>
                      <c:pt idx="606">
                        <c:v>4.6150405405445596E-3</c:v>
                      </c:pt>
                      <c:pt idx="607">
                        <c:v>4.6531692146917604E-3</c:v>
                      </c:pt>
                      <c:pt idx="608">
                        <c:v>4.6870806526125202E-3</c:v>
                      </c:pt>
                      <c:pt idx="609">
                        <c:v>4.72585483258942E-3</c:v>
                      </c:pt>
                      <c:pt idx="610">
                        <c:v>4.7489438881274902E-3</c:v>
                      </c:pt>
                      <c:pt idx="611">
                        <c:v>4.7581867949613903E-3</c:v>
                      </c:pt>
                      <c:pt idx="612">
                        <c:v>4.7599100784933603E-3</c:v>
                      </c:pt>
                      <c:pt idx="613">
                        <c:v>4.7616333620253198E-3</c:v>
                      </c:pt>
                      <c:pt idx="614">
                        <c:v>4.76039946185817E-3</c:v>
                      </c:pt>
                      <c:pt idx="615">
                        <c:v>4.7597736354128397E-3</c:v>
                      </c:pt>
                      <c:pt idx="616">
                        <c:v>4.7591478089675102E-3</c:v>
                      </c:pt>
                      <c:pt idx="617">
                        <c:v>4.7645793041041096E-3</c:v>
                      </c:pt>
                      <c:pt idx="618">
                        <c:v>4.8701189335340397E-3</c:v>
                      </c:pt>
                      <c:pt idx="619">
                        <c:v>5.0248949399488898E-3</c:v>
                      </c:pt>
                      <c:pt idx="620">
                        <c:v>5.0806881091185101E-3</c:v>
                      </c:pt>
                      <c:pt idx="621">
                        <c:v>5.1046971967078801E-3</c:v>
                      </c:pt>
                      <c:pt idx="622">
                        <c:v>5.0854795941820399E-3</c:v>
                      </c:pt>
                      <c:pt idx="623">
                        <c:v>5.0662619916561997E-3</c:v>
                      </c:pt>
                      <c:pt idx="624">
                        <c:v>5.0682995868332296E-3</c:v>
                      </c:pt>
                      <c:pt idx="625">
                        <c:v>5.0806779186259102E-3</c:v>
                      </c:pt>
                      <c:pt idx="626">
                        <c:v>5.0737437027178704E-3</c:v>
                      </c:pt>
                      <c:pt idx="627">
                        <c:v>5.0668094868098401E-3</c:v>
                      </c:pt>
                      <c:pt idx="628">
                        <c:v>5.0467368393326498E-3</c:v>
                      </c:pt>
                      <c:pt idx="629">
                        <c:v>5.0029368724091904E-3</c:v>
                      </c:pt>
                      <c:pt idx="630">
                        <c:v>4.9868547757612397E-3</c:v>
                      </c:pt>
                      <c:pt idx="631">
                        <c:v>4.9800833329259001E-3</c:v>
                      </c:pt>
                      <c:pt idx="632">
                        <c:v>4.9733118900905501E-3</c:v>
                      </c:pt>
                      <c:pt idx="633">
                        <c:v>4.9589554929217799E-3</c:v>
                      </c:pt>
                      <c:pt idx="634">
                        <c:v>4.93946790853559E-3</c:v>
                      </c:pt>
                      <c:pt idx="635">
                        <c:v>4.9323137548118101E-3</c:v>
                      </c:pt>
                      <c:pt idx="636">
                        <c:v>4.94835923155304E-3</c:v>
                      </c:pt>
                      <c:pt idx="637">
                        <c:v>4.95295144635635E-3</c:v>
                      </c:pt>
                      <c:pt idx="638">
                        <c:v>4.9538937737946204E-3</c:v>
                      </c:pt>
                      <c:pt idx="639">
                        <c:v>4.9543185529992498E-3</c:v>
                      </c:pt>
                      <c:pt idx="640">
                        <c:v>4.9654430478633903E-3</c:v>
                      </c:pt>
                      <c:pt idx="641">
                        <c:v>4.9773845399921999E-3</c:v>
                      </c:pt>
                      <c:pt idx="642">
                        <c:v>4.9847262241365601E-3</c:v>
                      </c:pt>
                      <c:pt idx="643">
                        <c:v>4.9930864613316802E-3</c:v>
                      </c:pt>
                      <c:pt idx="644">
                        <c:v>4.9928901448143496E-3</c:v>
                      </c:pt>
                      <c:pt idx="645">
                        <c:v>5.0012059228580997E-3</c:v>
                      </c:pt>
                      <c:pt idx="646">
                        <c:v>5.0135259463700401E-3</c:v>
                      </c:pt>
                      <c:pt idx="647">
                        <c:v>5.0095267028200602E-3</c:v>
                      </c:pt>
                      <c:pt idx="648">
                        <c:v>5.00862234293114E-3</c:v>
                      </c:pt>
                      <c:pt idx="649">
                        <c:v>5.0003152866239598E-3</c:v>
                      </c:pt>
                      <c:pt idx="650">
                        <c:v>4.9920082303167796E-3</c:v>
                      </c:pt>
                      <c:pt idx="651">
                        <c:v>4.9783631265166804E-3</c:v>
                      </c:pt>
                      <c:pt idx="652">
                        <c:v>4.9466385213210902E-3</c:v>
                      </c:pt>
                      <c:pt idx="653">
                        <c:v>4.89311321071202E-3</c:v>
                      </c:pt>
                      <c:pt idx="654">
                        <c:v>4.8297042962862999E-3</c:v>
                      </c:pt>
                      <c:pt idx="655">
                        <c:v>4.7975658624278602E-3</c:v>
                      </c:pt>
                      <c:pt idx="656">
                        <c:v>4.7390894466135501E-3</c:v>
                      </c:pt>
                      <c:pt idx="657">
                        <c:v>4.66018664986059E-3</c:v>
                      </c:pt>
                      <c:pt idx="658">
                        <c:v>4.6324687786058203E-3</c:v>
                      </c:pt>
                      <c:pt idx="659">
                        <c:v>4.6170562649451904E-3</c:v>
                      </c:pt>
                      <c:pt idx="660">
                        <c:v>4.6016437512845596E-3</c:v>
                      </c:pt>
                      <c:pt idx="661">
                        <c:v>4.5696965712754703E-3</c:v>
                      </c:pt>
                      <c:pt idx="662">
                        <c:v>4.4604120558856897E-3</c:v>
                      </c:pt>
                      <c:pt idx="663">
                        <c:v>4.3133734292731402E-3</c:v>
                      </c:pt>
                      <c:pt idx="664">
                        <c:v>4.1463523746224102E-3</c:v>
                      </c:pt>
                      <c:pt idx="665">
                        <c:v>4.0125044704396699E-3</c:v>
                      </c:pt>
                      <c:pt idx="666">
                        <c:v>3.9256330689141699E-3</c:v>
                      </c:pt>
                      <c:pt idx="667">
                        <c:v>3.8255351971649598E-3</c:v>
                      </c:pt>
                      <c:pt idx="668">
                        <c:v>3.69788302567457E-3</c:v>
                      </c:pt>
                      <c:pt idx="669">
                        <c:v>3.5422780540011901E-3</c:v>
                      </c:pt>
                      <c:pt idx="670">
                        <c:v>3.3534131864187801E-3</c:v>
                      </c:pt>
                      <c:pt idx="671">
                        <c:v>3.18760652864916E-3</c:v>
                      </c:pt>
                      <c:pt idx="672">
                        <c:v>3.07925830300178E-3</c:v>
                      </c:pt>
                      <c:pt idx="673">
                        <c:v>2.9962709692418102E-3</c:v>
                      </c:pt>
                      <c:pt idx="674">
                        <c:v>2.9293365984043298E-3</c:v>
                      </c:pt>
                      <c:pt idx="675">
                        <c:v>2.86907084492542E-3</c:v>
                      </c:pt>
                      <c:pt idx="676">
                        <c:v>2.8163361197618801E-3</c:v>
                      </c:pt>
                      <c:pt idx="677">
                        <c:v>2.7651070488853499E-3</c:v>
                      </c:pt>
                      <c:pt idx="678">
                        <c:v>2.72116004758601E-3</c:v>
                      </c:pt>
                      <c:pt idx="679">
                        <c:v>2.6937355353277401E-3</c:v>
                      </c:pt>
                      <c:pt idx="680">
                        <c:v>2.6786100213331198E-3</c:v>
                      </c:pt>
                      <c:pt idx="681">
                        <c:v>2.6680962675833301E-3</c:v>
                      </c:pt>
                      <c:pt idx="682">
                        <c:v>2.6598379401768699E-3</c:v>
                      </c:pt>
                      <c:pt idx="683">
                        <c:v>2.6757194269239502E-3</c:v>
                      </c:pt>
                      <c:pt idx="684">
                        <c:v>2.6935317133997801E-3</c:v>
                      </c:pt>
                      <c:pt idx="685">
                        <c:v>2.7178466828269299E-3</c:v>
                      </c:pt>
                      <c:pt idx="686">
                        <c:v>2.7392630006856599E-3</c:v>
                      </c:pt>
                      <c:pt idx="687">
                        <c:v>2.7448863585386998E-3</c:v>
                      </c:pt>
                      <c:pt idx="688">
                        <c:v>2.7818764800173401E-3</c:v>
                      </c:pt>
                      <c:pt idx="689">
                        <c:v>2.81504463211453E-3</c:v>
                      </c:pt>
                      <c:pt idx="690">
                        <c:v>2.8235885200009899E-3</c:v>
                      </c:pt>
                      <c:pt idx="691">
                        <c:v>2.85038417054554E-3</c:v>
                      </c:pt>
                      <c:pt idx="692">
                        <c:v>2.8732271010169599E-3</c:v>
                      </c:pt>
                      <c:pt idx="693">
                        <c:v>2.8826397840938799E-3</c:v>
                      </c:pt>
                      <c:pt idx="694">
                        <c:v>2.87270766951902E-3</c:v>
                      </c:pt>
                      <c:pt idx="695">
                        <c:v>2.8627755549441702E-3</c:v>
                      </c:pt>
                      <c:pt idx="696">
                        <c:v>2.8433968564496202E-3</c:v>
                      </c:pt>
                      <c:pt idx="697">
                        <c:v>2.8149498304609298E-3</c:v>
                      </c:pt>
                      <c:pt idx="698">
                        <c:v>2.8804955400848699E-3</c:v>
                      </c:pt>
                      <c:pt idx="699">
                        <c:v>3.0110547479414401E-3</c:v>
                      </c:pt>
                      <c:pt idx="700">
                        <c:v>3.1109797444784201E-3</c:v>
                      </c:pt>
                      <c:pt idx="701">
                        <c:v>3.1067309588375101E-3</c:v>
                      </c:pt>
                      <c:pt idx="702">
                        <c:v>3.0946311890014799E-3</c:v>
                      </c:pt>
                      <c:pt idx="703">
                        <c:v>3.0825314191654401E-3</c:v>
                      </c:pt>
                      <c:pt idx="704">
                        <c:v>3.0385955594703301E-3</c:v>
                      </c:pt>
                      <c:pt idx="705">
                        <c:v>3.0184765082241099E-3</c:v>
                      </c:pt>
                      <c:pt idx="706">
                        <c:v>2.97307001411549E-3</c:v>
                      </c:pt>
                      <c:pt idx="707">
                        <c:v>2.9189376917957799E-3</c:v>
                      </c:pt>
                      <c:pt idx="708">
                        <c:v>2.8691136188096602E-3</c:v>
                      </c:pt>
                      <c:pt idx="709">
                        <c:v>2.8058197464711299E-3</c:v>
                      </c:pt>
                      <c:pt idx="710">
                        <c:v>2.75597245284397E-3</c:v>
                      </c:pt>
                      <c:pt idx="711">
                        <c:v>2.7274579402483002E-3</c:v>
                      </c:pt>
                      <c:pt idx="712">
                        <c:v>2.7002053545399601E-3</c:v>
                      </c:pt>
                      <c:pt idx="713">
                        <c:v>2.68298944090048E-3</c:v>
                      </c:pt>
                      <c:pt idx="714">
                        <c:v>2.6864747833930001E-3</c:v>
                      </c:pt>
                      <c:pt idx="715">
                        <c:v>2.7011313098862701E-3</c:v>
                      </c:pt>
                      <c:pt idx="716">
                        <c:v>2.7129022431350599E-3</c:v>
                      </c:pt>
                      <c:pt idx="717">
                        <c:v>2.72935565292098E-3</c:v>
                      </c:pt>
                      <c:pt idx="718">
                        <c:v>2.73913194549214E-3</c:v>
                      </c:pt>
                      <c:pt idx="719">
                        <c:v>2.7551564335576298E-3</c:v>
                      </c:pt>
                      <c:pt idx="720">
                        <c:v>2.7901613764166398E-3</c:v>
                      </c:pt>
                      <c:pt idx="721">
                        <c:v>2.8270691805438999E-3</c:v>
                      </c:pt>
                      <c:pt idx="722">
                        <c:v>2.8573073838233402E-3</c:v>
                      </c:pt>
                      <c:pt idx="723">
                        <c:v>2.8829412882395498E-3</c:v>
                      </c:pt>
                      <c:pt idx="724">
                        <c:v>2.90343038664897E-3</c:v>
                      </c:pt>
                      <c:pt idx="725">
                        <c:v>2.9223242916646599E-3</c:v>
                      </c:pt>
                      <c:pt idx="726">
                        <c:v>2.9287783519218102E-3</c:v>
                      </c:pt>
                      <c:pt idx="727">
                        <c:v>2.94293056619414E-3</c:v>
                      </c:pt>
                      <c:pt idx="728">
                        <c:v>2.94513356334447E-3</c:v>
                      </c:pt>
                      <c:pt idx="729">
                        <c:v>2.9423760143402799E-3</c:v>
                      </c:pt>
                      <c:pt idx="730">
                        <c:v>2.9371381922588301E-3</c:v>
                      </c:pt>
                      <c:pt idx="731">
                        <c:v>2.9319003701773799E-3</c:v>
                      </c:pt>
                      <c:pt idx="732">
                        <c:v>2.9020548940547901E-3</c:v>
                      </c:pt>
                      <c:pt idx="733">
                        <c:v>2.8564238635150302E-3</c:v>
                      </c:pt>
                      <c:pt idx="734">
                        <c:v>2.7818526632665502E-3</c:v>
                      </c:pt>
                      <c:pt idx="735">
                        <c:v>2.7052008677867999E-3</c:v>
                      </c:pt>
                      <c:pt idx="736">
                        <c:v>2.63623763534798E-3</c:v>
                      </c:pt>
                      <c:pt idx="737">
                        <c:v>2.5658436481258199E-3</c:v>
                      </c:pt>
                      <c:pt idx="738">
                        <c:v>2.5402289453054002E-3</c:v>
                      </c:pt>
                      <c:pt idx="739">
                        <c:v>2.5249769508348401E-3</c:v>
                      </c:pt>
                      <c:pt idx="740">
                        <c:v>2.50972495636427E-3</c:v>
                      </c:pt>
                      <c:pt idx="741">
                        <c:v>2.4803880828322502E-3</c:v>
                      </c:pt>
                      <c:pt idx="742">
                        <c:v>2.39712865554821E-3</c:v>
                      </c:pt>
                      <c:pt idx="743">
                        <c:v>2.26996789907797E-3</c:v>
                      </c:pt>
                      <c:pt idx="744">
                        <c:v>2.1222741058860599E-3</c:v>
                      </c:pt>
                      <c:pt idx="745">
                        <c:v>2.01446339583738E-3</c:v>
                      </c:pt>
                      <c:pt idx="746">
                        <c:v>1.9083711426855299E-3</c:v>
                      </c:pt>
                      <c:pt idx="747">
                        <c:v>1.7726111100672499E-3</c:v>
                      </c:pt>
                      <c:pt idx="748">
                        <c:v>1.62945416747964E-3</c:v>
                      </c:pt>
                      <c:pt idx="749">
                        <c:v>1.4644304248160201E-3</c:v>
                      </c:pt>
                      <c:pt idx="750">
                        <c:v>1.27648483508641E-3</c:v>
                      </c:pt>
                      <c:pt idx="751">
                        <c:v>1.0952173276057701E-3</c:v>
                      </c:pt>
                      <c:pt idx="752">
                        <c:v>9.6130629113434795E-4</c:v>
                      </c:pt>
                      <c:pt idx="753">
                        <c:v>8.6113388498910602E-4</c:v>
                      </c:pt>
                      <c:pt idx="754">
                        <c:v>7.6858019119064496E-4</c:v>
                      </c:pt>
                      <c:pt idx="755">
                        <c:v>6.8819699995359895E-4</c:v>
                      </c:pt>
                      <c:pt idx="756">
                        <c:v>6.2379987872722398E-4</c:v>
                      </c:pt>
                      <c:pt idx="757">
                        <c:v>5.8553732894255203E-4</c:v>
                      </c:pt>
                      <c:pt idx="758">
                        <c:v>5.6248254615297701E-4</c:v>
                      </c:pt>
                      <c:pt idx="759">
                        <c:v>5.60477844334575E-4</c:v>
                      </c:pt>
                      <c:pt idx="760">
                        <c:v>5.5731792651738201E-4</c:v>
                      </c:pt>
                      <c:pt idx="761">
                        <c:v>5.6217413413555805E-4</c:v>
                      </c:pt>
                      <c:pt idx="762">
                        <c:v>5.8809987517401705E-4</c:v>
                      </c:pt>
                      <c:pt idx="763">
                        <c:v>6.1675636119312705E-4</c:v>
                      </c:pt>
                      <c:pt idx="764">
                        <c:v>6.5007363146107498E-4</c:v>
                      </c:pt>
                      <c:pt idx="765">
                        <c:v>6.8445469380945295E-4</c:v>
                      </c:pt>
                      <c:pt idx="766">
                        <c:v>7.1259047824713301E-4</c:v>
                      </c:pt>
                      <c:pt idx="767">
                        <c:v>7.5249443967277403E-4</c:v>
                      </c:pt>
                      <c:pt idx="768">
                        <c:v>8.0224591621658203E-4</c:v>
                      </c:pt>
                      <c:pt idx="769">
                        <c:v>8.4617901911709903E-4</c:v>
                      </c:pt>
                      <c:pt idx="770">
                        <c:v>8.7438549058196805E-4</c:v>
                      </c:pt>
                      <c:pt idx="771">
                        <c:v>8.9753480569401797E-4</c:v>
                      </c:pt>
                      <c:pt idx="772">
                        <c:v>9.0071888428198998E-4</c:v>
                      </c:pt>
                      <c:pt idx="773">
                        <c:v>8.9664188454911602E-4</c:v>
                      </c:pt>
                      <c:pt idx="774">
                        <c:v>8.86030239235196E-4</c:v>
                      </c:pt>
                      <c:pt idx="775">
                        <c:v>8.7541859392127597E-4</c:v>
                      </c:pt>
                      <c:pt idx="776">
                        <c:v>8.7060244499453498E-4</c:v>
                      </c:pt>
                      <c:pt idx="777">
                        <c:v>8.3206643130583795E-4</c:v>
                      </c:pt>
                      <c:pt idx="778">
                        <c:v>8.4041214920213504E-4</c:v>
                      </c:pt>
                      <c:pt idx="779">
                        <c:v>9.3866650626720101E-4</c:v>
                      </c:pt>
                      <c:pt idx="780">
                        <c:v>1.0391739928404199E-3</c:v>
                      </c:pt>
                      <c:pt idx="781">
                        <c:v>1.0381825097993101E-3</c:v>
                      </c:pt>
                      <c:pt idx="782">
                        <c:v>1.03135638681482E-3</c:v>
                      </c:pt>
                      <c:pt idx="783">
                        <c:v>1.02453026383033E-3</c:v>
                      </c:pt>
                      <c:pt idx="784">
                        <c:v>1.00705084256464E-3</c:v>
                      </c:pt>
                      <c:pt idx="785">
                        <c:v>9.947002678821989E-4</c:v>
                      </c:pt>
                      <c:pt idx="786">
                        <c:v>9.8506703264176392E-4</c:v>
                      </c:pt>
                      <c:pt idx="787">
                        <c:v>9.35397704664225E-4</c:v>
                      </c:pt>
                      <c:pt idx="788">
                        <c:v>8.7317775426535801E-4</c:v>
                      </c:pt>
                      <c:pt idx="789">
                        <c:v>8.2844394387151805E-4</c:v>
                      </c:pt>
                      <c:pt idx="790">
                        <c:v>7.8069546036359596E-4</c:v>
                      </c:pt>
                      <c:pt idx="791">
                        <c:v>7.3280438542631596E-4</c:v>
                      </c:pt>
                      <c:pt idx="792">
                        <c:v>6.9995537448810702E-4</c:v>
                      </c:pt>
                      <c:pt idx="793">
                        <c:v>6.7620296388406695E-4</c:v>
                      </c:pt>
                      <c:pt idx="794">
                        <c:v>6.5679236501228896E-4</c:v>
                      </c:pt>
                      <c:pt idx="795">
                        <c:v>6.5473742874758601E-4</c:v>
                      </c:pt>
                      <c:pt idx="796">
                        <c:v>6.5219289251405702E-4</c:v>
                      </c:pt>
                      <c:pt idx="797">
                        <c:v>6.6473353509256805E-4</c:v>
                      </c:pt>
                      <c:pt idx="798">
                        <c:v>6.9841343081943205E-4</c:v>
                      </c:pt>
                      <c:pt idx="799">
                        <c:v>7.2070927476359202E-4</c:v>
                      </c:pt>
                      <c:pt idx="800">
                        <c:v>7.4203897106274105E-4</c:v>
                      </c:pt>
                      <c:pt idx="801">
                        <c:v>7.8094354858176897E-4</c:v>
                      </c:pt>
                      <c:pt idx="802">
                        <c:v>8.0693078092864095E-4</c:v>
                      </c:pt>
                      <c:pt idx="803">
                        <c:v>8.3277366783855299E-4</c:v>
                      </c:pt>
                      <c:pt idx="804">
                        <c:v>8.6277933643306797E-4</c:v>
                      </c:pt>
                      <c:pt idx="805">
                        <c:v>8.84483619533735E-4</c:v>
                      </c:pt>
                      <c:pt idx="806">
                        <c:v>8.8897215350685298E-4</c:v>
                      </c:pt>
                      <c:pt idx="807">
                        <c:v>8.8870923793630695E-4</c:v>
                      </c:pt>
                      <c:pt idx="808">
                        <c:v>8.8844632236576102E-4</c:v>
                      </c:pt>
                      <c:pt idx="809">
                        <c:v>8.8786218068183105E-4</c:v>
                      </c:pt>
                      <c:pt idx="810">
                        <c:v>8.8067862148879595E-4</c:v>
                      </c:pt>
                      <c:pt idx="811">
                        <c:v>8.7349506229576497E-4</c:v>
                      </c:pt>
                      <c:pt idx="812">
                        <c:v>8.5934419307706904E-4</c:v>
                      </c:pt>
                      <c:pt idx="813">
                        <c:v>8.3847154537661E-4</c:v>
                      </c:pt>
                      <c:pt idx="814">
                        <c:v>8.2525063712847403E-4</c:v>
                      </c:pt>
                      <c:pt idx="815">
                        <c:v>7.92526331104609E-4</c:v>
                      </c:pt>
                      <c:pt idx="816">
                        <c:v>7.2386603424009501E-4</c:v>
                      </c:pt>
                      <c:pt idx="817">
                        <c:v>6.5158810662821302E-4</c:v>
                      </c:pt>
                      <c:pt idx="818">
                        <c:v>6.3968444077995199E-4</c:v>
                      </c:pt>
                      <c:pt idx="819">
                        <c:v>6.8610999156290596E-4</c:v>
                      </c:pt>
                      <c:pt idx="820">
                        <c:v>6.6626450346053299E-4</c:v>
                      </c:pt>
                      <c:pt idx="821">
                        <c:v>6.4641901535816501E-4</c:v>
                      </c:pt>
                      <c:pt idx="822">
                        <c:v>6.0886579117652197E-4</c:v>
                      </c:pt>
                      <c:pt idx="823">
                        <c:v>5.0324509393365798E-4</c:v>
                      </c:pt>
                      <c:pt idx="824">
                        <c:v>3.8136952077150399E-4</c:v>
                      </c:pt>
                      <c:pt idx="825">
                        <c:v>2.9220157540425101E-4</c:v>
                      </c:pt>
                      <c:pt idx="826">
                        <c:v>2.1677048278862199E-4</c:v>
                      </c:pt>
                      <c:pt idx="827">
                        <c:v>1.08379788450416E-4</c:v>
                      </c:pt>
                      <c:pt idx="828" formatCode="0.00E+00">
                        <c:v>-1.7116296728514901E-5</c:v>
                      </c:pt>
                      <c:pt idx="829">
                        <c:v>-1.5864476061571101E-4</c:v>
                      </c:pt>
                      <c:pt idx="830">
                        <c:v>-3.0900624014087899E-4</c:v>
                      </c:pt>
                      <c:pt idx="831">
                        <c:v>-4.58226644613122E-4</c:v>
                      </c:pt>
                      <c:pt idx="832">
                        <c:v>-6.2879756927709698E-4</c:v>
                      </c:pt>
                      <c:pt idx="833">
                        <c:v>-7.6793977988271899E-4</c:v>
                      </c:pt>
                      <c:pt idx="834">
                        <c:v>-8.3591692835454604E-4</c:v>
                      </c:pt>
                      <c:pt idx="835">
                        <c:v>-8.8617220634187302E-4</c:v>
                      </c:pt>
                      <c:pt idx="836">
                        <c:v>-9.3537539174293205E-4</c:v>
                      </c:pt>
                      <c:pt idx="837">
                        <c:v>-9.7165410427521896E-4</c:v>
                      </c:pt>
                      <c:pt idx="838">
                        <c:v>-9.6044953367088596E-4</c:v>
                      </c:pt>
                      <c:pt idx="839">
                        <c:v>-9.5108133350875999E-4</c:v>
                      </c:pt>
                      <c:pt idx="840">
                        <c:v>-9.4171313334663403E-4</c:v>
                      </c:pt>
                      <c:pt idx="841">
                        <c:v>-9.3535077966908997E-4</c:v>
                      </c:pt>
                      <c:pt idx="842">
                        <c:v>-8.7757237370302097E-4</c:v>
                      </c:pt>
                      <c:pt idx="843">
                        <c:v>-8.1554559532866602E-4</c:v>
                      </c:pt>
                      <c:pt idx="844">
                        <c:v>-7.5278235750810799E-4</c:v>
                      </c:pt>
                      <c:pt idx="845">
                        <c:v>-6.8823490498207205E-4</c:v>
                      </c:pt>
                      <c:pt idx="846">
                        <c:v>-6.2934535538767904E-4</c:v>
                      </c:pt>
                      <c:pt idx="847">
                        <c:v>-5.8515819210689496E-4</c:v>
                      </c:pt>
                      <c:pt idx="848">
                        <c:v>-5.4947898064071203E-4</c:v>
                      </c:pt>
                      <c:pt idx="849">
                        <c:v>-4.8801888299829802E-4</c:v>
                      </c:pt>
                      <c:pt idx="850">
                        <c:v>-4.2210606014201799E-4</c:v>
                      </c:pt>
                      <c:pt idx="851">
                        <c:v>-3.9018415320197998E-4</c:v>
                      </c:pt>
                      <c:pt idx="852">
                        <c:v>-3.7021150659668199E-4</c:v>
                      </c:pt>
                      <c:pt idx="853">
                        <c:v>-3.4155051890999801E-4</c:v>
                      </c:pt>
                      <c:pt idx="854">
                        <c:v>-3.1718636226792899E-4</c:v>
                      </c:pt>
                      <c:pt idx="855">
                        <c:v>-3.0575570682643099E-4</c:v>
                      </c:pt>
                      <c:pt idx="856">
                        <c:v>-3.0240999015373798E-4</c:v>
                      </c:pt>
                      <c:pt idx="857">
                        <c:v>-2.9906427348104199E-4</c:v>
                      </c:pt>
                      <c:pt idx="858">
                        <c:v>-2.8809124951623702E-4</c:v>
                      </c:pt>
                      <c:pt idx="859">
                        <c:v>-1.6848630434389801E-4</c:v>
                      </c:pt>
                      <c:pt idx="860" formatCode="0.00E+00">
                        <c:v>-2.4751251104819999E-5</c:v>
                      </c:pt>
                      <c:pt idx="861" formatCode="0.00E+00">
                        <c:v>6.5359553387118595E-5</c:v>
                      </c:pt>
                      <c:pt idx="862" formatCode="0.00E+00">
                        <c:v>6.0601951356889099E-5</c:v>
                      </c:pt>
                      <c:pt idx="863" formatCode="0.00E+00">
                        <c:v>5.58443493266558E-5</c:v>
                      </c:pt>
                      <c:pt idx="864" formatCode="0.00E+00">
                        <c:v>3.7666804319150401E-5</c:v>
                      </c:pt>
                      <c:pt idx="865" formatCode="0.00E+00">
                        <c:v>1.9077304287197998E-5</c:v>
                      </c:pt>
                      <c:pt idx="866" formatCode="0.00E+00">
                        <c:v>9.1591051163608907E-6</c:v>
                      </c:pt>
                      <c:pt idx="867" formatCode="0.00E+00">
                        <c:v>-7.5909405447620901E-7</c:v>
                      </c:pt>
                      <c:pt idx="868" formatCode="0.00E+00">
                        <c:v>-2.8558185994817699E-5</c:v>
                      </c:pt>
                      <c:pt idx="869" formatCode="0.00E+00">
                        <c:v>-5.39771526318621E-5</c:v>
                      </c:pt>
                      <c:pt idx="870" formatCode="0.00E+00">
                        <c:v>-7.3004724357804404E-5</c:v>
                      </c:pt>
                      <c:pt idx="871" formatCode="0.00E+00">
                        <c:v>-9.0896441096943102E-5</c:v>
                      </c:pt>
                      <c:pt idx="872">
                        <c:v>-1.07693881243876E-4</c:v>
                      </c:pt>
                      <c:pt idx="873">
                        <c:v>-1.07589780701597E-4</c:v>
                      </c:pt>
                      <c:pt idx="874">
                        <c:v>-1.07485680159315E-4</c:v>
                      </c:pt>
                      <c:pt idx="875" formatCode="0.00E+00">
                        <c:v>-9.2476314126786703E-5</c:v>
                      </c:pt>
                      <c:pt idx="876" formatCode="0.00E+00">
                        <c:v>-3.5368995613020301E-5</c:v>
                      </c:pt>
                      <c:pt idx="877" formatCode="0.00E+00">
                        <c:v>3.2806486306928399E-6</c:v>
                      </c:pt>
                      <c:pt idx="878" formatCode="0.00E+00">
                        <c:v>1.9069217095468501E-5</c:v>
                      </c:pt>
                      <c:pt idx="879" formatCode="0.00E+00">
                        <c:v>4.93547814875907E-5</c:v>
                      </c:pt>
                      <c:pt idx="880" formatCode="0.00E+00">
                        <c:v>9.6806826053536901E-5</c:v>
                      </c:pt>
                      <c:pt idx="881">
                        <c:v>1.3230835058518399E-4</c:v>
                      </c:pt>
                      <c:pt idx="882">
                        <c:v>1.7398919140745701E-4</c:v>
                      </c:pt>
                      <c:pt idx="883">
                        <c:v>2.1147625048981199E-4</c:v>
                      </c:pt>
                      <c:pt idx="884">
                        <c:v>2.4831063381060899E-4</c:v>
                      </c:pt>
                      <c:pt idx="885">
                        <c:v>2.8570314634088402E-4</c:v>
                      </c:pt>
                      <c:pt idx="886">
                        <c:v>3.0551423885316999E-4</c:v>
                      </c:pt>
                      <c:pt idx="887">
                        <c:v>3.3796720167831099E-4</c:v>
                      </c:pt>
                      <c:pt idx="888">
                        <c:v>3.71607745777308E-4</c:v>
                      </c:pt>
                      <c:pt idx="889">
                        <c:v>3.8933793354216102E-4</c:v>
                      </c:pt>
                      <c:pt idx="890">
                        <c:v>3.8712590309079203E-4</c:v>
                      </c:pt>
                      <c:pt idx="891">
                        <c:v>3.8491387263942298E-4</c:v>
                      </c:pt>
                      <c:pt idx="892">
                        <c:v>3.93431646102631E-4</c:v>
                      </c:pt>
                      <c:pt idx="893">
                        <c:v>3.8276024025331502E-4</c:v>
                      </c:pt>
                      <c:pt idx="894">
                        <c:v>3.7208883440399497E-4</c:v>
                      </c:pt>
                      <c:pt idx="895">
                        <c:v>3.5403165846822503E-4</c:v>
                      </c:pt>
                      <c:pt idx="896">
                        <c:v>3.1275796362206201E-4</c:v>
                      </c:pt>
                      <c:pt idx="897">
                        <c:v>2.5274994082448801E-4</c:v>
                      </c:pt>
                      <c:pt idx="898">
                        <c:v>1.8904380972502001E-4</c:v>
                      </c:pt>
                      <c:pt idx="899">
                        <c:v>1.88015375123919E-4</c:v>
                      </c:pt>
                      <c:pt idx="900">
                        <c:v>1.75931405051853E-4</c:v>
                      </c:pt>
                      <c:pt idx="901">
                        <c:v>1.6384743497978801E-4</c:v>
                      </c:pt>
                      <c:pt idx="902">
                        <c:v>1.2886130084144699E-4</c:v>
                      </c:pt>
                      <c:pt idx="903" formatCode="0.00E+00">
                        <c:v>3.3702935522123402E-5</c:v>
                      </c:pt>
                      <c:pt idx="904" formatCode="0.00E+00">
                        <c:v>-9.9667960721305007E-5</c:v>
                      </c:pt>
                      <c:pt idx="905">
                        <c:v>-1.93452295558425E-4</c:v>
                      </c:pt>
                      <c:pt idx="906">
                        <c:v>-2.5409452550957098E-4</c:v>
                      </c:pt>
                      <c:pt idx="907">
                        <c:v>-3.4580722633562299E-4</c:v>
                      </c:pt>
                      <c:pt idx="908">
                        <c:v>-4.6899286165809503E-4</c:v>
                      </c:pt>
                      <c:pt idx="909">
                        <c:v>-5.9714387312448001E-4</c:v>
                      </c:pt>
                      <c:pt idx="910">
                        <c:v>-7.1798199423036397E-4</c:v>
                      </c:pt>
                      <c:pt idx="911">
                        <c:v>-8.4493206424449499E-4</c:v>
                      </c:pt>
                      <c:pt idx="912">
                        <c:v>-1.0053119916614301E-3</c:v>
                      </c:pt>
                      <c:pt idx="913">
                        <c:v>-1.1628842022015199E-3</c:v>
                      </c:pt>
                      <c:pt idx="914">
                        <c:v>-1.2593297743167099E-3</c:v>
                      </c:pt>
                      <c:pt idx="915">
                        <c:v>-1.31169490503871E-3</c:v>
                      </c:pt>
                      <c:pt idx="916">
                        <c:v>-1.3587801610018999E-3</c:v>
                      </c:pt>
                      <c:pt idx="917">
                        <c:v>-1.4043567969384599E-3</c:v>
                      </c:pt>
                      <c:pt idx="918">
                        <c:v>-1.4302256656813601E-3</c:v>
                      </c:pt>
                      <c:pt idx="919">
                        <c:v>-1.4341270160941901E-3</c:v>
                      </c:pt>
                      <c:pt idx="920">
                        <c:v>-1.4373042880254201E-3</c:v>
                      </c:pt>
                      <c:pt idx="921">
                        <c:v>-1.42289907882996E-3</c:v>
                      </c:pt>
                      <c:pt idx="922">
                        <c:v>-1.38080671446733E-3</c:v>
                      </c:pt>
                      <c:pt idx="923">
                        <c:v>-1.33599940838566E-3</c:v>
                      </c:pt>
                      <c:pt idx="924">
                        <c:v>-1.2970268536259401E-3</c:v>
                      </c:pt>
                      <c:pt idx="925">
                        <c:v>-1.2596936558741201E-3</c:v>
                      </c:pt>
                      <c:pt idx="926">
                        <c:v>-1.2198432986248E-3</c:v>
                      </c:pt>
                      <c:pt idx="927">
                        <c:v>-1.1959398134977501E-3</c:v>
                      </c:pt>
                      <c:pt idx="928">
                        <c:v>-1.1729805464939899E-3</c:v>
                      </c:pt>
                      <c:pt idx="929">
                        <c:v>-1.12365858015731E-3</c:v>
                      </c:pt>
                      <c:pt idx="930">
                        <c:v>-1.0569220155136499E-3</c:v>
                      </c:pt>
                      <c:pt idx="931">
                        <c:v>-1.0167801445196301E-3</c:v>
                      </c:pt>
                      <c:pt idx="932">
                        <c:v>-9.9770237797795498E-4</c:v>
                      </c:pt>
                      <c:pt idx="933">
                        <c:v>-9.8063892545897208E-4</c:v>
                      </c:pt>
                      <c:pt idx="934">
                        <c:v>-9.6742601670228503E-4</c:v>
                      </c:pt>
                      <c:pt idx="935">
                        <c:v>-9.6188057075339195E-4</c:v>
                      </c:pt>
                      <c:pt idx="936">
                        <c:v>-9.6112005205419503E-4</c:v>
                      </c:pt>
                      <c:pt idx="937">
                        <c:v>-9.6444166195435495E-4</c:v>
                      </c:pt>
                      <c:pt idx="938">
                        <c:v>-9.6700595397572302E-4</c:v>
                      </c:pt>
                      <c:pt idx="939">
                        <c:v>-8.9449639606201104E-4</c:v>
                      </c:pt>
                      <c:pt idx="940">
                        <c:v>-7.6714328245051195E-4</c:v>
                      </c:pt>
                      <c:pt idx="941">
                        <c:v>-6.7058698363400599E-4</c:v>
                      </c:pt>
                      <c:pt idx="942">
                        <c:v>-6.71302723241761E-4</c:v>
                      </c:pt>
                      <c:pt idx="943">
                        <c:v>-6.7845799967819801E-4</c:v>
                      </c:pt>
                      <c:pt idx="944">
                        <c:v>-6.8561327611464001E-4</c:v>
                      </c:pt>
                      <c:pt idx="945">
                        <c:v>-7.2365180278546903E-4</c:v>
                      </c:pt>
                      <c:pt idx="946">
                        <c:v>-7.4311397442992097E-4</c:v>
                      </c:pt>
                      <c:pt idx="947">
                        <c:v>-7.5130427030378104E-4</c:v>
                      </c:pt>
                      <c:pt idx="948">
                        <c:v>-7.93801610085255E-4</c:v>
                      </c:pt>
                      <c:pt idx="949">
                        <c:v>-8.6270478455776104E-4</c:v>
                      </c:pt>
                      <c:pt idx="950">
                        <c:v>-9.0447680821589295E-4</c:v>
                      </c:pt>
                      <c:pt idx="951">
                        <c:v>-9.2891954481480596E-4</c:v>
                      </c:pt>
                      <c:pt idx="952">
                        <c:v>-9.5086107096395303E-4</c:v>
                      </c:pt>
                      <c:pt idx="953">
                        <c:v>-9.5767354079516302E-4</c:v>
                      </c:pt>
                      <c:pt idx="954">
                        <c:v>-9.6448601062637399E-4</c:v>
                      </c:pt>
                      <c:pt idx="955">
                        <c:v>-9.5618297353031103E-4</c:v>
                      </c:pt>
                      <c:pt idx="956">
                        <c:v>-9.2248173224505296E-4</c:v>
                      </c:pt>
                      <c:pt idx="957">
                        <c:v>-8.9964565425481604E-4</c:v>
                      </c:pt>
                      <c:pt idx="958">
                        <c:v>-8.6682804379573401E-4</c:v>
                      </c:pt>
                      <c:pt idx="959">
                        <c:v>-8.3116572676664602E-4</c:v>
                      </c:pt>
                      <c:pt idx="960">
                        <c:v>-8.1280571270702599E-4</c:v>
                      </c:pt>
                      <c:pt idx="961">
                        <c:v>-7.8992255135309E-4</c:v>
                      </c:pt>
                      <c:pt idx="962">
                        <c:v>-7.36917331995196E-4</c:v>
                      </c:pt>
                      <c:pt idx="963">
                        <c:v>-6.6243320217663105E-4</c:v>
                      </c:pt>
                      <c:pt idx="964">
                        <c:v>-5.8932254923784301E-4</c:v>
                      </c:pt>
                      <c:pt idx="965">
                        <c:v>-5.3008536694000704E-4</c:v>
                      </c:pt>
                      <c:pt idx="966">
                        <c:v>-4.9404539318406704E-4</c:v>
                      </c:pt>
                      <c:pt idx="967">
                        <c:v>-4.6739748873079101E-4</c:v>
                      </c:pt>
                      <c:pt idx="968">
                        <c:v>-4.38130787576628E-4</c:v>
                      </c:pt>
                      <c:pt idx="969">
                        <c:v>-4.11128439383016E-4</c:v>
                      </c:pt>
                      <c:pt idx="970">
                        <c:v>-3.7562260995904198E-4</c:v>
                      </c:pt>
                      <c:pt idx="971">
                        <c:v>-3.5202959928591702E-4</c:v>
                      </c:pt>
                      <c:pt idx="972">
                        <c:v>-3.38767090353421E-4</c:v>
                      </c:pt>
                      <c:pt idx="973">
                        <c:v>-3.37121674590505E-4</c:v>
                      </c:pt>
                      <c:pt idx="974">
                        <c:v>-3.4505284743560898E-4</c:v>
                      </c:pt>
                      <c:pt idx="975">
                        <c:v>-3.5298402028071399E-4</c:v>
                      </c:pt>
                      <c:pt idx="976">
                        <c:v>-3.6598172972351098E-4</c:v>
                      </c:pt>
                      <c:pt idx="977">
                        <c:v>-3.7774055525605901E-4</c:v>
                      </c:pt>
                      <c:pt idx="978">
                        <c:v>-4.01612023201182E-4</c:v>
                      </c:pt>
                      <c:pt idx="979">
                        <c:v>-3.7418509085822602E-4</c:v>
                      </c:pt>
                      <c:pt idx="980">
                        <c:v>-2.9062314389662698E-4</c:v>
                      </c:pt>
                      <c:pt idx="981">
                        <c:v>-3.0384885151443601E-4</c:v>
                      </c:pt>
                      <c:pt idx="982">
                        <c:v>-3.1707455913224401E-4</c:v>
                      </c:pt>
                      <c:pt idx="983">
                        <c:v>-3.4860040456813498E-4</c:v>
                      </c:pt>
                      <c:pt idx="984">
                        <c:v>-4.7281925189562E-4</c:v>
                      </c:pt>
                      <c:pt idx="985">
                        <c:v>-6.3739137279594598E-4</c:v>
                      </c:pt>
                      <c:pt idx="986">
                        <c:v>-7.6147786031691101E-4</c:v>
                      </c:pt>
                      <c:pt idx="987">
                        <c:v>-8.2608673257363702E-4</c:v>
                      </c:pt>
                      <c:pt idx="988">
                        <c:v>-8.7904435873491303E-4</c:v>
                      </c:pt>
                      <c:pt idx="989">
                        <c:v>-9.4843751569200396E-4</c:v>
                      </c:pt>
                      <c:pt idx="990">
                        <c:v>-1.05298219662552E-3</c:v>
                      </c:pt>
                      <c:pt idx="991">
                        <c:v>-1.1878683740483499E-3</c:v>
                      </c:pt>
                      <c:pt idx="992">
                        <c:v>-1.29635025185368E-3</c:v>
                      </c:pt>
                      <c:pt idx="993">
                        <c:v>-1.3701406689790099E-3</c:v>
                      </c:pt>
                      <c:pt idx="994">
                        <c:v>-1.45661693683175E-3</c:v>
                      </c:pt>
                      <c:pt idx="995">
                        <c:v>-1.52399972942887E-3</c:v>
                      </c:pt>
                      <c:pt idx="996">
                        <c:v>-1.5726639497584899E-3</c:v>
                      </c:pt>
                      <c:pt idx="997">
                        <c:v>-1.6340259605882701E-3</c:v>
                      </c:pt>
                      <c:pt idx="998">
                        <c:v>-1.6882847641040001E-3</c:v>
                      </c:pt>
                      <c:pt idx="999">
                        <c:v>-1.6838383810644801E-3</c:v>
                      </c:pt>
                      <c:pt idx="1000">
                        <c:v>-1.6806203101689401E-3</c:v>
                      </c:pt>
                      <c:pt idx="1001">
                        <c:v>-1.6774022392733901E-3</c:v>
                      </c:pt>
                      <c:pt idx="1002">
                        <c:v>-1.67681173228467E-3</c:v>
                      </c:pt>
                      <c:pt idx="1003">
                        <c:v>-1.6544705894545901E-3</c:v>
                      </c:pt>
                      <c:pt idx="1004">
                        <c:v>-1.6352790742284701E-3</c:v>
                      </c:pt>
                      <c:pt idx="1005">
                        <c:v>-1.6232466903843301E-3</c:v>
                      </c:pt>
                      <c:pt idx="1006">
                        <c:v>-1.58570281889081E-3</c:v>
                      </c:pt>
                      <c:pt idx="1007">
                        <c:v>-1.51965130145165E-3</c:v>
                      </c:pt>
                      <c:pt idx="1008">
                        <c:v>-1.4603254724750499E-3</c:v>
                      </c:pt>
                      <c:pt idx="1009">
                        <c:v>-1.4186535623290301E-3</c:v>
                      </c:pt>
                      <c:pt idx="1010">
                        <c:v>-1.3769371363067801E-3</c:v>
                      </c:pt>
                      <c:pt idx="1011">
                        <c:v>-1.3263988226643699E-3</c:v>
                      </c:pt>
                      <c:pt idx="1012">
                        <c:v>-1.26411054799541E-3</c:v>
                      </c:pt>
                      <c:pt idx="1013">
                        <c:v>-1.2023263537352801E-3</c:v>
                      </c:pt>
                      <c:pt idx="1014">
                        <c:v>-1.15715948388423E-3</c:v>
                      </c:pt>
                      <c:pt idx="1015">
                        <c:v>-1.1182520449501501E-3</c:v>
                      </c:pt>
                      <c:pt idx="1016">
                        <c:v>-1.0823125159863799E-3</c:v>
                      </c:pt>
                      <c:pt idx="1017">
                        <c:v>-1.04125303282548E-3</c:v>
                      </c:pt>
                      <c:pt idx="1018">
                        <c:v>-1.01899111289977E-3</c:v>
                      </c:pt>
                      <c:pt idx="1019">
                        <c:v>-9.26499867708827E-4</c:v>
                      </c:pt>
                      <c:pt idx="1020">
                        <c:v>-7.5562443342030701E-4</c:v>
                      </c:pt>
                      <c:pt idx="1021">
                        <c:v>-6.1967423048359897E-4</c:v>
                      </c:pt>
                      <c:pt idx="1022">
                        <c:v>-5.3613349738324196E-4</c:v>
                      </c:pt>
                      <c:pt idx="1023">
                        <c:v>-5.0358247534320396E-4</c:v>
                      </c:pt>
                      <c:pt idx="1024">
                        <c:v>-4.8828672391928996E-4</c:v>
                      </c:pt>
                      <c:pt idx="1025">
                        <c:v>-4.8241600191930098E-4</c:v>
                      </c:pt>
                      <c:pt idx="1026">
                        <c:v>-4.7134183652623702E-4</c:v>
                      </c:pt>
                      <c:pt idx="1027">
                        <c:v>-4.6289283583302601E-4</c:v>
                      </c:pt>
                      <c:pt idx="1028">
                        <c:v>-4.6411076462392001E-4</c:v>
                      </c:pt>
                      <c:pt idx="1029">
                        <c:v>-4.6980422231059099E-4</c:v>
                      </c:pt>
                      <c:pt idx="1030">
                        <c:v>-4.7549767999725899E-4</c:v>
                      </c:pt>
                      <c:pt idx="1031">
                        <c:v>-4.8118309525078099E-4</c:v>
                      </c:pt>
                      <c:pt idx="1032">
                        <c:v>-4.8686851050429802E-4</c:v>
                      </c:pt>
                      <c:pt idx="1033">
                        <c:v>-4.8497506137669502E-4</c:v>
                      </c:pt>
                      <c:pt idx="1034">
                        <c:v>-4.6485789601235399E-4</c:v>
                      </c:pt>
                      <c:pt idx="1035">
                        <c:v>-4.44296496213732E-4</c:v>
                      </c:pt>
                      <c:pt idx="1036">
                        <c:v>-4.1616392634686401E-4</c:v>
                      </c:pt>
                      <c:pt idx="1037">
                        <c:v>-3.91429344374099E-4</c:v>
                      </c:pt>
                      <c:pt idx="1038">
                        <c:v>-3.6265773600705002E-4</c:v>
                      </c:pt>
                      <c:pt idx="1039">
                        <c:v>-3.3656745304746301E-4</c:v>
                      </c:pt>
                      <c:pt idx="1040">
                        <c:v>-3.1809574929844698E-4</c:v>
                      </c:pt>
                      <c:pt idx="1041">
                        <c:v>-2.9169376091829602E-4</c:v>
                      </c:pt>
                      <c:pt idx="1042">
                        <c:v>-2.5843780318392001E-4</c:v>
                      </c:pt>
                      <c:pt idx="1043">
                        <c:v>-2.2282483065636901E-4</c:v>
                      </c:pt>
                      <c:pt idx="1044">
                        <c:v>-1.9928827477061099E-4</c:v>
                      </c:pt>
                      <c:pt idx="1045">
                        <c:v>-1.8201758258575801E-4</c:v>
                      </c:pt>
                      <c:pt idx="1046">
                        <c:v>-1.5513087827214001E-4</c:v>
                      </c:pt>
                      <c:pt idx="1047">
                        <c:v>-1.2957497980014201E-4</c:v>
                      </c:pt>
                      <c:pt idx="1048" formatCode="0.00E+00">
                        <c:v>-9.4991622894464401E-5</c:v>
                      </c:pt>
                      <c:pt idx="1049" formatCode="0.00E+00">
                        <c:v>-6.0158719288807399E-5</c:v>
                      </c:pt>
                      <c:pt idx="1050" formatCode="0.00E+00">
                        <c:v>-4.0819953517490297E-5</c:v>
                      </c:pt>
                      <c:pt idx="1051" formatCode="0.00E+00">
                        <c:v>-3.5918867225293399E-5</c:v>
                      </c:pt>
                      <c:pt idx="1052" formatCode="0.00E+00">
                        <c:v>-2.55525671617862E-5</c:v>
                      </c:pt>
                      <c:pt idx="1053" formatCode="0.00E+00">
                        <c:v>-1.9681076203405999E-5</c:v>
                      </c:pt>
                      <c:pt idx="1054" formatCode="0.00E+00">
                        <c:v>-2.1355459586453399E-5</c:v>
                      </c:pt>
                      <c:pt idx="1055" formatCode="0.00E+00">
                        <c:v>-3.7690199453009603E-5</c:v>
                      </c:pt>
                      <c:pt idx="1056" formatCode="0.00E+00">
                        <c:v>-5.4024939319567701E-5</c:v>
                      </c:pt>
                      <c:pt idx="1057" formatCode="0.00E+00">
                        <c:v>-8.6886514611472502E-5</c:v>
                      </c:pt>
                      <c:pt idx="1058">
                        <c:v>-1.30740626714989E-4</c:v>
                      </c:pt>
                      <c:pt idx="1059">
                        <c:v>-1.24329417927693E-4</c:v>
                      </c:pt>
                      <c:pt idx="1060" formatCode="0.00E+00">
                        <c:v>-4.6621123122146003E-5</c:v>
                      </c:pt>
                      <c:pt idx="1061" formatCode="0.00E+00">
                        <c:v>-4.7500406111587199E-5</c:v>
                      </c:pt>
                      <c:pt idx="1062" formatCode="0.00E+00">
                        <c:v>-5.7942107556392099E-5</c:v>
                      </c:pt>
                      <c:pt idx="1063" formatCode="0.00E+00">
                        <c:v>-6.8383809001196897E-5</c:v>
                      </c:pt>
                      <c:pt idx="1064">
                        <c:v>-1.50567366617734E-4</c:v>
                      </c:pt>
                      <c:pt idx="1065">
                        <c:v>-2.4029342631921201E-4</c:v>
                      </c:pt>
                      <c:pt idx="1066">
                        <c:v>-3.10852717736611E-4</c:v>
                      </c:pt>
                      <c:pt idx="1067">
                        <c:v>-3.7793615432299801E-4</c:v>
                      </c:pt>
                      <c:pt idx="1068">
                        <c:v>-4.7032583050446702E-4</c:v>
                      </c:pt>
                      <c:pt idx="1069">
                        <c:v>-5.92195666119171E-4</c:v>
                      </c:pt>
                      <c:pt idx="1070">
                        <c:v>-7.1955344323983096E-4</c:v>
                      </c:pt>
                      <c:pt idx="1071">
                        <c:v>-8.4239739307821998E-4</c:v>
                      </c:pt>
                      <c:pt idx="1072">
                        <c:v>-9.8337677791275006E-4</c:v>
                      </c:pt>
                      <c:pt idx="1073">
                        <c:v>-1.12999675212764E-3</c:v>
                      </c:pt>
                      <c:pt idx="1074">
                        <c:v>-1.2427289711727E-3</c:v>
                      </c:pt>
                      <c:pt idx="1075">
                        <c:v>-1.3161667346930899E-3</c:v>
                      </c:pt>
                      <c:pt idx="1076">
                        <c:v>-1.3493713289144101E-3</c:v>
                      </c:pt>
                      <c:pt idx="1077">
                        <c:v>-1.36818768863202E-3</c:v>
                      </c:pt>
                      <c:pt idx="1078">
                        <c:v>-1.379012236024E-3</c:v>
                      </c:pt>
                      <c:pt idx="1079">
                        <c:v>-1.3720291393692901E-3</c:v>
                      </c:pt>
                      <c:pt idx="1080">
                        <c:v>-1.36029408018477E-3</c:v>
                      </c:pt>
                      <c:pt idx="1081">
                        <c:v>-1.32810138086605E-3</c:v>
                      </c:pt>
                      <c:pt idx="1082">
                        <c:v>-1.2705074020766601E-3</c:v>
                      </c:pt>
                      <c:pt idx="1083">
                        <c:v>-1.2161760491412701E-3</c:v>
                      </c:pt>
                      <c:pt idx="1084">
                        <c:v>-1.17336809359095E-3</c:v>
                      </c:pt>
                      <c:pt idx="1085">
                        <c:v>-1.12823466703228E-3</c:v>
                      </c:pt>
                      <c:pt idx="1086">
                        <c:v>-1.07409216156812E-3</c:v>
                      </c:pt>
                      <c:pt idx="1087">
                        <c:v>-1.0195716987257499E-3</c:v>
                      </c:pt>
                      <c:pt idx="1088">
                        <c:v>-9.6691370438438699E-4</c:v>
                      </c:pt>
                      <c:pt idx="1089">
                        <c:v>-9.2067775951559002E-4</c:v>
                      </c:pt>
                      <c:pt idx="1090">
                        <c:v>-8.7344557478397599E-4</c:v>
                      </c:pt>
                      <c:pt idx="1091">
                        <c:v>-8.1385813525624402E-4</c:v>
                      </c:pt>
                      <c:pt idx="1092">
                        <c:v>-7.5485860666658596E-4</c:v>
                      </c:pt>
                      <c:pt idx="1093">
                        <c:v>-7.2337304752992295E-4</c:v>
                      </c:pt>
                      <c:pt idx="1094">
                        <c:v>-6.8744979749373698E-4</c:v>
                      </c:pt>
                      <c:pt idx="1095">
                        <c:v>-6.3483649712722898E-4</c:v>
                      </c:pt>
                      <c:pt idx="1096">
                        <c:v>-6.0482598567357501E-4</c:v>
                      </c:pt>
                      <c:pt idx="1097">
                        <c:v>-5.7885648247633697E-4</c:v>
                      </c:pt>
                      <c:pt idx="1098">
                        <c:v>-5.5837981298452498E-4</c:v>
                      </c:pt>
                      <c:pt idx="1099">
                        <c:v>-5.1117646452861502E-4</c:v>
                      </c:pt>
                      <c:pt idx="1100">
                        <c:v>-3.8322197808217899E-4</c:v>
                      </c:pt>
                      <c:pt idx="1101">
                        <c:v>-2.39025463333348E-4</c:v>
                      </c:pt>
                      <c:pt idx="1102">
                        <c:v>-1.65201108529783E-4</c:v>
                      </c:pt>
                      <c:pt idx="1103">
                        <c:v>-1.45646980496876E-4</c:v>
                      </c:pt>
                      <c:pt idx="1104">
                        <c:v>-1.4882739904621499E-4</c:v>
                      </c:pt>
                      <c:pt idx="1105">
                        <c:v>-1.5200781759555201E-4</c:v>
                      </c:pt>
                      <c:pt idx="1106">
                        <c:v>-1.43030560714709E-4</c:v>
                      </c:pt>
                      <c:pt idx="1107">
                        <c:v>-1.3810256645424099E-4</c:v>
                      </c:pt>
                      <c:pt idx="1108">
                        <c:v>-1.38573418140399E-4</c:v>
                      </c:pt>
                      <c:pt idx="1109">
                        <c:v>-1.50467797520811E-4</c:v>
                      </c:pt>
                      <c:pt idx="1110">
                        <c:v>-1.6236217690122399E-4</c:v>
                      </c:pt>
                      <c:pt idx="1111">
                        <c:v>-1.68055475528442E-4</c:v>
                      </c:pt>
                      <c:pt idx="1112">
                        <c:v>-1.6410755099758001E-4</c:v>
                      </c:pt>
                      <c:pt idx="1113">
                        <c:v>-1.57733033082444E-4</c:v>
                      </c:pt>
                      <c:pt idx="1114">
                        <c:v>-1.44362641152415E-4</c:v>
                      </c:pt>
                      <c:pt idx="1115">
                        <c:v>-1.15046258823972E-4</c:v>
                      </c:pt>
                      <c:pt idx="1116" formatCode="0.00E+00">
                        <c:v>-8.4210497596802597E-5</c:v>
                      </c:pt>
                      <c:pt idx="1117" formatCode="0.00E+00">
                        <c:v>-4.4636056472346199E-5</c:v>
                      </c:pt>
                      <c:pt idx="1118" formatCode="0.00E+00">
                        <c:v>-9.5808318888630604E-7</c:v>
                      </c:pt>
                      <c:pt idx="1119" formatCode="0.00E+00">
                        <c:v>4.9412551556261201E-5</c:v>
                      </c:pt>
                      <c:pt idx="1120" formatCode="0.00E+00">
                        <c:v>9.4210245069728204E-5</c:v>
                      </c:pt>
                      <c:pt idx="1121">
                        <c:v>1.17731304795187E-4</c:v>
                      </c:pt>
                      <c:pt idx="1122">
                        <c:v>1.5404864081020099E-4</c:v>
                      </c:pt>
                      <c:pt idx="1123">
                        <c:v>2.03729476821697E-4</c:v>
                      </c:pt>
                      <c:pt idx="1124">
                        <c:v>2.5716887292617698E-4</c:v>
                      </c:pt>
                      <c:pt idx="1125">
                        <c:v>3.04107061016562E-4</c:v>
                      </c:pt>
                      <c:pt idx="1126">
                        <c:v>3.4367157387056498E-4</c:v>
                      </c:pt>
                      <c:pt idx="1127">
                        <c:v>3.8607422496190802E-4</c:v>
                      </c:pt>
                      <c:pt idx="1128">
                        <c:v>4.2743721461413199E-4</c:v>
                      </c:pt>
                      <c:pt idx="1129">
                        <c:v>4.6384933132873502E-4</c:v>
                      </c:pt>
                      <c:pt idx="1130">
                        <c:v>4.8258171625302498E-4</c:v>
                      </c:pt>
                      <c:pt idx="1131">
                        <c:v>5.0127119257666205E-4</c:v>
                      </c:pt>
                      <c:pt idx="1132">
                        <c:v>5.3190351610920997E-4</c:v>
                      </c:pt>
                      <c:pt idx="1133">
                        <c:v>5.5388750077830996E-4</c:v>
                      </c:pt>
                      <c:pt idx="1134">
                        <c:v>5.6216719685048603E-4</c:v>
                      </c:pt>
                      <c:pt idx="1135">
                        <c:v>5.5808158911802605E-4</c:v>
                      </c:pt>
                      <c:pt idx="1136">
                        <c:v>5.4947688815673503E-4</c:v>
                      </c:pt>
                      <c:pt idx="1137">
                        <c:v>5.4087218719544498E-4</c:v>
                      </c:pt>
                      <c:pt idx="1138">
                        <c:v>5.0607748417062998E-4</c:v>
                      </c:pt>
                      <c:pt idx="1139">
                        <c:v>4.9736919273818902E-4</c:v>
                      </c:pt>
                      <c:pt idx="1140">
                        <c:v>5.6397576187173799E-4</c:v>
                      </c:pt>
                      <c:pt idx="1141">
                        <c:v>5.9462353236276896E-4</c:v>
                      </c:pt>
                      <c:pt idx="1142">
                        <c:v>6.0020995606948301E-4</c:v>
                      </c:pt>
                      <c:pt idx="1143">
                        <c:v>5.6546949468051202E-4</c:v>
                      </c:pt>
                      <c:pt idx="1144">
                        <c:v>5.3072903329154299E-4</c:v>
                      </c:pt>
                      <c:pt idx="1145">
                        <c:v>4.3577111351355202E-4</c:v>
                      </c:pt>
                      <c:pt idx="1146">
                        <c:v>3.42006530018823E-4</c:v>
                      </c:pt>
                      <c:pt idx="1147">
                        <c:v>2.5831755518391901E-4</c:v>
                      </c:pt>
                      <c:pt idx="1148">
                        <c:v>1.6784223935227099E-4</c:v>
                      </c:pt>
                      <c:pt idx="1149" formatCode="0.00E+00">
                        <c:v>6.2301278968805994E-5</c:v>
                      </c:pt>
                      <c:pt idx="1150" formatCode="0.00E+00">
                        <c:v>-6.27085046739158E-5</c:v>
                      </c:pt>
                      <c:pt idx="1151">
                        <c:v>-1.9521914198819001E-4</c:v>
                      </c:pt>
                      <c:pt idx="1152">
                        <c:v>-3.1778983696063601E-4</c:v>
                      </c:pt>
                      <c:pt idx="1153">
                        <c:v>-4.5941728561676499E-4</c:v>
                      </c:pt>
                      <c:pt idx="1154">
                        <c:v>-5.8179745800145696E-4</c:v>
                      </c:pt>
                      <c:pt idx="1155">
                        <c:v>-6.4815900032226396E-4</c:v>
                      </c:pt>
                      <c:pt idx="1156">
                        <c:v>-6.8700540379761001E-4</c:v>
                      </c:pt>
                      <c:pt idx="1157">
                        <c:v>-7.0882907767978699E-4</c:v>
                      </c:pt>
                      <c:pt idx="1158">
                        <c:v>-7.2162346764872705E-4</c:v>
                      </c:pt>
                      <c:pt idx="1159">
                        <c:v>-7.11224649968832E-4</c:v>
                      </c:pt>
                      <c:pt idx="1160">
                        <c:v>-7.06851284186811E-4</c:v>
                      </c:pt>
                      <c:pt idx="1161">
                        <c:v>-7.0113327808328605E-4</c:v>
                      </c:pt>
                      <c:pt idx="1162">
                        <c:v>-6.74646040864909E-4</c:v>
                      </c:pt>
                      <c:pt idx="1163">
                        <c:v>-6.2715517547168905E-4</c:v>
                      </c:pt>
                      <c:pt idx="1164">
                        <c:v>-5.6753960407993401E-4</c:v>
                      </c:pt>
                      <c:pt idx="1165">
                        <c:v>-5.0166093687022801E-4</c:v>
                      </c:pt>
                      <c:pt idx="1166">
                        <c:v>-4.35319072059668E-4</c:v>
                      </c:pt>
                      <c:pt idx="1167">
                        <c:v>-3.6419805003523999E-4</c:v>
                      </c:pt>
                      <c:pt idx="1168">
                        <c:v>-3.02449914470794E-4</c:v>
                      </c:pt>
                      <c:pt idx="1169">
                        <c:v>-2.3581663104061399E-4</c:v>
                      </c:pt>
                      <c:pt idx="1170">
                        <c:v>-1.6829874196372399E-4</c:v>
                      </c:pt>
                      <c:pt idx="1171">
                        <c:v>-1.15721558112526E-4</c:v>
                      </c:pt>
                      <c:pt idx="1172" formatCode="0.00E+00">
                        <c:v>-3.6917673029037502E-5</c:v>
                      </c:pt>
                      <c:pt idx="1173" formatCode="0.00E+00">
                        <c:v>2.9966720198408801E-5</c:v>
                      </c:pt>
                      <c:pt idx="1174" formatCode="0.00E+00">
                        <c:v>7.6786887545258106E-5</c:v>
                      </c:pt>
                      <c:pt idx="1175">
                        <c:v>1.1780830862163399E-4</c:v>
                      </c:pt>
                      <c:pt idx="1176">
                        <c:v>1.5545941351756699E-4</c:v>
                      </c:pt>
                      <c:pt idx="1177">
                        <c:v>1.91909637254485E-4</c:v>
                      </c:pt>
                      <c:pt idx="1178">
                        <c:v>2.16575665380347E-4</c:v>
                      </c:pt>
                      <c:pt idx="1179">
                        <c:v>2.4937638811133701E-4</c:v>
                      </c:pt>
                      <c:pt idx="1180">
                        <c:v>3.7446692036392998E-4</c:v>
                      </c:pt>
                      <c:pt idx="1181">
                        <c:v>5.4837676048829196E-4</c:v>
                      </c:pt>
                      <c:pt idx="1182">
                        <c:v>6.6781184029713898E-4</c:v>
                      </c:pt>
                      <c:pt idx="1183">
                        <c:v>7.2542479296209097E-4</c:v>
                      </c:pt>
                      <c:pt idx="1184">
                        <c:v>7.3629450115867605E-4</c:v>
                      </c:pt>
                      <c:pt idx="1185">
                        <c:v>7.4435562305976495E-4</c:v>
                      </c:pt>
                      <c:pt idx="1186">
                        <c:v>7.6230316510039102E-4</c:v>
                      </c:pt>
                      <c:pt idx="1187">
                        <c:v>7.6614291660250899E-4</c:v>
                      </c:pt>
                      <c:pt idx="1188">
                        <c:v>7.6540875554074095E-4</c:v>
                      </c:pt>
                      <c:pt idx="1189">
                        <c:v>7.5876476412614201E-4</c:v>
                      </c:pt>
                      <c:pt idx="1190">
                        <c:v>7.52120772711542E-4</c:v>
                      </c:pt>
                      <c:pt idx="1191">
                        <c:v>7.3916741638610397E-4</c:v>
                      </c:pt>
                      <c:pt idx="1192">
                        <c:v>7.2698086612111505E-4</c:v>
                      </c:pt>
                      <c:pt idx="1193">
                        <c:v>7.2073835358628499E-4</c:v>
                      </c:pt>
                      <c:pt idx="1194">
                        <c:v>7.2757743136633195E-4</c:v>
                      </c:pt>
                      <c:pt idx="1195">
                        <c:v>7.6004984081468703E-4</c:v>
                      </c:pt>
                      <c:pt idx="1196">
                        <c:v>8.0763753368249603E-4</c:v>
                      </c:pt>
                      <c:pt idx="1197">
                        <c:v>8.5296756568959005E-4</c:v>
                      </c:pt>
                      <c:pt idx="1198">
                        <c:v>9.0338813829206604E-4</c:v>
                      </c:pt>
                      <c:pt idx="1199">
                        <c:v>9.6396670505523297E-4</c:v>
                      </c:pt>
                      <c:pt idx="1200">
                        <c:v>1.0210864510897899E-3</c:v>
                      </c:pt>
                      <c:pt idx="1201">
                        <c:v>1.0710642793221E-3</c:v>
                      </c:pt>
                      <c:pt idx="1202">
                        <c:v>1.10695866437482E-3</c:v>
                      </c:pt>
                      <c:pt idx="1203">
                        <c:v>1.1626145920483001E-3</c:v>
                      </c:pt>
                      <c:pt idx="1204">
                        <c:v>1.2341750524378599E-3</c:v>
                      </c:pt>
                      <c:pt idx="1205">
                        <c:v>1.2782230559133701E-3</c:v>
                      </c:pt>
                      <c:pt idx="1206">
                        <c:v>1.3022003203026699E-3</c:v>
                      </c:pt>
                      <c:pt idx="1207">
                        <c:v>1.33921743132867E-3</c:v>
                      </c:pt>
                      <c:pt idx="1208">
                        <c:v>1.37132698911805E-3</c:v>
                      </c:pt>
                      <c:pt idx="1209">
                        <c:v>1.3874263610220601E-3</c:v>
                      </c:pt>
                      <c:pt idx="1210">
                        <c:v>1.3931117517062899E-3</c:v>
                      </c:pt>
                      <c:pt idx="1211">
                        <c:v>1.39373034389734E-3</c:v>
                      </c:pt>
                      <c:pt idx="1212">
                        <c:v>1.39598579919512E-3</c:v>
                      </c:pt>
                      <c:pt idx="1213">
                        <c:v>1.3919014008960801E-3</c:v>
                      </c:pt>
                      <c:pt idx="1214">
                        <c:v>1.38433015132E-3</c:v>
                      </c:pt>
                      <c:pt idx="1215">
                        <c:v>1.37675890174393E-3</c:v>
                      </c:pt>
                      <c:pt idx="1216">
                        <c:v>1.34275315741123E-3</c:v>
                      </c:pt>
                      <c:pt idx="1217">
                        <c:v>1.32456142798303E-3</c:v>
                      </c:pt>
                      <c:pt idx="1218">
                        <c:v>1.2791449502449501E-3</c:v>
                      </c:pt>
                      <c:pt idx="1219">
                        <c:v>1.23059074860002E-3</c:v>
                      </c:pt>
                      <c:pt idx="1220">
                        <c:v>1.2611384452842901E-3</c:v>
                      </c:pt>
                      <c:pt idx="1221">
                        <c:v>1.28510538484671E-3</c:v>
                      </c:pt>
                      <c:pt idx="1222">
                        <c:v>1.28667181959328E-3</c:v>
                      </c:pt>
                      <c:pt idx="1223">
                        <c:v>1.2474819792719801E-3</c:v>
                      </c:pt>
                      <c:pt idx="1224">
                        <c:v>1.2082921389506699E-3</c:v>
                      </c:pt>
                      <c:pt idx="1225">
                        <c:v>1.0934947695886001E-3</c:v>
                      </c:pt>
                      <c:pt idx="1226">
                        <c:v>9.8538336070562709E-4</c:v>
                      </c:pt>
                      <c:pt idx="1227">
                        <c:v>9.0855708799458801E-4</c:v>
                      </c:pt>
                      <c:pt idx="1228">
                        <c:v>8.2646060030959197E-4</c:v>
                      </c:pt>
                      <c:pt idx="1229">
                        <c:v>7.1340876555527305E-4</c:v>
                      </c:pt>
                      <c:pt idx="1230">
                        <c:v>5.8387384089568495E-4</c:v>
                      </c:pt>
                      <c:pt idx="1231">
                        <c:v>4.3282968367727102E-4</c:v>
                      </c:pt>
                      <c:pt idx="1232">
                        <c:v>2.6066435541297203E-4</c:v>
                      </c:pt>
                      <c:pt idx="1233">
                        <c:v>1.0186203777166401E-4</c:v>
                      </c:pt>
                      <c:pt idx="1234" formatCode="0.00E+00">
                        <c:v>-5.3838018824208202E-6</c:v>
                      </c:pt>
                      <c:pt idx="1235" formatCode="0.00E+00">
                        <c:v>-7.4520203515687794E-5</c:v>
                      </c:pt>
                      <c:pt idx="1236">
                        <c:v>-1.4543263289090299E-4</c:v>
                      </c:pt>
                      <c:pt idx="1237">
                        <c:v>-2.2513938493870899E-4</c:v>
                      </c:pt>
                      <c:pt idx="1238">
                        <c:v>-2.9279465967079198E-4</c:v>
                      </c:pt>
                      <c:pt idx="1239">
                        <c:v>-3.2664480899742998E-4</c:v>
                      </c:pt>
                      <c:pt idx="1240">
                        <c:v>-3.4331338234044802E-4</c:v>
                      </c:pt>
                      <c:pt idx="1241">
                        <c:v>-3.6300492074114901E-4</c:v>
                      </c:pt>
                      <c:pt idx="1242">
                        <c:v>-3.68380958429834E-4</c:v>
                      </c:pt>
                      <c:pt idx="1243">
                        <c:v>-3.5450220242671198E-4</c:v>
                      </c:pt>
                      <c:pt idx="1244">
                        <c:v>-3.42418154646279E-4</c:v>
                      </c:pt>
                      <c:pt idx="1245">
                        <c:v>-3.3281757022601198E-4</c:v>
                      </c:pt>
                      <c:pt idx="1246">
                        <c:v>-3.1138759146493898E-4</c:v>
                      </c:pt>
                      <c:pt idx="1247">
                        <c:v>-2.7568918517841001E-4</c:v>
                      </c:pt>
                      <c:pt idx="1248">
                        <c:v>-2.5521205585411099E-4</c:v>
                      </c:pt>
                      <c:pt idx="1249">
                        <c:v>-2.2333158772483501E-4</c:v>
                      </c:pt>
                      <c:pt idx="1250">
                        <c:v>-1.6691345949311999E-4</c:v>
                      </c:pt>
                      <c:pt idx="1251">
                        <c:v>-1.1993693623311301E-4</c:v>
                      </c:pt>
                      <c:pt idx="1252" formatCode="0.00E+00">
                        <c:v>-8.2634941343539693E-5</c:v>
                      </c:pt>
                      <c:pt idx="1253" formatCode="0.00E+00">
                        <c:v>-4.4309898266185899E-5</c:v>
                      </c:pt>
                      <c:pt idx="1254" formatCode="0.00E+00">
                        <c:v>-7.4065682095282501E-6</c:v>
                      </c:pt>
                      <c:pt idx="1255" formatCode="0.00E+00">
                        <c:v>1.7189461485529001E-5</c:v>
                      </c:pt>
                      <c:pt idx="1256" formatCode="0.00E+00">
                        <c:v>3.5838885970689897E-5</c:v>
                      </c:pt>
                      <c:pt idx="1257" formatCode="0.00E+00">
                        <c:v>5.7079022029957801E-5</c:v>
                      </c:pt>
                      <c:pt idx="1258" formatCode="0.00E+00">
                        <c:v>6.7388370320555497E-5</c:v>
                      </c:pt>
                      <c:pt idx="1259" formatCode="0.00E+00">
                        <c:v>8.4851360101913896E-5</c:v>
                      </c:pt>
                      <c:pt idx="1260">
                        <c:v>1.7418788491509299E-4</c:v>
                      </c:pt>
                      <c:pt idx="1261">
                        <c:v>3.19205912883426E-4</c:v>
                      </c:pt>
                      <c:pt idx="1262">
                        <c:v>4.3159388746740103E-4</c:v>
                      </c:pt>
                      <c:pt idx="1263">
                        <c:v>4.8949366289023795E-4</c:v>
                      </c:pt>
                      <c:pt idx="1264">
                        <c:v>4.89408010132839E-4</c:v>
                      </c:pt>
                      <c:pt idx="1265">
                        <c:v>4.8693691255544098E-4</c:v>
                      </c:pt>
                      <c:pt idx="1266">
                        <c:v>4.8446581497804501E-4</c:v>
                      </c:pt>
                      <c:pt idx="1267">
                        <c:v>4.8199743238317198E-4</c:v>
                      </c:pt>
                      <c:pt idx="1268">
                        <c:v>4.7400353309315298E-4</c:v>
                      </c:pt>
                      <c:pt idx="1269">
                        <c:v>4.66009633803133E-4</c:v>
                      </c:pt>
                      <c:pt idx="1270">
                        <c:v>4.4434088316185299E-4</c:v>
                      </c:pt>
                      <c:pt idx="1271">
                        <c:v>4.4062905276636598E-4</c:v>
                      </c:pt>
                      <c:pt idx="1272">
                        <c:v>4.43613080848315E-4</c:v>
                      </c:pt>
                      <c:pt idx="1273">
                        <c:v>4.3951278520042598E-4</c:v>
                      </c:pt>
                      <c:pt idx="1274">
                        <c:v>4.3541248955253603E-4</c:v>
                      </c:pt>
                      <c:pt idx="1275">
                        <c:v>4.5925328265698502E-4</c:v>
                      </c:pt>
                      <c:pt idx="1276">
                        <c:v>4.9307336365843498E-4</c:v>
                      </c:pt>
                      <c:pt idx="1277">
                        <c:v>5.3622523240515099E-4</c:v>
                      </c:pt>
                      <c:pt idx="1278">
                        <c:v>5.7477168723118804E-4</c:v>
                      </c:pt>
                      <c:pt idx="1279">
                        <c:v>6.0476150520727596E-4</c:v>
                      </c:pt>
                      <c:pt idx="1280">
                        <c:v>6.5148551448129203E-4</c:v>
                      </c:pt>
                      <c:pt idx="1281">
                        <c:v>6.8759460908280701E-4</c:v>
                      </c:pt>
                      <c:pt idx="1282">
                        <c:v>7.2565257964826799E-4</c:v>
                      </c:pt>
                      <c:pt idx="1283">
                        <c:v>7.6595306924836398E-4</c:v>
                      </c:pt>
                      <c:pt idx="1284">
                        <c:v>7.9866666146000197E-4</c:v>
                      </c:pt>
                      <c:pt idx="1285">
                        <c:v>8.3889060896691304E-4</c:v>
                      </c:pt>
                      <c:pt idx="1286">
                        <c:v>8.7944736201345805E-4</c:v>
                      </c:pt>
                      <c:pt idx="1287">
                        <c:v>9.12468832615452E-4</c:v>
                      </c:pt>
                      <c:pt idx="1288">
                        <c:v>9.3634695132516004E-4</c:v>
                      </c:pt>
                      <c:pt idx="1289">
                        <c:v>9.5991625510514903E-4</c:v>
                      </c:pt>
                      <c:pt idx="1290">
                        <c:v>9.6653735510762403E-4</c:v>
                      </c:pt>
                      <c:pt idx="1291">
                        <c:v>9.7010032963454102E-4</c:v>
                      </c:pt>
                      <c:pt idx="1292">
                        <c:v>9.8193269016055894E-4</c:v>
                      </c:pt>
                      <c:pt idx="1293">
                        <c:v>9.8864677614458993E-4</c:v>
                      </c:pt>
                      <c:pt idx="1294">
                        <c:v>9.9546056243504807E-4</c:v>
                      </c:pt>
                      <c:pt idx="1295">
                        <c:v>9.83203195310897E-4</c:v>
                      </c:pt>
                      <c:pt idx="1296">
                        <c:v>9.7094582818674701E-4</c:v>
                      </c:pt>
                      <c:pt idx="1297">
                        <c:v>9.5086067143681998E-4</c:v>
                      </c:pt>
                      <c:pt idx="1298">
                        <c:v>9.0944360764540395E-4</c:v>
                      </c:pt>
                      <c:pt idx="1299">
                        <c:v>8.7321759526252799E-4</c:v>
                      </c:pt>
                      <c:pt idx="1300">
                        <c:v>8.8280794474853905E-4</c:v>
                      </c:pt>
                      <c:pt idx="1301">
                        <c:v>9.5739370806371005E-4</c:v>
                      </c:pt>
                      <c:pt idx="1302">
                        <c:v>9.5621948714102198E-4</c:v>
                      </c:pt>
                      <c:pt idx="1303">
                        <c:v>9.4298268939659502E-4</c:v>
                      </c:pt>
                      <c:pt idx="1304">
                        <c:v>9.2974589165216697E-4</c:v>
                      </c:pt>
                      <c:pt idx="1305">
                        <c:v>8.2369093814016697E-4</c:v>
                      </c:pt>
                      <c:pt idx="1306">
                        <c:v>7.21597231324149E-4</c:v>
                      </c:pt>
                      <c:pt idx="1307">
                        <c:v>6.565435354363E-4</c:v>
                      </c:pt>
                      <c:pt idx="1308">
                        <c:v>5.9378008770265603E-4</c:v>
                      </c:pt>
                      <c:pt idx="1309">
                        <c:v>5.1095797556617996E-4</c:v>
                      </c:pt>
                      <c:pt idx="1310">
                        <c:v>3.91624469188665E-4</c:v>
                      </c:pt>
                      <c:pt idx="1311">
                        <c:v>2.50231598746967E-4</c:v>
                      </c:pt>
                      <c:pt idx="1312">
                        <c:v>1.06085775026164E-4</c:v>
                      </c:pt>
                      <c:pt idx="1313" formatCode="0.00E+00">
                        <c:v>-4.1142919565049202E-5</c:v>
                      </c:pt>
                      <c:pt idx="1314">
                        <c:v>-1.48884276019129E-4</c:v>
                      </c:pt>
                      <c:pt idx="1315">
                        <c:v>-2.2802352020244001E-4</c:v>
                      </c:pt>
                      <c:pt idx="1316">
                        <c:v>-2.9542852573996098E-4</c:v>
                      </c:pt>
                      <c:pt idx="1317">
                        <c:v>-3.4247584893074299E-4</c:v>
                      </c:pt>
                      <c:pt idx="1318">
                        <c:v>-3.73813645526198E-4</c:v>
                      </c:pt>
                      <c:pt idx="1319">
                        <c:v>-3.9212716732676598E-4</c:v>
                      </c:pt>
                      <c:pt idx="1320">
                        <c:v>-3.9527493690621102E-4</c:v>
                      </c:pt>
                      <c:pt idx="1321">
                        <c:v>-3.6904612307566797E-4</c:v>
                      </c:pt>
                      <c:pt idx="1322">
                        <c:v>-3.4831804607033599E-4</c:v>
                      </c:pt>
                      <c:pt idx="1323">
                        <c:v>-3.2006321035021098E-4</c:v>
                      </c:pt>
                      <c:pt idx="1324">
                        <c:v>-2.7326626340537898E-4</c:v>
                      </c:pt>
                      <c:pt idx="1325">
                        <c:v>-2.1285775236042201E-4</c:v>
                      </c:pt>
                      <c:pt idx="1326">
                        <c:v>-1.3611306117923999E-4</c:v>
                      </c:pt>
                      <c:pt idx="1327" formatCode="0.00E+00">
                        <c:v>-6.2073283395953501E-5</c:v>
                      </c:pt>
                      <c:pt idx="1328" formatCode="0.00E+00">
                        <c:v>3.2533742747275798E-6</c:v>
                      </c:pt>
                      <c:pt idx="1329" formatCode="0.00E+00">
                        <c:v>7.0934396981499996E-5</c:v>
                      </c:pt>
                      <c:pt idx="1330">
                        <c:v>1.5038527030386201E-4</c:v>
                      </c:pt>
                      <c:pt idx="1331">
                        <c:v>2.31859266400116E-4</c:v>
                      </c:pt>
                      <c:pt idx="1332">
                        <c:v>3.0710287414437599E-4</c:v>
                      </c:pt>
                      <c:pt idx="1333">
                        <c:v>3.7737150347280499E-4</c:v>
                      </c:pt>
                      <c:pt idx="1334">
                        <c:v>4.2750444729878503E-4</c:v>
                      </c:pt>
                      <c:pt idx="1335">
                        <c:v>4.7504706862688302E-4</c:v>
                      </c:pt>
                      <c:pt idx="1336">
                        <c:v>5.2841354008079902E-4</c:v>
                      </c:pt>
                      <c:pt idx="1337">
                        <c:v>5.6960289936820404E-4</c:v>
                      </c:pt>
                      <c:pt idx="1338">
                        <c:v>6.0944577337256696E-4</c:v>
                      </c:pt>
                      <c:pt idx="1339">
                        <c:v>6.4284444763110802E-4</c:v>
                      </c:pt>
                      <c:pt idx="1340">
                        <c:v>7.34720323766995E-4</c:v>
                      </c:pt>
                      <c:pt idx="1341">
                        <c:v>8.9838407206172801E-4</c:v>
                      </c:pt>
                      <c:pt idx="1342">
                        <c:v>1.0618235002661199E-3</c:v>
                      </c:pt>
                      <c:pt idx="1343">
                        <c:v>1.1696539989874801E-3</c:v>
                      </c:pt>
                      <c:pt idx="1344">
                        <c:v>1.22846513706831E-3</c:v>
                      </c:pt>
                      <c:pt idx="1345">
                        <c:v>1.25933575357646E-3</c:v>
                      </c:pt>
                      <c:pt idx="1346">
                        <c:v>1.26955659524835E-3</c:v>
                      </c:pt>
                      <c:pt idx="1347">
                        <c:v>1.2900984919700399E-3</c:v>
                      </c:pt>
                      <c:pt idx="1348">
                        <c:v>1.3349080819899199E-3</c:v>
                      </c:pt>
                      <c:pt idx="1349">
                        <c:v>1.3684325420217499E-3</c:v>
                      </c:pt>
                      <c:pt idx="1350">
                        <c:v>1.39983671154056E-3</c:v>
                      </c:pt>
                      <c:pt idx="1351">
                        <c:v>1.4259358636681801E-3</c:v>
                      </c:pt>
                      <c:pt idx="1352">
                        <c:v>1.43954821181275E-3</c:v>
                      </c:pt>
                      <c:pt idx="1353">
                        <c:v>1.47430125478828E-3</c:v>
                      </c:pt>
                      <c:pt idx="1354">
                        <c:v>1.5184711587992799E-3</c:v>
                      </c:pt>
                      <c:pt idx="1355">
                        <c:v>1.56616860978396E-3</c:v>
                      </c:pt>
                      <c:pt idx="1356">
                        <c:v>1.6258833229001301E-3</c:v>
                      </c:pt>
                      <c:pt idx="1357">
                        <c:v>1.69642484444253E-3</c:v>
                      </c:pt>
                      <c:pt idx="1358">
                        <c:v>1.76115669571467E-3</c:v>
                      </c:pt>
                      <c:pt idx="1359">
                        <c:v>1.8189188022150399E-3</c:v>
                      </c:pt>
                      <c:pt idx="1360">
                        <c:v>1.88292946805275E-3</c:v>
                      </c:pt>
                      <c:pt idx="1361">
                        <c:v>1.9624741720328598E-3</c:v>
                      </c:pt>
                      <c:pt idx="1362">
                        <c:v>2.0297049424352698E-3</c:v>
                      </c:pt>
                      <c:pt idx="1363">
                        <c:v>2.07926086432394E-3</c:v>
                      </c:pt>
                      <c:pt idx="1364">
                        <c:v>2.13660043987087E-3</c:v>
                      </c:pt>
                      <c:pt idx="1365">
                        <c:v>2.2098406270628901E-3</c:v>
                      </c:pt>
                      <c:pt idx="1366">
                        <c:v>2.2958254440920501E-3</c:v>
                      </c:pt>
                      <c:pt idx="1367">
                        <c:v>2.3868946147692699E-3</c:v>
                      </c:pt>
                      <c:pt idx="1368">
                        <c:v>2.4547499495123802E-3</c:v>
                      </c:pt>
                      <c:pt idx="1369">
                        <c:v>2.51054324810658E-3</c:v>
                      </c:pt>
                      <c:pt idx="1370">
                        <c:v>2.5699876481310598E-3</c:v>
                      </c:pt>
                      <c:pt idx="1371">
                        <c:v>2.6263221698287001E-3</c:v>
                      </c:pt>
                      <c:pt idx="1372">
                        <c:v>2.6807236627126802E-3</c:v>
                      </c:pt>
                      <c:pt idx="1373">
                        <c:v>2.7182524649214299E-3</c:v>
                      </c:pt>
                      <c:pt idx="1374">
                        <c:v>2.75847225373025E-3</c:v>
                      </c:pt>
                      <c:pt idx="1375">
                        <c:v>2.7975866762924898E-3</c:v>
                      </c:pt>
                      <c:pt idx="1376">
                        <c:v>2.8228782698642698E-3</c:v>
                      </c:pt>
                      <c:pt idx="1377">
                        <c:v>2.8428081743863002E-3</c:v>
                      </c:pt>
                      <c:pt idx="1378">
                        <c:v>2.83945321077821E-3</c:v>
                      </c:pt>
                      <c:pt idx="1379">
                        <c:v>2.8360982471701099E-3</c:v>
                      </c:pt>
                      <c:pt idx="1380">
                        <c:v>2.8654759750867701E-3</c:v>
                      </c:pt>
                      <c:pt idx="1381">
                        <c:v>2.96902899027683E-3</c:v>
                      </c:pt>
                      <c:pt idx="1382">
                        <c:v>3.0706032016199502E-3</c:v>
                      </c:pt>
                      <c:pt idx="1383">
                        <c:v>3.1305715398946702E-3</c:v>
                      </c:pt>
                      <c:pt idx="1384">
                        <c:v>3.13220761858953E-3</c:v>
                      </c:pt>
                      <c:pt idx="1385">
                        <c:v>3.1302051386063799E-3</c:v>
                      </c:pt>
                      <c:pt idx="1386">
                        <c:v>3.1282026586232298E-3</c:v>
                      </c:pt>
                      <c:pt idx="1387">
                        <c:v>3.1451706119570498E-3</c:v>
                      </c:pt>
                      <c:pt idx="1388">
                        <c:v>3.1631847756993302E-3</c:v>
                      </c:pt>
                      <c:pt idx="1389">
                        <c:v>3.1617426028192099E-3</c:v>
                      </c:pt>
                      <c:pt idx="1390">
                        <c:v>3.1560368490458502E-3</c:v>
                      </c:pt>
                      <c:pt idx="1391">
                        <c:v>3.1503310952725101E-3</c:v>
                      </c:pt>
                      <c:pt idx="1392">
                        <c:v>3.1123036358407701E-3</c:v>
                      </c:pt>
                      <c:pt idx="1393">
                        <c:v>3.0735544719245498E-3</c:v>
                      </c:pt>
                      <c:pt idx="1394">
                        <c:v>3.0651127928612498E-3</c:v>
                      </c:pt>
                      <c:pt idx="1395">
                        <c:v>3.1106503775488702E-3</c:v>
                      </c:pt>
                      <c:pt idx="1396">
                        <c:v>3.1737604868104399E-3</c:v>
                      </c:pt>
                      <c:pt idx="1397">
                        <c:v>3.2519658002647198E-3</c:v>
                      </c:pt>
                      <c:pt idx="1398">
                        <c:v>3.3560961951770202E-3</c:v>
                      </c:pt>
                      <c:pt idx="1399">
                        <c:v>3.4706126079650798E-3</c:v>
                      </c:pt>
                      <c:pt idx="1400">
                        <c:v>3.6198422316182201E-3</c:v>
                      </c:pt>
                      <c:pt idx="1401">
                        <c:v>3.8039630513814599E-3</c:v>
                      </c:pt>
                      <c:pt idx="1402">
                        <c:v>4.01909239324264E-3</c:v>
                      </c:pt>
                      <c:pt idx="1403">
                        <c:v>4.2493915981037201E-3</c:v>
                      </c:pt>
                      <c:pt idx="1404">
                        <c:v>4.4862125760166197E-3</c:v>
                      </c:pt>
                      <c:pt idx="1405">
                        <c:v>4.7511438176144997E-3</c:v>
                      </c:pt>
                      <c:pt idx="1406">
                        <c:v>5.0416417138128304E-3</c:v>
                      </c:pt>
                      <c:pt idx="1407">
                        <c:v>5.3399578471783702E-3</c:v>
                      </c:pt>
                      <c:pt idx="1408">
                        <c:v>5.6500400997447102E-3</c:v>
                      </c:pt>
                      <c:pt idx="1409">
                        <c:v>5.9748699427230401E-3</c:v>
                      </c:pt>
                      <c:pt idx="1410">
                        <c:v>6.3199914664486901E-3</c:v>
                      </c:pt>
                      <c:pt idx="1411">
                        <c:v>6.6862254496511701E-3</c:v>
                      </c:pt>
                      <c:pt idx="1412">
                        <c:v>7.0647082934532602E-3</c:v>
                      </c:pt>
                      <c:pt idx="1413">
                        <c:v>7.4577582540984004E-3</c:v>
                      </c:pt>
                      <c:pt idx="1414">
                        <c:v>7.8635954441481602E-3</c:v>
                      </c:pt>
                      <c:pt idx="1415">
                        <c:v>8.2875313454251805E-3</c:v>
                      </c:pt>
                      <c:pt idx="1416">
                        <c:v>8.7364331461455905E-3</c:v>
                      </c:pt>
                      <c:pt idx="1417">
                        <c:v>9.2021234807372395E-3</c:v>
                      </c:pt>
                      <c:pt idx="1418">
                        <c:v>9.6926294306486499E-3</c:v>
                      </c:pt>
                      <c:pt idx="1419">
                        <c:v>1.01885981421076E-2</c:v>
                      </c:pt>
                      <c:pt idx="1420">
                        <c:v>1.0746953655458E-2</c:v>
                      </c:pt>
                      <c:pt idx="1421">
                        <c:v>1.145696938605E-2</c:v>
                      </c:pt>
                      <c:pt idx="1422">
                        <c:v>1.2277176266454999E-2</c:v>
                      </c:pt>
                      <c:pt idx="1423">
                        <c:v>1.3098689638170799E-2</c:v>
                      </c:pt>
                      <c:pt idx="1424">
                        <c:v>1.38754572326711E-2</c:v>
                      </c:pt>
                      <c:pt idx="1425">
                        <c:v>1.46320689083129E-2</c:v>
                      </c:pt>
                      <c:pt idx="1426">
                        <c:v>1.5384271835956399E-2</c:v>
                      </c:pt>
                      <c:pt idx="1427">
                        <c:v>1.6181107849624E-2</c:v>
                      </c:pt>
                      <c:pt idx="1428">
                        <c:v>1.7054304460867201E-2</c:v>
                      </c:pt>
                      <c:pt idx="1429">
                        <c:v>1.79725810279662E-2</c:v>
                      </c:pt>
                      <c:pt idx="1430">
                        <c:v>1.8899032371480499E-2</c:v>
                      </c:pt>
                      <c:pt idx="1431">
                        <c:v>1.9828427146510699E-2</c:v>
                      </c:pt>
                      <c:pt idx="1432">
                        <c:v>2.08317778159521E-2</c:v>
                      </c:pt>
                      <c:pt idx="1433">
                        <c:v>2.22822125599175E-2</c:v>
                      </c:pt>
                      <c:pt idx="1434">
                        <c:v>2.3809449864242299E-2</c:v>
                      </c:pt>
                      <c:pt idx="1435">
                        <c:v>2.4946936237806298E-2</c:v>
                      </c:pt>
                      <c:pt idx="1436">
                        <c:v>2.6020397356490699E-2</c:v>
                      </c:pt>
                      <c:pt idx="1437">
                        <c:v>2.71274625128065E-2</c:v>
                      </c:pt>
                      <c:pt idx="1438">
                        <c:v>2.8253343201254399E-2</c:v>
                      </c:pt>
                      <c:pt idx="1439">
                        <c:v>2.9418122612704899E-2</c:v>
                      </c:pt>
                      <c:pt idx="1440">
                        <c:v>3.060460846137E-2</c:v>
                      </c:pt>
                      <c:pt idx="1441">
                        <c:v>3.1807612186971597E-2</c:v>
                      </c:pt>
                      <c:pt idx="1442">
                        <c:v>3.3032826944101798E-2</c:v>
                      </c:pt>
                      <c:pt idx="1443">
                        <c:v>3.4280249545313703E-2</c:v>
                      </c:pt>
                      <c:pt idx="1444">
                        <c:v>3.5563920535911203E-2</c:v>
                      </c:pt>
                      <c:pt idx="1445">
                        <c:v>3.6844449277341602E-2</c:v>
                      </c:pt>
                      <c:pt idx="1446">
                        <c:v>3.8155594521045999E-2</c:v>
                      </c:pt>
                      <c:pt idx="1447">
                        <c:v>3.9500591698650403E-2</c:v>
                      </c:pt>
                      <c:pt idx="1448">
                        <c:v>4.0843817842854901E-2</c:v>
                      </c:pt>
                      <c:pt idx="1449">
                        <c:v>4.2218078025715297E-2</c:v>
                      </c:pt>
                      <c:pt idx="1450">
                        <c:v>4.3608860942824602E-2</c:v>
                      </c:pt>
                      <c:pt idx="1451">
                        <c:v>4.5003468810293802E-2</c:v>
                      </c:pt>
                      <c:pt idx="1452">
                        <c:v>4.64216360989455E-2</c:v>
                      </c:pt>
                      <c:pt idx="1453">
                        <c:v>4.7857178233346599E-2</c:v>
                      </c:pt>
                      <c:pt idx="1454">
                        <c:v>4.9310136601811799E-2</c:v>
                      </c:pt>
                      <c:pt idx="1455">
                        <c:v>5.0770267460418003E-2</c:v>
                      </c:pt>
                      <c:pt idx="1456">
                        <c:v>5.2241656696917799E-2</c:v>
                      </c:pt>
                      <c:pt idx="1457">
                        <c:v>5.3734694949175599E-2</c:v>
                      </c:pt>
                      <c:pt idx="1458">
                        <c:v>5.5245964295973199E-2</c:v>
                      </c:pt>
                      <c:pt idx="1459">
                        <c:v>5.6731732350859099E-2</c:v>
                      </c:pt>
                      <c:pt idx="1460">
                        <c:v>5.82472226790978E-2</c:v>
                      </c:pt>
                      <c:pt idx="1461">
                        <c:v>6.00918107064689E-2</c:v>
                      </c:pt>
                      <c:pt idx="1462">
                        <c:v>6.2155725726857201E-2</c:v>
                      </c:pt>
                      <c:pt idx="1463">
                        <c:v>6.4107390081693E-2</c:v>
                      </c:pt>
                      <c:pt idx="1464">
                        <c:v>6.5915222842919494E-2</c:v>
                      </c:pt>
                      <c:pt idx="1465">
                        <c:v>6.7637468097902706E-2</c:v>
                      </c:pt>
                      <c:pt idx="1466">
                        <c:v>6.9312735512472606E-2</c:v>
                      </c:pt>
                      <c:pt idx="1467">
                        <c:v>7.0953120022090199E-2</c:v>
                      </c:pt>
                      <c:pt idx="1468">
                        <c:v>7.2666273277775403E-2</c:v>
                      </c:pt>
                      <c:pt idx="1469">
                        <c:v>7.4479568215879893E-2</c:v>
                      </c:pt>
                      <c:pt idx="1470">
                        <c:v>7.6306510195060004E-2</c:v>
                      </c:pt>
                      <c:pt idx="1471">
                        <c:v>7.8148511830592696E-2</c:v>
                      </c:pt>
                      <c:pt idx="1472">
                        <c:v>7.9985641663324503E-2</c:v>
                      </c:pt>
                      <c:pt idx="1473">
                        <c:v>8.17413733660491E-2</c:v>
                      </c:pt>
                      <c:pt idx="1474">
                        <c:v>8.34903209459541E-2</c:v>
                      </c:pt>
                      <c:pt idx="1475">
                        <c:v>8.5311859039587004E-2</c:v>
                      </c:pt>
                      <c:pt idx="1476">
                        <c:v>8.7185713353526206E-2</c:v>
                      </c:pt>
                      <c:pt idx="1477">
                        <c:v>8.9092835300814202E-2</c:v>
                      </c:pt>
                      <c:pt idx="1478">
                        <c:v>9.1019891087304503E-2</c:v>
                      </c:pt>
                      <c:pt idx="1479">
                        <c:v>9.2982340456642304E-2</c:v>
                      </c:pt>
                      <c:pt idx="1480">
                        <c:v>9.4995074755199693E-2</c:v>
                      </c:pt>
                      <c:pt idx="1481">
                        <c:v>9.7043220549387604E-2</c:v>
                      </c:pt>
                      <c:pt idx="1482">
                        <c:v>9.9079299176940402E-2</c:v>
                      </c:pt>
                      <c:pt idx="1483">
                        <c:v>0.10110000382008601</c:v>
                      </c:pt>
                      <c:pt idx="1484">
                        <c:v>0.103170626045859</c:v>
                      </c:pt>
                      <c:pt idx="1485">
                        <c:v>0.10527878819839601</c:v>
                      </c:pt>
                      <c:pt idx="1486">
                        <c:v>0.10740291159543799</c:v>
                      </c:pt>
                      <c:pt idx="1487">
                        <c:v>0.109569269464469</c:v>
                      </c:pt>
                      <c:pt idx="1488">
                        <c:v>0.111754185827648</c:v>
                      </c:pt>
                      <c:pt idx="1489">
                        <c:v>0.113836633682045</c:v>
                      </c:pt>
                      <c:pt idx="1490">
                        <c:v>0.11546856052610099</c:v>
                      </c:pt>
                      <c:pt idx="1491">
                        <c:v>0.117232089696681</c:v>
                      </c:pt>
                      <c:pt idx="1492">
                        <c:v>0.119489767762708</c:v>
                      </c:pt>
                      <c:pt idx="1493">
                        <c:v>0.12176071064871601</c:v>
                      </c:pt>
                      <c:pt idx="1494">
                        <c:v>0.124029205049927</c:v>
                      </c:pt>
                      <c:pt idx="1495">
                        <c:v>0.126282143294035</c:v>
                      </c:pt>
                      <c:pt idx="1496">
                        <c:v>0.12854724915781801</c:v>
                      </c:pt>
                      <c:pt idx="1497">
                        <c:v>0.130798844629579</c:v>
                      </c:pt>
                      <c:pt idx="1498">
                        <c:v>0.133099541396627</c:v>
                      </c:pt>
                      <c:pt idx="1499">
                        <c:v>0.135422275934414</c:v>
                      </c:pt>
                      <c:pt idx="1500">
                        <c:v>0.13764051738990599</c:v>
                      </c:pt>
                      <c:pt idx="1501">
                        <c:v>0.13994269279926799</c:v>
                      </c:pt>
                      <c:pt idx="1502">
                        <c:v>0.14244410386558801</c:v>
                      </c:pt>
                      <c:pt idx="1503">
                        <c:v>0.14498695332008199</c:v>
                      </c:pt>
                      <c:pt idx="1504">
                        <c:v>0.14750484627285201</c:v>
                      </c:pt>
                      <c:pt idx="1505">
                        <c:v>0.149994206679259</c:v>
                      </c:pt>
                      <c:pt idx="1506">
                        <c:v>0.15227469548726599</c:v>
                      </c:pt>
                      <c:pt idx="1507">
                        <c:v>0.15437527085151401</c:v>
                      </c:pt>
                      <c:pt idx="1508">
                        <c:v>0.15647592237251601</c:v>
                      </c:pt>
                      <c:pt idx="1509">
                        <c:v>0.15857104689247301</c:v>
                      </c:pt>
                      <c:pt idx="1510">
                        <c:v>0.16063147528490701</c:v>
                      </c:pt>
                      <c:pt idx="1511">
                        <c:v>0.162659719827907</c:v>
                      </c:pt>
                      <c:pt idx="1512">
                        <c:v>0.16464551119846499</c:v>
                      </c:pt>
                      <c:pt idx="1513">
                        <c:v>0.16656644993607</c:v>
                      </c:pt>
                      <c:pt idx="1514">
                        <c:v>0.168436923604419</c:v>
                      </c:pt>
                      <c:pt idx="1515">
                        <c:v>0.170259758487709</c:v>
                      </c:pt>
                      <c:pt idx="1516">
                        <c:v>0.17204634074467201</c:v>
                      </c:pt>
                      <c:pt idx="1517">
                        <c:v>0.17378486330385001</c:v>
                      </c:pt>
                      <c:pt idx="1518">
                        <c:v>0.17545693236106599</c:v>
                      </c:pt>
                      <c:pt idx="1519">
                        <c:v>0.17708618129418599</c:v>
                      </c:pt>
                      <c:pt idx="1520">
                        <c:v>0.17866719190986599</c:v>
                      </c:pt>
                      <c:pt idx="1521">
                        <c:v>0.180199454694488</c:v>
                      </c:pt>
                      <c:pt idx="1522">
                        <c:v>0.18164577833750201</c:v>
                      </c:pt>
                      <c:pt idx="1523">
                        <c:v>0.183007882434468</c:v>
                      </c:pt>
                      <c:pt idx="1524">
                        <c:v>0.18432289875621199</c:v>
                      </c:pt>
                      <c:pt idx="1525">
                        <c:v>0.18559273141205701</c:v>
                      </c:pt>
                      <c:pt idx="1526">
                        <c:v>0.18683049521082601</c:v>
                      </c:pt>
                      <c:pt idx="1527">
                        <c:v>0.18801406114513</c:v>
                      </c:pt>
                      <c:pt idx="1528">
                        <c:v>0.18913944962595899</c:v>
                      </c:pt>
                      <c:pt idx="1529">
                        <c:v>0.190216059289252</c:v>
                      </c:pt>
                      <c:pt idx="1530">
                        <c:v>0.19125116123322</c:v>
                      </c:pt>
                      <c:pt idx="1531">
                        <c:v>0.192238661323542</c:v>
                      </c:pt>
                      <c:pt idx="1532">
                        <c:v>0.19316740639257901</c:v>
                      </c:pt>
                      <c:pt idx="1533">
                        <c:v>0.194063372832356</c:v>
                      </c:pt>
                      <c:pt idx="1534">
                        <c:v>0.19491249377231801</c:v>
                      </c:pt>
                      <c:pt idx="1535">
                        <c:v>0.19572017839613301</c:v>
                      </c:pt>
                      <c:pt idx="1536">
                        <c:v>0.19648125640931699</c:v>
                      </c:pt>
                      <c:pt idx="1537">
                        <c:v>0.19718198528417399</c:v>
                      </c:pt>
                      <c:pt idx="1538">
                        <c:v>0.197839505537029</c:v>
                      </c:pt>
                      <c:pt idx="1539">
                        <c:v>0.19844443190126601</c:v>
                      </c:pt>
                      <c:pt idx="1540">
                        <c:v>0.19901091069656901</c:v>
                      </c:pt>
                      <c:pt idx="1541">
                        <c:v>0.19961420258832899</c:v>
                      </c:pt>
                      <c:pt idx="1542">
                        <c:v>0.20025907156563599</c:v>
                      </c:pt>
                      <c:pt idx="1543">
                        <c:v>0.200853230562303</c:v>
                      </c:pt>
                      <c:pt idx="1544">
                        <c:v>0.201340315303497</c:v>
                      </c:pt>
                      <c:pt idx="1545">
                        <c:v>0.201716215068</c:v>
                      </c:pt>
                      <c:pt idx="1546">
                        <c:v>0.20201400023278099</c:v>
                      </c:pt>
                      <c:pt idx="1547">
                        <c:v>0.20227971184798699</c:v>
                      </c:pt>
                      <c:pt idx="1548">
                        <c:v>0.20255242607625401</c:v>
                      </c:pt>
                      <c:pt idx="1549">
                        <c:v>0.20279835633666901</c:v>
                      </c:pt>
                      <c:pt idx="1550">
                        <c:v>0.20297663496663401</c:v>
                      </c:pt>
                      <c:pt idx="1551">
                        <c:v>0.203101992496174</c:v>
                      </c:pt>
                      <c:pt idx="1552">
                        <c:v>0.203178600928697</c:v>
                      </c:pt>
                      <c:pt idx="1553">
                        <c:v>0.20320331939406999</c:v>
                      </c:pt>
                      <c:pt idx="1554">
                        <c:v>0.20322708320396601</c:v>
                      </c:pt>
                      <c:pt idx="1555">
                        <c:v>0.20325843023692999</c:v>
                      </c:pt>
                      <c:pt idx="1556">
                        <c:v>0.20328803015753599</c:v>
                      </c:pt>
                      <c:pt idx="1557">
                        <c:v>0.20332991989190499</c:v>
                      </c:pt>
                      <c:pt idx="1558">
                        <c:v>0.203356089913038</c:v>
                      </c:pt>
                      <c:pt idx="1559">
                        <c:v>0.20336632938475099</c:v>
                      </c:pt>
                      <c:pt idx="1560">
                        <c:v>0.20338030530779599</c:v>
                      </c:pt>
                      <c:pt idx="1561">
                        <c:v>0.20339423285542499</c:v>
                      </c:pt>
                      <c:pt idx="1562">
                        <c:v>0.203402366358721</c:v>
                      </c:pt>
                      <c:pt idx="1563">
                        <c:v>0.203416400022881</c:v>
                      </c:pt>
                      <c:pt idx="1564">
                        <c:v>0.20344895361280499</c:v>
                      </c:pt>
                      <c:pt idx="1565">
                        <c:v>0.20351041758000099</c:v>
                      </c:pt>
                      <c:pt idx="1566">
                        <c:v>0.20356531317844601</c:v>
                      </c:pt>
                      <c:pt idx="1567">
                        <c:v>0.20361471761376501</c:v>
                      </c:pt>
                      <c:pt idx="1568">
                        <c:v>0.203718607918393</c:v>
                      </c:pt>
                      <c:pt idx="1569">
                        <c:v>0.20385154784974399</c:v>
                      </c:pt>
                      <c:pt idx="1570">
                        <c:v>0.20398093406915399</c:v>
                      </c:pt>
                      <c:pt idx="1571">
                        <c:v>0.204132547462235</c:v>
                      </c:pt>
                      <c:pt idx="1572">
                        <c:v>0.204329240374405</c:v>
                      </c:pt>
                      <c:pt idx="1573">
                        <c:v>0.204593828376468</c:v>
                      </c:pt>
                      <c:pt idx="1574">
                        <c:v>0.20488454449981999</c:v>
                      </c:pt>
                      <c:pt idx="1575">
                        <c:v>0.205196581477989</c:v>
                      </c:pt>
                      <c:pt idx="1576">
                        <c:v>0.20556524040726501</c:v>
                      </c:pt>
                      <c:pt idx="1577">
                        <c:v>0.20598072751368501</c:v>
                      </c:pt>
                      <c:pt idx="1578">
                        <c:v>0.206481534943457</c:v>
                      </c:pt>
                      <c:pt idx="1579">
                        <c:v>0.20715379449198601</c:v>
                      </c:pt>
                      <c:pt idx="1580">
                        <c:v>0.207838510233644</c:v>
                      </c:pt>
                      <c:pt idx="1581">
                        <c:v>0.20854663441769</c:v>
                      </c:pt>
                      <c:pt idx="1582">
                        <c:v>0.20945525082209701</c:v>
                      </c:pt>
                      <c:pt idx="1583">
                        <c:v>0.21046968577498401</c:v>
                      </c:pt>
                      <c:pt idx="1584">
                        <c:v>0.211544420667205</c:v>
                      </c:pt>
                      <c:pt idx="1585">
                        <c:v>0.21269213435881201</c:v>
                      </c:pt>
                      <c:pt idx="1586">
                        <c:v>0.21390426989727401</c:v>
                      </c:pt>
                      <c:pt idx="1587">
                        <c:v>0.21520720585019101</c:v>
                      </c:pt>
                      <c:pt idx="1588">
                        <c:v>0.216644700953496</c:v>
                      </c:pt>
                      <c:pt idx="1589">
                        <c:v>0.21822434678993199</c:v>
                      </c:pt>
                      <c:pt idx="1590">
                        <c:v>0.219952178253848</c:v>
                      </c:pt>
                      <c:pt idx="1591">
                        <c:v>0.221802875184201</c:v>
                      </c:pt>
                      <c:pt idx="1592">
                        <c:v>0.223772767210666</c:v>
                      </c:pt>
                      <c:pt idx="1593">
                        <c:v>0.22589468478286601</c:v>
                      </c:pt>
                      <c:pt idx="1594">
                        <c:v>0.22817586452156199</c:v>
                      </c:pt>
                      <c:pt idx="1595">
                        <c:v>0.230613382039107</c:v>
                      </c:pt>
                      <c:pt idx="1596">
                        <c:v>0.23320551471555701</c:v>
                      </c:pt>
                      <c:pt idx="1597">
                        <c:v>0.23595775793099</c:v>
                      </c:pt>
                      <c:pt idx="1598">
                        <c:v>0.238894000553733</c:v>
                      </c:pt>
                      <c:pt idx="1599">
                        <c:v>0.242043154096128</c:v>
                      </c:pt>
                      <c:pt idx="1600">
                        <c:v>0.24537216849618201</c:v>
                      </c:pt>
                      <c:pt idx="1601">
                        <c:v>0.248867634517597</c:v>
                      </c:pt>
                      <c:pt idx="1602">
                        <c:v>0.25252334291423401</c:v>
                      </c:pt>
                      <c:pt idx="1603">
                        <c:v>0.25633341751744798</c:v>
                      </c:pt>
                      <c:pt idx="1604">
                        <c:v>0.26032873999322598</c:v>
                      </c:pt>
                      <c:pt idx="1605">
                        <c:v>0.26450704829405403</c:v>
                      </c:pt>
                      <c:pt idx="1606">
                        <c:v>0.26887857406343002</c:v>
                      </c:pt>
                      <c:pt idx="1607">
                        <c:v>0.27345543404945699</c:v>
                      </c:pt>
                      <c:pt idx="1608">
                        <c:v>0.27826559593757</c:v>
                      </c:pt>
                      <c:pt idx="1609">
                        <c:v>0.28326557126611601</c:v>
                      </c:pt>
                      <c:pt idx="1610">
                        <c:v>0.28846630124996198</c:v>
                      </c:pt>
                      <c:pt idx="1611">
                        <c:v>0.29389917571237401</c:v>
                      </c:pt>
                      <c:pt idx="1612">
                        <c:v>0.29952943655543102</c:v>
                      </c:pt>
                      <c:pt idx="1613">
                        <c:v>0.30539014601542103</c:v>
                      </c:pt>
                      <c:pt idx="1614">
                        <c:v>0.31150435606266602</c:v>
                      </c:pt>
                      <c:pt idx="1615">
                        <c:v>0.31786315999341302</c:v>
                      </c:pt>
                      <c:pt idx="1616">
                        <c:v>0.32459257949988202</c:v>
                      </c:pt>
                      <c:pt idx="1617">
                        <c:v>0.33156164989202203</c:v>
                      </c:pt>
                      <c:pt idx="1618">
                        <c:v>0.33858206335378999</c:v>
                      </c:pt>
                      <c:pt idx="1619">
                        <c:v>0.345743597148224</c:v>
                      </c:pt>
                      <c:pt idx="1620">
                        <c:v>0.35303593380724402</c:v>
                      </c:pt>
                      <c:pt idx="1621">
                        <c:v>0.36075270166545398</c:v>
                      </c:pt>
                      <c:pt idx="1622">
                        <c:v>0.36922865348871903</c:v>
                      </c:pt>
                      <c:pt idx="1623">
                        <c:v>0.37838337466044403</c:v>
                      </c:pt>
                      <c:pt idx="1624">
                        <c:v>0.38786341042188399</c:v>
                      </c:pt>
                      <c:pt idx="1625">
                        <c:v>0.39739141906175501</c:v>
                      </c:pt>
                      <c:pt idx="1626">
                        <c:v>0.4068872624955</c:v>
                      </c:pt>
                      <c:pt idx="1627">
                        <c:v>0.41636147528449202</c:v>
                      </c:pt>
                      <c:pt idx="1628">
                        <c:v>0.42606325182473698</c:v>
                      </c:pt>
                      <c:pt idx="1629">
                        <c:v>0.43628990068475498</c:v>
                      </c:pt>
                      <c:pt idx="1630">
                        <c:v>0.44695334413952198</c:v>
                      </c:pt>
                      <c:pt idx="1631">
                        <c:v>0.45773808970216101</c:v>
                      </c:pt>
                      <c:pt idx="1632">
                        <c:v>0.46855555385063702</c:v>
                      </c:pt>
                      <c:pt idx="1633">
                        <c:v>0.47936664121044598</c:v>
                      </c:pt>
                      <c:pt idx="1634">
                        <c:v>0.49009005170702902</c:v>
                      </c:pt>
                      <c:pt idx="1635">
                        <c:v>0.50068133263275205</c:v>
                      </c:pt>
                      <c:pt idx="1636">
                        <c:v>0.51132393548624799</c:v>
                      </c:pt>
                      <c:pt idx="1637">
                        <c:v>0.52219816217547199</c:v>
                      </c:pt>
                      <c:pt idx="1638">
                        <c:v>0.53324391344627997</c:v>
                      </c:pt>
                      <c:pt idx="1639">
                        <c:v>0.54445340870317704</c:v>
                      </c:pt>
                      <c:pt idx="1640">
                        <c:v>0.55582872325376298</c:v>
                      </c:pt>
                      <c:pt idx="1641">
                        <c:v>0.56729548698710497</c:v>
                      </c:pt>
                      <c:pt idx="1642">
                        <c:v>0.57880092466718902</c:v>
                      </c:pt>
                      <c:pt idx="1643">
                        <c:v>0.59037719522133003</c:v>
                      </c:pt>
                      <c:pt idx="1644">
                        <c:v>0.60196742947770498</c:v>
                      </c:pt>
                      <c:pt idx="1645">
                        <c:v>0.61347770621783604</c:v>
                      </c:pt>
                      <c:pt idx="1646">
                        <c:v>0.62504885536871502</c:v>
                      </c:pt>
                      <c:pt idx="1647">
                        <c:v>0.63661836830241103</c:v>
                      </c:pt>
                      <c:pt idx="1648">
                        <c:v>0.64869982175435303</c:v>
                      </c:pt>
                      <c:pt idx="1649">
                        <c:v>0.66089699502301202</c:v>
                      </c:pt>
                      <c:pt idx="1650">
                        <c:v>0.67258138146775603</c:v>
                      </c:pt>
                      <c:pt idx="1651">
                        <c:v>0.68440693667459496</c:v>
                      </c:pt>
                      <c:pt idx="1652">
                        <c:v>0.69625919272172199</c:v>
                      </c:pt>
                      <c:pt idx="1653">
                        <c:v>0.70787117302722102</c:v>
                      </c:pt>
                      <c:pt idx="1654">
                        <c:v>0.71935884168811304</c:v>
                      </c:pt>
                      <c:pt idx="1655">
                        <c:v>0.73044303016821999</c:v>
                      </c:pt>
                      <c:pt idx="1656">
                        <c:v>0.74121833642949497</c:v>
                      </c:pt>
                      <c:pt idx="1657">
                        <c:v>0.75225966485914297</c:v>
                      </c:pt>
                      <c:pt idx="1658">
                        <c:v>0.76353619092213698</c:v>
                      </c:pt>
                      <c:pt idx="1659">
                        <c:v>0.77459190291142899</c:v>
                      </c:pt>
                      <c:pt idx="1660">
                        <c:v>0.78514027825177601</c:v>
                      </c:pt>
                      <c:pt idx="1661">
                        <c:v>0.79558088907187796</c:v>
                      </c:pt>
                      <c:pt idx="1662">
                        <c:v>0.80644616231148403</c:v>
                      </c:pt>
                      <c:pt idx="1663">
                        <c:v>0.81770762225816296</c:v>
                      </c:pt>
                      <c:pt idx="1664">
                        <c:v>0.82903975421196696</c:v>
                      </c:pt>
                      <c:pt idx="1665">
                        <c:v>0.83989202485195402</c:v>
                      </c:pt>
                      <c:pt idx="1666">
                        <c:v>0.85001397666122203</c:v>
                      </c:pt>
                      <c:pt idx="1667">
                        <c:v>0.85956273968146701</c:v>
                      </c:pt>
                      <c:pt idx="1668">
                        <c:v>0.86876026055931399</c:v>
                      </c:pt>
                      <c:pt idx="1669">
                        <c:v>0.87788981277563904</c:v>
                      </c:pt>
                      <c:pt idx="1670">
                        <c:v>0.88687366321128103</c:v>
                      </c:pt>
                      <c:pt idx="1671">
                        <c:v>0.89554359687433505</c:v>
                      </c:pt>
                      <c:pt idx="1672">
                        <c:v>0.90379492930063299</c:v>
                      </c:pt>
                      <c:pt idx="1673">
                        <c:v>0.91161610888926603</c:v>
                      </c:pt>
                      <c:pt idx="1674">
                        <c:v>0.91906447189764895</c:v>
                      </c:pt>
                      <c:pt idx="1675">
                        <c:v>0.92616661763748898</c:v>
                      </c:pt>
                      <c:pt idx="1676">
                        <c:v>0.93291853522471702</c:v>
                      </c:pt>
                      <c:pt idx="1677">
                        <c:v>0.93934221893168002</c:v>
                      </c:pt>
                      <c:pt idx="1678">
                        <c:v>0.945463925574067</c:v>
                      </c:pt>
                      <c:pt idx="1679">
                        <c:v>0.95133042065066398</c:v>
                      </c:pt>
                      <c:pt idx="1680">
                        <c:v>0.95680923461446299</c:v>
                      </c:pt>
                      <c:pt idx="1681">
                        <c:v>0.96181784389426495</c:v>
                      </c:pt>
                      <c:pt idx="1682">
                        <c:v>0.96645036576195897</c:v>
                      </c:pt>
                      <c:pt idx="1683">
                        <c:v>0.97071642274685199</c:v>
                      </c:pt>
                      <c:pt idx="1684">
                        <c:v>0.97464232364719705</c:v>
                      </c:pt>
                      <c:pt idx="1685">
                        <c:v>0.97826568153458104</c:v>
                      </c:pt>
                      <c:pt idx="1686">
                        <c:v>0.98160831285830397</c:v>
                      </c:pt>
                      <c:pt idx="1687">
                        <c:v>0.98466886245871299</c:v>
                      </c:pt>
                      <c:pt idx="1688">
                        <c:v>0.98741870657397302</c:v>
                      </c:pt>
                      <c:pt idx="1689">
                        <c:v>0.98988286593206198</c:v>
                      </c:pt>
                      <c:pt idx="1690">
                        <c:v>0.99205625706653799</c:v>
                      </c:pt>
                      <c:pt idx="1691">
                        <c:v>0.99395050849524902</c:v>
                      </c:pt>
                      <c:pt idx="1692">
                        <c:v>0.99560611760715101</c:v>
                      </c:pt>
                      <c:pt idx="1693">
                        <c:v>0.99699520941165998</c:v>
                      </c:pt>
                      <c:pt idx="1694">
                        <c:v>0.99812326249926997</c:v>
                      </c:pt>
                      <c:pt idx="1695">
                        <c:v>0.998993137148525</c:v>
                      </c:pt>
                      <c:pt idx="1696">
                        <c:v>0.99962263651915095</c:v>
                      </c:pt>
                      <c:pt idx="1697">
                        <c:v>1</c:v>
                      </c:pt>
                      <c:pt idx="1698">
                        <c:v>0.99993286022371197</c:v>
                      </c:pt>
                      <c:pt idx="1699">
                        <c:v>0.99986572044742394</c:v>
                      </c:pt>
                      <c:pt idx="1700">
                        <c:v>0.999703879729953</c:v>
                      </c:pt>
                      <c:pt idx="1701">
                        <c:v>0.99916793128269898</c:v>
                      </c:pt>
                      <c:pt idx="1702">
                        <c:v>0.99842499292522802</c:v>
                      </c:pt>
                      <c:pt idx="1703">
                        <c:v>0.99733162997290803</c:v>
                      </c:pt>
                      <c:pt idx="1704">
                        <c:v>0.99588328047908203</c:v>
                      </c:pt>
                      <c:pt idx="1705">
                        <c:v>0.99413870255834402</c:v>
                      </c:pt>
                      <c:pt idx="1706">
                        <c:v>0.99214024050833505</c:v>
                      </c:pt>
                      <c:pt idx="1707">
                        <c:v>0.98991535324018998</c:v>
                      </c:pt>
                      <c:pt idx="1708">
                        <c:v>0.98748516244029705</c:v>
                      </c:pt>
                      <c:pt idx="1709">
                        <c:v>0.98480841048269296</c:v>
                      </c:pt>
                      <c:pt idx="1710">
                        <c:v>0.981838857637505</c:v>
                      </c:pt>
                      <c:pt idx="1711">
                        <c:v>0.97863951882303102</c:v>
                      </c:pt>
                      <c:pt idx="1712">
                        <c:v>0.975241327103191</c:v>
                      </c:pt>
                      <c:pt idx="1713">
                        <c:v>0.97163482157842995</c:v>
                      </c:pt>
                      <c:pt idx="1714">
                        <c:v>0.96786935794620199</c:v>
                      </c:pt>
                      <c:pt idx="1715">
                        <c:v>0.96405753118215798</c:v>
                      </c:pt>
                      <c:pt idx="1716">
                        <c:v>0.96019694580258896</c:v>
                      </c:pt>
                      <c:pt idx="1717">
                        <c:v>0.95619982127849201</c:v>
                      </c:pt>
                      <c:pt idx="1718">
                        <c:v>0.95196533415289397</c:v>
                      </c:pt>
                      <c:pt idx="1719">
                        <c:v>0.94747771458062502</c:v>
                      </c:pt>
                      <c:pt idx="1720">
                        <c:v>0.94290829669892096</c:v>
                      </c:pt>
                      <c:pt idx="1721">
                        <c:v>0.93825485226688699</c:v>
                      </c:pt>
                      <c:pt idx="1722">
                        <c:v>0.93348128988020795</c:v>
                      </c:pt>
                      <c:pt idx="1723">
                        <c:v>0.92860788313522102</c:v>
                      </c:pt>
                      <c:pt idx="1724">
                        <c:v>0.92359337280138898</c:v>
                      </c:pt>
                      <c:pt idx="1725">
                        <c:v>0.91847302247604201</c:v>
                      </c:pt>
                      <c:pt idx="1726">
                        <c:v>0.91328644972341899</c:v>
                      </c:pt>
                      <c:pt idx="1727">
                        <c:v>0.908023989979586</c:v>
                      </c:pt>
                      <c:pt idx="1728">
                        <c:v>0.90267977952092404</c:v>
                      </c:pt>
                      <c:pt idx="1729">
                        <c:v>0.89723577771577201</c:v>
                      </c:pt>
                      <c:pt idx="1730">
                        <c:v>0.891699550525899</c:v>
                      </c:pt>
                      <c:pt idx="1731">
                        <c:v>0.88606195522380105</c:v>
                      </c:pt>
                      <c:pt idx="1732">
                        <c:v>0.88036569310522195</c:v>
                      </c:pt>
                      <c:pt idx="1733">
                        <c:v>0.87461266330717802</c:v>
                      </c:pt>
                      <c:pt idx="1734">
                        <c:v>0.86877651028163005</c:v>
                      </c:pt>
                      <c:pt idx="1735">
                        <c:v>0.86289111554176801</c:v>
                      </c:pt>
                      <c:pt idx="1736">
                        <c:v>0.85696937860892097</c:v>
                      </c:pt>
                      <c:pt idx="1737">
                        <c:v>0.851014884640931</c:v>
                      </c:pt>
                      <c:pt idx="1738">
                        <c:v>0.84502290210189102</c:v>
                      </c:pt>
                      <c:pt idx="1739">
                        <c:v>0.83899443052869405</c:v>
                      </c:pt>
                      <c:pt idx="1740">
                        <c:v>0.83288687261015404</c:v>
                      </c:pt>
                      <c:pt idx="1741">
                        <c:v>0.82678112899221201</c:v>
                      </c:pt>
                      <c:pt idx="1742">
                        <c:v>0.82057298607719098</c:v>
                      </c:pt>
                      <c:pt idx="1743">
                        <c:v>0.813956247512575</c:v>
                      </c:pt>
                      <c:pt idx="1744">
                        <c:v>0.80699784749015901</c:v>
                      </c:pt>
                      <c:pt idx="1745">
                        <c:v>0.80002878194966698</c:v>
                      </c:pt>
                      <c:pt idx="1746">
                        <c:v>0.79313556442521205</c:v>
                      </c:pt>
                      <c:pt idx="1747">
                        <c:v>0.786404981066682</c:v>
                      </c:pt>
                      <c:pt idx="1748">
                        <c:v>0.77985523285619696</c:v>
                      </c:pt>
                      <c:pt idx="1749">
                        <c:v>0.77313310009637404</c:v>
                      </c:pt>
                      <c:pt idx="1750">
                        <c:v>0.76611123372420697</c:v>
                      </c:pt>
                      <c:pt idx="1751">
                        <c:v>0.75902283714465402</c:v>
                      </c:pt>
                      <c:pt idx="1752">
                        <c:v>0.75209417712565496</c:v>
                      </c:pt>
                      <c:pt idx="1753">
                        <c:v>0.745351976712335</c:v>
                      </c:pt>
                      <c:pt idx="1754">
                        <c:v>0.73870995129996198</c:v>
                      </c:pt>
                      <c:pt idx="1755">
                        <c:v>0.73259381485943298</c:v>
                      </c:pt>
                      <c:pt idx="1756">
                        <c:v>0.72661173193069994</c:v>
                      </c:pt>
                      <c:pt idx="1757">
                        <c:v>0.720212662074317</c:v>
                      </c:pt>
                      <c:pt idx="1758">
                        <c:v>0.71373720573939803</c:v>
                      </c:pt>
                      <c:pt idx="1759">
                        <c:v>0.70730513162451203</c:v>
                      </c:pt>
                      <c:pt idx="1760">
                        <c:v>0.70091680529568201</c:v>
                      </c:pt>
                      <c:pt idx="1761">
                        <c:v>0.69452630711586105</c:v>
                      </c:pt>
                      <c:pt idx="1762">
                        <c:v>0.688043534618755</c:v>
                      </c:pt>
                      <c:pt idx="1763">
                        <c:v>0.68155446809105003</c:v>
                      </c:pt>
                      <c:pt idx="1764">
                        <c:v>0.67527757355783902</c:v>
                      </c:pt>
                      <c:pt idx="1765">
                        <c:v>0.66917844121975101</c:v>
                      </c:pt>
                      <c:pt idx="1766">
                        <c:v>0.66312417653775602</c:v>
                      </c:pt>
                      <c:pt idx="1767">
                        <c:v>0.65707384937939495</c:v>
                      </c:pt>
                      <c:pt idx="1768">
                        <c:v>0.65090930458832996</c:v>
                      </c:pt>
                      <c:pt idx="1769">
                        <c:v>0.64440371777669903</c:v>
                      </c:pt>
                      <c:pt idx="1770">
                        <c:v>0.63809093696738095</c:v>
                      </c:pt>
                      <c:pt idx="1771">
                        <c:v>0.63216198563003601</c:v>
                      </c:pt>
                      <c:pt idx="1772">
                        <c:v>0.62625367453082503</c:v>
                      </c:pt>
                      <c:pt idx="1773">
                        <c:v>0.62039180465770105</c:v>
                      </c:pt>
                      <c:pt idx="1774">
                        <c:v>0.61453451357229605</c:v>
                      </c:pt>
                      <c:pt idx="1775">
                        <c:v>0.60868640217096703</c:v>
                      </c:pt>
                      <c:pt idx="1776">
                        <c:v>0.60285979068329498</c:v>
                      </c:pt>
                      <c:pt idx="1777">
                        <c:v>0.59704458603827804</c:v>
                      </c:pt>
                      <c:pt idx="1778">
                        <c:v>0.59124293537165795</c:v>
                      </c:pt>
                      <c:pt idx="1779">
                        <c:v>0.585366559668696</c:v>
                      </c:pt>
                      <c:pt idx="1780">
                        <c:v>0.57958057960415399</c:v>
                      </c:pt>
                      <c:pt idx="1781">
                        <c:v>0.574006062723035</c:v>
                      </c:pt>
                      <c:pt idx="1782">
                        <c:v>0.56834890992534204</c:v>
                      </c:pt>
                      <c:pt idx="1783">
                        <c:v>0.56241359219494702</c:v>
                      </c:pt>
                      <c:pt idx="1784">
                        <c:v>0.55627940910394102</c:v>
                      </c:pt>
                      <c:pt idx="1785">
                        <c:v>0.55015772604179802</c:v>
                      </c:pt>
                      <c:pt idx="1786">
                        <c:v>0.54415829964793805</c:v>
                      </c:pt>
                      <c:pt idx="1787">
                        <c:v>0.53835664326950505</c:v>
                      </c:pt>
                      <c:pt idx="1788">
                        <c:v>0.53277668868006101</c:v>
                      </c:pt>
                      <c:pt idx="1789">
                        <c:v>0.52715031437429705</c:v>
                      </c:pt>
                      <c:pt idx="1790">
                        <c:v>0.52132996601436399</c:v>
                      </c:pt>
                      <c:pt idx="1791">
                        <c:v>0.51545741111287602</c:v>
                      </c:pt>
                      <c:pt idx="1792">
                        <c:v>0.50964371443716106</c:v>
                      </c:pt>
                      <c:pt idx="1793">
                        <c:v>0.50398478359083698</c:v>
                      </c:pt>
                      <c:pt idx="1794">
                        <c:v>0.49859969689299299</c:v>
                      </c:pt>
                      <c:pt idx="1795">
                        <c:v>0.493424260585406</c:v>
                      </c:pt>
                      <c:pt idx="1796">
                        <c:v>0.48824499986578201</c:v>
                      </c:pt>
                      <c:pt idx="1797">
                        <c:v>0.48308047102364499</c:v>
                      </c:pt>
                      <c:pt idx="1798">
                        <c:v>0.47799524196494603</c:v>
                      </c:pt>
                      <c:pt idx="1799">
                        <c:v>0.472964373506716</c:v>
                      </c:pt>
                      <c:pt idx="1800">
                        <c:v>0.46798375124022701</c:v>
                      </c:pt>
                      <c:pt idx="1801">
                        <c:v>0.46309601721710397</c:v>
                      </c:pt>
                      <c:pt idx="1802">
                        <c:v>0.458296882947829</c:v>
                      </c:pt>
                      <c:pt idx="1803">
                        <c:v>0.45359646430894701</c:v>
                      </c:pt>
                      <c:pt idx="1804">
                        <c:v>0.44898001497497603</c:v>
                      </c:pt>
                      <c:pt idx="1805">
                        <c:v>0.44440270562969197</c:v>
                      </c:pt>
                      <c:pt idx="1806">
                        <c:v>0.43988398951104302</c:v>
                      </c:pt>
                      <c:pt idx="1807">
                        <c:v>0.435414224331789</c:v>
                      </c:pt>
                      <c:pt idx="1808">
                        <c:v>0.43097121304292901</c:v>
                      </c:pt>
                      <c:pt idx="1809">
                        <c:v>0.42655258961720199</c:v>
                      </c:pt>
                      <c:pt idx="1810">
                        <c:v>0.42215017209904399</c:v>
                      </c:pt>
                      <c:pt idx="1811">
                        <c:v>0.41778978731840699</c:v>
                      </c:pt>
                      <c:pt idx="1812">
                        <c:v>0.41345723601440298</c:v>
                      </c:pt>
                      <c:pt idx="1813">
                        <c:v>0.40910891750706702</c:v>
                      </c:pt>
                      <c:pt idx="1814">
                        <c:v>0.40475421083350699</c:v>
                      </c:pt>
                      <c:pt idx="1815">
                        <c:v>0.40041818088346098</c:v>
                      </c:pt>
                      <c:pt idx="1816">
                        <c:v>0.39611145015844001</c:v>
                      </c:pt>
                      <c:pt idx="1817">
                        <c:v>0.39184666657797401</c:v>
                      </c:pt>
                      <c:pt idx="1818">
                        <c:v>0.38762527144015102</c:v>
                      </c:pt>
                      <c:pt idx="1819">
                        <c:v>0.38343505617562001</c:v>
                      </c:pt>
                      <c:pt idx="1820">
                        <c:v>0.37930218406044602</c:v>
                      </c:pt>
                      <c:pt idx="1821">
                        <c:v>0.37526282794968702</c:v>
                      </c:pt>
                      <c:pt idx="1822">
                        <c:v>0.37126765822533803</c:v>
                      </c:pt>
                      <c:pt idx="1823">
                        <c:v>0.36711555972985099</c:v>
                      </c:pt>
                      <c:pt idx="1824">
                        <c:v>0.36274237015199301</c:v>
                      </c:pt>
                      <c:pt idx="1825">
                        <c:v>0.35833234696939498</c:v>
                      </c:pt>
                      <c:pt idx="1826">
                        <c:v>0.354044394780756</c:v>
                      </c:pt>
                      <c:pt idx="1827">
                        <c:v>0.34991551646680102</c:v>
                      </c:pt>
                      <c:pt idx="1828">
                        <c:v>0.34597070792324502</c:v>
                      </c:pt>
                      <c:pt idx="1829">
                        <c:v>0.34206292387847598</c:v>
                      </c:pt>
                      <c:pt idx="1830">
                        <c:v>0.33804254576232701</c:v>
                      </c:pt>
                      <c:pt idx="1831">
                        <c:v>0.33400414254579502</c:v>
                      </c:pt>
                      <c:pt idx="1832">
                        <c:v>0.330070540436325</c:v>
                      </c:pt>
                      <c:pt idx="1833">
                        <c:v>0.326181701495383</c:v>
                      </c:pt>
                      <c:pt idx="1834">
                        <c:v>0.32227013878447902</c:v>
                      </c:pt>
                      <c:pt idx="1835">
                        <c:v>0.31849752686179</c:v>
                      </c:pt>
                      <c:pt idx="1836">
                        <c:v>0.31489273236065402</c:v>
                      </c:pt>
                      <c:pt idx="1837">
                        <c:v>0.31134713648325202</c:v>
                      </c:pt>
                      <c:pt idx="1838">
                        <c:v>0.30787078041262</c:v>
                      </c:pt>
                      <c:pt idx="1839">
                        <c:v>0.30446067229288498</c:v>
                      </c:pt>
                      <c:pt idx="1840">
                        <c:v>0.30110900745560099</c:v>
                      </c:pt>
                      <c:pt idx="1841">
                        <c:v>0.29782497039668099</c:v>
                      </c:pt>
                      <c:pt idx="1842">
                        <c:v>0.294637711622521</c:v>
                      </c:pt>
                      <c:pt idx="1843">
                        <c:v>0.29152812322330202</c:v>
                      </c:pt>
                      <c:pt idx="1844">
                        <c:v>0.28846756631445303</c:v>
                      </c:pt>
                      <c:pt idx="1845">
                        <c:v>0.28548184515109198</c:v>
                      </c:pt>
                      <c:pt idx="1846">
                        <c:v>0.28253129549304301</c:v>
                      </c:pt>
                      <c:pt idx="1847">
                        <c:v>0.27959872668689201</c:v>
                      </c:pt>
                      <c:pt idx="1848">
                        <c:v>0.27668226239834098</c:v>
                      </c:pt>
                      <c:pt idx="1849">
                        <c:v>0.27379353622762898</c:v>
                      </c:pt>
                      <c:pt idx="1850">
                        <c:v>0.27097444093628098</c:v>
                      </c:pt>
                      <c:pt idx="1851">
                        <c:v>0.26817042282283698</c:v>
                      </c:pt>
                      <c:pt idx="1852">
                        <c:v>0.26535539024224802</c:v>
                      </c:pt>
                      <c:pt idx="1853">
                        <c:v>0.26258405078402097</c:v>
                      </c:pt>
                      <c:pt idx="1854">
                        <c:v>0.259840031060104</c:v>
                      </c:pt>
                      <c:pt idx="1855">
                        <c:v>0.25709882611880902</c:v>
                      </c:pt>
                      <c:pt idx="1856">
                        <c:v>0.25434320056888898</c:v>
                      </c:pt>
                      <c:pt idx="1857">
                        <c:v>0.25159665575204998</c:v>
                      </c:pt>
                      <c:pt idx="1858">
                        <c:v>0.248878871482477</c:v>
                      </c:pt>
                      <c:pt idx="1859">
                        <c:v>0.246179303160318</c:v>
                      </c:pt>
                      <c:pt idx="1860">
                        <c:v>0.24350623125026899</c:v>
                      </c:pt>
                      <c:pt idx="1861">
                        <c:v>0.240862023299768</c:v>
                      </c:pt>
                      <c:pt idx="1862">
                        <c:v>0.23824006519774299</c:v>
                      </c:pt>
                      <c:pt idx="1863">
                        <c:v>0.235549617998558</c:v>
                      </c:pt>
                      <c:pt idx="1864">
                        <c:v>0.23272492053030999</c:v>
                      </c:pt>
                      <c:pt idx="1865">
                        <c:v>0.22985735327277601</c:v>
                      </c:pt>
                      <c:pt idx="1866">
                        <c:v>0.22703310620616499</c:v>
                      </c:pt>
                      <c:pt idx="1867">
                        <c:v>0.22426892448403399</c:v>
                      </c:pt>
                      <c:pt idx="1868">
                        <c:v>0.22163255413072</c:v>
                      </c:pt>
                      <c:pt idx="1869">
                        <c:v>0.219041371373667</c:v>
                      </c:pt>
                      <c:pt idx="1870">
                        <c:v>0.216346788118567</c:v>
                      </c:pt>
                      <c:pt idx="1871">
                        <c:v>0.213600550246489</c:v>
                      </c:pt>
                      <c:pt idx="1872">
                        <c:v>0.210902716348743</c:v>
                      </c:pt>
                      <c:pt idx="1873">
                        <c:v>0.208275414898491</c:v>
                      </c:pt>
                      <c:pt idx="1874">
                        <c:v>0.205583146779027</c:v>
                      </c:pt>
                      <c:pt idx="1875">
                        <c:v>0.203013119222238</c:v>
                      </c:pt>
                      <c:pt idx="1876">
                        <c:v>0.20069801042110799</c:v>
                      </c:pt>
                      <c:pt idx="1877">
                        <c:v>0.198410787707059</c:v>
                      </c:pt>
                      <c:pt idx="1878">
                        <c:v>0.19617709749489001</c:v>
                      </c:pt>
                      <c:pt idx="1879">
                        <c:v>0.193992627233535</c:v>
                      </c:pt>
                      <c:pt idx="1880">
                        <c:v>0.19180871327833801</c:v>
                      </c:pt>
                      <c:pt idx="1881">
                        <c:v>0.18967263873528001</c:v>
                      </c:pt>
                      <c:pt idx="1882">
                        <c:v>0.187617190599422</c:v>
                      </c:pt>
                      <c:pt idx="1883">
                        <c:v>0.18562463420892</c:v>
                      </c:pt>
                      <c:pt idx="1884">
                        <c:v>0.183686496539153</c:v>
                      </c:pt>
                      <c:pt idx="1885">
                        <c:v>0.181786516599621</c:v>
                      </c:pt>
                      <c:pt idx="1886">
                        <c:v>0.179916830883672</c:v>
                      </c:pt>
                      <c:pt idx="1887">
                        <c:v>0.17808995369230099</c:v>
                      </c:pt>
                      <c:pt idx="1888">
                        <c:v>0.17628506911516401</c:v>
                      </c:pt>
                      <c:pt idx="1889">
                        <c:v>0.17448402576459801</c:v>
                      </c:pt>
                      <c:pt idx="1890">
                        <c:v>0.17271794937340601</c:v>
                      </c:pt>
                      <c:pt idx="1891">
                        <c:v>0.170976117355574</c:v>
                      </c:pt>
                      <c:pt idx="1892">
                        <c:v>0.16923266617156399</c:v>
                      </c:pt>
                      <c:pt idx="1893">
                        <c:v>0.167478936774315</c:v>
                      </c:pt>
                      <c:pt idx="1894">
                        <c:v>0.16571147372956799</c:v>
                      </c:pt>
                      <c:pt idx="1895">
                        <c:v>0.163946317632054</c:v>
                      </c:pt>
                      <c:pt idx="1896">
                        <c:v>0.162169846142586</c:v>
                      </c:pt>
                      <c:pt idx="1897">
                        <c:v>0.16040572449833801</c:v>
                      </c:pt>
                      <c:pt idx="1898">
                        <c:v>0.15865913505168699</c:v>
                      </c:pt>
                      <c:pt idx="1899">
                        <c:v>0.15692890959624101</c:v>
                      </c:pt>
                      <c:pt idx="1900">
                        <c:v>0.155212268915975</c:v>
                      </c:pt>
                      <c:pt idx="1901">
                        <c:v>0.15352250044701099</c:v>
                      </c:pt>
                      <c:pt idx="1902">
                        <c:v>0.15188851268772</c:v>
                      </c:pt>
                      <c:pt idx="1903">
                        <c:v>0.150246991686913</c:v>
                      </c:pt>
                      <c:pt idx="1904">
                        <c:v>0.14841899232060801</c:v>
                      </c:pt>
                      <c:pt idx="1905">
                        <c:v>0.14646027298835301</c:v>
                      </c:pt>
                      <c:pt idx="1906">
                        <c:v>0.144600481893296</c:v>
                      </c:pt>
                      <c:pt idx="1907">
                        <c:v>0.14283913129697701</c:v>
                      </c:pt>
                      <c:pt idx="1908">
                        <c:v>0.14116959950447799</c:v>
                      </c:pt>
                      <c:pt idx="1909">
                        <c:v>0.13958585252046199</c:v>
                      </c:pt>
                      <c:pt idx="1910">
                        <c:v>0.137969955603611</c:v>
                      </c:pt>
                      <c:pt idx="1911">
                        <c:v>0.13630164831632499</c:v>
                      </c:pt>
                      <c:pt idx="1912">
                        <c:v>0.134653306966524</c:v>
                      </c:pt>
                      <c:pt idx="1913">
                        <c:v>0.13293785668975</c:v>
                      </c:pt>
                      <c:pt idx="1914">
                        <c:v>0.131231565021313</c:v>
                      </c:pt>
                      <c:pt idx="1915">
                        <c:v>0.12968010728929999</c:v>
                      </c:pt>
                      <c:pt idx="1916">
                        <c:v>0.128200222972332</c:v>
                      </c:pt>
                      <c:pt idx="1917">
                        <c:v>0.126738196553246</c:v>
                      </c:pt>
                      <c:pt idx="1918">
                        <c:v>0.125305805661514</c:v>
                      </c:pt>
                      <c:pt idx="1919">
                        <c:v>0.12392218566178299</c:v>
                      </c:pt>
                      <c:pt idx="1920">
                        <c:v>0.12257575162652</c:v>
                      </c:pt>
                      <c:pt idx="1921">
                        <c:v>0.121250549355979</c:v>
                      </c:pt>
                      <c:pt idx="1922">
                        <c:v>0.11997859503059199</c:v>
                      </c:pt>
                      <c:pt idx="1923">
                        <c:v>0.11876226105242101</c:v>
                      </c:pt>
                      <c:pt idx="1924">
                        <c:v>0.117558050563645</c:v>
                      </c:pt>
                      <c:pt idx="1925">
                        <c:v>0.11637586394969</c:v>
                      </c:pt>
                      <c:pt idx="1926">
                        <c:v>0.115224676360707</c:v>
                      </c:pt>
                      <c:pt idx="1927">
                        <c:v>0.114096440922715</c:v>
                      </c:pt>
                      <c:pt idx="1928">
                        <c:v>0.112963962643123</c:v>
                      </c:pt>
                      <c:pt idx="1929">
                        <c:v>0.112296333225363</c:v>
                      </c:pt>
                      <c:pt idx="1930">
                        <c:v>0.11177088732429501</c:v>
                      </c:pt>
                      <c:pt idx="1931">
                        <c:v>0.11079894934516001</c:v>
                      </c:pt>
                      <c:pt idx="1932">
                        <c:v>0.109695311999558</c:v>
                      </c:pt>
                      <c:pt idx="1933">
                        <c:v>0.108590168619075</c:v>
                      </c:pt>
                      <c:pt idx="1934">
                        <c:v>0.107499418626142</c:v>
                      </c:pt>
                      <c:pt idx="1935">
                        <c:v>0.10640255287847999</c:v>
                      </c:pt>
                      <c:pt idx="1936">
                        <c:v>0.105310975197933</c:v>
                      </c:pt>
                      <c:pt idx="1937">
                        <c:v>0.104203757907137</c:v>
                      </c:pt>
                      <c:pt idx="1938">
                        <c:v>0.103091197865992</c:v>
                      </c:pt>
                      <c:pt idx="1939">
                        <c:v>0.10198225154456</c:v>
                      </c:pt>
                      <c:pt idx="1940">
                        <c:v>0.100882852562657</c:v>
                      </c:pt>
                      <c:pt idx="1941">
                        <c:v>9.9796958374476705E-2</c:v>
                      </c:pt>
                      <c:pt idx="1942">
                        <c:v>9.8731013107401802E-2</c:v>
                      </c:pt>
                      <c:pt idx="1943">
                        <c:v>9.7694262473787305E-2</c:v>
                      </c:pt>
                      <c:pt idx="1944">
                        <c:v>9.6603285066210798E-2</c:v>
                      </c:pt>
                      <c:pt idx="1945">
                        <c:v>9.5445581856874906E-2</c:v>
                      </c:pt>
                      <c:pt idx="1946">
                        <c:v>9.4265063033861105E-2</c:v>
                      </c:pt>
                      <c:pt idx="1947">
                        <c:v>9.3077951815244003E-2</c:v>
                      </c:pt>
                      <c:pt idx="1948">
                        <c:v>9.19308442248504E-2</c:v>
                      </c:pt>
                      <c:pt idx="1949">
                        <c:v>9.0851852926551402E-2</c:v>
                      </c:pt>
                      <c:pt idx="1950">
                        <c:v>8.9755603106597207E-2</c:v>
                      </c:pt>
                      <c:pt idx="1951">
                        <c:v>8.8597148946621906E-2</c:v>
                      </c:pt>
                      <c:pt idx="1952">
                        <c:v>8.7434376500682295E-2</c:v>
                      </c:pt>
                      <c:pt idx="1953">
                        <c:v>8.6296953028049406E-2</c:v>
                      </c:pt>
                      <c:pt idx="1954">
                        <c:v>8.5199005592812502E-2</c:v>
                      </c:pt>
                      <c:pt idx="1955">
                        <c:v>8.4126692110431903E-2</c:v>
                      </c:pt>
                      <c:pt idx="1956">
                        <c:v>8.3071965592118505E-2</c:v>
                      </c:pt>
                      <c:pt idx="1957">
                        <c:v>8.2082151957440702E-2</c:v>
                      </c:pt>
                      <c:pt idx="1958">
                        <c:v>8.1161012825858594E-2</c:v>
                      </c:pt>
                      <c:pt idx="1959">
                        <c:v>8.0249846473830794E-2</c:v>
                      </c:pt>
                      <c:pt idx="1960">
                        <c:v>7.9345320352636001E-2</c:v>
                      </c:pt>
                      <c:pt idx="1961">
                        <c:v>7.8471101723367201E-2</c:v>
                      </c:pt>
                      <c:pt idx="1962">
                        <c:v>7.7630051354914895E-2</c:v>
                      </c:pt>
                      <c:pt idx="1963">
                        <c:v>7.6833893380177307E-2</c:v>
                      </c:pt>
                      <c:pt idx="1964">
                        <c:v>7.6072635154174298E-2</c:v>
                      </c:pt>
                      <c:pt idx="1965">
                        <c:v>7.5316429356143105E-2</c:v>
                      </c:pt>
                      <c:pt idx="1966">
                        <c:v>7.4582252997234297E-2</c:v>
                      </c:pt>
                      <c:pt idx="1967">
                        <c:v>7.3866210745027694E-2</c:v>
                      </c:pt>
                      <c:pt idx="1968">
                        <c:v>7.31515049871337E-2</c:v>
                      </c:pt>
                      <c:pt idx="1969">
                        <c:v>7.2462016288169701E-2</c:v>
                      </c:pt>
                      <c:pt idx="1970">
                        <c:v>7.1789546724144601E-2</c:v>
                      </c:pt>
                      <c:pt idx="1971">
                        <c:v>7.1116226517104406E-2</c:v>
                      </c:pt>
                      <c:pt idx="1972">
                        <c:v>7.0443855757791607E-2</c:v>
                      </c:pt>
                      <c:pt idx="1973">
                        <c:v>6.9778309799238894E-2</c:v>
                      </c:pt>
                      <c:pt idx="1974">
                        <c:v>6.9117656712018902E-2</c:v>
                      </c:pt>
                      <c:pt idx="1975">
                        <c:v>6.8435593999400302E-2</c:v>
                      </c:pt>
                      <c:pt idx="1976">
                        <c:v>6.7720646017171898E-2</c:v>
                      </c:pt>
                      <c:pt idx="1977">
                        <c:v>6.70139181633405E-2</c:v>
                      </c:pt>
                      <c:pt idx="1978">
                        <c:v>6.6327887637229799E-2</c:v>
                      </c:pt>
                      <c:pt idx="1979">
                        <c:v>6.5633036956154994E-2</c:v>
                      </c:pt>
                      <c:pt idx="1980">
                        <c:v>6.4937576129928204E-2</c:v>
                      </c:pt>
                      <c:pt idx="1981">
                        <c:v>6.4241154329859204E-2</c:v>
                      </c:pt>
                      <c:pt idx="1982">
                        <c:v>6.3609696038202101E-2</c:v>
                      </c:pt>
                      <c:pt idx="1983">
                        <c:v>6.3037209558224699E-2</c:v>
                      </c:pt>
                      <c:pt idx="1984">
                        <c:v>6.2432140886165097E-2</c:v>
                      </c:pt>
                      <c:pt idx="1985">
                        <c:v>6.1763621953043003E-2</c:v>
                      </c:pt>
                      <c:pt idx="1986">
                        <c:v>6.1048979159649498E-2</c:v>
                      </c:pt>
                      <c:pt idx="1987">
                        <c:v>6.0268227076865098E-2</c:v>
                      </c:pt>
                      <c:pt idx="1988">
                        <c:v>5.9432289133851603E-2</c:v>
                      </c:pt>
                      <c:pt idx="1989">
                        <c:v>5.8698900576537601E-2</c:v>
                      </c:pt>
                      <c:pt idx="1990">
                        <c:v>5.7958728034954797E-2</c:v>
                      </c:pt>
                      <c:pt idx="1991">
                        <c:v>5.7145626053166802E-2</c:v>
                      </c:pt>
                      <c:pt idx="1992">
                        <c:v>5.6421918116511802E-2</c:v>
                      </c:pt>
                      <c:pt idx="1993">
                        <c:v>5.57684377467286E-2</c:v>
                      </c:pt>
                      <c:pt idx="1994">
                        <c:v>5.5128002208735899E-2</c:v>
                      </c:pt>
                      <c:pt idx="1995">
                        <c:v>5.4512659351616602E-2</c:v>
                      </c:pt>
                      <c:pt idx="1996">
                        <c:v>5.3935763759359497E-2</c:v>
                      </c:pt>
                      <c:pt idx="1997">
                        <c:v>5.3375088051553402E-2</c:v>
                      </c:pt>
                      <c:pt idx="1998">
                        <c:v>5.2817981286683198E-2</c:v>
                      </c:pt>
                      <c:pt idx="1999">
                        <c:v>5.2267871731557003E-2</c:v>
                      </c:pt>
                      <c:pt idx="2000">
                        <c:v>5.1736084500264699E-2</c:v>
                      </c:pt>
                      <c:pt idx="2001">
                        <c:v>5.1242043990408201E-2</c:v>
                      </c:pt>
                      <c:pt idx="2002">
                        <c:v>5.07514313086933E-2</c:v>
                      </c:pt>
                      <c:pt idx="2003">
                        <c:v>5.0277572604152901E-2</c:v>
                      </c:pt>
                      <c:pt idx="2004">
                        <c:v>4.9828733142187297E-2</c:v>
                      </c:pt>
                      <c:pt idx="2005">
                        <c:v>4.9377864364068803E-2</c:v>
                      </c:pt>
                      <c:pt idx="2006">
                        <c:v>4.8953137638306603E-2</c:v>
                      </c:pt>
                      <c:pt idx="2007">
                        <c:v>4.8539937294607802E-2</c:v>
                      </c:pt>
                      <c:pt idx="2008">
                        <c:v>4.8122426173172E-2</c:v>
                      </c:pt>
                      <c:pt idx="2009">
                        <c:v>4.7704233871978197E-2</c:v>
                      </c:pt>
                      <c:pt idx="2010">
                        <c:v>4.7301629209786103E-2</c:v>
                      </c:pt>
                      <c:pt idx="2011">
                        <c:v>4.6900687101677302E-2</c:v>
                      </c:pt>
                      <c:pt idx="2012">
                        <c:v>4.6474770423827701E-2</c:v>
                      </c:pt>
                      <c:pt idx="2013">
                        <c:v>4.60612755063802E-2</c:v>
                      </c:pt>
                      <c:pt idx="2014">
                        <c:v>4.5659073094829999E-2</c:v>
                      </c:pt>
                      <c:pt idx="2015">
                        <c:v>4.5239442907464102E-2</c:v>
                      </c:pt>
                      <c:pt idx="2016">
                        <c:v>4.4832381951366899E-2</c:v>
                      </c:pt>
                      <c:pt idx="2017">
                        <c:v>4.44103405011676E-2</c:v>
                      </c:pt>
                      <c:pt idx="2018">
                        <c:v>4.3954219806357497E-2</c:v>
                      </c:pt>
                      <c:pt idx="2019">
                        <c:v>4.3516792766022203E-2</c:v>
                      </c:pt>
                      <c:pt idx="2020">
                        <c:v>4.3074084044933E-2</c:v>
                      </c:pt>
                      <c:pt idx="2021">
                        <c:v>4.2608753248046798E-2</c:v>
                      </c:pt>
                      <c:pt idx="2022">
                        <c:v>4.2170777103497599E-2</c:v>
                      </c:pt>
                      <c:pt idx="2023">
                        <c:v>4.1777805564517698E-2</c:v>
                      </c:pt>
                      <c:pt idx="2024">
                        <c:v>4.13935895098295E-2</c:v>
                      </c:pt>
                      <c:pt idx="2025">
                        <c:v>4.0954453822564199E-2</c:v>
                      </c:pt>
                      <c:pt idx="2026">
                        <c:v>4.0457103938871003E-2</c:v>
                      </c:pt>
                      <c:pt idx="2027">
                        <c:v>3.9938885627405503E-2</c:v>
                      </c:pt>
                      <c:pt idx="2028">
                        <c:v>3.94265049716696E-2</c:v>
                      </c:pt>
                      <c:pt idx="2029">
                        <c:v>3.8957097783665802E-2</c:v>
                      </c:pt>
                      <c:pt idx="2030">
                        <c:v>3.8492492574650698E-2</c:v>
                      </c:pt>
                      <c:pt idx="2031">
                        <c:v>3.8002901077173599E-2</c:v>
                      </c:pt>
                      <c:pt idx="2032">
                        <c:v>3.75065411310797E-2</c:v>
                      </c:pt>
                      <c:pt idx="2033">
                        <c:v>3.7001084209011603E-2</c:v>
                      </c:pt>
                      <c:pt idx="2034">
                        <c:v>3.6484608963340701E-2</c:v>
                      </c:pt>
                      <c:pt idx="2035">
                        <c:v>3.5984056198417401E-2</c:v>
                      </c:pt>
                      <c:pt idx="2036">
                        <c:v>3.5540146121232699E-2</c:v>
                      </c:pt>
                      <c:pt idx="2037">
                        <c:v>3.5139697404572401E-2</c:v>
                      </c:pt>
                      <c:pt idx="2038">
                        <c:v>3.47452992146653E-2</c:v>
                      </c:pt>
                      <c:pt idx="2039">
                        <c:v>3.4366532372021398E-2</c:v>
                      </c:pt>
                      <c:pt idx="2040">
                        <c:v>3.4011119500108801E-2</c:v>
                      </c:pt>
                      <c:pt idx="2041">
                        <c:v>3.3671308474634003E-2</c:v>
                      </c:pt>
                      <c:pt idx="2042">
                        <c:v>3.3341991700447202E-2</c:v>
                      </c:pt>
                      <c:pt idx="2043">
                        <c:v>3.3046872669149199E-2</c:v>
                      </c:pt>
                      <c:pt idx="2044">
                        <c:v>3.2757329150939402E-2</c:v>
                      </c:pt>
                      <c:pt idx="2045">
                        <c:v>3.2484148148255003E-2</c:v>
                      </c:pt>
                      <c:pt idx="2046">
                        <c:v>3.2227492057060603E-2</c:v>
                      </c:pt>
                      <c:pt idx="2047">
                        <c:v>3.1968561093477697E-2</c:v>
                      </c:pt>
                      <c:pt idx="2048">
                        <c:v>3.1739868832557402E-2</c:v>
                      </c:pt>
                      <c:pt idx="2049">
                        <c:v>3.1509946117861301E-2</c:v>
                      </c:pt>
                      <c:pt idx="2050">
                        <c:v>3.1286144270376397E-2</c:v>
                      </c:pt>
                      <c:pt idx="2051">
                        <c:v>3.1067185650592799E-2</c:v>
                      </c:pt>
                      <c:pt idx="2052">
                        <c:v>3.0843944759419799E-2</c:v>
                      </c:pt>
                      <c:pt idx="2053">
                        <c:v>3.0621246146493499E-2</c:v>
                      </c:pt>
                      <c:pt idx="2054">
                        <c:v>3.0393652621919801E-2</c:v>
                      </c:pt>
                      <c:pt idx="2055">
                        <c:v>3.0155192582233901E-2</c:v>
                      </c:pt>
                      <c:pt idx="2056">
                        <c:v>2.99148638934221E-2</c:v>
                      </c:pt>
                      <c:pt idx="2057">
                        <c:v>2.96729540250628E-2</c:v>
                      </c:pt>
                      <c:pt idx="2058">
                        <c:v>2.9425271380705401E-2</c:v>
                      </c:pt>
                      <c:pt idx="2059">
                        <c:v>2.9184706534281901E-2</c:v>
                      </c:pt>
                      <c:pt idx="2060">
                        <c:v>2.8950769139813402E-2</c:v>
                      </c:pt>
                      <c:pt idx="2061">
                        <c:v>2.8699279082106101E-2</c:v>
                      </c:pt>
                      <c:pt idx="2062">
                        <c:v>2.8466302667175199E-2</c:v>
                      </c:pt>
                      <c:pt idx="2063">
                        <c:v>2.83243453572797E-2</c:v>
                      </c:pt>
                      <c:pt idx="2064">
                        <c:v>2.82151622410967E-2</c:v>
                      </c:pt>
                      <c:pt idx="2065">
                        <c:v>2.80476425597153E-2</c:v>
                      </c:pt>
                      <c:pt idx="2066">
                        <c:v>2.78222526787642E-2</c:v>
                      </c:pt>
                      <c:pt idx="2067">
                        <c:v>2.7572131277062099E-2</c:v>
                      </c:pt>
                      <c:pt idx="2068">
                        <c:v>2.73140566708194E-2</c:v>
                      </c:pt>
                      <c:pt idx="2069">
                        <c:v>2.7068638054546498E-2</c:v>
                      </c:pt>
                      <c:pt idx="2070">
                        <c:v>2.6849627244522799E-2</c:v>
                      </c:pt>
                      <c:pt idx="2071">
                        <c:v>2.6610743576283801E-2</c:v>
                      </c:pt>
                      <c:pt idx="2072">
                        <c:v>2.6347448547956901E-2</c:v>
                      </c:pt>
                      <c:pt idx="2073">
                        <c:v>2.6086278185567E-2</c:v>
                      </c:pt>
                      <c:pt idx="2074">
                        <c:v>2.5831730312567601E-2</c:v>
                      </c:pt>
                      <c:pt idx="2075">
                        <c:v>2.5588542665210899E-2</c:v>
                      </c:pt>
                      <c:pt idx="2076">
                        <c:v>2.5365528754033102E-2</c:v>
                      </c:pt>
                      <c:pt idx="2077">
                        <c:v>2.51704966431134E-2</c:v>
                      </c:pt>
                      <c:pt idx="2078">
                        <c:v>2.4986951515656199E-2</c:v>
                      </c:pt>
                      <c:pt idx="2079">
                        <c:v>2.4809612065251101E-2</c:v>
                      </c:pt>
                      <c:pt idx="2080">
                        <c:v>2.4645976376282599E-2</c:v>
                      </c:pt>
                      <c:pt idx="2081">
                        <c:v>2.4489941775407999E-2</c:v>
                      </c:pt>
                      <c:pt idx="2082">
                        <c:v>2.4340539033963101E-2</c:v>
                      </c:pt>
                      <c:pt idx="2083">
                        <c:v>2.41942096595919E-2</c:v>
                      </c:pt>
                      <c:pt idx="2084">
                        <c:v>2.4060205604490102E-2</c:v>
                      </c:pt>
                      <c:pt idx="2085">
                        <c:v>2.3954558457256601E-2</c:v>
                      </c:pt>
                      <c:pt idx="2086">
                        <c:v>2.38513787202029E-2</c:v>
                      </c:pt>
                      <c:pt idx="2087">
                        <c:v>2.3736413608840198E-2</c:v>
                      </c:pt>
                      <c:pt idx="2088">
                        <c:v>2.3635439938948601E-2</c:v>
                      </c:pt>
                      <c:pt idx="2089">
                        <c:v>2.3562636360094601E-2</c:v>
                      </c:pt>
                      <c:pt idx="2090">
                        <c:v>2.3474198254264798E-2</c:v>
                      </c:pt>
                      <c:pt idx="2091">
                        <c:v>2.3366454692823401E-2</c:v>
                      </c:pt>
                      <c:pt idx="2092">
                        <c:v>2.3262365082659199E-2</c:v>
                      </c:pt>
                      <c:pt idx="2093">
                        <c:v>2.3154055904910101E-2</c:v>
                      </c:pt>
                      <c:pt idx="2094">
                        <c:v>2.3043604284968398E-2</c:v>
                      </c:pt>
                      <c:pt idx="2095">
                        <c:v>2.29234314347696E-2</c:v>
                      </c:pt>
                      <c:pt idx="2096">
                        <c:v>2.28065890279333E-2</c:v>
                      </c:pt>
                      <c:pt idx="2097">
                        <c:v>2.2684083586168202E-2</c:v>
                      </c:pt>
                      <c:pt idx="2098">
                        <c:v>2.2546521675147899E-2</c:v>
                      </c:pt>
                      <c:pt idx="2099">
                        <c:v>2.2395641319013199E-2</c:v>
                      </c:pt>
                      <c:pt idx="2100">
                        <c:v>2.2243576143837401E-2</c:v>
                      </c:pt>
                      <c:pt idx="2101">
                        <c:v>2.2086358994409899E-2</c:v>
                      </c:pt>
                      <c:pt idx="2102">
                        <c:v>2.1923325408466698E-2</c:v>
                      </c:pt>
                      <c:pt idx="2103">
                        <c:v>2.1824552262359999E-2</c:v>
                      </c:pt>
                      <c:pt idx="2104">
                        <c:v>2.17576116238485E-2</c:v>
                      </c:pt>
                      <c:pt idx="2105">
                        <c:v>2.1648106057368201E-2</c:v>
                      </c:pt>
                      <c:pt idx="2106">
                        <c:v>2.14710429159501E-2</c:v>
                      </c:pt>
                      <c:pt idx="2107">
                        <c:v>2.1250295072207898E-2</c:v>
                      </c:pt>
                      <c:pt idx="2108">
                        <c:v>2.1015733206062901E-2</c:v>
                      </c:pt>
                      <c:pt idx="2109">
                        <c:v>2.0785009956703598E-2</c:v>
                      </c:pt>
                      <c:pt idx="2110">
                        <c:v>2.05674895100268E-2</c:v>
                      </c:pt>
                      <c:pt idx="2111">
                        <c:v>2.02611437422602E-2</c:v>
                      </c:pt>
                      <c:pt idx="2112">
                        <c:v>1.9763021152226199E-2</c:v>
                      </c:pt>
                      <c:pt idx="2113">
                        <c:v>1.9132473482004701E-2</c:v>
                      </c:pt>
                      <c:pt idx="2114">
                        <c:v>1.86309461158486E-2</c:v>
                      </c:pt>
                      <c:pt idx="2115">
                        <c:v>1.8299082662466298E-2</c:v>
                      </c:pt>
                      <c:pt idx="2116">
                        <c:v>1.8029421792277699E-2</c:v>
                      </c:pt>
                      <c:pt idx="2117">
                        <c:v>1.7831957964021601E-2</c:v>
                      </c:pt>
                      <c:pt idx="2118">
                        <c:v>1.7657165676526199E-2</c:v>
                      </c:pt>
                      <c:pt idx="2119">
                        <c:v>1.74876130819803E-2</c:v>
                      </c:pt>
                      <c:pt idx="2120">
                        <c:v>1.73372142499203E-2</c:v>
                      </c:pt>
                      <c:pt idx="2121">
                        <c:v>1.71933275306334E-2</c:v>
                      </c:pt>
                      <c:pt idx="2122">
                        <c:v>1.70428678534023E-2</c:v>
                      </c:pt>
                      <c:pt idx="2123">
                        <c:v>1.6914002821253799E-2</c:v>
                      </c:pt>
                      <c:pt idx="2124">
                        <c:v>1.68180806788432E-2</c:v>
                      </c:pt>
                      <c:pt idx="2125">
                        <c:v>1.67303291734523E-2</c:v>
                      </c:pt>
                      <c:pt idx="2126">
                        <c:v>1.6647370311146801E-2</c:v>
                      </c:pt>
                      <c:pt idx="2127">
                        <c:v>1.6581825436085901E-2</c:v>
                      </c:pt>
                      <c:pt idx="2128">
                        <c:v>1.6520449576847E-2</c:v>
                      </c:pt>
                      <c:pt idx="2129">
                        <c:v>1.6457653184187002E-2</c:v>
                      </c:pt>
                      <c:pt idx="2130">
                        <c:v>1.6396904968332699E-2</c:v>
                      </c:pt>
                      <c:pt idx="2131">
                        <c:v>1.6358365865095301E-2</c:v>
                      </c:pt>
                      <c:pt idx="2132">
                        <c:v>1.6322308498851999E-2</c:v>
                      </c:pt>
                      <c:pt idx="2133">
                        <c:v>1.6267858102312301E-2</c:v>
                      </c:pt>
                      <c:pt idx="2134">
                        <c:v>1.6233097938661002E-2</c:v>
                      </c:pt>
                      <c:pt idx="2135">
                        <c:v>1.6203843275744999E-2</c:v>
                      </c:pt>
                      <c:pt idx="2136">
                        <c:v>1.6163791867754601E-2</c:v>
                      </c:pt>
                      <c:pt idx="2137">
                        <c:v>1.61042980593663E-2</c:v>
                      </c:pt>
                      <c:pt idx="2138">
                        <c:v>1.6035061911965E-2</c:v>
                      </c:pt>
                      <c:pt idx="2139">
                        <c:v>1.5971767606051901E-2</c:v>
                      </c:pt>
                      <c:pt idx="2140">
                        <c:v>1.5910983576189201E-2</c:v>
                      </c:pt>
                      <c:pt idx="2141">
                        <c:v>1.5837593946842699E-2</c:v>
                      </c:pt>
                      <c:pt idx="2142">
                        <c:v>1.5743179963886401E-2</c:v>
                      </c:pt>
                      <c:pt idx="2143">
                        <c:v>1.57365988812741E-2</c:v>
                      </c:pt>
                      <c:pt idx="2144">
                        <c:v>1.5760942191289401E-2</c:v>
                      </c:pt>
                      <c:pt idx="2145">
                        <c:v>1.5762735944155799E-2</c:v>
                      </c:pt>
                      <c:pt idx="2146">
                        <c:v>1.5721539817146499E-2</c:v>
                      </c:pt>
                      <c:pt idx="2147">
                        <c:v>1.56803436901372E-2</c:v>
                      </c:pt>
                      <c:pt idx="2148">
                        <c:v>1.5599215143266201E-2</c:v>
                      </c:pt>
                      <c:pt idx="2149">
                        <c:v>1.5511336741579999E-2</c:v>
                      </c:pt>
                      <c:pt idx="2150">
                        <c:v>1.54238066762615E-2</c:v>
                      </c:pt>
                      <c:pt idx="2151">
                        <c:v>1.53341606128843E-2</c:v>
                      </c:pt>
                      <c:pt idx="2152">
                        <c:v>1.5238326111633E-2</c:v>
                      </c:pt>
                      <c:pt idx="2153">
                        <c:v>1.51262364519797E-2</c:v>
                      </c:pt>
                      <c:pt idx="2154">
                        <c:v>1.50104099920856E-2</c:v>
                      </c:pt>
                      <c:pt idx="2155">
                        <c:v>1.4923671205148E-2</c:v>
                      </c:pt>
                      <c:pt idx="2156">
                        <c:v>1.48383863213307E-2</c:v>
                      </c:pt>
                      <c:pt idx="2157">
                        <c:v>1.4730788493110099E-2</c:v>
                      </c:pt>
                      <c:pt idx="2158">
                        <c:v>1.46509674936485E-2</c:v>
                      </c:pt>
                      <c:pt idx="2159">
                        <c:v>1.46053466603095E-2</c:v>
                      </c:pt>
                      <c:pt idx="2160">
                        <c:v>1.45482901431815E-2</c:v>
                      </c:pt>
                      <c:pt idx="2161">
                        <c:v>1.44925637449761E-2</c:v>
                      </c:pt>
                      <c:pt idx="2162">
                        <c:v>1.4456738221458199E-2</c:v>
                      </c:pt>
                      <c:pt idx="2163">
                        <c:v>1.4419432290292401E-2</c:v>
                      </c:pt>
                      <c:pt idx="2164">
                        <c:v>1.4372686638507499E-2</c:v>
                      </c:pt>
                      <c:pt idx="2165">
                        <c:v>1.43388178514061E-2</c:v>
                      </c:pt>
                      <c:pt idx="2166">
                        <c:v>1.4317400018008001E-2</c:v>
                      </c:pt>
                      <c:pt idx="2167">
                        <c:v>1.42808724578835E-2</c:v>
                      </c:pt>
                      <c:pt idx="2168">
                        <c:v>1.4239899229943001E-2</c:v>
                      </c:pt>
                      <c:pt idx="2169">
                        <c:v>1.42118297364517E-2</c:v>
                      </c:pt>
                      <c:pt idx="2170">
                        <c:v>1.4184104951678799E-2</c:v>
                      </c:pt>
                      <c:pt idx="2171">
                        <c:v>1.4142198428666101E-2</c:v>
                      </c:pt>
                      <c:pt idx="2172">
                        <c:v>1.40905095214403E-2</c:v>
                      </c:pt>
                      <c:pt idx="2173">
                        <c:v>1.4047411355681201E-2</c:v>
                      </c:pt>
                      <c:pt idx="2174">
                        <c:v>1.4011675155872301E-2</c:v>
                      </c:pt>
                      <c:pt idx="2175">
                        <c:v>1.3960169167612E-2</c:v>
                      </c:pt>
                      <c:pt idx="2176">
                        <c:v>1.38935170687464E-2</c:v>
                      </c:pt>
                      <c:pt idx="2177">
                        <c:v>1.3829348536475401E-2</c:v>
                      </c:pt>
                      <c:pt idx="2178">
                        <c:v>1.3767953476322E-2</c:v>
                      </c:pt>
                      <c:pt idx="2179">
                        <c:v>1.3690832817205199E-2</c:v>
                      </c:pt>
                      <c:pt idx="2180">
                        <c:v>1.35988148975236E-2</c:v>
                      </c:pt>
                      <c:pt idx="2181">
                        <c:v>1.35183786366744E-2</c:v>
                      </c:pt>
                      <c:pt idx="2182">
                        <c:v>1.3450296920518001E-2</c:v>
                      </c:pt>
                      <c:pt idx="2183">
                        <c:v>1.3416456392176101E-2</c:v>
                      </c:pt>
                      <c:pt idx="2184">
                        <c:v>1.3406057269642399E-2</c:v>
                      </c:pt>
                      <c:pt idx="2185">
                        <c:v>1.3395658147108601E-2</c:v>
                      </c:pt>
                      <c:pt idx="2186">
                        <c:v>1.33717495704635E-2</c:v>
                      </c:pt>
                      <c:pt idx="2187">
                        <c:v>1.3284277825412799E-2</c:v>
                      </c:pt>
                      <c:pt idx="2188">
                        <c:v>1.31357248164403E-2</c:v>
                      </c:pt>
                      <c:pt idx="2189">
                        <c:v>1.2970469858992299E-2</c:v>
                      </c:pt>
                      <c:pt idx="2190">
                        <c:v>1.2842955449140599E-2</c:v>
                      </c:pt>
                      <c:pt idx="2191">
                        <c:v>1.2745176859826301E-2</c:v>
                      </c:pt>
                      <c:pt idx="2192">
                        <c:v>1.26418399435948E-2</c:v>
                      </c:pt>
                      <c:pt idx="2193">
                        <c:v>1.25060119264566E-2</c:v>
                      </c:pt>
                      <c:pt idx="2194">
                        <c:v>1.23494062857921E-2</c:v>
                      </c:pt>
                      <c:pt idx="2195">
                        <c:v>1.2175077571158301E-2</c:v>
                      </c:pt>
                      <c:pt idx="2196">
                        <c:v>1.1977360515753099E-2</c:v>
                      </c:pt>
                      <c:pt idx="2197">
                        <c:v>1.18077088143959E-2</c:v>
                      </c:pt>
                      <c:pt idx="2198">
                        <c:v>1.16986950439119E-2</c:v>
                      </c:pt>
                      <c:pt idx="2199">
                        <c:v>1.16129326874673E-2</c:v>
                      </c:pt>
                      <c:pt idx="2200">
                        <c:v>1.15320537473096E-2</c:v>
                      </c:pt>
                      <c:pt idx="2201">
                        <c:v>1.14693620096791E-2</c:v>
                      </c:pt>
                      <c:pt idx="2202">
                        <c:v>1.1399175073582801E-2</c:v>
                      </c:pt>
                      <c:pt idx="2203">
                        <c:v>1.1342901674726799E-2</c:v>
                      </c:pt>
                      <c:pt idx="2204">
                        <c:v>1.13098240663819E-2</c:v>
                      </c:pt>
                      <c:pt idx="2205">
                        <c:v>1.12715047715798E-2</c:v>
                      </c:pt>
                      <c:pt idx="2206">
                        <c:v>1.12216877234815E-2</c:v>
                      </c:pt>
                      <c:pt idx="2207">
                        <c:v>1.1182062946930299E-2</c:v>
                      </c:pt>
                      <c:pt idx="2208">
                        <c:v>1.1183034120176001E-2</c:v>
                      </c:pt>
                      <c:pt idx="2209">
                        <c:v>1.11999479407233E-2</c:v>
                      </c:pt>
                      <c:pt idx="2210">
                        <c:v>1.1196063520759501E-2</c:v>
                      </c:pt>
                      <c:pt idx="2211">
                        <c:v>1.11897237394576E-2</c:v>
                      </c:pt>
                      <c:pt idx="2212">
                        <c:v>1.1183383958155799E-2</c:v>
                      </c:pt>
                      <c:pt idx="2213">
                        <c:v>1.11634098075043E-2</c:v>
                      </c:pt>
                      <c:pt idx="2214">
                        <c:v>1.1146380358741499E-2</c:v>
                      </c:pt>
                      <c:pt idx="2215">
                        <c:v>1.11398568024525E-2</c:v>
                      </c:pt>
                      <c:pt idx="2216">
                        <c:v>1.1133333246163399E-2</c:v>
                      </c:pt>
                      <c:pt idx="2217">
                        <c:v>1.1121515920584701E-2</c:v>
                      </c:pt>
                      <c:pt idx="2218">
                        <c:v>1.1085694120949299E-2</c:v>
                      </c:pt>
                      <c:pt idx="2219">
                        <c:v>1.1068774020042501E-2</c:v>
                      </c:pt>
                      <c:pt idx="2220">
                        <c:v>1.1050890532605899E-2</c:v>
                      </c:pt>
                      <c:pt idx="2221">
                        <c:v>1.1027556005244099E-2</c:v>
                      </c:pt>
                      <c:pt idx="2222">
                        <c:v>1.09998016502752E-2</c:v>
                      </c:pt>
                      <c:pt idx="2223">
                        <c:v>1.1017182260898799E-2</c:v>
                      </c:pt>
                      <c:pt idx="2224">
                        <c:v>1.11133207746686E-2</c:v>
                      </c:pt>
                      <c:pt idx="2225">
                        <c:v>1.11886273681521E-2</c:v>
                      </c:pt>
                      <c:pt idx="2226">
                        <c:v>1.11755338149718E-2</c:v>
                      </c:pt>
                      <c:pt idx="2227">
                        <c:v>1.11624402617916E-2</c:v>
                      </c:pt>
                      <c:pt idx="2228">
                        <c:v>1.11334963993015E-2</c:v>
                      </c:pt>
                      <c:pt idx="2229">
                        <c:v>1.1065097135266501E-2</c:v>
                      </c:pt>
                      <c:pt idx="2230">
                        <c:v>1.1038930453353E-2</c:v>
                      </c:pt>
                      <c:pt idx="2231">
                        <c:v>1.10071275114558E-2</c:v>
                      </c:pt>
                      <c:pt idx="2232">
                        <c:v>1.09274412449457E-2</c:v>
                      </c:pt>
                      <c:pt idx="2233">
                        <c:v>1.08569760887003E-2</c:v>
                      </c:pt>
                      <c:pt idx="2234">
                        <c:v>1.0795793419628901E-2</c:v>
                      </c:pt>
                      <c:pt idx="2235">
                        <c:v>1.0728196922128799E-2</c:v>
                      </c:pt>
                      <c:pt idx="2236">
                        <c:v>1.0657145825478401E-2</c:v>
                      </c:pt>
                      <c:pt idx="2237">
                        <c:v>1.0625033721992199E-2</c:v>
                      </c:pt>
                      <c:pt idx="2238">
                        <c:v>1.06050585836287E-2</c:v>
                      </c:pt>
                      <c:pt idx="2239">
                        <c:v>1.05719619987148E-2</c:v>
                      </c:pt>
                      <c:pt idx="2240">
                        <c:v>1.0549878829206299E-2</c:v>
                      </c:pt>
                      <c:pt idx="2241">
                        <c:v>1.0558244342191801E-2</c:v>
                      </c:pt>
                      <c:pt idx="2242">
                        <c:v>1.0576530486741899E-2</c:v>
                      </c:pt>
                      <c:pt idx="2243">
                        <c:v>1.0592209143895401E-2</c:v>
                      </c:pt>
                      <c:pt idx="2244">
                        <c:v>1.0631461948985999E-2</c:v>
                      </c:pt>
                      <c:pt idx="2245">
                        <c:v>1.0667113287896501E-2</c:v>
                      </c:pt>
                      <c:pt idx="2246">
                        <c:v>1.0687787698986401E-2</c:v>
                      </c:pt>
                      <c:pt idx="2247">
                        <c:v>1.07060453985052E-2</c:v>
                      </c:pt>
                      <c:pt idx="2248">
                        <c:v>1.0735989987073201E-2</c:v>
                      </c:pt>
                      <c:pt idx="2249">
                        <c:v>1.07668699092189E-2</c:v>
                      </c:pt>
                      <c:pt idx="2250">
                        <c:v>1.0779046690682E-2</c:v>
                      </c:pt>
                      <c:pt idx="2251">
                        <c:v>1.0779427554862501E-2</c:v>
                      </c:pt>
                      <c:pt idx="2252">
                        <c:v>1.07744007266717E-2</c:v>
                      </c:pt>
                      <c:pt idx="2253">
                        <c:v>1.07693738984809E-2</c:v>
                      </c:pt>
                      <c:pt idx="2254">
                        <c:v>1.07595646591103E-2</c:v>
                      </c:pt>
                      <c:pt idx="2255">
                        <c:v>1.07368127888597E-2</c:v>
                      </c:pt>
                      <c:pt idx="2256">
                        <c:v>1.0707288884504699E-2</c:v>
                      </c:pt>
                      <c:pt idx="2257">
                        <c:v>1.06661639565522E-2</c:v>
                      </c:pt>
                      <c:pt idx="2258">
                        <c:v>1.0624443534869601E-2</c:v>
                      </c:pt>
                      <c:pt idx="2259">
                        <c:v>1.05900937611861E-2</c:v>
                      </c:pt>
                      <c:pt idx="2260">
                        <c:v>1.0538238495136E-2</c:v>
                      </c:pt>
                      <c:pt idx="2261">
                        <c:v>1.046716089743E-2</c:v>
                      </c:pt>
                      <c:pt idx="2262">
                        <c:v>1.03857970316064E-2</c:v>
                      </c:pt>
                      <c:pt idx="2263">
                        <c:v>1.03375893373424E-2</c:v>
                      </c:pt>
                      <c:pt idx="2264">
                        <c:v>1.03429632176423E-2</c:v>
                      </c:pt>
                      <c:pt idx="2265">
                        <c:v>1.03382708173858E-2</c:v>
                      </c:pt>
                      <c:pt idx="2266">
                        <c:v>1.0297033236993601E-2</c:v>
                      </c:pt>
                      <c:pt idx="2267">
                        <c:v>1.0255795656601299E-2</c:v>
                      </c:pt>
                      <c:pt idx="2268">
                        <c:v>1.01377443719111E-2</c:v>
                      </c:pt>
                      <c:pt idx="2269">
                        <c:v>9.9889095159637394E-3</c:v>
                      </c:pt>
                      <c:pt idx="2270">
                        <c:v>9.8858050012682799E-3</c:v>
                      </c:pt>
                      <c:pt idx="2271">
                        <c:v>9.7953540942644808E-3</c:v>
                      </c:pt>
                      <c:pt idx="2272">
                        <c:v>9.6775546728732099E-3</c:v>
                      </c:pt>
                      <c:pt idx="2273">
                        <c:v>9.5519039215668702E-3</c:v>
                      </c:pt>
                      <c:pt idx="2274">
                        <c:v>9.4143214048723403E-3</c:v>
                      </c:pt>
                      <c:pt idx="2275">
                        <c:v>9.2704154855520297E-3</c:v>
                      </c:pt>
                      <c:pt idx="2276">
                        <c:v>9.1256496423675094E-3</c:v>
                      </c:pt>
                      <c:pt idx="2277">
                        <c:v>8.9728101355174908E-3</c:v>
                      </c:pt>
                      <c:pt idx="2278">
                        <c:v>8.8498301402809391E-3</c:v>
                      </c:pt>
                      <c:pt idx="2279">
                        <c:v>8.7737283678260905E-3</c:v>
                      </c:pt>
                      <c:pt idx="2280">
                        <c:v>8.7195779885896798E-3</c:v>
                      </c:pt>
                      <c:pt idx="2281">
                        <c:v>8.6725925127858604E-3</c:v>
                      </c:pt>
                      <c:pt idx="2282">
                        <c:v>8.6217217867735601E-3</c:v>
                      </c:pt>
                      <c:pt idx="2283">
                        <c:v>8.6006422727008206E-3</c:v>
                      </c:pt>
                      <c:pt idx="2284">
                        <c:v>8.5816520222455304E-3</c:v>
                      </c:pt>
                      <c:pt idx="2285">
                        <c:v>8.5373391615972908E-3</c:v>
                      </c:pt>
                      <c:pt idx="2286">
                        <c:v>8.5180937338848392E-3</c:v>
                      </c:pt>
                      <c:pt idx="2287">
                        <c:v>8.5110075339436004E-3</c:v>
                      </c:pt>
                      <c:pt idx="2288">
                        <c:v>8.4914838888054192E-3</c:v>
                      </c:pt>
                      <c:pt idx="2289">
                        <c:v>8.4864809737794592E-3</c:v>
                      </c:pt>
                      <c:pt idx="2290">
                        <c:v>8.4837152579024609E-3</c:v>
                      </c:pt>
                      <c:pt idx="2291">
                        <c:v>8.4805737391029298E-3</c:v>
                      </c:pt>
                      <c:pt idx="2292">
                        <c:v>8.4841300870093297E-3</c:v>
                      </c:pt>
                      <c:pt idx="2293">
                        <c:v>8.4879845002434496E-3</c:v>
                      </c:pt>
                      <c:pt idx="2294">
                        <c:v>8.4955016914433894E-3</c:v>
                      </c:pt>
                      <c:pt idx="2295">
                        <c:v>8.5163407923210602E-3</c:v>
                      </c:pt>
                      <c:pt idx="2296">
                        <c:v>8.5191992408670501E-3</c:v>
                      </c:pt>
                      <c:pt idx="2297">
                        <c:v>8.5260111677643892E-3</c:v>
                      </c:pt>
                      <c:pt idx="2298">
                        <c:v>8.5193565952540098E-3</c:v>
                      </c:pt>
                      <c:pt idx="2299">
                        <c:v>8.51270202274362E-3</c:v>
                      </c:pt>
                      <c:pt idx="2300">
                        <c:v>8.5016821962533295E-3</c:v>
                      </c:pt>
                      <c:pt idx="2301">
                        <c:v>8.4962962033433703E-3</c:v>
                      </c:pt>
                      <c:pt idx="2302">
                        <c:v>8.4818555223125092E-3</c:v>
                      </c:pt>
                      <c:pt idx="2303">
                        <c:v>8.4857678998309406E-3</c:v>
                      </c:pt>
                      <c:pt idx="2304">
                        <c:v>8.5692049071520102E-3</c:v>
                      </c:pt>
                      <c:pt idx="2305">
                        <c:v>8.6751801043176806E-3</c:v>
                      </c:pt>
                      <c:pt idx="2306">
                        <c:v>8.6924037738817309E-3</c:v>
                      </c:pt>
                      <c:pt idx="2307">
                        <c:v>8.6805890719337496E-3</c:v>
                      </c:pt>
                      <c:pt idx="2308">
                        <c:v>8.6687743699857805E-3</c:v>
                      </c:pt>
                      <c:pt idx="2309">
                        <c:v>8.6496886839529195E-3</c:v>
                      </c:pt>
                      <c:pt idx="2310">
                        <c:v>8.6101551508751695E-3</c:v>
                      </c:pt>
                      <c:pt idx="2311">
                        <c:v>8.5759270063535103E-3</c:v>
                      </c:pt>
                      <c:pt idx="2312">
                        <c:v>8.5366774784416694E-3</c:v>
                      </c:pt>
                      <c:pt idx="2313">
                        <c:v>8.4769246471525991E-3</c:v>
                      </c:pt>
                      <c:pt idx="2314">
                        <c:v>8.3962273028304595E-3</c:v>
                      </c:pt>
                      <c:pt idx="2315">
                        <c:v>8.3317822696907292E-3</c:v>
                      </c:pt>
                      <c:pt idx="2316">
                        <c:v>8.2966360756828294E-3</c:v>
                      </c:pt>
                      <c:pt idx="2317">
                        <c:v>8.2645479310552005E-3</c:v>
                      </c:pt>
                      <c:pt idx="2318">
                        <c:v>8.2434743830705308E-3</c:v>
                      </c:pt>
                      <c:pt idx="2319">
                        <c:v>8.2343167751473805E-3</c:v>
                      </c:pt>
                      <c:pt idx="2320">
                        <c:v>8.2207174616419996E-3</c:v>
                      </c:pt>
                      <c:pt idx="2321">
                        <c:v>8.2147229517114499E-3</c:v>
                      </c:pt>
                      <c:pt idx="2322">
                        <c:v>8.2251206582536502E-3</c:v>
                      </c:pt>
                      <c:pt idx="2323">
                        <c:v>8.2448798242787703E-3</c:v>
                      </c:pt>
                      <c:pt idx="2324">
                        <c:v>8.2637461567093996E-3</c:v>
                      </c:pt>
                      <c:pt idx="2325">
                        <c:v>8.2786005419459591E-3</c:v>
                      </c:pt>
                      <c:pt idx="2326">
                        <c:v>8.2980237505431795E-3</c:v>
                      </c:pt>
                      <c:pt idx="2327">
                        <c:v>8.3136548275159709E-3</c:v>
                      </c:pt>
                      <c:pt idx="2328">
                        <c:v>8.3253718826769695E-3</c:v>
                      </c:pt>
                      <c:pt idx="2329">
                        <c:v>8.3367159979580805E-3</c:v>
                      </c:pt>
                      <c:pt idx="2330">
                        <c:v>8.3429014386095495E-3</c:v>
                      </c:pt>
                      <c:pt idx="2331">
                        <c:v>8.3640219578351108E-3</c:v>
                      </c:pt>
                      <c:pt idx="2332">
                        <c:v>8.3937462253764802E-3</c:v>
                      </c:pt>
                      <c:pt idx="2333">
                        <c:v>8.4060816182981602E-3</c:v>
                      </c:pt>
                      <c:pt idx="2334">
                        <c:v>8.4036170843508496E-3</c:v>
                      </c:pt>
                      <c:pt idx="2335">
                        <c:v>8.3971276824042398E-3</c:v>
                      </c:pt>
                      <c:pt idx="2336">
                        <c:v>8.3906382804576404E-3</c:v>
                      </c:pt>
                      <c:pt idx="2337">
                        <c:v>8.3767957632311704E-3</c:v>
                      </c:pt>
                      <c:pt idx="2338">
                        <c:v>8.3687818676004798E-3</c:v>
                      </c:pt>
                      <c:pt idx="2339">
                        <c:v>8.3425982993182903E-3</c:v>
                      </c:pt>
                      <c:pt idx="2340">
                        <c:v>8.2928248889590096E-3</c:v>
                      </c:pt>
                      <c:pt idx="2341">
                        <c:v>8.2446357715548202E-3</c:v>
                      </c:pt>
                      <c:pt idx="2342">
                        <c:v>8.1871804678829204E-3</c:v>
                      </c:pt>
                      <c:pt idx="2343">
                        <c:v>8.1425753093529295E-3</c:v>
                      </c:pt>
                      <c:pt idx="2344">
                        <c:v>8.1725766081032197E-3</c:v>
                      </c:pt>
                      <c:pt idx="2345">
                        <c:v>8.1685905899693007E-3</c:v>
                      </c:pt>
                      <c:pt idx="2346">
                        <c:v>8.1531618924071594E-3</c:v>
                      </c:pt>
                      <c:pt idx="2347">
                        <c:v>8.1377331948450198E-3</c:v>
                      </c:pt>
                      <c:pt idx="2348">
                        <c:v>8.0416012896477301E-3</c:v>
                      </c:pt>
                      <c:pt idx="2349">
                        <c:v>7.9201284773534608E-3</c:v>
                      </c:pt>
                      <c:pt idx="2350">
                        <c:v>7.8110595957534201E-3</c:v>
                      </c:pt>
                      <c:pt idx="2351">
                        <c:v>7.7375850889942104E-3</c:v>
                      </c:pt>
                      <c:pt idx="2352">
                        <c:v>7.6373537401980196E-3</c:v>
                      </c:pt>
                      <c:pt idx="2353">
                        <c:v>7.50171347345183E-3</c:v>
                      </c:pt>
                      <c:pt idx="2354">
                        <c:v>7.3704394324612902E-3</c:v>
                      </c:pt>
                      <c:pt idx="2355">
                        <c:v>7.22319783651049E-3</c:v>
                      </c:pt>
                      <c:pt idx="2356">
                        <c:v>7.0577883472996098E-3</c:v>
                      </c:pt>
                      <c:pt idx="2357">
                        <c:v>6.91555296782808E-3</c:v>
                      </c:pt>
                      <c:pt idx="2358">
                        <c:v>6.8092982240564896E-3</c:v>
                      </c:pt>
                      <c:pt idx="2359">
                        <c:v>6.7207920329517496E-3</c:v>
                      </c:pt>
                      <c:pt idx="2360">
                        <c:v>6.6520167875756698E-3</c:v>
                      </c:pt>
                      <c:pt idx="2361">
                        <c:v>6.5917445806474503E-3</c:v>
                      </c:pt>
                      <c:pt idx="2362">
                        <c:v>6.5261435497415499E-3</c:v>
                      </c:pt>
                      <c:pt idx="2363">
                        <c:v>6.4761375293181196E-3</c:v>
                      </c:pt>
                      <c:pt idx="2364">
                        <c:v>6.4360378175417196E-3</c:v>
                      </c:pt>
                      <c:pt idx="2365">
                        <c:v>6.4060753036639202E-3</c:v>
                      </c:pt>
                      <c:pt idx="2366">
                        <c:v>6.38490569032124E-3</c:v>
                      </c:pt>
                      <c:pt idx="2367">
                        <c:v>6.3804543708363502E-3</c:v>
                      </c:pt>
                      <c:pt idx="2368">
                        <c:v>6.3902892214020403E-3</c:v>
                      </c:pt>
                      <c:pt idx="2369">
                        <c:v>6.3965560357914803E-3</c:v>
                      </c:pt>
                      <c:pt idx="2370">
                        <c:v>6.3998042093698099E-3</c:v>
                      </c:pt>
                      <c:pt idx="2371">
                        <c:v>6.4357751787552098E-3</c:v>
                      </c:pt>
                      <c:pt idx="2372">
                        <c:v>6.46761091989944E-3</c:v>
                      </c:pt>
                      <c:pt idx="2373">
                        <c:v>6.47479405782819E-3</c:v>
                      </c:pt>
                      <c:pt idx="2374">
                        <c:v>6.51210867638349E-3</c:v>
                      </c:pt>
                      <c:pt idx="2375">
                        <c:v>6.5391868773760102E-3</c:v>
                      </c:pt>
                      <c:pt idx="2376">
                        <c:v>6.5441161508267703E-3</c:v>
                      </c:pt>
                      <c:pt idx="2377">
                        <c:v>6.5639152638794704E-3</c:v>
                      </c:pt>
                      <c:pt idx="2378">
                        <c:v>6.5863525440314199E-3</c:v>
                      </c:pt>
                      <c:pt idx="2379">
                        <c:v>6.60633819336451E-3</c:v>
                      </c:pt>
                      <c:pt idx="2380">
                        <c:v>6.6014328599114103E-3</c:v>
                      </c:pt>
                      <c:pt idx="2381">
                        <c:v>6.5965275264583097E-3</c:v>
                      </c:pt>
                      <c:pt idx="2382">
                        <c:v>6.5852624325379704E-3</c:v>
                      </c:pt>
                      <c:pt idx="2383">
                        <c:v>6.6006179834847602E-3</c:v>
                      </c:pt>
                      <c:pt idx="2384">
                        <c:v>6.6813514511523996E-3</c:v>
                      </c:pt>
                      <c:pt idx="2385">
                        <c:v>6.8019059921601097E-3</c:v>
                      </c:pt>
                      <c:pt idx="2386">
                        <c:v>6.8941677294187499E-3</c:v>
                      </c:pt>
                      <c:pt idx="2387">
                        <c:v>6.8926911029025704E-3</c:v>
                      </c:pt>
                      <c:pt idx="2388">
                        <c:v>6.8876194969010101E-3</c:v>
                      </c:pt>
                      <c:pt idx="2389">
                        <c:v>6.8825478908994603E-3</c:v>
                      </c:pt>
                      <c:pt idx="2390">
                        <c:v>6.8520456132462899E-3</c:v>
                      </c:pt>
                      <c:pt idx="2391">
                        <c:v>6.8370997220487699E-3</c:v>
                      </c:pt>
                      <c:pt idx="2392">
                        <c:v>6.8246083262769397E-3</c:v>
                      </c:pt>
                      <c:pt idx="2393">
                        <c:v>6.7890802602549698E-3</c:v>
                      </c:pt>
                      <c:pt idx="2394">
                        <c:v>6.7522023098491001E-3</c:v>
                      </c:pt>
                      <c:pt idx="2395">
                        <c:v>6.7074799611801803E-3</c:v>
                      </c:pt>
                      <c:pt idx="2396">
                        <c:v>6.6531590434770801E-3</c:v>
                      </c:pt>
                      <c:pt idx="2397">
                        <c:v>6.6167258778852397E-3</c:v>
                      </c:pt>
                      <c:pt idx="2398">
                        <c:v>6.5921084793004198E-3</c:v>
                      </c:pt>
                      <c:pt idx="2399">
                        <c:v>6.5770008347237298E-3</c:v>
                      </c:pt>
                      <c:pt idx="2400">
                        <c:v>6.5823664272750496E-3</c:v>
                      </c:pt>
                      <c:pt idx="2401">
                        <c:v>6.5824364974675798E-3</c:v>
                      </c:pt>
                      <c:pt idx="2402">
                        <c:v>6.5781600987283098E-3</c:v>
                      </c:pt>
                      <c:pt idx="2403">
                        <c:v>6.59744503605025E-3</c:v>
                      </c:pt>
                      <c:pt idx="2404">
                        <c:v>6.6042940010939298E-3</c:v>
                      </c:pt>
                      <c:pt idx="2405">
                        <c:v>6.6035711771356203E-3</c:v>
                      </c:pt>
                      <c:pt idx="2406">
                        <c:v>6.6280694934009203E-3</c:v>
                      </c:pt>
                      <c:pt idx="2407">
                        <c:v>6.6326952783600599E-3</c:v>
                      </c:pt>
                      <c:pt idx="2408">
                        <c:v>6.6411911397170897E-3</c:v>
                      </c:pt>
                      <c:pt idx="2409">
                        <c:v>6.6635684232769204E-3</c:v>
                      </c:pt>
                      <c:pt idx="2410">
                        <c:v>6.6610111220881804E-3</c:v>
                      </c:pt>
                      <c:pt idx="2411">
                        <c:v>6.6691314670521999E-3</c:v>
                      </c:pt>
                      <c:pt idx="2412">
                        <c:v>6.6840876133211404E-3</c:v>
                      </c:pt>
                      <c:pt idx="2413">
                        <c:v>6.6971025523038597E-3</c:v>
                      </c:pt>
                      <c:pt idx="2414">
                        <c:v>6.7067462353930301E-3</c:v>
                      </c:pt>
                      <c:pt idx="2415">
                        <c:v>6.7028883374751803E-3</c:v>
                      </c:pt>
                      <c:pt idx="2416">
                        <c:v>6.6968906482627799E-3</c:v>
                      </c:pt>
                      <c:pt idx="2417">
                        <c:v>6.6908929590503699E-3</c:v>
                      </c:pt>
                      <c:pt idx="2418">
                        <c:v>6.67191790745495E-3</c:v>
                      </c:pt>
                      <c:pt idx="2419">
                        <c:v>6.6608578093367097E-3</c:v>
                      </c:pt>
                      <c:pt idx="2420">
                        <c:v>6.6473625208968001E-3</c:v>
                      </c:pt>
                      <c:pt idx="2421">
                        <c:v>6.6010355822801198E-3</c:v>
                      </c:pt>
                      <c:pt idx="2422">
                        <c:v>6.5485603701756802E-3</c:v>
                      </c:pt>
                      <c:pt idx="2423">
                        <c:v>6.5156062758503002E-3</c:v>
                      </c:pt>
                      <c:pt idx="2424">
                        <c:v>6.5405264982739001E-3</c:v>
                      </c:pt>
                      <c:pt idx="2425">
                        <c:v>6.5573248008950003E-3</c:v>
                      </c:pt>
                      <c:pt idx="2426">
                        <c:v>6.5572281647602202E-3</c:v>
                      </c:pt>
                      <c:pt idx="2427">
                        <c:v>6.5232146959895796E-3</c:v>
                      </c:pt>
                      <c:pt idx="2428">
                        <c:v>6.4892012272189598E-3</c:v>
                      </c:pt>
                      <c:pt idx="2429">
                        <c:v>6.3642822381820702E-3</c:v>
                      </c:pt>
                      <c:pt idx="2430">
                        <c:v>6.2238140078229396E-3</c:v>
                      </c:pt>
                      <c:pt idx="2431">
                        <c:v>6.1300544895211704E-3</c:v>
                      </c:pt>
                      <c:pt idx="2432">
                        <c:v>6.0540525963088902E-3</c:v>
                      </c:pt>
                      <c:pt idx="2433">
                        <c:v>5.9410504946943998E-3</c:v>
                      </c:pt>
                      <c:pt idx="2434">
                        <c:v>5.8143526428050298E-3</c:v>
                      </c:pt>
                      <c:pt idx="2435">
                        <c:v>5.68230906606031E-3</c:v>
                      </c:pt>
                      <c:pt idx="2436">
                        <c:v>5.5469503871187903E-3</c:v>
                      </c:pt>
                      <c:pt idx="2437">
                        <c:v>5.4047899359815996E-3</c:v>
                      </c:pt>
                      <c:pt idx="2438">
                        <c:v>5.2667571092136004E-3</c:v>
                      </c:pt>
                      <c:pt idx="2439">
                        <c:v>5.1641662580263897E-3</c:v>
                      </c:pt>
                      <c:pt idx="2440">
                        <c:v>5.1026175928553397E-3</c:v>
                      </c:pt>
                      <c:pt idx="2441">
                        <c:v>5.0548303716135704E-3</c:v>
                      </c:pt>
                      <c:pt idx="2442">
                        <c:v>5.0023085550887003E-3</c:v>
                      </c:pt>
                      <c:pt idx="2443">
                        <c:v>4.9634581299679596E-3</c:v>
                      </c:pt>
                      <c:pt idx="2444">
                        <c:v>4.9283517817175796E-3</c:v>
                      </c:pt>
                      <c:pt idx="2445">
                        <c:v>4.9039132258261496E-3</c:v>
                      </c:pt>
                      <c:pt idx="2446">
                        <c:v>4.8991307943204599E-3</c:v>
                      </c:pt>
                      <c:pt idx="2447">
                        <c:v>4.8922300125977501E-3</c:v>
                      </c:pt>
                      <c:pt idx="2448">
                        <c:v>4.8916162363264104E-3</c:v>
                      </c:pt>
                      <c:pt idx="2449">
                        <c:v>4.8949808841338999E-3</c:v>
                      </c:pt>
                      <c:pt idx="2450">
                        <c:v>4.91195421664147E-3</c:v>
                      </c:pt>
                      <c:pt idx="2451">
                        <c:v>4.9508363941861804E-3</c:v>
                      </c:pt>
                      <c:pt idx="2452">
                        <c:v>4.97163009169313E-3</c:v>
                      </c:pt>
                      <c:pt idx="2453">
                        <c:v>4.99708949993183E-3</c:v>
                      </c:pt>
                      <c:pt idx="2454">
                        <c:v>5.0441248254655697E-3</c:v>
                      </c:pt>
                      <c:pt idx="2455">
                        <c:v>5.0743949330630499E-3</c:v>
                      </c:pt>
                      <c:pt idx="2456">
                        <c:v>5.1162637675626803E-3</c:v>
                      </c:pt>
                      <c:pt idx="2457">
                        <c:v>5.1602557410857404E-3</c:v>
                      </c:pt>
                      <c:pt idx="2458">
                        <c:v>5.1846254088796697E-3</c:v>
                      </c:pt>
                      <c:pt idx="2459">
                        <c:v>5.2080255544631401E-3</c:v>
                      </c:pt>
                      <c:pt idx="2460">
                        <c:v>5.2258405453582801E-3</c:v>
                      </c:pt>
                      <c:pt idx="2461">
                        <c:v>5.2235774076489199E-3</c:v>
                      </c:pt>
                      <c:pt idx="2462">
                        <c:v>5.2213142699395502E-3</c:v>
                      </c:pt>
                      <c:pt idx="2463">
                        <c:v>5.2213434930338497E-3</c:v>
                      </c:pt>
                      <c:pt idx="2464">
                        <c:v>5.2828468560230301E-3</c:v>
                      </c:pt>
                      <c:pt idx="2465">
                        <c:v>5.4137298083553297E-3</c:v>
                      </c:pt>
                      <c:pt idx="2466">
                        <c:v>5.5057823794202E-3</c:v>
                      </c:pt>
                      <c:pt idx="2467">
                        <c:v>5.5181187991512901E-3</c:v>
                      </c:pt>
                      <c:pt idx="2468">
                        <c:v>5.5168510905591198E-3</c:v>
                      </c:pt>
                      <c:pt idx="2469">
                        <c:v>5.4866719370809799E-3</c:v>
                      </c:pt>
                      <c:pt idx="2470">
                        <c:v>5.4564927836028296E-3</c:v>
                      </c:pt>
                      <c:pt idx="2471">
                        <c:v>5.4342607366946799E-3</c:v>
                      </c:pt>
                      <c:pt idx="2472">
                        <c:v>5.4313272319757204E-3</c:v>
                      </c:pt>
                      <c:pt idx="2473">
                        <c:v>5.4251149383389803E-3</c:v>
                      </c:pt>
                      <c:pt idx="2474">
                        <c:v>5.4189026447022401E-3</c:v>
                      </c:pt>
                      <c:pt idx="2475">
                        <c:v>5.3930658691590397E-3</c:v>
                      </c:pt>
                      <c:pt idx="2476">
                        <c:v>5.3828856554160604E-3</c:v>
                      </c:pt>
                      <c:pt idx="2477">
                        <c:v>5.38593416700204E-3</c:v>
                      </c:pt>
                      <c:pt idx="2478">
                        <c:v>5.3907635407134096E-3</c:v>
                      </c:pt>
                      <c:pt idx="2479">
                        <c:v>5.4027873310037401E-3</c:v>
                      </c:pt>
                      <c:pt idx="2480">
                        <c:v>5.4193603808402897E-3</c:v>
                      </c:pt>
                      <c:pt idx="2481">
                        <c:v>5.4382470276484801E-3</c:v>
                      </c:pt>
                      <c:pt idx="2482">
                        <c:v>5.4624340916958796E-3</c:v>
                      </c:pt>
                      <c:pt idx="2483">
                        <c:v>5.4734713822567199E-3</c:v>
                      </c:pt>
                      <c:pt idx="2484">
                        <c:v>5.4937336298207604E-3</c:v>
                      </c:pt>
                      <c:pt idx="2485">
                        <c:v>5.5282003022309803E-3</c:v>
                      </c:pt>
                      <c:pt idx="2486">
                        <c:v>5.56456179438348E-3</c:v>
                      </c:pt>
                      <c:pt idx="2487">
                        <c:v>5.6007871440141802E-3</c:v>
                      </c:pt>
                      <c:pt idx="2488">
                        <c:v>5.6258178401877397E-3</c:v>
                      </c:pt>
                      <c:pt idx="2489">
                        <c:v>5.6602196653214197E-3</c:v>
                      </c:pt>
                      <c:pt idx="2490">
                        <c:v>5.6975273162422598E-3</c:v>
                      </c:pt>
                      <c:pt idx="2491">
                        <c:v>5.7206693819001004E-3</c:v>
                      </c:pt>
                      <c:pt idx="2492">
                        <c:v>5.7430379900182604E-3</c:v>
                      </c:pt>
                      <c:pt idx="2493">
                        <c:v>5.7548596788769401E-3</c:v>
                      </c:pt>
                      <c:pt idx="2494">
                        <c:v>5.7668803099996399E-3</c:v>
                      </c:pt>
                      <c:pt idx="2495">
                        <c:v>5.7637023865190901E-3</c:v>
                      </c:pt>
                      <c:pt idx="2496">
                        <c:v>5.7605244630385298E-3</c:v>
                      </c:pt>
                      <c:pt idx="2497">
                        <c:v>5.7624899616652804E-3</c:v>
                      </c:pt>
                      <c:pt idx="2498">
                        <c:v>5.7599812040580196E-3</c:v>
                      </c:pt>
                      <c:pt idx="2499">
                        <c:v>5.7454679683009401E-3</c:v>
                      </c:pt>
                      <c:pt idx="2500">
                        <c:v>5.7309547325438597E-3</c:v>
                      </c:pt>
                      <c:pt idx="2501">
                        <c:v>5.6933770225689002E-3</c:v>
                      </c:pt>
                      <c:pt idx="2502">
                        <c:v>5.6521624599118097E-3</c:v>
                      </c:pt>
                      <c:pt idx="2503">
                        <c:v>5.5996820705517198E-3</c:v>
                      </c:pt>
                      <c:pt idx="2504">
                        <c:v>5.59018317597622E-3</c:v>
                      </c:pt>
                      <c:pt idx="2505">
                        <c:v>5.6018811542766301E-3</c:v>
                      </c:pt>
                      <c:pt idx="2506">
                        <c:v>5.5975037191626602E-3</c:v>
                      </c:pt>
                      <c:pt idx="2507">
                        <c:v>5.5528675852026298E-3</c:v>
                      </c:pt>
                      <c:pt idx="2508">
                        <c:v>5.5082314512425899E-3</c:v>
                      </c:pt>
                      <c:pt idx="2509">
                        <c:v>5.3830330105468999E-3</c:v>
                      </c:pt>
                      <c:pt idx="2510">
                        <c:v>5.2584026444567203E-3</c:v>
                      </c:pt>
                      <c:pt idx="2511">
                        <c:v>5.1579694715736301E-3</c:v>
                      </c:pt>
                      <c:pt idx="2512">
                        <c:v>5.0666259737555102E-3</c:v>
                      </c:pt>
                      <c:pt idx="2513">
                        <c:v>4.95964284995167E-3</c:v>
                      </c:pt>
                      <c:pt idx="2514">
                        <c:v>4.8221236909217003E-3</c:v>
                      </c:pt>
                      <c:pt idx="2515">
                        <c:v>4.6690234342145996E-3</c:v>
                      </c:pt>
                      <c:pt idx="2516">
                        <c:v>4.5300123510185397E-3</c:v>
                      </c:pt>
                      <c:pt idx="2517">
                        <c:v>4.3863430317073902E-3</c:v>
                      </c:pt>
                      <c:pt idx="2518">
                        <c:v>4.2198059624794001E-3</c:v>
                      </c:pt>
                      <c:pt idx="2519">
                        <c:v>4.0964151712215404E-3</c:v>
                      </c:pt>
                      <c:pt idx="2520">
                        <c:v>4.0191054150276904E-3</c:v>
                      </c:pt>
                      <c:pt idx="2521">
                        <c:v>3.9620674894223799E-3</c:v>
                      </c:pt>
                      <c:pt idx="2522">
                        <c:v>3.9321529854835996E-3</c:v>
                      </c:pt>
                      <c:pt idx="2523">
                        <c:v>3.8905459998821801E-3</c:v>
                      </c:pt>
                      <c:pt idx="2524">
                        <c:v>3.8499769447502101E-3</c:v>
                      </c:pt>
                      <c:pt idx="2525">
                        <c:v>3.8438616998938799E-3</c:v>
                      </c:pt>
                      <c:pt idx="2526">
                        <c:v>3.8404610850390299E-3</c:v>
                      </c:pt>
                      <c:pt idx="2527">
                        <c:v>3.8489918882809102E-3</c:v>
                      </c:pt>
                      <c:pt idx="2528">
                        <c:v>3.8590687232602401E-3</c:v>
                      </c:pt>
                      <c:pt idx="2529">
                        <c:v>3.86441435266403E-3</c:v>
                      </c:pt>
                      <c:pt idx="2530">
                        <c:v>3.88153741886963E-3</c:v>
                      </c:pt>
                      <c:pt idx="2531">
                        <c:v>3.9160462612193303E-3</c:v>
                      </c:pt>
                      <c:pt idx="2532">
                        <c:v>3.9425446035292501E-3</c:v>
                      </c:pt>
                      <c:pt idx="2533">
                        <c:v>3.9593620775680103E-3</c:v>
                      </c:pt>
                      <c:pt idx="2534">
                        <c:v>3.9883446283100503E-3</c:v>
                      </c:pt>
                      <c:pt idx="2535">
                        <c:v>4.0161835342772401E-3</c:v>
                      </c:pt>
                      <c:pt idx="2536">
                        <c:v>4.0211001201967203E-3</c:v>
                      </c:pt>
                      <c:pt idx="2537">
                        <c:v>4.0208341413783101E-3</c:v>
                      </c:pt>
                      <c:pt idx="2538">
                        <c:v>4.0146968817232499E-3</c:v>
                      </c:pt>
                      <c:pt idx="2539">
                        <c:v>4.0085596220681896E-3</c:v>
                      </c:pt>
                      <c:pt idx="2540">
                        <c:v>3.9718594681979998E-3</c:v>
                      </c:pt>
                      <c:pt idx="2541">
                        <c:v>3.9341315721898897E-3</c:v>
                      </c:pt>
                      <c:pt idx="2542">
                        <c:v>3.91649291984714E-3</c:v>
                      </c:pt>
                      <c:pt idx="2543">
                        <c:v>3.8707119902830901E-3</c:v>
                      </c:pt>
                      <c:pt idx="2544">
                        <c:v>3.8642057771028598E-3</c:v>
                      </c:pt>
                      <c:pt idx="2545">
                        <c:v>3.9307566624541901E-3</c:v>
                      </c:pt>
                      <c:pt idx="2546">
                        <c:v>3.9517075033751398E-3</c:v>
                      </c:pt>
                      <c:pt idx="2547">
                        <c:v>3.9499704030854597E-3</c:v>
                      </c:pt>
                      <c:pt idx="2548">
                        <c:v>3.90678823628511E-3</c:v>
                      </c:pt>
                      <c:pt idx="2549">
                        <c:v>3.8636060694847599E-3</c:v>
                      </c:pt>
                      <c:pt idx="2550">
                        <c:v>3.75396093843296E-3</c:v>
                      </c:pt>
                      <c:pt idx="2551">
                        <c:v>3.67762771167702E-3</c:v>
                      </c:pt>
                      <c:pt idx="2552">
                        <c:v>3.6264072694876001E-3</c:v>
                      </c:pt>
                      <c:pt idx="2553">
                        <c:v>3.5458177498536598E-3</c:v>
                      </c:pt>
                      <c:pt idx="2554">
                        <c:v>3.4565995407302898E-3</c:v>
                      </c:pt>
                      <c:pt idx="2555">
                        <c:v>3.35269729457321E-3</c:v>
                      </c:pt>
                      <c:pt idx="2556">
                        <c:v>3.2380200111194199E-3</c:v>
                      </c:pt>
                      <c:pt idx="2557">
                        <c:v>3.1559130902485098E-3</c:v>
                      </c:pt>
                      <c:pt idx="2558">
                        <c:v>3.0876032787895201E-3</c:v>
                      </c:pt>
                      <c:pt idx="2559">
                        <c:v>3.0098684698083001E-3</c:v>
                      </c:pt>
                      <c:pt idx="2560">
                        <c:v>2.94258274170584E-3</c:v>
                      </c:pt>
                      <c:pt idx="2561">
                        <c:v>2.8950912306181299E-3</c:v>
                      </c:pt>
                      <c:pt idx="2562">
                        <c:v>2.8384410836136699E-3</c:v>
                      </c:pt>
                      <c:pt idx="2563">
                        <c:v>2.7832086715088699E-3</c:v>
                      </c:pt>
                      <c:pt idx="2564">
                        <c:v>2.7374564764398399E-3</c:v>
                      </c:pt>
                      <c:pt idx="2565">
                        <c:v>2.6736418702715298E-3</c:v>
                      </c:pt>
                      <c:pt idx="2566">
                        <c:v>2.5985661131802699E-3</c:v>
                      </c:pt>
                      <c:pt idx="2567">
                        <c:v>2.5325624485775301E-3</c:v>
                      </c:pt>
                      <c:pt idx="2568">
                        <c:v>2.4673119263580101E-3</c:v>
                      </c:pt>
                      <c:pt idx="2569">
                        <c:v>2.3953405135216802E-3</c:v>
                      </c:pt>
                      <c:pt idx="2570">
                        <c:v>2.3158233567146199E-3</c:v>
                      </c:pt>
                      <c:pt idx="2571">
                        <c:v>2.21994531079554E-3</c:v>
                      </c:pt>
                      <c:pt idx="2572">
                        <c:v>2.12071923774672E-3</c:v>
                      </c:pt>
                      <c:pt idx="2573">
                        <c:v>2.0131649464101998E-3</c:v>
                      </c:pt>
                      <c:pt idx="2574">
                        <c:v>1.8842743073488001E-3</c:v>
                      </c:pt>
                      <c:pt idx="2575">
                        <c:v>1.76331322718795E-3</c:v>
                      </c:pt>
                      <c:pt idx="2576">
                        <c:v>1.6298692330108801E-3</c:v>
                      </c:pt>
                      <c:pt idx="2577">
                        <c:v>1.4732243285058501E-3</c:v>
                      </c:pt>
                      <c:pt idx="2578">
                        <c:v>1.3120368744912801E-3</c:v>
                      </c:pt>
                      <c:pt idx="2579">
                        <c:v>1.1291617455488399E-3</c:v>
                      </c:pt>
                      <c:pt idx="2580">
                        <c:v>9.4408231333339401E-4</c:v>
                      </c:pt>
                      <c:pt idx="2581">
                        <c:v>7.4245008420261598E-4</c:v>
                      </c:pt>
                      <c:pt idx="2582">
                        <c:v>5.1666595934087901E-4</c:v>
                      </c:pt>
                      <c:pt idx="2583">
                        <c:v>2.7481946641900703E-4</c:v>
                      </c:pt>
                      <c:pt idx="2584" formatCode="0.00E+00">
                        <c:v>6.4486964188565095E-5</c:v>
                      </c:pt>
                      <c:pt idx="2585" formatCode="0.00E+00">
                        <c:v>-9.8066577513093695E-5</c:v>
                      </c:pt>
                      <c:pt idx="2586">
                        <c:v>-2.7734755396887397E-4</c:v>
                      </c:pt>
                      <c:pt idx="2587">
                        <c:v>-4.9531487182405995E-4</c:v>
                      </c:pt>
                      <c:pt idx="2588">
                        <c:v>-7.7330503215631999E-4</c:v>
                      </c:pt>
                      <c:pt idx="2589">
                        <c:v>-1.09713722963862E-3</c:v>
                      </c:pt>
                      <c:pt idx="2590">
                        <c:v>-1.4361754463715101E-3</c:v>
                      </c:pt>
                      <c:pt idx="2591">
                        <c:v>-1.7696794429245401E-3</c:v>
                      </c:pt>
                      <c:pt idx="2592">
                        <c:v>-2.1008898816562002E-3</c:v>
                      </c:pt>
                      <c:pt idx="2593">
                        <c:v>-2.45676963226674E-3</c:v>
                      </c:pt>
                      <c:pt idx="2594">
                        <c:v>-2.8480288887407401E-3</c:v>
                      </c:pt>
                      <c:pt idx="2595">
                        <c:v>-3.2508820149554198E-3</c:v>
                      </c:pt>
                      <c:pt idx="2596">
                        <c:v>-3.6855036677476E-3</c:v>
                      </c:pt>
                      <c:pt idx="2597">
                        <c:v>-4.1388332674234503E-3</c:v>
                      </c:pt>
                      <c:pt idx="2598">
                        <c:v>-4.5640676319814999E-3</c:v>
                      </c:pt>
                      <c:pt idx="2599">
                        <c:v>-4.9651909302263599E-3</c:v>
                      </c:pt>
                      <c:pt idx="2600">
                        <c:v>-5.3593026302254602E-3</c:v>
                      </c:pt>
                      <c:pt idx="2601">
                        <c:v>-5.7536121032154804E-3</c:v>
                      </c:pt>
                      <c:pt idx="2602">
                        <c:v>-6.1575293713921203E-3</c:v>
                      </c:pt>
                      <c:pt idx="2603">
                        <c:v>-6.5656093770487898E-3</c:v>
                      </c:pt>
                      <c:pt idx="2604">
                        <c:v>-6.9782434600703797E-3</c:v>
                      </c:pt>
                      <c:pt idx="2605">
                        <c:v>-7.3878495361217496E-3</c:v>
                      </c:pt>
                      <c:pt idx="2606">
                        <c:v>-7.8024888578296396E-3</c:v>
                      </c:pt>
                      <c:pt idx="2607">
                        <c:v>-8.2263021600915108E-3</c:v>
                      </c:pt>
                      <c:pt idx="2608">
                        <c:v>-8.6564188801594704E-3</c:v>
                      </c:pt>
                      <c:pt idx="2609">
                        <c:v>-9.0981927526912493E-3</c:v>
                      </c:pt>
                      <c:pt idx="2610">
                        <c:v>-9.5479845730276104E-3</c:v>
                      </c:pt>
                      <c:pt idx="2611">
                        <c:v>-1.00167876367403E-2</c:v>
                      </c:pt>
                      <c:pt idx="2612">
                        <c:v>-1.0494869556682799E-2</c:v>
                      </c:pt>
                      <c:pt idx="2613">
                        <c:v>-1.09769695832882E-2</c:v>
                      </c:pt>
                      <c:pt idx="2614">
                        <c:v>-1.14865432615875E-2</c:v>
                      </c:pt>
                      <c:pt idx="2615">
                        <c:v>-1.20338964542026E-2</c:v>
                      </c:pt>
                      <c:pt idx="2616">
                        <c:v>-1.25882710857541E-2</c:v>
                      </c:pt>
                      <c:pt idx="2617">
                        <c:v>-1.3156269201439899E-2</c:v>
                      </c:pt>
                      <c:pt idx="2618">
                        <c:v>-1.37537923811575E-2</c:v>
                      </c:pt>
                      <c:pt idx="2619">
                        <c:v>-1.4388303732885801E-2</c:v>
                      </c:pt>
                      <c:pt idx="2620">
                        <c:v>-1.50407497233781E-2</c:v>
                      </c:pt>
                      <c:pt idx="2621">
                        <c:v>-1.57181461555977E-2</c:v>
                      </c:pt>
                      <c:pt idx="2622">
                        <c:v>-1.64189940994298E-2</c:v>
                      </c:pt>
                      <c:pt idx="2623">
                        <c:v>-1.7138761369684001E-2</c:v>
                      </c:pt>
                      <c:pt idx="2624">
                        <c:v>-1.7849258176655301E-2</c:v>
                      </c:pt>
                      <c:pt idx="2625">
                        <c:v>-1.85130940556383E-2</c:v>
                      </c:pt>
                      <c:pt idx="2626">
                        <c:v>-1.9213583235823201E-2</c:v>
                      </c:pt>
                      <c:pt idx="2627">
                        <c:v>-2.0005957156963201E-2</c:v>
                      </c:pt>
                      <c:pt idx="2628">
                        <c:v>-2.0871379595417901E-2</c:v>
                      </c:pt>
                      <c:pt idx="2629">
                        <c:v>-2.1795006905380099E-2</c:v>
                      </c:pt>
                      <c:pt idx="2630">
                        <c:v>-2.27574465236383E-2</c:v>
                      </c:pt>
                      <c:pt idx="2631">
                        <c:v>-2.3733821195905301E-2</c:v>
                      </c:pt>
                      <c:pt idx="2632">
                        <c:v>-2.4717506227474401E-2</c:v>
                      </c:pt>
                      <c:pt idx="2633">
                        <c:v>-2.5750357461392301E-2</c:v>
                      </c:pt>
                      <c:pt idx="2634">
                        <c:v>-2.68333926580069E-2</c:v>
                      </c:pt>
                      <c:pt idx="2635">
                        <c:v>-2.7941319449211698E-2</c:v>
                      </c:pt>
                      <c:pt idx="2636">
                        <c:v>-2.90844013170472E-2</c:v>
                      </c:pt>
                      <c:pt idx="2637">
                        <c:v>-3.0249326651406502E-2</c:v>
                      </c:pt>
                      <c:pt idx="2638">
                        <c:v>-3.1435697622841499E-2</c:v>
                      </c:pt>
                      <c:pt idx="2639">
                        <c:v>-3.2683452749109401E-2</c:v>
                      </c:pt>
                      <c:pt idx="2640">
                        <c:v>-3.4071789267765801E-2</c:v>
                      </c:pt>
                      <c:pt idx="2641">
                        <c:v>-3.5468900039138801E-2</c:v>
                      </c:pt>
                      <c:pt idx="2642">
                        <c:v>-3.6785162112852703E-2</c:v>
                      </c:pt>
                      <c:pt idx="2643">
                        <c:v>-3.8136767229447498E-2</c:v>
                      </c:pt>
                      <c:pt idx="2644">
                        <c:v>-3.9533350782279597E-2</c:v>
                      </c:pt>
                      <c:pt idx="2645">
                        <c:v>-4.0954837687967503E-2</c:v>
                      </c:pt>
                      <c:pt idx="2646">
                        <c:v>-4.2424607717129602E-2</c:v>
                      </c:pt>
                      <c:pt idx="2647">
                        <c:v>-4.3956842282081202E-2</c:v>
                      </c:pt>
                      <c:pt idx="2648">
                        <c:v>-4.55429545999749E-2</c:v>
                      </c:pt>
                      <c:pt idx="2649">
                        <c:v>-4.7181089977710602E-2</c:v>
                      </c:pt>
                      <c:pt idx="2650">
                        <c:v>-4.8880824482783698E-2</c:v>
                      </c:pt>
                      <c:pt idx="2651">
                        <c:v>-5.0658850029156099E-2</c:v>
                      </c:pt>
                      <c:pt idx="2652">
                        <c:v>-5.2517988074823198E-2</c:v>
                      </c:pt>
                      <c:pt idx="2653">
                        <c:v>-5.4464950014236499E-2</c:v>
                      </c:pt>
                      <c:pt idx="2654">
                        <c:v>-5.6505748369419302E-2</c:v>
                      </c:pt>
                      <c:pt idx="2655">
                        <c:v>-5.8662699776292501E-2</c:v>
                      </c:pt>
                      <c:pt idx="2656">
                        <c:v>-6.0922815871083599E-2</c:v>
                      </c:pt>
                      <c:pt idx="2657">
                        <c:v>-6.3287253646581706E-2</c:v>
                      </c:pt>
                      <c:pt idx="2658">
                        <c:v>-6.5767356066365495E-2</c:v>
                      </c:pt>
                      <c:pt idx="2659">
                        <c:v>-6.8383480976183603E-2</c:v>
                      </c:pt>
                      <c:pt idx="2660">
                        <c:v>-7.1128829970815904E-2</c:v>
                      </c:pt>
                      <c:pt idx="2661">
                        <c:v>-7.4007229556273202E-2</c:v>
                      </c:pt>
                      <c:pt idx="2662">
                        <c:v>-7.7049559076446297E-2</c:v>
                      </c:pt>
                      <c:pt idx="2663">
                        <c:v>-8.0230172988159598E-2</c:v>
                      </c:pt>
                      <c:pt idx="2664">
                        <c:v>-8.3543662742508407E-2</c:v>
                      </c:pt>
                      <c:pt idx="2665">
                        <c:v>-8.7018820047019801E-2</c:v>
                      </c:pt>
                      <c:pt idx="2666">
                        <c:v>-9.0757191737637896E-2</c:v>
                      </c:pt>
                      <c:pt idx="2667">
                        <c:v>-9.4830075792490906E-2</c:v>
                      </c:pt>
                      <c:pt idx="2668">
                        <c:v>-9.9192052704216896E-2</c:v>
                      </c:pt>
                      <c:pt idx="2669">
                        <c:v>-0.103782864808884</c:v>
                      </c:pt>
                      <c:pt idx="2670">
                        <c:v>-0.108575660641309</c:v>
                      </c:pt>
                      <c:pt idx="2671">
                        <c:v>-0.113579467710768</c:v>
                      </c:pt>
                      <c:pt idx="2672">
                        <c:v>-0.11882825665777801</c:v>
                      </c:pt>
                      <c:pt idx="2673">
                        <c:v>-0.124404630777566</c:v>
                      </c:pt>
                      <c:pt idx="2674">
                        <c:v>-0.130355177783718</c:v>
                      </c:pt>
                      <c:pt idx="2675">
                        <c:v>-0.13664575844086099</c:v>
                      </c:pt>
                      <c:pt idx="2676">
                        <c:v>-0.14325904203979001</c:v>
                      </c:pt>
                      <c:pt idx="2677">
                        <c:v>-0.150139136409281</c:v>
                      </c:pt>
                      <c:pt idx="2678">
                        <c:v>-0.157257626721301</c:v>
                      </c:pt>
                      <c:pt idx="2679">
                        <c:v>-0.164696524560214</c:v>
                      </c:pt>
                      <c:pt idx="2680">
                        <c:v>-0.17252006337595699</c:v>
                      </c:pt>
                      <c:pt idx="2681">
                        <c:v>-0.180723834779288</c:v>
                      </c:pt>
                      <c:pt idx="2682">
                        <c:v>-0.1893034282055</c:v>
                      </c:pt>
                      <c:pt idx="2683">
                        <c:v>-0.19830602180403001</c:v>
                      </c:pt>
                      <c:pt idx="2684">
                        <c:v>-0.207729109528071</c:v>
                      </c:pt>
                      <c:pt idx="2685">
                        <c:v>-0.217555504568337</c:v>
                      </c:pt>
                      <c:pt idx="2686">
                        <c:v>-0.227824302236105</c:v>
                      </c:pt>
                      <c:pt idx="2687">
                        <c:v>-0.23852782474523701</c:v>
                      </c:pt>
                      <c:pt idx="2688">
                        <c:v>-0.24965491585809599</c:v>
                      </c:pt>
                      <c:pt idx="2689">
                        <c:v>-0.26127255982429898</c:v>
                      </c:pt>
                      <c:pt idx="2690">
                        <c:v>-0.27341157978796898</c:v>
                      </c:pt>
                      <c:pt idx="2691">
                        <c:v>-0.286039371122706</c:v>
                      </c:pt>
                      <c:pt idx="2692">
                        <c:v>-0.29928591665093002</c:v>
                      </c:pt>
                      <c:pt idx="2693">
                        <c:v>-0.31318152055178</c:v>
                      </c:pt>
                      <c:pt idx="2694">
                        <c:v>-0.32754247491549698</c:v>
                      </c:pt>
                      <c:pt idx="2695">
                        <c:v>-0.34232415695874402</c:v>
                      </c:pt>
                      <c:pt idx="2696">
                        <c:v>-0.35775144442148898</c:v>
                      </c:pt>
                      <c:pt idx="2697">
                        <c:v>-0.37376728629121397</c:v>
                      </c:pt>
                      <c:pt idx="2698">
                        <c:v>-0.39028327442827698</c:v>
                      </c:pt>
                      <c:pt idx="2699">
                        <c:v>-0.40740361902187699</c:v>
                      </c:pt>
                      <c:pt idx="2700">
                        <c:v>-0.42524763243843799</c:v>
                      </c:pt>
                      <c:pt idx="2701">
                        <c:v>-0.44357026747314299</c:v>
                      </c:pt>
                      <c:pt idx="2702">
                        <c:v>-0.46228757151864103</c:v>
                      </c:pt>
                      <c:pt idx="2703">
                        <c:v>-0.48170876463615397</c:v>
                      </c:pt>
                      <c:pt idx="2704">
                        <c:v>-0.50143941039792606</c:v>
                      </c:pt>
                      <c:pt idx="2705">
                        <c:v>-0.52120979620922703</c:v>
                      </c:pt>
                      <c:pt idx="2706">
                        <c:v>-0.54220537809650804</c:v>
                      </c:pt>
                      <c:pt idx="2707">
                        <c:v>-0.56505564029426603</c:v>
                      </c:pt>
                      <c:pt idx="2708">
                        <c:v>-0.58876270398165598</c:v>
                      </c:pt>
                      <c:pt idx="2709">
                        <c:v>-0.61299767678987405</c:v>
                      </c:pt>
                      <c:pt idx="2710">
                        <c:v>-0.63730806506500803</c:v>
                      </c:pt>
                      <c:pt idx="2711">
                        <c:v>-0.66148210307650102</c:v>
                      </c:pt>
                      <c:pt idx="2712">
                        <c:v>-0.68601974817561995</c:v>
                      </c:pt>
                      <c:pt idx="2713">
                        <c:v>-0.71100731929180006</c:v>
                      </c:pt>
                      <c:pt idx="2714">
                        <c:v>-0.73653657106012405</c:v>
                      </c:pt>
                      <c:pt idx="2715">
                        <c:v>-0.76242888212531001</c:v>
                      </c:pt>
                      <c:pt idx="2716">
                        <c:v>-0.78860188569721201</c:v>
                      </c:pt>
                      <c:pt idx="2717">
                        <c:v>-0.81512743803654897</c:v>
                      </c:pt>
                      <c:pt idx="2718">
                        <c:v>-0.84188239754902505</c:v>
                      </c:pt>
                      <c:pt idx="2719">
                        <c:v>-0.86884309622440403</c:v>
                      </c:pt>
                      <c:pt idx="2720">
                        <c:v>-0.89592075650599501</c:v>
                      </c:pt>
                      <c:pt idx="2721">
                        <c:v>-0.923346584097682</c:v>
                      </c:pt>
                      <c:pt idx="2722">
                        <c:v>-0.95099260281264597</c:v>
                      </c:pt>
                      <c:pt idx="2723">
                        <c:v>-0.97866281158548596</c:v>
                      </c:pt>
                      <c:pt idx="2724">
                        <c:v>-1.0064791945736</c:v>
                      </c:pt>
                      <c:pt idx="2725">
                        <c:v>-1.0344196058470501</c:v>
                      </c:pt>
                      <c:pt idx="2726">
                        <c:v>-1.0624118173407699</c:v>
                      </c:pt>
                      <c:pt idx="2727">
                        <c:v>-1.0904880189124599</c:v>
                      </c:pt>
                      <c:pt idx="2728">
                        <c:v>-1.11850718335917</c:v>
                      </c:pt>
                      <c:pt idx="2729">
                        <c:v>-1.14583595360367</c:v>
                      </c:pt>
                      <c:pt idx="2730">
                        <c:v>-1.17323124289693</c:v>
                      </c:pt>
                      <c:pt idx="2731">
                        <c:v>-1.2012774565321001</c:v>
                      </c:pt>
                      <c:pt idx="2732">
                        <c:v>-1.2296140932064801</c:v>
                      </c:pt>
                      <c:pt idx="2733">
                        <c:v>-1.2578623784677301</c:v>
                      </c:pt>
                      <c:pt idx="2734">
                        <c:v>-1.2856165220062501</c:v>
                      </c:pt>
                      <c:pt idx="2735">
                        <c:v>-1.3130613924054</c:v>
                      </c:pt>
                      <c:pt idx="2736">
                        <c:v>-1.3403289485618599</c:v>
                      </c:pt>
                      <c:pt idx="2737">
                        <c:v>-1.3674297890874201</c:v>
                      </c:pt>
                      <c:pt idx="2738">
                        <c:v>-1.3942624198245199</c:v>
                      </c:pt>
                      <c:pt idx="2739">
                        <c:v>-1.4209075839034799</c:v>
                      </c:pt>
                      <c:pt idx="2740">
                        <c:v>-1.4472843224027101</c:v>
                      </c:pt>
                      <c:pt idx="2741">
                        <c:v>-1.4732795582395899</c:v>
                      </c:pt>
                      <c:pt idx="2742">
                        <c:v>-1.4989614374348601</c:v>
                      </c:pt>
                      <c:pt idx="2743">
                        <c:v>-1.5242241910885901</c:v>
                      </c:pt>
                      <c:pt idx="2744">
                        <c:v>-1.5491043996457099</c:v>
                      </c:pt>
                      <c:pt idx="2745">
                        <c:v>-1.5736981589577801</c:v>
                      </c:pt>
                      <c:pt idx="2746">
                        <c:v>-1.5983542673181299</c:v>
                      </c:pt>
                      <c:pt idx="2747">
                        <c:v>-1.6230669571651799</c:v>
                      </c:pt>
                      <c:pt idx="2748">
                        <c:v>-1.64743588140293</c:v>
                      </c:pt>
                      <c:pt idx="2749">
                        <c:v>-1.6713800761234201</c:v>
                      </c:pt>
                      <c:pt idx="2750">
                        <c:v>-1.69458001063805</c:v>
                      </c:pt>
                      <c:pt idx="2751">
                        <c:v>-1.71702930700923</c:v>
                      </c:pt>
                      <c:pt idx="2752">
                        <c:v>-1.7390762019602399</c:v>
                      </c:pt>
                      <c:pt idx="2753">
                        <c:v>-1.7600346767964601</c:v>
                      </c:pt>
                      <c:pt idx="2754">
                        <c:v>-1.7803922243997401</c:v>
                      </c:pt>
                      <c:pt idx="2755">
                        <c:v>-1.8008043928687101</c:v>
                      </c:pt>
                      <c:pt idx="2756">
                        <c:v>-1.82077806799706</c:v>
                      </c:pt>
                      <c:pt idx="2757">
                        <c:v>-1.8401858526111301</c:v>
                      </c:pt>
                      <c:pt idx="2758">
                        <c:v>-1.85897951119723</c:v>
                      </c:pt>
                      <c:pt idx="2759">
                        <c:v>-1.87678920519772</c:v>
                      </c:pt>
                      <c:pt idx="2760">
                        <c:v>-1.89356911674599</c:v>
                      </c:pt>
                      <c:pt idx="2761">
                        <c:v>-1.9096417780182999</c:v>
                      </c:pt>
                      <c:pt idx="2762">
                        <c:v>-1.92499552612834</c:v>
                      </c:pt>
                      <c:pt idx="2763">
                        <c:v>-1.9396783471502601</c:v>
                      </c:pt>
                      <c:pt idx="2764">
                        <c:v>-1.95371437557106</c:v>
                      </c:pt>
                      <c:pt idx="2765">
                        <c:v>-1.96703966386707</c:v>
                      </c:pt>
                      <c:pt idx="2766">
                        <c:v>-1.9796188388992899</c:v>
                      </c:pt>
                      <c:pt idx="2767">
                        <c:v>-1.9914923367560999</c:v>
                      </c:pt>
                      <c:pt idx="2768">
                        <c:v>-2.0026121744507002</c:v>
                      </c:pt>
                      <c:pt idx="2769">
                        <c:v>-2.0130046341243601</c:v>
                      </c:pt>
                      <c:pt idx="2770">
                        <c:v>-2.0226918251288901</c:v>
                      </c:pt>
                      <c:pt idx="2771">
                        <c:v>-2.0317403326755898</c:v>
                      </c:pt>
                      <c:pt idx="2772">
                        <c:v>-2.0401351176233602</c:v>
                      </c:pt>
                      <c:pt idx="2773">
                        <c:v>-2.04787718341146</c:v>
                      </c:pt>
                      <c:pt idx="2774">
                        <c:v>-2.0550136603586799</c:v>
                      </c:pt>
                      <c:pt idx="2775">
                        <c:v>-2.0615261529409001</c:v>
                      </c:pt>
                      <c:pt idx="2776">
                        <c:v>-2.0673942407976602</c:v>
                      </c:pt>
                      <c:pt idx="2777">
                        <c:v>-2.0726495198360402</c:v>
                      </c:pt>
                      <c:pt idx="2778">
                        <c:v>-2.0773008192538098</c:v>
                      </c:pt>
                      <c:pt idx="2779">
                        <c:v>-2.0813132116309001</c:v>
                      </c:pt>
                      <c:pt idx="2780">
                        <c:v>-2.08470020412719</c:v>
                      </c:pt>
                      <c:pt idx="2781">
                        <c:v>-2.0874861389013799</c:v>
                      </c:pt>
                      <c:pt idx="2782">
                        <c:v>-2.0896398628971</c:v>
                      </c:pt>
                      <c:pt idx="2783">
                        <c:v>-2.0911700269350399</c:v>
                      </c:pt>
                      <c:pt idx="2784">
                        <c:v>-2.0921248095339999</c:v>
                      </c:pt>
                      <c:pt idx="2785">
                        <c:v>-2.09239376563256</c:v>
                      </c:pt>
                      <c:pt idx="2786">
                        <c:v>-2.0919035015451</c:v>
                      </c:pt>
                      <c:pt idx="2787">
                        <c:v>-2.0907763260025698</c:v>
                      </c:pt>
                      <c:pt idx="2788">
                        <c:v>-2.0891036268110299</c:v>
                      </c:pt>
                      <c:pt idx="2789">
                        <c:v>-2.08688339161951</c:v>
                      </c:pt>
                      <c:pt idx="2790">
                        <c:v>-2.0841541964442598</c:v>
                      </c:pt>
                      <c:pt idx="2791">
                        <c:v>-2.08093025334284</c:v>
                      </c:pt>
                      <c:pt idx="2792">
                        <c:v>-2.0771763072938301</c:v>
                      </c:pt>
                      <c:pt idx="2793">
                        <c:v>-2.0729116466969</c:v>
                      </c:pt>
                      <c:pt idx="2794">
                        <c:v>-2.0681755013888798</c:v>
                      </c:pt>
                      <c:pt idx="2795">
                        <c:v>-2.0630223906947598</c:v>
                      </c:pt>
                      <c:pt idx="2796">
                        <c:v>-2.0574643575456499</c:v>
                      </c:pt>
                      <c:pt idx="2797">
                        <c:v>-2.0515179035365998</c:v>
                      </c:pt>
                      <c:pt idx="2798">
                        <c:v>-2.0452143789742299</c:v>
                      </c:pt>
                      <c:pt idx="2799">
                        <c:v>-2.0385713739370002</c:v>
                      </c:pt>
                      <c:pt idx="2800">
                        <c:v>-2.0315837690530301</c:v>
                      </c:pt>
                      <c:pt idx="2801">
                        <c:v>-2.0243026312543102</c:v>
                      </c:pt>
                      <c:pt idx="2802">
                        <c:v>-2.0167312486113</c:v>
                      </c:pt>
                      <c:pt idx="2803">
                        <c:v>-2.0088865579151598</c:v>
                      </c:pt>
                      <c:pt idx="2804">
                        <c:v>-2.0008100352152001</c:v>
                      </c:pt>
                      <c:pt idx="2805">
                        <c:v>-1.99251003555234</c:v>
                      </c:pt>
                      <c:pt idx="2806">
                        <c:v>-1.9840306256447</c:v>
                      </c:pt>
                      <c:pt idx="2807">
                        <c:v>-1.97539889540211</c:v>
                      </c:pt>
                      <c:pt idx="2808">
                        <c:v>-1.9666267468066001</c:v>
                      </c:pt>
                      <c:pt idx="2809">
                        <c:v>-1.95777214674442</c:v>
                      </c:pt>
                      <c:pt idx="2810">
                        <c:v>-1.94883688757666</c:v>
                      </c:pt>
                      <c:pt idx="2811">
                        <c:v>-1.93980578340914</c:v>
                      </c:pt>
                      <c:pt idx="2812">
                        <c:v>-1.9307453410987001</c:v>
                      </c:pt>
                      <c:pt idx="2813">
                        <c:v>-1.92167819311108</c:v>
                      </c:pt>
                      <c:pt idx="2814">
                        <c:v>-1.9125795576848399</c:v>
                      </c:pt>
                      <c:pt idx="2815">
                        <c:v>-1.9035191574783701</c:v>
                      </c:pt>
                      <c:pt idx="2816">
                        <c:v>-1.8945062365517</c:v>
                      </c:pt>
                      <c:pt idx="2817">
                        <c:v>-1.8853787126575701</c:v>
                      </c:pt>
                      <c:pt idx="2818">
                        <c:v>-1.87630855433865</c:v>
                      </c:pt>
                      <c:pt idx="2819">
                        <c:v>-1.8674207931054001</c:v>
                      </c:pt>
                      <c:pt idx="2820">
                        <c:v>-1.8586374337868501</c:v>
                      </c:pt>
                      <c:pt idx="2821">
                        <c:v>-1.84970091875301</c:v>
                      </c:pt>
                      <c:pt idx="2822">
                        <c:v>-1.8410480413733401</c:v>
                      </c:pt>
                      <c:pt idx="2823">
                        <c:v>-1.8329983494483799</c:v>
                      </c:pt>
                      <c:pt idx="2824">
                        <c:v>-1.82506201068745</c:v>
                      </c:pt>
                      <c:pt idx="2825">
                        <c:v>-1.81716856065127</c:v>
                      </c:pt>
                      <c:pt idx="2826">
                        <c:v>-1.80936359671022</c:v>
                      </c:pt>
                      <c:pt idx="2827">
                        <c:v>-1.8017102367735001</c:v>
                      </c:pt>
                      <c:pt idx="2828">
                        <c:v>-1.7944002703525701</c:v>
                      </c:pt>
                      <c:pt idx="2829">
                        <c:v>-1.78757098235796</c:v>
                      </c:pt>
                      <c:pt idx="2830">
                        <c:v>-1.78125007753361</c:v>
                      </c:pt>
                      <c:pt idx="2831">
                        <c:v>-1.7754709644915301</c:v>
                      </c:pt>
                      <c:pt idx="2832">
                        <c:v>-1.7701462423981</c:v>
                      </c:pt>
                      <c:pt idx="2833">
                        <c:v>-1.7652069624197599</c:v>
                      </c:pt>
                      <c:pt idx="2834">
                        <c:v>-1.7610018721418099</c:v>
                      </c:pt>
                      <c:pt idx="2835">
                        <c:v>-1.75774787266198</c:v>
                      </c:pt>
                      <c:pt idx="2836">
                        <c:v>-1.75488373450793</c:v>
                      </c:pt>
                      <c:pt idx="2837">
                        <c:v>-1.7523122991515001</c:v>
                      </c:pt>
                      <c:pt idx="2838">
                        <c:v>-1.75042971589411</c:v>
                      </c:pt>
                      <c:pt idx="2839">
                        <c:v>-1.74931571720582</c:v>
                      </c:pt>
                      <c:pt idx="2840">
                        <c:v>-1.74950196012241</c:v>
                      </c:pt>
                      <c:pt idx="2841">
                        <c:v>-1.74968820303901</c:v>
                      </c:pt>
                      <c:pt idx="2842">
                        <c:v>-1.7501357140323599</c:v>
                      </c:pt>
                      <c:pt idx="2843">
                        <c:v>-1.7518831676298501</c:v>
                      </c:pt>
                      <c:pt idx="2844">
                        <c:v>-1.75445943184499</c:v>
                      </c:pt>
                      <c:pt idx="2845">
                        <c:v>-1.7576762646114199</c:v>
                      </c:pt>
                      <c:pt idx="2846">
                        <c:v>-1.76146735472602</c:v>
                      </c:pt>
                      <c:pt idx="2847">
                        <c:v>-1.7664623177907799</c:v>
                      </c:pt>
                      <c:pt idx="2848">
                        <c:v>-1.77282200612416</c:v>
                      </c:pt>
                      <c:pt idx="2849">
                        <c:v>-1.78024132267803</c:v>
                      </c:pt>
                      <c:pt idx="2850">
                        <c:v>-1.78873727114442</c:v>
                      </c:pt>
                      <c:pt idx="2851">
                        <c:v>-1.7983479096263799</c:v>
                      </c:pt>
                      <c:pt idx="2852">
                        <c:v>-1.80924757760406</c:v>
                      </c:pt>
                      <c:pt idx="2853">
                        <c:v>-1.82153837035898</c:v>
                      </c:pt>
                      <c:pt idx="2854">
                        <c:v>-1.8350211240695999</c:v>
                      </c:pt>
                      <c:pt idx="2855">
                        <c:v>-1.85010916114034</c:v>
                      </c:pt>
                      <c:pt idx="2856">
                        <c:v>-1.8665832932926101</c:v>
                      </c:pt>
                      <c:pt idx="2857">
                        <c:v>-1.8841596797026201</c:v>
                      </c:pt>
                      <c:pt idx="2858">
                        <c:v>-1.90317741222058</c:v>
                      </c:pt>
                      <c:pt idx="2859">
                        <c:v>-1.9234998258835501</c:v>
                      </c:pt>
                      <c:pt idx="2860">
                        <c:v>-1.9452655041812501</c:v>
                      </c:pt>
                      <c:pt idx="2861">
                        <c:v>-1.96859253396768</c:v>
                      </c:pt>
                      <c:pt idx="2862">
                        <c:v>-1.9934489655219301</c:v>
                      </c:pt>
                      <c:pt idx="2863">
                        <c:v>-2.0198121510177698</c:v>
                      </c:pt>
                      <c:pt idx="2864">
                        <c:v>-2.0477445426326</c:v>
                      </c:pt>
                      <c:pt idx="2865">
                        <c:v>-2.0772273785909201</c:v>
                      </c:pt>
                      <c:pt idx="2866">
                        <c:v>-2.1086495142102901</c:v>
                      </c:pt>
                      <c:pt idx="2867">
                        <c:v>-2.1425082116099299</c:v>
                      </c:pt>
                      <c:pt idx="2868">
                        <c:v>-2.1788125444584598</c:v>
                      </c:pt>
                      <c:pt idx="2869">
                        <c:v>-2.2171122428313299</c:v>
                      </c:pt>
                      <c:pt idx="2870">
                        <c:v>-2.2568736927341102</c:v>
                      </c:pt>
                      <c:pt idx="2871">
                        <c:v>-2.2983624952596098</c:v>
                      </c:pt>
                      <c:pt idx="2872">
                        <c:v>-2.3418235935684701</c:v>
                      </c:pt>
                      <c:pt idx="2873">
                        <c:v>-2.3866550243936699</c:v>
                      </c:pt>
                      <c:pt idx="2874">
                        <c:v>-2.4337291204498599</c:v>
                      </c:pt>
                      <c:pt idx="2875">
                        <c:v>-2.4839128682999201</c:v>
                      </c:pt>
                      <c:pt idx="2876">
                        <c:v>-2.53568447761368</c:v>
                      </c:pt>
                      <c:pt idx="2877">
                        <c:v>-2.5887549825660199</c:v>
                      </c:pt>
                      <c:pt idx="2878">
                        <c:v>-2.64352213096041</c:v>
                      </c:pt>
                      <c:pt idx="2879">
                        <c:v>-2.6998839455767598</c:v>
                      </c:pt>
                      <c:pt idx="2880">
                        <c:v>-2.7580769934196399</c:v>
                      </c:pt>
                      <c:pt idx="2881">
                        <c:v>-2.8181231126005399</c:v>
                      </c:pt>
                      <c:pt idx="2882">
                        <c:v>-2.8797935979991101</c:v>
                      </c:pt>
                      <c:pt idx="2883">
                        <c:v>-2.94340603592418</c:v>
                      </c:pt>
                      <c:pt idx="2884">
                        <c:v>-3.0083257987137899</c:v>
                      </c:pt>
                      <c:pt idx="2885">
                        <c:v>-3.07525840634356</c:v>
                      </c:pt>
                      <c:pt idx="2886">
                        <c:v>-3.1447701381714999</c:v>
                      </c:pt>
                      <c:pt idx="2887">
                        <c:v>-3.2151543117136101</c:v>
                      </c:pt>
                      <c:pt idx="2888">
                        <c:v>-3.28638964251321</c:v>
                      </c:pt>
                      <c:pt idx="2889">
                        <c:v>-3.3591095305691101</c:v>
                      </c:pt>
                      <c:pt idx="2890">
                        <c:v>-3.4333560137730799</c:v>
                      </c:pt>
                      <c:pt idx="2891">
                        <c:v>-3.5088687509500698</c:v>
                      </c:pt>
                      <c:pt idx="2892">
                        <c:v>-3.58590567839309</c:v>
                      </c:pt>
                      <c:pt idx="2893">
                        <c:v>-3.66447118942303</c:v>
                      </c:pt>
                      <c:pt idx="2894">
                        <c:v>-3.7452124594916798</c:v>
                      </c:pt>
                      <c:pt idx="2895">
                        <c:v>-3.8272317941352201</c:v>
                      </c:pt>
                      <c:pt idx="2896">
                        <c:v>-3.9099717629533202</c:v>
                      </c:pt>
                      <c:pt idx="2897">
                        <c:v>-3.9939167597688101</c:v>
                      </c:pt>
                      <c:pt idx="2898">
                        <c:v>-4.0790116227629598</c:v>
                      </c:pt>
                      <c:pt idx="2899">
                        <c:v>-4.1656765125445503</c:v>
                      </c:pt>
                      <c:pt idx="2900">
                        <c:v>-4.2532464590666397</c:v>
                      </c:pt>
                      <c:pt idx="2901">
                        <c:v>-4.3425026397964803</c:v>
                      </c:pt>
                      <c:pt idx="2902">
                        <c:v>-4.4331331433374599</c:v>
                      </c:pt>
                      <c:pt idx="2903">
                        <c:v>-4.5236022578451598</c:v>
                      </c:pt>
                      <c:pt idx="2904">
                        <c:v>-4.6143443798516097</c:v>
                      </c:pt>
                      <c:pt idx="2905">
                        <c:v>-4.7058820061686797</c:v>
                      </c:pt>
                      <c:pt idx="2906">
                        <c:v>-4.7993559229845504</c:v>
                      </c:pt>
                      <c:pt idx="2907">
                        <c:v>-4.8949805060241403</c:v>
                      </c:pt>
                      <c:pt idx="2908">
                        <c:v>-4.9932056046081303</c:v>
                      </c:pt>
                      <c:pt idx="2909">
                        <c:v>-5.0924534260258802</c:v>
                      </c:pt>
                      <c:pt idx="2910">
                        <c:v>-5.1908621948629099</c:v>
                      </c:pt>
                      <c:pt idx="2911">
                        <c:v>-5.28931424187176</c:v>
                      </c:pt>
                      <c:pt idx="2912">
                        <c:v>-5.3877404088429399</c:v>
                      </c:pt>
                      <c:pt idx="2913">
                        <c:v>-5.4865444511538399</c:v>
                      </c:pt>
                      <c:pt idx="2914">
                        <c:v>-5.5873389555294404</c:v>
                      </c:pt>
                      <c:pt idx="2915">
                        <c:v>-5.6891807010167001</c:v>
                      </c:pt>
                      <c:pt idx="2916">
                        <c:v>-5.7905110582090096</c:v>
                      </c:pt>
                      <c:pt idx="2917">
                        <c:v>-5.8917764251891498</c:v>
                      </c:pt>
                      <c:pt idx="2918">
                        <c:v>-5.9924353564003896</c:v>
                      </c:pt>
                      <c:pt idx="2919">
                        <c:v>-6.09269185181099</c:v>
                      </c:pt>
                      <c:pt idx="2920">
                        <c:v>-6.1933838091114</c:v>
                      </c:pt>
                      <c:pt idx="2921">
                        <c:v>-6.29457197164409</c:v>
                      </c:pt>
                      <c:pt idx="2922">
                        <c:v>-6.3949742147855604</c:v>
                      </c:pt>
                      <c:pt idx="2923">
                        <c:v>-6.4945417502043696</c:v>
                      </c:pt>
                      <c:pt idx="2924">
                        <c:v>-6.5940153902208198</c:v>
                      </c:pt>
                      <c:pt idx="2925">
                        <c:v>-6.6932126125778</c:v>
                      </c:pt>
                      <c:pt idx="2926">
                        <c:v>-6.79198180122666</c:v>
                      </c:pt>
                      <c:pt idx="2927">
                        <c:v>-6.8906343512221699</c:v>
                      </c:pt>
                      <c:pt idx="2928">
                        <c:v>-6.9881034754054197</c:v>
                      </c:pt>
                      <c:pt idx="2929">
                        <c:v>-7.0839484223257498</c:v>
                      </c:pt>
                      <c:pt idx="2930">
                        <c:v>-7.1791948249529796</c:v>
                      </c:pt>
                      <c:pt idx="2931">
                        <c:v>-7.27382973480863</c:v>
                      </c:pt>
                      <c:pt idx="2932">
                        <c:v>-7.3675291488930696</c:v>
                      </c:pt>
                      <c:pt idx="2933">
                        <c:v>-7.4615169012112004</c:v>
                      </c:pt>
                      <c:pt idx="2934">
                        <c:v>-7.5549940988672599</c:v>
                      </c:pt>
                      <c:pt idx="2935">
                        <c:v>-7.6466543634322202</c:v>
                      </c:pt>
                      <c:pt idx="2936">
                        <c:v>-7.7374973008077701</c:v>
                      </c:pt>
                      <c:pt idx="2937">
                        <c:v>-7.8274835722511096</c:v>
                      </c:pt>
                      <c:pt idx="2938">
                        <c:v>-7.9165304644907204</c:v>
                      </c:pt>
                      <c:pt idx="2939">
                        <c:v>-8.0044462120821898</c:v>
                      </c:pt>
                      <c:pt idx="2940">
                        <c:v>-8.0917631751533001</c:v>
                      </c:pt>
                      <c:pt idx="2941">
                        <c:v>-8.1778703271692095</c:v>
                      </c:pt>
                      <c:pt idx="2942">
                        <c:v>-8.2618144648569007</c:v>
                      </c:pt>
                      <c:pt idx="2943">
                        <c:v>-8.3439134044216701</c:v>
                      </c:pt>
                      <c:pt idx="2944">
                        <c:v>-8.4243049962058993</c:v>
                      </c:pt>
                      <c:pt idx="2945">
                        <c:v>-8.5026545895900494</c:v>
                      </c:pt>
                      <c:pt idx="2946">
                        <c:v>-8.5798991352717593</c:v>
                      </c:pt>
                      <c:pt idx="2947">
                        <c:v>-8.6568470437163292</c:v>
                      </c:pt>
                      <c:pt idx="2948">
                        <c:v>-8.7334568500593299</c:v>
                      </c:pt>
                      <c:pt idx="2949">
                        <c:v>-8.8085379011161002</c:v>
                      </c:pt>
                      <c:pt idx="2950">
                        <c:v>-8.8807118484365706</c:v>
                      </c:pt>
                      <c:pt idx="2951">
                        <c:v>-8.9501135800903597</c:v>
                      </c:pt>
                      <c:pt idx="2952">
                        <c:v>-9.0172347734533496</c:v>
                      </c:pt>
                      <c:pt idx="2953">
                        <c:v>-9.0823511678599704</c:v>
                      </c:pt>
                      <c:pt idx="2954">
                        <c:v>-9.1454185048432795</c:v>
                      </c:pt>
                      <c:pt idx="2955">
                        <c:v>-9.2066100652459504</c:v>
                      </c:pt>
                      <c:pt idx="2956">
                        <c:v>-9.2654868230902103</c:v>
                      </c:pt>
                      <c:pt idx="2957">
                        <c:v>-9.3224361304121306</c:v>
                      </c:pt>
                      <c:pt idx="2958">
                        <c:v>-9.3777426274590194</c:v>
                      </c:pt>
                      <c:pt idx="2959">
                        <c:v>-9.4302197388148699</c:v>
                      </c:pt>
                      <c:pt idx="2960">
                        <c:v>-9.4797441140260297</c:v>
                      </c:pt>
                      <c:pt idx="2961">
                        <c:v>-9.5268096303173593</c:v>
                      </c:pt>
                      <c:pt idx="2962">
                        <c:v>-9.5713336521829202</c:v>
                      </c:pt>
                      <c:pt idx="2963">
                        <c:v>-9.6132695362027007</c:v>
                      </c:pt>
                      <c:pt idx="2964">
                        <c:v>-9.6527676987515107</c:v>
                      </c:pt>
                      <c:pt idx="2965">
                        <c:v>-9.6898416216670906</c:v>
                      </c:pt>
                      <c:pt idx="2966">
                        <c:v>-9.7242611031201598</c:v>
                      </c:pt>
                      <c:pt idx="2967">
                        <c:v>-9.7560239678987895</c:v>
                      </c:pt>
                      <c:pt idx="2968">
                        <c:v>-9.78528360858936</c:v>
                      </c:pt>
                      <c:pt idx="2969">
                        <c:v>-9.8121699825193893</c:v>
                      </c:pt>
                      <c:pt idx="2970">
                        <c:v>-9.8363948416938207</c:v>
                      </c:pt>
                      <c:pt idx="2971">
                        <c:v>-9.8578460459002404</c:v>
                      </c:pt>
                      <c:pt idx="2972">
                        <c:v>-9.8765854080096407</c:v>
                      </c:pt>
                      <c:pt idx="2973">
                        <c:v>-9.8929517495125197</c:v>
                      </c:pt>
                      <c:pt idx="2974">
                        <c:v>-9.9072233532579297</c:v>
                      </c:pt>
                      <c:pt idx="2975">
                        <c:v>-9.9189900330727205</c:v>
                      </c:pt>
                      <c:pt idx="2976">
                        <c:v>-9.9281163677338196</c:v>
                      </c:pt>
                      <c:pt idx="2977">
                        <c:v>-9.9348073546046791</c:v>
                      </c:pt>
                      <c:pt idx="2978">
                        <c:v>-9.9390319037843309</c:v>
                      </c:pt>
                      <c:pt idx="2979">
                        <c:v>-9.9406211241473805</c:v>
                      </c:pt>
                      <c:pt idx="2980">
                        <c:v>-9.9394134231358908</c:v>
                      </c:pt>
                      <c:pt idx="2981">
                        <c:v>-9.9356043889441903</c:v>
                      </c:pt>
                      <c:pt idx="2982">
                        <c:v>-9.9293970937695502</c:v>
                      </c:pt>
                      <c:pt idx="2983">
                        <c:v>-9.9208005728980897</c:v>
                      </c:pt>
                      <c:pt idx="2984">
                        <c:v>-9.9097212333490905</c:v>
                      </c:pt>
                      <c:pt idx="2985">
                        <c:v>-9.8963253170681398</c:v>
                      </c:pt>
                      <c:pt idx="2986">
                        <c:v>-9.8803311235854192</c:v>
                      </c:pt>
                      <c:pt idx="2987">
                        <c:v>-9.8614863035006106</c:v>
                      </c:pt>
                      <c:pt idx="2988">
                        <c:v>-9.8398202897059193</c:v>
                      </c:pt>
                      <c:pt idx="2989">
                        <c:v>-9.8152209553679199</c:v>
                      </c:pt>
                      <c:pt idx="2990">
                        <c:v>-9.7883120423833301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722B-4776-B994-B18E0135E947}"/>
                  </c:ext>
                </c:extLst>
              </c15:ser>
            </c15:filteredScatterSeries>
          </c:ext>
        </c:extLst>
      </c:scatterChart>
      <c:scatterChart>
        <c:scatterStyle val="smoothMarker"/>
        <c:varyColors val="0"/>
        <c:ser>
          <c:idx val="0"/>
          <c:order val="5"/>
          <c:tx>
            <c:strRef>
              <c:f>'Figure 2a BSA sup75 increase'!$B$1</c:f>
              <c:strCache>
                <c:ptCount val="1"/>
                <c:pt idx="0">
                  <c:v>LS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'Figure 2a BSA sup75 increase'!$A$2:$A$6105</c:f>
              <c:numCache>
                <c:formatCode>General</c:formatCode>
                <c:ptCount val="6104"/>
                <c:pt idx="0">
                  <c:v>-0.68533614592732695</c:v>
                </c:pt>
                <c:pt idx="1">
                  <c:v>-0.67878431998520705</c:v>
                </c:pt>
                <c:pt idx="2">
                  <c:v>-0.67223249404308705</c:v>
                </c:pt>
                <c:pt idx="3">
                  <c:v>-0.66568066810096804</c:v>
                </c:pt>
                <c:pt idx="4">
                  <c:v>-0.65912884215884904</c:v>
                </c:pt>
                <c:pt idx="5">
                  <c:v>-0.65257701621672903</c:v>
                </c:pt>
                <c:pt idx="6">
                  <c:v>-0.64602519027461003</c:v>
                </c:pt>
                <c:pt idx="7">
                  <c:v>-0.63947336433249002</c:v>
                </c:pt>
                <c:pt idx="8">
                  <c:v>-0.63292153839037102</c:v>
                </c:pt>
                <c:pt idx="9">
                  <c:v>-0.62636971244825101</c:v>
                </c:pt>
                <c:pt idx="10">
                  <c:v>-0.61981788650613101</c:v>
                </c:pt>
                <c:pt idx="11">
                  <c:v>-0.61326606056401201</c:v>
                </c:pt>
                <c:pt idx="12">
                  <c:v>-0.606714234621892</c:v>
                </c:pt>
                <c:pt idx="13">
                  <c:v>-0.600162408679773</c:v>
                </c:pt>
                <c:pt idx="14">
                  <c:v>-0.59361058273765299</c:v>
                </c:pt>
                <c:pt idx="15">
                  <c:v>-0.58705875679553399</c:v>
                </c:pt>
                <c:pt idx="16">
                  <c:v>-0.58050693085341398</c:v>
                </c:pt>
                <c:pt idx="17">
                  <c:v>-0.57395510491129498</c:v>
                </c:pt>
                <c:pt idx="18">
                  <c:v>-0.56740327896917497</c:v>
                </c:pt>
                <c:pt idx="19">
                  <c:v>-0.56085145302705597</c:v>
                </c:pt>
                <c:pt idx="20">
                  <c:v>-0.55429962708493596</c:v>
                </c:pt>
                <c:pt idx="21">
                  <c:v>-0.54774780114281696</c:v>
                </c:pt>
                <c:pt idx="22">
                  <c:v>-0.54119597520069695</c:v>
                </c:pt>
                <c:pt idx="23">
                  <c:v>-0.53464414925857795</c:v>
                </c:pt>
                <c:pt idx="24">
                  <c:v>-0.52809232331645795</c:v>
                </c:pt>
                <c:pt idx="25">
                  <c:v>-0.52154049737433905</c:v>
                </c:pt>
                <c:pt idx="26">
                  <c:v>-0.51498867143221905</c:v>
                </c:pt>
                <c:pt idx="27">
                  <c:v>-0.50843684549010004</c:v>
                </c:pt>
                <c:pt idx="28">
                  <c:v>-0.50188501954798004</c:v>
                </c:pt>
                <c:pt idx="29">
                  <c:v>-0.49533319360586098</c:v>
                </c:pt>
                <c:pt idx="30">
                  <c:v>-0.48878136766374097</c:v>
                </c:pt>
                <c:pt idx="31">
                  <c:v>-0.48222954172162202</c:v>
                </c:pt>
                <c:pt idx="32">
                  <c:v>-0.47567771577950202</c:v>
                </c:pt>
                <c:pt idx="33">
                  <c:v>-0.46912588983738301</c:v>
                </c:pt>
                <c:pt idx="34">
                  <c:v>-0.46257406389526301</c:v>
                </c:pt>
                <c:pt idx="35">
                  <c:v>-0.45602223795314401</c:v>
                </c:pt>
                <c:pt idx="36">
                  <c:v>-0.449470412011024</c:v>
                </c:pt>
                <c:pt idx="37">
                  <c:v>-0.442918586068905</c:v>
                </c:pt>
                <c:pt idx="38">
                  <c:v>-0.43636676012678499</c:v>
                </c:pt>
                <c:pt idx="39">
                  <c:v>-0.42981493418466599</c:v>
                </c:pt>
                <c:pt idx="40">
                  <c:v>-0.42326310824254598</c:v>
                </c:pt>
                <c:pt idx="41">
                  <c:v>-0.41671128230042698</c:v>
                </c:pt>
                <c:pt idx="42">
                  <c:v>-0.41015945635830697</c:v>
                </c:pt>
                <c:pt idx="43">
                  <c:v>-0.40360763041618802</c:v>
                </c:pt>
                <c:pt idx="44">
                  <c:v>-0.39705580447406802</c:v>
                </c:pt>
                <c:pt idx="45">
                  <c:v>-0.39050397853194901</c:v>
                </c:pt>
                <c:pt idx="46">
                  <c:v>-0.38395215258982901</c:v>
                </c:pt>
                <c:pt idx="47">
                  <c:v>-0.37740032664771</c:v>
                </c:pt>
                <c:pt idx="48">
                  <c:v>-0.37084850070559</c:v>
                </c:pt>
                <c:pt idx="49">
                  <c:v>-0.364296674763471</c:v>
                </c:pt>
                <c:pt idx="50">
                  <c:v>-0.35774484882135099</c:v>
                </c:pt>
                <c:pt idx="51">
                  <c:v>-0.35119302287923199</c:v>
                </c:pt>
                <c:pt idx="52">
                  <c:v>-0.34464119693711198</c:v>
                </c:pt>
                <c:pt idx="53">
                  <c:v>-0.33808937099499298</c:v>
                </c:pt>
                <c:pt idx="54">
                  <c:v>-0.33153754505287297</c:v>
                </c:pt>
                <c:pt idx="55">
                  <c:v>-0.32498571911075402</c:v>
                </c:pt>
                <c:pt idx="56">
                  <c:v>-0.31843389316863402</c:v>
                </c:pt>
                <c:pt idx="57">
                  <c:v>-0.31188206722651501</c:v>
                </c:pt>
                <c:pt idx="58">
                  <c:v>-0.30533024128439501</c:v>
                </c:pt>
                <c:pt idx="59">
                  <c:v>-0.298778415342276</c:v>
                </c:pt>
                <c:pt idx="60">
                  <c:v>-0.292226589400156</c:v>
                </c:pt>
                <c:pt idx="61">
                  <c:v>-0.285674763458036</c:v>
                </c:pt>
                <c:pt idx="62">
                  <c:v>-0.27912293751591699</c:v>
                </c:pt>
                <c:pt idx="63">
                  <c:v>-0.27257111157379699</c:v>
                </c:pt>
                <c:pt idx="64">
                  <c:v>-0.26601928563167798</c:v>
                </c:pt>
                <c:pt idx="65">
                  <c:v>-0.25946745968955798</c:v>
                </c:pt>
                <c:pt idx="66">
                  <c:v>-0.25291563374743897</c:v>
                </c:pt>
                <c:pt idx="67">
                  <c:v>-0.246363807805319</c:v>
                </c:pt>
                <c:pt idx="68">
                  <c:v>-0.23981198186319999</c:v>
                </c:pt>
                <c:pt idx="69">
                  <c:v>-0.23326015592107999</c:v>
                </c:pt>
                <c:pt idx="70">
                  <c:v>-0.22670832997896101</c:v>
                </c:pt>
                <c:pt idx="71">
                  <c:v>-0.22015650403684101</c:v>
                </c:pt>
                <c:pt idx="72">
                  <c:v>-0.213604678094722</c:v>
                </c:pt>
                <c:pt idx="73">
                  <c:v>-0.207052852152602</c:v>
                </c:pt>
                <c:pt idx="74">
                  <c:v>-0.20050102621048299</c:v>
                </c:pt>
                <c:pt idx="75">
                  <c:v>-0.19394920026836299</c:v>
                </c:pt>
                <c:pt idx="76">
                  <c:v>-0.18739737432624401</c:v>
                </c:pt>
                <c:pt idx="77">
                  <c:v>-0.18084554838412401</c:v>
                </c:pt>
                <c:pt idx="78">
                  <c:v>-0.174293722442005</c:v>
                </c:pt>
                <c:pt idx="79">
                  <c:v>-0.167741896499885</c:v>
                </c:pt>
                <c:pt idx="80">
                  <c:v>-0.16119007055776599</c:v>
                </c:pt>
                <c:pt idx="81">
                  <c:v>-0.15463824461564599</c:v>
                </c:pt>
                <c:pt idx="82">
                  <c:v>-0.14808641867352701</c:v>
                </c:pt>
                <c:pt idx="83">
                  <c:v>-0.14153459273140701</c:v>
                </c:pt>
                <c:pt idx="84">
                  <c:v>-0.134982766789288</c:v>
                </c:pt>
                <c:pt idx="85">
                  <c:v>-0.128430940847168</c:v>
                </c:pt>
                <c:pt idx="86">
                  <c:v>-0.121879114905049</c:v>
                </c:pt>
                <c:pt idx="87">
                  <c:v>-0.115327288962929</c:v>
                </c:pt>
                <c:pt idx="88">
                  <c:v>-0.10877546302081</c:v>
                </c:pt>
                <c:pt idx="89">
                  <c:v>-0.10222363707869001</c:v>
                </c:pt>
                <c:pt idx="90">
                  <c:v>-9.5671811136570695E-2</c:v>
                </c:pt>
                <c:pt idx="91">
                  <c:v>-8.9119985194451301E-2</c:v>
                </c:pt>
                <c:pt idx="92">
                  <c:v>-8.2568159252331699E-2</c:v>
                </c:pt>
                <c:pt idx="93">
                  <c:v>-7.6016333310212195E-2</c:v>
                </c:pt>
                <c:pt idx="94">
                  <c:v>-6.9464507368092704E-2</c:v>
                </c:pt>
                <c:pt idx="95">
                  <c:v>-6.2912681425973199E-2</c:v>
                </c:pt>
                <c:pt idx="96">
                  <c:v>-5.6360855483853702E-2</c:v>
                </c:pt>
                <c:pt idx="97">
                  <c:v>-4.9809029541734197E-2</c:v>
                </c:pt>
                <c:pt idx="98">
                  <c:v>-4.3257203599614699E-2</c:v>
                </c:pt>
                <c:pt idx="99">
                  <c:v>-3.6705377657495097E-2</c:v>
                </c:pt>
                <c:pt idx="100">
                  <c:v>-3.01535517153757E-2</c:v>
                </c:pt>
                <c:pt idx="101">
                  <c:v>-2.3601725773256099E-2</c:v>
                </c:pt>
                <c:pt idx="102">
                  <c:v>-1.7049899831136601E-2</c:v>
                </c:pt>
                <c:pt idx="103">
                  <c:v>-1.04980738890172E-2</c:v>
                </c:pt>
                <c:pt idx="104">
                  <c:v>-3.9462479468976002E-3</c:v>
                </c:pt>
                <c:pt idx="105">
                  <c:v>2.6055779952218702E-3</c:v>
                </c:pt>
                <c:pt idx="106">
                  <c:v>9.1574039373414299E-3</c:v>
                </c:pt>
                <c:pt idx="107">
                  <c:v>1.5709229879460902E-2</c:v>
                </c:pt>
                <c:pt idx="108">
                  <c:v>2.22610558215805E-2</c:v>
                </c:pt>
                <c:pt idx="109">
                  <c:v>2.88128817636999E-2</c:v>
                </c:pt>
                <c:pt idx="110">
                  <c:v>3.5364707705819398E-2</c:v>
                </c:pt>
                <c:pt idx="111">
                  <c:v>4.1916533647939E-2</c:v>
                </c:pt>
                <c:pt idx="112">
                  <c:v>4.84683595900584E-2</c:v>
                </c:pt>
                <c:pt idx="113">
                  <c:v>5.5020185532178002E-2</c:v>
                </c:pt>
                <c:pt idx="114">
                  <c:v>6.15720114742975E-2</c:v>
                </c:pt>
                <c:pt idx="115">
                  <c:v>6.8123837416417005E-2</c:v>
                </c:pt>
                <c:pt idx="116">
                  <c:v>7.4675663358536495E-2</c:v>
                </c:pt>
                <c:pt idx="117">
                  <c:v>8.1227489300656E-2</c:v>
                </c:pt>
                <c:pt idx="118">
                  <c:v>8.7779315242775602E-2</c:v>
                </c:pt>
                <c:pt idx="119">
                  <c:v>9.4331141184894995E-2</c:v>
                </c:pt>
                <c:pt idx="120">
                  <c:v>0.100882967127015</c:v>
                </c:pt>
                <c:pt idx="121">
                  <c:v>0.107434793069134</c:v>
                </c:pt>
                <c:pt idx="122">
                  <c:v>0.113986619011254</c:v>
                </c:pt>
                <c:pt idx="123">
                  <c:v>0.120538444953373</c:v>
                </c:pt>
                <c:pt idx="124">
                  <c:v>0.12709027089549299</c:v>
                </c:pt>
                <c:pt idx="125">
                  <c:v>0.133642096837612</c:v>
                </c:pt>
                <c:pt idx="126">
                  <c:v>0.140193922779732</c:v>
                </c:pt>
                <c:pt idx="127">
                  <c:v>0.146745748721851</c:v>
                </c:pt>
                <c:pt idx="128">
                  <c:v>0.15329757466397101</c:v>
                </c:pt>
                <c:pt idx="129">
                  <c:v>0.15984940060608999</c:v>
                </c:pt>
                <c:pt idx="130">
                  <c:v>0.16640122654820999</c:v>
                </c:pt>
                <c:pt idx="131">
                  <c:v>0.172953052490329</c:v>
                </c:pt>
                <c:pt idx="132">
                  <c:v>0.179504878432449</c:v>
                </c:pt>
                <c:pt idx="133">
                  <c:v>0.186056704374568</c:v>
                </c:pt>
                <c:pt idx="134">
                  <c:v>0.19260853031668801</c:v>
                </c:pt>
                <c:pt idx="135">
                  <c:v>0.19916035625880699</c:v>
                </c:pt>
                <c:pt idx="136">
                  <c:v>0.20571218220092699</c:v>
                </c:pt>
                <c:pt idx="137">
                  <c:v>0.212264008143046</c:v>
                </c:pt>
                <c:pt idx="138">
                  <c:v>0.218815834085166</c:v>
                </c:pt>
                <c:pt idx="139">
                  <c:v>0.22536766002728501</c:v>
                </c:pt>
                <c:pt idx="140">
                  <c:v>0.23191948596940501</c:v>
                </c:pt>
                <c:pt idx="141">
                  <c:v>0.23847131191152399</c:v>
                </c:pt>
                <c:pt idx="142">
                  <c:v>0.24502313785364399</c:v>
                </c:pt>
                <c:pt idx="143">
                  <c:v>0.251574963795763</c:v>
                </c:pt>
                <c:pt idx="144">
                  <c:v>0.258126789737883</c:v>
                </c:pt>
                <c:pt idx="145">
                  <c:v>0.26467861568000201</c:v>
                </c:pt>
                <c:pt idx="146">
                  <c:v>0.27123044162212201</c:v>
                </c:pt>
                <c:pt idx="147">
                  <c:v>0.27778226756424101</c:v>
                </c:pt>
                <c:pt idx="148">
                  <c:v>0.28433409350636102</c:v>
                </c:pt>
                <c:pt idx="149">
                  <c:v>0.29088591944848002</c:v>
                </c:pt>
                <c:pt idx="150">
                  <c:v>0.29743774539059997</c:v>
                </c:pt>
                <c:pt idx="151">
                  <c:v>0.30398957133271898</c:v>
                </c:pt>
                <c:pt idx="152">
                  <c:v>0.31054139727483898</c:v>
                </c:pt>
                <c:pt idx="153">
                  <c:v>0.31709322321695799</c:v>
                </c:pt>
                <c:pt idx="154">
                  <c:v>0.32364504915907799</c:v>
                </c:pt>
                <c:pt idx="155">
                  <c:v>0.330196875101197</c:v>
                </c:pt>
                <c:pt idx="156">
                  <c:v>0.336748701043317</c:v>
                </c:pt>
                <c:pt idx="157">
                  <c:v>0.34330052698543601</c:v>
                </c:pt>
                <c:pt idx="158">
                  <c:v>0.34985235292755601</c:v>
                </c:pt>
                <c:pt idx="159">
                  <c:v>0.35640417886967501</c:v>
                </c:pt>
                <c:pt idx="160">
                  <c:v>0.36295600481179502</c:v>
                </c:pt>
                <c:pt idx="161">
                  <c:v>0.36950783075391402</c:v>
                </c:pt>
                <c:pt idx="162">
                  <c:v>0.37605965669603397</c:v>
                </c:pt>
                <c:pt idx="163">
                  <c:v>0.38261148263815298</c:v>
                </c:pt>
                <c:pt idx="164">
                  <c:v>0.38916330858027298</c:v>
                </c:pt>
                <c:pt idx="165">
                  <c:v>0.39571513452239299</c:v>
                </c:pt>
                <c:pt idx="166">
                  <c:v>0.40226696046451199</c:v>
                </c:pt>
                <c:pt idx="167">
                  <c:v>0.408818786406631</c:v>
                </c:pt>
                <c:pt idx="168">
                  <c:v>0.415370612348751</c:v>
                </c:pt>
                <c:pt idx="169">
                  <c:v>0.421922438290871</c:v>
                </c:pt>
                <c:pt idx="170">
                  <c:v>0.42847426423299001</c:v>
                </c:pt>
                <c:pt idx="171">
                  <c:v>0.43502609017511001</c:v>
                </c:pt>
                <c:pt idx="172">
                  <c:v>0.44157791611722902</c:v>
                </c:pt>
                <c:pt idx="173">
                  <c:v>0.44812974205934802</c:v>
                </c:pt>
                <c:pt idx="174">
                  <c:v>0.45468156800146797</c:v>
                </c:pt>
                <c:pt idx="175">
                  <c:v>0.46123339394358798</c:v>
                </c:pt>
                <c:pt idx="176">
                  <c:v>0.46778521988570698</c:v>
                </c:pt>
                <c:pt idx="177">
                  <c:v>0.47433704582782599</c:v>
                </c:pt>
                <c:pt idx="178">
                  <c:v>0.48088887176994599</c:v>
                </c:pt>
                <c:pt idx="179">
                  <c:v>0.487440697712066</c:v>
                </c:pt>
                <c:pt idx="180">
                  <c:v>0.493992523654185</c:v>
                </c:pt>
                <c:pt idx="181">
                  <c:v>0.500544349596305</c:v>
                </c:pt>
                <c:pt idx="182">
                  <c:v>0.50709617553842401</c:v>
                </c:pt>
                <c:pt idx="183">
                  <c:v>0.51364800148054401</c:v>
                </c:pt>
                <c:pt idx="184">
                  <c:v>0.52019982742266302</c:v>
                </c:pt>
                <c:pt idx="185">
                  <c:v>0.52675165336478302</c:v>
                </c:pt>
                <c:pt idx="186">
                  <c:v>0.53330347930690203</c:v>
                </c:pt>
                <c:pt idx="187">
                  <c:v>0.53985530524902203</c:v>
                </c:pt>
                <c:pt idx="188">
                  <c:v>0.54640713119114104</c:v>
                </c:pt>
                <c:pt idx="189">
                  <c:v>0.55295895713326104</c:v>
                </c:pt>
                <c:pt idx="190">
                  <c:v>0.55951078307538005</c:v>
                </c:pt>
                <c:pt idx="191">
                  <c:v>0.56606260901750005</c:v>
                </c:pt>
                <c:pt idx="192">
                  <c:v>0.57261443495961895</c:v>
                </c:pt>
                <c:pt idx="193">
                  <c:v>0.57916626090173895</c:v>
                </c:pt>
                <c:pt idx="194">
                  <c:v>0.58571808684385795</c:v>
                </c:pt>
                <c:pt idx="195">
                  <c:v>0.59226991278597796</c:v>
                </c:pt>
                <c:pt idx="196">
                  <c:v>0.59882173872809696</c:v>
                </c:pt>
                <c:pt idx="197">
                  <c:v>0.60537356467021697</c:v>
                </c:pt>
                <c:pt idx="198">
                  <c:v>0.61192539061233597</c:v>
                </c:pt>
                <c:pt idx="199">
                  <c:v>0.61847721655445598</c:v>
                </c:pt>
                <c:pt idx="200">
                  <c:v>0.62502904249657498</c:v>
                </c:pt>
                <c:pt idx="201">
                  <c:v>0.63158086843869499</c:v>
                </c:pt>
                <c:pt idx="202">
                  <c:v>0.63813269438081399</c:v>
                </c:pt>
                <c:pt idx="203">
                  <c:v>0.644684520322934</c:v>
                </c:pt>
                <c:pt idx="204">
                  <c:v>0.651236346265053</c:v>
                </c:pt>
                <c:pt idx="205">
                  <c:v>0.65778817220717301</c:v>
                </c:pt>
                <c:pt idx="206">
                  <c:v>0.66433999814929201</c:v>
                </c:pt>
                <c:pt idx="207">
                  <c:v>0.67089182409141201</c:v>
                </c:pt>
                <c:pt idx="208">
                  <c:v>0.67744365003353102</c:v>
                </c:pt>
                <c:pt idx="209">
                  <c:v>0.68399547597565102</c:v>
                </c:pt>
                <c:pt idx="210">
                  <c:v>0.69054730191777003</c:v>
                </c:pt>
                <c:pt idx="211">
                  <c:v>0.69709912785989003</c:v>
                </c:pt>
                <c:pt idx="212">
                  <c:v>0.70365095380200904</c:v>
                </c:pt>
                <c:pt idx="213">
                  <c:v>0.71020277974412904</c:v>
                </c:pt>
                <c:pt idx="214">
                  <c:v>0.71675460568624805</c:v>
                </c:pt>
                <c:pt idx="215">
                  <c:v>0.72330643162836805</c:v>
                </c:pt>
                <c:pt idx="216">
                  <c:v>0.72985825757048794</c:v>
                </c:pt>
                <c:pt idx="217">
                  <c:v>0.73641008351260695</c:v>
                </c:pt>
                <c:pt idx="218">
                  <c:v>0.74296190945472596</c:v>
                </c:pt>
                <c:pt idx="219">
                  <c:v>0.74951373539684596</c:v>
                </c:pt>
                <c:pt idx="220">
                  <c:v>0.75606556133896496</c:v>
                </c:pt>
                <c:pt idx="221">
                  <c:v>0.76261738728108497</c:v>
                </c:pt>
                <c:pt idx="222">
                  <c:v>0.76916921322320397</c:v>
                </c:pt>
                <c:pt idx="223">
                  <c:v>0.77572103916532398</c:v>
                </c:pt>
                <c:pt idx="224">
                  <c:v>0.78227286510744298</c:v>
                </c:pt>
                <c:pt idx="225">
                  <c:v>0.78882469104956299</c:v>
                </c:pt>
                <c:pt idx="226">
                  <c:v>0.79537651699168299</c:v>
                </c:pt>
                <c:pt idx="227">
                  <c:v>0.801928342933802</c:v>
                </c:pt>
                <c:pt idx="228">
                  <c:v>0.808480168875921</c:v>
                </c:pt>
                <c:pt idx="229">
                  <c:v>0.81503199481804101</c:v>
                </c:pt>
                <c:pt idx="230">
                  <c:v>0.82158382076016101</c:v>
                </c:pt>
                <c:pt idx="231">
                  <c:v>0.82813564670228001</c:v>
                </c:pt>
                <c:pt idx="232">
                  <c:v>0.83468747264440002</c:v>
                </c:pt>
                <c:pt idx="233">
                  <c:v>0.84123929858651902</c:v>
                </c:pt>
                <c:pt idx="234">
                  <c:v>0.84779112452863903</c:v>
                </c:pt>
                <c:pt idx="235">
                  <c:v>0.85434295047075803</c:v>
                </c:pt>
                <c:pt idx="236">
                  <c:v>0.86089477641287804</c:v>
                </c:pt>
                <c:pt idx="237">
                  <c:v>0.86744660235499704</c:v>
                </c:pt>
                <c:pt idx="238">
                  <c:v>0.87399842829711705</c:v>
                </c:pt>
                <c:pt idx="239">
                  <c:v>0.88055025423923605</c:v>
                </c:pt>
                <c:pt idx="240">
                  <c:v>0.88710208018135595</c:v>
                </c:pt>
                <c:pt idx="241">
                  <c:v>0.89365390612347495</c:v>
                </c:pt>
                <c:pt idx="242">
                  <c:v>0.90020573206559495</c:v>
                </c:pt>
                <c:pt idx="243">
                  <c:v>0.90675755800771396</c:v>
                </c:pt>
                <c:pt idx="244">
                  <c:v>0.91330938394983396</c:v>
                </c:pt>
                <c:pt idx="245">
                  <c:v>0.91986120989195297</c:v>
                </c:pt>
                <c:pt idx="246">
                  <c:v>0.92641303583407297</c:v>
                </c:pt>
                <c:pt idx="247">
                  <c:v>0.93296486177619198</c:v>
                </c:pt>
                <c:pt idx="248">
                  <c:v>0.93951668771831198</c:v>
                </c:pt>
                <c:pt idx="249">
                  <c:v>0.94606851366043099</c:v>
                </c:pt>
                <c:pt idx="250">
                  <c:v>0.95262033960255099</c:v>
                </c:pt>
                <c:pt idx="251">
                  <c:v>0.95917216554467</c:v>
                </c:pt>
                <c:pt idx="252">
                  <c:v>0.96572399148679</c:v>
                </c:pt>
                <c:pt idx="253">
                  <c:v>0.97227581742890901</c:v>
                </c:pt>
                <c:pt idx="254">
                  <c:v>0.97882764337102901</c:v>
                </c:pt>
                <c:pt idx="255">
                  <c:v>0.98537946931314802</c:v>
                </c:pt>
                <c:pt idx="256">
                  <c:v>0.99193129525526802</c:v>
                </c:pt>
                <c:pt idx="257">
                  <c:v>0.99848312119738702</c:v>
                </c:pt>
                <c:pt idx="258">
                  <c:v>1.0050349471395099</c:v>
                </c:pt>
                <c:pt idx="259">
                  <c:v>1.0115867730816299</c:v>
                </c:pt>
                <c:pt idx="260">
                  <c:v>1.0181385990237499</c:v>
                </c:pt>
                <c:pt idx="261">
                  <c:v>1.0246904249658699</c:v>
                </c:pt>
                <c:pt idx="262">
                  <c:v>1.0312422509079799</c:v>
                </c:pt>
                <c:pt idx="263">
                  <c:v>1.0377940768500999</c:v>
                </c:pt>
                <c:pt idx="264">
                  <c:v>1.0443459027922199</c:v>
                </c:pt>
                <c:pt idx="265">
                  <c:v>1.05089772873434</c:v>
                </c:pt>
                <c:pt idx="266">
                  <c:v>1.05744955467646</c:v>
                </c:pt>
                <c:pt idx="267">
                  <c:v>1.06400138061858</c:v>
                </c:pt>
                <c:pt idx="268">
                  <c:v>1.0705532065607</c:v>
                </c:pt>
                <c:pt idx="269">
                  <c:v>1.07710503250282</c:v>
                </c:pt>
                <c:pt idx="270">
                  <c:v>1.08365685844494</c:v>
                </c:pt>
                <c:pt idx="271">
                  <c:v>1.09020868438706</c:v>
                </c:pt>
                <c:pt idx="272">
                  <c:v>1.09676051032918</c:v>
                </c:pt>
                <c:pt idx="273">
                  <c:v>1.1033123362713</c:v>
                </c:pt>
                <c:pt idx="274">
                  <c:v>1.10986416221342</c:v>
                </c:pt>
                <c:pt idx="275">
                  <c:v>1.11641598815554</c:v>
                </c:pt>
                <c:pt idx="276">
                  <c:v>1.12296781409766</c:v>
                </c:pt>
                <c:pt idx="277">
                  <c:v>1.12951964003978</c:v>
                </c:pt>
                <c:pt idx="278">
                  <c:v>1.1360714659819</c:v>
                </c:pt>
                <c:pt idx="279">
                  <c:v>1.14262329192402</c:v>
                </c:pt>
                <c:pt idx="280">
                  <c:v>1.14917511786614</c:v>
                </c:pt>
                <c:pt idx="281">
                  <c:v>1.15572694380826</c:v>
                </c:pt>
                <c:pt idx="282">
                  <c:v>1.16227876975037</c:v>
                </c:pt>
                <c:pt idx="283">
                  <c:v>1.16883059569249</c:v>
                </c:pt>
                <c:pt idx="284">
                  <c:v>1.17538242163461</c:v>
                </c:pt>
                <c:pt idx="285">
                  <c:v>1.18193424757673</c:v>
                </c:pt>
                <c:pt idx="286">
                  <c:v>1.1884860735188501</c:v>
                </c:pt>
                <c:pt idx="287">
                  <c:v>1.1950378994609701</c:v>
                </c:pt>
                <c:pt idx="288">
                  <c:v>1.2015897254030901</c:v>
                </c:pt>
                <c:pt idx="289">
                  <c:v>1.2081415513452101</c:v>
                </c:pt>
                <c:pt idx="290">
                  <c:v>1.2146933772873301</c:v>
                </c:pt>
                <c:pt idx="291">
                  <c:v>1.2212452032294501</c:v>
                </c:pt>
                <c:pt idx="292">
                  <c:v>1.2277970291715701</c:v>
                </c:pt>
                <c:pt idx="293">
                  <c:v>1.2343488551136901</c:v>
                </c:pt>
                <c:pt idx="294">
                  <c:v>1.2409006810558101</c:v>
                </c:pt>
                <c:pt idx="295">
                  <c:v>1.2474525069979301</c:v>
                </c:pt>
                <c:pt idx="296">
                  <c:v>1.2540043329400501</c:v>
                </c:pt>
                <c:pt idx="297">
                  <c:v>1.2605561588821701</c:v>
                </c:pt>
                <c:pt idx="298">
                  <c:v>1.2671079848242901</c:v>
                </c:pt>
                <c:pt idx="299">
                  <c:v>1.2736598107664101</c:v>
                </c:pt>
                <c:pt idx="300">
                  <c:v>1.2802116367085301</c:v>
                </c:pt>
                <c:pt idx="301">
                  <c:v>1.2867634626506499</c:v>
                </c:pt>
                <c:pt idx="302">
                  <c:v>1.2933152885927699</c:v>
                </c:pt>
                <c:pt idx="303">
                  <c:v>1.2998671145348799</c:v>
                </c:pt>
                <c:pt idx="304">
                  <c:v>1.3064189404769999</c:v>
                </c:pt>
                <c:pt idx="305">
                  <c:v>1.3129707664191199</c:v>
                </c:pt>
                <c:pt idx="306">
                  <c:v>1.3195225923612399</c:v>
                </c:pt>
                <c:pt idx="307">
                  <c:v>1.3260744183033599</c:v>
                </c:pt>
                <c:pt idx="308">
                  <c:v>1.3326262442454799</c:v>
                </c:pt>
                <c:pt idx="309">
                  <c:v>1.3391780701875999</c:v>
                </c:pt>
                <c:pt idx="310">
                  <c:v>1.3457298961297199</c:v>
                </c:pt>
                <c:pt idx="311">
                  <c:v>1.3522817220718399</c:v>
                </c:pt>
                <c:pt idx="312">
                  <c:v>1.3588335480139599</c:v>
                </c:pt>
                <c:pt idx="313">
                  <c:v>1.36538537395608</c:v>
                </c:pt>
                <c:pt idx="314">
                  <c:v>1.3719371998982</c:v>
                </c:pt>
                <c:pt idx="315">
                  <c:v>1.37848902584032</c:v>
                </c:pt>
                <c:pt idx="316">
                  <c:v>1.38504085178244</c:v>
                </c:pt>
                <c:pt idx="317">
                  <c:v>1.39159267772456</c:v>
                </c:pt>
                <c:pt idx="318">
                  <c:v>1.39814450366668</c:v>
                </c:pt>
                <c:pt idx="319">
                  <c:v>1.4046963296088</c:v>
                </c:pt>
                <c:pt idx="320">
                  <c:v>1.41124815555092</c:v>
                </c:pt>
                <c:pt idx="321">
                  <c:v>1.41779998149304</c:v>
                </c:pt>
                <c:pt idx="322">
                  <c:v>1.42435180743516</c:v>
                </c:pt>
                <c:pt idx="323">
                  <c:v>1.43090363337727</c:v>
                </c:pt>
                <c:pt idx="324">
                  <c:v>1.43745545931939</c:v>
                </c:pt>
                <c:pt idx="325">
                  <c:v>1.44400728526151</c:v>
                </c:pt>
                <c:pt idx="326">
                  <c:v>1.45055911120363</c:v>
                </c:pt>
                <c:pt idx="327">
                  <c:v>1.45711093714575</c:v>
                </c:pt>
                <c:pt idx="328">
                  <c:v>1.46366276308787</c:v>
                </c:pt>
                <c:pt idx="329">
                  <c:v>1.47021458902999</c:v>
                </c:pt>
                <c:pt idx="330">
                  <c:v>1.47676641497211</c:v>
                </c:pt>
                <c:pt idx="331">
                  <c:v>1.48331824091423</c:v>
                </c:pt>
                <c:pt idx="332">
                  <c:v>1.48987006685635</c:v>
                </c:pt>
                <c:pt idx="333">
                  <c:v>1.49642189279847</c:v>
                </c:pt>
                <c:pt idx="334">
                  <c:v>1.50297371874059</c:v>
                </c:pt>
                <c:pt idx="335">
                  <c:v>1.5095255446827101</c:v>
                </c:pt>
                <c:pt idx="336">
                  <c:v>1.5160773706248301</c:v>
                </c:pt>
                <c:pt idx="337">
                  <c:v>1.5226291965669501</c:v>
                </c:pt>
                <c:pt idx="338">
                  <c:v>1.5291810225090701</c:v>
                </c:pt>
                <c:pt idx="339">
                  <c:v>1.5357328484511901</c:v>
                </c:pt>
                <c:pt idx="340">
                  <c:v>1.5422846743933101</c:v>
                </c:pt>
                <c:pt idx="341">
                  <c:v>1.5488365003354301</c:v>
                </c:pt>
                <c:pt idx="342">
                  <c:v>1.5553883262775501</c:v>
                </c:pt>
                <c:pt idx="343">
                  <c:v>1.5619401522196701</c:v>
                </c:pt>
                <c:pt idx="344">
                  <c:v>1.5684919781617801</c:v>
                </c:pt>
                <c:pt idx="345">
                  <c:v>1.5750438041039001</c:v>
                </c:pt>
                <c:pt idx="346">
                  <c:v>1.5815956300460201</c:v>
                </c:pt>
                <c:pt idx="347">
                  <c:v>1.5881474559881399</c:v>
                </c:pt>
                <c:pt idx="348">
                  <c:v>1.5946992819302599</c:v>
                </c:pt>
                <c:pt idx="349">
                  <c:v>1.6012511078723799</c:v>
                </c:pt>
                <c:pt idx="350">
                  <c:v>1.6078029338144999</c:v>
                </c:pt>
                <c:pt idx="351">
                  <c:v>1.6143547597566199</c:v>
                </c:pt>
                <c:pt idx="352">
                  <c:v>1.6209065856987399</c:v>
                </c:pt>
                <c:pt idx="353">
                  <c:v>1.6274584116408599</c:v>
                </c:pt>
                <c:pt idx="354">
                  <c:v>1.6340102375829799</c:v>
                </c:pt>
                <c:pt idx="355">
                  <c:v>1.6405620635250999</c:v>
                </c:pt>
                <c:pt idx="356">
                  <c:v>1.6471138894672199</c:v>
                </c:pt>
                <c:pt idx="357">
                  <c:v>1.6536657154093399</c:v>
                </c:pt>
                <c:pt idx="358">
                  <c:v>1.6602175413514599</c:v>
                </c:pt>
                <c:pt idx="359">
                  <c:v>1.6667693672935799</c:v>
                </c:pt>
                <c:pt idx="360">
                  <c:v>1.6733211932356999</c:v>
                </c:pt>
                <c:pt idx="361">
                  <c:v>1.6798730191778199</c:v>
                </c:pt>
                <c:pt idx="362">
                  <c:v>1.68642484511994</c:v>
                </c:pt>
                <c:pt idx="363">
                  <c:v>1.69297667106206</c:v>
                </c:pt>
                <c:pt idx="364">
                  <c:v>1.69952849700417</c:v>
                </c:pt>
                <c:pt idx="365">
                  <c:v>1.70608032294629</c:v>
                </c:pt>
                <c:pt idx="366">
                  <c:v>1.71263214888841</c:v>
                </c:pt>
                <c:pt idx="367">
                  <c:v>1.71918397483053</c:v>
                </c:pt>
                <c:pt idx="368">
                  <c:v>1.72573580077265</c:v>
                </c:pt>
                <c:pt idx="369">
                  <c:v>1.73228762671477</c:v>
                </c:pt>
                <c:pt idx="370">
                  <c:v>1.73883945265689</c:v>
                </c:pt>
                <c:pt idx="371">
                  <c:v>1.74539127859901</c:v>
                </c:pt>
                <c:pt idx="372">
                  <c:v>1.75194310454113</c:v>
                </c:pt>
                <c:pt idx="373">
                  <c:v>1.75849493048325</c:v>
                </c:pt>
                <c:pt idx="374">
                  <c:v>1.76504675642537</c:v>
                </c:pt>
                <c:pt idx="375">
                  <c:v>1.77159858236749</c:v>
                </c:pt>
                <c:pt idx="376">
                  <c:v>1.77815040830961</c:v>
                </c:pt>
                <c:pt idx="377">
                  <c:v>1.78470223425173</c:v>
                </c:pt>
                <c:pt idx="378">
                  <c:v>1.79125406019385</c:v>
                </c:pt>
                <c:pt idx="379">
                  <c:v>1.79780588613597</c:v>
                </c:pt>
                <c:pt idx="380">
                  <c:v>1.80435771207809</c:v>
                </c:pt>
                <c:pt idx="381">
                  <c:v>1.81090953802021</c:v>
                </c:pt>
                <c:pt idx="382">
                  <c:v>1.81746136396233</c:v>
                </c:pt>
                <c:pt idx="383">
                  <c:v>1.82401318990445</c:v>
                </c:pt>
                <c:pt idx="384">
                  <c:v>1.8305650158465601</c:v>
                </c:pt>
                <c:pt idx="385">
                  <c:v>1.8371168417886801</c:v>
                </c:pt>
                <c:pt idx="386">
                  <c:v>1.8436686677308001</c:v>
                </c:pt>
                <c:pt idx="387">
                  <c:v>1.8502204936729201</c:v>
                </c:pt>
                <c:pt idx="388">
                  <c:v>1.8567723196150401</c:v>
                </c:pt>
                <c:pt idx="389">
                  <c:v>1.8633241455571601</c:v>
                </c:pt>
                <c:pt idx="390">
                  <c:v>1.8698759714992801</c:v>
                </c:pt>
                <c:pt idx="391">
                  <c:v>1.8764277974414001</c:v>
                </c:pt>
                <c:pt idx="392">
                  <c:v>1.8829796233835201</c:v>
                </c:pt>
                <c:pt idx="393">
                  <c:v>1.8895314493256401</c:v>
                </c:pt>
                <c:pt idx="394">
                  <c:v>1.8960832752677601</c:v>
                </c:pt>
                <c:pt idx="395">
                  <c:v>1.9026351012098801</c:v>
                </c:pt>
                <c:pt idx="396">
                  <c:v>1.9091869271519999</c:v>
                </c:pt>
                <c:pt idx="397">
                  <c:v>1.9157387530941199</c:v>
                </c:pt>
                <c:pt idx="398">
                  <c:v>1.9222905790362399</c:v>
                </c:pt>
                <c:pt idx="399">
                  <c:v>1.9288424049783599</c:v>
                </c:pt>
                <c:pt idx="400">
                  <c:v>1.9353942309204799</c:v>
                </c:pt>
                <c:pt idx="401">
                  <c:v>1.9419460568625999</c:v>
                </c:pt>
                <c:pt idx="402">
                  <c:v>1.9484978828047199</c:v>
                </c:pt>
                <c:pt idx="403">
                  <c:v>1.9550497087468399</c:v>
                </c:pt>
                <c:pt idx="404">
                  <c:v>1.9616015346889599</c:v>
                </c:pt>
                <c:pt idx="405">
                  <c:v>1.9681533606310699</c:v>
                </c:pt>
                <c:pt idx="406">
                  <c:v>1.9747051865731899</c:v>
                </c:pt>
                <c:pt idx="407">
                  <c:v>1.9812570125153099</c:v>
                </c:pt>
                <c:pt idx="408">
                  <c:v>1.9878088384574299</c:v>
                </c:pt>
                <c:pt idx="409">
                  <c:v>1.99436066439955</c:v>
                </c:pt>
                <c:pt idx="410">
                  <c:v>2.00091249034167</c:v>
                </c:pt>
                <c:pt idx="411">
                  <c:v>2.00746431628379</c:v>
                </c:pt>
                <c:pt idx="412">
                  <c:v>2.01401614222591</c:v>
                </c:pt>
                <c:pt idx="413">
                  <c:v>2.02056796816803</c:v>
                </c:pt>
                <c:pt idx="414">
                  <c:v>2.02711979411015</c:v>
                </c:pt>
                <c:pt idx="415">
                  <c:v>2.03367162005227</c:v>
                </c:pt>
                <c:pt idx="416">
                  <c:v>2.04022344599439</c:v>
                </c:pt>
                <c:pt idx="417">
                  <c:v>2.04677527193651</c:v>
                </c:pt>
                <c:pt idx="418">
                  <c:v>2.05332709787863</c:v>
                </c:pt>
                <c:pt idx="419">
                  <c:v>2.05987892382075</c:v>
                </c:pt>
                <c:pt idx="420">
                  <c:v>2.06643074976287</c:v>
                </c:pt>
                <c:pt idx="421">
                  <c:v>2.07298257570499</c:v>
                </c:pt>
                <c:pt idx="422">
                  <c:v>2.07953440164711</c:v>
                </c:pt>
                <c:pt idx="423">
                  <c:v>2.08608622758923</c:v>
                </c:pt>
                <c:pt idx="424">
                  <c:v>2.09263805353135</c:v>
                </c:pt>
                <c:pt idx="425">
                  <c:v>2.0991898794734598</c:v>
                </c:pt>
                <c:pt idx="426">
                  <c:v>2.1057417054155798</c:v>
                </c:pt>
                <c:pt idx="427">
                  <c:v>2.1122935313576998</c:v>
                </c:pt>
                <c:pt idx="428">
                  <c:v>2.1188453572998198</c:v>
                </c:pt>
                <c:pt idx="429">
                  <c:v>2.1253971832419398</c:v>
                </c:pt>
                <c:pt idx="430">
                  <c:v>2.1319490091840598</c:v>
                </c:pt>
                <c:pt idx="431">
                  <c:v>2.1385008351261798</c:v>
                </c:pt>
                <c:pt idx="432">
                  <c:v>2.1450526610682998</c:v>
                </c:pt>
                <c:pt idx="433">
                  <c:v>2.1516044870104198</c:v>
                </c:pt>
                <c:pt idx="434">
                  <c:v>2.1581563129525398</c:v>
                </c:pt>
                <c:pt idx="435">
                  <c:v>2.1647081388946599</c:v>
                </c:pt>
                <c:pt idx="436">
                  <c:v>2.1712599648367799</c:v>
                </c:pt>
                <c:pt idx="437">
                  <c:v>2.1778117907788999</c:v>
                </c:pt>
                <c:pt idx="438">
                  <c:v>2.1843636167210199</c:v>
                </c:pt>
                <c:pt idx="439">
                  <c:v>2.1909154426631399</c:v>
                </c:pt>
                <c:pt idx="440">
                  <c:v>2.1974672686052599</c:v>
                </c:pt>
                <c:pt idx="441">
                  <c:v>2.2040190945473799</c:v>
                </c:pt>
                <c:pt idx="442">
                  <c:v>2.2105709204894999</c:v>
                </c:pt>
                <c:pt idx="443">
                  <c:v>2.2171227464316199</c:v>
                </c:pt>
                <c:pt idx="444">
                  <c:v>2.2236745723737399</c:v>
                </c:pt>
                <c:pt idx="445">
                  <c:v>2.2302263983158501</c:v>
                </c:pt>
                <c:pt idx="446">
                  <c:v>2.2367782242579701</c:v>
                </c:pt>
                <c:pt idx="447">
                  <c:v>2.2433300502000901</c:v>
                </c:pt>
                <c:pt idx="448">
                  <c:v>2.2498818761422101</c:v>
                </c:pt>
                <c:pt idx="449">
                  <c:v>2.2564337020843301</c:v>
                </c:pt>
                <c:pt idx="450">
                  <c:v>2.2629855280264501</c:v>
                </c:pt>
                <c:pt idx="451">
                  <c:v>2.2695373539685701</c:v>
                </c:pt>
                <c:pt idx="452">
                  <c:v>2.2760891799106902</c:v>
                </c:pt>
                <c:pt idx="453">
                  <c:v>2.2826410058528102</c:v>
                </c:pt>
                <c:pt idx="454">
                  <c:v>2.2891928317949302</c:v>
                </c:pt>
                <c:pt idx="455">
                  <c:v>2.2957446577370502</c:v>
                </c:pt>
                <c:pt idx="456">
                  <c:v>2.3022964836791702</c:v>
                </c:pt>
                <c:pt idx="457">
                  <c:v>2.3088483096212902</c:v>
                </c:pt>
                <c:pt idx="458">
                  <c:v>2.3154001355634102</c:v>
                </c:pt>
                <c:pt idx="459">
                  <c:v>2.3219519615055302</c:v>
                </c:pt>
                <c:pt idx="460">
                  <c:v>2.3285037874476502</c:v>
                </c:pt>
                <c:pt idx="461">
                  <c:v>2.3350556133897702</c:v>
                </c:pt>
                <c:pt idx="462">
                  <c:v>2.3416074393318902</c:v>
                </c:pt>
                <c:pt idx="463">
                  <c:v>2.3481592652740102</c:v>
                </c:pt>
                <c:pt idx="464">
                  <c:v>2.3547110912161302</c:v>
                </c:pt>
                <c:pt idx="465">
                  <c:v>2.3612629171582502</c:v>
                </c:pt>
                <c:pt idx="466">
                  <c:v>2.36781474310036</c:v>
                </c:pt>
                <c:pt idx="467">
                  <c:v>2.37436656904248</c:v>
                </c:pt>
                <c:pt idx="468">
                  <c:v>2.3809183949846</c:v>
                </c:pt>
                <c:pt idx="469">
                  <c:v>2.38747022092672</c:v>
                </c:pt>
                <c:pt idx="470">
                  <c:v>2.39402204686884</c:v>
                </c:pt>
                <c:pt idx="471">
                  <c:v>2.40057387281096</c:v>
                </c:pt>
                <c:pt idx="472">
                  <c:v>2.40712569875308</c:v>
                </c:pt>
                <c:pt idx="473">
                  <c:v>2.4136775246952</c:v>
                </c:pt>
                <c:pt idx="474">
                  <c:v>2.42022935063732</c:v>
                </c:pt>
                <c:pt idx="475">
                  <c:v>2.42678117657944</c:v>
                </c:pt>
                <c:pt idx="476">
                  <c:v>2.43333300252156</c:v>
                </c:pt>
                <c:pt idx="477">
                  <c:v>2.43988482846368</c:v>
                </c:pt>
                <c:pt idx="478">
                  <c:v>2.4464366544058</c:v>
                </c:pt>
                <c:pt idx="479">
                  <c:v>2.4529884803479201</c:v>
                </c:pt>
                <c:pt idx="480">
                  <c:v>2.4595403062900401</c:v>
                </c:pt>
                <c:pt idx="481">
                  <c:v>2.4660921322321601</c:v>
                </c:pt>
                <c:pt idx="482">
                  <c:v>2.4726439581742801</c:v>
                </c:pt>
                <c:pt idx="483">
                  <c:v>2.4791957841164001</c:v>
                </c:pt>
                <c:pt idx="484">
                  <c:v>2.4857476100585201</c:v>
                </c:pt>
                <c:pt idx="485">
                  <c:v>2.4922994360006401</c:v>
                </c:pt>
                <c:pt idx="486">
                  <c:v>2.4988512619427499</c:v>
                </c:pt>
                <c:pt idx="487">
                  <c:v>2.5054030878848699</c:v>
                </c:pt>
                <c:pt idx="488">
                  <c:v>2.5119549138269899</c:v>
                </c:pt>
                <c:pt idx="489">
                  <c:v>2.5185067397691099</c:v>
                </c:pt>
                <c:pt idx="490">
                  <c:v>2.5250585657112299</c:v>
                </c:pt>
                <c:pt idx="491">
                  <c:v>2.5316103916533499</c:v>
                </c:pt>
                <c:pt idx="492">
                  <c:v>2.5381622175954699</c:v>
                </c:pt>
                <c:pt idx="493">
                  <c:v>2.5447140435375899</c:v>
                </c:pt>
                <c:pt idx="494">
                  <c:v>2.5512658694797099</c:v>
                </c:pt>
                <c:pt idx="495">
                  <c:v>2.5578176954218299</c:v>
                </c:pt>
                <c:pt idx="496">
                  <c:v>2.5643695213639499</c:v>
                </c:pt>
                <c:pt idx="497">
                  <c:v>2.5709213473060699</c:v>
                </c:pt>
                <c:pt idx="498">
                  <c:v>2.5774731732481899</c:v>
                </c:pt>
                <c:pt idx="499">
                  <c:v>2.5840249991903099</c:v>
                </c:pt>
                <c:pt idx="500">
                  <c:v>2.5905768251324299</c:v>
                </c:pt>
                <c:pt idx="501">
                  <c:v>2.5971286510745499</c:v>
                </c:pt>
                <c:pt idx="502">
                  <c:v>2.6036804770166699</c:v>
                </c:pt>
                <c:pt idx="503">
                  <c:v>2.6102323029587899</c:v>
                </c:pt>
                <c:pt idx="504">
                  <c:v>2.6167841289009099</c:v>
                </c:pt>
                <c:pt idx="505">
                  <c:v>2.6233359548430202</c:v>
                </c:pt>
                <c:pt idx="506">
                  <c:v>2.6298877807851402</c:v>
                </c:pt>
                <c:pt idx="507">
                  <c:v>2.6364396067272602</c:v>
                </c:pt>
                <c:pt idx="508">
                  <c:v>2.6429914326693802</c:v>
                </c:pt>
                <c:pt idx="509">
                  <c:v>2.6495432586115002</c:v>
                </c:pt>
                <c:pt idx="510">
                  <c:v>2.6560950845536202</c:v>
                </c:pt>
                <c:pt idx="511">
                  <c:v>2.6626469104957402</c:v>
                </c:pt>
                <c:pt idx="512">
                  <c:v>2.6691987364378602</c:v>
                </c:pt>
                <c:pt idx="513">
                  <c:v>2.6757505623799802</c:v>
                </c:pt>
                <c:pt idx="514">
                  <c:v>2.6823023883221002</c:v>
                </c:pt>
                <c:pt idx="515">
                  <c:v>2.6888542142642202</c:v>
                </c:pt>
                <c:pt idx="516">
                  <c:v>2.6954060402063398</c:v>
                </c:pt>
                <c:pt idx="517">
                  <c:v>2.7019578661484598</c:v>
                </c:pt>
                <c:pt idx="518">
                  <c:v>2.7085096920905798</c:v>
                </c:pt>
                <c:pt idx="519">
                  <c:v>2.7150615180326998</c:v>
                </c:pt>
                <c:pt idx="520">
                  <c:v>2.7216133439748198</c:v>
                </c:pt>
                <c:pt idx="521">
                  <c:v>2.7281651699169398</c:v>
                </c:pt>
                <c:pt idx="522">
                  <c:v>2.7347169958590598</c:v>
                </c:pt>
                <c:pt idx="523">
                  <c:v>2.7412688218011798</c:v>
                </c:pt>
                <c:pt idx="524">
                  <c:v>2.7478206477432998</c:v>
                </c:pt>
                <c:pt idx="525">
                  <c:v>2.7543724736854198</c:v>
                </c:pt>
                <c:pt idx="526">
                  <c:v>2.7609242996275398</c:v>
                </c:pt>
                <c:pt idx="527">
                  <c:v>2.7674761255696501</c:v>
                </c:pt>
                <c:pt idx="528">
                  <c:v>2.7740279515117701</c:v>
                </c:pt>
                <c:pt idx="529">
                  <c:v>2.7805797774538901</c:v>
                </c:pt>
                <c:pt idx="530">
                  <c:v>2.7871316033960101</c:v>
                </c:pt>
                <c:pt idx="531">
                  <c:v>2.7936834293381301</c:v>
                </c:pt>
                <c:pt idx="532">
                  <c:v>2.8002352552802501</c:v>
                </c:pt>
                <c:pt idx="533">
                  <c:v>2.8067870812223701</c:v>
                </c:pt>
                <c:pt idx="534">
                  <c:v>2.8133389071644901</c:v>
                </c:pt>
                <c:pt idx="535">
                  <c:v>2.8198907331066101</c:v>
                </c:pt>
                <c:pt idx="536">
                  <c:v>2.8264425590487301</c:v>
                </c:pt>
                <c:pt idx="537">
                  <c:v>2.8329943849908501</c:v>
                </c:pt>
                <c:pt idx="538">
                  <c:v>2.8395462109329701</c:v>
                </c:pt>
                <c:pt idx="539">
                  <c:v>2.8460980368750901</c:v>
                </c:pt>
                <c:pt idx="540">
                  <c:v>2.8526498628172101</c:v>
                </c:pt>
                <c:pt idx="541">
                  <c:v>2.8592016887593301</c:v>
                </c:pt>
                <c:pt idx="542">
                  <c:v>2.8657535147014501</c:v>
                </c:pt>
                <c:pt idx="543">
                  <c:v>2.8723053406435701</c:v>
                </c:pt>
                <c:pt idx="544">
                  <c:v>2.8788571665856901</c:v>
                </c:pt>
                <c:pt idx="545">
                  <c:v>2.8854089925278101</c:v>
                </c:pt>
                <c:pt idx="546">
                  <c:v>2.8919608184699301</c:v>
                </c:pt>
                <c:pt idx="547">
                  <c:v>2.8985126444120399</c:v>
                </c:pt>
                <c:pt idx="548">
                  <c:v>2.9050644703541599</c:v>
                </c:pt>
                <c:pt idx="549">
                  <c:v>2.9116162962962799</c:v>
                </c:pt>
                <c:pt idx="550">
                  <c:v>2.9181681222383999</c:v>
                </c:pt>
                <c:pt idx="551">
                  <c:v>2.9247199481805199</c:v>
                </c:pt>
                <c:pt idx="552">
                  <c:v>2.93127177412264</c:v>
                </c:pt>
                <c:pt idx="553">
                  <c:v>2.93782360006476</c:v>
                </c:pt>
                <c:pt idx="554">
                  <c:v>2.94437542600688</c:v>
                </c:pt>
                <c:pt idx="555">
                  <c:v>2.950927251949</c:v>
                </c:pt>
                <c:pt idx="556">
                  <c:v>2.95747907789112</c:v>
                </c:pt>
                <c:pt idx="557">
                  <c:v>2.96403090383324</c:v>
                </c:pt>
                <c:pt idx="558">
                  <c:v>2.97058272977536</c:v>
                </c:pt>
                <c:pt idx="559">
                  <c:v>2.97713455571748</c:v>
                </c:pt>
                <c:pt idx="560">
                  <c:v>2.9836863816596</c:v>
                </c:pt>
                <c:pt idx="561">
                  <c:v>2.99023820760172</c:v>
                </c:pt>
                <c:pt idx="562">
                  <c:v>2.99679003354384</c:v>
                </c:pt>
                <c:pt idx="563">
                  <c:v>3.00334185948596</c:v>
                </c:pt>
                <c:pt idx="564">
                  <c:v>3.00989368542808</c:v>
                </c:pt>
                <c:pt idx="565">
                  <c:v>3.0164455113702</c:v>
                </c:pt>
                <c:pt idx="566">
                  <c:v>3.0229973373123098</c:v>
                </c:pt>
                <c:pt idx="567">
                  <c:v>3.02954916325444</c:v>
                </c:pt>
                <c:pt idx="568">
                  <c:v>3.0361009891965498</c:v>
                </c:pt>
                <c:pt idx="569">
                  <c:v>3.0426528151386698</c:v>
                </c:pt>
                <c:pt idx="570">
                  <c:v>3.0492046410807898</c:v>
                </c:pt>
                <c:pt idx="571">
                  <c:v>3.0557564670229098</c:v>
                </c:pt>
                <c:pt idx="572">
                  <c:v>3.0623082929650298</c:v>
                </c:pt>
                <c:pt idx="573">
                  <c:v>3.0688601189071498</c:v>
                </c:pt>
                <c:pt idx="574">
                  <c:v>3.0754119448492698</c:v>
                </c:pt>
                <c:pt idx="575">
                  <c:v>3.0819637707913898</c:v>
                </c:pt>
                <c:pt idx="576">
                  <c:v>3.0885155967335098</c:v>
                </c:pt>
                <c:pt idx="577">
                  <c:v>3.0950674226756298</c:v>
                </c:pt>
                <c:pt idx="578">
                  <c:v>3.1016192486177498</c:v>
                </c:pt>
                <c:pt idx="579">
                  <c:v>3.1081710745598699</c:v>
                </c:pt>
                <c:pt idx="580">
                  <c:v>3.1147229005019899</c:v>
                </c:pt>
                <c:pt idx="581">
                  <c:v>3.1212747264441099</c:v>
                </c:pt>
                <c:pt idx="582">
                  <c:v>3.1278265523862299</c:v>
                </c:pt>
                <c:pt idx="583">
                  <c:v>3.1343783783283499</c:v>
                </c:pt>
                <c:pt idx="584">
                  <c:v>3.1409302042704699</c:v>
                </c:pt>
                <c:pt idx="585">
                  <c:v>3.1474820302125899</c:v>
                </c:pt>
                <c:pt idx="586">
                  <c:v>3.1540338561547099</c:v>
                </c:pt>
                <c:pt idx="587">
                  <c:v>3.1605856820968201</c:v>
                </c:pt>
                <c:pt idx="588">
                  <c:v>3.1671375080389401</c:v>
                </c:pt>
                <c:pt idx="589">
                  <c:v>3.1736893339810601</c:v>
                </c:pt>
                <c:pt idx="590">
                  <c:v>3.1802411599231801</c:v>
                </c:pt>
                <c:pt idx="591">
                  <c:v>3.1867929858653001</c:v>
                </c:pt>
                <c:pt idx="592">
                  <c:v>3.1933448118074201</c:v>
                </c:pt>
                <c:pt idx="593">
                  <c:v>3.1998966377495401</c:v>
                </c:pt>
                <c:pt idx="594">
                  <c:v>3.2064484636916601</c:v>
                </c:pt>
                <c:pt idx="595">
                  <c:v>3.2130002896337801</c:v>
                </c:pt>
                <c:pt idx="596">
                  <c:v>3.2195521155759002</c:v>
                </c:pt>
                <c:pt idx="597">
                  <c:v>3.2261039415180202</c:v>
                </c:pt>
                <c:pt idx="598">
                  <c:v>3.2326557674601402</c:v>
                </c:pt>
                <c:pt idx="599">
                  <c:v>3.2392075934022602</c:v>
                </c:pt>
                <c:pt idx="600">
                  <c:v>3.2457594193443802</c:v>
                </c:pt>
                <c:pt idx="601">
                  <c:v>3.2523112452865002</c:v>
                </c:pt>
                <c:pt idx="602">
                  <c:v>3.2588630712286202</c:v>
                </c:pt>
                <c:pt idx="603">
                  <c:v>3.2654148971707402</c:v>
                </c:pt>
                <c:pt idx="604">
                  <c:v>3.2719667231128602</c:v>
                </c:pt>
                <c:pt idx="605">
                  <c:v>3.2785185490549802</c:v>
                </c:pt>
                <c:pt idx="606">
                  <c:v>3.2850703749971002</c:v>
                </c:pt>
                <c:pt idx="607">
                  <c:v>3.2916222009392202</c:v>
                </c:pt>
                <c:pt idx="608">
                  <c:v>3.2981740268813402</c:v>
                </c:pt>
                <c:pt idx="609">
                  <c:v>3.30472585282345</c:v>
                </c:pt>
                <c:pt idx="610">
                  <c:v>3.31127767876557</c:v>
                </c:pt>
                <c:pt idx="611">
                  <c:v>3.31782950470769</c:v>
                </c:pt>
                <c:pt idx="612">
                  <c:v>3.32438133064981</c:v>
                </c:pt>
                <c:pt idx="613">
                  <c:v>3.33093315659193</c:v>
                </c:pt>
                <c:pt idx="614">
                  <c:v>3.33748498253405</c:v>
                </c:pt>
                <c:pt idx="615">
                  <c:v>3.34403680847617</c:v>
                </c:pt>
                <c:pt idx="616">
                  <c:v>3.35058863441829</c:v>
                </c:pt>
                <c:pt idx="617">
                  <c:v>3.35714046036041</c:v>
                </c:pt>
                <c:pt idx="618">
                  <c:v>3.36369228630253</c:v>
                </c:pt>
                <c:pt idx="619">
                  <c:v>3.37024411224465</c:v>
                </c:pt>
                <c:pt idx="620">
                  <c:v>3.37679593818677</c:v>
                </c:pt>
                <c:pt idx="621">
                  <c:v>3.38334776412889</c:v>
                </c:pt>
                <c:pt idx="622">
                  <c:v>3.38989959007101</c:v>
                </c:pt>
                <c:pt idx="623">
                  <c:v>3.3964514160131301</c:v>
                </c:pt>
                <c:pt idx="624">
                  <c:v>3.4030032419552501</c:v>
                </c:pt>
                <c:pt idx="625">
                  <c:v>3.4095550678973701</c:v>
                </c:pt>
                <c:pt idx="626">
                  <c:v>3.4161068938394901</c:v>
                </c:pt>
                <c:pt idx="627">
                  <c:v>3.4226587197816101</c:v>
                </c:pt>
                <c:pt idx="628">
                  <c:v>3.4292105457237301</c:v>
                </c:pt>
                <c:pt idx="629">
                  <c:v>3.4357623716658399</c:v>
                </c:pt>
                <c:pt idx="630">
                  <c:v>3.4423141976079599</c:v>
                </c:pt>
                <c:pt idx="631">
                  <c:v>3.4488660235500799</c:v>
                </c:pt>
                <c:pt idx="632">
                  <c:v>3.4554178494921999</c:v>
                </c:pt>
                <c:pt idx="633">
                  <c:v>3.4619696754343199</c:v>
                </c:pt>
                <c:pt idx="634">
                  <c:v>3.4685215013764399</c:v>
                </c:pt>
                <c:pt idx="635">
                  <c:v>3.4750733273185599</c:v>
                </c:pt>
                <c:pt idx="636">
                  <c:v>3.4816251532606799</c:v>
                </c:pt>
                <c:pt idx="637">
                  <c:v>3.4881769792027999</c:v>
                </c:pt>
                <c:pt idx="638">
                  <c:v>3.4947288051449199</c:v>
                </c:pt>
                <c:pt idx="639">
                  <c:v>3.5012806310870399</c:v>
                </c:pt>
                <c:pt idx="640">
                  <c:v>3.5078324570291599</c:v>
                </c:pt>
                <c:pt idx="641">
                  <c:v>3.5143842829712799</c:v>
                </c:pt>
                <c:pt idx="642">
                  <c:v>3.5209361089133999</c:v>
                </c:pt>
                <c:pt idx="643">
                  <c:v>3.5274879348555199</c:v>
                </c:pt>
                <c:pt idx="644">
                  <c:v>3.5340397607976399</c:v>
                </c:pt>
                <c:pt idx="645">
                  <c:v>3.5405915867397599</c:v>
                </c:pt>
                <c:pt idx="646">
                  <c:v>3.5471434126818799</c:v>
                </c:pt>
                <c:pt idx="647">
                  <c:v>3.5536952386239999</c:v>
                </c:pt>
                <c:pt idx="648">
                  <c:v>3.5602470645661199</c:v>
                </c:pt>
                <c:pt idx="649">
                  <c:v>3.5667988905082302</c:v>
                </c:pt>
                <c:pt idx="650">
                  <c:v>3.5733507164503502</c:v>
                </c:pt>
                <c:pt idx="651">
                  <c:v>3.5799025423924702</c:v>
                </c:pt>
                <c:pt idx="652">
                  <c:v>3.5864543683345902</c:v>
                </c:pt>
                <c:pt idx="653">
                  <c:v>3.5930061942767102</c:v>
                </c:pt>
                <c:pt idx="654">
                  <c:v>3.5995580202188302</c:v>
                </c:pt>
                <c:pt idx="655">
                  <c:v>3.6061098461609502</c:v>
                </c:pt>
                <c:pt idx="656">
                  <c:v>3.6126616721030702</c:v>
                </c:pt>
                <c:pt idx="657">
                  <c:v>3.6192134980451902</c:v>
                </c:pt>
                <c:pt idx="658">
                  <c:v>3.6257653239873102</c:v>
                </c:pt>
                <c:pt idx="659">
                  <c:v>3.6323171499294298</c:v>
                </c:pt>
                <c:pt idx="660">
                  <c:v>3.6388689758715498</c:v>
                </c:pt>
                <c:pt idx="661">
                  <c:v>3.6454208018136698</c:v>
                </c:pt>
                <c:pt idx="662">
                  <c:v>3.6519726277557898</c:v>
                </c:pt>
                <c:pt idx="663">
                  <c:v>3.6585244536979098</c:v>
                </c:pt>
                <c:pt idx="664">
                  <c:v>3.6650762796400298</c:v>
                </c:pt>
                <c:pt idx="665">
                  <c:v>3.6716281055821498</c:v>
                </c:pt>
                <c:pt idx="666">
                  <c:v>3.6781799315242698</c:v>
                </c:pt>
                <c:pt idx="667">
                  <c:v>3.6847317574663898</c:v>
                </c:pt>
                <c:pt idx="668">
                  <c:v>3.6912835834085098</c:v>
                </c:pt>
                <c:pt idx="669">
                  <c:v>3.6978354093506201</c:v>
                </c:pt>
                <c:pt idx="670">
                  <c:v>3.7043872352927401</c:v>
                </c:pt>
                <c:pt idx="671">
                  <c:v>3.7109390612348601</c:v>
                </c:pt>
                <c:pt idx="672">
                  <c:v>3.7174908871769801</c:v>
                </c:pt>
                <c:pt idx="673">
                  <c:v>3.7240427131191001</c:v>
                </c:pt>
                <c:pt idx="674">
                  <c:v>3.7305945390612201</c:v>
                </c:pt>
                <c:pt idx="675">
                  <c:v>3.7371463650033401</c:v>
                </c:pt>
                <c:pt idx="676">
                  <c:v>3.7436981909454601</c:v>
                </c:pt>
                <c:pt idx="677">
                  <c:v>3.7502500168875801</c:v>
                </c:pt>
                <c:pt idx="678">
                  <c:v>3.7568018428297001</c:v>
                </c:pt>
                <c:pt idx="679">
                  <c:v>3.7633536687718201</c:v>
                </c:pt>
                <c:pt idx="680">
                  <c:v>3.7699054947139401</c:v>
                </c:pt>
                <c:pt idx="681">
                  <c:v>3.7764573206560601</c:v>
                </c:pt>
                <c:pt idx="682">
                  <c:v>3.7830091465981801</c:v>
                </c:pt>
                <c:pt idx="683">
                  <c:v>3.7895609725403001</c:v>
                </c:pt>
                <c:pt idx="684">
                  <c:v>3.7961127984824201</c:v>
                </c:pt>
                <c:pt idx="685">
                  <c:v>3.8026646244245401</c:v>
                </c:pt>
                <c:pt idx="686">
                  <c:v>3.8092164503666601</c:v>
                </c:pt>
                <c:pt idx="687">
                  <c:v>3.8157682763087801</c:v>
                </c:pt>
                <c:pt idx="688">
                  <c:v>3.8223201022509001</c:v>
                </c:pt>
                <c:pt idx="689">
                  <c:v>3.8288719281930201</c:v>
                </c:pt>
                <c:pt idx="690">
                  <c:v>3.8354237541351299</c:v>
                </c:pt>
                <c:pt idx="691">
                  <c:v>3.8419755800772499</c:v>
                </c:pt>
                <c:pt idx="692">
                  <c:v>3.8485274060193699</c:v>
                </c:pt>
                <c:pt idx="693">
                  <c:v>3.8550792319614899</c:v>
                </c:pt>
                <c:pt idx="694">
                  <c:v>3.8616310579036099</c:v>
                </c:pt>
                <c:pt idx="695">
                  <c:v>3.8681828838457299</c:v>
                </c:pt>
                <c:pt idx="696">
                  <c:v>3.87473470978785</c:v>
                </c:pt>
                <c:pt idx="697">
                  <c:v>3.88128653572997</c:v>
                </c:pt>
                <c:pt idx="698">
                  <c:v>3.88783836167209</c:v>
                </c:pt>
                <c:pt idx="699">
                  <c:v>3.89439018761421</c:v>
                </c:pt>
                <c:pt idx="700">
                  <c:v>3.90094201355633</c:v>
                </c:pt>
                <c:pt idx="701">
                  <c:v>3.90749383949845</c:v>
                </c:pt>
                <c:pt idx="702">
                  <c:v>3.91404566544057</c:v>
                </c:pt>
                <c:pt idx="703">
                  <c:v>3.92059749138269</c:v>
                </c:pt>
                <c:pt idx="704">
                  <c:v>3.92714931732481</c:v>
                </c:pt>
                <c:pt idx="705">
                  <c:v>3.93370114326693</c:v>
                </c:pt>
                <c:pt idx="706">
                  <c:v>3.94025296920905</c:v>
                </c:pt>
                <c:pt idx="707">
                  <c:v>3.94680479515117</c:v>
                </c:pt>
                <c:pt idx="708">
                  <c:v>3.95335662109329</c:v>
                </c:pt>
                <c:pt idx="709">
                  <c:v>3.95990844703541</c:v>
                </c:pt>
                <c:pt idx="710">
                  <c:v>3.9664602729775198</c:v>
                </c:pt>
                <c:pt idx="711">
                  <c:v>3.9730120989196398</c:v>
                </c:pt>
                <c:pt idx="712">
                  <c:v>3.9795639248617598</c:v>
                </c:pt>
                <c:pt idx="713">
                  <c:v>3.9861157508038798</c:v>
                </c:pt>
                <c:pt idx="714">
                  <c:v>3.9926675767459998</c:v>
                </c:pt>
                <c:pt idx="715">
                  <c:v>3.9992194026881198</c:v>
                </c:pt>
                <c:pt idx="716">
                  <c:v>4.0057712286302403</c:v>
                </c:pt>
                <c:pt idx="717">
                  <c:v>4.0123230545723603</c:v>
                </c:pt>
                <c:pt idx="718">
                  <c:v>4.0188748805144803</c:v>
                </c:pt>
                <c:pt idx="719">
                  <c:v>4.0254267064566003</c:v>
                </c:pt>
                <c:pt idx="720">
                  <c:v>4.0319785323987203</c:v>
                </c:pt>
                <c:pt idx="721">
                  <c:v>4.0385303583408403</c:v>
                </c:pt>
                <c:pt idx="722">
                  <c:v>4.0450821842829603</c:v>
                </c:pt>
                <c:pt idx="723">
                  <c:v>4.0516340102250803</c:v>
                </c:pt>
                <c:pt idx="724">
                  <c:v>4.0581858361672003</c:v>
                </c:pt>
                <c:pt idx="725">
                  <c:v>4.0647376621093203</c:v>
                </c:pt>
                <c:pt idx="726">
                  <c:v>4.0712894880514403</c:v>
                </c:pt>
                <c:pt idx="727">
                  <c:v>4.0778413139935603</c:v>
                </c:pt>
                <c:pt idx="728">
                  <c:v>4.0843931399356803</c:v>
                </c:pt>
                <c:pt idx="729">
                  <c:v>4.0909449658778003</c:v>
                </c:pt>
                <c:pt idx="730">
                  <c:v>4.0974967918199097</c:v>
                </c:pt>
                <c:pt idx="731">
                  <c:v>4.1040486177620403</c:v>
                </c:pt>
                <c:pt idx="732">
                  <c:v>4.1106004437041497</c:v>
                </c:pt>
                <c:pt idx="733">
                  <c:v>4.1171522696462697</c:v>
                </c:pt>
                <c:pt idx="734">
                  <c:v>4.1237040955883897</c:v>
                </c:pt>
                <c:pt idx="735">
                  <c:v>4.1302559215305097</c:v>
                </c:pt>
                <c:pt idx="736">
                  <c:v>4.1368077474726297</c:v>
                </c:pt>
                <c:pt idx="737">
                  <c:v>4.1433595734147497</c:v>
                </c:pt>
                <c:pt idx="738">
                  <c:v>4.1499113993568697</c:v>
                </c:pt>
                <c:pt idx="739">
                  <c:v>4.1564632252989897</c:v>
                </c:pt>
                <c:pt idx="740">
                  <c:v>4.1630150512411097</c:v>
                </c:pt>
                <c:pt idx="741">
                  <c:v>4.1695668771832297</c:v>
                </c:pt>
                <c:pt idx="742">
                  <c:v>4.1761187031253497</c:v>
                </c:pt>
                <c:pt idx="743">
                  <c:v>4.1826705290674697</c:v>
                </c:pt>
                <c:pt idx="744">
                  <c:v>4.1892223550095897</c:v>
                </c:pt>
                <c:pt idx="745">
                  <c:v>4.1957741809517097</c:v>
                </c:pt>
                <c:pt idx="746">
                  <c:v>4.2023260068938297</c:v>
                </c:pt>
                <c:pt idx="747">
                  <c:v>4.2088778328359497</c:v>
                </c:pt>
                <c:pt idx="748">
                  <c:v>4.2154296587780697</c:v>
                </c:pt>
                <c:pt idx="749">
                  <c:v>4.2219814847201897</c:v>
                </c:pt>
                <c:pt idx="750">
                  <c:v>4.2285333106623098</c:v>
                </c:pt>
                <c:pt idx="751">
                  <c:v>4.23508513660442</c:v>
                </c:pt>
                <c:pt idx="752">
                  <c:v>4.24163696254654</c:v>
                </c:pt>
                <c:pt idx="753">
                  <c:v>4.24818878848866</c:v>
                </c:pt>
                <c:pt idx="754">
                  <c:v>4.25474061443078</c:v>
                </c:pt>
                <c:pt idx="755">
                  <c:v>4.2612924403729</c:v>
                </c:pt>
                <c:pt idx="756">
                  <c:v>4.26784426631502</c:v>
                </c:pt>
                <c:pt idx="757">
                  <c:v>4.27439609225714</c:v>
                </c:pt>
                <c:pt idx="758">
                  <c:v>4.28094791819926</c:v>
                </c:pt>
                <c:pt idx="759">
                  <c:v>4.28749974414138</c:v>
                </c:pt>
                <c:pt idx="760">
                  <c:v>4.2940515700835</c:v>
                </c:pt>
                <c:pt idx="761">
                  <c:v>4.30060339602562</c:v>
                </c:pt>
                <c:pt idx="762">
                  <c:v>4.30715522196774</c:v>
                </c:pt>
                <c:pt idx="763">
                  <c:v>4.31370704790986</c:v>
                </c:pt>
                <c:pt idx="764">
                  <c:v>4.32025887385198</c:v>
                </c:pt>
                <c:pt idx="765">
                  <c:v>4.3268106997941</c:v>
                </c:pt>
                <c:pt idx="766">
                  <c:v>4.3333625257362201</c:v>
                </c:pt>
                <c:pt idx="767">
                  <c:v>4.3399143516783401</c:v>
                </c:pt>
                <c:pt idx="768">
                  <c:v>4.3464661776204601</c:v>
                </c:pt>
                <c:pt idx="769">
                  <c:v>4.3530180035625801</c:v>
                </c:pt>
                <c:pt idx="770">
                  <c:v>4.3595698295047001</c:v>
                </c:pt>
                <c:pt idx="771">
                  <c:v>4.3661216554468103</c:v>
                </c:pt>
                <c:pt idx="772">
                  <c:v>4.3726734813889401</c:v>
                </c:pt>
                <c:pt idx="773">
                  <c:v>4.3792253073310503</c:v>
                </c:pt>
                <c:pt idx="774">
                  <c:v>4.3857771332731703</c:v>
                </c:pt>
                <c:pt idx="775">
                  <c:v>4.3923289592152903</c:v>
                </c:pt>
                <c:pt idx="776">
                  <c:v>4.3988807851574103</c:v>
                </c:pt>
                <c:pt idx="777">
                  <c:v>4.4054326110995303</c:v>
                </c:pt>
                <c:pt idx="778">
                  <c:v>4.4119844370416503</c:v>
                </c:pt>
                <c:pt idx="779">
                  <c:v>4.4185362629837703</c:v>
                </c:pt>
                <c:pt idx="780">
                  <c:v>4.4250880889258903</c:v>
                </c:pt>
                <c:pt idx="781">
                  <c:v>4.4316399148680103</c:v>
                </c:pt>
                <c:pt idx="782">
                  <c:v>4.4381917408101303</c:v>
                </c:pt>
                <c:pt idx="783">
                  <c:v>4.4447435667522504</c:v>
                </c:pt>
                <c:pt idx="784">
                  <c:v>4.4512953926943704</c:v>
                </c:pt>
                <c:pt idx="785">
                  <c:v>4.4578472186364904</c:v>
                </c:pt>
                <c:pt idx="786">
                  <c:v>4.4643990445786104</c:v>
                </c:pt>
                <c:pt idx="787">
                  <c:v>4.4709508705207304</c:v>
                </c:pt>
                <c:pt idx="788">
                  <c:v>4.4775026964628504</c:v>
                </c:pt>
                <c:pt idx="789">
                  <c:v>4.4840545224049704</c:v>
                </c:pt>
                <c:pt idx="790">
                  <c:v>4.4906063483470797</c:v>
                </c:pt>
                <c:pt idx="791">
                  <c:v>4.4971581742892104</c:v>
                </c:pt>
                <c:pt idx="792">
                  <c:v>4.5037100002313197</c:v>
                </c:pt>
                <c:pt idx="793">
                  <c:v>4.5102618261734397</c:v>
                </c:pt>
                <c:pt idx="794">
                  <c:v>4.5168136521155597</c:v>
                </c:pt>
                <c:pt idx="795">
                  <c:v>4.5233654780576797</c:v>
                </c:pt>
                <c:pt idx="796">
                  <c:v>4.5299173039997997</c:v>
                </c:pt>
                <c:pt idx="797">
                  <c:v>4.5364691299419198</c:v>
                </c:pt>
                <c:pt idx="798">
                  <c:v>4.5430209558840398</c:v>
                </c:pt>
                <c:pt idx="799">
                  <c:v>4.5495727818261598</c:v>
                </c:pt>
                <c:pt idx="800">
                  <c:v>4.5561246077682798</c:v>
                </c:pt>
                <c:pt idx="801">
                  <c:v>4.5626764337103998</c:v>
                </c:pt>
                <c:pt idx="802">
                  <c:v>4.5692282596525198</c:v>
                </c:pt>
                <c:pt idx="803">
                  <c:v>4.5757800855946398</c:v>
                </c:pt>
                <c:pt idx="804">
                  <c:v>4.5823319115367598</c:v>
                </c:pt>
                <c:pt idx="805">
                  <c:v>4.5888837374788798</c:v>
                </c:pt>
                <c:pt idx="806">
                  <c:v>4.5954355634209998</c:v>
                </c:pt>
                <c:pt idx="807">
                  <c:v>4.6019873893631198</c:v>
                </c:pt>
                <c:pt idx="808">
                  <c:v>4.6085392153052398</c:v>
                </c:pt>
                <c:pt idx="809">
                  <c:v>4.6150910412473598</c:v>
                </c:pt>
                <c:pt idx="810">
                  <c:v>4.6216428671894798</c:v>
                </c:pt>
                <c:pt idx="811">
                  <c:v>4.6281946931315998</c:v>
                </c:pt>
                <c:pt idx="812">
                  <c:v>4.63474651907371</c:v>
                </c:pt>
                <c:pt idx="813">
                  <c:v>4.6412983450158301</c:v>
                </c:pt>
                <c:pt idx="814">
                  <c:v>4.6478501709579501</c:v>
                </c:pt>
                <c:pt idx="815">
                  <c:v>4.6544019969000701</c:v>
                </c:pt>
                <c:pt idx="816">
                  <c:v>4.6609538228421901</c:v>
                </c:pt>
                <c:pt idx="817">
                  <c:v>4.6675056487843101</c:v>
                </c:pt>
                <c:pt idx="818">
                  <c:v>4.6740574747264301</c:v>
                </c:pt>
                <c:pt idx="819">
                  <c:v>4.6806093006685501</c:v>
                </c:pt>
                <c:pt idx="820">
                  <c:v>4.6871611266106701</c:v>
                </c:pt>
                <c:pt idx="821">
                  <c:v>4.6937129525527901</c:v>
                </c:pt>
                <c:pt idx="822">
                  <c:v>4.7002647784949101</c:v>
                </c:pt>
                <c:pt idx="823">
                  <c:v>4.7068166044370301</c:v>
                </c:pt>
                <c:pt idx="824">
                  <c:v>4.7133684303791501</c:v>
                </c:pt>
                <c:pt idx="825">
                  <c:v>4.7199202563212701</c:v>
                </c:pt>
                <c:pt idx="826">
                  <c:v>4.7264720822633901</c:v>
                </c:pt>
                <c:pt idx="827">
                  <c:v>4.7330239082055101</c:v>
                </c:pt>
                <c:pt idx="828">
                  <c:v>4.7395757341476301</c:v>
                </c:pt>
                <c:pt idx="829">
                  <c:v>4.7461275600897501</c:v>
                </c:pt>
                <c:pt idx="830">
                  <c:v>4.7526793860318701</c:v>
                </c:pt>
                <c:pt idx="831">
                  <c:v>4.7592312119739901</c:v>
                </c:pt>
                <c:pt idx="832">
                  <c:v>4.7657830379161004</c:v>
                </c:pt>
                <c:pt idx="833">
                  <c:v>4.7723348638582204</c:v>
                </c:pt>
                <c:pt idx="834">
                  <c:v>4.7788866898003404</c:v>
                </c:pt>
                <c:pt idx="835">
                  <c:v>4.7854385157424604</c:v>
                </c:pt>
                <c:pt idx="836">
                  <c:v>4.7919903416845804</c:v>
                </c:pt>
                <c:pt idx="837">
                  <c:v>4.7985421676267004</c:v>
                </c:pt>
                <c:pt idx="838">
                  <c:v>4.8050939935688204</c:v>
                </c:pt>
                <c:pt idx="839">
                  <c:v>4.8116458195109404</c:v>
                </c:pt>
                <c:pt idx="840">
                  <c:v>4.8181976454530604</c:v>
                </c:pt>
                <c:pt idx="841">
                  <c:v>4.8247494713951804</c:v>
                </c:pt>
                <c:pt idx="842">
                  <c:v>4.8313012973373004</c:v>
                </c:pt>
                <c:pt idx="843">
                  <c:v>4.8378531232794204</c:v>
                </c:pt>
                <c:pt idx="844">
                  <c:v>4.8444049492215404</c:v>
                </c:pt>
                <c:pt idx="845">
                  <c:v>4.8509567751636604</c:v>
                </c:pt>
                <c:pt idx="846">
                  <c:v>4.8575086011057804</c:v>
                </c:pt>
                <c:pt idx="847">
                  <c:v>4.8640604270479004</c:v>
                </c:pt>
                <c:pt idx="848">
                  <c:v>4.8706122529900204</c:v>
                </c:pt>
                <c:pt idx="849">
                  <c:v>4.8771640789321404</c:v>
                </c:pt>
                <c:pt idx="850">
                  <c:v>4.8837159048742604</c:v>
                </c:pt>
                <c:pt idx="851">
                  <c:v>4.8902677308163804</c:v>
                </c:pt>
                <c:pt idx="852">
                  <c:v>4.8968195567584996</c:v>
                </c:pt>
                <c:pt idx="853">
                  <c:v>4.9033713827006196</c:v>
                </c:pt>
                <c:pt idx="854">
                  <c:v>4.9099232086427298</c:v>
                </c:pt>
                <c:pt idx="855">
                  <c:v>4.9164750345848498</c:v>
                </c:pt>
                <c:pt idx="856">
                  <c:v>4.9230268605269698</c:v>
                </c:pt>
                <c:pt idx="857">
                  <c:v>4.9295786864690898</c:v>
                </c:pt>
                <c:pt idx="858">
                  <c:v>4.9361305124112098</c:v>
                </c:pt>
                <c:pt idx="859">
                  <c:v>4.9426823383533298</c:v>
                </c:pt>
                <c:pt idx="860">
                  <c:v>4.9492341642954498</c:v>
                </c:pt>
                <c:pt idx="861">
                  <c:v>4.9557859902375698</c:v>
                </c:pt>
                <c:pt idx="862">
                  <c:v>4.9623378161796898</c:v>
                </c:pt>
                <c:pt idx="863">
                  <c:v>4.9688896421218098</c:v>
                </c:pt>
                <c:pt idx="864">
                  <c:v>4.9754414680639298</c:v>
                </c:pt>
                <c:pt idx="865">
                  <c:v>4.9819932940060498</c:v>
                </c:pt>
                <c:pt idx="866">
                  <c:v>4.9885451199481698</c:v>
                </c:pt>
                <c:pt idx="867">
                  <c:v>4.9950969458902899</c:v>
                </c:pt>
                <c:pt idx="868">
                  <c:v>5.0016487718324099</c:v>
                </c:pt>
                <c:pt idx="869">
                  <c:v>5.0082005977745299</c:v>
                </c:pt>
                <c:pt idx="870">
                  <c:v>5.0147524237166499</c:v>
                </c:pt>
                <c:pt idx="871">
                  <c:v>5.0213042496587699</c:v>
                </c:pt>
                <c:pt idx="872">
                  <c:v>5.0278560756008899</c:v>
                </c:pt>
                <c:pt idx="873">
                  <c:v>5.0344079015430099</c:v>
                </c:pt>
                <c:pt idx="874">
                  <c:v>5.0409597274851201</c:v>
                </c:pt>
                <c:pt idx="875">
                  <c:v>5.0475115534272401</c:v>
                </c:pt>
                <c:pt idx="876">
                  <c:v>5.0540633793693601</c:v>
                </c:pt>
                <c:pt idx="877">
                  <c:v>5.0606152053114801</c:v>
                </c:pt>
                <c:pt idx="878">
                  <c:v>5.0671670312536001</c:v>
                </c:pt>
                <c:pt idx="879">
                  <c:v>5.0737188571957201</c:v>
                </c:pt>
                <c:pt idx="880">
                  <c:v>5.0802706831378401</c:v>
                </c:pt>
                <c:pt idx="881">
                  <c:v>5.0868225090799601</c:v>
                </c:pt>
                <c:pt idx="882">
                  <c:v>5.0933743350220801</c:v>
                </c:pt>
                <c:pt idx="883">
                  <c:v>5.0999261609642002</c:v>
                </c:pt>
                <c:pt idx="884">
                  <c:v>5.1064779869063202</c:v>
                </c:pt>
                <c:pt idx="885">
                  <c:v>5.1130298128484402</c:v>
                </c:pt>
                <c:pt idx="886">
                  <c:v>5.1195816387905602</c:v>
                </c:pt>
                <c:pt idx="887">
                  <c:v>5.1261334647326802</c:v>
                </c:pt>
                <c:pt idx="888">
                  <c:v>5.1326852906748002</c:v>
                </c:pt>
                <c:pt idx="889">
                  <c:v>5.1392371166169202</c:v>
                </c:pt>
                <c:pt idx="890">
                  <c:v>5.1457889425590402</c:v>
                </c:pt>
                <c:pt idx="891">
                  <c:v>5.1523407685011602</c:v>
                </c:pt>
                <c:pt idx="892">
                  <c:v>5.1588925944432802</c:v>
                </c:pt>
                <c:pt idx="893">
                  <c:v>5.1654444203853904</c:v>
                </c:pt>
                <c:pt idx="894">
                  <c:v>5.1719962463275104</c:v>
                </c:pt>
                <c:pt idx="895">
                  <c:v>5.1785480722696304</c:v>
                </c:pt>
                <c:pt idx="896">
                  <c:v>5.1850998982117504</c:v>
                </c:pt>
                <c:pt idx="897">
                  <c:v>5.1916517241538704</c:v>
                </c:pt>
                <c:pt idx="898">
                  <c:v>5.1982035500959896</c:v>
                </c:pt>
                <c:pt idx="899">
                  <c:v>5.2047553760381096</c:v>
                </c:pt>
                <c:pt idx="900">
                  <c:v>5.2113072019802296</c:v>
                </c:pt>
                <c:pt idx="901">
                  <c:v>5.2178590279223496</c:v>
                </c:pt>
                <c:pt idx="902">
                  <c:v>5.2244108538644696</c:v>
                </c:pt>
                <c:pt idx="903">
                  <c:v>5.2309626798065896</c:v>
                </c:pt>
                <c:pt idx="904">
                  <c:v>5.2375145057487096</c:v>
                </c:pt>
                <c:pt idx="905">
                  <c:v>5.2440663316908296</c:v>
                </c:pt>
                <c:pt idx="906">
                  <c:v>5.2506181576329496</c:v>
                </c:pt>
                <c:pt idx="907">
                  <c:v>5.2571699835750696</c:v>
                </c:pt>
                <c:pt idx="908">
                  <c:v>5.2637218095171896</c:v>
                </c:pt>
                <c:pt idx="909">
                  <c:v>5.2702736354593096</c:v>
                </c:pt>
                <c:pt idx="910">
                  <c:v>5.2768254614014296</c:v>
                </c:pt>
                <c:pt idx="911">
                  <c:v>5.2833772873435496</c:v>
                </c:pt>
                <c:pt idx="912">
                  <c:v>5.2899291132856696</c:v>
                </c:pt>
                <c:pt idx="913">
                  <c:v>5.2964809392277798</c:v>
                </c:pt>
                <c:pt idx="914">
                  <c:v>5.3030327651699096</c:v>
                </c:pt>
                <c:pt idx="915">
                  <c:v>5.3095845911120199</c:v>
                </c:pt>
                <c:pt idx="916">
                  <c:v>5.3161364170541399</c:v>
                </c:pt>
                <c:pt idx="917">
                  <c:v>5.3226882429962599</c:v>
                </c:pt>
                <c:pt idx="918">
                  <c:v>5.3292400689383799</c:v>
                </c:pt>
                <c:pt idx="919">
                  <c:v>5.3357918948804999</c:v>
                </c:pt>
                <c:pt idx="920">
                  <c:v>5.3423437208226199</c:v>
                </c:pt>
                <c:pt idx="921">
                  <c:v>5.3488955467647399</c:v>
                </c:pt>
                <c:pt idx="922">
                  <c:v>5.3554473727068599</c:v>
                </c:pt>
                <c:pt idx="923">
                  <c:v>5.3619991986489799</c:v>
                </c:pt>
                <c:pt idx="924">
                  <c:v>5.3685510245910999</c:v>
                </c:pt>
                <c:pt idx="925">
                  <c:v>5.3751028505332199</c:v>
                </c:pt>
                <c:pt idx="926">
                  <c:v>5.3816546764753399</c:v>
                </c:pt>
                <c:pt idx="927">
                  <c:v>5.3882065024174599</c:v>
                </c:pt>
                <c:pt idx="928">
                  <c:v>5.3947583283595799</c:v>
                </c:pt>
                <c:pt idx="929">
                  <c:v>5.4013101543016999</c:v>
                </c:pt>
                <c:pt idx="930">
                  <c:v>5.4078619802438199</c:v>
                </c:pt>
                <c:pt idx="931">
                  <c:v>5.4144138061859399</c:v>
                </c:pt>
                <c:pt idx="932">
                  <c:v>5.4209656321280599</c:v>
                </c:pt>
                <c:pt idx="933">
                  <c:v>5.4275174580701799</c:v>
                </c:pt>
                <c:pt idx="934">
                  <c:v>5.4340692840122999</c:v>
                </c:pt>
                <c:pt idx="935">
                  <c:v>5.4406211099544102</c:v>
                </c:pt>
                <c:pt idx="936">
                  <c:v>5.4471729358965302</c:v>
                </c:pt>
                <c:pt idx="937">
                  <c:v>5.4537247618386502</c:v>
                </c:pt>
                <c:pt idx="938">
                  <c:v>5.4602765877807702</c:v>
                </c:pt>
                <c:pt idx="939">
                  <c:v>5.4668284137228902</c:v>
                </c:pt>
                <c:pt idx="940">
                  <c:v>5.4733802396650102</c:v>
                </c:pt>
                <c:pt idx="941">
                  <c:v>5.4799320656071302</c:v>
                </c:pt>
                <c:pt idx="942">
                  <c:v>5.4864838915492502</c:v>
                </c:pt>
                <c:pt idx="943">
                  <c:v>5.4930357174913702</c:v>
                </c:pt>
                <c:pt idx="944">
                  <c:v>5.4995875434334902</c:v>
                </c:pt>
                <c:pt idx="945">
                  <c:v>5.5061393693756102</c:v>
                </c:pt>
                <c:pt idx="946">
                  <c:v>5.5126911953177302</c:v>
                </c:pt>
                <c:pt idx="947">
                  <c:v>5.5192430212598502</c:v>
                </c:pt>
                <c:pt idx="948">
                  <c:v>5.5257948472019702</c:v>
                </c:pt>
                <c:pt idx="949">
                  <c:v>5.5323466731440902</c:v>
                </c:pt>
                <c:pt idx="950">
                  <c:v>5.5388984990862102</c:v>
                </c:pt>
                <c:pt idx="951">
                  <c:v>5.5454503250283302</c:v>
                </c:pt>
                <c:pt idx="952">
                  <c:v>5.5520021509704502</c:v>
                </c:pt>
                <c:pt idx="953">
                  <c:v>5.5585539769125702</c:v>
                </c:pt>
                <c:pt idx="954">
                  <c:v>5.5651058028546796</c:v>
                </c:pt>
                <c:pt idx="955">
                  <c:v>5.5716576287968103</c:v>
                </c:pt>
                <c:pt idx="956">
                  <c:v>5.5782094547389196</c:v>
                </c:pt>
                <c:pt idx="957">
                  <c:v>5.5847612806810396</c:v>
                </c:pt>
                <c:pt idx="958">
                  <c:v>5.5913131066231596</c:v>
                </c:pt>
                <c:pt idx="959">
                  <c:v>5.5978649325652796</c:v>
                </c:pt>
                <c:pt idx="960">
                  <c:v>5.6044167585073996</c:v>
                </c:pt>
                <c:pt idx="961">
                  <c:v>5.6109685844495196</c:v>
                </c:pt>
                <c:pt idx="962">
                  <c:v>5.6175204103916396</c:v>
                </c:pt>
                <c:pt idx="963">
                  <c:v>5.6240722363337596</c:v>
                </c:pt>
                <c:pt idx="964">
                  <c:v>5.6306240622758796</c:v>
                </c:pt>
                <c:pt idx="965">
                  <c:v>5.6371758882179996</c:v>
                </c:pt>
                <c:pt idx="966">
                  <c:v>5.6437277141601196</c:v>
                </c:pt>
                <c:pt idx="967">
                  <c:v>5.6502795401022397</c:v>
                </c:pt>
                <c:pt idx="968">
                  <c:v>5.6568313660443597</c:v>
                </c:pt>
                <c:pt idx="969">
                  <c:v>5.6633831919864797</c:v>
                </c:pt>
                <c:pt idx="970">
                  <c:v>5.6699350179285997</c:v>
                </c:pt>
                <c:pt idx="971">
                  <c:v>5.6764868438707197</c:v>
                </c:pt>
                <c:pt idx="972">
                  <c:v>5.6830386698128397</c:v>
                </c:pt>
                <c:pt idx="973">
                  <c:v>5.6895904957549597</c:v>
                </c:pt>
                <c:pt idx="974">
                  <c:v>5.6961423216970797</c:v>
                </c:pt>
                <c:pt idx="975">
                  <c:v>5.7026941476391997</c:v>
                </c:pt>
                <c:pt idx="976">
                  <c:v>5.7092459735813099</c:v>
                </c:pt>
                <c:pt idx="977">
                  <c:v>5.7157977995234299</c:v>
                </c:pt>
                <c:pt idx="978">
                  <c:v>5.7223496254655499</c:v>
                </c:pt>
                <c:pt idx="979">
                  <c:v>5.7289014514076699</c:v>
                </c:pt>
                <c:pt idx="980">
                  <c:v>5.7354532773497899</c:v>
                </c:pt>
                <c:pt idx="981">
                  <c:v>5.7420051032919099</c:v>
                </c:pt>
                <c:pt idx="982">
                  <c:v>5.7485569292340299</c:v>
                </c:pt>
                <c:pt idx="983">
                  <c:v>5.7551087551761499</c:v>
                </c:pt>
                <c:pt idx="984">
                  <c:v>5.76166058111827</c:v>
                </c:pt>
                <c:pt idx="985">
                  <c:v>5.76821240706039</c:v>
                </c:pt>
                <c:pt idx="986">
                  <c:v>5.77476423300251</c:v>
                </c:pt>
                <c:pt idx="987">
                  <c:v>5.78131605894463</c:v>
                </c:pt>
                <c:pt idx="988">
                  <c:v>5.78786788488675</c:v>
                </c:pt>
                <c:pt idx="989">
                  <c:v>5.79441971082887</c:v>
                </c:pt>
                <c:pt idx="990">
                  <c:v>5.80097153677099</c:v>
                </c:pt>
                <c:pt idx="991">
                  <c:v>5.80752336271311</c:v>
                </c:pt>
                <c:pt idx="992">
                  <c:v>5.81407518865523</c:v>
                </c:pt>
                <c:pt idx="993">
                  <c:v>5.82062701459735</c:v>
                </c:pt>
                <c:pt idx="994">
                  <c:v>5.8271788405394602</c:v>
                </c:pt>
                <c:pt idx="995">
                  <c:v>5.83373066648159</c:v>
                </c:pt>
                <c:pt idx="996">
                  <c:v>5.8402824924237002</c:v>
                </c:pt>
                <c:pt idx="997">
                  <c:v>5.84683431836583</c:v>
                </c:pt>
                <c:pt idx="998">
                  <c:v>5.8533861443079402</c:v>
                </c:pt>
                <c:pt idx="999">
                  <c:v>5.8599379702500602</c:v>
                </c:pt>
                <c:pt idx="1000">
                  <c:v>5.8664897961921803</c:v>
                </c:pt>
                <c:pt idx="1001">
                  <c:v>5.8730416221343003</c:v>
                </c:pt>
                <c:pt idx="1002">
                  <c:v>5.8795934480764203</c:v>
                </c:pt>
                <c:pt idx="1003">
                  <c:v>5.8861452740185403</c:v>
                </c:pt>
                <c:pt idx="1004">
                  <c:v>5.8926970999606603</c:v>
                </c:pt>
                <c:pt idx="1005">
                  <c:v>5.8992489259027803</c:v>
                </c:pt>
                <c:pt idx="1006">
                  <c:v>5.9058007518449003</c:v>
                </c:pt>
                <c:pt idx="1007">
                  <c:v>5.9123525777870203</c:v>
                </c:pt>
                <c:pt idx="1008">
                  <c:v>5.9189044037291403</c:v>
                </c:pt>
                <c:pt idx="1009">
                  <c:v>5.9254562296712603</c:v>
                </c:pt>
                <c:pt idx="1010">
                  <c:v>5.9320080556133803</c:v>
                </c:pt>
                <c:pt idx="1011">
                  <c:v>5.9385598815555003</c:v>
                </c:pt>
                <c:pt idx="1012">
                  <c:v>5.9451117074976203</c:v>
                </c:pt>
                <c:pt idx="1013">
                  <c:v>5.9516635334397403</c:v>
                </c:pt>
                <c:pt idx="1014">
                  <c:v>5.9582153593818603</c:v>
                </c:pt>
                <c:pt idx="1015">
                  <c:v>5.9647671853239697</c:v>
                </c:pt>
                <c:pt idx="1016">
                  <c:v>5.9713190112661003</c:v>
                </c:pt>
                <c:pt idx="1017">
                  <c:v>5.9778708372082203</c:v>
                </c:pt>
                <c:pt idx="1018">
                  <c:v>5.9844226631503297</c:v>
                </c:pt>
                <c:pt idx="1019">
                  <c:v>5.9909744890924497</c:v>
                </c:pt>
                <c:pt idx="1020">
                  <c:v>5.9975263150345697</c:v>
                </c:pt>
                <c:pt idx="1021">
                  <c:v>6.0040781409766897</c:v>
                </c:pt>
                <c:pt idx="1022">
                  <c:v>6.0106299669188097</c:v>
                </c:pt>
                <c:pt idx="1023">
                  <c:v>6.0171817928609297</c:v>
                </c:pt>
                <c:pt idx="1024">
                  <c:v>6.0237336188030497</c:v>
                </c:pt>
                <c:pt idx="1025">
                  <c:v>6.0302854447451697</c:v>
                </c:pt>
                <c:pt idx="1026">
                  <c:v>6.0368372706872897</c:v>
                </c:pt>
                <c:pt idx="1027">
                  <c:v>6.0433890966294097</c:v>
                </c:pt>
                <c:pt idx="1028">
                  <c:v>6.0499409225715297</c:v>
                </c:pt>
                <c:pt idx="1029">
                  <c:v>6.0564927485136497</c:v>
                </c:pt>
                <c:pt idx="1030">
                  <c:v>6.0630445744557697</c:v>
                </c:pt>
                <c:pt idx="1031">
                  <c:v>6.0695964003978897</c:v>
                </c:pt>
                <c:pt idx="1032">
                  <c:v>6.0761482263400097</c:v>
                </c:pt>
                <c:pt idx="1033">
                  <c:v>6.0827000522821297</c:v>
                </c:pt>
                <c:pt idx="1034">
                  <c:v>6.0892518782242497</c:v>
                </c:pt>
                <c:pt idx="1035">
                  <c:v>6.0958037041663697</c:v>
                </c:pt>
                <c:pt idx="1036">
                  <c:v>6.1023555301084897</c:v>
                </c:pt>
                <c:pt idx="1037">
                  <c:v>6.1089073560506</c:v>
                </c:pt>
                <c:pt idx="1038">
                  <c:v>6.11545918199272</c:v>
                </c:pt>
                <c:pt idx="1039">
                  <c:v>6.12201100793484</c:v>
                </c:pt>
                <c:pt idx="1040">
                  <c:v>6.12856283387696</c:v>
                </c:pt>
                <c:pt idx="1041">
                  <c:v>6.13511465981908</c:v>
                </c:pt>
                <c:pt idx="1042">
                  <c:v>6.1416664857612</c:v>
                </c:pt>
                <c:pt idx="1043">
                  <c:v>6.14821831170332</c:v>
                </c:pt>
                <c:pt idx="1044">
                  <c:v>6.15477013764544</c:v>
                </c:pt>
                <c:pt idx="1045">
                  <c:v>6.16132196358756</c:v>
                </c:pt>
                <c:pt idx="1046">
                  <c:v>6.16787378952968</c:v>
                </c:pt>
                <c:pt idx="1047">
                  <c:v>6.1744256154718</c:v>
                </c:pt>
                <c:pt idx="1048">
                  <c:v>6.18097744141392</c:v>
                </c:pt>
                <c:pt idx="1049">
                  <c:v>6.18752926735604</c:v>
                </c:pt>
                <c:pt idx="1050">
                  <c:v>6.19408109329816</c:v>
                </c:pt>
                <c:pt idx="1051">
                  <c:v>6.20063291924028</c:v>
                </c:pt>
                <c:pt idx="1052">
                  <c:v>6.2071847451824</c:v>
                </c:pt>
                <c:pt idx="1053">
                  <c:v>6.21373657112452</c:v>
                </c:pt>
                <c:pt idx="1054">
                  <c:v>6.2202883970666401</c:v>
                </c:pt>
                <c:pt idx="1055">
                  <c:v>6.2268402230087601</c:v>
                </c:pt>
                <c:pt idx="1056">
                  <c:v>6.2333920489508801</c:v>
                </c:pt>
                <c:pt idx="1057">
                  <c:v>6.2399438748929903</c:v>
                </c:pt>
                <c:pt idx="1058">
                  <c:v>6.2464957008351103</c:v>
                </c:pt>
                <c:pt idx="1059">
                  <c:v>6.2530475267772303</c:v>
                </c:pt>
                <c:pt idx="1060">
                  <c:v>6.2595993527193503</c:v>
                </c:pt>
                <c:pt idx="1061">
                  <c:v>6.2661511786614703</c:v>
                </c:pt>
                <c:pt idx="1062">
                  <c:v>6.2727030046035903</c:v>
                </c:pt>
                <c:pt idx="1063">
                  <c:v>6.2792548305457103</c:v>
                </c:pt>
                <c:pt idx="1064">
                  <c:v>6.2858066564878303</c:v>
                </c:pt>
                <c:pt idx="1065">
                  <c:v>6.2923584824299503</c:v>
                </c:pt>
                <c:pt idx="1066">
                  <c:v>6.2989103083720703</c:v>
                </c:pt>
                <c:pt idx="1067">
                  <c:v>6.3054621343141903</c:v>
                </c:pt>
                <c:pt idx="1068">
                  <c:v>6.3120139602563103</c:v>
                </c:pt>
                <c:pt idx="1069">
                  <c:v>6.3185657861984303</c:v>
                </c:pt>
                <c:pt idx="1070">
                  <c:v>6.3251176121405503</c:v>
                </c:pt>
                <c:pt idx="1071">
                  <c:v>6.3316694380826704</c:v>
                </c:pt>
                <c:pt idx="1072">
                  <c:v>6.3382212640247904</c:v>
                </c:pt>
                <c:pt idx="1073">
                  <c:v>6.3447730899669104</c:v>
                </c:pt>
                <c:pt idx="1074">
                  <c:v>6.3513249159090304</c:v>
                </c:pt>
                <c:pt idx="1075">
                  <c:v>6.3578767418511504</c:v>
                </c:pt>
                <c:pt idx="1076">
                  <c:v>6.3644285677932597</c:v>
                </c:pt>
                <c:pt idx="1077">
                  <c:v>6.3709803937353904</c:v>
                </c:pt>
                <c:pt idx="1078">
                  <c:v>6.3775322196775104</c:v>
                </c:pt>
                <c:pt idx="1079">
                  <c:v>6.3840840456196197</c:v>
                </c:pt>
                <c:pt idx="1080">
                  <c:v>6.3906358715617397</c:v>
                </c:pt>
                <c:pt idx="1081">
                  <c:v>6.3971876975038597</c:v>
                </c:pt>
                <c:pt idx="1082">
                  <c:v>6.4037395234459797</c:v>
                </c:pt>
                <c:pt idx="1083">
                  <c:v>6.4102913493880997</c:v>
                </c:pt>
                <c:pt idx="1084">
                  <c:v>6.4168431753302198</c:v>
                </c:pt>
                <c:pt idx="1085">
                  <c:v>6.4233950012723398</c:v>
                </c:pt>
                <c:pt idx="1086">
                  <c:v>6.4299468272144598</c:v>
                </c:pt>
                <c:pt idx="1087">
                  <c:v>6.4364986531565798</c:v>
                </c:pt>
                <c:pt idx="1088">
                  <c:v>6.4430504790986998</c:v>
                </c:pt>
                <c:pt idx="1089">
                  <c:v>6.4496023050408198</c:v>
                </c:pt>
                <c:pt idx="1090">
                  <c:v>6.4561541309829398</c:v>
                </c:pt>
                <c:pt idx="1091">
                  <c:v>6.4627059569250598</c:v>
                </c:pt>
                <c:pt idx="1092">
                  <c:v>6.4692577828671798</c:v>
                </c:pt>
                <c:pt idx="1093">
                  <c:v>6.4758096088092998</c:v>
                </c:pt>
                <c:pt idx="1094">
                  <c:v>6.4823614347514198</c:v>
                </c:pt>
                <c:pt idx="1095">
                  <c:v>6.4889132606935398</c:v>
                </c:pt>
                <c:pt idx="1096">
                  <c:v>6.4954650866356598</c:v>
                </c:pt>
                <c:pt idx="1097">
                  <c:v>6.5020169125777798</c:v>
                </c:pt>
                <c:pt idx="1098">
                  <c:v>6.5085687385198998</c:v>
                </c:pt>
                <c:pt idx="1099">
                  <c:v>6.5151205644620198</c:v>
                </c:pt>
                <c:pt idx="1100">
                  <c:v>6.52167239040413</c:v>
                </c:pt>
                <c:pt idx="1101">
                  <c:v>6.5282242163462501</c:v>
                </c:pt>
                <c:pt idx="1102">
                  <c:v>6.5347760422883701</c:v>
                </c:pt>
                <c:pt idx="1103">
                  <c:v>6.5413278682304901</c:v>
                </c:pt>
                <c:pt idx="1104">
                  <c:v>6.5478796941726101</c:v>
                </c:pt>
                <c:pt idx="1105">
                  <c:v>6.5544315201147301</c:v>
                </c:pt>
                <c:pt idx="1106">
                  <c:v>6.5609833460568501</c:v>
                </c:pt>
                <c:pt idx="1107">
                  <c:v>6.5675351719989701</c:v>
                </c:pt>
                <c:pt idx="1108">
                  <c:v>6.5740869979410901</c:v>
                </c:pt>
                <c:pt idx="1109">
                  <c:v>6.5806388238832101</c:v>
                </c:pt>
                <c:pt idx="1110">
                  <c:v>6.5871906498253301</c:v>
                </c:pt>
                <c:pt idx="1111">
                  <c:v>6.5937424757674501</c:v>
                </c:pt>
                <c:pt idx="1112">
                  <c:v>6.6002943017095701</c:v>
                </c:pt>
                <c:pt idx="1113">
                  <c:v>6.6068461276516901</c:v>
                </c:pt>
                <c:pt idx="1114">
                  <c:v>6.6133979535938101</c:v>
                </c:pt>
                <c:pt idx="1115">
                  <c:v>6.6199497795359301</c:v>
                </c:pt>
                <c:pt idx="1116">
                  <c:v>6.6265016054780501</c:v>
                </c:pt>
                <c:pt idx="1117">
                  <c:v>6.6330534314201701</c:v>
                </c:pt>
                <c:pt idx="1118">
                  <c:v>6.6396052573622901</c:v>
                </c:pt>
                <c:pt idx="1119">
                  <c:v>6.6461570833044101</c:v>
                </c:pt>
                <c:pt idx="1120">
                  <c:v>6.6527089092465301</c:v>
                </c:pt>
                <c:pt idx="1121">
                  <c:v>6.6592607351886404</c:v>
                </c:pt>
                <c:pt idx="1122">
                  <c:v>6.6658125611307604</c:v>
                </c:pt>
                <c:pt idx="1123">
                  <c:v>6.6723643870728804</c:v>
                </c:pt>
                <c:pt idx="1124">
                  <c:v>6.6789162130150004</c:v>
                </c:pt>
                <c:pt idx="1125">
                  <c:v>6.6854680389571204</c:v>
                </c:pt>
                <c:pt idx="1126">
                  <c:v>6.6920198648992404</c:v>
                </c:pt>
                <c:pt idx="1127">
                  <c:v>6.6985716908413604</c:v>
                </c:pt>
                <c:pt idx="1128">
                  <c:v>6.7051235167834804</c:v>
                </c:pt>
                <c:pt idx="1129">
                  <c:v>6.7116753427256004</c:v>
                </c:pt>
                <c:pt idx="1130">
                  <c:v>6.7182271686677204</c:v>
                </c:pt>
                <c:pt idx="1131">
                  <c:v>6.7247789946098404</c:v>
                </c:pt>
                <c:pt idx="1132">
                  <c:v>6.7313308205519604</c:v>
                </c:pt>
                <c:pt idx="1133">
                  <c:v>6.7378826464940804</c:v>
                </c:pt>
                <c:pt idx="1134">
                  <c:v>6.7444344724362004</c:v>
                </c:pt>
                <c:pt idx="1135">
                  <c:v>6.7509862983783204</c:v>
                </c:pt>
                <c:pt idx="1136">
                  <c:v>6.7575381243204404</c:v>
                </c:pt>
                <c:pt idx="1137">
                  <c:v>6.7640899502625604</c:v>
                </c:pt>
                <c:pt idx="1138">
                  <c:v>6.7706417762046804</c:v>
                </c:pt>
                <c:pt idx="1139">
                  <c:v>6.7771936021468004</c:v>
                </c:pt>
                <c:pt idx="1140">
                  <c:v>6.7837454280889196</c:v>
                </c:pt>
                <c:pt idx="1141">
                  <c:v>6.7902972540310298</c:v>
                </c:pt>
                <c:pt idx="1142">
                  <c:v>6.7968490799731498</c:v>
                </c:pt>
                <c:pt idx="1143">
                  <c:v>6.8034009059152698</c:v>
                </c:pt>
                <c:pt idx="1144">
                  <c:v>6.8099527318573898</c:v>
                </c:pt>
                <c:pt idx="1145">
                  <c:v>6.8165045577995098</c:v>
                </c:pt>
                <c:pt idx="1146">
                  <c:v>6.8230563837416298</c:v>
                </c:pt>
                <c:pt idx="1147">
                  <c:v>6.8296082096837498</c:v>
                </c:pt>
                <c:pt idx="1148">
                  <c:v>6.8361600356258698</c:v>
                </c:pt>
                <c:pt idx="1149">
                  <c:v>6.8427118615679898</c:v>
                </c:pt>
                <c:pt idx="1150">
                  <c:v>6.8492636875101098</c:v>
                </c:pt>
                <c:pt idx="1151">
                  <c:v>6.8558155134522298</c:v>
                </c:pt>
                <c:pt idx="1152">
                  <c:v>6.8623673393943498</c:v>
                </c:pt>
                <c:pt idx="1153">
                  <c:v>6.8689191653364698</c:v>
                </c:pt>
                <c:pt idx="1154">
                  <c:v>6.8754709912785898</c:v>
                </c:pt>
                <c:pt idx="1155">
                  <c:v>6.8820228172207099</c:v>
                </c:pt>
                <c:pt idx="1156">
                  <c:v>6.8885746431628299</c:v>
                </c:pt>
                <c:pt idx="1157">
                  <c:v>6.8951264691049499</c:v>
                </c:pt>
                <c:pt idx="1158">
                  <c:v>6.9016782950470699</c:v>
                </c:pt>
                <c:pt idx="1159">
                  <c:v>6.9082301209891899</c:v>
                </c:pt>
                <c:pt idx="1160">
                  <c:v>6.9147819469313001</c:v>
                </c:pt>
                <c:pt idx="1161">
                  <c:v>6.9213337728734201</c:v>
                </c:pt>
                <c:pt idx="1162">
                  <c:v>6.9278855988155401</c:v>
                </c:pt>
                <c:pt idx="1163">
                  <c:v>6.9344374247576601</c:v>
                </c:pt>
                <c:pt idx="1164">
                  <c:v>6.9409892506997801</c:v>
                </c:pt>
                <c:pt idx="1165">
                  <c:v>6.9475410766419001</c:v>
                </c:pt>
                <c:pt idx="1166">
                  <c:v>6.9540929025840201</c:v>
                </c:pt>
                <c:pt idx="1167">
                  <c:v>6.9606447285261401</c:v>
                </c:pt>
                <c:pt idx="1168">
                  <c:v>6.9671965544682601</c:v>
                </c:pt>
                <c:pt idx="1169">
                  <c:v>6.9737483804103801</c:v>
                </c:pt>
                <c:pt idx="1170">
                  <c:v>6.9803002063525001</c:v>
                </c:pt>
                <c:pt idx="1171">
                  <c:v>6.9868520322946202</c:v>
                </c:pt>
                <c:pt idx="1172">
                  <c:v>6.9934038582367402</c:v>
                </c:pt>
                <c:pt idx="1173">
                  <c:v>6.9999556841788602</c:v>
                </c:pt>
                <c:pt idx="1174">
                  <c:v>7.0065075101209802</c:v>
                </c:pt>
                <c:pt idx="1175">
                  <c:v>7.0130593360631002</c:v>
                </c:pt>
                <c:pt idx="1176">
                  <c:v>7.0196111620052202</c:v>
                </c:pt>
                <c:pt idx="1177">
                  <c:v>7.0261629879473402</c:v>
                </c:pt>
                <c:pt idx="1178">
                  <c:v>7.0327148138894602</c:v>
                </c:pt>
                <c:pt idx="1179">
                  <c:v>7.0392666398315802</c:v>
                </c:pt>
                <c:pt idx="1180">
                  <c:v>7.0458184657737002</c:v>
                </c:pt>
                <c:pt idx="1181">
                  <c:v>7.0523702917158104</c:v>
                </c:pt>
                <c:pt idx="1182">
                  <c:v>7.0589221176579304</c:v>
                </c:pt>
                <c:pt idx="1183">
                  <c:v>7.0654739436000504</c:v>
                </c:pt>
                <c:pt idx="1184">
                  <c:v>7.0720257695421704</c:v>
                </c:pt>
                <c:pt idx="1185">
                  <c:v>7.0785775954842904</c:v>
                </c:pt>
                <c:pt idx="1186">
                  <c:v>7.0851294214264096</c:v>
                </c:pt>
                <c:pt idx="1187">
                  <c:v>7.0916812473685296</c:v>
                </c:pt>
                <c:pt idx="1188">
                  <c:v>7.0982330733106496</c:v>
                </c:pt>
                <c:pt idx="1189">
                  <c:v>7.1047848992527696</c:v>
                </c:pt>
                <c:pt idx="1190">
                  <c:v>7.1113367251948896</c:v>
                </c:pt>
                <c:pt idx="1191">
                  <c:v>7.1178885511370096</c:v>
                </c:pt>
                <c:pt idx="1192">
                  <c:v>7.1244403770791296</c:v>
                </c:pt>
                <c:pt idx="1193">
                  <c:v>7.1309922030212496</c:v>
                </c:pt>
                <c:pt idx="1194">
                  <c:v>7.1375440289633696</c:v>
                </c:pt>
                <c:pt idx="1195">
                  <c:v>7.1440958549054896</c:v>
                </c:pt>
                <c:pt idx="1196">
                  <c:v>7.1506476808476096</c:v>
                </c:pt>
                <c:pt idx="1197">
                  <c:v>7.1571995067897296</c:v>
                </c:pt>
                <c:pt idx="1198">
                  <c:v>7.1637513327318496</c:v>
                </c:pt>
                <c:pt idx="1199">
                  <c:v>7.1703031586739696</c:v>
                </c:pt>
                <c:pt idx="1200">
                  <c:v>7.1768549846160896</c:v>
                </c:pt>
                <c:pt idx="1201">
                  <c:v>7.1834068105582096</c:v>
                </c:pt>
                <c:pt idx="1202">
                  <c:v>7.1899586365003199</c:v>
                </c:pt>
                <c:pt idx="1203">
                  <c:v>7.1965104624424399</c:v>
                </c:pt>
                <c:pt idx="1204">
                  <c:v>7.2030622883845599</c:v>
                </c:pt>
                <c:pt idx="1205">
                  <c:v>7.2096141143266799</c:v>
                </c:pt>
                <c:pt idx="1206">
                  <c:v>7.2161659402687999</c:v>
                </c:pt>
                <c:pt idx="1207">
                  <c:v>7.2227177662109199</c:v>
                </c:pt>
                <c:pt idx="1208">
                  <c:v>7.2292695921530399</c:v>
                </c:pt>
                <c:pt idx="1209">
                  <c:v>7.2358214180951599</c:v>
                </c:pt>
                <c:pt idx="1210">
                  <c:v>7.2423732440372799</c:v>
                </c:pt>
                <c:pt idx="1211">
                  <c:v>7.2489250699793999</c:v>
                </c:pt>
                <c:pt idx="1212">
                  <c:v>7.2554768959215199</c:v>
                </c:pt>
                <c:pt idx="1213">
                  <c:v>7.2620287218636399</c:v>
                </c:pt>
                <c:pt idx="1214">
                  <c:v>7.2685805478057599</c:v>
                </c:pt>
                <c:pt idx="1215">
                  <c:v>7.2751323737478799</c:v>
                </c:pt>
                <c:pt idx="1216">
                  <c:v>7.2816841996899999</c:v>
                </c:pt>
                <c:pt idx="1217">
                  <c:v>7.2882360256321199</c:v>
                </c:pt>
                <c:pt idx="1218">
                  <c:v>7.2947878515742399</c:v>
                </c:pt>
                <c:pt idx="1219">
                  <c:v>7.3013396775163599</c:v>
                </c:pt>
                <c:pt idx="1220">
                  <c:v>7.3078915034584799</c:v>
                </c:pt>
                <c:pt idx="1221">
                  <c:v>7.3144433294005999</c:v>
                </c:pt>
                <c:pt idx="1222">
                  <c:v>7.3209951553427102</c:v>
                </c:pt>
                <c:pt idx="1223">
                  <c:v>7.3275469812848302</c:v>
                </c:pt>
                <c:pt idx="1224">
                  <c:v>7.3340988072269502</c:v>
                </c:pt>
                <c:pt idx="1225">
                  <c:v>7.3406506331690702</c:v>
                </c:pt>
                <c:pt idx="1226">
                  <c:v>7.3472024591111902</c:v>
                </c:pt>
                <c:pt idx="1227">
                  <c:v>7.3537542850533102</c:v>
                </c:pt>
                <c:pt idx="1228">
                  <c:v>7.3603061109954302</c:v>
                </c:pt>
                <c:pt idx="1229">
                  <c:v>7.3668579369375502</c:v>
                </c:pt>
                <c:pt idx="1230">
                  <c:v>7.3734097628796702</c:v>
                </c:pt>
                <c:pt idx="1231">
                  <c:v>7.3799615888217902</c:v>
                </c:pt>
                <c:pt idx="1232">
                  <c:v>7.3865134147639102</c:v>
                </c:pt>
                <c:pt idx="1233">
                  <c:v>7.3930652407060302</c:v>
                </c:pt>
                <c:pt idx="1234">
                  <c:v>7.3996170666481502</c:v>
                </c:pt>
                <c:pt idx="1235">
                  <c:v>7.4061688925902702</c:v>
                </c:pt>
                <c:pt idx="1236">
                  <c:v>7.4127207185323902</c:v>
                </c:pt>
                <c:pt idx="1237">
                  <c:v>7.4192725444745102</c:v>
                </c:pt>
                <c:pt idx="1238">
                  <c:v>7.4258243704166302</c:v>
                </c:pt>
                <c:pt idx="1239">
                  <c:v>7.4323761963587502</c:v>
                </c:pt>
                <c:pt idx="1240">
                  <c:v>7.4389280223008702</c:v>
                </c:pt>
                <c:pt idx="1241">
                  <c:v>7.4454798482429903</c:v>
                </c:pt>
                <c:pt idx="1242">
                  <c:v>7.4520316741850996</c:v>
                </c:pt>
                <c:pt idx="1243">
                  <c:v>7.4585835001272196</c:v>
                </c:pt>
                <c:pt idx="1244">
                  <c:v>7.4651353260693396</c:v>
                </c:pt>
                <c:pt idx="1245">
                  <c:v>7.4716871520114596</c:v>
                </c:pt>
                <c:pt idx="1246">
                  <c:v>7.4782389779535796</c:v>
                </c:pt>
                <c:pt idx="1247">
                  <c:v>7.4847908038956996</c:v>
                </c:pt>
                <c:pt idx="1248">
                  <c:v>7.4913426298378196</c:v>
                </c:pt>
                <c:pt idx="1249">
                  <c:v>7.4978944557799396</c:v>
                </c:pt>
                <c:pt idx="1250">
                  <c:v>7.5044462817220596</c:v>
                </c:pt>
                <c:pt idx="1251">
                  <c:v>7.5109981076641796</c:v>
                </c:pt>
                <c:pt idx="1252">
                  <c:v>7.5175499336062996</c:v>
                </c:pt>
                <c:pt idx="1253">
                  <c:v>7.5241017595484196</c:v>
                </c:pt>
                <c:pt idx="1254">
                  <c:v>7.5306535854905396</c:v>
                </c:pt>
                <c:pt idx="1255">
                  <c:v>7.5372054114326597</c:v>
                </c:pt>
                <c:pt idx="1256">
                  <c:v>7.5437572373747797</c:v>
                </c:pt>
                <c:pt idx="1257">
                  <c:v>7.5503090633168997</c:v>
                </c:pt>
                <c:pt idx="1258">
                  <c:v>7.5568608892590197</c:v>
                </c:pt>
                <c:pt idx="1259">
                  <c:v>7.5634127152011397</c:v>
                </c:pt>
                <c:pt idx="1260">
                  <c:v>7.5699645411432597</c:v>
                </c:pt>
                <c:pt idx="1261">
                  <c:v>7.5765163670853699</c:v>
                </c:pt>
                <c:pt idx="1262">
                  <c:v>7.5830681930274997</c:v>
                </c:pt>
                <c:pt idx="1263">
                  <c:v>7.5896200189696099</c:v>
                </c:pt>
                <c:pt idx="1264">
                  <c:v>7.5961718449117299</c:v>
                </c:pt>
                <c:pt idx="1265">
                  <c:v>7.6027236708538499</c:v>
                </c:pt>
                <c:pt idx="1266">
                  <c:v>7.6092754967959699</c:v>
                </c:pt>
                <c:pt idx="1267">
                  <c:v>7.6158273227380899</c:v>
                </c:pt>
                <c:pt idx="1268">
                  <c:v>7.6223791486802099</c:v>
                </c:pt>
                <c:pt idx="1269">
                  <c:v>7.6289309746223299</c:v>
                </c:pt>
                <c:pt idx="1270">
                  <c:v>7.6354828005644499</c:v>
                </c:pt>
                <c:pt idx="1271">
                  <c:v>7.6420346265065699</c:v>
                </c:pt>
                <c:pt idx="1272">
                  <c:v>7.64858645244869</c:v>
                </c:pt>
                <c:pt idx="1273">
                  <c:v>7.65513827839081</c:v>
                </c:pt>
                <c:pt idx="1274">
                  <c:v>7.66169010433293</c:v>
                </c:pt>
                <c:pt idx="1275">
                  <c:v>7.66824193027505</c:v>
                </c:pt>
                <c:pt idx="1276">
                  <c:v>7.67479375621717</c:v>
                </c:pt>
                <c:pt idx="1277">
                  <c:v>7.68134558215929</c:v>
                </c:pt>
                <c:pt idx="1278">
                  <c:v>7.68789740810141</c:v>
                </c:pt>
                <c:pt idx="1279">
                  <c:v>7.69444923404353</c:v>
                </c:pt>
                <c:pt idx="1280">
                  <c:v>7.70100105998565</c:v>
                </c:pt>
                <c:pt idx="1281">
                  <c:v>7.70755288592777</c:v>
                </c:pt>
                <c:pt idx="1282">
                  <c:v>7.71410471186989</c:v>
                </c:pt>
                <c:pt idx="1283">
                  <c:v>7.7206565378120002</c:v>
                </c:pt>
                <c:pt idx="1284">
                  <c:v>7.7272083637541202</c:v>
                </c:pt>
                <c:pt idx="1285">
                  <c:v>7.7337601896962402</c:v>
                </c:pt>
                <c:pt idx="1286">
                  <c:v>7.7403120156383602</c:v>
                </c:pt>
                <c:pt idx="1287">
                  <c:v>7.7468638415804802</c:v>
                </c:pt>
                <c:pt idx="1288">
                  <c:v>7.7534156675226003</c:v>
                </c:pt>
                <c:pt idx="1289">
                  <c:v>7.7599674934647203</c:v>
                </c:pt>
                <c:pt idx="1290">
                  <c:v>7.7665193194068403</c:v>
                </c:pt>
                <c:pt idx="1291">
                  <c:v>7.7730711453489603</c:v>
                </c:pt>
                <c:pt idx="1292">
                  <c:v>7.7796229712910803</c:v>
                </c:pt>
                <c:pt idx="1293">
                  <c:v>7.7861747972332003</c:v>
                </c:pt>
                <c:pt idx="1294">
                  <c:v>7.7927266231753203</c:v>
                </c:pt>
                <c:pt idx="1295">
                  <c:v>7.7992784491174403</c:v>
                </c:pt>
                <c:pt idx="1296">
                  <c:v>7.8058302750595603</c:v>
                </c:pt>
                <c:pt idx="1297">
                  <c:v>7.8123821010016803</c:v>
                </c:pt>
                <c:pt idx="1298">
                  <c:v>7.8189339269438003</c:v>
                </c:pt>
                <c:pt idx="1299">
                  <c:v>7.8254857528859203</c:v>
                </c:pt>
                <c:pt idx="1300">
                  <c:v>7.8320375788280403</c:v>
                </c:pt>
                <c:pt idx="1301">
                  <c:v>7.8385894047701603</c:v>
                </c:pt>
                <c:pt idx="1302">
                  <c:v>7.8451412307122803</c:v>
                </c:pt>
                <c:pt idx="1303">
                  <c:v>7.8516930566543897</c:v>
                </c:pt>
                <c:pt idx="1304">
                  <c:v>7.8582448825965097</c:v>
                </c:pt>
                <c:pt idx="1305">
                  <c:v>7.8647967085386297</c:v>
                </c:pt>
                <c:pt idx="1306">
                  <c:v>7.8713485344807497</c:v>
                </c:pt>
                <c:pt idx="1307">
                  <c:v>7.8779003604228697</c:v>
                </c:pt>
                <c:pt idx="1308">
                  <c:v>7.8844521863649897</c:v>
                </c:pt>
                <c:pt idx="1309">
                  <c:v>7.8910040123071097</c:v>
                </c:pt>
                <c:pt idx="1310">
                  <c:v>7.8975558382492297</c:v>
                </c:pt>
                <c:pt idx="1311">
                  <c:v>7.9041076641913497</c:v>
                </c:pt>
                <c:pt idx="1312">
                  <c:v>7.9106594901334697</c:v>
                </c:pt>
                <c:pt idx="1313">
                  <c:v>7.9172113160755897</c:v>
                </c:pt>
                <c:pt idx="1314">
                  <c:v>7.9237631420177097</c:v>
                </c:pt>
                <c:pt idx="1315">
                  <c:v>7.9303149679598297</c:v>
                </c:pt>
                <c:pt idx="1316">
                  <c:v>7.9368667939019497</c:v>
                </c:pt>
                <c:pt idx="1317">
                  <c:v>7.9434186198440697</c:v>
                </c:pt>
                <c:pt idx="1318">
                  <c:v>7.9499704457861897</c:v>
                </c:pt>
                <c:pt idx="1319">
                  <c:v>7.9565222717283097</c:v>
                </c:pt>
                <c:pt idx="1320">
                  <c:v>7.9630740976704297</c:v>
                </c:pt>
                <c:pt idx="1321">
                  <c:v>7.9696259236125497</c:v>
                </c:pt>
                <c:pt idx="1322">
                  <c:v>7.97617774955466</c:v>
                </c:pt>
                <c:pt idx="1323">
                  <c:v>7.9827295754967897</c:v>
                </c:pt>
                <c:pt idx="1324">
                  <c:v>7.9892814014389</c:v>
                </c:pt>
                <c:pt idx="1325">
                  <c:v>7.99583322738102</c:v>
                </c:pt>
                <c:pt idx="1326">
                  <c:v>8.00238505332314</c:v>
                </c:pt>
                <c:pt idx="1327">
                  <c:v>8.00893687926526</c:v>
                </c:pt>
                <c:pt idx="1328">
                  <c:v>8.01548870520738</c:v>
                </c:pt>
                <c:pt idx="1329">
                  <c:v>8.0220405311495</c:v>
                </c:pt>
                <c:pt idx="1330">
                  <c:v>8.02859235709162</c:v>
                </c:pt>
                <c:pt idx="1331">
                  <c:v>8.03514418303374</c:v>
                </c:pt>
                <c:pt idx="1332">
                  <c:v>8.04169600897586</c:v>
                </c:pt>
                <c:pt idx="1333">
                  <c:v>8.04824783491798</c:v>
                </c:pt>
                <c:pt idx="1334">
                  <c:v>8.0547996608601</c:v>
                </c:pt>
                <c:pt idx="1335">
                  <c:v>8.06135148680222</c:v>
                </c:pt>
                <c:pt idx="1336">
                  <c:v>8.06790331274434</c:v>
                </c:pt>
                <c:pt idx="1337">
                  <c:v>8.07445513868646</c:v>
                </c:pt>
                <c:pt idx="1338">
                  <c:v>8.08100696462858</c:v>
                </c:pt>
                <c:pt idx="1339">
                  <c:v>8.0875587905707</c:v>
                </c:pt>
                <c:pt idx="1340">
                  <c:v>8.09411061651282</c:v>
                </c:pt>
                <c:pt idx="1341">
                  <c:v>8.10066244245494</c:v>
                </c:pt>
                <c:pt idx="1342">
                  <c:v>8.1072142683970601</c:v>
                </c:pt>
                <c:pt idx="1343">
                  <c:v>8.1137660943391694</c:v>
                </c:pt>
                <c:pt idx="1344">
                  <c:v>8.1203179202812894</c:v>
                </c:pt>
                <c:pt idx="1345">
                  <c:v>8.1268697462234094</c:v>
                </c:pt>
                <c:pt idx="1346">
                  <c:v>8.1334215721655294</c:v>
                </c:pt>
                <c:pt idx="1347">
                  <c:v>8.1399733981076494</c:v>
                </c:pt>
                <c:pt idx="1348">
                  <c:v>8.1465252240497694</c:v>
                </c:pt>
                <c:pt idx="1349">
                  <c:v>8.1530770499918894</c:v>
                </c:pt>
                <c:pt idx="1350">
                  <c:v>8.1596288759340094</c:v>
                </c:pt>
                <c:pt idx="1351">
                  <c:v>8.1661807018761294</c:v>
                </c:pt>
                <c:pt idx="1352">
                  <c:v>8.1727325278182494</c:v>
                </c:pt>
                <c:pt idx="1353">
                  <c:v>8.1792843537603694</c:v>
                </c:pt>
                <c:pt idx="1354">
                  <c:v>8.1858361797024894</c:v>
                </c:pt>
                <c:pt idx="1355">
                  <c:v>8.1923880056446094</c:v>
                </c:pt>
                <c:pt idx="1356">
                  <c:v>8.1989398315867295</c:v>
                </c:pt>
                <c:pt idx="1357">
                  <c:v>8.2054916575288495</c:v>
                </c:pt>
                <c:pt idx="1358">
                  <c:v>8.2120434834709695</c:v>
                </c:pt>
                <c:pt idx="1359">
                  <c:v>8.2185953094130895</c:v>
                </c:pt>
                <c:pt idx="1360">
                  <c:v>8.2251471353552095</c:v>
                </c:pt>
                <c:pt idx="1361">
                  <c:v>8.2316989612973295</c:v>
                </c:pt>
                <c:pt idx="1362">
                  <c:v>8.2382507872394495</c:v>
                </c:pt>
                <c:pt idx="1363">
                  <c:v>8.2448026131815695</c:v>
                </c:pt>
                <c:pt idx="1364">
                  <c:v>8.2513544391236806</c:v>
                </c:pt>
                <c:pt idx="1365">
                  <c:v>8.2579062650658006</c:v>
                </c:pt>
                <c:pt idx="1366">
                  <c:v>8.2644580910079206</c:v>
                </c:pt>
                <c:pt idx="1367">
                  <c:v>8.2710099169500406</c:v>
                </c:pt>
                <c:pt idx="1368">
                  <c:v>8.2775617428921606</c:v>
                </c:pt>
                <c:pt idx="1369">
                  <c:v>8.2841135688342806</c:v>
                </c:pt>
                <c:pt idx="1370">
                  <c:v>8.2906653947764006</c:v>
                </c:pt>
                <c:pt idx="1371">
                  <c:v>8.2972172207185206</c:v>
                </c:pt>
                <c:pt idx="1372">
                  <c:v>8.3037690466606406</c:v>
                </c:pt>
                <c:pt idx="1373">
                  <c:v>8.3103208726027606</c:v>
                </c:pt>
                <c:pt idx="1374">
                  <c:v>8.3168726985448806</c:v>
                </c:pt>
                <c:pt idx="1375">
                  <c:v>8.3234245244870007</c:v>
                </c:pt>
                <c:pt idx="1376">
                  <c:v>8.3299763504291207</c:v>
                </c:pt>
                <c:pt idx="1377">
                  <c:v>8.3365281763712407</c:v>
                </c:pt>
                <c:pt idx="1378">
                  <c:v>8.3430800023133607</c:v>
                </c:pt>
                <c:pt idx="1379">
                  <c:v>8.3496318282554807</c:v>
                </c:pt>
                <c:pt idx="1380">
                  <c:v>8.3561836541976007</c:v>
                </c:pt>
                <c:pt idx="1381">
                  <c:v>8.3627354801397207</c:v>
                </c:pt>
                <c:pt idx="1382">
                  <c:v>8.3692873060818407</c:v>
                </c:pt>
                <c:pt idx="1383">
                  <c:v>8.3758391320239607</c:v>
                </c:pt>
                <c:pt idx="1384">
                  <c:v>8.38239095796607</c:v>
                </c:pt>
                <c:pt idx="1385">
                  <c:v>8.38894278390819</c:v>
                </c:pt>
                <c:pt idx="1386">
                  <c:v>8.39549460985031</c:v>
                </c:pt>
                <c:pt idx="1387">
                  <c:v>8.40204643579243</c:v>
                </c:pt>
                <c:pt idx="1388">
                  <c:v>8.4085982617345501</c:v>
                </c:pt>
                <c:pt idx="1389">
                  <c:v>8.4151500876766701</c:v>
                </c:pt>
                <c:pt idx="1390">
                  <c:v>8.4217019136187901</c:v>
                </c:pt>
                <c:pt idx="1391">
                  <c:v>8.4282537395609101</c:v>
                </c:pt>
                <c:pt idx="1392">
                  <c:v>8.4348055655030301</c:v>
                </c:pt>
                <c:pt idx="1393">
                  <c:v>8.4413573914451501</c:v>
                </c:pt>
                <c:pt idx="1394">
                  <c:v>8.4479092173872701</c:v>
                </c:pt>
                <c:pt idx="1395">
                  <c:v>8.4544610433293901</c:v>
                </c:pt>
                <c:pt idx="1396">
                  <c:v>8.4610128692715101</c:v>
                </c:pt>
                <c:pt idx="1397">
                  <c:v>8.4675646952136301</c:v>
                </c:pt>
                <c:pt idx="1398">
                  <c:v>8.4741165211557501</c:v>
                </c:pt>
                <c:pt idx="1399">
                  <c:v>8.4806683470978701</c:v>
                </c:pt>
                <c:pt idx="1400">
                  <c:v>8.4872201730399901</c:v>
                </c:pt>
                <c:pt idx="1401">
                  <c:v>8.4937719989821101</c:v>
                </c:pt>
                <c:pt idx="1402">
                  <c:v>8.5003238249242301</c:v>
                </c:pt>
                <c:pt idx="1403">
                  <c:v>8.5068756508663501</c:v>
                </c:pt>
                <c:pt idx="1404">
                  <c:v>8.5134274768084595</c:v>
                </c:pt>
                <c:pt idx="1405">
                  <c:v>8.5199793027505795</c:v>
                </c:pt>
                <c:pt idx="1406">
                  <c:v>8.5265311286926995</c:v>
                </c:pt>
                <c:pt idx="1407">
                  <c:v>8.5330829546348195</c:v>
                </c:pt>
                <c:pt idx="1408">
                  <c:v>8.5396347805769395</c:v>
                </c:pt>
                <c:pt idx="1409">
                  <c:v>8.5461866065190595</c:v>
                </c:pt>
                <c:pt idx="1410">
                  <c:v>8.5527384324611795</c:v>
                </c:pt>
                <c:pt idx="1411">
                  <c:v>8.5592902584032995</c:v>
                </c:pt>
                <c:pt idx="1412">
                  <c:v>8.5658420843454195</c:v>
                </c:pt>
                <c:pt idx="1413">
                  <c:v>8.5723939102875395</c:v>
                </c:pt>
                <c:pt idx="1414">
                  <c:v>8.5789457362296595</c:v>
                </c:pt>
                <c:pt idx="1415">
                  <c:v>8.5854975621717795</c:v>
                </c:pt>
                <c:pt idx="1416">
                  <c:v>8.5920493881138995</c:v>
                </c:pt>
                <c:pt idx="1417">
                  <c:v>8.5986012140560195</c:v>
                </c:pt>
                <c:pt idx="1418">
                  <c:v>8.6051530399981395</c:v>
                </c:pt>
                <c:pt idx="1419">
                  <c:v>8.6117048659402595</c:v>
                </c:pt>
                <c:pt idx="1420">
                  <c:v>8.6182566918823795</c:v>
                </c:pt>
                <c:pt idx="1421">
                  <c:v>8.6248085178244995</c:v>
                </c:pt>
                <c:pt idx="1422">
                  <c:v>8.6313603437666195</c:v>
                </c:pt>
                <c:pt idx="1423">
                  <c:v>8.6379121697087395</c:v>
                </c:pt>
                <c:pt idx="1424">
                  <c:v>8.6444639956508595</c:v>
                </c:pt>
                <c:pt idx="1425">
                  <c:v>8.6510158215929707</c:v>
                </c:pt>
                <c:pt idx="1426">
                  <c:v>8.6575676475350907</c:v>
                </c:pt>
                <c:pt idx="1427">
                  <c:v>8.6641194734772107</c:v>
                </c:pt>
                <c:pt idx="1428">
                  <c:v>8.6706712994193307</c:v>
                </c:pt>
                <c:pt idx="1429">
                  <c:v>8.6772231253614507</c:v>
                </c:pt>
                <c:pt idx="1430">
                  <c:v>8.6837749513035707</c:v>
                </c:pt>
                <c:pt idx="1431">
                  <c:v>8.6903267772456907</c:v>
                </c:pt>
                <c:pt idx="1432">
                  <c:v>8.6968786031878107</c:v>
                </c:pt>
                <c:pt idx="1433">
                  <c:v>8.7034304291299307</c:v>
                </c:pt>
                <c:pt idx="1434">
                  <c:v>8.7099822550720507</c:v>
                </c:pt>
                <c:pt idx="1435">
                  <c:v>8.7165340810141707</c:v>
                </c:pt>
                <c:pt idx="1436">
                  <c:v>8.7230859069562907</c:v>
                </c:pt>
                <c:pt idx="1437">
                  <c:v>8.7296377328984107</c:v>
                </c:pt>
                <c:pt idx="1438">
                  <c:v>8.7361895588405307</c:v>
                </c:pt>
                <c:pt idx="1439">
                  <c:v>8.7427413847826507</c:v>
                </c:pt>
                <c:pt idx="1440">
                  <c:v>8.7492932107247707</c:v>
                </c:pt>
                <c:pt idx="1441">
                  <c:v>8.7558450366668907</c:v>
                </c:pt>
                <c:pt idx="1442">
                  <c:v>8.7623968626090107</c:v>
                </c:pt>
                <c:pt idx="1443">
                  <c:v>8.7689486885511307</c:v>
                </c:pt>
                <c:pt idx="1444">
                  <c:v>8.7755005144932507</c:v>
                </c:pt>
                <c:pt idx="1445">
                  <c:v>8.7820523404353601</c:v>
                </c:pt>
                <c:pt idx="1446">
                  <c:v>8.7886041663774801</c:v>
                </c:pt>
                <c:pt idx="1447">
                  <c:v>8.7951559923196001</c:v>
                </c:pt>
                <c:pt idx="1448">
                  <c:v>8.8017078182617201</c:v>
                </c:pt>
                <c:pt idx="1449">
                  <c:v>8.8082596442038401</c:v>
                </c:pt>
                <c:pt idx="1450">
                  <c:v>8.8148114701459601</c:v>
                </c:pt>
                <c:pt idx="1451">
                  <c:v>8.8213632960880801</c:v>
                </c:pt>
                <c:pt idx="1452">
                  <c:v>8.8279151220302001</c:v>
                </c:pt>
                <c:pt idx="1453">
                  <c:v>8.8344669479723201</c:v>
                </c:pt>
                <c:pt idx="1454">
                  <c:v>8.8410187739144401</c:v>
                </c:pt>
                <c:pt idx="1455">
                  <c:v>8.8475705998565601</c:v>
                </c:pt>
                <c:pt idx="1456">
                  <c:v>8.8541224257986801</c:v>
                </c:pt>
                <c:pt idx="1457">
                  <c:v>8.8606742517408001</c:v>
                </c:pt>
                <c:pt idx="1458">
                  <c:v>8.8672260776829201</c:v>
                </c:pt>
                <c:pt idx="1459">
                  <c:v>8.8737779036250402</c:v>
                </c:pt>
                <c:pt idx="1460">
                  <c:v>8.8803297295671602</c:v>
                </c:pt>
                <c:pt idx="1461">
                  <c:v>8.8868815555092802</c:v>
                </c:pt>
                <c:pt idx="1462">
                  <c:v>8.8934333814514002</c:v>
                </c:pt>
                <c:pt idx="1463">
                  <c:v>8.8999852073935202</c:v>
                </c:pt>
                <c:pt idx="1464">
                  <c:v>8.9065370333356402</c:v>
                </c:pt>
                <c:pt idx="1465">
                  <c:v>8.9130888592777495</c:v>
                </c:pt>
                <c:pt idx="1466">
                  <c:v>8.9196406852198695</c:v>
                </c:pt>
                <c:pt idx="1467">
                  <c:v>8.9261925111619895</c:v>
                </c:pt>
                <c:pt idx="1468">
                  <c:v>8.9327443371041095</c:v>
                </c:pt>
                <c:pt idx="1469">
                  <c:v>8.9392961630462295</c:v>
                </c:pt>
                <c:pt idx="1470">
                  <c:v>8.9458479889883495</c:v>
                </c:pt>
                <c:pt idx="1471">
                  <c:v>8.9523998149304695</c:v>
                </c:pt>
                <c:pt idx="1472">
                  <c:v>8.9589516408725896</c:v>
                </c:pt>
                <c:pt idx="1473">
                  <c:v>8.9655034668147096</c:v>
                </c:pt>
                <c:pt idx="1474">
                  <c:v>8.9720552927568296</c:v>
                </c:pt>
                <c:pt idx="1475">
                  <c:v>8.9786071186989496</c:v>
                </c:pt>
                <c:pt idx="1476">
                  <c:v>8.9851589446410696</c:v>
                </c:pt>
                <c:pt idx="1477">
                  <c:v>8.9917107705831896</c:v>
                </c:pt>
                <c:pt idx="1478">
                  <c:v>8.9982625965253096</c:v>
                </c:pt>
                <c:pt idx="1479">
                  <c:v>9.0048144224674296</c:v>
                </c:pt>
                <c:pt idx="1480">
                  <c:v>9.0113662484095496</c:v>
                </c:pt>
                <c:pt idx="1481">
                  <c:v>9.0179180743516696</c:v>
                </c:pt>
                <c:pt idx="1482">
                  <c:v>9.0244699002937896</c:v>
                </c:pt>
                <c:pt idx="1483">
                  <c:v>9.0310217262359096</c:v>
                </c:pt>
                <c:pt idx="1484">
                  <c:v>9.0375735521780296</c:v>
                </c:pt>
                <c:pt idx="1485">
                  <c:v>9.0441253781201496</c:v>
                </c:pt>
                <c:pt idx="1486">
                  <c:v>9.0506772040622607</c:v>
                </c:pt>
                <c:pt idx="1487">
                  <c:v>9.0572290300043807</c:v>
                </c:pt>
                <c:pt idx="1488">
                  <c:v>9.0637808559465007</c:v>
                </c:pt>
                <c:pt idx="1489">
                  <c:v>9.0703326818886207</c:v>
                </c:pt>
                <c:pt idx="1490">
                  <c:v>9.0768845078307407</c:v>
                </c:pt>
                <c:pt idx="1491">
                  <c:v>9.0834363337728607</c:v>
                </c:pt>
                <c:pt idx="1492">
                  <c:v>9.0899881597149808</c:v>
                </c:pt>
                <c:pt idx="1493">
                  <c:v>9.0965399856571008</c:v>
                </c:pt>
                <c:pt idx="1494">
                  <c:v>9.1030918115992208</c:v>
                </c:pt>
                <c:pt idx="1495">
                  <c:v>9.1096436375413408</c:v>
                </c:pt>
                <c:pt idx="1496">
                  <c:v>9.1161954634834608</c:v>
                </c:pt>
                <c:pt idx="1497">
                  <c:v>9.1227472894255808</c:v>
                </c:pt>
                <c:pt idx="1498">
                  <c:v>9.1292991153677008</c:v>
                </c:pt>
                <c:pt idx="1499">
                  <c:v>9.1358509413098208</c:v>
                </c:pt>
                <c:pt idx="1500">
                  <c:v>9.1424027672519408</c:v>
                </c:pt>
                <c:pt idx="1501">
                  <c:v>9.1489545931940608</c:v>
                </c:pt>
                <c:pt idx="1502">
                  <c:v>9.1555064191361808</c:v>
                </c:pt>
                <c:pt idx="1503">
                  <c:v>9.1620582450783008</c:v>
                </c:pt>
                <c:pt idx="1504">
                  <c:v>9.1686100710204208</c:v>
                </c:pt>
                <c:pt idx="1505">
                  <c:v>9.1751618969625408</c:v>
                </c:pt>
                <c:pt idx="1506">
                  <c:v>9.1817137229046502</c:v>
                </c:pt>
                <c:pt idx="1507">
                  <c:v>9.1882655488467702</c:v>
                </c:pt>
                <c:pt idx="1508">
                  <c:v>9.1948173747888902</c:v>
                </c:pt>
                <c:pt idx="1509">
                  <c:v>9.2013692007310102</c:v>
                </c:pt>
                <c:pt idx="1510">
                  <c:v>9.2079210266731302</c:v>
                </c:pt>
                <c:pt idx="1511">
                  <c:v>9.2144728526152502</c:v>
                </c:pt>
                <c:pt idx="1512">
                  <c:v>9.2210246785573702</c:v>
                </c:pt>
                <c:pt idx="1513">
                  <c:v>9.2275765044994902</c:v>
                </c:pt>
                <c:pt idx="1514">
                  <c:v>9.2341283304416102</c:v>
                </c:pt>
                <c:pt idx="1515">
                  <c:v>9.2406801563837302</c:v>
                </c:pt>
                <c:pt idx="1516">
                  <c:v>9.2472319823258502</c:v>
                </c:pt>
                <c:pt idx="1517">
                  <c:v>9.2537838082679702</c:v>
                </c:pt>
                <c:pt idx="1518">
                  <c:v>9.2603356342100902</c:v>
                </c:pt>
                <c:pt idx="1519">
                  <c:v>9.2668874601522102</c:v>
                </c:pt>
                <c:pt idx="1520">
                  <c:v>9.2734392860943302</c:v>
                </c:pt>
                <c:pt idx="1521">
                  <c:v>9.2799911120364502</c:v>
                </c:pt>
                <c:pt idx="1522">
                  <c:v>9.2865429379785702</c:v>
                </c:pt>
                <c:pt idx="1523">
                  <c:v>9.2930947639206902</c:v>
                </c:pt>
                <c:pt idx="1524">
                  <c:v>9.2996465898628102</c:v>
                </c:pt>
                <c:pt idx="1525">
                  <c:v>9.3061984158049302</c:v>
                </c:pt>
                <c:pt idx="1526">
                  <c:v>9.3127502417470502</c:v>
                </c:pt>
                <c:pt idx="1527">
                  <c:v>9.3193020676891596</c:v>
                </c:pt>
                <c:pt idx="1528">
                  <c:v>9.3258538936312796</c:v>
                </c:pt>
                <c:pt idx="1529">
                  <c:v>9.3324057195733996</c:v>
                </c:pt>
                <c:pt idx="1530">
                  <c:v>9.3389575455155196</c:v>
                </c:pt>
                <c:pt idx="1531">
                  <c:v>9.3455093714576396</c:v>
                </c:pt>
                <c:pt idx="1532">
                  <c:v>9.3520611973997596</c:v>
                </c:pt>
                <c:pt idx="1533">
                  <c:v>9.3586130233418796</c:v>
                </c:pt>
                <c:pt idx="1534">
                  <c:v>9.3651648492839996</c:v>
                </c:pt>
                <c:pt idx="1535">
                  <c:v>9.3717166752261196</c:v>
                </c:pt>
                <c:pt idx="1536">
                  <c:v>9.3782685011682396</c:v>
                </c:pt>
                <c:pt idx="1537">
                  <c:v>9.3848203271103596</c:v>
                </c:pt>
                <c:pt idx="1538">
                  <c:v>9.3913721530524796</c:v>
                </c:pt>
                <c:pt idx="1539">
                  <c:v>9.3979239789945996</c:v>
                </c:pt>
                <c:pt idx="1540">
                  <c:v>9.4044758049367196</c:v>
                </c:pt>
                <c:pt idx="1541">
                  <c:v>9.4110276308788396</c:v>
                </c:pt>
                <c:pt idx="1542">
                  <c:v>9.4175794568209596</c:v>
                </c:pt>
                <c:pt idx="1543">
                  <c:v>9.4241312827630797</c:v>
                </c:pt>
                <c:pt idx="1544">
                  <c:v>9.4306831087051997</c:v>
                </c:pt>
                <c:pt idx="1545">
                  <c:v>9.4372349346473197</c:v>
                </c:pt>
                <c:pt idx="1546">
                  <c:v>9.4437867605894397</c:v>
                </c:pt>
                <c:pt idx="1547">
                  <c:v>9.4503385865315508</c:v>
                </c:pt>
                <c:pt idx="1548">
                  <c:v>9.4568904124736708</c:v>
                </c:pt>
                <c:pt idx="1549">
                  <c:v>9.4634422384157908</c:v>
                </c:pt>
                <c:pt idx="1550">
                  <c:v>9.4699940643579108</c:v>
                </c:pt>
                <c:pt idx="1551">
                  <c:v>9.4765458903000308</c:v>
                </c:pt>
                <c:pt idx="1552">
                  <c:v>9.4830977162421508</c:v>
                </c:pt>
                <c:pt idx="1553">
                  <c:v>9.4896495421842708</c:v>
                </c:pt>
                <c:pt idx="1554">
                  <c:v>9.4962013681263908</c:v>
                </c:pt>
                <c:pt idx="1555">
                  <c:v>9.5027531940685108</c:v>
                </c:pt>
                <c:pt idx="1556">
                  <c:v>9.5093050200106308</c:v>
                </c:pt>
                <c:pt idx="1557">
                  <c:v>9.5158568459527508</c:v>
                </c:pt>
                <c:pt idx="1558">
                  <c:v>9.5224086718948708</c:v>
                </c:pt>
                <c:pt idx="1559">
                  <c:v>9.5289604978369908</c:v>
                </c:pt>
                <c:pt idx="1560">
                  <c:v>9.5355123237791108</c:v>
                </c:pt>
                <c:pt idx="1561">
                  <c:v>9.5420641497212308</c:v>
                </c:pt>
                <c:pt idx="1562">
                  <c:v>9.5486159756633509</c:v>
                </c:pt>
                <c:pt idx="1563">
                  <c:v>9.5551678016054709</c:v>
                </c:pt>
                <c:pt idx="1564">
                  <c:v>9.5617196275475909</c:v>
                </c:pt>
                <c:pt idx="1565">
                  <c:v>9.5682714534897002</c:v>
                </c:pt>
                <c:pt idx="1566">
                  <c:v>9.5748232794318309</c:v>
                </c:pt>
                <c:pt idx="1567">
                  <c:v>9.5813751053739402</c:v>
                </c:pt>
                <c:pt idx="1568">
                  <c:v>9.5879269313160602</c:v>
                </c:pt>
                <c:pt idx="1569">
                  <c:v>9.5944787572581802</c:v>
                </c:pt>
                <c:pt idx="1570">
                  <c:v>9.6010305832003002</c:v>
                </c:pt>
                <c:pt idx="1571">
                  <c:v>9.6075824091424202</c:v>
                </c:pt>
                <c:pt idx="1572">
                  <c:v>9.6141342350845402</c:v>
                </c:pt>
                <c:pt idx="1573">
                  <c:v>9.6206860610266602</c:v>
                </c:pt>
                <c:pt idx="1574">
                  <c:v>9.6272378869687802</c:v>
                </c:pt>
                <c:pt idx="1575">
                  <c:v>9.6337897129109002</c:v>
                </c:pt>
                <c:pt idx="1576">
                  <c:v>9.6403415388530203</c:v>
                </c:pt>
                <c:pt idx="1577">
                  <c:v>9.6468933647951403</c:v>
                </c:pt>
                <c:pt idx="1578">
                  <c:v>9.6534451907372603</c:v>
                </c:pt>
                <c:pt idx="1579">
                  <c:v>9.6599970166793803</c:v>
                </c:pt>
                <c:pt idx="1580">
                  <c:v>9.6665488426215003</c:v>
                </c:pt>
                <c:pt idx="1581">
                  <c:v>9.6731006685636203</c:v>
                </c:pt>
                <c:pt idx="1582">
                  <c:v>9.6796524945057403</c:v>
                </c:pt>
                <c:pt idx="1583">
                  <c:v>9.6862043204478603</c:v>
                </c:pt>
                <c:pt idx="1584">
                  <c:v>9.6927561463899803</c:v>
                </c:pt>
                <c:pt idx="1585">
                  <c:v>9.6993079723321003</c:v>
                </c:pt>
                <c:pt idx="1586">
                  <c:v>9.7058597982742203</c:v>
                </c:pt>
                <c:pt idx="1587">
                  <c:v>9.7124116242163403</c:v>
                </c:pt>
                <c:pt idx="1588">
                  <c:v>9.7189634501584603</c:v>
                </c:pt>
                <c:pt idx="1589">
                  <c:v>9.7255152761005697</c:v>
                </c:pt>
                <c:pt idx="1590">
                  <c:v>9.7320671020426897</c:v>
                </c:pt>
                <c:pt idx="1591">
                  <c:v>9.7386189279848097</c:v>
                </c:pt>
                <c:pt idx="1592">
                  <c:v>9.7451707539269297</c:v>
                </c:pt>
                <c:pt idx="1593">
                  <c:v>9.7517225798690497</c:v>
                </c:pt>
                <c:pt idx="1594">
                  <c:v>9.7582744058111697</c:v>
                </c:pt>
                <c:pt idx="1595">
                  <c:v>9.7648262317532897</c:v>
                </c:pt>
                <c:pt idx="1596">
                  <c:v>9.7713780576954097</c:v>
                </c:pt>
                <c:pt idx="1597">
                  <c:v>9.7779298836375297</c:v>
                </c:pt>
                <c:pt idx="1598">
                  <c:v>9.7844817095796497</c:v>
                </c:pt>
                <c:pt idx="1599">
                  <c:v>9.7910335355217697</c:v>
                </c:pt>
                <c:pt idx="1600">
                  <c:v>9.7975853614638897</c:v>
                </c:pt>
                <c:pt idx="1601">
                  <c:v>9.8041371874060097</c:v>
                </c:pt>
                <c:pt idx="1602">
                  <c:v>9.8106890133481297</c:v>
                </c:pt>
                <c:pt idx="1603">
                  <c:v>9.8172408392902497</c:v>
                </c:pt>
                <c:pt idx="1604">
                  <c:v>9.8237926652323697</c:v>
                </c:pt>
                <c:pt idx="1605">
                  <c:v>9.8303444911744897</c:v>
                </c:pt>
                <c:pt idx="1606">
                  <c:v>9.8368963171166097</c:v>
                </c:pt>
                <c:pt idx="1607">
                  <c:v>9.8434481430587208</c:v>
                </c:pt>
                <c:pt idx="1608">
                  <c:v>9.8499999690008408</c:v>
                </c:pt>
                <c:pt idx="1609">
                  <c:v>9.8565517949429609</c:v>
                </c:pt>
                <c:pt idx="1610">
                  <c:v>9.8631036208850809</c:v>
                </c:pt>
                <c:pt idx="1611">
                  <c:v>9.8696554468272009</c:v>
                </c:pt>
                <c:pt idx="1612">
                  <c:v>9.8762072727693209</c:v>
                </c:pt>
                <c:pt idx="1613">
                  <c:v>9.8827590987114409</c:v>
                </c:pt>
                <c:pt idx="1614">
                  <c:v>9.8893109246535609</c:v>
                </c:pt>
                <c:pt idx="1615">
                  <c:v>9.8958627505956809</c:v>
                </c:pt>
                <c:pt idx="1616">
                  <c:v>9.9024145765378009</c:v>
                </c:pt>
                <c:pt idx="1617">
                  <c:v>9.9089664024799209</c:v>
                </c:pt>
                <c:pt idx="1618">
                  <c:v>9.9155182284220391</c:v>
                </c:pt>
                <c:pt idx="1619">
                  <c:v>9.9220700543641591</c:v>
                </c:pt>
                <c:pt idx="1620">
                  <c:v>9.9286218803062791</c:v>
                </c:pt>
                <c:pt idx="1621">
                  <c:v>9.9351737062483991</c:v>
                </c:pt>
                <c:pt idx="1622">
                  <c:v>9.9417255321905191</c:v>
                </c:pt>
                <c:pt idx="1623">
                  <c:v>9.9482773581326391</c:v>
                </c:pt>
                <c:pt idx="1624">
                  <c:v>9.9548291840747591</c:v>
                </c:pt>
                <c:pt idx="1625">
                  <c:v>9.9613810100168791</c:v>
                </c:pt>
                <c:pt idx="1626">
                  <c:v>9.9679328359589991</c:v>
                </c:pt>
                <c:pt idx="1627">
                  <c:v>9.9744846619011192</c:v>
                </c:pt>
                <c:pt idx="1628">
                  <c:v>9.9810364878432303</c:v>
                </c:pt>
                <c:pt idx="1629">
                  <c:v>9.9875883137853503</c:v>
                </c:pt>
                <c:pt idx="1630">
                  <c:v>9.9941401397274703</c:v>
                </c:pt>
                <c:pt idx="1631">
                  <c:v>10.000691965669599</c:v>
                </c:pt>
                <c:pt idx="1632">
                  <c:v>10.0072437916117</c:v>
                </c:pt>
                <c:pt idx="1633">
                  <c:v>10.0137956175538</c:v>
                </c:pt>
                <c:pt idx="1634">
                  <c:v>10.020347443496</c:v>
                </c:pt>
                <c:pt idx="1635">
                  <c:v>10.026899269438101</c:v>
                </c:pt>
                <c:pt idx="1636">
                  <c:v>10.033451095380199</c:v>
                </c:pt>
                <c:pt idx="1637">
                  <c:v>10.0400029213223</c:v>
                </c:pt>
                <c:pt idx="1638">
                  <c:v>10.0465547472644</c:v>
                </c:pt>
                <c:pt idx="1639">
                  <c:v>10.053106573206501</c:v>
                </c:pt>
                <c:pt idx="1640">
                  <c:v>10.059658399148701</c:v>
                </c:pt>
                <c:pt idx="1641">
                  <c:v>10.066210225090799</c:v>
                </c:pt>
                <c:pt idx="1642">
                  <c:v>10.0727620510329</c:v>
                </c:pt>
                <c:pt idx="1643">
                  <c:v>10.079313876975</c:v>
                </c:pt>
                <c:pt idx="1644">
                  <c:v>10.085865702917101</c:v>
                </c:pt>
                <c:pt idx="1645">
                  <c:v>10.092417528859301</c:v>
                </c:pt>
                <c:pt idx="1646">
                  <c:v>10.098969354801399</c:v>
                </c:pt>
                <c:pt idx="1647">
                  <c:v>10.1055211807435</c:v>
                </c:pt>
                <c:pt idx="1648">
                  <c:v>10.1120730066856</c:v>
                </c:pt>
                <c:pt idx="1649">
                  <c:v>10.118624832627701</c:v>
                </c:pt>
                <c:pt idx="1650">
                  <c:v>10.125176658569901</c:v>
                </c:pt>
                <c:pt idx="1651">
                  <c:v>10.131728484511999</c:v>
                </c:pt>
                <c:pt idx="1652">
                  <c:v>10.1382803104541</c:v>
                </c:pt>
                <c:pt idx="1653">
                  <c:v>10.1448321363962</c:v>
                </c:pt>
                <c:pt idx="1654">
                  <c:v>10.151383962338301</c:v>
                </c:pt>
                <c:pt idx="1655">
                  <c:v>10.157935788280501</c:v>
                </c:pt>
                <c:pt idx="1656">
                  <c:v>10.164487614222599</c:v>
                </c:pt>
                <c:pt idx="1657">
                  <c:v>10.1710394401647</c:v>
                </c:pt>
                <c:pt idx="1658">
                  <c:v>10.1775912661068</c:v>
                </c:pt>
                <c:pt idx="1659">
                  <c:v>10.184143092048901</c:v>
                </c:pt>
                <c:pt idx="1660">
                  <c:v>10.190694917991101</c:v>
                </c:pt>
                <c:pt idx="1661">
                  <c:v>10.197246743933199</c:v>
                </c:pt>
                <c:pt idx="1662">
                  <c:v>10.2037985698753</c:v>
                </c:pt>
                <c:pt idx="1663">
                  <c:v>10.2103503958174</c:v>
                </c:pt>
                <c:pt idx="1664">
                  <c:v>10.216902221759501</c:v>
                </c:pt>
                <c:pt idx="1665">
                  <c:v>10.223454047701701</c:v>
                </c:pt>
                <c:pt idx="1666">
                  <c:v>10.230005873643799</c:v>
                </c:pt>
                <c:pt idx="1667">
                  <c:v>10.2365576995859</c:v>
                </c:pt>
                <c:pt idx="1668">
                  <c:v>10.243109525528</c:v>
                </c:pt>
                <c:pt idx="1669">
                  <c:v>10.249661351470101</c:v>
                </c:pt>
                <c:pt idx="1670">
                  <c:v>10.256213177412301</c:v>
                </c:pt>
                <c:pt idx="1671">
                  <c:v>10.262765003354399</c:v>
                </c:pt>
                <c:pt idx="1672">
                  <c:v>10.2693168292965</c:v>
                </c:pt>
                <c:pt idx="1673">
                  <c:v>10.2758686552386</c:v>
                </c:pt>
                <c:pt idx="1674">
                  <c:v>10.282420481180701</c:v>
                </c:pt>
                <c:pt idx="1675">
                  <c:v>10.288972307122901</c:v>
                </c:pt>
                <c:pt idx="1676">
                  <c:v>10.295524133064999</c:v>
                </c:pt>
                <c:pt idx="1677">
                  <c:v>10.3020759590071</c:v>
                </c:pt>
                <c:pt idx="1678">
                  <c:v>10.3086277849492</c:v>
                </c:pt>
                <c:pt idx="1679">
                  <c:v>10.315179610891301</c:v>
                </c:pt>
                <c:pt idx="1680">
                  <c:v>10.321731436833399</c:v>
                </c:pt>
                <c:pt idx="1681">
                  <c:v>10.328283262775599</c:v>
                </c:pt>
                <c:pt idx="1682">
                  <c:v>10.3348350887177</c:v>
                </c:pt>
                <c:pt idx="1683">
                  <c:v>10.3413869146598</c:v>
                </c:pt>
                <c:pt idx="1684">
                  <c:v>10.347938740601901</c:v>
                </c:pt>
                <c:pt idx="1685">
                  <c:v>10.354490566543999</c:v>
                </c:pt>
                <c:pt idx="1686">
                  <c:v>10.361042392486199</c:v>
                </c:pt>
                <c:pt idx="1687">
                  <c:v>10.3675942184283</c:v>
                </c:pt>
                <c:pt idx="1688">
                  <c:v>10.3741460443704</c:v>
                </c:pt>
                <c:pt idx="1689">
                  <c:v>10.380697870312501</c:v>
                </c:pt>
                <c:pt idx="1690">
                  <c:v>10.387249696254599</c:v>
                </c:pt>
                <c:pt idx="1691">
                  <c:v>10.393801522196799</c:v>
                </c:pt>
                <c:pt idx="1692">
                  <c:v>10.4003533481389</c:v>
                </c:pt>
                <c:pt idx="1693">
                  <c:v>10.406905174081</c:v>
                </c:pt>
                <c:pt idx="1694">
                  <c:v>10.413457000023101</c:v>
                </c:pt>
                <c:pt idx="1695">
                  <c:v>10.4200088259652</c:v>
                </c:pt>
                <c:pt idx="1696">
                  <c:v>10.426560651907399</c:v>
                </c:pt>
                <c:pt idx="1697">
                  <c:v>10.4331124778495</c:v>
                </c:pt>
                <c:pt idx="1698">
                  <c:v>10.4396643037916</c:v>
                </c:pt>
                <c:pt idx="1699">
                  <c:v>10.446216129733701</c:v>
                </c:pt>
                <c:pt idx="1700">
                  <c:v>10.4527679556758</c:v>
                </c:pt>
                <c:pt idx="1701">
                  <c:v>10.459319781617999</c:v>
                </c:pt>
                <c:pt idx="1702">
                  <c:v>10.4658716075601</c:v>
                </c:pt>
                <c:pt idx="1703">
                  <c:v>10.4724234335022</c:v>
                </c:pt>
                <c:pt idx="1704">
                  <c:v>10.478975259444301</c:v>
                </c:pt>
                <c:pt idx="1705">
                  <c:v>10.4855270853864</c:v>
                </c:pt>
                <c:pt idx="1706">
                  <c:v>10.492078911328599</c:v>
                </c:pt>
                <c:pt idx="1707">
                  <c:v>10.4986307372707</c:v>
                </c:pt>
                <c:pt idx="1708">
                  <c:v>10.5051825632128</c:v>
                </c:pt>
                <c:pt idx="1709">
                  <c:v>10.511734389154901</c:v>
                </c:pt>
                <c:pt idx="1710">
                  <c:v>10.518286215097</c:v>
                </c:pt>
                <c:pt idx="1711">
                  <c:v>10.5248380410392</c:v>
                </c:pt>
                <c:pt idx="1712">
                  <c:v>10.5313898669813</c:v>
                </c:pt>
                <c:pt idx="1713">
                  <c:v>10.5379416929234</c:v>
                </c:pt>
                <c:pt idx="1714">
                  <c:v>10.544493518865499</c:v>
                </c:pt>
                <c:pt idx="1715">
                  <c:v>10.5510453448076</c:v>
                </c:pt>
                <c:pt idx="1716">
                  <c:v>10.5575971707498</c:v>
                </c:pt>
                <c:pt idx="1717">
                  <c:v>10.5641489966919</c:v>
                </c:pt>
                <c:pt idx="1718">
                  <c:v>10.570700822634</c:v>
                </c:pt>
                <c:pt idx="1719">
                  <c:v>10.577252648576099</c:v>
                </c:pt>
                <c:pt idx="1720">
                  <c:v>10.5838044745182</c:v>
                </c:pt>
                <c:pt idx="1721">
                  <c:v>10.5903563004603</c:v>
                </c:pt>
                <c:pt idx="1722">
                  <c:v>10.5969081264025</c:v>
                </c:pt>
                <c:pt idx="1723">
                  <c:v>10.6034599523446</c:v>
                </c:pt>
                <c:pt idx="1724">
                  <c:v>10.610011778286699</c:v>
                </c:pt>
                <c:pt idx="1725">
                  <c:v>10.6165636042288</c:v>
                </c:pt>
                <c:pt idx="1726">
                  <c:v>10.6231154301709</c:v>
                </c:pt>
                <c:pt idx="1727">
                  <c:v>10.6296672561131</c:v>
                </c:pt>
                <c:pt idx="1728">
                  <c:v>10.636219082055201</c:v>
                </c:pt>
                <c:pt idx="1729">
                  <c:v>10.642770907997299</c:v>
                </c:pt>
                <c:pt idx="1730">
                  <c:v>10.6493227339394</c:v>
                </c:pt>
                <c:pt idx="1731">
                  <c:v>10.6558745598815</c:v>
                </c:pt>
                <c:pt idx="1732">
                  <c:v>10.6624263858237</c:v>
                </c:pt>
                <c:pt idx="1733">
                  <c:v>10.668978211765801</c:v>
                </c:pt>
                <c:pt idx="1734">
                  <c:v>10.675530037707899</c:v>
                </c:pt>
                <c:pt idx="1735">
                  <c:v>10.68208186365</c:v>
                </c:pt>
                <c:pt idx="1736">
                  <c:v>10.6886336895921</c:v>
                </c:pt>
                <c:pt idx="1737">
                  <c:v>10.6951855155343</c:v>
                </c:pt>
                <c:pt idx="1738">
                  <c:v>10.701737341476401</c:v>
                </c:pt>
                <c:pt idx="1739">
                  <c:v>10.708289167418499</c:v>
                </c:pt>
                <c:pt idx="1740">
                  <c:v>10.7148409933606</c:v>
                </c:pt>
                <c:pt idx="1741">
                  <c:v>10.7213928193027</c:v>
                </c:pt>
                <c:pt idx="1742">
                  <c:v>10.7279446452449</c:v>
                </c:pt>
                <c:pt idx="1743">
                  <c:v>10.734496471187001</c:v>
                </c:pt>
                <c:pt idx="1744">
                  <c:v>10.741048297129099</c:v>
                </c:pt>
                <c:pt idx="1745">
                  <c:v>10.7476001230712</c:v>
                </c:pt>
                <c:pt idx="1746">
                  <c:v>10.7541519490133</c:v>
                </c:pt>
                <c:pt idx="1747">
                  <c:v>10.7607037749555</c:v>
                </c:pt>
                <c:pt idx="1748">
                  <c:v>10.767255600897601</c:v>
                </c:pt>
                <c:pt idx="1749">
                  <c:v>10.773807426839699</c:v>
                </c:pt>
                <c:pt idx="1750">
                  <c:v>10.7803592527818</c:v>
                </c:pt>
                <c:pt idx="1751">
                  <c:v>10.7869110787239</c:v>
                </c:pt>
                <c:pt idx="1752">
                  <c:v>10.7934629046661</c:v>
                </c:pt>
                <c:pt idx="1753">
                  <c:v>10.800014730608201</c:v>
                </c:pt>
                <c:pt idx="1754">
                  <c:v>10.806566556550299</c:v>
                </c:pt>
                <c:pt idx="1755">
                  <c:v>10.8131183824924</c:v>
                </c:pt>
                <c:pt idx="1756">
                  <c:v>10.8196702084345</c:v>
                </c:pt>
                <c:pt idx="1757">
                  <c:v>10.8262220343767</c:v>
                </c:pt>
                <c:pt idx="1758">
                  <c:v>10.832773860318801</c:v>
                </c:pt>
                <c:pt idx="1759">
                  <c:v>10.839325686260899</c:v>
                </c:pt>
                <c:pt idx="1760">
                  <c:v>10.845877512203</c:v>
                </c:pt>
                <c:pt idx="1761">
                  <c:v>10.8524293381451</c:v>
                </c:pt>
                <c:pt idx="1762">
                  <c:v>10.858981164087201</c:v>
                </c:pt>
                <c:pt idx="1763">
                  <c:v>10.865532990029401</c:v>
                </c:pt>
                <c:pt idx="1764">
                  <c:v>10.872084815971499</c:v>
                </c:pt>
                <c:pt idx="1765">
                  <c:v>10.8786366419136</c:v>
                </c:pt>
                <c:pt idx="1766">
                  <c:v>10.8851884678557</c:v>
                </c:pt>
                <c:pt idx="1767">
                  <c:v>10.891740293797801</c:v>
                </c:pt>
                <c:pt idx="1768">
                  <c:v>10.898292119740001</c:v>
                </c:pt>
                <c:pt idx="1769">
                  <c:v>10.904843945682099</c:v>
                </c:pt>
                <c:pt idx="1770">
                  <c:v>10.9113957716242</c:v>
                </c:pt>
                <c:pt idx="1771">
                  <c:v>10.9179475975663</c:v>
                </c:pt>
                <c:pt idx="1772">
                  <c:v>10.924499423508401</c:v>
                </c:pt>
                <c:pt idx="1773">
                  <c:v>10.931051249450601</c:v>
                </c:pt>
                <c:pt idx="1774">
                  <c:v>10.937603075392699</c:v>
                </c:pt>
                <c:pt idx="1775">
                  <c:v>10.9441549013348</c:v>
                </c:pt>
                <c:pt idx="1776">
                  <c:v>10.9507067272769</c:v>
                </c:pt>
                <c:pt idx="1777">
                  <c:v>10.957258553219001</c:v>
                </c:pt>
                <c:pt idx="1778">
                  <c:v>10.963810379161201</c:v>
                </c:pt>
                <c:pt idx="1779">
                  <c:v>10.970362205103299</c:v>
                </c:pt>
                <c:pt idx="1780">
                  <c:v>10.9769140310454</c:v>
                </c:pt>
                <c:pt idx="1781">
                  <c:v>10.9834658569875</c:v>
                </c:pt>
                <c:pt idx="1782">
                  <c:v>10.990017682929601</c:v>
                </c:pt>
                <c:pt idx="1783">
                  <c:v>10.996569508871801</c:v>
                </c:pt>
                <c:pt idx="1784">
                  <c:v>11.003121334813899</c:v>
                </c:pt>
                <c:pt idx="1785">
                  <c:v>11.009673160756</c:v>
                </c:pt>
                <c:pt idx="1786">
                  <c:v>11.0162249866981</c:v>
                </c:pt>
                <c:pt idx="1787">
                  <c:v>11.022776812640201</c:v>
                </c:pt>
                <c:pt idx="1788">
                  <c:v>11.029328638582401</c:v>
                </c:pt>
                <c:pt idx="1789">
                  <c:v>11.035880464524499</c:v>
                </c:pt>
                <c:pt idx="1790">
                  <c:v>11.0424322904666</c:v>
                </c:pt>
                <c:pt idx="1791">
                  <c:v>11.0489841164087</c:v>
                </c:pt>
                <c:pt idx="1792">
                  <c:v>11.055535942350801</c:v>
                </c:pt>
                <c:pt idx="1793">
                  <c:v>11.062087768293001</c:v>
                </c:pt>
                <c:pt idx="1794">
                  <c:v>11.068639594235099</c:v>
                </c:pt>
                <c:pt idx="1795">
                  <c:v>11.0751914201772</c:v>
                </c:pt>
                <c:pt idx="1796">
                  <c:v>11.0817432461193</c:v>
                </c:pt>
                <c:pt idx="1797">
                  <c:v>11.088295072061401</c:v>
                </c:pt>
                <c:pt idx="1798">
                  <c:v>11.094846898003601</c:v>
                </c:pt>
                <c:pt idx="1799">
                  <c:v>11.101398723945699</c:v>
                </c:pt>
                <c:pt idx="1800">
                  <c:v>11.1079505498878</c:v>
                </c:pt>
                <c:pt idx="1801">
                  <c:v>11.1145023758299</c:v>
                </c:pt>
                <c:pt idx="1802">
                  <c:v>11.121054201772001</c:v>
                </c:pt>
                <c:pt idx="1803">
                  <c:v>11.1276060277141</c:v>
                </c:pt>
                <c:pt idx="1804">
                  <c:v>11.1341578536563</c:v>
                </c:pt>
                <c:pt idx="1805">
                  <c:v>11.1407096795984</c:v>
                </c:pt>
                <c:pt idx="1806">
                  <c:v>11.1472615055405</c:v>
                </c:pt>
                <c:pt idx="1807">
                  <c:v>11.153813331482599</c:v>
                </c:pt>
                <c:pt idx="1808">
                  <c:v>11.1603651574247</c:v>
                </c:pt>
                <c:pt idx="1809">
                  <c:v>11.1669169833669</c:v>
                </c:pt>
                <c:pt idx="1810">
                  <c:v>11.173468809309</c:v>
                </c:pt>
                <c:pt idx="1811">
                  <c:v>11.1800206352511</c:v>
                </c:pt>
                <c:pt idx="1812">
                  <c:v>11.186572461193199</c:v>
                </c:pt>
                <c:pt idx="1813">
                  <c:v>11.1931242871353</c:v>
                </c:pt>
                <c:pt idx="1814">
                  <c:v>11.1996761130775</c:v>
                </c:pt>
                <c:pt idx="1815">
                  <c:v>11.2062279390196</c:v>
                </c:pt>
                <c:pt idx="1816">
                  <c:v>11.2127797649617</c:v>
                </c:pt>
                <c:pt idx="1817">
                  <c:v>11.219331590903799</c:v>
                </c:pt>
                <c:pt idx="1818">
                  <c:v>11.2258834168459</c:v>
                </c:pt>
                <c:pt idx="1819">
                  <c:v>11.2324352427881</c:v>
                </c:pt>
                <c:pt idx="1820">
                  <c:v>11.2389870687302</c:v>
                </c:pt>
                <c:pt idx="1821">
                  <c:v>11.245538894672301</c:v>
                </c:pt>
                <c:pt idx="1822">
                  <c:v>11.252090720614399</c:v>
                </c:pt>
                <c:pt idx="1823">
                  <c:v>11.2586425465565</c:v>
                </c:pt>
                <c:pt idx="1824">
                  <c:v>11.2651943724987</c:v>
                </c:pt>
                <c:pt idx="1825">
                  <c:v>11.2717461984408</c:v>
                </c:pt>
                <c:pt idx="1826">
                  <c:v>11.278298024382901</c:v>
                </c:pt>
                <c:pt idx="1827">
                  <c:v>11.284849850324999</c:v>
                </c:pt>
                <c:pt idx="1828">
                  <c:v>11.2914016762671</c:v>
                </c:pt>
                <c:pt idx="1829">
                  <c:v>11.2979535022093</c:v>
                </c:pt>
                <c:pt idx="1830">
                  <c:v>11.3045053281514</c:v>
                </c:pt>
                <c:pt idx="1831">
                  <c:v>11.311057154093501</c:v>
                </c:pt>
                <c:pt idx="1832">
                  <c:v>11.317608980035599</c:v>
                </c:pt>
                <c:pt idx="1833">
                  <c:v>11.3241608059777</c:v>
                </c:pt>
                <c:pt idx="1834">
                  <c:v>11.3307126319199</c:v>
                </c:pt>
                <c:pt idx="1835">
                  <c:v>11.337264457862</c:v>
                </c:pt>
                <c:pt idx="1836">
                  <c:v>11.343816283804101</c:v>
                </c:pt>
                <c:pt idx="1837">
                  <c:v>11.350368109746199</c:v>
                </c:pt>
                <c:pt idx="1838">
                  <c:v>11.3569199356883</c:v>
                </c:pt>
                <c:pt idx="1839">
                  <c:v>11.3634717616305</c:v>
                </c:pt>
                <c:pt idx="1840">
                  <c:v>11.3700235875726</c:v>
                </c:pt>
                <c:pt idx="1841">
                  <c:v>11.376575413514701</c:v>
                </c:pt>
                <c:pt idx="1842">
                  <c:v>11.383127239456799</c:v>
                </c:pt>
                <c:pt idx="1843">
                  <c:v>11.3896790653989</c:v>
                </c:pt>
                <c:pt idx="1844">
                  <c:v>11.396230891341</c:v>
                </c:pt>
                <c:pt idx="1845">
                  <c:v>11.4027827172832</c:v>
                </c:pt>
                <c:pt idx="1846">
                  <c:v>11.409334543225301</c:v>
                </c:pt>
                <c:pt idx="1847">
                  <c:v>11.415886369167399</c:v>
                </c:pt>
                <c:pt idx="1848">
                  <c:v>11.4224381951095</c:v>
                </c:pt>
                <c:pt idx="1849">
                  <c:v>11.4289900210516</c:v>
                </c:pt>
                <c:pt idx="1850">
                  <c:v>11.4355418469938</c:v>
                </c:pt>
                <c:pt idx="1851">
                  <c:v>11.442093672935901</c:v>
                </c:pt>
                <c:pt idx="1852">
                  <c:v>11.448645498877999</c:v>
                </c:pt>
                <c:pt idx="1853">
                  <c:v>11.4551973248201</c:v>
                </c:pt>
                <c:pt idx="1854">
                  <c:v>11.4617491507622</c:v>
                </c:pt>
                <c:pt idx="1855">
                  <c:v>11.4683009767044</c:v>
                </c:pt>
                <c:pt idx="1856">
                  <c:v>11.474852802646501</c:v>
                </c:pt>
                <c:pt idx="1857">
                  <c:v>11.481404628588599</c:v>
                </c:pt>
                <c:pt idx="1858">
                  <c:v>11.4879564545307</c:v>
                </c:pt>
                <c:pt idx="1859">
                  <c:v>11.4945082804728</c:v>
                </c:pt>
                <c:pt idx="1860">
                  <c:v>11.501060106415</c:v>
                </c:pt>
                <c:pt idx="1861">
                  <c:v>11.507611932357101</c:v>
                </c:pt>
                <c:pt idx="1862">
                  <c:v>11.514163758299199</c:v>
                </c:pt>
                <c:pt idx="1863">
                  <c:v>11.5207155842413</c:v>
                </c:pt>
                <c:pt idx="1864">
                  <c:v>11.5272674101834</c:v>
                </c:pt>
                <c:pt idx="1865">
                  <c:v>11.5338192361256</c:v>
                </c:pt>
                <c:pt idx="1866">
                  <c:v>11.540371062067701</c:v>
                </c:pt>
                <c:pt idx="1867">
                  <c:v>11.546922888009799</c:v>
                </c:pt>
                <c:pt idx="1868">
                  <c:v>11.5534747139519</c:v>
                </c:pt>
                <c:pt idx="1869">
                  <c:v>11.560026539894</c:v>
                </c:pt>
                <c:pt idx="1870">
                  <c:v>11.5665783658362</c:v>
                </c:pt>
                <c:pt idx="1871">
                  <c:v>11.573130191778301</c:v>
                </c:pt>
                <c:pt idx="1872">
                  <c:v>11.579682017720399</c:v>
                </c:pt>
                <c:pt idx="1873">
                  <c:v>11.5862338436625</c:v>
                </c:pt>
                <c:pt idx="1874">
                  <c:v>11.5927856696046</c:v>
                </c:pt>
                <c:pt idx="1875">
                  <c:v>11.5993374955468</c:v>
                </c:pt>
                <c:pt idx="1876">
                  <c:v>11.605889321488901</c:v>
                </c:pt>
                <c:pt idx="1877">
                  <c:v>11.612441147430999</c:v>
                </c:pt>
                <c:pt idx="1878">
                  <c:v>11.6189929733731</c:v>
                </c:pt>
                <c:pt idx="1879">
                  <c:v>11.6255447993152</c:v>
                </c:pt>
                <c:pt idx="1880">
                  <c:v>11.6320966252574</c:v>
                </c:pt>
                <c:pt idx="1881">
                  <c:v>11.638648451199501</c:v>
                </c:pt>
                <c:pt idx="1882">
                  <c:v>11.645200277141599</c:v>
                </c:pt>
                <c:pt idx="1883">
                  <c:v>11.6517521030837</c:v>
                </c:pt>
                <c:pt idx="1884">
                  <c:v>11.6583039290258</c:v>
                </c:pt>
                <c:pt idx="1885">
                  <c:v>11.664855754967901</c:v>
                </c:pt>
                <c:pt idx="1886">
                  <c:v>11.671407580910101</c:v>
                </c:pt>
                <c:pt idx="1887">
                  <c:v>11.677959406852199</c:v>
                </c:pt>
                <c:pt idx="1888">
                  <c:v>11.6845112327943</c:v>
                </c:pt>
                <c:pt idx="1889">
                  <c:v>11.6910630587364</c:v>
                </c:pt>
                <c:pt idx="1890">
                  <c:v>11.697614884678501</c:v>
                </c:pt>
                <c:pt idx="1891">
                  <c:v>11.704166710620701</c:v>
                </c:pt>
                <c:pt idx="1892">
                  <c:v>11.710718536562799</c:v>
                </c:pt>
                <c:pt idx="1893">
                  <c:v>11.7172703625049</c:v>
                </c:pt>
                <c:pt idx="1894">
                  <c:v>11.723822188447</c:v>
                </c:pt>
                <c:pt idx="1895">
                  <c:v>11.730374014389101</c:v>
                </c:pt>
                <c:pt idx="1896">
                  <c:v>11.736925840331301</c:v>
                </c:pt>
                <c:pt idx="1897">
                  <c:v>11.7434776662734</c:v>
                </c:pt>
                <c:pt idx="1898">
                  <c:v>11.7500294922155</c:v>
                </c:pt>
                <c:pt idx="1899">
                  <c:v>11.7565813181576</c:v>
                </c:pt>
                <c:pt idx="1900">
                  <c:v>11.763133144099699</c:v>
                </c:pt>
                <c:pt idx="1901">
                  <c:v>11.769684970041901</c:v>
                </c:pt>
                <c:pt idx="1902">
                  <c:v>11.776236795984</c:v>
                </c:pt>
                <c:pt idx="1903">
                  <c:v>11.7827886219261</c:v>
                </c:pt>
                <c:pt idx="1904">
                  <c:v>11.7893404478682</c:v>
                </c:pt>
                <c:pt idx="1905">
                  <c:v>11.795892273810299</c:v>
                </c:pt>
                <c:pt idx="1906">
                  <c:v>11.802444099752501</c:v>
                </c:pt>
                <c:pt idx="1907">
                  <c:v>11.8089959256946</c:v>
                </c:pt>
                <c:pt idx="1908">
                  <c:v>11.8155477516367</c:v>
                </c:pt>
                <c:pt idx="1909">
                  <c:v>11.8220995775788</c:v>
                </c:pt>
                <c:pt idx="1910">
                  <c:v>11.828651403520899</c:v>
                </c:pt>
                <c:pt idx="1911">
                  <c:v>11.835203229463101</c:v>
                </c:pt>
                <c:pt idx="1912">
                  <c:v>11.8417550554052</c:v>
                </c:pt>
                <c:pt idx="1913">
                  <c:v>11.8483068813473</c:v>
                </c:pt>
                <c:pt idx="1914">
                  <c:v>11.8548587072894</c:v>
                </c:pt>
                <c:pt idx="1915">
                  <c:v>11.861410533231499</c:v>
                </c:pt>
                <c:pt idx="1916">
                  <c:v>11.867962359173699</c:v>
                </c:pt>
                <c:pt idx="1917">
                  <c:v>11.8745141851158</c:v>
                </c:pt>
                <c:pt idx="1918">
                  <c:v>11.8810660110579</c:v>
                </c:pt>
                <c:pt idx="1919">
                  <c:v>11.887617837000001</c:v>
                </c:pt>
                <c:pt idx="1920">
                  <c:v>11.894169662942099</c:v>
                </c:pt>
                <c:pt idx="1921">
                  <c:v>11.900721488884299</c:v>
                </c:pt>
                <c:pt idx="1922">
                  <c:v>11.9072733148264</c:v>
                </c:pt>
                <c:pt idx="1923">
                  <c:v>11.9138251407685</c:v>
                </c:pt>
                <c:pt idx="1924">
                  <c:v>11.920376966710601</c:v>
                </c:pt>
                <c:pt idx="1925">
                  <c:v>11.926928792652699</c:v>
                </c:pt>
                <c:pt idx="1926">
                  <c:v>11.9334806185948</c:v>
                </c:pt>
                <c:pt idx="1927">
                  <c:v>11.940032444537</c:v>
                </c:pt>
                <c:pt idx="1928">
                  <c:v>11.9465842704791</c:v>
                </c:pt>
                <c:pt idx="1929">
                  <c:v>11.953136096421201</c:v>
                </c:pt>
                <c:pt idx="1930">
                  <c:v>11.959687922363299</c:v>
                </c:pt>
                <c:pt idx="1931">
                  <c:v>11.9662397483054</c:v>
                </c:pt>
                <c:pt idx="1932">
                  <c:v>11.9727915742476</c:v>
                </c:pt>
                <c:pt idx="1933">
                  <c:v>11.9793434001897</c:v>
                </c:pt>
                <c:pt idx="1934">
                  <c:v>11.985895226131801</c:v>
                </c:pt>
                <c:pt idx="1935">
                  <c:v>11.992447052073899</c:v>
                </c:pt>
                <c:pt idx="1936">
                  <c:v>11.998998878016</c:v>
                </c:pt>
                <c:pt idx="1937">
                  <c:v>12.0055507039582</c:v>
                </c:pt>
                <c:pt idx="1938">
                  <c:v>12.0121025299003</c:v>
                </c:pt>
                <c:pt idx="1939">
                  <c:v>12.018654355842401</c:v>
                </c:pt>
                <c:pt idx="1940">
                  <c:v>12.025206181784499</c:v>
                </c:pt>
                <c:pt idx="1941">
                  <c:v>12.0317580077266</c:v>
                </c:pt>
                <c:pt idx="1942">
                  <c:v>12.0383098336688</c:v>
                </c:pt>
                <c:pt idx="1943">
                  <c:v>12.0448616596109</c:v>
                </c:pt>
                <c:pt idx="1944">
                  <c:v>12.051413485553001</c:v>
                </c:pt>
                <c:pt idx="1945">
                  <c:v>12.057965311495099</c:v>
                </c:pt>
                <c:pt idx="1946">
                  <c:v>12.0645171374372</c:v>
                </c:pt>
                <c:pt idx="1947">
                  <c:v>12.0710689633794</c:v>
                </c:pt>
                <c:pt idx="1948">
                  <c:v>12.0776207893215</c:v>
                </c:pt>
                <c:pt idx="1949">
                  <c:v>12.084172615263601</c:v>
                </c:pt>
                <c:pt idx="1950">
                  <c:v>12.090724441205699</c:v>
                </c:pt>
                <c:pt idx="1951">
                  <c:v>12.0972762671478</c:v>
                </c:pt>
                <c:pt idx="1952">
                  <c:v>12.10382809309</c:v>
                </c:pt>
                <c:pt idx="1953">
                  <c:v>12.1103799190321</c:v>
                </c:pt>
                <c:pt idx="1954">
                  <c:v>12.116931744974201</c:v>
                </c:pt>
                <c:pt idx="1955">
                  <c:v>12.123483570916299</c:v>
                </c:pt>
                <c:pt idx="1956">
                  <c:v>12.1300353968584</c:v>
                </c:pt>
                <c:pt idx="1957">
                  <c:v>12.1365872228006</c:v>
                </c:pt>
                <c:pt idx="1958">
                  <c:v>12.1431390487427</c:v>
                </c:pt>
                <c:pt idx="1959">
                  <c:v>12.149690874684801</c:v>
                </c:pt>
                <c:pt idx="1960">
                  <c:v>12.156242700626899</c:v>
                </c:pt>
                <c:pt idx="1961">
                  <c:v>12.162794526569</c:v>
                </c:pt>
                <c:pt idx="1962">
                  <c:v>12.1693463525112</c:v>
                </c:pt>
                <c:pt idx="1963">
                  <c:v>12.1758981784533</c:v>
                </c:pt>
                <c:pt idx="1964">
                  <c:v>12.182450004395401</c:v>
                </c:pt>
                <c:pt idx="1965">
                  <c:v>12.189001830337499</c:v>
                </c:pt>
                <c:pt idx="1966">
                  <c:v>12.1955536562796</c:v>
                </c:pt>
                <c:pt idx="1967">
                  <c:v>12.2021054822217</c:v>
                </c:pt>
                <c:pt idx="1968">
                  <c:v>12.2086573081639</c:v>
                </c:pt>
                <c:pt idx="1969">
                  <c:v>12.215209134106001</c:v>
                </c:pt>
                <c:pt idx="1970">
                  <c:v>12.221760960048099</c:v>
                </c:pt>
                <c:pt idx="1971">
                  <c:v>12.2283127859902</c:v>
                </c:pt>
                <c:pt idx="1972">
                  <c:v>12.2348646119323</c:v>
                </c:pt>
                <c:pt idx="1973">
                  <c:v>12.2414164378745</c:v>
                </c:pt>
                <c:pt idx="1974">
                  <c:v>12.247968263816601</c:v>
                </c:pt>
                <c:pt idx="1975">
                  <c:v>12.254520089758699</c:v>
                </c:pt>
                <c:pt idx="1976">
                  <c:v>12.2610719157008</c:v>
                </c:pt>
                <c:pt idx="1977">
                  <c:v>12.2676237416429</c:v>
                </c:pt>
                <c:pt idx="1978">
                  <c:v>12.2741755675851</c:v>
                </c:pt>
                <c:pt idx="1979">
                  <c:v>12.280727393527201</c:v>
                </c:pt>
                <c:pt idx="1980">
                  <c:v>12.287279219469299</c:v>
                </c:pt>
                <c:pt idx="1981">
                  <c:v>12.2938310454114</c:v>
                </c:pt>
                <c:pt idx="1982">
                  <c:v>12.3003828713535</c:v>
                </c:pt>
                <c:pt idx="1983">
                  <c:v>12.3069346972957</c:v>
                </c:pt>
                <c:pt idx="1984">
                  <c:v>12.313486523237801</c:v>
                </c:pt>
                <c:pt idx="1985">
                  <c:v>12.320038349179899</c:v>
                </c:pt>
                <c:pt idx="1986">
                  <c:v>12.326590175122</c:v>
                </c:pt>
                <c:pt idx="1987">
                  <c:v>12.3331420010641</c:v>
                </c:pt>
                <c:pt idx="1988">
                  <c:v>12.3396938270063</c:v>
                </c:pt>
                <c:pt idx="1989">
                  <c:v>12.346245652948401</c:v>
                </c:pt>
                <c:pt idx="1990">
                  <c:v>12.3527974788905</c:v>
                </c:pt>
                <c:pt idx="1991">
                  <c:v>12.3593493048326</c:v>
                </c:pt>
                <c:pt idx="1992">
                  <c:v>12.3659011307747</c:v>
                </c:pt>
                <c:pt idx="1993">
                  <c:v>12.3724529567169</c:v>
                </c:pt>
                <c:pt idx="1994">
                  <c:v>12.379004782659001</c:v>
                </c:pt>
                <c:pt idx="1995">
                  <c:v>12.3855566086011</c:v>
                </c:pt>
                <c:pt idx="1996">
                  <c:v>12.3921084345432</c:v>
                </c:pt>
                <c:pt idx="1997">
                  <c:v>12.3986602604853</c:v>
                </c:pt>
                <c:pt idx="1998">
                  <c:v>12.4052120864275</c:v>
                </c:pt>
                <c:pt idx="1999">
                  <c:v>12.411763912369601</c:v>
                </c:pt>
                <c:pt idx="2000">
                  <c:v>12.4183157383117</c:v>
                </c:pt>
                <c:pt idx="2001">
                  <c:v>12.4248675642538</c:v>
                </c:pt>
                <c:pt idx="2002">
                  <c:v>12.4314193901959</c:v>
                </c:pt>
                <c:pt idx="2003">
                  <c:v>12.4379712161381</c:v>
                </c:pt>
                <c:pt idx="2004">
                  <c:v>12.444523042080201</c:v>
                </c:pt>
                <c:pt idx="2005">
                  <c:v>12.4510748680223</c:v>
                </c:pt>
                <c:pt idx="2006">
                  <c:v>12.4576266939644</c:v>
                </c:pt>
                <c:pt idx="2007">
                  <c:v>12.4641785199065</c:v>
                </c:pt>
                <c:pt idx="2008">
                  <c:v>12.470730345848599</c:v>
                </c:pt>
                <c:pt idx="2009">
                  <c:v>12.477282171790799</c:v>
                </c:pt>
                <c:pt idx="2010">
                  <c:v>12.4838339977329</c:v>
                </c:pt>
                <c:pt idx="2011">
                  <c:v>12.490385823675</c:v>
                </c:pt>
                <c:pt idx="2012">
                  <c:v>12.496937649617101</c:v>
                </c:pt>
                <c:pt idx="2013">
                  <c:v>12.503489475559199</c:v>
                </c:pt>
                <c:pt idx="2014">
                  <c:v>12.510041301501399</c:v>
                </c:pt>
                <c:pt idx="2015">
                  <c:v>12.5165931274435</c:v>
                </c:pt>
                <c:pt idx="2016">
                  <c:v>12.5231449533856</c:v>
                </c:pt>
                <c:pt idx="2017">
                  <c:v>12.529696779327701</c:v>
                </c:pt>
                <c:pt idx="2018">
                  <c:v>12.536248605269799</c:v>
                </c:pt>
                <c:pt idx="2019">
                  <c:v>12.542800431211999</c:v>
                </c:pt>
                <c:pt idx="2020">
                  <c:v>12.5493522571541</c:v>
                </c:pt>
                <c:pt idx="2021">
                  <c:v>12.5559040830962</c:v>
                </c:pt>
                <c:pt idx="2022">
                  <c:v>12.562455909038301</c:v>
                </c:pt>
                <c:pt idx="2023">
                  <c:v>12.569007734980399</c:v>
                </c:pt>
                <c:pt idx="2024">
                  <c:v>12.575559560922599</c:v>
                </c:pt>
                <c:pt idx="2025">
                  <c:v>12.5821113868647</c:v>
                </c:pt>
                <c:pt idx="2026">
                  <c:v>12.5886632128068</c:v>
                </c:pt>
                <c:pt idx="2027">
                  <c:v>12.595215038748901</c:v>
                </c:pt>
                <c:pt idx="2028">
                  <c:v>12.601766864690999</c:v>
                </c:pt>
                <c:pt idx="2029">
                  <c:v>12.608318690633199</c:v>
                </c:pt>
                <c:pt idx="2030">
                  <c:v>12.6148705165753</c:v>
                </c:pt>
                <c:pt idx="2031">
                  <c:v>12.6214223425174</c:v>
                </c:pt>
                <c:pt idx="2032">
                  <c:v>12.627974168459501</c:v>
                </c:pt>
                <c:pt idx="2033">
                  <c:v>12.634525994401599</c:v>
                </c:pt>
                <c:pt idx="2034">
                  <c:v>12.641077820343799</c:v>
                </c:pt>
                <c:pt idx="2035">
                  <c:v>12.6476296462859</c:v>
                </c:pt>
                <c:pt idx="2036">
                  <c:v>12.654181472228</c:v>
                </c:pt>
                <c:pt idx="2037">
                  <c:v>12.660733298170101</c:v>
                </c:pt>
                <c:pt idx="2038">
                  <c:v>12.667285124112199</c:v>
                </c:pt>
                <c:pt idx="2039">
                  <c:v>12.673836950054399</c:v>
                </c:pt>
                <c:pt idx="2040">
                  <c:v>12.6803887759965</c:v>
                </c:pt>
                <c:pt idx="2041">
                  <c:v>12.6869406019386</c:v>
                </c:pt>
                <c:pt idx="2042">
                  <c:v>12.693492427880701</c:v>
                </c:pt>
                <c:pt idx="2043">
                  <c:v>12.700044253822799</c:v>
                </c:pt>
                <c:pt idx="2044">
                  <c:v>12.7065960797649</c:v>
                </c:pt>
                <c:pt idx="2045">
                  <c:v>12.7131479057071</c:v>
                </c:pt>
                <c:pt idx="2046">
                  <c:v>12.7196997316492</c:v>
                </c:pt>
                <c:pt idx="2047">
                  <c:v>12.726251557591301</c:v>
                </c:pt>
                <c:pt idx="2048">
                  <c:v>12.732803383533399</c:v>
                </c:pt>
                <c:pt idx="2049">
                  <c:v>12.7393552094755</c:v>
                </c:pt>
                <c:pt idx="2050">
                  <c:v>12.7459070354177</c:v>
                </c:pt>
                <c:pt idx="2051">
                  <c:v>12.7524588613598</c:v>
                </c:pt>
                <c:pt idx="2052">
                  <c:v>12.759010687301901</c:v>
                </c:pt>
                <c:pt idx="2053">
                  <c:v>12.765562513243999</c:v>
                </c:pt>
                <c:pt idx="2054">
                  <c:v>12.7721143391861</c:v>
                </c:pt>
                <c:pt idx="2055">
                  <c:v>12.7786661651283</c:v>
                </c:pt>
                <c:pt idx="2056">
                  <c:v>12.7852179910704</c:v>
                </c:pt>
                <c:pt idx="2057">
                  <c:v>12.791769817012501</c:v>
                </c:pt>
                <c:pt idx="2058">
                  <c:v>12.798321642954599</c:v>
                </c:pt>
                <c:pt idx="2059">
                  <c:v>12.8048734688967</c:v>
                </c:pt>
                <c:pt idx="2060">
                  <c:v>12.8114252948389</c:v>
                </c:pt>
                <c:pt idx="2061">
                  <c:v>12.817977120781</c:v>
                </c:pt>
                <c:pt idx="2062">
                  <c:v>12.824528946723101</c:v>
                </c:pt>
                <c:pt idx="2063">
                  <c:v>12.831080772665199</c:v>
                </c:pt>
                <c:pt idx="2064">
                  <c:v>12.8376325986073</c:v>
                </c:pt>
                <c:pt idx="2065">
                  <c:v>12.8441844245495</c:v>
                </c:pt>
                <c:pt idx="2066">
                  <c:v>12.8507362504916</c:v>
                </c:pt>
                <c:pt idx="2067">
                  <c:v>12.857288076433701</c:v>
                </c:pt>
                <c:pt idx="2068">
                  <c:v>12.863839902375799</c:v>
                </c:pt>
                <c:pt idx="2069">
                  <c:v>12.8703917283179</c:v>
                </c:pt>
                <c:pt idx="2070">
                  <c:v>12.8769435542601</c:v>
                </c:pt>
                <c:pt idx="2071">
                  <c:v>12.8834953802022</c:v>
                </c:pt>
                <c:pt idx="2072">
                  <c:v>12.890047206144301</c:v>
                </c:pt>
                <c:pt idx="2073">
                  <c:v>12.896599032086399</c:v>
                </c:pt>
                <c:pt idx="2074">
                  <c:v>12.9031508580285</c:v>
                </c:pt>
                <c:pt idx="2075">
                  <c:v>12.9097026839707</c:v>
                </c:pt>
                <c:pt idx="2076">
                  <c:v>12.9162545099128</c:v>
                </c:pt>
                <c:pt idx="2077">
                  <c:v>12.922806335854901</c:v>
                </c:pt>
                <c:pt idx="2078">
                  <c:v>12.929358161796999</c:v>
                </c:pt>
                <c:pt idx="2079">
                  <c:v>12.9359099877391</c:v>
                </c:pt>
                <c:pt idx="2080">
                  <c:v>12.9424618136813</c:v>
                </c:pt>
                <c:pt idx="2081">
                  <c:v>12.9490136396234</c:v>
                </c:pt>
                <c:pt idx="2082">
                  <c:v>12.955565465565501</c:v>
                </c:pt>
                <c:pt idx="2083">
                  <c:v>12.9621172915076</c:v>
                </c:pt>
                <c:pt idx="2084">
                  <c:v>12.9686691174497</c:v>
                </c:pt>
                <c:pt idx="2085">
                  <c:v>12.9752209433918</c:v>
                </c:pt>
                <c:pt idx="2086">
                  <c:v>12.981772769334</c:v>
                </c:pt>
                <c:pt idx="2087">
                  <c:v>12.988324595276101</c:v>
                </c:pt>
                <c:pt idx="2088">
                  <c:v>12.9948764212182</c:v>
                </c:pt>
                <c:pt idx="2089">
                  <c:v>13.0014282471603</c:v>
                </c:pt>
                <c:pt idx="2090">
                  <c:v>13.0079800731024</c:v>
                </c:pt>
                <c:pt idx="2091">
                  <c:v>13.0145318990446</c:v>
                </c:pt>
                <c:pt idx="2092">
                  <c:v>13.021083724986701</c:v>
                </c:pt>
                <c:pt idx="2093">
                  <c:v>13.0276355509288</c:v>
                </c:pt>
                <c:pt idx="2094">
                  <c:v>13.0341873768709</c:v>
                </c:pt>
                <c:pt idx="2095">
                  <c:v>13.040739202813</c:v>
                </c:pt>
                <c:pt idx="2096">
                  <c:v>13.0472910287552</c:v>
                </c:pt>
                <c:pt idx="2097">
                  <c:v>13.053842854697301</c:v>
                </c:pt>
                <c:pt idx="2098">
                  <c:v>13.0603946806394</c:v>
                </c:pt>
                <c:pt idx="2099">
                  <c:v>13.0669465065815</c:v>
                </c:pt>
                <c:pt idx="2100">
                  <c:v>13.0734983325236</c:v>
                </c:pt>
                <c:pt idx="2101">
                  <c:v>13.0800501584658</c:v>
                </c:pt>
                <c:pt idx="2102">
                  <c:v>13.086601984407899</c:v>
                </c:pt>
                <c:pt idx="2103">
                  <c:v>13.09315381035</c:v>
                </c:pt>
                <c:pt idx="2104">
                  <c:v>13.0997056362921</c:v>
                </c:pt>
                <c:pt idx="2105">
                  <c:v>13.106257462234201</c:v>
                </c:pt>
                <c:pt idx="2106">
                  <c:v>13.1128092881764</c:v>
                </c:pt>
                <c:pt idx="2107">
                  <c:v>13.119361114118499</c:v>
                </c:pt>
                <c:pt idx="2108">
                  <c:v>13.1259129400606</c:v>
                </c:pt>
                <c:pt idx="2109">
                  <c:v>13.1324647660027</c:v>
                </c:pt>
                <c:pt idx="2110">
                  <c:v>13.139016591944801</c:v>
                </c:pt>
                <c:pt idx="2111">
                  <c:v>13.145568417887</c:v>
                </c:pt>
                <c:pt idx="2112">
                  <c:v>13.152120243829099</c:v>
                </c:pt>
                <c:pt idx="2113">
                  <c:v>13.1586720697712</c:v>
                </c:pt>
                <c:pt idx="2114">
                  <c:v>13.1652238957133</c:v>
                </c:pt>
                <c:pt idx="2115">
                  <c:v>13.171775721655401</c:v>
                </c:pt>
                <c:pt idx="2116">
                  <c:v>13.1783275475976</c:v>
                </c:pt>
                <c:pt idx="2117">
                  <c:v>13.184879373539699</c:v>
                </c:pt>
                <c:pt idx="2118">
                  <c:v>13.1914311994818</c:v>
                </c:pt>
                <c:pt idx="2119">
                  <c:v>13.1979830254239</c:v>
                </c:pt>
                <c:pt idx="2120">
                  <c:v>13.204534851366001</c:v>
                </c:pt>
                <c:pt idx="2121">
                  <c:v>13.211086677308201</c:v>
                </c:pt>
                <c:pt idx="2122">
                  <c:v>13.217638503250299</c:v>
                </c:pt>
                <c:pt idx="2123">
                  <c:v>13.2241903291924</c:v>
                </c:pt>
                <c:pt idx="2124">
                  <c:v>13.2307421551345</c:v>
                </c:pt>
                <c:pt idx="2125">
                  <c:v>13.237293981076601</c:v>
                </c:pt>
                <c:pt idx="2126">
                  <c:v>13.243845807018801</c:v>
                </c:pt>
                <c:pt idx="2127">
                  <c:v>13.250397632960899</c:v>
                </c:pt>
                <c:pt idx="2128">
                  <c:v>13.256949458903</c:v>
                </c:pt>
                <c:pt idx="2129">
                  <c:v>13.2635012848451</c:v>
                </c:pt>
                <c:pt idx="2130">
                  <c:v>13.270053110787201</c:v>
                </c:pt>
                <c:pt idx="2131">
                  <c:v>13.276604936729299</c:v>
                </c:pt>
                <c:pt idx="2132">
                  <c:v>13.283156762671499</c:v>
                </c:pt>
                <c:pt idx="2133">
                  <c:v>13.2897085886136</c:v>
                </c:pt>
                <c:pt idx="2134">
                  <c:v>13.2962604145557</c:v>
                </c:pt>
                <c:pt idx="2135">
                  <c:v>13.302812240497801</c:v>
                </c:pt>
                <c:pt idx="2136">
                  <c:v>13.309364066439899</c:v>
                </c:pt>
                <c:pt idx="2137">
                  <c:v>13.315915892382099</c:v>
                </c:pt>
                <c:pt idx="2138">
                  <c:v>13.3224677183242</c:v>
                </c:pt>
                <c:pt idx="2139">
                  <c:v>13.3290195442663</c:v>
                </c:pt>
                <c:pt idx="2140">
                  <c:v>13.335571370208401</c:v>
                </c:pt>
                <c:pt idx="2141">
                  <c:v>13.342123196150499</c:v>
                </c:pt>
                <c:pt idx="2142">
                  <c:v>13.348675022092699</c:v>
                </c:pt>
                <c:pt idx="2143">
                  <c:v>13.3552268480348</c:v>
                </c:pt>
                <c:pt idx="2144">
                  <c:v>13.3617786739769</c:v>
                </c:pt>
                <c:pt idx="2145">
                  <c:v>13.368330499919001</c:v>
                </c:pt>
                <c:pt idx="2146">
                  <c:v>13.374882325861099</c:v>
                </c:pt>
                <c:pt idx="2147">
                  <c:v>13.381434151803299</c:v>
                </c:pt>
                <c:pt idx="2148">
                  <c:v>13.3879859777454</c:v>
                </c:pt>
                <c:pt idx="2149">
                  <c:v>13.3945378036875</c:v>
                </c:pt>
                <c:pt idx="2150">
                  <c:v>13.401089629629601</c:v>
                </c:pt>
                <c:pt idx="2151">
                  <c:v>13.407641455571699</c:v>
                </c:pt>
                <c:pt idx="2152">
                  <c:v>13.414193281513899</c:v>
                </c:pt>
                <c:pt idx="2153">
                  <c:v>13.420745107456</c:v>
                </c:pt>
                <c:pt idx="2154">
                  <c:v>13.4272969333981</c:v>
                </c:pt>
                <c:pt idx="2155">
                  <c:v>13.433848759340201</c:v>
                </c:pt>
                <c:pt idx="2156">
                  <c:v>13.440400585282299</c:v>
                </c:pt>
                <c:pt idx="2157">
                  <c:v>13.446952411224499</c:v>
                </c:pt>
                <c:pt idx="2158">
                  <c:v>13.4535042371666</c:v>
                </c:pt>
                <c:pt idx="2159">
                  <c:v>13.4600560631087</c:v>
                </c:pt>
                <c:pt idx="2160">
                  <c:v>13.466607889050801</c:v>
                </c:pt>
                <c:pt idx="2161">
                  <c:v>13.473159714992899</c:v>
                </c:pt>
                <c:pt idx="2162">
                  <c:v>13.479711540935</c:v>
                </c:pt>
                <c:pt idx="2163">
                  <c:v>13.4862633668772</c:v>
                </c:pt>
                <c:pt idx="2164">
                  <c:v>13.4928151928193</c:v>
                </c:pt>
                <c:pt idx="2165">
                  <c:v>13.499367018761401</c:v>
                </c:pt>
                <c:pt idx="2166">
                  <c:v>13.505918844703499</c:v>
                </c:pt>
                <c:pt idx="2167">
                  <c:v>13.5124706706456</c:v>
                </c:pt>
                <c:pt idx="2168">
                  <c:v>13.5190224965878</c:v>
                </c:pt>
                <c:pt idx="2169">
                  <c:v>13.5255743225299</c:v>
                </c:pt>
                <c:pt idx="2170">
                  <c:v>13.532126148472001</c:v>
                </c:pt>
                <c:pt idx="2171">
                  <c:v>13.538677974414099</c:v>
                </c:pt>
                <c:pt idx="2172">
                  <c:v>13.5452298003562</c:v>
                </c:pt>
                <c:pt idx="2173">
                  <c:v>13.5517816262984</c:v>
                </c:pt>
                <c:pt idx="2174">
                  <c:v>13.5583334522405</c:v>
                </c:pt>
                <c:pt idx="2175">
                  <c:v>13.564885278182601</c:v>
                </c:pt>
                <c:pt idx="2176">
                  <c:v>13.5714371041247</c:v>
                </c:pt>
                <c:pt idx="2177">
                  <c:v>13.5779889300668</c:v>
                </c:pt>
                <c:pt idx="2178">
                  <c:v>13.584540756009</c:v>
                </c:pt>
                <c:pt idx="2179">
                  <c:v>13.5910925819511</c:v>
                </c:pt>
                <c:pt idx="2180">
                  <c:v>13.597644407893201</c:v>
                </c:pt>
                <c:pt idx="2181">
                  <c:v>13.6041962338353</c:v>
                </c:pt>
                <c:pt idx="2182">
                  <c:v>13.6107480597774</c:v>
                </c:pt>
                <c:pt idx="2183">
                  <c:v>13.6172998857196</c:v>
                </c:pt>
                <c:pt idx="2184">
                  <c:v>13.6238517116617</c:v>
                </c:pt>
                <c:pt idx="2185">
                  <c:v>13.630403537603801</c:v>
                </c:pt>
                <c:pt idx="2186">
                  <c:v>13.6369553635459</c:v>
                </c:pt>
                <c:pt idx="2187">
                  <c:v>13.643507189488</c:v>
                </c:pt>
                <c:pt idx="2188">
                  <c:v>13.6500590154302</c:v>
                </c:pt>
                <c:pt idx="2189">
                  <c:v>13.6566108413723</c:v>
                </c:pt>
                <c:pt idx="2190">
                  <c:v>13.663162667314401</c:v>
                </c:pt>
                <c:pt idx="2191">
                  <c:v>13.6697144932565</c:v>
                </c:pt>
                <c:pt idx="2192">
                  <c:v>13.6762663191986</c:v>
                </c:pt>
                <c:pt idx="2193">
                  <c:v>13.6828181451408</c:v>
                </c:pt>
                <c:pt idx="2194">
                  <c:v>13.6893699710829</c:v>
                </c:pt>
                <c:pt idx="2195">
                  <c:v>13.695921797024999</c:v>
                </c:pt>
                <c:pt idx="2196">
                  <c:v>13.7024736229671</c:v>
                </c:pt>
                <c:pt idx="2197">
                  <c:v>13.7090254489092</c:v>
                </c:pt>
                <c:pt idx="2198">
                  <c:v>13.7155772748514</c:v>
                </c:pt>
                <c:pt idx="2199">
                  <c:v>13.7221291007935</c:v>
                </c:pt>
                <c:pt idx="2200">
                  <c:v>13.728680926735599</c:v>
                </c:pt>
                <c:pt idx="2201">
                  <c:v>13.7352327526777</c:v>
                </c:pt>
                <c:pt idx="2202">
                  <c:v>13.7417845786198</c:v>
                </c:pt>
                <c:pt idx="2203">
                  <c:v>13.748336404562</c:v>
                </c:pt>
                <c:pt idx="2204">
                  <c:v>13.7548882305041</c:v>
                </c:pt>
                <c:pt idx="2205">
                  <c:v>13.761440056446199</c:v>
                </c:pt>
                <c:pt idx="2206">
                  <c:v>13.7679918823883</c:v>
                </c:pt>
                <c:pt idx="2207">
                  <c:v>13.7745437083304</c:v>
                </c:pt>
                <c:pt idx="2208">
                  <c:v>13.7810955342726</c:v>
                </c:pt>
                <c:pt idx="2209">
                  <c:v>13.7876473602147</c:v>
                </c:pt>
                <c:pt idx="2210">
                  <c:v>13.794199186156799</c:v>
                </c:pt>
                <c:pt idx="2211">
                  <c:v>13.8007510120989</c:v>
                </c:pt>
                <c:pt idx="2212">
                  <c:v>13.807302838041</c:v>
                </c:pt>
                <c:pt idx="2213">
                  <c:v>13.813854663983101</c:v>
                </c:pt>
                <c:pt idx="2214">
                  <c:v>13.820406489925301</c:v>
                </c:pt>
                <c:pt idx="2215">
                  <c:v>13.826958315867399</c:v>
                </c:pt>
                <c:pt idx="2216">
                  <c:v>13.8335101418095</c:v>
                </c:pt>
                <c:pt idx="2217">
                  <c:v>13.8400619677516</c:v>
                </c:pt>
                <c:pt idx="2218">
                  <c:v>13.846613793693701</c:v>
                </c:pt>
                <c:pt idx="2219">
                  <c:v>13.853165619635901</c:v>
                </c:pt>
                <c:pt idx="2220">
                  <c:v>13.859717445577999</c:v>
                </c:pt>
                <c:pt idx="2221">
                  <c:v>13.8662692715201</c:v>
                </c:pt>
                <c:pt idx="2222">
                  <c:v>13.8728210974622</c:v>
                </c:pt>
                <c:pt idx="2223">
                  <c:v>13.879372923404301</c:v>
                </c:pt>
                <c:pt idx="2224">
                  <c:v>13.885924749346501</c:v>
                </c:pt>
                <c:pt idx="2225">
                  <c:v>13.892476575288599</c:v>
                </c:pt>
                <c:pt idx="2226">
                  <c:v>13.8990284012307</c:v>
                </c:pt>
                <c:pt idx="2227">
                  <c:v>13.9055802271728</c:v>
                </c:pt>
                <c:pt idx="2228">
                  <c:v>13.912132053114901</c:v>
                </c:pt>
                <c:pt idx="2229">
                  <c:v>13.918683879057101</c:v>
                </c:pt>
                <c:pt idx="2230">
                  <c:v>13.925235704999199</c:v>
                </c:pt>
                <c:pt idx="2231">
                  <c:v>13.9317875309413</c:v>
                </c:pt>
                <c:pt idx="2232">
                  <c:v>13.9383393568834</c:v>
                </c:pt>
                <c:pt idx="2233">
                  <c:v>13.944891182825501</c:v>
                </c:pt>
                <c:pt idx="2234">
                  <c:v>13.951443008767701</c:v>
                </c:pt>
                <c:pt idx="2235">
                  <c:v>13.957994834709799</c:v>
                </c:pt>
                <c:pt idx="2236">
                  <c:v>13.9645466606519</c:v>
                </c:pt>
                <c:pt idx="2237">
                  <c:v>13.971098486594</c:v>
                </c:pt>
                <c:pt idx="2238">
                  <c:v>13.977650312536101</c:v>
                </c:pt>
                <c:pt idx="2239">
                  <c:v>13.984202138478301</c:v>
                </c:pt>
                <c:pt idx="2240">
                  <c:v>13.990753964420399</c:v>
                </c:pt>
                <c:pt idx="2241">
                  <c:v>13.9973057903625</c:v>
                </c:pt>
                <c:pt idx="2242">
                  <c:v>14.0038576163046</c:v>
                </c:pt>
                <c:pt idx="2243">
                  <c:v>14.010409442246701</c:v>
                </c:pt>
                <c:pt idx="2244">
                  <c:v>14.016961268188901</c:v>
                </c:pt>
                <c:pt idx="2245">
                  <c:v>14.023513094130999</c:v>
                </c:pt>
                <c:pt idx="2246">
                  <c:v>14.0300649200731</c:v>
                </c:pt>
                <c:pt idx="2247">
                  <c:v>14.0366167460152</c:v>
                </c:pt>
                <c:pt idx="2248">
                  <c:v>14.043168571957301</c:v>
                </c:pt>
                <c:pt idx="2249">
                  <c:v>14.049720397899399</c:v>
                </c:pt>
                <c:pt idx="2250">
                  <c:v>14.056272223841599</c:v>
                </c:pt>
                <c:pt idx="2251">
                  <c:v>14.0628240497837</c:v>
                </c:pt>
                <c:pt idx="2252">
                  <c:v>14.0693758757258</c:v>
                </c:pt>
                <c:pt idx="2253">
                  <c:v>14.075927701667901</c:v>
                </c:pt>
                <c:pt idx="2254">
                  <c:v>14.082479527609999</c:v>
                </c:pt>
                <c:pt idx="2255">
                  <c:v>14.089031353552199</c:v>
                </c:pt>
                <c:pt idx="2256">
                  <c:v>14.0955831794943</c:v>
                </c:pt>
                <c:pt idx="2257">
                  <c:v>14.1021350054364</c:v>
                </c:pt>
                <c:pt idx="2258">
                  <c:v>14.108686831378501</c:v>
                </c:pt>
                <c:pt idx="2259">
                  <c:v>14.115238657320599</c:v>
                </c:pt>
                <c:pt idx="2260">
                  <c:v>14.121790483262799</c:v>
                </c:pt>
                <c:pt idx="2261">
                  <c:v>14.1283423092049</c:v>
                </c:pt>
                <c:pt idx="2262">
                  <c:v>14.134894135147</c:v>
                </c:pt>
                <c:pt idx="2263">
                  <c:v>14.141445961089101</c:v>
                </c:pt>
                <c:pt idx="2264">
                  <c:v>14.147997787031199</c:v>
                </c:pt>
                <c:pt idx="2265">
                  <c:v>14.154549612973399</c:v>
                </c:pt>
                <c:pt idx="2266">
                  <c:v>14.1611014389155</c:v>
                </c:pt>
                <c:pt idx="2267">
                  <c:v>14.1676532648576</c:v>
                </c:pt>
                <c:pt idx="2268">
                  <c:v>14.174205090799701</c:v>
                </c:pt>
                <c:pt idx="2269">
                  <c:v>14.1807569167418</c:v>
                </c:pt>
                <c:pt idx="2270">
                  <c:v>14.187308742683999</c:v>
                </c:pt>
                <c:pt idx="2271">
                  <c:v>14.1938605686261</c:v>
                </c:pt>
                <c:pt idx="2272">
                  <c:v>14.2004123945682</c:v>
                </c:pt>
                <c:pt idx="2273">
                  <c:v>14.206964220510301</c:v>
                </c:pt>
                <c:pt idx="2274">
                  <c:v>14.2135160464524</c:v>
                </c:pt>
                <c:pt idx="2275">
                  <c:v>14.220067872394599</c:v>
                </c:pt>
                <c:pt idx="2276">
                  <c:v>14.2266196983367</c:v>
                </c:pt>
                <c:pt idx="2277">
                  <c:v>14.2331715242788</c:v>
                </c:pt>
                <c:pt idx="2278">
                  <c:v>14.239723350220901</c:v>
                </c:pt>
                <c:pt idx="2279">
                  <c:v>14.246275176163</c:v>
                </c:pt>
                <c:pt idx="2280">
                  <c:v>14.252827002105199</c:v>
                </c:pt>
                <c:pt idx="2281">
                  <c:v>14.2593788280473</c:v>
                </c:pt>
                <c:pt idx="2282">
                  <c:v>14.2659306539894</c:v>
                </c:pt>
                <c:pt idx="2283">
                  <c:v>14.272482479931501</c:v>
                </c:pt>
                <c:pt idx="2284">
                  <c:v>14.2790343058736</c:v>
                </c:pt>
                <c:pt idx="2285">
                  <c:v>14.2855861318158</c:v>
                </c:pt>
                <c:pt idx="2286">
                  <c:v>14.2921379577579</c:v>
                </c:pt>
                <c:pt idx="2287">
                  <c:v>14.2986897837</c:v>
                </c:pt>
                <c:pt idx="2288">
                  <c:v>14.305241609642099</c:v>
                </c:pt>
                <c:pt idx="2289">
                  <c:v>14.3117934355842</c:v>
                </c:pt>
                <c:pt idx="2290">
                  <c:v>14.3183452615263</c:v>
                </c:pt>
                <c:pt idx="2291">
                  <c:v>14.3248970874685</c:v>
                </c:pt>
                <c:pt idx="2292">
                  <c:v>14.3314489134106</c:v>
                </c:pt>
                <c:pt idx="2293">
                  <c:v>14.338000739352699</c:v>
                </c:pt>
                <c:pt idx="2294">
                  <c:v>14.3445525652948</c:v>
                </c:pt>
                <c:pt idx="2295">
                  <c:v>14.3511043912369</c:v>
                </c:pt>
                <c:pt idx="2296">
                  <c:v>14.3576562171791</c:v>
                </c:pt>
                <c:pt idx="2297">
                  <c:v>14.3642080431212</c:v>
                </c:pt>
                <c:pt idx="2298">
                  <c:v>14.370759869063299</c:v>
                </c:pt>
                <c:pt idx="2299">
                  <c:v>14.3773116950054</c:v>
                </c:pt>
                <c:pt idx="2300">
                  <c:v>14.3838635209475</c:v>
                </c:pt>
                <c:pt idx="2301">
                  <c:v>14.3904153468897</c:v>
                </c:pt>
                <c:pt idx="2302">
                  <c:v>14.3969671728318</c:v>
                </c:pt>
                <c:pt idx="2303">
                  <c:v>14.403518998773899</c:v>
                </c:pt>
                <c:pt idx="2304">
                  <c:v>14.410070824716</c:v>
                </c:pt>
                <c:pt idx="2305">
                  <c:v>14.4166226506581</c:v>
                </c:pt>
                <c:pt idx="2306">
                  <c:v>14.4231744766003</c:v>
                </c:pt>
                <c:pt idx="2307">
                  <c:v>14.429726302542401</c:v>
                </c:pt>
                <c:pt idx="2308">
                  <c:v>14.436278128484499</c:v>
                </c:pt>
                <c:pt idx="2309">
                  <c:v>14.4428299544266</c:v>
                </c:pt>
                <c:pt idx="2310">
                  <c:v>14.4493817803687</c:v>
                </c:pt>
                <c:pt idx="2311">
                  <c:v>14.4559336063109</c:v>
                </c:pt>
                <c:pt idx="2312">
                  <c:v>14.462485432253001</c:v>
                </c:pt>
                <c:pt idx="2313">
                  <c:v>14.469037258195099</c:v>
                </c:pt>
                <c:pt idx="2314">
                  <c:v>14.4755890841372</c:v>
                </c:pt>
                <c:pt idx="2315">
                  <c:v>14.4821409100793</c:v>
                </c:pt>
                <c:pt idx="2316">
                  <c:v>14.4886927360215</c:v>
                </c:pt>
                <c:pt idx="2317">
                  <c:v>14.495244561963601</c:v>
                </c:pt>
                <c:pt idx="2318">
                  <c:v>14.501796387905699</c:v>
                </c:pt>
                <c:pt idx="2319">
                  <c:v>14.5083482138478</c:v>
                </c:pt>
                <c:pt idx="2320">
                  <c:v>14.5149000397899</c:v>
                </c:pt>
                <c:pt idx="2321">
                  <c:v>14.5214518657321</c:v>
                </c:pt>
                <c:pt idx="2322">
                  <c:v>14.528003691674201</c:v>
                </c:pt>
                <c:pt idx="2323">
                  <c:v>14.534555517616299</c:v>
                </c:pt>
                <c:pt idx="2324">
                  <c:v>14.5411073435584</c:v>
                </c:pt>
                <c:pt idx="2325">
                  <c:v>14.5476591695005</c:v>
                </c:pt>
                <c:pt idx="2326">
                  <c:v>14.5542109954427</c:v>
                </c:pt>
                <c:pt idx="2327">
                  <c:v>14.560762821384801</c:v>
                </c:pt>
                <c:pt idx="2328">
                  <c:v>14.567314647326899</c:v>
                </c:pt>
                <c:pt idx="2329">
                  <c:v>14.573866473269</c:v>
                </c:pt>
                <c:pt idx="2330">
                  <c:v>14.5804182992111</c:v>
                </c:pt>
                <c:pt idx="2331">
                  <c:v>14.586970125153201</c:v>
                </c:pt>
                <c:pt idx="2332">
                  <c:v>14.593521951095401</c:v>
                </c:pt>
                <c:pt idx="2333">
                  <c:v>14.600073777037499</c:v>
                </c:pt>
                <c:pt idx="2334">
                  <c:v>14.6066256029796</c:v>
                </c:pt>
                <c:pt idx="2335">
                  <c:v>14.6131774289217</c:v>
                </c:pt>
                <c:pt idx="2336">
                  <c:v>14.619729254863801</c:v>
                </c:pt>
                <c:pt idx="2337">
                  <c:v>14.626281080806001</c:v>
                </c:pt>
                <c:pt idx="2338">
                  <c:v>14.632832906748099</c:v>
                </c:pt>
                <c:pt idx="2339">
                  <c:v>14.6393847326902</c:v>
                </c:pt>
                <c:pt idx="2340">
                  <c:v>14.6459365586323</c:v>
                </c:pt>
                <c:pt idx="2341">
                  <c:v>14.652488384574401</c:v>
                </c:pt>
                <c:pt idx="2342">
                  <c:v>14.659040210516601</c:v>
                </c:pt>
                <c:pt idx="2343">
                  <c:v>14.665592036458699</c:v>
                </c:pt>
                <c:pt idx="2344">
                  <c:v>14.6721438624008</c:v>
                </c:pt>
                <c:pt idx="2345">
                  <c:v>14.6786956883429</c:v>
                </c:pt>
                <c:pt idx="2346">
                  <c:v>14.685247514285001</c:v>
                </c:pt>
                <c:pt idx="2347">
                  <c:v>14.691799340227201</c:v>
                </c:pt>
                <c:pt idx="2348">
                  <c:v>14.698351166169299</c:v>
                </c:pt>
                <c:pt idx="2349">
                  <c:v>14.7049029921114</c:v>
                </c:pt>
                <c:pt idx="2350">
                  <c:v>14.7114548180535</c:v>
                </c:pt>
                <c:pt idx="2351">
                  <c:v>14.718006643995601</c:v>
                </c:pt>
                <c:pt idx="2352">
                  <c:v>14.724558469937801</c:v>
                </c:pt>
                <c:pt idx="2353">
                  <c:v>14.731110295879899</c:v>
                </c:pt>
                <c:pt idx="2354">
                  <c:v>14.737662121822</c:v>
                </c:pt>
                <c:pt idx="2355">
                  <c:v>14.7442139477641</c:v>
                </c:pt>
                <c:pt idx="2356">
                  <c:v>14.750765773706201</c:v>
                </c:pt>
                <c:pt idx="2357">
                  <c:v>14.757317599648401</c:v>
                </c:pt>
                <c:pt idx="2358">
                  <c:v>14.763869425590499</c:v>
                </c:pt>
                <c:pt idx="2359">
                  <c:v>14.7704212515326</c:v>
                </c:pt>
                <c:pt idx="2360">
                  <c:v>14.7769730774747</c:v>
                </c:pt>
                <c:pt idx="2361">
                  <c:v>14.783524903416801</c:v>
                </c:pt>
                <c:pt idx="2362">
                  <c:v>14.790076729359001</c:v>
                </c:pt>
                <c:pt idx="2363">
                  <c:v>14.796628555301099</c:v>
                </c:pt>
                <c:pt idx="2364">
                  <c:v>14.8031803812432</c:v>
                </c:pt>
                <c:pt idx="2365">
                  <c:v>14.8097322071853</c:v>
                </c:pt>
                <c:pt idx="2366">
                  <c:v>14.816284033127401</c:v>
                </c:pt>
                <c:pt idx="2367">
                  <c:v>14.8228358590695</c:v>
                </c:pt>
                <c:pt idx="2368">
                  <c:v>14.829387685011699</c:v>
                </c:pt>
                <c:pt idx="2369">
                  <c:v>14.8359395109538</c:v>
                </c:pt>
                <c:pt idx="2370">
                  <c:v>14.8424913368959</c:v>
                </c:pt>
                <c:pt idx="2371">
                  <c:v>14.849043162838001</c:v>
                </c:pt>
                <c:pt idx="2372">
                  <c:v>14.855594988780201</c:v>
                </c:pt>
                <c:pt idx="2373">
                  <c:v>14.862146814722299</c:v>
                </c:pt>
                <c:pt idx="2374">
                  <c:v>14.8686986406644</c:v>
                </c:pt>
                <c:pt idx="2375">
                  <c:v>14.8752504666065</c:v>
                </c:pt>
                <c:pt idx="2376">
                  <c:v>14.881802292548601</c:v>
                </c:pt>
                <c:pt idx="2377">
                  <c:v>14.8883541184907</c:v>
                </c:pt>
                <c:pt idx="2378">
                  <c:v>14.8949059444329</c:v>
                </c:pt>
                <c:pt idx="2379">
                  <c:v>14.901457770375</c:v>
                </c:pt>
                <c:pt idx="2380">
                  <c:v>14.9080095963171</c:v>
                </c:pt>
                <c:pt idx="2381">
                  <c:v>14.914561422259199</c:v>
                </c:pt>
                <c:pt idx="2382">
                  <c:v>14.9211132482013</c:v>
                </c:pt>
                <c:pt idx="2383">
                  <c:v>14.9276650741435</c:v>
                </c:pt>
                <c:pt idx="2384">
                  <c:v>14.9342169000856</c:v>
                </c:pt>
                <c:pt idx="2385">
                  <c:v>14.9407687260277</c:v>
                </c:pt>
                <c:pt idx="2386">
                  <c:v>14.947320551969799</c:v>
                </c:pt>
                <c:pt idx="2387">
                  <c:v>14.9538723779119</c:v>
                </c:pt>
                <c:pt idx="2388">
                  <c:v>14.9604242038541</c:v>
                </c:pt>
                <c:pt idx="2389">
                  <c:v>14.9669760297962</c:v>
                </c:pt>
                <c:pt idx="2390">
                  <c:v>14.9735278557383</c:v>
                </c:pt>
                <c:pt idx="2391">
                  <c:v>14.980079681680399</c:v>
                </c:pt>
                <c:pt idx="2392">
                  <c:v>14.9866315076225</c:v>
                </c:pt>
                <c:pt idx="2393">
                  <c:v>14.9931833335647</c:v>
                </c:pt>
                <c:pt idx="2394">
                  <c:v>14.9997351595068</c:v>
                </c:pt>
                <c:pt idx="2395">
                  <c:v>15.0062869854489</c:v>
                </c:pt>
                <c:pt idx="2396">
                  <c:v>15.012838811390999</c:v>
                </c:pt>
                <c:pt idx="2397">
                  <c:v>15.0193906373331</c:v>
                </c:pt>
                <c:pt idx="2398">
                  <c:v>15.0259424632753</c:v>
                </c:pt>
                <c:pt idx="2399">
                  <c:v>15.0324942892174</c:v>
                </c:pt>
                <c:pt idx="2400">
                  <c:v>15.039046115159501</c:v>
                </c:pt>
                <c:pt idx="2401">
                  <c:v>15.045597941101599</c:v>
                </c:pt>
                <c:pt idx="2402">
                  <c:v>15.0521497670437</c:v>
                </c:pt>
                <c:pt idx="2403">
                  <c:v>15.0587015929859</c:v>
                </c:pt>
                <c:pt idx="2404">
                  <c:v>15.065253418928</c:v>
                </c:pt>
                <c:pt idx="2405">
                  <c:v>15.071805244870101</c:v>
                </c:pt>
                <c:pt idx="2406">
                  <c:v>15.078357070812199</c:v>
                </c:pt>
                <c:pt idx="2407">
                  <c:v>15.0849088967543</c:v>
                </c:pt>
                <c:pt idx="2408">
                  <c:v>15.0914607226965</c:v>
                </c:pt>
                <c:pt idx="2409">
                  <c:v>15.0980125486386</c:v>
                </c:pt>
                <c:pt idx="2410">
                  <c:v>15.104564374580701</c:v>
                </c:pt>
                <c:pt idx="2411">
                  <c:v>15.111116200522799</c:v>
                </c:pt>
                <c:pt idx="2412">
                  <c:v>15.1176680264649</c:v>
                </c:pt>
                <c:pt idx="2413">
                  <c:v>15.124219852407</c:v>
                </c:pt>
                <c:pt idx="2414">
                  <c:v>15.1307716783492</c:v>
                </c:pt>
                <c:pt idx="2415">
                  <c:v>15.137323504291301</c:v>
                </c:pt>
                <c:pt idx="2416">
                  <c:v>15.143875330233399</c:v>
                </c:pt>
                <c:pt idx="2417">
                  <c:v>15.1504271561755</c:v>
                </c:pt>
                <c:pt idx="2418">
                  <c:v>15.1569789821176</c:v>
                </c:pt>
                <c:pt idx="2419">
                  <c:v>15.1635308080598</c:v>
                </c:pt>
                <c:pt idx="2420">
                  <c:v>15.170082634001901</c:v>
                </c:pt>
                <c:pt idx="2421">
                  <c:v>15.176634459943999</c:v>
                </c:pt>
                <c:pt idx="2422">
                  <c:v>15.1831862858861</c:v>
                </c:pt>
                <c:pt idx="2423">
                  <c:v>15.1897381118282</c:v>
                </c:pt>
                <c:pt idx="2424">
                  <c:v>15.1962899377704</c:v>
                </c:pt>
                <c:pt idx="2425">
                  <c:v>15.202841763712501</c:v>
                </c:pt>
                <c:pt idx="2426">
                  <c:v>15.209393589654599</c:v>
                </c:pt>
                <c:pt idx="2427">
                  <c:v>15.2159454155967</c:v>
                </c:pt>
                <c:pt idx="2428">
                  <c:v>15.2224972415388</c:v>
                </c:pt>
                <c:pt idx="2429">
                  <c:v>15.229049067481</c:v>
                </c:pt>
                <c:pt idx="2430">
                  <c:v>15.235600893423101</c:v>
                </c:pt>
                <c:pt idx="2431">
                  <c:v>15.242152719365199</c:v>
                </c:pt>
                <c:pt idx="2432">
                  <c:v>15.2487045453073</c:v>
                </c:pt>
                <c:pt idx="2433">
                  <c:v>15.2552563712494</c:v>
                </c:pt>
                <c:pt idx="2434">
                  <c:v>15.2618081971916</c:v>
                </c:pt>
                <c:pt idx="2435">
                  <c:v>15.268360023133701</c:v>
                </c:pt>
                <c:pt idx="2436">
                  <c:v>15.274911849075799</c:v>
                </c:pt>
                <c:pt idx="2437">
                  <c:v>15.2814636750179</c:v>
                </c:pt>
                <c:pt idx="2438">
                  <c:v>15.28801550096</c:v>
                </c:pt>
                <c:pt idx="2439">
                  <c:v>15.2945673269022</c:v>
                </c:pt>
                <c:pt idx="2440">
                  <c:v>15.301119152844301</c:v>
                </c:pt>
                <c:pt idx="2441">
                  <c:v>15.307670978786399</c:v>
                </c:pt>
                <c:pt idx="2442">
                  <c:v>15.3142228047285</c:v>
                </c:pt>
                <c:pt idx="2443">
                  <c:v>15.3207746306706</c:v>
                </c:pt>
                <c:pt idx="2444">
                  <c:v>15.3273264566128</c:v>
                </c:pt>
                <c:pt idx="2445">
                  <c:v>15.333878282554901</c:v>
                </c:pt>
                <c:pt idx="2446">
                  <c:v>15.340430108496999</c:v>
                </c:pt>
                <c:pt idx="2447">
                  <c:v>15.3469819344391</c:v>
                </c:pt>
                <c:pt idx="2448">
                  <c:v>15.3535337603812</c:v>
                </c:pt>
                <c:pt idx="2449">
                  <c:v>15.3600855863234</c:v>
                </c:pt>
                <c:pt idx="2450">
                  <c:v>15.366637412265501</c:v>
                </c:pt>
                <c:pt idx="2451">
                  <c:v>15.373189238207599</c:v>
                </c:pt>
                <c:pt idx="2452">
                  <c:v>15.3797410641497</c:v>
                </c:pt>
                <c:pt idx="2453">
                  <c:v>15.3862928900918</c:v>
                </c:pt>
                <c:pt idx="2454">
                  <c:v>15.392844716033901</c:v>
                </c:pt>
                <c:pt idx="2455">
                  <c:v>15.399396541976101</c:v>
                </c:pt>
                <c:pt idx="2456">
                  <c:v>15.405948367918199</c:v>
                </c:pt>
                <c:pt idx="2457">
                  <c:v>15.4125001938603</c:v>
                </c:pt>
                <c:pt idx="2458">
                  <c:v>15.4190520198024</c:v>
                </c:pt>
                <c:pt idx="2459">
                  <c:v>15.425603845744501</c:v>
                </c:pt>
                <c:pt idx="2460">
                  <c:v>15.432155671686701</c:v>
                </c:pt>
                <c:pt idx="2461">
                  <c:v>15.438707497628799</c:v>
                </c:pt>
                <c:pt idx="2462">
                  <c:v>15.4452593235709</c:v>
                </c:pt>
                <c:pt idx="2463">
                  <c:v>15.451811149513</c:v>
                </c:pt>
                <c:pt idx="2464">
                  <c:v>15.458362975455101</c:v>
                </c:pt>
                <c:pt idx="2465">
                  <c:v>15.464914801397301</c:v>
                </c:pt>
                <c:pt idx="2466">
                  <c:v>15.471466627339399</c:v>
                </c:pt>
                <c:pt idx="2467">
                  <c:v>15.4780184532815</c:v>
                </c:pt>
                <c:pt idx="2468">
                  <c:v>15.4845702792236</c:v>
                </c:pt>
                <c:pt idx="2469">
                  <c:v>15.491122105165701</c:v>
                </c:pt>
                <c:pt idx="2470">
                  <c:v>15.497673931107901</c:v>
                </c:pt>
                <c:pt idx="2471">
                  <c:v>15.50422575705</c:v>
                </c:pt>
                <c:pt idx="2472">
                  <c:v>15.5107775829921</c:v>
                </c:pt>
                <c:pt idx="2473">
                  <c:v>15.5173294089342</c:v>
                </c:pt>
                <c:pt idx="2474">
                  <c:v>15.523881234876299</c:v>
                </c:pt>
                <c:pt idx="2475">
                  <c:v>15.530433060818501</c:v>
                </c:pt>
                <c:pt idx="2476">
                  <c:v>15.5369848867606</c:v>
                </c:pt>
                <c:pt idx="2477">
                  <c:v>15.5435367127027</c:v>
                </c:pt>
                <c:pt idx="2478">
                  <c:v>15.5500885386448</c:v>
                </c:pt>
                <c:pt idx="2479">
                  <c:v>15.556640364586899</c:v>
                </c:pt>
                <c:pt idx="2480">
                  <c:v>15.563192190529101</c:v>
                </c:pt>
                <c:pt idx="2481">
                  <c:v>15.5697440164712</c:v>
                </c:pt>
                <c:pt idx="2482">
                  <c:v>15.5762958424133</c:v>
                </c:pt>
                <c:pt idx="2483">
                  <c:v>15.5828476683554</c:v>
                </c:pt>
                <c:pt idx="2484">
                  <c:v>15.589399494297499</c:v>
                </c:pt>
                <c:pt idx="2485">
                  <c:v>15.595951320239701</c:v>
                </c:pt>
                <c:pt idx="2486">
                  <c:v>15.6025031461818</c:v>
                </c:pt>
                <c:pt idx="2487">
                  <c:v>15.6090549721239</c:v>
                </c:pt>
                <c:pt idx="2488">
                  <c:v>15.615606798066</c:v>
                </c:pt>
                <c:pt idx="2489">
                  <c:v>15.622158624008099</c:v>
                </c:pt>
                <c:pt idx="2490">
                  <c:v>15.628710449950299</c:v>
                </c:pt>
                <c:pt idx="2491">
                  <c:v>15.6352622758924</c:v>
                </c:pt>
                <c:pt idx="2492">
                  <c:v>15.6418141018345</c:v>
                </c:pt>
                <c:pt idx="2493">
                  <c:v>15.648365927776601</c:v>
                </c:pt>
                <c:pt idx="2494">
                  <c:v>15.654917753718699</c:v>
                </c:pt>
                <c:pt idx="2495">
                  <c:v>15.6614695796608</c:v>
                </c:pt>
                <c:pt idx="2496">
                  <c:v>15.668021405603</c:v>
                </c:pt>
                <c:pt idx="2497">
                  <c:v>15.6745732315451</c:v>
                </c:pt>
                <c:pt idx="2498">
                  <c:v>15.681125057487201</c:v>
                </c:pt>
                <c:pt idx="2499">
                  <c:v>15.687676883429299</c:v>
                </c:pt>
                <c:pt idx="2500">
                  <c:v>15.6942287093714</c:v>
                </c:pt>
                <c:pt idx="2501">
                  <c:v>15.7007805353136</c:v>
                </c:pt>
                <c:pt idx="2502">
                  <c:v>15.7073323612557</c:v>
                </c:pt>
                <c:pt idx="2503">
                  <c:v>15.713884187197801</c:v>
                </c:pt>
                <c:pt idx="2504">
                  <c:v>15.720436013139899</c:v>
                </c:pt>
                <c:pt idx="2505">
                  <c:v>15.726987839082</c:v>
                </c:pt>
                <c:pt idx="2506">
                  <c:v>15.7335396650242</c:v>
                </c:pt>
                <c:pt idx="2507">
                  <c:v>15.7400914909663</c:v>
                </c:pt>
                <c:pt idx="2508">
                  <c:v>15.746643316908401</c:v>
                </c:pt>
                <c:pt idx="2509">
                  <c:v>15.753195142850499</c:v>
                </c:pt>
                <c:pt idx="2510">
                  <c:v>15.7597469687926</c:v>
                </c:pt>
                <c:pt idx="2511">
                  <c:v>15.7662987947348</c:v>
                </c:pt>
                <c:pt idx="2512">
                  <c:v>15.7728506206769</c:v>
                </c:pt>
                <c:pt idx="2513">
                  <c:v>15.779402446619001</c:v>
                </c:pt>
                <c:pt idx="2514">
                  <c:v>15.785954272561099</c:v>
                </c:pt>
                <c:pt idx="2515">
                  <c:v>15.7925060985032</c:v>
                </c:pt>
                <c:pt idx="2516">
                  <c:v>15.7990579244454</c:v>
                </c:pt>
                <c:pt idx="2517">
                  <c:v>15.8056097503875</c:v>
                </c:pt>
                <c:pt idx="2518">
                  <c:v>15.812161576329601</c:v>
                </c:pt>
                <c:pt idx="2519">
                  <c:v>15.818713402271699</c:v>
                </c:pt>
                <c:pt idx="2520">
                  <c:v>15.8252652282138</c:v>
                </c:pt>
                <c:pt idx="2521">
                  <c:v>15.831817054156</c:v>
                </c:pt>
                <c:pt idx="2522">
                  <c:v>15.8383688800981</c:v>
                </c:pt>
                <c:pt idx="2523">
                  <c:v>15.844920706040201</c:v>
                </c:pt>
                <c:pt idx="2524">
                  <c:v>15.851472531982299</c:v>
                </c:pt>
                <c:pt idx="2525">
                  <c:v>15.8580243579244</c:v>
                </c:pt>
                <c:pt idx="2526">
                  <c:v>15.8645761838666</c:v>
                </c:pt>
                <c:pt idx="2527">
                  <c:v>15.8711280098087</c:v>
                </c:pt>
                <c:pt idx="2528">
                  <c:v>15.877679835750801</c:v>
                </c:pt>
                <c:pt idx="2529">
                  <c:v>15.884231661692899</c:v>
                </c:pt>
                <c:pt idx="2530">
                  <c:v>15.890783487635</c:v>
                </c:pt>
                <c:pt idx="2531">
                  <c:v>15.8973353135772</c:v>
                </c:pt>
                <c:pt idx="2532">
                  <c:v>15.9038871395193</c:v>
                </c:pt>
                <c:pt idx="2533">
                  <c:v>15.910438965461401</c:v>
                </c:pt>
                <c:pt idx="2534">
                  <c:v>15.916990791403499</c:v>
                </c:pt>
                <c:pt idx="2535">
                  <c:v>15.9235426173456</c:v>
                </c:pt>
                <c:pt idx="2536">
                  <c:v>15.9300944432878</c:v>
                </c:pt>
                <c:pt idx="2537">
                  <c:v>15.9366462692299</c:v>
                </c:pt>
                <c:pt idx="2538">
                  <c:v>15.943198095172001</c:v>
                </c:pt>
                <c:pt idx="2539">
                  <c:v>15.949749921114099</c:v>
                </c:pt>
                <c:pt idx="2540">
                  <c:v>15.9563017470562</c:v>
                </c:pt>
                <c:pt idx="2541">
                  <c:v>15.9628535729983</c:v>
                </c:pt>
                <c:pt idx="2542">
                  <c:v>15.9694053989405</c:v>
                </c:pt>
                <c:pt idx="2543">
                  <c:v>15.975957224882601</c:v>
                </c:pt>
                <c:pt idx="2544">
                  <c:v>15.982509050824699</c:v>
                </c:pt>
                <c:pt idx="2545">
                  <c:v>15.9890608767668</c:v>
                </c:pt>
                <c:pt idx="2546">
                  <c:v>15.9956127027089</c:v>
                </c:pt>
                <c:pt idx="2547">
                  <c:v>16.0021645286511</c:v>
                </c:pt>
                <c:pt idx="2548">
                  <c:v>16.008716354593201</c:v>
                </c:pt>
                <c:pt idx="2549">
                  <c:v>16.015268180535301</c:v>
                </c:pt>
                <c:pt idx="2550">
                  <c:v>16.021820006477402</c:v>
                </c:pt>
                <c:pt idx="2551">
                  <c:v>16.028371832419499</c:v>
                </c:pt>
                <c:pt idx="2552">
                  <c:v>16.034923658361699</c:v>
                </c:pt>
                <c:pt idx="2553">
                  <c:v>16.041475484303799</c:v>
                </c:pt>
                <c:pt idx="2554">
                  <c:v>16.048027310245899</c:v>
                </c:pt>
                <c:pt idx="2555">
                  <c:v>16.054579136188</c:v>
                </c:pt>
                <c:pt idx="2556">
                  <c:v>16.0611309621301</c:v>
                </c:pt>
                <c:pt idx="2557">
                  <c:v>16.0676827880723</c:v>
                </c:pt>
                <c:pt idx="2558">
                  <c:v>16.074234614014401</c:v>
                </c:pt>
                <c:pt idx="2559">
                  <c:v>16.080786439956501</c:v>
                </c:pt>
                <c:pt idx="2560">
                  <c:v>16.087338265898602</c:v>
                </c:pt>
                <c:pt idx="2561">
                  <c:v>16.093890091840699</c:v>
                </c:pt>
                <c:pt idx="2562">
                  <c:v>16.100441917782899</c:v>
                </c:pt>
                <c:pt idx="2563">
                  <c:v>16.106993743724999</c:v>
                </c:pt>
                <c:pt idx="2564">
                  <c:v>16.113545569667099</c:v>
                </c:pt>
                <c:pt idx="2565">
                  <c:v>16.1200973956092</c:v>
                </c:pt>
                <c:pt idx="2566">
                  <c:v>16.1266492215513</c:v>
                </c:pt>
                <c:pt idx="2567">
                  <c:v>16.1332010474935</c:v>
                </c:pt>
                <c:pt idx="2568">
                  <c:v>16.139752873435601</c:v>
                </c:pt>
                <c:pt idx="2569">
                  <c:v>16.146304699377701</c:v>
                </c:pt>
                <c:pt idx="2570">
                  <c:v>16.152856525319802</c:v>
                </c:pt>
                <c:pt idx="2571">
                  <c:v>16.159408351261899</c:v>
                </c:pt>
                <c:pt idx="2572">
                  <c:v>16.165960177204099</c:v>
                </c:pt>
                <c:pt idx="2573">
                  <c:v>16.172512003146199</c:v>
                </c:pt>
                <c:pt idx="2574">
                  <c:v>16.1790638290883</c:v>
                </c:pt>
                <c:pt idx="2575">
                  <c:v>16.1856156550304</c:v>
                </c:pt>
                <c:pt idx="2576">
                  <c:v>16.1921674809725</c:v>
                </c:pt>
                <c:pt idx="2577">
                  <c:v>16.198719306914601</c:v>
                </c:pt>
                <c:pt idx="2578">
                  <c:v>16.205271132856801</c:v>
                </c:pt>
                <c:pt idx="2579">
                  <c:v>16.211822958798901</c:v>
                </c:pt>
                <c:pt idx="2580">
                  <c:v>16.218374784740998</c:v>
                </c:pt>
                <c:pt idx="2581">
                  <c:v>16.224926610683099</c:v>
                </c:pt>
                <c:pt idx="2582">
                  <c:v>16.231478436625199</c:v>
                </c:pt>
                <c:pt idx="2583">
                  <c:v>16.238030262567399</c:v>
                </c:pt>
                <c:pt idx="2584">
                  <c:v>16.2445820885095</c:v>
                </c:pt>
                <c:pt idx="2585">
                  <c:v>16.2511339144516</c:v>
                </c:pt>
                <c:pt idx="2586">
                  <c:v>16.257685740393701</c:v>
                </c:pt>
                <c:pt idx="2587">
                  <c:v>16.264237566335801</c:v>
                </c:pt>
                <c:pt idx="2588">
                  <c:v>16.270789392278001</c:v>
                </c:pt>
                <c:pt idx="2589">
                  <c:v>16.277341218220101</c:v>
                </c:pt>
                <c:pt idx="2590">
                  <c:v>16.283893044162198</c:v>
                </c:pt>
                <c:pt idx="2591">
                  <c:v>16.290444870104299</c:v>
                </c:pt>
                <c:pt idx="2592">
                  <c:v>16.296996696046399</c:v>
                </c:pt>
                <c:pt idx="2593">
                  <c:v>16.303548521988599</c:v>
                </c:pt>
                <c:pt idx="2594">
                  <c:v>16.3101003479307</c:v>
                </c:pt>
                <c:pt idx="2595">
                  <c:v>16.3166521738728</c:v>
                </c:pt>
                <c:pt idx="2596">
                  <c:v>16.323203999814901</c:v>
                </c:pt>
                <c:pt idx="2597">
                  <c:v>16.329755825757001</c:v>
                </c:pt>
                <c:pt idx="2598">
                  <c:v>16.336307651699201</c:v>
                </c:pt>
                <c:pt idx="2599">
                  <c:v>16.342859477641301</c:v>
                </c:pt>
                <c:pt idx="2600">
                  <c:v>16.349411303583398</c:v>
                </c:pt>
                <c:pt idx="2601">
                  <c:v>16.355963129525499</c:v>
                </c:pt>
                <c:pt idx="2602">
                  <c:v>16.362514955467599</c:v>
                </c:pt>
                <c:pt idx="2603">
                  <c:v>16.369066781409799</c:v>
                </c:pt>
                <c:pt idx="2604">
                  <c:v>16.3756186073519</c:v>
                </c:pt>
                <c:pt idx="2605">
                  <c:v>16.382170433294</c:v>
                </c:pt>
                <c:pt idx="2606">
                  <c:v>16.388722259236101</c:v>
                </c:pt>
                <c:pt idx="2607">
                  <c:v>16.395274085178201</c:v>
                </c:pt>
                <c:pt idx="2608">
                  <c:v>16.401825911120401</c:v>
                </c:pt>
                <c:pt idx="2609">
                  <c:v>16.408377737062501</c:v>
                </c:pt>
                <c:pt idx="2610">
                  <c:v>16.414929563004598</c:v>
                </c:pt>
                <c:pt idx="2611">
                  <c:v>16.421481388946699</c:v>
                </c:pt>
                <c:pt idx="2612">
                  <c:v>16.428033214888799</c:v>
                </c:pt>
                <c:pt idx="2613">
                  <c:v>16.434585040830999</c:v>
                </c:pt>
                <c:pt idx="2614">
                  <c:v>16.4411368667731</c:v>
                </c:pt>
                <c:pt idx="2615">
                  <c:v>16.4476886927152</c:v>
                </c:pt>
                <c:pt idx="2616">
                  <c:v>16.454240518657301</c:v>
                </c:pt>
                <c:pt idx="2617">
                  <c:v>16.460792344599401</c:v>
                </c:pt>
                <c:pt idx="2618">
                  <c:v>16.467344170541502</c:v>
                </c:pt>
                <c:pt idx="2619">
                  <c:v>16.473895996483702</c:v>
                </c:pt>
                <c:pt idx="2620">
                  <c:v>16.480447822425798</c:v>
                </c:pt>
                <c:pt idx="2621">
                  <c:v>16.486999648367899</c:v>
                </c:pt>
                <c:pt idx="2622">
                  <c:v>16.493551474309999</c:v>
                </c:pt>
                <c:pt idx="2623">
                  <c:v>16.5001033002521</c:v>
                </c:pt>
                <c:pt idx="2624">
                  <c:v>16.5066551261943</c:v>
                </c:pt>
                <c:pt idx="2625">
                  <c:v>16.5132069521364</c:v>
                </c:pt>
                <c:pt idx="2626">
                  <c:v>16.519758778078501</c:v>
                </c:pt>
                <c:pt idx="2627">
                  <c:v>16.526310604020601</c:v>
                </c:pt>
                <c:pt idx="2628">
                  <c:v>16.532862429962702</c:v>
                </c:pt>
                <c:pt idx="2629">
                  <c:v>16.539414255904902</c:v>
                </c:pt>
                <c:pt idx="2630">
                  <c:v>16.545966081846998</c:v>
                </c:pt>
                <c:pt idx="2631">
                  <c:v>16.552517907789099</c:v>
                </c:pt>
                <c:pt idx="2632">
                  <c:v>16.559069733731199</c:v>
                </c:pt>
                <c:pt idx="2633">
                  <c:v>16.5656215596733</c:v>
                </c:pt>
                <c:pt idx="2634">
                  <c:v>16.5721733856155</c:v>
                </c:pt>
                <c:pt idx="2635">
                  <c:v>16.5787252115576</c:v>
                </c:pt>
                <c:pt idx="2636">
                  <c:v>16.585277037499701</c:v>
                </c:pt>
                <c:pt idx="2637">
                  <c:v>16.591828863441801</c:v>
                </c:pt>
                <c:pt idx="2638">
                  <c:v>16.598380689383902</c:v>
                </c:pt>
                <c:pt idx="2639">
                  <c:v>16.604932515326102</c:v>
                </c:pt>
                <c:pt idx="2640">
                  <c:v>16.611484341268199</c:v>
                </c:pt>
                <c:pt idx="2641">
                  <c:v>16.618036167210299</c:v>
                </c:pt>
                <c:pt idx="2642">
                  <c:v>16.624587993152399</c:v>
                </c:pt>
                <c:pt idx="2643">
                  <c:v>16.6311398190945</c:v>
                </c:pt>
                <c:pt idx="2644">
                  <c:v>16.6376916450367</c:v>
                </c:pt>
                <c:pt idx="2645">
                  <c:v>16.6442434709788</c:v>
                </c:pt>
                <c:pt idx="2646">
                  <c:v>16.650795296920901</c:v>
                </c:pt>
                <c:pt idx="2647">
                  <c:v>16.657347122863001</c:v>
                </c:pt>
                <c:pt idx="2648">
                  <c:v>16.663898948805102</c:v>
                </c:pt>
                <c:pt idx="2649">
                  <c:v>16.670450774747302</c:v>
                </c:pt>
                <c:pt idx="2650">
                  <c:v>16.677002600689399</c:v>
                </c:pt>
                <c:pt idx="2651">
                  <c:v>16.683554426631499</c:v>
                </c:pt>
                <c:pt idx="2652">
                  <c:v>16.690106252573599</c:v>
                </c:pt>
                <c:pt idx="2653">
                  <c:v>16.6966580785157</c:v>
                </c:pt>
                <c:pt idx="2654">
                  <c:v>16.7032099044578</c:v>
                </c:pt>
                <c:pt idx="2655">
                  <c:v>16.7097617304</c:v>
                </c:pt>
                <c:pt idx="2656">
                  <c:v>16.716313556342101</c:v>
                </c:pt>
                <c:pt idx="2657">
                  <c:v>16.722865382284201</c:v>
                </c:pt>
                <c:pt idx="2658">
                  <c:v>16.729417208226302</c:v>
                </c:pt>
                <c:pt idx="2659">
                  <c:v>16.735969034168399</c:v>
                </c:pt>
                <c:pt idx="2660">
                  <c:v>16.742520860110599</c:v>
                </c:pt>
                <c:pt idx="2661">
                  <c:v>16.749072686052699</c:v>
                </c:pt>
                <c:pt idx="2662">
                  <c:v>16.7556245119948</c:v>
                </c:pt>
                <c:pt idx="2663">
                  <c:v>16.7621763379369</c:v>
                </c:pt>
                <c:pt idx="2664">
                  <c:v>16.768728163879</c:v>
                </c:pt>
                <c:pt idx="2665">
                  <c:v>16.7752799898212</c:v>
                </c:pt>
                <c:pt idx="2666">
                  <c:v>16.781831815763301</c:v>
                </c:pt>
                <c:pt idx="2667">
                  <c:v>16.788383641705401</c:v>
                </c:pt>
                <c:pt idx="2668">
                  <c:v>16.794935467647498</c:v>
                </c:pt>
                <c:pt idx="2669">
                  <c:v>16.801487293589599</c:v>
                </c:pt>
                <c:pt idx="2670">
                  <c:v>16.808039119531799</c:v>
                </c:pt>
                <c:pt idx="2671">
                  <c:v>16.814590945473899</c:v>
                </c:pt>
                <c:pt idx="2672">
                  <c:v>16.821142771416</c:v>
                </c:pt>
                <c:pt idx="2673">
                  <c:v>16.8276945973581</c:v>
                </c:pt>
                <c:pt idx="2674">
                  <c:v>16.8342464233002</c:v>
                </c:pt>
                <c:pt idx="2675">
                  <c:v>16.8407982492424</c:v>
                </c:pt>
                <c:pt idx="2676">
                  <c:v>16.847350075184501</c:v>
                </c:pt>
                <c:pt idx="2677">
                  <c:v>16.853901901126601</c:v>
                </c:pt>
                <c:pt idx="2678">
                  <c:v>16.860453727068698</c:v>
                </c:pt>
                <c:pt idx="2679">
                  <c:v>16.867005553010799</c:v>
                </c:pt>
                <c:pt idx="2680">
                  <c:v>16.873557378952999</c:v>
                </c:pt>
                <c:pt idx="2681">
                  <c:v>16.880109204895099</c:v>
                </c:pt>
                <c:pt idx="2682">
                  <c:v>16.8866610308372</c:v>
                </c:pt>
                <c:pt idx="2683">
                  <c:v>16.8932128567793</c:v>
                </c:pt>
                <c:pt idx="2684">
                  <c:v>16.899764682721401</c:v>
                </c:pt>
                <c:pt idx="2685">
                  <c:v>16.9063165086636</c:v>
                </c:pt>
                <c:pt idx="2686">
                  <c:v>16.912868334605701</c:v>
                </c:pt>
                <c:pt idx="2687">
                  <c:v>16.919420160547801</c:v>
                </c:pt>
                <c:pt idx="2688">
                  <c:v>16.925971986489898</c:v>
                </c:pt>
                <c:pt idx="2689">
                  <c:v>16.932523812431999</c:v>
                </c:pt>
                <c:pt idx="2690">
                  <c:v>16.939075638374199</c:v>
                </c:pt>
                <c:pt idx="2691">
                  <c:v>16.945627464316299</c:v>
                </c:pt>
                <c:pt idx="2692">
                  <c:v>16.9521792902584</c:v>
                </c:pt>
                <c:pt idx="2693">
                  <c:v>16.9587311162005</c:v>
                </c:pt>
                <c:pt idx="2694">
                  <c:v>16.965282942142601</c:v>
                </c:pt>
                <c:pt idx="2695">
                  <c:v>16.971834768084801</c:v>
                </c:pt>
                <c:pt idx="2696">
                  <c:v>16.978386594026901</c:v>
                </c:pt>
                <c:pt idx="2697">
                  <c:v>16.984938419969001</c:v>
                </c:pt>
                <c:pt idx="2698">
                  <c:v>16.991490245911098</c:v>
                </c:pt>
                <c:pt idx="2699">
                  <c:v>16.998042071853199</c:v>
                </c:pt>
                <c:pt idx="2700">
                  <c:v>17.004593897795399</c:v>
                </c:pt>
                <c:pt idx="2701">
                  <c:v>17.011145723737499</c:v>
                </c:pt>
                <c:pt idx="2702">
                  <c:v>17.0176975496796</c:v>
                </c:pt>
                <c:pt idx="2703">
                  <c:v>17.0242493756217</c:v>
                </c:pt>
                <c:pt idx="2704">
                  <c:v>17.030801201563801</c:v>
                </c:pt>
                <c:pt idx="2705">
                  <c:v>17.037353027505901</c:v>
                </c:pt>
                <c:pt idx="2706">
                  <c:v>17.043904853448101</c:v>
                </c:pt>
                <c:pt idx="2707">
                  <c:v>17.050456679390201</c:v>
                </c:pt>
                <c:pt idx="2708">
                  <c:v>17.057008505332298</c:v>
                </c:pt>
                <c:pt idx="2709">
                  <c:v>17.063560331274399</c:v>
                </c:pt>
                <c:pt idx="2710">
                  <c:v>17.070112157216499</c:v>
                </c:pt>
                <c:pt idx="2711">
                  <c:v>17.076663983158699</c:v>
                </c:pt>
                <c:pt idx="2712">
                  <c:v>17.0832158091008</c:v>
                </c:pt>
                <c:pt idx="2713">
                  <c:v>17.0897676350429</c:v>
                </c:pt>
                <c:pt idx="2714">
                  <c:v>17.096319460985001</c:v>
                </c:pt>
                <c:pt idx="2715">
                  <c:v>17.102871286927101</c:v>
                </c:pt>
                <c:pt idx="2716">
                  <c:v>17.109423112869301</c:v>
                </c:pt>
                <c:pt idx="2717">
                  <c:v>17.115974938811402</c:v>
                </c:pt>
                <c:pt idx="2718">
                  <c:v>17.122526764753498</c:v>
                </c:pt>
                <c:pt idx="2719">
                  <c:v>17.129078590695599</c:v>
                </c:pt>
                <c:pt idx="2720">
                  <c:v>17.135630416637699</c:v>
                </c:pt>
                <c:pt idx="2721">
                  <c:v>17.142182242579899</c:v>
                </c:pt>
                <c:pt idx="2722">
                  <c:v>17.148734068522</c:v>
                </c:pt>
                <c:pt idx="2723">
                  <c:v>17.1552858944641</c:v>
                </c:pt>
                <c:pt idx="2724">
                  <c:v>17.161837720406201</c:v>
                </c:pt>
                <c:pt idx="2725">
                  <c:v>17.168389546348301</c:v>
                </c:pt>
                <c:pt idx="2726">
                  <c:v>17.174941372290501</c:v>
                </c:pt>
                <c:pt idx="2727">
                  <c:v>17.181493198232602</c:v>
                </c:pt>
                <c:pt idx="2728">
                  <c:v>17.188045024174698</c:v>
                </c:pt>
                <c:pt idx="2729">
                  <c:v>17.194596850116799</c:v>
                </c:pt>
                <c:pt idx="2730">
                  <c:v>17.201148676058899</c:v>
                </c:pt>
                <c:pt idx="2731">
                  <c:v>17.207700502001099</c:v>
                </c:pt>
                <c:pt idx="2732">
                  <c:v>17.2142523279432</c:v>
                </c:pt>
                <c:pt idx="2733">
                  <c:v>17.2208041538853</c:v>
                </c:pt>
                <c:pt idx="2734">
                  <c:v>17.227355979827401</c:v>
                </c:pt>
                <c:pt idx="2735">
                  <c:v>17.233907805769501</c:v>
                </c:pt>
                <c:pt idx="2736">
                  <c:v>17.240459631711701</c:v>
                </c:pt>
                <c:pt idx="2737">
                  <c:v>17.247011457653802</c:v>
                </c:pt>
                <c:pt idx="2738">
                  <c:v>17.253563283595899</c:v>
                </c:pt>
                <c:pt idx="2739">
                  <c:v>17.260115109537999</c:v>
                </c:pt>
                <c:pt idx="2740">
                  <c:v>17.266666935480099</c:v>
                </c:pt>
                <c:pt idx="2741">
                  <c:v>17.2732187614222</c:v>
                </c:pt>
                <c:pt idx="2742">
                  <c:v>17.2797705873644</c:v>
                </c:pt>
                <c:pt idx="2743">
                  <c:v>17.2863224133065</c:v>
                </c:pt>
                <c:pt idx="2744">
                  <c:v>17.292874239248601</c:v>
                </c:pt>
                <c:pt idx="2745">
                  <c:v>17.299426065190701</c:v>
                </c:pt>
                <c:pt idx="2746">
                  <c:v>17.305977891132802</c:v>
                </c:pt>
                <c:pt idx="2747">
                  <c:v>17.312529717075002</c:v>
                </c:pt>
                <c:pt idx="2748">
                  <c:v>17.319081543017099</c:v>
                </c:pt>
                <c:pt idx="2749">
                  <c:v>17.325633368959199</c:v>
                </c:pt>
                <c:pt idx="2750">
                  <c:v>17.332185194901299</c:v>
                </c:pt>
                <c:pt idx="2751">
                  <c:v>17.3387370208434</c:v>
                </c:pt>
                <c:pt idx="2752">
                  <c:v>17.3452888467856</c:v>
                </c:pt>
                <c:pt idx="2753">
                  <c:v>17.3518406727277</c:v>
                </c:pt>
                <c:pt idx="2754">
                  <c:v>17.358392498669801</c:v>
                </c:pt>
                <c:pt idx="2755">
                  <c:v>17.364944324611901</c:v>
                </c:pt>
                <c:pt idx="2756">
                  <c:v>17.371496150554002</c:v>
                </c:pt>
                <c:pt idx="2757">
                  <c:v>17.378047976496202</c:v>
                </c:pt>
                <c:pt idx="2758">
                  <c:v>17.384599802438299</c:v>
                </c:pt>
                <c:pt idx="2759">
                  <c:v>17.391151628380399</c:v>
                </c:pt>
                <c:pt idx="2760">
                  <c:v>17.3977034543225</c:v>
                </c:pt>
                <c:pt idx="2761">
                  <c:v>17.4042552802646</c:v>
                </c:pt>
                <c:pt idx="2762">
                  <c:v>17.4108071062068</c:v>
                </c:pt>
                <c:pt idx="2763">
                  <c:v>17.4173589321489</c:v>
                </c:pt>
                <c:pt idx="2764">
                  <c:v>17.423910758091001</c:v>
                </c:pt>
                <c:pt idx="2765">
                  <c:v>17.430462584033101</c:v>
                </c:pt>
                <c:pt idx="2766">
                  <c:v>17.437014409975198</c:v>
                </c:pt>
                <c:pt idx="2767">
                  <c:v>17.443566235917402</c:v>
                </c:pt>
                <c:pt idx="2768">
                  <c:v>17.450118061859499</c:v>
                </c:pt>
                <c:pt idx="2769">
                  <c:v>17.456669887801599</c:v>
                </c:pt>
                <c:pt idx="2770">
                  <c:v>17.4632217137437</c:v>
                </c:pt>
                <c:pt idx="2771">
                  <c:v>17.4697735396858</c:v>
                </c:pt>
                <c:pt idx="2772">
                  <c:v>17.476325365628</c:v>
                </c:pt>
                <c:pt idx="2773">
                  <c:v>17.4828771915701</c:v>
                </c:pt>
                <c:pt idx="2774">
                  <c:v>17.489429017512201</c:v>
                </c:pt>
                <c:pt idx="2775">
                  <c:v>17.495980843454301</c:v>
                </c:pt>
                <c:pt idx="2776">
                  <c:v>17.502532669396398</c:v>
                </c:pt>
                <c:pt idx="2777">
                  <c:v>17.509084495338598</c:v>
                </c:pt>
                <c:pt idx="2778">
                  <c:v>17.515636321280699</c:v>
                </c:pt>
                <c:pt idx="2779">
                  <c:v>17.522188147222799</c:v>
                </c:pt>
                <c:pt idx="2780">
                  <c:v>17.5287399731649</c:v>
                </c:pt>
                <c:pt idx="2781">
                  <c:v>17.535291799107</c:v>
                </c:pt>
                <c:pt idx="2782">
                  <c:v>17.541843625049101</c:v>
                </c:pt>
                <c:pt idx="2783">
                  <c:v>17.5483954509913</c:v>
                </c:pt>
                <c:pt idx="2784">
                  <c:v>17.554947276933401</c:v>
                </c:pt>
                <c:pt idx="2785">
                  <c:v>17.561499102875501</c:v>
                </c:pt>
                <c:pt idx="2786">
                  <c:v>17.568050928817598</c:v>
                </c:pt>
                <c:pt idx="2787">
                  <c:v>17.574602754759699</c:v>
                </c:pt>
                <c:pt idx="2788">
                  <c:v>17.581154580701899</c:v>
                </c:pt>
                <c:pt idx="2789">
                  <c:v>17.587706406643999</c:v>
                </c:pt>
                <c:pt idx="2790">
                  <c:v>17.5942582325861</c:v>
                </c:pt>
                <c:pt idx="2791">
                  <c:v>17.6008100585282</c:v>
                </c:pt>
                <c:pt idx="2792">
                  <c:v>17.607361884470301</c:v>
                </c:pt>
                <c:pt idx="2793">
                  <c:v>17.613913710412501</c:v>
                </c:pt>
                <c:pt idx="2794">
                  <c:v>17.620465536354601</c:v>
                </c:pt>
                <c:pt idx="2795">
                  <c:v>17.627017362296701</c:v>
                </c:pt>
                <c:pt idx="2796">
                  <c:v>17.633569188238798</c:v>
                </c:pt>
                <c:pt idx="2797">
                  <c:v>17.640121014180899</c:v>
                </c:pt>
                <c:pt idx="2798">
                  <c:v>17.646672840123099</c:v>
                </c:pt>
                <c:pt idx="2799">
                  <c:v>17.653224666065199</c:v>
                </c:pt>
                <c:pt idx="2800">
                  <c:v>17.6597764920073</c:v>
                </c:pt>
                <c:pt idx="2801">
                  <c:v>17.6663283179494</c:v>
                </c:pt>
                <c:pt idx="2802">
                  <c:v>17.672880143891501</c:v>
                </c:pt>
                <c:pt idx="2803">
                  <c:v>17.679431969833701</c:v>
                </c:pt>
                <c:pt idx="2804">
                  <c:v>17.685983795775801</c:v>
                </c:pt>
                <c:pt idx="2805">
                  <c:v>17.692535621717902</c:v>
                </c:pt>
                <c:pt idx="2806">
                  <c:v>17.699087447659998</c:v>
                </c:pt>
                <c:pt idx="2807">
                  <c:v>17.705639273602099</c:v>
                </c:pt>
                <c:pt idx="2808">
                  <c:v>17.712191099544299</c:v>
                </c:pt>
                <c:pt idx="2809">
                  <c:v>17.718742925486399</c:v>
                </c:pt>
                <c:pt idx="2810">
                  <c:v>17.7252947514285</c:v>
                </c:pt>
                <c:pt idx="2811">
                  <c:v>17.7318465773706</c:v>
                </c:pt>
                <c:pt idx="2812">
                  <c:v>17.738398403312701</c:v>
                </c:pt>
                <c:pt idx="2813">
                  <c:v>17.744950229254901</c:v>
                </c:pt>
                <c:pt idx="2814">
                  <c:v>17.751502055197001</c:v>
                </c:pt>
                <c:pt idx="2815">
                  <c:v>17.758053881139102</c:v>
                </c:pt>
                <c:pt idx="2816">
                  <c:v>17.764605707081198</c:v>
                </c:pt>
                <c:pt idx="2817">
                  <c:v>17.771157533023299</c:v>
                </c:pt>
                <c:pt idx="2818">
                  <c:v>17.777709358965399</c:v>
                </c:pt>
                <c:pt idx="2819">
                  <c:v>17.784261184907599</c:v>
                </c:pt>
                <c:pt idx="2820">
                  <c:v>17.7908130108497</c:v>
                </c:pt>
                <c:pt idx="2821">
                  <c:v>17.7973648367918</c:v>
                </c:pt>
                <c:pt idx="2822">
                  <c:v>17.803916662733901</c:v>
                </c:pt>
                <c:pt idx="2823">
                  <c:v>17.810468488676001</c:v>
                </c:pt>
                <c:pt idx="2824">
                  <c:v>17.817020314618201</c:v>
                </c:pt>
                <c:pt idx="2825">
                  <c:v>17.823572140560302</c:v>
                </c:pt>
                <c:pt idx="2826">
                  <c:v>17.830123966502399</c:v>
                </c:pt>
                <c:pt idx="2827">
                  <c:v>17.836675792444499</c:v>
                </c:pt>
                <c:pt idx="2828">
                  <c:v>17.843227618386599</c:v>
                </c:pt>
                <c:pt idx="2829">
                  <c:v>17.849779444328799</c:v>
                </c:pt>
                <c:pt idx="2830">
                  <c:v>17.8563312702709</c:v>
                </c:pt>
                <c:pt idx="2831">
                  <c:v>17.862883096213</c:v>
                </c:pt>
                <c:pt idx="2832">
                  <c:v>17.869434922155101</c:v>
                </c:pt>
                <c:pt idx="2833">
                  <c:v>17.875986748097201</c:v>
                </c:pt>
                <c:pt idx="2834">
                  <c:v>17.882538574039401</c:v>
                </c:pt>
                <c:pt idx="2835">
                  <c:v>17.889090399981502</c:v>
                </c:pt>
                <c:pt idx="2836">
                  <c:v>17.895642225923599</c:v>
                </c:pt>
                <c:pt idx="2837">
                  <c:v>17.902194051865699</c:v>
                </c:pt>
                <c:pt idx="2838">
                  <c:v>17.908745877807799</c:v>
                </c:pt>
                <c:pt idx="2839">
                  <c:v>17.915297703749999</c:v>
                </c:pt>
                <c:pt idx="2840">
                  <c:v>17.9218495296921</c:v>
                </c:pt>
                <c:pt idx="2841">
                  <c:v>17.9284013556342</c:v>
                </c:pt>
                <c:pt idx="2842">
                  <c:v>17.934953181576301</c:v>
                </c:pt>
                <c:pt idx="2843">
                  <c:v>17.941505007518401</c:v>
                </c:pt>
                <c:pt idx="2844">
                  <c:v>17.948056833460601</c:v>
                </c:pt>
                <c:pt idx="2845">
                  <c:v>17.954608659402702</c:v>
                </c:pt>
                <c:pt idx="2846">
                  <c:v>17.961160485344799</c:v>
                </c:pt>
                <c:pt idx="2847">
                  <c:v>17.967712311286899</c:v>
                </c:pt>
                <c:pt idx="2848">
                  <c:v>17.974264137229</c:v>
                </c:pt>
                <c:pt idx="2849">
                  <c:v>17.980815963171199</c:v>
                </c:pt>
                <c:pt idx="2850">
                  <c:v>17.9873677891133</c:v>
                </c:pt>
                <c:pt idx="2851">
                  <c:v>17.9939196150554</c:v>
                </c:pt>
                <c:pt idx="2852">
                  <c:v>18.000471440997501</c:v>
                </c:pt>
                <c:pt idx="2853">
                  <c:v>18.007023266939601</c:v>
                </c:pt>
                <c:pt idx="2854">
                  <c:v>18.013575092881801</c:v>
                </c:pt>
                <c:pt idx="2855">
                  <c:v>18.020126918823902</c:v>
                </c:pt>
                <c:pt idx="2856">
                  <c:v>18.026678744765999</c:v>
                </c:pt>
                <c:pt idx="2857">
                  <c:v>18.033230570708099</c:v>
                </c:pt>
                <c:pt idx="2858">
                  <c:v>18.0397823966502</c:v>
                </c:pt>
                <c:pt idx="2859">
                  <c:v>18.0463342225923</c:v>
                </c:pt>
                <c:pt idx="2860">
                  <c:v>18.0528860485345</c:v>
                </c:pt>
                <c:pt idx="2861">
                  <c:v>18.0594378744766</c:v>
                </c:pt>
                <c:pt idx="2862">
                  <c:v>18.065989700418701</c:v>
                </c:pt>
                <c:pt idx="2863">
                  <c:v>18.072541526360801</c:v>
                </c:pt>
                <c:pt idx="2864">
                  <c:v>18.079093352302898</c:v>
                </c:pt>
                <c:pt idx="2865">
                  <c:v>18.085645178245102</c:v>
                </c:pt>
                <c:pt idx="2866">
                  <c:v>18.092197004187199</c:v>
                </c:pt>
                <c:pt idx="2867">
                  <c:v>18.098748830129299</c:v>
                </c:pt>
                <c:pt idx="2868">
                  <c:v>18.1053006560714</c:v>
                </c:pt>
                <c:pt idx="2869">
                  <c:v>18.1118524820135</c:v>
                </c:pt>
                <c:pt idx="2870">
                  <c:v>18.1184043079557</c:v>
                </c:pt>
                <c:pt idx="2871">
                  <c:v>18.1249561338978</c:v>
                </c:pt>
                <c:pt idx="2872">
                  <c:v>18.131507959839901</c:v>
                </c:pt>
                <c:pt idx="2873">
                  <c:v>18.138059785782001</c:v>
                </c:pt>
                <c:pt idx="2874">
                  <c:v>18.144611611724098</c:v>
                </c:pt>
                <c:pt idx="2875">
                  <c:v>18.151163437666298</c:v>
                </c:pt>
                <c:pt idx="2876">
                  <c:v>18.157715263608399</c:v>
                </c:pt>
                <c:pt idx="2877">
                  <c:v>18.164267089550499</c:v>
                </c:pt>
                <c:pt idx="2878">
                  <c:v>18.1708189154926</c:v>
                </c:pt>
                <c:pt idx="2879">
                  <c:v>18.1773707414347</c:v>
                </c:pt>
                <c:pt idx="2880">
                  <c:v>18.1839225673769</c:v>
                </c:pt>
                <c:pt idx="2881">
                  <c:v>18.190474393319001</c:v>
                </c:pt>
                <c:pt idx="2882">
                  <c:v>18.197026219261101</c:v>
                </c:pt>
                <c:pt idx="2883">
                  <c:v>18.203578045203201</c:v>
                </c:pt>
                <c:pt idx="2884">
                  <c:v>18.210129871145298</c:v>
                </c:pt>
                <c:pt idx="2885">
                  <c:v>18.216681697087498</c:v>
                </c:pt>
                <c:pt idx="2886">
                  <c:v>18.223233523029599</c:v>
                </c:pt>
                <c:pt idx="2887">
                  <c:v>18.229785348971699</c:v>
                </c:pt>
                <c:pt idx="2888">
                  <c:v>18.2363371749138</c:v>
                </c:pt>
                <c:pt idx="2889">
                  <c:v>18.2428890008559</c:v>
                </c:pt>
                <c:pt idx="2890">
                  <c:v>18.2494408267981</c:v>
                </c:pt>
                <c:pt idx="2891">
                  <c:v>18.255992652740201</c:v>
                </c:pt>
                <c:pt idx="2892">
                  <c:v>18.262544478682301</c:v>
                </c:pt>
                <c:pt idx="2893">
                  <c:v>18.269096304624401</c:v>
                </c:pt>
                <c:pt idx="2894">
                  <c:v>18.275648130566498</c:v>
                </c:pt>
                <c:pt idx="2895">
                  <c:v>18.282199956508698</c:v>
                </c:pt>
                <c:pt idx="2896">
                  <c:v>18.288751782450799</c:v>
                </c:pt>
                <c:pt idx="2897">
                  <c:v>18.295303608392899</c:v>
                </c:pt>
                <c:pt idx="2898">
                  <c:v>18.301855434335</c:v>
                </c:pt>
                <c:pt idx="2899">
                  <c:v>18.3084072602771</c:v>
                </c:pt>
                <c:pt idx="2900">
                  <c:v>18.3149590862193</c:v>
                </c:pt>
                <c:pt idx="2901">
                  <c:v>18.321510912161401</c:v>
                </c:pt>
                <c:pt idx="2902">
                  <c:v>18.328062738103501</c:v>
                </c:pt>
                <c:pt idx="2903">
                  <c:v>18.334614564045602</c:v>
                </c:pt>
                <c:pt idx="2904">
                  <c:v>18.341166389987698</c:v>
                </c:pt>
                <c:pt idx="2905">
                  <c:v>18.347718215929799</c:v>
                </c:pt>
                <c:pt idx="2906">
                  <c:v>18.354270041871999</c:v>
                </c:pt>
                <c:pt idx="2907">
                  <c:v>18.360821867814099</c:v>
                </c:pt>
                <c:pt idx="2908">
                  <c:v>18.3673736937562</c:v>
                </c:pt>
                <c:pt idx="2909">
                  <c:v>18.3739255196983</c:v>
                </c:pt>
                <c:pt idx="2910">
                  <c:v>18.380477345640401</c:v>
                </c:pt>
                <c:pt idx="2911">
                  <c:v>18.387029171582601</c:v>
                </c:pt>
                <c:pt idx="2912">
                  <c:v>18.393580997524701</c:v>
                </c:pt>
                <c:pt idx="2913">
                  <c:v>18.400132823466802</c:v>
                </c:pt>
                <c:pt idx="2914">
                  <c:v>18.406684649408898</c:v>
                </c:pt>
                <c:pt idx="2915">
                  <c:v>18.413236475350999</c:v>
                </c:pt>
                <c:pt idx="2916">
                  <c:v>18.419788301293199</c:v>
                </c:pt>
                <c:pt idx="2917">
                  <c:v>18.426340127235299</c:v>
                </c:pt>
                <c:pt idx="2918">
                  <c:v>18.4328919531774</c:v>
                </c:pt>
                <c:pt idx="2919">
                  <c:v>18.4394437791195</c:v>
                </c:pt>
                <c:pt idx="2920">
                  <c:v>18.445995605061601</c:v>
                </c:pt>
                <c:pt idx="2921">
                  <c:v>18.452547431003801</c:v>
                </c:pt>
                <c:pt idx="2922">
                  <c:v>18.459099256945901</c:v>
                </c:pt>
                <c:pt idx="2923">
                  <c:v>18.465651082888002</c:v>
                </c:pt>
                <c:pt idx="2924">
                  <c:v>18.472202908830099</c:v>
                </c:pt>
                <c:pt idx="2925">
                  <c:v>18.478754734772199</c:v>
                </c:pt>
                <c:pt idx="2926">
                  <c:v>18.485306560714399</c:v>
                </c:pt>
                <c:pt idx="2927">
                  <c:v>18.491858386656499</c:v>
                </c:pt>
                <c:pt idx="2928">
                  <c:v>18.4984102125986</c:v>
                </c:pt>
                <c:pt idx="2929">
                  <c:v>18.5049620385407</c:v>
                </c:pt>
                <c:pt idx="2930">
                  <c:v>18.511513864482801</c:v>
                </c:pt>
                <c:pt idx="2931">
                  <c:v>18.518065690425001</c:v>
                </c:pt>
                <c:pt idx="2932">
                  <c:v>18.524617516367101</c:v>
                </c:pt>
                <c:pt idx="2933">
                  <c:v>18.531169342309202</c:v>
                </c:pt>
                <c:pt idx="2934">
                  <c:v>18.537721168251299</c:v>
                </c:pt>
                <c:pt idx="2935">
                  <c:v>18.544272994193399</c:v>
                </c:pt>
                <c:pt idx="2936">
                  <c:v>18.550824820135599</c:v>
                </c:pt>
                <c:pt idx="2937">
                  <c:v>18.557376646077699</c:v>
                </c:pt>
                <c:pt idx="2938">
                  <c:v>18.5639284720198</c:v>
                </c:pt>
                <c:pt idx="2939">
                  <c:v>18.5704802979619</c:v>
                </c:pt>
                <c:pt idx="2940">
                  <c:v>18.577032123904001</c:v>
                </c:pt>
                <c:pt idx="2941">
                  <c:v>18.583583949846201</c:v>
                </c:pt>
                <c:pt idx="2942">
                  <c:v>18.590135775788301</c:v>
                </c:pt>
                <c:pt idx="2943">
                  <c:v>18.596687601730402</c:v>
                </c:pt>
                <c:pt idx="2944">
                  <c:v>18.603239427672499</c:v>
                </c:pt>
                <c:pt idx="2945">
                  <c:v>18.609791253614599</c:v>
                </c:pt>
                <c:pt idx="2946">
                  <c:v>18.6163430795567</c:v>
                </c:pt>
                <c:pt idx="2947">
                  <c:v>18.622894905498899</c:v>
                </c:pt>
                <c:pt idx="2948">
                  <c:v>18.629446731441</c:v>
                </c:pt>
                <c:pt idx="2949">
                  <c:v>18.6359985573831</c:v>
                </c:pt>
                <c:pt idx="2950">
                  <c:v>18.642550383325201</c:v>
                </c:pt>
                <c:pt idx="2951">
                  <c:v>18.649102209267301</c:v>
                </c:pt>
                <c:pt idx="2952">
                  <c:v>18.655654035209501</c:v>
                </c:pt>
                <c:pt idx="2953">
                  <c:v>18.662205861151602</c:v>
                </c:pt>
                <c:pt idx="2954">
                  <c:v>18.668757687093699</c:v>
                </c:pt>
                <c:pt idx="2955">
                  <c:v>18.675309513035799</c:v>
                </c:pt>
                <c:pt idx="2956">
                  <c:v>18.6818613389779</c:v>
                </c:pt>
                <c:pt idx="2957">
                  <c:v>18.6884131649201</c:v>
                </c:pt>
                <c:pt idx="2958">
                  <c:v>18.6949649908622</c:v>
                </c:pt>
                <c:pt idx="2959">
                  <c:v>18.7015168168043</c:v>
                </c:pt>
                <c:pt idx="2960">
                  <c:v>18.708068642746401</c:v>
                </c:pt>
                <c:pt idx="2961">
                  <c:v>18.714620468688501</c:v>
                </c:pt>
                <c:pt idx="2962">
                  <c:v>18.721172294630701</c:v>
                </c:pt>
                <c:pt idx="2963">
                  <c:v>18.727724120572798</c:v>
                </c:pt>
                <c:pt idx="2964">
                  <c:v>18.734275946514899</c:v>
                </c:pt>
                <c:pt idx="2965">
                  <c:v>18.740827772456999</c:v>
                </c:pt>
                <c:pt idx="2966">
                  <c:v>18.7473795983991</c:v>
                </c:pt>
                <c:pt idx="2967">
                  <c:v>18.7539314243413</c:v>
                </c:pt>
                <c:pt idx="2968">
                  <c:v>18.7604832502834</c:v>
                </c:pt>
                <c:pt idx="2969">
                  <c:v>18.7670350762255</c:v>
                </c:pt>
                <c:pt idx="2970">
                  <c:v>18.773586902167601</c:v>
                </c:pt>
                <c:pt idx="2971">
                  <c:v>18.780138728109701</c:v>
                </c:pt>
                <c:pt idx="2972">
                  <c:v>18.786690554051901</c:v>
                </c:pt>
                <c:pt idx="2973">
                  <c:v>18.793242379993998</c:v>
                </c:pt>
                <c:pt idx="2974">
                  <c:v>18.799794205936099</c:v>
                </c:pt>
                <c:pt idx="2975">
                  <c:v>18.806346031878199</c:v>
                </c:pt>
                <c:pt idx="2976">
                  <c:v>18.8128978578203</c:v>
                </c:pt>
                <c:pt idx="2977">
                  <c:v>18.8194496837625</c:v>
                </c:pt>
                <c:pt idx="2978">
                  <c:v>18.8260015097046</c:v>
                </c:pt>
                <c:pt idx="2979">
                  <c:v>18.832553335646701</c:v>
                </c:pt>
                <c:pt idx="2980">
                  <c:v>18.839105161588801</c:v>
                </c:pt>
                <c:pt idx="2981">
                  <c:v>18.845656987530901</c:v>
                </c:pt>
                <c:pt idx="2982">
                  <c:v>18.852208813473101</c:v>
                </c:pt>
                <c:pt idx="2983">
                  <c:v>18.858760639415198</c:v>
                </c:pt>
                <c:pt idx="2984">
                  <c:v>18.865312465357299</c:v>
                </c:pt>
                <c:pt idx="2985">
                  <c:v>18.871864291299399</c:v>
                </c:pt>
                <c:pt idx="2986">
                  <c:v>18.8784161172415</c:v>
                </c:pt>
                <c:pt idx="2987">
                  <c:v>18.8849679431837</c:v>
                </c:pt>
                <c:pt idx="2988">
                  <c:v>18.8915197691258</c:v>
                </c:pt>
                <c:pt idx="2989">
                  <c:v>18.898071595067901</c:v>
                </c:pt>
                <c:pt idx="2990">
                  <c:v>18.904623421010001</c:v>
                </c:pt>
                <c:pt idx="2991">
                  <c:v>18.911175246952102</c:v>
                </c:pt>
                <c:pt idx="2992">
                  <c:v>18.917727072894198</c:v>
                </c:pt>
                <c:pt idx="2993">
                  <c:v>18.924278898836398</c:v>
                </c:pt>
                <c:pt idx="2994">
                  <c:v>18.930830724778499</c:v>
                </c:pt>
                <c:pt idx="2995">
                  <c:v>18.937382550720599</c:v>
                </c:pt>
                <c:pt idx="2996">
                  <c:v>18.9439343766627</c:v>
                </c:pt>
                <c:pt idx="2997">
                  <c:v>18.9504862026048</c:v>
                </c:pt>
                <c:pt idx="2998">
                  <c:v>18.957038028547</c:v>
                </c:pt>
                <c:pt idx="2999">
                  <c:v>18.963589854489101</c:v>
                </c:pt>
                <c:pt idx="3000">
                  <c:v>18.970141680431201</c:v>
                </c:pt>
                <c:pt idx="3001">
                  <c:v>18.976693506373302</c:v>
                </c:pt>
                <c:pt idx="3002">
                  <c:v>18.983245332315398</c:v>
                </c:pt>
                <c:pt idx="3003">
                  <c:v>18.989797158257598</c:v>
                </c:pt>
                <c:pt idx="3004">
                  <c:v>18.996348984199699</c:v>
                </c:pt>
                <c:pt idx="3005">
                  <c:v>19.002900810141799</c:v>
                </c:pt>
                <c:pt idx="3006">
                  <c:v>19.0094526360839</c:v>
                </c:pt>
                <c:pt idx="3007">
                  <c:v>19.016004462026</c:v>
                </c:pt>
                <c:pt idx="3008">
                  <c:v>19.0225562879682</c:v>
                </c:pt>
                <c:pt idx="3009">
                  <c:v>19.029108113910301</c:v>
                </c:pt>
                <c:pt idx="3010">
                  <c:v>19.035659939852401</c:v>
                </c:pt>
                <c:pt idx="3011">
                  <c:v>19.042211765794502</c:v>
                </c:pt>
                <c:pt idx="3012">
                  <c:v>19.048763591736598</c:v>
                </c:pt>
                <c:pt idx="3013">
                  <c:v>19.055315417678798</c:v>
                </c:pt>
                <c:pt idx="3014">
                  <c:v>19.061867243620899</c:v>
                </c:pt>
                <c:pt idx="3015">
                  <c:v>19.068419069562999</c:v>
                </c:pt>
                <c:pt idx="3016">
                  <c:v>19.0749708955051</c:v>
                </c:pt>
                <c:pt idx="3017">
                  <c:v>19.0815227214472</c:v>
                </c:pt>
                <c:pt idx="3018">
                  <c:v>19.0880745473894</c:v>
                </c:pt>
                <c:pt idx="3019">
                  <c:v>19.094626373331501</c:v>
                </c:pt>
                <c:pt idx="3020">
                  <c:v>19.101178199273601</c:v>
                </c:pt>
                <c:pt idx="3021">
                  <c:v>19.107730025215702</c:v>
                </c:pt>
                <c:pt idx="3022">
                  <c:v>19.114281851157799</c:v>
                </c:pt>
                <c:pt idx="3023">
                  <c:v>19.120833677099899</c:v>
                </c:pt>
                <c:pt idx="3024">
                  <c:v>19.127385503042099</c:v>
                </c:pt>
                <c:pt idx="3025">
                  <c:v>19.133937328984199</c:v>
                </c:pt>
                <c:pt idx="3026">
                  <c:v>19.1404891549263</c:v>
                </c:pt>
                <c:pt idx="3027">
                  <c:v>19.1470409808684</c:v>
                </c:pt>
                <c:pt idx="3028">
                  <c:v>19.153592806810501</c:v>
                </c:pt>
                <c:pt idx="3029">
                  <c:v>19.160144632752701</c:v>
                </c:pt>
                <c:pt idx="3030">
                  <c:v>19.166696458694801</c:v>
                </c:pt>
                <c:pt idx="3031">
                  <c:v>19.173248284636902</c:v>
                </c:pt>
                <c:pt idx="3032">
                  <c:v>19.179800110578999</c:v>
                </c:pt>
                <c:pt idx="3033">
                  <c:v>19.186351936521099</c:v>
                </c:pt>
                <c:pt idx="3034">
                  <c:v>19.192903762463299</c:v>
                </c:pt>
                <c:pt idx="3035">
                  <c:v>19.199455588405399</c:v>
                </c:pt>
                <c:pt idx="3036">
                  <c:v>19.2060074143475</c:v>
                </c:pt>
                <c:pt idx="3037">
                  <c:v>19.2125592402896</c:v>
                </c:pt>
                <c:pt idx="3038">
                  <c:v>19.219111066231701</c:v>
                </c:pt>
                <c:pt idx="3039">
                  <c:v>19.225662892173901</c:v>
                </c:pt>
                <c:pt idx="3040">
                  <c:v>19.232214718116001</c:v>
                </c:pt>
                <c:pt idx="3041">
                  <c:v>19.238766544058102</c:v>
                </c:pt>
                <c:pt idx="3042">
                  <c:v>19.245318370000199</c:v>
                </c:pt>
                <c:pt idx="3043">
                  <c:v>19.251870195942299</c:v>
                </c:pt>
                <c:pt idx="3044">
                  <c:v>19.258422021884499</c:v>
                </c:pt>
                <c:pt idx="3045">
                  <c:v>19.264973847826599</c:v>
                </c:pt>
                <c:pt idx="3046">
                  <c:v>19.2715256737687</c:v>
                </c:pt>
                <c:pt idx="3047">
                  <c:v>19.2780774997108</c:v>
                </c:pt>
                <c:pt idx="3048">
                  <c:v>19.284629325652901</c:v>
                </c:pt>
                <c:pt idx="3049">
                  <c:v>19.291181151595101</c:v>
                </c:pt>
                <c:pt idx="3050">
                  <c:v>19.297732977537201</c:v>
                </c:pt>
                <c:pt idx="3051">
                  <c:v>19.304284803479302</c:v>
                </c:pt>
                <c:pt idx="3052">
                  <c:v>19.310836629421399</c:v>
                </c:pt>
                <c:pt idx="3053">
                  <c:v>19.317388455363499</c:v>
                </c:pt>
                <c:pt idx="3054">
                  <c:v>19.323940281305699</c:v>
                </c:pt>
                <c:pt idx="3055">
                  <c:v>19.3304921072478</c:v>
                </c:pt>
                <c:pt idx="3056">
                  <c:v>19.3370439331899</c:v>
                </c:pt>
                <c:pt idx="3057">
                  <c:v>19.343595759132</c:v>
                </c:pt>
                <c:pt idx="3058">
                  <c:v>19.350147585074101</c:v>
                </c:pt>
                <c:pt idx="3059">
                  <c:v>19.356699411016201</c:v>
                </c:pt>
                <c:pt idx="3060">
                  <c:v>19.363251236958401</c:v>
                </c:pt>
                <c:pt idx="3061">
                  <c:v>19.369803062900498</c:v>
                </c:pt>
                <c:pt idx="3062">
                  <c:v>19.376354888842599</c:v>
                </c:pt>
                <c:pt idx="3063">
                  <c:v>19.382906714784699</c:v>
                </c:pt>
                <c:pt idx="3064">
                  <c:v>19.3894585407268</c:v>
                </c:pt>
                <c:pt idx="3065">
                  <c:v>19.396010366669</c:v>
                </c:pt>
                <c:pt idx="3066">
                  <c:v>19.4025621926111</c:v>
                </c:pt>
                <c:pt idx="3067">
                  <c:v>19.409114018553201</c:v>
                </c:pt>
                <c:pt idx="3068">
                  <c:v>19.415665844495301</c:v>
                </c:pt>
                <c:pt idx="3069">
                  <c:v>19.422217670437401</c:v>
                </c:pt>
                <c:pt idx="3070">
                  <c:v>19.428769496379601</c:v>
                </c:pt>
                <c:pt idx="3071">
                  <c:v>19.435321322321698</c:v>
                </c:pt>
                <c:pt idx="3072">
                  <c:v>19.441873148263799</c:v>
                </c:pt>
                <c:pt idx="3073">
                  <c:v>19.448424974205899</c:v>
                </c:pt>
                <c:pt idx="3074">
                  <c:v>19.454976800148</c:v>
                </c:pt>
                <c:pt idx="3075">
                  <c:v>19.4615286260902</c:v>
                </c:pt>
                <c:pt idx="3076">
                  <c:v>19.4680804520323</c:v>
                </c:pt>
                <c:pt idx="3077">
                  <c:v>19.474632277974401</c:v>
                </c:pt>
                <c:pt idx="3078">
                  <c:v>19.481184103916501</c:v>
                </c:pt>
                <c:pt idx="3079">
                  <c:v>19.487735929858601</c:v>
                </c:pt>
                <c:pt idx="3080">
                  <c:v>19.494287755800801</c:v>
                </c:pt>
                <c:pt idx="3081">
                  <c:v>19.500839581742898</c:v>
                </c:pt>
                <c:pt idx="3082">
                  <c:v>19.507391407684999</c:v>
                </c:pt>
                <c:pt idx="3083">
                  <c:v>19.513943233627099</c:v>
                </c:pt>
                <c:pt idx="3084">
                  <c:v>19.5204950595692</c:v>
                </c:pt>
                <c:pt idx="3085">
                  <c:v>19.5270468855114</c:v>
                </c:pt>
                <c:pt idx="3086">
                  <c:v>19.5335987114535</c:v>
                </c:pt>
                <c:pt idx="3087">
                  <c:v>19.540150537395601</c:v>
                </c:pt>
                <c:pt idx="3088">
                  <c:v>19.546702363337701</c:v>
                </c:pt>
                <c:pt idx="3089">
                  <c:v>19.553254189279802</c:v>
                </c:pt>
                <c:pt idx="3090">
                  <c:v>19.559806015222001</c:v>
                </c:pt>
                <c:pt idx="3091">
                  <c:v>19.566357841164098</c:v>
                </c:pt>
                <c:pt idx="3092">
                  <c:v>19.572909667106199</c:v>
                </c:pt>
                <c:pt idx="3093">
                  <c:v>19.579461493048299</c:v>
                </c:pt>
                <c:pt idx="3094">
                  <c:v>19.5860133189904</c:v>
                </c:pt>
                <c:pt idx="3095">
                  <c:v>19.5925651449326</c:v>
                </c:pt>
                <c:pt idx="3096">
                  <c:v>19.5991169708747</c:v>
                </c:pt>
                <c:pt idx="3097">
                  <c:v>19.605668796816801</c:v>
                </c:pt>
                <c:pt idx="3098">
                  <c:v>19.612220622758901</c:v>
                </c:pt>
                <c:pt idx="3099">
                  <c:v>19.618772448701002</c:v>
                </c:pt>
                <c:pt idx="3100">
                  <c:v>19.625324274643202</c:v>
                </c:pt>
                <c:pt idx="3101">
                  <c:v>19.631876100585298</c:v>
                </c:pt>
                <c:pt idx="3102">
                  <c:v>19.638427926527399</c:v>
                </c:pt>
                <c:pt idx="3103">
                  <c:v>19.644979752469499</c:v>
                </c:pt>
                <c:pt idx="3104">
                  <c:v>19.6515315784116</c:v>
                </c:pt>
                <c:pt idx="3105">
                  <c:v>19.6580834043538</c:v>
                </c:pt>
                <c:pt idx="3106">
                  <c:v>19.6646352302959</c:v>
                </c:pt>
                <c:pt idx="3107">
                  <c:v>19.671187056238001</c:v>
                </c:pt>
                <c:pt idx="3108">
                  <c:v>19.677738882180101</c:v>
                </c:pt>
                <c:pt idx="3109">
                  <c:v>19.684290708122202</c:v>
                </c:pt>
                <c:pt idx="3110">
                  <c:v>19.690842534064299</c:v>
                </c:pt>
                <c:pt idx="3111">
                  <c:v>19.697394360006498</c:v>
                </c:pt>
                <c:pt idx="3112">
                  <c:v>19.703946185948599</c:v>
                </c:pt>
                <c:pt idx="3113">
                  <c:v>19.710498011890699</c:v>
                </c:pt>
                <c:pt idx="3114">
                  <c:v>19.7170498378328</c:v>
                </c:pt>
                <c:pt idx="3115">
                  <c:v>19.7236016637749</c:v>
                </c:pt>
                <c:pt idx="3116">
                  <c:v>19.7301534897171</c:v>
                </c:pt>
                <c:pt idx="3117">
                  <c:v>19.736705315659201</c:v>
                </c:pt>
                <c:pt idx="3118">
                  <c:v>19.743257141601301</c:v>
                </c:pt>
                <c:pt idx="3119">
                  <c:v>19.749808967543402</c:v>
                </c:pt>
                <c:pt idx="3120">
                  <c:v>19.756360793485499</c:v>
                </c:pt>
                <c:pt idx="3121">
                  <c:v>19.762912619427699</c:v>
                </c:pt>
                <c:pt idx="3122">
                  <c:v>19.769464445369799</c:v>
                </c:pt>
                <c:pt idx="3123">
                  <c:v>19.776016271311899</c:v>
                </c:pt>
                <c:pt idx="3124">
                  <c:v>19.782568097254</c:v>
                </c:pt>
                <c:pt idx="3125">
                  <c:v>19.7891199231961</c:v>
                </c:pt>
                <c:pt idx="3126">
                  <c:v>19.7956717491383</c:v>
                </c:pt>
                <c:pt idx="3127">
                  <c:v>19.802223575080401</c:v>
                </c:pt>
                <c:pt idx="3128">
                  <c:v>19.808775401022501</c:v>
                </c:pt>
                <c:pt idx="3129">
                  <c:v>19.815327226964602</c:v>
                </c:pt>
                <c:pt idx="3130">
                  <c:v>19.821879052906699</c:v>
                </c:pt>
                <c:pt idx="3131">
                  <c:v>19.828430878848899</c:v>
                </c:pt>
                <c:pt idx="3132">
                  <c:v>19.834982704790999</c:v>
                </c:pt>
                <c:pt idx="3133">
                  <c:v>19.841534530733099</c:v>
                </c:pt>
                <c:pt idx="3134">
                  <c:v>19.8480863566752</c:v>
                </c:pt>
                <c:pt idx="3135">
                  <c:v>19.8546381826173</c:v>
                </c:pt>
                <c:pt idx="3136">
                  <c:v>19.8611900085595</c:v>
                </c:pt>
                <c:pt idx="3137">
                  <c:v>19.867741834501601</c:v>
                </c:pt>
                <c:pt idx="3138">
                  <c:v>19.874293660443701</c:v>
                </c:pt>
                <c:pt idx="3139">
                  <c:v>19.880845486385802</c:v>
                </c:pt>
                <c:pt idx="3140">
                  <c:v>19.887397312327899</c:v>
                </c:pt>
                <c:pt idx="3141">
                  <c:v>19.893949138270099</c:v>
                </c:pt>
                <c:pt idx="3142">
                  <c:v>19.900500964212199</c:v>
                </c:pt>
                <c:pt idx="3143">
                  <c:v>19.9070527901543</c:v>
                </c:pt>
                <c:pt idx="3144">
                  <c:v>19.9136046160964</c:v>
                </c:pt>
                <c:pt idx="3145">
                  <c:v>19.9201564420385</c:v>
                </c:pt>
                <c:pt idx="3146">
                  <c:v>19.926708267980601</c:v>
                </c:pt>
                <c:pt idx="3147">
                  <c:v>19.933260093922801</c:v>
                </c:pt>
                <c:pt idx="3148">
                  <c:v>19.939811919864901</c:v>
                </c:pt>
                <c:pt idx="3149">
                  <c:v>19.946363745806998</c:v>
                </c:pt>
                <c:pt idx="3150">
                  <c:v>19.952915571749099</c:v>
                </c:pt>
                <c:pt idx="3151">
                  <c:v>19.959467397691199</c:v>
                </c:pt>
                <c:pt idx="3152">
                  <c:v>19.966019223633399</c:v>
                </c:pt>
                <c:pt idx="3153">
                  <c:v>19.9725710495755</c:v>
                </c:pt>
                <c:pt idx="3154">
                  <c:v>19.9791228755176</c:v>
                </c:pt>
                <c:pt idx="3155">
                  <c:v>19.9856747014597</c:v>
                </c:pt>
                <c:pt idx="3156">
                  <c:v>19.992226527401801</c:v>
                </c:pt>
                <c:pt idx="3157">
                  <c:v>19.998778353344001</c:v>
                </c:pt>
                <c:pt idx="3158">
                  <c:v>20.005330179286101</c:v>
                </c:pt>
                <c:pt idx="3159">
                  <c:v>20.011882005228198</c:v>
                </c:pt>
                <c:pt idx="3160">
                  <c:v>20.018433831170299</c:v>
                </c:pt>
                <c:pt idx="3161">
                  <c:v>20.024985657112399</c:v>
                </c:pt>
                <c:pt idx="3162">
                  <c:v>20.031537483054599</c:v>
                </c:pt>
                <c:pt idx="3163">
                  <c:v>20.0380893089967</c:v>
                </c:pt>
                <c:pt idx="3164">
                  <c:v>20.0446411349388</c:v>
                </c:pt>
                <c:pt idx="3165">
                  <c:v>20.051192960880901</c:v>
                </c:pt>
                <c:pt idx="3166">
                  <c:v>20.057744786823001</c:v>
                </c:pt>
                <c:pt idx="3167">
                  <c:v>20.064296612765201</c:v>
                </c:pt>
                <c:pt idx="3168">
                  <c:v>20.070848438707301</c:v>
                </c:pt>
                <c:pt idx="3169">
                  <c:v>20.077400264649398</c:v>
                </c:pt>
                <c:pt idx="3170">
                  <c:v>20.083952090591499</c:v>
                </c:pt>
                <c:pt idx="3171">
                  <c:v>20.090503916533599</c:v>
                </c:pt>
                <c:pt idx="3172">
                  <c:v>20.097055742475799</c:v>
                </c:pt>
                <c:pt idx="3173">
                  <c:v>20.1036075684179</c:v>
                </c:pt>
                <c:pt idx="3174">
                  <c:v>20.11015939436</c:v>
                </c:pt>
                <c:pt idx="3175">
                  <c:v>20.116711220302101</c:v>
                </c:pt>
                <c:pt idx="3176">
                  <c:v>20.123263046244201</c:v>
                </c:pt>
                <c:pt idx="3177">
                  <c:v>20.129814872186401</c:v>
                </c:pt>
                <c:pt idx="3178">
                  <c:v>20.136366698128501</c:v>
                </c:pt>
                <c:pt idx="3179">
                  <c:v>20.142918524070598</c:v>
                </c:pt>
                <c:pt idx="3180">
                  <c:v>20.149470350012699</c:v>
                </c:pt>
                <c:pt idx="3181">
                  <c:v>20.156022175954799</c:v>
                </c:pt>
                <c:pt idx="3182">
                  <c:v>20.162574001896999</c:v>
                </c:pt>
                <c:pt idx="3183">
                  <c:v>20.1691258278391</c:v>
                </c:pt>
                <c:pt idx="3184">
                  <c:v>20.1756776537812</c:v>
                </c:pt>
                <c:pt idx="3185">
                  <c:v>20.182229479723301</c:v>
                </c:pt>
                <c:pt idx="3186">
                  <c:v>20.188781305665401</c:v>
                </c:pt>
                <c:pt idx="3187">
                  <c:v>20.195333131607601</c:v>
                </c:pt>
                <c:pt idx="3188">
                  <c:v>20.201884957549701</c:v>
                </c:pt>
                <c:pt idx="3189">
                  <c:v>20.208436783491798</c:v>
                </c:pt>
                <c:pt idx="3190">
                  <c:v>20.214988609433899</c:v>
                </c:pt>
                <c:pt idx="3191">
                  <c:v>20.221540435375999</c:v>
                </c:pt>
                <c:pt idx="3192">
                  <c:v>20.228092261318199</c:v>
                </c:pt>
                <c:pt idx="3193">
                  <c:v>20.2346440872603</c:v>
                </c:pt>
                <c:pt idx="3194">
                  <c:v>20.2411959132024</c:v>
                </c:pt>
                <c:pt idx="3195">
                  <c:v>20.247747739144501</c:v>
                </c:pt>
                <c:pt idx="3196">
                  <c:v>20.254299565086601</c:v>
                </c:pt>
                <c:pt idx="3197">
                  <c:v>20.260851391028702</c:v>
                </c:pt>
                <c:pt idx="3198">
                  <c:v>20.267403216970902</c:v>
                </c:pt>
                <c:pt idx="3199">
                  <c:v>20.273955042912998</c:v>
                </c:pt>
                <c:pt idx="3200">
                  <c:v>20.280506868855099</c:v>
                </c:pt>
                <c:pt idx="3201">
                  <c:v>20.287058694797199</c:v>
                </c:pt>
                <c:pt idx="3202">
                  <c:v>20.2936105207393</c:v>
                </c:pt>
              </c:numCache>
            </c:numRef>
          </c:xVal>
          <c:yVal>
            <c:numRef>
              <c:f>'Figure 2a BSA sup75 increase'!$C$2:$C$6105</c:f>
              <c:numCache>
                <c:formatCode>General</c:formatCode>
                <c:ptCount val="6104"/>
                <c:pt idx="0">
                  <c:v>4.8189219790544885E-2</c:v>
                </c:pt>
                <c:pt idx="1">
                  <c:v>4.8122844950106422E-2</c:v>
                </c:pt>
                <c:pt idx="2">
                  <c:v>4.8071123935619811E-2</c:v>
                </c:pt>
                <c:pt idx="3">
                  <c:v>4.8035829297479245E-2</c:v>
                </c:pt>
                <c:pt idx="4">
                  <c:v>4.8018776338104953E-2</c:v>
                </c:pt>
                <c:pt idx="5">
                  <c:v>4.8021345881357494E-2</c:v>
                </c:pt>
                <c:pt idx="6">
                  <c:v>4.8044280811069012E-2</c:v>
                </c:pt>
                <c:pt idx="7">
                  <c:v>4.8088340084890394E-2</c:v>
                </c:pt>
                <c:pt idx="8">
                  <c:v>4.8154052294329064E-2</c:v>
                </c:pt>
                <c:pt idx="9">
                  <c:v>4.8241931475368226E-2</c:v>
                </c:pt>
                <c:pt idx="10">
                  <c:v>4.8351326986878426E-2</c:v>
                </c:pt>
                <c:pt idx="11">
                  <c:v>4.8480926902304884E-2</c:v>
                </c:pt>
                <c:pt idx="12">
                  <c:v>4.8628692826446496E-2</c:v>
                </c:pt>
                <c:pt idx="13">
                  <c:v>4.8792397657818135E-2</c:v>
                </c:pt>
                <c:pt idx="14">
                  <c:v>4.8967875057953414E-2</c:v>
                </c:pt>
                <c:pt idx="15">
                  <c:v>4.9149968976267826E-2</c:v>
                </c:pt>
                <c:pt idx="16">
                  <c:v>4.9332865456034609E-2</c:v>
                </c:pt>
                <c:pt idx="17">
                  <c:v>4.9509588355870812E-2</c:v>
                </c:pt>
                <c:pt idx="18">
                  <c:v>4.9673087543035989E-2</c:v>
                </c:pt>
                <c:pt idx="19">
                  <c:v>4.9815519444936174E-2</c:v>
                </c:pt>
                <c:pt idx="20">
                  <c:v>4.9928706863220457E-2</c:v>
                </c:pt>
                <c:pt idx="21">
                  <c:v>5.0004618708100773E-2</c:v>
                </c:pt>
                <c:pt idx="22">
                  <c:v>5.0035766400592908E-2</c:v>
                </c:pt>
                <c:pt idx="23">
                  <c:v>5.0015783767277069E-2</c:v>
                </c:pt>
                <c:pt idx="24">
                  <c:v>4.9939281478733999E-2</c:v>
                </c:pt>
                <c:pt idx="25">
                  <c:v>4.9802060294904006E-2</c:v>
                </c:pt>
                <c:pt idx="26">
                  <c:v>4.9601889225709038E-2</c:v>
                </c:pt>
                <c:pt idx="27">
                  <c:v>4.9338273099154034E-2</c:v>
                </c:pt>
                <c:pt idx="28">
                  <c:v>4.9012857065903102E-2</c:v>
                </c:pt>
                <c:pt idx="29">
                  <c:v>4.8629151433722921E-2</c:v>
                </c:pt>
                <c:pt idx="30">
                  <c:v>4.8192776156188416E-2</c:v>
                </c:pt>
                <c:pt idx="31">
                  <c:v>4.7710961379345614E-2</c:v>
                </c:pt>
                <c:pt idx="32">
                  <c:v>4.7192218756150352E-2</c:v>
                </c:pt>
                <c:pt idx="33">
                  <c:v>4.6646708050942585E-2</c:v>
                </c:pt>
                <c:pt idx="34">
                  <c:v>4.6084809665317E-2</c:v>
                </c:pt>
                <c:pt idx="35">
                  <c:v>4.5517491140466992E-2</c:v>
                </c:pt>
                <c:pt idx="36">
                  <c:v>4.4955832358668381E-2</c:v>
                </c:pt>
                <c:pt idx="37">
                  <c:v>4.4410361596861112E-2</c:v>
                </c:pt>
                <c:pt idx="38">
                  <c:v>4.3891038281241461E-2</c:v>
                </c:pt>
                <c:pt idx="39">
                  <c:v>4.3406990287868853E-2</c:v>
                </c:pt>
                <c:pt idx="40">
                  <c:v>4.2966580373326221E-2</c:v>
                </c:pt>
                <c:pt idx="41">
                  <c:v>4.257637535514696E-2</c:v>
                </c:pt>
                <c:pt idx="42">
                  <c:v>4.2241781409340692E-2</c:v>
                </c:pt>
                <c:pt idx="43">
                  <c:v>4.1966479686589155E-2</c:v>
                </c:pt>
                <c:pt idx="44">
                  <c:v>4.1752513501637972E-2</c:v>
                </c:pt>
                <c:pt idx="45">
                  <c:v>4.1601904434411273E-2</c:v>
                </c:pt>
                <c:pt idx="46">
                  <c:v>4.1514308465364205E-2</c:v>
                </c:pt>
                <c:pt idx="47">
                  <c:v>4.1489497605352144E-2</c:v>
                </c:pt>
                <c:pt idx="48">
                  <c:v>4.1523944929193361E-2</c:v>
                </c:pt>
                <c:pt idx="49">
                  <c:v>4.1613964791936575E-2</c:v>
                </c:pt>
                <c:pt idx="50">
                  <c:v>4.1755031274186831E-2</c:v>
                </c:pt>
                <c:pt idx="51">
                  <c:v>4.1940442995201277E-2</c:v>
                </c:pt>
                <c:pt idx="52">
                  <c:v>4.2163521142142155E-2</c:v>
                </c:pt>
                <c:pt idx="53">
                  <c:v>4.2417534240971951E-2</c:v>
                </c:pt>
                <c:pt idx="54">
                  <c:v>4.269404865848557E-2</c:v>
                </c:pt>
                <c:pt idx="55">
                  <c:v>4.2983954218479101E-2</c:v>
                </c:pt>
                <c:pt idx="56">
                  <c:v>4.3277586533934265E-2</c:v>
                </c:pt>
                <c:pt idx="57">
                  <c:v>4.356457378316686E-2</c:v>
                </c:pt>
                <c:pt idx="58">
                  <c:v>4.3834754404497432E-2</c:v>
                </c:pt>
                <c:pt idx="59">
                  <c:v>4.4077622336749486E-2</c:v>
                </c:pt>
                <c:pt idx="60">
                  <c:v>4.4282959617765703E-2</c:v>
                </c:pt>
                <c:pt idx="61">
                  <c:v>4.4439790145507523E-2</c:v>
                </c:pt>
                <c:pt idx="62">
                  <c:v>4.4540664454416984E-2</c:v>
                </c:pt>
                <c:pt idx="63">
                  <c:v>4.4577812829489721E-2</c:v>
                </c:pt>
                <c:pt idx="64">
                  <c:v>4.4545151908963306E-2</c:v>
                </c:pt>
                <c:pt idx="65">
                  <c:v>4.4438334770796985E-2</c:v>
                </c:pt>
                <c:pt idx="66">
                  <c:v>4.4255323311218765E-2</c:v>
                </c:pt>
                <c:pt idx="67">
                  <c:v>4.3996532662299345E-2</c:v>
                </c:pt>
                <c:pt idx="68">
                  <c:v>4.3664811032956496E-2</c:v>
                </c:pt>
                <c:pt idx="69">
                  <c:v>4.3264631455209743E-2</c:v>
                </c:pt>
                <c:pt idx="70">
                  <c:v>4.2803261246827054E-2</c:v>
                </c:pt>
                <c:pt idx="71">
                  <c:v>4.2290206416621484E-2</c:v>
                </c:pt>
                <c:pt idx="72">
                  <c:v>4.1735625105758664E-2</c:v>
                </c:pt>
                <c:pt idx="73">
                  <c:v>4.115225161988581E-2</c:v>
                </c:pt>
                <c:pt idx="74">
                  <c:v>4.0552926823108834E-2</c:v>
                </c:pt>
                <c:pt idx="75">
                  <c:v>3.9950621264777601E-2</c:v>
                </c:pt>
                <c:pt idx="76">
                  <c:v>3.9358054628985804E-2</c:v>
                </c:pt>
                <c:pt idx="77">
                  <c:v>3.8786701664379905E-2</c:v>
                </c:pt>
                <c:pt idx="78">
                  <c:v>3.8247369011240803E-2</c:v>
                </c:pt>
                <c:pt idx="79">
                  <c:v>3.7748761459361804E-2</c:v>
                </c:pt>
                <c:pt idx="80">
                  <c:v>3.7297371979615301E-2</c:v>
                </c:pt>
                <c:pt idx="81">
                  <c:v>3.6898115505717102E-2</c:v>
                </c:pt>
                <c:pt idx="82">
                  <c:v>3.65542465771009E-2</c:v>
                </c:pt>
                <c:pt idx="83">
                  <c:v>3.6266374434408902E-2</c:v>
                </c:pt>
                <c:pt idx="84">
                  <c:v>3.6033151668828201E-2</c:v>
                </c:pt>
                <c:pt idx="85">
                  <c:v>3.5851876826264305E-2</c:v>
                </c:pt>
                <c:pt idx="86">
                  <c:v>3.5720014006027506E-2</c:v>
                </c:pt>
                <c:pt idx="87">
                  <c:v>3.5633945979346403E-2</c:v>
                </c:pt>
                <c:pt idx="88">
                  <c:v>3.5589883319141001E-2</c:v>
                </c:pt>
                <c:pt idx="89">
                  <c:v>3.5583559749441204E-2</c:v>
                </c:pt>
                <c:pt idx="90">
                  <c:v>3.5612715695678705E-2</c:v>
                </c:pt>
                <c:pt idx="91">
                  <c:v>3.5675380994899503E-2</c:v>
                </c:pt>
                <c:pt idx="92">
                  <c:v>3.5770072117853401E-2</c:v>
                </c:pt>
                <c:pt idx="93">
                  <c:v>3.5896005782406405E-2</c:v>
                </c:pt>
                <c:pt idx="94">
                  <c:v>3.6052267162003604E-2</c:v>
                </c:pt>
                <c:pt idx="95">
                  <c:v>3.6238948928153103E-2</c:v>
                </c:pt>
                <c:pt idx="96">
                  <c:v>3.6456163516407604E-2</c:v>
                </c:pt>
                <c:pt idx="97">
                  <c:v>3.6703845723073204E-2</c:v>
                </c:pt>
                <c:pt idx="98">
                  <c:v>3.69809588650893E-2</c:v>
                </c:pt>
                <c:pt idx="99">
                  <c:v>3.7286356096491301E-2</c:v>
                </c:pt>
                <c:pt idx="100">
                  <c:v>3.7617633861897301E-2</c:v>
                </c:pt>
                <c:pt idx="101">
                  <c:v>3.7971624663515599E-2</c:v>
                </c:pt>
                <c:pt idx="102">
                  <c:v>3.8343588794359201E-2</c:v>
                </c:pt>
                <c:pt idx="103">
                  <c:v>3.8728010418159403E-2</c:v>
                </c:pt>
                <c:pt idx="104">
                  <c:v>3.9118139586618604E-2</c:v>
                </c:pt>
                <c:pt idx="105">
                  <c:v>3.95068561755096E-2</c:v>
                </c:pt>
                <c:pt idx="106">
                  <c:v>3.9886592689670403E-2</c:v>
                </c:pt>
                <c:pt idx="107">
                  <c:v>4.0250209904444861E-2</c:v>
                </c:pt>
                <c:pt idx="108">
                  <c:v>4.0591429181482799E-2</c:v>
                </c:pt>
                <c:pt idx="109">
                  <c:v>4.0904279773909369E-2</c:v>
                </c:pt>
                <c:pt idx="110">
                  <c:v>4.1185116078886697E-2</c:v>
                </c:pt>
                <c:pt idx="111">
                  <c:v>4.1431731681352245E-2</c:v>
                </c:pt>
                <c:pt idx="112">
                  <c:v>4.1642735422195605E-2</c:v>
                </c:pt>
                <c:pt idx="113">
                  <c:v>4.182048311188924E-2</c:v>
                </c:pt>
                <c:pt idx="114">
                  <c:v>4.1967986799588353E-2</c:v>
                </c:pt>
                <c:pt idx="115">
                  <c:v>4.20901253506379E-2</c:v>
                </c:pt>
                <c:pt idx="116">
                  <c:v>4.219232536803217E-2</c:v>
                </c:pt>
                <c:pt idx="117">
                  <c:v>4.2281110084727604E-2</c:v>
                </c:pt>
                <c:pt idx="118">
                  <c:v>4.2363649388914536E-2</c:v>
                </c:pt>
                <c:pt idx="119">
                  <c:v>4.244667434311538E-2</c:v>
                </c:pt>
                <c:pt idx="120">
                  <c:v>4.2536866281165361E-2</c:v>
                </c:pt>
                <c:pt idx="121">
                  <c:v>4.2640357178342289E-2</c:v>
                </c:pt>
                <c:pt idx="122">
                  <c:v>4.2761625956356741E-2</c:v>
                </c:pt>
                <c:pt idx="123">
                  <c:v>4.2902382232439931E-2</c:v>
                </c:pt>
                <c:pt idx="124">
                  <c:v>4.3065766576260552E-2</c:v>
                </c:pt>
                <c:pt idx="125">
                  <c:v>4.3251504598394531E-2</c:v>
                </c:pt>
                <c:pt idx="126">
                  <c:v>4.3458124615740772E-2</c:v>
                </c:pt>
                <c:pt idx="127">
                  <c:v>4.3681835804926974E-2</c:v>
                </c:pt>
                <c:pt idx="128">
                  <c:v>4.3918162613657323E-2</c:v>
                </c:pt>
                <c:pt idx="129">
                  <c:v>4.4160450644020355E-2</c:v>
                </c:pt>
                <c:pt idx="130">
                  <c:v>4.4403122912234992E-2</c:v>
                </c:pt>
                <c:pt idx="131">
                  <c:v>4.463971529342127E-2</c:v>
                </c:pt>
                <c:pt idx="132">
                  <c:v>4.4863423933625413E-2</c:v>
                </c:pt>
                <c:pt idx="133">
                  <c:v>4.5067454552814495E-2</c:v>
                </c:pt>
                <c:pt idx="134">
                  <c:v>4.5245566359100306E-2</c:v>
                </c:pt>
                <c:pt idx="135">
                  <c:v>4.5391897578921654E-2</c:v>
                </c:pt>
                <c:pt idx="136">
                  <c:v>4.55015229117623E-2</c:v>
                </c:pt>
                <c:pt idx="137">
                  <c:v>4.5570398803144063E-2</c:v>
                </c:pt>
                <c:pt idx="138">
                  <c:v>4.5595457608506279E-2</c:v>
                </c:pt>
                <c:pt idx="139">
                  <c:v>4.5574787275226319E-2</c:v>
                </c:pt>
                <c:pt idx="140">
                  <c:v>4.5507543012048422E-2</c:v>
                </c:pt>
                <c:pt idx="141">
                  <c:v>4.5393766717389712E-2</c:v>
                </c:pt>
                <c:pt idx="142">
                  <c:v>4.5234306957008211E-2</c:v>
                </c:pt>
                <c:pt idx="143">
                  <c:v>4.5030856385159364E-2</c:v>
                </c:pt>
                <c:pt idx="144">
                  <c:v>4.4786141111586374E-2</c:v>
                </c:pt>
                <c:pt idx="145">
                  <c:v>4.4504629270629661E-2</c:v>
                </c:pt>
                <c:pt idx="146">
                  <c:v>4.418973315578778E-2</c:v>
                </c:pt>
                <c:pt idx="147">
                  <c:v>4.3845607003263475E-2</c:v>
                </c:pt>
                <c:pt idx="148">
                  <c:v>4.3476764717321023E-2</c:v>
                </c:pt>
                <c:pt idx="149">
                  <c:v>4.3088003553114811E-2</c:v>
                </c:pt>
                <c:pt idx="150">
                  <c:v>4.2684500587508556E-2</c:v>
                </c:pt>
                <c:pt idx="151">
                  <c:v>4.2271241715797082E-2</c:v>
                </c:pt>
                <c:pt idx="152">
                  <c:v>4.1853351607248901E-2</c:v>
                </c:pt>
                <c:pt idx="153">
                  <c:v>4.1435914751919253E-2</c:v>
                </c:pt>
                <c:pt idx="154">
                  <c:v>4.1024352325616423E-2</c:v>
                </c:pt>
                <c:pt idx="155">
                  <c:v>4.0624108987143623E-2</c:v>
                </c:pt>
                <c:pt idx="156">
                  <c:v>4.0240536964829265E-2</c:v>
                </c:pt>
                <c:pt idx="157">
                  <c:v>3.98793651355734E-2</c:v>
                </c:pt>
                <c:pt idx="158">
                  <c:v>3.9545747105877702E-2</c:v>
                </c:pt>
                <c:pt idx="159">
                  <c:v>3.9244863800480104E-2</c:v>
                </c:pt>
                <c:pt idx="160">
                  <c:v>3.8981956374827605E-2</c:v>
                </c:pt>
                <c:pt idx="161">
                  <c:v>3.8761495377393103E-2</c:v>
                </c:pt>
                <c:pt idx="162">
                  <c:v>3.8588374812478905E-2</c:v>
                </c:pt>
                <c:pt idx="163">
                  <c:v>3.8466927437968007E-2</c:v>
                </c:pt>
                <c:pt idx="164">
                  <c:v>3.8400899007074607E-2</c:v>
                </c:pt>
                <c:pt idx="165">
                  <c:v>3.8393560468157201E-2</c:v>
                </c:pt>
                <c:pt idx="166">
                  <c:v>3.8447480928375105E-2</c:v>
                </c:pt>
                <c:pt idx="167">
                  <c:v>3.8564456640344205E-2</c:v>
                </c:pt>
                <c:pt idx="168">
                  <c:v>3.8746057451968005E-2</c:v>
                </c:pt>
                <c:pt idx="169">
                  <c:v>3.8993292524685703E-2</c:v>
                </c:pt>
                <c:pt idx="170">
                  <c:v>3.93063693765065E-2</c:v>
                </c:pt>
                <c:pt idx="171">
                  <c:v>3.9684969482895599E-2</c:v>
                </c:pt>
                <c:pt idx="172">
                  <c:v>4.012844298934834E-2</c:v>
                </c:pt>
                <c:pt idx="173">
                  <c:v>4.0634833702236861E-2</c:v>
                </c:pt>
                <c:pt idx="174">
                  <c:v>4.1201738204316843E-2</c:v>
                </c:pt>
                <c:pt idx="175">
                  <c:v>4.1824925553279546E-2</c:v>
                </c:pt>
                <c:pt idx="176">
                  <c:v>4.2501490354478692E-2</c:v>
                </c:pt>
                <c:pt idx="177">
                  <c:v>4.3226400042672523E-2</c:v>
                </c:pt>
                <c:pt idx="178">
                  <c:v>4.3993995607486111E-2</c:v>
                </c:pt>
                <c:pt idx="179">
                  <c:v>4.4797714855800169E-2</c:v>
                </c:pt>
                <c:pt idx="180">
                  <c:v>4.5629173143568721E-2</c:v>
                </c:pt>
                <c:pt idx="181">
                  <c:v>4.6481269759892731E-2</c:v>
                </c:pt>
                <c:pt idx="182">
                  <c:v>4.7345218391041201E-2</c:v>
                </c:pt>
                <c:pt idx="183">
                  <c:v>4.821095561902148E-2</c:v>
                </c:pt>
                <c:pt idx="184">
                  <c:v>4.9067965593727079E-2</c:v>
                </c:pt>
                <c:pt idx="185">
                  <c:v>4.9905709532252152E-2</c:v>
                </c:pt>
                <c:pt idx="186">
                  <c:v>5.0713186811691756E-2</c:v>
                </c:pt>
                <c:pt idx="187">
                  <c:v>5.1479713144916464E-2</c:v>
                </c:pt>
                <c:pt idx="188">
                  <c:v>5.219658476230845E-2</c:v>
                </c:pt>
                <c:pt idx="189">
                  <c:v>5.2853066016098876E-2</c:v>
                </c:pt>
                <c:pt idx="190">
                  <c:v>5.3441141830823852E-2</c:v>
                </c:pt>
                <c:pt idx="191">
                  <c:v>5.3954183905600132E-2</c:v>
                </c:pt>
                <c:pt idx="192">
                  <c:v>5.4387778904487566E-2</c:v>
                </c:pt>
                <c:pt idx="193">
                  <c:v>5.4739096958688296E-2</c:v>
                </c:pt>
                <c:pt idx="194">
                  <c:v>5.5006802791005373E-2</c:v>
                </c:pt>
                <c:pt idx="195">
                  <c:v>5.5191987579296095E-2</c:v>
                </c:pt>
                <c:pt idx="196">
                  <c:v>5.5297653691376319E-2</c:v>
                </c:pt>
                <c:pt idx="197">
                  <c:v>5.5327508855355839E-2</c:v>
                </c:pt>
                <c:pt idx="198">
                  <c:v>5.5289089665722199E-2</c:v>
                </c:pt>
                <c:pt idx="199">
                  <c:v>5.5191012386134983E-2</c:v>
                </c:pt>
                <c:pt idx="200">
                  <c:v>5.5043205627333482E-2</c:v>
                </c:pt>
                <c:pt idx="201">
                  <c:v>5.4857912400354841E-2</c:v>
                </c:pt>
                <c:pt idx="202">
                  <c:v>5.464811071730924E-2</c:v>
                </c:pt>
                <c:pt idx="203">
                  <c:v>5.4426719266329859E-2</c:v>
                </c:pt>
                <c:pt idx="204">
                  <c:v>5.4206920541581861E-2</c:v>
                </c:pt>
                <c:pt idx="205">
                  <c:v>5.4001895148137885E-2</c:v>
                </c:pt>
                <c:pt idx="206">
                  <c:v>5.382379677510829E-2</c:v>
                </c:pt>
                <c:pt idx="207">
                  <c:v>5.3684006363586563E-2</c:v>
                </c:pt>
                <c:pt idx="208">
                  <c:v>5.3593024307406825E-2</c:v>
                </c:pt>
                <c:pt idx="209">
                  <c:v>5.3559753925153684E-2</c:v>
                </c:pt>
                <c:pt idx="210">
                  <c:v>5.3591252247081951E-2</c:v>
                </c:pt>
                <c:pt idx="211">
                  <c:v>5.3692543783289866E-2</c:v>
                </c:pt>
                <c:pt idx="212">
                  <c:v>5.3867104100342962E-2</c:v>
                </c:pt>
                <c:pt idx="213">
                  <c:v>5.4115574721761456E-2</c:v>
                </c:pt>
                <c:pt idx="214">
                  <c:v>5.4435560122371621E-2</c:v>
                </c:pt>
                <c:pt idx="215">
                  <c:v>5.4823639459707613E-2</c:v>
                </c:pt>
                <c:pt idx="216">
                  <c:v>5.5273589556223995E-2</c:v>
                </c:pt>
                <c:pt idx="217">
                  <c:v>5.5777834321040873E-2</c:v>
                </c:pt>
                <c:pt idx="218">
                  <c:v>5.6326134034882396E-2</c:v>
                </c:pt>
                <c:pt idx="219">
                  <c:v>5.6906758807966744E-2</c:v>
                </c:pt>
                <c:pt idx="220">
                  <c:v>5.7506674303462964E-2</c:v>
                </c:pt>
                <c:pt idx="221">
                  <c:v>5.8110363911073673E-2</c:v>
                </c:pt>
                <c:pt idx="222">
                  <c:v>5.8703919732072202E-2</c:v>
                </c:pt>
                <c:pt idx="223">
                  <c:v>5.9271875169779414E-2</c:v>
                </c:pt>
                <c:pt idx="224">
                  <c:v>5.9798796717050115E-2</c:v>
                </c:pt>
                <c:pt idx="225">
                  <c:v>6.0269641022270906E-2</c:v>
                </c:pt>
                <c:pt idx="226">
                  <c:v>6.0670310409179203E-2</c:v>
                </c:pt>
                <c:pt idx="227">
                  <c:v>6.09882344398823E-2</c:v>
                </c:pt>
                <c:pt idx="228">
                  <c:v>6.1211740380549502E-2</c:v>
                </c:pt>
                <c:pt idx="229">
                  <c:v>6.13330327363414E-2</c:v>
                </c:pt>
                <c:pt idx="230">
                  <c:v>6.1346284359258901E-2</c:v>
                </c:pt>
                <c:pt idx="231">
                  <c:v>6.1248534996675701E-2</c:v>
                </c:pt>
                <c:pt idx="232">
                  <c:v>6.1040053277156704E-2</c:v>
                </c:pt>
                <c:pt idx="233">
                  <c:v>6.0723669777533101E-2</c:v>
                </c:pt>
                <c:pt idx="234">
                  <c:v>6.0306128442872302E-2</c:v>
                </c:pt>
                <c:pt idx="235">
                  <c:v>5.9796889211243383E-2</c:v>
                </c:pt>
                <c:pt idx="236">
                  <c:v>5.9208105561144794E-2</c:v>
                </c:pt>
                <c:pt idx="237">
                  <c:v>5.8554512474256026E-2</c:v>
                </c:pt>
                <c:pt idx="238">
                  <c:v>5.7851840919408357E-2</c:v>
                </c:pt>
                <c:pt idx="239">
                  <c:v>5.7118457183296084E-2</c:v>
                </c:pt>
                <c:pt idx="240">
                  <c:v>5.637312307968486E-2</c:v>
                </c:pt>
                <c:pt idx="241">
                  <c:v>5.5635090386385193E-2</c:v>
                </c:pt>
                <c:pt idx="242">
                  <c:v>5.4923084313240673E-2</c:v>
                </c:pt>
                <c:pt idx="243">
                  <c:v>5.4254984873642262E-2</c:v>
                </c:pt>
                <c:pt idx="244">
                  <c:v>5.3646448459460642E-2</c:v>
                </c:pt>
                <c:pt idx="245">
                  <c:v>5.3112780191483813E-2</c:v>
                </c:pt>
                <c:pt idx="246">
                  <c:v>5.2666177416196516E-2</c:v>
                </c:pt>
                <c:pt idx="247">
                  <c:v>5.2316454201235103E-2</c:v>
                </c:pt>
                <c:pt idx="248">
                  <c:v>5.2070630731710074E-2</c:v>
                </c:pt>
                <c:pt idx="249">
                  <c:v>5.1933271990763974E-2</c:v>
                </c:pt>
                <c:pt idx="250">
                  <c:v>5.190603279759224E-2</c:v>
                </c:pt>
                <c:pt idx="251">
                  <c:v>5.1987164531022811E-2</c:v>
                </c:pt>
                <c:pt idx="252">
                  <c:v>5.2171441915846176E-2</c:v>
                </c:pt>
                <c:pt idx="253">
                  <c:v>5.2453440774475064E-2</c:v>
                </c:pt>
                <c:pt idx="254">
                  <c:v>5.2824302359391132E-2</c:v>
                </c:pt>
                <c:pt idx="255">
                  <c:v>5.327358586076452E-2</c:v>
                </c:pt>
                <c:pt idx="256">
                  <c:v>5.3790483918422553E-2</c:v>
                </c:pt>
                <c:pt idx="257">
                  <c:v>5.4360156418117492E-2</c:v>
                </c:pt>
                <c:pt idx="258">
                  <c:v>5.4968729855460197E-2</c:v>
                </c:pt>
                <c:pt idx="259">
                  <c:v>5.5603503286436526E-2</c:v>
                </c:pt>
                <c:pt idx="260">
                  <c:v>5.6251418324706273E-2</c:v>
                </c:pt>
                <c:pt idx="261">
                  <c:v>5.6900350410053285E-2</c:v>
                </c:pt>
                <c:pt idx="262">
                  <c:v>5.7539489207245553E-2</c:v>
                </c:pt>
                <c:pt idx="263">
                  <c:v>5.8158124001071905E-2</c:v>
                </c:pt>
                <c:pt idx="264">
                  <c:v>5.8748628215015419E-2</c:v>
                </c:pt>
                <c:pt idx="265">
                  <c:v>5.9305212057848736E-2</c:v>
                </c:pt>
                <c:pt idx="266">
                  <c:v>5.9824065148413846E-2</c:v>
                </c:pt>
                <c:pt idx="267">
                  <c:v>6.0303151138033605E-2</c:v>
                </c:pt>
                <c:pt idx="268">
                  <c:v>6.07411029876294E-2</c:v>
                </c:pt>
                <c:pt idx="269">
                  <c:v>6.1139574943430502E-2</c:v>
                </c:pt>
                <c:pt idx="270">
                  <c:v>6.1501230148263003E-2</c:v>
                </c:pt>
                <c:pt idx="271">
                  <c:v>6.1830273060919705E-2</c:v>
                </c:pt>
                <c:pt idx="272">
                  <c:v>6.2131309517948499E-2</c:v>
                </c:pt>
                <c:pt idx="273">
                  <c:v>6.2410302454191602E-2</c:v>
                </c:pt>
                <c:pt idx="274">
                  <c:v>6.2672364374064107E-2</c:v>
                </c:pt>
                <c:pt idx="275">
                  <c:v>6.2923850504145104E-2</c:v>
                </c:pt>
                <c:pt idx="276">
                  <c:v>6.3171199246387699E-2</c:v>
                </c:pt>
                <c:pt idx="277">
                  <c:v>6.3419388033590804E-2</c:v>
                </c:pt>
                <c:pt idx="278">
                  <c:v>6.3673424384387708E-2</c:v>
                </c:pt>
                <c:pt idx="279">
                  <c:v>6.3939577453736796E-2</c:v>
                </c:pt>
                <c:pt idx="280">
                  <c:v>6.4221640958581197E-2</c:v>
                </c:pt>
                <c:pt idx="281">
                  <c:v>6.4522880877067201E-2</c:v>
                </c:pt>
                <c:pt idx="282">
                  <c:v>6.4844763437635608E-2</c:v>
                </c:pt>
                <c:pt idx="283">
                  <c:v>6.5189076184279604E-2</c:v>
                </c:pt>
                <c:pt idx="284">
                  <c:v>6.5555254015674899E-2</c:v>
                </c:pt>
                <c:pt idx="285">
                  <c:v>6.5941735455120304E-2</c:v>
                </c:pt>
                <c:pt idx="286">
                  <c:v>6.6345559865909204E-2</c:v>
                </c:pt>
                <c:pt idx="287">
                  <c:v>6.6762422306795702E-2</c:v>
                </c:pt>
                <c:pt idx="288">
                  <c:v>6.7186210949531103E-2</c:v>
                </c:pt>
                <c:pt idx="289">
                  <c:v>6.7610913028834499E-2</c:v>
                </c:pt>
                <c:pt idx="290">
                  <c:v>6.8028972210272806E-2</c:v>
                </c:pt>
                <c:pt idx="291">
                  <c:v>6.8432012069197606E-2</c:v>
                </c:pt>
                <c:pt idx="292">
                  <c:v>6.8811283812611201E-2</c:v>
                </c:pt>
                <c:pt idx="293">
                  <c:v>6.9157164608746005E-2</c:v>
                </c:pt>
                <c:pt idx="294">
                  <c:v>6.9461764103617207E-2</c:v>
                </c:pt>
                <c:pt idx="295">
                  <c:v>6.9717379753612002E-2</c:v>
                </c:pt>
                <c:pt idx="296">
                  <c:v>6.9917438912064103E-2</c:v>
                </c:pt>
                <c:pt idx="297">
                  <c:v>7.0057257114208099E-2</c:v>
                </c:pt>
                <c:pt idx="298">
                  <c:v>7.0133102342150103E-2</c:v>
                </c:pt>
                <c:pt idx="299">
                  <c:v>7.0143983332096302E-2</c:v>
                </c:pt>
                <c:pt idx="300">
                  <c:v>7.0090549911422301E-2</c:v>
                </c:pt>
                <c:pt idx="301">
                  <c:v>6.9975628630606107E-2</c:v>
                </c:pt>
                <c:pt idx="302">
                  <c:v>6.9804414039228005E-2</c:v>
                </c:pt>
                <c:pt idx="303">
                  <c:v>6.9583420452237602E-2</c:v>
                </c:pt>
                <c:pt idx="304">
                  <c:v>6.9321502432418303E-2</c:v>
                </c:pt>
                <c:pt idx="305">
                  <c:v>6.9026078341800204E-2</c:v>
                </c:pt>
                <c:pt idx="306">
                  <c:v>6.8707020513029599E-2</c:v>
                </c:pt>
                <c:pt idx="307">
                  <c:v>6.8373987119132701E-2</c:v>
                </c:pt>
                <c:pt idx="308">
                  <c:v>6.80363500671613E-2</c:v>
                </c:pt>
                <c:pt idx="309">
                  <c:v>6.7702319829271301E-2</c:v>
                </c:pt>
                <c:pt idx="310">
                  <c:v>6.73787157334826E-2</c:v>
                </c:pt>
                <c:pt idx="311">
                  <c:v>6.7070923600769911E-2</c:v>
                </c:pt>
                <c:pt idx="312">
                  <c:v>6.6782038774809899E-2</c:v>
                </c:pt>
                <c:pt idx="313">
                  <c:v>6.6513077712746199E-2</c:v>
                </c:pt>
                <c:pt idx="314">
                  <c:v>6.6263607250019507E-2</c:v>
                </c:pt>
                <c:pt idx="315">
                  <c:v>6.6030814681333899E-2</c:v>
                </c:pt>
                <c:pt idx="316">
                  <c:v>6.5810559352925499E-2</c:v>
                </c:pt>
                <c:pt idx="317">
                  <c:v>6.5597834910172001E-2</c:v>
                </c:pt>
                <c:pt idx="318">
                  <c:v>6.538720376884441E-2</c:v>
                </c:pt>
                <c:pt idx="319">
                  <c:v>6.5172626485099E-2</c:v>
                </c:pt>
                <c:pt idx="320">
                  <c:v>6.4948329463335897E-2</c:v>
                </c:pt>
                <c:pt idx="321">
                  <c:v>6.4708966210979296E-2</c:v>
                </c:pt>
                <c:pt idx="322">
                  <c:v>6.4451239485616402E-2</c:v>
                </c:pt>
                <c:pt idx="323">
                  <c:v>6.4171852678107905E-2</c:v>
                </c:pt>
                <c:pt idx="324">
                  <c:v>6.38707903360652E-2</c:v>
                </c:pt>
                <c:pt idx="325">
                  <c:v>6.3549673392850309E-2</c:v>
                </c:pt>
                <c:pt idx="326">
                  <c:v>6.3211872461096399E-2</c:v>
                </c:pt>
                <c:pt idx="327">
                  <c:v>6.2861456081816203E-2</c:v>
                </c:pt>
                <c:pt idx="328">
                  <c:v>6.2504079006089105E-2</c:v>
                </c:pt>
                <c:pt idx="329">
                  <c:v>6.2145796052816601E-2</c:v>
                </c:pt>
                <c:pt idx="330">
                  <c:v>6.1793644857401804E-2</c:v>
                </c:pt>
                <c:pt idx="331">
                  <c:v>6.1455573154202206E-2</c:v>
                </c:pt>
                <c:pt idx="332">
                  <c:v>6.1139141177928499E-2</c:v>
                </c:pt>
                <c:pt idx="333">
                  <c:v>6.0851643554119504E-2</c:v>
                </c:pt>
                <c:pt idx="334">
                  <c:v>6.0600159125268803E-2</c:v>
                </c:pt>
                <c:pt idx="335">
                  <c:v>6.0390241643709305E-2</c:v>
                </c:pt>
                <c:pt idx="336">
                  <c:v>6.0226547842164205E-2</c:v>
                </c:pt>
                <c:pt idx="337">
                  <c:v>6.0112201819392204E-2</c:v>
                </c:pt>
                <c:pt idx="338">
                  <c:v>6.0050318632174804E-2</c:v>
                </c:pt>
                <c:pt idx="339">
                  <c:v>6.0042996311315204E-2</c:v>
                </c:pt>
                <c:pt idx="340">
                  <c:v>6.00891519344081E-2</c:v>
                </c:pt>
                <c:pt idx="341">
                  <c:v>6.01883646339718E-2</c:v>
                </c:pt>
                <c:pt idx="342">
                  <c:v>6.0339008884980103E-2</c:v>
                </c:pt>
                <c:pt idx="343">
                  <c:v>6.0537760042801106E-2</c:v>
                </c:pt>
                <c:pt idx="344">
                  <c:v>6.0781189347715203E-2</c:v>
                </c:pt>
                <c:pt idx="345">
                  <c:v>6.1066725448720605E-2</c:v>
                </c:pt>
                <c:pt idx="346">
                  <c:v>6.1388216982027802E-2</c:v>
                </c:pt>
                <c:pt idx="347">
                  <c:v>6.1738860657094802E-2</c:v>
                </c:pt>
                <c:pt idx="348">
                  <c:v>6.2111497781032005E-2</c:v>
                </c:pt>
                <c:pt idx="349">
                  <c:v>6.2498123178062102E-2</c:v>
                </c:pt>
                <c:pt idx="350">
                  <c:v>6.2889776530191399E-2</c:v>
                </c:pt>
                <c:pt idx="351">
                  <c:v>6.3277138772541999E-2</c:v>
                </c:pt>
                <c:pt idx="352">
                  <c:v>6.3650368338620006E-2</c:v>
                </c:pt>
                <c:pt idx="353">
                  <c:v>6.3999564451569999E-2</c:v>
                </c:pt>
                <c:pt idx="354">
                  <c:v>6.4315339971446103E-2</c:v>
                </c:pt>
                <c:pt idx="355">
                  <c:v>6.4589158763896204E-2</c:v>
                </c:pt>
                <c:pt idx="356">
                  <c:v>6.4813456889504004E-2</c:v>
                </c:pt>
                <c:pt idx="357">
                  <c:v>6.49816054093455E-2</c:v>
                </c:pt>
                <c:pt idx="358">
                  <c:v>6.5088790025800702E-2</c:v>
                </c:pt>
                <c:pt idx="359">
                  <c:v>6.5131126431989109E-2</c:v>
                </c:pt>
                <c:pt idx="360">
                  <c:v>6.5108274645770597E-2</c:v>
                </c:pt>
                <c:pt idx="361">
                  <c:v>6.5021438256880407E-2</c:v>
                </c:pt>
                <c:pt idx="362">
                  <c:v>6.4874081166345007E-2</c:v>
                </c:pt>
                <c:pt idx="363">
                  <c:v>6.4672390666178206E-2</c:v>
                </c:pt>
                <c:pt idx="364">
                  <c:v>6.4423569127589606E-2</c:v>
                </c:pt>
                <c:pt idx="365">
                  <c:v>6.4137511711405498E-2</c:v>
                </c:pt>
                <c:pt idx="366">
                  <c:v>6.3825754018981301E-2</c:v>
                </c:pt>
                <c:pt idx="367">
                  <c:v>6.3500921876614408E-2</c:v>
                </c:pt>
                <c:pt idx="368">
                  <c:v>6.3177297639511007E-2</c:v>
                </c:pt>
                <c:pt idx="369">
                  <c:v>6.2869428678974604E-2</c:v>
                </c:pt>
                <c:pt idx="370">
                  <c:v>6.2591359721368797E-2</c:v>
                </c:pt>
                <c:pt idx="371">
                  <c:v>6.2357055938029503E-2</c:v>
                </c:pt>
                <c:pt idx="372">
                  <c:v>6.2179655980448702E-2</c:v>
                </c:pt>
                <c:pt idx="373">
                  <c:v>6.2069964604579406E-2</c:v>
                </c:pt>
                <c:pt idx="374">
                  <c:v>6.2038670017123099E-2</c:v>
                </c:pt>
                <c:pt idx="375">
                  <c:v>6.2093638096608603E-2</c:v>
                </c:pt>
                <c:pt idx="376">
                  <c:v>6.2240084912501201E-2</c:v>
                </c:pt>
                <c:pt idx="377">
                  <c:v>6.2479687985679204E-2</c:v>
                </c:pt>
                <c:pt idx="378">
                  <c:v>6.2811115597600498E-2</c:v>
                </c:pt>
                <c:pt idx="379">
                  <c:v>6.323046597503601E-2</c:v>
                </c:pt>
                <c:pt idx="380">
                  <c:v>6.3730461390092003E-2</c:v>
                </c:pt>
                <c:pt idx="381">
                  <c:v>6.4301722509491399E-2</c:v>
                </c:pt>
                <c:pt idx="382">
                  <c:v>6.49317968807199E-2</c:v>
                </c:pt>
                <c:pt idx="383">
                  <c:v>6.5605904402183002E-2</c:v>
                </c:pt>
                <c:pt idx="384">
                  <c:v>6.6307342397187108E-2</c:v>
                </c:pt>
                <c:pt idx="385">
                  <c:v>6.701845829271641E-2</c:v>
                </c:pt>
                <c:pt idx="386">
                  <c:v>6.7721961899900304E-2</c:v>
                </c:pt>
                <c:pt idx="387">
                  <c:v>6.83987264808643E-2</c:v>
                </c:pt>
                <c:pt idx="388">
                  <c:v>6.9031214370578103E-2</c:v>
                </c:pt>
                <c:pt idx="389">
                  <c:v>6.9602756631536311E-2</c:v>
                </c:pt>
                <c:pt idx="390">
                  <c:v>7.0098446498024006E-2</c:v>
                </c:pt>
                <c:pt idx="391">
                  <c:v>7.0506274664617202E-2</c:v>
                </c:pt>
                <c:pt idx="392">
                  <c:v>7.0816035789743603E-2</c:v>
                </c:pt>
                <c:pt idx="393">
                  <c:v>7.1019829874118701E-2</c:v>
                </c:pt>
                <c:pt idx="394">
                  <c:v>7.1113739343802398E-2</c:v>
                </c:pt>
                <c:pt idx="395">
                  <c:v>7.1097056533113004E-2</c:v>
                </c:pt>
                <c:pt idx="396">
                  <c:v>7.0971882852501E-2</c:v>
                </c:pt>
                <c:pt idx="397">
                  <c:v>7.0742887746737704E-2</c:v>
                </c:pt>
                <c:pt idx="398">
                  <c:v>7.0417625002810999E-2</c:v>
                </c:pt>
                <c:pt idx="399">
                  <c:v>7.0008125617643607E-2</c:v>
                </c:pt>
                <c:pt idx="400">
                  <c:v>6.9525341996892309E-2</c:v>
                </c:pt>
                <c:pt idx="401">
                  <c:v>6.8982633871742305E-2</c:v>
                </c:pt>
                <c:pt idx="402">
                  <c:v>6.8395246570528201E-2</c:v>
                </c:pt>
                <c:pt idx="403">
                  <c:v>6.778074126445921E-2</c:v>
                </c:pt>
                <c:pt idx="404">
                  <c:v>6.7155750780530307E-2</c:v>
                </c:pt>
                <c:pt idx="405">
                  <c:v>6.6536400883468405E-2</c:v>
                </c:pt>
                <c:pt idx="406">
                  <c:v>6.59386055203071E-2</c:v>
                </c:pt>
                <c:pt idx="407">
                  <c:v>6.5375388152240504E-2</c:v>
                </c:pt>
                <c:pt idx="408">
                  <c:v>6.4859344112713505E-2</c:v>
                </c:pt>
                <c:pt idx="409">
                  <c:v>6.4401485557826307E-2</c:v>
                </c:pt>
                <c:pt idx="410">
                  <c:v>6.4009836316584107E-2</c:v>
                </c:pt>
                <c:pt idx="411">
                  <c:v>6.3689674511329009E-2</c:v>
                </c:pt>
                <c:pt idx="412">
                  <c:v>6.3443337236259806E-2</c:v>
                </c:pt>
                <c:pt idx="413">
                  <c:v>6.3270234034062206E-2</c:v>
                </c:pt>
                <c:pt idx="414">
                  <c:v>6.3166117200886107E-2</c:v>
                </c:pt>
                <c:pt idx="415">
                  <c:v>6.3125790434186507E-2</c:v>
                </c:pt>
                <c:pt idx="416">
                  <c:v>6.3140890794670598E-2</c:v>
                </c:pt>
                <c:pt idx="417">
                  <c:v>6.3200991950610297E-2</c:v>
                </c:pt>
                <c:pt idx="418">
                  <c:v>6.3294348731952305E-2</c:v>
                </c:pt>
                <c:pt idx="419">
                  <c:v>6.3407631298742703E-2</c:v>
                </c:pt>
                <c:pt idx="420">
                  <c:v>6.3525965230409709E-2</c:v>
                </c:pt>
                <c:pt idx="421">
                  <c:v>6.3632740219467201E-2</c:v>
                </c:pt>
                <c:pt idx="422">
                  <c:v>6.3715391762553905E-2</c:v>
                </c:pt>
                <c:pt idx="423">
                  <c:v>6.3760163950027801E-2</c:v>
                </c:pt>
                <c:pt idx="424">
                  <c:v>6.3754948804109104E-2</c:v>
                </c:pt>
                <c:pt idx="425">
                  <c:v>6.3689100523244002E-2</c:v>
                </c:pt>
                <c:pt idx="426">
                  <c:v>6.3554618632375506E-2</c:v>
                </c:pt>
                <c:pt idx="427">
                  <c:v>6.3345696254763495E-2</c:v>
                </c:pt>
                <c:pt idx="428">
                  <c:v>6.3059653732438103E-2</c:v>
                </c:pt>
                <c:pt idx="429">
                  <c:v>6.2695519439965208E-2</c:v>
                </c:pt>
                <c:pt idx="430">
                  <c:v>6.2256900244506003E-2</c:v>
                </c:pt>
                <c:pt idx="431">
                  <c:v>6.1748642545705903E-2</c:v>
                </c:pt>
                <c:pt idx="432">
                  <c:v>6.1178822172741801E-2</c:v>
                </c:pt>
                <c:pt idx="433">
                  <c:v>6.0556575308934199E-2</c:v>
                </c:pt>
                <c:pt idx="434">
                  <c:v>5.9893792177219525E-2</c:v>
                </c:pt>
                <c:pt idx="435">
                  <c:v>5.9203038316217503E-2</c:v>
                </c:pt>
                <c:pt idx="436">
                  <c:v>5.8497348717004773E-2</c:v>
                </c:pt>
                <c:pt idx="437">
                  <c:v>5.778958510878595E-2</c:v>
                </c:pt>
                <c:pt idx="438">
                  <c:v>5.7092131663819982E-2</c:v>
                </c:pt>
                <c:pt idx="439">
                  <c:v>5.6416264959990942E-2</c:v>
                </c:pt>
                <c:pt idx="440">
                  <c:v>5.5772532580005724E-2</c:v>
                </c:pt>
                <c:pt idx="441">
                  <c:v>5.5169391094161073E-2</c:v>
                </c:pt>
                <c:pt idx="442">
                  <c:v>5.4613734178424835E-2</c:v>
                </c:pt>
                <c:pt idx="443">
                  <c:v>5.4110566178517623E-2</c:v>
                </c:pt>
                <c:pt idx="444">
                  <c:v>5.3661855465863273E-2</c:v>
                </c:pt>
                <c:pt idx="445">
                  <c:v>5.3269117355421731E-2</c:v>
                </c:pt>
                <c:pt idx="446">
                  <c:v>5.2931661265418026E-2</c:v>
                </c:pt>
                <c:pt idx="447">
                  <c:v>5.2647991000343425E-2</c:v>
                </c:pt>
                <c:pt idx="448">
                  <c:v>5.2415346156098545E-2</c:v>
                </c:pt>
                <c:pt idx="449">
                  <c:v>5.2228726121795556E-2</c:v>
                </c:pt>
                <c:pt idx="450">
                  <c:v>5.2082507407133903E-2</c:v>
                </c:pt>
                <c:pt idx="451">
                  <c:v>5.1970040052365801E-2</c:v>
                </c:pt>
                <c:pt idx="452">
                  <c:v>5.188477060614663E-2</c:v>
                </c:pt>
                <c:pt idx="453">
                  <c:v>5.1820730407380972E-2</c:v>
                </c:pt>
                <c:pt idx="454">
                  <c:v>5.177090439525206E-2</c:v>
                </c:pt>
                <c:pt idx="455">
                  <c:v>5.1728448422827596E-2</c:v>
                </c:pt>
                <c:pt idx="456">
                  <c:v>5.1686890508002056E-2</c:v>
                </c:pt>
                <c:pt idx="457">
                  <c:v>5.1639671809942132E-2</c:v>
                </c:pt>
                <c:pt idx="458">
                  <c:v>5.1581062004510542E-2</c:v>
                </c:pt>
                <c:pt idx="459">
                  <c:v>5.1508063531434702E-2</c:v>
                </c:pt>
                <c:pt idx="460">
                  <c:v>5.1418484776749471E-2</c:v>
                </c:pt>
                <c:pt idx="461">
                  <c:v>5.1311028511375589E-2</c:v>
                </c:pt>
                <c:pt idx="462">
                  <c:v>5.1185209127823844E-2</c:v>
                </c:pt>
                <c:pt idx="463">
                  <c:v>5.104439217362871E-2</c:v>
                </c:pt>
                <c:pt idx="464">
                  <c:v>5.0892121028116348E-2</c:v>
                </c:pt>
                <c:pt idx="465">
                  <c:v>5.0733997958127865E-2</c:v>
                </c:pt>
                <c:pt idx="466">
                  <c:v>5.0576334070497955E-2</c:v>
                </c:pt>
                <c:pt idx="467">
                  <c:v>5.0426402513237455E-2</c:v>
                </c:pt>
                <c:pt idx="468">
                  <c:v>5.0292842449432877E-2</c:v>
                </c:pt>
                <c:pt idx="469">
                  <c:v>5.0184505679245588E-2</c:v>
                </c:pt>
                <c:pt idx="470">
                  <c:v>5.011029786360182E-2</c:v>
                </c:pt>
                <c:pt idx="471">
                  <c:v>5.0078259512196917E-2</c:v>
                </c:pt>
                <c:pt idx="472">
                  <c:v>5.0097050257594831E-2</c:v>
                </c:pt>
                <c:pt idx="473">
                  <c:v>5.0172991864651149E-2</c:v>
                </c:pt>
                <c:pt idx="474">
                  <c:v>5.0310955998212135E-2</c:v>
                </c:pt>
                <c:pt idx="475">
                  <c:v>5.0512362016653524E-2</c:v>
                </c:pt>
                <c:pt idx="476">
                  <c:v>5.0778086735249507E-2</c:v>
                </c:pt>
                <c:pt idx="477">
                  <c:v>5.1106706920561913E-2</c:v>
                </c:pt>
                <c:pt idx="478">
                  <c:v>5.149371806790011E-2</c:v>
                </c:pt>
                <c:pt idx="479">
                  <c:v>5.1933077236115545E-2</c:v>
                </c:pt>
                <c:pt idx="480">
                  <c:v>5.2416231585950671E-2</c:v>
                </c:pt>
                <c:pt idx="481">
                  <c:v>5.2933623609111934E-2</c:v>
                </c:pt>
                <c:pt idx="482">
                  <c:v>5.3473107487705944E-2</c:v>
                </c:pt>
                <c:pt idx="483">
                  <c:v>5.4021924008250205E-2</c:v>
                </c:pt>
                <c:pt idx="484">
                  <c:v>5.4567018099222382E-2</c:v>
                </c:pt>
                <c:pt idx="485">
                  <c:v>5.5094065034663013E-2</c:v>
                </c:pt>
                <c:pt idx="486">
                  <c:v>5.5592762376872606E-2</c:v>
                </c:pt>
                <c:pt idx="487">
                  <c:v>5.6052681780071105E-2</c:v>
                </c:pt>
                <c:pt idx="488">
                  <c:v>5.6465815342546515E-2</c:v>
                </c:pt>
                <c:pt idx="489">
                  <c:v>5.6826359315943174E-2</c:v>
                </c:pt>
                <c:pt idx="490">
                  <c:v>5.713153679344922E-2</c:v>
                </c:pt>
                <c:pt idx="491">
                  <c:v>5.7381296800867426E-2</c:v>
                </c:pt>
                <c:pt idx="492">
                  <c:v>5.7579607073469173E-2</c:v>
                </c:pt>
                <c:pt idx="493">
                  <c:v>5.7733754514064303E-2</c:v>
                </c:pt>
                <c:pt idx="494">
                  <c:v>5.7852637477197953E-2</c:v>
                </c:pt>
                <c:pt idx="495">
                  <c:v>5.7948655946307784E-2</c:v>
                </c:pt>
                <c:pt idx="496">
                  <c:v>5.80357154184757E-2</c:v>
                </c:pt>
                <c:pt idx="497">
                  <c:v>5.8128529116738895E-2</c:v>
                </c:pt>
                <c:pt idx="498">
                  <c:v>5.8241618233711476E-2</c:v>
                </c:pt>
                <c:pt idx="499">
                  <c:v>5.8389830280281399E-2</c:v>
                </c:pt>
                <c:pt idx="500">
                  <c:v>5.8586003105726002E-2</c:v>
                </c:pt>
                <c:pt idx="501">
                  <c:v>5.8841581523299623E-2</c:v>
                </c:pt>
                <c:pt idx="502">
                  <c:v>5.9164492083586491E-2</c:v>
                </c:pt>
                <c:pt idx="503">
                  <c:v>5.9559669611171762E-2</c:v>
                </c:pt>
                <c:pt idx="504">
                  <c:v>6.0028541116684604E-2</c:v>
                </c:pt>
                <c:pt idx="505">
                  <c:v>6.0569380701349505E-2</c:v>
                </c:pt>
                <c:pt idx="506">
                  <c:v>6.1175515561164601E-2</c:v>
                </c:pt>
                <c:pt idx="507">
                  <c:v>6.1838669239352106E-2</c:v>
                </c:pt>
                <c:pt idx="508">
                  <c:v>6.2548085180140198E-2</c:v>
                </c:pt>
                <c:pt idx="509">
                  <c:v>6.3291856649996897E-2</c:v>
                </c:pt>
                <c:pt idx="510">
                  <c:v>6.4054316646152201E-2</c:v>
                </c:pt>
                <c:pt idx="511">
                  <c:v>6.4820193093358805E-2</c:v>
                </c:pt>
                <c:pt idx="512">
                  <c:v>6.5574359144962499E-2</c:v>
                </c:pt>
                <c:pt idx="513">
                  <c:v>6.6303093213472108E-2</c:v>
                </c:pt>
                <c:pt idx="514">
                  <c:v>6.6994482541707701E-2</c:v>
                </c:pt>
                <c:pt idx="515">
                  <c:v>6.7638261961372598E-2</c:v>
                </c:pt>
                <c:pt idx="516">
                  <c:v>6.82263083978807E-2</c:v>
                </c:pt>
                <c:pt idx="517">
                  <c:v>6.8753676090551802E-2</c:v>
                </c:pt>
                <c:pt idx="518">
                  <c:v>6.9218139714191607E-2</c:v>
                </c:pt>
                <c:pt idx="519">
                  <c:v>6.9620508689687707E-2</c:v>
                </c:pt>
                <c:pt idx="520">
                  <c:v>6.99647561764207E-2</c:v>
                </c:pt>
                <c:pt idx="521">
                  <c:v>7.0255806074327298E-2</c:v>
                </c:pt>
                <c:pt idx="522">
                  <c:v>7.0501474322447411E-2</c:v>
                </c:pt>
                <c:pt idx="523">
                  <c:v>7.0709736629646996E-2</c:v>
                </c:pt>
                <c:pt idx="524">
                  <c:v>7.088928728712951E-2</c:v>
                </c:pt>
                <c:pt idx="525">
                  <c:v>7.10501587040656E-2</c:v>
                </c:pt>
                <c:pt idx="526">
                  <c:v>7.1201907339606005E-2</c:v>
                </c:pt>
                <c:pt idx="527">
                  <c:v>7.1352418019424199E-2</c:v>
                </c:pt>
                <c:pt idx="528">
                  <c:v>7.1508126432737698E-2</c:v>
                </c:pt>
                <c:pt idx="529">
                  <c:v>7.1673372887789702E-2</c:v>
                </c:pt>
                <c:pt idx="530">
                  <c:v>7.1851890312735894E-2</c:v>
                </c:pt>
                <c:pt idx="531">
                  <c:v>7.2045158965798994E-2</c:v>
                </c:pt>
                <c:pt idx="532">
                  <c:v>7.225252527182241E-2</c:v>
                </c:pt>
                <c:pt idx="533">
                  <c:v>7.2471712260733206E-2</c:v>
                </c:pt>
                <c:pt idx="534">
                  <c:v>7.2699822399597797E-2</c:v>
                </c:pt>
                <c:pt idx="535">
                  <c:v>7.2931259630684406E-2</c:v>
                </c:pt>
                <c:pt idx="536">
                  <c:v>7.3160969065443907E-2</c:v>
                </c:pt>
                <c:pt idx="537">
                  <c:v>7.3383703067685505E-2</c:v>
                </c:pt>
                <c:pt idx="538">
                  <c:v>7.3595687578402402E-2</c:v>
                </c:pt>
                <c:pt idx="539">
                  <c:v>7.3792343621817899E-2</c:v>
                </c:pt>
                <c:pt idx="540">
                  <c:v>7.3969640794574201E-2</c:v>
                </c:pt>
                <c:pt idx="541">
                  <c:v>7.4123819644787897E-2</c:v>
                </c:pt>
                <c:pt idx="542">
                  <c:v>7.4251946221917803E-2</c:v>
                </c:pt>
                <c:pt idx="543">
                  <c:v>7.4351616008944299E-2</c:v>
                </c:pt>
                <c:pt idx="544">
                  <c:v>7.4420686717713097E-2</c:v>
                </c:pt>
                <c:pt idx="545">
                  <c:v>7.4456416212478199E-2</c:v>
                </c:pt>
                <c:pt idx="546">
                  <c:v>7.4456144199893604E-2</c:v>
                </c:pt>
                <c:pt idx="547">
                  <c:v>7.4417109713902807E-2</c:v>
                </c:pt>
                <c:pt idx="548">
                  <c:v>7.4334533404739805E-2</c:v>
                </c:pt>
                <c:pt idx="549">
                  <c:v>7.4205798550311605E-2</c:v>
                </c:pt>
                <c:pt idx="550">
                  <c:v>7.4027712135031898E-2</c:v>
                </c:pt>
                <c:pt idx="551">
                  <c:v>7.3796290628867695E-2</c:v>
                </c:pt>
                <c:pt idx="552">
                  <c:v>7.3507720259306408E-2</c:v>
                </c:pt>
                <c:pt idx="553">
                  <c:v>7.31588748099926E-2</c:v>
                </c:pt>
                <c:pt idx="554">
                  <c:v>7.2747589349144701E-2</c:v>
                </c:pt>
                <c:pt idx="555">
                  <c:v>7.2272033428509408E-2</c:v>
                </c:pt>
                <c:pt idx="556">
                  <c:v>7.1732864262228607E-2</c:v>
                </c:pt>
                <c:pt idx="557">
                  <c:v>7.1131441310626806E-2</c:v>
                </c:pt>
                <c:pt idx="558">
                  <c:v>7.0473963547002402E-2</c:v>
                </c:pt>
                <c:pt idx="559">
                  <c:v>6.9766882195166802E-2</c:v>
                </c:pt>
                <c:pt idx="560">
                  <c:v>6.9018436169761208E-2</c:v>
                </c:pt>
                <c:pt idx="561">
                  <c:v>6.8239012403977201E-2</c:v>
                </c:pt>
                <c:pt idx="562">
                  <c:v>6.7439136333098004E-2</c:v>
                </c:pt>
                <c:pt idx="563">
                  <c:v>6.6631563702479399E-2</c:v>
                </c:pt>
                <c:pt idx="564">
                  <c:v>6.5829632299217511E-2</c:v>
                </c:pt>
                <c:pt idx="565">
                  <c:v>6.5046421238008897E-2</c:v>
                </c:pt>
                <c:pt idx="566">
                  <c:v>6.429453456468151E-2</c:v>
                </c:pt>
                <c:pt idx="567">
                  <c:v>6.358546816212951E-2</c:v>
                </c:pt>
                <c:pt idx="568">
                  <c:v>6.29289695630873E-2</c:v>
                </c:pt>
                <c:pt idx="569">
                  <c:v>6.2333325242784905E-2</c:v>
                </c:pt>
                <c:pt idx="570">
                  <c:v>6.1805485671328105E-2</c:v>
                </c:pt>
                <c:pt idx="571">
                  <c:v>6.1350519502308201E-2</c:v>
                </c:pt>
                <c:pt idx="572">
                  <c:v>6.0971032323141799E-2</c:v>
                </c:pt>
                <c:pt idx="573">
                  <c:v>6.0667544824308202E-2</c:v>
                </c:pt>
                <c:pt idx="574">
                  <c:v>6.0438860482307205E-2</c:v>
                </c:pt>
                <c:pt idx="575">
                  <c:v>6.0282334413379698E-2</c:v>
                </c:pt>
                <c:pt idx="576">
                  <c:v>6.0193660281045801E-2</c:v>
                </c:pt>
                <c:pt idx="577">
                  <c:v>6.0166509493047401E-2</c:v>
                </c:pt>
                <c:pt idx="578">
                  <c:v>6.0194479200290904E-2</c:v>
                </c:pt>
                <c:pt idx="579">
                  <c:v>6.0270331282875206E-2</c:v>
                </c:pt>
                <c:pt idx="580">
                  <c:v>6.0386607773515101E-2</c:v>
                </c:pt>
                <c:pt idx="581">
                  <c:v>6.0536002437356004E-2</c:v>
                </c:pt>
                <c:pt idx="582">
                  <c:v>6.0710518207675299E-2</c:v>
                </c:pt>
                <c:pt idx="583">
                  <c:v>6.0902965918555707E-2</c:v>
                </c:pt>
                <c:pt idx="584">
                  <c:v>6.1104678012893307E-2</c:v>
                </c:pt>
                <c:pt idx="585">
                  <c:v>6.1307854501701703E-2</c:v>
                </c:pt>
                <c:pt idx="586">
                  <c:v>6.1507154958678201E-2</c:v>
                </c:pt>
                <c:pt idx="587">
                  <c:v>6.1695749786339502E-2</c:v>
                </c:pt>
                <c:pt idx="588">
                  <c:v>6.1867878109476901E-2</c:v>
                </c:pt>
                <c:pt idx="589">
                  <c:v>6.2017622225691203E-2</c:v>
                </c:pt>
                <c:pt idx="590">
                  <c:v>6.2139065332120699E-2</c:v>
                </c:pt>
                <c:pt idx="591">
                  <c:v>6.2227854552902806E-2</c:v>
                </c:pt>
                <c:pt idx="592">
                  <c:v>6.2279722744452502E-2</c:v>
                </c:pt>
                <c:pt idx="593">
                  <c:v>6.2290236566181906E-2</c:v>
                </c:pt>
                <c:pt idx="594">
                  <c:v>6.2255368030914401E-2</c:v>
                </c:pt>
                <c:pt idx="595">
                  <c:v>6.2170944639425102E-2</c:v>
                </c:pt>
                <c:pt idx="596">
                  <c:v>6.2033295525730003E-2</c:v>
                </c:pt>
                <c:pt idx="597">
                  <c:v>6.1839623780119403E-2</c:v>
                </c:pt>
                <c:pt idx="598">
                  <c:v>6.1587746390862702E-2</c:v>
                </c:pt>
                <c:pt idx="599">
                  <c:v>6.1276531903619501E-2</c:v>
                </c:pt>
                <c:pt idx="600">
                  <c:v>6.0904629642089106E-2</c:v>
                </c:pt>
                <c:pt idx="601">
                  <c:v>6.0472446526237102E-2</c:v>
                </c:pt>
                <c:pt idx="602">
                  <c:v>5.9979920106528951E-2</c:v>
                </c:pt>
                <c:pt idx="603">
                  <c:v>5.9428991069543892E-2</c:v>
                </c:pt>
                <c:pt idx="604">
                  <c:v>5.8823268693248325E-2</c:v>
                </c:pt>
                <c:pt idx="605">
                  <c:v>5.8168101560046835E-2</c:v>
                </c:pt>
                <c:pt idx="606">
                  <c:v>5.7469436904135376E-2</c:v>
                </c:pt>
                <c:pt idx="607">
                  <c:v>5.6735488992375564E-2</c:v>
                </c:pt>
                <c:pt idx="608">
                  <c:v>5.5976294645042224E-2</c:v>
                </c:pt>
                <c:pt idx="609">
                  <c:v>5.5202874022205403E-2</c:v>
                </c:pt>
                <c:pt idx="610">
                  <c:v>5.4427358626919602E-2</c:v>
                </c:pt>
                <c:pt idx="611">
                  <c:v>5.3662253618421266E-2</c:v>
                </c:pt>
                <c:pt idx="612">
                  <c:v>5.2920787155829083E-2</c:v>
                </c:pt>
                <c:pt idx="613">
                  <c:v>5.221735496719359E-2</c:v>
                </c:pt>
                <c:pt idx="614">
                  <c:v>5.1563824760427125E-2</c:v>
                </c:pt>
                <c:pt idx="615">
                  <c:v>5.097361500976727E-2</c:v>
                </c:pt>
                <c:pt idx="616">
                  <c:v>5.0459871692947612E-2</c:v>
                </c:pt>
                <c:pt idx="617">
                  <c:v>5.0034202645158142E-2</c:v>
                </c:pt>
                <c:pt idx="618">
                  <c:v>4.970694985520939E-2</c:v>
                </c:pt>
                <c:pt idx="619">
                  <c:v>4.9486467124158218E-2</c:v>
                </c:pt>
                <c:pt idx="620">
                  <c:v>4.9378994441690881E-2</c:v>
                </c:pt>
                <c:pt idx="621">
                  <c:v>4.9389475399171087E-2</c:v>
                </c:pt>
                <c:pt idx="622">
                  <c:v>4.9519333757495732E-2</c:v>
                </c:pt>
                <c:pt idx="623">
                  <c:v>4.9767868219654621E-2</c:v>
                </c:pt>
                <c:pt idx="624">
                  <c:v>5.0131219250770805E-2</c:v>
                </c:pt>
                <c:pt idx="625">
                  <c:v>5.0602863259549748E-2</c:v>
                </c:pt>
                <c:pt idx="626">
                  <c:v>5.1173616970909025E-2</c:v>
                </c:pt>
                <c:pt idx="627">
                  <c:v>5.1833960888463392E-2</c:v>
                </c:pt>
                <c:pt idx="628">
                  <c:v>5.2571106744908301E-2</c:v>
                </c:pt>
                <c:pt idx="629">
                  <c:v>5.3370785916166022E-2</c:v>
                </c:pt>
                <c:pt idx="630">
                  <c:v>5.4217556142359034E-2</c:v>
                </c:pt>
                <c:pt idx="631">
                  <c:v>5.5094884212740836E-2</c:v>
                </c:pt>
                <c:pt idx="632">
                  <c:v>5.598605809255338E-2</c:v>
                </c:pt>
                <c:pt idx="633">
                  <c:v>5.6875245880047824E-2</c:v>
                </c:pt>
                <c:pt idx="634">
                  <c:v>5.7745704263398624E-2</c:v>
                </c:pt>
                <c:pt idx="635">
                  <c:v>5.8583471704888215E-2</c:v>
                </c:pt>
                <c:pt idx="636">
                  <c:v>5.9376386743708674E-2</c:v>
                </c:pt>
                <c:pt idx="637">
                  <c:v>6.0114376414196105E-2</c:v>
                </c:pt>
                <c:pt idx="638">
                  <c:v>6.0788431273988405E-2</c:v>
                </c:pt>
                <c:pt idx="639">
                  <c:v>6.1394125679888903E-2</c:v>
                </c:pt>
                <c:pt idx="640">
                  <c:v>6.1928453409545101E-2</c:v>
                </c:pt>
                <c:pt idx="641">
                  <c:v>6.2391002403748202E-2</c:v>
                </c:pt>
                <c:pt idx="642">
                  <c:v>6.2783996214344495E-2</c:v>
                </c:pt>
                <c:pt idx="643">
                  <c:v>6.3111638933067704E-2</c:v>
                </c:pt>
                <c:pt idx="644">
                  <c:v>6.3379784250664095E-2</c:v>
                </c:pt>
                <c:pt idx="645">
                  <c:v>6.3595336075082609E-2</c:v>
                </c:pt>
                <c:pt idx="646">
                  <c:v>6.3765997742406308E-2</c:v>
                </c:pt>
                <c:pt idx="647">
                  <c:v>6.3899946391402701E-2</c:v>
                </c:pt>
                <c:pt idx="648">
                  <c:v>6.4005389725970002E-2</c:v>
                </c:pt>
                <c:pt idx="649">
                  <c:v>6.4090293158821005E-2</c:v>
                </c:pt>
                <c:pt idx="650">
                  <c:v>6.4161302287010807E-2</c:v>
                </c:pt>
                <c:pt idx="651">
                  <c:v>6.4223877472426902E-2</c:v>
                </c:pt>
                <c:pt idx="652">
                  <c:v>6.4282764689513702E-2</c:v>
                </c:pt>
                <c:pt idx="653">
                  <c:v>6.4341296362582706E-2</c:v>
                </c:pt>
                <c:pt idx="654">
                  <c:v>6.4400227230954704E-2</c:v>
                </c:pt>
                <c:pt idx="655">
                  <c:v>6.4461043202489909E-2</c:v>
                </c:pt>
                <c:pt idx="656">
                  <c:v>6.4522292999318609E-2</c:v>
                </c:pt>
                <c:pt idx="657">
                  <c:v>6.4581151802662801E-2</c:v>
                </c:pt>
                <c:pt idx="658">
                  <c:v>6.4635381918997897E-2</c:v>
                </c:pt>
                <c:pt idx="659">
                  <c:v>6.4681393891721103E-2</c:v>
                </c:pt>
                <c:pt idx="660">
                  <c:v>6.4715827243449806E-2</c:v>
                </c:pt>
                <c:pt idx="661">
                  <c:v>6.4735018951197598E-2</c:v>
                </c:pt>
                <c:pt idx="662">
                  <c:v>6.47345230583799E-2</c:v>
                </c:pt>
                <c:pt idx="663">
                  <c:v>6.4713221328916798E-2</c:v>
                </c:pt>
                <c:pt idx="664">
                  <c:v>6.4668948934395898E-2</c:v>
                </c:pt>
                <c:pt idx="665">
                  <c:v>6.4601548358788799E-2</c:v>
                </c:pt>
                <c:pt idx="666">
                  <c:v>6.4513110133795404E-2</c:v>
                </c:pt>
                <c:pt idx="667">
                  <c:v>6.4404886998224997E-2</c:v>
                </c:pt>
                <c:pt idx="668">
                  <c:v>6.4281020446818202E-2</c:v>
                </c:pt>
                <c:pt idx="669">
                  <c:v>6.4146074668138806E-2</c:v>
                </c:pt>
                <c:pt idx="670">
                  <c:v>6.4005491312633403E-2</c:v>
                </c:pt>
                <c:pt idx="671">
                  <c:v>6.3865288910802107E-2</c:v>
                </c:pt>
                <c:pt idx="672">
                  <c:v>6.3731005427188708E-2</c:v>
                </c:pt>
                <c:pt idx="673">
                  <c:v>6.3607627361077501E-2</c:v>
                </c:pt>
                <c:pt idx="674">
                  <c:v>6.3498960988424405E-2</c:v>
                </c:pt>
                <c:pt idx="675">
                  <c:v>6.3408054368348704E-2</c:v>
                </c:pt>
                <c:pt idx="676">
                  <c:v>6.3337459989297601E-2</c:v>
                </c:pt>
                <c:pt idx="677">
                  <c:v>6.3286946354598209E-2</c:v>
                </c:pt>
                <c:pt idx="678">
                  <c:v>6.3253927757720596E-2</c:v>
                </c:pt>
                <c:pt idx="679">
                  <c:v>6.32353160831952E-2</c:v>
                </c:pt>
                <c:pt idx="680">
                  <c:v>6.3226430586830099E-2</c:v>
                </c:pt>
                <c:pt idx="681">
                  <c:v>6.3219821212869509E-2</c:v>
                </c:pt>
                <c:pt idx="682">
                  <c:v>6.3207734961283804E-2</c:v>
                </c:pt>
                <c:pt idx="683">
                  <c:v>6.3182540261167403E-2</c:v>
                </c:pt>
                <c:pt idx="684">
                  <c:v>6.3136507835368297E-2</c:v>
                </c:pt>
                <c:pt idx="685">
                  <c:v>6.30621856433774E-2</c:v>
                </c:pt>
                <c:pt idx="686">
                  <c:v>6.2952970446063003E-2</c:v>
                </c:pt>
                <c:pt idx="687">
                  <c:v>6.2803758500275697E-2</c:v>
                </c:pt>
                <c:pt idx="688">
                  <c:v>6.26109871132495E-2</c:v>
                </c:pt>
                <c:pt idx="689">
                  <c:v>6.2372667001753507E-2</c:v>
                </c:pt>
                <c:pt idx="690">
                  <c:v>6.2089375730113201E-2</c:v>
                </c:pt>
                <c:pt idx="691">
                  <c:v>6.1763085641201101E-2</c:v>
                </c:pt>
                <c:pt idx="692">
                  <c:v>6.1395817617752903E-2</c:v>
                </c:pt>
                <c:pt idx="693">
                  <c:v>6.0992076185890205E-2</c:v>
                </c:pt>
                <c:pt idx="694">
                  <c:v>6.0557381033803502E-2</c:v>
                </c:pt>
                <c:pt idx="695">
                  <c:v>6.0097829895299701E-2</c:v>
                </c:pt>
                <c:pt idx="696">
                  <c:v>5.9619601509710435E-2</c:v>
                </c:pt>
                <c:pt idx="697">
                  <c:v>5.9128414642520138E-2</c:v>
                </c:pt>
                <c:pt idx="698">
                  <c:v>5.8629907758797992E-2</c:v>
                </c:pt>
                <c:pt idx="699">
                  <c:v>5.8129149197682445E-2</c:v>
                </c:pt>
                <c:pt idx="700">
                  <c:v>5.7629646105519163E-2</c:v>
                </c:pt>
                <c:pt idx="701">
                  <c:v>5.7133758134806145E-2</c:v>
                </c:pt>
                <c:pt idx="702">
                  <c:v>5.6642895177227939E-2</c:v>
                </c:pt>
                <c:pt idx="703">
                  <c:v>5.6156165605919572E-2</c:v>
                </c:pt>
                <c:pt idx="704">
                  <c:v>5.5672613082643263E-2</c:v>
                </c:pt>
                <c:pt idx="705">
                  <c:v>5.5190406206563673E-2</c:v>
                </c:pt>
                <c:pt idx="706">
                  <c:v>5.470673479627633E-2</c:v>
                </c:pt>
                <c:pt idx="707">
                  <c:v>5.4219594970159594E-2</c:v>
                </c:pt>
                <c:pt idx="708">
                  <c:v>5.3726335923044731E-2</c:v>
                </c:pt>
                <c:pt idx="709">
                  <c:v>5.3225727016869485E-2</c:v>
                </c:pt>
                <c:pt idx="710">
                  <c:v>5.2716918128621754E-2</c:v>
                </c:pt>
                <c:pt idx="711">
                  <c:v>5.2200433450696179E-2</c:v>
                </c:pt>
                <c:pt idx="712">
                  <c:v>5.1677277916072573E-2</c:v>
                </c:pt>
                <c:pt idx="713">
                  <c:v>5.1150913258094115E-2</c:v>
                </c:pt>
                <c:pt idx="714">
                  <c:v>5.062676452112664E-2</c:v>
                </c:pt>
                <c:pt idx="715">
                  <c:v>5.0110470840969375E-2</c:v>
                </c:pt>
                <c:pt idx="716">
                  <c:v>4.9610069628870802E-2</c:v>
                </c:pt>
                <c:pt idx="717">
                  <c:v>4.9133948192316118E-2</c:v>
                </c:pt>
                <c:pt idx="718">
                  <c:v>4.869136439724054E-2</c:v>
                </c:pt>
                <c:pt idx="719">
                  <c:v>4.8292395163901894E-2</c:v>
                </c:pt>
                <c:pt idx="720">
                  <c:v>4.7946232936533835E-2</c:v>
                </c:pt>
                <c:pt idx="721">
                  <c:v>4.7662168022430541E-2</c:v>
                </c:pt>
                <c:pt idx="722">
                  <c:v>4.7448263157722124E-2</c:v>
                </c:pt>
                <c:pt idx="723">
                  <c:v>4.7310923499390402E-2</c:v>
                </c:pt>
                <c:pt idx="724">
                  <c:v>4.7254902529972886E-2</c:v>
                </c:pt>
                <c:pt idx="725">
                  <c:v>4.7282179594515666E-2</c:v>
                </c:pt>
                <c:pt idx="726">
                  <c:v>4.7393722838981786E-2</c:v>
                </c:pt>
                <c:pt idx="727">
                  <c:v>4.7587232626955113E-2</c:v>
                </c:pt>
                <c:pt idx="728">
                  <c:v>4.785823553796846E-2</c:v>
                </c:pt>
                <c:pt idx="729">
                  <c:v>4.8199473544910693E-2</c:v>
                </c:pt>
                <c:pt idx="730">
                  <c:v>4.8603110645392661E-2</c:v>
                </c:pt>
                <c:pt idx="731">
                  <c:v>4.9056823873463815E-2</c:v>
                </c:pt>
                <c:pt idx="732">
                  <c:v>4.9549390084104153E-2</c:v>
                </c:pt>
                <c:pt idx="733">
                  <c:v>5.0068181774221884E-2</c:v>
                </c:pt>
                <c:pt idx="734">
                  <c:v>5.0600254407681143E-2</c:v>
                </c:pt>
                <c:pt idx="735">
                  <c:v>5.1133346180048153E-2</c:v>
                </c:pt>
                <c:pt idx="736">
                  <c:v>5.1655669966403812E-2</c:v>
                </c:pt>
                <c:pt idx="737">
                  <c:v>5.2156815568774731E-2</c:v>
                </c:pt>
                <c:pt idx="738">
                  <c:v>5.262807766489945E-2</c:v>
                </c:pt>
                <c:pt idx="739">
                  <c:v>5.3062991676813512E-2</c:v>
                </c:pt>
                <c:pt idx="740">
                  <c:v>5.345804476998612E-2</c:v>
                </c:pt>
                <c:pt idx="741">
                  <c:v>5.3812555798602904E-2</c:v>
                </c:pt>
                <c:pt idx="742">
                  <c:v>5.4125172935476092E-2</c:v>
                </c:pt>
                <c:pt idx="743">
                  <c:v>5.4400562263841955E-2</c:v>
                </c:pt>
                <c:pt idx="744">
                  <c:v>5.4643777947030063E-2</c:v>
                </c:pt>
                <c:pt idx="745">
                  <c:v>5.4861451315703622E-2</c:v>
                </c:pt>
                <c:pt idx="746">
                  <c:v>5.5061037878489726E-2</c:v>
                </c:pt>
                <c:pt idx="747">
                  <c:v>5.525075298146892E-2</c:v>
                </c:pt>
                <c:pt idx="748">
                  <c:v>5.5438795123776412E-2</c:v>
                </c:pt>
                <c:pt idx="749">
                  <c:v>5.5633360169845124E-2</c:v>
                </c:pt>
                <c:pt idx="750">
                  <c:v>5.5842040454983297E-2</c:v>
                </c:pt>
                <c:pt idx="751">
                  <c:v>5.606970751718008E-2</c:v>
                </c:pt>
                <c:pt idx="752">
                  <c:v>5.6321627462815764E-2</c:v>
                </c:pt>
                <c:pt idx="753">
                  <c:v>5.6600912353043105E-2</c:v>
                </c:pt>
                <c:pt idx="754">
                  <c:v>5.6911145916468606E-2</c:v>
                </c:pt>
                <c:pt idx="755">
                  <c:v>5.7252773916476249E-2</c:v>
                </c:pt>
                <c:pt idx="756">
                  <c:v>5.7625055081429732E-2</c:v>
                </c:pt>
                <c:pt idx="757">
                  <c:v>5.8028942994008723E-2</c:v>
                </c:pt>
                <c:pt idx="758">
                  <c:v>5.8464026453963563E-2</c:v>
                </c:pt>
                <c:pt idx="759">
                  <c:v>5.8929141687619493E-2</c:v>
                </c:pt>
                <c:pt idx="760">
                  <c:v>5.9423168279454944E-2</c:v>
                </c:pt>
                <c:pt idx="761">
                  <c:v>5.9944460586087545E-2</c:v>
                </c:pt>
                <c:pt idx="762">
                  <c:v>6.04921784095067E-2</c:v>
                </c:pt>
                <c:pt idx="763">
                  <c:v>6.1066181206879101E-2</c:v>
                </c:pt>
                <c:pt idx="764">
                  <c:v>6.1665137135264704E-2</c:v>
                </c:pt>
                <c:pt idx="765">
                  <c:v>6.2287776855288905E-2</c:v>
                </c:pt>
                <c:pt idx="766">
                  <c:v>6.2930507473679898E-2</c:v>
                </c:pt>
                <c:pt idx="767">
                  <c:v>6.3590440185706601E-2</c:v>
                </c:pt>
                <c:pt idx="768">
                  <c:v>6.4263665293936609E-2</c:v>
                </c:pt>
                <c:pt idx="769">
                  <c:v>6.49447591193371E-2</c:v>
                </c:pt>
                <c:pt idx="770">
                  <c:v>6.5626962315993007E-2</c:v>
                </c:pt>
                <c:pt idx="771">
                  <c:v>6.6302761419012507E-2</c:v>
                </c:pt>
                <c:pt idx="772">
                  <c:v>6.6964074280878805E-2</c:v>
                </c:pt>
                <c:pt idx="773">
                  <c:v>6.7602440537490399E-2</c:v>
                </c:pt>
                <c:pt idx="774">
                  <c:v>6.8209479138893206E-2</c:v>
                </c:pt>
                <c:pt idx="775">
                  <c:v>6.8776412842045401E-2</c:v>
                </c:pt>
                <c:pt idx="776">
                  <c:v>6.9296390088067802E-2</c:v>
                </c:pt>
                <c:pt idx="777">
                  <c:v>6.9763624011940098E-2</c:v>
                </c:pt>
                <c:pt idx="778">
                  <c:v>7.0173867833852807E-2</c:v>
                </c:pt>
                <c:pt idx="779">
                  <c:v>7.05251700018516E-2</c:v>
                </c:pt>
                <c:pt idx="780">
                  <c:v>7.0817106719055695E-2</c:v>
                </c:pt>
                <c:pt idx="781">
                  <c:v>7.1051736986723402E-2</c:v>
                </c:pt>
                <c:pt idx="782">
                  <c:v>7.1233059203192395E-2</c:v>
                </c:pt>
                <c:pt idx="783">
                  <c:v>7.1365825645660505E-2</c:v>
                </c:pt>
                <c:pt idx="784">
                  <c:v>7.1457069546304208E-2</c:v>
                </c:pt>
                <c:pt idx="785">
                  <c:v>7.1513049316432403E-2</c:v>
                </c:pt>
                <c:pt idx="786">
                  <c:v>7.1541466068969398E-2</c:v>
                </c:pt>
                <c:pt idx="787">
                  <c:v>7.1549616987332504E-2</c:v>
                </c:pt>
                <c:pt idx="788">
                  <c:v>7.154351190055791E-2</c:v>
                </c:pt>
                <c:pt idx="789">
                  <c:v>7.1527196891957995E-2</c:v>
                </c:pt>
                <c:pt idx="790">
                  <c:v>7.1503324389471004E-2</c:v>
                </c:pt>
                <c:pt idx="791">
                  <c:v>7.1473585848761206E-2</c:v>
                </c:pt>
                <c:pt idx="792">
                  <c:v>7.1437241462359996E-2</c:v>
                </c:pt>
                <c:pt idx="793">
                  <c:v>7.1391340266506009E-2</c:v>
                </c:pt>
                <c:pt idx="794">
                  <c:v>7.1330465120911901E-2</c:v>
                </c:pt>
                <c:pt idx="795">
                  <c:v>7.1246706658026904E-2</c:v>
                </c:pt>
                <c:pt idx="796">
                  <c:v>7.11323373684251E-2</c:v>
                </c:pt>
                <c:pt idx="797">
                  <c:v>7.0978275656448403E-2</c:v>
                </c:pt>
                <c:pt idx="798">
                  <c:v>7.0774983925789306E-2</c:v>
                </c:pt>
                <c:pt idx="799">
                  <c:v>7.0513075156604904E-2</c:v>
                </c:pt>
                <c:pt idx="800">
                  <c:v>7.0184117011218003E-2</c:v>
                </c:pt>
                <c:pt idx="801">
                  <c:v>6.9780707083783505E-2</c:v>
                </c:pt>
                <c:pt idx="802">
                  <c:v>6.9296070037252105E-2</c:v>
                </c:pt>
                <c:pt idx="803">
                  <c:v>6.8727021177124509E-2</c:v>
                </c:pt>
                <c:pt idx="804">
                  <c:v>6.8071920257356311E-2</c:v>
                </c:pt>
                <c:pt idx="805">
                  <c:v>6.7331820976462606E-2</c:v>
                </c:pt>
                <c:pt idx="806">
                  <c:v>6.6509752992827909E-2</c:v>
                </c:pt>
                <c:pt idx="807">
                  <c:v>6.5610525871621098E-2</c:v>
                </c:pt>
                <c:pt idx="808">
                  <c:v>6.46417785777465E-2</c:v>
                </c:pt>
                <c:pt idx="809">
                  <c:v>6.3613597948527195E-2</c:v>
                </c:pt>
                <c:pt idx="810">
                  <c:v>6.2538708724824907E-2</c:v>
                </c:pt>
                <c:pt idx="811">
                  <c:v>6.1429961206400305E-2</c:v>
                </c:pt>
                <c:pt idx="812">
                  <c:v>6.0301496987557303E-2</c:v>
                </c:pt>
                <c:pt idx="813">
                  <c:v>5.9168203780553943E-2</c:v>
                </c:pt>
                <c:pt idx="814">
                  <c:v>5.8045687301372592E-2</c:v>
                </c:pt>
                <c:pt idx="815">
                  <c:v>5.6948414750532902E-2</c:v>
                </c:pt>
                <c:pt idx="816">
                  <c:v>5.589096432994127E-2</c:v>
                </c:pt>
                <c:pt idx="817">
                  <c:v>5.4885163315286464E-2</c:v>
                </c:pt>
                <c:pt idx="818">
                  <c:v>5.3944764494113721E-2</c:v>
                </c:pt>
                <c:pt idx="819">
                  <c:v>5.3080885322466666E-2</c:v>
                </c:pt>
                <c:pt idx="820">
                  <c:v>5.2303371893220062E-2</c:v>
                </c:pt>
                <c:pt idx="821">
                  <c:v>5.1620393130911234E-2</c:v>
                </c:pt>
                <c:pt idx="822">
                  <c:v>5.103883337558178E-2</c:v>
                </c:pt>
                <c:pt idx="823">
                  <c:v>5.0563550619656832E-2</c:v>
                </c:pt>
                <c:pt idx="824">
                  <c:v>5.0198367138284836E-2</c:v>
                </c:pt>
                <c:pt idx="825">
                  <c:v>4.9945121076448169E-2</c:v>
                </c:pt>
                <c:pt idx="826">
                  <c:v>4.980339953045012E-2</c:v>
                </c:pt>
                <c:pt idx="827">
                  <c:v>4.977274345446861E-2</c:v>
                </c:pt>
                <c:pt idx="828">
                  <c:v>4.9850347245460523E-2</c:v>
                </c:pt>
                <c:pt idx="829">
                  <c:v>5.0033757648499169E-2</c:v>
                </c:pt>
                <c:pt idx="830">
                  <c:v>5.0315424563542641E-2</c:v>
                </c:pt>
                <c:pt idx="831">
                  <c:v>5.0689002977205334E-2</c:v>
                </c:pt>
                <c:pt idx="832">
                  <c:v>5.1146173393994264E-2</c:v>
                </c:pt>
                <c:pt idx="833">
                  <c:v>5.1678121597914781E-2</c:v>
                </c:pt>
                <c:pt idx="834">
                  <c:v>5.2275522276701514E-2</c:v>
                </c:pt>
                <c:pt idx="835">
                  <c:v>5.2928310041499053E-2</c:v>
                </c:pt>
                <c:pt idx="836">
                  <c:v>5.3625814931911701E-2</c:v>
                </c:pt>
                <c:pt idx="837">
                  <c:v>5.4357358947712833E-2</c:v>
                </c:pt>
                <c:pt idx="838">
                  <c:v>5.5113476687336675E-2</c:v>
                </c:pt>
                <c:pt idx="839">
                  <c:v>5.5883497262399093E-2</c:v>
                </c:pt>
                <c:pt idx="840">
                  <c:v>5.6658712357754451E-2</c:v>
                </c:pt>
                <c:pt idx="841">
                  <c:v>5.7431142800832072E-2</c:v>
                </c:pt>
                <c:pt idx="842">
                  <c:v>5.8196145445228831E-2</c:v>
                </c:pt>
                <c:pt idx="843">
                  <c:v>5.8949492815831617E-2</c:v>
                </c:pt>
                <c:pt idx="844">
                  <c:v>5.9688335098255073E-2</c:v>
                </c:pt>
                <c:pt idx="845">
                  <c:v>6.0411609804608801E-2</c:v>
                </c:pt>
                <c:pt idx="846">
                  <c:v>6.1120554087079407E-2</c:v>
                </c:pt>
                <c:pt idx="847">
                  <c:v>6.1817197491423503E-2</c:v>
                </c:pt>
                <c:pt idx="848">
                  <c:v>6.2504318250802104E-2</c:v>
                </c:pt>
                <c:pt idx="849">
                  <c:v>6.3185294630411407E-2</c:v>
                </c:pt>
                <c:pt idx="850">
                  <c:v>6.3864034085352905E-2</c:v>
                </c:pt>
                <c:pt idx="851">
                  <c:v>6.4544190335808008E-2</c:v>
                </c:pt>
                <c:pt idx="852">
                  <c:v>6.522826416544461E-2</c:v>
                </c:pt>
                <c:pt idx="853">
                  <c:v>6.5918856481848503E-2</c:v>
                </c:pt>
                <c:pt idx="854">
                  <c:v>6.6616405780395002E-2</c:v>
                </c:pt>
                <c:pt idx="855">
                  <c:v>6.7319630199876607E-2</c:v>
                </c:pt>
                <c:pt idx="856">
                  <c:v>6.8025685644313105E-2</c:v>
                </c:pt>
                <c:pt idx="857">
                  <c:v>6.8728987666658109E-2</c:v>
                </c:pt>
                <c:pt idx="858">
                  <c:v>6.9422724246218509E-2</c:v>
                </c:pt>
                <c:pt idx="859">
                  <c:v>7.0098748369369301E-2</c:v>
                </c:pt>
                <c:pt idx="860">
                  <c:v>7.0747577653122298E-2</c:v>
                </c:pt>
                <c:pt idx="861">
                  <c:v>7.1360080776339901E-2</c:v>
                </c:pt>
                <c:pt idx="862">
                  <c:v>7.1924485151107109E-2</c:v>
                </c:pt>
                <c:pt idx="863">
                  <c:v>7.2430404905774404E-2</c:v>
                </c:pt>
                <c:pt idx="864">
                  <c:v>7.2868132420120205E-2</c:v>
                </c:pt>
                <c:pt idx="865">
                  <c:v>7.3230033928026211E-2</c:v>
                </c:pt>
                <c:pt idx="866">
                  <c:v>7.3508961520685603E-2</c:v>
                </c:pt>
                <c:pt idx="867">
                  <c:v>7.370143500319451E-2</c:v>
                </c:pt>
                <c:pt idx="868">
                  <c:v>7.3807493589592307E-2</c:v>
                </c:pt>
                <c:pt idx="869">
                  <c:v>7.3829212682040499E-2</c:v>
                </c:pt>
                <c:pt idx="870">
                  <c:v>7.3771583253987499E-2</c:v>
                </c:pt>
                <c:pt idx="871">
                  <c:v>7.3642095310060801E-2</c:v>
                </c:pt>
                <c:pt idx="872">
                  <c:v>7.3450984884529696E-2</c:v>
                </c:pt>
                <c:pt idx="873">
                  <c:v>7.3210725663966303E-2</c:v>
                </c:pt>
                <c:pt idx="874">
                  <c:v>7.2936283351410197E-2</c:v>
                </c:pt>
                <c:pt idx="875">
                  <c:v>7.2643332341336908E-2</c:v>
                </c:pt>
                <c:pt idx="876">
                  <c:v>7.2347481573769398E-2</c:v>
                </c:pt>
                <c:pt idx="877">
                  <c:v>7.2065405734335702E-2</c:v>
                </c:pt>
                <c:pt idx="878">
                  <c:v>7.1812865356237807E-2</c:v>
                </c:pt>
                <c:pt idx="879">
                  <c:v>7.16054011463573E-2</c:v>
                </c:pt>
                <c:pt idx="880">
                  <c:v>7.1456273372497006E-2</c:v>
                </c:pt>
                <c:pt idx="881">
                  <c:v>7.1377200488334805E-2</c:v>
                </c:pt>
                <c:pt idx="882">
                  <c:v>7.1377408583888205E-2</c:v>
                </c:pt>
                <c:pt idx="883">
                  <c:v>7.1463588618418505E-2</c:v>
                </c:pt>
                <c:pt idx="884">
                  <c:v>7.16400394986067E-2</c:v>
                </c:pt>
                <c:pt idx="885">
                  <c:v>7.19074489957576E-2</c:v>
                </c:pt>
                <c:pt idx="886">
                  <c:v>7.2262463533934201E-2</c:v>
                </c:pt>
                <c:pt idx="887">
                  <c:v>7.2700692267534395E-2</c:v>
                </c:pt>
                <c:pt idx="888">
                  <c:v>7.321462574027271E-2</c:v>
                </c:pt>
                <c:pt idx="889">
                  <c:v>7.379388244670021E-2</c:v>
                </c:pt>
                <c:pt idx="890">
                  <c:v>7.4425241475246207E-2</c:v>
                </c:pt>
                <c:pt idx="891">
                  <c:v>7.5092912561494307E-2</c:v>
                </c:pt>
                <c:pt idx="892">
                  <c:v>7.577852634594251E-2</c:v>
                </c:pt>
                <c:pt idx="893">
                  <c:v>7.6462609713346605E-2</c:v>
                </c:pt>
                <c:pt idx="894">
                  <c:v>7.7124589381862604E-2</c:v>
                </c:pt>
                <c:pt idx="895">
                  <c:v>7.7743039585611795E-2</c:v>
                </c:pt>
                <c:pt idx="896">
                  <c:v>7.8296389817697001E-2</c:v>
                </c:pt>
                <c:pt idx="897">
                  <c:v>7.8763885397696201E-2</c:v>
                </c:pt>
                <c:pt idx="898">
                  <c:v>7.9125096225569402E-2</c:v>
                </c:pt>
                <c:pt idx="899">
                  <c:v>7.936199651561901E-2</c:v>
                </c:pt>
                <c:pt idx="900">
                  <c:v>7.9459663356392096E-2</c:v>
                </c:pt>
                <c:pt idx="901">
                  <c:v>7.9405042789768399E-2</c:v>
                </c:pt>
                <c:pt idx="902">
                  <c:v>7.9189506941632404E-2</c:v>
                </c:pt>
                <c:pt idx="903">
                  <c:v>7.8808865257217406E-2</c:v>
                </c:pt>
                <c:pt idx="904">
                  <c:v>7.8262955491522498E-2</c:v>
                </c:pt>
                <c:pt idx="905">
                  <c:v>7.7553665477315001E-2</c:v>
                </c:pt>
                <c:pt idx="906">
                  <c:v>7.6693328112335798E-2</c:v>
                </c:pt>
                <c:pt idx="907">
                  <c:v>7.5696537492419905E-2</c:v>
                </c:pt>
                <c:pt idx="908">
                  <c:v>7.4581869554229796E-2</c:v>
                </c:pt>
                <c:pt idx="909">
                  <c:v>7.3370852637933304E-2</c:v>
                </c:pt>
                <c:pt idx="910">
                  <c:v>7.2088823916375194E-2</c:v>
                </c:pt>
                <c:pt idx="911">
                  <c:v>7.0764091564682996E-2</c:v>
                </c:pt>
                <c:pt idx="912">
                  <c:v>6.9426072044312004E-2</c:v>
                </c:pt>
                <c:pt idx="913">
                  <c:v>6.8105055898180694E-2</c:v>
                </c:pt>
                <c:pt idx="914">
                  <c:v>6.6829886080289599E-2</c:v>
                </c:pt>
                <c:pt idx="915">
                  <c:v>6.5630497411689304E-2</c:v>
                </c:pt>
                <c:pt idx="916">
                  <c:v>6.4533025185319809E-2</c:v>
                </c:pt>
                <c:pt idx="917">
                  <c:v>6.3561178628147808E-2</c:v>
                </c:pt>
                <c:pt idx="918">
                  <c:v>6.2735074838467103E-2</c:v>
                </c:pt>
                <c:pt idx="919">
                  <c:v>6.20708481143682E-2</c:v>
                </c:pt>
                <c:pt idx="920">
                  <c:v>6.1580702878356305E-2</c:v>
                </c:pt>
                <c:pt idx="921">
                  <c:v>6.1271259808061702E-2</c:v>
                </c:pt>
                <c:pt idx="922">
                  <c:v>6.1145373426760304E-2</c:v>
                </c:pt>
                <c:pt idx="923">
                  <c:v>6.1201484509425204E-2</c:v>
                </c:pt>
                <c:pt idx="924">
                  <c:v>6.1433480312785303E-2</c:v>
                </c:pt>
                <c:pt idx="925">
                  <c:v>6.1831048098696204E-2</c:v>
                </c:pt>
                <c:pt idx="926">
                  <c:v>6.2380341982747105E-2</c:v>
                </c:pt>
                <c:pt idx="927">
                  <c:v>6.30646425294486E-2</c:v>
                </c:pt>
                <c:pt idx="928">
                  <c:v>6.3864604433492303E-2</c:v>
                </c:pt>
                <c:pt idx="929">
                  <c:v>6.4758363244681205E-2</c:v>
                </c:pt>
                <c:pt idx="930">
                  <c:v>6.57239536961369E-2</c:v>
                </c:pt>
                <c:pt idx="931">
                  <c:v>6.6738835127556503E-2</c:v>
                </c:pt>
                <c:pt idx="932">
                  <c:v>6.7779684413772898E-2</c:v>
                </c:pt>
                <c:pt idx="933">
                  <c:v>6.8825386794608895E-2</c:v>
                </c:pt>
                <c:pt idx="934">
                  <c:v>6.98563694250494E-2</c:v>
                </c:pt>
                <c:pt idx="935">
                  <c:v>7.0853781228704005E-2</c:v>
                </c:pt>
                <c:pt idx="936">
                  <c:v>7.1801922920766398E-2</c:v>
                </c:pt>
                <c:pt idx="937">
                  <c:v>7.2687278249527004E-2</c:v>
                </c:pt>
                <c:pt idx="938">
                  <c:v>7.3502139815855003E-2</c:v>
                </c:pt>
                <c:pt idx="939">
                  <c:v>7.4239635551654803E-2</c:v>
                </c:pt>
                <c:pt idx="940">
                  <c:v>7.4895974245126298E-2</c:v>
                </c:pt>
                <c:pt idx="941">
                  <c:v>7.5470199085083095E-2</c:v>
                </c:pt>
                <c:pt idx="942">
                  <c:v>7.5963973098245402E-2</c:v>
                </c:pt>
                <c:pt idx="943">
                  <c:v>7.6381046459916307E-2</c:v>
                </c:pt>
                <c:pt idx="944">
                  <c:v>7.6726179465113606E-2</c:v>
                </c:pt>
                <c:pt idx="945">
                  <c:v>7.70072321888082E-2</c:v>
                </c:pt>
                <c:pt idx="946">
                  <c:v>7.7232424523519499E-2</c:v>
                </c:pt>
                <c:pt idx="947">
                  <c:v>7.7411016805474298E-2</c:v>
                </c:pt>
                <c:pt idx="948">
                  <c:v>7.7550849893063906E-2</c:v>
                </c:pt>
                <c:pt idx="949">
                  <c:v>7.7659521024784406E-2</c:v>
                </c:pt>
                <c:pt idx="950">
                  <c:v>7.7743203906526503E-2</c:v>
                </c:pt>
                <c:pt idx="951">
                  <c:v>7.7808756809155111E-2</c:v>
                </c:pt>
                <c:pt idx="952">
                  <c:v>7.786286369305781E-2</c:v>
                </c:pt>
                <c:pt idx="953">
                  <c:v>7.7910644897737399E-2</c:v>
                </c:pt>
                <c:pt idx="954">
                  <c:v>7.7956718366289895E-2</c:v>
                </c:pt>
                <c:pt idx="955">
                  <c:v>7.8004145098286709E-2</c:v>
                </c:pt>
                <c:pt idx="956">
                  <c:v>7.80577086634342E-2</c:v>
                </c:pt>
                <c:pt idx="957">
                  <c:v>7.8120707367090397E-2</c:v>
                </c:pt>
                <c:pt idx="958">
                  <c:v>7.8197108821863703E-2</c:v>
                </c:pt>
                <c:pt idx="959">
                  <c:v>7.8290618704202106E-2</c:v>
                </c:pt>
                <c:pt idx="960">
                  <c:v>7.8405128275275099E-2</c:v>
                </c:pt>
                <c:pt idx="961">
                  <c:v>7.8546383215981397E-2</c:v>
                </c:pt>
                <c:pt idx="962">
                  <c:v>7.8718313915856597E-2</c:v>
                </c:pt>
                <c:pt idx="963">
                  <c:v>7.8925066141633402E-2</c:v>
                </c:pt>
                <c:pt idx="964">
                  <c:v>7.9170854712162203E-2</c:v>
                </c:pt>
                <c:pt idx="965">
                  <c:v>7.9459130210379508E-2</c:v>
                </c:pt>
                <c:pt idx="966">
                  <c:v>7.9791931177796108E-2</c:v>
                </c:pt>
                <c:pt idx="967">
                  <c:v>8.0171336824067796E-2</c:v>
                </c:pt>
                <c:pt idx="968">
                  <c:v>8.0597347221935206E-2</c:v>
                </c:pt>
                <c:pt idx="969">
                  <c:v>8.1067879573850407E-2</c:v>
                </c:pt>
                <c:pt idx="970">
                  <c:v>8.1578740889815204E-2</c:v>
                </c:pt>
                <c:pt idx="971">
                  <c:v>8.2123748253094306E-2</c:v>
                </c:pt>
                <c:pt idx="972">
                  <c:v>8.2695363968796093E-2</c:v>
                </c:pt>
                <c:pt idx="973">
                  <c:v>8.3282766249665602E-2</c:v>
                </c:pt>
                <c:pt idx="974">
                  <c:v>8.3874887116240499E-2</c:v>
                </c:pt>
                <c:pt idx="975">
                  <c:v>8.4458261019654507E-2</c:v>
                </c:pt>
                <c:pt idx="976">
                  <c:v>8.5017995276223404E-2</c:v>
                </c:pt>
                <c:pt idx="977">
                  <c:v>8.5540480758133502E-2</c:v>
                </c:pt>
                <c:pt idx="978">
                  <c:v>8.6011415239623107E-2</c:v>
                </c:pt>
                <c:pt idx="979">
                  <c:v>8.6417282860556902E-2</c:v>
                </c:pt>
                <c:pt idx="980">
                  <c:v>8.6746795708368296E-2</c:v>
                </c:pt>
                <c:pt idx="981">
                  <c:v>8.6991333562969508E-2</c:v>
                </c:pt>
                <c:pt idx="982">
                  <c:v>8.7141642314539608E-2</c:v>
                </c:pt>
                <c:pt idx="983">
                  <c:v>8.7192573677175311E-2</c:v>
                </c:pt>
                <c:pt idx="984">
                  <c:v>8.7143391020411604E-2</c:v>
                </c:pt>
                <c:pt idx="985">
                  <c:v>8.6996047665393011E-2</c:v>
                </c:pt>
                <c:pt idx="986">
                  <c:v>8.6755342963380805E-2</c:v>
                </c:pt>
                <c:pt idx="987">
                  <c:v>8.6429523247656098E-2</c:v>
                </c:pt>
                <c:pt idx="988">
                  <c:v>8.6029000530741806E-2</c:v>
                </c:pt>
                <c:pt idx="989">
                  <c:v>8.5566588544088495E-2</c:v>
                </c:pt>
                <c:pt idx="990">
                  <c:v>8.5056250082126111E-2</c:v>
                </c:pt>
                <c:pt idx="991">
                  <c:v>8.45127565125421E-2</c:v>
                </c:pt>
                <c:pt idx="992">
                  <c:v>8.3953177906554793E-2</c:v>
                </c:pt>
                <c:pt idx="993">
                  <c:v>8.3393831599606311E-2</c:v>
                </c:pt>
                <c:pt idx="994">
                  <c:v>8.2850486597861206E-2</c:v>
                </c:pt>
                <c:pt idx="995">
                  <c:v>8.2338709038978997E-2</c:v>
                </c:pt>
                <c:pt idx="996">
                  <c:v>8.1872215455227201E-2</c:v>
                </c:pt>
                <c:pt idx="997">
                  <c:v>8.14650970876271E-2</c:v>
                </c:pt>
                <c:pt idx="998">
                  <c:v>8.1127057005132897E-2</c:v>
                </c:pt>
                <c:pt idx="999">
                  <c:v>8.0867515355910302E-2</c:v>
                </c:pt>
                <c:pt idx="1000">
                  <c:v>8.0694285231787011E-2</c:v>
                </c:pt>
                <c:pt idx="1001">
                  <c:v>8.0612542622138295E-2</c:v>
                </c:pt>
                <c:pt idx="1002">
                  <c:v>8.0625273020267202E-2</c:v>
                </c:pt>
                <c:pt idx="1003">
                  <c:v>8.0732879766485299E-2</c:v>
                </c:pt>
                <c:pt idx="1004">
                  <c:v>8.0934200125416605E-2</c:v>
                </c:pt>
                <c:pt idx="1005">
                  <c:v>8.1225483944207005E-2</c:v>
                </c:pt>
                <c:pt idx="1006">
                  <c:v>8.1600920085616813E-2</c:v>
                </c:pt>
                <c:pt idx="1007">
                  <c:v>8.20525896152276E-2</c:v>
                </c:pt>
                <c:pt idx="1008">
                  <c:v>8.2571668225408304E-2</c:v>
                </c:pt>
                <c:pt idx="1009">
                  <c:v>8.3146233744984699E-2</c:v>
                </c:pt>
                <c:pt idx="1010">
                  <c:v>8.3763498785108401E-2</c:v>
                </c:pt>
                <c:pt idx="1011">
                  <c:v>8.4411098358483594E-2</c:v>
                </c:pt>
                <c:pt idx="1012">
                  <c:v>8.5076010715689293E-2</c:v>
                </c:pt>
                <c:pt idx="1013">
                  <c:v>8.5744542832106904E-2</c:v>
                </c:pt>
                <c:pt idx="1014">
                  <c:v>8.6404374264733796E-2</c:v>
                </c:pt>
                <c:pt idx="1015">
                  <c:v>8.7044166970942305E-2</c:v>
                </c:pt>
                <c:pt idx="1016">
                  <c:v>8.7654854040625396E-2</c:v>
                </c:pt>
                <c:pt idx="1017">
                  <c:v>8.8227927632512693E-2</c:v>
                </c:pt>
                <c:pt idx="1018">
                  <c:v>8.8757529543713604E-2</c:v>
                </c:pt>
                <c:pt idx="1019">
                  <c:v>8.9239114719258605E-2</c:v>
                </c:pt>
                <c:pt idx="1020">
                  <c:v>8.9671088161978302E-2</c:v>
                </c:pt>
                <c:pt idx="1021">
                  <c:v>9.0053735338307711E-2</c:v>
                </c:pt>
                <c:pt idx="1022">
                  <c:v>9.0389168243102003E-2</c:v>
                </c:pt>
                <c:pt idx="1023">
                  <c:v>9.0680333454644407E-2</c:v>
                </c:pt>
                <c:pt idx="1024">
                  <c:v>9.0933031493663996E-2</c:v>
                </c:pt>
                <c:pt idx="1025">
                  <c:v>9.1152784244852902E-2</c:v>
                </c:pt>
                <c:pt idx="1026">
                  <c:v>9.1346054756173703E-2</c:v>
                </c:pt>
                <c:pt idx="1027">
                  <c:v>9.1518528236594204E-2</c:v>
                </c:pt>
                <c:pt idx="1028">
                  <c:v>9.1675115937942905E-2</c:v>
                </c:pt>
                <c:pt idx="1029">
                  <c:v>9.1819976532059505E-2</c:v>
                </c:pt>
                <c:pt idx="1030">
                  <c:v>9.1956569379468611E-2</c:v>
                </c:pt>
                <c:pt idx="1031">
                  <c:v>9.2087045054330102E-2</c:v>
                </c:pt>
                <c:pt idx="1032">
                  <c:v>9.2211552377865907E-2</c:v>
                </c:pt>
                <c:pt idx="1033">
                  <c:v>9.2330627277387806E-2</c:v>
                </c:pt>
                <c:pt idx="1034">
                  <c:v>9.2442764911466413E-2</c:v>
                </c:pt>
                <c:pt idx="1035">
                  <c:v>9.2545466064671705E-2</c:v>
                </c:pt>
                <c:pt idx="1036">
                  <c:v>9.2636240810843512E-2</c:v>
                </c:pt>
                <c:pt idx="1037">
                  <c:v>9.2710952050697598E-2</c:v>
                </c:pt>
                <c:pt idx="1038">
                  <c:v>9.2766616685526604E-2</c:v>
                </c:pt>
                <c:pt idx="1039">
                  <c:v>9.2800223839830304E-2</c:v>
                </c:pt>
                <c:pt idx="1040">
                  <c:v>9.2808686895744508E-2</c:v>
                </c:pt>
                <c:pt idx="1041">
                  <c:v>9.2788421663055301E-2</c:v>
                </c:pt>
                <c:pt idx="1042">
                  <c:v>9.2736944658632109E-2</c:v>
                </c:pt>
                <c:pt idx="1043">
                  <c:v>9.2651380067776595E-2</c:v>
                </c:pt>
                <c:pt idx="1044">
                  <c:v>9.2531196364631196E-2</c:v>
                </c:pt>
                <c:pt idx="1045">
                  <c:v>9.2374924578561196E-2</c:v>
                </c:pt>
                <c:pt idx="1046">
                  <c:v>9.21810486858715E-2</c:v>
                </c:pt>
                <c:pt idx="1047">
                  <c:v>9.1948322071773905E-2</c:v>
                </c:pt>
                <c:pt idx="1048">
                  <c:v>9.1674794606045912E-2</c:v>
                </c:pt>
                <c:pt idx="1049">
                  <c:v>9.1360587041111108E-2</c:v>
                </c:pt>
                <c:pt idx="1050">
                  <c:v>9.1004709191569805E-2</c:v>
                </c:pt>
                <c:pt idx="1051">
                  <c:v>9.0607155492238495E-2</c:v>
                </c:pt>
                <c:pt idx="1052">
                  <c:v>9.0168477909826295E-2</c:v>
                </c:pt>
                <c:pt idx="1053">
                  <c:v>8.9689863405429698E-2</c:v>
                </c:pt>
                <c:pt idx="1054">
                  <c:v>8.9173249199036408E-2</c:v>
                </c:pt>
                <c:pt idx="1055">
                  <c:v>8.8621414971295401E-2</c:v>
                </c:pt>
                <c:pt idx="1056">
                  <c:v>8.8037632875275204E-2</c:v>
                </c:pt>
                <c:pt idx="1057">
                  <c:v>8.7427584024099309E-2</c:v>
                </c:pt>
                <c:pt idx="1058">
                  <c:v>8.67976241992688E-2</c:v>
                </c:pt>
                <c:pt idx="1059">
                  <c:v>8.6156038408582797E-2</c:v>
                </c:pt>
                <c:pt idx="1060">
                  <c:v>8.5512847784486701E-2</c:v>
                </c:pt>
                <c:pt idx="1061">
                  <c:v>8.4876985753888606E-2</c:v>
                </c:pt>
                <c:pt idx="1062">
                  <c:v>8.4258732173130013E-2</c:v>
                </c:pt>
                <c:pt idx="1063">
                  <c:v>8.3668191570465011E-2</c:v>
                </c:pt>
                <c:pt idx="1064">
                  <c:v>8.3115643368537204E-2</c:v>
                </c:pt>
                <c:pt idx="1065">
                  <c:v>8.2611011202143605E-2</c:v>
                </c:pt>
                <c:pt idx="1066">
                  <c:v>8.2163197316950903E-2</c:v>
                </c:pt>
                <c:pt idx="1067">
                  <c:v>8.1779168365403304E-2</c:v>
                </c:pt>
                <c:pt idx="1068">
                  <c:v>8.1465751323440694E-2</c:v>
                </c:pt>
                <c:pt idx="1069">
                  <c:v>8.1228012240130598E-2</c:v>
                </c:pt>
                <c:pt idx="1070">
                  <c:v>8.106953811304371E-2</c:v>
                </c:pt>
                <c:pt idx="1071">
                  <c:v>8.0992105435388498E-2</c:v>
                </c:pt>
                <c:pt idx="1072">
                  <c:v>8.09961479494751E-2</c:v>
                </c:pt>
                <c:pt idx="1073">
                  <c:v>8.1079696385438105E-2</c:v>
                </c:pt>
                <c:pt idx="1074">
                  <c:v>8.1241116422428802E-2</c:v>
                </c:pt>
                <c:pt idx="1075">
                  <c:v>8.1478787135869507E-2</c:v>
                </c:pt>
                <c:pt idx="1076">
                  <c:v>8.1789479389029307E-2</c:v>
                </c:pt>
                <c:pt idx="1077">
                  <c:v>8.2169532114857807E-2</c:v>
                </c:pt>
                <c:pt idx="1078">
                  <c:v>8.2614581276115512E-2</c:v>
                </c:pt>
                <c:pt idx="1079">
                  <c:v>8.3120493173680504E-2</c:v>
                </c:pt>
                <c:pt idx="1080">
                  <c:v>8.3681770488573504E-2</c:v>
                </c:pt>
                <c:pt idx="1081">
                  <c:v>8.4293924986055507E-2</c:v>
                </c:pt>
                <c:pt idx="1082">
                  <c:v>8.4951660812353696E-2</c:v>
                </c:pt>
                <c:pt idx="1083">
                  <c:v>8.5649211129023795E-2</c:v>
                </c:pt>
                <c:pt idx="1084">
                  <c:v>8.63799827970783E-2</c:v>
                </c:pt>
                <c:pt idx="1085">
                  <c:v>8.7136603564312493E-2</c:v>
                </c:pt>
                <c:pt idx="1086">
                  <c:v>8.79109566528639E-2</c:v>
                </c:pt>
                <c:pt idx="1087">
                  <c:v>8.8694442624143402E-2</c:v>
                </c:pt>
                <c:pt idx="1088">
                  <c:v>8.9477029690054111E-2</c:v>
                </c:pt>
                <c:pt idx="1089">
                  <c:v>9.02486841798147E-2</c:v>
                </c:pt>
                <c:pt idx="1090">
                  <c:v>9.09988177537394E-2</c:v>
                </c:pt>
                <c:pt idx="1091">
                  <c:v>9.1715594253832994E-2</c:v>
                </c:pt>
                <c:pt idx="1092">
                  <c:v>9.2386702991132802E-2</c:v>
                </c:pt>
                <c:pt idx="1093">
                  <c:v>9.3000611577571404E-2</c:v>
                </c:pt>
                <c:pt idx="1094">
                  <c:v>9.3546510218991408E-2</c:v>
                </c:pt>
                <c:pt idx="1095">
                  <c:v>9.401515501171781E-2</c:v>
                </c:pt>
                <c:pt idx="1096">
                  <c:v>9.4397755139853406E-2</c:v>
                </c:pt>
                <c:pt idx="1097">
                  <c:v>9.46873046189219E-2</c:v>
                </c:pt>
                <c:pt idx="1098">
                  <c:v>9.4878947453547705E-2</c:v>
                </c:pt>
                <c:pt idx="1099">
                  <c:v>9.4970080714088204E-2</c:v>
                </c:pt>
                <c:pt idx="1100">
                  <c:v>9.4959541275630402E-2</c:v>
                </c:pt>
                <c:pt idx="1101">
                  <c:v>9.4849401881302808E-2</c:v>
                </c:pt>
                <c:pt idx="1102">
                  <c:v>9.4643962697145201E-2</c:v>
                </c:pt>
                <c:pt idx="1103">
                  <c:v>9.434916175936911E-2</c:v>
                </c:pt>
                <c:pt idx="1104">
                  <c:v>9.3973495347597913E-2</c:v>
                </c:pt>
                <c:pt idx="1105">
                  <c:v>9.3528424990437009E-2</c:v>
                </c:pt>
                <c:pt idx="1106">
                  <c:v>9.3025268718923901E-2</c:v>
                </c:pt>
                <c:pt idx="1107">
                  <c:v>9.2476596377732895E-2</c:v>
                </c:pt>
                <c:pt idx="1108">
                  <c:v>9.1895590676509209E-2</c:v>
                </c:pt>
                <c:pt idx="1109">
                  <c:v>9.1295030501240701E-2</c:v>
                </c:pt>
                <c:pt idx="1110">
                  <c:v>9.0688924022533896E-2</c:v>
                </c:pt>
                <c:pt idx="1111">
                  <c:v>9.0089555198693994E-2</c:v>
                </c:pt>
                <c:pt idx="1112">
                  <c:v>8.9507702570925204E-2</c:v>
                </c:pt>
                <c:pt idx="1113">
                  <c:v>8.8952080118420013E-2</c:v>
                </c:pt>
                <c:pt idx="1114">
                  <c:v>8.8433381937145894E-2</c:v>
                </c:pt>
                <c:pt idx="1115">
                  <c:v>8.7958643933732802E-2</c:v>
                </c:pt>
                <c:pt idx="1116">
                  <c:v>8.7534211136327505E-2</c:v>
                </c:pt>
                <c:pt idx="1117">
                  <c:v>8.7165421633437407E-2</c:v>
                </c:pt>
                <c:pt idx="1118">
                  <c:v>8.6855412560665896E-2</c:v>
                </c:pt>
                <c:pt idx="1119">
                  <c:v>8.6605846537728806E-2</c:v>
                </c:pt>
                <c:pt idx="1120">
                  <c:v>8.6416461584730403E-2</c:v>
                </c:pt>
                <c:pt idx="1121">
                  <c:v>8.6288204908681498E-2</c:v>
                </c:pt>
                <c:pt idx="1122">
                  <c:v>8.6220968528263608E-2</c:v>
                </c:pt>
                <c:pt idx="1123">
                  <c:v>8.6213711633958301E-2</c:v>
                </c:pt>
                <c:pt idx="1124">
                  <c:v>8.6264893836342199E-2</c:v>
                </c:pt>
                <c:pt idx="1125">
                  <c:v>8.6370387228895396E-2</c:v>
                </c:pt>
                <c:pt idx="1126">
                  <c:v>8.6526801361388794E-2</c:v>
                </c:pt>
                <c:pt idx="1127">
                  <c:v>8.6729644801463113E-2</c:v>
                </c:pt>
                <c:pt idx="1128">
                  <c:v>8.69730533133658E-2</c:v>
                </c:pt>
                <c:pt idx="1129">
                  <c:v>8.7251735870193997E-2</c:v>
                </c:pt>
                <c:pt idx="1130">
                  <c:v>8.7559679369900695E-2</c:v>
                </c:pt>
                <c:pt idx="1131">
                  <c:v>8.7890292095206005E-2</c:v>
                </c:pt>
                <c:pt idx="1132">
                  <c:v>8.8236802186140106E-2</c:v>
                </c:pt>
                <c:pt idx="1133">
                  <c:v>8.8591810946644312E-2</c:v>
                </c:pt>
                <c:pt idx="1134">
                  <c:v>8.8949399038610905E-2</c:v>
                </c:pt>
                <c:pt idx="1135">
                  <c:v>8.9302261385989803E-2</c:v>
                </c:pt>
                <c:pt idx="1136">
                  <c:v>8.9643944178026402E-2</c:v>
                </c:pt>
                <c:pt idx="1137">
                  <c:v>8.9972014882874707E-2</c:v>
                </c:pt>
                <c:pt idx="1138">
                  <c:v>9.0283425434077497E-2</c:v>
                </c:pt>
                <c:pt idx="1139">
                  <c:v>9.0577187761623004E-2</c:v>
                </c:pt>
                <c:pt idx="1140">
                  <c:v>9.0854007033682405E-2</c:v>
                </c:pt>
                <c:pt idx="1141">
                  <c:v>9.1115509734109312E-2</c:v>
                </c:pt>
                <c:pt idx="1142">
                  <c:v>9.1365198041422707E-2</c:v>
                </c:pt>
                <c:pt idx="1143">
                  <c:v>9.160766105653681E-2</c:v>
                </c:pt>
                <c:pt idx="1144">
                  <c:v>9.1848565018628398E-2</c:v>
                </c:pt>
                <c:pt idx="1145">
                  <c:v>9.2093779587306496E-2</c:v>
                </c:pt>
                <c:pt idx="1146">
                  <c:v>9.2349056509396593E-2</c:v>
                </c:pt>
                <c:pt idx="1147">
                  <c:v>9.2619478200784894E-2</c:v>
                </c:pt>
                <c:pt idx="1148">
                  <c:v>9.2909356492840101E-2</c:v>
                </c:pt>
                <c:pt idx="1149">
                  <c:v>9.3221497329259911E-2</c:v>
                </c:pt>
                <c:pt idx="1150">
                  <c:v>9.3556256654795195E-2</c:v>
                </c:pt>
                <c:pt idx="1151">
                  <c:v>9.39115590142824E-2</c:v>
                </c:pt>
                <c:pt idx="1152">
                  <c:v>9.4283280226722901E-2</c:v>
                </c:pt>
                <c:pt idx="1153">
                  <c:v>9.4665338100180407E-2</c:v>
                </c:pt>
                <c:pt idx="1154">
                  <c:v>9.5049116072561501E-2</c:v>
                </c:pt>
                <c:pt idx="1155">
                  <c:v>9.5423763055150004E-2</c:v>
                </c:pt>
                <c:pt idx="1156">
                  <c:v>9.5777080492650102E-2</c:v>
                </c:pt>
                <c:pt idx="1157">
                  <c:v>9.6095088759245606E-2</c:v>
                </c:pt>
                <c:pt idx="1158">
                  <c:v>9.6364355926094103E-2</c:v>
                </c:pt>
                <c:pt idx="1159">
                  <c:v>9.6571700098317406E-2</c:v>
                </c:pt>
                <c:pt idx="1160">
                  <c:v>9.6704943470327293E-2</c:v>
                </c:pt>
                <c:pt idx="1161">
                  <c:v>9.6753553355177505E-2</c:v>
                </c:pt>
                <c:pt idx="1162">
                  <c:v>9.6709808025266297E-2</c:v>
                </c:pt>
                <c:pt idx="1163">
                  <c:v>9.6569418045562599E-2</c:v>
                </c:pt>
                <c:pt idx="1164">
                  <c:v>9.6330506451798706E-2</c:v>
                </c:pt>
                <c:pt idx="1165">
                  <c:v>9.599539584685321E-2</c:v>
                </c:pt>
                <c:pt idx="1166">
                  <c:v>9.5569655533520301E-2</c:v>
                </c:pt>
                <c:pt idx="1167">
                  <c:v>9.50639020022606E-2</c:v>
                </c:pt>
                <c:pt idx="1168">
                  <c:v>9.4491115690588906E-2</c:v>
                </c:pt>
                <c:pt idx="1169">
                  <c:v>9.3869727426555805E-2</c:v>
                </c:pt>
                <c:pt idx="1170">
                  <c:v>9.321913934173981E-2</c:v>
                </c:pt>
                <c:pt idx="1171">
                  <c:v>9.2558730643334503E-2</c:v>
                </c:pt>
                <c:pt idx="1172">
                  <c:v>9.1909829090076112E-2</c:v>
                </c:pt>
                <c:pt idx="1173">
                  <c:v>9.1294185662425503E-2</c:v>
                </c:pt>
                <c:pt idx="1174">
                  <c:v>9.0731967734458602E-2</c:v>
                </c:pt>
                <c:pt idx="1175">
                  <c:v>9.0242869627747996E-2</c:v>
                </c:pt>
                <c:pt idx="1176">
                  <c:v>8.9844446453657995E-2</c:v>
                </c:pt>
                <c:pt idx="1177">
                  <c:v>8.9551756644524805E-2</c:v>
                </c:pt>
                <c:pt idx="1178">
                  <c:v>8.9375557667402294E-2</c:v>
                </c:pt>
                <c:pt idx="1179">
                  <c:v>8.9323949916330803E-2</c:v>
                </c:pt>
                <c:pt idx="1180">
                  <c:v>8.9400785757871609E-2</c:v>
                </c:pt>
                <c:pt idx="1181">
                  <c:v>8.9606378034996201E-2</c:v>
                </c:pt>
                <c:pt idx="1182">
                  <c:v>8.9939077756080801E-2</c:v>
                </c:pt>
                <c:pt idx="1183">
                  <c:v>9.03940419570501E-2</c:v>
                </c:pt>
                <c:pt idx="1184">
                  <c:v>9.0964339713049402E-2</c:v>
                </c:pt>
                <c:pt idx="1185">
                  <c:v>9.1642079195461607E-2</c:v>
                </c:pt>
                <c:pt idx="1186">
                  <c:v>9.2416132861569203E-2</c:v>
                </c:pt>
                <c:pt idx="1187">
                  <c:v>9.3277792790540409E-2</c:v>
                </c:pt>
                <c:pt idx="1188">
                  <c:v>9.42169828975154E-2</c:v>
                </c:pt>
                <c:pt idx="1189">
                  <c:v>9.5224406797736499E-2</c:v>
                </c:pt>
                <c:pt idx="1190">
                  <c:v>9.6290992133401601E-2</c:v>
                </c:pt>
                <c:pt idx="1191">
                  <c:v>9.7408777480986003E-2</c:v>
                </c:pt>
                <c:pt idx="1192">
                  <c:v>9.8570678943522394E-2</c:v>
                </c:pt>
                <c:pt idx="1193">
                  <c:v>9.9770187782842495E-2</c:v>
                </c:pt>
                <c:pt idx="1194">
                  <c:v>0.10100131655781711</c:v>
                </c:pt>
                <c:pt idx="1195">
                  <c:v>0.1022584871944999</c:v>
                </c:pt>
                <c:pt idx="1196">
                  <c:v>0.10353635951822851</c:v>
                </c:pt>
                <c:pt idx="1197">
                  <c:v>0.1048290023039859</c:v>
                </c:pt>
                <c:pt idx="1198">
                  <c:v>0.1061299993356532</c:v>
                </c:pt>
                <c:pt idx="1199">
                  <c:v>0.1074312745444083</c:v>
                </c:pt>
                <c:pt idx="1200">
                  <c:v>0.1087255407626161</c:v>
                </c:pt>
                <c:pt idx="1201">
                  <c:v>0.11000659931795501</c:v>
                </c:pt>
                <c:pt idx="1202">
                  <c:v>0.11126539498444001</c:v>
                </c:pt>
                <c:pt idx="1203">
                  <c:v>0.11249352166484111</c:v>
                </c:pt>
                <c:pt idx="1204">
                  <c:v>0.11368267288205021</c:v>
                </c:pt>
                <c:pt idx="1205">
                  <c:v>0.11482418703558521</c:v>
                </c:pt>
                <c:pt idx="1206">
                  <c:v>0.11591101934426171</c:v>
                </c:pt>
                <c:pt idx="1207">
                  <c:v>0.11693752483975771</c:v>
                </c:pt>
                <c:pt idx="1208">
                  <c:v>0.1178992485580541</c:v>
                </c:pt>
                <c:pt idx="1209">
                  <c:v>0.1187948746624732</c:v>
                </c:pt>
                <c:pt idx="1210">
                  <c:v>0.1196231733773369</c:v>
                </c:pt>
                <c:pt idx="1211">
                  <c:v>0.1203851188318925</c:v>
                </c:pt>
                <c:pt idx="1212">
                  <c:v>0.12108289518911231</c:v>
                </c:pt>
                <c:pt idx="1213">
                  <c:v>0.12171996266244051</c:v>
                </c:pt>
                <c:pt idx="1214">
                  <c:v>0.12230149790555431</c:v>
                </c:pt>
                <c:pt idx="1215">
                  <c:v>0.12283157876984491</c:v>
                </c:pt>
                <c:pt idx="1216">
                  <c:v>0.12331492662210171</c:v>
                </c:pt>
                <c:pt idx="1217">
                  <c:v>0.1237561799399268</c:v>
                </c:pt>
                <c:pt idx="1218">
                  <c:v>0.12415953579986071</c:v>
                </c:pt>
                <c:pt idx="1219">
                  <c:v>0.1245281132333358</c:v>
                </c:pt>
                <c:pt idx="1220">
                  <c:v>0.124865209292688</c:v>
                </c:pt>
                <c:pt idx="1221">
                  <c:v>0.1251723765735602</c:v>
                </c:pt>
                <c:pt idx="1222">
                  <c:v>0.12545045640886032</c:v>
                </c:pt>
                <c:pt idx="1223">
                  <c:v>0.12569997242429651</c:v>
                </c:pt>
                <c:pt idx="1224">
                  <c:v>0.12592057629994552</c:v>
                </c:pt>
                <c:pt idx="1225">
                  <c:v>0.12611150398358451</c:v>
                </c:pt>
                <c:pt idx="1226">
                  <c:v>0.12627403716303021</c:v>
                </c:pt>
                <c:pt idx="1227">
                  <c:v>0.1264086929646534</c:v>
                </c:pt>
                <c:pt idx="1228">
                  <c:v>0.12651675447646582</c:v>
                </c:pt>
                <c:pt idx="1229">
                  <c:v>0.1265999354847106</c:v>
                </c:pt>
                <c:pt idx="1230">
                  <c:v>0.12666101653267492</c:v>
                </c:pt>
                <c:pt idx="1231">
                  <c:v>0.1267031889689908</c:v>
                </c:pt>
                <c:pt idx="1232">
                  <c:v>0.12673116998575912</c:v>
                </c:pt>
                <c:pt idx="1233">
                  <c:v>0.1267506866188963</c:v>
                </c:pt>
                <c:pt idx="1234">
                  <c:v>0.12676747934255131</c:v>
                </c:pt>
                <c:pt idx="1235">
                  <c:v>0.12678710543953542</c:v>
                </c:pt>
                <c:pt idx="1236">
                  <c:v>0.1268159056094702</c:v>
                </c:pt>
                <c:pt idx="1237">
                  <c:v>0.12686008191407672</c:v>
                </c:pt>
                <c:pt idx="1238">
                  <c:v>0.12692531581346281</c:v>
                </c:pt>
                <c:pt idx="1239">
                  <c:v>0.12701650453174521</c:v>
                </c:pt>
                <c:pt idx="1240">
                  <c:v>0.12714013123422852</c:v>
                </c:pt>
                <c:pt idx="1241">
                  <c:v>0.1273014006135256</c:v>
                </c:pt>
                <c:pt idx="1242">
                  <c:v>0.12750382945407168</c:v>
                </c:pt>
                <c:pt idx="1243">
                  <c:v>0.12775048889710788</c:v>
                </c:pt>
                <c:pt idx="1244">
                  <c:v>0.1280437832654395</c:v>
                </c:pt>
                <c:pt idx="1245">
                  <c:v>0.12838297531145282</c:v>
                </c:pt>
                <c:pt idx="1246">
                  <c:v>0.12876872909379988</c:v>
                </c:pt>
                <c:pt idx="1247">
                  <c:v>0.1292013130243882</c:v>
                </c:pt>
                <c:pt idx="1248">
                  <c:v>0.12968058198881682</c:v>
                </c:pt>
                <c:pt idx="1249">
                  <c:v>0.13020331037876931</c:v>
                </c:pt>
                <c:pt idx="1250">
                  <c:v>0.1307659745506731</c:v>
                </c:pt>
                <c:pt idx="1251">
                  <c:v>0.1313649813202532</c:v>
                </c:pt>
                <c:pt idx="1252">
                  <c:v>0.13199441685239649</c:v>
                </c:pt>
                <c:pt idx="1253">
                  <c:v>0.13264830552865142</c:v>
                </c:pt>
                <c:pt idx="1254">
                  <c:v>0.13332199563003039</c:v>
                </c:pt>
                <c:pt idx="1255">
                  <c:v>0.13401023401829498</c:v>
                </c:pt>
                <c:pt idx="1256">
                  <c:v>0.1347087152286438</c:v>
                </c:pt>
                <c:pt idx="1257">
                  <c:v>0.13541293060006271</c:v>
                </c:pt>
                <c:pt idx="1258">
                  <c:v>0.13611995561150458</c:v>
                </c:pt>
                <c:pt idx="1259">
                  <c:v>0.13682813671801269</c:v>
                </c:pt>
                <c:pt idx="1260">
                  <c:v>0.1375354521266513</c:v>
                </c:pt>
                <c:pt idx="1261">
                  <c:v>0.1382414385792774</c:v>
                </c:pt>
                <c:pt idx="1262">
                  <c:v>0.13894711642534741</c:v>
                </c:pt>
                <c:pt idx="1263">
                  <c:v>0.1396536203764869</c:v>
                </c:pt>
                <c:pt idx="1264">
                  <c:v>0.1403634721089109</c:v>
                </c:pt>
                <c:pt idx="1265">
                  <c:v>0.1410792019577452</c:v>
                </c:pt>
                <c:pt idx="1266">
                  <c:v>0.14180294814567301</c:v>
                </c:pt>
                <c:pt idx="1267">
                  <c:v>0.1425384548834438</c:v>
                </c:pt>
                <c:pt idx="1268">
                  <c:v>0.14328811191748961</c:v>
                </c:pt>
                <c:pt idx="1269">
                  <c:v>0.14405373744636352</c:v>
                </c:pt>
                <c:pt idx="1270">
                  <c:v>0.1448361468032214</c:v>
                </c:pt>
                <c:pt idx="1271">
                  <c:v>0.1456351816838394</c:v>
                </c:pt>
                <c:pt idx="1272">
                  <c:v>0.1464492762456191</c:v>
                </c:pt>
                <c:pt idx="1273">
                  <c:v>0.1472765099402836</c:v>
                </c:pt>
                <c:pt idx="1274">
                  <c:v>0.14811396837641841</c:v>
                </c:pt>
                <c:pt idx="1275">
                  <c:v>0.1489593354243933</c:v>
                </c:pt>
                <c:pt idx="1276">
                  <c:v>0.1498074080374466</c:v>
                </c:pt>
                <c:pt idx="1277">
                  <c:v>0.150654511979017</c:v>
                </c:pt>
                <c:pt idx="1278">
                  <c:v>0.15149937506974701</c:v>
                </c:pt>
                <c:pt idx="1279">
                  <c:v>0.15233994358776901</c:v>
                </c:pt>
                <c:pt idx="1280">
                  <c:v>0.153175802807479</c:v>
                </c:pt>
                <c:pt idx="1281">
                  <c:v>0.15400714899269202</c:v>
                </c:pt>
                <c:pt idx="1282">
                  <c:v>0.15483568385839602</c:v>
                </c:pt>
                <c:pt idx="1283">
                  <c:v>0.15566338045068301</c:v>
                </c:pt>
                <c:pt idx="1284">
                  <c:v>0.15649468439234199</c:v>
                </c:pt>
                <c:pt idx="1285">
                  <c:v>0.15733269713289399</c:v>
                </c:pt>
                <c:pt idx="1286">
                  <c:v>0.15818183439780301</c:v>
                </c:pt>
                <c:pt idx="1287">
                  <c:v>0.15904622096545301</c:v>
                </c:pt>
                <c:pt idx="1288">
                  <c:v>0.159929030951528</c:v>
                </c:pt>
                <c:pt idx="1289">
                  <c:v>0.160831684594856</c:v>
                </c:pt>
                <c:pt idx="1290">
                  <c:v>0.161753188326063</c:v>
                </c:pt>
                <c:pt idx="1291">
                  <c:v>0.16269138193173599</c:v>
                </c:pt>
                <c:pt idx="1292">
                  <c:v>0.16364106025887601</c:v>
                </c:pt>
                <c:pt idx="1293">
                  <c:v>0.16459525588314</c:v>
                </c:pt>
                <c:pt idx="1294">
                  <c:v>0.165544797113234</c:v>
                </c:pt>
                <c:pt idx="1295">
                  <c:v>0.16647879168524499</c:v>
                </c:pt>
                <c:pt idx="1296">
                  <c:v>0.16738344953103101</c:v>
                </c:pt>
                <c:pt idx="1297">
                  <c:v>0.16824545794318402</c:v>
                </c:pt>
                <c:pt idx="1298">
                  <c:v>0.16905128074921999</c:v>
                </c:pt>
                <c:pt idx="1299">
                  <c:v>0.16978709268874301</c:v>
                </c:pt>
                <c:pt idx="1300">
                  <c:v>0.17044161297187299</c:v>
                </c:pt>
                <c:pt idx="1301">
                  <c:v>0.171003460518139</c:v>
                </c:pt>
                <c:pt idx="1302">
                  <c:v>0.17146330285772798</c:v>
                </c:pt>
                <c:pt idx="1303">
                  <c:v>0.17181482833131001</c:v>
                </c:pt>
                <c:pt idx="1304">
                  <c:v>0.17205478021720899</c:v>
                </c:pt>
                <c:pt idx="1305">
                  <c:v>0.172183891323513</c:v>
                </c:pt>
                <c:pt idx="1306">
                  <c:v>0.17220460493265399</c:v>
                </c:pt>
                <c:pt idx="1307">
                  <c:v>0.17212297000652799</c:v>
                </c:pt>
                <c:pt idx="1308">
                  <c:v>0.17194634583333901</c:v>
                </c:pt>
                <c:pt idx="1309">
                  <c:v>0.171684477857099</c:v>
                </c:pt>
                <c:pt idx="1310">
                  <c:v>0.171350622501378</c:v>
                </c:pt>
                <c:pt idx="1311">
                  <c:v>0.17095882050334199</c:v>
                </c:pt>
                <c:pt idx="1312">
                  <c:v>0.17052349813869799</c:v>
                </c:pt>
                <c:pt idx="1313">
                  <c:v>0.170059526088045</c:v>
                </c:pt>
                <c:pt idx="1314">
                  <c:v>0.16958107899872499</c:v>
                </c:pt>
                <c:pt idx="1315">
                  <c:v>0.16910124169180502</c:v>
                </c:pt>
                <c:pt idx="1316">
                  <c:v>0.168632313607359</c:v>
                </c:pt>
                <c:pt idx="1317">
                  <c:v>0.16818493416066599</c:v>
                </c:pt>
                <c:pt idx="1318">
                  <c:v>0.16776888249342201</c:v>
                </c:pt>
                <c:pt idx="1319">
                  <c:v>0.167391495838599</c:v>
                </c:pt>
                <c:pt idx="1320">
                  <c:v>0.16705846137972702</c:v>
                </c:pt>
                <c:pt idx="1321">
                  <c:v>0.166773480317842</c:v>
                </c:pt>
                <c:pt idx="1322">
                  <c:v>0.16653735583471402</c:v>
                </c:pt>
                <c:pt idx="1323">
                  <c:v>0.16635226801756101</c:v>
                </c:pt>
                <c:pt idx="1324">
                  <c:v>0.166215953666772</c:v>
                </c:pt>
                <c:pt idx="1325">
                  <c:v>0.166125762862703</c:v>
                </c:pt>
                <c:pt idx="1326">
                  <c:v>0.16607746927175099</c:v>
                </c:pt>
                <c:pt idx="1327">
                  <c:v>0.166064397335283</c:v>
                </c:pt>
                <c:pt idx="1328">
                  <c:v>0.166083055608861</c:v>
                </c:pt>
                <c:pt idx="1329">
                  <c:v>0.16612825114985302</c:v>
                </c:pt>
                <c:pt idx="1330">
                  <c:v>0.166193560212299</c:v>
                </c:pt>
                <c:pt idx="1331">
                  <c:v>0.16627345852184899</c:v>
                </c:pt>
                <c:pt idx="1332">
                  <c:v>0.16636174220771799</c:v>
                </c:pt>
                <c:pt idx="1333">
                  <c:v>0.166454139265832</c:v>
                </c:pt>
                <c:pt idx="1334">
                  <c:v>0.16654819311975599</c:v>
                </c:pt>
                <c:pt idx="1335">
                  <c:v>0.16664056651065001</c:v>
                </c:pt>
                <c:pt idx="1336">
                  <c:v>0.166730648369561</c:v>
                </c:pt>
                <c:pt idx="1337">
                  <c:v>0.16681796698655499</c:v>
                </c:pt>
                <c:pt idx="1338">
                  <c:v>0.16690283582308502</c:v>
                </c:pt>
                <c:pt idx="1339">
                  <c:v>0.166987892696491</c:v>
                </c:pt>
                <c:pt idx="1340">
                  <c:v>0.16707527724400401</c:v>
                </c:pt>
                <c:pt idx="1341">
                  <c:v>0.16716816237186799</c:v>
                </c:pt>
                <c:pt idx="1342">
                  <c:v>0.167270286341554</c:v>
                </c:pt>
                <c:pt idx="1343">
                  <c:v>0.167383603725441</c:v>
                </c:pt>
                <c:pt idx="1344">
                  <c:v>0.16751159831238099</c:v>
                </c:pt>
                <c:pt idx="1345">
                  <c:v>0.16765869148905399</c:v>
                </c:pt>
                <c:pt idx="1346">
                  <c:v>0.16782820555638001</c:v>
                </c:pt>
                <c:pt idx="1347">
                  <c:v>0.16802199798443201</c:v>
                </c:pt>
                <c:pt idx="1348">
                  <c:v>0.16824145794165402</c:v>
                </c:pt>
                <c:pt idx="1349">
                  <c:v>0.16848698824261699</c:v>
                </c:pt>
                <c:pt idx="1350">
                  <c:v>0.16875883905835098</c:v>
                </c:pt>
                <c:pt idx="1351">
                  <c:v>0.16905531536721302</c:v>
                </c:pt>
                <c:pt idx="1352">
                  <c:v>0.16937339390661899</c:v>
                </c:pt>
                <c:pt idx="1353">
                  <c:v>0.16970971077454999</c:v>
                </c:pt>
                <c:pt idx="1354">
                  <c:v>0.17005993003647601</c:v>
                </c:pt>
                <c:pt idx="1355">
                  <c:v>0.170419671123826</c:v>
                </c:pt>
                <c:pt idx="1356">
                  <c:v>0.17078360458463901</c:v>
                </c:pt>
                <c:pt idx="1357">
                  <c:v>0.17114664751499301</c:v>
                </c:pt>
                <c:pt idx="1358">
                  <c:v>0.171502391488383</c:v>
                </c:pt>
                <c:pt idx="1359">
                  <c:v>0.17184540129875001</c:v>
                </c:pt>
                <c:pt idx="1360">
                  <c:v>0.172168782289355</c:v>
                </c:pt>
                <c:pt idx="1361">
                  <c:v>0.17246654160351199</c:v>
                </c:pt>
                <c:pt idx="1362">
                  <c:v>0.17273509753400001</c:v>
                </c:pt>
                <c:pt idx="1363">
                  <c:v>0.17297116367221199</c:v>
                </c:pt>
                <c:pt idx="1364">
                  <c:v>0.17317158683197101</c:v>
                </c:pt>
                <c:pt idx="1365">
                  <c:v>0.17333443158313</c:v>
                </c:pt>
                <c:pt idx="1366">
                  <c:v>0.173459475736403</c:v>
                </c:pt>
                <c:pt idx="1367">
                  <c:v>0.17354793843406002</c:v>
                </c:pt>
                <c:pt idx="1368">
                  <c:v>0.173603086022939</c:v>
                </c:pt>
                <c:pt idx="1369">
                  <c:v>0.17362757020164998</c:v>
                </c:pt>
                <c:pt idx="1370">
                  <c:v>0.173628312892953</c:v>
                </c:pt>
                <c:pt idx="1371">
                  <c:v>0.173613083877667</c:v>
                </c:pt>
                <c:pt idx="1372">
                  <c:v>0.173591031732926</c:v>
                </c:pt>
                <c:pt idx="1373">
                  <c:v>0.173573696586556</c:v>
                </c:pt>
                <c:pt idx="1374">
                  <c:v>0.173571904472414</c:v>
                </c:pt>
                <c:pt idx="1375">
                  <c:v>0.17359763798716299</c:v>
                </c:pt>
                <c:pt idx="1376">
                  <c:v>0.17366128830407102</c:v>
                </c:pt>
                <c:pt idx="1377">
                  <c:v>0.173774933496706</c:v>
                </c:pt>
                <c:pt idx="1378">
                  <c:v>0.17394922322060702</c:v>
                </c:pt>
                <c:pt idx="1379">
                  <c:v>0.174193506866545</c:v>
                </c:pt>
                <c:pt idx="1380">
                  <c:v>0.174514814642377</c:v>
                </c:pt>
                <c:pt idx="1381">
                  <c:v>0.17491687687069701</c:v>
                </c:pt>
                <c:pt idx="1382">
                  <c:v>0.17540242043583798</c:v>
                </c:pt>
                <c:pt idx="1383">
                  <c:v>0.17597033610534202</c:v>
                </c:pt>
                <c:pt idx="1384">
                  <c:v>0.17661678348350401</c:v>
                </c:pt>
                <c:pt idx="1385">
                  <c:v>0.17733425278262499</c:v>
                </c:pt>
                <c:pt idx="1386">
                  <c:v>0.17811224994900299</c:v>
                </c:pt>
                <c:pt idx="1387">
                  <c:v>0.17893945975322001</c:v>
                </c:pt>
                <c:pt idx="1388">
                  <c:v>0.179800499545965</c:v>
                </c:pt>
                <c:pt idx="1389">
                  <c:v>0.18067834660445903</c:v>
                </c:pt>
                <c:pt idx="1390">
                  <c:v>0.181555802877995</c:v>
                </c:pt>
                <c:pt idx="1391">
                  <c:v>0.18241512683868299</c:v>
                </c:pt>
                <c:pt idx="1392">
                  <c:v>0.183238739846808</c:v>
                </c:pt>
                <c:pt idx="1393">
                  <c:v>0.18400990463502898</c:v>
                </c:pt>
                <c:pt idx="1394">
                  <c:v>0.18471368690269302</c:v>
                </c:pt>
                <c:pt idx="1395">
                  <c:v>0.18533715211953</c:v>
                </c:pt>
                <c:pt idx="1396">
                  <c:v>0.18587011922537899</c:v>
                </c:pt>
                <c:pt idx="1397">
                  <c:v>0.18630664618403098</c:v>
                </c:pt>
                <c:pt idx="1398">
                  <c:v>0.18664307527918</c:v>
                </c:pt>
                <c:pt idx="1399">
                  <c:v>0.18687859725054101</c:v>
                </c:pt>
                <c:pt idx="1400">
                  <c:v>0.18701886278879098</c:v>
                </c:pt>
                <c:pt idx="1401">
                  <c:v>0.18707111983034802</c:v>
                </c:pt>
                <c:pt idx="1402">
                  <c:v>0.18704545706613701</c:v>
                </c:pt>
                <c:pt idx="1403">
                  <c:v>0.18695339960350299</c:v>
                </c:pt>
                <c:pt idx="1404">
                  <c:v>0.186807807362874</c:v>
                </c:pt>
                <c:pt idx="1405">
                  <c:v>0.18662474620478903</c:v>
                </c:pt>
                <c:pt idx="1406">
                  <c:v>0.18642088484569302</c:v>
                </c:pt>
                <c:pt idx="1407">
                  <c:v>0.18621123254894001</c:v>
                </c:pt>
                <c:pt idx="1408">
                  <c:v>0.186010767816013</c:v>
                </c:pt>
                <c:pt idx="1409">
                  <c:v>0.18583214628507599</c:v>
                </c:pt>
                <c:pt idx="1410">
                  <c:v>0.18568560315781202</c:v>
                </c:pt>
                <c:pt idx="1411">
                  <c:v>0.18557981622730702</c:v>
                </c:pt>
                <c:pt idx="1412">
                  <c:v>0.18552104781866602</c:v>
                </c:pt>
                <c:pt idx="1413">
                  <c:v>0.18551237485850103</c:v>
                </c:pt>
                <c:pt idx="1414">
                  <c:v>0.18555511574230799</c:v>
                </c:pt>
                <c:pt idx="1415">
                  <c:v>0.18564718926631602</c:v>
                </c:pt>
                <c:pt idx="1416">
                  <c:v>0.18578595768642703</c:v>
                </c:pt>
                <c:pt idx="1417">
                  <c:v>0.18596632128461399</c:v>
                </c:pt>
                <c:pt idx="1418">
                  <c:v>0.18618203144687301</c:v>
                </c:pt>
                <c:pt idx="1419">
                  <c:v>0.18642684523807601</c:v>
                </c:pt>
                <c:pt idx="1420">
                  <c:v>0.18669404827337899</c:v>
                </c:pt>
                <c:pt idx="1421">
                  <c:v>0.18697523812829503</c:v>
                </c:pt>
                <c:pt idx="1422">
                  <c:v>0.18726375915669302</c:v>
                </c:pt>
                <c:pt idx="1423">
                  <c:v>0.18755524017317898</c:v>
                </c:pt>
                <c:pt idx="1424">
                  <c:v>0.18784543150167898</c:v>
                </c:pt>
                <c:pt idx="1425">
                  <c:v>0.18813133352941003</c:v>
                </c:pt>
                <c:pt idx="1426">
                  <c:v>0.18840928213594399</c:v>
                </c:pt>
                <c:pt idx="1427">
                  <c:v>0.18867899376500302</c:v>
                </c:pt>
                <c:pt idx="1428">
                  <c:v>0.18893862985973603</c:v>
                </c:pt>
                <c:pt idx="1429">
                  <c:v>0.18918663445242201</c:v>
                </c:pt>
                <c:pt idx="1430">
                  <c:v>0.18942130508629801</c:v>
                </c:pt>
                <c:pt idx="1431">
                  <c:v>0.18964040039694002</c:v>
                </c:pt>
                <c:pt idx="1432">
                  <c:v>0.18984177374884198</c:v>
                </c:pt>
                <c:pt idx="1433">
                  <c:v>0.19002206584798198</c:v>
                </c:pt>
                <c:pt idx="1434">
                  <c:v>0.19017928485443203</c:v>
                </c:pt>
                <c:pt idx="1435">
                  <c:v>0.19030957960372602</c:v>
                </c:pt>
                <c:pt idx="1436">
                  <c:v>0.19040912568669299</c:v>
                </c:pt>
                <c:pt idx="1437">
                  <c:v>0.19047445030425503</c:v>
                </c:pt>
                <c:pt idx="1438">
                  <c:v>0.19050102779740102</c:v>
                </c:pt>
                <c:pt idx="1439">
                  <c:v>0.19048688340554198</c:v>
                </c:pt>
                <c:pt idx="1440">
                  <c:v>0.19043135252026999</c:v>
                </c:pt>
                <c:pt idx="1441">
                  <c:v>0.19033507720929699</c:v>
                </c:pt>
                <c:pt idx="1442">
                  <c:v>0.19020019183026399</c:v>
                </c:pt>
                <c:pt idx="1443">
                  <c:v>0.19003035650331102</c:v>
                </c:pt>
                <c:pt idx="1444">
                  <c:v>0.18983122981075801</c:v>
                </c:pt>
                <c:pt idx="1445">
                  <c:v>0.18961149928675503</c:v>
                </c:pt>
                <c:pt idx="1446">
                  <c:v>0.18937790973933699</c:v>
                </c:pt>
                <c:pt idx="1447">
                  <c:v>0.18913940630112103</c:v>
                </c:pt>
                <c:pt idx="1448">
                  <c:v>0.18890632885608999</c:v>
                </c:pt>
                <c:pt idx="1449">
                  <c:v>0.18868774503733698</c:v>
                </c:pt>
                <c:pt idx="1450">
                  <c:v>0.18849383682792398</c:v>
                </c:pt>
                <c:pt idx="1451">
                  <c:v>0.18833300407014802</c:v>
                </c:pt>
                <c:pt idx="1452">
                  <c:v>0.188212214374538</c:v>
                </c:pt>
                <c:pt idx="1453">
                  <c:v>0.188135585483032</c:v>
                </c:pt>
                <c:pt idx="1454">
                  <c:v>0.18810520306601103</c:v>
                </c:pt>
                <c:pt idx="1455">
                  <c:v>0.18812111426103001</c:v>
                </c:pt>
                <c:pt idx="1456">
                  <c:v>0.18818179683374198</c:v>
                </c:pt>
                <c:pt idx="1457">
                  <c:v>0.188282581165929</c:v>
                </c:pt>
                <c:pt idx="1458">
                  <c:v>0.18841709325357098</c:v>
                </c:pt>
                <c:pt idx="1459">
                  <c:v>0.188577559412131</c:v>
                </c:pt>
                <c:pt idx="1460">
                  <c:v>0.18875398609128602</c:v>
                </c:pt>
                <c:pt idx="1461">
                  <c:v>0.188937049656001</c:v>
                </c:pt>
                <c:pt idx="1462">
                  <c:v>0.18911782238111302</c:v>
                </c:pt>
                <c:pt idx="1463">
                  <c:v>0.18928399773966903</c:v>
                </c:pt>
                <c:pt idx="1464">
                  <c:v>0.189427115546349</c:v>
                </c:pt>
                <c:pt idx="1465">
                  <c:v>0.189538311734748</c:v>
                </c:pt>
                <c:pt idx="1466">
                  <c:v>0.18961021195058703</c:v>
                </c:pt>
                <c:pt idx="1467">
                  <c:v>0.18963632257131702</c:v>
                </c:pt>
                <c:pt idx="1468">
                  <c:v>0.18961202677387101</c:v>
                </c:pt>
                <c:pt idx="1469">
                  <c:v>0.18953435493270399</c:v>
                </c:pt>
                <c:pt idx="1470">
                  <c:v>0.189401426652201</c:v>
                </c:pt>
                <c:pt idx="1471">
                  <c:v>0.18921451892547902</c:v>
                </c:pt>
                <c:pt idx="1472">
                  <c:v>0.18897502204691302</c:v>
                </c:pt>
                <c:pt idx="1473">
                  <c:v>0.18868540900685499</c:v>
                </c:pt>
                <c:pt idx="1474">
                  <c:v>0.18835153057556703</c:v>
                </c:pt>
                <c:pt idx="1475">
                  <c:v>0.18797994022791698</c:v>
                </c:pt>
                <c:pt idx="1476">
                  <c:v>0.18757789797513602</c:v>
                </c:pt>
                <c:pt idx="1477">
                  <c:v>0.18715466059003699</c:v>
                </c:pt>
                <c:pt idx="1478">
                  <c:v>0.18672156679501001</c:v>
                </c:pt>
                <c:pt idx="1479">
                  <c:v>0.186291147183476</c:v>
                </c:pt>
                <c:pt idx="1480">
                  <c:v>0.18587667108092598</c:v>
                </c:pt>
                <c:pt idx="1481">
                  <c:v>0.18549168903983099</c:v>
                </c:pt>
                <c:pt idx="1482">
                  <c:v>0.18515103999780103</c:v>
                </c:pt>
                <c:pt idx="1483">
                  <c:v>0.18487041049177899</c:v>
                </c:pt>
                <c:pt idx="1484">
                  <c:v>0.18466525362777503</c:v>
                </c:pt>
                <c:pt idx="1485">
                  <c:v>0.18455031106189002</c:v>
                </c:pt>
                <c:pt idx="1486">
                  <c:v>0.184539800458143</c:v>
                </c:pt>
                <c:pt idx="1487">
                  <c:v>0.184646433918917</c:v>
                </c:pt>
                <c:pt idx="1488">
                  <c:v>0.18488102477158203</c:v>
                </c:pt>
                <c:pt idx="1489">
                  <c:v>0.185254338336235</c:v>
                </c:pt>
                <c:pt idx="1490">
                  <c:v>0.185770453088901</c:v>
                </c:pt>
                <c:pt idx="1491">
                  <c:v>0.18643189043570202</c:v>
                </c:pt>
                <c:pt idx="1492">
                  <c:v>0.18723848263076498</c:v>
                </c:pt>
                <c:pt idx="1493">
                  <c:v>0.188187212170843</c:v>
                </c:pt>
                <c:pt idx="1494">
                  <c:v>0.18927143145978498</c:v>
                </c:pt>
                <c:pt idx="1495">
                  <c:v>0.19048188169916802</c:v>
                </c:pt>
                <c:pt idx="1496">
                  <c:v>0.191806188733534</c:v>
                </c:pt>
                <c:pt idx="1497">
                  <c:v>0.19323164412617899</c:v>
                </c:pt>
                <c:pt idx="1498">
                  <c:v>0.19474507878500003</c:v>
                </c:pt>
                <c:pt idx="1499">
                  <c:v>0.19633238337904801</c:v>
                </c:pt>
                <c:pt idx="1500">
                  <c:v>0.197979943468439</c:v>
                </c:pt>
                <c:pt idx="1501">
                  <c:v>0.19967479988061998</c:v>
                </c:pt>
                <c:pt idx="1502">
                  <c:v>0.20140726686781202</c:v>
                </c:pt>
                <c:pt idx="1503">
                  <c:v>0.203168420128226</c:v>
                </c:pt>
                <c:pt idx="1504">
                  <c:v>0.20495420597083702</c:v>
                </c:pt>
                <c:pt idx="1505">
                  <c:v>0.20676218312066502</c:v>
                </c:pt>
                <c:pt idx="1506">
                  <c:v>0.20859263797559202</c:v>
                </c:pt>
                <c:pt idx="1507">
                  <c:v>0.21044846359862501</c:v>
                </c:pt>
                <c:pt idx="1508">
                  <c:v>0.212333801792915</c:v>
                </c:pt>
                <c:pt idx="1509">
                  <c:v>0.21425460754764503</c:v>
                </c:pt>
                <c:pt idx="1510">
                  <c:v>0.21621801908244698</c:v>
                </c:pt>
                <c:pt idx="1511">
                  <c:v>0.218231881889486</c:v>
                </c:pt>
                <c:pt idx="1512">
                  <c:v>0.22030258625167598</c:v>
                </c:pt>
                <c:pt idx="1513">
                  <c:v>0.222436163353677</c:v>
                </c:pt>
                <c:pt idx="1514">
                  <c:v>0.22463654834463098</c:v>
                </c:pt>
                <c:pt idx="1515">
                  <c:v>0.22690516230081598</c:v>
                </c:pt>
                <c:pt idx="1516">
                  <c:v>0.22924185559763599</c:v>
                </c:pt>
                <c:pt idx="1517">
                  <c:v>0.23164433447980498</c:v>
                </c:pt>
                <c:pt idx="1518">
                  <c:v>0.234108953984491</c:v>
                </c:pt>
                <c:pt idx="1519">
                  <c:v>0.23662952321922698</c:v>
                </c:pt>
                <c:pt idx="1520">
                  <c:v>0.23919736338210001</c:v>
                </c:pt>
                <c:pt idx="1521">
                  <c:v>0.24180364706364699</c:v>
                </c:pt>
                <c:pt idx="1522">
                  <c:v>0.24443822020959499</c:v>
                </c:pt>
                <c:pt idx="1523">
                  <c:v>0.24709289529678102</c:v>
                </c:pt>
                <c:pt idx="1524">
                  <c:v>0.24975956009971301</c:v>
                </c:pt>
                <c:pt idx="1525">
                  <c:v>0.252432073985915</c:v>
                </c:pt>
                <c:pt idx="1526">
                  <c:v>0.25510717337949501</c:v>
                </c:pt>
                <c:pt idx="1527">
                  <c:v>0.25778115385598899</c:v>
                </c:pt>
                <c:pt idx="1528">
                  <c:v>0.26045463549268</c:v>
                </c:pt>
                <c:pt idx="1529">
                  <c:v>0.26313148569190398</c:v>
                </c:pt>
                <c:pt idx="1530">
                  <c:v>0.26581688443060802</c:v>
                </c:pt>
                <c:pt idx="1531">
                  <c:v>0.26851924655376802</c:v>
                </c:pt>
                <c:pt idx="1532">
                  <c:v>0.27124807615798802</c:v>
                </c:pt>
                <c:pt idx="1533">
                  <c:v>0.274015654072085</c:v>
                </c:pt>
                <c:pt idx="1534">
                  <c:v>0.27683370650732098</c:v>
                </c:pt>
                <c:pt idx="1535">
                  <c:v>0.279713663028055</c:v>
                </c:pt>
                <c:pt idx="1536">
                  <c:v>0.282667420015699</c:v>
                </c:pt>
                <c:pt idx="1537">
                  <c:v>0.28570372418172901</c:v>
                </c:pt>
                <c:pt idx="1538">
                  <c:v>0.28882854358307603</c:v>
                </c:pt>
                <c:pt idx="1539">
                  <c:v>0.29205138169912098</c:v>
                </c:pt>
                <c:pt idx="1540">
                  <c:v>0.29537481960781498</c:v>
                </c:pt>
                <c:pt idx="1541">
                  <c:v>0.29879948023444003</c:v>
                </c:pt>
                <c:pt idx="1542">
                  <c:v>0.30232297634155597</c:v>
                </c:pt>
                <c:pt idx="1543">
                  <c:v>0.30594020655548998</c:v>
                </c:pt>
                <c:pt idx="1544">
                  <c:v>0.30964491117581899</c:v>
                </c:pt>
                <c:pt idx="1545">
                  <c:v>0.31342701100824499</c:v>
                </c:pt>
                <c:pt idx="1546">
                  <c:v>0.317275701223382</c:v>
                </c:pt>
                <c:pt idx="1547">
                  <c:v>0.32117701819456901</c:v>
                </c:pt>
                <c:pt idx="1548">
                  <c:v>0.32511735665895997</c:v>
                </c:pt>
                <c:pt idx="1549">
                  <c:v>0.32908229323821897</c:v>
                </c:pt>
                <c:pt idx="1550">
                  <c:v>0.33305690265152399</c:v>
                </c:pt>
                <c:pt idx="1551">
                  <c:v>0.33702739121901798</c:v>
                </c:pt>
                <c:pt idx="1552">
                  <c:v>0.340979593911797</c:v>
                </c:pt>
                <c:pt idx="1553">
                  <c:v>0.34490068163862597</c:v>
                </c:pt>
                <c:pt idx="1554">
                  <c:v>0.348778644880129</c:v>
                </c:pt>
                <c:pt idx="1555">
                  <c:v>0.35260268953135498</c:v>
                </c:pt>
                <c:pt idx="1556">
                  <c:v>0.356363982301174</c:v>
                </c:pt>
                <c:pt idx="1557">
                  <c:v>0.36005501847266996</c:v>
                </c:pt>
                <c:pt idx="1558">
                  <c:v>0.363670184358999</c:v>
                </c:pt>
                <c:pt idx="1559">
                  <c:v>0.36720505142367299</c:v>
                </c:pt>
                <c:pt idx="1560">
                  <c:v>0.37065594193890999</c:v>
                </c:pt>
                <c:pt idx="1561">
                  <c:v>0.37402214323139799</c:v>
                </c:pt>
                <c:pt idx="1562">
                  <c:v>0.37730238529236798</c:v>
                </c:pt>
                <c:pt idx="1563">
                  <c:v>0.38049735747676799</c:v>
                </c:pt>
                <c:pt idx="1564">
                  <c:v>0.38360798532802298</c:v>
                </c:pt>
                <c:pt idx="1565">
                  <c:v>0.38663239695794599</c:v>
                </c:pt>
                <c:pt idx="1566">
                  <c:v>0.38957342488523</c:v>
                </c:pt>
                <c:pt idx="1567">
                  <c:v>0.39243108276215699</c:v>
                </c:pt>
                <c:pt idx="1568">
                  <c:v>0.39520490176546597</c:v>
                </c:pt>
                <c:pt idx="1569">
                  <c:v>0.39789419046444696</c:v>
                </c:pt>
                <c:pt idx="1570">
                  <c:v>0.40049690217330697</c:v>
                </c:pt>
                <c:pt idx="1571">
                  <c:v>0.40301093763680201</c:v>
                </c:pt>
                <c:pt idx="1572">
                  <c:v>0.40543351446269399</c:v>
                </c:pt>
                <c:pt idx="1573">
                  <c:v>0.40776169906154497</c:v>
                </c:pt>
                <c:pt idx="1574">
                  <c:v>0.40999214386336696</c:v>
                </c:pt>
                <c:pt idx="1575">
                  <c:v>0.412123723095843</c:v>
                </c:pt>
                <c:pt idx="1576">
                  <c:v>0.41415643105899297</c:v>
                </c:pt>
                <c:pt idx="1577">
                  <c:v>0.41609182288566698</c:v>
                </c:pt>
                <c:pt idx="1578">
                  <c:v>0.41793354568549301</c:v>
                </c:pt>
                <c:pt idx="1579">
                  <c:v>0.41968765660090002</c:v>
                </c:pt>
                <c:pt idx="1580">
                  <c:v>0.42136254568347997</c:v>
                </c:pt>
                <c:pt idx="1581">
                  <c:v>0.42296949712883797</c:v>
                </c:pt>
                <c:pt idx="1582">
                  <c:v>0.42452147733684997</c:v>
                </c:pt>
                <c:pt idx="1583">
                  <c:v>0.426034110447573</c:v>
                </c:pt>
                <c:pt idx="1584">
                  <c:v>0.42752427455991598</c:v>
                </c:pt>
                <c:pt idx="1585">
                  <c:v>0.42901035355066297</c:v>
                </c:pt>
                <c:pt idx="1586">
                  <c:v>0.43050978926657196</c:v>
                </c:pt>
                <c:pt idx="1587">
                  <c:v>0.43204042059067799</c:v>
                </c:pt>
                <c:pt idx="1588">
                  <c:v>0.433619744791652</c:v>
                </c:pt>
                <c:pt idx="1589">
                  <c:v>0.43526239724294796</c:v>
                </c:pt>
                <c:pt idx="1590">
                  <c:v>0.43698066330080998</c:v>
                </c:pt>
                <c:pt idx="1591">
                  <c:v>0.43878216060863501</c:v>
                </c:pt>
                <c:pt idx="1592">
                  <c:v>0.44067317834840797</c:v>
                </c:pt>
                <c:pt idx="1593">
                  <c:v>0.442656609469124</c:v>
                </c:pt>
                <c:pt idx="1594">
                  <c:v>0.44473114242615597</c:v>
                </c:pt>
                <c:pt idx="1595">
                  <c:v>0.44689236720297798</c:v>
                </c:pt>
                <c:pt idx="1596">
                  <c:v>0.449134024410899</c:v>
                </c:pt>
                <c:pt idx="1597">
                  <c:v>0.45144613614213996</c:v>
                </c:pt>
                <c:pt idx="1598">
                  <c:v>0.45381711195017599</c:v>
                </c:pt>
                <c:pt idx="1599">
                  <c:v>0.45623376044895897</c:v>
                </c:pt>
                <c:pt idx="1600">
                  <c:v>0.45868266882979497</c:v>
                </c:pt>
                <c:pt idx="1601">
                  <c:v>0.46115045641265401</c:v>
                </c:pt>
                <c:pt idx="1602">
                  <c:v>0.46362211675748399</c:v>
                </c:pt>
                <c:pt idx="1603">
                  <c:v>0.46608879462553698</c:v>
                </c:pt>
                <c:pt idx="1604">
                  <c:v>0.46854039323523</c:v>
                </c:pt>
                <c:pt idx="1605">
                  <c:v>0.47096886573822899</c:v>
                </c:pt>
                <c:pt idx="1606">
                  <c:v>0.47336979753194897</c:v>
                </c:pt>
                <c:pt idx="1607">
                  <c:v>0.475737208191848</c:v>
                </c:pt>
                <c:pt idx="1608">
                  <c:v>0.47806791190368297</c:v>
                </c:pt>
                <c:pt idx="1609">
                  <c:v>0.48036061742928299</c:v>
                </c:pt>
                <c:pt idx="1610">
                  <c:v>0.48261523993799099</c:v>
                </c:pt>
                <c:pt idx="1611">
                  <c:v>0.48483219860597898</c:v>
                </c:pt>
                <c:pt idx="1612">
                  <c:v>0.487010152641564</c:v>
                </c:pt>
                <c:pt idx="1613">
                  <c:v>0.48914947893511102</c:v>
                </c:pt>
                <c:pt idx="1614">
                  <c:v>0.49124791241119997</c:v>
                </c:pt>
                <c:pt idx="1615">
                  <c:v>0.493300744896156</c:v>
                </c:pt>
                <c:pt idx="1616">
                  <c:v>0.49530408303617801</c:v>
                </c:pt>
                <c:pt idx="1617">
                  <c:v>0.49725052650003898</c:v>
                </c:pt>
                <c:pt idx="1618">
                  <c:v>0.49913120234960801</c:v>
                </c:pt>
                <c:pt idx="1619">
                  <c:v>0.50093622927967396</c:v>
                </c:pt>
                <c:pt idx="1620">
                  <c:v>0.502653241689895</c:v>
                </c:pt>
                <c:pt idx="1621">
                  <c:v>0.50427184963583105</c:v>
                </c:pt>
                <c:pt idx="1622">
                  <c:v>0.50578047136017601</c:v>
                </c:pt>
                <c:pt idx="1623">
                  <c:v>0.50716833469985201</c:v>
                </c:pt>
                <c:pt idx="1624">
                  <c:v>0.50842561491265603</c:v>
                </c:pt>
                <c:pt idx="1625">
                  <c:v>0.509543923746265</c:v>
                </c:pt>
                <c:pt idx="1626">
                  <c:v>0.51051693517994401</c:v>
                </c:pt>
                <c:pt idx="1627">
                  <c:v>0.51133881253824498</c:v>
                </c:pt>
                <c:pt idx="1628">
                  <c:v>0.51200779968460397</c:v>
                </c:pt>
                <c:pt idx="1629">
                  <c:v>0.51252300523181205</c:v>
                </c:pt>
                <c:pt idx="1630">
                  <c:v>0.51288574906544604</c:v>
                </c:pt>
                <c:pt idx="1631">
                  <c:v>0.51309834496407603</c:v>
                </c:pt>
                <c:pt idx="1632">
                  <c:v>0.51316342003052406</c:v>
                </c:pt>
                <c:pt idx="1633">
                  <c:v>0.513085970964684</c:v>
                </c:pt>
                <c:pt idx="1634">
                  <c:v>0.51287024976670703</c:v>
                </c:pt>
                <c:pt idx="1635">
                  <c:v>0.51252091102291697</c:v>
                </c:pt>
                <c:pt idx="1636">
                  <c:v>0.51204341053122104</c:v>
                </c:pt>
                <c:pt idx="1637">
                  <c:v>0.51144205404249898</c:v>
                </c:pt>
                <c:pt idx="1638">
                  <c:v>0.51072160381593401</c:v>
                </c:pt>
                <c:pt idx="1639">
                  <c:v>0.50988534898410898</c:v>
                </c:pt>
                <c:pt idx="1640">
                  <c:v>0.50893735035964704</c:v>
                </c:pt>
                <c:pt idx="1641">
                  <c:v>0.50788445248296898</c:v>
                </c:pt>
                <c:pt idx="1642">
                  <c:v>0.50673329889827701</c:v>
                </c:pt>
                <c:pt idx="1643">
                  <c:v>0.50549103556634201</c:v>
                </c:pt>
                <c:pt idx="1644">
                  <c:v>0.50416659304875699</c:v>
                </c:pt>
                <c:pt idx="1645">
                  <c:v>0.50276868941215802</c:v>
                </c:pt>
                <c:pt idx="1646">
                  <c:v>0.50130763144399804</c:v>
                </c:pt>
                <c:pt idx="1647">
                  <c:v>0.49979420200121699</c:v>
                </c:pt>
                <c:pt idx="1648">
                  <c:v>0.49823973835100699</c:v>
                </c:pt>
                <c:pt idx="1649">
                  <c:v>0.49665579743827298</c:v>
                </c:pt>
                <c:pt idx="1650">
                  <c:v>0.49505379232793001</c:v>
                </c:pt>
                <c:pt idx="1651">
                  <c:v>0.49344325752033197</c:v>
                </c:pt>
                <c:pt idx="1652">
                  <c:v>0.49183423519060698</c:v>
                </c:pt>
                <c:pt idx="1653">
                  <c:v>0.49023592783773901</c:v>
                </c:pt>
                <c:pt idx="1654">
                  <c:v>0.48865584364560799</c:v>
                </c:pt>
                <c:pt idx="1655">
                  <c:v>0.487100705481819</c:v>
                </c:pt>
                <c:pt idx="1656">
                  <c:v>0.48557527865668398</c:v>
                </c:pt>
                <c:pt idx="1657">
                  <c:v>0.48408310960804096</c:v>
                </c:pt>
                <c:pt idx="1658">
                  <c:v>0.48262744231198001</c:v>
                </c:pt>
                <c:pt idx="1659">
                  <c:v>0.48121167920360297</c:v>
                </c:pt>
                <c:pt idx="1660">
                  <c:v>0.47983775405573698</c:v>
                </c:pt>
                <c:pt idx="1661">
                  <c:v>0.47850706146070598</c:v>
                </c:pt>
                <c:pt idx="1662">
                  <c:v>0.477222079243935</c:v>
                </c:pt>
                <c:pt idx="1663">
                  <c:v>0.47598522610163602</c:v>
                </c:pt>
                <c:pt idx="1664">
                  <c:v>0.47480045383983799</c:v>
                </c:pt>
                <c:pt idx="1665">
                  <c:v>0.47367110413312896</c:v>
                </c:pt>
                <c:pt idx="1666">
                  <c:v>0.47260105147450998</c:v>
                </c:pt>
                <c:pt idx="1667">
                  <c:v>0.471596124968163</c:v>
                </c:pt>
                <c:pt idx="1668">
                  <c:v>0.47066000254568097</c:v>
                </c:pt>
                <c:pt idx="1669">
                  <c:v>0.46979539602618497</c:v>
                </c:pt>
                <c:pt idx="1670">
                  <c:v>0.469005446248564</c:v>
                </c:pt>
                <c:pt idx="1671">
                  <c:v>0.46829484059270199</c:v>
                </c:pt>
                <c:pt idx="1672">
                  <c:v>0.46766613403318896</c:v>
                </c:pt>
                <c:pt idx="1673">
                  <c:v>0.467120629546113</c:v>
                </c:pt>
                <c:pt idx="1674">
                  <c:v>0.46665826308229996</c:v>
                </c:pt>
                <c:pt idx="1675">
                  <c:v>0.466278603554246</c:v>
                </c:pt>
                <c:pt idx="1676">
                  <c:v>0.46597930720799696</c:v>
                </c:pt>
                <c:pt idx="1677">
                  <c:v>0.46575755757362297</c:v>
                </c:pt>
                <c:pt idx="1678">
                  <c:v>0.46560948881034198</c:v>
                </c:pt>
                <c:pt idx="1679">
                  <c:v>0.46553157692104796</c:v>
                </c:pt>
                <c:pt idx="1680">
                  <c:v>0.46551959508948998</c:v>
                </c:pt>
                <c:pt idx="1681">
                  <c:v>0.46556948659131597</c:v>
                </c:pt>
                <c:pt idx="1682">
                  <c:v>0.46567668580014698</c:v>
                </c:pt>
                <c:pt idx="1683">
                  <c:v>0.46584073657280201</c:v>
                </c:pt>
                <c:pt idx="1684">
                  <c:v>0.466060662074892</c:v>
                </c:pt>
                <c:pt idx="1685">
                  <c:v>0.46633756590582498</c:v>
                </c:pt>
                <c:pt idx="1686">
                  <c:v>0.46667387932550197</c:v>
                </c:pt>
                <c:pt idx="1687">
                  <c:v>0.46707370225546802</c:v>
                </c:pt>
                <c:pt idx="1688">
                  <c:v>0.46754520058694199</c:v>
                </c:pt>
                <c:pt idx="1689">
                  <c:v>0.46809402647891296</c:v>
                </c:pt>
                <c:pt idx="1690">
                  <c:v>0.46873043876708598</c:v>
                </c:pt>
                <c:pt idx="1691">
                  <c:v>0.46946602162877998</c:v>
                </c:pt>
                <c:pt idx="1692">
                  <c:v>0.47031270672521297</c:v>
                </c:pt>
                <c:pt idx="1693">
                  <c:v>0.47128391400429098</c:v>
                </c:pt>
                <c:pt idx="1694">
                  <c:v>0.47239338377859696</c:v>
                </c:pt>
                <c:pt idx="1695">
                  <c:v>0.47365483138238301</c:v>
                </c:pt>
                <c:pt idx="1696">
                  <c:v>0.47507992010081601</c:v>
                </c:pt>
                <c:pt idx="1697">
                  <c:v>0.47668034800012499</c:v>
                </c:pt>
                <c:pt idx="1698">
                  <c:v>0.47846636521221098</c:v>
                </c:pt>
                <c:pt idx="1699">
                  <c:v>0.48044761821689597</c:v>
                </c:pt>
                <c:pt idx="1700">
                  <c:v>0.48263144281826598</c:v>
                </c:pt>
                <c:pt idx="1701">
                  <c:v>0.48502331010039601</c:v>
                </c:pt>
                <c:pt idx="1702">
                  <c:v>0.48762664900115299</c:v>
                </c:pt>
                <c:pt idx="1703">
                  <c:v>0.49044319947310699</c:v>
                </c:pt>
                <c:pt idx="1704">
                  <c:v>0.49347265531710499</c:v>
                </c:pt>
                <c:pt idx="1705">
                  <c:v>0.49671388949629497</c:v>
                </c:pt>
                <c:pt idx="1706">
                  <c:v>0.500162529740936</c:v>
                </c:pt>
                <c:pt idx="1707">
                  <c:v>0.503814096271754</c:v>
                </c:pt>
                <c:pt idx="1708">
                  <c:v>0.50766320694891598</c:v>
                </c:pt>
                <c:pt idx="1709">
                  <c:v>0.51170272837046005</c:v>
                </c:pt>
                <c:pt idx="1710">
                  <c:v>0.51592547769848407</c:v>
                </c:pt>
                <c:pt idx="1711">
                  <c:v>0.52032402998327298</c:v>
                </c:pt>
                <c:pt idx="1712">
                  <c:v>0.52489092273795201</c:v>
                </c:pt>
                <c:pt idx="1713">
                  <c:v>0.52961962741828006</c:v>
                </c:pt>
                <c:pt idx="1714">
                  <c:v>0.53450474120898006</c:v>
                </c:pt>
                <c:pt idx="1715">
                  <c:v>0.53954197630784906</c:v>
                </c:pt>
                <c:pt idx="1716">
                  <c:v>0.54472779606337407</c:v>
                </c:pt>
                <c:pt idx="1717">
                  <c:v>0.55005955251315208</c:v>
                </c:pt>
                <c:pt idx="1718">
                  <c:v>0.55553794028758208</c:v>
                </c:pt>
                <c:pt idx="1719">
                  <c:v>0.56116564283069903</c:v>
                </c:pt>
                <c:pt idx="1720">
                  <c:v>0.56694558175276</c:v>
                </c:pt>
                <c:pt idx="1721">
                  <c:v>0.57288432219953001</c:v>
                </c:pt>
                <c:pt idx="1722">
                  <c:v>0.57898960820645107</c:v>
                </c:pt>
                <c:pt idx="1723">
                  <c:v>0.58527003534716204</c:v>
                </c:pt>
                <c:pt idx="1724">
                  <c:v>0.5917351679517</c:v>
                </c:pt>
                <c:pt idx="1725">
                  <c:v>0.59839535397126509</c:v>
                </c:pt>
                <c:pt idx="1726">
                  <c:v>0.60526108923398902</c:v>
                </c:pt>
                <c:pt idx="1727">
                  <c:v>0.61234097023796008</c:v>
                </c:pt>
                <c:pt idx="1728">
                  <c:v>0.619641841810468</c:v>
                </c:pt>
                <c:pt idx="1729">
                  <c:v>0.62716959564078201</c:v>
                </c:pt>
                <c:pt idx="1730">
                  <c:v>0.63492750706538703</c:v>
                </c:pt>
                <c:pt idx="1731">
                  <c:v>0.64291601052569003</c:v>
                </c:pt>
                <c:pt idx="1732">
                  <c:v>0.65113247407601504</c:v>
                </c:pt>
                <c:pt idx="1733">
                  <c:v>0.65957030528656801</c:v>
                </c:pt>
                <c:pt idx="1734">
                  <c:v>0.66821939955111309</c:v>
                </c:pt>
                <c:pt idx="1735">
                  <c:v>0.67706561076141503</c:v>
                </c:pt>
                <c:pt idx="1736">
                  <c:v>0.68609150246925199</c:v>
                </c:pt>
                <c:pt idx="1737">
                  <c:v>0.69527643934017402</c:v>
                </c:pt>
                <c:pt idx="1738">
                  <c:v>0.70459647351008503</c:v>
                </c:pt>
                <c:pt idx="1739">
                  <c:v>0.71402578176783005</c:v>
                </c:pt>
                <c:pt idx="1740">
                  <c:v>0.72353521923424202</c:v>
                </c:pt>
                <c:pt idx="1741">
                  <c:v>0.73309566342702304</c:v>
                </c:pt>
                <c:pt idx="1742">
                  <c:v>0.74267745395435403</c:v>
                </c:pt>
                <c:pt idx="1743">
                  <c:v>0.75225079497037106</c:v>
                </c:pt>
                <c:pt idx="1744">
                  <c:v>0.76178637875632804</c:v>
                </c:pt>
                <c:pt idx="1745">
                  <c:v>0.7712572121693021</c:v>
                </c:pt>
                <c:pt idx="1746">
                  <c:v>0.78063871366478499</c:v>
                </c:pt>
                <c:pt idx="1747">
                  <c:v>0.78990877348477706</c:v>
                </c:pt>
                <c:pt idx="1748">
                  <c:v>0.799048765337116</c:v>
                </c:pt>
                <c:pt idx="1749">
                  <c:v>0.80804323673351608</c:v>
                </c:pt>
                <c:pt idx="1750">
                  <c:v>0.816880490432351</c:v>
                </c:pt>
                <c:pt idx="1751">
                  <c:v>0.82555205038551605</c:v>
                </c:pt>
                <c:pt idx="1752">
                  <c:v>0.834053265490589</c:v>
                </c:pt>
                <c:pt idx="1753">
                  <c:v>0.84238261501651002</c:v>
                </c:pt>
                <c:pt idx="1754">
                  <c:v>0.85054155027120804</c:v>
                </c:pt>
                <c:pt idx="1755">
                  <c:v>0.85853331494215201</c:v>
                </c:pt>
                <c:pt idx="1756">
                  <c:v>0.86636375939534305</c:v>
                </c:pt>
                <c:pt idx="1757">
                  <c:v>0.87403969532709702</c:v>
                </c:pt>
                <c:pt idx="1758">
                  <c:v>0.88156809843668005</c:v>
                </c:pt>
                <c:pt idx="1759">
                  <c:v>0.88895593261250605</c:v>
                </c:pt>
                <c:pt idx="1760">
                  <c:v>0.89620926705217607</c:v>
                </c:pt>
                <c:pt idx="1761">
                  <c:v>0.90333315195640207</c:v>
                </c:pt>
                <c:pt idx="1762">
                  <c:v>0.91033141927777206</c:v>
                </c:pt>
                <c:pt idx="1763">
                  <c:v>0.91720627267680399</c:v>
                </c:pt>
                <c:pt idx="1764">
                  <c:v>0.92395637805291009</c:v>
                </c:pt>
                <c:pt idx="1765">
                  <c:v>0.9305805763089261</c:v>
                </c:pt>
                <c:pt idx="1766">
                  <c:v>0.93707516549048109</c:v>
                </c:pt>
                <c:pt idx="1767">
                  <c:v>0.94343426684038101</c:v>
                </c:pt>
                <c:pt idx="1768">
                  <c:v>0.94965171445826801</c:v>
                </c:pt>
                <c:pt idx="1769">
                  <c:v>0.95571846789513104</c:v>
                </c:pt>
                <c:pt idx="1770">
                  <c:v>0.96162486720949303</c:v>
                </c:pt>
                <c:pt idx="1771">
                  <c:v>0.96736053399866506</c:v>
                </c:pt>
                <c:pt idx="1772">
                  <c:v>0.972916611754576</c:v>
                </c:pt>
                <c:pt idx="1773">
                  <c:v>0.97828515308469799</c:v>
                </c:pt>
                <c:pt idx="1774">
                  <c:v>0.98345851484420299</c:v>
                </c:pt>
                <c:pt idx="1775">
                  <c:v>0.98842954747061507</c:v>
                </c:pt>
                <c:pt idx="1776">
                  <c:v>0.99319423795624606</c:v>
                </c:pt>
                <c:pt idx="1777">
                  <c:v>0.9977509360748571</c:v>
                </c:pt>
                <c:pt idx="1778">
                  <c:v>1.002098848957361</c:v>
                </c:pt>
                <c:pt idx="1779">
                  <c:v>1.006239433586096</c:v>
                </c:pt>
                <c:pt idx="1780">
                  <c:v>1.010175637642202</c:v>
                </c:pt>
                <c:pt idx="1781">
                  <c:v>1.013910173389299</c:v>
                </c:pt>
                <c:pt idx="1782">
                  <c:v>1.017449523462578</c:v>
                </c:pt>
                <c:pt idx="1783">
                  <c:v>1.020798834984725</c:v>
                </c:pt>
                <c:pt idx="1784">
                  <c:v>1.0239629646226009</c:v>
                </c:pt>
                <c:pt idx="1785">
                  <c:v>1.026948285816794</c:v>
                </c:pt>
                <c:pt idx="1786">
                  <c:v>1.029759433333574</c:v>
                </c:pt>
                <c:pt idx="1787">
                  <c:v>1.0323990585101921</c:v>
                </c:pt>
                <c:pt idx="1788">
                  <c:v>1.034867887778905</c:v>
                </c:pt>
                <c:pt idx="1789">
                  <c:v>1.037166296042368</c:v>
                </c:pt>
                <c:pt idx="1790">
                  <c:v>1.0392934239505149</c:v>
                </c:pt>
                <c:pt idx="1791">
                  <c:v>1.0412450474071739</c:v>
                </c:pt>
                <c:pt idx="1792">
                  <c:v>1.0430165264289999</c:v>
                </c:pt>
                <c:pt idx="1793">
                  <c:v>1.0446022135526609</c:v>
                </c:pt>
                <c:pt idx="1794">
                  <c:v>1.0459950912423559</c:v>
                </c:pt>
                <c:pt idx="1795">
                  <c:v>1.0471888799915601</c:v>
                </c:pt>
                <c:pt idx="1796">
                  <c:v>1.04817809619533</c:v>
                </c:pt>
                <c:pt idx="1797">
                  <c:v>1.0489575305495169</c:v>
                </c:pt>
                <c:pt idx="1798">
                  <c:v>1.0495229973371201</c:v>
                </c:pt>
                <c:pt idx="1799">
                  <c:v>1.049871275855716</c:v>
                </c:pt>
                <c:pt idx="1800">
                  <c:v>1.05</c:v>
                </c:pt>
                <c:pt idx="1801">
                  <c:v>1.049907602299363</c:v>
                </c:pt>
                <c:pt idx="1802">
                  <c:v>1.0495936606844281</c:v>
                </c:pt>
                <c:pt idx="1803">
                  <c:v>1.049059000168227</c:v>
                </c:pt>
                <c:pt idx="1804">
                  <c:v>1.0483039524444371</c:v>
                </c:pt>
                <c:pt idx="1805">
                  <c:v>1.0473297320621431</c:v>
                </c:pt>
                <c:pt idx="1806">
                  <c:v>1.0461368930163211</c:v>
                </c:pt>
                <c:pt idx="1807">
                  <c:v>1.044724765686825</c:v>
                </c:pt>
                <c:pt idx="1808">
                  <c:v>1.0430946105068959</c:v>
                </c:pt>
                <c:pt idx="1809">
                  <c:v>1.0412457524342911</c:v>
                </c:pt>
                <c:pt idx="1810">
                  <c:v>1.0391776733664031</c:v>
                </c:pt>
                <c:pt idx="1811">
                  <c:v>1.0368890855678741</c:v>
                </c:pt>
                <c:pt idx="1812">
                  <c:v>1.0343812217691071</c:v>
                </c:pt>
                <c:pt idx="1813">
                  <c:v>1.031654918990216</c:v>
                </c:pt>
                <c:pt idx="1814">
                  <c:v>1.0287121940986099</c:v>
                </c:pt>
                <c:pt idx="1815">
                  <c:v>1.0255565707676291</c:v>
                </c:pt>
                <c:pt idx="1816">
                  <c:v>1.022194090091292</c:v>
                </c:pt>
                <c:pt idx="1817">
                  <c:v>1.0186326254247819</c:v>
                </c:pt>
                <c:pt idx="1818">
                  <c:v>1.014881876796663</c:v>
                </c:pt>
                <c:pt idx="1819">
                  <c:v>1.010953616548868</c:v>
                </c:pt>
                <c:pt idx="1820">
                  <c:v>1.0068606244925631</c:v>
                </c:pt>
                <c:pt idx="1821">
                  <c:v>1.0026183268676401</c:v>
                </c:pt>
                <c:pt idx="1822">
                  <c:v>0.99824171324807109</c:v>
                </c:pt>
                <c:pt idx="1823">
                  <c:v>0.99374567179963402</c:v>
                </c:pt>
                <c:pt idx="1824">
                  <c:v>0.98914404193212502</c:v>
                </c:pt>
                <c:pt idx="1825">
                  <c:v>0.98445033436249108</c:v>
                </c:pt>
                <c:pt idx="1826">
                  <c:v>0.97967459831085502</c:v>
                </c:pt>
                <c:pt idx="1827">
                  <c:v>0.97482679011673801</c:v>
                </c:pt>
                <c:pt idx="1828">
                  <c:v>0.96991430780760901</c:v>
                </c:pt>
                <c:pt idx="1829">
                  <c:v>0.96494154139890009</c:v>
                </c:pt>
                <c:pt idx="1830">
                  <c:v>0.95991031248748104</c:v>
                </c:pt>
                <c:pt idx="1831">
                  <c:v>0.95481972484594002</c:v>
                </c:pt>
                <c:pt idx="1832">
                  <c:v>0.94966724581602202</c:v>
                </c:pt>
                <c:pt idx="1833">
                  <c:v>0.94444972950910699</c:v>
                </c:pt>
                <c:pt idx="1834">
                  <c:v>0.93916133652100009</c:v>
                </c:pt>
                <c:pt idx="1835">
                  <c:v>0.93379588399121305</c:v>
                </c:pt>
                <c:pt idx="1836">
                  <c:v>0.92834660048178008</c:v>
                </c:pt>
                <c:pt idx="1837">
                  <c:v>0.92280724177211504</c:v>
                </c:pt>
                <c:pt idx="1838">
                  <c:v>0.91717218857476102</c:v>
                </c:pt>
                <c:pt idx="1839">
                  <c:v>0.911436045621697</c:v>
                </c:pt>
                <c:pt idx="1840">
                  <c:v>0.90559481524752805</c:v>
                </c:pt>
                <c:pt idx="1841">
                  <c:v>0.89964587495850701</c:v>
                </c:pt>
                <c:pt idx="1842">
                  <c:v>0.89358683345729006</c:v>
                </c:pt>
                <c:pt idx="1843">
                  <c:v>0.88741762907044408</c:v>
                </c:pt>
                <c:pt idx="1844">
                  <c:v>0.88113932885019908</c:v>
                </c:pt>
                <c:pt idx="1845">
                  <c:v>0.87475584500611703</c:v>
                </c:pt>
                <c:pt idx="1846">
                  <c:v>0.86827097820120402</c:v>
                </c:pt>
                <c:pt idx="1847">
                  <c:v>0.86169058068221904</c:v>
                </c:pt>
                <c:pt idx="1848">
                  <c:v>0.85502158197957001</c:v>
                </c:pt>
                <c:pt idx="1849">
                  <c:v>0.84827018021315304</c:v>
                </c:pt>
                <c:pt idx="1850">
                  <c:v>0.841444949064173</c:v>
                </c:pt>
                <c:pt idx="1851">
                  <c:v>0.83455632264618906</c:v>
                </c:pt>
                <c:pt idx="1852">
                  <c:v>0.82761373831358709</c:v>
                </c:pt>
                <c:pt idx="1853">
                  <c:v>0.82062799934944608</c:v>
                </c:pt>
                <c:pt idx="1854">
                  <c:v>0.81361089689883503</c:v>
                </c:pt>
                <c:pt idx="1855">
                  <c:v>0.80657382606299199</c:v>
                </c:pt>
                <c:pt idx="1856">
                  <c:v>0.79952847493312107</c:v>
                </c:pt>
                <c:pt idx="1857">
                  <c:v>0.79248744095147405</c:v>
                </c:pt>
                <c:pt idx="1858">
                  <c:v>0.78546164862903001</c:v>
                </c:pt>
                <c:pt idx="1859">
                  <c:v>0.77846253787111108</c:v>
                </c:pt>
                <c:pt idx="1860">
                  <c:v>0.771501362642116</c:v>
                </c:pt>
                <c:pt idx="1861">
                  <c:v>0.76458824934311509</c:v>
                </c:pt>
                <c:pt idx="1862">
                  <c:v>0.757733982270691</c:v>
                </c:pt>
                <c:pt idx="1863">
                  <c:v>0.75094828447839701</c:v>
                </c:pt>
                <c:pt idx="1864">
                  <c:v>0.74424011324521999</c:v>
                </c:pt>
                <c:pt idx="1865">
                  <c:v>0.73761684368243807</c:v>
                </c:pt>
                <c:pt idx="1866">
                  <c:v>0.73108339792200305</c:v>
                </c:pt>
                <c:pt idx="1867">
                  <c:v>0.72464651882627507</c:v>
                </c:pt>
                <c:pt idx="1868">
                  <c:v>0.71830870152640902</c:v>
                </c:pt>
                <c:pt idx="1869">
                  <c:v>0.71207195652855704</c:v>
                </c:pt>
                <c:pt idx="1870">
                  <c:v>0.70593590141164508</c:v>
                </c:pt>
                <c:pt idx="1871">
                  <c:v>0.69989695381415207</c:v>
                </c:pt>
                <c:pt idx="1872">
                  <c:v>0.69395078545687805</c:v>
                </c:pt>
                <c:pt idx="1873">
                  <c:v>0.68809083652857306</c:v>
                </c:pt>
                <c:pt idx="1874">
                  <c:v>0.682309074262621</c:v>
                </c:pt>
                <c:pt idx="1875">
                  <c:v>0.67659723037252506</c:v>
                </c:pt>
                <c:pt idx="1876">
                  <c:v>0.67094470993562605</c:v>
                </c:pt>
                <c:pt idx="1877">
                  <c:v>0.66534037268773805</c:v>
                </c:pt>
                <c:pt idx="1878">
                  <c:v>0.65977354714766201</c:v>
                </c:pt>
                <c:pt idx="1879">
                  <c:v>0.65423296853433499</c:v>
                </c:pt>
                <c:pt idx="1880">
                  <c:v>0.64870877508355906</c:v>
                </c:pt>
                <c:pt idx="1881">
                  <c:v>0.64319052386007203</c:v>
                </c:pt>
                <c:pt idx="1882">
                  <c:v>0.63766970872193607</c:v>
                </c:pt>
                <c:pt idx="1883">
                  <c:v>0.63214084622583999</c:v>
                </c:pt>
                <c:pt idx="1884">
                  <c:v>0.62659817968350007</c:v>
                </c:pt>
                <c:pt idx="1885">
                  <c:v>0.62103933621391405</c:v>
                </c:pt>
                <c:pt idx="1886">
                  <c:v>0.61546334716943607</c:v>
                </c:pt>
                <c:pt idx="1887">
                  <c:v>0.60987138239760608</c:v>
                </c:pt>
                <c:pt idx="1888">
                  <c:v>0.60426503549069299</c:v>
                </c:pt>
                <c:pt idx="1889">
                  <c:v>0.598649541697862</c:v>
                </c:pt>
                <c:pt idx="1890">
                  <c:v>0.59303141887688604</c:v>
                </c:pt>
                <c:pt idx="1891">
                  <c:v>0.58741779404487404</c:v>
                </c:pt>
                <c:pt idx="1892">
                  <c:v>0.58181616534228309</c:v>
                </c:pt>
                <c:pt idx="1893">
                  <c:v>0.57623673274010601</c:v>
                </c:pt>
                <c:pt idx="1894">
                  <c:v>0.57068866115505001</c:v>
                </c:pt>
                <c:pt idx="1895">
                  <c:v>0.56518227782708808</c:v>
                </c:pt>
                <c:pt idx="1896">
                  <c:v>0.5597280936559661</c:v>
                </c:pt>
                <c:pt idx="1897">
                  <c:v>0.554333778996698</c:v>
                </c:pt>
                <c:pt idx="1898">
                  <c:v>0.54901063202139699</c:v>
                </c:pt>
                <c:pt idx="1899">
                  <c:v>0.54377019830390505</c:v>
                </c:pt>
                <c:pt idx="1900">
                  <c:v>0.53862210267020905</c:v>
                </c:pt>
                <c:pt idx="1901">
                  <c:v>0.53357479066625202</c:v>
                </c:pt>
                <c:pt idx="1902">
                  <c:v>0.52863835250350999</c:v>
                </c:pt>
                <c:pt idx="1903">
                  <c:v>0.52381828684058407</c:v>
                </c:pt>
                <c:pt idx="1904">
                  <c:v>0.51912191309216005</c:v>
                </c:pt>
                <c:pt idx="1905">
                  <c:v>0.51455534192223107</c:v>
                </c:pt>
                <c:pt idx="1906">
                  <c:v>0.51012388764921701</c:v>
                </c:pt>
                <c:pt idx="1907">
                  <c:v>0.50583103646334004</c:v>
                </c:pt>
                <c:pt idx="1908">
                  <c:v>0.50167906388167305</c:v>
                </c:pt>
                <c:pt idx="1909">
                  <c:v>0.49766655071709098</c:v>
                </c:pt>
                <c:pt idx="1910">
                  <c:v>0.49379351935205301</c:v>
                </c:pt>
                <c:pt idx="1911">
                  <c:v>0.49005610666657901</c:v>
                </c:pt>
                <c:pt idx="1912">
                  <c:v>0.48644864519706699</c:v>
                </c:pt>
                <c:pt idx="1913">
                  <c:v>0.48296270234903799</c:v>
                </c:pt>
                <c:pt idx="1914">
                  <c:v>0.47958780735445999</c:v>
                </c:pt>
                <c:pt idx="1915">
                  <c:v>0.47631318851525301</c:v>
                </c:pt>
                <c:pt idx="1916">
                  <c:v>0.47312643558867901</c:v>
                </c:pt>
                <c:pt idx="1917">
                  <c:v>0.47001372876785497</c:v>
                </c:pt>
                <c:pt idx="1918">
                  <c:v>0.46696143830724601</c:v>
                </c:pt>
                <c:pt idx="1919">
                  <c:v>0.46395488990468298</c:v>
                </c:pt>
                <c:pt idx="1920">
                  <c:v>0.46097906429562802</c:v>
                </c:pt>
                <c:pt idx="1921">
                  <c:v>0.45802178846986896</c:v>
                </c:pt>
                <c:pt idx="1922">
                  <c:v>0.45507230063998799</c:v>
                </c:pt>
                <c:pt idx="1923">
                  <c:v>0.45212056150343199</c:v>
                </c:pt>
                <c:pt idx="1924">
                  <c:v>0.44915881172561301</c:v>
                </c:pt>
                <c:pt idx="1925">
                  <c:v>0.44618030792360297</c:v>
                </c:pt>
                <c:pt idx="1926">
                  <c:v>0.44318070856823999</c:v>
                </c:pt>
                <c:pt idx="1927">
                  <c:v>0.44015617501978099</c:v>
                </c:pt>
                <c:pt idx="1928">
                  <c:v>0.43710644080739497</c:v>
                </c:pt>
                <c:pt idx="1929">
                  <c:v>0.43403053239843697</c:v>
                </c:pt>
                <c:pt idx="1930">
                  <c:v>0.43092925826595802</c:v>
                </c:pt>
                <c:pt idx="1931">
                  <c:v>0.42780548981937899</c:v>
                </c:pt>
                <c:pt idx="1932">
                  <c:v>0.42466092490893098</c:v>
                </c:pt>
                <c:pt idx="1933">
                  <c:v>0.42149802886132298</c:v>
                </c:pt>
                <c:pt idx="1934">
                  <c:v>0.41831927546271996</c:v>
                </c:pt>
                <c:pt idx="1935">
                  <c:v>0.41512732833539401</c:v>
                </c:pt>
                <c:pt idx="1936">
                  <c:v>0.41192456097594499</c:v>
                </c:pt>
                <c:pt idx="1937">
                  <c:v>0.40871220066860098</c:v>
                </c:pt>
                <c:pt idx="1938">
                  <c:v>0.40549180758480297</c:v>
                </c:pt>
                <c:pt idx="1939">
                  <c:v>0.40226541592190601</c:v>
                </c:pt>
                <c:pt idx="1940">
                  <c:v>0.39903414378858898</c:v>
                </c:pt>
                <c:pt idx="1941">
                  <c:v>0.395799308441943</c:v>
                </c:pt>
                <c:pt idx="1942">
                  <c:v>0.39256162245239801</c:v>
                </c:pt>
                <c:pt idx="1943">
                  <c:v>0.389320986581145</c:v>
                </c:pt>
                <c:pt idx="1944">
                  <c:v>0.38607825587841998</c:v>
                </c:pt>
                <c:pt idx="1945">
                  <c:v>0.38283258494586397</c:v>
                </c:pt>
                <c:pt idx="1946">
                  <c:v>0.37958275973695699</c:v>
                </c:pt>
                <c:pt idx="1947">
                  <c:v>0.37632860210931601</c:v>
                </c:pt>
                <c:pt idx="1948">
                  <c:v>0.37306845799451799</c:v>
                </c:pt>
                <c:pt idx="1949">
                  <c:v>0.36980057658071297</c:v>
                </c:pt>
                <c:pt idx="1950">
                  <c:v>0.366522921618956</c:v>
                </c:pt>
                <c:pt idx="1951">
                  <c:v>0.36323185037123801</c:v>
                </c:pt>
                <c:pt idx="1952">
                  <c:v>0.35992624605843399</c:v>
                </c:pt>
                <c:pt idx="1953">
                  <c:v>0.35660391305545797</c:v>
                </c:pt>
                <c:pt idx="1954">
                  <c:v>0.35326287921147598</c:v>
                </c:pt>
                <c:pt idx="1955">
                  <c:v>0.34990252584437898</c:v>
                </c:pt>
                <c:pt idx="1956">
                  <c:v>0.34652268353487298</c:v>
                </c:pt>
                <c:pt idx="1957">
                  <c:v>0.34312396563894298</c:v>
                </c:pt>
                <c:pt idx="1958">
                  <c:v>0.33970947719689698</c:v>
                </c:pt>
                <c:pt idx="1959">
                  <c:v>0.336281825868186</c:v>
                </c:pt>
                <c:pt idx="1960">
                  <c:v>0.33284581328094398</c:v>
                </c:pt>
                <c:pt idx="1961">
                  <c:v>0.32940792021745596</c:v>
                </c:pt>
                <c:pt idx="1962">
                  <c:v>0.325975695546035</c:v>
                </c:pt>
                <c:pt idx="1963">
                  <c:v>0.32255730390164999</c:v>
                </c:pt>
                <c:pt idx="1964">
                  <c:v>0.31916344660485702</c:v>
                </c:pt>
                <c:pt idx="1965">
                  <c:v>0.315802615380255</c:v>
                </c:pt>
                <c:pt idx="1966">
                  <c:v>0.31248327832869399</c:v>
                </c:pt>
                <c:pt idx="1967">
                  <c:v>0.30921573135623798</c:v>
                </c:pt>
                <c:pt idx="1968">
                  <c:v>0.30600914994101797</c:v>
                </c:pt>
                <c:pt idx="1969">
                  <c:v>0.30287108531485196</c:v>
                </c:pt>
                <c:pt idx="1970">
                  <c:v>0.299810086815467</c:v>
                </c:pt>
                <c:pt idx="1971">
                  <c:v>0.296832577770685</c:v>
                </c:pt>
                <c:pt idx="1972">
                  <c:v>0.293943490583714</c:v>
                </c:pt>
                <c:pt idx="1973">
                  <c:v>0.29114697865175398</c:v>
                </c:pt>
                <c:pt idx="1974">
                  <c:v>0.288443618729676</c:v>
                </c:pt>
                <c:pt idx="1975">
                  <c:v>0.28583244810438901</c:v>
                </c:pt>
                <c:pt idx="1976">
                  <c:v>0.28331378632480902</c:v>
                </c:pt>
                <c:pt idx="1977">
                  <c:v>0.28088697790226402</c:v>
                </c:pt>
                <c:pt idx="1978">
                  <c:v>0.27854881506740703</c:v>
                </c:pt>
                <c:pt idx="1979">
                  <c:v>0.27629528347979898</c:v>
                </c:pt>
                <c:pt idx="1980">
                  <c:v>0.27412032415072102</c:v>
                </c:pt>
                <c:pt idx="1981">
                  <c:v>0.272018063285065</c:v>
                </c:pt>
                <c:pt idx="1982">
                  <c:v>0.26998053137841199</c:v>
                </c:pt>
                <c:pt idx="1983">
                  <c:v>0.26800090568230001</c:v>
                </c:pt>
                <c:pt idx="1984">
                  <c:v>0.266070096887213</c:v>
                </c:pt>
                <c:pt idx="1985">
                  <c:v>0.26417890498575203</c:v>
                </c:pt>
                <c:pt idx="1986">
                  <c:v>0.262316014773122</c:v>
                </c:pt>
                <c:pt idx="1987">
                  <c:v>0.26047106071237003</c:v>
                </c:pt>
                <c:pt idx="1988">
                  <c:v>0.25863475202104302</c:v>
                </c:pt>
                <c:pt idx="1989">
                  <c:v>0.25679726709131501</c:v>
                </c:pt>
                <c:pt idx="1990">
                  <c:v>0.25494977563938298</c:v>
                </c:pt>
                <c:pt idx="1991">
                  <c:v>0.25308415125049699</c:v>
                </c:pt>
                <c:pt idx="1992">
                  <c:v>0.25119376862312998</c:v>
                </c:pt>
                <c:pt idx="1993">
                  <c:v>0.249274212832998</c:v>
                </c:pt>
                <c:pt idx="1994">
                  <c:v>0.247322628042901</c:v>
                </c:pt>
                <c:pt idx="1995">
                  <c:v>0.24533944100091798</c:v>
                </c:pt>
                <c:pt idx="1996">
                  <c:v>0.24332690373528398</c:v>
                </c:pt>
                <c:pt idx="1997">
                  <c:v>0.24128801400872102</c:v>
                </c:pt>
                <c:pt idx="1998">
                  <c:v>0.23922885931713</c:v>
                </c:pt>
                <c:pt idx="1999">
                  <c:v>0.23715743148325202</c:v>
                </c:pt>
                <c:pt idx="2000">
                  <c:v>0.23508318585639798</c:v>
                </c:pt>
                <c:pt idx="2001">
                  <c:v>0.23301599723882599</c:v>
                </c:pt>
                <c:pt idx="2002">
                  <c:v>0.23096822546316498</c:v>
                </c:pt>
                <c:pt idx="2003">
                  <c:v>0.22895100182111999</c:v>
                </c:pt>
                <c:pt idx="2004">
                  <c:v>0.22697496203512602</c:v>
                </c:pt>
                <c:pt idx="2005">
                  <c:v>0.225051294952127</c:v>
                </c:pt>
                <c:pt idx="2006">
                  <c:v>0.22318796368312599</c:v>
                </c:pt>
                <c:pt idx="2007">
                  <c:v>0.22138946948148203</c:v>
                </c:pt>
                <c:pt idx="2008">
                  <c:v>0.21966153557542001</c:v>
                </c:pt>
                <c:pt idx="2009">
                  <c:v>0.218007299341895</c:v>
                </c:pt>
                <c:pt idx="2010">
                  <c:v>0.21642807178219198</c:v>
                </c:pt>
                <c:pt idx="2011">
                  <c:v>0.21492330264220499</c:v>
                </c:pt>
                <c:pt idx="2012">
                  <c:v>0.213490700099423</c:v>
                </c:pt>
                <c:pt idx="2013">
                  <c:v>0.21212733900175101</c:v>
                </c:pt>
                <c:pt idx="2014">
                  <c:v>0.21082894219349702</c:v>
                </c:pt>
                <c:pt idx="2015">
                  <c:v>0.209591532280756</c:v>
                </c:pt>
                <c:pt idx="2016">
                  <c:v>0.20841062752872702</c:v>
                </c:pt>
                <c:pt idx="2017">
                  <c:v>0.20728147612022702</c:v>
                </c:pt>
                <c:pt idx="2018">
                  <c:v>0.20620040392984301</c:v>
                </c:pt>
                <c:pt idx="2019">
                  <c:v>0.20516676749606599</c:v>
                </c:pt>
                <c:pt idx="2020">
                  <c:v>0.20417760685838299</c:v>
                </c:pt>
                <c:pt idx="2021">
                  <c:v>0.20323199478083298</c:v>
                </c:pt>
                <c:pt idx="2022">
                  <c:v>0.20233071567648098</c:v>
                </c:pt>
                <c:pt idx="2023">
                  <c:v>0.20147576179041199</c:v>
                </c:pt>
                <c:pt idx="2024">
                  <c:v>0.20066945137466502</c:v>
                </c:pt>
                <c:pt idx="2025">
                  <c:v>0.19991454771339501</c:v>
                </c:pt>
                <c:pt idx="2026">
                  <c:v>0.19921334252997402</c:v>
                </c:pt>
                <c:pt idx="2027">
                  <c:v>0.19856710560419899</c:v>
                </c:pt>
                <c:pt idx="2028">
                  <c:v>0.19797680456491201</c:v>
                </c:pt>
                <c:pt idx="2029">
                  <c:v>0.19744293634852</c:v>
                </c:pt>
                <c:pt idx="2030">
                  <c:v>0.19696392813656899</c:v>
                </c:pt>
                <c:pt idx="2031">
                  <c:v>0.19653614978811801</c:v>
                </c:pt>
                <c:pt idx="2032">
                  <c:v>0.19615395617273501</c:v>
                </c:pt>
                <c:pt idx="2033">
                  <c:v>0.19580965745930201</c:v>
                </c:pt>
                <c:pt idx="2034">
                  <c:v>0.19549207046475803</c:v>
                </c:pt>
                <c:pt idx="2035">
                  <c:v>0.195189213887492</c:v>
                </c:pt>
                <c:pt idx="2036">
                  <c:v>0.19488726401255402</c:v>
                </c:pt>
                <c:pt idx="2037">
                  <c:v>0.19457128564052201</c:v>
                </c:pt>
                <c:pt idx="2038">
                  <c:v>0.19422569194758599</c:v>
                </c:pt>
                <c:pt idx="2039">
                  <c:v>0.19383428956126503</c:v>
                </c:pt>
                <c:pt idx="2040">
                  <c:v>0.19338075932347798</c:v>
                </c:pt>
                <c:pt idx="2041">
                  <c:v>0.19284950679697499</c:v>
                </c:pt>
                <c:pt idx="2042">
                  <c:v>0.19222744565607403</c:v>
                </c:pt>
                <c:pt idx="2043">
                  <c:v>0.19150341911833102</c:v>
                </c:pt>
                <c:pt idx="2044">
                  <c:v>0.19067056333675902</c:v>
                </c:pt>
                <c:pt idx="2045">
                  <c:v>0.18972435608138499</c:v>
                </c:pt>
                <c:pt idx="2046">
                  <c:v>0.18866257581795698</c:v>
                </c:pt>
                <c:pt idx="2047">
                  <c:v>0.18748688644482703</c:v>
                </c:pt>
                <c:pt idx="2048">
                  <c:v>0.18620302397229199</c:v>
                </c:pt>
                <c:pt idx="2049">
                  <c:v>0.18482053704359702</c:v>
                </c:pt>
                <c:pt idx="2050">
                  <c:v>0.18335230644358302</c:v>
                </c:pt>
                <c:pt idx="2051">
                  <c:v>0.181812964325968</c:v>
                </c:pt>
                <c:pt idx="2052">
                  <c:v>0.18021961765525901</c:v>
                </c:pt>
                <c:pt idx="2053">
                  <c:v>0.17859078930765498</c:v>
                </c:pt>
                <c:pt idx="2054">
                  <c:v>0.17694504137627598</c:v>
                </c:pt>
                <c:pt idx="2055">
                  <c:v>0.175303307165393</c:v>
                </c:pt>
                <c:pt idx="2056">
                  <c:v>0.17368488239795998</c:v>
                </c:pt>
                <c:pt idx="2057">
                  <c:v>0.17210698753324599</c:v>
                </c:pt>
                <c:pt idx="2058">
                  <c:v>0.17058573993349901</c:v>
                </c:pt>
                <c:pt idx="2059">
                  <c:v>0.16913365648961601</c:v>
                </c:pt>
                <c:pt idx="2060">
                  <c:v>0.16776294870883601</c:v>
                </c:pt>
                <c:pt idx="2061">
                  <c:v>0.16648169512369199</c:v>
                </c:pt>
                <c:pt idx="2062">
                  <c:v>0.165296303410912</c:v>
                </c:pt>
                <c:pt idx="2063">
                  <c:v>0.164209409892385</c:v>
                </c:pt>
                <c:pt idx="2064">
                  <c:v>0.16321961362406401</c:v>
                </c:pt>
                <c:pt idx="2065">
                  <c:v>0.16232419768953699</c:v>
                </c:pt>
                <c:pt idx="2066">
                  <c:v>0.16151806167001401</c:v>
                </c:pt>
                <c:pt idx="2067">
                  <c:v>0.16079423713858801</c:v>
                </c:pt>
                <c:pt idx="2068">
                  <c:v>0.16014370891993801</c:v>
                </c:pt>
                <c:pt idx="2069">
                  <c:v>0.159556290862572</c:v>
                </c:pt>
                <c:pt idx="2070">
                  <c:v>0.159021337882195</c:v>
                </c:pt>
                <c:pt idx="2071">
                  <c:v>0.158526930001398</c:v>
                </c:pt>
                <c:pt idx="2072">
                  <c:v>0.15806253387894501</c:v>
                </c:pt>
                <c:pt idx="2073">
                  <c:v>0.15761829407630301</c:v>
                </c:pt>
                <c:pt idx="2074">
                  <c:v>0.15718441856064502</c:v>
                </c:pt>
                <c:pt idx="2075">
                  <c:v>0.15675274898718</c:v>
                </c:pt>
                <c:pt idx="2076">
                  <c:v>0.156315712043258</c:v>
                </c:pt>
                <c:pt idx="2077">
                  <c:v>0.15586809053068401</c:v>
                </c:pt>
                <c:pt idx="2078">
                  <c:v>0.15540354812885399</c:v>
                </c:pt>
                <c:pt idx="2079">
                  <c:v>0.154918968047591</c:v>
                </c:pt>
                <c:pt idx="2080">
                  <c:v>0.154412396686777</c:v>
                </c:pt>
                <c:pt idx="2081">
                  <c:v>0.153882401348541</c:v>
                </c:pt>
                <c:pt idx="2082">
                  <c:v>0.15332962778011899</c:v>
                </c:pt>
                <c:pt idx="2083">
                  <c:v>0.15275464721288001</c:v>
                </c:pt>
                <c:pt idx="2084">
                  <c:v>0.15215843333787898</c:v>
                </c:pt>
                <c:pt idx="2085">
                  <c:v>0.15154236690422701</c:v>
                </c:pt>
                <c:pt idx="2086">
                  <c:v>0.15090805052707401</c:v>
                </c:pt>
                <c:pt idx="2087">
                  <c:v>0.150257177856813</c:v>
                </c:pt>
                <c:pt idx="2088">
                  <c:v>0.1495914322841492</c:v>
                </c:pt>
                <c:pt idx="2089">
                  <c:v>0.1489118049239545</c:v>
                </c:pt>
                <c:pt idx="2090">
                  <c:v>0.14822015070766931</c:v>
                </c:pt>
                <c:pt idx="2091">
                  <c:v>0.14751825155620921</c:v>
                </c:pt>
                <c:pt idx="2092">
                  <c:v>0.14680901638276431</c:v>
                </c:pt>
                <c:pt idx="2093">
                  <c:v>0.1460955489552975</c:v>
                </c:pt>
                <c:pt idx="2094">
                  <c:v>0.1453803209711981</c:v>
                </c:pt>
                <c:pt idx="2095">
                  <c:v>0.144665004375785</c:v>
                </c:pt>
                <c:pt idx="2096">
                  <c:v>0.1439544246171201</c:v>
                </c:pt>
                <c:pt idx="2097">
                  <c:v>0.14325254352834749</c:v>
                </c:pt>
                <c:pt idx="2098">
                  <c:v>0.14256308814278928</c:v>
                </c:pt>
                <c:pt idx="2099">
                  <c:v>0.14189049424664429</c:v>
                </c:pt>
                <c:pt idx="2100">
                  <c:v>0.14123883957264821</c:v>
                </c:pt>
                <c:pt idx="2101">
                  <c:v>0.14061139822560842</c:v>
                </c:pt>
                <c:pt idx="2102">
                  <c:v>0.14001124729038872</c:v>
                </c:pt>
                <c:pt idx="2103">
                  <c:v>0.1394402518923368</c:v>
                </c:pt>
                <c:pt idx="2104">
                  <c:v>0.13889880317314202</c:v>
                </c:pt>
                <c:pt idx="2105">
                  <c:v>0.13838657883538741</c:v>
                </c:pt>
                <c:pt idx="2106">
                  <c:v>0.1379014634784016</c:v>
                </c:pt>
                <c:pt idx="2107">
                  <c:v>0.13743965825975701</c:v>
                </c:pt>
                <c:pt idx="2108">
                  <c:v>0.13699600124830841</c:v>
                </c:pt>
                <c:pt idx="2109">
                  <c:v>0.13656584995614052</c:v>
                </c:pt>
                <c:pt idx="2110">
                  <c:v>0.13614275117494001</c:v>
                </c:pt>
                <c:pt idx="2111">
                  <c:v>0.13571938717264601</c:v>
                </c:pt>
                <c:pt idx="2112">
                  <c:v>0.13528849023577941</c:v>
                </c:pt>
                <c:pt idx="2113">
                  <c:v>0.13484288472479</c:v>
                </c:pt>
                <c:pt idx="2114">
                  <c:v>0.13437506365114191</c:v>
                </c:pt>
                <c:pt idx="2115">
                  <c:v>0.13387991461987608</c:v>
                </c:pt>
                <c:pt idx="2116">
                  <c:v>0.1333528306297237</c:v>
                </c:pt>
                <c:pt idx="2117">
                  <c:v>0.1327907026422151</c:v>
                </c:pt>
                <c:pt idx="2118">
                  <c:v>0.1321906007507295</c:v>
                </c:pt>
                <c:pt idx="2119">
                  <c:v>0.1315500388311972</c:v>
                </c:pt>
                <c:pt idx="2120">
                  <c:v>0.13086822652985661</c:v>
                </c:pt>
                <c:pt idx="2121">
                  <c:v>0.1301470577209598</c:v>
                </c:pt>
                <c:pt idx="2122">
                  <c:v>0.1293900577332639</c:v>
                </c:pt>
                <c:pt idx="2123">
                  <c:v>0.12860032856596121</c:v>
                </c:pt>
                <c:pt idx="2124">
                  <c:v>0.12778178585173511</c:v>
                </c:pt>
                <c:pt idx="2125">
                  <c:v>0.1269385400895455</c:v>
                </c:pt>
                <c:pt idx="2126">
                  <c:v>0.12607495796949308</c:v>
                </c:pt>
                <c:pt idx="2127">
                  <c:v>0.12519735494296552</c:v>
                </c:pt>
                <c:pt idx="2128">
                  <c:v>0.1243113222773794</c:v>
                </c:pt>
                <c:pt idx="2129">
                  <c:v>0.1234222832830522</c:v>
                </c:pt>
                <c:pt idx="2130">
                  <c:v>0.12253619317764181</c:v>
                </c:pt>
                <c:pt idx="2131">
                  <c:v>0.1216559870602868</c:v>
                </c:pt>
                <c:pt idx="2132">
                  <c:v>0.1207872144496652</c:v>
                </c:pt>
                <c:pt idx="2133">
                  <c:v>0.1199342294523551</c:v>
                </c:pt>
                <c:pt idx="2134">
                  <c:v>0.1191012199095199</c:v>
                </c:pt>
                <c:pt idx="2135">
                  <c:v>0.1182917853202438</c:v>
                </c:pt>
                <c:pt idx="2136">
                  <c:v>0.11750829977024291</c:v>
                </c:pt>
                <c:pt idx="2137">
                  <c:v>0.1167539304362222</c:v>
                </c:pt>
                <c:pt idx="2138">
                  <c:v>0.1160277744229237</c:v>
                </c:pt>
                <c:pt idx="2139">
                  <c:v>0.11533069463825921</c:v>
                </c:pt>
                <c:pt idx="2140">
                  <c:v>0.1146623575700218</c:v>
                </c:pt>
                <c:pt idx="2141">
                  <c:v>0.1140224925217822</c:v>
                </c:pt>
                <c:pt idx="2142">
                  <c:v>0.1134103832486146</c:v>
                </c:pt>
                <c:pt idx="2143">
                  <c:v>0.1128233213751154</c:v>
                </c:pt>
                <c:pt idx="2144">
                  <c:v>0.11225913630487891</c:v>
                </c:pt>
                <c:pt idx="2145">
                  <c:v>0.1117156162261945</c:v>
                </c:pt>
                <c:pt idx="2146">
                  <c:v>0.11119031488229231</c:v>
                </c:pt>
                <c:pt idx="2147">
                  <c:v>0.11068011672402039</c:v>
                </c:pt>
                <c:pt idx="2148">
                  <c:v>0.11018370559976451</c:v>
                </c:pt>
                <c:pt idx="2149">
                  <c:v>0.1096993949648053</c:v>
                </c:pt>
                <c:pt idx="2150">
                  <c:v>0.1092270449884899</c:v>
                </c:pt>
                <c:pt idx="2151">
                  <c:v>0.1087670505891174</c:v>
                </c:pt>
                <c:pt idx="2152">
                  <c:v>0.1083203319494784</c:v>
                </c:pt>
                <c:pt idx="2153">
                  <c:v>0.1078885321123333</c:v>
                </c:pt>
                <c:pt idx="2154">
                  <c:v>0.10747385061277431</c:v>
                </c:pt>
                <c:pt idx="2155">
                  <c:v>0.10707874990633789</c:v>
                </c:pt>
                <c:pt idx="2156">
                  <c:v>0.10670654172432251</c:v>
                </c:pt>
                <c:pt idx="2157">
                  <c:v>0.10635993806626839</c:v>
                </c:pt>
                <c:pt idx="2158">
                  <c:v>0.1060413831109977</c:v>
                </c:pt>
                <c:pt idx="2159">
                  <c:v>0.10575328515084731</c:v>
                </c:pt>
                <c:pt idx="2160">
                  <c:v>0.10549726238361601</c:v>
                </c:pt>
                <c:pt idx="2161">
                  <c:v>0.10527406056982491</c:v>
                </c:pt>
                <c:pt idx="2162">
                  <c:v>0.105083364753598</c:v>
                </c:pt>
                <c:pt idx="2163">
                  <c:v>0.10492386219437361</c:v>
                </c:pt>
                <c:pt idx="2164">
                  <c:v>0.10479345212982291</c:v>
                </c:pt>
                <c:pt idx="2165">
                  <c:v>0.1046888130606876</c:v>
                </c:pt>
                <c:pt idx="2166">
                  <c:v>0.1046068510385938</c:v>
                </c:pt>
                <c:pt idx="2167">
                  <c:v>0.1045439226008181</c:v>
                </c:pt>
                <c:pt idx="2168">
                  <c:v>0.10449513593743531</c:v>
                </c:pt>
                <c:pt idx="2169">
                  <c:v>0.10445714042403781</c:v>
                </c:pt>
                <c:pt idx="2170">
                  <c:v>0.1044265066515972</c:v>
                </c:pt>
                <c:pt idx="2171">
                  <c:v>0.1044000133419373</c:v>
                </c:pt>
                <c:pt idx="2172">
                  <c:v>0.1043749692724448</c:v>
                </c:pt>
                <c:pt idx="2173">
                  <c:v>0.1043492463751728</c:v>
                </c:pt>
                <c:pt idx="2174">
                  <c:v>0.10432171538047211</c:v>
                </c:pt>
                <c:pt idx="2175">
                  <c:v>0.1042897730158719</c:v>
                </c:pt>
                <c:pt idx="2176">
                  <c:v>0.10425295313534499</c:v>
                </c:pt>
                <c:pt idx="2177">
                  <c:v>0.10421159787991741</c:v>
                </c:pt>
                <c:pt idx="2178">
                  <c:v>0.104166161488666</c:v>
                </c:pt>
                <c:pt idx="2179">
                  <c:v>0.10411746322293911</c:v>
                </c:pt>
                <c:pt idx="2180">
                  <c:v>0.10406689406596741</c:v>
                </c:pt>
                <c:pt idx="2181">
                  <c:v>0.10401355527740491</c:v>
                </c:pt>
                <c:pt idx="2182">
                  <c:v>0.1039580499829155</c:v>
                </c:pt>
                <c:pt idx="2183">
                  <c:v>0.10390113236116691</c:v>
                </c:pt>
                <c:pt idx="2184">
                  <c:v>0.1038413384311084</c:v>
                </c:pt>
                <c:pt idx="2185">
                  <c:v>0.10377776421368501</c:v>
                </c:pt>
                <c:pt idx="2186">
                  <c:v>0.10371055015408789</c:v>
                </c:pt>
                <c:pt idx="2187">
                  <c:v>0.10363760498967131</c:v>
                </c:pt>
                <c:pt idx="2188">
                  <c:v>0.10355609159071</c:v>
                </c:pt>
                <c:pt idx="2189">
                  <c:v>0.10346255138487251</c:v>
                </c:pt>
                <c:pt idx="2190">
                  <c:v>0.10335297475320601</c:v>
                </c:pt>
                <c:pt idx="2191">
                  <c:v>0.103222699857525</c:v>
                </c:pt>
                <c:pt idx="2192">
                  <c:v>0.1030670430913197</c:v>
                </c:pt>
                <c:pt idx="2193">
                  <c:v>0.102881398918406</c:v>
                </c:pt>
                <c:pt idx="2194">
                  <c:v>0.10266038837151131</c:v>
                </c:pt>
                <c:pt idx="2195">
                  <c:v>0.1024003984827722</c:v>
                </c:pt>
                <c:pt idx="2196">
                  <c:v>0.1020979209226707</c:v>
                </c:pt>
                <c:pt idx="2197">
                  <c:v>0.10175229141142561</c:v>
                </c:pt>
                <c:pt idx="2198">
                  <c:v>0.101365021703384</c:v>
                </c:pt>
                <c:pt idx="2199">
                  <c:v>0.100939623794583</c:v>
                </c:pt>
                <c:pt idx="2200">
                  <c:v>0.10048295388417219</c:v>
                </c:pt>
                <c:pt idx="2201">
                  <c:v>0.1000034204290503</c:v>
                </c:pt>
                <c:pt idx="2202">
                  <c:v>9.9513056920325693E-2</c:v>
                </c:pt>
                <c:pt idx="2203">
                  <c:v>9.90259466251385E-2</c:v>
                </c:pt>
                <c:pt idx="2204">
                  <c:v>9.8559666265565005E-2</c:v>
                </c:pt>
                <c:pt idx="2205">
                  <c:v>9.8132757460946907E-2</c:v>
                </c:pt>
                <c:pt idx="2206">
                  <c:v>9.7764970184723299E-2</c:v>
                </c:pt>
                <c:pt idx="2207">
                  <c:v>9.7475733030173511E-2</c:v>
                </c:pt>
                <c:pt idx="2208">
                  <c:v>9.7283602164658312E-2</c:v>
                </c:pt>
                <c:pt idx="2209">
                  <c:v>9.7204867868487699E-2</c:v>
                </c:pt>
                <c:pt idx="2210">
                  <c:v>9.7252734652079606E-2</c:v>
                </c:pt>
                <c:pt idx="2211">
                  <c:v>9.7436229524667711E-2</c:v>
                </c:pt>
                <c:pt idx="2212">
                  <c:v>9.7760052053069396E-2</c:v>
                </c:pt>
                <c:pt idx="2213">
                  <c:v>9.82230290822661E-2</c:v>
                </c:pt>
                <c:pt idx="2214">
                  <c:v>9.8819576313020213E-2</c:v>
                </c:pt>
                <c:pt idx="2215">
                  <c:v>9.9537531698926304E-2</c:v>
                </c:pt>
                <c:pt idx="2216">
                  <c:v>0.10035942958438851</c:v>
                </c:pt>
                <c:pt idx="2217">
                  <c:v>0.1012617199716781</c:v>
                </c:pt>
                <c:pt idx="2218">
                  <c:v>0.1022173010943833</c:v>
                </c:pt>
                <c:pt idx="2219">
                  <c:v>0.1031973108118521</c:v>
                </c:pt>
                <c:pt idx="2220">
                  <c:v>0.1041692622085689</c:v>
                </c:pt>
                <c:pt idx="2221">
                  <c:v>0.1051001792241283</c:v>
                </c:pt>
                <c:pt idx="2222">
                  <c:v>0.10595746869077621</c:v>
                </c:pt>
                <c:pt idx="2223">
                  <c:v>0.10671186921690881</c:v>
                </c:pt>
                <c:pt idx="2224">
                  <c:v>0.10733411552514791</c:v>
                </c:pt>
                <c:pt idx="2225">
                  <c:v>0.1078021302161387</c:v>
                </c:pt>
                <c:pt idx="2226">
                  <c:v>0.10809934813025121</c:v>
                </c:pt>
                <c:pt idx="2227">
                  <c:v>0.10821518324187371</c:v>
                </c:pt>
                <c:pt idx="2228">
                  <c:v>0.10814674481796491</c:v>
                </c:pt>
                <c:pt idx="2229">
                  <c:v>0.10789683710926451</c:v>
                </c:pt>
                <c:pt idx="2230">
                  <c:v>0.10747520598138111</c:v>
                </c:pt>
                <c:pt idx="2231">
                  <c:v>0.1068978041774606</c:v>
                </c:pt>
                <c:pt idx="2232">
                  <c:v>0.1061845978517007</c:v>
                </c:pt>
                <c:pt idx="2233">
                  <c:v>0.10536184031061241</c:v>
                </c:pt>
                <c:pt idx="2234">
                  <c:v>0.10445821097156971</c:v>
                </c:pt>
                <c:pt idx="2235">
                  <c:v>0.1035040519610996</c:v>
                </c:pt>
                <c:pt idx="2236">
                  <c:v>0.1025305181165474</c:v>
                </c:pt>
                <c:pt idx="2237">
                  <c:v>0.10156797687350941</c:v>
                </c:pt>
                <c:pt idx="2238">
                  <c:v>0.100645034883594</c:v>
                </c:pt>
                <c:pt idx="2239">
                  <c:v>9.9787473994129502E-2</c:v>
                </c:pt>
                <c:pt idx="2240">
                  <c:v>9.9016626536451199E-2</c:v>
                </c:pt>
                <c:pt idx="2241">
                  <c:v>9.8350658184083312E-2</c:v>
                </c:pt>
                <c:pt idx="2242">
                  <c:v>9.7801884337807302E-2</c:v>
                </c:pt>
                <c:pt idx="2243">
                  <c:v>9.7378564221497599E-2</c:v>
                </c:pt>
                <c:pt idx="2244">
                  <c:v>9.7084318082835908E-2</c:v>
                </c:pt>
                <c:pt idx="2245">
                  <c:v>9.6918625988385201E-2</c:v>
                </c:pt>
                <c:pt idx="2246">
                  <c:v>9.6877013446616103E-2</c:v>
                </c:pt>
                <c:pt idx="2247">
                  <c:v>9.6951627418289998E-2</c:v>
                </c:pt>
                <c:pt idx="2248">
                  <c:v>9.7132084261580001E-2</c:v>
                </c:pt>
                <c:pt idx="2249">
                  <c:v>9.7405946905175594E-2</c:v>
                </c:pt>
                <c:pt idx="2250">
                  <c:v>9.7760132418102608E-2</c:v>
                </c:pt>
                <c:pt idx="2251">
                  <c:v>9.8179457682952401E-2</c:v>
                </c:pt>
                <c:pt idx="2252">
                  <c:v>9.8649168656318301E-2</c:v>
                </c:pt>
                <c:pt idx="2253">
                  <c:v>9.9153403263227705E-2</c:v>
                </c:pt>
                <c:pt idx="2254">
                  <c:v>9.9677011941632809E-2</c:v>
                </c:pt>
                <c:pt idx="2255">
                  <c:v>0.1002055892694918</c:v>
                </c:pt>
                <c:pt idx="2256">
                  <c:v>0.10072452666001069</c:v>
                </c:pt>
                <c:pt idx="2257">
                  <c:v>0.10122271133862031</c:v>
                </c:pt>
                <c:pt idx="2258">
                  <c:v>0.10168807370610911</c:v>
                </c:pt>
                <c:pt idx="2259">
                  <c:v>0.1021091077230977</c:v>
                </c:pt>
                <c:pt idx="2260">
                  <c:v>0.10247622364727679</c:v>
                </c:pt>
                <c:pt idx="2261">
                  <c:v>0.1027775894680158</c:v>
                </c:pt>
                <c:pt idx="2262">
                  <c:v>0.10300322875702619</c:v>
                </c:pt>
                <c:pt idx="2263">
                  <c:v>0.1031464804651369</c:v>
                </c:pt>
                <c:pt idx="2264">
                  <c:v>0.1031997590217482</c:v>
                </c:pt>
                <c:pt idx="2265">
                  <c:v>0.1031560227197634</c:v>
                </c:pt>
                <c:pt idx="2266">
                  <c:v>0.1030095281100499</c:v>
                </c:pt>
                <c:pt idx="2267">
                  <c:v>0.10275436925656131</c:v>
                </c:pt>
                <c:pt idx="2268">
                  <c:v>0.1023865784585882</c:v>
                </c:pt>
                <c:pt idx="2269">
                  <c:v>0.1019036916419556</c:v>
                </c:pt>
                <c:pt idx="2270">
                  <c:v>0.10130570271465261</c:v>
                </c:pt>
                <c:pt idx="2271">
                  <c:v>0.10059286390865671</c:v>
                </c:pt>
                <c:pt idx="2272">
                  <c:v>9.9766202933576797E-2</c:v>
                </c:pt>
                <c:pt idx="2273">
                  <c:v>9.8828619127370898E-2</c:v>
                </c:pt>
                <c:pt idx="2274">
                  <c:v>9.7785287811185395E-2</c:v>
                </c:pt>
                <c:pt idx="2275">
                  <c:v>9.6643146175803496E-2</c:v>
                </c:pt>
                <c:pt idx="2276">
                  <c:v>9.5410564828960001E-2</c:v>
                </c:pt>
                <c:pt idx="2277">
                  <c:v>9.4097295561051203E-2</c:v>
                </c:pt>
                <c:pt idx="2278">
                  <c:v>9.2714561123049502E-2</c:v>
                </c:pt>
                <c:pt idx="2279">
                  <c:v>9.127506614047981E-2</c:v>
                </c:pt>
                <c:pt idx="2280">
                  <c:v>8.9791722807737312E-2</c:v>
                </c:pt>
                <c:pt idx="2281">
                  <c:v>8.8279749562495305E-2</c:v>
                </c:pt>
                <c:pt idx="2282">
                  <c:v>8.6754797156299412E-2</c:v>
                </c:pt>
                <c:pt idx="2283">
                  <c:v>8.52331378202036E-2</c:v>
                </c:pt>
                <c:pt idx="2284">
                  <c:v>8.3731427460247809E-2</c:v>
                </c:pt>
                <c:pt idx="2285">
                  <c:v>8.2266758219049607E-2</c:v>
                </c:pt>
                <c:pt idx="2286">
                  <c:v>8.0857408591295601E-2</c:v>
                </c:pt>
                <c:pt idx="2287">
                  <c:v>7.9520443671816501E-2</c:v>
                </c:pt>
                <c:pt idx="2288">
                  <c:v>7.8272308709027003E-2</c:v>
                </c:pt>
                <c:pt idx="2289">
                  <c:v>7.7129084029780304E-2</c:v>
                </c:pt>
                <c:pt idx="2290">
                  <c:v>7.6104159702873903E-2</c:v>
                </c:pt>
                <c:pt idx="2291">
                  <c:v>7.5212293642483607E-2</c:v>
                </c:pt>
                <c:pt idx="2292">
                  <c:v>7.4465698891843596E-2</c:v>
                </c:pt>
                <c:pt idx="2293">
                  <c:v>7.3874018313530507E-2</c:v>
                </c:pt>
                <c:pt idx="2294">
                  <c:v>7.3444320666854801E-2</c:v>
                </c:pt>
                <c:pt idx="2295">
                  <c:v>7.3182265635114999E-2</c:v>
                </c:pt>
                <c:pt idx="2296">
                  <c:v>7.3089660591080102E-2</c:v>
                </c:pt>
                <c:pt idx="2297">
                  <c:v>7.3167133907426407E-2</c:v>
                </c:pt>
                <c:pt idx="2298">
                  <c:v>7.3410745402060495E-2</c:v>
                </c:pt>
                <c:pt idx="2299">
                  <c:v>7.3813469516729499E-2</c:v>
                </c:pt>
                <c:pt idx="2300">
                  <c:v>7.4366298760532606E-2</c:v>
                </c:pt>
                <c:pt idx="2301">
                  <c:v>7.5055685933983596E-2</c:v>
                </c:pt>
                <c:pt idx="2302">
                  <c:v>7.5866283167811799E-2</c:v>
                </c:pt>
                <c:pt idx="2303">
                  <c:v>7.6780789093104304E-2</c:v>
                </c:pt>
                <c:pt idx="2304">
                  <c:v>7.7779482968336699E-2</c:v>
                </c:pt>
                <c:pt idx="2305">
                  <c:v>7.8842616390011805E-2</c:v>
                </c:pt>
                <c:pt idx="2306">
                  <c:v>7.9948313988648503E-2</c:v>
                </c:pt>
                <c:pt idx="2307">
                  <c:v>8.1074068014041503E-2</c:v>
                </c:pt>
                <c:pt idx="2308">
                  <c:v>8.2197856784330309E-2</c:v>
                </c:pt>
                <c:pt idx="2309">
                  <c:v>8.3297322041540806E-2</c:v>
                </c:pt>
                <c:pt idx="2310">
                  <c:v>8.4352419223822805E-2</c:v>
                </c:pt>
                <c:pt idx="2311">
                  <c:v>8.5344472557397105E-2</c:v>
                </c:pt>
                <c:pt idx="2312">
                  <c:v>8.6256601337978994E-2</c:v>
                </c:pt>
                <c:pt idx="2313">
                  <c:v>8.7075066221894509E-2</c:v>
                </c:pt>
                <c:pt idx="2314">
                  <c:v>8.778881979000161E-2</c:v>
                </c:pt>
                <c:pt idx="2315">
                  <c:v>8.8391068463563802E-2</c:v>
                </c:pt>
                <c:pt idx="2316">
                  <c:v>8.8878614116616711E-2</c:v>
                </c:pt>
                <c:pt idx="2317">
                  <c:v>8.9251118899227405E-2</c:v>
                </c:pt>
                <c:pt idx="2318">
                  <c:v>8.95122509455719E-2</c:v>
                </c:pt>
                <c:pt idx="2319">
                  <c:v>8.96703422571348E-2</c:v>
                </c:pt>
                <c:pt idx="2320">
                  <c:v>8.9735986079477997E-2</c:v>
                </c:pt>
                <c:pt idx="2321">
                  <c:v>8.9722075548799907E-2</c:v>
                </c:pt>
                <c:pt idx="2322">
                  <c:v>8.9644336468120395E-2</c:v>
                </c:pt>
                <c:pt idx="2323">
                  <c:v>8.9519985637519811E-2</c:v>
                </c:pt>
                <c:pt idx="2324">
                  <c:v>8.9366867553515805E-2</c:v>
                </c:pt>
                <c:pt idx="2325">
                  <c:v>8.9203164451919698E-2</c:v>
                </c:pt>
                <c:pt idx="2326">
                  <c:v>8.9045658526639898E-2</c:v>
                </c:pt>
                <c:pt idx="2327">
                  <c:v>8.8910954915788001E-2</c:v>
                </c:pt>
                <c:pt idx="2328">
                  <c:v>8.8812061363071904E-2</c:v>
                </c:pt>
                <c:pt idx="2329">
                  <c:v>8.8760615567756801E-2</c:v>
                </c:pt>
                <c:pt idx="2330">
                  <c:v>8.8764634127722508E-2</c:v>
                </c:pt>
                <c:pt idx="2331">
                  <c:v>8.8828530279888296E-2</c:v>
                </c:pt>
                <c:pt idx="2332">
                  <c:v>8.8953733298558796E-2</c:v>
                </c:pt>
                <c:pt idx="2333">
                  <c:v>8.9137775096737704E-2</c:v>
                </c:pt>
                <c:pt idx="2334">
                  <c:v>8.9376196075627995E-2</c:v>
                </c:pt>
                <c:pt idx="2335">
                  <c:v>8.9661553185973103E-2</c:v>
                </c:pt>
                <c:pt idx="2336">
                  <c:v>8.9984190523702795E-2</c:v>
                </c:pt>
                <c:pt idx="2337">
                  <c:v>9.0333133461678899E-2</c:v>
                </c:pt>
                <c:pt idx="2338">
                  <c:v>9.0696418065843609E-2</c:v>
                </c:pt>
                <c:pt idx="2339">
                  <c:v>9.1062329216727703E-2</c:v>
                </c:pt>
                <c:pt idx="2340">
                  <c:v>9.1419989026053403E-2</c:v>
                </c:pt>
                <c:pt idx="2341">
                  <c:v>9.1759136861909604E-2</c:v>
                </c:pt>
                <c:pt idx="2342">
                  <c:v>9.2071279417371601E-2</c:v>
                </c:pt>
                <c:pt idx="2343">
                  <c:v>9.2349923613787105E-2</c:v>
                </c:pt>
                <c:pt idx="2344">
                  <c:v>9.2590664064173794E-2</c:v>
                </c:pt>
                <c:pt idx="2345">
                  <c:v>9.2791328103278906E-2</c:v>
                </c:pt>
                <c:pt idx="2346">
                  <c:v>9.2951651452689299E-2</c:v>
                </c:pt>
                <c:pt idx="2347">
                  <c:v>9.3073050385094599E-2</c:v>
                </c:pt>
                <c:pt idx="2348">
                  <c:v>9.3159292733037108E-2</c:v>
                </c:pt>
                <c:pt idx="2349">
                  <c:v>9.32144430249051E-2</c:v>
                </c:pt>
                <c:pt idx="2350">
                  <c:v>9.3242970676755105E-2</c:v>
                </c:pt>
                <c:pt idx="2351">
                  <c:v>9.3249255549730098E-2</c:v>
                </c:pt>
                <c:pt idx="2352">
                  <c:v>9.3237396901965197E-2</c:v>
                </c:pt>
                <c:pt idx="2353">
                  <c:v>9.3211029390222994E-2</c:v>
                </c:pt>
                <c:pt idx="2354">
                  <c:v>9.3172359537274707E-2</c:v>
                </c:pt>
                <c:pt idx="2355">
                  <c:v>9.3121587419317101E-2</c:v>
                </c:pt>
                <c:pt idx="2356">
                  <c:v>9.3057618893865796E-2</c:v>
                </c:pt>
                <c:pt idx="2357">
                  <c:v>9.2978169931581395E-2</c:v>
                </c:pt>
                <c:pt idx="2358">
                  <c:v>9.2880341585220905E-2</c:v>
                </c:pt>
                <c:pt idx="2359">
                  <c:v>9.27597773019459E-2</c:v>
                </c:pt>
                <c:pt idx="2360">
                  <c:v>9.26110887698018E-2</c:v>
                </c:pt>
                <c:pt idx="2361">
                  <c:v>9.24294864699437E-2</c:v>
                </c:pt>
                <c:pt idx="2362">
                  <c:v>9.2208849155991701E-2</c:v>
                </c:pt>
                <c:pt idx="2363">
                  <c:v>9.1945882253501601E-2</c:v>
                </c:pt>
                <c:pt idx="2364">
                  <c:v>9.1637279466100105E-2</c:v>
                </c:pt>
                <c:pt idx="2365">
                  <c:v>9.1280857332274312E-2</c:v>
                </c:pt>
                <c:pt idx="2366">
                  <c:v>9.0875984146435704E-2</c:v>
                </c:pt>
                <c:pt idx="2367">
                  <c:v>9.042290420103441E-2</c:v>
                </c:pt>
                <c:pt idx="2368">
                  <c:v>8.9924302445376109E-2</c:v>
                </c:pt>
                <c:pt idx="2369">
                  <c:v>8.9385198955970607E-2</c:v>
                </c:pt>
                <c:pt idx="2370">
                  <c:v>8.8811347898660603E-2</c:v>
                </c:pt>
                <c:pt idx="2371">
                  <c:v>8.8210703420356501E-2</c:v>
                </c:pt>
                <c:pt idx="2372">
                  <c:v>8.7593236032619898E-2</c:v>
                </c:pt>
                <c:pt idx="2373">
                  <c:v>8.6967894646375998E-2</c:v>
                </c:pt>
                <c:pt idx="2374">
                  <c:v>8.6347017549129407E-2</c:v>
                </c:pt>
                <c:pt idx="2375">
                  <c:v>8.5743494753998895E-2</c:v>
                </c:pt>
                <c:pt idx="2376">
                  <c:v>8.5169946056705192E-2</c:v>
                </c:pt>
                <c:pt idx="2377">
                  <c:v>8.4639571393973406E-2</c:v>
                </c:pt>
                <c:pt idx="2378">
                  <c:v>8.4165988854250903E-2</c:v>
                </c:pt>
                <c:pt idx="2379">
                  <c:v>8.3760484622768E-2</c:v>
                </c:pt>
                <c:pt idx="2380">
                  <c:v>8.3434204794229E-2</c:v>
                </c:pt>
                <c:pt idx="2381">
                  <c:v>8.31944659049072E-2</c:v>
                </c:pt>
                <c:pt idx="2382">
                  <c:v>8.3048207640095795E-2</c:v>
                </c:pt>
                <c:pt idx="2383">
                  <c:v>8.2998584727280111E-2</c:v>
                </c:pt>
                <c:pt idx="2384">
                  <c:v>8.3045551231895998E-2</c:v>
                </c:pt>
                <c:pt idx="2385">
                  <c:v>8.3187215879210796E-2</c:v>
                </c:pt>
                <c:pt idx="2386">
                  <c:v>8.3417128138297297E-2</c:v>
                </c:pt>
                <c:pt idx="2387">
                  <c:v>8.3726103508909105E-2</c:v>
                </c:pt>
                <c:pt idx="2388">
                  <c:v>8.4101574009916802E-2</c:v>
                </c:pt>
                <c:pt idx="2389">
                  <c:v>8.452816507441871E-2</c:v>
                </c:pt>
                <c:pt idx="2390">
                  <c:v>8.4988682347219E-2</c:v>
                </c:pt>
                <c:pt idx="2391">
                  <c:v>8.5463543851726109E-2</c:v>
                </c:pt>
                <c:pt idx="2392">
                  <c:v>8.5933526607836097E-2</c:v>
                </c:pt>
                <c:pt idx="2393">
                  <c:v>8.6379839515746404E-2</c:v>
                </c:pt>
                <c:pt idx="2394">
                  <c:v>8.6784478671219495E-2</c:v>
                </c:pt>
                <c:pt idx="2395">
                  <c:v>8.7130565903427201E-2</c:v>
                </c:pt>
                <c:pt idx="2396">
                  <c:v>8.7404994204454106E-2</c:v>
                </c:pt>
                <c:pt idx="2397">
                  <c:v>8.7597718239409206E-2</c:v>
                </c:pt>
                <c:pt idx="2398">
                  <c:v>8.7701932349480094E-2</c:v>
                </c:pt>
                <c:pt idx="2399">
                  <c:v>8.771457440305741E-2</c:v>
                </c:pt>
                <c:pt idx="2400">
                  <c:v>8.7637327742286802E-2</c:v>
                </c:pt>
                <c:pt idx="2401">
                  <c:v>8.7474914519159105E-2</c:v>
                </c:pt>
                <c:pt idx="2402">
                  <c:v>8.7236456272873505E-2</c:v>
                </c:pt>
                <c:pt idx="2403">
                  <c:v>8.6933279001225411E-2</c:v>
                </c:pt>
                <c:pt idx="2404">
                  <c:v>8.6579705659938194E-2</c:v>
                </c:pt>
                <c:pt idx="2405">
                  <c:v>8.6189502629299905E-2</c:v>
                </c:pt>
                <c:pt idx="2406">
                  <c:v>8.5778161752571802E-2</c:v>
                </c:pt>
                <c:pt idx="2407">
                  <c:v>8.5362382716048804E-2</c:v>
                </c:pt>
                <c:pt idx="2408">
                  <c:v>8.4958781162500302E-2</c:v>
                </c:pt>
                <c:pt idx="2409">
                  <c:v>8.4582022900592108E-2</c:v>
                </c:pt>
                <c:pt idx="2410">
                  <c:v>8.4244925841651302E-2</c:v>
                </c:pt>
                <c:pt idx="2411">
                  <c:v>8.3959309757138001E-2</c:v>
                </c:pt>
                <c:pt idx="2412">
                  <c:v>8.3734463778569204E-2</c:v>
                </c:pt>
                <c:pt idx="2413">
                  <c:v>8.3577430039441E-2</c:v>
                </c:pt>
                <c:pt idx="2414">
                  <c:v>8.3493367042082003E-2</c:v>
                </c:pt>
                <c:pt idx="2415">
                  <c:v>8.34856564959819E-2</c:v>
                </c:pt>
                <c:pt idx="2416">
                  <c:v>8.3554014510225205E-2</c:v>
                </c:pt>
                <c:pt idx="2417">
                  <c:v>8.369781657903641E-2</c:v>
                </c:pt>
                <c:pt idx="2418">
                  <c:v>8.39139342284414E-2</c:v>
                </c:pt>
                <c:pt idx="2419">
                  <c:v>8.4198599369982405E-2</c:v>
                </c:pt>
                <c:pt idx="2420">
                  <c:v>8.4545519078119608E-2</c:v>
                </c:pt>
                <c:pt idx="2421">
                  <c:v>8.4947219873094004E-2</c:v>
                </c:pt>
                <c:pt idx="2422">
                  <c:v>8.53941148105479E-2</c:v>
                </c:pt>
                <c:pt idx="2423">
                  <c:v>8.5875963969058305E-2</c:v>
                </c:pt>
                <c:pt idx="2424">
                  <c:v>8.6381090311456993E-2</c:v>
                </c:pt>
                <c:pt idx="2425">
                  <c:v>8.6896445112316395E-2</c:v>
                </c:pt>
                <c:pt idx="2426">
                  <c:v>8.7409393106620506E-2</c:v>
                </c:pt>
                <c:pt idx="2427">
                  <c:v>8.7904904828822905E-2</c:v>
                </c:pt>
                <c:pt idx="2428">
                  <c:v>8.8368206270054594E-2</c:v>
                </c:pt>
                <c:pt idx="2429">
                  <c:v>8.8784887368157206E-2</c:v>
                </c:pt>
                <c:pt idx="2430">
                  <c:v>8.9141070757664406E-2</c:v>
                </c:pt>
                <c:pt idx="2431">
                  <c:v>8.9425109036547296E-2</c:v>
                </c:pt>
                <c:pt idx="2432">
                  <c:v>8.9626723741870196E-2</c:v>
                </c:pt>
                <c:pt idx="2433">
                  <c:v>8.9737409884349001E-2</c:v>
                </c:pt>
                <c:pt idx="2434">
                  <c:v>8.9752443639201013E-2</c:v>
                </c:pt>
                <c:pt idx="2435">
                  <c:v>8.9670731092886202E-2</c:v>
                </c:pt>
                <c:pt idx="2436">
                  <c:v>8.94951050032535E-2</c:v>
                </c:pt>
                <c:pt idx="2437">
                  <c:v>8.9231613074291893E-2</c:v>
                </c:pt>
                <c:pt idx="2438">
                  <c:v>8.8889576803399803E-2</c:v>
                </c:pt>
                <c:pt idx="2439">
                  <c:v>8.8481881772971394E-2</c:v>
                </c:pt>
                <c:pt idx="2440">
                  <c:v>8.8024084747385711E-2</c:v>
                </c:pt>
                <c:pt idx="2441">
                  <c:v>8.7534116140641799E-2</c:v>
                </c:pt>
                <c:pt idx="2442">
                  <c:v>8.7031665252269103E-2</c:v>
                </c:pt>
                <c:pt idx="2443">
                  <c:v>8.653593619130151E-2</c:v>
                </c:pt>
                <c:pt idx="2444">
                  <c:v>8.60671974624799E-2</c:v>
                </c:pt>
                <c:pt idx="2445">
                  <c:v>8.5643947913627394E-2</c:v>
                </c:pt>
                <c:pt idx="2446">
                  <c:v>8.5283155810166503E-2</c:v>
                </c:pt>
                <c:pt idx="2447">
                  <c:v>8.4999060197608112E-2</c:v>
                </c:pt>
                <c:pt idx="2448">
                  <c:v>8.48017138868217E-2</c:v>
                </c:pt>
                <c:pt idx="2449">
                  <c:v>8.4698771274101498E-2</c:v>
                </c:pt>
                <c:pt idx="2450">
                  <c:v>8.4694547187919703E-2</c:v>
                </c:pt>
                <c:pt idx="2451">
                  <c:v>8.47894559036175E-2</c:v>
                </c:pt>
                <c:pt idx="2452">
                  <c:v>8.4980033272457206E-2</c:v>
                </c:pt>
                <c:pt idx="2453">
                  <c:v>8.5258580990093605E-2</c:v>
                </c:pt>
                <c:pt idx="2454">
                  <c:v>8.5614453713792504E-2</c:v>
                </c:pt>
                <c:pt idx="2455">
                  <c:v>8.6036904855749413E-2</c:v>
                </c:pt>
                <c:pt idx="2456">
                  <c:v>8.6512745118287201E-2</c:v>
                </c:pt>
                <c:pt idx="2457">
                  <c:v>8.7028086198979698E-2</c:v>
                </c:pt>
                <c:pt idx="2458">
                  <c:v>8.7567473530104994E-2</c:v>
                </c:pt>
                <c:pt idx="2459">
                  <c:v>8.8116611477956602E-2</c:v>
                </c:pt>
                <c:pt idx="2460">
                  <c:v>8.8661277567284105E-2</c:v>
                </c:pt>
                <c:pt idx="2461">
                  <c:v>8.9187624611091101E-2</c:v>
                </c:pt>
                <c:pt idx="2462">
                  <c:v>8.9684982714322209E-2</c:v>
                </c:pt>
                <c:pt idx="2463">
                  <c:v>9.0145038800555494E-2</c:v>
                </c:pt>
                <c:pt idx="2464">
                  <c:v>9.0562677470383005E-2</c:v>
                </c:pt>
                <c:pt idx="2465">
                  <c:v>9.0934373153651493E-2</c:v>
                </c:pt>
                <c:pt idx="2466">
                  <c:v>9.1259155357417909E-2</c:v>
                </c:pt>
                <c:pt idx="2467">
                  <c:v>9.1538198293298595E-2</c:v>
                </c:pt>
                <c:pt idx="2468">
                  <c:v>9.1774423460992904E-2</c:v>
                </c:pt>
                <c:pt idx="2469">
                  <c:v>9.1972548567286302E-2</c:v>
                </c:pt>
                <c:pt idx="2470">
                  <c:v>9.2139485065814999E-2</c:v>
                </c:pt>
                <c:pt idx="2471">
                  <c:v>9.2282599994318801E-2</c:v>
                </c:pt>
                <c:pt idx="2472">
                  <c:v>9.2410238538992912E-2</c:v>
                </c:pt>
                <c:pt idx="2473">
                  <c:v>9.2529665848787204E-2</c:v>
                </c:pt>
                <c:pt idx="2474">
                  <c:v>9.264789639164861E-2</c:v>
                </c:pt>
                <c:pt idx="2475">
                  <c:v>9.2770381909514005E-2</c:v>
                </c:pt>
                <c:pt idx="2476">
                  <c:v>9.2900370977560209E-2</c:v>
                </c:pt>
                <c:pt idx="2477">
                  <c:v>9.3040506009709006E-2</c:v>
                </c:pt>
                <c:pt idx="2478">
                  <c:v>9.3190028076503395E-2</c:v>
                </c:pt>
                <c:pt idx="2479">
                  <c:v>9.3347461601788403E-2</c:v>
                </c:pt>
                <c:pt idx="2480">
                  <c:v>9.3508788474344795E-2</c:v>
                </c:pt>
                <c:pt idx="2481">
                  <c:v>9.3669232171900207E-2</c:v>
                </c:pt>
                <c:pt idx="2482">
                  <c:v>9.3820565731696809E-2</c:v>
                </c:pt>
                <c:pt idx="2483">
                  <c:v>9.3953408216472911E-2</c:v>
                </c:pt>
                <c:pt idx="2484">
                  <c:v>9.4055488263187909E-2</c:v>
                </c:pt>
                <c:pt idx="2485">
                  <c:v>9.4117322590820007E-2</c:v>
                </c:pt>
                <c:pt idx="2486">
                  <c:v>9.4127970570758904E-2</c:v>
                </c:pt>
                <c:pt idx="2487">
                  <c:v>9.4076814825225813E-2</c:v>
                </c:pt>
                <c:pt idx="2488">
                  <c:v>9.39551322643042E-2</c:v>
                </c:pt>
                <c:pt idx="2489">
                  <c:v>9.3754959980186306E-2</c:v>
                </c:pt>
                <c:pt idx="2490">
                  <c:v>9.3468890055100395E-2</c:v>
                </c:pt>
                <c:pt idx="2491">
                  <c:v>9.3091364618375E-2</c:v>
                </c:pt>
                <c:pt idx="2492">
                  <c:v>9.2621075322881607E-2</c:v>
                </c:pt>
                <c:pt idx="2493">
                  <c:v>9.2056846658276903E-2</c:v>
                </c:pt>
                <c:pt idx="2494">
                  <c:v>9.1401541505108097E-2</c:v>
                </c:pt>
                <c:pt idx="2495">
                  <c:v>9.0659263106843302E-2</c:v>
                </c:pt>
                <c:pt idx="2496">
                  <c:v>8.9836980085273799E-2</c:v>
                </c:pt>
                <c:pt idx="2497">
                  <c:v>8.89427138080012E-2</c:v>
                </c:pt>
                <c:pt idx="2498">
                  <c:v>8.7986548498460909E-2</c:v>
                </c:pt>
                <c:pt idx="2499">
                  <c:v>8.6979266513714709E-2</c:v>
                </c:pt>
                <c:pt idx="2500">
                  <c:v>8.5934417189443113E-2</c:v>
                </c:pt>
                <c:pt idx="2501">
                  <c:v>8.4865227105615504E-2</c:v>
                </c:pt>
                <c:pt idx="2502">
                  <c:v>8.3784066772281812E-2</c:v>
                </c:pt>
                <c:pt idx="2503">
                  <c:v>8.2705379667072393E-2</c:v>
                </c:pt>
                <c:pt idx="2504">
                  <c:v>8.1642164283364793E-2</c:v>
                </c:pt>
                <c:pt idx="2505">
                  <c:v>8.0606654622096305E-2</c:v>
                </c:pt>
                <c:pt idx="2506">
                  <c:v>7.9610573738476298E-2</c:v>
                </c:pt>
                <c:pt idx="2507">
                  <c:v>7.8664859489012598E-2</c:v>
                </c:pt>
                <c:pt idx="2508">
                  <c:v>7.7779014120169701E-2</c:v>
                </c:pt>
                <c:pt idx="2509">
                  <c:v>7.6962122194611307E-2</c:v>
                </c:pt>
                <c:pt idx="2510">
                  <c:v>7.6220101648715899E-2</c:v>
                </c:pt>
                <c:pt idx="2511">
                  <c:v>7.5558908896642796E-2</c:v>
                </c:pt>
                <c:pt idx="2512">
                  <c:v>7.4983229260803502E-2</c:v>
                </c:pt>
                <c:pt idx="2513">
                  <c:v>7.4495984068346302E-2</c:v>
                </c:pt>
                <c:pt idx="2514">
                  <c:v>7.4100431546629306E-2</c:v>
                </c:pt>
                <c:pt idx="2515">
                  <c:v>7.3797552653764004E-2</c:v>
                </c:pt>
                <c:pt idx="2516">
                  <c:v>7.3588097592664103E-2</c:v>
                </c:pt>
                <c:pt idx="2517">
                  <c:v>7.3471226013345298E-2</c:v>
                </c:pt>
                <c:pt idx="2518">
                  <c:v>7.3445351372426304E-2</c:v>
                </c:pt>
                <c:pt idx="2519">
                  <c:v>7.3507568090132508E-2</c:v>
                </c:pt>
                <c:pt idx="2520">
                  <c:v>7.3654241184957406E-2</c:v>
                </c:pt>
                <c:pt idx="2521">
                  <c:v>7.3880965771559406E-2</c:v>
                </c:pt>
                <c:pt idx="2522">
                  <c:v>7.4182574889054997E-2</c:v>
                </c:pt>
                <c:pt idx="2523">
                  <c:v>7.4552752611908107E-2</c:v>
                </c:pt>
                <c:pt idx="2524">
                  <c:v>7.4985312173966701E-2</c:v>
                </c:pt>
                <c:pt idx="2525">
                  <c:v>7.5473636926511101E-2</c:v>
                </c:pt>
                <c:pt idx="2526">
                  <c:v>7.6010952777185198E-2</c:v>
                </c:pt>
                <c:pt idx="2527">
                  <c:v>7.6589451974840003E-2</c:v>
                </c:pt>
                <c:pt idx="2528">
                  <c:v>7.7202347569522198E-2</c:v>
                </c:pt>
                <c:pt idx="2529">
                  <c:v>7.7843018128991498E-2</c:v>
                </c:pt>
                <c:pt idx="2530">
                  <c:v>7.8505079943498896E-2</c:v>
                </c:pt>
                <c:pt idx="2531">
                  <c:v>7.9181783783090209E-2</c:v>
                </c:pt>
                <c:pt idx="2532">
                  <c:v>7.9865819572545307E-2</c:v>
                </c:pt>
                <c:pt idx="2533">
                  <c:v>8.0552797832587897E-2</c:v>
                </c:pt>
                <c:pt idx="2534">
                  <c:v>8.1237353088496306E-2</c:v>
                </c:pt>
                <c:pt idx="2535">
                  <c:v>8.1914232337917003E-2</c:v>
                </c:pt>
                <c:pt idx="2536">
                  <c:v>8.2579170379821501E-2</c:v>
                </c:pt>
                <c:pt idx="2537">
                  <c:v>8.3227431649192607E-2</c:v>
                </c:pt>
                <c:pt idx="2538">
                  <c:v>8.3854099459195502E-2</c:v>
                </c:pt>
                <c:pt idx="2539">
                  <c:v>8.4454516590139694E-2</c:v>
                </c:pt>
                <c:pt idx="2540">
                  <c:v>8.5023822438036301E-2</c:v>
                </c:pt>
                <c:pt idx="2541">
                  <c:v>8.5557108124779513E-2</c:v>
                </c:pt>
                <c:pt idx="2542">
                  <c:v>8.6049307811727205E-2</c:v>
                </c:pt>
                <c:pt idx="2543">
                  <c:v>8.6495948084851004E-2</c:v>
                </c:pt>
                <c:pt idx="2544">
                  <c:v>8.6892260551877404E-2</c:v>
                </c:pt>
                <c:pt idx="2545">
                  <c:v>8.7232927869458105E-2</c:v>
                </c:pt>
                <c:pt idx="2546">
                  <c:v>8.7512405818000211E-2</c:v>
                </c:pt>
                <c:pt idx="2547">
                  <c:v>8.7725596500501296E-2</c:v>
                </c:pt>
                <c:pt idx="2548">
                  <c:v>8.7868098367568301E-2</c:v>
                </c:pt>
                <c:pt idx="2549">
                  <c:v>8.7935394102106212E-2</c:v>
                </c:pt>
                <c:pt idx="2550">
                  <c:v>8.7923449670779003E-2</c:v>
                </c:pt>
                <c:pt idx="2551">
                  <c:v>8.7829196614146801E-2</c:v>
                </c:pt>
                <c:pt idx="2552">
                  <c:v>8.7650253986853E-2</c:v>
                </c:pt>
                <c:pt idx="2553">
                  <c:v>8.7384872616841497E-2</c:v>
                </c:pt>
                <c:pt idx="2554">
                  <c:v>8.7033845037394308E-2</c:v>
                </c:pt>
                <c:pt idx="2555">
                  <c:v>8.6598736884878499E-2</c:v>
                </c:pt>
                <c:pt idx="2556">
                  <c:v>8.6082963615690206E-2</c:v>
                </c:pt>
                <c:pt idx="2557">
                  <c:v>8.5491157842013998E-2</c:v>
                </c:pt>
                <c:pt idx="2558">
                  <c:v>8.4830925783434E-2</c:v>
                </c:pt>
                <c:pt idx="2559">
                  <c:v>8.4111363774647507E-2</c:v>
                </c:pt>
                <c:pt idx="2560">
                  <c:v>8.3344377691363006E-2</c:v>
                </c:pt>
                <c:pt idx="2561">
                  <c:v>8.2541443297762696E-2</c:v>
                </c:pt>
                <c:pt idx="2562">
                  <c:v>8.1717670983176699E-2</c:v>
                </c:pt>
                <c:pt idx="2563">
                  <c:v>8.0888996413777697E-2</c:v>
                </c:pt>
                <c:pt idx="2564">
                  <c:v>8.0071762075015401E-2</c:v>
                </c:pt>
                <c:pt idx="2565">
                  <c:v>7.92838773436816E-2</c:v>
                </c:pt>
                <c:pt idx="2566">
                  <c:v>7.8543410655479207E-2</c:v>
                </c:pt>
                <c:pt idx="2567">
                  <c:v>7.7866530931826494E-2</c:v>
                </c:pt>
                <c:pt idx="2568">
                  <c:v>7.7268808521003707E-2</c:v>
                </c:pt>
                <c:pt idx="2569">
                  <c:v>7.67653883379667E-2</c:v>
                </c:pt>
                <c:pt idx="2570">
                  <c:v>7.6366414775166105E-2</c:v>
                </c:pt>
                <c:pt idx="2571">
                  <c:v>7.6080385777189202E-2</c:v>
                </c:pt>
                <c:pt idx="2572">
                  <c:v>7.5914236516243294E-2</c:v>
                </c:pt>
                <c:pt idx="2573">
                  <c:v>7.58712680270439E-2</c:v>
                </c:pt>
                <c:pt idx="2574">
                  <c:v>7.5951777179162711E-2</c:v>
                </c:pt>
                <c:pt idx="2575">
                  <c:v>7.6152907303763298E-2</c:v>
                </c:pt>
                <c:pt idx="2576">
                  <c:v>7.6466280709258205E-2</c:v>
                </c:pt>
                <c:pt idx="2577">
                  <c:v>7.6882711962125205E-2</c:v>
                </c:pt>
                <c:pt idx="2578">
                  <c:v>7.7390488217871811E-2</c:v>
                </c:pt>
                <c:pt idx="2579">
                  <c:v>7.7974745065721496E-2</c:v>
                </c:pt>
                <c:pt idx="2580">
                  <c:v>7.8618797965430601E-2</c:v>
                </c:pt>
                <c:pt idx="2581">
                  <c:v>7.93046049005042E-2</c:v>
                </c:pt>
                <c:pt idx="2582">
                  <c:v>8.00138972630796E-2</c:v>
                </c:pt>
                <c:pt idx="2583">
                  <c:v>8.0727457383295897E-2</c:v>
                </c:pt>
                <c:pt idx="2584">
                  <c:v>8.1426961647735108E-2</c:v>
                </c:pt>
                <c:pt idx="2585">
                  <c:v>8.2094877132504296E-2</c:v>
                </c:pt>
                <c:pt idx="2586">
                  <c:v>8.2715336439208906E-2</c:v>
                </c:pt>
                <c:pt idx="2587">
                  <c:v>8.3274228870562794E-2</c:v>
                </c:pt>
                <c:pt idx="2588">
                  <c:v>8.3759685753664298E-2</c:v>
                </c:pt>
                <c:pt idx="2589">
                  <c:v>8.416224674899711E-2</c:v>
                </c:pt>
                <c:pt idx="2590">
                  <c:v>8.4473803524073604E-2</c:v>
                </c:pt>
                <c:pt idx="2591">
                  <c:v>8.4690762034512007E-2</c:v>
                </c:pt>
                <c:pt idx="2592">
                  <c:v>8.4811312148498907E-2</c:v>
                </c:pt>
                <c:pt idx="2593">
                  <c:v>8.4835778167049597E-2</c:v>
                </c:pt>
                <c:pt idx="2594">
                  <c:v>8.4766791116450413E-2</c:v>
                </c:pt>
                <c:pt idx="2595">
                  <c:v>8.4609613217294793E-2</c:v>
                </c:pt>
                <c:pt idx="2596">
                  <c:v>8.4370560275803697E-2</c:v>
                </c:pt>
                <c:pt idx="2597">
                  <c:v>8.4057619359115293E-2</c:v>
                </c:pt>
                <c:pt idx="2598">
                  <c:v>8.3679418808191505E-2</c:v>
                </c:pt>
                <c:pt idx="2599">
                  <c:v>8.3245422936043312E-2</c:v>
                </c:pt>
                <c:pt idx="2600">
                  <c:v>8.2765747785848498E-2</c:v>
                </c:pt>
                <c:pt idx="2601">
                  <c:v>8.2249543146558302E-2</c:v>
                </c:pt>
                <c:pt idx="2602">
                  <c:v>8.1706981202949905E-2</c:v>
                </c:pt>
                <c:pt idx="2603">
                  <c:v>8.1147397319503295E-2</c:v>
                </c:pt>
                <c:pt idx="2604">
                  <c:v>8.0580164239325999E-2</c:v>
                </c:pt>
                <c:pt idx="2605">
                  <c:v>8.0013914679459702E-2</c:v>
                </c:pt>
                <c:pt idx="2606">
                  <c:v>7.9456167550309806E-2</c:v>
                </c:pt>
                <c:pt idx="2607">
                  <c:v>7.891487376066561E-2</c:v>
                </c:pt>
                <c:pt idx="2608">
                  <c:v>7.8397396425063298E-2</c:v>
                </c:pt>
                <c:pt idx="2609">
                  <c:v>7.7910291214060998E-2</c:v>
                </c:pt>
                <c:pt idx="2610">
                  <c:v>7.7460441558940302E-2</c:v>
                </c:pt>
                <c:pt idx="2611">
                  <c:v>7.7052648261604406E-2</c:v>
                </c:pt>
                <c:pt idx="2612">
                  <c:v>7.6691277135332497E-2</c:v>
                </c:pt>
                <c:pt idx="2613">
                  <c:v>7.6380295661428108E-2</c:v>
                </c:pt>
                <c:pt idx="2614">
                  <c:v>7.6124111539487505E-2</c:v>
                </c:pt>
                <c:pt idx="2615">
                  <c:v>7.5925969858780598E-2</c:v>
                </c:pt>
                <c:pt idx="2616">
                  <c:v>7.5789088959794609E-2</c:v>
                </c:pt>
                <c:pt idx="2617">
                  <c:v>7.5716882514152595E-2</c:v>
                </c:pt>
                <c:pt idx="2618">
                  <c:v>7.57114878160417E-2</c:v>
                </c:pt>
                <c:pt idx="2619">
                  <c:v>7.5774394646324503E-2</c:v>
                </c:pt>
                <c:pt idx="2620">
                  <c:v>7.5907273344624202E-2</c:v>
                </c:pt>
                <c:pt idx="2621">
                  <c:v>7.6111999456502502E-2</c:v>
                </c:pt>
                <c:pt idx="2622">
                  <c:v>7.6390833652056095E-2</c:v>
                </c:pt>
                <c:pt idx="2623">
                  <c:v>7.6745195190589699E-2</c:v>
                </c:pt>
                <c:pt idx="2624">
                  <c:v>7.7176411074550505E-2</c:v>
                </c:pt>
                <c:pt idx="2625">
                  <c:v>7.7685748993745099E-2</c:v>
                </c:pt>
                <c:pt idx="2626">
                  <c:v>7.8274028747161106E-2</c:v>
                </c:pt>
                <c:pt idx="2627">
                  <c:v>7.8941739364578004E-2</c:v>
                </c:pt>
                <c:pt idx="2628">
                  <c:v>7.9689005634317606E-2</c:v>
                </c:pt>
                <c:pt idx="2629">
                  <c:v>8.0515283292162607E-2</c:v>
                </c:pt>
                <c:pt idx="2630">
                  <c:v>8.1419238345596001E-2</c:v>
                </c:pt>
                <c:pt idx="2631">
                  <c:v>8.23980679026841E-2</c:v>
                </c:pt>
                <c:pt idx="2632">
                  <c:v>8.3448452499274503E-2</c:v>
                </c:pt>
                <c:pt idx="2633">
                  <c:v>8.4565188003919406E-2</c:v>
                </c:pt>
                <c:pt idx="2634">
                  <c:v>8.5741166067191593E-2</c:v>
                </c:pt>
                <c:pt idx="2635">
                  <c:v>8.6967648770065298E-2</c:v>
                </c:pt>
                <c:pt idx="2636">
                  <c:v>8.8234363782072403E-2</c:v>
                </c:pt>
                <c:pt idx="2637">
                  <c:v>8.9528701382677295E-2</c:v>
                </c:pt>
                <c:pt idx="2638">
                  <c:v>9.0835933268374899E-2</c:v>
                </c:pt>
                <c:pt idx="2639">
                  <c:v>9.2139632311742409E-2</c:v>
                </c:pt>
                <c:pt idx="2640">
                  <c:v>9.3421485517634212E-2</c:v>
                </c:pt>
                <c:pt idx="2641">
                  <c:v>9.4661161974997993E-2</c:v>
                </c:pt>
                <c:pt idx="2642">
                  <c:v>9.5839457630681801E-2</c:v>
                </c:pt>
                <c:pt idx="2643">
                  <c:v>9.6935707174576405E-2</c:v>
                </c:pt>
                <c:pt idx="2644">
                  <c:v>9.7929307334119808E-2</c:v>
                </c:pt>
                <c:pt idx="2645">
                  <c:v>9.8799215971915003E-2</c:v>
                </c:pt>
                <c:pt idx="2646">
                  <c:v>9.9528589010586394E-2</c:v>
                </c:pt>
                <c:pt idx="2647">
                  <c:v>0.10010224102403231</c:v>
                </c:pt>
                <c:pt idx="2648">
                  <c:v>0.10050704786056011</c:v>
                </c:pt>
                <c:pt idx="2649">
                  <c:v>0.1007344028472896</c:v>
                </c:pt>
                <c:pt idx="2650">
                  <c:v>0.1007773793875916</c:v>
                </c:pt>
                <c:pt idx="2651">
                  <c:v>0.10063471140842339</c:v>
                </c:pt>
                <c:pt idx="2652">
                  <c:v>0.1003088266460473</c:v>
                </c:pt>
                <c:pt idx="2653">
                  <c:v>9.9805957030540793E-2</c:v>
                </c:pt>
                <c:pt idx="2654">
                  <c:v>9.9135619706149702E-2</c:v>
                </c:pt>
                <c:pt idx="2655">
                  <c:v>9.8312538311640607E-2</c:v>
                </c:pt>
                <c:pt idx="2656">
                  <c:v>9.7353535273774203E-2</c:v>
                </c:pt>
                <c:pt idx="2657">
                  <c:v>9.6277018009432405E-2</c:v>
                </c:pt>
                <c:pt idx="2658">
                  <c:v>9.5102232577550905E-2</c:v>
                </c:pt>
                <c:pt idx="2659">
                  <c:v>9.3850975380541102E-2</c:v>
                </c:pt>
                <c:pt idx="2660">
                  <c:v>9.2545085700444604E-2</c:v>
                </c:pt>
                <c:pt idx="2661">
                  <c:v>9.1205868799394213E-2</c:v>
                </c:pt>
                <c:pt idx="2662">
                  <c:v>8.9853790337523609E-2</c:v>
                </c:pt>
                <c:pt idx="2663">
                  <c:v>8.8508070228902308E-2</c:v>
                </c:pt>
                <c:pt idx="2664">
                  <c:v>8.7185748544620703E-2</c:v>
                </c:pt>
                <c:pt idx="2665">
                  <c:v>8.5902735512359704E-2</c:v>
                </c:pt>
                <c:pt idx="2666">
                  <c:v>8.4673261231346206E-2</c:v>
                </c:pt>
                <c:pt idx="2667">
                  <c:v>8.3509571140730293E-2</c:v>
                </c:pt>
                <c:pt idx="2668">
                  <c:v>8.2421314463868106E-2</c:v>
                </c:pt>
                <c:pt idx="2669">
                  <c:v>8.14167733986291E-2</c:v>
                </c:pt>
                <c:pt idx="2670">
                  <c:v>8.0501751669273106E-2</c:v>
                </c:pt>
                <c:pt idx="2671">
                  <c:v>7.9679642711579207E-2</c:v>
                </c:pt>
                <c:pt idx="2672">
                  <c:v>7.8954081319989294E-2</c:v>
                </c:pt>
                <c:pt idx="2673">
                  <c:v>7.8326217208849802E-2</c:v>
                </c:pt>
                <c:pt idx="2674">
                  <c:v>7.77959925028303E-2</c:v>
                </c:pt>
                <c:pt idx="2675">
                  <c:v>7.7362215372525994E-2</c:v>
                </c:pt>
                <c:pt idx="2676">
                  <c:v>7.70225843662002E-2</c:v>
                </c:pt>
                <c:pt idx="2677">
                  <c:v>7.6773768125616898E-2</c:v>
                </c:pt>
                <c:pt idx="2678">
                  <c:v>7.6610839666512401E-2</c:v>
                </c:pt>
                <c:pt idx="2679">
                  <c:v>7.6529351109829599E-2</c:v>
                </c:pt>
                <c:pt idx="2680">
                  <c:v>7.6523199306184703E-2</c:v>
                </c:pt>
                <c:pt idx="2681">
                  <c:v>7.6585905968310206E-2</c:v>
                </c:pt>
                <c:pt idx="2682">
                  <c:v>7.6709956711922905E-2</c:v>
                </c:pt>
                <c:pt idx="2683">
                  <c:v>7.6886732038536701E-2</c:v>
                </c:pt>
                <c:pt idx="2684">
                  <c:v>7.7106622999145308E-2</c:v>
                </c:pt>
                <c:pt idx="2685">
                  <c:v>7.7359262433627604E-2</c:v>
                </c:pt>
                <c:pt idx="2686">
                  <c:v>7.7632511934589907E-2</c:v>
                </c:pt>
                <c:pt idx="2687">
                  <c:v>7.7916430542526907E-2</c:v>
                </c:pt>
                <c:pt idx="2688">
                  <c:v>7.8199032716387007E-2</c:v>
                </c:pt>
                <c:pt idx="2689">
                  <c:v>7.8467891586059296E-2</c:v>
                </c:pt>
                <c:pt idx="2690">
                  <c:v>7.8711263660975E-2</c:v>
                </c:pt>
                <c:pt idx="2691">
                  <c:v>7.8917489316496101E-2</c:v>
                </c:pt>
                <c:pt idx="2692">
                  <c:v>7.9075278255914011E-2</c:v>
                </c:pt>
                <c:pt idx="2693">
                  <c:v>7.9173252395095303E-2</c:v>
                </c:pt>
                <c:pt idx="2694">
                  <c:v>7.9203897450930802E-2</c:v>
                </c:pt>
                <c:pt idx="2695">
                  <c:v>7.9161988830901697E-2</c:v>
                </c:pt>
                <c:pt idx="2696">
                  <c:v>7.9045402832347594E-2</c:v>
                </c:pt>
                <c:pt idx="2697">
                  <c:v>7.8851935750167496E-2</c:v>
                </c:pt>
                <c:pt idx="2698">
                  <c:v>7.8582354556535811E-2</c:v>
                </c:pt>
                <c:pt idx="2699">
                  <c:v>7.8241259516931005E-2</c:v>
                </c:pt>
                <c:pt idx="2700">
                  <c:v>7.7834419454340803E-2</c:v>
                </c:pt>
                <c:pt idx="2701">
                  <c:v>7.7371944106135709E-2</c:v>
                </c:pt>
                <c:pt idx="2702">
                  <c:v>7.6865460647985398E-2</c:v>
                </c:pt>
                <c:pt idx="2703">
                  <c:v>7.6327365004572004E-2</c:v>
                </c:pt>
                <c:pt idx="2704">
                  <c:v>7.5771299421978203E-2</c:v>
                </c:pt>
                <c:pt idx="2705">
                  <c:v>7.5211368202300302E-2</c:v>
                </c:pt>
                <c:pt idx="2706">
                  <c:v>7.4661927651872406E-2</c:v>
                </c:pt>
                <c:pt idx="2707">
                  <c:v>7.4137355364520804E-2</c:v>
                </c:pt>
                <c:pt idx="2708">
                  <c:v>7.3650286412471302E-2</c:v>
                </c:pt>
                <c:pt idx="2709">
                  <c:v>7.3213482945429301E-2</c:v>
                </c:pt>
                <c:pt idx="2710">
                  <c:v>7.2837651261584896E-2</c:v>
                </c:pt>
                <c:pt idx="2711">
                  <c:v>7.2532063783742801E-2</c:v>
                </c:pt>
                <c:pt idx="2712">
                  <c:v>7.23033702729977E-2</c:v>
                </c:pt>
                <c:pt idx="2713">
                  <c:v>7.2157069705391805E-2</c:v>
                </c:pt>
                <c:pt idx="2714">
                  <c:v>7.2096638711933309E-2</c:v>
                </c:pt>
                <c:pt idx="2715">
                  <c:v>7.2123821161201904E-2</c:v>
                </c:pt>
                <c:pt idx="2716">
                  <c:v>7.223857910314771E-2</c:v>
                </c:pt>
                <c:pt idx="2717">
                  <c:v>7.2438287704582105E-2</c:v>
                </c:pt>
                <c:pt idx="2718">
                  <c:v>7.2718311800928997E-2</c:v>
                </c:pt>
                <c:pt idx="2719">
                  <c:v>7.3072987693127006E-2</c:v>
                </c:pt>
                <c:pt idx="2720">
                  <c:v>7.34944545804182E-2</c:v>
                </c:pt>
                <c:pt idx="2721">
                  <c:v>7.3973716199670497E-2</c:v>
                </c:pt>
                <c:pt idx="2722">
                  <c:v>7.4498620531792306E-2</c:v>
                </c:pt>
                <c:pt idx="2723">
                  <c:v>7.5056863457300504E-2</c:v>
                </c:pt>
                <c:pt idx="2724">
                  <c:v>7.563550045845871E-2</c:v>
                </c:pt>
                <c:pt idx="2725">
                  <c:v>7.6220234732089207E-2</c:v>
                </c:pt>
                <c:pt idx="2726">
                  <c:v>7.6796296195122404E-2</c:v>
                </c:pt>
                <c:pt idx="2727">
                  <c:v>7.7348444283061507E-2</c:v>
                </c:pt>
                <c:pt idx="2728">
                  <c:v>7.7862490250437608E-2</c:v>
                </c:pt>
                <c:pt idx="2729">
                  <c:v>7.8324955504881E-2</c:v>
                </c:pt>
                <c:pt idx="2730">
                  <c:v>7.8723302324789898E-2</c:v>
                </c:pt>
                <c:pt idx="2731">
                  <c:v>7.9046737701932296E-2</c:v>
                </c:pt>
                <c:pt idx="2732">
                  <c:v>7.9286362006520006E-2</c:v>
                </c:pt>
                <c:pt idx="2733">
                  <c:v>7.9437010761320898E-2</c:v>
                </c:pt>
                <c:pt idx="2734">
                  <c:v>7.9495726480163106E-2</c:v>
                </c:pt>
                <c:pt idx="2735">
                  <c:v>7.9462681843688307E-2</c:v>
                </c:pt>
                <c:pt idx="2736">
                  <c:v>7.9340730055839997E-2</c:v>
                </c:pt>
                <c:pt idx="2737">
                  <c:v>7.9136255023820601E-2</c:v>
                </c:pt>
                <c:pt idx="2738">
                  <c:v>7.8857836606452597E-2</c:v>
                </c:pt>
                <c:pt idx="2739">
                  <c:v>7.8516804912011504E-2</c:v>
                </c:pt>
                <c:pt idx="2740">
                  <c:v>7.8125803128711896E-2</c:v>
                </c:pt>
                <c:pt idx="2741">
                  <c:v>7.7698719520172307E-2</c:v>
                </c:pt>
                <c:pt idx="2742">
                  <c:v>7.7251085907929895E-2</c:v>
                </c:pt>
                <c:pt idx="2743">
                  <c:v>7.6797420735168404E-2</c:v>
                </c:pt>
                <c:pt idx="2744">
                  <c:v>7.6353826173381101E-2</c:v>
                </c:pt>
                <c:pt idx="2745">
                  <c:v>7.5934228036019805E-2</c:v>
                </c:pt>
                <c:pt idx="2746">
                  <c:v>7.5551528584752406E-2</c:v>
                </c:pt>
                <c:pt idx="2747">
                  <c:v>7.5217000789202001E-2</c:v>
                </c:pt>
                <c:pt idx="2748">
                  <c:v>7.4939105294227801E-2</c:v>
                </c:pt>
                <c:pt idx="2749">
                  <c:v>7.4725542526149102E-2</c:v>
                </c:pt>
                <c:pt idx="2750">
                  <c:v>7.4582151818933795E-2</c:v>
                </c:pt>
                <c:pt idx="2751">
                  <c:v>7.4512523906924907E-2</c:v>
                </c:pt>
                <c:pt idx="2752">
                  <c:v>7.4518556164918703E-2</c:v>
                </c:pt>
                <c:pt idx="2753">
                  <c:v>7.4601365341415204E-2</c:v>
                </c:pt>
                <c:pt idx="2754">
                  <c:v>7.4760086974346704E-2</c:v>
                </c:pt>
                <c:pt idx="2755">
                  <c:v>7.4991952714674404E-2</c:v>
                </c:pt>
                <c:pt idx="2756">
                  <c:v>7.5293717436411001E-2</c:v>
                </c:pt>
                <c:pt idx="2757">
                  <c:v>7.5660660337175098E-2</c:v>
                </c:pt>
                <c:pt idx="2758">
                  <c:v>7.6088060133990609E-2</c:v>
                </c:pt>
                <c:pt idx="2759">
                  <c:v>7.6569483822094803E-2</c:v>
                </c:pt>
                <c:pt idx="2760">
                  <c:v>7.7097396255601497E-2</c:v>
                </c:pt>
                <c:pt idx="2761">
                  <c:v>7.76631067631708E-2</c:v>
                </c:pt>
                <c:pt idx="2762">
                  <c:v>7.82573317463746E-2</c:v>
                </c:pt>
                <c:pt idx="2763">
                  <c:v>7.8867781123216102E-2</c:v>
                </c:pt>
                <c:pt idx="2764">
                  <c:v>7.9482436590776903E-2</c:v>
                </c:pt>
                <c:pt idx="2765">
                  <c:v>8.0089131770770899E-2</c:v>
                </c:pt>
                <c:pt idx="2766">
                  <c:v>8.0673376370411304E-2</c:v>
                </c:pt>
                <c:pt idx="2767">
                  <c:v>8.1221995175311201E-2</c:v>
                </c:pt>
                <c:pt idx="2768">
                  <c:v>8.1721072035620512E-2</c:v>
                </c:pt>
                <c:pt idx="2769">
                  <c:v>8.215731666355941E-2</c:v>
                </c:pt>
                <c:pt idx="2770">
                  <c:v>8.2517410889338505E-2</c:v>
                </c:pt>
                <c:pt idx="2771">
                  <c:v>8.2788787542746406E-2</c:v>
                </c:pt>
                <c:pt idx="2772">
                  <c:v>8.2960889207533112E-2</c:v>
                </c:pt>
                <c:pt idx="2773">
                  <c:v>8.3028508549145896E-2</c:v>
                </c:pt>
                <c:pt idx="2774">
                  <c:v>8.2987476412454506E-2</c:v>
                </c:pt>
                <c:pt idx="2775">
                  <c:v>8.2835886919369411E-2</c:v>
                </c:pt>
                <c:pt idx="2776">
                  <c:v>8.2575930116668111E-2</c:v>
                </c:pt>
                <c:pt idx="2777">
                  <c:v>8.2210200875536293E-2</c:v>
                </c:pt>
                <c:pt idx="2778">
                  <c:v>8.1746054518213804E-2</c:v>
                </c:pt>
                <c:pt idx="2779">
                  <c:v>8.1194267045753304E-2</c:v>
                </c:pt>
                <c:pt idx="2780">
                  <c:v>8.0566554608941701E-2</c:v>
                </c:pt>
                <c:pt idx="2781">
                  <c:v>7.9876962706778909E-2</c:v>
                </c:pt>
                <c:pt idx="2782">
                  <c:v>7.9140777004783808E-2</c:v>
                </c:pt>
                <c:pt idx="2783">
                  <c:v>7.8374473853962401E-2</c:v>
                </c:pt>
                <c:pt idx="2784">
                  <c:v>7.75949832725389E-2</c:v>
                </c:pt>
                <c:pt idx="2785">
                  <c:v>7.6818414177004399E-2</c:v>
                </c:pt>
                <c:pt idx="2786">
                  <c:v>7.6063016917062604E-2</c:v>
                </c:pt>
                <c:pt idx="2787">
                  <c:v>7.53455306841911E-2</c:v>
                </c:pt>
                <c:pt idx="2788">
                  <c:v>7.4681595537249401E-2</c:v>
                </c:pt>
                <c:pt idx="2789">
                  <c:v>7.40855220935175E-2</c:v>
                </c:pt>
                <c:pt idx="2790">
                  <c:v>7.357034616139671E-2</c:v>
                </c:pt>
                <c:pt idx="2791">
                  <c:v>7.3147862048096701E-2</c:v>
                </c:pt>
                <c:pt idx="2792">
                  <c:v>7.2828008876930403E-2</c:v>
                </c:pt>
                <c:pt idx="2793">
                  <c:v>7.2619356566599805E-2</c:v>
                </c:pt>
                <c:pt idx="2794">
                  <c:v>7.2528150061248409E-2</c:v>
                </c:pt>
                <c:pt idx="2795">
                  <c:v>7.2558757781905903E-2</c:v>
                </c:pt>
                <c:pt idx="2796">
                  <c:v>7.2713209942351503E-2</c:v>
                </c:pt>
                <c:pt idx="2797">
                  <c:v>7.2991595395791503E-2</c:v>
                </c:pt>
                <c:pt idx="2798">
                  <c:v>7.3391361619135009E-2</c:v>
                </c:pt>
                <c:pt idx="2799">
                  <c:v>7.39090820188881E-2</c:v>
                </c:pt>
                <c:pt idx="2800">
                  <c:v>7.4538903095144202E-2</c:v>
                </c:pt>
                <c:pt idx="2801">
                  <c:v>7.5272867560005799E-2</c:v>
                </c:pt>
                <c:pt idx="2802">
                  <c:v>7.6101148036136407E-2</c:v>
                </c:pt>
                <c:pt idx="2803">
                  <c:v>7.70123347871641E-2</c:v>
                </c:pt>
                <c:pt idx="2804">
                  <c:v>7.7993649787264099E-2</c:v>
                </c:pt>
                <c:pt idx="2805">
                  <c:v>7.9031879109136199E-2</c:v>
                </c:pt>
                <c:pt idx="2806">
                  <c:v>8.0112406796479907E-2</c:v>
                </c:pt>
                <c:pt idx="2807">
                  <c:v>8.1219880595843605E-2</c:v>
                </c:pt>
                <c:pt idx="2808">
                  <c:v>8.2339080899965306E-2</c:v>
                </c:pt>
                <c:pt idx="2809">
                  <c:v>8.3454759694899905E-2</c:v>
                </c:pt>
                <c:pt idx="2810">
                  <c:v>8.4551454355541303E-2</c:v>
                </c:pt>
                <c:pt idx="2811">
                  <c:v>8.5614260370380113E-2</c:v>
                </c:pt>
                <c:pt idx="2812">
                  <c:v>8.6629227338534509E-2</c:v>
                </c:pt>
                <c:pt idx="2813">
                  <c:v>8.7583776643222505E-2</c:v>
                </c:pt>
                <c:pt idx="2814">
                  <c:v>8.8466899842582103E-2</c:v>
                </c:pt>
                <c:pt idx="2815">
                  <c:v>8.9267755670853599E-2</c:v>
                </c:pt>
                <c:pt idx="2816">
                  <c:v>8.9977792229467904E-2</c:v>
                </c:pt>
                <c:pt idx="2817">
                  <c:v>9.0589747543846494E-2</c:v>
                </c:pt>
                <c:pt idx="2818">
                  <c:v>9.1096303587851396E-2</c:v>
                </c:pt>
                <c:pt idx="2819">
                  <c:v>9.1494515667639401E-2</c:v>
                </c:pt>
                <c:pt idx="2820">
                  <c:v>9.1782155887926209E-2</c:v>
                </c:pt>
                <c:pt idx="2821">
                  <c:v>9.1958565885794E-2</c:v>
                </c:pt>
                <c:pt idx="2822">
                  <c:v>9.20244330795741E-2</c:v>
                </c:pt>
                <c:pt idx="2823">
                  <c:v>9.1982454507889902E-2</c:v>
                </c:pt>
                <c:pt idx="2824">
                  <c:v>9.1835633738359596E-2</c:v>
                </c:pt>
                <c:pt idx="2825">
                  <c:v>9.1588365566082103E-2</c:v>
                </c:pt>
                <c:pt idx="2826">
                  <c:v>9.1245846275507803E-2</c:v>
                </c:pt>
                <c:pt idx="2827">
                  <c:v>9.0815097072697804E-2</c:v>
                </c:pt>
                <c:pt idx="2828">
                  <c:v>9.0303492570735805E-2</c:v>
                </c:pt>
                <c:pt idx="2829">
                  <c:v>8.971820788748E-2</c:v>
                </c:pt>
                <c:pt idx="2830">
                  <c:v>8.906841380193381E-2</c:v>
                </c:pt>
                <c:pt idx="2831">
                  <c:v>8.8364588167108404E-2</c:v>
                </c:pt>
                <c:pt idx="2832">
                  <c:v>8.76163670403073E-2</c:v>
                </c:pt>
                <c:pt idx="2833">
                  <c:v>8.683649312992231E-2</c:v>
                </c:pt>
                <c:pt idx="2834">
                  <c:v>8.6036251802451003E-2</c:v>
                </c:pt>
                <c:pt idx="2835">
                  <c:v>8.5229162414296095E-2</c:v>
                </c:pt>
                <c:pt idx="2836">
                  <c:v>8.4429094417047504E-2</c:v>
                </c:pt>
                <c:pt idx="2837">
                  <c:v>8.3650582440172802E-2</c:v>
                </c:pt>
                <c:pt idx="2838">
                  <c:v>8.2908784920581707E-2</c:v>
                </c:pt>
                <c:pt idx="2839">
                  <c:v>8.2218449277206701E-2</c:v>
                </c:pt>
                <c:pt idx="2840">
                  <c:v>8.1594149815783903E-2</c:v>
                </c:pt>
                <c:pt idx="2841">
                  <c:v>8.10493798353321E-2</c:v>
                </c:pt>
                <c:pt idx="2842">
                  <c:v>8.0597024864382E-2</c:v>
                </c:pt>
                <c:pt idx="2843">
                  <c:v>8.02482551471176E-2</c:v>
                </c:pt>
                <c:pt idx="2844">
                  <c:v>8.0011869038584205E-2</c:v>
                </c:pt>
                <c:pt idx="2845">
                  <c:v>7.9895324822210304E-2</c:v>
                </c:pt>
                <c:pt idx="2846">
                  <c:v>7.9903398657442101E-2</c:v>
                </c:pt>
                <c:pt idx="2847">
                  <c:v>8.0037263993326807E-2</c:v>
                </c:pt>
                <c:pt idx="2848">
                  <c:v>8.0295673772504003E-2</c:v>
                </c:pt>
                <c:pt idx="2849">
                  <c:v>8.0674179402144497E-2</c:v>
                </c:pt>
                <c:pt idx="2850">
                  <c:v>8.1164798901626103E-2</c:v>
                </c:pt>
                <c:pt idx="2851">
                  <c:v>8.1757898889731603E-2</c:v>
                </c:pt>
                <c:pt idx="2852">
                  <c:v>8.2441615814006497E-2</c:v>
                </c:pt>
                <c:pt idx="2853">
                  <c:v>8.3200594363737806E-2</c:v>
                </c:pt>
                <c:pt idx="2854">
                  <c:v>8.4017457127629508E-2</c:v>
                </c:pt>
                <c:pt idx="2855">
                  <c:v>8.4873876291740202E-2</c:v>
                </c:pt>
                <c:pt idx="2856">
                  <c:v>8.5751424168908102E-2</c:v>
                </c:pt>
                <c:pt idx="2857">
                  <c:v>8.6630569089423001E-2</c:v>
                </c:pt>
                <c:pt idx="2858">
                  <c:v>8.7491690603629213E-2</c:v>
                </c:pt>
                <c:pt idx="2859">
                  <c:v>8.8316041039099E-2</c:v>
                </c:pt>
                <c:pt idx="2860">
                  <c:v>8.9086602480426602E-2</c:v>
                </c:pt>
                <c:pt idx="2861">
                  <c:v>8.9787459253828902E-2</c:v>
                </c:pt>
                <c:pt idx="2862">
                  <c:v>9.0403795172583901E-2</c:v>
                </c:pt>
                <c:pt idx="2863">
                  <c:v>9.0925032355416713E-2</c:v>
                </c:pt>
                <c:pt idx="2864">
                  <c:v>9.1343284820512793E-2</c:v>
                </c:pt>
                <c:pt idx="2865">
                  <c:v>9.1654193002346313E-2</c:v>
                </c:pt>
                <c:pt idx="2866">
                  <c:v>9.1856975861628998E-2</c:v>
                </c:pt>
                <c:pt idx="2867">
                  <c:v>9.1952993137302208E-2</c:v>
                </c:pt>
                <c:pt idx="2868">
                  <c:v>9.1948110019268198E-2</c:v>
                </c:pt>
                <c:pt idx="2869">
                  <c:v>9.1850955060074096E-2</c:v>
                </c:pt>
                <c:pt idx="2870">
                  <c:v>9.1672205966489395E-2</c:v>
                </c:pt>
                <c:pt idx="2871">
                  <c:v>9.1424860904468996E-2</c:v>
                </c:pt>
                <c:pt idx="2872">
                  <c:v>9.1122574900272105E-2</c:v>
                </c:pt>
                <c:pt idx="2873">
                  <c:v>9.07807845301669E-2</c:v>
                </c:pt>
                <c:pt idx="2874">
                  <c:v>9.0415071320265106E-2</c:v>
                </c:pt>
                <c:pt idx="2875">
                  <c:v>9.0037560916073803E-2</c:v>
                </c:pt>
                <c:pt idx="2876">
                  <c:v>8.9661715539011699E-2</c:v>
                </c:pt>
                <c:pt idx="2877">
                  <c:v>8.92988423907395E-2</c:v>
                </c:pt>
                <c:pt idx="2878">
                  <c:v>8.8958825011247411E-2</c:v>
                </c:pt>
                <c:pt idx="2879">
                  <c:v>8.8648321295464905E-2</c:v>
                </c:pt>
                <c:pt idx="2880">
                  <c:v>8.83722533093559E-2</c:v>
                </c:pt>
                <c:pt idx="2881">
                  <c:v>8.8131653744418698E-2</c:v>
                </c:pt>
                <c:pt idx="2882">
                  <c:v>8.7926593403094111E-2</c:v>
                </c:pt>
                <c:pt idx="2883">
                  <c:v>8.7755212412633704E-2</c:v>
                </c:pt>
                <c:pt idx="2884">
                  <c:v>8.7613800882300807E-2</c:v>
                </c:pt>
                <c:pt idx="2885">
                  <c:v>8.7498134722447704E-2</c:v>
                </c:pt>
                <c:pt idx="2886">
                  <c:v>8.7403588747164404E-2</c:v>
                </c:pt>
                <c:pt idx="2887">
                  <c:v>8.7324805242826709E-2</c:v>
                </c:pt>
                <c:pt idx="2888">
                  <c:v>8.7257227937315412E-2</c:v>
                </c:pt>
                <c:pt idx="2889">
                  <c:v>8.7196062219660198E-2</c:v>
                </c:pt>
                <c:pt idx="2890">
                  <c:v>8.7137767365837809E-2</c:v>
                </c:pt>
                <c:pt idx="2891">
                  <c:v>8.7081759431371503E-2</c:v>
                </c:pt>
                <c:pt idx="2892">
                  <c:v>8.7027942793267102E-2</c:v>
                </c:pt>
                <c:pt idx="2893">
                  <c:v>8.69772429774745E-2</c:v>
                </c:pt>
                <c:pt idx="2894">
                  <c:v>8.6932359199653308E-2</c:v>
                </c:pt>
                <c:pt idx="2895">
                  <c:v>8.6896989877066511E-2</c:v>
                </c:pt>
                <c:pt idx="2896">
                  <c:v>8.6875740671108093E-2</c:v>
                </c:pt>
                <c:pt idx="2897">
                  <c:v>8.6876555928869698E-2</c:v>
                </c:pt>
                <c:pt idx="2898">
                  <c:v>8.6907422719140898E-2</c:v>
                </c:pt>
                <c:pt idx="2899">
                  <c:v>8.6976634774623501E-2</c:v>
                </c:pt>
                <c:pt idx="2900">
                  <c:v>8.7094305893065105E-2</c:v>
                </c:pt>
                <c:pt idx="2901">
                  <c:v>8.7270439337660294E-2</c:v>
                </c:pt>
                <c:pt idx="2902">
                  <c:v>8.7515038470874496E-2</c:v>
                </c:pt>
                <c:pt idx="2903">
                  <c:v>8.7836273391622505E-2</c:v>
                </c:pt>
                <c:pt idx="2904">
                  <c:v>8.8243111352699605E-2</c:v>
                </c:pt>
                <c:pt idx="2905">
                  <c:v>8.8743073378677095E-2</c:v>
                </c:pt>
                <c:pt idx="2906">
                  <c:v>8.9341946836962394E-2</c:v>
                </c:pt>
                <c:pt idx="2907">
                  <c:v>9.0043630833054306E-2</c:v>
                </c:pt>
                <c:pt idx="2908">
                  <c:v>9.08510988320365E-2</c:v>
                </c:pt>
                <c:pt idx="2909">
                  <c:v>9.1762689060135599E-2</c:v>
                </c:pt>
                <c:pt idx="2910">
                  <c:v>9.2775832957940313E-2</c:v>
                </c:pt>
                <c:pt idx="2911">
                  <c:v>9.38851019989244E-2</c:v>
                </c:pt>
                <c:pt idx="2912">
                  <c:v>9.5081831451541698E-2</c:v>
                </c:pt>
                <c:pt idx="2913">
                  <c:v>9.6355640589865205E-2</c:v>
                </c:pt>
                <c:pt idx="2914">
                  <c:v>9.7692790995083004E-2</c:v>
                </c:pt>
                <c:pt idx="2915">
                  <c:v>9.9077936092646104E-2</c:v>
                </c:pt>
                <c:pt idx="2916">
                  <c:v>0.1004935289607254</c:v>
                </c:pt>
                <c:pt idx="2917">
                  <c:v>0.1019204682953366</c:v>
                </c:pt>
                <c:pt idx="2918">
                  <c:v>0.1033384208080714</c:v>
                </c:pt>
                <c:pt idx="2919">
                  <c:v>0.1047269966324598</c:v>
                </c:pt>
                <c:pt idx="2920">
                  <c:v>0.1060648619281235</c:v>
                </c:pt>
                <c:pt idx="2921">
                  <c:v>0.10733127159244579</c:v>
                </c:pt>
                <c:pt idx="2922">
                  <c:v>0.1085066916188511</c:v>
                </c:pt>
                <c:pt idx="2923">
                  <c:v>0.1095729720423194</c:v>
                </c:pt>
                <c:pt idx="2924">
                  <c:v>0.1105143789895745</c:v>
                </c:pt>
                <c:pt idx="2925">
                  <c:v>0.1113167858315392</c:v>
                </c:pt>
                <c:pt idx="2926">
                  <c:v>0.1119685525795345</c:v>
                </c:pt>
                <c:pt idx="2927">
                  <c:v>0.11246066785062669</c:v>
                </c:pt>
                <c:pt idx="2928">
                  <c:v>0.112786342812236</c:v>
                </c:pt>
                <c:pt idx="2929">
                  <c:v>0.1129430387124392</c:v>
                </c:pt>
                <c:pt idx="2930">
                  <c:v>0.1129297341994276</c:v>
                </c:pt>
                <c:pt idx="2931">
                  <c:v>0.1127479858690409</c:v>
                </c:pt>
                <c:pt idx="2932">
                  <c:v>0.11240132956288659</c:v>
                </c:pt>
                <c:pt idx="2933">
                  <c:v>0.11189532776254721</c:v>
                </c:pt>
                <c:pt idx="2934">
                  <c:v>0.1112372970153844</c:v>
                </c:pt>
                <c:pt idx="2935">
                  <c:v>0.1104348709155426</c:v>
                </c:pt>
                <c:pt idx="2936">
                  <c:v>0.10949747833390611</c:v>
                </c:pt>
                <c:pt idx="2937">
                  <c:v>0.1084364083871044</c:v>
                </c:pt>
                <c:pt idx="2938">
                  <c:v>0.1072625914785468</c:v>
                </c:pt>
                <c:pt idx="2939">
                  <c:v>0.1059870505804127</c:v>
                </c:pt>
                <c:pt idx="2940">
                  <c:v>0.1046217444724678</c:v>
                </c:pt>
                <c:pt idx="2941">
                  <c:v>0.1031783003342195</c:v>
                </c:pt>
                <c:pt idx="2942">
                  <c:v>0.1016684135751406</c:v>
                </c:pt>
                <c:pt idx="2943">
                  <c:v>0.1001048188022484</c:v>
                </c:pt>
                <c:pt idx="2944">
                  <c:v>9.8500096274889593E-2</c:v>
                </c:pt>
                <c:pt idx="2945">
                  <c:v>9.6866672810032806E-2</c:v>
                </c:pt>
                <c:pt idx="2946">
                  <c:v>9.5217780703587412E-2</c:v>
                </c:pt>
                <c:pt idx="2947">
                  <c:v>9.3565884209634909E-2</c:v>
                </c:pt>
                <c:pt idx="2948">
                  <c:v>9.1924057832728695E-2</c:v>
                </c:pt>
                <c:pt idx="2949">
                  <c:v>9.03034494164561E-2</c:v>
                </c:pt>
                <c:pt idx="2950">
                  <c:v>8.87166432614932E-2</c:v>
                </c:pt>
                <c:pt idx="2951">
                  <c:v>8.7176034506925904E-2</c:v>
                </c:pt>
                <c:pt idx="2952">
                  <c:v>8.5692201302209198E-2</c:v>
                </c:pt>
                <c:pt idx="2953">
                  <c:v>8.4274788482203794E-2</c:v>
                </c:pt>
                <c:pt idx="2954">
                  <c:v>8.2931669997333202E-2</c:v>
                </c:pt>
                <c:pt idx="2955">
                  <c:v>8.1670431107684405E-2</c:v>
                </c:pt>
                <c:pt idx="2956">
                  <c:v>8.0496835179770507E-2</c:v>
                </c:pt>
                <c:pt idx="2957">
                  <c:v>7.9415864817402398E-2</c:v>
                </c:pt>
                <c:pt idx="2958">
                  <c:v>7.8430441364568698E-2</c:v>
                </c:pt>
                <c:pt idx="2959">
                  <c:v>7.7540917887585797E-2</c:v>
                </c:pt>
                <c:pt idx="2960">
                  <c:v>7.67484980526741E-2</c:v>
                </c:pt>
                <c:pt idx="2961">
                  <c:v>7.6052849972382E-2</c:v>
                </c:pt>
                <c:pt idx="2962">
                  <c:v>7.5451226421236001E-2</c:v>
                </c:pt>
                <c:pt idx="2963">
                  <c:v>7.4940812969323006E-2</c:v>
                </c:pt>
                <c:pt idx="2964">
                  <c:v>7.4517496310369608E-2</c:v>
                </c:pt>
                <c:pt idx="2965">
                  <c:v>7.417712932555981E-2</c:v>
                </c:pt>
                <c:pt idx="2966">
                  <c:v>7.3914906092372695E-2</c:v>
                </c:pt>
                <c:pt idx="2967">
                  <c:v>7.3725445464648404E-2</c:v>
                </c:pt>
                <c:pt idx="2968">
                  <c:v>7.3603179024536503E-2</c:v>
                </c:pt>
                <c:pt idx="2969">
                  <c:v>7.3542943335402899E-2</c:v>
                </c:pt>
                <c:pt idx="2970">
                  <c:v>7.3539244349164007E-2</c:v>
                </c:pt>
                <c:pt idx="2971">
                  <c:v>7.35867570317668E-2</c:v>
                </c:pt>
                <c:pt idx="2972">
                  <c:v>7.3680193874269606E-2</c:v>
                </c:pt>
                <c:pt idx="2973">
                  <c:v>7.3811823516165803E-2</c:v>
                </c:pt>
                <c:pt idx="2974">
                  <c:v>7.3975133906878807E-2</c:v>
                </c:pt>
                <c:pt idx="2975">
                  <c:v>7.4163348994634198E-2</c:v>
                </c:pt>
                <c:pt idx="2976">
                  <c:v>7.4369309348000803E-2</c:v>
                </c:pt>
                <c:pt idx="2977">
                  <c:v>7.45856556271184E-2</c:v>
                </c:pt>
                <c:pt idx="2978">
                  <c:v>7.4805144444362509E-2</c:v>
                </c:pt>
                <c:pt idx="2979">
                  <c:v>7.5021147964120405E-2</c:v>
                </c:pt>
                <c:pt idx="2980">
                  <c:v>7.5226481668235395E-2</c:v>
                </c:pt>
                <c:pt idx="2981">
                  <c:v>7.54144970285517E-2</c:v>
                </c:pt>
                <c:pt idx="2982">
                  <c:v>7.5578453672871998E-2</c:v>
                </c:pt>
                <c:pt idx="2983">
                  <c:v>7.5712830162131303E-2</c:v>
                </c:pt>
                <c:pt idx="2984">
                  <c:v>7.5812246040153908E-2</c:v>
                </c:pt>
                <c:pt idx="2985">
                  <c:v>7.5871425186612995E-2</c:v>
                </c:pt>
                <c:pt idx="2986">
                  <c:v>7.5886615654294706E-2</c:v>
                </c:pt>
                <c:pt idx="2987">
                  <c:v>7.5854265975935697E-2</c:v>
                </c:pt>
                <c:pt idx="2988">
                  <c:v>7.57728472972935E-2</c:v>
                </c:pt>
                <c:pt idx="2989">
                  <c:v>7.5639320764829307E-2</c:v>
                </c:pt>
                <c:pt idx="2990">
                  <c:v>7.5452542682599405E-2</c:v>
                </c:pt>
                <c:pt idx="2991">
                  <c:v>7.5212134826194599E-2</c:v>
                </c:pt>
                <c:pt idx="2992">
                  <c:v>7.4918253363626897E-2</c:v>
                </c:pt>
                <c:pt idx="2993">
                  <c:v>7.4570638525922203E-2</c:v>
                </c:pt>
                <c:pt idx="2994">
                  <c:v>7.41701647026074E-2</c:v>
                </c:pt>
                <c:pt idx="2995">
                  <c:v>7.3717268450040105E-2</c:v>
                </c:pt>
                <c:pt idx="2996">
                  <c:v>7.3214183063279301E-2</c:v>
                </c:pt>
                <c:pt idx="2997">
                  <c:v>7.2664091130064501E-2</c:v>
                </c:pt>
                <c:pt idx="2998">
                  <c:v>7.2072063697034394E-2</c:v>
                </c:pt>
                <c:pt idx="2999">
                  <c:v>7.1442681701942401E-2</c:v>
                </c:pt>
                <c:pt idx="3000">
                  <c:v>7.0780525746307402E-2</c:v>
                </c:pt>
                <c:pt idx="3001">
                  <c:v>7.0092837279099499E-2</c:v>
                </c:pt>
                <c:pt idx="3002">
                  <c:v>6.9387817261769708E-2</c:v>
                </c:pt>
                <c:pt idx="3003">
                  <c:v>6.8674792220427702E-2</c:v>
                </c:pt>
                <c:pt idx="3004">
                  <c:v>6.7963836469009803E-2</c:v>
                </c:pt>
                <c:pt idx="3005">
                  <c:v>6.7265912407838996E-2</c:v>
                </c:pt>
                <c:pt idx="3006">
                  <c:v>6.6593224997519407E-2</c:v>
                </c:pt>
                <c:pt idx="3007">
                  <c:v>6.5957545527066799E-2</c:v>
                </c:pt>
                <c:pt idx="3008">
                  <c:v>6.5370334215892598E-2</c:v>
                </c:pt>
                <c:pt idx="3009">
                  <c:v>6.4842923694180099E-2</c:v>
                </c:pt>
                <c:pt idx="3010">
                  <c:v>6.4385357314035496E-2</c:v>
                </c:pt>
                <c:pt idx="3011">
                  <c:v>6.4007025057981906E-2</c:v>
                </c:pt>
                <c:pt idx="3012">
                  <c:v>6.3714695373062499E-2</c:v>
                </c:pt>
                <c:pt idx="3013">
                  <c:v>6.3513873519664102E-2</c:v>
                </c:pt>
                <c:pt idx="3014">
                  <c:v>6.3408220984018104E-2</c:v>
                </c:pt>
                <c:pt idx="3015">
                  <c:v>6.3400089350873004E-2</c:v>
                </c:pt>
                <c:pt idx="3016">
                  <c:v>6.3489548311983598E-2</c:v>
                </c:pt>
                <c:pt idx="3017">
                  <c:v>6.36747082199218E-2</c:v>
                </c:pt>
                <c:pt idx="3018">
                  <c:v>6.3951591063032207E-2</c:v>
                </c:pt>
                <c:pt idx="3019">
                  <c:v>6.4315518025656201E-2</c:v>
                </c:pt>
                <c:pt idx="3020">
                  <c:v>6.4760497114641297E-2</c:v>
                </c:pt>
                <c:pt idx="3021">
                  <c:v>6.5279935846820306E-2</c:v>
                </c:pt>
                <c:pt idx="3022">
                  <c:v>6.5866528961808002E-2</c:v>
                </c:pt>
                <c:pt idx="3023">
                  <c:v>6.6513620482651498E-2</c:v>
                </c:pt>
                <c:pt idx="3024">
                  <c:v>6.7213277543473907E-2</c:v>
                </c:pt>
                <c:pt idx="3025">
                  <c:v>6.7958633894688009E-2</c:v>
                </c:pt>
                <c:pt idx="3026">
                  <c:v>6.8742854135063203E-2</c:v>
                </c:pt>
                <c:pt idx="3027">
                  <c:v>6.9559878717217111E-2</c:v>
                </c:pt>
                <c:pt idx="3028">
                  <c:v>7.0405418252105598E-2</c:v>
                </c:pt>
                <c:pt idx="3029">
                  <c:v>7.1275846861428099E-2</c:v>
                </c:pt>
                <c:pt idx="3030">
                  <c:v>7.2167980275600299E-2</c:v>
                </c:pt>
                <c:pt idx="3031">
                  <c:v>7.3079437707077907E-2</c:v>
                </c:pt>
                <c:pt idx="3032">
                  <c:v>7.4008735200085302E-2</c:v>
                </c:pt>
                <c:pt idx="3033">
                  <c:v>7.4954922284433595E-2</c:v>
                </c:pt>
                <c:pt idx="3034">
                  <c:v>7.5917501398218998E-2</c:v>
                </c:pt>
                <c:pt idx="3035">
                  <c:v>7.6897333775712701E-2</c:v>
                </c:pt>
                <c:pt idx="3036">
                  <c:v>7.7891842964464497E-2</c:v>
                </c:pt>
                <c:pt idx="3037">
                  <c:v>7.8900160079675402E-2</c:v>
                </c:pt>
                <c:pt idx="3038">
                  <c:v>7.9922569862941495E-2</c:v>
                </c:pt>
                <c:pt idx="3039">
                  <c:v>8.0956929602169908E-2</c:v>
                </c:pt>
                <c:pt idx="3040">
                  <c:v>8.2000002323177695E-2</c:v>
                </c:pt>
                <c:pt idx="3041">
                  <c:v>8.3047690294907495E-2</c:v>
                </c:pt>
                <c:pt idx="3042">
                  <c:v>8.4095796214042604E-2</c:v>
                </c:pt>
                <c:pt idx="3043">
                  <c:v>8.5138310181679805E-2</c:v>
                </c:pt>
                <c:pt idx="3044">
                  <c:v>8.6168729707653102E-2</c:v>
                </c:pt>
                <c:pt idx="3045">
                  <c:v>8.7179682601274594E-2</c:v>
                </c:pt>
                <c:pt idx="3046">
                  <c:v>8.8163498319462796E-2</c:v>
                </c:pt>
                <c:pt idx="3047">
                  <c:v>8.9112830444516594E-2</c:v>
                </c:pt>
                <c:pt idx="3048">
                  <c:v>9.0020841659273404E-2</c:v>
                </c:pt>
                <c:pt idx="3049">
                  <c:v>9.0881068128673304E-2</c:v>
                </c:pt>
                <c:pt idx="3050">
                  <c:v>9.1688485473781001E-2</c:v>
                </c:pt>
                <c:pt idx="3051">
                  <c:v>9.2438682957041302E-2</c:v>
                </c:pt>
                <c:pt idx="3052">
                  <c:v>9.3130492575236104E-2</c:v>
                </c:pt>
                <c:pt idx="3053">
                  <c:v>9.3764274949339005E-2</c:v>
                </c:pt>
                <c:pt idx="3054">
                  <c:v>9.4341650601382804E-2</c:v>
                </c:pt>
                <c:pt idx="3055">
                  <c:v>9.4866559222764907E-2</c:v>
                </c:pt>
                <c:pt idx="3056">
                  <c:v>9.53447949129093E-2</c:v>
                </c:pt>
                <c:pt idx="3057">
                  <c:v>9.5783069379741098E-2</c:v>
                </c:pt>
                <c:pt idx="3058">
                  <c:v>9.6190561942617603E-2</c:v>
                </c:pt>
                <c:pt idx="3059">
                  <c:v>9.6575771475275504E-2</c:v>
                </c:pt>
                <c:pt idx="3060">
                  <c:v>9.6948206762729403E-2</c:v>
                </c:pt>
                <c:pt idx="3061">
                  <c:v>9.7318189223321694E-2</c:v>
                </c:pt>
                <c:pt idx="3062">
                  <c:v>9.7695295444765712E-2</c:v>
                </c:pt>
                <c:pt idx="3063">
                  <c:v>9.8089258561643106E-2</c:v>
                </c:pt>
                <c:pt idx="3064">
                  <c:v>9.8508081699671901E-2</c:v>
                </c:pt>
                <c:pt idx="3065">
                  <c:v>9.8960534485152907E-2</c:v>
                </c:pt>
                <c:pt idx="3066">
                  <c:v>9.9454382566036406E-2</c:v>
                </c:pt>
                <c:pt idx="3067">
                  <c:v>9.9995938333614698E-2</c:v>
                </c:pt>
                <c:pt idx="3068">
                  <c:v>0.10059104364398791</c:v>
                </c:pt>
                <c:pt idx="3069">
                  <c:v>0.1012455298132296</c:v>
                </c:pt>
                <c:pt idx="3070">
                  <c:v>0.1019641478979855</c:v>
                </c:pt>
                <c:pt idx="3071">
                  <c:v>0.10275009111684691</c:v>
                </c:pt>
                <c:pt idx="3072">
                  <c:v>0.10360582515499181</c:v>
                </c:pt>
                <c:pt idx="3073">
                  <c:v>0.10453099808222099</c:v>
                </c:pt>
                <c:pt idx="3074">
                  <c:v>0.1055247937482555</c:v>
                </c:pt>
                <c:pt idx="3075">
                  <c:v>0.1065865057370782</c:v>
                </c:pt>
                <c:pt idx="3076">
                  <c:v>0.1077133654347813</c:v>
                </c:pt>
                <c:pt idx="3077">
                  <c:v>0.10890046106780821</c:v>
                </c:pt>
                <c:pt idx="3078">
                  <c:v>0.1101406546210075</c:v>
                </c:pt>
                <c:pt idx="3079">
                  <c:v>0.1114246387171718</c:v>
                </c:pt>
                <c:pt idx="3080">
                  <c:v>0.1127415755281187</c:v>
                </c:pt>
                <c:pt idx="3081">
                  <c:v>0.11407867210475971</c:v>
                </c:pt>
                <c:pt idx="3082">
                  <c:v>0.11542057541293191</c:v>
                </c:pt>
                <c:pt idx="3083">
                  <c:v>0.1167519239866926</c:v>
                </c:pt>
                <c:pt idx="3084">
                  <c:v>0.1180568530006772</c:v>
                </c:pt>
                <c:pt idx="3085">
                  <c:v>0.11931827426266681</c:v>
                </c:pt>
                <c:pt idx="3086">
                  <c:v>0.1205203761732605</c:v>
                </c:pt>
                <c:pt idx="3087">
                  <c:v>0.1216472962895052</c:v>
                </c:pt>
                <c:pt idx="3088">
                  <c:v>0.1226854047314006</c:v>
                </c:pt>
                <c:pt idx="3089">
                  <c:v>0.12362367735544641</c:v>
                </c:pt>
                <c:pt idx="3090">
                  <c:v>0.1244541407403167</c:v>
                </c:pt>
                <c:pt idx="3091">
                  <c:v>0.125169994891419</c:v>
                </c:pt>
                <c:pt idx="3092">
                  <c:v>0.1257682715260322</c:v>
                </c:pt>
                <c:pt idx="3093">
                  <c:v>0.12625002427948112</c:v>
                </c:pt>
                <c:pt idx="3094">
                  <c:v>0.12662001452038721</c:v>
                </c:pt>
                <c:pt idx="3095">
                  <c:v>0.12688677908668422</c:v>
                </c:pt>
                <c:pt idx="3096">
                  <c:v>0.12706255319550069</c:v>
                </c:pt>
                <c:pt idx="3097">
                  <c:v>0.12716280948588748</c:v>
                </c:pt>
                <c:pt idx="3098">
                  <c:v>0.12720706508753271</c:v>
                </c:pt>
                <c:pt idx="3099">
                  <c:v>0.127214989130807</c:v>
                </c:pt>
                <c:pt idx="3100">
                  <c:v>0.12721011258924209</c:v>
                </c:pt>
                <c:pt idx="3101">
                  <c:v>0.12721567834975561</c:v>
                </c:pt>
                <c:pt idx="3102">
                  <c:v>0.12725569541231052</c:v>
                </c:pt>
                <c:pt idx="3103">
                  <c:v>0.12735399474403292</c:v>
                </c:pt>
                <c:pt idx="3104">
                  <c:v>0.1275327173197541</c:v>
                </c:pt>
                <c:pt idx="3105">
                  <c:v>0.12781187205802769</c:v>
                </c:pt>
                <c:pt idx="3106">
                  <c:v>0.12820859027548109</c:v>
                </c:pt>
                <c:pt idx="3107">
                  <c:v>0.12873614961825058</c:v>
                </c:pt>
                <c:pt idx="3108">
                  <c:v>0.12940499083888601</c:v>
                </c:pt>
                <c:pt idx="3109">
                  <c:v>0.13021946174694091</c:v>
                </c:pt>
                <c:pt idx="3110">
                  <c:v>0.13118000738334379</c:v>
                </c:pt>
                <c:pt idx="3111">
                  <c:v>0.13228235843545061</c:v>
                </c:pt>
                <c:pt idx="3112">
                  <c:v>0.13351880909983671</c:v>
                </c:pt>
                <c:pt idx="3113">
                  <c:v>0.13487658522385532</c:v>
                </c:pt>
                <c:pt idx="3114">
                  <c:v>0.13634002598167622</c:v>
                </c:pt>
                <c:pt idx="3115">
                  <c:v>0.13789140833397712</c:v>
                </c:pt>
                <c:pt idx="3116">
                  <c:v>0.1395110410876309</c:v>
                </c:pt>
                <c:pt idx="3117">
                  <c:v>0.14117750545105739</c:v>
                </c:pt>
                <c:pt idx="3118">
                  <c:v>0.1428680961294978</c:v>
                </c:pt>
                <c:pt idx="3119">
                  <c:v>0.1445610492182125</c:v>
                </c:pt>
                <c:pt idx="3120">
                  <c:v>0.1462378088699654</c:v>
                </c:pt>
                <c:pt idx="3121">
                  <c:v>0.14787933410882692</c:v>
                </c:pt>
                <c:pt idx="3122">
                  <c:v>0.14946856296455119</c:v>
                </c:pt>
                <c:pt idx="3123">
                  <c:v>0.15098960703990399</c:v>
                </c:pt>
                <c:pt idx="3124">
                  <c:v>0.15243099232448601</c:v>
                </c:pt>
                <c:pt idx="3125">
                  <c:v>0.15378230228823001</c:v>
                </c:pt>
                <c:pt idx="3126">
                  <c:v>0.15503472868099799</c:v>
                </c:pt>
                <c:pt idx="3127">
                  <c:v>0.15618166074256701</c:v>
                </c:pt>
                <c:pt idx="3128">
                  <c:v>0.157215978138008</c:v>
                </c:pt>
                <c:pt idx="3129">
                  <c:v>0.15813438566391502</c:v>
                </c:pt>
                <c:pt idx="3130">
                  <c:v>0.15893381960210401</c:v>
                </c:pt>
                <c:pt idx="3131">
                  <c:v>0.15961277103931198</c:v>
                </c:pt>
                <c:pt idx="3132">
                  <c:v>0.16016913670222899</c:v>
                </c:pt>
                <c:pt idx="3133">
                  <c:v>0.16060215562288099</c:v>
                </c:pt>
                <c:pt idx="3134">
                  <c:v>0.16090996222612702</c:v>
                </c:pt>
                <c:pt idx="3135">
                  <c:v>0.16109459504655099</c:v>
                </c:pt>
                <c:pt idx="3136">
                  <c:v>0.161157097919328</c:v>
                </c:pt>
                <c:pt idx="3137">
                  <c:v>0.16109917351550701</c:v>
                </c:pt>
                <c:pt idx="3138">
                  <c:v>0.160923692083665</c:v>
                </c:pt>
                <c:pt idx="3139">
                  <c:v>0.16063417168744398</c:v>
                </c:pt>
                <c:pt idx="3140">
                  <c:v>0.160235532998448</c:v>
                </c:pt>
                <c:pt idx="3141">
                  <c:v>0.15973292491737201</c:v>
                </c:pt>
                <c:pt idx="3142">
                  <c:v>0.15913283869051301</c:v>
                </c:pt>
                <c:pt idx="3143">
                  <c:v>0.15844250756699702</c:v>
                </c:pt>
                <c:pt idx="3144">
                  <c:v>0.15766998385910602</c:v>
                </c:pt>
                <c:pt idx="3145">
                  <c:v>0.15682368280683101</c:v>
                </c:pt>
                <c:pt idx="3146">
                  <c:v>0.15591265467569398</c:v>
                </c:pt>
                <c:pt idx="3147">
                  <c:v>0.154947170843172</c:v>
                </c:pt>
                <c:pt idx="3148">
                  <c:v>0.153935970263641</c:v>
                </c:pt>
                <c:pt idx="3149">
                  <c:v>0.152887580720386</c:v>
                </c:pt>
                <c:pt idx="3150">
                  <c:v>0.15180932537432201</c:v>
                </c:pt>
                <c:pt idx="3151">
                  <c:v>0.15070982126607202</c:v>
                </c:pt>
                <c:pt idx="3152">
                  <c:v>0.14959648961383981</c:v>
                </c:pt>
                <c:pt idx="3153">
                  <c:v>0.1484759849601926</c:v>
                </c:pt>
                <c:pt idx="3154">
                  <c:v>0.14735578307758651</c:v>
                </c:pt>
                <c:pt idx="3155">
                  <c:v>0.1462426116574494</c:v>
                </c:pt>
                <c:pt idx="3156">
                  <c:v>0.14514209400668032</c:v>
                </c:pt>
                <c:pt idx="3157">
                  <c:v>0.1440593359063527</c:v>
                </c:pt>
                <c:pt idx="3158">
                  <c:v>0.14300003922842719</c:v>
                </c:pt>
                <c:pt idx="3159">
                  <c:v>0.1419689613326878</c:v>
                </c:pt>
                <c:pt idx="3160">
                  <c:v>0.14097176636948422</c:v>
                </c:pt>
                <c:pt idx="3161">
                  <c:v>0.1400122111221217</c:v>
                </c:pt>
                <c:pt idx="3162">
                  <c:v>0.1390932235690697</c:v>
                </c:pt>
                <c:pt idx="3163">
                  <c:v>0.1382174097475754</c:v>
                </c:pt>
                <c:pt idx="3164">
                  <c:v>0.13738355777262812</c:v>
                </c:pt>
                <c:pt idx="3165">
                  <c:v>0.1365905110317141</c:v>
                </c:pt>
                <c:pt idx="3166">
                  <c:v>0.13583463085029251</c:v>
                </c:pt>
                <c:pt idx="3167">
                  <c:v>0.13511200283314051</c:v>
                </c:pt>
                <c:pt idx="3168">
                  <c:v>0.1344150846368648</c:v>
                </c:pt>
                <c:pt idx="3169">
                  <c:v>0.13373437696121049</c:v>
                </c:pt>
                <c:pt idx="3170">
                  <c:v>0.13305824194381111</c:v>
                </c:pt>
                <c:pt idx="3171">
                  <c:v>0.13237332314695921</c:v>
                </c:pt>
                <c:pt idx="3172">
                  <c:v>0.13166563857754082</c:v>
                </c:pt>
                <c:pt idx="3173">
                  <c:v>0.13092048821693869</c:v>
                </c:pt>
                <c:pt idx="3174">
                  <c:v>0.13012221691932219</c:v>
                </c:pt>
                <c:pt idx="3175">
                  <c:v>0.1292585777752043</c:v>
                </c:pt>
                <c:pt idx="3176">
                  <c:v>0.1283171541707897</c:v>
                </c:pt>
                <c:pt idx="3177">
                  <c:v>0.12728799899563981</c:v>
                </c:pt>
                <c:pt idx="3178">
                  <c:v>0.12616236755744331</c:v>
                </c:pt>
                <c:pt idx="3179">
                  <c:v>0.1249346718652561</c:v>
                </c:pt>
                <c:pt idx="3180">
                  <c:v>0.1236027008543529</c:v>
                </c:pt>
                <c:pt idx="3181">
                  <c:v>0.12216691606205041</c:v>
                </c:pt>
                <c:pt idx="3182">
                  <c:v>0.120629775294972</c:v>
                </c:pt>
                <c:pt idx="3183">
                  <c:v>0.1189960061951853</c:v>
                </c:pt>
                <c:pt idx="3184">
                  <c:v>0.1172704082172084</c:v>
                </c:pt>
                <c:pt idx="3185">
                  <c:v>0.1154614121901371</c:v>
                </c:pt>
                <c:pt idx="3186">
                  <c:v>0.1135763978073817</c:v>
                </c:pt>
                <c:pt idx="3187">
                  <c:v>0.1116229918514295</c:v>
                </c:pt>
                <c:pt idx="3188">
                  <c:v>0.1096072598727492</c:v>
                </c:pt>
                <c:pt idx="3189">
                  <c:v>0.1075357249394195</c:v>
                </c:pt>
                <c:pt idx="3190">
                  <c:v>0.10541368832814041</c:v>
                </c:pt>
                <c:pt idx="3191">
                  <c:v>0.1032454058449697</c:v>
                </c:pt>
                <c:pt idx="3192">
                  <c:v>0.10103468945145549</c:v>
                </c:pt>
                <c:pt idx="3193">
                  <c:v>9.8784679220032312E-2</c:v>
                </c:pt>
                <c:pt idx="3194">
                  <c:v>9.6498561248483911E-2</c:v>
                </c:pt>
                <c:pt idx="3195">
                  <c:v>9.4180343455975396E-2</c:v>
                </c:pt>
                <c:pt idx="3196">
                  <c:v>9.1832274810268094E-2</c:v>
                </c:pt>
                <c:pt idx="3197">
                  <c:v>8.9460404109044711E-2</c:v>
                </c:pt>
                <c:pt idx="3198">
                  <c:v>8.7071849545914001E-2</c:v>
                </c:pt>
                <c:pt idx="3199">
                  <c:v>8.4674981745089001E-2</c:v>
                </c:pt>
                <c:pt idx="3200">
                  <c:v>8.2279935356981193E-2</c:v>
                </c:pt>
                <c:pt idx="3201">
                  <c:v>7.9898738687868204E-2</c:v>
                </c:pt>
                <c:pt idx="3202">
                  <c:v>7.7544389909408706E-2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722B-4776-B994-B18E0135E947}"/>
            </c:ext>
          </c:extLst>
        </c:ser>
        <c:ser>
          <c:idx val="1"/>
          <c:order val="6"/>
          <c:tx>
            <c:strRef>
              <c:f>'Figure 2a BSA sup75 increase'!$E$1</c:f>
              <c:strCache>
                <c:ptCount val="1"/>
                <c:pt idx="0">
                  <c:v>UV</c:v>
                </c:pt>
              </c:strCache>
            </c:strRef>
          </c:tx>
          <c:spPr>
            <a:ln w="19050" cap="rnd">
              <a:solidFill>
                <a:srgbClr val="8238BA"/>
              </a:solidFill>
              <a:prstDash val="sysDash"/>
              <a:round/>
            </a:ln>
            <a:effectLst/>
          </c:spPr>
          <c:marker>
            <c:symbol val="none"/>
          </c:marker>
          <c:xVal>
            <c:numRef>
              <c:f>'Figure 2a BSA sup75 increase'!$D$2:$D$6105</c:f>
              <c:numCache>
                <c:formatCode>General</c:formatCode>
                <c:ptCount val="6104"/>
                <c:pt idx="0">
                  <c:v>0</c:v>
                </c:pt>
                <c:pt idx="1">
                  <c:v>6.5518259421195098E-3</c:v>
                </c:pt>
                <c:pt idx="2">
                  <c:v>1.3103651884239001E-2</c:v>
                </c:pt>
                <c:pt idx="3">
                  <c:v>1.96554778263585E-2</c:v>
                </c:pt>
                <c:pt idx="4">
                  <c:v>2.6207303768478001E-2</c:v>
                </c:pt>
                <c:pt idx="5">
                  <c:v>3.2759129710597502E-2</c:v>
                </c:pt>
                <c:pt idx="6">
                  <c:v>3.9310955652717097E-2</c:v>
                </c:pt>
                <c:pt idx="7">
                  <c:v>4.5862781594836602E-2</c:v>
                </c:pt>
                <c:pt idx="8">
                  <c:v>5.24146075369561E-2</c:v>
                </c:pt>
                <c:pt idx="9">
                  <c:v>5.8966433479075597E-2</c:v>
                </c:pt>
                <c:pt idx="10">
                  <c:v>6.5518259421195102E-2</c:v>
                </c:pt>
                <c:pt idx="11">
                  <c:v>7.2070085363314607E-2</c:v>
                </c:pt>
                <c:pt idx="12">
                  <c:v>7.8621911305434097E-2</c:v>
                </c:pt>
                <c:pt idx="13">
                  <c:v>8.5173737247553602E-2</c:v>
                </c:pt>
                <c:pt idx="14">
                  <c:v>9.1725563189673107E-2</c:v>
                </c:pt>
                <c:pt idx="15">
                  <c:v>9.8277389131792597E-2</c:v>
                </c:pt>
                <c:pt idx="16">
                  <c:v>0.104829215073912</c:v>
                </c:pt>
                <c:pt idx="17">
                  <c:v>0.111381041016032</c:v>
                </c:pt>
                <c:pt idx="18">
                  <c:v>0.117932866958151</c:v>
                </c:pt>
                <c:pt idx="19">
                  <c:v>0.124484692900271</c:v>
                </c:pt>
                <c:pt idx="20">
                  <c:v>0.13103651884239001</c:v>
                </c:pt>
                <c:pt idx="21">
                  <c:v>0.13758834478451001</c:v>
                </c:pt>
                <c:pt idx="22">
                  <c:v>0.14414017072662899</c:v>
                </c:pt>
                <c:pt idx="23">
                  <c:v>0.150691996668749</c:v>
                </c:pt>
                <c:pt idx="24">
                  <c:v>0.157243822610868</c:v>
                </c:pt>
                <c:pt idx="25">
                  <c:v>0.163795648552988</c:v>
                </c:pt>
                <c:pt idx="26">
                  <c:v>0.17034747449510701</c:v>
                </c:pt>
                <c:pt idx="27">
                  <c:v>0.17689930043722699</c:v>
                </c:pt>
                <c:pt idx="28">
                  <c:v>0.18345112637934599</c:v>
                </c:pt>
                <c:pt idx="29">
                  <c:v>0.190002952321466</c:v>
                </c:pt>
                <c:pt idx="30">
                  <c:v>0.196554778263585</c:v>
                </c:pt>
                <c:pt idx="31">
                  <c:v>0.203106604205705</c:v>
                </c:pt>
                <c:pt idx="32">
                  <c:v>0.20965843014782401</c:v>
                </c:pt>
                <c:pt idx="33">
                  <c:v>0.21621025608994399</c:v>
                </c:pt>
                <c:pt idx="34">
                  <c:v>0.22276208203206299</c:v>
                </c:pt>
                <c:pt idx="35">
                  <c:v>0.229313907974183</c:v>
                </c:pt>
                <c:pt idx="36">
                  <c:v>0.235865733916302</c:v>
                </c:pt>
                <c:pt idx="37">
                  <c:v>0.242417559858422</c:v>
                </c:pt>
                <c:pt idx="38">
                  <c:v>0.24896938580054101</c:v>
                </c:pt>
                <c:pt idx="39">
                  <c:v>0.25552121174266101</c:v>
                </c:pt>
                <c:pt idx="40">
                  <c:v>0.26207303768478002</c:v>
                </c:pt>
                <c:pt idx="41">
                  <c:v>0.26862486362690002</c:v>
                </c:pt>
                <c:pt idx="42">
                  <c:v>0.27517668956901897</c:v>
                </c:pt>
                <c:pt idx="43">
                  <c:v>0.28172851551113898</c:v>
                </c:pt>
                <c:pt idx="44">
                  <c:v>0.28828034145325798</c:v>
                </c:pt>
                <c:pt idx="45">
                  <c:v>0.29483216739537799</c:v>
                </c:pt>
                <c:pt idx="46">
                  <c:v>0.30138399333749699</c:v>
                </c:pt>
                <c:pt idx="47">
                  <c:v>0.307935819279617</c:v>
                </c:pt>
                <c:pt idx="48">
                  <c:v>0.314487645221736</c:v>
                </c:pt>
                <c:pt idx="49">
                  <c:v>0.32103947116385601</c:v>
                </c:pt>
                <c:pt idx="50">
                  <c:v>0.32759129710597501</c:v>
                </c:pt>
                <c:pt idx="51">
                  <c:v>0.33414312304809501</c:v>
                </c:pt>
                <c:pt idx="52">
                  <c:v>0.34069494899021402</c:v>
                </c:pt>
                <c:pt idx="53">
                  <c:v>0.34724677493233402</c:v>
                </c:pt>
                <c:pt idx="54">
                  <c:v>0.35379860087445397</c:v>
                </c:pt>
                <c:pt idx="55">
                  <c:v>0.36035042681657298</c:v>
                </c:pt>
                <c:pt idx="56">
                  <c:v>0.36690225275869198</c:v>
                </c:pt>
                <c:pt idx="57">
                  <c:v>0.37345407870081199</c:v>
                </c:pt>
                <c:pt idx="58">
                  <c:v>0.38000590464293199</c:v>
                </c:pt>
                <c:pt idx="59">
                  <c:v>0.386557730585051</c:v>
                </c:pt>
                <c:pt idx="60">
                  <c:v>0.393109556527171</c:v>
                </c:pt>
                <c:pt idx="61">
                  <c:v>0.39966138246929001</c:v>
                </c:pt>
                <c:pt idx="62">
                  <c:v>0.40621320841141001</c:v>
                </c:pt>
                <c:pt idx="63">
                  <c:v>0.41276503435352901</c:v>
                </c:pt>
                <c:pt idx="64">
                  <c:v>0.41931686029564902</c:v>
                </c:pt>
                <c:pt idx="65">
                  <c:v>0.42586868623776802</c:v>
                </c:pt>
                <c:pt idx="66">
                  <c:v>0.43242051217988797</c:v>
                </c:pt>
                <c:pt idx="67">
                  <c:v>0.43897233812200698</c:v>
                </c:pt>
                <c:pt idx="68">
                  <c:v>0.44552416406412698</c:v>
                </c:pt>
                <c:pt idx="69">
                  <c:v>0.45207599000624599</c:v>
                </c:pt>
                <c:pt idx="70">
                  <c:v>0.45862781594836599</c:v>
                </c:pt>
                <c:pt idx="71">
                  <c:v>0.465179641890485</c:v>
                </c:pt>
                <c:pt idx="72">
                  <c:v>0.471731467832605</c:v>
                </c:pt>
                <c:pt idx="73">
                  <c:v>0.47828329377472401</c:v>
                </c:pt>
                <c:pt idx="74">
                  <c:v>0.48483511971684401</c:v>
                </c:pt>
                <c:pt idx="75">
                  <c:v>0.49138694565896301</c:v>
                </c:pt>
                <c:pt idx="76">
                  <c:v>0.49793877160108302</c:v>
                </c:pt>
                <c:pt idx="77">
                  <c:v>0.50449059754320202</c:v>
                </c:pt>
                <c:pt idx="78">
                  <c:v>0.51104242348532203</c:v>
                </c:pt>
                <c:pt idx="79">
                  <c:v>0.51759424942744103</c:v>
                </c:pt>
                <c:pt idx="80">
                  <c:v>0.52414607536956104</c:v>
                </c:pt>
                <c:pt idx="81">
                  <c:v>0.53069790131168004</c:v>
                </c:pt>
                <c:pt idx="82">
                  <c:v>0.53724972725380005</c:v>
                </c:pt>
                <c:pt idx="83">
                  <c:v>0.54380155319591905</c:v>
                </c:pt>
                <c:pt idx="84">
                  <c:v>0.55035337913803895</c:v>
                </c:pt>
                <c:pt idx="85">
                  <c:v>0.55690520508015795</c:v>
                </c:pt>
                <c:pt idx="86">
                  <c:v>0.56345703102227795</c:v>
                </c:pt>
                <c:pt idx="87">
                  <c:v>0.57000885696439696</c:v>
                </c:pt>
                <c:pt idx="88">
                  <c:v>0.57656068290651696</c:v>
                </c:pt>
                <c:pt idx="89">
                  <c:v>0.58311250884863597</c:v>
                </c:pt>
                <c:pt idx="90">
                  <c:v>0.58966433479075597</c:v>
                </c:pt>
                <c:pt idx="91">
                  <c:v>0.59621616073287498</c:v>
                </c:pt>
                <c:pt idx="92">
                  <c:v>0.60276798667499498</c:v>
                </c:pt>
                <c:pt idx="93">
                  <c:v>0.60931981261711399</c:v>
                </c:pt>
                <c:pt idx="94">
                  <c:v>0.61587163855923399</c:v>
                </c:pt>
                <c:pt idx="95">
                  <c:v>0.622423464501353</c:v>
                </c:pt>
                <c:pt idx="96">
                  <c:v>0.628975290443473</c:v>
                </c:pt>
                <c:pt idx="97">
                  <c:v>0.63552711638559201</c:v>
                </c:pt>
                <c:pt idx="98">
                  <c:v>0.64207894232771201</c:v>
                </c:pt>
                <c:pt idx="99">
                  <c:v>0.64863076826983102</c:v>
                </c:pt>
                <c:pt idx="100">
                  <c:v>0.65518259421195102</c:v>
                </c:pt>
                <c:pt idx="101">
                  <c:v>0.66173442015407102</c:v>
                </c:pt>
                <c:pt idx="102">
                  <c:v>0.66828624609619003</c:v>
                </c:pt>
                <c:pt idx="103">
                  <c:v>0.67483807203830903</c:v>
                </c:pt>
                <c:pt idx="104">
                  <c:v>0.68138989798042904</c:v>
                </c:pt>
                <c:pt idx="105">
                  <c:v>0.68794172392254804</c:v>
                </c:pt>
                <c:pt idx="106">
                  <c:v>0.69449354986466805</c:v>
                </c:pt>
                <c:pt idx="107">
                  <c:v>0.70104537580678705</c:v>
                </c:pt>
                <c:pt idx="108">
                  <c:v>0.70759720174890695</c:v>
                </c:pt>
                <c:pt idx="109">
                  <c:v>0.71414902769102695</c:v>
                </c:pt>
                <c:pt idx="110">
                  <c:v>0.72070085363314595</c:v>
                </c:pt>
                <c:pt idx="111">
                  <c:v>0.72725267957526596</c:v>
                </c:pt>
                <c:pt idx="112">
                  <c:v>0.73380450551738496</c:v>
                </c:pt>
                <c:pt idx="113">
                  <c:v>0.74035633145950497</c:v>
                </c:pt>
                <c:pt idx="114">
                  <c:v>0.74690815740162397</c:v>
                </c:pt>
                <c:pt idx="115">
                  <c:v>0.75345998334374398</c:v>
                </c:pt>
                <c:pt idx="116">
                  <c:v>0.76001180928586298</c:v>
                </c:pt>
                <c:pt idx="117">
                  <c:v>0.76656363522798299</c:v>
                </c:pt>
                <c:pt idx="118">
                  <c:v>0.77311546117010199</c:v>
                </c:pt>
                <c:pt idx="119">
                  <c:v>0.779667287112222</c:v>
                </c:pt>
                <c:pt idx="120">
                  <c:v>0.786219113054341</c:v>
                </c:pt>
                <c:pt idx="121">
                  <c:v>0.79277093899646101</c:v>
                </c:pt>
                <c:pt idx="122">
                  <c:v>0.79932276493858001</c:v>
                </c:pt>
                <c:pt idx="123">
                  <c:v>0.80587459088070001</c:v>
                </c:pt>
                <c:pt idx="124">
                  <c:v>0.81242641682281902</c:v>
                </c:pt>
                <c:pt idx="125">
                  <c:v>0.81897824276493902</c:v>
                </c:pt>
                <c:pt idx="126">
                  <c:v>0.82553006870705803</c:v>
                </c:pt>
                <c:pt idx="127">
                  <c:v>0.83208189464917803</c:v>
                </c:pt>
                <c:pt idx="128">
                  <c:v>0.83863372059129704</c:v>
                </c:pt>
                <c:pt idx="129">
                  <c:v>0.84518554653341704</c:v>
                </c:pt>
                <c:pt idx="130">
                  <c:v>0.85173737247553605</c:v>
                </c:pt>
                <c:pt idx="131">
                  <c:v>0.85828919841765605</c:v>
                </c:pt>
                <c:pt idx="132">
                  <c:v>0.86484102435977495</c:v>
                </c:pt>
                <c:pt idx="133">
                  <c:v>0.87139285030189495</c:v>
                </c:pt>
                <c:pt idx="134">
                  <c:v>0.87794467624401396</c:v>
                </c:pt>
                <c:pt idx="135">
                  <c:v>0.88449650218613396</c:v>
                </c:pt>
                <c:pt idx="136">
                  <c:v>0.89104832812825296</c:v>
                </c:pt>
                <c:pt idx="137">
                  <c:v>0.89760015407037297</c:v>
                </c:pt>
                <c:pt idx="138">
                  <c:v>0.90415198001249197</c:v>
                </c:pt>
                <c:pt idx="139">
                  <c:v>0.91070380595461198</c:v>
                </c:pt>
                <c:pt idx="140">
                  <c:v>0.91725563189673098</c:v>
                </c:pt>
                <c:pt idx="141">
                  <c:v>0.92380745783885099</c:v>
                </c:pt>
                <c:pt idx="142">
                  <c:v>0.93035928378096999</c:v>
                </c:pt>
                <c:pt idx="143">
                  <c:v>0.93691110972309</c:v>
                </c:pt>
                <c:pt idx="144">
                  <c:v>0.943462935665209</c:v>
                </c:pt>
                <c:pt idx="145">
                  <c:v>0.95001476160732901</c:v>
                </c:pt>
                <c:pt idx="146">
                  <c:v>0.95656658754944801</c:v>
                </c:pt>
                <c:pt idx="147">
                  <c:v>0.96311841349156802</c:v>
                </c:pt>
                <c:pt idx="148">
                  <c:v>0.96967023943368702</c:v>
                </c:pt>
                <c:pt idx="149">
                  <c:v>0.97622206537580702</c:v>
                </c:pt>
                <c:pt idx="150">
                  <c:v>0.98277389131792703</c:v>
                </c:pt>
                <c:pt idx="151">
                  <c:v>0.98932571726004603</c:v>
                </c:pt>
                <c:pt idx="152">
                  <c:v>0.99587754320216504</c:v>
                </c:pt>
                <c:pt idx="153">
                  <c:v>1.00242936914428</c:v>
                </c:pt>
                <c:pt idx="154">
                  <c:v>1.0089811950864001</c:v>
                </c:pt>
                <c:pt idx="155">
                  <c:v>1.0155330210285201</c:v>
                </c:pt>
                <c:pt idx="156">
                  <c:v>1.0220848469706401</c:v>
                </c:pt>
                <c:pt idx="157">
                  <c:v>1.0286366729127601</c:v>
                </c:pt>
                <c:pt idx="158">
                  <c:v>1.0351884988548801</c:v>
                </c:pt>
                <c:pt idx="159">
                  <c:v>1.0417403247970001</c:v>
                </c:pt>
                <c:pt idx="160">
                  <c:v>1.0482921507391201</c:v>
                </c:pt>
                <c:pt idx="161">
                  <c:v>1.0548439766812401</c:v>
                </c:pt>
                <c:pt idx="162">
                  <c:v>1.0613958026233601</c:v>
                </c:pt>
                <c:pt idx="163">
                  <c:v>1.0679476285654801</c:v>
                </c:pt>
                <c:pt idx="164">
                  <c:v>1.0744994545076001</c:v>
                </c:pt>
                <c:pt idx="165">
                  <c:v>1.0810512804497201</c:v>
                </c:pt>
                <c:pt idx="166">
                  <c:v>1.0876031063918401</c:v>
                </c:pt>
                <c:pt idx="167">
                  <c:v>1.0941549323339601</c:v>
                </c:pt>
                <c:pt idx="168">
                  <c:v>1.1007067582760801</c:v>
                </c:pt>
                <c:pt idx="169">
                  <c:v>1.1072585842181999</c:v>
                </c:pt>
                <c:pt idx="170">
                  <c:v>1.1138104101603199</c:v>
                </c:pt>
                <c:pt idx="171">
                  <c:v>1.1203622361024399</c:v>
                </c:pt>
                <c:pt idx="172">
                  <c:v>1.1269140620445599</c:v>
                </c:pt>
                <c:pt idx="173">
                  <c:v>1.1334658879866799</c:v>
                </c:pt>
                <c:pt idx="174">
                  <c:v>1.1400177139287899</c:v>
                </c:pt>
                <c:pt idx="175">
                  <c:v>1.1465695398709099</c:v>
                </c:pt>
                <c:pt idx="176">
                  <c:v>1.1531213658130299</c:v>
                </c:pt>
                <c:pt idx="177">
                  <c:v>1.1596731917551499</c:v>
                </c:pt>
                <c:pt idx="178">
                  <c:v>1.1662250176972699</c:v>
                </c:pt>
                <c:pt idx="179">
                  <c:v>1.1727768436393899</c:v>
                </c:pt>
                <c:pt idx="180">
                  <c:v>1.1793286695815099</c:v>
                </c:pt>
                <c:pt idx="181">
                  <c:v>1.18588049552363</c:v>
                </c:pt>
                <c:pt idx="182">
                  <c:v>1.19243232146575</c:v>
                </c:pt>
                <c:pt idx="183">
                  <c:v>1.19898414740787</c:v>
                </c:pt>
                <c:pt idx="184">
                  <c:v>1.20553597334999</c:v>
                </c:pt>
                <c:pt idx="185">
                  <c:v>1.21208779929211</c:v>
                </c:pt>
                <c:pt idx="186">
                  <c:v>1.21863962523423</c:v>
                </c:pt>
                <c:pt idx="187">
                  <c:v>1.22519145117635</c:v>
                </c:pt>
                <c:pt idx="188">
                  <c:v>1.23174327711847</c:v>
                </c:pt>
                <c:pt idx="189">
                  <c:v>1.23829510306059</c:v>
                </c:pt>
                <c:pt idx="190">
                  <c:v>1.24484692900271</c:v>
                </c:pt>
                <c:pt idx="191">
                  <c:v>1.25139875494483</c:v>
                </c:pt>
                <c:pt idx="192">
                  <c:v>1.25795058088695</c:v>
                </c:pt>
                <c:pt idx="193">
                  <c:v>1.26450240682907</c:v>
                </c:pt>
                <c:pt idx="194">
                  <c:v>1.27105423277118</c:v>
                </c:pt>
                <c:pt idx="195">
                  <c:v>1.2776060587133</c:v>
                </c:pt>
                <c:pt idx="196">
                  <c:v>1.28415788465542</c:v>
                </c:pt>
                <c:pt idx="197">
                  <c:v>1.29070971059754</c:v>
                </c:pt>
                <c:pt idx="198">
                  <c:v>1.29726153653966</c:v>
                </c:pt>
                <c:pt idx="199">
                  <c:v>1.30381336248178</c:v>
                </c:pt>
                <c:pt idx="200">
                  <c:v>1.3103651884239</c:v>
                </c:pt>
                <c:pt idx="201">
                  <c:v>1.31691701436602</c:v>
                </c:pt>
                <c:pt idx="202">
                  <c:v>1.32346884030814</c:v>
                </c:pt>
                <c:pt idx="203">
                  <c:v>1.3300206662502601</c:v>
                </c:pt>
                <c:pt idx="204">
                  <c:v>1.3365724921923801</c:v>
                </c:pt>
                <c:pt idx="205">
                  <c:v>1.3431243181345001</c:v>
                </c:pt>
                <c:pt idx="206">
                  <c:v>1.3496761440766201</c:v>
                </c:pt>
                <c:pt idx="207">
                  <c:v>1.3562279700187401</c:v>
                </c:pt>
                <c:pt idx="208">
                  <c:v>1.3627797959608601</c:v>
                </c:pt>
                <c:pt idx="209">
                  <c:v>1.3693316219029801</c:v>
                </c:pt>
                <c:pt idx="210">
                  <c:v>1.3758834478451001</c:v>
                </c:pt>
                <c:pt idx="211">
                  <c:v>1.3824352737872201</c:v>
                </c:pt>
                <c:pt idx="212">
                  <c:v>1.3889870997293401</c:v>
                </c:pt>
                <c:pt idx="213">
                  <c:v>1.3955389256714601</c:v>
                </c:pt>
                <c:pt idx="214">
                  <c:v>1.4020907516135801</c:v>
                </c:pt>
                <c:pt idx="215">
                  <c:v>1.4086425775556899</c:v>
                </c:pt>
                <c:pt idx="216">
                  <c:v>1.4151944034978099</c:v>
                </c:pt>
                <c:pt idx="217">
                  <c:v>1.4217462294399299</c:v>
                </c:pt>
                <c:pt idx="218">
                  <c:v>1.4282980553820499</c:v>
                </c:pt>
                <c:pt idx="219">
                  <c:v>1.4348498813241699</c:v>
                </c:pt>
                <c:pt idx="220">
                  <c:v>1.4414017072662899</c:v>
                </c:pt>
                <c:pt idx="221">
                  <c:v>1.4479535332084099</c:v>
                </c:pt>
                <c:pt idx="222">
                  <c:v>1.4545053591505299</c:v>
                </c:pt>
                <c:pt idx="223">
                  <c:v>1.4610571850926499</c:v>
                </c:pt>
                <c:pt idx="224">
                  <c:v>1.4676090110347699</c:v>
                </c:pt>
                <c:pt idx="225">
                  <c:v>1.4741608369768899</c:v>
                </c:pt>
                <c:pt idx="226">
                  <c:v>1.4807126629190099</c:v>
                </c:pt>
                <c:pt idx="227">
                  <c:v>1.4872644888611299</c:v>
                </c:pt>
                <c:pt idx="228">
                  <c:v>1.4938163148032499</c:v>
                </c:pt>
                <c:pt idx="229">
                  <c:v>1.5003681407453699</c:v>
                </c:pt>
                <c:pt idx="230">
                  <c:v>1.50691996668749</c:v>
                </c:pt>
                <c:pt idx="231">
                  <c:v>1.51347179262961</c:v>
                </c:pt>
                <c:pt idx="232">
                  <c:v>1.52002361857173</c:v>
                </c:pt>
                <c:pt idx="233">
                  <c:v>1.52657544451385</c:v>
                </c:pt>
                <c:pt idx="234">
                  <c:v>1.53312727045597</c:v>
                </c:pt>
                <c:pt idx="235">
                  <c:v>1.53967909639808</c:v>
                </c:pt>
                <c:pt idx="236">
                  <c:v>1.5462309223402</c:v>
                </c:pt>
                <c:pt idx="237">
                  <c:v>1.55278274828232</c:v>
                </c:pt>
                <c:pt idx="238">
                  <c:v>1.55933457422444</c:v>
                </c:pt>
                <c:pt idx="239">
                  <c:v>1.56588640016656</c:v>
                </c:pt>
                <c:pt idx="240">
                  <c:v>1.57243822610868</c:v>
                </c:pt>
                <c:pt idx="241">
                  <c:v>1.5789900520508</c:v>
                </c:pt>
                <c:pt idx="242">
                  <c:v>1.58554187799292</c:v>
                </c:pt>
                <c:pt idx="243">
                  <c:v>1.59209370393504</c:v>
                </c:pt>
                <c:pt idx="244">
                  <c:v>1.59864552987716</c:v>
                </c:pt>
                <c:pt idx="245">
                  <c:v>1.60519735581928</c:v>
                </c:pt>
                <c:pt idx="246">
                  <c:v>1.6117491817614</c:v>
                </c:pt>
                <c:pt idx="247">
                  <c:v>1.61830100770352</c:v>
                </c:pt>
                <c:pt idx="248">
                  <c:v>1.62485283364564</c:v>
                </c:pt>
                <c:pt idx="249">
                  <c:v>1.63140465958776</c:v>
                </c:pt>
                <c:pt idx="250">
                  <c:v>1.63795648552988</c:v>
                </c:pt>
                <c:pt idx="251">
                  <c:v>1.6445083114720001</c:v>
                </c:pt>
                <c:pt idx="252">
                  <c:v>1.6510601374141201</c:v>
                </c:pt>
                <c:pt idx="253">
                  <c:v>1.6576119633562401</c:v>
                </c:pt>
                <c:pt idx="254">
                  <c:v>1.6641637892983601</c:v>
                </c:pt>
                <c:pt idx="255">
                  <c:v>1.6707156152404701</c:v>
                </c:pt>
                <c:pt idx="256">
                  <c:v>1.6772674411825901</c:v>
                </c:pt>
                <c:pt idx="257">
                  <c:v>1.6838192671247101</c:v>
                </c:pt>
                <c:pt idx="258">
                  <c:v>1.6903710930668301</c:v>
                </c:pt>
                <c:pt idx="259">
                  <c:v>1.6969229190089501</c:v>
                </c:pt>
                <c:pt idx="260">
                  <c:v>1.7034747449510701</c:v>
                </c:pt>
                <c:pt idx="261">
                  <c:v>1.7100265708931901</c:v>
                </c:pt>
                <c:pt idx="262">
                  <c:v>1.7165783968353101</c:v>
                </c:pt>
                <c:pt idx="263">
                  <c:v>1.7231302227774301</c:v>
                </c:pt>
                <c:pt idx="264">
                  <c:v>1.7296820487195499</c:v>
                </c:pt>
                <c:pt idx="265">
                  <c:v>1.7362338746616699</c:v>
                </c:pt>
                <c:pt idx="266">
                  <c:v>1.7427857006037899</c:v>
                </c:pt>
                <c:pt idx="267">
                  <c:v>1.7493375265459099</c:v>
                </c:pt>
                <c:pt idx="268">
                  <c:v>1.7558893524880299</c:v>
                </c:pt>
                <c:pt idx="269">
                  <c:v>1.7624411784301499</c:v>
                </c:pt>
                <c:pt idx="270">
                  <c:v>1.7689930043722699</c:v>
                </c:pt>
                <c:pt idx="271">
                  <c:v>1.7755448303143899</c:v>
                </c:pt>
                <c:pt idx="272">
                  <c:v>1.7820966562565099</c:v>
                </c:pt>
                <c:pt idx="273">
                  <c:v>1.7886484821986299</c:v>
                </c:pt>
                <c:pt idx="274">
                  <c:v>1.7952003081407499</c:v>
                </c:pt>
                <c:pt idx="275">
                  <c:v>1.8017521340828699</c:v>
                </c:pt>
                <c:pt idx="276">
                  <c:v>1.80830396002498</c:v>
                </c:pt>
                <c:pt idx="277">
                  <c:v>1.8148557859671</c:v>
                </c:pt>
                <c:pt idx="278">
                  <c:v>1.82140761190922</c:v>
                </c:pt>
                <c:pt idx="279">
                  <c:v>1.82795943785134</c:v>
                </c:pt>
                <c:pt idx="280">
                  <c:v>1.83451126379346</c:v>
                </c:pt>
                <c:pt idx="281">
                  <c:v>1.84106308973558</c:v>
                </c:pt>
                <c:pt idx="282">
                  <c:v>1.8476149156777</c:v>
                </c:pt>
                <c:pt idx="283">
                  <c:v>1.85416674161982</c:v>
                </c:pt>
                <c:pt idx="284">
                  <c:v>1.86071856756194</c:v>
                </c:pt>
                <c:pt idx="285">
                  <c:v>1.86727039350406</c:v>
                </c:pt>
                <c:pt idx="286">
                  <c:v>1.87382221944618</c:v>
                </c:pt>
                <c:pt idx="287">
                  <c:v>1.8803740453883</c:v>
                </c:pt>
                <c:pt idx="288">
                  <c:v>1.88692587133042</c:v>
                </c:pt>
                <c:pt idx="289">
                  <c:v>1.89347769727254</c:v>
                </c:pt>
                <c:pt idx="290">
                  <c:v>1.90002952321466</c:v>
                </c:pt>
                <c:pt idx="291">
                  <c:v>1.90658134915678</c:v>
                </c:pt>
                <c:pt idx="292">
                  <c:v>1.9131331750989</c:v>
                </c:pt>
                <c:pt idx="293">
                  <c:v>1.91968500104102</c:v>
                </c:pt>
                <c:pt idx="294">
                  <c:v>1.92623682698314</c:v>
                </c:pt>
                <c:pt idx="295">
                  <c:v>1.93278865292526</c:v>
                </c:pt>
                <c:pt idx="296">
                  <c:v>1.93934047886737</c:v>
                </c:pt>
                <c:pt idx="297">
                  <c:v>1.94589230480949</c:v>
                </c:pt>
                <c:pt idx="298">
                  <c:v>1.9524441307516101</c:v>
                </c:pt>
                <c:pt idx="299">
                  <c:v>1.9589959566937301</c:v>
                </c:pt>
                <c:pt idx="300">
                  <c:v>1.9655477826358501</c:v>
                </c:pt>
                <c:pt idx="301">
                  <c:v>1.9720996085779701</c:v>
                </c:pt>
                <c:pt idx="302">
                  <c:v>1.9786514345200901</c:v>
                </c:pt>
                <c:pt idx="303">
                  <c:v>1.9852032604622101</c:v>
                </c:pt>
                <c:pt idx="304">
                  <c:v>1.9917550864043301</c:v>
                </c:pt>
                <c:pt idx="305">
                  <c:v>1.9983069123464501</c:v>
                </c:pt>
                <c:pt idx="306">
                  <c:v>2.0048587382885699</c:v>
                </c:pt>
                <c:pt idx="307">
                  <c:v>2.0114105642306899</c:v>
                </c:pt>
                <c:pt idx="308">
                  <c:v>2.0179623901728099</c:v>
                </c:pt>
                <c:pt idx="309">
                  <c:v>2.0245142161149299</c:v>
                </c:pt>
                <c:pt idx="310">
                  <c:v>2.0310660420570499</c:v>
                </c:pt>
                <c:pt idx="311">
                  <c:v>2.0376178679991699</c:v>
                </c:pt>
                <c:pt idx="312">
                  <c:v>2.0441696939412899</c:v>
                </c:pt>
                <c:pt idx="313">
                  <c:v>2.0507215198834099</c:v>
                </c:pt>
                <c:pt idx="314">
                  <c:v>2.0572733458255299</c:v>
                </c:pt>
                <c:pt idx="315">
                  <c:v>2.0638251717676499</c:v>
                </c:pt>
                <c:pt idx="316">
                  <c:v>2.0703769977097601</c:v>
                </c:pt>
                <c:pt idx="317">
                  <c:v>2.0769288236518801</c:v>
                </c:pt>
                <c:pt idx="318">
                  <c:v>2.0834806495940001</c:v>
                </c:pt>
                <c:pt idx="319">
                  <c:v>2.0900324755361201</c:v>
                </c:pt>
                <c:pt idx="320">
                  <c:v>2.0965843014782402</c:v>
                </c:pt>
                <c:pt idx="321">
                  <c:v>2.1031361274203602</c:v>
                </c:pt>
                <c:pt idx="322">
                  <c:v>2.1096879533624802</c:v>
                </c:pt>
                <c:pt idx="323">
                  <c:v>2.1162397793046002</c:v>
                </c:pt>
                <c:pt idx="324">
                  <c:v>2.1227916052467202</c:v>
                </c:pt>
                <c:pt idx="325">
                  <c:v>2.1293434311888402</c:v>
                </c:pt>
                <c:pt idx="326">
                  <c:v>2.1358952571309602</c:v>
                </c:pt>
                <c:pt idx="327">
                  <c:v>2.1424470830730802</c:v>
                </c:pt>
                <c:pt idx="328">
                  <c:v>2.1489989090152002</c:v>
                </c:pt>
                <c:pt idx="329">
                  <c:v>2.1555507349573202</c:v>
                </c:pt>
                <c:pt idx="330">
                  <c:v>2.1621025608994402</c:v>
                </c:pt>
                <c:pt idx="331">
                  <c:v>2.1686543868415602</c:v>
                </c:pt>
                <c:pt idx="332">
                  <c:v>2.1752062127836802</c:v>
                </c:pt>
                <c:pt idx="333">
                  <c:v>2.1817580387258002</c:v>
                </c:pt>
                <c:pt idx="334">
                  <c:v>2.1883098646679202</c:v>
                </c:pt>
                <c:pt idx="335">
                  <c:v>2.1948616906100402</c:v>
                </c:pt>
                <c:pt idx="336">
                  <c:v>2.20141351655215</c:v>
                </c:pt>
                <c:pt idx="337">
                  <c:v>2.20796534249427</c:v>
                </c:pt>
                <c:pt idx="338">
                  <c:v>2.21451716843639</c:v>
                </c:pt>
                <c:pt idx="339">
                  <c:v>2.22106899437851</c:v>
                </c:pt>
                <c:pt idx="340">
                  <c:v>2.22762082032063</c:v>
                </c:pt>
                <c:pt idx="341">
                  <c:v>2.23417264626275</c:v>
                </c:pt>
                <c:pt idx="342">
                  <c:v>2.24072447220487</c:v>
                </c:pt>
                <c:pt idx="343">
                  <c:v>2.24727629814699</c:v>
                </c:pt>
                <c:pt idx="344">
                  <c:v>2.25382812408911</c:v>
                </c:pt>
                <c:pt idx="345">
                  <c:v>2.26037995003123</c:v>
                </c:pt>
                <c:pt idx="346">
                  <c:v>2.26693177597335</c:v>
                </c:pt>
                <c:pt idx="347">
                  <c:v>2.2734836019154701</c:v>
                </c:pt>
                <c:pt idx="348">
                  <c:v>2.2800354278575901</c:v>
                </c:pt>
                <c:pt idx="349">
                  <c:v>2.2865872537997101</c:v>
                </c:pt>
                <c:pt idx="350">
                  <c:v>2.2931390797418301</c:v>
                </c:pt>
                <c:pt idx="351">
                  <c:v>2.2996909056839501</c:v>
                </c:pt>
                <c:pt idx="352">
                  <c:v>2.3062427316260701</c:v>
                </c:pt>
                <c:pt idx="353">
                  <c:v>2.3127945575681901</c:v>
                </c:pt>
                <c:pt idx="354">
                  <c:v>2.3193463835103101</c:v>
                </c:pt>
                <c:pt idx="355">
                  <c:v>2.3258982094524301</c:v>
                </c:pt>
                <c:pt idx="356">
                  <c:v>2.3324500353945501</c:v>
                </c:pt>
                <c:pt idx="357">
                  <c:v>2.3390018613366599</c:v>
                </c:pt>
                <c:pt idx="358">
                  <c:v>2.3455536872787799</c:v>
                </c:pt>
                <c:pt idx="359">
                  <c:v>2.3521055132208999</c:v>
                </c:pt>
                <c:pt idx="360">
                  <c:v>2.3586573391630199</c:v>
                </c:pt>
                <c:pt idx="361">
                  <c:v>2.3652091651051399</c:v>
                </c:pt>
                <c:pt idx="362">
                  <c:v>2.3717609910472599</c:v>
                </c:pt>
                <c:pt idx="363">
                  <c:v>2.3783128169893799</c:v>
                </c:pt>
                <c:pt idx="364">
                  <c:v>2.3848646429314999</c:v>
                </c:pt>
                <c:pt idx="365">
                  <c:v>2.3914164688736199</c:v>
                </c:pt>
                <c:pt idx="366">
                  <c:v>2.3979682948157399</c:v>
                </c:pt>
                <c:pt idx="367">
                  <c:v>2.4045201207578599</c:v>
                </c:pt>
                <c:pt idx="368">
                  <c:v>2.4110719466999799</c:v>
                </c:pt>
                <c:pt idx="369">
                  <c:v>2.4176237726420999</c:v>
                </c:pt>
                <c:pt idx="370">
                  <c:v>2.4241755985842199</c:v>
                </c:pt>
                <c:pt idx="371">
                  <c:v>2.4307274245263399</c:v>
                </c:pt>
                <c:pt idx="372">
                  <c:v>2.4372792504684599</c:v>
                </c:pt>
                <c:pt idx="373">
                  <c:v>2.4438310764105799</c:v>
                </c:pt>
                <c:pt idx="374">
                  <c:v>2.4503829023527</c:v>
                </c:pt>
                <c:pt idx="375">
                  <c:v>2.45693472829482</c:v>
                </c:pt>
                <c:pt idx="376">
                  <c:v>2.46348655423694</c:v>
                </c:pt>
                <c:pt idx="377">
                  <c:v>2.47003838017906</c:v>
                </c:pt>
                <c:pt idx="378">
                  <c:v>2.4765902061211702</c:v>
                </c:pt>
                <c:pt idx="379">
                  <c:v>2.4831420320632902</c:v>
                </c:pt>
                <c:pt idx="380">
                  <c:v>2.4896938580054102</c:v>
                </c:pt>
                <c:pt idx="381">
                  <c:v>2.4962456839475302</c:v>
                </c:pt>
                <c:pt idx="382">
                  <c:v>2.5027975098896502</c:v>
                </c:pt>
                <c:pt idx="383">
                  <c:v>2.5093493358317698</c:v>
                </c:pt>
                <c:pt idx="384">
                  <c:v>2.5159011617738898</c:v>
                </c:pt>
                <c:pt idx="385">
                  <c:v>2.5224529877160098</c:v>
                </c:pt>
                <c:pt idx="386">
                  <c:v>2.5290048136581298</c:v>
                </c:pt>
                <c:pt idx="387">
                  <c:v>2.5355566396002498</c:v>
                </c:pt>
                <c:pt idx="388">
                  <c:v>2.5421084655423698</c:v>
                </c:pt>
                <c:pt idx="389">
                  <c:v>2.5486602914844898</c:v>
                </c:pt>
                <c:pt idx="390">
                  <c:v>2.5552121174266098</c:v>
                </c:pt>
                <c:pt idx="391">
                  <c:v>2.5617639433687298</c:v>
                </c:pt>
                <c:pt idx="392">
                  <c:v>2.5683157693108498</c:v>
                </c:pt>
                <c:pt idx="393">
                  <c:v>2.5748675952529698</c:v>
                </c:pt>
                <c:pt idx="394">
                  <c:v>2.5814194211950898</c:v>
                </c:pt>
                <c:pt idx="395">
                  <c:v>2.5879712471372098</c:v>
                </c:pt>
                <c:pt idx="396">
                  <c:v>2.5945230730793298</c:v>
                </c:pt>
                <c:pt idx="397">
                  <c:v>2.6010748990214401</c:v>
                </c:pt>
                <c:pt idx="398">
                  <c:v>2.6076267249635601</c:v>
                </c:pt>
                <c:pt idx="399">
                  <c:v>2.6141785509056801</c:v>
                </c:pt>
                <c:pt idx="400">
                  <c:v>2.6207303768478001</c:v>
                </c:pt>
                <c:pt idx="401">
                  <c:v>2.6272822027899201</c:v>
                </c:pt>
                <c:pt idx="402">
                  <c:v>2.6338340287320401</c:v>
                </c:pt>
                <c:pt idx="403">
                  <c:v>2.6403858546741601</c:v>
                </c:pt>
                <c:pt idx="404">
                  <c:v>2.6469376806162801</c:v>
                </c:pt>
                <c:pt idx="405">
                  <c:v>2.6534895065584001</c:v>
                </c:pt>
                <c:pt idx="406">
                  <c:v>2.6600413325005201</c:v>
                </c:pt>
                <c:pt idx="407">
                  <c:v>2.6665931584426401</c:v>
                </c:pt>
                <c:pt idx="408">
                  <c:v>2.6731449843847601</c:v>
                </c:pt>
                <c:pt idx="409">
                  <c:v>2.6796968103268801</c:v>
                </c:pt>
                <c:pt idx="410">
                  <c:v>2.6862486362690001</c:v>
                </c:pt>
                <c:pt idx="411">
                  <c:v>2.6928004622111201</c:v>
                </c:pt>
                <c:pt idx="412">
                  <c:v>2.6993522881532401</c:v>
                </c:pt>
                <c:pt idx="413">
                  <c:v>2.7059041140953601</c:v>
                </c:pt>
                <c:pt idx="414">
                  <c:v>2.7124559400374801</c:v>
                </c:pt>
                <c:pt idx="415">
                  <c:v>2.7190077659796001</c:v>
                </c:pt>
                <c:pt idx="416">
                  <c:v>2.7255595919217201</c:v>
                </c:pt>
                <c:pt idx="417">
                  <c:v>2.7321114178638402</c:v>
                </c:pt>
                <c:pt idx="418">
                  <c:v>2.7386632438059499</c:v>
                </c:pt>
                <c:pt idx="419">
                  <c:v>2.7452150697480699</c:v>
                </c:pt>
                <c:pt idx="420">
                  <c:v>2.75176689569019</c:v>
                </c:pt>
                <c:pt idx="421">
                  <c:v>2.75831872163231</c:v>
                </c:pt>
                <c:pt idx="422">
                  <c:v>2.76487054757443</c:v>
                </c:pt>
                <c:pt idx="423">
                  <c:v>2.77142237351655</c:v>
                </c:pt>
                <c:pt idx="424">
                  <c:v>2.77797419945867</c:v>
                </c:pt>
                <c:pt idx="425">
                  <c:v>2.78452602540079</c:v>
                </c:pt>
                <c:pt idx="426">
                  <c:v>2.79107785134291</c:v>
                </c:pt>
                <c:pt idx="427">
                  <c:v>2.79762967728503</c:v>
                </c:pt>
                <c:pt idx="428">
                  <c:v>2.80418150322715</c:v>
                </c:pt>
                <c:pt idx="429">
                  <c:v>2.81073332916927</c:v>
                </c:pt>
                <c:pt idx="430">
                  <c:v>2.81728515511139</c:v>
                </c:pt>
                <c:pt idx="431">
                  <c:v>2.82383698105351</c:v>
                </c:pt>
                <c:pt idx="432">
                  <c:v>2.83038880699563</c:v>
                </c:pt>
                <c:pt idx="433">
                  <c:v>2.83694063293775</c:v>
                </c:pt>
                <c:pt idx="434">
                  <c:v>2.84349245887987</c:v>
                </c:pt>
                <c:pt idx="435">
                  <c:v>2.85004428482199</c:v>
                </c:pt>
                <c:pt idx="436">
                  <c:v>2.85659611076411</c:v>
                </c:pt>
                <c:pt idx="437">
                  <c:v>2.86314793670623</c:v>
                </c:pt>
                <c:pt idx="438">
                  <c:v>2.86969976264835</c:v>
                </c:pt>
                <c:pt idx="439">
                  <c:v>2.8762515885904598</c:v>
                </c:pt>
                <c:pt idx="440">
                  <c:v>2.8828034145325798</c:v>
                </c:pt>
                <c:pt idx="441">
                  <c:v>2.8893552404746998</c:v>
                </c:pt>
                <c:pt idx="442">
                  <c:v>2.8959070664168198</c:v>
                </c:pt>
                <c:pt idx="443">
                  <c:v>2.9024588923589398</c:v>
                </c:pt>
                <c:pt idx="444">
                  <c:v>2.9090107183010598</c:v>
                </c:pt>
                <c:pt idx="445">
                  <c:v>2.9155625442431798</c:v>
                </c:pt>
                <c:pt idx="446">
                  <c:v>2.9221143701852998</c:v>
                </c:pt>
                <c:pt idx="447">
                  <c:v>2.9286661961274199</c:v>
                </c:pt>
                <c:pt idx="448">
                  <c:v>2.9352180220695399</c:v>
                </c:pt>
                <c:pt idx="449">
                  <c:v>2.9417698480116599</c:v>
                </c:pt>
                <c:pt idx="450">
                  <c:v>2.9483216739537799</c:v>
                </c:pt>
                <c:pt idx="451">
                  <c:v>2.9548734998958999</c:v>
                </c:pt>
                <c:pt idx="452">
                  <c:v>2.9614253258380199</c:v>
                </c:pt>
                <c:pt idx="453">
                  <c:v>2.9679771517801399</c:v>
                </c:pt>
                <c:pt idx="454">
                  <c:v>2.9745289777222599</c:v>
                </c:pt>
                <c:pt idx="455">
                  <c:v>2.9810808036643799</c:v>
                </c:pt>
                <c:pt idx="456">
                  <c:v>2.9876326296064999</c:v>
                </c:pt>
                <c:pt idx="457">
                  <c:v>2.9941844555486199</c:v>
                </c:pt>
                <c:pt idx="458">
                  <c:v>3.0007362814907301</c:v>
                </c:pt>
                <c:pt idx="459">
                  <c:v>3.0072881074328501</c:v>
                </c:pt>
                <c:pt idx="460">
                  <c:v>3.0138399333749701</c:v>
                </c:pt>
                <c:pt idx="461">
                  <c:v>3.0203917593170901</c:v>
                </c:pt>
                <c:pt idx="462">
                  <c:v>3.0269435852592101</c:v>
                </c:pt>
                <c:pt idx="463">
                  <c:v>3.0334954112013301</c:v>
                </c:pt>
                <c:pt idx="464">
                  <c:v>3.0400472371434502</c:v>
                </c:pt>
                <c:pt idx="465">
                  <c:v>3.0465990630855702</c:v>
                </c:pt>
                <c:pt idx="466">
                  <c:v>3.0531508890276902</c:v>
                </c:pt>
                <c:pt idx="467">
                  <c:v>3.0597027149698102</c:v>
                </c:pt>
                <c:pt idx="468">
                  <c:v>3.0662545409119302</c:v>
                </c:pt>
                <c:pt idx="469">
                  <c:v>3.0728063668540502</c:v>
                </c:pt>
                <c:pt idx="470">
                  <c:v>3.0793581927961702</c:v>
                </c:pt>
                <c:pt idx="471">
                  <c:v>3.0859100187382902</c:v>
                </c:pt>
                <c:pt idx="472">
                  <c:v>3.0924618446804102</c:v>
                </c:pt>
                <c:pt idx="473">
                  <c:v>3.0990136706225302</c:v>
                </c:pt>
                <c:pt idx="474">
                  <c:v>3.1055654965646502</c:v>
                </c:pt>
                <c:pt idx="475">
                  <c:v>3.1121173225067702</c:v>
                </c:pt>
                <c:pt idx="476">
                  <c:v>3.1186691484488902</c:v>
                </c:pt>
                <c:pt idx="477">
                  <c:v>3.1252209743910102</c:v>
                </c:pt>
                <c:pt idx="478">
                  <c:v>3.1317728003331302</c:v>
                </c:pt>
                <c:pt idx="479">
                  <c:v>3.13832462627524</c:v>
                </c:pt>
                <c:pt idx="480">
                  <c:v>3.14487645221736</c:v>
                </c:pt>
                <c:pt idx="481">
                  <c:v>3.15142827815948</c:v>
                </c:pt>
                <c:pt idx="482">
                  <c:v>3.1579801041016</c:v>
                </c:pt>
                <c:pt idx="483">
                  <c:v>3.16453193004372</c:v>
                </c:pt>
                <c:pt idx="484">
                  <c:v>3.17108375598584</c:v>
                </c:pt>
                <c:pt idx="485">
                  <c:v>3.17763558192796</c:v>
                </c:pt>
                <c:pt idx="486">
                  <c:v>3.18418740787008</c:v>
                </c:pt>
                <c:pt idx="487">
                  <c:v>3.1907392338122</c:v>
                </c:pt>
                <c:pt idx="488">
                  <c:v>3.19729105975432</c:v>
                </c:pt>
                <c:pt idx="489">
                  <c:v>3.20384288569644</c:v>
                </c:pt>
                <c:pt idx="490">
                  <c:v>3.2103947116385601</c:v>
                </c:pt>
                <c:pt idx="491">
                  <c:v>3.2169465375806801</c:v>
                </c:pt>
                <c:pt idx="492">
                  <c:v>3.2234983635228001</c:v>
                </c:pt>
                <c:pt idx="493">
                  <c:v>3.2300501894649201</c:v>
                </c:pt>
                <c:pt idx="494">
                  <c:v>3.2366020154070401</c:v>
                </c:pt>
                <c:pt idx="495">
                  <c:v>3.2431538413491601</c:v>
                </c:pt>
                <c:pt idx="496">
                  <c:v>3.2497056672912801</c:v>
                </c:pt>
                <c:pt idx="497">
                  <c:v>3.2562574932334001</c:v>
                </c:pt>
                <c:pt idx="498">
                  <c:v>3.2628093191755201</c:v>
                </c:pt>
                <c:pt idx="499">
                  <c:v>3.2693611451176401</c:v>
                </c:pt>
                <c:pt idx="500">
                  <c:v>3.2759129710597499</c:v>
                </c:pt>
                <c:pt idx="501">
                  <c:v>3.2824647970018699</c:v>
                </c:pt>
                <c:pt idx="502">
                  <c:v>3.2890166229439899</c:v>
                </c:pt>
                <c:pt idx="503">
                  <c:v>3.2955684488861099</c:v>
                </c:pt>
                <c:pt idx="504">
                  <c:v>3.3021202748282299</c:v>
                </c:pt>
                <c:pt idx="505">
                  <c:v>3.3086721007703499</c:v>
                </c:pt>
                <c:pt idx="506">
                  <c:v>3.3152239267124699</c:v>
                </c:pt>
                <c:pt idx="507">
                  <c:v>3.3217757526545899</c:v>
                </c:pt>
                <c:pt idx="508">
                  <c:v>3.3283275785967099</c:v>
                </c:pt>
                <c:pt idx="509">
                  <c:v>3.3348794045388299</c:v>
                </c:pt>
                <c:pt idx="510">
                  <c:v>3.3414312304809499</c:v>
                </c:pt>
                <c:pt idx="511">
                  <c:v>3.3479830564230699</c:v>
                </c:pt>
                <c:pt idx="512">
                  <c:v>3.3545348823651899</c:v>
                </c:pt>
                <c:pt idx="513">
                  <c:v>3.3610867083073099</c:v>
                </c:pt>
                <c:pt idx="514">
                  <c:v>3.3676385342494299</c:v>
                </c:pt>
                <c:pt idx="515">
                  <c:v>3.3741903601915499</c:v>
                </c:pt>
                <c:pt idx="516">
                  <c:v>3.3807421861336699</c:v>
                </c:pt>
                <c:pt idx="517">
                  <c:v>3.38729401207579</c:v>
                </c:pt>
                <c:pt idx="518">
                  <c:v>3.39384583801791</c:v>
                </c:pt>
                <c:pt idx="519">
                  <c:v>3.40039766396003</c:v>
                </c:pt>
                <c:pt idx="520">
                  <c:v>3.4069494899021402</c:v>
                </c:pt>
                <c:pt idx="521">
                  <c:v>3.4135013158442602</c:v>
                </c:pt>
                <c:pt idx="522">
                  <c:v>3.4200531417863802</c:v>
                </c:pt>
                <c:pt idx="523">
                  <c:v>3.4266049677285002</c:v>
                </c:pt>
                <c:pt idx="524">
                  <c:v>3.4331567936706202</c:v>
                </c:pt>
                <c:pt idx="525">
                  <c:v>3.4397086196127402</c:v>
                </c:pt>
                <c:pt idx="526">
                  <c:v>3.4462604455548602</c:v>
                </c:pt>
                <c:pt idx="527">
                  <c:v>3.4528122714969798</c:v>
                </c:pt>
                <c:pt idx="528">
                  <c:v>3.4593640974390998</c:v>
                </c:pt>
                <c:pt idx="529">
                  <c:v>3.4659159233812198</c:v>
                </c:pt>
                <c:pt idx="530">
                  <c:v>3.4724677493233398</c:v>
                </c:pt>
                <c:pt idx="531">
                  <c:v>3.4790195752654598</c:v>
                </c:pt>
                <c:pt idx="532">
                  <c:v>3.4855714012075798</c:v>
                </c:pt>
                <c:pt idx="533">
                  <c:v>3.4921232271496998</c:v>
                </c:pt>
                <c:pt idx="534">
                  <c:v>3.4986750530918198</c:v>
                </c:pt>
                <c:pt idx="535">
                  <c:v>3.5052268790339398</c:v>
                </c:pt>
                <c:pt idx="536">
                  <c:v>3.5117787049760598</c:v>
                </c:pt>
                <c:pt idx="537">
                  <c:v>3.5183305309181798</c:v>
                </c:pt>
                <c:pt idx="538">
                  <c:v>3.5248823568602998</c:v>
                </c:pt>
                <c:pt idx="539">
                  <c:v>3.5314341828024198</c:v>
                </c:pt>
                <c:pt idx="540">
                  <c:v>3.5379860087445301</c:v>
                </c:pt>
                <c:pt idx="541">
                  <c:v>3.5445378346866501</c:v>
                </c:pt>
                <c:pt idx="542">
                  <c:v>3.5510896606287701</c:v>
                </c:pt>
                <c:pt idx="543">
                  <c:v>3.5576414865708901</c:v>
                </c:pt>
                <c:pt idx="544">
                  <c:v>3.5641933125130101</c:v>
                </c:pt>
                <c:pt idx="545">
                  <c:v>3.5707451384551301</c:v>
                </c:pt>
                <c:pt idx="546">
                  <c:v>3.5772969643972501</c:v>
                </c:pt>
                <c:pt idx="547">
                  <c:v>3.5838487903393701</c:v>
                </c:pt>
                <c:pt idx="548">
                  <c:v>3.5904006162814901</c:v>
                </c:pt>
                <c:pt idx="549">
                  <c:v>3.5969524422236101</c:v>
                </c:pt>
                <c:pt idx="550">
                  <c:v>3.6035042681657301</c:v>
                </c:pt>
                <c:pt idx="551">
                  <c:v>3.6100560941078501</c:v>
                </c:pt>
                <c:pt idx="552">
                  <c:v>3.6166079200499701</c:v>
                </c:pt>
                <c:pt idx="553">
                  <c:v>3.6231597459920901</c:v>
                </c:pt>
                <c:pt idx="554">
                  <c:v>3.6297115719342101</c:v>
                </c:pt>
                <c:pt idx="555">
                  <c:v>3.6362633978763301</c:v>
                </c:pt>
                <c:pt idx="556">
                  <c:v>3.6428152238184501</c:v>
                </c:pt>
                <c:pt idx="557">
                  <c:v>3.6493670497605701</c:v>
                </c:pt>
                <c:pt idx="558">
                  <c:v>3.6559188757026901</c:v>
                </c:pt>
                <c:pt idx="559">
                  <c:v>3.6624707016448101</c:v>
                </c:pt>
                <c:pt idx="560">
                  <c:v>3.6690225275869301</c:v>
                </c:pt>
                <c:pt idx="561">
                  <c:v>3.6755743535290399</c:v>
                </c:pt>
                <c:pt idx="562">
                  <c:v>3.6821261794711599</c:v>
                </c:pt>
                <c:pt idx="563">
                  <c:v>3.6886780054132799</c:v>
                </c:pt>
                <c:pt idx="564">
                  <c:v>3.6952298313554</c:v>
                </c:pt>
                <c:pt idx="565">
                  <c:v>3.70178165729752</c:v>
                </c:pt>
                <c:pt idx="566">
                  <c:v>3.70833348323964</c:v>
                </c:pt>
                <c:pt idx="567">
                  <c:v>3.71488530918176</c:v>
                </c:pt>
                <c:pt idx="568">
                  <c:v>3.72143713512388</c:v>
                </c:pt>
                <c:pt idx="569">
                  <c:v>3.727988961066</c:v>
                </c:pt>
                <c:pt idx="570">
                  <c:v>3.73454078700812</c:v>
                </c:pt>
                <c:pt idx="571">
                  <c:v>3.74109261295024</c:v>
                </c:pt>
                <c:pt idx="572">
                  <c:v>3.74764443889236</c:v>
                </c:pt>
                <c:pt idx="573">
                  <c:v>3.75419626483448</c:v>
                </c:pt>
                <c:pt idx="574">
                  <c:v>3.7607480907766</c:v>
                </c:pt>
                <c:pt idx="575">
                  <c:v>3.76729991671872</c:v>
                </c:pt>
                <c:pt idx="576">
                  <c:v>3.77385174266084</c:v>
                </c:pt>
                <c:pt idx="577">
                  <c:v>3.78040356860296</c:v>
                </c:pt>
                <c:pt idx="578">
                  <c:v>3.78695539454508</c:v>
                </c:pt>
                <c:pt idx="579">
                  <c:v>3.7935072204872</c:v>
                </c:pt>
                <c:pt idx="580">
                  <c:v>3.80005904642932</c:v>
                </c:pt>
                <c:pt idx="581">
                  <c:v>3.8066108723714298</c:v>
                </c:pt>
                <c:pt idx="582">
                  <c:v>3.8131626983135498</c:v>
                </c:pt>
                <c:pt idx="583">
                  <c:v>3.8197145242556698</c:v>
                </c:pt>
                <c:pt idx="584">
                  <c:v>3.8262663501977898</c:v>
                </c:pt>
                <c:pt idx="585">
                  <c:v>3.8328181761399098</c:v>
                </c:pt>
                <c:pt idx="586">
                  <c:v>3.8393700020820298</c:v>
                </c:pt>
                <c:pt idx="587">
                  <c:v>3.8459218280241498</c:v>
                </c:pt>
                <c:pt idx="588">
                  <c:v>3.8524736539662698</c:v>
                </c:pt>
                <c:pt idx="589">
                  <c:v>3.8590254799083898</c:v>
                </c:pt>
                <c:pt idx="590">
                  <c:v>3.8655773058505098</c:v>
                </c:pt>
                <c:pt idx="591">
                  <c:v>3.8721291317926299</c:v>
                </c:pt>
                <c:pt idx="592">
                  <c:v>3.8786809577347499</c:v>
                </c:pt>
                <c:pt idx="593">
                  <c:v>3.8852327836768699</c:v>
                </c:pt>
                <c:pt idx="594">
                  <c:v>3.8917846096189899</c:v>
                </c:pt>
                <c:pt idx="595">
                  <c:v>3.8983364355611099</c:v>
                </c:pt>
                <c:pt idx="596">
                  <c:v>3.9048882615032299</c:v>
                </c:pt>
                <c:pt idx="597">
                  <c:v>3.9114400874453499</c:v>
                </c:pt>
                <c:pt idx="598">
                  <c:v>3.9179919133874699</c:v>
                </c:pt>
                <c:pt idx="599">
                  <c:v>3.9245437393295899</c:v>
                </c:pt>
                <c:pt idx="600">
                  <c:v>3.9310955652717099</c:v>
                </c:pt>
                <c:pt idx="601">
                  <c:v>3.9376473912138201</c:v>
                </c:pt>
                <c:pt idx="602">
                  <c:v>3.9441992171559401</c:v>
                </c:pt>
                <c:pt idx="603">
                  <c:v>3.9507510430980601</c:v>
                </c:pt>
                <c:pt idx="604">
                  <c:v>3.9573028690401801</c:v>
                </c:pt>
                <c:pt idx="605">
                  <c:v>3.9638546949823001</c:v>
                </c:pt>
                <c:pt idx="606">
                  <c:v>3.9704065209244201</c:v>
                </c:pt>
                <c:pt idx="607">
                  <c:v>3.9769583468665402</c:v>
                </c:pt>
                <c:pt idx="608">
                  <c:v>3.9835101728086602</c:v>
                </c:pt>
                <c:pt idx="609">
                  <c:v>3.9900619987507802</c:v>
                </c:pt>
                <c:pt idx="610">
                  <c:v>3.9966138246929002</c:v>
                </c:pt>
                <c:pt idx="611">
                  <c:v>4.0031656506350197</c:v>
                </c:pt>
                <c:pt idx="612">
                  <c:v>4.0097174765771397</c:v>
                </c:pt>
                <c:pt idx="613">
                  <c:v>4.0162693025192597</c:v>
                </c:pt>
                <c:pt idx="614">
                  <c:v>4.0228211284613797</c:v>
                </c:pt>
                <c:pt idx="615">
                  <c:v>4.0293729544034997</c:v>
                </c:pt>
                <c:pt idx="616">
                  <c:v>4.0359247803456197</c:v>
                </c:pt>
                <c:pt idx="617">
                  <c:v>4.0424766062877397</c:v>
                </c:pt>
                <c:pt idx="618">
                  <c:v>4.0490284322298598</c:v>
                </c:pt>
                <c:pt idx="619">
                  <c:v>4.0555802581719798</c:v>
                </c:pt>
                <c:pt idx="620">
                  <c:v>4.0621320841140998</c:v>
                </c:pt>
                <c:pt idx="621">
                  <c:v>4.06868391005621</c:v>
                </c:pt>
                <c:pt idx="622">
                  <c:v>4.07523573599833</c:v>
                </c:pt>
                <c:pt idx="623">
                  <c:v>4.08178756194045</c:v>
                </c:pt>
                <c:pt idx="624">
                  <c:v>4.08833938788257</c:v>
                </c:pt>
                <c:pt idx="625">
                  <c:v>4.09489121382469</c:v>
                </c:pt>
                <c:pt idx="626">
                  <c:v>4.10144303976681</c:v>
                </c:pt>
                <c:pt idx="627">
                  <c:v>4.10799486570893</c:v>
                </c:pt>
                <c:pt idx="628">
                  <c:v>4.11454669165105</c:v>
                </c:pt>
                <c:pt idx="629">
                  <c:v>4.12109851759317</c:v>
                </c:pt>
                <c:pt idx="630">
                  <c:v>4.12765034353529</c:v>
                </c:pt>
                <c:pt idx="631">
                  <c:v>4.13420216947741</c:v>
                </c:pt>
                <c:pt idx="632">
                  <c:v>4.14075399541953</c:v>
                </c:pt>
                <c:pt idx="633">
                  <c:v>4.14730582136165</c:v>
                </c:pt>
                <c:pt idx="634">
                  <c:v>4.1538576473037701</c:v>
                </c:pt>
                <c:pt idx="635">
                  <c:v>4.1604094732458901</c:v>
                </c:pt>
                <c:pt idx="636">
                  <c:v>4.1669612991880101</c:v>
                </c:pt>
                <c:pt idx="637">
                  <c:v>4.1735131251301301</c:v>
                </c:pt>
                <c:pt idx="638">
                  <c:v>4.1800649510722501</c:v>
                </c:pt>
                <c:pt idx="639">
                  <c:v>4.1866167770143701</c:v>
                </c:pt>
                <c:pt idx="640">
                  <c:v>4.1931686029564901</c:v>
                </c:pt>
                <c:pt idx="641">
                  <c:v>4.1997204288986101</c:v>
                </c:pt>
                <c:pt idx="642">
                  <c:v>4.2062722548407203</c:v>
                </c:pt>
                <c:pt idx="643">
                  <c:v>4.2128240807828403</c:v>
                </c:pt>
                <c:pt idx="644">
                  <c:v>4.2193759067249603</c:v>
                </c:pt>
                <c:pt idx="645">
                  <c:v>4.2259277326670803</c:v>
                </c:pt>
                <c:pt idx="646">
                  <c:v>4.2324795586092003</c:v>
                </c:pt>
                <c:pt idx="647">
                  <c:v>4.2390313845513203</c:v>
                </c:pt>
                <c:pt idx="648">
                  <c:v>4.2455832104934403</c:v>
                </c:pt>
                <c:pt idx="649">
                  <c:v>4.2521350364355603</c:v>
                </c:pt>
                <c:pt idx="650">
                  <c:v>4.2586868623776803</c:v>
                </c:pt>
                <c:pt idx="651">
                  <c:v>4.2652386883198004</c:v>
                </c:pt>
                <c:pt idx="652">
                  <c:v>4.2717905142619204</c:v>
                </c:pt>
                <c:pt idx="653">
                  <c:v>4.2783423402040404</c:v>
                </c:pt>
                <c:pt idx="654">
                  <c:v>4.2848941661461604</c:v>
                </c:pt>
                <c:pt idx="655">
                  <c:v>4.2914459920882804</c:v>
                </c:pt>
                <c:pt idx="656">
                  <c:v>4.2979978180304004</c:v>
                </c:pt>
                <c:pt idx="657">
                  <c:v>4.3045496439725204</c:v>
                </c:pt>
                <c:pt idx="658">
                  <c:v>4.3111014699146404</c:v>
                </c:pt>
                <c:pt idx="659">
                  <c:v>4.3176532958567604</c:v>
                </c:pt>
                <c:pt idx="660">
                  <c:v>4.3242051217988804</c:v>
                </c:pt>
                <c:pt idx="661">
                  <c:v>4.3307569477410004</c:v>
                </c:pt>
                <c:pt idx="662">
                  <c:v>4.3373087736831097</c:v>
                </c:pt>
                <c:pt idx="663">
                  <c:v>4.3438605996252297</c:v>
                </c:pt>
                <c:pt idx="664">
                  <c:v>4.3504124255673498</c:v>
                </c:pt>
                <c:pt idx="665">
                  <c:v>4.3569642515094698</c:v>
                </c:pt>
                <c:pt idx="666">
                  <c:v>4.3635160774515898</c:v>
                </c:pt>
                <c:pt idx="667">
                  <c:v>4.3700679033937098</c:v>
                </c:pt>
                <c:pt idx="668">
                  <c:v>4.3766197293358298</c:v>
                </c:pt>
                <c:pt idx="669">
                  <c:v>4.3831715552779498</c:v>
                </c:pt>
                <c:pt idx="670">
                  <c:v>4.3897233812200698</c:v>
                </c:pt>
                <c:pt idx="671">
                  <c:v>4.3962752071621898</c:v>
                </c:pt>
                <c:pt idx="672">
                  <c:v>4.4028270331043098</c:v>
                </c:pt>
                <c:pt idx="673">
                  <c:v>4.4093788590464298</c:v>
                </c:pt>
                <c:pt idx="674">
                  <c:v>4.4159306849885498</c:v>
                </c:pt>
                <c:pt idx="675">
                  <c:v>4.4224825109306698</c:v>
                </c:pt>
                <c:pt idx="676">
                  <c:v>4.4290343368727898</c:v>
                </c:pt>
                <c:pt idx="677">
                  <c:v>4.4355861628149098</c:v>
                </c:pt>
                <c:pt idx="678">
                  <c:v>4.4421379887570298</c:v>
                </c:pt>
                <c:pt idx="679">
                  <c:v>4.4486898146991498</c:v>
                </c:pt>
                <c:pt idx="680">
                  <c:v>4.4552416406412698</c:v>
                </c:pt>
                <c:pt idx="681">
                  <c:v>4.4617934665833898</c:v>
                </c:pt>
                <c:pt idx="682">
                  <c:v>4.4683452925255001</c:v>
                </c:pt>
                <c:pt idx="683">
                  <c:v>4.4748971184676201</c:v>
                </c:pt>
                <c:pt idx="684">
                  <c:v>4.4814489444097401</c:v>
                </c:pt>
                <c:pt idx="685">
                  <c:v>4.4880007703518601</c:v>
                </c:pt>
                <c:pt idx="686">
                  <c:v>4.4945525962939801</c:v>
                </c:pt>
                <c:pt idx="687">
                  <c:v>4.5011044222361001</c:v>
                </c:pt>
                <c:pt idx="688">
                  <c:v>4.5076562481782201</c:v>
                </c:pt>
                <c:pt idx="689">
                  <c:v>4.5142080741203401</c:v>
                </c:pt>
                <c:pt idx="690">
                  <c:v>4.5207599000624601</c:v>
                </c:pt>
                <c:pt idx="691">
                  <c:v>4.5273117260045801</c:v>
                </c:pt>
                <c:pt idx="692">
                  <c:v>4.5338635519467001</c:v>
                </c:pt>
                <c:pt idx="693">
                  <c:v>4.5404153778888201</c:v>
                </c:pt>
                <c:pt idx="694">
                  <c:v>4.5469672038309401</c:v>
                </c:pt>
                <c:pt idx="695">
                  <c:v>4.5535190297730601</c:v>
                </c:pt>
                <c:pt idx="696">
                  <c:v>4.5600708557151801</c:v>
                </c:pt>
                <c:pt idx="697">
                  <c:v>4.5666226816573001</c:v>
                </c:pt>
                <c:pt idx="698">
                  <c:v>4.5731745075994201</c:v>
                </c:pt>
                <c:pt idx="699">
                  <c:v>4.5797263335415401</c:v>
                </c:pt>
                <c:pt idx="700">
                  <c:v>4.5862781594836601</c:v>
                </c:pt>
                <c:pt idx="701">
                  <c:v>4.5928299854257801</c:v>
                </c:pt>
                <c:pt idx="702">
                  <c:v>4.5993818113679001</c:v>
                </c:pt>
                <c:pt idx="703">
                  <c:v>4.6059336373100104</c:v>
                </c:pt>
                <c:pt idx="704">
                  <c:v>4.6124854632521304</c:v>
                </c:pt>
                <c:pt idx="705">
                  <c:v>4.6190372891942504</c:v>
                </c:pt>
                <c:pt idx="706">
                  <c:v>4.6255891151363704</c:v>
                </c:pt>
                <c:pt idx="707">
                  <c:v>4.6321409410784904</c:v>
                </c:pt>
                <c:pt idx="708">
                  <c:v>4.6386927670206104</c:v>
                </c:pt>
                <c:pt idx="709">
                  <c:v>4.6452445929627304</c:v>
                </c:pt>
                <c:pt idx="710">
                  <c:v>4.6517964189048504</c:v>
                </c:pt>
                <c:pt idx="711">
                  <c:v>4.6583482448469704</c:v>
                </c:pt>
                <c:pt idx="712">
                  <c:v>4.6649000707890904</c:v>
                </c:pt>
                <c:pt idx="713">
                  <c:v>4.6714518967312104</c:v>
                </c:pt>
                <c:pt idx="714">
                  <c:v>4.6780037226733304</c:v>
                </c:pt>
                <c:pt idx="715">
                  <c:v>4.6845555486154504</c:v>
                </c:pt>
                <c:pt idx="716">
                  <c:v>4.6911073745575704</c:v>
                </c:pt>
                <c:pt idx="717">
                  <c:v>4.6976592004996904</c:v>
                </c:pt>
                <c:pt idx="718">
                  <c:v>4.7042110264418104</c:v>
                </c:pt>
                <c:pt idx="719">
                  <c:v>4.7107628523839304</c:v>
                </c:pt>
                <c:pt idx="720">
                  <c:v>4.7173146783260496</c:v>
                </c:pt>
                <c:pt idx="721">
                  <c:v>4.7238665042681696</c:v>
                </c:pt>
                <c:pt idx="722">
                  <c:v>4.7304183302102896</c:v>
                </c:pt>
                <c:pt idx="723">
                  <c:v>4.7369701561524096</c:v>
                </c:pt>
                <c:pt idx="724">
                  <c:v>4.7435219820945198</c:v>
                </c:pt>
                <c:pt idx="725">
                  <c:v>4.7500738080366398</c:v>
                </c:pt>
                <c:pt idx="726">
                  <c:v>4.7566256339787598</c:v>
                </c:pt>
                <c:pt idx="727">
                  <c:v>4.7631774599208798</c:v>
                </c:pt>
                <c:pt idx="728">
                  <c:v>4.7697292858629998</c:v>
                </c:pt>
                <c:pt idx="729">
                  <c:v>4.7762811118051198</c:v>
                </c:pt>
                <c:pt idx="730">
                  <c:v>4.7828329377472398</c:v>
                </c:pt>
                <c:pt idx="731">
                  <c:v>4.7893847636893598</c:v>
                </c:pt>
                <c:pt idx="732">
                  <c:v>4.7959365896314798</c:v>
                </c:pt>
                <c:pt idx="733">
                  <c:v>4.8024884155735998</c:v>
                </c:pt>
                <c:pt idx="734">
                  <c:v>4.8090402415157198</c:v>
                </c:pt>
                <c:pt idx="735">
                  <c:v>4.8155920674578399</c:v>
                </c:pt>
                <c:pt idx="736">
                  <c:v>4.8221438933999599</c:v>
                </c:pt>
                <c:pt idx="737">
                  <c:v>4.8286957193420799</c:v>
                </c:pt>
                <c:pt idx="738">
                  <c:v>4.8352475452841999</c:v>
                </c:pt>
                <c:pt idx="739">
                  <c:v>4.8417993712263199</c:v>
                </c:pt>
                <c:pt idx="740">
                  <c:v>4.8483511971684399</c:v>
                </c:pt>
                <c:pt idx="741">
                  <c:v>4.8549030231105599</c:v>
                </c:pt>
                <c:pt idx="742">
                  <c:v>4.8614548490526799</c:v>
                </c:pt>
                <c:pt idx="743">
                  <c:v>4.8680066749947999</c:v>
                </c:pt>
                <c:pt idx="744">
                  <c:v>4.8745585009369101</c:v>
                </c:pt>
                <c:pt idx="745">
                  <c:v>4.8811103268790301</c:v>
                </c:pt>
                <c:pt idx="746">
                  <c:v>4.8876621528211501</c:v>
                </c:pt>
                <c:pt idx="747">
                  <c:v>4.8942139787632701</c:v>
                </c:pt>
                <c:pt idx="748">
                  <c:v>4.9007658047053901</c:v>
                </c:pt>
                <c:pt idx="749">
                  <c:v>4.9073176306475101</c:v>
                </c:pt>
                <c:pt idx="750">
                  <c:v>4.9138694565896301</c:v>
                </c:pt>
                <c:pt idx="751">
                  <c:v>4.9204212825317502</c:v>
                </c:pt>
                <c:pt idx="752">
                  <c:v>4.9269731084738702</c:v>
                </c:pt>
                <c:pt idx="753">
                  <c:v>4.9335249344159902</c:v>
                </c:pt>
                <c:pt idx="754">
                  <c:v>4.9400767603581102</c:v>
                </c:pt>
                <c:pt idx="755">
                  <c:v>4.9466285863002302</c:v>
                </c:pt>
                <c:pt idx="756">
                  <c:v>4.9531804122423502</c:v>
                </c:pt>
                <c:pt idx="757">
                  <c:v>4.9597322381844702</c:v>
                </c:pt>
                <c:pt idx="758">
                  <c:v>4.9662840641265902</c:v>
                </c:pt>
                <c:pt idx="759">
                  <c:v>4.9728358900687102</c:v>
                </c:pt>
                <c:pt idx="760">
                  <c:v>4.9793877160108302</c:v>
                </c:pt>
                <c:pt idx="761">
                  <c:v>4.9859395419529502</c:v>
                </c:pt>
                <c:pt idx="762">
                  <c:v>4.9924913678950702</c:v>
                </c:pt>
                <c:pt idx="763">
                  <c:v>4.9990431938371804</c:v>
                </c:pt>
                <c:pt idx="764">
                  <c:v>5.0055950197793004</c:v>
                </c:pt>
                <c:pt idx="765">
                  <c:v>5.0121468457214204</c:v>
                </c:pt>
                <c:pt idx="766">
                  <c:v>5.0186986716635396</c:v>
                </c:pt>
                <c:pt idx="767">
                  <c:v>5.0252504976056596</c:v>
                </c:pt>
                <c:pt idx="768">
                  <c:v>5.0318023235477796</c:v>
                </c:pt>
                <c:pt idx="769">
                  <c:v>5.0383541494898996</c:v>
                </c:pt>
                <c:pt idx="770">
                  <c:v>5.0449059754320196</c:v>
                </c:pt>
                <c:pt idx="771">
                  <c:v>5.0514578013741396</c:v>
                </c:pt>
                <c:pt idx="772">
                  <c:v>5.0580096273162596</c:v>
                </c:pt>
                <c:pt idx="773">
                  <c:v>5.0645614532583796</c:v>
                </c:pt>
                <c:pt idx="774">
                  <c:v>5.0711132792004996</c:v>
                </c:pt>
                <c:pt idx="775">
                  <c:v>5.0776651051426196</c:v>
                </c:pt>
                <c:pt idx="776">
                  <c:v>5.0842169310847396</c:v>
                </c:pt>
                <c:pt idx="777">
                  <c:v>5.0907687570268596</c:v>
                </c:pt>
                <c:pt idx="778">
                  <c:v>5.0973205829689796</c:v>
                </c:pt>
                <c:pt idx="779">
                  <c:v>5.1038724089110996</c:v>
                </c:pt>
                <c:pt idx="780">
                  <c:v>5.1104242348532196</c:v>
                </c:pt>
                <c:pt idx="781">
                  <c:v>5.1169760607953396</c:v>
                </c:pt>
                <c:pt idx="782">
                  <c:v>5.1235278867374596</c:v>
                </c:pt>
                <c:pt idx="783">
                  <c:v>5.1300797126795796</c:v>
                </c:pt>
                <c:pt idx="784">
                  <c:v>5.1366315386216996</c:v>
                </c:pt>
                <c:pt idx="785">
                  <c:v>5.1431833645638099</c:v>
                </c:pt>
                <c:pt idx="786">
                  <c:v>5.1497351905059299</c:v>
                </c:pt>
                <c:pt idx="787">
                  <c:v>5.1562870164480499</c:v>
                </c:pt>
                <c:pt idx="788">
                  <c:v>5.1628388423901699</c:v>
                </c:pt>
                <c:pt idx="789">
                  <c:v>5.1693906683322899</c:v>
                </c:pt>
                <c:pt idx="790">
                  <c:v>5.1759424942744099</c:v>
                </c:pt>
                <c:pt idx="791">
                  <c:v>5.1824943202165299</c:v>
                </c:pt>
                <c:pt idx="792">
                  <c:v>5.1890461461586499</c:v>
                </c:pt>
                <c:pt idx="793">
                  <c:v>5.1955979721007699</c:v>
                </c:pt>
                <c:pt idx="794">
                  <c:v>5.2021497980428899</c:v>
                </c:pt>
                <c:pt idx="795">
                  <c:v>5.2087016239850099</c:v>
                </c:pt>
                <c:pt idx="796">
                  <c:v>5.2152534499271299</c:v>
                </c:pt>
                <c:pt idx="797">
                  <c:v>5.2218052758692499</c:v>
                </c:pt>
                <c:pt idx="798">
                  <c:v>5.2283571018113699</c:v>
                </c:pt>
                <c:pt idx="799">
                  <c:v>5.2349089277534899</c:v>
                </c:pt>
                <c:pt idx="800">
                  <c:v>5.2414607536956099</c:v>
                </c:pt>
                <c:pt idx="801">
                  <c:v>5.2480125796377299</c:v>
                </c:pt>
                <c:pt idx="802">
                  <c:v>5.2545644055798499</c:v>
                </c:pt>
                <c:pt idx="803">
                  <c:v>5.2611162315219699</c:v>
                </c:pt>
                <c:pt idx="804">
                  <c:v>5.2676680574640899</c:v>
                </c:pt>
                <c:pt idx="805">
                  <c:v>5.2742198834062002</c:v>
                </c:pt>
                <c:pt idx="806">
                  <c:v>5.2807717093483202</c:v>
                </c:pt>
                <c:pt idx="807">
                  <c:v>5.2873235352904402</c:v>
                </c:pt>
                <c:pt idx="808">
                  <c:v>5.2938753612325602</c:v>
                </c:pt>
                <c:pt idx="809">
                  <c:v>5.3004271871746802</c:v>
                </c:pt>
                <c:pt idx="810">
                  <c:v>5.3069790131168002</c:v>
                </c:pt>
                <c:pt idx="811">
                  <c:v>5.3135308390589202</c:v>
                </c:pt>
                <c:pt idx="812">
                  <c:v>5.3200826650010402</c:v>
                </c:pt>
                <c:pt idx="813">
                  <c:v>5.3266344909431602</c:v>
                </c:pt>
                <c:pt idx="814">
                  <c:v>5.3331863168852802</c:v>
                </c:pt>
                <c:pt idx="815">
                  <c:v>5.3397381428274002</c:v>
                </c:pt>
                <c:pt idx="816">
                  <c:v>5.3462899687695202</c:v>
                </c:pt>
                <c:pt idx="817">
                  <c:v>5.3528417947116402</c:v>
                </c:pt>
                <c:pt idx="818">
                  <c:v>5.3593936206537602</c:v>
                </c:pt>
                <c:pt idx="819">
                  <c:v>5.3659454465958802</c:v>
                </c:pt>
                <c:pt idx="820">
                  <c:v>5.3724972725380002</c:v>
                </c:pt>
                <c:pt idx="821">
                  <c:v>5.3790490984801203</c:v>
                </c:pt>
                <c:pt idx="822">
                  <c:v>5.3856009244222403</c:v>
                </c:pt>
                <c:pt idx="823">
                  <c:v>5.3921527503643603</c:v>
                </c:pt>
                <c:pt idx="824">
                  <c:v>5.3987045763064696</c:v>
                </c:pt>
                <c:pt idx="825">
                  <c:v>5.4052564022486003</c:v>
                </c:pt>
                <c:pt idx="826">
                  <c:v>5.4118082281907096</c:v>
                </c:pt>
                <c:pt idx="827">
                  <c:v>5.4183600541328296</c:v>
                </c:pt>
                <c:pt idx="828">
                  <c:v>5.4249118800749496</c:v>
                </c:pt>
                <c:pt idx="829">
                  <c:v>5.4314637060170696</c:v>
                </c:pt>
                <c:pt idx="830">
                  <c:v>5.4380155319591896</c:v>
                </c:pt>
                <c:pt idx="831">
                  <c:v>5.4445673579013096</c:v>
                </c:pt>
                <c:pt idx="832">
                  <c:v>5.4511191838434296</c:v>
                </c:pt>
                <c:pt idx="833">
                  <c:v>5.4576710097855496</c:v>
                </c:pt>
                <c:pt idx="834">
                  <c:v>5.4642228357276696</c:v>
                </c:pt>
                <c:pt idx="835">
                  <c:v>5.4707746616697897</c:v>
                </c:pt>
                <c:pt idx="836">
                  <c:v>5.4773264876119097</c:v>
                </c:pt>
                <c:pt idx="837">
                  <c:v>5.4838783135540297</c:v>
                </c:pt>
                <c:pt idx="838">
                  <c:v>5.4904301394961497</c:v>
                </c:pt>
                <c:pt idx="839">
                  <c:v>5.4969819654382697</c:v>
                </c:pt>
                <c:pt idx="840">
                  <c:v>5.5035337913803897</c:v>
                </c:pt>
                <c:pt idx="841">
                  <c:v>5.5100856173225097</c:v>
                </c:pt>
                <c:pt idx="842">
                  <c:v>5.5166374432646297</c:v>
                </c:pt>
                <c:pt idx="843">
                  <c:v>5.5231892692067497</c:v>
                </c:pt>
                <c:pt idx="844">
                  <c:v>5.5297410951488697</c:v>
                </c:pt>
                <c:pt idx="845">
                  <c:v>5.5362929210909799</c:v>
                </c:pt>
                <c:pt idx="846">
                  <c:v>5.5428447470330999</c:v>
                </c:pt>
                <c:pt idx="847">
                  <c:v>5.5493965729752199</c:v>
                </c:pt>
                <c:pt idx="848">
                  <c:v>5.5559483989173399</c:v>
                </c:pt>
                <c:pt idx="849">
                  <c:v>5.5625002248594599</c:v>
                </c:pt>
                <c:pt idx="850">
                  <c:v>5.5690520508015799</c:v>
                </c:pt>
                <c:pt idx="851">
                  <c:v>5.5756038767436999</c:v>
                </c:pt>
                <c:pt idx="852">
                  <c:v>5.58215570268582</c:v>
                </c:pt>
                <c:pt idx="853">
                  <c:v>5.58870752862794</c:v>
                </c:pt>
                <c:pt idx="854">
                  <c:v>5.59525935457006</c:v>
                </c:pt>
                <c:pt idx="855">
                  <c:v>5.60181118051218</c:v>
                </c:pt>
                <c:pt idx="856">
                  <c:v>5.6083630064543</c:v>
                </c:pt>
                <c:pt idx="857">
                  <c:v>5.61491483239642</c:v>
                </c:pt>
                <c:pt idx="858">
                  <c:v>5.62146665833854</c:v>
                </c:pt>
                <c:pt idx="859">
                  <c:v>5.62801848428066</c:v>
                </c:pt>
                <c:pt idx="860">
                  <c:v>5.63457031022278</c:v>
                </c:pt>
                <c:pt idx="861">
                  <c:v>5.6411221361649</c:v>
                </c:pt>
                <c:pt idx="862">
                  <c:v>5.64767396210702</c:v>
                </c:pt>
                <c:pt idx="863">
                  <c:v>5.65422578804914</c:v>
                </c:pt>
                <c:pt idx="864">
                  <c:v>5.66077761399126</c:v>
                </c:pt>
                <c:pt idx="865">
                  <c:v>5.66732943993338</c:v>
                </c:pt>
                <c:pt idx="866">
                  <c:v>5.6738812658754902</c:v>
                </c:pt>
                <c:pt idx="867">
                  <c:v>5.6804330918176102</c:v>
                </c:pt>
                <c:pt idx="868">
                  <c:v>5.6869849177597303</c:v>
                </c:pt>
                <c:pt idx="869">
                  <c:v>5.6935367437018503</c:v>
                </c:pt>
                <c:pt idx="870">
                  <c:v>5.7000885696439703</c:v>
                </c:pt>
                <c:pt idx="871">
                  <c:v>5.7066403955860903</c:v>
                </c:pt>
                <c:pt idx="872">
                  <c:v>5.7131922215282103</c:v>
                </c:pt>
                <c:pt idx="873">
                  <c:v>5.7197440474703303</c:v>
                </c:pt>
                <c:pt idx="874">
                  <c:v>5.7262958734124503</c:v>
                </c:pt>
                <c:pt idx="875">
                  <c:v>5.7328476993545703</c:v>
                </c:pt>
                <c:pt idx="876">
                  <c:v>5.7393995252966903</c:v>
                </c:pt>
                <c:pt idx="877">
                  <c:v>5.7459513512388103</c:v>
                </c:pt>
                <c:pt idx="878">
                  <c:v>5.7525031771809303</c:v>
                </c:pt>
                <c:pt idx="879">
                  <c:v>5.7590550031230503</c:v>
                </c:pt>
                <c:pt idx="880">
                  <c:v>5.7656068290651703</c:v>
                </c:pt>
                <c:pt idx="881">
                  <c:v>5.7721586550072903</c:v>
                </c:pt>
                <c:pt idx="882">
                  <c:v>5.7787104809494103</c:v>
                </c:pt>
                <c:pt idx="883">
                  <c:v>5.7852623068915303</c:v>
                </c:pt>
                <c:pt idx="884">
                  <c:v>5.7918141328336503</c:v>
                </c:pt>
                <c:pt idx="885">
                  <c:v>5.7983659587757597</c:v>
                </c:pt>
                <c:pt idx="886">
                  <c:v>5.8049177847178903</c:v>
                </c:pt>
                <c:pt idx="887">
                  <c:v>5.8114696106600103</c:v>
                </c:pt>
                <c:pt idx="888">
                  <c:v>5.8180214366021197</c:v>
                </c:pt>
                <c:pt idx="889">
                  <c:v>5.8245732625442397</c:v>
                </c:pt>
                <c:pt idx="890">
                  <c:v>5.8311250884863597</c:v>
                </c:pt>
                <c:pt idx="891">
                  <c:v>5.8376769144284797</c:v>
                </c:pt>
                <c:pt idx="892">
                  <c:v>5.8442287403705997</c:v>
                </c:pt>
                <c:pt idx="893">
                  <c:v>5.8507805663127197</c:v>
                </c:pt>
                <c:pt idx="894">
                  <c:v>5.8573323922548397</c:v>
                </c:pt>
                <c:pt idx="895">
                  <c:v>5.8638842181969597</c:v>
                </c:pt>
                <c:pt idx="896">
                  <c:v>5.8704360441390797</c:v>
                </c:pt>
                <c:pt idx="897">
                  <c:v>5.8769878700811997</c:v>
                </c:pt>
                <c:pt idx="898">
                  <c:v>5.8835396960233197</c:v>
                </c:pt>
                <c:pt idx="899">
                  <c:v>5.8900915219654397</c:v>
                </c:pt>
                <c:pt idx="900">
                  <c:v>5.8966433479075597</c:v>
                </c:pt>
                <c:pt idx="901">
                  <c:v>5.9031951738496797</c:v>
                </c:pt>
                <c:pt idx="902">
                  <c:v>5.9097469997917997</c:v>
                </c:pt>
                <c:pt idx="903">
                  <c:v>5.9162988257339197</c:v>
                </c:pt>
                <c:pt idx="904">
                  <c:v>5.9228506516760397</c:v>
                </c:pt>
                <c:pt idx="905">
                  <c:v>5.9294024776181598</c:v>
                </c:pt>
                <c:pt idx="906">
                  <c:v>5.9359543035602798</c:v>
                </c:pt>
                <c:pt idx="907">
                  <c:v>5.94250612950239</c:v>
                </c:pt>
                <c:pt idx="908">
                  <c:v>5.94905795544451</c:v>
                </c:pt>
                <c:pt idx="909">
                  <c:v>5.95560978138663</c:v>
                </c:pt>
                <c:pt idx="910">
                  <c:v>5.96216160732875</c:v>
                </c:pt>
                <c:pt idx="911">
                  <c:v>5.96871343327087</c:v>
                </c:pt>
                <c:pt idx="912">
                  <c:v>5.97526525921299</c:v>
                </c:pt>
                <c:pt idx="913">
                  <c:v>5.98181708515511</c:v>
                </c:pt>
                <c:pt idx="914">
                  <c:v>5.98836891109723</c:v>
                </c:pt>
                <c:pt idx="915">
                  <c:v>5.99492073703935</c:v>
                </c:pt>
                <c:pt idx="916">
                  <c:v>6.00147256298147</c:v>
                </c:pt>
                <c:pt idx="917">
                  <c:v>6.00802438892359</c:v>
                </c:pt>
                <c:pt idx="918">
                  <c:v>6.01457621486571</c:v>
                </c:pt>
                <c:pt idx="919">
                  <c:v>6.02112804080783</c:v>
                </c:pt>
                <c:pt idx="920">
                  <c:v>6.02767986674995</c:v>
                </c:pt>
                <c:pt idx="921">
                  <c:v>6.03423169269207</c:v>
                </c:pt>
                <c:pt idx="922">
                  <c:v>6.0407835186341901</c:v>
                </c:pt>
                <c:pt idx="923">
                  <c:v>6.0473353445763101</c:v>
                </c:pt>
                <c:pt idx="924">
                  <c:v>6.0538871705184301</c:v>
                </c:pt>
                <c:pt idx="925">
                  <c:v>6.0604389964605501</c:v>
                </c:pt>
                <c:pt idx="926">
                  <c:v>6.0669908224026701</c:v>
                </c:pt>
                <c:pt idx="927">
                  <c:v>6.0735426483447803</c:v>
                </c:pt>
                <c:pt idx="928">
                  <c:v>6.0800944742869003</c:v>
                </c:pt>
                <c:pt idx="929">
                  <c:v>6.0866463002290203</c:v>
                </c:pt>
                <c:pt idx="930">
                  <c:v>6.0931981261711403</c:v>
                </c:pt>
                <c:pt idx="931">
                  <c:v>6.0997499521132603</c:v>
                </c:pt>
                <c:pt idx="932">
                  <c:v>6.1063017780553803</c:v>
                </c:pt>
                <c:pt idx="933">
                  <c:v>6.1128536039975003</c:v>
                </c:pt>
                <c:pt idx="934">
                  <c:v>6.1194054299396203</c:v>
                </c:pt>
                <c:pt idx="935">
                  <c:v>6.1259572558817403</c:v>
                </c:pt>
                <c:pt idx="936">
                  <c:v>6.1325090818238603</c:v>
                </c:pt>
                <c:pt idx="937">
                  <c:v>6.1390609077659803</c:v>
                </c:pt>
                <c:pt idx="938">
                  <c:v>6.1456127337081004</c:v>
                </c:pt>
                <c:pt idx="939">
                  <c:v>6.1521645596502204</c:v>
                </c:pt>
                <c:pt idx="940">
                  <c:v>6.1587163855923404</c:v>
                </c:pt>
                <c:pt idx="941">
                  <c:v>6.1652682115344604</c:v>
                </c:pt>
                <c:pt idx="942">
                  <c:v>6.1718200374765804</c:v>
                </c:pt>
                <c:pt idx="943">
                  <c:v>6.1783718634187004</c:v>
                </c:pt>
                <c:pt idx="944">
                  <c:v>6.1849236893608204</c:v>
                </c:pt>
                <c:pt idx="945">
                  <c:v>6.1914755153029404</c:v>
                </c:pt>
                <c:pt idx="946">
                  <c:v>6.1980273412450497</c:v>
                </c:pt>
                <c:pt idx="947">
                  <c:v>6.2045791671871804</c:v>
                </c:pt>
                <c:pt idx="948">
                  <c:v>6.2111309931293004</c:v>
                </c:pt>
                <c:pt idx="949">
                  <c:v>6.2176828190714097</c:v>
                </c:pt>
                <c:pt idx="950">
                  <c:v>6.2242346450135297</c:v>
                </c:pt>
                <c:pt idx="951">
                  <c:v>6.2307864709556497</c:v>
                </c:pt>
                <c:pt idx="952">
                  <c:v>6.2373382968977698</c:v>
                </c:pt>
                <c:pt idx="953">
                  <c:v>6.2438901228398898</c:v>
                </c:pt>
                <c:pt idx="954">
                  <c:v>6.2504419487820098</c:v>
                </c:pt>
                <c:pt idx="955">
                  <c:v>6.2569937747241298</c:v>
                </c:pt>
                <c:pt idx="956">
                  <c:v>6.2635456006662498</c:v>
                </c:pt>
                <c:pt idx="957">
                  <c:v>6.2700974266083698</c:v>
                </c:pt>
                <c:pt idx="958">
                  <c:v>6.2766492525504898</c:v>
                </c:pt>
                <c:pt idx="959">
                  <c:v>6.2832010784926098</c:v>
                </c:pt>
                <c:pt idx="960">
                  <c:v>6.2897529044347298</c:v>
                </c:pt>
                <c:pt idx="961">
                  <c:v>6.2963047303768498</c:v>
                </c:pt>
                <c:pt idx="962">
                  <c:v>6.3028565563189698</c:v>
                </c:pt>
                <c:pt idx="963">
                  <c:v>6.3094083822610898</c:v>
                </c:pt>
                <c:pt idx="964">
                  <c:v>6.3159602082032098</c:v>
                </c:pt>
                <c:pt idx="965">
                  <c:v>6.3225120341453298</c:v>
                </c:pt>
                <c:pt idx="966">
                  <c:v>6.3290638600874498</c:v>
                </c:pt>
                <c:pt idx="967">
                  <c:v>6.3356156860295698</c:v>
                </c:pt>
                <c:pt idx="968">
                  <c:v>6.3421675119716898</c:v>
                </c:pt>
                <c:pt idx="969">
                  <c:v>6.3487193379138001</c:v>
                </c:pt>
                <c:pt idx="970">
                  <c:v>6.3552711638559201</c:v>
                </c:pt>
                <c:pt idx="971">
                  <c:v>6.3618229897980401</c:v>
                </c:pt>
                <c:pt idx="972">
                  <c:v>6.3683748157401601</c:v>
                </c:pt>
                <c:pt idx="973">
                  <c:v>6.3749266416822801</c:v>
                </c:pt>
                <c:pt idx="974">
                  <c:v>6.3814784676244001</c:v>
                </c:pt>
                <c:pt idx="975">
                  <c:v>6.3880302935665201</c:v>
                </c:pt>
                <c:pt idx="976">
                  <c:v>6.3945821195086401</c:v>
                </c:pt>
                <c:pt idx="977">
                  <c:v>6.4011339454507601</c:v>
                </c:pt>
                <c:pt idx="978">
                  <c:v>6.4076857713928801</c:v>
                </c:pt>
                <c:pt idx="979">
                  <c:v>6.4142375973350001</c:v>
                </c:pt>
                <c:pt idx="980">
                  <c:v>6.4207894232771201</c:v>
                </c:pt>
                <c:pt idx="981">
                  <c:v>6.4273412492192401</c:v>
                </c:pt>
                <c:pt idx="982">
                  <c:v>6.4338930751613601</c:v>
                </c:pt>
                <c:pt idx="983">
                  <c:v>6.4404449011034801</c:v>
                </c:pt>
                <c:pt idx="984">
                  <c:v>6.4469967270456001</c:v>
                </c:pt>
                <c:pt idx="985">
                  <c:v>6.4535485529877201</c:v>
                </c:pt>
                <c:pt idx="986">
                  <c:v>6.4601003789298401</c:v>
                </c:pt>
                <c:pt idx="987">
                  <c:v>6.4666522048719601</c:v>
                </c:pt>
                <c:pt idx="988">
                  <c:v>6.4732040308140801</c:v>
                </c:pt>
                <c:pt idx="989">
                  <c:v>6.4797558567561904</c:v>
                </c:pt>
                <c:pt idx="990">
                  <c:v>6.4863076826983104</c:v>
                </c:pt>
                <c:pt idx="991">
                  <c:v>6.4928595086404304</c:v>
                </c:pt>
                <c:pt idx="992">
                  <c:v>6.4994113345825504</c:v>
                </c:pt>
                <c:pt idx="993">
                  <c:v>6.5059631605246704</c:v>
                </c:pt>
                <c:pt idx="994">
                  <c:v>6.5125149864667904</c:v>
                </c:pt>
                <c:pt idx="995">
                  <c:v>6.5190668124089104</c:v>
                </c:pt>
                <c:pt idx="996">
                  <c:v>6.5256186383510304</c:v>
                </c:pt>
                <c:pt idx="997">
                  <c:v>6.5321704642931504</c:v>
                </c:pt>
                <c:pt idx="998">
                  <c:v>6.5387222902352704</c:v>
                </c:pt>
                <c:pt idx="999">
                  <c:v>6.5452741161773904</c:v>
                </c:pt>
                <c:pt idx="1000">
                  <c:v>6.5518259421195104</c:v>
                </c:pt>
                <c:pt idx="1001">
                  <c:v>6.5583777680616304</c:v>
                </c:pt>
                <c:pt idx="1002">
                  <c:v>6.5649295940037504</c:v>
                </c:pt>
                <c:pt idx="1003">
                  <c:v>6.5714814199458704</c:v>
                </c:pt>
                <c:pt idx="1004">
                  <c:v>6.5780332458879904</c:v>
                </c:pt>
                <c:pt idx="1005">
                  <c:v>6.5845850718301104</c:v>
                </c:pt>
                <c:pt idx="1006">
                  <c:v>6.5911368977722304</c:v>
                </c:pt>
                <c:pt idx="1007">
                  <c:v>6.5976887237143496</c:v>
                </c:pt>
                <c:pt idx="1008">
                  <c:v>6.6042405496564696</c:v>
                </c:pt>
                <c:pt idx="1009">
                  <c:v>6.6107923755985798</c:v>
                </c:pt>
                <c:pt idx="1010">
                  <c:v>6.6173442015406998</c:v>
                </c:pt>
                <c:pt idx="1011">
                  <c:v>6.6238960274828198</c:v>
                </c:pt>
                <c:pt idx="1012">
                  <c:v>6.6304478534249398</c:v>
                </c:pt>
                <c:pt idx="1013">
                  <c:v>6.6369996793670598</c:v>
                </c:pt>
                <c:pt idx="1014">
                  <c:v>6.6435515053091798</c:v>
                </c:pt>
                <c:pt idx="1015">
                  <c:v>6.6501033312512998</c:v>
                </c:pt>
                <c:pt idx="1016">
                  <c:v>6.6566551571934198</c:v>
                </c:pt>
                <c:pt idx="1017">
                  <c:v>6.6632069831355398</c:v>
                </c:pt>
                <c:pt idx="1018">
                  <c:v>6.6697588090776598</c:v>
                </c:pt>
                <c:pt idx="1019">
                  <c:v>6.6763106350197798</c:v>
                </c:pt>
                <c:pt idx="1020">
                  <c:v>6.6828624609618998</c:v>
                </c:pt>
                <c:pt idx="1021">
                  <c:v>6.6894142869040198</c:v>
                </c:pt>
                <c:pt idx="1022">
                  <c:v>6.6959661128461399</c:v>
                </c:pt>
                <c:pt idx="1023">
                  <c:v>6.7025179387882599</c:v>
                </c:pt>
                <c:pt idx="1024">
                  <c:v>6.7090697647303799</c:v>
                </c:pt>
                <c:pt idx="1025">
                  <c:v>6.7156215906724999</c:v>
                </c:pt>
                <c:pt idx="1026">
                  <c:v>6.7221734166146199</c:v>
                </c:pt>
                <c:pt idx="1027">
                  <c:v>6.7287252425567399</c:v>
                </c:pt>
                <c:pt idx="1028">
                  <c:v>6.7352770684988599</c:v>
                </c:pt>
                <c:pt idx="1029">
                  <c:v>6.7418288944409799</c:v>
                </c:pt>
                <c:pt idx="1030">
                  <c:v>6.7483807203830901</c:v>
                </c:pt>
                <c:pt idx="1031">
                  <c:v>6.7549325463252101</c:v>
                </c:pt>
                <c:pt idx="1032">
                  <c:v>6.7614843722673301</c:v>
                </c:pt>
                <c:pt idx="1033">
                  <c:v>6.7680361982094501</c:v>
                </c:pt>
                <c:pt idx="1034">
                  <c:v>6.7745880241515701</c:v>
                </c:pt>
                <c:pt idx="1035">
                  <c:v>6.7811398500936901</c:v>
                </c:pt>
                <c:pt idx="1036">
                  <c:v>6.7876916760358101</c:v>
                </c:pt>
                <c:pt idx="1037">
                  <c:v>6.7942435019779301</c:v>
                </c:pt>
                <c:pt idx="1038">
                  <c:v>6.8007953279200501</c:v>
                </c:pt>
                <c:pt idx="1039">
                  <c:v>6.8073471538621702</c:v>
                </c:pt>
                <c:pt idx="1040">
                  <c:v>6.8138989798042902</c:v>
                </c:pt>
                <c:pt idx="1041">
                  <c:v>6.8204508057464102</c:v>
                </c:pt>
                <c:pt idx="1042">
                  <c:v>6.8270026316885302</c:v>
                </c:pt>
                <c:pt idx="1043">
                  <c:v>6.8335544576306502</c:v>
                </c:pt>
                <c:pt idx="1044">
                  <c:v>6.8401062835727702</c:v>
                </c:pt>
                <c:pt idx="1045">
                  <c:v>6.8466581095148902</c:v>
                </c:pt>
                <c:pt idx="1046">
                  <c:v>6.8532099354570102</c:v>
                </c:pt>
                <c:pt idx="1047">
                  <c:v>6.8597617613991302</c:v>
                </c:pt>
                <c:pt idx="1048">
                  <c:v>6.8663135873412502</c:v>
                </c:pt>
                <c:pt idx="1049">
                  <c:v>6.8728654132833702</c:v>
                </c:pt>
                <c:pt idx="1050">
                  <c:v>6.8794172392254804</c:v>
                </c:pt>
                <c:pt idx="1051">
                  <c:v>6.8859690651676004</c:v>
                </c:pt>
                <c:pt idx="1052">
                  <c:v>6.8925208911097204</c:v>
                </c:pt>
                <c:pt idx="1053">
                  <c:v>6.8990727170518404</c:v>
                </c:pt>
                <c:pt idx="1054">
                  <c:v>6.9056245429939596</c:v>
                </c:pt>
                <c:pt idx="1055">
                  <c:v>6.9121763689360796</c:v>
                </c:pt>
                <c:pt idx="1056">
                  <c:v>6.9187281948781996</c:v>
                </c:pt>
                <c:pt idx="1057">
                  <c:v>6.9252800208203196</c:v>
                </c:pt>
                <c:pt idx="1058">
                  <c:v>6.9318318467624396</c:v>
                </c:pt>
                <c:pt idx="1059">
                  <c:v>6.9383836727045596</c:v>
                </c:pt>
                <c:pt idx="1060">
                  <c:v>6.9449354986466796</c:v>
                </c:pt>
                <c:pt idx="1061">
                  <c:v>6.9514873245887996</c:v>
                </c:pt>
                <c:pt idx="1062">
                  <c:v>6.9580391505309196</c:v>
                </c:pt>
                <c:pt idx="1063">
                  <c:v>6.9645909764730396</c:v>
                </c:pt>
                <c:pt idx="1064">
                  <c:v>6.9711428024151596</c:v>
                </c:pt>
                <c:pt idx="1065">
                  <c:v>6.9776946283572796</c:v>
                </c:pt>
                <c:pt idx="1066">
                  <c:v>6.9842464542993996</c:v>
                </c:pt>
                <c:pt idx="1067">
                  <c:v>6.9907982802415196</c:v>
                </c:pt>
                <c:pt idx="1068">
                  <c:v>6.9973501061836396</c:v>
                </c:pt>
                <c:pt idx="1069">
                  <c:v>7.0039019321257596</c:v>
                </c:pt>
                <c:pt idx="1070">
                  <c:v>7.0104537580678699</c:v>
                </c:pt>
                <c:pt idx="1071">
                  <c:v>7.0170055840099899</c:v>
                </c:pt>
                <c:pt idx="1072">
                  <c:v>7.0235574099521099</c:v>
                </c:pt>
                <c:pt idx="1073">
                  <c:v>7.0301092358942299</c:v>
                </c:pt>
                <c:pt idx="1074">
                  <c:v>7.0366610618363499</c:v>
                </c:pt>
                <c:pt idx="1075">
                  <c:v>7.0432128877784699</c:v>
                </c:pt>
                <c:pt idx="1076">
                  <c:v>7.0497647137205899</c:v>
                </c:pt>
                <c:pt idx="1077">
                  <c:v>7.0563165396627099</c:v>
                </c:pt>
                <c:pt idx="1078">
                  <c:v>7.0628683656048299</c:v>
                </c:pt>
                <c:pt idx="1079">
                  <c:v>7.0694201915469499</c:v>
                </c:pt>
                <c:pt idx="1080">
                  <c:v>7.0759720174890699</c:v>
                </c:pt>
                <c:pt idx="1081">
                  <c:v>7.0825238434311899</c:v>
                </c:pt>
                <c:pt idx="1082">
                  <c:v>7.0890756693733099</c:v>
                </c:pt>
                <c:pt idx="1083">
                  <c:v>7.0956274953154299</c:v>
                </c:pt>
                <c:pt idx="1084">
                  <c:v>7.1021793212575499</c:v>
                </c:pt>
                <c:pt idx="1085">
                  <c:v>7.1087311471996699</c:v>
                </c:pt>
                <c:pt idx="1086">
                  <c:v>7.1152829731417899</c:v>
                </c:pt>
                <c:pt idx="1087">
                  <c:v>7.1218347990839099</c:v>
                </c:pt>
                <c:pt idx="1088">
                  <c:v>7.1283866250260299</c:v>
                </c:pt>
                <c:pt idx="1089">
                  <c:v>7.1349384509681499</c:v>
                </c:pt>
                <c:pt idx="1090">
                  <c:v>7.1414902769102602</c:v>
                </c:pt>
                <c:pt idx="1091">
                  <c:v>7.1480421028523802</c:v>
                </c:pt>
                <c:pt idx="1092">
                  <c:v>7.1545939287945002</c:v>
                </c:pt>
                <c:pt idx="1093">
                  <c:v>7.1611457547366202</c:v>
                </c:pt>
                <c:pt idx="1094">
                  <c:v>7.1676975806787402</c:v>
                </c:pt>
                <c:pt idx="1095">
                  <c:v>7.1742494066208602</c:v>
                </c:pt>
                <c:pt idx="1096">
                  <c:v>7.1808012325629802</c:v>
                </c:pt>
                <c:pt idx="1097">
                  <c:v>7.1873530585051002</c:v>
                </c:pt>
                <c:pt idx="1098">
                  <c:v>7.1939048844472202</c:v>
                </c:pt>
                <c:pt idx="1099">
                  <c:v>7.2004567103893402</c:v>
                </c:pt>
                <c:pt idx="1100">
                  <c:v>7.2070085363314602</c:v>
                </c:pt>
                <c:pt idx="1101">
                  <c:v>7.2135603622735802</c:v>
                </c:pt>
                <c:pt idx="1102">
                  <c:v>7.2201121882157002</c:v>
                </c:pt>
                <c:pt idx="1103">
                  <c:v>7.2266640141578202</c:v>
                </c:pt>
                <c:pt idx="1104">
                  <c:v>7.2332158400999402</c:v>
                </c:pt>
                <c:pt idx="1105">
                  <c:v>7.2397676660420602</c:v>
                </c:pt>
                <c:pt idx="1106">
                  <c:v>7.2463194919841802</c:v>
                </c:pt>
                <c:pt idx="1107">
                  <c:v>7.2528713179263002</c:v>
                </c:pt>
                <c:pt idx="1108">
                  <c:v>7.2594231438684202</c:v>
                </c:pt>
                <c:pt idx="1109">
                  <c:v>7.2659749698105403</c:v>
                </c:pt>
                <c:pt idx="1110">
                  <c:v>7.2725267957526603</c:v>
                </c:pt>
                <c:pt idx="1111">
                  <c:v>7.2790786216947696</c:v>
                </c:pt>
                <c:pt idx="1112">
                  <c:v>7.2856304476368896</c:v>
                </c:pt>
                <c:pt idx="1113">
                  <c:v>7.2921822735790096</c:v>
                </c:pt>
                <c:pt idx="1114">
                  <c:v>7.2987340995211296</c:v>
                </c:pt>
                <c:pt idx="1115">
                  <c:v>7.3052859254632496</c:v>
                </c:pt>
                <c:pt idx="1116">
                  <c:v>7.3118377514053696</c:v>
                </c:pt>
                <c:pt idx="1117">
                  <c:v>7.3183895773474896</c:v>
                </c:pt>
                <c:pt idx="1118">
                  <c:v>7.3249414032896096</c:v>
                </c:pt>
                <c:pt idx="1119">
                  <c:v>7.3314932292317296</c:v>
                </c:pt>
                <c:pt idx="1120">
                  <c:v>7.3380450551738496</c:v>
                </c:pt>
                <c:pt idx="1121">
                  <c:v>7.3445968811159696</c:v>
                </c:pt>
                <c:pt idx="1122">
                  <c:v>7.3511487070580896</c:v>
                </c:pt>
                <c:pt idx="1123">
                  <c:v>7.3577005330002097</c:v>
                </c:pt>
                <c:pt idx="1124">
                  <c:v>7.3642523589423297</c:v>
                </c:pt>
                <c:pt idx="1125">
                  <c:v>7.3708041848844497</c:v>
                </c:pt>
                <c:pt idx="1126">
                  <c:v>7.3773560108265697</c:v>
                </c:pt>
                <c:pt idx="1127">
                  <c:v>7.3839078367686897</c:v>
                </c:pt>
                <c:pt idx="1128">
                  <c:v>7.3904596627108097</c:v>
                </c:pt>
                <c:pt idx="1129">
                  <c:v>7.3970114886529297</c:v>
                </c:pt>
                <c:pt idx="1130">
                  <c:v>7.4035633145950497</c:v>
                </c:pt>
                <c:pt idx="1131">
                  <c:v>7.4101151405371599</c:v>
                </c:pt>
                <c:pt idx="1132">
                  <c:v>7.4166669664792799</c:v>
                </c:pt>
                <c:pt idx="1133">
                  <c:v>7.4232187924213999</c:v>
                </c:pt>
                <c:pt idx="1134">
                  <c:v>7.4297706183635199</c:v>
                </c:pt>
                <c:pt idx="1135">
                  <c:v>7.4363224443056399</c:v>
                </c:pt>
                <c:pt idx="1136">
                  <c:v>7.4428742702477599</c:v>
                </c:pt>
                <c:pt idx="1137">
                  <c:v>7.4494260961898799</c:v>
                </c:pt>
                <c:pt idx="1138">
                  <c:v>7.4559779221319999</c:v>
                </c:pt>
                <c:pt idx="1139">
                  <c:v>7.46252974807412</c:v>
                </c:pt>
                <c:pt idx="1140">
                  <c:v>7.46908157401624</c:v>
                </c:pt>
                <c:pt idx="1141">
                  <c:v>7.47563339995836</c:v>
                </c:pt>
                <c:pt idx="1142">
                  <c:v>7.48218522590048</c:v>
                </c:pt>
                <c:pt idx="1143">
                  <c:v>7.4887370518426</c:v>
                </c:pt>
                <c:pt idx="1144">
                  <c:v>7.49528887778472</c:v>
                </c:pt>
                <c:pt idx="1145">
                  <c:v>7.50184070372684</c:v>
                </c:pt>
                <c:pt idx="1146">
                  <c:v>7.50839252966896</c:v>
                </c:pt>
                <c:pt idx="1147">
                  <c:v>7.51494435561108</c:v>
                </c:pt>
                <c:pt idx="1148">
                  <c:v>7.5214961815532</c:v>
                </c:pt>
                <c:pt idx="1149">
                  <c:v>7.52804800749532</c:v>
                </c:pt>
                <c:pt idx="1150">
                  <c:v>7.53459983343744</c:v>
                </c:pt>
                <c:pt idx="1151">
                  <c:v>7.5411516593795502</c:v>
                </c:pt>
                <c:pt idx="1152">
                  <c:v>7.5477034853216702</c:v>
                </c:pt>
                <c:pt idx="1153">
                  <c:v>7.5542553112637902</c:v>
                </c:pt>
                <c:pt idx="1154">
                  <c:v>7.5608071372059102</c:v>
                </c:pt>
                <c:pt idx="1155">
                  <c:v>7.5673589631480302</c:v>
                </c:pt>
                <c:pt idx="1156">
                  <c:v>7.5739107890901503</c:v>
                </c:pt>
                <c:pt idx="1157">
                  <c:v>7.5804626150322703</c:v>
                </c:pt>
                <c:pt idx="1158">
                  <c:v>7.5870144409743903</c:v>
                </c:pt>
                <c:pt idx="1159">
                  <c:v>7.5935662669165103</c:v>
                </c:pt>
                <c:pt idx="1160">
                  <c:v>7.6001180928586303</c:v>
                </c:pt>
                <c:pt idx="1161">
                  <c:v>7.6066699188007503</c:v>
                </c:pt>
                <c:pt idx="1162">
                  <c:v>7.6132217447428703</c:v>
                </c:pt>
                <c:pt idx="1163">
                  <c:v>7.6197735706849903</c:v>
                </c:pt>
                <c:pt idx="1164">
                  <c:v>7.6263253966271103</c:v>
                </c:pt>
                <c:pt idx="1165">
                  <c:v>7.6328772225692303</c:v>
                </c:pt>
                <c:pt idx="1166">
                  <c:v>7.6394290485113503</c:v>
                </c:pt>
                <c:pt idx="1167">
                  <c:v>7.6459808744534703</c:v>
                </c:pt>
                <c:pt idx="1168">
                  <c:v>7.6525327003955903</c:v>
                </c:pt>
                <c:pt idx="1169">
                  <c:v>7.6590845263377103</c:v>
                </c:pt>
                <c:pt idx="1170">
                  <c:v>7.6656363522798303</c:v>
                </c:pt>
                <c:pt idx="1171">
                  <c:v>7.6721881782219503</c:v>
                </c:pt>
                <c:pt idx="1172">
                  <c:v>7.6787400041640597</c:v>
                </c:pt>
                <c:pt idx="1173">
                  <c:v>7.6852918301061797</c:v>
                </c:pt>
                <c:pt idx="1174">
                  <c:v>7.6918436560482997</c:v>
                </c:pt>
                <c:pt idx="1175">
                  <c:v>7.6983954819904197</c:v>
                </c:pt>
                <c:pt idx="1176">
                  <c:v>7.7049473079325397</c:v>
                </c:pt>
                <c:pt idx="1177">
                  <c:v>7.7114991338746597</c:v>
                </c:pt>
                <c:pt idx="1178">
                  <c:v>7.7180509598167797</c:v>
                </c:pt>
                <c:pt idx="1179">
                  <c:v>7.7246027857588997</c:v>
                </c:pt>
                <c:pt idx="1180">
                  <c:v>7.7311546117010197</c:v>
                </c:pt>
                <c:pt idx="1181">
                  <c:v>7.7377064376431397</c:v>
                </c:pt>
                <c:pt idx="1182">
                  <c:v>7.7442582635852597</c:v>
                </c:pt>
                <c:pt idx="1183">
                  <c:v>7.7508100895273797</c:v>
                </c:pt>
                <c:pt idx="1184">
                  <c:v>7.7573619154694997</c:v>
                </c:pt>
                <c:pt idx="1185">
                  <c:v>7.7639137414116197</c:v>
                </c:pt>
                <c:pt idx="1186">
                  <c:v>7.7704655673537397</c:v>
                </c:pt>
                <c:pt idx="1187">
                  <c:v>7.7770173932958597</c:v>
                </c:pt>
                <c:pt idx="1188">
                  <c:v>7.7835692192379797</c:v>
                </c:pt>
                <c:pt idx="1189">
                  <c:v>7.7901210451800997</c:v>
                </c:pt>
                <c:pt idx="1190">
                  <c:v>7.7966728711222197</c:v>
                </c:pt>
                <c:pt idx="1191">
                  <c:v>7.8032246970643397</c:v>
                </c:pt>
                <c:pt idx="1192">
                  <c:v>7.8097765230064597</c:v>
                </c:pt>
                <c:pt idx="1193">
                  <c:v>7.81632834894857</c:v>
                </c:pt>
                <c:pt idx="1194">
                  <c:v>7.82288017489069</c:v>
                </c:pt>
                <c:pt idx="1195">
                  <c:v>7.82943200083281</c:v>
                </c:pt>
                <c:pt idx="1196">
                  <c:v>7.83598382677493</c:v>
                </c:pt>
                <c:pt idx="1197">
                  <c:v>7.84253565271705</c:v>
                </c:pt>
                <c:pt idx="1198">
                  <c:v>7.84908747865917</c:v>
                </c:pt>
                <c:pt idx="1199">
                  <c:v>7.85563930460129</c:v>
                </c:pt>
                <c:pt idx="1200">
                  <c:v>7.86219113054341</c:v>
                </c:pt>
                <c:pt idx="1201">
                  <c:v>7.86874295648553</c:v>
                </c:pt>
                <c:pt idx="1202">
                  <c:v>7.87529478242765</c:v>
                </c:pt>
                <c:pt idx="1203">
                  <c:v>7.88184660836977</c:v>
                </c:pt>
                <c:pt idx="1204">
                  <c:v>7.88839843431189</c:v>
                </c:pt>
                <c:pt idx="1205">
                  <c:v>7.89495026025401</c:v>
                </c:pt>
                <c:pt idx="1206">
                  <c:v>7.90150208619613</c:v>
                </c:pt>
                <c:pt idx="1207">
                  <c:v>7.90805391213825</c:v>
                </c:pt>
                <c:pt idx="1208">
                  <c:v>7.91460573808037</c:v>
                </c:pt>
                <c:pt idx="1209">
                  <c:v>7.92115756402249</c:v>
                </c:pt>
                <c:pt idx="1210">
                  <c:v>7.9277093899646101</c:v>
                </c:pt>
                <c:pt idx="1211">
                  <c:v>7.9342612159067301</c:v>
                </c:pt>
                <c:pt idx="1212">
                  <c:v>7.9408130418488403</c:v>
                </c:pt>
                <c:pt idx="1213">
                  <c:v>7.9473648677909603</c:v>
                </c:pt>
                <c:pt idx="1214">
                  <c:v>7.9539166937330803</c:v>
                </c:pt>
                <c:pt idx="1215">
                  <c:v>7.9604685196752003</c:v>
                </c:pt>
                <c:pt idx="1216">
                  <c:v>7.9670203456173203</c:v>
                </c:pt>
                <c:pt idx="1217">
                  <c:v>7.9735721715594403</c:v>
                </c:pt>
                <c:pt idx="1218">
                  <c:v>7.9801239975015603</c:v>
                </c:pt>
                <c:pt idx="1219">
                  <c:v>7.9866758234436803</c:v>
                </c:pt>
                <c:pt idx="1220">
                  <c:v>7.9932276493858003</c:v>
                </c:pt>
                <c:pt idx="1221">
                  <c:v>7.9997794753279203</c:v>
                </c:pt>
                <c:pt idx="1222">
                  <c:v>8.0063313012700394</c:v>
                </c:pt>
                <c:pt idx="1223">
                  <c:v>8.0128831272121595</c:v>
                </c:pt>
                <c:pt idx="1224">
                  <c:v>8.0194349531542795</c:v>
                </c:pt>
                <c:pt idx="1225">
                  <c:v>8.0259867790963995</c:v>
                </c:pt>
                <c:pt idx="1226">
                  <c:v>8.0325386050385195</c:v>
                </c:pt>
                <c:pt idx="1227">
                  <c:v>8.0390904309806395</c:v>
                </c:pt>
                <c:pt idx="1228">
                  <c:v>8.0456422569227595</c:v>
                </c:pt>
                <c:pt idx="1229">
                  <c:v>8.0521940828648795</c:v>
                </c:pt>
                <c:pt idx="1230">
                  <c:v>8.0587459088069995</c:v>
                </c:pt>
                <c:pt idx="1231">
                  <c:v>8.0652977347491195</c:v>
                </c:pt>
                <c:pt idx="1232">
                  <c:v>8.0718495606912306</c:v>
                </c:pt>
                <c:pt idx="1233">
                  <c:v>8.0784013866333506</c:v>
                </c:pt>
                <c:pt idx="1234">
                  <c:v>8.0849532125754706</c:v>
                </c:pt>
                <c:pt idx="1235">
                  <c:v>8.0915050385175906</c:v>
                </c:pt>
                <c:pt idx="1236">
                  <c:v>8.0980568644597106</c:v>
                </c:pt>
                <c:pt idx="1237">
                  <c:v>8.1046086904018306</c:v>
                </c:pt>
                <c:pt idx="1238">
                  <c:v>8.1111605163439506</c:v>
                </c:pt>
                <c:pt idx="1239">
                  <c:v>8.1177123422860706</c:v>
                </c:pt>
                <c:pt idx="1240">
                  <c:v>8.1242641682281906</c:v>
                </c:pt>
                <c:pt idx="1241">
                  <c:v>8.1308159941703106</c:v>
                </c:pt>
                <c:pt idx="1242">
                  <c:v>8.1373678201124306</c:v>
                </c:pt>
                <c:pt idx="1243">
                  <c:v>8.1439196460545507</c:v>
                </c:pt>
                <c:pt idx="1244">
                  <c:v>8.1504714719966707</c:v>
                </c:pt>
                <c:pt idx="1245">
                  <c:v>8.1570232979387907</c:v>
                </c:pt>
                <c:pt idx="1246">
                  <c:v>8.1635751238809107</c:v>
                </c:pt>
                <c:pt idx="1247">
                  <c:v>8.1701269498230307</c:v>
                </c:pt>
                <c:pt idx="1248">
                  <c:v>8.1766787757651507</c:v>
                </c:pt>
                <c:pt idx="1249">
                  <c:v>8.1832306017072707</c:v>
                </c:pt>
                <c:pt idx="1250">
                  <c:v>8.1897824276493907</c:v>
                </c:pt>
                <c:pt idx="1251">
                  <c:v>8.1963342535915107</c:v>
                </c:pt>
                <c:pt idx="1252">
                  <c:v>8.2028860795336307</c:v>
                </c:pt>
                <c:pt idx="1253">
                  <c:v>8.20943790547574</c:v>
                </c:pt>
                <c:pt idx="1254">
                  <c:v>8.21598973141786</c:v>
                </c:pt>
                <c:pt idx="1255">
                  <c:v>8.22254155735998</c:v>
                </c:pt>
                <c:pt idx="1256">
                  <c:v>8.2290933833021001</c:v>
                </c:pt>
                <c:pt idx="1257">
                  <c:v>8.2356452092442201</c:v>
                </c:pt>
                <c:pt idx="1258">
                  <c:v>8.2421970351863401</c:v>
                </c:pt>
                <c:pt idx="1259">
                  <c:v>8.2487488611284601</c:v>
                </c:pt>
                <c:pt idx="1260">
                  <c:v>8.2553006870705801</c:v>
                </c:pt>
                <c:pt idx="1261">
                  <c:v>8.2618525130127001</c:v>
                </c:pt>
                <c:pt idx="1262">
                  <c:v>8.2684043389548201</c:v>
                </c:pt>
                <c:pt idx="1263">
                  <c:v>8.2749561648969401</c:v>
                </c:pt>
                <c:pt idx="1264">
                  <c:v>8.2815079908390601</c:v>
                </c:pt>
                <c:pt idx="1265">
                  <c:v>8.2880598167811801</c:v>
                </c:pt>
                <c:pt idx="1266">
                  <c:v>8.2946116427233001</c:v>
                </c:pt>
                <c:pt idx="1267">
                  <c:v>8.3011634686654201</c:v>
                </c:pt>
                <c:pt idx="1268">
                  <c:v>8.3077152946075401</c:v>
                </c:pt>
                <c:pt idx="1269">
                  <c:v>8.3142671205496601</c:v>
                </c:pt>
                <c:pt idx="1270">
                  <c:v>8.3208189464917801</c:v>
                </c:pt>
                <c:pt idx="1271">
                  <c:v>8.3273707724339001</c:v>
                </c:pt>
                <c:pt idx="1272">
                  <c:v>8.3339225983760201</c:v>
                </c:pt>
                <c:pt idx="1273">
                  <c:v>8.3404744243181401</c:v>
                </c:pt>
                <c:pt idx="1274">
                  <c:v>8.3470262502602495</c:v>
                </c:pt>
                <c:pt idx="1275">
                  <c:v>8.3535780762023695</c:v>
                </c:pt>
                <c:pt idx="1276">
                  <c:v>8.3601299021444895</c:v>
                </c:pt>
                <c:pt idx="1277">
                  <c:v>8.3666817280866095</c:v>
                </c:pt>
                <c:pt idx="1278">
                  <c:v>8.3732335540287295</c:v>
                </c:pt>
                <c:pt idx="1279">
                  <c:v>8.3797853799708495</c:v>
                </c:pt>
                <c:pt idx="1280">
                  <c:v>8.3863372059129695</c:v>
                </c:pt>
                <c:pt idx="1281">
                  <c:v>8.3928890318550895</c:v>
                </c:pt>
                <c:pt idx="1282">
                  <c:v>8.3994408577972095</c:v>
                </c:pt>
                <c:pt idx="1283">
                  <c:v>8.4059926837393295</c:v>
                </c:pt>
                <c:pt idx="1284">
                  <c:v>8.4125445096814495</c:v>
                </c:pt>
                <c:pt idx="1285">
                  <c:v>8.4190963356235695</c:v>
                </c:pt>
                <c:pt idx="1286">
                  <c:v>8.4256481615656895</c:v>
                </c:pt>
                <c:pt idx="1287">
                  <c:v>8.4321999875078095</c:v>
                </c:pt>
                <c:pt idx="1288">
                  <c:v>8.4387518134499295</c:v>
                </c:pt>
                <c:pt idx="1289">
                  <c:v>8.4453036393920495</c:v>
                </c:pt>
                <c:pt idx="1290">
                  <c:v>8.4518554653341695</c:v>
                </c:pt>
                <c:pt idx="1291">
                  <c:v>8.4584072912762895</c:v>
                </c:pt>
                <c:pt idx="1292">
                  <c:v>8.4649591172184095</c:v>
                </c:pt>
                <c:pt idx="1293">
                  <c:v>8.4715109431605207</c:v>
                </c:pt>
                <c:pt idx="1294">
                  <c:v>8.4780627691026407</c:v>
                </c:pt>
                <c:pt idx="1295">
                  <c:v>8.4846145950447607</c:v>
                </c:pt>
                <c:pt idx="1296">
                  <c:v>8.4911664209868807</c:v>
                </c:pt>
                <c:pt idx="1297">
                  <c:v>8.4977182469290007</c:v>
                </c:pt>
                <c:pt idx="1298">
                  <c:v>8.5042700728711207</c:v>
                </c:pt>
                <c:pt idx="1299">
                  <c:v>8.5108218988132407</c:v>
                </c:pt>
                <c:pt idx="1300">
                  <c:v>8.5173737247553607</c:v>
                </c:pt>
                <c:pt idx="1301">
                  <c:v>8.5239255506974807</c:v>
                </c:pt>
                <c:pt idx="1302">
                  <c:v>8.5304773766396007</c:v>
                </c:pt>
                <c:pt idx="1303">
                  <c:v>8.5370292025817207</c:v>
                </c:pt>
                <c:pt idx="1304">
                  <c:v>8.5435810285238407</c:v>
                </c:pt>
                <c:pt idx="1305">
                  <c:v>8.5501328544659607</c:v>
                </c:pt>
                <c:pt idx="1306">
                  <c:v>8.5566846804080807</c:v>
                </c:pt>
                <c:pt idx="1307">
                  <c:v>8.5632365063502007</c:v>
                </c:pt>
                <c:pt idx="1308">
                  <c:v>8.5697883322923207</c:v>
                </c:pt>
                <c:pt idx="1309">
                  <c:v>8.5763401582344407</c:v>
                </c:pt>
                <c:pt idx="1310">
                  <c:v>8.5828919841765607</c:v>
                </c:pt>
                <c:pt idx="1311">
                  <c:v>8.5894438101186807</c:v>
                </c:pt>
                <c:pt idx="1312">
                  <c:v>8.5959956360608007</c:v>
                </c:pt>
                <c:pt idx="1313">
                  <c:v>8.6025474620029208</c:v>
                </c:pt>
                <c:pt idx="1314">
                  <c:v>8.6090992879450301</c:v>
                </c:pt>
                <c:pt idx="1315">
                  <c:v>8.6156511138871501</c:v>
                </c:pt>
                <c:pt idx="1316">
                  <c:v>8.6222029398292701</c:v>
                </c:pt>
                <c:pt idx="1317">
                  <c:v>8.6287547657713901</c:v>
                </c:pt>
                <c:pt idx="1318">
                  <c:v>8.6353065917135101</c:v>
                </c:pt>
                <c:pt idx="1319">
                  <c:v>8.6418584176556301</c:v>
                </c:pt>
                <c:pt idx="1320">
                  <c:v>8.6484102435977501</c:v>
                </c:pt>
                <c:pt idx="1321">
                  <c:v>8.6549620695398701</c:v>
                </c:pt>
                <c:pt idx="1322">
                  <c:v>8.6615138954819901</c:v>
                </c:pt>
                <c:pt idx="1323">
                  <c:v>8.6680657214241101</c:v>
                </c:pt>
                <c:pt idx="1324">
                  <c:v>8.6746175473662301</c:v>
                </c:pt>
                <c:pt idx="1325">
                  <c:v>8.6811693733083501</c:v>
                </c:pt>
                <c:pt idx="1326">
                  <c:v>8.6877211992504701</c:v>
                </c:pt>
                <c:pt idx="1327">
                  <c:v>8.6942730251925902</c:v>
                </c:pt>
                <c:pt idx="1328">
                  <c:v>8.7008248511347102</c:v>
                </c:pt>
                <c:pt idx="1329">
                  <c:v>8.7073766770768302</c:v>
                </c:pt>
                <c:pt idx="1330">
                  <c:v>8.7139285030189502</c:v>
                </c:pt>
                <c:pt idx="1331">
                  <c:v>8.7204803289610702</c:v>
                </c:pt>
                <c:pt idx="1332">
                  <c:v>8.7270321549031902</c:v>
                </c:pt>
                <c:pt idx="1333">
                  <c:v>8.7335839808453102</c:v>
                </c:pt>
                <c:pt idx="1334">
                  <c:v>8.7401358067874302</c:v>
                </c:pt>
                <c:pt idx="1335">
                  <c:v>8.7466876327295395</c:v>
                </c:pt>
                <c:pt idx="1336">
                  <c:v>8.7532394586716595</c:v>
                </c:pt>
                <c:pt idx="1337">
                  <c:v>8.7597912846137795</c:v>
                </c:pt>
                <c:pt idx="1338">
                  <c:v>8.7663431105558995</c:v>
                </c:pt>
                <c:pt idx="1339">
                  <c:v>8.7728949364980195</c:v>
                </c:pt>
                <c:pt idx="1340">
                  <c:v>8.7794467624401396</c:v>
                </c:pt>
                <c:pt idx="1341">
                  <c:v>8.7859985883822596</c:v>
                </c:pt>
                <c:pt idx="1342">
                  <c:v>8.7925504143243796</c:v>
                </c:pt>
                <c:pt idx="1343">
                  <c:v>8.7991022402664996</c:v>
                </c:pt>
                <c:pt idx="1344">
                  <c:v>8.8056540662086196</c:v>
                </c:pt>
                <c:pt idx="1345">
                  <c:v>8.8122058921507396</c:v>
                </c:pt>
                <c:pt idx="1346">
                  <c:v>8.8187577180928596</c:v>
                </c:pt>
                <c:pt idx="1347">
                  <c:v>8.8253095440349796</c:v>
                </c:pt>
                <c:pt idx="1348">
                  <c:v>8.8318613699770996</c:v>
                </c:pt>
                <c:pt idx="1349">
                  <c:v>8.8384131959192196</c:v>
                </c:pt>
                <c:pt idx="1350">
                  <c:v>8.8449650218613396</c:v>
                </c:pt>
                <c:pt idx="1351">
                  <c:v>8.8515168478034596</c:v>
                </c:pt>
                <c:pt idx="1352">
                  <c:v>8.8580686737455796</c:v>
                </c:pt>
                <c:pt idx="1353">
                  <c:v>8.8646204996876996</c:v>
                </c:pt>
                <c:pt idx="1354">
                  <c:v>8.8711723256298107</c:v>
                </c:pt>
                <c:pt idx="1355">
                  <c:v>8.8777241515719307</c:v>
                </c:pt>
                <c:pt idx="1356">
                  <c:v>8.8842759775140507</c:v>
                </c:pt>
                <c:pt idx="1357">
                  <c:v>8.8908278034561707</c:v>
                </c:pt>
                <c:pt idx="1358">
                  <c:v>8.8973796293982907</c:v>
                </c:pt>
                <c:pt idx="1359">
                  <c:v>8.9039314553404107</c:v>
                </c:pt>
                <c:pt idx="1360">
                  <c:v>8.9104832812825308</c:v>
                </c:pt>
                <c:pt idx="1361">
                  <c:v>8.9170351072246508</c:v>
                </c:pt>
                <c:pt idx="1362">
                  <c:v>8.9235869331667708</c:v>
                </c:pt>
                <c:pt idx="1363">
                  <c:v>8.9301387591088908</c:v>
                </c:pt>
                <c:pt idx="1364">
                  <c:v>8.9366905850510108</c:v>
                </c:pt>
                <c:pt idx="1365">
                  <c:v>8.9432424109931308</c:v>
                </c:pt>
                <c:pt idx="1366">
                  <c:v>8.9497942369352508</c:v>
                </c:pt>
                <c:pt idx="1367">
                  <c:v>8.9563460628773708</c:v>
                </c:pt>
                <c:pt idx="1368">
                  <c:v>8.9628978888194908</c:v>
                </c:pt>
                <c:pt idx="1369">
                  <c:v>8.9694497147616108</c:v>
                </c:pt>
                <c:pt idx="1370">
                  <c:v>8.9760015407037308</c:v>
                </c:pt>
                <c:pt idx="1371">
                  <c:v>8.9825533666458508</c:v>
                </c:pt>
                <c:pt idx="1372">
                  <c:v>8.9891051925879708</c:v>
                </c:pt>
                <c:pt idx="1373">
                  <c:v>8.9956570185300908</c:v>
                </c:pt>
                <c:pt idx="1374">
                  <c:v>9.0022088444722108</c:v>
                </c:pt>
                <c:pt idx="1375">
                  <c:v>9.0087606704143202</c:v>
                </c:pt>
                <c:pt idx="1376">
                  <c:v>9.0153124963564402</c:v>
                </c:pt>
                <c:pt idx="1377">
                  <c:v>9.0218643222985602</c:v>
                </c:pt>
                <c:pt idx="1378">
                  <c:v>9.0284161482406802</c:v>
                </c:pt>
                <c:pt idx="1379">
                  <c:v>9.0349679741828002</c:v>
                </c:pt>
                <c:pt idx="1380">
                  <c:v>9.0415198001249202</c:v>
                </c:pt>
                <c:pt idx="1381">
                  <c:v>9.0480716260670402</c:v>
                </c:pt>
                <c:pt idx="1382">
                  <c:v>9.0546234520091602</c:v>
                </c:pt>
                <c:pt idx="1383">
                  <c:v>9.0611752779512802</c:v>
                </c:pt>
                <c:pt idx="1384">
                  <c:v>9.0677271038934002</c:v>
                </c:pt>
                <c:pt idx="1385">
                  <c:v>9.0742789298355202</c:v>
                </c:pt>
                <c:pt idx="1386">
                  <c:v>9.0808307557776402</c:v>
                </c:pt>
                <c:pt idx="1387">
                  <c:v>9.0873825817197602</c:v>
                </c:pt>
                <c:pt idx="1388">
                  <c:v>9.0939344076618802</c:v>
                </c:pt>
                <c:pt idx="1389">
                  <c:v>9.1004862336040002</c:v>
                </c:pt>
                <c:pt idx="1390">
                  <c:v>9.1070380595461202</c:v>
                </c:pt>
                <c:pt idx="1391">
                  <c:v>9.1135898854882402</c:v>
                </c:pt>
                <c:pt idx="1392">
                  <c:v>9.1201417114303602</c:v>
                </c:pt>
                <c:pt idx="1393">
                  <c:v>9.1266935373724802</c:v>
                </c:pt>
                <c:pt idx="1394">
                  <c:v>9.1332453633146002</c:v>
                </c:pt>
                <c:pt idx="1395">
                  <c:v>9.1397971892567202</c:v>
                </c:pt>
                <c:pt idx="1396">
                  <c:v>9.1463490151988402</c:v>
                </c:pt>
                <c:pt idx="1397">
                  <c:v>9.1529008411409496</c:v>
                </c:pt>
                <c:pt idx="1398">
                  <c:v>9.1594526670830696</c:v>
                </c:pt>
                <c:pt idx="1399">
                  <c:v>9.1660044930251896</c:v>
                </c:pt>
                <c:pt idx="1400">
                  <c:v>9.1725563189673096</c:v>
                </c:pt>
                <c:pt idx="1401">
                  <c:v>9.1791081449094296</c:v>
                </c:pt>
                <c:pt idx="1402">
                  <c:v>9.1856599708515496</c:v>
                </c:pt>
                <c:pt idx="1403">
                  <c:v>9.1922117967936696</c:v>
                </c:pt>
                <c:pt idx="1404">
                  <c:v>9.1987636227357896</c:v>
                </c:pt>
                <c:pt idx="1405">
                  <c:v>9.2053154486779096</c:v>
                </c:pt>
                <c:pt idx="1406">
                  <c:v>9.2118672746200296</c:v>
                </c:pt>
                <c:pt idx="1407">
                  <c:v>9.2184191005621496</c:v>
                </c:pt>
                <c:pt idx="1408">
                  <c:v>9.2249709265042696</c:v>
                </c:pt>
                <c:pt idx="1409">
                  <c:v>9.2315227524463896</c:v>
                </c:pt>
                <c:pt idx="1410">
                  <c:v>9.2380745783885097</c:v>
                </c:pt>
                <c:pt idx="1411">
                  <c:v>9.2446264043306297</c:v>
                </c:pt>
                <c:pt idx="1412">
                  <c:v>9.2511782302727497</c:v>
                </c:pt>
                <c:pt idx="1413">
                  <c:v>9.2577300562148697</c:v>
                </c:pt>
                <c:pt idx="1414">
                  <c:v>9.2642818821569897</c:v>
                </c:pt>
                <c:pt idx="1415">
                  <c:v>9.2708337080991008</c:v>
                </c:pt>
                <c:pt idx="1416">
                  <c:v>9.2773855340412208</c:v>
                </c:pt>
                <c:pt idx="1417">
                  <c:v>9.2839373599833408</c:v>
                </c:pt>
                <c:pt idx="1418">
                  <c:v>9.2904891859254608</c:v>
                </c:pt>
                <c:pt idx="1419">
                  <c:v>9.2970410118675808</c:v>
                </c:pt>
                <c:pt idx="1420">
                  <c:v>9.3035928378097008</c:v>
                </c:pt>
                <c:pt idx="1421">
                  <c:v>9.3101446637518208</c:v>
                </c:pt>
                <c:pt idx="1422">
                  <c:v>9.3166964896939408</c:v>
                </c:pt>
                <c:pt idx="1423">
                  <c:v>9.3232483156360608</c:v>
                </c:pt>
                <c:pt idx="1424">
                  <c:v>9.3298001415781808</c:v>
                </c:pt>
                <c:pt idx="1425">
                  <c:v>9.3363519675203008</c:v>
                </c:pt>
                <c:pt idx="1426">
                  <c:v>9.3429037934624208</c:v>
                </c:pt>
                <c:pt idx="1427">
                  <c:v>9.3494556194045408</c:v>
                </c:pt>
                <c:pt idx="1428">
                  <c:v>9.3560074453466608</c:v>
                </c:pt>
                <c:pt idx="1429">
                  <c:v>9.3625592712887808</c:v>
                </c:pt>
                <c:pt idx="1430">
                  <c:v>9.3691110972309009</c:v>
                </c:pt>
                <c:pt idx="1431">
                  <c:v>9.3756629231730209</c:v>
                </c:pt>
                <c:pt idx="1432">
                  <c:v>9.3822147491151409</c:v>
                </c:pt>
                <c:pt idx="1433">
                  <c:v>9.3887665750572609</c:v>
                </c:pt>
                <c:pt idx="1434">
                  <c:v>9.3953184009993809</c:v>
                </c:pt>
                <c:pt idx="1435">
                  <c:v>9.4018702269415009</c:v>
                </c:pt>
                <c:pt idx="1436">
                  <c:v>9.4084220528836102</c:v>
                </c:pt>
                <c:pt idx="1437">
                  <c:v>9.4149738788257302</c:v>
                </c:pt>
                <c:pt idx="1438">
                  <c:v>9.4215257047678502</c:v>
                </c:pt>
                <c:pt idx="1439">
                  <c:v>9.4280775307099702</c:v>
                </c:pt>
                <c:pt idx="1440">
                  <c:v>9.4346293566520902</c:v>
                </c:pt>
                <c:pt idx="1441">
                  <c:v>9.4411811825942102</c:v>
                </c:pt>
                <c:pt idx="1442">
                  <c:v>9.4477330085363302</c:v>
                </c:pt>
                <c:pt idx="1443">
                  <c:v>9.4542848344784503</c:v>
                </c:pt>
                <c:pt idx="1444">
                  <c:v>9.4608366604205703</c:v>
                </c:pt>
                <c:pt idx="1445">
                  <c:v>9.4673884863626903</c:v>
                </c:pt>
                <c:pt idx="1446">
                  <c:v>9.4739403123048103</c:v>
                </c:pt>
                <c:pt idx="1447">
                  <c:v>9.4804921382469303</c:v>
                </c:pt>
                <c:pt idx="1448">
                  <c:v>9.4870439641890503</c:v>
                </c:pt>
                <c:pt idx="1449">
                  <c:v>9.4935957901311703</c:v>
                </c:pt>
                <c:pt idx="1450">
                  <c:v>9.5001476160732903</c:v>
                </c:pt>
                <c:pt idx="1451">
                  <c:v>9.5066994420154103</c:v>
                </c:pt>
                <c:pt idx="1452">
                  <c:v>9.5132512679575303</c:v>
                </c:pt>
                <c:pt idx="1453">
                  <c:v>9.5198030938996503</c:v>
                </c:pt>
                <c:pt idx="1454">
                  <c:v>9.5263549198417703</c:v>
                </c:pt>
                <c:pt idx="1455">
                  <c:v>9.5329067457838796</c:v>
                </c:pt>
                <c:pt idx="1456">
                  <c:v>9.5394585717259996</c:v>
                </c:pt>
                <c:pt idx="1457">
                  <c:v>9.5460103976681303</c:v>
                </c:pt>
                <c:pt idx="1458">
                  <c:v>9.5525622236102397</c:v>
                </c:pt>
                <c:pt idx="1459">
                  <c:v>9.5591140495523597</c:v>
                </c:pt>
                <c:pt idx="1460">
                  <c:v>9.5656658754944797</c:v>
                </c:pt>
                <c:pt idx="1461">
                  <c:v>9.5722177014365997</c:v>
                </c:pt>
                <c:pt idx="1462">
                  <c:v>9.5787695273787197</c:v>
                </c:pt>
                <c:pt idx="1463">
                  <c:v>9.5853213533208397</c:v>
                </c:pt>
                <c:pt idx="1464">
                  <c:v>9.5918731792629597</c:v>
                </c:pt>
                <c:pt idx="1465">
                  <c:v>9.5984250052050797</c:v>
                </c:pt>
                <c:pt idx="1466">
                  <c:v>9.6049768311471997</c:v>
                </c:pt>
                <c:pt idx="1467">
                  <c:v>9.6115286570893197</c:v>
                </c:pt>
                <c:pt idx="1468">
                  <c:v>9.6180804830314397</c:v>
                </c:pt>
                <c:pt idx="1469">
                  <c:v>9.6246323089735597</c:v>
                </c:pt>
                <c:pt idx="1470">
                  <c:v>9.6311841349156797</c:v>
                </c:pt>
                <c:pt idx="1471">
                  <c:v>9.6377359608577997</c:v>
                </c:pt>
                <c:pt idx="1472">
                  <c:v>9.6442877867999197</c:v>
                </c:pt>
                <c:pt idx="1473">
                  <c:v>9.6508396127420397</c:v>
                </c:pt>
                <c:pt idx="1474">
                  <c:v>9.6573914386841597</c:v>
                </c:pt>
                <c:pt idx="1475">
                  <c:v>9.6639432646262797</c:v>
                </c:pt>
                <c:pt idx="1476">
                  <c:v>9.6704950905683909</c:v>
                </c:pt>
                <c:pt idx="1477">
                  <c:v>9.6770469165105109</c:v>
                </c:pt>
                <c:pt idx="1478">
                  <c:v>9.6835987424526309</c:v>
                </c:pt>
                <c:pt idx="1479">
                  <c:v>9.6901505683947509</c:v>
                </c:pt>
                <c:pt idx="1480">
                  <c:v>9.6967023943368709</c:v>
                </c:pt>
                <c:pt idx="1481">
                  <c:v>9.7032542202789909</c:v>
                </c:pt>
                <c:pt idx="1482">
                  <c:v>9.7098060462211109</c:v>
                </c:pt>
                <c:pt idx="1483">
                  <c:v>9.7163578721632309</c:v>
                </c:pt>
                <c:pt idx="1484">
                  <c:v>9.7229096981053509</c:v>
                </c:pt>
                <c:pt idx="1485">
                  <c:v>9.7294615240474691</c:v>
                </c:pt>
                <c:pt idx="1486">
                  <c:v>9.7360133499895891</c:v>
                </c:pt>
                <c:pt idx="1487">
                  <c:v>9.7425651759317091</c:v>
                </c:pt>
                <c:pt idx="1488">
                  <c:v>9.7491170018738291</c:v>
                </c:pt>
                <c:pt idx="1489">
                  <c:v>9.7556688278159491</c:v>
                </c:pt>
                <c:pt idx="1490">
                  <c:v>9.7622206537580691</c:v>
                </c:pt>
                <c:pt idx="1491">
                  <c:v>9.7687724797001891</c:v>
                </c:pt>
                <c:pt idx="1492">
                  <c:v>9.7753243056423091</c:v>
                </c:pt>
                <c:pt idx="1493">
                  <c:v>9.7818761315844291</c:v>
                </c:pt>
                <c:pt idx="1494">
                  <c:v>9.7884279575265492</c:v>
                </c:pt>
                <c:pt idx="1495">
                  <c:v>9.7949797834686692</c:v>
                </c:pt>
                <c:pt idx="1496">
                  <c:v>9.8015316094107892</c:v>
                </c:pt>
                <c:pt idx="1497">
                  <c:v>9.8080834353529092</c:v>
                </c:pt>
                <c:pt idx="1498">
                  <c:v>9.8146352612950203</c:v>
                </c:pt>
                <c:pt idx="1499">
                  <c:v>9.8211870872371403</c:v>
                </c:pt>
                <c:pt idx="1500">
                  <c:v>9.8277389131792603</c:v>
                </c:pt>
                <c:pt idx="1501">
                  <c:v>9.8342907391213803</c:v>
                </c:pt>
                <c:pt idx="1502">
                  <c:v>9.8408425650635003</c:v>
                </c:pt>
                <c:pt idx="1503">
                  <c:v>9.8473943910056203</c:v>
                </c:pt>
                <c:pt idx="1504">
                  <c:v>9.8539462169477403</c:v>
                </c:pt>
                <c:pt idx="1505">
                  <c:v>9.8604980428898603</c:v>
                </c:pt>
                <c:pt idx="1506">
                  <c:v>9.8670498688319803</c:v>
                </c:pt>
                <c:pt idx="1507">
                  <c:v>9.8736016947741003</c:v>
                </c:pt>
                <c:pt idx="1508">
                  <c:v>9.8801535207162203</c:v>
                </c:pt>
                <c:pt idx="1509">
                  <c:v>9.8867053466583403</c:v>
                </c:pt>
                <c:pt idx="1510">
                  <c:v>9.8932571726004603</c:v>
                </c:pt>
                <c:pt idx="1511">
                  <c:v>9.8998089985425803</c:v>
                </c:pt>
                <c:pt idx="1512">
                  <c:v>9.9063608244847003</c:v>
                </c:pt>
                <c:pt idx="1513">
                  <c:v>9.9129126504268203</c:v>
                </c:pt>
                <c:pt idx="1514">
                  <c:v>9.9194644763689404</c:v>
                </c:pt>
                <c:pt idx="1515">
                  <c:v>9.9260163023110604</c:v>
                </c:pt>
                <c:pt idx="1516">
                  <c:v>9.9325681282531804</c:v>
                </c:pt>
                <c:pt idx="1517">
                  <c:v>9.9391199541952897</c:v>
                </c:pt>
                <c:pt idx="1518">
                  <c:v>9.9456717801374204</c:v>
                </c:pt>
                <c:pt idx="1519">
                  <c:v>9.9522236060795404</c:v>
                </c:pt>
                <c:pt idx="1520">
                  <c:v>9.9587754320216497</c:v>
                </c:pt>
                <c:pt idx="1521">
                  <c:v>9.9653272579637697</c:v>
                </c:pt>
                <c:pt idx="1522">
                  <c:v>9.9718790839058897</c:v>
                </c:pt>
                <c:pt idx="1523">
                  <c:v>9.9784309098480097</c:v>
                </c:pt>
                <c:pt idx="1524">
                  <c:v>9.9849827357901297</c:v>
                </c:pt>
                <c:pt idx="1525">
                  <c:v>9.9915345617322497</c:v>
                </c:pt>
                <c:pt idx="1526">
                  <c:v>9.9980863876743697</c:v>
                </c:pt>
                <c:pt idx="1527">
                  <c:v>10.0046382136165</c:v>
                </c:pt>
                <c:pt idx="1528">
                  <c:v>10.011190039558601</c:v>
                </c:pt>
                <c:pt idx="1529">
                  <c:v>10.0177418655007</c:v>
                </c:pt>
                <c:pt idx="1530">
                  <c:v>10.0242936914428</c:v>
                </c:pt>
                <c:pt idx="1531">
                  <c:v>10.030845517385</c:v>
                </c:pt>
                <c:pt idx="1532">
                  <c:v>10.0373973433271</c:v>
                </c:pt>
                <c:pt idx="1533">
                  <c:v>10.043949169269199</c:v>
                </c:pt>
                <c:pt idx="1534">
                  <c:v>10.0505009952113</c:v>
                </c:pt>
                <c:pt idx="1535">
                  <c:v>10.0570528211534</c:v>
                </c:pt>
                <c:pt idx="1536">
                  <c:v>10.0636046470956</c:v>
                </c:pt>
                <c:pt idx="1537">
                  <c:v>10.0701564730377</c:v>
                </c:pt>
                <c:pt idx="1538">
                  <c:v>10.076708298979799</c:v>
                </c:pt>
                <c:pt idx="1539">
                  <c:v>10.0832601249219</c:v>
                </c:pt>
                <c:pt idx="1540">
                  <c:v>10.089811950864</c:v>
                </c:pt>
                <c:pt idx="1541">
                  <c:v>10.0963637768062</c:v>
                </c:pt>
                <c:pt idx="1542">
                  <c:v>10.1029156027483</c:v>
                </c:pt>
                <c:pt idx="1543">
                  <c:v>10.109467428690399</c:v>
                </c:pt>
                <c:pt idx="1544">
                  <c:v>10.1160192546325</c:v>
                </c:pt>
                <c:pt idx="1545">
                  <c:v>10.1225710805746</c:v>
                </c:pt>
                <c:pt idx="1546">
                  <c:v>10.1291229065168</c:v>
                </c:pt>
                <c:pt idx="1547">
                  <c:v>10.1356747324589</c:v>
                </c:pt>
                <c:pt idx="1548">
                  <c:v>10.142226558400999</c:v>
                </c:pt>
                <c:pt idx="1549">
                  <c:v>10.1487783843431</c:v>
                </c:pt>
                <c:pt idx="1550">
                  <c:v>10.1553302102852</c:v>
                </c:pt>
                <c:pt idx="1551">
                  <c:v>10.1618820362274</c:v>
                </c:pt>
                <c:pt idx="1552">
                  <c:v>10.168433862169501</c:v>
                </c:pt>
                <c:pt idx="1553">
                  <c:v>10.174985688111599</c:v>
                </c:pt>
                <c:pt idx="1554">
                  <c:v>10.1815375140537</c:v>
                </c:pt>
                <c:pt idx="1555">
                  <c:v>10.1880893399958</c:v>
                </c:pt>
                <c:pt idx="1556">
                  <c:v>10.194641165938</c:v>
                </c:pt>
                <c:pt idx="1557">
                  <c:v>10.201192991880101</c:v>
                </c:pt>
                <c:pt idx="1558">
                  <c:v>10.207744817822199</c:v>
                </c:pt>
                <c:pt idx="1559">
                  <c:v>10.2142966437643</c:v>
                </c:pt>
                <c:pt idx="1560">
                  <c:v>10.2208484697064</c:v>
                </c:pt>
                <c:pt idx="1561">
                  <c:v>10.2274002956486</c:v>
                </c:pt>
                <c:pt idx="1562">
                  <c:v>10.233952121590701</c:v>
                </c:pt>
                <c:pt idx="1563">
                  <c:v>10.240503947532799</c:v>
                </c:pt>
                <c:pt idx="1564">
                  <c:v>10.2470557734749</c:v>
                </c:pt>
                <c:pt idx="1565">
                  <c:v>10.253607599417</c:v>
                </c:pt>
                <c:pt idx="1566">
                  <c:v>10.2601594253592</c:v>
                </c:pt>
                <c:pt idx="1567">
                  <c:v>10.266711251301301</c:v>
                </c:pt>
                <c:pt idx="1568">
                  <c:v>10.273263077243399</c:v>
                </c:pt>
                <c:pt idx="1569">
                  <c:v>10.2798149031855</c:v>
                </c:pt>
                <c:pt idx="1570">
                  <c:v>10.2863667291276</c:v>
                </c:pt>
                <c:pt idx="1571">
                  <c:v>10.292918555069701</c:v>
                </c:pt>
                <c:pt idx="1572">
                  <c:v>10.299470381011901</c:v>
                </c:pt>
                <c:pt idx="1573">
                  <c:v>10.306022206953999</c:v>
                </c:pt>
                <c:pt idx="1574">
                  <c:v>10.3125740328961</c:v>
                </c:pt>
                <c:pt idx="1575">
                  <c:v>10.3191258588382</c:v>
                </c:pt>
                <c:pt idx="1576">
                  <c:v>10.325677684780301</c:v>
                </c:pt>
                <c:pt idx="1577">
                  <c:v>10.332229510722501</c:v>
                </c:pt>
                <c:pt idx="1578">
                  <c:v>10.338781336664599</c:v>
                </c:pt>
                <c:pt idx="1579">
                  <c:v>10.3453331626067</c:v>
                </c:pt>
                <c:pt idx="1580">
                  <c:v>10.3518849885488</c:v>
                </c:pt>
                <c:pt idx="1581">
                  <c:v>10.358436814490901</c:v>
                </c:pt>
                <c:pt idx="1582">
                  <c:v>10.364988640433101</c:v>
                </c:pt>
                <c:pt idx="1583">
                  <c:v>10.371540466375199</c:v>
                </c:pt>
                <c:pt idx="1584">
                  <c:v>10.3780922923173</c:v>
                </c:pt>
                <c:pt idx="1585">
                  <c:v>10.3846441182594</c:v>
                </c:pt>
                <c:pt idx="1586">
                  <c:v>10.391195944201501</c:v>
                </c:pt>
                <c:pt idx="1587">
                  <c:v>10.397747770143701</c:v>
                </c:pt>
                <c:pt idx="1588">
                  <c:v>10.404299596085799</c:v>
                </c:pt>
                <c:pt idx="1589">
                  <c:v>10.4108514220279</c:v>
                </c:pt>
                <c:pt idx="1590">
                  <c:v>10.41740324797</c:v>
                </c:pt>
                <c:pt idx="1591">
                  <c:v>10.423955073912101</c:v>
                </c:pt>
                <c:pt idx="1592">
                  <c:v>10.430506899854301</c:v>
                </c:pt>
                <c:pt idx="1593">
                  <c:v>10.437058725796399</c:v>
                </c:pt>
                <c:pt idx="1594">
                  <c:v>10.4436105517385</c:v>
                </c:pt>
                <c:pt idx="1595">
                  <c:v>10.4501623776806</c:v>
                </c:pt>
                <c:pt idx="1596">
                  <c:v>10.456714203622701</c:v>
                </c:pt>
                <c:pt idx="1597">
                  <c:v>10.463266029564901</c:v>
                </c:pt>
                <c:pt idx="1598">
                  <c:v>10.469817855506999</c:v>
                </c:pt>
                <c:pt idx="1599">
                  <c:v>10.4763696814491</c:v>
                </c:pt>
                <c:pt idx="1600">
                  <c:v>10.4829215073912</c:v>
                </c:pt>
                <c:pt idx="1601">
                  <c:v>10.489473333333301</c:v>
                </c:pt>
                <c:pt idx="1602">
                  <c:v>10.496025159275501</c:v>
                </c:pt>
                <c:pt idx="1603">
                  <c:v>10.502576985217599</c:v>
                </c:pt>
                <c:pt idx="1604">
                  <c:v>10.5091288111597</c:v>
                </c:pt>
                <c:pt idx="1605">
                  <c:v>10.5156806371018</c:v>
                </c:pt>
                <c:pt idx="1606">
                  <c:v>10.522232463043901</c:v>
                </c:pt>
                <c:pt idx="1607">
                  <c:v>10.528784288986101</c:v>
                </c:pt>
                <c:pt idx="1608">
                  <c:v>10.535336114928199</c:v>
                </c:pt>
                <c:pt idx="1609">
                  <c:v>10.5418879408703</c:v>
                </c:pt>
                <c:pt idx="1610">
                  <c:v>10.5484397668124</c:v>
                </c:pt>
                <c:pt idx="1611">
                  <c:v>10.554991592754501</c:v>
                </c:pt>
                <c:pt idx="1612">
                  <c:v>10.5615434186966</c:v>
                </c:pt>
                <c:pt idx="1613">
                  <c:v>10.568095244638799</c:v>
                </c:pt>
                <c:pt idx="1614">
                  <c:v>10.5746470705809</c:v>
                </c:pt>
                <c:pt idx="1615">
                  <c:v>10.581198896523</c:v>
                </c:pt>
                <c:pt idx="1616">
                  <c:v>10.587750722465101</c:v>
                </c:pt>
                <c:pt idx="1617">
                  <c:v>10.5943025484072</c:v>
                </c:pt>
                <c:pt idx="1618">
                  <c:v>10.600854374349399</c:v>
                </c:pt>
                <c:pt idx="1619">
                  <c:v>10.6074062002915</c:v>
                </c:pt>
                <c:pt idx="1620">
                  <c:v>10.6139580262336</c:v>
                </c:pt>
                <c:pt idx="1621">
                  <c:v>10.620509852175701</c:v>
                </c:pt>
                <c:pt idx="1622">
                  <c:v>10.6270616781178</c:v>
                </c:pt>
                <c:pt idx="1623">
                  <c:v>10.633613504059999</c:v>
                </c:pt>
                <c:pt idx="1624">
                  <c:v>10.6401653300021</c:v>
                </c:pt>
                <c:pt idx="1625">
                  <c:v>10.6467171559442</c:v>
                </c:pt>
                <c:pt idx="1626">
                  <c:v>10.653268981886299</c:v>
                </c:pt>
                <c:pt idx="1627">
                  <c:v>10.6598208078284</c:v>
                </c:pt>
                <c:pt idx="1628">
                  <c:v>10.6663726337706</c:v>
                </c:pt>
                <c:pt idx="1629">
                  <c:v>10.6729244597127</c:v>
                </c:pt>
                <c:pt idx="1630">
                  <c:v>10.6794762856548</c:v>
                </c:pt>
                <c:pt idx="1631">
                  <c:v>10.686028111596899</c:v>
                </c:pt>
                <c:pt idx="1632">
                  <c:v>10.692579937539</c:v>
                </c:pt>
                <c:pt idx="1633">
                  <c:v>10.6991317634812</c:v>
                </c:pt>
                <c:pt idx="1634">
                  <c:v>10.7056835894233</c:v>
                </c:pt>
                <c:pt idx="1635">
                  <c:v>10.7122354153654</c:v>
                </c:pt>
                <c:pt idx="1636">
                  <c:v>10.718787241307499</c:v>
                </c:pt>
                <c:pt idx="1637">
                  <c:v>10.7253390672496</c:v>
                </c:pt>
                <c:pt idx="1638">
                  <c:v>10.7318908931918</c:v>
                </c:pt>
                <c:pt idx="1639">
                  <c:v>10.7384427191339</c:v>
                </c:pt>
                <c:pt idx="1640">
                  <c:v>10.744994545076</c:v>
                </c:pt>
                <c:pt idx="1641">
                  <c:v>10.751546371018099</c:v>
                </c:pt>
                <c:pt idx="1642">
                  <c:v>10.7580981969602</c:v>
                </c:pt>
                <c:pt idx="1643">
                  <c:v>10.7646500229024</c:v>
                </c:pt>
                <c:pt idx="1644">
                  <c:v>10.7712018488445</c:v>
                </c:pt>
                <c:pt idx="1645">
                  <c:v>10.777753674786601</c:v>
                </c:pt>
                <c:pt idx="1646">
                  <c:v>10.784305500728699</c:v>
                </c:pt>
                <c:pt idx="1647">
                  <c:v>10.7908573266708</c:v>
                </c:pt>
                <c:pt idx="1648">
                  <c:v>10.797409152613</c:v>
                </c:pt>
                <c:pt idx="1649">
                  <c:v>10.8039609785551</c:v>
                </c:pt>
                <c:pt idx="1650">
                  <c:v>10.810512804497201</c:v>
                </c:pt>
                <c:pt idx="1651">
                  <c:v>10.817064630439299</c:v>
                </c:pt>
                <c:pt idx="1652">
                  <c:v>10.8236164563814</c:v>
                </c:pt>
                <c:pt idx="1653">
                  <c:v>10.8301682823235</c:v>
                </c:pt>
                <c:pt idx="1654">
                  <c:v>10.8367201082657</c:v>
                </c:pt>
                <c:pt idx="1655">
                  <c:v>10.843271934207801</c:v>
                </c:pt>
                <c:pt idx="1656">
                  <c:v>10.849823760149899</c:v>
                </c:pt>
                <c:pt idx="1657">
                  <c:v>10.856375586092</c:v>
                </c:pt>
                <c:pt idx="1658">
                  <c:v>10.8629274120341</c:v>
                </c:pt>
                <c:pt idx="1659">
                  <c:v>10.8694792379763</c:v>
                </c:pt>
                <c:pt idx="1660">
                  <c:v>10.876031063918401</c:v>
                </c:pt>
                <c:pt idx="1661">
                  <c:v>10.882582889860499</c:v>
                </c:pt>
                <c:pt idx="1662">
                  <c:v>10.8891347158026</c:v>
                </c:pt>
                <c:pt idx="1663">
                  <c:v>10.8956865417447</c:v>
                </c:pt>
                <c:pt idx="1664">
                  <c:v>10.9022383676869</c:v>
                </c:pt>
                <c:pt idx="1665">
                  <c:v>10.908790193629001</c:v>
                </c:pt>
                <c:pt idx="1666">
                  <c:v>10.915342019571099</c:v>
                </c:pt>
                <c:pt idx="1667">
                  <c:v>10.9218938455132</c:v>
                </c:pt>
                <c:pt idx="1668">
                  <c:v>10.9284456714553</c:v>
                </c:pt>
                <c:pt idx="1669">
                  <c:v>10.9349974973975</c:v>
                </c:pt>
                <c:pt idx="1670">
                  <c:v>10.941549323339601</c:v>
                </c:pt>
                <c:pt idx="1671">
                  <c:v>10.948101149281699</c:v>
                </c:pt>
                <c:pt idx="1672">
                  <c:v>10.9546529752238</c:v>
                </c:pt>
                <c:pt idx="1673">
                  <c:v>10.9612048011659</c:v>
                </c:pt>
                <c:pt idx="1674">
                  <c:v>10.9677566271081</c:v>
                </c:pt>
                <c:pt idx="1675">
                  <c:v>10.974308453050201</c:v>
                </c:pt>
                <c:pt idx="1676">
                  <c:v>10.980860278992299</c:v>
                </c:pt>
                <c:pt idx="1677">
                  <c:v>10.9874121049344</c:v>
                </c:pt>
                <c:pt idx="1678">
                  <c:v>10.9939639308765</c:v>
                </c:pt>
                <c:pt idx="1679">
                  <c:v>11.0005157568187</c:v>
                </c:pt>
                <c:pt idx="1680">
                  <c:v>11.007067582760801</c:v>
                </c:pt>
                <c:pt idx="1681">
                  <c:v>11.013619408702899</c:v>
                </c:pt>
                <c:pt idx="1682">
                  <c:v>11.020171234645</c:v>
                </c:pt>
                <c:pt idx="1683">
                  <c:v>11.0267230605871</c:v>
                </c:pt>
                <c:pt idx="1684">
                  <c:v>11.0332748865293</c:v>
                </c:pt>
                <c:pt idx="1685">
                  <c:v>11.039826712471401</c:v>
                </c:pt>
                <c:pt idx="1686">
                  <c:v>11.046378538413499</c:v>
                </c:pt>
                <c:pt idx="1687">
                  <c:v>11.0529303643556</c:v>
                </c:pt>
                <c:pt idx="1688">
                  <c:v>11.0594821902977</c:v>
                </c:pt>
                <c:pt idx="1689">
                  <c:v>11.066034016239801</c:v>
                </c:pt>
                <c:pt idx="1690">
                  <c:v>11.072585842182001</c:v>
                </c:pt>
                <c:pt idx="1691">
                  <c:v>11.079137668124099</c:v>
                </c:pt>
                <c:pt idx="1692">
                  <c:v>11.0856894940662</c:v>
                </c:pt>
                <c:pt idx="1693">
                  <c:v>11.0922413200083</c:v>
                </c:pt>
                <c:pt idx="1694">
                  <c:v>11.098793145950401</c:v>
                </c:pt>
                <c:pt idx="1695">
                  <c:v>11.105344971892601</c:v>
                </c:pt>
                <c:pt idx="1696">
                  <c:v>11.111896797834699</c:v>
                </c:pt>
                <c:pt idx="1697">
                  <c:v>11.1184486237768</c:v>
                </c:pt>
                <c:pt idx="1698">
                  <c:v>11.1250004497189</c:v>
                </c:pt>
                <c:pt idx="1699">
                  <c:v>11.131552275661001</c:v>
                </c:pt>
                <c:pt idx="1700">
                  <c:v>11.138104101603201</c:v>
                </c:pt>
                <c:pt idx="1701">
                  <c:v>11.144655927545299</c:v>
                </c:pt>
                <c:pt idx="1702">
                  <c:v>11.1512077534874</c:v>
                </c:pt>
                <c:pt idx="1703">
                  <c:v>11.1577595794295</c:v>
                </c:pt>
                <c:pt idx="1704">
                  <c:v>11.164311405371601</c:v>
                </c:pt>
                <c:pt idx="1705">
                  <c:v>11.170863231313801</c:v>
                </c:pt>
                <c:pt idx="1706">
                  <c:v>11.177415057255899</c:v>
                </c:pt>
                <c:pt idx="1707">
                  <c:v>11.183966883198</c:v>
                </c:pt>
                <c:pt idx="1708">
                  <c:v>11.1905187091401</c:v>
                </c:pt>
                <c:pt idx="1709">
                  <c:v>11.197070535082201</c:v>
                </c:pt>
                <c:pt idx="1710">
                  <c:v>11.203622361024401</c:v>
                </c:pt>
                <c:pt idx="1711">
                  <c:v>11.210174186966499</c:v>
                </c:pt>
                <c:pt idx="1712">
                  <c:v>11.2167260129086</c:v>
                </c:pt>
                <c:pt idx="1713">
                  <c:v>11.2232778388507</c:v>
                </c:pt>
                <c:pt idx="1714">
                  <c:v>11.229829664792801</c:v>
                </c:pt>
                <c:pt idx="1715">
                  <c:v>11.236381490735001</c:v>
                </c:pt>
                <c:pt idx="1716">
                  <c:v>11.242933316677099</c:v>
                </c:pt>
                <c:pt idx="1717">
                  <c:v>11.2494851426192</c:v>
                </c:pt>
                <c:pt idx="1718">
                  <c:v>11.2560369685613</c:v>
                </c:pt>
                <c:pt idx="1719">
                  <c:v>11.262588794503399</c:v>
                </c:pt>
                <c:pt idx="1720">
                  <c:v>11.269140620445601</c:v>
                </c:pt>
                <c:pt idx="1721">
                  <c:v>11.2756924463877</c:v>
                </c:pt>
                <c:pt idx="1722">
                  <c:v>11.2822442723298</c:v>
                </c:pt>
                <c:pt idx="1723">
                  <c:v>11.2887960982719</c:v>
                </c:pt>
                <c:pt idx="1724">
                  <c:v>11.295347924213999</c:v>
                </c:pt>
                <c:pt idx="1725">
                  <c:v>11.301899750156201</c:v>
                </c:pt>
                <c:pt idx="1726">
                  <c:v>11.3084515760983</c:v>
                </c:pt>
                <c:pt idx="1727">
                  <c:v>11.3150034020404</c:v>
                </c:pt>
                <c:pt idx="1728">
                  <c:v>11.3215552279825</c:v>
                </c:pt>
                <c:pt idx="1729">
                  <c:v>11.328107053924599</c:v>
                </c:pt>
                <c:pt idx="1730">
                  <c:v>11.334658879866801</c:v>
                </c:pt>
                <c:pt idx="1731">
                  <c:v>11.3412107058089</c:v>
                </c:pt>
                <c:pt idx="1732">
                  <c:v>11.347762531751</c:v>
                </c:pt>
                <c:pt idx="1733">
                  <c:v>11.3543143576931</c:v>
                </c:pt>
                <c:pt idx="1734">
                  <c:v>11.360866183635199</c:v>
                </c:pt>
                <c:pt idx="1735">
                  <c:v>11.3674180095773</c:v>
                </c:pt>
                <c:pt idx="1736">
                  <c:v>11.3739698355195</c:v>
                </c:pt>
                <c:pt idx="1737">
                  <c:v>11.3805216614616</c:v>
                </c:pt>
                <c:pt idx="1738">
                  <c:v>11.387073487403701</c:v>
                </c:pt>
                <c:pt idx="1739">
                  <c:v>11.393625313345799</c:v>
                </c:pt>
                <c:pt idx="1740">
                  <c:v>11.4001771392879</c:v>
                </c:pt>
                <c:pt idx="1741">
                  <c:v>11.4067289652301</c:v>
                </c:pt>
                <c:pt idx="1742">
                  <c:v>11.4132807911722</c:v>
                </c:pt>
                <c:pt idx="1743">
                  <c:v>11.419832617114301</c:v>
                </c:pt>
                <c:pt idx="1744">
                  <c:v>11.426384443056399</c:v>
                </c:pt>
                <c:pt idx="1745">
                  <c:v>11.4329362689985</c:v>
                </c:pt>
                <c:pt idx="1746">
                  <c:v>11.4394880949407</c:v>
                </c:pt>
                <c:pt idx="1747">
                  <c:v>11.4460399208828</c:v>
                </c:pt>
                <c:pt idx="1748">
                  <c:v>11.452591746824901</c:v>
                </c:pt>
                <c:pt idx="1749">
                  <c:v>11.459143572766999</c:v>
                </c:pt>
                <c:pt idx="1750">
                  <c:v>11.4656953987091</c:v>
                </c:pt>
                <c:pt idx="1751">
                  <c:v>11.4722472246513</c:v>
                </c:pt>
                <c:pt idx="1752">
                  <c:v>11.4787990505934</c:v>
                </c:pt>
                <c:pt idx="1753">
                  <c:v>11.485350876535501</c:v>
                </c:pt>
                <c:pt idx="1754">
                  <c:v>11.491902702477599</c:v>
                </c:pt>
                <c:pt idx="1755">
                  <c:v>11.4984545284197</c:v>
                </c:pt>
                <c:pt idx="1756">
                  <c:v>11.5050063543619</c:v>
                </c:pt>
                <c:pt idx="1757">
                  <c:v>11.511558180304</c:v>
                </c:pt>
                <c:pt idx="1758">
                  <c:v>11.518110006246101</c:v>
                </c:pt>
                <c:pt idx="1759">
                  <c:v>11.524661832188199</c:v>
                </c:pt>
                <c:pt idx="1760">
                  <c:v>11.5312136581303</c:v>
                </c:pt>
                <c:pt idx="1761">
                  <c:v>11.5377654840725</c:v>
                </c:pt>
                <c:pt idx="1762">
                  <c:v>11.5443173100146</c:v>
                </c:pt>
                <c:pt idx="1763">
                  <c:v>11.550869135956701</c:v>
                </c:pt>
                <c:pt idx="1764">
                  <c:v>11.557420961898799</c:v>
                </c:pt>
                <c:pt idx="1765">
                  <c:v>11.5639727878409</c:v>
                </c:pt>
                <c:pt idx="1766">
                  <c:v>11.5705246137831</c:v>
                </c:pt>
                <c:pt idx="1767">
                  <c:v>11.5770764397252</c:v>
                </c:pt>
                <c:pt idx="1768">
                  <c:v>11.583628265667301</c:v>
                </c:pt>
                <c:pt idx="1769">
                  <c:v>11.590180091609399</c:v>
                </c:pt>
                <c:pt idx="1770">
                  <c:v>11.5967319175515</c:v>
                </c:pt>
                <c:pt idx="1771">
                  <c:v>11.6032837434936</c:v>
                </c:pt>
                <c:pt idx="1772">
                  <c:v>11.6098355694358</c:v>
                </c:pt>
                <c:pt idx="1773">
                  <c:v>11.616387395377901</c:v>
                </c:pt>
                <c:pt idx="1774">
                  <c:v>11.622939221319999</c:v>
                </c:pt>
                <c:pt idx="1775">
                  <c:v>11.6294910472621</c:v>
                </c:pt>
                <c:pt idx="1776">
                  <c:v>11.6360428732042</c:v>
                </c:pt>
                <c:pt idx="1777">
                  <c:v>11.6425946991464</c:v>
                </c:pt>
                <c:pt idx="1778">
                  <c:v>11.649146525088501</c:v>
                </c:pt>
                <c:pt idx="1779">
                  <c:v>11.655698351030599</c:v>
                </c:pt>
                <c:pt idx="1780">
                  <c:v>11.6622501769727</c:v>
                </c:pt>
                <c:pt idx="1781">
                  <c:v>11.6688020029148</c:v>
                </c:pt>
                <c:pt idx="1782">
                  <c:v>11.675353828857</c:v>
                </c:pt>
                <c:pt idx="1783">
                  <c:v>11.681905654799101</c:v>
                </c:pt>
                <c:pt idx="1784">
                  <c:v>11.688457480741199</c:v>
                </c:pt>
                <c:pt idx="1785">
                  <c:v>11.6950093066833</c:v>
                </c:pt>
                <c:pt idx="1786">
                  <c:v>11.7015611326254</c:v>
                </c:pt>
                <c:pt idx="1787">
                  <c:v>11.7081129585676</c:v>
                </c:pt>
                <c:pt idx="1788">
                  <c:v>11.714664784509701</c:v>
                </c:pt>
                <c:pt idx="1789">
                  <c:v>11.721216610451799</c:v>
                </c:pt>
                <c:pt idx="1790">
                  <c:v>11.7277684363939</c:v>
                </c:pt>
                <c:pt idx="1791">
                  <c:v>11.734320262336</c:v>
                </c:pt>
                <c:pt idx="1792">
                  <c:v>11.7408720882782</c:v>
                </c:pt>
                <c:pt idx="1793">
                  <c:v>11.747423914220301</c:v>
                </c:pt>
                <c:pt idx="1794">
                  <c:v>11.753975740162399</c:v>
                </c:pt>
                <c:pt idx="1795">
                  <c:v>11.7605275661045</c:v>
                </c:pt>
                <c:pt idx="1796">
                  <c:v>11.7670793920466</c:v>
                </c:pt>
                <c:pt idx="1797">
                  <c:v>11.7736312179888</c:v>
                </c:pt>
                <c:pt idx="1798">
                  <c:v>11.780183043930901</c:v>
                </c:pt>
                <c:pt idx="1799">
                  <c:v>11.786734869872999</c:v>
                </c:pt>
                <c:pt idx="1800">
                  <c:v>11.7932866958151</c:v>
                </c:pt>
                <c:pt idx="1801">
                  <c:v>11.7998385217572</c:v>
                </c:pt>
                <c:pt idx="1802">
                  <c:v>11.8063903476994</c:v>
                </c:pt>
                <c:pt idx="1803">
                  <c:v>11.812942173641501</c:v>
                </c:pt>
                <c:pt idx="1804">
                  <c:v>11.819493999583599</c:v>
                </c:pt>
                <c:pt idx="1805">
                  <c:v>11.8260458255257</c:v>
                </c:pt>
                <c:pt idx="1806">
                  <c:v>11.8325976514678</c:v>
                </c:pt>
                <c:pt idx="1807">
                  <c:v>11.83914947741</c:v>
                </c:pt>
                <c:pt idx="1808">
                  <c:v>11.845701303352101</c:v>
                </c:pt>
                <c:pt idx="1809">
                  <c:v>11.852253129294199</c:v>
                </c:pt>
                <c:pt idx="1810">
                  <c:v>11.8588049552363</c:v>
                </c:pt>
                <c:pt idx="1811">
                  <c:v>11.8653567811784</c:v>
                </c:pt>
                <c:pt idx="1812">
                  <c:v>11.8719086071206</c:v>
                </c:pt>
                <c:pt idx="1813">
                  <c:v>11.878460433062701</c:v>
                </c:pt>
                <c:pt idx="1814">
                  <c:v>11.8850122590048</c:v>
                </c:pt>
                <c:pt idx="1815">
                  <c:v>11.8915640849469</c:v>
                </c:pt>
                <c:pt idx="1816">
                  <c:v>11.898115910889</c:v>
                </c:pt>
                <c:pt idx="1817">
                  <c:v>11.9046677368312</c:v>
                </c:pt>
                <c:pt idx="1818">
                  <c:v>11.911219562773301</c:v>
                </c:pt>
                <c:pt idx="1819">
                  <c:v>11.9177713887154</c:v>
                </c:pt>
                <c:pt idx="1820">
                  <c:v>11.9243232146575</c:v>
                </c:pt>
                <c:pt idx="1821">
                  <c:v>11.9308750405996</c:v>
                </c:pt>
                <c:pt idx="1822">
                  <c:v>11.937426866541699</c:v>
                </c:pt>
                <c:pt idx="1823">
                  <c:v>11.943978692483901</c:v>
                </c:pt>
                <c:pt idx="1824">
                  <c:v>11.950530518426</c:v>
                </c:pt>
                <c:pt idx="1825">
                  <c:v>11.9570823443681</c:v>
                </c:pt>
                <c:pt idx="1826">
                  <c:v>11.9636341703102</c:v>
                </c:pt>
                <c:pt idx="1827">
                  <c:v>11.970185996252299</c:v>
                </c:pt>
                <c:pt idx="1828">
                  <c:v>11.976737822194499</c:v>
                </c:pt>
                <c:pt idx="1829">
                  <c:v>11.9832896481366</c:v>
                </c:pt>
                <c:pt idx="1830">
                  <c:v>11.9898414740787</c:v>
                </c:pt>
                <c:pt idx="1831">
                  <c:v>11.996393300020801</c:v>
                </c:pt>
                <c:pt idx="1832">
                  <c:v>12.002945125962899</c:v>
                </c:pt>
                <c:pt idx="1833">
                  <c:v>12.009496951905099</c:v>
                </c:pt>
                <c:pt idx="1834">
                  <c:v>12.0160487778472</c:v>
                </c:pt>
                <c:pt idx="1835">
                  <c:v>12.0226006037893</c:v>
                </c:pt>
                <c:pt idx="1836">
                  <c:v>12.029152429731401</c:v>
                </c:pt>
                <c:pt idx="1837">
                  <c:v>12.035704255673499</c:v>
                </c:pt>
                <c:pt idx="1838">
                  <c:v>12.042256081615699</c:v>
                </c:pt>
                <c:pt idx="1839">
                  <c:v>12.0488079075578</c:v>
                </c:pt>
                <c:pt idx="1840">
                  <c:v>12.0553597334999</c:v>
                </c:pt>
                <c:pt idx="1841">
                  <c:v>12.061911559442001</c:v>
                </c:pt>
                <c:pt idx="1842">
                  <c:v>12.068463385384099</c:v>
                </c:pt>
                <c:pt idx="1843">
                  <c:v>12.075015211326299</c:v>
                </c:pt>
                <c:pt idx="1844">
                  <c:v>12.0815670372684</c:v>
                </c:pt>
                <c:pt idx="1845">
                  <c:v>12.0881188632105</c:v>
                </c:pt>
                <c:pt idx="1846">
                  <c:v>12.094670689152601</c:v>
                </c:pt>
                <c:pt idx="1847">
                  <c:v>12.101222515094699</c:v>
                </c:pt>
                <c:pt idx="1848">
                  <c:v>12.107774341036899</c:v>
                </c:pt>
                <c:pt idx="1849">
                  <c:v>12.114326166979</c:v>
                </c:pt>
                <c:pt idx="1850">
                  <c:v>12.1208779929211</c:v>
                </c:pt>
                <c:pt idx="1851">
                  <c:v>12.127429818863201</c:v>
                </c:pt>
                <c:pt idx="1852">
                  <c:v>12.133981644805299</c:v>
                </c:pt>
                <c:pt idx="1853">
                  <c:v>12.1405334707474</c:v>
                </c:pt>
                <c:pt idx="1854">
                  <c:v>12.1470852966896</c:v>
                </c:pt>
                <c:pt idx="1855">
                  <c:v>12.1536371226317</c:v>
                </c:pt>
                <c:pt idx="1856">
                  <c:v>12.160188948573801</c:v>
                </c:pt>
                <c:pt idx="1857">
                  <c:v>12.166740774515899</c:v>
                </c:pt>
                <c:pt idx="1858">
                  <c:v>12.173292600458</c:v>
                </c:pt>
                <c:pt idx="1859">
                  <c:v>12.1798444264002</c:v>
                </c:pt>
                <c:pt idx="1860">
                  <c:v>12.1863962523423</c:v>
                </c:pt>
                <c:pt idx="1861">
                  <c:v>12.192948078284401</c:v>
                </c:pt>
                <c:pt idx="1862">
                  <c:v>12.199499904226499</c:v>
                </c:pt>
                <c:pt idx="1863">
                  <c:v>12.2060517301686</c:v>
                </c:pt>
                <c:pt idx="1864">
                  <c:v>12.2126035561108</c:v>
                </c:pt>
                <c:pt idx="1865">
                  <c:v>12.2191553820529</c:v>
                </c:pt>
                <c:pt idx="1866">
                  <c:v>12.225707207995001</c:v>
                </c:pt>
                <c:pt idx="1867">
                  <c:v>12.232259033937099</c:v>
                </c:pt>
                <c:pt idx="1868">
                  <c:v>12.2388108598792</c:v>
                </c:pt>
                <c:pt idx="1869">
                  <c:v>12.2453626858214</c:v>
                </c:pt>
                <c:pt idx="1870">
                  <c:v>12.2519145117635</c:v>
                </c:pt>
                <c:pt idx="1871">
                  <c:v>12.258466337705601</c:v>
                </c:pt>
                <c:pt idx="1872">
                  <c:v>12.265018163647699</c:v>
                </c:pt>
                <c:pt idx="1873">
                  <c:v>12.2715699895898</c:v>
                </c:pt>
                <c:pt idx="1874">
                  <c:v>12.278121815532</c:v>
                </c:pt>
                <c:pt idx="1875">
                  <c:v>12.2846736414741</c:v>
                </c:pt>
                <c:pt idx="1876">
                  <c:v>12.291225467416201</c:v>
                </c:pt>
                <c:pt idx="1877">
                  <c:v>12.297777293358299</c:v>
                </c:pt>
                <c:pt idx="1878">
                  <c:v>12.3043291193004</c:v>
                </c:pt>
                <c:pt idx="1879">
                  <c:v>12.3108809452426</c:v>
                </c:pt>
                <c:pt idx="1880">
                  <c:v>12.3174327711847</c:v>
                </c:pt>
                <c:pt idx="1881">
                  <c:v>12.323984597126801</c:v>
                </c:pt>
                <c:pt idx="1882">
                  <c:v>12.330536423068899</c:v>
                </c:pt>
                <c:pt idx="1883">
                  <c:v>12.337088249011</c:v>
                </c:pt>
                <c:pt idx="1884">
                  <c:v>12.3436400749532</c:v>
                </c:pt>
                <c:pt idx="1885">
                  <c:v>12.3501919008953</c:v>
                </c:pt>
                <c:pt idx="1886">
                  <c:v>12.356743726837401</c:v>
                </c:pt>
                <c:pt idx="1887">
                  <c:v>12.363295552779499</c:v>
                </c:pt>
                <c:pt idx="1888">
                  <c:v>12.3698473787216</c:v>
                </c:pt>
                <c:pt idx="1889">
                  <c:v>12.3763992046638</c:v>
                </c:pt>
                <c:pt idx="1890">
                  <c:v>12.3829510306059</c:v>
                </c:pt>
                <c:pt idx="1891">
                  <c:v>12.389502856548001</c:v>
                </c:pt>
                <c:pt idx="1892">
                  <c:v>12.396054682490099</c:v>
                </c:pt>
                <c:pt idx="1893">
                  <c:v>12.4026065084322</c:v>
                </c:pt>
                <c:pt idx="1894">
                  <c:v>12.4091583343744</c:v>
                </c:pt>
                <c:pt idx="1895">
                  <c:v>12.4157101603165</c:v>
                </c:pt>
                <c:pt idx="1896">
                  <c:v>12.422261986258601</c:v>
                </c:pt>
                <c:pt idx="1897">
                  <c:v>12.428813812200699</c:v>
                </c:pt>
                <c:pt idx="1898">
                  <c:v>12.4353656381428</c:v>
                </c:pt>
                <c:pt idx="1899">
                  <c:v>12.4419174640849</c:v>
                </c:pt>
                <c:pt idx="1900">
                  <c:v>12.4484692900271</c:v>
                </c:pt>
                <c:pt idx="1901">
                  <c:v>12.455021115969201</c:v>
                </c:pt>
                <c:pt idx="1902">
                  <c:v>12.461572941911299</c:v>
                </c:pt>
                <c:pt idx="1903">
                  <c:v>12.4681247678534</c:v>
                </c:pt>
                <c:pt idx="1904">
                  <c:v>12.4746765937955</c:v>
                </c:pt>
                <c:pt idx="1905">
                  <c:v>12.4812284197377</c:v>
                </c:pt>
                <c:pt idx="1906">
                  <c:v>12.487780245679801</c:v>
                </c:pt>
                <c:pt idx="1907">
                  <c:v>12.4943320716219</c:v>
                </c:pt>
                <c:pt idx="1908">
                  <c:v>12.500883897564</c:v>
                </c:pt>
                <c:pt idx="1909">
                  <c:v>12.5074357235061</c:v>
                </c:pt>
                <c:pt idx="1910">
                  <c:v>12.5139875494483</c:v>
                </c:pt>
                <c:pt idx="1911">
                  <c:v>12.520539375390401</c:v>
                </c:pt>
                <c:pt idx="1912">
                  <c:v>12.5270912013325</c:v>
                </c:pt>
                <c:pt idx="1913">
                  <c:v>12.5336430272746</c:v>
                </c:pt>
                <c:pt idx="1914">
                  <c:v>12.5401948532167</c:v>
                </c:pt>
                <c:pt idx="1915">
                  <c:v>12.5467466791589</c:v>
                </c:pt>
                <c:pt idx="1916">
                  <c:v>12.553298505101001</c:v>
                </c:pt>
                <c:pt idx="1917">
                  <c:v>12.5598503310431</c:v>
                </c:pt>
                <c:pt idx="1918">
                  <c:v>12.5664021569852</c:v>
                </c:pt>
                <c:pt idx="1919">
                  <c:v>12.5729539829273</c:v>
                </c:pt>
                <c:pt idx="1920">
                  <c:v>12.5795058088695</c:v>
                </c:pt>
                <c:pt idx="1921">
                  <c:v>12.586057634811599</c:v>
                </c:pt>
                <c:pt idx="1922">
                  <c:v>12.5926094607537</c:v>
                </c:pt>
                <c:pt idx="1923">
                  <c:v>12.5991612866958</c:v>
                </c:pt>
                <c:pt idx="1924">
                  <c:v>12.605713112637901</c:v>
                </c:pt>
                <c:pt idx="1925">
                  <c:v>12.6122649385801</c:v>
                </c:pt>
                <c:pt idx="1926">
                  <c:v>12.618816764522199</c:v>
                </c:pt>
                <c:pt idx="1927">
                  <c:v>12.6253685904643</c:v>
                </c:pt>
                <c:pt idx="1928">
                  <c:v>12.6319204164064</c:v>
                </c:pt>
                <c:pt idx="1929">
                  <c:v>12.638472242348501</c:v>
                </c:pt>
                <c:pt idx="1930">
                  <c:v>12.6450240682907</c:v>
                </c:pt>
                <c:pt idx="1931">
                  <c:v>12.651575894232799</c:v>
                </c:pt>
                <c:pt idx="1932">
                  <c:v>12.6581277201749</c:v>
                </c:pt>
                <c:pt idx="1933">
                  <c:v>12.664679546117</c:v>
                </c:pt>
                <c:pt idx="1934">
                  <c:v>12.671231372059101</c:v>
                </c:pt>
                <c:pt idx="1935">
                  <c:v>12.6777831980013</c:v>
                </c:pt>
                <c:pt idx="1936">
                  <c:v>12.684335023943399</c:v>
                </c:pt>
                <c:pt idx="1937">
                  <c:v>12.6908868498855</c:v>
                </c:pt>
                <c:pt idx="1938">
                  <c:v>12.6974386758276</c:v>
                </c:pt>
                <c:pt idx="1939">
                  <c:v>12.703990501769701</c:v>
                </c:pt>
                <c:pt idx="1940">
                  <c:v>12.710542327711799</c:v>
                </c:pt>
                <c:pt idx="1941">
                  <c:v>12.717094153653999</c:v>
                </c:pt>
                <c:pt idx="1942">
                  <c:v>12.7236459795961</c:v>
                </c:pt>
                <c:pt idx="1943">
                  <c:v>12.7301978055382</c:v>
                </c:pt>
                <c:pt idx="1944">
                  <c:v>12.736749631480301</c:v>
                </c:pt>
                <c:pt idx="1945">
                  <c:v>12.743301457422399</c:v>
                </c:pt>
                <c:pt idx="1946">
                  <c:v>12.749853283364599</c:v>
                </c:pt>
                <c:pt idx="1947">
                  <c:v>12.7564051093067</c:v>
                </c:pt>
                <c:pt idx="1948">
                  <c:v>12.7629569352488</c:v>
                </c:pt>
                <c:pt idx="1949">
                  <c:v>12.769508761190901</c:v>
                </c:pt>
                <c:pt idx="1950">
                  <c:v>12.776060587132999</c:v>
                </c:pt>
                <c:pt idx="1951">
                  <c:v>12.782612413075199</c:v>
                </c:pt>
                <c:pt idx="1952">
                  <c:v>12.7891642390173</c:v>
                </c:pt>
                <c:pt idx="1953">
                  <c:v>12.7957160649594</c:v>
                </c:pt>
                <c:pt idx="1954">
                  <c:v>12.802267890901501</c:v>
                </c:pt>
                <c:pt idx="1955">
                  <c:v>12.808819716843599</c:v>
                </c:pt>
                <c:pt idx="1956">
                  <c:v>12.815371542785799</c:v>
                </c:pt>
                <c:pt idx="1957">
                  <c:v>12.8219233687279</c:v>
                </c:pt>
                <c:pt idx="1958">
                  <c:v>12.82847519467</c:v>
                </c:pt>
                <c:pt idx="1959">
                  <c:v>12.835027020612101</c:v>
                </c:pt>
                <c:pt idx="1960">
                  <c:v>12.841578846554199</c:v>
                </c:pt>
                <c:pt idx="1961">
                  <c:v>12.848130672496399</c:v>
                </c:pt>
                <c:pt idx="1962">
                  <c:v>12.8546824984385</c:v>
                </c:pt>
                <c:pt idx="1963">
                  <c:v>12.8612343243806</c:v>
                </c:pt>
                <c:pt idx="1964">
                  <c:v>12.867786150322701</c:v>
                </c:pt>
                <c:pt idx="1965">
                  <c:v>12.874337976264799</c:v>
                </c:pt>
                <c:pt idx="1966">
                  <c:v>12.880889802206999</c:v>
                </c:pt>
                <c:pt idx="1967">
                  <c:v>12.8874416281491</c:v>
                </c:pt>
                <c:pt idx="1968">
                  <c:v>12.8939934540912</c:v>
                </c:pt>
                <c:pt idx="1969">
                  <c:v>12.900545280033301</c:v>
                </c:pt>
                <c:pt idx="1970">
                  <c:v>12.907097105975399</c:v>
                </c:pt>
                <c:pt idx="1971">
                  <c:v>12.913648931917599</c:v>
                </c:pt>
                <c:pt idx="1972">
                  <c:v>12.9202007578597</c:v>
                </c:pt>
                <c:pt idx="1973">
                  <c:v>12.9267525838018</c:v>
                </c:pt>
                <c:pt idx="1974">
                  <c:v>12.933304409743901</c:v>
                </c:pt>
                <c:pt idx="1975">
                  <c:v>12.939856235685999</c:v>
                </c:pt>
                <c:pt idx="1976">
                  <c:v>12.946408061628199</c:v>
                </c:pt>
                <c:pt idx="1977">
                  <c:v>12.9529598875703</c:v>
                </c:pt>
                <c:pt idx="1978">
                  <c:v>12.9595117135124</c:v>
                </c:pt>
                <c:pt idx="1979">
                  <c:v>12.966063539454501</c:v>
                </c:pt>
                <c:pt idx="1980">
                  <c:v>12.972615365396599</c:v>
                </c:pt>
                <c:pt idx="1981">
                  <c:v>12.9791671913387</c:v>
                </c:pt>
                <c:pt idx="1982">
                  <c:v>12.9857190172809</c:v>
                </c:pt>
                <c:pt idx="1983">
                  <c:v>12.992270843223</c:v>
                </c:pt>
                <c:pt idx="1984">
                  <c:v>12.998822669165101</c:v>
                </c:pt>
                <c:pt idx="1985">
                  <c:v>13.005374495107199</c:v>
                </c:pt>
                <c:pt idx="1986">
                  <c:v>13.0119263210493</c:v>
                </c:pt>
                <c:pt idx="1987">
                  <c:v>13.0184781469915</c:v>
                </c:pt>
                <c:pt idx="1988">
                  <c:v>13.0250299729336</c:v>
                </c:pt>
                <c:pt idx="1989">
                  <c:v>13.031581798875701</c:v>
                </c:pt>
                <c:pt idx="1990">
                  <c:v>13.038133624817799</c:v>
                </c:pt>
                <c:pt idx="1991">
                  <c:v>13.0446854507599</c:v>
                </c:pt>
                <c:pt idx="1992">
                  <c:v>13.0512372767021</c:v>
                </c:pt>
                <c:pt idx="1993">
                  <c:v>13.0577891026442</c:v>
                </c:pt>
                <c:pt idx="1994">
                  <c:v>13.064340928586301</c:v>
                </c:pt>
                <c:pt idx="1995">
                  <c:v>13.070892754528399</c:v>
                </c:pt>
                <c:pt idx="1996">
                  <c:v>13.0774445804705</c:v>
                </c:pt>
                <c:pt idx="1997">
                  <c:v>13.0839964064127</c:v>
                </c:pt>
                <c:pt idx="1998">
                  <c:v>13.0905482323548</c:v>
                </c:pt>
                <c:pt idx="1999">
                  <c:v>13.097100058296901</c:v>
                </c:pt>
                <c:pt idx="2000">
                  <c:v>13.103651884239</c:v>
                </c:pt>
                <c:pt idx="2001">
                  <c:v>13.1102037101811</c:v>
                </c:pt>
                <c:pt idx="2002">
                  <c:v>13.1167555361233</c:v>
                </c:pt>
                <c:pt idx="2003">
                  <c:v>13.1233073620654</c:v>
                </c:pt>
                <c:pt idx="2004">
                  <c:v>13.129859188007501</c:v>
                </c:pt>
                <c:pt idx="2005">
                  <c:v>13.1364110139496</c:v>
                </c:pt>
                <c:pt idx="2006">
                  <c:v>13.1429628398917</c:v>
                </c:pt>
                <c:pt idx="2007">
                  <c:v>13.1495146658339</c:v>
                </c:pt>
                <c:pt idx="2008">
                  <c:v>13.156066491776</c:v>
                </c:pt>
                <c:pt idx="2009">
                  <c:v>13.162618317718101</c:v>
                </c:pt>
                <c:pt idx="2010">
                  <c:v>13.1691701436602</c:v>
                </c:pt>
                <c:pt idx="2011">
                  <c:v>13.1757219696023</c:v>
                </c:pt>
                <c:pt idx="2012">
                  <c:v>13.1822737955445</c:v>
                </c:pt>
                <c:pt idx="2013">
                  <c:v>13.1888256214866</c:v>
                </c:pt>
                <c:pt idx="2014">
                  <c:v>13.195377447428699</c:v>
                </c:pt>
                <c:pt idx="2015">
                  <c:v>13.2019292733708</c:v>
                </c:pt>
                <c:pt idx="2016">
                  <c:v>13.2084810993129</c:v>
                </c:pt>
                <c:pt idx="2017">
                  <c:v>13.2150329252551</c:v>
                </c:pt>
                <c:pt idx="2018">
                  <c:v>13.2215847511972</c:v>
                </c:pt>
                <c:pt idx="2019">
                  <c:v>13.228136577139299</c:v>
                </c:pt>
                <c:pt idx="2020">
                  <c:v>13.2346884030814</c:v>
                </c:pt>
                <c:pt idx="2021">
                  <c:v>13.2412402290235</c:v>
                </c:pt>
                <c:pt idx="2022">
                  <c:v>13.247792054965601</c:v>
                </c:pt>
                <c:pt idx="2023">
                  <c:v>13.2543438809078</c:v>
                </c:pt>
                <c:pt idx="2024">
                  <c:v>13.260895706849899</c:v>
                </c:pt>
                <c:pt idx="2025">
                  <c:v>13.267447532792</c:v>
                </c:pt>
                <c:pt idx="2026">
                  <c:v>13.2739993587341</c:v>
                </c:pt>
                <c:pt idx="2027">
                  <c:v>13.280551184676201</c:v>
                </c:pt>
                <c:pt idx="2028">
                  <c:v>13.2871030106184</c:v>
                </c:pt>
                <c:pt idx="2029">
                  <c:v>13.293654836560499</c:v>
                </c:pt>
                <c:pt idx="2030">
                  <c:v>13.3002066625026</c:v>
                </c:pt>
                <c:pt idx="2031">
                  <c:v>13.3067584884447</c:v>
                </c:pt>
                <c:pt idx="2032">
                  <c:v>13.313310314386801</c:v>
                </c:pt>
                <c:pt idx="2033">
                  <c:v>13.319862140329001</c:v>
                </c:pt>
                <c:pt idx="2034">
                  <c:v>13.326413966271099</c:v>
                </c:pt>
                <c:pt idx="2035">
                  <c:v>13.3329657922132</c:v>
                </c:pt>
                <c:pt idx="2036">
                  <c:v>13.3395176181553</c:v>
                </c:pt>
                <c:pt idx="2037">
                  <c:v>13.346069444097401</c:v>
                </c:pt>
                <c:pt idx="2038">
                  <c:v>13.352621270039601</c:v>
                </c:pt>
                <c:pt idx="2039">
                  <c:v>13.359173095981699</c:v>
                </c:pt>
                <c:pt idx="2040">
                  <c:v>13.3657249219238</c:v>
                </c:pt>
                <c:pt idx="2041">
                  <c:v>13.3722767478659</c:v>
                </c:pt>
                <c:pt idx="2042">
                  <c:v>13.378828573808001</c:v>
                </c:pt>
                <c:pt idx="2043">
                  <c:v>13.385380399750201</c:v>
                </c:pt>
                <c:pt idx="2044">
                  <c:v>13.391932225692299</c:v>
                </c:pt>
                <c:pt idx="2045">
                  <c:v>13.3984840516344</c:v>
                </c:pt>
                <c:pt idx="2046">
                  <c:v>13.4050358775765</c:v>
                </c:pt>
                <c:pt idx="2047">
                  <c:v>13.411587703518601</c:v>
                </c:pt>
                <c:pt idx="2048">
                  <c:v>13.418139529460801</c:v>
                </c:pt>
                <c:pt idx="2049">
                  <c:v>13.424691355402899</c:v>
                </c:pt>
                <c:pt idx="2050">
                  <c:v>13.431243181345</c:v>
                </c:pt>
                <c:pt idx="2051">
                  <c:v>13.4377950072871</c:v>
                </c:pt>
                <c:pt idx="2052">
                  <c:v>13.444346833229201</c:v>
                </c:pt>
                <c:pt idx="2053">
                  <c:v>13.450898659171401</c:v>
                </c:pt>
                <c:pt idx="2054">
                  <c:v>13.457450485113499</c:v>
                </c:pt>
                <c:pt idx="2055">
                  <c:v>13.4640023110556</c:v>
                </c:pt>
                <c:pt idx="2056">
                  <c:v>13.4705541369977</c:v>
                </c:pt>
                <c:pt idx="2057">
                  <c:v>13.477105962939801</c:v>
                </c:pt>
                <c:pt idx="2058">
                  <c:v>13.483657788882001</c:v>
                </c:pt>
                <c:pt idx="2059">
                  <c:v>13.490209614824099</c:v>
                </c:pt>
                <c:pt idx="2060">
                  <c:v>13.4967614407662</c:v>
                </c:pt>
                <c:pt idx="2061">
                  <c:v>13.5033132667083</c:v>
                </c:pt>
                <c:pt idx="2062">
                  <c:v>13.509865092650401</c:v>
                </c:pt>
                <c:pt idx="2063">
                  <c:v>13.516416918592499</c:v>
                </c:pt>
                <c:pt idx="2064">
                  <c:v>13.522968744534699</c:v>
                </c:pt>
                <c:pt idx="2065">
                  <c:v>13.5295205704768</c:v>
                </c:pt>
                <c:pt idx="2066">
                  <c:v>13.5360723964189</c:v>
                </c:pt>
                <c:pt idx="2067">
                  <c:v>13.542624222361001</c:v>
                </c:pt>
                <c:pt idx="2068">
                  <c:v>13.549176048303099</c:v>
                </c:pt>
                <c:pt idx="2069">
                  <c:v>13.555727874245299</c:v>
                </c:pt>
                <c:pt idx="2070">
                  <c:v>13.5622797001874</c:v>
                </c:pt>
                <c:pt idx="2071">
                  <c:v>13.5688315261295</c:v>
                </c:pt>
                <c:pt idx="2072">
                  <c:v>13.575383352071601</c:v>
                </c:pt>
                <c:pt idx="2073">
                  <c:v>13.581935178013699</c:v>
                </c:pt>
                <c:pt idx="2074">
                  <c:v>13.588487003955899</c:v>
                </c:pt>
                <c:pt idx="2075">
                  <c:v>13.595038829898</c:v>
                </c:pt>
                <c:pt idx="2076">
                  <c:v>13.6015906558401</c:v>
                </c:pt>
                <c:pt idx="2077">
                  <c:v>13.608142481782201</c:v>
                </c:pt>
                <c:pt idx="2078">
                  <c:v>13.614694307724299</c:v>
                </c:pt>
                <c:pt idx="2079">
                  <c:v>13.621246133666499</c:v>
                </c:pt>
                <c:pt idx="2080">
                  <c:v>13.6277979596086</c:v>
                </c:pt>
                <c:pt idx="2081">
                  <c:v>13.6343497855507</c:v>
                </c:pt>
                <c:pt idx="2082">
                  <c:v>13.640901611492801</c:v>
                </c:pt>
                <c:pt idx="2083">
                  <c:v>13.647453437434899</c:v>
                </c:pt>
                <c:pt idx="2084">
                  <c:v>13.654005263377099</c:v>
                </c:pt>
                <c:pt idx="2085">
                  <c:v>13.6605570893192</c:v>
                </c:pt>
                <c:pt idx="2086">
                  <c:v>13.6671089152613</c:v>
                </c:pt>
                <c:pt idx="2087">
                  <c:v>13.673660741203401</c:v>
                </c:pt>
                <c:pt idx="2088">
                  <c:v>13.680212567145499</c:v>
                </c:pt>
                <c:pt idx="2089">
                  <c:v>13.686764393087699</c:v>
                </c:pt>
                <c:pt idx="2090">
                  <c:v>13.6933162190298</c:v>
                </c:pt>
                <c:pt idx="2091">
                  <c:v>13.6998680449719</c:v>
                </c:pt>
                <c:pt idx="2092">
                  <c:v>13.706419870914001</c:v>
                </c:pt>
                <c:pt idx="2093">
                  <c:v>13.7129716968561</c:v>
                </c:pt>
                <c:pt idx="2094">
                  <c:v>13.719523522798299</c:v>
                </c:pt>
                <c:pt idx="2095">
                  <c:v>13.7260753487404</c:v>
                </c:pt>
                <c:pt idx="2096">
                  <c:v>13.7326271746825</c:v>
                </c:pt>
                <c:pt idx="2097">
                  <c:v>13.739179000624601</c:v>
                </c:pt>
                <c:pt idx="2098">
                  <c:v>13.7457308265667</c:v>
                </c:pt>
                <c:pt idx="2099">
                  <c:v>13.7522826525088</c:v>
                </c:pt>
                <c:pt idx="2100">
                  <c:v>13.758834478451</c:v>
                </c:pt>
                <c:pt idx="2101">
                  <c:v>13.7653863043931</c:v>
                </c:pt>
                <c:pt idx="2102">
                  <c:v>13.771938130335201</c:v>
                </c:pt>
                <c:pt idx="2103">
                  <c:v>13.7784899562773</c:v>
                </c:pt>
                <c:pt idx="2104">
                  <c:v>13.7850417822194</c:v>
                </c:pt>
                <c:pt idx="2105">
                  <c:v>13.7915936081616</c:v>
                </c:pt>
                <c:pt idx="2106">
                  <c:v>13.7981454341037</c:v>
                </c:pt>
                <c:pt idx="2107">
                  <c:v>13.804697260045799</c:v>
                </c:pt>
                <c:pt idx="2108">
                  <c:v>13.8112490859879</c:v>
                </c:pt>
                <c:pt idx="2109">
                  <c:v>13.81780091193</c:v>
                </c:pt>
                <c:pt idx="2110">
                  <c:v>13.8243527378722</c:v>
                </c:pt>
                <c:pt idx="2111">
                  <c:v>13.8309045638143</c:v>
                </c:pt>
                <c:pt idx="2112">
                  <c:v>13.837456389756399</c:v>
                </c:pt>
                <c:pt idx="2113">
                  <c:v>13.8440082156985</c:v>
                </c:pt>
                <c:pt idx="2114">
                  <c:v>13.8505600416406</c:v>
                </c:pt>
                <c:pt idx="2115">
                  <c:v>13.8571118675828</c:v>
                </c:pt>
                <c:pt idx="2116">
                  <c:v>13.8636636935249</c:v>
                </c:pt>
                <c:pt idx="2117">
                  <c:v>13.870215519466999</c:v>
                </c:pt>
                <c:pt idx="2118">
                  <c:v>13.8767673454091</c:v>
                </c:pt>
                <c:pt idx="2119">
                  <c:v>13.8833191713512</c:v>
                </c:pt>
                <c:pt idx="2120">
                  <c:v>13.8898709972934</c:v>
                </c:pt>
                <c:pt idx="2121">
                  <c:v>13.8964228232355</c:v>
                </c:pt>
                <c:pt idx="2122">
                  <c:v>13.902974649177599</c:v>
                </c:pt>
                <c:pt idx="2123">
                  <c:v>13.9095264751197</c:v>
                </c:pt>
                <c:pt idx="2124">
                  <c:v>13.9160783010618</c:v>
                </c:pt>
                <c:pt idx="2125">
                  <c:v>13.922630127004</c:v>
                </c:pt>
                <c:pt idx="2126">
                  <c:v>13.929181952946101</c:v>
                </c:pt>
                <c:pt idx="2127">
                  <c:v>13.935733778888199</c:v>
                </c:pt>
                <c:pt idx="2128">
                  <c:v>13.9422856048303</c:v>
                </c:pt>
                <c:pt idx="2129">
                  <c:v>13.9488374307724</c:v>
                </c:pt>
                <c:pt idx="2130">
                  <c:v>13.9553892567146</c:v>
                </c:pt>
                <c:pt idx="2131">
                  <c:v>13.961941082656701</c:v>
                </c:pt>
                <c:pt idx="2132">
                  <c:v>13.968492908598799</c:v>
                </c:pt>
                <c:pt idx="2133">
                  <c:v>13.9750447345409</c:v>
                </c:pt>
                <c:pt idx="2134">
                  <c:v>13.981596560483</c:v>
                </c:pt>
                <c:pt idx="2135">
                  <c:v>13.9881483864252</c:v>
                </c:pt>
                <c:pt idx="2136">
                  <c:v>13.994700212367301</c:v>
                </c:pt>
                <c:pt idx="2137">
                  <c:v>14.001252038309399</c:v>
                </c:pt>
                <c:pt idx="2138">
                  <c:v>14.0078038642515</c:v>
                </c:pt>
                <c:pt idx="2139">
                  <c:v>14.0143556901936</c:v>
                </c:pt>
                <c:pt idx="2140">
                  <c:v>14.020907516135701</c:v>
                </c:pt>
                <c:pt idx="2141">
                  <c:v>14.027459342077901</c:v>
                </c:pt>
                <c:pt idx="2142">
                  <c:v>14.034011168019999</c:v>
                </c:pt>
                <c:pt idx="2143">
                  <c:v>14.0405629939621</c:v>
                </c:pt>
                <c:pt idx="2144">
                  <c:v>14.0471148199042</c:v>
                </c:pt>
                <c:pt idx="2145">
                  <c:v>14.053666645846301</c:v>
                </c:pt>
                <c:pt idx="2146">
                  <c:v>14.060218471788501</c:v>
                </c:pt>
                <c:pt idx="2147">
                  <c:v>14.066770297730599</c:v>
                </c:pt>
                <c:pt idx="2148">
                  <c:v>14.0733221236727</c:v>
                </c:pt>
                <c:pt idx="2149">
                  <c:v>14.0798739496148</c:v>
                </c:pt>
                <c:pt idx="2150">
                  <c:v>14.086425775556901</c:v>
                </c:pt>
                <c:pt idx="2151">
                  <c:v>14.092977601499101</c:v>
                </c:pt>
                <c:pt idx="2152">
                  <c:v>14.099529427441199</c:v>
                </c:pt>
                <c:pt idx="2153">
                  <c:v>14.1060812533833</c:v>
                </c:pt>
                <c:pt idx="2154">
                  <c:v>14.1126330793254</c:v>
                </c:pt>
                <c:pt idx="2155">
                  <c:v>14.119184905267501</c:v>
                </c:pt>
                <c:pt idx="2156">
                  <c:v>14.125736731209701</c:v>
                </c:pt>
                <c:pt idx="2157">
                  <c:v>14.132288557151799</c:v>
                </c:pt>
                <c:pt idx="2158">
                  <c:v>14.1388403830939</c:v>
                </c:pt>
                <c:pt idx="2159">
                  <c:v>14.145392209036</c:v>
                </c:pt>
                <c:pt idx="2160">
                  <c:v>14.151944034978101</c:v>
                </c:pt>
                <c:pt idx="2161">
                  <c:v>14.158495860920301</c:v>
                </c:pt>
                <c:pt idx="2162">
                  <c:v>14.165047686862399</c:v>
                </c:pt>
                <c:pt idx="2163">
                  <c:v>14.1715995128045</c:v>
                </c:pt>
                <c:pt idx="2164">
                  <c:v>14.1781513387466</c:v>
                </c:pt>
                <c:pt idx="2165">
                  <c:v>14.184703164688701</c:v>
                </c:pt>
                <c:pt idx="2166">
                  <c:v>14.191254990630901</c:v>
                </c:pt>
                <c:pt idx="2167">
                  <c:v>14.197806816572999</c:v>
                </c:pt>
                <c:pt idx="2168">
                  <c:v>14.2043586425151</c:v>
                </c:pt>
                <c:pt idx="2169">
                  <c:v>14.2109104684572</c:v>
                </c:pt>
                <c:pt idx="2170">
                  <c:v>14.217462294399301</c:v>
                </c:pt>
                <c:pt idx="2171">
                  <c:v>14.224014120341501</c:v>
                </c:pt>
                <c:pt idx="2172">
                  <c:v>14.230565946283599</c:v>
                </c:pt>
                <c:pt idx="2173">
                  <c:v>14.2371177722257</c:v>
                </c:pt>
                <c:pt idx="2174">
                  <c:v>14.2436695981678</c:v>
                </c:pt>
                <c:pt idx="2175">
                  <c:v>14.250221424109901</c:v>
                </c:pt>
                <c:pt idx="2176">
                  <c:v>14.256773250052101</c:v>
                </c:pt>
                <c:pt idx="2177">
                  <c:v>14.263325075994199</c:v>
                </c:pt>
                <c:pt idx="2178">
                  <c:v>14.2698769019363</c:v>
                </c:pt>
                <c:pt idx="2179">
                  <c:v>14.2764287278784</c:v>
                </c:pt>
                <c:pt idx="2180">
                  <c:v>14.282980553820501</c:v>
                </c:pt>
                <c:pt idx="2181">
                  <c:v>14.289532379762599</c:v>
                </c:pt>
                <c:pt idx="2182">
                  <c:v>14.296084205704799</c:v>
                </c:pt>
                <c:pt idx="2183">
                  <c:v>14.3026360316469</c:v>
                </c:pt>
                <c:pt idx="2184">
                  <c:v>14.309187857589</c:v>
                </c:pt>
                <c:pt idx="2185">
                  <c:v>14.315739683531101</c:v>
                </c:pt>
                <c:pt idx="2186">
                  <c:v>14.3222915094732</c:v>
                </c:pt>
                <c:pt idx="2187">
                  <c:v>14.328843335415399</c:v>
                </c:pt>
                <c:pt idx="2188">
                  <c:v>14.3353951613575</c:v>
                </c:pt>
                <c:pt idx="2189">
                  <c:v>14.3419469872996</c:v>
                </c:pt>
                <c:pt idx="2190">
                  <c:v>14.348498813241701</c:v>
                </c:pt>
                <c:pt idx="2191">
                  <c:v>14.3550506391838</c:v>
                </c:pt>
                <c:pt idx="2192">
                  <c:v>14.361602465125999</c:v>
                </c:pt>
                <c:pt idx="2193">
                  <c:v>14.3681542910681</c:v>
                </c:pt>
                <c:pt idx="2194">
                  <c:v>14.3747061170102</c:v>
                </c:pt>
                <c:pt idx="2195">
                  <c:v>14.381257942952301</c:v>
                </c:pt>
                <c:pt idx="2196">
                  <c:v>14.3878097688944</c:v>
                </c:pt>
                <c:pt idx="2197">
                  <c:v>14.394361594836599</c:v>
                </c:pt>
                <c:pt idx="2198">
                  <c:v>14.4009134207787</c:v>
                </c:pt>
                <c:pt idx="2199">
                  <c:v>14.4074652467208</c:v>
                </c:pt>
                <c:pt idx="2200">
                  <c:v>14.414017072662901</c:v>
                </c:pt>
                <c:pt idx="2201">
                  <c:v>14.420568898605</c:v>
                </c:pt>
                <c:pt idx="2202">
                  <c:v>14.4271207245472</c:v>
                </c:pt>
                <c:pt idx="2203">
                  <c:v>14.4336725504893</c:v>
                </c:pt>
                <c:pt idx="2204">
                  <c:v>14.4402243764314</c:v>
                </c:pt>
                <c:pt idx="2205">
                  <c:v>14.446776202373499</c:v>
                </c:pt>
                <c:pt idx="2206">
                  <c:v>14.4533280283156</c:v>
                </c:pt>
                <c:pt idx="2207">
                  <c:v>14.4598798542578</c:v>
                </c:pt>
                <c:pt idx="2208">
                  <c:v>14.4664316801999</c:v>
                </c:pt>
                <c:pt idx="2209">
                  <c:v>14.472983506142</c:v>
                </c:pt>
                <c:pt idx="2210">
                  <c:v>14.479535332084099</c:v>
                </c:pt>
                <c:pt idx="2211">
                  <c:v>14.4860871580262</c:v>
                </c:pt>
                <c:pt idx="2212">
                  <c:v>14.4926389839684</c:v>
                </c:pt>
                <c:pt idx="2213">
                  <c:v>14.4991908099105</c:v>
                </c:pt>
                <c:pt idx="2214">
                  <c:v>14.5057426358526</c:v>
                </c:pt>
                <c:pt idx="2215">
                  <c:v>14.512294461794699</c:v>
                </c:pt>
                <c:pt idx="2216">
                  <c:v>14.5188462877368</c:v>
                </c:pt>
                <c:pt idx="2217">
                  <c:v>14.525398113679</c:v>
                </c:pt>
                <c:pt idx="2218">
                  <c:v>14.5319499396211</c:v>
                </c:pt>
                <c:pt idx="2219">
                  <c:v>14.538501765563201</c:v>
                </c:pt>
                <c:pt idx="2220">
                  <c:v>14.545053591505299</c:v>
                </c:pt>
                <c:pt idx="2221">
                  <c:v>14.5516054174474</c:v>
                </c:pt>
                <c:pt idx="2222">
                  <c:v>14.5581572433895</c:v>
                </c:pt>
                <c:pt idx="2223">
                  <c:v>14.5647090693317</c:v>
                </c:pt>
                <c:pt idx="2224">
                  <c:v>14.571260895273801</c:v>
                </c:pt>
                <c:pt idx="2225">
                  <c:v>14.577812721215899</c:v>
                </c:pt>
                <c:pt idx="2226">
                  <c:v>14.584364547158</c:v>
                </c:pt>
                <c:pt idx="2227">
                  <c:v>14.5909163731001</c:v>
                </c:pt>
                <c:pt idx="2228">
                  <c:v>14.5974681990423</c:v>
                </c:pt>
                <c:pt idx="2229">
                  <c:v>14.604020024984401</c:v>
                </c:pt>
                <c:pt idx="2230">
                  <c:v>14.610571850926499</c:v>
                </c:pt>
                <c:pt idx="2231">
                  <c:v>14.6171236768686</c:v>
                </c:pt>
                <c:pt idx="2232">
                  <c:v>14.6236755028107</c:v>
                </c:pt>
                <c:pt idx="2233">
                  <c:v>14.6302273287529</c:v>
                </c:pt>
                <c:pt idx="2234">
                  <c:v>14.636779154695001</c:v>
                </c:pt>
                <c:pt idx="2235">
                  <c:v>14.643330980637099</c:v>
                </c:pt>
                <c:pt idx="2236">
                  <c:v>14.6498828065792</c:v>
                </c:pt>
                <c:pt idx="2237">
                  <c:v>14.6564346325213</c:v>
                </c:pt>
                <c:pt idx="2238">
                  <c:v>14.6629864584635</c:v>
                </c:pt>
                <c:pt idx="2239">
                  <c:v>14.669538284405601</c:v>
                </c:pt>
                <c:pt idx="2240">
                  <c:v>14.676090110347699</c:v>
                </c:pt>
                <c:pt idx="2241">
                  <c:v>14.6826419362898</c:v>
                </c:pt>
                <c:pt idx="2242">
                  <c:v>14.6891937622319</c:v>
                </c:pt>
                <c:pt idx="2243">
                  <c:v>14.6957455881741</c:v>
                </c:pt>
                <c:pt idx="2244">
                  <c:v>14.702297414116201</c:v>
                </c:pt>
                <c:pt idx="2245">
                  <c:v>14.708849240058299</c:v>
                </c:pt>
                <c:pt idx="2246">
                  <c:v>14.7154010660004</c:v>
                </c:pt>
                <c:pt idx="2247">
                  <c:v>14.7219528919425</c:v>
                </c:pt>
                <c:pt idx="2248">
                  <c:v>14.7285047178847</c:v>
                </c:pt>
                <c:pt idx="2249">
                  <c:v>14.735056543826801</c:v>
                </c:pt>
                <c:pt idx="2250">
                  <c:v>14.741608369768899</c:v>
                </c:pt>
                <c:pt idx="2251">
                  <c:v>14.748160195711</c:v>
                </c:pt>
                <c:pt idx="2252">
                  <c:v>14.7547120216531</c:v>
                </c:pt>
                <c:pt idx="2253">
                  <c:v>14.7612638475953</c:v>
                </c:pt>
                <c:pt idx="2254">
                  <c:v>14.767815673537401</c:v>
                </c:pt>
                <c:pt idx="2255">
                  <c:v>14.774367499479499</c:v>
                </c:pt>
                <c:pt idx="2256">
                  <c:v>14.7809193254216</c:v>
                </c:pt>
                <c:pt idx="2257">
                  <c:v>14.7874711513637</c:v>
                </c:pt>
                <c:pt idx="2258">
                  <c:v>14.7940229773059</c:v>
                </c:pt>
                <c:pt idx="2259">
                  <c:v>14.800574803248001</c:v>
                </c:pt>
                <c:pt idx="2260">
                  <c:v>14.807126629190099</c:v>
                </c:pt>
                <c:pt idx="2261">
                  <c:v>14.8136784551322</c:v>
                </c:pt>
                <c:pt idx="2262">
                  <c:v>14.8202302810743</c:v>
                </c:pt>
                <c:pt idx="2263">
                  <c:v>14.826782107016401</c:v>
                </c:pt>
                <c:pt idx="2264">
                  <c:v>14.833333932958601</c:v>
                </c:pt>
                <c:pt idx="2265">
                  <c:v>14.839885758900699</c:v>
                </c:pt>
                <c:pt idx="2266">
                  <c:v>14.8464375848428</c:v>
                </c:pt>
                <c:pt idx="2267">
                  <c:v>14.8529894107849</c:v>
                </c:pt>
                <c:pt idx="2268">
                  <c:v>14.859541236727001</c:v>
                </c:pt>
                <c:pt idx="2269">
                  <c:v>14.866093062669201</c:v>
                </c:pt>
                <c:pt idx="2270">
                  <c:v>14.872644888611299</c:v>
                </c:pt>
                <c:pt idx="2271">
                  <c:v>14.8791967145534</c:v>
                </c:pt>
                <c:pt idx="2272">
                  <c:v>14.8857485404955</c:v>
                </c:pt>
                <c:pt idx="2273">
                  <c:v>14.892300366437601</c:v>
                </c:pt>
                <c:pt idx="2274">
                  <c:v>14.898852192379801</c:v>
                </c:pt>
                <c:pt idx="2275">
                  <c:v>14.905404018321899</c:v>
                </c:pt>
                <c:pt idx="2276">
                  <c:v>14.911955844264</c:v>
                </c:pt>
                <c:pt idx="2277">
                  <c:v>14.9185076702061</c:v>
                </c:pt>
                <c:pt idx="2278">
                  <c:v>14.925059496148201</c:v>
                </c:pt>
                <c:pt idx="2279">
                  <c:v>14.931611322090401</c:v>
                </c:pt>
                <c:pt idx="2280">
                  <c:v>14.938163148032499</c:v>
                </c:pt>
                <c:pt idx="2281">
                  <c:v>14.9447149739746</c:v>
                </c:pt>
                <c:pt idx="2282">
                  <c:v>14.9512667999167</c:v>
                </c:pt>
                <c:pt idx="2283">
                  <c:v>14.957818625858801</c:v>
                </c:pt>
                <c:pt idx="2284">
                  <c:v>14.964370451801001</c:v>
                </c:pt>
                <c:pt idx="2285">
                  <c:v>14.970922277743099</c:v>
                </c:pt>
                <c:pt idx="2286">
                  <c:v>14.9774741036852</c:v>
                </c:pt>
                <c:pt idx="2287">
                  <c:v>14.9840259296273</c:v>
                </c:pt>
                <c:pt idx="2288">
                  <c:v>14.990577755569401</c:v>
                </c:pt>
                <c:pt idx="2289">
                  <c:v>14.997129581511601</c:v>
                </c:pt>
                <c:pt idx="2290">
                  <c:v>15.003681407453699</c:v>
                </c:pt>
                <c:pt idx="2291">
                  <c:v>15.0102332333958</c:v>
                </c:pt>
                <c:pt idx="2292">
                  <c:v>15.0167850593379</c:v>
                </c:pt>
                <c:pt idx="2293">
                  <c:v>15.023336885280001</c:v>
                </c:pt>
                <c:pt idx="2294">
                  <c:v>15.029888711222201</c:v>
                </c:pt>
                <c:pt idx="2295">
                  <c:v>15.0364405371643</c:v>
                </c:pt>
                <c:pt idx="2296">
                  <c:v>15.0429923631064</c:v>
                </c:pt>
                <c:pt idx="2297">
                  <c:v>15.0495441890485</c:v>
                </c:pt>
                <c:pt idx="2298">
                  <c:v>15.056096014990599</c:v>
                </c:pt>
                <c:pt idx="2299">
                  <c:v>15.062647840932801</c:v>
                </c:pt>
                <c:pt idx="2300">
                  <c:v>15.0691996668749</c:v>
                </c:pt>
                <c:pt idx="2301">
                  <c:v>15.075751492817</c:v>
                </c:pt>
                <c:pt idx="2302">
                  <c:v>15.0823033187591</c:v>
                </c:pt>
                <c:pt idx="2303">
                  <c:v>15.088855144701199</c:v>
                </c:pt>
                <c:pt idx="2304">
                  <c:v>15.0954069706433</c:v>
                </c:pt>
                <c:pt idx="2305">
                  <c:v>15.1019587965855</c:v>
                </c:pt>
                <c:pt idx="2306">
                  <c:v>15.1085106225276</c:v>
                </c:pt>
                <c:pt idx="2307">
                  <c:v>15.1150624484697</c:v>
                </c:pt>
                <c:pt idx="2308">
                  <c:v>15.121614274411799</c:v>
                </c:pt>
                <c:pt idx="2309">
                  <c:v>15.1281661003539</c:v>
                </c:pt>
                <c:pt idx="2310">
                  <c:v>15.1347179262961</c:v>
                </c:pt>
                <c:pt idx="2311">
                  <c:v>15.1412697522382</c:v>
                </c:pt>
                <c:pt idx="2312">
                  <c:v>15.147821578180301</c:v>
                </c:pt>
                <c:pt idx="2313">
                  <c:v>15.154373404122399</c:v>
                </c:pt>
                <c:pt idx="2314">
                  <c:v>15.1609252300645</c:v>
                </c:pt>
                <c:pt idx="2315">
                  <c:v>15.1674770560067</c:v>
                </c:pt>
                <c:pt idx="2316">
                  <c:v>15.1740288819488</c:v>
                </c:pt>
                <c:pt idx="2317">
                  <c:v>15.180580707890901</c:v>
                </c:pt>
                <c:pt idx="2318">
                  <c:v>15.187132533832999</c:v>
                </c:pt>
                <c:pt idx="2319">
                  <c:v>15.1936843597751</c:v>
                </c:pt>
                <c:pt idx="2320">
                  <c:v>15.2002361857173</c:v>
                </c:pt>
                <c:pt idx="2321">
                  <c:v>15.2067880116594</c:v>
                </c:pt>
                <c:pt idx="2322">
                  <c:v>15.213339837601501</c:v>
                </c:pt>
                <c:pt idx="2323">
                  <c:v>15.219891663543599</c:v>
                </c:pt>
                <c:pt idx="2324">
                  <c:v>15.2264434894857</c:v>
                </c:pt>
                <c:pt idx="2325">
                  <c:v>15.2329953154279</c:v>
                </c:pt>
                <c:pt idx="2326">
                  <c:v>15.23954714137</c:v>
                </c:pt>
                <c:pt idx="2327">
                  <c:v>15.246098967312101</c:v>
                </c:pt>
                <c:pt idx="2328">
                  <c:v>15.252650793254199</c:v>
                </c:pt>
                <c:pt idx="2329">
                  <c:v>15.2592026191963</c:v>
                </c:pt>
                <c:pt idx="2330">
                  <c:v>15.2657544451385</c:v>
                </c:pt>
                <c:pt idx="2331">
                  <c:v>15.2723062710806</c:v>
                </c:pt>
                <c:pt idx="2332">
                  <c:v>15.278858097022701</c:v>
                </c:pt>
                <c:pt idx="2333">
                  <c:v>15.285409922964799</c:v>
                </c:pt>
                <c:pt idx="2334">
                  <c:v>15.2919617489069</c:v>
                </c:pt>
                <c:pt idx="2335">
                  <c:v>15.2985135748491</c:v>
                </c:pt>
                <c:pt idx="2336">
                  <c:v>15.3050654007912</c:v>
                </c:pt>
                <c:pt idx="2337">
                  <c:v>15.311617226733301</c:v>
                </c:pt>
                <c:pt idx="2338">
                  <c:v>15.318169052675399</c:v>
                </c:pt>
                <c:pt idx="2339">
                  <c:v>15.3247208786175</c:v>
                </c:pt>
                <c:pt idx="2340">
                  <c:v>15.3312727045597</c:v>
                </c:pt>
                <c:pt idx="2341">
                  <c:v>15.3378245305018</c:v>
                </c:pt>
                <c:pt idx="2342">
                  <c:v>15.344376356443901</c:v>
                </c:pt>
                <c:pt idx="2343">
                  <c:v>15.350928182385999</c:v>
                </c:pt>
                <c:pt idx="2344">
                  <c:v>15.3574800083281</c:v>
                </c:pt>
                <c:pt idx="2345">
                  <c:v>15.3640318342702</c:v>
                </c:pt>
                <c:pt idx="2346">
                  <c:v>15.3705836602124</c:v>
                </c:pt>
                <c:pt idx="2347">
                  <c:v>15.377135486154501</c:v>
                </c:pt>
                <c:pt idx="2348">
                  <c:v>15.383687312096599</c:v>
                </c:pt>
                <c:pt idx="2349">
                  <c:v>15.3902391380387</c:v>
                </c:pt>
                <c:pt idx="2350">
                  <c:v>15.3967909639808</c:v>
                </c:pt>
                <c:pt idx="2351">
                  <c:v>15.403342789923</c:v>
                </c:pt>
                <c:pt idx="2352">
                  <c:v>15.409894615865101</c:v>
                </c:pt>
                <c:pt idx="2353">
                  <c:v>15.416446441807199</c:v>
                </c:pt>
                <c:pt idx="2354">
                  <c:v>15.4229982677493</c:v>
                </c:pt>
                <c:pt idx="2355">
                  <c:v>15.4295500936914</c:v>
                </c:pt>
                <c:pt idx="2356">
                  <c:v>15.4361019196336</c:v>
                </c:pt>
                <c:pt idx="2357">
                  <c:v>15.442653745575701</c:v>
                </c:pt>
                <c:pt idx="2358">
                  <c:v>15.449205571517799</c:v>
                </c:pt>
                <c:pt idx="2359">
                  <c:v>15.4557573974599</c:v>
                </c:pt>
                <c:pt idx="2360">
                  <c:v>15.462309223402</c:v>
                </c:pt>
                <c:pt idx="2361">
                  <c:v>15.4688610493442</c:v>
                </c:pt>
                <c:pt idx="2362">
                  <c:v>15.475412875286301</c:v>
                </c:pt>
                <c:pt idx="2363">
                  <c:v>15.481964701228399</c:v>
                </c:pt>
                <c:pt idx="2364">
                  <c:v>15.4885165271705</c:v>
                </c:pt>
                <c:pt idx="2365">
                  <c:v>15.4950683531126</c:v>
                </c:pt>
                <c:pt idx="2366">
                  <c:v>15.5016201790548</c:v>
                </c:pt>
                <c:pt idx="2367">
                  <c:v>15.508172004996901</c:v>
                </c:pt>
                <c:pt idx="2368">
                  <c:v>15.514723830938999</c:v>
                </c:pt>
                <c:pt idx="2369">
                  <c:v>15.5212756568811</c:v>
                </c:pt>
                <c:pt idx="2370">
                  <c:v>15.5278274828232</c:v>
                </c:pt>
                <c:pt idx="2371">
                  <c:v>15.5343793087654</c:v>
                </c:pt>
                <c:pt idx="2372">
                  <c:v>15.540931134707501</c:v>
                </c:pt>
                <c:pt idx="2373">
                  <c:v>15.547482960649599</c:v>
                </c:pt>
                <c:pt idx="2374">
                  <c:v>15.5540347865917</c:v>
                </c:pt>
                <c:pt idx="2375">
                  <c:v>15.5605866125338</c:v>
                </c:pt>
                <c:pt idx="2376">
                  <c:v>15.567138438476</c:v>
                </c:pt>
                <c:pt idx="2377">
                  <c:v>15.573690264418101</c:v>
                </c:pt>
                <c:pt idx="2378">
                  <c:v>15.580242090360199</c:v>
                </c:pt>
                <c:pt idx="2379">
                  <c:v>15.5867939163023</c:v>
                </c:pt>
                <c:pt idx="2380">
                  <c:v>15.5933457422444</c:v>
                </c:pt>
                <c:pt idx="2381">
                  <c:v>15.5998975681866</c:v>
                </c:pt>
                <c:pt idx="2382">
                  <c:v>15.606449394128701</c:v>
                </c:pt>
                <c:pt idx="2383">
                  <c:v>15.613001220070799</c:v>
                </c:pt>
                <c:pt idx="2384">
                  <c:v>15.6195530460129</c:v>
                </c:pt>
                <c:pt idx="2385">
                  <c:v>15.626104871955</c:v>
                </c:pt>
                <c:pt idx="2386">
                  <c:v>15.632656697897101</c:v>
                </c:pt>
                <c:pt idx="2387">
                  <c:v>15.639208523839301</c:v>
                </c:pt>
                <c:pt idx="2388">
                  <c:v>15.6457603497814</c:v>
                </c:pt>
                <c:pt idx="2389">
                  <c:v>15.6523121757235</c:v>
                </c:pt>
                <c:pt idx="2390">
                  <c:v>15.6588640016656</c:v>
                </c:pt>
                <c:pt idx="2391">
                  <c:v>15.665415827607699</c:v>
                </c:pt>
                <c:pt idx="2392">
                  <c:v>15.671967653549901</c:v>
                </c:pt>
                <c:pt idx="2393">
                  <c:v>15.678519479492</c:v>
                </c:pt>
                <c:pt idx="2394">
                  <c:v>15.6850713054341</c:v>
                </c:pt>
                <c:pt idx="2395">
                  <c:v>15.6916231313762</c:v>
                </c:pt>
                <c:pt idx="2396">
                  <c:v>15.698174957318299</c:v>
                </c:pt>
                <c:pt idx="2397">
                  <c:v>15.704726783260501</c:v>
                </c:pt>
                <c:pt idx="2398">
                  <c:v>15.7112786092026</c:v>
                </c:pt>
                <c:pt idx="2399">
                  <c:v>15.7178304351447</c:v>
                </c:pt>
                <c:pt idx="2400">
                  <c:v>15.7243822610868</c:v>
                </c:pt>
                <c:pt idx="2401">
                  <c:v>15.730934087028899</c:v>
                </c:pt>
                <c:pt idx="2402">
                  <c:v>15.737485912971099</c:v>
                </c:pt>
                <c:pt idx="2403">
                  <c:v>15.7440377389132</c:v>
                </c:pt>
                <c:pt idx="2404">
                  <c:v>15.7505895648553</c:v>
                </c:pt>
                <c:pt idx="2405">
                  <c:v>15.757141390797401</c:v>
                </c:pt>
                <c:pt idx="2406">
                  <c:v>15.763693216739499</c:v>
                </c:pt>
                <c:pt idx="2407">
                  <c:v>15.770245042681699</c:v>
                </c:pt>
                <c:pt idx="2408">
                  <c:v>15.7767968686238</c:v>
                </c:pt>
                <c:pt idx="2409">
                  <c:v>15.7833486945659</c:v>
                </c:pt>
                <c:pt idx="2410">
                  <c:v>15.789900520508001</c:v>
                </c:pt>
                <c:pt idx="2411">
                  <c:v>15.796452346450099</c:v>
                </c:pt>
                <c:pt idx="2412">
                  <c:v>15.803004172392299</c:v>
                </c:pt>
                <c:pt idx="2413">
                  <c:v>15.8095559983344</c:v>
                </c:pt>
                <c:pt idx="2414">
                  <c:v>15.8161078242765</c:v>
                </c:pt>
                <c:pt idx="2415">
                  <c:v>15.822659650218601</c:v>
                </c:pt>
                <c:pt idx="2416">
                  <c:v>15.829211476160699</c:v>
                </c:pt>
                <c:pt idx="2417">
                  <c:v>15.835763302102899</c:v>
                </c:pt>
                <c:pt idx="2418">
                  <c:v>15.842315128045</c:v>
                </c:pt>
                <c:pt idx="2419">
                  <c:v>15.8488669539871</c:v>
                </c:pt>
                <c:pt idx="2420">
                  <c:v>15.855418779929201</c:v>
                </c:pt>
                <c:pt idx="2421">
                  <c:v>15.861970605871299</c:v>
                </c:pt>
                <c:pt idx="2422">
                  <c:v>15.868522431813499</c:v>
                </c:pt>
                <c:pt idx="2423">
                  <c:v>15.8750742577556</c:v>
                </c:pt>
                <c:pt idx="2424">
                  <c:v>15.8816260836977</c:v>
                </c:pt>
                <c:pt idx="2425">
                  <c:v>15.888177909639801</c:v>
                </c:pt>
                <c:pt idx="2426">
                  <c:v>15.894729735581899</c:v>
                </c:pt>
                <c:pt idx="2427">
                  <c:v>15.901281561524</c:v>
                </c:pt>
                <c:pt idx="2428">
                  <c:v>15.9078333874662</c:v>
                </c:pt>
                <c:pt idx="2429">
                  <c:v>15.9143852134083</c:v>
                </c:pt>
                <c:pt idx="2430">
                  <c:v>15.920937039350401</c:v>
                </c:pt>
                <c:pt idx="2431">
                  <c:v>15.927488865292499</c:v>
                </c:pt>
                <c:pt idx="2432">
                  <c:v>15.9340406912346</c:v>
                </c:pt>
                <c:pt idx="2433">
                  <c:v>15.9405925171768</c:v>
                </c:pt>
                <c:pt idx="2434">
                  <c:v>15.9471443431189</c:v>
                </c:pt>
                <c:pt idx="2435">
                  <c:v>15.953696169061001</c:v>
                </c:pt>
                <c:pt idx="2436">
                  <c:v>15.960247995003099</c:v>
                </c:pt>
                <c:pt idx="2437">
                  <c:v>15.9667998209452</c:v>
                </c:pt>
                <c:pt idx="2438">
                  <c:v>15.9733516468874</c:v>
                </c:pt>
                <c:pt idx="2439">
                  <c:v>15.9799034728295</c:v>
                </c:pt>
                <c:pt idx="2440">
                  <c:v>15.986455298771601</c:v>
                </c:pt>
                <c:pt idx="2441">
                  <c:v>15.993007124713699</c:v>
                </c:pt>
                <c:pt idx="2442">
                  <c:v>15.9995589506558</c:v>
                </c:pt>
                <c:pt idx="2443">
                  <c:v>16.006110776598</c:v>
                </c:pt>
                <c:pt idx="2444">
                  <c:v>16.0126626025401</c:v>
                </c:pt>
                <c:pt idx="2445">
                  <c:v>16.019214428482201</c:v>
                </c:pt>
                <c:pt idx="2446">
                  <c:v>16.025766254424301</c:v>
                </c:pt>
                <c:pt idx="2447">
                  <c:v>16.032318080366402</c:v>
                </c:pt>
                <c:pt idx="2448">
                  <c:v>16.038869906308602</c:v>
                </c:pt>
                <c:pt idx="2449">
                  <c:v>16.045421732250698</c:v>
                </c:pt>
                <c:pt idx="2450">
                  <c:v>16.051973558192799</c:v>
                </c:pt>
                <c:pt idx="2451">
                  <c:v>16.058525384134899</c:v>
                </c:pt>
                <c:pt idx="2452">
                  <c:v>16.065077210077</c:v>
                </c:pt>
                <c:pt idx="2453">
                  <c:v>16.0716290360192</c:v>
                </c:pt>
                <c:pt idx="2454">
                  <c:v>16.0781808619613</c:v>
                </c:pt>
                <c:pt idx="2455">
                  <c:v>16.084732687903401</c:v>
                </c:pt>
                <c:pt idx="2456">
                  <c:v>16.091284513845501</c:v>
                </c:pt>
                <c:pt idx="2457">
                  <c:v>16.097836339787602</c:v>
                </c:pt>
                <c:pt idx="2458">
                  <c:v>16.104388165729802</c:v>
                </c:pt>
                <c:pt idx="2459">
                  <c:v>16.110939991671898</c:v>
                </c:pt>
                <c:pt idx="2460">
                  <c:v>16.117491817613999</c:v>
                </c:pt>
                <c:pt idx="2461">
                  <c:v>16.124043643556099</c:v>
                </c:pt>
                <c:pt idx="2462">
                  <c:v>16.1305954694982</c:v>
                </c:pt>
                <c:pt idx="2463">
                  <c:v>16.1371472954404</c:v>
                </c:pt>
                <c:pt idx="2464">
                  <c:v>16.1436991213825</c:v>
                </c:pt>
                <c:pt idx="2465">
                  <c:v>16.150250947324601</c:v>
                </c:pt>
                <c:pt idx="2466">
                  <c:v>16.156802773266701</c:v>
                </c:pt>
                <c:pt idx="2467">
                  <c:v>16.163354599208802</c:v>
                </c:pt>
                <c:pt idx="2468">
                  <c:v>16.169906425150899</c:v>
                </c:pt>
                <c:pt idx="2469">
                  <c:v>16.176458251093099</c:v>
                </c:pt>
                <c:pt idx="2470">
                  <c:v>16.183010077035199</c:v>
                </c:pt>
                <c:pt idx="2471">
                  <c:v>16.189561902977299</c:v>
                </c:pt>
                <c:pt idx="2472">
                  <c:v>16.1961137289194</c:v>
                </c:pt>
                <c:pt idx="2473">
                  <c:v>16.2026655548615</c:v>
                </c:pt>
                <c:pt idx="2474">
                  <c:v>16.2092173808037</c:v>
                </c:pt>
                <c:pt idx="2475">
                  <c:v>16.215769206745801</c:v>
                </c:pt>
                <c:pt idx="2476">
                  <c:v>16.222321032687901</c:v>
                </c:pt>
                <c:pt idx="2477">
                  <c:v>16.228872858630002</c:v>
                </c:pt>
                <c:pt idx="2478">
                  <c:v>16.235424684572099</c:v>
                </c:pt>
                <c:pt idx="2479">
                  <c:v>16.241976510514299</c:v>
                </c:pt>
                <c:pt idx="2480">
                  <c:v>16.248528336456399</c:v>
                </c:pt>
                <c:pt idx="2481">
                  <c:v>16.2550801623985</c:v>
                </c:pt>
                <c:pt idx="2482">
                  <c:v>16.2616319883406</c:v>
                </c:pt>
                <c:pt idx="2483">
                  <c:v>16.2681838142827</c:v>
                </c:pt>
                <c:pt idx="2484">
                  <c:v>16.2747356402249</c:v>
                </c:pt>
                <c:pt idx="2485">
                  <c:v>16.281287466167001</c:v>
                </c:pt>
                <c:pt idx="2486">
                  <c:v>16.287839292109101</c:v>
                </c:pt>
                <c:pt idx="2487">
                  <c:v>16.294391118051202</c:v>
                </c:pt>
                <c:pt idx="2488">
                  <c:v>16.300942943993299</c:v>
                </c:pt>
                <c:pt idx="2489">
                  <c:v>16.307494769935499</c:v>
                </c:pt>
                <c:pt idx="2490">
                  <c:v>16.314046595877599</c:v>
                </c:pt>
                <c:pt idx="2491">
                  <c:v>16.3205984218197</c:v>
                </c:pt>
                <c:pt idx="2492">
                  <c:v>16.3271502477618</c:v>
                </c:pt>
                <c:pt idx="2493">
                  <c:v>16.3337020737039</c:v>
                </c:pt>
                <c:pt idx="2494">
                  <c:v>16.3402538996461</c:v>
                </c:pt>
                <c:pt idx="2495">
                  <c:v>16.346805725588201</c:v>
                </c:pt>
                <c:pt idx="2496">
                  <c:v>16.353357551530301</c:v>
                </c:pt>
                <c:pt idx="2497">
                  <c:v>16.359909377472398</c:v>
                </c:pt>
                <c:pt idx="2498">
                  <c:v>16.366461203414499</c:v>
                </c:pt>
                <c:pt idx="2499">
                  <c:v>16.373013029356699</c:v>
                </c:pt>
                <c:pt idx="2500">
                  <c:v>16.379564855298799</c:v>
                </c:pt>
                <c:pt idx="2501">
                  <c:v>16.3861166812409</c:v>
                </c:pt>
                <c:pt idx="2502">
                  <c:v>16.392668507183</c:v>
                </c:pt>
                <c:pt idx="2503">
                  <c:v>16.399220333125101</c:v>
                </c:pt>
                <c:pt idx="2504">
                  <c:v>16.4057721590673</c:v>
                </c:pt>
                <c:pt idx="2505">
                  <c:v>16.412323985009401</c:v>
                </c:pt>
                <c:pt idx="2506">
                  <c:v>16.418875810951501</c:v>
                </c:pt>
                <c:pt idx="2507">
                  <c:v>16.425427636893598</c:v>
                </c:pt>
                <c:pt idx="2508">
                  <c:v>16.431979462835699</c:v>
                </c:pt>
                <c:pt idx="2509">
                  <c:v>16.438531288777799</c:v>
                </c:pt>
                <c:pt idx="2510">
                  <c:v>16.445083114719999</c:v>
                </c:pt>
                <c:pt idx="2511">
                  <c:v>16.4516349406621</c:v>
                </c:pt>
                <c:pt idx="2512">
                  <c:v>16.4581867666042</c:v>
                </c:pt>
                <c:pt idx="2513">
                  <c:v>16.464738592546301</c:v>
                </c:pt>
                <c:pt idx="2514">
                  <c:v>16.471290418488401</c:v>
                </c:pt>
                <c:pt idx="2515">
                  <c:v>16.477842244430601</c:v>
                </c:pt>
                <c:pt idx="2516">
                  <c:v>16.484394070372701</c:v>
                </c:pt>
                <c:pt idx="2517">
                  <c:v>16.490945896314798</c:v>
                </c:pt>
                <c:pt idx="2518">
                  <c:v>16.497497722256899</c:v>
                </c:pt>
                <c:pt idx="2519">
                  <c:v>16.504049548198999</c:v>
                </c:pt>
                <c:pt idx="2520">
                  <c:v>16.510601374141199</c:v>
                </c:pt>
                <c:pt idx="2521">
                  <c:v>16.5171532000833</c:v>
                </c:pt>
                <c:pt idx="2522">
                  <c:v>16.5237050260254</c:v>
                </c:pt>
                <c:pt idx="2523">
                  <c:v>16.530256851967501</c:v>
                </c:pt>
                <c:pt idx="2524">
                  <c:v>16.536808677909601</c:v>
                </c:pt>
                <c:pt idx="2525">
                  <c:v>16.543360503851801</c:v>
                </c:pt>
                <c:pt idx="2526">
                  <c:v>16.549912329793901</c:v>
                </c:pt>
                <c:pt idx="2527">
                  <c:v>16.556464155735998</c:v>
                </c:pt>
                <c:pt idx="2528">
                  <c:v>16.563015981678099</c:v>
                </c:pt>
                <c:pt idx="2529">
                  <c:v>16.569567807620199</c:v>
                </c:pt>
                <c:pt idx="2530">
                  <c:v>16.576119633562399</c:v>
                </c:pt>
                <c:pt idx="2531">
                  <c:v>16.5826714595045</c:v>
                </c:pt>
                <c:pt idx="2532">
                  <c:v>16.5892232854466</c:v>
                </c:pt>
                <c:pt idx="2533">
                  <c:v>16.595775111388701</c:v>
                </c:pt>
                <c:pt idx="2534">
                  <c:v>16.602326937330801</c:v>
                </c:pt>
                <c:pt idx="2535">
                  <c:v>16.608878763273001</c:v>
                </c:pt>
                <c:pt idx="2536">
                  <c:v>16.615430589215102</c:v>
                </c:pt>
                <c:pt idx="2537">
                  <c:v>16.621982415157198</c:v>
                </c:pt>
                <c:pt idx="2538">
                  <c:v>16.628534241099299</c:v>
                </c:pt>
                <c:pt idx="2539">
                  <c:v>16.635086067041399</c:v>
                </c:pt>
                <c:pt idx="2540">
                  <c:v>16.641637892983599</c:v>
                </c:pt>
                <c:pt idx="2541">
                  <c:v>16.6481897189257</c:v>
                </c:pt>
                <c:pt idx="2542">
                  <c:v>16.6547415448678</c:v>
                </c:pt>
                <c:pt idx="2543">
                  <c:v>16.661293370809901</c:v>
                </c:pt>
                <c:pt idx="2544">
                  <c:v>16.667845196752001</c:v>
                </c:pt>
                <c:pt idx="2545">
                  <c:v>16.674397022694102</c:v>
                </c:pt>
                <c:pt idx="2546">
                  <c:v>16.680948848636302</c:v>
                </c:pt>
                <c:pt idx="2547">
                  <c:v>16.687500674578398</c:v>
                </c:pt>
                <c:pt idx="2548">
                  <c:v>16.694052500520499</c:v>
                </c:pt>
                <c:pt idx="2549">
                  <c:v>16.700604326462599</c:v>
                </c:pt>
                <c:pt idx="2550">
                  <c:v>16.7071561524047</c:v>
                </c:pt>
                <c:pt idx="2551">
                  <c:v>16.7137079783469</c:v>
                </c:pt>
                <c:pt idx="2552">
                  <c:v>16.720259804289</c:v>
                </c:pt>
                <c:pt idx="2553">
                  <c:v>16.726811630231101</c:v>
                </c:pt>
                <c:pt idx="2554">
                  <c:v>16.733363456173201</c:v>
                </c:pt>
                <c:pt idx="2555">
                  <c:v>16.739915282115302</c:v>
                </c:pt>
                <c:pt idx="2556">
                  <c:v>16.746467108057502</c:v>
                </c:pt>
                <c:pt idx="2557">
                  <c:v>16.753018933999599</c:v>
                </c:pt>
                <c:pt idx="2558">
                  <c:v>16.759570759941699</c:v>
                </c:pt>
                <c:pt idx="2559">
                  <c:v>16.766122585883799</c:v>
                </c:pt>
                <c:pt idx="2560">
                  <c:v>16.7726744118259</c:v>
                </c:pt>
                <c:pt idx="2561">
                  <c:v>16.7792262377681</c:v>
                </c:pt>
                <c:pt idx="2562">
                  <c:v>16.7857780637102</c:v>
                </c:pt>
                <c:pt idx="2563">
                  <c:v>16.792329889652301</c:v>
                </c:pt>
                <c:pt idx="2564">
                  <c:v>16.798881715594401</c:v>
                </c:pt>
                <c:pt idx="2565">
                  <c:v>16.805433541536502</c:v>
                </c:pt>
                <c:pt idx="2566">
                  <c:v>16.811985367478702</c:v>
                </c:pt>
                <c:pt idx="2567">
                  <c:v>16.818537193420799</c:v>
                </c:pt>
                <c:pt idx="2568">
                  <c:v>16.825089019362899</c:v>
                </c:pt>
                <c:pt idx="2569">
                  <c:v>16.831640845304999</c:v>
                </c:pt>
                <c:pt idx="2570">
                  <c:v>16.8381926712471</c:v>
                </c:pt>
                <c:pt idx="2571">
                  <c:v>16.8447444971893</c:v>
                </c:pt>
                <c:pt idx="2572">
                  <c:v>16.8512963231314</c:v>
                </c:pt>
                <c:pt idx="2573">
                  <c:v>16.857848149073501</c:v>
                </c:pt>
                <c:pt idx="2574">
                  <c:v>16.864399975015601</c:v>
                </c:pt>
                <c:pt idx="2575">
                  <c:v>16.870951800957702</c:v>
                </c:pt>
                <c:pt idx="2576">
                  <c:v>16.877503626899902</c:v>
                </c:pt>
                <c:pt idx="2577">
                  <c:v>16.884055452841999</c:v>
                </c:pt>
                <c:pt idx="2578">
                  <c:v>16.890607278784099</c:v>
                </c:pt>
                <c:pt idx="2579">
                  <c:v>16.8971591047262</c:v>
                </c:pt>
                <c:pt idx="2580">
                  <c:v>16.9037109306683</c:v>
                </c:pt>
                <c:pt idx="2581">
                  <c:v>16.9102627566105</c:v>
                </c:pt>
                <c:pt idx="2582">
                  <c:v>16.9168145825526</c:v>
                </c:pt>
                <c:pt idx="2583">
                  <c:v>16.923366408494701</c:v>
                </c:pt>
                <c:pt idx="2584">
                  <c:v>16.929918234436801</c:v>
                </c:pt>
                <c:pt idx="2585">
                  <c:v>16.936470060378898</c:v>
                </c:pt>
                <c:pt idx="2586">
                  <c:v>16.943021886320999</c:v>
                </c:pt>
                <c:pt idx="2587">
                  <c:v>16.949573712263199</c:v>
                </c:pt>
                <c:pt idx="2588">
                  <c:v>16.956125538205299</c:v>
                </c:pt>
                <c:pt idx="2589">
                  <c:v>16.9626773641474</c:v>
                </c:pt>
                <c:pt idx="2590">
                  <c:v>16.9692291900895</c:v>
                </c:pt>
                <c:pt idx="2591">
                  <c:v>16.975781016031601</c:v>
                </c:pt>
                <c:pt idx="2592">
                  <c:v>16.9823328419738</c:v>
                </c:pt>
                <c:pt idx="2593">
                  <c:v>16.988884667915901</c:v>
                </c:pt>
                <c:pt idx="2594">
                  <c:v>16.995436493858001</c:v>
                </c:pt>
                <c:pt idx="2595">
                  <c:v>17.001988319800098</c:v>
                </c:pt>
                <c:pt idx="2596">
                  <c:v>17.008540145742199</c:v>
                </c:pt>
                <c:pt idx="2597">
                  <c:v>17.015091971684399</c:v>
                </c:pt>
                <c:pt idx="2598">
                  <c:v>17.021643797626499</c:v>
                </c:pt>
                <c:pt idx="2599">
                  <c:v>17.0281956235686</c:v>
                </c:pt>
                <c:pt idx="2600">
                  <c:v>17.0347474495107</c:v>
                </c:pt>
                <c:pt idx="2601">
                  <c:v>17.041299275452801</c:v>
                </c:pt>
                <c:pt idx="2602">
                  <c:v>17.047851101395</c:v>
                </c:pt>
                <c:pt idx="2603">
                  <c:v>17.054402927337101</c:v>
                </c:pt>
                <c:pt idx="2604">
                  <c:v>17.060954753279201</c:v>
                </c:pt>
                <c:pt idx="2605">
                  <c:v>17.067506579221298</c:v>
                </c:pt>
                <c:pt idx="2606">
                  <c:v>17.074058405163399</c:v>
                </c:pt>
                <c:pt idx="2607">
                  <c:v>17.080610231105599</c:v>
                </c:pt>
                <c:pt idx="2608">
                  <c:v>17.087162057047699</c:v>
                </c:pt>
                <c:pt idx="2609">
                  <c:v>17.0937138829898</c:v>
                </c:pt>
                <c:pt idx="2610">
                  <c:v>17.1002657089319</c:v>
                </c:pt>
                <c:pt idx="2611">
                  <c:v>17.106817534874001</c:v>
                </c:pt>
                <c:pt idx="2612">
                  <c:v>17.113369360816201</c:v>
                </c:pt>
                <c:pt idx="2613">
                  <c:v>17.119921186758301</c:v>
                </c:pt>
                <c:pt idx="2614">
                  <c:v>17.126473012700401</c:v>
                </c:pt>
                <c:pt idx="2615">
                  <c:v>17.133024838642498</c:v>
                </c:pt>
                <c:pt idx="2616">
                  <c:v>17.139576664584599</c:v>
                </c:pt>
                <c:pt idx="2617">
                  <c:v>17.146128490526799</c:v>
                </c:pt>
                <c:pt idx="2618">
                  <c:v>17.152680316468899</c:v>
                </c:pt>
                <c:pt idx="2619">
                  <c:v>17.159232142411</c:v>
                </c:pt>
                <c:pt idx="2620">
                  <c:v>17.1657839683531</c:v>
                </c:pt>
                <c:pt idx="2621">
                  <c:v>17.172335794295201</c:v>
                </c:pt>
                <c:pt idx="2622">
                  <c:v>17.178887620237401</c:v>
                </c:pt>
                <c:pt idx="2623">
                  <c:v>17.185439446179501</c:v>
                </c:pt>
                <c:pt idx="2624">
                  <c:v>17.191991272121601</c:v>
                </c:pt>
                <c:pt idx="2625">
                  <c:v>17.198543098063698</c:v>
                </c:pt>
                <c:pt idx="2626">
                  <c:v>17.205094924005799</c:v>
                </c:pt>
                <c:pt idx="2627">
                  <c:v>17.211646749947899</c:v>
                </c:pt>
                <c:pt idx="2628">
                  <c:v>17.218198575890099</c:v>
                </c:pt>
                <c:pt idx="2629">
                  <c:v>17.2247504018322</c:v>
                </c:pt>
                <c:pt idx="2630">
                  <c:v>17.2313022277743</c:v>
                </c:pt>
                <c:pt idx="2631">
                  <c:v>17.237854053716401</c:v>
                </c:pt>
                <c:pt idx="2632">
                  <c:v>17.244405879658501</c:v>
                </c:pt>
                <c:pt idx="2633">
                  <c:v>17.250957705600701</c:v>
                </c:pt>
                <c:pt idx="2634">
                  <c:v>17.257509531542802</c:v>
                </c:pt>
                <c:pt idx="2635">
                  <c:v>17.264061357484898</c:v>
                </c:pt>
                <c:pt idx="2636">
                  <c:v>17.270613183426999</c:v>
                </c:pt>
                <c:pt idx="2637">
                  <c:v>17.277165009369099</c:v>
                </c:pt>
                <c:pt idx="2638">
                  <c:v>17.283716835311299</c:v>
                </c:pt>
                <c:pt idx="2639">
                  <c:v>17.2902686612534</c:v>
                </c:pt>
                <c:pt idx="2640">
                  <c:v>17.2968204871955</c:v>
                </c:pt>
                <c:pt idx="2641">
                  <c:v>17.303372313137601</c:v>
                </c:pt>
                <c:pt idx="2642">
                  <c:v>17.309924139079701</c:v>
                </c:pt>
                <c:pt idx="2643">
                  <c:v>17.316475965021901</c:v>
                </c:pt>
                <c:pt idx="2644">
                  <c:v>17.323027790964002</c:v>
                </c:pt>
                <c:pt idx="2645">
                  <c:v>17.329579616906098</c:v>
                </c:pt>
                <c:pt idx="2646">
                  <c:v>17.336131442848199</c:v>
                </c:pt>
                <c:pt idx="2647">
                  <c:v>17.342683268790299</c:v>
                </c:pt>
                <c:pt idx="2648">
                  <c:v>17.349235094732499</c:v>
                </c:pt>
                <c:pt idx="2649">
                  <c:v>17.3557869206746</c:v>
                </c:pt>
                <c:pt idx="2650">
                  <c:v>17.3623387466167</c:v>
                </c:pt>
                <c:pt idx="2651">
                  <c:v>17.368890572558801</c:v>
                </c:pt>
                <c:pt idx="2652">
                  <c:v>17.375442398500901</c:v>
                </c:pt>
                <c:pt idx="2653">
                  <c:v>17.381994224443101</c:v>
                </c:pt>
                <c:pt idx="2654">
                  <c:v>17.388546050385202</c:v>
                </c:pt>
                <c:pt idx="2655">
                  <c:v>17.395097876327299</c:v>
                </c:pt>
                <c:pt idx="2656">
                  <c:v>17.401649702269399</c:v>
                </c:pt>
                <c:pt idx="2657">
                  <c:v>17.408201528211499</c:v>
                </c:pt>
                <c:pt idx="2658">
                  <c:v>17.414753354153699</c:v>
                </c:pt>
                <c:pt idx="2659">
                  <c:v>17.4213051800958</c:v>
                </c:pt>
                <c:pt idx="2660">
                  <c:v>17.4278570060379</c:v>
                </c:pt>
                <c:pt idx="2661">
                  <c:v>17.434408831980001</c:v>
                </c:pt>
                <c:pt idx="2662">
                  <c:v>17.440960657922101</c:v>
                </c:pt>
                <c:pt idx="2663">
                  <c:v>17.447512483864301</c:v>
                </c:pt>
                <c:pt idx="2664">
                  <c:v>17.454064309806402</c:v>
                </c:pt>
                <c:pt idx="2665">
                  <c:v>17.460616135748499</c:v>
                </c:pt>
                <c:pt idx="2666">
                  <c:v>17.467167961690599</c:v>
                </c:pt>
                <c:pt idx="2667">
                  <c:v>17.4737197876327</c:v>
                </c:pt>
                <c:pt idx="2668">
                  <c:v>17.480271613574899</c:v>
                </c:pt>
                <c:pt idx="2669">
                  <c:v>17.486823439517</c:v>
                </c:pt>
                <c:pt idx="2670">
                  <c:v>17.4933752654591</c:v>
                </c:pt>
                <c:pt idx="2671">
                  <c:v>17.499927091401201</c:v>
                </c:pt>
                <c:pt idx="2672">
                  <c:v>17.506478917343301</c:v>
                </c:pt>
                <c:pt idx="2673">
                  <c:v>17.513030743285402</c:v>
                </c:pt>
                <c:pt idx="2674">
                  <c:v>17.519582569227602</c:v>
                </c:pt>
                <c:pt idx="2675">
                  <c:v>17.526134395169699</c:v>
                </c:pt>
                <c:pt idx="2676">
                  <c:v>17.532686221111799</c:v>
                </c:pt>
                <c:pt idx="2677">
                  <c:v>17.5392380470539</c:v>
                </c:pt>
                <c:pt idx="2678">
                  <c:v>17.545789872996</c:v>
                </c:pt>
                <c:pt idx="2679">
                  <c:v>17.5523416989382</c:v>
                </c:pt>
                <c:pt idx="2680">
                  <c:v>17.5588935248803</c:v>
                </c:pt>
                <c:pt idx="2681">
                  <c:v>17.565445350822401</c:v>
                </c:pt>
                <c:pt idx="2682">
                  <c:v>17.571997176764501</c:v>
                </c:pt>
                <c:pt idx="2683">
                  <c:v>17.578549002706598</c:v>
                </c:pt>
                <c:pt idx="2684">
                  <c:v>17.585100828648802</c:v>
                </c:pt>
                <c:pt idx="2685">
                  <c:v>17.591652654590899</c:v>
                </c:pt>
                <c:pt idx="2686">
                  <c:v>17.598204480532999</c:v>
                </c:pt>
                <c:pt idx="2687">
                  <c:v>17.6047563064751</c:v>
                </c:pt>
                <c:pt idx="2688">
                  <c:v>17.6113081324172</c:v>
                </c:pt>
                <c:pt idx="2689">
                  <c:v>17.6178599583594</c:v>
                </c:pt>
                <c:pt idx="2690">
                  <c:v>17.6244117843015</c:v>
                </c:pt>
                <c:pt idx="2691">
                  <c:v>17.630963610243601</c:v>
                </c:pt>
                <c:pt idx="2692">
                  <c:v>17.637515436185701</c:v>
                </c:pt>
                <c:pt idx="2693">
                  <c:v>17.644067262127798</c:v>
                </c:pt>
                <c:pt idx="2694">
                  <c:v>17.650619088069998</c:v>
                </c:pt>
                <c:pt idx="2695">
                  <c:v>17.657170914012099</c:v>
                </c:pt>
                <c:pt idx="2696">
                  <c:v>17.663722739954199</c:v>
                </c:pt>
                <c:pt idx="2697">
                  <c:v>17.6702745658963</c:v>
                </c:pt>
                <c:pt idx="2698">
                  <c:v>17.6768263918384</c:v>
                </c:pt>
                <c:pt idx="2699">
                  <c:v>17.6833782177806</c:v>
                </c:pt>
                <c:pt idx="2700">
                  <c:v>17.689930043722701</c:v>
                </c:pt>
                <c:pt idx="2701">
                  <c:v>17.696481869664801</c:v>
                </c:pt>
                <c:pt idx="2702">
                  <c:v>17.703033695606901</c:v>
                </c:pt>
                <c:pt idx="2703">
                  <c:v>17.709585521548998</c:v>
                </c:pt>
                <c:pt idx="2704">
                  <c:v>17.716137347491198</c:v>
                </c:pt>
                <c:pt idx="2705">
                  <c:v>17.722689173433299</c:v>
                </c:pt>
                <c:pt idx="2706">
                  <c:v>17.729240999375399</c:v>
                </c:pt>
                <c:pt idx="2707">
                  <c:v>17.7357928253175</c:v>
                </c:pt>
                <c:pt idx="2708">
                  <c:v>17.7423446512596</c:v>
                </c:pt>
                <c:pt idx="2709">
                  <c:v>17.7488964772018</c:v>
                </c:pt>
                <c:pt idx="2710">
                  <c:v>17.755448303143901</c:v>
                </c:pt>
                <c:pt idx="2711">
                  <c:v>17.762000129086001</c:v>
                </c:pt>
                <c:pt idx="2712">
                  <c:v>17.768551955028101</c:v>
                </c:pt>
                <c:pt idx="2713">
                  <c:v>17.775103780970198</c:v>
                </c:pt>
                <c:pt idx="2714">
                  <c:v>17.781655606912299</c:v>
                </c:pt>
                <c:pt idx="2715">
                  <c:v>17.788207432854499</c:v>
                </c:pt>
                <c:pt idx="2716">
                  <c:v>17.794759258796599</c:v>
                </c:pt>
                <c:pt idx="2717">
                  <c:v>17.8013110847387</c:v>
                </c:pt>
                <c:pt idx="2718">
                  <c:v>17.8078629106808</c:v>
                </c:pt>
                <c:pt idx="2719">
                  <c:v>17.814414736622901</c:v>
                </c:pt>
                <c:pt idx="2720">
                  <c:v>17.820966562565101</c:v>
                </c:pt>
                <c:pt idx="2721">
                  <c:v>17.827518388507201</c:v>
                </c:pt>
                <c:pt idx="2722">
                  <c:v>17.834070214449302</c:v>
                </c:pt>
                <c:pt idx="2723">
                  <c:v>17.840622040391398</c:v>
                </c:pt>
                <c:pt idx="2724">
                  <c:v>17.847173866333499</c:v>
                </c:pt>
                <c:pt idx="2725">
                  <c:v>17.853725692275699</c:v>
                </c:pt>
                <c:pt idx="2726">
                  <c:v>17.860277518217799</c:v>
                </c:pt>
                <c:pt idx="2727">
                  <c:v>17.8668293441599</c:v>
                </c:pt>
                <c:pt idx="2728">
                  <c:v>17.873381170102</c:v>
                </c:pt>
                <c:pt idx="2729">
                  <c:v>17.879932996044101</c:v>
                </c:pt>
                <c:pt idx="2730">
                  <c:v>17.886484821986301</c:v>
                </c:pt>
                <c:pt idx="2731">
                  <c:v>17.893036647928401</c:v>
                </c:pt>
                <c:pt idx="2732">
                  <c:v>17.899588473870502</c:v>
                </c:pt>
                <c:pt idx="2733">
                  <c:v>17.906140299812598</c:v>
                </c:pt>
                <c:pt idx="2734">
                  <c:v>17.912692125754699</c:v>
                </c:pt>
                <c:pt idx="2735">
                  <c:v>17.919243951696899</c:v>
                </c:pt>
                <c:pt idx="2736">
                  <c:v>17.925795777638999</c:v>
                </c:pt>
                <c:pt idx="2737">
                  <c:v>17.9323476035811</c:v>
                </c:pt>
                <c:pt idx="2738">
                  <c:v>17.9388994295232</c:v>
                </c:pt>
                <c:pt idx="2739">
                  <c:v>17.945451255465301</c:v>
                </c:pt>
                <c:pt idx="2740">
                  <c:v>17.952003081407501</c:v>
                </c:pt>
                <c:pt idx="2741">
                  <c:v>17.958554907349601</c:v>
                </c:pt>
                <c:pt idx="2742">
                  <c:v>17.965106733291702</c:v>
                </c:pt>
                <c:pt idx="2743">
                  <c:v>17.971658559233799</c:v>
                </c:pt>
                <c:pt idx="2744">
                  <c:v>17.978210385175899</c:v>
                </c:pt>
                <c:pt idx="2745">
                  <c:v>17.984762211118099</c:v>
                </c:pt>
                <c:pt idx="2746">
                  <c:v>17.991314037060199</c:v>
                </c:pt>
                <c:pt idx="2747">
                  <c:v>17.9978658630023</c:v>
                </c:pt>
                <c:pt idx="2748">
                  <c:v>18.0044176889444</c:v>
                </c:pt>
                <c:pt idx="2749">
                  <c:v>18.010969514886501</c:v>
                </c:pt>
                <c:pt idx="2750">
                  <c:v>18.017521340828601</c:v>
                </c:pt>
                <c:pt idx="2751">
                  <c:v>18.024073166770801</c:v>
                </c:pt>
                <c:pt idx="2752">
                  <c:v>18.030624992712902</c:v>
                </c:pt>
                <c:pt idx="2753">
                  <c:v>18.037176818654999</c:v>
                </c:pt>
                <c:pt idx="2754">
                  <c:v>18.043728644597099</c:v>
                </c:pt>
                <c:pt idx="2755">
                  <c:v>18.050280470539199</c:v>
                </c:pt>
                <c:pt idx="2756">
                  <c:v>18.056832296481399</c:v>
                </c:pt>
                <c:pt idx="2757">
                  <c:v>18.0633841224235</c:v>
                </c:pt>
                <c:pt idx="2758">
                  <c:v>18.0699359483656</c:v>
                </c:pt>
                <c:pt idx="2759">
                  <c:v>18.076487774307701</c:v>
                </c:pt>
                <c:pt idx="2760">
                  <c:v>18.083039600249801</c:v>
                </c:pt>
                <c:pt idx="2761">
                  <c:v>18.089591426192001</c:v>
                </c:pt>
                <c:pt idx="2762">
                  <c:v>18.096143252134102</c:v>
                </c:pt>
                <c:pt idx="2763">
                  <c:v>18.102695078076199</c:v>
                </c:pt>
                <c:pt idx="2764">
                  <c:v>18.109246904018299</c:v>
                </c:pt>
                <c:pt idx="2765">
                  <c:v>18.1157987299604</c:v>
                </c:pt>
                <c:pt idx="2766">
                  <c:v>18.122350555902599</c:v>
                </c:pt>
                <c:pt idx="2767">
                  <c:v>18.1289023818447</c:v>
                </c:pt>
                <c:pt idx="2768">
                  <c:v>18.1354542077868</c:v>
                </c:pt>
                <c:pt idx="2769">
                  <c:v>18.142006033728901</c:v>
                </c:pt>
                <c:pt idx="2770">
                  <c:v>18.148557859671001</c:v>
                </c:pt>
                <c:pt idx="2771">
                  <c:v>18.155109685613201</c:v>
                </c:pt>
                <c:pt idx="2772">
                  <c:v>18.161661511555302</c:v>
                </c:pt>
                <c:pt idx="2773">
                  <c:v>18.168213337497399</c:v>
                </c:pt>
                <c:pt idx="2774">
                  <c:v>18.174765163439499</c:v>
                </c:pt>
                <c:pt idx="2775">
                  <c:v>18.1813169893816</c:v>
                </c:pt>
                <c:pt idx="2776">
                  <c:v>18.1878688153238</c:v>
                </c:pt>
                <c:pt idx="2777">
                  <c:v>18.1944206412659</c:v>
                </c:pt>
                <c:pt idx="2778">
                  <c:v>18.200972467208</c:v>
                </c:pt>
                <c:pt idx="2779">
                  <c:v>18.207524293150101</c:v>
                </c:pt>
                <c:pt idx="2780">
                  <c:v>18.214076119092201</c:v>
                </c:pt>
                <c:pt idx="2781">
                  <c:v>18.220627945034401</c:v>
                </c:pt>
                <c:pt idx="2782">
                  <c:v>18.227179770976502</c:v>
                </c:pt>
                <c:pt idx="2783">
                  <c:v>18.233731596918599</c:v>
                </c:pt>
                <c:pt idx="2784">
                  <c:v>18.240283422860699</c:v>
                </c:pt>
                <c:pt idx="2785">
                  <c:v>18.2468352488028</c:v>
                </c:pt>
                <c:pt idx="2786">
                  <c:v>18.253387074745</c:v>
                </c:pt>
                <c:pt idx="2787">
                  <c:v>18.2599389006871</c:v>
                </c:pt>
                <c:pt idx="2788">
                  <c:v>18.2664907266292</c:v>
                </c:pt>
                <c:pt idx="2789">
                  <c:v>18.273042552571301</c:v>
                </c:pt>
                <c:pt idx="2790">
                  <c:v>18.279594378513401</c:v>
                </c:pt>
                <c:pt idx="2791">
                  <c:v>18.286146204455498</c:v>
                </c:pt>
                <c:pt idx="2792">
                  <c:v>18.292698030397698</c:v>
                </c:pt>
                <c:pt idx="2793">
                  <c:v>18.299249856339799</c:v>
                </c:pt>
                <c:pt idx="2794">
                  <c:v>18.305801682281899</c:v>
                </c:pt>
                <c:pt idx="2795">
                  <c:v>18.312353508224</c:v>
                </c:pt>
                <c:pt idx="2796">
                  <c:v>18.3189053341661</c:v>
                </c:pt>
                <c:pt idx="2797">
                  <c:v>18.3254571601083</c:v>
                </c:pt>
                <c:pt idx="2798">
                  <c:v>18.332008986050401</c:v>
                </c:pt>
                <c:pt idx="2799">
                  <c:v>18.338560811992501</c:v>
                </c:pt>
                <c:pt idx="2800">
                  <c:v>18.345112637934601</c:v>
                </c:pt>
                <c:pt idx="2801">
                  <c:v>18.351664463876698</c:v>
                </c:pt>
                <c:pt idx="2802">
                  <c:v>18.358216289818898</c:v>
                </c:pt>
                <c:pt idx="2803">
                  <c:v>18.364768115760999</c:v>
                </c:pt>
                <c:pt idx="2804">
                  <c:v>18.371319941703099</c:v>
                </c:pt>
                <c:pt idx="2805">
                  <c:v>18.3778717676452</c:v>
                </c:pt>
                <c:pt idx="2806">
                  <c:v>18.3844235935873</c:v>
                </c:pt>
                <c:pt idx="2807">
                  <c:v>18.3909754195295</c:v>
                </c:pt>
                <c:pt idx="2808">
                  <c:v>18.397527245471601</c:v>
                </c:pt>
                <c:pt idx="2809">
                  <c:v>18.404079071413701</c:v>
                </c:pt>
                <c:pt idx="2810">
                  <c:v>18.410630897355801</c:v>
                </c:pt>
                <c:pt idx="2811">
                  <c:v>18.417182723297898</c:v>
                </c:pt>
                <c:pt idx="2812">
                  <c:v>18.423734549240098</c:v>
                </c:pt>
                <c:pt idx="2813">
                  <c:v>18.430286375182199</c:v>
                </c:pt>
                <c:pt idx="2814">
                  <c:v>18.436838201124299</c:v>
                </c:pt>
                <c:pt idx="2815">
                  <c:v>18.4433900270664</c:v>
                </c:pt>
                <c:pt idx="2816">
                  <c:v>18.4499418530085</c:v>
                </c:pt>
                <c:pt idx="2817">
                  <c:v>18.4564936789507</c:v>
                </c:pt>
                <c:pt idx="2818">
                  <c:v>18.463045504892801</c:v>
                </c:pt>
                <c:pt idx="2819">
                  <c:v>18.469597330834901</c:v>
                </c:pt>
                <c:pt idx="2820">
                  <c:v>18.476149156777002</c:v>
                </c:pt>
                <c:pt idx="2821">
                  <c:v>18.482700982719098</c:v>
                </c:pt>
                <c:pt idx="2822">
                  <c:v>18.489252808661298</c:v>
                </c:pt>
                <c:pt idx="2823">
                  <c:v>18.495804634603399</c:v>
                </c:pt>
                <c:pt idx="2824">
                  <c:v>18.502356460545499</c:v>
                </c:pt>
                <c:pt idx="2825">
                  <c:v>18.5089082864876</c:v>
                </c:pt>
                <c:pt idx="2826">
                  <c:v>18.5154601124297</c:v>
                </c:pt>
                <c:pt idx="2827">
                  <c:v>18.5220119383719</c:v>
                </c:pt>
                <c:pt idx="2828">
                  <c:v>18.528563764314001</c:v>
                </c:pt>
                <c:pt idx="2829">
                  <c:v>18.535115590256101</c:v>
                </c:pt>
                <c:pt idx="2830">
                  <c:v>18.541667416198202</c:v>
                </c:pt>
                <c:pt idx="2831">
                  <c:v>18.548219242140298</c:v>
                </c:pt>
                <c:pt idx="2832">
                  <c:v>18.554771068082399</c:v>
                </c:pt>
                <c:pt idx="2833">
                  <c:v>18.561322894024599</c:v>
                </c:pt>
                <c:pt idx="2834">
                  <c:v>18.567874719966699</c:v>
                </c:pt>
                <c:pt idx="2835">
                  <c:v>18.5744265459088</c:v>
                </c:pt>
                <c:pt idx="2836">
                  <c:v>18.5809783718509</c:v>
                </c:pt>
                <c:pt idx="2837">
                  <c:v>18.587530197793001</c:v>
                </c:pt>
                <c:pt idx="2838">
                  <c:v>18.594082023735201</c:v>
                </c:pt>
                <c:pt idx="2839">
                  <c:v>18.600633849677301</c:v>
                </c:pt>
                <c:pt idx="2840">
                  <c:v>18.607185675619402</c:v>
                </c:pt>
                <c:pt idx="2841">
                  <c:v>18.613737501561499</c:v>
                </c:pt>
                <c:pt idx="2842">
                  <c:v>18.620289327503599</c:v>
                </c:pt>
                <c:pt idx="2843">
                  <c:v>18.626841153445799</c:v>
                </c:pt>
                <c:pt idx="2844">
                  <c:v>18.633392979387899</c:v>
                </c:pt>
                <c:pt idx="2845">
                  <c:v>18.63994480533</c:v>
                </c:pt>
                <c:pt idx="2846">
                  <c:v>18.6464966312721</c:v>
                </c:pt>
                <c:pt idx="2847">
                  <c:v>18.653048457214201</c:v>
                </c:pt>
                <c:pt idx="2848">
                  <c:v>18.659600283156401</c:v>
                </c:pt>
                <c:pt idx="2849">
                  <c:v>18.666152109098501</c:v>
                </c:pt>
                <c:pt idx="2850">
                  <c:v>18.672703935040602</c:v>
                </c:pt>
                <c:pt idx="2851">
                  <c:v>18.679255760982699</c:v>
                </c:pt>
                <c:pt idx="2852">
                  <c:v>18.685807586924799</c:v>
                </c:pt>
                <c:pt idx="2853">
                  <c:v>18.692359412866999</c:v>
                </c:pt>
                <c:pt idx="2854">
                  <c:v>18.698911238809099</c:v>
                </c:pt>
                <c:pt idx="2855">
                  <c:v>18.7054630647512</c:v>
                </c:pt>
                <c:pt idx="2856">
                  <c:v>18.7120148906933</c:v>
                </c:pt>
                <c:pt idx="2857">
                  <c:v>18.718566716635401</c:v>
                </c:pt>
                <c:pt idx="2858">
                  <c:v>18.725118542577601</c:v>
                </c:pt>
                <c:pt idx="2859">
                  <c:v>18.731670368519701</c:v>
                </c:pt>
                <c:pt idx="2860">
                  <c:v>18.738222194461802</c:v>
                </c:pt>
                <c:pt idx="2861">
                  <c:v>18.744774020403899</c:v>
                </c:pt>
                <c:pt idx="2862">
                  <c:v>18.751325846345999</c:v>
                </c:pt>
                <c:pt idx="2863">
                  <c:v>18.757877672288199</c:v>
                </c:pt>
                <c:pt idx="2864">
                  <c:v>18.764429498230299</c:v>
                </c:pt>
                <c:pt idx="2865">
                  <c:v>18.7709813241724</c:v>
                </c:pt>
                <c:pt idx="2866">
                  <c:v>18.7775331501145</c:v>
                </c:pt>
                <c:pt idx="2867">
                  <c:v>18.784084976056601</c:v>
                </c:pt>
                <c:pt idx="2868">
                  <c:v>18.790636801998801</c:v>
                </c:pt>
                <c:pt idx="2869">
                  <c:v>18.797188627940901</c:v>
                </c:pt>
                <c:pt idx="2870">
                  <c:v>18.803740453883002</c:v>
                </c:pt>
                <c:pt idx="2871">
                  <c:v>18.810292279825099</c:v>
                </c:pt>
                <c:pt idx="2872">
                  <c:v>18.816844105767199</c:v>
                </c:pt>
                <c:pt idx="2873">
                  <c:v>18.823395931709399</c:v>
                </c:pt>
                <c:pt idx="2874">
                  <c:v>18.8299477576515</c:v>
                </c:pt>
                <c:pt idx="2875">
                  <c:v>18.8364995835936</c:v>
                </c:pt>
                <c:pt idx="2876">
                  <c:v>18.8430514095357</c:v>
                </c:pt>
                <c:pt idx="2877">
                  <c:v>18.849603235477801</c:v>
                </c:pt>
                <c:pt idx="2878">
                  <c:v>18.856155061419901</c:v>
                </c:pt>
                <c:pt idx="2879">
                  <c:v>18.862706887362101</c:v>
                </c:pt>
                <c:pt idx="2880">
                  <c:v>18.869258713304198</c:v>
                </c:pt>
                <c:pt idx="2881">
                  <c:v>18.875810539246299</c:v>
                </c:pt>
                <c:pt idx="2882">
                  <c:v>18.882362365188399</c:v>
                </c:pt>
                <c:pt idx="2883">
                  <c:v>18.8889141911305</c:v>
                </c:pt>
                <c:pt idx="2884">
                  <c:v>18.8954660170727</c:v>
                </c:pt>
                <c:pt idx="2885">
                  <c:v>18.9020178430148</c:v>
                </c:pt>
                <c:pt idx="2886">
                  <c:v>18.908569668956901</c:v>
                </c:pt>
                <c:pt idx="2887">
                  <c:v>18.915121494899001</c:v>
                </c:pt>
                <c:pt idx="2888">
                  <c:v>18.921673320841101</c:v>
                </c:pt>
                <c:pt idx="2889">
                  <c:v>18.928225146783301</c:v>
                </c:pt>
                <c:pt idx="2890">
                  <c:v>18.934776972725398</c:v>
                </c:pt>
                <c:pt idx="2891">
                  <c:v>18.941328798667499</c:v>
                </c:pt>
                <c:pt idx="2892">
                  <c:v>18.947880624609599</c:v>
                </c:pt>
                <c:pt idx="2893">
                  <c:v>18.9544324505517</c:v>
                </c:pt>
                <c:pt idx="2894">
                  <c:v>18.9609842764939</c:v>
                </c:pt>
                <c:pt idx="2895">
                  <c:v>18.967536102436</c:v>
                </c:pt>
                <c:pt idx="2896">
                  <c:v>18.974087928378101</c:v>
                </c:pt>
                <c:pt idx="2897">
                  <c:v>18.980639754320201</c:v>
                </c:pt>
                <c:pt idx="2898">
                  <c:v>18.987191580262301</c:v>
                </c:pt>
                <c:pt idx="2899">
                  <c:v>18.993743406204501</c:v>
                </c:pt>
                <c:pt idx="2900">
                  <c:v>19.000295232146598</c:v>
                </c:pt>
                <c:pt idx="2901">
                  <c:v>19.006847058088699</c:v>
                </c:pt>
                <c:pt idx="2902">
                  <c:v>19.013398884030799</c:v>
                </c:pt>
                <c:pt idx="2903">
                  <c:v>19.0199507099729</c:v>
                </c:pt>
                <c:pt idx="2904">
                  <c:v>19.0265025359151</c:v>
                </c:pt>
                <c:pt idx="2905">
                  <c:v>19.0330543618572</c:v>
                </c:pt>
                <c:pt idx="2906">
                  <c:v>19.039606187799301</c:v>
                </c:pt>
                <c:pt idx="2907">
                  <c:v>19.046158013741401</c:v>
                </c:pt>
                <c:pt idx="2908">
                  <c:v>19.052709839683502</c:v>
                </c:pt>
                <c:pt idx="2909">
                  <c:v>19.059261665625701</c:v>
                </c:pt>
                <c:pt idx="2910">
                  <c:v>19.065813491567798</c:v>
                </c:pt>
                <c:pt idx="2911">
                  <c:v>19.072365317509899</c:v>
                </c:pt>
                <c:pt idx="2912">
                  <c:v>19.078917143451999</c:v>
                </c:pt>
                <c:pt idx="2913">
                  <c:v>19.0854689693941</c:v>
                </c:pt>
                <c:pt idx="2914">
                  <c:v>19.0920207953362</c:v>
                </c:pt>
                <c:pt idx="2915">
                  <c:v>19.0985726212784</c:v>
                </c:pt>
                <c:pt idx="2916">
                  <c:v>19.105124447220501</c:v>
                </c:pt>
                <c:pt idx="2917">
                  <c:v>19.111676273162601</c:v>
                </c:pt>
                <c:pt idx="2918">
                  <c:v>19.118228099104702</c:v>
                </c:pt>
                <c:pt idx="2919">
                  <c:v>19.124779925046798</c:v>
                </c:pt>
                <c:pt idx="2920">
                  <c:v>19.131331750988998</c:v>
                </c:pt>
                <c:pt idx="2921">
                  <c:v>19.137883576931099</c:v>
                </c:pt>
                <c:pt idx="2922">
                  <c:v>19.144435402873199</c:v>
                </c:pt>
                <c:pt idx="2923">
                  <c:v>19.1509872288153</c:v>
                </c:pt>
                <c:pt idx="2924">
                  <c:v>19.1575390547574</c:v>
                </c:pt>
                <c:pt idx="2925">
                  <c:v>19.1640908806996</c:v>
                </c:pt>
                <c:pt idx="2926">
                  <c:v>19.170642706641701</c:v>
                </c:pt>
                <c:pt idx="2927">
                  <c:v>19.177194532583801</c:v>
                </c:pt>
                <c:pt idx="2928">
                  <c:v>19.183746358525902</c:v>
                </c:pt>
                <c:pt idx="2929">
                  <c:v>19.190298184467999</c:v>
                </c:pt>
                <c:pt idx="2930">
                  <c:v>19.196850010410198</c:v>
                </c:pt>
                <c:pt idx="2931">
                  <c:v>19.203401836352299</c:v>
                </c:pt>
                <c:pt idx="2932">
                  <c:v>19.209953662294399</c:v>
                </c:pt>
                <c:pt idx="2933">
                  <c:v>19.2165054882365</c:v>
                </c:pt>
                <c:pt idx="2934">
                  <c:v>19.2230573141786</c:v>
                </c:pt>
                <c:pt idx="2935">
                  <c:v>19.2296091401208</c:v>
                </c:pt>
                <c:pt idx="2936">
                  <c:v>19.236160966062901</c:v>
                </c:pt>
                <c:pt idx="2937">
                  <c:v>19.242712792005001</c:v>
                </c:pt>
                <c:pt idx="2938">
                  <c:v>19.249264617947102</c:v>
                </c:pt>
                <c:pt idx="2939">
                  <c:v>19.255816443889199</c:v>
                </c:pt>
                <c:pt idx="2940">
                  <c:v>19.262368269831398</c:v>
                </c:pt>
                <c:pt idx="2941">
                  <c:v>19.268920095773499</c:v>
                </c:pt>
                <c:pt idx="2942">
                  <c:v>19.275471921715599</c:v>
                </c:pt>
                <c:pt idx="2943">
                  <c:v>19.2820237476577</c:v>
                </c:pt>
                <c:pt idx="2944">
                  <c:v>19.2885755735998</c:v>
                </c:pt>
                <c:pt idx="2945">
                  <c:v>19.295127399542</c:v>
                </c:pt>
                <c:pt idx="2946">
                  <c:v>19.301679225484101</c:v>
                </c:pt>
                <c:pt idx="2947">
                  <c:v>19.308231051426201</c:v>
                </c:pt>
                <c:pt idx="2948">
                  <c:v>19.314782877368302</c:v>
                </c:pt>
                <c:pt idx="2949">
                  <c:v>19.321334703310399</c:v>
                </c:pt>
                <c:pt idx="2950">
                  <c:v>19.327886529252599</c:v>
                </c:pt>
                <c:pt idx="2951">
                  <c:v>19.334438355194699</c:v>
                </c:pt>
                <c:pt idx="2952">
                  <c:v>19.340990181136799</c:v>
                </c:pt>
                <c:pt idx="2953">
                  <c:v>19.3475420070789</c:v>
                </c:pt>
                <c:pt idx="2954">
                  <c:v>19.354093833021</c:v>
                </c:pt>
                <c:pt idx="2955">
                  <c:v>19.3606456589632</c:v>
                </c:pt>
                <c:pt idx="2956">
                  <c:v>19.367197484905301</c:v>
                </c:pt>
                <c:pt idx="2957">
                  <c:v>19.373749310847401</c:v>
                </c:pt>
                <c:pt idx="2958">
                  <c:v>19.380301136789502</c:v>
                </c:pt>
                <c:pt idx="2959">
                  <c:v>19.386852962731599</c:v>
                </c:pt>
                <c:pt idx="2960">
                  <c:v>19.393404788673799</c:v>
                </c:pt>
                <c:pt idx="2961">
                  <c:v>19.399956614615899</c:v>
                </c:pt>
                <c:pt idx="2962">
                  <c:v>19.406508440558</c:v>
                </c:pt>
                <c:pt idx="2963">
                  <c:v>19.4130602665001</c:v>
                </c:pt>
                <c:pt idx="2964">
                  <c:v>19.4196120924422</c:v>
                </c:pt>
                <c:pt idx="2965">
                  <c:v>19.426163918384301</c:v>
                </c:pt>
                <c:pt idx="2966">
                  <c:v>19.432715744326501</c:v>
                </c:pt>
                <c:pt idx="2967">
                  <c:v>19.439267570268601</c:v>
                </c:pt>
                <c:pt idx="2968">
                  <c:v>19.445819396210702</c:v>
                </c:pt>
                <c:pt idx="2969">
                  <c:v>19.452371222152799</c:v>
                </c:pt>
                <c:pt idx="2970">
                  <c:v>19.458923048094899</c:v>
                </c:pt>
                <c:pt idx="2971">
                  <c:v>19.465474874037099</c:v>
                </c:pt>
                <c:pt idx="2972">
                  <c:v>19.4720266999792</c:v>
                </c:pt>
                <c:pt idx="2973">
                  <c:v>19.4785785259213</c:v>
                </c:pt>
                <c:pt idx="2974">
                  <c:v>19.4851303518634</c:v>
                </c:pt>
                <c:pt idx="2975">
                  <c:v>19.491682177805501</c:v>
                </c:pt>
                <c:pt idx="2976">
                  <c:v>19.498234003747701</c:v>
                </c:pt>
                <c:pt idx="2977">
                  <c:v>19.504785829689801</c:v>
                </c:pt>
                <c:pt idx="2978">
                  <c:v>19.511337655631898</c:v>
                </c:pt>
                <c:pt idx="2979">
                  <c:v>19.517889481573999</c:v>
                </c:pt>
                <c:pt idx="2980">
                  <c:v>19.524441307516099</c:v>
                </c:pt>
                <c:pt idx="2981">
                  <c:v>19.530993133458299</c:v>
                </c:pt>
                <c:pt idx="2982">
                  <c:v>19.5375449594004</c:v>
                </c:pt>
                <c:pt idx="2983">
                  <c:v>19.5440967853425</c:v>
                </c:pt>
                <c:pt idx="2984">
                  <c:v>19.550648611284601</c:v>
                </c:pt>
                <c:pt idx="2985">
                  <c:v>19.557200437226701</c:v>
                </c:pt>
                <c:pt idx="2986">
                  <c:v>19.563752263168901</c:v>
                </c:pt>
                <c:pt idx="2987">
                  <c:v>19.570304089111001</c:v>
                </c:pt>
                <c:pt idx="2988">
                  <c:v>19.576855915053098</c:v>
                </c:pt>
                <c:pt idx="2989">
                  <c:v>19.583407740995199</c:v>
                </c:pt>
                <c:pt idx="2990">
                  <c:v>19.589959566937299</c:v>
                </c:pt>
                <c:pt idx="2991">
                  <c:v>19.5965113928794</c:v>
                </c:pt>
                <c:pt idx="2992">
                  <c:v>19.6030632188216</c:v>
                </c:pt>
                <c:pt idx="2993">
                  <c:v>19.6096150447637</c:v>
                </c:pt>
                <c:pt idx="2994">
                  <c:v>19.616166870705801</c:v>
                </c:pt>
                <c:pt idx="2995">
                  <c:v>19.622718696647901</c:v>
                </c:pt>
                <c:pt idx="2996">
                  <c:v>19.629270522590001</c:v>
                </c:pt>
                <c:pt idx="2997">
                  <c:v>19.635822348532201</c:v>
                </c:pt>
                <c:pt idx="2998">
                  <c:v>19.642374174474298</c:v>
                </c:pt>
                <c:pt idx="2999">
                  <c:v>19.648926000416399</c:v>
                </c:pt>
                <c:pt idx="3000">
                  <c:v>19.655477826358499</c:v>
                </c:pt>
                <c:pt idx="3001">
                  <c:v>19.6620296523006</c:v>
                </c:pt>
                <c:pt idx="3002">
                  <c:v>19.6685814782428</c:v>
                </c:pt>
                <c:pt idx="3003">
                  <c:v>19.6751333041849</c:v>
                </c:pt>
                <c:pt idx="3004">
                  <c:v>19.681685130127001</c:v>
                </c:pt>
                <c:pt idx="3005">
                  <c:v>19.688236956069101</c:v>
                </c:pt>
                <c:pt idx="3006">
                  <c:v>19.694788782011202</c:v>
                </c:pt>
                <c:pt idx="3007">
                  <c:v>19.701340607953401</c:v>
                </c:pt>
                <c:pt idx="3008">
                  <c:v>19.707892433895498</c:v>
                </c:pt>
                <c:pt idx="3009">
                  <c:v>19.714444259837599</c:v>
                </c:pt>
                <c:pt idx="3010">
                  <c:v>19.720996085779699</c:v>
                </c:pt>
                <c:pt idx="3011">
                  <c:v>19.7275479117218</c:v>
                </c:pt>
                <c:pt idx="3012">
                  <c:v>19.734099737664</c:v>
                </c:pt>
                <c:pt idx="3013">
                  <c:v>19.7406515636061</c:v>
                </c:pt>
                <c:pt idx="3014">
                  <c:v>19.747203389548201</c:v>
                </c:pt>
                <c:pt idx="3015">
                  <c:v>19.753755215490301</c:v>
                </c:pt>
                <c:pt idx="3016">
                  <c:v>19.760307041432402</c:v>
                </c:pt>
                <c:pt idx="3017">
                  <c:v>19.766858867374602</c:v>
                </c:pt>
                <c:pt idx="3018">
                  <c:v>19.773410693316698</c:v>
                </c:pt>
                <c:pt idx="3019">
                  <c:v>19.779962519258799</c:v>
                </c:pt>
                <c:pt idx="3020">
                  <c:v>19.786514345200899</c:v>
                </c:pt>
                <c:pt idx="3021">
                  <c:v>19.793066171143</c:v>
                </c:pt>
                <c:pt idx="3022">
                  <c:v>19.7996179970852</c:v>
                </c:pt>
                <c:pt idx="3023">
                  <c:v>19.8061698230273</c:v>
                </c:pt>
                <c:pt idx="3024">
                  <c:v>19.812721648969401</c:v>
                </c:pt>
                <c:pt idx="3025">
                  <c:v>19.819273474911501</c:v>
                </c:pt>
                <c:pt idx="3026">
                  <c:v>19.825825300853602</c:v>
                </c:pt>
                <c:pt idx="3027">
                  <c:v>19.832377126795802</c:v>
                </c:pt>
                <c:pt idx="3028">
                  <c:v>19.838928952737898</c:v>
                </c:pt>
                <c:pt idx="3029">
                  <c:v>19.845480778679999</c:v>
                </c:pt>
                <c:pt idx="3030">
                  <c:v>19.852032604622099</c:v>
                </c:pt>
                <c:pt idx="3031">
                  <c:v>19.8585844305642</c:v>
                </c:pt>
                <c:pt idx="3032">
                  <c:v>19.8651362565063</c:v>
                </c:pt>
                <c:pt idx="3033">
                  <c:v>19.8716880824485</c:v>
                </c:pt>
                <c:pt idx="3034">
                  <c:v>19.878239908390601</c:v>
                </c:pt>
                <c:pt idx="3035">
                  <c:v>19.884791734332701</c:v>
                </c:pt>
                <c:pt idx="3036">
                  <c:v>19.891343560274802</c:v>
                </c:pt>
                <c:pt idx="3037">
                  <c:v>19.897895386216899</c:v>
                </c:pt>
                <c:pt idx="3038">
                  <c:v>19.904447212159099</c:v>
                </c:pt>
                <c:pt idx="3039">
                  <c:v>19.910999038101199</c:v>
                </c:pt>
                <c:pt idx="3040">
                  <c:v>19.917550864043299</c:v>
                </c:pt>
                <c:pt idx="3041">
                  <c:v>19.9241026899854</c:v>
                </c:pt>
                <c:pt idx="3042">
                  <c:v>19.9306545159275</c:v>
                </c:pt>
                <c:pt idx="3043">
                  <c:v>19.9372063418697</c:v>
                </c:pt>
                <c:pt idx="3044">
                  <c:v>19.943758167811801</c:v>
                </c:pt>
                <c:pt idx="3045">
                  <c:v>19.950309993753901</c:v>
                </c:pt>
                <c:pt idx="3046">
                  <c:v>19.956861819696002</c:v>
                </c:pt>
                <c:pt idx="3047">
                  <c:v>19.963413645638099</c:v>
                </c:pt>
                <c:pt idx="3048">
                  <c:v>19.969965471580299</c:v>
                </c:pt>
                <c:pt idx="3049">
                  <c:v>19.976517297522399</c:v>
                </c:pt>
                <c:pt idx="3050">
                  <c:v>19.983069123464499</c:v>
                </c:pt>
                <c:pt idx="3051">
                  <c:v>19.9896209494066</c:v>
                </c:pt>
                <c:pt idx="3052">
                  <c:v>19.9961727753487</c:v>
                </c:pt>
                <c:pt idx="3053">
                  <c:v>20.0027246012909</c:v>
                </c:pt>
                <c:pt idx="3054">
                  <c:v>20.009276427233001</c:v>
                </c:pt>
                <c:pt idx="3055">
                  <c:v>20.015828253175101</c:v>
                </c:pt>
                <c:pt idx="3056">
                  <c:v>20.022380079117202</c:v>
                </c:pt>
                <c:pt idx="3057">
                  <c:v>20.028931905059299</c:v>
                </c:pt>
                <c:pt idx="3058">
                  <c:v>20.035483731001499</c:v>
                </c:pt>
                <c:pt idx="3059">
                  <c:v>20.042035556943599</c:v>
                </c:pt>
                <c:pt idx="3060">
                  <c:v>20.0485873828857</c:v>
                </c:pt>
                <c:pt idx="3061">
                  <c:v>20.0551392088278</c:v>
                </c:pt>
                <c:pt idx="3062">
                  <c:v>20.0616910347699</c:v>
                </c:pt>
                <c:pt idx="3063">
                  <c:v>20.0682428607121</c:v>
                </c:pt>
                <c:pt idx="3064">
                  <c:v>20.074794686654201</c:v>
                </c:pt>
                <c:pt idx="3065">
                  <c:v>20.081346512596301</c:v>
                </c:pt>
                <c:pt idx="3066">
                  <c:v>20.087898338538398</c:v>
                </c:pt>
                <c:pt idx="3067">
                  <c:v>20.094450164480499</c:v>
                </c:pt>
                <c:pt idx="3068">
                  <c:v>20.101001990422699</c:v>
                </c:pt>
                <c:pt idx="3069">
                  <c:v>20.107553816364799</c:v>
                </c:pt>
                <c:pt idx="3070">
                  <c:v>20.1141056423069</c:v>
                </c:pt>
                <c:pt idx="3071">
                  <c:v>20.120657468249</c:v>
                </c:pt>
                <c:pt idx="3072">
                  <c:v>20.1272092941911</c:v>
                </c:pt>
                <c:pt idx="3073">
                  <c:v>20.1337611201333</c:v>
                </c:pt>
                <c:pt idx="3074">
                  <c:v>20.140312946075401</c:v>
                </c:pt>
                <c:pt idx="3075">
                  <c:v>20.146864772017501</c:v>
                </c:pt>
                <c:pt idx="3076">
                  <c:v>20.153416597959598</c:v>
                </c:pt>
                <c:pt idx="3077">
                  <c:v>20.159968423901699</c:v>
                </c:pt>
                <c:pt idx="3078">
                  <c:v>20.166520249843799</c:v>
                </c:pt>
                <c:pt idx="3079">
                  <c:v>20.173072075785999</c:v>
                </c:pt>
                <c:pt idx="3080">
                  <c:v>20.1796239017281</c:v>
                </c:pt>
                <c:pt idx="3081">
                  <c:v>20.1861757276702</c:v>
                </c:pt>
                <c:pt idx="3082">
                  <c:v>20.192727553612301</c:v>
                </c:pt>
                <c:pt idx="3083">
                  <c:v>20.199279379554401</c:v>
                </c:pt>
                <c:pt idx="3084">
                  <c:v>20.205831205496601</c:v>
                </c:pt>
                <c:pt idx="3085">
                  <c:v>20.212383031438701</c:v>
                </c:pt>
                <c:pt idx="3086">
                  <c:v>20.218934857380798</c:v>
                </c:pt>
                <c:pt idx="3087">
                  <c:v>20.225486683322899</c:v>
                </c:pt>
                <c:pt idx="3088">
                  <c:v>20.232038509264999</c:v>
                </c:pt>
                <c:pt idx="3089">
                  <c:v>20.238590335207199</c:v>
                </c:pt>
                <c:pt idx="3090">
                  <c:v>20.2451421611493</c:v>
                </c:pt>
                <c:pt idx="3091">
                  <c:v>20.2516939870914</c:v>
                </c:pt>
                <c:pt idx="3092">
                  <c:v>20.258245813033501</c:v>
                </c:pt>
                <c:pt idx="3093">
                  <c:v>20.264797638975601</c:v>
                </c:pt>
                <c:pt idx="3094">
                  <c:v>20.271349464917801</c:v>
                </c:pt>
                <c:pt idx="3095">
                  <c:v>20.277901290859901</c:v>
                </c:pt>
                <c:pt idx="3096">
                  <c:v>20.284453116801998</c:v>
                </c:pt>
                <c:pt idx="3097">
                  <c:v>20.291004942744099</c:v>
                </c:pt>
                <c:pt idx="3098">
                  <c:v>20.297556768686199</c:v>
                </c:pt>
                <c:pt idx="3099">
                  <c:v>20.304108594628399</c:v>
                </c:pt>
                <c:pt idx="3100">
                  <c:v>20.3106604205705</c:v>
                </c:pt>
                <c:pt idx="3101">
                  <c:v>20.3172122465126</c:v>
                </c:pt>
                <c:pt idx="3102">
                  <c:v>20.323764072454701</c:v>
                </c:pt>
                <c:pt idx="3103">
                  <c:v>20.330315898396801</c:v>
                </c:pt>
                <c:pt idx="3104">
                  <c:v>20.336867724339001</c:v>
                </c:pt>
                <c:pt idx="3105">
                  <c:v>20.343419550281101</c:v>
                </c:pt>
                <c:pt idx="3106">
                  <c:v>20.349971376223198</c:v>
                </c:pt>
                <c:pt idx="3107">
                  <c:v>20.356523202165299</c:v>
                </c:pt>
                <c:pt idx="3108">
                  <c:v>20.363075028107399</c:v>
                </c:pt>
                <c:pt idx="3109">
                  <c:v>20.369626854049599</c:v>
                </c:pt>
                <c:pt idx="3110">
                  <c:v>20.3761786799917</c:v>
                </c:pt>
                <c:pt idx="3111">
                  <c:v>20.3827305059338</c:v>
                </c:pt>
                <c:pt idx="3112">
                  <c:v>20.389282331875901</c:v>
                </c:pt>
                <c:pt idx="3113">
                  <c:v>20.395834157818001</c:v>
                </c:pt>
                <c:pt idx="3114">
                  <c:v>20.402385983760201</c:v>
                </c:pt>
                <c:pt idx="3115">
                  <c:v>20.408937809702302</c:v>
                </c:pt>
                <c:pt idx="3116">
                  <c:v>20.415489635644398</c:v>
                </c:pt>
                <c:pt idx="3117">
                  <c:v>20.422041461586499</c:v>
                </c:pt>
                <c:pt idx="3118">
                  <c:v>20.428593287528599</c:v>
                </c:pt>
                <c:pt idx="3119">
                  <c:v>20.4351451134707</c:v>
                </c:pt>
                <c:pt idx="3120">
                  <c:v>20.4416969394129</c:v>
                </c:pt>
                <c:pt idx="3121">
                  <c:v>20.448248765355</c:v>
                </c:pt>
                <c:pt idx="3122">
                  <c:v>20.454800591297101</c:v>
                </c:pt>
                <c:pt idx="3123">
                  <c:v>20.461352417239201</c:v>
                </c:pt>
                <c:pt idx="3124">
                  <c:v>20.467904243181302</c:v>
                </c:pt>
                <c:pt idx="3125">
                  <c:v>20.474456069123502</c:v>
                </c:pt>
                <c:pt idx="3126">
                  <c:v>20.481007895065598</c:v>
                </c:pt>
                <c:pt idx="3127">
                  <c:v>20.487559721007699</c:v>
                </c:pt>
                <c:pt idx="3128">
                  <c:v>20.494111546949799</c:v>
                </c:pt>
                <c:pt idx="3129">
                  <c:v>20.5006633728919</c:v>
                </c:pt>
                <c:pt idx="3130">
                  <c:v>20.5072151988341</c:v>
                </c:pt>
                <c:pt idx="3131">
                  <c:v>20.5137670247762</c:v>
                </c:pt>
                <c:pt idx="3132">
                  <c:v>20.520318850718301</c:v>
                </c:pt>
                <c:pt idx="3133">
                  <c:v>20.526870676660401</c:v>
                </c:pt>
                <c:pt idx="3134">
                  <c:v>20.533422502602502</c:v>
                </c:pt>
                <c:pt idx="3135">
                  <c:v>20.539974328544702</c:v>
                </c:pt>
                <c:pt idx="3136">
                  <c:v>20.546526154486799</c:v>
                </c:pt>
                <c:pt idx="3137">
                  <c:v>20.553077980428899</c:v>
                </c:pt>
                <c:pt idx="3138">
                  <c:v>20.559629806370999</c:v>
                </c:pt>
                <c:pt idx="3139">
                  <c:v>20.5661816323131</c:v>
                </c:pt>
                <c:pt idx="3140">
                  <c:v>20.5727334582553</c:v>
                </c:pt>
                <c:pt idx="3141">
                  <c:v>20.5792852841974</c:v>
                </c:pt>
                <c:pt idx="3142">
                  <c:v>20.585837110139501</c:v>
                </c:pt>
                <c:pt idx="3143">
                  <c:v>20.592388936081601</c:v>
                </c:pt>
                <c:pt idx="3144">
                  <c:v>20.598940762023702</c:v>
                </c:pt>
                <c:pt idx="3145">
                  <c:v>20.605492587965902</c:v>
                </c:pt>
                <c:pt idx="3146">
                  <c:v>20.612044413907999</c:v>
                </c:pt>
                <c:pt idx="3147">
                  <c:v>20.618596239850099</c:v>
                </c:pt>
                <c:pt idx="3148">
                  <c:v>20.6251480657922</c:v>
                </c:pt>
                <c:pt idx="3149">
                  <c:v>20.6316998917343</c:v>
                </c:pt>
                <c:pt idx="3150">
                  <c:v>20.6382517176765</c:v>
                </c:pt>
                <c:pt idx="3151">
                  <c:v>20.6448035436186</c:v>
                </c:pt>
                <c:pt idx="3152">
                  <c:v>20.651355369560701</c:v>
                </c:pt>
                <c:pt idx="3153">
                  <c:v>20.657907195502801</c:v>
                </c:pt>
                <c:pt idx="3154">
                  <c:v>20.664459021444902</c:v>
                </c:pt>
                <c:pt idx="3155">
                  <c:v>20.671010847387102</c:v>
                </c:pt>
                <c:pt idx="3156">
                  <c:v>20.677562673329199</c:v>
                </c:pt>
                <c:pt idx="3157">
                  <c:v>20.684114499271299</c:v>
                </c:pt>
                <c:pt idx="3158">
                  <c:v>20.6906663252134</c:v>
                </c:pt>
                <c:pt idx="3159">
                  <c:v>20.6972181511555</c:v>
                </c:pt>
                <c:pt idx="3160">
                  <c:v>20.7037699770977</c:v>
                </c:pt>
                <c:pt idx="3161">
                  <c:v>20.7103218030398</c:v>
                </c:pt>
                <c:pt idx="3162">
                  <c:v>20.716873628981901</c:v>
                </c:pt>
                <c:pt idx="3163">
                  <c:v>20.723425454924001</c:v>
                </c:pt>
                <c:pt idx="3164">
                  <c:v>20.729977280866098</c:v>
                </c:pt>
                <c:pt idx="3165">
                  <c:v>20.736529106808199</c:v>
                </c:pt>
                <c:pt idx="3166">
                  <c:v>20.743080932750399</c:v>
                </c:pt>
                <c:pt idx="3167">
                  <c:v>20.749632758692499</c:v>
                </c:pt>
                <c:pt idx="3168">
                  <c:v>20.7561845846346</c:v>
                </c:pt>
                <c:pt idx="3169">
                  <c:v>20.7627364105767</c:v>
                </c:pt>
                <c:pt idx="3170">
                  <c:v>20.769288236518801</c:v>
                </c:pt>
                <c:pt idx="3171">
                  <c:v>20.775840062461</c:v>
                </c:pt>
                <c:pt idx="3172">
                  <c:v>20.782391888403101</c:v>
                </c:pt>
                <c:pt idx="3173">
                  <c:v>20.788943714345201</c:v>
                </c:pt>
                <c:pt idx="3174">
                  <c:v>20.795495540287298</c:v>
                </c:pt>
                <c:pt idx="3175">
                  <c:v>20.802047366229399</c:v>
                </c:pt>
                <c:pt idx="3176">
                  <c:v>20.808599192171599</c:v>
                </c:pt>
                <c:pt idx="3177">
                  <c:v>20.815151018113699</c:v>
                </c:pt>
                <c:pt idx="3178">
                  <c:v>20.8217028440558</c:v>
                </c:pt>
                <c:pt idx="3179">
                  <c:v>20.8282546699979</c:v>
                </c:pt>
                <c:pt idx="3180">
                  <c:v>20.834806495940001</c:v>
                </c:pt>
                <c:pt idx="3181">
                  <c:v>20.8413583218822</c:v>
                </c:pt>
                <c:pt idx="3182">
                  <c:v>20.847910147824301</c:v>
                </c:pt>
                <c:pt idx="3183">
                  <c:v>20.854461973766401</c:v>
                </c:pt>
                <c:pt idx="3184">
                  <c:v>20.861013799708498</c:v>
                </c:pt>
                <c:pt idx="3185">
                  <c:v>20.867565625650599</c:v>
                </c:pt>
                <c:pt idx="3186">
                  <c:v>20.874117451592799</c:v>
                </c:pt>
                <c:pt idx="3187">
                  <c:v>20.880669277534899</c:v>
                </c:pt>
                <c:pt idx="3188">
                  <c:v>20.887221103477</c:v>
                </c:pt>
                <c:pt idx="3189">
                  <c:v>20.8937729294191</c:v>
                </c:pt>
                <c:pt idx="3190">
                  <c:v>20.900324755361201</c:v>
                </c:pt>
                <c:pt idx="3191">
                  <c:v>20.906876581303401</c:v>
                </c:pt>
                <c:pt idx="3192">
                  <c:v>20.913428407245501</c:v>
                </c:pt>
                <c:pt idx="3193">
                  <c:v>20.919980233187601</c:v>
                </c:pt>
                <c:pt idx="3194">
                  <c:v>20.926532059129698</c:v>
                </c:pt>
                <c:pt idx="3195">
                  <c:v>20.933083885071799</c:v>
                </c:pt>
                <c:pt idx="3196">
                  <c:v>20.939635711013899</c:v>
                </c:pt>
                <c:pt idx="3197">
                  <c:v>20.946187536956099</c:v>
                </c:pt>
                <c:pt idx="3198">
                  <c:v>20.9527393628982</c:v>
                </c:pt>
                <c:pt idx="3199">
                  <c:v>20.9592911888403</c:v>
                </c:pt>
                <c:pt idx="3200">
                  <c:v>20.965843014782401</c:v>
                </c:pt>
                <c:pt idx="3201">
                  <c:v>20.972394840724501</c:v>
                </c:pt>
                <c:pt idx="3202">
                  <c:v>20.978946666666701</c:v>
                </c:pt>
              </c:numCache>
            </c:numRef>
          </c:xVal>
          <c:yVal>
            <c:numRef>
              <c:f>'Figure 2a BSA sup75 increase'!$F$2:$F$6105</c:f>
              <c:numCache>
                <c:formatCode>0.00E+00</c:formatCode>
                <c:ptCount val="6104"/>
                <c:pt idx="0">
                  <c:v>2.5015706402408761E-2</c:v>
                </c:pt>
                <c:pt idx="1">
                  <c:v>2.5015285272882357E-2</c:v>
                </c:pt>
                <c:pt idx="2">
                  <c:v>2.5013848605996487E-2</c:v>
                </c:pt>
                <c:pt idx="3">
                  <c:v>2.5013482493487817E-2</c:v>
                </c:pt>
                <c:pt idx="4">
                  <c:v>2.5013601483712043E-2</c:v>
                </c:pt>
                <c:pt idx="5">
                  <c:v>2.5013792629067454E-2</c:v>
                </c:pt>
                <c:pt idx="6">
                  <c:v>2.501405457598874E-2</c:v>
                </c:pt>
                <c:pt idx="7">
                  <c:v>2.5015144416896534E-2</c:v>
                </c:pt>
                <c:pt idx="8">
                  <c:v>2.5016114576027031E-2</c:v>
                </c:pt>
                <c:pt idx="9">
                  <c:v>2.501696729850128E-2</c:v>
                </c:pt>
                <c:pt idx="10">
                  <c:v>2.5017402101071749E-2</c:v>
                </c:pt>
                <c:pt idx="11">
                  <c:v>2.5017692577161712E-2</c:v>
                </c:pt>
                <c:pt idx="12">
                  <c:v>2.5018011440115558E-2</c:v>
                </c:pt>
                <c:pt idx="13">
                  <c:v>2.5018358157421181E-2</c:v>
                </c:pt>
                <c:pt idx="14">
                  <c:v>2.5018714128515977E-2</c:v>
                </c:pt>
                <c:pt idx="15">
                  <c:v>2.5018965011097509E-2</c:v>
                </c:pt>
                <c:pt idx="16">
                  <c:v>2.501911277653325E-2</c:v>
                </c:pt>
                <c:pt idx="17">
                  <c:v>2.5019946017642663E-2</c:v>
                </c:pt>
                <c:pt idx="18">
                  <c:v>2.5020773231362422E-2</c:v>
                </c:pt>
                <c:pt idx="19">
                  <c:v>2.5021691535921823E-2</c:v>
                </c:pt>
                <c:pt idx="20">
                  <c:v>2.5022634532571517E-2</c:v>
                </c:pt>
                <c:pt idx="21">
                  <c:v>2.502339199314306E-2</c:v>
                </c:pt>
                <c:pt idx="22">
                  <c:v>2.5023967398125669E-2</c:v>
                </c:pt>
                <c:pt idx="23">
                  <c:v>2.5024719228267676E-2</c:v>
                </c:pt>
                <c:pt idx="24">
                  <c:v>2.5025410156621405E-2</c:v>
                </c:pt>
                <c:pt idx="25">
                  <c:v>2.5026041325648077E-2</c:v>
                </c:pt>
                <c:pt idx="26">
                  <c:v>2.5026686218248981E-2</c:v>
                </c:pt>
                <c:pt idx="27">
                  <c:v>2.5027344576981855E-2</c:v>
                </c:pt>
                <c:pt idx="28">
                  <c:v>2.5028323014220779E-2</c:v>
                </c:pt>
                <c:pt idx="29">
                  <c:v>2.5029672746220755E-2</c:v>
                </c:pt>
                <c:pt idx="30">
                  <c:v>2.5031103675669159E-2</c:v>
                </c:pt>
                <c:pt idx="31">
                  <c:v>2.5032472713296037E-2</c:v>
                </c:pt>
                <c:pt idx="32">
                  <c:v>2.5033781020138889E-2</c:v>
                </c:pt>
                <c:pt idx="33">
                  <c:v>2.5034331889688052E-2</c:v>
                </c:pt>
                <c:pt idx="34">
                  <c:v>2.503533843973528E-2</c:v>
                </c:pt>
                <c:pt idx="35">
                  <c:v>2.50364791087191E-2</c:v>
                </c:pt>
                <c:pt idx="36">
                  <c:v>2.5037420913291128E-2</c:v>
                </c:pt>
                <c:pt idx="37">
                  <c:v>2.5038167583968152E-2</c:v>
                </c:pt>
                <c:pt idx="38">
                  <c:v>2.5038441754611777E-2</c:v>
                </c:pt>
                <c:pt idx="39">
                  <c:v>2.5038073604024536E-2</c:v>
                </c:pt>
                <c:pt idx="40">
                  <c:v>2.5037496255069801E-2</c:v>
                </c:pt>
                <c:pt idx="41">
                  <c:v>2.5036953364247525E-2</c:v>
                </c:pt>
                <c:pt idx="42">
                  <c:v>2.5036382763169447E-2</c:v>
                </c:pt>
                <c:pt idx="43">
                  <c:v>2.5035784971654713E-2</c:v>
                </c:pt>
                <c:pt idx="44">
                  <c:v>2.5035060461105586E-2</c:v>
                </c:pt>
                <c:pt idx="45">
                  <c:v>2.5034211608656501E-2</c:v>
                </c:pt>
                <c:pt idx="46">
                  <c:v>2.5033101610956381E-2</c:v>
                </c:pt>
                <c:pt idx="47">
                  <c:v>2.5033347245285664E-2</c:v>
                </c:pt>
                <c:pt idx="48">
                  <c:v>2.5034050302433032E-2</c:v>
                </c:pt>
                <c:pt idx="49">
                  <c:v>2.5035202201556209E-2</c:v>
                </c:pt>
                <c:pt idx="50">
                  <c:v>2.5036297700477998E-2</c:v>
                </c:pt>
                <c:pt idx="51">
                  <c:v>2.5037337857215111E-2</c:v>
                </c:pt>
                <c:pt idx="52">
                  <c:v>2.5038198197686445E-2</c:v>
                </c:pt>
                <c:pt idx="53">
                  <c:v>2.5037629606118265E-2</c:v>
                </c:pt>
                <c:pt idx="54">
                  <c:v>2.503666161143896E-2</c:v>
                </c:pt>
                <c:pt idx="55">
                  <c:v>2.503570496169618E-2</c:v>
                </c:pt>
                <c:pt idx="56">
                  <c:v>2.5034453036042879E-2</c:v>
                </c:pt>
                <c:pt idx="57">
                  <c:v>2.5033912727657585E-2</c:v>
                </c:pt>
                <c:pt idx="58">
                  <c:v>2.5034249205914506E-2</c:v>
                </c:pt>
                <c:pt idx="59">
                  <c:v>2.503517006107225E-2</c:v>
                </c:pt>
                <c:pt idx="60">
                  <c:v>2.5036020792702243E-2</c:v>
                </c:pt>
                <c:pt idx="61">
                  <c:v>2.5036802716258338E-2</c:v>
                </c:pt>
                <c:pt idx="62">
                  <c:v>2.5037349370511885E-2</c:v>
                </c:pt>
                <c:pt idx="63">
                  <c:v>2.5037443179714573E-2</c:v>
                </c:pt>
                <c:pt idx="64">
                  <c:v>2.5038158200600437E-2</c:v>
                </c:pt>
                <c:pt idx="65">
                  <c:v>2.5039807262278817E-2</c:v>
                </c:pt>
                <c:pt idx="66">
                  <c:v>2.5041418870394013E-2</c:v>
                </c:pt>
                <c:pt idx="67">
                  <c:v>2.504292101720082E-2</c:v>
                </c:pt>
                <c:pt idx="68">
                  <c:v>2.5044315756094938E-2</c:v>
                </c:pt>
                <c:pt idx="69">
                  <c:v>2.5045540326423973E-2</c:v>
                </c:pt>
                <c:pt idx="70">
                  <c:v>2.5046597920396676E-2</c:v>
                </c:pt>
                <c:pt idx="71">
                  <c:v>2.5046950672042483E-2</c:v>
                </c:pt>
                <c:pt idx="72">
                  <c:v>2.5047282127126778E-2</c:v>
                </c:pt>
                <c:pt idx="73">
                  <c:v>2.5047592685152328E-2</c:v>
                </c:pt>
                <c:pt idx="74">
                  <c:v>2.5047793984792253E-2</c:v>
                </c:pt>
                <c:pt idx="75">
                  <c:v>2.5047952326101321E-2</c:v>
                </c:pt>
                <c:pt idx="76">
                  <c:v>2.5048068514939403E-2</c:v>
                </c:pt>
                <c:pt idx="77">
                  <c:v>2.504759490091096E-2</c:v>
                </c:pt>
                <c:pt idx="78">
                  <c:v>2.504711142024587E-2</c:v>
                </c:pt>
                <c:pt idx="79">
                  <c:v>2.504661825803333E-2</c:v>
                </c:pt>
                <c:pt idx="80">
                  <c:v>2.504558652830333E-2</c:v>
                </c:pt>
                <c:pt idx="81">
                  <c:v>2.5044988010633443E-2</c:v>
                </c:pt>
                <c:pt idx="82">
                  <c:v>2.5044416104204832E-2</c:v>
                </c:pt>
                <c:pt idx="83">
                  <c:v>2.5043748072227125E-2</c:v>
                </c:pt>
                <c:pt idx="84">
                  <c:v>2.5042985717929223E-2</c:v>
                </c:pt>
                <c:pt idx="85">
                  <c:v>2.5041698465230577E-2</c:v>
                </c:pt>
                <c:pt idx="86">
                  <c:v>2.5040558068837135E-2</c:v>
                </c:pt>
                <c:pt idx="87">
                  <c:v>2.503960624430774E-2</c:v>
                </c:pt>
                <c:pt idx="88">
                  <c:v>2.5038748758741441E-2</c:v>
                </c:pt>
                <c:pt idx="89">
                  <c:v>2.5037983842422611E-2</c:v>
                </c:pt>
                <c:pt idx="90">
                  <c:v>2.5037230786373495E-2</c:v>
                </c:pt>
                <c:pt idx="91">
                  <c:v>2.5036321900233031E-2</c:v>
                </c:pt>
                <c:pt idx="92">
                  <c:v>2.5035260107233691E-2</c:v>
                </c:pt>
                <c:pt idx="93">
                  <c:v>2.5035099460523468E-2</c:v>
                </c:pt>
                <c:pt idx="94">
                  <c:v>2.5035375779965209E-2</c:v>
                </c:pt>
                <c:pt idx="95">
                  <c:v>2.5035840402855464E-2</c:v>
                </c:pt>
                <c:pt idx="96">
                  <c:v>2.5036373511289525E-2</c:v>
                </c:pt>
                <c:pt idx="97">
                  <c:v>2.5036810891438974E-2</c:v>
                </c:pt>
                <c:pt idx="98">
                  <c:v>2.5037154339082043E-2</c:v>
                </c:pt>
                <c:pt idx="99">
                  <c:v>2.5037355378939447E-2</c:v>
                </c:pt>
                <c:pt idx="100">
                  <c:v>2.5037416979565755E-2</c:v>
                </c:pt>
                <c:pt idx="101">
                  <c:v>2.5036775849456815E-2</c:v>
                </c:pt>
                <c:pt idx="102">
                  <c:v>2.503609983602121E-2</c:v>
                </c:pt>
                <c:pt idx="103">
                  <c:v>2.5035389593638806E-2</c:v>
                </c:pt>
                <c:pt idx="104">
                  <c:v>2.5034023240912601E-2</c:v>
                </c:pt>
                <c:pt idx="105">
                  <c:v>2.5032062613935986E-2</c:v>
                </c:pt>
                <c:pt idx="106">
                  <c:v>2.5030535669519405E-2</c:v>
                </c:pt>
                <c:pt idx="107">
                  <c:v>2.5030033451649527E-2</c:v>
                </c:pt>
                <c:pt idx="108">
                  <c:v>2.502980844062766E-2</c:v>
                </c:pt>
                <c:pt idx="109">
                  <c:v>2.5029572925212473E-2</c:v>
                </c:pt>
                <c:pt idx="110">
                  <c:v>2.5029327102456617E-2</c:v>
                </c:pt>
                <c:pt idx="111">
                  <c:v>2.5029014788260726E-2</c:v>
                </c:pt>
                <c:pt idx="112">
                  <c:v>2.5029057471014141E-2</c:v>
                </c:pt>
                <c:pt idx="113">
                  <c:v>2.5029034101105241E-2</c:v>
                </c:pt>
                <c:pt idx="114">
                  <c:v>2.5028945917623814E-2</c:v>
                </c:pt>
                <c:pt idx="115">
                  <c:v>2.5028630466970916E-2</c:v>
                </c:pt>
                <c:pt idx="116">
                  <c:v>2.5027991570827305E-2</c:v>
                </c:pt>
                <c:pt idx="117">
                  <c:v>2.5027034799560158E-2</c:v>
                </c:pt>
                <c:pt idx="118">
                  <c:v>2.5026154003709701E-2</c:v>
                </c:pt>
                <c:pt idx="119">
                  <c:v>2.5025428708384558E-2</c:v>
                </c:pt>
                <c:pt idx="120">
                  <c:v>2.5024855996536571E-2</c:v>
                </c:pt>
                <c:pt idx="121">
                  <c:v>2.5024384338022714E-2</c:v>
                </c:pt>
                <c:pt idx="122">
                  <c:v>2.5023995918001887E-2</c:v>
                </c:pt>
                <c:pt idx="123">
                  <c:v>2.5023729375633411E-2</c:v>
                </c:pt>
                <c:pt idx="124">
                  <c:v>2.5023513859021362E-2</c:v>
                </c:pt>
                <c:pt idx="125">
                  <c:v>2.5023348410968243E-2</c:v>
                </c:pt>
                <c:pt idx="126">
                  <c:v>2.5023292517611033E-2</c:v>
                </c:pt>
                <c:pt idx="127">
                  <c:v>2.5023206996096323E-2</c:v>
                </c:pt>
                <c:pt idx="128">
                  <c:v>2.5023092402226679E-2</c:v>
                </c:pt>
                <c:pt idx="129">
                  <c:v>2.5022924994127432E-2</c:v>
                </c:pt>
                <c:pt idx="130">
                  <c:v>2.5022382613325254E-2</c:v>
                </c:pt>
                <c:pt idx="131">
                  <c:v>2.5021859783239668E-2</c:v>
                </c:pt>
                <c:pt idx="132">
                  <c:v>2.5021242968170536E-2</c:v>
                </c:pt>
                <c:pt idx="133">
                  <c:v>2.5020533931190816E-2</c:v>
                </c:pt>
                <c:pt idx="134">
                  <c:v>2.5019218289310391E-2</c:v>
                </c:pt>
                <c:pt idx="135">
                  <c:v>2.5018599664155382E-2</c:v>
                </c:pt>
                <c:pt idx="136">
                  <c:v>2.5018409899748954E-2</c:v>
                </c:pt>
                <c:pt idx="137">
                  <c:v>2.501831211558745E-2</c:v>
                </c:pt>
                <c:pt idx="138">
                  <c:v>2.5018216753928683E-2</c:v>
                </c:pt>
                <c:pt idx="139">
                  <c:v>2.5018123769328673E-2</c:v>
                </c:pt>
                <c:pt idx="140">
                  <c:v>2.5018252147105523E-2</c:v>
                </c:pt>
                <c:pt idx="141">
                  <c:v>2.5018367571423852E-2</c:v>
                </c:pt>
                <c:pt idx="142">
                  <c:v>2.5018470285278489E-2</c:v>
                </c:pt>
                <c:pt idx="143">
                  <c:v>2.5018524148079598E-2</c:v>
                </c:pt>
                <c:pt idx="144">
                  <c:v>2.5018618886453434E-2</c:v>
                </c:pt>
                <c:pt idx="145">
                  <c:v>2.5019052910021433E-2</c:v>
                </c:pt>
                <c:pt idx="146">
                  <c:v>2.5019468376761222E-2</c:v>
                </c:pt>
                <c:pt idx="147">
                  <c:v>2.501986563478225E-2</c:v>
                </c:pt>
                <c:pt idx="148">
                  <c:v>2.5018632236609589E-2</c:v>
                </c:pt>
                <c:pt idx="149">
                  <c:v>2.5017157177865242E-2</c:v>
                </c:pt>
                <c:pt idx="150">
                  <c:v>2.5017076674381963E-2</c:v>
                </c:pt>
                <c:pt idx="151">
                  <c:v>2.50171851862044E-2</c:v>
                </c:pt>
                <c:pt idx="152">
                  <c:v>2.5017252971391131E-2</c:v>
                </c:pt>
                <c:pt idx="153">
                  <c:v>2.5017280793935361E-2</c:v>
                </c:pt>
                <c:pt idx="154">
                  <c:v>2.5017043207314783E-2</c:v>
                </c:pt>
                <c:pt idx="155">
                  <c:v>2.5016609040316988E-2</c:v>
                </c:pt>
                <c:pt idx="156">
                  <c:v>2.5016095346916824E-2</c:v>
                </c:pt>
                <c:pt idx="157">
                  <c:v>2.501510051425071E-2</c:v>
                </c:pt>
                <c:pt idx="158">
                  <c:v>2.5013664969663407E-2</c:v>
                </c:pt>
                <c:pt idx="159">
                  <c:v>2.501223385165947E-2</c:v>
                </c:pt>
                <c:pt idx="160">
                  <c:v>2.5011032878759845E-2</c:v>
                </c:pt>
                <c:pt idx="161">
                  <c:v>2.5010171275480681E-2</c:v>
                </c:pt>
                <c:pt idx="162">
                  <c:v>2.5009496851193917E-2</c:v>
                </c:pt>
                <c:pt idx="163">
                  <c:v>2.5009135746627005E-2</c:v>
                </c:pt>
                <c:pt idx="164">
                  <c:v>2.5008839970953142E-2</c:v>
                </c:pt>
                <c:pt idx="165">
                  <c:v>2.5008817824336397E-2</c:v>
                </c:pt>
                <c:pt idx="166">
                  <c:v>2.5008919010826445E-2</c:v>
                </c:pt>
                <c:pt idx="167">
                  <c:v>2.5009141216805517E-2</c:v>
                </c:pt>
                <c:pt idx="168">
                  <c:v>2.5009836845888676E-2</c:v>
                </c:pt>
                <c:pt idx="169">
                  <c:v>2.501045237381723E-2</c:v>
                </c:pt>
                <c:pt idx="170">
                  <c:v>2.5010989303217147E-2</c:v>
                </c:pt>
                <c:pt idx="171">
                  <c:v>2.5011194412849446E-2</c:v>
                </c:pt>
                <c:pt idx="172">
                  <c:v>2.5011308360076187E-2</c:v>
                </c:pt>
                <c:pt idx="173">
                  <c:v>2.5011332855021412E-2</c:v>
                </c:pt>
                <c:pt idx="174">
                  <c:v>2.5010784882873234E-2</c:v>
                </c:pt>
                <c:pt idx="175">
                  <c:v>2.5010805596591752E-2</c:v>
                </c:pt>
                <c:pt idx="176">
                  <c:v>2.5011967304381155E-2</c:v>
                </c:pt>
                <c:pt idx="177">
                  <c:v>2.5013440069909864E-2</c:v>
                </c:pt>
                <c:pt idx="178">
                  <c:v>2.5015218058016861E-2</c:v>
                </c:pt>
                <c:pt idx="179">
                  <c:v>2.5017909982243177E-2</c:v>
                </c:pt>
                <c:pt idx="180">
                  <c:v>2.5020746727034818E-2</c:v>
                </c:pt>
                <c:pt idx="181">
                  <c:v>2.5023568141453918E-2</c:v>
                </c:pt>
                <c:pt idx="182">
                  <c:v>2.5026374513084197E-2</c:v>
                </c:pt>
                <c:pt idx="183">
                  <c:v>2.5028960179850433E-2</c:v>
                </c:pt>
                <c:pt idx="184">
                  <c:v>2.5031329281978563E-2</c:v>
                </c:pt>
                <c:pt idx="185">
                  <c:v>2.5033308364608247E-2</c:v>
                </c:pt>
                <c:pt idx="186">
                  <c:v>2.5035307731257946E-2</c:v>
                </c:pt>
                <c:pt idx="187">
                  <c:v>2.5037529723093022E-2</c:v>
                </c:pt>
                <c:pt idx="188">
                  <c:v>2.5039513525017168E-2</c:v>
                </c:pt>
                <c:pt idx="189">
                  <c:v>2.504126360525772E-2</c:v>
                </c:pt>
                <c:pt idx="190">
                  <c:v>2.5041778098603695E-2</c:v>
                </c:pt>
                <c:pt idx="191">
                  <c:v>2.5041808306090447E-2</c:v>
                </c:pt>
                <c:pt idx="192">
                  <c:v>2.5041345676973588E-2</c:v>
                </c:pt>
                <c:pt idx="193">
                  <c:v>2.5039271062257857E-2</c:v>
                </c:pt>
                <c:pt idx="194">
                  <c:v>2.5036403321133209E-2</c:v>
                </c:pt>
                <c:pt idx="195">
                  <c:v>2.5033805110777487E-2</c:v>
                </c:pt>
                <c:pt idx="196">
                  <c:v>2.5031299682472041E-2</c:v>
                </c:pt>
                <c:pt idx="197">
                  <c:v>2.5028885295708781E-2</c:v>
                </c:pt>
                <c:pt idx="198">
                  <c:v>2.5027155313382069E-2</c:v>
                </c:pt>
                <c:pt idx="199">
                  <c:v>2.5026049684476796E-2</c:v>
                </c:pt>
                <c:pt idx="200">
                  <c:v>2.5025556696687653E-2</c:v>
                </c:pt>
                <c:pt idx="201">
                  <c:v>2.5025304479891347E-2</c:v>
                </c:pt>
                <c:pt idx="202">
                  <c:v>2.5025149287628022E-2</c:v>
                </c:pt>
                <c:pt idx="203">
                  <c:v>2.5024886542319085E-2</c:v>
                </c:pt>
                <c:pt idx="204">
                  <c:v>2.5024518261563055E-2</c:v>
                </c:pt>
                <c:pt idx="205">
                  <c:v>2.5024344847602166E-2</c:v>
                </c:pt>
                <c:pt idx="206">
                  <c:v>2.5024591725102182E-2</c:v>
                </c:pt>
                <c:pt idx="207">
                  <c:v>2.5024841359235567E-2</c:v>
                </c:pt>
                <c:pt idx="208">
                  <c:v>2.5024820404636817E-2</c:v>
                </c:pt>
                <c:pt idx="209">
                  <c:v>2.5024533937302487E-2</c:v>
                </c:pt>
                <c:pt idx="210">
                  <c:v>2.5023922962188354E-2</c:v>
                </c:pt>
                <c:pt idx="211">
                  <c:v>2.502357517082315E-2</c:v>
                </c:pt>
                <c:pt idx="212">
                  <c:v>2.5024277999847983E-2</c:v>
                </c:pt>
                <c:pt idx="213">
                  <c:v>2.5025098516417672E-2</c:v>
                </c:pt>
                <c:pt idx="214">
                  <c:v>2.5025949610243771E-2</c:v>
                </c:pt>
                <c:pt idx="215">
                  <c:v>2.5026651112122118E-2</c:v>
                </c:pt>
                <c:pt idx="216">
                  <c:v>2.5027205828264228E-2</c:v>
                </c:pt>
                <c:pt idx="217">
                  <c:v>2.5027630188870994E-2</c:v>
                </c:pt>
                <c:pt idx="218">
                  <c:v>2.502807238362403E-2</c:v>
                </c:pt>
                <c:pt idx="219">
                  <c:v>2.5028532077970556E-2</c:v>
                </c:pt>
                <c:pt idx="220">
                  <c:v>2.5029186721958849E-2</c:v>
                </c:pt>
                <c:pt idx="221">
                  <c:v>2.502990338186498E-2</c:v>
                </c:pt>
                <c:pt idx="222">
                  <c:v>2.5030680894325936E-2</c:v>
                </c:pt>
                <c:pt idx="223">
                  <c:v>2.5031663504694449E-2</c:v>
                </c:pt>
                <c:pt idx="224">
                  <c:v>2.5032653431935763E-2</c:v>
                </c:pt>
                <c:pt idx="225">
                  <c:v>2.5033569789282561E-2</c:v>
                </c:pt>
                <c:pt idx="226">
                  <c:v>2.5034413956842184E-2</c:v>
                </c:pt>
                <c:pt idx="227">
                  <c:v>2.5035106539326935E-2</c:v>
                </c:pt>
                <c:pt idx="228">
                  <c:v>2.5035779350103413E-2</c:v>
                </c:pt>
                <c:pt idx="229">
                  <c:v>2.5036174741547651E-2</c:v>
                </c:pt>
                <c:pt idx="230">
                  <c:v>2.503658825458676E-2</c:v>
                </c:pt>
                <c:pt idx="231">
                  <c:v>2.5037021824356607E-2</c:v>
                </c:pt>
                <c:pt idx="232">
                  <c:v>2.5037375059481282E-2</c:v>
                </c:pt>
                <c:pt idx="233">
                  <c:v>2.5037649466964303E-2</c:v>
                </c:pt>
                <c:pt idx="234">
                  <c:v>2.503784847625392E-2</c:v>
                </c:pt>
                <c:pt idx="235">
                  <c:v>2.5038989549023991E-2</c:v>
                </c:pt>
                <c:pt idx="236">
                  <c:v>2.5039993727761625E-2</c:v>
                </c:pt>
                <c:pt idx="237">
                  <c:v>2.504086358047513E-2</c:v>
                </c:pt>
                <c:pt idx="238">
                  <c:v>2.5041330767450614E-2</c:v>
                </c:pt>
                <c:pt idx="239">
                  <c:v>2.5041637570538514E-2</c:v>
                </c:pt>
                <c:pt idx="240">
                  <c:v>2.5042367894579743E-2</c:v>
                </c:pt>
                <c:pt idx="241">
                  <c:v>2.5043453856948488E-2</c:v>
                </c:pt>
                <c:pt idx="242">
                  <c:v>2.5044632150506403E-2</c:v>
                </c:pt>
                <c:pt idx="243">
                  <c:v>2.5045720127870121E-2</c:v>
                </c:pt>
                <c:pt idx="244">
                  <c:v>2.5046719483290486E-2</c:v>
                </c:pt>
                <c:pt idx="245">
                  <c:v>2.5047516000010435E-2</c:v>
                </c:pt>
                <c:pt idx="246">
                  <c:v>2.5048000116708723E-2</c:v>
                </c:pt>
                <c:pt idx="247">
                  <c:v>2.5048807580535994E-2</c:v>
                </c:pt>
                <c:pt idx="248">
                  <c:v>2.5049900650805968E-2</c:v>
                </c:pt>
                <c:pt idx="249">
                  <c:v>2.5051023498433477E-2</c:v>
                </c:pt>
                <c:pt idx="250">
                  <c:v>2.5051985377792668E-2</c:v>
                </c:pt>
                <c:pt idx="251">
                  <c:v>2.5052789308502767E-2</c:v>
                </c:pt>
                <c:pt idx="252">
                  <c:v>2.5053474762377934E-2</c:v>
                </c:pt>
                <c:pt idx="253">
                  <c:v>2.505404396193648E-2</c:v>
                </c:pt>
                <c:pt idx="254">
                  <c:v>2.5053949221776003E-2</c:v>
                </c:pt>
                <c:pt idx="255">
                  <c:v>2.5053106304614315E-2</c:v>
                </c:pt>
                <c:pt idx="256">
                  <c:v>2.5051529245585173E-2</c:v>
                </c:pt>
                <c:pt idx="257">
                  <c:v>2.5050024517854975E-2</c:v>
                </c:pt>
                <c:pt idx="258">
                  <c:v>2.504881580456907E-2</c:v>
                </c:pt>
                <c:pt idx="259">
                  <c:v>2.5047897552763251E-2</c:v>
                </c:pt>
                <c:pt idx="260">
                  <c:v>2.5046989988732511E-2</c:v>
                </c:pt>
                <c:pt idx="261">
                  <c:v>2.5045929332619891E-2</c:v>
                </c:pt>
                <c:pt idx="262">
                  <c:v>2.504471845629452E-2</c:v>
                </c:pt>
                <c:pt idx="263">
                  <c:v>2.5043172585261706E-2</c:v>
                </c:pt>
                <c:pt idx="264">
                  <c:v>2.5041733850338997E-2</c:v>
                </c:pt>
                <c:pt idx="265">
                  <c:v>2.5040256930617039E-2</c:v>
                </c:pt>
                <c:pt idx="266">
                  <c:v>2.5038742542408916E-2</c:v>
                </c:pt>
                <c:pt idx="267">
                  <c:v>2.503773495093856E-2</c:v>
                </c:pt>
                <c:pt idx="268">
                  <c:v>2.5037256243590489E-2</c:v>
                </c:pt>
                <c:pt idx="269">
                  <c:v>2.5036990482940502E-2</c:v>
                </c:pt>
                <c:pt idx="270">
                  <c:v>2.5037224807017724E-2</c:v>
                </c:pt>
                <c:pt idx="271">
                  <c:v>2.5037718601674534E-2</c:v>
                </c:pt>
                <c:pt idx="272">
                  <c:v>2.5038206740581371E-2</c:v>
                </c:pt>
                <c:pt idx="273">
                  <c:v>2.5038522437781503E-2</c:v>
                </c:pt>
                <c:pt idx="274">
                  <c:v>2.5038668928127408E-2</c:v>
                </c:pt>
                <c:pt idx="275">
                  <c:v>2.5039242940013612E-2</c:v>
                </c:pt>
                <c:pt idx="276">
                  <c:v>2.5039747053996343E-2</c:v>
                </c:pt>
                <c:pt idx="277">
                  <c:v>2.5040182581296744E-2</c:v>
                </c:pt>
                <c:pt idx="278">
                  <c:v>2.5040401546207069E-2</c:v>
                </c:pt>
                <c:pt idx="279">
                  <c:v>2.5040738619219786E-2</c:v>
                </c:pt>
                <c:pt idx="280">
                  <c:v>2.5041101235867537E-2</c:v>
                </c:pt>
                <c:pt idx="281">
                  <c:v>2.5041285853754699E-2</c:v>
                </c:pt>
                <c:pt idx="282">
                  <c:v>2.5041295811978136E-2</c:v>
                </c:pt>
                <c:pt idx="283">
                  <c:v>2.5040927413189626E-2</c:v>
                </c:pt>
                <c:pt idx="284">
                  <c:v>2.5040430016245948E-2</c:v>
                </c:pt>
                <c:pt idx="285">
                  <c:v>2.5039806041035687E-2</c:v>
                </c:pt>
                <c:pt idx="286">
                  <c:v>2.5038912831765247E-2</c:v>
                </c:pt>
                <c:pt idx="287">
                  <c:v>2.5038231860927841E-2</c:v>
                </c:pt>
                <c:pt idx="288">
                  <c:v>2.5037759147126571E-2</c:v>
                </c:pt>
                <c:pt idx="289">
                  <c:v>2.5037595447202913E-2</c:v>
                </c:pt>
                <c:pt idx="290">
                  <c:v>2.5037327389863001E-2</c:v>
                </c:pt>
                <c:pt idx="291">
                  <c:v>2.503695693275787E-2</c:v>
                </c:pt>
                <c:pt idx="292">
                  <c:v>2.5036320238725006E-2</c:v>
                </c:pt>
                <c:pt idx="293">
                  <c:v>2.5035834674495969E-2</c:v>
                </c:pt>
                <c:pt idx="294">
                  <c:v>2.5035300941382028E-2</c:v>
                </c:pt>
                <c:pt idx="295">
                  <c:v>2.5034719942988035E-2</c:v>
                </c:pt>
                <c:pt idx="296">
                  <c:v>2.5034033949065098E-2</c:v>
                </c:pt>
                <c:pt idx="297">
                  <c:v>2.5032966895655838E-2</c:v>
                </c:pt>
                <c:pt idx="298">
                  <c:v>2.5030782261923359E-2</c:v>
                </c:pt>
                <c:pt idx="299">
                  <c:v>2.5029358428982591E-2</c:v>
                </c:pt>
                <c:pt idx="300">
                  <c:v>2.5028844223456522E-2</c:v>
                </c:pt>
                <c:pt idx="301">
                  <c:v>2.5029287661916227E-2</c:v>
                </c:pt>
                <c:pt idx="302">
                  <c:v>2.502985539331213E-2</c:v>
                </c:pt>
                <c:pt idx="303">
                  <c:v>2.5030384693744939E-2</c:v>
                </c:pt>
                <c:pt idx="304">
                  <c:v>2.5030876284148306E-2</c:v>
                </c:pt>
                <c:pt idx="305">
                  <c:v>2.5031141304230901E-2</c:v>
                </c:pt>
                <c:pt idx="306">
                  <c:v>2.5031588790832667E-2</c:v>
                </c:pt>
                <c:pt idx="307">
                  <c:v>2.5031956625949574E-2</c:v>
                </c:pt>
                <c:pt idx="308">
                  <c:v>2.503224630377212E-2</c:v>
                </c:pt>
                <c:pt idx="309">
                  <c:v>2.5032136619387083E-2</c:v>
                </c:pt>
                <c:pt idx="310">
                  <c:v>2.5031585803626549E-2</c:v>
                </c:pt>
                <c:pt idx="311">
                  <c:v>2.5029842779775529E-2</c:v>
                </c:pt>
                <c:pt idx="312">
                  <c:v>2.5028206621995515E-2</c:v>
                </c:pt>
                <c:pt idx="313">
                  <c:v>2.5026643457231948E-2</c:v>
                </c:pt>
                <c:pt idx="314">
                  <c:v>2.5025151916202439E-2</c:v>
                </c:pt>
                <c:pt idx="315">
                  <c:v>2.5024424315433603E-2</c:v>
                </c:pt>
                <c:pt idx="316">
                  <c:v>2.5023681791113736E-2</c:v>
                </c:pt>
                <c:pt idx="317">
                  <c:v>2.5022924623194793E-2</c:v>
                </c:pt>
                <c:pt idx="318">
                  <c:v>2.5022106343332972E-2</c:v>
                </c:pt>
                <c:pt idx="319">
                  <c:v>2.5021559593413966E-2</c:v>
                </c:pt>
                <c:pt idx="320">
                  <c:v>2.5021046848364849E-2</c:v>
                </c:pt>
                <c:pt idx="321">
                  <c:v>2.5020567470274577E-2</c:v>
                </c:pt>
                <c:pt idx="322">
                  <c:v>2.5020332666028794E-2</c:v>
                </c:pt>
                <c:pt idx="323">
                  <c:v>2.502020097339569E-2</c:v>
                </c:pt>
                <c:pt idx="324">
                  <c:v>2.5020170458094931E-2</c:v>
                </c:pt>
                <c:pt idx="325">
                  <c:v>2.5020392237640538E-2</c:v>
                </c:pt>
                <c:pt idx="326">
                  <c:v>2.5021508646524325E-2</c:v>
                </c:pt>
                <c:pt idx="327">
                  <c:v>2.5022724707888692E-2</c:v>
                </c:pt>
                <c:pt idx="328">
                  <c:v>2.5023968796098549E-2</c:v>
                </c:pt>
                <c:pt idx="329">
                  <c:v>2.5024783953494244E-2</c:v>
                </c:pt>
                <c:pt idx="330">
                  <c:v>2.5025178226431744E-2</c:v>
                </c:pt>
                <c:pt idx="331">
                  <c:v>2.5024022587211918E-2</c:v>
                </c:pt>
                <c:pt idx="332">
                  <c:v>2.5023578083017219E-2</c:v>
                </c:pt>
                <c:pt idx="333">
                  <c:v>2.5023753095606525E-2</c:v>
                </c:pt>
                <c:pt idx="334">
                  <c:v>2.5024183069663919E-2</c:v>
                </c:pt>
                <c:pt idx="335">
                  <c:v>2.5024277919762698E-2</c:v>
                </c:pt>
                <c:pt idx="336">
                  <c:v>2.5024043932529536E-2</c:v>
                </c:pt>
                <c:pt idx="337">
                  <c:v>2.5023842125182685E-2</c:v>
                </c:pt>
                <c:pt idx="338">
                  <c:v>2.5023579973790899E-2</c:v>
                </c:pt>
                <c:pt idx="339">
                  <c:v>2.5023258610353823E-2</c:v>
                </c:pt>
                <c:pt idx="340">
                  <c:v>2.5022904285625112E-2</c:v>
                </c:pt>
                <c:pt idx="341">
                  <c:v>2.5022517617928425E-2</c:v>
                </c:pt>
                <c:pt idx="342">
                  <c:v>2.5021808501800958E-2</c:v>
                </c:pt>
                <c:pt idx="343">
                  <c:v>2.5020847890043295E-2</c:v>
                </c:pt>
                <c:pt idx="344">
                  <c:v>2.5020012296270069E-2</c:v>
                </c:pt>
                <c:pt idx="345">
                  <c:v>2.5019299375254232E-2</c:v>
                </c:pt>
                <c:pt idx="346">
                  <c:v>2.5019739319865095E-2</c:v>
                </c:pt>
                <c:pt idx="347">
                  <c:v>2.5019698115360523E-2</c:v>
                </c:pt>
                <c:pt idx="348">
                  <c:v>2.5019184787664704E-2</c:v>
                </c:pt>
                <c:pt idx="349">
                  <c:v>2.5017684604801353E-2</c:v>
                </c:pt>
                <c:pt idx="350">
                  <c:v>2.5016400578922706E-2</c:v>
                </c:pt>
                <c:pt idx="351">
                  <c:v>2.5016118719452654E-2</c:v>
                </c:pt>
                <c:pt idx="352">
                  <c:v>2.5015662186558086E-2</c:v>
                </c:pt>
                <c:pt idx="353">
                  <c:v>2.5015034256946914E-2</c:v>
                </c:pt>
                <c:pt idx="354">
                  <c:v>2.5013951048115452E-2</c:v>
                </c:pt>
                <c:pt idx="355">
                  <c:v>2.5012057376537548E-2</c:v>
                </c:pt>
                <c:pt idx="356">
                  <c:v>2.5010499374726783E-2</c:v>
                </c:pt>
                <c:pt idx="357">
                  <c:v>2.5009154107882486E-2</c:v>
                </c:pt>
                <c:pt idx="358">
                  <c:v>2.5007886225619176E-2</c:v>
                </c:pt>
                <c:pt idx="359">
                  <c:v>2.500664082586759E-2</c:v>
                </c:pt>
                <c:pt idx="360">
                  <c:v>2.5005417486878179E-2</c:v>
                </c:pt>
                <c:pt idx="361">
                  <c:v>2.5005114469550647E-2</c:v>
                </c:pt>
                <c:pt idx="362">
                  <c:v>2.5004948390376296E-2</c:v>
                </c:pt>
                <c:pt idx="363">
                  <c:v>2.5004750883208623E-2</c:v>
                </c:pt>
                <c:pt idx="364">
                  <c:v>2.500452253760924E-2</c:v>
                </c:pt>
                <c:pt idx="365">
                  <c:v>2.500446958477753E-2</c:v>
                </c:pt>
                <c:pt idx="366">
                  <c:v>2.5004387898172879E-2</c:v>
                </c:pt>
                <c:pt idx="367">
                  <c:v>2.5004278680268284E-2</c:v>
                </c:pt>
                <c:pt idx="368">
                  <c:v>2.5004112128823232E-2</c:v>
                </c:pt>
                <c:pt idx="369">
                  <c:v>2.5002925329512624E-2</c:v>
                </c:pt>
                <c:pt idx="370">
                  <c:v>2.500165695034233E-2</c:v>
                </c:pt>
                <c:pt idx="371">
                  <c:v>2.5000712282882479E-2</c:v>
                </c:pt>
                <c:pt idx="372">
                  <c:v>2.4999989126410823E-2</c:v>
                </c:pt>
                <c:pt idx="373">
                  <c:v>2.5000162156694917E-2</c:v>
                </c:pt>
                <c:pt idx="374">
                  <c:v>2.5000212254579365E-2</c:v>
                </c:pt>
                <c:pt idx="375">
                  <c:v>2.5000141857945562E-2</c:v>
                </c:pt>
                <c:pt idx="376">
                  <c:v>2.4999808060879865E-2</c:v>
                </c:pt>
                <c:pt idx="377">
                  <c:v>2.4999417591159027E-2</c:v>
                </c:pt>
                <c:pt idx="378">
                  <c:v>2.4998971407800257E-2</c:v>
                </c:pt>
                <c:pt idx="379">
                  <c:v>2.4998446267734689E-2</c:v>
                </c:pt>
                <c:pt idx="380">
                  <c:v>2.4998179012208039E-2</c:v>
                </c:pt>
                <c:pt idx="381">
                  <c:v>2.4997912365038549E-2</c:v>
                </c:pt>
                <c:pt idx="382">
                  <c:v>2.4997386411058108E-2</c:v>
                </c:pt>
                <c:pt idx="383">
                  <c:v>2.4996606014628907E-2</c:v>
                </c:pt>
                <c:pt idx="384">
                  <c:v>2.4996140321267932E-2</c:v>
                </c:pt>
                <c:pt idx="385">
                  <c:v>2.4996129660203648E-2</c:v>
                </c:pt>
                <c:pt idx="386">
                  <c:v>2.499617753235819E-2</c:v>
                </c:pt>
                <c:pt idx="387">
                  <c:v>2.4996282733321721E-2</c:v>
                </c:pt>
                <c:pt idx="388">
                  <c:v>2.4996443642190076E-2</c:v>
                </c:pt>
                <c:pt idx="389">
                  <c:v>2.499690259997189E-2</c:v>
                </c:pt>
                <c:pt idx="390">
                  <c:v>2.4997402739716235E-2</c:v>
                </c:pt>
                <c:pt idx="391">
                  <c:v>2.4997850660162999E-2</c:v>
                </c:pt>
                <c:pt idx="392">
                  <c:v>2.4998247340901503E-2</c:v>
                </c:pt>
                <c:pt idx="393">
                  <c:v>2.4998290258184244E-2</c:v>
                </c:pt>
                <c:pt idx="394">
                  <c:v>2.4997049048515314E-2</c:v>
                </c:pt>
                <c:pt idx="395">
                  <c:v>2.499567939477481E-2</c:v>
                </c:pt>
                <c:pt idx="396">
                  <c:v>2.4995492842274057E-2</c:v>
                </c:pt>
                <c:pt idx="397">
                  <c:v>2.4995662127798142E-2</c:v>
                </c:pt>
                <c:pt idx="398">
                  <c:v>2.4995924659587637E-2</c:v>
                </c:pt>
                <c:pt idx="399">
                  <c:v>2.4996178836327782E-2</c:v>
                </c:pt>
                <c:pt idx="400">
                  <c:v>2.4996209378772404E-2</c:v>
                </c:pt>
                <c:pt idx="401">
                  <c:v>2.4996020654520321E-2</c:v>
                </c:pt>
                <c:pt idx="402">
                  <c:v>2.4995401289407894E-2</c:v>
                </c:pt>
                <c:pt idx="403">
                  <c:v>2.499462451496846E-2</c:v>
                </c:pt>
                <c:pt idx="404">
                  <c:v>2.4994050409267735E-2</c:v>
                </c:pt>
                <c:pt idx="405">
                  <c:v>2.4993657619360142E-2</c:v>
                </c:pt>
                <c:pt idx="406">
                  <c:v>2.4993305845350443E-2</c:v>
                </c:pt>
                <c:pt idx="407">
                  <c:v>2.4992994517355756E-2</c:v>
                </c:pt>
                <c:pt idx="408">
                  <c:v>2.4992795443881145E-2</c:v>
                </c:pt>
                <c:pt idx="409">
                  <c:v>2.4992746738816914E-2</c:v>
                </c:pt>
                <c:pt idx="410">
                  <c:v>2.4992672274797748E-2</c:v>
                </c:pt>
                <c:pt idx="411">
                  <c:v>2.499257253503797E-2</c:v>
                </c:pt>
                <c:pt idx="412">
                  <c:v>2.4992161277577991E-2</c:v>
                </c:pt>
                <c:pt idx="413">
                  <c:v>2.4991831970731473E-2</c:v>
                </c:pt>
                <c:pt idx="414">
                  <c:v>2.4991326673927373E-2</c:v>
                </c:pt>
                <c:pt idx="415">
                  <c:v>2.4990648688578695E-2</c:v>
                </c:pt>
                <c:pt idx="416">
                  <c:v>2.4989520283339822E-2</c:v>
                </c:pt>
                <c:pt idx="417">
                  <c:v>2.4988301736062327E-2</c:v>
                </c:pt>
                <c:pt idx="418">
                  <c:v>2.498699473773314E-2</c:v>
                </c:pt>
                <c:pt idx="419">
                  <c:v>2.4985123062643985E-2</c:v>
                </c:pt>
                <c:pt idx="420">
                  <c:v>2.4984573840461228E-2</c:v>
                </c:pt>
                <c:pt idx="421">
                  <c:v>2.4984290656399923E-2</c:v>
                </c:pt>
                <c:pt idx="422">
                  <c:v>2.4983778276004173E-2</c:v>
                </c:pt>
                <c:pt idx="423">
                  <c:v>2.4983041102433833E-2</c:v>
                </c:pt>
                <c:pt idx="424">
                  <c:v>2.4981744165972514E-2</c:v>
                </c:pt>
                <c:pt idx="425">
                  <c:v>2.4981111604675733E-2</c:v>
                </c:pt>
                <c:pt idx="426">
                  <c:v>2.4980524700921707E-2</c:v>
                </c:pt>
                <c:pt idx="427">
                  <c:v>2.4979982598215728E-2</c:v>
                </c:pt>
                <c:pt idx="428">
                  <c:v>2.4979342945568226E-2</c:v>
                </c:pt>
                <c:pt idx="429">
                  <c:v>2.4978607572927632E-2</c:v>
                </c:pt>
                <c:pt idx="430">
                  <c:v>2.4977580107848354E-2</c:v>
                </c:pt>
                <c:pt idx="431">
                  <c:v>2.4975806547402168E-2</c:v>
                </c:pt>
                <c:pt idx="432">
                  <c:v>2.4974738181566241E-2</c:v>
                </c:pt>
                <c:pt idx="433">
                  <c:v>2.4973731855947867E-2</c:v>
                </c:pt>
                <c:pt idx="434">
                  <c:v>2.4972786406730788E-2</c:v>
                </c:pt>
                <c:pt idx="435">
                  <c:v>2.4971933598176552E-2</c:v>
                </c:pt>
                <c:pt idx="436">
                  <c:v>2.4971437227872512E-2</c:v>
                </c:pt>
                <c:pt idx="437">
                  <c:v>2.4971290764015545E-2</c:v>
                </c:pt>
                <c:pt idx="438">
                  <c:v>2.4971399369785117E-2</c:v>
                </c:pt>
                <c:pt idx="439">
                  <c:v>2.4971495440645246E-2</c:v>
                </c:pt>
                <c:pt idx="440">
                  <c:v>2.4971579350595203E-2</c:v>
                </c:pt>
                <c:pt idx="441">
                  <c:v>2.4971405249655129E-2</c:v>
                </c:pt>
                <c:pt idx="442">
                  <c:v>2.4971130546351968E-2</c:v>
                </c:pt>
                <c:pt idx="443">
                  <c:v>2.4970838140694514E-2</c:v>
                </c:pt>
                <c:pt idx="444">
                  <c:v>2.4970351006070375E-2</c:v>
                </c:pt>
                <c:pt idx="445">
                  <c:v>2.4969527107435583E-2</c:v>
                </c:pt>
                <c:pt idx="446">
                  <c:v>2.4968671792822025E-2</c:v>
                </c:pt>
                <c:pt idx="447">
                  <c:v>2.4967785651565457E-2</c:v>
                </c:pt>
                <c:pt idx="448">
                  <c:v>2.4965794999834749E-2</c:v>
                </c:pt>
                <c:pt idx="449">
                  <c:v>2.4964738404336377E-2</c:v>
                </c:pt>
                <c:pt idx="450">
                  <c:v>2.4963735622675357E-2</c:v>
                </c:pt>
                <c:pt idx="451">
                  <c:v>2.4962708623895363E-2</c:v>
                </c:pt>
                <c:pt idx="452">
                  <c:v>2.4961658107764552E-2</c:v>
                </c:pt>
                <c:pt idx="453">
                  <c:v>2.4960507493989644E-2</c:v>
                </c:pt>
                <c:pt idx="454">
                  <c:v>2.4958903909468044E-2</c:v>
                </c:pt>
                <c:pt idx="455">
                  <c:v>2.4957873665960494E-2</c:v>
                </c:pt>
                <c:pt idx="456">
                  <c:v>2.4956904995490185E-2</c:v>
                </c:pt>
                <c:pt idx="457">
                  <c:v>2.4955931944677229E-2</c:v>
                </c:pt>
                <c:pt idx="458">
                  <c:v>2.4954954747087806E-2</c:v>
                </c:pt>
                <c:pt idx="459">
                  <c:v>2.4953843979616967E-2</c:v>
                </c:pt>
                <c:pt idx="460">
                  <c:v>2.4953053298727171E-2</c:v>
                </c:pt>
                <c:pt idx="461">
                  <c:v>2.4952262557375697E-2</c:v>
                </c:pt>
                <c:pt idx="462">
                  <c:v>2.4951472074663434E-2</c:v>
                </c:pt>
                <c:pt idx="463">
                  <c:v>2.4950576706570686E-2</c:v>
                </c:pt>
                <c:pt idx="464">
                  <c:v>2.4949207468086317E-2</c:v>
                </c:pt>
                <c:pt idx="465">
                  <c:v>2.4948212525933884E-2</c:v>
                </c:pt>
                <c:pt idx="466">
                  <c:v>2.4947217361137718E-2</c:v>
                </c:pt>
                <c:pt idx="467">
                  <c:v>2.4946221817549786E-2</c:v>
                </c:pt>
                <c:pt idx="468">
                  <c:v>2.4945181778359506E-2</c:v>
                </c:pt>
                <c:pt idx="469">
                  <c:v>2.494383133544997E-2</c:v>
                </c:pt>
                <c:pt idx="470">
                  <c:v>2.4942257608031419E-2</c:v>
                </c:pt>
                <c:pt idx="471">
                  <c:v>2.4940803999511704E-2</c:v>
                </c:pt>
                <c:pt idx="472">
                  <c:v>2.4939903854408248E-2</c:v>
                </c:pt>
                <c:pt idx="473">
                  <c:v>2.493911980867955E-2</c:v>
                </c:pt>
                <c:pt idx="474">
                  <c:v>2.493832406644178E-2</c:v>
                </c:pt>
                <c:pt idx="475">
                  <c:v>2.493751684711059E-2</c:v>
                </c:pt>
                <c:pt idx="476">
                  <c:v>2.4936217026584825E-2</c:v>
                </c:pt>
                <c:pt idx="477">
                  <c:v>2.493484812869395E-2</c:v>
                </c:pt>
                <c:pt idx="478">
                  <c:v>2.4933411449266283E-2</c:v>
                </c:pt>
                <c:pt idx="479">
                  <c:v>2.4931441888247259E-2</c:v>
                </c:pt>
                <c:pt idx="480">
                  <c:v>2.4929664158516242E-2</c:v>
                </c:pt>
                <c:pt idx="481">
                  <c:v>2.4928753778887515E-2</c:v>
                </c:pt>
                <c:pt idx="482">
                  <c:v>2.4928113038907379E-2</c:v>
                </c:pt>
                <c:pt idx="483">
                  <c:v>2.4927170657150381E-2</c:v>
                </c:pt>
                <c:pt idx="484">
                  <c:v>2.4925932489028104E-2</c:v>
                </c:pt>
                <c:pt idx="485">
                  <c:v>2.4923952266657938E-2</c:v>
                </c:pt>
                <c:pt idx="486">
                  <c:v>2.4921694291045241E-2</c:v>
                </c:pt>
                <c:pt idx="487">
                  <c:v>2.492071749363629E-2</c:v>
                </c:pt>
                <c:pt idx="488">
                  <c:v>2.4920095555662141E-2</c:v>
                </c:pt>
                <c:pt idx="489">
                  <c:v>2.4919549480583968E-2</c:v>
                </c:pt>
                <c:pt idx="490">
                  <c:v>2.4918605896028657E-2</c:v>
                </c:pt>
                <c:pt idx="491">
                  <c:v>2.4917272258915022E-2</c:v>
                </c:pt>
                <c:pt idx="492">
                  <c:v>2.4915391362953627E-2</c:v>
                </c:pt>
                <c:pt idx="493">
                  <c:v>2.4913620003392395E-2</c:v>
                </c:pt>
                <c:pt idx="494">
                  <c:v>2.4911853270826928E-2</c:v>
                </c:pt>
                <c:pt idx="495">
                  <c:v>2.4910090559076403E-2</c:v>
                </c:pt>
                <c:pt idx="496">
                  <c:v>2.490826927958428E-2</c:v>
                </c:pt>
                <c:pt idx="497">
                  <c:v>2.4906330057387162E-2</c:v>
                </c:pt>
                <c:pt idx="498">
                  <c:v>2.4904501343618678E-2</c:v>
                </c:pt>
                <c:pt idx="499">
                  <c:v>2.4902700465940994E-2</c:v>
                </c:pt>
                <c:pt idx="500">
                  <c:v>2.4900789697020462E-2</c:v>
                </c:pt>
                <c:pt idx="501">
                  <c:v>2.4898771123138853E-2</c:v>
                </c:pt>
                <c:pt idx="502">
                  <c:v>2.4896137375034204E-2</c:v>
                </c:pt>
                <c:pt idx="503">
                  <c:v>2.4894208634293001E-2</c:v>
                </c:pt>
                <c:pt idx="504">
                  <c:v>2.4892924219468621E-2</c:v>
                </c:pt>
                <c:pt idx="505">
                  <c:v>2.4891980884922886E-2</c:v>
                </c:pt>
                <c:pt idx="506">
                  <c:v>2.4891355723440638E-2</c:v>
                </c:pt>
                <c:pt idx="507">
                  <c:v>2.4890817132054148E-2</c:v>
                </c:pt>
                <c:pt idx="508">
                  <c:v>2.489027167845775E-2</c:v>
                </c:pt>
                <c:pt idx="509">
                  <c:v>2.4889719195329611E-2</c:v>
                </c:pt>
                <c:pt idx="510">
                  <c:v>2.4889109547087822E-2</c:v>
                </c:pt>
                <c:pt idx="511">
                  <c:v>2.4887746165410687E-2</c:v>
                </c:pt>
                <c:pt idx="512">
                  <c:v>2.488640140340696E-2</c:v>
                </c:pt>
                <c:pt idx="513">
                  <c:v>2.488559248577564E-2</c:v>
                </c:pt>
                <c:pt idx="514">
                  <c:v>2.4884856691736717E-2</c:v>
                </c:pt>
                <c:pt idx="515">
                  <c:v>2.4884144414801627E-2</c:v>
                </c:pt>
                <c:pt idx="516">
                  <c:v>2.488340660860687E-2</c:v>
                </c:pt>
                <c:pt idx="517">
                  <c:v>2.4882643832925589E-2</c:v>
                </c:pt>
                <c:pt idx="518">
                  <c:v>2.4881840542687869E-2</c:v>
                </c:pt>
                <c:pt idx="519">
                  <c:v>2.4880997498155911E-2</c:v>
                </c:pt>
                <c:pt idx="520">
                  <c:v>2.4879888645974246E-2</c:v>
                </c:pt>
                <c:pt idx="521">
                  <c:v>2.4877970783976834E-2</c:v>
                </c:pt>
                <c:pt idx="522">
                  <c:v>2.4876695531135109E-2</c:v>
                </c:pt>
                <c:pt idx="523">
                  <c:v>2.4876213978147248E-2</c:v>
                </c:pt>
                <c:pt idx="524">
                  <c:v>2.487556539210466E-2</c:v>
                </c:pt>
                <c:pt idx="525">
                  <c:v>2.4874752886533583E-2</c:v>
                </c:pt>
                <c:pt idx="526">
                  <c:v>2.4873319547210331E-2</c:v>
                </c:pt>
                <c:pt idx="527">
                  <c:v>2.4871420149242526E-2</c:v>
                </c:pt>
                <c:pt idx="528">
                  <c:v>2.4870163902133948E-2</c:v>
                </c:pt>
                <c:pt idx="529">
                  <c:v>2.4869182958649299E-2</c:v>
                </c:pt>
                <c:pt idx="530">
                  <c:v>2.4868715100572241E-2</c:v>
                </c:pt>
                <c:pt idx="531">
                  <c:v>2.486811821652412E-2</c:v>
                </c:pt>
                <c:pt idx="532">
                  <c:v>2.4867394886582305E-2</c:v>
                </c:pt>
                <c:pt idx="533">
                  <c:v>2.4866375563361996E-2</c:v>
                </c:pt>
                <c:pt idx="534">
                  <c:v>2.4865514146574556E-2</c:v>
                </c:pt>
                <c:pt idx="535">
                  <c:v>2.4865551312273901E-2</c:v>
                </c:pt>
                <c:pt idx="536">
                  <c:v>2.4865783620836066E-2</c:v>
                </c:pt>
                <c:pt idx="537">
                  <c:v>2.4866105654946895E-2</c:v>
                </c:pt>
                <c:pt idx="538">
                  <c:v>2.4866110272961445E-2</c:v>
                </c:pt>
                <c:pt idx="539">
                  <c:v>2.4865803591793915E-2</c:v>
                </c:pt>
                <c:pt idx="540">
                  <c:v>2.4864525945463938E-2</c:v>
                </c:pt>
                <c:pt idx="541">
                  <c:v>2.4862360542397138E-2</c:v>
                </c:pt>
                <c:pt idx="542">
                  <c:v>2.4860253357696149E-2</c:v>
                </c:pt>
                <c:pt idx="543">
                  <c:v>2.4858134828479612E-2</c:v>
                </c:pt>
                <c:pt idx="544">
                  <c:v>2.4856005167567637E-2</c:v>
                </c:pt>
                <c:pt idx="545">
                  <c:v>2.4854247909075734E-2</c:v>
                </c:pt>
                <c:pt idx="546">
                  <c:v>2.4852707040726483E-2</c:v>
                </c:pt>
                <c:pt idx="547">
                  <c:v>2.4850980344437116E-2</c:v>
                </c:pt>
                <c:pt idx="548">
                  <c:v>2.4849071479835526E-2</c:v>
                </c:pt>
                <c:pt idx="549">
                  <c:v>2.4846529843559343E-2</c:v>
                </c:pt>
                <c:pt idx="550">
                  <c:v>2.484488563723776E-2</c:v>
                </c:pt>
                <c:pt idx="551">
                  <c:v>2.4844090597238598E-2</c:v>
                </c:pt>
                <c:pt idx="552">
                  <c:v>2.4843529235988402E-2</c:v>
                </c:pt>
                <c:pt idx="553">
                  <c:v>2.4842784046208648E-2</c:v>
                </c:pt>
                <c:pt idx="554">
                  <c:v>2.484185858811979E-2</c:v>
                </c:pt>
                <c:pt idx="555">
                  <c:v>2.4840560559422024E-2</c:v>
                </c:pt>
                <c:pt idx="556">
                  <c:v>2.4839247760176628E-2</c:v>
                </c:pt>
                <c:pt idx="557">
                  <c:v>2.4838679506225748E-2</c:v>
                </c:pt>
                <c:pt idx="558">
                  <c:v>2.4838275391796942E-2</c:v>
                </c:pt>
                <c:pt idx="559">
                  <c:v>2.4837906336817917E-2</c:v>
                </c:pt>
                <c:pt idx="560">
                  <c:v>2.483755051855557E-2</c:v>
                </c:pt>
                <c:pt idx="561">
                  <c:v>2.4837196898069035E-2</c:v>
                </c:pt>
                <c:pt idx="562">
                  <c:v>2.4836577966910831E-2</c:v>
                </c:pt>
                <c:pt idx="563">
                  <c:v>2.4835698645969368E-2</c:v>
                </c:pt>
                <c:pt idx="564">
                  <c:v>2.4834392624178046E-2</c:v>
                </c:pt>
                <c:pt idx="565">
                  <c:v>2.4833124446377249E-2</c:v>
                </c:pt>
                <c:pt idx="566">
                  <c:v>2.4831871255027317E-2</c:v>
                </c:pt>
                <c:pt idx="567">
                  <c:v>2.4830632665470916E-2</c:v>
                </c:pt>
                <c:pt idx="568">
                  <c:v>2.4828539084004661E-2</c:v>
                </c:pt>
                <c:pt idx="569">
                  <c:v>2.4826510310616608E-2</c:v>
                </c:pt>
                <c:pt idx="570">
                  <c:v>2.4826030100133418E-2</c:v>
                </c:pt>
                <c:pt idx="571">
                  <c:v>2.4825599538694135E-2</c:v>
                </c:pt>
                <c:pt idx="572">
                  <c:v>2.482507532683716E-2</c:v>
                </c:pt>
                <c:pt idx="573">
                  <c:v>2.4824459347202576E-2</c:v>
                </c:pt>
                <c:pt idx="574">
                  <c:v>2.4822958988213642E-2</c:v>
                </c:pt>
                <c:pt idx="575">
                  <c:v>2.4821642271614448E-2</c:v>
                </c:pt>
                <c:pt idx="576">
                  <c:v>2.4820795955627844E-2</c:v>
                </c:pt>
                <c:pt idx="577">
                  <c:v>2.482056086419716E-2</c:v>
                </c:pt>
                <c:pt idx="578">
                  <c:v>2.482059583552125E-2</c:v>
                </c:pt>
                <c:pt idx="579">
                  <c:v>2.4820598316696568E-2</c:v>
                </c:pt>
                <c:pt idx="580">
                  <c:v>2.482056891720992E-2</c:v>
                </c:pt>
                <c:pt idx="581">
                  <c:v>2.4820553243619724E-2</c:v>
                </c:pt>
                <c:pt idx="582">
                  <c:v>2.4820392016841185E-2</c:v>
                </c:pt>
                <c:pt idx="583">
                  <c:v>2.4820088045107956E-2</c:v>
                </c:pt>
                <c:pt idx="584">
                  <c:v>2.4819831109882902E-2</c:v>
                </c:pt>
                <c:pt idx="585">
                  <c:v>2.4820105884877909E-2</c:v>
                </c:pt>
                <c:pt idx="586">
                  <c:v>2.4820385191841012E-2</c:v>
                </c:pt>
                <c:pt idx="587">
                  <c:v>2.4820782308607032E-2</c:v>
                </c:pt>
                <c:pt idx="588">
                  <c:v>2.4821256215267599E-2</c:v>
                </c:pt>
                <c:pt idx="589">
                  <c:v>2.4821644743460918E-2</c:v>
                </c:pt>
                <c:pt idx="590">
                  <c:v>2.4821949720430954E-2</c:v>
                </c:pt>
                <c:pt idx="591">
                  <c:v>2.4821726015183603E-2</c:v>
                </c:pt>
                <c:pt idx="592">
                  <c:v>2.4821451674507392E-2</c:v>
                </c:pt>
                <c:pt idx="593">
                  <c:v>2.482113778872921E-2</c:v>
                </c:pt>
                <c:pt idx="594">
                  <c:v>2.4820785108395971E-2</c:v>
                </c:pt>
                <c:pt idx="595">
                  <c:v>2.4820348420708509E-2</c:v>
                </c:pt>
                <c:pt idx="596">
                  <c:v>2.4819768526828104E-2</c:v>
                </c:pt>
                <c:pt idx="597">
                  <c:v>2.4819661353810429E-2</c:v>
                </c:pt>
                <c:pt idx="598">
                  <c:v>2.4819949656248404E-2</c:v>
                </c:pt>
                <c:pt idx="599">
                  <c:v>2.4820381500418875E-2</c:v>
                </c:pt>
                <c:pt idx="600">
                  <c:v>2.4820577531431808E-2</c:v>
                </c:pt>
                <c:pt idx="601">
                  <c:v>2.4820542196252637E-2</c:v>
                </c:pt>
                <c:pt idx="602">
                  <c:v>2.4820306181013666E-2</c:v>
                </c:pt>
                <c:pt idx="603">
                  <c:v>2.4820035754034964E-2</c:v>
                </c:pt>
                <c:pt idx="604">
                  <c:v>2.4820118924406401E-2</c:v>
                </c:pt>
                <c:pt idx="605">
                  <c:v>2.4820226668659282E-2</c:v>
                </c:pt>
                <c:pt idx="606">
                  <c:v>2.4820908754658276E-2</c:v>
                </c:pt>
                <c:pt idx="607">
                  <c:v>2.4821538869853364E-2</c:v>
                </c:pt>
                <c:pt idx="608">
                  <c:v>2.4822117875990909E-2</c:v>
                </c:pt>
                <c:pt idx="609">
                  <c:v>2.4822291913867763E-2</c:v>
                </c:pt>
                <c:pt idx="610">
                  <c:v>2.4822002853557547E-2</c:v>
                </c:pt>
                <c:pt idx="611">
                  <c:v>2.482163216941775E-2</c:v>
                </c:pt>
                <c:pt idx="612">
                  <c:v>2.4821391331986763E-2</c:v>
                </c:pt>
                <c:pt idx="613">
                  <c:v>2.482120505126325E-2</c:v>
                </c:pt>
                <c:pt idx="614">
                  <c:v>2.4821011022296988E-2</c:v>
                </c:pt>
                <c:pt idx="615">
                  <c:v>2.4820809841655706E-2</c:v>
                </c:pt>
                <c:pt idx="616">
                  <c:v>2.4820727098459554E-2</c:v>
                </c:pt>
                <c:pt idx="617">
                  <c:v>2.4820586886617618E-2</c:v>
                </c:pt>
                <c:pt idx="618">
                  <c:v>2.4820390284191137E-2</c:v>
                </c:pt>
                <c:pt idx="619">
                  <c:v>2.4820013337420514E-2</c:v>
                </c:pt>
                <c:pt idx="620">
                  <c:v>2.4819119719880562E-2</c:v>
                </c:pt>
                <c:pt idx="621">
                  <c:v>2.4818187790712404E-2</c:v>
                </c:pt>
                <c:pt idx="622">
                  <c:v>2.4817557248042712E-2</c:v>
                </c:pt>
                <c:pt idx="623">
                  <c:v>2.481702915757537E-2</c:v>
                </c:pt>
                <c:pt idx="624">
                  <c:v>2.4817054392015425E-2</c:v>
                </c:pt>
                <c:pt idx="625">
                  <c:v>2.4817130982821577E-2</c:v>
                </c:pt>
                <c:pt idx="626">
                  <c:v>2.4817178370931153E-2</c:v>
                </c:pt>
                <c:pt idx="627">
                  <c:v>2.4817197144057845E-2</c:v>
                </c:pt>
                <c:pt idx="628">
                  <c:v>2.4816917800894251E-2</c:v>
                </c:pt>
                <c:pt idx="629">
                  <c:v>2.4816568503730086E-2</c:v>
                </c:pt>
                <c:pt idx="630">
                  <c:v>2.4816150501115759E-2</c:v>
                </c:pt>
                <c:pt idx="631">
                  <c:v>2.4815402537047646E-2</c:v>
                </c:pt>
                <c:pt idx="632">
                  <c:v>2.4814016403174235E-2</c:v>
                </c:pt>
                <c:pt idx="633">
                  <c:v>2.4813052962023203E-2</c:v>
                </c:pt>
                <c:pt idx="634">
                  <c:v>2.481232747735794E-2</c:v>
                </c:pt>
                <c:pt idx="635">
                  <c:v>2.4811689784694477E-2</c:v>
                </c:pt>
                <c:pt idx="636">
                  <c:v>2.4811065385854484E-2</c:v>
                </c:pt>
                <c:pt idx="637">
                  <c:v>2.4810094504462667E-2</c:v>
                </c:pt>
                <c:pt idx="638">
                  <c:v>2.48087841645914E-2</c:v>
                </c:pt>
                <c:pt idx="639">
                  <c:v>2.4807433270194103E-2</c:v>
                </c:pt>
                <c:pt idx="640">
                  <c:v>2.4806042715879377E-2</c:v>
                </c:pt>
                <c:pt idx="641">
                  <c:v>2.4804304040143801E-2</c:v>
                </c:pt>
                <c:pt idx="642">
                  <c:v>2.4802931645083619E-2</c:v>
                </c:pt>
                <c:pt idx="643">
                  <c:v>2.4802127213754251E-2</c:v>
                </c:pt>
                <c:pt idx="644">
                  <c:v>2.4801880218471309E-2</c:v>
                </c:pt>
                <c:pt idx="645">
                  <c:v>2.4801647493762215E-2</c:v>
                </c:pt>
                <c:pt idx="646">
                  <c:v>2.480199433506463E-2</c:v>
                </c:pt>
                <c:pt idx="647">
                  <c:v>2.4802344721095004E-2</c:v>
                </c:pt>
                <c:pt idx="648">
                  <c:v>2.4803053392422114E-2</c:v>
                </c:pt>
                <c:pt idx="649">
                  <c:v>2.4804097933596253E-2</c:v>
                </c:pt>
                <c:pt idx="650">
                  <c:v>2.4804936417751475E-2</c:v>
                </c:pt>
                <c:pt idx="651">
                  <c:v>2.4805572834087058E-2</c:v>
                </c:pt>
                <c:pt idx="652">
                  <c:v>2.480577468195657E-2</c:v>
                </c:pt>
                <c:pt idx="653">
                  <c:v>2.48061922523489E-2</c:v>
                </c:pt>
                <c:pt idx="654">
                  <c:v>2.4806644062574733E-2</c:v>
                </c:pt>
                <c:pt idx="655">
                  <c:v>2.4807064882607019E-2</c:v>
                </c:pt>
                <c:pt idx="656">
                  <c:v>2.4807455565484807E-2</c:v>
                </c:pt>
                <c:pt idx="657">
                  <c:v>2.4808188313180213E-2</c:v>
                </c:pt>
                <c:pt idx="658">
                  <c:v>2.4809103090594878E-2</c:v>
                </c:pt>
                <c:pt idx="659">
                  <c:v>2.4810196091347114E-2</c:v>
                </c:pt>
                <c:pt idx="660">
                  <c:v>2.4812538647388509E-2</c:v>
                </c:pt>
                <c:pt idx="661">
                  <c:v>2.4814830589078705E-2</c:v>
                </c:pt>
                <c:pt idx="662">
                  <c:v>2.4815489088689129E-2</c:v>
                </c:pt>
                <c:pt idx="663">
                  <c:v>2.481559612001423E-2</c:v>
                </c:pt>
                <c:pt idx="664">
                  <c:v>2.4816098042133701E-2</c:v>
                </c:pt>
                <c:pt idx="665">
                  <c:v>2.4816818656463142E-2</c:v>
                </c:pt>
                <c:pt idx="666">
                  <c:v>2.4817620178702975E-2</c:v>
                </c:pt>
                <c:pt idx="667">
                  <c:v>2.4818377968900643E-2</c:v>
                </c:pt>
                <c:pt idx="668">
                  <c:v>2.4819092847431008E-2</c:v>
                </c:pt>
                <c:pt idx="669">
                  <c:v>2.481964215770598E-2</c:v>
                </c:pt>
                <c:pt idx="670">
                  <c:v>2.4819882803378792E-2</c:v>
                </c:pt>
                <c:pt idx="671">
                  <c:v>2.4818708006295293E-2</c:v>
                </c:pt>
                <c:pt idx="672">
                  <c:v>2.4816965477628919E-2</c:v>
                </c:pt>
                <c:pt idx="673">
                  <c:v>2.481688209148494E-2</c:v>
                </c:pt>
                <c:pt idx="674">
                  <c:v>2.4817237742608505E-2</c:v>
                </c:pt>
                <c:pt idx="675">
                  <c:v>2.481802427751606E-2</c:v>
                </c:pt>
                <c:pt idx="676">
                  <c:v>2.481887030693064E-2</c:v>
                </c:pt>
                <c:pt idx="677">
                  <c:v>2.4819657463875423E-2</c:v>
                </c:pt>
                <c:pt idx="678">
                  <c:v>2.4820387094553007E-2</c:v>
                </c:pt>
                <c:pt idx="679">
                  <c:v>2.4820797960409199E-2</c:v>
                </c:pt>
                <c:pt idx="680">
                  <c:v>2.4820628421572549E-2</c:v>
                </c:pt>
                <c:pt idx="681">
                  <c:v>2.481995508579056E-2</c:v>
                </c:pt>
                <c:pt idx="682">
                  <c:v>2.4819400347366086E-2</c:v>
                </c:pt>
                <c:pt idx="683">
                  <c:v>2.4819383006608638E-2</c:v>
                </c:pt>
                <c:pt idx="684">
                  <c:v>2.4819626161849795E-2</c:v>
                </c:pt>
                <c:pt idx="685">
                  <c:v>2.4820125028682912E-2</c:v>
                </c:pt>
                <c:pt idx="686">
                  <c:v>2.4820480717941518E-2</c:v>
                </c:pt>
                <c:pt idx="687">
                  <c:v>2.4820695915508121E-2</c:v>
                </c:pt>
                <c:pt idx="688">
                  <c:v>2.4820460033788131E-2</c:v>
                </c:pt>
                <c:pt idx="689">
                  <c:v>2.4818898359039943E-2</c:v>
                </c:pt>
                <c:pt idx="690">
                  <c:v>2.4817228823817095E-2</c:v>
                </c:pt>
                <c:pt idx="691">
                  <c:v>2.4816198430793426E-2</c:v>
                </c:pt>
                <c:pt idx="692">
                  <c:v>2.4815810391549589E-2</c:v>
                </c:pt>
                <c:pt idx="693">
                  <c:v>2.481598929980755E-2</c:v>
                </c:pt>
                <c:pt idx="694">
                  <c:v>2.4816836382131044E-2</c:v>
                </c:pt>
                <c:pt idx="695">
                  <c:v>2.4817402825138817E-2</c:v>
                </c:pt>
                <c:pt idx="696">
                  <c:v>2.4817693990446043E-2</c:v>
                </c:pt>
                <c:pt idx="697">
                  <c:v>2.4817359894902323E-2</c:v>
                </c:pt>
                <c:pt idx="698">
                  <c:v>2.4815731690746818E-2</c:v>
                </c:pt>
                <c:pt idx="699">
                  <c:v>2.4814402952968013E-2</c:v>
                </c:pt>
                <c:pt idx="700">
                  <c:v>2.4813738815909352E-2</c:v>
                </c:pt>
                <c:pt idx="701">
                  <c:v>2.4813387830798329E-2</c:v>
                </c:pt>
                <c:pt idx="702">
                  <c:v>2.4813327040415872E-2</c:v>
                </c:pt>
                <c:pt idx="703">
                  <c:v>2.4813357294597709E-2</c:v>
                </c:pt>
                <c:pt idx="704">
                  <c:v>2.4813291632386682E-2</c:v>
                </c:pt>
                <c:pt idx="705">
                  <c:v>2.4813131932317059E-2</c:v>
                </c:pt>
                <c:pt idx="706">
                  <c:v>2.4813510108937134E-2</c:v>
                </c:pt>
                <c:pt idx="707">
                  <c:v>2.4814105068817715E-2</c:v>
                </c:pt>
                <c:pt idx="708">
                  <c:v>2.4814912545299512E-2</c:v>
                </c:pt>
                <c:pt idx="709">
                  <c:v>2.481568215913103E-2</c:v>
                </c:pt>
                <c:pt idx="710">
                  <c:v>2.4816414620580568E-2</c:v>
                </c:pt>
                <c:pt idx="711">
                  <c:v>2.4817078467559383E-2</c:v>
                </c:pt>
                <c:pt idx="712">
                  <c:v>2.4817513543798141E-2</c:v>
                </c:pt>
                <c:pt idx="713">
                  <c:v>2.4817724516015022E-2</c:v>
                </c:pt>
                <c:pt idx="714">
                  <c:v>2.4817698328895126E-2</c:v>
                </c:pt>
                <c:pt idx="715">
                  <c:v>2.4817310966533977E-2</c:v>
                </c:pt>
                <c:pt idx="716">
                  <c:v>2.4816326068929608E-2</c:v>
                </c:pt>
                <c:pt idx="717">
                  <c:v>2.4815482551239287E-2</c:v>
                </c:pt>
                <c:pt idx="718">
                  <c:v>2.4814979417331327E-2</c:v>
                </c:pt>
                <c:pt idx="719">
                  <c:v>2.4814810281913534E-2</c:v>
                </c:pt>
                <c:pt idx="720">
                  <c:v>2.481466999209438E-2</c:v>
                </c:pt>
                <c:pt idx="721">
                  <c:v>2.4814428658266861E-2</c:v>
                </c:pt>
                <c:pt idx="722">
                  <c:v>2.4814088290771717E-2</c:v>
                </c:pt>
                <c:pt idx="723">
                  <c:v>2.4813505639783552E-2</c:v>
                </c:pt>
                <c:pt idx="724">
                  <c:v>2.4813266640819131E-2</c:v>
                </c:pt>
                <c:pt idx="725">
                  <c:v>2.481312253479313E-2</c:v>
                </c:pt>
                <c:pt idx="726">
                  <c:v>2.4812635037479446E-2</c:v>
                </c:pt>
                <c:pt idx="727">
                  <c:v>2.4811810514984909E-2</c:v>
                </c:pt>
                <c:pt idx="728">
                  <c:v>2.481084920653865E-2</c:v>
                </c:pt>
                <c:pt idx="729">
                  <c:v>2.4810400245991956E-2</c:v>
                </c:pt>
                <c:pt idx="730">
                  <c:v>2.4809785440184549E-2</c:v>
                </c:pt>
                <c:pt idx="731">
                  <c:v>2.4809008125742434E-2</c:v>
                </c:pt>
                <c:pt idx="732">
                  <c:v>2.4807782347937738E-2</c:v>
                </c:pt>
                <c:pt idx="733">
                  <c:v>2.4806041127285326E-2</c:v>
                </c:pt>
                <c:pt idx="734">
                  <c:v>2.4805117041285865E-2</c:v>
                </c:pt>
                <c:pt idx="735">
                  <c:v>2.4805189588735121E-2</c:v>
                </c:pt>
                <c:pt idx="736">
                  <c:v>2.4805302548575898E-2</c:v>
                </c:pt>
                <c:pt idx="737">
                  <c:v>2.4805455451886931E-2</c:v>
                </c:pt>
                <c:pt idx="738">
                  <c:v>2.4806131772344611E-2</c:v>
                </c:pt>
                <c:pt idx="739">
                  <c:v>2.480684770909004E-2</c:v>
                </c:pt>
                <c:pt idx="740">
                  <c:v>2.4807490527213049E-2</c:v>
                </c:pt>
                <c:pt idx="741">
                  <c:v>2.4808061598352252E-2</c:v>
                </c:pt>
                <c:pt idx="742">
                  <c:v>2.4808437232905191E-2</c:v>
                </c:pt>
                <c:pt idx="743">
                  <c:v>2.4808783161092543E-2</c:v>
                </c:pt>
                <c:pt idx="744">
                  <c:v>2.4809213138768531E-2</c:v>
                </c:pt>
                <c:pt idx="745">
                  <c:v>2.4809685286778738E-2</c:v>
                </c:pt>
                <c:pt idx="746">
                  <c:v>2.4810198630345663E-2</c:v>
                </c:pt>
                <c:pt idx="747">
                  <c:v>2.4810382624696727E-2</c:v>
                </c:pt>
                <c:pt idx="748">
                  <c:v>2.4810242937979555E-2</c:v>
                </c:pt>
                <c:pt idx="749">
                  <c:v>2.4809449620534253E-2</c:v>
                </c:pt>
                <c:pt idx="750">
                  <c:v>2.4808737317207636E-2</c:v>
                </c:pt>
                <c:pt idx="751">
                  <c:v>2.4807874644112021E-2</c:v>
                </c:pt>
                <c:pt idx="752">
                  <c:v>2.480686383680308E-2</c:v>
                </c:pt>
                <c:pt idx="753">
                  <c:v>2.4805767988416893E-2</c:v>
                </c:pt>
                <c:pt idx="754">
                  <c:v>2.4804650023599696E-2</c:v>
                </c:pt>
                <c:pt idx="755">
                  <c:v>2.4803510357235388E-2</c:v>
                </c:pt>
                <c:pt idx="756">
                  <c:v>2.4802087335922901E-2</c:v>
                </c:pt>
                <c:pt idx="757">
                  <c:v>2.4800506187688882E-2</c:v>
                </c:pt>
                <c:pt idx="758">
                  <c:v>2.4799271272076436E-2</c:v>
                </c:pt>
                <c:pt idx="759">
                  <c:v>2.4798230447788193E-2</c:v>
                </c:pt>
                <c:pt idx="760">
                  <c:v>2.4797275412054905E-2</c:v>
                </c:pt>
                <c:pt idx="761">
                  <c:v>2.4796319715864077E-2</c:v>
                </c:pt>
                <c:pt idx="762">
                  <c:v>2.4795363371607027E-2</c:v>
                </c:pt>
                <c:pt idx="763">
                  <c:v>2.4794045978463679E-2</c:v>
                </c:pt>
                <c:pt idx="764">
                  <c:v>2.4792262457885753E-2</c:v>
                </c:pt>
                <c:pt idx="765">
                  <c:v>2.4790440798630225E-2</c:v>
                </c:pt>
                <c:pt idx="766">
                  <c:v>2.479037658560301E-2</c:v>
                </c:pt>
                <c:pt idx="767">
                  <c:v>2.4790318910168568E-2</c:v>
                </c:pt>
                <c:pt idx="768">
                  <c:v>2.4790241544111562E-2</c:v>
                </c:pt>
                <c:pt idx="769">
                  <c:v>2.4790144856778228E-2</c:v>
                </c:pt>
                <c:pt idx="770">
                  <c:v>2.4789704019153185E-2</c:v>
                </c:pt>
                <c:pt idx="771">
                  <c:v>2.4788796654302045E-2</c:v>
                </c:pt>
                <c:pt idx="772">
                  <c:v>2.4787899824401216E-2</c:v>
                </c:pt>
                <c:pt idx="773">
                  <c:v>2.4786980814447006E-2</c:v>
                </c:pt>
                <c:pt idx="774">
                  <c:v>2.4785773543527682E-2</c:v>
                </c:pt>
                <c:pt idx="775">
                  <c:v>2.4784283083791239E-2</c:v>
                </c:pt>
                <c:pt idx="776">
                  <c:v>2.4782927080926092E-2</c:v>
                </c:pt>
                <c:pt idx="777">
                  <c:v>2.4781686957263002E-2</c:v>
                </c:pt>
                <c:pt idx="778">
                  <c:v>2.4780560610854242E-2</c:v>
                </c:pt>
                <c:pt idx="779">
                  <c:v>2.4779465057749181E-2</c:v>
                </c:pt>
                <c:pt idx="780">
                  <c:v>2.4778399690898491E-2</c:v>
                </c:pt>
                <c:pt idx="781">
                  <c:v>2.4777962225907117E-2</c:v>
                </c:pt>
                <c:pt idx="782">
                  <c:v>2.4777917853718572E-2</c:v>
                </c:pt>
                <c:pt idx="783">
                  <c:v>2.4777962789833248E-2</c:v>
                </c:pt>
                <c:pt idx="784">
                  <c:v>2.4778095487286871E-2</c:v>
                </c:pt>
                <c:pt idx="785">
                  <c:v>2.4778267711977331E-2</c:v>
                </c:pt>
                <c:pt idx="786">
                  <c:v>2.4778882716065303E-2</c:v>
                </c:pt>
                <c:pt idx="787">
                  <c:v>2.4779846728742217E-2</c:v>
                </c:pt>
                <c:pt idx="788">
                  <c:v>2.4780820526083894E-2</c:v>
                </c:pt>
                <c:pt idx="789">
                  <c:v>2.4781746353757649E-2</c:v>
                </c:pt>
                <c:pt idx="790">
                  <c:v>2.4782625111749855E-2</c:v>
                </c:pt>
                <c:pt idx="791">
                  <c:v>2.4783439794671902E-2</c:v>
                </c:pt>
                <c:pt idx="792">
                  <c:v>2.4784191728709118E-2</c:v>
                </c:pt>
                <c:pt idx="793">
                  <c:v>2.4783744728365351E-2</c:v>
                </c:pt>
                <c:pt idx="794">
                  <c:v>2.4784091422529242E-2</c:v>
                </c:pt>
                <c:pt idx="795">
                  <c:v>2.4785764971164592E-2</c:v>
                </c:pt>
                <c:pt idx="796">
                  <c:v>2.4787709472054435E-2</c:v>
                </c:pt>
                <c:pt idx="797">
                  <c:v>2.4789780753185591E-2</c:v>
                </c:pt>
                <c:pt idx="798">
                  <c:v>2.4791761532106483E-2</c:v>
                </c:pt>
                <c:pt idx="799">
                  <c:v>2.4793653904107649E-2</c:v>
                </c:pt>
                <c:pt idx="800">
                  <c:v>2.4794519574404941E-2</c:v>
                </c:pt>
                <c:pt idx="801">
                  <c:v>2.4795571484706933E-2</c:v>
                </c:pt>
                <c:pt idx="802">
                  <c:v>2.4796354841425172E-2</c:v>
                </c:pt>
                <c:pt idx="803">
                  <c:v>2.4796874682382366E-2</c:v>
                </c:pt>
                <c:pt idx="804">
                  <c:v>2.4796748041857036E-2</c:v>
                </c:pt>
                <c:pt idx="805">
                  <c:v>2.4795100044053702E-2</c:v>
                </c:pt>
                <c:pt idx="806">
                  <c:v>2.4793135286958951E-2</c:v>
                </c:pt>
                <c:pt idx="807">
                  <c:v>2.4791831029287507E-2</c:v>
                </c:pt>
                <c:pt idx="808">
                  <c:v>2.4790657763304521E-2</c:v>
                </c:pt>
                <c:pt idx="809">
                  <c:v>2.4789613031718588E-2</c:v>
                </c:pt>
                <c:pt idx="810">
                  <c:v>2.4789021824615856E-2</c:v>
                </c:pt>
                <c:pt idx="811">
                  <c:v>2.4788562097092778E-2</c:v>
                </c:pt>
                <c:pt idx="812">
                  <c:v>2.4787368976289734E-2</c:v>
                </c:pt>
                <c:pt idx="813">
                  <c:v>2.4785456220002482E-2</c:v>
                </c:pt>
                <c:pt idx="814">
                  <c:v>2.4784750942419557E-2</c:v>
                </c:pt>
                <c:pt idx="815">
                  <c:v>2.4784214097973035E-2</c:v>
                </c:pt>
                <c:pt idx="816">
                  <c:v>2.4783842653662402E-2</c:v>
                </c:pt>
                <c:pt idx="817">
                  <c:v>2.4784231281645471E-2</c:v>
                </c:pt>
                <c:pt idx="818">
                  <c:v>2.4784571909658909E-2</c:v>
                </c:pt>
                <c:pt idx="819">
                  <c:v>2.4784865264330526E-2</c:v>
                </c:pt>
                <c:pt idx="820">
                  <c:v>2.4784940458776411E-2</c:v>
                </c:pt>
                <c:pt idx="821">
                  <c:v>2.478463674674088E-2</c:v>
                </c:pt>
                <c:pt idx="822">
                  <c:v>2.4783700971553621E-2</c:v>
                </c:pt>
                <c:pt idx="823">
                  <c:v>2.4783391411771778E-2</c:v>
                </c:pt>
                <c:pt idx="824">
                  <c:v>2.4783151676514747E-2</c:v>
                </c:pt>
                <c:pt idx="825">
                  <c:v>2.4782809993612317E-2</c:v>
                </c:pt>
                <c:pt idx="826">
                  <c:v>2.478236844310177E-2</c:v>
                </c:pt>
                <c:pt idx="827">
                  <c:v>2.4781022526975654E-2</c:v>
                </c:pt>
                <c:pt idx="828">
                  <c:v>2.4779841468810952E-2</c:v>
                </c:pt>
                <c:pt idx="829">
                  <c:v>2.4778998809164371E-2</c:v>
                </c:pt>
                <c:pt idx="830">
                  <c:v>2.4778254235492677E-2</c:v>
                </c:pt>
                <c:pt idx="831">
                  <c:v>2.4777605907792207E-2</c:v>
                </c:pt>
                <c:pt idx="832">
                  <c:v>2.4777964941401099E-2</c:v>
                </c:pt>
                <c:pt idx="833">
                  <c:v>2.4778844581795082E-2</c:v>
                </c:pt>
                <c:pt idx="834">
                  <c:v>2.4779862481022031E-2</c:v>
                </c:pt>
                <c:pt idx="835">
                  <c:v>2.4780435162637296E-2</c:v>
                </c:pt>
                <c:pt idx="836">
                  <c:v>2.4780570978523091E-2</c:v>
                </c:pt>
                <c:pt idx="837">
                  <c:v>2.4780357230236808E-2</c:v>
                </c:pt>
                <c:pt idx="838">
                  <c:v>2.4780350829749793E-2</c:v>
                </c:pt>
                <c:pt idx="839">
                  <c:v>2.4780402450852737E-2</c:v>
                </c:pt>
                <c:pt idx="840">
                  <c:v>2.478051104881324E-2</c:v>
                </c:pt>
                <c:pt idx="841">
                  <c:v>2.4780651511960777E-2</c:v>
                </c:pt>
                <c:pt idx="842">
                  <c:v>2.4780823242535017E-2</c:v>
                </c:pt>
                <c:pt idx="843">
                  <c:v>2.4780993431249922E-2</c:v>
                </c:pt>
                <c:pt idx="844">
                  <c:v>2.4781069114028321E-2</c:v>
                </c:pt>
                <c:pt idx="845">
                  <c:v>2.4781052023629239E-2</c:v>
                </c:pt>
                <c:pt idx="846">
                  <c:v>2.4780786612709212E-2</c:v>
                </c:pt>
                <c:pt idx="847">
                  <c:v>2.4781100899241661E-2</c:v>
                </c:pt>
                <c:pt idx="848">
                  <c:v>2.4781451430135531E-2</c:v>
                </c:pt>
                <c:pt idx="849">
                  <c:v>2.4781797092375619E-2</c:v>
                </c:pt>
                <c:pt idx="850">
                  <c:v>2.4782045570514482E-2</c:v>
                </c:pt>
                <c:pt idx="851">
                  <c:v>2.4782197690240666E-2</c:v>
                </c:pt>
                <c:pt idx="852">
                  <c:v>2.4782162748027022E-2</c:v>
                </c:pt>
                <c:pt idx="853">
                  <c:v>2.4781749927205509E-2</c:v>
                </c:pt>
                <c:pt idx="854">
                  <c:v>2.4781856698151854E-2</c:v>
                </c:pt>
                <c:pt idx="855">
                  <c:v>2.4781973092085303E-2</c:v>
                </c:pt>
                <c:pt idx="856">
                  <c:v>2.4781773261123869E-2</c:v>
                </c:pt>
                <c:pt idx="857">
                  <c:v>2.4781262634766509E-2</c:v>
                </c:pt>
                <c:pt idx="858">
                  <c:v>2.4780026066749998E-2</c:v>
                </c:pt>
                <c:pt idx="859">
                  <c:v>2.4778758016697277E-2</c:v>
                </c:pt>
                <c:pt idx="860">
                  <c:v>2.4778185160509461E-2</c:v>
                </c:pt>
                <c:pt idx="861">
                  <c:v>2.4777778628790634E-2</c:v>
                </c:pt>
                <c:pt idx="862">
                  <c:v>2.4777469884946928E-2</c:v>
                </c:pt>
                <c:pt idx="863">
                  <c:v>2.4777439264933466E-2</c:v>
                </c:pt>
                <c:pt idx="864">
                  <c:v>2.4777457400314291E-2</c:v>
                </c:pt>
                <c:pt idx="865">
                  <c:v>2.4777471666521875E-2</c:v>
                </c:pt>
                <c:pt idx="866">
                  <c:v>2.4777295220109526E-2</c:v>
                </c:pt>
                <c:pt idx="867">
                  <c:v>2.4776931224046943E-2</c:v>
                </c:pt>
                <c:pt idx="868">
                  <c:v>2.4776647857211516E-2</c:v>
                </c:pt>
                <c:pt idx="869">
                  <c:v>2.4776444116395815E-2</c:v>
                </c:pt>
                <c:pt idx="870">
                  <c:v>2.4776189235878668E-2</c:v>
                </c:pt>
                <c:pt idx="871">
                  <c:v>2.4775884306808587E-2</c:v>
                </c:pt>
                <c:pt idx="872">
                  <c:v>2.4775813077974662E-2</c:v>
                </c:pt>
                <c:pt idx="873">
                  <c:v>2.4775845620570246E-2</c:v>
                </c:pt>
                <c:pt idx="874">
                  <c:v>2.4775860698775024E-2</c:v>
                </c:pt>
                <c:pt idx="875">
                  <c:v>2.4775858851305066E-2</c:v>
                </c:pt>
                <c:pt idx="876">
                  <c:v>2.4775252541043621E-2</c:v>
                </c:pt>
                <c:pt idx="877">
                  <c:v>2.4774537812259155E-2</c:v>
                </c:pt>
                <c:pt idx="878">
                  <c:v>2.4773814062974325E-2</c:v>
                </c:pt>
                <c:pt idx="879">
                  <c:v>2.4773566232109842E-2</c:v>
                </c:pt>
                <c:pt idx="880">
                  <c:v>2.477350045321482E-2</c:v>
                </c:pt>
                <c:pt idx="881">
                  <c:v>2.4773418638238037E-2</c:v>
                </c:pt>
                <c:pt idx="882">
                  <c:v>2.4773320734731489E-2</c:v>
                </c:pt>
                <c:pt idx="883">
                  <c:v>2.4773544481786914E-2</c:v>
                </c:pt>
                <c:pt idx="884">
                  <c:v>2.4773763276981456E-2</c:v>
                </c:pt>
                <c:pt idx="885">
                  <c:v>2.4773724349218231E-2</c:v>
                </c:pt>
                <c:pt idx="886">
                  <c:v>2.4773432533146518E-2</c:v>
                </c:pt>
                <c:pt idx="887">
                  <c:v>2.477289755847803E-2</c:v>
                </c:pt>
                <c:pt idx="888">
                  <c:v>2.4772979605264804E-2</c:v>
                </c:pt>
                <c:pt idx="889">
                  <c:v>2.4773538307817269E-2</c:v>
                </c:pt>
                <c:pt idx="890">
                  <c:v>2.4774027346938718E-2</c:v>
                </c:pt>
                <c:pt idx="891">
                  <c:v>2.477444816400123E-2</c:v>
                </c:pt>
                <c:pt idx="892">
                  <c:v>2.4774636405020849E-2</c:v>
                </c:pt>
                <c:pt idx="893">
                  <c:v>2.4773959291518384E-2</c:v>
                </c:pt>
                <c:pt idx="894">
                  <c:v>2.4773118519701862E-2</c:v>
                </c:pt>
                <c:pt idx="895">
                  <c:v>2.4772116840250019E-2</c:v>
                </c:pt>
                <c:pt idx="896">
                  <c:v>2.4771321122947759E-2</c:v>
                </c:pt>
                <c:pt idx="897">
                  <c:v>2.4770825020072475E-2</c:v>
                </c:pt>
                <c:pt idx="898">
                  <c:v>2.4770622942138273E-2</c:v>
                </c:pt>
                <c:pt idx="899">
                  <c:v>2.4770611580525119E-2</c:v>
                </c:pt>
                <c:pt idx="900">
                  <c:v>2.4771159584353285E-2</c:v>
                </c:pt>
                <c:pt idx="901">
                  <c:v>2.4771771626735266E-2</c:v>
                </c:pt>
                <c:pt idx="902">
                  <c:v>2.477244657415641E-2</c:v>
                </c:pt>
                <c:pt idx="903">
                  <c:v>2.4773264637502835E-2</c:v>
                </c:pt>
                <c:pt idx="904">
                  <c:v>2.4774121626775364E-2</c:v>
                </c:pt>
                <c:pt idx="905">
                  <c:v>2.4774893095266329E-2</c:v>
                </c:pt>
                <c:pt idx="906">
                  <c:v>2.4775580670558552E-2</c:v>
                </c:pt>
                <c:pt idx="907">
                  <c:v>2.477656343022698E-2</c:v>
                </c:pt>
                <c:pt idx="908">
                  <c:v>2.4777630032861032E-2</c:v>
                </c:pt>
                <c:pt idx="909">
                  <c:v>2.4778668174973532E-2</c:v>
                </c:pt>
                <c:pt idx="910">
                  <c:v>2.4779678435570038E-2</c:v>
                </c:pt>
                <c:pt idx="911">
                  <c:v>2.4780550495543386E-2</c:v>
                </c:pt>
                <c:pt idx="912">
                  <c:v>2.4780009421482944E-2</c:v>
                </c:pt>
                <c:pt idx="913">
                  <c:v>2.4779989339106408E-2</c:v>
                </c:pt>
                <c:pt idx="914">
                  <c:v>2.4779962887119363E-2</c:v>
                </c:pt>
                <c:pt idx="915">
                  <c:v>2.4779929929293711E-2</c:v>
                </c:pt>
                <c:pt idx="916">
                  <c:v>2.4779729145166293E-2</c:v>
                </c:pt>
                <c:pt idx="917">
                  <c:v>2.4779057488356057E-2</c:v>
                </c:pt>
                <c:pt idx="918">
                  <c:v>2.4778149382291049E-2</c:v>
                </c:pt>
                <c:pt idx="919">
                  <c:v>2.477735262814601E-2</c:v>
                </c:pt>
                <c:pt idx="920">
                  <c:v>2.4776513796833616E-2</c:v>
                </c:pt>
                <c:pt idx="921">
                  <c:v>2.4775633677677003E-2</c:v>
                </c:pt>
                <c:pt idx="922">
                  <c:v>2.4774650681253476E-2</c:v>
                </c:pt>
                <c:pt idx="923">
                  <c:v>2.4773243584868404E-2</c:v>
                </c:pt>
                <c:pt idx="924">
                  <c:v>2.4771734878488744E-2</c:v>
                </c:pt>
                <c:pt idx="925">
                  <c:v>2.4770126387628402E-2</c:v>
                </c:pt>
                <c:pt idx="926">
                  <c:v>2.4768800697329094E-2</c:v>
                </c:pt>
                <c:pt idx="927">
                  <c:v>2.4767808277079157E-2</c:v>
                </c:pt>
                <c:pt idx="928">
                  <c:v>2.4766969537845684E-2</c:v>
                </c:pt>
                <c:pt idx="929">
                  <c:v>2.4766194743724566E-2</c:v>
                </c:pt>
                <c:pt idx="930">
                  <c:v>2.4765285265653549E-2</c:v>
                </c:pt>
                <c:pt idx="931">
                  <c:v>2.4764243806004605E-2</c:v>
                </c:pt>
                <c:pt idx="932">
                  <c:v>2.4763295820746364E-2</c:v>
                </c:pt>
                <c:pt idx="933">
                  <c:v>2.476237547669969E-2</c:v>
                </c:pt>
                <c:pt idx="934">
                  <c:v>2.4761482255338987E-2</c:v>
                </c:pt>
                <c:pt idx="935">
                  <c:v>2.4761277338199463E-2</c:v>
                </c:pt>
                <c:pt idx="936">
                  <c:v>2.4761073929660732E-2</c:v>
                </c:pt>
                <c:pt idx="937">
                  <c:v>2.4760784671413259E-2</c:v>
                </c:pt>
                <c:pt idx="938">
                  <c:v>2.4760411513284085E-2</c:v>
                </c:pt>
                <c:pt idx="939">
                  <c:v>2.4759796309165669E-2</c:v>
                </c:pt>
                <c:pt idx="940">
                  <c:v>2.4758442791742493E-2</c:v>
                </c:pt>
                <c:pt idx="941">
                  <c:v>2.4756364811105172E-2</c:v>
                </c:pt>
                <c:pt idx="942">
                  <c:v>2.4754206767455954E-2</c:v>
                </c:pt>
                <c:pt idx="943">
                  <c:v>2.475363391409709E-2</c:v>
                </c:pt>
                <c:pt idx="944">
                  <c:v>2.4753071560453102E-2</c:v>
                </c:pt>
                <c:pt idx="945">
                  <c:v>2.4752445741071636E-2</c:v>
                </c:pt>
                <c:pt idx="946">
                  <c:v>2.4751757646517755E-2</c:v>
                </c:pt>
                <c:pt idx="947">
                  <c:v>2.4750380559011232E-2</c:v>
                </c:pt>
                <c:pt idx="948">
                  <c:v>2.4748699850725055E-2</c:v>
                </c:pt>
                <c:pt idx="949">
                  <c:v>2.4747706895220468E-2</c:v>
                </c:pt>
                <c:pt idx="950">
                  <c:v>2.4747032758789637E-2</c:v>
                </c:pt>
                <c:pt idx="951">
                  <c:v>2.4746477959804614E-2</c:v>
                </c:pt>
                <c:pt idx="952">
                  <c:v>2.4745410045612429E-2</c:v>
                </c:pt>
                <c:pt idx="953">
                  <c:v>2.4743838656981754E-2</c:v>
                </c:pt>
                <c:pt idx="954">
                  <c:v>2.4743016866055373E-2</c:v>
                </c:pt>
                <c:pt idx="955">
                  <c:v>2.4743672904301274E-2</c:v>
                </c:pt>
                <c:pt idx="956">
                  <c:v>2.4744353232196249E-2</c:v>
                </c:pt>
                <c:pt idx="957">
                  <c:v>2.4745034176485499E-2</c:v>
                </c:pt>
                <c:pt idx="958">
                  <c:v>2.4745532169210306E-2</c:v>
                </c:pt>
                <c:pt idx="959">
                  <c:v>2.4745850267326591E-2</c:v>
                </c:pt>
                <c:pt idx="960">
                  <c:v>2.4745808742242491E-2</c:v>
                </c:pt>
                <c:pt idx="961">
                  <c:v>2.4745405120257507E-2</c:v>
                </c:pt>
                <c:pt idx="962">
                  <c:v>2.4745240847659705E-2</c:v>
                </c:pt>
                <c:pt idx="963">
                  <c:v>2.4745099359728996E-2</c:v>
                </c:pt>
                <c:pt idx="964">
                  <c:v>2.4744918821772398E-2</c:v>
                </c:pt>
                <c:pt idx="965">
                  <c:v>2.4744699966331933E-2</c:v>
                </c:pt>
                <c:pt idx="966">
                  <c:v>2.4744737157765734E-2</c:v>
                </c:pt>
                <c:pt idx="967">
                  <c:v>2.4745100590333368E-2</c:v>
                </c:pt>
                <c:pt idx="968">
                  <c:v>2.4745542722074305E-2</c:v>
                </c:pt>
                <c:pt idx="969">
                  <c:v>2.4745498434716896E-2</c:v>
                </c:pt>
                <c:pt idx="970">
                  <c:v>2.4744977282607016E-2</c:v>
                </c:pt>
                <c:pt idx="971">
                  <c:v>2.4743297185456647E-2</c:v>
                </c:pt>
                <c:pt idx="972">
                  <c:v>2.474290113610526E-2</c:v>
                </c:pt>
                <c:pt idx="973">
                  <c:v>2.4742611043668924E-2</c:v>
                </c:pt>
                <c:pt idx="974">
                  <c:v>2.4742424990832873E-2</c:v>
                </c:pt>
                <c:pt idx="975">
                  <c:v>2.4742361164010518E-2</c:v>
                </c:pt>
                <c:pt idx="976">
                  <c:v>2.4742342907262176E-2</c:v>
                </c:pt>
                <c:pt idx="977">
                  <c:v>2.4742368846215067E-2</c:v>
                </c:pt>
                <c:pt idx="978">
                  <c:v>2.4742391582125402E-2</c:v>
                </c:pt>
                <c:pt idx="979">
                  <c:v>2.4742380800334106E-2</c:v>
                </c:pt>
                <c:pt idx="980">
                  <c:v>2.4742337292362696E-2</c:v>
                </c:pt>
                <c:pt idx="981">
                  <c:v>2.4742368784723009E-2</c:v>
                </c:pt>
                <c:pt idx="982">
                  <c:v>2.474217108232438E-2</c:v>
                </c:pt>
                <c:pt idx="983">
                  <c:v>2.4741748462266094E-2</c:v>
                </c:pt>
                <c:pt idx="984">
                  <c:v>2.4740754196581078E-2</c:v>
                </c:pt>
                <c:pt idx="985">
                  <c:v>2.4739658203525285E-2</c:v>
                </c:pt>
                <c:pt idx="986">
                  <c:v>2.4738818331022372E-2</c:v>
                </c:pt>
                <c:pt idx="987">
                  <c:v>2.4738650091314613E-2</c:v>
                </c:pt>
                <c:pt idx="988">
                  <c:v>2.4738737276865739E-2</c:v>
                </c:pt>
                <c:pt idx="989">
                  <c:v>2.4738945508908223E-2</c:v>
                </c:pt>
                <c:pt idx="990">
                  <c:v>2.4739096829315157E-2</c:v>
                </c:pt>
                <c:pt idx="991">
                  <c:v>2.4739192385063176E-2</c:v>
                </c:pt>
                <c:pt idx="992">
                  <c:v>2.4739146367940848E-2</c:v>
                </c:pt>
                <c:pt idx="993">
                  <c:v>2.4738900679259688E-2</c:v>
                </c:pt>
                <c:pt idx="994">
                  <c:v>2.4738120427382503E-2</c:v>
                </c:pt>
                <c:pt idx="995">
                  <c:v>2.4736539840392244E-2</c:v>
                </c:pt>
                <c:pt idx="996">
                  <c:v>2.4734966398934081E-2</c:v>
                </c:pt>
                <c:pt idx="997">
                  <c:v>2.4733819512764321E-2</c:v>
                </c:pt>
                <c:pt idx="998">
                  <c:v>2.4732687922537907E-2</c:v>
                </c:pt>
                <c:pt idx="999">
                  <c:v>2.4731619217664744E-2</c:v>
                </c:pt>
                <c:pt idx="1000">
                  <c:v>2.4730870867778261E-2</c:v>
                </c:pt>
                <c:pt idx="1001">
                  <c:v>2.4731003074705792E-2</c:v>
                </c:pt>
                <c:pt idx="1002">
                  <c:v>2.473105381243694E-2</c:v>
                </c:pt>
                <c:pt idx="1003">
                  <c:v>2.4731024609259352E-2</c:v>
                </c:pt>
                <c:pt idx="1004">
                  <c:v>2.4730602173143566E-2</c:v>
                </c:pt>
                <c:pt idx="1005">
                  <c:v>2.4730050708524971E-2</c:v>
                </c:pt>
                <c:pt idx="1006">
                  <c:v>2.4730537165075457E-2</c:v>
                </c:pt>
                <c:pt idx="1007">
                  <c:v>2.4730599648682648E-2</c:v>
                </c:pt>
                <c:pt idx="1008">
                  <c:v>2.4730245840843299E-2</c:v>
                </c:pt>
                <c:pt idx="1009">
                  <c:v>2.4729059416821873E-2</c:v>
                </c:pt>
                <c:pt idx="1010">
                  <c:v>2.4726710418355911E-2</c:v>
                </c:pt>
                <c:pt idx="1011">
                  <c:v>2.4724746328456899E-2</c:v>
                </c:pt>
                <c:pt idx="1012">
                  <c:v>2.4722929809913453E-2</c:v>
                </c:pt>
                <c:pt idx="1013">
                  <c:v>2.4721257910226911E-2</c:v>
                </c:pt>
                <c:pt idx="1014">
                  <c:v>2.4719707999497693E-2</c:v>
                </c:pt>
                <c:pt idx="1015">
                  <c:v>2.4718713262787264E-2</c:v>
                </c:pt>
                <c:pt idx="1016">
                  <c:v>2.4717844172463019E-2</c:v>
                </c:pt>
                <c:pt idx="1017">
                  <c:v>2.4717073740804868E-2</c:v>
                </c:pt>
                <c:pt idx="1018">
                  <c:v>2.4716315384903015E-2</c:v>
                </c:pt>
                <c:pt idx="1019">
                  <c:v>2.47155689640856E-2</c:v>
                </c:pt>
                <c:pt idx="1020">
                  <c:v>2.4715685523782484E-2</c:v>
                </c:pt>
                <c:pt idx="1021">
                  <c:v>2.4716052703999212E-2</c:v>
                </c:pt>
                <c:pt idx="1022">
                  <c:v>2.4716238992304962E-2</c:v>
                </c:pt>
                <c:pt idx="1023">
                  <c:v>2.4716247550504708E-2</c:v>
                </c:pt>
                <c:pt idx="1024">
                  <c:v>2.4715841086839007E-2</c:v>
                </c:pt>
                <c:pt idx="1025">
                  <c:v>2.4714806156182552E-2</c:v>
                </c:pt>
                <c:pt idx="1026">
                  <c:v>2.4713783256244373E-2</c:v>
                </c:pt>
                <c:pt idx="1027">
                  <c:v>2.4712781076503095E-2</c:v>
                </c:pt>
                <c:pt idx="1028">
                  <c:v>2.4711799267643299E-2</c:v>
                </c:pt>
                <c:pt idx="1029">
                  <c:v>2.4712138537831153E-2</c:v>
                </c:pt>
                <c:pt idx="1030">
                  <c:v>2.4712440780490789E-2</c:v>
                </c:pt>
                <c:pt idx="1031">
                  <c:v>2.4712706580275388E-2</c:v>
                </c:pt>
                <c:pt idx="1032">
                  <c:v>2.4712863853690991E-2</c:v>
                </c:pt>
                <c:pt idx="1033">
                  <c:v>2.471302794722911E-2</c:v>
                </c:pt>
                <c:pt idx="1034">
                  <c:v>2.4713328280294235E-2</c:v>
                </c:pt>
                <c:pt idx="1035">
                  <c:v>2.4714112822711617E-2</c:v>
                </c:pt>
                <c:pt idx="1036">
                  <c:v>2.4715088205428011E-2</c:v>
                </c:pt>
                <c:pt idx="1037">
                  <c:v>2.4715959193899413E-2</c:v>
                </c:pt>
                <c:pt idx="1038">
                  <c:v>2.4716727782460521E-2</c:v>
                </c:pt>
                <c:pt idx="1039">
                  <c:v>2.4717378312547764E-2</c:v>
                </c:pt>
                <c:pt idx="1040">
                  <c:v>2.4718026944004438E-2</c:v>
                </c:pt>
                <c:pt idx="1041">
                  <c:v>2.4719367117695519E-2</c:v>
                </c:pt>
                <c:pt idx="1042">
                  <c:v>2.4720764792386555E-2</c:v>
                </c:pt>
                <c:pt idx="1043">
                  <c:v>2.4722158167158972E-2</c:v>
                </c:pt>
                <c:pt idx="1044">
                  <c:v>2.472351653529635E-2</c:v>
                </c:pt>
                <c:pt idx="1045">
                  <c:v>2.4724840450459303E-2</c:v>
                </c:pt>
                <c:pt idx="1046">
                  <c:v>2.4725422508796922E-2</c:v>
                </c:pt>
                <c:pt idx="1047">
                  <c:v>2.4726188928197071E-2</c:v>
                </c:pt>
                <c:pt idx="1048">
                  <c:v>2.4727010839782973E-2</c:v>
                </c:pt>
                <c:pt idx="1049">
                  <c:v>2.4727792347965804E-2</c:v>
                </c:pt>
                <c:pt idx="1050">
                  <c:v>2.4728534035399905E-2</c:v>
                </c:pt>
                <c:pt idx="1051">
                  <c:v>2.4728544883471832E-2</c:v>
                </c:pt>
                <c:pt idx="1052">
                  <c:v>2.4727772776216798E-2</c:v>
                </c:pt>
                <c:pt idx="1053">
                  <c:v>2.4727250819724475E-2</c:v>
                </c:pt>
                <c:pt idx="1054">
                  <c:v>2.4727588783668177E-2</c:v>
                </c:pt>
                <c:pt idx="1055">
                  <c:v>2.4727808942413842E-2</c:v>
                </c:pt>
                <c:pt idx="1056">
                  <c:v>2.4727913593558224E-2</c:v>
                </c:pt>
                <c:pt idx="1057">
                  <c:v>2.4727799655033397E-2</c:v>
                </c:pt>
                <c:pt idx="1058">
                  <c:v>2.4727875592682694E-2</c:v>
                </c:pt>
                <c:pt idx="1059">
                  <c:v>2.4728169573044311E-2</c:v>
                </c:pt>
                <c:pt idx="1060">
                  <c:v>2.4728492057114679E-2</c:v>
                </c:pt>
                <c:pt idx="1061">
                  <c:v>2.472851479885535E-2</c:v>
                </c:pt>
                <c:pt idx="1062">
                  <c:v>2.4728242890116131E-2</c:v>
                </c:pt>
                <c:pt idx="1063">
                  <c:v>2.4728422082639503E-2</c:v>
                </c:pt>
                <c:pt idx="1064">
                  <c:v>2.472861637746834E-2</c:v>
                </c:pt>
                <c:pt idx="1065">
                  <c:v>2.4728796724018228E-2</c:v>
                </c:pt>
                <c:pt idx="1066">
                  <c:v>2.4728962921471233E-2</c:v>
                </c:pt>
                <c:pt idx="1067">
                  <c:v>2.4729070713022328E-2</c:v>
                </c:pt>
                <c:pt idx="1068">
                  <c:v>2.4729105133967633E-2</c:v>
                </c:pt>
                <c:pt idx="1069">
                  <c:v>2.4728874125392465E-2</c:v>
                </c:pt>
                <c:pt idx="1070">
                  <c:v>2.4728494990000224E-2</c:v>
                </c:pt>
                <c:pt idx="1071">
                  <c:v>2.4727970567386022E-2</c:v>
                </c:pt>
                <c:pt idx="1072">
                  <c:v>2.4726400409875341E-2</c:v>
                </c:pt>
                <c:pt idx="1073">
                  <c:v>2.4724255322355105E-2</c:v>
                </c:pt>
                <c:pt idx="1074">
                  <c:v>2.47221119456951E-2</c:v>
                </c:pt>
                <c:pt idx="1075">
                  <c:v>2.4720550775092047E-2</c:v>
                </c:pt>
                <c:pt idx="1076">
                  <c:v>2.4719691552844991E-2</c:v>
                </c:pt>
                <c:pt idx="1077">
                  <c:v>2.4719261547399254E-2</c:v>
                </c:pt>
                <c:pt idx="1078">
                  <c:v>2.4719010857437492E-2</c:v>
                </c:pt>
                <c:pt idx="1079">
                  <c:v>2.4718677399910651E-2</c:v>
                </c:pt>
                <c:pt idx="1080">
                  <c:v>2.4718262727470779E-2</c:v>
                </c:pt>
                <c:pt idx="1081">
                  <c:v>2.4717509716195893E-2</c:v>
                </c:pt>
                <c:pt idx="1082">
                  <c:v>2.4715844523958218E-2</c:v>
                </c:pt>
                <c:pt idx="1083">
                  <c:v>2.4715464111986791E-2</c:v>
                </c:pt>
                <c:pt idx="1084">
                  <c:v>2.4715456002925174E-2</c:v>
                </c:pt>
                <c:pt idx="1085">
                  <c:v>2.4715445466979121E-2</c:v>
                </c:pt>
                <c:pt idx="1086">
                  <c:v>2.4715248912631778E-2</c:v>
                </c:pt>
                <c:pt idx="1087">
                  <c:v>2.4714869829421355E-2</c:v>
                </c:pt>
                <c:pt idx="1088">
                  <c:v>2.4713521151009273E-2</c:v>
                </c:pt>
                <c:pt idx="1089">
                  <c:v>2.4712744863831689E-2</c:v>
                </c:pt>
                <c:pt idx="1090">
                  <c:v>2.4712209091674837E-2</c:v>
                </c:pt>
                <c:pt idx="1091">
                  <c:v>2.4711909758947364E-2</c:v>
                </c:pt>
                <c:pt idx="1092">
                  <c:v>2.4712045385453324E-2</c:v>
                </c:pt>
                <c:pt idx="1093">
                  <c:v>2.4711994127443897E-2</c:v>
                </c:pt>
                <c:pt idx="1094">
                  <c:v>2.4711759483290973E-2</c:v>
                </c:pt>
                <c:pt idx="1095">
                  <c:v>2.471113507077077E-2</c:v>
                </c:pt>
                <c:pt idx="1096">
                  <c:v>2.4710519300674926E-2</c:v>
                </c:pt>
                <c:pt idx="1097">
                  <c:v>2.4709906580163546E-2</c:v>
                </c:pt>
                <c:pt idx="1098">
                  <c:v>2.4709296852032183E-2</c:v>
                </c:pt>
                <c:pt idx="1099">
                  <c:v>2.4708466073682444E-2</c:v>
                </c:pt>
                <c:pt idx="1100">
                  <c:v>2.4707887303870937E-2</c:v>
                </c:pt>
                <c:pt idx="1101">
                  <c:v>2.4707555039831949E-2</c:v>
                </c:pt>
                <c:pt idx="1102">
                  <c:v>2.470727137847956E-2</c:v>
                </c:pt>
                <c:pt idx="1103">
                  <c:v>2.4707430399814538E-2</c:v>
                </c:pt>
                <c:pt idx="1104">
                  <c:v>2.4707729148236664E-2</c:v>
                </c:pt>
                <c:pt idx="1105">
                  <c:v>2.4708165098266167E-2</c:v>
                </c:pt>
                <c:pt idx="1106">
                  <c:v>2.4708685358020593E-2</c:v>
                </c:pt>
                <c:pt idx="1107">
                  <c:v>2.4709196523618093E-2</c:v>
                </c:pt>
                <c:pt idx="1108">
                  <c:v>2.4709621974570772E-2</c:v>
                </c:pt>
                <c:pt idx="1109">
                  <c:v>2.4709963472516892E-2</c:v>
                </c:pt>
                <c:pt idx="1110">
                  <c:v>2.4709888384328561E-2</c:v>
                </c:pt>
                <c:pt idx="1111">
                  <c:v>2.4709936963627801E-2</c:v>
                </c:pt>
                <c:pt idx="1112">
                  <c:v>2.47107865014305E-2</c:v>
                </c:pt>
                <c:pt idx="1113">
                  <c:v>2.4711629620949426E-2</c:v>
                </c:pt>
                <c:pt idx="1114">
                  <c:v>2.4712466522369015E-2</c:v>
                </c:pt>
                <c:pt idx="1115">
                  <c:v>2.471311151922434E-2</c:v>
                </c:pt>
                <c:pt idx="1116">
                  <c:v>2.4713568219690958E-2</c:v>
                </c:pt>
                <c:pt idx="1117">
                  <c:v>2.4713605897498984E-2</c:v>
                </c:pt>
                <c:pt idx="1118">
                  <c:v>2.4712958696474118E-2</c:v>
                </c:pt>
                <c:pt idx="1119">
                  <c:v>2.4712768844074376E-2</c:v>
                </c:pt>
                <c:pt idx="1120">
                  <c:v>2.4712769863474437E-2</c:v>
                </c:pt>
                <c:pt idx="1121">
                  <c:v>2.47127641655824E-2</c:v>
                </c:pt>
                <c:pt idx="1122">
                  <c:v>2.4712523843056212E-2</c:v>
                </c:pt>
                <c:pt idx="1123">
                  <c:v>2.4712053361070834E-2</c:v>
                </c:pt>
                <c:pt idx="1124">
                  <c:v>2.471112065359474E-2</c:v>
                </c:pt>
                <c:pt idx="1125">
                  <c:v>2.4710360817543894E-2</c:v>
                </c:pt>
                <c:pt idx="1126">
                  <c:v>2.4710512443803678E-2</c:v>
                </c:pt>
                <c:pt idx="1127">
                  <c:v>2.471162505950051E-2</c:v>
                </c:pt>
                <c:pt idx="1128">
                  <c:v>2.471278518038033E-2</c:v>
                </c:pt>
                <c:pt idx="1129">
                  <c:v>2.4713742401267343E-2</c:v>
                </c:pt>
                <c:pt idx="1130">
                  <c:v>2.4714500432414559E-2</c:v>
                </c:pt>
                <c:pt idx="1131">
                  <c:v>2.4715237461511837E-2</c:v>
                </c:pt>
                <c:pt idx="1132">
                  <c:v>2.4715938053061923E-2</c:v>
                </c:pt>
                <c:pt idx="1133">
                  <c:v>2.4716797415298052E-2</c:v>
                </c:pt>
                <c:pt idx="1134">
                  <c:v>2.4717569800666122E-2</c:v>
                </c:pt>
                <c:pt idx="1135">
                  <c:v>2.4718256878303219E-2</c:v>
                </c:pt>
                <c:pt idx="1136">
                  <c:v>2.4718407632983771E-2</c:v>
                </c:pt>
                <c:pt idx="1137">
                  <c:v>2.4717658420450331E-2</c:v>
                </c:pt>
                <c:pt idx="1138">
                  <c:v>2.4717029782790209E-2</c:v>
                </c:pt>
                <c:pt idx="1139">
                  <c:v>2.4716353868399855E-2</c:v>
                </c:pt>
                <c:pt idx="1140">
                  <c:v>2.4715631324899606E-2</c:v>
                </c:pt>
                <c:pt idx="1141">
                  <c:v>2.4714794678009279E-2</c:v>
                </c:pt>
                <c:pt idx="1142">
                  <c:v>2.4714346885019552E-2</c:v>
                </c:pt>
                <c:pt idx="1143">
                  <c:v>2.4714066745037858E-2</c:v>
                </c:pt>
                <c:pt idx="1144">
                  <c:v>2.4713399437558715E-2</c:v>
                </c:pt>
                <c:pt idx="1145">
                  <c:v>2.4712352145410104E-2</c:v>
                </c:pt>
                <c:pt idx="1146">
                  <c:v>2.4711559994752233E-2</c:v>
                </c:pt>
                <c:pt idx="1147">
                  <c:v>2.4710840991984832E-2</c:v>
                </c:pt>
                <c:pt idx="1148">
                  <c:v>2.4710193764922696E-2</c:v>
                </c:pt>
                <c:pt idx="1149">
                  <c:v>2.4709891265922993E-2</c:v>
                </c:pt>
                <c:pt idx="1150">
                  <c:v>2.4709458971474266E-2</c:v>
                </c:pt>
                <c:pt idx="1151">
                  <c:v>2.4708899482842245E-2</c:v>
                </c:pt>
                <c:pt idx="1152">
                  <c:v>2.4707924273146376E-2</c:v>
                </c:pt>
                <c:pt idx="1153">
                  <c:v>2.4707186601550309E-2</c:v>
                </c:pt>
                <c:pt idx="1154">
                  <c:v>2.4706892125449954E-2</c:v>
                </c:pt>
                <c:pt idx="1155">
                  <c:v>2.4706758514335164E-2</c:v>
                </c:pt>
                <c:pt idx="1156">
                  <c:v>2.4706653382951135E-2</c:v>
                </c:pt>
                <c:pt idx="1157">
                  <c:v>2.4706503546093758E-2</c:v>
                </c:pt>
                <c:pt idx="1158">
                  <c:v>2.4706309971947601E-2</c:v>
                </c:pt>
                <c:pt idx="1159">
                  <c:v>2.4706000770877874E-2</c:v>
                </c:pt>
                <c:pt idx="1160">
                  <c:v>2.4705479959335322E-2</c:v>
                </c:pt>
                <c:pt idx="1161">
                  <c:v>2.4704958245040185E-2</c:v>
                </c:pt>
                <c:pt idx="1162">
                  <c:v>2.4704435696675412E-2</c:v>
                </c:pt>
                <c:pt idx="1163">
                  <c:v>2.4703746709702122E-2</c:v>
                </c:pt>
                <c:pt idx="1164">
                  <c:v>2.4703711445474029E-2</c:v>
                </c:pt>
                <c:pt idx="1165">
                  <c:v>2.4704284083232171E-2</c:v>
                </c:pt>
                <c:pt idx="1166">
                  <c:v>2.470508213730039E-2</c:v>
                </c:pt>
                <c:pt idx="1167">
                  <c:v>2.4705680806995426E-2</c:v>
                </c:pt>
                <c:pt idx="1168">
                  <c:v>2.4706082945771219E-2</c:v>
                </c:pt>
                <c:pt idx="1169">
                  <c:v>2.4706260272150157E-2</c:v>
                </c:pt>
                <c:pt idx="1170">
                  <c:v>2.4705539975051292E-2</c:v>
                </c:pt>
                <c:pt idx="1171">
                  <c:v>2.4703937164847554E-2</c:v>
                </c:pt>
                <c:pt idx="1172">
                  <c:v>2.4702358055071233E-2</c:v>
                </c:pt>
                <c:pt idx="1173">
                  <c:v>2.4701222305081084E-2</c:v>
                </c:pt>
                <c:pt idx="1174">
                  <c:v>2.4700545851254207E-2</c:v>
                </c:pt>
                <c:pt idx="1175">
                  <c:v>2.4699992783609123E-2</c:v>
                </c:pt>
                <c:pt idx="1176">
                  <c:v>2.4699365010232087E-2</c:v>
                </c:pt>
                <c:pt idx="1177">
                  <c:v>2.4698663932524404E-2</c:v>
                </c:pt>
                <c:pt idx="1178">
                  <c:v>2.4697694813119852E-2</c:v>
                </c:pt>
                <c:pt idx="1179">
                  <c:v>2.4696316920468302E-2</c:v>
                </c:pt>
                <c:pt idx="1180">
                  <c:v>2.4695144092750938E-2</c:v>
                </c:pt>
                <c:pt idx="1181">
                  <c:v>2.4694039611533217E-2</c:v>
                </c:pt>
                <c:pt idx="1182">
                  <c:v>2.469300219470854E-2</c:v>
                </c:pt>
                <c:pt idx="1183">
                  <c:v>2.4692441765982332E-2</c:v>
                </c:pt>
                <c:pt idx="1184">
                  <c:v>2.4691927949096141E-2</c:v>
                </c:pt>
                <c:pt idx="1185">
                  <c:v>2.4691373312861746E-2</c:v>
                </c:pt>
                <c:pt idx="1186">
                  <c:v>2.4690778623027418E-2</c:v>
                </c:pt>
                <c:pt idx="1187">
                  <c:v>2.4690311749104063E-2</c:v>
                </c:pt>
                <c:pt idx="1188">
                  <c:v>2.4689898372067521E-2</c:v>
                </c:pt>
                <c:pt idx="1189">
                  <c:v>2.4689310016269103E-2</c:v>
                </c:pt>
                <c:pt idx="1190">
                  <c:v>2.4688550128618158E-2</c:v>
                </c:pt>
                <c:pt idx="1191">
                  <c:v>2.4687975172707169E-2</c:v>
                </c:pt>
                <c:pt idx="1192">
                  <c:v>2.4687727930714443E-2</c:v>
                </c:pt>
                <c:pt idx="1193">
                  <c:v>2.4687591881142484E-2</c:v>
                </c:pt>
                <c:pt idx="1194">
                  <c:v>2.468756493812525E-2</c:v>
                </c:pt>
                <c:pt idx="1195">
                  <c:v>2.4688050427888499E-2</c:v>
                </c:pt>
                <c:pt idx="1196">
                  <c:v>2.4688596551053172E-2</c:v>
                </c:pt>
                <c:pt idx="1197">
                  <c:v>2.4689062681823665E-2</c:v>
                </c:pt>
                <c:pt idx="1198">
                  <c:v>2.4689450830426615E-2</c:v>
                </c:pt>
                <c:pt idx="1199">
                  <c:v>2.4688822535709018E-2</c:v>
                </c:pt>
                <c:pt idx="1200">
                  <c:v>2.4688037990752202E-2</c:v>
                </c:pt>
                <c:pt idx="1201">
                  <c:v>2.4687503907040005E-2</c:v>
                </c:pt>
                <c:pt idx="1202">
                  <c:v>2.4687216050640792E-2</c:v>
                </c:pt>
                <c:pt idx="1203">
                  <c:v>2.4686991477165483E-2</c:v>
                </c:pt>
                <c:pt idx="1204">
                  <c:v>2.4686796917891985E-2</c:v>
                </c:pt>
                <c:pt idx="1205">
                  <c:v>2.4686212170097886E-2</c:v>
                </c:pt>
                <c:pt idx="1206">
                  <c:v>2.4685244745081873E-2</c:v>
                </c:pt>
                <c:pt idx="1207">
                  <c:v>2.4684935425146947E-2</c:v>
                </c:pt>
                <c:pt idx="1208">
                  <c:v>2.4685061367227167E-2</c:v>
                </c:pt>
                <c:pt idx="1209">
                  <c:v>2.4685138076427141E-2</c:v>
                </c:pt>
                <c:pt idx="1210">
                  <c:v>2.4685166731852691E-2</c:v>
                </c:pt>
                <c:pt idx="1211">
                  <c:v>2.4684994571752411E-2</c:v>
                </c:pt>
                <c:pt idx="1212">
                  <c:v>2.4684818448650319E-2</c:v>
                </c:pt>
                <c:pt idx="1213">
                  <c:v>2.4684622473263914E-2</c:v>
                </c:pt>
                <c:pt idx="1214">
                  <c:v>2.4683762211244152E-2</c:v>
                </c:pt>
                <c:pt idx="1215">
                  <c:v>2.4683202549265214E-2</c:v>
                </c:pt>
                <c:pt idx="1216">
                  <c:v>2.468376001661356E-2</c:v>
                </c:pt>
                <c:pt idx="1217">
                  <c:v>2.4684466800749743E-2</c:v>
                </c:pt>
                <c:pt idx="1218">
                  <c:v>2.4685176491335826E-2</c:v>
                </c:pt>
                <c:pt idx="1219">
                  <c:v>2.4685262907198288E-2</c:v>
                </c:pt>
                <c:pt idx="1220">
                  <c:v>2.4684738132698149E-2</c:v>
                </c:pt>
                <c:pt idx="1221">
                  <c:v>2.4684143998748541E-2</c:v>
                </c:pt>
                <c:pt idx="1222">
                  <c:v>2.4683481891340144E-2</c:v>
                </c:pt>
                <c:pt idx="1223">
                  <c:v>2.4682292597968798E-2</c:v>
                </c:pt>
                <c:pt idx="1224">
                  <c:v>2.4681571347038106E-2</c:v>
                </c:pt>
                <c:pt idx="1225">
                  <c:v>2.4681826762548875E-2</c:v>
                </c:pt>
                <c:pt idx="1226">
                  <c:v>2.4681975922387606E-2</c:v>
                </c:pt>
                <c:pt idx="1227">
                  <c:v>2.4682020904037021E-2</c:v>
                </c:pt>
                <c:pt idx="1228">
                  <c:v>2.4681440381740954E-2</c:v>
                </c:pt>
                <c:pt idx="1229">
                  <c:v>2.4680783956180223E-2</c:v>
                </c:pt>
                <c:pt idx="1230">
                  <c:v>2.4680472555097612E-2</c:v>
                </c:pt>
                <c:pt idx="1231">
                  <c:v>2.4680273465793243E-2</c:v>
                </c:pt>
                <c:pt idx="1232">
                  <c:v>2.468018469705132E-2</c:v>
                </c:pt>
                <c:pt idx="1233">
                  <c:v>2.4680559757242173E-2</c:v>
                </c:pt>
                <c:pt idx="1234">
                  <c:v>2.4681017838923004E-2</c:v>
                </c:pt>
                <c:pt idx="1235">
                  <c:v>2.4681145277026115E-2</c:v>
                </c:pt>
                <c:pt idx="1236">
                  <c:v>2.4680948457868931E-2</c:v>
                </c:pt>
                <c:pt idx="1237">
                  <c:v>2.4680797514081785E-2</c:v>
                </c:pt>
                <c:pt idx="1238">
                  <c:v>2.4680651275274013E-2</c:v>
                </c:pt>
                <c:pt idx="1239">
                  <c:v>2.4680319596323729E-2</c:v>
                </c:pt>
                <c:pt idx="1240">
                  <c:v>2.4679805683939821E-2</c:v>
                </c:pt>
                <c:pt idx="1241">
                  <c:v>2.4679359368751218E-2</c:v>
                </c:pt>
                <c:pt idx="1242">
                  <c:v>2.4679015671594792E-2</c:v>
                </c:pt>
                <c:pt idx="1243">
                  <c:v>2.4678685884681879E-2</c:v>
                </c:pt>
                <c:pt idx="1244">
                  <c:v>2.4678047983770702E-2</c:v>
                </c:pt>
                <c:pt idx="1245">
                  <c:v>2.4677107764781759E-2</c:v>
                </c:pt>
                <c:pt idx="1246">
                  <c:v>2.4676582378031775E-2</c:v>
                </c:pt>
                <c:pt idx="1247">
                  <c:v>2.4676270306055341E-2</c:v>
                </c:pt>
                <c:pt idx="1248">
                  <c:v>2.4676022411293377E-2</c:v>
                </c:pt>
                <c:pt idx="1249">
                  <c:v>2.4675780446232257E-2</c:v>
                </c:pt>
                <c:pt idx="1250">
                  <c:v>2.4675516244329967E-2</c:v>
                </c:pt>
                <c:pt idx="1251">
                  <c:v>2.4675230242706285E-2</c:v>
                </c:pt>
                <c:pt idx="1252">
                  <c:v>2.4674200616205306E-2</c:v>
                </c:pt>
                <c:pt idx="1253">
                  <c:v>2.4674249043318386E-2</c:v>
                </c:pt>
                <c:pt idx="1254">
                  <c:v>2.4674373181020986E-2</c:v>
                </c:pt>
                <c:pt idx="1255">
                  <c:v>2.4674503939647065E-2</c:v>
                </c:pt>
                <c:pt idx="1256">
                  <c:v>2.4674414877832389E-2</c:v>
                </c:pt>
                <c:pt idx="1257">
                  <c:v>2.4674110366371359E-2</c:v>
                </c:pt>
                <c:pt idx="1258">
                  <c:v>2.4673724478435688E-2</c:v>
                </c:pt>
                <c:pt idx="1259">
                  <c:v>2.4673581975309146E-2</c:v>
                </c:pt>
                <c:pt idx="1260">
                  <c:v>2.4674243034168385E-2</c:v>
                </c:pt>
                <c:pt idx="1261">
                  <c:v>2.4675629258216591E-2</c:v>
                </c:pt>
                <c:pt idx="1262">
                  <c:v>2.4676893824567524E-2</c:v>
                </c:pt>
                <c:pt idx="1263">
                  <c:v>2.4678039270309891E-2</c:v>
                </c:pt>
                <c:pt idx="1264">
                  <c:v>2.4678784883795036E-2</c:v>
                </c:pt>
                <c:pt idx="1265">
                  <c:v>2.4678815763569804E-2</c:v>
                </c:pt>
                <c:pt idx="1266">
                  <c:v>2.4678725593530289E-2</c:v>
                </c:pt>
                <c:pt idx="1267">
                  <c:v>2.4678485305941553E-2</c:v>
                </c:pt>
                <c:pt idx="1268">
                  <c:v>2.4678824167817463E-2</c:v>
                </c:pt>
                <c:pt idx="1269">
                  <c:v>2.4679178892800212E-2</c:v>
                </c:pt>
                <c:pt idx="1270">
                  <c:v>2.4679425690242809E-2</c:v>
                </c:pt>
                <c:pt idx="1271">
                  <c:v>2.4679566584517858E-2</c:v>
                </c:pt>
                <c:pt idx="1272">
                  <c:v>2.4679698207537105E-2</c:v>
                </c:pt>
                <c:pt idx="1273">
                  <c:v>2.4679820733206941E-2</c:v>
                </c:pt>
                <c:pt idx="1274">
                  <c:v>2.4680402997093242E-2</c:v>
                </c:pt>
                <c:pt idx="1275">
                  <c:v>2.4681129557204116E-2</c:v>
                </c:pt>
                <c:pt idx="1276">
                  <c:v>2.4681884281003371E-2</c:v>
                </c:pt>
                <c:pt idx="1277">
                  <c:v>2.4682666640163723E-2</c:v>
                </c:pt>
                <c:pt idx="1278">
                  <c:v>2.4683428103209316E-2</c:v>
                </c:pt>
                <c:pt idx="1279">
                  <c:v>2.4684168822644601E-2</c:v>
                </c:pt>
                <c:pt idx="1280">
                  <c:v>2.4685325446830185E-2</c:v>
                </c:pt>
                <c:pt idx="1281">
                  <c:v>2.4686477835238599E-2</c:v>
                </c:pt>
                <c:pt idx="1282">
                  <c:v>2.4687488906326261E-2</c:v>
                </c:pt>
                <c:pt idx="1283">
                  <c:v>2.4688361407378005E-2</c:v>
                </c:pt>
                <c:pt idx="1284">
                  <c:v>2.468896063601566E-2</c:v>
                </c:pt>
                <c:pt idx="1285">
                  <c:v>2.4689315457112684E-2</c:v>
                </c:pt>
                <c:pt idx="1286">
                  <c:v>2.4689422767056074E-2</c:v>
                </c:pt>
                <c:pt idx="1287">
                  <c:v>2.4689287334009127E-2</c:v>
                </c:pt>
                <c:pt idx="1288">
                  <c:v>2.4688663069651673E-2</c:v>
                </c:pt>
                <c:pt idx="1289">
                  <c:v>2.4687995677370206E-2</c:v>
                </c:pt>
                <c:pt idx="1290">
                  <c:v>2.4687366283893813E-2</c:v>
                </c:pt>
                <c:pt idx="1291">
                  <c:v>2.4686669152202235E-2</c:v>
                </c:pt>
                <c:pt idx="1292">
                  <c:v>2.4685905818742505E-2</c:v>
                </c:pt>
                <c:pt idx="1293">
                  <c:v>2.4684972437947827E-2</c:v>
                </c:pt>
                <c:pt idx="1294">
                  <c:v>2.4683759597109462E-2</c:v>
                </c:pt>
                <c:pt idx="1295">
                  <c:v>2.4683759133752533E-2</c:v>
                </c:pt>
                <c:pt idx="1296">
                  <c:v>2.468376841245341E-2</c:v>
                </c:pt>
                <c:pt idx="1297">
                  <c:v>2.4683787250429905E-2</c:v>
                </c:pt>
                <c:pt idx="1298">
                  <c:v>2.4683807187201222E-2</c:v>
                </c:pt>
                <c:pt idx="1299">
                  <c:v>2.4683751376877439E-2</c:v>
                </c:pt>
                <c:pt idx="1300">
                  <c:v>2.4683621240409254E-2</c:v>
                </c:pt>
                <c:pt idx="1301">
                  <c:v>2.4683099519338191E-2</c:v>
                </c:pt>
                <c:pt idx="1302">
                  <c:v>2.4682095677211486E-2</c:v>
                </c:pt>
                <c:pt idx="1303">
                  <c:v>2.4681217289944993E-2</c:v>
                </c:pt>
                <c:pt idx="1304">
                  <c:v>2.4680873568694757E-2</c:v>
                </c:pt>
                <c:pt idx="1305">
                  <c:v>2.4680638891719373E-2</c:v>
                </c:pt>
                <c:pt idx="1306">
                  <c:v>2.4680511263728853E-2</c:v>
                </c:pt>
                <c:pt idx="1307">
                  <c:v>2.4680540938902252E-2</c:v>
                </c:pt>
                <c:pt idx="1308">
                  <c:v>2.4680511203976262E-2</c:v>
                </c:pt>
                <c:pt idx="1309">
                  <c:v>2.4680422986977923E-2</c:v>
                </c:pt>
                <c:pt idx="1310">
                  <c:v>2.468006317504199E-2</c:v>
                </c:pt>
                <c:pt idx="1311">
                  <c:v>2.4679493139525926E-2</c:v>
                </c:pt>
                <c:pt idx="1312">
                  <c:v>2.4678701286065752E-2</c:v>
                </c:pt>
                <c:pt idx="1313">
                  <c:v>2.467785298123196E-2</c:v>
                </c:pt>
                <c:pt idx="1314">
                  <c:v>2.4676320681074962E-2</c:v>
                </c:pt>
                <c:pt idx="1315">
                  <c:v>2.4675552521466283E-2</c:v>
                </c:pt>
                <c:pt idx="1316">
                  <c:v>2.4675455291880932E-2</c:v>
                </c:pt>
                <c:pt idx="1317">
                  <c:v>2.4675429989965837E-2</c:v>
                </c:pt>
                <c:pt idx="1318">
                  <c:v>2.4675384535292177E-2</c:v>
                </c:pt>
                <c:pt idx="1319">
                  <c:v>2.4675319457208925E-2</c:v>
                </c:pt>
                <c:pt idx="1320">
                  <c:v>2.4675071631311576E-2</c:v>
                </c:pt>
                <c:pt idx="1321">
                  <c:v>2.4674207711784628E-2</c:v>
                </c:pt>
                <c:pt idx="1322">
                  <c:v>2.4673482652624958E-2</c:v>
                </c:pt>
                <c:pt idx="1323">
                  <c:v>2.4672716311805135E-2</c:v>
                </c:pt>
                <c:pt idx="1324">
                  <c:v>2.4671909494605633E-2</c:v>
                </c:pt>
                <c:pt idx="1325">
                  <c:v>2.4671466601412149E-2</c:v>
                </c:pt>
                <c:pt idx="1326">
                  <c:v>2.4672189435714954E-2</c:v>
                </c:pt>
                <c:pt idx="1327">
                  <c:v>2.4673085930749305E-2</c:v>
                </c:pt>
                <c:pt idx="1328">
                  <c:v>2.4674011714257243E-2</c:v>
                </c:pt>
                <c:pt idx="1329">
                  <c:v>2.4674887471563531E-2</c:v>
                </c:pt>
                <c:pt idx="1330">
                  <c:v>2.4675714226884176E-2</c:v>
                </c:pt>
                <c:pt idx="1331">
                  <c:v>2.467606583771189E-2</c:v>
                </c:pt>
                <c:pt idx="1332">
                  <c:v>2.4675790671145281E-2</c:v>
                </c:pt>
                <c:pt idx="1333">
                  <c:v>2.4674900484959315E-2</c:v>
                </c:pt>
                <c:pt idx="1334">
                  <c:v>2.4672953018762114E-2</c:v>
                </c:pt>
                <c:pt idx="1335">
                  <c:v>2.4671148644458924E-2</c:v>
                </c:pt>
                <c:pt idx="1336">
                  <c:v>2.4669484677788813E-2</c:v>
                </c:pt>
                <c:pt idx="1337">
                  <c:v>2.4668200777463942E-2</c:v>
                </c:pt>
                <c:pt idx="1338">
                  <c:v>2.4667354098107899E-2</c:v>
                </c:pt>
                <c:pt idx="1339">
                  <c:v>2.4673968303993824E-2</c:v>
                </c:pt>
                <c:pt idx="1340">
                  <c:v>2.4688296593446339E-2</c:v>
                </c:pt>
                <c:pt idx="1341">
                  <c:v>2.470313413607057E-2</c:v>
                </c:pt>
                <c:pt idx="1342">
                  <c:v>2.4718722078194651E-2</c:v>
                </c:pt>
                <c:pt idx="1343">
                  <c:v>2.4734033698257569E-2</c:v>
                </c:pt>
                <c:pt idx="1344">
                  <c:v>2.4748992142821735E-2</c:v>
                </c:pt>
                <c:pt idx="1345">
                  <c:v>2.4763603215001963E-2</c:v>
                </c:pt>
                <c:pt idx="1346">
                  <c:v>2.4778595352749608E-2</c:v>
                </c:pt>
                <c:pt idx="1347">
                  <c:v>2.4793299908884341E-2</c:v>
                </c:pt>
                <c:pt idx="1348">
                  <c:v>2.4807706049508292E-2</c:v>
                </c:pt>
                <c:pt idx="1349">
                  <c:v>2.4821819682764531E-2</c:v>
                </c:pt>
                <c:pt idx="1350">
                  <c:v>2.4835355421824409E-2</c:v>
                </c:pt>
                <c:pt idx="1351">
                  <c:v>2.4848876626545273E-2</c:v>
                </c:pt>
                <c:pt idx="1352">
                  <c:v>2.4862248608250322E-2</c:v>
                </c:pt>
                <c:pt idx="1353">
                  <c:v>2.4875474261928519E-2</c:v>
                </c:pt>
                <c:pt idx="1354">
                  <c:v>2.48885667008957E-2</c:v>
                </c:pt>
                <c:pt idx="1355">
                  <c:v>2.4901374908130214E-2</c:v>
                </c:pt>
                <c:pt idx="1356">
                  <c:v>2.4913903601247536E-2</c:v>
                </c:pt>
                <c:pt idx="1357">
                  <c:v>2.4926004141010257E-2</c:v>
                </c:pt>
                <c:pt idx="1358">
                  <c:v>2.4937741999616434E-2</c:v>
                </c:pt>
                <c:pt idx="1359">
                  <c:v>2.494891372147762E-2</c:v>
                </c:pt>
                <c:pt idx="1360">
                  <c:v>2.496018995916429E-2</c:v>
                </c:pt>
                <c:pt idx="1361">
                  <c:v>2.5009244744166031E-2</c:v>
                </c:pt>
                <c:pt idx="1362">
                  <c:v>2.5105999113569911E-2</c:v>
                </c:pt>
                <c:pt idx="1363">
                  <c:v>2.5206308378956769E-2</c:v>
                </c:pt>
                <c:pt idx="1364">
                  <c:v>2.5310105559879784E-2</c:v>
                </c:pt>
                <c:pt idx="1365">
                  <c:v>2.541187621137923E-2</c:v>
                </c:pt>
                <c:pt idx="1366">
                  <c:v>2.5511658379722291E-2</c:v>
                </c:pt>
                <c:pt idx="1367">
                  <c:v>2.5609368316312366E-2</c:v>
                </c:pt>
                <c:pt idx="1368">
                  <c:v>2.5705416558221995E-2</c:v>
                </c:pt>
                <c:pt idx="1369">
                  <c:v>2.5800092136494836E-2</c:v>
                </c:pt>
                <c:pt idx="1370">
                  <c:v>2.5940633629594163E-2</c:v>
                </c:pt>
                <c:pt idx="1371">
                  <c:v>2.6126068408993043E-2</c:v>
                </c:pt>
                <c:pt idx="1372">
                  <c:v>2.6308961742879073E-2</c:v>
                </c:pt>
                <c:pt idx="1373">
                  <c:v>2.6488887352242602E-2</c:v>
                </c:pt>
                <c:pt idx="1374">
                  <c:v>2.6665769528937452E-2</c:v>
                </c:pt>
                <c:pt idx="1375">
                  <c:v>2.6852546745664341E-2</c:v>
                </c:pt>
                <c:pt idx="1376">
                  <c:v>2.7083558077744943E-2</c:v>
                </c:pt>
                <c:pt idx="1377">
                  <c:v>2.7344971886865292E-2</c:v>
                </c:pt>
                <c:pt idx="1378">
                  <c:v>2.760185122971931E-2</c:v>
                </c:pt>
                <c:pt idx="1379">
                  <c:v>2.7864558421858043E-2</c:v>
                </c:pt>
                <c:pt idx="1380">
                  <c:v>2.81701706282044E-2</c:v>
                </c:pt>
                <c:pt idx="1381">
                  <c:v>2.8508790636274713E-2</c:v>
                </c:pt>
                <c:pt idx="1382">
                  <c:v>2.8841342459540911E-2</c:v>
                </c:pt>
                <c:pt idx="1383">
                  <c:v>2.9207171725852191E-2</c:v>
                </c:pt>
                <c:pt idx="1384">
                  <c:v>2.9615217521017853E-2</c:v>
                </c:pt>
                <c:pt idx="1385">
                  <c:v>3.0026448491452092E-2</c:v>
                </c:pt>
                <c:pt idx="1386">
                  <c:v>3.0479729976987762E-2</c:v>
                </c:pt>
                <c:pt idx="1387">
                  <c:v>3.0972231547066752E-2</c:v>
                </c:pt>
                <c:pt idx="1388">
                  <c:v>3.1475565318274279E-2</c:v>
                </c:pt>
                <c:pt idx="1389">
                  <c:v>3.2018035341524934E-2</c:v>
                </c:pt>
                <c:pt idx="1390">
                  <c:v>3.2578765137975849E-2</c:v>
                </c:pt>
                <c:pt idx="1391">
                  <c:v>3.3160303125735542E-2</c:v>
                </c:pt>
                <c:pt idx="1392">
                  <c:v>3.3778154809270211E-2</c:v>
                </c:pt>
                <c:pt idx="1393">
                  <c:v>3.4403488095876261E-2</c:v>
                </c:pt>
                <c:pt idx="1394">
                  <c:v>3.5065778623135299E-2</c:v>
                </c:pt>
                <c:pt idx="1395">
                  <c:v>3.5760446884924704E-2</c:v>
                </c:pt>
                <c:pt idx="1396">
                  <c:v>3.6471769705759799E-2</c:v>
                </c:pt>
                <c:pt idx="1397">
                  <c:v>3.7217908145696602E-2</c:v>
                </c:pt>
                <c:pt idx="1398">
                  <c:v>3.79766880264399E-2</c:v>
                </c:pt>
                <c:pt idx="1399">
                  <c:v>3.8769335090793403E-2</c:v>
                </c:pt>
                <c:pt idx="1400">
                  <c:v>3.9586264980483503E-2</c:v>
                </c:pt>
                <c:pt idx="1401">
                  <c:v>4.0423724907468199E-2</c:v>
                </c:pt>
                <c:pt idx="1402">
                  <c:v>4.1294263193310699E-2</c:v>
                </c:pt>
                <c:pt idx="1403">
                  <c:v>4.2183270875326404E-2</c:v>
                </c:pt>
                <c:pt idx="1404">
                  <c:v>4.31038288204268E-2</c:v>
                </c:pt>
                <c:pt idx="1405">
                  <c:v>4.4034325599451404E-2</c:v>
                </c:pt>
                <c:pt idx="1406">
                  <c:v>4.4995105782941101E-2</c:v>
                </c:pt>
                <c:pt idx="1407">
                  <c:v>4.5985166190873901E-2</c:v>
                </c:pt>
                <c:pt idx="1408">
                  <c:v>4.6984378639569703E-2</c:v>
                </c:pt>
                <c:pt idx="1409">
                  <c:v>4.8013089803131404E-2</c:v>
                </c:pt>
                <c:pt idx="1410">
                  <c:v>4.9057168373172796E-2</c:v>
                </c:pt>
                <c:pt idx="1411">
                  <c:v>5.0129743706335203E-2</c:v>
                </c:pt>
                <c:pt idx="1412">
                  <c:v>5.1217381846534196E-2</c:v>
                </c:pt>
                <c:pt idx="1413">
                  <c:v>5.2333340643067799E-2</c:v>
                </c:pt>
                <c:pt idx="1414">
                  <c:v>5.3476992502077506E-2</c:v>
                </c:pt>
                <c:pt idx="1415">
                  <c:v>5.4636389502512497E-2</c:v>
                </c:pt>
                <c:pt idx="1416">
                  <c:v>5.5823946209432498E-2</c:v>
                </c:pt>
                <c:pt idx="1417">
                  <c:v>5.7025717611586604E-2</c:v>
                </c:pt>
                <c:pt idx="1418">
                  <c:v>5.82539108674206E-2</c:v>
                </c:pt>
                <c:pt idx="1419">
                  <c:v>5.9493552412114403E-2</c:v>
                </c:pt>
                <c:pt idx="1420">
                  <c:v>6.0758469640678402E-2</c:v>
                </c:pt>
                <c:pt idx="1421">
                  <c:v>6.2042665489356198E-2</c:v>
                </c:pt>
                <c:pt idx="1422">
                  <c:v>6.3351220360053001E-2</c:v>
                </c:pt>
                <c:pt idx="1423">
                  <c:v>6.4686808735466311E-2</c:v>
                </c:pt>
                <c:pt idx="1424">
                  <c:v>6.6047234974460203E-2</c:v>
                </c:pt>
                <c:pt idx="1425">
                  <c:v>6.7434050637295906E-2</c:v>
                </c:pt>
                <c:pt idx="1426">
                  <c:v>6.88430262262619E-2</c:v>
                </c:pt>
                <c:pt idx="1427">
                  <c:v>7.0276074482869211E-2</c:v>
                </c:pt>
                <c:pt idx="1428">
                  <c:v>7.1730447464982E-2</c:v>
                </c:pt>
                <c:pt idx="1429">
                  <c:v>7.3208589969766008E-2</c:v>
                </c:pt>
                <c:pt idx="1430">
                  <c:v>7.4709299727452994E-2</c:v>
                </c:pt>
                <c:pt idx="1431">
                  <c:v>7.6233373253672992E-2</c:v>
                </c:pt>
                <c:pt idx="1432">
                  <c:v>7.7778182845271909E-2</c:v>
                </c:pt>
                <c:pt idx="1433">
                  <c:v>7.9345368178511511E-2</c:v>
                </c:pt>
                <c:pt idx="1434">
                  <c:v>8.0932610785028503E-2</c:v>
                </c:pt>
                <c:pt idx="1435">
                  <c:v>8.2542037097831006E-2</c:v>
                </c:pt>
                <c:pt idx="1436">
                  <c:v>8.4170625400365795E-2</c:v>
                </c:pt>
                <c:pt idx="1437">
                  <c:v>8.5820475926872697E-2</c:v>
                </c:pt>
                <c:pt idx="1438">
                  <c:v>8.7487971639369305E-2</c:v>
                </c:pt>
                <c:pt idx="1439">
                  <c:v>8.9184542806659911E-2</c:v>
                </c:pt>
                <c:pt idx="1440">
                  <c:v>9.0899525806303394E-2</c:v>
                </c:pt>
                <c:pt idx="1441">
                  <c:v>9.2641278677589894E-2</c:v>
                </c:pt>
                <c:pt idx="1442">
                  <c:v>9.4402761906719396E-2</c:v>
                </c:pt>
                <c:pt idx="1443">
                  <c:v>9.6186005190711993E-2</c:v>
                </c:pt>
                <c:pt idx="1444">
                  <c:v>9.7985714786895189E-2</c:v>
                </c:pt>
                <c:pt idx="1445">
                  <c:v>9.9800488585464198E-2</c:v>
                </c:pt>
                <c:pt idx="1446">
                  <c:v>0.10163924017133841</c:v>
                </c:pt>
                <c:pt idx="1447">
                  <c:v>0.10349228338471711</c:v>
                </c:pt>
                <c:pt idx="1448">
                  <c:v>0.1053787015203263</c:v>
                </c:pt>
                <c:pt idx="1449">
                  <c:v>0.10727843985055649</c:v>
                </c:pt>
                <c:pt idx="1450">
                  <c:v>0.10920144860756231</c:v>
                </c:pt>
                <c:pt idx="1451">
                  <c:v>0.11115016568399511</c:v>
                </c:pt>
                <c:pt idx="1452">
                  <c:v>0.11311457440926101</c:v>
                </c:pt>
                <c:pt idx="1453">
                  <c:v>0.11510115547092661</c:v>
                </c:pt>
                <c:pt idx="1454">
                  <c:v>0.11709908139677119</c:v>
                </c:pt>
                <c:pt idx="1455">
                  <c:v>0.11911801416316881</c:v>
                </c:pt>
                <c:pt idx="1456">
                  <c:v>0.12114843785662521</c:v>
                </c:pt>
                <c:pt idx="1457">
                  <c:v>0.123200149856656</c:v>
                </c:pt>
                <c:pt idx="1458">
                  <c:v>0.125260957431829</c:v>
                </c:pt>
                <c:pt idx="1459">
                  <c:v>0.12732584174925199</c:v>
                </c:pt>
                <c:pt idx="1460">
                  <c:v>0.12940245542234899</c:v>
                </c:pt>
                <c:pt idx="1461">
                  <c:v>0.13149097281990599</c:v>
                </c:pt>
                <c:pt idx="1462">
                  <c:v>0.13358776027333299</c:v>
                </c:pt>
                <c:pt idx="1463">
                  <c:v>0.13569676751100701</c:v>
                </c:pt>
                <c:pt idx="1464">
                  <c:v>0.13781527472187799</c:v>
                </c:pt>
                <c:pt idx="1465">
                  <c:v>0.139936983475342</c:v>
                </c:pt>
                <c:pt idx="1466">
                  <c:v>0.142067172948177</c:v>
                </c:pt>
                <c:pt idx="1467">
                  <c:v>0.14419229286580601</c:v>
                </c:pt>
                <c:pt idx="1468">
                  <c:v>0.14632668191671999</c:v>
                </c:pt>
                <c:pt idx="1469">
                  <c:v>0.14845681134122399</c:v>
                </c:pt>
                <c:pt idx="1470">
                  <c:v>0.15059615902252499</c:v>
                </c:pt>
                <c:pt idx="1471">
                  <c:v>0.15273363947507398</c:v>
                </c:pt>
                <c:pt idx="1472">
                  <c:v>0.15486008667446699</c:v>
                </c:pt>
                <c:pt idx="1473">
                  <c:v>0.15699368612214901</c:v>
                </c:pt>
                <c:pt idx="1474">
                  <c:v>0.159105995162658</c:v>
                </c:pt>
                <c:pt idx="1475">
                  <c:v>0.161205338318367</c:v>
                </c:pt>
                <c:pt idx="1476">
                  <c:v>0.16331467063838301</c:v>
                </c:pt>
                <c:pt idx="1477">
                  <c:v>0.16539547201772001</c:v>
                </c:pt>
                <c:pt idx="1478">
                  <c:v>0.16744827760681599</c:v>
                </c:pt>
                <c:pt idx="1479">
                  <c:v>0.16946856937583599</c:v>
                </c:pt>
                <c:pt idx="1480">
                  <c:v>0.17150023494695399</c:v>
                </c:pt>
                <c:pt idx="1481">
                  <c:v>0.17353798975903501</c:v>
                </c:pt>
                <c:pt idx="1482">
                  <c:v>0.17553765736976498</c:v>
                </c:pt>
                <c:pt idx="1483">
                  <c:v>0.17749995238854299</c:v>
                </c:pt>
                <c:pt idx="1484">
                  <c:v>0.17942561709725899</c:v>
                </c:pt>
                <c:pt idx="1485">
                  <c:v>0.181343672527534</c:v>
                </c:pt>
                <c:pt idx="1486">
                  <c:v>0.18327474504840999</c:v>
                </c:pt>
                <c:pt idx="1487">
                  <c:v>0.18519053832301299</c:v>
                </c:pt>
                <c:pt idx="1488">
                  <c:v>0.187070438988997</c:v>
                </c:pt>
                <c:pt idx="1489">
                  <c:v>0.18891509010572999</c:v>
                </c:pt>
                <c:pt idx="1490">
                  <c:v>0.190725153313657</c:v>
                </c:pt>
                <c:pt idx="1491">
                  <c:v>0.192501260586739</c:v>
                </c:pt>
                <c:pt idx="1492">
                  <c:v>0.19424402385014</c:v>
                </c:pt>
                <c:pt idx="1493">
                  <c:v>0.195954068607399</c:v>
                </c:pt>
                <c:pt idx="1494">
                  <c:v>0.19763175283366199</c:v>
                </c:pt>
                <c:pt idx="1495">
                  <c:v>0.19927734540213998</c:v>
                </c:pt>
                <c:pt idx="1496">
                  <c:v>0.200891527849895</c:v>
                </c:pt>
                <c:pt idx="1497">
                  <c:v>0.20247492236206499</c:v>
                </c:pt>
                <c:pt idx="1498">
                  <c:v>0.204029220652856</c:v>
                </c:pt>
                <c:pt idx="1499">
                  <c:v>0.205544873886882</c:v>
                </c:pt>
                <c:pt idx="1500">
                  <c:v>0.20702260701056099</c:v>
                </c:pt>
                <c:pt idx="1501">
                  <c:v>0.208453375054861</c:v>
                </c:pt>
                <c:pt idx="1502">
                  <c:v>0.20980920907545</c:v>
                </c:pt>
                <c:pt idx="1503">
                  <c:v>0.21112933637512299</c:v>
                </c:pt>
                <c:pt idx="1504">
                  <c:v>0.212423906885019</c:v>
                </c:pt>
                <c:pt idx="1505">
                  <c:v>0.21368657619460599</c:v>
                </c:pt>
                <c:pt idx="1506">
                  <c:v>0.21491794288725599</c:v>
                </c:pt>
                <c:pt idx="1507">
                  <c:v>0.21611077466270501</c:v>
                </c:pt>
                <c:pt idx="1508">
                  <c:v>0.21723184728293798</c:v>
                </c:pt>
                <c:pt idx="1509">
                  <c:v>0.21831370034299299</c:v>
                </c:pt>
                <c:pt idx="1510">
                  <c:v>0.21937409838674599</c:v>
                </c:pt>
                <c:pt idx="1511">
                  <c:v>0.22041408129887299</c:v>
                </c:pt>
                <c:pt idx="1512">
                  <c:v>0.221424670614531</c:v>
                </c:pt>
                <c:pt idx="1513">
                  <c:v>0.22240641746803599</c:v>
                </c:pt>
                <c:pt idx="1514">
                  <c:v>0.223321156976345</c:v>
                </c:pt>
                <c:pt idx="1515">
                  <c:v>0.22418992347328601</c:v>
                </c:pt>
                <c:pt idx="1516">
                  <c:v>0.22504190191394299</c:v>
                </c:pt>
                <c:pt idx="1517">
                  <c:v>0.22587169362961698</c:v>
                </c:pt>
                <c:pt idx="1518">
                  <c:v>0.226679714823253</c:v>
                </c:pt>
                <c:pt idx="1519">
                  <c:v>0.227459174675369</c:v>
                </c:pt>
                <c:pt idx="1520">
                  <c:v>0.228175954092212</c:v>
                </c:pt>
                <c:pt idx="1521">
                  <c:v>0.22885966898131899</c:v>
                </c:pt>
                <c:pt idx="1522">
                  <c:v>0.229530142623802</c:v>
                </c:pt>
                <c:pt idx="1523">
                  <c:v>0.23017745810276699</c:v>
                </c:pt>
                <c:pt idx="1524">
                  <c:v>0.230802049957225</c:v>
                </c:pt>
                <c:pt idx="1525">
                  <c:v>0.23139365703248199</c:v>
                </c:pt>
                <c:pt idx="1526">
                  <c:v>0.2319243317087</c:v>
                </c:pt>
                <c:pt idx="1527">
                  <c:v>0.23243768295598699</c:v>
                </c:pt>
                <c:pt idx="1528">
                  <c:v>0.23294139581875001</c:v>
                </c:pt>
                <c:pt idx="1529">
                  <c:v>0.233435651071498</c:v>
                </c:pt>
                <c:pt idx="1530">
                  <c:v>0.233919981330555</c:v>
                </c:pt>
                <c:pt idx="1531">
                  <c:v>0.234393476382313</c:v>
                </c:pt>
                <c:pt idx="1532">
                  <c:v>0.234810026512006</c:v>
                </c:pt>
                <c:pt idx="1533">
                  <c:v>0.23517249190403799</c:v>
                </c:pt>
                <c:pt idx="1534">
                  <c:v>0.235528280375747</c:v>
                </c:pt>
                <c:pt idx="1535">
                  <c:v>0.23587784050343</c:v>
                </c:pt>
                <c:pt idx="1536">
                  <c:v>0.23622101476328899</c:v>
                </c:pt>
                <c:pt idx="1537">
                  <c:v>0.23655782567212699</c:v>
                </c:pt>
                <c:pt idx="1538">
                  <c:v>0.236888263736487</c:v>
                </c:pt>
                <c:pt idx="1539">
                  <c:v>0.237212448689782</c:v>
                </c:pt>
                <c:pt idx="1540">
                  <c:v>0.23753099744206799</c:v>
                </c:pt>
                <c:pt idx="1541">
                  <c:v>0.23784392019276099</c:v>
                </c:pt>
                <c:pt idx="1542">
                  <c:v>0.23815143088487301</c:v>
                </c:pt>
                <c:pt idx="1543">
                  <c:v>0.23845330650336799</c:v>
                </c:pt>
                <c:pt idx="1544">
                  <c:v>0.23874912126859199</c:v>
                </c:pt>
                <c:pt idx="1545">
                  <c:v>0.23903898898234199</c:v>
                </c:pt>
                <c:pt idx="1546">
                  <c:v>0.23932340920994999</c:v>
                </c:pt>
                <c:pt idx="1547">
                  <c:v>0.23964605289556701</c:v>
                </c:pt>
                <c:pt idx="1548">
                  <c:v>0.24001100971359099</c:v>
                </c:pt>
                <c:pt idx="1549">
                  <c:v>0.240371113500535</c:v>
                </c:pt>
                <c:pt idx="1550">
                  <c:v>0.24072645529487699</c:v>
                </c:pt>
                <c:pt idx="1551">
                  <c:v>0.241124263345951</c:v>
                </c:pt>
                <c:pt idx="1552">
                  <c:v>0.24156347815038098</c:v>
                </c:pt>
                <c:pt idx="1553">
                  <c:v>0.24200569653696699</c:v>
                </c:pt>
                <c:pt idx="1554">
                  <c:v>0.24248686457881799</c:v>
                </c:pt>
                <c:pt idx="1555">
                  <c:v>0.24300886005748398</c:v>
                </c:pt>
                <c:pt idx="1556">
                  <c:v>0.243570663250367</c:v>
                </c:pt>
                <c:pt idx="1557">
                  <c:v>0.244181595156819</c:v>
                </c:pt>
                <c:pt idx="1558">
                  <c:v>0.24483108212612301</c:v>
                </c:pt>
                <c:pt idx="1559">
                  <c:v>0.24554234981341999</c:v>
                </c:pt>
                <c:pt idx="1560">
                  <c:v>0.24631616446431098</c:v>
                </c:pt>
                <c:pt idx="1561">
                  <c:v>0.24713811073061098</c:v>
                </c:pt>
                <c:pt idx="1562">
                  <c:v>0.24802151104693099</c:v>
                </c:pt>
                <c:pt idx="1563">
                  <c:v>0.24897511013121901</c:v>
                </c:pt>
                <c:pt idx="1564">
                  <c:v>0.25000361752220501</c:v>
                </c:pt>
                <c:pt idx="1565">
                  <c:v>0.25110411957495699</c:v>
                </c:pt>
                <c:pt idx="1566">
                  <c:v>0.25228377228349202</c:v>
                </c:pt>
                <c:pt idx="1567">
                  <c:v>0.25355672020550502</c:v>
                </c:pt>
                <c:pt idx="1568">
                  <c:v>0.254921305137562</c:v>
                </c:pt>
                <c:pt idx="1569">
                  <c:v>0.25637496127769799</c:v>
                </c:pt>
                <c:pt idx="1570">
                  <c:v>0.25792443496467199</c:v>
                </c:pt>
                <c:pt idx="1571">
                  <c:v>0.25958336537398402</c:v>
                </c:pt>
                <c:pt idx="1572">
                  <c:v>0.26135245295465803</c:v>
                </c:pt>
                <c:pt idx="1573">
                  <c:v>0.26323718653890998</c:v>
                </c:pt>
                <c:pt idx="1574">
                  <c:v>0.26524447448466804</c:v>
                </c:pt>
                <c:pt idx="1575">
                  <c:v>0.26736663590399601</c:v>
                </c:pt>
                <c:pt idx="1576">
                  <c:v>0.26960930494961399</c:v>
                </c:pt>
                <c:pt idx="1577">
                  <c:v>0.27199183113248698</c:v>
                </c:pt>
                <c:pt idx="1578">
                  <c:v>0.27451852569565199</c:v>
                </c:pt>
                <c:pt idx="1579">
                  <c:v>0.277198718870309</c:v>
                </c:pt>
                <c:pt idx="1580">
                  <c:v>0.28002879958486004</c:v>
                </c:pt>
                <c:pt idx="1581">
                  <c:v>0.283007081901682</c:v>
                </c:pt>
                <c:pt idx="1582">
                  <c:v>0.286138584390561</c:v>
                </c:pt>
                <c:pt idx="1583">
                  <c:v>0.28943519933291301</c:v>
                </c:pt>
                <c:pt idx="1584">
                  <c:v>0.29290389793919902</c:v>
                </c:pt>
                <c:pt idx="1585">
                  <c:v>0.29654195591629501</c:v>
                </c:pt>
                <c:pt idx="1586">
                  <c:v>0.30036262816075104</c:v>
                </c:pt>
                <c:pt idx="1587">
                  <c:v>0.30436233697665505</c:v>
                </c:pt>
                <c:pt idx="1588">
                  <c:v>0.30853895732383702</c:v>
                </c:pt>
                <c:pt idx="1589">
                  <c:v>0.31289475540179101</c:v>
                </c:pt>
                <c:pt idx="1590">
                  <c:v>0.31742198905423502</c:v>
                </c:pt>
                <c:pt idx="1591">
                  <c:v>0.32214472774227704</c:v>
                </c:pt>
                <c:pt idx="1592">
                  <c:v>0.327080575156727</c:v>
                </c:pt>
                <c:pt idx="1593">
                  <c:v>0.332216659646209</c:v>
                </c:pt>
                <c:pt idx="1594">
                  <c:v>0.33755519821211805</c:v>
                </c:pt>
                <c:pt idx="1595">
                  <c:v>0.34309232278072505</c:v>
                </c:pt>
                <c:pt idx="1596">
                  <c:v>0.34883519100287003</c:v>
                </c:pt>
                <c:pt idx="1597">
                  <c:v>0.35478390150984401</c:v>
                </c:pt>
                <c:pt idx="1598">
                  <c:v>0.360940531074116</c:v>
                </c:pt>
                <c:pt idx="1599">
                  <c:v>0.36730011229457804</c:v>
                </c:pt>
                <c:pt idx="1600">
                  <c:v>0.37385112958056504</c:v>
                </c:pt>
                <c:pt idx="1601">
                  <c:v>0.38058604663728202</c:v>
                </c:pt>
                <c:pt idx="1602">
                  <c:v>0.38750995350652401</c:v>
                </c:pt>
                <c:pt idx="1603">
                  <c:v>0.394602663811359</c:v>
                </c:pt>
                <c:pt idx="1604">
                  <c:v>0.40186664198627003</c:v>
                </c:pt>
                <c:pt idx="1605">
                  <c:v>0.40931501891646804</c:v>
                </c:pt>
                <c:pt idx="1606">
                  <c:v>0.41692955820537403</c:v>
                </c:pt>
                <c:pt idx="1607">
                  <c:v>0.424703613151936</c:v>
                </c:pt>
                <c:pt idx="1608">
                  <c:v>0.43264184823734803</c:v>
                </c:pt>
                <c:pt idx="1609">
                  <c:v>0.44073676487095703</c:v>
                </c:pt>
                <c:pt idx="1610">
                  <c:v>0.44897867747322301</c:v>
                </c:pt>
                <c:pt idx="1611">
                  <c:v>0.45736572713269902</c:v>
                </c:pt>
                <c:pt idx="1612">
                  <c:v>0.46589403401448104</c:v>
                </c:pt>
                <c:pt idx="1613">
                  <c:v>0.47456472375360403</c:v>
                </c:pt>
                <c:pt idx="1614">
                  <c:v>0.48337215692653601</c:v>
                </c:pt>
                <c:pt idx="1615">
                  <c:v>0.49230846423984503</c:v>
                </c:pt>
                <c:pt idx="1616">
                  <c:v>0.50136863811713794</c:v>
                </c:pt>
                <c:pt idx="1617">
                  <c:v>0.51055571473496597</c:v>
                </c:pt>
                <c:pt idx="1618">
                  <c:v>0.51984947672821002</c:v>
                </c:pt>
                <c:pt idx="1619">
                  <c:v>0.52924358152568507</c:v>
                </c:pt>
                <c:pt idx="1620">
                  <c:v>0.53873633407613697</c:v>
                </c:pt>
                <c:pt idx="1621">
                  <c:v>0.54832801703992906</c:v>
                </c:pt>
                <c:pt idx="1622">
                  <c:v>0.55801277576806707</c:v>
                </c:pt>
                <c:pt idx="1623">
                  <c:v>0.56776639219834701</c:v>
                </c:pt>
                <c:pt idx="1624">
                  <c:v>0.57758528597161007</c:v>
                </c:pt>
                <c:pt idx="1625">
                  <c:v>0.58747886477643008</c:v>
                </c:pt>
                <c:pt idx="1626">
                  <c:v>0.59743434238778403</c:v>
                </c:pt>
                <c:pt idx="1627">
                  <c:v>0.60743613704215205</c:v>
                </c:pt>
                <c:pt idx="1628">
                  <c:v>0.61748156026530399</c:v>
                </c:pt>
                <c:pt idx="1629">
                  <c:v>0.62756866769188002</c:v>
                </c:pt>
                <c:pt idx="1630">
                  <c:v>0.63768125493226102</c:v>
                </c:pt>
                <c:pt idx="1631">
                  <c:v>0.64781308972688501</c:v>
                </c:pt>
                <c:pt idx="1632">
                  <c:v>0.65795487626791904</c:v>
                </c:pt>
                <c:pt idx="1633">
                  <c:v>0.66809811106232198</c:v>
                </c:pt>
                <c:pt idx="1634">
                  <c:v>0.67824287938064298</c:v>
                </c:pt>
                <c:pt idx="1635">
                  <c:v>0.68837148231551704</c:v>
                </c:pt>
                <c:pt idx="1636">
                  <c:v>0.69847709536106606</c:v>
                </c:pt>
                <c:pt idx="1637">
                  <c:v>0.70856495332338298</c:v>
                </c:pt>
                <c:pt idx="1638">
                  <c:v>0.718622170443036</c:v>
                </c:pt>
                <c:pt idx="1639">
                  <c:v>0.72863187614005498</c:v>
                </c:pt>
                <c:pt idx="1640">
                  <c:v>0.73859050260402404</c:v>
                </c:pt>
                <c:pt idx="1641">
                  <c:v>0.748487038226608</c:v>
                </c:pt>
                <c:pt idx="1642">
                  <c:v>0.75830699552054004</c:v>
                </c:pt>
                <c:pt idx="1643">
                  <c:v>0.768046617874791</c:v>
                </c:pt>
                <c:pt idx="1644">
                  <c:v>0.77769344540429197</c:v>
                </c:pt>
                <c:pt idx="1645">
                  <c:v>0.787229272983752</c:v>
                </c:pt>
                <c:pt idx="1646">
                  <c:v>0.79664693861938007</c:v>
                </c:pt>
                <c:pt idx="1647">
                  <c:v>0.80595457406372706</c:v>
                </c:pt>
                <c:pt idx="1648">
                  <c:v>0.81513581388062706</c:v>
                </c:pt>
                <c:pt idx="1649">
                  <c:v>0.82415379040872305</c:v>
                </c:pt>
                <c:pt idx="1650">
                  <c:v>0.83303744025104698</c:v>
                </c:pt>
                <c:pt idx="1651">
                  <c:v>0.84180428053257705</c:v>
                </c:pt>
                <c:pt idx="1652">
                  <c:v>0.8504053323795</c:v>
                </c:pt>
                <c:pt idx="1653">
                  <c:v>0.85884370583330705</c:v>
                </c:pt>
                <c:pt idx="1654">
                  <c:v>0.86711476560623002</c:v>
                </c:pt>
                <c:pt idx="1655">
                  <c:v>0.87518346651183798</c:v>
                </c:pt>
                <c:pt idx="1656">
                  <c:v>0.88307661964689099</c:v>
                </c:pt>
                <c:pt idx="1657">
                  <c:v>0.89080948804742299</c:v>
                </c:pt>
                <c:pt idx="1658">
                  <c:v>0.89834808981119507</c:v>
                </c:pt>
                <c:pt idx="1659">
                  <c:v>0.90568601626346401</c:v>
                </c:pt>
                <c:pt idx="1660">
                  <c:v>0.91283747419693906</c:v>
                </c:pt>
                <c:pt idx="1661">
                  <c:v>0.91978883351602003</c:v>
                </c:pt>
                <c:pt idx="1662">
                  <c:v>0.92653660175784502</c:v>
                </c:pt>
                <c:pt idx="1663">
                  <c:v>0.93308235292933306</c:v>
                </c:pt>
                <c:pt idx="1664">
                  <c:v>0.939422017692077</c:v>
                </c:pt>
                <c:pt idx="1665">
                  <c:v>0.94554402539591798</c:v>
                </c:pt>
                <c:pt idx="1666">
                  <c:v>0.95144416683237298</c:v>
                </c:pt>
                <c:pt idx="1667">
                  <c:v>0.95712519053418499</c:v>
                </c:pt>
                <c:pt idx="1668">
                  <c:v>0.96259173250005203</c:v>
                </c:pt>
                <c:pt idx="1669">
                  <c:v>0.96783034546831903</c:v>
                </c:pt>
                <c:pt idx="1670">
                  <c:v>0.97283626299637205</c:v>
                </c:pt>
                <c:pt idx="1671">
                  <c:v>0.97761976688319707</c:v>
                </c:pt>
                <c:pt idx="1672">
                  <c:v>0.98216507115166107</c:v>
                </c:pt>
                <c:pt idx="1673">
                  <c:v>0.98648029466565801</c:v>
                </c:pt>
                <c:pt idx="1674">
                  <c:v>0.99056859650283502</c:v>
                </c:pt>
                <c:pt idx="1675">
                  <c:v>0.99442488542069907</c:v>
                </c:pt>
                <c:pt idx="1676">
                  <c:v>0.99805782555515299</c:v>
                </c:pt>
                <c:pt idx="1677">
                  <c:v>1.0014490850940709</c:v>
                </c:pt>
                <c:pt idx="1678">
                  <c:v>1.0045936645954641</c:v>
                </c:pt>
                <c:pt idx="1679">
                  <c:v>1.0074945274494809</c:v>
                </c:pt>
                <c:pt idx="1680">
                  <c:v>1.0101567585434299</c:v>
                </c:pt>
                <c:pt idx="1681">
                  <c:v>1.012594022310636</c:v>
                </c:pt>
                <c:pt idx="1682">
                  <c:v>1.0148039634748709</c:v>
                </c:pt>
                <c:pt idx="1683">
                  <c:v>1.0167895448241329</c:v>
                </c:pt>
                <c:pt idx="1684">
                  <c:v>1.018554297395432</c:v>
                </c:pt>
                <c:pt idx="1685">
                  <c:v>1.0201062077576459</c:v>
                </c:pt>
                <c:pt idx="1686">
                  <c:v>1.0214348218329909</c:v>
                </c:pt>
                <c:pt idx="1687">
                  <c:v>1.0225415895531971</c:v>
                </c:pt>
                <c:pt idx="1688">
                  <c:v>1.0234405935820741</c:v>
                </c:pt>
                <c:pt idx="1689">
                  <c:v>1.024134729397332</c:v>
                </c:pt>
                <c:pt idx="1690">
                  <c:v>1.0246233054182359</c:v>
                </c:pt>
                <c:pt idx="1691">
                  <c:v>1.0249097211578859</c:v>
                </c:pt>
                <c:pt idx="1692">
                  <c:v>1.0249999999999999</c:v>
                </c:pt>
                <c:pt idx="1693">
                  <c:v>1.0249051586797731</c:v>
                </c:pt>
                <c:pt idx="1694">
                  <c:v>1.0246278374814879</c:v>
                </c:pt>
                <c:pt idx="1695">
                  <c:v>1.0241710848012819</c:v>
                </c:pt>
                <c:pt idx="1696">
                  <c:v>1.02353072922216</c:v>
                </c:pt>
                <c:pt idx="1697">
                  <c:v>1.022702776152588</c:v>
                </c:pt>
                <c:pt idx="1698">
                  <c:v>1.0216982738243781</c:v>
                </c:pt>
                <c:pt idx="1699">
                  <c:v>1.0205126349869409</c:v>
                </c:pt>
                <c:pt idx="1700">
                  <c:v>1.0191568297442319</c:v>
                </c:pt>
                <c:pt idx="1701">
                  <c:v>1.017642223888974</c:v>
                </c:pt>
                <c:pt idx="1702">
                  <c:v>1.0159717555145209</c:v>
                </c:pt>
                <c:pt idx="1703">
                  <c:v>1.01413239732928</c:v>
                </c:pt>
                <c:pt idx="1704">
                  <c:v>1.01213434103702</c:v>
                </c:pt>
                <c:pt idx="1705">
                  <c:v>1.0099891845458531</c:v>
                </c:pt>
                <c:pt idx="1706">
                  <c:v>1.0076836491907299</c:v>
                </c:pt>
                <c:pt idx="1707">
                  <c:v>1.0052209632308289</c:v>
                </c:pt>
                <c:pt idx="1708">
                  <c:v>1.0026210507564899</c:v>
                </c:pt>
                <c:pt idx="1709">
                  <c:v>0.99988166626996899</c:v>
                </c:pt>
                <c:pt idx="1710">
                  <c:v>0.99699551351245397</c:v>
                </c:pt>
                <c:pt idx="1711">
                  <c:v>0.99396859491499301</c:v>
                </c:pt>
                <c:pt idx="1712">
                  <c:v>0.990798687965457</c:v>
                </c:pt>
                <c:pt idx="1713">
                  <c:v>0.98748802010918202</c:v>
                </c:pt>
                <c:pt idx="1714">
                  <c:v>0.98403886188102807</c:v>
                </c:pt>
                <c:pt idx="1715">
                  <c:v>0.98046136688363306</c:v>
                </c:pt>
                <c:pt idx="1716">
                  <c:v>0.97676857061011202</c:v>
                </c:pt>
                <c:pt idx="1717">
                  <c:v>0.97295859382105898</c:v>
                </c:pt>
                <c:pt idx="1718">
                  <c:v>0.96903776126785202</c:v>
                </c:pt>
                <c:pt idx="1719">
                  <c:v>0.965013136190083</c:v>
                </c:pt>
                <c:pt idx="1720">
                  <c:v>0.96088129996541305</c:v>
                </c:pt>
                <c:pt idx="1721">
                  <c:v>0.95664633176406699</c:v>
                </c:pt>
                <c:pt idx="1722">
                  <c:v>0.95229952485288305</c:v>
                </c:pt>
                <c:pt idx="1723">
                  <c:v>0.94783502227856298</c:v>
                </c:pt>
                <c:pt idx="1724">
                  <c:v>0.94326265901039097</c:v>
                </c:pt>
                <c:pt idx="1725">
                  <c:v>0.93859101920352006</c:v>
                </c:pt>
                <c:pt idx="1726">
                  <c:v>0.93381412527801599</c:v>
                </c:pt>
                <c:pt idx="1727">
                  <c:v>0.92893696636739898</c:v>
                </c:pt>
                <c:pt idx="1728">
                  <c:v>0.92396392366853297</c:v>
                </c:pt>
                <c:pt idx="1729">
                  <c:v>0.91890824424176998</c:v>
                </c:pt>
                <c:pt idx="1730">
                  <c:v>0.91377755936578298</c:v>
                </c:pt>
                <c:pt idx="1731">
                  <c:v>0.90856698701578098</c:v>
                </c:pt>
                <c:pt idx="1732">
                  <c:v>0.90327292704340401</c:v>
                </c:pt>
                <c:pt idx="1733">
                  <c:v>0.89790391147521298</c:v>
                </c:pt>
                <c:pt idx="1734">
                  <c:v>0.89248214263423797</c:v>
                </c:pt>
                <c:pt idx="1735">
                  <c:v>0.88700825623477197</c:v>
                </c:pt>
                <c:pt idx="1736">
                  <c:v>0.88147823511327705</c:v>
                </c:pt>
                <c:pt idx="1737">
                  <c:v>0.87589387603149804</c:v>
                </c:pt>
                <c:pt idx="1738">
                  <c:v>0.87026310497096704</c:v>
                </c:pt>
                <c:pt idx="1739">
                  <c:v>0.86458873059132302</c:v>
                </c:pt>
                <c:pt idx="1740">
                  <c:v>0.85886798283524401</c:v>
                </c:pt>
                <c:pt idx="1741">
                  <c:v>0.85309993991406208</c:v>
                </c:pt>
                <c:pt idx="1742">
                  <c:v>0.84727761086121001</c:v>
                </c:pt>
                <c:pt idx="1743">
                  <c:v>0.84142074203487305</c:v>
                </c:pt>
                <c:pt idx="1744">
                  <c:v>0.83553325919200305</c:v>
                </c:pt>
                <c:pt idx="1745">
                  <c:v>0.82960612494854102</c:v>
                </c:pt>
                <c:pt idx="1746">
                  <c:v>0.82364869372225702</c:v>
                </c:pt>
                <c:pt idx="1747">
                  <c:v>0.81765938771188107</c:v>
                </c:pt>
                <c:pt idx="1748">
                  <c:v>0.81163210627083704</c:v>
                </c:pt>
                <c:pt idx="1749">
                  <c:v>0.80557032412521801</c:v>
                </c:pt>
                <c:pt idx="1750">
                  <c:v>0.79948269317197507</c:v>
                </c:pt>
                <c:pt idx="1751">
                  <c:v>0.79336698506610404</c:v>
                </c:pt>
                <c:pt idx="1752">
                  <c:v>0.78722897897769806</c:v>
                </c:pt>
                <c:pt idx="1753">
                  <c:v>0.78106683899994001</c:v>
                </c:pt>
                <c:pt idx="1754">
                  <c:v>0.77488931841290498</c:v>
                </c:pt>
                <c:pt idx="1755">
                  <c:v>0.76870524708550103</c:v>
                </c:pt>
                <c:pt idx="1756">
                  <c:v>0.76250397906189205</c:v>
                </c:pt>
                <c:pt idx="1757">
                  <c:v>0.75629110709147807</c:v>
                </c:pt>
                <c:pt idx="1758">
                  <c:v>0.75007747113182799</c:v>
                </c:pt>
                <c:pt idx="1759">
                  <c:v>0.74384666057184101</c:v>
                </c:pt>
                <c:pt idx="1760">
                  <c:v>0.73760053534870607</c:v>
                </c:pt>
                <c:pt idx="1761">
                  <c:v>0.73135516318131899</c:v>
                </c:pt>
                <c:pt idx="1762">
                  <c:v>0.72511872589266901</c:v>
                </c:pt>
                <c:pt idx="1763">
                  <c:v>0.71888506553824305</c:v>
                </c:pt>
                <c:pt idx="1764">
                  <c:v>0.71264731756188204</c:v>
                </c:pt>
                <c:pt idx="1765">
                  <c:v>0.70640892085817597</c:v>
                </c:pt>
                <c:pt idx="1766">
                  <c:v>0.70016992097511199</c:v>
                </c:pt>
                <c:pt idx="1767">
                  <c:v>0.69392615063354302</c:v>
                </c:pt>
                <c:pt idx="1768">
                  <c:v>0.68768186503966</c:v>
                </c:pt>
                <c:pt idx="1769">
                  <c:v>0.68144793571810602</c:v>
                </c:pt>
                <c:pt idx="1770">
                  <c:v>0.67521836115809297</c:v>
                </c:pt>
                <c:pt idx="1771">
                  <c:v>0.66899790690230299</c:v>
                </c:pt>
                <c:pt idx="1772">
                  <c:v>0.66279458565291005</c:v>
                </c:pt>
                <c:pt idx="1773">
                  <c:v>0.65660957042318502</c:v>
                </c:pt>
                <c:pt idx="1774">
                  <c:v>0.65044167600857605</c:v>
                </c:pt>
                <c:pt idx="1775">
                  <c:v>0.64429580784314</c:v>
                </c:pt>
                <c:pt idx="1776">
                  <c:v>0.63816531955369205</c:v>
                </c:pt>
                <c:pt idx="1777">
                  <c:v>0.63205063256780902</c:v>
                </c:pt>
                <c:pt idx="1778">
                  <c:v>0.62595780819943003</c:v>
                </c:pt>
                <c:pt idx="1779">
                  <c:v>0.61988655672913406</c:v>
                </c:pt>
                <c:pt idx="1780">
                  <c:v>0.61383660881124502</c:v>
                </c:pt>
                <c:pt idx="1781">
                  <c:v>0.60780751190236104</c:v>
                </c:pt>
                <c:pt idx="1782">
                  <c:v>0.60180188509093302</c:v>
                </c:pt>
                <c:pt idx="1783">
                  <c:v>0.59582486205409202</c:v>
                </c:pt>
                <c:pt idx="1784">
                  <c:v>0.58987221401301404</c:v>
                </c:pt>
                <c:pt idx="1785">
                  <c:v>0.58394693268390008</c:v>
                </c:pt>
                <c:pt idx="1786">
                  <c:v>0.57805647404830307</c:v>
                </c:pt>
                <c:pt idx="1787">
                  <c:v>0.57219999362371898</c:v>
                </c:pt>
                <c:pt idx="1788">
                  <c:v>0.56637246283074505</c:v>
                </c:pt>
                <c:pt idx="1789">
                  <c:v>0.56057193237027503</c:v>
                </c:pt>
                <c:pt idx="1790">
                  <c:v>0.55481085530888408</c:v>
                </c:pt>
                <c:pt idx="1791">
                  <c:v>0.549089984642957</c:v>
                </c:pt>
                <c:pt idx="1792">
                  <c:v>0.54340075846333402</c:v>
                </c:pt>
                <c:pt idx="1793">
                  <c:v>0.53773590151547002</c:v>
                </c:pt>
                <c:pt idx="1794">
                  <c:v>0.53211071831898704</c:v>
                </c:pt>
                <c:pt idx="1795">
                  <c:v>0.52653101316754003</c:v>
                </c:pt>
                <c:pt idx="1796">
                  <c:v>0.52097629394659395</c:v>
                </c:pt>
                <c:pt idx="1797">
                  <c:v>0.51544372388249404</c:v>
                </c:pt>
                <c:pt idx="1798">
                  <c:v>0.50995275863372402</c:v>
                </c:pt>
                <c:pt idx="1799">
                  <c:v>0.50450311059957198</c:v>
                </c:pt>
                <c:pt idx="1800">
                  <c:v>0.49907398241566203</c:v>
                </c:pt>
                <c:pt idx="1801">
                  <c:v>0.49367377863315703</c:v>
                </c:pt>
                <c:pt idx="1802">
                  <c:v>0.48832175334859501</c:v>
                </c:pt>
                <c:pt idx="1803">
                  <c:v>0.48299850033509001</c:v>
                </c:pt>
                <c:pt idx="1804">
                  <c:v>0.47771607857710302</c:v>
                </c:pt>
                <c:pt idx="1805">
                  <c:v>0.47248234932246103</c:v>
                </c:pt>
                <c:pt idx="1806">
                  <c:v>0.46727931327260303</c:v>
                </c:pt>
                <c:pt idx="1807">
                  <c:v>0.462125502948181</c:v>
                </c:pt>
                <c:pt idx="1808">
                  <c:v>0.45700437550669204</c:v>
                </c:pt>
                <c:pt idx="1809">
                  <c:v>0.45189676710848803</c:v>
                </c:pt>
                <c:pt idx="1810">
                  <c:v>0.44683139086164003</c:v>
                </c:pt>
                <c:pt idx="1811">
                  <c:v>0.44179637386563403</c:v>
                </c:pt>
                <c:pt idx="1812">
                  <c:v>0.43679484099885801</c:v>
                </c:pt>
                <c:pt idx="1813">
                  <c:v>0.43183859758737303</c:v>
                </c:pt>
                <c:pt idx="1814">
                  <c:v>0.42691561841432102</c:v>
                </c:pt>
                <c:pt idx="1815">
                  <c:v>0.42203630293329802</c:v>
                </c:pt>
                <c:pt idx="1816">
                  <c:v>0.41719743363068901</c:v>
                </c:pt>
                <c:pt idx="1817">
                  <c:v>0.41239968868008803</c:v>
                </c:pt>
                <c:pt idx="1818">
                  <c:v>0.40763261089978403</c:v>
                </c:pt>
                <c:pt idx="1819">
                  <c:v>0.402905768977456</c:v>
                </c:pt>
                <c:pt idx="1820">
                  <c:v>0.39821623269661</c:v>
                </c:pt>
                <c:pt idx="1821">
                  <c:v>0.39356570399919705</c:v>
                </c:pt>
                <c:pt idx="1822">
                  <c:v>0.38896729034248101</c:v>
                </c:pt>
                <c:pt idx="1823">
                  <c:v>0.38440688236801202</c:v>
                </c:pt>
                <c:pt idx="1824">
                  <c:v>0.379889786533329</c:v>
                </c:pt>
                <c:pt idx="1825">
                  <c:v>0.37540842675997604</c:v>
                </c:pt>
                <c:pt idx="1826">
                  <c:v>0.37097536530861702</c:v>
                </c:pt>
                <c:pt idx="1827">
                  <c:v>0.366576017873809</c:v>
                </c:pt>
                <c:pt idx="1828">
                  <c:v>0.36221588969725704</c:v>
                </c:pt>
                <c:pt idx="1829">
                  <c:v>0.35790401283956402</c:v>
                </c:pt>
                <c:pt idx="1830">
                  <c:v>0.35362411002678001</c:v>
                </c:pt>
                <c:pt idx="1831">
                  <c:v>0.34938832228037603</c:v>
                </c:pt>
                <c:pt idx="1832">
                  <c:v>0.34518287312553902</c:v>
                </c:pt>
                <c:pt idx="1833">
                  <c:v>0.34102828609694602</c:v>
                </c:pt>
                <c:pt idx="1834">
                  <c:v>0.33690634436283501</c:v>
                </c:pt>
                <c:pt idx="1835">
                  <c:v>0.33281359512227804</c:v>
                </c:pt>
                <c:pt idx="1836">
                  <c:v>0.32878541887593304</c:v>
                </c:pt>
                <c:pt idx="1837">
                  <c:v>0.32478271713018203</c:v>
                </c:pt>
                <c:pt idx="1838">
                  <c:v>0.32081578434333002</c:v>
                </c:pt>
                <c:pt idx="1839">
                  <c:v>0.31690310734430505</c:v>
                </c:pt>
                <c:pt idx="1840">
                  <c:v>0.31301478616317902</c:v>
                </c:pt>
                <c:pt idx="1841">
                  <c:v>0.309171086728318</c:v>
                </c:pt>
                <c:pt idx="1842">
                  <c:v>0.30538283273546601</c:v>
                </c:pt>
                <c:pt idx="1843">
                  <c:v>0.30161819062943301</c:v>
                </c:pt>
                <c:pt idx="1844">
                  <c:v>0.29789219382409304</c:v>
                </c:pt>
                <c:pt idx="1845">
                  <c:v>0.29421550600711704</c:v>
                </c:pt>
                <c:pt idx="1846">
                  <c:v>0.290559706956935</c:v>
                </c:pt>
                <c:pt idx="1847">
                  <c:v>0.28694445164639504</c:v>
                </c:pt>
                <c:pt idx="1848">
                  <c:v>0.28337330602011301</c:v>
                </c:pt>
                <c:pt idx="1849">
                  <c:v>0.27984544718385501</c:v>
                </c:pt>
                <c:pt idx="1850">
                  <c:v>0.276335028586432</c:v>
                </c:pt>
                <c:pt idx="1851">
                  <c:v>0.272889595035126</c:v>
                </c:pt>
                <c:pt idx="1852">
                  <c:v>0.26948893759497899</c:v>
                </c:pt>
                <c:pt idx="1853">
                  <c:v>0.26610261894236403</c:v>
                </c:pt>
                <c:pt idx="1854">
                  <c:v>0.262750170596176</c:v>
                </c:pt>
                <c:pt idx="1855">
                  <c:v>0.25946030878048298</c:v>
                </c:pt>
                <c:pt idx="1856">
                  <c:v>0.25620091348083701</c:v>
                </c:pt>
                <c:pt idx="1857">
                  <c:v>0.25295420227290399</c:v>
                </c:pt>
                <c:pt idx="1858">
                  <c:v>0.249751543802328</c:v>
                </c:pt>
                <c:pt idx="1859">
                  <c:v>0.246598816839431</c:v>
                </c:pt>
                <c:pt idx="1860">
                  <c:v>0.24349509054117799</c:v>
                </c:pt>
                <c:pt idx="1861">
                  <c:v>0.24040044424878498</c:v>
                </c:pt>
                <c:pt idx="1862">
                  <c:v>0.23733684720710599</c:v>
                </c:pt>
                <c:pt idx="1863">
                  <c:v>0.23432970964607</c:v>
                </c:pt>
                <c:pt idx="1864">
                  <c:v>0.231377974121795</c:v>
                </c:pt>
                <c:pt idx="1865">
                  <c:v>0.22843258975050199</c:v>
                </c:pt>
                <c:pt idx="1866">
                  <c:v>0.225496748783683</c:v>
                </c:pt>
                <c:pt idx="1867">
                  <c:v>0.222612866063089</c:v>
                </c:pt>
                <c:pt idx="1868">
                  <c:v>0.21977996426089899</c:v>
                </c:pt>
                <c:pt idx="1869">
                  <c:v>0.216992894959012</c:v>
                </c:pt>
                <c:pt idx="1870">
                  <c:v>0.21421007363255298</c:v>
                </c:pt>
                <c:pt idx="1871">
                  <c:v>0.21144613050972899</c:v>
                </c:pt>
                <c:pt idx="1872">
                  <c:v>0.208733095484128</c:v>
                </c:pt>
                <c:pt idx="1873">
                  <c:v>0.20607018486385401</c:v>
                </c:pt>
                <c:pt idx="1874">
                  <c:v>0.203450798507221</c:v>
                </c:pt>
                <c:pt idx="1875">
                  <c:v>0.200874111055242</c:v>
                </c:pt>
                <c:pt idx="1876">
                  <c:v>0.19829747040036599</c:v>
                </c:pt>
                <c:pt idx="1877">
                  <c:v>0.19573638688321798</c:v>
                </c:pt>
                <c:pt idx="1878">
                  <c:v>0.19322300084718899</c:v>
                </c:pt>
                <c:pt idx="1879">
                  <c:v>0.190756436470327</c:v>
                </c:pt>
                <c:pt idx="1880">
                  <c:v>0.18833522671389299</c:v>
                </c:pt>
                <c:pt idx="1881">
                  <c:v>0.185945533612009</c:v>
                </c:pt>
                <c:pt idx="1882">
                  <c:v>0.183552718220687</c:v>
                </c:pt>
                <c:pt idx="1883">
                  <c:v>0.18117096170583899</c:v>
                </c:pt>
                <c:pt idx="1884">
                  <c:v>0.17883388686193399</c:v>
                </c:pt>
                <c:pt idx="1885">
                  <c:v>0.17654060281904799</c:v>
                </c:pt>
                <c:pt idx="1886">
                  <c:v>0.17429028808104</c:v>
                </c:pt>
                <c:pt idx="1887">
                  <c:v>0.172081907928371</c:v>
                </c:pt>
                <c:pt idx="1888">
                  <c:v>0.16989609312492199</c:v>
                </c:pt>
                <c:pt idx="1889">
                  <c:v>0.16773243422565901</c:v>
                </c:pt>
                <c:pt idx="1890">
                  <c:v>0.16555990348455799</c:v>
                </c:pt>
                <c:pt idx="1891">
                  <c:v>0.16341711257380501</c:v>
                </c:pt>
                <c:pt idx="1892">
                  <c:v>0.16131454846761301</c:v>
                </c:pt>
                <c:pt idx="1893">
                  <c:v>0.15925123637428198</c:v>
                </c:pt>
                <c:pt idx="1894">
                  <c:v>0.157226439973919</c:v>
                </c:pt>
                <c:pt idx="1895">
                  <c:v>0.15523955534657299</c:v>
                </c:pt>
                <c:pt idx="1896">
                  <c:v>0.15328993648401498</c:v>
                </c:pt>
                <c:pt idx="1897">
                  <c:v>0.15136107972719701</c:v>
                </c:pt>
                <c:pt idx="1898">
                  <c:v>0.14941993036198301</c:v>
                </c:pt>
                <c:pt idx="1899">
                  <c:v>0.14748312631721899</c:v>
                </c:pt>
                <c:pt idx="1900">
                  <c:v>0.14558251859743801</c:v>
                </c:pt>
                <c:pt idx="1901">
                  <c:v>0.14371743317993199</c:v>
                </c:pt>
                <c:pt idx="1902">
                  <c:v>0.141887025984793</c:v>
                </c:pt>
                <c:pt idx="1903">
                  <c:v>0.14009034517032001</c:v>
                </c:pt>
                <c:pt idx="1904">
                  <c:v>0.13832680231959499</c:v>
                </c:pt>
                <c:pt idx="1905">
                  <c:v>0.13659575710699301</c:v>
                </c:pt>
                <c:pt idx="1906">
                  <c:v>0.13489579430184601</c:v>
                </c:pt>
                <c:pt idx="1907">
                  <c:v>0.13317882713323601</c:v>
                </c:pt>
                <c:pt idx="1908">
                  <c:v>0.13144735947724101</c:v>
                </c:pt>
                <c:pt idx="1909">
                  <c:v>0.129748841778204</c:v>
                </c:pt>
                <c:pt idx="1910">
                  <c:v>0.12808231807904599</c:v>
                </c:pt>
                <c:pt idx="1911">
                  <c:v>0.12644717278874401</c:v>
                </c:pt>
                <c:pt idx="1912">
                  <c:v>0.12484262468112761</c:v>
                </c:pt>
                <c:pt idx="1913">
                  <c:v>0.12326809946573941</c:v>
                </c:pt>
                <c:pt idx="1914">
                  <c:v>0.12172284691675381</c:v>
                </c:pt>
                <c:pt idx="1915">
                  <c:v>0.12020667710610031</c:v>
                </c:pt>
                <c:pt idx="1916">
                  <c:v>0.11871898268532821</c:v>
                </c:pt>
                <c:pt idx="1917">
                  <c:v>0.1172592197101664</c:v>
                </c:pt>
                <c:pt idx="1918">
                  <c:v>0.1158260507440067</c:v>
                </c:pt>
                <c:pt idx="1919">
                  <c:v>0.11441897973031509</c:v>
                </c:pt>
                <c:pt idx="1920">
                  <c:v>0.11303650712536811</c:v>
                </c:pt>
                <c:pt idx="1921">
                  <c:v>0.11163145956292669</c:v>
                </c:pt>
                <c:pt idx="1922">
                  <c:v>0.11020662262103989</c:v>
                </c:pt>
                <c:pt idx="1923">
                  <c:v>0.1088075139568965</c:v>
                </c:pt>
                <c:pt idx="1924">
                  <c:v>0.10743480638939429</c:v>
                </c:pt>
                <c:pt idx="1925">
                  <c:v>0.10608817155710401</c:v>
                </c:pt>
                <c:pt idx="1926">
                  <c:v>0.1047671853578663</c:v>
                </c:pt>
                <c:pt idx="1927">
                  <c:v>0.10347101584690391</c:v>
                </c:pt>
                <c:pt idx="1928">
                  <c:v>0.10219921160000439</c:v>
                </c:pt>
                <c:pt idx="1929">
                  <c:v>0.10095143984292251</c:v>
                </c:pt>
                <c:pt idx="1930">
                  <c:v>9.9727234455642605E-2</c:v>
                </c:pt>
                <c:pt idx="1931">
                  <c:v>9.8526058460576493E-2</c:v>
                </c:pt>
                <c:pt idx="1932">
                  <c:v>9.734748016589731E-2</c:v>
                </c:pt>
                <c:pt idx="1933">
                  <c:v>9.6191296096913709E-2</c:v>
                </c:pt>
                <c:pt idx="1934">
                  <c:v>9.5056785341325611E-2</c:v>
                </c:pt>
                <c:pt idx="1935">
                  <c:v>9.3943540441886714E-2</c:v>
                </c:pt>
                <c:pt idx="1936">
                  <c:v>9.2851042146793905E-2</c:v>
                </c:pt>
                <c:pt idx="1937">
                  <c:v>9.1764052284145109E-2</c:v>
                </c:pt>
                <c:pt idx="1938">
                  <c:v>9.0648929993580901E-2</c:v>
                </c:pt>
                <c:pt idx="1939">
                  <c:v>8.952074833122689E-2</c:v>
                </c:pt>
                <c:pt idx="1940">
                  <c:v>8.8414498609220599E-2</c:v>
                </c:pt>
                <c:pt idx="1941">
                  <c:v>8.7329722497473894E-2</c:v>
                </c:pt>
                <c:pt idx="1942">
                  <c:v>8.6265676445538203E-2</c:v>
                </c:pt>
                <c:pt idx="1943">
                  <c:v>8.5221940098208701E-2</c:v>
                </c:pt>
                <c:pt idx="1944">
                  <c:v>8.4197986847326101E-2</c:v>
                </c:pt>
                <c:pt idx="1945">
                  <c:v>8.3193364562246103E-2</c:v>
                </c:pt>
                <c:pt idx="1946">
                  <c:v>8.2207872726454703E-2</c:v>
                </c:pt>
                <c:pt idx="1947">
                  <c:v>8.1240374695194004E-2</c:v>
                </c:pt>
                <c:pt idx="1948">
                  <c:v>8.0290532729335395E-2</c:v>
                </c:pt>
                <c:pt idx="1949">
                  <c:v>7.9357402029518492E-2</c:v>
                </c:pt>
                <c:pt idx="1950">
                  <c:v>7.8441842432620701E-2</c:v>
                </c:pt>
                <c:pt idx="1951">
                  <c:v>7.7544872289710104E-2</c:v>
                </c:pt>
                <c:pt idx="1952">
                  <c:v>7.666546871453081E-2</c:v>
                </c:pt>
                <c:pt idx="1953">
                  <c:v>7.5802852379032004E-2</c:v>
                </c:pt>
                <c:pt idx="1954">
                  <c:v>7.4955732748189799E-2</c:v>
                </c:pt>
                <c:pt idx="1955">
                  <c:v>7.4123837708744103E-2</c:v>
                </c:pt>
                <c:pt idx="1956">
                  <c:v>7.3306191743686605E-2</c:v>
                </c:pt>
                <c:pt idx="1957">
                  <c:v>7.25039820692812E-2</c:v>
                </c:pt>
                <c:pt idx="1958">
                  <c:v>7.1717117230544997E-2</c:v>
                </c:pt>
                <c:pt idx="1959">
                  <c:v>7.0944903028936204E-2</c:v>
                </c:pt>
                <c:pt idx="1960">
                  <c:v>7.0187069400729704E-2</c:v>
                </c:pt>
                <c:pt idx="1961">
                  <c:v>6.9443746809363202E-2</c:v>
                </c:pt>
                <c:pt idx="1962">
                  <c:v>6.8715132563094194E-2</c:v>
                </c:pt>
                <c:pt idx="1963">
                  <c:v>6.7999979627829304E-2</c:v>
                </c:pt>
                <c:pt idx="1964">
                  <c:v>6.7298028452893302E-2</c:v>
                </c:pt>
                <c:pt idx="1965">
                  <c:v>6.6608744048736901E-2</c:v>
                </c:pt>
                <c:pt idx="1966">
                  <c:v>6.5931641650228204E-2</c:v>
                </c:pt>
                <c:pt idx="1967">
                  <c:v>6.5266877511274204E-2</c:v>
                </c:pt>
                <c:pt idx="1968">
                  <c:v>6.4573190127449692E-2</c:v>
                </c:pt>
                <c:pt idx="1969">
                  <c:v>6.3844180249325103E-2</c:v>
                </c:pt>
                <c:pt idx="1970">
                  <c:v>6.3121492498692006E-2</c:v>
                </c:pt>
                <c:pt idx="1971">
                  <c:v>6.2412056404329203E-2</c:v>
                </c:pt>
                <c:pt idx="1972">
                  <c:v>6.1715683369380499E-2</c:v>
                </c:pt>
                <c:pt idx="1973">
                  <c:v>6.1032322958643505E-2</c:v>
                </c:pt>
                <c:pt idx="1974">
                  <c:v>6.0361661026622902E-2</c:v>
                </c:pt>
                <c:pt idx="1975">
                  <c:v>5.9703455628300199E-2</c:v>
                </c:pt>
                <c:pt idx="1976">
                  <c:v>5.9057900399768902E-2</c:v>
                </c:pt>
                <c:pt idx="1977">
                  <c:v>5.8424426085645603E-2</c:v>
                </c:pt>
                <c:pt idx="1978">
                  <c:v>5.7802715305979101E-2</c:v>
                </c:pt>
                <c:pt idx="1979">
                  <c:v>5.7192536710151599E-2</c:v>
                </c:pt>
                <c:pt idx="1980">
                  <c:v>5.6593009438868504E-2</c:v>
                </c:pt>
                <c:pt idx="1981">
                  <c:v>5.6004913501600598E-2</c:v>
                </c:pt>
                <c:pt idx="1982">
                  <c:v>5.5428471639599901E-2</c:v>
                </c:pt>
                <c:pt idx="1983">
                  <c:v>5.4862866724491401E-2</c:v>
                </c:pt>
                <c:pt idx="1984">
                  <c:v>5.43077460767563E-2</c:v>
                </c:pt>
                <c:pt idx="1985">
                  <c:v>5.3762905725081397E-2</c:v>
                </c:pt>
                <c:pt idx="1986">
                  <c:v>5.3227728154339501E-2</c:v>
                </c:pt>
                <c:pt idx="1987">
                  <c:v>5.2702734130659706E-2</c:v>
                </c:pt>
                <c:pt idx="1988">
                  <c:v>5.2187502598869298E-2</c:v>
                </c:pt>
                <c:pt idx="1989">
                  <c:v>5.1681634012985901E-2</c:v>
                </c:pt>
                <c:pt idx="1990">
                  <c:v>5.1184952123118001E-2</c:v>
                </c:pt>
                <c:pt idx="1991">
                  <c:v>5.0696630595464601E-2</c:v>
                </c:pt>
                <c:pt idx="1992">
                  <c:v>5.0217013768488097E-2</c:v>
                </c:pt>
                <c:pt idx="1993">
                  <c:v>4.9747154103645601E-2</c:v>
                </c:pt>
                <c:pt idx="1994">
                  <c:v>4.9286084368239599E-2</c:v>
                </c:pt>
                <c:pt idx="1995">
                  <c:v>4.8833552214359102E-2</c:v>
                </c:pt>
                <c:pt idx="1996">
                  <c:v>4.8389394533283406E-2</c:v>
                </c:pt>
                <c:pt idx="1997">
                  <c:v>4.79538387591864E-2</c:v>
                </c:pt>
                <c:pt idx="1998">
                  <c:v>4.7526357152375603E-2</c:v>
                </c:pt>
                <c:pt idx="1999">
                  <c:v>4.71061340615564E-2</c:v>
                </c:pt>
                <c:pt idx="2000">
                  <c:v>4.6693030389576298E-2</c:v>
                </c:pt>
                <c:pt idx="2001">
                  <c:v>4.6288207162642502E-2</c:v>
                </c:pt>
                <c:pt idx="2002">
                  <c:v>4.5890927068706601E-2</c:v>
                </c:pt>
                <c:pt idx="2003">
                  <c:v>4.5500959739015398E-2</c:v>
                </c:pt>
                <c:pt idx="2004">
                  <c:v>4.51178716748823E-2</c:v>
                </c:pt>
                <c:pt idx="2005">
                  <c:v>4.4741542049642702E-2</c:v>
                </c:pt>
                <c:pt idx="2006">
                  <c:v>4.43716950877764E-2</c:v>
                </c:pt>
                <c:pt idx="2007">
                  <c:v>4.4010122283009198E-2</c:v>
                </c:pt>
                <c:pt idx="2008">
                  <c:v>4.3655708753400704E-2</c:v>
                </c:pt>
                <c:pt idx="2009">
                  <c:v>4.3308038579550102E-2</c:v>
                </c:pt>
                <c:pt idx="2010">
                  <c:v>4.2966981478983604E-2</c:v>
                </c:pt>
                <c:pt idx="2011">
                  <c:v>4.26323344775974E-2</c:v>
                </c:pt>
                <c:pt idx="2012">
                  <c:v>4.2303879656738499E-2</c:v>
                </c:pt>
                <c:pt idx="2013">
                  <c:v>4.19815004128124E-2</c:v>
                </c:pt>
                <c:pt idx="2014">
                  <c:v>4.1665434792067101E-2</c:v>
                </c:pt>
                <c:pt idx="2015">
                  <c:v>4.1355174625123302E-2</c:v>
                </c:pt>
                <c:pt idx="2016">
                  <c:v>4.1050331849819099E-2</c:v>
                </c:pt>
                <c:pt idx="2017">
                  <c:v>4.0750807461564398E-2</c:v>
                </c:pt>
                <c:pt idx="2018">
                  <c:v>4.0456214175635705E-2</c:v>
                </c:pt>
                <c:pt idx="2019">
                  <c:v>4.0165619147587199E-2</c:v>
                </c:pt>
                <c:pt idx="2020">
                  <c:v>3.9878555478118603E-2</c:v>
                </c:pt>
                <c:pt idx="2021">
                  <c:v>3.95965875804319E-2</c:v>
                </c:pt>
                <c:pt idx="2022">
                  <c:v>3.93210902215506E-2</c:v>
                </c:pt>
                <c:pt idx="2023">
                  <c:v>3.9050711427988799E-2</c:v>
                </c:pt>
                <c:pt idx="2024">
                  <c:v>3.8785273985137904E-2</c:v>
                </c:pt>
                <c:pt idx="2025">
                  <c:v>3.8524222175433803E-2</c:v>
                </c:pt>
                <c:pt idx="2026">
                  <c:v>3.8267474859153605E-2</c:v>
                </c:pt>
                <c:pt idx="2027">
                  <c:v>3.8015877202040603E-2</c:v>
                </c:pt>
                <c:pt idx="2028">
                  <c:v>3.7769953218756203E-2</c:v>
                </c:pt>
                <c:pt idx="2029">
                  <c:v>3.7529038814529701E-2</c:v>
                </c:pt>
                <c:pt idx="2030">
                  <c:v>3.7292619792915399E-2</c:v>
                </c:pt>
                <c:pt idx="2031">
                  <c:v>3.7060426754583299E-2</c:v>
                </c:pt>
                <c:pt idx="2032">
                  <c:v>3.6832388044110501E-2</c:v>
                </c:pt>
                <c:pt idx="2033">
                  <c:v>3.6607839879219901E-2</c:v>
                </c:pt>
                <c:pt idx="2034">
                  <c:v>3.6386721194897602E-2</c:v>
                </c:pt>
                <c:pt idx="2035">
                  <c:v>3.6167987606292404E-2</c:v>
                </c:pt>
                <c:pt idx="2036">
                  <c:v>3.5943396768745403E-2</c:v>
                </c:pt>
                <c:pt idx="2037">
                  <c:v>3.5718412632457501E-2</c:v>
                </c:pt>
                <c:pt idx="2038">
                  <c:v>3.54977499210661E-2</c:v>
                </c:pt>
                <c:pt idx="2039">
                  <c:v>3.5281097361701201E-2</c:v>
                </c:pt>
                <c:pt idx="2040">
                  <c:v>3.5068386258839603E-2</c:v>
                </c:pt>
                <c:pt idx="2041">
                  <c:v>3.4858925614931861E-2</c:v>
                </c:pt>
                <c:pt idx="2042">
                  <c:v>3.4653792729933623E-2</c:v>
                </c:pt>
                <c:pt idx="2043">
                  <c:v>3.4452655875980773E-2</c:v>
                </c:pt>
                <c:pt idx="2044">
                  <c:v>3.4255307508451932E-2</c:v>
                </c:pt>
                <c:pt idx="2045">
                  <c:v>3.406158461819609E-2</c:v>
                </c:pt>
                <c:pt idx="2046">
                  <c:v>3.3871426095467047E-2</c:v>
                </c:pt>
                <c:pt idx="2047">
                  <c:v>3.3684680424670863E-2</c:v>
                </c:pt>
                <c:pt idx="2048">
                  <c:v>3.3499722702980142E-2</c:v>
                </c:pt>
                <c:pt idx="2049">
                  <c:v>3.3318435404516414E-2</c:v>
                </c:pt>
                <c:pt idx="2050">
                  <c:v>3.3141181316139703E-2</c:v>
                </c:pt>
                <c:pt idx="2051">
                  <c:v>3.296711237146796E-2</c:v>
                </c:pt>
                <c:pt idx="2052">
                  <c:v>3.279615603598731E-2</c:v>
                </c:pt>
                <c:pt idx="2053">
                  <c:v>3.2627956083291734E-2</c:v>
                </c:pt>
                <c:pt idx="2054">
                  <c:v>3.2462225777172581E-2</c:v>
                </c:pt>
                <c:pt idx="2055">
                  <c:v>3.23002608859344E-2</c:v>
                </c:pt>
                <c:pt idx="2056">
                  <c:v>3.2141897171983104E-2</c:v>
                </c:pt>
                <c:pt idx="2057">
                  <c:v>3.1987087095822181E-2</c:v>
                </c:pt>
                <c:pt idx="2058">
                  <c:v>3.1835190607702839E-2</c:v>
                </c:pt>
                <c:pt idx="2059">
                  <c:v>3.1686132976603498E-2</c:v>
                </c:pt>
                <c:pt idx="2060">
                  <c:v>3.1539879224024514E-2</c:v>
                </c:pt>
                <c:pt idx="2061">
                  <c:v>3.139553631416564E-2</c:v>
                </c:pt>
                <c:pt idx="2062">
                  <c:v>3.1253982348662224E-2</c:v>
                </c:pt>
                <c:pt idx="2063">
                  <c:v>3.1115513990525583E-2</c:v>
                </c:pt>
                <c:pt idx="2064">
                  <c:v>3.0979737469189403E-2</c:v>
                </c:pt>
                <c:pt idx="2065">
                  <c:v>3.0846538885390733E-2</c:v>
                </c:pt>
                <c:pt idx="2066">
                  <c:v>3.0715510029100473E-2</c:v>
                </c:pt>
                <c:pt idx="2067">
                  <c:v>3.0586617825323292E-2</c:v>
                </c:pt>
                <c:pt idx="2068">
                  <c:v>3.046010877901421E-2</c:v>
                </c:pt>
                <c:pt idx="2069">
                  <c:v>3.0336375076108542E-2</c:v>
                </c:pt>
                <c:pt idx="2070">
                  <c:v>3.0215150899796771E-2</c:v>
                </c:pt>
                <c:pt idx="2071">
                  <c:v>3.0096323014219772E-2</c:v>
                </c:pt>
                <c:pt idx="2072">
                  <c:v>2.9979752785067613E-2</c:v>
                </c:pt>
                <c:pt idx="2073">
                  <c:v>2.986539493752393E-2</c:v>
                </c:pt>
                <c:pt idx="2074">
                  <c:v>2.975312002785465E-2</c:v>
                </c:pt>
                <c:pt idx="2075">
                  <c:v>2.9642822367862712E-2</c:v>
                </c:pt>
                <c:pt idx="2076">
                  <c:v>2.953446543777883E-2</c:v>
                </c:pt>
                <c:pt idx="2077">
                  <c:v>2.942823585389593E-2</c:v>
                </c:pt>
                <c:pt idx="2078">
                  <c:v>2.9323958538822251E-2</c:v>
                </c:pt>
                <c:pt idx="2079">
                  <c:v>2.9221607997604832E-2</c:v>
                </c:pt>
                <c:pt idx="2080">
                  <c:v>2.912074306012985E-2</c:v>
                </c:pt>
                <c:pt idx="2081">
                  <c:v>2.9022481139123982E-2</c:v>
                </c:pt>
                <c:pt idx="2082">
                  <c:v>2.8926456033537169E-2</c:v>
                </c:pt>
                <c:pt idx="2083">
                  <c:v>2.883241830459117E-2</c:v>
                </c:pt>
                <c:pt idx="2084">
                  <c:v>2.873981240223444E-2</c:v>
                </c:pt>
                <c:pt idx="2085">
                  <c:v>2.8648612109896072E-2</c:v>
                </c:pt>
                <c:pt idx="2086">
                  <c:v>2.855857589510491E-2</c:v>
                </c:pt>
                <c:pt idx="2087">
                  <c:v>2.8469907415922053E-2</c:v>
                </c:pt>
                <c:pt idx="2088">
                  <c:v>2.8383540607145902E-2</c:v>
                </c:pt>
                <c:pt idx="2089">
                  <c:v>2.8298797936686323E-2</c:v>
                </c:pt>
                <c:pt idx="2090">
                  <c:v>2.8215644035262871E-2</c:v>
                </c:pt>
                <c:pt idx="2091">
                  <c:v>2.8133809105072641E-2</c:v>
                </c:pt>
                <c:pt idx="2092">
                  <c:v>2.8053823896205463E-2</c:v>
                </c:pt>
                <c:pt idx="2093">
                  <c:v>2.7975735170046662E-2</c:v>
                </c:pt>
                <c:pt idx="2094">
                  <c:v>2.789968431046216E-2</c:v>
                </c:pt>
                <c:pt idx="2095">
                  <c:v>2.7825275537157773E-2</c:v>
                </c:pt>
                <c:pt idx="2096">
                  <c:v>2.775237855343228E-2</c:v>
                </c:pt>
                <c:pt idx="2097">
                  <c:v>2.7680965184701242E-2</c:v>
                </c:pt>
                <c:pt idx="2098">
                  <c:v>2.7611350781594671E-2</c:v>
                </c:pt>
                <c:pt idx="2099">
                  <c:v>2.754309209446143E-2</c:v>
                </c:pt>
                <c:pt idx="2100">
                  <c:v>2.747615997151677E-2</c:v>
                </c:pt>
                <c:pt idx="2101">
                  <c:v>2.7410401955320893E-2</c:v>
                </c:pt>
                <c:pt idx="2102">
                  <c:v>2.7345788424644663E-2</c:v>
                </c:pt>
                <c:pt idx="2103">
                  <c:v>2.728300419509317E-2</c:v>
                </c:pt>
                <c:pt idx="2104">
                  <c:v>2.7222420016955771E-2</c:v>
                </c:pt>
                <c:pt idx="2105">
                  <c:v>2.7162999844519919E-2</c:v>
                </c:pt>
                <c:pt idx="2106">
                  <c:v>2.7104718371855213E-2</c:v>
                </c:pt>
                <c:pt idx="2107">
                  <c:v>2.7047081555254381E-2</c:v>
                </c:pt>
                <c:pt idx="2108">
                  <c:v>2.698968234708525E-2</c:v>
                </c:pt>
                <c:pt idx="2109">
                  <c:v>2.6933758700288232E-2</c:v>
                </c:pt>
                <c:pt idx="2110">
                  <c:v>2.6879807565436831E-2</c:v>
                </c:pt>
                <c:pt idx="2111">
                  <c:v>2.6827521413966861E-2</c:v>
                </c:pt>
                <c:pt idx="2112">
                  <c:v>2.6776808932775141E-2</c:v>
                </c:pt>
                <c:pt idx="2113">
                  <c:v>2.6727075056790062E-2</c:v>
                </c:pt>
                <c:pt idx="2114">
                  <c:v>2.6678303831134093E-2</c:v>
                </c:pt>
                <c:pt idx="2115">
                  <c:v>2.6630293804379142E-2</c:v>
                </c:pt>
                <c:pt idx="2116">
                  <c:v>2.658349084158915E-2</c:v>
                </c:pt>
                <c:pt idx="2117">
                  <c:v>2.6537749797876781E-2</c:v>
                </c:pt>
                <c:pt idx="2118">
                  <c:v>2.6492423943444213E-2</c:v>
                </c:pt>
                <c:pt idx="2119">
                  <c:v>2.6447507486578922E-2</c:v>
                </c:pt>
                <c:pt idx="2120">
                  <c:v>2.6403549135774272E-2</c:v>
                </c:pt>
                <c:pt idx="2121">
                  <c:v>2.6360867980447261E-2</c:v>
                </c:pt>
                <c:pt idx="2122">
                  <c:v>2.6319073387533851E-2</c:v>
                </c:pt>
                <c:pt idx="2123">
                  <c:v>2.6278088099102991E-2</c:v>
                </c:pt>
                <c:pt idx="2124">
                  <c:v>2.623790219120448E-2</c:v>
                </c:pt>
                <c:pt idx="2125">
                  <c:v>2.6199062980466592E-2</c:v>
                </c:pt>
                <c:pt idx="2126">
                  <c:v>2.6160963847348531E-2</c:v>
                </c:pt>
                <c:pt idx="2127">
                  <c:v>2.6123587667066812E-2</c:v>
                </c:pt>
                <c:pt idx="2128">
                  <c:v>2.6086799656777362E-2</c:v>
                </c:pt>
                <c:pt idx="2129">
                  <c:v>2.6049560827569592E-2</c:v>
                </c:pt>
                <c:pt idx="2130">
                  <c:v>2.6012928526397923E-2</c:v>
                </c:pt>
                <c:pt idx="2131">
                  <c:v>2.5977734282986858E-2</c:v>
                </c:pt>
                <c:pt idx="2132">
                  <c:v>2.5943589283097979E-2</c:v>
                </c:pt>
                <c:pt idx="2133">
                  <c:v>2.5909585663266326E-2</c:v>
                </c:pt>
                <c:pt idx="2134">
                  <c:v>2.5875723290594427E-2</c:v>
                </c:pt>
                <c:pt idx="2135">
                  <c:v>2.5842009045912943E-2</c:v>
                </c:pt>
                <c:pt idx="2136">
                  <c:v>2.5808705998650028E-2</c:v>
                </c:pt>
                <c:pt idx="2137">
                  <c:v>2.5776436099060156E-2</c:v>
                </c:pt>
                <c:pt idx="2138">
                  <c:v>2.5745296116532833E-2</c:v>
                </c:pt>
                <c:pt idx="2139">
                  <c:v>2.5715264487088451E-2</c:v>
                </c:pt>
                <c:pt idx="2140">
                  <c:v>2.568623598202556E-2</c:v>
                </c:pt>
                <c:pt idx="2141">
                  <c:v>2.5658352565743139E-2</c:v>
                </c:pt>
                <c:pt idx="2142">
                  <c:v>2.5631069362116853E-2</c:v>
                </c:pt>
                <c:pt idx="2143">
                  <c:v>2.5604375995251998E-2</c:v>
                </c:pt>
                <c:pt idx="2144">
                  <c:v>2.5578515607245254E-2</c:v>
                </c:pt>
                <c:pt idx="2145">
                  <c:v>2.5553213024157723E-2</c:v>
                </c:pt>
                <c:pt idx="2146">
                  <c:v>2.5528322686312676E-2</c:v>
                </c:pt>
                <c:pt idx="2147">
                  <c:v>2.550384160966862E-2</c:v>
                </c:pt>
                <c:pt idx="2148">
                  <c:v>2.5479624386306323E-2</c:v>
                </c:pt>
                <c:pt idx="2149">
                  <c:v>2.5455845179060018E-2</c:v>
                </c:pt>
                <c:pt idx="2150">
                  <c:v>2.5432337347513028E-2</c:v>
                </c:pt>
                <c:pt idx="2151">
                  <c:v>2.5409417492016216E-2</c:v>
                </c:pt>
                <c:pt idx="2152">
                  <c:v>2.5387313123563713E-2</c:v>
                </c:pt>
                <c:pt idx="2153">
                  <c:v>2.536612378836638E-2</c:v>
                </c:pt>
                <c:pt idx="2154">
                  <c:v>2.5345182962501624E-2</c:v>
                </c:pt>
                <c:pt idx="2155">
                  <c:v>2.5324487097807314E-2</c:v>
                </c:pt>
                <c:pt idx="2156">
                  <c:v>2.5303784970082545E-2</c:v>
                </c:pt>
                <c:pt idx="2157">
                  <c:v>2.52828956429898E-2</c:v>
                </c:pt>
                <c:pt idx="2158">
                  <c:v>2.5263782033363824E-2</c:v>
                </c:pt>
                <c:pt idx="2159">
                  <c:v>2.5245777778704664E-2</c:v>
                </c:pt>
                <c:pt idx="2160">
                  <c:v>2.5228062503830886E-2</c:v>
                </c:pt>
                <c:pt idx="2161">
                  <c:v>2.5210638903251367E-2</c:v>
                </c:pt>
                <c:pt idx="2162">
                  <c:v>2.5193318869510248E-2</c:v>
                </c:pt>
                <c:pt idx="2163">
                  <c:v>2.5174854410688837E-2</c:v>
                </c:pt>
                <c:pt idx="2164">
                  <c:v>2.5157492994766436E-2</c:v>
                </c:pt>
                <c:pt idx="2165">
                  <c:v>2.5141751772963385E-2</c:v>
                </c:pt>
                <c:pt idx="2166">
                  <c:v>2.5126452396416175E-2</c:v>
                </c:pt>
                <c:pt idx="2167">
                  <c:v>2.5111477807232992E-2</c:v>
                </c:pt>
                <c:pt idx="2168">
                  <c:v>2.5096821896193649E-2</c:v>
                </c:pt>
                <c:pt idx="2169">
                  <c:v>2.5082413903774428E-2</c:v>
                </c:pt>
                <c:pt idx="2170">
                  <c:v>2.5068406640797979E-2</c:v>
                </c:pt>
                <c:pt idx="2171">
                  <c:v>2.5054669163484006E-2</c:v>
                </c:pt>
                <c:pt idx="2172">
                  <c:v>2.5041199280115001E-2</c:v>
                </c:pt>
                <c:pt idx="2173">
                  <c:v>2.5028101352264482E-2</c:v>
                </c:pt>
                <c:pt idx="2174">
                  <c:v>2.5015223345694997E-2</c:v>
                </c:pt>
                <c:pt idx="2175">
                  <c:v>2.5002560396528945E-2</c:v>
                </c:pt>
                <c:pt idx="2176">
                  <c:v>2.4988899598827181E-2</c:v>
                </c:pt>
                <c:pt idx="2177">
                  <c:v>2.4975894033551212E-2</c:v>
                </c:pt>
                <c:pt idx="2178">
                  <c:v>2.4963334937373155E-2</c:v>
                </c:pt>
                <c:pt idx="2179">
                  <c:v>2.4951069181477981E-2</c:v>
                </c:pt>
                <c:pt idx="2180">
                  <c:v>2.4938890943994232E-2</c:v>
                </c:pt>
                <c:pt idx="2181">
                  <c:v>2.4926798526841373E-2</c:v>
                </c:pt>
                <c:pt idx="2182">
                  <c:v>2.4914593092296117E-2</c:v>
                </c:pt>
                <c:pt idx="2183">
                  <c:v>2.4902395878253936E-2</c:v>
                </c:pt>
                <c:pt idx="2184">
                  <c:v>2.4890582399999417E-2</c:v>
                </c:pt>
                <c:pt idx="2185">
                  <c:v>2.4878902406480684E-2</c:v>
                </c:pt>
                <c:pt idx="2186">
                  <c:v>2.4867355227317044E-2</c:v>
                </c:pt>
                <c:pt idx="2187">
                  <c:v>2.4856447682091321E-2</c:v>
                </c:pt>
                <c:pt idx="2188">
                  <c:v>2.4845874895766427E-2</c:v>
                </c:pt>
                <c:pt idx="2189">
                  <c:v>2.4835530795364647E-2</c:v>
                </c:pt>
                <c:pt idx="2190">
                  <c:v>2.4825413251094393E-2</c:v>
                </c:pt>
                <c:pt idx="2191">
                  <c:v>2.4815212059025291E-2</c:v>
                </c:pt>
                <c:pt idx="2192">
                  <c:v>2.4805334995587239E-2</c:v>
                </c:pt>
                <c:pt idx="2193">
                  <c:v>2.4795641928082222E-2</c:v>
                </c:pt>
                <c:pt idx="2194">
                  <c:v>2.4786133267535794E-2</c:v>
                </c:pt>
                <c:pt idx="2195">
                  <c:v>2.4776885360218187E-2</c:v>
                </c:pt>
                <c:pt idx="2196">
                  <c:v>2.4768661026123101E-2</c:v>
                </c:pt>
                <c:pt idx="2197">
                  <c:v>2.4761293548046185E-2</c:v>
                </c:pt>
                <c:pt idx="2198">
                  <c:v>2.4754036394410709E-2</c:v>
                </c:pt>
                <c:pt idx="2199">
                  <c:v>2.4746888666619209E-2</c:v>
                </c:pt>
                <c:pt idx="2200">
                  <c:v>2.4739341458206228E-2</c:v>
                </c:pt>
                <c:pt idx="2201">
                  <c:v>2.473133024956747E-2</c:v>
                </c:pt>
                <c:pt idx="2202">
                  <c:v>2.4722985488209441E-2</c:v>
                </c:pt>
                <c:pt idx="2203">
                  <c:v>2.471473370850745E-2</c:v>
                </c:pt>
                <c:pt idx="2204">
                  <c:v>2.470656338698855E-2</c:v>
                </c:pt>
                <c:pt idx="2205">
                  <c:v>2.4698292271437463E-2</c:v>
                </c:pt>
                <c:pt idx="2206">
                  <c:v>2.4689230454456805E-2</c:v>
                </c:pt>
                <c:pt idx="2207">
                  <c:v>2.4682230477049736E-2</c:v>
                </c:pt>
                <c:pt idx="2208">
                  <c:v>2.467552626070425E-2</c:v>
                </c:pt>
                <c:pt idx="2209">
                  <c:v>2.4669102821104918E-2</c:v>
                </c:pt>
                <c:pt idx="2210">
                  <c:v>2.4663002513088655E-2</c:v>
                </c:pt>
                <c:pt idx="2211">
                  <c:v>2.4657163991223884E-2</c:v>
                </c:pt>
                <c:pt idx="2212">
                  <c:v>2.4651487273816844E-2</c:v>
                </c:pt>
                <c:pt idx="2213">
                  <c:v>2.4645974795430303E-2</c:v>
                </c:pt>
                <c:pt idx="2214">
                  <c:v>2.4640587483765044E-2</c:v>
                </c:pt>
                <c:pt idx="2215">
                  <c:v>2.4635316844248127E-2</c:v>
                </c:pt>
                <c:pt idx="2216">
                  <c:v>2.4629913940068582E-2</c:v>
                </c:pt>
                <c:pt idx="2217">
                  <c:v>2.4624940680905798E-2</c:v>
                </c:pt>
                <c:pt idx="2218">
                  <c:v>2.4620029104462288E-2</c:v>
                </c:pt>
                <c:pt idx="2219">
                  <c:v>2.46151773464518E-2</c:v>
                </c:pt>
                <c:pt idx="2220">
                  <c:v>2.4609856613105337E-2</c:v>
                </c:pt>
                <c:pt idx="2221">
                  <c:v>2.4604443574975307E-2</c:v>
                </c:pt>
                <c:pt idx="2222">
                  <c:v>2.4600184373563785E-2</c:v>
                </c:pt>
                <c:pt idx="2223">
                  <c:v>2.4596265450510909E-2</c:v>
                </c:pt>
                <c:pt idx="2224">
                  <c:v>2.4592519899820909E-2</c:v>
                </c:pt>
                <c:pt idx="2225">
                  <c:v>2.4588950958846379E-2</c:v>
                </c:pt>
                <c:pt idx="2226">
                  <c:v>2.4585495505060662E-2</c:v>
                </c:pt>
                <c:pt idx="2227">
                  <c:v>2.4582187181378022E-2</c:v>
                </c:pt>
                <c:pt idx="2228">
                  <c:v>2.4579065203212045E-2</c:v>
                </c:pt>
                <c:pt idx="2229">
                  <c:v>2.4576132832734361E-2</c:v>
                </c:pt>
                <c:pt idx="2230">
                  <c:v>2.457295133003079E-2</c:v>
                </c:pt>
                <c:pt idx="2231">
                  <c:v>2.4569520541839265E-2</c:v>
                </c:pt>
                <c:pt idx="2232">
                  <c:v>2.4565517875722986E-2</c:v>
                </c:pt>
                <c:pt idx="2233">
                  <c:v>2.4561115699177561E-2</c:v>
                </c:pt>
                <c:pt idx="2234">
                  <c:v>2.4556846084874833E-2</c:v>
                </c:pt>
                <c:pt idx="2235">
                  <c:v>2.4553503875594646E-2</c:v>
                </c:pt>
                <c:pt idx="2236">
                  <c:v>2.4550240654561226E-2</c:v>
                </c:pt>
                <c:pt idx="2237">
                  <c:v>2.4546971280676164E-2</c:v>
                </c:pt>
                <c:pt idx="2238">
                  <c:v>2.4543678118001084E-2</c:v>
                </c:pt>
                <c:pt idx="2239">
                  <c:v>2.4540150461604522E-2</c:v>
                </c:pt>
                <c:pt idx="2240">
                  <c:v>2.4535521608148068E-2</c:v>
                </c:pt>
                <c:pt idx="2241">
                  <c:v>2.4530869176580039E-2</c:v>
                </c:pt>
                <c:pt idx="2242">
                  <c:v>2.4526692951347406E-2</c:v>
                </c:pt>
                <c:pt idx="2243">
                  <c:v>2.452287346518188E-2</c:v>
                </c:pt>
                <c:pt idx="2244">
                  <c:v>2.4519234648160328E-2</c:v>
                </c:pt>
                <c:pt idx="2245">
                  <c:v>2.4515788323789478E-2</c:v>
                </c:pt>
                <c:pt idx="2246">
                  <c:v>2.4512771085392904E-2</c:v>
                </c:pt>
                <c:pt idx="2247">
                  <c:v>2.4510040309173513E-2</c:v>
                </c:pt>
                <c:pt idx="2248">
                  <c:v>2.4507474903479744E-2</c:v>
                </c:pt>
                <c:pt idx="2249">
                  <c:v>2.4504924616265151E-2</c:v>
                </c:pt>
                <c:pt idx="2250">
                  <c:v>2.4502387023975725E-2</c:v>
                </c:pt>
                <c:pt idx="2251">
                  <c:v>2.4499885877860082E-2</c:v>
                </c:pt>
                <c:pt idx="2252">
                  <c:v>2.4497400758083324E-2</c:v>
                </c:pt>
                <c:pt idx="2253">
                  <c:v>2.4494939917717968E-2</c:v>
                </c:pt>
                <c:pt idx="2254">
                  <c:v>2.4492904322645288E-2</c:v>
                </c:pt>
                <c:pt idx="2255">
                  <c:v>2.4490882465084771E-2</c:v>
                </c:pt>
                <c:pt idx="2256">
                  <c:v>2.4488864306362178E-2</c:v>
                </c:pt>
                <c:pt idx="2257">
                  <c:v>2.4487022573554347E-2</c:v>
                </c:pt>
                <c:pt idx="2258">
                  <c:v>2.4485028658378941E-2</c:v>
                </c:pt>
                <c:pt idx="2259">
                  <c:v>2.4482893917010713E-2</c:v>
                </c:pt>
                <c:pt idx="2260">
                  <c:v>2.448036928045683E-2</c:v>
                </c:pt>
                <c:pt idx="2261">
                  <c:v>2.4476871628774596E-2</c:v>
                </c:pt>
                <c:pt idx="2262">
                  <c:v>2.4473874142794168E-2</c:v>
                </c:pt>
                <c:pt idx="2263">
                  <c:v>2.4471071772244626E-2</c:v>
                </c:pt>
                <c:pt idx="2264">
                  <c:v>2.446844991603675E-2</c:v>
                </c:pt>
                <c:pt idx="2265">
                  <c:v>2.4466775055021435E-2</c:v>
                </c:pt>
                <c:pt idx="2266">
                  <c:v>2.4465101800478409E-2</c:v>
                </c:pt>
                <c:pt idx="2267">
                  <c:v>2.4463453843450819E-2</c:v>
                </c:pt>
                <c:pt idx="2268">
                  <c:v>2.4461772429344598E-2</c:v>
                </c:pt>
                <c:pt idx="2269">
                  <c:v>2.4460068884709706E-2</c:v>
                </c:pt>
                <c:pt idx="2270">
                  <c:v>2.4459053949405958E-2</c:v>
                </c:pt>
                <c:pt idx="2271">
                  <c:v>2.4458338522619333E-2</c:v>
                </c:pt>
                <c:pt idx="2272">
                  <c:v>2.4457618029224644E-2</c:v>
                </c:pt>
                <c:pt idx="2273">
                  <c:v>2.4456885299494319E-2</c:v>
                </c:pt>
                <c:pt idx="2274">
                  <c:v>2.445565836980567E-2</c:v>
                </c:pt>
                <c:pt idx="2275">
                  <c:v>2.4453770412194285E-2</c:v>
                </c:pt>
                <c:pt idx="2276">
                  <c:v>2.4451832698299061E-2</c:v>
                </c:pt>
                <c:pt idx="2277">
                  <c:v>2.4449669321013529E-2</c:v>
                </c:pt>
                <c:pt idx="2278">
                  <c:v>2.4447579985134849E-2</c:v>
                </c:pt>
                <c:pt idx="2279">
                  <c:v>2.4445677086064464E-2</c:v>
                </c:pt>
                <c:pt idx="2280">
                  <c:v>2.4443727159490718E-2</c:v>
                </c:pt>
                <c:pt idx="2281">
                  <c:v>2.4441731087616915E-2</c:v>
                </c:pt>
                <c:pt idx="2282">
                  <c:v>2.4439855010791791E-2</c:v>
                </c:pt>
                <c:pt idx="2283">
                  <c:v>2.4437929491490703E-2</c:v>
                </c:pt>
                <c:pt idx="2284">
                  <c:v>2.4435972269373409E-2</c:v>
                </c:pt>
                <c:pt idx="2285">
                  <c:v>2.4434336282587496E-2</c:v>
                </c:pt>
                <c:pt idx="2286">
                  <c:v>2.4433120320126872E-2</c:v>
                </c:pt>
                <c:pt idx="2287">
                  <c:v>2.4432070178462752E-2</c:v>
                </c:pt>
                <c:pt idx="2288">
                  <c:v>2.4431099858576086E-2</c:v>
                </c:pt>
                <c:pt idx="2289">
                  <c:v>2.4430166524981794E-2</c:v>
                </c:pt>
                <c:pt idx="2290">
                  <c:v>2.4428999734158612E-2</c:v>
                </c:pt>
                <c:pt idx="2291">
                  <c:v>2.4427603865554277E-2</c:v>
                </c:pt>
                <c:pt idx="2292">
                  <c:v>2.4426170680657978E-2</c:v>
                </c:pt>
                <c:pt idx="2293">
                  <c:v>2.4424611807854858E-2</c:v>
                </c:pt>
                <c:pt idx="2294">
                  <c:v>2.4422924147749544E-2</c:v>
                </c:pt>
                <c:pt idx="2295">
                  <c:v>2.4420950531769868E-2</c:v>
                </c:pt>
                <c:pt idx="2296">
                  <c:v>2.4418410266454683E-2</c:v>
                </c:pt>
                <c:pt idx="2297">
                  <c:v>2.4415894217660647E-2</c:v>
                </c:pt>
                <c:pt idx="2298">
                  <c:v>2.4413944129821896E-2</c:v>
                </c:pt>
                <c:pt idx="2299">
                  <c:v>2.4412087517645325E-2</c:v>
                </c:pt>
                <c:pt idx="2300">
                  <c:v>2.4410291834395831E-2</c:v>
                </c:pt>
                <c:pt idx="2301">
                  <c:v>2.4408381815983628E-2</c:v>
                </c:pt>
                <c:pt idx="2302">
                  <c:v>2.4406343829337408E-2</c:v>
                </c:pt>
                <c:pt idx="2303">
                  <c:v>2.4404693095186048E-2</c:v>
                </c:pt>
                <c:pt idx="2304">
                  <c:v>2.4403180077033799E-2</c:v>
                </c:pt>
                <c:pt idx="2305">
                  <c:v>2.4401681153407444E-2</c:v>
                </c:pt>
                <c:pt idx="2306">
                  <c:v>2.4400196045056909E-2</c:v>
                </c:pt>
                <c:pt idx="2307">
                  <c:v>2.4398506188035352E-2</c:v>
                </c:pt>
                <c:pt idx="2308">
                  <c:v>2.439661581897011E-2</c:v>
                </c:pt>
                <c:pt idx="2309">
                  <c:v>2.4394116742035808E-2</c:v>
                </c:pt>
                <c:pt idx="2310">
                  <c:v>2.4391599493584406E-2</c:v>
                </c:pt>
                <c:pt idx="2311">
                  <c:v>2.4389834040913251E-2</c:v>
                </c:pt>
                <c:pt idx="2312">
                  <c:v>2.4388934461572302E-2</c:v>
                </c:pt>
                <c:pt idx="2313">
                  <c:v>2.4388465949352518E-2</c:v>
                </c:pt>
                <c:pt idx="2314">
                  <c:v>2.4388420508823564E-2</c:v>
                </c:pt>
                <c:pt idx="2315">
                  <c:v>2.438807062739469E-2</c:v>
                </c:pt>
                <c:pt idx="2316">
                  <c:v>2.4387422110792364E-2</c:v>
                </c:pt>
                <c:pt idx="2317">
                  <c:v>2.4386052776038492E-2</c:v>
                </c:pt>
                <c:pt idx="2318">
                  <c:v>2.4384749410817044E-2</c:v>
                </c:pt>
                <c:pt idx="2319">
                  <c:v>2.4384319226689277E-2</c:v>
                </c:pt>
                <c:pt idx="2320">
                  <c:v>2.4384570545121127E-2</c:v>
                </c:pt>
                <c:pt idx="2321">
                  <c:v>2.4384815289927492E-2</c:v>
                </c:pt>
                <c:pt idx="2322">
                  <c:v>2.4384959121796154E-2</c:v>
                </c:pt>
                <c:pt idx="2323">
                  <c:v>2.4385027015543102E-2</c:v>
                </c:pt>
                <c:pt idx="2324">
                  <c:v>2.4384867207828172E-2</c:v>
                </c:pt>
                <c:pt idx="2325">
                  <c:v>2.4384559087863484E-2</c:v>
                </c:pt>
                <c:pt idx="2326">
                  <c:v>2.4384072246108047E-2</c:v>
                </c:pt>
                <c:pt idx="2327">
                  <c:v>2.4383523269784022E-2</c:v>
                </c:pt>
                <c:pt idx="2328">
                  <c:v>2.4382638746465367E-2</c:v>
                </c:pt>
                <c:pt idx="2329">
                  <c:v>2.4381425146656324E-2</c:v>
                </c:pt>
                <c:pt idx="2330">
                  <c:v>2.4379533586528397E-2</c:v>
                </c:pt>
                <c:pt idx="2331">
                  <c:v>2.43765384290573E-2</c:v>
                </c:pt>
                <c:pt idx="2332">
                  <c:v>2.4373802405864214E-2</c:v>
                </c:pt>
                <c:pt idx="2333">
                  <c:v>2.4371418305618179E-2</c:v>
                </c:pt>
                <c:pt idx="2334">
                  <c:v>2.4369961548659398E-2</c:v>
                </c:pt>
                <c:pt idx="2335">
                  <c:v>2.4368832496626927E-2</c:v>
                </c:pt>
                <c:pt idx="2336">
                  <c:v>2.4368025161992938E-2</c:v>
                </c:pt>
                <c:pt idx="2337">
                  <c:v>2.4367307046297901E-2</c:v>
                </c:pt>
                <c:pt idx="2338">
                  <c:v>2.4366725247617682E-2</c:v>
                </c:pt>
                <c:pt idx="2339">
                  <c:v>2.4366300783811936E-2</c:v>
                </c:pt>
                <c:pt idx="2340">
                  <c:v>2.4366047167114435E-2</c:v>
                </c:pt>
                <c:pt idx="2341">
                  <c:v>2.4365816606415729E-2</c:v>
                </c:pt>
                <c:pt idx="2342">
                  <c:v>2.436547448854632E-2</c:v>
                </c:pt>
                <c:pt idx="2343">
                  <c:v>2.4365022929393791E-2</c:v>
                </c:pt>
                <c:pt idx="2344">
                  <c:v>2.4364540587028759E-2</c:v>
                </c:pt>
                <c:pt idx="2345">
                  <c:v>2.4363915327136193E-2</c:v>
                </c:pt>
                <c:pt idx="2346">
                  <c:v>2.4363234656956612E-2</c:v>
                </c:pt>
                <c:pt idx="2347">
                  <c:v>2.4362499656047445E-2</c:v>
                </c:pt>
                <c:pt idx="2348">
                  <c:v>2.4361618660899708E-2</c:v>
                </c:pt>
                <c:pt idx="2349">
                  <c:v>2.4361296395897538E-2</c:v>
                </c:pt>
                <c:pt idx="2350">
                  <c:v>2.4361491181758153E-2</c:v>
                </c:pt>
                <c:pt idx="2351">
                  <c:v>2.4361781390721204E-2</c:v>
                </c:pt>
                <c:pt idx="2352">
                  <c:v>2.4362164651818972E-2</c:v>
                </c:pt>
                <c:pt idx="2353">
                  <c:v>2.4362685010189605E-2</c:v>
                </c:pt>
                <c:pt idx="2354">
                  <c:v>2.4363226098494343E-2</c:v>
                </c:pt>
                <c:pt idx="2355">
                  <c:v>2.436374478127204E-2</c:v>
                </c:pt>
                <c:pt idx="2356">
                  <c:v>2.436424196094002E-2</c:v>
                </c:pt>
                <c:pt idx="2357">
                  <c:v>2.4364675083559655E-2</c:v>
                </c:pt>
                <c:pt idx="2358">
                  <c:v>2.4365009159792565E-2</c:v>
                </c:pt>
                <c:pt idx="2359">
                  <c:v>2.4365245328356145E-2</c:v>
                </c:pt>
                <c:pt idx="2360">
                  <c:v>2.4364945234458289E-2</c:v>
                </c:pt>
                <c:pt idx="2361">
                  <c:v>2.4363627372585586E-2</c:v>
                </c:pt>
                <c:pt idx="2362">
                  <c:v>2.4362310560118328E-2</c:v>
                </c:pt>
                <c:pt idx="2363">
                  <c:v>2.4361463604360655E-2</c:v>
                </c:pt>
                <c:pt idx="2364">
                  <c:v>2.4361207681472884E-2</c:v>
                </c:pt>
                <c:pt idx="2365">
                  <c:v>2.4361435425680047E-2</c:v>
                </c:pt>
                <c:pt idx="2366">
                  <c:v>2.4362012015390608E-2</c:v>
                </c:pt>
                <c:pt idx="2367">
                  <c:v>2.4362747652051788E-2</c:v>
                </c:pt>
                <c:pt idx="2368">
                  <c:v>2.436311492934682E-2</c:v>
                </c:pt>
                <c:pt idx="2369">
                  <c:v>2.436312056765182E-2</c:v>
                </c:pt>
                <c:pt idx="2370">
                  <c:v>2.4362428198029792E-2</c:v>
                </c:pt>
                <c:pt idx="2371">
                  <c:v>2.4361524005550476E-2</c:v>
                </c:pt>
                <c:pt idx="2372">
                  <c:v>2.4360609693816496E-2</c:v>
                </c:pt>
                <c:pt idx="2373">
                  <c:v>2.4359681970435955E-2</c:v>
                </c:pt>
                <c:pt idx="2374">
                  <c:v>2.4358393996974564E-2</c:v>
                </c:pt>
                <c:pt idx="2375">
                  <c:v>2.435784979221323E-2</c:v>
                </c:pt>
                <c:pt idx="2376">
                  <c:v>2.4358310000802658E-2</c:v>
                </c:pt>
                <c:pt idx="2377">
                  <c:v>2.4359176402528972E-2</c:v>
                </c:pt>
                <c:pt idx="2378">
                  <c:v>2.4359656493501105E-2</c:v>
                </c:pt>
                <c:pt idx="2379">
                  <c:v>2.4359757685889161E-2</c:v>
                </c:pt>
                <c:pt idx="2380">
                  <c:v>2.4359058678818615E-2</c:v>
                </c:pt>
                <c:pt idx="2381">
                  <c:v>2.4358204432263983E-2</c:v>
                </c:pt>
                <c:pt idx="2382">
                  <c:v>2.4358038046103193E-2</c:v>
                </c:pt>
                <c:pt idx="2383">
                  <c:v>2.4358515071323392E-2</c:v>
                </c:pt>
                <c:pt idx="2384">
                  <c:v>2.4359012506639709E-2</c:v>
                </c:pt>
                <c:pt idx="2385">
                  <c:v>2.4359467684633981E-2</c:v>
                </c:pt>
                <c:pt idx="2386">
                  <c:v>2.4359881469917251E-2</c:v>
                </c:pt>
                <c:pt idx="2387">
                  <c:v>2.4359651457101224E-2</c:v>
                </c:pt>
                <c:pt idx="2388">
                  <c:v>2.4359376963158309E-2</c:v>
                </c:pt>
                <c:pt idx="2389">
                  <c:v>2.435905847552439E-2</c:v>
                </c:pt>
                <c:pt idx="2390">
                  <c:v>2.4358468656413786E-2</c:v>
                </c:pt>
                <c:pt idx="2391">
                  <c:v>2.4358464893688692E-2</c:v>
                </c:pt>
                <c:pt idx="2392">
                  <c:v>2.4358583882022326E-2</c:v>
                </c:pt>
                <c:pt idx="2393">
                  <c:v>2.4358904692291166E-2</c:v>
                </c:pt>
                <c:pt idx="2394">
                  <c:v>2.4359253231050225E-2</c:v>
                </c:pt>
                <c:pt idx="2395">
                  <c:v>2.435923689705952E-2</c:v>
                </c:pt>
                <c:pt idx="2396">
                  <c:v>2.4358862917273804E-2</c:v>
                </c:pt>
                <c:pt idx="2397">
                  <c:v>2.4358360268794899E-2</c:v>
                </c:pt>
                <c:pt idx="2398">
                  <c:v>2.4357996050840196E-2</c:v>
                </c:pt>
                <c:pt idx="2399">
                  <c:v>2.4357588694031984E-2</c:v>
                </c:pt>
                <c:pt idx="2400">
                  <c:v>2.4357139185968116E-2</c:v>
                </c:pt>
                <c:pt idx="2401">
                  <c:v>2.435568912796407E-2</c:v>
                </c:pt>
                <c:pt idx="2402">
                  <c:v>2.4355099328552697E-2</c:v>
                </c:pt>
                <c:pt idx="2403">
                  <c:v>2.4354718344221885E-2</c:v>
                </c:pt>
                <c:pt idx="2404">
                  <c:v>2.4354349719988341E-2</c:v>
                </c:pt>
                <c:pt idx="2405">
                  <c:v>2.4353889963951929E-2</c:v>
                </c:pt>
                <c:pt idx="2406">
                  <c:v>2.435334092998807E-2</c:v>
                </c:pt>
                <c:pt idx="2407">
                  <c:v>2.4352424575458727E-2</c:v>
                </c:pt>
                <c:pt idx="2408">
                  <c:v>2.4351567015351357E-2</c:v>
                </c:pt>
                <c:pt idx="2409">
                  <c:v>2.4351094058673698E-2</c:v>
                </c:pt>
                <c:pt idx="2410">
                  <c:v>2.4350782802492893E-2</c:v>
                </c:pt>
                <c:pt idx="2411">
                  <c:v>2.4350542433905352E-2</c:v>
                </c:pt>
                <c:pt idx="2412">
                  <c:v>2.4350371623121595E-2</c:v>
                </c:pt>
                <c:pt idx="2413">
                  <c:v>2.4350617253013098E-2</c:v>
                </c:pt>
                <c:pt idx="2414">
                  <c:v>2.435068238870457E-2</c:v>
                </c:pt>
                <c:pt idx="2415">
                  <c:v>2.435057041610349E-2</c:v>
                </c:pt>
                <c:pt idx="2416">
                  <c:v>2.4349839872204484E-2</c:v>
                </c:pt>
                <c:pt idx="2417">
                  <c:v>2.4348857381780789E-2</c:v>
                </c:pt>
                <c:pt idx="2418">
                  <c:v>2.43482258766471E-2</c:v>
                </c:pt>
                <c:pt idx="2419">
                  <c:v>2.4347628307405448E-2</c:v>
                </c:pt>
                <c:pt idx="2420">
                  <c:v>2.4346965171581567E-2</c:v>
                </c:pt>
                <c:pt idx="2421">
                  <c:v>2.4346238113045052E-2</c:v>
                </c:pt>
                <c:pt idx="2422">
                  <c:v>2.4344581528566916E-2</c:v>
                </c:pt>
                <c:pt idx="2423">
                  <c:v>2.4343692056291812E-2</c:v>
                </c:pt>
                <c:pt idx="2424">
                  <c:v>2.4343604562994062E-2</c:v>
                </c:pt>
                <c:pt idx="2425">
                  <c:v>2.4344432152524114E-2</c:v>
                </c:pt>
                <c:pt idx="2426">
                  <c:v>2.4345650476526981E-2</c:v>
                </c:pt>
                <c:pt idx="2427">
                  <c:v>2.4346977383274793E-2</c:v>
                </c:pt>
                <c:pt idx="2428">
                  <c:v>2.4348273307768384E-2</c:v>
                </c:pt>
                <c:pt idx="2429">
                  <c:v>2.4349126749504284E-2</c:v>
                </c:pt>
                <c:pt idx="2430">
                  <c:v>2.43495457051984E-2</c:v>
                </c:pt>
                <c:pt idx="2431">
                  <c:v>2.4349335057758142E-2</c:v>
                </c:pt>
                <c:pt idx="2432">
                  <c:v>2.4349993956241624E-2</c:v>
                </c:pt>
                <c:pt idx="2433">
                  <c:v>2.4350609782546193E-2</c:v>
                </c:pt>
                <c:pt idx="2434">
                  <c:v>2.4351183344650688E-2</c:v>
                </c:pt>
                <c:pt idx="2435">
                  <c:v>2.4351610613682486E-2</c:v>
                </c:pt>
                <c:pt idx="2436">
                  <c:v>2.4351910678856146E-2</c:v>
                </c:pt>
                <c:pt idx="2437">
                  <c:v>2.4352312545872664E-2</c:v>
                </c:pt>
                <c:pt idx="2438">
                  <c:v>2.4352741518501499E-2</c:v>
                </c:pt>
                <c:pt idx="2439">
                  <c:v>2.4353156028735213E-2</c:v>
                </c:pt>
                <c:pt idx="2440">
                  <c:v>2.4353554023744461E-2</c:v>
                </c:pt>
                <c:pt idx="2441">
                  <c:v>2.435321168002481E-2</c:v>
                </c:pt>
                <c:pt idx="2442">
                  <c:v>2.4352957844878776E-2</c:v>
                </c:pt>
                <c:pt idx="2443">
                  <c:v>2.4352730846858885E-2</c:v>
                </c:pt>
                <c:pt idx="2444">
                  <c:v>2.4352529621197716E-2</c:v>
                </c:pt>
                <c:pt idx="2445">
                  <c:v>2.4352442498140524E-2</c:v>
                </c:pt>
                <c:pt idx="2446">
                  <c:v>2.4352324124888265E-2</c:v>
                </c:pt>
                <c:pt idx="2447">
                  <c:v>2.4352175134360443E-2</c:v>
                </c:pt>
                <c:pt idx="2448">
                  <c:v>2.4352091062188667E-2</c:v>
                </c:pt>
                <c:pt idx="2449">
                  <c:v>2.4351814196017316E-2</c:v>
                </c:pt>
                <c:pt idx="2450">
                  <c:v>2.4351348925959422E-2</c:v>
                </c:pt>
                <c:pt idx="2451">
                  <c:v>2.4349546016036238E-2</c:v>
                </c:pt>
                <c:pt idx="2452">
                  <c:v>2.4348294459787635E-2</c:v>
                </c:pt>
                <c:pt idx="2453">
                  <c:v>2.4347217474787256E-2</c:v>
                </c:pt>
                <c:pt idx="2454">
                  <c:v>2.4346311786237088E-2</c:v>
                </c:pt>
                <c:pt idx="2455">
                  <c:v>2.4346449894452143E-2</c:v>
                </c:pt>
                <c:pt idx="2456">
                  <c:v>2.4346870265729854E-2</c:v>
                </c:pt>
                <c:pt idx="2457">
                  <c:v>2.4347566941956372E-2</c:v>
                </c:pt>
                <c:pt idx="2458">
                  <c:v>2.4348457875405818E-2</c:v>
                </c:pt>
                <c:pt idx="2459">
                  <c:v>2.4349387928867143E-2</c:v>
                </c:pt>
                <c:pt idx="2460">
                  <c:v>2.4350293006679322E-2</c:v>
                </c:pt>
                <c:pt idx="2461">
                  <c:v>2.4351173584360297E-2</c:v>
                </c:pt>
                <c:pt idx="2462">
                  <c:v>2.4352063304759128E-2</c:v>
                </c:pt>
                <c:pt idx="2463">
                  <c:v>2.4352857648981242E-2</c:v>
                </c:pt>
                <c:pt idx="2464">
                  <c:v>2.4353557952060512E-2</c:v>
                </c:pt>
                <c:pt idx="2465">
                  <c:v>2.4353705353368688E-2</c:v>
                </c:pt>
                <c:pt idx="2466">
                  <c:v>2.4353616730491693E-2</c:v>
                </c:pt>
                <c:pt idx="2467">
                  <c:v>2.435402361460429E-2</c:v>
                </c:pt>
                <c:pt idx="2468">
                  <c:v>2.4355176444307722E-2</c:v>
                </c:pt>
                <c:pt idx="2469">
                  <c:v>2.435605895019818E-2</c:v>
                </c:pt>
                <c:pt idx="2470">
                  <c:v>2.4356676063731861E-2</c:v>
                </c:pt>
                <c:pt idx="2471">
                  <c:v>2.435670906624331E-2</c:v>
                </c:pt>
                <c:pt idx="2472">
                  <c:v>2.4355685663017424E-2</c:v>
                </c:pt>
                <c:pt idx="2473">
                  <c:v>2.4355045332868506E-2</c:v>
                </c:pt>
                <c:pt idx="2474">
                  <c:v>2.4355782190938882E-2</c:v>
                </c:pt>
                <c:pt idx="2475">
                  <c:v>2.4356645231388085E-2</c:v>
                </c:pt>
                <c:pt idx="2476">
                  <c:v>2.4357632135470146E-2</c:v>
                </c:pt>
                <c:pt idx="2477">
                  <c:v>2.4358666829945471E-2</c:v>
                </c:pt>
                <c:pt idx="2478">
                  <c:v>2.4359748418310987E-2</c:v>
                </c:pt>
                <c:pt idx="2479">
                  <c:v>2.4361045688138013E-2</c:v>
                </c:pt>
                <c:pt idx="2480">
                  <c:v>2.4362334393322253E-2</c:v>
                </c:pt>
                <c:pt idx="2481">
                  <c:v>2.4363573323886556E-2</c:v>
                </c:pt>
                <c:pt idx="2482">
                  <c:v>2.4364763616000356E-2</c:v>
                </c:pt>
                <c:pt idx="2483">
                  <c:v>2.4365633689843031E-2</c:v>
                </c:pt>
                <c:pt idx="2484">
                  <c:v>2.4366221929538009E-2</c:v>
                </c:pt>
                <c:pt idx="2485">
                  <c:v>2.4366437439612105E-2</c:v>
                </c:pt>
                <c:pt idx="2486">
                  <c:v>2.4366690681099423E-2</c:v>
                </c:pt>
                <c:pt idx="2487">
                  <c:v>2.4367061986841961E-2</c:v>
                </c:pt>
                <c:pt idx="2488">
                  <c:v>2.4367404030657017E-2</c:v>
                </c:pt>
                <c:pt idx="2489">
                  <c:v>2.4367717249124583E-2</c:v>
                </c:pt>
                <c:pt idx="2490">
                  <c:v>2.4368227622525794E-2</c:v>
                </c:pt>
                <c:pt idx="2491">
                  <c:v>2.4368649563763119E-2</c:v>
                </c:pt>
                <c:pt idx="2492">
                  <c:v>2.4368984731742045E-2</c:v>
                </c:pt>
                <c:pt idx="2493">
                  <c:v>2.4368903630399782E-2</c:v>
                </c:pt>
                <c:pt idx="2494">
                  <c:v>2.4368056960592157E-2</c:v>
                </c:pt>
                <c:pt idx="2495">
                  <c:v>2.436708825097E-2</c:v>
                </c:pt>
                <c:pt idx="2496">
                  <c:v>2.4365999702894551E-2</c:v>
                </c:pt>
                <c:pt idx="2497">
                  <c:v>2.4364557404314542E-2</c:v>
                </c:pt>
                <c:pt idx="2498">
                  <c:v>2.4364217076468297E-2</c:v>
                </c:pt>
                <c:pt idx="2499">
                  <c:v>2.4364022598014994E-2</c:v>
                </c:pt>
                <c:pt idx="2500">
                  <c:v>2.4363971065226642E-2</c:v>
                </c:pt>
                <c:pt idx="2501">
                  <c:v>2.4363966580437869E-2</c:v>
                </c:pt>
                <c:pt idx="2502">
                  <c:v>2.4363937620401319E-2</c:v>
                </c:pt>
                <c:pt idx="2503">
                  <c:v>2.4363884709211185E-2</c:v>
                </c:pt>
                <c:pt idx="2504">
                  <c:v>2.4363341246051943E-2</c:v>
                </c:pt>
                <c:pt idx="2505">
                  <c:v>2.4362462166432307E-2</c:v>
                </c:pt>
                <c:pt idx="2506">
                  <c:v>2.4362157254229005E-2</c:v>
                </c:pt>
                <c:pt idx="2507">
                  <c:v>2.4362449975702853E-2</c:v>
                </c:pt>
                <c:pt idx="2508">
                  <c:v>2.4362423658115129E-2</c:v>
                </c:pt>
                <c:pt idx="2509">
                  <c:v>2.4362084517796367E-2</c:v>
                </c:pt>
                <c:pt idx="2510">
                  <c:v>2.4361131500513531E-2</c:v>
                </c:pt>
                <c:pt idx="2511">
                  <c:v>2.4360221957578421E-2</c:v>
                </c:pt>
                <c:pt idx="2512">
                  <c:v>2.4359500309874809E-2</c:v>
                </c:pt>
                <c:pt idx="2513">
                  <c:v>2.4358724740459418E-2</c:v>
                </c:pt>
                <c:pt idx="2514">
                  <c:v>2.4357896292954921E-2</c:v>
                </c:pt>
                <c:pt idx="2515">
                  <c:v>2.4356939431384915E-2</c:v>
                </c:pt>
                <c:pt idx="2516">
                  <c:v>2.435509010524654E-2</c:v>
                </c:pt>
                <c:pt idx="2517">
                  <c:v>2.4353842493759752E-2</c:v>
                </c:pt>
                <c:pt idx="2518">
                  <c:v>2.4352793671131447E-2</c:v>
                </c:pt>
                <c:pt idx="2519">
                  <c:v>2.4351939966944017E-2</c:v>
                </c:pt>
                <c:pt idx="2520">
                  <c:v>2.435135358896481E-2</c:v>
                </c:pt>
                <c:pt idx="2521">
                  <c:v>2.435130104816512E-2</c:v>
                </c:pt>
                <c:pt idx="2522">
                  <c:v>2.4351479736603291E-2</c:v>
                </c:pt>
                <c:pt idx="2523">
                  <c:v>2.4351459563446112E-2</c:v>
                </c:pt>
                <c:pt idx="2524">
                  <c:v>2.435124444163694E-2</c:v>
                </c:pt>
                <c:pt idx="2525">
                  <c:v>2.435089704217451E-2</c:v>
                </c:pt>
                <c:pt idx="2526">
                  <c:v>2.4350658526807685E-2</c:v>
                </c:pt>
                <c:pt idx="2527">
                  <c:v>2.4350314704598128E-2</c:v>
                </c:pt>
                <c:pt idx="2528">
                  <c:v>2.4349867836377357E-2</c:v>
                </c:pt>
                <c:pt idx="2529">
                  <c:v>2.4348857910104164E-2</c:v>
                </c:pt>
                <c:pt idx="2530">
                  <c:v>2.4347864421862174E-2</c:v>
                </c:pt>
                <c:pt idx="2531">
                  <c:v>2.4346792699250618E-2</c:v>
                </c:pt>
                <c:pt idx="2532">
                  <c:v>2.434564369101485E-2</c:v>
                </c:pt>
                <c:pt idx="2533">
                  <c:v>2.4344492862137301E-2</c:v>
                </c:pt>
                <c:pt idx="2534">
                  <c:v>2.4343316562744258E-2</c:v>
                </c:pt>
                <c:pt idx="2535">
                  <c:v>2.4342115711018131E-2</c:v>
                </c:pt>
                <c:pt idx="2536">
                  <c:v>2.4339979027787055E-2</c:v>
                </c:pt>
                <c:pt idx="2537">
                  <c:v>2.4338097924504587E-2</c:v>
                </c:pt>
                <c:pt idx="2538">
                  <c:v>2.4336239977509815E-2</c:v>
                </c:pt>
                <c:pt idx="2539">
                  <c:v>2.4334404441386317E-2</c:v>
                </c:pt>
                <c:pt idx="2540">
                  <c:v>2.4330979513830859E-2</c:v>
                </c:pt>
                <c:pt idx="2541">
                  <c:v>2.4327498447040526E-2</c:v>
                </c:pt>
                <c:pt idx="2542">
                  <c:v>2.4324850744371108E-2</c:v>
                </c:pt>
                <c:pt idx="2543">
                  <c:v>2.4323507044976187E-2</c:v>
                </c:pt>
                <c:pt idx="2544">
                  <c:v>2.4322569523318259E-2</c:v>
                </c:pt>
                <c:pt idx="2545">
                  <c:v>2.4321588787966114E-2</c:v>
                </c:pt>
                <c:pt idx="2546">
                  <c:v>2.4320565525886576E-2</c:v>
                </c:pt>
                <c:pt idx="2547">
                  <c:v>2.4319405757054963E-2</c:v>
                </c:pt>
                <c:pt idx="2548">
                  <c:v>2.4318777938858338E-2</c:v>
                </c:pt>
                <c:pt idx="2549">
                  <c:v>2.4318365344642247E-2</c:v>
                </c:pt>
                <c:pt idx="2550">
                  <c:v>2.4318099748339341E-2</c:v>
                </c:pt>
                <c:pt idx="2551">
                  <c:v>2.4317954066537178E-2</c:v>
                </c:pt>
                <c:pt idx="2552">
                  <c:v>2.4317926129654475E-2</c:v>
                </c:pt>
                <c:pt idx="2553">
                  <c:v>2.4318489547041178E-2</c:v>
                </c:pt>
                <c:pt idx="2554">
                  <c:v>2.4318934876695661E-2</c:v>
                </c:pt>
                <c:pt idx="2555">
                  <c:v>2.4319264277757092E-2</c:v>
                </c:pt>
                <c:pt idx="2556">
                  <c:v>2.4319265849166712E-2</c:v>
                </c:pt>
                <c:pt idx="2557">
                  <c:v>2.4318260221309701E-2</c:v>
                </c:pt>
                <c:pt idx="2558">
                  <c:v>2.4317427351074224E-2</c:v>
                </c:pt>
                <c:pt idx="2559">
                  <c:v>2.4318624334274869E-2</c:v>
                </c:pt>
                <c:pt idx="2560">
                  <c:v>2.4320550313455213E-2</c:v>
                </c:pt>
                <c:pt idx="2561">
                  <c:v>2.4322579462903744E-2</c:v>
                </c:pt>
                <c:pt idx="2562">
                  <c:v>2.4324967540233593E-2</c:v>
                </c:pt>
                <c:pt idx="2563">
                  <c:v>2.4327740987748186E-2</c:v>
                </c:pt>
                <c:pt idx="2564">
                  <c:v>2.4330375423719415E-2</c:v>
                </c:pt>
                <c:pt idx="2565">
                  <c:v>2.4332874067690937E-2</c:v>
                </c:pt>
                <c:pt idx="2566">
                  <c:v>2.433512501618279E-2</c:v>
                </c:pt>
                <c:pt idx="2567">
                  <c:v>2.4337842790583198E-2</c:v>
                </c:pt>
                <c:pt idx="2568">
                  <c:v>2.4340891384443907E-2</c:v>
                </c:pt>
                <c:pt idx="2569">
                  <c:v>2.4344474502956192E-2</c:v>
                </c:pt>
                <c:pt idx="2570">
                  <c:v>2.434817807257789E-2</c:v>
                </c:pt>
                <c:pt idx="2571">
                  <c:v>2.4351748988470274E-2</c:v>
                </c:pt>
                <c:pt idx="2572">
                  <c:v>2.4355189660278199E-2</c:v>
                </c:pt>
                <c:pt idx="2573">
                  <c:v>2.4358494707932304E-2</c:v>
                </c:pt>
                <c:pt idx="2574">
                  <c:v>2.4361505299629497E-2</c:v>
                </c:pt>
                <c:pt idx="2575">
                  <c:v>2.4364226903869499E-2</c:v>
                </c:pt>
                <c:pt idx="2576">
                  <c:v>2.4366082675377012E-2</c:v>
                </c:pt>
                <c:pt idx="2577">
                  <c:v>2.4367589503480939E-2</c:v>
                </c:pt>
                <c:pt idx="2578">
                  <c:v>2.4368658630017401E-2</c:v>
                </c:pt>
                <c:pt idx="2579">
                  <c:v>2.4368698831231578E-2</c:v>
                </c:pt>
                <c:pt idx="2580">
                  <c:v>2.436813432495576E-2</c:v>
                </c:pt>
                <c:pt idx="2581">
                  <c:v>2.4367815196146406E-2</c:v>
                </c:pt>
                <c:pt idx="2582">
                  <c:v>2.4367483612584097E-2</c:v>
                </c:pt>
                <c:pt idx="2583">
                  <c:v>2.4367139807908229E-2</c:v>
                </c:pt>
                <c:pt idx="2584">
                  <c:v>2.4366771920361675E-2</c:v>
                </c:pt>
                <c:pt idx="2585">
                  <c:v>2.4365258843684231E-2</c:v>
                </c:pt>
                <c:pt idx="2586">
                  <c:v>2.4363765656717707E-2</c:v>
                </c:pt>
                <c:pt idx="2587">
                  <c:v>2.4363376729104391E-2</c:v>
                </c:pt>
                <c:pt idx="2588">
                  <c:v>2.4363012915985447E-2</c:v>
                </c:pt>
                <c:pt idx="2589">
                  <c:v>2.4362625026837455E-2</c:v>
                </c:pt>
                <c:pt idx="2590">
                  <c:v>2.4362213656067479E-2</c:v>
                </c:pt>
                <c:pt idx="2591">
                  <c:v>2.4361730826621991E-2</c:v>
                </c:pt>
                <c:pt idx="2592">
                  <c:v>2.4361218026315069E-2</c:v>
                </c:pt>
                <c:pt idx="2593">
                  <c:v>2.4359917706079988E-2</c:v>
                </c:pt>
                <c:pt idx="2594">
                  <c:v>2.4358359476014696E-2</c:v>
                </c:pt>
                <c:pt idx="2595">
                  <c:v>2.4356904637397443E-2</c:v>
                </c:pt>
                <c:pt idx="2596">
                  <c:v>2.4356019372579491E-2</c:v>
                </c:pt>
                <c:pt idx="2597">
                  <c:v>2.4355322282395789E-2</c:v>
                </c:pt>
                <c:pt idx="2598">
                  <c:v>2.4354595070687796E-2</c:v>
                </c:pt>
                <c:pt idx="2599">
                  <c:v>2.4353838373798901E-2</c:v>
                </c:pt>
                <c:pt idx="2600">
                  <c:v>2.4352935903508535E-2</c:v>
                </c:pt>
                <c:pt idx="2601">
                  <c:v>2.4351075395669334E-2</c:v>
                </c:pt>
                <c:pt idx="2602">
                  <c:v>2.4349161531915048E-2</c:v>
                </c:pt>
                <c:pt idx="2603">
                  <c:v>2.4347956116240754E-2</c:v>
                </c:pt>
                <c:pt idx="2604">
                  <c:v>2.434686388185785E-2</c:v>
                </c:pt>
                <c:pt idx="2605">
                  <c:v>2.4345753413410231E-2</c:v>
                </c:pt>
                <c:pt idx="2606">
                  <c:v>2.4344625052953619E-2</c:v>
                </c:pt>
                <c:pt idx="2607">
                  <c:v>2.434344690379785E-2</c:v>
                </c:pt>
                <c:pt idx="2608">
                  <c:v>2.4342074570828539E-2</c:v>
                </c:pt>
                <c:pt idx="2609">
                  <c:v>2.4340696299521541E-2</c:v>
                </c:pt>
                <c:pt idx="2610">
                  <c:v>2.4339313058936107E-2</c:v>
                </c:pt>
                <c:pt idx="2611">
                  <c:v>2.4338868871290976E-2</c:v>
                </c:pt>
                <c:pt idx="2612">
                  <c:v>2.4338500254978624E-2</c:v>
                </c:pt>
                <c:pt idx="2613">
                  <c:v>2.4337854547491915E-2</c:v>
                </c:pt>
                <c:pt idx="2614">
                  <c:v>2.4336936986716854E-2</c:v>
                </c:pt>
                <c:pt idx="2615">
                  <c:v>2.4335429909819645E-2</c:v>
                </c:pt>
                <c:pt idx="2616">
                  <c:v>2.4333960452943507E-2</c:v>
                </c:pt>
                <c:pt idx="2617">
                  <c:v>2.4333077205028864E-2</c:v>
                </c:pt>
                <c:pt idx="2618">
                  <c:v>2.4333319647728717E-2</c:v>
                </c:pt>
                <c:pt idx="2619">
                  <c:v>2.4333516569061072E-2</c:v>
                </c:pt>
                <c:pt idx="2620">
                  <c:v>2.4333669001374545E-2</c:v>
                </c:pt>
                <c:pt idx="2621">
                  <c:v>2.4333541388155848E-2</c:v>
                </c:pt>
                <c:pt idx="2622">
                  <c:v>2.433357133484244E-2</c:v>
                </c:pt>
                <c:pt idx="2623">
                  <c:v>2.4333511750883382E-2</c:v>
                </c:pt>
                <c:pt idx="2624">
                  <c:v>2.4333363701455446E-2</c:v>
                </c:pt>
                <c:pt idx="2625">
                  <c:v>2.4332795948627667E-2</c:v>
                </c:pt>
                <c:pt idx="2626">
                  <c:v>2.4331197159548321E-2</c:v>
                </c:pt>
                <c:pt idx="2627">
                  <c:v>2.4329282817217062E-2</c:v>
                </c:pt>
                <c:pt idx="2628">
                  <c:v>2.4328161373989219E-2</c:v>
                </c:pt>
                <c:pt idx="2629">
                  <c:v>2.4327392124197933E-2</c:v>
                </c:pt>
                <c:pt idx="2630">
                  <c:v>2.4326968437042809E-2</c:v>
                </c:pt>
                <c:pt idx="2631">
                  <c:v>2.4326674386595037E-2</c:v>
                </c:pt>
                <c:pt idx="2632">
                  <c:v>2.4326401654798428E-2</c:v>
                </c:pt>
                <c:pt idx="2633">
                  <c:v>2.4325979102728146E-2</c:v>
                </c:pt>
                <c:pt idx="2634">
                  <c:v>2.4325409706330174E-2</c:v>
                </c:pt>
                <c:pt idx="2635">
                  <c:v>2.4324166763768487E-2</c:v>
                </c:pt>
                <c:pt idx="2636">
                  <c:v>2.4323263115871921E-2</c:v>
                </c:pt>
                <c:pt idx="2637">
                  <c:v>2.4322422098899791E-2</c:v>
                </c:pt>
                <c:pt idx="2638">
                  <c:v>2.4321572207067779E-2</c:v>
                </c:pt>
                <c:pt idx="2639">
                  <c:v>2.4320713648888423E-2</c:v>
                </c:pt>
                <c:pt idx="2640">
                  <c:v>2.4320978450855502E-2</c:v>
                </c:pt>
                <c:pt idx="2641">
                  <c:v>2.4321750125746139E-2</c:v>
                </c:pt>
                <c:pt idx="2642">
                  <c:v>2.4322422657169121E-2</c:v>
                </c:pt>
                <c:pt idx="2643">
                  <c:v>2.4322997378052432E-2</c:v>
                </c:pt>
                <c:pt idx="2644">
                  <c:v>2.4323291967612713E-2</c:v>
                </c:pt>
                <c:pt idx="2645">
                  <c:v>2.4322815723129585E-2</c:v>
                </c:pt>
                <c:pt idx="2646">
                  <c:v>2.4321371634783904E-2</c:v>
                </c:pt>
                <c:pt idx="2647">
                  <c:v>2.4320089082252548E-2</c:v>
                </c:pt>
                <c:pt idx="2648">
                  <c:v>2.4318809758397848E-2</c:v>
                </c:pt>
                <c:pt idx="2649">
                  <c:v>2.4317533666369313E-2</c:v>
                </c:pt>
                <c:pt idx="2650">
                  <c:v>2.4315516289013808E-2</c:v>
                </c:pt>
                <c:pt idx="2651">
                  <c:v>2.4313303084154678E-2</c:v>
                </c:pt>
                <c:pt idx="2652">
                  <c:v>2.4311314826338245E-2</c:v>
                </c:pt>
                <c:pt idx="2653">
                  <c:v>2.4309310933641467E-2</c:v>
                </c:pt>
                <c:pt idx="2654">
                  <c:v>2.4307291715222366E-2</c:v>
                </c:pt>
                <c:pt idx="2655">
                  <c:v>2.4304916259616057E-2</c:v>
                </c:pt>
                <c:pt idx="2656">
                  <c:v>2.4302739571589384E-2</c:v>
                </c:pt>
                <c:pt idx="2657">
                  <c:v>2.430211655884322E-2</c:v>
                </c:pt>
                <c:pt idx="2658">
                  <c:v>2.430184609469551E-2</c:v>
                </c:pt>
                <c:pt idx="2659">
                  <c:v>2.4301699699713974E-2</c:v>
                </c:pt>
                <c:pt idx="2660">
                  <c:v>2.4301482890741296E-2</c:v>
                </c:pt>
                <c:pt idx="2661">
                  <c:v>2.4301196988681238E-2</c:v>
                </c:pt>
                <c:pt idx="2662">
                  <c:v>2.4300715985318379E-2</c:v>
                </c:pt>
                <c:pt idx="2663">
                  <c:v>2.4299673045325942E-2</c:v>
                </c:pt>
                <c:pt idx="2664">
                  <c:v>2.4298335279062593E-2</c:v>
                </c:pt>
                <c:pt idx="2665">
                  <c:v>2.4296773465985952E-2</c:v>
                </c:pt>
                <c:pt idx="2666">
                  <c:v>2.4295137399901634E-2</c:v>
                </c:pt>
                <c:pt idx="2667">
                  <c:v>2.4293428086998286E-2</c:v>
                </c:pt>
                <c:pt idx="2668">
                  <c:v>2.4291889511524976E-2</c:v>
                </c:pt>
                <c:pt idx="2669">
                  <c:v>2.4290688584000634E-2</c:v>
                </c:pt>
                <c:pt idx="2670">
                  <c:v>2.4289818998442889E-2</c:v>
                </c:pt>
                <c:pt idx="2671">
                  <c:v>2.4289717854360779E-2</c:v>
                </c:pt>
                <c:pt idx="2672">
                  <c:v>2.4289701312818702E-2</c:v>
                </c:pt>
                <c:pt idx="2673">
                  <c:v>2.4289767973652971E-2</c:v>
                </c:pt>
                <c:pt idx="2674">
                  <c:v>2.4290149319541893E-2</c:v>
                </c:pt>
                <c:pt idx="2675">
                  <c:v>2.4290420259269873E-2</c:v>
                </c:pt>
                <c:pt idx="2676">
                  <c:v>2.42905830942967E-2</c:v>
                </c:pt>
                <c:pt idx="2677">
                  <c:v>2.4290252050139821E-2</c:v>
                </c:pt>
                <c:pt idx="2678">
                  <c:v>2.4288694091690727E-2</c:v>
                </c:pt>
                <c:pt idx="2679">
                  <c:v>2.4287641286619598E-2</c:v>
                </c:pt>
                <c:pt idx="2680">
                  <c:v>2.4287127185638663E-2</c:v>
                </c:pt>
                <c:pt idx="2681">
                  <c:v>2.4287141623142119E-2</c:v>
                </c:pt>
                <c:pt idx="2682">
                  <c:v>2.428732690048542E-2</c:v>
                </c:pt>
                <c:pt idx="2683">
                  <c:v>2.4287469951107529E-2</c:v>
                </c:pt>
                <c:pt idx="2684">
                  <c:v>2.4287571485624576E-2</c:v>
                </c:pt>
                <c:pt idx="2685">
                  <c:v>2.4287535376079371E-2</c:v>
                </c:pt>
                <c:pt idx="2686">
                  <c:v>2.4287493371764276E-2</c:v>
                </c:pt>
                <c:pt idx="2687">
                  <c:v>2.4287219385563261E-2</c:v>
                </c:pt>
                <c:pt idx="2688">
                  <c:v>2.4286814376202108E-2</c:v>
                </c:pt>
                <c:pt idx="2689">
                  <c:v>2.4286135750046227E-2</c:v>
                </c:pt>
                <c:pt idx="2690">
                  <c:v>2.4285188680843825E-2</c:v>
                </c:pt>
                <c:pt idx="2691">
                  <c:v>2.4284171860965969E-2</c:v>
                </c:pt>
                <c:pt idx="2692">
                  <c:v>2.4283842378107452E-2</c:v>
                </c:pt>
                <c:pt idx="2693">
                  <c:v>2.4283798087446424E-2</c:v>
                </c:pt>
                <c:pt idx="2694">
                  <c:v>2.428368024485766E-2</c:v>
                </c:pt>
                <c:pt idx="2695">
                  <c:v>2.4283490264732685E-2</c:v>
                </c:pt>
                <c:pt idx="2696">
                  <c:v>2.4283119693975442E-2</c:v>
                </c:pt>
                <c:pt idx="2697">
                  <c:v>2.4282571999211102E-2</c:v>
                </c:pt>
                <c:pt idx="2698">
                  <c:v>2.428227033906526E-2</c:v>
                </c:pt>
                <c:pt idx="2699">
                  <c:v>2.4282403590080257E-2</c:v>
                </c:pt>
                <c:pt idx="2700">
                  <c:v>2.4282432987346073E-2</c:v>
                </c:pt>
                <c:pt idx="2701">
                  <c:v>2.4282360711130706E-2</c:v>
                </c:pt>
                <c:pt idx="2702">
                  <c:v>2.4282021136337987E-2</c:v>
                </c:pt>
                <c:pt idx="2703">
                  <c:v>2.4281695396981343E-2</c:v>
                </c:pt>
                <c:pt idx="2704">
                  <c:v>2.4281362064435895E-2</c:v>
                </c:pt>
                <c:pt idx="2705">
                  <c:v>2.4281021027771379E-2</c:v>
                </c:pt>
                <c:pt idx="2706">
                  <c:v>2.4280647380807575E-2</c:v>
                </c:pt>
                <c:pt idx="2707">
                  <c:v>2.4279628562014637E-2</c:v>
                </c:pt>
                <c:pt idx="2708">
                  <c:v>2.4278217672732857E-2</c:v>
                </c:pt>
                <c:pt idx="2709">
                  <c:v>2.4277004366021548E-2</c:v>
                </c:pt>
                <c:pt idx="2710">
                  <c:v>2.4275888254530142E-2</c:v>
                </c:pt>
                <c:pt idx="2711">
                  <c:v>2.4274867730106769E-2</c:v>
                </c:pt>
                <c:pt idx="2712">
                  <c:v>2.4273948551711937E-2</c:v>
                </c:pt>
                <c:pt idx="2713">
                  <c:v>2.427299526519321E-2</c:v>
                </c:pt>
                <c:pt idx="2714">
                  <c:v>2.4272008447140059E-2</c:v>
                </c:pt>
                <c:pt idx="2715">
                  <c:v>2.4270113346437871E-2</c:v>
                </c:pt>
                <c:pt idx="2716">
                  <c:v>2.4269005485686626E-2</c:v>
                </c:pt>
                <c:pt idx="2717">
                  <c:v>2.4268437484639076E-2</c:v>
                </c:pt>
                <c:pt idx="2718">
                  <c:v>2.4267990911524172E-2</c:v>
                </c:pt>
                <c:pt idx="2719">
                  <c:v>2.4267663699740309E-2</c:v>
                </c:pt>
                <c:pt idx="2720">
                  <c:v>2.4267203017976881E-2</c:v>
                </c:pt>
                <c:pt idx="2721">
                  <c:v>2.4266610970575132E-2</c:v>
                </c:pt>
                <c:pt idx="2722">
                  <c:v>2.4265708634387047E-2</c:v>
                </c:pt>
                <c:pt idx="2723">
                  <c:v>2.4263426799986072E-2</c:v>
                </c:pt>
                <c:pt idx="2724">
                  <c:v>2.4261253496645135E-2</c:v>
                </c:pt>
                <c:pt idx="2725">
                  <c:v>2.42591345040809E-2</c:v>
                </c:pt>
                <c:pt idx="2726">
                  <c:v>2.4256614300862862E-2</c:v>
                </c:pt>
                <c:pt idx="2727">
                  <c:v>2.4253700365200758E-2</c:v>
                </c:pt>
                <c:pt idx="2728">
                  <c:v>2.4251141329659519E-2</c:v>
                </c:pt>
                <c:pt idx="2729">
                  <c:v>2.4249884442315742E-2</c:v>
                </c:pt>
                <c:pt idx="2730">
                  <c:v>2.4248927765709354E-2</c:v>
                </c:pt>
                <c:pt idx="2731">
                  <c:v>2.4248265668158471E-2</c:v>
                </c:pt>
                <c:pt idx="2732">
                  <c:v>2.4247949139029334E-2</c:v>
                </c:pt>
                <c:pt idx="2733">
                  <c:v>2.42478345723358E-2</c:v>
                </c:pt>
                <c:pt idx="2734">
                  <c:v>2.4247808679775582E-2</c:v>
                </c:pt>
                <c:pt idx="2735">
                  <c:v>2.424786974967642E-2</c:v>
                </c:pt>
                <c:pt idx="2736">
                  <c:v>2.424794690330281E-2</c:v>
                </c:pt>
                <c:pt idx="2737">
                  <c:v>2.4247947515927765E-2</c:v>
                </c:pt>
                <c:pt idx="2738">
                  <c:v>2.4247873023388135E-2</c:v>
                </c:pt>
                <c:pt idx="2739">
                  <c:v>2.4247950488674341E-2</c:v>
                </c:pt>
                <c:pt idx="2740">
                  <c:v>2.4248094578087805E-2</c:v>
                </c:pt>
                <c:pt idx="2741">
                  <c:v>2.4248304033797772E-2</c:v>
                </c:pt>
                <c:pt idx="2742">
                  <c:v>2.4248379705782624E-2</c:v>
                </c:pt>
                <c:pt idx="2743">
                  <c:v>2.4248324171592291E-2</c:v>
                </c:pt>
                <c:pt idx="2744">
                  <c:v>2.4247944020898957E-2</c:v>
                </c:pt>
                <c:pt idx="2745">
                  <c:v>2.4247338475085301E-2</c:v>
                </c:pt>
                <c:pt idx="2746">
                  <c:v>2.4246511724591944E-2</c:v>
                </c:pt>
                <c:pt idx="2747">
                  <c:v>2.4245471585622912E-2</c:v>
                </c:pt>
                <c:pt idx="2748">
                  <c:v>2.424422201927556E-2</c:v>
                </c:pt>
                <c:pt idx="2749">
                  <c:v>2.4242383797728525E-2</c:v>
                </c:pt>
                <c:pt idx="2750">
                  <c:v>2.4241057620291214E-2</c:v>
                </c:pt>
                <c:pt idx="2751">
                  <c:v>2.4239824556856134E-2</c:v>
                </c:pt>
                <c:pt idx="2752">
                  <c:v>2.4238546653681383E-2</c:v>
                </c:pt>
                <c:pt idx="2753">
                  <c:v>2.4237224955613184E-2</c:v>
                </c:pt>
                <c:pt idx="2754">
                  <c:v>2.4235597292701718E-2</c:v>
                </c:pt>
                <c:pt idx="2755">
                  <c:v>2.4234332641747701E-2</c:v>
                </c:pt>
                <c:pt idx="2756">
                  <c:v>2.4233210455932859E-2</c:v>
                </c:pt>
                <c:pt idx="2757">
                  <c:v>2.4232137166154657E-2</c:v>
                </c:pt>
                <c:pt idx="2758">
                  <c:v>2.4231111855168144E-2</c:v>
                </c:pt>
                <c:pt idx="2759">
                  <c:v>2.4230438234016789E-2</c:v>
                </c:pt>
                <c:pt idx="2760">
                  <c:v>2.4229851883252652E-2</c:v>
                </c:pt>
                <c:pt idx="2761">
                  <c:v>2.4229818747123752E-2</c:v>
                </c:pt>
                <c:pt idx="2762">
                  <c:v>2.4229837082230258E-2</c:v>
                </c:pt>
                <c:pt idx="2763">
                  <c:v>2.4229683994844452E-2</c:v>
                </c:pt>
                <c:pt idx="2764">
                  <c:v>2.4229362206739571E-2</c:v>
                </c:pt>
                <c:pt idx="2765">
                  <c:v>2.4227503901363009E-2</c:v>
                </c:pt>
                <c:pt idx="2766">
                  <c:v>2.4225802204036584E-2</c:v>
                </c:pt>
                <c:pt idx="2767">
                  <c:v>2.4225353146730688E-2</c:v>
                </c:pt>
                <c:pt idx="2768">
                  <c:v>2.4225003279238131E-2</c:v>
                </c:pt>
                <c:pt idx="2769">
                  <c:v>2.4224750831469372E-2</c:v>
                </c:pt>
                <c:pt idx="2770">
                  <c:v>2.4224620102746598E-2</c:v>
                </c:pt>
                <c:pt idx="2771">
                  <c:v>2.4224504810702735E-2</c:v>
                </c:pt>
                <c:pt idx="2772">
                  <c:v>2.4224354887431711E-2</c:v>
                </c:pt>
                <c:pt idx="2773">
                  <c:v>2.4224170750526814E-2</c:v>
                </c:pt>
                <c:pt idx="2774">
                  <c:v>2.4223902976211992E-2</c:v>
                </c:pt>
                <c:pt idx="2775">
                  <c:v>2.4223245120605589E-2</c:v>
                </c:pt>
                <c:pt idx="2776">
                  <c:v>2.4222552880004373E-2</c:v>
                </c:pt>
                <c:pt idx="2777">
                  <c:v>2.4221826357245718E-2</c:v>
                </c:pt>
                <c:pt idx="2778">
                  <c:v>2.4221534663357358E-2</c:v>
                </c:pt>
                <c:pt idx="2779">
                  <c:v>2.4221318694205102E-2</c:v>
                </c:pt>
                <c:pt idx="2780">
                  <c:v>2.4221177416960084E-2</c:v>
                </c:pt>
                <c:pt idx="2781">
                  <c:v>2.422104790285216E-2</c:v>
                </c:pt>
                <c:pt idx="2782">
                  <c:v>2.422105994632387E-2</c:v>
                </c:pt>
                <c:pt idx="2783">
                  <c:v>2.4221517817564632E-2</c:v>
                </c:pt>
                <c:pt idx="2784">
                  <c:v>2.4222115925764297E-2</c:v>
                </c:pt>
                <c:pt idx="2785">
                  <c:v>2.422277175037672E-2</c:v>
                </c:pt>
                <c:pt idx="2786">
                  <c:v>2.4223390112285182E-2</c:v>
                </c:pt>
                <c:pt idx="2787">
                  <c:v>2.4223971745176612E-2</c:v>
                </c:pt>
                <c:pt idx="2788">
                  <c:v>2.4223082055897731E-2</c:v>
                </c:pt>
                <c:pt idx="2789">
                  <c:v>2.4221669007561879E-2</c:v>
                </c:pt>
                <c:pt idx="2790">
                  <c:v>2.4221438124091402E-2</c:v>
                </c:pt>
                <c:pt idx="2791">
                  <c:v>2.4221981802746519E-2</c:v>
                </c:pt>
                <c:pt idx="2792">
                  <c:v>2.422304159524721E-2</c:v>
                </c:pt>
                <c:pt idx="2793">
                  <c:v>2.4224143798840254E-2</c:v>
                </c:pt>
                <c:pt idx="2794">
                  <c:v>2.4225192805166836E-2</c:v>
                </c:pt>
                <c:pt idx="2795">
                  <c:v>2.4226189572113175E-2</c:v>
                </c:pt>
                <c:pt idx="2796">
                  <c:v>2.4226546836241203E-2</c:v>
                </c:pt>
                <c:pt idx="2797">
                  <c:v>2.422672946812425E-2</c:v>
                </c:pt>
                <c:pt idx="2798">
                  <c:v>2.422622382445867E-2</c:v>
                </c:pt>
                <c:pt idx="2799">
                  <c:v>2.4225397425939529E-2</c:v>
                </c:pt>
                <c:pt idx="2800">
                  <c:v>2.4225483816464288E-2</c:v>
                </c:pt>
                <c:pt idx="2801">
                  <c:v>2.4225552514412274E-2</c:v>
                </c:pt>
                <c:pt idx="2802">
                  <c:v>2.4225603851677182E-2</c:v>
                </c:pt>
                <c:pt idx="2803">
                  <c:v>2.422555556179827E-2</c:v>
                </c:pt>
                <c:pt idx="2804">
                  <c:v>2.4225000058022427E-2</c:v>
                </c:pt>
                <c:pt idx="2805">
                  <c:v>2.4225577980977187E-2</c:v>
                </c:pt>
                <c:pt idx="2806">
                  <c:v>2.4226349446228545E-2</c:v>
                </c:pt>
                <c:pt idx="2807">
                  <c:v>2.4227310874139506E-2</c:v>
                </c:pt>
                <c:pt idx="2808">
                  <c:v>2.4228082520488581E-2</c:v>
                </c:pt>
                <c:pt idx="2809">
                  <c:v>2.4228668083616876E-2</c:v>
                </c:pt>
                <c:pt idx="2810">
                  <c:v>2.4228760157327889E-2</c:v>
                </c:pt>
                <c:pt idx="2811">
                  <c:v>2.4228567563198061E-2</c:v>
                </c:pt>
                <c:pt idx="2812">
                  <c:v>2.4228937412911971E-2</c:v>
                </c:pt>
                <c:pt idx="2813">
                  <c:v>2.4229293754578222E-2</c:v>
                </c:pt>
                <c:pt idx="2814">
                  <c:v>2.422850601557738E-2</c:v>
                </c:pt>
                <c:pt idx="2815">
                  <c:v>2.4227338610994503E-2</c:v>
                </c:pt>
                <c:pt idx="2816">
                  <c:v>2.4226372212559077E-2</c:v>
                </c:pt>
                <c:pt idx="2817">
                  <c:v>2.4225603049599108E-2</c:v>
                </c:pt>
                <c:pt idx="2818">
                  <c:v>2.4225310091058036E-2</c:v>
                </c:pt>
                <c:pt idx="2819">
                  <c:v>2.4226228285722864E-2</c:v>
                </c:pt>
                <c:pt idx="2820">
                  <c:v>2.4227787879309445E-2</c:v>
                </c:pt>
                <c:pt idx="2821">
                  <c:v>2.4237898819586587E-2</c:v>
                </c:pt>
                <c:pt idx="2822">
                  <c:v>2.4251502328993611E-2</c:v>
                </c:pt>
                <c:pt idx="2823">
                  <c:v>2.4266680866507444E-2</c:v>
                </c:pt>
                <c:pt idx="2824">
                  <c:v>2.4282470750169441E-2</c:v>
                </c:pt>
                <c:pt idx="2825">
                  <c:v>2.4298303686803174E-2</c:v>
                </c:pt>
                <c:pt idx="2826">
                  <c:v>2.4313747154519866E-2</c:v>
                </c:pt>
                <c:pt idx="2827">
                  <c:v>2.4328808396388905E-2</c:v>
                </c:pt>
                <c:pt idx="2828">
                  <c:v>2.434349950288902E-2</c:v>
                </c:pt>
                <c:pt idx="2829">
                  <c:v>2.4357633765885182E-2</c:v>
                </c:pt>
                <c:pt idx="2830">
                  <c:v>2.4371932469581869E-2</c:v>
                </c:pt>
                <c:pt idx="2831">
                  <c:v>2.4386304279848385E-2</c:v>
                </c:pt>
                <c:pt idx="2832">
                  <c:v>2.4400267950615791E-2</c:v>
                </c:pt>
                <c:pt idx="2833">
                  <c:v>2.4413831238791251E-2</c:v>
                </c:pt>
                <c:pt idx="2834">
                  <c:v>2.4426646307059128E-2</c:v>
                </c:pt>
                <c:pt idx="2835">
                  <c:v>2.443922642579105E-2</c:v>
                </c:pt>
                <c:pt idx="2836">
                  <c:v>2.4451436789378601E-2</c:v>
                </c:pt>
                <c:pt idx="2837">
                  <c:v>2.4463284386031056E-2</c:v>
                </c:pt>
                <c:pt idx="2838">
                  <c:v>2.4474971827656816E-2</c:v>
                </c:pt>
                <c:pt idx="2839">
                  <c:v>2.4486374832053511E-2</c:v>
                </c:pt>
                <c:pt idx="2840">
                  <c:v>2.4497498772968709E-2</c:v>
                </c:pt>
                <c:pt idx="2841">
                  <c:v>2.4508746426193915E-2</c:v>
                </c:pt>
                <c:pt idx="2842">
                  <c:v>2.4519825154525277E-2</c:v>
                </c:pt>
                <c:pt idx="2843">
                  <c:v>2.4530738484686766E-2</c:v>
                </c:pt>
                <c:pt idx="2844">
                  <c:v>2.4541440512268697E-2</c:v>
                </c:pt>
                <c:pt idx="2845">
                  <c:v>2.4551919076417891E-2</c:v>
                </c:pt>
                <c:pt idx="2846">
                  <c:v>2.4561952501022347E-2</c:v>
                </c:pt>
                <c:pt idx="2847">
                  <c:v>2.4572000621735857E-2</c:v>
                </c:pt>
                <c:pt idx="2848">
                  <c:v>2.4581934712597963E-2</c:v>
                </c:pt>
                <c:pt idx="2849">
                  <c:v>2.4591845326881384E-2</c:v>
                </c:pt>
                <c:pt idx="2850">
                  <c:v>2.4601478620922771E-2</c:v>
                </c:pt>
                <c:pt idx="2851">
                  <c:v>2.4610839923755172E-2</c:v>
                </c:pt>
                <c:pt idx="2852">
                  <c:v>2.4618776298004321E-2</c:v>
                </c:pt>
                <c:pt idx="2853">
                  <c:v>2.4626815175751774E-2</c:v>
                </c:pt>
                <c:pt idx="2854">
                  <c:v>2.4635261330916255E-2</c:v>
                </c:pt>
                <c:pt idx="2855">
                  <c:v>2.4643607498027003E-2</c:v>
                </c:pt>
                <c:pt idx="2856">
                  <c:v>2.4651855552766774E-2</c:v>
                </c:pt>
                <c:pt idx="2857">
                  <c:v>2.4660006401457293E-2</c:v>
                </c:pt>
                <c:pt idx="2858">
                  <c:v>2.4668450097606168E-2</c:v>
                </c:pt>
                <c:pt idx="2859">
                  <c:v>2.467672060435834E-2</c:v>
                </c:pt>
                <c:pt idx="2860">
                  <c:v>2.4684821208591532E-2</c:v>
                </c:pt>
                <c:pt idx="2861">
                  <c:v>2.4692440320151058E-2</c:v>
                </c:pt>
                <c:pt idx="2862">
                  <c:v>2.4699135191106739E-2</c:v>
                </c:pt>
                <c:pt idx="2863">
                  <c:v>2.4705713658148915E-2</c:v>
                </c:pt>
                <c:pt idx="2864">
                  <c:v>2.4712177888509546E-2</c:v>
                </c:pt>
                <c:pt idx="2865">
                  <c:v>2.4718583180513339E-2</c:v>
                </c:pt>
                <c:pt idx="2866">
                  <c:v>2.4724835783672627E-2</c:v>
                </c:pt>
                <c:pt idx="2867">
                  <c:v>2.4730938789800927E-2</c:v>
                </c:pt>
                <c:pt idx="2868">
                  <c:v>2.4736694060123875E-2</c:v>
                </c:pt>
                <c:pt idx="2869">
                  <c:v>2.4741590916404894E-2</c:v>
                </c:pt>
                <c:pt idx="2870">
                  <c:v>2.4745743351511543E-2</c:v>
                </c:pt>
                <c:pt idx="2871">
                  <c:v>2.4748631347378074E-2</c:v>
                </c:pt>
                <c:pt idx="2872">
                  <c:v>2.4751877939877362E-2</c:v>
                </c:pt>
                <c:pt idx="2873">
                  <c:v>2.4756721377710719E-2</c:v>
                </c:pt>
                <c:pt idx="2874">
                  <c:v>2.4761678901962871E-2</c:v>
                </c:pt>
                <c:pt idx="2875">
                  <c:v>2.4766747671050051E-2</c:v>
                </c:pt>
                <c:pt idx="2876">
                  <c:v>2.4772198318551632E-2</c:v>
                </c:pt>
                <c:pt idx="2877">
                  <c:v>2.477842770381293E-2</c:v>
                </c:pt>
                <c:pt idx="2878">
                  <c:v>2.4784809616513217E-2</c:v>
                </c:pt>
                <c:pt idx="2879">
                  <c:v>2.4791210922964768E-2</c:v>
                </c:pt>
                <c:pt idx="2880">
                  <c:v>2.479739263968565E-2</c:v>
                </c:pt>
                <c:pt idx="2881">
                  <c:v>2.4803358802110754E-2</c:v>
                </c:pt>
                <c:pt idx="2882">
                  <c:v>2.4809020576883646E-2</c:v>
                </c:pt>
                <c:pt idx="2883">
                  <c:v>2.4814117661380669E-2</c:v>
                </c:pt>
                <c:pt idx="2884">
                  <c:v>2.4818320421762678E-2</c:v>
                </c:pt>
                <c:pt idx="2885">
                  <c:v>2.4821727715931205E-2</c:v>
                </c:pt>
                <c:pt idx="2886">
                  <c:v>2.4816504100414825E-2</c:v>
                </c:pt>
                <c:pt idx="2887">
                  <c:v>2.4803608631671709E-2</c:v>
                </c:pt>
                <c:pt idx="2888">
                  <c:v>2.4790512322274614E-2</c:v>
                </c:pt>
                <c:pt idx="2889">
                  <c:v>2.4777218899774706E-2</c:v>
                </c:pt>
                <c:pt idx="2890">
                  <c:v>2.4764393877288755E-2</c:v>
                </c:pt>
                <c:pt idx="2891">
                  <c:v>2.4752599096203295E-2</c:v>
                </c:pt>
                <c:pt idx="2892">
                  <c:v>2.4741219930243901E-2</c:v>
                </c:pt>
                <c:pt idx="2893">
                  <c:v>2.4729816154851387E-2</c:v>
                </c:pt>
                <c:pt idx="2894">
                  <c:v>2.4718388231677331E-2</c:v>
                </c:pt>
                <c:pt idx="2895">
                  <c:v>2.4707628790467312E-2</c:v>
                </c:pt>
                <c:pt idx="2896">
                  <c:v>2.4697141734122338E-2</c:v>
                </c:pt>
                <c:pt idx="2897">
                  <c:v>2.468692164206774E-2</c:v>
                </c:pt>
                <c:pt idx="2898">
                  <c:v>2.4677144958477601E-2</c:v>
                </c:pt>
                <c:pt idx="2899">
                  <c:v>2.4667868713339862E-2</c:v>
                </c:pt>
                <c:pt idx="2900">
                  <c:v>2.465891317959128E-2</c:v>
                </c:pt>
                <c:pt idx="2901">
                  <c:v>2.4649800091616967E-2</c:v>
                </c:pt>
                <c:pt idx="2902">
                  <c:v>2.4640532404992491E-2</c:v>
                </c:pt>
                <c:pt idx="2903">
                  <c:v>2.4631221729635222E-2</c:v>
                </c:pt>
                <c:pt idx="2904">
                  <c:v>2.4621731556441848E-2</c:v>
                </c:pt>
                <c:pt idx="2905">
                  <c:v>2.461206525263325E-2</c:v>
                </c:pt>
                <c:pt idx="2906">
                  <c:v>2.4602816104023123E-2</c:v>
                </c:pt>
                <c:pt idx="2907">
                  <c:v>2.459426748099084E-2</c:v>
                </c:pt>
                <c:pt idx="2908">
                  <c:v>2.4586146925859413E-2</c:v>
                </c:pt>
                <c:pt idx="2909">
                  <c:v>2.457912499776238E-2</c:v>
                </c:pt>
                <c:pt idx="2910">
                  <c:v>2.4572214799827276E-2</c:v>
                </c:pt>
                <c:pt idx="2911">
                  <c:v>2.4565414236096494E-2</c:v>
                </c:pt>
                <c:pt idx="2912">
                  <c:v>2.4558456503079813E-2</c:v>
                </c:pt>
                <c:pt idx="2913">
                  <c:v>2.4551525290714738E-2</c:v>
                </c:pt>
                <c:pt idx="2914">
                  <c:v>2.4544652914178556E-2</c:v>
                </c:pt>
                <c:pt idx="2915">
                  <c:v>2.4537844654161121E-2</c:v>
                </c:pt>
                <c:pt idx="2916">
                  <c:v>2.4531099307893572E-2</c:v>
                </c:pt>
                <c:pt idx="2917">
                  <c:v>2.4523896771502286E-2</c:v>
                </c:pt>
                <c:pt idx="2918">
                  <c:v>2.4516741358349008E-2</c:v>
                </c:pt>
                <c:pt idx="2919">
                  <c:v>2.4509580329035861E-2</c:v>
                </c:pt>
                <c:pt idx="2920">
                  <c:v>2.4502413982307659E-2</c:v>
                </c:pt>
                <c:pt idx="2921">
                  <c:v>2.4495044657792422E-2</c:v>
                </c:pt>
                <c:pt idx="2922">
                  <c:v>2.4488855332001371E-2</c:v>
                </c:pt>
                <c:pt idx="2923">
                  <c:v>2.4483187965398497E-2</c:v>
                </c:pt>
                <c:pt idx="2924">
                  <c:v>2.4477640853793132E-2</c:v>
                </c:pt>
                <c:pt idx="2925">
                  <c:v>2.4472211951589322E-2</c:v>
                </c:pt>
                <c:pt idx="2926">
                  <c:v>2.4467055934067703E-2</c:v>
                </c:pt>
                <c:pt idx="2927">
                  <c:v>2.4462135573131608E-2</c:v>
                </c:pt>
                <c:pt idx="2928">
                  <c:v>2.4457329205460409E-2</c:v>
                </c:pt>
                <c:pt idx="2929">
                  <c:v>2.4452576234993473E-2</c:v>
                </c:pt>
                <c:pt idx="2930">
                  <c:v>2.4447875660044999E-2</c:v>
                </c:pt>
                <c:pt idx="2931">
                  <c:v>2.4442918030415414E-2</c:v>
                </c:pt>
                <c:pt idx="2932">
                  <c:v>2.4437707887142578E-2</c:v>
                </c:pt>
                <c:pt idx="2933">
                  <c:v>2.443182870161572E-2</c:v>
                </c:pt>
                <c:pt idx="2934">
                  <c:v>2.4426617831882776E-2</c:v>
                </c:pt>
                <c:pt idx="2935">
                  <c:v>2.4421850132318679E-2</c:v>
                </c:pt>
                <c:pt idx="2936">
                  <c:v>2.4417248739955526E-2</c:v>
                </c:pt>
                <c:pt idx="2937">
                  <c:v>2.4412542355492502E-2</c:v>
                </c:pt>
                <c:pt idx="2938">
                  <c:v>2.4407733398969667E-2</c:v>
                </c:pt>
                <c:pt idx="2939">
                  <c:v>2.4401507349560498E-2</c:v>
                </c:pt>
                <c:pt idx="2940">
                  <c:v>2.4395324421169484E-2</c:v>
                </c:pt>
                <c:pt idx="2941">
                  <c:v>2.4389307626800777E-2</c:v>
                </c:pt>
                <c:pt idx="2942">
                  <c:v>2.438345464607521E-2</c:v>
                </c:pt>
                <c:pt idx="2943">
                  <c:v>2.4378657656604425E-2</c:v>
                </c:pt>
                <c:pt idx="2944">
                  <c:v>2.4374089478507294E-2</c:v>
                </c:pt>
                <c:pt idx="2945">
                  <c:v>2.4369745579200866E-2</c:v>
                </c:pt>
                <c:pt idx="2946">
                  <c:v>2.4365840173587186E-2</c:v>
                </c:pt>
                <c:pt idx="2947">
                  <c:v>2.4361997784372275E-2</c:v>
                </c:pt>
                <c:pt idx="2948">
                  <c:v>2.4358217229424627E-2</c:v>
                </c:pt>
                <c:pt idx="2949">
                  <c:v>2.4354807550533101E-2</c:v>
                </c:pt>
                <c:pt idx="2950">
                  <c:v>2.4352552650174289E-2</c:v>
                </c:pt>
                <c:pt idx="2951">
                  <c:v>2.4350544723039255E-2</c:v>
                </c:pt>
                <c:pt idx="2952">
                  <c:v>2.4348600208807379E-2</c:v>
                </c:pt>
                <c:pt idx="2953">
                  <c:v>2.4346940123968527E-2</c:v>
                </c:pt>
                <c:pt idx="2954">
                  <c:v>2.4345411870587141E-2</c:v>
                </c:pt>
                <c:pt idx="2955">
                  <c:v>2.4343587390985164E-2</c:v>
                </c:pt>
                <c:pt idx="2956">
                  <c:v>2.4341472587088121E-2</c:v>
                </c:pt>
                <c:pt idx="2957">
                  <c:v>2.4338113650969884E-2</c:v>
                </c:pt>
                <c:pt idx="2958">
                  <c:v>2.4334133413595801E-2</c:v>
                </c:pt>
                <c:pt idx="2959">
                  <c:v>2.4330883618585156E-2</c:v>
                </c:pt>
                <c:pt idx="2960">
                  <c:v>2.4327825717533644E-2</c:v>
                </c:pt>
                <c:pt idx="2961">
                  <c:v>2.4324955191553619E-2</c:v>
                </c:pt>
                <c:pt idx="2962">
                  <c:v>2.4322729506261059E-2</c:v>
                </c:pt>
                <c:pt idx="2963">
                  <c:v>2.432043830481825E-2</c:v>
                </c:pt>
                <c:pt idx="2964">
                  <c:v>2.4318082689118233E-2</c:v>
                </c:pt>
                <c:pt idx="2965">
                  <c:v>2.4315385359904015E-2</c:v>
                </c:pt>
                <c:pt idx="2966">
                  <c:v>2.4312714508221697E-2</c:v>
                </c:pt>
                <c:pt idx="2967">
                  <c:v>2.4310232804185601E-2</c:v>
                </c:pt>
                <c:pt idx="2968">
                  <c:v>2.4307783273173726E-2</c:v>
                </c:pt>
                <c:pt idx="2969">
                  <c:v>2.4305364960777461E-2</c:v>
                </c:pt>
                <c:pt idx="2970">
                  <c:v>2.4302646102511788E-2</c:v>
                </c:pt>
                <c:pt idx="2971">
                  <c:v>2.4300988063015221E-2</c:v>
                </c:pt>
                <c:pt idx="2972">
                  <c:v>2.429937316808092E-2</c:v>
                </c:pt>
                <c:pt idx="2973">
                  <c:v>2.4297757106886291E-2</c:v>
                </c:pt>
                <c:pt idx="2974">
                  <c:v>2.4296139901310101E-2</c:v>
                </c:pt>
                <c:pt idx="2975">
                  <c:v>2.4294336078649434E-2</c:v>
                </c:pt>
                <c:pt idx="2976">
                  <c:v>2.4291462065251693E-2</c:v>
                </c:pt>
                <c:pt idx="2977">
                  <c:v>2.4288198142164687E-2</c:v>
                </c:pt>
                <c:pt idx="2978">
                  <c:v>2.4285243598640965E-2</c:v>
                </c:pt>
                <c:pt idx="2979">
                  <c:v>2.4282453326970623E-2</c:v>
                </c:pt>
                <c:pt idx="2980">
                  <c:v>2.4279824292945389E-2</c:v>
                </c:pt>
                <c:pt idx="2981">
                  <c:v>2.4277625928127194E-2</c:v>
                </c:pt>
                <c:pt idx="2982">
                  <c:v>2.4275495334137941E-2</c:v>
                </c:pt>
                <c:pt idx="2983">
                  <c:v>2.427355941498479E-2</c:v>
                </c:pt>
                <c:pt idx="2984">
                  <c:v>2.4272025129935565E-2</c:v>
                </c:pt>
                <c:pt idx="2985">
                  <c:v>2.4270501102514615E-2</c:v>
                </c:pt>
                <c:pt idx="2986">
                  <c:v>2.4268987146319351E-2</c:v>
                </c:pt>
                <c:pt idx="2987">
                  <c:v>2.4267358339101819E-2</c:v>
                </c:pt>
                <c:pt idx="2988">
                  <c:v>2.4265559461232225E-2</c:v>
                </c:pt>
                <c:pt idx="2989">
                  <c:v>2.4263997095572032E-2</c:v>
                </c:pt>
                <c:pt idx="2990">
                  <c:v>2.4262457676868698E-2</c:v>
                </c:pt>
                <c:pt idx="2991">
                  <c:v>2.4260916432218973E-2</c:v>
                </c:pt>
                <c:pt idx="2992">
                  <c:v>2.425937339587236E-2</c:v>
                </c:pt>
                <c:pt idx="2993">
                  <c:v>2.4257852730593873E-2</c:v>
                </c:pt>
                <c:pt idx="2994">
                  <c:v>2.42565316270019E-2</c:v>
                </c:pt>
                <c:pt idx="2995">
                  <c:v>2.4255265813091068E-2</c:v>
                </c:pt>
                <c:pt idx="2996">
                  <c:v>2.4253975054050157E-2</c:v>
                </c:pt>
                <c:pt idx="2997">
                  <c:v>2.4252659641734495E-2</c:v>
                </c:pt>
                <c:pt idx="2998">
                  <c:v>2.4251329427298955E-2</c:v>
                </c:pt>
                <c:pt idx="2999">
                  <c:v>2.4249420325072792E-2</c:v>
                </c:pt>
                <c:pt idx="3000">
                  <c:v>2.4248202068796073E-2</c:v>
                </c:pt>
                <c:pt idx="3001">
                  <c:v>2.4248323419684466E-2</c:v>
                </c:pt>
                <c:pt idx="3002">
                  <c:v>2.4249197189864239E-2</c:v>
                </c:pt>
                <c:pt idx="3003">
                  <c:v>2.4250356037849943E-2</c:v>
                </c:pt>
                <c:pt idx="3004">
                  <c:v>2.4251616325199052E-2</c:v>
                </c:pt>
                <c:pt idx="3005">
                  <c:v>2.4252256216333888E-2</c:v>
                </c:pt>
                <c:pt idx="3006">
                  <c:v>2.4252287636851767E-2</c:v>
                </c:pt>
                <c:pt idx="3007">
                  <c:v>2.4252465621825106E-2</c:v>
                </c:pt>
                <c:pt idx="3008">
                  <c:v>2.4252678434278686E-2</c:v>
                </c:pt>
                <c:pt idx="3009">
                  <c:v>2.4252925436862749E-2</c:v>
                </c:pt>
                <c:pt idx="3010">
                  <c:v>2.4253790438981033E-2</c:v>
                </c:pt>
                <c:pt idx="3011">
                  <c:v>2.4260031482615421E-2</c:v>
                </c:pt>
                <c:pt idx="3012">
                  <c:v>2.4274881350576295E-2</c:v>
                </c:pt>
                <c:pt idx="3013">
                  <c:v>2.4290808697410033E-2</c:v>
                </c:pt>
                <c:pt idx="3014">
                  <c:v>2.4307793728511568E-2</c:v>
                </c:pt>
                <c:pt idx="3015">
                  <c:v>2.4324445540936806E-2</c:v>
                </c:pt>
                <c:pt idx="3016">
                  <c:v>2.4340770385565695E-2</c:v>
                </c:pt>
                <c:pt idx="3017">
                  <c:v>2.4356524631204322E-2</c:v>
                </c:pt>
                <c:pt idx="3018">
                  <c:v>2.437073234034131E-2</c:v>
                </c:pt>
                <c:pt idx="3019">
                  <c:v>2.4384488605170767E-2</c:v>
                </c:pt>
                <c:pt idx="3020">
                  <c:v>2.4399416301538985E-2</c:v>
                </c:pt>
                <c:pt idx="3021">
                  <c:v>2.4437875602210099E-2</c:v>
                </c:pt>
                <c:pt idx="3022">
                  <c:v>2.4523379843641474E-2</c:v>
                </c:pt>
                <c:pt idx="3023">
                  <c:v>2.4631940833951399E-2</c:v>
                </c:pt>
                <c:pt idx="3024">
                  <c:v>2.4738499397231429E-2</c:v>
                </c:pt>
                <c:pt idx="3025">
                  <c:v>2.484309321774537E-2</c:v>
                </c:pt>
                <c:pt idx="3026">
                  <c:v>2.4946073847970589E-2</c:v>
                </c:pt>
                <c:pt idx="3027">
                  <c:v>2.504751984018122E-2</c:v>
                </c:pt>
                <c:pt idx="3028">
                  <c:v>2.5146984549676073E-2</c:v>
                </c:pt>
                <c:pt idx="3029">
                  <c:v>2.5244504799573724E-2</c:v>
                </c:pt>
                <c:pt idx="3030">
                  <c:v>2.5340043652158729E-2</c:v>
                </c:pt>
                <c:pt idx="3031">
                  <c:v>2.543400901258611E-2</c:v>
                </c:pt>
                <c:pt idx="3032">
                  <c:v>2.5570410745449551E-2</c:v>
                </c:pt>
                <c:pt idx="3033">
                  <c:v>2.5751712583463454E-2</c:v>
                </c:pt>
                <c:pt idx="3034">
                  <c:v>2.5931447648207758E-2</c:v>
                </c:pt>
                <c:pt idx="3035">
                  <c:v>2.6109645415297353E-2</c:v>
                </c:pt>
                <c:pt idx="3036">
                  <c:v>2.62846225593923E-2</c:v>
                </c:pt>
                <c:pt idx="3037">
                  <c:v>2.645655364402702E-2</c:v>
                </c:pt>
                <c:pt idx="3038">
                  <c:v>2.6625285194711232E-2</c:v>
                </c:pt>
                <c:pt idx="3039">
                  <c:v>2.679044953032466E-2</c:v>
                </c:pt>
                <c:pt idx="3040">
                  <c:v>2.6952113603555563E-2</c:v>
                </c:pt>
                <c:pt idx="3041">
                  <c:v>2.7111004510154652E-2</c:v>
                </c:pt>
                <c:pt idx="3042">
                  <c:v>2.7267173712978272E-2</c:v>
                </c:pt>
                <c:pt idx="3043">
                  <c:v>2.7420438814318732E-2</c:v>
                </c:pt>
                <c:pt idx="3044">
                  <c:v>2.7570887003223871E-2</c:v>
                </c:pt>
                <c:pt idx="3045">
                  <c:v>2.7718490370036191E-2</c:v>
                </c:pt>
                <c:pt idx="3046">
                  <c:v>2.786330237192413E-2</c:v>
                </c:pt>
                <c:pt idx="3047">
                  <c:v>2.8026496232386792E-2</c:v>
                </c:pt>
                <c:pt idx="3048">
                  <c:v>2.8235431225324643E-2</c:v>
                </c:pt>
                <c:pt idx="3049">
                  <c:v>2.8453547535486783E-2</c:v>
                </c:pt>
                <c:pt idx="3050">
                  <c:v>2.8674119329348421E-2</c:v>
                </c:pt>
                <c:pt idx="3051">
                  <c:v>2.889382370577288E-2</c:v>
                </c:pt>
                <c:pt idx="3052">
                  <c:v>2.9110829076641521E-2</c:v>
                </c:pt>
                <c:pt idx="3053">
                  <c:v>2.9325185810262069E-2</c:v>
                </c:pt>
                <c:pt idx="3054">
                  <c:v>2.953553030768271E-2</c:v>
                </c:pt>
                <c:pt idx="3055">
                  <c:v>2.9741938625143603E-2</c:v>
                </c:pt>
                <c:pt idx="3056">
                  <c:v>2.9944791222352111E-2</c:v>
                </c:pt>
                <c:pt idx="3057">
                  <c:v>3.0145205738923261E-2</c:v>
                </c:pt>
                <c:pt idx="3058">
                  <c:v>3.0342290691189652E-2</c:v>
                </c:pt>
                <c:pt idx="3059">
                  <c:v>3.0535738043895491E-2</c:v>
                </c:pt>
                <c:pt idx="3060">
                  <c:v>3.0725565124893092E-2</c:v>
                </c:pt>
                <c:pt idx="3061">
                  <c:v>3.0911839956791302E-2</c:v>
                </c:pt>
                <c:pt idx="3062">
                  <c:v>3.1094710549721953E-2</c:v>
                </c:pt>
                <c:pt idx="3063">
                  <c:v>3.1274023095817241E-2</c:v>
                </c:pt>
                <c:pt idx="3064">
                  <c:v>3.144984440378272E-2</c:v>
                </c:pt>
                <c:pt idx="3065">
                  <c:v>3.162158554855387E-2</c:v>
                </c:pt>
                <c:pt idx="3066">
                  <c:v>3.1789194494891211E-2</c:v>
                </c:pt>
                <c:pt idx="3067">
                  <c:v>3.1953554648526054E-2</c:v>
                </c:pt>
                <c:pt idx="3068">
                  <c:v>3.2115487821971871E-2</c:v>
                </c:pt>
                <c:pt idx="3069">
                  <c:v>3.2275603524459968E-2</c:v>
                </c:pt>
                <c:pt idx="3070">
                  <c:v>3.243269368153328E-2</c:v>
                </c:pt>
                <c:pt idx="3071">
                  <c:v>3.2586814965642918E-2</c:v>
                </c:pt>
                <c:pt idx="3072">
                  <c:v>3.2737634879588889E-2</c:v>
                </c:pt>
                <c:pt idx="3073">
                  <c:v>3.288624805707166E-2</c:v>
                </c:pt>
                <c:pt idx="3074">
                  <c:v>3.3032103324628012E-2</c:v>
                </c:pt>
                <c:pt idx="3075">
                  <c:v>3.3175189835019464E-2</c:v>
                </c:pt>
                <c:pt idx="3076">
                  <c:v>3.3315559412565532E-2</c:v>
                </c:pt>
                <c:pt idx="3077">
                  <c:v>3.3452852759072553E-2</c:v>
                </c:pt>
                <c:pt idx="3078">
                  <c:v>3.358682038316467E-2</c:v>
                </c:pt>
                <c:pt idx="3079">
                  <c:v>3.3718623593561758E-2</c:v>
                </c:pt>
                <c:pt idx="3080">
                  <c:v>3.3847972851832053E-2</c:v>
                </c:pt>
                <c:pt idx="3081">
                  <c:v>3.3974897065381933E-2</c:v>
                </c:pt>
                <c:pt idx="3082">
                  <c:v>3.4099433563467292E-2</c:v>
                </c:pt>
                <c:pt idx="3083">
                  <c:v>3.421371769564386E-2</c:v>
                </c:pt>
                <c:pt idx="3084">
                  <c:v>3.4317941958938059E-2</c:v>
                </c:pt>
                <c:pt idx="3085">
                  <c:v>3.4404385729275108E-2</c:v>
                </c:pt>
                <c:pt idx="3086">
                  <c:v>3.4439820400336635E-2</c:v>
                </c:pt>
                <c:pt idx="3087">
                  <c:v>3.4457942236072431E-2</c:v>
                </c:pt>
                <c:pt idx="3088">
                  <c:v>3.4475698327764294E-2</c:v>
                </c:pt>
                <c:pt idx="3089">
                  <c:v>3.4493679643571112E-2</c:v>
                </c:pt>
                <c:pt idx="3090">
                  <c:v>3.4511495717019156E-2</c:v>
                </c:pt>
                <c:pt idx="3091">
                  <c:v>3.4529003653166551E-2</c:v>
                </c:pt>
                <c:pt idx="3092">
                  <c:v>3.4546184994301066E-2</c:v>
                </c:pt>
                <c:pt idx="3093">
                  <c:v>3.456257363303248E-2</c:v>
                </c:pt>
                <c:pt idx="3094">
                  <c:v>3.4578184066386408E-2</c:v>
                </c:pt>
                <c:pt idx="3095">
                  <c:v>3.4593541785333928E-2</c:v>
                </c:pt>
                <c:pt idx="3096">
                  <c:v>3.4608855498793799E-2</c:v>
                </c:pt>
                <c:pt idx="3097">
                  <c:v>3.4623936213168512E-2</c:v>
                </c:pt>
                <c:pt idx="3098">
                  <c:v>3.4638604312038121E-2</c:v>
                </c:pt>
                <c:pt idx="3099">
                  <c:v>3.4652867535697934E-2</c:v>
                </c:pt>
                <c:pt idx="3100">
                  <c:v>3.466776045073279E-2</c:v>
                </c:pt>
                <c:pt idx="3101">
                  <c:v>3.4682763838436971E-2</c:v>
                </c:pt>
                <c:pt idx="3102">
                  <c:v>3.4691540917352201E-2</c:v>
                </c:pt>
                <c:pt idx="3103">
                  <c:v>3.4694208487415404E-2</c:v>
                </c:pt>
                <c:pt idx="3104">
                  <c:v>3.4684930433129341E-2</c:v>
                </c:pt>
                <c:pt idx="3105">
                  <c:v>3.4627331531295352E-2</c:v>
                </c:pt>
                <c:pt idx="3106">
                  <c:v>3.454554637617234E-2</c:v>
                </c:pt>
                <c:pt idx="3107">
                  <c:v>3.4464374264667481E-2</c:v>
                </c:pt>
                <c:pt idx="3108">
                  <c:v>3.4384636089673334E-2</c:v>
                </c:pt>
                <c:pt idx="3109">
                  <c:v>3.4306379727834513E-2</c:v>
                </c:pt>
                <c:pt idx="3110">
                  <c:v>3.4229577262597455E-2</c:v>
                </c:pt>
                <c:pt idx="3111">
                  <c:v>3.4154665249084767E-2</c:v>
                </c:pt>
                <c:pt idx="3112">
                  <c:v>3.4081368354593355E-2</c:v>
                </c:pt>
                <c:pt idx="3113">
                  <c:v>3.4009386033612102E-2</c:v>
                </c:pt>
                <c:pt idx="3114">
                  <c:v>3.3938693622053671E-2</c:v>
                </c:pt>
                <c:pt idx="3115">
                  <c:v>3.3868933449223079E-2</c:v>
                </c:pt>
                <c:pt idx="3116">
                  <c:v>3.379966732438118E-2</c:v>
                </c:pt>
                <c:pt idx="3117">
                  <c:v>3.3731338416732634E-2</c:v>
                </c:pt>
                <c:pt idx="3118">
                  <c:v>3.366489775645113E-2</c:v>
                </c:pt>
                <c:pt idx="3119">
                  <c:v>3.35997136932095E-2</c:v>
                </c:pt>
                <c:pt idx="3120">
                  <c:v>3.353530250778769E-2</c:v>
                </c:pt>
                <c:pt idx="3121">
                  <c:v>3.34716497017001E-2</c:v>
                </c:pt>
                <c:pt idx="3122">
                  <c:v>3.3360344913633204E-2</c:v>
                </c:pt>
                <c:pt idx="3123">
                  <c:v>3.3206135731344642E-2</c:v>
                </c:pt>
                <c:pt idx="3124">
                  <c:v>3.3054719640667182E-2</c:v>
                </c:pt>
                <c:pt idx="3125">
                  <c:v>3.2906044777051294E-2</c:v>
                </c:pt>
                <c:pt idx="3126">
                  <c:v>3.2759327869169512E-2</c:v>
                </c:pt>
                <c:pt idx="3127">
                  <c:v>3.2615452842022344E-2</c:v>
                </c:pt>
                <c:pt idx="3128">
                  <c:v>3.247422194635069E-2</c:v>
                </c:pt>
                <c:pt idx="3129">
                  <c:v>3.2335585580635574E-2</c:v>
                </c:pt>
                <c:pt idx="3130">
                  <c:v>3.2199397760414993E-2</c:v>
                </c:pt>
                <c:pt idx="3131">
                  <c:v>3.2065144175429154E-2</c:v>
                </c:pt>
                <c:pt idx="3132">
                  <c:v>3.1934193371085093E-2</c:v>
                </c:pt>
                <c:pt idx="3133">
                  <c:v>3.1806241579237733E-2</c:v>
                </c:pt>
                <c:pt idx="3134">
                  <c:v>3.1680942206635823E-2</c:v>
                </c:pt>
                <c:pt idx="3135">
                  <c:v>3.1557389776675333E-2</c:v>
                </c:pt>
                <c:pt idx="3136">
                  <c:v>3.1435551572056762E-2</c:v>
                </c:pt>
                <c:pt idx="3137">
                  <c:v>3.1315667480861079E-2</c:v>
                </c:pt>
                <c:pt idx="3138">
                  <c:v>3.1198412830543962E-2</c:v>
                </c:pt>
                <c:pt idx="3139">
                  <c:v>3.1083707155553541E-2</c:v>
                </c:pt>
                <c:pt idx="3140">
                  <c:v>3.0971280336872971E-2</c:v>
                </c:pt>
                <c:pt idx="3141">
                  <c:v>3.0860946070489861E-2</c:v>
                </c:pt>
                <c:pt idx="3142">
                  <c:v>3.0752665142753273E-2</c:v>
                </c:pt>
                <c:pt idx="3143">
                  <c:v>3.0646053031701512E-2</c:v>
                </c:pt>
                <c:pt idx="3144">
                  <c:v>3.0541886349382943E-2</c:v>
                </c:pt>
                <c:pt idx="3145">
                  <c:v>3.043982106488239E-2</c:v>
                </c:pt>
                <c:pt idx="3146">
                  <c:v>3.0339716788253313E-2</c:v>
                </c:pt>
                <c:pt idx="3147">
                  <c:v>3.024153668674142E-2</c:v>
                </c:pt>
                <c:pt idx="3148">
                  <c:v>3.0145741275937051E-2</c:v>
                </c:pt>
                <c:pt idx="3149">
                  <c:v>3.005049457628383E-2</c:v>
                </c:pt>
                <c:pt idx="3150">
                  <c:v>2.9955786294455822E-2</c:v>
                </c:pt>
                <c:pt idx="3151">
                  <c:v>2.985994444301537E-2</c:v>
                </c:pt>
                <c:pt idx="3152">
                  <c:v>2.9757196082898563E-2</c:v>
                </c:pt>
                <c:pt idx="3153">
                  <c:v>2.9654082612128832E-2</c:v>
                </c:pt>
                <c:pt idx="3154">
                  <c:v>2.955247716516788E-2</c:v>
                </c:pt>
                <c:pt idx="3155">
                  <c:v>2.9451833819198033E-2</c:v>
                </c:pt>
                <c:pt idx="3156">
                  <c:v>2.9352152015816722E-2</c:v>
                </c:pt>
                <c:pt idx="3157">
                  <c:v>2.925439640519065E-2</c:v>
                </c:pt>
                <c:pt idx="3158">
                  <c:v>2.9158920499848952E-2</c:v>
                </c:pt>
                <c:pt idx="3159">
                  <c:v>2.906527758726965E-2</c:v>
                </c:pt>
                <c:pt idx="3160">
                  <c:v>2.8973441407404023E-2</c:v>
                </c:pt>
                <c:pt idx="3161">
                  <c:v>2.8883377917082863E-2</c:v>
                </c:pt>
                <c:pt idx="3162">
                  <c:v>2.8795417034791552E-2</c:v>
                </c:pt>
                <c:pt idx="3163">
                  <c:v>2.8709342129755011E-2</c:v>
                </c:pt>
                <c:pt idx="3164">
                  <c:v>2.86248352870981E-2</c:v>
                </c:pt>
                <c:pt idx="3165">
                  <c:v>2.8541867201158443E-2</c:v>
                </c:pt>
                <c:pt idx="3166">
                  <c:v>2.8460577850406892E-2</c:v>
                </c:pt>
                <c:pt idx="3167">
                  <c:v>2.8395668595285622E-2</c:v>
                </c:pt>
                <c:pt idx="3168">
                  <c:v>2.833197691894665E-2</c:v>
                </c:pt>
                <c:pt idx="3169">
                  <c:v>2.8269479437748393E-2</c:v>
                </c:pt>
                <c:pt idx="3170">
                  <c:v>2.820815430799559E-2</c:v>
                </c:pt>
                <c:pt idx="3171">
                  <c:v>2.8147979537432831E-2</c:v>
                </c:pt>
                <c:pt idx="3172">
                  <c:v>2.8088933533577481E-2</c:v>
                </c:pt>
                <c:pt idx="3173">
                  <c:v>2.8030995173169961E-2</c:v>
                </c:pt>
                <c:pt idx="3174">
                  <c:v>2.7974143702502372E-2</c:v>
                </c:pt>
                <c:pt idx="3175">
                  <c:v>2.791835873250351E-2</c:v>
                </c:pt>
                <c:pt idx="3176">
                  <c:v>2.7863620281264372E-2</c:v>
                </c:pt>
                <c:pt idx="3177">
                  <c:v>2.7809908869226442E-2</c:v>
                </c:pt>
                <c:pt idx="3178">
                  <c:v>2.7757205058013251E-2</c:v>
                </c:pt>
                <c:pt idx="3179">
                  <c:v>2.770548994594231E-2</c:v>
                </c:pt>
                <c:pt idx="3180">
                  <c:v>2.7654744754375151E-2</c:v>
                </c:pt>
                <c:pt idx="3181">
                  <c:v>2.7604951462020202E-2</c:v>
                </c:pt>
                <c:pt idx="3182">
                  <c:v>2.7556092212107322E-2</c:v>
                </c:pt>
                <c:pt idx="3183">
                  <c:v>2.750814951324284E-2</c:v>
                </c:pt>
                <c:pt idx="3184">
                  <c:v>2.7461106107617511E-2</c:v>
                </c:pt>
                <c:pt idx="3185">
                  <c:v>2.7414944973502643E-2</c:v>
                </c:pt>
                <c:pt idx="3186">
                  <c:v>2.7369649706931402E-2</c:v>
                </c:pt>
                <c:pt idx="3187">
                  <c:v>2.7325204104490422E-2</c:v>
                </c:pt>
                <c:pt idx="3188">
                  <c:v>2.7281592273887951E-2</c:v>
                </c:pt>
                <c:pt idx="3189">
                  <c:v>2.723879857431662E-2</c:v>
                </c:pt>
                <c:pt idx="3190">
                  <c:v>2.7196808367539162E-2</c:v>
                </c:pt>
                <c:pt idx="3191">
                  <c:v>2.7155606126158173E-2</c:v>
                </c:pt>
                <c:pt idx="3192">
                  <c:v>2.711517623067216E-2</c:v>
                </c:pt>
                <c:pt idx="3193">
                  <c:v>2.7075504383007432E-2</c:v>
                </c:pt>
                <c:pt idx="3194">
                  <c:v>2.7036576483443733E-2</c:v>
                </c:pt>
                <c:pt idx="3195">
                  <c:v>2.699837880524741E-2</c:v>
                </c:pt>
                <c:pt idx="3196">
                  <c:v>2.6960897697080342E-2</c:v>
                </c:pt>
                <c:pt idx="3197">
                  <c:v>2.6924119716735431E-2</c:v>
                </c:pt>
                <c:pt idx="3198">
                  <c:v>2.6888031964857621E-2</c:v>
                </c:pt>
                <c:pt idx="3199">
                  <c:v>2.6852621269716982E-2</c:v>
                </c:pt>
                <c:pt idx="3200">
                  <c:v>2.6817875185738881E-2</c:v>
                </c:pt>
                <c:pt idx="3201">
                  <c:v>2.6783781070165172E-2</c:v>
                </c:pt>
                <c:pt idx="3202">
                  <c:v>2.6750326086074621E-2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722B-4776-B994-B18E0135E947}"/>
            </c:ext>
          </c:extLst>
        </c:ser>
        <c:ser>
          <c:idx val="2"/>
          <c:order val="7"/>
          <c:tx>
            <c:strRef>
              <c:f>'Figure 2a BSA sup75 increase'!$H$1</c:f>
              <c:strCache>
                <c:ptCount val="1"/>
                <c:pt idx="0">
                  <c:v>RI</c:v>
                </c:pt>
              </c:strCache>
            </c:strRef>
          </c:tx>
          <c:spPr>
            <a:ln w="19050" cap="rnd">
              <a:solidFill>
                <a:srgbClr val="C0000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'Figure 2a BSA sup75 increase'!$G$2:$G$5701</c:f>
              <c:numCache>
                <c:formatCode>General</c:formatCode>
                <c:ptCount val="5700"/>
                <c:pt idx="0">
                  <c:v>-0.83675179114444298</c:v>
                </c:pt>
                <c:pt idx="1">
                  <c:v>-0.82973419025258199</c:v>
                </c:pt>
                <c:pt idx="2">
                  <c:v>-0.82271658936072001</c:v>
                </c:pt>
                <c:pt idx="3">
                  <c:v>-0.81569898846885802</c:v>
                </c:pt>
                <c:pt idx="4">
                  <c:v>-0.80868138757699604</c:v>
                </c:pt>
                <c:pt idx="5">
                  <c:v>-0.80166378668513405</c:v>
                </c:pt>
                <c:pt idx="6">
                  <c:v>-0.79464618579327295</c:v>
                </c:pt>
                <c:pt idx="7">
                  <c:v>-0.78762858490141097</c:v>
                </c:pt>
                <c:pt idx="8">
                  <c:v>-0.78061098400954898</c:v>
                </c:pt>
                <c:pt idx="9">
                  <c:v>-0.77359338311768699</c:v>
                </c:pt>
                <c:pt idx="10">
                  <c:v>-0.76657578222582601</c:v>
                </c:pt>
                <c:pt idx="11">
                  <c:v>-0.75955818133396402</c:v>
                </c:pt>
                <c:pt idx="12">
                  <c:v>-0.75254058044210204</c:v>
                </c:pt>
                <c:pt idx="13">
                  <c:v>-0.74552297955024005</c:v>
                </c:pt>
                <c:pt idx="14">
                  <c:v>-0.73850537865837895</c:v>
                </c:pt>
                <c:pt idx="15">
                  <c:v>-0.73148777776651697</c:v>
                </c:pt>
                <c:pt idx="16">
                  <c:v>-0.72447017687465498</c:v>
                </c:pt>
                <c:pt idx="17">
                  <c:v>-0.71745257598279299</c:v>
                </c:pt>
                <c:pt idx="18">
                  <c:v>-0.71043497509093201</c:v>
                </c:pt>
                <c:pt idx="19">
                  <c:v>-0.70341737419907002</c:v>
                </c:pt>
                <c:pt idx="20">
                  <c:v>-0.69639977330720804</c:v>
                </c:pt>
                <c:pt idx="21">
                  <c:v>-0.68938217241534605</c:v>
                </c:pt>
                <c:pt idx="22">
                  <c:v>-0.68236457152348495</c:v>
                </c:pt>
                <c:pt idx="23">
                  <c:v>-0.67534697063162297</c:v>
                </c:pt>
                <c:pt idx="24">
                  <c:v>-0.66832936973976098</c:v>
                </c:pt>
                <c:pt idx="25">
                  <c:v>-0.661311768847899</c:v>
                </c:pt>
                <c:pt idx="26">
                  <c:v>-0.65429416795603801</c:v>
                </c:pt>
                <c:pt idx="27">
                  <c:v>-0.64727656706417602</c:v>
                </c:pt>
                <c:pt idx="28">
                  <c:v>-0.64025896617231404</c:v>
                </c:pt>
                <c:pt idx="29">
                  <c:v>-0.63324136528045205</c:v>
                </c:pt>
                <c:pt idx="30">
                  <c:v>-0.62622376438858995</c:v>
                </c:pt>
                <c:pt idx="31">
                  <c:v>-0.61920616349672897</c:v>
                </c:pt>
                <c:pt idx="32">
                  <c:v>-0.61218856260486698</c:v>
                </c:pt>
                <c:pt idx="33">
                  <c:v>-0.605170961713005</c:v>
                </c:pt>
                <c:pt idx="34">
                  <c:v>-0.59815336082114301</c:v>
                </c:pt>
                <c:pt idx="35">
                  <c:v>-0.59113575992928202</c:v>
                </c:pt>
                <c:pt idx="36">
                  <c:v>-0.58411815903742004</c:v>
                </c:pt>
                <c:pt idx="37">
                  <c:v>-0.57710055814555805</c:v>
                </c:pt>
                <c:pt idx="38">
                  <c:v>-0.57008295725369595</c:v>
                </c:pt>
                <c:pt idx="39">
                  <c:v>-0.56306535636183397</c:v>
                </c:pt>
                <c:pt idx="40">
                  <c:v>-0.55604775546997298</c:v>
                </c:pt>
                <c:pt idx="41">
                  <c:v>-0.549030154578111</c:v>
                </c:pt>
                <c:pt idx="42">
                  <c:v>-0.54201255368624901</c:v>
                </c:pt>
                <c:pt idx="43">
                  <c:v>-0.53499495279438702</c:v>
                </c:pt>
                <c:pt idx="44">
                  <c:v>-0.52797735190252604</c:v>
                </c:pt>
                <c:pt idx="45">
                  <c:v>-0.52095975101066405</c:v>
                </c:pt>
                <c:pt idx="46">
                  <c:v>-0.51394215011880195</c:v>
                </c:pt>
                <c:pt idx="47">
                  <c:v>-0.50692454922693997</c:v>
                </c:pt>
                <c:pt idx="48">
                  <c:v>-0.49990694833507898</c:v>
                </c:pt>
                <c:pt idx="49">
                  <c:v>-0.492889347443217</c:v>
                </c:pt>
                <c:pt idx="50">
                  <c:v>-0.48587174655135501</c:v>
                </c:pt>
                <c:pt idx="51">
                  <c:v>-0.47885414565949302</c:v>
                </c:pt>
                <c:pt idx="52">
                  <c:v>-0.47183654476763198</c:v>
                </c:pt>
                <c:pt idx="53">
                  <c:v>-0.46481894387577</c:v>
                </c:pt>
                <c:pt idx="54">
                  <c:v>-0.45780134298390801</c:v>
                </c:pt>
                <c:pt idx="55">
                  <c:v>-0.45078374209204602</c:v>
                </c:pt>
                <c:pt idx="56">
                  <c:v>-0.44376614120018498</c:v>
                </c:pt>
                <c:pt idx="57">
                  <c:v>-0.436748540308323</c:v>
                </c:pt>
                <c:pt idx="58">
                  <c:v>-0.42973093941646101</c:v>
                </c:pt>
                <c:pt idx="59">
                  <c:v>-0.42271333852459902</c:v>
                </c:pt>
                <c:pt idx="60">
                  <c:v>-0.41569573763273798</c:v>
                </c:pt>
                <c:pt idx="61">
                  <c:v>-0.408678136740876</c:v>
                </c:pt>
                <c:pt idx="62">
                  <c:v>-0.40166053584901401</c:v>
                </c:pt>
                <c:pt idx="63">
                  <c:v>-0.39464293495715203</c:v>
                </c:pt>
                <c:pt idx="64">
                  <c:v>-0.38762533406529098</c:v>
                </c:pt>
                <c:pt idx="65">
                  <c:v>-0.380607733173429</c:v>
                </c:pt>
                <c:pt idx="66">
                  <c:v>-0.37359013228156701</c:v>
                </c:pt>
                <c:pt idx="67">
                  <c:v>-0.36657253138970503</c:v>
                </c:pt>
                <c:pt idx="68">
                  <c:v>-0.35955493049784298</c:v>
                </c:pt>
                <c:pt idx="69">
                  <c:v>-0.352537329605982</c:v>
                </c:pt>
                <c:pt idx="70">
                  <c:v>-0.34551972871412001</c:v>
                </c:pt>
                <c:pt idx="71">
                  <c:v>-0.33850212782225803</c:v>
                </c:pt>
                <c:pt idx="72">
                  <c:v>-0.33148452693039598</c:v>
                </c:pt>
                <c:pt idx="73">
                  <c:v>-0.324466926038535</c:v>
                </c:pt>
                <c:pt idx="74">
                  <c:v>-0.31744932514667301</c:v>
                </c:pt>
                <c:pt idx="75">
                  <c:v>-0.31043172425481103</c:v>
                </c:pt>
                <c:pt idx="76">
                  <c:v>-0.30341412336294898</c:v>
                </c:pt>
                <c:pt idx="77">
                  <c:v>-0.296396522471088</c:v>
                </c:pt>
                <c:pt idx="78">
                  <c:v>-0.28937892157922601</c:v>
                </c:pt>
                <c:pt idx="79">
                  <c:v>-0.28236132068736403</c:v>
                </c:pt>
                <c:pt idx="80">
                  <c:v>-0.27534371979550198</c:v>
                </c:pt>
                <c:pt idx="81">
                  <c:v>-0.268326118903641</c:v>
                </c:pt>
                <c:pt idx="82">
                  <c:v>-0.26130851801177901</c:v>
                </c:pt>
                <c:pt idx="83">
                  <c:v>-0.25429091711991703</c:v>
                </c:pt>
                <c:pt idx="84">
                  <c:v>-0.24727331622805501</c:v>
                </c:pt>
                <c:pt idx="85">
                  <c:v>-0.240255715336194</c:v>
                </c:pt>
                <c:pt idx="86">
                  <c:v>-0.23323811444433201</c:v>
                </c:pt>
                <c:pt idx="87">
                  <c:v>-0.22622051355247</c:v>
                </c:pt>
                <c:pt idx="88">
                  <c:v>-0.21920291266060801</c:v>
                </c:pt>
                <c:pt idx="89">
                  <c:v>-0.212185311768746</c:v>
                </c:pt>
                <c:pt idx="90">
                  <c:v>-0.20516771087688501</c:v>
                </c:pt>
                <c:pt idx="91">
                  <c:v>-0.198150109985023</c:v>
                </c:pt>
                <c:pt idx="92">
                  <c:v>-0.19113250909316101</c:v>
                </c:pt>
                <c:pt idx="93">
                  <c:v>-0.184114908201299</c:v>
                </c:pt>
                <c:pt idx="94">
                  <c:v>-0.17709730730943801</c:v>
                </c:pt>
                <c:pt idx="95">
                  <c:v>-0.170079706417576</c:v>
                </c:pt>
                <c:pt idx="96">
                  <c:v>-0.16306210552571401</c:v>
                </c:pt>
                <c:pt idx="97">
                  <c:v>-0.156044504633852</c:v>
                </c:pt>
                <c:pt idx="98">
                  <c:v>-0.14902690374199101</c:v>
                </c:pt>
                <c:pt idx="99">
                  <c:v>-0.142009302850129</c:v>
                </c:pt>
                <c:pt idx="100">
                  <c:v>-0.13499170195826701</c:v>
                </c:pt>
                <c:pt idx="101">
                  <c:v>-0.127974101066405</c:v>
                </c:pt>
                <c:pt idx="102">
                  <c:v>-0.120956500174544</c:v>
                </c:pt>
                <c:pt idx="103">
                  <c:v>-0.113938899282682</c:v>
                </c:pt>
                <c:pt idx="104">
                  <c:v>-0.10692129839082</c:v>
                </c:pt>
                <c:pt idx="105">
                  <c:v>-9.9903697498958402E-2</c:v>
                </c:pt>
                <c:pt idx="106">
                  <c:v>-9.2886096607096597E-2</c:v>
                </c:pt>
                <c:pt idx="107">
                  <c:v>-8.5868495715234805E-2</c:v>
                </c:pt>
                <c:pt idx="108">
                  <c:v>-7.8850894823372999E-2</c:v>
                </c:pt>
                <c:pt idx="109">
                  <c:v>-7.1833293931511305E-2</c:v>
                </c:pt>
                <c:pt idx="110">
                  <c:v>-6.48156930396495E-2</c:v>
                </c:pt>
                <c:pt idx="111">
                  <c:v>-5.7798092147787701E-2</c:v>
                </c:pt>
                <c:pt idx="112">
                  <c:v>-5.0780491255926E-2</c:v>
                </c:pt>
                <c:pt idx="113">
                  <c:v>-4.3762890364064201E-2</c:v>
                </c:pt>
                <c:pt idx="114">
                  <c:v>-3.67452894722025E-2</c:v>
                </c:pt>
                <c:pt idx="115">
                  <c:v>-2.9727688580340798E-2</c:v>
                </c:pt>
                <c:pt idx="116">
                  <c:v>-2.2710087688478899E-2</c:v>
                </c:pt>
                <c:pt idx="117">
                  <c:v>-1.5692486796617201E-2</c:v>
                </c:pt>
                <c:pt idx="118">
                  <c:v>-8.6748859047554895E-3</c:v>
                </c:pt>
                <c:pt idx="119">
                  <c:v>-1.6572850128936201E-3</c:v>
                </c:pt>
                <c:pt idx="120">
                  <c:v>5.3603158789680798E-3</c:v>
                </c:pt>
                <c:pt idx="121">
                  <c:v>1.23779167708298E-2</c:v>
                </c:pt>
                <c:pt idx="122">
                  <c:v>1.9395517662691701E-2</c:v>
                </c:pt>
                <c:pt idx="123">
                  <c:v>2.6413118554553399E-2</c:v>
                </c:pt>
                <c:pt idx="124">
                  <c:v>3.3430719446415201E-2</c:v>
                </c:pt>
                <c:pt idx="125">
                  <c:v>4.0448320338276902E-2</c:v>
                </c:pt>
                <c:pt idx="126">
                  <c:v>4.7465921230138597E-2</c:v>
                </c:pt>
                <c:pt idx="127">
                  <c:v>5.4483522122000499E-2</c:v>
                </c:pt>
                <c:pt idx="128">
                  <c:v>6.1501123013862201E-2</c:v>
                </c:pt>
                <c:pt idx="129">
                  <c:v>6.8518723905723902E-2</c:v>
                </c:pt>
                <c:pt idx="130">
                  <c:v>7.5536324797585805E-2</c:v>
                </c:pt>
                <c:pt idx="131">
                  <c:v>8.2553925689447499E-2</c:v>
                </c:pt>
                <c:pt idx="132">
                  <c:v>8.9571526581309194E-2</c:v>
                </c:pt>
                <c:pt idx="133">
                  <c:v>9.6589127473170999E-2</c:v>
                </c:pt>
                <c:pt idx="134">
                  <c:v>0.103606728365033</c:v>
                </c:pt>
                <c:pt idx="135">
                  <c:v>0.110624329256895</c:v>
                </c:pt>
                <c:pt idx="136">
                  <c:v>0.117641930148756</c:v>
                </c:pt>
                <c:pt idx="137">
                  <c:v>0.124659531040618</c:v>
                </c:pt>
                <c:pt idx="138">
                  <c:v>0.13167713193248001</c:v>
                </c:pt>
                <c:pt idx="139">
                  <c:v>0.138694732824342</c:v>
                </c:pt>
                <c:pt idx="140">
                  <c:v>0.14571233371620301</c:v>
                </c:pt>
                <c:pt idx="141">
                  <c:v>0.152729934608065</c:v>
                </c:pt>
                <c:pt idx="142">
                  <c:v>0.15974753549992701</c:v>
                </c:pt>
                <c:pt idx="143">
                  <c:v>0.166765136391789</c:v>
                </c:pt>
                <c:pt idx="144">
                  <c:v>0.17378273728365001</c:v>
                </c:pt>
                <c:pt idx="145">
                  <c:v>0.180800338175512</c:v>
                </c:pt>
                <c:pt idx="146">
                  <c:v>0.18781793906737401</c:v>
                </c:pt>
                <c:pt idx="147">
                  <c:v>0.194835539959236</c:v>
                </c:pt>
                <c:pt idx="148">
                  <c:v>0.20185314085109701</c:v>
                </c:pt>
                <c:pt idx="149">
                  <c:v>0.208870741742959</c:v>
                </c:pt>
                <c:pt idx="150">
                  <c:v>0.21588834263482101</c:v>
                </c:pt>
                <c:pt idx="151">
                  <c:v>0.222905943526683</c:v>
                </c:pt>
                <c:pt idx="152">
                  <c:v>0.22992354441854501</c:v>
                </c:pt>
                <c:pt idx="153">
                  <c:v>0.236941145310406</c:v>
                </c:pt>
                <c:pt idx="154">
                  <c:v>0.24395874620226801</c:v>
                </c:pt>
                <c:pt idx="155">
                  <c:v>0.25097634709413003</c:v>
                </c:pt>
                <c:pt idx="156">
                  <c:v>0.25799394798599201</c:v>
                </c:pt>
                <c:pt idx="157">
                  <c:v>0.265011548877853</c:v>
                </c:pt>
                <c:pt idx="158">
                  <c:v>0.27202914976971498</c:v>
                </c:pt>
                <c:pt idx="159">
                  <c:v>0.27904675066157703</c:v>
                </c:pt>
                <c:pt idx="160">
                  <c:v>0.28606435155343901</c:v>
                </c:pt>
                <c:pt idx="161">
                  <c:v>0.2930819524453</c:v>
                </c:pt>
                <c:pt idx="162">
                  <c:v>0.30009955333716198</c:v>
                </c:pt>
                <c:pt idx="163">
                  <c:v>0.30711715422902403</c:v>
                </c:pt>
                <c:pt idx="164">
                  <c:v>0.31413475512088601</c:v>
                </c:pt>
                <c:pt idx="165">
                  <c:v>0.321152356012747</c:v>
                </c:pt>
                <c:pt idx="166">
                  <c:v>0.32816995690460898</c:v>
                </c:pt>
                <c:pt idx="167">
                  <c:v>0.33518755779647103</c:v>
                </c:pt>
                <c:pt idx="168">
                  <c:v>0.34220515868833301</c:v>
                </c:pt>
                <c:pt idx="169">
                  <c:v>0.349222759580194</c:v>
                </c:pt>
                <c:pt idx="170">
                  <c:v>0.35624036047205598</c:v>
                </c:pt>
                <c:pt idx="171">
                  <c:v>0.36325796136391802</c:v>
                </c:pt>
                <c:pt idx="172">
                  <c:v>0.37027556225578001</c:v>
                </c:pt>
                <c:pt idx="173">
                  <c:v>0.377293163147641</c:v>
                </c:pt>
                <c:pt idx="174">
                  <c:v>0.38431076403950298</c:v>
                </c:pt>
                <c:pt idx="175">
                  <c:v>0.39132836493136502</c:v>
                </c:pt>
                <c:pt idx="176">
                  <c:v>0.39834596582322701</c:v>
                </c:pt>
                <c:pt idx="177">
                  <c:v>0.405363566715089</c:v>
                </c:pt>
                <c:pt idx="178">
                  <c:v>0.41238116760694998</c:v>
                </c:pt>
                <c:pt idx="179">
                  <c:v>0.41939876849881202</c:v>
                </c:pt>
                <c:pt idx="180">
                  <c:v>0.42641636939067401</c:v>
                </c:pt>
                <c:pt idx="181">
                  <c:v>0.433433970282536</c:v>
                </c:pt>
                <c:pt idx="182">
                  <c:v>0.44045157117439698</c:v>
                </c:pt>
                <c:pt idx="183">
                  <c:v>0.44746917206625902</c:v>
                </c:pt>
                <c:pt idx="184">
                  <c:v>0.45448677295812101</c:v>
                </c:pt>
                <c:pt idx="185">
                  <c:v>0.461504373849983</c:v>
                </c:pt>
                <c:pt idx="186">
                  <c:v>0.46852197474184398</c:v>
                </c:pt>
                <c:pt idx="187">
                  <c:v>0.47553957563370602</c:v>
                </c:pt>
                <c:pt idx="188">
                  <c:v>0.48255717652556801</c:v>
                </c:pt>
                <c:pt idx="189">
                  <c:v>0.48957477741743</c:v>
                </c:pt>
                <c:pt idx="190">
                  <c:v>0.49659237830929098</c:v>
                </c:pt>
                <c:pt idx="191">
                  <c:v>0.50360997920115302</c:v>
                </c:pt>
                <c:pt idx="192">
                  <c:v>0.51062758009301501</c:v>
                </c:pt>
                <c:pt idx="193">
                  <c:v>0.517645180984877</c:v>
                </c:pt>
                <c:pt idx="194">
                  <c:v>0.52466278187673898</c:v>
                </c:pt>
                <c:pt idx="195">
                  <c:v>0.53168038276859997</c:v>
                </c:pt>
                <c:pt idx="196">
                  <c:v>0.53869798366046195</c:v>
                </c:pt>
                <c:pt idx="197">
                  <c:v>0.54571558455232405</c:v>
                </c:pt>
                <c:pt idx="198">
                  <c:v>0.55273318544418504</c:v>
                </c:pt>
                <c:pt idx="199">
                  <c:v>0.55975078633604702</c:v>
                </c:pt>
                <c:pt idx="200">
                  <c:v>0.56676838722790901</c:v>
                </c:pt>
                <c:pt idx="201">
                  <c:v>0.573785988119771</c:v>
                </c:pt>
                <c:pt idx="202">
                  <c:v>0.58080358901163298</c:v>
                </c:pt>
                <c:pt idx="203">
                  <c:v>0.58782118990349397</c:v>
                </c:pt>
                <c:pt idx="204">
                  <c:v>0.59483879079535595</c:v>
                </c:pt>
                <c:pt idx="205">
                  <c:v>0.60185639168721805</c:v>
                </c:pt>
                <c:pt idx="206">
                  <c:v>0.60887399257908004</c:v>
                </c:pt>
                <c:pt idx="207">
                  <c:v>0.61589159347094102</c:v>
                </c:pt>
                <c:pt idx="208">
                  <c:v>0.62290919436280301</c:v>
                </c:pt>
                <c:pt idx="209">
                  <c:v>0.629926795254665</c:v>
                </c:pt>
                <c:pt idx="210">
                  <c:v>0.63694439614652698</c:v>
                </c:pt>
                <c:pt idx="211">
                  <c:v>0.64396199703838797</c:v>
                </c:pt>
                <c:pt idx="212">
                  <c:v>0.65097959793024995</c:v>
                </c:pt>
                <c:pt idx="213">
                  <c:v>0.65799719882211205</c:v>
                </c:pt>
                <c:pt idx="214">
                  <c:v>0.66501479971397404</c:v>
                </c:pt>
                <c:pt idx="215">
                  <c:v>0.67203240060583502</c:v>
                </c:pt>
                <c:pt idx="216">
                  <c:v>0.67905000149769701</c:v>
                </c:pt>
                <c:pt idx="217">
                  <c:v>0.68606760238955899</c:v>
                </c:pt>
                <c:pt idx="218">
                  <c:v>0.69308520328142098</c:v>
                </c:pt>
                <c:pt idx="219">
                  <c:v>0.70010280417328297</c:v>
                </c:pt>
                <c:pt idx="220">
                  <c:v>0.70712040506514395</c:v>
                </c:pt>
                <c:pt idx="221">
                  <c:v>0.71413800595700605</c:v>
                </c:pt>
                <c:pt idx="222">
                  <c:v>0.72115560684886804</c:v>
                </c:pt>
                <c:pt idx="223">
                  <c:v>0.72817320774072902</c:v>
                </c:pt>
                <c:pt idx="224">
                  <c:v>0.73519080863259101</c:v>
                </c:pt>
                <c:pt idx="225">
                  <c:v>0.74220840952445299</c:v>
                </c:pt>
                <c:pt idx="226">
                  <c:v>0.74922601041631498</c:v>
                </c:pt>
                <c:pt idx="227">
                  <c:v>0.75624361130817697</c:v>
                </c:pt>
                <c:pt idx="228">
                  <c:v>0.76326121220003795</c:v>
                </c:pt>
                <c:pt idx="229">
                  <c:v>0.77027881309190005</c:v>
                </c:pt>
                <c:pt idx="230">
                  <c:v>0.77729641398376204</c:v>
                </c:pt>
                <c:pt idx="231">
                  <c:v>0.78431401487562402</c:v>
                </c:pt>
                <c:pt idx="232">
                  <c:v>0.79133161576748501</c:v>
                </c:pt>
                <c:pt idx="233">
                  <c:v>0.79834921665934699</c:v>
                </c:pt>
                <c:pt idx="234">
                  <c:v>0.80536681755120898</c:v>
                </c:pt>
                <c:pt idx="235">
                  <c:v>0.81238441844307097</c:v>
                </c:pt>
                <c:pt idx="236">
                  <c:v>0.81940201933493195</c:v>
                </c:pt>
                <c:pt idx="237">
                  <c:v>0.82641962022679405</c:v>
                </c:pt>
                <c:pt idx="238">
                  <c:v>0.83343722111865604</c:v>
                </c:pt>
                <c:pt idx="239">
                  <c:v>0.84045482201051802</c:v>
                </c:pt>
                <c:pt idx="240">
                  <c:v>0.84747242290237901</c:v>
                </c:pt>
                <c:pt idx="241">
                  <c:v>0.85449002379424099</c:v>
                </c:pt>
                <c:pt idx="242">
                  <c:v>0.86150762468610298</c:v>
                </c:pt>
                <c:pt idx="243">
                  <c:v>0.86852522557796497</c:v>
                </c:pt>
                <c:pt idx="244">
                  <c:v>0.87554282646982695</c:v>
                </c:pt>
                <c:pt idx="245">
                  <c:v>0.88256042736168805</c:v>
                </c:pt>
                <c:pt idx="246">
                  <c:v>0.88957802825355003</c:v>
                </c:pt>
                <c:pt idx="247">
                  <c:v>0.89659562914541202</c:v>
                </c:pt>
                <c:pt idx="248">
                  <c:v>0.90361323003727401</c:v>
                </c:pt>
                <c:pt idx="249">
                  <c:v>0.91063083092913499</c:v>
                </c:pt>
                <c:pt idx="250">
                  <c:v>0.91764843182099698</c:v>
                </c:pt>
                <c:pt idx="251">
                  <c:v>0.92466603271285897</c:v>
                </c:pt>
                <c:pt idx="252">
                  <c:v>0.93168363360472095</c:v>
                </c:pt>
                <c:pt idx="253">
                  <c:v>0.93870123449658205</c:v>
                </c:pt>
                <c:pt idx="254">
                  <c:v>0.94571883538844403</c:v>
                </c:pt>
                <c:pt idx="255">
                  <c:v>0.95273643628030602</c:v>
                </c:pt>
                <c:pt idx="256">
                  <c:v>0.95975403717216801</c:v>
                </c:pt>
                <c:pt idx="257">
                  <c:v>0.96677163806402999</c:v>
                </c:pt>
                <c:pt idx="258">
                  <c:v>0.97378923895589098</c:v>
                </c:pt>
                <c:pt idx="259">
                  <c:v>0.98080683984775296</c:v>
                </c:pt>
                <c:pt idx="260">
                  <c:v>0.98782444073961495</c:v>
                </c:pt>
                <c:pt idx="261">
                  <c:v>0.99484204163147605</c:v>
                </c:pt>
                <c:pt idx="262">
                  <c:v>1.0018596425233399</c:v>
                </c:pt>
                <c:pt idx="263">
                  <c:v>1.0088772434152</c:v>
                </c:pt>
                <c:pt idx="264">
                  <c:v>1.0158948443070599</c:v>
                </c:pt>
                <c:pt idx="265">
                  <c:v>1.02291244519892</c:v>
                </c:pt>
                <c:pt idx="266">
                  <c:v>1.0299300460907901</c:v>
                </c:pt>
                <c:pt idx="267">
                  <c:v>1.03694764698265</c:v>
                </c:pt>
                <c:pt idx="268">
                  <c:v>1.0439652478745101</c:v>
                </c:pt>
                <c:pt idx="269">
                  <c:v>1.0509828487663699</c:v>
                </c:pt>
                <c:pt idx="270">
                  <c:v>1.05800044965823</c:v>
                </c:pt>
                <c:pt idx="271">
                  <c:v>1.0650180505500899</c:v>
                </c:pt>
                <c:pt idx="272">
                  <c:v>1.07203565144196</c:v>
                </c:pt>
                <c:pt idx="273">
                  <c:v>1.0790532523338201</c:v>
                </c:pt>
                <c:pt idx="274">
                  <c:v>1.08607085322568</c:v>
                </c:pt>
                <c:pt idx="275">
                  <c:v>1.0930884541175401</c:v>
                </c:pt>
                <c:pt idx="276">
                  <c:v>1.1001060550094</c:v>
                </c:pt>
                <c:pt idx="277">
                  <c:v>1.1071236559012601</c:v>
                </c:pt>
                <c:pt idx="278">
                  <c:v>1.1141412567931299</c:v>
                </c:pt>
                <c:pt idx="279">
                  <c:v>1.12115885768499</c:v>
                </c:pt>
                <c:pt idx="280">
                  <c:v>1.1281764585768499</c:v>
                </c:pt>
                <c:pt idx="281">
                  <c:v>1.13519405946871</c:v>
                </c:pt>
                <c:pt idx="282">
                  <c:v>1.1422116603605701</c:v>
                </c:pt>
                <c:pt idx="283">
                  <c:v>1.14922926125244</c:v>
                </c:pt>
                <c:pt idx="284">
                  <c:v>1.1562468621443001</c:v>
                </c:pt>
                <c:pt idx="285">
                  <c:v>1.1632644630361599</c:v>
                </c:pt>
                <c:pt idx="286">
                  <c:v>1.17028206392802</c:v>
                </c:pt>
                <c:pt idx="287">
                  <c:v>1.1772996648198799</c:v>
                </c:pt>
                <c:pt idx="288">
                  <c:v>1.18431726571174</c:v>
                </c:pt>
                <c:pt idx="289">
                  <c:v>1.1913348666036101</c:v>
                </c:pt>
                <c:pt idx="290">
                  <c:v>1.19835246749547</c:v>
                </c:pt>
                <c:pt idx="291">
                  <c:v>1.2053700683873301</c:v>
                </c:pt>
                <c:pt idx="292">
                  <c:v>1.21238766927919</c:v>
                </c:pt>
                <c:pt idx="293">
                  <c:v>1.21940527017105</c:v>
                </c:pt>
                <c:pt idx="294">
                  <c:v>1.2264228710629099</c:v>
                </c:pt>
                <c:pt idx="295">
                  <c:v>1.23344047195478</c:v>
                </c:pt>
                <c:pt idx="296">
                  <c:v>1.2404580728466399</c:v>
                </c:pt>
                <c:pt idx="297">
                  <c:v>1.2474756737385</c:v>
                </c:pt>
                <c:pt idx="298">
                  <c:v>1.2544932746303601</c:v>
                </c:pt>
                <c:pt idx="299">
                  <c:v>1.26151087552222</c:v>
                </c:pt>
                <c:pt idx="300">
                  <c:v>1.2685284764140901</c:v>
                </c:pt>
                <c:pt idx="301">
                  <c:v>1.2755460773059499</c:v>
                </c:pt>
                <c:pt idx="302">
                  <c:v>1.28256367819781</c:v>
                </c:pt>
                <c:pt idx="303">
                  <c:v>1.2895812790896699</c:v>
                </c:pt>
                <c:pt idx="304">
                  <c:v>1.29659887998153</c:v>
                </c:pt>
                <c:pt idx="305">
                  <c:v>1.3036164808733901</c:v>
                </c:pt>
                <c:pt idx="306">
                  <c:v>1.31063408176526</c:v>
                </c:pt>
                <c:pt idx="307">
                  <c:v>1.3176516826571201</c:v>
                </c:pt>
                <c:pt idx="308">
                  <c:v>1.3246692835489799</c:v>
                </c:pt>
                <c:pt idx="309">
                  <c:v>1.33168688444084</c:v>
                </c:pt>
                <c:pt idx="310">
                  <c:v>1.3387044853326999</c:v>
                </c:pt>
                <c:pt idx="311">
                  <c:v>1.34572208622456</c:v>
                </c:pt>
                <c:pt idx="312">
                  <c:v>1.3527396871164299</c:v>
                </c:pt>
                <c:pt idx="313">
                  <c:v>1.35975728800829</c:v>
                </c:pt>
                <c:pt idx="314">
                  <c:v>1.3667748889001501</c:v>
                </c:pt>
                <c:pt idx="315">
                  <c:v>1.37379248979201</c:v>
                </c:pt>
                <c:pt idx="316">
                  <c:v>1.3808100906838701</c:v>
                </c:pt>
                <c:pt idx="317">
                  <c:v>1.3878276915757399</c:v>
                </c:pt>
                <c:pt idx="318">
                  <c:v>1.3948452924676</c:v>
                </c:pt>
                <c:pt idx="319">
                  <c:v>1.4018628933594599</c:v>
                </c:pt>
                <c:pt idx="320">
                  <c:v>1.40888049425132</c:v>
                </c:pt>
                <c:pt idx="321">
                  <c:v>1.4158980951431801</c:v>
                </c:pt>
                <c:pt idx="322">
                  <c:v>1.42291569603504</c:v>
                </c:pt>
                <c:pt idx="323">
                  <c:v>1.4299332969269101</c:v>
                </c:pt>
                <c:pt idx="324">
                  <c:v>1.4369508978187699</c:v>
                </c:pt>
                <c:pt idx="325">
                  <c:v>1.44396849871063</c:v>
                </c:pt>
                <c:pt idx="326">
                  <c:v>1.4509860996024899</c:v>
                </c:pt>
                <c:pt idx="327">
                  <c:v>1.45800370049435</c:v>
                </c:pt>
                <c:pt idx="328">
                  <c:v>1.4650213013862099</c:v>
                </c:pt>
                <c:pt idx="329">
                  <c:v>1.47203890227808</c:v>
                </c:pt>
                <c:pt idx="330">
                  <c:v>1.4790565031699401</c:v>
                </c:pt>
                <c:pt idx="331">
                  <c:v>1.4860741040618</c:v>
                </c:pt>
                <c:pt idx="332">
                  <c:v>1.4930917049536601</c:v>
                </c:pt>
                <c:pt idx="333">
                  <c:v>1.5001093058455199</c:v>
                </c:pt>
                <c:pt idx="334">
                  <c:v>1.50712690673739</c:v>
                </c:pt>
                <c:pt idx="335">
                  <c:v>1.5141445076292499</c:v>
                </c:pt>
                <c:pt idx="336">
                  <c:v>1.52116210852111</c:v>
                </c:pt>
                <c:pt idx="337">
                  <c:v>1.5281797094129701</c:v>
                </c:pt>
                <c:pt idx="338">
                  <c:v>1.53519731030483</c:v>
                </c:pt>
                <c:pt idx="339">
                  <c:v>1.5422149111966901</c:v>
                </c:pt>
                <c:pt idx="340">
                  <c:v>1.5492325120885599</c:v>
                </c:pt>
                <c:pt idx="341">
                  <c:v>1.55625011298042</c:v>
                </c:pt>
                <c:pt idx="342">
                  <c:v>1.5632677138722799</c:v>
                </c:pt>
                <c:pt idx="343">
                  <c:v>1.57028531476414</c:v>
                </c:pt>
                <c:pt idx="344">
                  <c:v>1.5773029156559999</c:v>
                </c:pt>
                <c:pt idx="345">
                  <c:v>1.58432051654786</c:v>
                </c:pt>
                <c:pt idx="346">
                  <c:v>1.5913381174397301</c:v>
                </c:pt>
                <c:pt idx="347">
                  <c:v>1.59835571833159</c:v>
                </c:pt>
                <c:pt idx="348">
                  <c:v>1.6053733192234501</c:v>
                </c:pt>
                <c:pt idx="349">
                  <c:v>1.6123909201153099</c:v>
                </c:pt>
                <c:pt idx="350">
                  <c:v>1.61940852100717</c:v>
                </c:pt>
                <c:pt idx="351">
                  <c:v>1.6264261218990299</c:v>
                </c:pt>
                <c:pt idx="352">
                  <c:v>1.6334437227909</c:v>
                </c:pt>
                <c:pt idx="353">
                  <c:v>1.6404613236827601</c:v>
                </c:pt>
                <c:pt idx="354">
                  <c:v>1.64747892457462</c:v>
                </c:pt>
                <c:pt idx="355">
                  <c:v>1.6544965254664801</c:v>
                </c:pt>
                <c:pt idx="356">
                  <c:v>1.6615141263583399</c:v>
                </c:pt>
                <c:pt idx="357">
                  <c:v>1.66853172725021</c:v>
                </c:pt>
                <c:pt idx="358">
                  <c:v>1.6755493281420699</c:v>
                </c:pt>
                <c:pt idx="359">
                  <c:v>1.68256692903393</c:v>
                </c:pt>
                <c:pt idx="360">
                  <c:v>1.6895845299257899</c:v>
                </c:pt>
                <c:pt idx="361">
                  <c:v>1.69660213081765</c:v>
                </c:pt>
                <c:pt idx="362">
                  <c:v>1.7036197317095101</c:v>
                </c:pt>
                <c:pt idx="363">
                  <c:v>1.71063733260138</c:v>
                </c:pt>
                <c:pt idx="364">
                  <c:v>1.7176549334932401</c:v>
                </c:pt>
                <c:pt idx="365">
                  <c:v>1.7246725343850999</c:v>
                </c:pt>
                <c:pt idx="366">
                  <c:v>1.73169013527696</c:v>
                </c:pt>
                <c:pt idx="367">
                  <c:v>1.7387077361688199</c:v>
                </c:pt>
                <c:pt idx="368">
                  <c:v>1.74572533706069</c:v>
                </c:pt>
                <c:pt idx="369">
                  <c:v>1.7527429379525501</c:v>
                </c:pt>
                <c:pt idx="370">
                  <c:v>1.75976053884441</c:v>
                </c:pt>
                <c:pt idx="371">
                  <c:v>1.7667781397362701</c:v>
                </c:pt>
                <c:pt idx="372">
                  <c:v>1.7737957406281299</c:v>
                </c:pt>
                <c:pt idx="373">
                  <c:v>1.78081334151999</c:v>
                </c:pt>
                <c:pt idx="374">
                  <c:v>1.7878309424118599</c:v>
                </c:pt>
                <c:pt idx="375">
                  <c:v>1.79484854330372</c:v>
                </c:pt>
                <c:pt idx="376">
                  <c:v>1.8018661441955801</c:v>
                </c:pt>
                <c:pt idx="377">
                  <c:v>1.80888374508744</c:v>
                </c:pt>
                <c:pt idx="378">
                  <c:v>1.8159013459793001</c:v>
                </c:pt>
                <c:pt idx="379">
                  <c:v>1.82291894687116</c:v>
                </c:pt>
                <c:pt idx="380">
                  <c:v>1.8299365477630301</c:v>
                </c:pt>
                <c:pt idx="381">
                  <c:v>1.8369541486548899</c:v>
                </c:pt>
                <c:pt idx="382">
                  <c:v>1.84397174954675</c:v>
                </c:pt>
                <c:pt idx="383">
                  <c:v>1.8509893504386099</c:v>
                </c:pt>
                <c:pt idx="384">
                  <c:v>1.85800695133047</c:v>
                </c:pt>
                <c:pt idx="385">
                  <c:v>1.8650245522223401</c:v>
                </c:pt>
                <c:pt idx="386">
                  <c:v>1.8720421531142</c:v>
                </c:pt>
                <c:pt idx="387">
                  <c:v>1.8790597540060601</c:v>
                </c:pt>
                <c:pt idx="388">
                  <c:v>1.8860773548979199</c:v>
                </c:pt>
                <c:pt idx="389">
                  <c:v>1.89309495578978</c:v>
                </c:pt>
                <c:pt idx="390">
                  <c:v>1.9001125566816399</c:v>
                </c:pt>
                <c:pt idx="391">
                  <c:v>1.90713015757351</c:v>
                </c:pt>
                <c:pt idx="392">
                  <c:v>1.9141477584653701</c:v>
                </c:pt>
                <c:pt idx="393">
                  <c:v>1.92116535935723</c:v>
                </c:pt>
                <c:pt idx="394">
                  <c:v>1.9281829602490901</c:v>
                </c:pt>
                <c:pt idx="395">
                  <c:v>1.93520056114095</c:v>
                </c:pt>
                <c:pt idx="396">
                  <c:v>1.9422181620328101</c:v>
                </c:pt>
                <c:pt idx="397">
                  <c:v>1.9492357629246799</c:v>
                </c:pt>
                <c:pt idx="398">
                  <c:v>1.95625336381654</c:v>
                </c:pt>
                <c:pt idx="399">
                  <c:v>1.9632709647083999</c:v>
                </c:pt>
                <c:pt idx="400">
                  <c:v>1.97028856560026</c:v>
                </c:pt>
                <c:pt idx="401">
                  <c:v>1.9773061664921201</c:v>
                </c:pt>
                <c:pt idx="402">
                  <c:v>1.98432376738398</c:v>
                </c:pt>
                <c:pt idx="403">
                  <c:v>1.9913413682758501</c:v>
                </c:pt>
                <c:pt idx="404">
                  <c:v>1.9983589691677099</c:v>
                </c:pt>
                <c:pt idx="405">
                  <c:v>2.0053765700595698</c:v>
                </c:pt>
                <c:pt idx="406">
                  <c:v>2.0123941709514299</c:v>
                </c:pt>
                <c:pt idx="407">
                  <c:v>2.01941177184329</c:v>
                </c:pt>
                <c:pt idx="408">
                  <c:v>2.0264293727351501</c:v>
                </c:pt>
                <c:pt idx="409">
                  <c:v>2.03344697362702</c:v>
                </c:pt>
                <c:pt idx="410">
                  <c:v>2.0404645745188801</c:v>
                </c:pt>
                <c:pt idx="411">
                  <c:v>2.0474821754107402</c:v>
                </c:pt>
                <c:pt idx="412">
                  <c:v>2.0544997763025998</c:v>
                </c:pt>
                <c:pt idx="413">
                  <c:v>2.0615173771944599</c:v>
                </c:pt>
                <c:pt idx="414">
                  <c:v>2.0685349780863298</c:v>
                </c:pt>
                <c:pt idx="415">
                  <c:v>2.0755525789781899</c:v>
                </c:pt>
                <c:pt idx="416">
                  <c:v>2.08257017987005</c:v>
                </c:pt>
                <c:pt idx="417">
                  <c:v>2.0895877807619101</c:v>
                </c:pt>
                <c:pt idx="418">
                  <c:v>2.0966053816537702</c:v>
                </c:pt>
                <c:pt idx="419">
                  <c:v>2.1036229825456298</c:v>
                </c:pt>
                <c:pt idx="420">
                  <c:v>2.1106405834375002</c:v>
                </c:pt>
                <c:pt idx="421">
                  <c:v>2.1176581843293598</c:v>
                </c:pt>
                <c:pt idx="422">
                  <c:v>2.1246757852212199</c:v>
                </c:pt>
                <c:pt idx="423">
                  <c:v>2.13169338611308</c:v>
                </c:pt>
                <c:pt idx="424">
                  <c:v>2.1387109870049401</c:v>
                </c:pt>
                <c:pt idx="425">
                  <c:v>2.14572858789681</c:v>
                </c:pt>
                <c:pt idx="426">
                  <c:v>2.1527461887886701</c:v>
                </c:pt>
                <c:pt idx="427">
                  <c:v>2.1597637896805302</c:v>
                </c:pt>
                <c:pt idx="428">
                  <c:v>2.1667813905723898</c:v>
                </c:pt>
                <c:pt idx="429">
                  <c:v>2.1737989914642499</c:v>
                </c:pt>
                <c:pt idx="430">
                  <c:v>2.18081659235611</c:v>
                </c:pt>
                <c:pt idx="431">
                  <c:v>2.1878341932479799</c:v>
                </c:pt>
                <c:pt idx="432">
                  <c:v>2.19485179413984</c:v>
                </c:pt>
                <c:pt idx="433">
                  <c:v>2.2018693950317001</c:v>
                </c:pt>
                <c:pt idx="434">
                  <c:v>2.2088869959235602</c:v>
                </c:pt>
                <c:pt idx="435">
                  <c:v>2.2159045968154198</c:v>
                </c:pt>
                <c:pt idx="436">
                  <c:v>2.2229221977072799</c:v>
                </c:pt>
                <c:pt idx="437">
                  <c:v>2.2299397985991498</c:v>
                </c:pt>
                <c:pt idx="438">
                  <c:v>2.2369573994910099</c:v>
                </c:pt>
                <c:pt idx="439">
                  <c:v>2.24397500038287</c:v>
                </c:pt>
                <c:pt idx="440">
                  <c:v>2.2509926012747301</c:v>
                </c:pt>
                <c:pt idx="441">
                  <c:v>2.2580102021665902</c:v>
                </c:pt>
                <c:pt idx="442">
                  <c:v>2.2650278030584601</c:v>
                </c:pt>
                <c:pt idx="443">
                  <c:v>2.2720454039503202</c:v>
                </c:pt>
                <c:pt idx="444">
                  <c:v>2.2790630048421798</c:v>
                </c:pt>
                <c:pt idx="445">
                  <c:v>2.2860806057340399</c:v>
                </c:pt>
                <c:pt idx="446">
                  <c:v>2.2930982066259</c:v>
                </c:pt>
                <c:pt idx="447">
                  <c:v>2.3001158075177601</c:v>
                </c:pt>
                <c:pt idx="448">
                  <c:v>2.30713340840963</c:v>
                </c:pt>
                <c:pt idx="449">
                  <c:v>2.3141510093014901</c:v>
                </c:pt>
                <c:pt idx="450">
                  <c:v>2.3211686101933502</c:v>
                </c:pt>
                <c:pt idx="451">
                  <c:v>2.3281862110852098</c:v>
                </c:pt>
                <c:pt idx="452">
                  <c:v>2.3352038119770699</c:v>
                </c:pt>
                <c:pt idx="453">
                  <c:v>2.3422214128689398</c:v>
                </c:pt>
                <c:pt idx="454">
                  <c:v>2.3492390137607999</c:v>
                </c:pt>
                <c:pt idx="455">
                  <c:v>2.35625661465266</c:v>
                </c:pt>
                <c:pt idx="456">
                  <c:v>2.3632742155445201</c:v>
                </c:pt>
                <c:pt idx="457">
                  <c:v>2.3702918164363802</c:v>
                </c:pt>
                <c:pt idx="458">
                  <c:v>2.3773094173282399</c:v>
                </c:pt>
                <c:pt idx="459">
                  <c:v>2.3843270182201102</c:v>
                </c:pt>
                <c:pt idx="460">
                  <c:v>2.3913446191119698</c:v>
                </c:pt>
                <c:pt idx="461">
                  <c:v>2.3983622200038299</c:v>
                </c:pt>
                <c:pt idx="462">
                  <c:v>2.40537982089569</c:v>
                </c:pt>
                <c:pt idx="463">
                  <c:v>2.4123974217875501</c:v>
                </c:pt>
                <c:pt idx="464">
                  <c:v>2.4194150226794102</c:v>
                </c:pt>
                <c:pt idx="465">
                  <c:v>2.4264326235712801</c:v>
                </c:pt>
                <c:pt idx="466">
                  <c:v>2.4334502244631402</c:v>
                </c:pt>
                <c:pt idx="467">
                  <c:v>2.4404678253549998</c:v>
                </c:pt>
                <c:pt idx="468">
                  <c:v>2.4474854262468599</c:v>
                </c:pt>
                <c:pt idx="469">
                  <c:v>2.45450302713872</c:v>
                </c:pt>
                <c:pt idx="470">
                  <c:v>2.4615206280305801</c:v>
                </c:pt>
                <c:pt idx="471">
                  <c:v>2.46853822892245</c:v>
                </c:pt>
                <c:pt idx="472">
                  <c:v>2.4755558298143101</c:v>
                </c:pt>
                <c:pt idx="473">
                  <c:v>2.4825734307061702</c:v>
                </c:pt>
                <c:pt idx="474">
                  <c:v>2.4895910315980299</c:v>
                </c:pt>
                <c:pt idx="475">
                  <c:v>2.49660863248989</c:v>
                </c:pt>
                <c:pt idx="476">
                  <c:v>2.5036262333817598</c:v>
                </c:pt>
                <c:pt idx="477">
                  <c:v>2.5106438342736199</c:v>
                </c:pt>
                <c:pt idx="478">
                  <c:v>2.51766143516548</c:v>
                </c:pt>
                <c:pt idx="479">
                  <c:v>2.5246790360573401</c:v>
                </c:pt>
                <c:pt idx="480">
                  <c:v>2.5316966369492002</c:v>
                </c:pt>
                <c:pt idx="481">
                  <c:v>2.5387142378410599</c:v>
                </c:pt>
                <c:pt idx="482">
                  <c:v>2.5457318387329302</c:v>
                </c:pt>
                <c:pt idx="483">
                  <c:v>2.5527494396247898</c:v>
                </c:pt>
                <c:pt idx="484">
                  <c:v>2.5597670405166499</c:v>
                </c:pt>
                <c:pt idx="485">
                  <c:v>2.56678464140851</c:v>
                </c:pt>
                <c:pt idx="486">
                  <c:v>2.5738022423003701</c:v>
                </c:pt>
                <c:pt idx="487">
                  <c:v>2.58081984319224</c:v>
                </c:pt>
                <c:pt idx="488">
                  <c:v>2.5878374440841001</c:v>
                </c:pt>
                <c:pt idx="489">
                  <c:v>2.5948550449759602</c:v>
                </c:pt>
                <c:pt idx="490">
                  <c:v>2.6018726458678199</c:v>
                </c:pt>
                <c:pt idx="491">
                  <c:v>2.60889024675968</c:v>
                </c:pt>
                <c:pt idx="492">
                  <c:v>2.6159078476515401</c:v>
                </c:pt>
                <c:pt idx="493">
                  <c:v>2.6229254485434099</c:v>
                </c:pt>
                <c:pt idx="494">
                  <c:v>2.62994304943527</c:v>
                </c:pt>
                <c:pt idx="495">
                  <c:v>2.6369606503271301</c:v>
                </c:pt>
                <c:pt idx="496">
                  <c:v>2.6439782512189902</c:v>
                </c:pt>
                <c:pt idx="497">
                  <c:v>2.6509958521108499</c:v>
                </c:pt>
                <c:pt idx="498">
                  <c:v>2.65801345300271</c:v>
                </c:pt>
                <c:pt idx="499">
                  <c:v>2.6650310538945798</c:v>
                </c:pt>
                <c:pt idx="500">
                  <c:v>2.6720486547864399</c:v>
                </c:pt>
                <c:pt idx="501">
                  <c:v>2.6790662556783</c:v>
                </c:pt>
                <c:pt idx="502">
                  <c:v>2.6860838565701601</c:v>
                </c:pt>
                <c:pt idx="503">
                  <c:v>2.6931014574620198</c:v>
                </c:pt>
                <c:pt idx="504">
                  <c:v>2.7001190583538799</c:v>
                </c:pt>
                <c:pt idx="505">
                  <c:v>2.7071366592457502</c:v>
                </c:pt>
                <c:pt idx="506">
                  <c:v>2.7141542601376099</c:v>
                </c:pt>
                <c:pt idx="507">
                  <c:v>2.72117186102947</c:v>
                </c:pt>
                <c:pt idx="508">
                  <c:v>2.7281894619213301</c:v>
                </c:pt>
                <c:pt idx="509">
                  <c:v>2.7352070628131901</c:v>
                </c:pt>
                <c:pt idx="510">
                  <c:v>2.74222466370506</c:v>
                </c:pt>
                <c:pt idx="511">
                  <c:v>2.7492422645969201</c:v>
                </c:pt>
                <c:pt idx="512">
                  <c:v>2.7562598654887802</c:v>
                </c:pt>
                <c:pt idx="513">
                  <c:v>2.7632774663806399</c:v>
                </c:pt>
                <c:pt idx="514">
                  <c:v>2.7702950672725</c:v>
                </c:pt>
                <c:pt idx="515">
                  <c:v>2.7773126681643601</c:v>
                </c:pt>
                <c:pt idx="516">
                  <c:v>2.7843302690562299</c:v>
                </c:pt>
                <c:pt idx="517">
                  <c:v>2.79134786994809</c:v>
                </c:pt>
                <c:pt idx="518">
                  <c:v>2.7983654708399501</c:v>
                </c:pt>
                <c:pt idx="519">
                  <c:v>2.8053830717318098</c:v>
                </c:pt>
                <c:pt idx="520">
                  <c:v>2.8124006726236699</c:v>
                </c:pt>
                <c:pt idx="521">
                  <c:v>2.81941827351553</c:v>
                </c:pt>
                <c:pt idx="522">
                  <c:v>2.8264358744073999</c:v>
                </c:pt>
                <c:pt idx="523">
                  <c:v>2.8334534752992599</c:v>
                </c:pt>
                <c:pt idx="524">
                  <c:v>2.84047107619112</c:v>
                </c:pt>
                <c:pt idx="525">
                  <c:v>2.8474886770829801</c:v>
                </c:pt>
                <c:pt idx="526">
                  <c:v>2.8545062779748398</c:v>
                </c:pt>
                <c:pt idx="527">
                  <c:v>2.8615238788667101</c:v>
                </c:pt>
                <c:pt idx="528">
                  <c:v>2.8685414797585702</c:v>
                </c:pt>
                <c:pt idx="529">
                  <c:v>2.8755590806504299</c:v>
                </c:pt>
                <c:pt idx="530">
                  <c:v>2.88257668154229</c:v>
                </c:pt>
                <c:pt idx="531">
                  <c:v>2.8895942824341501</c:v>
                </c:pt>
                <c:pt idx="532">
                  <c:v>2.8966118833260102</c:v>
                </c:pt>
                <c:pt idx="533">
                  <c:v>2.90362948421788</c:v>
                </c:pt>
                <c:pt idx="534">
                  <c:v>2.9106470851097401</c:v>
                </c:pt>
                <c:pt idx="535">
                  <c:v>2.9176646860015998</c:v>
                </c:pt>
                <c:pt idx="536">
                  <c:v>2.9246822868934599</c:v>
                </c:pt>
                <c:pt idx="537">
                  <c:v>2.93169988778532</c:v>
                </c:pt>
                <c:pt idx="538">
                  <c:v>2.9387174886771801</c:v>
                </c:pt>
                <c:pt idx="539">
                  <c:v>2.9457350895690499</c:v>
                </c:pt>
                <c:pt idx="540">
                  <c:v>2.95275269046091</c:v>
                </c:pt>
                <c:pt idx="541">
                  <c:v>2.9597702913527701</c:v>
                </c:pt>
                <c:pt idx="542">
                  <c:v>2.9667878922446298</c:v>
                </c:pt>
                <c:pt idx="543">
                  <c:v>2.9738054931364899</c:v>
                </c:pt>
                <c:pt idx="544">
                  <c:v>2.9808230940283602</c:v>
                </c:pt>
                <c:pt idx="545">
                  <c:v>2.9878406949202199</c:v>
                </c:pt>
                <c:pt idx="546">
                  <c:v>2.99485829581208</c:v>
                </c:pt>
                <c:pt idx="547">
                  <c:v>3.0018758967039401</c:v>
                </c:pt>
                <c:pt idx="548">
                  <c:v>3.0088934975958002</c:v>
                </c:pt>
                <c:pt idx="549">
                  <c:v>3.0159110984876598</c:v>
                </c:pt>
                <c:pt idx="550">
                  <c:v>3.0229286993795301</c:v>
                </c:pt>
                <c:pt idx="551">
                  <c:v>3.0299463002713898</c:v>
                </c:pt>
                <c:pt idx="552">
                  <c:v>3.0369639011632499</c:v>
                </c:pt>
                <c:pt idx="553">
                  <c:v>3.04398150205511</c:v>
                </c:pt>
                <c:pt idx="554">
                  <c:v>3.0509991029469701</c:v>
                </c:pt>
                <c:pt idx="555">
                  <c:v>3.0580167038388302</c:v>
                </c:pt>
                <c:pt idx="556">
                  <c:v>3.0650343047307</c:v>
                </c:pt>
                <c:pt idx="557">
                  <c:v>3.0720519056225601</c:v>
                </c:pt>
                <c:pt idx="558">
                  <c:v>3.0790695065144198</c:v>
                </c:pt>
                <c:pt idx="559">
                  <c:v>3.0860871074062799</c:v>
                </c:pt>
                <c:pt idx="560">
                  <c:v>3.09310470829814</c:v>
                </c:pt>
                <c:pt idx="561">
                  <c:v>3.1001223091900099</c:v>
                </c:pt>
                <c:pt idx="562">
                  <c:v>3.10713991008187</c:v>
                </c:pt>
                <c:pt idx="563">
                  <c:v>3.1141575109737301</c:v>
                </c:pt>
                <c:pt idx="564">
                  <c:v>3.1211751118655902</c:v>
                </c:pt>
                <c:pt idx="565">
                  <c:v>3.1281927127574498</c:v>
                </c:pt>
                <c:pt idx="566">
                  <c:v>3.1352103136493099</c:v>
                </c:pt>
                <c:pt idx="567">
                  <c:v>3.1422279145411798</c:v>
                </c:pt>
                <c:pt idx="568">
                  <c:v>3.1492455154330399</c:v>
                </c:pt>
                <c:pt idx="569">
                  <c:v>3.1562631163249</c:v>
                </c:pt>
                <c:pt idx="570">
                  <c:v>3.1632807172167601</c:v>
                </c:pt>
                <c:pt idx="571">
                  <c:v>3.1702983181086202</c:v>
                </c:pt>
                <c:pt idx="572">
                  <c:v>3.1773159190004798</c:v>
                </c:pt>
                <c:pt idx="573">
                  <c:v>3.1843335198923501</c:v>
                </c:pt>
                <c:pt idx="574">
                  <c:v>3.1913511207842098</c:v>
                </c:pt>
                <c:pt idx="575">
                  <c:v>3.1983687216760699</c:v>
                </c:pt>
                <c:pt idx="576">
                  <c:v>3.20538632256793</c:v>
                </c:pt>
                <c:pt idx="577">
                  <c:v>3.2124039234597901</c:v>
                </c:pt>
                <c:pt idx="578">
                  <c:v>3.2194215243516502</c:v>
                </c:pt>
                <c:pt idx="579">
                  <c:v>3.2264391252435201</c:v>
                </c:pt>
                <c:pt idx="580">
                  <c:v>3.2334567261353802</c:v>
                </c:pt>
                <c:pt idx="581">
                  <c:v>3.2404743270272398</c:v>
                </c:pt>
                <c:pt idx="582">
                  <c:v>3.2474919279190999</c:v>
                </c:pt>
                <c:pt idx="583">
                  <c:v>3.25450952881096</c:v>
                </c:pt>
                <c:pt idx="584">
                  <c:v>3.2615271297028299</c:v>
                </c:pt>
                <c:pt idx="585">
                  <c:v>3.26854473059469</c:v>
                </c:pt>
                <c:pt idx="586">
                  <c:v>3.2755623314865501</c:v>
                </c:pt>
                <c:pt idx="587">
                  <c:v>3.2825799323784102</c:v>
                </c:pt>
                <c:pt idx="588">
                  <c:v>3.2895975332702698</c:v>
                </c:pt>
                <c:pt idx="589">
                  <c:v>3.2966151341621299</c:v>
                </c:pt>
                <c:pt idx="590">
                  <c:v>3.3036327350539998</c:v>
                </c:pt>
                <c:pt idx="591">
                  <c:v>3.3106503359458599</c:v>
                </c:pt>
                <c:pt idx="592">
                  <c:v>3.31766793683772</c:v>
                </c:pt>
                <c:pt idx="593">
                  <c:v>3.3246855377295801</c:v>
                </c:pt>
                <c:pt idx="594">
                  <c:v>3.3317031386214402</c:v>
                </c:pt>
                <c:pt idx="595">
                  <c:v>3.3387207395132998</c:v>
                </c:pt>
                <c:pt idx="596">
                  <c:v>3.3457383404051702</c:v>
                </c:pt>
                <c:pt idx="597">
                  <c:v>3.3527559412970298</c:v>
                </c:pt>
                <c:pt idx="598">
                  <c:v>3.3597735421888899</c:v>
                </c:pt>
                <c:pt idx="599">
                  <c:v>3.36679114308075</c:v>
                </c:pt>
                <c:pt idx="600">
                  <c:v>3.3738087439726101</c:v>
                </c:pt>
                <c:pt idx="601">
                  <c:v>3.38082634486448</c:v>
                </c:pt>
                <c:pt idx="602">
                  <c:v>3.3878439457563401</c:v>
                </c:pt>
                <c:pt idx="603">
                  <c:v>3.3948615466482002</c:v>
                </c:pt>
                <c:pt idx="604">
                  <c:v>3.4018791475400598</c:v>
                </c:pt>
                <c:pt idx="605">
                  <c:v>3.4088967484319199</c:v>
                </c:pt>
                <c:pt idx="606">
                  <c:v>3.41591434932378</c:v>
                </c:pt>
                <c:pt idx="607">
                  <c:v>3.4229319502156499</c:v>
                </c:pt>
                <c:pt idx="608">
                  <c:v>3.42994955110751</c:v>
                </c:pt>
                <c:pt idx="609">
                  <c:v>3.4369671519993701</c:v>
                </c:pt>
                <c:pt idx="610">
                  <c:v>3.4439847528912302</c:v>
                </c:pt>
                <c:pt idx="611">
                  <c:v>3.4510023537830898</c:v>
                </c:pt>
                <c:pt idx="612">
                  <c:v>3.4580199546749499</c:v>
                </c:pt>
                <c:pt idx="613">
                  <c:v>3.4650375555668198</c:v>
                </c:pt>
                <c:pt idx="614">
                  <c:v>3.4720551564586799</c:v>
                </c:pt>
                <c:pt idx="615">
                  <c:v>3.47907275735054</c:v>
                </c:pt>
                <c:pt idx="616">
                  <c:v>3.4860903582424001</c:v>
                </c:pt>
                <c:pt idx="617">
                  <c:v>3.4931079591342602</c:v>
                </c:pt>
                <c:pt idx="618">
                  <c:v>3.5001255600261301</c:v>
                </c:pt>
                <c:pt idx="619">
                  <c:v>3.5071431609179902</c:v>
                </c:pt>
                <c:pt idx="620">
                  <c:v>3.5141607618098498</c:v>
                </c:pt>
                <c:pt idx="621">
                  <c:v>3.5211783627017099</c:v>
                </c:pt>
                <c:pt idx="622">
                  <c:v>3.52819596359357</c:v>
                </c:pt>
                <c:pt idx="623">
                  <c:v>3.5352135644854301</c:v>
                </c:pt>
                <c:pt idx="624">
                  <c:v>3.5422311653773</c:v>
                </c:pt>
                <c:pt idx="625">
                  <c:v>3.5492487662691601</c:v>
                </c:pt>
                <c:pt idx="626">
                  <c:v>3.5562663671610202</c:v>
                </c:pt>
                <c:pt idx="627">
                  <c:v>3.5632839680528798</c:v>
                </c:pt>
                <c:pt idx="628">
                  <c:v>3.5703015689447399</c:v>
                </c:pt>
                <c:pt idx="629">
                  <c:v>3.5773191698366</c:v>
                </c:pt>
                <c:pt idx="630">
                  <c:v>3.5843367707284699</c:v>
                </c:pt>
                <c:pt idx="631">
                  <c:v>3.59135437162033</c:v>
                </c:pt>
                <c:pt idx="632">
                  <c:v>3.5983719725121901</c:v>
                </c:pt>
                <c:pt idx="633">
                  <c:v>3.6053895734040502</c:v>
                </c:pt>
                <c:pt idx="634">
                  <c:v>3.6124071742959099</c:v>
                </c:pt>
                <c:pt idx="635">
                  <c:v>3.6194247751877802</c:v>
                </c:pt>
                <c:pt idx="636">
                  <c:v>3.6264423760796398</c:v>
                </c:pt>
                <c:pt idx="637">
                  <c:v>3.6334599769714999</c:v>
                </c:pt>
                <c:pt idx="638">
                  <c:v>3.64047757786336</c:v>
                </c:pt>
                <c:pt idx="639">
                  <c:v>3.6474951787552201</c:v>
                </c:pt>
                <c:pt idx="640">
                  <c:v>3.6545127796470802</c:v>
                </c:pt>
                <c:pt idx="641">
                  <c:v>3.6615303805389501</c:v>
                </c:pt>
                <c:pt idx="642">
                  <c:v>3.6685479814308102</c:v>
                </c:pt>
                <c:pt idx="643">
                  <c:v>3.6755655823226698</c:v>
                </c:pt>
                <c:pt idx="644">
                  <c:v>3.6825831832145299</c:v>
                </c:pt>
                <c:pt idx="645">
                  <c:v>3.68960078410639</c:v>
                </c:pt>
                <c:pt idx="646">
                  <c:v>3.6966183849982501</c:v>
                </c:pt>
                <c:pt idx="647">
                  <c:v>3.70363598589012</c:v>
                </c:pt>
                <c:pt idx="648">
                  <c:v>3.7106535867819801</c:v>
                </c:pt>
                <c:pt idx="649">
                  <c:v>3.7176711876738402</c:v>
                </c:pt>
                <c:pt idx="650">
                  <c:v>3.7246887885656998</c:v>
                </c:pt>
                <c:pt idx="651">
                  <c:v>3.7317063894575599</c:v>
                </c:pt>
                <c:pt idx="652">
                  <c:v>3.7387239903494298</c:v>
                </c:pt>
                <c:pt idx="653">
                  <c:v>3.7457415912412899</c:v>
                </c:pt>
                <c:pt idx="654">
                  <c:v>3.75275919213315</c:v>
                </c:pt>
                <c:pt idx="655">
                  <c:v>3.7597767930250101</c:v>
                </c:pt>
                <c:pt idx="656">
                  <c:v>3.7667943939168702</c:v>
                </c:pt>
                <c:pt idx="657">
                  <c:v>3.7738119948087299</c:v>
                </c:pt>
                <c:pt idx="658">
                  <c:v>3.7808295957006002</c:v>
                </c:pt>
                <c:pt idx="659">
                  <c:v>3.7878471965924598</c:v>
                </c:pt>
                <c:pt idx="660">
                  <c:v>3.7948647974843199</c:v>
                </c:pt>
                <c:pt idx="661">
                  <c:v>3.80188239837618</c:v>
                </c:pt>
                <c:pt idx="662">
                  <c:v>3.8088999992680401</c:v>
                </c:pt>
                <c:pt idx="663">
                  <c:v>3.8159176001598998</c:v>
                </c:pt>
                <c:pt idx="664">
                  <c:v>3.8229352010517701</c:v>
                </c:pt>
                <c:pt idx="665">
                  <c:v>3.8299528019436302</c:v>
                </c:pt>
                <c:pt idx="666">
                  <c:v>3.8369704028354898</c:v>
                </c:pt>
                <c:pt idx="667">
                  <c:v>3.8439880037273499</c:v>
                </c:pt>
                <c:pt idx="668">
                  <c:v>3.85100560461921</c:v>
                </c:pt>
                <c:pt idx="669">
                  <c:v>3.8580232055110799</c:v>
                </c:pt>
                <c:pt idx="670">
                  <c:v>3.86504080640294</c:v>
                </c:pt>
                <c:pt idx="671">
                  <c:v>3.8720584072948001</c:v>
                </c:pt>
                <c:pt idx="672">
                  <c:v>3.8790760081866602</c:v>
                </c:pt>
                <c:pt idx="673">
                  <c:v>3.8860936090785199</c:v>
                </c:pt>
                <c:pt idx="674">
                  <c:v>3.89311120997038</c:v>
                </c:pt>
                <c:pt idx="675">
                  <c:v>3.9001288108622498</c:v>
                </c:pt>
                <c:pt idx="676">
                  <c:v>3.9071464117541099</c:v>
                </c:pt>
                <c:pt idx="677">
                  <c:v>3.91416401264597</c:v>
                </c:pt>
                <c:pt idx="678">
                  <c:v>3.9211816135378301</c:v>
                </c:pt>
                <c:pt idx="679">
                  <c:v>3.9281992144296898</c:v>
                </c:pt>
                <c:pt idx="680">
                  <c:v>3.9352168153215499</c:v>
                </c:pt>
                <c:pt idx="681">
                  <c:v>3.9422344162134202</c:v>
                </c:pt>
                <c:pt idx="682">
                  <c:v>3.9492520171052798</c:v>
                </c:pt>
                <c:pt idx="683">
                  <c:v>3.9562696179971399</c:v>
                </c:pt>
                <c:pt idx="684">
                  <c:v>3.963287218889</c:v>
                </c:pt>
                <c:pt idx="685">
                  <c:v>3.9703048197808601</c:v>
                </c:pt>
                <c:pt idx="686">
                  <c:v>3.97732242067273</c:v>
                </c:pt>
                <c:pt idx="687">
                  <c:v>3.9843400215645901</c:v>
                </c:pt>
                <c:pt idx="688">
                  <c:v>3.9913576224564502</c:v>
                </c:pt>
                <c:pt idx="689">
                  <c:v>3.9983752233483099</c:v>
                </c:pt>
                <c:pt idx="690">
                  <c:v>4.00539282424017</c:v>
                </c:pt>
                <c:pt idx="691">
                  <c:v>4.0124104251320301</c:v>
                </c:pt>
                <c:pt idx="692">
                  <c:v>4.0194280260238999</c:v>
                </c:pt>
                <c:pt idx="693">
                  <c:v>4.02644562691576</c:v>
                </c:pt>
                <c:pt idx="694">
                  <c:v>4.0334632278076201</c:v>
                </c:pt>
                <c:pt idx="695">
                  <c:v>4.0404808286994802</c:v>
                </c:pt>
                <c:pt idx="696">
                  <c:v>4.0474984295913403</c:v>
                </c:pt>
                <c:pt idx="697">
                  <c:v>4.0545160304832102</c:v>
                </c:pt>
                <c:pt idx="698">
                  <c:v>4.0615336313750703</c:v>
                </c:pt>
                <c:pt idx="699">
                  <c:v>4.0685512322669304</c:v>
                </c:pt>
                <c:pt idx="700">
                  <c:v>4.0755688331587896</c:v>
                </c:pt>
                <c:pt idx="701">
                  <c:v>4.0825864340506497</c:v>
                </c:pt>
                <c:pt idx="702">
                  <c:v>4.0896040349425098</c:v>
                </c:pt>
                <c:pt idx="703">
                  <c:v>4.0966216358343797</c:v>
                </c:pt>
                <c:pt idx="704">
                  <c:v>4.1036392367262398</c:v>
                </c:pt>
                <c:pt idx="705">
                  <c:v>4.1106568376180999</c:v>
                </c:pt>
                <c:pt idx="706">
                  <c:v>4.11767443850996</c:v>
                </c:pt>
                <c:pt idx="707">
                  <c:v>4.1246920394018201</c:v>
                </c:pt>
                <c:pt idx="708">
                  <c:v>4.1317096402936802</c:v>
                </c:pt>
                <c:pt idx="709">
                  <c:v>4.13872724118555</c:v>
                </c:pt>
                <c:pt idx="710">
                  <c:v>4.1457448420774101</c:v>
                </c:pt>
                <c:pt idx="711">
                  <c:v>4.1527624429692702</c:v>
                </c:pt>
                <c:pt idx="712">
                  <c:v>4.1597800438611303</c:v>
                </c:pt>
                <c:pt idx="713">
                  <c:v>4.1667976447529904</c:v>
                </c:pt>
                <c:pt idx="714">
                  <c:v>4.1738152456448603</c:v>
                </c:pt>
                <c:pt idx="715">
                  <c:v>4.1808328465367204</c:v>
                </c:pt>
                <c:pt idx="716">
                  <c:v>4.1878504474285796</c:v>
                </c:pt>
                <c:pt idx="717">
                  <c:v>4.1948680483204397</c:v>
                </c:pt>
                <c:pt idx="718">
                  <c:v>4.2018856492122998</c:v>
                </c:pt>
                <c:pt idx="719">
                  <c:v>4.2089032501041599</c:v>
                </c:pt>
                <c:pt idx="720">
                  <c:v>4.2159208509960298</c:v>
                </c:pt>
                <c:pt idx="721">
                  <c:v>4.2229384518878899</c:v>
                </c:pt>
                <c:pt idx="722">
                  <c:v>4.22995605277975</c:v>
                </c:pt>
                <c:pt idx="723">
                  <c:v>4.2369736536716101</c:v>
                </c:pt>
                <c:pt idx="724">
                  <c:v>4.2439912545634702</c:v>
                </c:pt>
                <c:pt idx="725">
                  <c:v>4.2510088554553302</c:v>
                </c:pt>
                <c:pt idx="726">
                  <c:v>4.2580264563472001</c:v>
                </c:pt>
                <c:pt idx="727">
                  <c:v>4.2650440572390602</c:v>
                </c:pt>
                <c:pt idx="728">
                  <c:v>4.2720616581309203</c:v>
                </c:pt>
                <c:pt idx="729">
                  <c:v>4.2790792590227804</c:v>
                </c:pt>
                <c:pt idx="730">
                  <c:v>4.2860968599146396</c:v>
                </c:pt>
                <c:pt idx="731">
                  <c:v>4.2931144608064997</c:v>
                </c:pt>
                <c:pt idx="732">
                  <c:v>4.3001320616983696</c:v>
                </c:pt>
                <c:pt idx="733">
                  <c:v>4.3071496625902297</c:v>
                </c:pt>
                <c:pt idx="734">
                  <c:v>4.3141672634820898</c:v>
                </c:pt>
                <c:pt idx="735">
                  <c:v>4.3211848643739499</c:v>
                </c:pt>
                <c:pt idx="736">
                  <c:v>4.32820246526581</c:v>
                </c:pt>
                <c:pt idx="737">
                  <c:v>4.3352200661576701</c:v>
                </c:pt>
                <c:pt idx="738">
                  <c:v>4.34223766704954</c:v>
                </c:pt>
                <c:pt idx="739">
                  <c:v>4.3492552679414</c:v>
                </c:pt>
                <c:pt idx="740">
                  <c:v>4.3562728688332601</c:v>
                </c:pt>
                <c:pt idx="741">
                  <c:v>4.3632904697251202</c:v>
                </c:pt>
                <c:pt idx="742">
                  <c:v>4.3703080706169803</c:v>
                </c:pt>
                <c:pt idx="743">
                  <c:v>4.3773256715088502</c:v>
                </c:pt>
                <c:pt idx="744">
                  <c:v>4.3843432724007103</c:v>
                </c:pt>
                <c:pt idx="745">
                  <c:v>4.3913608732925704</c:v>
                </c:pt>
                <c:pt idx="746">
                  <c:v>4.3983784741844296</c:v>
                </c:pt>
                <c:pt idx="747">
                  <c:v>4.4053960750762897</c:v>
                </c:pt>
                <c:pt idx="748">
                  <c:v>4.4124136759681498</c:v>
                </c:pt>
                <c:pt idx="749">
                  <c:v>4.4194312768600197</c:v>
                </c:pt>
                <c:pt idx="750">
                  <c:v>4.4264488777518798</c:v>
                </c:pt>
                <c:pt idx="751">
                  <c:v>4.4334664786437399</c:v>
                </c:pt>
                <c:pt idx="752">
                  <c:v>4.4404840795356</c:v>
                </c:pt>
                <c:pt idx="753">
                  <c:v>4.4475016804274601</c:v>
                </c:pt>
                <c:pt idx="754">
                  <c:v>4.4545192813193202</c:v>
                </c:pt>
                <c:pt idx="755">
                  <c:v>4.46153688221119</c:v>
                </c:pt>
                <c:pt idx="756">
                  <c:v>4.4685544831030501</c:v>
                </c:pt>
                <c:pt idx="757">
                  <c:v>4.4755720839949102</c:v>
                </c:pt>
                <c:pt idx="758">
                  <c:v>4.4825896848867703</c:v>
                </c:pt>
                <c:pt idx="759">
                  <c:v>4.4896072857786304</c:v>
                </c:pt>
                <c:pt idx="760">
                  <c:v>4.4966248866704897</c:v>
                </c:pt>
                <c:pt idx="761">
                  <c:v>4.5036424875623604</c:v>
                </c:pt>
                <c:pt idx="762">
                  <c:v>4.5106600884542196</c:v>
                </c:pt>
                <c:pt idx="763">
                  <c:v>4.5176776893460797</c:v>
                </c:pt>
                <c:pt idx="764">
                  <c:v>4.5246952902379398</c:v>
                </c:pt>
                <c:pt idx="765">
                  <c:v>4.5317128911297999</c:v>
                </c:pt>
                <c:pt idx="766">
                  <c:v>4.5387304920216698</c:v>
                </c:pt>
                <c:pt idx="767">
                  <c:v>4.5457480929135299</c:v>
                </c:pt>
                <c:pt idx="768">
                  <c:v>4.55276569380539</c:v>
                </c:pt>
                <c:pt idx="769">
                  <c:v>4.5597832946972501</c:v>
                </c:pt>
                <c:pt idx="770">
                  <c:v>4.5668008955891102</c:v>
                </c:pt>
                <c:pt idx="771">
                  <c:v>4.5738184964809703</c:v>
                </c:pt>
                <c:pt idx="772">
                  <c:v>4.5808360973728401</c:v>
                </c:pt>
                <c:pt idx="773">
                  <c:v>4.5878536982647002</c:v>
                </c:pt>
                <c:pt idx="774">
                  <c:v>4.5948712991565603</c:v>
                </c:pt>
                <c:pt idx="775">
                  <c:v>4.6018889000484204</c:v>
                </c:pt>
                <c:pt idx="776">
                  <c:v>4.6089065009402796</c:v>
                </c:pt>
                <c:pt idx="777">
                  <c:v>4.6159241018321504</c:v>
                </c:pt>
                <c:pt idx="778">
                  <c:v>4.6229417027240096</c:v>
                </c:pt>
                <c:pt idx="779">
                  <c:v>4.6299593036158697</c:v>
                </c:pt>
                <c:pt idx="780">
                  <c:v>4.6369769045077298</c:v>
                </c:pt>
                <c:pt idx="781">
                  <c:v>4.6439945053995899</c:v>
                </c:pt>
                <c:pt idx="782">
                  <c:v>4.65101210629145</c:v>
                </c:pt>
                <c:pt idx="783">
                  <c:v>4.6580297071833199</c:v>
                </c:pt>
                <c:pt idx="784">
                  <c:v>4.66504730807518</c:v>
                </c:pt>
                <c:pt idx="785">
                  <c:v>4.6720649089670401</c:v>
                </c:pt>
                <c:pt idx="786">
                  <c:v>4.6790825098589002</c:v>
                </c:pt>
                <c:pt idx="787">
                  <c:v>4.6861001107507603</c:v>
                </c:pt>
                <c:pt idx="788">
                  <c:v>4.6931177116426204</c:v>
                </c:pt>
                <c:pt idx="789">
                  <c:v>4.7001353125344902</c:v>
                </c:pt>
                <c:pt idx="790">
                  <c:v>4.7071529134263503</c:v>
                </c:pt>
                <c:pt idx="791">
                  <c:v>4.7141705143182104</c:v>
                </c:pt>
                <c:pt idx="792">
                  <c:v>4.7211881152100696</c:v>
                </c:pt>
                <c:pt idx="793">
                  <c:v>4.7282057161019297</c:v>
                </c:pt>
                <c:pt idx="794">
                  <c:v>4.7352233169937996</c:v>
                </c:pt>
                <c:pt idx="795">
                  <c:v>4.7422409178856597</c:v>
                </c:pt>
                <c:pt idx="796">
                  <c:v>4.7492585187775198</c:v>
                </c:pt>
                <c:pt idx="797">
                  <c:v>4.7562761196693799</c:v>
                </c:pt>
                <c:pt idx="798">
                  <c:v>4.76329372056124</c:v>
                </c:pt>
                <c:pt idx="799">
                  <c:v>4.7703113214531001</c:v>
                </c:pt>
                <c:pt idx="800">
                  <c:v>4.77732892234497</c:v>
                </c:pt>
                <c:pt idx="801">
                  <c:v>4.7843465232368301</c:v>
                </c:pt>
                <c:pt idx="802">
                  <c:v>4.7913641241286902</c:v>
                </c:pt>
                <c:pt idx="803">
                  <c:v>4.7983817250205503</c:v>
                </c:pt>
                <c:pt idx="804">
                  <c:v>4.8053993259124104</c:v>
                </c:pt>
                <c:pt idx="805">
                  <c:v>4.8124169268042802</c:v>
                </c:pt>
                <c:pt idx="806">
                  <c:v>4.8194345276961403</c:v>
                </c:pt>
                <c:pt idx="807">
                  <c:v>4.8264521285880004</c:v>
                </c:pt>
                <c:pt idx="808">
                  <c:v>4.8334697294798596</c:v>
                </c:pt>
                <c:pt idx="809">
                  <c:v>4.8404873303717197</c:v>
                </c:pt>
                <c:pt idx="810">
                  <c:v>4.8475049312635798</c:v>
                </c:pt>
                <c:pt idx="811">
                  <c:v>4.8545225321554497</c:v>
                </c:pt>
                <c:pt idx="812">
                  <c:v>4.8615401330473098</c:v>
                </c:pt>
                <c:pt idx="813">
                  <c:v>4.8685577339391699</c:v>
                </c:pt>
                <c:pt idx="814">
                  <c:v>4.87557533483103</c:v>
                </c:pt>
                <c:pt idx="815">
                  <c:v>4.8825929357228901</c:v>
                </c:pt>
                <c:pt idx="816">
                  <c:v>4.8896105366147502</c:v>
                </c:pt>
                <c:pt idx="817">
                  <c:v>4.8966281375066201</c:v>
                </c:pt>
                <c:pt idx="818">
                  <c:v>4.9036457383984802</c:v>
                </c:pt>
                <c:pt idx="819">
                  <c:v>4.9106633392903403</c:v>
                </c:pt>
                <c:pt idx="820">
                  <c:v>4.9176809401822004</c:v>
                </c:pt>
                <c:pt idx="821">
                  <c:v>4.9246985410740596</c:v>
                </c:pt>
                <c:pt idx="822">
                  <c:v>4.9317161419659303</c:v>
                </c:pt>
                <c:pt idx="823">
                  <c:v>4.9387337428577904</c:v>
                </c:pt>
                <c:pt idx="824">
                  <c:v>4.9457513437496496</c:v>
                </c:pt>
                <c:pt idx="825">
                  <c:v>4.9527689446415097</c:v>
                </c:pt>
                <c:pt idx="826">
                  <c:v>4.9597865455333698</c:v>
                </c:pt>
                <c:pt idx="827">
                  <c:v>4.9668041464252299</c:v>
                </c:pt>
                <c:pt idx="828">
                  <c:v>4.9738217473170998</c:v>
                </c:pt>
                <c:pt idx="829">
                  <c:v>4.9808393482089599</c:v>
                </c:pt>
                <c:pt idx="830">
                  <c:v>4.98785694910082</c:v>
                </c:pt>
                <c:pt idx="831">
                  <c:v>4.9948745499926801</c:v>
                </c:pt>
                <c:pt idx="832">
                  <c:v>5.0018921508845402</c:v>
                </c:pt>
                <c:pt idx="833">
                  <c:v>5.0089097517764003</c:v>
                </c:pt>
                <c:pt idx="834">
                  <c:v>5.0159273526682702</c:v>
                </c:pt>
                <c:pt idx="835">
                  <c:v>5.0229449535601303</c:v>
                </c:pt>
                <c:pt idx="836">
                  <c:v>5.0299625544519904</c:v>
                </c:pt>
                <c:pt idx="837">
                  <c:v>5.0369801553438496</c:v>
                </c:pt>
                <c:pt idx="838">
                  <c:v>5.0439977562357097</c:v>
                </c:pt>
                <c:pt idx="839">
                  <c:v>5.0510153571275804</c:v>
                </c:pt>
                <c:pt idx="840">
                  <c:v>5.0580329580194396</c:v>
                </c:pt>
                <c:pt idx="841">
                  <c:v>5.0650505589112997</c:v>
                </c:pt>
                <c:pt idx="842">
                  <c:v>5.0720681598031598</c:v>
                </c:pt>
                <c:pt idx="843">
                  <c:v>5.0790857606950199</c:v>
                </c:pt>
                <c:pt idx="844">
                  <c:v>5.08610336158688</c:v>
                </c:pt>
                <c:pt idx="845">
                  <c:v>5.0931209624787499</c:v>
                </c:pt>
                <c:pt idx="846">
                  <c:v>5.10013856337061</c:v>
                </c:pt>
                <c:pt idx="847">
                  <c:v>5.1071561642624701</c:v>
                </c:pt>
                <c:pt idx="848">
                  <c:v>5.1141737651543302</c:v>
                </c:pt>
                <c:pt idx="849">
                  <c:v>5.1211913660461903</c:v>
                </c:pt>
                <c:pt idx="850">
                  <c:v>5.1282089669380504</c:v>
                </c:pt>
                <c:pt idx="851">
                  <c:v>5.1352265678299203</c:v>
                </c:pt>
                <c:pt idx="852">
                  <c:v>5.1422441687217804</c:v>
                </c:pt>
                <c:pt idx="853">
                  <c:v>5.1492617696136396</c:v>
                </c:pt>
                <c:pt idx="854">
                  <c:v>5.1562793705054997</c:v>
                </c:pt>
                <c:pt idx="855">
                  <c:v>5.1632969713973598</c:v>
                </c:pt>
                <c:pt idx="856">
                  <c:v>5.1703145722892199</c:v>
                </c:pt>
                <c:pt idx="857">
                  <c:v>5.1773321731810897</c:v>
                </c:pt>
                <c:pt idx="858">
                  <c:v>5.1843497740729498</c:v>
                </c:pt>
                <c:pt idx="859">
                  <c:v>5.1913673749648099</c:v>
                </c:pt>
                <c:pt idx="860">
                  <c:v>5.19838497585667</c:v>
                </c:pt>
                <c:pt idx="861">
                  <c:v>5.2054025767485301</c:v>
                </c:pt>
                <c:pt idx="862">
                  <c:v>5.2124201776404</c:v>
                </c:pt>
                <c:pt idx="863">
                  <c:v>5.2194377785322601</c:v>
                </c:pt>
                <c:pt idx="864">
                  <c:v>5.2264553794241202</c:v>
                </c:pt>
                <c:pt idx="865">
                  <c:v>5.2334729803159803</c:v>
                </c:pt>
                <c:pt idx="866">
                  <c:v>5.2404905812078404</c:v>
                </c:pt>
                <c:pt idx="867">
                  <c:v>5.2475081820996996</c:v>
                </c:pt>
                <c:pt idx="868">
                  <c:v>5.2545257829915704</c:v>
                </c:pt>
                <c:pt idx="869">
                  <c:v>5.2615433838834296</c:v>
                </c:pt>
                <c:pt idx="870">
                  <c:v>5.2685609847752897</c:v>
                </c:pt>
                <c:pt idx="871">
                  <c:v>5.2755785856671498</c:v>
                </c:pt>
                <c:pt idx="872">
                  <c:v>5.2825961865590099</c:v>
                </c:pt>
                <c:pt idx="873">
                  <c:v>5.2896137874508797</c:v>
                </c:pt>
                <c:pt idx="874">
                  <c:v>5.2966313883427398</c:v>
                </c:pt>
                <c:pt idx="875">
                  <c:v>5.3036489892345999</c:v>
                </c:pt>
                <c:pt idx="876">
                  <c:v>5.31066659012646</c:v>
                </c:pt>
                <c:pt idx="877">
                  <c:v>5.3176841910183201</c:v>
                </c:pt>
                <c:pt idx="878">
                  <c:v>5.3247017919101802</c:v>
                </c:pt>
                <c:pt idx="879">
                  <c:v>5.3317193928020501</c:v>
                </c:pt>
                <c:pt idx="880">
                  <c:v>5.3387369936939102</c:v>
                </c:pt>
                <c:pt idx="881">
                  <c:v>5.3457545945857703</c:v>
                </c:pt>
                <c:pt idx="882">
                  <c:v>5.3527721954776304</c:v>
                </c:pt>
                <c:pt idx="883">
                  <c:v>5.3597897963694896</c:v>
                </c:pt>
                <c:pt idx="884">
                  <c:v>5.3668073972613497</c:v>
                </c:pt>
                <c:pt idx="885">
                  <c:v>5.3738249981532196</c:v>
                </c:pt>
                <c:pt idx="886">
                  <c:v>5.3808425990450797</c:v>
                </c:pt>
                <c:pt idx="887">
                  <c:v>5.3878601999369398</c:v>
                </c:pt>
                <c:pt idx="888">
                  <c:v>5.3948778008287999</c:v>
                </c:pt>
                <c:pt idx="889">
                  <c:v>5.40189540172066</c:v>
                </c:pt>
                <c:pt idx="890">
                  <c:v>5.4089130026125201</c:v>
                </c:pt>
                <c:pt idx="891">
                  <c:v>5.4159306035043899</c:v>
                </c:pt>
                <c:pt idx="892">
                  <c:v>5.42294820439625</c:v>
                </c:pt>
                <c:pt idx="893">
                  <c:v>5.4299658052881101</c:v>
                </c:pt>
                <c:pt idx="894">
                  <c:v>5.4369834061799702</c:v>
                </c:pt>
                <c:pt idx="895">
                  <c:v>5.4440010070718303</c:v>
                </c:pt>
                <c:pt idx="896">
                  <c:v>5.4510186079636904</c:v>
                </c:pt>
                <c:pt idx="897">
                  <c:v>5.4580362088555603</c:v>
                </c:pt>
                <c:pt idx="898">
                  <c:v>5.4650538097474204</c:v>
                </c:pt>
                <c:pt idx="899">
                  <c:v>5.4720714106392796</c:v>
                </c:pt>
                <c:pt idx="900">
                  <c:v>5.4790890115311397</c:v>
                </c:pt>
                <c:pt idx="901">
                  <c:v>5.4861066124229998</c:v>
                </c:pt>
                <c:pt idx="902">
                  <c:v>5.4931242133148697</c:v>
                </c:pt>
                <c:pt idx="903">
                  <c:v>5.5001418142067298</c:v>
                </c:pt>
                <c:pt idx="904">
                  <c:v>5.5071594150985899</c:v>
                </c:pt>
                <c:pt idx="905">
                  <c:v>5.51417701599045</c:v>
                </c:pt>
                <c:pt idx="906">
                  <c:v>5.5211946168823101</c:v>
                </c:pt>
                <c:pt idx="907">
                  <c:v>5.5282122177741702</c:v>
                </c:pt>
                <c:pt idx="908">
                  <c:v>5.53522981866604</c:v>
                </c:pt>
                <c:pt idx="909">
                  <c:v>5.5422474195579001</c:v>
                </c:pt>
                <c:pt idx="910">
                  <c:v>5.5492650204497602</c:v>
                </c:pt>
                <c:pt idx="911">
                  <c:v>5.5562826213416203</c:v>
                </c:pt>
                <c:pt idx="912">
                  <c:v>5.5633002222334804</c:v>
                </c:pt>
                <c:pt idx="913">
                  <c:v>5.5703178231253503</c:v>
                </c:pt>
                <c:pt idx="914">
                  <c:v>5.5773354240172104</c:v>
                </c:pt>
                <c:pt idx="915">
                  <c:v>5.5843530249090696</c:v>
                </c:pt>
                <c:pt idx="916">
                  <c:v>5.5913706258009297</c:v>
                </c:pt>
                <c:pt idx="917">
                  <c:v>5.5983882266927898</c:v>
                </c:pt>
                <c:pt idx="918">
                  <c:v>5.6054058275846499</c:v>
                </c:pt>
                <c:pt idx="919">
                  <c:v>5.6124234284765198</c:v>
                </c:pt>
                <c:pt idx="920">
                  <c:v>5.6194410293683799</c:v>
                </c:pt>
                <c:pt idx="921">
                  <c:v>5.62645863026024</c:v>
                </c:pt>
                <c:pt idx="922">
                  <c:v>5.6334762311521001</c:v>
                </c:pt>
                <c:pt idx="923">
                  <c:v>5.6404938320439602</c:v>
                </c:pt>
                <c:pt idx="924">
                  <c:v>5.6475114329358203</c:v>
                </c:pt>
                <c:pt idx="925">
                  <c:v>5.6545290338276901</c:v>
                </c:pt>
                <c:pt idx="926">
                  <c:v>5.6615466347195502</c:v>
                </c:pt>
                <c:pt idx="927">
                  <c:v>5.6685642356114103</c:v>
                </c:pt>
                <c:pt idx="928">
                  <c:v>5.6755818365032704</c:v>
                </c:pt>
                <c:pt idx="929">
                  <c:v>5.6825994373951296</c:v>
                </c:pt>
                <c:pt idx="930">
                  <c:v>5.6896170382870004</c:v>
                </c:pt>
                <c:pt idx="931">
                  <c:v>5.6966346391788596</c:v>
                </c:pt>
                <c:pt idx="932">
                  <c:v>5.7036522400707197</c:v>
                </c:pt>
                <c:pt idx="933">
                  <c:v>5.7106698409625798</c:v>
                </c:pt>
                <c:pt idx="934">
                  <c:v>5.7176874418544399</c:v>
                </c:pt>
                <c:pt idx="935">
                  <c:v>5.7247050427463</c:v>
                </c:pt>
                <c:pt idx="936">
                  <c:v>5.7317226436381699</c:v>
                </c:pt>
                <c:pt idx="937">
                  <c:v>5.73874024453003</c:v>
                </c:pt>
                <c:pt idx="938">
                  <c:v>5.7457578454218901</c:v>
                </c:pt>
                <c:pt idx="939">
                  <c:v>5.7527754463137502</c:v>
                </c:pt>
                <c:pt idx="940">
                  <c:v>5.7597930472056103</c:v>
                </c:pt>
                <c:pt idx="941">
                  <c:v>5.7668106480974703</c:v>
                </c:pt>
                <c:pt idx="942">
                  <c:v>5.7738282489893402</c:v>
                </c:pt>
                <c:pt idx="943">
                  <c:v>5.7808458498812003</c:v>
                </c:pt>
                <c:pt idx="944">
                  <c:v>5.7878634507730604</c:v>
                </c:pt>
                <c:pt idx="945">
                  <c:v>5.7948810516649196</c:v>
                </c:pt>
                <c:pt idx="946">
                  <c:v>5.8018986525567797</c:v>
                </c:pt>
                <c:pt idx="947">
                  <c:v>5.8089162534486398</c:v>
                </c:pt>
                <c:pt idx="948">
                  <c:v>5.8159338543405097</c:v>
                </c:pt>
                <c:pt idx="949">
                  <c:v>5.8229514552323698</c:v>
                </c:pt>
                <c:pt idx="950">
                  <c:v>5.8299690561242299</c:v>
                </c:pt>
                <c:pt idx="951">
                  <c:v>5.83698665701609</c:v>
                </c:pt>
                <c:pt idx="952">
                  <c:v>5.8440042579079501</c:v>
                </c:pt>
                <c:pt idx="953">
                  <c:v>5.8510218587998102</c:v>
                </c:pt>
                <c:pt idx="954">
                  <c:v>5.8580394596916801</c:v>
                </c:pt>
                <c:pt idx="955">
                  <c:v>5.8650570605835401</c:v>
                </c:pt>
                <c:pt idx="956">
                  <c:v>5.8720746614754002</c:v>
                </c:pt>
                <c:pt idx="957">
                  <c:v>5.8790922623672603</c:v>
                </c:pt>
                <c:pt idx="958">
                  <c:v>5.8861098632591196</c:v>
                </c:pt>
                <c:pt idx="959">
                  <c:v>5.8931274641509903</c:v>
                </c:pt>
                <c:pt idx="960">
                  <c:v>5.9001450650428504</c:v>
                </c:pt>
                <c:pt idx="961">
                  <c:v>5.9071626659347096</c:v>
                </c:pt>
                <c:pt idx="962">
                  <c:v>5.9141802668265697</c:v>
                </c:pt>
                <c:pt idx="963">
                  <c:v>5.9211978677184298</c:v>
                </c:pt>
                <c:pt idx="964">
                  <c:v>5.9282154686102997</c:v>
                </c:pt>
                <c:pt idx="965">
                  <c:v>5.9352330695021598</c:v>
                </c:pt>
                <c:pt idx="966">
                  <c:v>5.9422506703940199</c:v>
                </c:pt>
                <c:pt idx="967">
                  <c:v>5.94926827128588</c:v>
                </c:pt>
                <c:pt idx="968">
                  <c:v>5.9562858721777401</c:v>
                </c:pt>
                <c:pt idx="969">
                  <c:v>5.9633034730696002</c:v>
                </c:pt>
                <c:pt idx="970">
                  <c:v>5.97032107396147</c:v>
                </c:pt>
                <c:pt idx="971">
                  <c:v>5.9773386748533301</c:v>
                </c:pt>
                <c:pt idx="972">
                  <c:v>5.9843562757451902</c:v>
                </c:pt>
                <c:pt idx="973">
                  <c:v>5.9913738766370503</c:v>
                </c:pt>
                <c:pt idx="974">
                  <c:v>5.9983914775289104</c:v>
                </c:pt>
                <c:pt idx="975">
                  <c:v>6.0054090784207697</c:v>
                </c:pt>
                <c:pt idx="976">
                  <c:v>6.0124266793126404</c:v>
                </c:pt>
                <c:pt idx="977">
                  <c:v>6.0194442802044996</c:v>
                </c:pt>
                <c:pt idx="978">
                  <c:v>6.0264618810963597</c:v>
                </c:pt>
                <c:pt idx="979">
                  <c:v>6.0334794819882198</c:v>
                </c:pt>
                <c:pt idx="980">
                  <c:v>6.0404970828800799</c:v>
                </c:pt>
                <c:pt idx="981">
                  <c:v>6.04751468377194</c:v>
                </c:pt>
                <c:pt idx="982">
                  <c:v>6.0545322846638099</c:v>
                </c:pt>
                <c:pt idx="983">
                  <c:v>6.06154988555567</c:v>
                </c:pt>
                <c:pt idx="984">
                  <c:v>6.0685674864475301</c:v>
                </c:pt>
                <c:pt idx="985">
                  <c:v>6.0755850873393902</c:v>
                </c:pt>
                <c:pt idx="986">
                  <c:v>6.08260268823126</c:v>
                </c:pt>
                <c:pt idx="987">
                  <c:v>6.0896202891231104</c:v>
                </c:pt>
                <c:pt idx="988">
                  <c:v>6.0966378900149802</c:v>
                </c:pt>
                <c:pt idx="989">
                  <c:v>6.1036554909068403</c:v>
                </c:pt>
                <c:pt idx="990">
                  <c:v>6.1106730917987004</c:v>
                </c:pt>
                <c:pt idx="991">
                  <c:v>6.1176906926905597</c:v>
                </c:pt>
                <c:pt idx="992">
                  <c:v>6.1247082935824304</c:v>
                </c:pt>
                <c:pt idx="993">
                  <c:v>6.1317258944742896</c:v>
                </c:pt>
                <c:pt idx="994">
                  <c:v>6.1387434953661497</c:v>
                </c:pt>
                <c:pt idx="995">
                  <c:v>6.1457610962580098</c:v>
                </c:pt>
                <c:pt idx="996">
                  <c:v>6.1527786971498699</c:v>
                </c:pt>
                <c:pt idx="997">
                  <c:v>6.15979629804173</c:v>
                </c:pt>
                <c:pt idx="998">
                  <c:v>6.1668138989335901</c:v>
                </c:pt>
                <c:pt idx="999">
                  <c:v>6.17383149982546</c:v>
                </c:pt>
                <c:pt idx="1000">
                  <c:v>6.1808491007173201</c:v>
                </c:pt>
                <c:pt idx="1001">
                  <c:v>6.1878667016091802</c:v>
                </c:pt>
                <c:pt idx="1002">
                  <c:v>6.1948843025010403</c:v>
                </c:pt>
                <c:pt idx="1003">
                  <c:v>6.2019019033929004</c:v>
                </c:pt>
                <c:pt idx="1004">
                  <c:v>6.2089195042847702</c:v>
                </c:pt>
                <c:pt idx="1005">
                  <c:v>6.2159371051766303</c:v>
                </c:pt>
                <c:pt idx="1006">
                  <c:v>6.2229547060684904</c:v>
                </c:pt>
                <c:pt idx="1007">
                  <c:v>6.2299723069603496</c:v>
                </c:pt>
                <c:pt idx="1008">
                  <c:v>6.2369899078522097</c:v>
                </c:pt>
                <c:pt idx="1009">
                  <c:v>6.2440075087440698</c:v>
                </c:pt>
                <c:pt idx="1010">
                  <c:v>6.2510251096359397</c:v>
                </c:pt>
                <c:pt idx="1011">
                  <c:v>6.2580427105277998</c:v>
                </c:pt>
                <c:pt idx="1012">
                  <c:v>6.2650603114196599</c:v>
                </c:pt>
                <c:pt idx="1013">
                  <c:v>6.27207791231152</c:v>
                </c:pt>
                <c:pt idx="1014">
                  <c:v>6.2790955132033801</c:v>
                </c:pt>
                <c:pt idx="1015">
                  <c:v>6.2861131140952402</c:v>
                </c:pt>
                <c:pt idx="1016">
                  <c:v>6.2931307149871101</c:v>
                </c:pt>
                <c:pt idx="1017">
                  <c:v>6.3001483158789702</c:v>
                </c:pt>
                <c:pt idx="1018">
                  <c:v>6.3071659167708303</c:v>
                </c:pt>
                <c:pt idx="1019">
                  <c:v>6.3141835176626904</c:v>
                </c:pt>
                <c:pt idx="1020">
                  <c:v>6.3212011185545496</c:v>
                </c:pt>
                <c:pt idx="1021">
                  <c:v>6.3282187194464203</c:v>
                </c:pt>
                <c:pt idx="1022">
                  <c:v>6.3352363203382804</c:v>
                </c:pt>
                <c:pt idx="1023">
                  <c:v>6.3422539212301396</c:v>
                </c:pt>
                <c:pt idx="1024">
                  <c:v>6.3492715221219997</c:v>
                </c:pt>
                <c:pt idx="1025">
                  <c:v>6.3562891230138598</c:v>
                </c:pt>
                <c:pt idx="1026">
                  <c:v>6.3633067239057199</c:v>
                </c:pt>
                <c:pt idx="1027">
                  <c:v>6.3703243247975898</c:v>
                </c:pt>
                <c:pt idx="1028">
                  <c:v>6.3773419256894499</c:v>
                </c:pt>
                <c:pt idx="1029">
                  <c:v>6.38435952658131</c:v>
                </c:pt>
                <c:pt idx="1030">
                  <c:v>6.3913771274731701</c:v>
                </c:pt>
                <c:pt idx="1031">
                  <c:v>6.3983947283650302</c:v>
                </c:pt>
                <c:pt idx="1032">
                  <c:v>6.4054123292568903</c:v>
                </c:pt>
                <c:pt idx="1033">
                  <c:v>6.4124299301487602</c:v>
                </c:pt>
                <c:pt idx="1034">
                  <c:v>6.4194475310406203</c:v>
                </c:pt>
                <c:pt idx="1035">
                  <c:v>6.4264651319324804</c:v>
                </c:pt>
                <c:pt idx="1036">
                  <c:v>6.4334827328243396</c:v>
                </c:pt>
                <c:pt idx="1037">
                  <c:v>6.4405003337161997</c:v>
                </c:pt>
                <c:pt idx="1038">
                  <c:v>6.4475179346080598</c:v>
                </c:pt>
                <c:pt idx="1039">
                  <c:v>6.4545355354999296</c:v>
                </c:pt>
                <c:pt idx="1040">
                  <c:v>6.4615531363917897</c:v>
                </c:pt>
                <c:pt idx="1041">
                  <c:v>6.4685707372836498</c:v>
                </c:pt>
                <c:pt idx="1042">
                  <c:v>6.4755883381755099</c:v>
                </c:pt>
                <c:pt idx="1043">
                  <c:v>6.48260593906737</c:v>
                </c:pt>
                <c:pt idx="1044">
                  <c:v>6.4896235399592301</c:v>
                </c:pt>
                <c:pt idx="1045">
                  <c:v>6.4966411408511</c:v>
                </c:pt>
                <c:pt idx="1046">
                  <c:v>6.5036587417429601</c:v>
                </c:pt>
                <c:pt idx="1047">
                  <c:v>6.5106763426348202</c:v>
                </c:pt>
                <c:pt idx="1048">
                  <c:v>6.5176939435266803</c:v>
                </c:pt>
                <c:pt idx="1049">
                  <c:v>6.5247115444185404</c:v>
                </c:pt>
                <c:pt idx="1050">
                  <c:v>6.5317291453104103</c:v>
                </c:pt>
                <c:pt idx="1051">
                  <c:v>6.5387467462022704</c:v>
                </c:pt>
                <c:pt idx="1052">
                  <c:v>6.5457643470941296</c:v>
                </c:pt>
                <c:pt idx="1053">
                  <c:v>6.5527819479859897</c:v>
                </c:pt>
                <c:pt idx="1054">
                  <c:v>6.5597995488778498</c:v>
                </c:pt>
                <c:pt idx="1055">
                  <c:v>6.5668171497697196</c:v>
                </c:pt>
                <c:pt idx="1056">
                  <c:v>6.5738347506615797</c:v>
                </c:pt>
                <c:pt idx="1057">
                  <c:v>6.5808523515534398</c:v>
                </c:pt>
                <c:pt idx="1058">
                  <c:v>6.5878699524452999</c:v>
                </c:pt>
                <c:pt idx="1059">
                  <c:v>6.59488755333716</c:v>
                </c:pt>
                <c:pt idx="1060">
                  <c:v>6.6019051542290201</c:v>
                </c:pt>
                <c:pt idx="1061">
                  <c:v>6.60892275512089</c:v>
                </c:pt>
                <c:pt idx="1062">
                  <c:v>6.6159403560127501</c:v>
                </c:pt>
                <c:pt idx="1063">
                  <c:v>6.6229579569046102</c:v>
                </c:pt>
                <c:pt idx="1064">
                  <c:v>6.6299755577964703</c:v>
                </c:pt>
                <c:pt idx="1065">
                  <c:v>6.6369931586883304</c:v>
                </c:pt>
                <c:pt idx="1066">
                  <c:v>6.6440107595801896</c:v>
                </c:pt>
                <c:pt idx="1067">
                  <c:v>6.6510283604720604</c:v>
                </c:pt>
                <c:pt idx="1068">
                  <c:v>6.6580459613639196</c:v>
                </c:pt>
                <c:pt idx="1069">
                  <c:v>6.6650635622557797</c:v>
                </c:pt>
                <c:pt idx="1070">
                  <c:v>6.6720811631476398</c:v>
                </c:pt>
                <c:pt idx="1071">
                  <c:v>6.6790987640394999</c:v>
                </c:pt>
                <c:pt idx="1072">
                  <c:v>6.68611636493136</c:v>
                </c:pt>
                <c:pt idx="1073">
                  <c:v>6.6931339658232298</c:v>
                </c:pt>
                <c:pt idx="1074">
                  <c:v>6.7001515667150899</c:v>
                </c:pt>
                <c:pt idx="1075">
                  <c:v>6.70716916760695</c:v>
                </c:pt>
                <c:pt idx="1076">
                  <c:v>6.7141867684988101</c:v>
                </c:pt>
                <c:pt idx="1077">
                  <c:v>6.7212043693906702</c:v>
                </c:pt>
                <c:pt idx="1078">
                  <c:v>6.7282219702825303</c:v>
                </c:pt>
                <c:pt idx="1079">
                  <c:v>6.7352395711744002</c:v>
                </c:pt>
                <c:pt idx="1080">
                  <c:v>6.7422571720662603</c:v>
                </c:pt>
                <c:pt idx="1081">
                  <c:v>6.7492747729581204</c:v>
                </c:pt>
                <c:pt idx="1082">
                  <c:v>6.7562923738499796</c:v>
                </c:pt>
                <c:pt idx="1083">
                  <c:v>6.7633099747418397</c:v>
                </c:pt>
                <c:pt idx="1084">
                  <c:v>6.7703275756336998</c:v>
                </c:pt>
                <c:pt idx="1085">
                  <c:v>6.7773451765255697</c:v>
                </c:pt>
                <c:pt idx="1086">
                  <c:v>6.7843627774174298</c:v>
                </c:pt>
                <c:pt idx="1087">
                  <c:v>6.7913803783092899</c:v>
                </c:pt>
                <c:pt idx="1088">
                  <c:v>6.79839797920115</c:v>
                </c:pt>
                <c:pt idx="1089">
                  <c:v>6.8054155800930198</c:v>
                </c:pt>
                <c:pt idx="1090">
                  <c:v>6.8124331809848799</c:v>
                </c:pt>
                <c:pt idx="1091">
                  <c:v>6.81945078187674</c:v>
                </c:pt>
                <c:pt idx="1092">
                  <c:v>6.8264683827686001</c:v>
                </c:pt>
                <c:pt idx="1093">
                  <c:v>6.8334859836604602</c:v>
                </c:pt>
                <c:pt idx="1094">
                  <c:v>6.8405035845523203</c:v>
                </c:pt>
                <c:pt idx="1095">
                  <c:v>6.8475211854441902</c:v>
                </c:pt>
                <c:pt idx="1096">
                  <c:v>6.8545387863360503</c:v>
                </c:pt>
                <c:pt idx="1097">
                  <c:v>6.8615563872279104</c:v>
                </c:pt>
                <c:pt idx="1098">
                  <c:v>6.8685739881197696</c:v>
                </c:pt>
                <c:pt idx="1099">
                  <c:v>6.8755915890116297</c:v>
                </c:pt>
                <c:pt idx="1100">
                  <c:v>6.8826091899034898</c:v>
                </c:pt>
                <c:pt idx="1101">
                  <c:v>6.8896267907953597</c:v>
                </c:pt>
                <c:pt idx="1102">
                  <c:v>6.8966443916872198</c:v>
                </c:pt>
                <c:pt idx="1103">
                  <c:v>6.9036619925790799</c:v>
                </c:pt>
                <c:pt idx="1104">
                  <c:v>6.91067959347094</c:v>
                </c:pt>
                <c:pt idx="1105">
                  <c:v>6.9176971943628001</c:v>
                </c:pt>
                <c:pt idx="1106">
                  <c:v>6.9247147952546602</c:v>
                </c:pt>
                <c:pt idx="1107">
                  <c:v>6.93173239614653</c:v>
                </c:pt>
                <c:pt idx="1108">
                  <c:v>6.9387499970383901</c:v>
                </c:pt>
                <c:pt idx="1109">
                  <c:v>6.9457675979302502</c:v>
                </c:pt>
                <c:pt idx="1110">
                  <c:v>6.9527851988221103</c:v>
                </c:pt>
                <c:pt idx="1111">
                  <c:v>6.9598027997139704</c:v>
                </c:pt>
                <c:pt idx="1112">
                  <c:v>6.9668204006058403</c:v>
                </c:pt>
                <c:pt idx="1113">
                  <c:v>6.9738380014977004</c:v>
                </c:pt>
                <c:pt idx="1114">
                  <c:v>6.9808556023895596</c:v>
                </c:pt>
                <c:pt idx="1115">
                  <c:v>6.9878732032814197</c:v>
                </c:pt>
                <c:pt idx="1116">
                  <c:v>6.9948908041732798</c:v>
                </c:pt>
                <c:pt idx="1117">
                  <c:v>7.0019084050651399</c:v>
                </c:pt>
                <c:pt idx="1118">
                  <c:v>7.008926005957</c:v>
                </c:pt>
                <c:pt idx="1119">
                  <c:v>7.0159436068488699</c:v>
                </c:pt>
                <c:pt idx="1120">
                  <c:v>7.02296120774073</c:v>
                </c:pt>
                <c:pt idx="1121">
                  <c:v>7.0299788086325901</c:v>
                </c:pt>
                <c:pt idx="1122">
                  <c:v>7.0369964095244502</c:v>
                </c:pt>
                <c:pt idx="1123">
                  <c:v>7.0440140104163103</c:v>
                </c:pt>
                <c:pt idx="1124">
                  <c:v>7.0510316113081801</c:v>
                </c:pt>
                <c:pt idx="1125">
                  <c:v>7.0580492122000402</c:v>
                </c:pt>
                <c:pt idx="1126">
                  <c:v>7.0650668130919003</c:v>
                </c:pt>
                <c:pt idx="1127">
                  <c:v>7.0720844139837604</c:v>
                </c:pt>
                <c:pt idx="1128">
                  <c:v>7.0791020148756196</c:v>
                </c:pt>
                <c:pt idx="1129">
                  <c:v>7.0861196157674797</c:v>
                </c:pt>
                <c:pt idx="1130">
                  <c:v>7.0931372166593496</c:v>
                </c:pt>
                <c:pt idx="1131">
                  <c:v>7.1001548175512097</c:v>
                </c:pt>
                <c:pt idx="1132">
                  <c:v>7.1071724184430698</c:v>
                </c:pt>
                <c:pt idx="1133">
                  <c:v>7.1141900193349299</c:v>
                </c:pt>
                <c:pt idx="1134">
                  <c:v>7.12120762022679</c:v>
                </c:pt>
                <c:pt idx="1135">
                  <c:v>7.1282252211186501</c:v>
                </c:pt>
                <c:pt idx="1136">
                  <c:v>7.13524282201052</c:v>
                </c:pt>
                <c:pt idx="1137">
                  <c:v>7.1422604229023801</c:v>
                </c:pt>
                <c:pt idx="1138">
                  <c:v>7.1492780237942402</c:v>
                </c:pt>
                <c:pt idx="1139">
                  <c:v>7.1562956246861003</c:v>
                </c:pt>
                <c:pt idx="1140">
                  <c:v>7.1633132255779604</c:v>
                </c:pt>
                <c:pt idx="1141">
                  <c:v>7.1703308264698302</c:v>
                </c:pt>
                <c:pt idx="1142">
                  <c:v>7.1773484273616903</c:v>
                </c:pt>
                <c:pt idx="1143">
                  <c:v>7.1843660282535504</c:v>
                </c:pt>
                <c:pt idx="1144">
                  <c:v>7.1913836291454096</c:v>
                </c:pt>
                <c:pt idx="1145">
                  <c:v>7.1984012300372697</c:v>
                </c:pt>
                <c:pt idx="1146">
                  <c:v>7.2054188309291396</c:v>
                </c:pt>
                <c:pt idx="1147">
                  <c:v>7.2124364318209997</c:v>
                </c:pt>
                <c:pt idx="1148">
                  <c:v>7.2194540327128598</c:v>
                </c:pt>
                <c:pt idx="1149">
                  <c:v>7.2264716336047199</c:v>
                </c:pt>
                <c:pt idx="1150">
                  <c:v>7.23348923449658</c:v>
                </c:pt>
                <c:pt idx="1151">
                  <c:v>7.2405068353884401</c:v>
                </c:pt>
                <c:pt idx="1152">
                  <c:v>7.24752443628031</c:v>
                </c:pt>
                <c:pt idx="1153">
                  <c:v>7.2545420371721701</c:v>
                </c:pt>
                <c:pt idx="1154">
                  <c:v>7.2615596380640302</c:v>
                </c:pt>
                <c:pt idx="1155">
                  <c:v>7.2685772389558903</c:v>
                </c:pt>
                <c:pt idx="1156">
                  <c:v>7.2755948398477504</c:v>
                </c:pt>
                <c:pt idx="1157">
                  <c:v>7.2826124407396096</c:v>
                </c:pt>
                <c:pt idx="1158">
                  <c:v>7.2896300416314803</c:v>
                </c:pt>
                <c:pt idx="1159">
                  <c:v>7.2966476425233404</c:v>
                </c:pt>
                <c:pt idx="1160">
                  <c:v>7.3036652434151996</c:v>
                </c:pt>
                <c:pt idx="1161">
                  <c:v>7.3106828443070597</c:v>
                </c:pt>
                <c:pt idx="1162">
                  <c:v>7.3177004451989198</c:v>
                </c:pt>
                <c:pt idx="1163">
                  <c:v>7.3247180460907799</c:v>
                </c:pt>
                <c:pt idx="1164">
                  <c:v>7.3317356469826498</c:v>
                </c:pt>
                <c:pt idx="1165">
                  <c:v>7.3387532478745099</c:v>
                </c:pt>
                <c:pt idx="1166">
                  <c:v>7.34577084876637</c:v>
                </c:pt>
                <c:pt idx="1167">
                  <c:v>7.3527884496582301</c:v>
                </c:pt>
                <c:pt idx="1168">
                  <c:v>7.3598060505500902</c:v>
                </c:pt>
                <c:pt idx="1169">
                  <c:v>7.3668236514419503</c:v>
                </c:pt>
                <c:pt idx="1170">
                  <c:v>7.3738412523338202</c:v>
                </c:pt>
                <c:pt idx="1171">
                  <c:v>7.3808588532256802</c:v>
                </c:pt>
                <c:pt idx="1172">
                  <c:v>7.3878764541175403</c:v>
                </c:pt>
                <c:pt idx="1173">
                  <c:v>7.3948940550093996</c:v>
                </c:pt>
                <c:pt idx="1174">
                  <c:v>7.4019116559012597</c:v>
                </c:pt>
                <c:pt idx="1175">
                  <c:v>7.4089292567931304</c:v>
                </c:pt>
                <c:pt idx="1176">
                  <c:v>7.4159468576849896</c:v>
                </c:pt>
                <c:pt idx="1177">
                  <c:v>7.4229644585768497</c:v>
                </c:pt>
                <c:pt idx="1178">
                  <c:v>7.4299820594687098</c:v>
                </c:pt>
                <c:pt idx="1179">
                  <c:v>7.4369996603605699</c:v>
                </c:pt>
                <c:pt idx="1180">
                  <c:v>7.4440172612524398</c:v>
                </c:pt>
                <c:pt idx="1181">
                  <c:v>7.4510348621442999</c:v>
                </c:pt>
                <c:pt idx="1182">
                  <c:v>7.45805246303616</c:v>
                </c:pt>
                <c:pt idx="1183">
                  <c:v>7.4650700639280201</c:v>
                </c:pt>
                <c:pt idx="1184">
                  <c:v>7.4720876648198802</c:v>
                </c:pt>
                <c:pt idx="1185">
                  <c:v>7.4791052657117403</c:v>
                </c:pt>
                <c:pt idx="1186">
                  <c:v>7.4861228666036101</c:v>
                </c:pt>
                <c:pt idx="1187">
                  <c:v>7.4931404674954702</c:v>
                </c:pt>
                <c:pt idx="1188">
                  <c:v>7.5001580683873303</c:v>
                </c:pt>
                <c:pt idx="1189">
                  <c:v>7.5071756692791896</c:v>
                </c:pt>
                <c:pt idx="1190">
                  <c:v>7.5141932701710497</c:v>
                </c:pt>
                <c:pt idx="1191">
                  <c:v>7.5212108710629098</c:v>
                </c:pt>
                <c:pt idx="1192">
                  <c:v>7.5282284719547796</c:v>
                </c:pt>
                <c:pt idx="1193">
                  <c:v>7.5352460728466397</c:v>
                </c:pt>
                <c:pt idx="1194">
                  <c:v>7.5422636737384998</c:v>
                </c:pt>
                <c:pt idx="1195">
                  <c:v>7.5492812746303599</c:v>
                </c:pt>
                <c:pt idx="1196">
                  <c:v>7.55629887552222</c:v>
                </c:pt>
                <c:pt idx="1197">
                  <c:v>7.5633164764140899</c:v>
                </c:pt>
                <c:pt idx="1198">
                  <c:v>7.57033407730595</c:v>
                </c:pt>
                <c:pt idx="1199">
                  <c:v>7.5773516781978101</c:v>
                </c:pt>
                <c:pt idx="1200">
                  <c:v>7.5843692790896702</c:v>
                </c:pt>
                <c:pt idx="1201">
                  <c:v>7.5913868799815303</c:v>
                </c:pt>
                <c:pt idx="1202">
                  <c:v>7.5984044808733904</c:v>
                </c:pt>
                <c:pt idx="1203">
                  <c:v>7.6054220817652496</c:v>
                </c:pt>
                <c:pt idx="1204">
                  <c:v>7.6124396826571203</c:v>
                </c:pt>
                <c:pt idx="1205">
                  <c:v>7.6194572835489804</c:v>
                </c:pt>
                <c:pt idx="1206">
                  <c:v>7.6264748844408397</c:v>
                </c:pt>
                <c:pt idx="1207">
                  <c:v>7.6334924853326998</c:v>
                </c:pt>
                <c:pt idx="1208">
                  <c:v>7.6405100862245598</c:v>
                </c:pt>
                <c:pt idx="1209">
                  <c:v>7.6475276871164297</c:v>
                </c:pt>
                <c:pt idx="1210">
                  <c:v>7.6545452880082898</c:v>
                </c:pt>
                <c:pt idx="1211">
                  <c:v>7.6615628889001499</c:v>
                </c:pt>
                <c:pt idx="1212">
                  <c:v>7.66858048979201</c:v>
                </c:pt>
                <c:pt idx="1213">
                  <c:v>7.6755980906838701</c:v>
                </c:pt>
                <c:pt idx="1214">
                  <c:v>7.6826156915757302</c:v>
                </c:pt>
                <c:pt idx="1215">
                  <c:v>7.6896332924676001</c:v>
                </c:pt>
                <c:pt idx="1216">
                  <c:v>7.6966508933594602</c:v>
                </c:pt>
                <c:pt idx="1217">
                  <c:v>7.7036684942513203</c:v>
                </c:pt>
                <c:pt idx="1218">
                  <c:v>7.7106860951431804</c:v>
                </c:pt>
                <c:pt idx="1219">
                  <c:v>7.7177036960350396</c:v>
                </c:pt>
                <c:pt idx="1220">
                  <c:v>7.7247212969269103</c:v>
                </c:pt>
                <c:pt idx="1221">
                  <c:v>7.7317388978187704</c:v>
                </c:pt>
                <c:pt idx="1222">
                  <c:v>7.7387564987106296</c:v>
                </c:pt>
                <c:pt idx="1223">
                  <c:v>7.7457740996024897</c:v>
                </c:pt>
                <c:pt idx="1224">
                  <c:v>7.7527917004943498</c:v>
                </c:pt>
                <c:pt idx="1225">
                  <c:v>7.7598093013862099</c:v>
                </c:pt>
                <c:pt idx="1226">
                  <c:v>7.76682690227807</c:v>
                </c:pt>
                <c:pt idx="1227">
                  <c:v>7.7738445031699399</c:v>
                </c:pt>
                <c:pt idx="1228">
                  <c:v>7.7808621040618</c:v>
                </c:pt>
                <c:pt idx="1229">
                  <c:v>7.7878797049536601</c:v>
                </c:pt>
                <c:pt idx="1230">
                  <c:v>7.7948973058455202</c:v>
                </c:pt>
                <c:pt idx="1231">
                  <c:v>7.8019149067373803</c:v>
                </c:pt>
                <c:pt idx="1232">
                  <c:v>7.8089325076292502</c:v>
                </c:pt>
                <c:pt idx="1233">
                  <c:v>7.8159501085211103</c:v>
                </c:pt>
                <c:pt idx="1234">
                  <c:v>7.8229677094129704</c:v>
                </c:pt>
                <c:pt idx="1235">
                  <c:v>7.8299853103048296</c:v>
                </c:pt>
                <c:pt idx="1236">
                  <c:v>7.8370029111966897</c:v>
                </c:pt>
                <c:pt idx="1237">
                  <c:v>7.8440205120885604</c:v>
                </c:pt>
                <c:pt idx="1238">
                  <c:v>7.8510381129804196</c:v>
                </c:pt>
                <c:pt idx="1239">
                  <c:v>7.8580557138722797</c:v>
                </c:pt>
                <c:pt idx="1240">
                  <c:v>7.8650733147641398</c:v>
                </c:pt>
                <c:pt idx="1241">
                  <c:v>7.8720909156559999</c:v>
                </c:pt>
                <c:pt idx="1242">
                  <c:v>7.87910851654786</c:v>
                </c:pt>
                <c:pt idx="1243">
                  <c:v>7.8861261174397299</c:v>
                </c:pt>
                <c:pt idx="1244">
                  <c:v>7.89314371833159</c:v>
                </c:pt>
                <c:pt idx="1245">
                  <c:v>7.9001613192234501</c:v>
                </c:pt>
                <c:pt idx="1246">
                  <c:v>7.9071789201153102</c:v>
                </c:pt>
                <c:pt idx="1247">
                  <c:v>7.9141965210071703</c:v>
                </c:pt>
                <c:pt idx="1248">
                  <c:v>7.9212141218990304</c:v>
                </c:pt>
                <c:pt idx="1249">
                  <c:v>7.9282317227909003</c:v>
                </c:pt>
                <c:pt idx="1250">
                  <c:v>7.9352493236827604</c:v>
                </c:pt>
                <c:pt idx="1251">
                  <c:v>7.9422669245746196</c:v>
                </c:pt>
                <c:pt idx="1252">
                  <c:v>7.9492845254664797</c:v>
                </c:pt>
                <c:pt idx="1253">
                  <c:v>7.9563021263583398</c:v>
                </c:pt>
                <c:pt idx="1254">
                  <c:v>7.9633197272502096</c:v>
                </c:pt>
                <c:pt idx="1255">
                  <c:v>7.9703373281420697</c:v>
                </c:pt>
                <c:pt idx="1256">
                  <c:v>7.9773549290339298</c:v>
                </c:pt>
                <c:pt idx="1257">
                  <c:v>7.9843725299257899</c:v>
                </c:pt>
                <c:pt idx="1258">
                  <c:v>7.99139013081765</c:v>
                </c:pt>
                <c:pt idx="1259">
                  <c:v>7.9984077317095101</c:v>
                </c:pt>
                <c:pt idx="1260">
                  <c:v>8.0054253326013693</c:v>
                </c:pt>
                <c:pt idx="1261">
                  <c:v>8.0124429334932401</c:v>
                </c:pt>
                <c:pt idx="1262">
                  <c:v>8.0194605343851002</c:v>
                </c:pt>
                <c:pt idx="1263">
                  <c:v>8.0264781352769603</c:v>
                </c:pt>
                <c:pt idx="1264">
                  <c:v>8.0334957361688204</c:v>
                </c:pt>
                <c:pt idx="1265">
                  <c:v>8.0405133370606805</c:v>
                </c:pt>
                <c:pt idx="1266">
                  <c:v>8.0475309379525495</c:v>
                </c:pt>
                <c:pt idx="1267">
                  <c:v>8.0545485388444096</c:v>
                </c:pt>
                <c:pt idx="1268">
                  <c:v>8.0615661397362697</c:v>
                </c:pt>
                <c:pt idx="1269">
                  <c:v>8.0685837406281298</c:v>
                </c:pt>
                <c:pt idx="1270">
                  <c:v>8.0756013415199899</c:v>
                </c:pt>
                <c:pt idx="1271">
                  <c:v>8.08261894241185</c:v>
                </c:pt>
                <c:pt idx="1272">
                  <c:v>8.0896365433037207</c:v>
                </c:pt>
                <c:pt idx="1273">
                  <c:v>8.0966541441955808</c:v>
                </c:pt>
                <c:pt idx="1274">
                  <c:v>8.1036717450874391</c:v>
                </c:pt>
                <c:pt idx="1275">
                  <c:v>8.1106893459792992</c:v>
                </c:pt>
                <c:pt idx="1276">
                  <c:v>8.1177069468711593</c:v>
                </c:pt>
                <c:pt idx="1277">
                  <c:v>8.1247245477630194</c:v>
                </c:pt>
                <c:pt idx="1278">
                  <c:v>8.1317421486548902</c:v>
                </c:pt>
                <c:pt idx="1279">
                  <c:v>8.1387597495467503</c:v>
                </c:pt>
                <c:pt idx="1280">
                  <c:v>8.1457773504386104</c:v>
                </c:pt>
                <c:pt idx="1281">
                  <c:v>8.1527949513304705</c:v>
                </c:pt>
                <c:pt idx="1282">
                  <c:v>8.1598125522223306</c:v>
                </c:pt>
                <c:pt idx="1283">
                  <c:v>8.1668301531141996</c:v>
                </c:pt>
                <c:pt idx="1284">
                  <c:v>8.1738477540060597</c:v>
                </c:pt>
                <c:pt idx="1285">
                  <c:v>8.1808653548979198</c:v>
                </c:pt>
                <c:pt idx="1286">
                  <c:v>8.1878829557897799</c:v>
                </c:pt>
                <c:pt idx="1287">
                  <c:v>8.19490055668164</c:v>
                </c:pt>
                <c:pt idx="1288">
                  <c:v>8.2019181575735107</c:v>
                </c:pt>
                <c:pt idx="1289">
                  <c:v>8.2089357584653708</c:v>
                </c:pt>
                <c:pt idx="1290">
                  <c:v>8.2159533593572291</c:v>
                </c:pt>
                <c:pt idx="1291">
                  <c:v>8.2229709602490892</c:v>
                </c:pt>
                <c:pt idx="1292">
                  <c:v>8.2299885611409493</c:v>
                </c:pt>
                <c:pt idx="1293">
                  <c:v>8.2370061620328094</c:v>
                </c:pt>
                <c:pt idx="1294">
                  <c:v>8.2440237629246695</c:v>
                </c:pt>
                <c:pt idx="1295">
                  <c:v>8.2510413638165403</c:v>
                </c:pt>
                <c:pt idx="1296">
                  <c:v>8.2580589647084004</c:v>
                </c:pt>
                <c:pt idx="1297">
                  <c:v>8.2650765656002605</c:v>
                </c:pt>
                <c:pt idx="1298">
                  <c:v>8.2720941664921206</c:v>
                </c:pt>
                <c:pt idx="1299">
                  <c:v>8.2791117673839807</c:v>
                </c:pt>
                <c:pt idx="1300">
                  <c:v>8.2861293682758497</c:v>
                </c:pt>
                <c:pt idx="1301">
                  <c:v>8.2931469691677098</c:v>
                </c:pt>
                <c:pt idx="1302">
                  <c:v>8.3001645700595699</c:v>
                </c:pt>
                <c:pt idx="1303">
                  <c:v>8.30718217095143</c:v>
                </c:pt>
                <c:pt idx="1304">
                  <c:v>8.3141997718432901</c:v>
                </c:pt>
                <c:pt idx="1305">
                  <c:v>8.3212173727351502</c:v>
                </c:pt>
                <c:pt idx="1306">
                  <c:v>8.3282349736270191</c:v>
                </c:pt>
                <c:pt idx="1307">
                  <c:v>8.3352525745188792</c:v>
                </c:pt>
                <c:pt idx="1308">
                  <c:v>8.3422701754107393</c:v>
                </c:pt>
                <c:pt idx="1309">
                  <c:v>8.3492877763025994</c:v>
                </c:pt>
                <c:pt idx="1310">
                  <c:v>8.3563053771944702</c:v>
                </c:pt>
                <c:pt idx="1311">
                  <c:v>8.3633229780863196</c:v>
                </c:pt>
                <c:pt idx="1312">
                  <c:v>8.3703405789781904</c:v>
                </c:pt>
                <c:pt idx="1313">
                  <c:v>8.3773581798700505</c:v>
                </c:pt>
                <c:pt idx="1314">
                  <c:v>8.3843757807619106</c:v>
                </c:pt>
                <c:pt idx="1315">
                  <c:v>8.3913933816537707</c:v>
                </c:pt>
                <c:pt idx="1316">
                  <c:v>8.3984109825456308</c:v>
                </c:pt>
                <c:pt idx="1317">
                  <c:v>8.4054285834374998</c:v>
                </c:pt>
                <c:pt idx="1318">
                  <c:v>8.4124461843293599</c:v>
                </c:pt>
                <c:pt idx="1319">
                  <c:v>8.41946378522122</c:v>
                </c:pt>
                <c:pt idx="1320">
                  <c:v>8.4264813861130801</c:v>
                </c:pt>
                <c:pt idx="1321">
                  <c:v>8.4334989870049402</c:v>
                </c:pt>
                <c:pt idx="1322">
                  <c:v>8.4405165878968091</c:v>
                </c:pt>
                <c:pt idx="1323">
                  <c:v>8.4475341887886692</c:v>
                </c:pt>
                <c:pt idx="1324">
                  <c:v>8.4545517896805293</c:v>
                </c:pt>
                <c:pt idx="1325">
                  <c:v>8.4615693905723894</c:v>
                </c:pt>
                <c:pt idx="1326">
                  <c:v>8.4685869914642495</c:v>
                </c:pt>
                <c:pt idx="1327">
                  <c:v>8.4756045923561096</c:v>
                </c:pt>
                <c:pt idx="1328">
                  <c:v>8.4826221932479804</c:v>
                </c:pt>
                <c:pt idx="1329">
                  <c:v>8.4896397941398405</c:v>
                </c:pt>
                <c:pt idx="1330">
                  <c:v>8.4966573950317006</c:v>
                </c:pt>
                <c:pt idx="1331">
                  <c:v>8.5036749959235607</c:v>
                </c:pt>
                <c:pt idx="1332">
                  <c:v>8.5106925968154208</c:v>
                </c:pt>
                <c:pt idx="1333">
                  <c:v>8.5177101977072809</c:v>
                </c:pt>
                <c:pt idx="1334">
                  <c:v>8.5247277985991499</c:v>
                </c:pt>
                <c:pt idx="1335">
                  <c:v>8.53174539949101</c:v>
                </c:pt>
                <c:pt idx="1336">
                  <c:v>8.5387630003828701</c:v>
                </c:pt>
                <c:pt idx="1337">
                  <c:v>8.5457806012747302</c:v>
                </c:pt>
                <c:pt idx="1338">
                  <c:v>8.5527982021665903</c:v>
                </c:pt>
                <c:pt idx="1339">
                  <c:v>8.5598158030584504</c:v>
                </c:pt>
                <c:pt idx="1340">
                  <c:v>8.5668334039503193</c:v>
                </c:pt>
                <c:pt idx="1341">
                  <c:v>8.5738510048421794</c:v>
                </c:pt>
                <c:pt idx="1342">
                  <c:v>8.5808686057340395</c:v>
                </c:pt>
                <c:pt idx="1343">
                  <c:v>8.5878862066258996</c:v>
                </c:pt>
                <c:pt idx="1344">
                  <c:v>8.5949038075177597</c:v>
                </c:pt>
                <c:pt idx="1345">
                  <c:v>8.6019214084096305</c:v>
                </c:pt>
                <c:pt idx="1346">
                  <c:v>8.6089390093014906</c:v>
                </c:pt>
                <c:pt idx="1347">
                  <c:v>8.6159566101933507</c:v>
                </c:pt>
                <c:pt idx="1348">
                  <c:v>8.6229742110852108</c:v>
                </c:pt>
                <c:pt idx="1349">
                  <c:v>8.6299918119770709</c:v>
                </c:pt>
                <c:pt idx="1350">
                  <c:v>8.6370094128689292</c:v>
                </c:pt>
                <c:pt idx="1351">
                  <c:v>8.6440270137608</c:v>
                </c:pt>
                <c:pt idx="1352">
                  <c:v>8.6510446146526601</c:v>
                </c:pt>
                <c:pt idx="1353">
                  <c:v>8.6580622155445202</c:v>
                </c:pt>
                <c:pt idx="1354">
                  <c:v>8.6650798164363803</c:v>
                </c:pt>
                <c:pt idx="1355">
                  <c:v>8.6720974173282404</c:v>
                </c:pt>
                <c:pt idx="1356">
                  <c:v>8.6791150182201005</c:v>
                </c:pt>
                <c:pt idx="1357">
                  <c:v>8.6861326191119694</c:v>
                </c:pt>
                <c:pt idx="1358">
                  <c:v>8.6931502200038295</c:v>
                </c:pt>
                <c:pt idx="1359">
                  <c:v>8.7001678208956896</c:v>
                </c:pt>
                <c:pt idx="1360">
                  <c:v>8.7071854217875497</c:v>
                </c:pt>
                <c:pt idx="1361">
                  <c:v>8.7142030226794098</c:v>
                </c:pt>
                <c:pt idx="1362">
                  <c:v>8.7212206235712806</c:v>
                </c:pt>
                <c:pt idx="1363">
                  <c:v>8.7282382244631407</c:v>
                </c:pt>
                <c:pt idx="1364">
                  <c:v>8.7352558253550008</c:v>
                </c:pt>
                <c:pt idx="1365">
                  <c:v>8.7422734262468609</c:v>
                </c:pt>
                <c:pt idx="1366">
                  <c:v>8.7492910271387192</c:v>
                </c:pt>
                <c:pt idx="1367">
                  <c:v>8.7563086280305793</c:v>
                </c:pt>
                <c:pt idx="1368">
                  <c:v>8.7633262289224394</c:v>
                </c:pt>
                <c:pt idx="1369">
                  <c:v>8.7703438298143102</c:v>
                </c:pt>
                <c:pt idx="1370">
                  <c:v>8.7773614307061703</c:v>
                </c:pt>
                <c:pt idx="1371">
                  <c:v>8.7843790315980304</c:v>
                </c:pt>
                <c:pt idx="1372">
                  <c:v>8.7913966324898905</c:v>
                </c:pt>
                <c:pt idx="1373">
                  <c:v>8.7984142333817505</c:v>
                </c:pt>
                <c:pt idx="1374">
                  <c:v>8.8054318342736195</c:v>
                </c:pt>
                <c:pt idx="1375">
                  <c:v>8.8124494351654796</c:v>
                </c:pt>
                <c:pt idx="1376">
                  <c:v>8.8194670360573397</c:v>
                </c:pt>
                <c:pt idx="1377">
                  <c:v>8.8264846369491998</c:v>
                </c:pt>
                <c:pt idx="1378">
                  <c:v>8.8335022378410599</c:v>
                </c:pt>
                <c:pt idx="1379">
                  <c:v>8.8405198387329307</c:v>
                </c:pt>
                <c:pt idx="1380">
                  <c:v>8.8475374396247908</c:v>
                </c:pt>
                <c:pt idx="1381">
                  <c:v>8.8545550405166509</c:v>
                </c:pt>
                <c:pt idx="1382">
                  <c:v>8.8615726414085092</c:v>
                </c:pt>
                <c:pt idx="1383">
                  <c:v>8.8685902423003693</c:v>
                </c:pt>
                <c:pt idx="1384">
                  <c:v>8.8756078431922294</c:v>
                </c:pt>
                <c:pt idx="1385">
                  <c:v>8.8826254440841002</c:v>
                </c:pt>
                <c:pt idx="1386">
                  <c:v>8.8896430449759603</c:v>
                </c:pt>
                <c:pt idx="1387">
                  <c:v>8.8966606458678203</c:v>
                </c:pt>
                <c:pt idx="1388">
                  <c:v>8.9036782467596804</c:v>
                </c:pt>
                <c:pt idx="1389">
                  <c:v>8.9106958476515405</c:v>
                </c:pt>
                <c:pt idx="1390">
                  <c:v>8.9177134485434006</c:v>
                </c:pt>
                <c:pt idx="1391">
                  <c:v>8.9247310494352696</c:v>
                </c:pt>
                <c:pt idx="1392">
                  <c:v>8.9317486503271297</c:v>
                </c:pt>
                <c:pt idx="1393">
                  <c:v>8.9387662512189898</c:v>
                </c:pt>
                <c:pt idx="1394">
                  <c:v>8.9457838521108499</c:v>
                </c:pt>
                <c:pt idx="1395">
                  <c:v>8.95280145300271</c:v>
                </c:pt>
                <c:pt idx="1396">
                  <c:v>8.9598190538945808</c:v>
                </c:pt>
                <c:pt idx="1397">
                  <c:v>8.9668366547864409</c:v>
                </c:pt>
                <c:pt idx="1398">
                  <c:v>8.9738542556782992</c:v>
                </c:pt>
                <c:pt idx="1399">
                  <c:v>8.9808718565701593</c:v>
                </c:pt>
                <c:pt idx="1400">
                  <c:v>8.9878894574620194</c:v>
                </c:pt>
                <c:pt idx="1401">
                  <c:v>8.9949070583538902</c:v>
                </c:pt>
                <c:pt idx="1402">
                  <c:v>9.0019246592457396</c:v>
                </c:pt>
                <c:pt idx="1403">
                  <c:v>9.0089422601376103</c:v>
                </c:pt>
                <c:pt idx="1404">
                  <c:v>9.0159598610294704</c:v>
                </c:pt>
                <c:pt idx="1405">
                  <c:v>9.0229774619213305</c:v>
                </c:pt>
                <c:pt idx="1406">
                  <c:v>9.0299950628131906</c:v>
                </c:pt>
                <c:pt idx="1407">
                  <c:v>9.0370126637050507</c:v>
                </c:pt>
                <c:pt idx="1408">
                  <c:v>9.0440302645969197</c:v>
                </c:pt>
                <c:pt idx="1409">
                  <c:v>9.0510478654887798</c:v>
                </c:pt>
                <c:pt idx="1410">
                  <c:v>9.0580654663806399</c:v>
                </c:pt>
                <c:pt idx="1411">
                  <c:v>9.0650830672725</c:v>
                </c:pt>
                <c:pt idx="1412">
                  <c:v>9.0721006681643601</c:v>
                </c:pt>
                <c:pt idx="1413">
                  <c:v>9.0791182690562309</c:v>
                </c:pt>
                <c:pt idx="1414">
                  <c:v>9.0861358699480892</c:v>
                </c:pt>
                <c:pt idx="1415">
                  <c:v>9.0931534708399493</c:v>
                </c:pt>
                <c:pt idx="1416">
                  <c:v>9.1001710717318094</c:v>
                </c:pt>
                <c:pt idx="1417">
                  <c:v>9.1071886726236695</c:v>
                </c:pt>
                <c:pt idx="1418">
                  <c:v>9.1142062735155296</c:v>
                </c:pt>
                <c:pt idx="1419">
                  <c:v>9.1212238744074003</c:v>
                </c:pt>
                <c:pt idx="1420">
                  <c:v>9.1282414752992604</c:v>
                </c:pt>
                <c:pt idx="1421">
                  <c:v>9.1352590761911205</c:v>
                </c:pt>
                <c:pt idx="1422">
                  <c:v>9.1422766770829806</c:v>
                </c:pt>
                <c:pt idx="1423">
                  <c:v>9.1492942779748407</c:v>
                </c:pt>
                <c:pt idx="1424">
                  <c:v>9.1563118788667008</c:v>
                </c:pt>
                <c:pt idx="1425">
                  <c:v>9.1633294797585698</c:v>
                </c:pt>
                <c:pt idx="1426">
                  <c:v>9.1703470806504299</c:v>
                </c:pt>
                <c:pt idx="1427">
                  <c:v>9.17736468154229</c:v>
                </c:pt>
                <c:pt idx="1428">
                  <c:v>9.1843822824341501</c:v>
                </c:pt>
                <c:pt idx="1429">
                  <c:v>9.1913998833260102</c:v>
                </c:pt>
                <c:pt idx="1430">
                  <c:v>9.1984174842178792</c:v>
                </c:pt>
                <c:pt idx="1431">
                  <c:v>9.2054350851097393</c:v>
                </c:pt>
                <c:pt idx="1432">
                  <c:v>9.2124526860015994</c:v>
                </c:pt>
                <c:pt idx="1433">
                  <c:v>9.2194702868934595</c:v>
                </c:pt>
                <c:pt idx="1434">
                  <c:v>9.2264878877853196</c:v>
                </c:pt>
                <c:pt idx="1435">
                  <c:v>9.2335054886771797</c:v>
                </c:pt>
                <c:pt idx="1436">
                  <c:v>9.2405230895690398</c:v>
                </c:pt>
                <c:pt idx="1437">
                  <c:v>9.2475406904609105</c:v>
                </c:pt>
                <c:pt idx="1438">
                  <c:v>9.2545582913527706</c:v>
                </c:pt>
                <c:pt idx="1439">
                  <c:v>9.2615758922446307</c:v>
                </c:pt>
                <c:pt idx="1440">
                  <c:v>9.2685934931364908</c:v>
                </c:pt>
                <c:pt idx="1441">
                  <c:v>9.2756110940283492</c:v>
                </c:pt>
                <c:pt idx="1442">
                  <c:v>9.2826286949202199</c:v>
                </c:pt>
                <c:pt idx="1443">
                  <c:v>9.28964629581208</c:v>
                </c:pt>
                <c:pt idx="1444">
                  <c:v>9.2966638967039401</c:v>
                </c:pt>
                <c:pt idx="1445">
                  <c:v>9.3036814975958002</c:v>
                </c:pt>
                <c:pt idx="1446">
                  <c:v>9.3106990984876603</c:v>
                </c:pt>
                <c:pt idx="1447">
                  <c:v>9.3177166993795204</c:v>
                </c:pt>
                <c:pt idx="1448">
                  <c:v>9.3247343002713894</c:v>
                </c:pt>
                <c:pt idx="1449">
                  <c:v>9.3317519011632495</c:v>
                </c:pt>
                <c:pt idx="1450">
                  <c:v>9.3387695020551096</c:v>
                </c:pt>
                <c:pt idx="1451">
                  <c:v>9.3457871029469697</c:v>
                </c:pt>
                <c:pt idx="1452">
                  <c:v>9.3528047038388298</c:v>
                </c:pt>
                <c:pt idx="1453">
                  <c:v>9.3598223047307005</c:v>
                </c:pt>
                <c:pt idx="1454">
                  <c:v>9.3668399056225606</c:v>
                </c:pt>
                <c:pt idx="1455">
                  <c:v>9.3738575065144207</c:v>
                </c:pt>
                <c:pt idx="1456">
                  <c:v>9.3808751074062808</c:v>
                </c:pt>
                <c:pt idx="1457">
                  <c:v>9.3878927082981392</c:v>
                </c:pt>
                <c:pt idx="1458">
                  <c:v>9.3949103091899993</c:v>
                </c:pt>
                <c:pt idx="1459">
                  <c:v>9.4019279100818594</c:v>
                </c:pt>
                <c:pt idx="1460">
                  <c:v>9.4089455109737301</c:v>
                </c:pt>
                <c:pt idx="1461">
                  <c:v>9.4159631118655902</c:v>
                </c:pt>
                <c:pt idx="1462">
                  <c:v>9.4229807127574503</c:v>
                </c:pt>
                <c:pt idx="1463">
                  <c:v>9.4299983136493104</c:v>
                </c:pt>
                <c:pt idx="1464">
                  <c:v>9.4370159145411794</c:v>
                </c:pt>
                <c:pt idx="1465">
                  <c:v>9.4440335154330395</c:v>
                </c:pt>
                <c:pt idx="1466">
                  <c:v>9.4510511163248996</c:v>
                </c:pt>
                <c:pt idx="1467">
                  <c:v>9.4580687172167597</c:v>
                </c:pt>
                <c:pt idx="1468">
                  <c:v>9.4650863181086198</c:v>
                </c:pt>
                <c:pt idx="1469">
                  <c:v>9.4721039190004799</c:v>
                </c:pt>
                <c:pt idx="1470">
                  <c:v>9.4791215198923506</c:v>
                </c:pt>
                <c:pt idx="1471">
                  <c:v>9.4861391207842107</c:v>
                </c:pt>
                <c:pt idx="1472">
                  <c:v>9.4931567216760708</c:v>
                </c:pt>
                <c:pt idx="1473">
                  <c:v>9.5001743225679292</c:v>
                </c:pt>
                <c:pt idx="1474">
                  <c:v>9.5071919234597893</c:v>
                </c:pt>
                <c:pt idx="1475">
                  <c:v>9.5142095243516493</c:v>
                </c:pt>
                <c:pt idx="1476">
                  <c:v>9.5212271252435201</c:v>
                </c:pt>
                <c:pt idx="1477">
                  <c:v>9.5282447261353802</c:v>
                </c:pt>
                <c:pt idx="1478">
                  <c:v>9.5352623270272403</c:v>
                </c:pt>
                <c:pt idx="1479">
                  <c:v>9.5422799279191004</c:v>
                </c:pt>
                <c:pt idx="1480">
                  <c:v>9.5492975288109605</c:v>
                </c:pt>
                <c:pt idx="1481">
                  <c:v>9.5563151297028206</c:v>
                </c:pt>
                <c:pt idx="1482">
                  <c:v>9.5633327305946896</c:v>
                </c:pt>
                <c:pt idx="1483">
                  <c:v>9.5703503314865497</c:v>
                </c:pt>
                <c:pt idx="1484">
                  <c:v>9.5773679323784098</c:v>
                </c:pt>
                <c:pt idx="1485">
                  <c:v>9.5843855332702699</c:v>
                </c:pt>
                <c:pt idx="1486">
                  <c:v>9.59140313416213</c:v>
                </c:pt>
                <c:pt idx="1487">
                  <c:v>9.5984207350540007</c:v>
                </c:pt>
                <c:pt idx="1488">
                  <c:v>9.6054383359458608</c:v>
                </c:pt>
                <c:pt idx="1489">
                  <c:v>9.6124559368377192</c:v>
                </c:pt>
                <c:pt idx="1490">
                  <c:v>9.6194735377295792</c:v>
                </c:pt>
                <c:pt idx="1491">
                  <c:v>9.6264911386214393</c:v>
                </c:pt>
                <c:pt idx="1492">
                  <c:v>9.6335087395132994</c:v>
                </c:pt>
                <c:pt idx="1493">
                  <c:v>9.6405263404051702</c:v>
                </c:pt>
                <c:pt idx="1494">
                  <c:v>9.6475439412970303</c:v>
                </c:pt>
                <c:pt idx="1495">
                  <c:v>9.6545615421888904</c:v>
                </c:pt>
                <c:pt idx="1496">
                  <c:v>9.6615791430807505</c:v>
                </c:pt>
                <c:pt idx="1497">
                  <c:v>9.6685967439726106</c:v>
                </c:pt>
                <c:pt idx="1498">
                  <c:v>9.6756143448644796</c:v>
                </c:pt>
                <c:pt idx="1499">
                  <c:v>9.6826319457563397</c:v>
                </c:pt>
                <c:pt idx="1500">
                  <c:v>9.6896495466481998</c:v>
                </c:pt>
                <c:pt idx="1501">
                  <c:v>9.6966671475400599</c:v>
                </c:pt>
                <c:pt idx="1502">
                  <c:v>9.70368474843192</c:v>
                </c:pt>
                <c:pt idx="1503">
                  <c:v>9.7107023493237801</c:v>
                </c:pt>
                <c:pt idx="1504">
                  <c:v>9.7177199502156508</c:v>
                </c:pt>
                <c:pt idx="1505">
                  <c:v>9.7247375511075091</c:v>
                </c:pt>
                <c:pt idx="1506">
                  <c:v>9.7317551519993692</c:v>
                </c:pt>
                <c:pt idx="1507">
                  <c:v>9.7387727528912293</c:v>
                </c:pt>
                <c:pt idx="1508">
                  <c:v>9.7457903537830894</c:v>
                </c:pt>
                <c:pt idx="1509">
                  <c:v>9.7528079546749495</c:v>
                </c:pt>
                <c:pt idx="1510">
                  <c:v>9.7598255555668203</c:v>
                </c:pt>
                <c:pt idx="1511">
                  <c:v>9.7668431564586804</c:v>
                </c:pt>
                <c:pt idx="1512">
                  <c:v>9.7738607573505405</c:v>
                </c:pt>
                <c:pt idx="1513">
                  <c:v>9.7808783582424006</c:v>
                </c:pt>
                <c:pt idx="1514">
                  <c:v>9.7878959591342607</c:v>
                </c:pt>
                <c:pt idx="1515">
                  <c:v>9.7949135600261208</c:v>
                </c:pt>
                <c:pt idx="1516">
                  <c:v>9.8019311609179898</c:v>
                </c:pt>
                <c:pt idx="1517">
                  <c:v>9.8089487618098499</c:v>
                </c:pt>
                <c:pt idx="1518">
                  <c:v>9.81596636270171</c:v>
                </c:pt>
                <c:pt idx="1519">
                  <c:v>9.8229839635935701</c:v>
                </c:pt>
                <c:pt idx="1520">
                  <c:v>9.8300015644854302</c:v>
                </c:pt>
                <c:pt idx="1521">
                  <c:v>9.8370191653772991</c:v>
                </c:pt>
                <c:pt idx="1522">
                  <c:v>9.8440367662691592</c:v>
                </c:pt>
                <c:pt idx="1523">
                  <c:v>9.8510543671610193</c:v>
                </c:pt>
                <c:pt idx="1524">
                  <c:v>9.8580719680528794</c:v>
                </c:pt>
                <c:pt idx="1525">
                  <c:v>9.8650895689447395</c:v>
                </c:pt>
                <c:pt idx="1526">
                  <c:v>9.8721071698365996</c:v>
                </c:pt>
                <c:pt idx="1527">
                  <c:v>9.8791247707284704</c:v>
                </c:pt>
                <c:pt idx="1528">
                  <c:v>9.8861423716203305</c:v>
                </c:pt>
                <c:pt idx="1529">
                  <c:v>9.8931599725121906</c:v>
                </c:pt>
                <c:pt idx="1530">
                  <c:v>9.9001775734040507</c:v>
                </c:pt>
                <c:pt idx="1531">
                  <c:v>9.9071951742959108</c:v>
                </c:pt>
                <c:pt idx="1532">
                  <c:v>9.9142127751877709</c:v>
                </c:pt>
                <c:pt idx="1533">
                  <c:v>9.9212303760796399</c:v>
                </c:pt>
                <c:pt idx="1534">
                  <c:v>9.9282479769715</c:v>
                </c:pt>
                <c:pt idx="1535">
                  <c:v>9.9352655778633601</c:v>
                </c:pt>
                <c:pt idx="1536">
                  <c:v>9.9422831787552202</c:v>
                </c:pt>
                <c:pt idx="1537">
                  <c:v>9.9493007796470803</c:v>
                </c:pt>
                <c:pt idx="1538">
                  <c:v>9.9563183805389492</c:v>
                </c:pt>
                <c:pt idx="1539">
                  <c:v>9.9633359814308093</c:v>
                </c:pt>
                <c:pt idx="1540">
                  <c:v>9.9703535823226694</c:v>
                </c:pt>
                <c:pt idx="1541">
                  <c:v>9.9773711832145295</c:v>
                </c:pt>
                <c:pt idx="1542">
                  <c:v>9.9843887841063896</c:v>
                </c:pt>
                <c:pt idx="1543">
                  <c:v>9.9914063849982604</c:v>
                </c:pt>
                <c:pt idx="1544">
                  <c:v>9.9984239858901098</c:v>
                </c:pt>
                <c:pt idx="1545">
                  <c:v>10.005441586782</c:v>
                </c:pt>
                <c:pt idx="1546">
                  <c:v>10.0124591876738</c:v>
                </c:pt>
                <c:pt idx="1547">
                  <c:v>10.019476788565701</c:v>
                </c:pt>
                <c:pt idx="1548">
                  <c:v>10.0264943894576</c:v>
                </c:pt>
                <c:pt idx="1549">
                  <c:v>10.0335119903494</c:v>
                </c:pt>
                <c:pt idx="1550">
                  <c:v>10.040529591241301</c:v>
                </c:pt>
                <c:pt idx="1551">
                  <c:v>10.0475471921331</c:v>
                </c:pt>
                <c:pt idx="1552">
                  <c:v>10.054564793025</c:v>
                </c:pt>
                <c:pt idx="1553">
                  <c:v>10.0615823939169</c:v>
                </c:pt>
                <c:pt idx="1554">
                  <c:v>10.0685999948087</c:v>
                </c:pt>
                <c:pt idx="1555">
                  <c:v>10.075617595700599</c:v>
                </c:pt>
                <c:pt idx="1556">
                  <c:v>10.0826351965925</c:v>
                </c:pt>
                <c:pt idx="1557">
                  <c:v>10.0896527974843</c:v>
                </c:pt>
                <c:pt idx="1558">
                  <c:v>10.096670398376199</c:v>
                </c:pt>
                <c:pt idx="1559">
                  <c:v>10.103687999268001</c:v>
                </c:pt>
                <c:pt idx="1560">
                  <c:v>10.1107056001599</c:v>
                </c:pt>
                <c:pt idx="1561">
                  <c:v>10.117723201051801</c:v>
                </c:pt>
                <c:pt idx="1562">
                  <c:v>10.1247408019436</c:v>
                </c:pt>
                <c:pt idx="1563">
                  <c:v>10.1317584028355</c:v>
                </c:pt>
                <c:pt idx="1564">
                  <c:v>10.138776003727401</c:v>
                </c:pt>
                <c:pt idx="1565">
                  <c:v>10.1457936046192</c:v>
                </c:pt>
                <c:pt idx="1566">
                  <c:v>10.1528112055111</c:v>
                </c:pt>
                <c:pt idx="1567">
                  <c:v>10.159828806402899</c:v>
                </c:pt>
                <c:pt idx="1568">
                  <c:v>10.1668464072948</c:v>
                </c:pt>
                <c:pt idx="1569">
                  <c:v>10.173864008186699</c:v>
                </c:pt>
                <c:pt idx="1570">
                  <c:v>10.180881609078501</c:v>
                </c:pt>
                <c:pt idx="1571">
                  <c:v>10.1878992099704</c:v>
                </c:pt>
                <c:pt idx="1572">
                  <c:v>10.1949168108622</c:v>
                </c:pt>
                <c:pt idx="1573">
                  <c:v>10.201934411754101</c:v>
                </c:pt>
                <c:pt idx="1574">
                  <c:v>10.208952012646</c:v>
                </c:pt>
                <c:pt idx="1575">
                  <c:v>10.2159696135378</c:v>
                </c:pt>
                <c:pt idx="1576">
                  <c:v>10.2229872144297</c:v>
                </c:pt>
                <c:pt idx="1577">
                  <c:v>10.2300048153216</c:v>
                </c:pt>
                <c:pt idx="1578">
                  <c:v>10.237022416213399</c:v>
                </c:pt>
                <c:pt idx="1579">
                  <c:v>10.2440400171053</c:v>
                </c:pt>
                <c:pt idx="1580">
                  <c:v>10.2510576179971</c:v>
                </c:pt>
                <c:pt idx="1581">
                  <c:v>10.258075218888999</c:v>
                </c:pt>
                <c:pt idx="1582">
                  <c:v>10.2650928197809</c:v>
                </c:pt>
                <c:pt idx="1583">
                  <c:v>10.2721104206727</c:v>
                </c:pt>
                <c:pt idx="1584">
                  <c:v>10.279128021564601</c:v>
                </c:pt>
                <c:pt idx="1585">
                  <c:v>10.286145622456401</c:v>
                </c:pt>
                <c:pt idx="1586">
                  <c:v>10.2931632233483</c:v>
                </c:pt>
                <c:pt idx="1587">
                  <c:v>10.300180824240201</c:v>
                </c:pt>
                <c:pt idx="1588">
                  <c:v>10.307198425132</c:v>
                </c:pt>
                <c:pt idx="1589">
                  <c:v>10.3142160260239</c:v>
                </c:pt>
                <c:pt idx="1590">
                  <c:v>10.3212336269158</c:v>
                </c:pt>
                <c:pt idx="1591">
                  <c:v>10.3282512278076</c:v>
                </c:pt>
                <c:pt idx="1592">
                  <c:v>10.335268828699499</c:v>
                </c:pt>
                <c:pt idx="1593">
                  <c:v>10.342286429591301</c:v>
                </c:pt>
                <c:pt idx="1594">
                  <c:v>10.3493040304832</c:v>
                </c:pt>
                <c:pt idx="1595">
                  <c:v>10.356321631375099</c:v>
                </c:pt>
                <c:pt idx="1596">
                  <c:v>10.363339232266901</c:v>
                </c:pt>
                <c:pt idx="1597">
                  <c:v>10.3703568331588</c:v>
                </c:pt>
                <c:pt idx="1598">
                  <c:v>10.377374434050701</c:v>
                </c:pt>
                <c:pt idx="1599">
                  <c:v>10.384392034942501</c:v>
                </c:pt>
                <c:pt idx="1600">
                  <c:v>10.3914096358344</c:v>
                </c:pt>
                <c:pt idx="1601">
                  <c:v>10.398427236726199</c:v>
                </c:pt>
                <c:pt idx="1602">
                  <c:v>10.4054448376181</c:v>
                </c:pt>
                <c:pt idx="1603">
                  <c:v>10.41246243851</c:v>
                </c:pt>
                <c:pt idx="1604">
                  <c:v>10.419480039401799</c:v>
                </c:pt>
                <c:pt idx="1605">
                  <c:v>10.4264976402937</c:v>
                </c:pt>
                <c:pt idx="1606">
                  <c:v>10.4335152411855</c:v>
                </c:pt>
                <c:pt idx="1607">
                  <c:v>10.440532842077401</c:v>
                </c:pt>
                <c:pt idx="1608">
                  <c:v>10.4475504429693</c:v>
                </c:pt>
                <c:pt idx="1609">
                  <c:v>10.4545680438611</c:v>
                </c:pt>
                <c:pt idx="1610">
                  <c:v>10.461585644753001</c:v>
                </c:pt>
                <c:pt idx="1611">
                  <c:v>10.4686032456449</c:v>
                </c:pt>
                <c:pt idx="1612">
                  <c:v>10.4756208465367</c:v>
                </c:pt>
                <c:pt idx="1613">
                  <c:v>10.482638447428601</c:v>
                </c:pt>
                <c:pt idx="1614">
                  <c:v>10.4896560483204</c:v>
                </c:pt>
                <c:pt idx="1615">
                  <c:v>10.496673649212299</c:v>
                </c:pt>
                <c:pt idx="1616">
                  <c:v>10.5036912501042</c:v>
                </c:pt>
                <c:pt idx="1617">
                  <c:v>10.510708850996</c:v>
                </c:pt>
                <c:pt idx="1618">
                  <c:v>10.517726451887899</c:v>
                </c:pt>
                <c:pt idx="1619">
                  <c:v>10.524744052779701</c:v>
                </c:pt>
                <c:pt idx="1620">
                  <c:v>10.5317616536716</c:v>
                </c:pt>
                <c:pt idx="1621">
                  <c:v>10.538779254563501</c:v>
                </c:pt>
                <c:pt idx="1622">
                  <c:v>10.545796855455301</c:v>
                </c:pt>
                <c:pt idx="1623">
                  <c:v>10.5528144563472</c:v>
                </c:pt>
                <c:pt idx="1624">
                  <c:v>10.559832057239101</c:v>
                </c:pt>
                <c:pt idx="1625">
                  <c:v>10.5668496581309</c:v>
                </c:pt>
                <c:pt idx="1626">
                  <c:v>10.5738672590228</c:v>
                </c:pt>
                <c:pt idx="1627">
                  <c:v>10.580884859914599</c:v>
                </c:pt>
                <c:pt idx="1628">
                  <c:v>10.5879024608065</c:v>
                </c:pt>
                <c:pt idx="1629">
                  <c:v>10.594920061698399</c:v>
                </c:pt>
                <c:pt idx="1630">
                  <c:v>10.601937662590201</c:v>
                </c:pt>
                <c:pt idx="1631">
                  <c:v>10.6089552634821</c:v>
                </c:pt>
                <c:pt idx="1632">
                  <c:v>10.615972864373999</c:v>
                </c:pt>
                <c:pt idx="1633">
                  <c:v>10.622990465265801</c:v>
                </c:pt>
                <c:pt idx="1634">
                  <c:v>10.6300080661577</c:v>
                </c:pt>
                <c:pt idx="1635">
                  <c:v>10.6370256670495</c:v>
                </c:pt>
                <c:pt idx="1636">
                  <c:v>10.644043267941401</c:v>
                </c:pt>
                <c:pt idx="1637">
                  <c:v>10.6510608688333</c:v>
                </c:pt>
                <c:pt idx="1638">
                  <c:v>10.658078469725099</c:v>
                </c:pt>
                <c:pt idx="1639">
                  <c:v>10.665096070617</c:v>
                </c:pt>
                <c:pt idx="1640">
                  <c:v>10.6721136715088</c:v>
                </c:pt>
                <c:pt idx="1641">
                  <c:v>10.679131272400699</c:v>
                </c:pt>
                <c:pt idx="1642">
                  <c:v>10.6861488732926</c:v>
                </c:pt>
                <c:pt idx="1643">
                  <c:v>10.6931664741844</c:v>
                </c:pt>
                <c:pt idx="1644">
                  <c:v>10.700184075076301</c:v>
                </c:pt>
                <c:pt idx="1645">
                  <c:v>10.7072016759682</c:v>
                </c:pt>
                <c:pt idx="1646">
                  <c:v>10.71421927686</c:v>
                </c:pt>
                <c:pt idx="1647">
                  <c:v>10.721236877751901</c:v>
                </c:pt>
                <c:pt idx="1648">
                  <c:v>10.7282544786437</c:v>
                </c:pt>
                <c:pt idx="1649">
                  <c:v>10.7352720795356</c:v>
                </c:pt>
                <c:pt idx="1650">
                  <c:v>10.742289680427501</c:v>
                </c:pt>
                <c:pt idx="1651">
                  <c:v>10.7493072813193</c:v>
                </c:pt>
                <c:pt idx="1652">
                  <c:v>10.756324882211199</c:v>
                </c:pt>
                <c:pt idx="1653">
                  <c:v>10.763342483102999</c:v>
                </c:pt>
                <c:pt idx="1654">
                  <c:v>10.7703600839949</c:v>
                </c:pt>
                <c:pt idx="1655">
                  <c:v>10.777377684886799</c:v>
                </c:pt>
                <c:pt idx="1656">
                  <c:v>10.784395285778601</c:v>
                </c:pt>
                <c:pt idx="1657">
                  <c:v>10.7914128866705</c:v>
                </c:pt>
                <c:pt idx="1658">
                  <c:v>10.798430487562401</c:v>
                </c:pt>
                <c:pt idx="1659">
                  <c:v>10.805448088454201</c:v>
                </c:pt>
                <c:pt idx="1660">
                  <c:v>10.8124656893461</c:v>
                </c:pt>
                <c:pt idx="1661">
                  <c:v>10.819483290237899</c:v>
                </c:pt>
                <c:pt idx="1662">
                  <c:v>10.8265008911298</c:v>
                </c:pt>
                <c:pt idx="1663">
                  <c:v>10.8335184920217</c:v>
                </c:pt>
                <c:pt idx="1664">
                  <c:v>10.840536092913499</c:v>
                </c:pt>
                <c:pt idx="1665">
                  <c:v>10.8475536938054</c:v>
                </c:pt>
                <c:pt idx="1666">
                  <c:v>10.854571294697299</c:v>
                </c:pt>
                <c:pt idx="1667">
                  <c:v>10.861588895589099</c:v>
                </c:pt>
                <c:pt idx="1668">
                  <c:v>10.868606496481</c:v>
                </c:pt>
                <c:pt idx="1669">
                  <c:v>10.8756240973728</c:v>
                </c:pt>
                <c:pt idx="1670">
                  <c:v>10.882641698264701</c:v>
                </c:pt>
                <c:pt idx="1671">
                  <c:v>10.8896592991566</c:v>
                </c:pt>
                <c:pt idx="1672">
                  <c:v>10.8966769000484</c:v>
                </c:pt>
                <c:pt idx="1673">
                  <c:v>10.903694500940301</c:v>
                </c:pt>
                <c:pt idx="1674">
                  <c:v>10.9107121018321</c:v>
                </c:pt>
                <c:pt idx="1675">
                  <c:v>10.917729702723999</c:v>
                </c:pt>
                <c:pt idx="1676">
                  <c:v>10.9247473036159</c:v>
                </c:pt>
                <c:pt idx="1677">
                  <c:v>10.9317649045077</c:v>
                </c:pt>
                <c:pt idx="1678">
                  <c:v>10.938782505399599</c:v>
                </c:pt>
                <c:pt idx="1679">
                  <c:v>10.9458001062915</c:v>
                </c:pt>
                <c:pt idx="1680">
                  <c:v>10.9528177071833</c:v>
                </c:pt>
                <c:pt idx="1681">
                  <c:v>10.959835308075199</c:v>
                </c:pt>
                <c:pt idx="1682">
                  <c:v>10.966852908967001</c:v>
                </c:pt>
                <c:pt idx="1683">
                  <c:v>10.9738705098589</c:v>
                </c:pt>
                <c:pt idx="1684">
                  <c:v>10.980888110750801</c:v>
                </c:pt>
                <c:pt idx="1685">
                  <c:v>10.9879057116426</c:v>
                </c:pt>
                <c:pt idx="1686">
                  <c:v>10.9949233125345</c:v>
                </c:pt>
                <c:pt idx="1687">
                  <c:v>11.001940913426299</c:v>
                </c:pt>
                <c:pt idx="1688">
                  <c:v>11.0089585143182</c:v>
                </c:pt>
                <c:pt idx="1689">
                  <c:v>11.015976115210099</c:v>
                </c:pt>
                <c:pt idx="1690">
                  <c:v>11.022993716101899</c:v>
                </c:pt>
                <c:pt idx="1691">
                  <c:v>11.0300113169938</c:v>
                </c:pt>
                <c:pt idx="1692">
                  <c:v>11.037028917885699</c:v>
                </c:pt>
                <c:pt idx="1693">
                  <c:v>11.044046518777501</c:v>
                </c:pt>
                <c:pt idx="1694">
                  <c:v>11.0510641196694</c:v>
                </c:pt>
                <c:pt idx="1695">
                  <c:v>11.0580817205612</c:v>
                </c:pt>
                <c:pt idx="1696">
                  <c:v>11.065099321453101</c:v>
                </c:pt>
                <c:pt idx="1697">
                  <c:v>11.072116922345</c:v>
                </c:pt>
                <c:pt idx="1698">
                  <c:v>11.079134523236799</c:v>
                </c:pt>
                <c:pt idx="1699">
                  <c:v>11.0861521241287</c:v>
                </c:pt>
                <c:pt idx="1700">
                  <c:v>11.0931697250206</c:v>
                </c:pt>
                <c:pt idx="1701">
                  <c:v>11.100187325912399</c:v>
                </c:pt>
                <c:pt idx="1702">
                  <c:v>11.1072049268043</c:v>
                </c:pt>
                <c:pt idx="1703">
                  <c:v>11.1142225276961</c:v>
                </c:pt>
                <c:pt idx="1704">
                  <c:v>11.121240128587999</c:v>
                </c:pt>
                <c:pt idx="1705">
                  <c:v>11.1282577294799</c:v>
                </c:pt>
                <c:pt idx="1706">
                  <c:v>11.1352753303717</c:v>
                </c:pt>
                <c:pt idx="1707">
                  <c:v>11.142292931263601</c:v>
                </c:pt>
                <c:pt idx="1708">
                  <c:v>11.1493105321554</c:v>
                </c:pt>
                <c:pt idx="1709">
                  <c:v>11.1563281330473</c:v>
                </c:pt>
                <c:pt idx="1710">
                  <c:v>11.163345733939201</c:v>
                </c:pt>
                <c:pt idx="1711">
                  <c:v>11.170363334831</c:v>
                </c:pt>
                <c:pt idx="1712">
                  <c:v>11.177380935722899</c:v>
                </c:pt>
                <c:pt idx="1713">
                  <c:v>11.1843985366148</c:v>
                </c:pt>
                <c:pt idx="1714">
                  <c:v>11.1914161375066</c:v>
                </c:pt>
                <c:pt idx="1715">
                  <c:v>11.198433738398499</c:v>
                </c:pt>
                <c:pt idx="1716">
                  <c:v>11.205451339290301</c:v>
                </c:pt>
                <c:pt idx="1717">
                  <c:v>11.2124689401822</c:v>
                </c:pt>
                <c:pt idx="1718">
                  <c:v>11.219486541074099</c:v>
                </c:pt>
                <c:pt idx="1719">
                  <c:v>11.226504141965901</c:v>
                </c:pt>
                <c:pt idx="1720">
                  <c:v>11.2335217428578</c:v>
                </c:pt>
                <c:pt idx="1721">
                  <c:v>11.2405393437496</c:v>
                </c:pt>
                <c:pt idx="1722">
                  <c:v>11.2475569446415</c:v>
                </c:pt>
                <c:pt idx="1723">
                  <c:v>11.2545745455334</c:v>
                </c:pt>
                <c:pt idx="1724">
                  <c:v>11.261592146425199</c:v>
                </c:pt>
                <c:pt idx="1725">
                  <c:v>11.2686097473171</c:v>
                </c:pt>
                <c:pt idx="1726">
                  <c:v>11.275627348208999</c:v>
                </c:pt>
                <c:pt idx="1727">
                  <c:v>11.282644949100799</c:v>
                </c:pt>
                <c:pt idx="1728">
                  <c:v>11.2896625499927</c:v>
                </c:pt>
                <c:pt idx="1729">
                  <c:v>11.2966801508845</c:v>
                </c:pt>
                <c:pt idx="1730">
                  <c:v>11.303697751776401</c:v>
                </c:pt>
                <c:pt idx="1731">
                  <c:v>11.3107153526683</c:v>
                </c:pt>
                <c:pt idx="1732">
                  <c:v>11.3177329535601</c:v>
                </c:pt>
                <c:pt idx="1733">
                  <c:v>11.324750554452001</c:v>
                </c:pt>
                <c:pt idx="1734">
                  <c:v>11.3317681553439</c:v>
                </c:pt>
                <c:pt idx="1735">
                  <c:v>11.3387857562357</c:v>
                </c:pt>
                <c:pt idx="1736">
                  <c:v>11.3458033571276</c:v>
                </c:pt>
                <c:pt idx="1737">
                  <c:v>11.3528209580194</c:v>
                </c:pt>
                <c:pt idx="1738">
                  <c:v>11.359838558911299</c:v>
                </c:pt>
                <c:pt idx="1739">
                  <c:v>11.3668561598032</c:v>
                </c:pt>
                <c:pt idx="1740">
                  <c:v>11.373873760695</c:v>
                </c:pt>
                <c:pt idx="1741">
                  <c:v>11.380891361586899</c:v>
                </c:pt>
                <c:pt idx="1742">
                  <c:v>11.387908962478701</c:v>
                </c:pt>
                <c:pt idx="1743">
                  <c:v>11.3949265633706</c:v>
                </c:pt>
                <c:pt idx="1744">
                  <c:v>11.401944164262501</c:v>
                </c:pt>
                <c:pt idx="1745">
                  <c:v>11.4089617651543</c:v>
                </c:pt>
                <c:pt idx="1746">
                  <c:v>11.4159793660462</c:v>
                </c:pt>
                <c:pt idx="1747">
                  <c:v>11.422996966938101</c:v>
                </c:pt>
                <c:pt idx="1748">
                  <c:v>11.4300145678299</c:v>
                </c:pt>
                <c:pt idx="1749">
                  <c:v>11.4370321687218</c:v>
                </c:pt>
                <c:pt idx="1750">
                  <c:v>11.444049769613599</c:v>
                </c:pt>
                <c:pt idx="1751">
                  <c:v>11.4510673705055</c:v>
                </c:pt>
                <c:pt idx="1752">
                  <c:v>11.458084971397399</c:v>
                </c:pt>
                <c:pt idx="1753">
                  <c:v>11.465102572289201</c:v>
                </c:pt>
                <c:pt idx="1754">
                  <c:v>11.4721201731811</c:v>
                </c:pt>
                <c:pt idx="1755">
                  <c:v>11.4791377740729</c:v>
                </c:pt>
                <c:pt idx="1756">
                  <c:v>11.486155374964801</c:v>
                </c:pt>
                <c:pt idx="1757">
                  <c:v>11.4931729758567</c:v>
                </c:pt>
                <c:pt idx="1758">
                  <c:v>11.5001905767485</c:v>
                </c:pt>
                <c:pt idx="1759">
                  <c:v>11.5072081776404</c:v>
                </c:pt>
                <c:pt idx="1760">
                  <c:v>11.5142257785323</c:v>
                </c:pt>
                <c:pt idx="1761">
                  <c:v>11.521243379424099</c:v>
                </c:pt>
                <c:pt idx="1762">
                  <c:v>11.528260980316</c:v>
                </c:pt>
                <c:pt idx="1763">
                  <c:v>11.5352785812078</c:v>
                </c:pt>
                <c:pt idx="1764">
                  <c:v>11.542296182099699</c:v>
                </c:pt>
                <c:pt idx="1765">
                  <c:v>11.5493137829916</c:v>
                </c:pt>
                <c:pt idx="1766">
                  <c:v>11.5563313838834</c:v>
                </c:pt>
                <c:pt idx="1767">
                  <c:v>11.563348984775301</c:v>
                </c:pt>
                <c:pt idx="1768">
                  <c:v>11.5703665856672</c:v>
                </c:pt>
                <c:pt idx="1769">
                  <c:v>11.577384186559</c:v>
                </c:pt>
                <c:pt idx="1770">
                  <c:v>11.584401787450901</c:v>
                </c:pt>
                <c:pt idx="1771">
                  <c:v>11.5914193883427</c:v>
                </c:pt>
                <c:pt idx="1772">
                  <c:v>11.5984369892346</c:v>
                </c:pt>
                <c:pt idx="1773">
                  <c:v>11.6054545901265</c:v>
                </c:pt>
                <c:pt idx="1774">
                  <c:v>11.6124721910183</c:v>
                </c:pt>
                <c:pt idx="1775">
                  <c:v>11.619489791910199</c:v>
                </c:pt>
                <c:pt idx="1776">
                  <c:v>11.626507392802001</c:v>
                </c:pt>
                <c:pt idx="1777">
                  <c:v>11.6335249936939</c:v>
                </c:pt>
                <c:pt idx="1778">
                  <c:v>11.640542594585799</c:v>
                </c:pt>
                <c:pt idx="1779">
                  <c:v>11.647560195477601</c:v>
                </c:pt>
                <c:pt idx="1780">
                  <c:v>11.6545777963695</c:v>
                </c:pt>
                <c:pt idx="1781">
                  <c:v>11.661595397261401</c:v>
                </c:pt>
                <c:pt idx="1782">
                  <c:v>11.668612998153201</c:v>
                </c:pt>
                <c:pt idx="1783">
                  <c:v>11.6756305990451</c:v>
                </c:pt>
                <c:pt idx="1784">
                  <c:v>11.682648199936899</c:v>
                </c:pt>
                <c:pt idx="1785">
                  <c:v>11.6896658008288</c:v>
                </c:pt>
                <c:pt idx="1786">
                  <c:v>11.6966834017207</c:v>
                </c:pt>
                <c:pt idx="1787">
                  <c:v>11.703701002612499</c:v>
                </c:pt>
                <c:pt idx="1788">
                  <c:v>11.7107186035044</c:v>
                </c:pt>
                <c:pt idx="1789">
                  <c:v>11.7177362043962</c:v>
                </c:pt>
                <c:pt idx="1790">
                  <c:v>11.724753805288101</c:v>
                </c:pt>
                <c:pt idx="1791">
                  <c:v>11.73177140618</c:v>
                </c:pt>
                <c:pt idx="1792">
                  <c:v>11.7387890070718</c:v>
                </c:pt>
                <c:pt idx="1793">
                  <c:v>11.745806607963701</c:v>
                </c:pt>
                <c:pt idx="1794">
                  <c:v>11.7528242088556</c:v>
                </c:pt>
                <c:pt idx="1795">
                  <c:v>11.7598418097474</c:v>
                </c:pt>
                <c:pt idx="1796">
                  <c:v>11.766859410639301</c:v>
                </c:pt>
                <c:pt idx="1797">
                  <c:v>11.7738770115311</c:v>
                </c:pt>
                <c:pt idx="1798">
                  <c:v>11.780894612422999</c:v>
                </c:pt>
                <c:pt idx="1799">
                  <c:v>11.7879122133149</c:v>
                </c:pt>
                <c:pt idx="1800">
                  <c:v>11.7949298142067</c:v>
                </c:pt>
                <c:pt idx="1801">
                  <c:v>11.801947415098599</c:v>
                </c:pt>
                <c:pt idx="1802">
                  <c:v>11.8089650159905</c:v>
                </c:pt>
                <c:pt idx="1803">
                  <c:v>11.8159826168823</c:v>
                </c:pt>
                <c:pt idx="1804">
                  <c:v>11.823000217774201</c:v>
                </c:pt>
                <c:pt idx="1805">
                  <c:v>11.830017818666001</c:v>
                </c:pt>
                <c:pt idx="1806">
                  <c:v>11.8370354195579</c:v>
                </c:pt>
                <c:pt idx="1807">
                  <c:v>11.844053020449801</c:v>
                </c:pt>
                <c:pt idx="1808">
                  <c:v>11.8510706213416</c:v>
                </c:pt>
                <c:pt idx="1809">
                  <c:v>11.8580882222335</c:v>
                </c:pt>
                <c:pt idx="1810">
                  <c:v>11.865105823125299</c:v>
                </c:pt>
                <c:pt idx="1811">
                  <c:v>11.8721234240172</c:v>
                </c:pt>
                <c:pt idx="1812">
                  <c:v>11.879141024909099</c:v>
                </c:pt>
                <c:pt idx="1813">
                  <c:v>11.886158625800901</c:v>
                </c:pt>
                <c:pt idx="1814">
                  <c:v>11.8931762266928</c:v>
                </c:pt>
                <c:pt idx="1815">
                  <c:v>11.900193827584699</c:v>
                </c:pt>
                <c:pt idx="1816">
                  <c:v>11.907211428476501</c:v>
                </c:pt>
                <c:pt idx="1817">
                  <c:v>11.9142290293684</c:v>
                </c:pt>
                <c:pt idx="1818">
                  <c:v>11.9212466302602</c:v>
                </c:pt>
                <c:pt idx="1819">
                  <c:v>11.928264231152101</c:v>
                </c:pt>
                <c:pt idx="1820">
                  <c:v>11.935281832044</c:v>
                </c:pt>
                <c:pt idx="1821">
                  <c:v>11.942299432935799</c:v>
                </c:pt>
                <c:pt idx="1822">
                  <c:v>11.9493170338277</c:v>
                </c:pt>
                <c:pt idx="1823">
                  <c:v>11.9563346347195</c:v>
                </c:pt>
                <c:pt idx="1824">
                  <c:v>11.963352235611399</c:v>
                </c:pt>
                <c:pt idx="1825">
                  <c:v>11.9703698365033</c:v>
                </c:pt>
                <c:pt idx="1826">
                  <c:v>11.9773874373951</c:v>
                </c:pt>
                <c:pt idx="1827">
                  <c:v>11.984405038287001</c:v>
                </c:pt>
                <c:pt idx="1828">
                  <c:v>11.9914226391789</c:v>
                </c:pt>
                <c:pt idx="1829">
                  <c:v>11.9984402400707</c:v>
                </c:pt>
                <c:pt idx="1830">
                  <c:v>12.005457840962601</c:v>
                </c:pt>
                <c:pt idx="1831">
                  <c:v>12.0124754418544</c:v>
                </c:pt>
                <c:pt idx="1832">
                  <c:v>12.0194930427463</c:v>
                </c:pt>
                <c:pt idx="1833">
                  <c:v>12.026510643638201</c:v>
                </c:pt>
                <c:pt idx="1834">
                  <c:v>12.03352824453</c:v>
                </c:pt>
                <c:pt idx="1835">
                  <c:v>12.040545845421899</c:v>
                </c:pt>
                <c:pt idx="1836">
                  <c:v>12.0475634463138</c:v>
                </c:pt>
                <c:pt idx="1837">
                  <c:v>12.0545810472056</c:v>
                </c:pt>
                <c:pt idx="1838">
                  <c:v>12.061598648097499</c:v>
                </c:pt>
                <c:pt idx="1839">
                  <c:v>12.068616248989301</c:v>
                </c:pt>
                <c:pt idx="1840">
                  <c:v>12.0756338498812</c:v>
                </c:pt>
                <c:pt idx="1841">
                  <c:v>12.082651450773101</c:v>
                </c:pt>
                <c:pt idx="1842">
                  <c:v>12.089669051664901</c:v>
                </c:pt>
                <c:pt idx="1843">
                  <c:v>12.0966866525568</c:v>
                </c:pt>
                <c:pt idx="1844">
                  <c:v>12.103704253448599</c:v>
                </c:pt>
                <c:pt idx="1845">
                  <c:v>12.1107218543405</c:v>
                </c:pt>
                <c:pt idx="1846">
                  <c:v>12.1177394552324</c:v>
                </c:pt>
                <c:pt idx="1847">
                  <c:v>12.124757056124199</c:v>
                </c:pt>
                <c:pt idx="1848">
                  <c:v>12.1317746570161</c:v>
                </c:pt>
                <c:pt idx="1849">
                  <c:v>12.138792257907999</c:v>
                </c:pt>
                <c:pt idx="1850">
                  <c:v>12.145809858799799</c:v>
                </c:pt>
                <c:pt idx="1851">
                  <c:v>12.1528274596917</c:v>
                </c:pt>
                <c:pt idx="1852">
                  <c:v>12.1598450605835</c:v>
                </c:pt>
                <c:pt idx="1853">
                  <c:v>12.166862661475401</c:v>
                </c:pt>
                <c:pt idx="1854">
                  <c:v>12.1738802623673</c:v>
                </c:pt>
                <c:pt idx="1855">
                  <c:v>12.1808978632591</c:v>
                </c:pt>
                <c:pt idx="1856">
                  <c:v>12.187915464151001</c:v>
                </c:pt>
                <c:pt idx="1857">
                  <c:v>12.1949330650428</c:v>
                </c:pt>
                <c:pt idx="1858">
                  <c:v>12.201950665934699</c:v>
                </c:pt>
                <c:pt idx="1859">
                  <c:v>12.2089682668266</c:v>
                </c:pt>
                <c:pt idx="1860">
                  <c:v>12.2159858677184</c:v>
                </c:pt>
                <c:pt idx="1861">
                  <c:v>12.223003468610299</c:v>
                </c:pt>
                <c:pt idx="1862">
                  <c:v>12.2300210695022</c:v>
                </c:pt>
                <c:pt idx="1863">
                  <c:v>12.237038670394</c:v>
                </c:pt>
                <c:pt idx="1864">
                  <c:v>12.244056271285899</c:v>
                </c:pt>
                <c:pt idx="1865">
                  <c:v>12.251073872177701</c:v>
                </c:pt>
                <c:pt idx="1866">
                  <c:v>12.2580914730696</c:v>
                </c:pt>
                <c:pt idx="1867">
                  <c:v>12.265109073961501</c:v>
                </c:pt>
                <c:pt idx="1868">
                  <c:v>12.2721266748533</c:v>
                </c:pt>
                <c:pt idx="1869">
                  <c:v>12.2791442757452</c:v>
                </c:pt>
                <c:pt idx="1870">
                  <c:v>12.286161876636999</c:v>
                </c:pt>
                <c:pt idx="1871">
                  <c:v>12.2931794775289</c:v>
                </c:pt>
                <c:pt idx="1872">
                  <c:v>12.300197078420799</c:v>
                </c:pt>
                <c:pt idx="1873">
                  <c:v>12.307214679312599</c:v>
                </c:pt>
                <c:pt idx="1874">
                  <c:v>12.3142322802045</c:v>
                </c:pt>
                <c:pt idx="1875">
                  <c:v>12.321249881096399</c:v>
                </c:pt>
                <c:pt idx="1876">
                  <c:v>12.328267481988201</c:v>
                </c:pt>
                <c:pt idx="1877">
                  <c:v>12.3352850828801</c:v>
                </c:pt>
                <c:pt idx="1878">
                  <c:v>12.3423026837719</c:v>
                </c:pt>
                <c:pt idx="1879">
                  <c:v>12.349320284663801</c:v>
                </c:pt>
                <c:pt idx="1880">
                  <c:v>12.3563378855557</c:v>
                </c:pt>
                <c:pt idx="1881">
                  <c:v>12.363355486447499</c:v>
                </c:pt>
                <c:pt idx="1882">
                  <c:v>12.3703730873394</c:v>
                </c:pt>
                <c:pt idx="1883">
                  <c:v>12.3773906882313</c:v>
                </c:pt>
                <c:pt idx="1884">
                  <c:v>12.384408289123099</c:v>
                </c:pt>
                <c:pt idx="1885">
                  <c:v>12.391425890015</c:v>
                </c:pt>
                <c:pt idx="1886">
                  <c:v>12.3984434909068</c:v>
                </c:pt>
                <c:pt idx="1887">
                  <c:v>12.405461091798699</c:v>
                </c:pt>
                <c:pt idx="1888">
                  <c:v>12.4124786926906</c:v>
                </c:pt>
                <c:pt idx="1889">
                  <c:v>12.4194962935824</c:v>
                </c:pt>
                <c:pt idx="1890">
                  <c:v>12.426513894474301</c:v>
                </c:pt>
                <c:pt idx="1891">
                  <c:v>12.4335314953661</c:v>
                </c:pt>
                <c:pt idx="1892">
                  <c:v>12.440549096258</c:v>
                </c:pt>
                <c:pt idx="1893">
                  <c:v>12.447566697149901</c:v>
                </c:pt>
                <c:pt idx="1894">
                  <c:v>12.4545842980417</c:v>
                </c:pt>
                <c:pt idx="1895">
                  <c:v>12.461601898933599</c:v>
                </c:pt>
                <c:pt idx="1896">
                  <c:v>12.4686194998255</c:v>
                </c:pt>
                <c:pt idx="1897">
                  <c:v>12.4756371007173</c:v>
                </c:pt>
                <c:pt idx="1898">
                  <c:v>12.482654701609199</c:v>
                </c:pt>
                <c:pt idx="1899">
                  <c:v>12.489672302501001</c:v>
                </c:pt>
                <c:pt idx="1900">
                  <c:v>12.4966899033929</c:v>
                </c:pt>
                <c:pt idx="1901">
                  <c:v>12.503707504284799</c:v>
                </c:pt>
                <c:pt idx="1902">
                  <c:v>12.510725105176601</c:v>
                </c:pt>
                <c:pt idx="1903">
                  <c:v>12.5177427060685</c:v>
                </c:pt>
                <c:pt idx="1904">
                  <c:v>12.524760306960401</c:v>
                </c:pt>
                <c:pt idx="1905">
                  <c:v>12.5317779078522</c:v>
                </c:pt>
                <c:pt idx="1906">
                  <c:v>12.5387955087441</c:v>
                </c:pt>
                <c:pt idx="1907">
                  <c:v>12.545813109635899</c:v>
                </c:pt>
                <c:pt idx="1908">
                  <c:v>12.5528307105278</c:v>
                </c:pt>
                <c:pt idx="1909">
                  <c:v>12.559848311419699</c:v>
                </c:pt>
                <c:pt idx="1910">
                  <c:v>12.566865912311499</c:v>
                </c:pt>
                <c:pt idx="1911">
                  <c:v>12.5738835132034</c:v>
                </c:pt>
                <c:pt idx="1912">
                  <c:v>12.5809011140952</c:v>
                </c:pt>
                <c:pt idx="1913">
                  <c:v>12.587918714987101</c:v>
                </c:pt>
                <c:pt idx="1914">
                  <c:v>12.594936315879</c:v>
                </c:pt>
                <c:pt idx="1915">
                  <c:v>12.6019539167708</c:v>
                </c:pt>
                <c:pt idx="1916">
                  <c:v>12.608971517662701</c:v>
                </c:pt>
                <c:pt idx="1917">
                  <c:v>12.6159891185546</c:v>
                </c:pt>
                <c:pt idx="1918">
                  <c:v>12.6230067194464</c:v>
                </c:pt>
                <c:pt idx="1919">
                  <c:v>12.6300243203383</c:v>
                </c:pt>
                <c:pt idx="1920">
                  <c:v>12.6370419212301</c:v>
                </c:pt>
                <c:pt idx="1921">
                  <c:v>12.644059522121999</c:v>
                </c:pt>
                <c:pt idx="1922">
                  <c:v>12.6510771230139</c:v>
                </c:pt>
                <c:pt idx="1923">
                  <c:v>12.6580947239057</c:v>
                </c:pt>
                <c:pt idx="1924">
                  <c:v>12.665112324797599</c:v>
                </c:pt>
                <c:pt idx="1925">
                  <c:v>12.672129925689401</c:v>
                </c:pt>
                <c:pt idx="1926">
                  <c:v>12.6791475265813</c:v>
                </c:pt>
                <c:pt idx="1927">
                  <c:v>12.686165127473201</c:v>
                </c:pt>
                <c:pt idx="1928">
                  <c:v>12.693182728365001</c:v>
                </c:pt>
                <c:pt idx="1929">
                  <c:v>12.7002003292569</c:v>
                </c:pt>
                <c:pt idx="1930">
                  <c:v>12.707217930148801</c:v>
                </c:pt>
                <c:pt idx="1931">
                  <c:v>12.7142355310406</c:v>
                </c:pt>
                <c:pt idx="1932">
                  <c:v>12.7212531319325</c:v>
                </c:pt>
                <c:pt idx="1933">
                  <c:v>12.728270732824299</c:v>
                </c:pt>
                <c:pt idx="1934">
                  <c:v>12.7352883337162</c:v>
                </c:pt>
                <c:pt idx="1935">
                  <c:v>12.742305934608099</c:v>
                </c:pt>
                <c:pt idx="1936">
                  <c:v>12.749323535499901</c:v>
                </c:pt>
                <c:pt idx="1937">
                  <c:v>12.7563411363918</c:v>
                </c:pt>
                <c:pt idx="1938">
                  <c:v>12.763358737283699</c:v>
                </c:pt>
                <c:pt idx="1939">
                  <c:v>12.770376338175501</c:v>
                </c:pt>
                <c:pt idx="1940">
                  <c:v>12.7773939390674</c:v>
                </c:pt>
                <c:pt idx="1941">
                  <c:v>12.7844115399592</c:v>
                </c:pt>
                <c:pt idx="1942">
                  <c:v>12.7914291408511</c:v>
                </c:pt>
                <c:pt idx="1943">
                  <c:v>12.798446741743</c:v>
                </c:pt>
                <c:pt idx="1944">
                  <c:v>12.805464342634799</c:v>
                </c:pt>
                <c:pt idx="1945">
                  <c:v>12.8124819435267</c:v>
                </c:pt>
                <c:pt idx="1946">
                  <c:v>12.8194995444185</c:v>
                </c:pt>
                <c:pt idx="1947">
                  <c:v>12.826517145310399</c:v>
                </c:pt>
                <c:pt idx="1948">
                  <c:v>12.8335347462023</c:v>
                </c:pt>
                <c:pt idx="1949">
                  <c:v>12.8405523470941</c:v>
                </c:pt>
                <c:pt idx="1950">
                  <c:v>12.847569947986001</c:v>
                </c:pt>
                <c:pt idx="1951">
                  <c:v>12.8545875488779</c:v>
                </c:pt>
                <c:pt idx="1952">
                  <c:v>12.8616051497697</c:v>
                </c:pt>
                <c:pt idx="1953">
                  <c:v>12.868622750661601</c:v>
                </c:pt>
                <c:pt idx="1954">
                  <c:v>12.8756403515534</c:v>
                </c:pt>
                <c:pt idx="1955">
                  <c:v>12.8826579524453</c:v>
                </c:pt>
                <c:pt idx="1956">
                  <c:v>12.8896755533372</c:v>
                </c:pt>
                <c:pt idx="1957">
                  <c:v>12.896693154229</c:v>
                </c:pt>
                <c:pt idx="1958">
                  <c:v>12.903710755120899</c:v>
                </c:pt>
                <c:pt idx="1959">
                  <c:v>12.910728356012701</c:v>
                </c:pt>
                <c:pt idx="1960">
                  <c:v>12.9177459569046</c:v>
                </c:pt>
                <c:pt idx="1961">
                  <c:v>12.924763557796499</c:v>
                </c:pt>
                <c:pt idx="1962">
                  <c:v>12.931781158688301</c:v>
                </c:pt>
                <c:pt idx="1963">
                  <c:v>12.9387987595802</c:v>
                </c:pt>
                <c:pt idx="1964">
                  <c:v>12.945816360472101</c:v>
                </c:pt>
                <c:pt idx="1965">
                  <c:v>12.952833961363901</c:v>
                </c:pt>
                <c:pt idx="1966">
                  <c:v>12.9598515622558</c:v>
                </c:pt>
                <c:pt idx="1967">
                  <c:v>12.966869163147599</c:v>
                </c:pt>
                <c:pt idx="1968">
                  <c:v>12.9738867640395</c:v>
                </c:pt>
                <c:pt idx="1969">
                  <c:v>12.9809043649314</c:v>
                </c:pt>
                <c:pt idx="1970">
                  <c:v>12.987921965823199</c:v>
                </c:pt>
                <c:pt idx="1971">
                  <c:v>12.9949395667151</c:v>
                </c:pt>
                <c:pt idx="1972">
                  <c:v>13.001957167606999</c:v>
                </c:pt>
                <c:pt idx="1973">
                  <c:v>13.008974768498801</c:v>
                </c:pt>
                <c:pt idx="1974">
                  <c:v>13.0159923693907</c:v>
                </c:pt>
                <c:pt idx="1975">
                  <c:v>13.0230099702825</c:v>
                </c:pt>
                <c:pt idx="1976">
                  <c:v>13.030027571174401</c:v>
                </c:pt>
                <c:pt idx="1977">
                  <c:v>13.0370451720663</c:v>
                </c:pt>
                <c:pt idx="1978">
                  <c:v>13.0440627729581</c:v>
                </c:pt>
                <c:pt idx="1979">
                  <c:v>13.051080373850001</c:v>
                </c:pt>
                <c:pt idx="1980">
                  <c:v>13.0580979747418</c:v>
                </c:pt>
                <c:pt idx="1981">
                  <c:v>13.065115575633699</c:v>
                </c:pt>
                <c:pt idx="1982">
                  <c:v>13.0721331765256</c:v>
                </c:pt>
                <c:pt idx="1983">
                  <c:v>13.0791507774174</c:v>
                </c:pt>
                <c:pt idx="1984">
                  <c:v>13.086168378309299</c:v>
                </c:pt>
                <c:pt idx="1985">
                  <c:v>13.0931859792012</c:v>
                </c:pt>
                <c:pt idx="1986">
                  <c:v>13.100203580093</c:v>
                </c:pt>
                <c:pt idx="1987">
                  <c:v>13.107221180984901</c:v>
                </c:pt>
                <c:pt idx="1988">
                  <c:v>13.114238781876701</c:v>
                </c:pt>
                <c:pt idx="1989">
                  <c:v>13.1212563827686</c:v>
                </c:pt>
                <c:pt idx="1990">
                  <c:v>13.128273983660501</c:v>
                </c:pt>
                <c:pt idx="1991">
                  <c:v>13.1352915845523</c:v>
                </c:pt>
                <c:pt idx="1992">
                  <c:v>13.1423091854442</c:v>
                </c:pt>
                <c:pt idx="1993">
                  <c:v>13.149326786335999</c:v>
                </c:pt>
                <c:pt idx="1994">
                  <c:v>13.1563443872279</c:v>
                </c:pt>
                <c:pt idx="1995">
                  <c:v>13.163361988119799</c:v>
                </c:pt>
                <c:pt idx="1996">
                  <c:v>13.170379589011601</c:v>
                </c:pt>
                <c:pt idx="1997">
                  <c:v>13.1773971899035</c:v>
                </c:pt>
                <c:pt idx="1998">
                  <c:v>13.184414790795399</c:v>
                </c:pt>
                <c:pt idx="1999">
                  <c:v>13.191432391687201</c:v>
                </c:pt>
                <c:pt idx="2000">
                  <c:v>13.1984499925791</c:v>
                </c:pt>
                <c:pt idx="2001">
                  <c:v>13.2054675934709</c:v>
                </c:pt>
                <c:pt idx="2002">
                  <c:v>13.212485194362801</c:v>
                </c:pt>
                <c:pt idx="2003">
                  <c:v>13.2195027952547</c:v>
                </c:pt>
                <c:pt idx="2004">
                  <c:v>13.226520396146499</c:v>
                </c:pt>
                <c:pt idx="2005">
                  <c:v>13.2335379970384</c:v>
                </c:pt>
                <c:pt idx="2006">
                  <c:v>13.2405555979303</c:v>
                </c:pt>
                <c:pt idx="2007">
                  <c:v>13.247573198822099</c:v>
                </c:pt>
                <c:pt idx="2008">
                  <c:v>13.254590799714</c:v>
                </c:pt>
                <c:pt idx="2009">
                  <c:v>13.2616084006058</c:v>
                </c:pt>
                <c:pt idx="2010">
                  <c:v>13.268626001497701</c:v>
                </c:pt>
                <c:pt idx="2011">
                  <c:v>13.2756436023896</c:v>
                </c:pt>
                <c:pt idx="2012">
                  <c:v>13.2826612032814</c:v>
                </c:pt>
                <c:pt idx="2013">
                  <c:v>13.289678804173301</c:v>
                </c:pt>
                <c:pt idx="2014">
                  <c:v>13.2966964050651</c:v>
                </c:pt>
                <c:pt idx="2015">
                  <c:v>13.303714005957</c:v>
                </c:pt>
                <c:pt idx="2016">
                  <c:v>13.310731606848901</c:v>
                </c:pt>
                <c:pt idx="2017">
                  <c:v>13.3177492077407</c:v>
                </c:pt>
                <c:pt idx="2018">
                  <c:v>13.324766808632599</c:v>
                </c:pt>
                <c:pt idx="2019">
                  <c:v>13.3317844095245</c:v>
                </c:pt>
                <c:pt idx="2020">
                  <c:v>13.3388020104163</c:v>
                </c:pt>
                <c:pt idx="2021">
                  <c:v>13.345819611308199</c:v>
                </c:pt>
                <c:pt idx="2022">
                  <c:v>13.352837212200001</c:v>
                </c:pt>
                <c:pt idx="2023">
                  <c:v>13.3598548130919</c:v>
                </c:pt>
                <c:pt idx="2024">
                  <c:v>13.366872413983801</c:v>
                </c:pt>
                <c:pt idx="2025">
                  <c:v>13.373890014875601</c:v>
                </c:pt>
                <c:pt idx="2026">
                  <c:v>13.3809076157675</c:v>
                </c:pt>
                <c:pt idx="2027">
                  <c:v>13.387925216659299</c:v>
                </c:pt>
                <c:pt idx="2028">
                  <c:v>13.3949428175512</c:v>
                </c:pt>
                <c:pt idx="2029">
                  <c:v>13.4019604184431</c:v>
                </c:pt>
                <c:pt idx="2030">
                  <c:v>13.408978019334899</c:v>
                </c:pt>
                <c:pt idx="2031">
                  <c:v>13.4159956202268</c:v>
                </c:pt>
                <c:pt idx="2032">
                  <c:v>13.423013221118699</c:v>
                </c:pt>
                <c:pt idx="2033">
                  <c:v>13.430030822010499</c:v>
                </c:pt>
                <c:pt idx="2034">
                  <c:v>13.4370484229024</c:v>
                </c:pt>
                <c:pt idx="2035">
                  <c:v>13.4440660237942</c:v>
                </c:pt>
                <c:pt idx="2036">
                  <c:v>13.451083624686101</c:v>
                </c:pt>
                <c:pt idx="2037">
                  <c:v>13.458101225578</c:v>
                </c:pt>
                <c:pt idx="2038">
                  <c:v>13.4651188264698</c:v>
                </c:pt>
                <c:pt idx="2039">
                  <c:v>13.472136427361701</c:v>
                </c:pt>
                <c:pt idx="2040">
                  <c:v>13.4791540282536</c:v>
                </c:pt>
                <c:pt idx="2041">
                  <c:v>13.486171629145399</c:v>
                </c:pt>
                <c:pt idx="2042">
                  <c:v>13.4931892300373</c:v>
                </c:pt>
                <c:pt idx="2043">
                  <c:v>13.5002068309291</c:v>
                </c:pt>
                <c:pt idx="2044">
                  <c:v>13.507224431820999</c:v>
                </c:pt>
                <c:pt idx="2045">
                  <c:v>13.5142420327129</c:v>
                </c:pt>
                <c:pt idx="2046">
                  <c:v>13.5212596336047</c:v>
                </c:pt>
                <c:pt idx="2047">
                  <c:v>13.528277234496599</c:v>
                </c:pt>
                <c:pt idx="2048">
                  <c:v>13.535294835388401</c:v>
                </c:pt>
                <c:pt idx="2049">
                  <c:v>13.5423124362803</c:v>
                </c:pt>
                <c:pt idx="2050">
                  <c:v>13.549330037172201</c:v>
                </c:pt>
                <c:pt idx="2051">
                  <c:v>13.556347638064</c:v>
                </c:pt>
                <c:pt idx="2052">
                  <c:v>13.5633652389559</c:v>
                </c:pt>
                <c:pt idx="2053">
                  <c:v>13.570382839847801</c:v>
                </c:pt>
                <c:pt idx="2054">
                  <c:v>13.5774004407396</c:v>
                </c:pt>
                <c:pt idx="2055">
                  <c:v>13.584418041631499</c:v>
                </c:pt>
                <c:pt idx="2056">
                  <c:v>13.591435642523299</c:v>
                </c:pt>
                <c:pt idx="2057">
                  <c:v>13.5984532434152</c:v>
                </c:pt>
                <c:pt idx="2058">
                  <c:v>13.605470844307099</c:v>
                </c:pt>
                <c:pt idx="2059">
                  <c:v>13.612488445198901</c:v>
                </c:pt>
                <c:pt idx="2060">
                  <c:v>13.6195060460908</c:v>
                </c:pt>
                <c:pt idx="2061">
                  <c:v>13.6265236469826</c:v>
                </c:pt>
                <c:pt idx="2062">
                  <c:v>13.633541247874501</c:v>
                </c:pt>
                <c:pt idx="2063">
                  <c:v>13.6405588487664</c:v>
                </c:pt>
                <c:pt idx="2064">
                  <c:v>13.647576449658199</c:v>
                </c:pt>
                <c:pt idx="2065">
                  <c:v>13.6545940505501</c:v>
                </c:pt>
                <c:pt idx="2066">
                  <c:v>13.661611651442</c:v>
                </c:pt>
                <c:pt idx="2067">
                  <c:v>13.668629252333799</c:v>
                </c:pt>
                <c:pt idx="2068">
                  <c:v>13.6756468532257</c:v>
                </c:pt>
                <c:pt idx="2069">
                  <c:v>13.6826644541175</c:v>
                </c:pt>
                <c:pt idx="2070">
                  <c:v>13.689682055009399</c:v>
                </c:pt>
                <c:pt idx="2071">
                  <c:v>13.6966996559013</c:v>
                </c:pt>
                <c:pt idx="2072">
                  <c:v>13.7037172567931</c:v>
                </c:pt>
                <c:pt idx="2073">
                  <c:v>13.710734857685001</c:v>
                </c:pt>
                <c:pt idx="2074">
                  <c:v>13.7177524585769</c:v>
                </c:pt>
                <c:pt idx="2075">
                  <c:v>13.7247700594687</c:v>
                </c:pt>
                <c:pt idx="2076">
                  <c:v>13.731787660360601</c:v>
                </c:pt>
                <c:pt idx="2077">
                  <c:v>13.7388052612524</c:v>
                </c:pt>
                <c:pt idx="2078">
                  <c:v>13.745822862144299</c:v>
                </c:pt>
                <c:pt idx="2079">
                  <c:v>13.7528404630362</c:v>
                </c:pt>
                <c:pt idx="2080">
                  <c:v>13.759858063928</c:v>
                </c:pt>
                <c:pt idx="2081">
                  <c:v>13.766875664819899</c:v>
                </c:pt>
                <c:pt idx="2082">
                  <c:v>13.773893265711701</c:v>
                </c:pt>
                <c:pt idx="2083">
                  <c:v>13.7809108666036</c:v>
                </c:pt>
                <c:pt idx="2084">
                  <c:v>13.787928467495499</c:v>
                </c:pt>
                <c:pt idx="2085">
                  <c:v>13.794946068387301</c:v>
                </c:pt>
                <c:pt idx="2086">
                  <c:v>13.8019636692792</c:v>
                </c:pt>
                <c:pt idx="2087">
                  <c:v>13.808981270171101</c:v>
                </c:pt>
                <c:pt idx="2088">
                  <c:v>13.8159988710629</c:v>
                </c:pt>
                <c:pt idx="2089">
                  <c:v>13.8230164719548</c:v>
                </c:pt>
                <c:pt idx="2090">
                  <c:v>13.830034072846599</c:v>
                </c:pt>
                <c:pt idx="2091">
                  <c:v>13.8370516737385</c:v>
                </c:pt>
                <c:pt idx="2092">
                  <c:v>13.844069274630399</c:v>
                </c:pt>
                <c:pt idx="2093">
                  <c:v>13.851086875522199</c:v>
                </c:pt>
                <c:pt idx="2094">
                  <c:v>13.8581044764141</c:v>
                </c:pt>
                <c:pt idx="2095">
                  <c:v>13.8651220773059</c:v>
                </c:pt>
                <c:pt idx="2096">
                  <c:v>13.872139678197801</c:v>
                </c:pt>
                <c:pt idx="2097">
                  <c:v>13.8791572790897</c:v>
                </c:pt>
                <c:pt idx="2098">
                  <c:v>13.8861748799815</c:v>
                </c:pt>
                <c:pt idx="2099">
                  <c:v>13.893192480873401</c:v>
                </c:pt>
                <c:pt idx="2100">
                  <c:v>13.9002100817653</c:v>
                </c:pt>
                <c:pt idx="2101">
                  <c:v>13.9072276826571</c:v>
                </c:pt>
                <c:pt idx="2102">
                  <c:v>13.914245283549</c:v>
                </c:pt>
                <c:pt idx="2103">
                  <c:v>13.9212628844408</c:v>
                </c:pt>
                <c:pt idx="2104">
                  <c:v>13.928280485332699</c:v>
                </c:pt>
                <c:pt idx="2105">
                  <c:v>13.9352980862246</c:v>
                </c:pt>
                <c:pt idx="2106">
                  <c:v>13.9423156871164</c:v>
                </c:pt>
                <c:pt idx="2107">
                  <c:v>13.949333288008299</c:v>
                </c:pt>
                <c:pt idx="2108">
                  <c:v>13.9563508889002</c:v>
                </c:pt>
                <c:pt idx="2109">
                  <c:v>13.963368489792</c:v>
                </c:pt>
                <c:pt idx="2110">
                  <c:v>13.970386090683901</c:v>
                </c:pt>
                <c:pt idx="2111">
                  <c:v>13.977403691575701</c:v>
                </c:pt>
                <c:pt idx="2112">
                  <c:v>13.9844212924676</c:v>
                </c:pt>
                <c:pt idx="2113">
                  <c:v>13.991438893359501</c:v>
                </c:pt>
                <c:pt idx="2114">
                  <c:v>13.9984564942513</c:v>
                </c:pt>
                <c:pt idx="2115">
                  <c:v>14.0054740951432</c:v>
                </c:pt>
                <c:pt idx="2116">
                  <c:v>14.012491696034999</c:v>
                </c:pt>
                <c:pt idx="2117">
                  <c:v>14.0195092969269</c:v>
                </c:pt>
                <c:pt idx="2118">
                  <c:v>14.026526897818799</c:v>
                </c:pt>
                <c:pt idx="2119">
                  <c:v>14.033544498710601</c:v>
                </c:pt>
                <c:pt idx="2120">
                  <c:v>14.0405620996025</c:v>
                </c:pt>
                <c:pt idx="2121">
                  <c:v>14.047579700494399</c:v>
                </c:pt>
                <c:pt idx="2122">
                  <c:v>14.054597301386201</c:v>
                </c:pt>
                <c:pt idx="2123">
                  <c:v>14.0616149022781</c:v>
                </c:pt>
                <c:pt idx="2124">
                  <c:v>14.0686325031699</c:v>
                </c:pt>
                <c:pt idx="2125">
                  <c:v>14.075650104061801</c:v>
                </c:pt>
                <c:pt idx="2126">
                  <c:v>14.0826677049537</c:v>
                </c:pt>
                <c:pt idx="2127">
                  <c:v>14.089685305845499</c:v>
                </c:pt>
                <c:pt idx="2128">
                  <c:v>14.0967029067374</c:v>
                </c:pt>
                <c:pt idx="2129">
                  <c:v>14.1037205076292</c:v>
                </c:pt>
                <c:pt idx="2130">
                  <c:v>14.110738108521099</c:v>
                </c:pt>
                <c:pt idx="2131">
                  <c:v>14.117755709413</c:v>
                </c:pt>
                <c:pt idx="2132">
                  <c:v>14.1247733103048</c:v>
                </c:pt>
                <c:pt idx="2133">
                  <c:v>14.131790911196701</c:v>
                </c:pt>
                <c:pt idx="2134">
                  <c:v>14.1388085120886</c:v>
                </c:pt>
                <c:pt idx="2135">
                  <c:v>14.1458261129804</c:v>
                </c:pt>
                <c:pt idx="2136">
                  <c:v>14.152843713872301</c:v>
                </c:pt>
                <c:pt idx="2137">
                  <c:v>14.1598613147641</c:v>
                </c:pt>
                <c:pt idx="2138">
                  <c:v>14.166878915656</c:v>
                </c:pt>
                <c:pt idx="2139">
                  <c:v>14.173896516547901</c:v>
                </c:pt>
                <c:pt idx="2140">
                  <c:v>14.1809141174397</c:v>
                </c:pt>
                <c:pt idx="2141">
                  <c:v>14.187931718331599</c:v>
                </c:pt>
                <c:pt idx="2142">
                  <c:v>14.194949319223401</c:v>
                </c:pt>
                <c:pt idx="2143">
                  <c:v>14.2019669201153</c:v>
                </c:pt>
                <c:pt idx="2144">
                  <c:v>14.208984521007199</c:v>
                </c:pt>
                <c:pt idx="2145">
                  <c:v>14.216002121899001</c:v>
                </c:pt>
                <c:pt idx="2146">
                  <c:v>14.2230197227909</c:v>
                </c:pt>
                <c:pt idx="2147">
                  <c:v>14.230037323682801</c:v>
                </c:pt>
                <c:pt idx="2148">
                  <c:v>14.237054924574601</c:v>
                </c:pt>
                <c:pt idx="2149">
                  <c:v>14.2440725254665</c:v>
                </c:pt>
                <c:pt idx="2150">
                  <c:v>14.251090126358299</c:v>
                </c:pt>
                <c:pt idx="2151">
                  <c:v>14.2581077272502</c:v>
                </c:pt>
                <c:pt idx="2152">
                  <c:v>14.2651253281421</c:v>
                </c:pt>
                <c:pt idx="2153">
                  <c:v>14.272142929033899</c:v>
                </c:pt>
                <c:pt idx="2154">
                  <c:v>14.2791605299258</c:v>
                </c:pt>
                <c:pt idx="2155">
                  <c:v>14.286178130817699</c:v>
                </c:pt>
                <c:pt idx="2156">
                  <c:v>14.293195731709501</c:v>
                </c:pt>
                <c:pt idx="2157">
                  <c:v>14.3002133326014</c:v>
                </c:pt>
                <c:pt idx="2158">
                  <c:v>14.3072309334932</c:v>
                </c:pt>
                <c:pt idx="2159">
                  <c:v>14.314248534385101</c:v>
                </c:pt>
                <c:pt idx="2160">
                  <c:v>14.321266135277</c:v>
                </c:pt>
                <c:pt idx="2161">
                  <c:v>14.3282837361688</c:v>
                </c:pt>
                <c:pt idx="2162">
                  <c:v>14.335301337060701</c:v>
                </c:pt>
                <c:pt idx="2163">
                  <c:v>14.3423189379525</c:v>
                </c:pt>
                <c:pt idx="2164">
                  <c:v>14.349336538844399</c:v>
                </c:pt>
                <c:pt idx="2165">
                  <c:v>14.3563541397363</c:v>
                </c:pt>
                <c:pt idx="2166">
                  <c:v>14.3633717406281</c:v>
                </c:pt>
                <c:pt idx="2167">
                  <c:v>14.370389341519999</c:v>
                </c:pt>
                <c:pt idx="2168">
                  <c:v>14.3774069424119</c:v>
                </c:pt>
                <c:pt idx="2169">
                  <c:v>14.3844245433037</c:v>
                </c:pt>
                <c:pt idx="2170">
                  <c:v>14.391442144195601</c:v>
                </c:pt>
                <c:pt idx="2171">
                  <c:v>14.398459745087401</c:v>
                </c:pt>
                <c:pt idx="2172">
                  <c:v>14.4054773459793</c:v>
                </c:pt>
                <c:pt idx="2173">
                  <c:v>14.412494946871201</c:v>
                </c:pt>
                <c:pt idx="2174">
                  <c:v>14.419512547763</c:v>
                </c:pt>
                <c:pt idx="2175">
                  <c:v>14.4265301486549</c:v>
                </c:pt>
                <c:pt idx="2176">
                  <c:v>14.433547749546801</c:v>
                </c:pt>
                <c:pt idx="2177">
                  <c:v>14.4405653504386</c:v>
                </c:pt>
                <c:pt idx="2178">
                  <c:v>14.447582951330499</c:v>
                </c:pt>
                <c:pt idx="2179">
                  <c:v>14.454600552222299</c:v>
                </c:pt>
                <c:pt idx="2180">
                  <c:v>14.4616181531142</c:v>
                </c:pt>
                <c:pt idx="2181">
                  <c:v>14.468635754006099</c:v>
                </c:pt>
                <c:pt idx="2182">
                  <c:v>14.475653354897901</c:v>
                </c:pt>
                <c:pt idx="2183">
                  <c:v>14.4826709557898</c:v>
                </c:pt>
                <c:pt idx="2184">
                  <c:v>14.4896885566816</c:v>
                </c:pt>
                <c:pt idx="2185">
                  <c:v>14.496706157573501</c:v>
                </c:pt>
                <c:pt idx="2186">
                  <c:v>14.5037237584654</c:v>
                </c:pt>
                <c:pt idx="2187">
                  <c:v>14.510741359357199</c:v>
                </c:pt>
                <c:pt idx="2188">
                  <c:v>14.5177589602491</c:v>
                </c:pt>
                <c:pt idx="2189">
                  <c:v>14.524776561141</c:v>
                </c:pt>
                <c:pt idx="2190">
                  <c:v>14.531794162032799</c:v>
                </c:pt>
                <c:pt idx="2191">
                  <c:v>14.5388117629247</c:v>
                </c:pt>
                <c:pt idx="2192">
                  <c:v>14.5458293638165</c:v>
                </c:pt>
                <c:pt idx="2193">
                  <c:v>14.552846964708399</c:v>
                </c:pt>
                <c:pt idx="2194">
                  <c:v>14.5598645656003</c:v>
                </c:pt>
                <c:pt idx="2195">
                  <c:v>14.5668821664921</c:v>
                </c:pt>
                <c:pt idx="2196">
                  <c:v>14.573899767384001</c:v>
                </c:pt>
                <c:pt idx="2197">
                  <c:v>14.5809173682758</c:v>
                </c:pt>
                <c:pt idx="2198">
                  <c:v>14.5879349691677</c:v>
                </c:pt>
                <c:pt idx="2199">
                  <c:v>14.594952570059601</c:v>
                </c:pt>
                <c:pt idx="2200">
                  <c:v>14.6019701709514</c:v>
                </c:pt>
                <c:pt idx="2201">
                  <c:v>14.608987771843299</c:v>
                </c:pt>
                <c:pt idx="2202">
                  <c:v>14.6160053727352</c:v>
                </c:pt>
                <c:pt idx="2203">
                  <c:v>14.623022973627</c:v>
                </c:pt>
                <c:pt idx="2204">
                  <c:v>14.630040574518899</c:v>
                </c:pt>
                <c:pt idx="2205">
                  <c:v>14.637058175410701</c:v>
                </c:pt>
                <c:pt idx="2206">
                  <c:v>14.6440757763026</c:v>
                </c:pt>
                <c:pt idx="2207">
                  <c:v>14.651093377194499</c:v>
                </c:pt>
                <c:pt idx="2208">
                  <c:v>14.658110978086301</c:v>
                </c:pt>
                <c:pt idx="2209">
                  <c:v>14.6651285789782</c:v>
                </c:pt>
                <c:pt idx="2210">
                  <c:v>14.672146179869999</c:v>
                </c:pt>
                <c:pt idx="2211">
                  <c:v>14.6791637807619</c:v>
                </c:pt>
                <c:pt idx="2212">
                  <c:v>14.6861813816538</c:v>
                </c:pt>
                <c:pt idx="2213">
                  <c:v>14.693198982545599</c:v>
                </c:pt>
                <c:pt idx="2214">
                  <c:v>14.7002165834375</c:v>
                </c:pt>
                <c:pt idx="2215">
                  <c:v>14.707234184329399</c:v>
                </c:pt>
                <c:pt idx="2216">
                  <c:v>14.714251785221199</c:v>
                </c:pt>
                <c:pt idx="2217">
                  <c:v>14.7212693861131</c:v>
                </c:pt>
                <c:pt idx="2218">
                  <c:v>14.7282869870049</c:v>
                </c:pt>
                <c:pt idx="2219">
                  <c:v>14.735304587896801</c:v>
                </c:pt>
                <c:pt idx="2220">
                  <c:v>14.7423221887887</c:v>
                </c:pt>
                <c:pt idx="2221">
                  <c:v>14.7493397896805</c:v>
                </c:pt>
                <c:pt idx="2222">
                  <c:v>14.756357390572401</c:v>
                </c:pt>
                <c:pt idx="2223">
                  <c:v>14.7633749914643</c:v>
                </c:pt>
                <c:pt idx="2224">
                  <c:v>14.770392592356099</c:v>
                </c:pt>
                <c:pt idx="2225">
                  <c:v>14.777410193248</c:v>
                </c:pt>
                <c:pt idx="2226">
                  <c:v>14.7844277941398</c:v>
                </c:pt>
                <c:pt idx="2227">
                  <c:v>14.791445395031699</c:v>
                </c:pt>
                <c:pt idx="2228">
                  <c:v>14.7984629959236</c:v>
                </c:pt>
                <c:pt idx="2229">
                  <c:v>14.8054805968154</c:v>
                </c:pt>
                <c:pt idx="2230">
                  <c:v>14.812498197707299</c:v>
                </c:pt>
                <c:pt idx="2231">
                  <c:v>14.819515798599101</c:v>
                </c:pt>
                <c:pt idx="2232">
                  <c:v>14.826533399491</c:v>
                </c:pt>
                <c:pt idx="2233">
                  <c:v>14.833551000382901</c:v>
                </c:pt>
                <c:pt idx="2234">
                  <c:v>14.8405686012747</c:v>
                </c:pt>
                <c:pt idx="2235">
                  <c:v>14.8475862021666</c:v>
                </c:pt>
                <c:pt idx="2236">
                  <c:v>14.854603803058501</c:v>
                </c:pt>
                <c:pt idx="2237">
                  <c:v>14.8616214039503</c:v>
                </c:pt>
                <c:pt idx="2238">
                  <c:v>14.868639004842199</c:v>
                </c:pt>
                <c:pt idx="2239">
                  <c:v>14.875656605733999</c:v>
                </c:pt>
                <c:pt idx="2240">
                  <c:v>14.8826742066259</c:v>
                </c:pt>
                <c:pt idx="2241">
                  <c:v>14.889691807517799</c:v>
                </c:pt>
                <c:pt idx="2242">
                  <c:v>14.896709408409601</c:v>
                </c:pt>
                <c:pt idx="2243">
                  <c:v>14.9037270093015</c:v>
                </c:pt>
                <c:pt idx="2244">
                  <c:v>14.910744610193399</c:v>
                </c:pt>
                <c:pt idx="2245">
                  <c:v>14.917762211085201</c:v>
                </c:pt>
                <c:pt idx="2246">
                  <c:v>14.9247798119771</c:v>
                </c:pt>
                <c:pt idx="2247">
                  <c:v>14.931797412868899</c:v>
                </c:pt>
                <c:pt idx="2248">
                  <c:v>14.9388150137608</c:v>
                </c:pt>
                <c:pt idx="2249">
                  <c:v>14.9458326146527</c:v>
                </c:pt>
                <c:pt idx="2250">
                  <c:v>14.952850215544499</c:v>
                </c:pt>
                <c:pt idx="2251">
                  <c:v>14.9598678164364</c:v>
                </c:pt>
                <c:pt idx="2252">
                  <c:v>14.9668854173282</c:v>
                </c:pt>
                <c:pt idx="2253">
                  <c:v>14.973903018220099</c:v>
                </c:pt>
                <c:pt idx="2254">
                  <c:v>14.980920619112</c:v>
                </c:pt>
                <c:pt idx="2255">
                  <c:v>14.9879382200038</c:v>
                </c:pt>
                <c:pt idx="2256">
                  <c:v>14.994955820895701</c:v>
                </c:pt>
                <c:pt idx="2257">
                  <c:v>15.0019734217876</c:v>
                </c:pt>
                <c:pt idx="2258">
                  <c:v>15.0089910226794</c:v>
                </c:pt>
                <c:pt idx="2259">
                  <c:v>15.016008623571301</c:v>
                </c:pt>
                <c:pt idx="2260">
                  <c:v>15.0230262244631</c:v>
                </c:pt>
                <c:pt idx="2261">
                  <c:v>15.030043825354999</c:v>
                </c:pt>
                <c:pt idx="2262">
                  <c:v>15.0370614262469</c:v>
                </c:pt>
                <c:pt idx="2263">
                  <c:v>15.0440790271387</c:v>
                </c:pt>
                <c:pt idx="2264">
                  <c:v>15.051096628030599</c:v>
                </c:pt>
                <c:pt idx="2265">
                  <c:v>15.058114228922401</c:v>
                </c:pt>
                <c:pt idx="2266">
                  <c:v>15.0651318298143</c:v>
                </c:pt>
                <c:pt idx="2267">
                  <c:v>15.072149430706199</c:v>
                </c:pt>
                <c:pt idx="2268">
                  <c:v>15.079167031598001</c:v>
                </c:pt>
                <c:pt idx="2269">
                  <c:v>15.0861846324899</c:v>
                </c:pt>
                <c:pt idx="2270">
                  <c:v>15.093202233381801</c:v>
                </c:pt>
                <c:pt idx="2271">
                  <c:v>15.1002198342736</c:v>
                </c:pt>
                <c:pt idx="2272">
                  <c:v>15.1072374351655</c:v>
                </c:pt>
                <c:pt idx="2273">
                  <c:v>15.114255036057299</c:v>
                </c:pt>
                <c:pt idx="2274">
                  <c:v>15.1212726369492</c:v>
                </c:pt>
                <c:pt idx="2275">
                  <c:v>15.128290237841099</c:v>
                </c:pt>
                <c:pt idx="2276">
                  <c:v>15.135307838732899</c:v>
                </c:pt>
                <c:pt idx="2277">
                  <c:v>15.1423254396248</c:v>
                </c:pt>
                <c:pt idx="2278">
                  <c:v>15.1493430405166</c:v>
                </c:pt>
                <c:pt idx="2279">
                  <c:v>15.156360641408501</c:v>
                </c:pt>
                <c:pt idx="2280">
                  <c:v>15.1633782423004</c:v>
                </c:pt>
                <c:pt idx="2281">
                  <c:v>15.1703958431922</c:v>
                </c:pt>
                <c:pt idx="2282">
                  <c:v>15.177413444084101</c:v>
                </c:pt>
                <c:pt idx="2283">
                  <c:v>15.184431044976</c:v>
                </c:pt>
                <c:pt idx="2284">
                  <c:v>15.1914486458678</c:v>
                </c:pt>
                <c:pt idx="2285">
                  <c:v>15.1984662467597</c:v>
                </c:pt>
                <c:pt idx="2286">
                  <c:v>15.2054838476515</c:v>
                </c:pt>
                <c:pt idx="2287">
                  <c:v>15.212501448543399</c:v>
                </c:pt>
                <c:pt idx="2288">
                  <c:v>15.2195190494353</c:v>
                </c:pt>
                <c:pt idx="2289">
                  <c:v>15.2265366503271</c:v>
                </c:pt>
                <c:pt idx="2290">
                  <c:v>15.233554251218999</c:v>
                </c:pt>
                <c:pt idx="2291">
                  <c:v>15.2405718521109</c:v>
                </c:pt>
                <c:pt idx="2292">
                  <c:v>15.2475894530027</c:v>
                </c:pt>
                <c:pt idx="2293">
                  <c:v>15.254607053894601</c:v>
                </c:pt>
                <c:pt idx="2294">
                  <c:v>15.261624654786401</c:v>
                </c:pt>
                <c:pt idx="2295">
                  <c:v>15.2686422556783</c:v>
                </c:pt>
                <c:pt idx="2296">
                  <c:v>15.275659856570201</c:v>
                </c:pt>
                <c:pt idx="2297">
                  <c:v>15.282677457462</c:v>
                </c:pt>
                <c:pt idx="2298">
                  <c:v>15.2896950583539</c:v>
                </c:pt>
                <c:pt idx="2299">
                  <c:v>15.2967126592458</c:v>
                </c:pt>
                <c:pt idx="2300">
                  <c:v>15.3037302601376</c:v>
                </c:pt>
                <c:pt idx="2301">
                  <c:v>15.310747861029499</c:v>
                </c:pt>
                <c:pt idx="2302">
                  <c:v>15.317765461921301</c:v>
                </c:pt>
                <c:pt idx="2303">
                  <c:v>15.3247830628132</c:v>
                </c:pt>
                <c:pt idx="2304">
                  <c:v>15.331800663705099</c:v>
                </c:pt>
                <c:pt idx="2305">
                  <c:v>15.338818264596901</c:v>
                </c:pt>
                <c:pt idx="2306">
                  <c:v>15.3458358654888</c:v>
                </c:pt>
                <c:pt idx="2307">
                  <c:v>15.3528534663806</c:v>
                </c:pt>
                <c:pt idx="2308">
                  <c:v>15.359871067272501</c:v>
                </c:pt>
                <c:pt idx="2309">
                  <c:v>15.3668886681644</c:v>
                </c:pt>
                <c:pt idx="2310">
                  <c:v>15.373906269056199</c:v>
                </c:pt>
                <c:pt idx="2311">
                  <c:v>15.3809238699481</c:v>
                </c:pt>
                <c:pt idx="2312">
                  <c:v>15.3879414708399</c:v>
                </c:pt>
                <c:pt idx="2313">
                  <c:v>15.394959071731799</c:v>
                </c:pt>
                <c:pt idx="2314">
                  <c:v>15.4019766726237</c:v>
                </c:pt>
                <c:pt idx="2315">
                  <c:v>15.4089942735155</c:v>
                </c:pt>
                <c:pt idx="2316">
                  <c:v>15.416011874407401</c:v>
                </c:pt>
                <c:pt idx="2317">
                  <c:v>15.4230294752993</c:v>
                </c:pt>
                <c:pt idx="2318">
                  <c:v>15.4300470761911</c:v>
                </c:pt>
                <c:pt idx="2319">
                  <c:v>15.437064677083001</c:v>
                </c:pt>
                <c:pt idx="2320">
                  <c:v>15.4440822779748</c:v>
                </c:pt>
                <c:pt idx="2321">
                  <c:v>15.4510998788667</c:v>
                </c:pt>
                <c:pt idx="2322">
                  <c:v>15.458117479758601</c:v>
                </c:pt>
                <c:pt idx="2323">
                  <c:v>15.4651350806504</c:v>
                </c:pt>
                <c:pt idx="2324">
                  <c:v>15.472152681542299</c:v>
                </c:pt>
                <c:pt idx="2325">
                  <c:v>15.4791702824342</c:v>
                </c:pt>
                <c:pt idx="2326">
                  <c:v>15.486187883326</c:v>
                </c:pt>
                <c:pt idx="2327">
                  <c:v>15.493205484217899</c:v>
                </c:pt>
                <c:pt idx="2328">
                  <c:v>15.500223085109701</c:v>
                </c:pt>
                <c:pt idx="2329">
                  <c:v>15.5072406860016</c:v>
                </c:pt>
                <c:pt idx="2330">
                  <c:v>15.514258286893501</c:v>
                </c:pt>
                <c:pt idx="2331">
                  <c:v>15.521275887785301</c:v>
                </c:pt>
                <c:pt idx="2332">
                  <c:v>15.5282934886772</c:v>
                </c:pt>
                <c:pt idx="2333">
                  <c:v>15.535311089568999</c:v>
                </c:pt>
                <c:pt idx="2334">
                  <c:v>15.5423286904609</c:v>
                </c:pt>
                <c:pt idx="2335">
                  <c:v>15.5493462913528</c:v>
                </c:pt>
                <c:pt idx="2336">
                  <c:v>15.556363892244599</c:v>
                </c:pt>
                <c:pt idx="2337">
                  <c:v>15.5633814931365</c:v>
                </c:pt>
                <c:pt idx="2338">
                  <c:v>15.570399094028399</c:v>
                </c:pt>
                <c:pt idx="2339">
                  <c:v>15.577416694920201</c:v>
                </c:pt>
                <c:pt idx="2340">
                  <c:v>15.5844342958121</c:v>
                </c:pt>
                <c:pt idx="2341">
                  <c:v>15.5914518967039</c:v>
                </c:pt>
                <c:pt idx="2342">
                  <c:v>15.598469497595801</c:v>
                </c:pt>
                <c:pt idx="2343">
                  <c:v>15.6054870984877</c:v>
                </c:pt>
                <c:pt idx="2344">
                  <c:v>15.6125046993795</c:v>
                </c:pt>
                <c:pt idx="2345">
                  <c:v>15.619522300271401</c:v>
                </c:pt>
                <c:pt idx="2346">
                  <c:v>15.6265399011633</c:v>
                </c:pt>
                <c:pt idx="2347">
                  <c:v>15.633557502055099</c:v>
                </c:pt>
                <c:pt idx="2348">
                  <c:v>15.640575102947</c:v>
                </c:pt>
                <c:pt idx="2349">
                  <c:v>15.6475927038388</c:v>
                </c:pt>
                <c:pt idx="2350">
                  <c:v>15.654610304730699</c:v>
                </c:pt>
                <c:pt idx="2351">
                  <c:v>15.6616279056226</c:v>
                </c:pt>
                <c:pt idx="2352">
                  <c:v>15.6686455065144</c:v>
                </c:pt>
                <c:pt idx="2353">
                  <c:v>15.675663107406301</c:v>
                </c:pt>
                <c:pt idx="2354">
                  <c:v>15.682680708298101</c:v>
                </c:pt>
                <c:pt idx="2355">
                  <c:v>15.68969830919</c:v>
                </c:pt>
                <c:pt idx="2356">
                  <c:v>15.696715910081901</c:v>
                </c:pt>
                <c:pt idx="2357">
                  <c:v>15.7037335109737</c:v>
                </c:pt>
                <c:pt idx="2358">
                  <c:v>15.7107511118656</c:v>
                </c:pt>
                <c:pt idx="2359">
                  <c:v>15.717768712757501</c:v>
                </c:pt>
                <c:pt idx="2360">
                  <c:v>15.7247863136493</c:v>
                </c:pt>
                <c:pt idx="2361">
                  <c:v>15.731803914541199</c:v>
                </c:pt>
                <c:pt idx="2362">
                  <c:v>15.738821515432999</c:v>
                </c:pt>
                <c:pt idx="2363">
                  <c:v>15.7458391163249</c:v>
                </c:pt>
                <c:pt idx="2364">
                  <c:v>15.752856717216799</c:v>
                </c:pt>
                <c:pt idx="2365">
                  <c:v>15.759874318108601</c:v>
                </c:pt>
                <c:pt idx="2366">
                  <c:v>15.7668919190005</c:v>
                </c:pt>
                <c:pt idx="2367">
                  <c:v>15.7739095198923</c:v>
                </c:pt>
                <c:pt idx="2368">
                  <c:v>15.780927120784201</c:v>
                </c:pt>
                <c:pt idx="2369">
                  <c:v>15.7879447216761</c:v>
                </c:pt>
                <c:pt idx="2370">
                  <c:v>15.794962322567899</c:v>
                </c:pt>
                <c:pt idx="2371">
                  <c:v>15.8019799234598</c:v>
                </c:pt>
                <c:pt idx="2372">
                  <c:v>15.8089975243517</c:v>
                </c:pt>
                <c:pt idx="2373">
                  <c:v>15.816015125243499</c:v>
                </c:pt>
                <c:pt idx="2374">
                  <c:v>15.8230327261354</c:v>
                </c:pt>
                <c:pt idx="2375">
                  <c:v>15.8300503270272</c:v>
                </c:pt>
                <c:pt idx="2376">
                  <c:v>15.837067927919099</c:v>
                </c:pt>
                <c:pt idx="2377">
                  <c:v>15.844085528811</c:v>
                </c:pt>
                <c:pt idx="2378">
                  <c:v>15.8511031297028</c:v>
                </c:pt>
                <c:pt idx="2379">
                  <c:v>15.858120730594701</c:v>
                </c:pt>
                <c:pt idx="2380">
                  <c:v>15.8651383314865</c:v>
                </c:pt>
                <c:pt idx="2381">
                  <c:v>15.8721559323784</c:v>
                </c:pt>
                <c:pt idx="2382">
                  <c:v>15.879173533270301</c:v>
                </c:pt>
                <c:pt idx="2383">
                  <c:v>15.8861911341621</c:v>
                </c:pt>
                <c:pt idx="2384">
                  <c:v>15.893208735053999</c:v>
                </c:pt>
                <c:pt idx="2385">
                  <c:v>15.9002263359459</c:v>
                </c:pt>
                <c:pt idx="2386">
                  <c:v>15.9072439368377</c:v>
                </c:pt>
                <c:pt idx="2387">
                  <c:v>15.914261537729599</c:v>
                </c:pt>
                <c:pt idx="2388">
                  <c:v>15.921279138621401</c:v>
                </c:pt>
                <c:pt idx="2389">
                  <c:v>15.9282967395133</c:v>
                </c:pt>
                <c:pt idx="2390">
                  <c:v>15.935314340405199</c:v>
                </c:pt>
                <c:pt idx="2391">
                  <c:v>15.942331941297001</c:v>
                </c:pt>
                <c:pt idx="2392">
                  <c:v>15.9493495421889</c:v>
                </c:pt>
                <c:pt idx="2393">
                  <c:v>15.956367143080801</c:v>
                </c:pt>
                <c:pt idx="2394">
                  <c:v>15.9633847439726</c:v>
                </c:pt>
                <c:pt idx="2395">
                  <c:v>15.9704023448645</c:v>
                </c:pt>
                <c:pt idx="2396">
                  <c:v>15.977419945756299</c:v>
                </c:pt>
                <c:pt idx="2397">
                  <c:v>15.9844375466482</c:v>
                </c:pt>
                <c:pt idx="2398">
                  <c:v>15.991455147540099</c:v>
                </c:pt>
                <c:pt idx="2399">
                  <c:v>15.998472748431899</c:v>
                </c:pt>
                <c:pt idx="2400">
                  <c:v>16.0054903493238</c:v>
                </c:pt>
                <c:pt idx="2401">
                  <c:v>16.0125079502156</c:v>
                </c:pt>
                <c:pt idx="2402">
                  <c:v>16.019525551107499</c:v>
                </c:pt>
                <c:pt idx="2403">
                  <c:v>16.026543151999402</c:v>
                </c:pt>
                <c:pt idx="2404">
                  <c:v>16.033560752891201</c:v>
                </c:pt>
                <c:pt idx="2405">
                  <c:v>16.040578353783101</c:v>
                </c:pt>
                <c:pt idx="2406">
                  <c:v>16.047595954675</c:v>
                </c:pt>
                <c:pt idx="2407">
                  <c:v>16.054613555566799</c:v>
                </c:pt>
                <c:pt idx="2408">
                  <c:v>16.061631156458699</c:v>
                </c:pt>
                <c:pt idx="2409">
                  <c:v>16.068648757350498</c:v>
                </c:pt>
                <c:pt idx="2410">
                  <c:v>16.075666358242401</c:v>
                </c:pt>
                <c:pt idx="2411">
                  <c:v>16.0826839591343</c:v>
                </c:pt>
                <c:pt idx="2412">
                  <c:v>16.0897015600261</c:v>
                </c:pt>
                <c:pt idx="2413">
                  <c:v>16.096719160917999</c:v>
                </c:pt>
                <c:pt idx="2414">
                  <c:v>16.103736761809898</c:v>
                </c:pt>
                <c:pt idx="2415">
                  <c:v>16.110754362701702</c:v>
                </c:pt>
                <c:pt idx="2416">
                  <c:v>16.117771963593601</c:v>
                </c:pt>
                <c:pt idx="2417">
                  <c:v>16.1247895644854</c:v>
                </c:pt>
                <c:pt idx="2418">
                  <c:v>16.1318071653773</c:v>
                </c:pt>
                <c:pt idx="2419">
                  <c:v>16.138824766269199</c:v>
                </c:pt>
                <c:pt idx="2420">
                  <c:v>16.145842367160999</c:v>
                </c:pt>
                <c:pt idx="2421">
                  <c:v>16.152859968052901</c:v>
                </c:pt>
                <c:pt idx="2422">
                  <c:v>16.159877568944701</c:v>
                </c:pt>
                <c:pt idx="2423">
                  <c:v>16.1668951698366</c:v>
                </c:pt>
                <c:pt idx="2424">
                  <c:v>16.173912770728499</c:v>
                </c:pt>
                <c:pt idx="2425">
                  <c:v>16.180930371620299</c:v>
                </c:pt>
                <c:pt idx="2426">
                  <c:v>16.187947972512202</c:v>
                </c:pt>
                <c:pt idx="2427">
                  <c:v>16.194965573404101</c:v>
                </c:pt>
                <c:pt idx="2428">
                  <c:v>16.201983174295901</c:v>
                </c:pt>
                <c:pt idx="2429">
                  <c:v>16.2090007751878</c:v>
                </c:pt>
                <c:pt idx="2430">
                  <c:v>16.2160183760796</c:v>
                </c:pt>
                <c:pt idx="2431">
                  <c:v>16.223035976971499</c:v>
                </c:pt>
                <c:pt idx="2432">
                  <c:v>16.230053577863401</c:v>
                </c:pt>
                <c:pt idx="2433">
                  <c:v>16.237071178755201</c:v>
                </c:pt>
                <c:pt idx="2434">
                  <c:v>16.2440887796471</c:v>
                </c:pt>
                <c:pt idx="2435">
                  <c:v>16.2511063805389</c:v>
                </c:pt>
                <c:pt idx="2436">
                  <c:v>16.258123981430799</c:v>
                </c:pt>
                <c:pt idx="2437">
                  <c:v>16.265141582322698</c:v>
                </c:pt>
                <c:pt idx="2438">
                  <c:v>16.272159183214502</c:v>
                </c:pt>
                <c:pt idx="2439">
                  <c:v>16.279176784106401</c:v>
                </c:pt>
                <c:pt idx="2440">
                  <c:v>16.2861943849983</c:v>
                </c:pt>
                <c:pt idx="2441">
                  <c:v>16.2932119858901</c:v>
                </c:pt>
                <c:pt idx="2442">
                  <c:v>16.300229586781999</c:v>
                </c:pt>
                <c:pt idx="2443">
                  <c:v>16.307247187673799</c:v>
                </c:pt>
                <c:pt idx="2444">
                  <c:v>16.314264788565701</c:v>
                </c:pt>
                <c:pt idx="2445">
                  <c:v>16.3212823894576</c:v>
                </c:pt>
                <c:pt idx="2446">
                  <c:v>16.3282999903494</c:v>
                </c:pt>
                <c:pt idx="2447">
                  <c:v>16.335317591241299</c:v>
                </c:pt>
                <c:pt idx="2448">
                  <c:v>16.342335192133099</c:v>
                </c:pt>
                <c:pt idx="2449">
                  <c:v>16.349352793025002</c:v>
                </c:pt>
                <c:pt idx="2450">
                  <c:v>16.356370393916901</c:v>
                </c:pt>
                <c:pt idx="2451">
                  <c:v>16.363387994808701</c:v>
                </c:pt>
                <c:pt idx="2452">
                  <c:v>16.3704055957006</c:v>
                </c:pt>
                <c:pt idx="2453">
                  <c:v>16.377423196592499</c:v>
                </c:pt>
                <c:pt idx="2454">
                  <c:v>16.384440797484299</c:v>
                </c:pt>
                <c:pt idx="2455">
                  <c:v>16.391458398376201</c:v>
                </c:pt>
                <c:pt idx="2456">
                  <c:v>16.398475999268001</c:v>
                </c:pt>
                <c:pt idx="2457">
                  <c:v>16.4054936001599</c:v>
                </c:pt>
                <c:pt idx="2458">
                  <c:v>16.4125112010518</c:v>
                </c:pt>
                <c:pt idx="2459">
                  <c:v>16.419528801943599</c:v>
                </c:pt>
                <c:pt idx="2460">
                  <c:v>16.426546402835498</c:v>
                </c:pt>
                <c:pt idx="2461">
                  <c:v>16.433564003727401</c:v>
                </c:pt>
                <c:pt idx="2462">
                  <c:v>16.440581604619201</c:v>
                </c:pt>
                <c:pt idx="2463">
                  <c:v>16.4475992055111</c:v>
                </c:pt>
                <c:pt idx="2464">
                  <c:v>16.4546168064029</c:v>
                </c:pt>
                <c:pt idx="2465">
                  <c:v>16.461634407294799</c:v>
                </c:pt>
                <c:pt idx="2466">
                  <c:v>16.468652008186702</c:v>
                </c:pt>
                <c:pt idx="2467">
                  <c:v>16.475669609078501</c:v>
                </c:pt>
                <c:pt idx="2468">
                  <c:v>16.4826872099704</c:v>
                </c:pt>
                <c:pt idx="2469">
                  <c:v>16.4897048108622</c:v>
                </c:pt>
                <c:pt idx="2470">
                  <c:v>16.496722411754099</c:v>
                </c:pt>
                <c:pt idx="2471">
                  <c:v>16.503740012645999</c:v>
                </c:pt>
                <c:pt idx="2472">
                  <c:v>16.510757613537798</c:v>
                </c:pt>
                <c:pt idx="2473">
                  <c:v>16.517775214429701</c:v>
                </c:pt>
                <c:pt idx="2474">
                  <c:v>16.5247928153216</c:v>
                </c:pt>
                <c:pt idx="2475">
                  <c:v>16.5318104162134</c:v>
                </c:pt>
                <c:pt idx="2476">
                  <c:v>16.538828017105299</c:v>
                </c:pt>
                <c:pt idx="2477">
                  <c:v>16.545845617997099</c:v>
                </c:pt>
                <c:pt idx="2478">
                  <c:v>16.552863218889001</c:v>
                </c:pt>
                <c:pt idx="2479">
                  <c:v>16.559880819780901</c:v>
                </c:pt>
                <c:pt idx="2480">
                  <c:v>16.5668984206727</c:v>
                </c:pt>
                <c:pt idx="2481">
                  <c:v>16.5739160215646</c:v>
                </c:pt>
                <c:pt idx="2482">
                  <c:v>16.580933622456399</c:v>
                </c:pt>
                <c:pt idx="2483">
                  <c:v>16.587951223348298</c:v>
                </c:pt>
                <c:pt idx="2484">
                  <c:v>16.594968824240201</c:v>
                </c:pt>
                <c:pt idx="2485">
                  <c:v>16.601986425132001</c:v>
                </c:pt>
                <c:pt idx="2486">
                  <c:v>16.6090040260239</c:v>
                </c:pt>
                <c:pt idx="2487">
                  <c:v>16.616021626915799</c:v>
                </c:pt>
                <c:pt idx="2488">
                  <c:v>16.623039227807599</c:v>
                </c:pt>
                <c:pt idx="2489">
                  <c:v>16.630056828699502</c:v>
                </c:pt>
                <c:pt idx="2490">
                  <c:v>16.637074429591301</c:v>
                </c:pt>
                <c:pt idx="2491">
                  <c:v>16.644092030483201</c:v>
                </c:pt>
                <c:pt idx="2492">
                  <c:v>16.6511096313751</c:v>
                </c:pt>
                <c:pt idx="2493">
                  <c:v>16.658127232266899</c:v>
                </c:pt>
                <c:pt idx="2494">
                  <c:v>16.665144833158799</c:v>
                </c:pt>
                <c:pt idx="2495">
                  <c:v>16.672162434050701</c:v>
                </c:pt>
                <c:pt idx="2496">
                  <c:v>16.679180034942501</c:v>
                </c:pt>
                <c:pt idx="2497">
                  <c:v>16.6861976358344</c:v>
                </c:pt>
                <c:pt idx="2498">
                  <c:v>16.6932152367262</c:v>
                </c:pt>
                <c:pt idx="2499">
                  <c:v>16.700232837618099</c:v>
                </c:pt>
                <c:pt idx="2500">
                  <c:v>16.707250438509998</c:v>
                </c:pt>
                <c:pt idx="2501">
                  <c:v>16.714268039401802</c:v>
                </c:pt>
                <c:pt idx="2502">
                  <c:v>16.721285640293701</c:v>
                </c:pt>
                <c:pt idx="2503">
                  <c:v>16.7283032411855</c:v>
                </c:pt>
                <c:pt idx="2504">
                  <c:v>16.7353208420774</c:v>
                </c:pt>
                <c:pt idx="2505">
                  <c:v>16.742338442969299</c:v>
                </c:pt>
                <c:pt idx="2506">
                  <c:v>16.749356043861098</c:v>
                </c:pt>
                <c:pt idx="2507">
                  <c:v>16.756373644753001</c:v>
                </c:pt>
                <c:pt idx="2508">
                  <c:v>16.7633912456449</c:v>
                </c:pt>
                <c:pt idx="2509">
                  <c:v>16.7704088465367</c:v>
                </c:pt>
                <c:pt idx="2510">
                  <c:v>16.777426447428599</c:v>
                </c:pt>
                <c:pt idx="2511">
                  <c:v>16.784444048320399</c:v>
                </c:pt>
                <c:pt idx="2512">
                  <c:v>16.791461649212302</c:v>
                </c:pt>
                <c:pt idx="2513">
                  <c:v>16.798479250104201</c:v>
                </c:pt>
                <c:pt idx="2514">
                  <c:v>16.805496850996001</c:v>
                </c:pt>
                <c:pt idx="2515">
                  <c:v>16.8125144518879</c:v>
                </c:pt>
                <c:pt idx="2516">
                  <c:v>16.819532052779799</c:v>
                </c:pt>
                <c:pt idx="2517">
                  <c:v>16.826549653671599</c:v>
                </c:pt>
                <c:pt idx="2518">
                  <c:v>16.833567254563501</c:v>
                </c:pt>
                <c:pt idx="2519">
                  <c:v>16.840584855455301</c:v>
                </c:pt>
                <c:pt idx="2520">
                  <c:v>16.8476024563472</c:v>
                </c:pt>
                <c:pt idx="2521">
                  <c:v>16.854620057239099</c:v>
                </c:pt>
                <c:pt idx="2522">
                  <c:v>16.861637658130899</c:v>
                </c:pt>
                <c:pt idx="2523">
                  <c:v>16.868655259022798</c:v>
                </c:pt>
                <c:pt idx="2524">
                  <c:v>16.875672859914602</c:v>
                </c:pt>
                <c:pt idx="2525">
                  <c:v>16.882690460806501</c:v>
                </c:pt>
                <c:pt idx="2526">
                  <c:v>16.8897080616984</c:v>
                </c:pt>
                <c:pt idx="2527">
                  <c:v>16.8967256625902</c:v>
                </c:pt>
                <c:pt idx="2528">
                  <c:v>16.903743263482099</c:v>
                </c:pt>
                <c:pt idx="2529">
                  <c:v>16.910760864374001</c:v>
                </c:pt>
                <c:pt idx="2530">
                  <c:v>16.917778465265801</c:v>
                </c:pt>
                <c:pt idx="2531">
                  <c:v>16.9247960661577</c:v>
                </c:pt>
                <c:pt idx="2532">
                  <c:v>16.9318136670495</c:v>
                </c:pt>
                <c:pt idx="2533">
                  <c:v>16.938831267941399</c:v>
                </c:pt>
                <c:pt idx="2534">
                  <c:v>16.945848868833298</c:v>
                </c:pt>
                <c:pt idx="2535">
                  <c:v>16.952866469725102</c:v>
                </c:pt>
                <c:pt idx="2536">
                  <c:v>16.959884070617001</c:v>
                </c:pt>
                <c:pt idx="2537">
                  <c:v>16.966901671508801</c:v>
                </c:pt>
                <c:pt idx="2538">
                  <c:v>16.9739192724007</c:v>
                </c:pt>
                <c:pt idx="2539">
                  <c:v>16.980936873292599</c:v>
                </c:pt>
                <c:pt idx="2540">
                  <c:v>16.987954474184399</c:v>
                </c:pt>
                <c:pt idx="2541">
                  <c:v>16.994972075076301</c:v>
                </c:pt>
                <c:pt idx="2542">
                  <c:v>17.001989675968201</c:v>
                </c:pt>
                <c:pt idx="2543">
                  <c:v>17.00900727686</c:v>
                </c:pt>
                <c:pt idx="2544">
                  <c:v>17.016024877751899</c:v>
                </c:pt>
                <c:pt idx="2545">
                  <c:v>17.023042478643699</c:v>
                </c:pt>
                <c:pt idx="2546">
                  <c:v>17.030060079535598</c:v>
                </c:pt>
                <c:pt idx="2547">
                  <c:v>17.037077680427501</c:v>
                </c:pt>
                <c:pt idx="2548">
                  <c:v>17.044095281319301</c:v>
                </c:pt>
                <c:pt idx="2549">
                  <c:v>17.0511128822112</c:v>
                </c:pt>
                <c:pt idx="2550">
                  <c:v>17.058130483103</c:v>
                </c:pt>
                <c:pt idx="2551">
                  <c:v>17.065148083994899</c:v>
                </c:pt>
                <c:pt idx="2552">
                  <c:v>17.072165684886802</c:v>
                </c:pt>
                <c:pt idx="2553">
                  <c:v>17.079183285778601</c:v>
                </c:pt>
                <c:pt idx="2554">
                  <c:v>17.0862008866705</c:v>
                </c:pt>
                <c:pt idx="2555">
                  <c:v>17.0932184875624</c:v>
                </c:pt>
                <c:pt idx="2556">
                  <c:v>17.100236088454199</c:v>
                </c:pt>
                <c:pt idx="2557">
                  <c:v>17.107253689346098</c:v>
                </c:pt>
                <c:pt idx="2558">
                  <c:v>17.114271290237902</c:v>
                </c:pt>
                <c:pt idx="2559">
                  <c:v>17.121288891129801</c:v>
                </c:pt>
                <c:pt idx="2560">
                  <c:v>17.1283064920217</c:v>
                </c:pt>
                <c:pt idx="2561">
                  <c:v>17.1353240929135</c:v>
                </c:pt>
                <c:pt idx="2562">
                  <c:v>17.142341693805399</c:v>
                </c:pt>
                <c:pt idx="2563">
                  <c:v>17.149359294697302</c:v>
                </c:pt>
                <c:pt idx="2564">
                  <c:v>17.156376895589101</c:v>
                </c:pt>
                <c:pt idx="2565">
                  <c:v>17.163394496481001</c:v>
                </c:pt>
                <c:pt idx="2566">
                  <c:v>17.1704120973728</c:v>
                </c:pt>
                <c:pt idx="2567">
                  <c:v>17.177429698264699</c:v>
                </c:pt>
                <c:pt idx="2568">
                  <c:v>17.184447299156599</c:v>
                </c:pt>
                <c:pt idx="2569">
                  <c:v>17.191464900048398</c:v>
                </c:pt>
                <c:pt idx="2570">
                  <c:v>17.198482500940301</c:v>
                </c:pt>
                <c:pt idx="2571">
                  <c:v>17.205500101832101</c:v>
                </c:pt>
                <c:pt idx="2572">
                  <c:v>17.212517702724</c:v>
                </c:pt>
                <c:pt idx="2573">
                  <c:v>17.219535303615899</c:v>
                </c:pt>
                <c:pt idx="2574">
                  <c:v>17.226552904507699</c:v>
                </c:pt>
                <c:pt idx="2575">
                  <c:v>17.233570505399602</c:v>
                </c:pt>
                <c:pt idx="2576">
                  <c:v>17.240588106291501</c:v>
                </c:pt>
                <c:pt idx="2577">
                  <c:v>17.2476057071833</c:v>
                </c:pt>
                <c:pt idx="2578">
                  <c:v>17.2546233080752</c:v>
                </c:pt>
                <c:pt idx="2579">
                  <c:v>17.261640908966999</c:v>
                </c:pt>
                <c:pt idx="2580">
                  <c:v>17.268658509858898</c:v>
                </c:pt>
                <c:pt idx="2581">
                  <c:v>17.275676110750801</c:v>
                </c:pt>
                <c:pt idx="2582">
                  <c:v>17.282693711642601</c:v>
                </c:pt>
                <c:pt idx="2583">
                  <c:v>17.2897113125345</c:v>
                </c:pt>
                <c:pt idx="2584">
                  <c:v>17.2967289134263</c:v>
                </c:pt>
                <c:pt idx="2585">
                  <c:v>17.303746514318199</c:v>
                </c:pt>
                <c:pt idx="2586">
                  <c:v>17.310764115210102</c:v>
                </c:pt>
                <c:pt idx="2587">
                  <c:v>17.317781716101901</c:v>
                </c:pt>
                <c:pt idx="2588">
                  <c:v>17.324799316993801</c:v>
                </c:pt>
                <c:pt idx="2589">
                  <c:v>17.3318169178857</c:v>
                </c:pt>
                <c:pt idx="2590">
                  <c:v>17.338834518777499</c:v>
                </c:pt>
                <c:pt idx="2591">
                  <c:v>17.345852119669399</c:v>
                </c:pt>
                <c:pt idx="2592">
                  <c:v>17.352869720561198</c:v>
                </c:pt>
                <c:pt idx="2593">
                  <c:v>17.359887321453101</c:v>
                </c:pt>
                <c:pt idx="2594">
                  <c:v>17.366904922345</c:v>
                </c:pt>
                <c:pt idx="2595">
                  <c:v>17.3739225232368</c:v>
                </c:pt>
                <c:pt idx="2596">
                  <c:v>17.380940124128699</c:v>
                </c:pt>
                <c:pt idx="2597">
                  <c:v>17.387957725020598</c:v>
                </c:pt>
                <c:pt idx="2598">
                  <c:v>17.394975325912402</c:v>
                </c:pt>
                <c:pt idx="2599">
                  <c:v>17.401992926804301</c:v>
                </c:pt>
                <c:pt idx="2600">
                  <c:v>17.4090105276961</c:v>
                </c:pt>
                <c:pt idx="2601">
                  <c:v>17.416028128588</c:v>
                </c:pt>
                <c:pt idx="2602">
                  <c:v>17.423045729479899</c:v>
                </c:pt>
                <c:pt idx="2603">
                  <c:v>17.430063330371699</c:v>
                </c:pt>
                <c:pt idx="2604">
                  <c:v>17.437080931263601</c:v>
                </c:pt>
                <c:pt idx="2605">
                  <c:v>17.444098532155401</c:v>
                </c:pt>
                <c:pt idx="2606">
                  <c:v>17.4511161330473</c:v>
                </c:pt>
                <c:pt idx="2607">
                  <c:v>17.458133733939199</c:v>
                </c:pt>
                <c:pt idx="2608">
                  <c:v>17.465151334830999</c:v>
                </c:pt>
                <c:pt idx="2609">
                  <c:v>17.472168935722902</c:v>
                </c:pt>
                <c:pt idx="2610">
                  <c:v>17.479186536614801</c:v>
                </c:pt>
                <c:pt idx="2611">
                  <c:v>17.486204137506601</c:v>
                </c:pt>
                <c:pt idx="2612">
                  <c:v>17.4932217383985</c:v>
                </c:pt>
                <c:pt idx="2613">
                  <c:v>17.5002393392903</c:v>
                </c:pt>
                <c:pt idx="2614">
                  <c:v>17.507256940182199</c:v>
                </c:pt>
                <c:pt idx="2615">
                  <c:v>17.514274541074101</c:v>
                </c:pt>
                <c:pt idx="2616">
                  <c:v>17.521292141965901</c:v>
                </c:pt>
                <c:pt idx="2617">
                  <c:v>17.5283097428578</c:v>
                </c:pt>
                <c:pt idx="2618">
                  <c:v>17.535327343749699</c:v>
                </c:pt>
                <c:pt idx="2619">
                  <c:v>17.542344944641499</c:v>
                </c:pt>
                <c:pt idx="2620">
                  <c:v>17.549362545533398</c:v>
                </c:pt>
                <c:pt idx="2621">
                  <c:v>17.556380146425202</c:v>
                </c:pt>
                <c:pt idx="2622">
                  <c:v>17.563397747317101</c:v>
                </c:pt>
                <c:pt idx="2623">
                  <c:v>17.570415348209</c:v>
                </c:pt>
                <c:pt idx="2624">
                  <c:v>17.5774329491008</c:v>
                </c:pt>
                <c:pt idx="2625">
                  <c:v>17.584450549992699</c:v>
                </c:pt>
                <c:pt idx="2626">
                  <c:v>17.591468150884499</c:v>
                </c:pt>
                <c:pt idx="2627">
                  <c:v>17.598485751776401</c:v>
                </c:pt>
                <c:pt idx="2628">
                  <c:v>17.6055033526683</c:v>
                </c:pt>
                <c:pt idx="2629">
                  <c:v>17.6125209535601</c:v>
                </c:pt>
                <c:pt idx="2630">
                  <c:v>17.619538554451999</c:v>
                </c:pt>
                <c:pt idx="2631">
                  <c:v>17.626556155343899</c:v>
                </c:pt>
                <c:pt idx="2632">
                  <c:v>17.633573756235698</c:v>
                </c:pt>
                <c:pt idx="2633">
                  <c:v>17.640591357127601</c:v>
                </c:pt>
                <c:pt idx="2634">
                  <c:v>17.647608958019401</c:v>
                </c:pt>
                <c:pt idx="2635">
                  <c:v>17.6546265589113</c:v>
                </c:pt>
                <c:pt idx="2636">
                  <c:v>17.661644159803199</c:v>
                </c:pt>
                <c:pt idx="2637">
                  <c:v>17.668661760694999</c:v>
                </c:pt>
                <c:pt idx="2638">
                  <c:v>17.675679361586901</c:v>
                </c:pt>
                <c:pt idx="2639">
                  <c:v>17.682696962478701</c:v>
                </c:pt>
                <c:pt idx="2640">
                  <c:v>17.6897145633706</c:v>
                </c:pt>
                <c:pt idx="2641">
                  <c:v>17.6967321642625</c:v>
                </c:pt>
                <c:pt idx="2642">
                  <c:v>17.703749765154299</c:v>
                </c:pt>
                <c:pt idx="2643">
                  <c:v>17.710767366046198</c:v>
                </c:pt>
                <c:pt idx="2644">
                  <c:v>17.717784966938101</c:v>
                </c:pt>
                <c:pt idx="2645">
                  <c:v>17.724802567829901</c:v>
                </c:pt>
                <c:pt idx="2646">
                  <c:v>17.7318201687218</c:v>
                </c:pt>
                <c:pt idx="2647">
                  <c:v>17.7388377696136</c:v>
                </c:pt>
                <c:pt idx="2648">
                  <c:v>17.745855370505499</c:v>
                </c:pt>
                <c:pt idx="2649">
                  <c:v>17.752872971397402</c:v>
                </c:pt>
                <c:pt idx="2650">
                  <c:v>17.759890572289201</c:v>
                </c:pt>
                <c:pt idx="2651">
                  <c:v>17.7669081731811</c:v>
                </c:pt>
                <c:pt idx="2652">
                  <c:v>17.7739257740729</c:v>
                </c:pt>
                <c:pt idx="2653">
                  <c:v>17.780943374964799</c:v>
                </c:pt>
                <c:pt idx="2654">
                  <c:v>17.787960975856699</c:v>
                </c:pt>
                <c:pt idx="2655">
                  <c:v>17.794978576748498</c:v>
                </c:pt>
                <c:pt idx="2656">
                  <c:v>17.801996177640401</c:v>
                </c:pt>
                <c:pt idx="2657">
                  <c:v>17.8090137785323</c:v>
                </c:pt>
                <c:pt idx="2658">
                  <c:v>17.8160313794241</c:v>
                </c:pt>
                <c:pt idx="2659">
                  <c:v>17.823048980315999</c:v>
                </c:pt>
                <c:pt idx="2660">
                  <c:v>17.830066581207799</c:v>
                </c:pt>
                <c:pt idx="2661">
                  <c:v>17.837084182099701</c:v>
                </c:pt>
                <c:pt idx="2662">
                  <c:v>17.844101782991601</c:v>
                </c:pt>
                <c:pt idx="2663">
                  <c:v>17.8511193838834</c:v>
                </c:pt>
                <c:pt idx="2664">
                  <c:v>17.8581369847753</c:v>
                </c:pt>
                <c:pt idx="2665">
                  <c:v>17.865154585667199</c:v>
                </c:pt>
                <c:pt idx="2666">
                  <c:v>17.872172186558998</c:v>
                </c:pt>
                <c:pt idx="2667">
                  <c:v>17.879189787450901</c:v>
                </c:pt>
                <c:pt idx="2668">
                  <c:v>17.886207388342701</c:v>
                </c:pt>
                <c:pt idx="2669">
                  <c:v>17.8932249892346</c:v>
                </c:pt>
                <c:pt idx="2670">
                  <c:v>17.900242590126499</c:v>
                </c:pt>
                <c:pt idx="2671">
                  <c:v>17.907260191018299</c:v>
                </c:pt>
                <c:pt idx="2672">
                  <c:v>17.914277791910202</c:v>
                </c:pt>
                <c:pt idx="2673">
                  <c:v>17.921295392802001</c:v>
                </c:pt>
                <c:pt idx="2674">
                  <c:v>17.928312993693901</c:v>
                </c:pt>
                <c:pt idx="2675">
                  <c:v>17.9353305945858</c:v>
                </c:pt>
                <c:pt idx="2676">
                  <c:v>17.942348195477599</c:v>
                </c:pt>
                <c:pt idx="2677">
                  <c:v>17.949365796369499</c:v>
                </c:pt>
                <c:pt idx="2678">
                  <c:v>17.956383397261401</c:v>
                </c:pt>
                <c:pt idx="2679">
                  <c:v>17.963400998153201</c:v>
                </c:pt>
                <c:pt idx="2680">
                  <c:v>17.9704185990451</c:v>
                </c:pt>
                <c:pt idx="2681">
                  <c:v>17.9774361999369</c:v>
                </c:pt>
                <c:pt idx="2682">
                  <c:v>17.984453800828799</c:v>
                </c:pt>
                <c:pt idx="2683">
                  <c:v>17.991471401720698</c:v>
                </c:pt>
                <c:pt idx="2684">
                  <c:v>17.998489002612502</c:v>
                </c:pt>
                <c:pt idx="2685">
                  <c:v>18.005506603504401</c:v>
                </c:pt>
                <c:pt idx="2686">
                  <c:v>18.0125242043962</c:v>
                </c:pt>
                <c:pt idx="2687">
                  <c:v>18.0195418052881</c:v>
                </c:pt>
                <c:pt idx="2688">
                  <c:v>18.026559406179999</c:v>
                </c:pt>
                <c:pt idx="2689">
                  <c:v>18.033577007071798</c:v>
                </c:pt>
                <c:pt idx="2690">
                  <c:v>18.040594607963701</c:v>
                </c:pt>
                <c:pt idx="2691">
                  <c:v>18.0476122088556</c:v>
                </c:pt>
                <c:pt idx="2692">
                  <c:v>18.0546298097474</c:v>
                </c:pt>
                <c:pt idx="2693">
                  <c:v>18.061647410639299</c:v>
                </c:pt>
                <c:pt idx="2694">
                  <c:v>18.068665011531099</c:v>
                </c:pt>
                <c:pt idx="2695">
                  <c:v>18.075682612423002</c:v>
                </c:pt>
                <c:pt idx="2696">
                  <c:v>18.082700213314901</c:v>
                </c:pt>
                <c:pt idx="2697">
                  <c:v>18.089717814206701</c:v>
                </c:pt>
                <c:pt idx="2698">
                  <c:v>18.0967354150986</c:v>
                </c:pt>
                <c:pt idx="2699">
                  <c:v>18.103753015990499</c:v>
                </c:pt>
                <c:pt idx="2700">
                  <c:v>18.110770616882299</c:v>
                </c:pt>
                <c:pt idx="2701">
                  <c:v>18.117788217774201</c:v>
                </c:pt>
                <c:pt idx="2702">
                  <c:v>18.124805818666001</c:v>
                </c:pt>
                <c:pt idx="2703">
                  <c:v>18.1318234195579</c:v>
                </c:pt>
                <c:pt idx="2704">
                  <c:v>18.138841020449799</c:v>
                </c:pt>
                <c:pt idx="2705">
                  <c:v>18.145858621341599</c:v>
                </c:pt>
                <c:pt idx="2706">
                  <c:v>18.152876222233498</c:v>
                </c:pt>
                <c:pt idx="2707">
                  <c:v>18.159893823125302</c:v>
                </c:pt>
                <c:pt idx="2708">
                  <c:v>18.166911424017201</c:v>
                </c:pt>
                <c:pt idx="2709">
                  <c:v>18.1739290249091</c:v>
                </c:pt>
                <c:pt idx="2710">
                  <c:v>18.1809466258009</c:v>
                </c:pt>
                <c:pt idx="2711">
                  <c:v>18.187964226692799</c:v>
                </c:pt>
                <c:pt idx="2712">
                  <c:v>18.194981827584702</c:v>
                </c:pt>
                <c:pt idx="2713">
                  <c:v>18.201999428476501</c:v>
                </c:pt>
                <c:pt idx="2714">
                  <c:v>18.2090170293684</c:v>
                </c:pt>
                <c:pt idx="2715">
                  <c:v>18.2160346302602</c:v>
                </c:pt>
                <c:pt idx="2716">
                  <c:v>18.223052231152099</c:v>
                </c:pt>
                <c:pt idx="2717">
                  <c:v>18.230069832043998</c:v>
                </c:pt>
                <c:pt idx="2718">
                  <c:v>18.237087432935802</c:v>
                </c:pt>
                <c:pt idx="2719">
                  <c:v>18.244105033827701</c:v>
                </c:pt>
                <c:pt idx="2720">
                  <c:v>18.251122634719501</c:v>
                </c:pt>
                <c:pt idx="2721">
                  <c:v>18.2581402356114</c:v>
                </c:pt>
                <c:pt idx="2722">
                  <c:v>18.265157836503299</c:v>
                </c:pt>
                <c:pt idx="2723">
                  <c:v>18.272175437395099</c:v>
                </c:pt>
                <c:pt idx="2724">
                  <c:v>18.279193038287001</c:v>
                </c:pt>
                <c:pt idx="2725">
                  <c:v>18.286210639178901</c:v>
                </c:pt>
                <c:pt idx="2726">
                  <c:v>18.2932282400707</c:v>
                </c:pt>
                <c:pt idx="2727">
                  <c:v>18.300245840962599</c:v>
                </c:pt>
                <c:pt idx="2728">
                  <c:v>18.307263441854399</c:v>
                </c:pt>
                <c:pt idx="2729">
                  <c:v>18.314281042746298</c:v>
                </c:pt>
                <c:pt idx="2730">
                  <c:v>18.321298643638201</c:v>
                </c:pt>
                <c:pt idx="2731">
                  <c:v>18.328316244530001</c:v>
                </c:pt>
                <c:pt idx="2732">
                  <c:v>18.3353338454219</c:v>
                </c:pt>
                <c:pt idx="2733">
                  <c:v>18.342351446313799</c:v>
                </c:pt>
                <c:pt idx="2734">
                  <c:v>18.349369047205599</c:v>
                </c:pt>
                <c:pt idx="2735">
                  <c:v>18.356386648097502</c:v>
                </c:pt>
                <c:pt idx="2736">
                  <c:v>18.363404248989301</c:v>
                </c:pt>
                <c:pt idx="2737">
                  <c:v>18.3704218498812</c:v>
                </c:pt>
                <c:pt idx="2738">
                  <c:v>18.3774394507731</c:v>
                </c:pt>
                <c:pt idx="2739">
                  <c:v>18.384457051664899</c:v>
                </c:pt>
                <c:pt idx="2740">
                  <c:v>18.391474652556798</c:v>
                </c:pt>
                <c:pt idx="2741">
                  <c:v>18.398492253448602</c:v>
                </c:pt>
                <c:pt idx="2742">
                  <c:v>18.405509854340501</c:v>
                </c:pt>
                <c:pt idx="2743">
                  <c:v>18.4125274552324</c:v>
                </c:pt>
                <c:pt idx="2744">
                  <c:v>18.4195450561242</c:v>
                </c:pt>
                <c:pt idx="2745">
                  <c:v>18.426562657016099</c:v>
                </c:pt>
                <c:pt idx="2746">
                  <c:v>18.433580257908002</c:v>
                </c:pt>
                <c:pt idx="2747">
                  <c:v>18.440597858799801</c:v>
                </c:pt>
                <c:pt idx="2748">
                  <c:v>18.447615459691701</c:v>
                </c:pt>
                <c:pt idx="2749">
                  <c:v>18.4546330605835</c:v>
                </c:pt>
                <c:pt idx="2750">
                  <c:v>18.461650661475399</c:v>
                </c:pt>
                <c:pt idx="2751">
                  <c:v>18.468668262367299</c:v>
                </c:pt>
                <c:pt idx="2752">
                  <c:v>18.475685863259098</c:v>
                </c:pt>
                <c:pt idx="2753">
                  <c:v>18.482703464151001</c:v>
                </c:pt>
                <c:pt idx="2754">
                  <c:v>18.489721065042801</c:v>
                </c:pt>
                <c:pt idx="2755">
                  <c:v>18.4967386659347</c:v>
                </c:pt>
                <c:pt idx="2756">
                  <c:v>18.503756266826599</c:v>
                </c:pt>
                <c:pt idx="2757">
                  <c:v>18.510773867718399</c:v>
                </c:pt>
                <c:pt idx="2758">
                  <c:v>18.517791468610302</c:v>
                </c:pt>
                <c:pt idx="2759">
                  <c:v>18.524809069502201</c:v>
                </c:pt>
                <c:pt idx="2760">
                  <c:v>18.531826670394</c:v>
                </c:pt>
                <c:pt idx="2761">
                  <c:v>18.5388442712859</c:v>
                </c:pt>
                <c:pt idx="2762">
                  <c:v>18.545861872177699</c:v>
                </c:pt>
                <c:pt idx="2763">
                  <c:v>18.552879473069599</c:v>
                </c:pt>
                <c:pt idx="2764">
                  <c:v>18.559897073961501</c:v>
                </c:pt>
                <c:pt idx="2765">
                  <c:v>18.566914674853301</c:v>
                </c:pt>
                <c:pt idx="2766">
                  <c:v>18.5739322757452</c:v>
                </c:pt>
                <c:pt idx="2767">
                  <c:v>18.580949876637</c:v>
                </c:pt>
                <c:pt idx="2768">
                  <c:v>18.587967477528899</c:v>
                </c:pt>
                <c:pt idx="2769">
                  <c:v>18.594985078420802</c:v>
                </c:pt>
                <c:pt idx="2770">
                  <c:v>18.602002679312601</c:v>
                </c:pt>
                <c:pt idx="2771">
                  <c:v>18.609020280204501</c:v>
                </c:pt>
                <c:pt idx="2772">
                  <c:v>18.6160378810964</c:v>
                </c:pt>
                <c:pt idx="2773">
                  <c:v>18.623055481988199</c:v>
                </c:pt>
                <c:pt idx="2774">
                  <c:v>18.630073082880099</c:v>
                </c:pt>
                <c:pt idx="2775">
                  <c:v>18.637090683771898</c:v>
                </c:pt>
                <c:pt idx="2776">
                  <c:v>18.644108284663801</c:v>
                </c:pt>
                <c:pt idx="2777">
                  <c:v>18.6511258855557</c:v>
                </c:pt>
                <c:pt idx="2778">
                  <c:v>18.6581434864475</c:v>
                </c:pt>
                <c:pt idx="2779">
                  <c:v>18.665161087339399</c:v>
                </c:pt>
                <c:pt idx="2780">
                  <c:v>18.672178688231298</c:v>
                </c:pt>
                <c:pt idx="2781">
                  <c:v>18.679196289123102</c:v>
                </c:pt>
                <c:pt idx="2782">
                  <c:v>18.686213890015001</c:v>
                </c:pt>
                <c:pt idx="2783">
                  <c:v>18.6932314909068</c:v>
                </c:pt>
                <c:pt idx="2784">
                  <c:v>18.7002490917987</c:v>
                </c:pt>
                <c:pt idx="2785">
                  <c:v>18.707266692690599</c:v>
                </c:pt>
                <c:pt idx="2786">
                  <c:v>18.714284293582399</c:v>
                </c:pt>
                <c:pt idx="2787">
                  <c:v>18.721301894474301</c:v>
                </c:pt>
                <c:pt idx="2788">
                  <c:v>18.728319495366101</c:v>
                </c:pt>
                <c:pt idx="2789">
                  <c:v>18.735337096258</c:v>
                </c:pt>
                <c:pt idx="2790">
                  <c:v>18.742354697149899</c:v>
                </c:pt>
                <c:pt idx="2791">
                  <c:v>18.749372298041699</c:v>
                </c:pt>
                <c:pt idx="2792">
                  <c:v>18.756389898933602</c:v>
                </c:pt>
                <c:pt idx="2793">
                  <c:v>18.763407499825501</c:v>
                </c:pt>
                <c:pt idx="2794">
                  <c:v>18.770425100717301</c:v>
                </c:pt>
                <c:pt idx="2795">
                  <c:v>18.7774427016092</c:v>
                </c:pt>
                <c:pt idx="2796">
                  <c:v>18.784460302501</c:v>
                </c:pt>
                <c:pt idx="2797">
                  <c:v>18.791477903392899</c:v>
                </c:pt>
                <c:pt idx="2798">
                  <c:v>18.798495504284801</c:v>
                </c:pt>
                <c:pt idx="2799">
                  <c:v>18.805513105176601</c:v>
                </c:pt>
                <c:pt idx="2800">
                  <c:v>18.8125307060685</c:v>
                </c:pt>
                <c:pt idx="2801">
                  <c:v>18.819548306960399</c:v>
                </c:pt>
                <c:pt idx="2802">
                  <c:v>18.826565907852199</c:v>
                </c:pt>
                <c:pt idx="2803">
                  <c:v>18.833583508744098</c:v>
                </c:pt>
                <c:pt idx="2804">
                  <c:v>18.840601109635902</c:v>
                </c:pt>
                <c:pt idx="2805">
                  <c:v>18.847618710527801</c:v>
                </c:pt>
                <c:pt idx="2806">
                  <c:v>18.8546363114197</c:v>
                </c:pt>
                <c:pt idx="2807">
                  <c:v>18.8616539123115</c:v>
                </c:pt>
                <c:pt idx="2808">
                  <c:v>18.868671513203399</c:v>
                </c:pt>
                <c:pt idx="2809">
                  <c:v>18.875689114095199</c:v>
                </c:pt>
                <c:pt idx="2810">
                  <c:v>18.882706714987101</c:v>
                </c:pt>
                <c:pt idx="2811">
                  <c:v>18.889724315879</c:v>
                </c:pt>
                <c:pt idx="2812">
                  <c:v>18.8967419167708</c:v>
                </c:pt>
                <c:pt idx="2813">
                  <c:v>18.903759517662699</c:v>
                </c:pt>
                <c:pt idx="2814">
                  <c:v>18.910777118554599</c:v>
                </c:pt>
                <c:pt idx="2815">
                  <c:v>18.917794719446398</c:v>
                </c:pt>
                <c:pt idx="2816">
                  <c:v>18.924812320338301</c:v>
                </c:pt>
                <c:pt idx="2817">
                  <c:v>18.931829921230101</c:v>
                </c:pt>
                <c:pt idx="2818">
                  <c:v>18.938847522122</c:v>
                </c:pt>
                <c:pt idx="2819">
                  <c:v>18.945865123013899</c:v>
                </c:pt>
                <c:pt idx="2820">
                  <c:v>18.952882723905699</c:v>
                </c:pt>
                <c:pt idx="2821">
                  <c:v>18.959900324797601</c:v>
                </c:pt>
                <c:pt idx="2822">
                  <c:v>18.966917925689401</c:v>
                </c:pt>
                <c:pt idx="2823">
                  <c:v>18.9739355265813</c:v>
                </c:pt>
                <c:pt idx="2824">
                  <c:v>18.9809531274732</c:v>
                </c:pt>
                <c:pt idx="2825">
                  <c:v>18.987970728364999</c:v>
                </c:pt>
                <c:pt idx="2826">
                  <c:v>18.994988329256898</c:v>
                </c:pt>
                <c:pt idx="2827">
                  <c:v>19.002005930148801</c:v>
                </c:pt>
                <c:pt idx="2828">
                  <c:v>19.009023531040601</c:v>
                </c:pt>
                <c:pt idx="2829">
                  <c:v>19.0160411319325</c:v>
                </c:pt>
                <c:pt idx="2830">
                  <c:v>19.0230587328243</c:v>
                </c:pt>
                <c:pt idx="2831">
                  <c:v>19.030076333716199</c:v>
                </c:pt>
                <c:pt idx="2832">
                  <c:v>19.037093934608102</c:v>
                </c:pt>
                <c:pt idx="2833">
                  <c:v>19.044111535499901</c:v>
                </c:pt>
                <c:pt idx="2834">
                  <c:v>19.051129136391801</c:v>
                </c:pt>
                <c:pt idx="2835">
                  <c:v>19.0581467372837</c:v>
                </c:pt>
                <c:pt idx="2836">
                  <c:v>19.065164338175499</c:v>
                </c:pt>
                <c:pt idx="2837">
                  <c:v>19.072181939067399</c:v>
                </c:pt>
                <c:pt idx="2838">
                  <c:v>19.079199539959198</c:v>
                </c:pt>
                <c:pt idx="2839">
                  <c:v>19.086217140851101</c:v>
                </c:pt>
                <c:pt idx="2840">
                  <c:v>19.093234741743</c:v>
                </c:pt>
                <c:pt idx="2841">
                  <c:v>19.1002523426348</c:v>
                </c:pt>
                <c:pt idx="2842">
                  <c:v>19.107269943526699</c:v>
                </c:pt>
                <c:pt idx="2843">
                  <c:v>19.114287544418499</c:v>
                </c:pt>
                <c:pt idx="2844">
                  <c:v>19.121305145310401</c:v>
                </c:pt>
                <c:pt idx="2845">
                  <c:v>19.128322746202301</c:v>
                </c:pt>
                <c:pt idx="2846">
                  <c:v>19.1353403470941</c:v>
                </c:pt>
                <c:pt idx="2847">
                  <c:v>19.142357947986</c:v>
                </c:pt>
                <c:pt idx="2848">
                  <c:v>19.149375548877899</c:v>
                </c:pt>
                <c:pt idx="2849">
                  <c:v>19.156393149769698</c:v>
                </c:pt>
                <c:pt idx="2850">
                  <c:v>19.163410750661601</c:v>
                </c:pt>
                <c:pt idx="2851">
                  <c:v>19.170428351553401</c:v>
                </c:pt>
                <c:pt idx="2852">
                  <c:v>19.1774459524453</c:v>
                </c:pt>
                <c:pt idx="2853">
                  <c:v>19.184463553337199</c:v>
                </c:pt>
                <c:pt idx="2854">
                  <c:v>19.191481154228999</c:v>
                </c:pt>
                <c:pt idx="2855">
                  <c:v>19.198498755120902</c:v>
                </c:pt>
                <c:pt idx="2856">
                  <c:v>19.205516356012801</c:v>
                </c:pt>
                <c:pt idx="2857">
                  <c:v>19.212533956904601</c:v>
                </c:pt>
                <c:pt idx="2858">
                  <c:v>19.2195515577965</c:v>
                </c:pt>
                <c:pt idx="2859">
                  <c:v>19.226569158688299</c:v>
                </c:pt>
                <c:pt idx="2860">
                  <c:v>19.233586759580199</c:v>
                </c:pt>
                <c:pt idx="2861">
                  <c:v>19.240604360472101</c:v>
                </c:pt>
                <c:pt idx="2862">
                  <c:v>19.247621961363901</c:v>
                </c:pt>
                <c:pt idx="2863">
                  <c:v>19.2546395622558</c:v>
                </c:pt>
                <c:pt idx="2864">
                  <c:v>19.2616571631476</c:v>
                </c:pt>
                <c:pt idx="2865">
                  <c:v>19.268674764039499</c:v>
                </c:pt>
                <c:pt idx="2866">
                  <c:v>19.275692364931398</c:v>
                </c:pt>
                <c:pt idx="2867">
                  <c:v>19.282709965823202</c:v>
                </c:pt>
                <c:pt idx="2868">
                  <c:v>19.289727566715101</c:v>
                </c:pt>
                <c:pt idx="2869">
                  <c:v>19.296745167607</c:v>
                </c:pt>
                <c:pt idx="2870">
                  <c:v>19.3037627684988</c:v>
                </c:pt>
                <c:pt idx="2871">
                  <c:v>19.310780369390699</c:v>
                </c:pt>
                <c:pt idx="2872">
                  <c:v>19.317797970282498</c:v>
                </c:pt>
                <c:pt idx="2873">
                  <c:v>19.324815571174401</c:v>
                </c:pt>
                <c:pt idx="2874">
                  <c:v>19.3318331720663</c:v>
                </c:pt>
                <c:pt idx="2875">
                  <c:v>19.3388507729581</c:v>
                </c:pt>
                <c:pt idx="2876">
                  <c:v>19.345868373849999</c:v>
                </c:pt>
                <c:pt idx="2877">
                  <c:v>19.352885974741799</c:v>
                </c:pt>
                <c:pt idx="2878">
                  <c:v>19.359903575633702</c:v>
                </c:pt>
                <c:pt idx="2879">
                  <c:v>19.366921176525601</c:v>
                </c:pt>
                <c:pt idx="2880">
                  <c:v>19.373938777417401</c:v>
                </c:pt>
                <c:pt idx="2881">
                  <c:v>19.3809563783093</c:v>
                </c:pt>
                <c:pt idx="2882">
                  <c:v>19.387973979201199</c:v>
                </c:pt>
                <c:pt idx="2883">
                  <c:v>19.394991580092999</c:v>
                </c:pt>
                <c:pt idx="2884">
                  <c:v>19.402009180984901</c:v>
                </c:pt>
                <c:pt idx="2885">
                  <c:v>19.409026781876701</c:v>
                </c:pt>
                <c:pt idx="2886">
                  <c:v>19.4160443827686</c:v>
                </c:pt>
                <c:pt idx="2887">
                  <c:v>19.423061983660499</c:v>
                </c:pt>
                <c:pt idx="2888">
                  <c:v>19.430079584552299</c:v>
                </c:pt>
                <c:pt idx="2889">
                  <c:v>19.437097185444198</c:v>
                </c:pt>
                <c:pt idx="2890">
                  <c:v>19.444114786336002</c:v>
                </c:pt>
                <c:pt idx="2891">
                  <c:v>19.451132387227901</c:v>
                </c:pt>
                <c:pt idx="2892">
                  <c:v>19.4581499881198</c:v>
                </c:pt>
                <c:pt idx="2893">
                  <c:v>19.4651675890116</c:v>
                </c:pt>
                <c:pt idx="2894">
                  <c:v>19.472185189903499</c:v>
                </c:pt>
                <c:pt idx="2895">
                  <c:v>19.479202790795402</c:v>
                </c:pt>
                <c:pt idx="2896">
                  <c:v>19.486220391687201</c:v>
                </c:pt>
                <c:pt idx="2897">
                  <c:v>19.4932379925791</c:v>
                </c:pt>
                <c:pt idx="2898">
                  <c:v>19.5002555934709</c:v>
                </c:pt>
                <c:pt idx="2899">
                  <c:v>19.507273194362799</c:v>
                </c:pt>
                <c:pt idx="2900">
                  <c:v>19.514290795254698</c:v>
                </c:pt>
                <c:pt idx="2901">
                  <c:v>19.521308396146502</c:v>
                </c:pt>
                <c:pt idx="2902">
                  <c:v>19.528325997038401</c:v>
                </c:pt>
                <c:pt idx="2903">
                  <c:v>19.535343597930201</c:v>
                </c:pt>
                <c:pt idx="2904">
                  <c:v>19.5423611988221</c:v>
                </c:pt>
                <c:pt idx="2905">
                  <c:v>19.549378799713999</c:v>
                </c:pt>
                <c:pt idx="2906">
                  <c:v>19.556396400605799</c:v>
                </c:pt>
                <c:pt idx="2907">
                  <c:v>19.563414001497701</c:v>
                </c:pt>
                <c:pt idx="2908">
                  <c:v>19.570431602389601</c:v>
                </c:pt>
                <c:pt idx="2909">
                  <c:v>19.5774492032814</c:v>
                </c:pt>
                <c:pt idx="2910">
                  <c:v>19.584466804173299</c:v>
                </c:pt>
                <c:pt idx="2911">
                  <c:v>19.591484405065099</c:v>
                </c:pt>
                <c:pt idx="2912">
                  <c:v>19.598502005956998</c:v>
                </c:pt>
                <c:pt idx="2913">
                  <c:v>19.605519606848901</c:v>
                </c:pt>
                <c:pt idx="2914">
                  <c:v>19.612537207740701</c:v>
                </c:pt>
                <c:pt idx="2915">
                  <c:v>19.6195548086326</c:v>
                </c:pt>
                <c:pt idx="2916">
                  <c:v>19.626572409524499</c:v>
                </c:pt>
                <c:pt idx="2917">
                  <c:v>19.633590010416299</c:v>
                </c:pt>
                <c:pt idx="2918">
                  <c:v>19.640607611308202</c:v>
                </c:pt>
                <c:pt idx="2919">
                  <c:v>19.647625212200001</c:v>
                </c:pt>
                <c:pt idx="2920">
                  <c:v>19.6546428130919</c:v>
                </c:pt>
                <c:pt idx="2921">
                  <c:v>19.6616604139838</c:v>
                </c:pt>
                <c:pt idx="2922">
                  <c:v>19.668678014875599</c:v>
                </c:pt>
                <c:pt idx="2923">
                  <c:v>19.675695615767498</c:v>
                </c:pt>
                <c:pt idx="2924">
                  <c:v>19.682713216659302</c:v>
                </c:pt>
                <c:pt idx="2925">
                  <c:v>19.689730817551201</c:v>
                </c:pt>
                <c:pt idx="2926">
                  <c:v>19.6967484184431</c:v>
                </c:pt>
                <c:pt idx="2927">
                  <c:v>19.7037660193349</c:v>
                </c:pt>
                <c:pt idx="2928">
                  <c:v>19.710783620226799</c:v>
                </c:pt>
                <c:pt idx="2929">
                  <c:v>19.717801221118702</c:v>
                </c:pt>
                <c:pt idx="2930">
                  <c:v>19.724818822010501</c:v>
                </c:pt>
                <c:pt idx="2931">
                  <c:v>19.731836422902401</c:v>
                </c:pt>
                <c:pt idx="2932">
                  <c:v>19.7388540237942</c:v>
                </c:pt>
                <c:pt idx="2933">
                  <c:v>19.745871624686099</c:v>
                </c:pt>
                <c:pt idx="2934">
                  <c:v>19.752889225577999</c:v>
                </c:pt>
                <c:pt idx="2935">
                  <c:v>19.759906826469798</c:v>
                </c:pt>
                <c:pt idx="2936">
                  <c:v>19.766924427361701</c:v>
                </c:pt>
                <c:pt idx="2937">
                  <c:v>19.7739420282536</c:v>
                </c:pt>
                <c:pt idx="2938">
                  <c:v>19.7809596291454</c:v>
                </c:pt>
                <c:pt idx="2939">
                  <c:v>19.787977230037299</c:v>
                </c:pt>
                <c:pt idx="2940">
                  <c:v>19.794994830929099</c:v>
                </c:pt>
                <c:pt idx="2941">
                  <c:v>19.802012431821002</c:v>
                </c:pt>
                <c:pt idx="2942">
                  <c:v>19.809030032712901</c:v>
                </c:pt>
                <c:pt idx="2943">
                  <c:v>19.8160476336047</c:v>
                </c:pt>
                <c:pt idx="2944">
                  <c:v>19.8230652344966</c:v>
                </c:pt>
                <c:pt idx="2945">
                  <c:v>19.830082835388399</c:v>
                </c:pt>
                <c:pt idx="2946">
                  <c:v>19.837100436280299</c:v>
                </c:pt>
                <c:pt idx="2947">
                  <c:v>19.844118037172201</c:v>
                </c:pt>
                <c:pt idx="2948">
                  <c:v>19.851135638064001</c:v>
                </c:pt>
                <c:pt idx="2949">
                  <c:v>19.8581532389559</c:v>
                </c:pt>
                <c:pt idx="2950">
                  <c:v>19.865170839847799</c:v>
                </c:pt>
                <c:pt idx="2951">
                  <c:v>19.872188440739599</c:v>
                </c:pt>
                <c:pt idx="2952">
                  <c:v>19.879206041631502</c:v>
                </c:pt>
                <c:pt idx="2953">
                  <c:v>19.886223642523301</c:v>
                </c:pt>
                <c:pt idx="2954">
                  <c:v>19.893241243415201</c:v>
                </c:pt>
                <c:pt idx="2955">
                  <c:v>19.9002588443071</c:v>
                </c:pt>
                <c:pt idx="2956">
                  <c:v>19.907276445198899</c:v>
                </c:pt>
                <c:pt idx="2957">
                  <c:v>19.914294046090799</c:v>
                </c:pt>
                <c:pt idx="2958">
                  <c:v>19.921311646982598</c:v>
                </c:pt>
                <c:pt idx="2959">
                  <c:v>19.928329247874501</c:v>
                </c:pt>
                <c:pt idx="2960">
                  <c:v>19.9353468487664</c:v>
                </c:pt>
                <c:pt idx="2961">
                  <c:v>19.9423644496582</c:v>
                </c:pt>
                <c:pt idx="2962">
                  <c:v>19.949382050550099</c:v>
                </c:pt>
                <c:pt idx="2963">
                  <c:v>19.956399651441998</c:v>
                </c:pt>
                <c:pt idx="2964">
                  <c:v>19.963417252333802</c:v>
                </c:pt>
                <c:pt idx="2965">
                  <c:v>19.970434853225701</c:v>
                </c:pt>
                <c:pt idx="2966">
                  <c:v>19.9774524541175</c:v>
                </c:pt>
                <c:pt idx="2967">
                  <c:v>19.9844700550094</c:v>
                </c:pt>
                <c:pt idx="2968">
                  <c:v>19.991487655901299</c:v>
                </c:pt>
                <c:pt idx="2969">
                  <c:v>19.998505256793099</c:v>
                </c:pt>
                <c:pt idx="2970">
                  <c:v>20.005522857685001</c:v>
                </c:pt>
                <c:pt idx="2971">
                  <c:v>20.0125404585769</c:v>
                </c:pt>
                <c:pt idx="2972">
                  <c:v>20.0195580594687</c:v>
                </c:pt>
                <c:pt idx="2973">
                  <c:v>20.026575660360599</c:v>
                </c:pt>
                <c:pt idx="2974">
                  <c:v>20.033593261252399</c:v>
                </c:pt>
                <c:pt idx="2975">
                  <c:v>20.040610862144302</c:v>
                </c:pt>
                <c:pt idx="2976">
                  <c:v>20.047628463036201</c:v>
                </c:pt>
                <c:pt idx="2977">
                  <c:v>20.054646063928001</c:v>
                </c:pt>
                <c:pt idx="2978">
                  <c:v>20.0616636648199</c:v>
                </c:pt>
                <c:pt idx="2979">
                  <c:v>20.0686812657117</c:v>
                </c:pt>
                <c:pt idx="2980">
                  <c:v>20.075698866603599</c:v>
                </c:pt>
                <c:pt idx="2981">
                  <c:v>20.082716467495501</c:v>
                </c:pt>
                <c:pt idx="2982">
                  <c:v>20.089734068387301</c:v>
                </c:pt>
                <c:pt idx="2983">
                  <c:v>20.0967516692792</c:v>
                </c:pt>
                <c:pt idx="2984">
                  <c:v>20.103769270171099</c:v>
                </c:pt>
                <c:pt idx="2985">
                  <c:v>20.110786871062899</c:v>
                </c:pt>
                <c:pt idx="2986">
                  <c:v>20.117804471954798</c:v>
                </c:pt>
                <c:pt idx="2987">
                  <c:v>20.124822072846602</c:v>
                </c:pt>
                <c:pt idx="2988">
                  <c:v>20.131839673738501</c:v>
                </c:pt>
                <c:pt idx="2989">
                  <c:v>20.1388572746304</c:v>
                </c:pt>
                <c:pt idx="2990">
                  <c:v>20.1458748755222</c:v>
                </c:pt>
              </c:numCache>
            </c:numRef>
          </c:xVal>
          <c:yVal>
            <c:numRef>
              <c:f>'Figure 2a BSA sup75 increase'!$H$2:$H$5701</c:f>
              <c:numCache>
                <c:formatCode>General</c:formatCode>
                <c:ptCount val="5700"/>
                <c:pt idx="0">
                  <c:v>1.3959977513498501E-2</c:v>
                </c:pt>
                <c:pt idx="1">
                  <c:v>1.42188637636903E-2</c:v>
                </c:pt>
                <c:pt idx="2">
                  <c:v>1.4428307190064899E-2</c:v>
                </c:pt>
                <c:pt idx="3">
                  <c:v>1.45733199695479E-2</c:v>
                </c:pt>
                <c:pt idx="4">
                  <c:v>1.4614268745115601E-2</c:v>
                </c:pt>
                <c:pt idx="5">
                  <c:v>1.46285194764697E-2</c:v>
                </c:pt>
                <c:pt idx="6">
                  <c:v>1.45534556497588E-2</c:v>
                </c:pt>
                <c:pt idx="7">
                  <c:v>1.44783918230478E-2</c:v>
                </c:pt>
                <c:pt idx="8">
                  <c:v>1.4196163168819999E-2</c:v>
                </c:pt>
                <c:pt idx="9">
                  <c:v>1.3829451356258E-2</c:v>
                </c:pt>
                <c:pt idx="10">
                  <c:v>1.3406201243508701E-2</c:v>
                </c:pt>
                <c:pt idx="11">
                  <c:v>1.29204378747427E-2</c:v>
                </c:pt>
                <c:pt idx="12">
                  <c:v>1.23193926914554E-2</c:v>
                </c:pt>
                <c:pt idx="13">
                  <c:v>1.15970486192609E-2</c:v>
                </c:pt>
                <c:pt idx="14">
                  <c:v>1.0768821835018301E-2</c:v>
                </c:pt>
                <c:pt idx="15">
                  <c:v>9.8960992545643004E-3</c:v>
                </c:pt>
                <c:pt idx="16">
                  <c:v>9.0927635664637997E-3</c:v>
                </c:pt>
                <c:pt idx="17">
                  <c:v>8.3447191735530803E-3</c:v>
                </c:pt>
                <c:pt idx="18">
                  <c:v>7.6415687256522497E-3</c:v>
                </c:pt>
                <c:pt idx="19">
                  <c:v>7.0509402175078601E-3</c:v>
                </c:pt>
                <c:pt idx="20">
                  <c:v>6.5811371081573198E-3</c:v>
                </c:pt>
                <c:pt idx="21">
                  <c:v>6.2303986535803E-3</c:v>
                </c:pt>
                <c:pt idx="22">
                  <c:v>6.0396632252676698E-3</c:v>
                </c:pt>
                <c:pt idx="23">
                  <c:v>6.0140748546120698E-3</c:v>
                </c:pt>
                <c:pt idx="24">
                  <c:v>6.0911547181342601E-3</c:v>
                </c:pt>
                <c:pt idx="25">
                  <c:v>6.2265446262317597E-3</c:v>
                </c:pt>
                <c:pt idx="26">
                  <c:v>6.4157798706837603E-3</c:v>
                </c:pt>
                <c:pt idx="27">
                  <c:v>6.6597736117871799E-3</c:v>
                </c:pt>
                <c:pt idx="28">
                  <c:v>6.94995985720931E-3</c:v>
                </c:pt>
                <c:pt idx="29">
                  <c:v>7.2264197512143403E-3</c:v>
                </c:pt>
                <c:pt idx="30">
                  <c:v>7.5247947377093897E-3</c:v>
                </c:pt>
                <c:pt idx="31">
                  <c:v>7.8877254266893401E-3</c:v>
                </c:pt>
                <c:pt idx="32">
                  <c:v>8.2763631557530894E-3</c:v>
                </c:pt>
                <c:pt idx="33">
                  <c:v>8.6721040133933697E-3</c:v>
                </c:pt>
                <c:pt idx="34">
                  <c:v>9.0583759855484402E-3</c:v>
                </c:pt>
                <c:pt idx="35">
                  <c:v>9.4553703767945203E-3</c:v>
                </c:pt>
                <c:pt idx="36">
                  <c:v>9.8589234007105502E-3</c:v>
                </c:pt>
                <c:pt idx="37">
                  <c:v>1.0248477599107001E-2</c:v>
                </c:pt>
                <c:pt idx="38">
                  <c:v>1.06225953528349E-2</c:v>
                </c:pt>
                <c:pt idx="39">
                  <c:v>1.0973250571252801E-2</c:v>
                </c:pt>
                <c:pt idx="40">
                  <c:v>1.12890863237382E-2</c:v>
                </c:pt>
                <c:pt idx="41">
                  <c:v>1.1588706500620201E-2</c:v>
                </c:pt>
                <c:pt idx="42">
                  <c:v>1.1880298216307299E-2</c:v>
                </c:pt>
                <c:pt idx="43">
                  <c:v>1.21408216953674E-2</c:v>
                </c:pt>
                <c:pt idx="44">
                  <c:v>1.23621659056152E-2</c:v>
                </c:pt>
                <c:pt idx="45">
                  <c:v>1.2564779320482399E-2</c:v>
                </c:pt>
                <c:pt idx="46">
                  <c:v>1.27494880795396E-2</c:v>
                </c:pt>
                <c:pt idx="47">
                  <c:v>1.29136261744615E-2</c:v>
                </c:pt>
                <c:pt idx="48">
                  <c:v>1.30487759132821E-2</c:v>
                </c:pt>
                <c:pt idx="49">
                  <c:v>1.3152291812464099E-2</c:v>
                </c:pt>
                <c:pt idx="50">
                  <c:v>1.3254907691198799E-2</c:v>
                </c:pt>
                <c:pt idx="51">
                  <c:v>1.33257543883486E-2</c:v>
                </c:pt>
                <c:pt idx="52">
                  <c:v>1.3366623132606699E-2</c:v>
                </c:pt>
                <c:pt idx="53">
                  <c:v>1.34097087593567E-2</c:v>
                </c:pt>
                <c:pt idx="54">
                  <c:v>1.3441388129067901E-2</c:v>
                </c:pt>
                <c:pt idx="55">
                  <c:v>1.34715251204565E-2</c:v>
                </c:pt>
                <c:pt idx="56">
                  <c:v>1.3568493139341499E-2</c:v>
                </c:pt>
                <c:pt idx="57">
                  <c:v>1.37022691683752E-2</c:v>
                </c:pt>
                <c:pt idx="58">
                  <c:v>1.36916631626354E-2</c:v>
                </c:pt>
                <c:pt idx="59">
                  <c:v>1.36810571568955E-2</c:v>
                </c:pt>
                <c:pt idx="60">
                  <c:v>1.36377460437973E-2</c:v>
                </c:pt>
                <c:pt idx="61">
                  <c:v>1.34823596013082E-2</c:v>
                </c:pt>
                <c:pt idx="62">
                  <c:v>1.33173477727681E-2</c:v>
                </c:pt>
                <c:pt idx="63">
                  <c:v>1.3137895811023601E-2</c:v>
                </c:pt>
                <c:pt idx="64">
                  <c:v>1.29320823828914E-2</c:v>
                </c:pt>
                <c:pt idx="65">
                  <c:v>1.27048213812396E-2</c:v>
                </c:pt>
                <c:pt idx="66">
                  <c:v>1.24493090377277E-2</c:v>
                </c:pt>
                <c:pt idx="67">
                  <c:v>1.2187288419515401E-2</c:v>
                </c:pt>
                <c:pt idx="68">
                  <c:v>1.19486439325694E-2</c:v>
                </c:pt>
                <c:pt idx="69">
                  <c:v>1.16917894742814E-2</c:v>
                </c:pt>
                <c:pt idx="70">
                  <c:v>1.1472991167663199E-2</c:v>
                </c:pt>
                <c:pt idx="71">
                  <c:v>1.1310924334226501E-2</c:v>
                </c:pt>
                <c:pt idx="72">
                  <c:v>1.11652018426175E-2</c:v>
                </c:pt>
                <c:pt idx="73">
                  <c:v>1.1046470533068399E-2</c:v>
                </c:pt>
                <c:pt idx="74">
                  <c:v>1.09355825955807E-2</c:v>
                </c:pt>
                <c:pt idx="75">
                  <c:v>1.0841146833269E-2</c:v>
                </c:pt>
                <c:pt idx="76">
                  <c:v>1.07651369043694E-2</c:v>
                </c:pt>
                <c:pt idx="77">
                  <c:v>1.0712190868131801E-2</c:v>
                </c:pt>
                <c:pt idx="78">
                  <c:v>1.0671773413835199E-2</c:v>
                </c:pt>
                <c:pt idx="79">
                  <c:v>1.0635804975839699E-2</c:v>
                </c:pt>
                <c:pt idx="80">
                  <c:v>1.05873290680445E-2</c:v>
                </c:pt>
                <c:pt idx="81">
                  <c:v>1.0543119245309301E-2</c:v>
                </c:pt>
                <c:pt idx="82">
                  <c:v>1.05329434336713E-2</c:v>
                </c:pt>
                <c:pt idx="83">
                  <c:v>1.0541850543733199E-2</c:v>
                </c:pt>
                <c:pt idx="84">
                  <c:v>1.05466138630168E-2</c:v>
                </c:pt>
                <c:pt idx="85">
                  <c:v>1.05446131101224E-2</c:v>
                </c:pt>
                <c:pt idx="86">
                  <c:v>1.0546353598101899E-2</c:v>
                </c:pt>
                <c:pt idx="87">
                  <c:v>1.05582654298584E-2</c:v>
                </c:pt>
                <c:pt idx="88">
                  <c:v>1.0570968087750701E-2</c:v>
                </c:pt>
                <c:pt idx="89">
                  <c:v>1.0578326225445999E-2</c:v>
                </c:pt>
                <c:pt idx="90">
                  <c:v>1.05838454183392E-2</c:v>
                </c:pt>
                <c:pt idx="91">
                  <c:v>1.0583613972700899E-2</c:v>
                </c:pt>
                <c:pt idx="92">
                  <c:v>1.0585404785505299E-2</c:v>
                </c:pt>
                <c:pt idx="93">
                  <c:v>1.0582156508261199E-2</c:v>
                </c:pt>
                <c:pt idx="94">
                  <c:v>1.05746186407162E-2</c:v>
                </c:pt>
                <c:pt idx="95">
                  <c:v>1.0567080773171301E-2</c:v>
                </c:pt>
                <c:pt idx="96">
                  <c:v>1.0602991852249799E-2</c:v>
                </c:pt>
                <c:pt idx="97">
                  <c:v>1.0693171850649099E-2</c:v>
                </c:pt>
                <c:pt idx="98">
                  <c:v>1.07104885735427E-2</c:v>
                </c:pt>
                <c:pt idx="99">
                  <c:v>1.07083625609739E-2</c:v>
                </c:pt>
                <c:pt idx="100">
                  <c:v>1.06670911004097E-2</c:v>
                </c:pt>
                <c:pt idx="101">
                  <c:v>1.0625819639845401E-2</c:v>
                </c:pt>
                <c:pt idx="102">
                  <c:v>1.05347056493526E-2</c:v>
                </c:pt>
                <c:pt idx="103">
                  <c:v>1.04533895826817E-2</c:v>
                </c:pt>
                <c:pt idx="104">
                  <c:v>1.03836512430255E-2</c:v>
                </c:pt>
                <c:pt idx="105">
                  <c:v>1.0300966986983099E-2</c:v>
                </c:pt>
                <c:pt idx="106">
                  <c:v>1.0205981519215E-2</c:v>
                </c:pt>
                <c:pt idx="107">
                  <c:v>1.0085915660638999E-2</c:v>
                </c:pt>
                <c:pt idx="108">
                  <c:v>9.9210800642080803E-3</c:v>
                </c:pt>
                <c:pt idx="109">
                  <c:v>9.7967018958543192E-3</c:v>
                </c:pt>
                <c:pt idx="110">
                  <c:v>9.7365629528607996E-3</c:v>
                </c:pt>
                <c:pt idx="111">
                  <c:v>9.7035094299049093E-3</c:v>
                </c:pt>
                <c:pt idx="112">
                  <c:v>9.6651131612113996E-3</c:v>
                </c:pt>
                <c:pt idx="113">
                  <c:v>9.6166486225711199E-3</c:v>
                </c:pt>
                <c:pt idx="114">
                  <c:v>9.5974963545931193E-3</c:v>
                </c:pt>
                <c:pt idx="115">
                  <c:v>9.6077036395161193E-3</c:v>
                </c:pt>
                <c:pt idx="116">
                  <c:v>9.6291153194196701E-3</c:v>
                </c:pt>
                <c:pt idx="117">
                  <c:v>9.6571642821637604E-3</c:v>
                </c:pt>
                <c:pt idx="118">
                  <c:v>9.6927560489555604E-3</c:v>
                </c:pt>
                <c:pt idx="119">
                  <c:v>9.7350822826120405E-3</c:v>
                </c:pt>
                <c:pt idx="120">
                  <c:v>9.7961030811429695E-3</c:v>
                </c:pt>
                <c:pt idx="121">
                  <c:v>9.8679644404434108E-3</c:v>
                </c:pt>
                <c:pt idx="122">
                  <c:v>9.9411499097518292E-3</c:v>
                </c:pt>
                <c:pt idx="123">
                  <c:v>1.00218375626223E-2</c:v>
                </c:pt>
                <c:pt idx="124">
                  <c:v>1.0112560469706201E-2</c:v>
                </c:pt>
                <c:pt idx="125">
                  <c:v>1.0196944205229E-2</c:v>
                </c:pt>
                <c:pt idx="126">
                  <c:v>1.02731053270264E-2</c:v>
                </c:pt>
                <c:pt idx="127">
                  <c:v>1.03604807290659E-2</c:v>
                </c:pt>
                <c:pt idx="128">
                  <c:v>1.04374511560811E-2</c:v>
                </c:pt>
                <c:pt idx="129">
                  <c:v>1.05249400015404E-2</c:v>
                </c:pt>
                <c:pt idx="130">
                  <c:v>1.0599043214594E-2</c:v>
                </c:pt>
                <c:pt idx="131">
                  <c:v>1.0647650017619499E-2</c:v>
                </c:pt>
                <c:pt idx="132">
                  <c:v>1.0702504708213101E-2</c:v>
                </c:pt>
                <c:pt idx="133">
                  <c:v>1.07564740339182E-2</c:v>
                </c:pt>
                <c:pt idx="134">
                  <c:v>1.0800905918228101E-2</c:v>
                </c:pt>
                <c:pt idx="135">
                  <c:v>1.08480929253692E-2</c:v>
                </c:pt>
                <c:pt idx="136">
                  <c:v>1.097559314117E-2</c:v>
                </c:pt>
                <c:pt idx="137">
                  <c:v>1.11486795659308E-2</c:v>
                </c:pt>
                <c:pt idx="138">
                  <c:v>1.1278408995536299E-2</c:v>
                </c:pt>
                <c:pt idx="139">
                  <c:v>1.13778969823732E-2</c:v>
                </c:pt>
                <c:pt idx="140">
                  <c:v>1.14361476164071E-2</c:v>
                </c:pt>
                <c:pt idx="141">
                  <c:v>1.14324288357856E-2</c:v>
                </c:pt>
                <c:pt idx="142">
                  <c:v>1.14287100551642E-2</c:v>
                </c:pt>
                <c:pt idx="143">
                  <c:v>1.1435646686143599E-2</c:v>
                </c:pt>
                <c:pt idx="144">
                  <c:v>1.14331472537596E-2</c:v>
                </c:pt>
                <c:pt idx="145">
                  <c:v>1.14283422699275E-2</c:v>
                </c:pt>
                <c:pt idx="146">
                  <c:v>1.1423537286095501E-2</c:v>
                </c:pt>
                <c:pt idx="147">
                  <c:v>1.14258655353078E-2</c:v>
                </c:pt>
                <c:pt idx="148">
                  <c:v>1.1435600891867801E-2</c:v>
                </c:pt>
                <c:pt idx="149">
                  <c:v>1.14334946056534E-2</c:v>
                </c:pt>
                <c:pt idx="150">
                  <c:v>1.1456845739349301E-2</c:v>
                </c:pt>
                <c:pt idx="151">
                  <c:v>1.1499629255243801E-2</c:v>
                </c:pt>
                <c:pt idx="152">
                  <c:v>1.15382185793685E-2</c:v>
                </c:pt>
                <c:pt idx="153">
                  <c:v>1.15625519446402E-2</c:v>
                </c:pt>
                <c:pt idx="154">
                  <c:v>1.1598194025987E-2</c:v>
                </c:pt>
                <c:pt idx="155">
                  <c:v>1.1654060774867501E-2</c:v>
                </c:pt>
                <c:pt idx="156">
                  <c:v>1.1704608203950501E-2</c:v>
                </c:pt>
                <c:pt idx="157">
                  <c:v>1.17567564921995E-2</c:v>
                </c:pt>
                <c:pt idx="158">
                  <c:v>1.1810912822430899E-2</c:v>
                </c:pt>
                <c:pt idx="159">
                  <c:v>1.18362583047545E-2</c:v>
                </c:pt>
                <c:pt idx="160">
                  <c:v>1.18630832104289E-2</c:v>
                </c:pt>
                <c:pt idx="161">
                  <c:v>1.19196800822635E-2</c:v>
                </c:pt>
                <c:pt idx="162">
                  <c:v>1.19617373262814E-2</c:v>
                </c:pt>
                <c:pt idx="163">
                  <c:v>1.19799856001504E-2</c:v>
                </c:pt>
                <c:pt idx="164">
                  <c:v>1.2009336885159899E-2</c:v>
                </c:pt>
                <c:pt idx="165">
                  <c:v>1.2046887972569999E-2</c:v>
                </c:pt>
                <c:pt idx="166">
                  <c:v>1.20719404375924E-2</c:v>
                </c:pt>
                <c:pt idx="167">
                  <c:v>1.20899245440382E-2</c:v>
                </c:pt>
                <c:pt idx="168">
                  <c:v>1.2104868335842799E-2</c:v>
                </c:pt>
                <c:pt idx="169">
                  <c:v>1.21282241718366E-2</c:v>
                </c:pt>
                <c:pt idx="170">
                  <c:v>1.2147768361701601E-2</c:v>
                </c:pt>
                <c:pt idx="171">
                  <c:v>1.21469476213741E-2</c:v>
                </c:pt>
                <c:pt idx="172">
                  <c:v>1.2140841014626799E-2</c:v>
                </c:pt>
                <c:pt idx="173">
                  <c:v>1.21347344078795E-2</c:v>
                </c:pt>
                <c:pt idx="174">
                  <c:v>1.21270066124611E-2</c:v>
                </c:pt>
                <c:pt idx="175">
                  <c:v>1.2119278817042599E-2</c:v>
                </c:pt>
                <c:pt idx="176">
                  <c:v>1.2116158616802E-2</c:v>
                </c:pt>
                <c:pt idx="177">
                  <c:v>1.21788841976738E-2</c:v>
                </c:pt>
                <c:pt idx="178">
                  <c:v>1.21930890699486E-2</c:v>
                </c:pt>
                <c:pt idx="179">
                  <c:v>1.2187983163490901E-2</c:v>
                </c:pt>
                <c:pt idx="180">
                  <c:v>1.21828772570331E-2</c:v>
                </c:pt>
                <c:pt idx="181">
                  <c:v>1.21007826045801E-2</c:v>
                </c:pt>
                <c:pt idx="182">
                  <c:v>1.20139430049258E-2</c:v>
                </c:pt>
                <c:pt idx="183">
                  <c:v>1.19243568554797E-2</c:v>
                </c:pt>
                <c:pt idx="184">
                  <c:v>1.1844598776702899E-2</c:v>
                </c:pt>
                <c:pt idx="185">
                  <c:v>1.17658661976627E-2</c:v>
                </c:pt>
                <c:pt idx="186">
                  <c:v>1.16578061136058E-2</c:v>
                </c:pt>
                <c:pt idx="187">
                  <c:v>1.1525561593189199E-2</c:v>
                </c:pt>
                <c:pt idx="188">
                  <c:v>1.1353709694441201E-2</c:v>
                </c:pt>
                <c:pt idx="189">
                  <c:v>1.1159637408643499E-2</c:v>
                </c:pt>
                <c:pt idx="190">
                  <c:v>1.1004548413327001E-2</c:v>
                </c:pt>
                <c:pt idx="191">
                  <c:v>1.08926582908435E-2</c:v>
                </c:pt>
                <c:pt idx="192">
                  <c:v>1.0798064874827601E-2</c:v>
                </c:pt>
                <c:pt idx="193">
                  <c:v>1.0709319140702099E-2</c:v>
                </c:pt>
                <c:pt idx="194">
                  <c:v>1.0628183215956001E-2</c:v>
                </c:pt>
                <c:pt idx="195">
                  <c:v>1.05694148484016E-2</c:v>
                </c:pt>
                <c:pt idx="196">
                  <c:v>1.05138750316643E-2</c:v>
                </c:pt>
                <c:pt idx="197">
                  <c:v>1.0465392286375601E-2</c:v>
                </c:pt>
                <c:pt idx="198">
                  <c:v>1.04336639102305E-2</c:v>
                </c:pt>
                <c:pt idx="199">
                  <c:v>1.0420272766754101E-2</c:v>
                </c:pt>
                <c:pt idx="200">
                  <c:v>1.04301204802946E-2</c:v>
                </c:pt>
                <c:pt idx="201">
                  <c:v>1.0446120253382599E-2</c:v>
                </c:pt>
                <c:pt idx="202">
                  <c:v>1.04641919565277E-2</c:v>
                </c:pt>
                <c:pt idx="203">
                  <c:v>1.0482936519292E-2</c:v>
                </c:pt>
                <c:pt idx="204">
                  <c:v>1.0509985266598999E-2</c:v>
                </c:pt>
                <c:pt idx="205">
                  <c:v>1.05509106294578E-2</c:v>
                </c:pt>
                <c:pt idx="206">
                  <c:v>1.0598829465226599E-2</c:v>
                </c:pt>
                <c:pt idx="207">
                  <c:v>1.06552022302087E-2</c:v>
                </c:pt>
                <c:pt idx="208">
                  <c:v>1.0701445309872101E-2</c:v>
                </c:pt>
                <c:pt idx="209">
                  <c:v>1.0732544702306401E-2</c:v>
                </c:pt>
                <c:pt idx="210">
                  <c:v>1.0767627309060401E-2</c:v>
                </c:pt>
                <c:pt idx="211">
                  <c:v>1.07931276190649E-2</c:v>
                </c:pt>
                <c:pt idx="212">
                  <c:v>1.0821405799771099E-2</c:v>
                </c:pt>
                <c:pt idx="213">
                  <c:v>1.0832666746146601E-2</c:v>
                </c:pt>
                <c:pt idx="214">
                  <c:v>1.08359382603505E-2</c:v>
                </c:pt>
                <c:pt idx="215">
                  <c:v>1.08392097745544E-2</c:v>
                </c:pt>
                <c:pt idx="216">
                  <c:v>1.08806664377576E-2</c:v>
                </c:pt>
                <c:pt idx="217">
                  <c:v>1.10103393092785E-2</c:v>
                </c:pt>
                <c:pt idx="218">
                  <c:v>1.11420644170038E-2</c:v>
                </c:pt>
                <c:pt idx="219">
                  <c:v>1.12120173248058E-2</c:v>
                </c:pt>
                <c:pt idx="220">
                  <c:v>1.12400084711296E-2</c:v>
                </c:pt>
                <c:pt idx="221">
                  <c:v>1.1238298465167801E-2</c:v>
                </c:pt>
                <c:pt idx="222">
                  <c:v>1.1236588459206E-2</c:v>
                </c:pt>
                <c:pt idx="223">
                  <c:v>1.1234670991878699E-2</c:v>
                </c:pt>
                <c:pt idx="224">
                  <c:v>1.12307901545347E-2</c:v>
                </c:pt>
                <c:pt idx="225">
                  <c:v>1.1216493207666199E-2</c:v>
                </c:pt>
                <c:pt idx="226">
                  <c:v>1.1202196260797799E-2</c:v>
                </c:pt>
                <c:pt idx="227">
                  <c:v>1.11730536355547E-2</c:v>
                </c:pt>
                <c:pt idx="228">
                  <c:v>1.11680115426124E-2</c:v>
                </c:pt>
                <c:pt idx="229">
                  <c:v>1.11620582882094E-2</c:v>
                </c:pt>
                <c:pt idx="230">
                  <c:v>1.11455585520736E-2</c:v>
                </c:pt>
                <c:pt idx="231">
                  <c:v>1.11403047137859E-2</c:v>
                </c:pt>
                <c:pt idx="232">
                  <c:v>1.1159250442514999E-2</c:v>
                </c:pt>
                <c:pt idx="233">
                  <c:v>1.1179044485085001E-2</c:v>
                </c:pt>
                <c:pt idx="234">
                  <c:v>1.1195469898693701E-2</c:v>
                </c:pt>
                <c:pt idx="235">
                  <c:v>1.1225627412594001E-2</c:v>
                </c:pt>
                <c:pt idx="236">
                  <c:v>1.1259145948990201E-2</c:v>
                </c:pt>
                <c:pt idx="237">
                  <c:v>1.12926268140773E-2</c:v>
                </c:pt>
                <c:pt idx="238">
                  <c:v>1.1332785333024301E-2</c:v>
                </c:pt>
                <c:pt idx="239">
                  <c:v>1.1371029966489501E-2</c:v>
                </c:pt>
                <c:pt idx="240">
                  <c:v>1.14134925555013E-2</c:v>
                </c:pt>
                <c:pt idx="241">
                  <c:v>1.1460757614214201E-2</c:v>
                </c:pt>
                <c:pt idx="242">
                  <c:v>1.14964826864404E-2</c:v>
                </c:pt>
                <c:pt idx="243">
                  <c:v>1.15190932779945E-2</c:v>
                </c:pt>
                <c:pt idx="244">
                  <c:v>1.15429975431472E-2</c:v>
                </c:pt>
                <c:pt idx="245">
                  <c:v>1.1575470984578199E-2</c:v>
                </c:pt>
                <c:pt idx="246">
                  <c:v>1.16016943757535E-2</c:v>
                </c:pt>
                <c:pt idx="247">
                  <c:v>1.16189143308106E-2</c:v>
                </c:pt>
                <c:pt idx="248">
                  <c:v>1.16324452290397E-2</c:v>
                </c:pt>
                <c:pt idx="249">
                  <c:v>1.16307631591174E-2</c:v>
                </c:pt>
                <c:pt idx="250">
                  <c:v>1.16232776112277E-2</c:v>
                </c:pt>
                <c:pt idx="251">
                  <c:v>1.1615792063338E-2</c:v>
                </c:pt>
                <c:pt idx="252">
                  <c:v>1.16036802305731E-2</c:v>
                </c:pt>
                <c:pt idx="253">
                  <c:v>1.15796163723423E-2</c:v>
                </c:pt>
                <c:pt idx="254">
                  <c:v>1.15274773865755E-2</c:v>
                </c:pt>
                <c:pt idx="255">
                  <c:v>1.1465908748641101E-2</c:v>
                </c:pt>
                <c:pt idx="256">
                  <c:v>1.14282214979549E-2</c:v>
                </c:pt>
                <c:pt idx="257">
                  <c:v>1.14634260995871E-2</c:v>
                </c:pt>
                <c:pt idx="258">
                  <c:v>1.1491023998962799E-2</c:v>
                </c:pt>
                <c:pt idx="259">
                  <c:v>1.14940281726322E-2</c:v>
                </c:pt>
                <c:pt idx="260">
                  <c:v>1.1451445545478899E-2</c:v>
                </c:pt>
                <c:pt idx="261">
                  <c:v>1.1408862918325499E-2</c:v>
                </c:pt>
                <c:pt idx="262">
                  <c:v>1.13015109959268E-2</c:v>
                </c:pt>
                <c:pt idx="263">
                  <c:v>1.1208309063450699E-2</c:v>
                </c:pt>
                <c:pt idx="264">
                  <c:v>1.1134821917022E-2</c:v>
                </c:pt>
                <c:pt idx="265">
                  <c:v>1.1056767814513001E-2</c:v>
                </c:pt>
                <c:pt idx="266">
                  <c:v>1.09590415348585E-2</c:v>
                </c:pt>
                <c:pt idx="267">
                  <c:v>1.0838470009131899E-2</c:v>
                </c:pt>
                <c:pt idx="268">
                  <c:v>1.0703976580794101E-2</c:v>
                </c:pt>
                <c:pt idx="269">
                  <c:v>1.0577257102870399E-2</c:v>
                </c:pt>
                <c:pt idx="270">
                  <c:v>1.0432707464246301E-2</c:v>
                </c:pt>
                <c:pt idx="271">
                  <c:v>1.0296084329860801E-2</c:v>
                </c:pt>
                <c:pt idx="272">
                  <c:v>1.0219240604730701E-2</c:v>
                </c:pt>
                <c:pt idx="273">
                  <c:v>1.016872957082E-2</c:v>
                </c:pt>
                <c:pt idx="274">
                  <c:v>1.01262949993798E-2</c:v>
                </c:pt>
                <c:pt idx="275">
                  <c:v>1.01098515414781E-2</c:v>
                </c:pt>
                <c:pt idx="276">
                  <c:v>1.0104813331185399E-2</c:v>
                </c:pt>
                <c:pt idx="277">
                  <c:v>1.0105805786928801E-2</c:v>
                </c:pt>
                <c:pt idx="278">
                  <c:v>1.01280074867258E-2</c:v>
                </c:pt>
                <c:pt idx="279">
                  <c:v>1.01486246787467E-2</c:v>
                </c:pt>
                <c:pt idx="280">
                  <c:v>1.0179971064133601E-2</c:v>
                </c:pt>
                <c:pt idx="281">
                  <c:v>1.0231211728693601E-2</c:v>
                </c:pt>
                <c:pt idx="282">
                  <c:v>1.02879887414621E-2</c:v>
                </c:pt>
                <c:pt idx="283">
                  <c:v>1.0345220800535701E-2</c:v>
                </c:pt>
                <c:pt idx="284">
                  <c:v>1.0406131661785599E-2</c:v>
                </c:pt>
                <c:pt idx="285">
                  <c:v>1.04563043937634E-2</c:v>
                </c:pt>
                <c:pt idx="286">
                  <c:v>1.0493083277716499E-2</c:v>
                </c:pt>
                <c:pt idx="287">
                  <c:v>1.05439884280171E-2</c:v>
                </c:pt>
                <c:pt idx="288">
                  <c:v>1.05980335614761E-2</c:v>
                </c:pt>
                <c:pt idx="289">
                  <c:v>1.06437035797146E-2</c:v>
                </c:pt>
                <c:pt idx="290">
                  <c:v>1.06774127965095E-2</c:v>
                </c:pt>
                <c:pt idx="291">
                  <c:v>1.07208749493743E-2</c:v>
                </c:pt>
                <c:pt idx="292">
                  <c:v>1.0724405589498101E-2</c:v>
                </c:pt>
                <c:pt idx="293">
                  <c:v>1.0727936229621799E-2</c:v>
                </c:pt>
                <c:pt idx="294">
                  <c:v>1.0734396069434601E-2</c:v>
                </c:pt>
                <c:pt idx="295">
                  <c:v>1.0737905998188101E-2</c:v>
                </c:pt>
                <c:pt idx="296">
                  <c:v>1.0754726114969301E-2</c:v>
                </c:pt>
                <c:pt idx="297">
                  <c:v>1.08568899613612E-2</c:v>
                </c:pt>
                <c:pt idx="298">
                  <c:v>1.0993005228754099E-2</c:v>
                </c:pt>
                <c:pt idx="299">
                  <c:v>1.10596391780899E-2</c:v>
                </c:pt>
                <c:pt idx="300">
                  <c:v>1.1076528385287301E-2</c:v>
                </c:pt>
                <c:pt idx="301">
                  <c:v>1.10633420133384E-2</c:v>
                </c:pt>
                <c:pt idx="302">
                  <c:v>1.10501556413895E-2</c:v>
                </c:pt>
                <c:pt idx="303">
                  <c:v>1.10284677115114E-2</c:v>
                </c:pt>
                <c:pt idx="304">
                  <c:v>1.1006476017598301E-2</c:v>
                </c:pt>
                <c:pt idx="305">
                  <c:v>1.09694112937992E-2</c:v>
                </c:pt>
                <c:pt idx="306">
                  <c:v>1.0900874618950999E-2</c:v>
                </c:pt>
                <c:pt idx="307">
                  <c:v>1.08311607435462E-2</c:v>
                </c:pt>
                <c:pt idx="308">
                  <c:v>1.0764100822038301E-2</c:v>
                </c:pt>
                <c:pt idx="309">
                  <c:v>1.0709088086847E-2</c:v>
                </c:pt>
                <c:pt idx="310">
                  <c:v>1.0658081367427101E-2</c:v>
                </c:pt>
                <c:pt idx="311">
                  <c:v>1.0619206574482299E-2</c:v>
                </c:pt>
                <c:pt idx="312">
                  <c:v>1.0607531274026701E-2</c:v>
                </c:pt>
                <c:pt idx="313">
                  <c:v>1.05982827291261E-2</c:v>
                </c:pt>
                <c:pt idx="314">
                  <c:v>1.06024983804574E-2</c:v>
                </c:pt>
                <c:pt idx="315">
                  <c:v>1.0602256528211699E-2</c:v>
                </c:pt>
                <c:pt idx="316">
                  <c:v>1.0602014675965899E-2</c:v>
                </c:pt>
                <c:pt idx="317">
                  <c:v>1.06236924809279E-2</c:v>
                </c:pt>
                <c:pt idx="318">
                  <c:v>1.06557568224413E-2</c:v>
                </c:pt>
                <c:pt idx="319">
                  <c:v>1.06910101945995E-2</c:v>
                </c:pt>
                <c:pt idx="320">
                  <c:v>1.07284363235824E-2</c:v>
                </c:pt>
                <c:pt idx="321">
                  <c:v>1.07513552180171E-2</c:v>
                </c:pt>
                <c:pt idx="322">
                  <c:v>1.0785720600092001E-2</c:v>
                </c:pt>
                <c:pt idx="323">
                  <c:v>1.08136576495967E-2</c:v>
                </c:pt>
                <c:pt idx="324">
                  <c:v>1.08288746081179E-2</c:v>
                </c:pt>
                <c:pt idx="325">
                  <c:v>1.0850329894874101E-2</c:v>
                </c:pt>
                <c:pt idx="326">
                  <c:v>1.0854749698937301E-2</c:v>
                </c:pt>
                <c:pt idx="327">
                  <c:v>1.0851076870128699E-2</c:v>
                </c:pt>
                <c:pt idx="328">
                  <c:v>1.08436518857725E-2</c:v>
                </c:pt>
                <c:pt idx="329">
                  <c:v>1.08362269014163E-2</c:v>
                </c:pt>
                <c:pt idx="330">
                  <c:v>1.0827673924656301E-2</c:v>
                </c:pt>
                <c:pt idx="331">
                  <c:v>1.0819120947896299E-2</c:v>
                </c:pt>
                <c:pt idx="332">
                  <c:v>1.07979828575863E-2</c:v>
                </c:pt>
                <c:pt idx="333">
                  <c:v>1.07618004359927E-2</c:v>
                </c:pt>
                <c:pt idx="334">
                  <c:v>1.07032728733156E-2</c:v>
                </c:pt>
                <c:pt idx="335">
                  <c:v>1.0624483632415801E-2</c:v>
                </c:pt>
                <c:pt idx="336">
                  <c:v>1.0545461439238899E-2</c:v>
                </c:pt>
                <c:pt idx="337">
                  <c:v>1.0532847763178199E-2</c:v>
                </c:pt>
                <c:pt idx="338">
                  <c:v>1.05247271044308E-2</c:v>
                </c:pt>
                <c:pt idx="339">
                  <c:v>1.0516606445683399E-2</c:v>
                </c:pt>
                <c:pt idx="340">
                  <c:v>1.04367505492202E-2</c:v>
                </c:pt>
                <c:pt idx="341">
                  <c:v>1.03154243820136E-2</c:v>
                </c:pt>
                <c:pt idx="342">
                  <c:v>1.01748481220019E-2</c:v>
                </c:pt>
                <c:pt idx="343">
                  <c:v>1.0068721698625001E-2</c:v>
                </c:pt>
                <c:pt idx="344">
                  <c:v>9.9825476247767404E-3</c:v>
                </c:pt>
                <c:pt idx="345">
                  <c:v>9.8788354462044092E-3</c:v>
                </c:pt>
                <c:pt idx="346">
                  <c:v>9.7427764579819803E-3</c:v>
                </c:pt>
                <c:pt idx="347">
                  <c:v>9.5983005876217505E-3</c:v>
                </c:pt>
                <c:pt idx="348">
                  <c:v>9.4565017482347302E-3</c:v>
                </c:pt>
                <c:pt idx="349">
                  <c:v>9.3120830166307997E-3</c:v>
                </c:pt>
                <c:pt idx="350">
                  <c:v>9.1504011073867495E-3</c:v>
                </c:pt>
                <c:pt idx="351">
                  <c:v>8.9917722121152302E-3</c:v>
                </c:pt>
                <c:pt idx="352">
                  <c:v>8.8935559691177193E-3</c:v>
                </c:pt>
                <c:pt idx="353">
                  <c:v>8.8280631769861503E-3</c:v>
                </c:pt>
                <c:pt idx="354">
                  <c:v>8.7739350495667605E-3</c:v>
                </c:pt>
                <c:pt idx="355">
                  <c:v>8.7263069718056096E-3</c:v>
                </c:pt>
                <c:pt idx="356">
                  <c:v>8.6933472359968598E-3</c:v>
                </c:pt>
                <c:pt idx="357">
                  <c:v>8.6797334513610495E-3</c:v>
                </c:pt>
                <c:pt idx="358">
                  <c:v>8.6897738214147899E-3</c:v>
                </c:pt>
                <c:pt idx="359">
                  <c:v>8.6910123300592002E-3</c:v>
                </c:pt>
                <c:pt idx="360">
                  <c:v>8.7000265888527301E-3</c:v>
                </c:pt>
                <c:pt idx="361">
                  <c:v>8.7414446035003895E-3</c:v>
                </c:pt>
                <c:pt idx="362">
                  <c:v>8.7720521653251206E-3</c:v>
                </c:pt>
                <c:pt idx="363">
                  <c:v>8.8010472000002692E-3</c:v>
                </c:pt>
                <c:pt idx="364">
                  <c:v>8.8288122205351701E-3</c:v>
                </c:pt>
                <c:pt idx="365">
                  <c:v>8.8561180929800903E-3</c:v>
                </c:pt>
                <c:pt idx="366">
                  <c:v>8.8912112475910601E-3</c:v>
                </c:pt>
                <c:pt idx="367">
                  <c:v>8.9226464041599705E-3</c:v>
                </c:pt>
                <c:pt idx="368">
                  <c:v>8.9654060682931302E-3</c:v>
                </c:pt>
                <c:pt idx="369">
                  <c:v>9.0145266875055006E-3</c:v>
                </c:pt>
                <c:pt idx="370">
                  <c:v>9.0491467232355002E-3</c:v>
                </c:pt>
                <c:pt idx="371">
                  <c:v>9.0734238410274601E-3</c:v>
                </c:pt>
                <c:pt idx="372">
                  <c:v>9.0804667300264895E-3</c:v>
                </c:pt>
                <c:pt idx="373">
                  <c:v>9.0872131162981502E-3</c:v>
                </c:pt>
                <c:pt idx="374">
                  <c:v>9.08100591186475E-3</c:v>
                </c:pt>
                <c:pt idx="375">
                  <c:v>9.0747987074313394E-3</c:v>
                </c:pt>
                <c:pt idx="376">
                  <c:v>9.0653927951169899E-3</c:v>
                </c:pt>
                <c:pt idx="377">
                  <c:v>9.1245414949504503E-3</c:v>
                </c:pt>
                <c:pt idx="378">
                  <c:v>9.2383956233285797E-3</c:v>
                </c:pt>
                <c:pt idx="379">
                  <c:v>9.3368248763919994E-3</c:v>
                </c:pt>
                <c:pt idx="380">
                  <c:v>9.3538970737627406E-3</c:v>
                </c:pt>
                <c:pt idx="381">
                  <c:v>9.35487022704516E-3</c:v>
                </c:pt>
                <c:pt idx="382">
                  <c:v>9.3346424289284594E-3</c:v>
                </c:pt>
                <c:pt idx="383">
                  <c:v>9.3144146308117397E-3</c:v>
                </c:pt>
                <c:pt idx="384">
                  <c:v>9.2900427388544708E-3</c:v>
                </c:pt>
                <c:pt idx="385">
                  <c:v>9.2653944255934803E-3</c:v>
                </c:pt>
                <c:pt idx="386">
                  <c:v>9.2318983004603897E-3</c:v>
                </c:pt>
                <c:pt idx="387">
                  <c:v>9.1936966775141606E-3</c:v>
                </c:pt>
                <c:pt idx="388">
                  <c:v>9.1567523734642498E-3</c:v>
                </c:pt>
                <c:pt idx="389">
                  <c:v>9.1168394260277407E-3</c:v>
                </c:pt>
                <c:pt idx="390">
                  <c:v>9.1003439823301602E-3</c:v>
                </c:pt>
                <c:pt idx="391">
                  <c:v>9.1026262292994604E-3</c:v>
                </c:pt>
                <c:pt idx="392">
                  <c:v>9.0996464333200494E-3</c:v>
                </c:pt>
                <c:pt idx="393">
                  <c:v>9.0966666373406401E-3</c:v>
                </c:pt>
                <c:pt idx="394">
                  <c:v>9.0941059874265796E-3</c:v>
                </c:pt>
                <c:pt idx="395">
                  <c:v>9.1071644650677804E-3</c:v>
                </c:pt>
                <c:pt idx="396">
                  <c:v>9.1430484572285892E-3</c:v>
                </c:pt>
                <c:pt idx="397">
                  <c:v>9.1743835886489798E-3</c:v>
                </c:pt>
                <c:pt idx="398">
                  <c:v>9.1887024908038906E-3</c:v>
                </c:pt>
                <c:pt idx="399">
                  <c:v>9.2172885763989205E-3</c:v>
                </c:pt>
                <c:pt idx="400">
                  <c:v>9.2581911520270808E-3</c:v>
                </c:pt>
                <c:pt idx="401">
                  <c:v>9.2939571302753307E-3</c:v>
                </c:pt>
                <c:pt idx="402">
                  <c:v>9.3330250566025803E-3</c:v>
                </c:pt>
                <c:pt idx="403">
                  <c:v>9.3666130228450706E-3</c:v>
                </c:pt>
                <c:pt idx="404">
                  <c:v>9.3814665834561998E-3</c:v>
                </c:pt>
                <c:pt idx="405">
                  <c:v>9.4029626708639694E-3</c:v>
                </c:pt>
                <c:pt idx="406">
                  <c:v>9.4243661870329707E-3</c:v>
                </c:pt>
                <c:pt idx="407">
                  <c:v>9.4321959478848704E-3</c:v>
                </c:pt>
                <c:pt idx="408">
                  <c:v>9.4290820993297008E-3</c:v>
                </c:pt>
                <c:pt idx="409">
                  <c:v>9.4234197723876301E-3</c:v>
                </c:pt>
                <c:pt idx="410">
                  <c:v>9.4177574454455595E-3</c:v>
                </c:pt>
                <c:pt idx="411">
                  <c:v>9.4062095335325797E-3</c:v>
                </c:pt>
                <c:pt idx="412">
                  <c:v>9.3946616216196103E-3</c:v>
                </c:pt>
                <c:pt idx="413">
                  <c:v>9.3478821818307797E-3</c:v>
                </c:pt>
                <c:pt idx="414">
                  <c:v>9.3053146103832807E-3</c:v>
                </c:pt>
                <c:pt idx="415">
                  <c:v>9.2507072017837099E-3</c:v>
                </c:pt>
                <c:pt idx="416">
                  <c:v>9.1894383098583207E-3</c:v>
                </c:pt>
                <c:pt idx="417">
                  <c:v>9.1978985055990795E-3</c:v>
                </c:pt>
                <c:pt idx="418">
                  <c:v>9.2253955365404101E-3</c:v>
                </c:pt>
                <c:pt idx="419">
                  <c:v>9.2323245836897997E-3</c:v>
                </c:pt>
                <c:pt idx="420">
                  <c:v>9.1843819536024905E-3</c:v>
                </c:pt>
                <c:pt idx="421">
                  <c:v>9.13643932351519E-3</c:v>
                </c:pt>
                <c:pt idx="422">
                  <c:v>9.0136035651704992E-3</c:v>
                </c:pt>
                <c:pt idx="423">
                  <c:v>8.8591421790390895E-3</c:v>
                </c:pt>
                <c:pt idx="424">
                  <c:v>8.70229926314065E-3</c:v>
                </c:pt>
                <c:pt idx="425">
                  <c:v>8.6056139188345308E-3</c:v>
                </c:pt>
                <c:pt idx="426">
                  <c:v>8.4912827683912406E-3</c:v>
                </c:pt>
                <c:pt idx="427">
                  <c:v>8.3487853512774594E-3</c:v>
                </c:pt>
                <c:pt idx="428">
                  <c:v>8.2094958089102103E-3</c:v>
                </c:pt>
                <c:pt idx="429">
                  <c:v>8.0376520044062403E-3</c:v>
                </c:pt>
                <c:pt idx="430">
                  <c:v>7.9031575490005092E-3</c:v>
                </c:pt>
                <c:pt idx="431">
                  <c:v>7.8902223858768605E-3</c:v>
                </c:pt>
                <c:pt idx="432">
                  <c:v>7.8842383026523407E-3</c:v>
                </c:pt>
                <c:pt idx="433">
                  <c:v>7.8782542194278105E-3</c:v>
                </c:pt>
                <c:pt idx="434">
                  <c:v>7.8621980955870495E-3</c:v>
                </c:pt>
                <c:pt idx="435">
                  <c:v>7.8303073532693702E-3</c:v>
                </c:pt>
                <c:pt idx="436">
                  <c:v>7.78656442160646E-3</c:v>
                </c:pt>
                <c:pt idx="437">
                  <c:v>7.7531130385272498E-3</c:v>
                </c:pt>
                <c:pt idx="438">
                  <c:v>7.6938836198686203E-3</c:v>
                </c:pt>
                <c:pt idx="439">
                  <c:v>7.5858796228047204E-3</c:v>
                </c:pt>
                <c:pt idx="440">
                  <c:v>7.5465380737196504E-3</c:v>
                </c:pt>
                <c:pt idx="441">
                  <c:v>7.6538322796056097E-3</c:v>
                </c:pt>
                <c:pt idx="442">
                  <c:v>7.76555298308375E-3</c:v>
                </c:pt>
                <c:pt idx="443">
                  <c:v>7.8162060070049392E-3</c:v>
                </c:pt>
                <c:pt idx="444">
                  <c:v>7.8628047049154205E-3</c:v>
                </c:pt>
                <c:pt idx="445">
                  <c:v>7.8674745272007806E-3</c:v>
                </c:pt>
                <c:pt idx="446">
                  <c:v>7.8643454458258901E-3</c:v>
                </c:pt>
                <c:pt idx="447">
                  <c:v>7.8612163644509996E-3</c:v>
                </c:pt>
                <c:pt idx="448">
                  <c:v>7.8915187604796794E-3</c:v>
                </c:pt>
                <c:pt idx="449">
                  <c:v>7.8961481168086205E-3</c:v>
                </c:pt>
                <c:pt idx="450">
                  <c:v>7.9007774731375702E-3</c:v>
                </c:pt>
                <c:pt idx="451">
                  <c:v>7.9587354566532705E-3</c:v>
                </c:pt>
                <c:pt idx="452">
                  <c:v>8.0414186665120607E-3</c:v>
                </c:pt>
                <c:pt idx="453">
                  <c:v>8.0324523947211506E-3</c:v>
                </c:pt>
                <c:pt idx="454">
                  <c:v>8.02348612293023E-3</c:v>
                </c:pt>
                <c:pt idx="455">
                  <c:v>7.9838289157885493E-3</c:v>
                </c:pt>
                <c:pt idx="456">
                  <c:v>7.8652999923581601E-3</c:v>
                </c:pt>
                <c:pt idx="457">
                  <c:v>7.8875650656219706E-3</c:v>
                </c:pt>
                <c:pt idx="458">
                  <c:v>8.0168395172600104E-3</c:v>
                </c:pt>
                <c:pt idx="459">
                  <c:v>8.1568241977667405E-3</c:v>
                </c:pt>
                <c:pt idx="460">
                  <c:v>8.2330308638788301E-3</c:v>
                </c:pt>
                <c:pt idx="461">
                  <c:v>8.2533768019537896E-3</c:v>
                </c:pt>
                <c:pt idx="462">
                  <c:v>8.2498627725447297E-3</c:v>
                </c:pt>
                <c:pt idx="463">
                  <c:v>8.30105001646614E-3</c:v>
                </c:pt>
                <c:pt idx="464">
                  <c:v>8.3934974284502594E-3</c:v>
                </c:pt>
                <c:pt idx="465">
                  <c:v>8.3988484079313593E-3</c:v>
                </c:pt>
                <c:pt idx="466">
                  <c:v>8.3982510574149502E-3</c:v>
                </c:pt>
                <c:pt idx="467">
                  <c:v>8.3694837715644291E-3</c:v>
                </c:pt>
                <c:pt idx="468">
                  <c:v>8.3407164857139202E-3</c:v>
                </c:pt>
                <c:pt idx="469">
                  <c:v>8.2756865345431693E-3</c:v>
                </c:pt>
                <c:pt idx="470">
                  <c:v>8.2353808417650505E-3</c:v>
                </c:pt>
                <c:pt idx="471">
                  <c:v>8.2184550238202196E-3</c:v>
                </c:pt>
                <c:pt idx="472">
                  <c:v>8.2115524445112598E-3</c:v>
                </c:pt>
                <c:pt idx="473">
                  <c:v>8.2023910679506293E-3</c:v>
                </c:pt>
                <c:pt idx="474">
                  <c:v>8.2023079810511594E-3</c:v>
                </c:pt>
                <c:pt idx="475">
                  <c:v>8.2015227371897703E-3</c:v>
                </c:pt>
                <c:pt idx="476">
                  <c:v>8.2003146667064507E-3</c:v>
                </c:pt>
                <c:pt idx="477">
                  <c:v>8.2253305336239708E-3</c:v>
                </c:pt>
                <c:pt idx="478">
                  <c:v>8.2631967628418197E-3</c:v>
                </c:pt>
                <c:pt idx="479">
                  <c:v>8.2818258072006098E-3</c:v>
                </c:pt>
                <c:pt idx="480">
                  <c:v>8.2974562698275196E-3</c:v>
                </c:pt>
                <c:pt idx="481">
                  <c:v>8.3274767335293192E-3</c:v>
                </c:pt>
                <c:pt idx="482">
                  <c:v>8.3512798530282102E-3</c:v>
                </c:pt>
                <c:pt idx="483">
                  <c:v>8.3605364502025506E-3</c:v>
                </c:pt>
                <c:pt idx="484">
                  <c:v>8.3837339568184708E-3</c:v>
                </c:pt>
                <c:pt idx="485">
                  <c:v>8.4124615372239593E-3</c:v>
                </c:pt>
                <c:pt idx="486">
                  <c:v>8.4368029225706694E-3</c:v>
                </c:pt>
                <c:pt idx="487">
                  <c:v>8.4423635201107908E-3</c:v>
                </c:pt>
                <c:pt idx="488">
                  <c:v>8.4441379713344703E-3</c:v>
                </c:pt>
                <c:pt idx="489">
                  <c:v>8.4462067011883604E-3</c:v>
                </c:pt>
                <c:pt idx="490">
                  <c:v>8.44473575883096E-3</c:v>
                </c:pt>
                <c:pt idx="491">
                  <c:v>8.4413787297233905E-3</c:v>
                </c:pt>
                <c:pt idx="492">
                  <c:v>8.4246901389097694E-3</c:v>
                </c:pt>
                <c:pt idx="493">
                  <c:v>8.4080015480961605E-3</c:v>
                </c:pt>
                <c:pt idx="494">
                  <c:v>8.3703796738165692E-3</c:v>
                </c:pt>
                <c:pt idx="495">
                  <c:v>8.3198558484978494E-3</c:v>
                </c:pt>
                <c:pt idx="496">
                  <c:v>8.2129121008506292E-3</c:v>
                </c:pt>
                <c:pt idx="497">
                  <c:v>8.1209851008641303E-3</c:v>
                </c:pt>
                <c:pt idx="498">
                  <c:v>8.1328396634612592E-3</c:v>
                </c:pt>
                <c:pt idx="499">
                  <c:v>8.1042489057427808E-3</c:v>
                </c:pt>
                <c:pt idx="500">
                  <c:v>8.0756581480243006E-3</c:v>
                </c:pt>
                <c:pt idx="501">
                  <c:v>8.0196687096512793E-3</c:v>
                </c:pt>
                <c:pt idx="502">
                  <c:v>7.8929494585052804E-3</c:v>
                </c:pt>
                <c:pt idx="503">
                  <c:v>7.7476756870181497E-3</c:v>
                </c:pt>
                <c:pt idx="504">
                  <c:v>7.60671305904088E-3</c:v>
                </c:pt>
                <c:pt idx="505">
                  <c:v>7.5054052621857104E-3</c:v>
                </c:pt>
                <c:pt idx="506">
                  <c:v>7.3973340018606004E-3</c:v>
                </c:pt>
                <c:pt idx="507">
                  <c:v>7.2340122218946196E-3</c:v>
                </c:pt>
                <c:pt idx="508">
                  <c:v>7.0972116308485904E-3</c:v>
                </c:pt>
                <c:pt idx="509">
                  <c:v>6.9892345690453599E-3</c:v>
                </c:pt>
                <c:pt idx="510">
                  <c:v>6.8411491583292199E-3</c:v>
                </c:pt>
                <c:pt idx="511">
                  <c:v>6.6852538443458401E-3</c:v>
                </c:pt>
                <c:pt idx="512">
                  <c:v>6.5663223652910703E-3</c:v>
                </c:pt>
                <c:pt idx="513">
                  <c:v>6.4706754524817599E-3</c:v>
                </c:pt>
                <c:pt idx="514">
                  <c:v>6.40385219359436E-3</c:v>
                </c:pt>
                <c:pt idx="515">
                  <c:v>6.3550299154641497E-3</c:v>
                </c:pt>
                <c:pt idx="516">
                  <c:v>6.2977773921183396E-3</c:v>
                </c:pt>
                <c:pt idx="517">
                  <c:v>6.2297693606203396E-3</c:v>
                </c:pt>
                <c:pt idx="518">
                  <c:v>6.1777822923929204E-3</c:v>
                </c:pt>
                <c:pt idx="519">
                  <c:v>6.1694204262766001E-3</c:v>
                </c:pt>
                <c:pt idx="520">
                  <c:v>6.18966557881477E-3</c:v>
                </c:pt>
                <c:pt idx="521">
                  <c:v>6.2109384743437197E-3</c:v>
                </c:pt>
                <c:pt idx="522">
                  <c:v>6.2341289340034304E-3</c:v>
                </c:pt>
                <c:pt idx="523">
                  <c:v>6.2820534001290203E-3</c:v>
                </c:pt>
                <c:pt idx="524">
                  <c:v>6.3267917987349402E-3</c:v>
                </c:pt>
                <c:pt idx="525">
                  <c:v>6.3616413973572603E-3</c:v>
                </c:pt>
                <c:pt idx="526">
                  <c:v>6.3990941631713698E-3</c:v>
                </c:pt>
                <c:pt idx="527">
                  <c:v>6.4315525163374998E-3</c:v>
                </c:pt>
                <c:pt idx="528">
                  <c:v>6.4667835255275098E-3</c:v>
                </c:pt>
                <c:pt idx="529">
                  <c:v>6.4919484584078802E-3</c:v>
                </c:pt>
                <c:pt idx="530">
                  <c:v>6.51473453782489E-3</c:v>
                </c:pt>
                <c:pt idx="531">
                  <c:v>6.53673420948905E-3</c:v>
                </c:pt>
                <c:pt idx="532">
                  <c:v>6.5439960790372696E-3</c:v>
                </c:pt>
                <c:pt idx="533">
                  <c:v>6.5405672646257698E-3</c:v>
                </c:pt>
                <c:pt idx="534">
                  <c:v>6.5358400481854298E-3</c:v>
                </c:pt>
                <c:pt idx="535">
                  <c:v>6.5311128317450898E-3</c:v>
                </c:pt>
                <c:pt idx="536">
                  <c:v>6.5151334520294601E-3</c:v>
                </c:pt>
                <c:pt idx="537">
                  <c:v>6.5179013455975501E-3</c:v>
                </c:pt>
                <c:pt idx="538">
                  <c:v>6.5980843000895996E-3</c:v>
                </c:pt>
                <c:pt idx="539">
                  <c:v>6.71367166804314E-3</c:v>
                </c:pt>
                <c:pt idx="540">
                  <c:v>6.8005480313175796E-3</c:v>
                </c:pt>
                <c:pt idx="541">
                  <c:v>6.79086556024764E-3</c:v>
                </c:pt>
                <c:pt idx="542">
                  <c:v>6.7811830891776901E-3</c:v>
                </c:pt>
                <c:pt idx="543">
                  <c:v>6.7587183499991099E-3</c:v>
                </c:pt>
                <c:pt idx="544">
                  <c:v>6.72742462864237E-3</c:v>
                </c:pt>
                <c:pt idx="545">
                  <c:v>6.7131322127309398E-3</c:v>
                </c:pt>
                <c:pt idx="546">
                  <c:v>6.65697420468134E-3</c:v>
                </c:pt>
                <c:pt idx="547">
                  <c:v>6.5933708622205201E-3</c:v>
                </c:pt>
                <c:pt idx="548">
                  <c:v>6.5574818571722798E-3</c:v>
                </c:pt>
                <c:pt idx="549">
                  <c:v>6.5122563588001104E-3</c:v>
                </c:pt>
                <c:pt idx="550">
                  <c:v>6.4638049547453003E-3</c:v>
                </c:pt>
                <c:pt idx="551">
                  <c:v>6.4383459103966598E-3</c:v>
                </c:pt>
                <c:pt idx="552">
                  <c:v>6.4220646027343398E-3</c:v>
                </c:pt>
                <c:pt idx="553">
                  <c:v>6.39498979480509E-3</c:v>
                </c:pt>
                <c:pt idx="554">
                  <c:v>6.3812182370372597E-3</c:v>
                </c:pt>
                <c:pt idx="555">
                  <c:v>6.3833883858480699E-3</c:v>
                </c:pt>
                <c:pt idx="556">
                  <c:v>6.37897905677397E-3</c:v>
                </c:pt>
                <c:pt idx="557">
                  <c:v>6.38440986665215E-3</c:v>
                </c:pt>
                <c:pt idx="558">
                  <c:v>6.4049713267701801E-3</c:v>
                </c:pt>
                <c:pt idx="559">
                  <c:v>6.4246254695861397E-3</c:v>
                </c:pt>
                <c:pt idx="560">
                  <c:v>6.4479753135197604E-3</c:v>
                </c:pt>
                <c:pt idx="561">
                  <c:v>6.4720601994188798E-3</c:v>
                </c:pt>
                <c:pt idx="562">
                  <c:v>6.4906522432003101E-3</c:v>
                </c:pt>
                <c:pt idx="563">
                  <c:v>6.5094076938889897E-3</c:v>
                </c:pt>
                <c:pt idx="564">
                  <c:v>6.5376150474196803E-3</c:v>
                </c:pt>
                <c:pt idx="565">
                  <c:v>6.5540604333797501E-3</c:v>
                </c:pt>
                <c:pt idx="566">
                  <c:v>6.5743683806415102E-3</c:v>
                </c:pt>
                <c:pt idx="567">
                  <c:v>6.5820644693664696E-3</c:v>
                </c:pt>
                <c:pt idx="568">
                  <c:v>6.5835431348555103E-3</c:v>
                </c:pt>
                <c:pt idx="569">
                  <c:v>6.5817263130674196E-3</c:v>
                </c:pt>
                <c:pt idx="570">
                  <c:v>6.5763692743256302E-3</c:v>
                </c:pt>
                <c:pt idx="571">
                  <c:v>6.57101223558384E-3</c:v>
                </c:pt>
                <c:pt idx="572">
                  <c:v>6.5504643331859803E-3</c:v>
                </c:pt>
                <c:pt idx="573">
                  <c:v>6.5209494932152601E-3</c:v>
                </c:pt>
                <c:pt idx="574">
                  <c:v>6.4721387413490703E-3</c:v>
                </c:pt>
                <c:pt idx="575">
                  <c:v>6.4057150532774399E-3</c:v>
                </c:pt>
                <c:pt idx="576">
                  <c:v>6.33476559711218E-3</c:v>
                </c:pt>
                <c:pt idx="577">
                  <c:v>6.3029799978082902E-3</c:v>
                </c:pt>
                <c:pt idx="578">
                  <c:v>6.3335388676055001E-3</c:v>
                </c:pt>
                <c:pt idx="579">
                  <c:v>6.3255525675700499E-3</c:v>
                </c:pt>
                <c:pt idx="580">
                  <c:v>6.3175662675346101E-3</c:v>
                </c:pt>
                <c:pt idx="581">
                  <c:v>6.2936698872574203E-3</c:v>
                </c:pt>
                <c:pt idx="582">
                  <c:v>6.1996391609960202E-3</c:v>
                </c:pt>
                <c:pt idx="583">
                  <c:v>6.0816873666114301E-3</c:v>
                </c:pt>
                <c:pt idx="584">
                  <c:v>5.97147645712141E-3</c:v>
                </c:pt>
                <c:pt idx="585">
                  <c:v>5.8687543976869601E-3</c:v>
                </c:pt>
                <c:pt idx="586">
                  <c:v>5.7314802962016697E-3</c:v>
                </c:pt>
                <c:pt idx="587">
                  <c:v>5.5770396632869599E-3</c:v>
                </c:pt>
                <c:pt idx="588">
                  <c:v>5.4307685253651298E-3</c:v>
                </c:pt>
                <c:pt idx="589">
                  <c:v>5.2801723328199301E-3</c:v>
                </c:pt>
                <c:pt idx="590">
                  <c:v>5.1260593826631803E-3</c:v>
                </c:pt>
                <c:pt idx="591">
                  <c:v>4.9462602277341103E-3</c:v>
                </c:pt>
                <c:pt idx="592">
                  <c:v>4.7866178601662203E-3</c:v>
                </c:pt>
                <c:pt idx="593">
                  <c:v>4.6922813246040402E-3</c:v>
                </c:pt>
                <c:pt idx="594">
                  <c:v>4.6169658441525003E-3</c:v>
                </c:pt>
                <c:pt idx="595">
                  <c:v>4.5469167201298696E-3</c:v>
                </c:pt>
                <c:pt idx="596">
                  <c:v>4.5026690632831304E-3</c:v>
                </c:pt>
                <c:pt idx="597">
                  <c:v>4.4779363612755998E-3</c:v>
                </c:pt>
                <c:pt idx="598">
                  <c:v>4.4617706985136804E-3</c:v>
                </c:pt>
                <c:pt idx="599">
                  <c:v>4.4651605306922299E-3</c:v>
                </c:pt>
                <c:pt idx="600">
                  <c:v>4.4763231943402001E-3</c:v>
                </c:pt>
                <c:pt idx="601">
                  <c:v>4.4905950834408003E-3</c:v>
                </c:pt>
                <c:pt idx="602">
                  <c:v>4.5082102864264003E-3</c:v>
                </c:pt>
                <c:pt idx="603">
                  <c:v>4.5352475578090603E-3</c:v>
                </c:pt>
                <c:pt idx="604">
                  <c:v>4.5679456799305697E-3</c:v>
                </c:pt>
                <c:pt idx="605">
                  <c:v>4.5903353210383201E-3</c:v>
                </c:pt>
                <c:pt idx="606">
                  <c:v>4.6150405405445596E-3</c:v>
                </c:pt>
                <c:pt idx="607">
                  <c:v>4.6531692146917604E-3</c:v>
                </c:pt>
                <c:pt idx="608">
                  <c:v>4.6870806526125202E-3</c:v>
                </c:pt>
                <c:pt idx="609">
                  <c:v>4.72585483258942E-3</c:v>
                </c:pt>
                <c:pt idx="610">
                  <c:v>4.7489438881274902E-3</c:v>
                </c:pt>
                <c:pt idx="611">
                  <c:v>4.7581867949613903E-3</c:v>
                </c:pt>
                <c:pt idx="612">
                  <c:v>4.7599100784933603E-3</c:v>
                </c:pt>
                <c:pt idx="613">
                  <c:v>4.7616333620253198E-3</c:v>
                </c:pt>
                <c:pt idx="614">
                  <c:v>4.76039946185817E-3</c:v>
                </c:pt>
                <c:pt idx="615">
                  <c:v>4.7597736354128397E-3</c:v>
                </c:pt>
                <c:pt idx="616">
                  <c:v>4.7591478089675102E-3</c:v>
                </c:pt>
                <c:pt idx="617">
                  <c:v>4.7645793041041096E-3</c:v>
                </c:pt>
                <c:pt idx="618">
                  <c:v>4.8701189335340397E-3</c:v>
                </c:pt>
                <c:pt idx="619">
                  <c:v>5.0248949399488898E-3</c:v>
                </c:pt>
                <c:pt idx="620">
                  <c:v>5.0806881091185101E-3</c:v>
                </c:pt>
                <c:pt idx="621">
                  <c:v>5.1046971967078801E-3</c:v>
                </c:pt>
                <c:pt idx="622">
                  <c:v>5.0854795941820399E-3</c:v>
                </c:pt>
                <c:pt idx="623">
                  <c:v>5.0662619916561997E-3</c:v>
                </c:pt>
                <c:pt idx="624">
                  <c:v>5.0682995868332296E-3</c:v>
                </c:pt>
                <c:pt idx="625">
                  <c:v>5.0806779186259102E-3</c:v>
                </c:pt>
                <c:pt idx="626">
                  <c:v>5.0737437027178704E-3</c:v>
                </c:pt>
                <c:pt idx="627">
                  <c:v>5.0668094868098401E-3</c:v>
                </c:pt>
                <c:pt idx="628">
                  <c:v>5.0467368393326498E-3</c:v>
                </c:pt>
                <c:pt idx="629">
                  <c:v>5.0029368724091904E-3</c:v>
                </c:pt>
                <c:pt idx="630">
                  <c:v>4.9868547757612397E-3</c:v>
                </c:pt>
                <c:pt idx="631">
                  <c:v>4.9800833329259001E-3</c:v>
                </c:pt>
                <c:pt idx="632">
                  <c:v>4.9733118900905501E-3</c:v>
                </c:pt>
                <c:pt idx="633">
                  <c:v>4.9589554929217799E-3</c:v>
                </c:pt>
                <c:pt idx="634">
                  <c:v>4.93946790853559E-3</c:v>
                </c:pt>
                <c:pt idx="635">
                  <c:v>4.9323137548118101E-3</c:v>
                </c:pt>
                <c:pt idx="636">
                  <c:v>4.94835923155304E-3</c:v>
                </c:pt>
                <c:pt idx="637">
                  <c:v>4.95295144635635E-3</c:v>
                </c:pt>
                <c:pt idx="638">
                  <c:v>4.9538937737946204E-3</c:v>
                </c:pt>
                <c:pt idx="639">
                  <c:v>4.9543185529992498E-3</c:v>
                </c:pt>
                <c:pt idx="640">
                  <c:v>4.9654430478633903E-3</c:v>
                </c:pt>
                <c:pt idx="641">
                  <c:v>4.9773845399921999E-3</c:v>
                </c:pt>
                <c:pt idx="642">
                  <c:v>4.9847262241365601E-3</c:v>
                </c:pt>
                <c:pt idx="643">
                  <c:v>4.9930864613316802E-3</c:v>
                </c:pt>
                <c:pt idx="644">
                  <c:v>4.9928901448143496E-3</c:v>
                </c:pt>
                <c:pt idx="645">
                  <c:v>5.0012059228580997E-3</c:v>
                </c:pt>
                <c:pt idx="646">
                  <c:v>5.0135259463700401E-3</c:v>
                </c:pt>
                <c:pt idx="647">
                  <c:v>5.0095267028200602E-3</c:v>
                </c:pt>
                <c:pt idx="648">
                  <c:v>5.00862234293114E-3</c:v>
                </c:pt>
                <c:pt idx="649">
                  <c:v>5.0003152866239598E-3</c:v>
                </c:pt>
                <c:pt idx="650">
                  <c:v>4.9920082303167796E-3</c:v>
                </c:pt>
                <c:pt idx="651">
                  <c:v>4.9783631265166804E-3</c:v>
                </c:pt>
                <c:pt idx="652">
                  <c:v>4.9466385213210902E-3</c:v>
                </c:pt>
                <c:pt idx="653">
                  <c:v>4.89311321071202E-3</c:v>
                </c:pt>
                <c:pt idx="654">
                  <c:v>4.8297042962862999E-3</c:v>
                </c:pt>
                <c:pt idx="655">
                  <c:v>4.7975658624278602E-3</c:v>
                </c:pt>
                <c:pt idx="656">
                  <c:v>4.7390894466135501E-3</c:v>
                </c:pt>
                <c:pt idx="657">
                  <c:v>4.66018664986059E-3</c:v>
                </c:pt>
                <c:pt idx="658">
                  <c:v>4.6324687786058203E-3</c:v>
                </c:pt>
                <c:pt idx="659">
                  <c:v>4.6170562649451904E-3</c:v>
                </c:pt>
                <c:pt idx="660">
                  <c:v>4.6016437512845596E-3</c:v>
                </c:pt>
                <c:pt idx="661">
                  <c:v>4.5696965712754703E-3</c:v>
                </c:pt>
                <c:pt idx="662">
                  <c:v>4.4604120558856897E-3</c:v>
                </c:pt>
                <c:pt idx="663">
                  <c:v>4.3133734292731402E-3</c:v>
                </c:pt>
                <c:pt idx="664">
                  <c:v>4.1463523746224102E-3</c:v>
                </c:pt>
                <c:pt idx="665">
                  <c:v>4.0125044704396699E-3</c:v>
                </c:pt>
                <c:pt idx="666">
                  <c:v>3.9256330689141699E-3</c:v>
                </c:pt>
                <c:pt idx="667">
                  <c:v>3.8255351971649598E-3</c:v>
                </c:pt>
                <c:pt idx="668">
                  <c:v>3.69788302567457E-3</c:v>
                </c:pt>
                <c:pt idx="669">
                  <c:v>3.5422780540011901E-3</c:v>
                </c:pt>
                <c:pt idx="670">
                  <c:v>3.3534131864187801E-3</c:v>
                </c:pt>
                <c:pt idx="671">
                  <c:v>3.18760652864916E-3</c:v>
                </c:pt>
                <c:pt idx="672">
                  <c:v>3.07925830300178E-3</c:v>
                </c:pt>
                <c:pt idx="673">
                  <c:v>2.9962709692418102E-3</c:v>
                </c:pt>
                <c:pt idx="674">
                  <c:v>2.9293365984043298E-3</c:v>
                </c:pt>
                <c:pt idx="675">
                  <c:v>2.86907084492542E-3</c:v>
                </c:pt>
                <c:pt idx="676">
                  <c:v>2.8163361197618801E-3</c:v>
                </c:pt>
                <c:pt idx="677">
                  <c:v>2.7651070488853499E-3</c:v>
                </c:pt>
                <c:pt idx="678">
                  <c:v>2.72116004758601E-3</c:v>
                </c:pt>
                <c:pt idx="679">
                  <c:v>2.6937355353277401E-3</c:v>
                </c:pt>
                <c:pt idx="680">
                  <c:v>2.6786100213331198E-3</c:v>
                </c:pt>
                <c:pt idx="681">
                  <c:v>2.6680962675833301E-3</c:v>
                </c:pt>
                <c:pt idx="682">
                  <c:v>2.6598379401768699E-3</c:v>
                </c:pt>
                <c:pt idx="683">
                  <c:v>2.6757194269239502E-3</c:v>
                </c:pt>
                <c:pt idx="684">
                  <c:v>2.6935317133997801E-3</c:v>
                </c:pt>
                <c:pt idx="685">
                  <c:v>2.7178466828269299E-3</c:v>
                </c:pt>
                <c:pt idx="686">
                  <c:v>2.7392630006856599E-3</c:v>
                </c:pt>
                <c:pt idx="687">
                  <c:v>2.7448863585386998E-3</c:v>
                </c:pt>
                <c:pt idx="688">
                  <c:v>2.7818764800173401E-3</c:v>
                </c:pt>
                <c:pt idx="689">
                  <c:v>2.81504463211453E-3</c:v>
                </c:pt>
                <c:pt idx="690">
                  <c:v>2.8235885200009899E-3</c:v>
                </c:pt>
                <c:pt idx="691">
                  <c:v>2.85038417054554E-3</c:v>
                </c:pt>
                <c:pt idx="692">
                  <c:v>2.8732271010169599E-3</c:v>
                </c:pt>
                <c:pt idx="693">
                  <c:v>2.8826397840938799E-3</c:v>
                </c:pt>
                <c:pt idx="694">
                  <c:v>2.87270766951902E-3</c:v>
                </c:pt>
                <c:pt idx="695">
                  <c:v>2.8627755549441702E-3</c:v>
                </c:pt>
                <c:pt idx="696">
                  <c:v>2.8433968564496202E-3</c:v>
                </c:pt>
                <c:pt idx="697">
                  <c:v>2.8149498304609298E-3</c:v>
                </c:pt>
                <c:pt idx="698">
                  <c:v>2.8804955400848699E-3</c:v>
                </c:pt>
                <c:pt idx="699">
                  <c:v>3.0110547479414401E-3</c:v>
                </c:pt>
                <c:pt idx="700">
                  <c:v>3.1109797444784201E-3</c:v>
                </c:pt>
                <c:pt idx="701">
                  <c:v>3.1067309588375101E-3</c:v>
                </c:pt>
                <c:pt idx="702">
                  <c:v>3.0946311890014799E-3</c:v>
                </c:pt>
                <c:pt idx="703">
                  <c:v>3.0825314191654401E-3</c:v>
                </c:pt>
                <c:pt idx="704">
                  <c:v>3.0385955594703301E-3</c:v>
                </c:pt>
                <c:pt idx="705">
                  <c:v>3.0184765082241099E-3</c:v>
                </c:pt>
                <c:pt idx="706">
                  <c:v>2.97307001411549E-3</c:v>
                </c:pt>
                <c:pt idx="707">
                  <c:v>2.9189376917957799E-3</c:v>
                </c:pt>
                <c:pt idx="708">
                  <c:v>2.8691136188096602E-3</c:v>
                </c:pt>
                <c:pt idx="709">
                  <c:v>2.8058197464711299E-3</c:v>
                </c:pt>
                <c:pt idx="710">
                  <c:v>2.75597245284397E-3</c:v>
                </c:pt>
                <c:pt idx="711">
                  <c:v>2.7274579402483002E-3</c:v>
                </c:pt>
                <c:pt idx="712">
                  <c:v>2.7002053545399601E-3</c:v>
                </c:pt>
                <c:pt idx="713">
                  <c:v>2.68298944090048E-3</c:v>
                </c:pt>
                <c:pt idx="714">
                  <c:v>2.6864747833930001E-3</c:v>
                </c:pt>
                <c:pt idx="715">
                  <c:v>2.7011313098862701E-3</c:v>
                </c:pt>
                <c:pt idx="716">
                  <c:v>2.7129022431350599E-3</c:v>
                </c:pt>
                <c:pt idx="717">
                  <c:v>2.72935565292098E-3</c:v>
                </c:pt>
                <c:pt idx="718">
                  <c:v>2.73913194549214E-3</c:v>
                </c:pt>
                <c:pt idx="719">
                  <c:v>2.7551564335576298E-3</c:v>
                </c:pt>
                <c:pt idx="720">
                  <c:v>2.7901613764166398E-3</c:v>
                </c:pt>
                <c:pt idx="721">
                  <c:v>2.8270691805438999E-3</c:v>
                </c:pt>
                <c:pt idx="722">
                  <c:v>2.8573073838233402E-3</c:v>
                </c:pt>
                <c:pt idx="723">
                  <c:v>2.8829412882395498E-3</c:v>
                </c:pt>
                <c:pt idx="724">
                  <c:v>2.90343038664897E-3</c:v>
                </c:pt>
                <c:pt idx="725">
                  <c:v>2.9223242916646599E-3</c:v>
                </c:pt>
                <c:pt idx="726">
                  <c:v>2.9287783519218102E-3</c:v>
                </c:pt>
                <c:pt idx="727">
                  <c:v>2.94293056619414E-3</c:v>
                </c:pt>
                <c:pt idx="728">
                  <c:v>2.94513356334447E-3</c:v>
                </c:pt>
                <c:pt idx="729">
                  <c:v>2.9423760143402799E-3</c:v>
                </c:pt>
                <c:pt idx="730">
                  <c:v>2.9371381922588301E-3</c:v>
                </c:pt>
                <c:pt idx="731">
                  <c:v>2.9319003701773799E-3</c:v>
                </c:pt>
                <c:pt idx="732">
                  <c:v>2.9020548940547901E-3</c:v>
                </c:pt>
                <c:pt idx="733">
                  <c:v>2.8564238635150302E-3</c:v>
                </c:pt>
                <c:pt idx="734">
                  <c:v>2.7818526632665502E-3</c:v>
                </c:pt>
                <c:pt idx="735">
                  <c:v>2.7052008677867999E-3</c:v>
                </c:pt>
                <c:pt idx="736">
                  <c:v>2.63623763534798E-3</c:v>
                </c:pt>
                <c:pt idx="737">
                  <c:v>2.5658436481258199E-3</c:v>
                </c:pt>
                <c:pt idx="738">
                  <c:v>2.5402289453054002E-3</c:v>
                </c:pt>
                <c:pt idx="739">
                  <c:v>2.5249769508348401E-3</c:v>
                </c:pt>
                <c:pt idx="740">
                  <c:v>2.50972495636427E-3</c:v>
                </c:pt>
                <c:pt idx="741">
                  <c:v>2.4803880828322502E-3</c:v>
                </c:pt>
                <c:pt idx="742">
                  <c:v>2.39712865554821E-3</c:v>
                </c:pt>
                <c:pt idx="743">
                  <c:v>2.26996789907797E-3</c:v>
                </c:pt>
                <c:pt idx="744">
                  <c:v>2.1222741058860599E-3</c:v>
                </c:pt>
                <c:pt idx="745">
                  <c:v>2.01446339583738E-3</c:v>
                </c:pt>
                <c:pt idx="746">
                  <c:v>1.9083711426855299E-3</c:v>
                </c:pt>
                <c:pt idx="747">
                  <c:v>1.7726111100672499E-3</c:v>
                </c:pt>
                <c:pt idx="748">
                  <c:v>1.62945416747964E-3</c:v>
                </c:pt>
                <c:pt idx="749">
                  <c:v>1.4644304248160201E-3</c:v>
                </c:pt>
                <c:pt idx="750">
                  <c:v>1.27648483508641E-3</c:v>
                </c:pt>
                <c:pt idx="751">
                  <c:v>1.0952173276057701E-3</c:v>
                </c:pt>
                <c:pt idx="752">
                  <c:v>9.6130629113434795E-4</c:v>
                </c:pt>
                <c:pt idx="753">
                  <c:v>8.6113388498910602E-4</c:v>
                </c:pt>
                <c:pt idx="754">
                  <c:v>7.6858019119064496E-4</c:v>
                </c:pt>
                <c:pt idx="755">
                  <c:v>6.8819699995359895E-4</c:v>
                </c:pt>
                <c:pt idx="756">
                  <c:v>6.2379987872722398E-4</c:v>
                </c:pt>
                <c:pt idx="757">
                  <c:v>5.8553732894255203E-4</c:v>
                </c:pt>
                <c:pt idx="758">
                  <c:v>5.6248254615297701E-4</c:v>
                </c:pt>
                <c:pt idx="759">
                  <c:v>5.60477844334575E-4</c:v>
                </c:pt>
                <c:pt idx="760">
                  <c:v>5.5731792651738201E-4</c:v>
                </c:pt>
                <c:pt idx="761">
                  <c:v>5.6217413413555805E-4</c:v>
                </c:pt>
                <c:pt idx="762">
                  <c:v>5.8809987517401705E-4</c:v>
                </c:pt>
                <c:pt idx="763">
                  <c:v>6.1675636119312705E-4</c:v>
                </c:pt>
                <c:pt idx="764">
                  <c:v>6.5007363146107498E-4</c:v>
                </c:pt>
                <c:pt idx="765">
                  <c:v>6.8445469380945295E-4</c:v>
                </c:pt>
                <c:pt idx="766">
                  <c:v>7.1259047824713301E-4</c:v>
                </c:pt>
                <c:pt idx="767">
                  <c:v>7.5249443967277403E-4</c:v>
                </c:pt>
                <c:pt idx="768">
                  <c:v>8.0224591621658203E-4</c:v>
                </c:pt>
                <c:pt idx="769">
                  <c:v>8.4617901911709903E-4</c:v>
                </c:pt>
                <c:pt idx="770">
                  <c:v>8.7438549058196805E-4</c:v>
                </c:pt>
                <c:pt idx="771">
                  <c:v>8.9753480569401797E-4</c:v>
                </c:pt>
                <c:pt idx="772">
                  <c:v>9.0071888428198998E-4</c:v>
                </c:pt>
                <c:pt idx="773">
                  <c:v>8.9664188454911602E-4</c:v>
                </c:pt>
                <c:pt idx="774">
                  <c:v>8.86030239235196E-4</c:v>
                </c:pt>
                <c:pt idx="775">
                  <c:v>8.7541859392127597E-4</c:v>
                </c:pt>
                <c:pt idx="776">
                  <c:v>8.7060244499453498E-4</c:v>
                </c:pt>
                <c:pt idx="777">
                  <c:v>8.3206643130583795E-4</c:v>
                </c:pt>
                <c:pt idx="778">
                  <c:v>8.4041214920213504E-4</c:v>
                </c:pt>
                <c:pt idx="779">
                  <c:v>9.3866650626720101E-4</c:v>
                </c:pt>
                <c:pt idx="780">
                  <c:v>1.0391739928404199E-3</c:v>
                </c:pt>
                <c:pt idx="781">
                  <c:v>1.0381825097993101E-3</c:v>
                </c:pt>
                <c:pt idx="782">
                  <c:v>1.03135638681482E-3</c:v>
                </c:pt>
                <c:pt idx="783">
                  <c:v>1.02453026383033E-3</c:v>
                </c:pt>
                <c:pt idx="784">
                  <c:v>1.00705084256464E-3</c:v>
                </c:pt>
                <c:pt idx="785">
                  <c:v>9.947002678821989E-4</c:v>
                </c:pt>
                <c:pt idx="786">
                  <c:v>9.8506703264176392E-4</c:v>
                </c:pt>
                <c:pt idx="787">
                  <c:v>9.35397704664225E-4</c:v>
                </c:pt>
                <c:pt idx="788">
                  <c:v>8.7317775426535801E-4</c:v>
                </c:pt>
                <c:pt idx="789">
                  <c:v>8.2844394387151805E-4</c:v>
                </c:pt>
                <c:pt idx="790">
                  <c:v>7.8069546036359596E-4</c:v>
                </c:pt>
                <c:pt idx="791">
                  <c:v>7.3280438542631596E-4</c:v>
                </c:pt>
                <c:pt idx="792">
                  <c:v>6.9995537448810702E-4</c:v>
                </c:pt>
                <c:pt idx="793">
                  <c:v>6.7620296388406695E-4</c:v>
                </c:pt>
                <c:pt idx="794">
                  <c:v>6.5679236501228896E-4</c:v>
                </c:pt>
                <c:pt idx="795">
                  <c:v>6.5473742874758601E-4</c:v>
                </c:pt>
                <c:pt idx="796">
                  <c:v>6.5219289251405702E-4</c:v>
                </c:pt>
                <c:pt idx="797">
                  <c:v>6.6473353509256805E-4</c:v>
                </c:pt>
                <c:pt idx="798">
                  <c:v>6.9841343081943205E-4</c:v>
                </c:pt>
                <c:pt idx="799">
                  <c:v>7.2070927476359202E-4</c:v>
                </c:pt>
                <c:pt idx="800">
                  <c:v>7.4203897106274105E-4</c:v>
                </c:pt>
                <c:pt idx="801">
                  <c:v>7.8094354858176897E-4</c:v>
                </c:pt>
                <c:pt idx="802">
                  <c:v>8.0693078092864095E-4</c:v>
                </c:pt>
                <c:pt idx="803">
                  <c:v>8.3277366783855299E-4</c:v>
                </c:pt>
                <c:pt idx="804">
                  <c:v>8.6277933643306797E-4</c:v>
                </c:pt>
                <c:pt idx="805">
                  <c:v>8.84483619533735E-4</c:v>
                </c:pt>
                <c:pt idx="806">
                  <c:v>8.8897215350685298E-4</c:v>
                </c:pt>
                <c:pt idx="807">
                  <c:v>8.8870923793630695E-4</c:v>
                </c:pt>
                <c:pt idx="808">
                  <c:v>8.8844632236576102E-4</c:v>
                </c:pt>
                <c:pt idx="809">
                  <c:v>8.8786218068183105E-4</c:v>
                </c:pt>
                <c:pt idx="810">
                  <c:v>8.8067862148879595E-4</c:v>
                </c:pt>
                <c:pt idx="811">
                  <c:v>8.7349506229576497E-4</c:v>
                </c:pt>
                <c:pt idx="812">
                  <c:v>8.5934419307706904E-4</c:v>
                </c:pt>
                <c:pt idx="813">
                  <c:v>8.3847154537661E-4</c:v>
                </c:pt>
                <c:pt idx="814">
                  <c:v>8.2525063712847403E-4</c:v>
                </c:pt>
                <c:pt idx="815">
                  <c:v>7.92526331104609E-4</c:v>
                </c:pt>
                <c:pt idx="816">
                  <c:v>7.2386603424009501E-4</c:v>
                </c:pt>
                <c:pt idx="817">
                  <c:v>6.5158810662821302E-4</c:v>
                </c:pt>
                <c:pt idx="818">
                  <c:v>6.3968444077995199E-4</c:v>
                </c:pt>
                <c:pt idx="819">
                  <c:v>6.8610999156290596E-4</c:v>
                </c:pt>
                <c:pt idx="820">
                  <c:v>6.6626450346053299E-4</c:v>
                </c:pt>
                <c:pt idx="821">
                  <c:v>6.4641901535816501E-4</c:v>
                </c:pt>
                <c:pt idx="822">
                  <c:v>6.0886579117652197E-4</c:v>
                </c:pt>
                <c:pt idx="823">
                  <c:v>5.0324509393365798E-4</c:v>
                </c:pt>
                <c:pt idx="824">
                  <c:v>3.8136952077150399E-4</c:v>
                </c:pt>
                <c:pt idx="825">
                  <c:v>2.9220157540425101E-4</c:v>
                </c:pt>
                <c:pt idx="826">
                  <c:v>2.1677048278862199E-4</c:v>
                </c:pt>
                <c:pt idx="827">
                  <c:v>1.08379788450416E-4</c:v>
                </c:pt>
                <c:pt idx="828" formatCode="0.00E+00">
                  <c:v>-1.7116296728514901E-5</c:v>
                </c:pt>
                <c:pt idx="829">
                  <c:v>-1.5864476061571101E-4</c:v>
                </c:pt>
                <c:pt idx="830">
                  <c:v>-3.0900624014087899E-4</c:v>
                </c:pt>
                <c:pt idx="831">
                  <c:v>-4.58226644613122E-4</c:v>
                </c:pt>
                <c:pt idx="832">
                  <c:v>-6.2879756927709698E-4</c:v>
                </c:pt>
                <c:pt idx="833">
                  <c:v>-7.6793977988271899E-4</c:v>
                </c:pt>
                <c:pt idx="834">
                  <c:v>-8.3591692835454604E-4</c:v>
                </c:pt>
                <c:pt idx="835">
                  <c:v>-8.8617220634187302E-4</c:v>
                </c:pt>
                <c:pt idx="836">
                  <c:v>-9.3537539174293205E-4</c:v>
                </c:pt>
                <c:pt idx="837">
                  <c:v>-9.7165410427521896E-4</c:v>
                </c:pt>
                <c:pt idx="838">
                  <c:v>-9.6044953367088596E-4</c:v>
                </c:pt>
                <c:pt idx="839">
                  <c:v>-9.5108133350875999E-4</c:v>
                </c:pt>
                <c:pt idx="840">
                  <c:v>-9.4171313334663403E-4</c:v>
                </c:pt>
                <c:pt idx="841">
                  <c:v>-9.3535077966908997E-4</c:v>
                </c:pt>
                <c:pt idx="842">
                  <c:v>-8.7757237370302097E-4</c:v>
                </c:pt>
                <c:pt idx="843">
                  <c:v>-8.1554559532866602E-4</c:v>
                </c:pt>
                <c:pt idx="844">
                  <c:v>-7.5278235750810799E-4</c:v>
                </c:pt>
                <c:pt idx="845">
                  <c:v>-6.8823490498207205E-4</c:v>
                </c:pt>
                <c:pt idx="846">
                  <c:v>-6.2934535538767904E-4</c:v>
                </c:pt>
                <c:pt idx="847">
                  <c:v>-5.8515819210689496E-4</c:v>
                </c:pt>
                <c:pt idx="848">
                  <c:v>-5.4947898064071203E-4</c:v>
                </c:pt>
                <c:pt idx="849">
                  <c:v>-4.8801888299829802E-4</c:v>
                </c:pt>
                <c:pt idx="850">
                  <c:v>-4.2210606014201799E-4</c:v>
                </c:pt>
                <c:pt idx="851">
                  <c:v>-3.9018415320197998E-4</c:v>
                </c:pt>
                <c:pt idx="852">
                  <c:v>-3.7021150659668199E-4</c:v>
                </c:pt>
                <c:pt idx="853">
                  <c:v>-3.4155051890999801E-4</c:v>
                </c:pt>
                <c:pt idx="854">
                  <c:v>-3.1718636226792899E-4</c:v>
                </c:pt>
                <c:pt idx="855">
                  <c:v>-3.0575570682643099E-4</c:v>
                </c:pt>
                <c:pt idx="856">
                  <c:v>-3.0240999015373798E-4</c:v>
                </c:pt>
                <c:pt idx="857">
                  <c:v>-2.9906427348104199E-4</c:v>
                </c:pt>
                <c:pt idx="858">
                  <c:v>-2.8809124951623702E-4</c:v>
                </c:pt>
                <c:pt idx="859">
                  <c:v>-1.6848630434389801E-4</c:v>
                </c:pt>
                <c:pt idx="860" formatCode="0.00E+00">
                  <c:v>-2.4751251104819999E-5</c:v>
                </c:pt>
                <c:pt idx="861" formatCode="0.00E+00">
                  <c:v>6.5359553387118595E-5</c:v>
                </c:pt>
                <c:pt idx="862" formatCode="0.00E+00">
                  <c:v>6.0601951356889099E-5</c:v>
                </c:pt>
                <c:pt idx="863" formatCode="0.00E+00">
                  <c:v>5.58443493266558E-5</c:v>
                </c:pt>
                <c:pt idx="864" formatCode="0.00E+00">
                  <c:v>3.7666804319150401E-5</c:v>
                </c:pt>
                <c:pt idx="865" formatCode="0.00E+00">
                  <c:v>1.9077304287197998E-5</c:v>
                </c:pt>
                <c:pt idx="866" formatCode="0.00E+00">
                  <c:v>9.1591051163608907E-6</c:v>
                </c:pt>
                <c:pt idx="867" formatCode="0.00E+00">
                  <c:v>-7.5909405447620901E-7</c:v>
                </c:pt>
                <c:pt idx="868" formatCode="0.00E+00">
                  <c:v>-2.8558185994817699E-5</c:v>
                </c:pt>
                <c:pt idx="869" formatCode="0.00E+00">
                  <c:v>-5.39771526318621E-5</c:v>
                </c:pt>
                <c:pt idx="870" formatCode="0.00E+00">
                  <c:v>-7.3004724357804404E-5</c:v>
                </c:pt>
                <c:pt idx="871" formatCode="0.00E+00">
                  <c:v>-9.0896441096943102E-5</c:v>
                </c:pt>
                <c:pt idx="872">
                  <c:v>-1.07693881243876E-4</c:v>
                </c:pt>
                <c:pt idx="873">
                  <c:v>-1.07589780701597E-4</c:v>
                </c:pt>
                <c:pt idx="874">
                  <c:v>-1.07485680159315E-4</c:v>
                </c:pt>
                <c:pt idx="875" formatCode="0.00E+00">
                  <c:v>-9.2476314126786703E-5</c:v>
                </c:pt>
                <c:pt idx="876" formatCode="0.00E+00">
                  <c:v>-3.5368995613020301E-5</c:v>
                </c:pt>
                <c:pt idx="877" formatCode="0.00E+00">
                  <c:v>3.2806486306928399E-6</c:v>
                </c:pt>
                <c:pt idx="878" formatCode="0.00E+00">
                  <c:v>1.9069217095468501E-5</c:v>
                </c:pt>
                <c:pt idx="879" formatCode="0.00E+00">
                  <c:v>4.93547814875907E-5</c:v>
                </c:pt>
                <c:pt idx="880" formatCode="0.00E+00">
                  <c:v>9.6806826053536901E-5</c:v>
                </c:pt>
                <c:pt idx="881">
                  <c:v>1.3230835058518399E-4</c:v>
                </c:pt>
                <c:pt idx="882">
                  <c:v>1.7398919140745701E-4</c:v>
                </c:pt>
                <c:pt idx="883">
                  <c:v>2.1147625048981199E-4</c:v>
                </c:pt>
                <c:pt idx="884">
                  <c:v>2.4831063381060899E-4</c:v>
                </c:pt>
                <c:pt idx="885">
                  <c:v>2.8570314634088402E-4</c:v>
                </c:pt>
                <c:pt idx="886">
                  <c:v>3.0551423885316999E-4</c:v>
                </c:pt>
                <c:pt idx="887">
                  <c:v>3.3796720167831099E-4</c:v>
                </c:pt>
                <c:pt idx="888">
                  <c:v>3.71607745777308E-4</c:v>
                </c:pt>
                <c:pt idx="889">
                  <c:v>3.8933793354216102E-4</c:v>
                </c:pt>
                <c:pt idx="890">
                  <c:v>3.8712590309079203E-4</c:v>
                </c:pt>
                <c:pt idx="891">
                  <c:v>3.8491387263942298E-4</c:v>
                </c:pt>
                <c:pt idx="892">
                  <c:v>3.93431646102631E-4</c:v>
                </c:pt>
                <c:pt idx="893">
                  <c:v>3.8276024025331502E-4</c:v>
                </c:pt>
                <c:pt idx="894">
                  <c:v>3.7208883440399497E-4</c:v>
                </c:pt>
                <c:pt idx="895">
                  <c:v>3.5403165846822503E-4</c:v>
                </c:pt>
                <c:pt idx="896">
                  <c:v>3.1275796362206201E-4</c:v>
                </c:pt>
                <c:pt idx="897">
                  <c:v>2.5274994082448801E-4</c:v>
                </c:pt>
                <c:pt idx="898">
                  <c:v>1.8904380972502001E-4</c:v>
                </c:pt>
                <c:pt idx="899">
                  <c:v>1.88015375123919E-4</c:v>
                </c:pt>
                <c:pt idx="900">
                  <c:v>1.75931405051853E-4</c:v>
                </c:pt>
                <c:pt idx="901">
                  <c:v>1.6384743497978801E-4</c:v>
                </c:pt>
                <c:pt idx="902">
                  <c:v>1.2886130084144699E-4</c:v>
                </c:pt>
                <c:pt idx="903" formatCode="0.00E+00">
                  <c:v>3.3702935522123402E-5</c:v>
                </c:pt>
                <c:pt idx="904" formatCode="0.00E+00">
                  <c:v>-9.9667960721305007E-5</c:v>
                </c:pt>
                <c:pt idx="905">
                  <c:v>-1.93452295558425E-4</c:v>
                </c:pt>
                <c:pt idx="906">
                  <c:v>-2.5409452550957098E-4</c:v>
                </c:pt>
                <c:pt idx="907">
                  <c:v>-3.4580722633562299E-4</c:v>
                </c:pt>
                <c:pt idx="908">
                  <c:v>-4.6899286165809503E-4</c:v>
                </c:pt>
                <c:pt idx="909">
                  <c:v>-5.9714387312448001E-4</c:v>
                </c:pt>
                <c:pt idx="910">
                  <c:v>-7.1798199423036397E-4</c:v>
                </c:pt>
                <c:pt idx="911">
                  <c:v>-8.4493206424449499E-4</c:v>
                </c:pt>
                <c:pt idx="912">
                  <c:v>-1.0053119916614301E-3</c:v>
                </c:pt>
                <c:pt idx="913">
                  <c:v>-1.1628842022015199E-3</c:v>
                </c:pt>
                <c:pt idx="914">
                  <c:v>-1.2593297743167099E-3</c:v>
                </c:pt>
                <c:pt idx="915">
                  <c:v>-1.31169490503871E-3</c:v>
                </c:pt>
                <c:pt idx="916">
                  <c:v>-1.3587801610018999E-3</c:v>
                </c:pt>
                <c:pt idx="917">
                  <c:v>-1.4043567969384599E-3</c:v>
                </c:pt>
                <c:pt idx="918">
                  <c:v>-1.4302256656813601E-3</c:v>
                </c:pt>
                <c:pt idx="919">
                  <c:v>-1.4341270160941901E-3</c:v>
                </c:pt>
                <c:pt idx="920">
                  <c:v>-1.4373042880254201E-3</c:v>
                </c:pt>
                <c:pt idx="921">
                  <c:v>-1.42289907882996E-3</c:v>
                </c:pt>
                <c:pt idx="922">
                  <c:v>-1.38080671446733E-3</c:v>
                </c:pt>
                <c:pt idx="923">
                  <c:v>-1.33599940838566E-3</c:v>
                </c:pt>
                <c:pt idx="924">
                  <c:v>-1.2970268536259401E-3</c:v>
                </c:pt>
                <c:pt idx="925">
                  <c:v>-1.2596936558741201E-3</c:v>
                </c:pt>
                <c:pt idx="926">
                  <c:v>-1.2198432986248E-3</c:v>
                </c:pt>
                <c:pt idx="927">
                  <c:v>-1.1959398134977501E-3</c:v>
                </c:pt>
                <c:pt idx="928">
                  <c:v>-1.1729805464939899E-3</c:v>
                </c:pt>
                <c:pt idx="929">
                  <c:v>-1.12365858015731E-3</c:v>
                </c:pt>
                <c:pt idx="930">
                  <c:v>-1.0569220155136499E-3</c:v>
                </c:pt>
                <c:pt idx="931">
                  <c:v>-1.0167801445196301E-3</c:v>
                </c:pt>
                <c:pt idx="932">
                  <c:v>-9.9770237797795498E-4</c:v>
                </c:pt>
                <c:pt idx="933">
                  <c:v>-9.8063892545897208E-4</c:v>
                </c:pt>
                <c:pt idx="934">
                  <c:v>-9.6742601670228503E-4</c:v>
                </c:pt>
                <c:pt idx="935">
                  <c:v>-9.6188057075339195E-4</c:v>
                </c:pt>
                <c:pt idx="936">
                  <c:v>-9.6112005205419503E-4</c:v>
                </c:pt>
                <c:pt idx="937">
                  <c:v>-9.6444166195435495E-4</c:v>
                </c:pt>
                <c:pt idx="938">
                  <c:v>-9.6700595397572302E-4</c:v>
                </c:pt>
                <c:pt idx="939">
                  <c:v>-8.9449639606201104E-4</c:v>
                </c:pt>
                <c:pt idx="940">
                  <c:v>-7.6714328245051195E-4</c:v>
                </c:pt>
                <c:pt idx="941">
                  <c:v>-6.7058698363400599E-4</c:v>
                </c:pt>
                <c:pt idx="942">
                  <c:v>-6.71302723241761E-4</c:v>
                </c:pt>
                <c:pt idx="943">
                  <c:v>-6.7845799967819801E-4</c:v>
                </c:pt>
                <c:pt idx="944">
                  <c:v>-6.8561327611464001E-4</c:v>
                </c:pt>
                <c:pt idx="945">
                  <c:v>-7.2365180278546903E-4</c:v>
                </c:pt>
                <c:pt idx="946">
                  <c:v>-7.4311397442992097E-4</c:v>
                </c:pt>
                <c:pt idx="947">
                  <c:v>-7.5130427030378104E-4</c:v>
                </c:pt>
                <c:pt idx="948">
                  <c:v>-7.93801610085255E-4</c:v>
                </c:pt>
                <c:pt idx="949">
                  <c:v>-8.6270478455776104E-4</c:v>
                </c:pt>
                <c:pt idx="950">
                  <c:v>-9.0447680821589295E-4</c:v>
                </c:pt>
                <c:pt idx="951">
                  <c:v>-9.2891954481480596E-4</c:v>
                </c:pt>
                <c:pt idx="952">
                  <c:v>-9.5086107096395303E-4</c:v>
                </c:pt>
                <c:pt idx="953">
                  <c:v>-9.5767354079516302E-4</c:v>
                </c:pt>
                <c:pt idx="954">
                  <c:v>-9.6448601062637399E-4</c:v>
                </c:pt>
                <c:pt idx="955">
                  <c:v>-9.5618297353031103E-4</c:v>
                </c:pt>
                <c:pt idx="956">
                  <c:v>-9.2248173224505296E-4</c:v>
                </c:pt>
                <c:pt idx="957">
                  <c:v>-8.9964565425481604E-4</c:v>
                </c:pt>
                <c:pt idx="958">
                  <c:v>-8.6682804379573401E-4</c:v>
                </c:pt>
                <c:pt idx="959">
                  <c:v>-8.3116572676664602E-4</c:v>
                </c:pt>
                <c:pt idx="960">
                  <c:v>-8.1280571270702599E-4</c:v>
                </c:pt>
                <c:pt idx="961">
                  <c:v>-7.8992255135309E-4</c:v>
                </c:pt>
                <c:pt idx="962">
                  <c:v>-7.36917331995196E-4</c:v>
                </c:pt>
                <c:pt idx="963">
                  <c:v>-6.6243320217663105E-4</c:v>
                </c:pt>
                <c:pt idx="964">
                  <c:v>-5.8932254923784301E-4</c:v>
                </c:pt>
                <c:pt idx="965">
                  <c:v>-5.3008536694000704E-4</c:v>
                </c:pt>
                <c:pt idx="966">
                  <c:v>-4.9404539318406704E-4</c:v>
                </c:pt>
                <c:pt idx="967">
                  <c:v>-4.6739748873079101E-4</c:v>
                </c:pt>
                <c:pt idx="968">
                  <c:v>-4.38130787576628E-4</c:v>
                </c:pt>
                <c:pt idx="969">
                  <c:v>-4.11128439383016E-4</c:v>
                </c:pt>
                <c:pt idx="970">
                  <c:v>-3.7562260995904198E-4</c:v>
                </c:pt>
                <c:pt idx="971">
                  <c:v>-3.5202959928591702E-4</c:v>
                </c:pt>
                <c:pt idx="972">
                  <c:v>-3.38767090353421E-4</c:v>
                </c:pt>
                <c:pt idx="973">
                  <c:v>-3.37121674590505E-4</c:v>
                </c:pt>
                <c:pt idx="974">
                  <c:v>-3.4505284743560898E-4</c:v>
                </c:pt>
                <c:pt idx="975">
                  <c:v>-3.5298402028071399E-4</c:v>
                </c:pt>
                <c:pt idx="976">
                  <c:v>-3.6598172972351098E-4</c:v>
                </c:pt>
                <c:pt idx="977">
                  <c:v>-3.7774055525605901E-4</c:v>
                </c:pt>
                <c:pt idx="978">
                  <c:v>-4.01612023201182E-4</c:v>
                </c:pt>
                <c:pt idx="979">
                  <c:v>-3.7418509085822602E-4</c:v>
                </c:pt>
                <c:pt idx="980">
                  <c:v>-2.9062314389662698E-4</c:v>
                </c:pt>
                <c:pt idx="981">
                  <c:v>-3.0384885151443601E-4</c:v>
                </c:pt>
                <c:pt idx="982">
                  <c:v>-3.1707455913224401E-4</c:v>
                </c:pt>
                <c:pt idx="983">
                  <c:v>-3.4860040456813498E-4</c:v>
                </c:pt>
                <c:pt idx="984">
                  <c:v>-4.7281925189562E-4</c:v>
                </c:pt>
                <c:pt idx="985">
                  <c:v>-6.3739137279594598E-4</c:v>
                </c:pt>
                <c:pt idx="986">
                  <c:v>-7.6147786031691101E-4</c:v>
                </c:pt>
                <c:pt idx="987">
                  <c:v>-8.2608673257363702E-4</c:v>
                </c:pt>
                <c:pt idx="988">
                  <c:v>-8.7904435873491303E-4</c:v>
                </c:pt>
                <c:pt idx="989">
                  <c:v>-9.4843751569200396E-4</c:v>
                </c:pt>
                <c:pt idx="990">
                  <c:v>-1.05298219662552E-3</c:v>
                </c:pt>
                <c:pt idx="991">
                  <c:v>-1.1878683740483499E-3</c:v>
                </c:pt>
                <c:pt idx="992">
                  <c:v>-1.29635025185368E-3</c:v>
                </c:pt>
                <c:pt idx="993">
                  <c:v>-1.3701406689790099E-3</c:v>
                </c:pt>
                <c:pt idx="994">
                  <c:v>-1.45661693683175E-3</c:v>
                </c:pt>
                <c:pt idx="995">
                  <c:v>-1.52399972942887E-3</c:v>
                </c:pt>
                <c:pt idx="996">
                  <c:v>-1.5726639497584899E-3</c:v>
                </c:pt>
                <c:pt idx="997">
                  <c:v>-1.6340259605882701E-3</c:v>
                </c:pt>
                <c:pt idx="998">
                  <c:v>-1.6882847641040001E-3</c:v>
                </c:pt>
                <c:pt idx="999">
                  <c:v>-1.6838383810644801E-3</c:v>
                </c:pt>
                <c:pt idx="1000">
                  <c:v>-1.6806203101689401E-3</c:v>
                </c:pt>
                <c:pt idx="1001">
                  <c:v>-1.6774022392733901E-3</c:v>
                </c:pt>
                <c:pt idx="1002">
                  <c:v>-1.67681173228467E-3</c:v>
                </c:pt>
                <c:pt idx="1003">
                  <c:v>-1.6544705894545901E-3</c:v>
                </c:pt>
                <c:pt idx="1004">
                  <c:v>-1.6352790742284701E-3</c:v>
                </c:pt>
                <c:pt idx="1005">
                  <c:v>-1.6232466903843301E-3</c:v>
                </c:pt>
                <c:pt idx="1006">
                  <c:v>-1.58570281889081E-3</c:v>
                </c:pt>
                <c:pt idx="1007">
                  <c:v>-1.51965130145165E-3</c:v>
                </c:pt>
                <c:pt idx="1008">
                  <c:v>-1.4603254724750499E-3</c:v>
                </c:pt>
                <c:pt idx="1009">
                  <c:v>-1.4186535623290301E-3</c:v>
                </c:pt>
                <c:pt idx="1010">
                  <c:v>-1.3769371363067801E-3</c:v>
                </c:pt>
                <c:pt idx="1011">
                  <c:v>-1.3263988226643699E-3</c:v>
                </c:pt>
                <c:pt idx="1012">
                  <c:v>-1.26411054799541E-3</c:v>
                </c:pt>
                <c:pt idx="1013">
                  <c:v>-1.2023263537352801E-3</c:v>
                </c:pt>
                <c:pt idx="1014">
                  <c:v>-1.15715948388423E-3</c:v>
                </c:pt>
                <c:pt idx="1015">
                  <c:v>-1.1182520449501501E-3</c:v>
                </c:pt>
                <c:pt idx="1016">
                  <c:v>-1.0823125159863799E-3</c:v>
                </c:pt>
                <c:pt idx="1017">
                  <c:v>-1.04125303282548E-3</c:v>
                </c:pt>
                <c:pt idx="1018">
                  <c:v>-1.01899111289977E-3</c:v>
                </c:pt>
                <c:pt idx="1019">
                  <c:v>-9.26499867708827E-4</c:v>
                </c:pt>
                <c:pt idx="1020">
                  <c:v>-7.5562443342030701E-4</c:v>
                </c:pt>
                <c:pt idx="1021">
                  <c:v>-6.1967423048359897E-4</c:v>
                </c:pt>
                <c:pt idx="1022">
                  <c:v>-5.3613349738324196E-4</c:v>
                </c:pt>
                <c:pt idx="1023">
                  <c:v>-5.0358247534320396E-4</c:v>
                </c:pt>
                <c:pt idx="1024">
                  <c:v>-4.8828672391928996E-4</c:v>
                </c:pt>
                <c:pt idx="1025">
                  <c:v>-4.8241600191930098E-4</c:v>
                </c:pt>
                <c:pt idx="1026">
                  <c:v>-4.7134183652623702E-4</c:v>
                </c:pt>
                <c:pt idx="1027">
                  <c:v>-4.6289283583302601E-4</c:v>
                </c:pt>
                <c:pt idx="1028">
                  <c:v>-4.6411076462392001E-4</c:v>
                </c:pt>
                <c:pt idx="1029">
                  <c:v>-4.6980422231059099E-4</c:v>
                </c:pt>
                <c:pt idx="1030">
                  <c:v>-4.7549767999725899E-4</c:v>
                </c:pt>
                <c:pt idx="1031">
                  <c:v>-4.8118309525078099E-4</c:v>
                </c:pt>
                <c:pt idx="1032">
                  <c:v>-4.8686851050429802E-4</c:v>
                </c:pt>
                <c:pt idx="1033">
                  <c:v>-4.8497506137669502E-4</c:v>
                </c:pt>
                <c:pt idx="1034">
                  <c:v>-4.6485789601235399E-4</c:v>
                </c:pt>
                <c:pt idx="1035">
                  <c:v>-4.44296496213732E-4</c:v>
                </c:pt>
                <c:pt idx="1036">
                  <c:v>-4.1616392634686401E-4</c:v>
                </c:pt>
                <c:pt idx="1037">
                  <c:v>-3.91429344374099E-4</c:v>
                </c:pt>
                <c:pt idx="1038">
                  <c:v>-3.6265773600705002E-4</c:v>
                </c:pt>
                <c:pt idx="1039">
                  <c:v>-3.3656745304746301E-4</c:v>
                </c:pt>
                <c:pt idx="1040">
                  <c:v>-3.1809574929844698E-4</c:v>
                </c:pt>
                <c:pt idx="1041">
                  <c:v>-2.9169376091829602E-4</c:v>
                </c:pt>
                <c:pt idx="1042">
                  <c:v>-2.5843780318392001E-4</c:v>
                </c:pt>
                <c:pt idx="1043">
                  <c:v>-2.2282483065636901E-4</c:v>
                </c:pt>
                <c:pt idx="1044">
                  <c:v>-1.9928827477061099E-4</c:v>
                </c:pt>
                <c:pt idx="1045">
                  <c:v>-1.8201758258575801E-4</c:v>
                </c:pt>
                <c:pt idx="1046">
                  <c:v>-1.5513087827214001E-4</c:v>
                </c:pt>
                <c:pt idx="1047">
                  <c:v>-1.2957497980014201E-4</c:v>
                </c:pt>
                <c:pt idx="1048" formatCode="0.00E+00">
                  <c:v>-9.4991622894464401E-5</c:v>
                </c:pt>
                <c:pt idx="1049" formatCode="0.00E+00">
                  <c:v>-6.0158719288807399E-5</c:v>
                </c:pt>
                <c:pt idx="1050" formatCode="0.00E+00">
                  <c:v>-4.0819953517490297E-5</c:v>
                </c:pt>
                <c:pt idx="1051" formatCode="0.00E+00">
                  <c:v>-3.5918867225293399E-5</c:v>
                </c:pt>
                <c:pt idx="1052" formatCode="0.00E+00">
                  <c:v>-2.55525671617862E-5</c:v>
                </c:pt>
                <c:pt idx="1053" formatCode="0.00E+00">
                  <c:v>-1.9681076203405999E-5</c:v>
                </c:pt>
                <c:pt idx="1054" formatCode="0.00E+00">
                  <c:v>-2.1355459586453399E-5</c:v>
                </c:pt>
                <c:pt idx="1055" formatCode="0.00E+00">
                  <c:v>-3.7690199453009603E-5</c:v>
                </c:pt>
                <c:pt idx="1056" formatCode="0.00E+00">
                  <c:v>-5.4024939319567701E-5</c:v>
                </c:pt>
                <c:pt idx="1057" formatCode="0.00E+00">
                  <c:v>-8.6886514611472502E-5</c:v>
                </c:pt>
                <c:pt idx="1058">
                  <c:v>-1.30740626714989E-4</c:v>
                </c:pt>
                <c:pt idx="1059">
                  <c:v>-1.24329417927693E-4</c:v>
                </c:pt>
                <c:pt idx="1060" formatCode="0.00E+00">
                  <c:v>-4.6621123122146003E-5</c:v>
                </c:pt>
                <c:pt idx="1061" formatCode="0.00E+00">
                  <c:v>-4.7500406111587199E-5</c:v>
                </c:pt>
                <c:pt idx="1062" formatCode="0.00E+00">
                  <c:v>-5.7942107556392099E-5</c:v>
                </c:pt>
                <c:pt idx="1063" formatCode="0.00E+00">
                  <c:v>-6.8383809001196897E-5</c:v>
                </c:pt>
                <c:pt idx="1064">
                  <c:v>-1.50567366617734E-4</c:v>
                </c:pt>
                <c:pt idx="1065">
                  <c:v>-2.4029342631921201E-4</c:v>
                </c:pt>
                <c:pt idx="1066">
                  <c:v>-3.10852717736611E-4</c:v>
                </c:pt>
                <c:pt idx="1067">
                  <c:v>-3.7793615432299801E-4</c:v>
                </c:pt>
                <c:pt idx="1068">
                  <c:v>-4.7032583050446702E-4</c:v>
                </c:pt>
                <c:pt idx="1069">
                  <c:v>-5.92195666119171E-4</c:v>
                </c:pt>
                <c:pt idx="1070">
                  <c:v>-7.1955344323983096E-4</c:v>
                </c:pt>
                <c:pt idx="1071">
                  <c:v>-8.4239739307821998E-4</c:v>
                </c:pt>
                <c:pt idx="1072">
                  <c:v>-9.8337677791275006E-4</c:v>
                </c:pt>
                <c:pt idx="1073">
                  <c:v>-1.12999675212764E-3</c:v>
                </c:pt>
                <c:pt idx="1074">
                  <c:v>-1.2427289711727E-3</c:v>
                </c:pt>
                <c:pt idx="1075">
                  <c:v>-1.3161667346930899E-3</c:v>
                </c:pt>
                <c:pt idx="1076">
                  <c:v>-1.3493713289144101E-3</c:v>
                </c:pt>
                <c:pt idx="1077">
                  <c:v>-1.36818768863202E-3</c:v>
                </c:pt>
                <c:pt idx="1078">
                  <c:v>-1.379012236024E-3</c:v>
                </c:pt>
                <c:pt idx="1079">
                  <c:v>-1.3720291393692901E-3</c:v>
                </c:pt>
                <c:pt idx="1080">
                  <c:v>-1.36029408018477E-3</c:v>
                </c:pt>
                <c:pt idx="1081">
                  <c:v>-1.32810138086605E-3</c:v>
                </c:pt>
                <c:pt idx="1082">
                  <c:v>-1.2705074020766601E-3</c:v>
                </c:pt>
                <c:pt idx="1083">
                  <c:v>-1.2161760491412701E-3</c:v>
                </c:pt>
                <c:pt idx="1084">
                  <c:v>-1.17336809359095E-3</c:v>
                </c:pt>
                <c:pt idx="1085">
                  <c:v>-1.12823466703228E-3</c:v>
                </c:pt>
                <c:pt idx="1086">
                  <c:v>-1.07409216156812E-3</c:v>
                </c:pt>
                <c:pt idx="1087">
                  <c:v>-1.0195716987257499E-3</c:v>
                </c:pt>
                <c:pt idx="1088">
                  <c:v>-9.6691370438438699E-4</c:v>
                </c:pt>
                <c:pt idx="1089">
                  <c:v>-9.2067775951559002E-4</c:v>
                </c:pt>
                <c:pt idx="1090">
                  <c:v>-8.7344557478397599E-4</c:v>
                </c:pt>
                <c:pt idx="1091">
                  <c:v>-8.1385813525624402E-4</c:v>
                </c:pt>
                <c:pt idx="1092">
                  <c:v>-7.5485860666658596E-4</c:v>
                </c:pt>
                <c:pt idx="1093">
                  <c:v>-7.2337304752992295E-4</c:v>
                </c:pt>
                <c:pt idx="1094">
                  <c:v>-6.8744979749373698E-4</c:v>
                </c:pt>
                <c:pt idx="1095">
                  <c:v>-6.3483649712722898E-4</c:v>
                </c:pt>
                <c:pt idx="1096">
                  <c:v>-6.0482598567357501E-4</c:v>
                </c:pt>
                <c:pt idx="1097">
                  <c:v>-5.7885648247633697E-4</c:v>
                </c:pt>
                <c:pt idx="1098">
                  <c:v>-5.5837981298452498E-4</c:v>
                </c:pt>
                <c:pt idx="1099">
                  <c:v>-5.1117646452861502E-4</c:v>
                </c:pt>
                <c:pt idx="1100">
                  <c:v>-3.8322197808217899E-4</c:v>
                </c:pt>
                <c:pt idx="1101">
                  <c:v>-2.39025463333348E-4</c:v>
                </c:pt>
                <c:pt idx="1102">
                  <c:v>-1.65201108529783E-4</c:v>
                </c:pt>
                <c:pt idx="1103">
                  <c:v>-1.45646980496876E-4</c:v>
                </c:pt>
                <c:pt idx="1104">
                  <c:v>-1.4882739904621499E-4</c:v>
                </c:pt>
                <c:pt idx="1105">
                  <c:v>-1.5200781759555201E-4</c:v>
                </c:pt>
                <c:pt idx="1106">
                  <c:v>-1.43030560714709E-4</c:v>
                </c:pt>
                <c:pt idx="1107">
                  <c:v>-1.3810256645424099E-4</c:v>
                </c:pt>
                <c:pt idx="1108">
                  <c:v>-1.38573418140399E-4</c:v>
                </c:pt>
                <c:pt idx="1109">
                  <c:v>-1.50467797520811E-4</c:v>
                </c:pt>
                <c:pt idx="1110">
                  <c:v>-1.6236217690122399E-4</c:v>
                </c:pt>
                <c:pt idx="1111">
                  <c:v>-1.68055475528442E-4</c:v>
                </c:pt>
                <c:pt idx="1112">
                  <c:v>-1.6410755099758001E-4</c:v>
                </c:pt>
                <c:pt idx="1113">
                  <c:v>-1.57733033082444E-4</c:v>
                </c:pt>
                <c:pt idx="1114">
                  <c:v>-1.44362641152415E-4</c:v>
                </c:pt>
                <c:pt idx="1115">
                  <c:v>-1.15046258823972E-4</c:v>
                </c:pt>
                <c:pt idx="1116" formatCode="0.00E+00">
                  <c:v>-8.4210497596802597E-5</c:v>
                </c:pt>
                <c:pt idx="1117" formatCode="0.00E+00">
                  <c:v>-4.4636056472346199E-5</c:v>
                </c:pt>
                <c:pt idx="1118" formatCode="0.00E+00">
                  <c:v>-9.5808318888630604E-7</c:v>
                </c:pt>
                <c:pt idx="1119" formatCode="0.00E+00">
                  <c:v>4.9412551556261201E-5</c:v>
                </c:pt>
                <c:pt idx="1120" formatCode="0.00E+00">
                  <c:v>9.4210245069728204E-5</c:v>
                </c:pt>
                <c:pt idx="1121">
                  <c:v>1.17731304795187E-4</c:v>
                </c:pt>
                <c:pt idx="1122">
                  <c:v>1.5404864081020099E-4</c:v>
                </c:pt>
                <c:pt idx="1123">
                  <c:v>2.03729476821697E-4</c:v>
                </c:pt>
                <c:pt idx="1124">
                  <c:v>2.5716887292617698E-4</c:v>
                </c:pt>
                <c:pt idx="1125">
                  <c:v>3.04107061016562E-4</c:v>
                </c:pt>
                <c:pt idx="1126">
                  <c:v>3.4367157387056498E-4</c:v>
                </c:pt>
                <c:pt idx="1127">
                  <c:v>3.8607422496190802E-4</c:v>
                </c:pt>
                <c:pt idx="1128">
                  <c:v>4.2743721461413199E-4</c:v>
                </c:pt>
                <c:pt idx="1129">
                  <c:v>4.6384933132873502E-4</c:v>
                </c:pt>
                <c:pt idx="1130">
                  <c:v>4.8258171625302498E-4</c:v>
                </c:pt>
                <c:pt idx="1131">
                  <c:v>5.0127119257666205E-4</c:v>
                </c:pt>
                <c:pt idx="1132">
                  <c:v>5.3190351610920997E-4</c:v>
                </c:pt>
                <c:pt idx="1133">
                  <c:v>5.5388750077830996E-4</c:v>
                </c:pt>
                <c:pt idx="1134">
                  <c:v>5.6216719685048603E-4</c:v>
                </c:pt>
                <c:pt idx="1135">
                  <c:v>5.5808158911802605E-4</c:v>
                </c:pt>
                <c:pt idx="1136">
                  <c:v>5.4947688815673503E-4</c:v>
                </c:pt>
                <c:pt idx="1137">
                  <c:v>5.4087218719544498E-4</c:v>
                </c:pt>
                <c:pt idx="1138">
                  <c:v>5.0607748417062998E-4</c:v>
                </c:pt>
                <c:pt idx="1139">
                  <c:v>4.9736919273818902E-4</c:v>
                </c:pt>
                <c:pt idx="1140">
                  <c:v>5.6397576187173799E-4</c:v>
                </c:pt>
                <c:pt idx="1141">
                  <c:v>5.9462353236276896E-4</c:v>
                </c:pt>
                <c:pt idx="1142">
                  <c:v>6.0020995606948301E-4</c:v>
                </c:pt>
                <c:pt idx="1143">
                  <c:v>5.6546949468051202E-4</c:v>
                </c:pt>
                <c:pt idx="1144">
                  <c:v>5.3072903329154299E-4</c:v>
                </c:pt>
                <c:pt idx="1145">
                  <c:v>4.3577111351355202E-4</c:v>
                </c:pt>
                <c:pt idx="1146">
                  <c:v>3.42006530018823E-4</c:v>
                </c:pt>
                <c:pt idx="1147">
                  <c:v>2.5831755518391901E-4</c:v>
                </c:pt>
                <c:pt idx="1148">
                  <c:v>1.6784223935227099E-4</c:v>
                </c:pt>
                <c:pt idx="1149" formatCode="0.00E+00">
                  <c:v>6.2301278968805994E-5</c:v>
                </c:pt>
                <c:pt idx="1150" formatCode="0.00E+00">
                  <c:v>-6.27085046739158E-5</c:v>
                </c:pt>
                <c:pt idx="1151">
                  <c:v>-1.9521914198819001E-4</c:v>
                </c:pt>
                <c:pt idx="1152">
                  <c:v>-3.1778983696063601E-4</c:v>
                </c:pt>
                <c:pt idx="1153">
                  <c:v>-4.5941728561676499E-4</c:v>
                </c:pt>
                <c:pt idx="1154">
                  <c:v>-5.8179745800145696E-4</c:v>
                </c:pt>
                <c:pt idx="1155">
                  <c:v>-6.4815900032226396E-4</c:v>
                </c:pt>
                <c:pt idx="1156">
                  <c:v>-6.8700540379761001E-4</c:v>
                </c:pt>
                <c:pt idx="1157">
                  <c:v>-7.0882907767978699E-4</c:v>
                </c:pt>
                <c:pt idx="1158">
                  <c:v>-7.2162346764872705E-4</c:v>
                </c:pt>
                <c:pt idx="1159">
                  <c:v>-7.11224649968832E-4</c:v>
                </c:pt>
                <c:pt idx="1160">
                  <c:v>-7.06851284186811E-4</c:v>
                </c:pt>
                <c:pt idx="1161">
                  <c:v>-7.0113327808328605E-4</c:v>
                </c:pt>
                <c:pt idx="1162">
                  <c:v>-6.74646040864909E-4</c:v>
                </c:pt>
                <c:pt idx="1163">
                  <c:v>-6.2715517547168905E-4</c:v>
                </c:pt>
                <c:pt idx="1164">
                  <c:v>-5.6753960407993401E-4</c:v>
                </c:pt>
                <c:pt idx="1165">
                  <c:v>-5.0166093687022801E-4</c:v>
                </c:pt>
                <c:pt idx="1166">
                  <c:v>-4.35319072059668E-4</c:v>
                </c:pt>
                <c:pt idx="1167">
                  <c:v>-3.6419805003523999E-4</c:v>
                </c:pt>
                <c:pt idx="1168">
                  <c:v>-3.02449914470794E-4</c:v>
                </c:pt>
                <c:pt idx="1169">
                  <c:v>-2.3581663104061399E-4</c:v>
                </c:pt>
                <c:pt idx="1170">
                  <c:v>-1.6829874196372399E-4</c:v>
                </c:pt>
                <c:pt idx="1171">
                  <c:v>-1.15721558112526E-4</c:v>
                </c:pt>
                <c:pt idx="1172" formatCode="0.00E+00">
                  <c:v>-3.6917673029037502E-5</c:v>
                </c:pt>
                <c:pt idx="1173" formatCode="0.00E+00">
                  <c:v>2.9966720198408801E-5</c:v>
                </c:pt>
                <c:pt idx="1174" formatCode="0.00E+00">
                  <c:v>7.6786887545258106E-5</c:v>
                </c:pt>
                <c:pt idx="1175">
                  <c:v>1.1780830862163399E-4</c:v>
                </c:pt>
                <c:pt idx="1176">
                  <c:v>1.5545941351756699E-4</c:v>
                </c:pt>
                <c:pt idx="1177">
                  <c:v>1.91909637254485E-4</c:v>
                </c:pt>
                <c:pt idx="1178">
                  <c:v>2.16575665380347E-4</c:v>
                </c:pt>
                <c:pt idx="1179">
                  <c:v>2.4937638811133701E-4</c:v>
                </c:pt>
                <c:pt idx="1180">
                  <c:v>3.7446692036392998E-4</c:v>
                </c:pt>
                <c:pt idx="1181">
                  <c:v>5.4837676048829196E-4</c:v>
                </c:pt>
                <c:pt idx="1182">
                  <c:v>6.6781184029713898E-4</c:v>
                </c:pt>
                <c:pt idx="1183">
                  <c:v>7.2542479296209097E-4</c:v>
                </c:pt>
                <c:pt idx="1184">
                  <c:v>7.3629450115867605E-4</c:v>
                </c:pt>
                <c:pt idx="1185">
                  <c:v>7.4435562305976495E-4</c:v>
                </c:pt>
                <c:pt idx="1186">
                  <c:v>7.6230316510039102E-4</c:v>
                </c:pt>
                <c:pt idx="1187">
                  <c:v>7.6614291660250899E-4</c:v>
                </c:pt>
                <c:pt idx="1188">
                  <c:v>7.6540875554074095E-4</c:v>
                </c:pt>
                <c:pt idx="1189">
                  <c:v>7.5876476412614201E-4</c:v>
                </c:pt>
                <c:pt idx="1190">
                  <c:v>7.52120772711542E-4</c:v>
                </c:pt>
                <c:pt idx="1191">
                  <c:v>7.3916741638610397E-4</c:v>
                </c:pt>
                <c:pt idx="1192">
                  <c:v>7.2698086612111505E-4</c:v>
                </c:pt>
                <c:pt idx="1193">
                  <c:v>7.2073835358628499E-4</c:v>
                </c:pt>
                <c:pt idx="1194">
                  <c:v>7.2757743136633195E-4</c:v>
                </c:pt>
                <c:pt idx="1195">
                  <c:v>7.6004984081468703E-4</c:v>
                </c:pt>
                <c:pt idx="1196">
                  <c:v>8.0763753368249603E-4</c:v>
                </c:pt>
                <c:pt idx="1197">
                  <c:v>8.5296756568959005E-4</c:v>
                </c:pt>
                <c:pt idx="1198">
                  <c:v>9.0338813829206604E-4</c:v>
                </c:pt>
                <c:pt idx="1199">
                  <c:v>9.6396670505523297E-4</c:v>
                </c:pt>
                <c:pt idx="1200">
                  <c:v>1.0210864510897899E-3</c:v>
                </c:pt>
                <c:pt idx="1201">
                  <c:v>1.0710642793221E-3</c:v>
                </c:pt>
                <c:pt idx="1202">
                  <c:v>1.10695866437482E-3</c:v>
                </c:pt>
                <c:pt idx="1203">
                  <c:v>1.1626145920483001E-3</c:v>
                </c:pt>
                <c:pt idx="1204">
                  <c:v>1.2341750524378599E-3</c:v>
                </c:pt>
                <c:pt idx="1205">
                  <c:v>1.2782230559133701E-3</c:v>
                </c:pt>
                <c:pt idx="1206">
                  <c:v>1.3022003203026699E-3</c:v>
                </c:pt>
                <c:pt idx="1207">
                  <c:v>1.33921743132867E-3</c:v>
                </c:pt>
                <c:pt idx="1208">
                  <c:v>1.37132698911805E-3</c:v>
                </c:pt>
                <c:pt idx="1209">
                  <c:v>1.3874263610220601E-3</c:v>
                </c:pt>
                <c:pt idx="1210">
                  <c:v>1.3931117517062899E-3</c:v>
                </c:pt>
                <c:pt idx="1211">
                  <c:v>1.39373034389734E-3</c:v>
                </c:pt>
                <c:pt idx="1212">
                  <c:v>1.39598579919512E-3</c:v>
                </c:pt>
                <c:pt idx="1213">
                  <c:v>1.3919014008960801E-3</c:v>
                </c:pt>
                <c:pt idx="1214">
                  <c:v>1.38433015132E-3</c:v>
                </c:pt>
                <c:pt idx="1215">
                  <c:v>1.37675890174393E-3</c:v>
                </c:pt>
                <c:pt idx="1216">
                  <c:v>1.34275315741123E-3</c:v>
                </c:pt>
                <c:pt idx="1217">
                  <c:v>1.32456142798303E-3</c:v>
                </c:pt>
                <c:pt idx="1218">
                  <c:v>1.2791449502449501E-3</c:v>
                </c:pt>
                <c:pt idx="1219">
                  <c:v>1.23059074860002E-3</c:v>
                </c:pt>
                <c:pt idx="1220">
                  <c:v>1.2611384452842901E-3</c:v>
                </c:pt>
                <c:pt idx="1221">
                  <c:v>1.28510538484671E-3</c:v>
                </c:pt>
                <c:pt idx="1222">
                  <c:v>1.28667181959328E-3</c:v>
                </c:pt>
                <c:pt idx="1223">
                  <c:v>1.2474819792719801E-3</c:v>
                </c:pt>
                <c:pt idx="1224">
                  <c:v>1.2082921389506699E-3</c:v>
                </c:pt>
                <c:pt idx="1225">
                  <c:v>1.0934947695886001E-3</c:v>
                </c:pt>
                <c:pt idx="1226">
                  <c:v>9.8538336070562709E-4</c:v>
                </c:pt>
                <c:pt idx="1227">
                  <c:v>9.0855708799458801E-4</c:v>
                </c:pt>
                <c:pt idx="1228">
                  <c:v>8.2646060030959197E-4</c:v>
                </c:pt>
                <c:pt idx="1229">
                  <c:v>7.1340876555527305E-4</c:v>
                </c:pt>
                <c:pt idx="1230">
                  <c:v>5.8387384089568495E-4</c:v>
                </c:pt>
                <c:pt idx="1231">
                  <c:v>4.3282968367727102E-4</c:v>
                </c:pt>
                <c:pt idx="1232">
                  <c:v>2.6066435541297203E-4</c:v>
                </c:pt>
                <c:pt idx="1233">
                  <c:v>1.0186203777166401E-4</c:v>
                </c:pt>
                <c:pt idx="1234" formatCode="0.00E+00">
                  <c:v>-5.3838018824208202E-6</c:v>
                </c:pt>
                <c:pt idx="1235" formatCode="0.00E+00">
                  <c:v>-7.4520203515687794E-5</c:v>
                </c:pt>
                <c:pt idx="1236">
                  <c:v>-1.4543263289090299E-4</c:v>
                </c:pt>
                <c:pt idx="1237">
                  <c:v>-2.2513938493870899E-4</c:v>
                </c:pt>
                <c:pt idx="1238">
                  <c:v>-2.9279465967079198E-4</c:v>
                </c:pt>
                <c:pt idx="1239">
                  <c:v>-3.2664480899742998E-4</c:v>
                </c:pt>
                <c:pt idx="1240">
                  <c:v>-3.4331338234044802E-4</c:v>
                </c:pt>
                <c:pt idx="1241">
                  <c:v>-3.6300492074114901E-4</c:v>
                </c:pt>
                <c:pt idx="1242">
                  <c:v>-3.68380958429834E-4</c:v>
                </c:pt>
                <c:pt idx="1243">
                  <c:v>-3.5450220242671198E-4</c:v>
                </c:pt>
                <c:pt idx="1244">
                  <c:v>-3.42418154646279E-4</c:v>
                </c:pt>
                <c:pt idx="1245">
                  <c:v>-3.3281757022601198E-4</c:v>
                </c:pt>
                <c:pt idx="1246">
                  <c:v>-3.1138759146493898E-4</c:v>
                </c:pt>
                <c:pt idx="1247">
                  <c:v>-2.7568918517841001E-4</c:v>
                </c:pt>
                <c:pt idx="1248">
                  <c:v>-2.5521205585411099E-4</c:v>
                </c:pt>
                <c:pt idx="1249">
                  <c:v>-2.2333158772483501E-4</c:v>
                </c:pt>
                <c:pt idx="1250">
                  <c:v>-1.6691345949311999E-4</c:v>
                </c:pt>
                <c:pt idx="1251">
                  <c:v>-1.1993693623311301E-4</c:v>
                </c:pt>
                <c:pt idx="1252" formatCode="0.00E+00">
                  <c:v>-8.2634941343539693E-5</c:v>
                </c:pt>
                <c:pt idx="1253" formatCode="0.00E+00">
                  <c:v>-4.4309898266185899E-5</c:v>
                </c:pt>
                <c:pt idx="1254" formatCode="0.00E+00">
                  <c:v>-7.4065682095282501E-6</c:v>
                </c:pt>
                <c:pt idx="1255" formatCode="0.00E+00">
                  <c:v>1.7189461485529001E-5</c:v>
                </c:pt>
                <c:pt idx="1256" formatCode="0.00E+00">
                  <c:v>3.5838885970689897E-5</c:v>
                </c:pt>
                <c:pt idx="1257" formatCode="0.00E+00">
                  <c:v>5.7079022029957801E-5</c:v>
                </c:pt>
                <c:pt idx="1258" formatCode="0.00E+00">
                  <c:v>6.7388370320555497E-5</c:v>
                </c:pt>
                <c:pt idx="1259" formatCode="0.00E+00">
                  <c:v>8.4851360101913896E-5</c:v>
                </c:pt>
                <c:pt idx="1260">
                  <c:v>1.7418788491509299E-4</c:v>
                </c:pt>
                <c:pt idx="1261">
                  <c:v>3.19205912883426E-4</c:v>
                </c:pt>
                <c:pt idx="1262">
                  <c:v>4.3159388746740103E-4</c:v>
                </c:pt>
                <c:pt idx="1263">
                  <c:v>4.8949366289023795E-4</c:v>
                </c:pt>
                <c:pt idx="1264">
                  <c:v>4.89408010132839E-4</c:v>
                </c:pt>
                <c:pt idx="1265">
                  <c:v>4.8693691255544098E-4</c:v>
                </c:pt>
                <c:pt idx="1266">
                  <c:v>4.8446581497804501E-4</c:v>
                </c:pt>
                <c:pt idx="1267">
                  <c:v>4.8199743238317198E-4</c:v>
                </c:pt>
                <c:pt idx="1268">
                  <c:v>4.7400353309315298E-4</c:v>
                </c:pt>
                <c:pt idx="1269">
                  <c:v>4.66009633803133E-4</c:v>
                </c:pt>
                <c:pt idx="1270">
                  <c:v>4.4434088316185299E-4</c:v>
                </c:pt>
                <c:pt idx="1271">
                  <c:v>4.4062905276636598E-4</c:v>
                </c:pt>
                <c:pt idx="1272">
                  <c:v>4.43613080848315E-4</c:v>
                </c:pt>
                <c:pt idx="1273">
                  <c:v>4.3951278520042598E-4</c:v>
                </c:pt>
                <c:pt idx="1274">
                  <c:v>4.3541248955253603E-4</c:v>
                </c:pt>
                <c:pt idx="1275">
                  <c:v>4.5925328265698502E-4</c:v>
                </c:pt>
                <c:pt idx="1276">
                  <c:v>4.9307336365843498E-4</c:v>
                </c:pt>
                <c:pt idx="1277">
                  <c:v>5.3622523240515099E-4</c:v>
                </c:pt>
                <c:pt idx="1278">
                  <c:v>5.7477168723118804E-4</c:v>
                </c:pt>
                <c:pt idx="1279">
                  <c:v>6.0476150520727596E-4</c:v>
                </c:pt>
                <c:pt idx="1280">
                  <c:v>6.5148551448129203E-4</c:v>
                </c:pt>
                <c:pt idx="1281">
                  <c:v>6.8759460908280701E-4</c:v>
                </c:pt>
                <c:pt idx="1282">
                  <c:v>7.2565257964826799E-4</c:v>
                </c:pt>
                <c:pt idx="1283">
                  <c:v>7.6595306924836398E-4</c:v>
                </c:pt>
                <c:pt idx="1284">
                  <c:v>7.9866666146000197E-4</c:v>
                </c:pt>
                <c:pt idx="1285">
                  <c:v>8.3889060896691304E-4</c:v>
                </c:pt>
                <c:pt idx="1286">
                  <c:v>8.7944736201345805E-4</c:v>
                </c:pt>
                <c:pt idx="1287">
                  <c:v>9.12468832615452E-4</c:v>
                </c:pt>
                <c:pt idx="1288">
                  <c:v>9.3634695132516004E-4</c:v>
                </c:pt>
                <c:pt idx="1289">
                  <c:v>9.5991625510514903E-4</c:v>
                </c:pt>
                <c:pt idx="1290">
                  <c:v>9.6653735510762403E-4</c:v>
                </c:pt>
                <c:pt idx="1291">
                  <c:v>9.7010032963454102E-4</c:v>
                </c:pt>
                <c:pt idx="1292">
                  <c:v>9.8193269016055894E-4</c:v>
                </c:pt>
                <c:pt idx="1293">
                  <c:v>9.8864677614458993E-4</c:v>
                </c:pt>
                <c:pt idx="1294">
                  <c:v>9.9546056243504807E-4</c:v>
                </c:pt>
                <c:pt idx="1295">
                  <c:v>9.83203195310897E-4</c:v>
                </c:pt>
                <c:pt idx="1296">
                  <c:v>9.7094582818674701E-4</c:v>
                </c:pt>
                <c:pt idx="1297">
                  <c:v>9.5086067143681998E-4</c:v>
                </c:pt>
                <c:pt idx="1298">
                  <c:v>9.0944360764540395E-4</c:v>
                </c:pt>
                <c:pt idx="1299">
                  <c:v>8.7321759526252799E-4</c:v>
                </c:pt>
                <c:pt idx="1300">
                  <c:v>8.8280794474853905E-4</c:v>
                </c:pt>
                <c:pt idx="1301">
                  <c:v>9.5739370806371005E-4</c:v>
                </c:pt>
                <c:pt idx="1302">
                  <c:v>9.5621948714102198E-4</c:v>
                </c:pt>
                <c:pt idx="1303">
                  <c:v>9.4298268939659502E-4</c:v>
                </c:pt>
                <c:pt idx="1304">
                  <c:v>9.2974589165216697E-4</c:v>
                </c:pt>
                <c:pt idx="1305">
                  <c:v>8.2369093814016697E-4</c:v>
                </c:pt>
                <c:pt idx="1306">
                  <c:v>7.21597231324149E-4</c:v>
                </c:pt>
                <c:pt idx="1307">
                  <c:v>6.565435354363E-4</c:v>
                </c:pt>
                <c:pt idx="1308">
                  <c:v>5.9378008770265603E-4</c:v>
                </c:pt>
                <c:pt idx="1309">
                  <c:v>5.1095797556617996E-4</c:v>
                </c:pt>
                <c:pt idx="1310">
                  <c:v>3.91624469188665E-4</c:v>
                </c:pt>
                <c:pt idx="1311">
                  <c:v>2.50231598746967E-4</c:v>
                </c:pt>
                <c:pt idx="1312">
                  <c:v>1.06085775026164E-4</c:v>
                </c:pt>
                <c:pt idx="1313" formatCode="0.00E+00">
                  <c:v>-4.1142919565049202E-5</c:v>
                </c:pt>
                <c:pt idx="1314">
                  <c:v>-1.48884276019129E-4</c:v>
                </c:pt>
                <c:pt idx="1315">
                  <c:v>-2.2802352020244001E-4</c:v>
                </c:pt>
                <c:pt idx="1316">
                  <c:v>-2.9542852573996098E-4</c:v>
                </c:pt>
                <c:pt idx="1317">
                  <c:v>-3.4247584893074299E-4</c:v>
                </c:pt>
                <c:pt idx="1318">
                  <c:v>-3.73813645526198E-4</c:v>
                </c:pt>
                <c:pt idx="1319">
                  <c:v>-3.9212716732676598E-4</c:v>
                </c:pt>
                <c:pt idx="1320">
                  <c:v>-3.9527493690621102E-4</c:v>
                </c:pt>
                <c:pt idx="1321">
                  <c:v>-3.6904612307566797E-4</c:v>
                </c:pt>
                <c:pt idx="1322">
                  <c:v>-3.4831804607033599E-4</c:v>
                </c:pt>
                <c:pt idx="1323">
                  <c:v>-3.2006321035021098E-4</c:v>
                </c:pt>
                <c:pt idx="1324">
                  <c:v>-2.7326626340537898E-4</c:v>
                </c:pt>
                <c:pt idx="1325">
                  <c:v>-2.1285775236042201E-4</c:v>
                </c:pt>
                <c:pt idx="1326">
                  <c:v>-1.3611306117923999E-4</c:v>
                </c:pt>
                <c:pt idx="1327" formatCode="0.00E+00">
                  <c:v>-6.2073283395953501E-5</c:v>
                </c:pt>
                <c:pt idx="1328" formatCode="0.00E+00">
                  <c:v>3.2533742747275798E-6</c:v>
                </c:pt>
                <c:pt idx="1329" formatCode="0.00E+00">
                  <c:v>7.0934396981499996E-5</c:v>
                </c:pt>
                <c:pt idx="1330">
                  <c:v>1.5038527030386201E-4</c:v>
                </c:pt>
                <c:pt idx="1331">
                  <c:v>2.31859266400116E-4</c:v>
                </c:pt>
                <c:pt idx="1332">
                  <c:v>3.0710287414437599E-4</c:v>
                </c:pt>
                <c:pt idx="1333">
                  <c:v>3.7737150347280499E-4</c:v>
                </c:pt>
                <c:pt idx="1334">
                  <c:v>4.2750444729878503E-4</c:v>
                </c:pt>
                <c:pt idx="1335">
                  <c:v>4.7504706862688302E-4</c:v>
                </c:pt>
                <c:pt idx="1336">
                  <c:v>5.2841354008079902E-4</c:v>
                </c:pt>
                <c:pt idx="1337">
                  <c:v>5.6960289936820404E-4</c:v>
                </c:pt>
                <c:pt idx="1338">
                  <c:v>6.0944577337256696E-4</c:v>
                </c:pt>
                <c:pt idx="1339">
                  <c:v>6.4284444763110802E-4</c:v>
                </c:pt>
                <c:pt idx="1340">
                  <c:v>7.34720323766995E-4</c:v>
                </c:pt>
                <c:pt idx="1341">
                  <c:v>8.9838407206172801E-4</c:v>
                </c:pt>
                <c:pt idx="1342">
                  <c:v>1.0618235002661199E-3</c:v>
                </c:pt>
                <c:pt idx="1343">
                  <c:v>1.1696539989874801E-3</c:v>
                </c:pt>
                <c:pt idx="1344">
                  <c:v>1.22846513706831E-3</c:v>
                </c:pt>
                <c:pt idx="1345">
                  <c:v>1.25933575357646E-3</c:v>
                </c:pt>
                <c:pt idx="1346">
                  <c:v>1.26955659524835E-3</c:v>
                </c:pt>
                <c:pt idx="1347">
                  <c:v>1.2900984919700399E-3</c:v>
                </c:pt>
                <c:pt idx="1348">
                  <c:v>1.3349080819899199E-3</c:v>
                </c:pt>
                <c:pt idx="1349">
                  <c:v>1.3684325420217499E-3</c:v>
                </c:pt>
                <c:pt idx="1350">
                  <c:v>1.39983671154056E-3</c:v>
                </c:pt>
                <c:pt idx="1351">
                  <c:v>1.4259358636681801E-3</c:v>
                </c:pt>
                <c:pt idx="1352">
                  <c:v>1.43954821181275E-3</c:v>
                </c:pt>
                <c:pt idx="1353">
                  <c:v>1.47430125478828E-3</c:v>
                </c:pt>
                <c:pt idx="1354">
                  <c:v>1.5184711587992799E-3</c:v>
                </c:pt>
                <c:pt idx="1355">
                  <c:v>1.56616860978396E-3</c:v>
                </c:pt>
                <c:pt idx="1356">
                  <c:v>1.6258833229001301E-3</c:v>
                </c:pt>
                <c:pt idx="1357">
                  <c:v>1.69642484444253E-3</c:v>
                </c:pt>
                <c:pt idx="1358">
                  <c:v>1.76115669571467E-3</c:v>
                </c:pt>
                <c:pt idx="1359">
                  <c:v>1.8189188022150399E-3</c:v>
                </c:pt>
                <c:pt idx="1360">
                  <c:v>1.88292946805275E-3</c:v>
                </c:pt>
                <c:pt idx="1361">
                  <c:v>1.9624741720328598E-3</c:v>
                </c:pt>
                <c:pt idx="1362">
                  <c:v>2.0297049424352698E-3</c:v>
                </c:pt>
                <c:pt idx="1363">
                  <c:v>2.07926086432394E-3</c:v>
                </c:pt>
                <c:pt idx="1364">
                  <c:v>2.13660043987087E-3</c:v>
                </c:pt>
                <c:pt idx="1365">
                  <c:v>2.2098406270628901E-3</c:v>
                </c:pt>
                <c:pt idx="1366">
                  <c:v>2.2958254440920501E-3</c:v>
                </c:pt>
                <c:pt idx="1367">
                  <c:v>2.3868946147692699E-3</c:v>
                </c:pt>
                <c:pt idx="1368">
                  <c:v>2.4547499495123802E-3</c:v>
                </c:pt>
                <c:pt idx="1369">
                  <c:v>2.51054324810658E-3</c:v>
                </c:pt>
                <c:pt idx="1370">
                  <c:v>2.5699876481310598E-3</c:v>
                </c:pt>
                <c:pt idx="1371">
                  <c:v>2.6263221698287001E-3</c:v>
                </c:pt>
                <c:pt idx="1372">
                  <c:v>2.6807236627126802E-3</c:v>
                </c:pt>
                <c:pt idx="1373">
                  <c:v>2.7182524649214299E-3</c:v>
                </c:pt>
                <c:pt idx="1374">
                  <c:v>2.75847225373025E-3</c:v>
                </c:pt>
                <c:pt idx="1375">
                  <c:v>2.7975866762924898E-3</c:v>
                </c:pt>
                <c:pt idx="1376">
                  <c:v>2.8228782698642698E-3</c:v>
                </c:pt>
                <c:pt idx="1377">
                  <c:v>2.8428081743863002E-3</c:v>
                </c:pt>
                <c:pt idx="1378">
                  <c:v>2.83945321077821E-3</c:v>
                </c:pt>
                <c:pt idx="1379">
                  <c:v>2.8360982471701099E-3</c:v>
                </c:pt>
                <c:pt idx="1380">
                  <c:v>2.8654759750867701E-3</c:v>
                </c:pt>
                <c:pt idx="1381">
                  <c:v>2.96902899027683E-3</c:v>
                </c:pt>
                <c:pt idx="1382">
                  <c:v>3.0706032016199502E-3</c:v>
                </c:pt>
                <c:pt idx="1383">
                  <c:v>3.1305715398946702E-3</c:v>
                </c:pt>
                <c:pt idx="1384">
                  <c:v>3.13220761858953E-3</c:v>
                </c:pt>
                <c:pt idx="1385">
                  <c:v>3.1302051386063799E-3</c:v>
                </c:pt>
                <c:pt idx="1386">
                  <c:v>3.1282026586232298E-3</c:v>
                </c:pt>
                <c:pt idx="1387">
                  <c:v>3.1451706119570498E-3</c:v>
                </c:pt>
                <c:pt idx="1388">
                  <c:v>3.1631847756993302E-3</c:v>
                </c:pt>
                <c:pt idx="1389">
                  <c:v>3.1617426028192099E-3</c:v>
                </c:pt>
                <c:pt idx="1390">
                  <c:v>3.1560368490458502E-3</c:v>
                </c:pt>
                <c:pt idx="1391">
                  <c:v>3.1503310952725101E-3</c:v>
                </c:pt>
                <c:pt idx="1392">
                  <c:v>3.1123036358407701E-3</c:v>
                </c:pt>
                <c:pt idx="1393">
                  <c:v>3.0735544719245498E-3</c:v>
                </c:pt>
                <c:pt idx="1394">
                  <c:v>3.0651127928612498E-3</c:v>
                </c:pt>
                <c:pt idx="1395">
                  <c:v>3.1106503775488702E-3</c:v>
                </c:pt>
                <c:pt idx="1396">
                  <c:v>3.1737604868104399E-3</c:v>
                </c:pt>
                <c:pt idx="1397">
                  <c:v>3.2519658002647198E-3</c:v>
                </c:pt>
                <c:pt idx="1398">
                  <c:v>3.3560961951770202E-3</c:v>
                </c:pt>
                <c:pt idx="1399">
                  <c:v>3.4706126079650798E-3</c:v>
                </c:pt>
                <c:pt idx="1400">
                  <c:v>3.6198422316182201E-3</c:v>
                </c:pt>
                <c:pt idx="1401">
                  <c:v>3.8039630513814599E-3</c:v>
                </c:pt>
                <c:pt idx="1402">
                  <c:v>4.01909239324264E-3</c:v>
                </c:pt>
                <c:pt idx="1403">
                  <c:v>4.2493915981037201E-3</c:v>
                </c:pt>
                <c:pt idx="1404">
                  <c:v>4.4862125760166197E-3</c:v>
                </c:pt>
                <c:pt idx="1405">
                  <c:v>4.7511438176144997E-3</c:v>
                </c:pt>
                <c:pt idx="1406">
                  <c:v>5.0416417138128304E-3</c:v>
                </c:pt>
                <c:pt idx="1407">
                  <c:v>5.3399578471783702E-3</c:v>
                </c:pt>
                <c:pt idx="1408">
                  <c:v>5.6500400997447102E-3</c:v>
                </c:pt>
                <c:pt idx="1409">
                  <c:v>5.9748699427230401E-3</c:v>
                </c:pt>
                <c:pt idx="1410">
                  <c:v>6.3199914664486901E-3</c:v>
                </c:pt>
                <c:pt idx="1411">
                  <c:v>6.6862254496511701E-3</c:v>
                </c:pt>
                <c:pt idx="1412">
                  <c:v>7.0647082934532602E-3</c:v>
                </c:pt>
                <c:pt idx="1413">
                  <c:v>7.4577582540984004E-3</c:v>
                </c:pt>
                <c:pt idx="1414">
                  <c:v>7.8635954441481602E-3</c:v>
                </c:pt>
                <c:pt idx="1415">
                  <c:v>8.2875313454251805E-3</c:v>
                </c:pt>
                <c:pt idx="1416">
                  <c:v>8.7364331461455905E-3</c:v>
                </c:pt>
                <c:pt idx="1417">
                  <c:v>9.2021234807372395E-3</c:v>
                </c:pt>
                <c:pt idx="1418">
                  <c:v>9.6926294306486499E-3</c:v>
                </c:pt>
                <c:pt idx="1419">
                  <c:v>1.01885981421076E-2</c:v>
                </c:pt>
                <c:pt idx="1420">
                  <c:v>1.0746953655458E-2</c:v>
                </c:pt>
                <c:pt idx="1421">
                  <c:v>1.145696938605E-2</c:v>
                </c:pt>
                <c:pt idx="1422">
                  <c:v>1.2277176266454999E-2</c:v>
                </c:pt>
                <c:pt idx="1423">
                  <c:v>1.3098689638170799E-2</c:v>
                </c:pt>
                <c:pt idx="1424">
                  <c:v>1.38754572326711E-2</c:v>
                </c:pt>
                <c:pt idx="1425">
                  <c:v>1.46320689083129E-2</c:v>
                </c:pt>
                <c:pt idx="1426">
                  <c:v>1.5384271835956399E-2</c:v>
                </c:pt>
                <c:pt idx="1427">
                  <c:v>1.6181107849624E-2</c:v>
                </c:pt>
                <c:pt idx="1428">
                  <c:v>1.7054304460867201E-2</c:v>
                </c:pt>
                <c:pt idx="1429">
                  <c:v>1.79725810279662E-2</c:v>
                </c:pt>
                <c:pt idx="1430">
                  <c:v>1.8899032371480499E-2</c:v>
                </c:pt>
                <c:pt idx="1431">
                  <c:v>1.9828427146510699E-2</c:v>
                </c:pt>
                <c:pt idx="1432">
                  <c:v>2.08317778159521E-2</c:v>
                </c:pt>
                <c:pt idx="1433">
                  <c:v>2.22822125599175E-2</c:v>
                </c:pt>
                <c:pt idx="1434">
                  <c:v>2.3809449864242299E-2</c:v>
                </c:pt>
                <c:pt idx="1435">
                  <c:v>2.4946936237806298E-2</c:v>
                </c:pt>
                <c:pt idx="1436">
                  <c:v>2.6020397356490699E-2</c:v>
                </c:pt>
                <c:pt idx="1437">
                  <c:v>2.71274625128065E-2</c:v>
                </c:pt>
                <c:pt idx="1438">
                  <c:v>2.8253343201254399E-2</c:v>
                </c:pt>
                <c:pt idx="1439">
                  <c:v>2.9418122612704899E-2</c:v>
                </c:pt>
                <c:pt idx="1440">
                  <c:v>3.060460846137E-2</c:v>
                </c:pt>
                <c:pt idx="1441">
                  <c:v>3.1807612186971597E-2</c:v>
                </c:pt>
                <c:pt idx="1442">
                  <c:v>3.3032826944101798E-2</c:v>
                </c:pt>
                <c:pt idx="1443">
                  <c:v>3.4280249545313703E-2</c:v>
                </c:pt>
                <c:pt idx="1444">
                  <c:v>3.5563920535911203E-2</c:v>
                </c:pt>
                <c:pt idx="1445">
                  <c:v>3.6844449277341602E-2</c:v>
                </c:pt>
                <c:pt idx="1446">
                  <c:v>3.8155594521045999E-2</c:v>
                </c:pt>
                <c:pt idx="1447">
                  <c:v>3.9500591698650403E-2</c:v>
                </c:pt>
                <c:pt idx="1448">
                  <c:v>4.0843817842854901E-2</c:v>
                </c:pt>
                <c:pt idx="1449">
                  <c:v>4.2218078025715297E-2</c:v>
                </c:pt>
                <c:pt idx="1450">
                  <c:v>4.3608860942824602E-2</c:v>
                </c:pt>
                <c:pt idx="1451">
                  <c:v>4.5003468810293802E-2</c:v>
                </c:pt>
                <c:pt idx="1452">
                  <c:v>4.64216360989455E-2</c:v>
                </c:pt>
                <c:pt idx="1453">
                  <c:v>4.7857178233346599E-2</c:v>
                </c:pt>
                <c:pt idx="1454">
                  <c:v>4.9310136601811799E-2</c:v>
                </c:pt>
                <c:pt idx="1455">
                  <c:v>5.0770267460418003E-2</c:v>
                </c:pt>
                <c:pt idx="1456">
                  <c:v>5.2241656696917799E-2</c:v>
                </c:pt>
                <c:pt idx="1457">
                  <c:v>5.3734694949175599E-2</c:v>
                </c:pt>
                <c:pt idx="1458">
                  <c:v>5.5245964295973199E-2</c:v>
                </c:pt>
                <c:pt idx="1459">
                  <c:v>5.6731732350859099E-2</c:v>
                </c:pt>
                <c:pt idx="1460">
                  <c:v>5.82472226790978E-2</c:v>
                </c:pt>
                <c:pt idx="1461">
                  <c:v>6.00918107064689E-2</c:v>
                </c:pt>
                <c:pt idx="1462">
                  <c:v>6.2155725726857201E-2</c:v>
                </c:pt>
                <c:pt idx="1463">
                  <c:v>6.4107390081693E-2</c:v>
                </c:pt>
                <c:pt idx="1464">
                  <c:v>6.5915222842919494E-2</c:v>
                </c:pt>
                <c:pt idx="1465">
                  <c:v>6.7637468097902706E-2</c:v>
                </c:pt>
                <c:pt idx="1466">
                  <c:v>6.9312735512472606E-2</c:v>
                </c:pt>
                <c:pt idx="1467">
                  <c:v>7.0953120022090199E-2</c:v>
                </c:pt>
                <c:pt idx="1468">
                  <c:v>7.2666273277775403E-2</c:v>
                </c:pt>
                <c:pt idx="1469">
                  <c:v>7.4479568215879893E-2</c:v>
                </c:pt>
                <c:pt idx="1470">
                  <c:v>7.6306510195060004E-2</c:v>
                </c:pt>
                <c:pt idx="1471">
                  <c:v>7.8148511830592696E-2</c:v>
                </c:pt>
                <c:pt idx="1472">
                  <c:v>7.9985641663324503E-2</c:v>
                </c:pt>
                <c:pt idx="1473">
                  <c:v>8.17413733660491E-2</c:v>
                </c:pt>
                <c:pt idx="1474">
                  <c:v>8.34903209459541E-2</c:v>
                </c:pt>
                <c:pt idx="1475">
                  <c:v>8.5311859039587004E-2</c:v>
                </c:pt>
                <c:pt idx="1476">
                  <c:v>8.7185713353526206E-2</c:v>
                </c:pt>
                <c:pt idx="1477">
                  <c:v>8.9092835300814202E-2</c:v>
                </c:pt>
                <c:pt idx="1478">
                  <c:v>9.1019891087304503E-2</c:v>
                </c:pt>
                <c:pt idx="1479">
                  <c:v>9.2982340456642304E-2</c:v>
                </c:pt>
                <c:pt idx="1480">
                  <c:v>9.4995074755199693E-2</c:v>
                </c:pt>
                <c:pt idx="1481">
                  <c:v>9.7043220549387604E-2</c:v>
                </c:pt>
                <c:pt idx="1482">
                  <c:v>9.9079299176940402E-2</c:v>
                </c:pt>
                <c:pt idx="1483">
                  <c:v>0.10110000382008601</c:v>
                </c:pt>
                <c:pt idx="1484">
                  <c:v>0.103170626045859</c:v>
                </c:pt>
                <c:pt idx="1485">
                  <c:v>0.10527878819839601</c:v>
                </c:pt>
                <c:pt idx="1486">
                  <c:v>0.10740291159543799</c:v>
                </c:pt>
                <c:pt idx="1487">
                  <c:v>0.109569269464469</c:v>
                </c:pt>
                <c:pt idx="1488">
                  <c:v>0.111754185827648</c:v>
                </c:pt>
                <c:pt idx="1489">
                  <c:v>0.113836633682045</c:v>
                </c:pt>
                <c:pt idx="1490">
                  <c:v>0.11546856052610099</c:v>
                </c:pt>
                <c:pt idx="1491">
                  <c:v>0.117232089696681</c:v>
                </c:pt>
                <c:pt idx="1492">
                  <c:v>0.119489767762708</c:v>
                </c:pt>
                <c:pt idx="1493">
                  <c:v>0.12176071064871601</c:v>
                </c:pt>
                <c:pt idx="1494">
                  <c:v>0.124029205049927</c:v>
                </c:pt>
                <c:pt idx="1495">
                  <c:v>0.126282143294035</c:v>
                </c:pt>
                <c:pt idx="1496">
                  <c:v>0.12854724915781801</c:v>
                </c:pt>
                <c:pt idx="1497">
                  <c:v>0.130798844629579</c:v>
                </c:pt>
                <c:pt idx="1498">
                  <c:v>0.133099541396627</c:v>
                </c:pt>
                <c:pt idx="1499">
                  <c:v>0.135422275934414</c:v>
                </c:pt>
                <c:pt idx="1500">
                  <c:v>0.13764051738990599</c:v>
                </c:pt>
                <c:pt idx="1501">
                  <c:v>0.13994269279926799</c:v>
                </c:pt>
                <c:pt idx="1502">
                  <c:v>0.14244410386558801</c:v>
                </c:pt>
                <c:pt idx="1503">
                  <c:v>0.14498695332008199</c:v>
                </c:pt>
                <c:pt idx="1504">
                  <c:v>0.14750484627285201</c:v>
                </c:pt>
                <c:pt idx="1505">
                  <c:v>0.149994206679259</c:v>
                </c:pt>
                <c:pt idx="1506">
                  <c:v>0.15227469548726599</c:v>
                </c:pt>
                <c:pt idx="1507">
                  <c:v>0.15437527085151401</c:v>
                </c:pt>
                <c:pt idx="1508">
                  <c:v>0.15647592237251601</c:v>
                </c:pt>
                <c:pt idx="1509">
                  <c:v>0.15857104689247301</c:v>
                </c:pt>
                <c:pt idx="1510">
                  <c:v>0.16063147528490701</c:v>
                </c:pt>
                <c:pt idx="1511">
                  <c:v>0.162659719827907</c:v>
                </c:pt>
                <c:pt idx="1512">
                  <c:v>0.16464551119846499</c:v>
                </c:pt>
                <c:pt idx="1513">
                  <c:v>0.16656644993607</c:v>
                </c:pt>
                <c:pt idx="1514">
                  <c:v>0.168436923604419</c:v>
                </c:pt>
                <c:pt idx="1515">
                  <c:v>0.170259758487709</c:v>
                </c:pt>
                <c:pt idx="1516">
                  <c:v>0.17204634074467201</c:v>
                </c:pt>
                <c:pt idx="1517">
                  <c:v>0.17378486330385001</c:v>
                </c:pt>
                <c:pt idx="1518">
                  <c:v>0.17545693236106599</c:v>
                </c:pt>
                <c:pt idx="1519">
                  <c:v>0.17708618129418599</c:v>
                </c:pt>
                <c:pt idx="1520">
                  <c:v>0.17866719190986599</c:v>
                </c:pt>
                <c:pt idx="1521">
                  <c:v>0.180199454694488</c:v>
                </c:pt>
                <c:pt idx="1522">
                  <c:v>0.18164577833750201</c:v>
                </c:pt>
                <c:pt idx="1523">
                  <c:v>0.183007882434468</c:v>
                </c:pt>
                <c:pt idx="1524">
                  <c:v>0.18432289875621199</c:v>
                </c:pt>
                <c:pt idx="1525">
                  <c:v>0.18559273141205701</c:v>
                </c:pt>
                <c:pt idx="1526">
                  <c:v>0.18683049521082601</c:v>
                </c:pt>
                <c:pt idx="1527">
                  <c:v>0.18801406114513</c:v>
                </c:pt>
                <c:pt idx="1528">
                  <c:v>0.18913944962595899</c:v>
                </c:pt>
                <c:pt idx="1529">
                  <c:v>0.190216059289252</c:v>
                </c:pt>
                <c:pt idx="1530">
                  <c:v>0.19125116123322</c:v>
                </c:pt>
                <c:pt idx="1531">
                  <c:v>0.192238661323542</c:v>
                </c:pt>
                <c:pt idx="1532">
                  <c:v>0.19316740639257901</c:v>
                </c:pt>
                <c:pt idx="1533">
                  <c:v>0.194063372832356</c:v>
                </c:pt>
                <c:pt idx="1534">
                  <c:v>0.19491249377231801</c:v>
                </c:pt>
                <c:pt idx="1535">
                  <c:v>0.19572017839613301</c:v>
                </c:pt>
                <c:pt idx="1536">
                  <c:v>0.19648125640931699</c:v>
                </c:pt>
                <c:pt idx="1537">
                  <c:v>0.19718198528417399</c:v>
                </c:pt>
                <c:pt idx="1538">
                  <c:v>0.197839505537029</c:v>
                </c:pt>
                <c:pt idx="1539">
                  <c:v>0.19844443190126601</c:v>
                </c:pt>
                <c:pt idx="1540">
                  <c:v>0.19901091069656901</c:v>
                </c:pt>
                <c:pt idx="1541">
                  <c:v>0.19961420258832899</c:v>
                </c:pt>
                <c:pt idx="1542">
                  <c:v>0.20025907156563599</c:v>
                </c:pt>
                <c:pt idx="1543">
                  <c:v>0.200853230562303</c:v>
                </c:pt>
                <c:pt idx="1544">
                  <c:v>0.201340315303497</c:v>
                </c:pt>
                <c:pt idx="1545">
                  <c:v>0.201716215068</c:v>
                </c:pt>
                <c:pt idx="1546">
                  <c:v>0.20201400023278099</c:v>
                </c:pt>
                <c:pt idx="1547">
                  <c:v>0.20227971184798699</c:v>
                </c:pt>
                <c:pt idx="1548">
                  <c:v>0.20255242607625401</c:v>
                </c:pt>
                <c:pt idx="1549">
                  <c:v>0.20279835633666901</c:v>
                </c:pt>
                <c:pt idx="1550">
                  <c:v>0.20297663496663401</c:v>
                </c:pt>
                <c:pt idx="1551">
                  <c:v>0.203101992496174</c:v>
                </c:pt>
                <c:pt idx="1552">
                  <c:v>0.203178600928697</c:v>
                </c:pt>
                <c:pt idx="1553">
                  <c:v>0.20320331939406999</c:v>
                </c:pt>
                <c:pt idx="1554">
                  <c:v>0.20322708320396601</c:v>
                </c:pt>
                <c:pt idx="1555">
                  <c:v>0.20325843023692999</c:v>
                </c:pt>
                <c:pt idx="1556">
                  <c:v>0.20328803015753599</c:v>
                </c:pt>
                <c:pt idx="1557">
                  <c:v>0.20332991989190499</c:v>
                </c:pt>
                <c:pt idx="1558">
                  <c:v>0.203356089913038</c:v>
                </c:pt>
                <c:pt idx="1559">
                  <c:v>0.20336632938475099</c:v>
                </c:pt>
                <c:pt idx="1560">
                  <c:v>0.20338030530779599</c:v>
                </c:pt>
                <c:pt idx="1561">
                  <c:v>0.20339423285542499</c:v>
                </c:pt>
                <c:pt idx="1562">
                  <c:v>0.203402366358721</c:v>
                </c:pt>
                <c:pt idx="1563">
                  <c:v>0.203416400022881</c:v>
                </c:pt>
                <c:pt idx="1564">
                  <c:v>0.20344895361280499</c:v>
                </c:pt>
                <c:pt idx="1565">
                  <c:v>0.20351041758000099</c:v>
                </c:pt>
                <c:pt idx="1566">
                  <c:v>0.20356531317844601</c:v>
                </c:pt>
                <c:pt idx="1567">
                  <c:v>0.20361471761376501</c:v>
                </c:pt>
                <c:pt idx="1568">
                  <c:v>0.203718607918393</c:v>
                </c:pt>
                <c:pt idx="1569">
                  <c:v>0.20385154784974399</c:v>
                </c:pt>
                <c:pt idx="1570">
                  <c:v>0.20398093406915399</c:v>
                </c:pt>
                <c:pt idx="1571">
                  <c:v>0.204132547462235</c:v>
                </c:pt>
                <c:pt idx="1572">
                  <c:v>0.204329240374405</c:v>
                </c:pt>
                <c:pt idx="1573">
                  <c:v>0.204593828376468</c:v>
                </c:pt>
                <c:pt idx="1574">
                  <c:v>0.20488454449981999</c:v>
                </c:pt>
                <c:pt idx="1575">
                  <c:v>0.205196581477989</c:v>
                </c:pt>
                <c:pt idx="1576">
                  <c:v>0.20556524040726501</c:v>
                </c:pt>
                <c:pt idx="1577">
                  <c:v>0.20598072751368501</c:v>
                </c:pt>
                <c:pt idx="1578">
                  <c:v>0.206481534943457</c:v>
                </c:pt>
                <c:pt idx="1579">
                  <c:v>0.20715379449198601</c:v>
                </c:pt>
                <c:pt idx="1580">
                  <c:v>0.207838510233644</c:v>
                </c:pt>
                <c:pt idx="1581">
                  <c:v>0.20854663441769</c:v>
                </c:pt>
                <c:pt idx="1582">
                  <c:v>0.20945525082209701</c:v>
                </c:pt>
                <c:pt idx="1583">
                  <c:v>0.21046968577498401</c:v>
                </c:pt>
                <c:pt idx="1584">
                  <c:v>0.211544420667205</c:v>
                </c:pt>
                <c:pt idx="1585">
                  <c:v>0.21269213435881201</c:v>
                </c:pt>
                <c:pt idx="1586">
                  <c:v>0.21390426989727401</c:v>
                </c:pt>
                <c:pt idx="1587">
                  <c:v>0.21520720585019101</c:v>
                </c:pt>
                <c:pt idx="1588">
                  <c:v>0.216644700953496</c:v>
                </c:pt>
                <c:pt idx="1589">
                  <c:v>0.21822434678993199</c:v>
                </c:pt>
                <c:pt idx="1590">
                  <c:v>0.219952178253848</c:v>
                </c:pt>
                <c:pt idx="1591">
                  <c:v>0.221802875184201</c:v>
                </c:pt>
                <c:pt idx="1592">
                  <c:v>0.223772767210666</c:v>
                </c:pt>
                <c:pt idx="1593">
                  <c:v>0.22589468478286601</c:v>
                </c:pt>
                <c:pt idx="1594">
                  <c:v>0.22817586452156199</c:v>
                </c:pt>
                <c:pt idx="1595">
                  <c:v>0.230613382039107</c:v>
                </c:pt>
                <c:pt idx="1596">
                  <c:v>0.23320551471555701</c:v>
                </c:pt>
                <c:pt idx="1597">
                  <c:v>0.23595775793099</c:v>
                </c:pt>
                <c:pt idx="1598">
                  <c:v>0.238894000553733</c:v>
                </c:pt>
                <c:pt idx="1599">
                  <c:v>0.242043154096128</c:v>
                </c:pt>
                <c:pt idx="1600">
                  <c:v>0.24537216849618201</c:v>
                </c:pt>
                <c:pt idx="1601">
                  <c:v>0.248867634517597</c:v>
                </c:pt>
                <c:pt idx="1602">
                  <c:v>0.25252334291423401</c:v>
                </c:pt>
                <c:pt idx="1603">
                  <c:v>0.25633341751744798</c:v>
                </c:pt>
                <c:pt idx="1604">
                  <c:v>0.26032873999322598</c:v>
                </c:pt>
                <c:pt idx="1605">
                  <c:v>0.26450704829405403</c:v>
                </c:pt>
                <c:pt idx="1606">
                  <c:v>0.26887857406343002</c:v>
                </c:pt>
                <c:pt idx="1607">
                  <c:v>0.27345543404945699</c:v>
                </c:pt>
                <c:pt idx="1608">
                  <c:v>0.27826559593757</c:v>
                </c:pt>
                <c:pt idx="1609">
                  <c:v>0.28326557126611601</c:v>
                </c:pt>
                <c:pt idx="1610">
                  <c:v>0.28846630124996198</c:v>
                </c:pt>
                <c:pt idx="1611">
                  <c:v>0.29389917571237401</c:v>
                </c:pt>
                <c:pt idx="1612">
                  <c:v>0.29952943655543102</c:v>
                </c:pt>
                <c:pt idx="1613">
                  <c:v>0.30539014601542103</c:v>
                </c:pt>
                <c:pt idx="1614">
                  <c:v>0.31150435606266602</c:v>
                </c:pt>
                <c:pt idx="1615">
                  <c:v>0.31786315999341302</c:v>
                </c:pt>
                <c:pt idx="1616">
                  <c:v>0.32459257949988202</c:v>
                </c:pt>
                <c:pt idx="1617">
                  <c:v>0.33156164989202203</c:v>
                </c:pt>
                <c:pt idx="1618">
                  <c:v>0.33858206335378999</c:v>
                </c:pt>
                <c:pt idx="1619">
                  <c:v>0.345743597148224</c:v>
                </c:pt>
                <c:pt idx="1620">
                  <c:v>0.35303593380724402</c:v>
                </c:pt>
                <c:pt idx="1621">
                  <c:v>0.36075270166545398</c:v>
                </c:pt>
                <c:pt idx="1622">
                  <c:v>0.36922865348871903</c:v>
                </c:pt>
                <c:pt idx="1623">
                  <c:v>0.37838337466044403</c:v>
                </c:pt>
                <c:pt idx="1624">
                  <c:v>0.38786341042188399</c:v>
                </c:pt>
                <c:pt idx="1625">
                  <c:v>0.39739141906175501</c:v>
                </c:pt>
                <c:pt idx="1626">
                  <c:v>0.4068872624955</c:v>
                </c:pt>
                <c:pt idx="1627">
                  <c:v>0.41636147528449202</c:v>
                </c:pt>
                <c:pt idx="1628">
                  <c:v>0.42606325182473698</c:v>
                </c:pt>
                <c:pt idx="1629">
                  <c:v>0.43628990068475498</c:v>
                </c:pt>
                <c:pt idx="1630">
                  <c:v>0.44695334413952198</c:v>
                </c:pt>
                <c:pt idx="1631">
                  <c:v>0.45773808970216101</c:v>
                </c:pt>
                <c:pt idx="1632">
                  <c:v>0.46855555385063702</c:v>
                </c:pt>
                <c:pt idx="1633">
                  <c:v>0.47936664121044598</c:v>
                </c:pt>
                <c:pt idx="1634">
                  <c:v>0.49009005170702902</c:v>
                </c:pt>
                <c:pt idx="1635">
                  <c:v>0.50068133263275205</c:v>
                </c:pt>
                <c:pt idx="1636">
                  <c:v>0.51132393548624799</c:v>
                </c:pt>
                <c:pt idx="1637">
                  <c:v>0.52219816217547199</c:v>
                </c:pt>
                <c:pt idx="1638">
                  <c:v>0.53324391344627997</c:v>
                </c:pt>
                <c:pt idx="1639">
                  <c:v>0.54445340870317704</c:v>
                </c:pt>
                <c:pt idx="1640">
                  <c:v>0.55582872325376298</c:v>
                </c:pt>
                <c:pt idx="1641">
                  <c:v>0.56729548698710497</c:v>
                </c:pt>
                <c:pt idx="1642">
                  <c:v>0.57880092466718902</c:v>
                </c:pt>
                <c:pt idx="1643">
                  <c:v>0.59037719522133003</c:v>
                </c:pt>
                <c:pt idx="1644">
                  <c:v>0.60196742947770498</c:v>
                </c:pt>
                <c:pt idx="1645">
                  <c:v>0.61347770621783604</c:v>
                </c:pt>
                <c:pt idx="1646">
                  <c:v>0.62504885536871502</c:v>
                </c:pt>
                <c:pt idx="1647">
                  <c:v>0.63661836830241103</c:v>
                </c:pt>
                <c:pt idx="1648">
                  <c:v>0.64869982175435303</c:v>
                </c:pt>
                <c:pt idx="1649">
                  <c:v>0.66089699502301202</c:v>
                </c:pt>
                <c:pt idx="1650">
                  <c:v>0.67258138146775603</c:v>
                </c:pt>
                <c:pt idx="1651">
                  <c:v>0.68440693667459496</c:v>
                </c:pt>
                <c:pt idx="1652">
                  <c:v>0.69625919272172199</c:v>
                </c:pt>
                <c:pt idx="1653">
                  <c:v>0.70787117302722102</c:v>
                </c:pt>
                <c:pt idx="1654">
                  <c:v>0.71935884168811304</c:v>
                </c:pt>
                <c:pt idx="1655">
                  <c:v>0.73044303016821999</c:v>
                </c:pt>
                <c:pt idx="1656">
                  <c:v>0.74121833642949497</c:v>
                </c:pt>
                <c:pt idx="1657">
                  <c:v>0.75225966485914297</c:v>
                </c:pt>
                <c:pt idx="1658">
                  <c:v>0.76353619092213698</c:v>
                </c:pt>
                <c:pt idx="1659">
                  <c:v>0.77459190291142899</c:v>
                </c:pt>
                <c:pt idx="1660">
                  <c:v>0.78514027825177601</c:v>
                </c:pt>
                <c:pt idx="1661">
                  <c:v>0.79558088907187796</c:v>
                </c:pt>
                <c:pt idx="1662">
                  <c:v>0.80644616231148403</c:v>
                </c:pt>
                <c:pt idx="1663">
                  <c:v>0.81770762225816296</c:v>
                </c:pt>
                <c:pt idx="1664">
                  <c:v>0.82903975421196696</c:v>
                </c:pt>
                <c:pt idx="1665">
                  <c:v>0.83989202485195402</c:v>
                </c:pt>
                <c:pt idx="1666">
                  <c:v>0.85001397666122203</c:v>
                </c:pt>
                <c:pt idx="1667">
                  <c:v>0.85956273968146701</c:v>
                </c:pt>
                <c:pt idx="1668">
                  <c:v>0.86876026055931399</c:v>
                </c:pt>
                <c:pt idx="1669">
                  <c:v>0.87788981277563904</c:v>
                </c:pt>
                <c:pt idx="1670">
                  <c:v>0.88687366321128103</c:v>
                </c:pt>
                <c:pt idx="1671">
                  <c:v>0.89554359687433505</c:v>
                </c:pt>
                <c:pt idx="1672">
                  <c:v>0.90379492930063299</c:v>
                </c:pt>
                <c:pt idx="1673">
                  <c:v>0.91161610888926603</c:v>
                </c:pt>
                <c:pt idx="1674">
                  <c:v>0.91906447189764895</c:v>
                </c:pt>
                <c:pt idx="1675">
                  <c:v>0.92616661763748898</c:v>
                </c:pt>
                <c:pt idx="1676">
                  <c:v>0.93291853522471702</c:v>
                </c:pt>
                <c:pt idx="1677">
                  <c:v>0.93934221893168002</c:v>
                </c:pt>
                <c:pt idx="1678">
                  <c:v>0.945463925574067</c:v>
                </c:pt>
                <c:pt idx="1679">
                  <c:v>0.95133042065066398</c:v>
                </c:pt>
                <c:pt idx="1680">
                  <c:v>0.95680923461446299</c:v>
                </c:pt>
                <c:pt idx="1681">
                  <c:v>0.96181784389426495</c:v>
                </c:pt>
                <c:pt idx="1682">
                  <c:v>0.96645036576195897</c:v>
                </c:pt>
                <c:pt idx="1683">
                  <c:v>0.97071642274685199</c:v>
                </c:pt>
                <c:pt idx="1684">
                  <c:v>0.97464232364719705</c:v>
                </c:pt>
                <c:pt idx="1685">
                  <c:v>0.97826568153458104</c:v>
                </c:pt>
                <c:pt idx="1686">
                  <c:v>0.98160831285830397</c:v>
                </c:pt>
                <c:pt idx="1687">
                  <c:v>0.98466886245871299</c:v>
                </c:pt>
                <c:pt idx="1688">
                  <c:v>0.98741870657397302</c:v>
                </c:pt>
                <c:pt idx="1689">
                  <c:v>0.98988286593206198</c:v>
                </c:pt>
                <c:pt idx="1690">
                  <c:v>0.99205625706653799</c:v>
                </c:pt>
                <c:pt idx="1691">
                  <c:v>0.99395050849524902</c:v>
                </c:pt>
                <c:pt idx="1692">
                  <c:v>0.99560611760715101</c:v>
                </c:pt>
                <c:pt idx="1693">
                  <c:v>0.99699520941165998</c:v>
                </c:pt>
                <c:pt idx="1694">
                  <c:v>0.99812326249926997</c:v>
                </c:pt>
                <c:pt idx="1695">
                  <c:v>0.998993137148525</c:v>
                </c:pt>
                <c:pt idx="1696">
                  <c:v>0.99962263651915095</c:v>
                </c:pt>
                <c:pt idx="1697">
                  <c:v>1</c:v>
                </c:pt>
                <c:pt idx="1698">
                  <c:v>0.99993286022371197</c:v>
                </c:pt>
                <c:pt idx="1699">
                  <c:v>0.99986572044742394</c:v>
                </c:pt>
                <c:pt idx="1700">
                  <c:v>0.999703879729953</c:v>
                </c:pt>
                <c:pt idx="1701">
                  <c:v>0.99916793128269898</c:v>
                </c:pt>
                <c:pt idx="1702">
                  <c:v>0.99842499292522802</c:v>
                </c:pt>
                <c:pt idx="1703">
                  <c:v>0.99733162997290803</c:v>
                </c:pt>
                <c:pt idx="1704">
                  <c:v>0.99588328047908203</c:v>
                </c:pt>
                <c:pt idx="1705">
                  <c:v>0.99413870255834402</c:v>
                </c:pt>
                <c:pt idx="1706">
                  <c:v>0.99214024050833505</c:v>
                </c:pt>
                <c:pt idx="1707">
                  <c:v>0.98991535324018998</c:v>
                </c:pt>
                <c:pt idx="1708">
                  <c:v>0.98748516244029705</c:v>
                </c:pt>
                <c:pt idx="1709">
                  <c:v>0.98480841048269296</c:v>
                </c:pt>
                <c:pt idx="1710">
                  <c:v>0.981838857637505</c:v>
                </c:pt>
                <c:pt idx="1711">
                  <c:v>0.97863951882303102</c:v>
                </c:pt>
                <c:pt idx="1712">
                  <c:v>0.975241327103191</c:v>
                </c:pt>
                <c:pt idx="1713">
                  <c:v>0.97163482157842995</c:v>
                </c:pt>
                <c:pt idx="1714">
                  <c:v>0.96786935794620199</c:v>
                </c:pt>
                <c:pt idx="1715">
                  <c:v>0.96405753118215798</c:v>
                </c:pt>
                <c:pt idx="1716">
                  <c:v>0.96019694580258896</c:v>
                </c:pt>
                <c:pt idx="1717">
                  <c:v>0.95619982127849201</c:v>
                </c:pt>
                <c:pt idx="1718">
                  <c:v>0.95196533415289397</c:v>
                </c:pt>
                <c:pt idx="1719">
                  <c:v>0.94747771458062502</c:v>
                </c:pt>
                <c:pt idx="1720">
                  <c:v>0.94290829669892096</c:v>
                </c:pt>
                <c:pt idx="1721">
                  <c:v>0.93825485226688699</c:v>
                </c:pt>
                <c:pt idx="1722">
                  <c:v>0.93348128988020795</c:v>
                </c:pt>
                <c:pt idx="1723">
                  <c:v>0.92860788313522102</c:v>
                </c:pt>
                <c:pt idx="1724">
                  <c:v>0.92359337280138898</c:v>
                </c:pt>
                <c:pt idx="1725">
                  <c:v>0.91847302247604201</c:v>
                </c:pt>
                <c:pt idx="1726">
                  <c:v>0.91328644972341899</c:v>
                </c:pt>
                <c:pt idx="1727">
                  <c:v>0.908023989979586</c:v>
                </c:pt>
                <c:pt idx="1728">
                  <c:v>0.90267977952092404</c:v>
                </c:pt>
                <c:pt idx="1729">
                  <c:v>0.89723577771577201</c:v>
                </c:pt>
                <c:pt idx="1730">
                  <c:v>0.891699550525899</c:v>
                </c:pt>
                <c:pt idx="1731">
                  <c:v>0.88606195522380105</c:v>
                </c:pt>
                <c:pt idx="1732">
                  <c:v>0.88036569310522195</c:v>
                </c:pt>
                <c:pt idx="1733">
                  <c:v>0.87461266330717802</c:v>
                </c:pt>
                <c:pt idx="1734">
                  <c:v>0.86877651028163005</c:v>
                </c:pt>
                <c:pt idx="1735">
                  <c:v>0.86289111554176801</c:v>
                </c:pt>
                <c:pt idx="1736">
                  <c:v>0.85696937860892097</c:v>
                </c:pt>
                <c:pt idx="1737">
                  <c:v>0.851014884640931</c:v>
                </c:pt>
                <c:pt idx="1738">
                  <c:v>0.84502290210189102</c:v>
                </c:pt>
                <c:pt idx="1739">
                  <c:v>0.83899443052869405</c:v>
                </c:pt>
                <c:pt idx="1740">
                  <c:v>0.83288687261015404</c:v>
                </c:pt>
                <c:pt idx="1741">
                  <c:v>0.82678112899221201</c:v>
                </c:pt>
                <c:pt idx="1742">
                  <c:v>0.82057298607719098</c:v>
                </c:pt>
                <c:pt idx="1743">
                  <c:v>0.813956247512575</c:v>
                </c:pt>
                <c:pt idx="1744">
                  <c:v>0.80699784749015901</c:v>
                </c:pt>
                <c:pt idx="1745">
                  <c:v>0.80002878194966698</c:v>
                </c:pt>
                <c:pt idx="1746">
                  <c:v>0.79313556442521205</c:v>
                </c:pt>
                <c:pt idx="1747">
                  <c:v>0.786404981066682</c:v>
                </c:pt>
                <c:pt idx="1748">
                  <c:v>0.77985523285619696</c:v>
                </c:pt>
                <c:pt idx="1749">
                  <c:v>0.77313310009637404</c:v>
                </c:pt>
                <c:pt idx="1750">
                  <c:v>0.76611123372420697</c:v>
                </c:pt>
                <c:pt idx="1751">
                  <c:v>0.75902283714465402</c:v>
                </c:pt>
                <c:pt idx="1752">
                  <c:v>0.75209417712565496</c:v>
                </c:pt>
                <c:pt idx="1753">
                  <c:v>0.745351976712335</c:v>
                </c:pt>
                <c:pt idx="1754">
                  <c:v>0.73870995129996198</c:v>
                </c:pt>
                <c:pt idx="1755">
                  <c:v>0.73259381485943298</c:v>
                </c:pt>
                <c:pt idx="1756">
                  <c:v>0.72661173193069994</c:v>
                </c:pt>
                <c:pt idx="1757">
                  <c:v>0.720212662074317</c:v>
                </c:pt>
                <c:pt idx="1758">
                  <c:v>0.71373720573939803</c:v>
                </c:pt>
                <c:pt idx="1759">
                  <c:v>0.70730513162451203</c:v>
                </c:pt>
                <c:pt idx="1760">
                  <c:v>0.70091680529568201</c:v>
                </c:pt>
                <c:pt idx="1761">
                  <c:v>0.69452630711586105</c:v>
                </c:pt>
                <c:pt idx="1762">
                  <c:v>0.688043534618755</c:v>
                </c:pt>
                <c:pt idx="1763">
                  <c:v>0.68155446809105003</c:v>
                </c:pt>
                <c:pt idx="1764">
                  <c:v>0.67527757355783902</c:v>
                </c:pt>
                <c:pt idx="1765">
                  <c:v>0.66917844121975101</c:v>
                </c:pt>
                <c:pt idx="1766">
                  <c:v>0.66312417653775602</c:v>
                </c:pt>
                <c:pt idx="1767">
                  <c:v>0.65707384937939495</c:v>
                </c:pt>
                <c:pt idx="1768">
                  <c:v>0.65090930458832996</c:v>
                </c:pt>
                <c:pt idx="1769">
                  <c:v>0.64440371777669903</c:v>
                </c:pt>
                <c:pt idx="1770">
                  <c:v>0.63809093696738095</c:v>
                </c:pt>
                <c:pt idx="1771">
                  <c:v>0.63216198563003601</c:v>
                </c:pt>
                <c:pt idx="1772">
                  <c:v>0.62625367453082503</c:v>
                </c:pt>
                <c:pt idx="1773">
                  <c:v>0.62039180465770105</c:v>
                </c:pt>
                <c:pt idx="1774">
                  <c:v>0.61453451357229605</c:v>
                </c:pt>
                <c:pt idx="1775">
                  <c:v>0.60868640217096703</c:v>
                </c:pt>
                <c:pt idx="1776">
                  <c:v>0.60285979068329498</c:v>
                </c:pt>
                <c:pt idx="1777">
                  <c:v>0.59704458603827804</c:v>
                </c:pt>
                <c:pt idx="1778">
                  <c:v>0.59124293537165795</c:v>
                </c:pt>
                <c:pt idx="1779">
                  <c:v>0.585366559668696</c:v>
                </c:pt>
                <c:pt idx="1780">
                  <c:v>0.57958057960415399</c:v>
                </c:pt>
                <c:pt idx="1781">
                  <c:v>0.574006062723035</c:v>
                </c:pt>
                <c:pt idx="1782">
                  <c:v>0.56834890992534204</c:v>
                </c:pt>
                <c:pt idx="1783">
                  <c:v>0.56241359219494702</c:v>
                </c:pt>
                <c:pt idx="1784">
                  <c:v>0.55627940910394102</c:v>
                </c:pt>
                <c:pt idx="1785">
                  <c:v>0.55015772604179802</c:v>
                </c:pt>
                <c:pt idx="1786">
                  <c:v>0.54415829964793805</c:v>
                </c:pt>
                <c:pt idx="1787">
                  <c:v>0.53835664326950505</c:v>
                </c:pt>
                <c:pt idx="1788">
                  <c:v>0.53277668868006101</c:v>
                </c:pt>
                <c:pt idx="1789">
                  <c:v>0.52715031437429705</c:v>
                </c:pt>
                <c:pt idx="1790">
                  <c:v>0.52132996601436399</c:v>
                </c:pt>
                <c:pt idx="1791">
                  <c:v>0.51545741111287602</c:v>
                </c:pt>
                <c:pt idx="1792">
                  <c:v>0.50964371443716106</c:v>
                </c:pt>
                <c:pt idx="1793">
                  <c:v>0.50398478359083698</c:v>
                </c:pt>
                <c:pt idx="1794">
                  <c:v>0.49859969689299299</c:v>
                </c:pt>
                <c:pt idx="1795">
                  <c:v>0.493424260585406</c:v>
                </c:pt>
                <c:pt idx="1796">
                  <c:v>0.48824499986578201</c:v>
                </c:pt>
                <c:pt idx="1797">
                  <c:v>0.48308047102364499</c:v>
                </c:pt>
                <c:pt idx="1798">
                  <c:v>0.47799524196494603</c:v>
                </c:pt>
                <c:pt idx="1799">
                  <c:v>0.472964373506716</c:v>
                </c:pt>
                <c:pt idx="1800">
                  <c:v>0.46798375124022701</c:v>
                </c:pt>
                <c:pt idx="1801">
                  <c:v>0.46309601721710397</c:v>
                </c:pt>
                <c:pt idx="1802">
                  <c:v>0.458296882947829</c:v>
                </c:pt>
                <c:pt idx="1803">
                  <c:v>0.45359646430894701</c:v>
                </c:pt>
                <c:pt idx="1804">
                  <c:v>0.44898001497497603</c:v>
                </c:pt>
                <c:pt idx="1805">
                  <c:v>0.44440270562969197</c:v>
                </c:pt>
                <c:pt idx="1806">
                  <c:v>0.43988398951104302</c:v>
                </c:pt>
                <c:pt idx="1807">
                  <c:v>0.435414224331789</c:v>
                </c:pt>
                <c:pt idx="1808">
                  <c:v>0.43097121304292901</c:v>
                </c:pt>
                <c:pt idx="1809">
                  <c:v>0.42655258961720199</c:v>
                </c:pt>
                <c:pt idx="1810">
                  <c:v>0.42215017209904399</c:v>
                </c:pt>
                <c:pt idx="1811">
                  <c:v>0.41778978731840699</c:v>
                </c:pt>
                <c:pt idx="1812">
                  <c:v>0.41345723601440298</c:v>
                </c:pt>
                <c:pt idx="1813">
                  <c:v>0.40910891750706702</c:v>
                </c:pt>
                <c:pt idx="1814">
                  <c:v>0.40475421083350699</c:v>
                </c:pt>
                <c:pt idx="1815">
                  <c:v>0.40041818088346098</c:v>
                </c:pt>
                <c:pt idx="1816">
                  <c:v>0.39611145015844001</c:v>
                </c:pt>
                <c:pt idx="1817">
                  <c:v>0.39184666657797401</c:v>
                </c:pt>
                <c:pt idx="1818">
                  <c:v>0.38762527144015102</c:v>
                </c:pt>
                <c:pt idx="1819">
                  <c:v>0.38343505617562001</c:v>
                </c:pt>
                <c:pt idx="1820">
                  <c:v>0.37930218406044602</c:v>
                </c:pt>
                <c:pt idx="1821">
                  <c:v>0.37526282794968702</c:v>
                </c:pt>
                <c:pt idx="1822">
                  <c:v>0.37126765822533803</c:v>
                </c:pt>
                <c:pt idx="1823">
                  <c:v>0.36711555972985099</c:v>
                </c:pt>
                <c:pt idx="1824">
                  <c:v>0.36274237015199301</c:v>
                </c:pt>
                <c:pt idx="1825">
                  <c:v>0.35833234696939498</c:v>
                </c:pt>
                <c:pt idx="1826">
                  <c:v>0.354044394780756</c:v>
                </c:pt>
                <c:pt idx="1827">
                  <c:v>0.34991551646680102</c:v>
                </c:pt>
                <c:pt idx="1828">
                  <c:v>0.34597070792324502</c:v>
                </c:pt>
                <c:pt idx="1829">
                  <c:v>0.34206292387847598</c:v>
                </c:pt>
                <c:pt idx="1830">
                  <c:v>0.33804254576232701</c:v>
                </c:pt>
                <c:pt idx="1831">
                  <c:v>0.33400414254579502</c:v>
                </c:pt>
                <c:pt idx="1832">
                  <c:v>0.330070540436325</c:v>
                </c:pt>
                <c:pt idx="1833">
                  <c:v>0.326181701495383</c:v>
                </c:pt>
                <c:pt idx="1834">
                  <c:v>0.32227013878447902</c:v>
                </c:pt>
                <c:pt idx="1835">
                  <c:v>0.31849752686179</c:v>
                </c:pt>
                <c:pt idx="1836">
                  <c:v>0.31489273236065402</c:v>
                </c:pt>
                <c:pt idx="1837">
                  <c:v>0.31134713648325202</c:v>
                </c:pt>
                <c:pt idx="1838">
                  <c:v>0.30787078041262</c:v>
                </c:pt>
                <c:pt idx="1839">
                  <c:v>0.30446067229288498</c:v>
                </c:pt>
                <c:pt idx="1840">
                  <c:v>0.30110900745560099</c:v>
                </c:pt>
                <c:pt idx="1841">
                  <c:v>0.29782497039668099</c:v>
                </c:pt>
                <c:pt idx="1842">
                  <c:v>0.294637711622521</c:v>
                </c:pt>
                <c:pt idx="1843">
                  <c:v>0.29152812322330202</c:v>
                </c:pt>
                <c:pt idx="1844">
                  <c:v>0.28846756631445303</c:v>
                </c:pt>
                <c:pt idx="1845">
                  <c:v>0.28548184515109198</c:v>
                </c:pt>
                <c:pt idx="1846">
                  <c:v>0.28253129549304301</c:v>
                </c:pt>
                <c:pt idx="1847">
                  <c:v>0.27959872668689201</c:v>
                </c:pt>
                <c:pt idx="1848">
                  <c:v>0.27668226239834098</c:v>
                </c:pt>
                <c:pt idx="1849">
                  <c:v>0.27379353622762898</c:v>
                </c:pt>
                <c:pt idx="1850">
                  <c:v>0.27097444093628098</c:v>
                </c:pt>
                <c:pt idx="1851">
                  <c:v>0.26817042282283698</c:v>
                </c:pt>
                <c:pt idx="1852">
                  <c:v>0.26535539024224802</c:v>
                </c:pt>
                <c:pt idx="1853">
                  <c:v>0.26258405078402097</c:v>
                </c:pt>
                <c:pt idx="1854">
                  <c:v>0.259840031060104</c:v>
                </c:pt>
                <c:pt idx="1855">
                  <c:v>0.25709882611880902</c:v>
                </c:pt>
                <c:pt idx="1856">
                  <c:v>0.25434320056888898</c:v>
                </c:pt>
                <c:pt idx="1857">
                  <c:v>0.25159665575204998</c:v>
                </c:pt>
                <c:pt idx="1858">
                  <c:v>0.248878871482477</c:v>
                </c:pt>
                <c:pt idx="1859">
                  <c:v>0.246179303160318</c:v>
                </c:pt>
                <c:pt idx="1860">
                  <c:v>0.24350623125026899</c:v>
                </c:pt>
                <c:pt idx="1861">
                  <c:v>0.240862023299768</c:v>
                </c:pt>
                <c:pt idx="1862">
                  <c:v>0.23824006519774299</c:v>
                </c:pt>
                <c:pt idx="1863">
                  <c:v>0.235549617998558</c:v>
                </c:pt>
                <c:pt idx="1864">
                  <c:v>0.23272492053030999</c:v>
                </c:pt>
                <c:pt idx="1865">
                  <c:v>0.22985735327277601</c:v>
                </c:pt>
                <c:pt idx="1866">
                  <c:v>0.22703310620616499</c:v>
                </c:pt>
                <c:pt idx="1867">
                  <c:v>0.22426892448403399</c:v>
                </c:pt>
                <c:pt idx="1868">
                  <c:v>0.22163255413072</c:v>
                </c:pt>
                <c:pt idx="1869">
                  <c:v>0.219041371373667</c:v>
                </c:pt>
                <c:pt idx="1870">
                  <c:v>0.216346788118567</c:v>
                </c:pt>
                <c:pt idx="1871">
                  <c:v>0.213600550246489</c:v>
                </c:pt>
                <c:pt idx="1872">
                  <c:v>0.210902716348743</c:v>
                </c:pt>
                <c:pt idx="1873">
                  <c:v>0.208275414898491</c:v>
                </c:pt>
                <c:pt idx="1874">
                  <c:v>0.205583146779027</c:v>
                </c:pt>
                <c:pt idx="1875">
                  <c:v>0.203013119222238</c:v>
                </c:pt>
                <c:pt idx="1876">
                  <c:v>0.20069801042110799</c:v>
                </c:pt>
                <c:pt idx="1877">
                  <c:v>0.198410787707059</c:v>
                </c:pt>
                <c:pt idx="1878">
                  <c:v>0.19617709749489001</c:v>
                </c:pt>
                <c:pt idx="1879">
                  <c:v>0.193992627233535</c:v>
                </c:pt>
                <c:pt idx="1880">
                  <c:v>0.19180871327833801</c:v>
                </c:pt>
                <c:pt idx="1881">
                  <c:v>0.18967263873528001</c:v>
                </c:pt>
                <c:pt idx="1882">
                  <c:v>0.187617190599422</c:v>
                </c:pt>
                <c:pt idx="1883">
                  <c:v>0.18562463420892</c:v>
                </c:pt>
                <c:pt idx="1884">
                  <c:v>0.183686496539153</c:v>
                </c:pt>
                <c:pt idx="1885">
                  <c:v>0.181786516599621</c:v>
                </c:pt>
                <c:pt idx="1886">
                  <c:v>0.179916830883672</c:v>
                </c:pt>
                <c:pt idx="1887">
                  <c:v>0.17808995369230099</c:v>
                </c:pt>
                <c:pt idx="1888">
                  <c:v>0.17628506911516401</c:v>
                </c:pt>
                <c:pt idx="1889">
                  <c:v>0.17448402576459801</c:v>
                </c:pt>
                <c:pt idx="1890">
                  <c:v>0.17271794937340601</c:v>
                </c:pt>
                <c:pt idx="1891">
                  <c:v>0.170976117355574</c:v>
                </c:pt>
                <c:pt idx="1892">
                  <c:v>0.16923266617156399</c:v>
                </c:pt>
                <c:pt idx="1893">
                  <c:v>0.167478936774315</c:v>
                </c:pt>
                <c:pt idx="1894">
                  <c:v>0.16571147372956799</c:v>
                </c:pt>
                <c:pt idx="1895">
                  <c:v>0.163946317632054</c:v>
                </c:pt>
                <c:pt idx="1896">
                  <c:v>0.162169846142586</c:v>
                </c:pt>
                <c:pt idx="1897">
                  <c:v>0.16040572449833801</c:v>
                </c:pt>
                <c:pt idx="1898">
                  <c:v>0.15865913505168699</c:v>
                </c:pt>
                <c:pt idx="1899">
                  <c:v>0.15692890959624101</c:v>
                </c:pt>
                <c:pt idx="1900">
                  <c:v>0.155212268915975</c:v>
                </c:pt>
                <c:pt idx="1901">
                  <c:v>0.15352250044701099</c:v>
                </c:pt>
                <c:pt idx="1902">
                  <c:v>0.15188851268772</c:v>
                </c:pt>
                <c:pt idx="1903">
                  <c:v>0.150246991686913</c:v>
                </c:pt>
                <c:pt idx="1904">
                  <c:v>0.14841899232060801</c:v>
                </c:pt>
                <c:pt idx="1905">
                  <c:v>0.14646027298835301</c:v>
                </c:pt>
                <c:pt idx="1906">
                  <c:v>0.144600481893296</c:v>
                </c:pt>
                <c:pt idx="1907">
                  <c:v>0.14283913129697701</c:v>
                </c:pt>
                <c:pt idx="1908">
                  <c:v>0.14116959950447799</c:v>
                </c:pt>
                <c:pt idx="1909">
                  <c:v>0.13958585252046199</c:v>
                </c:pt>
                <c:pt idx="1910">
                  <c:v>0.137969955603611</c:v>
                </c:pt>
                <c:pt idx="1911">
                  <c:v>0.13630164831632499</c:v>
                </c:pt>
                <c:pt idx="1912">
                  <c:v>0.134653306966524</c:v>
                </c:pt>
                <c:pt idx="1913">
                  <c:v>0.13293785668975</c:v>
                </c:pt>
                <c:pt idx="1914">
                  <c:v>0.131231565021313</c:v>
                </c:pt>
                <c:pt idx="1915">
                  <c:v>0.12968010728929999</c:v>
                </c:pt>
                <c:pt idx="1916">
                  <c:v>0.128200222972332</c:v>
                </c:pt>
                <c:pt idx="1917">
                  <c:v>0.126738196553246</c:v>
                </c:pt>
                <c:pt idx="1918">
                  <c:v>0.125305805661514</c:v>
                </c:pt>
                <c:pt idx="1919">
                  <c:v>0.12392218566178299</c:v>
                </c:pt>
                <c:pt idx="1920">
                  <c:v>0.12257575162652</c:v>
                </c:pt>
                <c:pt idx="1921">
                  <c:v>0.121250549355979</c:v>
                </c:pt>
                <c:pt idx="1922">
                  <c:v>0.11997859503059199</c:v>
                </c:pt>
                <c:pt idx="1923">
                  <c:v>0.11876226105242101</c:v>
                </c:pt>
                <c:pt idx="1924">
                  <c:v>0.117558050563645</c:v>
                </c:pt>
                <c:pt idx="1925">
                  <c:v>0.11637586394969</c:v>
                </c:pt>
                <c:pt idx="1926">
                  <c:v>0.115224676360707</c:v>
                </c:pt>
                <c:pt idx="1927">
                  <c:v>0.114096440922715</c:v>
                </c:pt>
                <c:pt idx="1928">
                  <c:v>0.112963962643123</c:v>
                </c:pt>
                <c:pt idx="1929">
                  <c:v>0.112296333225363</c:v>
                </c:pt>
                <c:pt idx="1930">
                  <c:v>0.11177088732429501</c:v>
                </c:pt>
                <c:pt idx="1931">
                  <c:v>0.11079894934516001</c:v>
                </c:pt>
                <c:pt idx="1932">
                  <c:v>0.109695311999558</c:v>
                </c:pt>
                <c:pt idx="1933">
                  <c:v>0.108590168619075</c:v>
                </c:pt>
                <c:pt idx="1934">
                  <c:v>0.107499418626142</c:v>
                </c:pt>
                <c:pt idx="1935">
                  <c:v>0.10640255287847999</c:v>
                </c:pt>
                <c:pt idx="1936">
                  <c:v>0.105310975197933</c:v>
                </c:pt>
                <c:pt idx="1937">
                  <c:v>0.104203757907137</c:v>
                </c:pt>
                <c:pt idx="1938">
                  <c:v>0.103091197865992</c:v>
                </c:pt>
                <c:pt idx="1939">
                  <c:v>0.10198225154456</c:v>
                </c:pt>
                <c:pt idx="1940">
                  <c:v>0.100882852562657</c:v>
                </c:pt>
                <c:pt idx="1941">
                  <c:v>9.9796958374476705E-2</c:v>
                </c:pt>
                <c:pt idx="1942">
                  <c:v>9.8731013107401802E-2</c:v>
                </c:pt>
                <c:pt idx="1943">
                  <c:v>9.7694262473787305E-2</c:v>
                </c:pt>
                <c:pt idx="1944">
                  <c:v>9.6603285066210798E-2</c:v>
                </c:pt>
                <c:pt idx="1945">
                  <c:v>9.5445581856874906E-2</c:v>
                </c:pt>
                <c:pt idx="1946">
                  <c:v>9.4265063033861105E-2</c:v>
                </c:pt>
                <c:pt idx="1947">
                  <c:v>9.3077951815244003E-2</c:v>
                </c:pt>
                <c:pt idx="1948">
                  <c:v>9.19308442248504E-2</c:v>
                </c:pt>
                <c:pt idx="1949">
                  <c:v>9.0851852926551402E-2</c:v>
                </c:pt>
                <c:pt idx="1950">
                  <c:v>8.9755603106597207E-2</c:v>
                </c:pt>
                <c:pt idx="1951">
                  <c:v>8.8597148946621906E-2</c:v>
                </c:pt>
                <c:pt idx="1952">
                  <c:v>8.7434376500682295E-2</c:v>
                </c:pt>
                <c:pt idx="1953">
                  <c:v>8.6296953028049406E-2</c:v>
                </c:pt>
                <c:pt idx="1954">
                  <c:v>8.5199005592812502E-2</c:v>
                </c:pt>
                <c:pt idx="1955">
                  <c:v>8.4126692110431903E-2</c:v>
                </c:pt>
                <c:pt idx="1956">
                  <c:v>8.3071965592118505E-2</c:v>
                </c:pt>
                <c:pt idx="1957">
                  <c:v>8.2082151957440702E-2</c:v>
                </c:pt>
                <c:pt idx="1958">
                  <c:v>8.1161012825858594E-2</c:v>
                </c:pt>
                <c:pt idx="1959">
                  <c:v>8.0249846473830794E-2</c:v>
                </c:pt>
                <c:pt idx="1960">
                  <c:v>7.9345320352636001E-2</c:v>
                </c:pt>
                <c:pt idx="1961">
                  <c:v>7.8471101723367201E-2</c:v>
                </c:pt>
                <c:pt idx="1962">
                  <c:v>7.7630051354914895E-2</c:v>
                </c:pt>
                <c:pt idx="1963">
                  <c:v>7.6833893380177307E-2</c:v>
                </c:pt>
                <c:pt idx="1964">
                  <c:v>7.6072635154174298E-2</c:v>
                </c:pt>
                <c:pt idx="1965">
                  <c:v>7.5316429356143105E-2</c:v>
                </c:pt>
                <c:pt idx="1966">
                  <c:v>7.4582252997234297E-2</c:v>
                </c:pt>
                <c:pt idx="1967">
                  <c:v>7.3866210745027694E-2</c:v>
                </c:pt>
                <c:pt idx="1968">
                  <c:v>7.31515049871337E-2</c:v>
                </c:pt>
                <c:pt idx="1969">
                  <c:v>7.2462016288169701E-2</c:v>
                </c:pt>
                <c:pt idx="1970">
                  <c:v>7.1789546724144601E-2</c:v>
                </c:pt>
                <c:pt idx="1971">
                  <c:v>7.1116226517104406E-2</c:v>
                </c:pt>
                <c:pt idx="1972">
                  <c:v>7.0443855757791607E-2</c:v>
                </c:pt>
                <c:pt idx="1973">
                  <c:v>6.9778309799238894E-2</c:v>
                </c:pt>
                <c:pt idx="1974">
                  <c:v>6.9117656712018902E-2</c:v>
                </c:pt>
                <c:pt idx="1975">
                  <c:v>6.8435593999400302E-2</c:v>
                </c:pt>
                <c:pt idx="1976">
                  <c:v>6.7720646017171898E-2</c:v>
                </c:pt>
                <c:pt idx="1977">
                  <c:v>6.70139181633405E-2</c:v>
                </c:pt>
                <c:pt idx="1978">
                  <c:v>6.6327887637229799E-2</c:v>
                </c:pt>
                <c:pt idx="1979">
                  <c:v>6.5633036956154994E-2</c:v>
                </c:pt>
                <c:pt idx="1980">
                  <c:v>6.4937576129928204E-2</c:v>
                </c:pt>
                <c:pt idx="1981">
                  <c:v>6.4241154329859204E-2</c:v>
                </c:pt>
                <c:pt idx="1982">
                  <c:v>6.3609696038202101E-2</c:v>
                </c:pt>
                <c:pt idx="1983">
                  <c:v>6.3037209558224699E-2</c:v>
                </c:pt>
                <c:pt idx="1984">
                  <c:v>6.2432140886165097E-2</c:v>
                </c:pt>
                <c:pt idx="1985">
                  <c:v>6.1763621953043003E-2</c:v>
                </c:pt>
                <c:pt idx="1986">
                  <c:v>6.1048979159649498E-2</c:v>
                </c:pt>
                <c:pt idx="1987">
                  <c:v>6.0268227076865098E-2</c:v>
                </c:pt>
                <c:pt idx="1988">
                  <c:v>5.9432289133851603E-2</c:v>
                </c:pt>
                <c:pt idx="1989">
                  <c:v>5.8698900576537601E-2</c:v>
                </c:pt>
                <c:pt idx="1990">
                  <c:v>5.7958728034954797E-2</c:v>
                </c:pt>
                <c:pt idx="1991">
                  <c:v>5.7145626053166802E-2</c:v>
                </c:pt>
                <c:pt idx="1992">
                  <c:v>5.6421918116511802E-2</c:v>
                </c:pt>
                <c:pt idx="1993">
                  <c:v>5.57684377467286E-2</c:v>
                </c:pt>
                <c:pt idx="1994">
                  <c:v>5.5128002208735899E-2</c:v>
                </c:pt>
                <c:pt idx="1995">
                  <c:v>5.4512659351616602E-2</c:v>
                </c:pt>
                <c:pt idx="1996">
                  <c:v>5.3935763759359497E-2</c:v>
                </c:pt>
                <c:pt idx="1997">
                  <c:v>5.3375088051553402E-2</c:v>
                </c:pt>
                <c:pt idx="1998">
                  <c:v>5.2817981286683198E-2</c:v>
                </c:pt>
                <c:pt idx="1999">
                  <c:v>5.2267871731557003E-2</c:v>
                </c:pt>
                <c:pt idx="2000">
                  <c:v>5.1736084500264699E-2</c:v>
                </c:pt>
                <c:pt idx="2001">
                  <c:v>5.1242043990408201E-2</c:v>
                </c:pt>
                <c:pt idx="2002">
                  <c:v>5.07514313086933E-2</c:v>
                </c:pt>
                <c:pt idx="2003">
                  <c:v>5.0277572604152901E-2</c:v>
                </c:pt>
                <c:pt idx="2004">
                  <c:v>4.9828733142187297E-2</c:v>
                </c:pt>
                <c:pt idx="2005">
                  <c:v>4.9377864364068803E-2</c:v>
                </c:pt>
                <c:pt idx="2006">
                  <c:v>4.8953137638306603E-2</c:v>
                </c:pt>
                <c:pt idx="2007">
                  <c:v>4.8539937294607802E-2</c:v>
                </c:pt>
                <c:pt idx="2008">
                  <c:v>4.8122426173172E-2</c:v>
                </c:pt>
                <c:pt idx="2009">
                  <c:v>4.7704233871978197E-2</c:v>
                </c:pt>
                <c:pt idx="2010">
                  <c:v>4.7301629209786103E-2</c:v>
                </c:pt>
                <c:pt idx="2011">
                  <c:v>4.6900687101677302E-2</c:v>
                </c:pt>
                <c:pt idx="2012">
                  <c:v>4.6474770423827701E-2</c:v>
                </c:pt>
                <c:pt idx="2013">
                  <c:v>4.60612755063802E-2</c:v>
                </c:pt>
                <c:pt idx="2014">
                  <c:v>4.5659073094829999E-2</c:v>
                </c:pt>
                <c:pt idx="2015">
                  <c:v>4.5239442907464102E-2</c:v>
                </c:pt>
                <c:pt idx="2016">
                  <c:v>4.4832381951366899E-2</c:v>
                </c:pt>
                <c:pt idx="2017">
                  <c:v>4.44103405011676E-2</c:v>
                </c:pt>
                <c:pt idx="2018">
                  <c:v>4.3954219806357497E-2</c:v>
                </c:pt>
                <c:pt idx="2019">
                  <c:v>4.3516792766022203E-2</c:v>
                </c:pt>
                <c:pt idx="2020">
                  <c:v>4.3074084044933E-2</c:v>
                </c:pt>
                <c:pt idx="2021">
                  <c:v>4.2608753248046798E-2</c:v>
                </c:pt>
                <c:pt idx="2022">
                  <c:v>4.2170777103497599E-2</c:v>
                </c:pt>
                <c:pt idx="2023">
                  <c:v>4.1777805564517698E-2</c:v>
                </c:pt>
                <c:pt idx="2024">
                  <c:v>4.13935895098295E-2</c:v>
                </c:pt>
                <c:pt idx="2025">
                  <c:v>4.0954453822564199E-2</c:v>
                </c:pt>
                <c:pt idx="2026">
                  <c:v>4.0457103938871003E-2</c:v>
                </c:pt>
                <c:pt idx="2027">
                  <c:v>3.9938885627405503E-2</c:v>
                </c:pt>
                <c:pt idx="2028">
                  <c:v>3.94265049716696E-2</c:v>
                </c:pt>
                <c:pt idx="2029">
                  <c:v>3.8957097783665802E-2</c:v>
                </c:pt>
                <c:pt idx="2030">
                  <c:v>3.8492492574650698E-2</c:v>
                </c:pt>
                <c:pt idx="2031">
                  <c:v>3.8002901077173599E-2</c:v>
                </c:pt>
                <c:pt idx="2032">
                  <c:v>3.75065411310797E-2</c:v>
                </c:pt>
                <c:pt idx="2033">
                  <c:v>3.7001084209011603E-2</c:v>
                </c:pt>
                <c:pt idx="2034">
                  <c:v>3.6484608963340701E-2</c:v>
                </c:pt>
                <c:pt idx="2035">
                  <c:v>3.5984056198417401E-2</c:v>
                </c:pt>
                <c:pt idx="2036">
                  <c:v>3.5540146121232699E-2</c:v>
                </c:pt>
                <c:pt idx="2037">
                  <c:v>3.5139697404572401E-2</c:v>
                </c:pt>
                <c:pt idx="2038">
                  <c:v>3.47452992146653E-2</c:v>
                </c:pt>
                <c:pt idx="2039">
                  <c:v>3.4366532372021398E-2</c:v>
                </c:pt>
                <c:pt idx="2040">
                  <c:v>3.4011119500108801E-2</c:v>
                </c:pt>
                <c:pt idx="2041">
                  <c:v>3.3671308474634003E-2</c:v>
                </c:pt>
                <c:pt idx="2042">
                  <c:v>3.3341991700447202E-2</c:v>
                </c:pt>
                <c:pt idx="2043">
                  <c:v>3.3046872669149199E-2</c:v>
                </c:pt>
                <c:pt idx="2044">
                  <c:v>3.2757329150939402E-2</c:v>
                </c:pt>
                <c:pt idx="2045">
                  <c:v>3.2484148148255003E-2</c:v>
                </c:pt>
                <c:pt idx="2046">
                  <c:v>3.2227492057060603E-2</c:v>
                </c:pt>
                <c:pt idx="2047">
                  <c:v>3.1968561093477697E-2</c:v>
                </c:pt>
                <c:pt idx="2048">
                  <c:v>3.1739868832557402E-2</c:v>
                </c:pt>
                <c:pt idx="2049">
                  <c:v>3.1509946117861301E-2</c:v>
                </c:pt>
                <c:pt idx="2050">
                  <c:v>3.1286144270376397E-2</c:v>
                </c:pt>
                <c:pt idx="2051">
                  <c:v>3.1067185650592799E-2</c:v>
                </c:pt>
                <c:pt idx="2052">
                  <c:v>3.0843944759419799E-2</c:v>
                </c:pt>
                <c:pt idx="2053">
                  <c:v>3.0621246146493499E-2</c:v>
                </c:pt>
                <c:pt idx="2054">
                  <c:v>3.0393652621919801E-2</c:v>
                </c:pt>
                <c:pt idx="2055">
                  <c:v>3.0155192582233901E-2</c:v>
                </c:pt>
                <c:pt idx="2056">
                  <c:v>2.99148638934221E-2</c:v>
                </c:pt>
                <c:pt idx="2057">
                  <c:v>2.96729540250628E-2</c:v>
                </c:pt>
                <c:pt idx="2058">
                  <c:v>2.9425271380705401E-2</c:v>
                </c:pt>
                <c:pt idx="2059">
                  <c:v>2.9184706534281901E-2</c:v>
                </c:pt>
                <c:pt idx="2060">
                  <c:v>2.8950769139813402E-2</c:v>
                </c:pt>
                <c:pt idx="2061">
                  <c:v>2.8699279082106101E-2</c:v>
                </c:pt>
                <c:pt idx="2062">
                  <c:v>2.8466302667175199E-2</c:v>
                </c:pt>
                <c:pt idx="2063">
                  <c:v>2.83243453572797E-2</c:v>
                </c:pt>
                <c:pt idx="2064">
                  <c:v>2.82151622410967E-2</c:v>
                </c:pt>
                <c:pt idx="2065">
                  <c:v>2.80476425597153E-2</c:v>
                </c:pt>
                <c:pt idx="2066">
                  <c:v>2.78222526787642E-2</c:v>
                </c:pt>
                <c:pt idx="2067">
                  <c:v>2.7572131277062099E-2</c:v>
                </c:pt>
                <c:pt idx="2068">
                  <c:v>2.73140566708194E-2</c:v>
                </c:pt>
                <c:pt idx="2069">
                  <c:v>2.7068638054546498E-2</c:v>
                </c:pt>
                <c:pt idx="2070">
                  <c:v>2.6849627244522799E-2</c:v>
                </c:pt>
                <c:pt idx="2071">
                  <c:v>2.6610743576283801E-2</c:v>
                </c:pt>
                <c:pt idx="2072">
                  <c:v>2.6347448547956901E-2</c:v>
                </c:pt>
                <c:pt idx="2073">
                  <c:v>2.6086278185567E-2</c:v>
                </c:pt>
                <c:pt idx="2074">
                  <c:v>2.5831730312567601E-2</c:v>
                </c:pt>
                <c:pt idx="2075">
                  <c:v>2.5588542665210899E-2</c:v>
                </c:pt>
                <c:pt idx="2076">
                  <c:v>2.5365528754033102E-2</c:v>
                </c:pt>
                <c:pt idx="2077">
                  <c:v>2.51704966431134E-2</c:v>
                </c:pt>
                <c:pt idx="2078">
                  <c:v>2.4986951515656199E-2</c:v>
                </c:pt>
                <c:pt idx="2079">
                  <c:v>2.4809612065251101E-2</c:v>
                </c:pt>
                <c:pt idx="2080">
                  <c:v>2.4645976376282599E-2</c:v>
                </c:pt>
                <c:pt idx="2081">
                  <c:v>2.4489941775407999E-2</c:v>
                </c:pt>
                <c:pt idx="2082">
                  <c:v>2.4340539033963101E-2</c:v>
                </c:pt>
                <c:pt idx="2083">
                  <c:v>2.41942096595919E-2</c:v>
                </c:pt>
                <c:pt idx="2084">
                  <c:v>2.4060205604490102E-2</c:v>
                </c:pt>
                <c:pt idx="2085">
                  <c:v>2.3954558457256601E-2</c:v>
                </c:pt>
                <c:pt idx="2086">
                  <c:v>2.38513787202029E-2</c:v>
                </c:pt>
                <c:pt idx="2087">
                  <c:v>2.3736413608840198E-2</c:v>
                </c:pt>
                <c:pt idx="2088">
                  <c:v>2.3635439938948601E-2</c:v>
                </c:pt>
                <c:pt idx="2089">
                  <c:v>2.3562636360094601E-2</c:v>
                </c:pt>
                <c:pt idx="2090">
                  <c:v>2.3474198254264798E-2</c:v>
                </c:pt>
                <c:pt idx="2091">
                  <c:v>2.3366454692823401E-2</c:v>
                </c:pt>
                <c:pt idx="2092">
                  <c:v>2.3262365082659199E-2</c:v>
                </c:pt>
                <c:pt idx="2093">
                  <c:v>2.3154055904910101E-2</c:v>
                </c:pt>
                <c:pt idx="2094">
                  <c:v>2.3043604284968398E-2</c:v>
                </c:pt>
                <c:pt idx="2095">
                  <c:v>2.29234314347696E-2</c:v>
                </c:pt>
                <c:pt idx="2096">
                  <c:v>2.28065890279333E-2</c:v>
                </c:pt>
                <c:pt idx="2097">
                  <c:v>2.2684083586168202E-2</c:v>
                </c:pt>
                <c:pt idx="2098">
                  <c:v>2.2546521675147899E-2</c:v>
                </c:pt>
                <c:pt idx="2099">
                  <c:v>2.2395641319013199E-2</c:v>
                </c:pt>
                <c:pt idx="2100">
                  <c:v>2.2243576143837401E-2</c:v>
                </c:pt>
                <c:pt idx="2101">
                  <c:v>2.2086358994409899E-2</c:v>
                </c:pt>
                <c:pt idx="2102">
                  <c:v>2.1923325408466698E-2</c:v>
                </c:pt>
                <c:pt idx="2103">
                  <c:v>2.1824552262359999E-2</c:v>
                </c:pt>
                <c:pt idx="2104">
                  <c:v>2.17576116238485E-2</c:v>
                </c:pt>
                <c:pt idx="2105">
                  <c:v>2.1648106057368201E-2</c:v>
                </c:pt>
                <c:pt idx="2106">
                  <c:v>2.14710429159501E-2</c:v>
                </c:pt>
                <c:pt idx="2107">
                  <c:v>2.1250295072207898E-2</c:v>
                </c:pt>
                <c:pt idx="2108">
                  <c:v>2.1015733206062901E-2</c:v>
                </c:pt>
                <c:pt idx="2109">
                  <c:v>2.0785009956703598E-2</c:v>
                </c:pt>
                <c:pt idx="2110">
                  <c:v>2.05674895100268E-2</c:v>
                </c:pt>
                <c:pt idx="2111">
                  <c:v>2.02611437422602E-2</c:v>
                </c:pt>
                <c:pt idx="2112">
                  <c:v>1.9763021152226199E-2</c:v>
                </c:pt>
                <c:pt idx="2113">
                  <c:v>1.9132473482004701E-2</c:v>
                </c:pt>
                <c:pt idx="2114">
                  <c:v>1.86309461158486E-2</c:v>
                </c:pt>
                <c:pt idx="2115">
                  <c:v>1.8299082662466298E-2</c:v>
                </c:pt>
                <c:pt idx="2116">
                  <c:v>1.8029421792277699E-2</c:v>
                </c:pt>
                <c:pt idx="2117">
                  <c:v>1.7831957964021601E-2</c:v>
                </c:pt>
                <c:pt idx="2118">
                  <c:v>1.7657165676526199E-2</c:v>
                </c:pt>
                <c:pt idx="2119">
                  <c:v>1.74876130819803E-2</c:v>
                </c:pt>
                <c:pt idx="2120">
                  <c:v>1.73372142499203E-2</c:v>
                </c:pt>
                <c:pt idx="2121">
                  <c:v>1.71933275306334E-2</c:v>
                </c:pt>
                <c:pt idx="2122">
                  <c:v>1.70428678534023E-2</c:v>
                </c:pt>
                <c:pt idx="2123">
                  <c:v>1.6914002821253799E-2</c:v>
                </c:pt>
                <c:pt idx="2124">
                  <c:v>1.68180806788432E-2</c:v>
                </c:pt>
                <c:pt idx="2125">
                  <c:v>1.67303291734523E-2</c:v>
                </c:pt>
                <c:pt idx="2126">
                  <c:v>1.6647370311146801E-2</c:v>
                </c:pt>
                <c:pt idx="2127">
                  <c:v>1.6581825436085901E-2</c:v>
                </c:pt>
                <c:pt idx="2128">
                  <c:v>1.6520449576847E-2</c:v>
                </c:pt>
                <c:pt idx="2129">
                  <c:v>1.6457653184187002E-2</c:v>
                </c:pt>
                <c:pt idx="2130">
                  <c:v>1.6396904968332699E-2</c:v>
                </c:pt>
                <c:pt idx="2131">
                  <c:v>1.6358365865095301E-2</c:v>
                </c:pt>
                <c:pt idx="2132">
                  <c:v>1.6322308498851999E-2</c:v>
                </c:pt>
                <c:pt idx="2133">
                  <c:v>1.6267858102312301E-2</c:v>
                </c:pt>
                <c:pt idx="2134">
                  <c:v>1.6233097938661002E-2</c:v>
                </c:pt>
                <c:pt idx="2135">
                  <c:v>1.6203843275744999E-2</c:v>
                </c:pt>
                <c:pt idx="2136">
                  <c:v>1.6163791867754601E-2</c:v>
                </c:pt>
                <c:pt idx="2137">
                  <c:v>1.61042980593663E-2</c:v>
                </c:pt>
                <c:pt idx="2138">
                  <c:v>1.6035061911965E-2</c:v>
                </c:pt>
                <c:pt idx="2139">
                  <c:v>1.5971767606051901E-2</c:v>
                </c:pt>
                <c:pt idx="2140">
                  <c:v>1.5910983576189201E-2</c:v>
                </c:pt>
                <c:pt idx="2141">
                  <c:v>1.5837593946842699E-2</c:v>
                </c:pt>
                <c:pt idx="2142">
                  <c:v>1.5743179963886401E-2</c:v>
                </c:pt>
                <c:pt idx="2143">
                  <c:v>1.57365988812741E-2</c:v>
                </c:pt>
                <c:pt idx="2144">
                  <c:v>1.5760942191289401E-2</c:v>
                </c:pt>
                <c:pt idx="2145">
                  <c:v>1.5762735944155799E-2</c:v>
                </c:pt>
                <c:pt idx="2146">
                  <c:v>1.5721539817146499E-2</c:v>
                </c:pt>
                <c:pt idx="2147">
                  <c:v>1.56803436901372E-2</c:v>
                </c:pt>
                <c:pt idx="2148">
                  <c:v>1.5599215143266201E-2</c:v>
                </c:pt>
                <c:pt idx="2149">
                  <c:v>1.5511336741579999E-2</c:v>
                </c:pt>
                <c:pt idx="2150">
                  <c:v>1.54238066762615E-2</c:v>
                </c:pt>
                <c:pt idx="2151">
                  <c:v>1.53341606128843E-2</c:v>
                </c:pt>
                <c:pt idx="2152">
                  <c:v>1.5238326111633E-2</c:v>
                </c:pt>
                <c:pt idx="2153">
                  <c:v>1.51262364519797E-2</c:v>
                </c:pt>
                <c:pt idx="2154">
                  <c:v>1.50104099920856E-2</c:v>
                </c:pt>
                <c:pt idx="2155">
                  <c:v>1.4923671205148E-2</c:v>
                </c:pt>
                <c:pt idx="2156">
                  <c:v>1.48383863213307E-2</c:v>
                </c:pt>
                <c:pt idx="2157">
                  <c:v>1.4730788493110099E-2</c:v>
                </c:pt>
                <c:pt idx="2158">
                  <c:v>1.46509674936485E-2</c:v>
                </c:pt>
                <c:pt idx="2159">
                  <c:v>1.46053466603095E-2</c:v>
                </c:pt>
                <c:pt idx="2160">
                  <c:v>1.45482901431815E-2</c:v>
                </c:pt>
                <c:pt idx="2161">
                  <c:v>1.44925637449761E-2</c:v>
                </c:pt>
                <c:pt idx="2162">
                  <c:v>1.4456738221458199E-2</c:v>
                </c:pt>
                <c:pt idx="2163">
                  <c:v>1.4419432290292401E-2</c:v>
                </c:pt>
                <c:pt idx="2164">
                  <c:v>1.4372686638507499E-2</c:v>
                </c:pt>
                <c:pt idx="2165">
                  <c:v>1.43388178514061E-2</c:v>
                </c:pt>
                <c:pt idx="2166">
                  <c:v>1.4317400018008001E-2</c:v>
                </c:pt>
                <c:pt idx="2167">
                  <c:v>1.42808724578835E-2</c:v>
                </c:pt>
                <c:pt idx="2168">
                  <c:v>1.4239899229943001E-2</c:v>
                </c:pt>
                <c:pt idx="2169">
                  <c:v>1.42118297364517E-2</c:v>
                </c:pt>
                <c:pt idx="2170">
                  <c:v>1.4184104951678799E-2</c:v>
                </c:pt>
                <c:pt idx="2171">
                  <c:v>1.4142198428666101E-2</c:v>
                </c:pt>
                <c:pt idx="2172">
                  <c:v>1.40905095214403E-2</c:v>
                </c:pt>
                <c:pt idx="2173">
                  <c:v>1.4047411355681201E-2</c:v>
                </c:pt>
                <c:pt idx="2174">
                  <c:v>1.4011675155872301E-2</c:v>
                </c:pt>
                <c:pt idx="2175">
                  <c:v>1.3960169167612E-2</c:v>
                </c:pt>
                <c:pt idx="2176">
                  <c:v>1.38935170687464E-2</c:v>
                </c:pt>
                <c:pt idx="2177">
                  <c:v>1.3829348536475401E-2</c:v>
                </c:pt>
                <c:pt idx="2178">
                  <c:v>1.3767953476322E-2</c:v>
                </c:pt>
                <c:pt idx="2179">
                  <c:v>1.3690832817205199E-2</c:v>
                </c:pt>
                <c:pt idx="2180">
                  <c:v>1.35988148975236E-2</c:v>
                </c:pt>
                <c:pt idx="2181">
                  <c:v>1.35183786366744E-2</c:v>
                </c:pt>
                <c:pt idx="2182">
                  <c:v>1.3450296920518001E-2</c:v>
                </c:pt>
                <c:pt idx="2183">
                  <c:v>1.3416456392176101E-2</c:v>
                </c:pt>
                <c:pt idx="2184">
                  <c:v>1.3406057269642399E-2</c:v>
                </c:pt>
                <c:pt idx="2185">
                  <c:v>1.3395658147108601E-2</c:v>
                </c:pt>
                <c:pt idx="2186">
                  <c:v>1.33717495704635E-2</c:v>
                </c:pt>
                <c:pt idx="2187">
                  <c:v>1.3284277825412799E-2</c:v>
                </c:pt>
                <c:pt idx="2188">
                  <c:v>1.31357248164403E-2</c:v>
                </c:pt>
                <c:pt idx="2189">
                  <c:v>1.2970469858992299E-2</c:v>
                </c:pt>
                <c:pt idx="2190">
                  <c:v>1.2842955449140599E-2</c:v>
                </c:pt>
                <c:pt idx="2191">
                  <c:v>1.2745176859826301E-2</c:v>
                </c:pt>
                <c:pt idx="2192">
                  <c:v>1.26418399435948E-2</c:v>
                </c:pt>
                <c:pt idx="2193">
                  <c:v>1.25060119264566E-2</c:v>
                </c:pt>
                <c:pt idx="2194">
                  <c:v>1.23494062857921E-2</c:v>
                </c:pt>
                <c:pt idx="2195">
                  <c:v>1.2175077571158301E-2</c:v>
                </c:pt>
                <c:pt idx="2196">
                  <c:v>1.1977360515753099E-2</c:v>
                </c:pt>
                <c:pt idx="2197">
                  <c:v>1.18077088143959E-2</c:v>
                </c:pt>
                <c:pt idx="2198">
                  <c:v>1.16986950439119E-2</c:v>
                </c:pt>
                <c:pt idx="2199">
                  <c:v>1.16129326874673E-2</c:v>
                </c:pt>
                <c:pt idx="2200">
                  <c:v>1.15320537473096E-2</c:v>
                </c:pt>
                <c:pt idx="2201">
                  <c:v>1.14693620096791E-2</c:v>
                </c:pt>
                <c:pt idx="2202">
                  <c:v>1.1399175073582801E-2</c:v>
                </c:pt>
                <c:pt idx="2203">
                  <c:v>1.1342901674726799E-2</c:v>
                </c:pt>
                <c:pt idx="2204">
                  <c:v>1.13098240663819E-2</c:v>
                </c:pt>
                <c:pt idx="2205">
                  <c:v>1.12715047715798E-2</c:v>
                </c:pt>
                <c:pt idx="2206">
                  <c:v>1.12216877234815E-2</c:v>
                </c:pt>
                <c:pt idx="2207">
                  <c:v>1.1182062946930299E-2</c:v>
                </c:pt>
                <c:pt idx="2208">
                  <c:v>1.1183034120176001E-2</c:v>
                </c:pt>
                <c:pt idx="2209">
                  <c:v>1.11999479407233E-2</c:v>
                </c:pt>
                <c:pt idx="2210">
                  <c:v>1.1196063520759501E-2</c:v>
                </c:pt>
                <c:pt idx="2211">
                  <c:v>1.11897237394576E-2</c:v>
                </c:pt>
                <c:pt idx="2212">
                  <c:v>1.1183383958155799E-2</c:v>
                </c:pt>
                <c:pt idx="2213">
                  <c:v>1.11634098075043E-2</c:v>
                </c:pt>
                <c:pt idx="2214">
                  <c:v>1.1146380358741499E-2</c:v>
                </c:pt>
                <c:pt idx="2215">
                  <c:v>1.11398568024525E-2</c:v>
                </c:pt>
                <c:pt idx="2216">
                  <c:v>1.1133333246163399E-2</c:v>
                </c:pt>
                <c:pt idx="2217">
                  <c:v>1.1121515920584701E-2</c:v>
                </c:pt>
                <c:pt idx="2218">
                  <c:v>1.1085694120949299E-2</c:v>
                </c:pt>
                <c:pt idx="2219">
                  <c:v>1.1068774020042501E-2</c:v>
                </c:pt>
                <c:pt idx="2220">
                  <c:v>1.1050890532605899E-2</c:v>
                </c:pt>
                <c:pt idx="2221">
                  <c:v>1.1027556005244099E-2</c:v>
                </c:pt>
                <c:pt idx="2222">
                  <c:v>1.09998016502752E-2</c:v>
                </c:pt>
                <c:pt idx="2223">
                  <c:v>1.1017182260898799E-2</c:v>
                </c:pt>
                <c:pt idx="2224">
                  <c:v>1.11133207746686E-2</c:v>
                </c:pt>
                <c:pt idx="2225">
                  <c:v>1.11886273681521E-2</c:v>
                </c:pt>
                <c:pt idx="2226">
                  <c:v>1.11755338149718E-2</c:v>
                </c:pt>
                <c:pt idx="2227">
                  <c:v>1.11624402617916E-2</c:v>
                </c:pt>
                <c:pt idx="2228">
                  <c:v>1.11334963993015E-2</c:v>
                </c:pt>
                <c:pt idx="2229">
                  <c:v>1.1065097135266501E-2</c:v>
                </c:pt>
                <c:pt idx="2230">
                  <c:v>1.1038930453353E-2</c:v>
                </c:pt>
                <c:pt idx="2231">
                  <c:v>1.10071275114558E-2</c:v>
                </c:pt>
                <c:pt idx="2232">
                  <c:v>1.09274412449457E-2</c:v>
                </c:pt>
                <c:pt idx="2233">
                  <c:v>1.08569760887003E-2</c:v>
                </c:pt>
                <c:pt idx="2234">
                  <c:v>1.0795793419628901E-2</c:v>
                </c:pt>
                <c:pt idx="2235">
                  <c:v>1.0728196922128799E-2</c:v>
                </c:pt>
                <c:pt idx="2236">
                  <c:v>1.0657145825478401E-2</c:v>
                </c:pt>
                <c:pt idx="2237">
                  <c:v>1.0625033721992199E-2</c:v>
                </c:pt>
                <c:pt idx="2238">
                  <c:v>1.06050585836287E-2</c:v>
                </c:pt>
                <c:pt idx="2239">
                  <c:v>1.05719619987148E-2</c:v>
                </c:pt>
                <c:pt idx="2240">
                  <c:v>1.0549878829206299E-2</c:v>
                </c:pt>
                <c:pt idx="2241">
                  <c:v>1.0558244342191801E-2</c:v>
                </c:pt>
                <c:pt idx="2242">
                  <c:v>1.0576530486741899E-2</c:v>
                </c:pt>
                <c:pt idx="2243">
                  <c:v>1.0592209143895401E-2</c:v>
                </c:pt>
                <c:pt idx="2244">
                  <c:v>1.0631461948985999E-2</c:v>
                </c:pt>
                <c:pt idx="2245">
                  <c:v>1.0667113287896501E-2</c:v>
                </c:pt>
                <c:pt idx="2246">
                  <c:v>1.0687787698986401E-2</c:v>
                </c:pt>
                <c:pt idx="2247">
                  <c:v>1.07060453985052E-2</c:v>
                </c:pt>
                <c:pt idx="2248">
                  <c:v>1.0735989987073201E-2</c:v>
                </c:pt>
                <c:pt idx="2249">
                  <c:v>1.07668699092189E-2</c:v>
                </c:pt>
                <c:pt idx="2250">
                  <c:v>1.0779046690682E-2</c:v>
                </c:pt>
                <c:pt idx="2251">
                  <c:v>1.0779427554862501E-2</c:v>
                </c:pt>
                <c:pt idx="2252">
                  <c:v>1.07744007266717E-2</c:v>
                </c:pt>
                <c:pt idx="2253">
                  <c:v>1.07693738984809E-2</c:v>
                </c:pt>
                <c:pt idx="2254">
                  <c:v>1.07595646591103E-2</c:v>
                </c:pt>
                <c:pt idx="2255">
                  <c:v>1.07368127888597E-2</c:v>
                </c:pt>
                <c:pt idx="2256">
                  <c:v>1.0707288884504699E-2</c:v>
                </c:pt>
                <c:pt idx="2257">
                  <c:v>1.06661639565522E-2</c:v>
                </c:pt>
                <c:pt idx="2258">
                  <c:v>1.0624443534869601E-2</c:v>
                </c:pt>
                <c:pt idx="2259">
                  <c:v>1.05900937611861E-2</c:v>
                </c:pt>
                <c:pt idx="2260">
                  <c:v>1.0538238495136E-2</c:v>
                </c:pt>
                <c:pt idx="2261">
                  <c:v>1.046716089743E-2</c:v>
                </c:pt>
                <c:pt idx="2262">
                  <c:v>1.03857970316064E-2</c:v>
                </c:pt>
                <c:pt idx="2263">
                  <c:v>1.03375893373424E-2</c:v>
                </c:pt>
                <c:pt idx="2264">
                  <c:v>1.03429632176423E-2</c:v>
                </c:pt>
                <c:pt idx="2265">
                  <c:v>1.03382708173858E-2</c:v>
                </c:pt>
                <c:pt idx="2266">
                  <c:v>1.0297033236993601E-2</c:v>
                </c:pt>
                <c:pt idx="2267">
                  <c:v>1.0255795656601299E-2</c:v>
                </c:pt>
                <c:pt idx="2268">
                  <c:v>1.01377443719111E-2</c:v>
                </c:pt>
                <c:pt idx="2269">
                  <c:v>9.9889095159637394E-3</c:v>
                </c:pt>
                <c:pt idx="2270">
                  <c:v>9.8858050012682799E-3</c:v>
                </c:pt>
                <c:pt idx="2271">
                  <c:v>9.7953540942644808E-3</c:v>
                </c:pt>
                <c:pt idx="2272">
                  <c:v>9.6775546728732099E-3</c:v>
                </c:pt>
                <c:pt idx="2273">
                  <c:v>9.5519039215668702E-3</c:v>
                </c:pt>
                <c:pt idx="2274">
                  <c:v>9.4143214048723403E-3</c:v>
                </c:pt>
                <c:pt idx="2275">
                  <c:v>9.2704154855520297E-3</c:v>
                </c:pt>
                <c:pt idx="2276">
                  <c:v>9.1256496423675094E-3</c:v>
                </c:pt>
                <c:pt idx="2277">
                  <c:v>8.9728101355174908E-3</c:v>
                </c:pt>
                <c:pt idx="2278">
                  <c:v>8.8498301402809391E-3</c:v>
                </c:pt>
                <c:pt idx="2279">
                  <c:v>8.7737283678260905E-3</c:v>
                </c:pt>
                <c:pt idx="2280">
                  <c:v>8.7195779885896798E-3</c:v>
                </c:pt>
                <c:pt idx="2281">
                  <c:v>8.6725925127858604E-3</c:v>
                </c:pt>
                <c:pt idx="2282">
                  <c:v>8.6217217867735601E-3</c:v>
                </c:pt>
                <c:pt idx="2283">
                  <c:v>8.6006422727008206E-3</c:v>
                </c:pt>
                <c:pt idx="2284">
                  <c:v>8.5816520222455304E-3</c:v>
                </c:pt>
                <c:pt idx="2285">
                  <c:v>8.5373391615972908E-3</c:v>
                </c:pt>
                <c:pt idx="2286">
                  <c:v>8.5180937338848392E-3</c:v>
                </c:pt>
                <c:pt idx="2287">
                  <c:v>8.5110075339436004E-3</c:v>
                </c:pt>
                <c:pt idx="2288">
                  <c:v>8.4914838888054192E-3</c:v>
                </c:pt>
                <c:pt idx="2289">
                  <c:v>8.4864809737794592E-3</c:v>
                </c:pt>
                <c:pt idx="2290">
                  <c:v>8.4837152579024609E-3</c:v>
                </c:pt>
                <c:pt idx="2291">
                  <c:v>8.4805737391029298E-3</c:v>
                </c:pt>
                <c:pt idx="2292">
                  <c:v>8.4841300870093297E-3</c:v>
                </c:pt>
                <c:pt idx="2293">
                  <c:v>8.4879845002434496E-3</c:v>
                </c:pt>
                <c:pt idx="2294">
                  <c:v>8.4955016914433894E-3</c:v>
                </c:pt>
                <c:pt idx="2295">
                  <c:v>8.5163407923210602E-3</c:v>
                </c:pt>
                <c:pt idx="2296">
                  <c:v>8.5191992408670501E-3</c:v>
                </c:pt>
                <c:pt idx="2297">
                  <c:v>8.5260111677643892E-3</c:v>
                </c:pt>
                <c:pt idx="2298">
                  <c:v>8.5193565952540098E-3</c:v>
                </c:pt>
                <c:pt idx="2299">
                  <c:v>8.51270202274362E-3</c:v>
                </c:pt>
                <c:pt idx="2300">
                  <c:v>8.5016821962533295E-3</c:v>
                </c:pt>
                <c:pt idx="2301">
                  <c:v>8.4962962033433703E-3</c:v>
                </c:pt>
                <c:pt idx="2302">
                  <c:v>8.4818555223125092E-3</c:v>
                </c:pt>
                <c:pt idx="2303">
                  <c:v>8.4857678998309406E-3</c:v>
                </c:pt>
                <c:pt idx="2304">
                  <c:v>8.5692049071520102E-3</c:v>
                </c:pt>
                <c:pt idx="2305">
                  <c:v>8.6751801043176806E-3</c:v>
                </c:pt>
                <c:pt idx="2306">
                  <c:v>8.6924037738817309E-3</c:v>
                </c:pt>
                <c:pt idx="2307">
                  <c:v>8.6805890719337496E-3</c:v>
                </c:pt>
                <c:pt idx="2308">
                  <c:v>8.6687743699857805E-3</c:v>
                </c:pt>
                <c:pt idx="2309">
                  <c:v>8.6496886839529195E-3</c:v>
                </c:pt>
                <c:pt idx="2310">
                  <c:v>8.6101551508751695E-3</c:v>
                </c:pt>
                <c:pt idx="2311">
                  <c:v>8.5759270063535103E-3</c:v>
                </c:pt>
                <c:pt idx="2312">
                  <c:v>8.5366774784416694E-3</c:v>
                </c:pt>
                <c:pt idx="2313">
                  <c:v>8.4769246471525991E-3</c:v>
                </c:pt>
                <c:pt idx="2314">
                  <c:v>8.3962273028304595E-3</c:v>
                </c:pt>
                <c:pt idx="2315">
                  <c:v>8.3317822696907292E-3</c:v>
                </c:pt>
                <c:pt idx="2316">
                  <c:v>8.2966360756828294E-3</c:v>
                </c:pt>
                <c:pt idx="2317">
                  <c:v>8.2645479310552005E-3</c:v>
                </c:pt>
                <c:pt idx="2318">
                  <c:v>8.2434743830705308E-3</c:v>
                </c:pt>
                <c:pt idx="2319">
                  <c:v>8.2343167751473805E-3</c:v>
                </c:pt>
                <c:pt idx="2320">
                  <c:v>8.2207174616419996E-3</c:v>
                </c:pt>
                <c:pt idx="2321">
                  <c:v>8.2147229517114499E-3</c:v>
                </c:pt>
                <c:pt idx="2322">
                  <c:v>8.2251206582536502E-3</c:v>
                </c:pt>
                <c:pt idx="2323">
                  <c:v>8.2448798242787703E-3</c:v>
                </c:pt>
                <c:pt idx="2324">
                  <c:v>8.2637461567093996E-3</c:v>
                </c:pt>
                <c:pt idx="2325">
                  <c:v>8.2786005419459591E-3</c:v>
                </c:pt>
                <c:pt idx="2326">
                  <c:v>8.2980237505431795E-3</c:v>
                </c:pt>
                <c:pt idx="2327">
                  <c:v>8.3136548275159709E-3</c:v>
                </c:pt>
                <c:pt idx="2328">
                  <c:v>8.3253718826769695E-3</c:v>
                </c:pt>
                <c:pt idx="2329">
                  <c:v>8.3367159979580805E-3</c:v>
                </c:pt>
                <c:pt idx="2330">
                  <c:v>8.3429014386095495E-3</c:v>
                </c:pt>
                <c:pt idx="2331">
                  <c:v>8.3640219578351108E-3</c:v>
                </c:pt>
                <c:pt idx="2332">
                  <c:v>8.3937462253764802E-3</c:v>
                </c:pt>
                <c:pt idx="2333">
                  <c:v>8.4060816182981602E-3</c:v>
                </c:pt>
                <c:pt idx="2334">
                  <c:v>8.4036170843508496E-3</c:v>
                </c:pt>
                <c:pt idx="2335">
                  <c:v>8.3971276824042398E-3</c:v>
                </c:pt>
                <c:pt idx="2336">
                  <c:v>8.3906382804576404E-3</c:v>
                </c:pt>
                <c:pt idx="2337">
                  <c:v>8.3767957632311704E-3</c:v>
                </c:pt>
                <c:pt idx="2338">
                  <c:v>8.3687818676004798E-3</c:v>
                </c:pt>
                <c:pt idx="2339">
                  <c:v>8.3425982993182903E-3</c:v>
                </c:pt>
                <c:pt idx="2340">
                  <c:v>8.2928248889590096E-3</c:v>
                </c:pt>
                <c:pt idx="2341">
                  <c:v>8.2446357715548202E-3</c:v>
                </c:pt>
                <c:pt idx="2342">
                  <c:v>8.1871804678829204E-3</c:v>
                </c:pt>
                <c:pt idx="2343">
                  <c:v>8.1425753093529295E-3</c:v>
                </c:pt>
                <c:pt idx="2344">
                  <c:v>8.1725766081032197E-3</c:v>
                </c:pt>
                <c:pt idx="2345">
                  <c:v>8.1685905899693007E-3</c:v>
                </c:pt>
                <c:pt idx="2346">
                  <c:v>8.1531618924071594E-3</c:v>
                </c:pt>
                <c:pt idx="2347">
                  <c:v>8.1377331948450198E-3</c:v>
                </c:pt>
                <c:pt idx="2348">
                  <c:v>8.0416012896477301E-3</c:v>
                </c:pt>
                <c:pt idx="2349">
                  <c:v>7.9201284773534608E-3</c:v>
                </c:pt>
                <c:pt idx="2350">
                  <c:v>7.8110595957534201E-3</c:v>
                </c:pt>
                <c:pt idx="2351">
                  <c:v>7.7375850889942104E-3</c:v>
                </c:pt>
                <c:pt idx="2352">
                  <c:v>7.6373537401980196E-3</c:v>
                </c:pt>
                <c:pt idx="2353">
                  <c:v>7.50171347345183E-3</c:v>
                </c:pt>
                <c:pt idx="2354">
                  <c:v>7.3704394324612902E-3</c:v>
                </c:pt>
                <c:pt idx="2355">
                  <c:v>7.22319783651049E-3</c:v>
                </c:pt>
                <c:pt idx="2356">
                  <c:v>7.0577883472996098E-3</c:v>
                </c:pt>
                <c:pt idx="2357">
                  <c:v>6.91555296782808E-3</c:v>
                </c:pt>
                <c:pt idx="2358">
                  <c:v>6.8092982240564896E-3</c:v>
                </c:pt>
                <c:pt idx="2359">
                  <c:v>6.7207920329517496E-3</c:v>
                </c:pt>
                <c:pt idx="2360">
                  <c:v>6.6520167875756698E-3</c:v>
                </c:pt>
                <c:pt idx="2361">
                  <c:v>6.5917445806474503E-3</c:v>
                </c:pt>
                <c:pt idx="2362">
                  <c:v>6.5261435497415499E-3</c:v>
                </c:pt>
                <c:pt idx="2363">
                  <c:v>6.4761375293181196E-3</c:v>
                </c:pt>
                <c:pt idx="2364">
                  <c:v>6.4360378175417196E-3</c:v>
                </c:pt>
                <c:pt idx="2365">
                  <c:v>6.4060753036639202E-3</c:v>
                </c:pt>
                <c:pt idx="2366">
                  <c:v>6.38490569032124E-3</c:v>
                </c:pt>
                <c:pt idx="2367">
                  <c:v>6.3804543708363502E-3</c:v>
                </c:pt>
                <c:pt idx="2368">
                  <c:v>6.3902892214020403E-3</c:v>
                </c:pt>
                <c:pt idx="2369">
                  <c:v>6.3965560357914803E-3</c:v>
                </c:pt>
                <c:pt idx="2370">
                  <c:v>6.3998042093698099E-3</c:v>
                </c:pt>
                <c:pt idx="2371">
                  <c:v>6.4357751787552098E-3</c:v>
                </c:pt>
                <c:pt idx="2372">
                  <c:v>6.46761091989944E-3</c:v>
                </c:pt>
                <c:pt idx="2373">
                  <c:v>6.47479405782819E-3</c:v>
                </c:pt>
                <c:pt idx="2374">
                  <c:v>6.51210867638349E-3</c:v>
                </c:pt>
                <c:pt idx="2375">
                  <c:v>6.5391868773760102E-3</c:v>
                </c:pt>
                <c:pt idx="2376">
                  <c:v>6.5441161508267703E-3</c:v>
                </c:pt>
                <c:pt idx="2377">
                  <c:v>6.5639152638794704E-3</c:v>
                </c:pt>
                <c:pt idx="2378">
                  <c:v>6.5863525440314199E-3</c:v>
                </c:pt>
                <c:pt idx="2379">
                  <c:v>6.60633819336451E-3</c:v>
                </c:pt>
                <c:pt idx="2380">
                  <c:v>6.6014328599114103E-3</c:v>
                </c:pt>
                <c:pt idx="2381">
                  <c:v>6.5965275264583097E-3</c:v>
                </c:pt>
                <c:pt idx="2382">
                  <c:v>6.5852624325379704E-3</c:v>
                </c:pt>
                <c:pt idx="2383">
                  <c:v>6.6006179834847602E-3</c:v>
                </c:pt>
                <c:pt idx="2384">
                  <c:v>6.6813514511523996E-3</c:v>
                </c:pt>
                <c:pt idx="2385">
                  <c:v>6.8019059921601097E-3</c:v>
                </c:pt>
                <c:pt idx="2386">
                  <c:v>6.8941677294187499E-3</c:v>
                </c:pt>
                <c:pt idx="2387">
                  <c:v>6.8926911029025704E-3</c:v>
                </c:pt>
                <c:pt idx="2388">
                  <c:v>6.8876194969010101E-3</c:v>
                </c:pt>
                <c:pt idx="2389">
                  <c:v>6.8825478908994603E-3</c:v>
                </c:pt>
                <c:pt idx="2390">
                  <c:v>6.8520456132462899E-3</c:v>
                </c:pt>
                <c:pt idx="2391">
                  <c:v>6.8370997220487699E-3</c:v>
                </c:pt>
                <c:pt idx="2392">
                  <c:v>6.8246083262769397E-3</c:v>
                </c:pt>
                <c:pt idx="2393">
                  <c:v>6.7890802602549698E-3</c:v>
                </c:pt>
                <c:pt idx="2394">
                  <c:v>6.7522023098491001E-3</c:v>
                </c:pt>
                <c:pt idx="2395">
                  <c:v>6.7074799611801803E-3</c:v>
                </c:pt>
                <c:pt idx="2396">
                  <c:v>6.6531590434770801E-3</c:v>
                </c:pt>
                <c:pt idx="2397">
                  <c:v>6.6167258778852397E-3</c:v>
                </c:pt>
                <c:pt idx="2398">
                  <c:v>6.5921084793004198E-3</c:v>
                </c:pt>
                <c:pt idx="2399">
                  <c:v>6.5770008347237298E-3</c:v>
                </c:pt>
                <c:pt idx="2400">
                  <c:v>6.5823664272750496E-3</c:v>
                </c:pt>
                <c:pt idx="2401">
                  <c:v>6.5824364974675798E-3</c:v>
                </c:pt>
                <c:pt idx="2402">
                  <c:v>6.5781600987283098E-3</c:v>
                </c:pt>
                <c:pt idx="2403">
                  <c:v>6.59744503605025E-3</c:v>
                </c:pt>
                <c:pt idx="2404">
                  <c:v>6.6042940010939298E-3</c:v>
                </c:pt>
                <c:pt idx="2405">
                  <c:v>6.6035711771356203E-3</c:v>
                </c:pt>
                <c:pt idx="2406">
                  <c:v>6.6280694934009203E-3</c:v>
                </c:pt>
                <c:pt idx="2407">
                  <c:v>6.6326952783600599E-3</c:v>
                </c:pt>
                <c:pt idx="2408">
                  <c:v>6.6411911397170897E-3</c:v>
                </c:pt>
                <c:pt idx="2409">
                  <c:v>6.6635684232769204E-3</c:v>
                </c:pt>
                <c:pt idx="2410">
                  <c:v>6.6610111220881804E-3</c:v>
                </c:pt>
                <c:pt idx="2411">
                  <c:v>6.6691314670521999E-3</c:v>
                </c:pt>
                <c:pt idx="2412">
                  <c:v>6.6840876133211404E-3</c:v>
                </c:pt>
                <c:pt idx="2413">
                  <c:v>6.6971025523038597E-3</c:v>
                </c:pt>
                <c:pt idx="2414">
                  <c:v>6.7067462353930301E-3</c:v>
                </c:pt>
                <c:pt idx="2415">
                  <c:v>6.7028883374751803E-3</c:v>
                </c:pt>
                <c:pt idx="2416">
                  <c:v>6.6968906482627799E-3</c:v>
                </c:pt>
                <c:pt idx="2417">
                  <c:v>6.6908929590503699E-3</c:v>
                </c:pt>
                <c:pt idx="2418">
                  <c:v>6.67191790745495E-3</c:v>
                </c:pt>
                <c:pt idx="2419">
                  <c:v>6.6608578093367097E-3</c:v>
                </c:pt>
                <c:pt idx="2420">
                  <c:v>6.6473625208968001E-3</c:v>
                </c:pt>
                <c:pt idx="2421">
                  <c:v>6.6010355822801198E-3</c:v>
                </c:pt>
                <c:pt idx="2422">
                  <c:v>6.5485603701756802E-3</c:v>
                </c:pt>
                <c:pt idx="2423">
                  <c:v>6.5156062758503002E-3</c:v>
                </c:pt>
                <c:pt idx="2424">
                  <c:v>6.5405264982739001E-3</c:v>
                </c:pt>
                <c:pt idx="2425">
                  <c:v>6.5573248008950003E-3</c:v>
                </c:pt>
                <c:pt idx="2426">
                  <c:v>6.5572281647602202E-3</c:v>
                </c:pt>
                <c:pt idx="2427">
                  <c:v>6.5232146959895796E-3</c:v>
                </c:pt>
                <c:pt idx="2428">
                  <c:v>6.4892012272189598E-3</c:v>
                </c:pt>
                <c:pt idx="2429">
                  <c:v>6.3642822381820702E-3</c:v>
                </c:pt>
                <c:pt idx="2430">
                  <c:v>6.2238140078229396E-3</c:v>
                </c:pt>
                <c:pt idx="2431">
                  <c:v>6.1300544895211704E-3</c:v>
                </c:pt>
                <c:pt idx="2432">
                  <c:v>6.0540525963088902E-3</c:v>
                </c:pt>
                <c:pt idx="2433">
                  <c:v>5.9410504946943998E-3</c:v>
                </c:pt>
                <c:pt idx="2434">
                  <c:v>5.8143526428050298E-3</c:v>
                </c:pt>
                <c:pt idx="2435">
                  <c:v>5.68230906606031E-3</c:v>
                </c:pt>
                <c:pt idx="2436">
                  <c:v>5.5469503871187903E-3</c:v>
                </c:pt>
                <c:pt idx="2437">
                  <c:v>5.4047899359815996E-3</c:v>
                </c:pt>
                <c:pt idx="2438">
                  <c:v>5.2667571092136004E-3</c:v>
                </c:pt>
                <c:pt idx="2439">
                  <c:v>5.1641662580263897E-3</c:v>
                </c:pt>
                <c:pt idx="2440">
                  <c:v>5.1026175928553397E-3</c:v>
                </c:pt>
                <c:pt idx="2441">
                  <c:v>5.0548303716135704E-3</c:v>
                </c:pt>
                <c:pt idx="2442">
                  <c:v>5.0023085550887003E-3</c:v>
                </c:pt>
                <c:pt idx="2443">
                  <c:v>4.9634581299679596E-3</c:v>
                </c:pt>
                <c:pt idx="2444">
                  <c:v>4.9283517817175796E-3</c:v>
                </c:pt>
                <c:pt idx="2445">
                  <c:v>4.9039132258261496E-3</c:v>
                </c:pt>
                <c:pt idx="2446">
                  <c:v>4.8991307943204599E-3</c:v>
                </c:pt>
                <c:pt idx="2447">
                  <c:v>4.8922300125977501E-3</c:v>
                </c:pt>
                <c:pt idx="2448">
                  <c:v>4.8916162363264104E-3</c:v>
                </c:pt>
                <c:pt idx="2449">
                  <c:v>4.8949808841338999E-3</c:v>
                </c:pt>
                <c:pt idx="2450">
                  <c:v>4.91195421664147E-3</c:v>
                </c:pt>
                <c:pt idx="2451">
                  <c:v>4.9508363941861804E-3</c:v>
                </c:pt>
                <c:pt idx="2452">
                  <c:v>4.97163009169313E-3</c:v>
                </c:pt>
                <c:pt idx="2453">
                  <c:v>4.99708949993183E-3</c:v>
                </c:pt>
                <c:pt idx="2454">
                  <c:v>5.0441248254655697E-3</c:v>
                </c:pt>
                <c:pt idx="2455">
                  <c:v>5.0743949330630499E-3</c:v>
                </c:pt>
                <c:pt idx="2456">
                  <c:v>5.1162637675626803E-3</c:v>
                </c:pt>
                <c:pt idx="2457">
                  <c:v>5.1602557410857404E-3</c:v>
                </c:pt>
                <c:pt idx="2458">
                  <c:v>5.1846254088796697E-3</c:v>
                </c:pt>
                <c:pt idx="2459">
                  <c:v>5.2080255544631401E-3</c:v>
                </c:pt>
                <c:pt idx="2460">
                  <c:v>5.2258405453582801E-3</c:v>
                </c:pt>
                <c:pt idx="2461">
                  <c:v>5.2235774076489199E-3</c:v>
                </c:pt>
                <c:pt idx="2462">
                  <c:v>5.2213142699395502E-3</c:v>
                </c:pt>
                <c:pt idx="2463">
                  <c:v>5.2213434930338497E-3</c:v>
                </c:pt>
                <c:pt idx="2464">
                  <c:v>5.2828468560230301E-3</c:v>
                </c:pt>
                <c:pt idx="2465">
                  <c:v>5.4137298083553297E-3</c:v>
                </c:pt>
                <c:pt idx="2466">
                  <c:v>5.5057823794202E-3</c:v>
                </c:pt>
                <c:pt idx="2467">
                  <c:v>5.5181187991512901E-3</c:v>
                </c:pt>
                <c:pt idx="2468">
                  <c:v>5.5168510905591198E-3</c:v>
                </c:pt>
                <c:pt idx="2469">
                  <c:v>5.4866719370809799E-3</c:v>
                </c:pt>
                <c:pt idx="2470">
                  <c:v>5.4564927836028296E-3</c:v>
                </c:pt>
                <c:pt idx="2471">
                  <c:v>5.4342607366946799E-3</c:v>
                </c:pt>
                <c:pt idx="2472">
                  <c:v>5.4313272319757204E-3</c:v>
                </c:pt>
                <c:pt idx="2473">
                  <c:v>5.4251149383389803E-3</c:v>
                </c:pt>
                <c:pt idx="2474">
                  <c:v>5.4189026447022401E-3</c:v>
                </c:pt>
                <c:pt idx="2475">
                  <c:v>5.3930658691590397E-3</c:v>
                </c:pt>
                <c:pt idx="2476">
                  <c:v>5.3828856554160604E-3</c:v>
                </c:pt>
                <c:pt idx="2477">
                  <c:v>5.38593416700204E-3</c:v>
                </c:pt>
                <c:pt idx="2478">
                  <c:v>5.3907635407134096E-3</c:v>
                </c:pt>
                <c:pt idx="2479">
                  <c:v>5.4027873310037401E-3</c:v>
                </c:pt>
                <c:pt idx="2480">
                  <c:v>5.4193603808402897E-3</c:v>
                </c:pt>
                <c:pt idx="2481">
                  <c:v>5.4382470276484801E-3</c:v>
                </c:pt>
                <c:pt idx="2482">
                  <c:v>5.4624340916958796E-3</c:v>
                </c:pt>
                <c:pt idx="2483">
                  <c:v>5.4734713822567199E-3</c:v>
                </c:pt>
                <c:pt idx="2484">
                  <c:v>5.4937336298207604E-3</c:v>
                </c:pt>
                <c:pt idx="2485">
                  <c:v>5.5282003022309803E-3</c:v>
                </c:pt>
                <c:pt idx="2486">
                  <c:v>5.56456179438348E-3</c:v>
                </c:pt>
                <c:pt idx="2487">
                  <c:v>5.6007871440141802E-3</c:v>
                </c:pt>
                <c:pt idx="2488">
                  <c:v>5.6258178401877397E-3</c:v>
                </c:pt>
                <c:pt idx="2489">
                  <c:v>5.6602196653214197E-3</c:v>
                </c:pt>
                <c:pt idx="2490">
                  <c:v>5.6975273162422598E-3</c:v>
                </c:pt>
                <c:pt idx="2491">
                  <c:v>5.7206693819001004E-3</c:v>
                </c:pt>
                <c:pt idx="2492">
                  <c:v>5.7430379900182604E-3</c:v>
                </c:pt>
                <c:pt idx="2493">
                  <c:v>5.7548596788769401E-3</c:v>
                </c:pt>
                <c:pt idx="2494">
                  <c:v>5.7668803099996399E-3</c:v>
                </c:pt>
                <c:pt idx="2495">
                  <c:v>5.7637023865190901E-3</c:v>
                </c:pt>
                <c:pt idx="2496">
                  <c:v>5.7605244630385298E-3</c:v>
                </c:pt>
                <c:pt idx="2497">
                  <c:v>5.7624899616652804E-3</c:v>
                </c:pt>
                <c:pt idx="2498">
                  <c:v>5.7599812040580196E-3</c:v>
                </c:pt>
                <c:pt idx="2499">
                  <c:v>5.7454679683009401E-3</c:v>
                </c:pt>
                <c:pt idx="2500">
                  <c:v>5.7309547325438597E-3</c:v>
                </c:pt>
                <c:pt idx="2501">
                  <c:v>5.6933770225689002E-3</c:v>
                </c:pt>
                <c:pt idx="2502">
                  <c:v>5.6521624599118097E-3</c:v>
                </c:pt>
                <c:pt idx="2503">
                  <c:v>5.5996820705517198E-3</c:v>
                </c:pt>
                <c:pt idx="2504">
                  <c:v>5.59018317597622E-3</c:v>
                </c:pt>
                <c:pt idx="2505">
                  <c:v>5.6018811542766301E-3</c:v>
                </c:pt>
                <c:pt idx="2506">
                  <c:v>5.5975037191626602E-3</c:v>
                </c:pt>
                <c:pt idx="2507">
                  <c:v>5.5528675852026298E-3</c:v>
                </c:pt>
                <c:pt idx="2508">
                  <c:v>5.5082314512425899E-3</c:v>
                </c:pt>
                <c:pt idx="2509">
                  <c:v>5.3830330105468999E-3</c:v>
                </c:pt>
                <c:pt idx="2510">
                  <c:v>5.2584026444567203E-3</c:v>
                </c:pt>
                <c:pt idx="2511">
                  <c:v>5.1579694715736301E-3</c:v>
                </c:pt>
                <c:pt idx="2512">
                  <c:v>5.0666259737555102E-3</c:v>
                </c:pt>
                <c:pt idx="2513">
                  <c:v>4.95964284995167E-3</c:v>
                </c:pt>
                <c:pt idx="2514">
                  <c:v>4.8221236909217003E-3</c:v>
                </c:pt>
                <c:pt idx="2515">
                  <c:v>4.6690234342145996E-3</c:v>
                </c:pt>
                <c:pt idx="2516">
                  <c:v>4.5300123510185397E-3</c:v>
                </c:pt>
                <c:pt idx="2517">
                  <c:v>4.3863430317073902E-3</c:v>
                </c:pt>
                <c:pt idx="2518">
                  <c:v>4.2198059624794001E-3</c:v>
                </c:pt>
                <c:pt idx="2519">
                  <c:v>4.0964151712215404E-3</c:v>
                </c:pt>
                <c:pt idx="2520">
                  <c:v>4.0191054150276904E-3</c:v>
                </c:pt>
                <c:pt idx="2521">
                  <c:v>3.9620674894223799E-3</c:v>
                </c:pt>
                <c:pt idx="2522">
                  <c:v>3.9321529854835996E-3</c:v>
                </c:pt>
                <c:pt idx="2523">
                  <c:v>3.8905459998821801E-3</c:v>
                </c:pt>
                <c:pt idx="2524">
                  <c:v>3.8499769447502101E-3</c:v>
                </c:pt>
                <c:pt idx="2525">
                  <c:v>3.8438616998938799E-3</c:v>
                </c:pt>
                <c:pt idx="2526">
                  <c:v>3.8404610850390299E-3</c:v>
                </c:pt>
                <c:pt idx="2527">
                  <c:v>3.8489918882809102E-3</c:v>
                </c:pt>
                <c:pt idx="2528">
                  <c:v>3.8590687232602401E-3</c:v>
                </c:pt>
                <c:pt idx="2529">
                  <c:v>3.86441435266403E-3</c:v>
                </c:pt>
                <c:pt idx="2530">
                  <c:v>3.88153741886963E-3</c:v>
                </c:pt>
                <c:pt idx="2531">
                  <c:v>3.9160462612193303E-3</c:v>
                </c:pt>
                <c:pt idx="2532">
                  <c:v>3.9425446035292501E-3</c:v>
                </c:pt>
                <c:pt idx="2533">
                  <c:v>3.9593620775680103E-3</c:v>
                </c:pt>
                <c:pt idx="2534">
                  <c:v>3.9883446283100503E-3</c:v>
                </c:pt>
                <c:pt idx="2535">
                  <c:v>4.0161835342772401E-3</c:v>
                </c:pt>
                <c:pt idx="2536">
                  <c:v>4.0211001201967203E-3</c:v>
                </c:pt>
                <c:pt idx="2537">
                  <c:v>4.0208341413783101E-3</c:v>
                </c:pt>
                <c:pt idx="2538">
                  <c:v>4.0146968817232499E-3</c:v>
                </c:pt>
                <c:pt idx="2539">
                  <c:v>4.0085596220681896E-3</c:v>
                </c:pt>
                <c:pt idx="2540">
                  <c:v>3.9718594681979998E-3</c:v>
                </c:pt>
                <c:pt idx="2541">
                  <c:v>3.9341315721898897E-3</c:v>
                </c:pt>
                <c:pt idx="2542">
                  <c:v>3.91649291984714E-3</c:v>
                </c:pt>
                <c:pt idx="2543">
                  <c:v>3.8707119902830901E-3</c:v>
                </c:pt>
                <c:pt idx="2544">
                  <c:v>3.8642057771028598E-3</c:v>
                </c:pt>
                <c:pt idx="2545">
                  <c:v>3.9307566624541901E-3</c:v>
                </c:pt>
                <c:pt idx="2546">
                  <c:v>3.9517075033751398E-3</c:v>
                </c:pt>
                <c:pt idx="2547">
                  <c:v>3.9499704030854597E-3</c:v>
                </c:pt>
                <c:pt idx="2548">
                  <c:v>3.90678823628511E-3</c:v>
                </c:pt>
                <c:pt idx="2549">
                  <c:v>3.8636060694847599E-3</c:v>
                </c:pt>
                <c:pt idx="2550">
                  <c:v>3.75396093843296E-3</c:v>
                </c:pt>
                <c:pt idx="2551">
                  <c:v>3.67762771167702E-3</c:v>
                </c:pt>
                <c:pt idx="2552">
                  <c:v>3.6264072694876001E-3</c:v>
                </c:pt>
                <c:pt idx="2553">
                  <c:v>3.5458177498536598E-3</c:v>
                </c:pt>
                <c:pt idx="2554">
                  <c:v>3.4565995407302898E-3</c:v>
                </c:pt>
                <c:pt idx="2555">
                  <c:v>3.35269729457321E-3</c:v>
                </c:pt>
                <c:pt idx="2556">
                  <c:v>3.2380200111194199E-3</c:v>
                </c:pt>
                <c:pt idx="2557">
                  <c:v>3.1559130902485098E-3</c:v>
                </c:pt>
                <c:pt idx="2558">
                  <c:v>3.0876032787895201E-3</c:v>
                </c:pt>
                <c:pt idx="2559">
                  <c:v>3.0098684698083001E-3</c:v>
                </c:pt>
                <c:pt idx="2560">
                  <c:v>2.94258274170584E-3</c:v>
                </c:pt>
                <c:pt idx="2561">
                  <c:v>2.8950912306181299E-3</c:v>
                </c:pt>
                <c:pt idx="2562">
                  <c:v>2.8384410836136699E-3</c:v>
                </c:pt>
                <c:pt idx="2563">
                  <c:v>2.7832086715088699E-3</c:v>
                </c:pt>
                <c:pt idx="2564">
                  <c:v>2.7374564764398399E-3</c:v>
                </c:pt>
                <c:pt idx="2565">
                  <c:v>2.6736418702715298E-3</c:v>
                </c:pt>
                <c:pt idx="2566">
                  <c:v>2.5985661131802699E-3</c:v>
                </c:pt>
                <c:pt idx="2567">
                  <c:v>2.5325624485775301E-3</c:v>
                </c:pt>
                <c:pt idx="2568">
                  <c:v>2.4673119263580101E-3</c:v>
                </c:pt>
                <c:pt idx="2569">
                  <c:v>2.3953405135216802E-3</c:v>
                </c:pt>
                <c:pt idx="2570">
                  <c:v>2.3158233567146199E-3</c:v>
                </c:pt>
                <c:pt idx="2571">
                  <c:v>2.21994531079554E-3</c:v>
                </c:pt>
                <c:pt idx="2572">
                  <c:v>2.12071923774672E-3</c:v>
                </c:pt>
                <c:pt idx="2573">
                  <c:v>2.0131649464101998E-3</c:v>
                </c:pt>
                <c:pt idx="2574">
                  <c:v>1.8842743073488001E-3</c:v>
                </c:pt>
                <c:pt idx="2575">
                  <c:v>1.76331322718795E-3</c:v>
                </c:pt>
                <c:pt idx="2576">
                  <c:v>1.6298692330108801E-3</c:v>
                </c:pt>
                <c:pt idx="2577">
                  <c:v>1.4732243285058501E-3</c:v>
                </c:pt>
                <c:pt idx="2578">
                  <c:v>1.3120368744912801E-3</c:v>
                </c:pt>
                <c:pt idx="2579">
                  <c:v>1.1291617455488399E-3</c:v>
                </c:pt>
                <c:pt idx="2580">
                  <c:v>9.4408231333339401E-4</c:v>
                </c:pt>
                <c:pt idx="2581">
                  <c:v>7.4245008420261598E-4</c:v>
                </c:pt>
                <c:pt idx="2582">
                  <c:v>5.1666595934087901E-4</c:v>
                </c:pt>
                <c:pt idx="2583">
                  <c:v>2.7481946641900703E-4</c:v>
                </c:pt>
                <c:pt idx="2584" formatCode="0.00E+00">
                  <c:v>6.4486964188565095E-5</c:v>
                </c:pt>
                <c:pt idx="2585" formatCode="0.00E+00">
                  <c:v>-9.8066577513093695E-5</c:v>
                </c:pt>
                <c:pt idx="2586">
                  <c:v>-2.7734755396887397E-4</c:v>
                </c:pt>
                <c:pt idx="2587">
                  <c:v>-4.9531487182405995E-4</c:v>
                </c:pt>
                <c:pt idx="2588">
                  <c:v>-7.7330503215631999E-4</c:v>
                </c:pt>
                <c:pt idx="2589">
                  <c:v>-1.09713722963862E-3</c:v>
                </c:pt>
                <c:pt idx="2590">
                  <c:v>-1.4361754463715101E-3</c:v>
                </c:pt>
                <c:pt idx="2591">
                  <c:v>-1.7696794429245401E-3</c:v>
                </c:pt>
                <c:pt idx="2592">
                  <c:v>-2.1008898816562002E-3</c:v>
                </c:pt>
                <c:pt idx="2593">
                  <c:v>-2.45676963226674E-3</c:v>
                </c:pt>
                <c:pt idx="2594">
                  <c:v>-2.8480288887407401E-3</c:v>
                </c:pt>
                <c:pt idx="2595">
                  <c:v>-3.2508820149554198E-3</c:v>
                </c:pt>
                <c:pt idx="2596">
                  <c:v>-3.6855036677476E-3</c:v>
                </c:pt>
                <c:pt idx="2597">
                  <c:v>-4.1388332674234503E-3</c:v>
                </c:pt>
                <c:pt idx="2598">
                  <c:v>-4.5640676319814999E-3</c:v>
                </c:pt>
                <c:pt idx="2599">
                  <c:v>-4.9651909302263599E-3</c:v>
                </c:pt>
                <c:pt idx="2600">
                  <c:v>-5.3593026302254602E-3</c:v>
                </c:pt>
                <c:pt idx="2601">
                  <c:v>-5.7536121032154804E-3</c:v>
                </c:pt>
                <c:pt idx="2602">
                  <c:v>-6.1575293713921203E-3</c:v>
                </c:pt>
                <c:pt idx="2603">
                  <c:v>-6.5656093770487898E-3</c:v>
                </c:pt>
                <c:pt idx="2604">
                  <c:v>-6.9782434600703797E-3</c:v>
                </c:pt>
                <c:pt idx="2605">
                  <c:v>-7.3878495361217496E-3</c:v>
                </c:pt>
                <c:pt idx="2606">
                  <c:v>-7.8024888578296396E-3</c:v>
                </c:pt>
                <c:pt idx="2607">
                  <c:v>-8.2263021600915108E-3</c:v>
                </c:pt>
                <c:pt idx="2608">
                  <c:v>-8.6564188801594704E-3</c:v>
                </c:pt>
                <c:pt idx="2609">
                  <c:v>-9.0981927526912493E-3</c:v>
                </c:pt>
                <c:pt idx="2610">
                  <c:v>-9.5479845730276104E-3</c:v>
                </c:pt>
                <c:pt idx="2611">
                  <c:v>-1.00167876367403E-2</c:v>
                </c:pt>
                <c:pt idx="2612">
                  <c:v>-1.0494869556682799E-2</c:v>
                </c:pt>
                <c:pt idx="2613">
                  <c:v>-1.09769695832882E-2</c:v>
                </c:pt>
                <c:pt idx="2614">
                  <c:v>-1.14865432615875E-2</c:v>
                </c:pt>
                <c:pt idx="2615">
                  <c:v>-1.20338964542026E-2</c:v>
                </c:pt>
                <c:pt idx="2616">
                  <c:v>-1.25882710857541E-2</c:v>
                </c:pt>
                <c:pt idx="2617">
                  <c:v>-1.3156269201439899E-2</c:v>
                </c:pt>
                <c:pt idx="2618">
                  <c:v>-1.37537923811575E-2</c:v>
                </c:pt>
                <c:pt idx="2619">
                  <c:v>-1.4388303732885801E-2</c:v>
                </c:pt>
                <c:pt idx="2620">
                  <c:v>-1.50407497233781E-2</c:v>
                </c:pt>
                <c:pt idx="2621">
                  <c:v>-1.57181461555977E-2</c:v>
                </c:pt>
                <c:pt idx="2622">
                  <c:v>-1.64189940994298E-2</c:v>
                </c:pt>
                <c:pt idx="2623">
                  <c:v>-1.7138761369684001E-2</c:v>
                </c:pt>
                <c:pt idx="2624">
                  <c:v>-1.7849258176655301E-2</c:v>
                </c:pt>
                <c:pt idx="2625">
                  <c:v>-1.85130940556383E-2</c:v>
                </c:pt>
                <c:pt idx="2626">
                  <c:v>-1.9213583235823201E-2</c:v>
                </c:pt>
                <c:pt idx="2627">
                  <c:v>-2.0005957156963201E-2</c:v>
                </c:pt>
                <c:pt idx="2628">
                  <c:v>-2.0871379595417901E-2</c:v>
                </c:pt>
                <c:pt idx="2629">
                  <c:v>-2.1795006905380099E-2</c:v>
                </c:pt>
                <c:pt idx="2630">
                  <c:v>-2.27574465236383E-2</c:v>
                </c:pt>
                <c:pt idx="2631">
                  <c:v>-2.3733821195905301E-2</c:v>
                </c:pt>
                <c:pt idx="2632">
                  <c:v>-2.4717506227474401E-2</c:v>
                </c:pt>
                <c:pt idx="2633">
                  <c:v>-2.5750357461392301E-2</c:v>
                </c:pt>
                <c:pt idx="2634">
                  <c:v>-2.68333926580069E-2</c:v>
                </c:pt>
                <c:pt idx="2635">
                  <c:v>-2.7941319449211698E-2</c:v>
                </c:pt>
                <c:pt idx="2636">
                  <c:v>-2.90844013170472E-2</c:v>
                </c:pt>
                <c:pt idx="2637">
                  <c:v>-3.0249326651406502E-2</c:v>
                </c:pt>
                <c:pt idx="2638">
                  <c:v>-3.1435697622841499E-2</c:v>
                </c:pt>
                <c:pt idx="2639">
                  <c:v>-3.2683452749109401E-2</c:v>
                </c:pt>
                <c:pt idx="2640">
                  <c:v>-3.4071789267765801E-2</c:v>
                </c:pt>
                <c:pt idx="2641">
                  <c:v>-3.5468900039138801E-2</c:v>
                </c:pt>
                <c:pt idx="2642">
                  <c:v>-3.6785162112852703E-2</c:v>
                </c:pt>
                <c:pt idx="2643">
                  <c:v>-3.8136767229447498E-2</c:v>
                </c:pt>
                <c:pt idx="2644">
                  <c:v>-3.9533350782279597E-2</c:v>
                </c:pt>
                <c:pt idx="2645">
                  <c:v>-4.0954837687967503E-2</c:v>
                </c:pt>
                <c:pt idx="2646">
                  <c:v>-4.2424607717129602E-2</c:v>
                </c:pt>
                <c:pt idx="2647">
                  <c:v>-4.3956842282081202E-2</c:v>
                </c:pt>
                <c:pt idx="2648">
                  <c:v>-4.55429545999749E-2</c:v>
                </c:pt>
                <c:pt idx="2649">
                  <c:v>-4.7181089977710602E-2</c:v>
                </c:pt>
                <c:pt idx="2650">
                  <c:v>-4.8880824482783698E-2</c:v>
                </c:pt>
                <c:pt idx="2651">
                  <c:v>-5.0658850029156099E-2</c:v>
                </c:pt>
                <c:pt idx="2652">
                  <c:v>-5.2517988074823198E-2</c:v>
                </c:pt>
                <c:pt idx="2653">
                  <c:v>-5.4464950014236499E-2</c:v>
                </c:pt>
                <c:pt idx="2654">
                  <c:v>-5.6505748369419302E-2</c:v>
                </c:pt>
                <c:pt idx="2655">
                  <c:v>-5.8662699776292501E-2</c:v>
                </c:pt>
                <c:pt idx="2656">
                  <c:v>-6.0922815871083599E-2</c:v>
                </c:pt>
                <c:pt idx="2657">
                  <c:v>-6.3287253646581706E-2</c:v>
                </c:pt>
                <c:pt idx="2658">
                  <c:v>-6.5767356066365495E-2</c:v>
                </c:pt>
                <c:pt idx="2659">
                  <c:v>-6.8383480976183603E-2</c:v>
                </c:pt>
                <c:pt idx="2660">
                  <c:v>-7.1128829970815904E-2</c:v>
                </c:pt>
                <c:pt idx="2661">
                  <c:v>-7.4007229556273202E-2</c:v>
                </c:pt>
                <c:pt idx="2662">
                  <c:v>-7.7049559076446297E-2</c:v>
                </c:pt>
                <c:pt idx="2663">
                  <c:v>-8.0230172988159598E-2</c:v>
                </c:pt>
                <c:pt idx="2664">
                  <c:v>-8.3543662742508407E-2</c:v>
                </c:pt>
                <c:pt idx="2665">
                  <c:v>-8.7018820047019801E-2</c:v>
                </c:pt>
                <c:pt idx="2666">
                  <c:v>-9.0757191737637896E-2</c:v>
                </c:pt>
                <c:pt idx="2667">
                  <c:v>-9.4830075792490906E-2</c:v>
                </c:pt>
                <c:pt idx="2668">
                  <c:v>-9.9192052704216896E-2</c:v>
                </c:pt>
                <c:pt idx="2669">
                  <c:v>-0.103782864808884</c:v>
                </c:pt>
                <c:pt idx="2670">
                  <c:v>-0.108575660641309</c:v>
                </c:pt>
                <c:pt idx="2671">
                  <c:v>-0.113579467710768</c:v>
                </c:pt>
                <c:pt idx="2672">
                  <c:v>-0.11882825665777801</c:v>
                </c:pt>
                <c:pt idx="2673">
                  <c:v>-0.124404630777566</c:v>
                </c:pt>
                <c:pt idx="2674">
                  <c:v>-0.130355177783718</c:v>
                </c:pt>
                <c:pt idx="2675">
                  <c:v>-0.13664575844086099</c:v>
                </c:pt>
                <c:pt idx="2676">
                  <c:v>-0.14325904203979001</c:v>
                </c:pt>
                <c:pt idx="2677">
                  <c:v>-0.150139136409281</c:v>
                </c:pt>
                <c:pt idx="2678">
                  <c:v>-0.157257626721301</c:v>
                </c:pt>
                <c:pt idx="2679">
                  <c:v>-0.164696524560214</c:v>
                </c:pt>
                <c:pt idx="2680">
                  <c:v>-0.17252006337595699</c:v>
                </c:pt>
                <c:pt idx="2681">
                  <c:v>-0.180723834779288</c:v>
                </c:pt>
                <c:pt idx="2682">
                  <c:v>-0.1893034282055</c:v>
                </c:pt>
                <c:pt idx="2683">
                  <c:v>-0.19830602180403001</c:v>
                </c:pt>
                <c:pt idx="2684">
                  <c:v>-0.207729109528071</c:v>
                </c:pt>
                <c:pt idx="2685">
                  <c:v>-0.217555504568337</c:v>
                </c:pt>
                <c:pt idx="2686">
                  <c:v>-0.227824302236105</c:v>
                </c:pt>
                <c:pt idx="2687">
                  <c:v>-0.23852782474523701</c:v>
                </c:pt>
                <c:pt idx="2688">
                  <c:v>-0.24965491585809599</c:v>
                </c:pt>
                <c:pt idx="2689">
                  <c:v>-0.26127255982429898</c:v>
                </c:pt>
                <c:pt idx="2690">
                  <c:v>-0.27341157978796898</c:v>
                </c:pt>
                <c:pt idx="2691">
                  <c:v>-0.286039371122706</c:v>
                </c:pt>
                <c:pt idx="2692">
                  <c:v>-0.29928591665093002</c:v>
                </c:pt>
                <c:pt idx="2693">
                  <c:v>-0.31318152055178</c:v>
                </c:pt>
                <c:pt idx="2694">
                  <c:v>-0.32754247491549698</c:v>
                </c:pt>
                <c:pt idx="2695">
                  <c:v>-0.34232415695874402</c:v>
                </c:pt>
                <c:pt idx="2696">
                  <c:v>-0.35775144442148898</c:v>
                </c:pt>
                <c:pt idx="2697">
                  <c:v>-0.37376728629121397</c:v>
                </c:pt>
                <c:pt idx="2698">
                  <c:v>-0.39028327442827698</c:v>
                </c:pt>
                <c:pt idx="2699">
                  <c:v>-0.40740361902187699</c:v>
                </c:pt>
                <c:pt idx="2700">
                  <c:v>-0.42524763243843799</c:v>
                </c:pt>
                <c:pt idx="2701">
                  <c:v>-0.44357026747314299</c:v>
                </c:pt>
                <c:pt idx="2702">
                  <c:v>-0.46228757151864103</c:v>
                </c:pt>
                <c:pt idx="2703">
                  <c:v>-0.48170876463615397</c:v>
                </c:pt>
                <c:pt idx="2704">
                  <c:v>-0.50143941039792606</c:v>
                </c:pt>
                <c:pt idx="2705">
                  <c:v>-0.52120979620922703</c:v>
                </c:pt>
                <c:pt idx="2706">
                  <c:v>-0.54220537809650804</c:v>
                </c:pt>
                <c:pt idx="2707">
                  <c:v>-0.56505564029426603</c:v>
                </c:pt>
                <c:pt idx="2708">
                  <c:v>-0.58876270398165598</c:v>
                </c:pt>
                <c:pt idx="2709">
                  <c:v>-0.61299767678987405</c:v>
                </c:pt>
                <c:pt idx="2710">
                  <c:v>-0.63730806506500803</c:v>
                </c:pt>
                <c:pt idx="2711">
                  <c:v>-0.66148210307650102</c:v>
                </c:pt>
                <c:pt idx="2712">
                  <c:v>-0.68601974817561995</c:v>
                </c:pt>
                <c:pt idx="2713">
                  <c:v>-0.71100731929180006</c:v>
                </c:pt>
                <c:pt idx="2714">
                  <c:v>-0.73653657106012405</c:v>
                </c:pt>
                <c:pt idx="2715">
                  <c:v>-0.76242888212531001</c:v>
                </c:pt>
                <c:pt idx="2716">
                  <c:v>-0.78860188569721201</c:v>
                </c:pt>
                <c:pt idx="2717">
                  <c:v>-0.81512743803654897</c:v>
                </c:pt>
                <c:pt idx="2718">
                  <c:v>-0.84188239754902505</c:v>
                </c:pt>
                <c:pt idx="2719">
                  <c:v>-0.86884309622440403</c:v>
                </c:pt>
                <c:pt idx="2720">
                  <c:v>-0.89592075650599501</c:v>
                </c:pt>
                <c:pt idx="2721">
                  <c:v>-0.923346584097682</c:v>
                </c:pt>
                <c:pt idx="2722">
                  <c:v>-0.95099260281264597</c:v>
                </c:pt>
                <c:pt idx="2723">
                  <c:v>-0.97866281158548596</c:v>
                </c:pt>
                <c:pt idx="2724">
                  <c:v>-1.0064791945736</c:v>
                </c:pt>
                <c:pt idx="2725">
                  <c:v>-1.0344196058470501</c:v>
                </c:pt>
                <c:pt idx="2726">
                  <c:v>-1.0624118173407699</c:v>
                </c:pt>
                <c:pt idx="2727">
                  <c:v>-1.0904880189124599</c:v>
                </c:pt>
                <c:pt idx="2728">
                  <c:v>-1.11850718335917</c:v>
                </c:pt>
                <c:pt idx="2729">
                  <c:v>-1.14583595360367</c:v>
                </c:pt>
                <c:pt idx="2730">
                  <c:v>-1.17323124289693</c:v>
                </c:pt>
                <c:pt idx="2731">
                  <c:v>-1.2012774565321001</c:v>
                </c:pt>
                <c:pt idx="2732">
                  <c:v>-1.2296140932064801</c:v>
                </c:pt>
                <c:pt idx="2733">
                  <c:v>-1.2578623784677301</c:v>
                </c:pt>
                <c:pt idx="2734">
                  <c:v>-1.2856165220062501</c:v>
                </c:pt>
                <c:pt idx="2735">
                  <c:v>-1.3130613924054</c:v>
                </c:pt>
                <c:pt idx="2736">
                  <c:v>-1.3403289485618599</c:v>
                </c:pt>
                <c:pt idx="2737">
                  <c:v>-1.3674297890874201</c:v>
                </c:pt>
                <c:pt idx="2738">
                  <c:v>-1.3942624198245199</c:v>
                </c:pt>
                <c:pt idx="2739">
                  <c:v>-1.4209075839034799</c:v>
                </c:pt>
                <c:pt idx="2740">
                  <c:v>-1.4472843224027101</c:v>
                </c:pt>
                <c:pt idx="2741">
                  <c:v>-1.4732795582395899</c:v>
                </c:pt>
                <c:pt idx="2742">
                  <c:v>-1.4989614374348601</c:v>
                </c:pt>
                <c:pt idx="2743">
                  <c:v>-1.5242241910885901</c:v>
                </c:pt>
                <c:pt idx="2744">
                  <c:v>-1.5491043996457099</c:v>
                </c:pt>
                <c:pt idx="2745">
                  <c:v>-1.5736981589577801</c:v>
                </c:pt>
                <c:pt idx="2746">
                  <c:v>-1.5983542673181299</c:v>
                </c:pt>
                <c:pt idx="2747">
                  <c:v>-1.6230669571651799</c:v>
                </c:pt>
                <c:pt idx="2748">
                  <c:v>-1.64743588140293</c:v>
                </c:pt>
                <c:pt idx="2749">
                  <c:v>-1.6713800761234201</c:v>
                </c:pt>
                <c:pt idx="2750">
                  <c:v>-1.69458001063805</c:v>
                </c:pt>
                <c:pt idx="2751">
                  <c:v>-1.71702930700923</c:v>
                </c:pt>
                <c:pt idx="2752">
                  <c:v>-1.7390762019602399</c:v>
                </c:pt>
                <c:pt idx="2753">
                  <c:v>-1.7600346767964601</c:v>
                </c:pt>
                <c:pt idx="2754">
                  <c:v>-1.7803922243997401</c:v>
                </c:pt>
                <c:pt idx="2755">
                  <c:v>-1.8008043928687101</c:v>
                </c:pt>
                <c:pt idx="2756">
                  <c:v>-1.82077806799706</c:v>
                </c:pt>
                <c:pt idx="2757">
                  <c:v>-1.8401858526111301</c:v>
                </c:pt>
                <c:pt idx="2758">
                  <c:v>-1.85897951119723</c:v>
                </c:pt>
                <c:pt idx="2759">
                  <c:v>-1.87678920519772</c:v>
                </c:pt>
                <c:pt idx="2760">
                  <c:v>-1.89356911674599</c:v>
                </c:pt>
                <c:pt idx="2761">
                  <c:v>-1.9096417780182999</c:v>
                </c:pt>
                <c:pt idx="2762">
                  <c:v>-1.92499552612834</c:v>
                </c:pt>
                <c:pt idx="2763">
                  <c:v>-1.9396783471502601</c:v>
                </c:pt>
                <c:pt idx="2764">
                  <c:v>-1.95371437557106</c:v>
                </c:pt>
                <c:pt idx="2765">
                  <c:v>-1.96703966386707</c:v>
                </c:pt>
                <c:pt idx="2766">
                  <c:v>-1.9796188388992899</c:v>
                </c:pt>
                <c:pt idx="2767">
                  <c:v>-1.9914923367560999</c:v>
                </c:pt>
                <c:pt idx="2768">
                  <c:v>-2.0026121744507002</c:v>
                </c:pt>
                <c:pt idx="2769">
                  <c:v>-2.0130046341243601</c:v>
                </c:pt>
                <c:pt idx="2770">
                  <c:v>-2.0226918251288901</c:v>
                </c:pt>
                <c:pt idx="2771">
                  <c:v>-2.0317403326755898</c:v>
                </c:pt>
                <c:pt idx="2772">
                  <c:v>-2.0401351176233602</c:v>
                </c:pt>
                <c:pt idx="2773">
                  <c:v>-2.04787718341146</c:v>
                </c:pt>
                <c:pt idx="2774">
                  <c:v>-2.0550136603586799</c:v>
                </c:pt>
                <c:pt idx="2775">
                  <c:v>-2.0615261529409001</c:v>
                </c:pt>
                <c:pt idx="2776">
                  <c:v>-2.0673942407976602</c:v>
                </c:pt>
                <c:pt idx="2777">
                  <c:v>-2.0726495198360402</c:v>
                </c:pt>
                <c:pt idx="2778">
                  <c:v>-2.0773008192538098</c:v>
                </c:pt>
                <c:pt idx="2779">
                  <c:v>-2.0813132116309001</c:v>
                </c:pt>
                <c:pt idx="2780">
                  <c:v>-2.08470020412719</c:v>
                </c:pt>
                <c:pt idx="2781">
                  <c:v>-2.0874861389013799</c:v>
                </c:pt>
                <c:pt idx="2782">
                  <c:v>-2.0896398628971</c:v>
                </c:pt>
                <c:pt idx="2783">
                  <c:v>-2.0911700269350399</c:v>
                </c:pt>
                <c:pt idx="2784">
                  <c:v>-2.0921248095339999</c:v>
                </c:pt>
                <c:pt idx="2785">
                  <c:v>-2.09239376563256</c:v>
                </c:pt>
                <c:pt idx="2786">
                  <c:v>-2.0919035015451</c:v>
                </c:pt>
                <c:pt idx="2787">
                  <c:v>-2.0907763260025698</c:v>
                </c:pt>
                <c:pt idx="2788">
                  <c:v>-2.0891036268110299</c:v>
                </c:pt>
                <c:pt idx="2789">
                  <c:v>-2.08688339161951</c:v>
                </c:pt>
                <c:pt idx="2790">
                  <c:v>-2.0841541964442598</c:v>
                </c:pt>
                <c:pt idx="2791">
                  <c:v>-2.08093025334284</c:v>
                </c:pt>
                <c:pt idx="2792">
                  <c:v>-2.0771763072938301</c:v>
                </c:pt>
                <c:pt idx="2793">
                  <c:v>-2.0729116466969</c:v>
                </c:pt>
                <c:pt idx="2794">
                  <c:v>-2.0681755013888798</c:v>
                </c:pt>
                <c:pt idx="2795">
                  <c:v>-2.0630223906947598</c:v>
                </c:pt>
                <c:pt idx="2796">
                  <c:v>-2.0574643575456499</c:v>
                </c:pt>
                <c:pt idx="2797">
                  <c:v>-2.0515179035365998</c:v>
                </c:pt>
                <c:pt idx="2798">
                  <c:v>-2.0452143789742299</c:v>
                </c:pt>
                <c:pt idx="2799">
                  <c:v>-2.0385713739370002</c:v>
                </c:pt>
                <c:pt idx="2800">
                  <c:v>-2.0315837690530301</c:v>
                </c:pt>
                <c:pt idx="2801">
                  <c:v>-2.0243026312543102</c:v>
                </c:pt>
                <c:pt idx="2802">
                  <c:v>-2.0167312486113</c:v>
                </c:pt>
                <c:pt idx="2803">
                  <c:v>-2.0088865579151598</c:v>
                </c:pt>
                <c:pt idx="2804">
                  <c:v>-2.0008100352152001</c:v>
                </c:pt>
                <c:pt idx="2805">
                  <c:v>-1.99251003555234</c:v>
                </c:pt>
                <c:pt idx="2806">
                  <c:v>-1.9840306256447</c:v>
                </c:pt>
                <c:pt idx="2807">
                  <c:v>-1.97539889540211</c:v>
                </c:pt>
                <c:pt idx="2808">
                  <c:v>-1.9666267468066001</c:v>
                </c:pt>
                <c:pt idx="2809">
                  <c:v>-1.95777214674442</c:v>
                </c:pt>
                <c:pt idx="2810">
                  <c:v>-1.94883688757666</c:v>
                </c:pt>
                <c:pt idx="2811">
                  <c:v>-1.93980578340914</c:v>
                </c:pt>
                <c:pt idx="2812">
                  <c:v>-1.9307453410987001</c:v>
                </c:pt>
                <c:pt idx="2813">
                  <c:v>-1.92167819311108</c:v>
                </c:pt>
                <c:pt idx="2814">
                  <c:v>-1.9125795576848399</c:v>
                </c:pt>
                <c:pt idx="2815">
                  <c:v>-1.9035191574783701</c:v>
                </c:pt>
                <c:pt idx="2816">
                  <c:v>-1.8945062365517</c:v>
                </c:pt>
                <c:pt idx="2817">
                  <c:v>-1.8853787126575701</c:v>
                </c:pt>
                <c:pt idx="2818">
                  <c:v>-1.87630855433865</c:v>
                </c:pt>
                <c:pt idx="2819">
                  <c:v>-1.8674207931054001</c:v>
                </c:pt>
                <c:pt idx="2820">
                  <c:v>-1.8586374337868501</c:v>
                </c:pt>
                <c:pt idx="2821">
                  <c:v>-1.84970091875301</c:v>
                </c:pt>
                <c:pt idx="2822">
                  <c:v>-1.8410480413733401</c:v>
                </c:pt>
                <c:pt idx="2823">
                  <c:v>-1.8329983494483799</c:v>
                </c:pt>
                <c:pt idx="2824">
                  <c:v>-1.82506201068745</c:v>
                </c:pt>
                <c:pt idx="2825">
                  <c:v>-1.81716856065127</c:v>
                </c:pt>
                <c:pt idx="2826">
                  <c:v>-1.80936359671022</c:v>
                </c:pt>
                <c:pt idx="2827">
                  <c:v>-1.8017102367735001</c:v>
                </c:pt>
                <c:pt idx="2828">
                  <c:v>-1.7944002703525701</c:v>
                </c:pt>
                <c:pt idx="2829">
                  <c:v>-1.78757098235796</c:v>
                </c:pt>
                <c:pt idx="2830">
                  <c:v>-1.78125007753361</c:v>
                </c:pt>
                <c:pt idx="2831">
                  <c:v>-1.7754709644915301</c:v>
                </c:pt>
                <c:pt idx="2832">
                  <c:v>-1.7701462423981</c:v>
                </c:pt>
                <c:pt idx="2833">
                  <c:v>-1.7652069624197599</c:v>
                </c:pt>
                <c:pt idx="2834">
                  <c:v>-1.7610018721418099</c:v>
                </c:pt>
                <c:pt idx="2835">
                  <c:v>-1.75774787266198</c:v>
                </c:pt>
                <c:pt idx="2836">
                  <c:v>-1.75488373450793</c:v>
                </c:pt>
                <c:pt idx="2837">
                  <c:v>-1.7523122991515001</c:v>
                </c:pt>
                <c:pt idx="2838">
                  <c:v>-1.75042971589411</c:v>
                </c:pt>
                <c:pt idx="2839">
                  <c:v>-1.74931571720582</c:v>
                </c:pt>
                <c:pt idx="2840">
                  <c:v>-1.74950196012241</c:v>
                </c:pt>
                <c:pt idx="2841">
                  <c:v>-1.74968820303901</c:v>
                </c:pt>
                <c:pt idx="2842">
                  <c:v>-1.7501357140323599</c:v>
                </c:pt>
                <c:pt idx="2843">
                  <c:v>-1.7518831676298501</c:v>
                </c:pt>
                <c:pt idx="2844">
                  <c:v>-1.75445943184499</c:v>
                </c:pt>
                <c:pt idx="2845">
                  <c:v>-1.7576762646114199</c:v>
                </c:pt>
                <c:pt idx="2846">
                  <c:v>-1.76146735472602</c:v>
                </c:pt>
                <c:pt idx="2847">
                  <c:v>-1.7664623177907799</c:v>
                </c:pt>
                <c:pt idx="2848">
                  <c:v>-1.77282200612416</c:v>
                </c:pt>
                <c:pt idx="2849">
                  <c:v>-1.78024132267803</c:v>
                </c:pt>
                <c:pt idx="2850">
                  <c:v>-1.78873727114442</c:v>
                </c:pt>
                <c:pt idx="2851">
                  <c:v>-1.7983479096263799</c:v>
                </c:pt>
                <c:pt idx="2852">
                  <c:v>-1.80924757760406</c:v>
                </c:pt>
                <c:pt idx="2853">
                  <c:v>-1.82153837035898</c:v>
                </c:pt>
                <c:pt idx="2854">
                  <c:v>-1.8350211240695999</c:v>
                </c:pt>
                <c:pt idx="2855">
                  <c:v>-1.85010916114034</c:v>
                </c:pt>
                <c:pt idx="2856">
                  <c:v>-1.8665832932926101</c:v>
                </c:pt>
                <c:pt idx="2857">
                  <c:v>-1.8841596797026201</c:v>
                </c:pt>
                <c:pt idx="2858">
                  <c:v>-1.90317741222058</c:v>
                </c:pt>
                <c:pt idx="2859">
                  <c:v>-1.9234998258835501</c:v>
                </c:pt>
                <c:pt idx="2860">
                  <c:v>-1.9452655041812501</c:v>
                </c:pt>
                <c:pt idx="2861">
                  <c:v>-1.96859253396768</c:v>
                </c:pt>
                <c:pt idx="2862">
                  <c:v>-1.9934489655219301</c:v>
                </c:pt>
                <c:pt idx="2863">
                  <c:v>-2.0198121510177698</c:v>
                </c:pt>
                <c:pt idx="2864">
                  <c:v>-2.0477445426326</c:v>
                </c:pt>
                <c:pt idx="2865">
                  <c:v>-2.0772273785909201</c:v>
                </c:pt>
                <c:pt idx="2866">
                  <c:v>-2.1086495142102901</c:v>
                </c:pt>
                <c:pt idx="2867">
                  <c:v>-2.1425082116099299</c:v>
                </c:pt>
                <c:pt idx="2868">
                  <c:v>-2.1788125444584598</c:v>
                </c:pt>
                <c:pt idx="2869">
                  <c:v>-2.2171122428313299</c:v>
                </c:pt>
                <c:pt idx="2870">
                  <c:v>-2.2568736927341102</c:v>
                </c:pt>
                <c:pt idx="2871">
                  <c:v>-2.2983624952596098</c:v>
                </c:pt>
                <c:pt idx="2872">
                  <c:v>-2.3418235935684701</c:v>
                </c:pt>
                <c:pt idx="2873">
                  <c:v>-2.3866550243936699</c:v>
                </c:pt>
                <c:pt idx="2874">
                  <c:v>-2.4337291204498599</c:v>
                </c:pt>
                <c:pt idx="2875">
                  <c:v>-2.4839128682999201</c:v>
                </c:pt>
                <c:pt idx="2876">
                  <c:v>-2.53568447761368</c:v>
                </c:pt>
                <c:pt idx="2877">
                  <c:v>-2.5887549825660199</c:v>
                </c:pt>
                <c:pt idx="2878">
                  <c:v>-2.64352213096041</c:v>
                </c:pt>
                <c:pt idx="2879">
                  <c:v>-2.6998839455767598</c:v>
                </c:pt>
                <c:pt idx="2880">
                  <c:v>-2.7580769934196399</c:v>
                </c:pt>
                <c:pt idx="2881">
                  <c:v>-2.8181231126005399</c:v>
                </c:pt>
                <c:pt idx="2882">
                  <c:v>-2.8797935979991101</c:v>
                </c:pt>
                <c:pt idx="2883">
                  <c:v>-2.94340603592418</c:v>
                </c:pt>
                <c:pt idx="2884">
                  <c:v>-3.0083257987137899</c:v>
                </c:pt>
                <c:pt idx="2885">
                  <c:v>-3.07525840634356</c:v>
                </c:pt>
                <c:pt idx="2886">
                  <c:v>-3.1447701381714999</c:v>
                </c:pt>
                <c:pt idx="2887">
                  <c:v>-3.2151543117136101</c:v>
                </c:pt>
                <c:pt idx="2888">
                  <c:v>-3.28638964251321</c:v>
                </c:pt>
                <c:pt idx="2889">
                  <c:v>-3.3591095305691101</c:v>
                </c:pt>
                <c:pt idx="2890">
                  <c:v>-3.4333560137730799</c:v>
                </c:pt>
                <c:pt idx="2891">
                  <c:v>-3.5088687509500698</c:v>
                </c:pt>
                <c:pt idx="2892">
                  <c:v>-3.58590567839309</c:v>
                </c:pt>
                <c:pt idx="2893">
                  <c:v>-3.66447118942303</c:v>
                </c:pt>
                <c:pt idx="2894">
                  <c:v>-3.7452124594916798</c:v>
                </c:pt>
                <c:pt idx="2895">
                  <c:v>-3.8272317941352201</c:v>
                </c:pt>
                <c:pt idx="2896">
                  <c:v>-3.9099717629533202</c:v>
                </c:pt>
                <c:pt idx="2897">
                  <c:v>-3.9939167597688101</c:v>
                </c:pt>
                <c:pt idx="2898">
                  <c:v>-4.0790116227629598</c:v>
                </c:pt>
                <c:pt idx="2899">
                  <c:v>-4.1656765125445503</c:v>
                </c:pt>
                <c:pt idx="2900">
                  <c:v>-4.2532464590666397</c:v>
                </c:pt>
                <c:pt idx="2901">
                  <c:v>-4.3425026397964803</c:v>
                </c:pt>
                <c:pt idx="2902">
                  <c:v>-4.4331331433374599</c:v>
                </c:pt>
                <c:pt idx="2903">
                  <c:v>-4.5236022578451598</c:v>
                </c:pt>
                <c:pt idx="2904">
                  <c:v>-4.6143443798516097</c:v>
                </c:pt>
                <c:pt idx="2905">
                  <c:v>-4.7058820061686797</c:v>
                </c:pt>
                <c:pt idx="2906">
                  <c:v>-4.7993559229845504</c:v>
                </c:pt>
                <c:pt idx="2907">
                  <c:v>-4.8949805060241403</c:v>
                </c:pt>
                <c:pt idx="2908">
                  <c:v>-4.9932056046081303</c:v>
                </c:pt>
                <c:pt idx="2909">
                  <c:v>-5.0924534260258802</c:v>
                </c:pt>
                <c:pt idx="2910">
                  <c:v>-5.1908621948629099</c:v>
                </c:pt>
                <c:pt idx="2911">
                  <c:v>-5.28931424187176</c:v>
                </c:pt>
                <c:pt idx="2912">
                  <c:v>-5.3877404088429399</c:v>
                </c:pt>
                <c:pt idx="2913">
                  <c:v>-5.4865444511538399</c:v>
                </c:pt>
                <c:pt idx="2914">
                  <c:v>-5.5873389555294404</c:v>
                </c:pt>
                <c:pt idx="2915">
                  <c:v>-5.6891807010167001</c:v>
                </c:pt>
                <c:pt idx="2916">
                  <c:v>-5.7905110582090096</c:v>
                </c:pt>
                <c:pt idx="2917">
                  <c:v>-5.8917764251891498</c:v>
                </c:pt>
                <c:pt idx="2918">
                  <c:v>-5.9924353564003896</c:v>
                </c:pt>
                <c:pt idx="2919">
                  <c:v>-6.09269185181099</c:v>
                </c:pt>
                <c:pt idx="2920">
                  <c:v>-6.1933838091114</c:v>
                </c:pt>
                <c:pt idx="2921">
                  <c:v>-6.29457197164409</c:v>
                </c:pt>
                <c:pt idx="2922">
                  <c:v>-6.3949742147855604</c:v>
                </c:pt>
                <c:pt idx="2923">
                  <c:v>-6.4945417502043696</c:v>
                </c:pt>
                <c:pt idx="2924">
                  <c:v>-6.5940153902208198</c:v>
                </c:pt>
                <c:pt idx="2925">
                  <c:v>-6.6932126125778</c:v>
                </c:pt>
                <c:pt idx="2926">
                  <c:v>-6.79198180122666</c:v>
                </c:pt>
                <c:pt idx="2927">
                  <c:v>-6.8906343512221699</c:v>
                </c:pt>
                <c:pt idx="2928">
                  <c:v>-6.9881034754054197</c:v>
                </c:pt>
                <c:pt idx="2929">
                  <c:v>-7.0839484223257498</c:v>
                </c:pt>
                <c:pt idx="2930">
                  <c:v>-7.1791948249529796</c:v>
                </c:pt>
                <c:pt idx="2931">
                  <c:v>-7.27382973480863</c:v>
                </c:pt>
                <c:pt idx="2932">
                  <c:v>-7.3675291488930696</c:v>
                </c:pt>
                <c:pt idx="2933">
                  <c:v>-7.4615169012112004</c:v>
                </c:pt>
                <c:pt idx="2934">
                  <c:v>-7.5549940988672599</c:v>
                </c:pt>
                <c:pt idx="2935">
                  <c:v>-7.6466543634322202</c:v>
                </c:pt>
                <c:pt idx="2936">
                  <c:v>-7.7374973008077701</c:v>
                </c:pt>
                <c:pt idx="2937">
                  <c:v>-7.8274835722511096</c:v>
                </c:pt>
                <c:pt idx="2938">
                  <c:v>-7.9165304644907204</c:v>
                </c:pt>
                <c:pt idx="2939">
                  <c:v>-8.0044462120821898</c:v>
                </c:pt>
                <c:pt idx="2940">
                  <c:v>-8.0917631751533001</c:v>
                </c:pt>
                <c:pt idx="2941">
                  <c:v>-8.1778703271692095</c:v>
                </c:pt>
                <c:pt idx="2942">
                  <c:v>-8.2618144648569007</c:v>
                </c:pt>
                <c:pt idx="2943">
                  <c:v>-8.3439134044216701</c:v>
                </c:pt>
                <c:pt idx="2944">
                  <c:v>-8.4243049962058993</c:v>
                </c:pt>
                <c:pt idx="2945">
                  <c:v>-8.5026545895900494</c:v>
                </c:pt>
                <c:pt idx="2946">
                  <c:v>-8.5798991352717593</c:v>
                </c:pt>
                <c:pt idx="2947">
                  <c:v>-8.6568470437163292</c:v>
                </c:pt>
                <c:pt idx="2948">
                  <c:v>-8.7334568500593299</c:v>
                </c:pt>
                <c:pt idx="2949">
                  <c:v>-8.8085379011161002</c:v>
                </c:pt>
                <c:pt idx="2950">
                  <c:v>-8.8807118484365706</c:v>
                </c:pt>
                <c:pt idx="2951">
                  <c:v>-8.9501135800903597</c:v>
                </c:pt>
                <c:pt idx="2952">
                  <c:v>-9.0172347734533496</c:v>
                </c:pt>
                <c:pt idx="2953">
                  <c:v>-9.0823511678599704</c:v>
                </c:pt>
                <c:pt idx="2954">
                  <c:v>-9.1454185048432795</c:v>
                </c:pt>
                <c:pt idx="2955">
                  <c:v>-9.2066100652459504</c:v>
                </c:pt>
                <c:pt idx="2956">
                  <c:v>-9.2654868230902103</c:v>
                </c:pt>
                <c:pt idx="2957">
                  <c:v>-9.3224361304121306</c:v>
                </c:pt>
                <c:pt idx="2958">
                  <c:v>-9.3777426274590194</c:v>
                </c:pt>
                <c:pt idx="2959">
                  <c:v>-9.4302197388148699</c:v>
                </c:pt>
                <c:pt idx="2960">
                  <c:v>-9.4797441140260297</c:v>
                </c:pt>
                <c:pt idx="2961">
                  <c:v>-9.5268096303173593</c:v>
                </c:pt>
                <c:pt idx="2962">
                  <c:v>-9.5713336521829202</c:v>
                </c:pt>
                <c:pt idx="2963">
                  <c:v>-9.6132695362027007</c:v>
                </c:pt>
                <c:pt idx="2964">
                  <c:v>-9.6527676987515107</c:v>
                </c:pt>
                <c:pt idx="2965">
                  <c:v>-9.6898416216670906</c:v>
                </c:pt>
                <c:pt idx="2966">
                  <c:v>-9.7242611031201598</c:v>
                </c:pt>
                <c:pt idx="2967">
                  <c:v>-9.7560239678987895</c:v>
                </c:pt>
                <c:pt idx="2968">
                  <c:v>-9.78528360858936</c:v>
                </c:pt>
                <c:pt idx="2969">
                  <c:v>-9.8121699825193893</c:v>
                </c:pt>
                <c:pt idx="2970">
                  <c:v>-9.8363948416938207</c:v>
                </c:pt>
                <c:pt idx="2971">
                  <c:v>-9.8578460459002404</c:v>
                </c:pt>
                <c:pt idx="2972">
                  <c:v>-9.8765854080096407</c:v>
                </c:pt>
                <c:pt idx="2973">
                  <c:v>-9.8929517495125197</c:v>
                </c:pt>
                <c:pt idx="2974">
                  <c:v>-9.9072233532579297</c:v>
                </c:pt>
                <c:pt idx="2975">
                  <c:v>-9.9189900330727205</c:v>
                </c:pt>
                <c:pt idx="2976">
                  <c:v>-9.9281163677338196</c:v>
                </c:pt>
                <c:pt idx="2977">
                  <c:v>-9.9348073546046791</c:v>
                </c:pt>
                <c:pt idx="2978">
                  <c:v>-9.9390319037843309</c:v>
                </c:pt>
                <c:pt idx="2979">
                  <c:v>-9.9406211241473805</c:v>
                </c:pt>
                <c:pt idx="2980">
                  <c:v>-9.9394134231358908</c:v>
                </c:pt>
                <c:pt idx="2981">
                  <c:v>-9.9356043889441903</c:v>
                </c:pt>
                <c:pt idx="2982">
                  <c:v>-9.9293970937695502</c:v>
                </c:pt>
                <c:pt idx="2983">
                  <c:v>-9.9208005728980897</c:v>
                </c:pt>
                <c:pt idx="2984">
                  <c:v>-9.9097212333490905</c:v>
                </c:pt>
                <c:pt idx="2985">
                  <c:v>-9.8963253170681398</c:v>
                </c:pt>
                <c:pt idx="2986">
                  <c:v>-9.8803311235854192</c:v>
                </c:pt>
                <c:pt idx="2987">
                  <c:v>-9.8614863035006106</c:v>
                </c:pt>
                <c:pt idx="2988">
                  <c:v>-9.8398202897059193</c:v>
                </c:pt>
                <c:pt idx="2989">
                  <c:v>-9.8152209553679199</c:v>
                </c:pt>
                <c:pt idx="2990">
                  <c:v>-9.7883120423833301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722B-4776-B994-B18E0135E9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1299072"/>
        <c:axId val="431300712"/>
      </c:scatterChart>
      <c:valAx>
        <c:axId val="688350944"/>
        <c:scaling>
          <c:logBase val="10"/>
          <c:orientation val="minMax"/>
          <c:max val="1000000"/>
          <c:min val="100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2000" b="0"/>
                </a:pPr>
                <a:r>
                  <a:rPr lang="en-US" sz="2000" b="0"/>
                  <a:t>Molar Mass (kDa)</a:t>
                </a:r>
              </a:p>
            </c:rich>
          </c:tx>
          <c:layout>
            <c:manualLayout>
              <c:xMode val="edge"/>
              <c:yMode val="edge"/>
              <c:x val="1.1839387656451619E-3"/>
              <c:y val="0.30865556514813225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out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688344056"/>
        <c:crosses val="autoZero"/>
        <c:crossBetween val="midCat"/>
      </c:valAx>
      <c:valAx>
        <c:axId val="688344056"/>
        <c:scaling>
          <c:orientation val="minMax"/>
          <c:max val="20"/>
          <c:min val="0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sz="2000" b="0"/>
                </a:pPr>
                <a:r>
                  <a:rPr lang="en-US" sz="2000" b="0"/>
                  <a:t>Elution 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688350944"/>
        <c:crosses val="autoZero"/>
        <c:crossBetween val="midCat"/>
        <c:majorUnit val="5"/>
      </c:valAx>
      <c:valAx>
        <c:axId val="431300712"/>
        <c:scaling>
          <c:orientation val="minMax"/>
          <c:min val="0"/>
        </c:scaling>
        <c:delete val="0"/>
        <c:axPos val="r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431299072"/>
        <c:crosses val="max"/>
        <c:crossBetween val="midCat"/>
      </c:valAx>
      <c:valAx>
        <c:axId val="431299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1300712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  <c:extLst/>
  </c:chart>
  <c:txPr>
    <a:bodyPr/>
    <a:lstStyle/>
    <a:p>
      <a:pPr>
        <a:defRPr sz="1800"/>
      </a:pPr>
      <a:endParaRPr lang="en-US"/>
    </a:p>
  </c:txPr>
  <c:externalData r:id="rId2">
    <c:autoUpdate val="0"/>
  </c:externalData>
  <c:userShapes r:id="rId3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9637072982156301"/>
          <c:y val="3.5728781464409456E-2"/>
          <c:w val="0.75016836558220923"/>
          <c:h val="0.80762039053628931"/>
        </c:manualLayout>
      </c:layout>
      <c:scatterChart>
        <c:scatterStyle val="smoothMarker"/>
        <c:varyColors val="0"/>
        <c:ser>
          <c:idx val="5"/>
          <c:order val="0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'Figure 2a BSA sup75 increase'!$I$2:$I$121</c:f>
              <c:numCache>
                <c:formatCode>General</c:formatCode>
                <c:ptCount val="120"/>
                <c:pt idx="0">
                  <c:v>9.3147836053678805</c:v>
                </c:pt>
                <c:pt idx="1">
                  <c:v>9.3213354323382198</c:v>
                </c:pt>
                <c:pt idx="2">
                  <c:v>9.3278872593085698</c:v>
                </c:pt>
                <c:pt idx="3">
                  <c:v>9.3344390862789108</c:v>
                </c:pt>
                <c:pt idx="4">
                  <c:v>9.3409909132492501</c:v>
                </c:pt>
                <c:pt idx="5">
                  <c:v>9.3475427402195894</c:v>
                </c:pt>
                <c:pt idx="6">
                  <c:v>9.3540945671899394</c:v>
                </c:pt>
                <c:pt idx="7">
                  <c:v>9.3606463941602804</c:v>
                </c:pt>
                <c:pt idx="8">
                  <c:v>9.3671982211306197</c:v>
                </c:pt>
                <c:pt idx="9">
                  <c:v>9.3737500481009608</c:v>
                </c:pt>
                <c:pt idx="10">
                  <c:v>9.3803018750713001</c:v>
                </c:pt>
                <c:pt idx="11">
                  <c:v>9.38685370204165</c:v>
                </c:pt>
                <c:pt idx="12">
                  <c:v>9.3934055290119893</c:v>
                </c:pt>
                <c:pt idx="13">
                  <c:v>9.3999573559823304</c:v>
                </c:pt>
                <c:pt idx="14">
                  <c:v>9.4065091829526697</c:v>
                </c:pt>
                <c:pt idx="15">
                  <c:v>9.4130610099230196</c:v>
                </c:pt>
                <c:pt idx="16">
                  <c:v>9.4196128368933607</c:v>
                </c:pt>
                <c:pt idx="17">
                  <c:v>9.4261646638637</c:v>
                </c:pt>
                <c:pt idx="18">
                  <c:v>9.4327164908340393</c:v>
                </c:pt>
                <c:pt idx="19">
                  <c:v>9.4392683178043892</c:v>
                </c:pt>
                <c:pt idx="20">
                  <c:v>9.4458201447747303</c:v>
                </c:pt>
                <c:pt idx="21">
                  <c:v>9.4523719717450696</c:v>
                </c:pt>
                <c:pt idx="22">
                  <c:v>9.4589237987154107</c:v>
                </c:pt>
                <c:pt idx="23">
                  <c:v>9.4654756256857606</c:v>
                </c:pt>
                <c:pt idx="24">
                  <c:v>9.4720274526560999</c:v>
                </c:pt>
                <c:pt idx="25">
                  <c:v>9.4785792796264392</c:v>
                </c:pt>
                <c:pt idx="26">
                  <c:v>9.4851311065967803</c:v>
                </c:pt>
                <c:pt idx="27">
                  <c:v>9.4916829335671302</c:v>
                </c:pt>
                <c:pt idx="28">
                  <c:v>9.4982347605374695</c:v>
                </c:pt>
                <c:pt idx="29">
                  <c:v>9.5047865875078106</c:v>
                </c:pt>
                <c:pt idx="30">
                  <c:v>9.5113384144781499</c:v>
                </c:pt>
                <c:pt idx="31">
                  <c:v>9.5178902414484998</c:v>
                </c:pt>
                <c:pt idx="32">
                  <c:v>9.5244420684188391</c:v>
                </c:pt>
                <c:pt idx="33">
                  <c:v>9.5309938953891802</c:v>
                </c:pt>
                <c:pt idx="34">
                  <c:v>9.5375457223595195</c:v>
                </c:pt>
                <c:pt idx="35">
                  <c:v>9.5440975493298694</c:v>
                </c:pt>
                <c:pt idx="36">
                  <c:v>9.5506493763002105</c:v>
                </c:pt>
                <c:pt idx="37">
                  <c:v>9.5572012032705498</c:v>
                </c:pt>
                <c:pt idx="38">
                  <c:v>9.5637530302408909</c:v>
                </c:pt>
                <c:pt idx="39">
                  <c:v>9.5703048572112408</c:v>
                </c:pt>
                <c:pt idx="40">
                  <c:v>9.5768566841815801</c:v>
                </c:pt>
                <c:pt idx="41">
                  <c:v>9.5834085111519194</c:v>
                </c:pt>
                <c:pt idx="42">
                  <c:v>9.5899603381222605</c:v>
                </c:pt>
                <c:pt idx="43">
                  <c:v>9.5965121650926104</c:v>
                </c:pt>
                <c:pt idx="44">
                  <c:v>9.6030639920629497</c:v>
                </c:pt>
                <c:pt idx="45">
                  <c:v>9.6096158190332908</c:v>
                </c:pt>
                <c:pt idx="46">
                  <c:v>9.6161676460036301</c:v>
                </c:pt>
                <c:pt idx="47">
                  <c:v>9.62271947297398</c:v>
                </c:pt>
                <c:pt idx="48">
                  <c:v>9.6292712999443193</c:v>
                </c:pt>
                <c:pt idx="49">
                  <c:v>9.6358231269146604</c:v>
                </c:pt>
                <c:pt idx="50">
                  <c:v>9.6423749538849997</c:v>
                </c:pt>
                <c:pt idx="51">
                  <c:v>9.6489267808553496</c:v>
                </c:pt>
                <c:pt idx="52">
                  <c:v>9.6554786078256907</c:v>
                </c:pt>
                <c:pt idx="53">
                  <c:v>9.66203043479603</c:v>
                </c:pt>
                <c:pt idx="54">
                  <c:v>9.6685822617663693</c:v>
                </c:pt>
                <c:pt idx="55">
                  <c:v>9.6751340887367192</c:v>
                </c:pt>
                <c:pt idx="56">
                  <c:v>9.6816859157070603</c:v>
                </c:pt>
                <c:pt idx="57">
                  <c:v>9.6882377426773996</c:v>
                </c:pt>
                <c:pt idx="58">
                  <c:v>9.6947895696477406</c:v>
                </c:pt>
                <c:pt idx="59">
                  <c:v>9.7013413966180906</c:v>
                </c:pt>
                <c:pt idx="60">
                  <c:v>9.7078932235884299</c:v>
                </c:pt>
                <c:pt idx="61">
                  <c:v>9.7144450505587692</c:v>
                </c:pt>
                <c:pt idx="62">
                  <c:v>9.7209968775291102</c:v>
                </c:pt>
                <c:pt idx="63">
                  <c:v>9.7275487044994495</c:v>
                </c:pt>
                <c:pt idx="64">
                  <c:v>9.7341005314697995</c:v>
                </c:pt>
                <c:pt idx="65">
                  <c:v>9.7406523584401405</c:v>
                </c:pt>
                <c:pt idx="66">
                  <c:v>9.7472041854104798</c:v>
                </c:pt>
                <c:pt idx="67">
                  <c:v>9.7537560123808298</c:v>
                </c:pt>
                <c:pt idx="68">
                  <c:v>9.7603078393511709</c:v>
                </c:pt>
                <c:pt idx="69">
                  <c:v>9.7668596663215101</c:v>
                </c:pt>
                <c:pt idx="70">
                  <c:v>9.7734114932918494</c:v>
                </c:pt>
                <c:pt idx="71">
                  <c:v>9.7799633202621994</c:v>
                </c:pt>
                <c:pt idx="72">
                  <c:v>9.7865151472325405</c:v>
                </c:pt>
                <c:pt idx="73">
                  <c:v>9.7930669742028797</c:v>
                </c:pt>
                <c:pt idx="74">
                  <c:v>9.7996188011732208</c:v>
                </c:pt>
                <c:pt idx="75">
                  <c:v>9.8061706281435601</c:v>
                </c:pt>
                <c:pt idx="76">
                  <c:v>9.8127224551139101</c:v>
                </c:pt>
                <c:pt idx="77">
                  <c:v>9.8192742820842494</c:v>
                </c:pt>
                <c:pt idx="78">
                  <c:v>9.8258261090545904</c:v>
                </c:pt>
                <c:pt idx="79">
                  <c:v>9.8323779360249297</c:v>
                </c:pt>
                <c:pt idx="80">
                  <c:v>9.8389297629952797</c:v>
                </c:pt>
                <c:pt idx="81">
                  <c:v>9.8454815899656207</c:v>
                </c:pt>
                <c:pt idx="82">
                  <c:v>9.85203341693596</c:v>
                </c:pt>
                <c:pt idx="83">
                  <c:v>9.85858524390631</c:v>
                </c:pt>
                <c:pt idx="84">
                  <c:v>9.8651370708766493</c:v>
                </c:pt>
                <c:pt idx="85">
                  <c:v>9.8716888978469903</c:v>
                </c:pt>
                <c:pt idx="86">
                  <c:v>9.8782407248173296</c:v>
                </c:pt>
                <c:pt idx="87">
                  <c:v>9.8847925517876707</c:v>
                </c:pt>
                <c:pt idx="88">
                  <c:v>9.8913443787580206</c:v>
                </c:pt>
                <c:pt idx="89">
                  <c:v>9.8978962057283599</c:v>
                </c:pt>
                <c:pt idx="90">
                  <c:v>9.9044480326986992</c:v>
                </c:pt>
                <c:pt idx="91">
                  <c:v>9.9109998596690403</c:v>
                </c:pt>
                <c:pt idx="92">
                  <c:v>9.9175516866393796</c:v>
                </c:pt>
                <c:pt idx="93">
                  <c:v>9.9241035136097295</c:v>
                </c:pt>
                <c:pt idx="94">
                  <c:v>9.9306553405800706</c:v>
                </c:pt>
                <c:pt idx="95">
                  <c:v>9.9372071675504099</c:v>
                </c:pt>
                <c:pt idx="96">
                  <c:v>9.9437589945207598</c:v>
                </c:pt>
                <c:pt idx="97">
                  <c:v>9.9503108214910991</c:v>
                </c:pt>
                <c:pt idx="98">
                  <c:v>9.9568626484614402</c:v>
                </c:pt>
                <c:pt idx="99">
                  <c:v>9.9634144754317795</c:v>
                </c:pt>
                <c:pt idx="100">
                  <c:v>9.9699663024021294</c:v>
                </c:pt>
                <c:pt idx="101">
                  <c:v>9.9765181293724705</c:v>
                </c:pt>
                <c:pt idx="102">
                  <c:v>9.9830699563428098</c:v>
                </c:pt>
                <c:pt idx="103">
                  <c:v>9.9896217833131509</c:v>
                </c:pt>
                <c:pt idx="104">
                  <c:v>9.9961736102835008</c:v>
                </c:pt>
                <c:pt idx="105">
                  <c:v>10.002725437253799</c:v>
                </c:pt>
                <c:pt idx="106">
                  <c:v>10.009277264224201</c:v>
                </c:pt>
                <c:pt idx="107">
                  <c:v>10.015829091194499</c:v>
                </c:pt>
                <c:pt idx="108">
                  <c:v>10.022380918164901</c:v>
                </c:pt>
                <c:pt idx="109">
                  <c:v>10.028932745135201</c:v>
                </c:pt>
                <c:pt idx="110">
                  <c:v>10.035484572105601</c:v>
                </c:pt>
                <c:pt idx="111">
                  <c:v>10.042036399075901</c:v>
                </c:pt>
                <c:pt idx="112">
                  <c:v>10.048588226046199</c:v>
                </c:pt>
                <c:pt idx="113">
                  <c:v>10.055140053016601</c:v>
                </c:pt>
                <c:pt idx="114">
                  <c:v>10.061691879986901</c:v>
                </c:pt>
                <c:pt idx="115">
                  <c:v>10.068243706957301</c:v>
                </c:pt>
                <c:pt idx="116">
                  <c:v>10.074795533927601</c:v>
                </c:pt>
                <c:pt idx="117">
                  <c:v>10.081347360897899</c:v>
                </c:pt>
                <c:pt idx="118">
                  <c:v>10.087899187868301</c:v>
                </c:pt>
                <c:pt idx="119">
                  <c:v>10.094451014838601</c:v>
                </c:pt>
              </c:numCache>
            </c:numRef>
          </c:xVal>
          <c:yVal>
            <c:numRef>
              <c:f>'Figure 2a BSA sup75 increase'!$J$2:$J$121</c:f>
              <c:numCache>
                <c:formatCode>General</c:formatCode>
                <c:ptCount val="120"/>
                <c:pt idx="0">
                  <c:v>225470.560196968</c:v>
                </c:pt>
                <c:pt idx="1">
                  <c:v>229102.24952514301</c:v>
                </c:pt>
                <c:pt idx="2">
                  <c:v>227225.29846079301</c:v>
                </c:pt>
                <c:pt idx="3">
                  <c:v>225407.87029199701</c:v>
                </c:pt>
                <c:pt idx="4">
                  <c:v>223689.649234446</c:v>
                </c:pt>
                <c:pt idx="5">
                  <c:v>222137.91394310299</c:v>
                </c:pt>
                <c:pt idx="6">
                  <c:v>220698.68529017299</c:v>
                </c:pt>
                <c:pt idx="7">
                  <c:v>219370.18085431299</c:v>
                </c:pt>
                <c:pt idx="8">
                  <c:v>218144.224154686</c:v>
                </c:pt>
                <c:pt idx="9">
                  <c:v>216981.09053749</c:v>
                </c:pt>
                <c:pt idx="10">
                  <c:v>215873.33660702099</c:v>
                </c:pt>
                <c:pt idx="11">
                  <c:v>214820.70390493399</c:v>
                </c:pt>
                <c:pt idx="12">
                  <c:v>213828.84281320201</c:v>
                </c:pt>
                <c:pt idx="13">
                  <c:v>212915.87653917601</c:v>
                </c:pt>
                <c:pt idx="14">
                  <c:v>212032.48395384799</c:v>
                </c:pt>
                <c:pt idx="15">
                  <c:v>211071.661179082</c:v>
                </c:pt>
                <c:pt idx="16">
                  <c:v>210056.74944043701</c:v>
                </c:pt>
                <c:pt idx="17">
                  <c:v>208941.23373054899</c:v>
                </c:pt>
                <c:pt idx="18">
                  <c:v>207684.18916513299</c:v>
                </c:pt>
                <c:pt idx="19">
                  <c:v>206405.92012786301</c:v>
                </c:pt>
                <c:pt idx="20">
                  <c:v>205185.02363913599</c:v>
                </c:pt>
                <c:pt idx="21">
                  <c:v>203994.40299125001</c:v>
                </c:pt>
                <c:pt idx="22">
                  <c:v>202756.260594366</c:v>
                </c:pt>
                <c:pt idx="23">
                  <c:v>201436.90782345401</c:v>
                </c:pt>
                <c:pt idx="24">
                  <c:v>200010.56792788499</c:v>
                </c:pt>
                <c:pt idx="25">
                  <c:v>198499.294639606</c:v>
                </c:pt>
                <c:pt idx="26">
                  <c:v>196943.37884143399</c:v>
                </c:pt>
                <c:pt idx="27">
                  <c:v>195366.04476173301</c:v>
                </c:pt>
                <c:pt idx="28">
                  <c:v>193780.11038918601</c:v>
                </c:pt>
                <c:pt idx="29">
                  <c:v>192180.666929028</c:v>
                </c:pt>
                <c:pt idx="30">
                  <c:v>190548.207454847</c:v>
                </c:pt>
                <c:pt idx="31">
                  <c:v>188872.99203127099</c:v>
                </c:pt>
                <c:pt idx="32">
                  <c:v>187150.95541952099</c:v>
                </c:pt>
                <c:pt idx="33">
                  <c:v>185388.05364985601</c:v>
                </c:pt>
                <c:pt idx="34">
                  <c:v>183584.11245933201</c:v>
                </c:pt>
                <c:pt idx="35">
                  <c:v>181745.1415498</c:v>
                </c:pt>
                <c:pt idx="36">
                  <c:v>179892.92997248299</c:v>
                </c:pt>
                <c:pt idx="37">
                  <c:v>178050.85044663001</c:v>
                </c:pt>
                <c:pt idx="38">
                  <c:v>176222.50212644899</c:v>
                </c:pt>
                <c:pt idx="39">
                  <c:v>174420.182566706</c:v>
                </c:pt>
                <c:pt idx="40">
                  <c:v>172649.30973869999</c:v>
                </c:pt>
                <c:pt idx="41">
                  <c:v>170917.87528459201</c:v>
                </c:pt>
                <c:pt idx="42">
                  <c:v>169243.67875379499</c:v>
                </c:pt>
                <c:pt idx="43">
                  <c:v>167637.83582150799</c:v>
                </c:pt>
                <c:pt idx="44">
                  <c:v>166101.92287330001</c:v>
                </c:pt>
                <c:pt idx="45">
                  <c:v>164653.364946071</c:v>
                </c:pt>
                <c:pt idx="46">
                  <c:v>163303.51119183801</c:v>
                </c:pt>
                <c:pt idx="47">
                  <c:v>162067.77503680199</c:v>
                </c:pt>
                <c:pt idx="48">
                  <c:v>160932.94808775</c:v>
                </c:pt>
                <c:pt idx="49">
                  <c:v>159887.95932848399</c:v>
                </c:pt>
                <c:pt idx="50">
                  <c:v>158955.58997338399</c:v>
                </c:pt>
                <c:pt idx="51">
                  <c:v>158127.673047552</c:v>
                </c:pt>
                <c:pt idx="52">
                  <c:v>157387.825431751</c:v>
                </c:pt>
                <c:pt idx="53">
                  <c:v>156734.060713635</c:v>
                </c:pt>
                <c:pt idx="54">
                  <c:v>156165.79600292101</c:v>
                </c:pt>
                <c:pt idx="55">
                  <c:v>155675.40034536601</c:v>
                </c:pt>
                <c:pt idx="56">
                  <c:v>155252.01576725801</c:v>
                </c:pt>
                <c:pt idx="57">
                  <c:v>154881.80605083401</c:v>
                </c:pt>
                <c:pt idx="58">
                  <c:v>154545.32247711101</c:v>
                </c:pt>
                <c:pt idx="59">
                  <c:v>154214.86207625701</c:v>
                </c:pt>
                <c:pt idx="60">
                  <c:v>153857.204706775</c:v>
                </c:pt>
                <c:pt idx="61">
                  <c:v>153495.844028327</c:v>
                </c:pt>
                <c:pt idx="62">
                  <c:v>153177.785124049</c:v>
                </c:pt>
                <c:pt idx="63">
                  <c:v>152918.944626991</c:v>
                </c:pt>
                <c:pt idx="64">
                  <c:v>152729.238151989</c:v>
                </c:pt>
                <c:pt idx="65">
                  <c:v>152577.48938292201</c:v>
                </c:pt>
                <c:pt idx="66">
                  <c:v>152440.31347445399</c:v>
                </c:pt>
                <c:pt idx="67">
                  <c:v>152305.01280382299</c:v>
                </c:pt>
                <c:pt idx="68">
                  <c:v>152153.52423292701</c:v>
                </c:pt>
                <c:pt idx="69">
                  <c:v>151985.302089551</c:v>
                </c:pt>
                <c:pt idx="70">
                  <c:v>151813.95089051701</c:v>
                </c:pt>
                <c:pt idx="71">
                  <c:v>151648.33694750001</c:v>
                </c:pt>
                <c:pt idx="72">
                  <c:v>151490.50501699801</c:v>
                </c:pt>
                <c:pt idx="73">
                  <c:v>151342.48269345201</c:v>
                </c:pt>
                <c:pt idx="74">
                  <c:v>151203.54711147799</c:v>
                </c:pt>
                <c:pt idx="75">
                  <c:v>151066.28581759901</c:v>
                </c:pt>
                <c:pt idx="76">
                  <c:v>150919.98485905101</c:v>
                </c:pt>
                <c:pt idx="77">
                  <c:v>150780.126904898</c:v>
                </c:pt>
                <c:pt idx="78">
                  <c:v>150667.76150518001</c:v>
                </c:pt>
                <c:pt idx="79">
                  <c:v>150557.291514318</c:v>
                </c:pt>
                <c:pt idx="80">
                  <c:v>150458.147465416</c:v>
                </c:pt>
                <c:pt idx="81">
                  <c:v>150383.04967814201</c:v>
                </c:pt>
                <c:pt idx="82">
                  <c:v>150323.162415517</c:v>
                </c:pt>
                <c:pt idx="83">
                  <c:v>150274.939092021</c:v>
                </c:pt>
                <c:pt idx="84">
                  <c:v>150224.06569512101</c:v>
                </c:pt>
                <c:pt idx="85">
                  <c:v>150170.721725704</c:v>
                </c:pt>
                <c:pt idx="86">
                  <c:v>150117.18464767301</c:v>
                </c:pt>
                <c:pt idx="87">
                  <c:v>150054.32683065499</c:v>
                </c:pt>
                <c:pt idx="88">
                  <c:v>149980.43874734399</c:v>
                </c:pt>
                <c:pt idx="89">
                  <c:v>149902.166418181</c:v>
                </c:pt>
                <c:pt idx="90">
                  <c:v>149802.608620365</c:v>
                </c:pt>
                <c:pt idx="91">
                  <c:v>149670.60119397001</c:v>
                </c:pt>
                <c:pt idx="92">
                  <c:v>149533.771718665</c:v>
                </c:pt>
                <c:pt idx="93">
                  <c:v>149349.71679314601</c:v>
                </c:pt>
                <c:pt idx="94">
                  <c:v>149134.396469951</c:v>
                </c:pt>
                <c:pt idx="95">
                  <c:v>148861.41916438399</c:v>
                </c:pt>
                <c:pt idx="96">
                  <c:v>148578.49495302499</c:v>
                </c:pt>
                <c:pt idx="97">
                  <c:v>148268.86610890599</c:v>
                </c:pt>
                <c:pt idx="98">
                  <c:v>147937.16495897699</c:v>
                </c:pt>
                <c:pt idx="99">
                  <c:v>147581.455684099</c:v>
                </c:pt>
                <c:pt idx="100">
                  <c:v>147191.59529346201</c:v>
                </c:pt>
                <c:pt idx="101">
                  <c:v>146797.087180175</c:v>
                </c:pt>
                <c:pt idx="102">
                  <c:v>146447.41568956099</c:v>
                </c:pt>
                <c:pt idx="103">
                  <c:v>146149.252456149</c:v>
                </c:pt>
                <c:pt idx="104">
                  <c:v>145868.332495226</c:v>
                </c:pt>
                <c:pt idx="105">
                  <c:v>145579.51309332499</c:v>
                </c:pt>
                <c:pt idx="106">
                  <c:v>145262.28914678999</c:v>
                </c:pt>
                <c:pt idx="107">
                  <c:v>144915.580365934</c:v>
                </c:pt>
                <c:pt idx="108">
                  <c:v>144581.474461951</c:v>
                </c:pt>
                <c:pt idx="109">
                  <c:v>144294.21487511799</c:v>
                </c:pt>
                <c:pt idx="110">
                  <c:v>144041.84643041401</c:v>
                </c:pt>
                <c:pt idx="111">
                  <c:v>143778.482611357</c:v>
                </c:pt>
                <c:pt idx="112">
                  <c:v>143495.36546787299</c:v>
                </c:pt>
                <c:pt idx="113">
                  <c:v>143208.39970665501</c:v>
                </c:pt>
                <c:pt idx="114">
                  <c:v>142909.41663197501</c:v>
                </c:pt>
                <c:pt idx="115">
                  <c:v>142585.143350898</c:v>
                </c:pt>
                <c:pt idx="116">
                  <c:v>142236.35465739199</c:v>
                </c:pt>
                <c:pt idx="117">
                  <c:v>141867.70612018701</c:v>
                </c:pt>
                <c:pt idx="118">
                  <c:v>141471.33682651201</c:v>
                </c:pt>
                <c:pt idx="119">
                  <c:v>140937.627091317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A4CE-461D-B855-42D9E8E372B8}"/>
            </c:ext>
          </c:extLst>
        </c:ser>
        <c:ser>
          <c:idx val="6"/>
          <c:order val="1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'Figure 2a BSA sup75 increase'!$I$122:$I$216</c:f>
              <c:numCache>
                <c:formatCode>General</c:formatCode>
                <c:ptCount val="95"/>
                <c:pt idx="0">
                  <c:v>10.6513563073177</c:v>
                </c:pt>
                <c:pt idx="1">
                  <c:v>10.6579081342881</c:v>
                </c:pt>
                <c:pt idx="2">
                  <c:v>10.6644599612584</c:v>
                </c:pt>
                <c:pt idx="3">
                  <c:v>10.6710117882288</c:v>
                </c:pt>
                <c:pt idx="4">
                  <c:v>10.6775636151991</c:v>
                </c:pt>
                <c:pt idx="5">
                  <c:v>10.684115442169499</c:v>
                </c:pt>
                <c:pt idx="6">
                  <c:v>10.6906672691398</c:v>
                </c:pt>
                <c:pt idx="7">
                  <c:v>10.6972190961101</c:v>
                </c:pt>
                <c:pt idx="8">
                  <c:v>10.7037709230805</c:v>
                </c:pt>
                <c:pt idx="9">
                  <c:v>10.7103227500508</c:v>
                </c:pt>
                <c:pt idx="10">
                  <c:v>10.716874577021199</c:v>
                </c:pt>
                <c:pt idx="11">
                  <c:v>10.7234264039915</c:v>
                </c:pt>
                <c:pt idx="12">
                  <c:v>10.7299782309618</c:v>
                </c:pt>
                <c:pt idx="13">
                  <c:v>10.7365300579322</c:v>
                </c:pt>
                <c:pt idx="14">
                  <c:v>10.7430818849025</c:v>
                </c:pt>
                <c:pt idx="15">
                  <c:v>10.7496337118729</c:v>
                </c:pt>
                <c:pt idx="16">
                  <c:v>10.7561855388432</c:v>
                </c:pt>
                <c:pt idx="17">
                  <c:v>10.762737365813599</c:v>
                </c:pt>
                <c:pt idx="18">
                  <c:v>10.7692891927839</c:v>
                </c:pt>
                <c:pt idx="19">
                  <c:v>10.7758410197542</c:v>
                </c:pt>
                <c:pt idx="20">
                  <c:v>10.7823928467246</c:v>
                </c:pt>
                <c:pt idx="21">
                  <c:v>10.7889446736949</c:v>
                </c:pt>
                <c:pt idx="22">
                  <c:v>10.795496500665299</c:v>
                </c:pt>
                <c:pt idx="23">
                  <c:v>10.8020483276356</c:v>
                </c:pt>
                <c:pt idx="24">
                  <c:v>10.808600154605999</c:v>
                </c:pt>
                <c:pt idx="25">
                  <c:v>10.8151519815763</c:v>
                </c:pt>
                <c:pt idx="26">
                  <c:v>10.8217038085466</c:v>
                </c:pt>
                <c:pt idx="27">
                  <c:v>10.828255635516999</c:v>
                </c:pt>
                <c:pt idx="28">
                  <c:v>10.8348074624873</c:v>
                </c:pt>
                <c:pt idx="29">
                  <c:v>10.841359289457699</c:v>
                </c:pt>
                <c:pt idx="30">
                  <c:v>10.847911116428</c:v>
                </c:pt>
                <c:pt idx="31">
                  <c:v>10.854462943398399</c:v>
                </c:pt>
                <c:pt idx="32">
                  <c:v>10.861014770368699</c:v>
                </c:pt>
                <c:pt idx="33">
                  <c:v>10.867566597339</c:v>
                </c:pt>
                <c:pt idx="34">
                  <c:v>10.874118424309399</c:v>
                </c:pt>
                <c:pt idx="35">
                  <c:v>10.8806702512797</c:v>
                </c:pt>
                <c:pt idx="36">
                  <c:v>10.887222078250099</c:v>
                </c:pt>
                <c:pt idx="37">
                  <c:v>10.893773905220399</c:v>
                </c:pt>
                <c:pt idx="38">
                  <c:v>10.900325732190799</c:v>
                </c:pt>
                <c:pt idx="39">
                  <c:v>10.906877559161099</c:v>
                </c:pt>
                <c:pt idx="40">
                  <c:v>10.9134293861314</c:v>
                </c:pt>
                <c:pt idx="41">
                  <c:v>10.919981213101799</c:v>
                </c:pt>
                <c:pt idx="42">
                  <c:v>10.926533040072099</c:v>
                </c:pt>
                <c:pt idx="43">
                  <c:v>10.933084867042499</c:v>
                </c:pt>
                <c:pt idx="44">
                  <c:v>10.939636694012799</c:v>
                </c:pt>
                <c:pt idx="45">
                  <c:v>10.946188520983201</c:v>
                </c:pt>
                <c:pt idx="46">
                  <c:v>10.952740347953499</c:v>
                </c:pt>
                <c:pt idx="47">
                  <c:v>10.959292174923799</c:v>
                </c:pt>
                <c:pt idx="48">
                  <c:v>10.965844001894199</c:v>
                </c:pt>
                <c:pt idx="49">
                  <c:v>10.972395828864499</c:v>
                </c:pt>
                <c:pt idx="50">
                  <c:v>10.978947655834901</c:v>
                </c:pt>
                <c:pt idx="51">
                  <c:v>10.985499482805199</c:v>
                </c:pt>
                <c:pt idx="52">
                  <c:v>10.992051309775499</c:v>
                </c:pt>
                <c:pt idx="53">
                  <c:v>10.998603136745899</c:v>
                </c:pt>
                <c:pt idx="54">
                  <c:v>11.005154963716199</c:v>
                </c:pt>
                <c:pt idx="55">
                  <c:v>11.011706790686601</c:v>
                </c:pt>
                <c:pt idx="56">
                  <c:v>11.018258617656899</c:v>
                </c:pt>
                <c:pt idx="57">
                  <c:v>11.024810444627301</c:v>
                </c:pt>
                <c:pt idx="58">
                  <c:v>11.031362271597599</c:v>
                </c:pt>
                <c:pt idx="59">
                  <c:v>11.037914098567899</c:v>
                </c:pt>
                <c:pt idx="60">
                  <c:v>11.044465925538301</c:v>
                </c:pt>
                <c:pt idx="61">
                  <c:v>11.051017752508599</c:v>
                </c:pt>
                <c:pt idx="62">
                  <c:v>11.057569579479001</c:v>
                </c:pt>
                <c:pt idx="63">
                  <c:v>11.064121406449299</c:v>
                </c:pt>
                <c:pt idx="64">
                  <c:v>11.070673233419701</c:v>
                </c:pt>
                <c:pt idx="65">
                  <c:v>11.077225060390001</c:v>
                </c:pt>
                <c:pt idx="66">
                  <c:v>11.083776887360299</c:v>
                </c:pt>
                <c:pt idx="67">
                  <c:v>11.090328714330701</c:v>
                </c:pt>
                <c:pt idx="68">
                  <c:v>11.096880541300999</c:v>
                </c:pt>
                <c:pt idx="69">
                  <c:v>11.103432368271401</c:v>
                </c:pt>
                <c:pt idx="70">
                  <c:v>11.109984195241701</c:v>
                </c:pt>
                <c:pt idx="71">
                  <c:v>11.116536022212101</c:v>
                </c:pt>
                <c:pt idx="72">
                  <c:v>11.123087849182401</c:v>
                </c:pt>
                <c:pt idx="73">
                  <c:v>11.129639676152699</c:v>
                </c:pt>
                <c:pt idx="74">
                  <c:v>11.136191503123101</c:v>
                </c:pt>
                <c:pt idx="75">
                  <c:v>11.142743330093399</c:v>
                </c:pt>
                <c:pt idx="76">
                  <c:v>11.149295157063801</c:v>
                </c:pt>
                <c:pt idx="77">
                  <c:v>11.155846984034101</c:v>
                </c:pt>
                <c:pt idx="78">
                  <c:v>11.1623988110045</c:v>
                </c:pt>
                <c:pt idx="79">
                  <c:v>11.168950637974801</c:v>
                </c:pt>
                <c:pt idx="80">
                  <c:v>11.175502464945099</c:v>
                </c:pt>
                <c:pt idx="81">
                  <c:v>11.182054291915501</c:v>
                </c:pt>
                <c:pt idx="82">
                  <c:v>11.188606118885801</c:v>
                </c:pt>
                <c:pt idx="83">
                  <c:v>11.1951579458562</c:v>
                </c:pt>
                <c:pt idx="84">
                  <c:v>11.201709772826501</c:v>
                </c:pt>
                <c:pt idx="85">
                  <c:v>11.208261599796799</c:v>
                </c:pt>
                <c:pt idx="86">
                  <c:v>11.214813426767201</c:v>
                </c:pt>
                <c:pt idx="87">
                  <c:v>11.221365253737501</c:v>
                </c:pt>
                <c:pt idx="88">
                  <c:v>11.227917080707901</c:v>
                </c:pt>
                <c:pt idx="89">
                  <c:v>11.234468907678201</c:v>
                </c:pt>
                <c:pt idx="90">
                  <c:v>11.2410207346486</c:v>
                </c:pt>
                <c:pt idx="91">
                  <c:v>11.247572561618901</c:v>
                </c:pt>
                <c:pt idx="92">
                  <c:v>11.254124388589201</c:v>
                </c:pt>
                <c:pt idx="93">
                  <c:v>11.260676215559601</c:v>
                </c:pt>
                <c:pt idx="94">
                  <c:v>11.267228042529901</c:v>
                </c:pt>
              </c:numCache>
            </c:numRef>
          </c:xVal>
          <c:yVal>
            <c:numRef>
              <c:f>'Figure 2a BSA sup75 increase'!$J$122:$J$216</c:f>
              <c:numCache>
                <c:formatCode>General</c:formatCode>
                <c:ptCount val="95"/>
                <c:pt idx="0">
                  <c:v>58433.261655010501</c:v>
                </c:pt>
                <c:pt idx="1">
                  <c:v>58821.378212834497</c:v>
                </c:pt>
                <c:pt idx="2">
                  <c:v>58738.388977754003</c:v>
                </c:pt>
                <c:pt idx="3">
                  <c:v>58670.208222364599</c:v>
                </c:pt>
                <c:pt idx="4">
                  <c:v>58613.778145526201</c:v>
                </c:pt>
                <c:pt idx="5">
                  <c:v>58569.219530312497</c:v>
                </c:pt>
                <c:pt idx="6">
                  <c:v>58539.2616275529</c:v>
                </c:pt>
                <c:pt idx="7">
                  <c:v>58524.311300875597</c:v>
                </c:pt>
                <c:pt idx="8">
                  <c:v>58520.889245424398</c:v>
                </c:pt>
                <c:pt idx="9">
                  <c:v>58527.486486068301</c:v>
                </c:pt>
                <c:pt idx="10">
                  <c:v>58544.687134056599</c:v>
                </c:pt>
                <c:pt idx="11">
                  <c:v>58569.648429379602</c:v>
                </c:pt>
                <c:pt idx="12">
                  <c:v>58603.661713320798</c:v>
                </c:pt>
                <c:pt idx="13">
                  <c:v>58646.783355194297</c:v>
                </c:pt>
                <c:pt idx="14">
                  <c:v>58697.594486018097</c:v>
                </c:pt>
                <c:pt idx="15">
                  <c:v>58758.8904043574</c:v>
                </c:pt>
                <c:pt idx="16">
                  <c:v>58832.623234912899</c:v>
                </c:pt>
                <c:pt idx="17">
                  <c:v>58916.303328185699</c:v>
                </c:pt>
                <c:pt idx="18">
                  <c:v>59007.269034203797</c:v>
                </c:pt>
                <c:pt idx="19">
                  <c:v>59105.838844388403</c:v>
                </c:pt>
                <c:pt idx="20">
                  <c:v>59211.930587423201</c:v>
                </c:pt>
                <c:pt idx="21">
                  <c:v>59324.793785676098</c:v>
                </c:pt>
                <c:pt idx="22">
                  <c:v>59446.8550340621</c:v>
                </c:pt>
                <c:pt idx="23">
                  <c:v>59578.014336348897</c:v>
                </c:pt>
                <c:pt idx="24">
                  <c:v>59712.607243368999</c:v>
                </c:pt>
                <c:pt idx="25">
                  <c:v>59848.502772810403</c:v>
                </c:pt>
                <c:pt idx="26">
                  <c:v>59981.909153803797</c:v>
                </c:pt>
                <c:pt idx="27">
                  <c:v>60101.326899800799</c:v>
                </c:pt>
                <c:pt idx="28">
                  <c:v>60210.879431744601</c:v>
                </c:pt>
                <c:pt idx="29">
                  <c:v>60328.697314814002</c:v>
                </c:pt>
                <c:pt idx="30">
                  <c:v>60465.7246509084</c:v>
                </c:pt>
                <c:pt idx="31">
                  <c:v>60626.325240418097</c:v>
                </c:pt>
                <c:pt idx="32">
                  <c:v>60812.293633679103</c:v>
                </c:pt>
                <c:pt idx="33">
                  <c:v>61019.293531263102</c:v>
                </c:pt>
                <c:pt idx="34">
                  <c:v>61238.238050352396</c:v>
                </c:pt>
                <c:pt idx="35">
                  <c:v>61463.278886890301</c:v>
                </c:pt>
                <c:pt idx="36">
                  <c:v>61694.139875118097</c:v>
                </c:pt>
                <c:pt idx="37">
                  <c:v>61932.587688872103</c:v>
                </c:pt>
                <c:pt idx="38">
                  <c:v>62182.628313495297</c:v>
                </c:pt>
                <c:pt idx="39">
                  <c:v>62446.096410710903</c:v>
                </c:pt>
                <c:pt idx="40">
                  <c:v>62724.279602130897</c:v>
                </c:pt>
                <c:pt idx="41">
                  <c:v>62996.832559629198</c:v>
                </c:pt>
                <c:pt idx="42">
                  <c:v>63266.360526670898</c:v>
                </c:pt>
                <c:pt idx="43">
                  <c:v>63574.570100773402</c:v>
                </c:pt>
                <c:pt idx="44">
                  <c:v>63888.964327245398</c:v>
                </c:pt>
                <c:pt idx="45">
                  <c:v>64215.965816716001</c:v>
                </c:pt>
                <c:pt idx="46">
                  <c:v>64539.3011640326</c:v>
                </c:pt>
                <c:pt idx="47">
                  <c:v>64879.161825861498</c:v>
                </c:pt>
                <c:pt idx="48">
                  <c:v>65231.543805868503</c:v>
                </c:pt>
                <c:pt idx="49">
                  <c:v>65572.623562480905</c:v>
                </c:pt>
                <c:pt idx="50">
                  <c:v>65916.335431649903</c:v>
                </c:pt>
                <c:pt idx="51">
                  <c:v>66260.822205020595</c:v>
                </c:pt>
                <c:pt idx="52">
                  <c:v>66603.338175107405</c:v>
                </c:pt>
                <c:pt idx="53">
                  <c:v>66941.479414532601</c:v>
                </c:pt>
                <c:pt idx="54">
                  <c:v>67273.570500411806</c:v>
                </c:pt>
                <c:pt idx="55">
                  <c:v>67600.615168852499</c:v>
                </c:pt>
                <c:pt idx="56">
                  <c:v>67922.647990175901</c:v>
                </c:pt>
                <c:pt idx="57">
                  <c:v>68238.3736210036</c:v>
                </c:pt>
                <c:pt idx="58">
                  <c:v>68543.914898751405</c:v>
                </c:pt>
                <c:pt idx="59">
                  <c:v>68839.373029331997</c:v>
                </c:pt>
                <c:pt idx="60">
                  <c:v>69123.532443314107</c:v>
                </c:pt>
                <c:pt idx="61">
                  <c:v>69395.254293327598</c:v>
                </c:pt>
                <c:pt idx="62">
                  <c:v>69655.248771365004</c:v>
                </c:pt>
                <c:pt idx="63">
                  <c:v>69903.796480388904</c:v>
                </c:pt>
                <c:pt idx="64">
                  <c:v>70142.108069143505</c:v>
                </c:pt>
                <c:pt idx="65">
                  <c:v>70374.463561137105</c:v>
                </c:pt>
                <c:pt idx="66">
                  <c:v>70601.738253878197</c:v>
                </c:pt>
                <c:pt idx="67">
                  <c:v>70813.827944203702</c:v>
                </c:pt>
                <c:pt idx="68">
                  <c:v>71003.374445568799</c:v>
                </c:pt>
                <c:pt idx="69">
                  <c:v>71191.874701058507</c:v>
                </c:pt>
                <c:pt idx="70">
                  <c:v>71407.688718505495</c:v>
                </c:pt>
                <c:pt idx="71">
                  <c:v>71660.029731044997</c:v>
                </c:pt>
                <c:pt idx="72">
                  <c:v>71924.633107576694</c:v>
                </c:pt>
                <c:pt idx="73">
                  <c:v>72171.9173134499</c:v>
                </c:pt>
                <c:pt idx="74">
                  <c:v>72394.950253371499</c:v>
                </c:pt>
                <c:pt idx="75">
                  <c:v>72600.141098028602</c:v>
                </c:pt>
                <c:pt idx="76">
                  <c:v>72808.264280189294</c:v>
                </c:pt>
                <c:pt idx="77">
                  <c:v>73039.752192381406</c:v>
                </c:pt>
                <c:pt idx="78">
                  <c:v>73295.111781578307</c:v>
                </c:pt>
                <c:pt idx="79">
                  <c:v>73555.774115987006</c:v>
                </c:pt>
                <c:pt idx="80">
                  <c:v>73802.624269991895</c:v>
                </c:pt>
                <c:pt idx="81">
                  <c:v>74028.369527059302</c:v>
                </c:pt>
                <c:pt idx="82">
                  <c:v>74233.598216560596</c:v>
                </c:pt>
                <c:pt idx="83">
                  <c:v>74421.391282373996</c:v>
                </c:pt>
                <c:pt idx="84">
                  <c:v>74594.414334435904</c:v>
                </c:pt>
                <c:pt idx="85">
                  <c:v>74750.084860105504</c:v>
                </c:pt>
                <c:pt idx="86">
                  <c:v>74891.876026233993</c:v>
                </c:pt>
                <c:pt idx="87">
                  <c:v>75016.111699628993</c:v>
                </c:pt>
                <c:pt idx="88">
                  <c:v>75125.219470520999</c:v>
                </c:pt>
                <c:pt idx="89">
                  <c:v>75222.037903313001</c:v>
                </c:pt>
                <c:pt idx="90">
                  <c:v>75305.088638240602</c:v>
                </c:pt>
                <c:pt idx="91">
                  <c:v>75373.915111036593</c:v>
                </c:pt>
                <c:pt idx="92">
                  <c:v>75426.557566028394</c:v>
                </c:pt>
                <c:pt idx="93">
                  <c:v>75459.778819481304</c:v>
                </c:pt>
                <c:pt idx="94">
                  <c:v>75124.215164244903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A4CE-461D-B855-42D9E8E372B8}"/>
            </c:ext>
          </c:extLst>
        </c:ser>
        <c:ser>
          <c:idx val="3"/>
          <c:order val="8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increase'!$I$2:$I$121</c:f>
              <c:numCache>
                <c:formatCode>General</c:formatCode>
                <c:ptCount val="120"/>
                <c:pt idx="0">
                  <c:v>9.3147836053678805</c:v>
                </c:pt>
                <c:pt idx="1">
                  <c:v>9.3213354323382198</c:v>
                </c:pt>
                <c:pt idx="2">
                  <c:v>9.3278872593085698</c:v>
                </c:pt>
                <c:pt idx="3">
                  <c:v>9.3344390862789108</c:v>
                </c:pt>
                <c:pt idx="4">
                  <c:v>9.3409909132492501</c:v>
                </c:pt>
                <c:pt idx="5">
                  <c:v>9.3475427402195894</c:v>
                </c:pt>
                <c:pt idx="6">
                  <c:v>9.3540945671899394</c:v>
                </c:pt>
                <c:pt idx="7">
                  <c:v>9.3606463941602804</c:v>
                </c:pt>
                <c:pt idx="8">
                  <c:v>9.3671982211306197</c:v>
                </c:pt>
                <c:pt idx="9">
                  <c:v>9.3737500481009608</c:v>
                </c:pt>
                <c:pt idx="10">
                  <c:v>9.3803018750713001</c:v>
                </c:pt>
                <c:pt idx="11">
                  <c:v>9.38685370204165</c:v>
                </c:pt>
                <c:pt idx="12">
                  <c:v>9.3934055290119893</c:v>
                </c:pt>
                <c:pt idx="13">
                  <c:v>9.3999573559823304</c:v>
                </c:pt>
                <c:pt idx="14">
                  <c:v>9.4065091829526697</c:v>
                </c:pt>
                <c:pt idx="15">
                  <c:v>9.4130610099230196</c:v>
                </c:pt>
                <c:pt idx="16">
                  <c:v>9.4196128368933607</c:v>
                </c:pt>
                <c:pt idx="17">
                  <c:v>9.4261646638637</c:v>
                </c:pt>
                <c:pt idx="18">
                  <c:v>9.4327164908340393</c:v>
                </c:pt>
                <c:pt idx="19">
                  <c:v>9.4392683178043892</c:v>
                </c:pt>
                <c:pt idx="20">
                  <c:v>9.4458201447747303</c:v>
                </c:pt>
                <c:pt idx="21">
                  <c:v>9.4523719717450696</c:v>
                </c:pt>
                <c:pt idx="22">
                  <c:v>9.4589237987154107</c:v>
                </c:pt>
                <c:pt idx="23">
                  <c:v>9.4654756256857606</c:v>
                </c:pt>
                <c:pt idx="24">
                  <c:v>9.4720274526560999</c:v>
                </c:pt>
                <c:pt idx="25">
                  <c:v>9.4785792796264392</c:v>
                </c:pt>
                <c:pt idx="26">
                  <c:v>9.4851311065967803</c:v>
                </c:pt>
                <c:pt idx="27">
                  <c:v>9.4916829335671302</c:v>
                </c:pt>
                <c:pt idx="28">
                  <c:v>9.4982347605374695</c:v>
                </c:pt>
                <c:pt idx="29">
                  <c:v>9.5047865875078106</c:v>
                </c:pt>
                <c:pt idx="30">
                  <c:v>9.5113384144781499</c:v>
                </c:pt>
                <c:pt idx="31">
                  <c:v>9.5178902414484998</c:v>
                </c:pt>
                <c:pt idx="32">
                  <c:v>9.5244420684188391</c:v>
                </c:pt>
                <c:pt idx="33">
                  <c:v>9.5309938953891802</c:v>
                </c:pt>
                <c:pt idx="34">
                  <c:v>9.5375457223595195</c:v>
                </c:pt>
                <c:pt idx="35">
                  <c:v>9.5440975493298694</c:v>
                </c:pt>
                <c:pt idx="36">
                  <c:v>9.5506493763002105</c:v>
                </c:pt>
                <c:pt idx="37">
                  <c:v>9.5572012032705498</c:v>
                </c:pt>
                <c:pt idx="38">
                  <c:v>9.5637530302408909</c:v>
                </c:pt>
                <c:pt idx="39">
                  <c:v>9.5703048572112408</c:v>
                </c:pt>
                <c:pt idx="40">
                  <c:v>9.5768566841815801</c:v>
                </c:pt>
                <c:pt idx="41">
                  <c:v>9.5834085111519194</c:v>
                </c:pt>
                <c:pt idx="42">
                  <c:v>9.5899603381222605</c:v>
                </c:pt>
                <c:pt idx="43">
                  <c:v>9.5965121650926104</c:v>
                </c:pt>
                <c:pt idx="44">
                  <c:v>9.6030639920629497</c:v>
                </c:pt>
                <c:pt idx="45">
                  <c:v>9.6096158190332908</c:v>
                </c:pt>
                <c:pt idx="46">
                  <c:v>9.6161676460036301</c:v>
                </c:pt>
                <c:pt idx="47">
                  <c:v>9.62271947297398</c:v>
                </c:pt>
                <c:pt idx="48">
                  <c:v>9.6292712999443193</c:v>
                </c:pt>
                <c:pt idx="49">
                  <c:v>9.6358231269146604</c:v>
                </c:pt>
                <c:pt idx="50">
                  <c:v>9.6423749538849997</c:v>
                </c:pt>
                <c:pt idx="51">
                  <c:v>9.6489267808553496</c:v>
                </c:pt>
                <c:pt idx="52">
                  <c:v>9.6554786078256907</c:v>
                </c:pt>
                <c:pt idx="53">
                  <c:v>9.66203043479603</c:v>
                </c:pt>
                <c:pt idx="54">
                  <c:v>9.6685822617663693</c:v>
                </c:pt>
                <c:pt idx="55">
                  <c:v>9.6751340887367192</c:v>
                </c:pt>
                <c:pt idx="56">
                  <c:v>9.6816859157070603</c:v>
                </c:pt>
                <c:pt idx="57">
                  <c:v>9.6882377426773996</c:v>
                </c:pt>
                <c:pt idx="58">
                  <c:v>9.6947895696477406</c:v>
                </c:pt>
                <c:pt idx="59">
                  <c:v>9.7013413966180906</c:v>
                </c:pt>
                <c:pt idx="60">
                  <c:v>9.7078932235884299</c:v>
                </c:pt>
                <c:pt idx="61">
                  <c:v>9.7144450505587692</c:v>
                </c:pt>
                <c:pt idx="62">
                  <c:v>9.7209968775291102</c:v>
                </c:pt>
                <c:pt idx="63">
                  <c:v>9.7275487044994495</c:v>
                </c:pt>
                <c:pt idx="64">
                  <c:v>9.7341005314697995</c:v>
                </c:pt>
                <c:pt idx="65">
                  <c:v>9.7406523584401405</c:v>
                </c:pt>
                <c:pt idx="66">
                  <c:v>9.7472041854104798</c:v>
                </c:pt>
                <c:pt idx="67">
                  <c:v>9.7537560123808298</c:v>
                </c:pt>
                <c:pt idx="68">
                  <c:v>9.7603078393511709</c:v>
                </c:pt>
                <c:pt idx="69">
                  <c:v>9.7668596663215101</c:v>
                </c:pt>
                <c:pt idx="70">
                  <c:v>9.7734114932918494</c:v>
                </c:pt>
                <c:pt idx="71">
                  <c:v>9.7799633202621994</c:v>
                </c:pt>
                <c:pt idx="72">
                  <c:v>9.7865151472325405</c:v>
                </c:pt>
                <c:pt idx="73">
                  <c:v>9.7930669742028797</c:v>
                </c:pt>
                <c:pt idx="74">
                  <c:v>9.7996188011732208</c:v>
                </c:pt>
                <c:pt idx="75">
                  <c:v>9.8061706281435601</c:v>
                </c:pt>
                <c:pt idx="76">
                  <c:v>9.8127224551139101</c:v>
                </c:pt>
                <c:pt idx="77">
                  <c:v>9.8192742820842494</c:v>
                </c:pt>
                <c:pt idx="78">
                  <c:v>9.8258261090545904</c:v>
                </c:pt>
                <c:pt idx="79">
                  <c:v>9.8323779360249297</c:v>
                </c:pt>
                <c:pt idx="80">
                  <c:v>9.8389297629952797</c:v>
                </c:pt>
                <c:pt idx="81">
                  <c:v>9.8454815899656207</c:v>
                </c:pt>
                <c:pt idx="82">
                  <c:v>9.85203341693596</c:v>
                </c:pt>
                <c:pt idx="83">
                  <c:v>9.85858524390631</c:v>
                </c:pt>
                <c:pt idx="84">
                  <c:v>9.8651370708766493</c:v>
                </c:pt>
                <c:pt idx="85">
                  <c:v>9.8716888978469903</c:v>
                </c:pt>
                <c:pt idx="86">
                  <c:v>9.8782407248173296</c:v>
                </c:pt>
                <c:pt idx="87">
                  <c:v>9.8847925517876707</c:v>
                </c:pt>
                <c:pt idx="88">
                  <c:v>9.8913443787580206</c:v>
                </c:pt>
                <c:pt idx="89">
                  <c:v>9.8978962057283599</c:v>
                </c:pt>
                <c:pt idx="90">
                  <c:v>9.9044480326986992</c:v>
                </c:pt>
                <c:pt idx="91">
                  <c:v>9.9109998596690403</c:v>
                </c:pt>
                <c:pt idx="92">
                  <c:v>9.9175516866393796</c:v>
                </c:pt>
                <c:pt idx="93">
                  <c:v>9.9241035136097295</c:v>
                </c:pt>
                <c:pt idx="94">
                  <c:v>9.9306553405800706</c:v>
                </c:pt>
                <c:pt idx="95">
                  <c:v>9.9372071675504099</c:v>
                </c:pt>
                <c:pt idx="96">
                  <c:v>9.9437589945207598</c:v>
                </c:pt>
                <c:pt idx="97">
                  <c:v>9.9503108214910991</c:v>
                </c:pt>
                <c:pt idx="98">
                  <c:v>9.9568626484614402</c:v>
                </c:pt>
                <c:pt idx="99">
                  <c:v>9.9634144754317795</c:v>
                </c:pt>
                <c:pt idx="100">
                  <c:v>9.9699663024021294</c:v>
                </c:pt>
                <c:pt idx="101">
                  <c:v>9.9765181293724705</c:v>
                </c:pt>
                <c:pt idx="102">
                  <c:v>9.9830699563428098</c:v>
                </c:pt>
                <c:pt idx="103">
                  <c:v>9.9896217833131509</c:v>
                </c:pt>
                <c:pt idx="104">
                  <c:v>9.9961736102835008</c:v>
                </c:pt>
                <c:pt idx="105">
                  <c:v>10.002725437253799</c:v>
                </c:pt>
                <c:pt idx="106">
                  <c:v>10.009277264224201</c:v>
                </c:pt>
                <c:pt idx="107">
                  <c:v>10.015829091194499</c:v>
                </c:pt>
                <c:pt idx="108">
                  <c:v>10.022380918164901</c:v>
                </c:pt>
                <c:pt idx="109">
                  <c:v>10.028932745135201</c:v>
                </c:pt>
                <c:pt idx="110">
                  <c:v>10.035484572105601</c:v>
                </c:pt>
                <c:pt idx="111">
                  <c:v>10.042036399075901</c:v>
                </c:pt>
                <c:pt idx="112">
                  <c:v>10.048588226046199</c:v>
                </c:pt>
                <c:pt idx="113">
                  <c:v>10.055140053016601</c:v>
                </c:pt>
                <c:pt idx="114">
                  <c:v>10.061691879986901</c:v>
                </c:pt>
                <c:pt idx="115">
                  <c:v>10.068243706957301</c:v>
                </c:pt>
                <c:pt idx="116">
                  <c:v>10.074795533927601</c:v>
                </c:pt>
                <c:pt idx="117">
                  <c:v>10.081347360897899</c:v>
                </c:pt>
                <c:pt idx="118">
                  <c:v>10.087899187868301</c:v>
                </c:pt>
                <c:pt idx="119">
                  <c:v>10.094451014838601</c:v>
                </c:pt>
              </c:numCache>
            </c:numRef>
          </c:xVal>
          <c:yVal>
            <c:numRef>
              <c:f>'Figure 2a BSA sup75 increase'!$J$2:$J$121</c:f>
              <c:numCache>
                <c:formatCode>General</c:formatCode>
                <c:ptCount val="120"/>
                <c:pt idx="0">
                  <c:v>225470.560196968</c:v>
                </c:pt>
                <c:pt idx="1">
                  <c:v>229102.24952514301</c:v>
                </c:pt>
                <c:pt idx="2">
                  <c:v>227225.29846079301</c:v>
                </c:pt>
                <c:pt idx="3">
                  <c:v>225407.87029199701</c:v>
                </c:pt>
                <c:pt idx="4">
                  <c:v>223689.649234446</c:v>
                </c:pt>
                <c:pt idx="5">
                  <c:v>222137.91394310299</c:v>
                </c:pt>
                <c:pt idx="6">
                  <c:v>220698.68529017299</c:v>
                </c:pt>
                <c:pt idx="7">
                  <c:v>219370.18085431299</c:v>
                </c:pt>
                <c:pt idx="8">
                  <c:v>218144.224154686</c:v>
                </c:pt>
                <c:pt idx="9">
                  <c:v>216981.09053749</c:v>
                </c:pt>
                <c:pt idx="10">
                  <c:v>215873.33660702099</c:v>
                </c:pt>
                <c:pt idx="11">
                  <c:v>214820.70390493399</c:v>
                </c:pt>
                <c:pt idx="12">
                  <c:v>213828.84281320201</c:v>
                </c:pt>
                <c:pt idx="13">
                  <c:v>212915.87653917601</c:v>
                </c:pt>
                <c:pt idx="14">
                  <c:v>212032.48395384799</c:v>
                </c:pt>
                <c:pt idx="15">
                  <c:v>211071.661179082</c:v>
                </c:pt>
                <c:pt idx="16">
                  <c:v>210056.74944043701</c:v>
                </c:pt>
                <c:pt idx="17">
                  <c:v>208941.23373054899</c:v>
                </c:pt>
                <c:pt idx="18">
                  <c:v>207684.18916513299</c:v>
                </c:pt>
                <c:pt idx="19">
                  <c:v>206405.92012786301</c:v>
                </c:pt>
                <c:pt idx="20">
                  <c:v>205185.02363913599</c:v>
                </c:pt>
                <c:pt idx="21">
                  <c:v>203994.40299125001</c:v>
                </c:pt>
                <c:pt idx="22">
                  <c:v>202756.260594366</c:v>
                </c:pt>
                <c:pt idx="23">
                  <c:v>201436.90782345401</c:v>
                </c:pt>
                <c:pt idx="24">
                  <c:v>200010.56792788499</c:v>
                </c:pt>
                <c:pt idx="25">
                  <c:v>198499.294639606</c:v>
                </c:pt>
                <c:pt idx="26">
                  <c:v>196943.37884143399</c:v>
                </c:pt>
                <c:pt idx="27">
                  <c:v>195366.04476173301</c:v>
                </c:pt>
                <c:pt idx="28">
                  <c:v>193780.11038918601</c:v>
                </c:pt>
                <c:pt idx="29">
                  <c:v>192180.666929028</c:v>
                </c:pt>
                <c:pt idx="30">
                  <c:v>190548.207454847</c:v>
                </c:pt>
                <c:pt idx="31">
                  <c:v>188872.99203127099</c:v>
                </c:pt>
                <c:pt idx="32">
                  <c:v>187150.95541952099</c:v>
                </c:pt>
                <c:pt idx="33">
                  <c:v>185388.05364985601</c:v>
                </c:pt>
                <c:pt idx="34">
                  <c:v>183584.11245933201</c:v>
                </c:pt>
                <c:pt idx="35">
                  <c:v>181745.1415498</c:v>
                </c:pt>
                <c:pt idx="36">
                  <c:v>179892.92997248299</c:v>
                </c:pt>
                <c:pt idx="37">
                  <c:v>178050.85044663001</c:v>
                </c:pt>
                <c:pt idx="38">
                  <c:v>176222.50212644899</c:v>
                </c:pt>
                <c:pt idx="39">
                  <c:v>174420.182566706</c:v>
                </c:pt>
                <c:pt idx="40">
                  <c:v>172649.30973869999</c:v>
                </c:pt>
                <c:pt idx="41">
                  <c:v>170917.87528459201</c:v>
                </c:pt>
                <c:pt idx="42">
                  <c:v>169243.67875379499</c:v>
                </c:pt>
                <c:pt idx="43">
                  <c:v>167637.83582150799</c:v>
                </c:pt>
                <c:pt idx="44">
                  <c:v>166101.92287330001</c:v>
                </c:pt>
                <c:pt idx="45">
                  <c:v>164653.364946071</c:v>
                </c:pt>
                <c:pt idx="46">
                  <c:v>163303.51119183801</c:v>
                </c:pt>
                <c:pt idx="47">
                  <c:v>162067.77503680199</c:v>
                </c:pt>
                <c:pt idx="48">
                  <c:v>160932.94808775</c:v>
                </c:pt>
                <c:pt idx="49">
                  <c:v>159887.95932848399</c:v>
                </c:pt>
                <c:pt idx="50">
                  <c:v>158955.58997338399</c:v>
                </c:pt>
                <c:pt idx="51">
                  <c:v>158127.673047552</c:v>
                </c:pt>
                <c:pt idx="52">
                  <c:v>157387.825431751</c:v>
                </c:pt>
                <c:pt idx="53">
                  <c:v>156734.060713635</c:v>
                </c:pt>
                <c:pt idx="54">
                  <c:v>156165.79600292101</c:v>
                </c:pt>
                <c:pt idx="55">
                  <c:v>155675.40034536601</c:v>
                </c:pt>
                <c:pt idx="56">
                  <c:v>155252.01576725801</c:v>
                </c:pt>
                <c:pt idx="57">
                  <c:v>154881.80605083401</c:v>
                </c:pt>
                <c:pt idx="58">
                  <c:v>154545.32247711101</c:v>
                </c:pt>
                <c:pt idx="59">
                  <c:v>154214.86207625701</c:v>
                </c:pt>
                <c:pt idx="60">
                  <c:v>153857.204706775</c:v>
                </c:pt>
                <c:pt idx="61">
                  <c:v>153495.844028327</c:v>
                </c:pt>
                <c:pt idx="62">
                  <c:v>153177.785124049</c:v>
                </c:pt>
                <c:pt idx="63">
                  <c:v>152918.944626991</c:v>
                </c:pt>
                <c:pt idx="64">
                  <c:v>152729.238151989</c:v>
                </c:pt>
                <c:pt idx="65">
                  <c:v>152577.48938292201</c:v>
                </c:pt>
                <c:pt idx="66">
                  <c:v>152440.31347445399</c:v>
                </c:pt>
                <c:pt idx="67">
                  <c:v>152305.01280382299</c:v>
                </c:pt>
                <c:pt idx="68">
                  <c:v>152153.52423292701</c:v>
                </c:pt>
                <c:pt idx="69">
                  <c:v>151985.302089551</c:v>
                </c:pt>
                <c:pt idx="70">
                  <c:v>151813.95089051701</c:v>
                </c:pt>
                <c:pt idx="71">
                  <c:v>151648.33694750001</c:v>
                </c:pt>
                <c:pt idx="72">
                  <c:v>151490.50501699801</c:v>
                </c:pt>
                <c:pt idx="73">
                  <c:v>151342.48269345201</c:v>
                </c:pt>
                <c:pt idx="74">
                  <c:v>151203.54711147799</c:v>
                </c:pt>
                <c:pt idx="75">
                  <c:v>151066.28581759901</c:v>
                </c:pt>
                <c:pt idx="76">
                  <c:v>150919.98485905101</c:v>
                </c:pt>
                <c:pt idx="77">
                  <c:v>150780.126904898</c:v>
                </c:pt>
                <c:pt idx="78">
                  <c:v>150667.76150518001</c:v>
                </c:pt>
                <c:pt idx="79">
                  <c:v>150557.291514318</c:v>
                </c:pt>
                <c:pt idx="80">
                  <c:v>150458.147465416</c:v>
                </c:pt>
                <c:pt idx="81">
                  <c:v>150383.04967814201</c:v>
                </c:pt>
                <c:pt idx="82">
                  <c:v>150323.162415517</c:v>
                </c:pt>
                <c:pt idx="83">
                  <c:v>150274.939092021</c:v>
                </c:pt>
                <c:pt idx="84">
                  <c:v>150224.06569512101</c:v>
                </c:pt>
                <c:pt idx="85">
                  <c:v>150170.721725704</c:v>
                </c:pt>
                <c:pt idx="86">
                  <c:v>150117.18464767301</c:v>
                </c:pt>
                <c:pt idx="87">
                  <c:v>150054.32683065499</c:v>
                </c:pt>
                <c:pt idx="88">
                  <c:v>149980.43874734399</c:v>
                </c:pt>
                <c:pt idx="89">
                  <c:v>149902.166418181</c:v>
                </c:pt>
                <c:pt idx="90">
                  <c:v>149802.608620365</c:v>
                </c:pt>
                <c:pt idx="91">
                  <c:v>149670.60119397001</c:v>
                </c:pt>
                <c:pt idx="92">
                  <c:v>149533.771718665</c:v>
                </c:pt>
                <c:pt idx="93">
                  <c:v>149349.71679314601</c:v>
                </c:pt>
                <c:pt idx="94">
                  <c:v>149134.396469951</c:v>
                </c:pt>
                <c:pt idx="95">
                  <c:v>148861.41916438399</c:v>
                </c:pt>
                <c:pt idx="96">
                  <c:v>148578.49495302499</c:v>
                </c:pt>
                <c:pt idx="97">
                  <c:v>148268.86610890599</c:v>
                </c:pt>
                <c:pt idx="98">
                  <c:v>147937.16495897699</c:v>
                </c:pt>
                <c:pt idx="99">
                  <c:v>147581.455684099</c:v>
                </c:pt>
                <c:pt idx="100">
                  <c:v>147191.59529346201</c:v>
                </c:pt>
                <c:pt idx="101">
                  <c:v>146797.087180175</c:v>
                </c:pt>
                <c:pt idx="102">
                  <c:v>146447.41568956099</c:v>
                </c:pt>
                <c:pt idx="103">
                  <c:v>146149.252456149</c:v>
                </c:pt>
                <c:pt idx="104">
                  <c:v>145868.332495226</c:v>
                </c:pt>
                <c:pt idx="105">
                  <c:v>145579.51309332499</c:v>
                </c:pt>
                <c:pt idx="106">
                  <c:v>145262.28914678999</c:v>
                </c:pt>
                <c:pt idx="107">
                  <c:v>144915.580365934</c:v>
                </c:pt>
                <c:pt idx="108">
                  <c:v>144581.474461951</c:v>
                </c:pt>
                <c:pt idx="109">
                  <c:v>144294.21487511799</c:v>
                </c:pt>
                <c:pt idx="110">
                  <c:v>144041.84643041401</c:v>
                </c:pt>
                <c:pt idx="111">
                  <c:v>143778.482611357</c:v>
                </c:pt>
                <c:pt idx="112">
                  <c:v>143495.36546787299</c:v>
                </c:pt>
                <c:pt idx="113">
                  <c:v>143208.39970665501</c:v>
                </c:pt>
                <c:pt idx="114">
                  <c:v>142909.41663197501</c:v>
                </c:pt>
                <c:pt idx="115">
                  <c:v>142585.143350898</c:v>
                </c:pt>
                <c:pt idx="116">
                  <c:v>142236.35465739199</c:v>
                </c:pt>
                <c:pt idx="117">
                  <c:v>141867.70612018701</c:v>
                </c:pt>
                <c:pt idx="118">
                  <c:v>141471.33682651201</c:v>
                </c:pt>
                <c:pt idx="119">
                  <c:v>140937.627091317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A4CE-461D-B855-42D9E8E372B8}"/>
            </c:ext>
          </c:extLst>
        </c:ser>
        <c:ser>
          <c:idx val="4"/>
          <c:order val="9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solidFill>
                <a:schemeClr val="tx1"/>
              </a:solidFill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increase'!$I$122:$I$216</c:f>
              <c:numCache>
                <c:formatCode>General</c:formatCode>
                <c:ptCount val="95"/>
                <c:pt idx="0">
                  <c:v>10.6513563073177</c:v>
                </c:pt>
                <c:pt idx="1">
                  <c:v>10.6579081342881</c:v>
                </c:pt>
                <c:pt idx="2">
                  <c:v>10.6644599612584</c:v>
                </c:pt>
                <c:pt idx="3">
                  <c:v>10.6710117882288</c:v>
                </c:pt>
                <c:pt idx="4">
                  <c:v>10.6775636151991</c:v>
                </c:pt>
                <c:pt idx="5">
                  <c:v>10.684115442169499</c:v>
                </c:pt>
                <c:pt idx="6">
                  <c:v>10.6906672691398</c:v>
                </c:pt>
                <c:pt idx="7">
                  <c:v>10.6972190961101</c:v>
                </c:pt>
                <c:pt idx="8">
                  <c:v>10.7037709230805</c:v>
                </c:pt>
                <c:pt idx="9">
                  <c:v>10.7103227500508</c:v>
                </c:pt>
                <c:pt idx="10">
                  <c:v>10.716874577021199</c:v>
                </c:pt>
                <c:pt idx="11">
                  <c:v>10.7234264039915</c:v>
                </c:pt>
                <c:pt idx="12">
                  <c:v>10.7299782309618</c:v>
                </c:pt>
                <c:pt idx="13">
                  <c:v>10.7365300579322</c:v>
                </c:pt>
                <c:pt idx="14">
                  <c:v>10.7430818849025</c:v>
                </c:pt>
                <c:pt idx="15">
                  <c:v>10.7496337118729</c:v>
                </c:pt>
                <c:pt idx="16">
                  <c:v>10.7561855388432</c:v>
                </c:pt>
                <c:pt idx="17">
                  <c:v>10.762737365813599</c:v>
                </c:pt>
                <c:pt idx="18">
                  <c:v>10.7692891927839</c:v>
                </c:pt>
                <c:pt idx="19">
                  <c:v>10.7758410197542</c:v>
                </c:pt>
                <c:pt idx="20">
                  <c:v>10.7823928467246</c:v>
                </c:pt>
                <c:pt idx="21">
                  <c:v>10.7889446736949</c:v>
                </c:pt>
                <c:pt idx="22">
                  <c:v>10.795496500665299</c:v>
                </c:pt>
                <c:pt idx="23">
                  <c:v>10.8020483276356</c:v>
                </c:pt>
                <c:pt idx="24">
                  <c:v>10.808600154605999</c:v>
                </c:pt>
                <c:pt idx="25">
                  <c:v>10.8151519815763</c:v>
                </c:pt>
                <c:pt idx="26">
                  <c:v>10.8217038085466</c:v>
                </c:pt>
                <c:pt idx="27">
                  <c:v>10.828255635516999</c:v>
                </c:pt>
                <c:pt idx="28">
                  <c:v>10.8348074624873</c:v>
                </c:pt>
                <c:pt idx="29">
                  <c:v>10.841359289457699</c:v>
                </c:pt>
                <c:pt idx="30">
                  <c:v>10.847911116428</c:v>
                </c:pt>
                <c:pt idx="31">
                  <c:v>10.854462943398399</c:v>
                </c:pt>
                <c:pt idx="32">
                  <c:v>10.861014770368699</c:v>
                </c:pt>
                <c:pt idx="33">
                  <c:v>10.867566597339</c:v>
                </c:pt>
                <c:pt idx="34">
                  <c:v>10.874118424309399</c:v>
                </c:pt>
                <c:pt idx="35">
                  <c:v>10.8806702512797</c:v>
                </c:pt>
                <c:pt idx="36">
                  <c:v>10.887222078250099</c:v>
                </c:pt>
                <c:pt idx="37">
                  <c:v>10.893773905220399</c:v>
                </c:pt>
                <c:pt idx="38">
                  <c:v>10.900325732190799</c:v>
                </c:pt>
                <c:pt idx="39">
                  <c:v>10.906877559161099</c:v>
                </c:pt>
                <c:pt idx="40">
                  <c:v>10.9134293861314</c:v>
                </c:pt>
                <c:pt idx="41">
                  <c:v>10.919981213101799</c:v>
                </c:pt>
                <c:pt idx="42">
                  <c:v>10.926533040072099</c:v>
                </c:pt>
                <c:pt idx="43">
                  <c:v>10.933084867042499</c:v>
                </c:pt>
                <c:pt idx="44">
                  <c:v>10.939636694012799</c:v>
                </c:pt>
                <c:pt idx="45">
                  <c:v>10.946188520983201</c:v>
                </c:pt>
                <c:pt idx="46">
                  <c:v>10.952740347953499</c:v>
                </c:pt>
                <c:pt idx="47">
                  <c:v>10.959292174923799</c:v>
                </c:pt>
                <c:pt idx="48">
                  <c:v>10.965844001894199</c:v>
                </c:pt>
                <c:pt idx="49">
                  <c:v>10.972395828864499</c:v>
                </c:pt>
                <c:pt idx="50">
                  <c:v>10.978947655834901</c:v>
                </c:pt>
                <c:pt idx="51">
                  <c:v>10.985499482805199</c:v>
                </c:pt>
                <c:pt idx="52">
                  <c:v>10.992051309775499</c:v>
                </c:pt>
                <c:pt idx="53">
                  <c:v>10.998603136745899</c:v>
                </c:pt>
                <c:pt idx="54">
                  <c:v>11.005154963716199</c:v>
                </c:pt>
                <c:pt idx="55">
                  <c:v>11.011706790686601</c:v>
                </c:pt>
                <c:pt idx="56">
                  <c:v>11.018258617656899</c:v>
                </c:pt>
                <c:pt idx="57">
                  <c:v>11.024810444627301</c:v>
                </c:pt>
                <c:pt idx="58">
                  <c:v>11.031362271597599</c:v>
                </c:pt>
                <c:pt idx="59">
                  <c:v>11.037914098567899</c:v>
                </c:pt>
                <c:pt idx="60">
                  <c:v>11.044465925538301</c:v>
                </c:pt>
                <c:pt idx="61">
                  <c:v>11.051017752508599</c:v>
                </c:pt>
                <c:pt idx="62">
                  <c:v>11.057569579479001</c:v>
                </c:pt>
                <c:pt idx="63">
                  <c:v>11.064121406449299</c:v>
                </c:pt>
                <c:pt idx="64">
                  <c:v>11.070673233419701</c:v>
                </c:pt>
                <c:pt idx="65">
                  <c:v>11.077225060390001</c:v>
                </c:pt>
                <c:pt idx="66">
                  <c:v>11.083776887360299</c:v>
                </c:pt>
                <c:pt idx="67">
                  <c:v>11.090328714330701</c:v>
                </c:pt>
                <c:pt idx="68">
                  <c:v>11.096880541300999</c:v>
                </c:pt>
                <c:pt idx="69">
                  <c:v>11.103432368271401</c:v>
                </c:pt>
                <c:pt idx="70">
                  <c:v>11.109984195241701</c:v>
                </c:pt>
                <c:pt idx="71">
                  <c:v>11.116536022212101</c:v>
                </c:pt>
                <c:pt idx="72">
                  <c:v>11.123087849182401</c:v>
                </c:pt>
                <c:pt idx="73">
                  <c:v>11.129639676152699</c:v>
                </c:pt>
                <c:pt idx="74">
                  <c:v>11.136191503123101</c:v>
                </c:pt>
                <c:pt idx="75">
                  <c:v>11.142743330093399</c:v>
                </c:pt>
                <c:pt idx="76">
                  <c:v>11.149295157063801</c:v>
                </c:pt>
                <c:pt idx="77">
                  <c:v>11.155846984034101</c:v>
                </c:pt>
                <c:pt idx="78">
                  <c:v>11.1623988110045</c:v>
                </c:pt>
                <c:pt idx="79">
                  <c:v>11.168950637974801</c:v>
                </c:pt>
                <c:pt idx="80">
                  <c:v>11.175502464945099</c:v>
                </c:pt>
                <c:pt idx="81">
                  <c:v>11.182054291915501</c:v>
                </c:pt>
                <c:pt idx="82">
                  <c:v>11.188606118885801</c:v>
                </c:pt>
                <c:pt idx="83">
                  <c:v>11.1951579458562</c:v>
                </c:pt>
                <c:pt idx="84">
                  <c:v>11.201709772826501</c:v>
                </c:pt>
                <c:pt idx="85">
                  <c:v>11.208261599796799</c:v>
                </c:pt>
                <c:pt idx="86">
                  <c:v>11.214813426767201</c:v>
                </c:pt>
                <c:pt idx="87">
                  <c:v>11.221365253737501</c:v>
                </c:pt>
                <c:pt idx="88">
                  <c:v>11.227917080707901</c:v>
                </c:pt>
                <c:pt idx="89">
                  <c:v>11.234468907678201</c:v>
                </c:pt>
                <c:pt idx="90">
                  <c:v>11.2410207346486</c:v>
                </c:pt>
                <c:pt idx="91">
                  <c:v>11.247572561618901</c:v>
                </c:pt>
                <c:pt idx="92">
                  <c:v>11.254124388589201</c:v>
                </c:pt>
                <c:pt idx="93">
                  <c:v>11.260676215559601</c:v>
                </c:pt>
                <c:pt idx="94">
                  <c:v>11.267228042529901</c:v>
                </c:pt>
              </c:numCache>
            </c:numRef>
          </c:xVal>
          <c:yVal>
            <c:numRef>
              <c:f>'Figure 2a BSA sup75 increase'!$J$122:$J$216</c:f>
              <c:numCache>
                <c:formatCode>General</c:formatCode>
                <c:ptCount val="95"/>
                <c:pt idx="0">
                  <c:v>58433.261655010501</c:v>
                </c:pt>
                <c:pt idx="1">
                  <c:v>58821.378212834497</c:v>
                </c:pt>
                <c:pt idx="2">
                  <c:v>58738.388977754003</c:v>
                </c:pt>
                <c:pt idx="3">
                  <c:v>58670.208222364599</c:v>
                </c:pt>
                <c:pt idx="4">
                  <c:v>58613.778145526201</c:v>
                </c:pt>
                <c:pt idx="5">
                  <c:v>58569.219530312497</c:v>
                </c:pt>
                <c:pt idx="6">
                  <c:v>58539.2616275529</c:v>
                </c:pt>
                <c:pt idx="7">
                  <c:v>58524.311300875597</c:v>
                </c:pt>
                <c:pt idx="8">
                  <c:v>58520.889245424398</c:v>
                </c:pt>
                <c:pt idx="9">
                  <c:v>58527.486486068301</c:v>
                </c:pt>
                <c:pt idx="10">
                  <c:v>58544.687134056599</c:v>
                </c:pt>
                <c:pt idx="11">
                  <c:v>58569.648429379602</c:v>
                </c:pt>
                <c:pt idx="12">
                  <c:v>58603.661713320798</c:v>
                </c:pt>
                <c:pt idx="13">
                  <c:v>58646.783355194297</c:v>
                </c:pt>
                <c:pt idx="14">
                  <c:v>58697.594486018097</c:v>
                </c:pt>
                <c:pt idx="15">
                  <c:v>58758.8904043574</c:v>
                </c:pt>
                <c:pt idx="16">
                  <c:v>58832.623234912899</c:v>
                </c:pt>
                <c:pt idx="17">
                  <c:v>58916.303328185699</c:v>
                </c:pt>
                <c:pt idx="18">
                  <c:v>59007.269034203797</c:v>
                </c:pt>
                <c:pt idx="19">
                  <c:v>59105.838844388403</c:v>
                </c:pt>
                <c:pt idx="20">
                  <c:v>59211.930587423201</c:v>
                </c:pt>
                <c:pt idx="21">
                  <c:v>59324.793785676098</c:v>
                </c:pt>
                <c:pt idx="22">
                  <c:v>59446.8550340621</c:v>
                </c:pt>
                <c:pt idx="23">
                  <c:v>59578.014336348897</c:v>
                </c:pt>
                <c:pt idx="24">
                  <c:v>59712.607243368999</c:v>
                </c:pt>
                <c:pt idx="25">
                  <c:v>59848.502772810403</c:v>
                </c:pt>
                <c:pt idx="26">
                  <c:v>59981.909153803797</c:v>
                </c:pt>
                <c:pt idx="27">
                  <c:v>60101.326899800799</c:v>
                </c:pt>
                <c:pt idx="28">
                  <c:v>60210.879431744601</c:v>
                </c:pt>
                <c:pt idx="29">
                  <c:v>60328.697314814002</c:v>
                </c:pt>
                <c:pt idx="30">
                  <c:v>60465.7246509084</c:v>
                </c:pt>
                <c:pt idx="31">
                  <c:v>60626.325240418097</c:v>
                </c:pt>
                <c:pt idx="32">
                  <c:v>60812.293633679103</c:v>
                </c:pt>
                <c:pt idx="33">
                  <c:v>61019.293531263102</c:v>
                </c:pt>
                <c:pt idx="34">
                  <c:v>61238.238050352396</c:v>
                </c:pt>
                <c:pt idx="35">
                  <c:v>61463.278886890301</c:v>
                </c:pt>
                <c:pt idx="36">
                  <c:v>61694.139875118097</c:v>
                </c:pt>
                <c:pt idx="37">
                  <c:v>61932.587688872103</c:v>
                </c:pt>
                <c:pt idx="38">
                  <c:v>62182.628313495297</c:v>
                </c:pt>
                <c:pt idx="39">
                  <c:v>62446.096410710903</c:v>
                </c:pt>
                <c:pt idx="40">
                  <c:v>62724.279602130897</c:v>
                </c:pt>
                <c:pt idx="41">
                  <c:v>62996.832559629198</c:v>
                </c:pt>
                <c:pt idx="42">
                  <c:v>63266.360526670898</c:v>
                </c:pt>
                <c:pt idx="43">
                  <c:v>63574.570100773402</c:v>
                </c:pt>
                <c:pt idx="44">
                  <c:v>63888.964327245398</c:v>
                </c:pt>
                <c:pt idx="45">
                  <c:v>64215.965816716001</c:v>
                </c:pt>
                <c:pt idx="46">
                  <c:v>64539.3011640326</c:v>
                </c:pt>
                <c:pt idx="47">
                  <c:v>64879.161825861498</c:v>
                </c:pt>
                <c:pt idx="48">
                  <c:v>65231.543805868503</c:v>
                </c:pt>
                <c:pt idx="49">
                  <c:v>65572.623562480905</c:v>
                </c:pt>
                <c:pt idx="50">
                  <c:v>65916.335431649903</c:v>
                </c:pt>
                <c:pt idx="51">
                  <c:v>66260.822205020595</c:v>
                </c:pt>
                <c:pt idx="52">
                  <c:v>66603.338175107405</c:v>
                </c:pt>
                <c:pt idx="53">
                  <c:v>66941.479414532601</c:v>
                </c:pt>
                <c:pt idx="54">
                  <c:v>67273.570500411806</c:v>
                </c:pt>
                <c:pt idx="55">
                  <c:v>67600.615168852499</c:v>
                </c:pt>
                <c:pt idx="56">
                  <c:v>67922.647990175901</c:v>
                </c:pt>
                <c:pt idx="57">
                  <c:v>68238.3736210036</c:v>
                </c:pt>
                <c:pt idx="58">
                  <c:v>68543.914898751405</c:v>
                </c:pt>
                <c:pt idx="59">
                  <c:v>68839.373029331997</c:v>
                </c:pt>
                <c:pt idx="60">
                  <c:v>69123.532443314107</c:v>
                </c:pt>
                <c:pt idx="61">
                  <c:v>69395.254293327598</c:v>
                </c:pt>
                <c:pt idx="62">
                  <c:v>69655.248771365004</c:v>
                </c:pt>
                <c:pt idx="63">
                  <c:v>69903.796480388904</c:v>
                </c:pt>
                <c:pt idx="64">
                  <c:v>70142.108069143505</c:v>
                </c:pt>
                <c:pt idx="65">
                  <c:v>70374.463561137105</c:v>
                </c:pt>
                <c:pt idx="66">
                  <c:v>70601.738253878197</c:v>
                </c:pt>
                <c:pt idx="67">
                  <c:v>70813.827944203702</c:v>
                </c:pt>
                <c:pt idx="68">
                  <c:v>71003.374445568799</c:v>
                </c:pt>
                <c:pt idx="69">
                  <c:v>71191.874701058507</c:v>
                </c:pt>
                <c:pt idx="70">
                  <c:v>71407.688718505495</c:v>
                </c:pt>
                <c:pt idx="71">
                  <c:v>71660.029731044997</c:v>
                </c:pt>
                <c:pt idx="72">
                  <c:v>71924.633107576694</c:v>
                </c:pt>
                <c:pt idx="73">
                  <c:v>72171.9173134499</c:v>
                </c:pt>
                <c:pt idx="74">
                  <c:v>72394.950253371499</c:v>
                </c:pt>
                <c:pt idx="75">
                  <c:v>72600.141098028602</c:v>
                </c:pt>
                <c:pt idx="76">
                  <c:v>72808.264280189294</c:v>
                </c:pt>
                <c:pt idx="77">
                  <c:v>73039.752192381406</c:v>
                </c:pt>
                <c:pt idx="78">
                  <c:v>73295.111781578307</c:v>
                </c:pt>
                <c:pt idx="79">
                  <c:v>73555.774115987006</c:v>
                </c:pt>
                <c:pt idx="80">
                  <c:v>73802.624269991895</c:v>
                </c:pt>
                <c:pt idx="81">
                  <c:v>74028.369527059302</c:v>
                </c:pt>
                <c:pt idx="82">
                  <c:v>74233.598216560596</c:v>
                </c:pt>
                <c:pt idx="83">
                  <c:v>74421.391282373996</c:v>
                </c:pt>
                <c:pt idx="84">
                  <c:v>74594.414334435904</c:v>
                </c:pt>
                <c:pt idx="85">
                  <c:v>74750.084860105504</c:v>
                </c:pt>
                <c:pt idx="86">
                  <c:v>74891.876026233993</c:v>
                </c:pt>
                <c:pt idx="87">
                  <c:v>75016.111699628993</c:v>
                </c:pt>
                <c:pt idx="88">
                  <c:v>75125.219470520999</c:v>
                </c:pt>
                <c:pt idx="89">
                  <c:v>75222.037903313001</c:v>
                </c:pt>
                <c:pt idx="90">
                  <c:v>75305.088638240602</c:v>
                </c:pt>
                <c:pt idx="91">
                  <c:v>75373.915111036593</c:v>
                </c:pt>
                <c:pt idx="92">
                  <c:v>75426.557566028394</c:v>
                </c:pt>
                <c:pt idx="93">
                  <c:v>75459.778819481304</c:v>
                </c:pt>
                <c:pt idx="94">
                  <c:v>75124.215164244903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A4CE-461D-B855-42D9E8E372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8344056"/>
        <c:axId val="688350944"/>
        <c:extLst>
          <c:ext xmlns:c15="http://schemas.microsoft.com/office/drawing/2012/chart" uri="{02D57815-91ED-43cb-92C2-25804820EDAC}">
            <c15:filteredScatterSeries>
              <c15:ser>
                <c:idx val="7"/>
                <c:order val="2"/>
                <c:tx>
                  <c:strRef>
                    <c:extLst>
                      <c:ext uri="{02D57815-91ED-43cb-92C2-25804820EDAC}">
                        <c15:formulaRef>
                          <c15:sqref>'Figure 2a BSA sup75 increase'!$B$1</c15:sqref>
                        </c15:formulaRef>
                      </c:ext>
                    </c:extLst>
                    <c:strCache>
                      <c:ptCount val="1"/>
                      <c:pt idx="0">
                        <c:v>LS</c:v>
                      </c:pt>
                    </c:strCache>
                  </c:strRef>
                </c:tx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'Figure 2a BSA sup75 increase'!$A$2:$A$6105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-0.146054539806624</c:v>
                      </c:pt>
                      <c:pt idx="1">
                        <c:v>-0.13950271283628199</c:v>
                      </c:pt>
                      <c:pt idx="2">
                        <c:v>-0.13295088586593901</c:v>
                      </c:pt>
                      <c:pt idx="3">
                        <c:v>-0.12639905889559699</c:v>
                      </c:pt>
                      <c:pt idx="4">
                        <c:v>-0.119847231925254</c:v>
                      </c:pt>
                      <c:pt idx="5">
                        <c:v>-0.113295404954912</c:v>
                      </c:pt>
                      <c:pt idx="6">
                        <c:v>-0.106743577984569</c:v>
                      </c:pt>
                      <c:pt idx="7">
                        <c:v>-0.100191751014227</c:v>
                      </c:pt>
                      <c:pt idx="8">
                        <c:v>-9.3639924043884507E-2</c:v>
                      </c:pt>
                      <c:pt idx="9">
                        <c:v>-8.7088097073541995E-2</c:v>
                      </c:pt>
                      <c:pt idx="10">
                        <c:v>-8.0536270103199498E-2</c:v>
                      </c:pt>
                      <c:pt idx="11">
                        <c:v>-7.3984443132857097E-2</c:v>
                      </c:pt>
                      <c:pt idx="12">
                        <c:v>-6.74326161625146E-2</c:v>
                      </c:pt>
                      <c:pt idx="13">
                        <c:v>-6.0880789192172199E-2</c:v>
                      </c:pt>
                      <c:pt idx="14">
                        <c:v>-5.4328962221829702E-2</c:v>
                      </c:pt>
                      <c:pt idx="15">
                        <c:v>-4.7777135251487302E-2</c:v>
                      </c:pt>
                      <c:pt idx="16">
                        <c:v>-4.1225308281144797E-2</c:v>
                      </c:pt>
                      <c:pt idx="17">
                        <c:v>-3.4673481310802397E-2</c:v>
                      </c:pt>
                      <c:pt idx="18">
                        <c:v>-2.8121654340459899E-2</c:v>
                      </c:pt>
                      <c:pt idx="19">
                        <c:v>-2.1569827370117499E-2</c:v>
                      </c:pt>
                      <c:pt idx="20">
                        <c:v>-1.5018000399775E-2</c:v>
                      </c:pt>
                      <c:pt idx="21">
                        <c:v>-8.4661734294325403E-3</c:v>
                      </c:pt>
                      <c:pt idx="22">
                        <c:v>-1.9143464590900799E-3</c:v>
                      </c:pt>
                      <c:pt idx="23">
                        <c:v>4.6374805112523697E-3</c:v>
                      </c:pt>
                      <c:pt idx="24">
                        <c:v>1.11893074815948E-2</c:v>
                      </c:pt>
                      <c:pt idx="25">
                        <c:v>1.7741134451937299E-2</c:v>
                      </c:pt>
                      <c:pt idx="26">
                        <c:v>2.4292961422279699E-2</c:v>
                      </c:pt>
                      <c:pt idx="27">
                        <c:v>3.08447883926222E-2</c:v>
                      </c:pt>
                      <c:pt idx="28">
                        <c:v>3.7396615362964597E-2</c:v>
                      </c:pt>
                      <c:pt idx="29">
                        <c:v>4.3948442333307101E-2</c:v>
                      </c:pt>
                      <c:pt idx="30">
                        <c:v>5.0500269303649502E-2</c:v>
                      </c:pt>
                      <c:pt idx="31">
                        <c:v>5.7052096273991999E-2</c:v>
                      </c:pt>
                      <c:pt idx="32">
                        <c:v>6.3603923244334504E-2</c:v>
                      </c:pt>
                      <c:pt idx="33">
                        <c:v>7.0155750214676904E-2</c:v>
                      </c:pt>
                      <c:pt idx="34">
                        <c:v>7.6707577185019402E-2</c:v>
                      </c:pt>
                      <c:pt idx="35">
                        <c:v>8.3259404155361802E-2</c:v>
                      </c:pt>
                      <c:pt idx="36">
                        <c:v>8.9811231125704299E-2</c:v>
                      </c:pt>
                      <c:pt idx="37">
                        <c:v>9.63630580960467E-2</c:v>
                      </c:pt>
                      <c:pt idx="38">
                        <c:v>0.102914885066389</c:v>
                      </c:pt>
                      <c:pt idx="39">
                        <c:v>0.109466712036732</c:v>
                      </c:pt>
                      <c:pt idx="40">
                        <c:v>0.116018539007074</c:v>
                      </c:pt>
                      <c:pt idx="41">
                        <c:v>0.122570365977417</c:v>
                      </c:pt>
                      <c:pt idx="42">
                        <c:v>0.12912219294775901</c:v>
                      </c:pt>
                      <c:pt idx="43">
                        <c:v>0.13567401991810099</c:v>
                      </c:pt>
                      <c:pt idx="44">
                        <c:v>0.142225846888444</c:v>
                      </c:pt>
                      <c:pt idx="45">
                        <c:v>0.14877767385878601</c:v>
                      </c:pt>
                      <c:pt idx="46">
                        <c:v>0.155329500829129</c:v>
                      </c:pt>
                      <c:pt idx="47">
                        <c:v>0.16188132779947101</c:v>
                      </c:pt>
                      <c:pt idx="48">
                        <c:v>0.16843315476981399</c:v>
                      </c:pt>
                      <c:pt idx="49">
                        <c:v>0.174984981740156</c:v>
                      </c:pt>
                      <c:pt idx="50">
                        <c:v>0.18153680871049899</c:v>
                      </c:pt>
                      <c:pt idx="51">
                        <c:v>0.188088635680841</c:v>
                      </c:pt>
                      <c:pt idx="52">
                        <c:v>0.19464046265118401</c:v>
                      </c:pt>
                      <c:pt idx="53">
                        <c:v>0.20119228962152599</c:v>
                      </c:pt>
                      <c:pt idx="54">
                        <c:v>0.20774411659186801</c:v>
                      </c:pt>
                      <c:pt idx="55">
                        <c:v>0.21429594356221099</c:v>
                      </c:pt>
                      <c:pt idx="56">
                        <c:v>0.220847770532553</c:v>
                      </c:pt>
                      <c:pt idx="57">
                        <c:v>0.22739959750289601</c:v>
                      </c:pt>
                      <c:pt idx="58">
                        <c:v>0.233951424473238</c:v>
                      </c:pt>
                      <c:pt idx="59">
                        <c:v>0.24050325144358101</c:v>
                      </c:pt>
                      <c:pt idx="60">
                        <c:v>0.24705507841392299</c:v>
                      </c:pt>
                      <c:pt idx="61">
                        <c:v>0.253606905384266</c:v>
                      </c:pt>
                      <c:pt idx="62">
                        <c:v>0.26015873235460801</c:v>
                      </c:pt>
                      <c:pt idx="63">
                        <c:v>0.26671055932495102</c:v>
                      </c:pt>
                      <c:pt idx="64">
                        <c:v>0.27326238629529298</c:v>
                      </c:pt>
                      <c:pt idx="65">
                        <c:v>0.27981421326563499</c:v>
                      </c:pt>
                      <c:pt idx="66">
                        <c:v>0.286366040235978</c:v>
                      </c:pt>
                      <c:pt idx="67">
                        <c:v>0.29291786720632002</c:v>
                      </c:pt>
                      <c:pt idx="68">
                        <c:v>0.29946969417666303</c:v>
                      </c:pt>
                      <c:pt idx="69">
                        <c:v>0.30602152114700498</c:v>
                      </c:pt>
                      <c:pt idx="70">
                        <c:v>0.31257334811734799</c:v>
                      </c:pt>
                      <c:pt idx="71">
                        <c:v>0.31912517508769001</c:v>
                      </c:pt>
                      <c:pt idx="72">
                        <c:v>0.32567700205803302</c:v>
                      </c:pt>
                      <c:pt idx="73">
                        <c:v>0.33222882902837497</c:v>
                      </c:pt>
                      <c:pt idx="74">
                        <c:v>0.33878065599871798</c:v>
                      </c:pt>
                      <c:pt idx="75">
                        <c:v>0.34533248296906</c:v>
                      </c:pt>
                      <c:pt idx="76">
                        <c:v>0.35188430993940201</c:v>
                      </c:pt>
                      <c:pt idx="77">
                        <c:v>0.35843613690974502</c:v>
                      </c:pt>
                      <c:pt idx="78">
                        <c:v>0.36498796388008697</c:v>
                      </c:pt>
                      <c:pt idx="79">
                        <c:v>0.37153979085042999</c:v>
                      </c:pt>
                      <c:pt idx="80">
                        <c:v>0.378091617820772</c:v>
                      </c:pt>
                      <c:pt idx="81">
                        <c:v>0.38464344479111501</c:v>
                      </c:pt>
                      <c:pt idx="82">
                        <c:v>0.39119527176145702</c:v>
                      </c:pt>
                      <c:pt idx="83">
                        <c:v>0.39774709873179998</c:v>
                      </c:pt>
                      <c:pt idx="84">
                        <c:v>0.40429892570214199</c:v>
                      </c:pt>
                      <c:pt idx="85">
                        <c:v>0.410850752672485</c:v>
                      </c:pt>
                      <c:pt idx="86">
                        <c:v>0.41740257964282701</c:v>
                      </c:pt>
                      <c:pt idx="87">
                        <c:v>0.42395440661316902</c:v>
                      </c:pt>
                      <c:pt idx="88">
                        <c:v>0.43050623358351198</c:v>
                      </c:pt>
                      <c:pt idx="89">
                        <c:v>0.43705806055385399</c:v>
                      </c:pt>
                      <c:pt idx="90">
                        <c:v>0.443609887524197</c:v>
                      </c:pt>
                      <c:pt idx="91">
                        <c:v>0.45016171449453901</c:v>
                      </c:pt>
                      <c:pt idx="92">
                        <c:v>0.45671354146488202</c:v>
                      </c:pt>
                      <c:pt idx="93">
                        <c:v>0.46326536843522398</c:v>
                      </c:pt>
                      <c:pt idx="94">
                        <c:v>0.46981719540556699</c:v>
                      </c:pt>
                      <c:pt idx="95">
                        <c:v>0.476369022375909</c:v>
                      </c:pt>
                      <c:pt idx="96">
                        <c:v>0.48292084934625201</c:v>
                      </c:pt>
                      <c:pt idx="97">
                        <c:v>0.48947267631659402</c:v>
                      </c:pt>
                      <c:pt idx="98">
                        <c:v>0.49602450328693698</c:v>
                      </c:pt>
                      <c:pt idx="99">
                        <c:v>0.50257633025727899</c:v>
                      </c:pt>
                      <c:pt idx="100">
                        <c:v>0.50912815722762095</c:v>
                      </c:pt>
                      <c:pt idx="101">
                        <c:v>0.51567998419796401</c:v>
                      </c:pt>
                      <c:pt idx="102">
                        <c:v>0.52223181116830597</c:v>
                      </c:pt>
                      <c:pt idx="103">
                        <c:v>0.52878363813864904</c:v>
                      </c:pt>
                      <c:pt idx="104">
                        <c:v>0.53533546510899099</c:v>
                      </c:pt>
                      <c:pt idx="105">
                        <c:v>0.54188729207933395</c:v>
                      </c:pt>
                      <c:pt idx="106">
                        <c:v>0.54843911904967602</c:v>
                      </c:pt>
                      <c:pt idx="107">
                        <c:v>0.55499094602001797</c:v>
                      </c:pt>
                      <c:pt idx="108">
                        <c:v>0.56154277299036104</c:v>
                      </c:pt>
                      <c:pt idx="109">
                        <c:v>0.568094599960703</c:v>
                      </c:pt>
                      <c:pt idx="110">
                        <c:v>0.57464642693104595</c:v>
                      </c:pt>
                      <c:pt idx="111">
                        <c:v>0.58119825390138802</c:v>
                      </c:pt>
                      <c:pt idx="112">
                        <c:v>0.58775008087173097</c:v>
                      </c:pt>
                      <c:pt idx="113">
                        <c:v>0.59430190784207304</c:v>
                      </c:pt>
                      <c:pt idx="114">
                        <c:v>0.600853734812416</c:v>
                      </c:pt>
                      <c:pt idx="115">
                        <c:v>0.60740556178275795</c:v>
                      </c:pt>
                      <c:pt idx="116">
                        <c:v>0.61395738875310102</c:v>
                      </c:pt>
                      <c:pt idx="117">
                        <c:v>0.62050921572344298</c:v>
                      </c:pt>
                      <c:pt idx="118">
                        <c:v>0.62706104269378604</c:v>
                      </c:pt>
                      <c:pt idx="119">
                        <c:v>0.633612869664128</c:v>
                      </c:pt>
                      <c:pt idx="120">
                        <c:v>0.64016469663447095</c:v>
                      </c:pt>
                      <c:pt idx="121">
                        <c:v>0.64671652360481302</c:v>
                      </c:pt>
                      <c:pt idx="122">
                        <c:v>0.65326835057515498</c:v>
                      </c:pt>
                      <c:pt idx="123">
                        <c:v>0.65982017754549804</c:v>
                      </c:pt>
                      <c:pt idx="124">
                        <c:v>0.66637200451584</c:v>
                      </c:pt>
                      <c:pt idx="125">
                        <c:v>0.67292383148618296</c:v>
                      </c:pt>
                      <c:pt idx="126">
                        <c:v>0.67947565845652502</c:v>
                      </c:pt>
                      <c:pt idx="127">
                        <c:v>0.68602748542686798</c:v>
                      </c:pt>
                      <c:pt idx="128">
                        <c:v>0.69257931239721005</c:v>
                      </c:pt>
                      <c:pt idx="129">
                        <c:v>0.699131139367553</c:v>
                      </c:pt>
                      <c:pt idx="130">
                        <c:v>0.70568296633789496</c:v>
                      </c:pt>
                      <c:pt idx="131">
                        <c:v>0.71223479330823702</c:v>
                      </c:pt>
                      <c:pt idx="132">
                        <c:v>0.71878662027857998</c:v>
                      </c:pt>
                      <c:pt idx="133">
                        <c:v>0.72533844724892205</c:v>
                      </c:pt>
                      <c:pt idx="134">
                        <c:v>0.731890274219265</c:v>
                      </c:pt>
                      <c:pt idx="135">
                        <c:v>0.73844210118960696</c:v>
                      </c:pt>
                      <c:pt idx="136">
                        <c:v>0.74499392815995003</c:v>
                      </c:pt>
                      <c:pt idx="137">
                        <c:v>0.75154575513029198</c:v>
                      </c:pt>
                      <c:pt idx="138">
                        <c:v>0.75809758210063505</c:v>
                      </c:pt>
                      <c:pt idx="139">
                        <c:v>0.764649409070977</c:v>
                      </c:pt>
                      <c:pt idx="140">
                        <c:v>0.77120123604131996</c:v>
                      </c:pt>
                      <c:pt idx="141">
                        <c:v>0.77775306301166203</c:v>
                      </c:pt>
                      <c:pt idx="142">
                        <c:v>0.78430488998200398</c:v>
                      </c:pt>
                      <c:pt idx="143">
                        <c:v>0.79085671695234705</c:v>
                      </c:pt>
                      <c:pt idx="144">
                        <c:v>0.79740854392268901</c:v>
                      </c:pt>
                      <c:pt idx="145">
                        <c:v>0.80396037089303196</c:v>
                      </c:pt>
                      <c:pt idx="146">
                        <c:v>0.81051219786337403</c:v>
                      </c:pt>
                      <c:pt idx="147">
                        <c:v>0.81706402483371698</c:v>
                      </c:pt>
                      <c:pt idx="148">
                        <c:v>0.82361585180405905</c:v>
                      </c:pt>
                      <c:pt idx="149">
                        <c:v>0.83016767877440201</c:v>
                      </c:pt>
                      <c:pt idx="150">
                        <c:v>0.83671950574474396</c:v>
                      </c:pt>
                      <c:pt idx="151">
                        <c:v>0.84327133271508703</c:v>
                      </c:pt>
                      <c:pt idx="152">
                        <c:v>0.84982315968542899</c:v>
                      </c:pt>
                      <c:pt idx="153">
                        <c:v>0.85637498665577205</c:v>
                      </c:pt>
                      <c:pt idx="154">
                        <c:v>0.86292681362611401</c:v>
                      </c:pt>
                      <c:pt idx="155">
                        <c:v>0.86947864059645597</c:v>
                      </c:pt>
                      <c:pt idx="156">
                        <c:v>0.87603046756679903</c:v>
                      </c:pt>
                      <c:pt idx="157">
                        <c:v>0.88258229453714099</c:v>
                      </c:pt>
                      <c:pt idx="158">
                        <c:v>0.88913412150748405</c:v>
                      </c:pt>
                      <c:pt idx="159">
                        <c:v>0.89568594847782601</c:v>
                      </c:pt>
                      <c:pt idx="160">
                        <c:v>0.90223777544816897</c:v>
                      </c:pt>
                      <c:pt idx="161">
                        <c:v>0.90878960241851103</c:v>
                      </c:pt>
                      <c:pt idx="162">
                        <c:v>0.91534142938885399</c:v>
                      </c:pt>
                      <c:pt idx="163">
                        <c:v>0.92189325635919595</c:v>
                      </c:pt>
                      <c:pt idx="164">
                        <c:v>0.92844508332953801</c:v>
                      </c:pt>
                      <c:pt idx="165">
                        <c:v>0.93499691029988097</c:v>
                      </c:pt>
                      <c:pt idx="166">
                        <c:v>0.94154873727022304</c:v>
                      </c:pt>
                      <c:pt idx="167">
                        <c:v>0.94810056424056599</c:v>
                      </c:pt>
                      <c:pt idx="168">
                        <c:v>0.95465239121090795</c:v>
                      </c:pt>
                      <c:pt idx="169">
                        <c:v>0.96120421818125101</c:v>
                      </c:pt>
                      <c:pt idx="170">
                        <c:v>0.96775604515159297</c:v>
                      </c:pt>
                      <c:pt idx="171">
                        <c:v>0.97430787212193604</c:v>
                      </c:pt>
                      <c:pt idx="172">
                        <c:v>0.98085969909227799</c:v>
                      </c:pt>
                      <c:pt idx="173">
                        <c:v>0.98741152606262095</c:v>
                      </c:pt>
                      <c:pt idx="174">
                        <c:v>0.99396335303296302</c:v>
                      </c:pt>
                      <c:pt idx="175">
                        <c:v>1.0005151800033101</c:v>
                      </c:pt>
                      <c:pt idx="176">
                        <c:v>1.00706700697365</c:v>
                      </c:pt>
                      <c:pt idx="177">
                        <c:v>1.01361883394399</c:v>
                      </c:pt>
                      <c:pt idx="178">
                        <c:v>1.02017066091433</c:v>
                      </c:pt>
                      <c:pt idx="179">
                        <c:v>1.0267224878846799</c:v>
                      </c:pt>
                      <c:pt idx="180">
                        <c:v>1.0332743148550201</c:v>
                      </c:pt>
                      <c:pt idx="181">
                        <c:v>1.03982614182536</c:v>
                      </c:pt>
                      <c:pt idx="182">
                        <c:v>1.0463779687957</c:v>
                      </c:pt>
                      <c:pt idx="183">
                        <c:v>1.0529297957660499</c:v>
                      </c:pt>
                      <c:pt idx="184">
                        <c:v>1.0594816227363899</c:v>
                      </c:pt>
                      <c:pt idx="185">
                        <c:v>1.0660334497067301</c:v>
                      </c:pt>
                      <c:pt idx="186">
                        <c:v>1.07258527667707</c:v>
                      </c:pt>
                      <c:pt idx="187">
                        <c:v>1.07913710364741</c:v>
                      </c:pt>
                      <c:pt idx="188">
                        <c:v>1.08568893061776</c:v>
                      </c:pt>
                      <c:pt idx="189">
                        <c:v>1.0922407575880999</c:v>
                      </c:pt>
                      <c:pt idx="190">
                        <c:v>1.0987925845584401</c:v>
                      </c:pt>
                      <c:pt idx="191">
                        <c:v>1.10534441152878</c:v>
                      </c:pt>
                      <c:pt idx="192">
                        <c:v>1.11189623849913</c:v>
                      </c:pt>
                      <c:pt idx="193">
                        <c:v>1.11844806546947</c:v>
                      </c:pt>
                      <c:pt idx="194">
                        <c:v>1.1249998924398099</c:v>
                      </c:pt>
                      <c:pt idx="195">
                        <c:v>1.1315517194101501</c:v>
                      </c:pt>
                      <c:pt idx="196">
                        <c:v>1.1381035463805</c:v>
                      </c:pt>
                      <c:pt idx="197">
                        <c:v>1.14465537335084</c:v>
                      </c:pt>
                      <c:pt idx="198">
                        <c:v>1.15120720032118</c:v>
                      </c:pt>
                      <c:pt idx="199">
                        <c:v>1.1577590272915199</c:v>
                      </c:pt>
                      <c:pt idx="200">
                        <c:v>1.1643108542618701</c:v>
                      </c:pt>
                      <c:pt idx="201">
                        <c:v>1.17086268123221</c:v>
                      </c:pt>
                      <c:pt idx="202">
                        <c:v>1.17741450820255</c:v>
                      </c:pt>
                      <c:pt idx="203">
                        <c:v>1.18396633517289</c:v>
                      </c:pt>
                      <c:pt idx="204">
                        <c:v>1.1905181621432399</c:v>
                      </c:pt>
                      <c:pt idx="205">
                        <c:v>1.1970699891135801</c:v>
                      </c:pt>
                      <c:pt idx="206">
                        <c:v>1.20362181608392</c:v>
                      </c:pt>
                      <c:pt idx="207">
                        <c:v>1.21017364305426</c:v>
                      </c:pt>
                      <c:pt idx="208">
                        <c:v>1.21672547002461</c:v>
                      </c:pt>
                      <c:pt idx="209">
                        <c:v>1.2232772969949499</c:v>
                      </c:pt>
                      <c:pt idx="210">
                        <c:v>1.2298291239652901</c:v>
                      </c:pt>
                      <c:pt idx="211">
                        <c:v>1.2363809509356301</c:v>
                      </c:pt>
                      <c:pt idx="212">
                        <c:v>1.24293277790598</c:v>
                      </c:pt>
                      <c:pt idx="213">
                        <c:v>1.24948460487632</c:v>
                      </c:pt>
                      <c:pt idx="214">
                        <c:v>1.2560364318466599</c:v>
                      </c:pt>
                      <c:pt idx="215">
                        <c:v>1.2625882588170001</c:v>
                      </c:pt>
                      <c:pt idx="216">
                        <c:v>1.26914008578735</c:v>
                      </c:pt>
                      <c:pt idx="217">
                        <c:v>1.27569191275769</c:v>
                      </c:pt>
                      <c:pt idx="218">
                        <c:v>1.28224373972803</c:v>
                      </c:pt>
                      <c:pt idx="219">
                        <c:v>1.2887955666983699</c:v>
                      </c:pt>
                      <c:pt idx="220">
                        <c:v>1.2953473936687201</c:v>
                      </c:pt>
                      <c:pt idx="221">
                        <c:v>1.3018992206390601</c:v>
                      </c:pt>
                      <c:pt idx="222">
                        <c:v>1.3084510476094</c:v>
                      </c:pt>
                      <c:pt idx="223">
                        <c:v>1.31500287457974</c:v>
                      </c:pt>
                      <c:pt idx="224">
                        <c:v>1.3215547015500899</c:v>
                      </c:pt>
                      <c:pt idx="225">
                        <c:v>1.3281065285204301</c:v>
                      </c:pt>
                      <c:pt idx="226">
                        <c:v>1.3346583554907701</c:v>
                      </c:pt>
                      <c:pt idx="227">
                        <c:v>1.34121018246111</c:v>
                      </c:pt>
                      <c:pt idx="228">
                        <c:v>1.34776200943146</c:v>
                      </c:pt>
                      <c:pt idx="229">
                        <c:v>1.3543138364017999</c:v>
                      </c:pt>
                      <c:pt idx="230">
                        <c:v>1.3608656633721401</c:v>
                      </c:pt>
                      <c:pt idx="231">
                        <c:v>1.3674174903424801</c:v>
                      </c:pt>
                      <c:pt idx="232">
                        <c:v>1.37396931731283</c:v>
                      </c:pt>
                      <c:pt idx="233">
                        <c:v>1.38052114428317</c:v>
                      </c:pt>
                      <c:pt idx="234">
                        <c:v>1.3870729712535099</c:v>
                      </c:pt>
                      <c:pt idx="235">
                        <c:v>1.3936247982238501</c:v>
                      </c:pt>
                      <c:pt idx="236">
                        <c:v>1.4001766251942001</c:v>
                      </c:pt>
                      <c:pt idx="237">
                        <c:v>1.40672845216454</c:v>
                      </c:pt>
                      <c:pt idx="238">
                        <c:v>1.41328027913488</c:v>
                      </c:pt>
                      <c:pt idx="239">
                        <c:v>1.4198321061052199</c:v>
                      </c:pt>
                      <c:pt idx="240">
                        <c:v>1.4263839330755601</c:v>
                      </c:pt>
                      <c:pt idx="241">
                        <c:v>1.4329357600459101</c:v>
                      </c:pt>
                      <c:pt idx="242">
                        <c:v>1.43948758701625</c:v>
                      </c:pt>
                      <c:pt idx="243">
                        <c:v>1.44603941398659</c:v>
                      </c:pt>
                      <c:pt idx="244">
                        <c:v>1.4525912409569299</c:v>
                      </c:pt>
                      <c:pt idx="245">
                        <c:v>1.4591430679272801</c:v>
                      </c:pt>
                      <c:pt idx="246">
                        <c:v>1.4656948948976201</c:v>
                      </c:pt>
                      <c:pt idx="247">
                        <c:v>1.47224672186796</c:v>
                      </c:pt>
                      <c:pt idx="248">
                        <c:v>1.4787985488383</c:v>
                      </c:pt>
                      <c:pt idx="249">
                        <c:v>1.4853503758086499</c:v>
                      </c:pt>
                      <c:pt idx="250">
                        <c:v>1.4919022027789901</c:v>
                      </c:pt>
                      <c:pt idx="251">
                        <c:v>1.4984540297493301</c:v>
                      </c:pt>
                      <c:pt idx="252">
                        <c:v>1.50500585671967</c:v>
                      </c:pt>
                      <c:pt idx="253">
                        <c:v>1.51155768369002</c:v>
                      </c:pt>
                      <c:pt idx="254">
                        <c:v>1.5181095106603599</c:v>
                      </c:pt>
                      <c:pt idx="255">
                        <c:v>1.5246613376307001</c:v>
                      </c:pt>
                      <c:pt idx="256">
                        <c:v>1.5312131646010401</c:v>
                      </c:pt>
                      <c:pt idx="257">
                        <c:v>1.53776499157139</c:v>
                      </c:pt>
                      <c:pt idx="258">
                        <c:v>1.54431681854173</c:v>
                      </c:pt>
                      <c:pt idx="259">
                        <c:v>1.5508686455120699</c:v>
                      </c:pt>
                      <c:pt idx="260">
                        <c:v>1.5574204724824099</c:v>
                      </c:pt>
                      <c:pt idx="261">
                        <c:v>1.5639722994527601</c:v>
                      </c:pt>
                      <c:pt idx="262">
                        <c:v>1.5705241264231</c:v>
                      </c:pt>
                      <c:pt idx="263">
                        <c:v>1.57707595339344</c:v>
                      </c:pt>
                      <c:pt idx="264">
                        <c:v>1.5836277803637799</c:v>
                      </c:pt>
                      <c:pt idx="265">
                        <c:v>1.5901796073341301</c:v>
                      </c:pt>
                      <c:pt idx="266">
                        <c:v>1.5967314343044701</c:v>
                      </c:pt>
                      <c:pt idx="267">
                        <c:v>1.60328326127481</c:v>
                      </c:pt>
                      <c:pt idx="268">
                        <c:v>1.60983508824515</c:v>
                      </c:pt>
                      <c:pt idx="269">
                        <c:v>1.6163869152154999</c:v>
                      </c:pt>
                      <c:pt idx="270">
                        <c:v>1.6229387421858401</c:v>
                      </c:pt>
                      <c:pt idx="271">
                        <c:v>1.6294905691561801</c:v>
                      </c:pt>
                      <c:pt idx="272">
                        <c:v>1.63604239612652</c:v>
                      </c:pt>
                      <c:pt idx="273">
                        <c:v>1.64259422309687</c:v>
                      </c:pt>
                      <c:pt idx="274">
                        <c:v>1.6491460500672099</c:v>
                      </c:pt>
                      <c:pt idx="275">
                        <c:v>1.6556978770375499</c:v>
                      </c:pt>
                      <c:pt idx="276">
                        <c:v>1.6622497040078901</c:v>
                      </c:pt>
                      <c:pt idx="277">
                        <c:v>1.66880153097824</c:v>
                      </c:pt>
                      <c:pt idx="278">
                        <c:v>1.67535335794858</c:v>
                      </c:pt>
                      <c:pt idx="279">
                        <c:v>1.6819051849189199</c:v>
                      </c:pt>
                      <c:pt idx="280">
                        <c:v>1.6884570118892599</c:v>
                      </c:pt>
                      <c:pt idx="281">
                        <c:v>1.6950088388596101</c:v>
                      </c:pt>
                      <c:pt idx="282">
                        <c:v>1.70156066582995</c:v>
                      </c:pt>
                      <c:pt idx="283">
                        <c:v>1.70811249280029</c:v>
                      </c:pt>
                      <c:pt idx="284">
                        <c:v>1.7146643197706299</c:v>
                      </c:pt>
                      <c:pt idx="285">
                        <c:v>1.7212161467409799</c:v>
                      </c:pt>
                      <c:pt idx="286">
                        <c:v>1.7277679737113201</c:v>
                      </c:pt>
                      <c:pt idx="287">
                        <c:v>1.73431980068166</c:v>
                      </c:pt>
                      <c:pt idx="288">
                        <c:v>1.740871627652</c:v>
                      </c:pt>
                      <c:pt idx="289">
                        <c:v>1.7474234546223499</c:v>
                      </c:pt>
                      <c:pt idx="290">
                        <c:v>1.7539752815926899</c:v>
                      </c:pt>
                      <c:pt idx="291">
                        <c:v>1.7605271085630301</c:v>
                      </c:pt>
                      <c:pt idx="292">
                        <c:v>1.76707893553337</c:v>
                      </c:pt>
                      <c:pt idx="293">
                        <c:v>1.77363076250372</c:v>
                      </c:pt>
                      <c:pt idx="294">
                        <c:v>1.7801825894740599</c:v>
                      </c:pt>
                      <c:pt idx="295">
                        <c:v>1.7867344164443999</c:v>
                      </c:pt>
                      <c:pt idx="296">
                        <c:v>1.7932862434147401</c:v>
                      </c:pt>
                      <c:pt idx="297">
                        <c:v>1.79983807038508</c:v>
                      </c:pt>
                      <c:pt idx="298">
                        <c:v>1.80638989735543</c:v>
                      </c:pt>
                      <c:pt idx="299">
                        <c:v>1.8129417243257699</c:v>
                      </c:pt>
                      <c:pt idx="300">
                        <c:v>1.8194935512961099</c:v>
                      </c:pt>
                      <c:pt idx="301">
                        <c:v>1.8260453782664601</c:v>
                      </c:pt>
                      <c:pt idx="302">
                        <c:v>1.8325972052368</c:v>
                      </c:pt>
                      <c:pt idx="303">
                        <c:v>1.83914903220714</c:v>
                      </c:pt>
                      <c:pt idx="304">
                        <c:v>1.8457008591774799</c:v>
                      </c:pt>
                      <c:pt idx="305">
                        <c:v>1.8522526861478199</c:v>
                      </c:pt>
                      <c:pt idx="306">
                        <c:v>1.8588045131181701</c:v>
                      </c:pt>
                      <c:pt idx="307">
                        <c:v>1.86535634008851</c:v>
                      </c:pt>
                      <c:pt idx="308">
                        <c:v>1.87190816705885</c:v>
                      </c:pt>
                      <c:pt idx="309">
                        <c:v>1.87845999402919</c:v>
                      </c:pt>
                      <c:pt idx="310">
                        <c:v>1.8850118209995399</c:v>
                      </c:pt>
                      <c:pt idx="311">
                        <c:v>1.8915636479698801</c:v>
                      </c:pt>
                      <c:pt idx="312">
                        <c:v>1.89811547494022</c:v>
                      </c:pt>
                      <c:pt idx="313">
                        <c:v>1.90466730191056</c:v>
                      </c:pt>
                      <c:pt idx="314">
                        <c:v>1.9112191288809099</c:v>
                      </c:pt>
                      <c:pt idx="315">
                        <c:v>1.9177709558512499</c:v>
                      </c:pt>
                      <c:pt idx="316">
                        <c:v>1.9243227828215901</c:v>
                      </c:pt>
                      <c:pt idx="317">
                        <c:v>1.93087460979193</c:v>
                      </c:pt>
                      <c:pt idx="318">
                        <c:v>1.93742643676228</c:v>
                      </c:pt>
                      <c:pt idx="319">
                        <c:v>1.9439782637326199</c:v>
                      </c:pt>
                      <c:pt idx="320">
                        <c:v>1.9505300907029599</c:v>
                      </c:pt>
                      <c:pt idx="321">
                        <c:v>1.9570819176733001</c:v>
                      </c:pt>
                      <c:pt idx="322">
                        <c:v>1.96363374464365</c:v>
                      </c:pt>
                      <c:pt idx="323">
                        <c:v>1.97018557161399</c:v>
                      </c:pt>
                      <c:pt idx="324">
                        <c:v>1.97673739858433</c:v>
                      </c:pt>
                      <c:pt idx="325">
                        <c:v>1.9832892255546699</c:v>
                      </c:pt>
                      <c:pt idx="326">
                        <c:v>1.9898410525250201</c:v>
                      </c:pt>
                      <c:pt idx="327">
                        <c:v>1.99639287949536</c:v>
                      </c:pt>
                      <c:pt idx="328">
                        <c:v>2.0029447064657</c:v>
                      </c:pt>
                      <c:pt idx="329">
                        <c:v>2.0094965334360402</c:v>
                      </c:pt>
                      <c:pt idx="330">
                        <c:v>2.0160483604063901</c:v>
                      </c:pt>
                      <c:pt idx="331">
                        <c:v>2.0226001873767299</c:v>
                      </c:pt>
                      <c:pt idx="332">
                        <c:v>2.02915201434707</c:v>
                      </c:pt>
                      <c:pt idx="333">
                        <c:v>2.0357038413174098</c:v>
                      </c:pt>
                      <c:pt idx="334">
                        <c:v>2.0422556682877602</c:v>
                      </c:pt>
                      <c:pt idx="335">
                        <c:v>2.0488074952580999</c:v>
                      </c:pt>
                      <c:pt idx="336">
                        <c:v>2.0553593222284401</c:v>
                      </c:pt>
                      <c:pt idx="337">
                        <c:v>2.0619111491987798</c:v>
                      </c:pt>
                      <c:pt idx="338">
                        <c:v>2.0684629761691302</c:v>
                      </c:pt>
                      <c:pt idx="339">
                        <c:v>2.07501480313947</c:v>
                      </c:pt>
                      <c:pt idx="340">
                        <c:v>2.0815666301098101</c:v>
                      </c:pt>
                      <c:pt idx="341">
                        <c:v>2.0881184570801499</c:v>
                      </c:pt>
                      <c:pt idx="342">
                        <c:v>2.0946702840504998</c:v>
                      </c:pt>
                      <c:pt idx="343">
                        <c:v>2.10122211102084</c:v>
                      </c:pt>
                      <c:pt idx="344">
                        <c:v>2.1077739379911802</c:v>
                      </c:pt>
                      <c:pt idx="345">
                        <c:v>2.1143257649615199</c:v>
                      </c:pt>
                      <c:pt idx="346">
                        <c:v>2.1208775919318601</c:v>
                      </c:pt>
                      <c:pt idx="347">
                        <c:v>2.12742941890221</c:v>
                      </c:pt>
                      <c:pt idx="348">
                        <c:v>2.1339812458725498</c:v>
                      </c:pt>
                      <c:pt idx="349">
                        <c:v>2.14053307284289</c:v>
                      </c:pt>
                      <c:pt idx="350">
                        <c:v>2.1470848998132301</c:v>
                      </c:pt>
                      <c:pt idx="351">
                        <c:v>2.1536367267835801</c:v>
                      </c:pt>
                      <c:pt idx="352">
                        <c:v>2.1601885537539198</c:v>
                      </c:pt>
                      <c:pt idx="353">
                        <c:v>2.16674038072426</c:v>
                      </c:pt>
                      <c:pt idx="354">
                        <c:v>2.1732922076946002</c:v>
                      </c:pt>
                      <c:pt idx="355">
                        <c:v>2.1798440346649501</c:v>
                      </c:pt>
                      <c:pt idx="356">
                        <c:v>2.1863958616352899</c:v>
                      </c:pt>
                      <c:pt idx="357">
                        <c:v>2.1929476886056301</c:v>
                      </c:pt>
                      <c:pt idx="358">
                        <c:v>2.1994995155759698</c:v>
                      </c:pt>
                      <c:pt idx="359">
                        <c:v>2.2060513425463202</c:v>
                      </c:pt>
                      <c:pt idx="360">
                        <c:v>2.2126031695166599</c:v>
                      </c:pt>
                      <c:pt idx="361">
                        <c:v>2.2191549964870001</c:v>
                      </c:pt>
                      <c:pt idx="362">
                        <c:v>2.2257068234573398</c:v>
                      </c:pt>
                      <c:pt idx="363">
                        <c:v>2.2322586504276898</c:v>
                      </c:pt>
                      <c:pt idx="364">
                        <c:v>2.23881047739803</c:v>
                      </c:pt>
                      <c:pt idx="365">
                        <c:v>2.2453623043683701</c:v>
                      </c:pt>
                      <c:pt idx="366">
                        <c:v>2.2519141313387099</c:v>
                      </c:pt>
                      <c:pt idx="367">
                        <c:v>2.2584659583090598</c:v>
                      </c:pt>
                      <c:pt idx="368">
                        <c:v>2.2650177852794</c:v>
                      </c:pt>
                      <c:pt idx="369">
                        <c:v>2.2715696122497402</c:v>
                      </c:pt>
                      <c:pt idx="370">
                        <c:v>2.2781214392200799</c:v>
                      </c:pt>
                      <c:pt idx="371">
                        <c:v>2.2846732661904299</c:v>
                      </c:pt>
                      <c:pt idx="372">
                        <c:v>2.2912250931607701</c:v>
                      </c:pt>
                      <c:pt idx="373">
                        <c:v>2.2977769201311098</c:v>
                      </c:pt>
                      <c:pt idx="374">
                        <c:v>2.30432874710145</c:v>
                      </c:pt>
                      <c:pt idx="375">
                        <c:v>2.3108805740717999</c:v>
                      </c:pt>
                      <c:pt idx="376">
                        <c:v>2.3174324010421401</c:v>
                      </c:pt>
                      <c:pt idx="377">
                        <c:v>2.3239842280124798</c:v>
                      </c:pt>
                      <c:pt idx="378">
                        <c:v>2.33053605498282</c:v>
                      </c:pt>
                      <c:pt idx="379">
                        <c:v>2.33708788195317</c:v>
                      </c:pt>
                      <c:pt idx="380">
                        <c:v>2.3436397089235101</c:v>
                      </c:pt>
                      <c:pt idx="381">
                        <c:v>2.3501915358938499</c:v>
                      </c:pt>
                      <c:pt idx="382">
                        <c:v>2.3567433628641901</c:v>
                      </c:pt>
                      <c:pt idx="383">
                        <c:v>2.36329518983454</c:v>
                      </c:pt>
                      <c:pt idx="384">
                        <c:v>2.3698470168048802</c:v>
                      </c:pt>
                      <c:pt idx="385">
                        <c:v>2.3763988437752199</c:v>
                      </c:pt>
                      <c:pt idx="386">
                        <c:v>2.3829506707455601</c:v>
                      </c:pt>
                      <c:pt idx="387">
                        <c:v>2.3895024977159101</c:v>
                      </c:pt>
                      <c:pt idx="388">
                        <c:v>2.3960543246862498</c:v>
                      </c:pt>
                      <c:pt idx="389">
                        <c:v>2.40260615165659</c:v>
                      </c:pt>
                      <c:pt idx="390">
                        <c:v>2.4091579786269302</c:v>
                      </c:pt>
                      <c:pt idx="391">
                        <c:v>2.4157098055972801</c:v>
                      </c:pt>
                      <c:pt idx="392">
                        <c:v>2.4222616325676198</c:v>
                      </c:pt>
                      <c:pt idx="393">
                        <c:v>2.42881345953796</c:v>
                      </c:pt>
                      <c:pt idx="394">
                        <c:v>2.4353652865083002</c:v>
                      </c:pt>
                      <c:pt idx="395">
                        <c:v>2.4419171134786501</c:v>
                      </c:pt>
                      <c:pt idx="396">
                        <c:v>2.4484689404489899</c:v>
                      </c:pt>
                      <c:pt idx="397">
                        <c:v>2.4550207674193301</c:v>
                      </c:pt>
                      <c:pt idx="398">
                        <c:v>2.4615725943896698</c:v>
                      </c:pt>
                      <c:pt idx="399">
                        <c:v>2.4681244213600202</c:v>
                      </c:pt>
                      <c:pt idx="400">
                        <c:v>2.4746762483303599</c:v>
                      </c:pt>
                      <c:pt idx="401">
                        <c:v>2.4812280753007001</c:v>
                      </c:pt>
                      <c:pt idx="402">
                        <c:v>2.4877799022710398</c:v>
                      </c:pt>
                      <c:pt idx="403">
                        <c:v>2.4943317292413898</c:v>
                      </c:pt>
                      <c:pt idx="404">
                        <c:v>2.50088355621173</c:v>
                      </c:pt>
                      <c:pt idx="405">
                        <c:v>2.5074353831820702</c:v>
                      </c:pt>
                      <c:pt idx="406">
                        <c:v>2.5139872101524099</c:v>
                      </c:pt>
                      <c:pt idx="407">
                        <c:v>2.5205390371227501</c:v>
                      </c:pt>
                      <c:pt idx="408">
                        <c:v>2.5270908640931</c:v>
                      </c:pt>
                      <c:pt idx="409">
                        <c:v>2.5336426910634402</c:v>
                      </c:pt>
                      <c:pt idx="410">
                        <c:v>2.5401945180337799</c:v>
                      </c:pt>
                      <c:pt idx="411">
                        <c:v>2.5467463450041299</c:v>
                      </c:pt>
                      <c:pt idx="412">
                        <c:v>2.5532981719744701</c:v>
                      </c:pt>
                      <c:pt idx="413">
                        <c:v>2.5598499989448098</c:v>
                      </c:pt>
                      <c:pt idx="414">
                        <c:v>2.56640182591515</c:v>
                      </c:pt>
                      <c:pt idx="415">
                        <c:v>2.5729536528854902</c:v>
                      </c:pt>
                      <c:pt idx="416">
                        <c:v>2.5795054798558401</c:v>
                      </c:pt>
                      <c:pt idx="417">
                        <c:v>2.5860573068261798</c:v>
                      </c:pt>
                      <c:pt idx="418">
                        <c:v>2.59260913379652</c:v>
                      </c:pt>
                      <c:pt idx="419">
                        <c:v>2.5991609607668602</c:v>
                      </c:pt>
                      <c:pt idx="420">
                        <c:v>2.6057127877372102</c:v>
                      </c:pt>
                      <c:pt idx="421">
                        <c:v>2.6122646147075499</c:v>
                      </c:pt>
                      <c:pt idx="422">
                        <c:v>2.6188164416778901</c:v>
                      </c:pt>
                      <c:pt idx="423">
                        <c:v>2.6253682686482298</c:v>
                      </c:pt>
                      <c:pt idx="424">
                        <c:v>2.6319200956185802</c:v>
                      </c:pt>
                      <c:pt idx="425">
                        <c:v>2.6384719225889199</c:v>
                      </c:pt>
                      <c:pt idx="426">
                        <c:v>2.6450237495592601</c:v>
                      </c:pt>
                      <c:pt idx="427">
                        <c:v>2.6515755765295999</c:v>
                      </c:pt>
                      <c:pt idx="428">
                        <c:v>2.6581274034999498</c:v>
                      </c:pt>
                      <c:pt idx="429">
                        <c:v>2.66467923047029</c:v>
                      </c:pt>
                      <c:pt idx="430">
                        <c:v>2.6712310574406302</c:v>
                      </c:pt>
                      <c:pt idx="431">
                        <c:v>2.6777828844109699</c:v>
                      </c:pt>
                      <c:pt idx="432">
                        <c:v>2.6843347113813198</c:v>
                      </c:pt>
                      <c:pt idx="433">
                        <c:v>2.69088653835166</c:v>
                      </c:pt>
                      <c:pt idx="434">
                        <c:v>2.6974383653220002</c:v>
                      </c:pt>
                      <c:pt idx="435">
                        <c:v>2.7039901922923399</c:v>
                      </c:pt>
                      <c:pt idx="436">
                        <c:v>2.7105420192626899</c:v>
                      </c:pt>
                      <c:pt idx="437">
                        <c:v>2.7170938462330301</c:v>
                      </c:pt>
                      <c:pt idx="438">
                        <c:v>2.7236456732033698</c:v>
                      </c:pt>
                      <c:pt idx="439">
                        <c:v>2.73019750017371</c:v>
                      </c:pt>
                      <c:pt idx="440">
                        <c:v>2.7367493271440599</c:v>
                      </c:pt>
                      <c:pt idx="441">
                        <c:v>2.7433011541144001</c:v>
                      </c:pt>
                      <c:pt idx="442">
                        <c:v>2.7498529810847399</c:v>
                      </c:pt>
                      <c:pt idx="443">
                        <c:v>2.75640480805508</c:v>
                      </c:pt>
                      <c:pt idx="444">
                        <c:v>2.76295663502543</c:v>
                      </c:pt>
                      <c:pt idx="445">
                        <c:v>2.7695084619957702</c:v>
                      </c:pt>
                      <c:pt idx="446">
                        <c:v>2.7760602889661099</c:v>
                      </c:pt>
                      <c:pt idx="447">
                        <c:v>2.7826121159364501</c:v>
                      </c:pt>
                      <c:pt idx="448">
                        <c:v>2.7891639429068</c:v>
                      </c:pt>
                      <c:pt idx="449">
                        <c:v>2.7957157698771402</c:v>
                      </c:pt>
                      <c:pt idx="450">
                        <c:v>2.8022675968474799</c:v>
                      </c:pt>
                      <c:pt idx="451">
                        <c:v>2.8088194238178201</c:v>
                      </c:pt>
                      <c:pt idx="452">
                        <c:v>2.8153712507881701</c:v>
                      </c:pt>
                      <c:pt idx="453">
                        <c:v>2.8219230777585098</c:v>
                      </c:pt>
                      <c:pt idx="454">
                        <c:v>2.82847490472885</c:v>
                      </c:pt>
                      <c:pt idx="455">
                        <c:v>2.8350267316991902</c:v>
                      </c:pt>
                      <c:pt idx="456">
                        <c:v>2.8415785586695401</c:v>
                      </c:pt>
                      <c:pt idx="457">
                        <c:v>2.8481303856398799</c:v>
                      </c:pt>
                      <c:pt idx="458">
                        <c:v>2.85468221261022</c:v>
                      </c:pt>
                      <c:pt idx="459">
                        <c:v>2.8612340395805602</c:v>
                      </c:pt>
                      <c:pt idx="460">
                        <c:v>2.8677858665509102</c:v>
                      </c:pt>
                      <c:pt idx="461">
                        <c:v>2.8743376935212499</c:v>
                      </c:pt>
                      <c:pt idx="462">
                        <c:v>2.8808895204915901</c:v>
                      </c:pt>
                      <c:pt idx="463">
                        <c:v>2.8874413474619298</c:v>
                      </c:pt>
                      <c:pt idx="464">
                        <c:v>2.8939931744322802</c:v>
                      </c:pt>
                      <c:pt idx="465">
                        <c:v>2.9005450014026199</c:v>
                      </c:pt>
                      <c:pt idx="466">
                        <c:v>2.9070968283729601</c:v>
                      </c:pt>
                      <c:pt idx="467">
                        <c:v>2.9136486553432999</c:v>
                      </c:pt>
                      <c:pt idx="468">
                        <c:v>2.92020048231364</c:v>
                      </c:pt>
                      <c:pt idx="469">
                        <c:v>2.92675230928399</c:v>
                      </c:pt>
                      <c:pt idx="470">
                        <c:v>2.9333041362543302</c:v>
                      </c:pt>
                      <c:pt idx="471">
                        <c:v>2.9398559632246699</c:v>
                      </c:pt>
                      <c:pt idx="472">
                        <c:v>2.9464077901950101</c:v>
                      </c:pt>
                      <c:pt idx="473">
                        <c:v>2.95295961716536</c:v>
                      </c:pt>
                      <c:pt idx="474">
                        <c:v>2.9595114441357002</c:v>
                      </c:pt>
                      <c:pt idx="475">
                        <c:v>2.96606327110604</c:v>
                      </c:pt>
                      <c:pt idx="476">
                        <c:v>2.9726150980763801</c:v>
                      </c:pt>
                      <c:pt idx="477">
                        <c:v>2.9791669250467301</c:v>
                      </c:pt>
                      <c:pt idx="478">
                        <c:v>2.9857187520170698</c:v>
                      </c:pt>
                      <c:pt idx="479">
                        <c:v>2.99227057898741</c:v>
                      </c:pt>
                      <c:pt idx="480">
                        <c:v>2.9988224059577502</c:v>
                      </c:pt>
                      <c:pt idx="481">
                        <c:v>3.0053742329281001</c:v>
                      </c:pt>
                      <c:pt idx="482">
                        <c:v>3.0119260598984399</c:v>
                      </c:pt>
                      <c:pt idx="483">
                        <c:v>3.01847788686878</c:v>
                      </c:pt>
                      <c:pt idx="484">
                        <c:v>3.0250297138391198</c:v>
                      </c:pt>
                      <c:pt idx="485">
                        <c:v>3.0315815408094702</c:v>
                      </c:pt>
                      <c:pt idx="486">
                        <c:v>3.0381333677798099</c:v>
                      </c:pt>
                      <c:pt idx="487">
                        <c:v>3.0446851947501501</c:v>
                      </c:pt>
                      <c:pt idx="488">
                        <c:v>3.0512370217204898</c:v>
                      </c:pt>
                      <c:pt idx="489">
                        <c:v>3.0577888486908398</c:v>
                      </c:pt>
                      <c:pt idx="490">
                        <c:v>3.06434067566118</c:v>
                      </c:pt>
                      <c:pt idx="491">
                        <c:v>3.0708925026315201</c:v>
                      </c:pt>
                      <c:pt idx="492">
                        <c:v>3.0774443296018599</c:v>
                      </c:pt>
                      <c:pt idx="493">
                        <c:v>3.0839961565722098</c:v>
                      </c:pt>
                      <c:pt idx="494">
                        <c:v>3.09054798354255</c:v>
                      </c:pt>
                      <c:pt idx="495">
                        <c:v>3.0970998105128902</c:v>
                      </c:pt>
                      <c:pt idx="496">
                        <c:v>3.1036516374832299</c:v>
                      </c:pt>
                      <c:pt idx="497">
                        <c:v>3.1102034644535799</c:v>
                      </c:pt>
                      <c:pt idx="498">
                        <c:v>3.11675529142392</c:v>
                      </c:pt>
                      <c:pt idx="499">
                        <c:v>3.1233071183942598</c:v>
                      </c:pt>
                      <c:pt idx="500">
                        <c:v>3.1298589453646</c:v>
                      </c:pt>
                      <c:pt idx="501">
                        <c:v>3.1364107723349499</c:v>
                      </c:pt>
                      <c:pt idx="502">
                        <c:v>3.1429625993052901</c:v>
                      </c:pt>
                      <c:pt idx="503">
                        <c:v>3.1495144262756298</c:v>
                      </c:pt>
                      <c:pt idx="504">
                        <c:v>3.15606625324597</c:v>
                      </c:pt>
                      <c:pt idx="505">
                        <c:v>3.16261808021632</c:v>
                      </c:pt>
                      <c:pt idx="506">
                        <c:v>3.1691699071866601</c:v>
                      </c:pt>
                      <c:pt idx="507">
                        <c:v>3.1757217341569999</c:v>
                      </c:pt>
                      <c:pt idx="508">
                        <c:v>3.1822735611273401</c:v>
                      </c:pt>
                      <c:pt idx="509">
                        <c:v>3.18882538809769</c:v>
                      </c:pt>
                      <c:pt idx="510">
                        <c:v>3.1953772150680302</c:v>
                      </c:pt>
                      <c:pt idx="511">
                        <c:v>3.2019290420383699</c:v>
                      </c:pt>
                      <c:pt idx="512">
                        <c:v>3.2084808690087101</c:v>
                      </c:pt>
                      <c:pt idx="513">
                        <c:v>3.2150326959790601</c:v>
                      </c:pt>
                      <c:pt idx="514">
                        <c:v>3.2215845229493998</c:v>
                      </c:pt>
                      <c:pt idx="515">
                        <c:v>3.22813634991974</c:v>
                      </c:pt>
                      <c:pt idx="516">
                        <c:v>3.2346881768900801</c:v>
                      </c:pt>
                      <c:pt idx="517">
                        <c:v>3.2412400038604301</c:v>
                      </c:pt>
                      <c:pt idx="518">
                        <c:v>3.2477918308307698</c:v>
                      </c:pt>
                      <c:pt idx="519">
                        <c:v>3.25434365780111</c:v>
                      </c:pt>
                      <c:pt idx="520">
                        <c:v>3.2608954847714502</c:v>
                      </c:pt>
                      <c:pt idx="521">
                        <c:v>3.2674473117418001</c:v>
                      </c:pt>
                      <c:pt idx="522">
                        <c:v>3.2739991387121399</c:v>
                      </c:pt>
                      <c:pt idx="523">
                        <c:v>3.2805509656824801</c:v>
                      </c:pt>
                      <c:pt idx="524">
                        <c:v>3.2871027926528198</c:v>
                      </c:pt>
                      <c:pt idx="525">
                        <c:v>3.29365461962316</c:v>
                      </c:pt>
                      <c:pt idx="526">
                        <c:v>3.3002064465935099</c:v>
                      </c:pt>
                      <c:pt idx="527">
                        <c:v>3.3067582735638501</c:v>
                      </c:pt>
                      <c:pt idx="528">
                        <c:v>3.3133101005341898</c:v>
                      </c:pt>
                      <c:pt idx="529">
                        <c:v>3.3198619275045398</c:v>
                      </c:pt>
                      <c:pt idx="530">
                        <c:v>3.32641375447488</c:v>
                      </c:pt>
                      <c:pt idx="531">
                        <c:v>3.3329655814452201</c:v>
                      </c:pt>
                      <c:pt idx="532">
                        <c:v>3.3395174084155599</c:v>
                      </c:pt>
                      <c:pt idx="533">
                        <c:v>3.3460692353859001</c:v>
                      </c:pt>
                      <c:pt idx="534">
                        <c:v>3.35262106235625</c:v>
                      </c:pt>
                      <c:pt idx="535">
                        <c:v>3.3591728893265902</c:v>
                      </c:pt>
                      <c:pt idx="536">
                        <c:v>3.3657247162969299</c:v>
                      </c:pt>
                      <c:pt idx="537">
                        <c:v>3.3722765432672701</c:v>
                      </c:pt>
                      <c:pt idx="538">
                        <c:v>3.3788283702376201</c:v>
                      </c:pt>
                      <c:pt idx="539">
                        <c:v>3.3853801972079598</c:v>
                      </c:pt>
                      <c:pt idx="540">
                        <c:v>3.3919320241783</c:v>
                      </c:pt>
                      <c:pt idx="541">
                        <c:v>3.3984838511486402</c:v>
                      </c:pt>
                      <c:pt idx="542">
                        <c:v>3.4050356781189901</c:v>
                      </c:pt>
                      <c:pt idx="543">
                        <c:v>3.4115875050893298</c:v>
                      </c:pt>
                      <c:pt idx="544">
                        <c:v>3.41813933205967</c:v>
                      </c:pt>
                      <c:pt idx="545">
                        <c:v>3.4246911590300102</c:v>
                      </c:pt>
                      <c:pt idx="546">
                        <c:v>3.4312429860003602</c:v>
                      </c:pt>
                      <c:pt idx="547">
                        <c:v>3.4377948129706999</c:v>
                      </c:pt>
                      <c:pt idx="548">
                        <c:v>3.4443466399410401</c:v>
                      </c:pt>
                      <c:pt idx="549">
                        <c:v>3.4508984669113798</c:v>
                      </c:pt>
                      <c:pt idx="550">
                        <c:v>3.4574502938817302</c:v>
                      </c:pt>
                      <c:pt idx="551">
                        <c:v>3.4640021208520699</c:v>
                      </c:pt>
                      <c:pt idx="552">
                        <c:v>3.4705539478224101</c:v>
                      </c:pt>
                      <c:pt idx="553">
                        <c:v>3.4771057747927498</c:v>
                      </c:pt>
                      <c:pt idx="554">
                        <c:v>3.4836576017630998</c:v>
                      </c:pt>
                      <c:pt idx="555">
                        <c:v>3.49020942873344</c:v>
                      </c:pt>
                      <c:pt idx="556">
                        <c:v>3.4967612557037802</c:v>
                      </c:pt>
                      <c:pt idx="557">
                        <c:v>3.5033130826741199</c:v>
                      </c:pt>
                      <c:pt idx="558">
                        <c:v>3.5098649096444698</c:v>
                      </c:pt>
                      <c:pt idx="559">
                        <c:v>3.51641673661481</c:v>
                      </c:pt>
                      <c:pt idx="560">
                        <c:v>3.5229685635851502</c:v>
                      </c:pt>
                      <c:pt idx="561">
                        <c:v>3.5295203905554899</c:v>
                      </c:pt>
                      <c:pt idx="562">
                        <c:v>3.5360722175258399</c:v>
                      </c:pt>
                      <c:pt idx="563">
                        <c:v>3.5426240444961801</c:v>
                      </c:pt>
                      <c:pt idx="564">
                        <c:v>3.5491758714665198</c:v>
                      </c:pt>
                      <c:pt idx="565">
                        <c:v>3.55572769843686</c:v>
                      </c:pt>
                      <c:pt idx="566">
                        <c:v>3.5622795254072099</c:v>
                      </c:pt>
                      <c:pt idx="567">
                        <c:v>3.5688313523775501</c:v>
                      </c:pt>
                      <c:pt idx="568">
                        <c:v>3.5753831793478899</c:v>
                      </c:pt>
                      <c:pt idx="569">
                        <c:v>3.58193500631823</c:v>
                      </c:pt>
                      <c:pt idx="570">
                        <c:v>3.58848683328858</c:v>
                      </c:pt>
                      <c:pt idx="571">
                        <c:v>3.5950386602589202</c:v>
                      </c:pt>
                      <c:pt idx="572">
                        <c:v>3.6015904872292599</c:v>
                      </c:pt>
                      <c:pt idx="573">
                        <c:v>3.6081423141996001</c:v>
                      </c:pt>
                      <c:pt idx="574">
                        <c:v>3.6146941411699398</c:v>
                      </c:pt>
                      <c:pt idx="575">
                        <c:v>3.6212459681402902</c:v>
                      </c:pt>
                      <c:pt idx="576">
                        <c:v>3.6277977951106299</c:v>
                      </c:pt>
                      <c:pt idx="577">
                        <c:v>3.6343496220809701</c:v>
                      </c:pt>
                      <c:pt idx="578">
                        <c:v>3.6409014490513201</c:v>
                      </c:pt>
                      <c:pt idx="579">
                        <c:v>3.6474532760216598</c:v>
                      </c:pt>
                      <c:pt idx="580">
                        <c:v>3.654005102992</c:v>
                      </c:pt>
                      <c:pt idx="581">
                        <c:v>3.6605569299623402</c:v>
                      </c:pt>
                      <c:pt idx="582">
                        <c:v>3.6671087569326901</c:v>
                      </c:pt>
                      <c:pt idx="583">
                        <c:v>3.6736605839030299</c:v>
                      </c:pt>
                      <c:pt idx="584">
                        <c:v>3.68021241087337</c:v>
                      </c:pt>
                      <c:pt idx="585">
                        <c:v>3.6867642378437102</c:v>
                      </c:pt>
                      <c:pt idx="586">
                        <c:v>3.6933160648140499</c:v>
                      </c:pt>
                      <c:pt idx="587">
                        <c:v>3.6998678917843999</c:v>
                      </c:pt>
                      <c:pt idx="588">
                        <c:v>3.7064197187547401</c:v>
                      </c:pt>
                      <c:pt idx="589">
                        <c:v>3.7129715457250798</c:v>
                      </c:pt>
                      <c:pt idx="590">
                        <c:v>3.71952337269542</c:v>
                      </c:pt>
                      <c:pt idx="591">
                        <c:v>3.7260751996657699</c:v>
                      </c:pt>
                      <c:pt idx="592">
                        <c:v>3.7326270266361101</c:v>
                      </c:pt>
                      <c:pt idx="593">
                        <c:v>3.7391788536064499</c:v>
                      </c:pt>
                      <c:pt idx="594">
                        <c:v>3.74573068057679</c:v>
                      </c:pt>
                      <c:pt idx="595">
                        <c:v>3.75228250754714</c:v>
                      </c:pt>
                      <c:pt idx="596">
                        <c:v>3.7588343345174802</c:v>
                      </c:pt>
                      <c:pt idx="597">
                        <c:v>3.7653861614878199</c:v>
                      </c:pt>
                      <c:pt idx="598">
                        <c:v>3.7719379884581601</c:v>
                      </c:pt>
                      <c:pt idx="599">
                        <c:v>3.77848981542851</c:v>
                      </c:pt>
                      <c:pt idx="600">
                        <c:v>3.7850416423988502</c:v>
                      </c:pt>
                      <c:pt idx="601">
                        <c:v>3.79159346936919</c:v>
                      </c:pt>
                      <c:pt idx="602">
                        <c:v>3.7981452963395301</c:v>
                      </c:pt>
                      <c:pt idx="603">
                        <c:v>3.8046971233098801</c:v>
                      </c:pt>
                      <c:pt idx="604">
                        <c:v>3.8112489502802198</c:v>
                      </c:pt>
                      <c:pt idx="605">
                        <c:v>3.81780077725056</c:v>
                      </c:pt>
                      <c:pt idx="606">
                        <c:v>3.8243526042209002</c:v>
                      </c:pt>
                      <c:pt idx="607">
                        <c:v>3.8309044311912501</c:v>
                      </c:pt>
                      <c:pt idx="608">
                        <c:v>3.8374562581615899</c:v>
                      </c:pt>
                      <c:pt idx="609">
                        <c:v>3.84400808513193</c:v>
                      </c:pt>
                      <c:pt idx="610">
                        <c:v>3.8505599121022702</c:v>
                      </c:pt>
                      <c:pt idx="611">
                        <c:v>3.8571117390726202</c:v>
                      </c:pt>
                      <c:pt idx="612">
                        <c:v>3.8636635660429599</c:v>
                      </c:pt>
                      <c:pt idx="613">
                        <c:v>3.8702153930133001</c:v>
                      </c:pt>
                      <c:pt idx="614">
                        <c:v>3.8767672199836398</c:v>
                      </c:pt>
                      <c:pt idx="615">
                        <c:v>3.8833190469539902</c:v>
                      </c:pt>
                      <c:pt idx="616">
                        <c:v>3.88987087392433</c:v>
                      </c:pt>
                      <c:pt idx="617">
                        <c:v>3.8964227008946701</c:v>
                      </c:pt>
                      <c:pt idx="618">
                        <c:v>3.9029745278650099</c:v>
                      </c:pt>
                      <c:pt idx="619">
                        <c:v>3.9095263548353598</c:v>
                      </c:pt>
                      <c:pt idx="620">
                        <c:v>3.9160781818057</c:v>
                      </c:pt>
                      <c:pt idx="621">
                        <c:v>3.9226300087760402</c:v>
                      </c:pt>
                      <c:pt idx="622">
                        <c:v>3.9291818357463799</c:v>
                      </c:pt>
                      <c:pt idx="623">
                        <c:v>3.9357336627167299</c:v>
                      </c:pt>
                      <c:pt idx="624">
                        <c:v>3.94228548968707</c:v>
                      </c:pt>
                      <c:pt idx="625">
                        <c:v>3.9488373166574098</c:v>
                      </c:pt>
                      <c:pt idx="626">
                        <c:v>3.95538914362775</c:v>
                      </c:pt>
                      <c:pt idx="627">
                        <c:v>3.9619409705980901</c:v>
                      </c:pt>
                      <c:pt idx="628">
                        <c:v>3.9684927975684401</c:v>
                      </c:pt>
                      <c:pt idx="629">
                        <c:v>3.9750446245387798</c:v>
                      </c:pt>
                      <c:pt idx="630">
                        <c:v>3.98159645150912</c:v>
                      </c:pt>
                      <c:pt idx="631">
                        <c:v>3.9881482784794602</c:v>
                      </c:pt>
                      <c:pt idx="632">
                        <c:v>3.9947001054498101</c:v>
                      </c:pt>
                      <c:pt idx="633">
                        <c:v>4.0012519324201499</c:v>
                      </c:pt>
                      <c:pt idx="634">
                        <c:v>4.0078037593904901</c:v>
                      </c:pt>
                      <c:pt idx="635">
                        <c:v>4.0143555863608302</c:v>
                      </c:pt>
                      <c:pt idx="636">
                        <c:v>4.0209074133311802</c:v>
                      </c:pt>
                      <c:pt idx="637">
                        <c:v>4.0274592403015204</c:v>
                      </c:pt>
                      <c:pt idx="638">
                        <c:v>4.0340110672718597</c:v>
                      </c:pt>
                      <c:pt idx="639">
                        <c:v>4.0405628942422096</c:v>
                      </c:pt>
                      <c:pt idx="640">
                        <c:v>4.0471147212125498</c:v>
                      </c:pt>
                      <c:pt idx="641">
                        <c:v>4.05366654818289</c:v>
                      </c:pt>
                      <c:pt idx="642">
                        <c:v>4.0602183751532301</c:v>
                      </c:pt>
                      <c:pt idx="643">
                        <c:v>4.0667702021235801</c:v>
                      </c:pt>
                      <c:pt idx="644">
                        <c:v>4.0733220290939203</c:v>
                      </c:pt>
                      <c:pt idx="645">
                        <c:v>4.0798738560642596</c:v>
                      </c:pt>
                      <c:pt idx="646">
                        <c:v>4.0864256830345997</c:v>
                      </c:pt>
                      <c:pt idx="647">
                        <c:v>4.0929775100049399</c:v>
                      </c:pt>
                      <c:pt idx="648">
                        <c:v>4.0995293369752899</c:v>
                      </c:pt>
                      <c:pt idx="649">
                        <c:v>4.1060811639456301</c:v>
                      </c:pt>
                      <c:pt idx="650">
                        <c:v>4.1126329909159702</c:v>
                      </c:pt>
                      <c:pt idx="651">
                        <c:v>4.1191848178863104</c:v>
                      </c:pt>
                      <c:pt idx="652">
                        <c:v>4.1257366448566604</c:v>
                      </c:pt>
                      <c:pt idx="653">
                        <c:v>4.1322884718269997</c:v>
                      </c:pt>
                      <c:pt idx="654">
                        <c:v>4.1388402987973398</c:v>
                      </c:pt>
                      <c:pt idx="655">
                        <c:v>4.14539212576768</c:v>
                      </c:pt>
                      <c:pt idx="656">
                        <c:v>4.15194395273803</c:v>
                      </c:pt>
                      <c:pt idx="657">
                        <c:v>4.1584957797083701</c:v>
                      </c:pt>
                      <c:pt idx="658">
                        <c:v>4.1650476066787103</c:v>
                      </c:pt>
                      <c:pt idx="659">
                        <c:v>4.1715994336490496</c:v>
                      </c:pt>
                      <c:pt idx="660">
                        <c:v>4.1781512606193996</c:v>
                      </c:pt>
                      <c:pt idx="661">
                        <c:v>4.1847030875897397</c:v>
                      </c:pt>
                      <c:pt idx="662">
                        <c:v>4.1912549145600799</c:v>
                      </c:pt>
                      <c:pt idx="663">
                        <c:v>4.1978067415304201</c:v>
                      </c:pt>
                      <c:pt idx="664">
                        <c:v>4.2043585685007701</c:v>
                      </c:pt>
                      <c:pt idx="665">
                        <c:v>4.2109103954711102</c:v>
                      </c:pt>
                      <c:pt idx="666">
                        <c:v>4.2174622224414504</c:v>
                      </c:pt>
                      <c:pt idx="667">
                        <c:v>4.2240140494117897</c:v>
                      </c:pt>
                      <c:pt idx="668">
                        <c:v>4.2305658763821397</c:v>
                      </c:pt>
                      <c:pt idx="669">
                        <c:v>4.2371177033524798</c:v>
                      </c:pt>
                      <c:pt idx="670">
                        <c:v>4.24366953032282</c:v>
                      </c:pt>
                      <c:pt idx="671">
                        <c:v>4.2502213572931602</c:v>
                      </c:pt>
                      <c:pt idx="672">
                        <c:v>4.2567731842635101</c:v>
                      </c:pt>
                      <c:pt idx="673">
                        <c:v>4.2633250112338503</c:v>
                      </c:pt>
                      <c:pt idx="674">
                        <c:v>4.2698768382041896</c:v>
                      </c:pt>
                      <c:pt idx="675">
                        <c:v>4.2764286651745298</c:v>
                      </c:pt>
                      <c:pt idx="676">
                        <c:v>4.2829804921448797</c:v>
                      </c:pt>
                      <c:pt idx="677">
                        <c:v>4.2895323191152199</c:v>
                      </c:pt>
                      <c:pt idx="678">
                        <c:v>4.2960841460855601</c:v>
                      </c:pt>
                      <c:pt idx="679">
                        <c:v>4.3026359730559003</c:v>
                      </c:pt>
                      <c:pt idx="680">
                        <c:v>4.3091878000262502</c:v>
                      </c:pt>
                      <c:pt idx="681">
                        <c:v>4.3157396269965904</c:v>
                      </c:pt>
                      <c:pt idx="682">
                        <c:v>4.3222914539669297</c:v>
                      </c:pt>
                      <c:pt idx="683">
                        <c:v>4.3288432809372699</c:v>
                      </c:pt>
                      <c:pt idx="684">
                        <c:v>4.3353951079076198</c:v>
                      </c:pt>
                      <c:pt idx="685">
                        <c:v>4.34194693487796</c:v>
                      </c:pt>
                      <c:pt idx="686">
                        <c:v>4.3484987618483002</c:v>
                      </c:pt>
                      <c:pt idx="687">
                        <c:v>4.3550505888186404</c:v>
                      </c:pt>
                      <c:pt idx="688">
                        <c:v>4.3616024157889797</c:v>
                      </c:pt>
                      <c:pt idx="689">
                        <c:v>4.3681542427593296</c:v>
                      </c:pt>
                      <c:pt idx="690">
                        <c:v>4.3747060697296698</c:v>
                      </c:pt>
                      <c:pt idx="691">
                        <c:v>4.38125789670001</c:v>
                      </c:pt>
                      <c:pt idx="692">
                        <c:v>4.3878097236703502</c:v>
                      </c:pt>
                      <c:pt idx="693">
                        <c:v>4.3943615506407001</c:v>
                      </c:pt>
                      <c:pt idx="694">
                        <c:v>4.4009133776110403</c:v>
                      </c:pt>
                      <c:pt idx="695">
                        <c:v>4.4074652045813796</c:v>
                      </c:pt>
                      <c:pt idx="696">
                        <c:v>4.4140170315517198</c:v>
                      </c:pt>
                      <c:pt idx="697">
                        <c:v>4.4205688585220697</c:v>
                      </c:pt>
                      <c:pt idx="698">
                        <c:v>4.4271206854924099</c:v>
                      </c:pt>
                      <c:pt idx="699">
                        <c:v>4.4336725124627501</c:v>
                      </c:pt>
                      <c:pt idx="700">
                        <c:v>4.4402243394330903</c:v>
                      </c:pt>
                      <c:pt idx="701">
                        <c:v>4.4467761664034402</c:v>
                      </c:pt>
                      <c:pt idx="702">
                        <c:v>4.4533279933737804</c:v>
                      </c:pt>
                      <c:pt idx="703">
                        <c:v>4.4598798203441197</c:v>
                      </c:pt>
                      <c:pt idx="704">
                        <c:v>4.4664316473144599</c:v>
                      </c:pt>
                      <c:pt idx="705">
                        <c:v>4.4729834742848098</c:v>
                      </c:pt>
                      <c:pt idx="706">
                        <c:v>4.47953530125515</c:v>
                      </c:pt>
                      <c:pt idx="707">
                        <c:v>4.4860871282254902</c:v>
                      </c:pt>
                      <c:pt idx="708">
                        <c:v>4.4926389551958303</c:v>
                      </c:pt>
                      <c:pt idx="709">
                        <c:v>4.4991907821661803</c:v>
                      </c:pt>
                      <c:pt idx="710">
                        <c:v>4.5057426091365196</c:v>
                      </c:pt>
                      <c:pt idx="711">
                        <c:v>4.5122944361068598</c:v>
                      </c:pt>
                      <c:pt idx="712">
                        <c:v>4.5188462630771999</c:v>
                      </c:pt>
                      <c:pt idx="713">
                        <c:v>4.5253980900475499</c:v>
                      </c:pt>
                      <c:pt idx="714">
                        <c:v>4.5319499170178901</c:v>
                      </c:pt>
                      <c:pt idx="715">
                        <c:v>4.5385017439882303</c:v>
                      </c:pt>
                      <c:pt idx="716">
                        <c:v>4.5450535709585704</c:v>
                      </c:pt>
                      <c:pt idx="717">
                        <c:v>4.5516053979289204</c:v>
                      </c:pt>
                      <c:pt idx="718">
                        <c:v>4.5581572248992597</c:v>
                      </c:pt>
                      <c:pt idx="719">
                        <c:v>4.5647090518695999</c:v>
                      </c:pt>
                      <c:pt idx="720">
                        <c:v>4.57126087883994</c:v>
                      </c:pt>
                      <c:pt idx="721">
                        <c:v>4.57781270581029</c:v>
                      </c:pt>
                      <c:pt idx="722">
                        <c:v>4.5843645327806302</c:v>
                      </c:pt>
                      <c:pt idx="723">
                        <c:v>4.5909163597509703</c:v>
                      </c:pt>
                      <c:pt idx="724">
                        <c:v>4.5974681867213096</c:v>
                      </c:pt>
                      <c:pt idx="725">
                        <c:v>4.6040200136916596</c:v>
                      </c:pt>
                      <c:pt idx="726">
                        <c:v>4.6105718406619998</c:v>
                      </c:pt>
                      <c:pt idx="727">
                        <c:v>4.6171236676323399</c:v>
                      </c:pt>
                      <c:pt idx="728">
                        <c:v>4.6236754946026801</c:v>
                      </c:pt>
                      <c:pt idx="729">
                        <c:v>4.6302273215730301</c:v>
                      </c:pt>
                      <c:pt idx="730">
                        <c:v>4.6367791485433703</c:v>
                      </c:pt>
                      <c:pt idx="731">
                        <c:v>4.6433309755137104</c:v>
                      </c:pt>
                      <c:pt idx="732">
                        <c:v>4.6498828024840497</c:v>
                      </c:pt>
                      <c:pt idx="733">
                        <c:v>4.6564346294543997</c:v>
                      </c:pt>
                      <c:pt idx="734">
                        <c:v>4.6629864564247399</c:v>
                      </c:pt>
                      <c:pt idx="735">
                        <c:v>4.66953828339508</c:v>
                      </c:pt>
                      <c:pt idx="736">
                        <c:v>4.6760901103654202</c:v>
                      </c:pt>
                      <c:pt idx="737">
                        <c:v>4.6826419373357702</c:v>
                      </c:pt>
                      <c:pt idx="738">
                        <c:v>4.6891937643061103</c:v>
                      </c:pt>
                      <c:pt idx="739">
                        <c:v>4.6957455912764496</c:v>
                      </c:pt>
                      <c:pt idx="740">
                        <c:v>4.7022974182467898</c:v>
                      </c:pt>
                      <c:pt idx="741">
                        <c:v>4.7088492452171398</c:v>
                      </c:pt>
                      <c:pt idx="742">
                        <c:v>4.7154010721874799</c:v>
                      </c:pt>
                      <c:pt idx="743">
                        <c:v>4.7219528991578201</c:v>
                      </c:pt>
                      <c:pt idx="744">
                        <c:v>4.7285047261281603</c:v>
                      </c:pt>
                      <c:pt idx="745">
                        <c:v>4.7350565530984996</c:v>
                      </c:pt>
                      <c:pt idx="746">
                        <c:v>4.7416083800688504</c:v>
                      </c:pt>
                      <c:pt idx="747">
                        <c:v>4.7481602070391897</c:v>
                      </c:pt>
                      <c:pt idx="748">
                        <c:v>4.7547120340095299</c:v>
                      </c:pt>
                      <c:pt idx="749">
                        <c:v>4.7612638609798701</c:v>
                      </c:pt>
                      <c:pt idx="750">
                        <c:v>4.76781568795022</c:v>
                      </c:pt>
                      <c:pt idx="751">
                        <c:v>4.7743675149205602</c:v>
                      </c:pt>
                      <c:pt idx="752">
                        <c:v>4.7809193418909004</c:v>
                      </c:pt>
                      <c:pt idx="753">
                        <c:v>4.7874711688612397</c:v>
                      </c:pt>
                      <c:pt idx="754">
                        <c:v>4.7940229958315896</c:v>
                      </c:pt>
                      <c:pt idx="755">
                        <c:v>4.8005748228019298</c:v>
                      </c:pt>
                      <c:pt idx="756">
                        <c:v>4.80712664977227</c:v>
                      </c:pt>
                      <c:pt idx="757">
                        <c:v>4.8136784767426102</c:v>
                      </c:pt>
                      <c:pt idx="758">
                        <c:v>4.8202303037129601</c:v>
                      </c:pt>
                      <c:pt idx="759">
                        <c:v>4.8267821306833003</c:v>
                      </c:pt>
                      <c:pt idx="760">
                        <c:v>4.8333339576536396</c:v>
                      </c:pt>
                      <c:pt idx="761">
                        <c:v>4.8398857846239798</c:v>
                      </c:pt>
                      <c:pt idx="762">
                        <c:v>4.8464376115943297</c:v>
                      </c:pt>
                      <c:pt idx="763">
                        <c:v>4.8529894385646699</c:v>
                      </c:pt>
                      <c:pt idx="764">
                        <c:v>4.8595412655350101</c:v>
                      </c:pt>
                      <c:pt idx="765">
                        <c:v>4.8660930925053503</c:v>
                      </c:pt>
                      <c:pt idx="766">
                        <c:v>4.8726449194757002</c:v>
                      </c:pt>
                      <c:pt idx="767">
                        <c:v>4.8791967464460404</c:v>
                      </c:pt>
                      <c:pt idx="768">
                        <c:v>4.8857485734163797</c:v>
                      </c:pt>
                      <c:pt idx="769">
                        <c:v>4.8923004003867199</c:v>
                      </c:pt>
                      <c:pt idx="770">
                        <c:v>4.8988522273570698</c:v>
                      </c:pt>
                      <c:pt idx="771">
                        <c:v>4.90540405432741</c:v>
                      </c:pt>
                      <c:pt idx="772">
                        <c:v>4.9119558812977502</c:v>
                      </c:pt>
                      <c:pt idx="773">
                        <c:v>4.9185077082680904</c:v>
                      </c:pt>
                      <c:pt idx="774">
                        <c:v>4.9250595352384403</c:v>
                      </c:pt>
                      <c:pt idx="775">
                        <c:v>4.9316113622087796</c:v>
                      </c:pt>
                      <c:pt idx="776">
                        <c:v>4.9381631891791198</c:v>
                      </c:pt>
                      <c:pt idx="777">
                        <c:v>4.94471501614946</c:v>
                      </c:pt>
                      <c:pt idx="778">
                        <c:v>4.9512668431198099</c:v>
                      </c:pt>
                      <c:pt idx="779">
                        <c:v>4.9578186700901501</c:v>
                      </c:pt>
                      <c:pt idx="780">
                        <c:v>4.9643704970604903</c:v>
                      </c:pt>
                      <c:pt idx="781">
                        <c:v>4.9709223240308296</c:v>
                      </c:pt>
                      <c:pt idx="782">
                        <c:v>4.9774741510011804</c:v>
                      </c:pt>
                      <c:pt idx="783">
                        <c:v>4.9840259779715197</c:v>
                      </c:pt>
                      <c:pt idx="784">
                        <c:v>4.9905778049418599</c:v>
                      </c:pt>
                      <c:pt idx="785">
                        <c:v>4.9971296319122001</c:v>
                      </c:pt>
                      <c:pt idx="786">
                        <c:v>5.00368145888255</c:v>
                      </c:pt>
                      <c:pt idx="787">
                        <c:v>5.0102332858528902</c:v>
                      </c:pt>
                      <c:pt idx="788">
                        <c:v>5.0167851128232304</c:v>
                      </c:pt>
                      <c:pt idx="789">
                        <c:v>5.0233369397935697</c:v>
                      </c:pt>
                      <c:pt idx="790">
                        <c:v>5.0298887667639098</c:v>
                      </c:pt>
                      <c:pt idx="791">
                        <c:v>5.0364405937342598</c:v>
                      </c:pt>
                      <c:pt idx="792">
                        <c:v>5.0429924207046</c:v>
                      </c:pt>
                      <c:pt idx="793">
                        <c:v>5.0495442476749401</c:v>
                      </c:pt>
                      <c:pt idx="794">
                        <c:v>5.0560960746452901</c:v>
                      </c:pt>
                      <c:pt idx="795">
                        <c:v>5.0626479016156303</c:v>
                      </c:pt>
                      <c:pt idx="796">
                        <c:v>5.0691997285859696</c:v>
                      </c:pt>
                      <c:pt idx="797">
                        <c:v>5.0757515555563097</c:v>
                      </c:pt>
                      <c:pt idx="798">
                        <c:v>5.0823033825266597</c:v>
                      </c:pt>
                      <c:pt idx="799">
                        <c:v>5.0888552094969999</c:v>
                      </c:pt>
                      <c:pt idx="800">
                        <c:v>5.0954070364673401</c:v>
                      </c:pt>
                      <c:pt idx="801">
                        <c:v>5.1019588634376802</c:v>
                      </c:pt>
                      <c:pt idx="802">
                        <c:v>5.1085106904080204</c:v>
                      </c:pt>
                      <c:pt idx="803">
                        <c:v>5.1150625173783704</c:v>
                      </c:pt>
                      <c:pt idx="804">
                        <c:v>5.1216143443487097</c:v>
                      </c:pt>
                      <c:pt idx="805">
                        <c:v>5.1281661713190498</c:v>
                      </c:pt>
                      <c:pt idx="806">
                        <c:v>5.1347179982893998</c:v>
                      </c:pt>
                      <c:pt idx="807">
                        <c:v>5.14126982525974</c:v>
                      </c:pt>
                      <c:pt idx="808">
                        <c:v>5.1478216522300801</c:v>
                      </c:pt>
                      <c:pt idx="809">
                        <c:v>5.1543734792004203</c:v>
                      </c:pt>
                      <c:pt idx="810">
                        <c:v>5.1609253061707596</c:v>
                      </c:pt>
                      <c:pt idx="811">
                        <c:v>5.1674771331411096</c:v>
                      </c:pt>
                      <c:pt idx="812">
                        <c:v>5.1740289601114497</c:v>
                      </c:pt>
                      <c:pt idx="813">
                        <c:v>5.1805807870817899</c:v>
                      </c:pt>
                      <c:pt idx="814">
                        <c:v>5.1871326140521301</c:v>
                      </c:pt>
                      <c:pt idx="815">
                        <c:v>5.1936844410224801</c:v>
                      </c:pt>
                      <c:pt idx="816">
                        <c:v>5.2002362679928202</c:v>
                      </c:pt>
                      <c:pt idx="817">
                        <c:v>5.2067880949631604</c:v>
                      </c:pt>
                      <c:pt idx="818">
                        <c:v>5.2133399219334997</c:v>
                      </c:pt>
                      <c:pt idx="819">
                        <c:v>5.2198917489038497</c:v>
                      </c:pt>
                      <c:pt idx="820">
                        <c:v>5.2264435758741898</c:v>
                      </c:pt>
                      <c:pt idx="821">
                        <c:v>5.23299540284453</c:v>
                      </c:pt>
                      <c:pt idx="822">
                        <c:v>5.2395472298148702</c:v>
                      </c:pt>
                      <c:pt idx="823">
                        <c:v>5.2460990567852201</c:v>
                      </c:pt>
                      <c:pt idx="824">
                        <c:v>5.2526508837555603</c:v>
                      </c:pt>
                      <c:pt idx="825">
                        <c:v>5.2592027107258996</c:v>
                      </c:pt>
                      <c:pt idx="826">
                        <c:v>5.2657545376962398</c:v>
                      </c:pt>
                      <c:pt idx="827">
                        <c:v>5.2723063646665898</c:v>
                      </c:pt>
                      <c:pt idx="828">
                        <c:v>5.2788581916369299</c:v>
                      </c:pt>
                      <c:pt idx="829">
                        <c:v>5.2854100186072701</c:v>
                      </c:pt>
                      <c:pt idx="830">
                        <c:v>5.2919618455776103</c:v>
                      </c:pt>
                      <c:pt idx="831">
                        <c:v>5.2985136725479602</c:v>
                      </c:pt>
                      <c:pt idx="832">
                        <c:v>5.3050654995183004</c:v>
                      </c:pt>
                      <c:pt idx="833">
                        <c:v>5.3116173264886397</c:v>
                      </c:pt>
                      <c:pt idx="834">
                        <c:v>5.3181691534589799</c:v>
                      </c:pt>
                      <c:pt idx="835">
                        <c:v>5.3247209804293298</c:v>
                      </c:pt>
                      <c:pt idx="836">
                        <c:v>5.33127280739967</c:v>
                      </c:pt>
                      <c:pt idx="837">
                        <c:v>5.3378246343700102</c:v>
                      </c:pt>
                      <c:pt idx="838">
                        <c:v>5.3443764613403504</c:v>
                      </c:pt>
                      <c:pt idx="839">
                        <c:v>5.3509282883107003</c:v>
                      </c:pt>
                      <c:pt idx="840">
                        <c:v>5.3574801152810396</c:v>
                      </c:pt>
                      <c:pt idx="841">
                        <c:v>5.3640319422513798</c:v>
                      </c:pt>
                      <c:pt idx="842">
                        <c:v>5.37058376922172</c:v>
                      </c:pt>
                      <c:pt idx="843">
                        <c:v>5.3771355961920699</c:v>
                      </c:pt>
                      <c:pt idx="844">
                        <c:v>5.3836874231624101</c:v>
                      </c:pt>
                      <c:pt idx="845">
                        <c:v>5.3902392501327503</c:v>
                      </c:pt>
                      <c:pt idx="846">
                        <c:v>5.3967910771030896</c:v>
                      </c:pt>
                      <c:pt idx="847">
                        <c:v>5.4033429040734404</c:v>
                      </c:pt>
                      <c:pt idx="848">
                        <c:v>5.4098947310437797</c:v>
                      </c:pt>
                      <c:pt idx="849">
                        <c:v>5.4164465580141199</c:v>
                      </c:pt>
                      <c:pt idx="850">
                        <c:v>5.4229983849844601</c:v>
                      </c:pt>
                      <c:pt idx="851">
                        <c:v>5.4295502119548003</c:v>
                      </c:pt>
                      <c:pt idx="852">
                        <c:v>5.4361020389251502</c:v>
                      </c:pt>
                      <c:pt idx="853">
                        <c:v>5.4426538658954904</c:v>
                      </c:pt>
                      <c:pt idx="854">
                        <c:v>5.4492056928658297</c:v>
                      </c:pt>
                      <c:pt idx="855">
                        <c:v>5.4557575198361796</c:v>
                      </c:pt>
                      <c:pt idx="856">
                        <c:v>5.4623093468065198</c:v>
                      </c:pt>
                      <c:pt idx="857">
                        <c:v>5.46886117377686</c:v>
                      </c:pt>
                      <c:pt idx="858">
                        <c:v>5.4754130007472002</c:v>
                      </c:pt>
                      <c:pt idx="859">
                        <c:v>5.4819648277175403</c:v>
                      </c:pt>
                      <c:pt idx="860">
                        <c:v>5.4885166546878903</c:v>
                      </c:pt>
                      <c:pt idx="861">
                        <c:v>5.4950684816582296</c:v>
                      </c:pt>
                      <c:pt idx="862">
                        <c:v>5.5016203086285698</c:v>
                      </c:pt>
                      <c:pt idx="863">
                        <c:v>5.5081721355989197</c:v>
                      </c:pt>
                      <c:pt idx="864">
                        <c:v>5.5147239625692599</c:v>
                      </c:pt>
                      <c:pt idx="865">
                        <c:v>5.5212757895396001</c:v>
                      </c:pt>
                      <c:pt idx="866">
                        <c:v>5.5278276165099403</c:v>
                      </c:pt>
                      <c:pt idx="867">
                        <c:v>5.5343794434802804</c:v>
                      </c:pt>
                      <c:pt idx="868">
                        <c:v>5.5409312704506304</c:v>
                      </c:pt>
                      <c:pt idx="869">
                        <c:v>5.5474830974209697</c:v>
                      </c:pt>
                      <c:pt idx="870">
                        <c:v>5.5540349243913099</c:v>
                      </c:pt>
                      <c:pt idx="871">
                        <c:v>5.56058675136165</c:v>
                      </c:pt>
                      <c:pt idx="872">
                        <c:v>5.567138578332</c:v>
                      </c:pt>
                      <c:pt idx="873">
                        <c:v>5.5736904053023402</c:v>
                      </c:pt>
                      <c:pt idx="874">
                        <c:v>5.5802422322726803</c:v>
                      </c:pt>
                      <c:pt idx="875">
                        <c:v>5.5867940592430196</c:v>
                      </c:pt>
                      <c:pt idx="876">
                        <c:v>5.5933458862133696</c:v>
                      </c:pt>
                      <c:pt idx="877">
                        <c:v>5.5998977131837098</c:v>
                      </c:pt>
                      <c:pt idx="878">
                        <c:v>5.6064495401540499</c:v>
                      </c:pt>
                      <c:pt idx="879">
                        <c:v>5.6130013671243901</c:v>
                      </c:pt>
                      <c:pt idx="880">
                        <c:v>5.6195531940947401</c:v>
                      </c:pt>
                      <c:pt idx="881">
                        <c:v>5.6261050210650803</c:v>
                      </c:pt>
                      <c:pt idx="882">
                        <c:v>5.6326568480354204</c:v>
                      </c:pt>
                      <c:pt idx="883">
                        <c:v>5.6392086750057597</c:v>
                      </c:pt>
                      <c:pt idx="884">
                        <c:v>5.6457605019761097</c:v>
                      </c:pt>
                      <c:pt idx="885">
                        <c:v>5.6523123289464499</c:v>
                      </c:pt>
                      <c:pt idx="886">
                        <c:v>5.65886415591679</c:v>
                      </c:pt>
                      <c:pt idx="887">
                        <c:v>5.6654159828871302</c:v>
                      </c:pt>
                      <c:pt idx="888">
                        <c:v>5.6719678098574802</c:v>
                      </c:pt>
                      <c:pt idx="889">
                        <c:v>5.6785196368278203</c:v>
                      </c:pt>
                      <c:pt idx="890">
                        <c:v>5.6850714637981596</c:v>
                      </c:pt>
                      <c:pt idx="891">
                        <c:v>5.6916232907684998</c:v>
                      </c:pt>
                      <c:pt idx="892">
                        <c:v>5.6981751177388498</c:v>
                      </c:pt>
                      <c:pt idx="893">
                        <c:v>5.70472694470919</c:v>
                      </c:pt>
                      <c:pt idx="894">
                        <c:v>5.7112787716795301</c:v>
                      </c:pt>
                      <c:pt idx="895">
                        <c:v>5.7178305986498703</c:v>
                      </c:pt>
                      <c:pt idx="896">
                        <c:v>5.7243824256202203</c:v>
                      </c:pt>
                      <c:pt idx="897">
                        <c:v>5.7309342525905604</c:v>
                      </c:pt>
                      <c:pt idx="898">
                        <c:v>5.7374860795608997</c:v>
                      </c:pt>
                      <c:pt idx="899">
                        <c:v>5.7440379065312399</c:v>
                      </c:pt>
                      <c:pt idx="900">
                        <c:v>5.7505897335015899</c:v>
                      </c:pt>
                      <c:pt idx="901">
                        <c:v>5.75714156047193</c:v>
                      </c:pt>
                      <c:pt idx="902">
                        <c:v>5.7636933874422702</c:v>
                      </c:pt>
                      <c:pt idx="903">
                        <c:v>5.7702452144126104</c:v>
                      </c:pt>
                      <c:pt idx="904">
                        <c:v>5.7767970413829604</c:v>
                      </c:pt>
                      <c:pt idx="905">
                        <c:v>5.7833488683532996</c:v>
                      </c:pt>
                      <c:pt idx="906">
                        <c:v>5.7899006953236398</c:v>
                      </c:pt>
                      <c:pt idx="907">
                        <c:v>5.79645252229398</c:v>
                      </c:pt>
                      <c:pt idx="908">
                        <c:v>5.80300434926433</c:v>
                      </c:pt>
                      <c:pt idx="909">
                        <c:v>5.8095561762346701</c:v>
                      </c:pt>
                      <c:pt idx="910">
                        <c:v>5.8161080032050103</c:v>
                      </c:pt>
                      <c:pt idx="911">
                        <c:v>5.8226598301753496</c:v>
                      </c:pt>
                      <c:pt idx="912">
                        <c:v>5.8292116571456898</c:v>
                      </c:pt>
                      <c:pt idx="913">
                        <c:v>5.8357634841160397</c:v>
                      </c:pt>
                      <c:pt idx="914">
                        <c:v>5.8423153110863799</c:v>
                      </c:pt>
                      <c:pt idx="915">
                        <c:v>5.8488671380567201</c:v>
                      </c:pt>
                      <c:pt idx="916">
                        <c:v>5.8554189650270603</c:v>
                      </c:pt>
                      <c:pt idx="917">
                        <c:v>5.8619707919974102</c:v>
                      </c:pt>
                      <c:pt idx="918">
                        <c:v>5.8685226189677504</c:v>
                      </c:pt>
                      <c:pt idx="919">
                        <c:v>5.8750744459380897</c:v>
                      </c:pt>
                      <c:pt idx="920">
                        <c:v>5.8816262729084299</c:v>
                      </c:pt>
                      <c:pt idx="921">
                        <c:v>5.8881780998787798</c:v>
                      </c:pt>
                      <c:pt idx="922">
                        <c:v>5.89472992684912</c:v>
                      </c:pt>
                      <c:pt idx="923">
                        <c:v>5.9012817538194602</c:v>
                      </c:pt>
                      <c:pt idx="924">
                        <c:v>5.9078335807898004</c:v>
                      </c:pt>
                      <c:pt idx="925">
                        <c:v>5.9143854077601503</c:v>
                      </c:pt>
                      <c:pt idx="926">
                        <c:v>5.9209372347304896</c:v>
                      </c:pt>
                      <c:pt idx="927">
                        <c:v>5.9274890617008298</c:v>
                      </c:pt>
                      <c:pt idx="928">
                        <c:v>5.93404088867117</c:v>
                      </c:pt>
                      <c:pt idx="929">
                        <c:v>5.9405927156415199</c:v>
                      </c:pt>
                      <c:pt idx="930">
                        <c:v>5.9471445426118601</c:v>
                      </c:pt>
                      <c:pt idx="931">
                        <c:v>5.9536963695822003</c:v>
                      </c:pt>
                      <c:pt idx="932">
                        <c:v>5.9602481965525396</c:v>
                      </c:pt>
                      <c:pt idx="933">
                        <c:v>5.9668000235228904</c:v>
                      </c:pt>
                      <c:pt idx="934">
                        <c:v>5.9733518504932297</c:v>
                      </c:pt>
                      <c:pt idx="935">
                        <c:v>5.9799036774635699</c:v>
                      </c:pt>
                      <c:pt idx="936">
                        <c:v>5.9864555044339101</c:v>
                      </c:pt>
                      <c:pt idx="937">
                        <c:v>5.99300733140426</c:v>
                      </c:pt>
                      <c:pt idx="938">
                        <c:v>5.9995591583746002</c:v>
                      </c:pt>
                      <c:pt idx="939">
                        <c:v>6.0061109853449404</c:v>
                      </c:pt>
                      <c:pt idx="940">
                        <c:v>6.0126628123152797</c:v>
                      </c:pt>
                      <c:pt idx="941">
                        <c:v>6.0192146392856296</c:v>
                      </c:pt>
                      <c:pt idx="942">
                        <c:v>6.0257664662559698</c:v>
                      </c:pt>
                      <c:pt idx="943">
                        <c:v>6.03231829322631</c:v>
                      </c:pt>
                      <c:pt idx="944">
                        <c:v>6.0388701201966501</c:v>
                      </c:pt>
                      <c:pt idx="945">
                        <c:v>6.0454219471670001</c:v>
                      </c:pt>
                      <c:pt idx="946">
                        <c:v>6.0519737741373403</c:v>
                      </c:pt>
                      <c:pt idx="947">
                        <c:v>6.0585256011076796</c:v>
                      </c:pt>
                      <c:pt idx="948">
                        <c:v>6.0650774280780198</c:v>
                      </c:pt>
                      <c:pt idx="949">
                        <c:v>6.0716292550483697</c:v>
                      </c:pt>
                      <c:pt idx="950">
                        <c:v>6.0781810820187099</c:v>
                      </c:pt>
                      <c:pt idx="951">
                        <c:v>6.0847329089890501</c:v>
                      </c:pt>
                      <c:pt idx="952">
                        <c:v>6.0912847359593902</c:v>
                      </c:pt>
                      <c:pt idx="953">
                        <c:v>6.0978365629297402</c:v>
                      </c:pt>
                      <c:pt idx="954">
                        <c:v>6.1043883899000804</c:v>
                      </c:pt>
                      <c:pt idx="955">
                        <c:v>6.1109402168704197</c:v>
                      </c:pt>
                      <c:pt idx="956">
                        <c:v>6.1174920438407598</c:v>
                      </c:pt>
                      <c:pt idx="957">
                        <c:v>6.1240438708111098</c:v>
                      </c:pt>
                      <c:pt idx="958">
                        <c:v>6.13059569778145</c:v>
                      </c:pt>
                      <c:pt idx="959">
                        <c:v>6.1371475247517902</c:v>
                      </c:pt>
                      <c:pt idx="960">
                        <c:v>6.1436993517221303</c:v>
                      </c:pt>
                      <c:pt idx="961">
                        <c:v>6.1502511786924696</c:v>
                      </c:pt>
                      <c:pt idx="962">
                        <c:v>6.1568030056628196</c:v>
                      </c:pt>
                      <c:pt idx="963">
                        <c:v>6.1633548326331598</c:v>
                      </c:pt>
                      <c:pt idx="964">
                        <c:v>6.1699066596034999</c:v>
                      </c:pt>
                      <c:pt idx="965">
                        <c:v>6.1764584865738499</c:v>
                      </c:pt>
                      <c:pt idx="966">
                        <c:v>6.1830103135441901</c:v>
                      </c:pt>
                      <c:pt idx="967">
                        <c:v>6.1895621405145302</c:v>
                      </c:pt>
                      <c:pt idx="968">
                        <c:v>6.1961139674848704</c:v>
                      </c:pt>
                      <c:pt idx="969">
                        <c:v>6.2026657944552204</c:v>
                      </c:pt>
                      <c:pt idx="970">
                        <c:v>6.2092176214255597</c:v>
                      </c:pt>
                      <c:pt idx="971">
                        <c:v>6.2157694483958998</c:v>
                      </c:pt>
                      <c:pt idx="972">
                        <c:v>6.22232127536624</c:v>
                      </c:pt>
                      <c:pt idx="973">
                        <c:v>6.2288731023365802</c:v>
                      </c:pt>
                      <c:pt idx="974">
                        <c:v>6.2354249293069302</c:v>
                      </c:pt>
                      <c:pt idx="975">
                        <c:v>6.2419767562772703</c:v>
                      </c:pt>
                      <c:pt idx="976">
                        <c:v>6.2485285832476096</c:v>
                      </c:pt>
                      <c:pt idx="977">
                        <c:v>6.2550804102179498</c:v>
                      </c:pt>
                      <c:pt idx="978">
                        <c:v>6.2616322371882998</c:v>
                      </c:pt>
                      <c:pt idx="979">
                        <c:v>6.2681840641586399</c:v>
                      </c:pt>
                      <c:pt idx="980">
                        <c:v>6.2747358911289801</c:v>
                      </c:pt>
                      <c:pt idx="981">
                        <c:v>6.2812877180993203</c:v>
                      </c:pt>
                      <c:pt idx="982">
                        <c:v>6.2878395450696702</c:v>
                      </c:pt>
                      <c:pt idx="983">
                        <c:v>6.2943913720400104</c:v>
                      </c:pt>
                      <c:pt idx="984">
                        <c:v>6.3009431990103497</c:v>
                      </c:pt>
                      <c:pt idx="985">
                        <c:v>6.3074950259806899</c:v>
                      </c:pt>
                      <c:pt idx="986">
                        <c:v>6.3140468529510398</c:v>
                      </c:pt>
                      <c:pt idx="987">
                        <c:v>6.32059867992138</c:v>
                      </c:pt>
                      <c:pt idx="988">
                        <c:v>6.3271505068917202</c:v>
                      </c:pt>
                      <c:pt idx="989">
                        <c:v>6.3337023338620604</c:v>
                      </c:pt>
                      <c:pt idx="990">
                        <c:v>6.3402541608324103</c:v>
                      </c:pt>
                      <c:pt idx="991">
                        <c:v>6.3468059878027496</c:v>
                      </c:pt>
                      <c:pt idx="992">
                        <c:v>6.3533578147730898</c:v>
                      </c:pt>
                      <c:pt idx="993">
                        <c:v>6.35990964174343</c:v>
                      </c:pt>
                      <c:pt idx="994">
                        <c:v>6.3664614687137799</c:v>
                      </c:pt>
                      <c:pt idx="995">
                        <c:v>6.3730132956841201</c:v>
                      </c:pt>
                      <c:pt idx="996">
                        <c:v>6.3795651226544603</c:v>
                      </c:pt>
                      <c:pt idx="997">
                        <c:v>6.3861169496247996</c:v>
                      </c:pt>
                      <c:pt idx="998">
                        <c:v>6.3926687765951504</c:v>
                      </c:pt>
                      <c:pt idx="999">
                        <c:v>6.3992206035654897</c:v>
                      </c:pt>
                      <c:pt idx="1000">
                        <c:v>6.4057724305358299</c:v>
                      </c:pt>
                      <c:pt idx="1001">
                        <c:v>6.4123242575061701</c:v>
                      </c:pt>
                      <c:pt idx="1002">
                        <c:v>6.41887608447652</c:v>
                      </c:pt>
                      <c:pt idx="1003">
                        <c:v>6.4254279114468602</c:v>
                      </c:pt>
                      <c:pt idx="1004">
                        <c:v>6.4319797384172004</c:v>
                      </c:pt>
                      <c:pt idx="1005">
                        <c:v>6.4385315653875397</c:v>
                      </c:pt>
                      <c:pt idx="1006">
                        <c:v>6.4450833923578799</c:v>
                      </c:pt>
                      <c:pt idx="1007">
                        <c:v>6.4516352193282298</c:v>
                      </c:pt>
                      <c:pt idx="1008">
                        <c:v>6.45818704629857</c:v>
                      </c:pt>
                      <c:pt idx="1009">
                        <c:v>6.4647388732689102</c:v>
                      </c:pt>
                      <c:pt idx="1010">
                        <c:v>6.4712907002392601</c:v>
                      </c:pt>
                      <c:pt idx="1011">
                        <c:v>6.4778425272096003</c:v>
                      </c:pt>
                      <c:pt idx="1012">
                        <c:v>6.4843943541799396</c:v>
                      </c:pt>
                      <c:pt idx="1013">
                        <c:v>6.4909461811502798</c:v>
                      </c:pt>
                      <c:pt idx="1014">
                        <c:v>6.49749800812062</c:v>
                      </c:pt>
                      <c:pt idx="1015">
                        <c:v>6.5040498350909699</c:v>
                      </c:pt>
                      <c:pt idx="1016">
                        <c:v>6.5106016620613101</c:v>
                      </c:pt>
                      <c:pt idx="1017">
                        <c:v>6.5171534890316503</c:v>
                      </c:pt>
                      <c:pt idx="1018">
                        <c:v>6.5237053160019904</c:v>
                      </c:pt>
                      <c:pt idx="1019">
                        <c:v>6.5302571429723404</c:v>
                      </c:pt>
                      <c:pt idx="1020">
                        <c:v>6.5368089699426797</c:v>
                      </c:pt>
                      <c:pt idx="1021">
                        <c:v>6.5433607969130199</c:v>
                      </c:pt>
                      <c:pt idx="1022">
                        <c:v>6.5499126238833698</c:v>
                      </c:pt>
                      <c:pt idx="1023">
                        <c:v>6.55646445085371</c:v>
                      </c:pt>
                      <c:pt idx="1024">
                        <c:v>6.5630162778240502</c:v>
                      </c:pt>
                      <c:pt idx="1025">
                        <c:v>6.5695681047943904</c:v>
                      </c:pt>
                      <c:pt idx="1026">
                        <c:v>6.5761199317647296</c:v>
                      </c:pt>
                      <c:pt idx="1027">
                        <c:v>6.5826717587350796</c:v>
                      </c:pt>
                      <c:pt idx="1028">
                        <c:v>6.5892235857054198</c:v>
                      </c:pt>
                      <c:pt idx="1029">
                        <c:v>6.59577541267576</c:v>
                      </c:pt>
                      <c:pt idx="1030">
                        <c:v>6.6023272396461001</c:v>
                      </c:pt>
                      <c:pt idx="1031">
                        <c:v>6.6088790666164501</c:v>
                      </c:pt>
                      <c:pt idx="1032">
                        <c:v>6.6154308935867903</c:v>
                      </c:pt>
                      <c:pt idx="1033">
                        <c:v>6.6219827205571304</c:v>
                      </c:pt>
                      <c:pt idx="1034">
                        <c:v>6.6285345475274697</c:v>
                      </c:pt>
                      <c:pt idx="1035">
                        <c:v>6.6350863744978197</c:v>
                      </c:pt>
                      <c:pt idx="1036">
                        <c:v>6.6416382014681599</c:v>
                      </c:pt>
                      <c:pt idx="1037">
                        <c:v>6.6481900284385</c:v>
                      </c:pt>
                      <c:pt idx="1038">
                        <c:v>6.6547418554088402</c:v>
                      </c:pt>
                      <c:pt idx="1039">
                        <c:v>6.6612936823791902</c:v>
                      </c:pt>
                      <c:pt idx="1040">
                        <c:v>6.6678455093495304</c:v>
                      </c:pt>
                      <c:pt idx="1041">
                        <c:v>6.6743973363198696</c:v>
                      </c:pt>
                      <c:pt idx="1042">
                        <c:v>6.6809491632902098</c:v>
                      </c:pt>
                      <c:pt idx="1043">
                        <c:v>6.6875009902605598</c:v>
                      </c:pt>
                      <c:pt idx="1044">
                        <c:v>6.6940528172309</c:v>
                      </c:pt>
                      <c:pt idx="1045">
                        <c:v>6.7006046442012401</c:v>
                      </c:pt>
                      <c:pt idx="1046">
                        <c:v>6.7071564711715803</c:v>
                      </c:pt>
                      <c:pt idx="1047">
                        <c:v>6.7137082981419303</c:v>
                      </c:pt>
                      <c:pt idx="1048">
                        <c:v>6.7202601251122704</c:v>
                      </c:pt>
                      <c:pt idx="1049">
                        <c:v>6.7268119520826097</c:v>
                      </c:pt>
                      <c:pt idx="1050">
                        <c:v>6.7333637790529499</c:v>
                      </c:pt>
                      <c:pt idx="1051">
                        <c:v>6.7399156060232999</c:v>
                      </c:pt>
                      <c:pt idx="1052">
                        <c:v>6.74646743299364</c:v>
                      </c:pt>
                      <c:pt idx="1053">
                        <c:v>6.7530192599639802</c:v>
                      </c:pt>
                      <c:pt idx="1054">
                        <c:v>6.7595710869343204</c:v>
                      </c:pt>
                      <c:pt idx="1055">
                        <c:v>6.7661229139046704</c:v>
                      </c:pt>
                      <c:pt idx="1056">
                        <c:v>6.7726747408750096</c:v>
                      </c:pt>
                      <c:pt idx="1057">
                        <c:v>6.7792265678453498</c:v>
                      </c:pt>
                      <c:pt idx="1058">
                        <c:v>6.78577839481569</c:v>
                      </c:pt>
                      <c:pt idx="1059">
                        <c:v>6.79233022178604</c:v>
                      </c:pt>
                      <c:pt idx="1060">
                        <c:v>6.7988820487563801</c:v>
                      </c:pt>
                      <c:pt idx="1061">
                        <c:v>6.8054338757267203</c:v>
                      </c:pt>
                      <c:pt idx="1062">
                        <c:v>6.8119857026970596</c:v>
                      </c:pt>
                      <c:pt idx="1063">
                        <c:v>6.8185375296674096</c:v>
                      </c:pt>
                      <c:pt idx="1064">
                        <c:v>6.8250893566377497</c:v>
                      </c:pt>
                      <c:pt idx="1065">
                        <c:v>6.8316411836080899</c:v>
                      </c:pt>
                      <c:pt idx="1066">
                        <c:v>6.8381930105784301</c:v>
                      </c:pt>
                      <c:pt idx="1067">
                        <c:v>6.8447448375487703</c:v>
                      </c:pt>
                      <c:pt idx="1068">
                        <c:v>6.8512966645191202</c:v>
                      </c:pt>
                      <c:pt idx="1069">
                        <c:v>6.8578484914894604</c:v>
                      </c:pt>
                      <c:pt idx="1070">
                        <c:v>6.8644003184597997</c:v>
                      </c:pt>
                      <c:pt idx="1071">
                        <c:v>6.8709521454301399</c:v>
                      </c:pt>
                      <c:pt idx="1072">
                        <c:v>6.8775039724004898</c:v>
                      </c:pt>
                      <c:pt idx="1073">
                        <c:v>6.88405579937083</c:v>
                      </c:pt>
                      <c:pt idx="1074">
                        <c:v>6.8906076263411702</c:v>
                      </c:pt>
                      <c:pt idx="1075">
                        <c:v>6.8971594533115104</c:v>
                      </c:pt>
                      <c:pt idx="1076">
                        <c:v>6.9037112802818603</c:v>
                      </c:pt>
                      <c:pt idx="1077">
                        <c:v>6.9102631072521996</c:v>
                      </c:pt>
                      <c:pt idx="1078">
                        <c:v>6.9168149342225398</c:v>
                      </c:pt>
                      <c:pt idx="1079">
                        <c:v>6.92336676119288</c:v>
                      </c:pt>
                      <c:pt idx="1080">
                        <c:v>6.9299185881632299</c:v>
                      </c:pt>
                      <c:pt idx="1081">
                        <c:v>6.9364704151335701</c:v>
                      </c:pt>
                      <c:pt idx="1082">
                        <c:v>6.9430222421039103</c:v>
                      </c:pt>
                      <c:pt idx="1083">
                        <c:v>6.9495740690742496</c:v>
                      </c:pt>
                      <c:pt idx="1084">
                        <c:v>6.9561258960446004</c:v>
                      </c:pt>
                      <c:pt idx="1085">
                        <c:v>6.9626777230149397</c:v>
                      </c:pt>
                      <c:pt idx="1086">
                        <c:v>6.9692295499852799</c:v>
                      </c:pt>
                      <c:pt idx="1087">
                        <c:v>6.9757813769556201</c:v>
                      </c:pt>
                      <c:pt idx="1088">
                        <c:v>6.98233320392597</c:v>
                      </c:pt>
                      <c:pt idx="1089">
                        <c:v>6.9888850308963102</c:v>
                      </c:pt>
                      <c:pt idx="1090">
                        <c:v>6.9954368578666504</c:v>
                      </c:pt>
                      <c:pt idx="1091">
                        <c:v>7.0019886848369897</c:v>
                      </c:pt>
                      <c:pt idx="1092">
                        <c:v>7.0085405118073396</c:v>
                      </c:pt>
                      <c:pt idx="1093">
                        <c:v>7.0150923387776798</c:v>
                      </c:pt>
                      <c:pt idx="1094">
                        <c:v>7.02164416574802</c:v>
                      </c:pt>
                      <c:pt idx="1095">
                        <c:v>7.0281959927183602</c:v>
                      </c:pt>
                      <c:pt idx="1096">
                        <c:v>7.0347478196887101</c:v>
                      </c:pt>
                      <c:pt idx="1097">
                        <c:v>7.0412996466590503</c:v>
                      </c:pt>
                      <c:pt idx="1098">
                        <c:v>7.0478514736293896</c:v>
                      </c:pt>
                      <c:pt idx="1099">
                        <c:v>7.0544033005997298</c:v>
                      </c:pt>
                      <c:pt idx="1100">
                        <c:v>7.0609551275700699</c:v>
                      </c:pt>
                      <c:pt idx="1101">
                        <c:v>7.0675069545404199</c:v>
                      </c:pt>
                      <c:pt idx="1102">
                        <c:v>7.0740587815107601</c:v>
                      </c:pt>
                      <c:pt idx="1103">
                        <c:v>7.0806106084811002</c:v>
                      </c:pt>
                      <c:pt idx="1104">
                        <c:v>7.0871624354514502</c:v>
                      </c:pt>
                      <c:pt idx="1105">
                        <c:v>7.0937142624217904</c:v>
                      </c:pt>
                      <c:pt idx="1106">
                        <c:v>7.1002660893921297</c:v>
                      </c:pt>
                      <c:pt idx="1107">
                        <c:v>7.1068179163624698</c:v>
                      </c:pt>
                      <c:pt idx="1108">
                        <c:v>7.1133697433328198</c:v>
                      </c:pt>
                      <c:pt idx="1109">
                        <c:v>7.11992157030316</c:v>
                      </c:pt>
                      <c:pt idx="1110">
                        <c:v>7.1264733972735002</c:v>
                      </c:pt>
                      <c:pt idx="1111">
                        <c:v>7.1330252242438403</c:v>
                      </c:pt>
                      <c:pt idx="1112">
                        <c:v>7.1395770512141903</c:v>
                      </c:pt>
                      <c:pt idx="1113">
                        <c:v>7.1461288781845296</c:v>
                      </c:pt>
                      <c:pt idx="1114">
                        <c:v>7.1526807051548698</c:v>
                      </c:pt>
                      <c:pt idx="1115">
                        <c:v>7.1592325321252099</c:v>
                      </c:pt>
                      <c:pt idx="1116">
                        <c:v>7.1657843590955599</c:v>
                      </c:pt>
                      <c:pt idx="1117">
                        <c:v>7.1723361860659001</c:v>
                      </c:pt>
                      <c:pt idx="1118">
                        <c:v>7.1788880130362402</c:v>
                      </c:pt>
                      <c:pt idx="1119">
                        <c:v>7.1854398400065804</c:v>
                      </c:pt>
                      <c:pt idx="1120">
                        <c:v>7.1919916669769304</c:v>
                      </c:pt>
                      <c:pt idx="1121">
                        <c:v>7.1985434939472697</c:v>
                      </c:pt>
                      <c:pt idx="1122">
                        <c:v>7.2050953209176098</c:v>
                      </c:pt>
                      <c:pt idx="1123">
                        <c:v>7.21164714788795</c:v>
                      </c:pt>
                      <c:pt idx="1124">
                        <c:v>7.2181989748583</c:v>
                      </c:pt>
                      <c:pt idx="1125">
                        <c:v>7.2247508018286402</c:v>
                      </c:pt>
                      <c:pt idx="1126">
                        <c:v>7.2313026287989803</c:v>
                      </c:pt>
                      <c:pt idx="1127">
                        <c:v>7.2378544557693196</c:v>
                      </c:pt>
                      <c:pt idx="1128">
                        <c:v>7.2444062827396598</c:v>
                      </c:pt>
                      <c:pt idx="1129">
                        <c:v>7.2509581097100098</c:v>
                      </c:pt>
                      <c:pt idx="1130">
                        <c:v>7.2575099366803499</c:v>
                      </c:pt>
                      <c:pt idx="1131">
                        <c:v>7.2640617636506901</c:v>
                      </c:pt>
                      <c:pt idx="1132">
                        <c:v>7.2706135906210303</c:v>
                      </c:pt>
                      <c:pt idx="1133">
                        <c:v>7.2771654175913802</c:v>
                      </c:pt>
                      <c:pt idx="1134">
                        <c:v>7.2837172445617204</c:v>
                      </c:pt>
                      <c:pt idx="1135">
                        <c:v>7.2902690715320597</c:v>
                      </c:pt>
                      <c:pt idx="1136">
                        <c:v>7.2968208985023999</c:v>
                      </c:pt>
                      <c:pt idx="1137">
                        <c:v>7.3033727254727498</c:v>
                      </c:pt>
                      <c:pt idx="1138">
                        <c:v>7.30992455244309</c:v>
                      </c:pt>
                      <c:pt idx="1139">
                        <c:v>7.3164763794134302</c:v>
                      </c:pt>
                      <c:pt idx="1140">
                        <c:v>7.3230282063837704</c:v>
                      </c:pt>
                      <c:pt idx="1141">
                        <c:v>7.3295800333541203</c:v>
                      </c:pt>
                      <c:pt idx="1142">
                        <c:v>7.3361318603244596</c:v>
                      </c:pt>
                      <c:pt idx="1143">
                        <c:v>7.3426836872947998</c:v>
                      </c:pt>
                      <c:pt idx="1144">
                        <c:v>7.34923551426514</c:v>
                      </c:pt>
                      <c:pt idx="1145">
                        <c:v>7.3557873412354899</c:v>
                      </c:pt>
                      <c:pt idx="1146">
                        <c:v>7.3623391682058301</c:v>
                      </c:pt>
                      <c:pt idx="1147">
                        <c:v>7.3688909951761703</c:v>
                      </c:pt>
                      <c:pt idx="1148">
                        <c:v>7.3754428221465096</c:v>
                      </c:pt>
                      <c:pt idx="1149">
                        <c:v>7.3819946491168604</c:v>
                      </c:pt>
                      <c:pt idx="1150">
                        <c:v>7.3885464760871997</c:v>
                      </c:pt>
                      <c:pt idx="1151">
                        <c:v>7.3950983030575399</c:v>
                      </c:pt>
                      <c:pt idx="1152">
                        <c:v>7.4016501300278801</c:v>
                      </c:pt>
                      <c:pt idx="1153">
                        <c:v>7.40820195699823</c:v>
                      </c:pt>
                      <c:pt idx="1154">
                        <c:v>7.4147537839685702</c:v>
                      </c:pt>
                      <c:pt idx="1155">
                        <c:v>7.4213056109389104</c:v>
                      </c:pt>
                      <c:pt idx="1156">
                        <c:v>7.4278574379092497</c:v>
                      </c:pt>
                      <c:pt idx="1157">
                        <c:v>7.4344092648795996</c:v>
                      </c:pt>
                      <c:pt idx="1158">
                        <c:v>7.4409610918499398</c:v>
                      </c:pt>
                      <c:pt idx="1159">
                        <c:v>7.44751291882028</c:v>
                      </c:pt>
                      <c:pt idx="1160">
                        <c:v>7.4540647457906202</c:v>
                      </c:pt>
                      <c:pt idx="1161">
                        <c:v>7.4606165727609701</c:v>
                      </c:pt>
                      <c:pt idx="1162">
                        <c:v>7.4671683997313103</c:v>
                      </c:pt>
                      <c:pt idx="1163">
                        <c:v>7.4737202267016496</c:v>
                      </c:pt>
                      <c:pt idx="1164">
                        <c:v>7.4802720536719898</c:v>
                      </c:pt>
                      <c:pt idx="1165">
                        <c:v>7.48682388064233</c:v>
                      </c:pt>
                      <c:pt idx="1166">
                        <c:v>7.4933757076126799</c:v>
                      </c:pt>
                      <c:pt idx="1167">
                        <c:v>7.4999275345830201</c:v>
                      </c:pt>
                      <c:pt idx="1168">
                        <c:v>7.5064793615533603</c:v>
                      </c:pt>
                      <c:pt idx="1169">
                        <c:v>7.5130311885237004</c:v>
                      </c:pt>
                      <c:pt idx="1170">
                        <c:v>7.5195830154940504</c:v>
                      </c:pt>
                      <c:pt idx="1171">
                        <c:v>7.5261348424643897</c:v>
                      </c:pt>
                      <c:pt idx="1172">
                        <c:v>7.5326866694347299</c:v>
                      </c:pt>
                      <c:pt idx="1173">
                        <c:v>7.5392384964050798</c:v>
                      </c:pt>
                      <c:pt idx="1174">
                        <c:v>7.54579032337542</c:v>
                      </c:pt>
                      <c:pt idx="1175">
                        <c:v>7.5523421503457602</c:v>
                      </c:pt>
                      <c:pt idx="1176">
                        <c:v>7.5588939773161004</c:v>
                      </c:pt>
                      <c:pt idx="1177">
                        <c:v>7.5654458042864396</c:v>
                      </c:pt>
                      <c:pt idx="1178">
                        <c:v>7.5719976312567896</c:v>
                      </c:pt>
                      <c:pt idx="1179">
                        <c:v>7.5785494582271298</c:v>
                      </c:pt>
                      <c:pt idx="1180">
                        <c:v>7.58510128519747</c:v>
                      </c:pt>
                      <c:pt idx="1181">
                        <c:v>7.5916531121678199</c:v>
                      </c:pt>
                      <c:pt idx="1182">
                        <c:v>7.5982049391381601</c:v>
                      </c:pt>
                      <c:pt idx="1183">
                        <c:v>7.6047567661085003</c:v>
                      </c:pt>
                      <c:pt idx="1184">
                        <c:v>7.6113085930788396</c:v>
                      </c:pt>
                      <c:pt idx="1185">
                        <c:v>7.6178604200491904</c:v>
                      </c:pt>
                      <c:pt idx="1186">
                        <c:v>7.6244122470195297</c:v>
                      </c:pt>
                      <c:pt idx="1187">
                        <c:v>7.6309640739898699</c:v>
                      </c:pt>
                      <c:pt idx="1188">
                        <c:v>7.63751590096021</c:v>
                      </c:pt>
                      <c:pt idx="1189">
                        <c:v>7.6440677279305502</c:v>
                      </c:pt>
                      <c:pt idx="1190">
                        <c:v>7.6506195549009002</c:v>
                      </c:pt>
                      <c:pt idx="1191">
                        <c:v>7.6571713818712404</c:v>
                      </c:pt>
                      <c:pt idx="1192">
                        <c:v>7.6637232088415796</c:v>
                      </c:pt>
                      <c:pt idx="1193">
                        <c:v>7.6702750358119198</c:v>
                      </c:pt>
                      <c:pt idx="1194">
                        <c:v>7.6768268627822698</c:v>
                      </c:pt>
                      <c:pt idx="1195">
                        <c:v>7.68337868975261</c:v>
                      </c:pt>
                      <c:pt idx="1196">
                        <c:v>7.6899305167229501</c:v>
                      </c:pt>
                      <c:pt idx="1197">
                        <c:v>7.6964823436932903</c:v>
                      </c:pt>
                      <c:pt idx="1198">
                        <c:v>7.7030341706636403</c:v>
                      </c:pt>
                      <c:pt idx="1199">
                        <c:v>7.7095859976339796</c:v>
                      </c:pt>
                      <c:pt idx="1200">
                        <c:v>7.7161378246043197</c:v>
                      </c:pt>
                      <c:pt idx="1201">
                        <c:v>7.7226896515746599</c:v>
                      </c:pt>
                      <c:pt idx="1202">
                        <c:v>7.7292414785450099</c:v>
                      </c:pt>
                      <c:pt idx="1203">
                        <c:v>7.73579330551535</c:v>
                      </c:pt>
                      <c:pt idx="1204">
                        <c:v>7.7423451324856902</c:v>
                      </c:pt>
                      <c:pt idx="1205">
                        <c:v>7.7488969594560304</c:v>
                      </c:pt>
                      <c:pt idx="1206">
                        <c:v>7.7554487864263804</c:v>
                      </c:pt>
                      <c:pt idx="1207">
                        <c:v>7.7620006133967197</c:v>
                      </c:pt>
                      <c:pt idx="1208">
                        <c:v>7.7685524403670598</c:v>
                      </c:pt>
                      <c:pt idx="1209">
                        <c:v>7.7751042673374</c:v>
                      </c:pt>
                      <c:pt idx="1210">
                        <c:v>7.78165609430775</c:v>
                      </c:pt>
                      <c:pt idx="1211">
                        <c:v>7.7882079212780901</c:v>
                      </c:pt>
                      <c:pt idx="1212">
                        <c:v>7.7947597482484303</c:v>
                      </c:pt>
                      <c:pt idx="1213">
                        <c:v>7.8013115752187696</c:v>
                      </c:pt>
                      <c:pt idx="1214">
                        <c:v>7.8078634021891098</c:v>
                      </c:pt>
                      <c:pt idx="1215">
                        <c:v>7.8144152291594597</c:v>
                      </c:pt>
                      <c:pt idx="1216">
                        <c:v>7.8209670561297999</c:v>
                      </c:pt>
                      <c:pt idx="1217">
                        <c:v>7.8275188831001401</c:v>
                      </c:pt>
                      <c:pt idx="1218">
                        <c:v>7.8340707100704803</c:v>
                      </c:pt>
                      <c:pt idx="1219">
                        <c:v>7.8406225370408302</c:v>
                      </c:pt>
                      <c:pt idx="1220">
                        <c:v>7.8471743640111704</c:v>
                      </c:pt>
                      <c:pt idx="1221">
                        <c:v>7.8537261909815097</c:v>
                      </c:pt>
                      <c:pt idx="1222">
                        <c:v>7.8602780179518597</c:v>
                      </c:pt>
                      <c:pt idx="1223">
                        <c:v>7.8668298449221998</c:v>
                      </c:pt>
                      <c:pt idx="1224">
                        <c:v>7.87338167189254</c:v>
                      </c:pt>
                      <c:pt idx="1225">
                        <c:v>7.8799334988628802</c:v>
                      </c:pt>
                      <c:pt idx="1226">
                        <c:v>7.8864853258332204</c:v>
                      </c:pt>
                      <c:pt idx="1227">
                        <c:v>7.8930371528035703</c:v>
                      </c:pt>
                      <c:pt idx="1228">
                        <c:v>7.8995889797739096</c:v>
                      </c:pt>
                      <c:pt idx="1229">
                        <c:v>7.9061408067442498</c:v>
                      </c:pt>
                      <c:pt idx="1230">
                        <c:v>7.9126926337145997</c:v>
                      </c:pt>
                      <c:pt idx="1231">
                        <c:v>7.9192444606849399</c:v>
                      </c:pt>
                      <c:pt idx="1232">
                        <c:v>7.9257962876552801</c:v>
                      </c:pt>
                      <c:pt idx="1233">
                        <c:v>7.9323481146256203</c:v>
                      </c:pt>
                      <c:pt idx="1234">
                        <c:v>7.9388999415959702</c:v>
                      </c:pt>
                      <c:pt idx="1235">
                        <c:v>7.9454517685663104</c:v>
                      </c:pt>
                      <c:pt idx="1236">
                        <c:v>7.9520035955366497</c:v>
                      </c:pt>
                      <c:pt idx="1237">
                        <c:v>7.9585554225069899</c:v>
                      </c:pt>
                      <c:pt idx="1238">
                        <c:v>7.9651072494773398</c:v>
                      </c:pt>
                      <c:pt idx="1239">
                        <c:v>7.97165907644768</c:v>
                      </c:pt>
                      <c:pt idx="1240">
                        <c:v>7.9782109034180202</c:v>
                      </c:pt>
                      <c:pt idx="1241">
                        <c:v>7.9847627303883604</c:v>
                      </c:pt>
                      <c:pt idx="1242">
                        <c:v>7.9913145573586997</c:v>
                      </c:pt>
                      <c:pt idx="1243">
                        <c:v>7.9978663843290496</c:v>
                      </c:pt>
                      <c:pt idx="1244">
                        <c:v>8.0044182112993898</c:v>
                      </c:pt>
                      <c:pt idx="1245">
                        <c:v>8.0109700382697309</c:v>
                      </c:pt>
                      <c:pt idx="1246">
                        <c:v>8.0175218652400808</c:v>
                      </c:pt>
                      <c:pt idx="1247">
                        <c:v>8.0240736922104201</c:v>
                      </c:pt>
                      <c:pt idx="1248">
                        <c:v>8.0306255191807594</c:v>
                      </c:pt>
                      <c:pt idx="1249">
                        <c:v>8.0371773461511005</c:v>
                      </c:pt>
                      <c:pt idx="1250">
                        <c:v>8.0437291731214398</c:v>
                      </c:pt>
                      <c:pt idx="1251">
                        <c:v>8.0502810000917897</c:v>
                      </c:pt>
                      <c:pt idx="1252">
                        <c:v>8.0568328270621308</c:v>
                      </c:pt>
                      <c:pt idx="1253">
                        <c:v>8.0633846540324701</c:v>
                      </c:pt>
                      <c:pt idx="1254">
                        <c:v>8.0699364810028094</c:v>
                      </c:pt>
                      <c:pt idx="1255">
                        <c:v>8.0764883079731593</c:v>
                      </c:pt>
                      <c:pt idx="1256">
                        <c:v>8.0830401349435004</c:v>
                      </c:pt>
                      <c:pt idx="1257">
                        <c:v>8.0895919619138397</c:v>
                      </c:pt>
                      <c:pt idx="1258">
                        <c:v>8.0961437888841807</c:v>
                      </c:pt>
                      <c:pt idx="1259">
                        <c:v>8.1026956158545307</c:v>
                      </c:pt>
                      <c:pt idx="1260">
                        <c:v>8.10924744282487</c:v>
                      </c:pt>
                      <c:pt idx="1261">
                        <c:v>8.1157992697952093</c:v>
                      </c:pt>
                      <c:pt idx="1262">
                        <c:v>8.1223510967655503</c:v>
                      </c:pt>
                      <c:pt idx="1263">
                        <c:v>8.1289029237359003</c:v>
                      </c:pt>
                      <c:pt idx="1264">
                        <c:v>8.1354547507062396</c:v>
                      </c:pt>
                      <c:pt idx="1265">
                        <c:v>8.1420065776765806</c:v>
                      </c:pt>
                      <c:pt idx="1266">
                        <c:v>8.1485584046469199</c:v>
                      </c:pt>
                      <c:pt idx="1267">
                        <c:v>8.1551102316172699</c:v>
                      </c:pt>
                      <c:pt idx="1268">
                        <c:v>8.1616620585876092</c:v>
                      </c:pt>
                      <c:pt idx="1269">
                        <c:v>8.1682138855579502</c:v>
                      </c:pt>
                      <c:pt idx="1270">
                        <c:v>8.1747657125282895</c:v>
                      </c:pt>
                      <c:pt idx="1271">
                        <c:v>8.1813175394986306</c:v>
                      </c:pt>
                      <c:pt idx="1272">
                        <c:v>8.1878693664689806</c:v>
                      </c:pt>
                      <c:pt idx="1273">
                        <c:v>8.1944211934393199</c:v>
                      </c:pt>
                      <c:pt idx="1274">
                        <c:v>8.2009730204096591</c:v>
                      </c:pt>
                      <c:pt idx="1275">
                        <c:v>8.2075248473800109</c:v>
                      </c:pt>
                      <c:pt idx="1276">
                        <c:v>8.2140766743503502</c:v>
                      </c:pt>
                      <c:pt idx="1277">
                        <c:v>8.2206285013206895</c:v>
                      </c:pt>
                      <c:pt idx="1278">
                        <c:v>8.2271803282910305</c:v>
                      </c:pt>
                      <c:pt idx="1279">
                        <c:v>8.2337321552613698</c:v>
                      </c:pt>
                      <c:pt idx="1280">
                        <c:v>8.2402839822317198</c:v>
                      </c:pt>
                      <c:pt idx="1281">
                        <c:v>8.2468358092020608</c:v>
                      </c:pt>
                      <c:pt idx="1282">
                        <c:v>8.2533876361724001</c:v>
                      </c:pt>
                      <c:pt idx="1283">
                        <c:v>8.2599394631427394</c:v>
                      </c:pt>
                      <c:pt idx="1284">
                        <c:v>8.2664912901130894</c:v>
                      </c:pt>
                      <c:pt idx="1285">
                        <c:v>8.2730431170834304</c:v>
                      </c:pt>
                      <c:pt idx="1286">
                        <c:v>8.2795949440537697</c:v>
                      </c:pt>
                      <c:pt idx="1287">
                        <c:v>8.2861467710241108</c:v>
                      </c:pt>
                      <c:pt idx="1288">
                        <c:v>8.2926985979944607</c:v>
                      </c:pt>
                      <c:pt idx="1289">
                        <c:v>8.2992504249648</c:v>
                      </c:pt>
                      <c:pt idx="1290">
                        <c:v>8.3058022519351393</c:v>
                      </c:pt>
                      <c:pt idx="1291">
                        <c:v>8.3123540789054804</c:v>
                      </c:pt>
                      <c:pt idx="1292">
                        <c:v>8.3189059058758303</c:v>
                      </c:pt>
                      <c:pt idx="1293">
                        <c:v>8.3254577328461696</c:v>
                      </c:pt>
                      <c:pt idx="1294">
                        <c:v>8.3320095598165107</c:v>
                      </c:pt>
                      <c:pt idx="1295">
                        <c:v>8.3385613867868607</c:v>
                      </c:pt>
                      <c:pt idx="1296">
                        <c:v>8.3451132137571999</c:v>
                      </c:pt>
                      <c:pt idx="1297">
                        <c:v>8.3516650407275392</c:v>
                      </c:pt>
                      <c:pt idx="1298">
                        <c:v>8.3582168676978803</c:v>
                      </c:pt>
                      <c:pt idx="1299">
                        <c:v>8.3647686946682303</c:v>
                      </c:pt>
                      <c:pt idx="1300">
                        <c:v>8.3713205216385695</c:v>
                      </c:pt>
                      <c:pt idx="1301">
                        <c:v>8.3778723486089106</c:v>
                      </c:pt>
                      <c:pt idx="1302">
                        <c:v>8.3844241755792499</c:v>
                      </c:pt>
                      <c:pt idx="1303">
                        <c:v>8.3909760025495892</c:v>
                      </c:pt>
                      <c:pt idx="1304">
                        <c:v>8.3975278295199391</c:v>
                      </c:pt>
                      <c:pt idx="1305">
                        <c:v>8.4040796564902802</c:v>
                      </c:pt>
                      <c:pt idx="1306">
                        <c:v>8.4106314834606195</c:v>
                      </c:pt>
                      <c:pt idx="1307">
                        <c:v>8.4171833104309606</c:v>
                      </c:pt>
                      <c:pt idx="1308">
                        <c:v>8.4237351374013105</c:v>
                      </c:pt>
                      <c:pt idx="1309">
                        <c:v>8.4302869643716498</c:v>
                      </c:pt>
                      <c:pt idx="1310">
                        <c:v>8.4368387913419909</c:v>
                      </c:pt>
                      <c:pt idx="1311">
                        <c:v>8.4433906183123302</c:v>
                      </c:pt>
                      <c:pt idx="1312">
                        <c:v>8.4499424452826801</c:v>
                      </c:pt>
                      <c:pt idx="1313">
                        <c:v>8.4564942722530194</c:v>
                      </c:pt>
                      <c:pt idx="1314">
                        <c:v>8.4630460992233605</c:v>
                      </c:pt>
                      <c:pt idx="1315">
                        <c:v>8.4695979261936998</c:v>
                      </c:pt>
                      <c:pt idx="1316">
                        <c:v>8.4761497531640497</c:v>
                      </c:pt>
                      <c:pt idx="1317">
                        <c:v>8.4827015801343908</c:v>
                      </c:pt>
                      <c:pt idx="1318">
                        <c:v>8.4892534071047301</c:v>
                      </c:pt>
                      <c:pt idx="1319">
                        <c:v>8.4958052340750694</c:v>
                      </c:pt>
                      <c:pt idx="1320">
                        <c:v>8.5023570610454193</c:v>
                      </c:pt>
                      <c:pt idx="1321">
                        <c:v>8.5089088880157604</c:v>
                      </c:pt>
                      <c:pt idx="1322">
                        <c:v>8.5154607149860997</c:v>
                      </c:pt>
                      <c:pt idx="1323">
                        <c:v>8.5220125419564408</c:v>
                      </c:pt>
                      <c:pt idx="1324">
                        <c:v>8.5285643689267907</c:v>
                      </c:pt>
                      <c:pt idx="1325">
                        <c:v>8.53511619589713</c:v>
                      </c:pt>
                      <c:pt idx="1326">
                        <c:v>8.5416680228674693</c:v>
                      </c:pt>
                      <c:pt idx="1327">
                        <c:v>8.5482198498378104</c:v>
                      </c:pt>
                      <c:pt idx="1328">
                        <c:v>8.5547716768081603</c:v>
                      </c:pt>
                      <c:pt idx="1329">
                        <c:v>8.5613235037784996</c:v>
                      </c:pt>
                      <c:pt idx="1330">
                        <c:v>8.5678753307488407</c:v>
                      </c:pt>
                      <c:pt idx="1331">
                        <c:v>8.57442715771918</c:v>
                      </c:pt>
                      <c:pt idx="1332">
                        <c:v>8.5809789846895193</c:v>
                      </c:pt>
                      <c:pt idx="1333">
                        <c:v>8.5875308116598692</c:v>
                      </c:pt>
                      <c:pt idx="1334">
                        <c:v>8.5940826386302103</c:v>
                      </c:pt>
                      <c:pt idx="1335">
                        <c:v>8.6006344656005496</c:v>
                      </c:pt>
                      <c:pt idx="1336">
                        <c:v>8.6071862925708906</c:v>
                      </c:pt>
                      <c:pt idx="1337">
                        <c:v>8.6137381195412406</c:v>
                      </c:pt>
                      <c:pt idx="1338">
                        <c:v>8.6202899465115799</c:v>
                      </c:pt>
                      <c:pt idx="1339">
                        <c:v>8.6268417734819192</c:v>
                      </c:pt>
                      <c:pt idx="1340">
                        <c:v>8.6333936004522602</c:v>
                      </c:pt>
                      <c:pt idx="1341">
                        <c:v>8.6399454274226102</c:v>
                      </c:pt>
                      <c:pt idx="1342">
                        <c:v>8.6464972543929495</c:v>
                      </c:pt>
                      <c:pt idx="1343">
                        <c:v>8.6530490813632905</c:v>
                      </c:pt>
                      <c:pt idx="1344">
                        <c:v>8.6596009083336298</c:v>
                      </c:pt>
                      <c:pt idx="1345">
                        <c:v>8.6661527353039798</c:v>
                      </c:pt>
                      <c:pt idx="1346">
                        <c:v>8.6727045622743208</c:v>
                      </c:pt>
                      <c:pt idx="1347">
                        <c:v>8.6792563892446601</c:v>
                      </c:pt>
                      <c:pt idx="1348">
                        <c:v>8.6858082162149994</c:v>
                      </c:pt>
                      <c:pt idx="1349">
                        <c:v>8.6923600431853494</c:v>
                      </c:pt>
                      <c:pt idx="1350">
                        <c:v>8.6989118701556905</c:v>
                      </c:pt>
                      <c:pt idx="1351">
                        <c:v>8.7054636971260297</c:v>
                      </c:pt>
                      <c:pt idx="1352">
                        <c:v>8.7120155240963708</c:v>
                      </c:pt>
                      <c:pt idx="1353">
                        <c:v>8.7185673510667101</c:v>
                      </c:pt>
                      <c:pt idx="1354">
                        <c:v>8.7251191780370601</c:v>
                      </c:pt>
                      <c:pt idx="1355">
                        <c:v>8.7316710050073993</c:v>
                      </c:pt>
                      <c:pt idx="1356">
                        <c:v>8.7382228319777404</c:v>
                      </c:pt>
                      <c:pt idx="1357">
                        <c:v>8.7447746589480904</c:v>
                      </c:pt>
                      <c:pt idx="1358">
                        <c:v>8.7513264859184297</c:v>
                      </c:pt>
                      <c:pt idx="1359">
                        <c:v>8.7578783128887707</c:v>
                      </c:pt>
                      <c:pt idx="1360">
                        <c:v>8.76443013985911</c:v>
                      </c:pt>
                      <c:pt idx="1361">
                        <c:v>8.77098196682946</c:v>
                      </c:pt>
                      <c:pt idx="1362">
                        <c:v>8.7775337937997993</c:v>
                      </c:pt>
                      <c:pt idx="1363">
                        <c:v>8.7840856207701403</c:v>
                      </c:pt>
                      <c:pt idx="1364">
                        <c:v>8.7906374477404903</c:v>
                      </c:pt>
                      <c:pt idx="1365">
                        <c:v>8.7971892747108296</c:v>
                      </c:pt>
                      <c:pt idx="1366">
                        <c:v>8.8037411016811706</c:v>
                      </c:pt>
                      <c:pt idx="1367">
                        <c:v>8.8102929286515099</c:v>
                      </c:pt>
                      <c:pt idx="1368">
                        <c:v>8.8168447556218492</c:v>
                      </c:pt>
                      <c:pt idx="1369">
                        <c:v>8.8233965825921992</c:v>
                      </c:pt>
                      <c:pt idx="1370">
                        <c:v>8.8299484095625402</c:v>
                      </c:pt>
                      <c:pt idx="1371">
                        <c:v>8.8365002365328795</c:v>
                      </c:pt>
                      <c:pt idx="1372">
                        <c:v>8.8430520635032206</c:v>
                      </c:pt>
                      <c:pt idx="1373">
                        <c:v>8.8496038904735705</c:v>
                      </c:pt>
                      <c:pt idx="1374">
                        <c:v>8.8561557174439098</c:v>
                      </c:pt>
                      <c:pt idx="1375">
                        <c:v>8.8627075444142491</c:v>
                      </c:pt>
                      <c:pt idx="1376">
                        <c:v>8.8692593713845902</c:v>
                      </c:pt>
                      <c:pt idx="1377">
                        <c:v>8.8758111983549401</c:v>
                      </c:pt>
                      <c:pt idx="1378">
                        <c:v>8.8823630253252794</c:v>
                      </c:pt>
                      <c:pt idx="1379">
                        <c:v>8.8889148522956205</c:v>
                      </c:pt>
                      <c:pt idx="1380">
                        <c:v>8.8954666792659598</c:v>
                      </c:pt>
                      <c:pt idx="1381">
                        <c:v>8.9020185062363097</c:v>
                      </c:pt>
                      <c:pt idx="1382">
                        <c:v>8.9085703332066508</c:v>
                      </c:pt>
                      <c:pt idx="1383">
                        <c:v>8.9151221601769901</c:v>
                      </c:pt>
                      <c:pt idx="1384">
                        <c:v>8.9216739871473294</c:v>
                      </c:pt>
                      <c:pt idx="1385">
                        <c:v>8.9282258141176793</c:v>
                      </c:pt>
                      <c:pt idx="1386">
                        <c:v>8.9347776410880204</c:v>
                      </c:pt>
                      <c:pt idx="1387">
                        <c:v>8.9413294680583597</c:v>
                      </c:pt>
                      <c:pt idx="1388">
                        <c:v>8.9478812950287008</c:v>
                      </c:pt>
                      <c:pt idx="1389">
                        <c:v>8.9544331219990507</c:v>
                      </c:pt>
                      <c:pt idx="1390">
                        <c:v>8.96098494896939</c:v>
                      </c:pt>
                      <c:pt idx="1391">
                        <c:v>8.9675367759397293</c:v>
                      </c:pt>
                      <c:pt idx="1392">
                        <c:v>8.9740886029100704</c:v>
                      </c:pt>
                      <c:pt idx="1393">
                        <c:v>8.9806404298804097</c:v>
                      </c:pt>
                      <c:pt idx="1394">
                        <c:v>8.9871922568507596</c:v>
                      </c:pt>
                      <c:pt idx="1395">
                        <c:v>8.9937440838211007</c:v>
                      </c:pt>
                      <c:pt idx="1396">
                        <c:v>9.00029591079144</c:v>
                      </c:pt>
                      <c:pt idx="1397">
                        <c:v>9.0068477377617793</c:v>
                      </c:pt>
                      <c:pt idx="1398">
                        <c:v>9.0133995647321292</c:v>
                      </c:pt>
                      <c:pt idx="1399">
                        <c:v>9.0199513917024703</c:v>
                      </c:pt>
                      <c:pt idx="1400">
                        <c:v>9.0265032186728096</c:v>
                      </c:pt>
                      <c:pt idx="1401">
                        <c:v>9.0330550456431506</c:v>
                      </c:pt>
                      <c:pt idx="1402">
                        <c:v>9.0396068726135006</c:v>
                      </c:pt>
                      <c:pt idx="1403">
                        <c:v>9.0461586995838399</c:v>
                      </c:pt>
                      <c:pt idx="1404">
                        <c:v>9.0527105265541792</c:v>
                      </c:pt>
                      <c:pt idx="1405">
                        <c:v>9.0592623535245203</c:v>
                      </c:pt>
                      <c:pt idx="1406">
                        <c:v>9.0658141804948702</c:v>
                      </c:pt>
                      <c:pt idx="1407">
                        <c:v>9.0723660074652095</c:v>
                      </c:pt>
                      <c:pt idx="1408">
                        <c:v>9.0789178344355506</c:v>
                      </c:pt>
                      <c:pt idx="1409">
                        <c:v>9.0854696614058899</c:v>
                      </c:pt>
                      <c:pt idx="1410">
                        <c:v>9.0920214883762398</c:v>
                      </c:pt>
                      <c:pt idx="1411">
                        <c:v>9.0985733153465809</c:v>
                      </c:pt>
                      <c:pt idx="1412">
                        <c:v>9.1051251423169202</c:v>
                      </c:pt>
                      <c:pt idx="1413">
                        <c:v>9.1116769692872701</c:v>
                      </c:pt>
                      <c:pt idx="1414">
                        <c:v>9.1182287962576094</c:v>
                      </c:pt>
                      <c:pt idx="1415">
                        <c:v>9.1247806232279505</c:v>
                      </c:pt>
                      <c:pt idx="1416">
                        <c:v>9.1313324501982898</c:v>
                      </c:pt>
                      <c:pt idx="1417">
                        <c:v>9.1378842771686308</c:v>
                      </c:pt>
                      <c:pt idx="1418">
                        <c:v>9.1444361041389808</c:v>
                      </c:pt>
                      <c:pt idx="1419">
                        <c:v>9.1509879311093201</c:v>
                      </c:pt>
                      <c:pt idx="1420">
                        <c:v>9.1575397580796594</c:v>
                      </c:pt>
                      <c:pt idx="1421">
                        <c:v>9.1640915850500004</c:v>
                      </c:pt>
                      <c:pt idx="1422">
                        <c:v>9.1706434120203504</c:v>
                      </c:pt>
                      <c:pt idx="1423">
                        <c:v>9.1771952389906897</c:v>
                      </c:pt>
                      <c:pt idx="1424">
                        <c:v>9.1837470659610307</c:v>
                      </c:pt>
                      <c:pt idx="1425">
                        <c:v>9.19029889293137</c:v>
                      </c:pt>
                      <c:pt idx="1426">
                        <c:v>9.19685071990172</c:v>
                      </c:pt>
                      <c:pt idx="1427">
                        <c:v>9.2034025468720593</c:v>
                      </c:pt>
                      <c:pt idx="1428">
                        <c:v>9.2099543738424003</c:v>
                      </c:pt>
                      <c:pt idx="1429">
                        <c:v>9.2165062008127396</c:v>
                      </c:pt>
                      <c:pt idx="1430">
                        <c:v>9.2230580277830896</c:v>
                      </c:pt>
                      <c:pt idx="1431">
                        <c:v>9.2296098547534307</c:v>
                      </c:pt>
                      <c:pt idx="1432">
                        <c:v>9.2361616817237699</c:v>
                      </c:pt>
                      <c:pt idx="1433">
                        <c:v>9.2427135086941092</c:v>
                      </c:pt>
                      <c:pt idx="1434">
                        <c:v>9.2492653356644592</c:v>
                      </c:pt>
                      <c:pt idx="1435">
                        <c:v>9.2558171626348003</c:v>
                      </c:pt>
                      <c:pt idx="1436">
                        <c:v>9.2623689896051395</c:v>
                      </c:pt>
                      <c:pt idx="1437">
                        <c:v>9.2689208165754806</c:v>
                      </c:pt>
                      <c:pt idx="1438">
                        <c:v>9.2754726435458306</c:v>
                      </c:pt>
                      <c:pt idx="1439">
                        <c:v>9.2820244705161699</c:v>
                      </c:pt>
                      <c:pt idx="1440">
                        <c:v>9.2885762974865091</c:v>
                      </c:pt>
                      <c:pt idx="1441">
                        <c:v>9.2951281244568502</c:v>
                      </c:pt>
                      <c:pt idx="1442">
                        <c:v>9.3016799514271895</c:v>
                      </c:pt>
                      <c:pt idx="1443">
                        <c:v>9.3082317783975395</c:v>
                      </c:pt>
                      <c:pt idx="1444">
                        <c:v>9.3147836053678805</c:v>
                      </c:pt>
                      <c:pt idx="1445">
                        <c:v>9.3213354323382198</c:v>
                      </c:pt>
                      <c:pt idx="1446">
                        <c:v>9.3278872593085698</c:v>
                      </c:pt>
                      <c:pt idx="1447">
                        <c:v>9.3344390862789108</c:v>
                      </c:pt>
                      <c:pt idx="1448">
                        <c:v>9.3409909132492501</c:v>
                      </c:pt>
                      <c:pt idx="1449">
                        <c:v>9.3475427402195894</c:v>
                      </c:pt>
                      <c:pt idx="1450">
                        <c:v>9.3540945671899394</c:v>
                      </c:pt>
                      <c:pt idx="1451">
                        <c:v>9.3606463941602804</c:v>
                      </c:pt>
                      <c:pt idx="1452">
                        <c:v>9.3671982211306197</c:v>
                      </c:pt>
                      <c:pt idx="1453">
                        <c:v>9.3737500481009608</c:v>
                      </c:pt>
                      <c:pt idx="1454">
                        <c:v>9.3803018750713001</c:v>
                      </c:pt>
                      <c:pt idx="1455">
                        <c:v>9.38685370204165</c:v>
                      </c:pt>
                      <c:pt idx="1456">
                        <c:v>9.3934055290119893</c:v>
                      </c:pt>
                      <c:pt idx="1457">
                        <c:v>9.3999573559823304</c:v>
                      </c:pt>
                      <c:pt idx="1458">
                        <c:v>9.4065091829526697</c:v>
                      </c:pt>
                      <c:pt idx="1459">
                        <c:v>9.4130610099230196</c:v>
                      </c:pt>
                      <c:pt idx="1460">
                        <c:v>9.4196128368933607</c:v>
                      </c:pt>
                      <c:pt idx="1461">
                        <c:v>9.4261646638637</c:v>
                      </c:pt>
                      <c:pt idx="1462">
                        <c:v>9.4327164908340393</c:v>
                      </c:pt>
                      <c:pt idx="1463">
                        <c:v>9.4392683178043892</c:v>
                      </c:pt>
                      <c:pt idx="1464">
                        <c:v>9.4458201447747303</c:v>
                      </c:pt>
                      <c:pt idx="1465">
                        <c:v>9.4523719717450696</c:v>
                      </c:pt>
                      <c:pt idx="1466">
                        <c:v>9.4589237987154107</c:v>
                      </c:pt>
                      <c:pt idx="1467">
                        <c:v>9.4654756256857606</c:v>
                      </c:pt>
                      <c:pt idx="1468">
                        <c:v>9.4720274526560999</c:v>
                      </c:pt>
                      <c:pt idx="1469">
                        <c:v>9.4785792796264392</c:v>
                      </c:pt>
                      <c:pt idx="1470">
                        <c:v>9.4851311065967803</c:v>
                      </c:pt>
                      <c:pt idx="1471">
                        <c:v>9.4916829335671302</c:v>
                      </c:pt>
                      <c:pt idx="1472">
                        <c:v>9.4982347605374695</c:v>
                      </c:pt>
                      <c:pt idx="1473">
                        <c:v>9.5047865875078106</c:v>
                      </c:pt>
                      <c:pt idx="1474">
                        <c:v>9.5113384144781499</c:v>
                      </c:pt>
                      <c:pt idx="1475">
                        <c:v>9.5178902414484998</c:v>
                      </c:pt>
                      <c:pt idx="1476">
                        <c:v>9.5244420684188391</c:v>
                      </c:pt>
                      <c:pt idx="1477">
                        <c:v>9.5309938953891802</c:v>
                      </c:pt>
                      <c:pt idx="1478">
                        <c:v>9.5375457223595195</c:v>
                      </c:pt>
                      <c:pt idx="1479">
                        <c:v>9.5440975493298694</c:v>
                      </c:pt>
                      <c:pt idx="1480">
                        <c:v>9.5506493763002105</c:v>
                      </c:pt>
                      <c:pt idx="1481">
                        <c:v>9.5572012032705498</c:v>
                      </c:pt>
                      <c:pt idx="1482">
                        <c:v>9.5637530302408909</c:v>
                      </c:pt>
                      <c:pt idx="1483">
                        <c:v>9.5703048572112408</c:v>
                      </c:pt>
                      <c:pt idx="1484">
                        <c:v>9.5768566841815801</c:v>
                      </c:pt>
                      <c:pt idx="1485">
                        <c:v>9.5834085111519194</c:v>
                      </c:pt>
                      <c:pt idx="1486">
                        <c:v>9.5899603381222605</c:v>
                      </c:pt>
                      <c:pt idx="1487">
                        <c:v>9.5965121650926104</c:v>
                      </c:pt>
                      <c:pt idx="1488">
                        <c:v>9.6030639920629497</c:v>
                      </c:pt>
                      <c:pt idx="1489">
                        <c:v>9.6096158190332908</c:v>
                      </c:pt>
                      <c:pt idx="1490">
                        <c:v>9.6161676460036301</c:v>
                      </c:pt>
                      <c:pt idx="1491">
                        <c:v>9.62271947297398</c:v>
                      </c:pt>
                      <c:pt idx="1492">
                        <c:v>9.6292712999443193</c:v>
                      </c:pt>
                      <c:pt idx="1493">
                        <c:v>9.6358231269146604</c:v>
                      </c:pt>
                      <c:pt idx="1494">
                        <c:v>9.6423749538849997</c:v>
                      </c:pt>
                      <c:pt idx="1495">
                        <c:v>9.6489267808553496</c:v>
                      </c:pt>
                      <c:pt idx="1496">
                        <c:v>9.6554786078256907</c:v>
                      </c:pt>
                      <c:pt idx="1497">
                        <c:v>9.66203043479603</c:v>
                      </c:pt>
                      <c:pt idx="1498">
                        <c:v>9.6685822617663693</c:v>
                      </c:pt>
                      <c:pt idx="1499">
                        <c:v>9.6751340887367192</c:v>
                      </c:pt>
                      <c:pt idx="1500">
                        <c:v>9.6816859157070603</c:v>
                      </c:pt>
                      <c:pt idx="1501">
                        <c:v>9.6882377426773996</c:v>
                      </c:pt>
                      <c:pt idx="1502">
                        <c:v>9.6947895696477406</c:v>
                      </c:pt>
                      <c:pt idx="1503">
                        <c:v>9.7013413966180906</c:v>
                      </c:pt>
                      <c:pt idx="1504">
                        <c:v>9.7078932235884299</c:v>
                      </c:pt>
                      <c:pt idx="1505">
                        <c:v>9.7144450505587692</c:v>
                      </c:pt>
                      <c:pt idx="1506">
                        <c:v>9.7209968775291102</c:v>
                      </c:pt>
                      <c:pt idx="1507">
                        <c:v>9.7275487044994495</c:v>
                      </c:pt>
                      <c:pt idx="1508">
                        <c:v>9.7341005314697995</c:v>
                      </c:pt>
                      <c:pt idx="1509">
                        <c:v>9.7406523584401405</c:v>
                      </c:pt>
                      <c:pt idx="1510">
                        <c:v>9.7472041854104798</c:v>
                      </c:pt>
                      <c:pt idx="1511">
                        <c:v>9.7537560123808298</c:v>
                      </c:pt>
                      <c:pt idx="1512">
                        <c:v>9.7603078393511709</c:v>
                      </c:pt>
                      <c:pt idx="1513">
                        <c:v>9.7668596663215101</c:v>
                      </c:pt>
                      <c:pt idx="1514">
                        <c:v>9.7734114932918494</c:v>
                      </c:pt>
                      <c:pt idx="1515">
                        <c:v>9.7799633202621994</c:v>
                      </c:pt>
                      <c:pt idx="1516">
                        <c:v>9.7865151472325405</c:v>
                      </c:pt>
                      <c:pt idx="1517">
                        <c:v>9.7930669742028797</c:v>
                      </c:pt>
                      <c:pt idx="1518">
                        <c:v>9.7996188011732208</c:v>
                      </c:pt>
                      <c:pt idx="1519">
                        <c:v>9.8061706281435601</c:v>
                      </c:pt>
                      <c:pt idx="1520">
                        <c:v>9.8127224551139101</c:v>
                      </c:pt>
                      <c:pt idx="1521">
                        <c:v>9.8192742820842494</c:v>
                      </c:pt>
                      <c:pt idx="1522">
                        <c:v>9.8258261090545904</c:v>
                      </c:pt>
                      <c:pt idx="1523">
                        <c:v>9.8323779360249297</c:v>
                      </c:pt>
                      <c:pt idx="1524">
                        <c:v>9.8389297629952797</c:v>
                      </c:pt>
                      <c:pt idx="1525">
                        <c:v>9.8454815899656207</c:v>
                      </c:pt>
                      <c:pt idx="1526">
                        <c:v>9.85203341693596</c:v>
                      </c:pt>
                      <c:pt idx="1527">
                        <c:v>9.85858524390631</c:v>
                      </c:pt>
                      <c:pt idx="1528">
                        <c:v>9.8651370708766493</c:v>
                      </c:pt>
                      <c:pt idx="1529">
                        <c:v>9.8716888978469903</c:v>
                      </c:pt>
                      <c:pt idx="1530">
                        <c:v>9.8782407248173296</c:v>
                      </c:pt>
                      <c:pt idx="1531">
                        <c:v>9.8847925517876707</c:v>
                      </c:pt>
                      <c:pt idx="1532">
                        <c:v>9.8913443787580206</c:v>
                      </c:pt>
                      <c:pt idx="1533">
                        <c:v>9.8978962057283599</c:v>
                      </c:pt>
                      <c:pt idx="1534">
                        <c:v>9.9044480326986992</c:v>
                      </c:pt>
                      <c:pt idx="1535">
                        <c:v>9.9109998596690403</c:v>
                      </c:pt>
                      <c:pt idx="1536">
                        <c:v>9.9175516866393796</c:v>
                      </c:pt>
                      <c:pt idx="1537">
                        <c:v>9.9241035136097295</c:v>
                      </c:pt>
                      <c:pt idx="1538">
                        <c:v>9.9306553405800706</c:v>
                      </c:pt>
                      <c:pt idx="1539">
                        <c:v>9.9372071675504099</c:v>
                      </c:pt>
                      <c:pt idx="1540">
                        <c:v>9.9437589945207598</c:v>
                      </c:pt>
                      <c:pt idx="1541">
                        <c:v>9.9503108214910991</c:v>
                      </c:pt>
                      <c:pt idx="1542">
                        <c:v>9.9568626484614402</c:v>
                      </c:pt>
                      <c:pt idx="1543">
                        <c:v>9.9634144754317795</c:v>
                      </c:pt>
                      <c:pt idx="1544">
                        <c:v>9.9699663024021294</c:v>
                      </c:pt>
                      <c:pt idx="1545">
                        <c:v>9.9765181293724705</c:v>
                      </c:pt>
                      <c:pt idx="1546">
                        <c:v>9.9830699563428098</c:v>
                      </c:pt>
                      <c:pt idx="1547">
                        <c:v>9.9896217833131509</c:v>
                      </c:pt>
                      <c:pt idx="1548">
                        <c:v>9.9961736102835008</c:v>
                      </c:pt>
                      <c:pt idx="1549">
                        <c:v>10.002725437253799</c:v>
                      </c:pt>
                      <c:pt idx="1550">
                        <c:v>10.009277264224201</c:v>
                      </c:pt>
                      <c:pt idx="1551">
                        <c:v>10.015829091194499</c:v>
                      </c:pt>
                      <c:pt idx="1552">
                        <c:v>10.022380918164901</c:v>
                      </c:pt>
                      <c:pt idx="1553">
                        <c:v>10.028932745135201</c:v>
                      </c:pt>
                      <c:pt idx="1554">
                        <c:v>10.035484572105601</c:v>
                      </c:pt>
                      <c:pt idx="1555">
                        <c:v>10.042036399075901</c:v>
                      </c:pt>
                      <c:pt idx="1556">
                        <c:v>10.048588226046199</c:v>
                      </c:pt>
                      <c:pt idx="1557">
                        <c:v>10.055140053016601</c:v>
                      </c:pt>
                      <c:pt idx="1558">
                        <c:v>10.061691879986901</c:v>
                      </c:pt>
                      <c:pt idx="1559">
                        <c:v>10.068243706957301</c:v>
                      </c:pt>
                      <c:pt idx="1560">
                        <c:v>10.074795533927601</c:v>
                      </c:pt>
                      <c:pt idx="1561">
                        <c:v>10.081347360897899</c:v>
                      </c:pt>
                      <c:pt idx="1562">
                        <c:v>10.087899187868301</c:v>
                      </c:pt>
                      <c:pt idx="1563">
                        <c:v>10.094451014838601</c:v>
                      </c:pt>
                      <c:pt idx="1564">
                        <c:v>10.101002841809001</c:v>
                      </c:pt>
                      <c:pt idx="1565">
                        <c:v>10.107554668779301</c:v>
                      </c:pt>
                      <c:pt idx="1566">
                        <c:v>10.1141064957497</c:v>
                      </c:pt>
                      <c:pt idx="1567">
                        <c:v>10.120658322720001</c:v>
                      </c:pt>
                      <c:pt idx="1568">
                        <c:v>10.127210149690301</c:v>
                      </c:pt>
                      <c:pt idx="1569">
                        <c:v>10.133761976660701</c:v>
                      </c:pt>
                      <c:pt idx="1570">
                        <c:v>10.140313803631001</c:v>
                      </c:pt>
                      <c:pt idx="1571">
                        <c:v>10.1468656306014</c:v>
                      </c:pt>
                      <c:pt idx="1572">
                        <c:v>10.153417457571701</c:v>
                      </c:pt>
                      <c:pt idx="1573">
                        <c:v>10.1599692845421</c:v>
                      </c:pt>
                      <c:pt idx="1574">
                        <c:v>10.166521111512401</c:v>
                      </c:pt>
                      <c:pt idx="1575">
                        <c:v>10.173072938482701</c:v>
                      </c:pt>
                      <c:pt idx="1576">
                        <c:v>10.1796247654531</c:v>
                      </c:pt>
                      <c:pt idx="1577">
                        <c:v>10.186176592423401</c:v>
                      </c:pt>
                      <c:pt idx="1578">
                        <c:v>10.1927284193938</c:v>
                      </c:pt>
                      <c:pt idx="1579">
                        <c:v>10.199280246364101</c:v>
                      </c:pt>
                      <c:pt idx="1580">
                        <c:v>10.2058320733345</c:v>
                      </c:pt>
                      <c:pt idx="1581">
                        <c:v>10.2123839003048</c:v>
                      </c:pt>
                      <c:pt idx="1582">
                        <c:v>10.218935727275101</c:v>
                      </c:pt>
                      <c:pt idx="1583">
                        <c:v>10.2254875542455</c:v>
                      </c:pt>
                      <c:pt idx="1584">
                        <c:v>10.232039381215801</c:v>
                      </c:pt>
                      <c:pt idx="1585">
                        <c:v>10.2385912081862</c:v>
                      </c:pt>
                      <c:pt idx="1586">
                        <c:v>10.2451430351565</c:v>
                      </c:pt>
                      <c:pt idx="1587">
                        <c:v>10.2516948621269</c:v>
                      </c:pt>
                      <c:pt idx="1588">
                        <c:v>10.2582466890972</c:v>
                      </c:pt>
                      <c:pt idx="1589">
                        <c:v>10.264798516067501</c:v>
                      </c:pt>
                      <c:pt idx="1590">
                        <c:v>10.2713503430379</c:v>
                      </c:pt>
                      <c:pt idx="1591">
                        <c:v>10.2779021700082</c:v>
                      </c:pt>
                      <c:pt idx="1592">
                        <c:v>10.2844539969786</c:v>
                      </c:pt>
                      <c:pt idx="1593">
                        <c:v>10.2910058239489</c:v>
                      </c:pt>
                      <c:pt idx="1594">
                        <c:v>10.297557650919201</c:v>
                      </c:pt>
                      <c:pt idx="1595">
                        <c:v>10.3041094778896</c:v>
                      </c:pt>
                      <c:pt idx="1596">
                        <c:v>10.310661304859901</c:v>
                      </c:pt>
                      <c:pt idx="1597">
                        <c:v>10.3172131318303</c:v>
                      </c:pt>
                      <c:pt idx="1598">
                        <c:v>10.3237649588006</c:v>
                      </c:pt>
                      <c:pt idx="1599">
                        <c:v>10.330316785771</c:v>
                      </c:pt>
                      <c:pt idx="1600">
                        <c:v>10.3368686127413</c:v>
                      </c:pt>
                      <c:pt idx="1601">
                        <c:v>10.343420439711601</c:v>
                      </c:pt>
                      <c:pt idx="1602">
                        <c:v>10.349972266682</c:v>
                      </c:pt>
                      <c:pt idx="1603">
                        <c:v>10.3565240936523</c:v>
                      </c:pt>
                      <c:pt idx="1604">
                        <c:v>10.3630759206227</c:v>
                      </c:pt>
                      <c:pt idx="1605">
                        <c:v>10.369627747593</c:v>
                      </c:pt>
                      <c:pt idx="1606">
                        <c:v>10.3761795745634</c:v>
                      </c:pt>
                      <c:pt idx="1607">
                        <c:v>10.3827314015337</c:v>
                      </c:pt>
                      <c:pt idx="1608">
                        <c:v>10.389283228504</c:v>
                      </c:pt>
                      <c:pt idx="1609">
                        <c:v>10.3958350554744</c:v>
                      </c:pt>
                      <c:pt idx="1610">
                        <c:v>10.4023868824447</c:v>
                      </c:pt>
                      <c:pt idx="1611">
                        <c:v>10.4089387094151</c:v>
                      </c:pt>
                      <c:pt idx="1612">
                        <c:v>10.4154905363854</c:v>
                      </c:pt>
                      <c:pt idx="1613">
                        <c:v>10.4220423633558</c:v>
                      </c:pt>
                      <c:pt idx="1614">
                        <c:v>10.4285941903261</c:v>
                      </c:pt>
                      <c:pt idx="1615">
                        <c:v>10.4351460172964</c:v>
                      </c:pt>
                      <c:pt idx="1616">
                        <c:v>10.4416978442668</c:v>
                      </c:pt>
                      <c:pt idx="1617">
                        <c:v>10.4482496712371</c:v>
                      </c:pt>
                      <c:pt idx="1618">
                        <c:v>10.4548014982075</c:v>
                      </c:pt>
                      <c:pt idx="1619">
                        <c:v>10.4613533251778</c:v>
                      </c:pt>
                      <c:pt idx="1620">
                        <c:v>10.4679051521482</c:v>
                      </c:pt>
                      <c:pt idx="1621">
                        <c:v>10.4744569791185</c:v>
                      </c:pt>
                      <c:pt idx="1622">
                        <c:v>10.4810088060888</c:v>
                      </c:pt>
                      <c:pt idx="1623">
                        <c:v>10.4875606330592</c:v>
                      </c:pt>
                      <c:pt idx="1624">
                        <c:v>10.4941124600295</c:v>
                      </c:pt>
                      <c:pt idx="1625">
                        <c:v>10.5006642869999</c:v>
                      </c:pt>
                      <c:pt idx="1626">
                        <c:v>10.5072161139702</c:v>
                      </c:pt>
                      <c:pt idx="1627">
                        <c:v>10.5137679409406</c:v>
                      </c:pt>
                      <c:pt idx="1628">
                        <c:v>10.5203197679109</c:v>
                      </c:pt>
                      <c:pt idx="1629">
                        <c:v>10.5268715948812</c:v>
                      </c:pt>
                      <c:pt idx="1630">
                        <c:v>10.5334234218516</c:v>
                      </c:pt>
                      <c:pt idx="1631">
                        <c:v>10.5399752488219</c:v>
                      </c:pt>
                      <c:pt idx="1632">
                        <c:v>10.5465270757923</c:v>
                      </c:pt>
                      <c:pt idx="1633">
                        <c:v>10.5530789027626</c:v>
                      </c:pt>
                      <c:pt idx="1634">
                        <c:v>10.5596307297329</c:v>
                      </c:pt>
                      <c:pt idx="1635">
                        <c:v>10.5661825567033</c:v>
                      </c:pt>
                      <c:pt idx="1636">
                        <c:v>10.5727343836736</c:v>
                      </c:pt>
                      <c:pt idx="1637">
                        <c:v>10.579286210644</c:v>
                      </c:pt>
                      <c:pt idx="1638">
                        <c:v>10.5858380376143</c:v>
                      </c:pt>
                      <c:pt idx="1639">
                        <c:v>10.5923898645847</c:v>
                      </c:pt>
                      <c:pt idx="1640">
                        <c:v>10.598941691555</c:v>
                      </c:pt>
                      <c:pt idx="1641">
                        <c:v>10.6054935185253</c:v>
                      </c:pt>
                      <c:pt idx="1642">
                        <c:v>10.6120453454957</c:v>
                      </c:pt>
                      <c:pt idx="1643">
                        <c:v>10.618597172466</c:v>
                      </c:pt>
                      <c:pt idx="1644">
                        <c:v>10.6251489994364</c:v>
                      </c:pt>
                      <c:pt idx="1645">
                        <c:v>10.6317008264067</c:v>
                      </c:pt>
                      <c:pt idx="1646">
                        <c:v>10.6382526533771</c:v>
                      </c:pt>
                      <c:pt idx="1647">
                        <c:v>10.6448044803474</c:v>
                      </c:pt>
                      <c:pt idx="1648">
                        <c:v>10.6513563073177</c:v>
                      </c:pt>
                      <c:pt idx="1649">
                        <c:v>10.6579081342881</c:v>
                      </c:pt>
                      <c:pt idx="1650">
                        <c:v>10.6644599612584</c:v>
                      </c:pt>
                      <c:pt idx="1651">
                        <c:v>10.6710117882288</c:v>
                      </c:pt>
                      <c:pt idx="1652">
                        <c:v>10.6775636151991</c:v>
                      </c:pt>
                      <c:pt idx="1653">
                        <c:v>10.684115442169499</c:v>
                      </c:pt>
                      <c:pt idx="1654">
                        <c:v>10.6906672691398</c:v>
                      </c:pt>
                      <c:pt idx="1655">
                        <c:v>10.6972190961101</c:v>
                      </c:pt>
                      <c:pt idx="1656">
                        <c:v>10.7037709230805</c:v>
                      </c:pt>
                      <c:pt idx="1657">
                        <c:v>10.7103227500508</c:v>
                      </c:pt>
                      <c:pt idx="1658">
                        <c:v>10.716874577021199</c:v>
                      </c:pt>
                      <c:pt idx="1659">
                        <c:v>10.7234264039915</c:v>
                      </c:pt>
                      <c:pt idx="1660">
                        <c:v>10.7299782309618</c:v>
                      </c:pt>
                      <c:pt idx="1661">
                        <c:v>10.7365300579322</c:v>
                      </c:pt>
                      <c:pt idx="1662">
                        <c:v>10.7430818849025</c:v>
                      </c:pt>
                      <c:pt idx="1663">
                        <c:v>10.7496337118729</c:v>
                      </c:pt>
                      <c:pt idx="1664">
                        <c:v>10.7561855388432</c:v>
                      </c:pt>
                      <c:pt idx="1665">
                        <c:v>10.762737365813599</c:v>
                      </c:pt>
                      <c:pt idx="1666">
                        <c:v>10.7692891927839</c:v>
                      </c:pt>
                      <c:pt idx="1667">
                        <c:v>10.7758410197542</c:v>
                      </c:pt>
                      <c:pt idx="1668">
                        <c:v>10.7823928467246</c:v>
                      </c:pt>
                      <c:pt idx="1669">
                        <c:v>10.7889446736949</c:v>
                      </c:pt>
                      <c:pt idx="1670">
                        <c:v>10.795496500665299</c:v>
                      </c:pt>
                      <c:pt idx="1671">
                        <c:v>10.8020483276356</c:v>
                      </c:pt>
                      <c:pt idx="1672">
                        <c:v>10.808600154605999</c:v>
                      </c:pt>
                      <c:pt idx="1673">
                        <c:v>10.8151519815763</c:v>
                      </c:pt>
                      <c:pt idx="1674">
                        <c:v>10.8217038085466</c:v>
                      </c:pt>
                      <c:pt idx="1675">
                        <c:v>10.828255635516999</c:v>
                      </c:pt>
                      <c:pt idx="1676">
                        <c:v>10.8348074624873</c:v>
                      </c:pt>
                      <c:pt idx="1677">
                        <c:v>10.841359289457699</c:v>
                      </c:pt>
                      <c:pt idx="1678">
                        <c:v>10.847911116428</c:v>
                      </c:pt>
                      <c:pt idx="1679">
                        <c:v>10.854462943398399</c:v>
                      </c:pt>
                      <c:pt idx="1680">
                        <c:v>10.861014770368699</c:v>
                      </c:pt>
                      <c:pt idx="1681">
                        <c:v>10.867566597339</c:v>
                      </c:pt>
                      <c:pt idx="1682">
                        <c:v>10.874118424309399</c:v>
                      </c:pt>
                      <c:pt idx="1683">
                        <c:v>10.8806702512797</c:v>
                      </c:pt>
                      <c:pt idx="1684">
                        <c:v>10.887222078250099</c:v>
                      </c:pt>
                      <c:pt idx="1685">
                        <c:v>10.893773905220399</c:v>
                      </c:pt>
                      <c:pt idx="1686">
                        <c:v>10.900325732190799</c:v>
                      </c:pt>
                      <c:pt idx="1687">
                        <c:v>10.906877559161099</c:v>
                      </c:pt>
                      <c:pt idx="1688">
                        <c:v>10.9134293861314</c:v>
                      </c:pt>
                      <c:pt idx="1689">
                        <c:v>10.919981213101799</c:v>
                      </c:pt>
                      <c:pt idx="1690">
                        <c:v>10.926533040072099</c:v>
                      </c:pt>
                      <c:pt idx="1691">
                        <c:v>10.933084867042499</c:v>
                      </c:pt>
                      <c:pt idx="1692">
                        <c:v>10.939636694012799</c:v>
                      </c:pt>
                      <c:pt idx="1693">
                        <c:v>10.946188520983201</c:v>
                      </c:pt>
                      <c:pt idx="1694">
                        <c:v>10.952740347953499</c:v>
                      </c:pt>
                      <c:pt idx="1695">
                        <c:v>10.959292174923799</c:v>
                      </c:pt>
                      <c:pt idx="1696">
                        <c:v>10.965844001894199</c:v>
                      </c:pt>
                      <c:pt idx="1697">
                        <c:v>10.972395828864499</c:v>
                      </c:pt>
                      <c:pt idx="1698">
                        <c:v>10.978947655834901</c:v>
                      </c:pt>
                      <c:pt idx="1699">
                        <c:v>10.985499482805199</c:v>
                      </c:pt>
                      <c:pt idx="1700">
                        <c:v>10.992051309775499</c:v>
                      </c:pt>
                      <c:pt idx="1701">
                        <c:v>10.998603136745899</c:v>
                      </c:pt>
                      <c:pt idx="1702">
                        <c:v>11.005154963716199</c:v>
                      </c:pt>
                      <c:pt idx="1703">
                        <c:v>11.011706790686601</c:v>
                      </c:pt>
                      <c:pt idx="1704">
                        <c:v>11.018258617656899</c:v>
                      </c:pt>
                      <c:pt idx="1705">
                        <c:v>11.024810444627301</c:v>
                      </c:pt>
                      <c:pt idx="1706">
                        <c:v>11.031362271597599</c:v>
                      </c:pt>
                      <c:pt idx="1707">
                        <c:v>11.037914098567899</c:v>
                      </c:pt>
                      <c:pt idx="1708">
                        <c:v>11.044465925538301</c:v>
                      </c:pt>
                      <c:pt idx="1709">
                        <c:v>11.051017752508599</c:v>
                      </c:pt>
                      <c:pt idx="1710">
                        <c:v>11.057569579479001</c:v>
                      </c:pt>
                      <c:pt idx="1711">
                        <c:v>11.064121406449299</c:v>
                      </c:pt>
                      <c:pt idx="1712">
                        <c:v>11.070673233419701</c:v>
                      </c:pt>
                      <c:pt idx="1713">
                        <c:v>11.077225060390001</c:v>
                      </c:pt>
                      <c:pt idx="1714">
                        <c:v>11.083776887360299</c:v>
                      </c:pt>
                      <c:pt idx="1715">
                        <c:v>11.090328714330701</c:v>
                      </c:pt>
                      <c:pt idx="1716">
                        <c:v>11.096880541300999</c:v>
                      </c:pt>
                      <c:pt idx="1717">
                        <c:v>11.103432368271401</c:v>
                      </c:pt>
                      <c:pt idx="1718">
                        <c:v>11.109984195241701</c:v>
                      </c:pt>
                      <c:pt idx="1719">
                        <c:v>11.116536022212101</c:v>
                      </c:pt>
                      <c:pt idx="1720">
                        <c:v>11.123087849182401</c:v>
                      </c:pt>
                      <c:pt idx="1721">
                        <c:v>11.129639676152699</c:v>
                      </c:pt>
                      <c:pt idx="1722">
                        <c:v>11.136191503123101</c:v>
                      </c:pt>
                      <c:pt idx="1723">
                        <c:v>11.142743330093399</c:v>
                      </c:pt>
                      <c:pt idx="1724">
                        <c:v>11.149295157063801</c:v>
                      </c:pt>
                      <c:pt idx="1725">
                        <c:v>11.155846984034101</c:v>
                      </c:pt>
                      <c:pt idx="1726">
                        <c:v>11.1623988110045</c:v>
                      </c:pt>
                      <c:pt idx="1727">
                        <c:v>11.168950637974801</c:v>
                      </c:pt>
                      <c:pt idx="1728">
                        <c:v>11.175502464945099</c:v>
                      </c:pt>
                      <c:pt idx="1729">
                        <c:v>11.182054291915501</c:v>
                      </c:pt>
                      <c:pt idx="1730">
                        <c:v>11.188606118885801</c:v>
                      </c:pt>
                      <c:pt idx="1731">
                        <c:v>11.1951579458562</c:v>
                      </c:pt>
                      <c:pt idx="1732">
                        <c:v>11.201709772826501</c:v>
                      </c:pt>
                      <c:pt idx="1733">
                        <c:v>11.208261599796799</c:v>
                      </c:pt>
                      <c:pt idx="1734">
                        <c:v>11.214813426767201</c:v>
                      </c:pt>
                      <c:pt idx="1735">
                        <c:v>11.221365253737501</c:v>
                      </c:pt>
                      <c:pt idx="1736">
                        <c:v>11.227917080707901</c:v>
                      </c:pt>
                      <c:pt idx="1737">
                        <c:v>11.234468907678201</c:v>
                      </c:pt>
                      <c:pt idx="1738">
                        <c:v>11.2410207346486</c:v>
                      </c:pt>
                      <c:pt idx="1739">
                        <c:v>11.247572561618901</c:v>
                      </c:pt>
                      <c:pt idx="1740">
                        <c:v>11.254124388589201</c:v>
                      </c:pt>
                      <c:pt idx="1741">
                        <c:v>11.260676215559601</c:v>
                      </c:pt>
                      <c:pt idx="1742">
                        <c:v>11.267228042529901</c:v>
                      </c:pt>
                      <c:pt idx="1743">
                        <c:v>11.2737798695003</c:v>
                      </c:pt>
                      <c:pt idx="1744">
                        <c:v>11.280331696470601</c:v>
                      </c:pt>
                      <c:pt idx="1745">
                        <c:v>11.286883523441</c:v>
                      </c:pt>
                      <c:pt idx="1746">
                        <c:v>11.293435350411301</c:v>
                      </c:pt>
                      <c:pt idx="1747">
                        <c:v>11.299987177381601</c:v>
                      </c:pt>
                      <c:pt idx="1748">
                        <c:v>11.306539004352</c:v>
                      </c:pt>
                      <c:pt idx="1749">
                        <c:v>11.313090831322301</c:v>
                      </c:pt>
                      <c:pt idx="1750">
                        <c:v>11.3196426582927</c:v>
                      </c:pt>
                      <c:pt idx="1751">
                        <c:v>11.326194485263001</c:v>
                      </c:pt>
                      <c:pt idx="1752">
                        <c:v>11.3327463122334</c:v>
                      </c:pt>
                      <c:pt idx="1753">
                        <c:v>11.3392981392037</c:v>
                      </c:pt>
                      <c:pt idx="1754">
                        <c:v>11.345849966174001</c:v>
                      </c:pt>
                      <c:pt idx="1755">
                        <c:v>11.3524017931444</c:v>
                      </c:pt>
                      <c:pt idx="1756">
                        <c:v>11.358953620114701</c:v>
                      </c:pt>
                      <c:pt idx="1757">
                        <c:v>11.3655054470851</c:v>
                      </c:pt>
                      <c:pt idx="1758">
                        <c:v>11.3720572740554</c:v>
                      </c:pt>
                      <c:pt idx="1759">
                        <c:v>11.3786091010258</c:v>
                      </c:pt>
                      <c:pt idx="1760">
                        <c:v>11.3851609279961</c:v>
                      </c:pt>
                      <c:pt idx="1761">
                        <c:v>11.391712754966401</c:v>
                      </c:pt>
                      <c:pt idx="1762">
                        <c:v>11.3982645819368</c:v>
                      </c:pt>
                      <c:pt idx="1763">
                        <c:v>11.4048164089071</c:v>
                      </c:pt>
                      <c:pt idx="1764">
                        <c:v>11.4113682358775</c:v>
                      </c:pt>
                      <c:pt idx="1765">
                        <c:v>11.4179200628478</c:v>
                      </c:pt>
                      <c:pt idx="1766">
                        <c:v>11.4244718898182</c:v>
                      </c:pt>
                      <c:pt idx="1767">
                        <c:v>11.4310237167885</c:v>
                      </c:pt>
                      <c:pt idx="1768">
                        <c:v>11.4375755437588</c:v>
                      </c:pt>
                      <c:pt idx="1769">
                        <c:v>11.4441273707292</c:v>
                      </c:pt>
                      <c:pt idx="1770">
                        <c:v>11.4506791976995</c:v>
                      </c:pt>
                      <c:pt idx="1771">
                        <c:v>11.4572310246699</c:v>
                      </c:pt>
                      <c:pt idx="1772">
                        <c:v>11.4637828516402</c:v>
                      </c:pt>
                      <c:pt idx="1773">
                        <c:v>11.4703346786105</c:v>
                      </c:pt>
                      <c:pt idx="1774">
                        <c:v>11.4768865055809</c:v>
                      </c:pt>
                      <c:pt idx="1775">
                        <c:v>11.4834383325512</c:v>
                      </c:pt>
                      <c:pt idx="1776">
                        <c:v>11.4899901595216</c:v>
                      </c:pt>
                      <c:pt idx="1777">
                        <c:v>11.4965419864919</c:v>
                      </c:pt>
                      <c:pt idx="1778">
                        <c:v>11.5030938134623</c:v>
                      </c:pt>
                      <c:pt idx="1779">
                        <c:v>11.5096456404326</c:v>
                      </c:pt>
                      <c:pt idx="1780">
                        <c:v>11.5161974674029</c:v>
                      </c:pt>
                      <c:pt idx="1781">
                        <c:v>11.5227492943733</c:v>
                      </c:pt>
                      <c:pt idx="1782">
                        <c:v>11.5293011213436</c:v>
                      </c:pt>
                      <c:pt idx="1783">
                        <c:v>11.535852948314</c:v>
                      </c:pt>
                      <c:pt idx="1784">
                        <c:v>11.5424047752843</c:v>
                      </c:pt>
                      <c:pt idx="1785">
                        <c:v>11.5489566022547</c:v>
                      </c:pt>
                      <c:pt idx="1786">
                        <c:v>11.555508429225</c:v>
                      </c:pt>
                      <c:pt idx="1787">
                        <c:v>11.5620602561953</c:v>
                      </c:pt>
                      <c:pt idx="1788">
                        <c:v>11.5686120831657</c:v>
                      </c:pt>
                      <c:pt idx="1789">
                        <c:v>11.575163910136</c:v>
                      </c:pt>
                      <c:pt idx="1790">
                        <c:v>11.5817157371064</c:v>
                      </c:pt>
                      <c:pt idx="1791">
                        <c:v>11.5882675640767</c:v>
                      </c:pt>
                      <c:pt idx="1792">
                        <c:v>11.5948193910471</c:v>
                      </c:pt>
                      <c:pt idx="1793">
                        <c:v>11.6013712180174</c:v>
                      </c:pt>
                      <c:pt idx="1794">
                        <c:v>11.6079230449877</c:v>
                      </c:pt>
                      <c:pt idx="1795">
                        <c:v>11.6144748719581</c:v>
                      </c:pt>
                      <c:pt idx="1796">
                        <c:v>11.6210266989284</c:v>
                      </c:pt>
                      <c:pt idx="1797">
                        <c:v>11.6275785258988</c:v>
                      </c:pt>
                      <c:pt idx="1798">
                        <c:v>11.6341303528691</c:v>
                      </c:pt>
                      <c:pt idx="1799">
                        <c:v>11.6406821798395</c:v>
                      </c:pt>
                      <c:pt idx="1800">
                        <c:v>11.6472340068098</c:v>
                      </c:pt>
                      <c:pt idx="1801">
                        <c:v>11.6537858337801</c:v>
                      </c:pt>
                      <c:pt idx="1802">
                        <c:v>11.6603376607505</c:v>
                      </c:pt>
                      <c:pt idx="1803">
                        <c:v>11.6668894877208</c:v>
                      </c:pt>
                      <c:pt idx="1804">
                        <c:v>11.6734413146912</c:v>
                      </c:pt>
                      <c:pt idx="1805">
                        <c:v>11.6799931416615</c:v>
                      </c:pt>
                      <c:pt idx="1806">
                        <c:v>11.6865449686318</c:v>
                      </c:pt>
                      <c:pt idx="1807">
                        <c:v>11.6930967956022</c:v>
                      </c:pt>
                      <c:pt idx="1808">
                        <c:v>11.6996486225725</c:v>
                      </c:pt>
                      <c:pt idx="1809">
                        <c:v>11.7062004495429</c:v>
                      </c:pt>
                      <c:pt idx="1810">
                        <c:v>11.7127522765132</c:v>
                      </c:pt>
                      <c:pt idx="1811">
                        <c:v>11.7193041034836</c:v>
                      </c:pt>
                      <c:pt idx="1812">
                        <c:v>11.7258559304539</c:v>
                      </c:pt>
                      <c:pt idx="1813">
                        <c:v>11.7324077574242</c:v>
                      </c:pt>
                      <c:pt idx="1814">
                        <c:v>11.7389595843946</c:v>
                      </c:pt>
                      <c:pt idx="1815">
                        <c:v>11.7455114113649</c:v>
                      </c:pt>
                      <c:pt idx="1816">
                        <c:v>11.7520632383353</c:v>
                      </c:pt>
                      <c:pt idx="1817">
                        <c:v>11.7586150653056</c:v>
                      </c:pt>
                      <c:pt idx="1818">
                        <c:v>11.765166892276</c:v>
                      </c:pt>
                      <c:pt idx="1819">
                        <c:v>11.7717187192463</c:v>
                      </c:pt>
                      <c:pt idx="1820">
                        <c:v>11.7782705462166</c:v>
                      </c:pt>
                      <c:pt idx="1821">
                        <c:v>11.784822373187</c:v>
                      </c:pt>
                      <c:pt idx="1822">
                        <c:v>11.7913742001573</c:v>
                      </c:pt>
                      <c:pt idx="1823">
                        <c:v>11.7979260271277</c:v>
                      </c:pt>
                      <c:pt idx="1824">
                        <c:v>11.804477854098</c:v>
                      </c:pt>
                      <c:pt idx="1825">
                        <c:v>11.811029681068399</c:v>
                      </c:pt>
                      <c:pt idx="1826">
                        <c:v>11.8175815080387</c:v>
                      </c:pt>
                      <c:pt idx="1827">
                        <c:v>11.824133335009</c:v>
                      </c:pt>
                      <c:pt idx="1828">
                        <c:v>11.8306851619794</c:v>
                      </c:pt>
                      <c:pt idx="1829">
                        <c:v>11.8372369889497</c:v>
                      </c:pt>
                      <c:pt idx="1830">
                        <c:v>11.843788815920099</c:v>
                      </c:pt>
                      <c:pt idx="1831">
                        <c:v>11.8503406428904</c:v>
                      </c:pt>
                      <c:pt idx="1832">
                        <c:v>11.856892469860799</c:v>
                      </c:pt>
                      <c:pt idx="1833">
                        <c:v>11.8634442968311</c:v>
                      </c:pt>
                      <c:pt idx="1834">
                        <c:v>11.8699961238014</c:v>
                      </c:pt>
                      <c:pt idx="1835">
                        <c:v>11.876547950771799</c:v>
                      </c:pt>
                      <c:pt idx="1836">
                        <c:v>11.8830997777421</c:v>
                      </c:pt>
                      <c:pt idx="1837">
                        <c:v>11.889651604712499</c:v>
                      </c:pt>
                      <c:pt idx="1838">
                        <c:v>11.8962034316828</c:v>
                      </c:pt>
                      <c:pt idx="1839">
                        <c:v>11.902755258653199</c:v>
                      </c:pt>
                      <c:pt idx="1840">
                        <c:v>11.909307085623499</c:v>
                      </c:pt>
                      <c:pt idx="1841">
                        <c:v>11.9158589125938</c:v>
                      </c:pt>
                      <c:pt idx="1842">
                        <c:v>11.922410739564199</c:v>
                      </c:pt>
                      <c:pt idx="1843">
                        <c:v>11.9289625665345</c:v>
                      </c:pt>
                      <c:pt idx="1844">
                        <c:v>11.935514393504899</c:v>
                      </c:pt>
                      <c:pt idx="1845">
                        <c:v>11.9420662204752</c:v>
                      </c:pt>
                      <c:pt idx="1846">
                        <c:v>11.9486180474455</c:v>
                      </c:pt>
                      <c:pt idx="1847">
                        <c:v>11.955169874415899</c:v>
                      </c:pt>
                      <c:pt idx="1848">
                        <c:v>11.9617217013862</c:v>
                      </c:pt>
                      <c:pt idx="1849">
                        <c:v>11.968273528356599</c:v>
                      </c:pt>
                      <c:pt idx="1850">
                        <c:v>11.9748253553269</c:v>
                      </c:pt>
                      <c:pt idx="1851">
                        <c:v>11.981377182297299</c:v>
                      </c:pt>
                      <c:pt idx="1852">
                        <c:v>11.987929009267599</c:v>
                      </c:pt>
                      <c:pt idx="1853">
                        <c:v>11.9944808362379</c:v>
                      </c:pt>
                      <c:pt idx="1854">
                        <c:v>12.001032663208299</c:v>
                      </c:pt>
                      <c:pt idx="1855">
                        <c:v>12.0075844901786</c:v>
                      </c:pt>
                      <c:pt idx="1856">
                        <c:v>12.014136317148999</c:v>
                      </c:pt>
                      <c:pt idx="1857">
                        <c:v>12.020688144119299</c:v>
                      </c:pt>
                      <c:pt idx="1858">
                        <c:v>12.027239971089701</c:v>
                      </c:pt>
                      <c:pt idx="1859">
                        <c:v>12.033791798059999</c:v>
                      </c:pt>
                      <c:pt idx="1860">
                        <c:v>12.0403436250303</c:v>
                      </c:pt>
                      <c:pt idx="1861">
                        <c:v>12.046895452000699</c:v>
                      </c:pt>
                      <c:pt idx="1862">
                        <c:v>12.053447278970999</c:v>
                      </c:pt>
                      <c:pt idx="1863">
                        <c:v>12.059999105941399</c:v>
                      </c:pt>
                      <c:pt idx="1864">
                        <c:v>12.066550932911699</c:v>
                      </c:pt>
                      <c:pt idx="1865">
                        <c:v>12.073102759882101</c:v>
                      </c:pt>
                      <c:pt idx="1866">
                        <c:v>12.079654586852399</c:v>
                      </c:pt>
                      <c:pt idx="1867">
                        <c:v>12.086206413822699</c:v>
                      </c:pt>
                      <c:pt idx="1868">
                        <c:v>12.092758240793099</c:v>
                      </c:pt>
                      <c:pt idx="1869">
                        <c:v>12.099310067763399</c:v>
                      </c:pt>
                      <c:pt idx="1870">
                        <c:v>12.105861894733801</c:v>
                      </c:pt>
                      <c:pt idx="1871">
                        <c:v>12.112413721704099</c:v>
                      </c:pt>
                      <c:pt idx="1872">
                        <c:v>12.118965548674399</c:v>
                      </c:pt>
                      <c:pt idx="1873">
                        <c:v>12.125517375644799</c:v>
                      </c:pt>
                      <c:pt idx="1874">
                        <c:v>12.132069202615099</c:v>
                      </c:pt>
                      <c:pt idx="1875">
                        <c:v>12.138621029585501</c:v>
                      </c:pt>
                      <c:pt idx="1876">
                        <c:v>12.145172856555799</c:v>
                      </c:pt>
                      <c:pt idx="1877">
                        <c:v>12.151724683526201</c:v>
                      </c:pt>
                      <c:pt idx="1878">
                        <c:v>12.158276510496499</c:v>
                      </c:pt>
                      <c:pt idx="1879">
                        <c:v>12.164828337466799</c:v>
                      </c:pt>
                      <c:pt idx="1880">
                        <c:v>12.171380164437201</c:v>
                      </c:pt>
                      <c:pt idx="1881">
                        <c:v>12.177931991407499</c:v>
                      </c:pt>
                      <c:pt idx="1882">
                        <c:v>12.184483818377901</c:v>
                      </c:pt>
                      <c:pt idx="1883">
                        <c:v>12.191035645348199</c:v>
                      </c:pt>
                      <c:pt idx="1884">
                        <c:v>12.197587472318601</c:v>
                      </c:pt>
                      <c:pt idx="1885">
                        <c:v>12.204139299288901</c:v>
                      </c:pt>
                      <c:pt idx="1886">
                        <c:v>12.210691126259199</c:v>
                      </c:pt>
                      <c:pt idx="1887">
                        <c:v>12.217242953229601</c:v>
                      </c:pt>
                      <c:pt idx="1888">
                        <c:v>12.223794780199899</c:v>
                      </c:pt>
                      <c:pt idx="1889">
                        <c:v>12.230346607170301</c:v>
                      </c:pt>
                      <c:pt idx="1890">
                        <c:v>12.236898434140601</c:v>
                      </c:pt>
                      <c:pt idx="1891">
                        <c:v>12.243450261111001</c:v>
                      </c:pt>
                      <c:pt idx="1892">
                        <c:v>12.250002088081301</c:v>
                      </c:pt>
                      <c:pt idx="1893">
                        <c:v>12.256553915051599</c:v>
                      </c:pt>
                      <c:pt idx="1894">
                        <c:v>12.263105742022001</c:v>
                      </c:pt>
                      <c:pt idx="1895">
                        <c:v>12.269657568992301</c:v>
                      </c:pt>
                      <c:pt idx="1896">
                        <c:v>12.276209395962701</c:v>
                      </c:pt>
                      <c:pt idx="1897">
                        <c:v>12.282761222933001</c:v>
                      </c:pt>
                      <c:pt idx="1898">
                        <c:v>12.2893130499034</c:v>
                      </c:pt>
                      <c:pt idx="1899">
                        <c:v>12.295864876873701</c:v>
                      </c:pt>
                      <c:pt idx="1900">
                        <c:v>12.302416703844001</c:v>
                      </c:pt>
                      <c:pt idx="1901">
                        <c:v>12.308968530814401</c:v>
                      </c:pt>
                      <c:pt idx="1902">
                        <c:v>12.315520357784701</c:v>
                      </c:pt>
                      <c:pt idx="1903">
                        <c:v>12.3220721847551</c:v>
                      </c:pt>
                      <c:pt idx="1904">
                        <c:v>12.328624011725401</c:v>
                      </c:pt>
                      <c:pt idx="1905">
                        <c:v>12.3351758386958</c:v>
                      </c:pt>
                      <c:pt idx="1906">
                        <c:v>12.341727665666101</c:v>
                      </c:pt>
                      <c:pt idx="1907">
                        <c:v>12.348279492636401</c:v>
                      </c:pt>
                      <c:pt idx="1908">
                        <c:v>12.3548313196068</c:v>
                      </c:pt>
                      <c:pt idx="1909">
                        <c:v>12.361383146577101</c:v>
                      </c:pt>
                      <c:pt idx="1910">
                        <c:v>12.3679349735475</c:v>
                      </c:pt>
                      <c:pt idx="1911">
                        <c:v>12.374486800517801</c:v>
                      </c:pt>
                      <c:pt idx="1912">
                        <c:v>12.381038627488101</c:v>
                      </c:pt>
                      <c:pt idx="1913">
                        <c:v>12.3875904544585</c:v>
                      </c:pt>
                      <c:pt idx="1914">
                        <c:v>12.394142281428801</c:v>
                      </c:pt>
                      <c:pt idx="1915">
                        <c:v>12.4006941083992</c:v>
                      </c:pt>
                      <c:pt idx="1916">
                        <c:v>12.407245935369501</c:v>
                      </c:pt>
                      <c:pt idx="1917">
                        <c:v>12.4137977623399</c:v>
                      </c:pt>
                      <c:pt idx="1918">
                        <c:v>12.4203495893102</c:v>
                      </c:pt>
                      <c:pt idx="1919">
                        <c:v>12.426901416280501</c:v>
                      </c:pt>
                      <c:pt idx="1920">
                        <c:v>12.4334532432509</c:v>
                      </c:pt>
                      <c:pt idx="1921">
                        <c:v>12.440005070221201</c:v>
                      </c:pt>
                      <c:pt idx="1922">
                        <c:v>12.4465568971916</c:v>
                      </c:pt>
                      <c:pt idx="1923">
                        <c:v>12.453108724161901</c:v>
                      </c:pt>
                      <c:pt idx="1924">
                        <c:v>12.4596605511323</c:v>
                      </c:pt>
                      <c:pt idx="1925">
                        <c:v>12.4662123781026</c:v>
                      </c:pt>
                      <c:pt idx="1926">
                        <c:v>12.472764205072901</c:v>
                      </c:pt>
                      <c:pt idx="1927">
                        <c:v>12.4793160320433</c:v>
                      </c:pt>
                      <c:pt idx="1928">
                        <c:v>12.485867859013601</c:v>
                      </c:pt>
                      <c:pt idx="1929">
                        <c:v>12.492419685984</c:v>
                      </c:pt>
                      <c:pt idx="1930">
                        <c:v>12.4989715129543</c:v>
                      </c:pt>
                      <c:pt idx="1931">
                        <c:v>12.5055233399247</c:v>
                      </c:pt>
                      <c:pt idx="1932">
                        <c:v>12.512075166895</c:v>
                      </c:pt>
                      <c:pt idx="1933">
                        <c:v>12.518626993865301</c:v>
                      </c:pt>
                      <c:pt idx="1934">
                        <c:v>12.5251788208357</c:v>
                      </c:pt>
                      <c:pt idx="1935">
                        <c:v>12.531730647806</c:v>
                      </c:pt>
                      <c:pt idx="1936">
                        <c:v>12.5382824747764</c:v>
                      </c:pt>
                      <c:pt idx="1937">
                        <c:v>12.5448343017467</c:v>
                      </c:pt>
                      <c:pt idx="1938">
                        <c:v>12.5513861287171</c:v>
                      </c:pt>
                      <c:pt idx="1939">
                        <c:v>12.5579379556874</c:v>
                      </c:pt>
                      <c:pt idx="1940">
                        <c:v>12.5644897826577</c:v>
                      </c:pt>
                      <c:pt idx="1941">
                        <c:v>12.5710416096281</c:v>
                      </c:pt>
                      <c:pt idx="1942">
                        <c:v>12.5775934365984</c:v>
                      </c:pt>
                      <c:pt idx="1943">
                        <c:v>12.5841452635688</c:v>
                      </c:pt>
                      <c:pt idx="1944">
                        <c:v>12.5906970905391</c:v>
                      </c:pt>
                      <c:pt idx="1945">
                        <c:v>12.5972489175094</c:v>
                      </c:pt>
                      <c:pt idx="1946">
                        <c:v>12.6038007444798</c:v>
                      </c:pt>
                      <c:pt idx="1947">
                        <c:v>12.6103525714501</c:v>
                      </c:pt>
                      <c:pt idx="1948">
                        <c:v>12.6169043984205</c:v>
                      </c:pt>
                      <c:pt idx="1949">
                        <c:v>12.6234562253908</c:v>
                      </c:pt>
                      <c:pt idx="1950">
                        <c:v>12.6300080523612</c:v>
                      </c:pt>
                      <c:pt idx="1951">
                        <c:v>12.6365598793315</c:v>
                      </c:pt>
                      <c:pt idx="1952">
                        <c:v>12.6431117063018</c:v>
                      </c:pt>
                      <c:pt idx="1953">
                        <c:v>12.6496635332722</c:v>
                      </c:pt>
                      <c:pt idx="1954">
                        <c:v>12.6562153602425</c:v>
                      </c:pt>
                      <c:pt idx="1955">
                        <c:v>12.6627671872129</c:v>
                      </c:pt>
                      <c:pt idx="1956">
                        <c:v>12.6693190141832</c:v>
                      </c:pt>
                      <c:pt idx="1957">
                        <c:v>12.6758708411536</c:v>
                      </c:pt>
                      <c:pt idx="1958">
                        <c:v>12.6824226681239</c:v>
                      </c:pt>
                      <c:pt idx="1959">
                        <c:v>12.6889744950942</c:v>
                      </c:pt>
                      <c:pt idx="1960">
                        <c:v>12.6955263220646</c:v>
                      </c:pt>
                      <c:pt idx="1961">
                        <c:v>12.7020781490349</c:v>
                      </c:pt>
                      <c:pt idx="1962">
                        <c:v>12.7086299760053</c:v>
                      </c:pt>
                      <c:pt idx="1963">
                        <c:v>12.7151818029756</c:v>
                      </c:pt>
                      <c:pt idx="1964">
                        <c:v>12.721733629946</c:v>
                      </c:pt>
                      <c:pt idx="1965">
                        <c:v>12.7282854569163</c:v>
                      </c:pt>
                      <c:pt idx="1966">
                        <c:v>12.7348372838866</c:v>
                      </c:pt>
                      <c:pt idx="1967">
                        <c:v>12.741389110857</c:v>
                      </c:pt>
                      <c:pt idx="1968">
                        <c:v>12.7479409378273</c:v>
                      </c:pt>
                      <c:pt idx="1969">
                        <c:v>12.7544927647977</c:v>
                      </c:pt>
                      <c:pt idx="1970">
                        <c:v>12.761044591768</c:v>
                      </c:pt>
                      <c:pt idx="1971">
                        <c:v>12.7675964187384</c:v>
                      </c:pt>
                      <c:pt idx="1972">
                        <c:v>12.7741482457087</c:v>
                      </c:pt>
                      <c:pt idx="1973">
                        <c:v>12.780700072679</c:v>
                      </c:pt>
                      <c:pt idx="1974">
                        <c:v>12.7872518996494</c:v>
                      </c:pt>
                      <c:pt idx="1975">
                        <c:v>12.7938037266197</c:v>
                      </c:pt>
                      <c:pt idx="1976">
                        <c:v>12.8003555535901</c:v>
                      </c:pt>
                      <c:pt idx="1977">
                        <c:v>12.8069073805604</c:v>
                      </c:pt>
                      <c:pt idx="1978">
                        <c:v>12.8134592075307</c:v>
                      </c:pt>
                      <c:pt idx="1979">
                        <c:v>12.8200110345011</c:v>
                      </c:pt>
                      <c:pt idx="1980">
                        <c:v>12.8265628614714</c:v>
                      </c:pt>
                      <c:pt idx="1981">
                        <c:v>12.8331146884418</c:v>
                      </c:pt>
                      <c:pt idx="1982">
                        <c:v>12.8396665154121</c:v>
                      </c:pt>
                      <c:pt idx="1983">
                        <c:v>12.8462183423825</c:v>
                      </c:pt>
                      <c:pt idx="1984">
                        <c:v>12.8527701693528</c:v>
                      </c:pt>
                      <c:pt idx="1985">
                        <c:v>12.8593219963231</c:v>
                      </c:pt>
                      <c:pt idx="1986">
                        <c:v>12.8658738232935</c:v>
                      </c:pt>
                      <c:pt idx="1987">
                        <c:v>12.8724256502638</c:v>
                      </c:pt>
                      <c:pt idx="1988">
                        <c:v>12.8789774772342</c:v>
                      </c:pt>
                      <c:pt idx="1989">
                        <c:v>12.8855293042045</c:v>
                      </c:pt>
                      <c:pt idx="1990">
                        <c:v>12.8920811311749</c:v>
                      </c:pt>
                      <c:pt idx="1991">
                        <c:v>12.8986329581452</c:v>
                      </c:pt>
                      <c:pt idx="1992">
                        <c:v>12.9051847851155</c:v>
                      </c:pt>
                      <c:pt idx="1993">
                        <c:v>12.9117366120859</c:v>
                      </c:pt>
                      <c:pt idx="1994">
                        <c:v>12.9182884390562</c:v>
                      </c:pt>
                      <c:pt idx="1995">
                        <c:v>12.9248402660266</c:v>
                      </c:pt>
                      <c:pt idx="1996">
                        <c:v>12.9313920929969</c:v>
                      </c:pt>
                      <c:pt idx="1997">
                        <c:v>12.937943919967299</c:v>
                      </c:pt>
                      <c:pt idx="1998">
                        <c:v>12.9444957469376</c:v>
                      </c:pt>
                      <c:pt idx="1999">
                        <c:v>12.9510475739079</c:v>
                      </c:pt>
                      <c:pt idx="2000">
                        <c:v>12.9575994008783</c:v>
                      </c:pt>
                      <c:pt idx="2001">
                        <c:v>12.9641512278486</c:v>
                      </c:pt>
                      <c:pt idx="2002">
                        <c:v>12.970703054818999</c:v>
                      </c:pt>
                      <c:pt idx="2003">
                        <c:v>12.9772548817893</c:v>
                      </c:pt>
                      <c:pt idx="2004">
                        <c:v>12.983806708759699</c:v>
                      </c:pt>
                      <c:pt idx="2005">
                        <c:v>12.99035853573</c:v>
                      </c:pt>
                      <c:pt idx="2006">
                        <c:v>12.9969103627003</c:v>
                      </c:pt>
                      <c:pt idx="2007">
                        <c:v>13.003462189670699</c:v>
                      </c:pt>
                      <c:pt idx="2008">
                        <c:v>13.010014016641</c:v>
                      </c:pt>
                      <c:pt idx="2009">
                        <c:v>13.016565843611399</c:v>
                      </c:pt>
                      <c:pt idx="2010">
                        <c:v>13.0231176705817</c:v>
                      </c:pt>
                      <c:pt idx="2011">
                        <c:v>13.029669497552099</c:v>
                      </c:pt>
                      <c:pt idx="2012">
                        <c:v>13.036221324522399</c:v>
                      </c:pt>
                      <c:pt idx="2013">
                        <c:v>13.0427731514927</c:v>
                      </c:pt>
                      <c:pt idx="2014">
                        <c:v>13.049324978463099</c:v>
                      </c:pt>
                      <c:pt idx="2015">
                        <c:v>13.0558768054334</c:v>
                      </c:pt>
                      <c:pt idx="2016">
                        <c:v>13.062428632403799</c:v>
                      </c:pt>
                      <c:pt idx="2017">
                        <c:v>13.068980459374099</c:v>
                      </c:pt>
                      <c:pt idx="2018">
                        <c:v>13.075532286344499</c:v>
                      </c:pt>
                      <c:pt idx="2019">
                        <c:v>13.082084113314799</c:v>
                      </c:pt>
                      <c:pt idx="2020">
                        <c:v>13.0886359402851</c:v>
                      </c:pt>
                      <c:pt idx="2021">
                        <c:v>13.095187767255499</c:v>
                      </c:pt>
                      <c:pt idx="2022">
                        <c:v>13.101739594225799</c:v>
                      </c:pt>
                      <c:pt idx="2023">
                        <c:v>13.108291421196199</c:v>
                      </c:pt>
                      <c:pt idx="2024">
                        <c:v>13.114843248166499</c:v>
                      </c:pt>
                      <c:pt idx="2025">
                        <c:v>13.1213950751368</c:v>
                      </c:pt>
                      <c:pt idx="2026">
                        <c:v>13.127946902107199</c:v>
                      </c:pt>
                      <c:pt idx="2027">
                        <c:v>13.134498729077499</c:v>
                      </c:pt>
                      <c:pt idx="2028">
                        <c:v>13.141050556047899</c:v>
                      </c:pt>
                      <c:pt idx="2029">
                        <c:v>13.147602383018199</c:v>
                      </c:pt>
                      <c:pt idx="2030">
                        <c:v>13.154154209988601</c:v>
                      </c:pt>
                      <c:pt idx="2031">
                        <c:v>13.160706036958899</c:v>
                      </c:pt>
                      <c:pt idx="2032">
                        <c:v>13.1672578639292</c:v>
                      </c:pt>
                      <c:pt idx="2033">
                        <c:v>13.173809690899599</c:v>
                      </c:pt>
                      <c:pt idx="2034">
                        <c:v>13.180361517869899</c:v>
                      </c:pt>
                      <c:pt idx="2035">
                        <c:v>13.186913344840301</c:v>
                      </c:pt>
                      <c:pt idx="2036">
                        <c:v>13.193465171810599</c:v>
                      </c:pt>
                      <c:pt idx="2037">
                        <c:v>13.200016998781001</c:v>
                      </c:pt>
                      <c:pt idx="2038">
                        <c:v>13.206568825751299</c:v>
                      </c:pt>
                      <c:pt idx="2039">
                        <c:v>13.213120652721599</c:v>
                      </c:pt>
                      <c:pt idx="2040">
                        <c:v>13.219672479692001</c:v>
                      </c:pt>
                      <c:pt idx="2041">
                        <c:v>13.226224306662299</c:v>
                      </c:pt>
                      <c:pt idx="2042">
                        <c:v>13.232776133632701</c:v>
                      </c:pt>
                      <c:pt idx="2043">
                        <c:v>13.239327960602999</c:v>
                      </c:pt>
                      <c:pt idx="2044">
                        <c:v>13.245879787573401</c:v>
                      </c:pt>
                      <c:pt idx="2045">
                        <c:v>13.252431614543699</c:v>
                      </c:pt>
                      <c:pt idx="2046">
                        <c:v>13.258983441513999</c:v>
                      </c:pt>
                      <c:pt idx="2047">
                        <c:v>13.265535268484401</c:v>
                      </c:pt>
                      <c:pt idx="2048">
                        <c:v>13.272087095454699</c:v>
                      </c:pt>
                      <c:pt idx="2049">
                        <c:v>13.278638922425101</c:v>
                      </c:pt>
                      <c:pt idx="2050">
                        <c:v>13.285190749395399</c:v>
                      </c:pt>
                      <c:pt idx="2051">
                        <c:v>13.291742576365801</c:v>
                      </c:pt>
                      <c:pt idx="2052">
                        <c:v>13.298294403336101</c:v>
                      </c:pt>
                      <c:pt idx="2053">
                        <c:v>13.304846230306399</c:v>
                      </c:pt>
                      <c:pt idx="2054">
                        <c:v>13.311398057276801</c:v>
                      </c:pt>
                      <c:pt idx="2055">
                        <c:v>13.317949884247099</c:v>
                      </c:pt>
                      <c:pt idx="2056">
                        <c:v>13.324501711217501</c:v>
                      </c:pt>
                      <c:pt idx="2057">
                        <c:v>13.331053538187801</c:v>
                      </c:pt>
                      <c:pt idx="2058">
                        <c:v>13.337605365158099</c:v>
                      </c:pt>
                      <c:pt idx="2059">
                        <c:v>13.344157192128501</c:v>
                      </c:pt>
                      <c:pt idx="2060">
                        <c:v>13.350709019098799</c:v>
                      </c:pt>
                      <c:pt idx="2061">
                        <c:v>13.357260846069201</c:v>
                      </c:pt>
                      <c:pt idx="2062">
                        <c:v>13.363812673039501</c:v>
                      </c:pt>
                      <c:pt idx="2063">
                        <c:v>13.370364500009901</c:v>
                      </c:pt>
                      <c:pt idx="2064">
                        <c:v>13.376916326980201</c:v>
                      </c:pt>
                      <c:pt idx="2065">
                        <c:v>13.383468153950499</c:v>
                      </c:pt>
                      <c:pt idx="2066">
                        <c:v>13.390019980920901</c:v>
                      </c:pt>
                      <c:pt idx="2067">
                        <c:v>13.396571807891201</c:v>
                      </c:pt>
                      <c:pt idx="2068">
                        <c:v>13.403123634861601</c:v>
                      </c:pt>
                      <c:pt idx="2069">
                        <c:v>13.409675461831901</c:v>
                      </c:pt>
                      <c:pt idx="2070">
                        <c:v>13.4162272888023</c:v>
                      </c:pt>
                      <c:pt idx="2071">
                        <c:v>13.422779115772601</c:v>
                      </c:pt>
                      <c:pt idx="2072">
                        <c:v>13.429330942742901</c:v>
                      </c:pt>
                      <c:pt idx="2073">
                        <c:v>13.435882769713301</c:v>
                      </c:pt>
                      <c:pt idx="2074">
                        <c:v>13.442434596683601</c:v>
                      </c:pt>
                      <c:pt idx="2075">
                        <c:v>13.448986423654</c:v>
                      </c:pt>
                      <c:pt idx="2076">
                        <c:v>13.455538250624301</c:v>
                      </c:pt>
                      <c:pt idx="2077">
                        <c:v>13.4620900775947</c:v>
                      </c:pt>
                      <c:pt idx="2078">
                        <c:v>13.468641904565001</c:v>
                      </c:pt>
                      <c:pt idx="2079">
                        <c:v>13.475193731535301</c:v>
                      </c:pt>
                      <c:pt idx="2080">
                        <c:v>13.4817455585057</c:v>
                      </c:pt>
                      <c:pt idx="2081">
                        <c:v>13.488297385476001</c:v>
                      </c:pt>
                      <c:pt idx="2082">
                        <c:v>13.4948492124464</c:v>
                      </c:pt>
                      <c:pt idx="2083">
                        <c:v>13.501401039416701</c:v>
                      </c:pt>
                      <c:pt idx="2084">
                        <c:v>13.5079528663871</c:v>
                      </c:pt>
                      <c:pt idx="2085">
                        <c:v>13.5145046933574</c:v>
                      </c:pt>
                      <c:pt idx="2086">
                        <c:v>13.521056520327701</c:v>
                      </c:pt>
                      <c:pt idx="2087">
                        <c:v>13.5276083472981</c:v>
                      </c:pt>
                      <c:pt idx="2088">
                        <c:v>13.534160174268401</c:v>
                      </c:pt>
                      <c:pt idx="2089">
                        <c:v>13.5407120012388</c:v>
                      </c:pt>
                      <c:pt idx="2090">
                        <c:v>13.5472638282091</c:v>
                      </c:pt>
                      <c:pt idx="2091">
                        <c:v>13.553815655179401</c:v>
                      </c:pt>
                      <c:pt idx="2092">
                        <c:v>13.5603674821498</c:v>
                      </c:pt>
                      <c:pt idx="2093">
                        <c:v>13.566919309120101</c:v>
                      </c:pt>
                      <c:pt idx="2094">
                        <c:v>13.5734711360905</c:v>
                      </c:pt>
                      <c:pt idx="2095">
                        <c:v>13.5800229630608</c:v>
                      </c:pt>
                      <c:pt idx="2096">
                        <c:v>13.5865747900312</c:v>
                      </c:pt>
                      <c:pt idx="2097">
                        <c:v>13.5931266170015</c:v>
                      </c:pt>
                      <c:pt idx="2098">
                        <c:v>13.599678443971801</c:v>
                      </c:pt>
                      <c:pt idx="2099">
                        <c:v>13.6062302709422</c:v>
                      </c:pt>
                      <c:pt idx="2100">
                        <c:v>13.6127820979125</c:v>
                      </c:pt>
                      <c:pt idx="2101">
                        <c:v>13.6193339248829</c:v>
                      </c:pt>
                      <c:pt idx="2102">
                        <c:v>13.6258857518532</c:v>
                      </c:pt>
                      <c:pt idx="2103">
                        <c:v>13.6324375788236</c:v>
                      </c:pt>
                      <c:pt idx="2104">
                        <c:v>13.6389894057939</c:v>
                      </c:pt>
                      <c:pt idx="2105">
                        <c:v>13.645541232764201</c:v>
                      </c:pt>
                      <c:pt idx="2106">
                        <c:v>13.6520930597346</c:v>
                      </c:pt>
                      <c:pt idx="2107">
                        <c:v>13.6586448867049</c:v>
                      </c:pt>
                      <c:pt idx="2108">
                        <c:v>13.6651967136753</c:v>
                      </c:pt>
                      <c:pt idx="2109">
                        <c:v>13.6717485406456</c:v>
                      </c:pt>
                      <c:pt idx="2110">
                        <c:v>13.678300367616</c:v>
                      </c:pt>
                      <c:pt idx="2111">
                        <c:v>13.6848521945863</c:v>
                      </c:pt>
                      <c:pt idx="2112">
                        <c:v>13.6914040215566</c:v>
                      </c:pt>
                      <c:pt idx="2113">
                        <c:v>13.697955848527</c:v>
                      </c:pt>
                      <c:pt idx="2114">
                        <c:v>13.7045076754973</c:v>
                      </c:pt>
                      <c:pt idx="2115">
                        <c:v>13.7110595024677</c:v>
                      </c:pt>
                      <c:pt idx="2116">
                        <c:v>13.717611329438</c:v>
                      </c:pt>
                      <c:pt idx="2117">
                        <c:v>13.7241631564084</c:v>
                      </c:pt>
                      <c:pt idx="2118">
                        <c:v>13.7307149833787</c:v>
                      </c:pt>
                      <c:pt idx="2119">
                        <c:v>13.737266810349</c:v>
                      </c:pt>
                      <c:pt idx="2120">
                        <c:v>13.7438186373194</c:v>
                      </c:pt>
                      <c:pt idx="2121">
                        <c:v>13.7503704642897</c:v>
                      </c:pt>
                      <c:pt idx="2122">
                        <c:v>13.7569222912601</c:v>
                      </c:pt>
                      <c:pt idx="2123">
                        <c:v>13.7634741182304</c:v>
                      </c:pt>
                      <c:pt idx="2124">
                        <c:v>13.7700259452008</c:v>
                      </c:pt>
                      <c:pt idx="2125">
                        <c:v>13.7765777721711</c:v>
                      </c:pt>
                      <c:pt idx="2126">
                        <c:v>13.7831295991414</c:v>
                      </c:pt>
                      <c:pt idx="2127">
                        <c:v>13.7896814261118</c:v>
                      </c:pt>
                      <c:pt idx="2128">
                        <c:v>13.7962332530821</c:v>
                      </c:pt>
                      <c:pt idx="2129">
                        <c:v>13.8027850800525</c:v>
                      </c:pt>
                      <c:pt idx="2130">
                        <c:v>13.8093369070228</c:v>
                      </c:pt>
                      <c:pt idx="2131">
                        <c:v>13.8158887339931</c:v>
                      </c:pt>
                      <c:pt idx="2132">
                        <c:v>13.8224405609635</c:v>
                      </c:pt>
                      <c:pt idx="2133">
                        <c:v>13.8289923879338</c:v>
                      </c:pt>
                      <c:pt idx="2134">
                        <c:v>13.8355442149042</c:v>
                      </c:pt>
                      <c:pt idx="2135">
                        <c:v>13.8420960418745</c:v>
                      </c:pt>
                      <c:pt idx="2136">
                        <c:v>13.8486478688449</c:v>
                      </c:pt>
                      <c:pt idx="2137">
                        <c:v>13.8551996958152</c:v>
                      </c:pt>
                      <c:pt idx="2138">
                        <c:v>13.8617515227855</c:v>
                      </c:pt>
                      <c:pt idx="2139">
                        <c:v>13.8683033497559</c:v>
                      </c:pt>
                      <c:pt idx="2140">
                        <c:v>13.8748551767262</c:v>
                      </c:pt>
                      <c:pt idx="2141">
                        <c:v>13.8814070036966</c:v>
                      </c:pt>
                      <c:pt idx="2142">
                        <c:v>13.8879588306669</c:v>
                      </c:pt>
                      <c:pt idx="2143">
                        <c:v>13.8945106576373</c:v>
                      </c:pt>
                      <c:pt idx="2144">
                        <c:v>13.9010624846076</c:v>
                      </c:pt>
                      <c:pt idx="2145">
                        <c:v>13.9076143115779</c:v>
                      </c:pt>
                      <c:pt idx="2146">
                        <c:v>13.9141661385483</c:v>
                      </c:pt>
                      <c:pt idx="2147">
                        <c:v>13.9207179655186</c:v>
                      </c:pt>
                      <c:pt idx="2148">
                        <c:v>13.927269792489</c:v>
                      </c:pt>
                      <c:pt idx="2149">
                        <c:v>13.9338216194593</c:v>
                      </c:pt>
                      <c:pt idx="2150">
                        <c:v>13.9403734464297</c:v>
                      </c:pt>
                      <c:pt idx="2151">
                        <c:v>13.9469252734</c:v>
                      </c:pt>
                      <c:pt idx="2152">
                        <c:v>13.9534771003703</c:v>
                      </c:pt>
                      <c:pt idx="2153">
                        <c:v>13.9600289273407</c:v>
                      </c:pt>
                      <c:pt idx="2154">
                        <c:v>13.966580754311</c:v>
                      </c:pt>
                      <c:pt idx="2155">
                        <c:v>13.9731325812814</c:v>
                      </c:pt>
                      <c:pt idx="2156">
                        <c:v>13.9796844082517</c:v>
                      </c:pt>
                      <c:pt idx="2157">
                        <c:v>13.986236235222</c:v>
                      </c:pt>
                      <c:pt idx="2158">
                        <c:v>13.9927880621924</c:v>
                      </c:pt>
                      <c:pt idx="2159">
                        <c:v>13.9993398891627</c:v>
                      </c:pt>
                      <c:pt idx="2160">
                        <c:v>14.0058917161331</c:v>
                      </c:pt>
                      <c:pt idx="2161">
                        <c:v>14.0124435431034</c:v>
                      </c:pt>
                      <c:pt idx="2162">
                        <c:v>14.018995370073799</c:v>
                      </c:pt>
                      <c:pt idx="2163">
                        <c:v>14.0255471970441</c:v>
                      </c:pt>
                      <c:pt idx="2164">
                        <c:v>14.0320990240144</c:v>
                      </c:pt>
                      <c:pt idx="2165">
                        <c:v>14.0386508509848</c:v>
                      </c:pt>
                      <c:pt idx="2166">
                        <c:v>14.0452026779551</c:v>
                      </c:pt>
                      <c:pt idx="2167">
                        <c:v>14.051754504925499</c:v>
                      </c:pt>
                      <c:pt idx="2168">
                        <c:v>14.0583063318958</c:v>
                      </c:pt>
                      <c:pt idx="2169">
                        <c:v>14.064858158866199</c:v>
                      </c:pt>
                      <c:pt idx="2170">
                        <c:v>14.0714099858365</c:v>
                      </c:pt>
                      <c:pt idx="2171">
                        <c:v>14.0779618128068</c:v>
                      </c:pt>
                      <c:pt idx="2172">
                        <c:v>14.0845136397772</c:v>
                      </c:pt>
                      <c:pt idx="2173">
                        <c:v>14.0910654667475</c:v>
                      </c:pt>
                      <c:pt idx="2174">
                        <c:v>14.097617293717899</c:v>
                      </c:pt>
                      <c:pt idx="2175">
                        <c:v>14.1041691206882</c:v>
                      </c:pt>
                      <c:pt idx="2176">
                        <c:v>14.110720947658599</c:v>
                      </c:pt>
                      <c:pt idx="2177">
                        <c:v>14.1172727746289</c:v>
                      </c:pt>
                      <c:pt idx="2178">
                        <c:v>14.1238246015992</c:v>
                      </c:pt>
                      <c:pt idx="2179">
                        <c:v>14.130376428569599</c:v>
                      </c:pt>
                      <c:pt idx="2180">
                        <c:v>14.1369282555399</c:v>
                      </c:pt>
                      <c:pt idx="2181">
                        <c:v>14.143480082510299</c:v>
                      </c:pt>
                      <c:pt idx="2182">
                        <c:v>14.1500319094806</c:v>
                      </c:pt>
                      <c:pt idx="2183">
                        <c:v>14.156583736450999</c:v>
                      </c:pt>
                      <c:pt idx="2184">
                        <c:v>14.163135563421299</c:v>
                      </c:pt>
                      <c:pt idx="2185">
                        <c:v>14.1696873903916</c:v>
                      </c:pt>
                      <c:pt idx="2186">
                        <c:v>14.176239217361999</c:v>
                      </c:pt>
                      <c:pt idx="2187">
                        <c:v>14.1827910443323</c:v>
                      </c:pt>
                      <c:pt idx="2188">
                        <c:v>14.189342871302699</c:v>
                      </c:pt>
                      <c:pt idx="2189">
                        <c:v>14.195894698272999</c:v>
                      </c:pt>
                      <c:pt idx="2190">
                        <c:v>14.202446525243399</c:v>
                      </c:pt>
                      <c:pt idx="2191">
                        <c:v>14.208998352213699</c:v>
                      </c:pt>
                      <c:pt idx="2192">
                        <c:v>14.215550179184</c:v>
                      </c:pt>
                      <c:pt idx="2193">
                        <c:v>14.222102006154399</c:v>
                      </c:pt>
                      <c:pt idx="2194">
                        <c:v>14.228653833124699</c:v>
                      </c:pt>
                      <c:pt idx="2195">
                        <c:v>14.235205660095099</c:v>
                      </c:pt>
                      <c:pt idx="2196">
                        <c:v>14.241757487065399</c:v>
                      </c:pt>
                      <c:pt idx="2197">
                        <c:v>14.248309314035801</c:v>
                      </c:pt>
                      <c:pt idx="2198">
                        <c:v>14.254861141006099</c:v>
                      </c:pt>
                      <c:pt idx="2199">
                        <c:v>14.261412967976399</c:v>
                      </c:pt>
                      <c:pt idx="2200">
                        <c:v>14.267964794946799</c:v>
                      </c:pt>
                      <c:pt idx="2201">
                        <c:v>14.274516621917099</c:v>
                      </c:pt>
                      <c:pt idx="2202">
                        <c:v>14.281068448887501</c:v>
                      </c:pt>
                      <c:pt idx="2203">
                        <c:v>14.287620275857799</c:v>
                      </c:pt>
                      <c:pt idx="2204">
                        <c:v>14.294172102828099</c:v>
                      </c:pt>
                      <c:pt idx="2205">
                        <c:v>14.300723929798499</c:v>
                      </c:pt>
                      <c:pt idx="2206">
                        <c:v>14.307275756768799</c:v>
                      </c:pt>
                      <c:pt idx="2207">
                        <c:v>14.313827583739201</c:v>
                      </c:pt>
                      <c:pt idx="2208">
                        <c:v>14.320379410709499</c:v>
                      </c:pt>
                      <c:pt idx="2209">
                        <c:v>14.326931237679901</c:v>
                      </c:pt>
                      <c:pt idx="2210">
                        <c:v>14.333483064650199</c:v>
                      </c:pt>
                      <c:pt idx="2211">
                        <c:v>14.340034891620499</c:v>
                      </c:pt>
                      <c:pt idx="2212">
                        <c:v>14.346586718590901</c:v>
                      </c:pt>
                      <c:pt idx="2213">
                        <c:v>14.353138545561199</c:v>
                      </c:pt>
                      <c:pt idx="2214">
                        <c:v>14.359690372531601</c:v>
                      </c:pt>
                      <c:pt idx="2215">
                        <c:v>14.366242199501899</c:v>
                      </c:pt>
                      <c:pt idx="2216">
                        <c:v>14.372794026472301</c:v>
                      </c:pt>
                      <c:pt idx="2217">
                        <c:v>14.379345853442601</c:v>
                      </c:pt>
                      <c:pt idx="2218">
                        <c:v>14.385897680412899</c:v>
                      </c:pt>
                      <c:pt idx="2219">
                        <c:v>14.392449507383301</c:v>
                      </c:pt>
                      <c:pt idx="2220">
                        <c:v>14.399001334353599</c:v>
                      </c:pt>
                      <c:pt idx="2221">
                        <c:v>14.405553161324001</c:v>
                      </c:pt>
                      <c:pt idx="2222">
                        <c:v>14.412104988294301</c:v>
                      </c:pt>
                      <c:pt idx="2223">
                        <c:v>14.418656815264701</c:v>
                      </c:pt>
                      <c:pt idx="2224">
                        <c:v>14.425208642235001</c:v>
                      </c:pt>
                      <c:pt idx="2225">
                        <c:v>14.431760469205299</c:v>
                      </c:pt>
                      <c:pt idx="2226">
                        <c:v>14.438312296175701</c:v>
                      </c:pt>
                      <c:pt idx="2227">
                        <c:v>14.444864123146001</c:v>
                      </c:pt>
                      <c:pt idx="2228">
                        <c:v>14.451415950116401</c:v>
                      </c:pt>
                      <c:pt idx="2229">
                        <c:v>14.457967777086701</c:v>
                      </c:pt>
                      <c:pt idx="2230">
                        <c:v>14.464519604056999</c:v>
                      </c:pt>
                      <c:pt idx="2231">
                        <c:v>14.471071431027401</c:v>
                      </c:pt>
                      <c:pt idx="2232">
                        <c:v>14.477623257997699</c:v>
                      </c:pt>
                      <c:pt idx="2233">
                        <c:v>14.484175084968101</c:v>
                      </c:pt>
                      <c:pt idx="2234">
                        <c:v>14.490726911938401</c:v>
                      </c:pt>
                      <c:pt idx="2235">
                        <c:v>14.4972787389088</c:v>
                      </c:pt>
                      <c:pt idx="2236">
                        <c:v>14.503830565879101</c:v>
                      </c:pt>
                      <c:pt idx="2237">
                        <c:v>14.510382392849399</c:v>
                      </c:pt>
                      <c:pt idx="2238">
                        <c:v>14.516934219819801</c:v>
                      </c:pt>
                      <c:pt idx="2239">
                        <c:v>14.523486046790101</c:v>
                      </c:pt>
                      <c:pt idx="2240">
                        <c:v>14.5300378737605</c:v>
                      </c:pt>
                      <c:pt idx="2241">
                        <c:v>14.536589700730801</c:v>
                      </c:pt>
                      <c:pt idx="2242">
                        <c:v>14.5431415277012</c:v>
                      </c:pt>
                      <c:pt idx="2243">
                        <c:v>14.549693354671501</c:v>
                      </c:pt>
                      <c:pt idx="2244">
                        <c:v>14.556245181641801</c:v>
                      </c:pt>
                      <c:pt idx="2245">
                        <c:v>14.562797008612201</c:v>
                      </c:pt>
                      <c:pt idx="2246">
                        <c:v>14.569348835582501</c:v>
                      </c:pt>
                      <c:pt idx="2247">
                        <c:v>14.5759006625529</c:v>
                      </c:pt>
                      <c:pt idx="2248">
                        <c:v>14.582452489523201</c:v>
                      </c:pt>
                      <c:pt idx="2249">
                        <c:v>14.5890043164936</c:v>
                      </c:pt>
                      <c:pt idx="2250">
                        <c:v>14.595556143463901</c:v>
                      </c:pt>
                      <c:pt idx="2251">
                        <c:v>14.602107970434201</c:v>
                      </c:pt>
                      <c:pt idx="2252">
                        <c:v>14.6086597974046</c:v>
                      </c:pt>
                      <c:pt idx="2253">
                        <c:v>14.615211624374901</c:v>
                      </c:pt>
                      <c:pt idx="2254">
                        <c:v>14.6217634513453</c:v>
                      </c:pt>
                      <c:pt idx="2255">
                        <c:v>14.628315278315601</c:v>
                      </c:pt>
                      <c:pt idx="2256">
                        <c:v>14.634867105286</c:v>
                      </c:pt>
                      <c:pt idx="2257">
                        <c:v>14.6414189322563</c:v>
                      </c:pt>
                      <c:pt idx="2258">
                        <c:v>14.647970759226601</c:v>
                      </c:pt>
                      <c:pt idx="2259">
                        <c:v>14.654522586197</c:v>
                      </c:pt>
                      <c:pt idx="2260">
                        <c:v>14.661074413167301</c:v>
                      </c:pt>
                      <c:pt idx="2261">
                        <c:v>14.6676262401377</c:v>
                      </c:pt>
                      <c:pt idx="2262">
                        <c:v>14.674178067108</c:v>
                      </c:pt>
                      <c:pt idx="2263">
                        <c:v>14.6807298940784</c:v>
                      </c:pt>
                      <c:pt idx="2264">
                        <c:v>14.6872817210487</c:v>
                      </c:pt>
                      <c:pt idx="2265">
                        <c:v>14.693833548019001</c:v>
                      </c:pt>
                      <c:pt idx="2266">
                        <c:v>14.7003853749894</c:v>
                      </c:pt>
                      <c:pt idx="2267">
                        <c:v>14.7069372019597</c:v>
                      </c:pt>
                      <c:pt idx="2268">
                        <c:v>14.7134890289301</c:v>
                      </c:pt>
                      <c:pt idx="2269">
                        <c:v>14.7200408559004</c:v>
                      </c:pt>
                      <c:pt idx="2270">
                        <c:v>14.726592682870701</c:v>
                      </c:pt>
                      <c:pt idx="2271">
                        <c:v>14.7331445098411</c:v>
                      </c:pt>
                      <c:pt idx="2272">
                        <c:v>14.7396963368114</c:v>
                      </c:pt>
                      <c:pt idx="2273">
                        <c:v>14.7462481637818</c:v>
                      </c:pt>
                      <c:pt idx="2274">
                        <c:v>14.7527999907521</c:v>
                      </c:pt>
                      <c:pt idx="2275">
                        <c:v>14.7593518177225</c:v>
                      </c:pt>
                      <c:pt idx="2276">
                        <c:v>14.7659036446928</c:v>
                      </c:pt>
                      <c:pt idx="2277">
                        <c:v>14.7724554716631</c:v>
                      </c:pt>
                      <c:pt idx="2278">
                        <c:v>14.7790072986335</c:v>
                      </c:pt>
                      <c:pt idx="2279">
                        <c:v>14.7855591256038</c:v>
                      </c:pt>
                      <c:pt idx="2280">
                        <c:v>14.7921109525742</c:v>
                      </c:pt>
                      <c:pt idx="2281">
                        <c:v>14.7986627795445</c:v>
                      </c:pt>
                      <c:pt idx="2282">
                        <c:v>14.8052146065149</c:v>
                      </c:pt>
                      <c:pt idx="2283">
                        <c:v>14.8117664334852</c:v>
                      </c:pt>
                      <c:pt idx="2284">
                        <c:v>14.8183182604555</c:v>
                      </c:pt>
                      <c:pt idx="2285">
                        <c:v>14.8248700874259</c:v>
                      </c:pt>
                      <c:pt idx="2286">
                        <c:v>14.8314219143962</c:v>
                      </c:pt>
                      <c:pt idx="2287">
                        <c:v>14.8379737413666</c:v>
                      </c:pt>
                      <c:pt idx="2288">
                        <c:v>14.8445255683369</c:v>
                      </c:pt>
                      <c:pt idx="2289">
                        <c:v>14.8510773953073</c:v>
                      </c:pt>
                      <c:pt idx="2290">
                        <c:v>14.8576292222776</c:v>
                      </c:pt>
                      <c:pt idx="2291">
                        <c:v>14.8641810492479</c:v>
                      </c:pt>
                      <c:pt idx="2292">
                        <c:v>14.8707328762183</c:v>
                      </c:pt>
                      <c:pt idx="2293">
                        <c:v>14.8772847031886</c:v>
                      </c:pt>
                      <c:pt idx="2294">
                        <c:v>14.883836530159</c:v>
                      </c:pt>
                      <c:pt idx="2295">
                        <c:v>14.8903883571293</c:v>
                      </c:pt>
                      <c:pt idx="2296">
                        <c:v>14.8969401840997</c:v>
                      </c:pt>
                      <c:pt idx="2297">
                        <c:v>14.90349201107</c:v>
                      </c:pt>
                      <c:pt idx="2298">
                        <c:v>14.9100438380403</c:v>
                      </c:pt>
                      <c:pt idx="2299">
                        <c:v>14.9165956650107</c:v>
                      </c:pt>
                      <c:pt idx="2300">
                        <c:v>14.923147491981</c:v>
                      </c:pt>
                      <c:pt idx="2301">
                        <c:v>14.9296993189514</c:v>
                      </c:pt>
                      <c:pt idx="2302">
                        <c:v>14.9362511459217</c:v>
                      </c:pt>
                      <c:pt idx="2303">
                        <c:v>14.942802972892</c:v>
                      </c:pt>
                      <c:pt idx="2304">
                        <c:v>14.9493547998624</c:v>
                      </c:pt>
                      <c:pt idx="2305">
                        <c:v>14.9559066268327</c:v>
                      </c:pt>
                      <c:pt idx="2306">
                        <c:v>14.9624584538031</c:v>
                      </c:pt>
                      <c:pt idx="2307">
                        <c:v>14.9690102807734</c:v>
                      </c:pt>
                      <c:pt idx="2308">
                        <c:v>14.9755621077438</c:v>
                      </c:pt>
                      <c:pt idx="2309">
                        <c:v>14.9821139347141</c:v>
                      </c:pt>
                      <c:pt idx="2310">
                        <c:v>14.9886657616844</c:v>
                      </c:pt>
                      <c:pt idx="2311">
                        <c:v>14.9952175886548</c:v>
                      </c:pt>
                      <c:pt idx="2312">
                        <c:v>15.0017694156251</c:v>
                      </c:pt>
                      <c:pt idx="2313">
                        <c:v>15.0083212425955</c:v>
                      </c:pt>
                      <c:pt idx="2314">
                        <c:v>15.0148730695658</c:v>
                      </c:pt>
                      <c:pt idx="2315">
                        <c:v>15.0214248965362</c:v>
                      </c:pt>
                      <c:pt idx="2316">
                        <c:v>15.0279767235065</c:v>
                      </c:pt>
                      <c:pt idx="2317">
                        <c:v>15.0345285504768</c:v>
                      </c:pt>
                      <c:pt idx="2318">
                        <c:v>15.0410803774472</c:v>
                      </c:pt>
                      <c:pt idx="2319">
                        <c:v>15.0476322044175</c:v>
                      </c:pt>
                      <c:pt idx="2320">
                        <c:v>15.0541840313879</c:v>
                      </c:pt>
                      <c:pt idx="2321">
                        <c:v>15.0607358583582</c:v>
                      </c:pt>
                      <c:pt idx="2322">
                        <c:v>15.0672876853286</c:v>
                      </c:pt>
                      <c:pt idx="2323">
                        <c:v>15.0738395122989</c:v>
                      </c:pt>
                      <c:pt idx="2324">
                        <c:v>15.0803913392692</c:v>
                      </c:pt>
                      <c:pt idx="2325">
                        <c:v>15.0869431662396</c:v>
                      </c:pt>
                      <c:pt idx="2326">
                        <c:v>15.0934949932099</c:v>
                      </c:pt>
                      <c:pt idx="2327">
                        <c:v>15.1000468201803</c:v>
                      </c:pt>
                      <c:pt idx="2328">
                        <c:v>15.1065986471506</c:v>
                      </c:pt>
                      <c:pt idx="2329">
                        <c:v>15.113150474120999</c:v>
                      </c:pt>
                      <c:pt idx="2330">
                        <c:v>15.1197023010913</c:v>
                      </c:pt>
                      <c:pt idx="2331">
                        <c:v>15.1262541280616</c:v>
                      </c:pt>
                      <c:pt idx="2332">
                        <c:v>15.132805955032</c:v>
                      </c:pt>
                      <c:pt idx="2333">
                        <c:v>15.1393577820023</c:v>
                      </c:pt>
                      <c:pt idx="2334">
                        <c:v>15.145909608972699</c:v>
                      </c:pt>
                      <c:pt idx="2335">
                        <c:v>15.152461435943</c:v>
                      </c:pt>
                      <c:pt idx="2336">
                        <c:v>15.1590132629133</c:v>
                      </c:pt>
                      <c:pt idx="2337">
                        <c:v>15.1655650898837</c:v>
                      </c:pt>
                      <c:pt idx="2338">
                        <c:v>15.172116916854</c:v>
                      </c:pt>
                      <c:pt idx="2339">
                        <c:v>15.178668743824399</c:v>
                      </c:pt>
                      <c:pt idx="2340">
                        <c:v>15.1852205707947</c:v>
                      </c:pt>
                      <c:pt idx="2341">
                        <c:v>15.191772397765099</c:v>
                      </c:pt>
                      <c:pt idx="2342">
                        <c:v>15.1983242247354</c:v>
                      </c:pt>
                      <c:pt idx="2343">
                        <c:v>15.2048760517057</c:v>
                      </c:pt>
                      <c:pt idx="2344">
                        <c:v>15.211427878676099</c:v>
                      </c:pt>
                      <c:pt idx="2345">
                        <c:v>15.2179797056464</c:v>
                      </c:pt>
                      <c:pt idx="2346">
                        <c:v>15.224531532616799</c:v>
                      </c:pt>
                      <c:pt idx="2347">
                        <c:v>15.2310833595871</c:v>
                      </c:pt>
                      <c:pt idx="2348">
                        <c:v>15.237635186557499</c:v>
                      </c:pt>
                      <c:pt idx="2349">
                        <c:v>15.244187013527799</c:v>
                      </c:pt>
                      <c:pt idx="2350">
                        <c:v>15.2507388404981</c:v>
                      </c:pt>
                      <c:pt idx="2351">
                        <c:v>15.257290667468499</c:v>
                      </c:pt>
                      <c:pt idx="2352">
                        <c:v>15.2638424944388</c:v>
                      </c:pt>
                      <c:pt idx="2353">
                        <c:v>15.270394321409199</c:v>
                      </c:pt>
                      <c:pt idx="2354">
                        <c:v>15.276946148379499</c:v>
                      </c:pt>
                      <c:pt idx="2355">
                        <c:v>15.283497975349899</c:v>
                      </c:pt>
                      <c:pt idx="2356">
                        <c:v>15.290049802320199</c:v>
                      </c:pt>
                      <c:pt idx="2357">
                        <c:v>15.2966016292905</c:v>
                      </c:pt>
                      <c:pt idx="2358">
                        <c:v>15.303153456260899</c:v>
                      </c:pt>
                      <c:pt idx="2359">
                        <c:v>15.3097052832312</c:v>
                      </c:pt>
                      <c:pt idx="2360">
                        <c:v>15.316257110201599</c:v>
                      </c:pt>
                      <c:pt idx="2361">
                        <c:v>15.322808937171899</c:v>
                      </c:pt>
                      <c:pt idx="2362">
                        <c:v>15.329360764142301</c:v>
                      </c:pt>
                      <c:pt idx="2363">
                        <c:v>15.335912591112599</c:v>
                      </c:pt>
                      <c:pt idx="2364">
                        <c:v>15.3424644180829</c:v>
                      </c:pt>
                      <c:pt idx="2365">
                        <c:v>15.349016245053299</c:v>
                      </c:pt>
                      <c:pt idx="2366">
                        <c:v>15.355568072023599</c:v>
                      </c:pt>
                      <c:pt idx="2367">
                        <c:v>15.362119898994001</c:v>
                      </c:pt>
                      <c:pt idx="2368">
                        <c:v>15.368671725964299</c:v>
                      </c:pt>
                      <c:pt idx="2369">
                        <c:v>15.3752235529346</c:v>
                      </c:pt>
                      <c:pt idx="2370">
                        <c:v>15.381775379904999</c:v>
                      </c:pt>
                      <c:pt idx="2371">
                        <c:v>15.388327206875299</c:v>
                      </c:pt>
                      <c:pt idx="2372">
                        <c:v>15.394879033845699</c:v>
                      </c:pt>
                      <c:pt idx="2373">
                        <c:v>15.401430860815999</c:v>
                      </c:pt>
                      <c:pt idx="2374">
                        <c:v>15.407982687786401</c:v>
                      </c:pt>
                      <c:pt idx="2375">
                        <c:v>15.414534514756699</c:v>
                      </c:pt>
                      <c:pt idx="2376">
                        <c:v>15.421086341726999</c:v>
                      </c:pt>
                      <c:pt idx="2377">
                        <c:v>15.427638168697399</c:v>
                      </c:pt>
                      <c:pt idx="2378">
                        <c:v>15.434189995667699</c:v>
                      </c:pt>
                      <c:pt idx="2379">
                        <c:v>15.440741822638101</c:v>
                      </c:pt>
                      <c:pt idx="2380">
                        <c:v>15.447293649608399</c:v>
                      </c:pt>
                      <c:pt idx="2381">
                        <c:v>15.453845476578801</c:v>
                      </c:pt>
                      <c:pt idx="2382">
                        <c:v>15.460397303549099</c:v>
                      </c:pt>
                      <c:pt idx="2383">
                        <c:v>15.466949130519399</c:v>
                      </c:pt>
                      <c:pt idx="2384">
                        <c:v>15.473500957489801</c:v>
                      </c:pt>
                      <c:pt idx="2385">
                        <c:v>15.480052784460099</c:v>
                      </c:pt>
                      <c:pt idx="2386">
                        <c:v>15.486604611430501</c:v>
                      </c:pt>
                      <c:pt idx="2387">
                        <c:v>15.493156438400799</c:v>
                      </c:pt>
                      <c:pt idx="2388">
                        <c:v>15.499708265371201</c:v>
                      </c:pt>
                      <c:pt idx="2389">
                        <c:v>15.506260092341501</c:v>
                      </c:pt>
                      <c:pt idx="2390">
                        <c:v>15.512811919311799</c:v>
                      </c:pt>
                      <c:pt idx="2391">
                        <c:v>15.519363746282201</c:v>
                      </c:pt>
                      <c:pt idx="2392">
                        <c:v>15.525915573252499</c:v>
                      </c:pt>
                      <c:pt idx="2393">
                        <c:v>15.532467400222901</c:v>
                      </c:pt>
                      <c:pt idx="2394">
                        <c:v>15.539019227193201</c:v>
                      </c:pt>
                      <c:pt idx="2395">
                        <c:v>15.545571054163601</c:v>
                      </c:pt>
                      <c:pt idx="2396">
                        <c:v>15.552122881133901</c:v>
                      </c:pt>
                      <c:pt idx="2397">
                        <c:v>15.558674708104199</c:v>
                      </c:pt>
                      <c:pt idx="2398">
                        <c:v>15.565226535074601</c:v>
                      </c:pt>
                      <c:pt idx="2399">
                        <c:v>15.571778362044901</c:v>
                      </c:pt>
                      <c:pt idx="2400">
                        <c:v>15.578330189015301</c:v>
                      </c:pt>
                      <c:pt idx="2401">
                        <c:v>15.584882015985601</c:v>
                      </c:pt>
                      <c:pt idx="2402">
                        <c:v>15.591433842955899</c:v>
                      </c:pt>
                      <c:pt idx="2403">
                        <c:v>15.597985669926301</c:v>
                      </c:pt>
                      <c:pt idx="2404">
                        <c:v>15.604537496896601</c:v>
                      </c:pt>
                      <c:pt idx="2405">
                        <c:v>15.611089323867001</c:v>
                      </c:pt>
                      <c:pt idx="2406">
                        <c:v>15.617641150837301</c:v>
                      </c:pt>
                      <c:pt idx="2407">
                        <c:v>15.6241929778077</c:v>
                      </c:pt>
                      <c:pt idx="2408">
                        <c:v>15.630744804778001</c:v>
                      </c:pt>
                      <c:pt idx="2409">
                        <c:v>15.637296631748301</c:v>
                      </c:pt>
                      <c:pt idx="2410">
                        <c:v>15.643848458718701</c:v>
                      </c:pt>
                      <c:pt idx="2411">
                        <c:v>15.650400285689001</c:v>
                      </c:pt>
                      <c:pt idx="2412">
                        <c:v>15.6569521126594</c:v>
                      </c:pt>
                      <c:pt idx="2413">
                        <c:v>15.663503939629701</c:v>
                      </c:pt>
                      <c:pt idx="2414">
                        <c:v>15.6700557666001</c:v>
                      </c:pt>
                      <c:pt idx="2415">
                        <c:v>15.676607593570401</c:v>
                      </c:pt>
                      <c:pt idx="2416">
                        <c:v>15.683159420540701</c:v>
                      </c:pt>
                      <c:pt idx="2417">
                        <c:v>15.6897112475111</c:v>
                      </c:pt>
                      <c:pt idx="2418">
                        <c:v>15.696263074481401</c:v>
                      </c:pt>
                      <c:pt idx="2419">
                        <c:v>15.7028149014518</c:v>
                      </c:pt>
                      <c:pt idx="2420">
                        <c:v>15.709366728422101</c:v>
                      </c:pt>
                      <c:pt idx="2421">
                        <c:v>15.7159185553925</c:v>
                      </c:pt>
                      <c:pt idx="2422">
                        <c:v>15.7224703823628</c:v>
                      </c:pt>
                      <c:pt idx="2423">
                        <c:v>15.729022209333101</c:v>
                      </c:pt>
                      <c:pt idx="2424">
                        <c:v>15.7355740363035</c:v>
                      </c:pt>
                      <c:pt idx="2425">
                        <c:v>15.742125863273801</c:v>
                      </c:pt>
                      <c:pt idx="2426">
                        <c:v>15.7486776902442</c:v>
                      </c:pt>
                      <c:pt idx="2427">
                        <c:v>15.7552295172145</c:v>
                      </c:pt>
                      <c:pt idx="2428">
                        <c:v>15.7617813441849</c:v>
                      </c:pt>
                      <c:pt idx="2429">
                        <c:v>15.7683331711552</c:v>
                      </c:pt>
                      <c:pt idx="2430">
                        <c:v>15.774884998125501</c:v>
                      </c:pt>
                      <c:pt idx="2431">
                        <c:v>15.7814368250959</c:v>
                      </c:pt>
                      <c:pt idx="2432">
                        <c:v>15.787988652066201</c:v>
                      </c:pt>
                      <c:pt idx="2433">
                        <c:v>15.7945404790366</c:v>
                      </c:pt>
                      <c:pt idx="2434">
                        <c:v>15.8010923060069</c:v>
                      </c:pt>
                      <c:pt idx="2435">
                        <c:v>15.8076441329773</c:v>
                      </c:pt>
                      <c:pt idx="2436">
                        <c:v>15.8141959599476</c:v>
                      </c:pt>
                      <c:pt idx="2437">
                        <c:v>15.820747786917901</c:v>
                      </c:pt>
                      <c:pt idx="2438">
                        <c:v>15.8272996138883</c:v>
                      </c:pt>
                      <c:pt idx="2439">
                        <c:v>15.8338514408586</c:v>
                      </c:pt>
                      <c:pt idx="2440">
                        <c:v>15.840403267829</c:v>
                      </c:pt>
                      <c:pt idx="2441">
                        <c:v>15.8469550947993</c:v>
                      </c:pt>
                      <c:pt idx="2442">
                        <c:v>15.8535069217697</c:v>
                      </c:pt>
                      <c:pt idx="2443">
                        <c:v>15.86005874874</c:v>
                      </c:pt>
                      <c:pt idx="2444">
                        <c:v>15.8666105757103</c:v>
                      </c:pt>
                      <c:pt idx="2445">
                        <c:v>15.8731624026807</c:v>
                      </c:pt>
                      <c:pt idx="2446">
                        <c:v>15.879714229651</c:v>
                      </c:pt>
                      <c:pt idx="2447">
                        <c:v>15.8862660566214</c:v>
                      </c:pt>
                      <c:pt idx="2448">
                        <c:v>15.8928178835917</c:v>
                      </c:pt>
                      <c:pt idx="2449">
                        <c:v>15.899369710562</c:v>
                      </c:pt>
                      <c:pt idx="2450">
                        <c:v>15.9059215375324</c:v>
                      </c:pt>
                      <c:pt idx="2451">
                        <c:v>15.9124733645027</c:v>
                      </c:pt>
                      <c:pt idx="2452">
                        <c:v>15.9190251914731</c:v>
                      </c:pt>
                      <c:pt idx="2453">
                        <c:v>15.9255770184434</c:v>
                      </c:pt>
                      <c:pt idx="2454">
                        <c:v>15.9321288454138</c:v>
                      </c:pt>
                      <c:pt idx="2455">
                        <c:v>15.9386806723841</c:v>
                      </c:pt>
                      <c:pt idx="2456">
                        <c:v>15.9452324993544</c:v>
                      </c:pt>
                      <c:pt idx="2457">
                        <c:v>15.9517843263248</c:v>
                      </c:pt>
                      <c:pt idx="2458">
                        <c:v>15.9583361532951</c:v>
                      </c:pt>
                      <c:pt idx="2459">
                        <c:v>15.9648879802655</c:v>
                      </c:pt>
                      <c:pt idx="2460">
                        <c:v>15.9714398072358</c:v>
                      </c:pt>
                      <c:pt idx="2461">
                        <c:v>15.9779916342062</c:v>
                      </c:pt>
                      <c:pt idx="2462">
                        <c:v>15.9845434611765</c:v>
                      </c:pt>
                      <c:pt idx="2463">
                        <c:v>15.9910952881468</c:v>
                      </c:pt>
                      <c:pt idx="2464">
                        <c:v>15.9976471151172</c:v>
                      </c:pt>
                      <c:pt idx="2465">
                        <c:v>16.004198942087498</c:v>
                      </c:pt>
                      <c:pt idx="2466">
                        <c:v>16.0107507690579</c:v>
                      </c:pt>
                      <c:pt idx="2467">
                        <c:v>16.017302596028198</c:v>
                      </c:pt>
                      <c:pt idx="2468">
                        <c:v>16.0238544229986</c:v>
                      </c:pt>
                      <c:pt idx="2469">
                        <c:v>16.030406249968902</c:v>
                      </c:pt>
                      <c:pt idx="2470">
                        <c:v>16.0369580769392</c:v>
                      </c:pt>
                      <c:pt idx="2471">
                        <c:v>16.043509903909602</c:v>
                      </c:pt>
                      <c:pt idx="2472">
                        <c:v>16.0500617308799</c:v>
                      </c:pt>
                      <c:pt idx="2473">
                        <c:v>16.056613557850302</c:v>
                      </c:pt>
                      <c:pt idx="2474">
                        <c:v>16.0631653848206</c:v>
                      </c:pt>
                      <c:pt idx="2475">
                        <c:v>16.069717211791001</c:v>
                      </c:pt>
                      <c:pt idx="2476">
                        <c:v>16.0762690387613</c:v>
                      </c:pt>
                      <c:pt idx="2477">
                        <c:v>16.082820865731598</c:v>
                      </c:pt>
                      <c:pt idx="2478">
                        <c:v>16.089372692702</c:v>
                      </c:pt>
                      <c:pt idx="2479">
                        <c:v>16.095924519672302</c:v>
                      </c:pt>
                      <c:pt idx="2480">
                        <c:v>16.1024763466427</c:v>
                      </c:pt>
                      <c:pt idx="2481">
                        <c:v>16.109028173613002</c:v>
                      </c:pt>
                      <c:pt idx="2482">
                        <c:v>16.1155800005833</c:v>
                      </c:pt>
                      <c:pt idx="2483">
                        <c:v>16.122131827553702</c:v>
                      </c:pt>
                      <c:pt idx="2484">
                        <c:v>16.128683654524</c:v>
                      </c:pt>
                      <c:pt idx="2485">
                        <c:v>16.135235481494401</c:v>
                      </c:pt>
                      <c:pt idx="2486">
                        <c:v>16.1417873084647</c:v>
                      </c:pt>
                      <c:pt idx="2487">
                        <c:v>16.148339135435101</c:v>
                      </c:pt>
                      <c:pt idx="2488">
                        <c:v>16.1548909624054</c:v>
                      </c:pt>
                      <c:pt idx="2489">
                        <c:v>16.161442789375698</c:v>
                      </c:pt>
                      <c:pt idx="2490">
                        <c:v>16.1679946163461</c:v>
                      </c:pt>
                      <c:pt idx="2491">
                        <c:v>16.174546443316402</c:v>
                      </c:pt>
                      <c:pt idx="2492">
                        <c:v>16.1810982702868</c:v>
                      </c:pt>
                      <c:pt idx="2493">
                        <c:v>16.187650097257102</c:v>
                      </c:pt>
                      <c:pt idx="2494">
                        <c:v>16.194201924227499</c:v>
                      </c:pt>
                      <c:pt idx="2495">
                        <c:v>16.200753751197801</c:v>
                      </c:pt>
                      <c:pt idx="2496">
                        <c:v>16.2073055781681</c:v>
                      </c:pt>
                      <c:pt idx="2497">
                        <c:v>16.213857405138501</c:v>
                      </c:pt>
                      <c:pt idx="2498">
                        <c:v>16.2204092321088</c:v>
                      </c:pt>
                      <c:pt idx="2499">
                        <c:v>16.226961059079201</c:v>
                      </c:pt>
                      <c:pt idx="2500">
                        <c:v>16.2335128860495</c:v>
                      </c:pt>
                      <c:pt idx="2501">
                        <c:v>16.240064713019901</c:v>
                      </c:pt>
                      <c:pt idx="2502">
                        <c:v>16.2466165399902</c:v>
                      </c:pt>
                      <c:pt idx="2503">
                        <c:v>16.253168366960502</c:v>
                      </c:pt>
                      <c:pt idx="2504">
                        <c:v>16.2597201939309</c:v>
                      </c:pt>
                      <c:pt idx="2505">
                        <c:v>16.266272020901202</c:v>
                      </c:pt>
                      <c:pt idx="2506">
                        <c:v>16.272823847871599</c:v>
                      </c:pt>
                      <c:pt idx="2507">
                        <c:v>16.279375674841901</c:v>
                      </c:pt>
                      <c:pt idx="2508">
                        <c:v>16.2859275018122</c:v>
                      </c:pt>
                      <c:pt idx="2509">
                        <c:v>16.292479328782601</c:v>
                      </c:pt>
                      <c:pt idx="2510">
                        <c:v>16.2990311557529</c:v>
                      </c:pt>
                      <c:pt idx="2511">
                        <c:v>16.305582982723301</c:v>
                      </c:pt>
                      <c:pt idx="2512">
                        <c:v>16.3121348096936</c:v>
                      </c:pt>
                      <c:pt idx="2513">
                        <c:v>16.318686636664001</c:v>
                      </c:pt>
                      <c:pt idx="2514">
                        <c:v>16.3252384636343</c:v>
                      </c:pt>
                      <c:pt idx="2515">
                        <c:v>16.331790290604701</c:v>
                      </c:pt>
                      <c:pt idx="2516">
                        <c:v>16.338342117574999</c:v>
                      </c:pt>
                      <c:pt idx="2517">
                        <c:v>16.344893944545301</c:v>
                      </c:pt>
                      <c:pt idx="2518">
                        <c:v>16.351445771515699</c:v>
                      </c:pt>
                      <c:pt idx="2519">
                        <c:v>16.357997598486001</c:v>
                      </c:pt>
                      <c:pt idx="2520">
                        <c:v>16.364549425456399</c:v>
                      </c:pt>
                      <c:pt idx="2521">
                        <c:v>16.371101252426701</c:v>
                      </c:pt>
                      <c:pt idx="2522">
                        <c:v>16.377653079397</c:v>
                      </c:pt>
                      <c:pt idx="2523">
                        <c:v>16.384204906367401</c:v>
                      </c:pt>
                      <c:pt idx="2524">
                        <c:v>16.3907567333377</c:v>
                      </c:pt>
                      <c:pt idx="2525">
                        <c:v>16.397308560308101</c:v>
                      </c:pt>
                      <c:pt idx="2526">
                        <c:v>16.403860387278399</c:v>
                      </c:pt>
                      <c:pt idx="2527">
                        <c:v>16.410412214248801</c:v>
                      </c:pt>
                      <c:pt idx="2528">
                        <c:v>16.416964041219099</c:v>
                      </c:pt>
                      <c:pt idx="2529">
                        <c:v>16.423515868189401</c:v>
                      </c:pt>
                      <c:pt idx="2530">
                        <c:v>16.430067695159799</c:v>
                      </c:pt>
                      <c:pt idx="2531">
                        <c:v>16.436619522130101</c:v>
                      </c:pt>
                      <c:pt idx="2532">
                        <c:v>16.443171349100499</c:v>
                      </c:pt>
                      <c:pt idx="2533">
                        <c:v>16.449723176070801</c:v>
                      </c:pt>
                      <c:pt idx="2534">
                        <c:v>16.456275003041199</c:v>
                      </c:pt>
                      <c:pt idx="2535">
                        <c:v>16.462826830011501</c:v>
                      </c:pt>
                      <c:pt idx="2536">
                        <c:v>16.469378656981799</c:v>
                      </c:pt>
                      <c:pt idx="2537">
                        <c:v>16.475930483952201</c:v>
                      </c:pt>
                      <c:pt idx="2538">
                        <c:v>16.482482310922499</c:v>
                      </c:pt>
                      <c:pt idx="2539">
                        <c:v>16.489034137892901</c:v>
                      </c:pt>
                      <c:pt idx="2540">
                        <c:v>16.495585964863199</c:v>
                      </c:pt>
                      <c:pt idx="2541">
                        <c:v>16.502137791833601</c:v>
                      </c:pt>
                      <c:pt idx="2542">
                        <c:v>16.508689618803899</c:v>
                      </c:pt>
                      <c:pt idx="2543">
                        <c:v>16.515241445774201</c:v>
                      </c:pt>
                      <c:pt idx="2544">
                        <c:v>16.521793272744599</c:v>
                      </c:pt>
                      <c:pt idx="2545">
                        <c:v>16.528345099714901</c:v>
                      </c:pt>
                      <c:pt idx="2546">
                        <c:v>16.534896926685299</c:v>
                      </c:pt>
                      <c:pt idx="2547">
                        <c:v>16.541448753655601</c:v>
                      </c:pt>
                      <c:pt idx="2548">
                        <c:v>16.548000580625899</c:v>
                      </c:pt>
                      <c:pt idx="2549">
                        <c:v>16.554552407596301</c:v>
                      </c:pt>
                      <c:pt idx="2550">
                        <c:v>16.561104234566599</c:v>
                      </c:pt>
                      <c:pt idx="2551">
                        <c:v>16.567656061537001</c:v>
                      </c:pt>
                      <c:pt idx="2552">
                        <c:v>16.574207888507299</c:v>
                      </c:pt>
                      <c:pt idx="2553">
                        <c:v>16.580759715477701</c:v>
                      </c:pt>
                      <c:pt idx="2554">
                        <c:v>16.587311542447999</c:v>
                      </c:pt>
                      <c:pt idx="2555">
                        <c:v>16.593863369418301</c:v>
                      </c:pt>
                      <c:pt idx="2556">
                        <c:v>16.600415196388699</c:v>
                      </c:pt>
                      <c:pt idx="2557">
                        <c:v>16.606967023359001</c:v>
                      </c:pt>
                      <c:pt idx="2558">
                        <c:v>16.613518850329399</c:v>
                      </c:pt>
                      <c:pt idx="2559">
                        <c:v>16.620070677299701</c:v>
                      </c:pt>
                      <c:pt idx="2560">
                        <c:v>16.626622504270099</c:v>
                      </c:pt>
                      <c:pt idx="2561">
                        <c:v>16.633174331240401</c:v>
                      </c:pt>
                      <c:pt idx="2562">
                        <c:v>16.639726158210699</c:v>
                      </c:pt>
                      <c:pt idx="2563">
                        <c:v>16.646277985181101</c:v>
                      </c:pt>
                      <c:pt idx="2564">
                        <c:v>16.652829812151399</c:v>
                      </c:pt>
                      <c:pt idx="2565">
                        <c:v>16.659381639121801</c:v>
                      </c:pt>
                      <c:pt idx="2566">
                        <c:v>16.665933466092099</c:v>
                      </c:pt>
                      <c:pt idx="2567">
                        <c:v>16.6724852930625</c:v>
                      </c:pt>
                      <c:pt idx="2568">
                        <c:v>16.679037120032799</c:v>
                      </c:pt>
                      <c:pt idx="2569">
                        <c:v>16.685588947003101</c:v>
                      </c:pt>
                      <c:pt idx="2570">
                        <c:v>16.692140773973499</c:v>
                      </c:pt>
                      <c:pt idx="2571">
                        <c:v>16.698692600943801</c:v>
                      </c:pt>
                      <c:pt idx="2572">
                        <c:v>16.705244427914199</c:v>
                      </c:pt>
                      <c:pt idx="2573">
                        <c:v>16.711796254884501</c:v>
                      </c:pt>
                      <c:pt idx="2574">
                        <c:v>16.718348081854899</c:v>
                      </c:pt>
                      <c:pt idx="2575">
                        <c:v>16.724899908825201</c:v>
                      </c:pt>
                      <c:pt idx="2576">
                        <c:v>16.731451735795499</c:v>
                      </c:pt>
                      <c:pt idx="2577">
                        <c:v>16.738003562765901</c:v>
                      </c:pt>
                      <c:pt idx="2578">
                        <c:v>16.744555389736199</c:v>
                      </c:pt>
                      <c:pt idx="2579">
                        <c:v>16.7511072167066</c:v>
                      </c:pt>
                      <c:pt idx="2580">
                        <c:v>16.757659043676899</c:v>
                      </c:pt>
                      <c:pt idx="2581">
                        <c:v>16.7642108706473</c:v>
                      </c:pt>
                      <c:pt idx="2582">
                        <c:v>16.770762697617599</c:v>
                      </c:pt>
                      <c:pt idx="2583">
                        <c:v>16.777314524587901</c:v>
                      </c:pt>
                      <c:pt idx="2584">
                        <c:v>16.783866351558299</c:v>
                      </c:pt>
                      <c:pt idx="2585">
                        <c:v>16.790418178528601</c:v>
                      </c:pt>
                      <c:pt idx="2586">
                        <c:v>16.796970005498999</c:v>
                      </c:pt>
                      <c:pt idx="2587">
                        <c:v>16.803521832469301</c:v>
                      </c:pt>
                      <c:pt idx="2588">
                        <c:v>16.810073659439599</c:v>
                      </c:pt>
                      <c:pt idx="2589">
                        <c:v>16.81662548641</c:v>
                      </c:pt>
                      <c:pt idx="2590">
                        <c:v>16.823177313380299</c:v>
                      </c:pt>
                      <c:pt idx="2591">
                        <c:v>16.8297291403507</c:v>
                      </c:pt>
                      <c:pt idx="2592">
                        <c:v>16.836280967320999</c:v>
                      </c:pt>
                      <c:pt idx="2593">
                        <c:v>16.8428327942914</c:v>
                      </c:pt>
                      <c:pt idx="2594">
                        <c:v>16.849384621261699</c:v>
                      </c:pt>
                      <c:pt idx="2595">
                        <c:v>16.855936448232001</c:v>
                      </c:pt>
                      <c:pt idx="2596">
                        <c:v>16.862488275202399</c:v>
                      </c:pt>
                      <c:pt idx="2597">
                        <c:v>16.869040102172701</c:v>
                      </c:pt>
                      <c:pt idx="2598">
                        <c:v>16.875591929143098</c:v>
                      </c:pt>
                      <c:pt idx="2599">
                        <c:v>16.8821437561134</c:v>
                      </c:pt>
                      <c:pt idx="2600">
                        <c:v>16.888695583083798</c:v>
                      </c:pt>
                      <c:pt idx="2601">
                        <c:v>16.8952474100541</c:v>
                      </c:pt>
                      <c:pt idx="2602">
                        <c:v>16.901799237024399</c:v>
                      </c:pt>
                      <c:pt idx="2603">
                        <c:v>16.9083510639948</c:v>
                      </c:pt>
                      <c:pt idx="2604">
                        <c:v>16.914902890965099</c:v>
                      </c:pt>
                      <c:pt idx="2605">
                        <c:v>16.9214547179355</c:v>
                      </c:pt>
                      <c:pt idx="2606">
                        <c:v>16.928006544905799</c:v>
                      </c:pt>
                      <c:pt idx="2607">
                        <c:v>16.9345583718762</c:v>
                      </c:pt>
                      <c:pt idx="2608">
                        <c:v>16.941110198846498</c:v>
                      </c:pt>
                      <c:pt idx="2609">
                        <c:v>16.9476620258168</c:v>
                      </c:pt>
                      <c:pt idx="2610">
                        <c:v>16.954213852787198</c:v>
                      </c:pt>
                      <c:pt idx="2611">
                        <c:v>16.9607656797575</c:v>
                      </c:pt>
                      <c:pt idx="2612">
                        <c:v>16.967317506727898</c:v>
                      </c:pt>
                      <c:pt idx="2613">
                        <c:v>16.9738693336982</c:v>
                      </c:pt>
                      <c:pt idx="2614">
                        <c:v>16.980421160668602</c:v>
                      </c:pt>
                      <c:pt idx="2615">
                        <c:v>16.9869729876389</c:v>
                      </c:pt>
                      <c:pt idx="2616">
                        <c:v>16.993524814609199</c:v>
                      </c:pt>
                      <c:pt idx="2617">
                        <c:v>17.0000766415796</c:v>
                      </c:pt>
                      <c:pt idx="2618">
                        <c:v>17.006628468549899</c:v>
                      </c:pt>
                      <c:pt idx="2619">
                        <c:v>17.0131802955203</c:v>
                      </c:pt>
                      <c:pt idx="2620">
                        <c:v>17.019732122490598</c:v>
                      </c:pt>
                      <c:pt idx="2621">
                        <c:v>17.026283949461</c:v>
                      </c:pt>
                      <c:pt idx="2622">
                        <c:v>17.032835776431298</c:v>
                      </c:pt>
                      <c:pt idx="2623">
                        <c:v>17.0393876034016</c:v>
                      </c:pt>
                      <c:pt idx="2624">
                        <c:v>17.045939430372002</c:v>
                      </c:pt>
                      <c:pt idx="2625">
                        <c:v>17.0524912573423</c:v>
                      </c:pt>
                      <c:pt idx="2626">
                        <c:v>17.059043084312702</c:v>
                      </c:pt>
                      <c:pt idx="2627">
                        <c:v>17.065594911283</c:v>
                      </c:pt>
                      <c:pt idx="2628">
                        <c:v>17.072146738253299</c:v>
                      </c:pt>
                      <c:pt idx="2629">
                        <c:v>17.0786985652237</c:v>
                      </c:pt>
                      <c:pt idx="2630">
                        <c:v>17.085250392193998</c:v>
                      </c:pt>
                      <c:pt idx="2631">
                        <c:v>17.0918022191644</c:v>
                      </c:pt>
                      <c:pt idx="2632">
                        <c:v>17.098354046134698</c:v>
                      </c:pt>
                      <c:pt idx="2633">
                        <c:v>17.1049058731051</c:v>
                      </c:pt>
                      <c:pt idx="2634">
                        <c:v>17.111457700075398</c:v>
                      </c:pt>
                      <c:pt idx="2635">
                        <c:v>17.1180095270457</c:v>
                      </c:pt>
                      <c:pt idx="2636">
                        <c:v>17.124561354016102</c:v>
                      </c:pt>
                      <c:pt idx="2637">
                        <c:v>17.1311131809864</c:v>
                      </c:pt>
                      <c:pt idx="2638">
                        <c:v>17.137665007956802</c:v>
                      </c:pt>
                      <c:pt idx="2639">
                        <c:v>17.1442168349271</c:v>
                      </c:pt>
                      <c:pt idx="2640">
                        <c:v>17.150768661897501</c:v>
                      </c:pt>
                      <c:pt idx="2641">
                        <c:v>17.1573204888678</c:v>
                      </c:pt>
                      <c:pt idx="2642">
                        <c:v>17.163872315838098</c:v>
                      </c:pt>
                      <c:pt idx="2643">
                        <c:v>17.1704241428085</c:v>
                      </c:pt>
                      <c:pt idx="2644">
                        <c:v>17.176975969778798</c:v>
                      </c:pt>
                      <c:pt idx="2645">
                        <c:v>17.1835277967492</c:v>
                      </c:pt>
                      <c:pt idx="2646">
                        <c:v>17.190079623719502</c:v>
                      </c:pt>
                      <c:pt idx="2647">
                        <c:v>17.1966314506899</c:v>
                      </c:pt>
                      <c:pt idx="2648">
                        <c:v>17.203183277660202</c:v>
                      </c:pt>
                      <c:pt idx="2649">
                        <c:v>17.2097351046305</c:v>
                      </c:pt>
                      <c:pt idx="2650">
                        <c:v>17.216286931600902</c:v>
                      </c:pt>
                      <c:pt idx="2651">
                        <c:v>17.2228387585712</c:v>
                      </c:pt>
                      <c:pt idx="2652">
                        <c:v>17.229390585541601</c:v>
                      </c:pt>
                      <c:pt idx="2653">
                        <c:v>17.2359424125119</c:v>
                      </c:pt>
                      <c:pt idx="2654">
                        <c:v>17.242494239482301</c:v>
                      </c:pt>
                      <c:pt idx="2655">
                        <c:v>17.2490460664526</c:v>
                      </c:pt>
                      <c:pt idx="2656">
                        <c:v>17.255597893422902</c:v>
                      </c:pt>
                      <c:pt idx="2657">
                        <c:v>17.2621497203933</c:v>
                      </c:pt>
                      <c:pt idx="2658">
                        <c:v>17.268701547363602</c:v>
                      </c:pt>
                      <c:pt idx="2659">
                        <c:v>17.275253374334</c:v>
                      </c:pt>
                      <c:pt idx="2660">
                        <c:v>17.281805201304302</c:v>
                      </c:pt>
                      <c:pt idx="2661">
                        <c:v>17.2883570282746</c:v>
                      </c:pt>
                      <c:pt idx="2662">
                        <c:v>17.294908855245001</c:v>
                      </c:pt>
                      <c:pt idx="2663">
                        <c:v>17.3014606822153</c:v>
                      </c:pt>
                      <c:pt idx="2664">
                        <c:v>17.308012509185701</c:v>
                      </c:pt>
                      <c:pt idx="2665">
                        <c:v>17.314564336156</c:v>
                      </c:pt>
                      <c:pt idx="2666">
                        <c:v>17.321116163126401</c:v>
                      </c:pt>
                      <c:pt idx="2667">
                        <c:v>17.3276679900967</c:v>
                      </c:pt>
                      <c:pt idx="2668">
                        <c:v>17.334219817067002</c:v>
                      </c:pt>
                      <c:pt idx="2669">
                        <c:v>17.3407716440374</c:v>
                      </c:pt>
                      <c:pt idx="2670">
                        <c:v>17.347323471007702</c:v>
                      </c:pt>
                      <c:pt idx="2671">
                        <c:v>17.353875297978099</c:v>
                      </c:pt>
                      <c:pt idx="2672">
                        <c:v>17.360427124948401</c:v>
                      </c:pt>
                      <c:pt idx="2673">
                        <c:v>17.366978951918799</c:v>
                      </c:pt>
                      <c:pt idx="2674">
                        <c:v>17.373530778889101</c:v>
                      </c:pt>
                      <c:pt idx="2675">
                        <c:v>17.3800826058594</c:v>
                      </c:pt>
                      <c:pt idx="2676">
                        <c:v>17.386634432829801</c:v>
                      </c:pt>
                      <c:pt idx="2677">
                        <c:v>17.3931862598001</c:v>
                      </c:pt>
                      <c:pt idx="2678">
                        <c:v>17.399738086770501</c:v>
                      </c:pt>
                      <c:pt idx="2679">
                        <c:v>17.4062899137408</c:v>
                      </c:pt>
                      <c:pt idx="2680">
                        <c:v>17.412841740711201</c:v>
                      </c:pt>
                      <c:pt idx="2681">
                        <c:v>17.419393567681499</c:v>
                      </c:pt>
                      <c:pt idx="2682">
                        <c:v>17.425945394651801</c:v>
                      </c:pt>
                      <c:pt idx="2683">
                        <c:v>17.432497221622199</c:v>
                      </c:pt>
                      <c:pt idx="2684">
                        <c:v>17.439049048592501</c:v>
                      </c:pt>
                      <c:pt idx="2685">
                        <c:v>17.445600875562899</c:v>
                      </c:pt>
                      <c:pt idx="2686">
                        <c:v>17.452152702533201</c:v>
                      </c:pt>
                      <c:pt idx="2687">
                        <c:v>17.4587045295035</c:v>
                      </c:pt>
                      <c:pt idx="2688">
                        <c:v>17.465256356473901</c:v>
                      </c:pt>
                      <c:pt idx="2689">
                        <c:v>17.4718081834442</c:v>
                      </c:pt>
                      <c:pt idx="2690">
                        <c:v>17.478360010414601</c:v>
                      </c:pt>
                      <c:pt idx="2691">
                        <c:v>17.4849118373849</c:v>
                      </c:pt>
                      <c:pt idx="2692">
                        <c:v>17.491463664355301</c:v>
                      </c:pt>
                      <c:pt idx="2693">
                        <c:v>17.498015491325599</c:v>
                      </c:pt>
                      <c:pt idx="2694">
                        <c:v>17.504567318296001</c:v>
                      </c:pt>
                      <c:pt idx="2695">
                        <c:v>17.511119145266299</c:v>
                      </c:pt>
                      <c:pt idx="2696">
                        <c:v>17.517670972236601</c:v>
                      </c:pt>
                      <c:pt idx="2697">
                        <c:v>17.524222799206999</c:v>
                      </c:pt>
                      <c:pt idx="2698">
                        <c:v>17.530774626177301</c:v>
                      </c:pt>
                      <c:pt idx="2699">
                        <c:v>17.537326453147699</c:v>
                      </c:pt>
                      <c:pt idx="2700">
                        <c:v>17.543878280118001</c:v>
                      </c:pt>
                      <c:pt idx="2701">
                        <c:v>17.5504301070883</c:v>
                      </c:pt>
                      <c:pt idx="2702">
                        <c:v>17.556981934058701</c:v>
                      </c:pt>
                      <c:pt idx="2703">
                        <c:v>17.563533761028999</c:v>
                      </c:pt>
                      <c:pt idx="2704">
                        <c:v>17.570085587999401</c:v>
                      </c:pt>
                      <c:pt idx="2705">
                        <c:v>17.576637414969699</c:v>
                      </c:pt>
                      <c:pt idx="2706">
                        <c:v>17.583189241940101</c:v>
                      </c:pt>
                      <c:pt idx="2707">
                        <c:v>17.589741068910399</c:v>
                      </c:pt>
                      <c:pt idx="2708">
                        <c:v>17.596292895880701</c:v>
                      </c:pt>
                      <c:pt idx="2709">
                        <c:v>17.602844722851099</c:v>
                      </c:pt>
                      <c:pt idx="2710">
                        <c:v>17.609396549821401</c:v>
                      </c:pt>
                      <c:pt idx="2711">
                        <c:v>17.615948376791799</c:v>
                      </c:pt>
                      <c:pt idx="2712">
                        <c:v>17.622500203762101</c:v>
                      </c:pt>
                      <c:pt idx="2713">
                        <c:v>17.629052030732499</c:v>
                      </c:pt>
                      <c:pt idx="2714">
                        <c:v>17.635603857702801</c:v>
                      </c:pt>
                      <c:pt idx="2715">
                        <c:v>17.642155684673099</c:v>
                      </c:pt>
                      <c:pt idx="2716">
                        <c:v>17.648707511643501</c:v>
                      </c:pt>
                      <c:pt idx="2717">
                        <c:v>17.655259338613799</c:v>
                      </c:pt>
                      <c:pt idx="2718">
                        <c:v>17.661811165584201</c:v>
                      </c:pt>
                      <c:pt idx="2719">
                        <c:v>17.668362992554499</c:v>
                      </c:pt>
                      <c:pt idx="2720">
                        <c:v>17.674914819524901</c:v>
                      </c:pt>
                      <c:pt idx="2721">
                        <c:v>17.681466646495199</c:v>
                      </c:pt>
                      <c:pt idx="2722">
                        <c:v>17.688018473465501</c:v>
                      </c:pt>
                      <c:pt idx="2723">
                        <c:v>17.694570300435899</c:v>
                      </c:pt>
                      <c:pt idx="2724">
                        <c:v>17.701122127406201</c:v>
                      </c:pt>
                      <c:pt idx="2725">
                        <c:v>17.707673954376599</c:v>
                      </c:pt>
                      <c:pt idx="2726">
                        <c:v>17.714225781346901</c:v>
                      </c:pt>
                      <c:pt idx="2727">
                        <c:v>17.720777608317199</c:v>
                      </c:pt>
                      <c:pt idx="2728">
                        <c:v>17.727329435287601</c:v>
                      </c:pt>
                      <c:pt idx="2729">
                        <c:v>17.733881262257899</c:v>
                      </c:pt>
                      <c:pt idx="2730">
                        <c:v>17.740433089228301</c:v>
                      </c:pt>
                      <c:pt idx="2731">
                        <c:v>17.746984916198599</c:v>
                      </c:pt>
                      <c:pt idx="2732">
                        <c:v>17.753536743169001</c:v>
                      </c:pt>
                      <c:pt idx="2733">
                        <c:v>17.760088570139299</c:v>
                      </c:pt>
                      <c:pt idx="2734">
                        <c:v>17.766640397109601</c:v>
                      </c:pt>
                      <c:pt idx="2735">
                        <c:v>17.773192224079999</c:v>
                      </c:pt>
                      <c:pt idx="2736">
                        <c:v>17.779744051050301</c:v>
                      </c:pt>
                      <c:pt idx="2737">
                        <c:v>17.786295878020699</c:v>
                      </c:pt>
                      <c:pt idx="2738">
                        <c:v>17.792847704991001</c:v>
                      </c:pt>
                      <c:pt idx="2739">
                        <c:v>17.799399531961399</c:v>
                      </c:pt>
                      <c:pt idx="2740">
                        <c:v>17.805951358931701</c:v>
                      </c:pt>
                      <c:pt idx="2741">
                        <c:v>17.812503185901999</c:v>
                      </c:pt>
                      <c:pt idx="2742">
                        <c:v>17.819055012872401</c:v>
                      </c:pt>
                      <c:pt idx="2743">
                        <c:v>17.825606839842699</c:v>
                      </c:pt>
                      <c:pt idx="2744">
                        <c:v>17.8321586668131</c:v>
                      </c:pt>
                      <c:pt idx="2745">
                        <c:v>17.838710493783399</c:v>
                      </c:pt>
                      <c:pt idx="2746">
                        <c:v>17.8452623207538</c:v>
                      </c:pt>
                      <c:pt idx="2747">
                        <c:v>17.851814147724099</c:v>
                      </c:pt>
                      <c:pt idx="2748">
                        <c:v>17.858365974694401</c:v>
                      </c:pt>
                      <c:pt idx="2749">
                        <c:v>17.864917801664799</c:v>
                      </c:pt>
                      <c:pt idx="2750">
                        <c:v>17.871469628635101</c:v>
                      </c:pt>
                      <c:pt idx="2751">
                        <c:v>17.878021455605499</c:v>
                      </c:pt>
                      <c:pt idx="2752">
                        <c:v>17.884573282575801</c:v>
                      </c:pt>
                      <c:pt idx="2753">
                        <c:v>17.891125109546199</c:v>
                      </c:pt>
                      <c:pt idx="2754">
                        <c:v>17.8976769365165</c:v>
                      </c:pt>
                      <c:pt idx="2755">
                        <c:v>17.904228763486799</c:v>
                      </c:pt>
                      <c:pt idx="2756">
                        <c:v>17.9107805904572</c:v>
                      </c:pt>
                      <c:pt idx="2757">
                        <c:v>17.917332417427499</c:v>
                      </c:pt>
                      <c:pt idx="2758">
                        <c:v>17.9238842443979</c:v>
                      </c:pt>
                      <c:pt idx="2759">
                        <c:v>17.930436071368199</c:v>
                      </c:pt>
                      <c:pt idx="2760">
                        <c:v>17.9369878983386</c:v>
                      </c:pt>
                      <c:pt idx="2761">
                        <c:v>17.943539725308899</c:v>
                      </c:pt>
                      <c:pt idx="2762">
                        <c:v>17.950091552279201</c:v>
                      </c:pt>
                      <c:pt idx="2763">
                        <c:v>17.956643379249599</c:v>
                      </c:pt>
                      <c:pt idx="2764">
                        <c:v>17.963195206219901</c:v>
                      </c:pt>
                      <c:pt idx="2765">
                        <c:v>17.969747033190298</c:v>
                      </c:pt>
                      <c:pt idx="2766">
                        <c:v>17.9762988601606</c:v>
                      </c:pt>
                      <c:pt idx="2767">
                        <c:v>17.982850687130899</c:v>
                      </c:pt>
                      <c:pt idx="2768">
                        <c:v>17.9894025141013</c:v>
                      </c:pt>
                      <c:pt idx="2769">
                        <c:v>17.995954341071599</c:v>
                      </c:pt>
                      <c:pt idx="2770">
                        <c:v>18.002506168042</c:v>
                      </c:pt>
                      <c:pt idx="2771">
                        <c:v>18.009057995012299</c:v>
                      </c:pt>
                      <c:pt idx="2772">
                        <c:v>18.0156098219827</c:v>
                      </c:pt>
                      <c:pt idx="2773">
                        <c:v>18.022161648952999</c:v>
                      </c:pt>
                      <c:pt idx="2774">
                        <c:v>18.028713475923301</c:v>
                      </c:pt>
                      <c:pt idx="2775">
                        <c:v>18.035265302893698</c:v>
                      </c:pt>
                      <c:pt idx="2776">
                        <c:v>18.041817129864</c:v>
                      </c:pt>
                      <c:pt idx="2777">
                        <c:v>18.048368956834398</c:v>
                      </c:pt>
                      <c:pt idx="2778">
                        <c:v>18.0549207838047</c:v>
                      </c:pt>
                      <c:pt idx="2779">
                        <c:v>18.061472610775098</c:v>
                      </c:pt>
                      <c:pt idx="2780">
                        <c:v>18.0680244377454</c:v>
                      </c:pt>
                      <c:pt idx="2781">
                        <c:v>18.074576264715699</c:v>
                      </c:pt>
                      <c:pt idx="2782">
                        <c:v>18.0811280916861</c:v>
                      </c:pt>
                      <c:pt idx="2783">
                        <c:v>18.087679918656399</c:v>
                      </c:pt>
                      <c:pt idx="2784">
                        <c:v>18.0942317456268</c:v>
                      </c:pt>
                      <c:pt idx="2785">
                        <c:v>18.100783572597098</c:v>
                      </c:pt>
                      <c:pt idx="2786">
                        <c:v>18.1073353995675</c:v>
                      </c:pt>
                      <c:pt idx="2787">
                        <c:v>18.113887226537798</c:v>
                      </c:pt>
                      <c:pt idx="2788">
                        <c:v>18.1204390535081</c:v>
                      </c:pt>
                      <c:pt idx="2789">
                        <c:v>18.126990880478498</c:v>
                      </c:pt>
                      <c:pt idx="2790">
                        <c:v>18.1335427074488</c:v>
                      </c:pt>
                      <c:pt idx="2791">
                        <c:v>18.140094534419202</c:v>
                      </c:pt>
                      <c:pt idx="2792">
                        <c:v>18.1466463613895</c:v>
                      </c:pt>
                      <c:pt idx="2793">
                        <c:v>18.153198188359902</c:v>
                      </c:pt>
                      <c:pt idx="2794">
                        <c:v>18.1597500153302</c:v>
                      </c:pt>
                      <c:pt idx="2795">
                        <c:v>18.166301842300498</c:v>
                      </c:pt>
                      <c:pt idx="2796">
                        <c:v>18.1728536692709</c:v>
                      </c:pt>
                      <c:pt idx="2797">
                        <c:v>18.179405496241198</c:v>
                      </c:pt>
                      <c:pt idx="2798">
                        <c:v>18.1859573232116</c:v>
                      </c:pt>
                      <c:pt idx="2799">
                        <c:v>18.192509150181898</c:v>
                      </c:pt>
                      <c:pt idx="2800">
                        <c:v>18.1990609771522</c:v>
                      </c:pt>
                      <c:pt idx="2801">
                        <c:v>18.205612804122602</c:v>
                      </c:pt>
                      <c:pt idx="2802">
                        <c:v>18.2121646310929</c:v>
                      </c:pt>
                      <c:pt idx="2803">
                        <c:v>18.218716458063302</c:v>
                      </c:pt>
                      <c:pt idx="2804">
                        <c:v>18.2252682850336</c:v>
                      </c:pt>
                      <c:pt idx="2805">
                        <c:v>18.231820112004002</c:v>
                      </c:pt>
                      <c:pt idx="2806">
                        <c:v>18.2383719389743</c:v>
                      </c:pt>
                      <c:pt idx="2807">
                        <c:v>18.244923765944598</c:v>
                      </c:pt>
                      <c:pt idx="2808">
                        <c:v>18.251475592915</c:v>
                      </c:pt>
                      <c:pt idx="2809">
                        <c:v>18.258027419885298</c:v>
                      </c:pt>
                      <c:pt idx="2810">
                        <c:v>18.2645792468557</c:v>
                      </c:pt>
                      <c:pt idx="2811">
                        <c:v>18.271131073826002</c:v>
                      </c:pt>
                      <c:pt idx="2812">
                        <c:v>18.2776829007964</c:v>
                      </c:pt>
                      <c:pt idx="2813">
                        <c:v>18.284234727766702</c:v>
                      </c:pt>
                      <c:pt idx="2814">
                        <c:v>18.290786554737</c:v>
                      </c:pt>
                      <c:pt idx="2815">
                        <c:v>18.297338381707402</c:v>
                      </c:pt>
                      <c:pt idx="2816">
                        <c:v>18.3038902086777</c:v>
                      </c:pt>
                      <c:pt idx="2817">
                        <c:v>18.310442035648101</c:v>
                      </c:pt>
                      <c:pt idx="2818">
                        <c:v>18.3169938626184</c:v>
                      </c:pt>
                      <c:pt idx="2819">
                        <c:v>18.323545689588801</c:v>
                      </c:pt>
                      <c:pt idx="2820">
                        <c:v>18.3300975165591</c:v>
                      </c:pt>
                      <c:pt idx="2821">
                        <c:v>18.336649343529398</c:v>
                      </c:pt>
                      <c:pt idx="2822">
                        <c:v>18.3432011704998</c:v>
                      </c:pt>
                      <c:pt idx="2823">
                        <c:v>18.349752997470102</c:v>
                      </c:pt>
                      <c:pt idx="2824">
                        <c:v>18.3563048244405</c:v>
                      </c:pt>
                      <c:pt idx="2825">
                        <c:v>18.362856651410802</c:v>
                      </c:pt>
                      <c:pt idx="2826">
                        <c:v>18.3694084783812</c:v>
                      </c:pt>
                      <c:pt idx="2827">
                        <c:v>18.375960305351501</c:v>
                      </c:pt>
                      <c:pt idx="2828">
                        <c:v>18.3825121323218</c:v>
                      </c:pt>
                      <c:pt idx="2829">
                        <c:v>18.389063959292201</c:v>
                      </c:pt>
                      <c:pt idx="2830">
                        <c:v>18.3956157862625</c:v>
                      </c:pt>
                      <c:pt idx="2831">
                        <c:v>18.402167613232901</c:v>
                      </c:pt>
                      <c:pt idx="2832">
                        <c:v>18.4087194402032</c:v>
                      </c:pt>
                      <c:pt idx="2833">
                        <c:v>18.415271267173502</c:v>
                      </c:pt>
                      <c:pt idx="2834">
                        <c:v>18.4218230941439</c:v>
                      </c:pt>
                      <c:pt idx="2835">
                        <c:v>18.428374921114202</c:v>
                      </c:pt>
                      <c:pt idx="2836">
                        <c:v>18.4349267480846</c:v>
                      </c:pt>
                      <c:pt idx="2837">
                        <c:v>18.441478575054902</c:v>
                      </c:pt>
                      <c:pt idx="2838">
                        <c:v>18.448030402025299</c:v>
                      </c:pt>
                      <c:pt idx="2839">
                        <c:v>18.454582228995601</c:v>
                      </c:pt>
                      <c:pt idx="2840">
                        <c:v>18.4611340559659</c:v>
                      </c:pt>
                      <c:pt idx="2841">
                        <c:v>18.467685882936301</c:v>
                      </c:pt>
                      <c:pt idx="2842">
                        <c:v>18.4742377099066</c:v>
                      </c:pt>
                      <c:pt idx="2843">
                        <c:v>18.480789536877001</c:v>
                      </c:pt>
                      <c:pt idx="2844">
                        <c:v>18.4873413638473</c:v>
                      </c:pt>
                      <c:pt idx="2845">
                        <c:v>18.493893190817701</c:v>
                      </c:pt>
                      <c:pt idx="2846">
                        <c:v>18.500445017788</c:v>
                      </c:pt>
                      <c:pt idx="2847">
                        <c:v>18.506996844758302</c:v>
                      </c:pt>
                      <c:pt idx="2848">
                        <c:v>18.513548671728699</c:v>
                      </c:pt>
                      <c:pt idx="2849">
                        <c:v>18.520100498699001</c:v>
                      </c:pt>
                      <c:pt idx="2850">
                        <c:v>18.526652325669399</c:v>
                      </c:pt>
                      <c:pt idx="2851">
                        <c:v>18.533204152639701</c:v>
                      </c:pt>
                      <c:pt idx="2852">
                        <c:v>18.539755979610099</c:v>
                      </c:pt>
                      <c:pt idx="2853">
                        <c:v>18.546307806580401</c:v>
                      </c:pt>
                      <c:pt idx="2854">
                        <c:v>18.5528596335507</c:v>
                      </c:pt>
                      <c:pt idx="2855">
                        <c:v>18.559411460521101</c:v>
                      </c:pt>
                      <c:pt idx="2856">
                        <c:v>18.5659632874914</c:v>
                      </c:pt>
                      <c:pt idx="2857">
                        <c:v>18.572515114461801</c:v>
                      </c:pt>
                      <c:pt idx="2858">
                        <c:v>18.579066941432099</c:v>
                      </c:pt>
                      <c:pt idx="2859">
                        <c:v>18.585618768402501</c:v>
                      </c:pt>
                      <c:pt idx="2860">
                        <c:v>18.592170595372799</c:v>
                      </c:pt>
                      <c:pt idx="2861">
                        <c:v>18.598722422343101</c:v>
                      </c:pt>
                      <c:pt idx="2862">
                        <c:v>18.605274249313499</c:v>
                      </c:pt>
                      <c:pt idx="2863">
                        <c:v>18.611826076283801</c:v>
                      </c:pt>
                      <c:pt idx="2864">
                        <c:v>18.618377903254199</c:v>
                      </c:pt>
                      <c:pt idx="2865">
                        <c:v>18.624929730224501</c:v>
                      </c:pt>
                      <c:pt idx="2866">
                        <c:v>18.631481557194899</c:v>
                      </c:pt>
                      <c:pt idx="2867">
                        <c:v>18.638033384165201</c:v>
                      </c:pt>
                      <c:pt idx="2868">
                        <c:v>18.644585211135499</c:v>
                      </c:pt>
                      <c:pt idx="2869">
                        <c:v>18.651137038105901</c:v>
                      </c:pt>
                      <c:pt idx="2870">
                        <c:v>18.657688865076199</c:v>
                      </c:pt>
                      <c:pt idx="2871">
                        <c:v>18.664240692046601</c:v>
                      </c:pt>
                      <c:pt idx="2872">
                        <c:v>18.670792519016899</c:v>
                      </c:pt>
                      <c:pt idx="2873">
                        <c:v>18.677344345987201</c:v>
                      </c:pt>
                      <c:pt idx="2874">
                        <c:v>18.683896172957599</c:v>
                      </c:pt>
                      <c:pt idx="2875">
                        <c:v>18.690447999927901</c:v>
                      </c:pt>
                      <c:pt idx="2876">
                        <c:v>18.696999826898299</c:v>
                      </c:pt>
                      <c:pt idx="2877">
                        <c:v>18.703551653868601</c:v>
                      </c:pt>
                      <c:pt idx="2878">
                        <c:v>18.710103480838999</c:v>
                      </c:pt>
                      <c:pt idx="2879">
                        <c:v>18.716655307809301</c:v>
                      </c:pt>
                      <c:pt idx="2880">
                        <c:v>18.723207134779599</c:v>
                      </c:pt>
                      <c:pt idx="2881">
                        <c:v>18.729758961750001</c:v>
                      </c:pt>
                      <c:pt idx="2882">
                        <c:v>18.736310788720299</c:v>
                      </c:pt>
                      <c:pt idx="2883">
                        <c:v>18.742862615690701</c:v>
                      </c:pt>
                      <c:pt idx="2884">
                        <c:v>18.749414442660999</c:v>
                      </c:pt>
                      <c:pt idx="2885">
                        <c:v>18.755966269631401</c:v>
                      </c:pt>
                      <c:pt idx="2886">
                        <c:v>18.762518096601699</c:v>
                      </c:pt>
                      <c:pt idx="2887">
                        <c:v>18.769069923572001</c:v>
                      </c:pt>
                      <c:pt idx="2888">
                        <c:v>18.775621750542399</c:v>
                      </c:pt>
                      <c:pt idx="2889">
                        <c:v>18.782173577512701</c:v>
                      </c:pt>
                      <c:pt idx="2890">
                        <c:v>18.788725404483099</c:v>
                      </c:pt>
                      <c:pt idx="2891">
                        <c:v>18.795277231453401</c:v>
                      </c:pt>
                      <c:pt idx="2892">
                        <c:v>18.801829058423799</c:v>
                      </c:pt>
                      <c:pt idx="2893">
                        <c:v>18.808380885394101</c:v>
                      </c:pt>
                      <c:pt idx="2894">
                        <c:v>18.814932712364399</c:v>
                      </c:pt>
                      <c:pt idx="2895">
                        <c:v>18.821484539334801</c:v>
                      </c:pt>
                      <c:pt idx="2896">
                        <c:v>18.828036366305099</c:v>
                      </c:pt>
                      <c:pt idx="2897">
                        <c:v>18.834588193275501</c:v>
                      </c:pt>
                      <c:pt idx="2898">
                        <c:v>18.841140020245799</c:v>
                      </c:pt>
                      <c:pt idx="2899">
                        <c:v>18.847691847216201</c:v>
                      </c:pt>
                      <c:pt idx="2900">
                        <c:v>18.854243674186499</c:v>
                      </c:pt>
                      <c:pt idx="2901">
                        <c:v>18.860795501156801</c:v>
                      </c:pt>
                      <c:pt idx="2902">
                        <c:v>18.867347328127199</c:v>
                      </c:pt>
                      <c:pt idx="2903">
                        <c:v>18.873899155097501</c:v>
                      </c:pt>
                      <c:pt idx="2904">
                        <c:v>18.880450982067899</c:v>
                      </c:pt>
                      <c:pt idx="2905">
                        <c:v>18.887002809038201</c:v>
                      </c:pt>
                      <c:pt idx="2906">
                        <c:v>18.893554636008599</c:v>
                      </c:pt>
                      <c:pt idx="2907">
                        <c:v>18.900106462978901</c:v>
                      </c:pt>
                      <c:pt idx="2908">
                        <c:v>18.906658289949199</c:v>
                      </c:pt>
                      <c:pt idx="2909">
                        <c:v>18.913210116919601</c:v>
                      </c:pt>
                      <c:pt idx="2910">
                        <c:v>18.919761943889899</c:v>
                      </c:pt>
                      <c:pt idx="2911">
                        <c:v>18.9263137708603</c:v>
                      </c:pt>
                      <c:pt idx="2912">
                        <c:v>18.932865597830599</c:v>
                      </c:pt>
                      <c:pt idx="2913">
                        <c:v>18.939417424800901</c:v>
                      </c:pt>
                      <c:pt idx="2914">
                        <c:v>18.945969251771299</c:v>
                      </c:pt>
                      <c:pt idx="2915">
                        <c:v>18.952521078741601</c:v>
                      </c:pt>
                      <c:pt idx="2916">
                        <c:v>18.959072905711999</c:v>
                      </c:pt>
                      <c:pt idx="2917">
                        <c:v>18.965624732682301</c:v>
                      </c:pt>
                      <c:pt idx="2918">
                        <c:v>18.972176559652699</c:v>
                      </c:pt>
                      <c:pt idx="2919">
                        <c:v>18.978728386623001</c:v>
                      </c:pt>
                      <c:pt idx="2920">
                        <c:v>18.985280213593299</c:v>
                      </c:pt>
                      <c:pt idx="2921">
                        <c:v>18.9918320405637</c:v>
                      </c:pt>
                      <c:pt idx="2922">
                        <c:v>18.998383867533999</c:v>
                      </c:pt>
                      <c:pt idx="2923">
                        <c:v>19.0049356945044</c:v>
                      </c:pt>
                      <c:pt idx="2924">
                        <c:v>19.011487521474699</c:v>
                      </c:pt>
                      <c:pt idx="2925">
                        <c:v>19.0180393484451</c:v>
                      </c:pt>
                      <c:pt idx="2926">
                        <c:v>19.024591175415399</c:v>
                      </c:pt>
                      <c:pt idx="2927">
                        <c:v>19.031143002385701</c:v>
                      </c:pt>
                      <c:pt idx="2928">
                        <c:v>19.037694829356099</c:v>
                      </c:pt>
                      <c:pt idx="2929">
                        <c:v>19.044246656326401</c:v>
                      </c:pt>
                      <c:pt idx="2930">
                        <c:v>19.050798483296798</c:v>
                      </c:pt>
                      <c:pt idx="2931">
                        <c:v>19.0573503102671</c:v>
                      </c:pt>
                      <c:pt idx="2932">
                        <c:v>19.063902137237498</c:v>
                      </c:pt>
                      <c:pt idx="2933">
                        <c:v>19.0704539642078</c:v>
                      </c:pt>
                      <c:pt idx="2934">
                        <c:v>19.077005791178099</c:v>
                      </c:pt>
                      <c:pt idx="2935">
                        <c:v>19.0835576181485</c:v>
                      </c:pt>
                      <c:pt idx="2936">
                        <c:v>19.090109445118799</c:v>
                      </c:pt>
                      <c:pt idx="2937">
                        <c:v>19.0966612720892</c:v>
                      </c:pt>
                      <c:pt idx="2938">
                        <c:v>19.103213099059499</c:v>
                      </c:pt>
                      <c:pt idx="2939">
                        <c:v>19.109764926029801</c:v>
                      </c:pt>
                      <c:pt idx="2940">
                        <c:v>19.116316753000199</c:v>
                      </c:pt>
                      <c:pt idx="2941">
                        <c:v>19.1228685799705</c:v>
                      </c:pt>
                      <c:pt idx="2942">
                        <c:v>19.129420406940898</c:v>
                      </c:pt>
                      <c:pt idx="2943">
                        <c:v>19.1359722339112</c:v>
                      </c:pt>
                      <c:pt idx="2944">
                        <c:v>19.142524060881598</c:v>
                      </c:pt>
                      <c:pt idx="2945">
                        <c:v>19.1490758878519</c:v>
                      </c:pt>
                      <c:pt idx="2946">
                        <c:v>19.155627714822199</c:v>
                      </c:pt>
                      <c:pt idx="2947">
                        <c:v>19.1621795417926</c:v>
                      </c:pt>
                      <c:pt idx="2948">
                        <c:v>19.168731368762899</c:v>
                      </c:pt>
                      <c:pt idx="2949">
                        <c:v>19.1752831957333</c:v>
                      </c:pt>
                      <c:pt idx="2950">
                        <c:v>19.181835022703599</c:v>
                      </c:pt>
                      <c:pt idx="2951">
                        <c:v>19.188386849674</c:v>
                      </c:pt>
                      <c:pt idx="2952">
                        <c:v>19.194938676644298</c:v>
                      </c:pt>
                      <c:pt idx="2953">
                        <c:v>19.2014905036146</c:v>
                      </c:pt>
                      <c:pt idx="2954">
                        <c:v>19.208042330584998</c:v>
                      </c:pt>
                      <c:pt idx="2955">
                        <c:v>19.2145941575553</c:v>
                      </c:pt>
                      <c:pt idx="2956">
                        <c:v>19.221145984525698</c:v>
                      </c:pt>
                      <c:pt idx="2957">
                        <c:v>19.227697811496</c:v>
                      </c:pt>
                      <c:pt idx="2958">
                        <c:v>19.234249638466402</c:v>
                      </c:pt>
                      <c:pt idx="2959">
                        <c:v>19.2408014654367</c:v>
                      </c:pt>
                      <c:pt idx="2960">
                        <c:v>19.247353292406999</c:v>
                      </c:pt>
                      <c:pt idx="2961">
                        <c:v>19.2539051193774</c:v>
                      </c:pt>
                      <c:pt idx="2962">
                        <c:v>19.260456946347698</c:v>
                      </c:pt>
                      <c:pt idx="2963">
                        <c:v>19.2670087733181</c:v>
                      </c:pt>
                      <c:pt idx="2964">
                        <c:v>19.273560600288398</c:v>
                      </c:pt>
                      <c:pt idx="2965">
                        <c:v>19.2801124272588</c:v>
                      </c:pt>
                      <c:pt idx="2966">
                        <c:v>19.286664254229098</c:v>
                      </c:pt>
                      <c:pt idx="2967">
                        <c:v>19.2932160811994</c:v>
                      </c:pt>
                      <c:pt idx="2968">
                        <c:v>19.299767908169802</c:v>
                      </c:pt>
                      <c:pt idx="2969">
                        <c:v>19.3063197351401</c:v>
                      </c:pt>
                      <c:pt idx="2970">
                        <c:v>19.312871562110502</c:v>
                      </c:pt>
                      <c:pt idx="2971">
                        <c:v>19.3194233890808</c:v>
                      </c:pt>
                      <c:pt idx="2972">
                        <c:v>19.325975216051201</c:v>
                      </c:pt>
                      <c:pt idx="2973">
                        <c:v>19.3325270430215</c:v>
                      </c:pt>
                      <c:pt idx="2974">
                        <c:v>19.339078869991798</c:v>
                      </c:pt>
                      <c:pt idx="2975">
                        <c:v>19.3456306969622</c:v>
                      </c:pt>
                      <c:pt idx="2976">
                        <c:v>19.352182523932498</c:v>
                      </c:pt>
                      <c:pt idx="2977">
                        <c:v>19.3587343509029</c:v>
                      </c:pt>
                      <c:pt idx="2978">
                        <c:v>19.365286177873202</c:v>
                      </c:pt>
                      <c:pt idx="2979">
                        <c:v>19.3718380048435</c:v>
                      </c:pt>
                      <c:pt idx="2980">
                        <c:v>19.378389831813902</c:v>
                      </c:pt>
                      <c:pt idx="2981">
                        <c:v>19.3849416587842</c:v>
                      </c:pt>
                      <c:pt idx="2982">
                        <c:v>19.391493485754602</c:v>
                      </c:pt>
                      <c:pt idx="2983">
                        <c:v>19.3980453127249</c:v>
                      </c:pt>
                      <c:pt idx="2984">
                        <c:v>19.404597139695301</c:v>
                      </c:pt>
                      <c:pt idx="2985">
                        <c:v>19.4111489666656</c:v>
                      </c:pt>
                      <c:pt idx="2986">
                        <c:v>19.417700793635898</c:v>
                      </c:pt>
                      <c:pt idx="2987">
                        <c:v>19.4242526206063</c:v>
                      </c:pt>
                      <c:pt idx="2988">
                        <c:v>19.430804447576602</c:v>
                      </c:pt>
                      <c:pt idx="2989">
                        <c:v>19.437356274547</c:v>
                      </c:pt>
                      <c:pt idx="2990">
                        <c:v>19.443908101517302</c:v>
                      </c:pt>
                      <c:pt idx="2991">
                        <c:v>19.4504599284877</c:v>
                      </c:pt>
                      <c:pt idx="2992">
                        <c:v>19.457011755458002</c:v>
                      </c:pt>
                      <c:pt idx="2993">
                        <c:v>19.4635635824283</c:v>
                      </c:pt>
                      <c:pt idx="2994">
                        <c:v>19.470115409398701</c:v>
                      </c:pt>
                      <c:pt idx="2995">
                        <c:v>19.476667236369</c:v>
                      </c:pt>
                      <c:pt idx="2996">
                        <c:v>19.483219063339401</c:v>
                      </c:pt>
                      <c:pt idx="2997">
                        <c:v>19.4897708903097</c:v>
                      </c:pt>
                      <c:pt idx="2998">
                        <c:v>19.496322717280101</c:v>
                      </c:pt>
                      <c:pt idx="2999">
                        <c:v>19.5028745442504</c:v>
                      </c:pt>
                      <c:pt idx="3000">
                        <c:v>19.509426371220702</c:v>
                      </c:pt>
                      <c:pt idx="3001">
                        <c:v>19.5159781981911</c:v>
                      </c:pt>
                      <c:pt idx="3002">
                        <c:v>19.522530025161402</c:v>
                      </c:pt>
                      <c:pt idx="3003">
                        <c:v>19.529081852131799</c:v>
                      </c:pt>
                      <c:pt idx="3004">
                        <c:v>19.535633679102101</c:v>
                      </c:pt>
                      <c:pt idx="3005">
                        <c:v>19.542185506072499</c:v>
                      </c:pt>
                      <c:pt idx="3006">
                        <c:v>19.548737333042801</c:v>
                      </c:pt>
                      <c:pt idx="3007">
                        <c:v>19.5552891600131</c:v>
                      </c:pt>
                      <c:pt idx="3008">
                        <c:v>19.561840986983501</c:v>
                      </c:pt>
                      <c:pt idx="3009">
                        <c:v>19.5683928139538</c:v>
                      </c:pt>
                      <c:pt idx="3010">
                        <c:v>19.574944640924201</c:v>
                      </c:pt>
                      <c:pt idx="3011">
                        <c:v>19.5814964678945</c:v>
                      </c:pt>
                      <c:pt idx="3012">
                        <c:v>19.588048294864802</c:v>
                      </c:pt>
                      <c:pt idx="3013">
                        <c:v>19.5946001218352</c:v>
                      </c:pt>
                      <c:pt idx="3014">
                        <c:v>19.601151948805501</c:v>
                      </c:pt>
                      <c:pt idx="3015">
                        <c:v>19.607703775775899</c:v>
                      </c:pt>
                      <c:pt idx="3016">
                        <c:v>19.614255602746201</c:v>
                      </c:pt>
                      <c:pt idx="3017">
                        <c:v>19.620807429716599</c:v>
                      </c:pt>
                      <c:pt idx="3018">
                        <c:v>19.627359256686901</c:v>
                      </c:pt>
                      <c:pt idx="3019">
                        <c:v>19.6339110836572</c:v>
                      </c:pt>
                      <c:pt idx="3020">
                        <c:v>19.640462910627601</c:v>
                      </c:pt>
                      <c:pt idx="3021">
                        <c:v>19.6470147375979</c:v>
                      </c:pt>
                      <c:pt idx="3022">
                        <c:v>19.653566564568301</c:v>
                      </c:pt>
                      <c:pt idx="3023">
                        <c:v>19.6601183915386</c:v>
                      </c:pt>
                      <c:pt idx="3024">
                        <c:v>19.666670218509001</c:v>
                      </c:pt>
                      <c:pt idx="3025">
                        <c:v>19.673222045479299</c:v>
                      </c:pt>
                      <c:pt idx="3026">
                        <c:v>19.679773872449601</c:v>
                      </c:pt>
                      <c:pt idx="3027">
                        <c:v>19.686325699419999</c:v>
                      </c:pt>
                      <c:pt idx="3028">
                        <c:v>19.692877526390301</c:v>
                      </c:pt>
                      <c:pt idx="3029">
                        <c:v>19.699429353360699</c:v>
                      </c:pt>
                      <c:pt idx="3030">
                        <c:v>19.705981180331001</c:v>
                      </c:pt>
                      <c:pt idx="3031">
                        <c:v>19.712533007301399</c:v>
                      </c:pt>
                      <c:pt idx="3032">
                        <c:v>19.719084834271701</c:v>
                      </c:pt>
                      <c:pt idx="3033">
                        <c:v>19.725636661242</c:v>
                      </c:pt>
                      <c:pt idx="3034">
                        <c:v>19.732188488212401</c:v>
                      </c:pt>
                      <c:pt idx="3035">
                        <c:v>19.738740315182699</c:v>
                      </c:pt>
                      <c:pt idx="3036">
                        <c:v>19.745292142153101</c:v>
                      </c:pt>
                      <c:pt idx="3037">
                        <c:v>19.751843969123399</c:v>
                      </c:pt>
                      <c:pt idx="3038">
                        <c:v>19.758395796093801</c:v>
                      </c:pt>
                      <c:pt idx="3039">
                        <c:v>19.764947623064099</c:v>
                      </c:pt>
                      <c:pt idx="3040">
                        <c:v>19.771499450034401</c:v>
                      </c:pt>
                      <c:pt idx="3041">
                        <c:v>19.778051277004799</c:v>
                      </c:pt>
                      <c:pt idx="3042">
                        <c:v>19.784603103975101</c:v>
                      </c:pt>
                      <c:pt idx="3043">
                        <c:v>19.791154930945499</c:v>
                      </c:pt>
                      <c:pt idx="3044">
                        <c:v>19.797706757915801</c:v>
                      </c:pt>
                      <c:pt idx="3045">
                        <c:v>19.804258584886199</c:v>
                      </c:pt>
                      <c:pt idx="3046">
                        <c:v>19.810810411856501</c:v>
                      </c:pt>
                      <c:pt idx="3047">
                        <c:v>19.817362238826799</c:v>
                      </c:pt>
                      <c:pt idx="3048">
                        <c:v>19.823914065797201</c:v>
                      </c:pt>
                      <c:pt idx="3049">
                        <c:v>19.830465892767499</c:v>
                      </c:pt>
                      <c:pt idx="3050">
                        <c:v>19.837017719737901</c:v>
                      </c:pt>
                      <c:pt idx="3051">
                        <c:v>19.843569546708199</c:v>
                      </c:pt>
                      <c:pt idx="3052">
                        <c:v>19.850121373678501</c:v>
                      </c:pt>
                      <c:pt idx="3053">
                        <c:v>19.856673200648899</c:v>
                      </c:pt>
                      <c:pt idx="3054">
                        <c:v>19.863225027619201</c:v>
                      </c:pt>
                      <c:pt idx="3055">
                        <c:v>19.869776854589599</c:v>
                      </c:pt>
                      <c:pt idx="3056">
                        <c:v>19.876328681559901</c:v>
                      </c:pt>
                      <c:pt idx="3057">
                        <c:v>19.882880508530299</c:v>
                      </c:pt>
                      <c:pt idx="3058">
                        <c:v>19.889432335500601</c:v>
                      </c:pt>
                      <c:pt idx="3059">
                        <c:v>19.895984162470899</c:v>
                      </c:pt>
                      <c:pt idx="3060">
                        <c:v>19.902535989441301</c:v>
                      </c:pt>
                      <c:pt idx="3061">
                        <c:v>19.909087816411599</c:v>
                      </c:pt>
                      <c:pt idx="3062">
                        <c:v>19.915639643382001</c:v>
                      </c:pt>
                      <c:pt idx="3063">
                        <c:v>19.922191470352299</c:v>
                      </c:pt>
                      <c:pt idx="3064">
                        <c:v>19.928743297322701</c:v>
                      </c:pt>
                      <c:pt idx="3065">
                        <c:v>19.935295124292999</c:v>
                      </c:pt>
                      <c:pt idx="3066">
                        <c:v>19.941846951263301</c:v>
                      </c:pt>
                      <c:pt idx="3067">
                        <c:v>19.948398778233699</c:v>
                      </c:pt>
                      <c:pt idx="3068">
                        <c:v>19.954950605204001</c:v>
                      </c:pt>
                      <c:pt idx="3069">
                        <c:v>19.961502432174399</c:v>
                      </c:pt>
                      <c:pt idx="3070">
                        <c:v>19.968054259144701</c:v>
                      </c:pt>
                      <c:pt idx="3071">
                        <c:v>19.974606086115099</c:v>
                      </c:pt>
                      <c:pt idx="3072">
                        <c:v>19.981157913085401</c:v>
                      </c:pt>
                      <c:pt idx="3073">
                        <c:v>19.987709740055699</c:v>
                      </c:pt>
                      <c:pt idx="3074">
                        <c:v>19.994261567026101</c:v>
                      </c:pt>
                      <c:pt idx="3075">
                        <c:v>20.000813393996399</c:v>
                      </c:pt>
                      <c:pt idx="3076">
                        <c:v>20.0073652209668</c:v>
                      </c:pt>
                      <c:pt idx="3077">
                        <c:v>20.013917047937099</c:v>
                      </c:pt>
                      <c:pt idx="3078">
                        <c:v>20.020468874907401</c:v>
                      </c:pt>
                      <c:pt idx="3079">
                        <c:v>20.027020701877799</c:v>
                      </c:pt>
                      <c:pt idx="3080">
                        <c:v>20.033572528848101</c:v>
                      </c:pt>
                      <c:pt idx="3081">
                        <c:v>20.040124355818499</c:v>
                      </c:pt>
                      <c:pt idx="3082">
                        <c:v>20.046676182788801</c:v>
                      </c:pt>
                      <c:pt idx="3083">
                        <c:v>20.053228009759199</c:v>
                      </c:pt>
                      <c:pt idx="3084">
                        <c:v>20.059779836729501</c:v>
                      </c:pt>
                      <c:pt idx="3085">
                        <c:v>20.066331663699799</c:v>
                      </c:pt>
                      <c:pt idx="3086">
                        <c:v>20.072883490670201</c:v>
                      </c:pt>
                      <c:pt idx="3087">
                        <c:v>20.079435317640499</c:v>
                      </c:pt>
                      <c:pt idx="3088">
                        <c:v>20.0859871446109</c:v>
                      </c:pt>
                      <c:pt idx="3089">
                        <c:v>20.092538971581199</c:v>
                      </c:pt>
                      <c:pt idx="3090">
                        <c:v>20.0990907985516</c:v>
                      </c:pt>
                      <c:pt idx="3091">
                        <c:v>20.105642625521899</c:v>
                      </c:pt>
                      <c:pt idx="3092">
                        <c:v>20.112194452492201</c:v>
                      </c:pt>
                      <c:pt idx="3093">
                        <c:v>20.118746279462599</c:v>
                      </c:pt>
                      <c:pt idx="3094">
                        <c:v>20.125298106432901</c:v>
                      </c:pt>
                      <c:pt idx="3095">
                        <c:v>20.131849933403299</c:v>
                      </c:pt>
                      <c:pt idx="3096">
                        <c:v>20.138401760373601</c:v>
                      </c:pt>
                      <c:pt idx="3097">
                        <c:v>20.144953587343998</c:v>
                      </c:pt>
                      <c:pt idx="3098">
                        <c:v>20.1515054143143</c:v>
                      </c:pt>
                      <c:pt idx="3099">
                        <c:v>20.158057241284599</c:v>
                      </c:pt>
                      <c:pt idx="3100">
                        <c:v>20.164609068255</c:v>
                      </c:pt>
                      <c:pt idx="3101">
                        <c:v>20.171160895225299</c:v>
                      </c:pt>
                      <c:pt idx="3102">
                        <c:v>20.1777127221957</c:v>
                      </c:pt>
                      <c:pt idx="3103">
                        <c:v>20.184264549165999</c:v>
                      </c:pt>
                      <c:pt idx="3104">
                        <c:v>20.1908163761364</c:v>
                      </c:pt>
                      <c:pt idx="3105">
                        <c:v>20.197368203106699</c:v>
                      </c:pt>
                      <c:pt idx="3106">
                        <c:v>20.203920030077001</c:v>
                      </c:pt>
                      <c:pt idx="3107">
                        <c:v>20.210471857047398</c:v>
                      </c:pt>
                      <c:pt idx="3108">
                        <c:v>20.2170236840177</c:v>
                      </c:pt>
                      <c:pt idx="3109">
                        <c:v>20.223575510988098</c:v>
                      </c:pt>
                      <c:pt idx="3110">
                        <c:v>20.2301273379584</c:v>
                      </c:pt>
                      <c:pt idx="3111">
                        <c:v>20.236679164928798</c:v>
                      </c:pt>
                      <c:pt idx="3112">
                        <c:v>20.2432309918991</c:v>
                      </c:pt>
                      <c:pt idx="3113">
                        <c:v>20.249782818869399</c:v>
                      </c:pt>
                      <c:pt idx="3114">
                        <c:v>20.2563346458398</c:v>
                      </c:pt>
                      <c:pt idx="3115">
                        <c:v>20.262886472810099</c:v>
                      </c:pt>
                      <c:pt idx="3116">
                        <c:v>20.2694382997805</c:v>
                      </c:pt>
                      <c:pt idx="3117">
                        <c:v>20.275990126750798</c:v>
                      </c:pt>
                      <c:pt idx="3118">
                        <c:v>20.2825419537211</c:v>
                      </c:pt>
                      <c:pt idx="3119">
                        <c:v>20.289093780691498</c:v>
                      </c:pt>
                      <c:pt idx="3120">
                        <c:v>20.2956456076618</c:v>
                      </c:pt>
                      <c:pt idx="3121">
                        <c:v>20.302197434632198</c:v>
                      </c:pt>
                      <c:pt idx="3122">
                        <c:v>20.3087492616025</c:v>
                      </c:pt>
                      <c:pt idx="3123">
                        <c:v>20.315301088572902</c:v>
                      </c:pt>
                      <c:pt idx="3124">
                        <c:v>20.3218529155432</c:v>
                      </c:pt>
                      <c:pt idx="3125">
                        <c:v>20.328404742513499</c:v>
                      </c:pt>
                      <c:pt idx="3126">
                        <c:v>20.3349565694839</c:v>
                      </c:pt>
                      <c:pt idx="3127">
                        <c:v>20.341508396454199</c:v>
                      </c:pt>
                      <c:pt idx="3128">
                        <c:v>20.3480602234246</c:v>
                      </c:pt>
                      <c:pt idx="3129">
                        <c:v>20.354612050394898</c:v>
                      </c:pt>
                      <c:pt idx="3130">
                        <c:v>20.3611638773653</c:v>
                      </c:pt>
                      <c:pt idx="3131">
                        <c:v>20.367715704335598</c:v>
                      </c:pt>
                      <c:pt idx="3132">
                        <c:v>20.3742675313059</c:v>
                      </c:pt>
                      <c:pt idx="3133">
                        <c:v>20.380819358276302</c:v>
                      </c:pt>
                      <c:pt idx="3134">
                        <c:v>20.3873711852466</c:v>
                      </c:pt>
                      <c:pt idx="3135">
                        <c:v>20.393923012217002</c:v>
                      </c:pt>
                      <c:pt idx="3136">
                        <c:v>20.4004748391873</c:v>
                      </c:pt>
                      <c:pt idx="3137">
                        <c:v>20.407026666157702</c:v>
                      </c:pt>
                      <c:pt idx="3138">
                        <c:v>20.413578493128</c:v>
                      </c:pt>
                      <c:pt idx="3139">
                        <c:v>20.420130320098298</c:v>
                      </c:pt>
                      <c:pt idx="3140">
                        <c:v>20.4266821470687</c:v>
                      </c:pt>
                      <c:pt idx="3141">
                        <c:v>20.433233974038998</c:v>
                      </c:pt>
                      <c:pt idx="3142">
                        <c:v>20.4397858010094</c:v>
                      </c:pt>
                      <c:pt idx="3143">
                        <c:v>20.446337627979698</c:v>
                      </c:pt>
                      <c:pt idx="3144">
                        <c:v>20.4528894549501</c:v>
                      </c:pt>
                      <c:pt idx="3145">
                        <c:v>20.459441281920402</c:v>
                      </c:pt>
                      <c:pt idx="3146">
                        <c:v>20.4659931088907</c:v>
                      </c:pt>
                      <c:pt idx="3147">
                        <c:v>20.472544935861102</c:v>
                      </c:pt>
                      <c:pt idx="3148">
                        <c:v>20.4790967628314</c:v>
                      </c:pt>
                      <c:pt idx="3149">
                        <c:v>20.485648589801801</c:v>
                      </c:pt>
                      <c:pt idx="3150">
                        <c:v>20.4922004167721</c:v>
                      </c:pt>
                      <c:pt idx="3151">
                        <c:v>20.498752243742501</c:v>
                      </c:pt>
                      <c:pt idx="3152">
                        <c:v>20.5053040707128</c:v>
                      </c:pt>
                      <c:pt idx="3153">
                        <c:v>20.511855897683098</c:v>
                      </c:pt>
                      <c:pt idx="3154">
                        <c:v>20.5184077246535</c:v>
                      </c:pt>
                      <c:pt idx="3155">
                        <c:v>20.524959551623802</c:v>
                      </c:pt>
                      <c:pt idx="3156">
                        <c:v>20.5315113785942</c:v>
                      </c:pt>
                      <c:pt idx="3157">
                        <c:v>20.538063205564502</c:v>
                      </c:pt>
                      <c:pt idx="3158">
                        <c:v>20.5446150325349</c:v>
                      </c:pt>
                      <c:pt idx="3159">
                        <c:v>20.551166859505202</c:v>
                      </c:pt>
                      <c:pt idx="3160">
                        <c:v>20.5577186864755</c:v>
                      </c:pt>
                      <c:pt idx="3161">
                        <c:v>20.564270513445901</c:v>
                      </c:pt>
                      <c:pt idx="3162">
                        <c:v>20.5708223404162</c:v>
                      </c:pt>
                      <c:pt idx="3163">
                        <c:v>20.577374167386601</c:v>
                      </c:pt>
                      <c:pt idx="3164">
                        <c:v>20.5839259943569</c:v>
                      </c:pt>
                      <c:pt idx="3165">
                        <c:v>20.590477821327202</c:v>
                      </c:pt>
                      <c:pt idx="3166">
                        <c:v>20.5970296482976</c:v>
                      </c:pt>
                      <c:pt idx="3167">
                        <c:v>20.603581475267902</c:v>
                      </c:pt>
                      <c:pt idx="3168">
                        <c:v>20.6101333022383</c:v>
                      </c:pt>
                      <c:pt idx="3169">
                        <c:v>20.616685129208602</c:v>
                      </c:pt>
                      <c:pt idx="3170">
                        <c:v>20.623236956178999</c:v>
                      </c:pt>
                      <c:pt idx="3171">
                        <c:v>20.629788783149301</c:v>
                      </c:pt>
                      <c:pt idx="3172">
                        <c:v>20.6363406101196</c:v>
                      </c:pt>
                      <c:pt idx="3173">
                        <c:v>20.642892437090001</c:v>
                      </c:pt>
                      <c:pt idx="3174">
                        <c:v>20.6494442640603</c:v>
                      </c:pt>
                      <c:pt idx="3175">
                        <c:v>20.655996091030701</c:v>
                      </c:pt>
                      <c:pt idx="3176">
                        <c:v>20.662547918001</c:v>
                      </c:pt>
                      <c:pt idx="3177">
                        <c:v>20.669099744971401</c:v>
                      </c:pt>
                      <c:pt idx="3178">
                        <c:v>20.6756515719417</c:v>
                      </c:pt>
                      <c:pt idx="3179">
                        <c:v>20.682203398912002</c:v>
                      </c:pt>
                      <c:pt idx="3180">
                        <c:v>20.688755225882399</c:v>
                      </c:pt>
                      <c:pt idx="3181">
                        <c:v>20.695307052852701</c:v>
                      </c:pt>
                      <c:pt idx="3182">
                        <c:v>20.701858879823099</c:v>
                      </c:pt>
                      <c:pt idx="3183">
                        <c:v>20.708410706793401</c:v>
                      </c:pt>
                      <c:pt idx="3184">
                        <c:v>20.714962533763799</c:v>
                      </c:pt>
                      <c:pt idx="3185">
                        <c:v>20.721514360734101</c:v>
                      </c:pt>
                      <c:pt idx="3186">
                        <c:v>20.7280661877044</c:v>
                      </c:pt>
                      <c:pt idx="3187">
                        <c:v>20.734618014674801</c:v>
                      </c:pt>
                      <c:pt idx="3188">
                        <c:v>20.7411698416451</c:v>
                      </c:pt>
                      <c:pt idx="3189">
                        <c:v>20.747721668615501</c:v>
                      </c:pt>
                      <c:pt idx="3190">
                        <c:v>20.754273495585799</c:v>
                      </c:pt>
                      <c:pt idx="3191">
                        <c:v>20.760825322556101</c:v>
                      </c:pt>
                      <c:pt idx="3192">
                        <c:v>20.767377149526499</c:v>
                      </c:pt>
                      <c:pt idx="3193">
                        <c:v>20.773928976496801</c:v>
                      </c:pt>
                      <c:pt idx="3194">
                        <c:v>20.780480803467199</c:v>
                      </c:pt>
                      <c:pt idx="3195">
                        <c:v>20.787032630437501</c:v>
                      </c:pt>
                      <c:pt idx="3196">
                        <c:v>20.793584457407899</c:v>
                      </c:pt>
                      <c:pt idx="3197">
                        <c:v>20.800136284378201</c:v>
                      </c:pt>
                      <c:pt idx="3198">
                        <c:v>20.8066881113485</c:v>
                      </c:pt>
                      <c:pt idx="3199">
                        <c:v>20.813239938318901</c:v>
                      </c:pt>
                      <c:pt idx="3200">
                        <c:v>20.8197917652892</c:v>
                      </c:pt>
                      <c:pt idx="3201">
                        <c:v>20.826343592259601</c:v>
                      </c:pt>
                      <c:pt idx="3202">
                        <c:v>20.832895419229899</c:v>
                      </c:pt>
                      <c:pt idx="3203">
                        <c:v>20.839447246200301</c:v>
                      </c:pt>
                      <c:pt idx="3204">
                        <c:v>20.845999073170599</c:v>
                      </c:pt>
                      <c:pt idx="3205">
                        <c:v>20.852550900140901</c:v>
                      </c:pt>
                      <c:pt idx="3206">
                        <c:v>20.859102727111299</c:v>
                      </c:pt>
                      <c:pt idx="3207">
                        <c:v>20.865654554081601</c:v>
                      </c:pt>
                      <c:pt idx="3208">
                        <c:v>20.872206381051999</c:v>
                      </c:pt>
                      <c:pt idx="3209">
                        <c:v>20.878758208022301</c:v>
                      </c:pt>
                      <c:pt idx="3210">
                        <c:v>20.885310034992699</c:v>
                      </c:pt>
                      <c:pt idx="3211">
                        <c:v>20.891861861963001</c:v>
                      </c:pt>
                      <c:pt idx="3212">
                        <c:v>20.898413688933299</c:v>
                      </c:pt>
                      <c:pt idx="3213">
                        <c:v>20.904965515903701</c:v>
                      </c:pt>
                      <c:pt idx="3214">
                        <c:v>20.911517342873999</c:v>
                      </c:pt>
                      <c:pt idx="3215">
                        <c:v>20.918069169844401</c:v>
                      </c:pt>
                      <c:pt idx="3216">
                        <c:v>20.924620996814699</c:v>
                      </c:pt>
                      <c:pt idx="3217">
                        <c:v>20.931172823785001</c:v>
                      </c:pt>
                      <c:pt idx="3218">
                        <c:v>20.937724650755399</c:v>
                      </c:pt>
                      <c:pt idx="3219">
                        <c:v>20.944276477725701</c:v>
                      </c:pt>
                      <c:pt idx="3220">
                        <c:v>20.950828304696099</c:v>
                      </c:pt>
                      <c:pt idx="3221">
                        <c:v>20.957380131666401</c:v>
                      </c:pt>
                      <c:pt idx="3222">
                        <c:v>20.963931958636799</c:v>
                      </c:pt>
                      <c:pt idx="3223">
                        <c:v>20.970483785607101</c:v>
                      </c:pt>
                      <c:pt idx="3224">
                        <c:v>20.977035612577499</c:v>
                      </c:pt>
                      <c:pt idx="3225">
                        <c:v>20.983587439547801</c:v>
                      </c:pt>
                      <c:pt idx="3226">
                        <c:v>20.990139266518099</c:v>
                      </c:pt>
                      <c:pt idx="3227">
                        <c:v>20.996691093488501</c:v>
                      </c:pt>
                      <c:pt idx="3228">
                        <c:v>21.003242920458799</c:v>
                      </c:pt>
                      <c:pt idx="3229">
                        <c:v>21.009794747429201</c:v>
                      </c:pt>
                      <c:pt idx="3230">
                        <c:v>21.016346574399499</c:v>
                      </c:pt>
                      <c:pt idx="3231">
                        <c:v>21.022898401369801</c:v>
                      </c:pt>
                      <c:pt idx="3232">
                        <c:v>21.029450228340199</c:v>
                      </c:pt>
                      <c:pt idx="3233">
                        <c:v>21.036002055310501</c:v>
                      </c:pt>
                      <c:pt idx="3234">
                        <c:v>21.042553882280899</c:v>
                      </c:pt>
                      <c:pt idx="3235">
                        <c:v>21.049105709251201</c:v>
                      </c:pt>
                      <c:pt idx="3236">
                        <c:v>21.055657536221599</c:v>
                      </c:pt>
                      <c:pt idx="3237">
                        <c:v>21.062209363191901</c:v>
                      </c:pt>
                      <c:pt idx="3238">
                        <c:v>21.068761190162199</c:v>
                      </c:pt>
                      <c:pt idx="3239">
                        <c:v>21.075313017132601</c:v>
                      </c:pt>
                      <c:pt idx="3240">
                        <c:v>21.081864844102899</c:v>
                      </c:pt>
                      <c:pt idx="3241">
                        <c:v>21.088416671073301</c:v>
                      </c:pt>
                      <c:pt idx="3242">
                        <c:v>21.094968498043599</c:v>
                      </c:pt>
                      <c:pt idx="3243">
                        <c:v>21.101520325014</c:v>
                      </c:pt>
                      <c:pt idx="3244">
                        <c:v>21.108072151984299</c:v>
                      </c:pt>
                      <c:pt idx="3245">
                        <c:v>21.114623978954601</c:v>
                      </c:pt>
                      <c:pt idx="3246">
                        <c:v>21.121175805924999</c:v>
                      </c:pt>
                      <c:pt idx="3247">
                        <c:v>21.127727632895301</c:v>
                      </c:pt>
                      <c:pt idx="3248">
                        <c:v>21.134279459865699</c:v>
                      </c:pt>
                      <c:pt idx="3249">
                        <c:v>21.140831286836001</c:v>
                      </c:pt>
                      <c:pt idx="3250">
                        <c:v>21.147383113806399</c:v>
                      </c:pt>
                      <c:pt idx="3251">
                        <c:v>21.153934940776701</c:v>
                      </c:pt>
                      <c:pt idx="3252">
                        <c:v>21.160486767746999</c:v>
                      </c:pt>
                      <c:pt idx="3253">
                        <c:v>21.1670385947174</c:v>
                      </c:pt>
                      <c:pt idx="3254">
                        <c:v>21.173590421687699</c:v>
                      </c:pt>
                      <c:pt idx="3255">
                        <c:v>21.1801422486581</c:v>
                      </c:pt>
                      <c:pt idx="3256">
                        <c:v>21.186694075628399</c:v>
                      </c:pt>
                      <c:pt idx="3257">
                        <c:v>21.1932459025988</c:v>
                      </c:pt>
                      <c:pt idx="3258">
                        <c:v>21.199797729569099</c:v>
                      </c:pt>
                      <c:pt idx="3259">
                        <c:v>21.206349556539401</c:v>
                      </c:pt>
                      <c:pt idx="3260">
                        <c:v>21.212901383509799</c:v>
                      </c:pt>
                      <c:pt idx="3261">
                        <c:v>21.219453210480101</c:v>
                      </c:pt>
                      <c:pt idx="3262">
                        <c:v>21.226005037450498</c:v>
                      </c:pt>
                      <c:pt idx="3263">
                        <c:v>21.2325568644208</c:v>
                      </c:pt>
                      <c:pt idx="3264">
                        <c:v>21.239108691391099</c:v>
                      </c:pt>
                      <c:pt idx="3265">
                        <c:v>21.2456605183615</c:v>
                      </c:pt>
                      <c:pt idx="3266">
                        <c:v>21.252212345331799</c:v>
                      </c:pt>
                      <c:pt idx="3267">
                        <c:v>21.2587641723022</c:v>
                      </c:pt>
                      <c:pt idx="3268">
                        <c:v>21.265315999272499</c:v>
                      </c:pt>
                      <c:pt idx="3269">
                        <c:v>21.2718678262429</c:v>
                      </c:pt>
                      <c:pt idx="3270">
                        <c:v>21.278419653213199</c:v>
                      </c:pt>
                      <c:pt idx="3271">
                        <c:v>21.284971480183501</c:v>
                      </c:pt>
                      <c:pt idx="3272">
                        <c:v>21.291523307153899</c:v>
                      </c:pt>
                      <c:pt idx="3273">
                        <c:v>21.298075134124201</c:v>
                      </c:pt>
                      <c:pt idx="3274">
                        <c:v>21.304626961094598</c:v>
                      </c:pt>
                      <c:pt idx="3275">
                        <c:v>21.3111787880649</c:v>
                      </c:pt>
                      <c:pt idx="3276">
                        <c:v>21.317730615035298</c:v>
                      </c:pt>
                      <c:pt idx="3277">
                        <c:v>21.3242824420056</c:v>
                      </c:pt>
                      <c:pt idx="3278">
                        <c:v>21.330834268975899</c:v>
                      </c:pt>
                      <c:pt idx="3279">
                        <c:v>21.3373860959463</c:v>
                      </c:pt>
                      <c:pt idx="3280">
                        <c:v>21.343937922916599</c:v>
                      </c:pt>
                      <c:pt idx="3281">
                        <c:v>21.350489749887</c:v>
                      </c:pt>
                      <c:pt idx="3282">
                        <c:v>21.357041576857299</c:v>
                      </c:pt>
                      <c:pt idx="3283">
                        <c:v>21.3635934038277</c:v>
                      </c:pt>
                      <c:pt idx="3284">
                        <c:v>21.370145230797998</c:v>
                      </c:pt>
                      <c:pt idx="3285">
                        <c:v>21.3766970577683</c:v>
                      </c:pt>
                      <c:pt idx="3286">
                        <c:v>21.383248884738698</c:v>
                      </c:pt>
                      <c:pt idx="3287">
                        <c:v>21.389800711709</c:v>
                      </c:pt>
                      <c:pt idx="3288">
                        <c:v>21.396352538679398</c:v>
                      </c:pt>
                      <c:pt idx="3289">
                        <c:v>21.4029043656497</c:v>
                      </c:pt>
                      <c:pt idx="3290">
                        <c:v>21.409456192620102</c:v>
                      </c:pt>
                      <c:pt idx="3291">
                        <c:v>21.4160080195904</c:v>
                      </c:pt>
                      <c:pt idx="3292">
                        <c:v>21.422559846560699</c:v>
                      </c:pt>
                      <c:pt idx="3293">
                        <c:v>21.4291116735311</c:v>
                      </c:pt>
                      <c:pt idx="3294">
                        <c:v>21.435663500501398</c:v>
                      </c:pt>
                      <c:pt idx="3295">
                        <c:v>21.4422153274718</c:v>
                      </c:pt>
                      <c:pt idx="3296">
                        <c:v>21.448767154442098</c:v>
                      </c:pt>
                      <c:pt idx="3297">
                        <c:v>21.4553189814125</c:v>
                      </c:pt>
                      <c:pt idx="3298">
                        <c:v>21.461870808382798</c:v>
                      </c:pt>
                      <c:pt idx="3299">
                        <c:v>21.4684226353531</c:v>
                      </c:pt>
                      <c:pt idx="3300">
                        <c:v>21.474974462323502</c:v>
                      </c:pt>
                      <c:pt idx="3301">
                        <c:v>21.4815262892938</c:v>
                      </c:pt>
                      <c:pt idx="3302">
                        <c:v>21.488078116264202</c:v>
                      </c:pt>
                      <c:pt idx="3303">
                        <c:v>21.4946299432345</c:v>
                      </c:pt>
                      <c:pt idx="3304">
                        <c:v>21.501181770204798</c:v>
                      </c:pt>
                      <c:pt idx="3305">
                        <c:v>21.5077335971752</c:v>
                      </c:pt>
                      <c:pt idx="3306">
                        <c:v>21.514285424145498</c:v>
                      </c:pt>
                      <c:pt idx="3307">
                        <c:v>21.5208372511159</c:v>
                      </c:pt>
                      <c:pt idx="3308">
                        <c:v>21.527389078086198</c:v>
                      </c:pt>
                      <c:pt idx="3309">
                        <c:v>21.5339409050566</c:v>
                      </c:pt>
                      <c:pt idx="3310">
                        <c:v>21.540492732026902</c:v>
                      </c:pt>
                      <c:pt idx="3311">
                        <c:v>21.5470445589972</c:v>
                      </c:pt>
                      <c:pt idx="3312">
                        <c:v>21.553596385967602</c:v>
                      </c:pt>
                      <c:pt idx="3313">
                        <c:v>21.5601482129379</c:v>
                      </c:pt>
                      <c:pt idx="3314">
                        <c:v>21.566700039908302</c:v>
                      </c:pt>
                      <c:pt idx="3315">
                        <c:v>21.5732518668786</c:v>
                      </c:pt>
                      <c:pt idx="3316">
                        <c:v>21.579803693849001</c:v>
                      </c:pt>
                      <c:pt idx="3317">
                        <c:v>21.5863555208193</c:v>
                      </c:pt>
                      <c:pt idx="3318">
                        <c:v>21.592907347789598</c:v>
                      </c:pt>
                      <c:pt idx="3319">
                        <c:v>21.59945917476</c:v>
                      </c:pt>
                      <c:pt idx="3320">
                        <c:v>21.606011001730302</c:v>
                      </c:pt>
                      <c:pt idx="3321">
                        <c:v>21.6125628287007</c:v>
                      </c:pt>
                      <c:pt idx="3322">
                        <c:v>21.619114655671002</c:v>
                      </c:pt>
                      <c:pt idx="3323">
                        <c:v>21.6256664826414</c:v>
                      </c:pt>
                      <c:pt idx="3324">
                        <c:v>21.632218309611702</c:v>
                      </c:pt>
                      <c:pt idx="3325">
                        <c:v>21.638770136582</c:v>
                      </c:pt>
                      <c:pt idx="3326">
                        <c:v>21.645321963552401</c:v>
                      </c:pt>
                      <c:pt idx="3327">
                        <c:v>21.6518737905227</c:v>
                      </c:pt>
                      <c:pt idx="3328">
                        <c:v>21.658425617493101</c:v>
                      </c:pt>
                      <c:pt idx="3329">
                        <c:v>21.6649774444634</c:v>
                      </c:pt>
                      <c:pt idx="3330">
                        <c:v>21.671529271433801</c:v>
                      </c:pt>
                      <c:pt idx="3331">
                        <c:v>21.6780810984041</c:v>
                      </c:pt>
                      <c:pt idx="3332">
                        <c:v>21.684632925374402</c:v>
                      </c:pt>
                      <c:pt idx="3333">
                        <c:v>21.6911847523448</c:v>
                      </c:pt>
                      <c:pt idx="3334">
                        <c:v>21.697736579315102</c:v>
                      </c:pt>
                      <c:pt idx="3335">
                        <c:v>21.704288406285499</c:v>
                      </c:pt>
                      <c:pt idx="3336">
                        <c:v>21.710840233255801</c:v>
                      </c:pt>
                      <c:pt idx="3337">
                        <c:v>21.7173920602261</c:v>
                      </c:pt>
                      <c:pt idx="3338">
                        <c:v>21.723943887196501</c:v>
                      </c:pt>
                      <c:pt idx="3339">
                        <c:v>21.7304957141668</c:v>
                      </c:pt>
                      <c:pt idx="3340">
                        <c:v>21.737047541137201</c:v>
                      </c:pt>
                      <c:pt idx="3341">
                        <c:v>21.7435993681075</c:v>
                      </c:pt>
                      <c:pt idx="3342">
                        <c:v>21.750151195077901</c:v>
                      </c:pt>
                      <c:pt idx="3343">
                        <c:v>21.7567030220482</c:v>
                      </c:pt>
                      <c:pt idx="3344">
                        <c:v>21.763254849018502</c:v>
                      </c:pt>
                      <c:pt idx="3345">
                        <c:v>21.7698066759889</c:v>
                      </c:pt>
                      <c:pt idx="3346">
                        <c:v>21.776358502959202</c:v>
                      </c:pt>
                      <c:pt idx="3347">
                        <c:v>21.782910329929599</c:v>
                      </c:pt>
                      <c:pt idx="3348">
                        <c:v>21.789462156899901</c:v>
                      </c:pt>
                      <c:pt idx="3349">
                        <c:v>21.796013983870299</c:v>
                      </c:pt>
                      <c:pt idx="3350">
                        <c:v>21.802565810840601</c:v>
                      </c:pt>
                      <c:pt idx="3351">
                        <c:v>21.8091176378109</c:v>
                      </c:pt>
                      <c:pt idx="3352">
                        <c:v>21.815669464781301</c:v>
                      </c:pt>
                      <c:pt idx="3353">
                        <c:v>21.8222212917516</c:v>
                      </c:pt>
                      <c:pt idx="3354">
                        <c:v>21.828773118722001</c:v>
                      </c:pt>
                      <c:pt idx="3355">
                        <c:v>21.8353249456923</c:v>
                      </c:pt>
                      <c:pt idx="3356">
                        <c:v>21.841876772662701</c:v>
                      </c:pt>
                      <c:pt idx="3357">
                        <c:v>21.848428599632999</c:v>
                      </c:pt>
                      <c:pt idx="3358">
                        <c:v>21.854980426603301</c:v>
                      </c:pt>
                      <c:pt idx="3359">
                        <c:v>21.861532253573699</c:v>
                      </c:pt>
                      <c:pt idx="3360">
                        <c:v>21.868084080544001</c:v>
                      </c:pt>
                      <c:pt idx="3361">
                        <c:v>21.874635907514399</c:v>
                      </c:pt>
                      <c:pt idx="3362">
                        <c:v>21.881187734484701</c:v>
                      </c:pt>
                      <c:pt idx="3363">
                        <c:v>21.887739561455</c:v>
                      </c:pt>
                      <c:pt idx="3364">
                        <c:v>21.894291388425401</c:v>
                      </c:pt>
                      <c:pt idx="3365">
                        <c:v>21.9008432153957</c:v>
                      </c:pt>
                      <c:pt idx="3366">
                        <c:v>21.907395042366101</c:v>
                      </c:pt>
                      <c:pt idx="3367">
                        <c:v>21.913946869336399</c:v>
                      </c:pt>
                      <c:pt idx="3368">
                        <c:v>21.920498696306801</c:v>
                      </c:pt>
                      <c:pt idx="3369">
                        <c:v>21.927050523277099</c:v>
                      </c:pt>
                      <c:pt idx="3370">
                        <c:v>21.933602350247401</c:v>
                      </c:pt>
                      <c:pt idx="3371">
                        <c:v>21.940154177217799</c:v>
                      </c:pt>
                      <c:pt idx="3372">
                        <c:v>21.946706004188101</c:v>
                      </c:pt>
                      <c:pt idx="3373">
                        <c:v>21.953257831158499</c:v>
                      </c:pt>
                      <c:pt idx="3374">
                        <c:v>21.959809658128801</c:v>
                      </c:pt>
                      <c:pt idx="3375">
                        <c:v>21.966361485099199</c:v>
                      </c:pt>
                      <c:pt idx="3376">
                        <c:v>21.972913312069501</c:v>
                      </c:pt>
                      <c:pt idx="3377">
                        <c:v>21.979465139039799</c:v>
                      </c:pt>
                      <c:pt idx="3378">
                        <c:v>21.986016966010201</c:v>
                      </c:pt>
                      <c:pt idx="3379">
                        <c:v>21.992568792980499</c:v>
                      </c:pt>
                      <c:pt idx="3380">
                        <c:v>21.999120619950901</c:v>
                      </c:pt>
                      <c:pt idx="3381">
                        <c:v>22.005672446921199</c:v>
                      </c:pt>
                      <c:pt idx="3382">
                        <c:v>22.012224273891601</c:v>
                      </c:pt>
                      <c:pt idx="3383">
                        <c:v>22.018776100861899</c:v>
                      </c:pt>
                      <c:pt idx="3384">
                        <c:v>22.025327927832201</c:v>
                      </c:pt>
                      <c:pt idx="3385">
                        <c:v>22.031879754802599</c:v>
                      </c:pt>
                      <c:pt idx="3386">
                        <c:v>22.038431581772901</c:v>
                      </c:pt>
                      <c:pt idx="3387">
                        <c:v>22.044983408743299</c:v>
                      </c:pt>
                      <c:pt idx="3388">
                        <c:v>22.051535235713601</c:v>
                      </c:pt>
                      <c:pt idx="3389">
                        <c:v>22.058087062683999</c:v>
                      </c:pt>
                      <c:pt idx="3390">
                        <c:v>22.064638889654301</c:v>
                      </c:pt>
                      <c:pt idx="3391">
                        <c:v>22.071190716624599</c:v>
                      </c:pt>
                      <c:pt idx="3392">
                        <c:v>22.077742543595001</c:v>
                      </c:pt>
                      <c:pt idx="3393">
                        <c:v>22.084294370565299</c:v>
                      </c:pt>
                      <c:pt idx="3394">
                        <c:v>22.090846197535701</c:v>
                      </c:pt>
                      <c:pt idx="3395">
                        <c:v>22.097398024505999</c:v>
                      </c:pt>
                      <c:pt idx="3396">
                        <c:v>22.103949851476401</c:v>
                      </c:pt>
                      <c:pt idx="3397">
                        <c:v>22.110501678446699</c:v>
                      </c:pt>
                      <c:pt idx="3398">
                        <c:v>22.117053505417001</c:v>
                      </c:pt>
                      <c:pt idx="3399">
                        <c:v>22.123605332387399</c:v>
                      </c:pt>
                      <c:pt idx="3400">
                        <c:v>22.130157159357701</c:v>
                      </c:pt>
                      <c:pt idx="3401">
                        <c:v>22.136708986328099</c:v>
                      </c:pt>
                      <c:pt idx="3402">
                        <c:v>22.143260813298401</c:v>
                      </c:pt>
                      <c:pt idx="3403">
                        <c:v>22.149812640268699</c:v>
                      </c:pt>
                      <c:pt idx="3404">
                        <c:v>22.156364467239101</c:v>
                      </c:pt>
                      <c:pt idx="3405">
                        <c:v>22.162916294209399</c:v>
                      </c:pt>
                      <c:pt idx="3406">
                        <c:v>22.169468121179801</c:v>
                      </c:pt>
                      <c:pt idx="3407">
                        <c:v>22.176019948150099</c:v>
                      </c:pt>
                      <c:pt idx="3408">
                        <c:v>22.1825717751205</c:v>
                      </c:pt>
                      <c:pt idx="3409">
                        <c:v>22.189123602090799</c:v>
                      </c:pt>
                      <c:pt idx="3410">
                        <c:v>22.195675429061101</c:v>
                      </c:pt>
                      <c:pt idx="3411">
                        <c:v>22.202227256031499</c:v>
                      </c:pt>
                      <c:pt idx="3412">
                        <c:v>22.208779083001801</c:v>
                      </c:pt>
                      <c:pt idx="3413">
                        <c:v>22.215330909972199</c:v>
                      </c:pt>
                      <c:pt idx="3414">
                        <c:v>22.221882736942501</c:v>
                      </c:pt>
                      <c:pt idx="3415">
                        <c:v>22.228434563912899</c:v>
                      </c:pt>
                      <c:pt idx="3416">
                        <c:v>22.234986390883201</c:v>
                      </c:pt>
                      <c:pt idx="3417">
                        <c:v>22.241538217853499</c:v>
                      </c:pt>
                      <c:pt idx="3418">
                        <c:v>22.248090044823901</c:v>
                      </c:pt>
                      <c:pt idx="3419">
                        <c:v>22.254641871794199</c:v>
                      </c:pt>
                      <c:pt idx="3420">
                        <c:v>22.2611936987646</c:v>
                      </c:pt>
                      <c:pt idx="3421">
                        <c:v>22.267745525734899</c:v>
                      </c:pt>
                      <c:pt idx="3422">
                        <c:v>22.2742973527053</c:v>
                      </c:pt>
                      <c:pt idx="3423">
                        <c:v>22.280849179675599</c:v>
                      </c:pt>
                      <c:pt idx="3424">
                        <c:v>22.287401006645901</c:v>
                      </c:pt>
                      <c:pt idx="3425">
                        <c:v>22.293952833616299</c:v>
                      </c:pt>
                      <c:pt idx="3426">
                        <c:v>22.300504660586601</c:v>
                      </c:pt>
                      <c:pt idx="3427">
                        <c:v>22.307056487556999</c:v>
                      </c:pt>
                      <c:pt idx="3428">
                        <c:v>22.313608314527301</c:v>
                      </c:pt>
                      <c:pt idx="3429">
                        <c:v>22.320160141497698</c:v>
                      </c:pt>
                      <c:pt idx="3430">
                        <c:v>22.326711968468</c:v>
                      </c:pt>
                      <c:pt idx="3431">
                        <c:v>22.333263795438299</c:v>
                      </c:pt>
                      <c:pt idx="3432">
                        <c:v>22.3398156224087</c:v>
                      </c:pt>
                      <c:pt idx="3433">
                        <c:v>22.346367449378999</c:v>
                      </c:pt>
                      <c:pt idx="3434">
                        <c:v>22.3529192763494</c:v>
                      </c:pt>
                      <c:pt idx="3435">
                        <c:v>22.359471103319699</c:v>
                      </c:pt>
                      <c:pt idx="3436">
                        <c:v>22.3660229302901</c:v>
                      </c:pt>
                      <c:pt idx="3437">
                        <c:v>22.372574757260399</c:v>
                      </c:pt>
                      <c:pt idx="3438">
                        <c:v>22.379126584230701</c:v>
                      </c:pt>
                      <c:pt idx="3439">
                        <c:v>22.385678411201098</c:v>
                      </c:pt>
                      <c:pt idx="3440">
                        <c:v>22.3922302381714</c:v>
                      </c:pt>
                      <c:pt idx="3441">
                        <c:v>22.398782065141798</c:v>
                      </c:pt>
                      <c:pt idx="3442">
                        <c:v>22.4053338921121</c:v>
                      </c:pt>
                      <c:pt idx="3443">
                        <c:v>22.411885719082399</c:v>
                      </c:pt>
                      <c:pt idx="3444">
                        <c:v>22.4184375460528</c:v>
                      </c:pt>
                      <c:pt idx="3445">
                        <c:v>22.424989373023099</c:v>
                      </c:pt>
                      <c:pt idx="3446">
                        <c:v>22.4315411999935</c:v>
                      </c:pt>
                      <c:pt idx="3447">
                        <c:v>22.438093026963799</c:v>
                      </c:pt>
                      <c:pt idx="3448">
                        <c:v>22.4446448539342</c:v>
                      </c:pt>
                      <c:pt idx="3449">
                        <c:v>22.451196680904498</c:v>
                      </c:pt>
                      <c:pt idx="3450">
                        <c:v>22.4577485078748</c:v>
                      </c:pt>
                      <c:pt idx="3451">
                        <c:v>22.464300334845198</c:v>
                      </c:pt>
                      <c:pt idx="3452">
                        <c:v>22.4708521618155</c:v>
                      </c:pt>
                      <c:pt idx="3453">
                        <c:v>22.477403988785898</c:v>
                      </c:pt>
                      <c:pt idx="3454">
                        <c:v>22.4839558157562</c:v>
                      </c:pt>
                      <c:pt idx="3455">
                        <c:v>22.490507642726602</c:v>
                      </c:pt>
                      <c:pt idx="3456">
                        <c:v>22.4970594696969</c:v>
                      </c:pt>
                      <c:pt idx="3457">
                        <c:v>22.503611296667199</c:v>
                      </c:pt>
                      <c:pt idx="3458">
                        <c:v>22.5101631236376</c:v>
                      </c:pt>
                      <c:pt idx="3459">
                        <c:v>22.516714950607899</c:v>
                      </c:pt>
                      <c:pt idx="3460">
                        <c:v>22.5232667775783</c:v>
                      </c:pt>
                      <c:pt idx="3461">
                        <c:v>22.529818604548598</c:v>
                      </c:pt>
                      <c:pt idx="3462">
                        <c:v>22.536370431519</c:v>
                      </c:pt>
                      <c:pt idx="3463">
                        <c:v>22.542922258489298</c:v>
                      </c:pt>
                      <c:pt idx="3464">
                        <c:v>22.5494740854596</c:v>
                      </c:pt>
                      <c:pt idx="3465">
                        <c:v>22.556025912430002</c:v>
                      </c:pt>
                      <c:pt idx="3466">
                        <c:v>22.5625777394003</c:v>
                      </c:pt>
                      <c:pt idx="3467">
                        <c:v>22.569129566370702</c:v>
                      </c:pt>
                      <c:pt idx="3468">
                        <c:v>22.575681393341</c:v>
                      </c:pt>
                      <c:pt idx="3469">
                        <c:v>22.582233220311402</c:v>
                      </c:pt>
                      <c:pt idx="3470">
                        <c:v>22.5887850472817</c:v>
                      </c:pt>
                      <c:pt idx="3471">
                        <c:v>22.595336874251998</c:v>
                      </c:pt>
                      <c:pt idx="3472">
                        <c:v>22.6018887012224</c:v>
                      </c:pt>
                      <c:pt idx="3473">
                        <c:v>22.608440528192698</c:v>
                      </c:pt>
                      <c:pt idx="3474">
                        <c:v>22.6149923551631</c:v>
                      </c:pt>
                      <c:pt idx="3475">
                        <c:v>22.621544182133398</c:v>
                      </c:pt>
                      <c:pt idx="3476">
                        <c:v>22.6280960091038</c:v>
                      </c:pt>
                      <c:pt idx="3477">
                        <c:v>22.634647836074102</c:v>
                      </c:pt>
                      <c:pt idx="3478">
                        <c:v>22.6411996630444</c:v>
                      </c:pt>
                      <c:pt idx="3479">
                        <c:v>22.647751490014802</c:v>
                      </c:pt>
                      <c:pt idx="3480">
                        <c:v>22.6543033169851</c:v>
                      </c:pt>
                      <c:pt idx="3481">
                        <c:v>22.660855143955501</c:v>
                      </c:pt>
                      <c:pt idx="3482">
                        <c:v>22.6674069709258</c:v>
                      </c:pt>
                      <c:pt idx="3483">
                        <c:v>22.673958797896098</c:v>
                      </c:pt>
                      <c:pt idx="3484">
                        <c:v>22.6805106248665</c:v>
                      </c:pt>
                      <c:pt idx="3485">
                        <c:v>22.687062451836798</c:v>
                      </c:pt>
                      <c:pt idx="3486">
                        <c:v>22.6936142788072</c:v>
                      </c:pt>
                      <c:pt idx="3487">
                        <c:v>22.700166105777502</c:v>
                      </c:pt>
                      <c:pt idx="3488">
                        <c:v>22.7067179327479</c:v>
                      </c:pt>
                      <c:pt idx="3489">
                        <c:v>22.713269759718202</c:v>
                      </c:pt>
                      <c:pt idx="3490">
                        <c:v>22.7198215866885</c:v>
                      </c:pt>
                      <c:pt idx="3491">
                        <c:v>22.726373413658902</c:v>
                      </c:pt>
                      <c:pt idx="3492">
                        <c:v>22.7329252406292</c:v>
                      </c:pt>
                      <c:pt idx="3493">
                        <c:v>22.739477067599601</c:v>
                      </c:pt>
                      <c:pt idx="3494">
                        <c:v>22.7460288945699</c:v>
                      </c:pt>
                      <c:pt idx="3495">
                        <c:v>22.752580721540301</c:v>
                      </c:pt>
                      <c:pt idx="3496">
                        <c:v>22.7591325485106</c:v>
                      </c:pt>
                      <c:pt idx="3497">
                        <c:v>22.765684375480902</c:v>
                      </c:pt>
                      <c:pt idx="3498">
                        <c:v>22.7722362024513</c:v>
                      </c:pt>
                      <c:pt idx="3499">
                        <c:v>22.778788029421602</c:v>
                      </c:pt>
                      <c:pt idx="3500">
                        <c:v>22.785339856392</c:v>
                      </c:pt>
                      <c:pt idx="3501">
                        <c:v>22.791891683362302</c:v>
                      </c:pt>
                      <c:pt idx="3502">
                        <c:v>22.798443510332699</c:v>
                      </c:pt>
                      <c:pt idx="3503">
                        <c:v>22.804995337303001</c:v>
                      </c:pt>
                      <c:pt idx="3504">
                        <c:v>22.8115471642733</c:v>
                      </c:pt>
                      <c:pt idx="3505">
                        <c:v>22.818098991243701</c:v>
                      </c:pt>
                      <c:pt idx="3506">
                        <c:v>22.824650818214</c:v>
                      </c:pt>
                      <c:pt idx="3507">
                        <c:v>22.831202645184401</c:v>
                      </c:pt>
                      <c:pt idx="3508">
                        <c:v>22.8377544721547</c:v>
                      </c:pt>
                      <c:pt idx="3509">
                        <c:v>22.844306299125101</c:v>
                      </c:pt>
                      <c:pt idx="3510">
                        <c:v>22.8508581260954</c:v>
                      </c:pt>
                      <c:pt idx="3511">
                        <c:v>22.857409953065702</c:v>
                      </c:pt>
                      <c:pt idx="3512">
                        <c:v>22.863961780036099</c:v>
                      </c:pt>
                      <c:pt idx="3513">
                        <c:v>22.870513607006401</c:v>
                      </c:pt>
                      <c:pt idx="3514">
                        <c:v>22.877065433976799</c:v>
                      </c:pt>
                      <c:pt idx="3515">
                        <c:v>22.883617260947101</c:v>
                      </c:pt>
                      <c:pt idx="3516">
                        <c:v>22.8901690879174</c:v>
                      </c:pt>
                      <c:pt idx="3517">
                        <c:v>22.896720914887801</c:v>
                      </c:pt>
                      <c:pt idx="3518">
                        <c:v>22.9032727418581</c:v>
                      </c:pt>
                      <c:pt idx="3519">
                        <c:v>22.909824568828501</c:v>
                      </c:pt>
                      <c:pt idx="3520">
                        <c:v>22.9163763957988</c:v>
                      </c:pt>
                      <c:pt idx="3521">
                        <c:v>22.922928222769201</c:v>
                      </c:pt>
                      <c:pt idx="3522">
                        <c:v>22.929480049739499</c:v>
                      </c:pt>
                      <c:pt idx="3523">
                        <c:v>22.936031876709801</c:v>
                      </c:pt>
                      <c:pt idx="3524">
                        <c:v>22.942583703680199</c:v>
                      </c:pt>
                      <c:pt idx="3525">
                        <c:v>22.949135530650501</c:v>
                      </c:pt>
                      <c:pt idx="3526">
                        <c:v>22.955687357620899</c:v>
                      </c:pt>
                      <c:pt idx="3527">
                        <c:v>22.962239184591201</c:v>
                      </c:pt>
                      <c:pt idx="3528">
                        <c:v>22.968791011561599</c:v>
                      </c:pt>
                      <c:pt idx="3529">
                        <c:v>22.975342838531901</c:v>
                      </c:pt>
                      <c:pt idx="3530">
                        <c:v>22.9818946655022</c:v>
                      </c:pt>
                      <c:pt idx="3531">
                        <c:v>22.988446492472601</c:v>
                      </c:pt>
                      <c:pt idx="3532">
                        <c:v>22.9949983194429</c:v>
                      </c:pt>
                      <c:pt idx="3533">
                        <c:v>23.001550146413301</c:v>
                      </c:pt>
                      <c:pt idx="3534">
                        <c:v>23.008101973383599</c:v>
                      </c:pt>
                      <c:pt idx="3535">
                        <c:v>23.014653800354001</c:v>
                      </c:pt>
                      <c:pt idx="3536">
                        <c:v>23.021205627324299</c:v>
                      </c:pt>
                      <c:pt idx="3537">
                        <c:v>23.027757454294601</c:v>
                      </c:pt>
                      <c:pt idx="3538">
                        <c:v>23.034309281264999</c:v>
                      </c:pt>
                      <c:pt idx="3539">
                        <c:v>23.040861108235301</c:v>
                      </c:pt>
                      <c:pt idx="3540">
                        <c:v>23.047412935205699</c:v>
                      </c:pt>
                      <c:pt idx="3541">
                        <c:v>23.053964762176001</c:v>
                      </c:pt>
                      <c:pt idx="3542">
                        <c:v>23.0605165891463</c:v>
                      </c:pt>
                      <c:pt idx="3543">
                        <c:v>23.067068416116701</c:v>
                      </c:pt>
                      <c:pt idx="3544">
                        <c:v>23.073620243086999</c:v>
                      </c:pt>
                      <c:pt idx="3545">
                        <c:v>23.080172070057401</c:v>
                      </c:pt>
                      <c:pt idx="3546">
                        <c:v>23.086723897027699</c:v>
                      </c:pt>
                      <c:pt idx="3547">
                        <c:v>23.093275723998101</c:v>
                      </c:pt>
                      <c:pt idx="3548">
                        <c:v>23.099827550968399</c:v>
                      </c:pt>
                      <c:pt idx="3549">
                        <c:v>23.106379377938701</c:v>
                      </c:pt>
                      <c:pt idx="3550">
                        <c:v>23.112931204909099</c:v>
                      </c:pt>
                      <c:pt idx="3551">
                        <c:v>23.119483031879401</c:v>
                      </c:pt>
                      <c:pt idx="3552">
                        <c:v>23.126034858849799</c:v>
                      </c:pt>
                      <c:pt idx="3553">
                        <c:v>23.132586685820101</c:v>
                      </c:pt>
                      <c:pt idx="3554">
                        <c:v>23.139138512790499</c:v>
                      </c:pt>
                      <c:pt idx="3555">
                        <c:v>23.145690339760801</c:v>
                      </c:pt>
                      <c:pt idx="3556">
                        <c:v>23.152242166731099</c:v>
                      </c:pt>
                      <c:pt idx="3557">
                        <c:v>23.158793993701501</c:v>
                      </c:pt>
                      <c:pt idx="3558">
                        <c:v>23.165345820671799</c:v>
                      </c:pt>
                      <c:pt idx="3559">
                        <c:v>23.171897647642201</c:v>
                      </c:pt>
                      <c:pt idx="3560">
                        <c:v>23.178449474612499</c:v>
                      </c:pt>
                      <c:pt idx="3561">
                        <c:v>23.185001301582901</c:v>
                      </c:pt>
                      <c:pt idx="3562">
                        <c:v>23.191553128553199</c:v>
                      </c:pt>
                      <c:pt idx="3563">
                        <c:v>23.198104955523501</c:v>
                      </c:pt>
                      <c:pt idx="3564">
                        <c:v>23.204656782493899</c:v>
                      </c:pt>
                      <c:pt idx="3565">
                        <c:v>23.211208609464201</c:v>
                      </c:pt>
                      <c:pt idx="3566">
                        <c:v>23.217760436434599</c:v>
                      </c:pt>
                      <c:pt idx="3567">
                        <c:v>23.224312263404901</c:v>
                      </c:pt>
                      <c:pt idx="3568">
                        <c:v>23.230864090375299</c:v>
                      </c:pt>
                      <c:pt idx="3569">
                        <c:v>23.237415917345601</c:v>
                      </c:pt>
                      <c:pt idx="3570">
                        <c:v>23.243967744315899</c:v>
                      </c:pt>
                      <c:pt idx="3571">
                        <c:v>23.250519571286301</c:v>
                      </c:pt>
                      <c:pt idx="3572">
                        <c:v>23.257071398256599</c:v>
                      </c:pt>
                      <c:pt idx="3573">
                        <c:v>23.263623225227001</c:v>
                      </c:pt>
                      <c:pt idx="3574">
                        <c:v>23.270175052197299</c:v>
                      </c:pt>
                      <c:pt idx="3575">
                        <c:v>23.2767268791677</c:v>
                      </c:pt>
                      <c:pt idx="3576">
                        <c:v>23.283278706137999</c:v>
                      </c:pt>
                      <c:pt idx="3577">
                        <c:v>23.289830533108301</c:v>
                      </c:pt>
                      <c:pt idx="3578">
                        <c:v>23.296382360078699</c:v>
                      </c:pt>
                      <c:pt idx="3579">
                        <c:v>23.302934187049001</c:v>
                      </c:pt>
                      <c:pt idx="3580">
                        <c:v>23.309486014019399</c:v>
                      </c:pt>
                      <c:pt idx="3581">
                        <c:v>23.316037840989701</c:v>
                      </c:pt>
                      <c:pt idx="3582">
                        <c:v>23.322589667959999</c:v>
                      </c:pt>
                      <c:pt idx="3583">
                        <c:v>23.329141494930401</c:v>
                      </c:pt>
                      <c:pt idx="3584">
                        <c:v>23.335693321900699</c:v>
                      </c:pt>
                      <c:pt idx="3585">
                        <c:v>23.3422451488711</c:v>
                      </c:pt>
                      <c:pt idx="3586">
                        <c:v>23.348796975841399</c:v>
                      </c:pt>
                      <c:pt idx="3587">
                        <c:v>23.3553488028118</c:v>
                      </c:pt>
                      <c:pt idx="3588">
                        <c:v>23.361900629782099</c:v>
                      </c:pt>
                      <c:pt idx="3589">
                        <c:v>23.368452456752401</c:v>
                      </c:pt>
                      <c:pt idx="3590">
                        <c:v>23.375004283722799</c:v>
                      </c:pt>
                      <c:pt idx="3591">
                        <c:v>23.381556110693101</c:v>
                      </c:pt>
                      <c:pt idx="3592">
                        <c:v>23.388107937663499</c:v>
                      </c:pt>
                      <c:pt idx="3593">
                        <c:v>23.394659764633801</c:v>
                      </c:pt>
                      <c:pt idx="3594">
                        <c:v>23.401211591604199</c:v>
                      </c:pt>
                      <c:pt idx="3595">
                        <c:v>23.4077634185745</c:v>
                      </c:pt>
                      <c:pt idx="3596">
                        <c:v>23.414315245544799</c:v>
                      </c:pt>
                      <c:pt idx="3597">
                        <c:v>23.4208670725152</c:v>
                      </c:pt>
                      <c:pt idx="3598">
                        <c:v>23.427418899485499</c:v>
                      </c:pt>
                      <c:pt idx="3599">
                        <c:v>23.4339707264559</c:v>
                      </c:pt>
                      <c:pt idx="3600">
                        <c:v>23.440522553426199</c:v>
                      </c:pt>
                      <c:pt idx="3601">
                        <c:v>23.4470743803966</c:v>
                      </c:pt>
                      <c:pt idx="3602">
                        <c:v>23.453626207366899</c:v>
                      </c:pt>
                      <c:pt idx="3603">
                        <c:v>23.460178034337201</c:v>
                      </c:pt>
                      <c:pt idx="3604">
                        <c:v>23.466729861307599</c:v>
                      </c:pt>
                      <c:pt idx="3605">
                        <c:v>23.473281688277901</c:v>
                      </c:pt>
                      <c:pt idx="3606">
                        <c:v>23.479833515248298</c:v>
                      </c:pt>
                      <c:pt idx="3607">
                        <c:v>23.4863853422186</c:v>
                      </c:pt>
                      <c:pt idx="3608">
                        <c:v>23.492937169188998</c:v>
                      </c:pt>
                      <c:pt idx="3609">
                        <c:v>23.4994889961593</c:v>
                      </c:pt>
                      <c:pt idx="3610">
                        <c:v>23.506040823129599</c:v>
                      </c:pt>
                      <c:pt idx="3611">
                        <c:v>23.5125926501</c:v>
                      </c:pt>
                      <c:pt idx="3612">
                        <c:v>23.519144477070299</c:v>
                      </c:pt>
                      <c:pt idx="3613">
                        <c:v>23.5256963040407</c:v>
                      </c:pt>
                      <c:pt idx="3614">
                        <c:v>23.532248131010999</c:v>
                      </c:pt>
                      <c:pt idx="3615">
                        <c:v>23.5387999579814</c:v>
                      </c:pt>
                      <c:pt idx="3616">
                        <c:v>23.545351784951698</c:v>
                      </c:pt>
                      <c:pt idx="3617">
                        <c:v>23.551903611922</c:v>
                      </c:pt>
                      <c:pt idx="3618">
                        <c:v>23.558455438892398</c:v>
                      </c:pt>
                      <c:pt idx="3619">
                        <c:v>23.5650072658627</c:v>
                      </c:pt>
                      <c:pt idx="3620">
                        <c:v>23.571559092833098</c:v>
                      </c:pt>
                      <c:pt idx="3621">
                        <c:v>23.5781109198034</c:v>
                      </c:pt>
                      <c:pt idx="3622">
                        <c:v>23.584662746773699</c:v>
                      </c:pt>
                      <c:pt idx="3623">
                        <c:v>23.5912145737441</c:v>
                      </c:pt>
                      <c:pt idx="3624">
                        <c:v>23.597766400714399</c:v>
                      </c:pt>
                      <c:pt idx="3625">
                        <c:v>23.6043182276848</c:v>
                      </c:pt>
                      <c:pt idx="3626">
                        <c:v>23.610870054655098</c:v>
                      </c:pt>
                      <c:pt idx="3627">
                        <c:v>23.6174218816255</c:v>
                      </c:pt>
                      <c:pt idx="3628">
                        <c:v>23.623973708595798</c:v>
                      </c:pt>
                      <c:pt idx="3629">
                        <c:v>23.6305255355661</c:v>
                      </c:pt>
                      <c:pt idx="3630">
                        <c:v>23.637077362536498</c:v>
                      </c:pt>
                      <c:pt idx="3631">
                        <c:v>23.6436291895068</c:v>
                      </c:pt>
                      <c:pt idx="3632">
                        <c:v>23.650181016477202</c:v>
                      </c:pt>
                      <c:pt idx="3633">
                        <c:v>23.6567328434475</c:v>
                      </c:pt>
                      <c:pt idx="3634">
                        <c:v>23.663284670417902</c:v>
                      </c:pt>
                      <c:pt idx="3635">
                        <c:v>23.6698364973882</c:v>
                      </c:pt>
                      <c:pt idx="3636">
                        <c:v>23.676388324358498</c:v>
                      </c:pt>
                      <c:pt idx="3637">
                        <c:v>23.6829401513289</c:v>
                      </c:pt>
                      <c:pt idx="3638">
                        <c:v>23.689491978299198</c:v>
                      </c:pt>
                      <c:pt idx="3639">
                        <c:v>23.6960438052696</c:v>
                      </c:pt>
                      <c:pt idx="3640">
                        <c:v>23.702595632239898</c:v>
                      </c:pt>
                      <c:pt idx="3641">
                        <c:v>23.7091474592103</c:v>
                      </c:pt>
                      <c:pt idx="3642">
                        <c:v>23.715699286180602</c:v>
                      </c:pt>
                      <c:pt idx="3643">
                        <c:v>23.7222511131509</c:v>
                      </c:pt>
                      <c:pt idx="3644">
                        <c:v>23.728802940121302</c:v>
                      </c:pt>
                      <c:pt idx="3645">
                        <c:v>23.7353547670916</c:v>
                      </c:pt>
                      <c:pt idx="3646">
                        <c:v>23.741906594062002</c:v>
                      </c:pt>
                      <c:pt idx="3647">
                        <c:v>23.7484584210323</c:v>
                      </c:pt>
                      <c:pt idx="3648">
                        <c:v>23.755010248002598</c:v>
                      </c:pt>
                      <c:pt idx="3649">
                        <c:v>23.761562074973</c:v>
                      </c:pt>
                      <c:pt idx="3650">
                        <c:v>23.768113901943298</c:v>
                      </c:pt>
                      <c:pt idx="3651">
                        <c:v>23.7746657289137</c:v>
                      </c:pt>
                      <c:pt idx="3652">
                        <c:v>23.781217555884002</c:v>
                      </c:pt>
                      <c:pt idx="3653">
                        <c:v>23.7877693828544</c:v>
                      </c:pt>
                      <c:pt idx="3654">
                        <c:v>23.794321209824702</c:v>
                      </c:pt>
                      <c:pt idx="3655">
                        <c:v>23.800873036795</c:v>
                      </c:pt>
                      <c:pt idx="3656">
                        <c:v>23.807424863765402</c:v>
                      </c:pt>
                      <c:pt idx="3657">
                        <c:v>23.8139766907357</c:v>
                      </c:pt>
                      <c:pt idx="3658">
                        <c:v>23.820528517706101</c:v>
                      </c:pt>
                      <c:pt idx="3659">
                        <c:v>23.8270803446764</c:v>
                      </c:pt>
                      <c:pt idx="3660">
                        <c:v>23.833632171646801</c:v>
                      </c:pt>
                      <c:pt idx="3661">
                        <c:v>23.8401839986171</c:v>
                      </c:pt>
                      <c:pt idx="3662">
                        <c:v>23.846735825587398</c:v>
                      </c:pt>
                      <c:pt idx="3663">
                        <c:v>23.8532876525578</c:v>
                      </c:pt>
                      <c:pt idx="3664">
                        <c:v>23.859839479528102</c:v>
                      </c:pt>
                      <c:pt idx="3665">
                        <c:v>23.8663913064985</c:v>
                      </c:pt>
                      <c:pt idx="3666">
                        <c:v>23.872943133468802</c:v>
                      </c:pt>
                      <c:pt idx="3667">
                        <c:v>23.8794949604392</c:v>
                      </c:pt>
                      <c:pt idx="3668">
                        <c:v>23.886046787409501</c:v>
                      </c:pt>
                      <c:pt idx="3669">
                        <c:v>23.8925986143798</c:v>
                      </c:pt>
                      <c:pt idx="3670">
                        <c:v>23.899150441350201</c:v>
                      </c:pt>
                      <c:pt idx="3671">
                        <c:v>23.9057022683205</c:v>
                      </c:pt>
                      <c:pt idx="3672">
                        <c:v>23.912254095290901</c:v>
                      </c:pt>
                      <c:pt idx="3673">
                        <c:v>23.9188059222612</c:v>
                      </c:pt>
                      <c:pt idx="3674">
                        <c:v>23.925357749231601</c:v>
                      </c:pt>
                      <c:pt idx="3675">
                        <c:v>23.9319095762019</c:v>
                      </c:pt>
                      <c:pt idx="3676">
                        <c:v>23.938461403172202</c:v>
                      </c:pt>
                      <c:pt idx="3677">
                        <c:v>23.9450132301426</c:v>
                      </c:pt>
                      <c:pt idx="3678">
                        <c:v>23.951565057112902</c:v>
                      </c:pt>
                      <c:pt idx="3679">
                        <c:v>23.958116884083299</c:v>
                      </c:pt>
                      <c:pt idx="3680">
                        <c:v>23.964668711053601</c:v>
                      </c:pt>
                      <c:pt idx="3681">
                        <c:v>23.971220538023999</c:v>
                      </c:pt>
                      <c:pt idx="3682">
                        <c:v>23.977772364994301</c:v>
                      </c:pt>
                      <c:pt idx="3683">
                        <c:v>23.9843241919646</c:v>
                      </c:pt>
                      <c:pt idx="3684">
                        <c:v>23.990876018935001</c:v>
                      </c:pt>
                      <c:pt idx="3685">
                        <c:v>23.9974278459053</c:v>
                      </c:pt>
                      <c:pt idx="3686">
                        <c:v>24.003979672875701</c:v>
                      </c:pt>
                      <c:pt idx="3687">
                        <c:v>24.010531499846</c:v>
                      </c:pt>
                      <c:pt idx="3688">
                        <c:v>24.017083326816302</c:v>
                      </c:pt>
                      <c:pt idx="3689">
                        <c:v>24.023635153786699</c:v>
                      </c:pt>
                      <c:pt idx="3690">
                        <c:v>24.030186980757001</c:v>
                      </c:pt>
                      <c:pt idx="3691">
                        <c:v>24.036738807727399</c:v>
                      </c:pt>
                      <c:pt idx="3692">
                        <c:v>24.043290634697701</c:v>
                      </c:pt>
                      <c:pt idx="3693">
                        <c:v>24.049842461668099</c:v>
                      </c:pt>
                      <c:pt idx="3694">
                        <c:v>24.056394288638401</c:v>
                      </c:pt>
                      <c:pt idx="3695">
                        <c:v>24.0629461156087</c:v>
                      </c:pt>
                      <c:pt idx="3696">
                        <c:v>24.069497942579101</c:v>
                      </c:pt>
                      <c:pt idx="3697">
                        <c:v>24.0760497695494</c:v>
                      </c:pt>
                      <c:pt idx="3698">
                        <c:v>24.082601596519801</c:v>
                      </c:pt>
                      <c:pt idx="3699">
                        <c:v>24.089153423490099</c:v>
                      </c:pt>
                      <c:pt idx="3700">
                        <c:v>24.095705250460501</c:v>
                      </c:pt>
                      <c:pt idx="3701">
                        <c:v>24.102257077430799</c:v>
                      </c:pt>
                      <c:pt idx="3702">
                        <c:v>24.108808904401101</c:v>
                      </c:pt>
                      <c:pt idx="3703">
                        <c:v>24.115360731371499</c:v>
                      </c:pt>
                      <c:pt idx="3704">
                        <c:v>24.121912558341801</c:v>
                      </c:pt>
                      <c:pt idx="3705">
                        <c:v>24.128464385312199</c:v>
                      </c:pt>
                      <c:pt idx="3706">
                        <c:v>24.135016212282501</c:v>
                      </c:pt>
                      <c:pt idx="3707">
                        <c:v>24.141568039252899</c:v>
                      </c:pt>
                      <c:pt idx="3708">
                        <c:v>24.148119866223201</c:v>
                      </c:pt>
                      <c:pt idx="3709">
                        <c:v>24.154671693193499</c:v>
                      </c:pt>
                      <c:pt idx="3710">
                        <c:v>24.161223520163901</c:v>
                      </c:pt>
                      <c:pt idx="3711">
                        <c:v>24.167775347134199</c:v>
                      </c:pt>
                      <c:pt idx="3712">
                        <c:v>24.174327174104601</c:v>
                      </c:pt>
                      <c:pt idx="3713">
                        <c:v>24.180879001074899</c:v>
                      </c:pt>
                      <c:pt idx="3714">
                        <c:v>24.187430828045301</c:v>
                      </c:pt>
                      <c:pt idx="3715">
                        <c:v>24.193982655015599</c:v>
                      </c:pt>
                      <c:pt idx="3716">
                        <c:v>24.200534481985901</c:v>
                      </c:pt>
                      <c:pt idx="3717">
                        <c:v>24.207086308956299</c:v>
                      </c:pt>
                      <c:pt idx="3718">
                        <c:v>24.213638135926601</c:v>
                      </c:pt>
                      <c:pt idx="3719">
                        <c:v>24.220189962896999</c:v>
                      </c:pt>
                      <c:pt idx="3720">
                        <c:v>24.226741789867301</c:v>
                      </c:pt>
                      <c:pt idx="3721">
                        <c:v>24.233293616837599</c:v>
                      </c:pt>
                      <c:pt idx="3722">
                        <c:v>24.239845443808001</c:v>
                      </c:pt>
                      <c:pt idx="3723">
                        <c:v>24.246397270778299</c:v>
                      </c:pt>
                      <c:pt idx="3724">
                        <c:v>24.252949097748701</c:v>
                      </c:pt>
                      <c:pt idx="3725">
                        <c:v>24.259500924718999</c:v>
                      </c:pt>
                      <c:pt idx="3726">
                        <c:v>24.266052751689401</c:v>
                      </c:pt>
                      <c:pt idx="3727">
                        <c:v>24.272604578659699</c:v>
                      </c:pt>
                      <c:pt idx="3728">
                        <c:v>24.279156405630001</c:v>
                      </c:pt>
                      <c:pt idx="3729">
                        <c:v>24.285708232600399</c:v>
                      </c:pt>
                      <c:pt idx="3730">
                        <c:v>24.292260059570701</c:v>
                      </c:pt>
                      <c:pt idx="3731">
                        <c:v>24.298811886541099</c:v>
                      </c:pt>
                      <c:pt idx="3732">
                        <c:v>24.305363713511401</c:v>
                      </c:pt>
                      <c:pt idx="3733">
                        <c:v>24.311915540481799</c:v>
                      </c:pt>
                      <c:pt idx="3734">
                        <c:v>24.318467367452101</c:v>
                      </c:pt>
                      <c:pt idx="3735">
                        <c:v>24.325019194422399</c:v>
                      </c:pt>
                      <c:pt idx="3736">
                        <c:v>24.331571021392801</c:v>
                      </c:pt>
                      <c:pt idx="3737">
                        <c:v>24.338122848363099</c:v>
                      </c:pt>
                      <c:pt idx="3738">
                        <c:v>24.344674675333501</c:v>
                      </c:pt>
                      <c:pt idx="3739">
                        <c:v>24.351226502303799</c:v>
                      </c:pt>
                      <c:pt idx="3740">
                        <c:v>24.357778329274201</c:v>
                      </c:pt>
                      <c:pt idx="3741">
                        <c:v>24.364330156244499</c:v>
                      </c:pt>
                      <c:pt idx="3742">
                        <c:v>24.370881983214801</c:v>
                      </c:pt>
                      <c:pt idx="3743">
                        <c:v>24.377433810185199</c:v>
                      </c:pt>
                      <c:pt idx="3744">
                        <c:v>24.383985637155501</c:v>
                      </c:pt>
                      <c:pt idx="3745">
                        <c:v>24.390537464125899</c:v>
                      </c:pt>
                      <c:pt idx="3746">
                        <c:v>24.397089291096201</c:v>
                      </c:pt>
                      <c:pt idx="3747">
                        <c:v>24.403641118066599</c:v>
                      </c:pt>
                      <c:pt idx="3748">
                        <c:v>24.410192945036901</c:v>
                      </c:pt>
                      <c:pt idx="3749">
                        <c:v>24.416744772007199</c:v>
                      </c:pt>
                      <c:pt idx="3750">
                        <c:v>24.423296598977601</c:v>
                      </c:pt>
                      <c:pt idx="3751">
                        <c:v>24.429848425947899</c:v>
                      </c:pt>
                      <c:pt idx="3752">
                        <c:v>24.4364002529183</c:v>
                      </c:pt>
                      <c:pt idx="3753">
                        <c:v>24.442952079888599</c:v>
                      </c:pt>
                      <c:pt idx="3754">
                        <c:v>24.449503906859</c:v>
                      </c:pt>
                      <c:pt idx="3755">
                        <c:v>24.456055733829299</c:v>
                      </c:pt>
                      <c:pt idx="3756">
                        <c:v>24.462607560799601</c:v>
                      </c:pt>
                      <c:pt idx="3757">
                        <c:v>24.469159387769999</c:v>
                      </c:pt>
                      <c:pt idx="3758">
                        <c:v>24.475711214740301</c:v>
                      </c:pt>
                      <c:pt idx="3759">
                        <c:v>24.482263041710699</c:v>
                      </c:pt>
                      <c:pt idx="3760">
                        <c:v>24.488814868681001</c:v>
                      </c:pt>
                      <c:pt idx="3761">
                        <c:v>24.495366695651299</c:v>
                      </c:pt>
                      <c:pt idx="3762">
                        <c:v>24.5019185226217</c:v>
                      </c:pt>
                      <c:pt idx="3763">
                        <c:v>24.508470349591999</c:v>
                      </c:pt>
                      <c:pt idx="3764">
                        <c:v>24.5150221765624</c:v>
                      </c:pt>
                      <c:pt idx="3765">
                        <c:v>24.521574003532699</c:v>
                      </c:pt>
                      <c:pt idx="3766">
                        <c:v>24.5281258305031</c:v>
                      </c:pt>
                      <c:pt idx="3767">
                        <c:v>24.534677657473399</c:v>
                      </c:pt>
                      <c:pt idx="3768">
                        <c:v>24.541229484443701</c:v>
                      </c:pt>
                      <c:pt idx="3769">
                        <c:v>24.547781311414099</c:v>
                      </c:pt>
                      <c:pt idx="3770">
                        <c:v>24.554333138384401</c:v>
                      </c:pt>
                      <c:pt idx="3771">
                        <c:v>24.560884965354798</c:v>
                      </c:pt>
                      <c:pt idx="3772">
                        <c:v>24.5674367923251</c:v>
                      </c:pt>
                      <c:pt idx="3773">
                        <c:v>24.573988619295498</c:v>
                      </c:pt>
                      <c:pt idx="3774">
                        <c:v>24.5805404462658</c:v>
                      </c:pt>
                      <c:pt idx="3775">
                        <c:v>24.587092273236099</c:v>
                      </c:pt>
                      <c:pt idx="3776">
                        <c:v>24.5936441002065</c:v>
                      </c:pt>
                      <c:pt idx="3777">
                        <c:v>24.600195927176799</c:v>
                      </c:pt>
                      <c:pt idx="3778">
                        <c:v>24.6067477541472</c:v>
                      </c:pt>
                      <c:pt idx="3779">
                        <c:v>24.613299581117499</c:v>
                      </c:pt>
                      <c:pt idx="3780">
                        <c:v>24.6198514080879</c:v>
                      </c:pt>
                      <c:pt idx="3781">
                        <c:v>24.626403235058199</c:v>
                      </c:pt>
                      <c:pt idx="3782">
                        <c:v>24.6329550620285</c:v>
                      </c:pt>
                      <c:pt idx="3783">
                        <c:v>24.639506888998898</c:v>
                      </c:pt>
                      <c:pt idx="3784">
                        <c:v>24.6460587159692</c:v>
                      </c:pt>
                      <c:pt idx="3785">
                        <c:v>24.652610542939598</c:v>
                      </c:pt>
                      <c:pt idx="3786">
                        <c:v>24.6591623699099</c:v>
                      </c:pt>
                      <c:pt idx="3787">
                        <c:v>24.665714196880302</c:v>
                      </c:pt>
                      <c:pt idx="3788">
                        <c:v>24.6722660238506</c:v>
                      </c:pt>
                      <c:pt idx="3789">
                        <c:v>24.678817850820899</c:v>
                      </c:pt>
                      <c:pt idx="3790">
                        <c:v>24.6853696777913</c:v>
                      </c:pt>
                      <c:pt idx="3791">
                        <c:v>24.691921504761599</c:v>
                      </c:pt>
                      <c:pt idx="3792">
                        <c:v>24.698473331732</c:v>
                      </c:pt>
                      <c:pt idx="3793">
                        <c:v>24.705025158702298</c:v>
                      </c:pt>
                      <c:pt idx="3794">
                        <c:v>24.7115769856726</c:v>
                      </c:pt>
                      <c:pt idx="3795">
                        <c:v>24.718128812642998</c:v>
                      </c:pt>
                      <c:pt idx="3796">
                        <c:v>24.7246806396133</c:v>
                      </c:pt>
                      <c:pt idx="3797">
                        <c:v>24.731232466583698</c:v>
                      </c:pt>
                      <c:pt idx="3798">
                        <c:v>24.737784293554</c:v>
                      </c:pt>
                      <c:pt idx="3799">
                        <c:v>24.744336120524402</c:v>
                      </c:pt>
                      <c:pt idx="3800">
                        <c:v>24.7508879474947</c:v>
                      </c:pt>
                      <c:pt idx="3801">
                        <c:v>24.757439774464999</c:v>
                      </c:pt>
                      <c:pt idx="3802">
                        <c:v>24.7639916014354</c:v>
                      </c:pt>
                      <c:pt idx="3803">
                        <c:v>24.770543428405698</c:v>
                      </c:pt>
                      <c:pt idx="3804">
                        <c:v>24.7770952553761</c:v>
                      </c:pt>
                      <c:pt idx="3805">
                        <c:v>24.783647082346398</c:v>
                      </c:pt>
                      <c:pt idx="3806">
                        <c:v>24.7901989093168</c:v>
                      </c:pt>
                      <c:pt idx="3807">
                        <c:v>24.796750736287098</c:v>
                      </c:pt>
                      <c:pt idx="3808">
                        <c:v>24.8033025632574</c:v>
                      </c:pt>
                      <c:pt idx="3809">
                        <c:v>24.809854390227802</c:v>
                      </c:pt>
                      <c:pt idx="3810">
                        <c:v>24.8164062171981</c:v>
                      </c:pt>
                      <c:pt idx="3811">
                        <c:v>24.822958044168502</c:v>
                      </c:pt>
                      <c:pt idx="3812">
                        <c:v>24.8295098711388</c:v>
                      </c:pt>
                      <c:pt idx="3813">
                        <c:v>24.836061698109202</c:v>
                      </c:pt>
                      <c:pt idx="3814">
                        <c:v>24.8426135250795</c:v>
                      </c:pt>
                      <c:pt idx="3815">
                        <c:v>24.849165352049798</c:v>
                      </c:pt>
                      <c:pt idx="3816">
                        <c:v>24.8557171790202</c:v>
                      </c:pt>
                      <c:pt idx="3817">
                        <c:v>24.862269005990498</c:v>
                      </c:pt>
                      <c:pt idx="3818">
                        <c:v>24.8688208329609</c:v>
                      </c:pt>
                      <c:pt idx="3819">
                        <c:v>24.875372659931202</c:v>
                      </c:pt>
                      <c:pt idx="3820">
                        <c:v>24.8819244869016</c:v>
                      </c:pt>
                      <c:pt idx="3821">
                        <c:v>24.888476313871902</c:v>
                      </c:pt>
                      <c:pt idx="3822">
                        <c:v>24.8950281408422</c:v>
                      </c:pt>
                      <c:pt idx="3823">
                        <c:v>24.901579967812602</c:v>
                      </c:pt>
                      <c:pt idx="3824">
                        <c:v>24.9081317947829</c:v>
                      </c:pt>
                      <c:pt idx="3825">
                        <c:v>24.914683621753301</c:v>
                      </c:pt>
                      <c:pt idx="3826">
                        <c:v>24.9212354487236</c:v>
                      </c:pt>
                      <c:pt idx="3827">
                        <c:v>24.927787275694001</c:v>
                      </c:pt>
                      <c:pt idx="3828">
                        <c:v>24.9343391026643</c:v>
                      </c:pt>
                      <c:pt idx="3829">
                        <c:v>24.940890929634602</c:v>
                      </c:pt>
                      <c:pt idx="3830">
                        <c:v>24.947442756605</c:v>
                      </c:pt>
                      <c:pt idx="3831">
                        <c:v>24.953994583575302</c:v>
                      </c:pt>
                      <c:pt idx="3832">
                        <c:v>24.9605464105457</c:v>
                      </c:pt>
                      <c:pt idx="3833">
                        <c:v>24.967098237516002</c:v>
                      </c:pt>
                      <c:pt idx="3834">
                        <c:v>24.9736500644863</c:v>
                      </c:pt>
                      <c:pt idx="3835">
                        <c:v>24.980201891456701</c:v>
                      </c:pt>
                      <c:pt idx="3836">
                        <c:v>24.986753718427</c:v>
                      </c:pt>
                      <c:pt idx="3837">
                        <c:v>24.993305545397401</c:v>
                      </c:pt>
                      <c:pt idx="3838">
                        <c:v>24.9998573723677</c:v>
                      </c:pt>
                      <c:pt idx="3839">
                        <c:v>25.006409199338101</c:v>
                      </c:pt>
                      <c:pt idx="3840">
                        <c:v>25.0129610263084</c:v>
                      </c:pt>
                      <c:pt idx="3841">
                        <c:v>25.019512853278702</c:v>
                      </c:pt>
                      <c:pt idx="3842">
                        <c:v>25.0260646802491</c:v>
                      </c:pt>
                      <c:pt idx="3843">
                        <c:v>25.032616507219402</c:v>
                      </c:pt>
                      <c:pt idx="3844">
                        <c:v>25.039168334189799</c:v>
                      </c:pt>
                      <c:pt idx="3845">
                        <c:v>25.045720161160101</c:v>
                      </c:pt>
                      <c:pt idx="3846">
                        <c:v>25.052271988130499</c:v>
                      </c:pt>
                      <c:pt idx="3847">
                        <c:v>25.058823815100801</c:v>
                      </c:pt>
                      <c:pt idx="3848">
                        <c:v>25.0653756420711</c:v>
                      </c:pt>
                      <c:pt idx="3849">
                        <c:v>25.071927469041501</c:v>
                      </c:pt>
                      <c:pt idx="3850">
                        <c:v>25.0784792960118</c:v>
                      </c:pt>
                      <c:pt idx="3851">
                        <c:v>25.085031122982201</c:v>
                      </c:pt>
                      <c:pt idx="3852">
                        <c:v>25.0915829499525</c:v>
                      </c:pt>
                      <c:pt idx="3853">
                        <c:v>25.098134776922901</c:v>
                      </c:pt>
                      <c:pt idx="3854">
                        <c:v>25.1046866038932</c:v>
                      </c:pt>
                      <c:pt idx="3855">
                        <c:v>25.111238430863501</c:v>
                      </c:pt>
                      <c:pt idx="3856">
                        <c:v>25.117790257833899</c:v>
                      </c:pt>
                      <c:pt idx="3857">
                        <c:v>25.124342084804201</c:v>
                      </c:pt>
                      <c:pt idx="3858">
                        <c:v>25.130893911774599</c:v>
                      </c:pt>
                      <c:pt idx="3859">
                        <c:v>25.137445738744901</c:v>
                      </c:pt>
                      <c:pt idx="3860">
                        <c:v>25.143997565715299</c:v>
                      </c:pt>
                      <c:pt idx="3861">
                        <c:v>25.150549392685601</c:v>
                      </c:pt>
                      <c:pt idx="3862">
                        <c:v>25.1571012196559</c:v>
                      </c:pt>
                      <c:pt idx="3863">
                        <c:v>25.163653046626301</c:v>
                      </c:pt>
                      <c:pt idx="3864">
                        <c:v>25.1702048735966</c:v>
                      </c:pt>
                      <c:pt idx="3865">
                        <c:v>25.176756700567001</c:v>
                      </c:pt>
                      <c:pt idx="3866">
                        <c:v>25.183308527537299</c:v>
                      </c:pt>
                      <c:pt idx="3867">
                        <c:v>25.189860354507601</c:v>
                      </c:pt>
                      <c:pt idx="3868">
                        <c:v>25.196412181477999</c:v>
                      </c:pt>
                      <c:pt idx="3869">
                        <c:v>25.202964008448301</c:v>
                      </c:pt>
                      <c:pt idx="3870">
                        <c:v>25.209515835418699</c:v>
                      </c:pt>
                      <c:pt idx="3871">
                        <c:v>25.216067662389001</c:v>
                      </c:pt>
                      <c:pt idx="3872">
                        <c:v>25.222619489359399</c:v>
                      </c:pt>
                      <c:pt idx="3873">
                        <c:v>25.229171316329701</c:v>
                      </c:pt>
                      <c:pt idx="3874">
                        <c:v>25.2357231433</c:v>
                      </c:pt>
                      <c:pt idx="3875">
                        <c:v>25.242274970270401</c:v>
                      </c:pt>
                      <c:pt idx="3876">
                        <c:v>25.248826797240699</c:v>
                      </c:pt>
                      <c:pt idx="3877">
                        <c:v>25.255378624211101</c:v>
                      </c:pt>
                      <c:pt idx="3878">
                        <c:v>25.261930451181399</c:v>
                      </c:pt>
                      <c:pt idx="3879">
                        <c:v>25.268482278151801</c:v>
                      </c:pt>
                      <c:pt idx="3880">
                        <c:v>25.275034105122099</c:v>
                      </c:pt>
                      <c:pt idx="3881">
                        <c:v>25.281585932092401</c:v>
                      </c:pt>
                      <c:pt idx="3882">
                        <c:v>25.288137759062799</c:v>
                      </c:pt>
                      <c:pt idx="3883">
                        <c:v>25.294689586033101</c:v>
                      </c:pt>
                      <c:pt idx="3884">
                        <c:v>25.301241413003499</c:v>
                      </c:pt>
                      <c:pt idx="3885">
                        <c:v>25.307793239973801</c:v>
                      </c:pt>
                      <c:pt idx="3886">
                        <c:v>25.314345066944199</c:v>
                      </c:pt>
                      <c:pt idx="3887">
                        <c:v>25.320896893914501</c:v>
                      </c:pt>
                      <c:pt idx="3888">
                        <c:v>25.327448720884799</c:v>
                      </c:pt>
                      <c:pt idx="3889">
                        <c:v>25.334000547855201</c:v>
                      </c:pt>
                      <c:pt idx="3890">
                        <c:v>25.340552374825499</c:v>
                      </c:pt>
                      <c:pt idx="3891">
                        <c:v>25.347104201795901</c:v>
                      </c:pt>
                      <c:pt idx="3892">
                        <c:v>25.353656028766199</c:v>
                      </c:pt>
                      <c:pt idx="3893">
                        <c:v>25.360207855736601</c:v>
                      </c:pt>
                      <c:pt idx="3894">
                        <c:v>25.366759682706899</c:v>
                      </c:pt>
                      <c:pt idx="3895">
                        <c:v>25.373311509677201</c:v>
                      </c:pt>
                      <c:pt idx="3896">
                        <c:v>25.379863336647599</c:v>
                      </c:pt>
                      <c:pt idx="3897">
                        <c:v>25.386415163617901</c:v>
                      </c:pt>
                      <c:pt idx="3898">
                        <c:v>25.392966990588299</c:v>
                      </c:pt>
                      <c:pt idx="3899">
                        <c:v>25.399518817558601</c:v>
                      </c:pt>
                      <c:pt idx="3900">
                        <c:v>25.406070644528999</c:v>
                      </c:pt>
                      <c:pt idx="3901">
                        <c:v>25.412622471499301</c:v>
                      </c:pt>
                      <c:pt idx="3902">
                        <c:v>25.419174298469599</c:v>
                      </c:pt>
                      <c:pt idx="3903">
                        <c:v>25.425726125440001</c:v>
                      </c:pt>
                      <c:pt idx="3904">
                        <c:v>25.432277952410299</c:v>
                      </c:pt>
                      <c:pt idx="3905">
                        <c:v>25.438829779380701</c:v>
                      </c:pt>
                      <c:pt idx="3906">
                        <c:v>25.445381606350999</c:v>
                      </c:pt>
                      <c:pt idx="3907">
                        <c:v>25.451933433321301</c:v>
                      </c:pt>
                      <c:pt idx="3908">
                        <c:v>25.458485260291699</c:v>
                      </c:pt>
                      <c:pt idx="3909">
                        <c:v>25.465037087262001</c:v>
                      </c:pt>
                      <c:pt idx="3910">
                        <c:v>25.471588914232399</c:v>
                      </c:pt>
                      <c:pt idx="3911">
                        <c:v>25.478140741202701</c:v>
                      </c:pt>
                      <c:pt idx="3912">
                        <c:v>25.484692568173099</c:v>
                      </c:pt>
                      <c:pt idx="3913">
                        <c:v>25.491244395143401</c:v>
                      </c:pt>
                      <c:pt idx="3914">
                        <c:v>25.497796222113699</c:v>
                      </c:pt>
                      <c:pt idx="3915">
                        <c:v>25.504348049084101</c:v>
                      </c:pt>
                      <c:pt idx="3916">
                        <c:v>25.510899876054399</c:v>
                      </c:pt>
                      <c:pt idx="3917">
                        <c:v>25.5174517030248</c:v>
                      </c:pt>
                      <c:pt idx="3918">
                        <c:v>25.524003529995099</c:v>
                      </c:pt>
                      <c:pt idx="3919">
                        <c:v>25.5305553569655</c:v>
                      </c:pt>
                      <c:pt idx="3920">
                        <c:v>25.537107183935799</c:v>
                      </c:pt>
                      <c:pt idx="3921">
                        <c:v>25.543659010906101</c:v>
                      </c:pt>
                      <c:pt idx="3922">
                        <c:v>25.550210837876499</c:v>
                      </c:pt>
                      <c:pt idx="3923">
                        <c:v>25.556762664846801</c:v>
                      </c:pt>
                      <c:pt idx="3924">
                        <c:v>25.563314491817199</c:v>
                      </c:pt>
                      <c:pt idx="3925">
                        <c:v>25.569866318787501</c:v>
                      </c:pt>
                      <c:pt idx="3926">
                        <c:v>25.576418145757899</c:v>
                      </c:pt>
                      <c:pt idx="3927">
                        <c:v>25.582969972728201</c:v>
                      </c:pt>
                      <c:pt idx="3928">
                        <c:v>25.589521799698499</c:v>
                      </c:pt>
                      <c:pt idx="3929">
                        <c:v>25.5960736266689</c:v>
                      </c:pt>
                      <c:pt idx="3930">
                        <c:v>25.602625453639199</c:v>
                      </c:pt>
                      <c:pt idx="3931">
                        <c:v>25.6091772806096</c:v>
                      </c:pt>
                      <c:pt idx="3932">
                        <c:v>25.615729107579899</c:v>
                      </c:pt>
                      <c:pt idx="3933">
                        <c:v>25.622280934550201</c:v>
                      </c:pt>
                      <c:pt idx="3934">
                        <c:v>25.628832761520599</c:v>
                      </c:pt>
                      <c:pt idx="3935">
                        <c:v>25.635384588490901</c:v>
                      </c:pt>
                      <c:pt idx="3936">
                        <c:v>25.641936415461299</c:v>
                      </c:pt>
                      <c:pt idx="3937">
                        <c:v>25.648488242431601</c:v>
                      </c:pt>
                      <c:pt idx="3938">
                        <c:v>25.655040069401998</c:v>
                      </c:pt>
                      <c:pt idx="3939">
                        <c:v>25.6615918963723</c:v>
                      </c:pt>
                      <c:pt idx="3940">
                        <c:v>25.668143723342599</c:v>
                      </c:pt>
                      <c:pt idx="3941">
                        <c:v>25.674695550313</c:v>
                      </c:pt>
                      <c:pt idx="3942">
                        <c:v>25.681247377283299</c:v>
                      </c:pt>
                      <c:pt idx="3943">
                        <c:v>25.6877992042537</c:v>
                      </c:pt>
                      <c:pt idx="3944">
                        <c:v>25.694351031223999</c:v>
                      </c:pt>
                      <c:pt idx="3945">
                        <c:v>25.7009028581944</c:v>
                      </c:pt>
                      <c:pt idx="3946">
                        <c:v>25.707454685164699</c:v>
                      </c:pt>
                      <c:pt idx="3947">
                        <c:v>25.714006512135001</c:v>
                      </c:pt>
                      <c:pt idx="3948">
                        <c:v>25.720558339105398</c:v>
                      </c:pt>
                      <c:pt idx="3949">
                        <c:v>25.7271101660757</c:v>
                      </c:pt>
                      <c:pt idx="3950">
                        <c:v>25.733661993046098</c:v>
                      </c:pt>
                      <c:pt idx="3951">
                        <c:v>25.7402138200164</c:v>
                      </c:pt>
                      <c:pt idx="3952">
                        <c:v>25.746765646986798</c:v>
                      </c:pt>
                      <c:pt idx="3953">
                        <c:v>25.7533174739571</c:v>
                      </c:pt>
                      <c:pt idx="3954">
                        <c:v>25.759869300927399</c:v>
                      </c:pt>
                      <c:pt idx="3955">
                        <c:v>25.7664211278978</c:v>
                      </c:pt>
                      <c:pt idx="3956">
                        <c:v>25.772972954868099</c:v>
                      </c:pt>
                      <c:pt idx="3957">
                        <c:v>25.7795247818385</c:v>
                      </c:pt>
                      <c:pt idx="3958">
                        <c:v>25.786076608808798</c:v>
                      </c:pt>
                      <c:pt idx="3959">
                        <c:v>25.7926284357792</c:v>
                      </c:pt>
                      <c:pt idx="3960">
                        <c:v>25.799180262749498</c:v>
                      </c:pt>
                      <c:pt idx="3961">
                        <c:v>25.8057320897198</c:v>
                      </c:pt>
                      <c:pt idx="3962">
                        <c:v>25.812283916690198</c:v>
                      </c:pt>
                      <c:pt idx="3963">
                        <c:v>25.8188357436605</c:v>
                      </c:pt>
                      <c:pt idx="3964">
                        <c:v>25.825387570630902</c:v>
                      </c:pt>
                      <c:pt idx="3965">
                        <c:v>25.8319393976012</c:v>
                      </c:pt>
                      <c:pt idx="3966">
                        <c:v>25.838491224571602</c:v>
                      </c:pt>
                      <c:pt idx="3967">
                        <c:v>25.8450430515419</c:v>
                      </c:pt>
                      <c:pt idx="3968">
                        <c:v>25.851594878512199</c:v>
                      </c:pt>
                      <c:pt idx="3969">
                        <c:v>25.8581467054826</c:v>
                      </c:pt>
                      <c:pt idx="3970">
                        <c:v>25.864698532452898</c:v>
                      </c:pt>
                      <c:pt idx="3971">
                        <c:v>25.8712503594233</c:v>
                      </c:pt>
                      <c:pt idx="3972">
                        <c:v>25.877802186393598</c:v>
                      </c:pt>
                      <c:pt idx="3973">
                        <c:v>25.8843540133639</c:v>
                      </c:pt>
                      <c:pt idx="3974">
                        <c:v>25.890905840334302</c:v>
                      </c:pt>
                      <c:pt idx="3975">
                        <c:v>25.8974576673046</c:v>
                      </c:pt>
                      <c:pt idx="3976">
                        <c:v>25.904009494275002</c:v>
                      </c:pt>
                      <c:pt idx="3977">
                        <c:v>25.9105613212453</c:v>
                      </c:pt>
                      <c:pt idx="3978">
                        <c:v>25.917113148215702</c:v>
                      </c:pt>
                      <c:pt idx="3979">
                        <c:v>25.923664975186</c:v>
                      </c:pt>
                      <c:pt idx="3980">
                        <c:v>25.930216802156298</c:v>
                      </c:pt>
                      <c:pt idx="3981">
                        <c:v>25.9367686291267</c:v>
                      </c:pt>
                      <c:pt idx="3982">
                        <c:v>25.943320456096998</c:v>
                      </c:pt>
                      <c:pt idx="3983">
                        <c:v>25.9498722830674</c:v>
                      </c:pt>
                      <c:pt idx="3984">
                        <c:v>25.956424110037698</c:v>
                      </c:pt>
                      <c:pt idx="3985">
                        <c:v>25.9629759370081</c:v>
                      </c:pt>
                      <c:pt idx="3986">
                        <c:v>25.969527763978402</c:v>
                      </c:pt>
                      <c:pt idx="3987">
                        <c:v>25.9760795909487</c:v>
                      </c:pt>
                      <c:pt idx="3988">
                        <c:v>25.982631417919102</c:v>
                      </c:pt>
                      <c:pt idx="3989">
                        <c:v>25.9891832448894</c:v>
                      </c:pt>
                      <c:pt idx="3990">
                        <c:v>25.995735071859801</c:v>
                      </c:pt>
                      <c:pt idx="3991">
                        <c:v>26.0022868988301</c:v>
                      </c:pt>
                      <c:pt idx="3992">
                        <c:v>26.008838725800501</c:v>
                      </c:pt>
                      <c:pt idx="3993">
                        <c:v>26.0153905527708</c:v>
                      </c:pt>
                      <c:pt idx="3994">
                        <c:v>26.021942379741098</c:v>
                      </c:pt>
                      <c:pt idx="3995">
                        <c:v>26.0284942067115</c:v>
                      </c:pt>
                      <c:pt idx="3996">
                        <c:v>26.035046033681802</c:v>
                      </c:pt>
                      <c:pt idx="3997">
                        <c:v>26.0415978606522</c:v>
                      </c:pt>
                      <c:pt idx="3998">
                        <c:v>26.048149687622502</c:v>
                      </c:pt>
                      <c:pt idx="3999">
                        <c:v>26.0547015145929</c:v>
                      </c:pt>
                      <c:pt idx="4000">
                        <c:v>26.061253341563202</c:v>
                      </c:pt>
                      <c:pt idx="4001">
                        <c:v>26.0678051685335</c:v>
                      </c:pt>
                      <c:pt idx="4002">
                        <c:v>26.074356995503901</c:v>
                      </c:pt>
                      <c:pt idx="4003">
                        <c:v>26.0809088224742</c:v>
                      </c:pt>
                      <c:pt idx="4004">
                        <c:v>26.087460649444601</c:v>
                      </c:pt>
                      <c:pt idx="4005">
                        <c:v>26.0940124764149</c:v>
                      </c:pt>
                      <c:pt idx="4006">
                        <c:v>26.100564303385301</c:v>
                      </c:pt>
                      <c:pt idx="4007">
                        <c:v>26.1071161303556</c:v>
                      </c:pt>
                      <c:pt idx="4008">
                        <c:v>26.113667957325902</c:v>
                      </c:pt>
                      <c:pt idx="4009">
                        <c:v>26.1202197842963</c:v>
                      </c:pt>
                      <c:pt idx="4010">
                        <c:v>26.126771611266602</c:v>
                      </c:pt>
                      <c:pt idx="4011">
                        <c:v>26.133323438236999</c:v>
                      </c:pt>
                      <c:pt idx="4012">
                        <c:v>26.139875265207301</c:v>
                      </c:pt>
                      <c:pt idx="4013">
                        <c:v>26.1464270921776</c:v>
                      </c:pt>
                      <c:pt idx="4014">
                        <c:v>26.152978919148001</c:v>
                      </c:pt>
                      <c:pt idx="4015">
                        <c:v>26.1595307461183</c:v>
                      </c:pt>
                      <c:pt idx="4016">
                        <c:v>26.166082573088701</c:v>
                      </c:pt>
                      <c:pt idx="4017">
                        <c:v>26.172634400059</c:v>
                      </c:pt>
                      <c:pt idx="4018">
                        <c:v>26.179186227029401</c:v>
                      </c:pt>
                      <c:pt idx="4019">
                        <c:v>26.1857380539997</c:v>
                      </c:pt>
                      <c:pt idx="4020">
                        <c:v>26.192289880970002</c:v>
                      </c:pt>
                      <c:pt idx="4021">
                        <c:v>26.198841707940399</c:v>
                      </c:pt>
                      <c:pt idx="4022">
                        <c:v>26.205393534910701</c:v>
                      </c:pt>
                      <c:pt idx="4023">
                        <c:v>26.211945361881099</c:v>
                      </c:pt>
                      <c:pt idx="4024">
                        <c:v>26.218497188851401</c:v>
                      </c:pt>
                      <c:pt idx="4025">
                        <c:v>26.225049015821799</c:v>
                      </c:pt>
                      <c:pt idx="4026">
                        <c:v>26.231600842792101</c:v>
                      </c:pt>
                      <c:pt idx="4027">
                        <c:v>26.2381526697624</c:v>
                      </c:pt>
                      <c:pt idx="4028">
                        <c:v>26.244704496732801</c:v>
                      </c:pt>
                      <c:pt idx="4029">
                        <c:v>26.2512563237031</c:v>
                      </c:pt>
                      <c:pt idx="4030">
                        <c:v>26.257808150673501</c:v>
                      </c:pt>
                      <c:pt idx="4031">
                        <c:v>26.264359977643799</c:v>
                      </c:pt>
                      <c:pt idx="4032">
                        <c:v>26.270911804614201</c:v>
                      </c:pt>
                      <c:pt idx="4033">
                        <c:v>26.277463631584499</c:v>
                      </c:pt>
                      <c:pt idx="4034">
                        <c:v>26.284015458554801</c:v>
                      </c:pt>
                      <c:pt idx="4035">
                        <c:v>26.290567285525199</c:v>
                      </c:pt>
                      <c:pt idx="4036">
                        <c:v>26.297119112495501</c:v>
                      </c:pt>
                      <c:pt idx="4037">
                        <c:v>26.303670939465899</c:v>
                      </c:pt>
                      <c:pt idx="4038">
                        <c:v>26.310222766436201</c:v>
                      </c:pt>
                      <c:pt idx="4039">
                        <c:v>26.316774593406599</c:v>
                      </c:pt>
                      <c:pt idx="4040">
                        <c:v>26.323326420376901</c:v>
                      </c:pt>
                      <c:pt idx="4041">
                        <c:v>26.3298782473472</c:v>
                      </c:pt>
                      <c:pt idx="4042">
                        <c:v>26.336430074317601</c:v>
                      </c:pt>
                      <c:pt idx="4043">
                        <c:v>26.342981901287899</c:v>
                      </c:pt>
                      <c:pt idx="4044">
                        <c:v>26.349533728258301</c:v>
                      </c:pt>
                      <c:pt idx="4045">
                        <c:v>26.356085555228599</c:v>
                      </c:pt>
                      <c:pt idx="4046">
                        <c:v>26.362637382199001</c:v>
                      </c:pt>
                      <c:pt idx="4047">
                        <c:v>26.369189209169299</c:v>
                      </c:pt>
                      <c:pt idx="4048">
                        <c:v>26.375741036139601</c:v>
                      </c:pt>
                      <c:pt idx="4049">
                        <c:v>26.382292863109999</c:v>
                      </c:pt>
                      <c:pt idx="4050">
                        <c:v>26.388844690080301</c:v>
                      </c:pt>
                      <c:pt idx="4051">
                        <c:v>26.395396517050699</c:v>
                      </c:pt>
                      <c:pt idx="4052">
                        <c:v>26.401948344021001</c:v>
                      </c:pt>
                      <c:pt idx="4053">
                        <c:v>26.408500170991299</c:v>
                      </c:pt>
                      <c:pt idx="4054">
                        <c:v>26.415051997961701</c:v>
                      </c:pt>
                      <c:pt idx="4055">
                        <c:v>26.421603824931999</c:v>
                      </c:pt>
                      <c:pt idx="4056">
                        <c:v>26.428155651902401</c:v>
                      </c:pt>
                      <c:pt idx="4057">
                        <c:v>26.434707478872699</c:v>
                      </c:pt>
                      <c:pt idx="4058">
                        <c:v>26.441259305843101</c:v>
                      </c:pt>
                      <c:pt idx="4059">
                        <c:v>26.447811132813399</c:v>
                      </c:pt>
                      <c:pt idx="4060">
                        <c:v>26.454362959783701</c:v>
                      </c:pt>
                      <c:pt idx="4061">
                        <c:v>26.460914786754099</c:v>
                      </c:pt>
                      <c:pt idx="4062">
                        <c:v>26.467466613724401</c:v>
                      </c:pt>
                      <c:pt idx="4063">
                        <c:v>26.474018440694799</c:v>
                      </c:pt>
                      <c:pt idx="4064">
                        <c:v>26.480570267665101</c:v>
                      </c:pt>
                      <c:pt idx="4065">
                        <c:v>26.487122094635499</c:v>
                      </c:pt>
                      <c:pt idx="4066">
                        <c:v>26.493673921605801</c:v>
                      </c:pt>
                      <c:pt idx="4067">
                        <c:v>26.500225748576099</c:v>
                      </c:pt>
                      <c:pt idx="4068">
                        <c:v>26.506777575546501</c:v>
                      </c:pt>
                      <c:pt idx="4069">
                        <c:v>26.513329402516799</c:v>
                      </c:pt>
                      <c:pt idx="4070">
                        <c:v>26.519881229487201</c:v>
                      </c:pt>
                      <c:pt idx="4071">
                        <c:v>26.526433056457499</c:v>
                      </c:pt>
                      <c:pt idx="4072">
                        <c:v>26.532984883427801</c:v>
                      </c:pt>
                      <c:pt idx="4073">
                        <c:v>26.539536710398199</c:v>
                      </c:pt>
                      <c:pt idx="4074">
                        <c:v>26.546088537368501</c:v>
                      </c:pt>
                      <c:pt idx="4075">
                        <c:v>26.552640364338899</c:v>
                      </c:pt>
                      <c:pt idx="4076">
                        <c:v>26.559192191309201</c:v>
                      </c:pt>
                      <c:pt idx="4077">
                        <c:v>26.565744018279599</c:v>
                      </c:pt>
                      <c:pt idx="4078">
                        <c:v>26.572295845249901</c:v>
                      </c:pt>
                      <c:pt idx="4079">
                        <c:v>26.578847672220199</c:v>
                      </c:pt>
                      <c:pt idx="4080">
                        <c:v>26.585399499190601</c:v>
                      </c:pt>
                      <c:pt idx="4081">
                        <c:v>26.591951326160899</c:v>
                      </c:pt>
                      <c:pt idx="4082">
                        <c:v>26.598503153131301</c:v>
                      </c:pt>
                      <c:pt idx="4083">
                        <c:v>26.605054980101599</c:v>
                      </c:pt>
                      <c:pt idx="4084">
                        <c:v>26.611606807072</c:v>
                      </c:pt>
                      <c:pt idx="4085">
                        <c:v>26.618158634042299</c:v>
                      </c:pt>
                      <c:pt idx="4086">
                        <c:v>26.624710461012601</c:v>
                      </c:pt>
                      <c:pt idx="4087">
                        <c:v>26.631262287982999</c:v>
                      </c:pt>
                      <c:pt idx="4088">
                        <c:v>26.637814114953301</c:v>
                      </c:pt>
                      <c:pt idx="4089">
                        <c:v>26.644365941923699</c:v>
                      </c:pt>
                      <c:pt idx="4090">
                        <c:v>26.650917768894001</c:v>
                      </c:pt>
                      <c:pt idx="4091">
                        <c:v>26.657469595864399</c:v>
                      </c:pt>
                      <c:pt idx="4092">
                        <c:v>26.664021422834701</c:v>
                      </c:pt>
                      <c:pt idx="4093">
                        <c:v>26.670573249804999</c:v>
                      </c:pt>
                      <c:pt idx="4094">
                        <c:v>26.6771250767754</c:v>
                      </c:pt>
                      <c:pt idx="4095">
                        <c:v>26.683676903745699</c:v>
                      </c:pt>
                      <c:pt idx="4096">
                        <c:v>26.6902287307161</c:v>
                      </c:pt>
                      <c:pt idx="4097">
                        <c:v>26.696780557686399</c:v>
                      </c:pt>
                      <c:pt idx="4098">
                        <c:v>26.7033323846568</c:v>
                      </c:pt>
                      <c:pt idx="4099">
                        <c:v>26.709884211627099</c:v>
                      </c:pt>
                      <c:pt idx="4100">
                        <c:v>26.716436038597401</c:v>
                      </c:pt>
                      <c:pt idx="4101">
                        <c:v>26.722987865567799</c:v>
                      </c:pt>
                      <c:pt idx="4102">
                        <c:v>26.729539692538101</c:v>
                      </c:pt>
                      <c:pt idx="4103">
                        <c:v>26.736091519508498</c:v>
                      </c:pt>
                      <c:pt idx="4104">
                        <c:v>26.7426433464788</c:v>
                      </c:pt>
                      <c:pt idx="4105">
                        <c:v>26.749195173449198</c:v>
                      </c:pt>
                      <c:pt idx="4106">
                        <c:v>26.7557470004195</c:v>
                      </c:pt>
                      <c:pt idx="4107">
                        <c:v>26.762298827389799</c:v>
                      </c:pt>
                      <c:pt idx="4108">
                        <c:v>26.7688506543602</c:v>
                      </c:pt>
                      <c:pt idx="4109">
                        <c:v>26.775402481330499</c:v>
                      </c:pt>
                      <c:pt idx="4110">
                        <c:v>26.7819543083009</c:v>
                      </c:pt>
                      <c:pt idx="4111">
                        <c:v>26.788506135271199</c:v>
                      </c:pt>
                      <c:pt idx="4112">
                        <c:v>26.795057962241501</c:v>
                      </c:pt>
                      <c:pt idx="4113">
                        <c:v>26.801609789211899</c:v>
                      </c:pt>
                      <c:pt idx="4114">
                        <c:v>26.808161616182201</c:v>
                      </c:pt>
                      <c:pt idx="4115">
                        <c:v>26.814713443152598</c:v>
                      </c:pt>
                      <c:pt idx="4116">
                        <c:v>26.8212652701229</c:v>
                      </c:pt>
                      <c:pt idx="4117">
                        <c:v>26.827817097093298</c:v>
                      </c:pt>
                      <c:pt idx="4118">
                        <c:v>26.8343689240636</c:v>
                      </c:pt>
                      <c:pt idx="4119">
                        <c:v>26.840920751033899</c:v>
                      </c:pt>
                      <c:pt idx="4120">
                        <c:v>26.8474725780043</c:v>
                      </c:pt>
                      <c:pt idx="4121">
                        <c:v>26.854024404974599</c:v>
                      </c:pt>
                      <c:pt idx="4122">
                        <c:v>26.860576231945</c:v>
                      </c:pt>
                      <c:pt idx="4123">
                        <c:v>26.867128058915299</c:v>
                      </c:pt>
                      <c:pt idx="4124">
                        <c:v>26.8736798858857</c:v>
                      </c:pt>
                      <c:pt idx="4125">
                        <c:v>26.880231712855998</c:v>
                      </c:pt>
                      <c:pt idx="4126">
                        <c:v>26.8867835398263</c:v>
                      </c:pt>
                      <c:pt idx="4127">
                        <c:v>26.893335366796698</c:v>
                      </c:pt>
                      <c:pt idx="4128">
                        <c:v>26.899887193767</c:v>
                      </c:pt>
                      <c:pt idx="4129">
                        <c:v>26.906439020737398</c:v>
                      </c:pt>
                      <c:pt idx="4130">
                        <c:v>26.9129908477077</c:v>
                      </c:pt>
                      <c:pt idx="4131">
                        <c:v>26.919542674678102</c:v>
                      </c:pt>
                      <c:pt idx="4132">
                        <c:v>26.9260945016484</c:v>
                      </c:pt>
                      <c:pt idx="4133">
                        <c:v>26.932646328618699</c:v>
                      </c:pt>
                      <c:pt idx="4134">
                        <c:v>26.9391981555891</c:v>
                      </c:pt>
                      <c:pt idx="4135">
                        <c:v>26.945749982559398</c:v>
                      </c:pt>
                      <c:pt idx="4136">
                        <c:v>26.9523018095298</c:v>
                      </c:pt>
                      <c:pt idx="4137">
                        <c:v>26.958853636500098</c:v>
                      </c:pt>
                      <c:pt idx="4138">
                        <c:v>26.9654054634705</c:v>
                      </c:pt>
                      <c:pt idx="4139">
                        <c:v>26.971957290440798</c:v>
                      </c:pt>
                      <c:pt idx="4140">
                        <c:v>26.9785091174111</c:v>
                      </c:pt>
                      <c:pt idx="4141">
                        <c:v>26.985060944381502</c:v>
                      </c:pt>
                      <c:pt idx="4142">
                        <c:v>26.9916127713518</c:v>
                      </c:pt>
                      <c:pt idx="4143">
                        <c:v>26.998164598322202</c:v>
                      </c:pt>
                      <c:pt idx="4144">
                        <c:v>27.0047164252925</c:v>
                      </c:pt>
                      <c:pt idx="4145">
                        <c:v>27.011268252262902</c:v>
                      </c:pt>
                      <c:pt idx="4146">
                        <c:v>27.0178200792332</c:v>
                      </c:pt>
                      <c:pt idx="4147">
                        <c:v>27.024371906203498</c:v>
                      </c:pt>
                      <c:pt idx="4148">
                        <c:v>27.0309237331739</c:v>
                      </c:pt>
                      <c:pt idx="4149">
                        <c:v>27.037475560144198</c:v>
                      </c:pt>
                      <c:pt idx="4150">
                        <c:v>27.0440273871146</c:v>
                      </c:pt>
                      <c:pt idx="4151">
                        <c:v>27.050579214084902</c:v>
                      </c:pt>
                      <c:pt idx="4152">
                        <c:v>27.0571310410553</c:v>
                      </c:pt>
                      <c:pt idx="4153">
                        <c:v>27.063682868025602</c:v>
                      </c:pt>
                      <c:pt idx="4154">
                        <c:v>27.0702346949959</c:v>
                      </c:pt>
                      <c:pt idx="4155">
                        <c:v>27.076786521966302</c:v>
                      </c:pt>
                      <c:pt idx="4156">
                        <c:v>27.0833383489366</c:v>
                      </c:pt>
                      <c:pt idx="4157">
                        <c:v>27.089890175907001</c:v>
                      </c:pt>
                      <c:pt idx="4158">
                        <c:v>27.0964420028773</c:v>
                      </c:pt>
                      <c:pt idx="4159">
                        <c:v>27.102993829847598</c:v>
                      </c:pt>
                      <c:pt idx="4160">
                        <c:v>27.109545656818</c:v>
                      </c:pt>
                      <c:pt idx="4161">
                        <c:v>27.116097483788302</c:v>
                      </c:pt>
                      <c:pt idx="4162">
                        <c:v>27.1226493107587</c:v>
                      </c:pt>
                      <c:pt idx="4163">
                        <c:v>27.129201137729002</c:v>
                      </c:pt>
                      <c:pt idx="4164">
                        <c:v>27.1357529646994</c:v>
                      </c:pt>
                      <c:pt idx="4165">
                        <c:v>27.142304791669702</c:v>
                      </c:pt>
                      <c:pt idx="4166">
                        <c:v>27.14885661864</c:v>
                      </c:pt>
                      <c:pt idx="4167">
                        <c:v>27.155408445610401</c:v>
                      </c:pt>
                      <c:pt idx="4168">
                        <c:v>27.1619602725807</c:v>
                      </c:pt>
                      <c:pt idx="4169">
                        <c:v>27.168512099551101</c:v>
                      </c:pt>
                      <c:pt idx="4170">
                        <c:v>27.1750639265214</c:v>
                      </c:pt>
                      <c:pt idx="4171">
                        <c:v>27.181615753491801</c:v>
                      </c:pt>
                      <c:pt idx="4172">
                        <c:v>27.1881675804621</c:v>
                      </c:pt>
                      <c:pt idx="4173">
                        <c:v>27.194719407432402</c:v>
                      </c:pt>
                      <c:pt idx="4174">
                        <c:v>27.2012712344028</c:v>
                      </c:pt>
                      <c:pt idx="4175">
                        <c:v>27.207823061373102</c:v>
                      </c:pt>
                      <c:pt idx="4176">
                        <c:v>27.214374888343499</c:v>
                      </c:pt>
                      <c:pt idx="4177">
                        <c:v>27.220926715313801</c:v>
                      </c:pt>
                      <c:pt idx="4178">
                        <c:v>27.227478542284199</c:v>
                      </c:pt>
                      <c:pt idx="4179">
                        <c:v>27.234030369254501</c:v>
                      </c:pt>
                      <c:pt idx="4180">
                        <c:v>27.2405821962248</c:v>
                      </c:pt>
                      <c:pt idx="4181">
                        <c:v>27.247134023195201</c:v>
                      </c:pt>
                      <c:pt idx="4182">
                        <c:v>27.2536858501655</c:v>
                      </c:pt>
                      <c:pt idx="4183">
                        <c:v>27.260237677135901</c:v>
                      </c:pt>
                      <c:pt idx="4184">
                        <c:v>27.2667895041062</c:v>
                      </c:pt>
                      <c:pt idx="4185">
                        <c:v>27.273341331076502</c:v>
                      </c:pt>
                      <c:pt idx="4186">
                        <c:v>27.2798931580469</c:v>
                      </c:pt>
                      <c:pt idx="4187">
                        <c:v>27.286444985017202</c:v>
                      </c:pt>
                      <c:pt idx="4188">
                        <c:v>27.292996811987599</c:v>
                      </c:pt>
                      <c:pt idx="4189">
                        <c:v>27.299548638957901</c:v>
                      </c:pt>
                      <c:pt idx="4190">
                        <c:v>27.306100465928299</c:v>
                      </c:pt>
                      <c:pt idx="4191">
                        <c:v>27.312652292898601</c:v>
                      </c:pt>
                      <c:pt idx="4192">
                        <c:v>27.3192041198689</c:v>
                      </c:pt>
                      <c:pt idx="4193">
                        <c:v>27.325755946839301</c:v>
                      </c:pt>
                      <c:pt idx="4194">
                        <c:v>27.3323077738096</c:v>
                      </c:pt>
                      <c:pt idx="4195">
                        <c:v>27.338859600780001</c:v>
                      </c:pt>
                      <c:pt idx="4196">
                        <c:v>27.3454114277503</c:v>
                      </c:pt>
                      <c:pt idx="4197">
                        <c:v>27.351963254720701</c:v>
                      </c:pt>
                      <c:pt idx="4198">
                        <c:v>27.358515081690999</c:v>
                      </c:pt>
                      <c:pt idx="4199">
                        <c:v>27.365066908661301</c:v>
                      </c:pt>
                      <c:pt idx="4200">
                        <c:v>27.371618735631699</c:v>
                      </c:pt>
                      <c:pt idx="4201">
                        <c:v>27.378170562602001</c:v>
                      </c:pt>
                      <c:pt idx="4202">
                        <c:v>27.384722389572399</c:v>
                      </c:pt>
                      <c:pt idx="4203">
                        <c:v>27.391274216542701</c:v>
                      </c:pt>
                      <c:pt idx="4204">
                        <c:v>27.397826043513099</c:v>
                      </c:pt>
                      <c:pt idx="4205">
                        <c:v>27.404377870483401</c:v>
                      </c:pt>
                      <c:pt idx="4206">
                        <c:v>27.4109296974537</c:v>
                      </c:pt>
                      <c:pt idx="4207">
                        <c:v>27.417481524424101</c:v>
                      </c:pt>
                      <c:pt idx="4208">
                        <c:v>27.424033351394399</c:v>
                      </c:pt>
                      <c:pt idx="4209">
                        <c:v>27.430585178364801</c:v>
                      </c:pt>
                      <c:pt idx="4210">
                        <c:v>27.437137005335099</c:v>
                      </c:pt>
                      <c:pt idx="4211">
                        <c:v>27.443688832305501</c:v>
                      </c:pt>
                      <c:pt idx="4212">
                        <c:v>27.450240659275799</c:v>
                      </c:pt>
                      <c:pt idx="4213">
                        <c:v>27.456792486246101</c:v>
                      </c:pt>
                      <c:pt idx="4214">
                        <c:v>27.463344313216499</c:v>
                      </c:pt>
                      <c:pt idx="4215">
                        <c:v>27.469896140186801</c:v>
                      </c:pt>
                      <c:pt idx="4216">
                        <c:v>27.476447967157199</c:v>
                      </c:pt>
                      <c:pt idx="4217">
                        <c:v>27.482999794127501</c:v>
                      </c:pt>
                      <c:pt idx="4218">
                        <c:v>27.489551621097799</c:v>
                      </c:pt>
                      <c:pt idx="4219">
                        <c:v>27.496103448068201</c:v>
                      </c:pt>
                      <c:pt idx="4220">
                        <c:v>27.502655275038499</c:v>
                      </c:pt>
                      <c:pt idx="4221">
                        <c:v>27.509207102008901</c:v>
                      </c:pt>
                      <c:pt idx="4222">
                        <c:v>27.515758928979199</c:v>
                      </c:pt>
                      <c:pt idx="4223">
                        <c:v>27.522310755949601</c:v>
                      </c:pt>
                      <c:pt idx="4224">
                        <c:v>27.528862582919899</c:v>
                      </c:pt>
                      <c:pt idx="4225">
                        <c:v>27.535414409890201</c:v>
                      </c:pt>
                      <c:pt idx="4226">
                        <c:v>27.541966236860599</c:v>
                      </c:pt>
                      <c:pt idx="4227">
                        <c:v>27.548518063830901</c:v>
                      </c:pt>
                      <c:pt idx="4228">
                        <c:v>27.555069890801299</c:v>
                      </c:pt>
                      <c:pt idx="4229">
                        <c:v>27.561621717771601</c:v>
                      </c:pt>
                      <c:pt idx="4230">
                        <c:v>27.568173544741999</c:v>
                      </c:pt>
                      <c:pt idx="4231">
                        <c:v>27.574725371712301</c:v>
                      </c:pt>
                      <c:pt idx="4232">
                        <c:v>27.581277198682599</c:v>
                      </c:pt>
                      <c:pt idx="4233">
                        <c:v>27.587829025653001</c:v>
                      </c:pt>
                      <c:pt idx="4234">
                        <c:v>27.594380852623299</c:v>
                      </c:pt>
                      <c:pt idx="4235">
                        <c:v>27.600932679593701</c:v>
                      </c:pt>
                      <c:pt idx="4236">
                        <c:v>27.607484506563999</c:v>
                      </c:pt>
                      <c:pt idx="4237">
                        <c:v>27.614036333534401</c:v>
                      </c:pt>
                      <c:pt idx="4238">
                        <c:v>27.620588160504699</c:v>
                      </c:pt>
                      <c:pt idx="4239">
                        <c:v>27.627139987475001</c:v>
                      </c:pt>
                      <c:pt idx="4240">
                        <c:v>27.633691814445399</c:v>
                      </c:pt>
                      <c:pt idx="4241">
                        <c:v>27.640243641415701</c:v>
                      </c:pt>
                      <c:pt idx="4242">
                        <c:v>27.646795468386099</c:v>
                      </c:pt>
                      <c:pt idx="4243">
                        <c:v>27.653347295356401</c:v>
                      </c:pt>
                      <c:pt idx="4244">
                        <c:v>27.659899122326799</c:v>
                      </c:pt>
                      <c:pt idx="4245">
                        <c:v>27.666450949297101</c:v>
                      </c:pt>
                      <c:pt idx="4246">
                        <c:v>27.673002776267399</c:v>
                      </c:pt>
                      <c:pt idx="4247">
                        <c:v>27.679554603237801</c:v>
                      </c:pt>
                      <c:pt idx="4248">
                        <c:v>27.686106430208099</c:v>
                      </c:pt>
                      <c:pt idx="4249">
                        <c:v>27.6926582571785</c:v>
                      </c:pt>
                      <c:pt idx="4250">
                        <c:v>27.699210084148799</c:v>
                      </c:pt>
                      <c:pt idx="4251">
                        <c:v>27.7057619111192</c:v>
                      </c:pt>
                      <c:pt idx="4252">
                        <c:v>27.712313738089499</c:v>
                      </c:pt>
                      <c:pt idx="4253">
                        <c:v>27.718865565059801</c:v>
                      </c:pt>
                      <c:pt idx="4254">
                        <c:v>27.725417392030199</c:v>
                      </c:pt>
                      <c:pt idx="4255">
                        <c:v>27.731969219000501</c:v>
                      </c:pt>
                      <c:pt idx="4256">
                        <c:v>27.738521045970899</c:v>
                      </c:pt>
                      <c:pt idx="4257">
                        <c:v>27.745072872941201</c:v>
                      </c:pt>
                      <c:pt idx="4258">
                        <c:v>27.751624699911499</c:v>
                      </c:pt>
                      <c:pt idx="4259">
                        <c:v>27.758176526881901</c:v>
                      </c:pt>
                      <c:pt idx="4260">
                        <c:v>27.764728353852199</c:v>
                      </c:pt>
                      <c:pt idx="4261">
                        <c:v>27.7712801808226</c:v>
                      </c:pt>
                      <c:pt idx="4262">
                        <c:v>27.777832007792899</c:v>
                      </c:pt>
                      <c:pt idx="4263">
                        <c:v>27.7843838347633</c:v>
                      </c:pt>
                      <c:pt idx="4264">
                        <c:v>27.790935661733599</c:v>
                      </c:pt>
                      <c:pt idx="4265">
                        <c:v>27.797487488703901</c:v>
                      </c:pt>
                      <c:pt idx="4266">
                        <c:v>27.804039315674299</c:v>
                      </c:pt>
                      <c:pt idx="4267">
                        <c:v>27.810591142644601</c:v>
                      </c:pt>
                      <c:pt idx="4268">
                        <c:v>27.817142969614999</c:v>
                      </c:pt>
                      <c:pt idx="4269">
                        <c:v>27.823694796585301</c:v>
                      </c:pt>
                      <c:pt idx="4270">
                        <c:v>27.830246623555698</c:v>
                      </c:pt>
                      <c:pt idx="4271">
                        <c:v>27.836798450526</c:v>
                      </c:pt>
                      <c:pt idx="4272">
                        <c:v>27.843350277496299</c:v>
                      </c:pt>
                      <c:pt idx="4273">
                        <c:v>27.8499021044667</c:v>
                      </c:pt>
                      <c:pt idx="4274">
                        <c:v>27.856453931436999</c:v>
                      </c:pt>
                      <c:pt idx="4275">
                        <c:v>27.8630057584074</c:v>
                      </c:pt>
                      <c:pt idx="4276">
                        <c:v>27.869557585377699</c:v>
                      </c:pt>
                      <c:pt idx="4277">
                        <c:v>27.8761094123481</c:v>
                      </c:pt>
                      <c:pt idx="4278">
                        <c:v>27.882661239318399</c:v>
                      </c:pt>
                      <c:pt idx="4279">
                        <c:v>27.889213066288701</c:v>
                      </c:pt>
                      <c:pt idx="4280">
                        <c:v>27.895764893259098</c:v>
                      </c:pt>
                      <c:pt idx="4281">
                        <c:v>27.9023167202294</c:v>
                      </c:pt>
                      <c:pt idx="4282">
                        <c:v>27.908868547199798</c:v>
                      </c:pt>
                      <c:pt idx="4283">
                        <c:v>27.9154203741701</c:v>
                      </c:pt>
                      <c:pt idx="4284">
                        <c:v>27.921972201140399</c:v>
                      </c:pt>
                      <c:pt idx="4285">
                        <c:v>27.9285240281108</c:v>
                      </c:pt>
                      <c:pt idx="4286">
                        <c:v>27.935075855081099</c:v>
                      </c:pt>
                      <c:pt idx="4287">
                        <c:v>27.9416276820515</c:v>
                      </c:pt>
                      <c:pt idx="4288">
                        <c:v>27.948179509021799</c:v>
                      </c:pt>
                      <c:pt idx="4289">
                        <c:v>27.9547313359922</c:v>
                      </c:pt>
                      <c:pt idx="4290">
                        <c:v>27.961283162962498</c:v>
                      </c:pt>
                      <c:pt idx="4291">
                        <c:v>27.9678349899328</c:v>
                      </c:pt>
                      <c:pt idx="4292">
                        <c:v>27.974386816903198</c:v>
                      </c:pt>
                      <c:pt idx="4293">
                        <c:v>27.9809386438735</c:v>
                      </c:pt>
                      <c:pt idx="4294">
                        <c:v>27.987490470843898</c:v>
                      </c:pt>
                      <c:pt idx="4295">
                        <c:v>27.9940422978142</c:v>
                      </c:pt>
                      <c:pt idx="4296">
                        <c:v>28.000594124784602</c:v>
                      </c:pt>
                      <c:pt idx="4297">
                        <c:v>28.0071459517549</c:v>
                      </c:pt>
                      <c:pt idx="4298">
                        <c:v>28.013697778725199</c:v>
                      </c:pt>
                      <c:pt idx="4299">
                        <c:v>28.0202496056956</c:v>
                      </c:pt>
                      <c:pt idx="4300">
                        <c:v>28.026801432665899</c:v>
                      </c:pt>
                      <c:pt idx="4301">
                        <c:v>28.0333532596363</c:v>
                      </c:pt>
                      <c:pt idx="4302">
                        <c:v>28.039905086606598</c:v>
                      </c:pt>
                      <c:pt idx="4303">
                        <c:v>28.046456913577</c:v>
                      </c:pt>
                      <c:pt idx="4304">
                        <c:v>28.053008740547298</c:v>
                      </c:pt>
                      <c:pt idx="4305">
                        <c:v>28.0595605675176</c:v>
                      </c:pt>
                      <c:pt idx="4306">
                        <c:v>28.066112394488002</c:v>
                      </c:pt>
                      <c:pt idx="4307">
                        <c:v>28.0726642214583</c:v>
                      </c:pt>
                      <c:pt idx="4308">
                        <c:v>28.079216048428702</c:v>
                      </c:pt>
                      <c:pt idx="4309">
                        <c:v>28.085767875399</c:v>
                      </c:pt>
                      <c:pt idx="4310">
                        <c:v>28.092319702369402</c:v>
                      </c:pt>
                      <c:pt idx="4311">
                        <c:v>28.0988715293397</c:v>
                      </c:pt>
                      <c:pt idx="4312">
                        <c:v>28.105423356309998</c:v>
                      </c:pt>
                      <c:pt idx="4313">
                        <c:v>28.1119751832804</c:v>
                      </c:pt>
                      <c:pt idx="4314">
                        <c:v>28.118527010250698</c:v>
                      </c:pt>
                      <c:pt idx="4315">
                        <c:v>28.1250788372211</c:v>
                      </c:pt>
                      <c:pt idx="4316">
                        <c:v>28.131630664191398</c:v>
                      </c:pt>
                      <c:pt idx="4317">
                        <c:v>28.1381824911618</c:v>
                      </c:pt>
                      <c:pt idx="4318">
                        <c:v>28.144734318132102</c:v>
                      </c:pt>
                      <c:pt idx="4319">
                        <c:v>28.1512861451024</c:v>
                      </c:pt>
                      <c:pt idx="4320">
                        <c:v>28.157837972072802</c:v>
                      </c:pt>
                      <c:pt idx="4321">
                        <c:v>28.1643897990431</c:v>
                      </c:pt>
                      <c:pt idx="4322">
                        <c:v>28.170941626013501</c:v>
                      </c:pt>
                      <c:pt idx="4323">
                        <c:v>28.1774934529838</c:v>
                      </c:pt>
                      <c:pt idx="4324">
                        <c:v>28.184045279954098</c:v>
                      </c:pt>
                      <c:pt idx="4325">
                        <c:v>28.1905971069245</c:v>
                      </c:pt>
                      <c:pt idx="4326">
                        <c:v>28.197148933894798</c:v>
                      </c:pt>
                      <c:pt idx="4327">
                        <c:v>28.2037007608652</c:v>
                      </c:pt>
                      <c:pt idx="4328">
                        <c:v>28.210252587835502</c:v>
                      </c:pt>
                      <c:pt idx="4329">
                        <c:v>28.2168044148059</c:v>
                      </c:pt>
                      <c:pt idx="4330">
                        <c:v>28.223356241776202</c:v>
                      </c:pt>
                      <c:pt idx="4331">
                        <c:v>28.2299080687465</c:v>
                      </c:pt>
                      <c:pt idx="4332">
                        <c:v>28.236459895716902</c:v>
                      </c:pt>
                      <c:pt idx="4333">
                        <c:v>28.2430117226872</c:v>
                      </c:pt>
                      <c:pt idx="4334">
                        <c:v>28.249563549657601</c:v>
                      </c:pt>
                      <c:pt idx="4335">
                        <c:v>28.2561153766279</c:v>
                      </c:pt>
                      <c:pt idx="4336">
                        <c:v>28.262667203598301</c:v>
                      </c:pt>
                      <c:pt idx="4337">
                        <c:v>28.2692190305686</c:v>
                      </c:pt>
                      <c:pt idx="4338">
                        <c:v>28.275770857538902</c:v>
                      </c:pt>
                      <c:pt idx="4339">
                        <c:v>28.2823226845093</c:v>
                      </c:pt>
                      <c:pt idx="4340">
                        <c:v>28.288874511479602</c:v>
                      </c:pt>
                      <c:pt idx="4341">
                        <c:v>28.29542633845</c:v>
                      </c:pt>
                      <c:pt idx="4342">
                        <c:v>28.301978165420302</c:v>
                      </c:pt>
                      <c:pt idx="4343">
                        <c:v>28.308529992390699</c:v>
                      </c:pt>
                      <c:pt idx="4344">
                        <c:v>28.315081819361001</c:v>
                      </c:pt>
                      <c:pt idx="4345">
                        <c:v>28.3216336463313</c:v>
                      </c:pt>
                      <c:pt idx="4346">
                        <c:v>28.328185473301701</c:v>
                      </c:pt>
                      <c:pt idx="4347">
                        <c:v>28.334737300272</c:v>
                      </c:pt>
                      <c:pt idx="4348">
                        <c:v>28.341289127242401</c:v>
                      </c:pt>
                      <c:pt idx="4349">
                        <c:v>28.3478409542127</c:v>
                      </c:pt>
                      <c:pt idx="4350">
                        <c:v>28.354392781183101</c:v>
                      </c:pt>
                      <c:pt idx="4351">
                        <c:v>28.3609446081534</c:v>
                      </c:pt>
                      <c:pt idx="4352">
                        <c:v>28.367496435123702</c:v>
                      </c:pt>
                      <c:pt idx="4353">
                        <c:v>28.374048262094099</c:v>
                      </c:pt>
                      <c:pt idx="4354">
                        <c:v>28.380600089064401</c:v>
                      </c:pt>
                      <c:pt idx="4355">
                        <c:v>28.387151916034799</c:v>
                      </c:pt>
                      <c:pt idx="4356">
                        <c:v>28.393703743005101</c:v>
                      </c:pt>
                      <c:pt idx="4357">
                        <c:v>28.400255569975499</c:v>
                      </c:pt>
                      <c:pt idx="4358">
                        <c:v>28.406807396945801</c:v>
                      </c:pt>
                      <c:pt idx="4359">
                        <c:v>28.4133592239161</c:v>
                      </c:pt>
                      <c:pt idx="4360">
                        <c:v>28.419911050886501</c:v>
                      </c:pt>
                      <c:pt idx="4361">
                        <c:v>28.4264628778568</c:v>
                      </c:pt>
                      <c:pt idx="4362">
                        <c:v>28.433014704827201</c:v>
                      </c:pt>
                      <c:pt idx="4363">
                        <c:v>28.439566531797499</c:v>
                      </c:pt>
                      <c:pt idx="4364">
                        <c:v>28.446118358767801</c:v>
                      </c:pt>
                      <c:pt idx="4365">
                        <c:v>28.452670185738199</c:v>
                      </c:pt>
                      <c:pt idx="4366">
                        <c:v>28.459222012708501</c:v>
                      </c:pt>
                      <c:pt idx="4367">
                        <c:v>28.465773839678899</c:v>
                      </c:pt>
                      <c:pt idx="4368">
                        <c:v>28.472325666649201</c:v>
                      </c:pt>
                      <c:pt idx="4369">
                        <c:v>28.478877493619599</c:v>
                      </c:pt>
                      <c:pt idx="4370">
                        <c:v>28.485429320589901</c:v>
                      </c:pt>
                      <c:pt idx="4371">
                        <c:v>28.4919811475602</c:v>
                      </c:pt>
                      <c:pt idx="4372">
                        <c:v>28.498532974530601</c:v>
                      </c:pt>
                      <c:pt idx="4373">
                        <c:v>28.5050848015009</c:v>
                      </c:pt>
                      <c:pt idx="4374">
                        <c:v>28.511636628471301</c:v>
                      </c:pt>
                      <c:pt idx="4375">
                        <c:v>28.518188455441599</c:v>
                      </c:pt>
                      <c:pt idx="4376">
                        <c:v>28.524740282412001</c:v>
                      </c:pt>
                      <c:pt idx="4377">
                        <c:v>28.531292109382299</c:v>
                      </c:pt>
                      <c:pt idx="4378">
                        <c:v>28.537843936352601</c:v>
                      </c:pt>
                      <c:pt idx="4379">
                        <c:v>28.544395763322999</c:v>
                      </c:pt>
                      <c:pt idx="4380">
                        <c:v>28.550947590293301</c:v>
                      </c:pt>
                      <c:pt idx="4381">
                        <c:v>28.557499417263699</c:v>
                      </c:pt>
                      <c:pt idx="4382">
                        <c:v>28.564051244234001</c:v>
                      </c:pt>
                      <c:pt idx="4383">
                        <c:v>28.570603071204399</c:v>
                      </c:pt>
                      <c:pt idx="4384">
                        <c:v>28.577154898174701</c:v>
                      </c:pt>
                      <c:pt idx="4385">
                        <c:v>28.583706725144999</c:v>
                      </c:pt>
                      <c:pt idx="4386">
                        <c:v>28.590258552115401</c:v>
                      </c:pt>
                      <c:pt idx="4387">
                        <c:v>28.596810379085699</c:v>
                      </c:pt>
                      <c:pt idx="4388">
                        <c:v>28.603362206056101</c:v>
                      </c:pt>
                      <c:pt idx="4389">
                        <c:v>28.609914033026399</c:v>
                      </c:pt>
                      <c:pt idx="4390">
                        <c:v>28.616465859996801</c:v>
                      </c:pt>
                      <c:pt idx="4391">
                        <c:v>28.623017686967099</c:v>
                      </c:pt>
                      <c:pt idx="4392">
                        <c:v>28.629569513937401</c:v>
                      </c:pt>
                      <c:pt idx="4393">
                        <c:v>28.636121340907799</c:v>
                      </c:pt>
                      <c:pt idx="4394">
                        <c:v>28.642673167878101</c:v>
                      </c:pt>
                      <c:pt idx="4395">
                        <c:v>28.649224994848499</c:v>
                      </c:pt>
                      <c:pt idx="4396">
                        <c:v>28.655776821818801</c:v>
                      </c:pt>
                      <c:pt idx="4397">
                        <c:v>28.662328648789199</c:v>
                      </c:pt>
                      <c:pt idx="4398">
                        <c:v>28.668880475759501</c:v>
                      </c:pt>
                      <c:pt idx="4399">
                        <c:v>28.675432302729799</c:v>
                      </c:pt>
                      <c:pt idx="4400">
                        <c:v>28.681984129700201</c:v>
                      </c:pt>
                      <c:pt idx="4401">
                        <c:v>28.688535956670499</c:v>
                      </c:pt>
                      <c:pt idx="4402">
                        <c:v>28.695087783640901</c:v>
                      </c:pt>
                      <c:pt idx="4403">
                        <c:v>28.701639610611199</c:v>
                      </c:pt>
                      <c:pt idx="4404">
                        <c:v>28.708191437581501</c:v>
                      </c:pt>
                      <c:pt idx="4405">
                        <c:v>28.714743264551899</c:v>
                      </c:pt>
                      <c:pt idx="4406">
                        <c:v>28.721295091522201</c:v>
                      </c:pt>
                      <c:pt idx="4407">
                        <c:v>28.727846918492599</c:v>
                      </c:pt>
                      <c:pt idx="4408">
                        <c:v>28.734398745462901</c:v>
                      </c:pt>
                      <c:pt idx="4409">
                        <c:v>28.740950572433299</c:v>
                      </c:pt>
                      <c:pt idx="4410">
                        <c:v>28.747502399403601</c:v>
                      </c:pt>
                      <c:pt idx="4411">
                        <c:v>28.754054226373899</c:v>
                      </c:pt>
                      <c:pt idx="4412">
                        <c:v>28.760606053344301</c:v>
                      </c:pt>
                      <c:pt idx="4413">
                        <c:v>28.767157880314599</c:v>
                      </c:pt>
                      <c:pt idx="4414">
                        <c:v>28.773709707285001</c:v>
                      </c:pt>
                      <c:pt idx="4415">
                        <c:v>28.780261534255299</c:v>
                      </c:pt>
                      <c:pt idx="4416">
                        <c:v>28.7868133612257</c:v>
                      </c:pt>
                      <c:pt idx="4417">
                        <c:v>28.793365188195999</c:v>
                      </c:pt>
                      <c:pt idx="4418">
                        <c:v>28.799917015166301</c:v>
                      </c:pt>
                      <c:pt idx="4419">
                        <c:v>28.806468842136699</c:v>
                      </c:pt>
                      <c:pt idx="4420">
                        <c:v>28.813020669107001</c:v>
                      </c:pt>
                      <c:pt idx="4421">
                        <c:v>28.819572496077399</c:v>
                      </c:pt>
                      <c:pt idx="4422">
                        <c:v>28.826124323047701</c:v>
                      </c:pt>
                      <c:pt idx="4423">
                        <c:v>28.832676150018099</c:v>
                      </c:pt>
                      <c:pt idx="4424">
                        <c:v>28.839227976988401</c:v>
                      </c:pt>
                      <c:pt idx="4425">
                        <c:v>28.845779803958699</c:v>
                      </c:pt>
                      <c:pt idx="4426">
                        <c:v>28.8523316309291</c:v>
                      </c:pt>
                      <c:pt idx="4427">
                        <c:v>28.858883457899399</c:v>
                      </c:pt>
                      <c:pt idx="4428">
                        <c:v>28.8654352848698</c:v>
                      </c:pt>
                      <c:pt idx="4429">
                        <c:v>28.871987111840099</c:v>
                      </c:pt>
                      <c:pt idx="4430">
                        <c:v>28.8785389388105</c:v>
                      </c:pt>
                      <c:pt idx="4431">
                        <c:v>28.885090765780799</c:v>
                      </c:pt>
                      <c:pt idx="4432">
                        <c:v>28.891642592751101</c:v>
                      </c:pt>
                      <c:pt idx="4433">
                        <c:v>28.898194419721499</c:v>
                      </c:pt>
                      <c:pt idx="4434">
                        <c:v>28.904746246691801</c:v>
                      </c:pt>
                      <c:pt idx="4435">
                        <c:v>28.911298073662199</c:v>
                      </c:pt>
                      <c:pt idx="4436">
                        <c:v>28.9178499006325</c:v>
                      </c:pt>
                      <c:pt idx="4437">
                        <c:v>28.924401727602799</c:v>
                      </c:pt>
                      <c:pt idx="4438">
                        <c:v>28.9309535545732</c:v>
                      </c:pt>
                      <c:pt idx="4439">
                        <c:v>28.937505381543499</c:v>
                      </c:pt>
                      <c:pt idx="4440">
                        <c:v>28.9440572085139</c:v>
                      </c:pt>
                      <c:pt idx="4441">
                        <c:v>28.950609035484199</c:v>
                      </c:pt>
                      <c:pt idx="4442">
                        <c:v>28.9571608624546</c:v>
                      </c:pt>
                      <c:pt idx="4443">
                        <c:v>28.963712689424899</c:v>
                      </c:pt>
                      <c:pt idx="4444">
                        <c:v>28.970264516395201</c:v>
                      </c:pt>
                      <c:pt idx="4445">
                        <c:v>28.976816343365599</c:v>
                      </c:pt>
                      <c:pt idx="4446">
                        <c:v>28.983368170335901</c:v>
                      </c:pt>
                      <c:pt idx="4447">
                        <c:v>28.989919997306298</c:v>
                      </c:pt>
                      <c:pt idx="4448">
                        <c:v>28.9964718242766</c:v>
                      </c:pt>
                      <c:pt idx="4449">
                        <c:v>29.003023651246998</c:v>
                      </c:pt>
                      <c:pt idx="4450">
                        <c:v>29.0095754782173</c:v>
                      </c:pt>
                      <c:pt idx="4451">
                        <c:v>29.016127305187599</c:v>
                      </c:pt>
                      <c:pt idx="4452">
                        <c:v>29.022679132158</c:v>
                      </c:pt>
                      <c:pt idx="4453">
                        <c:v>29.029230959128299</c:v>
                      </c:pt>
                      <c:pt idx="4454">
                        <c:v>29.0357827860987</c:v>
                      </c:pt>
                      <c:pt idx="4455">
                        <c:v>29.042334613068999</c:v>
                      </c:pt>
                      <c:pt idx="4456">
                        <c:v>29.0488864400394</c:v>
                      </c:pt>
                      <c:pt idx="4457">
                        <c:v>29.055438267009698</c:v>
                      </c:pt>
                      <c:pt idx="4458">
                        <c:v>29.06199009398</c:v>
                      </c:pt>
                      <c:pt idx="4459">
                        <c:v>29.068541920950398</c:v>
                      </c:pt>
                      <c:pt idx="4460">
                        <c:v>29.0750937479207</c:v>
                      </c:pt>
                      <c:pt idx="4461">
                        <c:v>29.081645574891098</c:v>
                      </c:pt>
                      <c:pt idx="4462">
                        <c:v>29.0881974018614</c:v>
                      </c:pt>
                      <c:pt idx="4463">
                        <c:v>29.094749228831802</c:v>
                      </c:pt>
                      <c:pt idx="4464">
                        <c:v>29.1013010558021</c:v>
                      </c:pt>
                      <c:pt idx="4465">
                        <c:v>29.107852882772399</c:v>
                      </c:pt>
                      <c:pt idx="4466">
                        <c:v>29.1144047097428</c:v>
                      </c:pt>
                      <c:pt idx="4467">
                        <c:v>29.120956536713098</c:v>
                      </c:pt>
                      <c:pt idx="4468">
                        <c:v>29.1275083636835</c:v>
                      </c:pt>
                      <c:pt idx="4469">
                        <c:v>29.134060190653798</c:v>
                      </c:pt>
                      <c:pt idx="4470">
                        <c:v>29.1406120176241</c:v>
                      </c:pt>
                      <c:pt idx="4471">
                        <c:v>29.147163844594498</c:v>
                      </c:pt>
                      <c:pt idx="4472">
                        <c:v>29.1537156715648</c:v>
                      </c:pt>
                      <c:pt idx="4473">
                        <c:v>29.160267498535202</c:v>
                      </c:pt>
                      <c:pt idx="4474">
                        <c:v>29.1668193255055</c:v>
                      </c:pt>
                      <c:pt idx="4475">
                        <c:v>29.173371152475902</c:v>
                      </c:pt>
                      <c:pt idx="4476">
                        <c:v>29.1799229794462</c:v>
                      </c:pt>
                      <c:pt idx="4477">
                        <c:v>29.186474806416498</c:v>
                      </c:pt>
                      <c:pt idx="4478">
                        <c:v>29.1930266333869</c:v>
                      </c:pt>
                      <c:pt idx="4479">
                        <c:v>29.199578460357198</c:v>
                      </c:pt>
                      <c:pt idx="4480">
                        <c:v>29.2061302873276</c:v>
                      </c:pt>
                      <c:pt idx="4481">
                        <c:v>29.212682114297898</c:v>
                      </c:pt>
                      <c:pt idx="4482">
                        <c:v>29.2192339412683</c:v>
                      </c:pt>
                      <c:pt idx="4483">
                        <c:v>29.225785768238602</c:v>
                      </c:pt>
                      <c:pt idx="4484">
                        <c:v>29.2323375952089</c:v>
                      </c:pt>
                      <c:pt idx="4485">
                        <c:v>29.238889422179302</c:v>
                      </c:pt>
                      <c:pt idx="4486">
                        <c:v>29.2454412491496</c:v>
                      </c:pt>
                      <c:pt idx="4487">
                        <c:v>29.251993076120002</c:v>
                      </c:pt>
                      <c:pt idx="4488">
                        <c:v>29.2585449030903</c:v>
                      </c:pt>
                      <c:pt idx="4489">
                        <c:v>29.265096730060701</c:v>
                      </c:pt>
                      <c:pt idx="4490">
                        <c:v>29.271648557031</c:v>
                      </c:pt>
                      <c:pt idx="4491">
                        <c:v>29.278200384001298</c:v>
                      </c:pt>
                      <c:pt idx="4492">
                        <c:v>29.2847522109717</c:v>
                      </c:pt>
                      <c:pt idx="4493">
                        <c:v>29.291304037942002</c:v>
                      </c:pt>
                      <c:pt idx="4494">
                        <c:v>29.2978558649124</c:v>
                      </c:pt>
                      <c:pt idx="4495">
                        <c:v>29.304407691882702</c:v>
                      </c:pt>
                      <c:pt idx="4496">
                        <c:v>29.3109595188531</c:v>
                      </c:pt>
                      <c:pt idx="4497">
                        <c:v>29.317511345823402</c:v>
                      </c:pt>
                      <c:pt idx="4498">
                        <c:v>29.3240631727937</c:v>
                      </c:pt>
                      <c:pt idx="4499">
                        <c:v>29.330614999764101</c:v>
                      </c:pt>
                      <c:pt idx="4500">
                        <c:v>29.3371668267344</c:v>
                      </c:pt>
                      <c:pt idx="4501">
                        <c:v>29.343718653704801</c:v>
                      </c:pt>
                      <c:pt idx="4502">
                        <c:v>29.3502704806751</c:v>
                      </c:pt>
                      <c:pt idx="4503">
                        <c:v>29.356822307645501</c:v>
                      </c:pt>
                      <c:pt idx="4504">
                        <c:v>29.3633741346158</c:v>
                      </c:pt>
                      <c:pt idx="4505">
                        <c:v>29.369925961586102</c:v>
                      </c:pt>
                      <c:pt idx="4506">
                        <c:v>29.3764777885565</c:v>
                      </c:pt>
                      <c:pt idx="4507">
                        <c:v>29.383029615526802</c:v>
                      </c:pt>
                      <c:pt idx="4508">
                        <c:v>29.3895814424972</c:v>
                      </c:pt>
                      <c:pt idx="4509">
                        <c:v>29.396133269467501</c:v>
                      </c:pt>
                      <c:pt idx="4510">
                        <c:v>29.4026850964378</c:v>
                      </c:pt>
                      <c:pt idx="4511">
                        <c:v>29.409236923408201</c:v>
                      </c:pt>
                      <c:pt idx="4512">
                        <c:v>29.4157887503785</c:v>
                      </c:pt>
                      <c:pt idx="4513">
                        <c:v>29.422340577348901</c:v>
                      </c:pt>
                      <c:pt idx="4514">
                        <c:v>29.4288924043192</c:v>
                      </c:pt>
                      <c:pt idx="4515">
                        <c:v>29.435444231289601</c:v>
                      </c:pt>
                      <c:pt idx="4516">
                        <c:v>29.4419960582599</c:v>
                      </c:pt>
                      <c:pt idx="4517">
                        <c:v>29.448547885230202</c:v>
                      </c:pt>
                      <c:pt idx="4518">
                        <c:v>29.4550997122006</c:v>
                      </c:pt>
                      <c:pt idx="4519">
                        <c:v>29.461651539170902</c:v>
                      </c:pt>
                      <c:pt idx="4520">
                        <c:v>29.468203366141299</c:v>
                      </c:pt>
                      <c:pt idx="4521">
                        <c:v>29.474755193111601</c:v>
                      </c:pt>
                      <c:pt idx="4522">
                        <c:v>29.481307020081999</c:v>
                      </c:pt>
                      <c:pt idx="4523">
                        <c:v>29.487858847052301</c:v>
                      </c:pt>
                      <c:pt idx="4524">
                        <c:v>29.4944106740226</c:v>
                      </c:pt>
                      <c:pt idx="4525">
                        <c:v>29.500962500993001</c:v>
                      </c:pt>
                      <c:pt idx="4526">
                        <c:v>29.5075143279633</c:v>
                      </c:pt>
                      <c:pt idx="4527">
                        <c:v>29.514066154933701</c:v>
                      </c:pt>
                      <c:pt idx="4528">
                        <c:v>29.520617981904</c:v>
                      </c:pt>
                      <c:pt idx="4529">
                        <c:v>29.527169808874302</c:v>
                      </c:pt>
                      <c:pt idx="4530">
                        <c:v>29.533721635844699</c:v>
                      </c:pt>
                      <c:pt idx="4531">
                        <c:v>29.540273462815001</c:v>
                      </c:pt>
                      <c:pt idx="4532">
                        <c:v>29.546825289785399</c:v>
                      </c:pt>
                      <c:pt idx="4533">
                        <c:v>29.553377116755701</c:v>
                      </c:pt>
                      <c:pt idx="4534">
                        <c:v>29.559928943726099</c:v>
                      </c:pt>
                      <c:pt idx="4535">
                        <c:v>29.566480770696401</c:v>
                      </c:pt>
                      <c:pt idx="4536">
                        <c:v>29.573032597666799</c:v>
                      </c:pt>
                      <c:pt idx="4537">
                        <c:v>29.579584424637101</c:v>
                      </c:pt>
                      <c:pt idx="4538">
                        <c:v>29.5861362516074</c:v>
                      </c:pt>
                      <c:pt idx="4539">
                        <c:v>29.592688078577801</c:v>
                      </c:pt>
                      <c:pt idx="4540">
                        <c:v>29.599239905548099</c:v>
                      </c:pt>
                      <c:pt idx="4541">
                        <c:v>29.605791732518501</c:v>
                      </c:pt>
                      <c:pt idx="4542">
                        <c:v>29.612343559488799</c:v>
                      </c:pt>
                      <c:pt idx="4543">
                        <c:v>29.618895386459101</c:v>
                      </c:pt>
                      <c:pt idx="4544">
                        <c:v>29.625447213429499</c:v>
                      </c:pt>
                      <c:pt idx="4545">
                        <c:v>29.631999040399801</c:v>
                      </c:pt>
                      <c:pt idx="4546">
                        <c:v>29.638550867370199</c:v>
                      </c:pt>
                      <c:pt idx="4547">
                        <c:v>29.645102694340501</c:v>
                      </c:pt>
                      <c:pt idx="4548">
                        <c:v>29.651654521310899</c:v>
                      </c:pt>
                      <c:pt idx="4549">
                        <c:v>29.658206348281201</c:v>
                      </c:pt>
                      <c:pt idx="4550">
                        <c:v>29.664758175251499</c:v>
                      </c:pt>
                      <c:pt idx="4551">
                        <c:v>29.671310002221901</c:v>
                      </c:pt>
                      <c:pt idx="4552">
                        <c:v>29.677861829192199</c:v>
                      </c:pt>
                      <c:pt idx="4553">
                        <c:v>29.684413656162601</c:v>
                      </c:pt>
                      <c:pt idx="4554">
                        <c:v>29.690965483132899</c:v>
                      </c:pt>
                      <c:pt idx="4555">
                        <c:v>29.697517310103301</c:v>
                      </c:pt>
                      <c:pt idx="4556">
                        <c:v>29.704069137073599</c:v>
                      </c:pt>
                      <c:pt idx="4557">
                        <c:v>29.710620964043901</c:v>
                      </c:pt>
                      <c:pt idx="4558">
                        <c:v>29.717172791014299</c:v>
                      </c:pt>
                      <c:pt idx="4559">
                        <c:v>29.723724617984601</c:v>
                      </c:pt>
                      <c:pt idx="4560">
                        <c:v>29.730276444954999</c:v>
                      </c:pt>
                      <c:pt idx="4561">
                        <c:v>29.736828271925301</c:v>
                      </c:pt>
                      <c:pt idx="4562">
                        <c:v>29.743380098895699</c:v>
                      </c:pt>
                      <c:pt idx="4563">
                        <c:v>29.749931925866001</c:v>
                      </c:pt>
                      <c:pt idx="4564">
                        <c:v>29.756483752836299</c:v>
                      </c:pt>
                      <c:pt idx="4565">
                        <c:v>29.763035579806701</c:v>
                      </c:pt>
                      <c:pt idx="4566">
                        <c:v>29.769587406776999</c:v>
                      </c:pt>
                      <c:pt idx="4567">
                        <c:v>29.776139233747401</c:v>
                      </c:pt>
                      <c:pt idx="4568">
                        <c:v>29.782691060717699</c:v>
                      </c:pt>
                      <c:pt idx="4569">
                        <c:v>29.789242887688101</c:v>
                      </c:pt>
                      <c:pt idx="4570">
                        <c:v>29.795794714658399</c:v>
                      </c:pt>
                      <c:pt idx="4571">
                        <c:v>29.802346541628701</c:v>
                      </c:pt>
                      <c:pt idx="4572">
                        <c:v>29.808898368599099</c:v>
                      </c:pt>
                      <c:pt idx="4573">
                        <c:v>29.815450195569401</c:v>
                      </c:pt>
                      <c:pt idx="4574">
                        <c:v>29.822002022539799</c:v>
                      </c:pt>
                      <c:pt idx="4575">
                        <c:v>29.828553849510101</c:v>
                      </c:pt>
                      <c:pt idx="4576">
                        <c:v>29.835105676480399</c:v>
                      </c:pt>
                      <c:pt idx="4577">
                        <c:v>29.841657503450801</c:v>
                      </c:pt>
                      <c:pt idx="4578">
                        <c:v>29.848209330421099</c:v>
                      </c:pt>
                      <c:pt idx="4579">
                        <c:v>29.854761157391501</c:v>
                      </c:pt>
                      <c:pt idx="4580">
                        <c:v>29.861312984361799</c:v>
                      </c:pt>
                      <c:pt idx="4581">
                        <c:v>29.867864811332201</c:v>
                      </c:pt>
                      <c:pt idx="4582">
                        <c:v>29.874416638302499</c:v>
                      </c:pt>
                      <c:pt idx="4583">
                        <c:v>29.880968465272801</c:v>
                      </c:pt>
                      <c:pt idx="4584">
                        <c:v>29.887520292243199</c:v>
                      </c:pt>
                      <c:pt idx="4585">
                        <c:v>29.894072119213501</c:v>
                      </c:pt>
                      <c:pt idx="4586">
                        <c:v>29.900623946183899</c:v>
                      </c:pt>
                      <c:pt idx="4587">
                        <c:v>29.907175773154201</c:v>
                      </c:pt>
                      <c:pt idx="4588">
                        <c:v>29.913727600124599</c:v>
                      </c:pt>
                      <c:pt idx="4589">
                        <c:v>29.920279427094901</c:v>
                      </c:pt>
                      <c:pt idx="4590">
                        <c:v>29.926831254065199</c:v>
                      </c:pt>
                      <c:pt idx="4591">
                        <c:v>29.933383081035601</c:v>
                      </c:pt>
                      <c:pt idx="4592">
                        <c:v>29.939934908005899</c:v>
                      </c:pt>
                      <c:pt idx="4593">
                        <c:v>29.9464867349763</c:v>
                      </c:pt>
                      <c:pt idx="4594">
                        <c:v>29.953038561946599</c:v>
                      </c:pt>
                      <c:pt idx="4595">
                        <c:v>29.959590388917</c:v>
                      </c:pt>
                      <c:pt idx="4596">
                        <c:v>29.966142215887299</c:v>
                      </c:pt>
                      <c:pt idx="4597">
                        <c:v>29.972694042857601</c:v>
                      </c:pt>
                      <c:pt idx="4598">
                        <c:v>29.979245869827999</c:v>
                      </c:pt>
                      <c:pt idx="4599">
                        <c:v>29.985797696798301</c:v>
                      </c:pt>
                      <c:pt idx="4600">
                        <c:v>29.992349523768699</c:v>
                      </c:pt>
                      <c:pt idx="4601">
                        <c:v>29.998901350739001</c:v>
                      </c:pt>
                      <c:pt idx="4602">
                        <c:v>30.005453177709398</c:v>
                      </c:pt>
                      <c:pt idx="4603">
                        <c:v>30.0120050046797</c:v>
                      </c:pt>
                      <c:pt idx="4604">
                        <c:v>30.018556831649999</c:v>
                      </c:pt>
                      <c:pt idx="4605">
                        <c:v>30.0251086586204</c:v>
                      </c:pt>
                      <c:pt idx="4606">
                        <c:v>30.031660485590699</c:v>
                      </c:pt>
                      <c:pt idx="4607">
                        <c:v>30.0382123125611</c:v>
                      </c:pt>
                      <c:pt idx="4608">
                        <c:v>30.044764139531399</c:v>
                      </c:pt>
                      <c:pt idx="4609">
                        <c:v>30.0513159665018</c:v>
                      </c:pt>
                      <c:pt idx="4610">
                        <c:v>30.057867793472099</c:v>
                      </c:pt>
                      <c:pt idx="4611">
                        <c:v>30.064419620442401</c:v>
                      </c:pt>
                      <c:pt idx="4612">
                        <c:v>30.070971447412798</c:v>
                      </c:pt>
                      <c:pt idx="4613">
                        <c:v>30.0775232743831</c:v>
                      </c:pt>
                      <c:pt idx="4614">
                        <c:v>30.084075101353498</c:v>
                      </c:pt>
                      <c:pt idx="4615">
                        <c:v>30.0906269283238</c:v>
                      </c:pt>
                      <c:pt idx="4616">
                        <c:v>30.097178755294198</c:v>
                      </c:pt>
                      <c:pt idx="4617">
                        <c:v>30.1037305822645</c:v>
                      </c:pt>
                      <c:pt idx="4618">
                        <c:v>30.110282409234799</c:v>
                      </c:pt>
                      <c:pt idx="4619">
                        <c:v>30.1168342362052</c:v>
                      </c:pt>
                      <c:pt idx="4620">
                        <c:v>30.123386063175499</c:v>
                      </c:pt>
                      <c:pt idx="4621">
                        <c:v>30.1299378901459</c:v>
                      </c:pt>
                      <c:pt idx="4622">
                        <c:v>30.136489717116199</c:v>
                      </c:pt>
                      <c:pt idx="4623">
                        <c:v>30.1430415440865</c:v>
                      </c:pt>
                      <c:pt idx="4624">
                        <c:v>30.149593371056898</c:v>
                      </c:pt>
                      <c:pt idx="4625">
                        <c:v>30.1561451980272</c:v>
                      </c:pt>
                      <c:pt idx="4626">
                        <c:v>30.162697024997598</c:v>
                      </c:pt>
                      <c:pt idx="4627">
                        <c:v>30.1692488519679</c:v>
                      </c:pt>
                      <c:pt idx="4628">
                        <c:v>30.175800678938302</c:v>
                      </c:pt>
                      <c:pt idx="4629">
                        <c:v>30.1823525059086</c:v>
                      </c:pt>
                      <c:pt idx="4630">
                        <c:v>30.188904332878899</c:v>
                      </c:pt>
                      <c:pt idx="4631">
                        <c:v>30.1954561598493</c:v>
                      </c:pt>
                      <c:pt idx="4632">
                        <c:v>30.202007986819599</c:v>
                      </c:pt>
                      <c:pt idx="4633">
                        <c:v>30.20855981379</c:v>
                      </c:pt>
                      <c:pt idx="4634">
                        <c:v>30.215111640760298</c:v>
                      </c:pt>
                      <c:pt idx="4635">
                        <c:v>30.2216634677306</c:v>
                      </c:pt>
                      <c:pt idx="4636">
                        <c:v>30.228215294700998</c:v>
                      </c:pt>
                      <c:pt idx="4637">
                        <c:v>30.2347671216713</c:v>
                      </c:pt>
                      <c:pt idx="4638">
                        <c:v>30.241318948641698</c:v>
                      </c:pt>
                      <c:pt idx="4639">
                        <c:v>30.247870775612</c:v>
                      </c:pt>
                      <c:pt idx="4640">
                        <c:v>30.254422602582402</c:v>
                      </c:pt>
                      <c:pt idx="4641">
                        <c:v>30.2609744295527</c:v>
                      </c:pt>
                      <c:pt idx="4642">
                        <c:v>30.267526256522999</c:v>
                      </c:pt>
                      <c:pt idx="4643">
                        <c:v>30.2740780834934</c:v>
                      </c:pt>
                      <c:pt idx="4644">
                        <c:v>30.280629910463698</c:v>
                      </c:pt>
                      <c:pt idx="4645">
                        <c:v>30.2871817374341</c:v>
                      </c:pt>
                      <c:pt idx="4646">
                        <c:v>30.293733564404398</c:v>
                      </c:pt>
                      <c:pt idx="4647">
                        <c:v>30.3002853913748</c:v>
                      </c:pt>
                      <c:pt idx="4648">
                        <c:v>30.306837218345098</c:v>
                      </c:pt>
                      <c:pt idx="4649">
                        <c:v>30.3133890453154</c:v>
                      </c:pt>
                      <c:pt idx="4650">
                        <c:v>30.319940872285802</c:v>
                      </c:pt>
                      <c:pt idx="4651">
                        <c:v>30.3264926992561</c:v>
                      </c:pt>
                      <c:pt idx="4652">
                        <c:v>30.333044526226502</c:v>
                      </c:pt>
                      <c:pt idx="4653">
                        <c:v>30.3395963531968</c:v>
                      </c:pt>
                      <c:pt idx="4654">
                        <c:v>30.346148180167202</c:v>
                      </c:pt>
                      <c:pt idx="4655">
                        <c:v>30.3527000071375</c:v>
                      </c:pt>
                      <c:pt idx="4656">
                        <c:v>30.359251834107798</c:v>
                      </c:pt>
                      <c:pt idx="4657">
                        <c:v>30.3658036610782</c:v>
                      </c:pt>
                      <c:pt idx="4658">
                        <c:v>30.372355488048498</c:v>
                      </c:pt>
                      <c:pt idx="4659">
                        <c:v>30.3789073150189</c:v>
                      </c:pt>
                      <c:pt idx="4660">
                        <c:v>30.385459141989202</c:v>
                      </c:pt>
                      <c:pt idx="4661">
                        <c:v>30.3920109689596</c:v>
                      </c:pt>
                      <c:pt idx="4662">
                        <c:v>30.398562795929902</c:v>
                      </c:pt>
                      <c:pt idx="4663">
                        <c:v>30.4051146229002</c:v>
                      </c:pt>
                      <c:pt idx="4664">
                        <c:v>30.411666449870602</c:v>
                      </c:pt>
                      <c:pt idx="4665">
                        <c:v>30.4182182768409</c:v>
                      </c:pt>
                      <c:pt idx="4666">
                        <c:v>30.424770103811301</c:v>
                      </c:pt>
                      <c:pt idx="4667">
                        <c:v>30.4313219307816</c:v>
                      </c:pt>
                      <c:pt idx="4668">
                        <c:v>30.437873757752001</c:v>
                      </c:pt>
                      <c:pt idx="4669">
                        <c:v>30.4444255847223</c:v>
                      </c:pt>
                      <c:pt idx="4670">
                        <c:v>30.450977411692602</c:v>
                      </c:pt>
                      <c:pt idx="4671">
                        <c:v>30.457529238663</c:v>
                      </c:pt>
                      <c:pt idx="4672">
                        <c:v>30.464081065633302</c:v>
                      </c:pt>
                      <c:pt idx="4673">
                        <c:v>30.4706328926037</c:v>
                      </c:pt>
                      <c:pt idx="4674">
                        <c:v>30.477184719574002</c:v>
                      </c:pt>
                      <c:pt idx="4675">
                        <c:v>30.483736546544399</c:v>
                      </c:pt>
                      <c:pt idx="4676">
                        <c:v>30.490288373514701</c:v>
                      </c:pt>
                      <c:pt idx="4677">
                        <c:v>30.496840200485</c:v>
                      </c:pt>
                      <c:pt idx="4678">
                        <c:v>30.503392027455401</c:v>
                      </c:pt>
                      <c:pt idx="4679">
                        <c:v>30.5099438544257</c:v>
                      </c:pt>
                      <c:pt idx="4680">
                        <c:v>30.516495681396101</c:v>
                      </c:pt>
                      <c:pt idx="4681">
                        <c:v>30.5230475083664</c:v>
                      </c:pt>
                      <c:pt idx="4682">
                        <c:v>30.529599335336702</c:v>
                      </c:pt>
                      <c:pt idx="4683">
                        <c:v>30.5361511623071</c:v>
                      </c:pt>
                      <c:pt idx="4684">
                        <c:v>30.542702989277402</c:v>
                      </c:pt>
                      <c:pt idx="4685">
                        <c:v>30.549254816247799</c:v>
                      </c:pt>
                      <c:pt idx="4686">
                        <c:v>30.555806643218101</c:v>
                      </c:pt>
                      <c:pt idx="4687">
                        <c:v>30.562358470188499</c:v>
                      </c:pt>
                      <c:pt idx="4688">
                        <c:v>30.568910297158801</c:v>
                      </c:pt>
                      <c:pt idx="4689">
                        <c:v>30.5754621241291</c:v>
                      </c:pt>
                      <c:pt idx="4690">
                        <c:v>30.582013951099501</c:v>
                      </c:pt>
                      <c:pt idx="4691">
                        <c:v>30.5885657780698</c:v>
                      </c:pt>
                      <c:pt idx="4692">
                        <c:v>30.595117605040201</c:v>
                      </c:pt>
                      <c:pt idx="4693">
                        <c:v>30.6016694320105</c:v>
                      </c:pt>
                      <c:pt idx="4694">
                        <c:v>30.608221258980901</c:v>
                      </c:pt>
                      <c:pt idx="4695">
                        <c:v>30.6147730859512</c:v>
                      </c:pt>
                      <c:pt idx="4696">
                        <c:v>30.621324912921501</c:v>
                      </c:pt>
                      <c:pt idx="4697">
                        <c:v>30.627876739891899</c:v>
                      </c:pt>
                      <c:pt idx="4698">
                        <c:v>30.634428566862201</c:v>
                      </c:pt>
                      <c:pt idx="4699">
                        <c:v>30.640980393832599</c:v>
                      </c:pt>
                      <c:pt idx="4700">
                        <c:v>30.647532220802901</c:v>
                      </c:pt>
                      <c:pt idx="4701">
                        <c:v>30.654084047773299</c:v>
                      </c:pt>
                      <c:pt idx="4702">
                        <c:v>30.660635874743601</c:v>
                      </c:pt>
                      <c:pt idx="4703">
                        <c:v>30.6671877017139</c:v>
                      </c:pt>
                      <c:pt idx="4704">
                        <c:v>30.673739528684301</c:v>
                      </c:pt>
                      <c:pt idx="4705">
                        <c:v>30.6802913556546</c:v>
                      </c:pt>
                      <c:pt idx="4706">
                        <c:v>30.686843182625001</c:v>
                      </c:pt>
                      <c:pt idx="4707">
                        <c:v>30.693395009595299</c:v>
                      </c:pt>
                      <c:pt idx="4708">
                        <c:v>30.699946836565701</c:v>
                      </c:pt>
                      <c:pt idx="4709">
                        <c:v>30.706498663535999</c:v>
                      </c:pt>
                      <c:pt idx="4710">
                        <c:v>30.713050490506301</c:v>
                      </c:pt>
                      <c:pt idx="4711">
                        <c:v>30.719602317476699</c:v>
                      </c:pt>
                      <c:pt idx="4712">
                        <c:v>30.726154144447001</c:v>
                      </c:pt>
                      <c:pt idx="4713">
                        <c:v>30.732705971417399</c:v>
                      </c:pt>
                      <c:pt idx="4714">
                        <c:v>30.739257798387701</c:v>
                      </c:pt>
                      <c:pt idx="4715">
                        <c:v>30.745809625358</c:v>
                      </c:pt>
                      <c:pt idx="4716">
                        <c:v>30.752361452328401</c:v>
                      </c:pt>
                      <c:pt idx="4717">
                        <c:v>30.758913279298699</c:v>
                      </c:pt>
                      <c:pt idx="4718">
                        <c:v>30.765465106269101</c:v>
                      </c:pt>
                      <c:pt idx="4719">
                        <c:v>30.772016933239399</c:v>
                      </c:pt>
                      <c:pt idx="4720">
                        <c:v>30.778568760209801</c:v>
                      </c:pt>
                      <c:pt idx="4721">
                        <c:v>30.785120587180099</c:v>
                      </c:pt>
                      <c:pt idx="4722">
                        <c:v>30.791672414150401</c:v>
                      </c:pt>
                      <c:pt idx="4723">
                        <c:v>30.798224241120799</c:v>
                      </c:pt>
                      <c:pt idx="4724">
                        <c:v>30.804776068091101</c:v>
                      </c:pt>
                      <c:pt idx="4725">
                        <c:v>30.811327895061499</c:v>
                      </c:pt>
                      <c:pt idx="4726">
                        <c:v>30.817879722031801</c:v>
                      </c:pt>
                      <c:pt idx="4727">
                        <c:v>30.824431549002199</c:v>
                      </c:pt>
                      <c:pt idx="4728">
                        <c:v>30.830983375972501</c:v>
                      </c:pt>
                      <c:pt idx="4729">
                        <c:v>30.837535202942799</c:v>
                      </c:pt>
                      <c:pt idx="4730">
                        <c:v>30.844087029913201</c:v>
                      </c:pt>
                      <c:pt idx="4731">
                        <c:v>30.850638856883499</c:v>
                      </c:pt>
                      <c:pt idx="4732">
                        <c:v>30.857190683853901</c:v>
                      </c:pt>
                      <c:pt idx="4733">
                        <c:v>30.863742510824199</c:v>
                      </c:pt>
                      <c:pt idx="4734">
                        <c:v>30.870294337794601</c:v>
                      </c:pt>
                      <c:pt idx="4735">
                        <c:v>30.876846164764899</c:v>
                      </c:pt>
                      <c:pt idx="4736">
                        <c:v>30.883397991735201</c:v>
                      </c:pt>
                      <c:pt idx="4737">
                        <c:v>30.889949818705599</c:v>
                      </c:pt>
                      <c:pt idx="4738">
                        <c:v>30.896501645675901</c:v>
                      </c:pt>
                      <c:pt idx="4739">
                        <c:v>30.903053472646299</c:v>
                      </c:pt>
                      <c:pt idx="4740">
                        <c:v>30.909605299616601</c:v>
                      </c:pt>
                      <c:pt idx="4741">
                        <c:v>30.916157126586999</c:v>
                      </c:pt>
                      <c:pt idx="4742">
                        <c:v>30.922708953557301</c:v>
                      </c:pt>
                      <c:pt idx="4743">
                        <c:v>30.929260780527599</c:v>
                      </c:pt>
                      <c:pt idx="4744">
                        <c:v>30.935812607498001</c:v>
                      </c:pt>
                      <c:pt idx="4745">
                        <c:v>30.942364434468299</c:v>
                      </c:pt>
                      <c:pt idx="4746">
                        <c:v>30.948916261438701</c:v>
                      </c:pt>
                      <c:pt idx="4747">
                        <c:v>30.955468088408999</c:v>
                      </c:pt>
                      <c:pt idx="4748">
                        <c:v>30.9620199153794</c:v>
                      </c:pt>
                      <c:pt idx="4749">
                        <c:v>30.968571742349699</c:v>
                      </c:pt>
                      <c:pt idx="4750">
                        <c:v>30.975123569320001</c:v>
                      </c:pt>
                      <c:pt idx="4751">
                        <c:v>30.981675396290399</c:v>
                      </c:pt>
                      <c:pt idx="4752">
                        <c:v>30.988227223260701</c:v>
                      </c:pt>
                      <c:pt idx="4753">
                        <c:v>30.994779050231099</c:v>
                      </c:pt>
                      <c:pt idx="4754">
                        <c:v>31.001330877201401</c:v>
                      </c:pt>
                      <c:pt idx="4755">
                        <c:v>31.007882704171799</c:v>
                      </c:pt>
                      <c:pt idx="4756">
                        <c:v>31.014434531142101</c:v>
                      </c:pt>
                      <c:pt idx="4757">
                        <c:v>31.020986358112399</c:v>
                      </c:pt>
                      <c:pt idx="4758">
                        <c:v>31.0275381850828</c:v>
                      </c:pt>
                      <c:pt idx="4759">
                        <c:v>31.034090012053099</c:v>
                      </c:pt>
                      <c:pt idx="4760">
                        <c:v>31.0406418390235</c:v>
                      </c:pt>
                      <c:pt idx="4761">
                        <c:v>31.047193665993799</c:v>
                      </c:pt>
                      <c:pt idx="4762">
                        <c:v>31.053745492964101</c:v>
                      </c:pt>
                      <c:pt idx="4763">
                        <c:v>31.060297319934499</c:v>
                      </c:pt>
                      <c:pt idx="4764">
                        <c:v>31.066849146904801</c:v>
                      </c:pt>
                      <c:pt idx="4765">
                        <c:v>31.073400973875199</c:v>
                      </c:pt>
                      <c:pt idx="4766">
                        <c:v>31.079952800845501</c:v>
                      </c:pt>
                      <c:pt idx="4767">
                        <c:v>31.086504627815899</c:v>
                      </c:pt>
                      <c:pt idx="4768">
                        <c:v>31.093056454786201</c:v>
                      </c:pt>
                      <c:pt idx="4769">
                        <c:v>31.099608281756499</c:v>
                      </c:pt>
                      <c:pt idx="4770">
                        <c:v>31.1061601087269</c:v>
                      </c:pt>
                      <c:pt idx="4771">
                        <c:v>31.112711935697199</c:v>
                      </c:pt>
                      <c:pt idx="4772">
                        <c:v>31.1192637626676</c:v>
                      </c:pt>
                      <c:pt idx="4773">
                        <c:v>31.125815589637899</c:v>
                      </c:pt>
                      <c:pt idx="4774">
                        <c:v>31.1323674166083</c:v>
                      </c:pt>
                      <c:pt idx="4775">
                        <c:v>31.138919243578599</c:v>
                      </c:pt>
                      <c:pt idx="4776">
                        <c:v>31.145471070548901</c:v>
                      </c:pt>
                      <c:pt idx="4777">
                        <c:v>31.152022897519299</c:v>
                      </c:pt>
                      <c:pt idx="4778">
                        <c:v>31.158574724489601</c:v>
                      </c:pt>
                      <c:pt idx="4779">
                        <c:v>31.165126551459998</c:v>
                      </c:pt>
                      <c:pt idx="4780">
                        <c:v>31.1716783784303</c:v>
                      </c:pt>
                      <c:pt idx="4781">
                        <c:v>31.178230205400698</c:v>
                      </c:pt>
                      <c:pt idx="4782">
                        <c:v>31.184782032371</c:v>
                      </c:pt>
                      <c:pt idx="4783">
                        <c:v>31.191333859341299</c:v>
                      </c:pt>
                      <c:pt idx="4784">
                        <c:v>31.1978856863117</c:v>
                      </c:pt>
                      <c:pt idx="4785">
                        <c:v>31.204437513281999</c:v>
                      </c:pt>
                      <c:pt idx="4786">
                        <c:v>31.2109893402524</c:v>
                      </c:pt>
                      <c:pt idx="4787">
                        <c:v>31.217541167222699</c:v>
                      </c:pt>
                      <c:pt idx="4788">
                        <c:v>31.224092994193001</c:v>
                      </c:pt>
                      <c:pt idx="4789">
                        <c:v>31.230644821163398</c:v>
                      </c:pt>
                      <c:pt idx="4790">
                        <c:v>31.2371966481337</c:v>
                      </c:pt>
                      <c:pt idx="4791">
                        <c:v>31.243748475104098</c:v>
                      </c:pt>
                      <c:pt idx="4792">
                        <c:v>31.2503003020744</c:v>
                      </c:pt>
                      <c:pt idx="4793">
                        <c:v>31.256852129044798</c:v>
                      </c:pt>
                      <c:pt idx="4794">
                        <c:v>31.2634039560151</c:v>
                      </c:pt>
                      <c:pt idx="4795">
                        <c:v>31.269955782985399</c:v>
                      </c:pt>
                      <c:pt idx="4796">
                        <c:v>31.2765076099558</c:v>
                      </c:pt>
                      <c:pt idx="4797">
                        <c:v>31.283059436926099</c:v>
                      </c:pt>
                      <c:pt idx="4798">
                        <c:v>31.2896112638965</c:v>
                      </c:pt>
                      <c:pt idx="4799">
                        <c:v>31.296163090866798</c:v>
                      </c:pt>
                      <c:pt idx="4800">
                        <c:v>31.3027149178372</c:v>
                      </c:pt>
                      <c:pt idx="4801">
                        <c:v>31.309266744807498</c:v>
                      </c:pt>
                      <c:pt idx="4802">
                        <c:v>31.3158185717778</c:v>
                      </c:pt>
                      <c:pt idx="4803">
                        <c:v>31.322370398748198</c:v>
                      </c:pt>
                      <c:pt idx="4804">
                        <c:v>31.3289222257185</c:v>
                      </c:pt>
                      <c:pt idx="4805">
                        <c:v>31.335474052688902</c:v>
                      </c:pt>
                      <c:pt idx="4806">
                        <c:v>31.3420258796592</c:v>
                      </c:pt>
                      <c:pt idx="4807">
                        <c:v>31.348577706629602</c:v>
                      </c:pt>
                      <c:pt idx="4808">
                        <c:v>31.3551295335999</c:v>
                      </c:pt>
                      <c:pt idx="4809">
                        <c:v>31.361681360570199</c:v>
                      </c:pt>
                      <c:pt idx="4810">
                        <c:v>31.3682331875406</c:v>
                      </c:pt>
                      <c:pt idx="4811">
                        <c:v>31.374785014510898</c:v>
                      </c:pt>
                      <c:pt idx="4812">
                        <c:v>31.3813368414813</c:v>
                      </c:pt>
                      <c:pt idx="4813">
                        <c:v>31.387888668451598</c:v>
                      </c:pt>
                      <c:pt idx="4814">
                        <c:v>31.394440495422</c:v>
                      </c:pt>
                      <c:pt idx="4815">
                        <c:v>31.400992322392302</c:v>
                      </c:pt>
                      <c:pt idx="4816">
                        <c:v>31.4075441493626</c:v>
                      </c:pt>
                      <c:pt idx="4817">
                        <c:v>31.414095976333002</c:v>
                      </c:pt>
                      <c:pt idx="4818">
                        <c:v>31.4206478033033</c:v>
                      </c:pt>
                      <c:pt idx="4819">
                        <c:v>31.427199630273702</c:v>
                      </c:pt>
                      <c:pt idx="4820">
                        <c:v>31.433751457244</c:v>
                      </c:pt>
                      <c:pt idx="4821">
                        <c:v>31.440303284214298</c:v>
                      </c:pt>
                      <c:pt idx="4822">
                        <c:v>31.4468551111847</c:v>
                      </c:pt>
                      <c:pt idx="4823">
                        <c:v>31.453406938154998</c:v>
                      </c:pt>
                      <c:pt idx="4824">
                        <c:v>31.4599587651254</c:v>
                      </c:pt>
                      <c:pt idx="4825">
                        <c:v>31.466510592095698</c:v>
                      </c:pt>
                      <c:pt idx="4826">
                        <c:v>31.4730624190661</c:v>
                      </c:pt>
                      <c:pt idx="4827">
                        <c:v>31.479614246036402</c:v>
                      </c:pt>
                      <c:pt idx="4828">
                        <c:v>31.4861660730067</c:v>
                      </c:pt>
                      <c:pt idx="4829">
                        <c:v>31.492717899977102</c:v>
                      </c:pt>
                      <c:pt idx="4830">
                        <c:v>31.4992697269474</c:v>
                      </c:pt>
                      <c:pt idx="4831">
                        <c:v>31.505821553917801</c:v>
                      </c:pt>
                      <c:pt idx="4832">
                        <c:v>31.5123733808881</c:v>
                      </c:pt>
                      <c:pt idx="4833">
                        <c:v>31.518925207858501</c:v>
                      </c:pt>
                      <c:pt idx="4834">
                        <c:v>31.5254770348288</c:v>
                      </c:pt>
                      <c:pt idx="4835">
                        <c:v>31.532028861799098</c:v>
                      </c:pt>
                      <c:pt idx="4836">
                        <c:v>31.5385806887695</c:v>
                      </c:pt>
                      <c:pt idx="4837">
                        <c:v>31.545132515739802</c:v>
                      </c:pt>
                      <c:pt idx="4838">
                        <c:v>31.5516843427102</c:v>
                      </c:pt>
                      <c:pt idx="4839">
                        <c:v>31.558236169680502</c:v>
                      </c:pt>
                      <c:pt idx="4840">
                        <c:v>31.5647879966509</c:v>
                      </c:pt>
                      <c:pt idx="4841">
                        <c:v>31.571339823621202</c:v>
                      </c:pt>
                      <c:pt idx="4842">
                        <c:v>31.5778916505915</c:v>
                      </c:pt>
                      <c:pt idx="4843">
                        <c:v>31.584443477561901</c:v>
                      </c:pt>
                      <c:pt idx="4844">
                        <c:v>31.5909953045322</c:v>
                      </c:pt>
                      <c:pt idx="4845">
                        <c:v>31.597547131502601</c:v>
                      </c:pt>
                      <c:pt idx="4846">
                        <c:v>31.6040989584729</c:v>
                      </c:pt>
                      <c:pt idx="4847">
                        <c:v>31.610650785443301</c:v>
                      </c:pt>
                      <c:pt idx="4848">
                        <c:v>31.6172026124136</c:v>
                      </c:pt>
                      <c:pt idx="4849">
                        <c:v>31.623754439383902</c:v>
                      </c:pt>
                      <c:pt idx="4850">
                        <c:v>31.6303062663543</c:v>
                      </c:pt>
                      <c:pt idx="4851">
                        <c:v>31.636858093324602</c:v>
                      </c:pt>
                      <c:pt idx="4852">
                        <c:v>31.643409920294999</c:v>
                      </c:pt>
                      <c:pt idx="4853">
                        <c:v>31.649961747265301</c:v>
                      </c:pt>
                      <c:pt idx="4854">
                        <c:v>31.656513574235699</c:v>
                      </c:pt>
                      <c:pt idx="4855">
                        <c:v>31.663065401206001</c:v>
                      </c:pt>
                      <c:pt idx="4856">
                        <c:v>31.6696172281763</c:v>
                      </c:pt>
                      <c:pt idx="4857">
                        <c:v>31.676169055146701</c:v>
                      </c:pt>
                      <c:pt idx="4858">
                        <c:v>31.682720882117</c:v>
                      </c:pt>
                      <c:pt idx="4859">
                        <c:v>31.689272709087401</c:v>
                      </c:pt>
                      <c:pt idx="4860">
                        <c:v>31.6958245360577</c:v>
                      </c:pt>
                      <c:pt idx="4861">
                        <c:v>31.702376363028101</c:v>
                      </c:pt>
                      <c:pt idx="4862">
                        <c:v>31.708928189998399</c:v>
                      </c:pt>
                      <c:pt idx="4863">
                        <c:v>31.715480016968701</c:v>
                      </c:pt>
                      <c:pt idx="4864">
                        <c:v>31.722031843939099</c:v>
                      </c:pt>
                      <c:pt idx="4865">
                        <c:v>31.728583670909401</c:v>
                      </c:pt>
                      <c:pt idx="4866">
                        <c:v>31.735135497879799</c:v>
                      </c:pt>
                      <c:pt idx="4867">
                        <c:v>31.741687324850101</c:v>
                      </c:pt>
                      <c:pt idx="4868">
                        <c:v>31.7482391518204</c:v>
                      </c:pt>
                      <c:pt idx="4869">
                        <c:v>31.754790978790801</c:v>
                      </c:pt>
                      <c:pt idx="4870">
                        <c:v>31.7613428057611</c:v>
                      </c:pt>
                      <c:pt idx="4871">
                        <c:v>31.767894632731501</c:v>
                      </c:pt>
                      <c:pt idx="4872">
                        <c:v>31.774446459701799</c:v>
                      </c:pt>
                      <c:pt idx="4873">
                        <c:v>31.780998286672201</c:v>
                      </c:pt>
                      <c:pt idx="4874">
                        <c:v>31.787550113642499</c:v>
                      </c:pt>
                      <c:pt idx="4875">
                        <c:v>31.794101940612801</c:v>
                      </c:pt>
                      <c:pt idx="4876">
                        <c:v>31.800653767583199</c:v>
                      </c:pt>
                      <c:pt idx="4877">
                        <c:v>31.807205594553501</c:v>
                      </c:pt>
                      <c:pt idx="4878">
                        <c:v>31.813757421523899</c:v>
                      </c:pt>
                      <c:pt idx="4879">
                        <c:v>31.820309248494201</c:v>
                      </c:pt>
                      <c:pt idx="4880">
                        <c:v>31.826861075464599</c:v>
                      </c:pt>
                      <c:pt idx="4881">
                        <c:v>31.833412902434901</c:v>
                      </c:pt>
                      <c:pt idx="4882">
                        <c:v>31.8399647294052</c:v>
                      </c:pt>
                      <c:pt idx="4883">
                        <c:v>31.846516556375601</c:v>
                      </c:pt>
                      <c:pt idx="4884">
                        <c:v>31.853068383345899</c:v>
                      </c:pt>
                      <c:pt idx="4885">
                        <c:v>31.859620210316301</c:v>
                      </c:pt>
                      <c:pt idx="4886">
                        <c:v>31.866172037286599</c:v>
                      </c:pt>
                      <c:pt idx="4887">
                        <c:v>31.872723864257001</c:v>
                      </c:pt>
                      <c:pt idx="4888">
                        <c:v>31.879275691227299</c:v>
                      </c:pt>
                      <c:pt idx="4889">
                        <c:v>31.885827518197601</c:v>
                      </c:pt>
                      <c:pt idx="4890">
                        <c:v>31.892379345167999</c:v>
                      </c:pt>
                      <c:pt idx="4891">
                        <c:v>31.898931172138301</c:v>
                      </c:pt>
                      <c:pt idx="4892">
                        <c:v>31.905482999108699</c:v>
                      </c:pt>
                      <c:pt idx="4893">
                        <c:v>31.912034826079001</c:v>
                      </c:pt>
                      <c:pt idx="4894">
                        <c:v>31.918586653049299</c:v>
                      </c:pt>
                      <c:pt idx="4895">
                        <c:v>31.925138480019701</c:v>
                      </c:pt>
                      <c:pt idx="4896">
                        <c:v>31.931690306989999</c:v>
                      </c:pt>
                      <c:pt idx="4897">
                        <c:v>31.938242133960401</c:v>
                      </c:pt>
                      <c:pt idx="4898">
                        <c:v>31.944793960930699</c:v>
                      </c:pt>
                      <c:pt idx="4899">
                        <c:v>31.951345787901101</c:v>
                      </c:pt>
                      <c:pt idx="4900">
                        <c:v>31.957897614871399</c:v>
                      </c:pt>
                      <c:pt idx="4901">
                        <c:v>31.964449441841701</c:v>
                      </c:pt>
                      <c:pt idx="4902">
                        <c:v>31.971001268812099</c:v>
                      </c:pt>
                      <c:pt idx="4903">
                        <c:v>31.977553095782401</c:v>
                      </c:pt>
                      <c:pt idx="4904">
                        <c:v>31.984104922752799</c:v>
                      </c:pt>
                      <c:pt idx="4905">
                        <c:v>31.990656749723101</c:v>
                      </c:pt>
                      <c:pt idx="4906">
                        <c:v>31.997208576693499</c:v>
                      </c:pt>
                      <c:pt idx="4907">
                        <c:v>32.003760403663797</c:v>
                      </c:pt>
                      <c:pt idx="4908">
                        <c:v>32.010312230634199</c:v>
                      </c:pt>
                      <c:pt idx="4909">
                        <c:v>32.016864057604501</c:v>
                      </c:pt>
                      <c:pt idx="4910">
                        <c:v>32.023415884574803</c:v>
                      </c:pt>
                      <c:pt idx="4911">
                        <c:v>32.029967711545197</c:v>
                      </c:pt>
                      <c:pt idx="4912">
                        <c:v>32.036519538515499</c:v>
                      </c:pt>
                      <c:pt idx="4913">
                        <c:v>32.043071365485901</c:v>
                      </c:pt>
                      <c:pt idx="4914">
                        <c:v>32.049623192456203</c:v>
                      </c:pt>
                      <c:pt idx="4915">
                        <c:v>32.056175019426497</c:v>
                      </c:pt>
                      <c:pt idx="4916">
                        <c:v>32.062726846396899</c:v>
                      </c:pt>
                      <c:pt idx="4917">
                        <c:v>32.069278673367201</c:v>
                      </c:pt>
                      <c:pt idx="4918">
                        <c:v>32.075830500337602</c:v>
                      </c:pt>
                      <c:pt idx="4919">
                        <c:v>32.082382327307897</c:v>
                      </c:pt>
                      <c:pt idx="4920">
                        <c:v>32.088934154278299</c:v>
                      </c:pt>
                      <c:pt idx="4921">
                        <c:v>32.095485981248601</c:v>
                      </c:pt>
                      <c:pt idx="4922">
                        <c:v>32.102037808218903</c:v>
                      </c:pt>
                      <c:pt idx="4923">
                        <c:v>32.108589635189297</c:v>
                      </c:pt>
                      <c:pt idx="4924">
                        <c:v>32.115141462159599</c:v>
                      </c:pt>
                      <c:pt idx="4925">
                        <c:v>32.12169328913</c:v>
                      </c:pt>
                      <c:pt idx="4926">
                        <c:v>32.128245116100302</c:v>
                      </c:pt>
                      <c:pt idx="4927">
                        <c:v>32.134796943070597</c:v>
                      </c:pt>
                      <c:pt idx="4928">
                        <c:v>32.141348770040999</c:v>
                      </c:pt>
                      <c:pt idx="4929">
                        <c:v>32.147900597011301</c:v>
                      </c:pt>
                      <c:pt idx="4930">
                        <c:v>32.154452423981702</c:v>
                      </c:pt>
                      <c:pt idx="4931">
                        <c:v>32.161004250951997</c:v>
                      </c:pt>
                      <c:pt idx="4932">
                        <c:v>32.167556077922399</c:v>
                      </c:pt>
                      <c:pt idx="4933">
                        <c:v>32.174107904892701</c:v>
                      </c:pt>
                      <c:pt idx="4934">
                        <c:v>32.180659731863003</c:v>
                      </c:pt>
                      <c:pt idx="4935">
                        <c:v>32.187211558833397</c:v>
                      </c:pt>
                      <c:pt idx="4936">
                        <c:v>32.193763385803699</c:v>
                      </c:pt>
                      <c:pt idx="4937">
                        <c:v>32.2003152127741</c:v>
                      </c:pt>
                      <c:pt idx="4938">
                        <c:v>32.206867039744402</c:v>
                      </c:pt>
                      <c:pt idx="4939">
                        <c:v>32.213418866714797</c:v>
                      </c:pt>
                      <c:pt idx="4940">
                        <c:v>32.219970693685099</c:v>
                      </c:pt>
                      <c:pt idx="4941">
                        <c:v>32.226522520655401</c:v>
                      </c:pt>
                      <c:pt idx="4942">
                        <c:v>32.233074347625802</c:v>
                      </c:pt>
                      <c:pt idx="4943">
                        <c:v>32.239626174596097</c:v>
                      </c:pt>
                      <c:pt idx="4944">
                        <c:v>32.246178001566498</c:v>
                      </c:pt>
                      <c:pt idx="4945">
                        <c:v>32.2527298285368</c:v>
                      </c:pt>
                      <c:pt idx="4946">
                        <c:v>32.259281655507202</c:v>
                      </c:pt>
                      <c:pt idx="4947">
                        <c:v>32.265833482477497</c:v>
                      </c:pt>
                      <c:pt idx="4948">
                        <c:v>32.272385309447799</c:v>
                      </c:pt>
                      <c:pt idx="4949">
                        <c:v>32.2789371364182</c:v>
                      </c:pt>
                      <c:pt idx="4950">
                        <c:v>32.285488963388502</c:v>
                      </c:pt>
                      <c:pt idx="4951">
                        <c:v>32.292040790358897</c:v>
                      </c:pt>
                      <c:pt idx="4952">
                        <c:v>32.298592617329199</c:v>
                      </c:pt>
                      <c:pt idx="4953">
                        <c:v>32.3051444442996</c:v>
                      </c:pt>
                      <c:pt idx="4954">
                        <c:v>32.311696271269902</c:v>
                      </c:pt>
                      <c:pt idx="4955">
                        <c:v>32.318248098240197</c:v>
                      </c:pt>
                      <c:pt idx="4956">
                        <c:v>32.324799925210598</c:v>
                      </c:pt>
                      <c:pt idx="4957">
                        <c:v>32.3313517521809</c:v>
                      </c:pt>
                      <c:pt idx="4958">
                        <c:v>32.337903579151302</c:v>
                      </c:pt>
                      <c:pt idx="4959">
                        <c:v>32.344455406121597</c:v>
                      </c:pt>
                      <c:pt idx="4960">
                        <c:v>32.351007233091998</c:v>
                      </c:pt>
                      <c:pt idx="4961">
                        <c:v>32.3575590600623</c:v>
                      </c:pt>
                      <c:pt idx="4962">
                        <c:v>32.364110887032602</c:v>
                      </c:pt>
                      <c:pt idx="4963">
                        <c:v>32.370662714002997</c:v>
                      </c:pt>
                      <c:pt idx="4964">
                        <c:v>32.377214540973299</c:v>
                      </c:pt>
                      <c:pt idx="4965">
                        <c:v>32.3837663679437</c:v>
                      </c:pt>
                      <c:pt idx="4966">
                        <c:v>32.390318194914002</c:v>
                      </c:pt>
                      <c:pt idx="4967">
                        <c:v>32.396870021884297</c:v>
                      </c:pt>
                      <c:pt idx="4968">
                        <c:v>32.403421848854698</c:v>
                      </c:pt>
                      <c:pt idx="4969">
                        <c:v>32.409973675825</c:v>
                      </c:pt>
                      <c:pt idx="4970">
                        <c:v>32.416525502795402</c:v>
                      </c:pt>
                      <c:pt idx="4971">
                        <c:v>32.423077329765697</c:v>
                      </c:pt>
                      <c:pt idx="4972">
                        <c:v>32.429629156736098</c:v>
                      </c:pt>
                      <c:pt idx="4973">
                        <c:v>32.4361809837064</c:v>
                      </c:pt>
                      <c:pt idx="4974">
                        <c:v>32.442732810676702</c:v>
                      </c:pt>
                      <c:pt idx="4975">
                        <c:v>32.449284637647096</c:v>
                      </c:pt>
                      <c:pt idx="4976">
                        <c:v>32.455836464617398</c:v>
                      </c:pt>
                      <c:pt idx="4977">
                        <c:v>32.4623882915878</c:v>
                      </c:pt>
                      <c:pt idx="4978">
                        <c:v>32.468940118558102</c:v>
                      </c:pt>
                      <c:pt idx="4979">
                        <c:v>32.475491945528503</c:v>
                      </c:pt>
                      <c:pt idx="4980">
                        <c:v>32.482043772498798</c:v>
                      </c:pt>
                      <c:pt idx="4981">
                        <c:v>32.4885955994691</c:v>
                      </c:pt>
                      <c:pt idx="4982">
                        <c:v>32.495147426439502</c:v>
                      </c:pt>
                      <c:pt idx="4983">
                        <c:v>32.501699253409797</c:v>
                      </c:pt>
                      <c:pt idx="4984">
                        <c:v>32.508251080380198</c:v>
                      </c:pt>
                      <c:pt idx="4985">
                        <c:v>32.5148029073505</c:v>
                      </c:pt>
                      <c:pt idx="4986">
                        <c:v>32.521354734320902</c:v>
                      </c:pt>
                      <c:pt idx="4987">
                        <c:v>32.527906561291204</c:v>
                      </c:pt>
                      <c:pt idx="4988">
                        <c:v>32.534458388261498</c:v>
                      </c:pt>
                      <c:pt idx="4989">
                        <c:v>32.5410102152319</c:v>
                      </c:pt>
                      <c:pt idx="4990">
                        <c:v>32.547562042202202</c:v>
                      </c:pt>
                      <c:pt idx="4991">
                        <c:v>32.554113869172603</c:v>
                      </c:pt>
                      <c:pt idx="4992">
                        <c:v>32.560665696142898</c:v>
                      </c:pt>
                      <c:pt idx="4993">
                        <c:v>32.5672175231132</c:v>
                      </c:pt>
                      <c:pt idx="4994">
                        <c:v>32.573769350083602</c:v>
                      </c:pt>
                      <c:pt idx="4995">
                        <c:v>32.580321177053897</c:v>
                      </c:pt>
                      <c:pt idx="4996">
                        <c:v>32.586873004024298</c:v>
                      </c:pt>
                      <c:pt idx="4997">
                        <c:v>32.5934248309946</c:v>
                      </c:pt>
                      <c:pt idx="4998">
                        <c:v>32.599976657965001</c:v>
                      </c:pt>
                      <c:pt idx="4999">
                        <c:v>32.606528484935303</c:v>
                      </c:pt>
                      <c:pt idx="5000">
                        <c:v>32.613080311905698</c:v>
                      </c:pt>
                      <c:pt idx="5001">
                        <c:v>32.619632138876</c:v>
                      </c:pt>
                      <c:pt idx="5002">
                        <c:v>32.626183965846302</c:v>
                      </c:pt>
                      <c:pt idx="5003">
                        <c:v>32.632735792816703</c:v>
                      </c:pt>
                      <c:pt idx="5004">
                        <c:v>32.639287619786998</c:v>
                      </c:pt>
                      <c:pt idx="5005">
                        <c:v>32.6458394467574</c:v>
                      </c:pt>
                      <c:pt idx="5006">
                        <c:v>32.652391273727702</c:v>
                      </c:pt>
                      <c:pt idx="5007">
                        <c:v>32.658943100698004</c:v>
                      </c:pt>
                      <c:pt idx="5008">
                        <c:v>32.665494927668398</c:v>
                      </c:pt>
                      <c:pt idx="5009">
                        <c:v>32.6720467546387</c:v>
                      </c:pt>
                      <c:pt idx="5010">
                        <c:v>32.678598581609101</c:v>
                      </c:pt>
                      <c:pt idx="5011">
                        <c:v>32.685150408579403</c:v>
                      </c:pt>
                      <c:pt idx="5012">
                        <c:v>32.691702235549798</c:v>
                      </c:pt>
                      <c:pt idx="5013">
                        <c:v>32.6982540625201</c:v>
                      </c:pt>
                      <c:pt idx="5014">
                        <c:v>32.704805889490402</c:v>
                      </c:pt>
                      <c:pt idx="5015">
                        <c:v>32.711357716460803</c:v>
                      </c:pt>
                      <c:pt idx="5016">
                        <c:v>32.717909543431098</c:v>
                      </c:pt>
                      <c:pt idx="5017">
                        <c:v>32.724461370401499</c:v>
                      </c:pt>
                      <c:pt idx="5018">
                        <c:v>32.731013197371801</c:v>
                      </c:pt>
                      <c:pt idx="5019">
                        <c:v>32.737565024342203</c:v>
                      </c:pt>
                      <c:pt idx="5020">
                        <c:v>32.744116851312498</c:v>
                      </c:pt>
                      <c:pt idx="5021">
                        <c:v>32.7506686782828</c:v>
                      </c:pt>
                      <c:pt idx="5022">
                        <c:v>32.757220505253201</c:v>
                      </c:pt>
                      <c:pt idx="5023">
                        <c:v>32.763772332223503</c:v>
                      </c:pt>
                      <c:pt idx="5024">
                        <c:v>32.770324159193898</c:v>
                      </c:pt>
                      <c:pt idx="5025">
                        <c:v>32.7768759861642</c:v>
                      </c:pt>
                      <c:pt idx="5026">
                        <c:v>32.783427813134601</c:v>
                      </c:pt>
                      <c:pt idx="5027">
                        <c:v>32.789979640104903</c:v>
                      </c:pt>
                      <c:pt idx="5028">
                        <c:v>32.796531467075198</c:v>
                      </c:pt>
                      <c:pt idx="5029">
                        <c:v>32.803083294045599</c:v>
                      </c:pt>
                      <c:pt idx="5030">
                        <c:v>32.809635121015901</c:v>
                      </c:pt>
                      <c:pt idx="5031">
                        <c:v>32.816186947986303</c:v>
                      </c:pt>
                      <c:pt idx="5032">
                        <c:v>32.822738774956598</c:v>
                      </c:pt>
                      <c:pt idx="5033">
                        <c:v>32.829290601926999</c:v>
                      </c:pt>
                      <c:pt idx="5034">
                        <c:v>32.835842428897301</c:v>
                      </c:pt>
                      <c:pt idx="5035">
                        <c:v>32.842394255867603</c:v>
                      </c:pt>
                      <c:pt idx="5036">
                        <c:v>32.848946082837998</c:v>
                      </c:pt>
                      <c:pt idx="5037">
                        <c:v>32.8554979098083</c:v>
                      </c:pt>
                      <c:pt idx="5038">
                        <c:v>32.862049736778701</c:v>
                      </c:pt>
                      <c:pt idx="5039">
                        <c:v>32.868601563749003</c:v>
                      </c:pt>
                      <c:pt idx="5040">
                        <c:v>32.875153390719298</c:v>
                      </c:pt>
                      <c:pt idx="5041">
                        <c:v>32.881705217689699</c:v>
                      </c:pt>
                      <c:pt idx="5042">
                        <c:v>32.888257044660001</c:v>
                      </c:pt>
                      <c:pt idx="5043">
                        <c:v>32.894808871630403</c:v>
                      </c:pt>
                      <c:pt idx="5044">
                        <c:v>32.901360698600698</c:v>
                      </c:pt>
                      <c:pt idx="5045">
                        <c:v>32.907912525571099</c:v>
                      </c:pt>
                      <c:pt idx="5046">
                        <c:v>32.914464352541401</c:v>
                      </c:pt>
                      <c:pt idx="5047">
                        <c:v>32.921016179511703</c:v>
                      </c:pt>
                      <c:pt idx="5048">
                        <c:v>32.927568006482097</c:v>
                      </c:pt>
                      <c:pt idx="5049">
                        <c:v>32.934119833452399</c:v>
                      </c:pt>
                      <c:pt idx="5050">
                        <c:v>32.940671660422801</c:v>
                      </c:pt>
                      <c:pt idx="5051">
                        <c:v>32.947223487393103</c:v>
                      </c:pt>
                      <c:pt idx="5052">
                        <c:v>32.953775314363497</c:v>
                      </c:pt>
                      <c:pt idx="5053">
                        <c:v>32.960327141333799</c:v>
                      </c:pt>
                      <c:pt idx="5054">
                        <c:v>32.966878968304101</c:v>
                      </c:pt>
                      <c:pt idx="5055">
                        <c:v>32.973430795274503</c:v>
                      </c:pt>
                      <c:pt idx="5056">
                        <c:v>32.979982622244798</c:v>
                      </c:pt>
                      <c:pt idx="5057">
                        <c:v>32.986534449215199</c:v>
                      </c:pt>
                      <c:pt idx="5058">
                        <c:v>32.993086276185501</c:v>
                      </c:pt>
                      <c:pt idx="5059">
                        <c:v>32.999638103155903</c:v>
                      </c:pt>
                      <c:pt idx="5060">
                        <c:v>33.006189930126197</c:v>
                      </c:pt>
                      <c:pt idx="5061">
                        <c:v>33.012741757096499</c:v>
                      </c:pt>
                      <c:pt idx="5062">
                        <c:v>33.019293584066901</c:v>
                      </c:pt>
                      <c:pt idx="5063">
                        <c:v>33.025845411037203</c:v>
                      </c:pt>
                      <c:pt idx="5064">
                        <c:v>33.032397238007597</c:v>
                      </c:pt>
                      <c:pt idx="5065">
                        <c:v>33.038949064977899</c:v>
                      </c:pt>
                      <c:pt idx="5066">
                        <c:v>33.045500891948201</c:v>
                      </c:pt>
                      <c:pt idx="5067">
                        <c:v>33.052052718918603</c:v>
                      </c:pt>
                      <c:pt idx="5068">
                        <c:v>33.058604545888898</c:v>
                      </c:pt>
                      <c:pt idx="5069">
                        <c:v>33.065156372859299</c:v>
                      </c:pt>
                      <c:pt idx="5070">
                        <c:v>33.071708199829601</c:v>
                      </c:pt>
                      <c:pt idx="5071">
                        <c:v>33.078260026800002</c:v>
                      </c:pt>
                      <c:pt idx="5072">
                        <c:v>33.084811853770297</c:v>
                      </c:pt>
                      <c:pt idx="5073">
                        <c:v>33.091363680740599</c:v>
                      </c:pt>
                      <c:pt idx="5074">
                        <c:v>33.097915507711001</c:v>
                      </c:pt>
                      <c:pt idx="5075">
                        <c:v>33.104467334681303</c:v>
                      </c:pt>
                      <c:pt idx="5076">
                        <c:v>33.111019161651697</c:v>
                      </c:pt>
                      <c:pt idx="5077">
                        <c:v>33.117570988621999</c:v>
                      </c:pt>
                      <c:pt idx="5078">
                        <c:v>33.124122815592401</c:v>
                      </c:pt>
                      <c:pt idx="5079">
                        <c:v>33.130674642562703</c:v>
                      </c:pt>
                      <c:pt idx="5080">
                        <c:v>33.137226469532997</c:v>
                      </c:pt>
                      <c:pt idx="5081">
                        <c:v>33.143778296503399</c:v>
                      </c:pt>
                      <c:pt idx="5082">
                        <c:v>33.150330123473701</c:v>
                      </c:pt>
                      <c:pt idx="5083">
                        <c:v>33.156881950444102</c:v>
                      </c:pt>
                      <c:pt idx="5084">
                        <c:v>33.163433777414397</c:v>
                      </c:pt>
                      <c:pt idx="5085">
                        <c:v>33.169985604384799</c:v>
                      </c:pt>
                      <c:pt idx="5086">
                        <c:v>33.176537431355101</c:v>
                      </c:pt>
                      <c:pt idx="5087">
                        <c:v>33.183089258325403</c:v>
                      </c:pt>
                      <c:pt idx="5088">
                        <c:v>33.189641085295797</c:v>
                      </c:pt>
                      <c:pt idx="5089">
                        <c:v>33.196192912266099</c:v>
                      </c:pt>
                      <c:pt idx="5090">
                        <c:v>33.2027447392365</c:v>
                      </c:pt>
                      <c:pt idx="5091">
                        <c:v>33.209296566206802</c:v>
                      </c:pt>
                      <c:pt idx="5092">
                        <c:v>33.215848393177197</c:v>
                      </c:pt>
                      <c:pt idx="5093">
                        <c:v>33.222400220147499</c:v>
                      </c:pt>
                      <c:pt idx="5094">
                        <c:v>33.228952047117801</c:v>
                      </c:pt>
                      <c:pt idx="5095">
                        <c:v>33.235503874088202</c:v>
                      </c:pt>
                      <c:pt idx="5096">
                        <c:v>33.242055701058497</c:v>
                      </c:pt>
                      <c:pt idx="5097">
                        <c:v>33.248607528028899</c:v>
                      </c:pt>
                      <c:pt idx="5098">
                        <c:v>33.255159354999201</c:v>
                      </c:pt>
                      <c:pt idx="5099">
                        <c:v>33.261711181969602</c:v>
                      </c:pt>
                      <c:pt idx="5100">
                        <c:v>33.268263008939897</c:v>
                      </c:pt>
                      <c:pt idx="5101">
                        <c:v>33.274814835910199</c:v>
                      </c:pt>
                      <c:pt idx="5102">
                        <c:v>33.2813666628806</c:v>
                      </c:pt>
                      <c:pt idx="5103">
                        <c:v>33.287918489850902</c:v>
                      </c:pt>
                      <c:pt idx="5104">
                        <c:v>33.294470316821297</c:v>
                      </c:pt>
                      <c:pt idx="5105">
                        <c:v>33.301022143791599</c:v>
                      </c:pt>
                      <c:pt idx="5106">
                        <c:v>33.307573970762</c:v>
                      </c:pt>
                      <c:pt idx="5107">
                        <c:v>33.314125797732302</c:v>
                      </c:pt>
                      <c:pt idx="5108">
                        <c:v>33.320677624702597</c:v>
                      </c:pt>
                      <c:pt idx="5109">
                        <c:v>33.327229451672999</c:v>
                      </c:pt>
                      <c:pt idx="5110">
                        <c:v>33.333781278643301</c:v>
                      </c:pt>
                      <c:pt idx="5111">
                        <c:v>33.340333105613702</c:v>
                      </c:pt>
                      <c:pt idx="5112">
                        <c:v>33.346884932583997</c:v>
                      </c:pt>
                      <c:pt idx="5113">
                        <c:v>33.353436759554299</c:v>
                      </c:pt>
                      <c:pt idx="5114">
                        <c:v>33.3599885865247</c:v>
                      </c:pt>
                      <c:pt idx="5115">
                        <c:v>33.366540413495002</c:v>
                      </c:pt>
                      <c:pt idx="5116">
                        <c:v>33.373092240465397</c:v>
                      </c:pt>
                      <c:pt idx="5117">
                        <c:v>33.379644067435699</c:v>
                      </c:pt>
                      <c:pt idx="5118">
                        <c:v>33.3861958944061</c:v>
                      </c:pt>
                      <c:pt idx="5119">
                        <c:v>33.392747721376402</c:v>
                      </c:pt>
                      <c:pt idx="5120">
                        <c:v>33.399299548346697</c:v>
                      </c:pt>
                      <c:pt idx="5121">
                        <c:v>33.405851375317098</c:v>
                      </c:pt>
                      <c:pt idx="5122">
                        <c:v>33.4124032022874</c:v>
                      </c:pt>
                      <c:pt idx="5123">
                        <c:v>33.418955029257802</c:v>
                      </c:pt>
                      <c:pt idx="5124">
                        <c:v>33.425506856228097</c:v>
                      </c:pt>
                      <c:pt idx="5125">
                        <c:v>33.432058683198498</c:v>
                      </c:pt>
                      <c:pt idx="5126">
                        <c:v>33.4386105101688</c:v>
                      </c:pt>
                      <c:pt idx="5127">
                        <c:v>33.445162337139102</c:v>
                      </c:pt>
                      <c:pt idx="5128">
                        <c:v>33.451714164109497</c:v>
                      </c:pt>
                      <c:pt idx="5129">
                        <c:v>33.458265991079799</c:v>
                      </c:pt>
                      <c:pt idx="5130">
                        <c:v>33.4648178180502</c:v>
                      </c:pt>
                      <c:pt idx="5131">
                        <c:v>33.471369645020502</c:v>
                      </c:pt>
                      <c:pt idx="5132">
                        <c:v>33.477921471990904</c:v>
                      </c:pt>
                      <c:pt idx="5133">
                        <c:v>33.484473298961198</c:v>
                      </c:pt>
                      <c:pt idx="5134">
                        <c:v>33.4910251259315</c:v>
                      </c:pt>
                      <c:pt idx="5135">
                        <c:v>33.497576952901902</c:v>
                      </c:pt>
                      <c:pt idx="5136">
                        <c:v>33.504128779872197</c:v>
                      </c:pt>
                      <c:pt idx="5137">
                        <c:v>33.510680606842598</c:v>
                      </c:pt>
                      <c:pt idx="5138">
                        <c:v>33.5172324338129</c:v>
                      </c:pt>
                      <c:pt idx="5139">
                        <c:v>33.523784260783302</c:v>
                      </c:pt>
                      <c:pt idx="5140">
                        <c:v>33.530336087753597</c:v>
                      </c:pt>
                      <c:pt idx="5141">
                        <c:v>33.536887914723899</c:v>
                      </c:pt>
                      <c:pt idx="5142">
                        <c:v>33.5434397416943</c:v>
                      </c:pt>
                      <c:pt idx="5143">
                        <c:v>33.549991568664602</c:v>
                      </c:pt>
                      <c:pt idx="5144">
                        <c:v>33.556543395635003</c:v>
                      </c:pt>
                      <c:pt idx="5145">
                        <c:v>33.563095222605298</c:v>
                      </c:pt>
                      <c:pt idx="5146">
                        <c:v>33.5696470495756</c:v>
                      </c:pt>
                      <c:pt idx="5147">
                        <c:v>33.576198876546002</c:v>
                      </c:pt>
                      <c:pt idx="5148">
                        <c:v>33.582750703516297</c:v>
                      </c:pt>
                      <c:pt idx="5149">
                        <c:v>33.589302530486698</c:v>
                      </c:pt>
                      <c:pt idx="5150">
                        <c:v>33.595854357457</c:v>
                      </c:pt>
                      <c:pt idx="5151">
                        <c:v>33.602406184427402</c:v>
                      </c:pt>
                      <c:pt idx="5152">
                        <c:v>33.608958011397696</c:v>
                      </c:pt>
                      <c:pt idx="5153">
                        <c:v>33.615509838367998</c:v>
                      </c:pt>
                      <c:pt idx="5154">
                        <c:v>33.6220616653384</c:v>
                      </c:pt>
                      <c:pt idx="5155">
                        <c:v>33.628613492308702</c:v>
                      </c:pt>
                      <c:pt idx="5156">
                        <c:v>33.635165319279103</c:v>
                      </c:pt>
                      <c:pt idx="5157">
                        <c:v>33.641717146249398</c:v>
                      </c:pt>
                      <c:pt idx="5158">
                        <c:v>33.6482689732198</c:v>
                      </c:pt>
                      <c:pt idx="5159">
                        <c:v>33.654820800190102</c:v>
                      </c:pt>
                      <c:pt idx="5160">
                        <c:v>33.661372627160397</c:v>
                      </c:pt>
                      <c:pt idx="5161">
                        <c:v>33.667924454130798</c:v>
                      </c:pt>
                      <c:pt idx="5162">
                        <c:v>33.6744762811011</c:v>
                      </c:pt>
                      <c:pt idx="5163">
                        <c:v>33.681028108071501</c:v>
                      </c:pt>
                      <c:pt idx="5164">
                        <c:v>33.687579935041803</c:v>
                      </c:pt>
                      <c:pt idx="5165">
                        <c:v>33.694131762012198</c:v>
                      </c:pt>
                      <c:pt idx="5166">
                        <c:v>33.7006835889825</c:v>
                      </c:pt>
                      <c:pt idx="5167">
                        <c:v>33.707235415952802</c:v>
                      </c:pt>
                      <c:pt idx="5168">
                        <c:v>33.713787242923203</c:v>
                      </c:pt>
                      <c:pt idx="5169">
                        <c:v>33.720339069893498</c:v>
                      </c:pt>
                      <c:pt idx="5170">
                        <c:v>33.7268908968639</c:v>
                      </c:pt>
                      <c:pt idx="5171">
                        <c:v>33.733442723834202</c:v>
                      </c:pt>
                      <c:pt idx="5172">
                        <c:v>33.739994550804603</c:v>
                      </c:pt>
                      <c:pt idx="5173">
                        <c:v>33.746546377774898</c:v>
                      </c:pt>
                      <c:pt idx="5174">
                        <c:v>33.7530982047452</c:v>
                      </c:pt>
                      <c:pt idx="5175">
                        <c:v>33.759650031715601</c:v>
                      </c:pt>
                      <c:pt idx="5176">
                        <c:v>33.766201858685903</c:v>
                      </c:pt>
                      <c:pt idx="5177">
                        <c:v>33.772753685656298</c:v>
                      </c:pt>
                      <c:pt idx="5178">
                        <c:v>33.7793055126266</c:v>
                      </c:pt>
                      <c:pt idx="5179">
                        <c:v>33.785857339597001</c:v>
                      </c:pt>
                      <c:pt idx="5180">
                        <c:v>33.792409166567303</c:v>
                      </c:pt>
                      <c:pt idx="5181">
                        <c:v>33.798960993537598</c:v>
                      </c:pt>
                      <c:pt idx="5182">
                        <c:v>33.805512820508</c:v>
                      </c:pt>
                      <c:pt idx="5183">
                        <c:v>33.812064647478302</c:v>
                      </c:pt>
                      <c:pt idx="5184">
                        <c:v>33.818616474448703</c:v>
                      </c:pt>
                      <c:pt idx="5185">
                        <c:v>33.825168301418998</c:v>
                      </c:pt>
                      <c:pt idx="5186">
                        <c:v>33.8317201283893</c:v>
                      </c:pt>
                      <c:pt idx="5187">
                        <c:v>33.838271955359701</c:v>
                      </c:pt>
                      <c:pt idx="5188">
                        <c:v>33.844823782330003</c:v>
                      </c:pt>
                      <c:pt idx="5189">
                        <c:v>33.851375609300398</c:v>
                      </c:pt>
                      <c:pt idx="5190">
                        <c:v>33.8579274362707</c:v>
                      </c:pt>
                      <c:pt idx="5191">
                        <c:v>33.864479263241101</c:v>
                      </c:pt>
                      <c:pt idx="5192">
                        <c:v>33.871031090211403</c:v>
                      </c:pt>
                      <c:pt idx="5193">
                        <c:v>33.877582917181698</c:v>
                      </c:pt>
                      <c:pt idx="5194">
                        <c:v>33.884134744152099</c:v>
                      </c:pt>
                      <c:pt idx="5195">
                        <c:v>33.890686571122401</c:v>
                      </c:pt>
                      <c:pt idx="5196">
                        <c:v>33.897238398092803</c:v>
                      </c:pt>
                      <c:pt idx="5197">
                        <c:v>33.903790225063098</c:v>
                      </c:pt>
                      <c:pt idx="5198">
                        <c:v>33.910342052033499</c:v>
                      </c:pt>
                      <c:pt idx="5199">
                        <c:v>33.916893879003801</c:v>
                      </c:pt>
                      <c:pt idx="5200">
                        <c:v>33.923445705974103</c:v>
                      </c:pt>
                      <c:pt idx="5201">
                        <c:v>33.929997532944498</c:v>
                      </c:pt>
                      <c:pt idx="5202">
                        <c:v>33.9365493599148</c:v>
                      </c:pt>
                      <c:pt idx="5203">
                        <c:v>33.943101186885201</c:v>
                      </c:pt>
                      <c:pt idx="5204">
                        <c:v>33.949653013855503</c:v>
                      </c:pt>
                      <c:pt idx="5205">
                        <c:v>33.956204840825897</c:v>
                      </c:pt>
                      <c:pt idx="5206">
                        <c:v>33.962756667796199</c:v>
                      </c:pt>
                      <c:pt idx="5207">
                        <c:v>33.969308494766501</c:v>
                      </c:pt>
                      <c:pt idx="5208">
                        <c:v>33.975860321736903</c:v>
                      </c:pt>
                      <c:pt idx="5209">
                        <c:v>33.982412148707198</c:v>
                      </c:pt>
                      <c:pt idx="5210">
                        <c:v>33.988963975677599</c:v>
                      </c:pt>
                      <c:pt idx="5211">
                        <c:v>33.995515802647901</c:v>
                      </c:pt>
                      <c:pt idx="5212">
                        <c:v>34.002067629618303</c:v>
                      </c:pt>
                      <c:pt idx="5213">
                        <c:v>34.008619456588598</c:v>
                      </c:pt>
                      <c:pt idx="5214">
                        <c:v>34.0151712835589</c:v>
                      </c:pt>
                      <c:pt idx="5215">
                        <c:v>34.021723110529301</c:v>
                      </c:pt>
                      <c:pt idx="5216">
                        <c:v>34.028274937499603</c:v>
                      </c:pt>
                      <c:pt idx="5217">
                        <c:v>34.034826764469997</c:v>
                      </c:pt>
                      <c:pt idx="5218">
                        <c:v>34.041378591440299</c:v>
                      </c:pt>
                      <c:pt idx="5219">
                        <c:v>34.047930418410601</c:v>
                      </c:pt>
                      <c:pt idx="5220">
                        <c:v>34.054482245381003</c:v>
                      </c:pt>
                      <c:pt idx="5221">
                        <c:v>34.061034072351298</c:v>
                      </c:pt>
                      <c:pt idx="5222">
                        <c:v>34.067585899321699</c:v>
                      </c:pt>
                      <c:pt idx="5223">
                        <c:v>34.074137726292001</c:v>
                      </c:pt>
                      <c:pt idx="5224">
                        <c:v>34.080689553262403</c:v>
                      </c:pt>
                      <c:pt idx="5225">
                        <c:v>34.087241380232697</c:v>
                      </c:pt>
                      <c:pt idx="5226">
                        <c:v>34.093793207202999</c:v>
                      </c:pt>
                      <c:pt idx="5227">
                        <c:v>34.100345034173401</c:v>
                      </c:pt>
                      <c:pt idx="5228">
                        <c:v>34.106896861143703</c:v>
                      </c:pt>
                      <c:pt idx="5229">
                        <c:v>34.113448688114097</c:v>
                      </c:pt>
                      <c:pt idx="5230">
                        <c:v>34.120000515084399</c:v>
                      </c:pt>
                      <c:pt idx="5231">
                        <c:v>34.126552342054801</c:v>
                      </c:pt>
                      <c:pt idx="5232">
                        <c:v>34.133104169025103</c:v>
                      </c:pt>
                      <c:pt idx="5233">
                        <c:v>34.139655995995398</c:v>
                      </c:pt>
                      <c:pt idx="5234">
                        <c:v>34.146207822965799</c:v>
                      </c:pt>
                      <c:pt idx="5235">
                        <c:v>34.152759649936101</c:v>
                      </c:pt>
                      <c:pt idx="5236">
                        <c:v>34.159311476906502</c:v>
                      </c:pt>
                      <c:pt idx="5237">
                        <c:v>34.165863303876797</c:v>
                      </c:pt>
                      <c:pt idx="5238">
                        <c:v>34.172415130847099</c:v>
                      </c:pt>
                      <c:pt idx="5239">
                        <c:v>34.178966957817501</c:v>
                      </c:pt>
                      <c:pt idx="5240">
                        <c:v>34.185518784787803</c:v>
                      </c:pt>
                      <c:pt idx="5241">
                        <c:v>34.192070611758197</c:v>
                      </c:pt>
                      <c:pt idx="5242">
                        <c:v>34.198622438728499</c:v>
                      </c:pt>
                      <c:pt idx="5243">
                        <c:v>34.205174265698901</c:v>
                      </c:pt>
                      <c:pt idx="5244">
                        <c:v>34.211726092669203</c:v>
                      </c:pt>
                      <c:pt idx="5245">
                        <c:v>34.218277919639497</c:v>
                      </c:pt>
                      <c:pt idx="5246">
                        <c:v>34.224829746609899</c:v>
                      </c:pt>
                      <c:pt idx="5247">
                        <c:v>34.231381573580201</c:v>
                      </c:pt>
                      <c:pt idx="5248">
                        <c:v>34.237933400550602</c:v>
                      </c:pt>
                      <c:pt idx="5249">
                        <c:v>34.244485227520897</c:v>
                      </c:pt>
                      <c:pt idx="5250">
                        <c:v>34.251037054491299</c:v>
                      </c:pt>
                      <c:pt idx="5251">
                        <c:v>34.257588881461601</c:v>
                      </c:pt>
                      <c:pt idx="5252">
                        <c:v>34.264140708431903</c:v>
                      </c:pt>
                      <c:pt idx="5253">
                        <c:v>34.270692535402297</c:v>
                      </c:pt>
                      <c:pt idx="5254">
                        <c:v>34.277244362372599</c:v>
                      </c:pt>
                      <c:pt idx="5255">
                        <c:v>34.283796189343001</c:v>
                      </c:pt>
                      <c:pt idx="5256">
                        <c:v>34.290348016313303</c:v>
                      </c:pt>
                      <c:pt idx="5257">
                        <c:v>34.296899843283697</c:v>
                      </c:pt>
                      <c:pt idx="5258">
                        <c:v>34.303451670253999</c:v>
                      </c:pt>
                      <c:pt idx="5259">
                        <c:v>34.3100034972244</c:v>
                      </c:pt>
                      <c:pt idx="5260">
                        <c:v>34.316555324194702</c:v>
                      </c:pt>
                      <c:pt idx="5261">
                        <c:v>34.323107151164997</c:v>
                      </c:pt>
                      <c:pt idx="5262">
                        <c:v>34.329658978135399</c:v>
                      </c:pt>
                      <c:pt idx="5263">
                        <c:v>34.336210805105701</c:v>
                      </c:pt>
                      <c:pt idx="5264">
                        <c:v>34.342762632076102</c:v>
                      </c:pt>
                      <c:pt idx="5265">
                        <c:v>34.349314459046397</c:v>
                      </c:pt>
                      <c:pt idx="5266">
                        <c:v>34.355866286016699</c:v>
                      </c:pt>
                      <c:pt idx="5267">
                        <c:v>34.3624181129871</c:v>
                      </c:pt>
                      <c:pt idx="5268">
                        <c:v>34.368969939957402</c:v>
                      </c:pt>
                      <c:pt idx="5269">
                        <c:v>34.375521766927797</c:v>
                      </c:pt>
                      <c:pt idx="5270">
                        <c:v>34.382073593898099</c:v>
                      </c:pt>
                      <c:pt idx="5271">
                        <c:v>34.3886254208685</c:v>
                      </c:pt>
                      <c:pt idx="5272">
                        <c:v>34.395177247838802</c:v>
                      </c:pt>
                      <c:pt idx="5273">
                        <c:v>34.401729074809097</c:v>
                      </c:pt>
                      <c:pt idx="5274">
                        <c:v>34.408280901779499</c:v>
                      </c:pt>
                      <c:pt idx="5275">
                        <c:v>34.414832728749801</c:v>
                      </c:pt>
                      <c:pt idx="5276">
                        <c:v>34.421384555720202</c:v>
                      </c:pt>
                      <c:pt idx="5277">
                        <c:v>34.427936382690497</c:v>
                      </c:pt>
                      <c:pt idx="5278">
                        <c:v>34.434488209660898</c:v>
                      </c:pt>
                      <c:pt idx="5279">
                        <c:v>34.4410400366312</c:v>
                      </c:pt>
                      <c:pt idx="5280">
                        <c:v>34.447591863601502</c:v>
                      </c:pt>
                      <c:pt idx="5281">
                        <c:v>34.454143690571897</c:v>
                      </c:pt>
                      <c:pt idx="5282">
                        <c:v>34.460695517542199</c:v>
                      </c:pt>
                      <c:pt idx="5283">
                        <c:v>34.4672473445126</c:v>
                      </c:pt>
                      <c:pt idx="5284">
                        <c:v>34.473799171482902</c:v>
                      </c:pt>
                      <c:pt idx="5285">
                        <c:v>34.480350998453197</c:v>
                      </c:pt>
                      <c:pt idx="5286">
                        <c:v>34.486902825423599</c:v>
                      </c:pt>
                      <c:pt idx="5287">
                        <c:v>34.493454652393901</c:v>
                      </c:pt>
                      <c:pt idx="5288">
                        <c:v>34.500006479364302</c:v>
                      </c:pt>
                      <c:pt idx="5289">
                        <c:v>34.506558306334597</c:v>
                      </c:pt>
                      <c:pt idx="5290">
                        <c:v>34.513110133304998</c:v>
                      </c:pt>
                      <c:pt idx="5291">
                        <c:v>34.5196619602753</c:v>
                      </c:pt>
                      <c:pt idx="5292">
                        <c:v>34.526213787245602</c:v>
                      </c:pt>
                      <c:pt idx="5293">
                        <c:v>34.532765614215997</c:v>
                      </c:pt>
                      <c:pt idx="5294">
                        <c:v>34.539317441186299</c:v>
                      </c:pt>
                      <c:pt idx="5295">
                        <c:v>34.5458692681567</c:v>
                      </c:pt>
                      <c:pt idx="5296">
                        <c:v>34.552421095127002</c:v>
                      </c:pt>
                      <c:pt idx="5297">
                        <c:v>34.558972922097396</c:v>
                      </c:pt>
                      <c:pt idx="5298">
                        <c:v>34.565524749067698</c:v>
                      </c:pt>
                      <c:pt idx="5299">
                        <c:v>34.572076576038</c:v>
                      </c:pt>
                      <c:pt idx="5300">
                        <c:v>34.578628403008402</c:v>
                      </c:pt>
                      <c:pt idx="5301">
                        <c:v>34.585180229978697</c:v>
                      </c:pt>
                      <c:pt idx="5302">
                        <c:v>34.591732056949098</c:v>
                      </c:pt>
                      <c:pt idx="5303">
                        <c:v>34.5982838839194</c:v>
                      </c:pt>
                      <c:pt idx="5304">
                        <c:v>34.604835710889802</c:v>
                      </c:pt>
                      <c:pt idx="5305">
                        <c:v>34.611387537860097</c:v>
                      </c:pt>
                      <c:pt idx="5306">
                        <c:v>34.617939364830399</c:v>
                      </c:pt>
                      <c:pt idx="5307">
                        <c:v>34.6244911918008</c:v>
                      </c:pt>
                      <c:pt idx="5308">
                        <c:v>34.631043018771102</c:v>
                      </c:pt>
                      <c:pt idx="5309">
                        <c:v>34.637594845741503</c:v>
                      </c:pt>
                      <c:pt idx="5310">
                        <c:v>34.644146672711798</c:v>
                      </c:pt>
                      <c:pt idx="5311">
                        <c:v>34.6506984996822</c:v>
                      </c:pt>
                      <c:pt idx="5312">
                        <c:v>34.657250326652502</c:v>
                      </c:pt>
                      <c:pt idx="5313">
                        <c:v>34.663802153622797</c:v>
                      </c:pt>
                      <c:pt idx="5314">
                        <c:v>34.670353980593198</c:v>
                      </c:pt>
                      <c:pt idx="5315">
                        <c:v>34.6769058075635</c:v>
                      </c:pt>
                      <c:pt idx="5316">
                        <c:v>34.683457634533902</c:v>
                      </c:pt>
                      <c:pt idx="5317">
                        <c:v>34.690009461504197</c:v>
                      </c:pt>
                      <c:pt idx="5318">
                        <c:v>34.696561288474498</c:v>
                      </c:pt>
                      <c:pt idx="5319">
                        <c:v>34.7031131154449</c:v>
                      </c:pt>
                      <c:pt idx="5320">
                        <c:v>34.709664942415202</c:v>
                      </c:pt>
                      <c:pt idx="5321">
                        <c:v>34.716216769385603</c:v>
                      </c:pt>
                      <c:pt idx="5322">
                        <c:v>34.722768596355898</c:v>
                      </c:pt>
                      <c:pt idx="5323">
                        <c:v>34.7293204233263</c:v>
                      </c:pt>
                      <c:pt idx="5324">
                        <c:v>34.735872250296602</c:v>
                      </c:pt>
                      <c:pt idx="5325">
                        <c:v>34.742424077266897</c:v>
                      </c:pt>
                      <c:pt idx="5326">
                        <c:v>34.748975904237298</c:v>
                      </c:pt>
                      <c:pt idx="5327">
                        <c:v>34.7555277312076</c:v>
                      </c:pt>
                      <c:pt idx="5328">
                        <c:v>34.762079558178002</c:v>
                      </c:pt>
                      <c:pt idx="5329">
                        <c:v>34.768631385148304</c:v>
                      </c:pt>
                      <c:pt idx="5330">
                        <c:v>34.775183212118698</c:v>
                      </c:pt>
                      <c:pt idx="5331">
                        <c:v>34.781735039089</c:v>
                      </c:pt>
                      <c:pt idx="5332">
                        <c:v>34.788286866059302</c:v>
                      </c:pt>
                      <c:pt idx="5333">
                        <c:v>34.794838693029703</c:v>
                      </c:pt>
                      <c:pt idx="5334">
                        <c:v>34.801390519999998</c:v>
                      </c:pt>
                      <c:pt idx="5335">
                        <c:v>34.8079423469704</c:v>
                      </c:pt>
                      <c:pt idx="5336">
                        <c:v>34.814494173940702</c:v>
                      </c:pt>
                      <c:pt idx="5337">
                        <c:v>34.821046000911103</c:v>
                      </c:pt>
                      <c:pt idx="5338">
                        <c:v>34.827597827881398</c:v>
                      </c:pt>
                      <c:pt idx="5339">
                        <c:v>34.8341496548517</c:v>
                      </c:pt>
                      <c:pt idx="5340">
                        <c:v>34.840701481822101</c:v>
                      </c:pt>
                      <c:pt idx="5341">
                        <c:v>34.847253308792403</c:v>
                      </c:pt>
                      <c:pt idx="5342">
                        <c:v>34.853805135762798</c:v>
                      </c:pt>
                      <c:pt idx="5343">
                        <c:v>34.8603569627331</c:v>
                      </c:pt>
                      <c:pt idx="5344">
                        <c:v>34.866908789703402</c:v>
                      </c:pt>
                      <c:pt idx="5345">
                        <c:v>34.873460616673803</c:v>
                      </c:pt>
                      <c:pt idx="5346">
                        <c:v>34.880012443644098</c:v>
                      </c:pt>
                      <c:pt idx="5347">
                        <c:v>34.8865642706145</c:v>
                      </c:pt>
                      <c:pt idx="5348">
                        <c:v>34.893116097584802</c:v>
                      </c:pt>
                      <c:pt idx="5349">
                        <c:v>34.899667924555203</c:v>
                      </c:pt>
                      <c:pt idx="5350">
                        <c:v>34.906219751525498</c:v>
                      </c:pt>
                      <c:pt idx="5351">
                        <c:v>34.912771578495899</c:v>
                      </c:pt>
                      <c:pt idx="5352">
                        <c:v>34.919323405466201</c:v>
                      </c:pt>
                      <c:pt idx="5353">
                        <c:v>34.925875232436503</c:v>
                      </c:pt>
                      <c:pt idx="5354">
                        <c:v>34.932427059406898</c:v>
                      </c:pt>
                      <c:pt idx="5355">
                        <c:v>34.9389788863772</c:v>
                      </c:pt>
                      <c:pt idx="5356">
                        <c:v>34.945530713347601</c:v>
                      </c:pt>
                      <c:pt idx="5357">
                        <c:v>34.952082540317903</c:v>
                      </c:pt>
                      <c:pt idx="5358">
                        <c:v>34.958634367288198</c:v>
                      </c:pt>
                      <c:pt idx="5359">
                        <c:v>34.9651861942586</c:v>
                      </c:pt>
                      <c:pt idx="5360">
                        <c:v>34.971738021228902</c:v>
                      </c:pt>
                      <c:pt idx="5361">
                        <c:v>34.978289848199303</c:v>
                      </c:pt>
                      <c:pt idx="5362">
                        <c:v>34.984841675169598</c:v>
                      </c:pt>
                      <c:pt idx="5363">
                        <c:v>34.991393502139999</c:v>
                      </c:pt>
                      <c:pt idx="5364">
                        <c:v>34.997945329110301</c:v>
                      </c:pt>
                      <c:pt idx="5365">
                        <c:v>35.004497156080603</c:v>
                      </c:pt>
                      <c:pt idx="5366">
                        <c:v>35.011048983050998</c:v>
                      </c:pt>
                      <c:pt idx="5367">
                        <c:v>35.0176008100213</c:v>
                      </c:pt>
                      <c:pt idx="5368">
                        <c:v>35.024152636991701</c:v>
                      </c:pt>
                      <c:pt idx="5369">
                        <c:v>35.030704463962003</c:v>
                      </c:pt>
                      <c:pt idx="5370">
                        <c:v>35.037256290932397</c:v>
                      </c:pt>
                      <c:pt idx="5371">
                        <c:v>35.043808117902699</c:v>
                      </c:pt>
                      <c:pt idx="5372">
                        <c:v>35.050359944873001</c:v>
                      </c:pt>
                      <c:pt idx="5373">
                        <c:v>35.056911771843403</c:v>
                      </c:pt>
                      <c:pt idx="5374">
                        <c:v>35.063463598813698</c:v>
                      </c:pt>
                      <c:pt idx="5375">
                        <c:v>35.070015425784099</c:v>
                      </c:pt>
                      <c:pt idx="5376">
                        <c:v>35.076567252754401</c:v>
                      </c:pt>
                      <c:pt idx="5377">
                        <c:v>35.083119079724803</c:v>
                      </c:pt>
                      <c:pt idx="5378">
                        <c:v>35.089670906695098</c:v>
                      </c:pt>
                      <c:pt idx="5379">
                        <c:v>35.0962227336654</c:v>
                      </c:pt>
                      <c:pt idx="5380">
                        <c:v>35.102774560635801</c:v>
                      </c:pt>
                      <c:pt idx="5381">
                        <c:v>35.109326387606103</c:v>
                      </c:pt>
                      <c:pt idx="5382">
                        <c:v>35.115878214576497</c:v>
                      </c:pt>
                      <c:pt idx="5383">
                        <c:v>35.122430041546799</c:v>
                      </c:pt>
                      <c:pt idx="5384">
                        <c:v>35.128981868517201</c:v>
                      </c:pt>
                      <c:pt idx="5385">
                        <c:v>35.135533695487503</c:v>
                      </c:pt>
                      <c:pt idx="5386">
                        <c:v>35.142085522457798</c:v>
                      </c:pt>
                      <c:pt idx="5387">
                        <c:v>35.148637349428199</c:v>
                      </c:pt>
                      <c:pt idx="5388">
                        <c:v>35.155189176398501</c:v>
                      </c:pt>
                      <c:pt idx="5389">
                        <c:v>35.161741003368903</c:v>
                      </c:pt>
                      <c:pt idx="5390">
                        <c:v>35.168292830339198</c:v>
                      </c:pt>
                      <c:pt idx="5391">
                        <c:v>35.174844657309499</c:v>
                      </c:pt>
                      <c:pt idx="5392">
                        <c:v>35.181396484279901</c:v>
                      </c:pt>
                      <c:pt idx="5393">
                        <c:v>35.187948311250203</c:v>
                      </c:pt>
                      <c:pt idx="5394">
                        <c:v>35.194500138220597</c:v>
                      </c:pt>
                      <c:pt idx="5395">
                        <c:v>35.201051965190899</c:v>
                      </c:pt>
                      <c:pt idx="5396">
                        <c:v>35.207603792161301</c:v>
                      </c:pt>
                      <c:pt idx="5397">
                        <c:v>35.214155619131603</c:v>
                      </c:pt>
                      <c:pt idx="5398">
                        <c:v>35.220707446101898</c:v>
                      </c:pt>
                      <c:pt idx="5399">
                        <c:v>35.227259273072299</c:v>
                      </c:pt>
                      <c:pt idx="5400">
                        <c:v>35.233811100042601</c:v>
                      </c:pt>
                      <c:pt idx="5401">
                        <c:v>35.240362927013003</c:v>
                      </c:pt>
                      <c:pt idx="5402">
                        <c:v>35.246914753983297</c:v>
                      </c:pt>
                      <c:pt idx="5403">
                        <c:v>35.253466580953699</c:v>
                      </c:pt>
                      <c:pt idx="5404">
                        <c:v>35.260018407924001</c:v>
                      </c:pt>
                      <c:pt idx="5405">
                        <c:v>35.266570234894303</c:v>
                      </c:pt>
                      <c:pt idx="5406">
                        <c:v>35.273122061864697</c:v>
                      </c:pt>
                      <c:pt idx="5407">
                        <c:v>35.279673888834999</c:v>
                      </c:pt>
                      <c:pt idx="5408">
                        <c:v>35.286225715805401</c:v>
                      </c:pt>
                      <c:pt idx="5409">
                        <c:v>35.292777542775703</c:v>
                      </c:pt>
                      <c:pt idx="5410">
                        <c:v>35.299329369746097</c:v>
                      </c:pt>
                      <c:pt idx="5411">
                        <c:v>35.305881196716399</c:v>
                      </c:pt>
                      <c:pt idx="5412">
                        <c:v>35.312433023686701</c:v>
                      </c:pt>
                      <c:pt idx="5413">
                        <c:v>35.318984850657102</c:v>
                      </c:pt>
                      <c:pt idx="5414">
                        <c:v>35.325536677627397</c:v>
                      </c:pt>
                      <c:pt idx="5415">
                        <c:v>35.332088504597799</c:v>
                      </c:pt>
                      <c:pt idx="5416">
                        <c:v>35.338640331568101</c:v>
                      </c:pt>
                      <c:pt idx="5417">
                        <c:v>35.345192158538502</c:v>
                      </c:pt>
                      <c:pt idx="5418">
                        <c:v>35.351743985508797</c:v>
                      </c:pt>
                      <c:pt idx="5419">
                        <c:v>35.358295812479099</c:v>
                      </c:pt>
                      <c:pt idx="5420">
                        <c:v>35.364847639449501</c:v>
                      </c:pt>
                      <c:pt idx="5421">
                        <c:v>35.371399466419803</c:v>
                      </c:pt>
                      <c:pt idx="5422">
                        <c:v>35.377951293390197</c:v>
                      </c:pt>
                      <c:pt idx="5423">
                        <c:v>35.384503120360499</c:v>
                      </c:pt>
                      <c:pt idx="5424">
                        <c:v>35.391054947330801</c:v>
                      </c:pt>
                      <c:pt idx="5425">
                        <c:v>35.397606774301202</c:v>
                      </c:pt>
                      <c:pt idx="5426">
                        <c:v>35.404158601271497</c:v>
                      </c:pt>
                      <c:pt idx="5427">
                        <c:v>35.410710428241899</c:v>
                      </c:pt>
                      <c:pt idx="5428">
                        <c:v>35.417262255212201</c:v>
                      </c:pt>
                      <c:pt idx="5429">
                        <c:v>35.423814082182602</c:v>
                      </c:pt>
                      <c:pt idx="5430">
                        <c:v>35.430365909152897</c:v>
                      </c:pt>
                      <c:pt idx="5431">
                        <c:v>35.436917736123299</c:v>
                      </c:pt>
                      <c:pt idx="5432">
                        <c:v>35.443469563093601</c:v>
                      </c:pt>
                      <c:pt idx="5433">
                        <c:v>35.450021390063903</c:v>
                      </c:pt>
                      <c:pt idx="5434">
                        <c:v>35.456573217034297</c:v>
                      </c:pt>
                      <c:pt idx="5435">
                        <c:v>35.463125044004599</c:v>
                      </c:pt>
                      <c:pt idx="5436">
                        <c:v>35.469676870975</c:v>
                      </c:pt>
                      <c:pt idx="5437">
                        <c:v>35.476228697945302</c:v>
                      </c:pt>
                      <c:pt idx="5438">
                        <c:v>35.482780524915597</c:v>
                      </c:pt>
                      <c:pt idx="5439">
                        <c:v>35.489332351885999</c:v>
                      </c:pt>
                      <c:pt idx="5440">
                        <c:v>35.495884178856301</c:v>
                      </c:pt>
                      <c:pt idx="5441">
                        <c:v>35.502436005826702</c:v>
                      </c:pt>
                      <c:pt idx="5442">
                        <c:v>35.508987832796997</c:v>
                      </c:pt>
                      <c:pt idx="5443">
                        <c:v>35.515539659767398</c:v>
                      </c:pt>
                      <c:pt idx="5444">
                        <c:v>35.5220914867377</c:v>
                      </c:pt>
                      <c:pt idx="5445">
                        <c:v>35.528643313708002</c:v>
                      </c:pt>
                      <c:pt idx="5446">
                        <c:v>35.535195140678397</c:v>
                      </c:pt>
                      <c:pt idx="5447">
                        <c:v>35.541746967648699</c:v>
                      </c:pt>
                      <c:pt idx="5448">
                        <c:v>35.5482987946191</c:v>
                      </c:pt>
                      <c:pt idx="5449">
                        <c:v>35.554850621589402</c:v>
                      </c:pt>
                      <c:pt idx="5450">
                        <c:v>35.561402448559797</c:v>
                      </c:pt>
                      <c:pt idx="5451">
                        <c:v>35.567954275530099</c:v>
                      </c:pt>
                      <c:pt idx="5452">
                        <c:v>35.574506102500401</c:v>
                      </c:pt>
                      <c:pt idx="5453">
                        <c:v>35.581057929470802</c:v>
                      </c:pt>
                      <c:pt idx="5454">
                        <c:v>35.587609756441097</c:v>
                      </c:pt>
                      <c:pt idx="5455">
                        <c:v>35.594161583411498</c:v>
                      </c:pt>
                      <c:pt idx="5456">
                        <c:v>35.6007134103818</c:v>
                      </c:pt>
                      <c:pt idx="5457">
                        <c:v>35.607265237352202</c:v>
                      </c:pt>
                      <c:pt idx="5458">
                        <c:v>35.613817064322497</c:v>
                      </c:pt>
                      <c:pt idx="5459">
                        <c:v>35.620368891292799</c:v>
                      </c:pt>
                      <c:pt idx="5460">
                        <c:v>35.6269207182632</c:v>
                      </c:pt>
                      <c:pt idx="5461">
                        <c:v>35.633472545233502</c:v>
                      </c:pt>
                      <c:pt idx="5462">
                        <c:v>35.640024372203897</c:v>
                      </c:pt>
                      <c:pt idx="5463">
                        <c:v>35.646576199174199</c:v>
                      </c:pt>
                      <c:pt idx="5464">
                        <c:v>35.6531280261446</c:v>
                      </c:pt>
                      <c:pt idx="5465">
                        <c:v>35.659679853114902</c:v>
                      </c:pt>
                      <c:pt idx="5466">
                        <c:v>35.666231680085197</c:v>
                      </c:pt>
                      <c:pt idx="5467">
                        <c:v>35.672783507055598</c:v>
                      </c:pt>
                      <c:pt idx="5468">
                        <c:v>35.6793353340259</c:v>
                      </c:pt>
                      <c:pt idx="5469">
                        <c:v>35.685887160996302</c:v>
                      </c:pt>
                      <c:pt idx="5470">
                        <c:v>35.692438987966597</c:v>
                      </c:pt>
                      <c:pt idx="5471">
                        <c:v>35.698990814936899</c:v>
                      </c:pt>
                      <c:pt idx="5472">
                        <c:v>35.7055426419073</c:v>
                      </c:pt>
                      <c:pt idx="5473">
                        <c:v>35.712094468877602</c:v>
                      </c:pt>
                      <c:pt idx="5474">
                        <c:v>35.718646295848004</c:v>
                      </c:pt>
                      <c:pt idx="5475">
                        <c:v>35.725198122818298</c:v>
                      </c:pt>
                      <c:pt idx="5476">
                        <c:v>35.7317499497887</c:v>
                      </c:pt>
                      <c:pt idx="5477">
                        <c:v>35.738301776759002</c:v>
                      </c:pt>
                      <c:pt idx="5478">
                        <c:v>35.744853603729297</c:v>
                      </c:pt>
                      <c:pt idx="5479">
                        <c:v>35.751405430699698</c:v>
                      </c:pt>
                      <c:pt idx="5480">
                        <c:v>35.75795725767</c:v>
                      </c:pt>
                      <c:pt idx="5481">
                        <c:v>35.764509084640402</c:v>
                      </c:pt>
                      <c:pt idx="5482">
                        <c:v>35.771060911610697</c:v>
                      </c:pt>
                      <c:pt idx="5483">
                        <c:v>35.777612738581098</c:v>
                      </c:pt>
                      <c:pt idx="5484">
                        <c:v>35.7841645655514</c:v>
                      </c:pt>
                      <c:pt idx="5485">
                        <c:v>35.790716392521702</c:v>
                      </c:pt>
                      <c:pt idx="5486">
                        <c:v>35.797268219492103</c:v>
                      </c:pt>
                      <c:pt idx="5487">
                        <c:v>35.803820046462398</c:v>
                      </c:pt>
                      <c:pt idx="5488">
                        <c:v>35.8103718734328</c:v>
                      </c:pt>
                      <c:pt idx="5489">
                        <c:v>35.816923700403102</c:v>
                      </c:pt>
                      <c:pt idx="5490">
                        <c:v>35.823475527373503</c:v>
                      </c:pt>
                      <c:pt idx="5491">
                        <c:v>35.830027354343798</c:v>
                      </c:pt>
                      <c:pt idx="5492">
                        <c:v>35.8365791813141</c:v>
                      </c:pt>
                      <c:pt idx="5493">
                        <c:v>35.843131008284502</c:v>
                      </c:pt>
                      <c:pt idx="5494">
                        <c:v>35.849682835254796</c:v>
                      </c:pt>
                      <c:pt idx="5495">
                        <c:v>35.856234662225198</c:v>
                      </c:pt>
                      <c:pt idx="5496">
                        <c:v>35.8627864891955</c:v>
                      </c:pt>
                      <c:pt idx="5497">
                        <c:v>35.869338316165802</c:v>
                      </c:pt>
                      <c:pt idx="5498">
                        <c:v>35.875890143136203</c:v>
                      </c:pt>
                      <c:pt idx="5499">
                        <c:v>35.882441970106498</c:v>
                      </c:pt>
                      <c:pt idx="5500">
                        <c:v>35.8889937970769</c:v>
                      </c:pt>
                      <c:pt idx="5501">
                        <c:v>35.895545624047202</c:v>
                      </c:pt>
                      <c:pt idx="5502">
                        <c:v>35.902097451017603</c:v>
                      </c:pt>
                      <c:pt idx="5503">
                        <c:v>35.908649277987898</c:v>
                      </c:pt>
                      <c:pt idx="5504">
                        <c:v>35.9152011049582</c:v>
                      </c:pt>
                      <c:pt idx="5505">
                        <c:v>35.921752931928602</c:v>
                      </c:pt>
                      <c:pt idx="5506">
                        <c:v>35.928304758898904</c:v>
                      </c:pt>
                      <c:pt idx="5507">
                        <c:v>35.934856585869298</c:v>
                      </c:pt>
                      <c:pt idx="5508">
                        <c:v>35.9414084128396</c:v>
                      </c:pt>
                      <c:pt idx="5509">
                        <c:v>35.947960239810001</c:v>
                      </c:pt>
                      <c:pt idx="5510">
                        <c:v>35.954512066780303</c:v>
                      </c:pt>
                      <c:pt idx="5511">
                        <c:v>35.961063893750598</c:v>
                      </c:pt>
                      <c:pt idx="5512">
                        <c:v>35.967615720721</c:v>
                      </c:pt>
                      <c:pt idx="5513">
                        <c:v>35.974167547691302</c:v>
                      </c:pt>
                      <c:pt idx="5514">
                        <c:v>35.980719374661703</c:v>
                      </c:pt>
                      <c:pt idx="5515">
                        <c:v>35.987271201631998</c:v>
                      </c:pt>
                      <c:pt idx="5516">
                        <c:v>35.993823028602399</c:v>
                      </c:pt>
                      <c:pt idx="5517">
                        <c:v>36.000374855572701</c:v>
                      </c:pt>
                      <c:pt idx="5518">
                        <c:v>36.006926682543003</c:v>
                      </c:pt>
                      <c:pt idx="5519">
                        <c:v>36.013478509513398</c:v>
                      </c:pt>
                      <c:pt idx="5520">
                        <c:v>36.0200303364837</c:v>
                      </c:pt>
                      <c:pt idx="5521">
                        <c:v>36.026582163454101</c:v>
                      </c:pt>
                      <c:pt idx="5522">
                        <c:v>36.033133990424403</c:v>
                      </c:pt>
                      <c:pt idx="5523">
                        <c:v>36.039685817394798</c:v>
                      </c:pt>
                      <c:pt idx="5524">
                        <c:v>36.0462376443651</c:v>
                      </c:pt>
                      <c:pt idx="5525">
                        <c:v>36.052789471335402</c:v>
                      </c:pt>
                      <c:pt idx="5526">
                        <c:v>36.059341298305803</c:v>
                      </c:pt>
                      <c:pt idx="5527">
                        <c:v>36.065893125276098</c:v>
                      </c:pt>
                      <c:pt idx="5528">
                        <c:v>36.072444952246499</c:v>
                      </c:pt>
                      <c:pt idx="5529">
                        <c:v>36.078996779216801</c:v>
                      </c:pt>
                      <c:pt idx="5530">
                        <c:v>36.085548606187203</c:v>
                      </c:pt>
                      <c:pt idx="5531">
                        <c:v>36.092100433157498</c:v>
                      </c:pt>
                      <c:pt idx="5532">
                        <c:v>36.0986522601278</c:v>
                      </c:pt>
                      <c:pt idx="5533">
                        <c:v>36.105204087098201</c:v>
                      </c:pt>
                      <c:pt idx="5534">
                        <c:v>36.111755914068503</c:v>
                      </c:pt>
                      <c:pt idx="5535">
                        <c:v>36.118307741038898</c:v>
                      </c:pt>
                      <c:pt idx="5536">
                        <c:v>36.1248595680092</c:v>
                      </c:pt>
                      <c:pt idx="5537">
                        <c:v>36.131411394979501</c:v>
                      </c:pt>
                      <c:pt idx="5538">
                        <c:v>36.137963221949903</c:v>
                      </c:pt>
                      <c:pt idx="5539">
                        <c:v>36.144515048920198</c:v>
                      </c:pt>
                      <c:pt idx="5540">
                        <c:v>36.151066875890599</c:v>
                      </c:pt>
                      <c:pt idx="5541">
                        <c:v>36.157618702860901</c:v>
                      </c:pt>
                      <c:pt idx="5542">
                        <c:v>36.164170529831303</c:v>
                      </c:pt>
                      <c:pt idx="5543">
                        <c:v>36.170722356801598</c:v>
                      </c:pt>
                      <c:pt idx="5544">
                        <c:v>36.1772741837719</c:v>
                      </c:pt>
                      <c:pt idx="5545">
                        <c:v>36.183826010742301</c:v>
                      </c:pt>
                      <c:pt idx="5546">
                        <c:v>36.190377837712603</c:v>
                      </c:pt>
                      <c:pt idx="5547">
                        <c:v>36.196929664682997</c:v>
                      </c:pt>
                      <c:pt idx="5548">
                        <c:v>36.203481491653299</c:v>
                      </c:pt>
                      <c:pt idx="5549">
                        <c:v>36.210033318623701</c:v>
                      </c:pt>
                      <c:pt idx="5550">
                        <c:v>36.216585145594003</c:v>
                      </c:pt>
                      <c:pt idx="5551">
                        <c:v>36.223136972564298</c:v>
                      </c:pt>
                      <c:pt idx="5552">
                        <c:v>36.229688799534699</c:v>
                      </c:pt>
                      <c:pt idx="5553">
                        <c:v>36.236240626505001</c:v>
                      </c:pt>
                      <c:pt idx="5554">
                        <c:v>36.242792453475403</c:v>
                      </c:pt>
                      <c:pt idx="5555">
                        <c:v>36.249344280445698</c:v>
                      </c:pt>
                      <c:pt idx="5556">
                        <c:v>36.255896107416099</c:v>
                      </c:pt>
                      <c:pt idx="5557">
                        <c:v>36.262447934386401</c:v>
                      </c:pt>
                      <c:pt idx="5558">
                        <c:v>36.268999761356703</c:v>
                      </c:pt>
                      <c:pt idx="5559">
                        <c:v>36.275551588327097</c:v>
                      </c:pt>
                      <c:pt idx="5560">
                        <c:v>36.282103415297399</c:v>
                      </c:pt>
                      <c:pt idx="5561">
                        <c:v>36.288655242267801</c:v>
                      </c:pt>
                      <c:pt idx="5562">
                        <c:v>36.295207069238103</c:v>
                      </c:pt>
                      <c:pt idx="5563">
                        <c:v>36.301758896208497</c:v>
                      </c:pt>
                      <c:pt idx="5564">
                        <c:v>36.308310723178799</c:v>
                      </c:pt>
                      <c:pt idx="5565">
                        <c:v>36.314862550149101</c:v>
                      </c:pt>
                      <c:pt idx="5566">
                        <c:v>36.321414377119503</c:v>
                      </c:pt>
                      <c:pt idx="5567">
                        <c:v>36.327966204089797</c:v>
                      </c:pt>
                      <c:pt idx="5568">
                        <c:v>36.334518031060199</c:v>
                      </c:pt>
                      <c:pt idx="5569">
                        <c:v>36.341069858030501</c:v>
                      </c:pt>
                      <c:pt idx="5570">
                        <c:v>36.347621685000902</c:v>
                      </c:pt>
                      <c:pt idx="5571">
                        <c:v>36.354173511971197</c:v>
                      </c:pt>
                      <c:pt idx="5572">
                        <c:v>36.360725338941499</c:v>
                      </c:pt>
                      <c:pt idx="5573">
                        <c:v>36.367277165911901</c:v>
                      </c:pt>
                      <c:pt idx="5574">
                        <c:v>36.373828992882203</c:v>
                      </c:pt>
                      <c:pt idx="5575">
                        <c:v>36.380380819852597</c:v>
                      </c:pt>
                      <c:pt idx="5576">
                        <c:v>36.386932646822899</c:v>
                      </c:pt>
                      <c:pt idx="5577">
                        <c:v>36.393484473793201</c:v>
                      </c:pt>
                      <c:pt idx="5578">
                        <c:v>36.400036300763603</c:v>
                      </c:pt>
                      <c:pt idx="5579">
                        <c:v>36.406588127733897</c:v>
                      </c:pt>
                      <c:pt idx="5580">
                        <c:v>36.413139954704299</c:v>
                      </c:pt>
                      <c:pt idx="5581">
                        <c:v>36.419691781674601</c:v>
                      </c:pt>
                      <c:pt idx="5582">
                        <c:v>36.426243608645002</c:v>
                      </c:pt>
                      <c:pt idx="5583">
                        <c:v>36.432795435615297</c:v>
                      </c:pt>
                      <c:pt idx="5584">
                        <c:v>36.439347262585599</c:v>
                      </c:pt>
                      <c:pt idx="5585">
                        <c:v>36.445899089556001</c:v>
                      </c:pt>
                      <c:pt idx="5586">
                        <c:v>36.452450916526303</c:v>
                      </c:pt>
                      <c:pt idx="5587">
                        <c:v>36.459002743496697</c:v>
                      </c:pt>
                      <c:pt idx="5588">
                        <c:v>36.465554570466999</c:v>
                      </c:pt>
                      <c:pt idx="5589">
                        <c:v>36.4721063974374</c:v>
                      </c:pt>
                      <c:pt idx="5590">
                        <c:v>36.478658224407702</c:v>
                      </c:pt>
                      <c:pt idx="5591">
                        <c:v>36.485210051377997</c:v>
                      </c:pt>
                      <c:pt idx="5592">
                        <c:v>36.491761878348399</c:v>
                      </c:pt>
                      <c:pt idx="5593">
                        <c:v>36.498313705318701</c:v>
                      </c:pt>
                      <c:pt idx="5594">
                        <c:v>36.504865532289102</c:v>
                      </c:pt>
                      <c:pt idx="5595">
                        <c:v>36.511417359259397</c:v>
                      </c:pt>
                      <c:pt idx="5596">
                        <c:v>36.517969186229699</c:v>
                      </c:pt>
                      <c:pt idx="5597">
                        <c:v>36.524521013200101</c:v>
                      </c:pt>
                      <c:pt idx="5598">
                        <c:v>36.531072840170403</c:v>
                      </c:pt>
                      <c:pt idx="5599">
                        <c:v>36.537624667140797</c:v>
                      </c:pt>
                      <c:pt idx="5600">
                        <c:v>36.544176494111099</c:v>
                      </c:pt>
                      <c:pt idx="5601">
                        <c:v>36.5507283210815</c:v>
                      </c:pt>
                      <c:pt idx="5602">
                        <c:v>36.557280148051802</c:v>
                      </c:pt>
                      <c:pt idx="5603">
                        <c:v>36.563831975022097</c:v>
                      </c:pt>
                      <c:pt idx="5604">
                        <c:v>36.570383801992499</c:v>
                      </c:pt>
                      <c:pt idx="5605">
                        <c:v>36.576935628962801</c:v>
                      </c:pt>
                      <c:pt idx="5606">
                        <c:v>36.583487455933202</c:v>
                      </c:pt>
                      <c:pt idx="5607">
                        <c:v>36.590039282903497</c:v>
                      </c:pt>
                      <c:pt idx="5608">
                        <c:v>36.596591109873899</c:v>
                      </c:pt>
                      <c:pt idx="5609">
                        <c:v>36.603142936844201</c:v>
                      </c:pt>
                      <c:pt idx="5610">
                        <c:v>36.609694763814602</c:v>
                      </c:pt>
                      <c:pt idx="5611">
                        <c:v>36.616246590784897</c:v>
                      </c:pt>
                      <c:pt idx="5612">
                        <c:v>36.622798417755199</c:v>
                      </c:pt>
                      <c:pt idx="5613">
                        <c:v>36.6293502447256</c:v>
                      </c:pt>
                      <c:pt idx="5614">
                        <c:v>36.635902071695902</c:v>
                      </c:pt>
                      <c:pt idx="5615">
                        <c:v>36.642453898666297</c:v>
                      </c:pt>
                      <c:pt idx="5616">
                        <c:v>36.649005725636599</c:v>
                      </c:pt>
                      <c:pt idx="5617">
                        <c:v>36.655557552606901</c:v>
                      </c:pt>
                      <c:pt idx="5618">
                        <c:v>36.662109379577302</c:v>
                      </c:pt>
                      <c:pt idx="5619">
                        <c:v>36.668661206547597</c:v>
                      </c:pt>
                      <c:pt idx="5620">
                        <c:v>36.675213033517998</c:v>
                      </c:pt>
                      <c:pt idx="5621">
                        <c:v>36.6817648604883</c:v>
                      </c:pt>
                      <c:pt idx="5622">
                        <c:v>36.688316687458702</c:v>
                      </c:pt>
                      <c:pt idx="5623">
                        <c:v>36.694868514428997</c:v>
                      </c:pt>
                      <c:pt idx="5624">
                        <c:v>36.701420341399299</c:v>
                      </c:pt>
                      <c:pt idx="5625">
                        <c:v>36.7079721683697</c:v>
                      </c:pt>
                      <c:pt idx="5626">
                        <c:v>36.714523995340002</c:v>
                      </c:pt>
                      <c:pt idx="5627">
                        <c:v>36.721075822310397</c:v>
                      </c:pt>
                      <c:pt idx="5628">
                        <c:v>36.727627649280699</c:v>
                      </c:pt>
                      <c:pt idx="5629">
                        <c:v>36.7341794762511</c:v>
                      </c:pt>
                      <c:pt idx="5630">
                        <c:v>36.740731303221402</c:v>
                      </c:pt>
                      <c:pt idx="5631">
                        <c:v>36.747283130191697</c:v>
                      </c:pt>
                      <c:pt idx="5632">
                        <c:v>36.753834957162098</c:v>
                      </c:pt>
                      <c:pt idx="5633">
                        <c:v>36.7603867841324</c:v>
                      </c:pt>
                      <c:pt idx="5634">
                        <c:v>36.766938611102802</c:v>
                      </c:pt>
                      <c:pt idx="5635">
                        <c:v>36.773490438073097</c:v>
                      </c:pt>
                      <c:pt idx="5636">
                        <c:v>36.780042265043399</c:v>
                      </c:pt>
                      <c:pt idx="5637">
                        <c:v>36.7865940920138</c:v>
                      </c:pt>
                      <c:pt idx="5638">
                        <c:v>36.793145918984102</c:v>
                      </c:pt>
                      <c:pt idx="5639">
                        <c:v>36.799697745954496</c:v>
                      </c:pt>
                      <c:pt idx="5640">
                        <c:v>36.806249572924798</c:v>
                      </c:pt>
                      <c:pt idx="5641">
                        <c:v>36.8128013998952</c:v>
                      </c:pt>
                      <c:pt idx="5642">
                        <c:v>36.819353226865502</c:v>
                      </c:pt>
                      <c:pt idx="5643">
                        <c:v>36.825905053835797</c:v>
                      </c:pt>
                      <c:pt idx="5644">
                        <c:v>36.832456880806198</c:v>
                      </c:pt>
                      <c:pt idx="5645">
                        <c:v>36.8390087077765</c:v>
                      </c:pt>
                      <c:pt idx="5646">
                        <c:v>36.845560534746902</c:v>
                      </c:pt>
                      <c:pt idx="5647">
                        <c:v>36.852112361717197</c:v>
                      </c:pt>
                      <c:pt idx="5648">
                        <c:v>36.858664188687598</c:v>
                      </c:pt>
                      <c:pt idx="5649">
                        <c:v>36.8652160156579</c:v>
                      </c:pt>
                      <c:pt idx="5650">
                        <c:v>36.871767842628202</c:v>
                      </c:pt>
                      <c:pt idx="5651">
                        <c:v>36.878319669598604</c:v>
                      </c:pt>
                      <c:pt idx="5652">
                        <c:v>36.884871496568898</c:v>
                      </c:pt>
                      <c:pt idx="5653">
                        <c:v>36.8914233235393</c:v>
                      </c:pt>
                      <c:pt idx="5654">
                        <c:v>36.897975150509602</c:v>
                      </c:pt>
                      <c:pt idx="5655">
                        <c:v>36.904526977480003</c:v>
                      </c:pt>
                      <c:pt idx="5656">
                        <c:v>36.911078804450298</c:v>
                      </c:pt>
                      <c:pt idx="5657">
                        <c:v>36.9176306314206</c:v>
                      </c:pt>
                      <c:pt idx="5658">
                        <c:v>36.924182458391002</c:v>
                      </c:pt>
                      <c:pt idx="5659">
                        <c:v>36.930734285361297</c:v>
                      </c:pt>
                      <c:pt idx="5660">
                        <c:v>36.937286112331698</c:v>
                      </c:pt>
                      <c:pt idx="5661">
                        <c:v>36.943837939302</c:v>
                      </c:pt>
                      <c:pt idx="5662">
                        <c:v>36.950389766272401</c:v>
                      </c:pt>
                      <c:pt idx="5663">
                        <c:v>36.956941593242703</c:v>
                      </c:pt>
                      <c:pt idx="5664">
                        <c:v>36.963493420212998</c:v>
                      </c:pt>
                      <c:pt idx="5665">
                        <c:v>36.9700452471834</c:v>
                      </c:pt>
                      <c:pt idx="5666">
                        <c:v>36.976597074153702</c:v>
                      </c:pt>
                      <c:pt idx="5667">
                        <c:v>36.983148901124103</c:v>
                      </c:pt>
                      <c:pt idx="5668">
                        <c:v>36.989700728094398</c:v>
                      </c:pt>
                      <c:pt idx="5669">
                        <c:v>36.9962525550647</c:v>
                      </c:pt>
                      <c:pt idx="5670">
                        <c:v>37.002804382035102</c:v>
                      </c:pt>
                      <c:pt idx="5671">
                        <c:v>37.009356209005396</c:v>
                      </c:pt>
                      <c:pt idx="5672">
                        <c:v>37.015908035975798</c:v>
                      </c:pt>
                      <c:pt idx="5673">
                        <c:v>37.0224598629461</c:v>
                      </c:pt>
                      <c:pt idx="5674">
                        <c:v>37.029011689916501</c:v>
                      </c:pt>
                      <c:pt idx="5675">
                        <c:v>37.035563516886803</c:v>
                      </c:pt>
                      <c:pt idx="5676">
                        <c:v>37.042115343857098</c:v>
                      </c:pt>
                      <c:pt idx="5677">
                        <c:v>37.0486671708275</c:v>
                      </c:pt>
                      <c:pt idx="5678">
                        <c:v>37.055218997797802</c:v>
                      </c:pt>
                      <c:pt idx="5679">
                        <c:v>37.061770824768203</c:v>
                      </c:pt>
                      <c:pt idx="5680">
                        <c:v>37.068322651738498</c:v>
                      </c:pt>
                      <c:pt idx="5681">
                        <c:v>37.0748744787089</c:v>
                      </c:pt>
                      <c:pt idx="5682">
                        <c:v>37.081426305679202</c:v>
                      </c:pt>
                      <c:pt idx="5683">
                        <c:v>37.087978132649503</c:v>
                      </c:pt>
                      <c:pt idx="5684">
                        <c:v>37.094529959619898</c:v>
                      </c:pt>
                      <c:pt idx="5685">
                        <c:v>37.1010817865902</c:v>
                      </c:pt>
                      <c:pt idx="5686">
                        <c:v>37.107633613560601</c:v>
                      </c:pt>
                      <c:pt idx="5687">
                        <c:v>37.114185440530903</c:v>
                      </c:pt>
                      <c:pt idx="5688">
                        <c:v>37.120737267501298</c:v>
                      </c:pt>
                      <c:pt idx="5689">
                        <c:v>37.1272890944716</c:v>
                      </c:pt>
                      <c:pt idx="5690">
                        <c:v>37.133840921441902</c:v>
                      </c:pt>
                      <c:pt idx="5691">
                        <c:v>37.140392748412303</c:v>
                      </c:pt>
                      <c:pt idx="5692">
                        <c:v>37.146944575382598</c:v>
                      </c:pt>
                      <c:pt idx="5693">
                        <c:v>37.153496402352999</c:v>
                      </c:pt>
                      <c:pt idx="5694">
                        <c:v>37.160048229323301</c:v>
                      </c:pt>
                      <c:pt idx="5695">
                        <c:v>37.166600056293703</c:v>
                      </c:pt>
                      <c:pt idx="5696">
                        <c:v>37.173151883263998</c:v>
                      </c:pt>
                      <c:pt idx="5697">
                        <c:v>37.1797037102343</c:v>
                      </c:pt>
                      <c:pt idx="5698">
                        <c:v>37.186255537204701</c:v>
                      </c:pt>
                      <c:pt idx="5699">
                        <c:v>37.192807364175003</c:v>
                      </c:pt>
                      <c:pt idx="5700">
                        <c:v>37.199359191145398</c:v>
                      </c:pt>
                      <c:pt idx="5701">
                        <c:v>37.2059110181157</c:v>
                      </c:pt>
                      <c:pt idx="5702">
                        <c:v>37.212462845086101</c:v>
                      </c:pt>
                      <c:pt idx="5703">
                        <c:v>37.219014672056403</c:v>
                      </c:pt>
                      <c:pt idx="5704">
                        <c:v>37.225566499026698</c:v>
                      </c:pt>
                      <c:pt idx="5705">
                        <c:v>37.232118325997099</c:v>
                      </c:pt>
                      <c:pt idx="5706">
                        <c:v>37.238670152967401</c:v>
                      </c:pt>
                      <c:pt idx="5707">
                        <c:v>37.245221979937803</c:v>
                      </c:pt>
                      <c:pt idx="5708">
                        <c:v>37.251773806908098</c:v>
                      </c:pt>
                      <c:pt idx="5709">
                        <c:v>37.258325633878499</c:v>
                      </c:pt>
                      <c:pt idx="5710">
                        <c:v>37.264877460848801</c:v>
                      </c:pt>
                      <c:pt idx="5711">
                        <c:v>37.271429287819103</c:v>
                      </c:pt>
                      <c:pt idx="5712">
                        <c:v>37.277981114789497</c:v>
                      </c:pt>
                      <c:pt idx="5713">
                        <c:v>37.284532941759799</c:v>
                      </c:pt>
                      <c:pt idx="5714">
                        <c:v>37.291084768730201</c:v>
                      </c:pt>
                      <c:pt idx="5715">
                        <c:v>37.297636595700503</c:v>
                      </c:pt>
                      <c:pt idx="5716">
                        <c:v>37.304188422670798</c:v>
                      </c:pt>
                      <c:pt idx="5717">
                        <c:v>37.310740249641199</c:v>
                      </c:pt>
                      <c:pt idx="5718">
                        <c:v>37.317292076611501</c:v>
                      </c:pt>
                      <c:pt idx="5719">
                        <c:v>37.323843903581903</c:v>
                      </c:pt>
                      <c:pt idx="5720">
                        <c:v>37.330395730552198</c:v>
                      </c:pt>
                      <c:pt idx="5721">
                        <c:v>37.336947557522599</c:v>
                      </c:pt>
                      <c:pt idx="5722">
                        <c:v>37.343499384492901</c:v>
                      </c:pt>
                      <c:pt idx="5723">
                        <c:v>37.350051211463203</c:v>
                      </c:pt>
                      <c:pt idx="5724">
                        <c:v>37.356603038433597</c:v>
                      </c:pt>
                      <c:pt idx="5725">
                        <c:v>37.363154865403899</c:v>
                      </c:pt>
                      <c:pt idx="5726">
                        <c:v>37.369706692374301</c:v>
                      </c:pt>
                      <c:pt idx="5727">
                        <c:v>37.376258519344603</c:v>
                      </c:pt>
                      <c:pt idx="5728">
                        <c:v>37.382810346314997</c:v>
                      </c:pt>
                      <c:pt idx="5729">
                        <c:v>37.389362173285299</c:v>
                      </c:pt>
                      <c:pt idx="5730">
                        <c:v>37.395914000255601</c:v>
                      </c:pt>
                      <c:pt idx="5731">
                        <c:v>37.402465827226003</c:v>
                      </c:pt>
                      <c:pt idx="5732">
                        <c:v>37.409017654196298</c:v>
                      </c:pt>
                      <c:pt idx="5733">
                        <c:v>37.415569481166699</c:v>
                      </c:pt>
                      <c:pt idx="5734">
                        <c:v>37.422121308137001</c:v>
                      </c:pt>
                      <c:pt idx="5735">
                        <c:v>37.428673135107402</c:v>
                      </c:pt>
                      <c:pt idx="5736">
                        <c:v>37.435224962077697</c:v>
                      </c:pt>
                      <c:pt idx="5737">
                        <c:v>37.441776789047999</c:v>
                      </c:pt>
                      <c:pt idx="5738">
                        <c:v>37.448328616018401</c:v>
                      </c:pt>
                      <c:pt idx="5739">
                        <c:v>37.454880442988703</c:v>
                      </c:pt>
                      <c:pt idx="5740">
                        <c:v>37.461432269959097</c:v>
                      </c:pt>
                      <c:pt idx="5741">
                        <c:v>37.467984096929399</c:v>
                      </c:pt>
                      <c:pt idx="5742">
                        <c:v>37.474535923899801</c:v>
                      </c:pt>
                      <c:pt idx="5743">
                        <c:v>37.481087750870103</c:v>
                      </c:pt>
                      <c:pt idx="5744">
                        <c:v>37.487639577840397</c:v>
                      </c:pt>
                      <c:pt idx="5745">
                        <c:v>37.494191404810799</c:v>
                      </c:pt>
                      <c:pt idx="5746">
                        <c:v>37.500743231781101</c:v>
                      </c:pt>
                      <c:pt idx="5747">
                        <c:v>37.507295058751502</c:v>
                      </c:pt>
                      <c:pt idx="5748">
                        <c:v>37.513846885721797</c:v>
                      </c:pt>
                      <c:pt idx="5749">
                        <c:v>37.520398712692099</c:v>
                      </c:pt>
                      <c:pt idx="5750">
                        <c:v>37.526950539662501</c:v>
                      </c:pt>
                      <c:pt idx="5751">
                        <c:v>37.533502366632803</c:v>
                      </c:pt>
                      <c:pt idx="5752">
                        <c:v>37.540054193603197</c:v>
                      </c:pt>
                      <c:pt idx="5753">
                        <c:v>37.546606020573499</c:v>
                      </c:pt>
                      <c:pt idx="5754">
                        <c:v>37.553157847543901</c:v>
                      </c:pt>
                      <c:pt idx="5755">
                        <c:v>37.559709674514203</c:v>
                      </c:pt>
                      <c:pt idx="5756">
                        <c:v>37.566261501484497</c:v>
                      </c:pt>
                      <c:pt idx="5757">
                        <c:v>37.572813328454899</c:v>
                      </c:pt>
                      <c:pt idx="5758">
                        <c:v>37.579365155425201</c:v>
                      </c:pt>
                      <c:pt idx="5759">
                        <c:v>37.585916982395602</c:v>
                      </c:pt>
                      <c:pt idx="5760">
                        <c:v>37.592468809365897</c:v>
                      </c:pt>
                      <c:pt idx="5761">
                        <c:v>37.599020636336299</c:v>
                      </c:pt>
                      <c:pt idx="5762">
                        <c:v>37.605572463306601</c:v>
                      </c:pt>
                      <c:pt idx="5763">
                        <c:v>37.612124290276903</c:v>
                      </c:pt>
                      <c:pt idx="5764">
                        <c:v>37.618676117247297</c:v>
                      </c:pt>
                      <c:pt idx="5765">
                        <c:v>37.625227944217599</c:v>
                      </c:pt>
                      <c:pt idx="5766">
                        <c:v>37.631779771188</c:v>
                      </c:pt>
                      <c:pt idx="5767">
                        <c:v>37.638331598158302</c:v>
                      </c:pt>
                      <c:pt idx="5768">
                        <c:v>37.644883425128697</c:v>
                      </c:pt>
                      <c:pt idx="5769">
                        <c:v>37.651435252098999</c:v>
                      </c:pt>
                      <c:pt idx="5770">
                        <c:v>37.657987079069301</c:v>
                      </c:pt>
                      <c:pt idx="5771">
                        <c:v>37.664538906039702</c:v>
                      </c:pt>
                      <c:pt idx="5772">
                        <c:v>37.671090733009997</c:v>
                      </c:pt>
                      <c:pt idx="5773">
                        <c:v>37.677642559980399</c:v>
                      </c:pt>
                      <c:pt idx="5774">
                        <c:v>37.684194386950701</c:v>
                      </c:pt>
                      <c:pt idx="5775">
                        <c:v>37.690746213921003</c:v>
                      </c:pt>
                      <c:pt idx="5776">
                        <c:v>37.697298040891397</c:v>
                      </c:pt>
                      <c:pt idx="5777">
                        <c:v>37.703849867861699</c:v>
                      </c:pt>
                      <c:pt idx="5778">
                        <c:v>37.7104016948321</c:v>
                      </c:pt>
                      <c:pt idx="5779">
                        <c:v>37.716953521802402</c:v>
                      </c:pt>
                      <c:pt idx="5780">
                        <c:v>37.723505348772797</c:v>
                      </c:pt>
                      <c:pt idx="5781">
                        <c:v>37.730057175743099</c:v>
                      </c:pt>
                      <c:pt idx="5782">
                        <c:v>37.7366090027135</c:v>
                      </c:pt>
                      <c:pt idx="5783">
                        <c:v>37.743160829683802</c:v>
                      </c:pt>
                      <c:pt idx="5784">
                        <c:v>37.749712656654097</c:v>
                      </c:pt>
                      <c:pt idx="5785">
                        <c:v>37.756264483624498</c:v>
                      </c:pt>
                      <c:pt idx="5786">
                        <c:v>37.7628163105948</c:v>
                      </c:pt>
                      <c:pt idx="5787">
                        <c:v>37.769368137565202</c:v>
                      </c:pt>
                      <c:pt idx="5788">
                        <c:v>37.775919964535497</c:v>
                      </c:pt>
                      <c:pt idx="5789">
                        <c:v>37.782471791505799</c:v>
                      </c:pt>
                      <c:pt idx="5790">
                        <c:v>37.7890236184762</c:v>
                      </c:pt>
                      <c:pt idx="5791">
                        <c:v>37.795575445446502</c:v>
                      </c:pt>
                      <c:pt idx="5792">
                        <c:v>37.802127272416897</c:v>
                      </c:pt>
                      <c:pt idx="5793">
                        <c:v>37.808679099387199</c:v>
                      </c:pt>
                      <c:pt idx="5794">
                        <c:v>37.8152309263576</c:v>
                      </c:pt>
                      <c:pt idx="5795">
                        <c:v>37.821782753327902</c:v>
                      </c:pt>
                      <c:pt idx="5796">
                        <c:v>37.828334580298197</c:v>
                      </c:pt>
                      <c:pt idx="5797">
                        <c:v>37.834886407268598</c:v>
                      </c:pt>
                      <c:pt idx="5798">
                        <c:v>37.8414382342389</c:v>
                      </c:pt>
                      <c:pt idx="5799">
                        <c:v>37.847990061209302</c:v>
                      </c:pt>
                      <c:pt idx="5800">
                        <c:v>37.854541888179597</c:v>
                      </c:pt>
                      <c:pt idx="5801">
                        <c:v>37.861093715149998</c:v>
                      </c:pt>
                      <c:pt idx="5802">
                        <c:v>37.8676455421203</c:v>
                      </c:pt>
                      <c:pt idx="5803">
                        <c:v>37.874197369090602</c:v>
                      </c:pt>
                      <c:pt idx="5804">
                        <c:v>37.880749196060997</c:v>
                      </c:pt>
                      <c:pt idx="5805">
                        <c:v>37.887301023031299</c:v>
                      </c:pt>
                      <c:pt idx="5806">
                        <c:v>37.8938528500017</c:v>
                      </c:pt>
                      <c:pt idx="5807">
                        <c:v>37.900404676972002</c:v>
                      </c:pt>
                      <c:pt idx="5808">
                        <c:v>37.906956503942403</c:v>
                      </c:pt>
                      <c:pt idx="5809">
                        <c:v>37.913508330912698</c:v>
                      </c:pt>
                      <c:pt idx="5810">
                        <c:v>37.920060157883</c:v>
                      </c:pt>
                      <c:pt idx="5811">
                        <c:v>37.926611984853402</c:v>
                      </c:pt>
                      <c:pt idx="5812">
                        <c:v>37.933163811823697</c:v>
                      </c:pt>
                      <c:pt idx="5813">
                        <c:v>37.939715638794098</c:v>
                      </c:pt>
                      <c:pt idx="5814">
                        <c:v>37.9462674657644</c:v>
                      </c:pt>
                      <c:pt idx="5815">
                        <c:v>37.952819292734802</c:v>
                      </c:pt>
                      <c:pt idx="5816">
                        <c:v>37.959371119705096</c:v>
                      </c:pt>
                      <c:pt idx="5817">
                        <c:v>37.965922946675398</c:v>
                      </c:pt>
                      <c:pt idx="5818">
                        <c:v>37.9724747736458</c:v>
                      </c:pt>
                      <c:pt idx="5819">
                        <c:v>37.979026600616102</c:v>
                      </c:pt>
                      <c:pt idx="5820">
                        <c:v>37.985578427586503</c:v>
                      </c:pt>
                      <c:pt idx="5821">
                        <c:v>37.992130254556798</c:v>
                      </c:pt>
                      <c:pt idx="5822">
                        <c:v>37.9986820815271</c:v>
                      </c:pt>
                      <c:pt idx="5823">
                        <c:v>38.005233908497502</c:v>
                      </c:pt>
                      <c:pt idx="5824">
                        <c:v>38.011785735467797</c:v>
                      </c:pt>
                      <c:pt idx="5825">
                        <c:v>38.018337562438198</c:v>
                      </c:pt>
                      <c:pt idx="5826">
                        <c:v>38.0248893894085</c:v>
                      </c:pt>
                      <c:pt idx="5827">
                        <c:v>38.031441216378902</c:v>
                      </c:pt>
                      <c:pt idx="5828">
                        <c:v>38.037993043349204</c:v>
                      </c:pt>
                      <c:pt idx="5829">
                        <c:v>38.044544870319498</c:v>
                      </c:pt>
                      <c:pt idx="5830">
                        <c:v>38.0510966972899</c:v>
                      </c:pt>
                      <c:pt idx="5831">
                        <c:v>38.057648524260202</c:v>
                      </c:pt>
                      <c:pt idx="5832">
                        <c:v>38.064200351230603</c:v>
                      </c:pt>
                      <c:pt idx="5833">
                        <c:v>38.070752178200898</c:v>
                      </c:pt>
                      <c:pt idx="5834">
                        <c:v>38.0773040051713</c:v>
                      </c:pt>
                      <c:pt idx="5835">
                        <c:v>38.083855832141602</c:v>
                      </c:pt>
                      <c:pt idx="5836">
                        <c:v>38.090407659111897</c:v>
                      </c:pt>
                      <c:pt idx="5837">
                        <c:v>38.096959486082298</c:v>
                      </c:pt>
                      <c:pt idx="5838">
                        <c:v>38.1035113130526</c:v>
                      </c:pt>
                      <c:pt idx="5839">
                        <c:v>38.110063140023001</c:v>
                      </c:pt>
                      <c:pt idx="5840">
                        <c:v>38.116614966993303</c:v>
                      </c:pt>
                      <c:pt idx="5841">
                        <c:v>38.123166793963698</c:v>
                      </c:pt>
                      <c:pt idx="5842">
                        <c:v>38.129718620934</c:v>
                      </c:pt>
                      <c:pt idx="5843">
                        <c:v>38.136270447904302</c:v>
                      </c:pt>
                      <c:pt idx="5844">
                        <c:v>38.142822274874703</c:v>
                      </c:pt>
                      <c:pt idx="5845">
                        <c:v>38.149374101844998</c:v>
                      </c:pt>
                      <c:pt idx="5846">
                        <c:v>38.1559259288154</c:v>
                      </c:pt>
                      <c:pt idx="5847">
                        <c:v>38.162477755785702</c:v>
                      </c:pt>
                      <c:pt idx="5848">
                        <c:v>38.169029582756004</c:v>
                      </c:pt>
                      <c:pt idx="5849">
                        <c:v>38.175581409726398</c:v>
                      </c:pt>
                      <c:pt idx="5850">
                        <c:v>38.1821332366967</c:v>
                      </c:pt>
                      <c:pt idx="5851">
                        <c:v>38.188685063667101</c:v>
                      </c:pt>
                      <c:pt idx="5852">
                        <c:v>38.195236890637403</c:v>
                      </c:pt>
                      <c:pt idx="5853">
                        <c:v>38.201788717607798</c:v>
                      </c:pt>
                      <c:pt idx="5854">
                        <c:v>38.2083405445781</c:v>
                      </c:pt>
                      <c:pt idx="5855">
                        <c:v>38.214892371548402</c:v>
                      </c:pt>
                      <c:pt idx="5856">
                        <c:v>38.221444198518803</c:v>
                      </c:pt>
                      <c:pt idx="5857">
                        <c:v>38.227996025489098</c:v>
                      </c:pt>
                      <c:pt idx="5858">
                        <c:v>38.234547852459499</c:v>
                      </c:pt>
                      <c:pt idx="5859">
                        <c:v>38.241099679429801</c:v>
                      </c:pt>
                      <c:pt idx="5860">
                        <c:v>38.247651506400203</c:v>
                      </c:pt>
                      <c:pt idx="5861">
                        <c:v>38.254203333370498</c:v>
                      </c:pt>
                      <c:pt idx="5862">
                        <c:v>38.2607551603408</c:v>
                      </c:pt>
                      <c:pt idx="5863">
                        <c:v>38.267306987311201</c:v>
                      </c:pt>
                      <c:pt idx="5864">
                        <c:v>38.273858814281503</c:v>
                      </c:pt>
                      <c:pt idx="5865">
                        <c:v>38.280410641251898</c:v>
                      </c:pt>
                      <c:pt idx="5866">
                        <c:v>38.2869624682222</c:v>
                      </c:pt>
                      <c:pt idx="5867">
                        <c:v>38.293514295192601</c:v>
                      </c:pt>
                      <c:pt idx="5868">
                        <c:v>38.300066122162903</c:v>
                      </c:pt>
                      <c:pt idx="5869">
                        <c:v>38.306617949133198</c:v>
                      </c:pt>
                      <c:pt idx="5870">
                        <c:v>38.313169776103599</c:v>
                      </c:pt>
                      <c:pt idx="5871">
                        <c:v>38.319721603073901</c:v>
                      </c:pt>
                      <c:pt idx="5872">
                        <c:v>38.326273430044303</c:v>
                      </c:pt>
                      <c:pt idx="5873">
                        <c:v>38.332825257014598</c:v>
                      </c:pt>
                      <c:pt idx="5874">
                        <c:v>38.339377083984999</c:v>
                      </c:pt>
                      <c:pt idx="5875">
                        <c:v>38.345928910955301</c:v>
                      </c:pt>
                      <c:pt idx="5876">
                        <c:v>38.352480737925603</c:v>
                      </c:pt>
                      <c:pt idx="5877">
                        <c:v>38.359032564895998</c:v>
                      </c:pt>
                      <c:pt idx="5878">
                        <c:v>38.3655843918663</c:v>
                      </c:pt>
                      <c:pt idx="5879">
                        <c:v>38.372136218836701</c:v>
                      </c:pt>
                      <c:pt idx="5880">
                        <c:v>38.378688045807003</c:v>
                      </c:pt>
                      <c:pt idx="5881">
                        <c:v>38.385239872777397</c:v>
                      </c:pt>
                      <c:pt idx="5882">
                        <c:v>38.391791699747699</c:v>
                      </c:pt>
                      <c:pt idx="5883">
                        <c:v>38.398343526718001</c:v>
                      </c:pt>
                      <c:pt idx="5884">
                        <c:v>38.404895353688403</c:v>
                      </c:pt>
                      <c:pt idx="5885">
                        <c:v>38.411447180658698</c:v>
                      </c:pt>
                      <c:pt idx="5886">
                        <c:v>38.417999007629099</c:v>
                      </c:pt>
                      <c:pt idx="5887">
                        <c:v>38.424550834599401</c:v>
                      </c:pt>
                      <c:pt idx="5888">
                        <c:v>38.431102661569803</c:v>
                      </c:pt>
                      <c:pt idx="5889">
                        <c:v>38.437654488540097</c:v>
                      </c:pt>
                      <c:pt idx="5890">
                        <c:v>38.444206315510399</c:v>
                      </c:pt>
                      <c:pt idx="5891">
                        <c:v>38.450758142480801</c:v>
                      </c:pt>
                      <c:pt idx="5892">
                        <c:v>38.457309969451103</c:v>
                      </c:pt>
                      <c:pt idx="5893">
                        <c:v>38.463861796421497</c:v>
                      </c:pt>
                      <c:pt idx="5894">
                        <c:v>38.470413623391799</c:v>
                      </c:pt>
                      <c:pt idx="5895">
                        <c:v>38.476965450362101</c:v>
                      </c:pt>
                      <c:pt idx="5896">
                        <c:v>38.483517277332503</c:v>
                      </c:pt>
                      <c:pt idx="5897">
                        <c:v>38.490069104302798</c:v>
                      </c:pt>
                      <c:pt idx="5898">
                        <c:v>38.496620931273199</c:v>
                      </c:pt>
                      <c:pt idx="5899">
                        <c:v>38.503172758243501</c:v>
                      </c:pt>
                      <c:pt idx="5900">
                        <c:v>38.509724585213903</c:v>
                      </c:pt>
                      <c:pt idx="5901">
                        <c:v>38.516276412184197</c:v>
                      </c:pt>
                      <c:pt idx="5902">
                        <c:v>38.522828239154499</c:v>
                      </c:pt>
                      <c:pt idx="5903">
                        <c:v>38.529380066124901</c:v>
                      </c:pt>
                      <c:pt idx="5904">
                        <c:v>38.535931893095203</c:v>
                      </c:pt>
                      <c:pt idx="5905">
                        <c:v>38.542483720065597</c:v>
                      </c:pt>
                      <c:pt idx="5906">
                        <c:v>38.549035547035899</c:v>
                      </c:pt>
                      <c:pt idx="5907">
                        <c:v>38.555587374006301</c:v>
                      </c:pt>
                      <c:pt idx="5908">
                        <c:v>38.562139200976603</c:v>
                      </c:pt>
                      <c:pt idx="5909">
                        <c:v>38.568691027946898</c:v>
                      </c:pt>
                      <c:pt idx="5910">
                        <c:v>38.575242854917299</c:v>
                      </c:pt>
                      <c:pt idx="5911">
                        <c:v>38.581794681887601</c:v>
                      </c:pt>
                      <c:pt idx="5912">
                        <c:v>38.588346508858002</c:v>
                      </c:pt>
                      <c:pt idx="5913">
                        <c:v>38.594898335828297</c:v>
                      </c:pt>
                      <c:pt idx="5914">
                        <c:v>38.601450162798699</c:v>
                      </c:pt>
                      <c:pt idx="5915">
                        <c:v>38.608001989769001</c:v>
                      </c:pt>
                      <c:pt idx="5916">
                        <c:v>38.614553816739303</c:v>
                      </c:pt>
                      <c:pt idx="5917">
                        <c:v>38.621105643709697</c:v>
                      </c:pt>
                      <c:pt idx="5918">
                        <c:v>38.627657470679999</c:v>
                      </c:pt>
                      <c:pt idx="5919">
                        <c:v>38.634209297650401</c:v>
                      </c:pt>
                      <c:pt idx="5920">
                        <c:v>38.640761124620703</c:v>
                      </c:pt>
                      <c:pt idx="5921">
                        <c:v>38.647312951591097</c:v>
                      </c:pt>
                      <c:pt idx="5922">
                        <c:v>38.653864778561399</c:v>
                      </c:pt>
                      <c:pt idx="5923">
                        <c:v>38.660416605531701</c:v>
                      </c:pt>
                      <c:pt idx="5924">
                        <c:v>38.666968432502102</c:v>
                      </c:pt>
                      <c:pt idx="5925">
                        <c:v>38.673520259472397</c:v>
                      </c:pt>
                      <c:pt idx="5926">
                        <c:v>38.680072086442799</c:v>
                      </c:pt>
                      <c:pt idx="5927">
                        <c:v>38.686623913413101</c:v>
                      </c:pt>
                      <c:pt idx="5928">
                        <c:v>38.693175740383403</c:v>
                      </c:pt>
                      <c:pt idx="5929">
                        <c:v>38.699727567353797</c:v>
                      </c:pt>
                      <c:pt idx="5930">
                        <c:v>38.706279394324099</c:v>
                      </c:pt>
                      <c:pt idx="5931">
                        <c:v>38.7128312212945</c:v>
                      </c:pt>
                      <c:pt idx="5932">
                        <c:v>38.719383048264802</c:v>
                      </c:pt>
                      <c:pt idx="5933">
                        <c:v>38.725934875235197</c:v>
                      </c:pt>
                      <c:pt idx="5934">
                        <c:v>38.732486702205499</c:v>
                      </c:pt>
                      <c:pt idx="5935">
                        <c:v>38.739038529175801</c:v>
                      </c:pt>
                      <c:pt idx="5936">
                        <c:v>38.745590356146202</c:v>
                      </c:pt>
                      <c:pt idx="5937">
                        <c:v>38.752142183116497</c:v>
                      </c:pt>
                      <c:pt idx="5938">
                        <c:v>38.758694010086899</c:v>
                      </c:pt>
                      <c:pt idx="5939">
                        <c:v>38.765245837057201</c:v>
                      </c:pt>
                      <c:pt idx="5940">
                        <c:v>38.771797664027602</c:v>
                      </c:pt>
                      <c:pt idx="5941">
                        <c:v>38.778349490997897</c:v>
                      </c:pt>
                      <c:pt idx="5942">
                        <c:v>38.784901317968199</c:v>
                      </c:pt>
                      <c:pt idx="5943">
                        <c:v>38.7914531449386</c:v>
                      </c:pt>
                      <c:pt idx="5944">
                        <c:v>38.798004971908902</c:v>
                      </c:pt>
                      <c:pt idx="5945">
                        <c:v>38.804556798879297</c:v>
                      </c:pt>
                      <c:pt idx="5946">
                        <c:v>38.811108625849599</c:v>
                      </c:pt>
                      <c:pt idx="5947">
                        <c:v>38.817660452819901</c:v>
                      </c:pt>
                      <c:pt idx="5948">
                        <c:v>38.824212279790302</c:v>
                      </c:pt>
                      <c:pt idx="5949">
                        <c:v>38.830764106760597</c:v>
                      </c:pt>
                      <c:pt idx="5950">
                        <c:v>38.837315933730999</c:v>
                      </c:pt>
                      <c:pt idx="5951">
                        <c:v>38.843867760701301</c:v>
                      </c:pt>
                      <c:pt idx="5952">
                        <c:v>38.850419587671702</c:v>
                      </c:pt>
                      <c:pt idx="5953">
                        <c:v>38.856971414641997</c:v>
                      </c:pt>
                      <c:pt idx="5954">
                        <c:v>38.863523241612299</c:v>
                      </c:pt>
                      <c:pt idx="5955">
                        <c:v>38.8700750685827</c:v>
                      </c:pt>
                      <c:pt idx="5956">
                        <c:v>38.876626895553002</c:v>
                      </c:pt>
                      <c:pt idx="5957">
                        <c:v>38.883178722523397</c:v>
                      </c:pt>
                      <c:pt idx="5958">
                        <c:v>38.889730549493699</c:v>
                      </c:pt>
                      <c:pt idx="5959">
                        <c:v>38.8962823764641</c:v>
                      </c:pt>
                      <c:pt idx="5960">
                        <c:v>38.902834203434402</c:v>
                      </c:pt>
                      <c:pt idx="5961">
                        <c:v>38.909386030404697</c:v>
                      </c:pt>
                      <c:pt idx="5962">
                        <c:v>38.915937857375098</c:v>
                      </c:pt>
                      <c:pt idx="5963">
                        <c:v>38.9224896843454</c:v>
                      </c:pt>
                      <c:pt idx="5964">
                        <c:v>38.929041511315802</c:v>
                      </c:pt>
                      <c:pt idx="5965">
                        <c:v>38.935593338286097</c:v>
                      </c:pt>
                      <c:pt idx="5966">
                        <c:v>38.942145165256498</c:v>
                      </c:pt>
                      <c:pt idx="5967">
                        <c:v>38.9486969922268</c:v>
                      </c:pt>
                      <c:pt idx="5968">
                        <c:v>38.955248819197202</c:v>
                      </c:pt>
                      <c:pt idx="5969">
                        <c:v>38.961800646167497</c:v>
                      </c:pt>
                      <c:pt idx="5970">
                        <c:v>38.968352473137799</c:v>
                      </c:pt>
                      <c:pt idx="5971">
                        <c:v>38.9749043001082</c:v>
                      </c:pt>
                      <c:pt idx="5972">
                        <c:v>38.981456127078502</c:v>
                      </c:pt>
                      <c:pt idx="5973">
                        <c:v>38.988007954048904</c:v>
                      </c:pt>
                      <c:pt idx="5974">
                        <c:v>38.994559781019198</c:v>
                      </c:pt>
                      <c:pt idx="5975">
                        <c:v>39.0011116079895</c:v>
                      </c:pt>
                      <c:pt idx="5976">
                        <c:v>39.007663434959902</c:v>
                      </c:pt>
                      <c:pt idx="5977">
                        <c:v>39.014215261930197</c:v>
                      </c:pt>
                      <c:pt idx="5978">
                        <c:v>39.020767088900598</c:v>
                      </c:pt>
                      <c:pt idx="5979">
                        <c:v>39.0273189158709</c:v>
                      </c:pt>
                      <c:pt idx="5980">
                        <c:v>39.033870742841302</c:v>
                      </c:pt>
                      <c:pt idx="5981">
                        <c:v>39.040422569811597</c:v>
                      </c:pt>
                      <c:pt idx="5982">
                        <c:v>39.046974396781899</c:v>
                      </c:pt>
                      <c:pt idx="5983">
                        <c:v>39.0535262237523</c:v>
                      </c:pt>
                      <c:pt idx="5984">
                        <c:v>39.060078050722602</c:v>
                      </c:pt>
                      <c:pt idx="5985">
                        <c:v>39.066629877693003</c:v>
                      </c:pt>
                      <c:pt idx="5986">
                        <c:v>39.073181704663298</c:v>
                      </c:pt>
                      <c:pt idx="5987">
                        <c:v>39.0797335316337</c:v>
                      </c:pt>
                      <c:pt idx="5988">
                        <c:v>39.086285358604002</c:v>
                      </c:pt>
                      <c:pt idx="5989">
                        <c:v>39.092837185574297</c:v>
                      </c:pt>
                      <c:pt idx="5990">
                        <c:v>39.099389012544698</c:v>
                      </c:pt>
                      <c:pt idx="5991">
                        <c:v>39.105940839515</c:v>
                      </c:pt>
                      <c:pt idx="5992">
                        <c:v>39.112492666485402</c:v>
                      </c:pt>
                      <c:pt idx="5993">
                        <c:v>39.119044493455696</c:v>
                      </c:pt>
                      <c:pt idx="5994">
                        <c:v>39.125596320425998</c:v>
                      </c:pt>
                      <c:pt idx="5995">
                        <c:v>39.1321481473964</c:v>
                      </c:pt>
                      <c:pt idx="5996">
                        <c:v>39.138699974366702</c:v>
                      </c:pt>
                      <c:pt idx="5997">
                        <c:v>39.145251801337103</c:v>
                      </c:pt>
                      <c:pt idx="5998">
                        <c:v>39.151803628307398</c:v>
                      </c:pt>
                      <c:pt idx="5999">
                        <c:v>39.1583554552778</c:v>
                      </c:pt>
                      <c:pt idx="6000">
                        <c:v>39.164907282248102</c:v>
                      </c:pt>
                      <c:pt idx="6001">
                        <c:v>39.171459109218397</c:v>
                      </c:pt>
                      <c:pt idx="6002">
                        <c:v>39.178010936188798</c:v>
                      </c:pt>
                      <c:pt idx="6003">
                        <c:v>39.1845627631591</c:v>
                      </c:pt>
                      <c:pt idx="6004">
                        <c:v>39.191114590129501</c:v>
                      </c:pt>
                      <c:pt idx="6005">
                        <c:v>39.197666417099803</c:v>
                      </c:pt>
                      <c:pt idx="6006">
                        <c:v>39.204218244070198</c:v>
                      </c:pt>
                      <c:pt idx="6007">
                        <c:v>39.2107700710405</c:v>
                      </c:pt>
                      <c:pt idx="6008">
                        <c:v>39.217321898010802</c:v>
                      </c:pt>
                      <c:pt idx="6009">
                        <c:v>39.223873724981203</c:v>
                      </c:pt>
                      <c:pt idx="6010">
                        <c:v>39.230425551951498</c:v>
                      </c:pt>
                      <c:pt idx="6011">
                        <c:v>39.2369773789219</c:v>
                      </c:pt>
                      <c:pt idx="6012">
                        <c:v>39.243529205892202</c:v>
                      </c:pt>
                      <c:pt idx="6013">
                        <c:v>39.250081032862603</c:v>
                      </c:pt>
                      <c:pt idx="6014">
                        <c:v>39.256632859832898</c:v>
                      </c:pt>
                      <c:pt idx="6015">
                        <c:v>39.2631846868032</c:v>
                      </c:pt>
                      <c:pt idx="6016">
                        <c:v>39.269736513773601</c:v>
                      </c:pt>
                      <c:pt idx="6017">
                        <c:v>39.276288340743903</c:v>
                      </c:pt>
                      <c:pt idx="6018">
                        <c:v>39.282840167714298</c:v>
                      </c:pt>
                      <c:pt idx="6019">
                        <c:v>39.2893919946846</c:v>
                      </c:pt>
                      <c:pt idx="6020">
                        <c:v>39.295943821655001</c:v>
                      </c:pt>
                      <c:pt idx="6021">
                        <c:v>39.302495648625303</c:v>
                      </c:pt>
                      <c:pt idx="6022">
                        <c:v>39.309047475595598</c:v>
                      </c:pt>
                      <c:pt idx="6023">
                        <c:v>39.315599302566</c:v>
                      </c:pt>
                      <c:pt idx="6024">
                        <c:v>39.322151129536302</c:v>
                      </c:pt>
                      <c:pt idx="6025">
                        <c:v>39.328702956506703</c:v>
                      </c:pt>
                      <c:pt idx="6026">
                        <c:v>39.335254783476998</c:v>
                      </c:pt>
                      <c:pt idx="6027">
                        <c:v>39.3418066104473</c:v>
                      </c:pt>
                      <c:pt idx="6028">
                        <c:v>39.348358437417701</c:v>
                      </c:pt>
                      <c:pt idx="6029">
                        <c:v>39.354910264388003</c:v>
                      </c:pt>
                      <c:pt idx="6030">
                        <c:v>39.361462091358398</c:v>
                      </c:pt>
                      <c:pt idx="6031">
                        <c:v>39.3680139183287</c:v>
                      </c:pt>
                      <c:pt idx="6032">
                        <c:v>39.374565745299101</c:v>
                      </c:pt>
                      <c:pt idx="6033">
                        <c:v>39.381117572269403</c:v>
                      </c:pt>
                      <c:pt idx="6034">
                        <c:v>39.387669399239797</c:v>
                      </c:pt>
                      <c:pt idx="6035">
                        <c:v>39.394221226210099</c:v>
                      </c:pt>
                      <c:pt idx="6036">
                        <c:v>39.400773053180401</c:v>
                      </c:pt>
                      <c:pt idx="6037">
                        <c:v>39.407324880150803</c:v>
                      </c:pt>
                      <c:pt idx="6038">
                        <c:v>39.413876707121098</c:v>
                      </c:pt>
                      <c:pt idx="6039">
                        <c:v>39.420428534091499</c:v>
                      </c:pt>
                      <c:pt idx="6040">
                        <c:v>39.426980361061801</c:v>
                      </c:pt>
                      <c:pt idx="6041">
                        <c:v>39.433532188032103</c:v>
                      </c:pt>
                      <c:pt idx="6042">
                        <c:v>39.440084015002498</c:v>
                      </c:pt>
                      <c:pt idx="6043">
                        <c:v>39.4466358419728</c:v>
                      </c:pt>
                      <c:pt idx="6044">
                        <c:v>39.453187668943201</c:v>
                      </c:pt>
                      <c:pt idx="6045">
                        <c:v>39.459739495913503</c:v>
                      </c:pt>
                      <c:pt idx="6046">
                        <c:v>39.466291322883897</c:v>
                      </c:pt>
                      <c:pt idx="6047">
                        <c:v>39.472843149854199</c:v>
                      </c:pt>
                      <c:pt idx="6048">
                        <c:v>39.479394976824501</c:v>
                      </c:pt>
                      <c:pt idx="6049">
                        <c:v>39.485946803794903</c:v>
                      </c:pt>
                      <c:pt idx="6050">
                        <c:v>39.492498630765198</c:v>
                      </c:pt>
                      <c:pt idx="6051">
                        <c:v>39.499050457735599</c:v>
                      </c:pt>
                      <c:pt idx="6052">
                        <c:v>39.505602284705901</c:v>
                      </c:pt>
                      <c:pt idx="6053">
                        <c:v>39.512154111676303</c:v>
                      </c:pt>
                      <c:pt idx="6054">
                        <c:v>39.518705938646598</c:v>
                      </c:pt>
                      <c:pt idx="6055">
                        <c:v>39.5252577656169</c:v>
                      </c:pt>
                      <c:pt idx="6056">
                        <c:v>39.531809592587301</c:v>
                      </c:pt>
                      <c:pt idx="6057">
                        <c:v>39.538361419557603</c:v>
                      </c:pt>
                      <c:pt idx="6058">
                        <c:v>39.544913246527997</c:v>
                      </c:pt>
                      <c:pt idx="6059">
                        <c:v>39.551465073498299</c:v>
                      </c:pt>
                      <c:pt idx="6060">
                        <c:v>39.558016900468701</c:v>
                      </c:pt>
                      <c:pt idx="6061">
                        <c:v>39.564568727439003</c:v>
                      </c:pt>
                      <c:pt idx="6062">
                        <c:v>39.571120554409298</c:v>
                      </c:pt>
                      <c:pt idx="6063">
                        <c:v>39.577672381379699</c:v>
                      </c:pt>
                      <c:pt idx="6064">
                        <c:v>39.584224208350001</c:v>
                      </c:pt>
                      <c:pt idx="6065">
                        <c:v>39.590776035320403</c:v>
                      </c:pt>
                      <c:pt idx="6066">
                        <c:v>39.597327862290697</c:v>
                      </c:pt>
                      <c:pt idx="6067">
                        <c:v>39.603879689260999</c:v>
                      </c:pt>
                      <c:pt idx="6068">
                        <c:v>39.610431516231401</c:v>
                      </c:pt>
                      <c:pt idx="6069">
                        <c:v>39.616983343201703</c:v>
                      </c:pt>
                      <c:pt idx="6070">
                        <c:v>39.623535170172097</c:v>
                      </c:pt>
                      <c:pt idx="6071">
                        <c:v>39.630086997142399</c:v>
                      </c:pt>
                      <c:pt idx="6072">
                        <c:v>39.636638824112801</c:v>
                      </c:pt>
                      <c:pt idx="6073">
                        <c:v>39.643190651083103</c:v>
                      </c:pt>
                      <c:pt idx="6074">
                        <c:v>39.649742478053398</c:v>
                      </c:pt>
                      <c:pt idx="6075">
                        <c:v>39.656294305023799</c:v>
                      </c:pt>
                      <c:pt idx="6076">
                        <c:v>39.662846131994101</c:v>
                      </c:pt>
                      <c:pt idx="6077">
                        <c:v>39.669397958964502</c:v>
                      </c:pt>
                      <c:pt idx="6078">
                        <c:v>39.675949785934797</c:v>
                      </c:pt>
                      <c:pt idx="6079">
                        <c:v>39.682501612905199</c:v>
                      </c:pt>
                      <c:pt idx="6080">
                        <c:v>39.689053439875501</c:v>
                      </c:pt>
                      <c:pt idx="6081">
                        <c:v>39.695605266845803</c:v>
                      </c:pt>
                      <c:pt idx="6082">
                        <c:v>39.702157093816197</c:v>
                      </c:pt>
                      <c:pt idx="6083">
                        <c:v>39.708708920786499</c:v>
                      </c:pt>
                      <c:pt idx="6084">
                        <c:v>39.715260747756901</c:v>
                      </c:pt>
                      <c:pt idx="6085">
                        <c:v>39.721812574727203</c:v>
                      </c:pt>
                      <c:pt idx="6086">
                        <c:v>39.728364401697597</c:v>
                      </c:pt>
                      <c:pt idx="6087">
                        <c:v>39.734916228667899</c:v>
                      </c:pt>
                      <c:pt idx="6088">
                        <c:v>39.741468055638201</c:v>
                      </c:pt>
                      <c:pt idx="6089">
                        <c:v>39.748019882608602</c:v>
                      </c:pt>
                      <c:pt idx="6090">
                        <c:v>39.754571709578897</c:v>
                      </c:pt>
                      <c:pt idx="6091">
                        <c:v>39.761123536549299</c:v>
                      </c:pt>
                      <c:pt idx="6092">
                        <c:v>39.767675363519601</c:v>
                      </c:pt>
                      <c:pt idx="6093">
                        <c:v>39.774227190490002</c:v>
                      </c:pt>
                      <c:pt idx="6094">
                        <c:v>39.780779017460297</c:v>
                      </c:pt>
                      <c:pt idx="6095">
                        <c:v>39.787330844430599</c:v>
                      </c:pt>
                      <c:pt idx="6096">
                        <c:v>39.793882671401001</c:v>
                      </c:pt>
                      <c:pt idx="6097">
                        <c:v>39.800434498371303</c:v>
                      </c:pt>
                      <c:pt idx="6098">
                        <c:v>39.806986325341697</c:v>
                      </c:pt>
                      <c:pt idx="6099">
                        <c:v>39.813538152311999</c:v>
                      </c:pt>
                      <c:pt idx="6100">
                        <c:v>39.820089979282301</c:v>
                      </c:pt>
                      <c:pt idx="6101">
                        <c:v>39.826641806252702</c:v>
                      </c:pt>
                      <c:pt idx="6102">
                        <c:v>39.833193633222997</c:v>
                      </c:pt>
                      <c:pt idx="6103">
                        <c:v>39.839745460193399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'Figure 2a BSA sup75 increase'!$B$2:$B$6105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2.9262682841208298E-3</c:v>
                      </c:pt>
                      <c:pt idx="1">
                        <c:v>3.1463098014084499E-3</c:v>
                      </c:pt>
                      <c:pt idx="2">
                        <c:v>3.3600244538151002E-3</c:v>
                      </c:pt>
                      <c:pt idx="3">
                        <c:v>3.5646234812790499E-3</c:v>
                      </c:pt>
                      <c:pt idx="4">
                        <c:v>3.75760917943146E-3</c:v>
                      </c:pt>
                      <c:pt idx="5">
                        <c:v>3.93650193590911E-3</c:v>
                      </c:pt>
                      <c:pt idx="6">
                        <c:v>4.0988946585782402E-3</c:v>
                      </c:pt>
                      <c:pt idx="7">
                        <c:v>4.2424965946915296E-3</c:v>
                      </c:pt>
                      <c:pt idx="8">
                        <c:v>4.3651250615247602E-3</c:v>
                      </c:pt>
                      <c:pt idx="9">
                        <c:v>4.4647189552405302E-3</c:v>
                      </c:pt>
                      <c:pt idx="10">
                        <c:v>4.5391737741094602E-3</c:v>
                      </c:pt>
                      <c:pt idx="11">
                        <c:v>4.58646288701672E-3</c:v>
                      </c:pt>
                      <c:pt idx="12">
                        <c:v>4.6046382871134904E-3</c:v>
                      </c:pt>
                      <c:pt idx="13">
                        <c:v>4.5917481250534898E-3</c:v>
                      </c:pt>
                      <c:pt idx="14">
                        <c:v>4.54594710775555E-3</c:v>
                      </c:pt>
                      <c:pt idx="15">
                        <c:v>4.4654843112063598E-3</c:v>
                      </c:pt>
                      <c:pt idx="16">
                        <c:v>4.3491294952148199E-3</c:v>
                      </c:pt>
                      <c:pt idx="17">
                        <c:v>4.1956448414712903E-3</c:v>
                      </c:pt>
                      <c:pt idx="18">
                        <c:v>4.0042777365680701E-3</c:v>
                      </c:pt>
                      <c:pt idx="19">
                        <c:v>3.7748040637678401E-3</c:v>
                      </c:pt>
                      <c:pt idx="20">
                        <c:v>3.5076152184609602E-3</c:v>
                      </c:pt>
                      <c:pt idx="21">
                        <c:v>3.20385189603768E-3</c:v>
                      </c:pt>
                      <c:pt idx="22">
                        <c:v>2.8653349861768799E-3</c:v>
                      </c:pt>
                      <c:pt idx="23">
                        <c:v>2.4946297681759798E-3</c:v>
                      </c:pt>
                      <c:pt idx="24">
                        <c:v>2.09504401633983E-3</c:v>
                      </c:pt>
                      <c:pt idx="25">
                        <c:v>1.6705838867262699E-3</c:v>
                      </c:pt>
                      <c:pt idx="26">
                        <c:v>1.2257652399669001E-3</c:v>
                      </c:pt>
                      <c:pt idx="27">
                        <c:v>7.6569117956238296E-4</c:v>
                      </c:pt>
                      <c:pt idx="28">
                        <c:v>2.9575828671413998E-4</c:v>
                      </c:pt>
                      <c:pt idx="29">
                        <c:v>-1.7847967217853001E-4</c:v>
                      </c:pt>
                      <c:pt idx="30">
                        <c:v>-6.5094896632833304E-4</c:v>
                      </c:pt>
                      <c:pt idx="31">
                        <c:v>-1.11577021082146E-3</c:v>
                      </c:pt>
                      <c:pt idx="32">
                        <c:v>-1.56719086077178E-3</c:v>
                      </c:pt>
                      <c:pt idx="33">
                        <c:v>-1.9994972982560499E-3</c:v>
                      </c:pt>
                      <c:pt idx="34">
                        <c:v>-2.4073669668789699E-3</c:v>
                      </c:pt>
                      <c:pt idx="35">
                        <c:v>-2.7858176439187299E-3</c:v>
                      </c:pt>
                      <c:pt idx="36">
                        <c:v>-3.1302202958105102E-3</c:v>
                      </c:pt>
                      <c:pt idx="37">
                        <c:v>-3.43638180688614E-3</c:v>
                      </c:pt>
                      <c:pt idx="38">
                        <c:v>-3.70064745801489E-3</c:v>
                      </c:pt>
                      <c:pt idx="39">
                        <c:v>-3.9197403910781001E-3</c:v>
                      </c:pt>
                      <c:pt idx="40">
                        <c:v>-4.0909116345799502E-3</c:v>
                      </c:pt>
                      <c:pt idx="41">
                        <c:v>-4.2119901914385903E-3</c:v>
                      </c:pt>
                      <c:pt idx="42">
                        <c:v>-4.2816786142691196E-3</c:v>
                      </c:pt>
                      <c:pt idx="43">
                        <c:v>-4.2993768688542097E-3</c:v>
                      </c:pt>
                      <c:pt idx="44">
                        <c:v>-4.2654867970036703E-3</c:v>
                      </c:pt>
                      <c:pt idx="45">
                        <c:v>-4.1809899986700602E-3</c:v>
                      </c:pt>
                      <c:pt idx="46">
                        <c:v>-4.0479651765064203E-3</c:v>
                      </c:pt>
                      <c:pt idx="47">
                        <c:v>-3.86975299524205E-3</c:v>
                      </c:pt>
                      <c:pt idx="48">
                        <c:v>-3.6506120835656602E-3</c:v>
                      </c:pt>
                      <c:pt idx="49">
                        <c:v>-3.3963442494201E-3</c:v>
                      </c:pt>
                      <c:pt idx="50">
                        <c:v>-3.1135691827075701E-3</c:v>
                      </c:pt>
                      <c:pt idx="51">
                        <c:v>-2.8095774888323901E-3</c:v>
                      </c:pt>
                      <c:pt idx="52">
                        <c:v>-2.4926275120150799E-3</c:v>
                      </c:pt>
                      <c:pt idx="53">
                        <c:v>-2.1714828940105299E-3</c:v>
                      </c:pt>
                      <c:pt idx="54">
                        <c:v>-1.8551646691315001E-3</c:v>
                      </c:pt>
                      <c:pt idx="55">
                        <c:v>-1.55260008574406E-3</c:v>
                      </c:pt>
                      <c:pt idx="56">
                        <c:v>-1.27228594082135E-3</c:v>
                      </c:pt>
                      <c:pt idx="57">
                        <c:v>-1.0223670625167101E-3</c:v>
                      </c:pt>
                      <c:pt idx="58">
                        <c:v>-8.0929891355707901E-4</c:v>
                      </c:pt>
                      <c:pt idx="59">
                        <c:v>-6.3839209516854405E-4</c:v>
                      </c:pt>
                      <c:pt idx="60">
                        <c:v>-5.1352710341540998E-4</c:v>
                      </c:pt>
                      <c:pt idx="61">
                        <c:v>-4.3653102406071798E-4</c:v>
                      </c:pt>
                      <c:pt idx="62">
                        <c:v>-4.0747932127907E-4</c:v>
                      </c:pt>
                      <c:pt idx="63">
                        <c:v>-4.2459430580640801E-4</c:v>
                      </c:pt>
                      <c:pt idx="64">
                        <c:v>-4.84268013993571E-4</c:v>
                      </c:pt>
                      <c:pt idx="65">
                        <c:v>-5.8101487640916803E-4</c:v>
                      </c:pt>
                      <c:pt idx="66">
                        <c:v>-7.08492123006105E-4</c:v>
                      </c:pt>
                      <c:pt idx="67">
                        <c:v>-8.5934646103527504E-4</c:v>
                      </c:pt>
                      <c:pt idx="68">
                        <c:v>-1.0249162352406901E-3</c:v>
                      </c:pt>
                      <c:pt idx="69">
                        <c:v>-1.19647762136992E-3</c:v>
                      </c:pt>
                      <c:pt idx="70">
                        <c:v>-1.3654864060738999E-3</c:v>
                      </c:pt>
                      <c:pt idx="71">
                        <c:v>-1.5239190801679299E-3</c:v>
                      </c:pt>
                      <c:pt idx="72">
                        <c:v>-1.6644363180687101E-3</c:v>
                      </c:pt>
                      <c:pt idx="73">
                        <c:v>-1.7803143725303699E-3</c:v>
                      </c:pt>
                      <c:pt idx="74">
                        <c:v>-1.86588854998845E-3</c:v>
                      </c:pt>
                      <c:pt idx="75">
                        <c:v>-1.9166363745853001E-3</c:v>
                      </c:pt>
                      <c:pt idx="76">
                        <c:v>-1.9293428551703899E-3</c:v>
                      </c:pt>
                      <c:pt idx="77">
                        <c:v>-1.9019306415713601E-3</c:v>
                      </c:pt>
                      <c:pt idx="78">
                        <c:v>-1.8334780452467299E-3</c:v>
                      </c:pt>
                      <c:pt idx="79">
                        <c:v>-1.72379630239771E-3</c:v>
                      </c:pt>
                      <c:pt idx="80">
                        <c:v>-1.57376133339538E-3</c:v>
                      </c:pt>
                      <c:pt idx="81">
                        <c:v>-1.38449551801405E-3</c:v>
                      </c:pt>
                      <c:pt idx="82">
                        <c:v>-1.1570010005298101E-3</c:v>
                      </c:pt>
                      <c:pt idx="83">
                        <c:v>-8.9289921016867495E-4</c:v>
                      </c:pt>
                      <c:pt idx="84">
                        <c:v>-5.9371148310121498E-4</c:v>
                      </c:pt>
                      <c:pt idx="85">
                        <c:v>-2.6080930695244602E-4</c:v>
                      </c:pt>
                      <c:pt idx="86">
                        <c:v>1.04962878603738E-4</c:v>
                      </c:pt>
                      <c:pt idx="87">
                        <c:v>5.0298980015667499E-4</c:v>
                      </c:pt>
                      <c:pt idx="88">
                        <c:v>9.3329502252837196E-4</c:v>
                      </c:pt>
                      <c:pt idx="89">
                        <c:v>1.3962799179787499E-3</c:v>
                      </c:pt>
                      <c:pt idx="90">
                        <c:v>1.892642070814E-3</c:v>
                      </c:pt>
                      <c:pt idx="91">
                        <c:v>2.4233900300028501E-3</c:v>
                      </c:pt>
                      <c:pt idx="92">
                        <c:v>2.9892044287028199E-3</c:v>
                      </c:pt>
                      <c:pt idx="93">
                        <c:v>3.5913029570135801E-3</c:v>
                      </c:pt>
                      <c:pt idx="94">
                        <c:v>4.2303323431626301E-3</c:v>
                      </c:pt>
                      <c:pt idx="95">
                        <c:v>4.9065512037832597E-3</c:v>
                      </c:pt>
                      <c:pt idx="96">
                        <c:v>5.6197836712436802E-3</c:v>
                      </c:pt>
                      <c:pt idx="97">
                        <c:v>6.3687484599473203E-3</c:v>
                      </c:pt>
                      <c:pt idx="98">
                        <c:v>7.1509579762773197E-3</c:v>
                      </c:pt>
                      <c:pt idx="99">
                        <c:v>7.9631273222041093E-3</c:v>
                      </c:pt>
                      <c:pt idx="100">
                        <c:v>8.8007150042856107E-3</c:v>
                      </c:pt>
                      <c:pt idx="101">
                        <c:v>9.6583840903896202E-3</c:v>
                      </c:pt>
                      <c:pt idx="102">
                        <c:v>1.05298978260422E-2</c:v>
                      </c:pt>
                      <c:pt idx="103">
                        <c:v>1.14082933036872E-2</c:v>
                      </c:pt>
                      <c:pt idx="104">
                        <c:v>1.22859717730511E-2</c:v>
                      </c:pt>
                      <c:pt idx="105">
                        <c:v>1.31548422841968E-2</c:v>
                      </c:pt>
                      <c:pt idx="106">
                        <c:v>1.40063185995879E-2</c:v>
                      </c:pt>
                      <c:pt idx="107">
                        <c:v>1.48324895692437E-2</c:v>
                      </c:pt>
                      <c:pt idx="108">
                        <c:v>1.56259426521995E-2</c:v>
                      </c:pt>
                      <c:pt idx="109">
                        <c:v>1.6379822795645899E-2</c:v>
                      </c:pt>
                      <c:pt idx="110">
                        <c:v>1.7088282141108298E-2</c:v>
                      </c:pt>
                      <c:pt idx="111">
                        <c:v>1.7746374393475799E-2</c:v>
                      </c:pt>
                      <c:pt idx="112">
                        <c:v>1.83502869397572E-2</c:v>
                      </c:pt>
                      <c:pt idx="113">
                        <c:v>1.8897218428803701E-2</c:v>
                      </c:pt>
                      <c:pt idx="114">
                        <c:v>1.9385697093676098E-2</c:v>
                      </c:pt>
                      <c:pt idx="115">
                        <c:v>1.9815358448809901E-2</c:v>
                      </c:pt>
                      <c:pt idx="116">
                        <c:v>2.0186657906728901E-2</c:v>
                      </c:pt>
                      <c:pt idx="117">
                        <c:v>2.0500845893124901E-2</c:v>
                      </c:pt>
                      <c:pt idx="118">
                        <c:v>2.0760413211250099E-2</c:v>
                      </c:pt>
                      <c:pt idx="119">
                        <c:v>2.09680218565645E-2</c:v>
                      </c:pt>
                      <c:pt idx="120">
                        <c:v>2.1126989724963501E-2</c:v>
                      </c:pt>
                      <c:pt idx="121">
                        <c:v>2.1240854311504399E-2</c:v>
                      </c:pt>
                      <c:pt idx="122">
                        <c:v>2.1313475199698399E-2</c:v>
                      </c:pt>
                      <c:pt idx="123">
                        <c:v>2.1349172290669498E-2</c:v>
                      </c:pt>
                      <c:pt idx="124">
                        <c:v>2.1352299315156299E-2</c:v>
                      </c:pt>
                      <c:pt idx="125">
                        <c:v>2.1327162982702499E-2</c:v>
                      </c:pt>
                      <c:pt idx="126">
                        <c:v>2.12778235915311E-2</c:v>
                      </c:pt>
                      <c:pt idx="127">
                        <c:v>2.1208584281080599E-2</c:v>
                      </c:pt>
                      <c:pt idx="128">
                        <c:v>2.1123534766897802E-2</c:v>
                      </c:pt>
                      <c:pt idx="129">
                        <c:v>2.1026377683949798E-2</c:v>
                      </c:pt>
                      <c:pt idx="130">
                        <c:v>2.09206394622427E-2</c:v>
                      </c:pt>
                      <c:pt idx="131">
                        <c:v>2.0809023871376901E-2</c:v>
                      </c:pt>
                      <c:pt idx="132">
                        <c:v>2.0693960653785402E-2</c:v>
                      </c:pt>
                      <c:pt idx="133">
                        <c:v>2.0577281063045301E-2</c:v>
                      </c:pt>
                      <c:pt idx="134">
                        <c:v>2.0460064174874899E-2</c:v>
                      </c:pt>
                      <c:pt idx="135">
                        <c:v>2.0342832382954298E-2</c:v>
                      </c:pt>
                      <c:pt idx="136">
                        <c:v>2.0225765629564001E-2</c:v>
                      </c:pt>
                      <c:pt idx="137">
                        <c:v>2.01080051304139E-2</c:v>
                      </c:pt>
                      <c:pt idx="138">
                        <c:v>1.9988441963582401E-2</c:v>
                      </c:pt>
                      <c:pt idx="139">
                        <c:v>1.9865571069592899E-2</c:v>
                      </c:pt>
                      <c:pt idx="140">
                        <c:v>1.9737785267162699E-2</c:v>
                      </c:pt>
                      <c:pt idx="141">
                        <c:v>1.9602942322433599E-2</c:v>
                      </c:pt>
                      <c:pt idx="142">
                        <c:v>1.9459689307963501E-2</c:v>
                      </c:pt>
                      <c:pt idx="143">
                        <c:v>1.9307391798279599E-2</c:v>
                      </c:pt>
                      <c:pt idx="144">
                        <c:v>1.9145589811280801E-2</c:v>
                      </c:pt>
                      <c:pt idx="145">
                        <c:v>1.89744216312542E-2</c:v>
                      </c:pt>
                      <c:pt idx="146">
                        <c:v>1.8795303056754E-2</c:v>
                      </c:pt>
                      <c:pt idx="147">
                        <c:v>1.8610532359098101E-2</c:v>
                      </c:pt>
                      <c:pt idx="148">
                        <c:v>1.8423096184999599E-2</c:v>
                      </c:pt>
                      <c:pt idx="149">
                        <c:v>1.8236931488210199E-2</c:v>
                      </c:pt>
                      <c:pt idx="150">
                        <c:v>1.8056558395074501E-2</c:v>
                      </c:pt>
                      <c:pt idx="151">
                        <c:v>1.7887109325192802E-2</c:v>
                      </c:pt>
                      <c:pt idx="152">
                        <c:v>1.77344000285618E-2</c:v>
                      </c:pt>
                      <c:pt idx="153">
                        <c:v>1.7604147002385301E-2</c:v>
                      </c:pt>
                      <c:pt idx="154">
                        <c:v>1.7501775772213301E-2</c:v>
                      </c:pt>
                      <c:pt idx="155">
                        <c:v>1.7431943626557301E-2</c:v>
                      </c:pt>
                      <c:pt idx="156">
                        <c:v>1.7398362010562499E-2</c:v>
                      </c:pt>
                      <c:pt idx="157">
                        <c:v>1.7403611048459999E-2</c:v>
                      </c:pt>
                      <c:pt idx="158">
                        <c:v>1.7448328278756899E-2</c:v>
                      </c:pt>
                      <c:pt idx="159">
                        <c:v>1.75321715816706E-2</c:v>
                      </c:pt>
                      <c:pt idx="160">
                        <c:v>1.7652762870162E-2</c:v>
                      </c:pt>
                      <c:pt idx="161">
                        <c:v>1.7805764663263599E-2</c:v>
                      </c:pt>
                      <c:pt idx="162">
                        <c:v>1.7984744661935601E-2</c:v>
                      </c:pt>
                      <c:pt idx="163">
                        <c:v>1.8181725022584E-2</c:v>
                      </c:pt>
                      <c:pt idx="164">
                        <c:v>1.8386973369964098E-2</c:v>
                      </c:pt>
                      <c:pt idx="165">
                        <c:v>1.85898332044417E-2</c:v>
                      </c:pt>
                      <c:pt idx="166">
                        <c:v>1.87786565709997E-2</c:v>
                      </c:pt>
                      <c:pt idx="167">
                        <c:v>1.8941320537483101E-2</c:v>
                      </c:pt>
                      <c:pt idx="168">
                        <c:v>1.90657934566483E-2</c:v>
                      </c:pt>
                      <c:pt idx="169">
                        <c:v>1.9140403352980902E-2</c:v>
                      </c:pt>
                      <c:pt idx="170">
                        <c:v>1.9154514954532801E-2</c:v>
                      </c:pt>
                      <c:pt idx="171">
                        <c:v>1.9098855422885402E-2</c:v>
                      </c:pt>
                      <c:pt idx="172">
                        <c:v>1.8965797796067101E-2</c:v>
                      </c:pt>
                      <c:pt idx="173">
                        <c:v>1.8750394863968799E-2</c:v>
                      </c:pt>
                      <c:pt idx="174">
                        <c:v>1.845073119434E-2</c:v>
                      </c:pt>
                      <c:pt idx="175">
                        <c:v>1.8066887311949598E-2</c:v>
                      </c:pt>
                      <c:pt idx="176">
                        <c:v>1.7601842156132499E-2</c:v>
                      </c:pt>
                      <c:pt idx="177">
                        <c:v>1.7060861130056299E-2</c:v>
                      </c:pt>
                      <c:pt idx="178">
                        <c:v>1.6452157943776202E-2</c:v>
                      </c:pt>
                      <c:pt idx="179">
                        <c:v>1.5785509008748502E-2</c:v>
                      </c:pt>
                      <c:pt idx="180">
                        <c:v>1.5072906023431599E-2</c:v>
                      </c:pt>
                      <c:pt idx="181">
                        <c:v>1.43276517721861E-2</c:v>
                      </c:pt>
                      <c:pt idx="182">
                        <c:v>1.35635160082733E-2</c:v>
                      </c:pt>
                      <c:pt idx="183">
                        <c:v>1.27944776721954E-2</c:v>
                      </c:pt>
                      <c:pt idx="184">
                        <c:v>1.20340748342574E-2</c:v>
                      </c:pt>
                      <c:pt idx="185">
                        <c:v>1.12946594167527E-2</c:v>
                      </c:pt>
                      <c:pt idx="186">
                        <c:v>1.0587311154720299E-2</c:v>
                      </c:pt>
                      <c:pt idx="187">
                        <c:v>9.9214146058710304E-3</c:v>
                      </c:pt>
                      <c:pt idx="188">
                        <c:v>9.30398974583534E-3</c:v>
                      </c:pt>
                      <c:pt idx="189">
                        <c:v>8.7399641907953598E-3</c:v>
                      </c:pt>
                      <c:pt idx="190">
                        <c:v>8.2317245106266496E-3</c:v>
                      </c:pt>
                      <c:pt idx="191">
                        <c:v>7.77929484497554E-3</c:v>
                      </c:pt>
                      <c:pt idx="192">
                        <c:v>7.3809773915558497E-3</c:v>
                      </c:pt>
                      <c:pt idx="193">
                        <c:v>7.0330485683854898E-3</c:v>
                      </c:pt>
                      <c:pt idx="194">
                        <c:v>6.7302071244280904E-3</c:v>
                      </c:pt>
                      <c:pt idx="195">
                        <c:v>6.4664362486248897E-3</c:v>
                      </c:pt>
                      <c:pt idx="196">
                        <c:v>6.2348277206126504E-3</c:v>
                      </c:pt>
                      <c:pt idx="197">
                        <c:v>6.02863140389771E-3</c:v>
                      </c:pt>
                      <c:pt idx="198">
                        <c:v>5.8411543711698001E-3</c:v>
                      </c:pt>
                      <c:pt idx="199">
                        <c:v>5.6663414841646104E-3</c:v>
                      </c:pt>
                      <c:pt idx="200">
                        <c:v>5.4990642009636699E-3</c:v>
                      </c:pt>
                      <c:pt idx="201">
                        <c:v>5.3354191316465202E-3</c:v>
                      </c:pt>
                      <c:pt idx="202">
                        <c:v>5.1730423049810197E-3</c:v>
                      </c:pt>
                      <c:pt idx="203">
                        <c:v>5.0107749000715901E-3</c:v>
                      </c:pt>
                      <c:pt idx="204">
                        <c:v>4.8490141029421396E-3</c:v>
                      </c:pt>
                      <c:pt idx="205">
                        <c:v>4.68946854618894E-3</c:v>
                      </c:pt>
                      <c:pt idx="206">
                        <c:v>4.5348340717083603E-3</c:v>
                      </c:pt>
                      <c:pt idx="207">
                        <c:v>4.3892497763133899E-3</c:v>
                      </c:pt>
                      <c:pt idx="208">
                        <c:v>4.2571405541514899E-3</c:v>
                      </c:pt>
                      <c:pt idx="209">
                        <c:v>4.1428768697054502E-3</c:v>
                      </c:pt>
                      <c:pt idx="210">
                        <c:v>4.0515408212434302E-3</c:v>
                      </c:pt>
                      <c:pt idx="211">
                        <c:v>3.9875199022624897E-3</c:v>
                      </c:pt>
                      <c:pt idx="212">
                        <c:v>3.9546876113851197E-3</c:v>
                      </c:pt>
                      <c:pt idx="213">
                        <c:v>3.9560474956685599E-3</c:v>
                      </c:pt>
                      <c:pt idx="214">
                        <c:v>3.9937523057538499E-3</c:v>
                      </c:pt>
                      <c:pt idx="215">
                        <c:v>4.0687537505263204E-3</c:v>
                      </c:pt>
                      <c:pt idx="216">
                        <c:v>4.1807351928258504E-3</c:v>
                      </c:pt>
                      <c:pt idx="217">
                        <c:v>4.3284146390571198E-3</c:v>
                      </c:pt>
                      <c:pt idx="218">
                        <c:v>4.5091716263862798E-3</c:v>
                      </c:pt>
                      <c:pt idx="219">
                        <c:v>4.7190663811184702E-3</c:v>
                      </c:pt>
                      <c:pt idx="220">
                        <c:v>4.9536646132513898E-3</c:v>
                      </c:pt>
                      <c:pt idx="221">
                        <c:v>5.20795374647818E-3</c:v>
                      </c:pt>
                      <c:pt idx="222">
                        <c:v>5.4766794500821104E-3</c:v>
                      </c:pt>
                      <c:pt idx="223">
                        <c:v>5.7541157159242103E-3</c:v>
                      </c:pt>
                      <c:pt idx="224">
                        <c:v>6.0348125126164697E-3</c:v>
                      </c:pt>
                      <c:pt idx="225">
                        <c:v>6.3135594795901704E-3</c:v>
                      </c:pt>
                      <c:pt idx="226">
                        <c:v>6.5856050864720296E-3</c:v>
                      </c:pt>
                      <c:pt idx="227">
                        <c:v>6.84678244605818E-3</c:v>
                      </c:pt>
                      <c:pt idx="228">
                        <c:v>7.0935710489199002E-3</c:v>
                      </c:pt>
                      <c:pt idx="229">
                        <c:v>7.3233221974639603E-3</c:v>
                      </c:pt>
                      <c:pt idx="230">
                        <c:v>7.5337700106710903E-3</c:v>
                      </c:pt>
                      <c:pt idx="231">
                        <c:v>7.7233364823675096E-3</c:v>
                      </c:pt>
                      <c:pt idx="232">
                        <c:v>7.8908916667858806E-3</c:v>
                      </c:pt>
                      <c:pt idx="233">
                        <c:v>8.0353974683545701E-3</c:v>
                      </c:pt>
                      <c:pt idx="234">
                        <c:v>8.1565202957307702E-3</c:v>
                      </c:pt>
                      <c:pt idx="235">
                        <c:v>8.25386462173462E-3</c:v>
                      </c:pt>
                      <c:pt idx="236">
                        <c:v>8.3268833316521192E-3</c:v>
                      </c:pt>
                      <c:pt idx="237">
                        <c:v>8.3749226723130506E-3</c:v>
                      </c:pt>
                      <c:pt idx="238">
                        <c:v>8.3973004355708293E-3</c:v>
                      </c:pt>
                      <c:pt idx="239">
                        <c:v>8.39289640054686E-3</c:v>
                      </c:pt>
                      <c:pt idx="240">
                        <c:v>8.3603691959665202E-3</c:v>
                      </c:pt>
                      <c:pt idx="241">
                        <c:v>8.2985811057425304E-3</c:v>
                      </c:pt>
                      <c:pt idx="242">
                        <c:v>8.2064490260300108E-3</c:v>
                      </c:pt>
                      <c:pt idx="243">
                        <c:v>8.0830043797735299E-3</c:v>
                      </c:pt>
                      <c:pt idx="244">
                        <c:v>7.9276053420634703E-3</c:v>
                      </c:pt>
                      <c:pt idx="245">
                        <c:v>7.7400528708465597E-3</c:v>
                      </c:pt>
                      <c:pt idx="246">
                        <c:v>7.5208452431925798E-3</c:v>
                      </c:pt>
                      <c:pt idx="247">
                        <c:v>7.2708236106778399E-3</c:v>
                      </c:pt>
                      <c:pt idx="248">
                        <c:v>6.9916490039903497E-3</c:v>
                      </c:pt>
                      <c:pt idx="249">
                        <c:v>6.6856941457064598E-3</c:v>
                      </c:pt>
                      <c:pt idx="250">
                        <c:v>6.3558898112014497E-3</c:v>
                      </c:pt>
                      <c:pt idx="251">
                        <c:v>6.00578758878096E-3</c:v>
                      </c:pt>
                      <c:pt idx="252">
                        <c:v>5.6394289045944004E-3</c:v>
                      </c:pt>
                      <c:pt idx="253">
                        <c:v>5.2610851898659498E-3</c:v>
                      </c:pt>
                      <c:pt idx="254">
                        <c:v>4.8749356394433797E-3</c:v>
                      </c:pt>
                      <c:pt idx="255">
                        <c:v>4.4857420834617601E-3</c:v>
                      </c:pt>
                      <c:pt idx="256">
                        <c:v>4.0978800363576E-3</c:v>
                      </c:pt>
                      <c:pt idx="257">
                        <c:v>3.7155643880274398E-3</c:v>
                      </c:pt>
                      <c:pt idx="258">
                        <c:v>3.3423826905167198E-3</c:v>
                      </c:pt>
                      <c:pt idx="259">
                        <c:v>2.9813187681211098E-3</c:v>
                      </c:pt>
                      <c:pt idx="260">
                        <c:v>2.63489266094837E-3</c:v>
                      </c:pt>
                      <c:pt idx="261">
                        <c:v>2.3053056780121999E-3</c:v>
                      </c:pt>
                      <c:pt idx="262">
                        <c:v>1.99401755438929E-3</c:v>
                      </c:pt>
                      <c:pt idx="263">
                        <c:v>1.7018341095355299E-3</c:v>
                      </c:pt>
                      <c:pt idx="264">
                        <c:v>1.4291065498985699E-3</c:v>
                      </c:pt>
                      <c:pt idx="265">
                        <c:v>1.17554952364069E-3</c:v>
                      </c:pt>
                      <c:pt idx="266">
                        <c:v>9.4031323280459301E-4</c:v>
                      </c:pt>
                      <c:pt idx="267">
                        <c:v>7.2241670211070099E-4</c:v>
                      </c:pt>
                      <c:pt idx="268">
                        <c:v>5.2033408768058904E-4</c:v>
                      </c:pt>
                      <c:pt idx="269">
                        <c:v>3.3250906738044599E-4</c:v>
                      </c:pt>
                      <c:pt idx="270">
                        <c:v>1.57079516374722E-4</c:v>
                      </c:pt>
                      <c:pt idx="271" formatCode="0.00E+00">
                        <c:v>-7.9009929732172505E-6</c:v>
                      </c:pt>
                      <c:pt idx="272">
                        <c:v>-1.6409097526863599E-4</c:v>
                      </c:pt>
                      <c:pt idx="273">
                        <c:v>-3.13474468615723E-4</c:v>
                      </c:pt>
                      <c:pt idx="274">
                        <c:v>-4.5745047702293399E-4</c:v>
                      </c:pt>
                      <c:pt idx="275">
                        <c:v>-5.9718210932749901E-4</c:v>
                      </c:pt>
                      <c:pt idx="276">
                        <c:v>-7.3335920740708602E-4</c:v>
                      </c:pt>
                      <c:pt idx="277">
                        <c:v>-8.6640446726234295E-4</c:v>
                      </c:pt>
                      <c:pt idx="278">
                        <c:v>-9.9627699592605705E-4</c:v>
                      </c:pt>
                      <c:pt idx="279">
                        <c:v>-1.12290029019944E-3</c:v>
                      </c:pt>
                      <c:pt idx="280">
                        <c:v>-1.2450201326876199E-3</c:v>
                      </c:pt>
                      <c:pt idx="281">
                        <c:v>-1.3612983478890001E-3</c:v>
                      </c:pt>
                      <c:pt idx="282">
                        <c:v>-1.47014609459743E-3</c:v>
                      </c:pt>
                      <c:pt idx="283">
                        <c:v>-1.5696679560793399E-3</c:v>
                      </c:pt>
                      <c:pt idx="284">
                        <c:v>-1.65778333325897E-3</c:v>
                      </c:pt>
                      <c:pt idx="285">
                        <c:v>-1.7320511115937699E-3</c:v>
                      </c:pt>
                      <c:pt idx="286">
                        <c:v>-1.7906859750849301E-3</c:v>
                      </c:pt>
                      <c:pt idx="287">
                        <c:v>-1.83144060939616E-3</c:v>
                      </c:pt>
                      <c:pt idx="288">
                        <c:v>-1.85249340378235E-3</c:v>
                      </c:pt>
                      <c:pt idx="289">
                        <c:v>-1.8516639457779301E-3</c:v>
                      </c:pt>
                      <c:pt idx="290">
                        <c:v>-1.82762100784381E-3</c:v>
                      </c:pt>
                      <c:pt idx="291">
                        <c:v>-1.7792963698016299E-3</c:v>
                      </c:pt>
                      <c:pt idx="292">
                        <c:v>-1.7060802027887899E-3</c:v>
                      </c:pt>
                      <c:pt idx="293">
                        <c:v>-1.6079321699110701E-3</c:v>
                      </c:pt>
                      <c:pt idx="294">
                        <c:v>-1.4850153444517799E-3</c:v>
                      </c:pt>
                      <c:pt idx="295">
                        <c:v>-1.3381437385210401E-3</c:v>
                      </c:pt>
                      <c:pt idx="296">
                        <c:v>-1.16826947299173E-3</c:v>
                      </c:pt>
                      <c:pt idx="297">
                        <c:v>-9.7713744064805504E-4</c:v>
                      </c:pt>
                      <c:pt idx="298">
                        <c:v>-7.6700439471449596E-4</c:v>
                      </c:pt>
                      <c:pt idx="299">
                        <c:v>-5.3985130747491298E-4</c:v>
                      </c:pt>
                      <c:pt idx="300">
                        <c:v>-2.97871917551384E-4</c:v>
                      </c:pt>
                      <c:pt idx="301" formatCode="0.00E+00">
                        <c:v>-4.3957961157172698E-5</c:v>
                      </c:pt>
                      <c:pt idx="302">
                        <c:v>2.1892441040297501E-4</c:v>
                      </c:pt>
                      <c:pt idx="303">
                        <c:v>4.8766875749923198E-4</c:v>
                      </c:pt>
                      <c:pt idx="304">
                        <c:v>7.5908613375639004E-4</c:v>
                      </c:pt>
                      <c:pt idx="305">
                        <c:v>1.0296638724473599E-3</c:v>
                      </c:pt>
                      <c:pt idx="306">
                        <c:v>1.2963694725698801E-3</c:v>
                      </c:pt>
                      <c:pt idx="307">
                        <c:v>1.55584339583341E-3</c:v>
                      </c:pt>
                      <c:pt idx="308">
                        <c:v>1.8050099185908299E-3</c:v>
                      </c:pt>
                      <c:pt idx="309">
                        <c:v>2.0408702855785098E-3</c:v>
                      </c:pt>
                      <c:pt idx="310">
                        <c:v>2.2601254015694201E-3</c:v>
                      </c:pt>
                      <c:pt idx="311">
                        <c:v>2.4602334211272199E-3</c:v>
                      </c:pt>
                      <c:pt idx="312">
                        <c:v>2.6388819744654801E-3</c:v>
                      </c:pt>
                      <c:pt idx="313">
                        <c:v>2.7940825600044502E-3</c:v>
                      </c:pt>
                      <c:pt idx="314">
                        <c:v>2.9241749685470901E-3</c:v>
                      </c:pt>
                      <c:pt idx="315">
                        <c:v>3.02791968252915E-3</c:v>
                      </c:pt>
                      <c:pt idx="316">
                        <c:v>3.1048008643696301E-3</c:v>
                      </c:pt>
                      <c:pt idx="317">
                        <c:v>3.1545442180316401E-3</c:v>
                      </c:pt>
                      <c:pt idx="318">
                        <c:v>3.1778603407837201E-3</c:v>
                      </c:pt>
                      <c:pt idx="319">
                        <c:v>3.1760201116294499E-3</c:v>
                      </c:pt>
                      <c:pt idx="320">
                        <c:v>3.1508967057807401E-3</c:v>
                      </c:pt>
                      <c:pt idx="321">
                        <c:v>3.1049121472445998E-3</c:v>
                      </c:pt>
                      <c:pt idx="322">
                        <c:v>3.0408683977912799E-3</c:v>
                      </c:pt>
                      <c:pt idx="323">
                        <c:v>2.9621780274375099E-3</c:v>
                      </c:pt>
                      <c:pt idx="324">
                        <c:v>2.8724731344707401E-3</c:v>
                      </c:pt>
                      <c:pt idx="325">
                        <c:v>2.77554877788602E-3</c:v>
                      </c:pt>
                      <c:pt idx="326">
                        <c:v>2.6750772974829498E-3</c:v>
                      </c:pt>
                      <c:pt idx="327">
                        <c:v>2.5747247743563499E-3</c:v>
                      </c:pt>
                      <c:pt idx="328">
                        <c:v>2.47807600489201E-3</c:v>
                      </c:pt>
                      <c:pt idx="329">
                        <c:v>2.3878766462962601E-3</c:v>
                      </c:pt>
                      <c:pt idx="330">
                        <c:v>2.3062238941874299E-3</c:v>
                      </c:pt>
                      <c:pt idx="331">
                        <c:v>2.2346813049268499E-3</c:v>
                      </c:pt>
                      <c:pt idx="332">
                        <c:v>2.1740320626074099E-3</c:v>
                      </c:pt>
                      <c:pt idx="333">
                        <c:v>2.12423775792391E-3</c:v>
                      </c:pt>
                      <c:pt idx="334">
                        <c:v>2.0845876963298802E-3</c:v>
                      </c:pt>
                      <c:pt idx="335">
                        <c:v>2.0537495536887399E-3</c:v>
                      </c:pt>
                      <c:pt idx="336">
                        <c:v>2.0298795126459102E-3</c:v>
                      </c:pt>
                      <c:pt idx="337">
                        <c:v>2.01058496872845E-3</c:v>
                      </c:pt>
                      <c:pt idx="338">
                        <c:v>1.9934811723824899E-3</c:v>
                      </c:pt>
                      <c:pt idx="339">
                        <c:v>1.97590080003024E-3</c:v>
                      </c:pt>
                      <c:pt idx="340">
                        <c:v>1.9557446104026101E-3</c:v>
                      </c:pt>
                      <c:pt idx="341">
                        <c:v>1.93120290566661E-3</c:v>
                      </c:pt>
                      <c:pt idx="342">
                        <c:v>1.9009848720020601E-3</c:v>
                      </c:pt>
                      <c:pt idx="343">
                        <c:v>1.8644997915264101E-3</c:v>
                      </c:pt>
                      <c:pt idx="344">
                        <c:v>1.82206923509109E-3</c:v>
                      </c:pt>
                      <c:pt idx="345">
                        <c:v>1.7745377919928299E-3</c:v>
                      </c:pt>
                      <c:pt idx="346">
                        <c:v>1.7234512085451E-3</c:v>
                      </c:pt>
                      <c:pt idx="347">
                        <c:v>1.6710196544117101E-3</c:v>
                      </c:pt>
                      <c:pt idx="348">
                        <c:v>1.61974985336473E-3</c:v>
                      </c:pt>
                      <c:pt idx="349">
                        <c:v>1.572155435083E-3</c:v>
                      </c:pt>
                      <c:pt idx="350">
                        <c:v>1.5310087511189901E-3</c:v>
                      </c:pt>
                      <c:pt idx="351">
                        <c:v>1.49892899194653E-3</c:v>
                      </c:pt>
                      <c:pt idx="352">
                        <c:v>1.4780182127420701E-3</c:v>
                      </c:pt>
                      <c:pt idx="353">
                        <c:v>1.46982334057618E-3</c:v>
                      </c:pt>
                      <c:pt idx="354">
                        <c:v>1.4752030706083E-3</c:v>
                      </c:pt>
                      <c:pt idx="355">
                        <c:v>1.4943645191668601E-3</c:v>
                      </c:pt>
                      <c:pt idx="356">
                        <c:v>1.52651713177792E-3</c:v>
                      </c:pt>
                      <c:pt idx="357">
                        <c:v>1.57010752365946E-3</c:v>
                      </c:pt>
                      <c:pt idx="358">
                        <c:v>1.6228434526671001E-3</c:v>
                      </c:pt>
                      <c:pt idx="359">
                        <c:v>1.6818935557869901E-3</c:v>
                      </c:pt>
                      <c:pt idx="360">
                        <c:v>1.7439739998383499E-3</c:v>
                      </c:pt>
                      <c:pt idx="361">
                        <c:v>1.80568258485382E-3</c:v>
                      </c:pt>
                      <c:pt idx="362">
                        <c:v>1.86342789881116E-3</c:v>
                      </c:pt>
                      <c:pt idx="363">
                        <c:v>1.91358507234886E-3</c:v>
                      </c:pt>
                      <c:pt idx="364">
                        <c:v>1.9529985915759699E-3</c:v>
                      </c:pt>
                      <c:pt idx="365">
                        <c:v>1.97905289803257E-3</c:v>
                      </c:pt>
                      <c:pt idx="366">
                        <c:v>1.9902533789434599E-3</c:v>
                      </c:pt>
                      <c:pt idx="367">
                        <c:v>1.9855240171955798E-3</c:v>
                      </c:pt>
                      <c:pt idx="368">
                        <c:v>1.96457727017377E-3</c:v>
                      </c:pt>
                      <c:pt idx="369">
                        <c:v>1.92808446105354E-3</c:v>
                      </c:pt>
                      <c:pt idx="370">
                        <c:v>1.8773076806876999E-3</c:v>
                      </c:pt>
                      <c:pt idx="371">
                        <c:v>1.81450177747484E-3</c:v>
                      </c:pt>
                      <c:pt idx="372">
                        <c:v>1.7424023209138E-3</c:v>
                      </c:pt>
                      <c:pt idx="373">
                        <c:v>1.66447385559691E-3</c:v>
                      </c:pt>
                      <c:pt idx="374">
                        <c:v>1.5844022328335601E-3</c:v>
                      </c:pt>
                      <c:pt idx="375">
                        <c:v>1.5062890171626199E-3</c:v>
                      </c:pt>
                      <c:pt idx="376">
                        <c:v>1.43367895423472E-3</c:v>
                      </c:pt>
                      <c:pt idx="377">
                        <c:v>1.3705847571525501E-3</c:v>
                      </c:pt>
                      <c:pt idx="378">
                        <c:v>1.3204102036949901E-3</c:v>
                      </c:pt>
                      <c:pt idx="379">
                        <c:v>1.28596178503065E-3</c:v>
                      </c:pt>
                      <c:pt idx="380">
                        <c:v>1.26949019591724E-3</c:v>
                      </c:pt>
                      <c:pt idx="381">
                        <c:v>1.2725102289773301E-3</c:v>
                      </c:pt>
                      <c:pt idx="382">
                        <c:v>1.2957966818529999E-3</c:v>
                      </c:pt>
                      <c:pt idx="383">
                        <c:v>1.33960535033155E-3</c:v>
                      </c:pt>
                      <c:pt idx="384">
                        <c:v>1.4031291303904399E-3</c:v>
                      </c:pt>
                      <c:pt idx="385">
                        <c:v>1.4848570771225E-3</c:v>
                      </c:pt>
                      <c:pt idx="386">
                        <c:v>1.58298072459253E-3</c:v>
                      </c:pt>
                      <c:pt idx="387">
                        <c:v>1.69511893595898E-3</c:v>
                      </c:pt>
                      <c:pt idx="388">
                        <c:v>1.8186828068018899E-3</c:v>
                      </c:pt>
                      <c:pt idx="389">
                        <c:v>1.95074946928501E-3</c:v>
                      </c:pt>
                      <c:pt idx="390">
                        <c:v>2.0883248756068998E-3</c:v>
                      </c:pt>
                      <c:pt idx="391">
                        <c:v>2.22856662247018E-3</c:v>
                      </c:pt>
                      <c:pt idx="392">
                        <c:v>2.3685075599600299E-3</c:v>
                      </c:pt>
                      <c:pt idx="393">
                        <c:v>2.5056285033676698E-3</c:v>
                      </c:pt>
                      <c:pt idx="394">
                        <c:v>2.6376137391667101E-3</c:v>
                      </c:pt>
                      <c:pt idx="395">
                        <c:v>2.7624813131235399E-3</c:v>
                      </c:pt>
                      <c:pt idx="396">
                        <c:v>2.8785165913348598E-3</c:v>
                      </c:pt>
                      <c:pt idx="397">
                        <c:v>2.9847929418622401E-3</c:v>
                      </c:pt>
                      <c:pt idx="398">
                        <c:v>3.0804576272764699E-3</c:v>
                      </c:pt>
                      <c:pt idx="399">
                        <c:v>3.1650472236680501E-3</c:v>
                      </c:pt>
                      <c:pt idx="400">
                        <c:v>3.2384726234525301E-3</c:v>
                      </c:pt>
                      <c:pt idx="401">
                        <c:v>3.3009501717130799E-3</c:v>
                      </c:pt>
                      <c:pt idx="402">
                        <c:v>3.3529934897498599E-3</c:v>
                      </c:pt>
                      <c:pt idx="403">
                        <c:v>3.3954289791485598E-3</c:v>
                      </c:pt>
                      <c:pt idx="404">
                        <c:v>3.4288292454167399E-3</c:v>
                      </c:pt>
                      <c:pt idx="405">
                        <c:v>3.45445644415292E-3</c:v>
                      </c:pt>
                      <c:pt idx="406">
                        <c:v>3.4734996329053801E-3</c:v>
                      </c:pt>
                      <c:pt idx="407">
                        <c:v>3.4869411970465899E-3</c:v>
                      </c:pt>
                      <c:pt idx="408">
                        <c:v>3.49583051180773E-3</c:v>
                      </c:pt>
                      <c:pt idx="409">
                        <c:v>3.5008893566445699E-3</c:v>
                      </c:pt>
                      <c:pt idx="410">
                        <c:v>3.50270946175371E-3</c:v>
                      </c:pt>
                      <c:pt idx="411">
                        <c:v>3.5015793616656201E-3</c:v>
                      </c:pt>
                      <c:pt idx="412">
                        <c:v>3.4976230411576199E-3</c:v>
                      </c:pt>
                      <c:pt idx="413">
                        <c:v>3.4909678927016398E-3</c:v>
                      </c:pt>
                      <c:pt idx="414">
                        <c:v>3.4813482440725699E-3</c:v>
                      </c:pt>
                      <c:pt idx="415">
                        <c:v>3.46843362911502E-3</c:v>
                      </c:pt>
                      <c:pt idx="416">
                        <c:v>3.4515141506213198E-3</c:v>
                      </c:pt>
                      <c:pt idx="417">
                        <c:v>3.4304004216880899E-3</c:v>
                      </c:pt>
                      <c:pt idx="418">
                        <c:v>3.4047804018421902E-3</c:v>
                      </c:pt>
                      <c:pt idx="419">
                        <c:v>3.3742774159505398E-3</c:v>
                      </c:pt>
                      <c:pt idx="420">
                        <c:v>3.3387454292836002E-3</c:v>
                      </c:pt>
                      <c:pt idx="421">
                        <c:v>3.29829567085455E-3</c:v>
                      </c:pt>
                      <c:pt idx="422">
                        <c:v>3.2530083435404599E-3</c:v>
                      </c:pt>
                      <c:pt idx="423">
                        <c:v>3.2035312386103501E-3</c:v>
                      </c:pt>
                      <c:pt idx="424">
                        <c:v>3.1503483849049298E-3</c:v>
                      </c:pt>
                      <c:pt idx="425">
                        <c:v>3.09452977741376E-3</c:v>
                      </c:pt>
                      <c:pt idx="426">
                        <c:v>3.0369895419386701E-3</c:v>
                      </c:pt>
                      <c:pt idx="427">
                        <c:v>2.9785681596243199E-3</c:v>
                      </c:pt>
                      <c:pt idx="428">
                        <c:v>2.92007470757732E-3</c:v>
                      </c:pt>
                      <c:pt idx="429">
                        <c:v>2.8622933626590301E-3</c:v>
                      </c:pt>
                      <c:pt idx="430">
                        <c:v>2.80592039438836E-3</c:v>
                      </c:pt>
                      <c:pt idx="431">
                        <c:v>2.7512111403933202E-3</c:v>
                      </c:pt>
                      <c:pt idx="432">
                        <c:v>2.6989488728768698E-3</c:v>
                      </c:pt>
                      <c:pt idx="433">
                        <c:v>2.6495329778039802E-3</c:v>
                      </c:pt>
                      <c:pt idx="434">
                        <c:v>2.6032402130840601E-3</c:v>
                      </c:pt>
                      <c:pt idx="435">
                        <c:v>2.5602539559058E-3</c:v>
                      </c:pt>
                      <c:pt idx="436">
                        <c:v>2.5209317517051501E-3</c:v>
                      </c:pt>
                      <c:pt idx="437">
                        <c:v>2.48579753839985E-3</c:v>
                      </c:pt>
                      <c:pt idx="438">
                        <c:v>2.4550951608118001E-3</c:v>
                      </c:pt>
                      <c:pt idx="439">
                        <c:v>2.4297490033994501E-3</c:v>
                      </c:pt>
                      <c:pt idx="440">
                        <c:v>2.41059440905425E-3</c:v>
                      </c:pt>
                      <c:pt idx="441">
                        <c:v>2.3984621859301702E-3</c:v>
                      </c:pt>
                      <c:pt idx="442">
                        <c:v>2.3943406349138398E-3</c:v>
                      </c:pt>
                      <c:pt idx="443">
                        <c:v>2.39942391078133E-3</c:v>
                      </c:pt>
                      <c:pt idx="444">
                        <c:v>2.41459175963314E-3</c:v>
                      </c:pt>
                      <c:pt idx="445">
                        <c:v>2.44057708548342E-3</c:v>
                      </c:pt>
                      <c:pt idx="446">
                        <c:v>2.4780024380654298E-3</c:v>
                      </c:pt>
                      <c:pt idx="447">
                        <c:v>2.5270362077461799E-3</c:v>
                      </c:pt>
                      <c:pt idx="448">
                        <c:v>2.5873728408923199E-3</c:v>
                      </c:pt>
                      <c:pt idx="449">
                        <c:v>2.6584188488119999E-3</c:v>
                      </c:pt>
                      <c:pt idx="450">
                        <c:v>2.7390838485755699E-3</c:v>
                      </c:pt>
                      <c:pt idx="451">
                        <c:v>2.8275802992465899E-3</c:v>
                      </c:pt>
                      <c:pt idx="452">
                        <c:v>2.9219662057867299E-3</c:v>
                      </c:pt>
                      <c:pt idx="453">
                        <c:v>3.0201656142395802E-3</c:v>
                      </c:pt>
                      <c:pt idx="454">
                        <c:v>3.1195190204216898E-3</c:v>
                      </c:pt>
                      <c:pt idx="455">
                        <c:v>3.2173024342051801E-3</c:v>
                      </c:pt>
                      <c:pt idx="456">
                        <c:v>3.3106355793707698E-3</c:v>
                      </c:pt>
                      <c:pt idx="457">
                        <c:v>3.39678011933655E-3</c:v>
                      </c:pt>
                      <c:pt idx="458">
                        <c:v>3.4730618019464098E-3</c:v>
                      </c:pt>
                      <c:pt idx="459">
                        <c:v>3.5370566929822001E-3</c:v>
                      </c:pt>
                      <c:pt idx="460">
                        <c:v>3.5870599094255098E-3</c:v>
                      </c:pt>
                      <c:pt idx="461">
                        <c:v>3.62174250973146E-3</c:v>
                      </c:pt>
                      <c:pt idx="462">
                        <c:v>3.64026282163073E-3</c:v>
                      </c:pt>
                      <c:pt idx="463">
                        <c:v>3.64259513628688E-3</c:v>
                      </c:pt>
                      <c:pt idx="464">
                        <c:v>3.62898380420893E-3</c:v>
                      </c:pt>
                      <c:pt idx="465">
                        <c:v>3.6002520225581901E-3</c:v>
                      </c:pt>
                      <c:pt idx="466">
                        <c:v>3.5577376389398399E-3</c:v>
                      </c:pt>
                      <c:pt idx="467">
                        <c:v>3.5031302837467298E-3</c:v>
                      </c:pt>
                      <c:pt idx="468">
                        <c:v>3.43815909395455E-3</c:v>
                      </c:pt>
                      <c:pt idx="469">
                        <c:v>3.36538069106148E-3</c:v>
                      </c:pt>
                      <c:pt idx="470">
                        <c:v>3.2869933497016298E-3</c:v>
                      </c:pt>
                      <c:pt idx="471">
                        <c:v>3.2051878508221401E-3</c:v>
                      </c:pt>
                      <c:pt idx="472">
                        <c:v>3.1221150670557802E-3</c:v>
                      </c:pt>
                      <c:pt idx="473">
                        <c:v>3.0392703085109999E-3</c:v>
                      </c:pt>
                      <c:pt idx="474">
                        <c:v>2.9585581054266999E-3</c:v>
                      </c:pt>
                      <c:pt idx="475">
                        <c:v>2.88151522513445E-3</c:v>
                      </c:pt>
                      <c:pt idx="476">
                        <c:v>2.8092016039787198E-3</c:v>
                      </c:pt>
                      <c:pt idx="477">
                        <c:v>2.7422687159503298E-3</c:v>
                      </c:pt>
                      <c:pt idx="478">
                        <c:v>2.6809817141360002E-3</c:v>
                      </c:pt>
                      <c:pt idx="479">
                        <c:v>2.6252844302051799E-3</c:v>
                      </c:pt>
                      <c:pt idx="480">
                        <c:v>2.5746599411779702E-3</c:v>
                      </c:pt>
                      <c:pt idx="481">
                        <c:v>2.5283732057322901E-3</c:v>
                      </c:pt>
                      <c:pt idx="482">
                        <c:v>2.48544509109046E-3</c:v>
                      </c:pt>
                      <c:pt idx="483">
                        <c:v>2.44454300764588E-3</c:v>
                      </c:pt>
                      <c:pt idx="484">
                        <c:v>2.40391814333833E-3</c:v>
                      </c:pt>
                      <c:pt idx="485">
                        <c:v>2.3620954261258302E-3</c:v>
                      </c:pt>
                      <c:pt idx="486">
                        <c:v>2.31730408362969E-3</c:v>
                      </c:pt>
                      <c:pt idx="487">
                        <c:v>2.2677086998477199E-3</c:v>
                      </c:pt>
                      <c:pt idx="488">
                        <c:v>2.2115900878963298E-3</c:v>
                      </c:pt>
                      <c:pt idx="489">
                        <c:v>2.14748946356636E-3</c:v>
                      </c:pt>
                      <c:pt idx="490">
                        <c:v>2.0738899004003101E-3</c:v>
                      </c:pt>
                      <c:pt idx="491">
                        <c:v>1.98965660077048E-3</c:v>
                      </c:pt>
                      <c:pt idx="492">
                        <c:v>1.8936724663755199E-3</c:v>
                      </c:pt>
                      <c:pt idx="493">
                        <c:v>1.7851405566736E-3</c:v>
                      </c:pt>
                      <c:pt idx="494">
                        <c:v>1.66390756911122E-3</c:v>
                      </c:pt>
                      <c:pt idx="495">
                        <c:v>1.5303473523588099E-3</c:v>
                      </c:pt>
                      <c:pt idx="496">
                        <c:v>1.3848997214587701E-3</c:v>
                      </c:pt>
                      <c:pt idx="497">
                        <c:v>1.2282978145712301E-3</c:v>
                      </c:pt>
                      <c:pt idx="498">
                        <c:v>1.06181702801468E-3</c:v>
                      </c:pt>
                      <c:pt idx="499">
                        <c:v>8.86407133447401E-4</c:v>
                      </c:pt>
                      <c:pt idx="500">
                        <c:v>7.0348544097190602E-4</c:v>
                      </c:pt>
                      <c:pt idx="501">
                        <c:v>5.1479807723278702E-4</c:v>
                      </c:pt>
                      <c:pt idx="502">
                        <c:v>3.2215772129179701E-4</c:v>
                      </c:pt>
                      <c:pt idx="503">
                        <c:v>1.27396442038138E-4</c:v>
                      </c:pt>
                      <c:pt idx="504" formatCode="0.00E+00">
                        <c:v>-6.7515611922574698E-5</c:v>
                      </c:pt>
                      <c:pt idx="505">
                        <c:v>-2.6071088066855001E-4</c:v>
                      </c:pt>
                      <c:pt idx="506">
                        <c:v>-4.5030734729216502E-4</c:v>
                      </c:pt>
                      <c:pt idx="507">
                        <c:v>-6.34245583554914E-4</c:v>
                      </c:pt>
                      <c:pt idx="508">
                        <c:v>-8.1054437285261397E-4</c:v>
                      </c:pt>
                      <c:pt idx="509">
                        <c:v>-9.7733391019851805E-4</c:v>
                      </c:pt>
                      <c:pt idx="510">
                        <c:v>-1.1324712025023199E-3</c:v>
                      </c:pt>
                      <c:pt idx="511">
                        <c:v>-1.2740936601829799E-3</c:v>
                      </c:pt>
                      <c:pt idx="512">
                        <c:v>-1.4004453768620201E-3</c:v>
                      </c:pt>
                      <c:pt idx="513">
                        <c:v>-1.50993845581307E-3</c:v>
                      </c:pt>
                      <c:pt idx="514">
                        <c:v>-1.60113121118597E-3</c:v>
                      </c:pt>
                      <c:pt idx="515">
                        <c:v>-1.6728481254113701E-3</c:v>
                      </c:pt>
                      <c:pt idx="516">
                        <c:v>-1.72436465126318E-3</c:v>
                      </c:pt>
                      <c:pt idx="517">
                        <c:v>-1.75508453109596E-3</c:v>
                      </c:pt>
                      <c:pt idx="518">
                        <c:v>-1.76515112460032E-3</c:v>
                      </c:pt>
                      <c:pt idx="519">
                        <c:v>-1.7551951227576801E-3</c:v>
                      </c:pt>
                      <c:pt idx="520">
                        <c:v>-1.7260637476412899E-3</c:v>
                      </c:pt>
                      <c:pt idx="521">
                        <c:v>-1.6792418642588699E-3</c:v>
                      </c:pt>
                      <c:pt idx="522">
                        <c:v>-1.61666650449567E-3</c:v>
                      </c:pt>
                      <c:pt idx="523">
                        <c:v>-1.5404899622647899E-3</c:v>
                      </c:pt>
                      <c:pt idx="524">
                        <c:v>-1.4534273344834099E-3</c:v>
                      </c:pt>
                      <c:pt idx="525">
                        <c:v>-1.35835453968379E-3</c:v>
                      </c:pt>
                      <c:pt idx="526">
                        <c:v>-1.25824716188074E-3</c:v>
                      </c:pt>
                      <c:pt idx="527">
                        <c:v>-1.15614863127037E-3</c:v>
                      </c:pt>
                      <c:pt idx="528">
                        <c:v>-1.0550578931553299E-3</c:v>
                      </c:pt>
                      <c:pt idx="529">
                        <c:v>-9.5796124460236604E-4</c:v>
                      </c:pt>
                      <c:pt idx="530">
                        <c:v>-8.6714921432138898E-4</c:v>
                      </c:pt>
                      <c:pt idx="531">
                        <c:v>-7.84601646328453E-4</c:v>
                      </c:pt>
                      <c:pt idx="532">
                        <c:v>-7.1201752139976604E-4</c:v>
                      </c:pt>
                      <c:pt idx="533">
                        <c:v>-6.5047752468490099E-4</c:v>
                      </c:pt>
                      <c:pt idx="534">
                        <c:v>-6.0062247120202703E-4</c:v>
                      </c:pt>
                      <c:pt idx="535">
                        <c:v>-5.6229982431478802E-4</c:v>
                      </c:pt>
                      <c:pt idx="536">
                        <c:v>-5.3476114003406401E-4</c:v>
                      </c:pt>
                      <c:pt idx="537">
                        <c:v>-5.1659512443934903E-4</c:v>
                      </c:pt>
                      <c:pt idx="538">
                        <c:v>-5.0597011736377799E-4</c:v>
                      </c:pt>
                      <c:pt idx="539">
                        <c:v>-5.0068282337144797E-4</c:v>
                      </c:pt>
                      <c:pt idx="540">
                        <c:v>-4.97976602398474E-4</c:v>
                      </c:pt>
                      <c:pt idx="541">
                        <c:v>-4.9463222361408195E-4</c:v>
                      </c:pt>
                      <c:pt idx="542">
                        <c:v>-4.8725517344147898E-4</c:v>
                      </c:pt>
                      <c:pt idx="543">
                        <c:v>-4.7256350507664003E-4</c:v>
                      </c:pt>
                      <c:pt idx="544">
                        <c:v>-4.4725618702030602E-4</c:v>
                      </c:pt>
                      <c:pt idx="545">
                        <c:v>-4.0902913022557201E-4</c:v>
                      </c:pt>
                      <c:pt idx="546">
                        <c:v>-3.5514567080637601E-4</c:v>
                      </c:pt>
                      <c:pt idx="547">
                        <c:v>-2.8356873485256302E-4</c:v>
                      </c:pt>
                      <c:pt idx="548">
                        <c:v>-1.930051423351E-4</c:v>
                      </c:pt>
                      <c:pt idx="549" formatCode="0.00E+00">
                        <c:v>-8.2788423341398999E-5</c:v>
                      </c:pt>
                      <c:pt idx="550" formatCode="0.00E+00">
                        <c:v>4.6791540059171699E-5</c:v>
                      </c:pt>
                      <c:pt idx="551">
                        <c:v>1.9459325072821899E-4</c:v>
                      </c:pt>
                      <c:pt idx="552">
                        <c:v>3.5891259317369801E-4</c:v>
                      </c:pt>
                      <c:pt idx="553">
                        <c:v>5.3744424858981202E-4</c:v>
                      </c:pt>
                      <c:pt idx="554">
                        <c:v>7.2743888912842904E-4</c:v>
                      </c:pt>
                      <c:pt idx="555">
                        <c:v>9.2560665787221497E-4</c:v>
                      </c:pt>
                      <c:pt idx="556">
                        <c:v>1.1284145680014301E-3</c:v>
                      </c:pt>
                      <c:pt idx="557">
                        <c:v>1.33214997530194E-3</c:v>
                      </c:pt>
                      <c:pt idx="558">
                        <c:v>1.5331992800631401E-3</c:v>
                      </c:pt>
                      <c:pt idx="559">
                        <c:v>1.72828432077402E-3</c:v>
                      </c:pt>
                      <c:pt idx="560">
                        <c:v>1.91435704972282E-3</c:v>
                      </c:pt>
                      <c:pt idx="561">
                        <c:v>2.0887546580318499E-3</c:v>
                      </c:pt>
                      <c:pt idx="562">
                        <c:v>2.24936587802057E-3</c:v>
                      </c:pt>
                      <c:pt idx="563">
                        <c:v>2.3946286311365E-3</c:v>
                      </c:pt>
                      <c:pt idx="564">
                        <c:v>2.5234527648043499E-3</c:v>
                      </c:pt>
                      <c:pt idx="565">
                        <c:v>2.6352314780151002E-3</c:v>
                      </c:pt>
                      <c:pt idx="566">
                        <c:v>2.7301466791222399E-3</c:v>
                      </c:pt>
                      <c:pt idx="567">
                        <c:v>2.8088186992161301E-3</c:v>
                      </c:pt>
                      <c:pt idx="568">
                        <c:v>2.8721394435934598E-3</c:v>
                      </c:pt>
                      <c:pt idx="569">
                        <c:v>2.9212672482862899E-3</c:v>
                      </c:pt>
                      <c:pt idx="570">
                        <c:v>2.95761686188677E-3</c:v>
                      </c:pt>
                      <c:pt idx="571">
                        <c:v>2.98254710857534E-3</c:v>
                      </c:pt>
                      <c:pt idx="572">
                        <c:v>2.9975477633885201E-3</c:v>
                      </c:pt>
                      <c:pt idx="573">
                        <c:v>3.0040803537281602E-3</c:v>
                      </c:pt>
                      <c:pt idx="574">
                        <c:v>3.0035052096554701E-3</c:v>
                      </c:pt>
                      <c:pt idx="575">
                        <c:v>2.9970663873032399E-3</c:v>
                      </c:pt>
                      <c:pt idx="576">
                        <c:v>2.98593650733884E-3</c:v>
                      </c:pt>
                      <c:pt idx="577">
                        <c:v>2.9709220920127802E-3</c:v>
                      </c:pt>
                      <c:pt idx="578">
                        <c:v>2.9527996400574301E-3</c:v>
                      </c:pt>
                      <c:pt idx="579">
                        <c:v>2.9324769950025802E-3</c:v>
                      </c:pt>
                      <c:pt idx="580">
                        <c:v>2.9103927760414398E-3</c:v>
                      </c:pt>
                      <c:pt idx="581">
                        <c:v>2.8870991804125301E-3</c:v>
                      </c:pt>
                      <c:pt idx="582">
                        <c:v>2.8629379668853598E-3</c:v>
                      </c:pt>
                      <c:pt idx="583">
                        <c:v>2.83810209598184E-3</c:v>
                      </c:pt>
                      <c:pt idx="584">
                        <c:v>2.8128792977148102E-3</c:v>
                      </c:pt>
                      <c:pt idx="585">
                        <c:v>2.7873582595462701E-3</c:v>
                      </c:pt>
                      <c:pt idx="586">
                        <c:v>2.7614648290248999E-3</c:v>
                      </c:pt>
                      <c:pt idx="587">
                        <c:v>2.7351681487657801E-3</c:v>
                      </c:pt>
                      <c:pt idx="588">
                        <c:v>2.7082481311891098E-3</c:v>
                      </c:pt>
                      <c:pt idx="589">
                        <c:v>2.6803678393771098E-3</c:v>
                      </c:pt>
                      <c:pt idx="590">
                        <c:v>2.6510130436780601E-3</c:v>
                      </c:pt>
                      <c:pt idx="591">
                        <c:v>2.6196935764886999E-3</c:v>
                      </c:pt>
                      <c:pt idx="592">
                        <c:v>2.58580173073579E-3</c:v>
                      </c:pt>
                      <c:pt idx="593">
                        <c:v>2.5484950686551901E-3</c:v>
                      </c:pt>
                      <c:pt idx="594">
                        <c:v>2.5071032109325402E-3</c:v>
                      </c:pt>
                      <c:pt idx="595">
                        <c:v>2.4609588300905099E-3</c:v>
                      </c:pt>
                      <c:pt idx="596">
                        <c:v>2.4096190588887099E-3</c:v>
                      </c:pt>
                      <c:pt idx="597">
                        <c:v>2.3528507081328098E-3</c:v>
                      </c:pt>
                      <c:pt idx="598">
                        <c:v>2.2904790143361202E-3</c:v>
                      </c:pt>
                      <c:pt idx="599">
                        <c:v>2.22234714020855E-3</c:v>
                      </c:pt>
                      <c:pt idx="600">
                        <c:v>2.1490730970821102E-3</c:v>
                      </c:pt>
                      <c:pt idx="601">
                        <c:v>2.0713172833081699E-3</c:v>
                      </c:pt>
                      <c:pt idx="602">
                        <c:v>1.99012178620623E-3</c:v>
                      </c:pt>
                      <c:pt idx="603">
                        <c:v>1.9068304924761399E-3</c:v>
                      </c:pt>
                      <c:pt idx="604">
                        <c:v>1.82318021045696E-3</c:v>
                      </c:pt>
                      <c:pt idx="605">
                        <c:v>1.7408024855488701E-3</c:v>
                      </c:pt>
                      <c:pt idx="606">
                        <c:v>1.66147419162463E-3</c:v>
                      </c:pt>
                      <c:pt idx="607">
                        <c:v>1.58702989376779E-3</c:v>
                      </c:pt>
                      <c:pt idx="608">
                        <c:v>1.51920702039749E-3</c:v>
                      </c:pt>
                      <c:pt idx="609">
                        <c:v>1.4595158492672301E-3</c:v>
                      </c:pt>
                      <c:pt idx="610">
                        <c:v>1.40919397981166E-3</c:v>
                      </c:pt>
                      <c:pt idx="611">
                        <c:v>1.3689741467056301E-3</c:v>
                      </c:pt>
                      <c:pt idx="612">
                        <c:v>1.33938819555856E-3</c:v>
                      </c:pt>
                      <c:pt idx="613">
                        <c:v>1.32043824891412E-3</c:v>
                      </c:pt>
                      <c:pt idx="614">
                        <c:v>1.31155698245163E-3</c:v>
                      </c:pt>
                      <c:pt idx="615">
                        <c:v>1.3117174975738901E-3</c:v>
                      </c:pt>
                      <c:pt idx="616">
                        <c:v>1.3194734171427501E-3</c:v>
                      </c:pt>
                      <c:pt idx="617">
                        <c:v>1.33325136935535E-3</c:v>
                      </c:pt>
                      <c:pt idx="618">
                        <c:v>1.35087854097435E-3</c:v>
                      </c:pt>
                      <c:pt idx="619">
                        <c:v>1.3702988029918499E-3</c:v>
                      </c:pt>
                      <c:pt idx="620">
                        <c:v>1.3895018811470501E-3</c:v>
                      </c:pt>
                      <c:pt idx="621">
                        <c:v>1.4065745443458399E-3</c:v>
                      </c:pt>
                      <c:pt idx="622">
                        <c:v>1.4196403029419901E-3</c:v>
                      </c:pt>
                      <c:pt idx="623">
                        <c:v>1.4270792570876801E-3</c:v>
                      </c:pt>
                      <c:pt idx="624">
                        <c:v>1.4278403882983901E-3</c:v>
                      </c:pt>
                      <c:pt idx="625">
                        <c:v>1.4214162197815001E-3</c:v>
                      </c:pt>
                      <c:pt idx="626">
                        <c:v>1.4076234986094699E-3</c:v>
                      </c:pt>
                      <c:pt idx="627">
                        <c:v>1.38664935803299E-3</c:v>
                      </c:pt>
                      <c:pt idx="628">
                        <c:v>1.35919636956336E-3</c:v>
                      </c:pt>
                      <c:pt idx="629">
                        <c:v>1.3269380718379401E-3</c:v>
                      </c:pt>
                      <c:pt idx="630">
                        <c:v>1.2909281027396499E-3</c:v>
                      </c:pt>
                      <c:pt idx="631">
                        <c:v>1.2528508664610099E-3</c:v>
                      </c:pt>
                      <c:pt idx="632">
                        <c:v>1.2144072789677001E-3</c:v>
                      </c:pt>
                      <c:pt idx="633">
                        <c:v>1.1770814496054301E-3</c:v>
                      </c:pt>
                      <c:pt idx="634">
                        <c:v>1.14243337961947E-3</c:v>
                      </c:pt>
                      <c:pt idx="635">
                        <c:v>1.11184539670012E-3</c:v>
                      </c:pt>
                      <c:pt idx="636">
                        <c:v>1.0865031091935201E-3</c:v>
                      </c:pt>
                      <c:pt idx="637">
                        <c:v>1.0672375156209001E-3</c:v>
                      </c:pt>
                      <c:pt idx="638">
                        <c:v>1.0545369075891601E-3</c:v>
                      </c:pt>
                      <c:pt idx="639">
                        <c:v>1.04853290240239E-3</c:v>
                      </c:pt>
                      <c:pt idx="640">
                        <c:v>1.0491160812916801E-3</c:v>
                      </c:pt>
                      <c:pt idx="641">
                        <c:v>1.0560465252979401E-3</c:v>
                      </c:pt>
                      <c:pt idx="642">
                        <c:v>1.0689745935036901E-3</c:v>
                      </c:pt>
                      <c:pt idx="643">
                        <c:v>1.0873506304991899E-3</c:v>
                      </c:pt>
                      <c:pt idx="644">
                        <c:v>1.11079150735153E-3</c:v>
                      </c:pt>
                      <c:pt idx="645">
                        <c:v>1.1390706737900199E-3</c:v>
                      </c:pt>
                      <c:pt idx="646">
                        <c:v>1.17188818862074E-3</c:v>
                      </c:pt>
                      <c:pt idx="647">
                        <c:v>1.2091724283780001E-3</c:v>
                      </c:pt>
                      <c:pt idx="648">
                        <c:v>1.2510627489735601E-3</c:v>
                      </c:pt>
                      <c:pt idx="649">
                        <c:v>1.2976160948487199E-3</c:v>
                      </c:pt>
                      <c:pt idx="650">
                        <c:v>1.3487880318266E-3</c:v>
                      </c:pt>
                      <c:pt idx="651">
                        <c:v>1.40455668618151E-3</c:v>
                      </c:pt>
                      <c:pt idx="652">
                        <c:v>1.46437403947446E-3</c:v>
                      </c:pt>
                      <c:pt idx="653">
                        <c:v>1.5275024180148699E-3</c:v>
                      </c:pt>
                      <c:pt idx="654">
                        <c:v>1.59262704813259E-3</c:v>
                      </c:pt>
                      <c:pt idx="655">
                        <c:v>1.65789529618784E-3</c:v>
                      </c:pt>
                      <c:pt idx="656">
                        <c:v>1.72093418109032E-3</c:v>
                      </c:pt>
                      <c:pt idx="657">
                        <c:v>1.7785835466534001E-3</c:v>
                      </c:pt>
                      <c:pt idx="658">
                        <c:v>1.82728992429639E-3</c:v>
                      </c:pt>
                      <c:pt idx="659">
                        <c:v>1.8631404059107699E-3</c:v>
                      </c:pt>
                      <c:pt idx="660">
                        <c:v>1.88187253861167E-3</c:v>
                      </c:pt>
                      <c:pt idx="661">
                        <c:v>1.8794046917233499E-3</c:v>
                      </c:pt>
                      <c:pt idx="662">
                        <c:v>1.85174084420608E-3</c:v>
                      </c:pt>
                      <c:pt idx="663">
                        <c:v>1.7954384596958401E-3</c:v>
                      </c:pt>
                      <c:pt idx="664">
                        <c:v>1.7076017577812199E-3</c:v>
                      </c:pt>
                      <c:pt idx="665">
                        <c:v>1.5861315781244699E-3</c:v>
                      </c:pt>
                      <c:pt idx="666">
                        <c:v>1.43012424167293E-3</c:v>
                      </c:pt>
                      <c:pt idx="667">
                        <c:v>1.23940540357991E-3</c:v>
                      </c:pt>
                      <c:pt idx="668">
                        <c:v>1.01532424022568E-3</c:v>
                      </c:pt>
                      <c:pt idx="669">
                        <c:v>7.6029550124896402E-4</c:v>
                      </c:pt>
                      <c:pt idx="670">
                        <c:v>4.7772357863272501E-4</c:v>
                      </c:pt>
                      <c:pt idx="671">
                        <c:v>1.7196064861716901E-4</c:v>
                      </c:pt>
                      <c:pt idx="672">
                        <c:v>-1.5185099950329499E-4</c:v>
                      </c:pt>
                      <c:pt idx="673">
                        <c:v>-4.8810213374277198E-4</c:v>
                      </c:pt>
                      <c:pt idx="674">
                        <c:v>-8.3073258134508496E-4</c:v>
                      </c:pt>
                      <c:pt idx="675">
                        <c:v>-1.17360932968428E-3</c:v>
                      </c:pt>
                      <c:pt idx="676">
                        <c:v>-1.51076268315815E-3</c:v>
                      </c:pt>
                      <c:pt idx="677">
                        <c:v>-1.8364940958527599E-3</c:v>
                      </c:pt>
                      <c:pt idx="678">
                        <c:v>-2.1454902964700702E-3</c:v>
                      </c:pt>
                      <c:pt idx="679">
                        <c:v>-2.4332493231729898E-3</c:v>
                      </c:pt>
                      <c:pt idx="680">
                        <c:v>-2.695973237556E-3</c:v>
                      </c:pt>
                      <c:pt idx="681">
                        <c:v>-2.9304063151165101E-3</c:v>
                      </c:pt>
                      <c:pt idx="682">
                        <c:v>-3.1339517755283098E-3</c:v>
                      </c:pt>
                      <c:pt idx="683">
                        <c:v>-3.3048667617922999E-3</c:v>
                      </c:pt>
                      <c:pt idx="684">
                        <c:v>-3.4421655447673398E-3</c:v>
                      </c:pt>
                      <c:pt idx="685">
                        <c:v>-3.5454575782051102E-3</c:v>
                      </c:pt>
                      <c:pt idx="686">
                        <c:v>-3.6151413703952701E-3</c:v>
                      </c:pt>
                      <c:pt idx="687">
                        <c:v>-3.6521981397359001E-3</c:v>
                      </c:pt>
                      <c:pt idx="688">
                        <c:v>-3.6581274525420301E-3</c:v>
                      </c:pt>
                      <c:pt idx="689">
                        <c:v>-3.6346367506654401E-3</c:v>
                      </c:pt>
                      <c:pt idx="690">
                        <c:v>-3.5837702455711802E-3</c:v>
                      </c:pt>
                      <c:pt idx="691">
                        <c:v>-3.5080699429403499E-3</c:v>
                      </c:pt>
                      <c:pt idx="692">
                        <c:v>-3.41034798766273E-3</c:v>
                      </c:pt>
                      <c:pt idx="693">
                        <c:v>-3.29370438692072E-3</c:v>
                      </c:pt>
                      <c:pt idx="694">
                        <c:v>-3.1612386287766399E-3</c:v>
                      </c:pt>
                      <c:pt idx="695">
                        <c:v>-3.0161682188432999E-3</c:v>
                      </c:pt>
                      <c:pt idx="696">
                        <c:v>-2.8617961173747E-3</c:v>
                      </c:pt>
                      <c:pt idx="697">
                        <c:v>-2.7014318943054498E-3</c:v>
                      </c:pt>
                      <c:pt idx="698">
                        <c:v>-2.5382365084951198E-3</c:v>
                      </c:pt>
                      <c:pt idx="699">
                        <c:v>-2.37542536493816E-3</c:v>
                      </c:pt>
                      <c:pt idx="700">
                        <c:v>-2.2160192663882102E-3</c:v>
                      </c:pt>
                      <c:pt idx="701">
                        <c:v>-2.0627338319853701E-3</c:v>
                      </c:pt>
                      <c:pt idx="702">
                        <c:v>-1.91792895309115E-3</c:v>
                      </c:pt>
                      <c:pt idx="703">
                        <c:v>-1.7835410240802001E-3</c:v>
                      </c:pt>
                      <c:pt idx="704">
                        <c:v>-1.6613281637842801E-3</c:v>
                      </c:pt>
                      <c:pt idx="705">
                        <c:v>-1.55311487201452E-3</c:v>
                      </c:pt>
                      <c:pt idx="706">
                        <c:v>-1.4591107272847201E-3</c:v>
                      </c:pt>
                      <c:pt idx="707">
                        <c:v>-1.37946388822744E-3</c:v>
                      </c:pt>
                      <c:pt idx="708">
                        <c:v>-1.3136102133800901E-3</c:v>
                      </c:pt>
                      <c:pt idx="709">
                        <c:v>-1.2601894205273301E-3</c:v>
                      </c:pt>
                      <c:pt idx="710">
                        <c:v>-1.21817750521398E-3</c:v>
                      </c:pt>
                      <c:pt idx="711">
                        <c:v>-1.18549759464785E-3</c:v>
                      </c:pt>
                      <c:pt idx="712">
                        <c:v>-1.1596489474669899E-3</c:v>
                      </c:pt>
                      <c:pt idx="713">
                        <c:v>-1.1377199558065599E-3</c:v>
                      </c:pt>
                      <c:pt idx="714">
                        <c:v>-1.11658113759825E-3</c:v>
                      </c:pt>
                      <c:pt idx="715">
                        <c:v>-1.0929889077239999E-3</c:v>
                      </c:pt>
                      <c:pt idx="716">
                        <c:v>-1.06382562589403E-3</c:v>
                      </c:pt>
                      <c:pt idx="717">
                        <c:v>-1.0262706862663399E-3</c:v>
                      </c:pt>
                      <c:pt idx="718">
                        <c:v>-9.7750148127947805E-4</c:v>
                      </c:pt>
                      <c:pt idx="719">
                        <c:v>-9.1557093837784298E-4</c:v>
                      </c:pt>
                      <c:pt idx="720">
                        <c:v>-8.3903756206025104E-4</c:v>
                      </c:pt>
                      <c:pt idx="721">
                        <c:v>-7.47268398156876E-4</c:v>
                      </c:pt>
                      <c:pt idx="722">
                        <c:v>-6.4028701055642901E-4</c:v>
                      </c:pt>
                      <c:pt idx="723">
                        <c:v>-5.1877279163493504E-4</c:v>
                      </c:pt>
                      <c:pt idx="724">
                        <c:v>-3.8421336030441402E-4</c:v>
                      </c:pt>
                      <c:pt idx="725">
                        <c:v>-2.38684780790806E-4</c:v>
                      </c:pt>
                      <c:pt idx="726" formatCode="0.00E+00">
                        <c:v>-8.4834105589382704E-5</c:v>
                      </c:pt>
                      <c:pt idx="727" formatCode="0.00E+00">
                        <c:v>7.41311701886787E-5</c:v>
                      </c:pt>
                      <c:pt idx="728">
                        <c:v>2.3497067274205299E-4</c:v>
                      </c:pt>
                      <c:pt idx="729">
                        <c:v>3.9457929831762602E-4</c:v>
                      </c:pt>
                      <c:pt idx="730">
                        <c:v>5.4966846357167498E-4</c:v>
                      </c:pt>
                      <c:pt idx="731">
                        <c:v>6.97213465057626E-4</c:v>
                      </c:pt>
                      <c:pt idx="732">
                        <c:v>8.3465532568582901E-4</c:v>
                      </c:pt>
                      <c:pt idx="733">
                        <c:v>9.5992624957812699E-4</c:v>
                      </c:pt>
                      <c:pt idx="734">
                        <c:v>1.07169917294144E-3</c:v>
                      </c:pt>
                      <c:pt idx="735">
                        <c:v>1.16922616729221E-3</c:v>
                      </c:pt>
                      <c:pt idx="736">
                        <c:v>1.25249246924256E-3</c:v>
                      </c:pt>
                      <c:pt idx="737">
                        <c:v>1.3220040589918599E-3</c:v>
                      </c:pt>
                      <c:pt idx="738">
                        <c:v>1.3791314494564801E-3</c:v>
                      </c:pt>
                      <c:pt idx="739">
                        <c:v>1.42551582448015E-3</c:v>
                      </c:pt>
                      <c:pt idx="740">
                        <c:v>1.4633104559690199E-3</c:v>
                      </c:pt>
                      <c:pt idx="741">
                        <c:v>1.4949342300108301E-3</c:v>
                      </c:pt>
                      <c:pt idx="742">
                        <c:v>1.52283231587481E-3</c:v>
                      </c:pt>
                      <c:pt idx="743">
                        <c:v>1.5494274877257399E-3</c:v>
                      </c:pt>
                      <c:pt idx="744">
                        <c:v>1.5767594016877699E-3</c:v>
                      </c:pt>
                      <c:pt idx="745">
                        <c:v>1.60666829171027E-3</c:v>
                      </c:pt>
                      <c:pt idx="746">
                        <c:v>1.6408042980949401E-3</c:v>
                      </c:pt>
                      <c:pt idx="747">
                        <c:v>1.6802020970336901E-3</c:v>
                      </c:pt>
                      <c:pt idx="748">
                        <c:v>1.7253143249868601E-3</c:v>
                      </c:pt>
                      <c:pt idx="749">
                        <c:v>1.7763558885878299E-3</c:v>
                      </c:pt>
                      <c:pt idx="750">
                        <c:v>1.8329729921940699E-3</c:v>
                      </c:pt>
                      <c:pt idx="751">
                        <c:v>1.8944694203184499E-3</c:v>
                      </c:pt>
                      <c:pt idx="752">
                        <c:v>1.95979982542241E-3</c:v>
                      </c:pt>
                      <c:pt idx="753">
                        <c:v>2.0279581632440501E-3</c:v>
                      </c:pt>
                      <c:pt idx="754">
                        <c:v>2.0976780078171202E-3</c:v>
                      </c:pt>
                      <c:pt idx="755">
                        <c:v>2.1678098620465198E-3</c:v>
                      </c:pt>
                      <c:pt idx="756">
                        <c:v>2.2373201813410798E-3</c:v>
                      </c:pt>
                      <c:pt idx="757">
                        <c:v>2.3054615446088502E-3</c:v>
                      </c:pt>
                      <c:pt idx="758">
                        <c:v>2.3718488147149099E-3</c:v>
                      </c:pt>
                      <c:pt idx="759">
                        <c:v>2.4363795355547601E-3</c:v>
                      </c:pt>
                      <c:pt idx="760">
                        <c:v>2.4992810886961098E-3</c:v>
                      </c:pt>
                      <c:pt idx="761">
                        <c:v>2.5609754858476599E-3</c:v>
                      </c:pt>
                      <c:pt idx="762">
                        <c:v>2.6224874018400202E-3</c:v>
                      </c:pt>
                      <c:pt idx="763">
                        <c:v>2.6846594573021799E-3</c:v>
                      </c:pt>
                      <c:pt idx="764">
                        <c:v>2.7486574186228901E-3</c:v>
                      </c:pt>
                      <c:pt idx="765">
                        <c:v>2.8156312173318199E-3</c:v>
                      </c:pt>
                      <c:pt idx="766">
                        <c:v>2.8866423030219001E-3</c:v>
                      </c:pt>
                      <c:pt idx="767">
                        <c:v>2.9624630158564601E-3</c:v>
                      </c:pt>
                      <c:pt idx="768">
                        <c:v>3.0438475700755598E-3</c:v>
                      </c:pt>
                      <c:pt idx="769">
                        <c:v>3.1310496458785398E-3</c:v>
                      </c:pt>
                      <c:pt idx="770">
                        <c:v>3.2241755457974E-3</c:v>
                      </c:pt>
                      <c:pt idx="771">
                        <c:v>3.3229227681769802E-3</c:v>
                      </c:pt>
                      <c:pt idx="772">
                        <c:v>3.4266372828480902E-3</c:v>
                      </c:pt>
                      <c:pt idx="773">
                        <c:v>3.53448789140584E-3</c:v>
                      </c:pt>
                      <c:pt idx="774">
                        <c:v>3.6453235641889501E-3</c:v>
                      </c:pt>
                      <c:pt idx="775">
                        <c:v>3.7579162033041899E-3</c:v>
                      </c:pt>
                      <c:pt idx="776">
                        <c:v>3.8708949927459199E-3</c:v>
                      </c:pt>
                      <c:pt idx="777">
                        <c:v>3.9830440426892504E-3</c:v>
                      </c:pt>
                      <c:pt idx="778">
                        <c:v>4.0932779799728401E-3</c:v>
                      </c:pt>
                      <c:pt idx="779">
                        <c:v>4.2007555156747898E-3</c:v>
                      </c:pt>
                      <c:pt idx="780">
                        <c:v>4.30485710135225E-3</c:v>
                      </c:pt>
                      <c:pt idx="781">
                        <c:v>4.4053377205260404E-3</c:v>
                      </c:pt>
                      <c:pt idx="782">
                        <c:v>4.50224302081784E-3</c:v>
                      </c:pt>
                      <c:pt idx="783">
                        <c:v>4.5953589777145403E-3</c:v>
                      </c:pt>
                      <c:pt idx="784">
                        <c:v>4.68459048481227E-3</c:v>
                      </c:pt>
                      <c:pt idx="785">
                        <c:v>4.7699680328021797E-3</c:v>
                      </c:pt>
                      <c:pt idx="786">
                        <c:v>4.8515889052740601E-3</c:v>
                      </c:pt>
                      <c:pt idx="787">
                        <c:v>4.9290874881376401E-3</c:v>
                      </c:pt>
                      <c:pt idx="788">
                        <c:v>5.0017997294623702E-3</c:v>
                      </c:pt>
                      <c:pt idx="789">
                        <c:v>5.0685089156786902E-3</c:v>
                      </c:pt>
                      <c:pt idx="790">
                        <c:v>5.1277706228163196E-3</c:v>
                      </c:pt>
                      <c:pt idx="791">
                        <c:v>5.1781145380584599E-3</c:v>
                      </c:pt>
                      <c:pt idx="792">
                        <c:v>5.2175202109306503E-3</c:v>
                      </c:pt>
                      <c:pt idx="793">
                        <c:v>5.2438792594718996E-3</c:v>
                      </c:pt>
                      <c:pt idx="794">
                        <c:v>5.25481921683263E-3</c:v>
                      </c:pt>
                      <c:pt idx="795">
                        <c:v>5.2487571962671004E-3</c:v>
                      </c:pt>
                      <c:pt idx="796">
                        <c:v>5.2243595972696899E-3</c:v>
                      </c:pt>
                      <c:pt idx="797">
                        <c:v>5.1810773331318399E-3</c:v>
                      </c:pt>
                      <c:pt idx="798">
                        <c:v>5.11875580007164E-3</c:v>
                      </c:pt>
                      <c:pt idx="799">
                        <c:v>5.0380276015120099E-3</c:v>
                      </c:pt>
                      <c:pt idx="800">
                        <c:v>4.9403144810497897E-3</c:v>
                      </c:pt>
                      <c:pt idx="801">
                        <c:v>4.8279899096978496E-3</c:v>
                      </c:pt>
                      <c:pt idx="802">
                        <c:v>4.7043080147331504E-3</c:v>
                      </c:pt>
                      <c:pt idx="803">
                        <c:v>4.5730103689806704E-3</c:v>
                      </c:pt>
                      <c:pt idx="804">
                        <c:v>4.4383040054607201E-3</c:v>
                      </c:pt>
                      <c:pt idx="805">
                        <c:v>4.30446045576069E-3</c:v>
                      </c:pt>
                      <c:pt idx="806">
                        <c:v>4.1761520163709704E-3</c:v>
                      </c:pt>
                      <c:pt idx="807">
                        <c:v>4.0576519929781604E-3</c:v>
                      </c:pt>
                      <c:pt idx="808">
                        <c:v>3.9528789078306604E-3</c:v>
                      </c:pt>
                      <c:pt idx="809">
                        <c:v>3.86511049237958E-3</c:v>
                      </c:pt>
                      <c:pt idx="810">
                        <c:v>3.79685109229148E-3</c:v>
                      </c:pt>
                      <c:pt idx="811">
                        <c:v>3.74969570113783E-3</c:v>
                      </c:pt>
                      <c:pt idx="812">
                        <c:v>3.7246982454100198E-3</c:v>
                      </c:pt>
                      <c:pt idx="813">
                        <c:v>3.7218935643267299E-3</c:v>
                      </c:pt>
                      <c:pt idx="814">
                        <c:v>3.7401277853925498E-3</c:v>
                      </c:pt>
                      <c:pt idx="815">
                        <c:v>3.7776808627179698E-3</c:v>
                      </c:pt>
                      <c:pt idx="816">
                        <c:v>3.8321625668282702E-3</c:v>
                      </c:pt>
                      <c:pt idx="817">
                        <c:v>3.9006581939073702E-3</c:v>
                      </c:pt>
                      <c:pt idx="818">
                        <c:v>3.9796575707221104E-3</c:v>
                      </c:pt>
                      <c:pt idx="819">
                        <c:v>4.0653502380454901E-3</c:v>
                      </c:pt>
                      <c:pt idx="820">
                        <c:v>4.1537585910936597E-3</c:v>
                      </c:pt>
                      <c:pt idx="821">
                        <c:v>4.2409599589912604E-3</c:v>
                      </c:pt>
                      <c:pt idx="822">
                        <c:v>4.3228983264995101E-3</c:v>
                      </c:pt>
                      <c:pt idx="823">
                        <c:v>4.3957696627823896E-3</c:v>
                      </c:pt>
                      <c:pt idx="824">
                        <c:v>4.4560259266565698E-3</c:v>
                      </c:pt>
                      <c:pt idx="825">
                        <c:v>4.5001622495893703E-3</c:v>
                      </c:pt>
                      <c:pt idx="826">
                        <c:v>4.5253613554238799E-3</c:v>
                      </c:pt>
                      <c:pt idx="827">
                        <c:v>4.5293008202164902E-3</c:v>
                      </c:pt>
                      <c:pt idx="828">
                        <c:v>4.5100349674312302E-3</c:v>
                      </c:pt>
                      <c:pt idx="829">
                        <c:v>4.4658986177696803E-3</c:v>
                      </c:pt>
                      <c:pt idx="830">
                        <c:v>4.3959357438565399E-3</c:v>
                      </c:pt>
                      <c:pt idx="831">
                        <c:v>4.29991625204582E-3</c:v>
                      </c:pt>
                      <c:pt idx="832">
                        <c:v>4.1782164110324496E-3</c:v>
                      </c:pt>
                      <c:pt idx="833">
                        <c:v>4.0316342079136603E-3</c:v>
                      </c:pt>
                      <c:pt idx="834">
                        <c:v>3.86130579705224E-3</c:v>
                      </c:pt>
                      <c:pt idx="835">
                        <c:v>3.6688702160998501E-3</c:v>
                      </c:pt>
                      <c:pt idx="836">
                        <c:v>3.45657106654631E-3</c:v>
                      </c:pt>
                      <c:pt idx="837">
                        <c:v>3.2268738100059398E-3</c:v>
                      </c:pt>
                      <c:pt idx="838">
                        <c:v>2.9827602311175102E-3</c:v>
                      </c:pt>
                      <c:pt idx="839">
                        <c:v>2.7275247729180402E-3</c:v>
                      </c:pt>
                      <c:pt idx="840">
                        <c:v>2.4643441528695502E-3</c:v>
                      </c:pt>
                      <c:pt idx="841">
                        <c:v>2.1965499480251002E-3</c:v>
                      </c:pt>
                      <c:pt idx="842">
                        <c:v>1.9277150899961E-3</c:v>
                      </c:pt>
                      <c:pt idx="843">
                        <c:v>1.6613411352652499E-3</c:v>
                      </c:pt>
                      <c:pt idx="844">
                        <c:v>1.4005619165613401E-3</c:v>
                      </c:pt>
                      <c:pt idx="845">
                        <c:v>1.1484686486479901E-3</c:v>
                      </c:pt>
                      <c:pt idx="846">
                        <c:v>9.0784804437555504E-4</c:v>
                      </c:pt>
                      <c:pt idx="847">
                        <c:v>6.8122198987438805E-4</c:v>
                      </c:pt>
                      <c:pt idx="848">
                        <c:v>4.7060252099768399E-4</c:v>
                      </c:pt>
                      <c:pt idx="849">
                        <c:v>2.7756095865474499E-4</c:v>
                      </c:pt>
                      <c:pt idx="850">
                        <c:v>1.03240022541717E-4</c:v>
                      </c:pt>
                      <c:pt idx="851" formatCode="0.00E+00">
                        <c:v>-5.1613240520061498E-5</c:v>
                      </c:pt>
                      <c:pt idx="852">
                        <c:v>-1.86802210353258E-4</c:v>
                      </c:pt>
                      <c:pt idx="853">
                        <c:v>-3.0258624068625601E-4</c:v>
                      </c:pt>
                      <c:pt idx="854">
                        <c:v>-3.9955107627269302E-4</c:v>
                      </c:pt>
                      <c:pt idx="855">
                        <c:v>-4.78586568017215E-4</c:v>
                      </c:pt>
                      <c:pt idx="856">
                        <c:v>-5.4073890449627402E-4</c:v>
                      </c:pt>
                      <c:pt idx="857">
                        <c:v>-5.8747943433700898E-4</c:v>
                      </c:pt>
                      <c:pt idx="858">
                        <c:v>-6.2024363718853005E-4</c:v>
                      </c:pt>
                      <c:pt idx="859">
                        <c:v>-6.4022836422018196E-4</c:v>
                      </c:pt>
                      <c:pt idx="860">
                        <c:v>-6.4893407701055797E-4</c:v>
                      </c:pt>
                      <c:pt idx="861">
                        <c:v>-6.4753620140207404E-4</c:v>
                      </c:pt>
                      <c:pt idx="862">
                        <c:v>-6.3691568174436403E-4</c:v>
                      </c:pt>
                      <c:pt idx="863">
                        <c:v>-6.1813556181910395E-4</c:v>
                      </c:pt>
                      <c:pt idx="864">
                        <c:v>-5.9183027768187804E-4</c:v>
                      </c:pt>
                      <c:pt idx="865">
                        <c:v>-5.58338454044287E-4</c:v>
                      </c:pt>
                      <c:pt idx="866">
                        <c:v>-5.1777357894165798E-4</c:v>
                      </c:pt>
                      <c:pt idx="867">
                        <c:v>-4.7026767060050299E-4</c:v>
                      </c:pt>
                      <c:pt idx="868">
                        <c:v>-4.1533533459932499E-4</c:v>
                      </c:pt>
                      <c:pt idx="869">
                        <c:v>-3.5232593336598602E-4</c:v>
                      </c:pt>
                      <c:pt idx="870">
                        <c:v>-2.8061537822385898E-4</c:v>
                      </c:pt>
                      <c:pt idx="871">
                        <c:v>-1.9917156740436299E-4</c:v>
                      </c:pt>
                      <c:pt idx="872">
                        <c:v>-1.07282465897129E-4</c:v>
                      </c:pt>
                      <c:pt idx="873" formatCode="0.00E+00">
                        <c:v>-4.2781264629602197E-6</c:v>
                      </c:pt>
                      <c:pt idx="874">
                        <c:v>1.10824714789861E-4</c:v>
                      </c:pt>
                      <c:pt idx="875">
                        <c:v>2.3884638454988301E-4</c:v>
                      </c:pt>
                      <c:pt idx="876">
                        <c:v>3.8036384496536302E-4</c:v>
                      </c:pt>
                      <c:pt idx="877">
                        <c:v>5.3607094946500405E-4</c:v>
                      </c:pt>
                      <c:pt idx="878">
                        <c:v>7.0615876412225703E-4</c:v>
                      </c:pt>
                      <c:pt idx="879">
                        <c:v>8.9065618498600002E-4</c:v>
                      </c:pt>
                      <c:pt idx="880">
                        <c:v>1.0893789309892299E-3</c:v>
                      </c:pt>
                      <c:pt idx="881">
                        <c:v>1.3016194235078401E-3</c:v>
                      </c:pt>
                      <c:pt idx="882">
                        <c:v>1.52660976341541E-3</c:v>
                      </c:pt>
                      <c:pt idx="883">
                        <c:v>1.7635418167315699E-3</c:v>
                      </c:pt>
                      <c:pt idx="884">
                        <c:v>2.0110520354339099E-3</c:v>
                      </c:pt>
                      <c:pt idx="885">
                        <c:v>2.2677010044960398E-3</c:v>
                      </c:pt>
                      <c:pt idx="886">
                        <c:v>2.53187765226736E-3</c:v>
                      </c:pt>
                      <c:pt idx="887">
                        <c:v>2.8021568264602302E-3</c:v>
                      </c:pt>
                      <c:pt idx="888">
                        <c:v>3.0765909681567702E-3</c:v>
                      </c:pt>
                      <c:pt idx="889">
                        <c:v>3.3537207806718602E-3</c:v>
                      </c:pt>
                      <c:pt idx="890">
                        <c:v>3.6322135911734002E-3</c:v>
                      </c:pt>
                      <c:pt idx="891">
                        <c:v>3.91083462632736E-3</c:v>
                      </c:pt>
                      <c:pt idx="892">
                        <c:v>4.1885171381903898E-3</c:v>
                      </c:pt>
                      <c:pt idx="893">
                        <c:v>4.46425453229403E-3</c:v>
                      </c:pt>
                      <c:pt idx="894">
                        <c:v>4.7375493561983301E-3</c:v>
                      </c:pt>
                      <c:pt idx="895">
                        <c:v>5.00799431384873E-3</c:v>
                      </c:pt>
                      <c:pt idx="896">
                        <c:v>5.2753002435775498E-3</c:v>
                      </c:pt>
                      <c:pt idx="897">
                        <c:v>5.53927694947074E-3</c:v>
                      </c:pt>
                      <c:pt idx="898">
                        <c:v>5.8000031736387099E-3</c:v>
                      </c:pt>
                      <c:pt idx="899">
                        <c:v>6.05759265055489E-3</c:v>
                      </c:pt>
                      <c:pt idx="900">
                        <c:v>6.31214269418519E-3</c:v>
                      </c:pt>
                      <c:pt idx="901">
                        <c:v>6.5636001983056802E-3</c:v>
                      </c:pt>
                      <c:pt idx="902">
                        <c:v>6.8119074675909502E-3</c:v>
                      </c:pt>
                      <c:pt idx="903">
                        <c:v>7.0568878703021797E-3</c:v>
                      </c:pt>
                      <c:pt idx="904">
                        <c:v>7.2982417631960303E-3</c:v>
                      </c:pt>
                      <c:pt idx="905">
                        <c:v>7.53569214118586E-3</c:v>
                      </c:pt>
                      <c:pt idx="906">
                        <c:v>7.76868443121122E-3</c:v>
                      </c:pt>
                      <c:pt idx="907">
                        <c:v>7.9965343666831504E-3</c:v>
                      </c:pt>
                      <c:pt idx="908">
                        <c:v>8.2182707555186803E-3</c:v>
                      </c:pt>
                      <c:pt idx="909">
                        <c:v>8.4328805801619708E-3</c:v>
                      </c:pt>
                      <c:pt idx="910">
                        <c:v>8.6394955773261908E-3</c:v>
                      </c:pt>
                      <c:pt idx="911">
                        <c:v>8.8371634740453293E-3</c:v>
                      </c:pt>
                      <c:pt idx="912">
                        <c:v>9.0247417844202104E-3</c:v>
                      </c:pt>
                      <c:pt idx="913">
                        <c:v>9.2011911002844501E-3</c:v>
                      </c:pt>
                      <c:pt idx="914">
                        <c:v>9.3651377786421203E-3</c:v>
                      </c:pt>
                      <c:pt idx="915">
                        <c:v>9.5156561406557396E-3</c:v>
                      </c:pt>
                      <c:pt idx="916">
                        <c:v>9.6519307139418704E-3</c:v>
                      </c:pt>
                      <c:pt idx="917">
                        <c:v>9.7732023934432796E-3</c:v>
                      </c:pt>
                      <c:pt idx="918">
                        <c:v>9.8788995287018497E-3</c:v>
                      </c:pt>
                      <c:pt idx="919">
                        <c:v>9.9688847394529805E-3</c:v>
                      </c:pt>
                      <c:pt idx="920">
                        <c:v>1.00432137342207E-2</c:v>
                      </c:pt>
                      <c:pt idx="921">
                        <c:v>1.0102425560740501E-2</c:v>
                      </c:pt>
                      <c:pt idx="922">
                        <c:v>1.0147417744016E-2</c:v>
                      </c:pt>
                      <c:pt idx="923">
                        <c:v>1.0179482675260599E-2</c:v>
                      </c:pt>
                      <c:pt idx="924">
                        <c:v>1.02006559675435E-2</c:v>
                      </c:pt>
                      <c:pt idx="925">
                        <c:v>1.02134100368326E-2</c:v>
                      </c:pt>
                      <c:pt idx="926">
                        <c:v>1.02204007545003E-2</c:v>
                      </c:pt>
                      <c:pt idx="927">
                        <c:v>1.02246240875451E-2</c:v>
                      </c:pt>
                      <c:pt idx="928">
                        <c:v>1.02293163792249E-2</c:v>
                      </c:pt>
                      <c:pt idx="929">
                        <c:v>1.0237773269840799E-2</c:v>
                      </c:pt>
                      <c:pt idx="930">
                        <c:v>1.02532079179812E-2</c:v>
                      </c:pt>
                      <c:pt idx="931">
                        <c:v>1.02785258930437E-2</c:v>
                      </c:pt>
                      <c:pt idx="932">
                        <c:v>1.03159903416333E-2</c:v>
                      </c:pt>
                      <c:pt idx="933">
                        <c:v>1.03675547770887E-2</c:v>
                      </c:pt>
                      <c:pt idx="934">
                        <c:v>1.04344707348709E-2</c:v>
                      </c:pt>
                      <c:pt idx="935">
                        <c:v>1.05172445226871E-2</c:v>
                      </c:pt>
                      <c:pt idx="936">
                        <c:v>1.06154327492254E-2</c:v>
                      </c:pt>
                      <c:pt idx="937">
                        <c:v>1.07274411789514E-2</c:v>
                      </c:pt>
                      <c:pt idx="938">
                        <c:v>1.08508399246003E-2</c:v>
                      </c:pt>
                      <c:pt idx="939">
                        <c:v>1.09830983870277E-2</c:v>
                      </c:pt>
                      <c:pt idx="940">
                        <c:v>1.11208674897213E-2</c:v>
                      </c:pt>
                      <c:pt idx="941">
                        <c:v>1.12603393201877E-2</c:v>
                      </c:pt>
                      <c:pt idx="942">
                        <c:v>1.1397490247439E-2</c:v>
                      </c:pt>
                      <c:pt idx="943">
                        <c:v>1.15284110561454E-2</c:v>
                      </c:pt>
                      <c:pt idx="944">
                        <c:v>1.16495034767618E-2</c:v>
                      </c:pt>
                      <c:pt idx="945">
                        <c:v>1.17575509515069E-2</c:v>
                      </c:pt>
                      <c:pt idx="946">
                        <c:v>1.18499722608133E-2</c:v>
                      </c:pt>
                      <c:pt idx="947">
                        <c:v>1.1924736433070999E-2</c:v>
                      </c:pt>
                      <c:pt idx="948">
                        <c:v>1.19807493885876E-2</c:v>
                      </c:pt>
                      <c:pt idx="949">
                        <c:v>1.20175537383863E-2</c:v>
                      </c:pt>
                      <c:pt idx="950">
                        <c:v>1.20353138519826E-2</c:v>
                      </c:pt>
                      <c:pt idx="951">
                        <c:v>1.20348757797027E-2</c:v>
                      </c:pt>
                      <c:pt idx="952">
                        <c:v>1.20173585585807E-2</c:v>
                      </c:pt>
                      <c:pt idx="953">
                        <c:v>1.19838953078624E-2</c:v>
                      </c:pt>
                      <c:pt idx="954">
                        <c:v>1.19360818706696E-2</c:v>
                      </c:pt>
                      <c:pt idx="955">
                        <c:v>1.18753686840444E-2</c:v>
                      </c:pt>
                      <c:pt idx="956">
                        <c:v>1.1803097419167101E-2</c:v>
                      </c:pt>
                      <c:pt idx="957">
                        <c:v>1.1720190205644999E-2</c:v>
                      </c:pt>
                      <c:pt idx="958">
                        <c:v>1.1627382609912701E-2</c:v>
                      </c:pt>
                      <c:pt idx="959">
                        <c:v>1.1524991425875699E-2</c:v>
                      </c:pt>
                      <c:pt idx="960">
                        <c:v>1.14134176911663E-2</c:v>
                      </c:pt>
                      <c:pt idx="961">
                        <c:v>1.1293097259933301E-2</c:v>
                      </c:pt>
                      <c:pt idx="962">
                        <c:v>1.1164304253726101E-2</c:v>
                      </c:pt>
                      <c:pt idx="963">
                        <c:v>1.10271511605331E-2</c:v>
                      </c:pt>
                      <c:pt idx="964">
                        <c:v>1.0882134562411201E-2</c:v>
                      </c:pt>
                      <c:pt idx="965">
                        <c:v>1.07301720643468E-2</c:v>
                      </c:pt>
                      <c:pt idx="966">
                        <c:v>1.0572507552414E-2</c:v>
                      </c:pt>
                      <c:pt idx="967">
                        <c:v>1.04112021329647E-2</c:v>
                      </c:pt>
                      <c:pt idx="968">
                        <c:v>1.0248634035280301E-2</c:v>
                      </c:pt>
                      <c:pt idx="969">
                        <c:v>1.00875396287639E-2</c:v>
                      </c:pt>
                      <c:pt idx="970">
                        <c:v>9.93098272684469E-3</c:v>
                      </c:pt>
                      <c:pt idx="971">
                        <c:v>9.7821669200013495E-3</c:v>
                      </c:pt>
                      <c:pt idx="972">
                        <c:v>9.6445270616386195E-3</c:v>
                      </c:pt>
                      <c:pt idx="973">
                        <c:v>9.5212920981022197E-3</c:v>
                      </c:pt>
                      <c:pt idx="974">
                        <c:v>9.4154022593228096E-3</c:v>
                      </c:pt>
                      <c:pt idx="975">
                        <c:v>9.3294557333724101E-3</c:v>
                      </c:pt>
                      <c:pt idx="976">
                        <c:v>9.2656493608100094E-3</c:v>
                      </c:pt>
                      <c:pt idx="977">
                        <c:v>9.2256546168122192E-3</c:v>
                      </c:pt>
                      <c:pt idx="978">
                        <c:v>9.2104938477747395E-3</c:v>
                      </c:pt>
                      <c:pt idx="979">
                        <c:v>9.2204475877140403E-3</c:v>
                      </c:pt>
                      <c:pt idx="980">
                        <c:v>9.2552825876342504E-3</c:v>
                      </c:pt>
                      <c:pt idx="981">
                        <c:v>9.3141523048355396E-3</c:v>
                      </c:pt>
                      <c:pt idx="982">
                        <c:v>9.3957299052649795E-3</c:v>
                      </c:pt>
                      <c:pt idx="983">
                        <c:v>9.4983682618476201E-3</c:v>
                      </c:pt>
                      <c:pt idx="984">
                        <c:v>9.6199714266813497E-3</c:v>
                      </c:pt>
                      <c:pt idx="985">
                        <c:v>9.7582979322786007E-3</c:v>
                      </c:pt>
                      <c:pt idx="986">
                        <c:v>9.9107843692837101E-3</c:v>
                      </c:pt>
                      <c:pt idx="987">
                        <c:v>1.0074790888841299E-2</c:v>
                      </c:pt>
                      <c:pt idx="988">
                        <c:v>1.02475722276761E-2</c:v>
                      </c:pt>
                      <c:pt idx="989">
                        <c:v>1.04263060600961E-2</c:v>
                      </c:pt>
                      <c:pt idx="990">
                        <c:v>1.06080952190811E-2</c:v>
                      </c:pt>
                      <c:pt idx="991">
                        <c:v>1.07897615350075E-2</c:v>
                      </c:pt>
                      <c:pt idx="992">
                        <c:v>1.09680997169319E-2</c:v>
                      </c:pt>
                      <c:pt idx="993">
                        <c:v>1.11400152152331E-2</c:v>
                      </c:pt>
                      <c:pt idx="994">
                        <c:v>1.13021183544965E-2</c:v>
                      </c:pt>
                      <c:pt idx="995">
                        <c:v>1.14509555682846E-2</c:v>
                      </c:pt>
                      <c:pt idx="996">
                        <c:v>1.1583121032858801E-2</c:v>
                      </c:pt>
                      <c:pt idx="997">
                        <c:v>1.16952018545908E-2</c:v>
                      </c:pt>
                      <c:pt idx="998">
                        <c:v>1.17838294338813E-2</c:v>
                      </c:pt>
                      <c:pt idx="999">
                        <c:v>1.18457401220197E-2</c:v>
                      </c:pt>
                      <c:pt idx="1000">
                        <c:v>1.18779836068866E-2</c:v>
                      </c:pt>
                      <c:pt idx="1001">
                        <c:v>1.1877995065975399E-2</c:v>
                      </c:pt>
                      <c:pt idx="1002">
                        <c:v>1.1844028411899099E-2</c:v>
                      </c:pt>
                      <c:pt idx="1003">
                        <c:v>1.17748455719537E-2</c:v>
                      </c:pt>
                      <c:pt idx="1004">
                        <c:v>1.16700374308264E-2</c:v>
                      </c:pt>
                      <c:pt idx="1005">
                        <c:v>1.15299349089154E-2</c:v>
                      </c:pt>
                      <c:pt idx="1006">
                        <c:v>1.135607438987E-2</c:v>
                      </c:pt>
                      <c:pt idx="1007">
                        <c:v>1.1150865167398801E-2</c:v>
                      </c:pt>
                      <c:pt idx="1008">
                        <c:v>1.09178618243985E-2</c:v>
                      </c:pt>
                      <c:pt idx="1009">
                        <c:v>1.06613510776106E-2</c:v>
                      </c:pt>
                      <c:pt idx="1010">
                        <c:v>1.0386056584266799E-2</c:v>
                      </c:pt>
                      <c:pt idx="1011">
                        <c:v>1.0097404828703201E-2</c:v>
                      </c:pt>
                      <c:pt idx="1012">
                        <c:v>9.8017089267170305E-3</c:v>
                      </c:pt>
                      <c:pt idx="1013">
                        <c:v>9.5052519807802497E-3</c:v>
                      </c:pt>
                      <c:pt idx="1014">
                        <c:v>9.2145157129761394E-3</c:v>
                      </c:pt>
                      <c:pt idx="1015">
                        <c:v>8.9359002241192302E-3</c:v>
                      </c:pt>
                      <c:pt idx="1016">
                        <c:v>8.6751809662894107E-3</c:v>
                      </c:pt>
                      <c:pt idx="1017">
                        <c:v>8.4378708007354399E-3</c:v>
                      </c:pt>
                      <c:pt idx="1018">
                        <c:v>8.2287673540842599E-3</c:v>
                      </c:pt>
                      <c:pt idx="1019">
                        <c:v>8.05180963354463E-3</c:v>
                      </c:pt>
                      <c:pt idx="1020">
                        <c:v>7.9100376323042194E-3</c:v>
                      </c:pt>
                      <c:pt idx="1021">
                        <c:v>7.80560423921793E-3</c:v>
                      </c:pt>
                      <c:pt idx="1022">
                        <c:v>7.7397143068691299E-3</c:v>
                      </c:pt>
                      <c:pt idx="1023">
                        <c:v>7.7125415008343799E-3</c:v>
                      </c:pt>
                      <c:pt idx="1024">
                        <c:v>7.7235066029466897E-3</c:v>
                      </c:pt>
                      <c:pt idx="1025">
                        <c:v>7.7714123226382903E-3</c:v>
                      </c:pt>
                      <c:pt idx="1026">
                        <c:v>7.8543736567784506E-3</c:v>
                      </c:pt>
                      <c:pt idx="1027">
                        <c:v>7.9698262252361693E-3</c:v>
                      </c:pt>
                      <c:pt idx="1028">
                        <c:v>8.1150513373801896E-3</c:v>
                      </c:pt>
                      <c:pt idx="1029">
                        <c:v>8.2870962300989996E-3</c:v>
                      </c:pt>
                      <c:pt idx="1030">
                        <c:v>8.48299921656075E-3</c:v>
                      </c:pt>
                      <c:pt idx="1031">
                        <c:v>8.6999527719431799E-3</c:v>
                      </c:pt>
                      <c:pt idx="1032">
                        <c:v>8.9354664227670293E-3</c:v>
                      </c:pt>
                      <c:pt idx="1033">
                        <c:v>9.1875830915350495E-3</c:v>
                      </c:pt>
                      <c:pt idx="1034">
                        <c:v>9.4545739881949503E-3</c:v>
                      </c:pt>
                      <c:pt idx="1035">
                        <c:v>9.7352499639350894E-3</c:v>
                      </c:pt>
                      <c:pt idx="1036">
                        <c:v>1.00289056655562E-2</c:v>
                      </c:pt>
                      <c:pt idx="1037">
                        <c:v>1.03347653239489E-2</c:v>
                      </c:pt>
                      <c:pt idx="1038">
                        <c:v>1.06529882361427E-2</c:v>
                      </c:pt>
                      <c:pt idx="1039">
                        <c:v>1.09842025773201E-2</c:v>
                      </c:pt>
                      <c:pt idx="1040">
                        <c:v>1.1328622546378699E-2</c:v>
                      </c:pt>
                      <c:pt idx="1041">
                        <c:v>1.16863355632439E-2</c:v>
                      </c:pt>
                      <c:pt idx="1042">
                        <c:v>1.20571280640296E-2</c:v>
                      </c:pt>
                      <c:pt idx="1043">
                        <c:v>1.2440029831440101E-2</c:v>
                      </c:pt>
                      <c:pt idx="1044">
                        <c:v>1.28336612841463E-2</c:v>
                      </c:pt>
                      <c:pt idx="1045">
                        <c:v>1.3235784524154699E-2</c:v>
                      </c:pt>
                      <c:pt idx="1046">
                        <c:v>1.36431183247234E-2</c:v>
                      </c:pt>
                      <c:pt idx="1047">
                        <c:v>1.40515386153474E-2</c:v>
                      </c:pt>
                      <c:pt idx="1048">
                        <c:v>1.44556879175958E-2</c:v>
                      </c:pt>
                      <c:pt idx="1049">
                        <c:v>1.4849730552311501E-2</c:v>
                      </c:pt>
                      <c:pt idx="1050">
                        <c:v>1.52268097362707E-2</c:v>
                      </c:pt>
                      <c:pt idx="1051">
                        <c:v>1.5579671529946401E-2</c:v>
                      </c:pt>
                      <c:pt idx="1052">
                        <c:v>1.59008320773938E-2</c:v>
                      </c:pt>
                      <c:pt idx="1053">
                        <c:v>1.6182890606901701E-2</c:v>
                      </c:pt>
                      <c:pt idx="1054">
                        <c:v>1.6418877004608801E-2</c:v>
                      </c:pt>
                      <c:pt idx="1055">
                        <c:v>1.6602613504263002E-2</c:v>
                      </c:pt>
                      <c:pt idx="1056">
                        <c:v>1.6728788425066601E-2</c:v>
                      </c:pt>
                      <c:pt idx="1057">
                        <c:v>1.6793363287998402E-2</c:v>
                      </c:pt>
                      <c:pt idx="1058">
                        <c:v>1.6794010378978399E-2</c:v>
                      </c:pt>
                      <c:pt idx="1059">
                        <c:v>1.6729852622560201E-2</c:v>
                      </c:pt>
                      <c:pt idx="1060">
                        <c:v>1.6601795904744102E-2</c:v>
                      </c:pt>
                      <c:pt idx="1061">
                        <c:v>1.6412515693844901E-2</c:v>
                      </c:pt>
                      <c:pt idx="1062">
                        <c:v>1.61660795104509E-2</c:v>
                      </c:pt>
                      <c:pt idx="1063">
                        <c:v>1.5868168678411301E-2</c:v>
                      </c:pt>
                      <c:pt idx="1064">
                        <c:v>1.55255732278757E-2</c:v>
                      </c:pt>
                      <c:pt idx="1065">
                        <c:v>1.5146273514595901E-2</c:v>
                      </c:pt>
                      <c:pt idx="1066">
                        <c:v>1.4739047964263599E-2</c:v>
                      </c:pt>
                      <c:pt idx="1067">
                        <c:v>1.4313006505470301E-2</c:v>
                      </c:pt>
                      <c:pt idx="1068">
                        <c:v>1.3877290575421E-2</c:v>
                      </c:pt>
                      <c:pt idx="1069">
                        <c:v>1.34407275203849E-2</c:v>
                      </c:pt>
                      <c:pt idx="1070">
                        <c:v>1.30119059443749E-2</c:v>
                      </c:pt>
                      <c:pt idx="1071">
                        <c:v>1.25986737906368E-2</c:v>
                      </c:pt>
                      <c:pt idx="1072">
                        <c:v>1.22078563767818E-2</c:v>
                      </c:pt>
                      <c:pt idx="1073">
                        <c:v>1.18451193670182E-2</c:v>
                      </c:pt>
                      <c:pt idx="1074">
                        <c:v>1.1515137854972801E-2</c:v>
                      </c:pt>
                      <c:pt idx="1075">
                        <c:v>1.12213976042525E-2</c:v>
                      </c:pt>
                      <c:pt idx="1076">
                        <c:v>1.09660765947776E-2</c:v>
                      </c:pt>
                      <c:pt idx="1077">
                        <c:v>1.07504550973226E-2</c:v>
                      </c:pt>
                      <c:pt idx="1078">
                        <c:v>1.05746988382092E-2</c:v>
                      </c:pt>
                      <c:pt idx="1079">
                        <c:v>1.04380288865333E-2</c:v>
                      </c:pt>
                      <c:pt idx="1080">
                        <c:v>1.0338860098261401E-2</c:v>
                      </c:pt>
                      <c:pt idx="1081">
                        <c:v>1.0275211660061999E-2</c:v>
                      </c:pt>
                      <c:pt idx="1082">
                        <c:v>1.0244201009017901E-2</c:v>
                      </c:pt>
                      <c:pt idx="1083">
                        <c:v>1.02428916508413E-2</c:v>
                      </c:pt>
                      <c:pt idx="1084">
                        <c:v>1.02682087800733E-2</c:v>
                      </c:pt>
                      <c:pt idx="1085">
                        <c:v>1.0316901918701601E-2</c:v>
                      </c:pt>
                      <c:pt idx="1086">
                        <c:v>1.03863266049329E-2</c:v>
                      </c:pt>
                      <c:pt idx="1087">
                        <c:v>1.0473614656568099E-2</c:v>
                      </c:pt>
                      <c:pt idx="1088">
                        <c:v>1.0576058751175401E-2</c:v>
                      </c:pt>
                      <c:pt idx="1089">
                        <c:v>1.0691164281798501E-2</c:v>
                      </c:pt>
                      <c:pt idx="1090">
                        <c:v>1.0816483787757099E-2</c:v>
                      </c:pt>
                      <c:pt idx="1091">
                        <c:v>1.09496337738805E-2</c:v>
                      </c:pt>
                      <c:pt idx="1092">
                        <c:v>1.10887275223741E-2</c:v>
                      </c:pt>
                      <c:pt idx="1093">
                        <c:v>1.1231648037569399E-2</c:v>
                      </c:pt>
                      <c:pt idx="1094">
                        <c:v>1.1376446965306999E-2</c:v>
                      </c:pt>
                      <c:pt idx="1095">
                        <c:v>1.1521172656263999E-2</c:v>
                      </c:pt>
                      <c:pt idx="1096">
                        <c:v>1.1663796648309899E-2</c:v>
                      </c:pt>
                      <c:pt idx="1097">
                        <c:v>1.1802332201506E-2</c:v>
                      </c:pt>
                      <c:pt idx="1098">
                        <c:v>1.19348040516856E-2</c:v>
                      </c:pt>
                      <c:pt idx="1099">
                        <c:v>1.20595311459842E-2</c:v>
                      </c:pt>
                      <c:pt idx="1100">
                        <c:v>1.21748214542097E-2</c:v>
                      </c:pt>
                      <c:pt idx="1101">
                        <c:v>1.22790225808737E-2</c:v>
                      </c:pt>
                      <c:pt idx="1102">
                        <c:v>1.23708046791798E-2</c:v>
                      </c:pt>
                      <c:pt idx="1103">
                        <c:v>1.24493378042343E-2</c:v>
                      </c:pt>
                      <c:pt idx="1104">
                        <c:v>1.25141582621067E-2</c:v>
                      </c:pt>
                      <c:pt idx="1105">
                        <c:v>1.25649837557996E-2</c:v>
                      </c:pt>
                      <c:pt idx="1106">
                        <c:v>1.26018996831576E-2</c:v>
                      </c:pt>
                      <c:pt idx="1107">
                        <c:v>1.26253624545461E-2</c:v>
                      </c:pt>
                      <c:pt idx="1108">
                        <c:v>1.26360631332457E-2</c:v>
                      </c:pt>
                      <c:pt idx="1109">
                        <c:v>1.2634954053321001E-2</c:v>
                      </c:pt>
                      <c:pt idx="1110">
                        <c:v>1.2623338152967701E-2</c:v>
                      </c:pt>
                      <c:pt idx="1111">
                        <c:v>1.2602573270348701E-2</c:v>
                      </c:pt>
                      <c:pt idx="1112">
                        <c:v>1.25740002691063E-2</c:v>
                      </c:pt>
                      <c:pt idx="1113">
                        <c:v>1.2539155424959101E-2</c:v>
                      </c:pt>
                      <c:pt idx="1114">
                        <c:v>1.2499295735100099E-2</c:v>
                      </c:pt>
                      <c:pt idx="1115">
                        <c:v>1.2455563211758201E-2</c:v>
                      </c:pt>
                      <c:pt idx="1116">
                        <c:v>1.2409178759273E-2</c:v>
                      </c:pt>
                      <c:pt idx="1117">
                        <c:v>1.2361422272151701E-2</c:v>
                      </c:pt>
                      <c:pt idx="1118">
                        <c:v>1.23132616494899E-2</c:v>
                      </c:pt>
                      <c:pt idx="1119">
                        <c:v>1.22656044515915E-2</c:v>
                      </c:pt>
                      <c:pt idx="1120">
                        <c:v>1.2219284051462199E-2</c:v>
                      </c:pt>
                      <c:pt idx="1121">
                        <c:v>1.21753971597708E-2</c:v>
                      </c:pt>
                      <c:pt idx="1122">
                        <c:v>1.21349872304309E-2</c:v>
                      </c:pt>
                      <c:pt idx="1123">
                        <c:v>1.2099113797296401E-2</c:v>
                      </c:pt>
                      <c:pt idx="1124">
                        <c:v>1.20689646417062E-2</c:v>
                      </c:pt>
                      <c:pt idx="1125">
                        <c:v>1.2045454620225601E-2</c:v>
                      </c:pt>
                      <c:pt idx="1126">
                        <c:v>1.2030176228068399E-2</c:v>
                      </c:pt>
                      <c:pt idx="1127">
                        <c:v>1.20244090742509E-2</c:v>
                      </c:pt>
                      <c:pt idx="1128">
                        <c:v>1.20293276192644E-2</c:v>
                      </c:pt>
                      <c:pt idx="1129">
                        <c:v>1.20460724546147E-2</c:v>
                      </c:pt>
                      <c:pt idx="1130">
                        <c:v>1.2075362772785101E-2</c:v>
                      </c:pt>
                      <c:pt idx="1131">
                        <c:v>1.2117675931029699E-2</c:v>
                      </c:pt>
                      <c:pt idx="1132">
                        <c:v>1.21731024385627E-2</c:v>
                      </c:pt>
                      <c:pt idx="1133">
                        <c:v>1.22413526811532E-2</c:v>
                      </c:pt>
                      <c:pt idx="1134">
                        <c:v>1.2321549975562E-2</c:v>
                      </c:pt>
                      <c:pt idx="1135">
                        <c:v>1.24124415764825E-2</c:v>
                      </c:pt>
                      <c:pt idx="1136">
                        <c:v>1.2512176734403401E-2</c:v>
                      </c:pt>
                      <c:pt idx="1137">
                        <c:v>1.2618266530304401E-2</c:v>
                      </c:pt>
                      <c:pt idx="1138">
                        <c:v>1.27284434322703E-2</c:v>
                      </c:pt>
                      <c:pt idx="1139">
                        <c:v>1.28397473466739E-2</c:v>
                      </c:pt>
                      <c:pt idx="1140">
                        <c:v>1.29495595899791E-2</c:v>
                      </c:pt>
                      <c:pt idx="1141">
                        <c:v>1.3054796539052799E-2</c:v>
                      </c:pt>
                      <c:pt idx="1142">
                        <c:v>1.3152776065068201E-2</c:v>
                      </c:pt>
                      <c:pt idx="1143">
                        <c:v>1.32413463660301E-2</c:v>
                      </c:pt>
                      <c:pt idx="1144">
                        <c:v>1.33189318663673E-2</c:v>
                      </c:pt>
                      <c:pt idx="1145">
                        <c:v>1.33845761263279E-2</c:v>
                      </c:pt>
                      <c:pt idx="1146">
                        <c:v>1.34380949543908E-2</c:v>
                      </c:pt>
                      <c:pt idx="1147">
                        <c:v>1.34799894270527E-2</c:v>
                      </c:pt>
                      <c:pt idx="1148">
                        <c:v>1.35115349994086E-2</c:v>
                      </c:pt>
                      <c:pt idx="1149">
                        <c:v>1.35350067418948E-2</c:v>
                      </c:pt>
                      <c:pt idx="1150">
                        <c:v>1.3553361795311299E-2</c:v>
                      </c:pt>
                      <c:pt idx="1151">
                        <c:v>1.3569725135478701E-2</c:v>
                      </c:pt>
                      <c:pt idx="1152">
                        <c:v>1.3587821996888299E-2</c:v>
                      </c:pt>
                      <c:pt idx="1153">
                        <c:v>1.3611294245720299E-2</c:v>
                      </c:pt>
                      <c:pt idx="1154">
                        <c:v>1.36437426013182E-2</c:v>
                      </c:pt>
                      <c:pt idx="1155">
                        <c:v>1.3688755293431399E-2</c:v>
                      </c:pt>
                      <c:pt idx="1156">
                        <c:v>1.37495290764197E-2</c:v>
                      </c:pt>
                      <c:pt idx="1157">
                        <c:v>1.38287125187331E-2</c:v>
                      </c:pt>
                      <c:pt idx="1158">
                        <c:v>1.39281240998074E-2</c:v>
                      </c:pt>
                      <c:pt idx="1159">
                        <c:v>1.40487695842017E-2</c:v>
                      </c:pt>
                      <c:pt idx="1160">
                        <c:v>1.41906700942919E-2</c:v>
                      </c:pt>
                      <c:pt idx="1161">
                        <c:v>1.43531426794914E-2</c:v>
                      </c:pt>
                      <c:pt idx="1162">
                        <c:v>1.45344087280084E-2</c:v>
                      </c:pt>
                      <c:pt idx="1163">
                        <c:v>1.4731791392885E-2</c:v>
                      </c:pt>
                      <c:pt idx="1164">
                        <c:v>1.4941752420372E-2</c:v>
                      </c:pt>
                      <c:pt idx="1165">
                        <c:v>1.5160107854056699E-2</c:v>
                      </c:pt>
                      <c:pt idx="1166">
                        <c:v>1.53820678283566E-2</c:v>
                      </c:pt>
                      <c:pt idx="1167">
                        <c:v>1.5602372343581101E-2</c:v>
                      </c:pt>
                      <c:pt idx="1168">
                        <c:v>1.5815705036800701E-2</c:v>
                      </c:pt>
                      <c:pt idx="1169">
                        <c:v>1.6016843531639999E-2</c:v>
                      </c:pt>
                      <c:pt idx="1170">
                        <c:v>1.6200536899396201E-2</c:v>
                      </c:pt>
                      <c:pt idx="1171">
                        <c:v>1.63618507679422E-2</c:v>
                      </c:pt>
                      <c:pt idx="1172">
                        <c:v>1.6496737169650999E-2</c:v>
                      </c:pt>
                      <c:pt idx="1173">
                        <c:v>1.6601693686764198E-2</c:v>
                      </c:pt>
                      <c:pt idx="1174">
                        <c:v>1.66741195922828E-2</c:v>
                      </c:pt>
                      <c:pt idx="1175">
                        <c:v>1.67122410572931E-2</c:v>
                      </c:pt>
                      <c:pt idx="1176">
                        <c:v>1.6715592216073501E-2</c:v>
                      </c:pt>
                      <c:pt idx="1177">
                        <c:v>1.66846793741817E-2</c:v>
                      </c:pt>
                      <c:pt idx="1178">
                        <c:v>1.6620991228066199E-2</c:v>
                      </c:pt>
                      <c:pt idx="1179">
                        <c:v>1.6526872513608602E-2</c:v>
                      </c:pt>
                      <c:pt idx="1180">
                        <c:v>1.6405470857797699E-2</c:v>
                      </c:pt>
                      <c:pt idx="1181">
                        <c:v>1.6260691553368501E-2</c:v>
                      </c:pt>
                      <c:pt idx="1182">
                        <c:v>1.6096875362044499E-2</c:v>
                      </c:pt>
                      <c:pt idx="1183">
                        <c:v>1.5918603461918101E-2</c:v>
                      </c:pt>
                      <c:pt idx="1184">
                        <c:v>1.5730503609744501E-2</c:v>
                      </c:pt>
                      <c:pt idx="1185">
                        <c:v>1.55370903786601E-2</c:v>
                      </c:pt>
                      <c:pt idx="1186">
                        <c:v>1.53426101054878E-2</c:v>
                      </c:pt>
                      <c:pt idx="1187">
                        <c:v>1.51506758670472E-2</c:v>
                      </c:pt>
                      <c:pt idx="1188">
                        <c:v>1.4964323496484799E-2</c:v>
                      </c:pt>
                      <c:pt idx="1189">
                        <c:v>1.47856731267974E-2</c:v>
                      </c:pt>
                      <c:pt idx="1190">
                        <c:v>1.4616343958605499E-2</c:v>
                      </c:pt>
                      <c:pt idx="1191">
                        <c:v>1.44572265810782E-2</c:v>
                      </c:pt>
                      <c:pt idx="1192">
                        <c:v>1.43081767414716E-2</c:v>
                      </c:pt>
                      <c:pt idx="1193">
                        <c:v>1.4168338264055299E-2</c:v>
                      </c:pt>
                      <c:pt idx="1194">
                        <c:v>1.40364196026408E-2</c:v>
                      </c:pt>
                      <c:pt idx="1195">
                        <c:v>1.3910803173802101E-2</c:v>
                      </c:pt>
                      <c:pt idx="1196">
                        <c:v>1.3789706963053301E-2</c:v>
                      </c:pt>
                      <c:pt idx="1197">
                        <c:v>1.3671082433885999E-2</c:v>
                      </c:pt>
                      <c:pt idx="1198">
                        <c:v>1.3553045216400999E-2</c:v>
                      </c:pt>
                      <c:pt idx="1199">
                        <c:v>1.34339663731228E-2</c:v>
                      </c:pt>
                      <c:pt idx="1200">
                        <c:v>1.3312731512958101E-2</c:v>
                      </c:pt>
                      <c:pt idx="1201">
                        <c:v>1.31887471723187E-2</c:v>
                      </c:pt>
                      <c:pt idx="1202">
                        <c:v>1.30618519920709E-2</c:v>
                      </c:pt>
                      <c:pt idx="1203">
                        <c:v>1.2932809637543599E-2</c:v>
                      </c:pt>
                      <c:pt idx="1204">
                        <c:v>1.28028678929944E-2</c:v>
                      </c:pt>
                      <c:pt idx="1205">
                        <c:v>1.26739233641163E-2</c:v>
                      </c:pt>
                      <c:pt idx="1206">
                        <c:v>1.25483711852965E-2</c:v>
                      </c:pt>
                      <c:pt idx="1207">
                        <c:v>1.24288544233846E-2</c:v>
                      </c:pt>
                      <c:pt idx="1208">
                        <c:v>1.2318284278078699E-2</c:v>
                      </c:pt>
                      <c:pt idx="1209">
                        <c:v>1.22194858738642E-2</c:v>
                      </c:pt>
                      <c:pt idx="1210">
                        <c:v>1.2135319056485201E-2</c:v>
                      </c:pt>
                      <c:pt idx="1211">
                        <c:v>1.2068236699349101E-2</c:v>
                      </c:pt>
                      <c:pt idx="1212">
                        <c:v>1.20202279565502E-2</c:v>
                      </c:pt>
                      <c:pt idx="1213">
                        <c:v>1.1992576019838099E-2</c:v>
                      </c:pt>
                      <c:pt idx="1214">
                        <c:v>1.1985867098918E-2</c:v>
                      </c:pt>
                      <c:pt idx="1215">
                        <c:v>1.1999921592030701E-2</c:v>
                      </c:pt>
                      <c:pt idx="1216">
                        <c:v>1.20337422236127E-2</c:v>
                      </c:pt>
                      <c:pt idx="1217">
                        <c:v>1.20855642493994E-2</c:v>
                      </c:pt>
                      <c:pt idx="1218">
                        <c:v>1.21530616502397E-2</c:v>
                      </c:pt>
                      <c:pt idx="1219">
                        <c:v>1.22334118820912E-2</c:v>
                      </c:pt>
                      <c:pt idx="1220">
                        <c:v>1.2323271827730299E-2</c:v>
                      </c:pt>
                      <c:pt idx="1221">
                        <c:v>1.24192844712475E-2</c:v>
                      </c:pt>
                      <c:pt idx="1222">
                        <c:v>1.2518037628606499E-2</c:v>
                      </c:pt>
                      <c:pt idx="1223">
                        <c:v>1.26165068508956E-2</c:v>
                      </c:pt>
                      <c:pt idx="1224">
                        <c:v>1.2712028293505701E-2</c:v>
                      </c:pt>
                      <c:pt idx="1225">
                        <c:v>1.28020701378315E-2</c:v>
                      </c:pt>
                      <c:pt idx="1226">
                        <c:v>1.2884996245217099E-2</c:v>
                      </c:pt>
                      <c:pt idx="1227">
                        <c:v>1.29603352180857E-2</c:v>
                      </c:pt>
                      <c:pt idx="1228">
                        <c:v>1.3028111953175299E-2</c:v>
                      </c:pt>
                      <c:pt idx="1229">
                        <c:v>1.30891345966295E-2</c:v>
                      </c:pt>
                      <c:pt idx="1230">
                        <c:v>1.3144731697184799E-2</c:v>
                      </c:pt>
                      <c:pt idx="1231">
                        <c:v>1.3196739133139301E-2</c:v>
                      </c:pt>
                      <c:pt idx="1232">
                        <c:v>1.32472214007601E-2</c:v>
                      </c:pt>
                      <c:pt idx="1233">
                        <c:v>1.3298848548509601E-2</c:v>
                      </c:pt>
                      <c:pt idx="1234">
                        <c:v>1.33543849715389E-2</c:v>
                      </c:pt>
                      <c:pt idx="1235">
                        <c:v>1.34163337623587E-2</c:v>
                      </c:pt>
                      <c:pt idx="1236">
                        <c:v>1.3487080194745499E-2</c:v>
                      </c:pt>
                      <c:pt idx="1237">
                        <c:v>1.3568554539926799E-2</c:v>
                      </c:pt>
                      <c:pt idx="1238">
                        <c:v>1.36624511899016E-2</c:v>
                      </c:pt>
                      <c:pt idx="1239">
                        <c:v>1.37703576498939E-2</c:v>
                      </c:pt>
                      <c:pt idx="1240">
                        <c:v>1.3893332759844E-2</c:v>
                      </c:pt>
                      <c:pt idx="1241">
                        <c:v>1.40320724634226E-2</c:v>
                      </c:pt>
                      <c:pt idx="1242">
                        <c:v>1.41870817970518E-2</c:v>
                      </c:pt>
                      <c:pt idx="1243">
                        <c:v>1.43588491749578E-2</c:v>
                      </c:pt>
                      <c:pt idx="1244">
                        <c:v>1.45476139945759E-2</c:v>
                      </c:pt>
                      <c:pt idx="1245">
                        <c:v>1.47532996392549E-2</c:v>
                      </c:pt>
                      <c:pt idx="1246">
                        <c:v>1.4976065513500701E-2</c:v>
                      </c:pt>
                      <c:pt idx="1247">
                        <c:v>1.52160304715812E-2</c:v>
                      </c:pt>
                      <c:pt idx="1248">
                        <c:v>1.54732148840174E-2</c:v>
                      </c:pt>
                      <c:pt idx="1249">
                        <c:v>1.5747941344129799E-2</c:v>
                      </c:pt>
                      <c:pt idx="1250">
                        <c:v>1.6040826768761798E-2</c:v>
                      </c:pt>
                      <c:pt idx="1251">
                        <c:v>1.63523815724788E-2</c:v>
                      </c:pt>
                      <c:pt idx="1252">
                        <c:v>1.6683032383864101E-2</c:v>
                      </c:pt>
                      <c:pt idx="1253">
                        <c:v>1.70333530025264E-2</c:v>
                      </c:pt>
                      <c:pt idx="1254">
                        <c:v>1.7404058763067599E-2</c:v>
                      </c:pt>
                      <c:pt idx="1255">
                        <c:v>1.7796079617095398E-2</c:v>
                      </c:pt>
                      <c:pt idx="1256">
                        <c:v>1.8210399594220099E-2</c:v>
                      </c:pt>
                      <c:pt idx="1257">
                        <c:v>1.8648341171443601E-2</c:v>
                      </c:pt>
                      <c:pt idx="1258">
                        <c:v>1.9111461006215E-2</c:v>
                      </c:pt>
                      <c:pt idx="1259">
                        <c:v>1.9601098014048399E-2</c:v>
                      </c:pt>
                      <c:pt idx="1260">
                        <c:v>2.01190607567138E-2</c:v>
                      </c:pt>
                      <c:pt idx="1261">
                        <c:v>2.06672667621687E-2</c:v>
                      </c:pt>
                      <c:pt idx="1262">
                        <c:v>2.1247176821247198E-2</c:v>
                      </c:pt>
                      <c:pt idx="1263">
                        <c:v>2.18614474022015E-2</c:v>
                      </c:pt>
                      <c:pt idx="1264">
                        <c:v>2.2512635101285101E-2</c:v>
                      </c:pt>
                      <c:pt idx="1265">
                        <c:v>2.3203218874088799E-2</c:v>
                      </c:pt>
                      <c:pt idx="1266">
                        <c:v>2.39355191870326E-2</c:v>
                      </c:pt>
                      <c:pt idx="1267">
                        <c:v>2.4711864298086E-2</c:v>
                      </c:pt>
                      <c:pt idx="1268">
                        <c:v>2.5534818506026E-2</c:v>
                      </c:pt>
                      <c:pt idx="1269">
                        <c:v>2.6406592824259299E-2</c:v>
                      </c:pt>
                      <c:pt idx="1270">
                        <c:v>2.73293320156698E-2</c:v>
                      </c:pt>
                      <c:pt idx="1271">
                        <c:v>2.8305095536598001E-2</c:v>
                      </c:pt>
                      <c:pt idx="1272">
                        <c:v>2.9335810811321E-2</c:v>
                      </c:pt>
                      <c:pt idx="1273">
                        <c:v>3.0423075690337E-2</c:v>
                      </c:pt>
                      <c:pt idx="1274">
                        <c:v>3.1568311541090903E-2</c:v>
                      </c:pt>
                      <c:pt idx="1275">
                        <c:v>3.2772328768798403E-2</c:v>
                      </c:pt>
                      <c:pt idx="1276">
                        <c:v>3.4035479544948899E-2</c:v>
                      </c:pt>
                      <c:pt idx="1277">
                        <c:v>3.53575063130653E-2</c:v>
                      </c:pt>
                      <c:pt idx="1278">
                        <c:v>3.6737673021584601E-2</c:v>
                      </c:pt>
                      <c:pt idx="1279">
                        <c:v>3.8174014258198503E-2</c:v>
                      </c:pt>
                      <c:pt idx="1280">
                        <c:v>3.9663970695806898E-2</c:v>
                      </c:pt>
                      <c:pt idx="1281">
                        <c:v>4.1203583242904497E-2</c:v>
                      </c:pt>
                      <c:pt idx="1282">
                        <c:v>4.2787880137086801E-2</c:v>
                      </c:pt>
                      <c:pt idx="1283">
                        <c:v>4.4410485491811202E-2</c:v>
                      </c:pt>
                      <c:pt idx="1284">
                        <c:v>4.60637743436502E-2</c:v>
                      </c:pt>
                      <c:pt idx="1285">
                        <c:v>4.7739073932173998E-2</c:v>
                      </c:pt>
                      <c:pt idx="1286">
                        <c:v>4.9426648656220901E-2</c:v>
                      </c:pt>
                      <c:pt idx="1287">
                        <c:v>5.1116038460588598E-2</c:v>
                      </c:pt>
                      <c:pt idx="1288">
                        <c:v>5.27962047750858E-2</c:v>
                      </c:pt>
                      <c:pt idx="1289">
                        <c:v>5.4456193534316299E-2</c:v>
                      </c:pt>
                      <c:pt idx="1290">
                        <c:v>5.6085609915696402E-2</c:v>
                      </c:pt>
                      <c:pt idx="1291">
                        <c:v>5.7674585407345498E-2</c:v>
                      </c:pt>
                      <c:pt idx="1292">
                        <c:v>5.9214143250099098E-2</c:v>
                      </c:pt>
                      <c:pt idx="1293">
                        <c:v>6.0697547468411599E-2</c:v>
                      </c:pt>
                      <c:pt idx="1294">
                        <c:v>6.2119388733877498E-2</c:v>
                      </c:pt>
                      <c:pt idx="1295">
                        <c:v>6.3476162290071803E-2</c:v>
                      </c:pt>
                      <c:pt idx="1296">
                        <c:v>6.4766637288622503E-2</c:v>
                      </c:pt>
                      <c:pt idx="1297">
                        <c:v>6.5991294703254003E-2</c:v>
                      </c:pt>
                      <c:pt idx="1298">
                        <c:v>6.7152760692530303E-2</c:v>
                      </c:pt>
                      <c:pt idx="1299">
                        <c:v>6.8254789344319305E-2</c:v>
                      </c:pt>
                      <c:pt idx="1300">
                        <c:v>6.9302393512753302E-2</c:v>
                      </c:pt>
                      <c:pt idx="1301">
                        <c:v>7.0301171307718902E-2</c:v>
                      </c:pt>
                      <c:pt idx="1302">
                        <c:v>7.1257011817614402E-2</c:v>
                      </c:pt>
                      <c:pt idx="1303">
                        <c:v>7.2175253248415894E-2</c:v>
                      </c:pt>
                      <c:pt idx="1304">
                        <c:v>7.3060436584360899E-2</c:v>
                      </c:pt>
                      <c:pt idx="1305">
                        <c:v>7.39159058449015E-2</c:v>
                      </c:pt>
                      <c:pt idx="1306">
                        <c:v>7.4743794524134502E-2</c:v>
                      </c:pt>
                      <c:pt idx="1307">
                        <c:v>7.5544431923931399E-2</c:v>
                      </c:pt>
                      <c:pt idx="1308">
                        <c:v>7.6316590751226807E-2</c:v>
                      </c:pt>
                      <c:pt idx="1309">
                        <c:v>7.7057120147771094E-2</c:v>
                      </c:pt>
                      <c:pt idx="1310">
                        <c:v>7.7762232853795105E-2</c:v>
                      </c:pt>
                      <c:pt idx="1311">
                        <c:v>7.8427035307438206E-2</c:v>
                      </c:pt>
                      <c:pt idx="1312">
                        <c:v>7.9046189425757002E-2</c:v>
                      </c:pt>
                      <c:pt idx="1313">
                        <c:v>7.9614261177284096E-2</c:v>
                      </c:pt>
                      <c:pt idx="1314">
                        <c:v>8.0126750122319207E-2</c:v>
                      </c:pt>
                      <c:pt idx="1315">
                        <c:v>8.0579175212851101E-2</c:v>
                      </c:pt>
                      <c:pt idx="1316">
                        <c:v>8.0968760251872204E-2</c:v>
                      </c:pt>
                      <c:pt idx="1317">
                        <c:v>8.1294326181861207E-2</c:v>
                      </c:pt>
                      <c:pt idx="1318">
                        <c:v>8.1556335704251401E-2</c:v>
                      </c:pt>
                      <c:pt idx="1319">
                        <c:v>8.1757318102876494E-2</c:v>
                      </c:pt>
                      <c:pt idx="1320">
                        <c:v>8.1901156455613897E-2</c:v>
                      </c:pt>
                      <c:pt idx="1321">
                        <c:v>8.1993652007741599E-2</c:v>
                      </c:pt>
                      <c:pt idx="1322">
                        <c:v>8.2041804771951998E-2</c:v>
                      </c:pt>
                      <c:pt idx="1323">
                        <c:v>8.2053203455558804E-2</c:v>
                      </c:pt>
                      <c:pt idx="1324">
                        <c:v>8.2036951887442394E-2</c:v>
                      </c:pt>
                      <c:pt idx="1325">
                        <c:v>8.2002138428432597E-2</c:v>
                      </c:pt>
                      <c:pt idx="1326">
                        <c:v>8.1957482282009705E-2</c:v>
                      </c:pt>
                      <c:pt idx="1327">
                        <c:v>8.1911657375241698E-2</c:v>
                      </c:pt>
                      <c:pt idx="1328">
                        <c:v>8.1872666958384299E-2</c:v>
                      </c:pt>
                      <c:pt idx="1329">
                        <c:v>8.1847451114094097E-2</c:v>
                      </c:pt>
                      <c:pt idx="1330">
                        <c:v>8.1841593439594504E-2</c:v>
                      </c:pt>
                      <c:pt idx="1331">
                        <c:v>8.1859594560810198E-2</c:v>
                      </c:pt>
                      <c:pt idx="1332">
                        <c:v>8.1904386693405898E-2</c:v>
                      </c:pt>
                      <c:pt idx="1333">
                        <c:v>8.1977256769577095E-2</c:v>
                      </c:pt>
                      <c:pt idx="1334">
                        <c:v>8.2078202706935194E-2</c:v>
                      </c:pt>
                      <c:pt idx="1335">
                        <c:v>8.2206628530167705E-2</c:v>
                      </c:pt>
                      <c:pt idx="1336">
                        <c:v>8.2360326230830699E-2</c:v>
                      </c:pt>
                      <c:pt idx="1337">
                        <c:v>8.2535979248269803E-2</c:v>
                      </c:pt>
                      <c:pt idx="1338">
                        <c:v>8.2730062209646904E-2</c:v>
                      </c:pt>
                      <c:pt idx="1339">
                        <c:v>8.2937035137234993E-2</c:v>
                      </c:pt>
                      <c:pt idx="1340">
                        <c:v>8.3151444980090999E-2</c:v>
                      </c:pt>
                      <c:pt idx="1341">
                        <c:v>8.3367843356634205E-2</c:v>
                      </c:pt>
                      <c:pt idx="1342">
                        <c:v>8.35810753831953E-2</c:v>
                      </c:pt>
                      <c:pt idx="1343">
                        <c:v>8.37857882789146E-2</c:v>
                      </c:pt>
                      <c:pt idx="1344">
                        <c:v>8.3976780403745899E-2</c:v>
                      </c:pt>
                      <c:pt idx="1345">
                        <c:v>8.4149313670063397E-2</c:v>
                      </c:pt>
                      <c:pt idx="1346">
                        <c:v>8.4298992884386303E-2</c:v>
                      </c:pt>
                      <c:pt idx="1347">
                        <c:v>8.4421374118076695E-2</c:v>
                      </c:pt>
                      <c:pt idx="1348">
                        <c:v>8.4512730610348599E-2</c:v>
                      </c:pt>
                      <c:pt idx="1349">
                        <c:v>8.4570434536466704E-2</c:v>
                      </c:pt>
                      <c:pt idx="1350">
                        <c:v>8.4591977878663696E-2</c:v>
                      </c:pt>
                      <c:pt idx="1351">
                        <c:v>8.4575753957875505E-2</c:v>
                      </c:pt>
                      <c:pt idx="1352">
                        <c:v>8.4520368842047194E-2</c:v>
                      </c:pt>
                      <c:pt idx="1353">
                        <c:v>8.4425249303227604E-2</c:v>
                      </c:pt>
                      <c:pt idx="1354">
                        <c:v>8.4289990749604998E-2</c:v>
                      </c:pt>
                      <c:pt idx="1355">
                        <c:v>8.4115117475453097E-2</c:v>
                      </c:pt>
                      <c:pt idx="1356">
                        <c:v>8.3902015047311401E-2</c:v>
                      </c:pt>
                      <c:pt idx="1357">
                        <c:v>8.3652707952341601E-2</c:v>
                      </c:pt>
                      <c:pt idx="1358">
                        <c:v>8.3369462042928902E-2</c:v>
                      </c:pt>
                      <c:pt idx="1359">
                        <c:v>8.3055728380814403E-2</c:v>
                      </c:pt>
                      <c:pt idx="1360">
                        <c:v>8.2715353661628896E-2</c:v>
                      </c:pt>
                      <c:pt idx="1361">
                        <c:v>8.2352601842555606E-2</c:v>
                      </c:pt>
                      <c:pt idx="1362">
                        <c:v>8.1972043591945001E-2</c:v>
                      </c:pt>
                      <c:pt idx="1363">
                        <c:v>8.1578547622639705E-2</c:v>
                      </c:pt>
                      <c:pt idx="1364">
                        <c:v>8.1177136159129595E-2</c:v>
                      </c:pt>
                      <c:pt idx="1365">
                        <c:v>8.0772405406763101E-2</c:v>
                      </c:pt>
                      <c:pt idx="1366">
                        <c:v>8.0368368227495698E-2</c:v>
                      </c:pt>
                      <c:pt idx="1367">
                        <c:v>7.9968952662998499E-2</c:v>
                      </c:pt>
                      <c:pt idx="1368">
                        <c:v>7.9577428181135806E-2</c:v>
                      </c:pt>
                      <c:pt idx="1369">
                        <c:v>7.9196029043598098E-2</c:v>
                      </c:pt>
                      <c:pt idx="1370">
                        <c:v>7.8826166350985494E-2</c:v>
                      </c:pt>
                      <c:pt idx="1371">
                        <c:v>7.8468401030684101E-2</c:v>
                      </c:pt>
                      <c:pt idx="1372">
                        <c:v>7.8122374714982498E-2</c:v>
                      </c:pt>
                      <c:pt idx="1373">
                        <c:v>7.7787052973808904E-2</c:v>
                      </c:pt>
                      <c:pt idx="1374">
                        <c:v>7.7460622077473895E-2</c:v>
                      </c:pt>
                      <c:pt idx="1375">
                        <c:v>7.71412580448472E-2</c:v>
                      </c:pt>
                      <c:pt idx="1376">
                        <c:v>7.6826600780694906E-2</c:v>
                      </c:pt>
                      <c:pt idx="1377">
                        <c:v>7.6514461812877202E-2</c:v>
                      </c:pt>
                      <c:pt idx="1378">
                        <c:v>7.6202356096350496E-2</c:v>
                      </c:pt>
                      <c:pt idx="1379">
                        <c:v>7.5888676693181195E-2</c:v>
                      </c:pt>
                      <c:pt idx="1380">
                        <c:v>7.5572209755192105E-2</c:v>
                      </c:pt>
                      <c:pt idx="1381">
                        <c:v>7.5252418333737706E-2</c:v>
                      </c:pt>
                      <c:pt idx="1382">
                        <c:v>7.49296043172437E-2</c:v>
                      </c:pt>
                      <c:pt idx="1383">
                        <c:v>7.4604737768730098E-2</c:v>
                      </c:pt>
                      <c:pt idx="1384">
                        <c:v>7.4279662371632596E-2</c:v>
                      </c:pt>
                      <c:pt idx="1385">
                        <c:v>7.3956983810260404E-2</c:v>
                      </c:pt>
                      <c:pt idx="1386">
                        <c:v>7.3640074089645194E-2</c:v>
                      </c:pt>
                      <c:pt idx="1387">
                        <c:v>7.3333258288991204E-2</c:v>
                      </c:pt>
                      <c:pt idx="1388">
                        <c:v>7.3041117585203499E-2</c:v>
                      </c:pt>
                      <c:pt idx="1389">
                        <c:v>7.2768798435741203E-2</c:v>
                      </c:pt>
                      <c:pt idx="1390">
                        <c:v>7.2521526343223494E-2</c:v>
                      </c:pt>
                      <c:pt idx="1391">
                        <c:v>7.2305505470241296E-2</c:v>
                      </c:pt>
                      <c:pt idx="1392">
                        <c:v>7.2126896346211306E-2</c:v>
                      </c:pt>
                      <c:pt idx="1393">
                        <c:v>7.1992082214268893E-2</c:v>
                      </c:pt>
                      <c:pt idx="1394">
                        <c:v>7.1907275587060407E-2</c:v>
                      </c:pt>
                      <c:pt idx="1395">
                        <c:v>7.1878332682007995E-2</c:v>
                      </c:pt>
                      <c:pt idx="1396">
                        <c:v>7.1912431619898104E-2</c:v>
                      </c:pt>
                      <c:pt idx="1397">
                        <c:v>7.2016314910239507E-2</c:v>
                      </c:pt>
                      <c:pt idx="1398">
                        <c:v>7.2196739763397105E-2</c:v>
                      </c:pt>
                      <c:pt idx="1399">
                        <c:v>7.2460704576502305E-2</c:v>
                      </c:pt>
                      <c:pt idx="1400">
                        <c:v>7.2814113455280799E-2</c:v>
                      </c:pt>
                      <c:pt idx="1401">
                        <c:v>7.3263685256029901E-2</c:v>
                      </c:pt>
                      <c:pt idx="1402">
                        <c:v>7.3816025014854098E-2</c:v>
                      </c:pt>
                      <c:pt idx="1403">
                        <c:v>7.4477512521324896E-2</c:v>
                      </c:pt>
                      <c:pt idx="1404">
                        <c:v>7.5254525055719307E-2</c:v>
                      </c:pt>
                      <c:pt idx="1405">
                        <c:v>7.6152978807676006E-2</c:v>
                      </c:pt>
                      <c:pt idx="1406">
                        <c:v>7.7178521513115106E-2</c:v>
                      </c:pt>
                      <c:pt idx="1407">
                        <c:v>7.8335931019190702E-2</c:v>
                      </c:pt>
                      <c:pt idx="1408">
                        <c:v>7.9630010768703199E-2</c:v>
                      </c:pt>
                      <c:pt idx="1409">
                        <c:v>8.1064575288276805E-2</c:v>
                      </c:pt>
                      <c:pt idx="1410">
                        <c:v>8.2642691564539503E-2</c:v>
                      </c:pt>
                      <c:pt idx="1411">
                        <c:v>8.43665995179807E-2</c:v>
                      </c:pt>
                      <c:pt idx="1412">
                        <c:v>8.6237596996983107E-2</c:v>
                      </c:pt>
                      <c:pt idx="1413">
                        <c:v>8.8256030511216901E-2</c:v>
                      </c:pt>
                      <c:pt idx="1414">
                        <c:v>9.0421262330632995E-2</c:v>
                      </c:pt>
                      <c:pt idx="1415">
                        <c:v>9.2731809284732306E-2</c:v>
                      </c:pt>
                      <c:pt idx="1416">
                        <c:v>9.5185008949141406E-2</c:v>
                      </c:pt>
                      <c:pt idx="1417">
                        <c:v>9.7777638473913603E-2</c:v>
                      </c:pt>
                      <c:pt idx="1418">
                        <c:v>0.100505155334708</c:v>
                      </c:pt>
                      <c:pt idx="1419">
                        <c:v>0.103362309722135</c:v>
                      </c:pt>
                      <c:pt idx="1420">
                        <c:v>0.106343283708124</c:v>
                      </c:pt>
                      <c:pt idx="1421">
                        <c:v>0.109441482069266</c:v>
                      </c:pt>
                      <c:pt idx="1422">
                        <c:v>0.112649964497259</c:v>
                      </c:pt>
                      <c:pt idx="1423">
                        <c:v>0.115961343399755</c:v>
                      </c:pt>
                      <c:pt idx="1424">
                        <c:v>0.119368017865217</c:v>
                      </c:pt>
                      <c:pt idx="1425">
                        <c:v>0.122861989895826</c:v>
                      </c:pt>
                      <c:pt idx="1426">
                        <c:v>0.12643500496835999</c:v>
                      </c:pt>
                      <c:pt idx="1427">
                        <c:v>0.130078955019371</c:v>
                      </c:pt>
                      <c:pt idx="1428">
                        <c:v>0.13378593263536601</c:v>
                      </c:pt>
                      <c:pt idx="1429">
                        <c:v>0.13754811008898199</c:v>
                      </c:pt>
                      <c:pt idx="1430">
                        <c:v>0.141357998990323</c:v>
                      </c:pt>
                      <c:pt idx="1431">
                        <c:v>0.14520858751325</c:v>
                      </c:pt>
                      <c:pt idx="1432">
                        <c:v>0.149093158642229</c:v>
                      </c:pt>
                      <c:pt idx="1433">
                        <c:v>0.15300547765126701</c:v>
                      </c:pt>
                      <c:pt idx="1434">
                        <c:v>0.156940002904144</c:v>
                      </c:pt>
                      <c:pt idx="1435">
                        <c:v>0.16089171214911799</c:v>
                      </c:pt>
                      <c:pt idx="1436">
                        <c:v>0.164856073078991</c:v>
                      </c:pt>
                      <c:pt idx="1437">
                        <c:v>0.16882946169892499</c:v>
                      </c:pt>
                      <c:pt idx="1438">
                        <c:v>0.17280847197007401</c:v>
                      </c:pt>
                      <c:pt idx="1439">
                        <c:v>0.176789824623519</c:v>
                      </c:pt>
                      <c:pt idx="1440">
                        <c:v>0.18077067644688699</c:v>
                      </c:pt>
                      <c:pt idx="1441">
                        <c:v>0.184748547344566</c:v>
                      </c:pt>
                      <c:pt idx="1442">
                        <c:v>0.18872102176698699</c:v>
                      </c:pt>
                      <c:pt idx="1443">
                        <c:v>0.19268567777298901</c:v>
                      </c:pt>
                      <c:pt idx="1444">
                        <c:v>0.196640032979742</c:v>
                      </c:pt>
                      <c:pt idx="1445">
                        <c:v>0.20058177536694499</c:v>
                      </c:pt>
                      <c:pt idx="1446">
                        <c:v>0.204508425819239</c:v>
                      </c:pt>
                      <c:pt idx="1447">
                        <c:v>0.208417211291413</c:v>
                      </c:pt>
                      <c:pt idx="1448">
                        <c:v>0.21230525097682701</c:v>
                      </c:pt>
                      <c:pt idx="1449">
                        <c:v>0.21616963498515801</c:v>
                      </c:pt>
                      <c:pt idx="1450">
                        <c:v>0.22000721553702801</c:v>
                      </c:pt>
                      <c:pt idx="1451">
                        <c:v>0.22381509904305799</c:v>
                      </c:pt>
                      <c:pt idx="1452">
                        <c:v>0.22759074555438899</c:v>
                      </c:pt>
                      <c:pt idx="1453">
                        <c:v>0.23133163552278699</c:v>
                      </c:pt>
                      <c:pt idx="1454">
                        <c:v>0.23503582211646201</c:v>
                      </c:pt>
                      <c:pt idx="1455">
                        <c:v>0.238701550310499</c:v>
                      </c:pt>
                      <c:pt idx="1456">
                        <c:v>0.242327431197846</c:v>
                      </c:pt>
                      <c:pt idx="1457">
                        <c:v>0.24591237688623899</c:v>
                      </c:pt>
                      <c:pt idx="1458">
                        <c:v>0.249455781566711</c:v>
                      </c:pt>
                      <c:pt idx="1459">
                        <c:v>0.252957487106096</c:v>
                      </c:pt>
                      <c:pt idx="1460">
                        <c:v>0.256417526757315</c:v>
                      </c:pt>
                      <c:pt idx="1461">
                        <c:v>0.25983591993454103</c:v>
                      </c:pt>
                      <c:pt idx="1462">
                        <c:v>0.26321266210004202</c:v>
                      </c:pt>
                      <c:pt idx="1463">
                        <c:v>0.26654754589577301</c:v>
                      </c:pt>
                      <c:pt idx="1464">
                        <c:v>0.269840573031916</c:v>
                      </c:pt>
                      <c:pt idx="1465">
                        <c:v>0.27309169080858697</c:v>
                      </c:pt>
                      <c:pt idx="1466">
                        <c:v>0.27630054260780701</c:v>
                      </c:pt>
                      <c:pt idx="1467">
                        <c:v>0.27946623708348101</c:v>
                      </c:pt>
                      <c:pt idx="1468">
                        <c:v>0.282587972144143</c:v>
                      </c:pt>
                      <c:pt idx="1469">
                        <c:v>0.28566462688705202</c:v>
                      </c:pt>
                      <c:pt idx="1470">
                        <c:v>0.28869547866802098</c:v>
                      </c:pt>
                      <c:pt idx="1471">
                        <c:v>0.29167968069133299</c:v>
                      </c:pt>
                      <c:pt idx="1472">
                        <c:v>0.29461661135362799</c:v>
                      </c:pt>
                      <c:pt idx="1473">
                        <c:v>0.29750595485211401</c:v>
                      </c:pt>
                      <c:pt idx="1474">
                        <c:v>0.30034811955447099</c:v>
                      </c:pt>
                      <c:pt idx="1475">
                        <c:v>0.30314451656888802</c:v>
                      </c:pt>
                      <c:pt idx="1476">
                        <c:v>0.30589686702233398</c:v>
                      </c:pt>
                      <c:pt idx="1477">
                        <c:v>0.30860792290037298</c:v>
                      </c:pt>
                      <c:pt idx="1478">
                        <c:v>0.31128127513883802</c:v>
                      </c:pt>
                      <c:pt idx="1479">
                        <c:v>0.31392157206004401</c:v>
                      </c:pt>
                      <c:pt idx="1480">
                        <c:v>0.31653413954234799</c:v>
                      </c:pt>
                      <c:pt idx="1481">
                        <c:v>0.31912481289723299</c:v>
                      </c:pt>
                      <c:pt idx="1482">
                        <c:v>0.321700013276912</c:v>
                      </c:pt>
                      <c:pt idx="1483">
                        <c:v>0.32426649812671898</c:v>
                      </c:pt>
                      <c:pt idx="1484">
                        <c:v>0.32683088543648697</c:v>
                      </c:pt>
                      <c:pt idx="1485">
                        <c:v>0.32940009859340602</c:v>
                      </c:pt>
                      <c:pt idx="1486">
                        <c:v>0.33198033653597703</c:v>
                      </c:pt>
                      <c:pt idx="1487">
                        <c:v>0.33457758763705098</c:v>
                      </c:pt>
                      <c:pt idx="1488">
                        <c:v>0.33719674384438297</c:v>
                      </c:pt>
                      <c:pt idx="1489">
                        <c:v>0.339842079307836</c:v>
                      </c:pt>
                      <c:pt idx="1490">
                        <c:v>0.34251642550101002</c:v>
                      </c:pt>
                      <c:pt idx="1491">
                        <c:v>0.34522128815347902</c:v>
                      </c:pt>
                      <c:pt idx="1492">
                        <c:v>0.34795690665635098</c:v>
                      </c:pt>
                      <c:pt idx="1493">
                        <c:v>0.35072187265298399</c:v>
                      </c:pt>
                      <c:pt idx="1494">
                        <c:v>0.35351332403441499</c:v>
                      </c:pt>
                      <c:pt idx="1495">
                        <c:v>0.35632725076884297</c:v>
                      </c:pt>
                      <c:pt idx="1496">
                        <c:v>0.35915791971125899</c:v>
                      </c:pt>
                      <c:pt idx="1497">
                        <c:v>0.361998409162543</c:v>
                      </c:pt>
                      <c:pt idx="1498">
                        <c:v>0.364840637583834</c:v>
                      </c:pt>
                      <c:pt idx="1499">
                        <c:v>0.36767544427044002</c:v>
                      </c:pt>
                      <c:pt idx="1500">
                        <c:v>0.37049269520272898</c:v>
                      </c:pt>
                      <c:pt idx="1501">
                        <c:v>0.37328205452577301</c:v>
                      </c:pt>
                      <c:pt idx="1502">
                        <c:v>0.37603279531160599</c:v>
                      </c:pt>
                      <c:pt idx="1503">
                        <c:v>0.37873396101676698</c:v>
                      </c:pt>
                      <c:pt idx="1504">
                        <c:v>0.38137467354892901</c:v>
                      </c:pt>
                      <c:pt idx="1505">
                        <c:v>0.38394464027507402</c:v>
                      </c:pt>
                      <c:pt idx="1506">
                        <c:v>0.38643412502042102</c:v>
                      </c:pt>
                      <c:pt idx="1507">
                        <c:v>0.38883418846661999</c:v>
                      </c:pt>
                      <c:pt idx="1508">
                        <c:v>0.39113652014606498</c:v>
                      </c:pt>
                      <c:pt idx="1509">
                        <c:v>0.39333450191854902</c:v>
                      </c:pt>
                      <c:pt idx="1510">
                        <c:v>0.39542264072211603</c:v>
                      </c:pt>
                      <c:pt idx="1511">
                        <c:v>0.39739638474322903</c:v>
                      </c:pt>
                      <c:pt idx="1512">
                        <c:v>0.39925234283201599</c:v>
                      </c:pt>
                      <c:pt idx="1513">
                        <c:v>0.40098805413257499</c:v>
                      </c:pt>
                      <c:pt idx="1514">
                        <c:v>0.402602666636865</c:v>
                      </c:pt>
                      <c:pt idx="1515">
                        <c:v>0.40409638127443298</c:v>
                      </c:pt>
                      <c:pt idx="1516">
                        <c:v>0.40546998091930903</c:v>
                      </c:pt>
                      <c:pt idx="1517">
                        <c:v>0.40672491589996101</c:v>
                      </c:pt>
                      <c:pt idx="1518">
                        <c:v>0.40786333429150501</c:v>
                      </c:pt>
                      <c:pt idx="1519">
                        <c:v>0.40888769796928198</c:v>
                      </c:pt>
                      <c:pt idx="1520">
                        <c:v>0.40980049532136997</c:v>
                      </c:pt>
                      <c:pt idx="1521">
                        <c:v>0.41060456545912999</c:v>
                      </c:pt>
                      <c:pt idx="1522">
                        <c:v>0.41130261393932699</c:v>
                      </c:pt>
                      <c:pt idx="1523">
                        <c:v>0.41189717718017299</c:v>
                      </c:pt>
                      <c:pt idx="1524">
                        <c:v>0.41239064267529402</c:v>
                      </c:pt>
                      <c:pt idx="1525">
                        <c:v>0.41278475752212002</c:v>
                      </c:pt>
                      <c:pt idx="1526">
                        <c:v>0.41308097921227799</c:v>
                      </c:pt>
                      <c:pt idx="1527">
                        <c:v>0.41328038278413798</c:v>
                      </c:pt>
                      <c:pt idx="1528">
                        <c:v>0.413383551229556</c:v>
                      </c:pt>
                      <c:pt idx="1529">
                        <c:v>0.413390619230325</c:v>
                      </c:pt>
                      <c:pt idx="1530">
                        <c:v>0.41330159428340002</c:v>
                      </c:pt>
                      <c:pt idx="1531">
                        <c:v>0.413116162973861</c:v>
                      </c:pt>
                      <c:pt idx="1532">
                        <c:v>0.41283381791781898</c:v>
                      </c:pt>
                      <c:pt idx="1533">
                        <c:v>0.412454248526746</c:v>
                      </c:pt>
                      <c:pt idx="1534">
                        <c:v>0.41197718171644399</c:v>
                      </c:pt>
                      <c:pt idx="1535">
                        <c:v>0.41140260300144899</c:v>
                      </c:pt>
                      <c:pt idx="1536">
                        <c:v>0.41073081772327702</c:v>
                      </c:pt>
                      <c:pt idx="1537">
                        <c:v>0.40996279445432399</c:v>
                      </c:pt>
                      <c:pt idx="1538">
                        <c:v>0.40909981162359399</c:v>
                      </c:pt>
                      <c:pt idx="1539">
                        <c:v>0.40814362500804602</c:v>
                      </c:pt>
                      <c:pt idx="1540">
                        <c:v>0.40709645622035401</c:v>
                      </c:pt>
                      <c:pt idx="1541">
                        <c:v>0.40596087271290898</c:v>
                      </c:pt>
                      <c:pt idx="1542">
                        <c:v>0.40473999151359402</c:v>
                      </c:pt>
                      <c:pt idx="1543">
                        <c:v>0.40343754431948797</c:v>
                      </c:pt>
                      <c:pt idx="1544">
                        <c:v>0.40205720173575399</c:v>
                      </c:pt>
                      <c:pt idx="1545">
                        <c:v>0.40060270259324099</c:v>
                      </c:pt>
                      <c:pt idx="1546">
                        <c:v>0.39907775936811102</c:v>
                      </c:pt>
                      <c:pt idx="1547">
                        <c:v>0.39748616971877099</c:v>
                      </c:pt>
                      <c:pt idx="1548">
                        <c:v>0.39583142779887798</c:v>
                      </c:pt>
                      <c:pt idx="1549">
                        <c:v>0.39411678149614898</c:v>
                      </c:pt>
                      <c:pt idx="1550">
                        <c:v>0.392344968914283</c:v>
                      </c:pt>
                      <c:pt idx="1551">
                        <c:v>0.39051873151810901</c:v>
                      </c:pt>
                      <c:pt idx="1552">
                        <c:v>0.38864053825178702</c:v>
                      </c:pt>
                      <c:pt idx="1553">
                        <c:v>0.38671245589817399</c:v>
                      </c:pt>
                      <c:pt idx="1554">
                        <c:v>0.38473625466523798</c:v>
                      </c:pt>
                      <c:pt idx="1555">
                        <c:v>0.382713317791394</c:v>
                      </c:pt>
                      <c:pt idx="1556">
                        <c:v>0.38064504674490302</c:v>
                      </c:pt>
                      <c:pt idx="1557">
                        <c:v>0.37853306678510701</c:v>
                      </c:pt>
                      <c:pt idx="1558">
                        <c:v>0.37637896979687202</c:v>
                      </c:pt>
                      <c:pt idx="1559">
                        <c:v>0.37418457056135801</c:v>
                      </c:pt>
                      <c:pt idx="1560">
                        <c:v>0.37195203022728401</c:v>
                      </c:pt>
                      <c:pt idx="1561">
                        <c:v>0.36968378193925</c:v>
                      </c:pt>
                      <c:pt idx="1562">
                        <c:v>0.36738296469665999</c:v>
                      </c:pt>
                      <c:pt idx="1563">
                        <c:v>0.36505270833721798</c:v>
                      </c:pt>
                      <c:pt idx="1564">
                        <c:v>0.36269734247101099</c:v>
                      </c:pt>
                      <c:pt idx="1565">
                        <c:v>0.36032189777011198</c:v>
                      </c:pt>
                      <c:pt idx="1566">
                        <c:v>0.35793183100899001</c:v>
                      </c:pt>
                      <c:pt idx="1567">
                        <c:v>0.35553338887241398</c:v>
                      </c:pt>
                      <c:pt idx="1568">
                        <c:v>0.35313331609677501</c:v>
                      </c:pt>
                      <c:pt idx="1569">
                        <c:v>0.35073907472799598</c:v>
                      </c:pt>
                      <c:pt idx="1570">
                        <c:v>0.34835885712727699</c:v>
                      </c:pt>
                      <c:pt idx="1571">
                        <c:v>0.34600130148114799</c:v>
                      </c:pt>
                      <c:pt idx="1572">
                        <c:v>0.34367522233571302</c:v>
                      </c:pt>
                      <c:pt idx="1573">
                        <c:v>0.34138950917727001</c:v>
                      </c:pt>
                      <c:pt idx="1574">
                        <c:v>0.33915324853280998</c:v>
                      </c:pt>
                      <c:pt idx="1575">
                        <c:v>0.33697547520168603</c:v>
                      </c:pt>
                      <c:pt idx="1576">
                        <c:v>0.334865056572964</c:v>
                      </c:pt>
                      <c:pt idx="1577">
                        <c:v>0.33283052789884598</c:v>
                      </c:pt>
                      <c:pt idx="1578">
                        <c:v>0.33087973755891598</c:v>
                      </c:pt>
                      <c:pt idx="1579">
                        <c:v>0.329019910156513</c:v>
                      </c:pt>
                      <c:pt idx="1580">
                        <c:v>0.32725782735084402</c:v>
                      </c:pt>
                      <c:pt idx="1581">
                        <c:v>0.32559946834105802</c:v>
                      </c:pt>
                      <c:pt idx="1582">
                        <c:v>0.32405013874347099</c:v>
                      </c:pt>
                      <c:pt idx="1583">
                        <c:v>0.32261474091780901</c:v>
                      </c:pt>
                      <c:pt idx="1584">
                        <c:v>0.32129733721049097</c:v>
                      </c:pt>
                      <c:pt idx="1585">
                        <c:v>0.32010164774130601</c:v>
                      </c:pt>
                      <c:pt idx="1586">
                        <c:v>0.31903131291536901</c:v>
                      </c:pt>
                      <c:pt idx="1587">
                        <c:v>0.31808973345261599</c:v>
                      </c:pt>
                      <c:pt idx="1588">
                        <c:v>0.31728061350188402</c:v>
                      </c:pt>
                      <c:pt idx="1589">
                        <c:v>0.31660721940826803</c:v>
                      </c:pt>
                      <c:pt idx="1590">
                        <c:v>0.31607347416908699</c:v>
                      </c:pt>
                      <c:pt idx="1591">
                        <c:v>0.31568396292049899</c:v>
                      </c:pt>
                      <c:pt idx="1592">
                        <c:v>0.31544402640468999</c:v>
                      </c:pt>
                      <c:pt idx="1593">
                        <c:v>0.31535864508189598</c:v>
                      </c:pt>
                      <c:pt idx="1594">
                        <c:v>0.315433571238046</c:v>
                      </c:pt>
                      <c:pt idx="1595">
                        <c:v>0.31567506623674702</c:v>
                      </c:pt>
                      <c:pt idx="1596">
                        <c:v>0.31608998093979801</c:v>
                      </c:pt>
                      <c:pt idx="1597">
                        <c:v>0.31668539241328097</c:v>
                      </c:pt>
                      <c:pt idx="1598">
                        <c:v>0.31746865325495</c:v>
                      </c:pt>
                      <c:pt idx="1599">
                        <c:v>0.318446818913039</c:v>
                      </c:pt>
                      <c:pt idx="1600">
                        <c:v>0.31962706008040997</c:v>
                      </c:pt>
                      <c:pt idx="1601">
                        <c:v>0.32101688138193701</c:v>
                      </c:pt>
                      <c:pt idx="1602">
                        <c:v>0.32262352420977303</c:v>
                      </c:pt>
                      <c:pt idx="1603">
                        <c:v>0.32445391874579199</c:v>
                      </c:pt>
                      <c:pt idx="1604">
                        <c:v>0.32651482491725498</c:v>
                      </c:pt>
                      <c:pt idx="1605">
                        <c:v>0.328813245383477</c:v>
                      </c:pt>
                      <c:pt idx="1606">
                        <c:v>0.33135556344994399</c:v>
                      </c:pt>
                      <c:pt idx="1607">
                        <c:v>0.33414829425357701</c:v>
                      </c:pt>
                      <c:pt idx="1608">
                        <c:v>0.33719828733321</c:v>
                      </c:pt>
                      <c:pt idx="1609">
                        <c:v>0.34051193350714798</c:v>
                      </c:pt>
                      <c:pt idx="1610">
                        <c:v>0.34409553633170198</c:v>
                      </c:pt>
                      <c:pt idx="1611">
                        <c:v>0.34795539505087703</c:v>
                      </c:pt>
                      <c:pt idx="1612">
                        <c:v>0.352097673452547</c:v>
                      </c:pt>
                      <c:pt idx="1613">
                        <c:v>0.35652811213722402</c:v>
                      </c:pt>
                      <c:pt idx="1614">
                        <c:v>0.36125226487481499</c:v>
                      </c:pt>
                      <c:pt idx="1615">
                        <c:v>0.36627487891143301</c:v>
                      </c:pt>
                      <c:pt idx="1616">
                        <c:v>0.37160006515189598</c:v>
                      </c:pt>
                      <c:pt idx="1617">
                        <c:v>0.37723106076770402</c:v>
                      </c:pt>
                      <c:pt idx="1618">
                        <c:v>0.38317030433952898</c:v>
                      </c:pt>
                      <c:pt idx="1619">
                        <c:v>0.38941898335092501</c:v>
                      </c:pt>
                      <c:pt idx="1620">
                        <c:v>0.39597754960025</c:v>
                      </c:pt>
                      <c:pt idx="1621">
                        <c:v>0.40284457761961601</c:v>
                      </c:pt>
                      <c:pt idx="1622">
                        <c:v>0.41001759441230701</c:v>
                      </c:pt>
                      <c:pt idx="1623">
                        <c:v>0.417492580586171</c:v>
                      </c:pt>
                      <c:pt idx="1624">
                        <c:v>0.42526480535740202</c:v>
                      </c:pt>
                      <c:pt idx="1625">
                        <c:v>0.43332814713555901</c:v>
                      </c:pt>
                      <c:pt idx="1626">
                        <c:v>0.44167503483029602</c:v>
                      </c:pt>
                      <c:pt idx="1627">
                        <c:v>0.45029703774823598</c:v>
                      </c:pt>
                      <c:pt idx="1628">
                        <c:v>0.45918472806815802</c:v>
                      </c:pt>
                      <c:pt idx="1629">
                        <c:v>0.46832813516029598</c:v>
                      </c:pt>
                      <c:pt idx="1630">
                        <c:v>0.47771673361865802</c:v>
                      </c:pt>
                      <c:pt idx="1631">
                        <c:v>0.48733920317486701</c:v>
                      </c:pt>
                      <c:pt idx="1632">
                        <c:v>0.49718396981368901</c:v>
                      </c:pt>
                      <c:pt idx="1633">
                        <c:v>0.50723881743986499</c:v>
                      </c:pt>
                      <c:pt idx="1634">
                        <c:v>0.51749109639970803</c:v>
                      </c:pt>
                      <c:pt idx="1635">
                        <c:v>0.52792812920995702</c:v>
                      </c:pt>
                      <c:pt idx="1636">
                        <c:v>0.53853707408962204</c:v>
                      </c:pt>
                      <c:pt idx="1637">
                        <c:v>0.54930493239457001</c:v>
                      </c:pt>
                      <c:pt idx="1638">
                        <c:v>0.56021846527113395</c:v>
                      </c:pt>
                      <c:pt idx="1639">
                        <c:v>0.57126406049378697</c:v>
                      </c:pt>
                      <c:pt idx="1640">
                        <c:v>0.58242795122727897</c:v>
                      </c:pt>
                      <c:pt idx="1641">
                        <c:v>0.59369638884570197</c:v>
                      </c:pt>
                      <c:pt idx="1642">
                        <c:v>0.60505578954053696</c:v>
                      </c:pt>
                      <c:pt idx="1643">
                        <c:v>0.61649210817140698</c:v>
                      </c:pt>
                      <c:pt idx="1644">
                        <c:v>0.62799147819082202</c:v>
                      </c:pt>
                      <c:pt idx="1645">
                        <c:v>0.63953974636491395</c:v>
                      </c:pt>
                      <c:pt idx="1646">
                        <c:v>0.65112279502778903</c:v>
                      </c:pt>
                      <c:pt idx="1647">
                        <c:v>0.66272629760011903</c:v>
                      </c:pt>
                      <c:pt idx="1648">
                        <c:v>0.67433629984226995</c:v>
                      </c:pt>
                      <c:pt idx="1649">
                        <c:v>0.68593869580447397</c:v>
                      </c:pt>
                      <c:pt idx="1650">
                        <c:v>0.69751932362815905</c:v>
                      </c:pt>
                      <c:pt idx="1651">
                        <c:v>0.70906398437500295</c:v>
                      </c:pt>
                      <c:pt idx="1652">
                        <c:v>0.720558392447327</c:v>
                      </c:pt>
                      <c:pt idx="1653">
                        <c:v>0.73198830731034803</c:v>
                      </c:pt>
                      <c:pt idx="1654">
                        <c:v>0.74333968135151796</c:v>
                      </c:pt>
                      <c:pt idx="1655">
                        <c:v>0.75459854887147404</c:v>
                      </c:pt>
                      <c:pt idx="1656">
                        <c:v>0.76575080726005096</c:v>
                      </c:pt>
                      <c:pt idx="1657">
                        <c:v>0.77678241339495302</c:v>
                      </c:pt>
                      <c:pt idx="1658">
                        <c:v>0.78767967499491798</c:v>
                      </c:pt>
                      <c:pt idx="1659">
                        <c:v>0.79842869492003599</c:v>
                      </c:pt>
                      <c:pt idx="1660">
                        <c:v>0.80901659417600802</c:v>
                      </c:pt>
                      <c:pt idx="1661">
                        <c:v>0.819430112851109</c:v>
                      </c:pt>
                      <c:pt idx="1662">
                        <c:v>0.82965635649306302</c:v>
                      </c:pt>
                      <c:pt idx="1663">
                        <c:v>0.83968308622782595</c:v>
                      </c:pt>
                      <c:pt idx="1664">
                        <c:v>0.84949831738046899</c:v>
                      </c:pt>
                      <c:pt idx="1665">
                        <c:v>0.85909082694963601</c:v>
                      </c:pt>
                      <c:pt idx="1666">
                        <c:v>0.86844925114710803</c:v>
                      </c:pt>
                      <c:pt idx="1667">
                        <c:v>0.87756265014607804</c:v>
                      </c:pt>
                      <c:pt idx="1668">
                        <c:v>0.88641975848229204</c:v>
                      </c:pt>
                      <c:pt idx="1669">
                        <c:v>0.89501156253665104</c:v>
                      </c:pt>
                      <c:pt idx="1670">
                        <c:v>0.90332796437051799</c:v>
                      </c:pt>
                      <c:pt idx="1671">
                        <c:v>0.91135920159885897</c:v>
                      </c:pt>
                      <c:pt idx="1672">
                        <c:v>0.91909541029363195</c:v>
                      </c:pt>
                      <c:pt idx="1673">
                        <c:v>0.92652708300911202</c:v>
                      </c:pt>
                      <c:pt idx="1674">
                        <c:v>0.93364480183584198</c:v>
                      </c:pt>
                      <c:pt idx="1675">
                        <c:v>0.94044012360511597</c:v>
                      </c:pt>
                      <c:pt idx="1676">
                        <c:v>0.94690422573444399</c:v>
                      </c:pt>
                      <c:pt idx="1677">
                        <c:v>0.953028323543197</c:v>
                      </c:pt>
                      <c:pt idx="1678">
                        <c:v>0.95880387702246905</c:v>
                      </c:pt>
                      <c:pt idx="1679">
                        <c:v>0.96422353136807304</c:v>
                      </c:pt>
                      <c:pt idx="1680">
                        <c:v>0.96928001061059299</c:v>
                      </c:pt>
                      <c:pt idx="1681">
                        <c:v>0.97396634293982298</c:v>
                      </c:pt>
                      <c:pt idx="1682">
                        <c:v>0.97827687686476394</c:v>
                      </c:pt>
                      <c:pt idx="1683">
                        <c:v>0.98220635488720598</c:v>
                      </c:pt>
                      <c:pt idx="1684">
                        <c:v>0.98574997571058798</c:v>
                      </c:pt>
                      <c:pt idx="1685">
                        <c:v>0.98890403864440601</c:v>
                      </c:pt>
                      <c:pt idx="1686">
                        <c:v>0.99166625474560099</c:v>
                      </c:pt>
                      <c:pt idx="1687">
                        <c:v>0.99403479046929999</c:v>
                      </c:pt>
                      <c:pt idx="1688">
                        <c:v>0.99600882505116195</c:v>
                      </c:pt>
                      <c:pt idx="1689">
                        <c:v>0.99758842334301401</c:v>
                      </c:pt>
                      <c:pt idx="1690">
                        <c:v>0.99877480808094499</c:v>
                      </c:pt>
                      <c:pt idx="1691">
                        <c:v>0.99957004170532604</c:v>
                      </c:pt>
                      <c:pt idx="1692">
                        <c:v>0.99997713914152997</c:v>
                      </c:pt>
                      <c:pt idx="1693">
                        <c:v>1</c:v>
                      </c:pt>
                      <c:pt idx="1694">
                        <c:v>0.99964326492331301</c:v>
                      </c:pt>
                      <c:pt idx="1695">
                        <c:v>0.998912721227594</c:v>
                      </c:pt>
                      <c:pt idx="1696">
                        <c:v>0.99781413352172599</c:v>
                      </c:pt>
                      <c:pt idx="1697">
                        <c:v>0.996355393867284</c:v>
                      </c:pt>
                      <c:pt idx="1698">
                        <c:v>0.99454455474876502</c:v>
                      </c:pt>
                      <c:pt idx="1699">
                        <c:v>0.99239019766541003</c:v>
                      </c:pt>
                      <c:pt idx="1700">
                        <c:v>0.98990152829586597</c:v>
                      </c:pt>
                      <c:pt idx="1701">
                        <c:v>0.98708828807139104</c:v>
                      </c:pt>
                      <c:pt idx="1702">
                        <c:v>0.98396148710676101</c:v>
                      </c:pt>
                      <c:pt idx="1703">
                        <c:v>0.98053198000124497</c:v>
                      </c:pt>
                      <c:pt idx="1704">
                        <c:v>0.97681100538907295</c:v>
                      </c:pt>
                      <c:pt idx="1705">
                        <c:v>0.97280988546887703</c:v>
                      </c:pt>
                      <c:pt idx="1706">
                        <c:v>0.96854001480088803</c:v>
                      </c:pt>
                      <c:pt idx="1707">
                        <c:v>0.96401328905916195</c:v>
                      </c:pt>
                      <c:pt idx="1708">
                        <c:v>0.95924119441357303</c:v>
                      </c:pt>
                      <c:pt idx="1709">
                        <c:v>0.95423529863726697</c:v>
                      </c:pt>
                      <c:pt idx="1710">
                        <c:v>0.94900670013066801</c:v>
                      </c:pt>
                      <c:pt idx="1711">
                        <c:v>0.94356553022216905</c:v>
                      </c:pt>
                      <c:pt idx="1712">
                        <c:v>0.93792149063188102</c:v>
                      </c:pt>
                      <c:pt idx="1713">
                        <c:v>0.93208365480510103</c:v>
                      </c:pt>
                      <c:pt idx="1714">
                        <c:v>0.92606071116170696</c:v>
                      </c:pt>
                      <c:pt idx="1715">
                        <c:v>0.91986087611661405</c:v>
                      </c:pt>
                      <c:pt idx="1716">
                        <c:v>0.91349118222391301</c:v>
                      </c:pt>
                      <c:pt idx="1717">
                        <c:v>0.906958354517865</c:v>
                      </c:pt>
                      <c:pt idx="1718">
                        <c:v>0.90026843290685599</c:v>
                      </c:pt>
                      <c:pt idx="1719">
                        <c:v>0.89342781430920604</c:v>
                      </c:pt>
                      <c:pt idx="1720">
                        <c:v>0.88644238120401397</c:v>
                      </c:pt>
                      <c:pt idx="1721">
                        <c:v>0.87931788167464198</c:v>
                      </c:pt>
                      <c:pt idx="1722">
                        <c:v>0.87206020147452801</c:v>
                      </c:pt>
                      <c:pt idx="1723">
                        <c:v>0.86467488252381697</c:v>
                      </c:pt>
                      <c:pt idx="1724">
                        <c:v>0.85716751558674298</c:v>
                      </c:pt>
                      <c:pt idx="1725">
                        <c:v>0.84954443804661695</c:v>
                      </c:pt>
                      <c:pt idx="1726">
                        <c:v>0.841811548899708</c:v>
                      </c:pt>
                      <c:pt idx="1727">
                        <c:v>0.833974593599631</c:v>
                      </c:pt>
                      <c:pt idx="1728">
                        <c:v>0.82603908929732595</c:v>
                      </c:pt>
                      <c:pt idx="1729">
                        <c:v>0.81801012594741696</c:v>
                      </c:pt>
                      <c:pt idx="1730">
                        <c:v>0.80989236999510394</c:v>
                      </c:pt>
                      <c:pt idx="1731">
                        <c:v>0.80169015809895094</c:v>
                      </c:pt>
                      <c:pt idx="1732">
                        <c:v>0.79340709211695104</c:v>
                      </c:pt>
                      <c:pt idx="1733">
                        <c:v>0.78504618436548701</c:v>
                      </c:pt>
                      <c:pt idx="1734">
                        <c:v>0.77660971113083399</c:v>
                      </c:pt>
                      <c:pt idx="1735">
                        <c:v>0.76809984553232502</c:v>
                      </c:pt>
                      <c:pt idx="1736">
                        <c:v>0.759518556135101</c:v>
                      </c:pt>
                      <c:pt idx="1737">
                        <c:v>0.75086800417799604</c:v>
                      </c:pt>
                      <c:pt idx="1738">
                        <c:v>0.74214992236253496</c:v>
                      </c:pt>
                      <c:pt idx="1739">
                        <c:v>0.73336706008378405</c:v>
                      </c:pt>
                      <c:pt idx="1740">
                        <c:v>0.72452295186267102</c:v>
                      </c:pt>
                      <c:pt idx="1741">
                        <c:v>0.71562223179055195</c:v>
                      </c:pt>
                      <c:pt idx="1742">
                        <c:v>0.706670739507269</c:v>
                      </c:pt>
                      <c:pt idx="1743">
                        <c:v>0.697675674237062</c:v>
                      </c:pt>
                      <c:pt idx="1744">
                        <c:v>0.68864618078115303</c:v>
                      </c:pt>
                      <c:pt idx="1745">
                        <c:v>0.67959133906756497</c:v>
                      </c:pt>
                      <c:pt idx="1746">
                        <c:v>0.67052242008068197</c:v>
                      </c:pt>
                      <c:pt idx="1747">
                        <c:v>0.66145148833211798</c:v>
                      </c:pt>
                      <c:pt idx="1748">
                        <c:v>0.65239117353062304</c:v>
                      </c:pt>
                      <c:pt idx="1749">
                        <c:v>0.64335413466110103</c:v>
                      </c:pt>
                      <c:pt idx="1750">
                        <c:v>0.63435308325182505</c:v>
                      </c:pt>
                      <c:pt idx="1751">
                        <c:v>0.62539979614049601</c:v>
                      </c:pt>
                      <c:pt idx="1752">
                        <c:v>0.61650548002317795</c:v>
                      </c:pt>
                      <c:pt idx="1753">
                        <c:v>0.60768019411657204</c:v>
                      </c:pt>
                      <c:pt idx="1754">
                        <c:v>0.59893252955624199</c:v>
                      </c:pt>
                      <c:pt idx="1755">
                        <c:v>0.59026947504069704</c:v>
                      </c:pt>
                      <c:pt idx="1756">
                        <c:v>0.58169648882745495</c:v>
                      </c:pt>
                      <c:pt idx="1757">
                        <c:v>0.57321716512082799</c:v>
                      </c:pt>
                      <c:pt idx="1758">
                        <c:v>0.56483352334134596</c:v>
                      </c:pt>
                      <c:pt idx="1759">
                        <c:v>0.55654639010606299</c:v>
                      </c:pt>
                      <c:pt idx="1760">
                        <c:v>0.54835544352160603</c:v>
                      </c:pt>
                      <c:pt idx="1761">
                        <c:v>0.54025904268414104</c:v>
                      </c:pt>
                      <c:pt idx="1762">
                        <c:v>0.53225526687821401</c:v>
                      </c:pt>
                      <c:pt idx="1763">
                        <c:v>0.52434159739992103</c:v>
                      </c:pt>
                      <c:pt idx="1764">
                        <c:v>0.51651550203282404</c:v>
                      </c:pt>
                      <c:pt idx="1765">
                        <c:v>0.50877451335895796</c:v>
                      </c:pt>
                      <c:pt idx="1766">
                        <c:v>0.50111573877400595</c:v>
                      </c:pt>
                      <c:pt idx="1767">
                        <c:v>0.49353700562317399</c:v>
                      </c:pt>
                      <c:pt idx="1768">
                        <c:v>0.486036142433803</c:v>
                      </c:pt>
                      <c:pt idx="1769">
                        <c:v>0.47861142016782099</c:v>
                      </c:pt>
                      <c:pt idx="1770">
                        <c:v>0.471261455001801</c:v>
                      </c:pt>
                      <c:pt idx="1771">
                        <c:v>0.46398472334316399</c:v>
                      </c:pt>
                      <c:pt idx="1772">
                        <c:v>0.45678021039615702</c:v>
                      </c:pt>
                      <c:pt idx="1773">
                        <c:v>0.44964667468940001</c:v>
                      </c:pt>
                      <c:pt idx="1774">
                        <c:v>0.44258274003994402</c:v>
                      </c:pt>
                      <c:pt idx="1775">
                        <c:v>0.43558718872283803</c:v>
                      </c:pt>
                      <c:pt idx="1776">
                        <c:v>0.42865836753414299</c:v>
                      </c:pt>
                      <c:pt idx="1777">
                        <c:v>0.42179493757916398</c:v>
                      </c:pt>
                      <c:pt idx="1778">
                        <c:v>0.41499528794274798</c:v>
                      </c:pt>
                      <c:pt idx="1779">
                        <c:v>0.40825780502071402</c:v>
                      </c:pt>
                      <c:pt idx="1780">
                        <c:v>0.40158102910474203</c:v>
                      </c:pt>
                      <c:pt idx="1781">
                        <c:v>0.39496317704586698</c:v>
                      </c:pt>
                      <c:pt idx="1782">
                        <c:v>0.388403144843113</c:v>
                      </c:pt>
                      <c:pt idx="1783">
                        <c:v>0.38189938259469097</c:v>
                      </c:pt>
                      <c:pt idx="1784">
                        <c:v>0.37545107866717498</c:v>
                      </c:pt>
                      <c:pt idx="1785">
                        <c:v>0.369057190913399</c:v>
                      </c:pt>
                      <c:pt idx="1786">
                        <c:v>0.362717412959359</c:v>
                      </c:pt>
                      <c:pt idx="1787">
                        <c:v>0.356432288870487</c:v>
                      </c:pt>
                      <c:pt idx="1788">
                        <c:v>0.35020234333776001</c:v>
                      </c:pt>
                      <c:pt idx="1789">
                        <c:v>0.34402837753388898</c:v>
                      </c:pt>
                      <c:pt idx="1790">
                        <c:v>0.33791141573907102</c:v>
                      </c:pt>
                      <c:pt idx="1791">
                        <c:v>0.33185274215365901</c:v>
                      </c:pt>
                      <c:pt idx="1792">
                        <c:v>0.32585471653778098</c:v>
                      </c:pt>
                      <c:pt idx="1793">
                        <c:v>0.31991957892213801</c:v>
                      </c:pt>
                      <c:pt idx="1794">
                        <c:v>0.314049817893714</c:v>
                      </c:pt>
                      <c:pt idx="1795">
                        <c:v>0.30824779780564698</c:v>
                      </c:pt>
                      <c:pt idx="1796">
                        <c:v>0.30251623043131598</c:v>
                      </c:pt>
                      <c:pt idx="1797">
                        <c:v>0.29685849861885899</c:v>
                      </c:pt>
                      <c:pt idx="1798">
                        <c:v>0.29127776162401298</c:v>
                      </c:pt>
                      <c:pt idx="1799">
                        <c:v>0.28577742186175298</c:v>
                      </c:pt>
                      <c:pt idx="1800">
                        <c:v>0.280360590003781</c:v>
                      </c:pt>
                      <c:pt idx="1801">
                        <c:v>0.27502960763054501</c:v>
                      </c:pt>
                      <c:pt idx="1802">
                        <c:v>0.26978728103175498</c:v>
                      </c:pt>
                      <c:pt idx="1803">
                        <c:v>0.26463601237307999</c:v>
                      </c:pt>
                      <c:pt idx="1804">
                        <c:v>0.25957799724881198</c:v>
                      </c:pt>
                      <c:pt idx="1805">
                        <c:v>0.25461499341916</c:v>
                      </c:pt>
                      <c:pt idx="1806">
                        <c:v>0.249748033647061</c:v>
                      </c:pt>
                      <c:pt idx="1807">
                        <c:v>0.24497747403233999</c:v>
                      </c:pt>
                      <c:pt idx="1808">
                        <c:v>0.24030359246029701</c:v>
                      </c:pt>
                      <c:pt idx="1809">
                        <c:v>0.235726220263934</c:v>
                      </c:pt>
                      <c:pt idx="1810">
                        <c:v>0.23124503163208199</c:v>
                      </c:pt>
                      <c:pt idx="1811">
                        <c:v>0.22685910960877401</c:v>
                      </c:pt>
                      <c:pt idx="1812">
                        <c:v>0.222567154500178</c:v>
                      </c:pt>
                      <c:pt idx="1813">
                        <c:v>0.218367950712929</c:v>
                      </c:pt>
                      <c:pt idx="1814">
                        <c:v>0.21426017751753501</c:v>
                      </c:pt>
                      <c:pt idx="1815">
                        <c:v>0.210242494662847</c:v>
                      </c:pt>
                      <c:pt idx="1816">
                        <c:v>0.206313512775151</c:v>
                      </c:pt>
                      <c:pt idx="1817">
                        <c:v>0.20247183405140301</c:v>
                      </c:pt>
                      <c:pt idx="1818">
                        <c:v>0.19871597299677801</c:v>
                      </c:pt>
                      <c:pt idx="1819">
                        <c:v>0.195044542796597</c:v>
                      </c:pt>
                      <c:pt idx="1820">
                        <c:v>0.19145617261139899</c:v>
                      </c:pt>
                      <c:pt idx="1821">
                        <c:v>0.18794955542536099</c:v>
                      </c:pt>
                      <c:pt idx="1822">
                        <c:v>0.184522722641597</c:v>
                      </c:pt>
                      <c:pt idx="1823">
                        <c:v>0.18117380656146201</c:v>
                      </c:pt>
                      <c:pt idx="1824">
                        <c:v>0.17790085188100399</c:v>
                      </c:pt>
                      <c:pt idx="1825">
                        <c:v>0.174701327203936</c:v>
                      </c:pt>
                      <c:pt idx="1826">
                        <c:v>0.17157250528880499</c:v>
                      </c:pt>
                      <c:pt idx="1827">
                        <c:v>0.168511585343014</c:v>
                      </c:pt>
                      <c:pt idx="1828">
                        <c:v>0.16551532232935701</c:v>
                      </c:pt>
                      <c:pt idx="1829">
                        <c:v>0.162580497347241</c:v>
                      </c:pt>
                      <c:pt idx="1830">
                        <c:v>0.15970395442612401</c:v>
                      </c:pt>
                      <c:pt idx="1831">
                        <c:v>0.15688222358172499</c:v>
                      </c:pt>
                      <c:pt idx="1832">
                        <c:v>0.15411244562868301</c:v>
                      </c:pt>
                      <c:pt idx="1833">
                        <c:v>0.15139180503809499</c:v>
                      </c:pt>
                      <c:pt idx="1834">
                        <c:v>0.148717672744101</c:v>
                      </c:pt>
                      <c:pt idx="1835">
                        <c:v>0.14608806759415799</c:v>
                      </c:pt>
                      <c:pt idx="1836">
                        <c:v>0.14350136703003599</c:v>
                      </c:pt>
                      <c:pt idx="1837">
                        <c:v>0.14095698799091999</c:v>
                      </c:pt>
                      <c:pt idx="1838">
                        <c:v>0.13845386003802601</c:v>
                      </c:pt>
                      <c:pt idx="1839">
                        <c:v>0.13599187529582801</c:v>
                      </c:pt>
                      <c:pt idx="1840">
                        <c:v>0.133571050789768</c:v>
                      </c:pt>
                      <c:pt idx="1841">
                        <c:v>0.13119178855486299</c:v>
                      </c:pt>
                      <c:pt idx="1842">
                        <c:v>0.128854386785518</c:v>
                      </c:pt>
                      <c:pt idx="1843">
                        <c:v>0.12655914492305601</c:v>
                      </c:pt>
                      <c:pt idx="1844">
                        <c:v>0.124306501703404</c:v>
                      </c:pt>
                      <c:pt idx="1845">
                        <c:v>0.12209652096566601</c:v>
                      </c:pt>
                      <c:pt idx="1846">
                        <c:v>0.119928849913628</c:v>
                      </c:pt>
                      <c:pt idx="1847">
                        <c:v>0.117802754792286</c:v>
                      </c:pt>
                      <c:pt idx="1848">
                        <c:v>0.115717380091259</c:v>
                      </c:pt>
                      <c:pt idx="1849">
                        <c:v>0.113671324868742</c:v>
                      </c:pt>
                      <c:pt idx="1850">
                        <c:v>0.111662442231932</c:v>
                      </c:pt>
                      <c:pt idx="1851">
                        <c:v>0.109688458276676</c:v>
                      </c:pt>
                      <c:pt idx="1852">
                        <c:v>0.107746963496769</c:v>
                      </c:pt>
                      <c:pt idx="1853">
                        <c:v>0.105835075729803</c:v>
                      </c:pt>
                      <c:pt idx="1854">
                        <c:v>0.103949752158961</c:v>
                      </c:pt>
                      <c:pt idx="1855">
                        <c:v>0.102088461398073</c:v>
                      </c:pt>
                      <c:pt idx="1856">
                        <c:v>0.10024850632499201</c:v>
                      </c:pt>
                      <c:pt idx="1857">
                        <c:v>9.8427612621193802E-2</c:v>
                      </c:pt>
                      <c:pt idx="1858">
                        <c:v>9.6623557979357996E-2</c:v>
                      </c:pt>
                      <c:pt idx="1859">
                        <c:v>9.4834264628968601E-2</c:v>
                      </c:pt>
                      <c:pt idx="1860">
                        <c:v>9.3058596518213604E-2</c:v>
                      </c:pt>
                      <c:pt idx="1861">
                        <c:v>9.1295806999788801E-2</c:v>
                      </c:pt>
                      <c:pt idx="1862">
                        <c:v>8.9545486383703396E-2</c:v>
                      </c:pt>
                      <c:pt idx="1863">
                        <c:v>8.7807727143719205E-2</c:v>
                      </c:pt>
                      <c:pt idx="1864">
                        <c:v>8.6083021058144693E-2</c:v>
                      </c:pt>
                      <c:pt idx="1865">
                        <c:v>8.4372732738149797E-2</c:v>
                      </c:pt>
                      <c:pt idx="1866">
                        <c:v>8.2678391645052904E-2</c:v>
                      </c:pt>
                      <c:pt idx="1867">
                        <c:v>8.1001869320776104E-2</c:v>
                      </c:pt>
                      <c:pt idx="1868">
                        <c:v>7.9345168887591799E-2</c:v>
                      </c:pt>
                      <c:pt idx="1869">
                        <c:v>7.7710394852178899E-2</c:v>
                      </c:pt>
                      <c:pt idx="1870">
                        <c:v>7.6100204388024603E-2</c:v>
                      </c:pt>
                      <c:pt idx="1871">
                        <c:v>7.4517436020019201E-2</c:v>
                      </c:pt>
                      <c:pt idx="1872">
                        <c:v>7.2964766444832893E-2</c:v>
                      </c:pt>
                      <c:pt idx="1873">
                        <c:v>7.1444872563191097E-2</c:v>
                      </c:pt>
                      <c:pt idx="1874">
                        <c:v>6.9960202460197796E-2</c:v>
                      </c:pt>
                      <c:pt idx="1875">
                        <c:v>6.8512964033276599E-2</c:v>
                      </c:pt>
                      <c:pt idx="1876">
                        <c:v>6.7105051951731304E-2</c:v>
                      </c:pt>
                      <c:pt idx="1877">
                        <c:v>6.5737914239439199E-2</c:v>
                      </c:pt>
                      <c:pt idx="1878">
                        <c:v>6.4412504095481604E-2</c:v>
                      </c:pt>
                      <c:pt idx="1879">
                        <c:v>6.3129270905002505E-2</c:v>
                      </c:pt>
                      <c:pt idx="1880">
                        <c:v>6.1887974813948698E-2</c:v>
                      </c:pt>
                      <c:pt idx="1881">
                        <c:v>6.0687807368387699E-2</c:v>
                      </c:pt>
                      <c:pt idx="1882">
                        <c:v>5.9527383378167098E-2</c:v>
                      </c:pt>
                      <c:pt idx="1883">
                        <c:v>5.8404866540918497E-2</c:v>
                      </c:pt>
                      <c:pt idx="1884">
                        <c:v>5.7317777291101303E-2</c:v>
                      </c:pt>
                      <c:pt idx="1885">
                        <c:v>5.6263320430450202E-2</c:v>
                      </c:pt>
                      <c:pt idx="1886">
                        <c:v>5.5238460683228699E-2</c:v>
                      </c:pt>
                      <c:pt idx="1887">
                        <c:v>5.4240245285602201E-2</c:v>
                      </c:pt>
                      <c:pt idx="1888">
                        <c:v>5.3266007735607003E-2</c:v>
                      </c:pt>
                      <c:pt idx="1889">
                        <c:v>5.2313106814891E-2</c:v>
                      </c:pt>
                      <c:pt idx="1890">
                        <c:v>5.1379478194631401E-2</c:v>
                      </c:pt>
                      <c:pt idx="1891">
                        <c:v>5.04631449709061E-2</c:v>
                      </c:pt>
                      <c:pt idx="1892">
                        <c:v>4.9563034772839E-2</c:v>
                      </c:pt>
                      <c:pt idx="1893">
                        <c:v>4.8678761476924501E-2</c:v>
                      </c:pt>
                      <c:pt idx="1894">
                        <c:v>4.7810321652577502E-2</c:v>
                      </c:pt>
                      <c:pt idx="1895">
                        <c:v>4.6958228095744202E-2</c:v>
                      </c:pt>
                      <c:pt idx="1896">
                        <c:v>4.6123416243278197E-2</c:v>
                      </c:pt>
                      <c:pt idx="1897">
                        <c:v>4.5307187902924102E-2</c:v>
                      </c:pt>
                      <c:pt idx="1898">
                        <c:v>4.4511109185569199E-2</c:v>
                      </c:pt>
                      <c:pt idx="1899">
                        <c:v>4.3736336545142397E-2</c:v>
                      </c:pt>
                      <c:pt idx="1900">
                        <c:v>4.2984245896947097E-2</c:v>
                      </c:pt>
                      <c:pt idx="1901">
                        <c:v>4.2255844871928697E-2</c:v>
                      </c:pt>
                      <c:pt idx="1902">
                        <c:v>4.15516638347143E-2</c:v>
                      </c:pt>
                      <c:pt idx="1903">
                        <c:v>4.0871861934851199E-2</c:v>
                      </c:pt>
                      <c:pt idx="1904">
                        <c:v>4.0215934615695198E-2</c:v>
                      </c:pt>
                      <c:pt idx="1905">
                        <c:v>3.95829099841951E-2</c:v>
                      </c:pt>
                      <c:pt idx="1906">
                        <c:v>3.89713991855523E-2</c:v>
                      </c:pt>
                      <c:pt idx="1907">
                        <c:v>3.8379806958172002E-2</c:v>
                      </c:pt>
                      <c:pt idx="1908">
                        <c:v>3.7805798748917999E-2</c:v>
                      </c:pt>
                      <c:pt idx="1909">
                        <c:v>3.7247025357180198E-2</c:v>
                      </c:pt>
                      <c:pt idx="1910">
                        <c:v>3.6701151450759598E-2</c:v>
                      </c:pt>
                      <c:pt idx="1911">
                        <c:v>3.6165748125015003E-2</c:v>
                      </c:pt>
                      <c:pt idx="1912">
                        <c:v>3.5638617818245802E-2</c:v>
                      </c:pt>
                      <c:pt idx="1913">
                        <c:v>3.5117375859322897E-2</c:v>
                      </c:pt>
                      <c:pt idx="1914">
                        <c:v>3.4600290656090597E-2</c:v>
                      </c:pt>
                      <c:pt idx="1915">
                        <c:v>3.40860408977691E-2</c:v>
                      </c:pt>
                      <c:pt idx="1916">
                        <c:v>3.35735597001139E-2</c:v>
                      </c:pt>
                      <c:pt idx="1917">
                        <c:v>3.3062008560656699E-2</c:v>
                      </c:pt>
                      <c:pt idx="1918">
                        <c:v>3.2550874342186703E-2</c:v>
                      </c:pt>
                      <c:pt idx="1919">
                        <c:v>3.20401650437038E-2</c:v>
                      </c:pt>
                      <c:pt idx="1920">
                        <c:v>3.15300255310412E-2</c:v>
                      </c:pt>
                      <c:pt idx="1921">
                        <c:v>3.1020907416583601E-2</c:v>
                      </c:pt>
                      <c:pt idx="1922">
                        <c:v>3.0513495680483699E-2</c:v>
                      </c:pt>
                      <c:pt idx="1923">
                        <c:v>3.0008771698061501E-2</c:v>
                      </c:pt>
                      <c:pt idx="1924">
                        <c:v>2.9507814892256502E-2</c:v>
                      </c:pt>
                      <c:pt idx="1925">
                        <c:v>2.90117257189603E-2</c:v>
                      </c:pt>
                      <c:pt idx="1926">
                        <c:v>2.85222056489692E-2</c:v>
                      </c:pt>
                      <c:pt idx="1927">
                        <c:v>2.8040705829481202E-2</c:v>
                      </c:pt>
                      <c:pt idx="1928">
                        <c:v>2.7568788566532401E-2</c:v>
                      </c:pt>
                      <c:pt idx="1929">
                        <c:v>2.7108165755618599E-2</c:v>
                      </c:pt>
                      <c:pt idx="1930">
                        <c:v>2.6660697680341201E-2</c:v>
                      </c:pt>
                      <c:pt idx="1931">
                        <c:v>2.6227491401871E-2</c:v>
                      </c:pt>
                      <c:pt idx="1932">
                        <c:v>2.5810130663706299E-2</c:v>
                      </c:pt>
                      <c:pt idx="1933">
                        <c:v>2.5409959301203398E-2</c:v>
                      </c:pt>
                      <c:pt idx="1934">
                        <c:v>2.50281611458072E-2</c:v>
                      </c:pt>
                      <c:pt idx="1935">
                        <c:v>2.4665782435727999E-2</c:v>
                      </c:pt>
                      <c:pt idx="1936">
                        <c:v>2.4322995072393699E-2</c:v>
                      </c:pt>
                      <c:pt idx="1937">
                        <c:v>2.3999941616646099E-2</c:v>
                      </c:pt>
                      <c:pt idx="1938">
                        <c:v>2.3696484548329299E-2</c:v>
                      </c:pt>
                      <c:pt idx="1939">
                        <c:v>2.3411681800466301E-2</c:v>
                      </c:pt>
                      <c:pt idx="1940">
                        <c:v>2.3144423928134102E-2</c:v>
                      </c:pt>
                      <c:pt idx="1941">
                        <c:v>2.2893191310476398E-2</c:v>
                      </c:pt>
                      <c:pt idx="1942">
                        <c:v>2.2655925623894398E-2</c:v>
                      </c:pt>
                      <c:pt idx="1943">
                        <c:v>2.2430658944410101E-2</c:v>
                      </c:pt>
                      <c:pt idx="1944">
                        <c:v>2.2215075950770401E-2</c:v>
                      </c:pt>
                      <c:pt idx="1945">
                        <c:v>2.20065929602636E-2</c:v>
                      </c:pt>
                      <c:pt idx="1946">
                        <c:v>2.1802677224341E-2</c:v>
                      </c:pt>
                      <c:pt idx="1947">
                        <c:v>2.1600716218045601E-2</c:v>
                      </c:pt>
                      <c:pt idx="1948">
                        <c:v>2.1398548379482799E-2</c:v>
                      </c:pt>
                      <c:pt idx="1949">
                        <c:v>2.1194323095618899E-2</c:v>
                      </c:pt>
                      <c:pt idx="1950">
                        <c:v>2.0986430850303099E-2</c:v>
                      </c:pt>
                      <c:pt idx="1951">
                        <c:v>2.0773879644349999E-2</c:v>
                      </c:pt>
                      <c:pt idx="1952">
                        <c:v>2.0556193525190499E-2</c:v>
                      </c:pt>
                      <c:pt idx="1953">
                        <c:v>2.0333444647144198E-2</c:v>
                      </c:pt>
                      <c:pt idx="1954">
                        <c:v>2.0106369576279801E-2</c:v>
                      </c:pt>
                      <c:pt idx="1955">
                        <c:v>1.9876250519038501E-2</c:v>
                      </c:pt>
                      <c:pt idx="1956">
                        <c:v>1.9644962540019899E-2</c:v>
                      </c:pt>
                      <c:pt idx="1957">
                        <c:v>1.94147156771401E-2</c:v>
                      </c:pt>
                      <c:pt idx="1958">
                        <c:v>1.9188014364114801E-2</c:v>
                      </c:pt>
                      <c:pt idx="1959">
                        <c:v>1.8967673863427899E-2</c:v>
                      </c:pt>
                      <c:pt idx="1960">
                        <c:v>1.8756584371505399E-2</c:v>
                      </c:pt>
                      <c:pt idx="1961">
                        <c:v>1.8557440260731198E-2</c:v>
                      </c:pt>
                      <c:pt idx="1962">
                        <c:v>1.8372521934270299E-2</c:v>
                      </c:pt>
                      <c:pt idx="1963">
                        <c:v>1.82036079381039E-2</c:v>
                      </c:pt>
                      <c:pt idx="1964">
                        <c:v>1.8051539629825999E-2</c:v>
                      </c:pt>
                      <c:pt idx="1965">
                        <c:v>1.7916793049680899E-2</c:v>
                      </c:pt>
                      <c:pt idx="1966">
                        <c:v>1.7798926434645999E-2</c:v>
                      </c:pt>
                      <c:pt idx="1967">
                        <c:v>1.7696372057100701E-2</c:v>
                      </c:pt>
                      <c:pt idx="1968">
                        <c:v>1.7606719306300301E-2</c:v>
                      </c:pt>
                      <c:pt idx="1969">
                        <c:v>1.7526579735726602E-2</c:v>
                      </c:pt>
                      <c:pt idx="1970">
                        <c:v>1.7452099043690002E-2</c:v>
                      </c:pt>
                      <c:pt idx="1971">
                        <c:v>1.7378829835764699E-2</c:v>
                      </c:pt>
                      <c:pt idx="1972">
                        <c:v>1.7302271129419601E-2</c:v>
                      </c:pt>
                      <c:pt idx="1973">
                        <c:v>1.7217680959060799E-2</c:v>
                      </c:pt>
                      <c:pt idx="1974">
                        <c:v>1.7120621567453899E-2</c:v>
                      </c:pt>
                      <c:pt idx="1975">
                        <c:v>1.7007045219560001E-2</c:v>
                      </c:pt>
                      <c:pt idx="1976">
                        <c:v>1.6873649833167699E-2</c:v>
                      </c:pt>
                      <c:pt idx="1977">
                        <c:v>1.67180847957362E-2</c:v>
                      </c:pt>
                      <c:pt idx="1978">
                        <c:v>1.6538936010014001E-2</c:v>
                      </c:pt>
                      <c:pt idx="1979">
                        <c:v>1.6335804107618899E-2</c:v>
                      </c:pt>
                      <c:pt idx="1980">
                        <c:v>1.6109291041777499E-2</c:v>
                      </c:pt>
                      <c:pt idx="1981">
                        <c:v>1.5861178741168099E-2</c:v>
                      </c:pt>
                      <c:pt idx="1982">
                        <c:v>1.55940481596064E-2</c:v>
                      </c:pt>
                      <c:pt idx="1983">
                        <c:v>1.53112657545226E-2</c:v>
                      </c:pt>
                      <c:pt idx="1984">
                        <c:v>1.5016704237386399E-2</c:v>
                      </c:pt>
                      <c:pt idx="1985">
                        <c:v>1.47146036560788E-2</c:v>
                      </c:pt>
                      <c:pt idx="1986">
                        <c:v>1.44092645430496E-2</c:v>
                      </c:pt>
                      <c:pt idx="1987">
                        <c:v>1.41050464422166E-2</c:v>
                      </c:pt>
                      <c:pt idx="1988">
                        <c:v>1.3805841015482699E-2</c:v>
                      </c:pt>
                      <c:pt idx="1989">
                        <c:v>1.35152066052091E-2</c:v>
                      </c:pt>
                      <c:pt idx="1990">
                        <c:v>1.32359021476717E-2</c:v>
                      </c:pt>
                      <c:pt idx="1991">
                        <c:v>1.29699845275341E-2</c:v>
                      </c:pt>
                      <c:pt idx="1992">
                        <c:v>1.27187806570288E-2</c:v>
                      </c:pt>
                      <c:pt idx="1993">
                        <c:v>1.2482802037531099E-2</c:v>
                      </c:pt>
                      <c:pt idx="1994">
                        <c:v>1.2261634569836401E-2</c:v>
                      </c:pt>
                      <c:pt idx="1995">
                        <c:v>1.2054206284821E-2</c:v>
                      </c:pt>
                      <c:pt idx="1996">
                        <c:v>1.18587028695923E-2</c:v>
                      </c:pt>
                      <c:pt idx="1997">
                        <c:v>1.1672954541902E-2</c:v>
                      </c:pt>
                      <c:pt idx="1998">
                        <c:v>1.14944607423959E-2</c:v>
                      </c:pt>
                      <c:pt idx="1999">
                        <c:v>1.1320464854433099E-2</c:v>
                      </c:pt>
                      <c:pt idx="2000">
                        <c:v>1.114828814121E-2</c:v>
                      </c:pt>
                      <c:pt idx="2001">
                        <c:v>1.0975401435803901E-2</c:v>
                      </c:pt>
                      <c:pt idx="2002">
                        <c:v>1.07996568444467E-2</c:v>
                      </c:pt>
                      <c:pt idx="2003">
                        <c:v>1.06195173104136E-2</c:v>
                      </c:pt>
                      <c:pt idx="2004">
                        <c:v>1.04340532710459E-2</c:v>
                      </c:pt>
                      <c:pt idx="2005">
                        <c:v>1.02429504897426E-2</c:v>
                      </c:pt>
                      <c:pt idx="2006">
                        <c:v>1.00467658648472E-2</c:v>
                      </c:pt>
                      <c:pt idx="2007">
                        <c:v>9.84686067848972E-3</c:v>
                      </c:pt>
                      <c:pt idx="2008">
                        <c:v>9.6450761234158702E-3</c:v>
                      </c:pt>
                      <c:pt idx="2009">
                        <c:v>9.4437396023274393E-3</c:v>
                      </c:pt>
                      <c:pt idx="2010">
                        <c:v>9.2453688921794296E-3</c:v>
                      </c:pt>
                      <c:pt idx="2011">
                        <c:v>9.0528657936318393E-3</c:v>
                      </c:pt>
                      <c:pt idx="2012">
                        <c:v>8.8692824357425506E-3</c:v>
                      </c:pt>
                      <c:pt idx="2013">
                        <c:v>8.6972885255141401E-3</c:v>
                      </c:pt>
                      <c:pt idx="2014">
                        <c:v>8.5392137253548304E-3</c:v>
                      </c:pt>
                      <c:pt idx="2015">
                        <c:v>8.3969529367765999E-3</c:v>
                      </c:pt>
                      <c:pt idx="2016">
                        <c:v>8.2719860937515606E-3</c:v>
                      </c:pt>
                      <c:pt idx="2017">
                        <c:v>8.1649519459424703E-3</c:v>
                      </c:pt>
                      <c:pt idx="2018">
                        <c:v>8.0760053225257707E-3</c:v>
                      </c:pt>
                      <c:pt idx="2019">
                        <c:v>8.0045277740320199E-3</c:v>
                      </c:pt>
                      <c:pt idx="2020">
                        <c:v>7.9494672066358595E-3</c:v>
                      </c:pt>
                      <c:pt idx="2021">
                        <c:v>7.9094947491325993E-3</c:v>
                      </c:pt>
                      <c:pt idx="2022">
                        <c:v>7.8831707173469597E-3</c:v>
                      </c:pt>
                      <c:pt idx="2023">
                        <c:v>7.8689424000155002E-3</c:v>
                      </c:pt>
                      <c:pt idx="2024">
                        <c:v>7.8650214958487005E-3</c:v>
                      </c:pt>
                      <c:pt idx="2025">
                        <c:v>7.8698234310863903E-3</c:v>
                      </c:pt>
                      <c:pt idx="2026">
                        <c:v>7.8821139326427803E-3</c:v>
                      </c:pt>
                      <c:pt idx="2027">
                        <c:v>7.9009992318428406E-3</c:v>
                      </c:pt>
                      <c:pt idx="2028">
                        <c:v>7.9258036465070202E-3</c:v>
                      </c:pt>
                      <c:pt idx="2029">
                        <c:v>7.9561750626310299E-3</c:v>
                      </c:pt>
                      <c:pt idx="2030">
                        <c:v>7.9920983962656605E-3</c:v>
                      </c:pt>
                      <c:pt idx="2031">
                        <c:v>8.0335452160141992E-3</c:v>
                      </c:pt>
                      <c:pt idx="2032">
                        <c:v>8.0805600939550994E-3</c:v>
                      </c:pt>
                      <c:pt idx="2033">
                        <c:v>8.1332154809001696E-3</c:v>
                      </c:pt>
                      <c:pt idx="2034">
                        <c:v>8.19154954694413E-3</c:v>
                      </c:pt>
                      <c:pt idx="2035">
                        <c:v>8.2552214482309594E-3</c:v>
                      </c:pt>
                      <c:pt idx="2036">
                        <c:v>8.3235496223968402E-3</c:v>
                      </c:pt>
                      <c:pt idx="2037">
                        <c:v>8.3959238941853608E-3</c:v>
                      </c:pt>
                      <c:pt idx="2038">
                        <c:v>8.4711419664654092E-3</c:v>
                      </c:pt>
                      <c:pt idx="2039">
                        <c:v>8.5477721363858301E-3</c:v>
                      </c:pt>
                      <c:pt idx="2040">
                        <c:v>8.6240686335883106E-3</c:v>
                      </c:pt>
                      <c:pt idx="2041">
                        <c:v>8.6980653584799207E-3</c:v>
                      </c:pt>
                      <c:pt idx="2042">
                        <c:v>8.7677780612940293E-3</c:v>
                      </c:pt>
                      <c:pt idx="2043">
                        <c:v>8.8315003597412706E-3</c:v>
                      </c:pt>
                      <c:pt idx="2044">
                        <c:v>8.8876240704038496E-3</c:v>
                      </c:pt>
                      <c:pt idx="2045">
                        <c:v>8.9349338355065207E-3</c:v>
                      </c:pt>
                      <c:pt idx="2046">
                        <c:v>8.97249950160133E-3</c:v>
                      </c:pt>
                      <c:pt idx="2047">
                        <c:v>8.9999142505894792E-3</c:v>
                      </c:pt>
                      <c:pt idx="2048">
                        <c:v>9.0171302169962993E-3</c:v>
                      </c:pt>
                      <c:pt idx="2049">
                        <c:v>9.0250479310743092E-3</c:v>
                      </c:pt>
                      <c:pt idx="2050">
                        <c:v>9.02505450191083E-3</c:v>
                      </c:pt>
                      <c:pt idx="2051">
                        <c:v>9.0191839358793793E-3</c:v>
                      </c:pt>
                      <c:pt idx="2052">
                        <c:v>9.0097699214393406E-3</c:v>
                      </c:pt>
                      <c:pt idx="2053">
                        <c:v>8.9994749942422497E-3</c:v>
                      </c:pt>
                      <c:pt idx="2054">
                        <c:v>8.9911032959614605E-3</c:v>
                      </c:pt>
                      <c:pt idx="2055">
                        <c:v>8.9874655781541704E-3</c:v>
                      </c:pt>
                      <c:pt idx="2056">
                        <c:v>8.9911317280569909E-3</c:v>
                      </c:pt>
                      <c:pt idx="2057">
                        <c:v>9.0043204342187405E-3</c:v>
                      </c:pt>
                      <c:pt idx="2058">
                        <c:v>9.0286556699605801E-3</c:v>
                      </c:pt>
                      <c:pt idx="2059">
                        <c:v>9.0648900281384507E-3</c:v>
                      </c:pt>
                      <c:pt idx="2060">
                        <c:v>9.1134033906221101E-3</c:v>
                      </c:pt>
                      <c:pt idx="2061">
                        <c:v>9.1732276254099E-3</c:v>
                      </c:pt>
                      <c:pt idx="2062">
                        <c:v>9.2425790261033494E-3</c:v>
                      </c:pt>
                      <c:pt idx="2063">
                        <c:v>9.3185803735230405E-3</c:v>
                      </c:pt>
                      <c:pt idx="2064">
                        <c:v>9.3977999817451401E-3</c:v>
                      </c:pt>
                      <c:pt idx="2065">
                        <c:v>9.4760815983344106E-3</c:v>
                      </c:pt>
                      <c:pt idx="2066">
                        <c:v>9.5487793449526102E-3</c:v>
                      </c:pt>
                      <c:pt idx="2067">
                        <c:v>9.6109170917885005E-3</c:v>
                      </c:pt>
                      <c:pt idx="2068">
                        <c:v>9.6578531341944308E-3</c:v>
                      </c:pt>
                      <c:pt idx="2069">
                        <c:v>9.6848896510735808E-3</c:v>
                      </c:pt>
                      <c:pt idx="2070">
                        <c:v>9.6878874086476809E-3</c:v>
                      </c:pt>
                      <c:pt idx="2071">
                        <c:v>9.6631901788813597E-3</c:v>
                      </c:pt>
                      <c:pt idx="2072">
                        <c:v>9.6081002958104903E-3</c:v>
                      </c:pt>
                      <c:pt idx="2073">
                        <c:v>9.5207728798555602E-3</c:v>
                      </c:pt>
                      <c:pt idx="2074">
                        <c:v>9.4004621135957908E-3</c:v>
                      </c:pt>
                      <c:pt idx="2075">
                        <c:v>9.2475344474759E-3</c:v>
                      </c:pt>
                      <c:pt idx="2076">
                        <c:v>9.0631851444654896E-3</c:v>
                      </c:pt>
                      <c:pt idx="2077">
                        <c:v>8.8495320856961292E-3</c:v>
                      </c:pt>
                      <c:pt idx="2078">
                        <c:v>8.6093708106220693E-3</c:v>
                      </c:pt>
                      <c:pt idx="2079">
                        <c:v>8.3463106619299492E-3</c:v>
                      </c:pt>
                      <c:pt idx="2080">
                        <c:v>8.0644008881405604E-3</c:v>
                      </c:pt>
                      <c:pt idx="2081">
                        <c:v>7.7679892575669698E-3</c:v>
                      </c:pt>
                      <c:pt idx="2082">
                        <c:v>7.4615417570154698E-3</c:v>
                      </c:pt>
                      <c:pt idx="2083">
                        <c:v>7.1497874424063202E-3</c:v>
                      </c:pt>
                      <c:pt idx="2084">
                        <c:v>6.8374172242405403E-3</c:v>
                      </c:pt>
                      <c:pt idx="2085">
                        <c:v>6.5287913951685601E-3</c:v>
                      </c:pt>
                      <c:pt idx="2086">
                        <c:v>6.2281201349229098E-3</c:v>
                      </c:pt>
                      <c:pt idx="2087">
                        <c:v>5.9394291836948497E-3</c:v>
                      </c:pt>
                      <c:pt idx="2088">
                        <c:v>5.6659467914394104E-3</c:v>
                      </c:pt>
                      <c:pt idx="2089">
                        <c:v>5.4108902658277598E-3</c:v>
                      </c:pt>
                      <c:pt idx="2090">
                        <c:v>5.1769333115687802E-3</c:v>
                      </c:pt>
                      <c:pt idx="2091">
                        <c:v>4.9663067699105704E-3</c:v>
                      </c:pt>
                      <c:pt idx="2092">
                        <c:v>4.7808398761324603E-3</c:v>
                      </c:pt>
                      <c:pt idx="2093">
                        <c:v>4.6221497117983103E-3</c:v>
                      </c:pt>
                      <c:pt idx="2094">
                        <c:v>4.4911624926034397E-3</c:v>
                      </c:pt>
                      <c:pt idx="2095">
                        <c:v>4.3883400524562001E-3</c:v>
                      </c:pt>
                      <c:pt idx="2096">
                        <c:v>4.3137737550304903E-3</c:v>
                      </c:pt>
                      <c:pt idx="2097">
                        <c:v>4.2670893472302402E-3</c:v>
                      </c:pt>
                      <c:pt idx="2098">
                        <c:v>4.2471376352305199E-3</c:v>
                      </c:pt>
                      <c:pt idx="2099">
                        <c:v>4.2525751505718403E-3</c:v>
                      </c:pt>
                      <c:pt idx="2100">
                        <c:v>4.2816339527822203E-3</c:v>
                      </c:pt>
                      <c:pt idx="2101">
                        <c:v>4.3321689395255198E-3</c:v>
                      </c:pt>
                      <c:pt idx="2102">
                        <c:v>4.4016824610075096E-3</c:v>
                      </c:pt>
                      <c:pt idx="2103">
                        <c:v>4.4872115145064796E-3</c:v>
                      </c:pt>
                      <c:pt idx="2104">
                        <c:v>4.5855435768881797E-3</c:v>
                      </c:pt>
                      <c:pt idx="2105">
                        <c:v>4.6931717210678299E-3</c:v>
                      </c:pt>
                      <c:pt idx="2106">
                        <c:v>4.8060697182535196E-3</c:v>
                      </c:pt>
                      <c:pt idx="2107">
                        <c:v>4.9202764567467397E-3</c:v>
                      </c:pt>
                      <c:pt idx="2108">
                        <c:v>5.0315561706691398E-3</c:v>
                      </c:pt>
                      <c:pt idx="2109">
                        <c:v>5.1354153376716597E-3</c:v>
                      </c:pt>
                      <c:pt idx="2110">
                        <c:v>5.2272930952728903E-3</c:v>
                      </c:pt>
                      <c:pt idx="2111">
                        <c:v>5.3025464793722303E-3</c:v>
                      </c:pt>
                      <c:pt idx="2112">
                        <c:v>5.3565447840061998E-3</c:v>
                      </c:pt>
                      <c:pt idx="2113">
                        <c:v>5.3848616582763504E-3</c:v>
                      </c:pt>
                      <c:pt idx="2114">
                        <c:v>5.3834684908018998E-3</c:v>
                      </c:pt>
                      <c:pt idx="2115">
                        <c:v>5.3485884629883296E-3</c:v>
                      </c:pt>
                      <c:pt idx="2116">
                        <c:v>5.2770074161093703E-3</c:v>
                      </c:pt>
                      <c:pt idx="2117">
                        <c:v>5.1661622331415601E-3</c:v>
                      </c:pt>
                      <c:pt idx="2118">
                        <c:v>5.0142278932645001E-3</c:v>
                      </c:pt>
                      <c:pt idx="2119">
                        <c:v>4.8205794642806601E-3</c:v>
                      </c:pt>
                      <c:pt idx="2120">
                        <c:v>4.5854391462163404E-3</c:v>
                      </c:pt>
                      <c:pt idx="2121">
                        <c:v>4.3099407542359401E-3</c:v>
                      </c:pt>
                      <c:pt idx="2122">
                        <c:v>3.9961676135214603E-3</c:v>
                      </c:pt>
                      <c:pt idx="2123">
                        <c:v>3.6473292870555399E-3</c:v>
                      </c:pt>
                      <c:pt idx="2124">
                        <c:v>3.26746804082553E-3</c:v>
                      </c:pt>
                      <c:pt idx="2125">
                        <c:v>2.8615309600231601E-3</c:v>
                      </c:pt>
                      <c:pt idx="2126">
                        <c:v>2.43506852507339E-3</c:v>
                      </c:pt>
                      <c:pt idx="2127">
                        <c:v>1.9941034753665102E-3</c:v>
                      </c:pt>
                      <c:pt idx="2128">
                        <c:v>1.5449436247616101E-3</c:v>
                      </c:pt>
                      <c:pt idx="2129">
                        <c:v>1.0941390495546701E-3</c:v>
                      </c:pt>
                      <c:pt idx="2130">
                        <c:v>6.4819337410405495E-4</c:v>
                      </c:pt>
                      <c:pt idx="2131">
                        <c:v>2.1324083659976701E-4</c:v>
                      </c:pt>
                      <c:pt idx="2132">
                        <c:v>-2.04888541530231E-4</c:v>
                      </c:pt>
                      <c:pt idx="2133">
                        <c:v>-6.0098377745881697E-4</c:v>
                      </c:pt>
                      <c:pt idx="2134">
                        <c:v>-9.7046814769105301E-4</c:v>
                      </c:pt>
                      <c:pt idx="2135">
                        <c:v>-1.3094777312408401E-3</c:v>
                      </c:pt>
                      <c:pt idx="2136">
                        <c:v>-1.6147877451736E-3</c:v>
                      </c:pt>
                      <c:pt idx="2137">
                        <c:v>-1.8839508876659201E-3</c:v>
                      </c:pt>
                      <c:pt idx="2138">
                        <c:v>-2.1154503570180302E-3</c:v>
                      </c:pt>
                      <c:pt idx="2139">
                        <c:v>-2.30852597217425E-3</c:v>
                      </c:pt>
                      <c:pt idx="2140">
                        <c:v>-2.4632375148943902E-3</c:v>
                      </c:pt>
                      <c:pt idx="2141">
                        <c:v>-2.58041594801576E-3</c:v>
                      </c:pt>
                      <c:pt idx="2142">
                        <c:v>-2.6616379543857099E-3</c:v>
                      </c:pt>
                      <c:pt idx="2143">
                        <c:v>-2.7089521545839799E-3</c:v>
                      </c:pt>
                      <c:pt idx="2144">
                        <c:v>-2.7250756192804099E-3</c:v>
                      </c:pt>
                      <c:pt idx="2145">
                        <c:v>-2.7131446104117401E-3</c:v>
                      </c:pt>
                      <c:pt idx="2146">
                        <c:v>-2.6768712835727598E-3</c:v>
                      </c:pt>
                      <c:pt idx="2147">
                        <c:v>-2.6202573456811798E-3</c:v>
                      </c:pt>
                      <c:pt idx="2148">
                        <c:v>-2.5477366642747299E-3</c:v>
                      </c:pt>
                      <c:pt idx="2149">
                        <c:v>-2.4638197472046002E-3</c:v>
                      </c:pt>
                      <c:pt idx="2150">
                        <c:v>-2.3731127970387598E-3</c:v>
                      </c:pt>
                      <c:pt idx="2151">
                        <c:v>-2.2803179454914E-3</c:v>
                      </c:pt>
                      <c:pt idx="2152">
                        <c:v>-2.1897754562725399E-3</c:v>
                      </c:pt>
                      <c:pt idx="2153">
                        <c:v>-2.1057043581647799E-3</c:v>
                      </c:pt>
                      <c:pt idx="2154">
                        <c:v>-2.0319713491514101E-3</c:v>
                      </c:pt>
                      <c:pt idx="2155">
                        <c:v>-1.9720174984711502E-3</c:v>
                      </c:pt>
                      <c:pt idx="2156">
                        <c:v>-1.9287276831344801E-3</c:v>
                      </c:pt>
                      <c:pt idx="2157">
                        <c:v>-1.90438905011264E-3</c:v>
                      </c:pt>
                      <c:pt idx="2158">
                        <c:v>-1.90067403371147E-3</c:v>
                      </c:pt>
                      <c:pt idx="2159">
                        <c:v>-1.9183509416431401E-3</c:v>
                      </c:pt>
                      <c:pt idx="2160">
                        <c:v>-1.9577580325722301E-3</c:v>
                      </c:pt>
                      <c:pt idx="2161">
                        <c:v>-2.0185067590151999E-3</c:v>
                      </c:pt>
                      <c:pt idx="2162">
                        <c:v>-2.0995348547172602E-3</c:v>
                      </c:pt>
                      <c:pt idx="2163">
                        <c:v>-2.19943026014712E-3</c:v>
                      </c:pt>
                      <c:pt idx="2164">
                        <c:v>-2.3156706921140602E-3</c:v>
                      </c:pt>
                      <c:pt idx="2165">
                        <c:v>-2.4457348398696601E-3</c:v>
                      </c:pt>
                      <c:pt idx="2166">
                        <c:v>-2.5866770788385801E-3</c:v>
                      </c:pt>
                      <c:pt idx="2167">
                        <c:v>-2.7353507607906602E-3</c:v>
                      </c:pt>
                      <c:pt idx="2168">
                        <c:v>-2.8889327406194099E-3</c:v>
                      </c:pt>
                      <c:pt idx="2169">
                        <c:v>-3.0443454045788699E-3</c:v>
                      </c:pt>
                      <c:pt idx="2170">
                        <c:v>-3.1985370220401202E-3</c:v>
                      </c:pt>
                      <c:pt idx="2171">
                        <c:v>-3.3487052986903702E-3</c:v>
                      </c:pt>
                      <c:pt idx="2172">
                        <c:v>-3.4922942033808E-3</c:v>
                      </c:pt>
                      <c:pt idx="2173">
                        <c:v>-3.62699724706459E-3</c:v>
                      </c:pt>
                      <c:pt idx="2174">
                        <c:v>-3.75063680557477E-3</c:v>
                      </c:pt>
                      <c:pt idx="2175">
                        <c:v>-3.86163259186482E-3</c:v>
                      </c:pt>
                      <c:pt idx="2176">
                        <c:v>-3.9586763341346804E-3</c:v>
                      </c:pt>
                      <c:pt idx="2177">
                        <c:v>-4.0406791111202598E-3</c:v>
                      </c:pt>
                      <c:pt idx="2178">
                        <c:v>-4.1070624570256897E-3</c:v>
                      </c:pt>
                      <c:pt idx="2179">
                        <c:v>-4.1570827198060302E-3</c:v>
                      </c:pt>
                      <c:pt idx="2180">
                        <c:v>-4.1904347640872803E-3</c:v>
                      </c:pt>
                      <c:pt idx="2181">
                        <c:v>-4.2070097582136198E-3</c:v>
                      </c:pt>
                      <c:pt idx="2182">
                        <c:v>-4.2067490966974704E-3</c:v>
                      </c:pt>
                      <c:pt idx="2183">
                        <c:v>-4.1896766886919999E-3</c:v>
                      </c:pt>
                      <c:pt idx="2184">
                        <c:v>-4.1558644255652501E-3</c:v>
                      </c:pt>
                      <c:pt idx="2185">
                        <c:v>-4.10546286686218E-3</c:v>
                      </c:pt>
                      <c:pt idx="2186">
                        <c:v>-4.0389145293054998E-3</c:v>
                      </c:pt>
                      <c:pt idx="2187">
                        <c:v>-3.9563860129610603E-3</c:v>
                      </c:pt>
                      <c:pt idx="2188">
                        <c:v>-3.85827794524504E-3</c:v>
                      </c:pt>
                      <c:pt idx="2189">
                        <c:v>-3.7451769431225898E-3</c:v>
                      </c:pt>
                      <c:pt idx="2190">
                        <c:v>-3.6177900744247299E-3</c:v>
                      </c:pt>
                      <c:pt idx="2191">
                        <c:v>-3.4768740678764801E-3</c:v>
                      </c:pt>
                      <c:pt idx="2192">
                        <c:v>-3.3235036529109E-3</c:v>
                      </c:pt>
                      <c:pt idx="2193">
                        <c:v>-3.158955873297E-3</c:v>
                      </c:pt>
                      <c:pt idx="2194">
                        <c:v>-2.98475414653308E-3</c:v>
                      </c:pt>
                      <c:pt idx="2195">
                        <c:v>-2.8029441478575E-3</c:v>
                      </c:pt>
                      <c:pt idx="2196">
                        <c:v>-2.6155629733282302E-3</c:v>
                      </c:pt>
                      <c:pt idx="2197">
                        <c:v>-2.42478899919378E-3</c:v>
                      </c:pt>
                      <c:pt idx="2198">
                        <c:v>-2.2329984197161498E-3</c:v>
                      </c:pt>
                      <c:pt idx="2199">
                        <c:v>-2.0428901178707998E-3</c:v>
                      </c:pt>
                      <c:pt idx="2200">
                        <c:v>-1.85718651102805E-3</c:v>
                      </c:pt>
                      <c:pt idx="2201">
                        <c:v>-1.6786605992072099E-3</c:v>
                      </c:pt>
                      <c:pt idx="2202">
                        <c:v>-1.5101304888108999E-3</c:v>
                      </c:pt>
                      <c:pt idx="2203">
                        <c:v>-1.35426304811735E-3</c:v>
                      </c:pt>
                      <c:pt idx="2204">
                        <c:v>-1.2136665007343799E-3</c:v>
                      </c:pt>
                      <c:pt idx="2205">
                        <c:v>-1.09053937859875E-3</c:v>
                      </c:pt>
                      <c:pt idx="2206">
                        <c:v>-9.8697319514137499E-4</c:v>
                      </c:pt>
                      <c:pt idx="2207">
                        <c:v>-9.0469711609394402E-4</c:v>
                      </c:pt>
                      <c:pt idx="2208">
                        <c:v>-8.4527504131111202E-4</c:v>
                      </c:pt>
                      <c:pt idx="2209">
                        <c:v>-8.0976670902007297E-4</c:v>
                      </c:pt>
                      <c:pt idx="2210">
                        <c:v>-7.9883461292906699E-4</c:v>
                      </c:pt>
                      <c:pt idx="2211">
                        <c:v>-8.1277995269805404E-4</c:v>
                      </c:pt>
                      <c:pt idx="2212">
                        <c:v>-8.5150660666944702E-4</c:v>
                      </c:pt>
                      <c:pt idx="2213">
                        <c:v>-9.1434653456476996E-4</c:v>
                      </c:pt>
                      <c:pt idx="2214">
                        <c:v>-1.00012669694389E-3</c:v>
                      </c:pt>
                      <c:pt idx="2215">
                        <c:v>-1.1072670375377499E-3</c:v>
                      </c:pt>
                      <c:pt idx="2216">
                        <c:v>-1.23366397510511E-3</c:v>
                      </c:pt>
                      <c:pt idx="2217">
                        <c:v>-1.3767523581373999E-3</c:v>
                      </c:pt>
                      <c:pt idx="2218">
                        <c:v>-1.5333760364243201E-3</c:v>
                      </c:pt>
                      <c:pt idx="2219">
                        <c:v>-1.7000588822749501E-3</c:v>
                      </c:pt>
                      <c:pt idx="2220">
                        <c:v>-1.8730017606962E-3</c:v>
                      </c:pt>
                      <c:pt idx="2221">
                        <c:v>-2.04815158015339E-3</c:v>
                      </c:pt>
                      <c:pt idx="2222">
                        <c:v>-2.22112973902556E-3</c:v>
                      </c:pt>
                      <c:pt idx="2223">
                        <c:v>-2.38767653583845E-3</c:v>
                      </c:pt>
                      <c:pt idx="2224">
                        <c:v>-2.5435775147309501E-3</c:v>
                      </c:pt>
                      <c:pt idx="2225">
                        <c:v>-2.6849763637273702E-3</c:v>
                      </c:pt>
                      <c:pt idx="2226">
                        <c:v>-2.80811939540121E-3</c:v>
                      </c:pt>
                      <c:pt idx="2227">
                        <c:v>-2.9099413105309001E-3</c:v>
                      </c:pt>
                      <c:pt idx="2228">
                        <c:v>-2.9878704813142802E-3</c:v>
                      </c:pt>
                      <c:pt idx="2229">
                        <c:v>-3.0400057558468601E-3</c:v>
                      </c:pt>
                      <c:pt idx="2230">
                        <c:v>-3.0652504238402999E-3</c:v>
                      </c:pt>
                      <c:pt idx="2231">
                        <c:v>-3.06311952420761E-3</c:v>
                      </c:pt>
                      <c:pt idx="2232">
                        <c:v>-3.0340190703587698E-3</c:v>
                      </c:pt>
                      <c:pt idx="2233">
                        <c:v>-2.97902474267839E-3</c:v>
                      </c:pt>
                      <c:pt idx="2234">
                        <c:v>-2.8998847094446199E-3</c:v>
                      </c:pt>
                      <c:pt idx="2235">
                        <c:v>-2.79911947758768E-3</c:v>
                      </c:pt>
                      <c:pt idx="2236">
                        <c:v>-2.67974980049879E-3</c:v>
                      </c:pt>
                      <c:pt idx="2237">
                        <c:v>-2.5449704398202199E-3</c:v>
                      </c:pt>
                      <c:pt idx="2238">
                        <c:v>-2.3985561470949899E-3</c:v>
                      </c:pt>
                      <c:pt idx="2239">
                        <c:v>-2.24428583802296E-3</c:v>
                      </c:pt>
                      <c:pt idx="2240">
                        <c:v>-2.0861218165704001E-3</c:v>
                      </c:pt>
                      <c:pt idx="2241">
                        <c:v>-1.9283263166300301E-3</c:v>
                      </c:pt>
                      <c:pt idx="2242">
                        <c:v>-1.77501471249019E-3</c:v>
                      </c:pt>
                      <c:pt idx="2243">
                        <c:v>-1.63033673300955E-3</c:v>
                      </c:pt>
                      <c:pt idx="2244">
                        <c:v>-1.49800983442947E-3</c:v>
                      </c:pt>
                      <c:pt idx="2245">
                        <c:v>-1.38172036503138E-3</c:v>
                      </c:pt>
                      <c:pt idx="2246">
                        <c:v>-1.28483966421215E-3</c:v>
                      </c:pt>
                      <c:pt idx="2247">
                        <c:v>-1.21055383529933E-3</c:v>
                      </c:pt>
                      <c:pt idx="2248">
                        <c:v>-1.16174123681786E-3</c:v>
                      </c:pt>
                      <c:pt idx="2249">
                        <c:v>-1.14087314093864E-3</c:v>
                      </c:pt>
                      <c:pt idx="2250">
                        <c:v>-1.1500137136727E-3</c:v>
                      </c:pt>
                      <c:pt idx="2251">
                        <c:v>-1.1901638921461E-3</c:v>
                      </c:pt>
                      <c:pt idx="2252">
                        <c:v>-1.2621395342315199E-3</c:v>
                      </c:pt>
                      <c:pt idx="2253">
                        <c:v>-1.36606506549213E-3</c:v>
                      </c:pt>
                      <c:pt idx="2254">
                        <c:v>-1.5012496406446999E-3</c:v>
                      </c:pt>
                      <c:pt idx="2255">
                        <c:v>-1.66656363547541E-3</c:v>
                      </c:pt>
                      <c:pt idx="2256">
                        <c:v>-1.8596682027597099E-3</c:v>
                      </c:pt>
                      <c:pt idx="2257">
                        <c:v>-2.0774340487999801E-3</c:v>
                      </c:pt>
                      <c:pt idx="2258">
                        <c:v>-2.3159482216792301E-3</c:v>
                      </c:pt>
                      <c:pt idx="2259">
                        <c:v>-2.5705859916866098E-3</c:v>
                      </c:pt>
                      <c:pt idx="2260">
                        <c:v>-2.8360659590112199E-3</c:v>
                      </c:pt>
                      <c:pt idx="2261">
                        <c:v>-3.1064193536148501E-3</c:v>
                      </c:pt>
                      <c:pt idx="2262">
                        <c:v>-3.3751040113255502E-3</c:v>
                      </c:pt>
                      <c:pt idx="2263">
                        <c:v>-3.6356578754731402E-3</c:v>
                      </c:pt>
                      <c:pt idx="2264">
                        <c:v>-3.8812972288034598E-3</c:v>
                      </c:pt>
                      <c:pt idx="2265">
                        <c:v>-4.1053430701408402E-3</c:v>
                      </c:pt>
                      <c:pt idx="2266">
                        <c:v>-4.3016160583784603E-3</c:v>
                      </c:pt>
                      <c:pt idx="2267">
                        <c:v>-4.4642180781189096E-3</c:v>
                      </c:pt>
                      <c:pt idx="2268">
                        <c:v>-4.5883161439242296E-3</c:v>
                      </c:pt>
                      <c:pt idx="2269">
                        <c:v>-4.67015014512593E-3</c:v>
                      </c:pt>
                      <c:pt idx="2270">
                        <c:v>-4.7069352815112299E-3</c:v>
                      </c:pt>
                      <c:pt idx="2271">
                        <c:v>-4.6972073548359099E-3</c:v>
                      </c:pt>
                      <c:pt idx="2272">
                        <c:v>-4.64073614671137E-3</c:v>
                      </c:pt>
                      <c:pt idx="2273">
                        <c:v>-4.5386679218015298E-3</c:v>
                      </c:pt>
                      <c:pt idx="2274">
                        <c:v>-4.3934531072053204E-3</c:v>
                      </c:pt>
                      <c:pt idx="2275">
                        <c:v>-4.2086518477226498E-3</c:v>
                      </c:pt>
                      <c:pt idx="2276">
                        <c:v>-3.9888800578982298E-3</c:v>
                      </c:pt>
                      <c:pt idx="2277">
                        <c:v>-3.7397842279482999E-3</c:v>
                      </c:pt>
                      <c:pt idx="2278">
                        <c:v>-3.4671913470659199E-3</c:v>
                      </c:pt>
                      <c:pt idx="2279">
                        <c:v>-3.17748195423338E-3</c:v>
                      </c:pt>
                      <c:pt idx="2280">
                        <c:v>-2.8772725680793801E-3</c:v>
                      </c:pt>
                      <c:pt idx="2281">
                        <c:v>-2.5732630483581401E-3</c:v>
                      </c:pt>
                      <c:pt idx="2282">
                        <c:v>-2.2718246550652802E-3</c:v>
                      </c:pt>
                      <c:pt idx="2283">
                        <c:v>-1.97904176494745E-3</c:v>
                      </c:pt>
                      <c:pt idx="2284">
                        <c:v>-1.7002667434570099E-3</c:v>
                      </c:pt>
                      <c:pt idx="2285">
                        <c:v>-1.44023215855591E-3</c:v>
                      </c:pt>
                      <c:pt idx="2286">
                        <c:v>-1.2030547183561201E-3</c:v>
                      </c:pt>
                      <c:pt idx="2287">
                        <c:v>-9.9214500312778411E-4</c:v>
                      </c:pt>
                      <c:pt idx="2288">
                        <c:v>-8.1017368331972402E-4</c:v>
                      </c:pt>
                      <c:pt idx="2289">
                        <c:v>-6.5904926034552605E-4</c:v>
                      </c:pt>
                      <c:pt idx="2290">
                        <c:v>-5.3995291394271199E-4</c:v>
                      </c:pt>
                      <c:pt idx="2291">
                        <c:v>-4.53382539054965E-4</c:v>
                      </c:pt>
                      <c:pt idx="2292">
                        <c:v>-3.9917871784737901E-4</c:v>
                      </c:pt>
                      <c:pt idx="2293">
                        <c:v>-3.7667964494369702E-4</c:v>
                      </c:pt>
                      <c:pt idx="2294">
                        <c:v>-3.8475822174819399E-4</c:v>
                      </c:pt>
                      <c:pt idx="2295">
                        <c:v>-4.2156885246924102E-4</c:v>
                      </c:pt>
                      <c:pt idx="2296">
                        <c:v>-4.8473366760513702E-4</c:v>
                      </c:pt>
                      <c:pt idx="2297">
                        <c:v>-5.7152945012069905E-4</c:v>
                      </c:pt>
                      <c:pt idx="2298">
                        <c:v>-6.78928410319667E-4</c:v>
                      </c:pt>
                      <c:pt idx="2299">
                        <c:v>-8.0315730809918699E-4</c:v>
                      </c:pt>
                      <c:pt idx="2300">
                        <c:v>-9.4016586882226605E-4</c:v>
                      </c:pt>
                      <c:pt idx="2301">
                        <c:v>-1.0855801111935299E-3</c:v>
                      </c:pt>
                      <c:pt idx="2302">
                        <c:v>-1.23516124042057E-3</c:v>
                      </c:pt>
                      <c:pt idx="2303">
                        <c:v>-1.38437843608622E-3</c:v>
                      </c:pt>
                      <c:pt idx="2304">
                        <c:v>-1.52860290191145E-3</c:v>
                      </c:pt>
                      <c:pt idx="2305">
                        <c:v>-1.6634424502884901E-3</c:v>
                      </c:pt>
                      <c:pt idx="2306">
                        <c:v>-1.78464981744076E-3</c:v>
                      </c:pt>
                      <c:pt idx="2307">
                        <c:v>-1.8885802906946701E-3</c:v>
                      </c:pt>
                      <c:pt idx="2308">
                        <c:v>-1.9718735971454701E-3</c:v>
                      </c:pt>
                      <c:pt idx="2309">
                        <c:v>-2.0317817803127301E-3</c:v>
                      </c:pt>
                      <c:pt idx="2310">
                        <c:v>-2.0659959644220298E-3</c:v>
                      </c:pt>
                      <c:pt idx="2311">
                        <c:v>-2.0731966290245501E-3</c:v>
                      </c:pt>
                      <c:pt idx="2312">
                        <c:v>-2.0527194337937901E-3</c:v>
                      </c:pt>
                      <c:pt idx="2313">
                        <c:v>-2.0047052876632099E-3</c:v>
                      </c:pt>
                      <c:pt idx="2314">
                        <c:v>-1.9302547064124101E-3</c:v>
                      </c:pt>
                      <c:pt idx="2315">
                        <c:v>-1.83102310235872E-3</c:v>
                      </c:pt>
                      <c:pt idx="2316">
                        <c:v>-1.70942294498591E-3</c:v>
                      </c:pt>
                      <c:pt idx="2317">
                        <c:v>-1.5679809395888701E-3</c:v>
                      </c:pt>
                      <c:pt idx="2318">
                        <c:v>-1.4100358329122099E-3</c:v>
                      </c:pt>
                      <c:pt idx="2319">
                        <c:v>-1.23936992182608E-3</c:v>
                      </c:pt>
                      <c:pt idx="2320">
                        <c:v>-1.0598208735871401E-3</c:v>
                      </c:pt>
                      <c:pt idx="2321">
                        <c:v>-8.7546842241523995E-4</c:v>
                      </c:pt>
                      <c:pt idx="2322">
                        <c:v>-6.9032023154411203E-4</c:v>
                      </c:pt>
                      <c:pt idx="2323">
                        <c:v>-5.0829163792239103E-4</c:v>
                      </c:pt>
                      <c:pt idx="2324">
                        <c:v>-3.3302539768295799E-4</c:v>
                      </c:pt>
                      <c:pt idx="2325">
                        <c:v>-1.6791444523311499E-4</c:v>
                      </c:pt>
                      <c:pt idx="2326" formatCode="0.00E+00">
                        <c:v>-1.58314095755477E-5</c:v>
                      </c:pt>
                      <c:pt idx="2327">
                        <c:v>1.20871370309222E-4</c:v>
                      </c:pt>
                      <c:pt idx="2328">
                        <c:v>2.4062701773024E-4</c:v>
                      </c:pt>
                      <c:pt idx="2329">
                        <c:v>3.42368252567228E-4</c:v>
                      </c:pt>
                      <c:pt idx="2330">
                        <c:v>4.2568707460457198E-4</c:v>
                      </c:pt>
                      <c:pt idx="2331">
                        <c:v>4.9075522877390298E-4</c:v>
                      </c:pt>
                      <c:pt idx="2332">
                        <c:v>5.3827771779475797E-4</c:v>
                      </c:pt>
                      <c:pt idx="2333">
                        <c:v>5.693857955549E-4</c:v>
                      </c:pt>
                      <c:pt idx="2334">
                        <c:v>5.8568398594786202E-4</c:v>
                      </c:pt>
                      <c:pt idx="2335">
                        <c:v>5.8899001727294605E-4</c:v>
                      </c:pt>
                      <c:pt idx="2336">
                        <c:v>5.8114737034993004E-4</c:v>
                      </c:pt>
                      <c:pt idx="2337">
                        <c:v>5.64009604204298E-4</c:v>
                      </c:pt>
                      <c:pt idx="2338">
                        <c:v>5.3931295774732699E-4</c:v>
                      </c:pt>
                      <c:pt idx="2339">
                        <c:v>5.0862578412238005E-4</c:v>
                      </c:pt>
                      <c:pt idx="2340">
                        <c:v>4.7297080701709699E-4</c:v>
                      </c:pt>
                      <c:pt idx="2341">
                        <c:v>4.3308099027306301E-4</c:v>
                      </c:pt>
                      <c:pt idx="2342">
                        <c:v>3.8922097301954901E-4</c:v>
                      </c:pt>
                      <c:pt idx="2343">
                        <c:v>3.4130660334652502E-4</c:v>
                      </c:pt>
                      <c:pt idx="2344">
                        <c:v>2.8926922486489101E-4</c:v>
                      </c:pt>
                      <c:pt idx="2345">
                        <c:v>2.3272615779198699E-4</c:v>
                      </c:pt>
                      <c:pt idx="2346">
                        <c:v>1.71104137745162E-4</c:v>
                      </c:pt>
                      <c:pt idx="2347">
                        <c:v>1.03897250618208E-4</c:v>
                      </c:pt>
                      <c:pt idx="2348" formatCode="0.00E+00">
                        <c:v>3.0727450359902202E-5</c:v>
                      </c:pt>
                      <c:pt idx="2349" formatCode="0.00E+00">
                        <c:v>-4.8376560016714702E-5</c:v>
                      </c:pt>
                      <c:pt idx="2350">
                        <c:v>-1.32994101512027E-4</c:v>
                      </c:pt>
                      <c:pt idx="2351">
                        <c:v>-2.22348826307586E-4</c:v>
                      </c:pt>
                      <c:pt idx="2352">
                        <c:v>-3.1498680186609399E-4</c:v>
                      </c:pt>
                      <c:pt idx="2353">
                        <c:v>-4.0905755781539798E-4</c:v>
                      </c:pt>
                      <c:pt idx="2354">
                        <c:v>-5.0237026843336996E-4</c:v>
                      </c:pt>
                      <c:pt idx="2355">
                        <c:v>-5.9238998367200195E-4</c:v>
                      </c:pt>
                      <c:pt idx="2356">
                        <c:v>-6.7614932470029597E-4</c:v>
                      </c:pt>
                      <c:pt idx="2357">
                        <c:v>-7.5055114378907398E-4</c:v>
                      </c:pt>
                      <c:pt idx="2358">
                        <c:v>-8.1274521724569195E-4</c:v>
                      </c:pt>
                      <c:pt idx="2359">
                        <c:v>-8.5993706085242495E-4</c:v>
                      </c:pt>
                      <c:pt idx="2360">
                        <c:v>-8.8989194754735196E-4</c:v>
                      </c:pt>
                      <c:pt idx="2361">
                        <c:v>-9.0052142093783498E-4</c:v>
                      </c:pt>
                      <c:pt idx="2362">
                        <c:v>-8.9023951151552896E-4</c:v>
                      </c:pt>
                      <c:pt idx="2363">
                        <c:v>-8.5813820477873904E-4</c:v>
                      </c:pt>
                      <c:pt idx="2364">
                        <c:v>-8.0401917443669296E-4</c:v>
                      </c:pt>
                      <c:pt idx="2365">
                        <c:v>-7.2834802642384702E-4</c:v>
                      </c:pt>
                      <c:pt idx="2366">
                        <c:v>-6.3234514698020099E-4</c:v>
                      </c:pt>
                      <c:pt idx="2367">
                        <c:v>-5.1776366055789102E-4</c:v>
                      </c:pt>
                      <c:pt idx="2368">
                        <c:v>-3.8714564765905701E-4</c:v>
                      </c:pt>
                      <c:pt idx="2369">
                        <c:v>-2.4333550101712301E-4</c:v>
                      </c:pt>
                      <c:pt idx="2370" formatCode="0.00E+00">
                        <c:v>-8.9690463721301596E-5</c:v>
                      </c:pt>
                      <c:pt idx="2371" formatCode="0.00E+00">
                        <c:v>7.0049994526826201E-5</c:v>
                      </c:pt>
                      <c:pt idx="2372">
                        <c:v>2.3189566946161801E-4</c:v>
                      </c:pt>
                      <c:pt idx="2373">
                        <c:v>3.9177415215951698E-4</c:v>
                      </c:pt>
                      <c:pt idx="2374">
                        <c:v>5.4570296493876302E-4</c:v>
                      </c:pt>
                      <c:pt idx="2375">
                        <c:v>6.8964385290327999E-4</c:v>
                      </c:pt>
                      <c:pt idx="2376">
                        <c:v>8.1993395034479603E-4</c:v>
                      </c:pt>
                      <c:pt idx="2377">
                        <c:v>9.3369452281235298E-4</c:v>
                      </c:pt>
                      <c:pt idx="2378">
                        <c:v>1.0285007875183701E-3</c:v>
                      </c:pt>
                      <c:pt idx="2379">
                        <c:v>1.1026168072591101E-3</c:v>
                      </c:pt>
                      <c:pt idx="2380">
                        <c:v>1.1550717901917501E-3</c:v>
                      </c:pt>
                      <c:pt idx="2381">
                        <c:v>1.18579817269929E-3</c:v>
                      </c:pt>
                      <c:pt idx="2382">
                        <c:v>1.1955172857182499E-3</c:v>
                      </c:pt>
                      <c:pt idx="2383">
                        <c:v>1.1858449397143501E-3</c:v>
                      </c:pt>
                      <c:pt idx="2384">
                        <c:v>1.1590740599738299E-3</c:v>
                      </c:pt>
                      <c:pt idx="2385">
                        <c:v>1.11808447821174E-3</c:v>
                      </c:pt>
                      <c:pt idx="2386">
                        <c:v>1.06598269768289E-3</c:v>
                      </c:pt>
                      <c:pt idx="2387">
                        <c:v>1.00689333841938E-3</c:v>
                      </c:pt>
                      <c:pt idx="2388">
                        <c:v>9.4473508759639405E-4</c:v>
                      </c:pt>
                      <c:pt idx="2389">
                        <c:v>8.8319266507324602E-4</c:v>
                      </c:pt>
                      <c:pt idx="2390">
                        <c:v>8.2605134182328296E-4</c:v>
                      </c:pt>
                      <c:pt idx="2391">
                        <c:v>7.7601184158324098E-4</c:v>
                      </c:pt>
                      <c:pt idx="2392">
                        <c:v>7.3551073587670699E-4</c:v>
                      </c:pt>
                      <c:pt idx="2393">
                        <c:v>7.0647820500238602E-4</c:v>
                      </c:pt>
                      <c:pt idx="2394">
                        <c:v>6.8989325066259497E-4</c:v>
                      </c:pt>
                      <c:pt idx="2395">
                        <c:v>6.8615162544467801E-4</c:v>
                      </c:pt>
                      <c:pt idx="2396">
                        <c:v>6.9475865667115904E-4</c:v>
                      </c:pt>
                      <c:pt idx="2397">
                        <c:v>7.1464319244008399E-4</c:v>
                      </c:pt>
                      <c:pt idx="2398">
                        <c:v>7.4415610684075298E-4</c:v>
                      </c:pt>
                      <c:pt idx="2399">
                        <c:v>7.8120060570584899E-4</c:v>
                      </c:pt>
                      <c:pt idx="2400">
                        <c:v>8.2342167132738904E-4</c:v>
                      </c:pt>
                      <c:pt idx="2401">
                        <c:v>8.6839071713840196E-4</c:v>
                      </c:pt>
                      <c:pt idx="2402">
                        <c:v>9.1375834445992204E-4</c:v>
                      </c:pt>
                      <c:pt idx="2403">
                        <c:v>9.5733553835144699E-4</c:v>
                      </c:pt>
                      <c:pt idx="2404">
                        <c:v>9.973367574653729E-4</c:v>
                      </c:pt>
                      <c:pt idx="2405">
                        <c:v>1.03235111522897E-3</c:v>
                      </c:pt>
                      <c:pt idx="2406">
                        <c:v>1.0614298353878299E-3</c:v>
                      </c:pt>
                      <c:pt idx="2407">
                        <c:v>1.0841886340054801E-3</c:v>
                      </c:pt>
                      <c:pt idx="2408">
                        <c:v>1.1007063535940799E-3</c:v>
                      </c:pt>
                      <c:pt idx="2409">
                        <c:v>1.1114481481904301E-3</c:v>
                      </c:pt>
                      <c:pt idx="2410">
                        <c:v>1.11723393821537E-3</c:v>
                      </c:pt>
                      <c:pt idx="2411">
                        <c:v>1.1189933558820499E-3</c:v>
                      </c:pt>
                      <c:pt idx="2412">
                        <c:v>1.1179019589116299E-3</c:v>
                      </c:pt>
                      <c:pt idx="2413">
                        <c:v>1.1150430321439E-3</c:v>
                      </c:pt>
                      <c:pt idx="2414">
                        <c:v>1.1113458255807801E-3</c:v>
                      </c:pt>
                      <c:pt idx="2415">
                        <c:v>1.10750677501644E-3</c:v>
                      </c:pt>
                      <c:pt idx="2416">
                        <c:v>1.10399611933273E-3</c:v>
                      </c:pt>
                      <c:pt idx="2417">
                        <c:v>1.10086321611309E-3</c:v>
                      </c:pt>
                      <c:pt idx="2418">
                        <c:v>1.09778304767421E-3</c:v>
                      </c:pt>
                      <c:pt idx="2419">
                        <c:v>1.0939004323474099E-3</c:v>
                      </c:pt>
                      <c:pt idx="2420">
                        <c:v>1.0883394949865099E-3</c:v>
                      </c:pt>
                      <c:pt idx="2421">
                        <c:v>1.08005637181604E-3</c:v>
                      </c:pt>
                      <c:pt idx="2422">
                        <c:v>1.0677554997160601E-3</c:v>
                      </c:pt>
                      <c:pt idx="2423">
                        <c:v>1.05017860990411E-3</c:v>
                      </c:pt>
                      <c:pt idx="2424">
                        <c:v>1.02604309500351E-3</c:v>
                      </c:pt>
                      <c:pt idx="2425">
                        <c:v>9.9441737380821598E-4</c:v>
                      </c:pt>
                      <c:pt idx="2426">
                        <c:v>9.5466763912229098E-4</c:v>
                      </c:pt>
                      <c:pt idx="2427">
                        <c:v>9.0667550809533297E-4</c:v>
                      </c:pt>
                      <c:pt idx="2428">
                        <c:v>8.5051343384626296E-4</c:v>
                      </c:pt>
                      <c:pt idx="2429">
                        <c:v>7.8703571224941098E-4</c:v>
                      </c:pt>
                      <c:pt idx="2430">
                        <c:v>7.1766298130942195E-4</c:v>
                      </c:pt>
                      <c:pt idx="2431">
                        <c:v>6.4427336257806903E-4</c:v>
                      </c:pt>
                      <c:pt idx="2432">
                        <c:v>5.6908482641727996E-4</c:v>
                      </c:pt>
                      <c:pt idx="2433">
                        <c:v>4.9493088574906598E-4</c:v>
                      </c:pt>
                      <c:pt idx="2434">
                        <c:v>4.2481751250206002E-4</c:v>
                      </c:pt>
                      <c:pt idx="2435">
                        <c:v>3.6188411177003299E-4</c:v>
                      </c:pt>
                      <c:pt idx="2436">
                        <c:v>3.0933222002027001E-4</c:v>
                      </c:pt>
                      <c:pt idx="2437">
                        <c:v>2.7015745702640103E-4</c:v>
                      </c:pt>
                      <c:pt idx="2438">
                        <c:v>2.4718179428324098E-4</c:v>
                      </c:pt>
                      <c:pt idx="2439">
                        <c:v>2.42883942860579E-4</c:v>
                      </c:pt>
                      <c:pt idx="2440">
                        <c:v>2.5918835370510902E-4</c:v>
                      </c:pt>
                      <c:pt idx="2441">
                        <c:v>2.9746378700270599E-4</c:v>
                      </c:pt>
                      <c:pt idx="2442">
                        <c:v>3.5812942208222898E-4</c:v>
                      </c:pt>
                      <c:pt idx="2443">
                        <c:v>4.4093779243257401E-4</c:v>
                      </c:pt>
                      <c:pt idx="2444">
                        <c:v>5.4485827108045101E-4</c:v>
                      </c:pt>
                      <c:pt idx="2445">
                        <c:v>6.68233469082281E-4</c:v>
                      </c:pt>
                      <c:pt idx="2446">
                        <c:v>8.0855942902023799E-4</c:v>
                      </c:pt>
                      <c:pt idx="2447">
                        <c:v>9.6284267258598701E-4</c:v>
                      </c:pt>
                      <c:pt idx="2448">
                        <c:v>1.12766602075911E-3</c:v>
                      </c:pt>
                      <c:pt idx="2449">
                        <c:v>1.2993712245433001E-3</c:v>
                      </c:pt>
                      <c:pt idx="2450">
                        <c:v>1.4740583713102101E-3</c:v>
                      </c:pt>
                      <c:pt idx="2451">
                        <c:v>1.64788468378434E-3</c:v>
                      </c:pt>
                      <c:pt idx="2452">
                        <c:v>1.81715733504252E-3</c:v>
                      </c:pt>
                      <c:pt idx="2453">
                        <c:v>1.97827854285881E-3</c:v>
                      </c:pt>
                      <c:pt idx="2454">
                        <c:v>2.1283996906385702E-3</c:v>
                      </c:pt>
                      <c:pt idx="2455">
                        <c:v>2.26511729709628E-3</c:v>
                      </c:pt>
                      <c:pt idx="2456">
                        <c:v>2.3865819148803599E-3</c:v>
                      </c:pt>
                      <c:pt idx="2457">
                        <c:v>2.4916063870039601E-3</c:v>
                      </c:pt>
                      <c:pt idx="2458">
                        <c:v>2.5795212008015802E-3</c:v>
                      </c:pt>
                      <c:pt idx="2459">
                        <c:v>2.6500616684844301E-3</c:v>
                      </c:pt>
                      <c:pt idx="2460">
                        <c:v>2.7036784432182001E-3</c:v>
                      </c:pt>
                      <c:pt idx="2461">
                        <c:v>2.7410748076584302E-3</c:v>
                      </c:pt>
                      <c:pt idx="2462">
                        <c:v>2.7632565297726801E-3</c:v>
                      </c:pt>
                      <c:pt idx="2463">
                        <c:v>2.7712900445596598E-3</c:v>
                      </c:pt>
                      <c:pt idx="2464">
                        <c:v>2.7664448552576801E-3</c:v>
                      </c:pt>
                      <c:pt idx="2465">
                        <c:v>2.7500490581198701E-3</c:v>
                      </c:pt>
                      <c:pt idx="2466">
                        <c:v>2.72308044965874E-3</c:v>
                      </c:pt>
                      <c:pt idx="2467">
                        <c:v>2.6863913318981398E-3</c:v>
                      </c:pt>
                      <c:pt idx="2468">
                        <c:v>2.6409388671643202E-3</c:v>
                      </c:pt>
                      <c:pt idx="2469">
                        <c:v>2.5867655377943802E-3</c:v>
                      </c:pt>
                      <c:pt idx="2470">
                        <c:v>2.5240694898312301E-3</c:v>
                      </c:pt>
                      <c:pt idx="2471">
                        <c:v>2.4525025058502702E-3</c:v>
                      </c:pt>
                      <c:pt idx="2472">
                        <c:v>2.3716658462014E-3</c:v>
                      </c:pt>
                      <c:pt idx="2473">
                        <c:v>2.2812142935683699E-3</c:v>
                      </c:pt>
                      <c:pt idx="2474">
                        <c:v>2.1805670338417302E-3</c:v>
                      </c:pt>
                      <c:pt idx="2475">
                        <c:v>2.0691147285812101E-3</c:v>
                      </c:pt>
                      <c:pt idx="2476">
                        <c:v>1.9462936152414201E-3</c:v>
                      </c:pt>
                      <c:pt idx="2477">
                        <c:v>1.8115854569214699E-3</c:v>
                      </c:pt>
                      <c:pt idx="2478">
                        <c:v>1.6644808092745899E-3</c:v>
                      </c:pt>
                      <c:pt idx="2479">
                        <c:v>1.50475756402777E-3</c:v>
                      </c:pt>
                      <c:pt idx="2480">
                        <c:v>1.33236550357495E-3</c:v>
                      </c:pt>
                      <c:pt idx="2481">
                        <c:v>1.14762477578335E-3</c:v>
                      </c:pt>
                      <c:pt idx="2482">
                        <c:v>9.5120615532086198E-4</c:v>
                      </c:pt>
                      <c:pt idx="2483">
                        <c:v>7.4403765550185301E-4</c:v>
                      </c:pt>
                      <c:pt idx="2484">
                        <c:v>5.2737826889241496E-4</c:v>
                      </c:pt>
                      <c:pt idx="2485">
                        <c:v>3.0276079940976799E-4</c:v>
                      </c:pt>
                      <c:pt idx="2486" formatCode="0.00E+00">
                        <c:v>7.1969019860786804E-5</c:v>
                      </c:pt>
                      <c:pt idx="2487">
                        <c:v>-1.6292795887709301E-4</c:v>
                      </c:pt>
                      <c:pt idx="2488">
                        <c:v>-3.9972113176102501E-4</c:v>
                      </c:pt>
                      <c:pt idx="2489">
                        <c:v>-6.3598041324769395E-4</c:v>
                      </c:pt>
                      <c:pt idx="2490">
                        <c:v>-8.6931529030788803E-4</c:v>
                      </c:pt>
                      <c:pt idx="2491">
                        <c:v>-1.0974084643276499E-3</c:v>
                      </c:pt>
                      <c:pt idx="2492">
                        <c:v>-1.31776874170154E-3</c:v>
                      </c:pt>
                      <c:pt idx="2493">
                        <c:v>-1.5281604452126499E-3</c:v>
                      </c:pt>
                      <c:pt idx="2494">
                        <c:v>-1.7265095363775301E-3</c:v>
                      </c:pt>
                      <c:pt idx="2495">
                        <c:v>-1.9109292165174999E-3</c:v>
                      </c:pt>
                      <c:pt idx="2496">
                        <c:v>-2.0798302924223402E-3</c:v>
                      </c:pt>
                      <c:pt idx="2497">
                        <c:v>-2.2322296761042499E-3</c:v>
                      </c:pt>
                      <c:pt idx="2498">
                        <c:v>-2.3672623865376402E-3</c:v>
                      </c:pt>
                      <c:pt idx="2499">
                        <c:v>-2.4844426720133598E-3</c:v>
                      </c:pt>
                      <c:pt idx="2500">
                        <c:v>-2.5836780159123299E-3</c:v>
                      </c:pt>
                      <c:pt idx="2501">
                        <c:v>-2.6653966350716298E-3</c:v>
                      </c:pt>
                      <c:pt idx="2502">
                        <c:v>-2.7304063968718799E-3</c:v>
                      </c:pt>
                      <c:pt idx="2503">
                        <c:v>-2.7797950270621501E-3</c:v>
                      </c:pt>
                      <c:pt idx="2504">
                        <c:v>-2.81515653955677E-3</c:v>
                      </c:pt>
                      <c:pt idx="2505">
                        <c:v>-2.83845392462934E-3</c:v>
                      </c:pt>
                      <c:pt idx="2506">
                        <c:v>-2.85178499997018E-3</c:v>
                      </c:pt>
                      <c:pt idx="2507">
                        <c:v>-2.85772562078994E-3</c:v>
                      </c:pt>
                      <c:pt idx="2508">
                        <c:v>-2.85887912554009E-3</c:v>
                      </c:pt>
                      <c:pt idx="2509">
                        <c:v>-2.85807384598807E-3</c:v>
                      </c:pt>
                      <c:pt idx="2510">
                        <c:v>-2.8580956202640898E-3</c:v>
                      </c:pt>
                      <c:pt idx="2511">
                        <c:v>-2.86179467081888E-3</c:v>
                      </c:pt>
                      <c:pt idx="2512">
                        <c:v>-2.8719174855323299E-3</c:v>
                      </c:pt>
                      <c:pt idx="2513">
                        <c:v>-2.89107570405668E-3</c:v>
                      </c:pt>
                      <c:pt idx="2514">
                        <c:v>-2.9209912786607099E-3</c:v>
                      </c:pt>
                      <c:pt idx="2515">
                        <c:v>-2.9634540523369398E-3</c:v>
                      </c:pt>
                      <c:pt idx="2516">
                        <c:v>-3.0196208937677701E-3</c:v>
                      </c:pt>
                      <c:pt idx="2517">
                        <c:v>-3.0901657632150001E-3</c:v>
                      </c:pt>
                      <c:pt idx="2518">
                        <c:v>-3.1749001640588902E-3</c:v>
                      </c:pt>
                      <c:pt idx="2519">
                        <c:v>-3.2728622196975198E-3</c:v>
                      </c:pt>
                      <c:pt idx="2520">
                        <c:v>-3.3823121208434101E-3</c:v>
                      </c:pt>
                      <c:pt idx="2521">
                        <c:v>-3.50121194760239E-3</c:v>
                      </c:pt>
                      <c:pt idx="2522">
                        <c:v>-3.6266074161424499E-3</c:v>
                      </c:pt>
                      <c:pt idx="2523">
                        <c:v>-3.75497781447298E-3</c:v>
                      </c:pt>
                      <c:pt idx="2524">
                        <c:v>-3.8822303884962898E-3</c:v>
                      </c:pt>
                      <c:pt idx="2525">
                        <c:v>-4.0040049593876902E-3</c:v>
                      </c:pt>
                      <c:pt idx="2526">
                        <c:v>-4.1154697237888596E-3</c:v>
                      </c:pt>
                      <c:pt idx="2527">
                        <c:v>-4.2118404828565903E-3</c:v>
                      </c:pt>
                      <c:pt idx="2528">
                        <c:v>-4.2884128963094096E-3</c:v>
                      </c:pt>
                      <c:pt idx="2529">
                        <c:v>-4.3406381074105396E-3</c:v>
                      </c:pt>
                      <c:pt idx="2530">
                        <c:v>-4.36458495179583E-3</c:v>
                      </c:pt>
                      <c:pt idx="2531">
                        <c:v>-4.3567304175835004E-3</c:v>
                      </c:pt>
                      <c:pt idx="2532">
                        <c:v>-4.3141324165614199E-3</c:v>
                      </c:pt>
                      <c:pt idx="2533">
                        <c:v>-4.2347743955666603E-3</c:v>
                      </c:pt>
                      <c:pt idx="2534">
                        <c:v>-4.1173067867981503E-3</c:v>
                      </c:pt>
                      <c:pt idx="2535">
                        <c:v>-3.9613885035242801E-3</c:v>
                      </c:pt>
                      <c:pt idx="2536">
                        <c:v>-3.7677371077663598E-3</c:v>
                      </c:pt>
                      <c:pt idx="2537">
                        <c:v>-3.5379064911849299E-3</c:v>
                      </c:pt>
                      <c:pt idx="2538">
                        <c:v>-3.2745179506975201E-3</c:v>
                      </c:pt>
                      <c:pt idx="2539">
                        <c:v>-2.9810975472769501E-3</c:v>
                      </c:pt>
                      <c:pt idx="2540">
                        <c:v>-2.6619447394866198E-3</c:v>
                      </c:pt>
                      <c:pt idx="2541">
                        <c:v>-2.3219015879703698E-3</c:v>
                      </c:pt>
                      <c:pt idx="2542">
                        <c:v>-1.96639327728395E-3</c:v>
                      </c:pt>
                      <c:pt idx="2543">
                        <c:v>-1.6016288940651901E-3</c:v>
                      </c:pt>
                      <c:pt idx="2544">
                        <c:v>-1.23433572961028E-3</c:v>
                      </c:pt>
                      <c:pt idx="2545">
                        <c:v>-8.7084229685560903E-4</c:v>
                      </c:pt>
                      <c:pt idx="2546">
                        <c:v>-5.1794661452177898E-4</c:v>
                      </c:pt>
                      <c:pt idx="2547">
                        <c:v>-1.8214374154093701E-4</c:v>
                      </c:pt>
                      <c:pt idx="2548">
                        <c:v>1.3002199093649399E-4</c:v>
                      </c:pt>
                      <c:pt idx="2549">
                        <c:v>4.1269695082607298E-4</c:v>
                      </c:pt>
                      <c:pt idx="2550">
                        <c:v>6.6080284047575404E-4</c:v>
                      </c:pt>
                      <c:pt idx="2551">
                        <c:v>8.6992712304898099E-4</c:v>
                      </c:pt>
                      <c:pt idx="2552">
                        <c:v>1.03659576342509E-3</c:v>
                      </c:pt>
                      <c:pt idx="2553">
                        <c:v>1.1584428939279501E-3</c:v>
                      </c:pt>
                      <c:pt idx="2554">
                        <c:v>1.2341255546824601E-3</c:v>
                      </c:pt>
                      <c:pt idx="2555">
                        <c:v>1.2635548566323699E-3</c:v>
                      </c:pt>
                      <c:pt idx="2556">
                        <c:v>1.2476445351272899E-3</c:v>
                      </c:pt>
                      <c:pt idx="2557">
                        <c:v>1.18836185961023E-3</c:v>
                      </c:pt>
                      <c:pt idx="2558">
                        <c:v>1.0887433838281499E-3</c:v>
                      </c:pt>
                      <c:pt idx="2559">
                        <c:v>9.5274092967149895E-4</c:v>
                      </c:pt>
                      <c:pt idx="2560">
                        <c:v>7.8494414944323403E-4</c:v>
                      </c:pt>
                      <c:pt idx="2561">
                        <c:v>5.9046341200992298E-4</c:v>
                      </c:pt>
                      <c:pt idx="2562">
                        <c:v>3.74631946598428E-4</c:v>
                      </c:pt>
                      <c:pt idx="2563">
                        <c:v>1.42802670418411E-4</c:v>
                      </c:pt>
                      <c:pt idx="2564" formatCode="0.00E+00">
                        <c:v>-9.9868350660725405E-5</c:v>
                      </c:pt>
                      <c:pt idx="2565">
                        <c:v>-3.48781763817138E-4</c:v>
                      </c:pt>
                      <c:pt idx="2566">
                        <c:v>-5.9957955553343798E-4</c:v>
                      </c:pt>
                      <c:pt idx="2567">
                        <c:v>-8.4859175060743005E-4</c:v>
                      </c:pt>
                      <c:pt idx="2568">
                        <c:v>-1.0930471508161E-3</c:v>
                      </c:pt>
                      <c:pt idx="2569">
                        <c:v>-1.3309496378669601E-3</c:v>
                      </c:pt>
                      <c:pt idx="2570">
                        <c:v>-1.5608864296593999E-3</c:v>
                      </c:pt>
                      <c:pt idx="2571">
                        <c:v>-1.7825617087975901E-3</c:v>
                      </c:pt>
                      <c:pt idx="2572">
                        <c:v>-1.9959686062510701E-3</c:v>
                      </c:pt>
                      <c:pt idx="2573">
                        <c:v>-2.2016098374688701E-3</c:v>
                      </c:pt>
                      <c:pt idx="2574">
                        <c:v>-2.40029103004125E-3</c:v>
                      </c:pt>
                      <c:pt idx="2575">
                        <c:v>-2.5929333384223201E-3</c:v>
                      </c:pt>
                      <c:pt idx="2576">
                        <c:v>-2.78054480960212E-3</c:v>
                      </c:pt>
                      <c:pt idx="2577">
                        <c:v>-2.9639975224849801E-3</c:v>
                      </c:pt>
                      <c:pt idx="2578">
                        <c:v>-3.1440461521608002E-3</c:v>
                      </c:pt>
                      <c:pt idx="2579">
                        <c:v>-3.3212954494719099E-3</c:v>
                      </c:pt>
                      <c:pt idx="2580">
                        <c:v>-3.4958318427311102E-3</c:v>
                      </c:pt>
                      <c:pt idx="2581">
                        <c:v>-3.6675539167990998E-3</c:v>
                      </c:pt>
                      <c:pt idx="2582">
                        <c:v>-3.8362243492680698E-3</c:v>
                      </c:pt>
                      <c:pt idx="2583">
                        <c:v>-4.0009088216001899E-3</c:v>
                      </c:pt>
                      <c:pt idx="2584">
                        <c:v>-4.1608194743153601E-3</c:v>
                      </c:pt>
                      <c:pt idx="2585">
                        <c:v>-4.3149923741927299E-3</c:v>
                      </c:pt>
                      <c:pt idx="2586">
                        <c:v>-4.46249174026695E-3</c:v>
                      </c:pt>
                      <c:pt idx="2587">
                        <c:v>-4.6024099605291597E-3</c:v>
                      </c:pt>
                      <c:pt idx="2588">
                        <c:v>-4.7338130128619701E-3</c:v>
                      </c:pt>
                      <c:pt idx="2589">
                        <c:v>-4.85609175838658E-3</c:v>
                      </c:pt>
                      <c:pt idx="2590">
                        <c:v>-4.9688682630133398E-3</c:v>
                      </c:pt>
                      <c:pt idx="2591">
                        <c:v>-5.0711755747773601E-3</c:v>
                      </c:pt>
                      <c:pt idx="2592">
                        <c:v>-5.1627019910837598E-3</c:v>
                      </c:pt>
                      <c:pt idx="2593">
                        <c:v>-5.2431454255787704E-3</c:v>
                      </c:pt>
                      <c:pt idx="2594">
                        <c:v>-5.3118492857134698E-3</c:v>
                      </c:pt>
                      <c:pt idx="2595">
                        <c:v>-5.3688075509035803E-3</c:v>
                      </c:pt>
                      <c:pt idx="2596">
                        <c:v>-5.4138083518053097E-3</c:v>
                      </c:pt>
                      <c:pt idx="2597">
                        <c:v>-5.4462421821881999E-3</c:v>
                      </c:pt>
                      <c:pt idx="2598">
                        <c:v>-5.4656055583306197E-3</c:v>
                      </c:pt>
                      <c:pt idx="2599">
                        <c:v>-5.47114642163876E-3</c:v>
                      </c:pt>
                      <c:pt idx="2600">
                        <c:v>-5.4622522383187596E-3</c:v>
                      </c:pt>
                      <c:pt idx="2601">
                        <c:v>-5.43813205001413E-3</c:v>
                      </c:pt>
                      <c:pt idx="2602">
                        <c:v>-5.3982798824082998E-3</c:v>
                      </c:pt>
                      <c:pt idx="2603">
                        <c:v>-5.34178077579064E-3</c:v>
                      </c:pt>
                      <c:pt idx="2604">
                        <c:v>-5.2678435586304296E-3</c:v>
                      </c:pt>
                      <c:pt idx="2605">
                        <c:v>-5.1759595626146597E-3</c:v>
                      </c:pt>
                      <c:pt idx="2606">
                        <c:v>-5.0657403033490204E-3</c:v>
                      </c:pt>
                      <c:pt idx="2607">
                        <c:v>-4.9369944323962699E-3</c:v>
                      </c:pt>
                      <c:pt idx="2608">
                        <c:v>-4.7899866233248401E-3</c:v>
                      </c:pt>
                      <c:pt idx="2609">
                        <c:v>-4.6250589745613297E-3</c:v>
                      </c:pt>
                      <c:pt idx="2610">
                        <c:v>-4.44282411743492E-3</c:v>
                      </c:pt>
                      <c:pt idx="2611">
                        <c:v>-4.2441603136629301E-3</c:v>
                      </c:pt>
                      <c:pt idx="2612">
                        <c:v>-4.0304804642840898E-3</c:v>
                      </c:pt>
                      <c:pt idx="2613">
                        <c:v>-3.8036309104127102E-3</c:v>
                      </c:pt>
                      <c:pt idx="2614">
                        <c:v>-3.56581589608635E-3</c:v>
                      </c:pt>
                      <c:pt idx="2615">
                        <c:v>-3.3196155708698598E-3</c:v>
                      </c:pt>
                      <c:pt idx="2616">
                        <c:v>-3.06791923394081E-3</c:v>
                      </c:pt>
                      <c:pt idx="2617">
                        <c:v>-2.8138350016483301E-3</c:v>
                      </c:pt>
                      <c:pt idx="2618">
                        <c:v>-2.5607502042022598E-3</c:v>
                      </c:pt>
                      <c:pt idx="2619">
                        <c:v>-2.3119388144241301E-3</c:v>
                      </c:pt>
                      <c:pt idx="2620">
                        <c:v>-2.07085491845876E-3</c:v>
                      </c:pt>
                      <c:pt idx="2621">
                        <c:v>-1.8409144511751E-3</c:v>
                      </c:pt>
                      <c:pt idx="2622">
                        <c:v>-1.62531977450377E-3</c:v>
                      </c:pt>
                      <c:pt idx="2623">
                        <c:v>-1.4268387067291801E-3</c:v>
                      </c:pt>
                      <c:pt idx="2624">
                        <c:v>-1.24805492919413E-3</c:v>
                      </c:pt>
                      <c:pt idx="2625">
                        <c:v>-1.0910099497108501E-3</c:v>
                      </c:pt>
                      <c:pt idx="2626">
                        <c:v>-9.5729007620859398E-4</c:v>
                      </c:pt>
                      <c:pt idx="2627">
                        <c:v>-8.4770286234035199E-4</c:v>
                      </c:pt>
                      <c:pt idx="2628">
                        <c:v>-7.6250542024237596E-4</c:v>
                      </c:pt>
                      <c:pt idx="2629">
                        <c:v>-7.0172443140637604E-4</c:v>
                      </c:pt>
                      <c:pt idx="2630">
                        <c:v>-6.6445051028296695E-4</c:v>
                      </c:pt>
                      <c:pt idx="2631">
                        <c:v>-6.4960988746321998E-4</c:v>
                      </c:pt>
                      <c:pt idx="2632">
                        <c:v>-6.5577971384441001E-4</c:v>
                      </c:pt>
                      <c:pt idx="2633">
                        <c:v>-6.81287338322757E-4</c:v>
                      </c:pt>
                      <c:pt idx="2634">
                        <c:v>-7.2465006044137496E-4</c:v>
                      </c:pt>
                      <c:pt idx="2635">
                        <c:v>-7.8407644769336998E-4</c:v>
                      </c:pt>
                      <c:pt idx="2636">
                        <c:v>-8.5789642202924404E-4</c:v>
                      </c:pt>
                      <c:pt idx="2637">
                        <c:v>-9.44621370315546E-4</c:v>
                      </c:pt>
                      <c:pt idx="2638">
                        <c:v>-1.0429725232914901E-3</c:v>
                      </c:pt>
                      <c:pt idx="2639">
                        <c:v>-1.1518049377102701E-3</c:v>
                      </c:pt>
                      <c:pt idx="2640">
                        <c:v>-1.27026012184658E-3</c:v>
                      </c:pt>
                      <c:pt idx="2641">
                        <c:v>-1.39753357134766E-3</c:v>
                      </c:pt>
                      <c:pt idx="2642">
                        <c:v>-1.53307857916613E-3</c:v>
                      </c:pt>
                      <c:pt idx="2643">
                        <c:v>-1.67632477558309E-3</c:v>
                      </c:pt>
                      <c:pt idx="2644">
                        <c:v>-1.82645751215265E-3</c:v>
                      </c:pt>
                      <c:pt idx="2645">
                        <c:v>-1.9826789342939602E-3</c:v>
                      </c:pt>
                      <c:pt idx="2646">
                        <c:v>-2.1441430403322899E-3</c:v>
                      </c:pt>
                      <c:pt idx="2647">
                        <c:v>-2.3094507104691798E-3</c:v>
                      </c:pt>
                      <c:pt idx="2648">
                        <c:v>-2.4772736166160602E-3</c:v>
                      </c:pt>
                      <c:pt idx="2649">
                        <c:v>-2.6459662879604398E-3</c:v>
                      </c:pt>
                      <c:pt idx="2650">
                        <c:v>-2.81385206191634E-3</c:v>
                      </c:pt>
                      <c:pt idx="2651">
                        <c:v>-2.9791857082965101E-3</c:v>
                      </c:pt>
                      <c:pt idx="2652">
                        <c:v>-3.1398512904684301E-3</c:v>
                      </c:pt>
                      <c:pt idx="2653">
                        <c:v>-3.29391669196659E-3</c:v>
                      </c:pt>
                      <c:pt idx="2654">
                        <c:v>-3.4395716714200599E-3</c:v>
                      </c:pt>
                      <c:pt idx="2655">
                        <c:v>-3.5751622414094499E-3</c:v>
                      </c:pt>
                      <c:pt idx="2656">
                        <c:v>-3.69931785831941E-3</c:v>
                      </c:pt>
                      <c:pt idx="2657">
                        <c:v>-3.8110354806440102E-3</c:v>
                      </c:pt>
                      <c:pt idx="2658">
                        <c:v>-3.9097688597515201E-3</c:v>
                      </c:pt>
                      <c:pt idx="2659">
                        <c:v>-3.9953784890633002E-3</c:v>
                      </c:pt>
                      <c:pt idx="2660">
                        <c:v>-4.0681552117371299E-3</c:v>
                      </c:pt>
                      <c:pt idx="2661">
                        <c:v>-4.1288625473016403E-3</c:v>
                      </c:pt>
                      <c:pt idx="2662">
                        <c:v>-4.17872867605887E-3</c:v>
                      </c:pt>
                      <c:pt idx="2663">
                        <c:v>-4.2194201749314398E-3</c:v>
                      </c:pt>
                      <c:pt idx="2664">
                        <c:v>-4.2530889938384E-3</c:v>
                      </c:pt>
                      <c:pt idx="2665">
                        <c:v>-4.2822181182742896E-3</c:v>
                      </c:pt>
                      <c:pt idx="2666">
                        <c:v>-4.3093509340407597E-3</c:v>
                      </c:pt>
                      <c:pt idx="2667">
                        <c:v>-4.3372318836933004E-3</c:v>
                      </c:pt>
                      <c:pt idx="2668">
                        <c:v>-4.3684633880583497E-3</c:v>
                      </c:pt>
                      <c:pt idx="2669">
                        <c:v>-4.4058412753441301E-3</c:v>
                      </c:pt>
                      <c:pt idx="2670">
                        <c:v>-4.4520756765787399E-3</c:v>
                      </c:pt>
                      <c:pt idx="2671">
                        <c:v>-4.5093226073424798E-3</c:v>
                      </c:pt>
                      <c:pt idx="2672">
                        <c:v>-4.5792547635207402E-3</c:v>
                      </c:pt>
                      <c:pt idx="2673">
                        <c:v>-4.6631863606489904E-3</c:v>
                      </c:pt>
                      <c:pt idx="2674">
                        <c:v>-4.7618343702134696E-3</c:v>
                      </c:pt>
                      <c:pt idx="2675">
                        <c:v>-4.8754803722400502E-3</c:v>
                      </c:pt>
                      <c:pt idx="2676">
                        <c:v>-5.0036990959189702E-3</c:v>
                      </c:pt>
                      <c:pt idx="2677">
                        <c:v>-5.1454927457782497E-3</c:v>
                      </c:pt>
                      <c:pt idx="2678">
                        <c:v>-5.2994098672488801E-3</c:v>
                      </c:pt>
                      <c:pt idx="2679">
                        <c:v>-5.46373835474105E-3</c:v>
                      </c:pt>
                      <c:pt idx="2680">
                        <c:v>-5.6362903295088399E-3</c:v>
                      </c:pt>
                      <c:pt idx="2681">
                        <c:v>-5.8144995231217099E-3</c:v>
                      </c:pt>
                      <c:pt idx="2682">
                        <c:v>-5.9958211989698303E-3</c:v>
                      </c:pt>
                      <c:pt idx="2683">
                        <c:v>-6.1778098286358199E-3</c:v>
                      </c:pt>
                      <c:pt idx="2684">
                        <c:v>-6.3581168589348803E-3</c:v>
                      </c:pt>
                      <c:pt idx="2685">
                        <c:v>-6.5348160290108004E-3</c:v>
                      </c:pt>
                      <c:pt idx="2686">
                        <c:v>-6.7063420141807396E-3</c:v>
                      </c:pt>
                      <c:pt idx="2687">
                        <c:v>-6.8712668478459202E-3</c:v>
                      </c:pt>
                      <c:pt idx="2688">
                        <c:v>-7.0282999013718504E-3</c:v>
                      </c:pt>
                      <c:pt idx="2689">
                        <c:v>-7.1765984570971199E-3</c:v>
                      </c:pt>
                      <c:pt idx="2690">
                        <c:v>-7.31570633484643E-3</c:v>
                      </c:pt>
                      <c:pt idx="2691">
                        <c:v>-7.44529220780802E-3</c:v>
                      </c:pt>
                      <c:pt idx="2692">
                        <c:v>-7.56532311273286E-3</c:v>
                      </c:pt>
                      <c:pt idx="2693">
                        <c:v>-7.6760485142574799E-3</c:v>
                      </c:pt>
                      <c:pt idx="2694">
                        <c:v>-7.7774076391461597E-3</c:v>
                      </c:pt>
                      <c:pt idx="2695">
                        <c:v>-7.8694282082553101E-3</c:v>
                      </c:pt>
                      <c:pt idx="2696">
                        <c:v>-7.9520060174964307E-3</c:v>
                      </c:pt>
                      <c:pt idx="2697">
                        <c:v>-8.0251478240528501E-3</c:v>
                      </c:pt>
                      <c:pt idx="2698">
                        <c:v>-8.0888567385513296E-3</c:v>
                      </c:pt>
                      <c:pt idx="2699">
                        <c:v>-8.1433608876614293E-3</c:v>
                      </c:pt>
                      <c:pt idx="2700">
                        <c:v>-8.1883507154554402E-3</c:v>
                      </c:pt>
                      <c:pt idx="2701">
                        <c:v>-8.2238946498381493E-3</c:v>
                      </c:pt>
                      <c:pt idx="2702">
                        <c:v>-8.2501465159648193E-3</c:v>
                      </c:pt>
                      <c:pt idx="2703">
                        <c:v>-8.2675163063441401E-3</c:v>
                      </c:pt>
                      <c:pt idx="2704">
                        <c:v>-8.2766485774358103E-3</c:v>
                      </c:pt>
                      <c:pt idx="2705">
                        <c:v>-8.2779192373706907E-3</c:v>
                      </c:pt>
                      <c:pt idx="2706">
                        <c:v>-8.2721121401051704E-3</c:v>
                      </c:pt>
                      <c:pt idx="2707">
                        <c:v>-8.2601270219565398E-3</c:v>
                      </c:pt>
                      <c:pt idx="2708">
                        <c:v>-8.2429098224981092E-3</c:v>
                      </c:pt>
                      <c:pt idx="2709">
                        <c:v>-8.2213763367578897E-3</c:v>
                      </c:pt>
                      <c:pt idx="2710">
                        <c:v>-8.1962841190307608E-3</c:v>
                      </c:pt>
                      <c:pt idx="2711">
                        <c:v>-8.1682671226919693E-3</c:v>
                      </c:pt>
                      <c:pt idx="2712">
                        <c:v>-8.1376545487658707E-3</c:v>
                      </c:pt>
                      <c:pt idx="2713">
                        <c:v>-8.1044044554535906E-3</c:v>
                      </c:pt>
                      <c:pt idx="2714">
                        <c:v>-8.0680891576412998E-3</c:v>
                      </c:pt>
                      <c:pt idx="2715">
                        <c:v>-8.0278928919720691E-3</c:v>
                      </c:pt>
                      <c:pt idx="2716">
                        <c:v>-7.9826096541645505E-3</c:v>
                      </c:pt>
                      <c:pt idx="2717">
                        <c:v>-7.9305141929056702E-3</c:v>
                      </c:pt>
                      <c:pt idx="2718">
                        <c:v>-7.8698898195897309E-3</c:v>
                      </c:pt>
                      <c:pt idx="2719">
                        <c:v>-7.7989171927382696E-3</c:v>
                      </c:pt>
                      <c:pt idx="2720">
                        <c:v>-7.7157685007401304E-3</c:v>
                      </c:pt>
                      <c:pt idx="2721">
                        <c:v>-7.6186411742040303E-3</c:v>
                      </c:pt>
                      <c:pt idx="2722">
                        <c:v>-7.50603074394216E-3</c:v>
                      </c:pt>
                      <c:pt idx="2723">
                        <c:v>-7.3766549204014598E-3</c:v>
                      </c:pt>
                      <c:pt idx="2724">
                        <c:v>-7.2300234524245001E-3</c:v>
                      </c:pt>
                      <c:pt idx="2725">
                        <c:v>-7.0662108351424099E-3</c:v>
                      </c:pt>
                      <c:pt idx="2726">
                        <c:v>-6.8858895314215804E-3</c:v>
                      </c:pt>
                      <c:pt idx="2727">
                        <c:v>-6.6903360124475402E-3</c:v>
                      </c:pt>
                      <c:pt idx="2728">
                        <c:v>-6.4815402622899199E-3</c:v>
                      </c:pt>
                      <c:pt idx="2729">
                        <c:v>-6.2618450043616597E-3</c:v>
                      </c:pt>
                      <c:pt idx="2730">
                        <c:v>-6.0339541939639198E-3</c:v>
                      </c:pt>
                      <c:pt idx="2731">
                        <c:v>-5.8011268151929897E-3</c:v>
                      </c:pt>
                      <c:pt idx="2732">
                        <c:v>-5.5665840239476202E-3</c:v>
                      </c:pt>
                      <c:pt idx="2733">
                        <c:v>-5.3334897932397901E-3</c:v>
                      </c:pt>
                      <c:pt idx="2734">
                        <c:v>-5.1047042058905397E-3</c:v>
                      </c:pt>
                      <c:pt idx="2735">
                        <c:v>-4.8827226894370499E-3</c:v>
                      </c:pt>
                      <c:pt idx="2736">
                        <c:v>-4.6696817809978898E-3</c:v>
                      </c:pt>
                      <c:pt idx="2737">
                        <c:v>-4.4671212209586803E-3</c:v>
                      </c:pt>
                      <c:pt idx="2738">
                        <c:v>-4.2757916707871404E-3</c:v>
                      </c:pt>
                      <c:pt idx="2739">
                        <c:v>-4.0958219209343196E-3</c:v>
                      </c:pt>
                      <c:pt idx="2740">
                        <c:v>-3.92664698292222E-3</c:v>
                      </c:pt>
                      <c:pt idx="2741">
                        <c:v>-3.76734813659307E-3</c:v>
                      </c:pt>
                      <c:pt idx="2742">
                        <c:v>-3.6166103595974999E-3</c:v>
                      </c:pt>
                      <c:pt idx="2743">
                        <c:v>-3.4727416187306601E-3</c:v>
                      </c:pt>
                      <c:pt idx="2744">
                        <c:v>-3.3340561418105101E-3</c:v>
                      </c:pt>
                      <c:pt idx="2745">
                        <c:v>-3.1987572595119601E-3</c:v>
                      </c:pt>
                      <c:pt idx="2746">
                        <c:v>-3.0653576682614599E-3</c:v>
                      </c:pt>
                      <c:pt idx="2747">
                        <c:v>-2.9326906630926099E-3</c:v>
                      </c:pt>
                      <c:pt idx="2748">
                        <c:v>-2.7999317357700801E-3</c:v>
                      </c:pt>
                      <c:pt idx="2749">
                        <c:v>-2.6666679339719299E-3</c:v>
                      </c:pt>
                      <c:pt idx="2750">
                        <c:v>-2.53316151518108E-3</c:v>
                      </c:pt>
                      <c:pt idx="2751">
                        <c:v>-2.4001158957328399E-3</c:v>
                      </c:pt>
                      <c:pt idx="2752">
                        <c:v>-2.2686919049401499E-3</c:v>
                      </c:pt>
                      <c:pt idx="2753">
                        <c:v>-2.1404761908240802E-3</c:v>
                      </c:pt>
                      <c:pt idx="2754">
                        <c:v>-2.0171668134144199E-3</c:v>
                      </c:pt>
                      <c:pt idx="2755">
                        <c:v>-1.9006332029507E-3</c:v>
                      </c:pt>
                      <c:pt idx="2756">
                        <c:v>-1.79278461427713E-3</c:v>
                      </c:pt>
                      <c:pt idx="2757">
                        <c:v>-1.6952813781639399E-3</c:v>
                      </c:pt>
                      <c:pt idx="2758">
                        <c:v>-1.6096827670895599E-3</c:v>
                      </c:pt>
                      <c:pt idx="2759">
                        <c:v>-1.5372837969190099E-3</c:v>
                      </c:pt>
                      <c:pt idx="2760">
                        <c:v>-1.47885536096394E-3</c:v>
                      </c:pt>
                      <c:pt idx="2761">
                        <c:v>-1.43468527443299E-3</c:v>
                      </c:pt>
                      <c:pt idx="2762">
                        <c:v>-1.4047293441822001E-3</c:v>
                      </c:pt>
                      <c:pt idx="2763">
                        <c:v>-1.3886970142079299E-3</c:v>
                      </c:pt>
                      <c:pt idx="2764">
                        <c:v>-1.38582392981456E-3</c:v>
                      </c:pt>
                      <c:pt idx="2765">
                        <c:v>-1.3950952747055099E-3</c:v>
                      </c:pt>
                      <c:pt idx="2766">
                        <c:v>-1.4152083082875301E-3</c:v>
                      </c:pt>
                      <c:pt idx="2767">
                        <c:v>-1.44484844772857E-3</c:v>
                      </c:pt>
                      <c:pt idx="2768">
                        <c:v>-1.4827057852142599E-3</c:v>
                      </c:pt>
                      <c:pt idx="2769">
                        <c:v>-1.5275749874497E-3</c:v>
                      </c:pt>
                      <c:pt idx="2770">
                        <c:v>-1.57838586461932E-3</c:v>
                      </c:pt>
                      <c:pt idx="2771">
                        <c:v>-1.6342808488933099E-3</c:v>
                      </c:pt>
                      <c:pt idx="2772">
                        <c:v>-1.6949107169119801E-3</c:v>
                      </c:pt>
                      <c:pt idx="2773">
                        <c:v>-1.7597068375901899E-3</c:v>
                      </c:pt>
                      <c:pt idx="2774">
                        <c:v>-1.8287214704357101E-3</c:v>
                      </c:pt>
                      <c:pt idx="2775">
                        <c:v>-1.90218593133827E-3</c:v>
                      </c:pt>
                      <c:pt idx="2776">
                        <c:v>-1.98063111463445E-3</c:v>
                      </c:pt>
                      <c:pt idx="2777">
                        <c:v>-2.0644265852190198E-3</c:v>
                      </c:pt>
                      <c:pt idx="2778">
                        <c:v>-2.1539708126884498E-3</c:v>
                      </c:pt>
                      <c:pt idx="2779">
                        <c:v>-2.2496988219738801E-3</c:v>
                      </c:pt>
                      <c:pt idx="2780">
                        <c:v>-2.3517776930112098E-3</c:v>
                      </c:pt>
                      <c:pt idx="2781">
                        <c:v>-2.4603222400765099E-3</c:v>
                      </c:pt>
                      <c:pt idx="2782">
                        <c:v>-2.57478774476345E-3</c:v>
                      </c:pt>
                      <c:pt idx="2783">
                        <c:v>-2.69424883765528E-3</c:v>
                      </c:pt>
                      <c:pt idx="2784">
                        <c:v>-2.8173143573699501E-3</c:v>
                      </c:pt>
                      <c:pt idx="2785">
                        <c:v>-2.94218107025092E-3</c:v>
                      </c:pt>
                      <c:pt idx="2786">
                        <c:v>-3.06646778986158E-3</c:v>
                      </c:pt>
                      <c:pt idx="2787">
                        <c:v>-3.1877315722780701E-3</c:v>
                      </c:pt>
                      <c:pt idx="2788">
                        <c:v>-3.3028647879838301E-3</c:v>
                      </c:pt>
                      <c:pt idx="2789">
                        <c:v>-3.4088197048691401E-3</c:v>
                      </c:pt>
                      <c:pt idx="2790">
                        <c:v>-3.5025339755069599E-3</c:v>
                      </c:pt>
                      <c:pt idx="2791">
                        <c:v>-3.5810721951567101E-3</c:v>
                      </c:pt>
                      <c:pt idx="2792">
                        <c:v>-3.6418435222402199E-3</c:v>
                      </c:pt>
                      <c:pt idx="2793">
                        <c:v>-3.6830011866000999E-3</c:v>
                      </c:pt>
                      <c:pt idx="2794">
                        <c:v>-3.7027357309637101E-3</c:v>
                      </c:pt>
                      <c:pt idx="2795">
                        <c:v>-3.7001920635612901E-3</c:v>
                      </c:pt>
                      <c:pt idx="2796">
                        <c:v>-3.6753974220327498E-3</c:v>
                      </c:pt>
                      <c:pt idx="2797">
                        <c:v>-3.6290885322410298E-3</c:v>
                      </c:pt>
                      <c:pt idx="2798">
                        <c:v>-3.56290205999313E-3</c:v>
                      </c:pt>
                      <c:pt idx="2799">
                        <c:v>-3.4792057654803202E-3</c:v>
                      </c:pt>
                      <c:pt idx="2800">
                        <c:v>-3.3806868620560801E-3</c:v>
                      </c:pt>
                      <c:pt idx="2801">
                        <c:v>-3.2708100039127198E-3</c:v>
                      </c:pt>
                      <c:pt idx="2802">
                        <c:v>-3.1533961135330902E-3</c:v>
                      </c:pt>
                      <c:pt idx="2803">
                        <c:v>-3.03255024056567E-3</c:v>
                      </c:pt>
                      <c:pt idx="2804">
                        <c:v>-2.9123030888057598E-3</c:v>
                      </c:pt>
                      <c:pt idx="2805">
                        <c:v>-2.7966818217709101E-3</c:v>
                      </c:pt>
                      <c:pt idx="2806">
                        <c:v>-2.6895686638354101E-3</c:v>
                      </c:pt>
                      <c:pt idx="2807">
                        <c:v>-2.59406522946171E-3</c:v>
                      </c:pt>
                      <c:pt idx="2808">
                        <c:v>-2.5130500892857899E-3</c:v>
                      </c:pt>
                      <c:pt idx="2809">
                        <c:v>-2.448617911847E-3</c:v>
                      </c:pt>
                      <c:pt idx="2810">
                        <c:v>-2.4024871257670101E-3</c:v>
                      </c:pt>
                      <c:pt idx="2811">
                        <c:v>-2.3755332874981199E-3</c:v>
                      </c:pt>
                      <c:pt idx="2812">
                        <c:v>-2.36777593855949E-3</c:v>
                      </c:pt>
                      <c:pt idx="2813">
                        <c:v>-2.37862002668939E-3</c:v>
                      </c:pt>
                      <c:pt idx="2814">
                        <c:v>-2.4070123780318298E-3</c:v>
                      </c:pt>
                      <c:pt idx="2815">
                        <c:v>-2.4513019019339801E-3</c:v>
                      </c:pt>
                      <c:pt idx="2816">
                        <c:v>-2.5093413218140498E-3</c:v>
                      </c:pt>
                      <c:pt idx="2817">
                        <c:v>-2.5785071551759999E-3</c:v>
                      </c:pt>
                      <c:pt idx="2818">
                        <c:v>-2.6560774782040299E-3</c:v>
                      </c:pt>
                      <c:pt idx="2819">
                        <c:v>-2.7392068401389902E-3</c:v>
                      </c:pt>
                      <c:pt idx="2820">
                        <c:v>-2.82492902671786E-3</c:v>
                      </c:pt>
                      <c:pt idx="2821">
                        <c:v>-2.9103791570880399E-3</c:v>
                      </c:pt>
                      <c:pt idx="2822">
                        <c:v>-2.9928873136316398E-3</c:v>
                      </c:pt>
                      <c:pt idx="2823">
                        <c:v>-3.0701728100357602E-3</c:v>
                      </c:pt>
                      <c:pt idx="2824">
                        <c:v>-3.1399147423510302E-3</c:v>
                      </c:pt>
                      <c:pt idx="2825">
                        <c:v>-3.20048630759142E-3</c:v>
                      </c:pt>
                      <c:pt idx="2826">
                        <c:v>-3.2503415812947601E-3</c:v>
                      </c:pt>
                      <c:pt idx="2827">
                        <c:v>-3.2884532942308799E-3</c:v>
                      </c:pt>
                      <c:pt idx="2828">
                        <c:v>-3.31403245337346E-3</c:v>
                      </c:pt>
                      <c:pt idx="2829">
                        <c:v>-3.3267347818413699E-3</c:v>
                      </c:pt>
                      <c:pt idx="2830">
                        <c:v>-3.3263136276336599E-3</c:v>
                      </c:pt>
                      <c:pt idx="2831">
                        <c:v>-3.3127325632396399E-3</c:v>
                      </c:pt>
                      <c:pt idx="2832">
                        <c:v>-3.2859790566010798E-3</c:v>
                      </c:pt>
                      <c:pt idx="2833">
                        <c:v>-3.24617278808359E-3</c:v>
                      </c:pt>
                      <c:pt idx="2834">
                        <c:v>-3.1932554935101198E-3</c:v>
                      </c:pt>
                      <c:pt idx="2835">
                        <c:v>-3.1271680720283798E-3</c:v>
                      </c:pt>
                      <c:pt idx="2836">
                        <c:v>-3.0477632957400802E-3</c:v>
                      </c:pt>
                      <c:pt idx="2837">
                        <c:v>-2.9549314709934201E-3</c:v>
                      </c:pt>
                      <c:pt idx="2838">
                        <c:v>-2.8484011262332799E-3</c:v>
                      </c:pt>
                      <c:pt idx="2839">
                        <c:v>-2.7278839048321302E-3</c:v>
                      </c:pt>
                      <c:pt idx="2840">
                        <c:v>-2.5933419606929201E-3</c:v>
                      </c:pt>
                      <c:pt idx="2841">
                        <c:v>-2.4450174979427498E-3</c:v>
                      </c:pt>
                      <c:pt idx="2842">
                        <c:v>-2.28332973120994E-3</c:v>
                      </c:pt>
                      <c:pt idx="2843">
                        <c:v>-2.1091788597425798E-3</c:v>
                      </c:pt>
                      <c:pt idx="2844">
                        <c:v>-1.9241869801237899E-3</c:v>
                      </c:pt>
                      <c:pt idx="2845">
                        <c:v>-1.7305336471442E-3</c:v>
                      </c:pt>
                      <c:pt idx="2846">
                        <c:v>-1.5310929518739199E-3</c:v>
                      </c:pt>
                      <c:pt idx="2847">
                        <c:v>-1.3294137925733099E-3</c:v>
                      </c:pt>
                      <c:pt idx="2848">
                        <c:v>-1.1294329542619599E-3</c:v>
                      </c:pt>
                      <c:pt idx="2849">
                        <c:v>-9.3594739192681101E-4</c:v>
                      </c:pt>
                      <c:pt idx="2850">
                        <c:v>-7.5384633561020496E-4</c:v>
                      </c:pt>
                      <c:pt idx="2851">
                        <c:v>-5.8837666931261905E-4</c:v>
                      </c:pt>
                      <c:pt idx="2852">
                        <c:v>-4.4471728819295303E-4</c:v>
                      </c:pt>
                      <c:pt idx="2853">
                        <c:v>-3.2793259624073199E-4</c:v>
                      </c:pt>
                      <c:pt idx="2854">
                        <c:v>-2.4256938053533801E-4</c:v>
                      </c:pt>
                      <c:pt idx="2855">
                        <c:v>-1.92455883512568E-4</c:v>
                      </c:pt>
                      <c:pt idx="2856">
                        <c:v>-1.8052551296016199E-4</c:v>
                      </c:pt>
                      <c:pt idx="2857">
                        <c:v>-2.0877986653334901E-4</c:v>
                      </c:pt>
                      <c:pt idx="2858">
                        <c:v>-2.7814209084245199E-4</c:v>
                      </c:pt>
                      <c:pt idx="2859">
                        <c:v>-3.8816160052974598E-4</c:v>
                      </c:pt>
                      <c:pt idx="2860">
                        <c:v>-5.3731422414360504E-4</c:v>
                      </c:pt>
                      <c:pt idx="2861">
                        <c:v>-7.22835375168778E-4</c:v>
                      </c:pt>
                      <c:pt idx="2862">
                        <c:v>-9.4100909560735301E-4</c:v>
                      </c:pt>
                      <c:pt idx="2863">
                        <c:v>-1.1871134699557701E-3</c:v>
                      </c:pt>
                      <c:pt idx="2864">
                        <c:v>-1.45566417301931E-3</c:v>
                      </c:pt>
                      <c:pt idx="2865">
                        <c:v>-1.7407822057269101E-3</c:v>
                      </c:pt>
                      <c:pt idx="2866">
                        <c:v>-2.0359703013639501E-3</c:v>
                      </c:pt>
                      <c:pt idx="2867">
                        <c:v>-2.3348629527608499E-3</c:v>
                      </c:pt>
                      <c:pt idx="2868">
                        <c:v>-2.6310532832554698E-3</c:v>
                      </c:pt>
                      <c:pt idx="2869">
                        <c:v>-2.9184775476205002E-3</c:v>
                      </c:pt>
                      <c:pt idx="2870">
                        <c:v>-3.1915580481169498E-3</c:v>
                      </c:pt>
                      <c:pt idx="2871">
                        <c:v>-3.4452721977383601E-3</c:v>
                      </c:pt>
                      <c:pt idx="2872">
                        <c:v>-3.6752868592183799E-3</c:v>
                      </c:pt>
                      <c:pt idx="2873">
                        <c:v>-3.8780455063058702E-3</c:v>
                      </c:pt>
                      <c:pt idx="2874">
                        <c:v>-4.0507958559226898E-3</c:v>
                      </c:pt>
                      <c:pt idx="2875">
                        <c:v>-4.1920348352483296E-3</c:v>
                      </c:pt>
                      <c:pt idx="2876">
                        <c:v>-4.3007736858023298E-3</c:v>
                      </c:pt>
                      <c:pt idx="2877">
                        <c:v>-4.3769002242108898E-3</c:v>
                      </c:pt>
                      <c:pt idx="2878">
                        <c:v>-4.4210911119030496E-3</c:v>
                      </c:pt>
                      <c:pt idx="2879">
                        <c:v>-4.4347883279371196E-3</c:v>
                      </c:pt>
                      <c:pt idx="2880">
                        <c:v>-4.42016049523001E-3</c:v>
                      </c:pt>
                      <c:pt idx="2881">
                        <c:v>-4.3796409254758502E-3</c:v>
                      </c:pt>
                      <c:pt idx="2882">
                        <c:v>-4.3161683985202502E-3</c:v>
                      </c:pt>
                      <c:pt idx="2883">
                        <c:v>-4.2330815017579604E-3</c:v>
                      </c:pt>
                      <c:pt idx="2884">
                        <c:v>-4.1339792498187701E-3</c:v>
                      </c:pt>
                      <c:pt idx="2885">
                        <c:v>-4.0227564388735796E-3</c:v>
                      </c:pt>
                      <c:pt idx="2886">
                        <c:v>-3.90322680831094E-3</c:v>
                      </c:pt>
                      <c:pt idx="2887">
                        <c:v>-3.7791925266642801E-3</c:v>
                      </c:pt>
                      <c:pt idx="2888">
                        <c:v>-3.6544749375102201E-3</c:v>
                      </c:pt>
                      <c:pt idx="2889">
                        <c:v>-3.5328199701018599E-3</c:v>
                      </c:pt>
                      <c:pt idx="2890">
                        <c:v>-3.4172723819130002E-3</c:v>
                      </c:pt>
                      <c:pt idx="2891">
                        <c:v>-3.3104905871051901E-3</c:v>
                      </c:pt>
                      <c:pt idx="2892">
                        <c:v>-3.21507811410323E-3</c:v>
                      </c:pt>
                      <c:pt idx="2893">
                        <c:v>-3.1331475488320798E-3</c:v>
                      </c:pt>
                      <c:pt idx="2894">
                        <c:v>-3.0661075033653999E-3</c:v>
                      </c:pt>
                      <c:pt idx="2895">
                        <c:v>-3.01488277331728E-3</c:v>
                      </c:pt>
                      <c:pt idx="2896">
                        <c:v>-2.9796392753410799E-3</c:v>
                      </c:pt>
                      <c:pt idx="2897">
                        <c:v>-2.9600042668019699E-3</c:v>
                      </c:pt>
                      <c:pt idx="2898">
                        <c:v>-2.9549428901740598E-3</c:v>
                      </c:pt>
                      <c:pt idx="2899">
                        <c:v>-2.96276419659017E-3</c:v>
                      </c:pt>
                      <c:pt idx="2900">
                        <c:v>-2.9817403296752902E-3</c:v>
                      </c:pt>
                      <c:pt idx="2901">
                        <c:v>-3.0090025696528399E-3</c:v>
                      </c:pt>
                      <c:pt idx="2902">
                        <c:v>-3.0415356613361401E-3</c:v>
                      </c:pt>
                      <c:pt idx="2903">
                        <c:v>-3.07599883116106E-3</c:v>
                      </c:pt>
                      <c:pt idx="2904">
                        <c:v>-3.10912538755898E-3</c:v>
                      </c:pt>
                      <c:pt idx="2905">
                        <c:v>-3.1376062010550301E-3</c:v>
                      </c:pt>
                      <c:pt idx="2906">
                        <c:v>-3.1587020827045201E-3</c:v>
                      </c:pt>
                      <c:pt idx="2907">
                        <c:v>-3.1696273796573801E-3</c:v>
                      </c:pt>
                      <c:pt idx="2908">
                        <c:v>-3.1680098221041801E-3</c:v>
                      </c:pt>
                      <c:pt idx="2909">
                        <c:v>-3.1520880878559902E-3</c:v>
                      </c:pt>
                      <c:pt idx="2910">
                        <c:v>-3.1206713467931101E-3</c:v>
                      </c:pt>
                      <c:pt idx="2911">
                        <c:v>-3.07311046382521E-3</c:v>
                      </c:pt>
                      <c:pt idx="2912">
                        <c:v>-3.0093553393593202E-3</c:v>
                      </c:pt>
                      <c:pt idx="2913">
                        <c:v>-2.9298223870741001E-3</c:v>
                      </c:pt>
                      <c:pt idx="2914">
                        <c:v>-2.8354006982940802E-3</c:v>
                      </c:pt>
                      <c:pt idx="2915">
                        <c:v>-2.7271022683817299E-3</c:v>
                      </c:pt>
                      <c:pt idx="2916">
                        <c:v>-2.6062027784150002E-3</c:v>
                      </c:pt>
                      <c:pt idx="2917">
                        <c:v>-2.4739456107105802E-3</c:v>
                      </c:pt>
                      <c:pt idx="2918">
                        <c:v>-2.3316454986786698E-3</c:v>
                      </c:pt>
                      <c:pt idx="2919">
                        <c:v>-2.1802962710272102E-3</c:v>
                      </c:pt>
                      <c:pt idx="2920">
                        <c:v>-2.0205251178556701E-3</c:v>
                      </c:pt>
                      <c:pt idx="2921">
                        <c:v>-1.8527115300578201E-3</c:v>
                      </c:pt>
                      <c:pt idx="2922">
                        <c:v>-1.6768519461631099E-3</c:v>
                      </c:pt>
                      <c:pt idx="2923">
                        <c:v>-1.4926098482610001E-3</c:v>
                      </c:pt>
                      <c:pt idx="2924">
                        <c:v>-1.2998027347738601E-3</c:v>
                      </c:pt>
                      <c:pt idx="2925">
                        <c:v>-1.0976380461529E-3</c:v>
                      </c:pt>
                      <c:pt idx="2926">
                        <c:v>-8.8554274955625605E-4</c:v>
                      </c:pt>
                      <c:pt idx="2927">
                        <c:v>-6.6303934703138901E-4</c:v>
                      </c:pt>
                      <c:pt idx="2928">
                        <c:v>-4.2984097759722698E-4</c:v>
                      </c:pt>
                      <c:pt idx="2929">
                        <c:v>-1.86205884163966E-4</c:v>
                      </c:pt>
                      <c:pt idx="2930" formatCode="0.00E+00">
                        <c:v>6.7180336303591194E-5</c:v>
                      </c:pt>
                      <c:pt idx="2931">
                        <c:v>3.2904854085078302E-4</c:v>
                      </c:pt>
                      <c:pt idx="2932">
                        <c:v>5.9748743727780398E-4</c:v>
                      </c:pt>
                      <c:pt idx="2933">
                        <c:v>8.6995657485476401E-4</c:v>
                      </c:pt>
                      <c:pt idx="2934">
                        <c:v>1.14338493187783E-3</c:v>
                      </c:pt>
                      <c:pt idx="2935">
                        <c:v>1.41404346660409E-3</c:v>
                      </c:pt>
                      <c:pt idx="2936">
                        <c:v>1.6779965010677101E-3</c:v>
                      </c:pt>
                      <c:pt idx="2937">
                        <c:v>1.93100637214313E-3</c:v>
                      </c:pt>
                      <c:pt idx="2938">
                        <c:v>2.1687065589630901E-3</c:v>
                      </c:pt>
                      <c:pt idx="2939">
                        <c:v>2.3868619844864499E-3</c:v>
                      </c:pt>
                      <c:pt idx="2940">
                        <c:v>2.5814107526645901E-3</c:v>
                      </c:pt>
                      <c:pt idx="2941">
                        <c:v>2.74913385059955E-3</c:v>
                      </c:pt>
                      <c:pt idx="2942">
                        <c:v>2.8869383052051402E-3</c:v>
                      </c:pt>
                      <c:pt idx="2943">
                        <c:v>2.9928129497664999E-3</c:v>
                      </c:pt>
                      <c:pt idx="2944">
                        <c:v>3.0654622559482198E-3</c:v>
                      </c:pt>
                      <c:pt idx="2945">
                        <c:v>3.10444180107333E-3</c:v>
                      </c:pt>
                      <c:pt idx="2946">
                        <c:v>3.1101958647614201E-3</c:v>
                      </c:pt>
                      <c:pt idx="2947">
                        <c:v>3.0840554104041001E-3</c:v>
                      </c:pt>
                      <c:pt idx="2948">
                        <c:v>3.0281776954218498E-3</c:v>
                      </c:pt>
                      <c:pt idx="2949">
                        <c:v>2.94530858549378E-3</c:v>
                      </c:pt>
                      <c:pt idx="2950">
                        <c:v>2.83911112510764E-3</c:v>
                      </c:pt>
                      <c:pt idx="2951">
                        <c:v>2.7137856234436498E-3</c:v>
                      </c:pt>
                      <c:pt idx="2952">
                        <c:v>2.5739573463502601E-3</c:v>
                      </c:pt>
                      <c:pt idx="2953">
                        <c:v>2.4245562238607802E-3</c:v>
                      </c:pt>
                      <c:pt idx="2954">
                        <c:v>2.2707558656577401E-3</c:v>
                      </c:pt>
                      <c:pt idx="2955">
                        <c:v>2.11783503141812E-3</c:v>
                      </c:pt>
                      <c:pt idx="2956">
                        <c:v>1.9709293502366502E-3</c:v>
                      </c:pt>
                      <c:pt idx="2957">
                        <c:v>1.8351132745434301E-3</c:v>
                      </c:pt>
                      <c:pt idx="2958">
                        <c:v>1.7150936919928801E-3</c:v>
                      </c:pt>
                      <c:pt idx="2959">
                        <c:v>1.6152985262568901E-3</c:v>
                      </c:pt>
                      <c:pt idx="2960">
                        <c:v>1.53965951600349E-3</c:v>
                      </c:pt>
                      <c:pt idx="2961">
                        <c:v>1.4915033534626599E-3</c:v>
                      </c:pt>
                      <c:pt idx="2962">
                        <c:v>1.4732656419026301E-3</c:v>
                      </c:pt>
                      <c:pt idx="2963">
                        <c:v>1.48665964078265E-3</c:v>
                      </c:pt>
                      <c:pt idx="2964">
                        <c:v>1.53248639230118E-3</c:v>
                      </c:pt>
                      <c:pt idx="2965">
                        <c:v>1.61080655747586E-3</c:v>
                      </c:pt>
                      <c:pt idx="2966">
                        <c:v>1.72064018576765E-3</c:v>
                      </c:pt>
                      <c:pt idx="2967">
                        <c:v>1.8601481413138899E-3</c:v>
                      </c:pt>
                      <c:pt idx="2968">
                        <c:v>2.02720624094935E-3</c:v>
                      </c:pt>
                      <c:pt idx="2969">
                        <c:v>2.2187813546031901E-3</c:v>
                      </c:pt>
                      <c:pt idx="2970">
                        <c:v>2.4313704016002201E-3</c:v>
                      </c:pt>
                      <c:pt idx="2971">
                        <c:v>2.6611179016746899E-3</c:v>
                      </c:pt>
                      <c:pt idx="2972">
                        <c:v>2.9039333797042498E-3</c:v>
                      </c:pt>
                      <c:pt idx="2973">
                        <c:v>3.1558724184238998E-3</c:v>
                      </c:pt>
                      <c:pt idx="2974">
                        <c:v>3.41302099824131E-3</c:v>
                      </c:pt>
                      <c:pt idx="2975">
                        <c:v>3.6717144485736699E-3</c:v>
                      </c:pt>
                      <c:pt idx="2976">
                        <c:v>3.9286648011827904E-3</c:v>
                      </c:pt>
                      <c:pt idx="2977">
                        <c:v>4.1809478136403703E-3</c:v>
                      </c:pt>
                      <c:pt idx="2978">
                        <c:v>4.42623932009678E-3</c:v>
                      </c:pt>
                      <c:pt idx="2979">
                        <c:v>4.6626116937361298E-3</c:v>
                      </c:pt>
                      <c:pt idx="2980">
                        <c:v>4.8888949412711899E-3</c:v>
                      </c:pt>
                      <c:pt idx="2981">
                        <c:v>5.1042861822829903E-3</c:v>
                      </c:pt>
                      <c:pt idx="2982">
                        <c:v>5.3086399568451903E-3</c:v>
                      </c:pt>
                      <c:pt idx="2983">
                        <c:v>5.5019183115545102E-3</c:v>
                      </c:pt>
                      <c:pt idx="2984">
                        <c:v>5.6844324332937096E-3</c:v>
                      </c:pt>
                      <c:pt idx="2985">
                        <c:v>5.8565392573355704E-3</c:v>
                      </c:pt>
                      <c:pt idx="2986">
                        <c:v>6.0189294498732898E-3</c:v>
                      </c:pt>
                      <c:pt idx="2987">
                        <c:v>6.1722858580707E-3</c:v>
                      </c:pt>
                      <c:pt idx="2988">
                        <c:v>6.3175509118565502E-3</c:v>
                      </c:pt>
                      <c:pt idx="2989">
                        <c:v>6.4555765718772003E-3</c:v>
                      </c:pt>
                      <c:pt idx="2990">
                        <c:v>6.5870640924161304E-3</c:v>
                      </c:pt>
                      <c:pt idx="2991">
                        <c:v>6.7128619542794902E-3</c:v>
                      </c:pt>
                      <c:pt idx="2992">
                        <c:v>6.83380573417514E-3</c:v>
                      </c:pt>
                      <c:pt idx="2993">
                        <c:v>6.9506858007935398E-3</c:v>
                      </c:pt>
                      <c:pt idx="2994">
                        <c:v>7.0643524825307899E-3</c:v>
                      </c:pt>
                      <c:pt idx="2995">
                        <c:v>7.1757063993862797E-3</c:v>
                      </c:pt>
                      <c:pt idx="2996">
                        <c:v>7.2859172563410797E-3</c:v>
                      </c:pt>
                      <c:pt idx="2997">
                        <c:v>7.3960405049094697E-3</c:v>
                      </c:pt>
                      <c:pt idx="2998">
                        <c:v>7.5071072200677399E-3</c:v>
                      </c:pt>
                      <c:pt idx="2999">
                        <c:v>7.6202500771839201E-3</c:v>
                      </c:pt>
                      <c:pt idx="3000">
                        <c:v>7.7368867672487898E-3</c:v>
                      </c:pt>
                      <c:pt idx="3001">
                        <c:v>7.8581968091565504E-3</c:v>
                      </c:pt>
                      <c:pt idx="3002">
                        <c:v>7.9852525574710797E-3</c:v>
                      </c:pt>
                      <c:pt idx="3003">
                        <c:v>8.1188372920134901E-3</c:v>
                      </c:pt>
                      <c:pt idx="3004">
                        <c:v>8.2592795433979599E-3</c:v>
                      </c:pt>
                      <c:pt idx="3005">
                        <c:v>8.4066302570389492E-3</c:v>
                      </c:pt>
                      <c:pt idx="3006">
                        <c:v>8.5603615965509205E-3</c:v>
                      </c:pt>
                      <c:pt idx="3007">
                        <c:v>8.7192031226703895E-3</c:v>
                      </c:pt>
                      <c:pt idx="3008">
                        <c:v>8.8811786822182402E-3</c:v>
                      </c:pt>
                      <c:pt idx="3009">
                        <c:v>9.0435694705459004E-3</c:v>
                      </c:pt>
                      <c:pt idx="3010">
                        <c:v>9.2028608403816707E-3</c:v>
                      </c:pt>
                      <c:pt idx="3011">
                        <c:v>9.3549052709945603E-3</c:v>
                      </c:pt>
                      <c:pt idx="3012">
                        <c:v>9.4948193330198494E-3</c:v>
                      </c:pt>
                      <c:pt idx="3013">
                        <c:v>9.6170039831452708E-3</c:v>
                      </c:pt>
                      <c:pt idx="3014">
                        <c:v>9.7155477389048103E-3</c:v>
                      </c:pt>
                      <c:pt idx="3015">
                        <c:v>9.7841268048517293E-3</c:v>
                      </c:pt>
                      <c:pt idx="3016">
                        <c:v>9.8167850028610098E-3</c:v>
                      </c:pt>
                      <c:pt idx="3017">
                        <c:v>9.8072669284082203E-3</c:v>
                      </c:pt>
                      <c:pt idx="3018">
                        <c:v>9.7498954635791904E-3</c:v>
                      </c:pt>
                      <c:pt idx="3019">
                        <c:v>9.6398050316222894E-3</c:v>
                      </c:pt>
                      <c:pt idx="3020">
                        <c:v>9.4728143078296693E-3</c:v>
                      </c:pt>
                      <c:pt idx="3021">
                        <c:v>9.2458800150161807E-3</c:v>
                      </c:pt>
                      <c:pt idx="3022">
                        <c:v>8.9570632766039198E-3</c:v>
                      </c:pt>
                      <c:pt idx="3023">
                        <c:v>8.6058960311185696E-3</c:v>
                      </c:pt>
                      <c:pt idx="3024">
                        <c:v>8.1933763326330691E-3</c:v>
                      </c:pt>
                      <c:pt idx="3025">
                        <c:v>7.7218841649996399E-3</c:v>
                      </c:pt>
                      <c:pt idx="3026">
                        <c:v>7.1951199444084298E-3</c:v>
                      </c:pt>
                      <c:pt idx="3027">
                        <c:v>6.6184421780627204E-3</c:v>
                      </c:pt>
                      <c:pt idx="3028">
                        <c:v>5.9983780835709596E-3</c:v>
                      </c:pt>
                      <c:pt idx="3029">
                        <c:v>5.3424753989582E-3</c:v>
                      </c:pt>
                      <c:pt idx="3030">
                        <c:v>4.65936666519658E-3</c:v>
                      </c:pt>
                      <c:pt idx="3031">
                        <c:v>3.9582246431541001E-3</c:v>
                      </c:pt>
                      <c:pt idx="3032">
                        <c:v>3.2487513854503399E-3</c:v>
                      </c:pt>
                      <c:pt idx="3033">
                        <c:v>2.5404842309721901E-3</c:v>
                      </c:pt>
                      <c:pt idx="3034">
                        <c:v>1.8429802911032599E-3</c:v>
                      </c:pt>
                      <c:pt idx="3035">
                        <c:v>1.1653837874367899E-3</c:v>
                      </c:pt>
                      <c:pt idx="3036">
                        <c:v>5.1636791797312297E-4</c:v>
                      </c:pt>
                      <c:pt idx="3037" formatCode="0.00E+00">
                        <c:v>-9.6609032778318494E-5</c:v>
                      </c:pt>
                      <c:pt idx="3038">
                        <c:v>-6.6714998030060904E-4</c:v>
                      </c:pt>
                      <c:pt idx="3039">
                        <c:v>-1.1901045517969801E-3</c:v>
                      </c:pt>
                      <c:pt idx="3040">
                        <c:v>-1.66166686193747E-3</c:v>
                      </c:pt>
                      <c:pt idx="3041">
                        <c:v>-2.0792103786868598E-3</c:v>
                      </c:pt>
                      <c:pt idx="3042">
                        <c:v>-2.4419743279854799E-3</c:v>
                      </c:pt>
                      <c:pt idx="3043">
                        <c:v>-2.7504494676878202E-3</c:v>
                      </c:pt>
                      <c:pt idx="3044">
                        <c:v>-3.0063576363525599E-3</c:v>
                      </c:pt>
                      <c:pt idx="3045">
                        <c:v>-3.2123246467379899E-3</c:v>
                      </c:pt>
                      <c:pt idx="3046">
                        <c:v>-3.3719548362580601E-3</c:v>
                      </c:pt>
                      <c:pt idx="3047">
                        <c:v>-3.4895774628558498E-3</c:v>
                      </c:pt>
                      <c:pt idx="3048">
                        <c:v>-3.5700967440934301E-3</c:v>
                      </c:pt>
                      <c:pt idx="3049">
                        <c:v>-3.61875280728516E-3</c:v>
                      </c:pt>
                      <c:pt idx="3050">
                        <c:v>-3.6406738330141799E-3</c:v>
                      </c:pt>
                      <c:pt idx="3051">
                        <c:v>-3.64104509006414E-3</c:v>
                      </c:pt>
                      <c:pt idx="3052">
                        <c:v>-3.6248516082628499E-3</c:v>
                      </c:pt>
                      <c:pt idx="3053">
                        <c:v>-3.59678716200802E-3</c:v>
                      </c:pt>
                      <c:pt idx="3054">
                        <c:v>-3.56113405071962E-3</c:v>
                      </c:pt>
                      <c:pt idx="3055">
                        <c:v>-3.5217527609574298E-3</c:v>
                      </c:pt>
                      <c:pt idx="3056">
                        <c:v>-3.48219212670162E-3</c:v>
                      </c:pt>
                      <c:pt idx="3057">
                        <c:v>-3.4456019549932901E-3</c:v>
                      </c:pt>
                      <c:pt idx="3058">
                        <c:v>-3.41491073098401E-3</c:v>
                      </c:pt>
                      <c:pt idx="3059">
                        <c:v>-3.3927154389140398E-3</c:v>
                      </c:pt>
                      <c:pt idx="3060">
                        <c:v>-3.3815613879386599E-3</c:v>
                      </c:pt>
                      <c:pt idx="3061">
                        <c:v>-3.3833011950770999E-3</c:v>
                      </c:pt>
                      <c:pt idx="3062">
                        <c:v>-3.3999633894676601E-3</c:v>
                      </c:pt>
                      <c:pt idx="3063">
                        <c:v>-3.4334225946318999E-3</c:v>
                      </c:pt>
                      <c:pt idx="3064">
                        <c:v>-3.4856120250198398E-3</c:v>
                      </c:pt>
                      <c:pt idx="3065">
                        <c:v>-3.55807903722379E-3</c:v>
                      </c:pt>
                      <c:pt idx="3066">
                        <c:v>-3.6520359116975001E-3</c:v>
                      </c:pt>
                      <c:pt idx="3067">
                        <c:v>-3.76875089422107E-3</c:v>
                      </c:pt>
                      <c:pt idx="3068">
                        <c:v>-3.9088777273434397E-3</c:v>
                      </c:pt>
                      <c:pt idx="3069">
                        <c:v>-4.0727548755825098E-3</c:v>
                      </c:pt>
                      <c:pt idx="3070">
                        <c:v>-4.2603759077643804E-3</c:v>
                      </c:pt>
                      <c:pt idx="3071">
                        <c:v>-4.4712715722536297E-3</c:v>
                      </c:pt>
                      <c:pt idx="3072">
                        <c:v>-4.7046131069272898E-3</c:v>
                      </c:pt>
                      <c:pt idx="3073">
                        <c:v>-4.9591419577986497E-3</c:v>
                      </c:pt>
                      <c:pt idx="3074">
                        <c:v>-5.2331836056582299E-3</c:v>
                      </c:pt>
                      <c:pt idx="3075">
                        <c:v>-5.52466199239299E-3</c:v>
                      </c:pt>
                      <c:pt idx="3076">
                        <c:v>-5.8313506506339598E-3</c:v>
                      </c:pt>
                      <c:pt idx="3077">
                        <c:v>-6.1504343842620603E-3</c:v>
                      </c:pt>
                      <c:pt idx="3078">
                        <c:v>-6.4792606436472897E-3</c:v>
                      </c:pt>
                      <c:pt idx="3079">
                        <c:v>-6.8148975300567002E-3</c:v>
                      </c:pt>
                      <c:pt idx="3080">
                        <c:v>-7.1543472439637998E-3</c:v>
                      </c:pt>
                      <c:pt idx="3081">
                        <c:v>-7.4945898878653102E-3</c:v>
                      </c:pt>
                      <c:pt idx="3082">
                        <c:v>-7.8325740172099298E-3</c:v>
                      </c:pt>
                      <c:pt idx="3083">
                        <c:v>-8.1651644409762494E-3</c:v>
                      </c:pt>
                      <c:pt idx="3084">
                        <c:v>-8.4893031521238102E-3</c:v>
                      </c:pt>
                      <c:pt idx="3085">
                        <c:v>-8.8020620843345092E-3</c:v>
                      </c:pt>
                      <c:pt idx="3086">
                        <c:v>-9.1006250094941808E-3</c:v>
                      </c:pt>
                      <c:pt idx="3087">
                        <c:v>-9.3822950545732493E-3</c:v>
                      </c:pt>
                      <c:pt idx="3088">
                        <c:v>-9.6442908921686599E-3</c:v>
                      </c:pt>
                      <c:pt idx="3089">
                        <c:v>-9.8840304416818198E-3</c:v>
                      </c:pt>
                      <c:pt idx="3090">
                        <c:v>-1.00993022552445E-2</c:v>
                      </c:pt>
                      <c:pt idx="3091">
                        <c:v>-1.02879893116347E-2</c:v>
                      </c:pt>
                      <c:pt idx="3092">
                        <c:v>-1.04486581809003E-2</c:v>
                      </c:pt>
                      <c:pt idx="3093">
                        <c:v>-1.05799380959612E-2</c:v>
                      </c:pt>
                      <c:pt idx="3094">
                        <c:v>-1.06808136006252E-2</c:v>
                      </c:pt>
                      <c:pt idx="3095">
                        <c:v>-1.07508889370364E-2</c:v>
                      </c:pt>
                      <c:pt idx="3096">
                        <c:v>-1.0789945613541499E-2</c:v>
                      </c:pt>
                      <c:pt idx="3097">
                        <c:v>-1.07984494307837E-2</c:v>
                      </c:pt>
                      <c:pt idx="3098">
                        <c:v>-1.0777252775487399E-2</c:v>
                      </c:pt>
                      <c:pt idx="3099">
                        <c:v>-1.07278297474256E-2</c:v>
                      </c:pt>
                      <c:pt idx="3100">
                        <c:v>-1.06521868553118E-2</c:v>
                      </c:pt>
                      <c:pt idx="3101">
                        <c:v>-1.05526752185019E-2</c:v>
                      </c:pt>
                      <c:pt idx="3102">
                        <c:v>-1.0432042175929201E-2</c:v>
                      </c:pt>
                      <c:pt idx="3103">
                        <c:v>-1.02935830695528E-2</c:v>
                      </c:pt>
                      <c:pt idx="3104">
                        <c:v>-1.0140736643718199E-2</c:v>
                      </c:pt>
                      <c:pt idx="3105">
                        <c:v>-9.9768858467451996E-3</c:v>
                      </c:pt>
                      <c:pt idx="3106">
                        <c:v>-9.8060491239004705E-3</c:v>
                      </c:pt>
                      <c:pt idx="3107">
                        <c:v>-9.6318928551278795E-3</c:v>
                      </c:pt>
                      <c:pt idx="3108">
                        <c:v>-9.4579062318107792E-3</c:v>
                      </c:pt>
                      <c:pt idx="3109">
                        <c:v>-9.2875950337447805E-3</c:v>
                      </c:pt>
                      <c:pt idx="3110">
                        <c:v>-9.1239741548070699E-3</c:v>
                      </c:pt>
                      <c:pt idx="3111">
                        <c:v>-8.9696187726891804E-3</c:v>
                      </c:pt>
                      <c:pt idx="3112">
                        <c:v>-8.82684035868893E-3</c:v>
                      </c:pt>
                      <c:pt idx="3113">
                        <c:v>-8.6968896545312601E-3</c:v>
                      </c:pt>
                      <c:pt idx="3114">
                        <c:v>-8.5801260781963994E-3</c:v>
                      </c:pt>
                      <c:pt idx="3115">
                        <c:v>-8.47632756691955E-3</c:v>
                      </c:pt>
                      <c:pt idx="3116">
                        <c:v>-8.3845482616412906E-3</c:v>
                      </c:pt>
                      <c:pt idx="3117">
                        <c:v>-8.3031767991244097E-3</c:v>
                      </c:pt>
                      <c:pt idx="3118">
                        <c:v>-8.2295549032442798E-3</c:v>
                      </c:pt>
                      <c:pt idx="3119">
                        <c:v>-8.1603028555792805E-3</c:v>
                      </c:pt>
                      <c:pt idx="3120">
                        <c:v>-8.09148690642531E-3</c:v>
                      </c:pt>
                      <c:pt idx="3121">
                        <c:v>-8.0188728205702296E-3</c:v>
                      </c:pt>
                      <c:pt idx="3122">
                        <c:v>-7.9381400841681306E-3</c:v>
                      </c:pt>
                      <c:pt idx="3123">
                        <c:v>-7.8449468575018493E-3</c:v>
                      </c:pt>
                      <c:pt idx="3124">
                        <c:v>-7.7350523891556999E-3</c:v>
                      </c:pt>
                      <c:pt idx="3125">
                        <c:v>-7.6044809608270397E-3</c:v>
                      </c:pt>
                      <c:pt idx="3126">
                        <c:v>-7.4497775775770603E-3</c:v>
                      </c:pt>
                      <c:pt idx="3127">
                        <c:v>-7.2684043014383196E-3</c:v>
                      </c:pt>
                      <c:pt idx="3128">
                        <c:v>-7.0586613508607501E-3</c:v>
                      </c:pt>
                      <c:pt idx="3129">
                        <c:v>-6.8197240080016498E-3</c:v>
                      </c:pt>
                      <c:pt idx="3130">
                        <c:v>-6.5519173654768996E-3</c:v>
                      </c:pt>
                      <c:pt idx="3131">
                        <c:v>-6.2565586245911598E-3</c:v>
                      </c:pt>
                      <c:pt idx="3132">
                        <c:v>-5.93599698887103E-3</c:v>
                      </c:pt>
                      <c:pt idx="3133">
                        <c:v>-5.5932714777679601E-3</c:v>
                      </c:pt>
                      <c:pt idx="3134">
                        <c:v>-5.2323855588557299E-3</c:v>
                      </c:pt>
                      <c:pt idx="3135">
                        <c:v>-4.8579391567439498E-3</c:v>
                      </c:pt>
                      <c:pt idx="3136">
                        <c:v>-4.4750236611319104E-3</c:v>
                      </c:pt>
                      <c:pt idx="3137">
                        <c:v>-4.08889766254653E-3</c:v>
                      </c:pt>
                      <c:pt idx="3138">
                        <c:v>-3.70520422881057E-3</c:v>
                      </c:pt>
                      <c:pt idx="3139">
                        <c:v>-3.3293552043389199E-3</c:v>
                      </c:pt>
                      <c:pt idx="3140">
                        <c:v>-2.9666797707678799E-3</c:v>
                      </c:pt>
                      <c:pt idx="3141">
                        <c:v>-2.6221220893198199E-3</c:v>
                      </c:pt>
                      <c:pt idx="3142">
                        <c:v>-2.3001548849546599E-3</c:v>
                      </c:pt>
                      <c:pt idx="3143">
                        <c:v>-2.0047549542835E-3</c:v>
                      </c:pt>
                      <c:pt idx="3144">
                        <c:v>-1.73909274576387E-3</c:v>
                      </c:pt>
                      <c:pt idx="3145">
                        <c:v>-1.5058217102252201E-3</c:v>
                      </c:pt>
                      <c:pt idx="3146">
                        <c:v>-1.3069872287554301E-3</c:v>
                      </c:pt>
                      <c:pt idx="3147">
                        <c:v>-1.1439450031872701E-3</c:v>
                      </c:pt>
                      <c:pt idx="3148">
                        <c:v>-1.01748632458092E-3</c:v>
                      </c:pt>
                      <c:pt idx="3149">
                        <c:v>-9.2771669714834999E-4</c:v>
                      </c:pt>
                      <c:pt idx="3150">
                        <c:v>-8.7427213309182103E-4</c:v>
                      </c:pt>
                      <c:pt idx="3151">
                        <c:v>-8.5623569010802097E-4</c:v>
                      </c:pt>
                      <c:pt idx="3152">
                        <c:v>-8.7236642060652201E-4</c:v>
                      </c:pt>
                      <c:pt idx="3153">
                        <c:v>-9.2126952811311504E-4</c:v>
                      </c:pt>
                      <c:pt idx="3154">
                        <c:v>-1.0006169468086E-3</c:v>
                      </c:pt>
                      <c:pt idx="3155">
                        <c:v>-1.10798447566005E-3</c:v>
                      </c:pt>
                      <c:pt idx="3156">
                        <c:v>-1.2408086066511199E-3</c:v>
                      </c:pt>
                      <c:pt idx="3157">
                        <c:v>-1.3962019957581299E-3</c:v>
                      </c:pt>
                      <c:pt idx="3158">
                        <c:v>-1.5711247698423001E-3</c:v>
                      </c:pt>
                      <c:pt idx="3159">
                        <c:v>-1.76233819255303E-3</c:v>
                      </c:pt>
                      <c:pt idx="3160">
                        <c:v>-1.9662761528868901E-3</c:v>
                      </c:pt>
                      <c:pt idx="3161">
                        <c:v>-2.1791880786595401E-3</c:v>
                      </c:pt>
                      <c:pt idx="3162">
                        <c:v>-2.3973160841734699E-3</c:v>
                      </c:pt>
                      <c:pt idx="3163">
                        <c:v>-2.6167038407466999E-3</c:v>
                      </c:pt>
                      <c:pt idx="3164">
                        <c:v>-2.8336631295855E-3</c:v>
                      </c:pt>
                      <c:pt idx="3165">
                        <c:v>-3.04429044797526E-3</c:v>
                      </c:pt>
                      <c:pt idx="3166">
                        <c:v>-3.2448964550138401E-3</c:v>
                      </c:pt>
                      <c:pt idx="3167">
                        <c:v>-3.43188044087078E-3</c:v>
                      </c:pt>
                      <c:pt idx="3168">
                        <c:v>-3.6019132490617898E-3</c:v>
                      </c:pt>
                      <c:pt idx="3169">
                        <c:v>-3.7521544905918598E-3</c:v>
                      </c:pt>
                      <c:pt idx="3170">
                        <c:v>-3.88011115209318E-3</c:v>
                      </c:pt>
                      <c:pt idx="3171">
                        <c:v>-3.9836566730561702E-3</c:v>
                      </c:pt>
                      <c:pt idx="3172">
                        <c:v>-4.0611606800520896E-3</c:v>
                      </c:pt>
                      <c:pt idx="3173">
                        <c:v>-4.1114909845697701E-3</c:v>
                      </c:pt>
                      <c:pt idx="3174">
                        <c:v>-4.1341003075283803E-3</c:v>
                      </c:pt>
                      <c:pt idx="3175">
                        <c:v>-4.1289714498119103E-3</c:v>
                      </c:pt>
                      <c:pt idx="3176">
                        <c:v>-4.0964815764891601E-3</c:v>
                      </c:pt>
                      <c:pt idx="3177">
                        <c:v>-4.0375570813194796E-3</c:v>
                      </c:pt>
                      <c:pt idx="3178">
                        <c:v>-3.9536757850929197E-3</c:v>
                      </c:pt>
                      <c:pt idx="3179">
                        <c:v>-3.8464261897460401E-3</c:v>
                      </c:pt>
                      <c:pt idx="3180">
                        <c:v>-3.7182264030672699E-3</c:v>
                      </c:pt>
                      <c:pt idx="3181">
                        <c:v>-3.5719585046919099E-3</c:v>
                      </c:pt>
                      <c:pt idx="3182">
                        <c:v>-3.41033290979638E-3</c:v>
                      </c:pt>
                      <c:pt idx="3183">
                        <c:v>-3.2364736615039199E-3</c:v>
                      </c:pt>
                      <c:pt idx="3184">
                        <c:v>-3.0537619582776498E-3</c:v>
                      </c:pt>
                      <c:pt idx="3185">
                        <c:v>-2.8653883754264299E-3</c:v>
                      </c:pt>
                      <c:pt idx="3186">
                        <c:v>-2.6748322405448798E-3</c:v>
                      </c:pt>
                      <c:pt idx="3187">
                        <c:v>-2.4855148633803502E-3</c:v>
                      </c:pt>
                      <c:pt idx="3188">
                        <c:v>-2.3008145531579699E-3</c:v>
                      </c:pt>
                      <c:pt idx="3189">
                        <c:v>-2.1239794392524602E-3</c:v>
                      </c:pt>
                      <c:pt idx="3190">
                        <c:v>-1.9581568257020401E-3</c:v>
                      </c:pt>
                      <c:pt idx="3191">
                        <c:v>-1.8063248302358601E-3</c:v>
                      </c:pt>
                      <c:pt idx="3192">
                        <c:v>-1.6709381245379701E-3</c:v>
                      </c:pt>
                      <c:pt idx="3193">
                        <c:v>-1.5541196261935699E-3</c:v>
                      </c:pt>
                      <c:pt idx="3194">
                        <c:v>-1.4577575688386299E-3</c:v>
                      </c:pt>
                      <c:pt idx="3195">
                        <c:v>-1.3833900959533199E-3</c:v>
                      </c:pt>
                      <c:pt idx="3196">
                        <c:v>-1.3320945019931101E-3</c:v>
                      </c:pt>
                      <c:pt idx="3197">
                        <c:v>-1.3047226896852201E-3</c:v>
                      </c:pt>
                      <c:pt idx="3198">
                        <c:v>-1.30165404373548E-3</c:v>
                      </c:pt>
                      <c:pt idx="3199">
                        <c:v>-1.3228840810083501E-3</c:v>
                      </c:pt>
                      <c:pt idx="3200">
                        <c:v>-1.3682340540844399E-3</c:v>
                      </c:pt>
                      <c:pt idx="3201">
                        <c:v>-1.4372350057115901E-3</c:v>
                      </c:pt>
                      <c:pt idx="3202">
                        <c:v>-1.5290899985023101E-3</c:v>
                      </c:pt>
                      <c:pt idx="3203">
                        <c:v>-1.6424466630972801E-3</c:v>
                      </c:pt>
                      <c:pt idx="3204">
                        <c:v>-1.77573929683159E-3</c:v>
                      </c:pt>
                      <c:pt idx="3205">
                        <c:v>-1.9270402397884999E-3</c:v>
                      </c:pt>
                      <c:pt idx="3206">
                        <c:v>-2.0941462738238701E-3</c:v>
                      </c:pt>
                      <c:pt idx="3207">
                        <c:v>-2.27449417550397E-3</c:v>
                      </c:pt>
                      <c:pt idx="3208">
                        <c:v>-2.4651201958444998E-3</c:v>
                      </c:pt>
                      <c:pt idx="3209">
                        <c:v>-2.66311011117037E-3</c:v>
                      </c:pt>
                      <c:pt idx="3210">
                        <c:v>-2.8649742508552799E-3</c:v>
                      </c:pt>
                      <c:pt idx="3211">
                        <c:v>-3.0671174784656901E-3</c:v>
                      </c:pt>
                      <c:pt idx="3212">
                        <c:v>-3.2658670895128099E-3</c:v>
                      </c:pt>
                      <c:pt idx="3213">
                        <c:v>-3.4577915585643098E-3</c:v>
                      </c:pt>
                      <c:pt idx="3214">
                        <c:v>-3.6391542220950402E-3</c:v>
                      </c:pt>
                      <c:pt idx="3215">
                        <c:v>-3.8063936812833899E-3</c:v>
                      </c:pt>
                      <c:pt idx="3216">
                        <c:v>-3.9563217542717202E-3</c:v>
                      </c:pt>
                      <c:pt idx="3217">
                        <c:v>-4.0862889230422802E-3</c:v>
                      </c:pt>
                      <c:pt idx="3218">
                        <c:v>-4.1941289423934099E-3</c:v>
                      </c:pt>
                      <c:pt idx="3219">
                        <c:v>-4.27818115175154E-3</c:v>
                      </c:pt>
                      <c:pt idx="3220">
                        <c:v>-4.3376695463238297E-3</c:v>
                      </c:pt>
                      <c:pt idx="3221">
                        <c:v>-4.3721553317331097E-3</c:v>
                      </c:pt>
                      <c:pt idx="3222">
                        <c:v>-4.3818757677259301E-3</c:v>
                      </c:pt>
                      <c:pt idx="3223">
                        <c:v>-4.3678189798377204E-3</c:v>
                      </c:pt>
                      <c:pt idx="3224">
                        <c:v>-4.3315792173435003E-3</c:v>
                      </c:pt>
                      <c:pt idx="3225">
                        <c:v>-4.2752183053232301E-3</c:v>
                      </c:pt>
                      <c:pt idx="3226">
                        <c:v>-4.2012445756296497E-3</c:v>
                      </c:pt>
                      <c:pt idx="3227">
                        <c:v>-4.1125540730621198E-3</c:v>
                      </c:pt>
                      <c:pt idx="3228">
                        <c:v>-4.0121954809062702E-3</c:v>
                      </c:pt>
                      <c:pt idx="3229">
                        <c:v>-3.9032386631230901E-3</c:v>
                      </c:pt>
                      <c:pt idx="3230">
                        <c:v>-3.7888404310594502E-3</c:v>
                      </c:pt>
                      <c:pt idx="3231">
                        <c:v>-3.6719787953289301E-3</c:v>
                      </c:pt>
                      <c:pt idx="3232">
                        <c:v>-3.5554044543052599E-3</c:v>
                      </c:pt>
                      <c:pt idx="3233">
                        <c:v>-3.4415768903727499E-3</c:v>
                      </c:pt>
                      <c:pt idx="3234">
                        <c:v>-3.33275288261747E-3</c:v>
                      </c:pt>
                      <c:pt idx="3235">
                        <c:v>-3.2306356175802599E-3</c:v>
                      </c:pt>
                      <c:pt idx="3236">
                        <c:v>-3.1368419976378599E-3</c:v>
                      </c:pt>
                      <c:pt idx="3237">
                        <c:v>-3.0524470517300198E-3</c:v>
                      </c:pt>
                      <c:pt idx="3238">
                        <c:v>-2.97793515321803E-3</c:v>
                      </c:pt>
                      <c:pt idx="3239">
                        <c:v>-2.91351573244303E-3</c:v>
                      </c:pt>
                      <c:pt idx="3240">
                        <c:v>-2.85917700274655E-3</c:v>
                      </c:pt>
                      <c:pt idx="3241">
                        <c:v>-2.8146054988293099E-3</c:v>
                      </c:pt>
                      <c:pt idx="3242">
                        <c:v>-2.7791743976578599E-3</c:v>
                      </c:pt>
                      <c:pt idx="3243">
                        <c:v>-2.7524506934399301E-3</c:v>
                      </c:pt>
                      <c:pt idx="3244">
                        <c:v>-2.7331951181964499E-3</c:v>
                      </c:pt>
                      <c:pt idx="3245">
                        <c:v>-2.7201541460808599E-3</c:v>
                      </c:pt>
                      <c:pt idx="3246">
                        <c:v>-2.71221137137764E-3</c:v>
                      </c:pt>
                      <c:pt idx="3247">
                        <c:v>-2.70814888201233E-3</c:v>
                      </c:pt>
                      <c:pt idx="3248">
                        <c:v>-2.70678886626252E-3</c:v>
                      </c:pt>
                      <c:pt idx="3249">
                        <c:v>-2.7070625252332801E-3</c:v>
                      </c:pt>
                      <c:pt idx="3250">
                        <c:v>-2.70790106196326E-3</c:v>
                      </c:pt>
                      <c:pt idx="3251">
                        <c:v>-2.7083590134892302E-3</c:v>
                      </c:pt>
                      <c:pt idx="3252">
                        <c:v>-2.7074820040492E-3</c:v>
                      </c:pt>
                      <c:pt idx="3253">
                        <c:v>-2.7043853547186799E-3</c:v>
                      </c:pt>
                      <c:pt idx="3254">
                        <c:v>-2.69840411852667E-3</c:v>
                      </c:pt>
                      <c:pt idx="3255">
                        <c:v>-2.68922008055216E-3</c:v>
                      </c:pt>
                      <c:pt idx="3256">
                        <c:v>-2.67637609399721E-3</c:v>
                      </c:pt>
                      <c:pt idx="3257">
                        <c:v>-2.6595682252989099E-3</c:v>
                      </c:pt>
                      <c:pt idx="3258">
                        <c:v>-2.6385906017909601E-3</c:v>
                      </c:pt>
                      <c:pt idx="3259">
                        <c:v>-2.6133553002656799E-3</c:v>
                      </c:pt>
                      <c:pt idx="3260">
                        <c:v>-2.5837121077694199E-3</c:v>
                      </c:pt>
                      <c:pt idx="3261">
                        <c:v>-2.5498616684455399E-3</c:v>
                      </c:pt>
                      <c:pt idx="3262">
                        <c:v>-2.5118607385045699E-3</c:v>
                      </c:pt>
                      <c:pt idx="3263">
                        <c:v>-2.46999421780529E-3</c:v>
                      </c:pt>
                      <c:pt idx="3264">
                        <c:v>-2.4242798462584302E-3</c:v>
                      </c:pt>
                      <c:pt idx="3265">
                        <c:v>-2.3748586661274901E-3</c:v>
                      </c:pt>
                      <c:pt idx="3266">
                        <c:v>-2.3220278453486101E-3</c:v>
                      </c:pt>
                      <c:pt idx="3267">
                        <c:v>-2.2661052896896699E-3</c:v>
                      </c:pt>
                      <c:pt idx="3268">
                        <c:v>-2.2076548124611902E-3</c:v>
                      </c:pt>
                      <c:pt idx="3269">
                        <c:v>-2.1469977794991101E-3</c:v>
                      </c:pt>
                      <c:pt idx="3270">
                        <c:v>-2.08471899814276E-3</c:v>
                      </c:pt>
                      <c:pt idx="3271">
                        <c:v>-2.02143575924485E-3</c:v>
                      </c:pt>
                      <c:pt idx="3272">
                        <c:v>-1.9580742003206999E-3</c:v>
                      </c:pt>
                      <c:pt idx="3273">
                        <c:v>-1.89523729554742E-3</c:v>
                      </c:pt>
                      <c:pt idx="3274">
                        <c:v>-1.83372270006714E-3</c:v>
                      </c:pt>
                      <c:pt idx="3275">
                        <c:v>-1.7742997330567299E-3</c:v>
                      </c:pt>
                      <c:pt idx="3276">
                        <c:v>-1.7176633872238499E-3</c:v>
                      </c:pt>
                      <c:pt idx="3277">
                        <c:v>-1.66484000141822E-3</c:v>
                      </c:pt>
                      <c:pt idx="3278">
                        <c:v>-1.61658097039933E-3</c:v>
                      </c:pt>
                      <c:pt idx="3279">
                        <c:v>-1.57357577204904E-3</c:v>
                      </c:pt>
                      <c:pt idx="3280">
                        <c:v>-1.5364290569476601E-3</c:v>
                      </c:pt>
                      <c:pt idx="3281">
                        <c:v>-1.5055019656356899E-3</c:v>
                      </c:pt>
                      <c:pt idx="3282">
                        <c:v>-1.48117430333558E-3</c:v>
                      </c:pt>
                      <c:pt idx="3283">
                        <c:v>-1.4637895348707001E-3</c:v>
                      </c:pt>
                      <c:pt idx="3284">
                        <c:v>-1.4535445283867601E-3</c:v>
                      </c:pt>
                      <c:pt idx="3285">
                        <c:v>-1.45063429763794E-3</c:v>
                      </c:pt>
                      <c:pt idx="3286">
                        <c:v>-1.4551056222797301E-3</c:v>
                      </c:pt>
                      <c:pt idx="3287">
                        <c:v>-1.4667689290247499E-3</c:v>
                      </c:pt>
                      <c:pt idx="3288">
                        <c:v>-1.4856206787401899E-3</c:v>
                      </c:pt>
                      <c:pt idx="3289">
                        <c:v>-1.5113990039341801E-3</c:v>
                      </c:pt>
                      <c:pt idx="3290">
                        <c:v>-1.5438905540441201E-3</c:v>
                      </c:pt>
                      <c:pt idx="3291">
                        <c:v>-1.5828550176337601E-3</c:v>
                      </c:pt>
                      <c:pt idx="3292">
                        <c:v>-1.6276815688216701E-3</c:v>
                      </c:pt>
                      <c:pt idx="3293">
                        <c:v>-1.6774625549965201E-3</c:v>
                      </c:pt>
                      <c:pt idx="3294">
                        <c:v>-1.73108048495015E-3</c:v>
                      </c:pt>
                      <c:pt idx="3295">
                        <c:v>-1.7872133616631499E-3</c:v>
                      </c:pt>
                      <c:pt idx="3296">
                        <c:v>-1.84406509299233E-3</c:v>
                      </c:pt>
                      <c:pt idx="3297">
                        <c:v>-1.89926531463556E-3</c:v>
                      </c:pt>
                      <c:pt idx="3298">
                        <c:v>-1.95000912301355E-3</c:v>
                      </c:pt>
                      <c:pt idx="3299">
                        <c:v>-1.99348401865365E-3</c:v>
                      </c:pt>
                      <c:pt idx="3300">
                        <c:v>-2.0263948811619901E-3</c:v>
                      </c:pt>
                      <c:pt idx="3301">
                        <c:v>-2.04532368392069E-3</c:v>
                      </c:pt>
                      <c:pt idx="3302">
                        <c:v>-2.04668455955894E-3</c:v>
                      </c:pt>
                      <c:pt idx="3303">
                        <c:v>-2.0270032261680399E-3</c:v>
                      </c:pt>
                      <c:pt idx="3304">
                        <c:v>-1.98299034633301E-3</c:v>
                      </c:pt>
                      <c:pt idx="3305">
                        <c:v>-1.91185260253658E-3</c:v>
                      </c:pt>
                      <c:pt idx="3306">
                        <c:v>-1.8111705790248101E-3</c:v>
                      </c:pt>
                      <c:pt idx="3307">
                        <c:v>-1.67938752708829E-3</c:v>
                      </c:pt>
                      <c:pt idx="3308">
                        <c:v>-1.5156317500003001E-3</c:v>
                      </c:pt>
                      <c:pt idx="3309">
                        <c:v>-1.3200868297573601E-3</c:v>
                      </c:pt>
                      <c:pt idx="3310">
                        <c:v>-1.0939683431658101E-3</c:v>
                      </c:pt>
                      <c:pt idx="3311">
                        <c:v>-8.3956313693987902E-4</c:v>
                      </c:pt>
                      <c:pt idx="3312">
                        <c:v>-5.5993920356911303E-4</c:v>
                      </c:pt>
                      <c:pt idx="3313">
                        <c:v>-2.59173217746218E-4</c:v>
                      </c:pt>
                      <c:pt idx="3314" formatCode="0.00E+00">
                        <c:v>5.7751112466807802E-5</c:v>
                      </c:pt>
                      <c:pt idx="3315">
                        <c:v>3.8523968737427903E-4</c:v>
                      </c:pt>
                      <c:pt idx="3316">
                        <c:v>7.1739881755472797E-4</c:v>
                      </c:pt>
                      <c:pt idx="3317">
                        <c:v>1.04789801344496E-3</c:v>
                      </c:pt>
                      <c:pt idx="3318">
                        <c:v>1.3702377889872901E-3</c:v>
                      </c:pt>
                      <c:pt idx="3319">
                        <c:v>1.6784192576101799E-3</c:v>
                      </c:pt>
                      <c:pt idx="3320">
                        <c:v>1.96595819297721E-3</c:v>
                      </c:pt>
                      <c:pt idx="3321">
                        <c:v>2.2273976469218801E-3</c:v>
                      </c:pt>
                      <c:pt idx="3322">
                        <c:v>2.4579104443996202E-3</c:v>
                      </c:pt>
                      <c:pt idx="3323">
                        <c:v>2.6535010540354302E-3</c:v>
                      </c:pt>
                      <c:pt idx="3324">
                        <c:v>2.8108349299624399E-3</c:v>
                      </c:pt>
                      <c:pt idx="3325">
                        <c:v>2.92756180961313E-3</c:v>
                      </c:pt>
                      <c:pt idx="3326">
                        <c:v>3.0022253858488098E-3</c:v>
                      </c:pt>
                      <c:pt idx="3327">
                        <c:v>3.0343667746498002E-3</c:v>
                      </c:pt>
                      <c:pt idx="3328">
                        <c:v>3.0243727059798102E-3</c:v>
                      </c:pt>
                      <c:pt idx="3329">
                        <c:v>2.97335523507324E-3</c:v>
                      </c:pt>
                      <c:pt idx="3330">
                        <c:v>2.8829915816015001E-3</c:v>
                      </c:pt>
                      <c:pt idx="3331">
                        <c:v>2.7556667678235599E-3</c:v>
                      </c:pt>
                      <c:pt idx="3332">
                        <c:v>2.5942483753352498E-3</c:v>
                      </c:pt>
                      <c:pt idx="3333">
                        <c:v>2.4017612668357298E-3</c:v>
                      </c:pt>
                      <c:pt idx="3334">
                        <c:v>2.1814545405461302E-3</c:v>
                      </c:pt>
                      <c:pt idx="3335">
                        <c:v>1.9365600777727101E-3</c:v>
                      </c:pt>
                      <c:pt idx="3336">
                        <c:v>1.6701044110140699E-3</c:v>
                      </c:pt>
                      <c:pt idx="3337">
                        <c:v>1.3856235253253901E-3</c:v>
                      </c:pt>
                      <c:pt idx="3338">
                        <c:v>1.0861186209588901E-3</c:v>
                      </c:pt>
                      <c:pt idx="3339">
                        <c:v>7.7469132956356805E-4</c:v>
                      </c:pt>
                      <c:pt idx="3340">
                        <c:v>4.5378682887602199E-4</c:v>
                      </c:pt>
                      <c:pt idx="3341">
                        <c:v>1.2607720248586401E-4</c:v>
                      </c:pt>
                      <c:pt idx="3342">
                        <c:v>-2.05756292616871E-4</c:v>
                      </c:pt>
                      <c:pt idx="3343">
                        <c:v>-5.3908139010792205E-4</c:v>
                      </c:pt>
                      <c:pt idx="3344">
                        <c:v>-8.7124498915194803E-4</c:v>
                      </c:pt>
                      <c:pt idx="3345">
                        <c:v>-1.1996590827917299E-3</c:v>
                      </c:pt>
                      <c:pt idx="3346">
                        <c:v>-1.5215134043459601E-3</c:v>
                      </c:pt>
                      <c:pt idx="3347">
                        <c:v>-1.83399403719061E-3</c:v>
                      </c:pt>
                      <c:pt idx="3348">
                        <c:v>-2.1342337425242701E-3</c:v>
                      </c:pt>
                      <c:pt idx="3349">
                        <c:v>-2.4195053442641E-3</c:v>
                      </c:pt>
                      <c:pt idx="3350">
                        <c:v>-2.68686653751893E-3</c:v>
                      </c:pt>
                      <c:pt idx="3351">
                        <c:v>-2.93362418772542E-3</c:v>
                      </c:pt>
                      <c:pt idx="3352">
                        <c:v>-3.15783925564413E-3</c:v>
                      </c:pt>
                      <c:pt idx="3353">
                        <c:v>-3.3572780955311399E-3</c:v>
                      </c:pt>
                      <c:pt idx="3354">
                        <c:v>-3.5305758377305501E-3</c:v>
                      </c:pt>
                      <c:pt idx="3355">
                        <c:v>-3.6766773703934799E-3</c:v>
                      </c:pt>
                      <c:pt idx="3356">
                        <c:v>-3.7951504129624799E-3</c:v>
                      </c:pt>
                      <c:pt idx="3357">
                        <c:v>-3.8863605534018601E-3</c:v>
                      </c:pt>
                      <c:pt idx="3358">
                        <c:v>-3.9509849462144699E-3</c:v>
                      </c:pt>
                      <c:pt idx="3359">
                        <c:v>-3.9902212852821698E-3</c:v>
                      </c:pt>
                      <c:pt idx="3360">
                        <c:v>-4.0058915898043704E-3</c:v>
                      </c:pt>
                      <c:pt idx="3361">
                        <c:v>-4.0002509796231503E-3</c:v>
                      </c:pt>
                      <c:pt idx="3362">
                        <c:v>-3.9761161799393603E-3</c:v>
                      </c:pt>
                      <c:pt idx="3363">
                        <c:v>-3.9365163419937399E-3</c:v>
                      </c:pt>
                      <c:pt idx="3364">
                        <c:v>-3.8842548865520399E-3</c:v>
                      </c:pt>
                      <c:pt idx="3365">
                        <c:v>-3.8223348173203899E-3</c:v>
                      </c:pt>
                      <c:pt idx="3366">
                        <c:v>-3.75382380907399E-3</c:v>
                      </c:pt>
                      <c:pt idx="3367">
                        <c:v>-3.6817142938875302E-3</c:v>
                      </c:pt>
                      <c:pt idx="3368">
                        <c:v>-3.6087534991343598E-3</c:v>
                      </c:pt>
                      <c:pt idx="3369">
                        <c:v>-3.53759824968295E-3</c:v>
                      </c:pt>
                      <c:pt idx="3370">
                        <c:v>-3.47056325571563E-3</c:v>
                      </c:pt>
                      <c:pt idx="3371">
                        <c:v>-3.4095505557607099E-3</c:v>
                      </c:pt>
                      <c:pt idx="3372">
                        <c:v>-3.3563744409621501E-3</c:v>
                      </c:pt>
                      <c:pt idx="3373">
                        <c:v>-3.31273904752134E-3</c:v>
                      </c:pt>
                      <c:pt idx="3374">
                        <c:v>-3.2799599756759899E-3</c:v>
                      </c:pt>
                      <c:pt idx="3375">
                        <c:v>-3.2586563404331699E-3</c:v>
                      </c:pt>
                      <c:pt idx="3376">
                        <c:v>-3.2495450791568E-3</c:v>
                      </c:pt>
                      <c:pt idx="3377">
                        <c:v>-3.25295893089886E-3</c:v>
                      </c:pt>
                      <c:pt idx="3378">
                        <c:v>-3.26931127127835E-3</c:v>
                      </c:pt>
                      <c:pt idx="3379">
                        <c:v>-3.29846850997411E-3</c:v>
                      </c:pt>
                      <c:pt idx="3380">
                        <c:v>-3.34019286657114E-3</c:v>
                      </c:pt>
                      <c:pt idx="3381">
                        <c:v>-3.3939441788552399E-3</c:v>
                      </c:pt>
                      <c:pt idx="3382">
                        <c:v>-3.4592123434407499E-3</c:v>
                      </c:pt>
                      <c:pt idx="3383">
                        <c:v>-3.5352173497973302E-3</c:v>
                      </c:pt>
                      <c:pt idx="3384">
                        <c:v>-3.6207241734019899E-3</c:v>
                      </c:pt>
                      <c:pt idx="3385">
                        <c:v>-3.7143878316896199E-3</c:v>
                      </c:pt>
                      <c:pt idx="3386">
                        <c:v>-3.8146014264781002E-3</c:v>
                      </c:pt>
                      <c:pt idx="3387">
                        <c:v>-3.9197599109054597E-3</c:v>
                      </c:pt>
                      <c:pt idx="3388">
                        <c:v>-4.0281807782857398E-3</c:v>
                      </c:pt>
                      <c:pt idx="3389">
                        <c:v>-4.1378678619112298E-3</c:v>
                      </c:pt>
                      <c:pt idx="3390">
                        <c:v>-4.2466069324277201E-3</c:v>
                      </c:pt>
                      <c:pt idx="3391">
                        <c:v>-4.3521371279534498E-3</c:v>
                      </c:pt>
                      <c:pt idx="3392">
                        <c:v>-4.4520786170894203E-3</c:v>
                      </c:pt>
                      <c:pt idx="3393">
                        <c:v>-4.54406880621234E-3</c:v>
                      </c:pt>
                      <c:pt idx="3394">
                        <c:v>-4.625743897507E-3</c:v>
                      </c:pt>
                      <c:pt idx="3395">
                        <c:v>-4.6949810328007699E-3</c:v>
                      </c:pt>
                      <c:pt idx="3396">
                        <c:v>-4.7496193166060496E-3</c:v>
                      </c:pt>
                      <c:pt idx="3397">
                        <c:v>-4.7876479917532098E-3</c:v>
                      </c:pt>
                      <c:pt idx="3398">
                        <c:v>-4.8073908365551003E-3</c:v>
                      </c:pt>
                      <c:pt idx="3399">
                        <c:v>-4.8075915848477197E-3</c:v>
                      </c:pt>
                      <c:pt idx="3400">
                        <c:v>-4.78710345890309E-3</c:v>
                      </c:pt>
                      <c:pt idx="3401">
                        <c:v>-4.7453856508960796E-3</c:v>
                      </c:pt>
                      <c:pt idx="3402">
                        <c:v>-4.6823139771851197E-3</c:v>
                      </c:pt>
                      <c:pt idx="3403">
                        <c:v>-4.5983230986424498E-3</c:v>
                      </c:pt>
                      <c:pt idx="3404">
                        <c:v>-4.4943776149694798E-3</c:v>
                      </c:pt>
                      <c:pt idx="3405">
                        <c:v>-4.3717842690611302E-3</c:v>
                      </c:pt>
                      <c:pt idx="3406">
                        <c:v>-4.2324408035092796E-3</c:v>
                      </c:pt>
                      <c:pt idx="3407">
                        <c:v>-4.0787719314806098E-3</c:v>
                      </c:pt>
                      <c:pt idx="3408">
                        <c:v>-3.9137666441206396E-3</c:v>
                      </c:pt>
                      <c:pt idx="3409">
                        <c:v>-3.74058634559392E-3</c:v>
                      </c:pt>
                      <c:pt idx="3410">
                        <c:v>-3.5626882317364599E-3</c:v>
                      </c:pt>
                      <c:pt idx="3411">
                        <c:v>-3.38389547678173E-3</c:v>
                      </c:pt>
                      <c:pt idx="3412">
                        <c:v>-3.2080843566203898E-3</c:v>
                      </c:pt>
                      <c:pt idx="3413">
                        <c:v>-3.0392842036295101E-3</c:v>
                      </c:pt>
                      <c:pt idx="3414">
                        <c:v>-2.88118847510051E-3</c:v>
                      </c:pt>
                      <c:pt idx="3415">
                        <c:v>-2.7372868059723598E-3</c:v>
                      </c:pt>
                      <c:pt idx="3416">
                        <c:v>-2.61064634190905E-3</c:v>
                      </c:pt>
                      <c:pt idx="3417">
                        <c:v>-2.5038987140594601E-3</c:v>
                      </c:pt>
                      <c:pt idx="3418">
                        <c:v>-2.4189449018217602E-3</c:v>
                      </c:pt>
                      <c:pt idx="3419">
                        <c:v>-2.3568945354218301E-3</c:v>
                      </c:pt>
                      <c:pt idx="3420">
                        <c:v>-2.3183391303425601E-3</c:v>
                      </c:pt>
                      <c:pt idx="3421">
                        <c:v>-2.3030645605835402E-3</c:v>
                      </c:pt>
                      <c:pt idx="3422">
                        <c:v>-2.3099911273616902E-3</c:v>
                      </c:pt>
                      <c:pt idx="3423">
                        <c:v>-2.3372280387086199E-3</c:v>
                      </c:pt>
                      <c:pt idx="3424">
                        <c:v>-2.38229782619012E-3</c:v>
                      </c:pt>
                      <c:pt idx="3425">
                        <c:v>-2.4421750547728798E-3</c:v>
                      </c:pt>
                      <c:pt idx="3426">
                        <c:v>-2.5137202241581999E-3</c:v>
                      </c:pt>
                      <c:pt idx="3427">
                        <c:v>-2.59324936026989E-3</c:v>
                      </c:pt>
                      <c:pt idx="3428">
                        <c:v>-2.6767020220225899E-3</c:v>
                      </c:pt>
                      <c:pt idx="3429">
                        <c:v>-2.7604750764860702E-3</c:v>
                      </c:pt>
                      <c:pt idx="3430">
                        <c:v>-2.84111859480761E-3</c:v>
                      </c:pt>
                      <c:pt idx="3431">
                        <c:v>-2.9157129041170399E-3</c:v>
                      </c:pt>
                      <c:pt idx="3432">
                        <c:v>-2.9816567019760199E-3</c:v>
                      </c:pt>
                      <c:pt idx="3433">
                        <c:v>-3.0368480998051299E-3</c:v>
                      </c:pt>
                      <c:pt idx="3434">
                        <c:v>-3.0796908483029998E-3</c:v>
                      </c:pt>
                      <c:pt idx="3435">
                        <c:v>-3.1093215912520698E-3</c:v>
                      </c:pt>
                      <c:pt idx="3436">
                        <c:v>-3.1253733987736702E-3</c:v>
                      </c:pt>
                      <c:pt idx="3437">
                        <c:v>-3.1279721595985498E-3</c:v>
                      </c:pt>
                      <c:pt idx="3438">
                        <c:v>-3.1176557463120699E-3</c:v>
                      </c:pt>
                      <c:pt idx="3439">
                        <c:v>-3.09552074353573E-3</c:v>
                      </c:pt>
                      <c:pt idx="3440">
                        <c:v>-3.0630033599973799E-3</c:v>
                      </c:pt>
                      <c:pt idx="3441">
                        <c:v>-3.02191394838553E-3</c:v>
                      </c:pt>
                      <c:pt idx="3442">
                        <c:v>-2.97408927947005E-3</c:v>
                      </c:pt>
                      <c:pt idx="3443">
                        <c:v>-2.9215888751737799E-3</c:v>
                      </c:pt>
                      <c:pt idx="3444">
                        <c:v>-2.8667377147448998E-3</c:v>
                      </c:pt>
                      <c:pt idx="3445">
                        <c:v>-2.8119376928308799E-3</c:v>
                      </c:pt>
                      <c:pt idx="3446">
                        <c:v>-2.75973510144335E-3</c:v>
                      </c:pt>
                      <c:pt idx="3447">
                        <c:v>-2.7128042422950001E-3</c:v>
                      </c:pt>
                      <c:pt idx="3448">
                        <c:v>-2.6739623284563899E-3</c:v>
                      </c:pt>
                      <c:pt idx="3449">
                        <c:v>-2.6459305370478301E-3</c:v>
                      </c:pt>
                      <c:pt idx="3450">
                        <c:v>-2.6313776855654502E-3</c:v>
                      </c:pt>
                      <c:pt idx="3451">
                        <c:v>-2.6329059910087599E-3</c:v>
                      </c:pt>
                      <c:pt idx="3452">
                        <c:v>-2.65299120625295E-3</c:v>
                      </c:pt>
                      <c:pt idx="3453">
                        <c:v>-2.69392975237697E-3</c:v>
                      </c:pt>
                      <c:pt idx="3454">
                        <c:v>-2.7574142774118701E-3</c:v>
                      </c:pt>
                      <c:pt idx="3455">
                        <c:v>-2.8448181212989299E-3</c:v>
                      </c:pt>
                      <c:pt idx="3456">
                        <c:v>-2.95693890335047E-3</c:v>
                      </c:pt>
                      <c:pt idx="3457">
                        <c:v>-3.0939105089277802E-3</c:v>
                      </c:pt>
                      <c:pt idx="3458">
                        <c:v>-3.2551141926991599E-3</c:v>
                      </c:pt>
                      <c:pt idx="3459">
                        <c:v>-3.43923791180549E-3</c:v>
                      </c:pt>
                      <c:pt idx="3460">
                        <c:v>-3.6441756373685602E-3</c:v>
                      </c:pt>
                      <c:pt idx="3461">
                        <c:v>-3.8671178422238898E-3</c:v>
                      </c:pt>
                      <c:pt idx="3462">
                        <c:v>-4.1045642379669298E-3</c:v>
                      </c:pt>
                      <c:pt idx="3463">
                        <c:v>-4.3521701452167699E-3</c:v>
                      </c:pt>
                      <c:pt idx="3464">
                        <c:v>-4.6055980592304398E-3</c:v>
                      </c:pt>
                      <c:pt idx="3465">
                        <c:v>-4.8601289899759901E-3</c:v>
                      </c:pt>
                      <c:pt idx="3466">
                        <c:v>-5.1110158805638597E-3</c:v>
                      </c:pt>
                      <c:pt idx="3467">
                        <c:v>-5.3535477617457699E-3</c:v>
                      </c:pt>
                      <c:pt idx="3468">
                        <c:v>-5.5831423579478399E-3</c:v>
                      </c:pt>
                      <c:pt idx="3469">
                        <c:v>-5.7955059657187101E-3</c:v>
                      </c:pt>
                      <c:pt idx="3470">
                        <c:v>-5.9869340187035502E-3</c:v>
                      </c:pt>
                      <c:pt idx="3471">
                        <c:v>-6.1543380856273E-3</c:v>
                      </c:pt>
                      <c:pt idx="3472">
                        <c:v>-6.2954933591559204E-3</c:v>
                      </c:pt>
                      <c:pt idx="3473">
                        <c:v>-6.4086855463482599E-3</c:v>
                      </c:pt>
                      <c:pt idx="3474">
                        <c:v>-6.4930283811554298E-3</c:v>
                      </c:pt>
                      <c:pt idx="3475">
                        <c:v>-6.5483192726676397E-3</c:v>
                      </c:pt>
                      <c:pt idx="3476">
                        <c:v>-6.57497282532529E-3</c:v>
                      </c:pt>
                      <c:pt idx="3477">
                        <c:v>-6.5740312947980602E-3</c:v>
                      </c:pt>
                      <c:pt idx="3478">
                        <c:v>-6.5469147195840304E-3</c:v>
                      </c:pt>
                      <c:pt idx="3479">
                        <c:v>-6.4954895221293598E-3</c:v>
                      </c:pt>
                      <c:pt idx="3480">
                        <c:v>-6.4218635882476102E-3</c:v>
                      </c:pt>
                      <c:pt idx="3481">
                        <c:v>-6.3284377611969901E-3</c:v>
                      </c:pt>
                      <c:pt idx="3482">
                        <c:v>-6.2175492992356998E-3</c:v>
                      </c:pt>
                      <c:pt idx="3483">
                        <c:v>-6.0916301365657004E-3</c:v>
                      </c:pt>
                      <c:pt idx="3484">
                        <c:v>-5.9529813850155598E-3</c:v>
                      </c:pt>
                      <c:pt idx="3485">
                        <c:v>-5.8038859629768501E-3</c:v>
                      </c:pt>
                      <c:pt idx="3486">
                        <c:v>-5.6466221907067104E-3</c:v>
                      </c:pt>
                      <c:pt idx="3487">
                        <c:v>-5.4828548275706098E-3</c:v>
                      </c:pt>
                      <c:pt idx="3488">
                        <c:v>-5.3141619798518997E-3</c:v>
                      </c:pt>
                      <c:pt idx="3489">
                        <c:v>-5.1421791747977199E-3</c:v>
                      </c:pt>
                      <c:pt idx="3490">
                        <c:v>-4.9682788609267496E-3</c:v>
                      </c:pt>
                      <c:pt idx="3491">
                        <c:v>-4.7937809896147097E-3</c:v>
                      </c:pt>
                      <c:pt idx="3492">
                        <c:v>-4.6199365174902597E-3</c:v>
                      </c:pt>
                      <c:pt idx="3493">
                        <c:v>-4.44792780639353E-3</c:v>
                      </c:pt>
                      <c:pt idx="3494">
                        <c:v>-4.2791896140182703E-3</c:v>
                      </c:pt>
                      <c:pt idx="3495">
                        <c:v>-4.1151948126262501E-3</c:v>
                      </c:pt>
                      <c:pt idx="3496">
                        <c:v>-3.9573151479897397E-3</c:v>
                      </c:pt>
                      <c:pt idx="3497">
                        <c:v>-3.80703244817253E-3</c:v>
                      </c:pt>
                      <c:pt idx="3498">
                        <c:v>-3.6660668669157002E-3</c:v>
                      </c:pt>
                      <c:pt idx="3499">
                        <c:v>-3.5364046478240999E-3</c:v>
                      </c:pt>
                      <c:pt idx="3500">
                        <c:v>-3.4200280436337098E-3</c:v>
                      </c:pt>
                      <c:pt idx="3501">
                        <c:v>-3.3189016577945501E-3</c:v>
                      </c:pt>
                      <c:pt idx="3502">
                        <c:v>-3.23487992241255E-3</c:v>
                      </c:pt>
                      <c:pt idx="3503">
                        <c:v>-3.1697735967378899E-3</c:v>
                      </c:pt>
                      <c:pt idx="3504">
                        <c:v>-3.1252050871639998E-3</c:v>
                      </c:pt>
                      <c:pt idx="3505">
                        <c:v>-3.1025171136870298E-3</c:v>
                      </c:pt>
                      <c:pt idx="3506">
                        <c:v>-3.1026405030090899E-3</c:v>
                      </c:pt>
                      <c:pt idx="3507">
                        <c:v>-3.1262346217729399E-3</c:v>
                      </c:pt>
                      <c:pt idx="3508">
                        <c:v>-3.17346879245845E-3</c:v>
                      </c:pt>
                      <c:pt idx="3509">
                        <c:v>-3.2439717544746499E-3</c:v>
                      </c:pt>
                      <c:pt idx="3510">
                        <c:v>-3.33692495067136E-3</c:v>
                      </c:pt>
                      <c:pt idx="3511">
                        <c:v>-3.4509197263694899E-3</c:v>
                      </c:pt>
                      <c:pt idx="3512">
                        <c:v>-3.5840924992042401E-3</c:v>
                      </c:pt>
                      <c:pt idx="3513">
                        <c:v>-3.7341681771548502E-3</c:v>
                      </c:pt>
                      <c:pt idx="3514">
                        <c:v>-3.8985640647162699E-3</c:v>
                      </c:pt>
                      <c:pt idx="3515">
                        <c:v>-4.0743537935572297E-3</c:v>
                      </c:pt>
                      <c:pt idx="3516">
                        <c:v>-4.2585201421069E-3</c:v>
                      </c:pt>
                      <c:pt idx="3517">
                        <c:v>-4.4477916978180702E-3</c:v>
                      </c:pt>
                      <c:pt idx="3518">
                        <c:v>-4.6388500751677704E-3</c:v>
                      </c:pt>
                      <c:pt idx="3519">
                        <c:v>-4.8283701302326201E-3</c:v>
                      </c:pt>
                      <c:pt idx="3520">
                        <c:v>-5.0130185248714104E-3</c:v>
                      </c:pt>
                      <c:pt idx="3521">
                        <c:v>-5.1897704986997801E-3</c:v>
                      </c:pt>
                      <c:pt idx="3522">
                        <c:v>-5.3558071149921501E-3</c:v>
                      </c:pt>
                      <c:pt idx="3523">
                        <c:v>-5.5085274530385104E-3</c:v>
                      </c:pt>
                      <c:pt idx="3524">
                        <c:v>-5.64558364130467E-3</c:v>
                      </c:pt>
                      <c:pt idx="3525">
                        <c:v>-5.7651029058664498E-3</c:v>
                      </c:pt>
                      <c:pt idx="3526">
                        <c:v>-5.8655289650990702E-3</c:v>
                      </c:pt>
                      <c:pt idx="3527">
                        <c:v>-5.9457514496050398E-3</c:v>
                      </c:pt>
                      <c:pt idx="3528">
                        <c:v>-6.0049751046384802E-3</c:v>
                      </c:pt>
                      <c:pt idx="3529">
                        <c:v>-6.0428614601199301E-3</c:v>
                      </c:pt>
                      <c:pt idx="3530">
                        <c:v>-6.0596113635619196E-3</c:v>
                      </c:pt>
                      <c:pt idx="3531">
                        <c:v>-6.0558427400534201E-3</c:v>
                      </c:pt>
                      <c:pt idx="3532">
                        <c:v>-6.0326637182919101E-3</c:v>
                      </c:pt>
                      <c:pt idx="3533">
                        <c:v>-5.9915822275381399E-3</c:v>
                      </c:pt>
                      <c:pt idx="3534">
                        <c:v>-5.9346372438832699E-3</c:v>
                      </c:pt>
                      <c:pt idx="3535">
                        <c:v>-5.8642510383418497E-3</c:v>
                      </c:pt>
                      <c:pt idx="3536">
                        <c:v>-5.7832823308160202E-3</c:v>
                      </c:pt>
                      <c:pt idx="3537">
                        <c:v>-5.6948204563734596E-3</c:v>
                      </c:pt>
                      <c:pt idx="3538">
                        <c:v>-5.6021946122323998E-3</c:v>
                      </c:pt>
                      <c:pt idx="3539">
                        <c:v>-5.5092225566957202E-3</c:v>
                      </c:pt>
                      <c:pt idx="3540">
                        <c:v>-5.4192023094099999E-3</c:v>
                      </c:pt>
                      <c:pt idx="3541">
                        <c:v>-5.3355581077805499E-3</c:v>
                      </c:pt>
                      <c:pt idx="3542">
                        <c:v>-5.2617769581521897E-3</c:v>
                      </c:pt>
                      <c:pt idx="3543">
                        <c:v>-5.20101411549489E-3</c:v>
                      </c:pt>
                      <c:pt idx="3544">
                        <c:v>-5.1563176748110704E-3</c:v>
                      </c:pt>
                      <c:pt idx="3545">
                        <c:v>-5.1301064158618898E-3</c:v>
                      </c:pt>
                      <c:pt idx="3546">
                        <c:v>-5.1241865765150703E-3</c:v>
                      </c:pt>
                      <c:pt idx="3547">
                        <c:v>-5.1396685205081496E-3</c:v>
                      </c:pt>
                      <c:pt idx="3548">
                        <c:v>-5.1769729690143099E-3</c:v>
                      </c:pt>
                      <c:pt idx="3549">
                        <c:v>-5.2358530489344801E-3</c:v>
                      </c:pt>
                      <c:pt idx="3550">
                        <c:v>-5.3152735884535599E-3</c:v>
                      </c:pt>
                      <c:pt idx="3551">
                        <c:v>-5.41352276522402E-3</c:v>
                      </c:pt>
                      <c:pt idx="3552">
                        <c:v>-5.5283126962182598E-3</c:v>
                      </c:pt>
                      <c:pt idx="3553">
                        <c:v>-5.65674921664333E-3</c:v>
                      </c:pt>
                      <c:pt idx="3554">
                        <c:v>-5.7956985252007502E-3</c:v>
                      </c:pt>
                      <c:pt idx="3555">
                        <c:v>-5.9415415475622896E-3</c:v>
                      </c:pt>
                      <c:pt idx="3556">
                        <c:v>-6.0903480949481203E-3</c:v>
                      </c:pt>
                      <c:pt idx="3557">
                        <c:v>-6.2381112933553003E-3</c:v>
                      </c:pt>
                      <c:pt idx="3558">
                        <c:v>-6.3809221932178001E-3</c:v>
                      </c:pt>
                      <c:pt idx="3559">
                        <c:v>-6.5151186053041899E-3</c:v>
                      </c:pt>
                      <c:pt idx="3560">
                        <c:v>-6.6374294688593301E-3</c:v>
                      </c:pt>
                      <c:pt idx="3561">
                        <c:v>-6.7449161742659802E-3</c:v>
                      </c:pt>
                      <c:pt idx="3562">
                        <c:v>-6.8349659868470001E-3</c:v>
                      </c:pt>
                      <c:pt idx="3563">
                        <c:v>-6.9058178250580096E-3</c:v>
                      </c:pt>
                      <c:pt idx="3564">
                        <c:v>-6.9561781811739902E-3</c:v>
                      </c:pt>
                      <c:pt idx="3565">
                        <c:v>-6.9849391511071302E-3</c:v>
                      </c:pt>
                      <c:pt idx="3566">
                        <c:v>-6.9917100283720997E-3</c:v>
                      </c:pt>
                      <c:pt idx="3567">
                        <c:v>-6.97652485593586E-3</c:v>
                      </c:pt>
                      <c:pt idx="3568">
                        <c:v>-6.9397902998063503E-3</c:v>
                      </c:pt>
                      <c:pt idx="3569">
                        <c:v>-6.8823088463768299E-3</c:v>
                      </c:pt>
                      <c:pt idx="3570">
                        <c:v>-6.8051457747876397E-3</c:v>
                      </c:pt>
                      <c:pt idx="3571">
                        <c:v>-6.7095710497709999E-3</c:v>
                      </c:pt>
                      <c:pt idx="3572">
                        <c:v>-6.5968992560494896E-3</c:v>
                      </c:pt>
                      <c:pt idx="3573">
                        <c:v>-6.4687447929274002E-3</c:v>
                      </c:pt>
                      <c:pt idx="3574">
                        <c:v>-6.32694610911706E-3</c:v>
                      </c:pt>
                      <c:pt idx="3575">
                        <c:v>-6.1732814344062897E-3</c:v>
                      </c:pt>
                      <c:pt idx="3576">
                        <c:v>-6.0096888601227898E-3</c:v>
                      </c:pt>
                      <c:pt idx="3577">
                        <c:v>-5.8382572088548799E-3</c:v>
                      </c:pt>
                      <c:pt idx="3578">
                        <c:v>-5.66131327849789E-3</c:v>
                      </c:pt>
                      <c:pt idx="3579">
                        <c:v>-5.4815940163482199E-3</c:v>
                      </c:pt>
                      <c:pt idx="3580">
                        <c:v>-5.30166764175886E-3</c:v>
                      </c:pt>
                      <c:pt idx="3581">
                        <c:v>-5.12438707561386E-3</c:v>
                      </c:pt>
                      <c:pt idx="3582">
                        <c:v>-4.9527674320303597E-3</c:v>
                      </c:pt>
                      <c:pt idx="3583">
                        <c:v>-4.7898991864462996E-3</c:v>
                      </c:pt>
                      <c:pt idx="3584">
                        <c:v>-4.6389477016043502E-3</c:v>
                      </c:pt>
                      <c:pt idx="3585">
                        <c:v>-4.5030093753115202E-3</c:v>
                      </c:pt>
                      <c:pt idx="3586">
                        <c:v>-4.3850304662654497E-3</c:v>
                      </c:pt>
                      <c:pt idx="3587">
                        <c:v>-4.2878224369075901E-3</c:v>
                      </c:pt>
                      <c:pt idx="3588">
                        <c:v>-4.2137478329737302E-3</c:v>
                      </c:pt>
                      <c:pt idx="3589">
                        <c:v>-4.16453661369523E-3</c:v>
                      </c:pt>
                      <c:pt idx="3590">
                        <c:v>-4.1416023947702697E-3</c:v>
                      </c:pt>
                      <c:pt idx="3591">
                        <c:v>-4.1457001193563499E-3</c:v>
                      </c:pt>
                      <c:pt idx="3592">
                        <c:v>-4.1768375364209104E-3</c:v>
                      </c:pt>
                      <c:pt idx="3593">
                        <c:v>-4.23442604254997E-3</c:v>
                      </c:pt>
                      <c:pt idx="3594">
                        <c:v>-4.3171295648973002E-3</c:v>
                      </c:pt>
                      <c:pt idx="3595">
                        <c:v>-4.4228702224895899E-3</c:v>
                      </c:pt>
                      <c:pt idx="3596">
                        <c:v>-4.5490012821776896E-3</c:v>
                      </c:pt>
                      <c:pt idx="3597">
                        <c:v>-4.6920507873054003E-3</c:v>
                      </c:pt>
                      <c:pt idx="3598">
                        <c:v>-4.8482043973941697E-3</c:v>
                      </c:pt>
                      <c:pt idx="3599">
                        <c:v>-5.0131897859723301E-3</c:v>
                      </c:pt>
                      <c:pt idx="3600">
                        <c:v>-5.1825409142849102E-3</c:v>
                      </c:pt>
                      <c:pt idx="3601">
                        <c:v>-5.3515250049594697E-3</c:v>
                      </c:pt>
                      <c:pt idx="3602">
                        <c:v>-5.5154884486274701E-3</c:v>
                      </c:pt>
                      <c:pt idx="3603">
                        <c:v>-5.66987997850387E-3</c:v>
                      </c:pt>
                      <c:pt idx="3604">
                        <c:v>-5.8105283016905802E-3</c:v>
                      </c:pt>
                      <c:pt idx="3605">
                        <c:v>-5.93369854815789E-3</c:v>
                      </c:pt>
                      <c:pt idx="3606">
                        <c:v>-6.03598528534313E-3</c:v>
                      </c:pt>
                      <c:pt idx="3607">
                        <c:v>-6.1147169407233803E-3</c:v>
                      </c:pt>
                      <c:pt idx="3608">
                        <c:v>-6.1679778988111798E-3</c:v>
                      </c:pt>
                      <c:pt idx="3609">
                        <c:v>-6.1947727846989103E-3</c:v>
                      </c:pt>
                      <c:pt idx="3610">
                        <c:v>-6.1948287359985203E-3</c:v>
                      </c:pt>
                      <c:pt idx="3611">
                        <c:v>-6.1686959230695098E-3</c:v>
                      </c:pt>
                      <c:pt idx="3612">
                        <c:v>-6.1178395530895602E-3</c:v>
                      </c:pt>
                      <c:pt idx="3613">
                        <c:v>-6.0444367092242603E-3</c:v>
                      </c:pt>
                      <c:pt idx="3614">
                        <c:v>-5.9512481477730301E-3</c:v>
                      </c:pt>
                      <c:pt idx="3615">
                        <c:v>-5.8415607819343697E-3</c:v>
                      </c:pt>
                      <c:pt idx="3616">
                        <c:v>-5.7191464452305499E-3</c:v>
                      </c:pt>
                      <c:pt idx="3617">
                        <c:v>-5.5881504336135097E-3</c:v>
                      </c:pt>
                      <c:pt idx="3618">
                        <c:v>-5.4527779289896697E-3</c:v>
                      </c:pt>
                      <c:pt idx="3619">
                        <c:v>-5.3171567758184502E-3</c:v>
                      </c:pt>
                      <c:pt idx="3620">
                        <c:v>-5.1853891851341097E-3</c:v>
                      </c:pt>
                      <c:pt idx="3621">
                        <c:v>-5.0612984194748998E-3</c:v>
                      </c:pt>
                      <c:pt idx="3622">
                        <c:v>-4.9483238579252804E-3</c:v>
                      </c:pt>
                      <c:pt idx="3623">
                        <c:v>-4.8493762621608597E-3</c:v>
                      </c:pt>
                      <c:pt idx="3624">
                        <c:v>-4.7667610145569498E-3</c:v>
                      </c:pt>
                      <c:pt idx="3625">
                        <c:v>-4.7020913852258697E-3</c:v>
                      </c:pt>
                      <c:pt idx="3626">
                        <c:v>-4.6564010176744696E-3</c:v>
                      </c:pt>
                      <c:pt idx="3627">
                        <c:v>-4.6301429281636998E-3</c:v>
                      </c:pt>
                      <c:pt idx="3628">
                        <c:v>-4.6229304762715898E-3</c:v>
                      </c:pt>
                      <c:pt idx="3629">
                        <c:v>-4.6338527348479402E-3</c:v>
                      </c:pt>
                      <c:pt idx="3630">
                        <c:v>-4.6614257685984499E-3</c:v>
                      </c:pt>
                      <c:pt idx="3631">
                        <c:v>-4.7036218920012904E-3</c:v>
                      </c:pt>
                      <c:pt idx="3632">
                        <c:v>-4.7581726383611102E-3</c:v>
                      </c:pt>
                      <c:pt idx="3633">
                        <c:v>-4.8226124940104701E-3</c:v>
                      </c:pt>
                      <c:pt idx="3634">
                        <c:v>-4.89421983909572E-3</c:v>
                      </c:pt>
                      <c:pt idx="3635">
                        <c:v>-4.9702233257031799E-3</c:v>
                      </c:pt>
                      <c:pt idx="3636">
                        <c:v>-5.0479410178711302E-3</c:v>
                      </c:pt>
                      <c:pt idx="3637">
                        <c:v>-5.12510612907269E-3</c:v>
                      </c:pt>
                      <c:pt idx="3638">
                        <c:v>-5.1996967169340904E-3</c:v>
                      </c:pt>
                      <c:pt idx="3639">
                        <c:v>-5.2700340136143699E-3</c:v>
                      </c:pt>
                      <c:pt idx="3640">
                        <c:v>-5.3348731580159401E-3</c:v>
                      </c:pt>
                      <c:pt idx="3641">
                        <c:v>-5.39342109310485E-3</c:v>
                      </c:pt>
                      <c:pt idx="3642">
                        <c:v>-5.4452399753262201E-3</c:v>
                      </c:pt>
                      <c:pt idx="3643">
                        <c:v>-5.4902851660756802E-3</c:v>
                      </c:pt>
                      <c:pt idx="3644">
                        <c:v>-5.52888059563312E-3</c:v>
                      </c:pt>
                      <c:pt idx="3645">
                        <c:v>-5.5614142027444304E-3</c:v>
                      </c:pt>
                      <c:pt idx="3646">
                        <c:v>-5.5884003593985199E-3</c:v>
                      </c:pt>
                      <c:pt idx="3647">
                        <c:v>-5.6103399418951597E-3</c:v>
                      </c:pt>
                      <c:pt idx="3648">
                        <c:v>-5.6278417628969901E-3</c:v>
                      </c:pt>
                      <c:pt idx="3649">
                        <c:v>-5.6409619191082503E-3</c:v>
                      </c:pt>
                      <c:pt idx="3650">
                        <c:v>-5.6496514778074398E-3</c:v>
                      </c:pt>
                      <c:pt idx="3651">
                        <c:v>-5.6536228194725398E-3</c:v>
                      </c:pt>
                      <c:pt idx="3652">
                        <c:v>-5.6523525868608197E-3</c:v>
                      </c:pt>
                      <c:pt idx="3653">
                        <c:v>-5.64488476879521E-3</c:v>
                      </c:pt>
                      <c:pt idx="3654">
                        <c:v>-5.6302486836908999E-3</c:v>
                      </c:pt>
                      <c:pt idx="3655">
                        <c:v>-5.6073045841352797E-3</c:v>
                      </c:pt>
                      <c:pt idx="3656">
                        <c:v>-5.5749855499385098E-3</c:v>
                      </c:pt>
                      <c:pt idx="3657">
                        <c:v>-5.5322309200249E-3</c:v>
                      </c:pt>
                      <c:pt idx="3658">
                        <c:v>-5.4783741676933803E-3</c:v>
                      </c:pt>
                      <c:pt idx="3659">
                        <c:v>-5.4130007578122698E-3</c:v>
                      </c:pt>
                      <c:pt idx="3660">
                        <c:v>-5.3360986032166199E-3</c:v>
                      </c:pt>
                      <c:pt idx="3661">
                        <c:v>-5.2482486672646702E-3</c:v>
                      </c:pt>
                      <c:pt idx="3662">
                        <c:v>-5.15056501046626E-3</c:v>
                      </c:pt>
                      <c:pt idx="3663">
                        <c:v>-5.0447605150358297E-3</c:v>
                      </c:pt>
                      <c:pt idx="3664">
                        <c:v>-4.9333314942055402E-3</c:v>
                      </c:pt>
                      <c:pt idx="3665">
                        <c:v>-4.8192611479950104E-3</c:v>
                      </c:pt>
                      <c:pt idx="3666">
                        <c:v>-4.7056219479222E-3</c:v>
                      </c:pt>
                      <c:pt idx="3667">
                        <c:v>-4.5960601250506199E-3</c:v>
                      </c:pt>
                      <c:pt idx="3668">
                        <c:v>-4.4943501797719398E-3</c:v>
                      </c:pt>
                      <c:pt idx="3669">
                        <c:v>-4.4042759087509096E-3</c:v>
                      </c:pt>
                      <c:pt idx="3670">
                        <c:v>-4.3295204710946996E-3</c:v>
                      </c:pt>
                      <c:pt idx="3671">
                        <c:v>-4.2734089406835296E-3</c:v>
                      </c:pt>
                      <c:pt idx="3672">
                        <c:v>-4.2387417378542897E-3</c:v>
                      </c:pt>
                      <c:pt idx="3673">
                        <c:v>-4.2278011233993903E-3</c:v>
                      </c:pt>
                      <c:pt idx="3674">
                        <c:v>-4.2421643102282898E-3</c:v>
                      </c:pt>
                      <c:pt idx="3675">
                        <c:v>-4.2826279445511298E-3</c:v>
                      </c:pt>
                      <c:pt idx="3676">
                        <c:v>-4.3491342734985903E-3</c:v>
                      </c:pt>
                      <c:pt idx="3677">
                        <c:v>-4.4407363159002398E-3</c:v>
                      </c:pt>
                      <c:pt idx="3678">
                        <c:v>-4.5557078468308598E-3</c:v>
                      </c:pt>
                      <c:pt idx="3679">
                        <c:v>-4.6913436716380002E-3</c:v>
                      </c:pt>
                      <c:pt idx="3680">
                        <c:v>-4.8442884657758003E-3</c:v>
                      </c:pt>
                      <c:pt idx="3681">
                        <c:v>-5.0105309348917803E-3</c:v>
                      </c:pt>
                      <c:pt idx="3682">
                        <c:v>-5.18571106346333E-3</c:v>
                      </c:pt>
                      <c:pt idx="3683">
                        <c:v>-5.3649740528883497E-3</c:v>
                      </c:pt>
                      <c:pt idx="3684">
                        <c:v>-5.5433425637286199E-3</c:v>
                      </c:pt>
                      <c:pt idx="3685">
                        <c:v>-5.7154924504802503E-3</c:v>
                      </c:pt>
                      <c:pt idx="3686">
                        <c:v>-5.87614413846418E-3</c:v>
                      </c:pt>
                      <c:pt idx="3687">
                        <c:v>-6.0205523512854801E-3</c:v>
                      </c:pt>
                      <c:pt idx="3688">
                        <c:v>-6.1442908059811301E-3</c:v>
                      </c:pt>
                      <c:pt idx="3689">
                        <c:v>-6.2434653692725701E-3</c:v>
                      </c:pt>
                      <c:pt idx="3690">
                        <c:v>-6.3151371103937299E-3</c:v>
                      </c:pt>
                      <c:pt idx="3691">
                        <c:v>-6.3567826044803903E-3</c:v>
                      </c:pt>
                      <c:pt idx="3692">
                        <c:v>-6.3666811421956198E-3</c:v>
                      </c:pt>
                      <c:pt idx="3693">
                        <c:v>-6.3440843632371702E-3</c:v>
                      </c:pt>
                      <c:pt idx="3694">
                        <c:v>-6.2892054466678502E-3</c:v>
                      </c:pt>
                      <c:pt idx="3695">
                        <c:v>-6.2032271528343497E-3</c:v>
                      </c:pt>
                      <c:pt idx="3696">
                        <c:v>-6.0881263210154999E-3</c:v>
                      </c:pt>
                      <c:pt idx="3697">
                        <c:v>-5.9468506441548198E-3</c:v>
                      </c:pt>
                      <c:pt idx="3698">
                        <c:v>-5.7830602767248102E-3</c:v>
                      </c:pt>
                      <c:pt idx="3699">
                        <c:v>-5.6011484881985599E-3</c:v>
                      </c:pt>
                      <c:pt idx="3700">
                        <c:v>-5.40587106592476E-3</c:v>
                      </c:pt>
                      <c:pt idx="3701">
                        <c:v>-5.2024587642660004E-3</c:v>
                      </c:pt>
                      <c:pt idx="3702">
                        <c:v>-4.9961149635897604E-3</c:v>
                      </c:pt>
                      <c:pt idx="3703">
                        <c:v>-4.7920723248301399E-3</c:v>
                      </c:pt>
                      <c:pt idx="3704">
                        <c:v>-4.5953505846438297E-3</c:v>
                      </c:pt>
                      <c:pt idx="3705">
                        <c:v>-4.4105440965771497E-3</c:v>
                      </c:pt>
                      <c:pt idx="3706">
                        <c:v>-4.2416446355725904E-3</c:v>
                      </c:pt>
                      <c:pt idx="3707">
                        <c:v>-4.0920778599730602E-3</c:v>
                      </c:pt>
                      <c:pt idx="3708">
                        <c:v>-3.96435218093828E-3</c:v>
                      </c:pt>
                      <c:pt idx="3709">
                        <c:v>-3.8598798943216702E-3</c:v>
                      </c:pt>
                      <c:pt idx="3710">
                        <c:v>-3.7793508652704702E-3</c:v>
                      </c:pt>
                      <c:pt idx="3711">
                        <c:v>-3.7227125272088798E-3</c:v>
                      </c:pt>
                      <c:pt idx="3712">
                        <c:v>-3.68911275791583E-3</c:v>
                      </c:pt>
                      <c:pt idx="3713">
                        <c:v>-3.6770829875666798E-3</c:v>
                      </c:pt>
                      <c:pt idx="3714">
                        <c:v>-3.6847628158904302E-3</c:v>
                      </c:pt>
                      <c:pt idx="3715">
                        <c:v>-3.7098066376548902E-3</c:v>
                      </c:pt>
                      <c:pt idx="3716">
                        <c:v>-3.7496047508128599E-3</c:v>
                      </c:pt>
                      <c:pt idx="3717">
                        <c:v>-3.80142057331873E-3</c:v>
                      </c:pt>
                      <c:pt idx="3718">
                        <c:v>-3.8625362873422301E-3</c:v>
                      </c:pt>
                      <c:pt idx="3719">
                        <c:v>-3.9302865227917204E-3</c:v>
                      </c:pt>
                      <c:pt idx="3720">
                        <c:v>-4.0021609754653702E-3</c:v>
                      </c:pt>
                      <c:pt idx="3721">
                        <c:v>-4.0759091950889103E-3</c:v>
                      </c:pt>
                      <c:pt idx="3722">
                        <c:v>-4.1495100780319302E-3</c:v>
                      </c:pt>
                      <c:pt idx="3723">
                        <c:v>-4.2211895334152497E-3</c:v>
                      </c:pt>
                      <c:pt idx="3724">
                        <c:v>-4.2892829091602698E-3</c:v>
                      </c:pt>
                      <c:pt idx="3725">
                        <c:v>-4.3523884431107803E-3</c:v>
                      </c:pt>
                      <c:pt idx="3726">
                        <c:v>-4.4092142780368E-3</c:v>
                      </c:pt>
                      <c:pt idx="3727">
                        <c:v>-4.4586972704368797E-3</c:v>
                      </c:pt>
                      <c:pt idx="3728">
                        <c:v>-4.4998259682786697E-3</c:v>
                      </c:pt>
                      <c:pt idx="3729">
                        <c:v>-4.53222813416155E-3</c:v>
                      </c:pt>
                      <c:pt idx="3730">
                        <c:v>-4.5551104414931001E-3</c:v>
                      </c:pt>
                      <c:pt idx="3731">
                        <c:v>-4.5683193602083904E-3</c:v>
                      </c:pt>
                      <c:pt idx="3732">
                        <c:v>-4.57184509351336E-3</c:v>
                      </c:pt>
                      <c:pt idx="3733">
                        <c:v>-4.5661684718090404E-3</c:v>
                      </c:pt>
                      <c:pt idx="3734">
                        <c:v>-4.5516280554996E-3</c:v>
                      </c:pt>
                      <c:pt idx="3735">
                        <c:v>-4.5292314224347398E-3</c:v>
                      </c:pt>
                      <c:pt idx="3736">
                        <c:v>-4.5001835502610802E-3</c:v>
                      </c:pt>
                      <c:pt idx="3737">
                        <c:v>-4.4658336077331101E-3</c:v>
                      </c:pt>
                      <c:pt idx="3738">
                        <c:v>-4.4277839352644998E-3</c:v>
                      </c:pt>
                      <c:pt idx="3739">
                        <c:v>-4.3874732054575002E-3</c:v>
                      </c:pt>
                      <c:pt idx="3740">
                        <c:v>-4.34669362378373E-3</c:v>
                      </c:pt>
                      <c:pt idx="3741">
                        <c:v>-4.3072394487354004E-3</c:v>
                      </c:pt>
                      <c:pt idx="3742">
                        <c:v>-4.2708156062600004E-3</c:v>
                      </c:pt>
                      <c:pt idx="3743">
                        <c:v>-4.2388999184728802E-3</c:v>
                      </c:pt>
                      <c:pt idx="3744">
                        <c:v>-4.2129593307978696E-3</c:v>
                      </c:pt>
                      <c:pt idx="3745">
                        <c:v>-4.1941617878755999E-3</c:v>
                      </c:pt>
                      <c:pt idx="3746">
                        <c:v>-4.1836513281873601E-3</c:v>
                      </c:pt>
                      <c:pt idx="3747">
                        <c:v>-4.1825827560608899E-3</c:v>
                      </c:pt>
                      <c:pt idx="3748">
                        <c:v>-4.1917436585935499E-3</c:v>
                      </c:pt>
                      <c:pt idx="3749">
                        <c:v>-4.2118182526082997E-3</c:v>
                      </c:pt>
                      <c:pt idx="3750">
                        <c:v>-4.2434194223108703E-3</c:v>
                      </c:pt>
                      <c:pt idx="3751">
                        <c:v>-4.2869646700546401E-3</c:v>
                      </c:pt>
                      <c:pt idx="3752">
                        <c:v>-4.3429210211353301E-3</c:v>
                      </c:pt>
                      <c:pt idx="3753">
                        <c:v>-4.4117896267112404E-3</c:v>
                      </c:pt>
                      <c:pt idx="3754">
                        <c:v>-4.4938103409959303E-3</c:v>
                      </c:pt>
                      <c:pt idx="3755">
                        <c:v>-4.58902263938267E-3</c:v>
                      </c:pt>
                      <c:pt idx="3756">
                        <c:v>-4.6971462532512196E-3</c:v>
                      </c:pt>
                      <c:pt idx="3757">
                        <c:v>-4.8175970859940702E-3</c:v>
                      </c:pt>
                      <c:pt idx="3758">
                        <c:v>-4.9493701023279697E-3</c:v>
                      </c:pt>
                      <c:pt idx="3759">
                        <c:v>-5.0911428404253898E-3</c:v>
                      </c:pt>
                      <c:pt idx="3760">
                        <c:v>-5.2410208815831501E-3</c:v>
                      </c:pt>
                      <c:pt idx="3761">
                        <c:v>-5.3969329104962601E-3</c:v>
                      </c:pt>
                      <c:pt idx="3762">
                        <c:v>-5.5562459878762804E-3</c:v>
                      </c:pt>
                      <c:pt idx="3763">
                        <c:v>-5.7157186887514299E-3</c:v>
                      </c:pt>
                      <c:pt idx="3764">
                        <c:v>-5.8718199062144502E-3</c:v>
                      </c:pt>
                      <c:pt idx="3765">
                        <c:v>-6.0208943851658503E-3</c:v>
                      </c:pt>
                      <c:pt idx="3766">
                        <c:v>-6.1590797603385504E-3</c:v>
                      </c:pt>
                      <c:pt idx="3767">
                        <c:v>-6.2828314434526496E-3</c:v>
                      </c:pt>
                      <c:pt idx="3768">
                        <c:v>-6.3886390269157203E-3</c:v>
                      </c:pt>
                      <c:pt idx="3769">
                        <c:v>-6.47346573099313E-3</c:v>
                      </c:pt>
                      <c:pt idx="3770">
                        <c:v>-6.53467241826122E-3</c:v>
                      </c:pt>
                      <c:pt idx="3771">
                        <c:v>-6.5703159355141802E-3</c:v>
                      </c:pt>
                      <c:pt idx="3772">
                        <c:v>-6.57933098557248E-3</c:v>
                      </c:pt>
                      <c:pt idx="3773">
                        <c:v>-6.5614485642509802E-3</c:v>
                      </c:pt>
                      <c:pt idx="3774">
                        <c:v>-6.5173509974300204E-3</c:v>
                      </c:pt>
                      <c:pt idx="3775">
                        <c:v>-6.4486016879300202E-3</c:v>
                      </c:pt>
                      <c:pt idx="3776">
                        <c:v>-6.3578030920674999E-3</c:v>
                      </c:pt>
                      <c:pt idx="3777">
                        <c:v>-6.2481412116336303E-3</c:v>
                      </c:pt>
                      <c:pt idx="3778">
                        <c:v>-6.1235192792072598E-3</c:v>
                      </c:pt>
                      <c:pt idx="3779">
                        <c:v>-5.9882721352222798E-3</c:v>
                      </c:pt>
                      <c:pt idx="3780">
                        <c:v>-5.8471537347696001E-3</c:v>
                      </c:pt>
                      <c:pt idx="3781">
                        <c:v>-5.7053098051863997E-3</c:v>
                      </c:pt>
                      <c:pt idx="3782">
                        <c:v>-5.5679199844110103E-3</c:v>
                      </c:pt>
                      <c:pt idx="3783">
                        <c:v>-5.4399947260261499E-3</c:v>
                      </c:pt>
                      <c:pt idx="3784">
                        <c:v>-5.3264340703427296E-3</c:v>
                      </c:pt>
                      <c:pt idx="3785">
                        <c:v>-5.2314934501465297E-3</c:v>
                      </c:pt>
                      <c:pt idx="3786">
                        <c:v>-5.15882958315797E-3</c:v>
                      </c:pt>
                      <c:pt idx="3787">
                        <c:v>-5.1113331291675404E-3</c:v>
                      </c:pt>
                      <c:pt idx="3788">
                        <c:v>-5.0915976726727402E-3</c:v>
                      </c:pt>
                      <c:pt idx="3789">
                        <c:v>-5.1011906601728602E-3</c:v>
                      </c:pt>
                      <c:pt idx="3790">
                        <c:v>-5.14106455575895E-3</c:v>
                      </c:pt>
                      <c:pt idx="3791">
                        <c:v>-5.2113208166055004E-3</c:v>
                      </c:pt>
                      <c:pt idx="3792">
                        <c:v>-5.3113527844268101E-3</c:v>
                      </c:pt>
                      <c:pt idx="3793">
                        <c:v>-5.4399770255166499E-3</c:v>
                      </c:pt>
                      <c:pt idx="3794">
                        <c:v>-5.5953140495630001E-3</c:v>
                      </c:pt>
                      <c:pt idx="3795">
                        <c:v>-5.77487968699827E-3</c:v>
                      </c:pt>
                      <c:pt idx="3796">
                        <c:v>-5.9755857253844004E-3</c:v>
                      </c:pt>
                      <c:pt idx="3797">
                        <c:v>-6.1938156996387099E-3</c:v>
                      </c:pt>
                      <c:pt idx="3798">
                        <c:v>-6.4256970037222198E-3</c:v>
                      </c:pt>
                      <c:pt idx="3799">
                        <c:v>-6.6670839123141104E-3</c:v>
                      </c:pt>
                      <c:pt idx="3800">
                        <c:v>-6.9137307488170499E-3</c:v>
                      </c:pt>
                      <c:pt idx="3801">
                        <c:v>-7.1613604151557703E-3</c:v>
                      </c:pt>
                      <c:pt idx="3802">
                        <c:v>-7.4055563875931301E-3</c:v>
                      </c:pt>
                      <c:pt idx="3803">
                        <c:v>-7.6420034862043403E-3</c:v>
                      </c:pt>
                      <c:pt idx="3804">
                        <c:v>-7.8666689452684905E-3</c:v>
                      </c:pt>
                      <c:pt idx="3805">
                        <c:v>-8.0757019644066806E-3</c:v>
                      </c:pt>
                      <c:pt idx="3806">
                        <c:v>-8.2656313278790996E-3</c:v>
                      </c:pt>
                      <c:pt idx="3807">
                        <c:v>-8.43341082265032E-3</c:v>
                      </c:pt>
                      <c:pt idx="3808">
                        <c:v>-8.5766233338625108E-3</c:v>
                      </c:pt>
                      <c:pt idx="3809">
                        <c:v>-8.6933670546556607E-3</c:v>
                      </c:pt>
                      <c:pt idx="3810">
                        <c:v>-8.7826228838721702E-3</c:v>
                      </c:pt>
                      <c:pt idx="3811">
                        <c:v>-8.8436175471322299E-3</c:v>
                      </c:pt>
                      <c:pt idx="3812">
                        <c:v>-8.8762121339701992E-3</c:v>
                      </c:pt>
                      <c:pt idx="3813">
                        <c:v>-8.8809592683122603E-3</c:v>
                      </c:pt>
                      <c:pt idx="3814">
                        <c:v>-8.8588771157400107E-3</c:v>
                      </c:pt>
                      <c:pt idx="3815">
                        <c:v>-8.8115529462618192E-3</c:v>
                      </c:pt>
                      <c:pt idx="3816">
                        <c:v>-8.7408133558399201E-3</c:v>
                      </c:pt>
                      <c:pt idx="3817">
                        <c:v>-8.6489184446565098E-3</c:v>
                      </c:pt>
                      <c:pt idx="3818">
                        <c:v>-8.5384715814811798E-3</c:v>
                      </c:pt>
                      <c:pt idx="3819">
                        <c:v>-8.4123234119449896E-3</c:v>
                      </c:pt>
                      <c:pt idx="3820">
                        <c:v>-8.2732934124275393E-3</c:v>
                      </c:pt>
                      <c:pt idx="3821">
                        <c:v>-8.1245809348134603E-3</c:v>
                      </c:pt>
                      <c:pt idx="3822">
                        <c:v>-7.9691716893102692E-3</c:v>
                      </c:pt>
                      <c:pt idx="3823">
                        <c:v>-7.8100731893808598E-3</c:v>
                      </c:pt>
                      <c:pt idx="3824">
                        <c:v>-7.65030189301777E-3</c:v>
                      </c:pt>
                      <c:pt idx="3825">
                        <c:v>-7.4927507344882899E-3</c:v>
                      </c:pt>
                      <c:pt idx="3826">
                        <c:v>-7.3401952935126403E-3</c:v>
                      </c:pt>
                      <c:pt idx="3827">
                        <c:v>-7.1955378408461498E-3</c:v>
                      </c:pt>
                      <c:pt idx="3828">
                        <c:v>-7.06122086444976E-3</c:v>
                      </c:pt>
                      <c:pt idx="3829">
                        <c:v>-6.9396610945599603E-3</c:v>
                      </c:pt>
                      <c:pt idx="3830">
                        <c:v>-6.8330994983871402E-3</c:v>
                      </c:pt>
                      <c:pt idx="3831">
                        <c:v>-6.7436493885876898E-3</c:v>
                      </c:pt>
                      <c:pt idx="3832">
                        <c:v>-6.6732025364567397E-3</c:v>
                      </c:pt>
                      <c:pt idx="3833">
                        <c:v>-6.6234794926326897E-3</c:v>
                      </c:pt>
                      <c:pt idx="3834">
                        <c:v>-6.5959064863388601E-3</c:v>
                      </c:pt>
                      <c:pt idx="3835">
                        <c:v>-6.5916252534173204E-3</c:v>
                      </c:pt>
                      <c:pt idx="3836">
                        <c:v>-6.6114548276269601E-3</c:v>
                      </c:pt>
                      <c:pt idx="3837">
                        <c:v>-6.6558439402980502E-3</c:v>
                      </c:pt>
                      <c:pt idx="3838">
                        <c:v>-6.7248731705343298E-3</c:v>
                      </c:pt>
                      <c:pt idx="3839">
                        <c:v>-6.8181592135234202E-3</c:v>
                      </c:pt>
                      <c:pt idx="3840">
                        <c:v>-6.9348454297674198E-3</c:v>
                      </c:pt>
                      <c:pt idx="3841">
                        <c:v>-7.07357445302803E-3</c:v>
                      </c:pt>
                      <c:pt idx="3842">
                        <c:v>-7.2324679050328198E-3</c:v>
                      </c:pt>
                      <c:pt idx="3843">
                        <c:v>-7.4092223189031296E-3</c:v>
                      </c:pt>
                      <c:pt idx="3844">
                        <c:v>-7.6010806773724503E-3</c:v>
                      </c:pt>
                      <c:pt idx="3845">
                        <c:v>-7.8046695819214704E-3</c:v>
                      </c:pt>
                      <c:pt idx="3846">
                        <c:v>-8.0164722031753795E-3</c:v>
                      </c:pt>
                      <c:pt idx="3847">
                        <c:v>-8.2328306435136799E-3</c:v>
                      </c:pt>
                      <c:pt idx="3848">
                        <c:v>-8.4497657180760705E-3</c:v>
                      </c:pt>
                      <c:pt idx="3849">
                        <c:v>-8.6633244384022902E-3</c:v>
                      </c:pt>
                      <c:pt idx="3850">
                        <c:v>-8.8696305616143903E-3</c:v>
                      </c:pt>
                      <c:pt idx="3851">
                        <c:v>-9.0650337868941298E-3</c:v>
                      </c:pt>
                      <c:pt idx="3852">
                        <c:v>-9.2462934708876995E-3</c:v>
                      </c:pt>
                      <c:pt idx="3853">
                        <c:v>-9.4106182876774608E-3</c:v>
                      </c:pt>
                      <c:pt idx="3854">
                        <c:v>-9.5556411564635402E-3</c:v>
                      </c:pt>
                      <c:pt idx="3855">
                        <c:v>-9.6796101140115606E-3</c:v>
                      </c:pt>
                      <c:pt idx="3856">
                        <c:v>-9.78139390109534E-3</c:v>
                      </c:pt>
                      <c:pt idx="3857">
                        <c:v>-9.8604656354134308E-3</c:v>
                      </c:pt>
                      <c:pt idx="3858">
                        <c:v>-9.9169013218492405E-3</c:v>
                      </c:pt>
                      <c:pt idx="3859">
                        <c:v>-9.9514952058541092E-3</c:v>
                      </c:pt>
                      <c:pt idx="3860">
                        <c:v>-9.9655312940245093E-3</c:v>
                      </c:pt>
                      <c:pt idx="3861">
                        <c:v>-9.9607311679655898E-3</c:v>
                      </c:pt>
                      <c:pt idx="3862">
                        <c:v>-9.9392224664282495E-3</c:v>
                      </c:pt>
                      <c:pt idx="3863">
                        <c:v>-9.9034685512306708E-3</c:v>
                      </c:pt>
                      <c:pt idx="3864">
                        <c:v>-9.8555282189642206E-3</c:v>
                      </c:pt>
                      <c:pt idx="3865">
                        <c:v>-9.7980509392134093E-3</c:v>
                      </c:pt>
                      <c:pt idx="3866">
                        <c:v>-9.7335612838879999E-3</c:v>
                      </c:pt>
                      <c:pt idx="3867">
                        <c:v>-9.6645868697931396E-3</c:v>
                      </c:pt>
                      <c:pt idx="3868">
                        <c:v>-9.5936077204884593E-3</c:v>
                      </c:pt>
                      <c:pt idx="3869">
                        <c:v>-9.5225205483964806E-3</c:v>
                      </c:pt>
                      <c:pt idx="3870">
                        <c:v>-9.4530895161465105E-3</c:v>
                      </c:pt>
                      <c:pt idx="3871">
                        <c:v>-9.3868741263596206E-3</c:v>
                      </c:pt>
                      <c:pt idx="3872">
                        <c:v>-9.3252620264250505E-3</c:v>
                      </c:pt>
                      <c:pt idx="3873">
                        <c:v>-9.2694083723991599E-3</c:v>
                      </c:pt>
                      <c:pt idx="3874">
                        <c:v>-9.2200386226597101E-3</c:v>
                      </c:pt>
                      <c:pt idx="3875">
                        <c:v>-9.1774738724095806E-3</c:v>
                      </c:pt>
                      <c:pt idx="3876">
                        <c:v>-9.14193104534217E-3</c:v>
                      </c:pt>
                      <c:pt idx="3877">
                        <c:v>-9.11347205331829E-3</c:v>
                      </c:pt>
                      <c:pt idx="3878">
                        <c:v>-9.0919256327457992E-3</c:v>
                      </c:pt>
                      <c:pt idx="3879">
                        <c:v>-9.0769613974781907E-3</c:v>
                      </c:pt>
                      <c:pt idx="3880">
                        <c:v>-9.0680670542974892E-3</c:v>
                      </c:pt>
                      <c:pt idx="3881">
                        <c:v>-9.0646396482711809E-3</c:v>
                      </c:pt>
                      <c:pt idx="3882">
                        <c:v>-9.0659791072998496E-3</c:v>
                      </c:pt>
                      <c:pt idx="3883">
                        <c:v>-9.0712569127762398E-3</c:v>
                      </c:pt>
                      <c:pt idx="3884">
                        <c:v>-9.07960347286247E-3</c:v>
                      </c:pt>
                      <c:pt idx="3885">
                        <c:v>-9.0900393802301506E-3</c:v>
                      </c:pt>
                      <c:pt idx="3886">
                        <c:v>-9.1015634075293107E-3</c:v>
                      </c:pt>
                      <c:pt idx="3887">
                        <c:v>-9.1132366566888095E-3</c:v>
                      </c:pt>
                      <c:pt idx="3888">
                        <c:v>-9.1239858882867699E-3</c:v>
                      </c:pt>
                      <c:pt idx="3889">
                        <c:v>-9.1326896088572002E-3</c:v>
                      </c:pt>
                      <c:pt idx="3890">
                        <c:v>-9.1382743225629295E-3</c:v>
                      </c:pt>
                      <c:pt idx="3891">
                        <c:v>-9.1395746392279095E-3</c:v>
                      </c:pt>
                      <c:pt idx="3892">
                        <c:v>-9.1352681360029608E-3</c:v>
                      </c:pt>
                      <c:pt idx="3893">
                        <c:v>-9.1241731808774894E-3</c:v>
                      </c:pt>
                      <c:pt idx="3894">
                        <c:v>-9.1051568810930107E-3</c:v>
                      </c:pt>
                      <c:pt idx="3895">
                        <c:v>-9.0770309126890093E-3</c:v>
                      </c:pt>
                      <c:pt idx="3896">
                        <c:v>-9.0389318769357099E-3</c:v>
                      </c:pt>
                      <c:pt idx="3897">
                        <c:v>-8.9897705617093693E-3</c:v>
                      </c:pt>
                      <c:pt idx="3898">
                        <c:v>-8.9287778157493402E-3</c:v>
                      </c:pt>
                      <c:pt idx="3899">
                        <c:v>-8.8554282233903707E-3</c:v>
                      </c:pt>
                      <c:pt idx="3900">
                        <c:v>-8.7694473309454998E-3</c:v>
                      </c:pt>
                      <c:pt idx="3901">
                        <c:v>-8.6708887188149605E-3</c:v>
                      </c:pt>
                      <c:pt idx="3902">
                        <c:v>-8.5601289047226806E-3</c:v>
                      </c:pt>
                      <c:pt idx="3903">
                        <c:v>-8.4380267127894693E-3</c:v>
                      </c:pt>
                      <c:pt idx="3904">
                        <c:v>-8.3056512565629296E-3</c:v>
                      </c:pt>
                      <c:pt idx="3905">
                        <c:v>-8.1645401077276598E-3</c:v>
                      </c:pt>
                      <c:pt idx="3906">
                        <c:v>-8.0163424946649905E-3</c:v>
                      </c:pt>
                      <c:pt idx="3907">
                        <c:v>-7.8631547246856507E-3</c:v>
                      </c:pt>
                      <c:pt idx="3908">
                        <c:v>-7.7072405807347196E-3</c:v>
                      </c:pt>
                      <c:pt idx="3909">
                        <c:v>-7.5509803268353597E-3</c:v>
                      </c:pt>
                      <c:pt idx="3910">
                        <c:v>-7.3966845784288297E-3</c:v>
                      </c:pt>
                      <c:pt idx="3911">
                        <c:v>-7.2468168430956902E-3</c:v>
                      </c:pt>
                      <c:pt idx="3912">
                        <c:v>-7.1036366583939903E-3</c:v>
                      </c:pt>
                      <c:pt idx="3913">
                        <c:v>-6.9692284699493599E-3</c:v>
                      </c:pt>
                      <c:pt idx="3914">
                        <c:v>-6.8454390775276996E-3</c:v>
                      </c:pt>
                      <c:pt idx="3915">
                        <c:v>-6.7336510374377198E-3</c:v>
                      </c:pt>
                      <c:pt idx="3916">
                        <c:v>-6.63508647980537E-3</c:v>
                      </c:pt>
                      <c:pt idx="3917">
                        <c:v>-6.5506242337957203E-3</c:v>
                      </c:pt>
                      <c:pt idx="3918">
                        <c:v>-6.4808025372795602E-3</c:v>
                      </c:pt>
                      <c:pt idx="3919">
                        <c:v>-6.4259166541191801E-3</c:v>
                      </c:pt>
                      <c:pt idx="3920">
                        <c:v>-6.3858557587615104E-3</c:v>
                      </c:pt>
                      <c:pt idx="3921">
                        <c:v>-6.3603460573096599E-3</c:v>
                      </c:pt>
                      <c:pt idx="3922">
                        <c:v>-6.3488688476420699E-3</c:v>
                      </c:pt>
                      <c:pt idx="3923">
                        <c:v>-6.3504444831599801E-3</c:v>
                      </c:pt>
                      <c:pt idx="3924">
                        <c:v>-6.3640092950536103E-3</c:v>
                      </c:pt>
                      <c:pt idx="3925">
                        <c:v>-6.3882999713014404E-3</c:v>
                      </c:pt>
                      <c:pt idx="3926">
                        <c:v>-6.4219300165506204E-3</c:v>
                      </c:pt>
                      <c:pt idx="3927">
                        <c:v>-6.4634007151695601E-3</c:v>
                      </c:pt>
                      <c:pt idx="3928">
                        <c:v>-6.5109169987598303E-3</c:v>
                      </c:pt>
                      <c:pt idx="3929">
                        <c:v>-6.5625965382487004E-3</c:v>
                      </c:pt>
                      <c:pt idx="3930">
                        <c:v>-6.6165389212714601E-3</c:v>
                      </c:pt>
                      <c:pt idx="3931">
                        <c:v>-6.6705967099432396E-3</c:v>
                      </c:pt>
                      <c:pt idx="3932">
                        <c:v>-6.72267560713731E-3</c:v>
                      </c:pt>
                      <c:pt idx="3933">
                        <c:v>-6.7706954424251904E-3</c:v>
                      </c:pt>
                      <c:pt idx="3934">
                        <c:v>-6.8126960436944804E-3</c:v>
                      </c:pt>
                      <c:pt idx="3935">
                        <c:v>-6.8469446244309199E-3</c:v>
                      </c:pt>
                      <c:pt idx="3936">
                        <c:v>-6.8720316441032896E-3</c:v>
                      </c:pt>
                      <c:pt idx="3937">
                        <c:v>-6.8867759743877401E-3</c:v>
                      </c:pt>
                      <c:pt idx="3938">
                        <c:v>-6.89065214251363E-3</c:v>
                      </c:pt>
                      <c:pt idx="3939">
                        <c:v>-6.8835414232742897E-3</c:v>
                      </c:pt>
                      <c:pt idx="3940">
                        <c:v>-6.8659801538457103E-3</c:v>
                      </c:pt>
                      <c:pt idx="3941">
                        <c:v>-6.8386821703407697E-3</c:v>
                      </c:pt>
                      <c:pt idx="3942">
                        <c:v>-6.8028432566416197E-3</c:v>
                      </c:pt>
                      <c:pt idx="3943">
                        <c:v>-6.7602240260561898E-3</c:v>
                      </c:pt>
                      <c:pt idx="3944">
                        <c:v>-6.7128093817937504E-3</c:v>
                      </c:pt>
                      <c:pt idx="3945">
                        <c:v>-6.6630579373845103E-3</c:v>
                      </c:pt>
                      <c:pt idx="3946">
                        <c:v>-6.6135283485416604E-3</c:v>
                      </c:pt>
                      <c:pt idx="3947">
                        <c:v>-6.5663672419393297E-3</c:v>
                      </c:pt>
                      <c:pt idx="3948">
                        <c:v>-6.5236998613009802E-3</c:v>
                      </c:pt>
                      <c:pt idx="3949">
                        <c:v>-6.4876020491969498E-3</c:v>
                      </c:pt>
                      <c:pt idx="3950">
                        <c:v>-6.4597019155402304E-3</c:v>
                      </c:pt>
                      <c:pt idx="3951">
                        <c:v>-6.4413046265759596E-3</c:v>
                      </c:pt>
                      <c:pt idx="3952">
                        <c:v>-6.4332715713323703E-3</c:v>
                      </c:pt>
                      <c:pt idx="3953">
                        <c:v>-6.43600041140733E-3</c:v>
                      </c:pt>
                      <c:pt idx="3954">
                        <c:v>-6.4496043901990799E-3</c:v>
                      </c:pt>
                      <c:pt idx="3955">
                        <c:v>-6.4736801716220897E-3</c:v>
                      </c:pt>
                      <c:pt idx="3956">
                        <c:v>-6.5075016136312402E-3</c:v>
                      </c:pt>
                      <c:pt idx="3957">
                        <c:v>-6.5500588120242604E-3</c:v>
                      </c:pt>
                      <c:pt idx="3958">
                        <c:v>-6.6002099114732399E-3</c:v>
                      </c:pt>
                      <c:pt idx="3959">
                        <c:v>-6.6566954973909503E-3</c:v>
                      </c:pt>
                      <c:pt idx="3960">
                        <c:v>-6.7181625535859303E-3</c:v>
                      </c:pt>
                      <c:pt idx="3961">
                        <c:v>-6.7832395521721899E-3</c:v>
                      </c:pt>
                      <c:pt idx="3962">
                        <c:v>-6.8506286235397104E-3</c:v>
                      </c:pt>
                      <c:pt idx="3963">
                        <c:v>-6.9190437464168404E-3</c:v>
                      </c:pt>
                      <c:pt idx="3964">
                        <c:v>-6.9873146748427699E-3</c:v>
                      </c:pt>
                      <c:pt idx="3965">
                        <c:v>-7.05433179428064E-3</c:v>
                      </c:pt>
                      <c:pt idx="3966">
                        <c:v>-7.1191001700832701E-3</c:v>
                      </c:pt>
                      <c:pt idx="3967">
                        <c:v>-7.1807497495082499E-3</c:v>
                      </c:pt>
                      <c:pt idx="3968">
                        <c:v>-7.2385605345177103E-3</c:v>
                      </c:pt>
                      <c:pt idx="3969">
                        <c:v>-7.2917539144667703E-3</c:v>
                      </c:pt>
                      <c:pt idx="3970">
                        <c:v>-7.3396758467634904E-3</c:v>
                      </c:pt>
                      <c:pt idx="3971">
                        <c:v>-7.3819751004785697E-3</c:v>
                      </c:pt>
                      <c:pt idx="3972">
                        <c:v>-7.4184831716235904E-3</c:v>
                      </c:pt>
                      <c:pt idx="3973">
                        <c:v>-7.4492783505121802E-3</c:v>
                      </c:pt>
                      <c:pt idx="3974">
                        <c:v>-7.4745236320379197E-3</c:v>
                      </c:pt>
                      <c:pt idx="3975">
                        <c:v>-7.49466246994125E-3</c:v>
                      </c:pt>
                      <c:pt idx="3976">
                        <c:v>-7.51037493116667E-3</c:v>
                      </c:pt>
                      <c:pt idx="3977">
                        <c:v>-7.52252262182197E-3</c:v>
                      </c:pt>
                      <c:pt idx="3978">
                        <c:v>-7.5321134351153899E-3</c:v>
                      </c:pt>
                      <c:pt idx="3979">
                        <c:v>-7.5400921000770499E-3</c:v>
                      </c:pt>
                      <c:pt idx="3980">
                        <c:v>-7.5476916400142504E-3</c:v>
                      </c:pt>
                      <c:pt idx="3981">
                        <c:v>-7.5559074164271304E-3</c:v>
                      </c:pt>
                      <c:pt idx="3982">
                        <c:v>-7.5660163759586896E-3</c:v>
                      </c:pt>
                      <c:pt idx="3983">
                        <c:v>-7.5784773986005104E-3</c:v>
                      </c:pt>
                      <c:pt idx="3984">
                        <c:v>-7.5936547317261996E-3</c:v>
                      </c:pt>
                      <c:pt idx="3985">
                        <c:v>-7.6115159871919099E-3</c:v>
                      </c:pt>
                      <c:pt idx="3986">
                        <c:v>-7.6318209001851002E-3</c:v>
                      </c:pt>
                      <c:pt idx="3987">
                        <c:v>-7.6535340063198301E-3</c:v>
                      </c:pt>
                      <c:pt idx="3988">
                        <c:v>-7.6754648215421398E-3</c:v>
                      </c:pt>
                      <c:pt idx="3989">
                        <c:v>-7.6958680278499496E-3</c:v>
                      </c:pt>
                      <c:pt idx="3990">
                        <c:v>-7.7127637253082198E-3</c:v>
                      </c:pt>
                      <c:pt idx="3991">
                        <c:v>-7.7242196498319097E-3</c:v>
                      </c:pt>
                      <c:pt idx="3992">
                        <c:v>-7.7279066941429303E-3</c:v>
                      </c:pt>
                      <c:pt idx="3993">
                        <c:v>-7.7215725203226299E-3</c:v>
                      </c:pt>
                      <c:pt idx="3994">
                        <c:v>-7.7030869986683603E-3</c:v>
                      </c:pt>
                      <c:pt idx="3995">
                        <c:v>-7.6704622623398498E-3</c:v>
                      </c:pt>
                      <c:pt idx="3996">
                        <c:v>-7.6222844043087297E-3</c:v>
                      </c:pt>
                      <c:pt idx="3997">
                        <c:v>-7.5575743440966601E-3</c:v>
                      </c:pt>
                      <c:pt idx="3998">
                        <c:v>-7.4756953259380804E-3</c:v>
                      </c:pt>
                      <c:pt idx="3999">
                        <c:v>-7.3766500063433601E-3</c:v>
                      </c:pt>
                      <c:pt idx="4000">
                        <c:v>-7.2610798189671703E-3</c:v>
                      </c:pt>
                      <c:pt idx="4001">
                        <c:v>-7.1301049567375303E-3</c:v>
                      </c:pt>
                      <c:pt idx="4002">
                        <c:v>-6.9854131335335299E-3</c:v>
                      </c:pt>
                      <c:pt idx="4003">
                        <c:v>-6.8291277317242298E-3</c:v>
                      </c:pt>
                      <c:pt idx="4004">
                        <c:v>-6.6639127073655604E-3</c:v>
                      </c:pt>
                      <c:pt idx="4005">
                        <c:v>-6.49275318476025E-3</c:v>
                      </c:pt>
                      <c:pt idx="4006">
                        <c:v>-6.3186776069025204E-3</c:v>
                      </c:pt>
                      <c:pt idx="4007">
                        <c:v>-6.1454906345083399E-3</c:v>
                      </c:pt>
                      <c:pt idx="4008">
                        <c:v>-5.9768080443895104E-3</c:v>
                      </c:pt>
                      <c:pt idx="4009">
                        <c:v>-5.8159846670337301E-3</c:v>
                      </c:pt>
                      <c:pt idx="4010">
                        <c:v>-5.6664268544833196E-3</c:v>
                      </c:pt>
                      <c:pt idx="4011">
                        <c:v>-5.5313294081317096E-3</c:v>
                      </c:pt>
                      <c:pt idx="4012">
                        <c:v>-5.4135910301231598E-3</c:v>
                      </c:pt>
                      <c:pt idx="4013">
                        <c:v>-5.3158420003558303E-3</c:v>
                      </c:pt>
                      <c:pt idx="4014">
                        <c:v>-5.2397189488409702E-3</c:v>
                      </c:pt>
                      <c:pt idx="4015">
                        <c:v>-5.1864785401877804E-3</c:v>
                      </c:pt>
                      <c:pt idx="4016">
                        <c:v>-5.1567972098259798E-3</c:v>
                      </c:pt>
                      <c:pt idx="4017">
                        <c:v>-5.1506742087100302E-3</c:v>
                      </c:pt>
                      <c:pt idx="4018">
                        <c:v>-5.1675075242877599E-3</c:v>
                      </c:pt>
                      <c:pt idx="4019">
                        <c:v>-5.2055666798713797E-3</c:v>
                      </c:pt>
                      <c:pt idx="4020">
                        <c:v>-5.2625675615680101E-3</c:v>
                      </c:pt>
                      <c:pt idx="4021">
                        <c:v>-5.3356468026050201E-3</c:v>
                      </c:pt>
                      <c:pt idx="4022">
                        <c:v>-5.4213398439495897E-3</c:v>
                      </c:pt>
                      <c:pt idx="4023">
                        <c:v>-5.5159279535419003E-3</c:v>
                      </c:pt>
                      <c:pt idx="4024">
                        <c:v>-5.6150867107239598E-3</c:v>
                      </c:pt>
                      <c:pt idx="4025">
                        <c:v>-5.7142598300694803E-3</c:v>
                      </c:pt>
                      <c:pt idx="4026">
                        <c:v>-5.80877376511008E-3</c:v>
                      </c:pt>
                      <c:pt idx="4027">
                        <c:v>-5.8941987433995501E-3</c:v>
                      </c:pt>
                      <c:pt idx="4028">
                        <c:v>-5.9663060678216704E-3</c:v>
                      </c:pt>
                      <c:pt idx="4029">
                        <c:v>-6.0212257237638898E-3</c:v>
                      </c:pt>
                      <c:pt idx="4030">
                        <c:v>-6.0555319942273101E-3</c:v>
                      </c:pt>
                      <c:pt idx="4031">
                        <c:v>-6.06646717560878E-3</c:v>
                      </c:pt>
                      <c:pt idx="4032">
                        <c:v>-6.0519280390793203E-3</c:v>
                      </c:pt>
                      <c:pt idx="4033">
                        <c:v>-6.01053772393752E-3</c:v>
                      </c:pt>
                      <c:pt idx="4034">
                        <c:v>-5.9417137093099896E-3</c:v>
                      </c:pt>
                      <c:pt idx="4035">
                        <c:v>-5.8455180676147698E-3</c:v>
                      </c:pt>
                      <c:pt idx="4036">
                        <c:v>-5.72294613950553E-3</c:v>
                      </c:pt>
                      <c:pt idx="4037">
                        <c:v>-5.5757210859274297E-3</c:v>
                      </c:pt>
                      <c:pt idx="4038">
                        <c:v>-5.4063258707395603E-3</c:v>
                      </c:pt>
                      <c:pt idx="4039">
                        <c:v>-5.2178380755268303E-3</c:v>
                      </c:pt>
                      <c:pt idx="4040">
                        <c:v>-5.0139964671000702E-3</c:v>
                      </c:pt>
                      <c:pt idx="4041">
                        <c:v>-4.7990037612174003E-3</c:v>
                      </c:pt>
                      <c:pt idx="4042">
                        <c:v>-4.5774073786665499E-3</c:v>
                      </c:pt>
                      <c:pt idx="4043">
                        <c:v>-4.3539211924148499E-3</c:v>
                      </c:pt>
                      <c:pt idx="4044">
                        <c:v>-4.1334849512050598E-3</c:v>
                      </c:pt>
                      <c:pt idx="4045">
                        <c:v>-3.9209692123076097E-3</c:v>
                      </c:pt>
                      <c:pt idx="4046">
                        <c:v>-3.7211461804678601E-3</c:v>
                      </c:pt>
                      <c:pt idx="4047">
                        <c:v>-3.53849678867251E-3</c:v>
                      </c:pt>
                      <c:pt idx="4048">
                        <c:v>-3.3770906130676601E-3</c:v>
                      </c:pt>
                      <c:pt idx="4049">
                        <c:v>-3.2407008433284401E-3</c:v>
                      </c:pt>
                      <c:pt idx="4050">
                        <c:v>-3.1325733969085699E-3</c:v>
                      </c:pt>
                      <c:pt idx="4051">
                        <c:v>-3.05538597766775E-3</c:v>
                      </c:pt>
                      <c:pt idx="4052">
                        <c:v>-3.0112324816218799E-3</c:v>
                      </c:pt>
                      <c:pt idx="4053">
                        <c:v>-3.00160050528489E-3</c:v>
                      </c:pt>
                      <c:pt idx="4054">
                        <c:v>-3.0271563790624E-3</c:v>
                      </c:pt>
                      <c:pt idx="4055">
                        <c:v>-3.0882699072826E-3</c:v>
                      </c:pt>
                      <c:pt idx="4056">
                        <c:v>-3.1841940616070298E-3</c:v>
                      </c:pt>
                      <c:pt idx="4057">
                        <c:v>-3.3138349904067799E-3</c:v>
                      </c:pt>
                      <c:pt idx="4058">
                        <c:v>-3.4752412337551901E-3</c:v>
                      </c:pt>
                      <c:pt idx="4059">
                        <c:v>-3.6661986990516701E-3</c:v>
                      </c:pt>
                      <c:pt idx="4060">
                        <c:v>-3.8836843199453702E-3</c:v>
                      </c:pt>
                      <c:pt idx="4061">
                        <c:v>-4.12401027398588E-3</c:v>
                      </c:pt>
                      <c:pt idx="4062">
                        <c:v>-4.3830404365777804E-3</c:v>
                      </c:pt>
                      <c:pt idx="4063">
                        <c:v>-4.6562001091949102E-3</c:v>
                      </c:pt>
                      <c:pt idx="4064">
                        <c:v>-4.9384670964222697E-3</c:v>
                      </c:pt>
                      <c:pt idx="4065">
                        <c:v>-5.2247675028957597E-3</c:v>
                      </c:pt>
                      <c:pt idx="4066">
                        <c:v>-5.5095837573122704E-3</c:v>
                      </c:pt>
                      <c:pt idx="4067">
                        <c:v>-5.7875104927153E-3</c:v>
                      </c:pt>
                      <c:pt idx="4068">
                        <c:v>-6.0532593123638597E-3</c:v>
                      </c:pt>
                      <c:pt idx="4069">
                        <c:v>-6.3017779728408796E-3</c:v>
                      </c:pt>
                      <c:pt idx="4070">
                        <c:v>-6.5284942044619501E-3</c:v>
                      </c:pt>
                      <c:pt idx="4071">
                        <c:v>-6.7294219440990604E-3</c:v>
                      </c:pt>
                      <c:pt idx="4072">
                        <c:v>-6.9014088508806797E-3</c:v>
                      </c:pt>
                      <c:pt idx="4073">
                        <c:v>-7.0421159575701003E-3</c:v>
                      </c:pt>
                      <c:pt idx="4074">
                        <c:v>-7.1501540757655004E-3</c:v>
                      </c:pt>
                      <c:pt idx="4075">
                        <c:v>-7.22502642067392E-3</c:v>
                      </c:pt>
                      <c:pt idx="4076">
                        <c:v>-7.2673138880562796E-3</c:v>
                      </c:pt>
                      <c:pt idx="4077">
                        <c:v>-7.2785813248300397E-3</c:v>
                      </c:pt>
                      <c:pt idx="4078">
                        <c:v>-7.2613558281919002E-3</c:v>
                      </c:pt>
                      <c:pt idx="4079">
                        <c:v>-7.2189568820233497E-3</c:v>
                      </c:pt>
                      <c:pt idx="4080">
                        <c:v>-7.1553842516257097E-3</c:v>
                      </c:pt>
                      <c:pt idx="4081">
                        <c:v>-7.07512998829551E-3</c:v>
                      </c:pt>
                      <c:pt idx="4082">
                        <c:v>-6.9833979357899704E-3</c:v>
                      </c:pt>
                      <c:pt idx="4083">
                        <c:v>-6.8849636193965601E-3</c:v>
                      </c:pt>
                      <c:pt idx="4084">
                        <c:v>-6.7848623634725004E-3</c:v>
                      </c:pt>
                      <c:pt idx="4085">
                        <c:v>-6.6880075265041304E-3</c:v>
                      </c:pt>
                      <c:pt idx="4086">
                        <c:v>-6.5990246620836399E-3</c:v>
                      </c:pt>
                      <c:pt idx="4087">
                        <c:v>-6.5220194717236796E-3</c:v>
                      </c:pt>
                      <c:pt idx="4088">
                        <c:v>-6.46070104827962E-3</c:v>
                      </c:pt>
                      <c:pt idx="4089">
                        <c:v>-6.4180570425011498E-3</c:v>
                      </c:pt>
                      <c:pt idx="4090">
                        <c:v>-6.3965463794000699E-3</c:v>
                      </c:pt>
                      <c:pt idx="4091">
                        <c:v>-6.3979132042766102E-3</c:v>
                      </c:pt>
                      <c:pt idx="4092">
                        <c:v>-6.4232111731917802E-3</c:v>
                      </c:pt>
                      <c:pt idx="4093">
                        <c:v>-6.4726296782921799E-3</c:v>
                      </c:pt>
                      <c:pt idx="4094">
                        <c:v>-6.5460165779247896E-3</c:v>
                      </c:pt>
                      <c:pt idx="4095">
                        <c:v>-6.6426741965901603E-3</c:v>
                      </c:pt>
                      <c:pt idx="4096">
                        <c:v>-6.7611813599422702E-3</c:v>
                      </c:pt>
                      <c:pt idx="4097">
                        <c:v>-6.8995950560669199E-3</c:v>
                      </c:pt>
                      <c:pt idx="4098">
                        <c:v>-7.0554721385570202E-3</c:v>
                      </c:pt>
                      <c:pt idx="4099">
                        <c:v>-7.2261247743593202E-3</c:v>
                      </c:pt>
                      <c:pt idx="4100">
                        <c:v>-7.4086092092329201E-3</c:v>
                      </c:pt>
                      <c:pt idx="4101">
                        <c:v>-7.5996425455149199E-3</c:v>
                      </c:pt>
                      <c:pt idx="4102">
                        <c:v>-7.7961386035403403E-3</c:v>
                      </c:pt>
                      <c:pt idx="4103">
                        <c:v>-7.9946229787362204E-3</c:v>
                      </c:pt>
                      <c:pt idx="4104">
                        <c:v>-8.1917051070879796E-3</c:v>
                      </c:pt>
                      <c:pt idx="4105">
                        <c:v>-8.3843626979811601E-3</c:v>
                      </c:pt>
                      <c:pt idx="4106">
                        <c:v>-8.5697275096971899E-3</c:v>
                      </c:pt>
                      <c:pt idx="4107">
                        <c:v>-8.7455019749092793E-3</c:v>
                      </c:pt>
                      <c:pt idx="4108">
                        <c:v>-8.9095909481872303E-3</c:v>
                      </c:pt>
                      <c:pt idx="4109">
                        <c:v>-9.0602910675451204E-3</c:v>
                      </c:pt>
                      <c:pt idx="4110">
                        <c:v>-9.1965934673668599E-3</c:v>
                      </c:pt>
                      <c:pt idx="4111">
                        <c:v>-9.3181944746734795E-3</c:v>
                      </c:pt>
                      <c:pt idx="4112">
                        <c:v>-9.4251465441184696E-3</c:v>
                      </c:pt>
                      <c:pt idx="4113">
                        <c:v>-9.5179070923269403E-3</c:v>
                      </c:pt>
                      <c:pt idx="4114">
                        <c:v>-9.5972318559225701E-3</c:v>
                      </c:pt>
                      <c:pt idx="4115">
                        <c:v>-9.6642177896427792E-3</c:v>
                      </c:pt>
                      <c:pt idx="4116">
                        <c:v>-9.7202551609242693E-3</c:v>
                      </c:pt>
                      <c:pt idx="4117">
                        <c:v>-9.7668163235459203E-3</c:v>
                      </c:pt>
                      <c:pt idx="4118">
                        <c:v>-9.8055263487373708E-3</c:v>
                      </c:pt>
                      <c:pt idx="4119">
                        <c:v>-9.8377853441441003E-3</c:v>
                      </c:pt>
                      <c:pt idx="4120">
                        <c:v>-9.8647109521606494E-3</c:v>
                      </c:pt>
                      <c:pt idx="4121">
                        <c:v>-9.8872143048488806E-3</c:v>
                      </c:pt>
                      <c:pt idx="4122">
                        <c:v>-9.9059866962814495E-3</c:v>
                      </c:pt>
                      <c:pt idx="4123">
                        <c:v>-9.9214276641214696E-3</c:v>
                      </c:pt>
                      <c:pt idx="4124">
                        <c:v>-9.9337545986656599E-3</c:v>
                      </c:pt>
                      <c:pt idx="4125">
                        <c:v>-9.9426851668904092E-3</c:v>
                      </c:pt>
                      <c:pt idx="4126">
                        <c:v>-9.9478236649513507E-3</c:v>
                      </c:pt>
                      <c:pt idx="4127">
                        <c:v>-9.9485745493569193E-3</c:v>
                      </c:pt>
                      <c:pt idx="4128">
                        <c:v>-9.9442507350030306E-3</c:v>
                      </c:pt>
                      <c:pt idx="4129">
                        <c:v>-9.9341077328601798E-3</c:v>
                      </c:pt>
                      <c:pt idx="4130">
                        <c:v>-9.9176341646922492E-3</c:v>
                      </c:pt>
                      <c:pt idx="4131">
                        <c:v>-9.8940541194971199E-3</c:v>
                      </c:pt>
                      <c:pt idx="4132">
                        <c:v>-9.8629192384285594E-3</c:v>
                      </c:pt>
                      <c:pt idx="4133">
                        <c:v>-9.8239212314791997E-3</c:v>
                      </c:pt>
                      <c:pt idx="4134">
                        <c:v>-9.7770523794945708E-3</c:v>
                      </c:pt>
                      <c:pt idx="4135">
                        <c:v>-9.7225585264872506E-3</c:v>
                      </c:pt>
                      <c:pt idx="4136">
                        <c:v>-9.66096687533303E-3</c:v>
                      </c:pt>
                      <c:pt idx="4137">
                        <c:v>-9.5931838747408803E-3</c:v>
                      </c:pt>
                      <c:pt idx="4138">
                        <c:v>-9.5201387964429299E-3</c:v>
                      </c:pt>
                      <c:pt idx="4139">
                        <c:v>-9.4430716194859408E-3</c:v>
                      </c:pt>
                      <c:pt idx="4140">
                        <c:v>-9.3634347373619704E-3</c:v>
                      </c:pt>
                      <c:pt idx="4141">
                        <c:v>-9.2829715944373597E-3</c:v>
                      </c:pt>
                      <c:pt idx="4142">
                        <c:v>-9.2035879846151403E-3</c:v>
                      </c:pt>
                      <c:pt idx="4143">
                        <c:v>-9.1272021798731104E-3</c:v>
                      </c:pt>
                      <c:pt idx="4144">
                        <c:v>-9.0558101319646207E-3</c:v>
                      </c:pt>
                      <c:pt idx="4145">
                        <c:v>-8.9914118210034505E-3</c:v>
                      </c:pt>
                      <c:pt idx="4146">
                        <c:v>-8.9358619281699001E-3</c:v>
                      </c:pt>
                      <c:pt idx="4147">
                        <c:v>-8.8907858790014203E-3</c:v>
                      </c:pt>
                      <c:pt idx="4148">
                        <c:v>-8.8574299529885804E-3</c:v>
                      </c:pt>
                      <c:pt idx="4149">
                        <c:v>-8.8368900825481801E-3</c:v>
                      </c:pt>
                      <c:pt idx="4150">
                        <c:v>-8.8298809550352401E-3</c:v>
                      </c:pt>
                      <c:pt idx="4151">
                        <c:v>-8.8367645542942307E-3</c:v>
                      </c:pt>
                      <c:pt idx="4152">
                        <c:v>-8.8574325492222199E-3</c:v>
                      </c:pt>
                      <c:pt idx="4153">
                        <c:v>-8.8913433452467092E-3</c:v>
                      </c:pt>
                      <c:pt idx="4154">
                        <c:v>-8.9374780616598808E-3</c:v>
                      </c:pt>
                      <c:pt idx="4155">
                        <c:v>-8.9945136041103407E-3</c:v>
                      </c:pt>
                      <c:pt idx="4156">
                        <c:v>-9.0607115193038594E-3</c:v>
                      </c:pt>
                      <c:pt idx="4157">
                        <c:v>-9.1340180394526294E-3</c:v>
                      </c:pt>
                      <c:pt idx="4158">
                        <c:v>-9.2117777781926292E-3</c:v>
                      </c:pt>
                      <c:pt idx="4159">
                        <c:v>-9.2915568048164907E-3</c:v>
                      </c:pt>
                      <c:pt idx="4160">
                        <c:v>-9.3706214071485102E-3</c:v>
                      </c:pt>
                      <c:pt idx="4161">
                        <c:v>-9.44602441660501E-3</c:v>
                      </c:pt>
                      <c:pt idx="4162">
                        <c:v>-9.5146932858623905E-3</c:v>
                      </c:pt>
                      <c:pt idx="4163">
                        <c:v>-9.57373415064393E-3</c:v>
                      </c:pt>
                      <c:pt idx="4164">
                        <c:v>-9.6202156358948798E-3</c:v>
                      </c:pt>
                      <c:pt idx="4165">
                        <c:v>-9.6514647129973298E-3</c:v>
                      </c:pt>
                      <c:pt idx="4166">
                        <c:v>-9.66479434786254E-3</c:v>
                      </c:pt>
                      <c:pt idx="4167">
                        <c:v>-9.6577479842667492E-3</c:v>
                      </c:pt>
                      <c:pt idx="4168">
                        <c:v>-9.6281821877604607E-3</c:v>
                      </c:pt>
                      <c:pt idx="4169">
                        <c:v>-9.5743780804600706E-3</c:v>
                      </c:pt>
                      <c:pt idx="4170">
                        <c:v>-9.4946034938802291E-3</c:v>
                      </c:pt>
                      <c:pt idx="4171">
                        <c:v>-9.3877510577317497E-3</c:v>
                      </c:pt>
                      <c:pt idx="4172">
                        <c:v>-9.2530256314445093E-3</c:v>
                      </c:pt>
                      <c:pt idx="4173">
                        <c:v>-9.0902114839218097E-3</c:v>
                      </c:pt>
                      <c:pt idx="4174">
                        <c:v>-8.8996809421005608E-3</c:v>
                      </c:pt>
                      <c:pt idx="4175">
                        <c:v>-8.6822078488541302E-3</c:v>
                      </c:pt>
                      <c:pt idx="4176">
                        <c:v>-8.4390980237250002E-3</c:v>
                      </c:pt>
                      <c:pt idx="4177">
                        <c:v>-8.1723176232172106E-3</c:v>
                      </c:pt>
                      <c:pt idx="4178">
                        <c:v>-7.8844377965841001E-3</c:v>
                      </c:pt>
                      <c:pt idx="4179">
                        <c:v>-7.57863865109548E-3</c:v>
                      </c:pt>
                      <c:pt idx="4180">
                        <c:v>-7.2588052151864998E-3</c:v>
                      </c:pt>
                      <c:pt idx="4181">
                        <c:v>-6.9291358739317303E-3</c:v>
                      </c:pt>
                      <c:pt idx="4182">
                        <c:v>-6.59444265772077E-3</c:v>
                      </c:pt>
                      <c:pt idx="4183">
                        <c:v>-6.2599384871426696E-3</c:v>
                      </c:pt>
                      <c:pt idx="4184">
                        <c:v>-5.9311826481185303E-3</c:v>
                      </c:pt>
                      <c:pt idx="4185">
                        <c:v>-5.6137249642615799E-3</c:v>
                      </c:pt>
                      <c:pt idx="4186">
                        <c:v>-5.3128878185951601E-3</c:v>
                      </c:pt>
                      <c:pt idx="4187">
                        <c:v>-5.0339641535213997E-3</c:v>
                      </c:pt>
                      <c:pt idx="4188">
                        <c:v>-4.7817251365824603E-3</c:v>
                      </c:pt>
                      <c:pt idx="4189">
                        <c:v>-4.5606665699582201E-3</c:v>
                      </c:pt>
                      <c:pt idx="4190">
                        <c:v>-4.3744624951342799E-3</c:v>
                      </c:pt>
                      <c:pt idx="4191">
                        <c:v>-4.2259130224626502E-3</c:v>
                      </c:pt>
                      <c:pt idx="4192">
                        <c:v>-4.1169156945870403E-3</c:v>
                      </c:pt>
                      <c:pt idx="4193">
                        <c:v>-4.0483452196846499E-3</c:v>
                      </c:pt>
                      <c:pt idx="4194">
                        <c:v>-4.0199347494980402E-3</c:v>
                      </c:pt>
                      <c:pt idx="4195">
                        <c:v>-4.0305446228670102E-3</c:v>
                      </c:pt>
                      <c:pt idx="4196">
                        <c:v>-4.0781691295014204E-3</c:v>
                      </c:pt>
                      <c:pt idx="4197">
                        <c:v>-4.1600061445558698E-3</c:v>
                      </c:pt>
                      <c:pt idx="4198">
                        <c:v>-4.27253541619206E-3</c:v>
                      </c:pt>
                      <c:pt idx="4199">
                        <c:v>-4.4113868683063901E-3</c:v>
                      </c:pt>
                      <c:pt idx="4200">
                        <c:v>-4.5719252641223899E-3</c:v>
                      </c:pt>
                      <c:pt idx="4201">
                        <c:v>-4.7493297334401802E-3</c:v>
                      </c:pt>
                      <c:pt idx="4202">
                        <c:v>-4.9386202267220599E-3</c:v>
                      </c:pt>
                      <c:pt idx="4203">
                        <c:v>-5.1349614746378103E-3</c:v>
                      </c:pt>
                      <c:pt idx="4204">
                        <c:v>-5.3337063364834701E-3</c:v>
                      </c:pt>
                      <c:pt idx="4205">
                        <c:v>-5.5305457562333099E-3</c:v>
                      </c:pt>
                      <c:pt idx="4206">
                        <c:v>-5.72161323007442E-3</c:v>
                      </c:pt>
                      <c:pt idx="4207">
                        <c:v>-5.9036006693442399E-3</c:v>
                      </c:pt>
                      <c:pt idx="4208">
                        <c:v>-6.07354198786188E-3</c:v>
                      </c:pt>
                      <c:pt idx="4209">
                        <c:v>-6.2288918164123399E-3</c:v>
                      </c:pt>
                      <c:pt idx="4210">
                        <c:v>-6.3675874706495498E-3</c:v>
                      </c:pt>
                      <c:pt idx="4211">
                        <c:v>-6.4880565129256601E-3</c:v>
                      </c:pt>
                      <c:pt idx="4212">
                        <c:v>-6.5891577409293803E-3</c:v>
                      </c:pt>
                      <c:pt idx="4213">
                        <c:v>-6.6699591700126997E-3</c:v>
                      </c:pt>
                      <c:pt idx="4214">
                        <c:v>-6.7297780729353397E-3</c:v>
                      </c:pt>
                      <c:pt idx="4215">
                        <c:v>-6.7681493857759904E-3</c:v>
                      </c:pt>
                      <c:pt idx="4216">
                        <c:v>-6.7849181574513601E-3</c:v>
                      </c:pt>
                      <c:pt idx="4217">
                        <c:v>-6.77989223485434E-3</c:v>
                      </c:pt>
                      <c:pt idx="4218">
                        <c:v>-6.7532168037925701E-3</c:v>
                      </c:pt>
                      <c:pt idx="4219">
                        <c:v>-6.7053109693395998E-3</c:v>
                      </c:pt>
                      <c:pt idx="4220">
                        <c:v>-6.63693744997698E-3</c:v>
                      </c:pt>
                      <c:pt idx="4221">
                        <c:v>-6.5490579281957603E-3</c:v>
                      </c:pt>
                      <c:pt idx="4222">
                        <c:v>-6.4429543673323797E-3</c:v>
                      </c:pt>
                      <c:pt idx="4223">
                        <c:v>-6.3205673448909596E-3</c:v>
                      </c:pt>
                      <c:pt idx="4224">
                        <c:v>-6.1841539126970104E-3</c:v>
                      </c:pt>
                      <c:pt idx="4225">
                        <c:v>-6.0363892221862196E-3</c:v>
                      </c:pt>
                      <c:pt idx="4226">
                        <c:v>-5.8803393019319196E-3</c:v>
                      </c:pt>
                      <c:pt idx="4227">
                        <c:v>-5.7193611204837897E-3</c:v>
                      </c:pt>
                      <c:pt idx="4228">
                        <c:v>-5.5569786553210498E-3</c:v>
                      </c:pt>
                      <c:pt idx="4229">
                        <c:v>-5.3968716461880797E-3</c:v>
                      </c:pt>
                      <c:pt idx="4230">
                        <c:v>-5.2427575542158596E-3</c:v>
                      </c:pt>
                      <c:pt idx="4231">
                        <c:v>-5.0979580152987203E-3</c:v>
                      </c:pt>
                      <c:pt idx="4232">
                        <c:v>-4.9656897270252296E-3</c:v>
                      </c:pt>
                      <c:pt idx="4233">
                        <c:v>-4.84865755775427E-3</c:v>
                      </c:pt>
                      <c:pt idx="4234">
                        <c:v>-4.7492334223427001E-3</c:v>
                      </c:pt>
                      <c:pt idx="4235">
                        <c:v>-4.6687134164181002E-3</c:v>
                      </c:pt>
                      <c:pt idx="4236">
                        <c:v>-4.6078393300183398E-3</c:v>
                      </c:pt>
                      <c:pt idx="4237">
                        <c:v>-4.5666242106680403E-3</c:v>
                      </c:pt>
                      <c:pt idx="4238">
                        <c:v>-4.54422504279226E-3</c:v>
                      </c:pt>
                      <c:pt idx="4239">
                        <c:v>-4.5391431855419497E-3</c:v>
                      </c:pt>
                      <c:pt idx="4240">
                        <c:v>-4.5493823311190404E-3</c:v>
                      </c:pt>
                      <c:pt idx="4241">
                        <c:v>-4.5725308878461404E-3</c:v>
                      </c:pt>
                      <c:pt idx="4242">
                        <c:v>-4.60584109061952E-3</c:v>
                      </c:pt>
                      <c:pt idx="4243">
                        <c:v>-4.6463528973722801E-3</c:v>
                      </c:pt>
                      <c:pt idx="4244">
                        <c:v>-4.6908712331111798E-3</c:v>
                      </c:pt>
                      <c:pt idx="4245">
                        <c:v>-4.7362118798283002E-3</c:v>
                      </c:pt>
                      <c:pt idx="4246">
                        <c:v>-4.7796339682234304E-3</c:v>
                      </c:pt>
                      <c:pt idx="4247">
                        <c:v>-4.8186002660113702E-3</c:v>
                      </c:pt>
                      <c:pt idx="4248">
                        <c:v>-4.8509146488937803E-3</c:v>
                      </c:pt>
                      <c:pt idx="4249">
                        <c:v>-4.8747844059487599E-3</c:v>
                      </c:pt>
                      <c:pt idx="4250">
                        <c:v>-4.8886600989939497E-3</c:v>
                      </c:pt>
                      <c:pt idx="4251">
                        <c:v>-4.8915362070354297E-3</c:v>
                      </c:pt>
                      <c:pt idx="4252">
                        <c:v>-4.8827737882074802E-3</c:v>
                      </c:pt>
                      <c:pt idx="4253">
                        <c:v>-4.8620318341701203E-3</c:v>
                      </c:pt>
                      <c:pt idx="4254">
                        <c:v>-4.8290543664541398E-3</c:v>
                      </c:pt>
                      <c:pt idx="4255">
                        <c:v>-4.7840422159988799E-3</c:v>
                      </c:pt>
                      <c:pt idx="4256">
                        <c:v>-4.72723938747391E-3</c:v>
                      </c:pt>
                      <c:pt idx="4257">
                        <c:v>-4.6590494192525903E-3</c:v>
                      </c:pt>
                      <c:pt idx="4258">
                        <c:v>-4.5799605238232202E-3</c:v>
                      </c:pt>
                      <c:pt idx="4259">
                        <c:v>-4.4903435700814499E-3</c:v>
                      </c:pt>
                      <c:pt idx="4260">
                        <c:v>-4.3909358677787702E-3</c:v>
                      </c:pt>
                      <c:pt idx="4261">
                        <c:v>-4.2826803949143396E-3</c:v>
                      </c:pt>
                      <c:pt idx="4262">
                        <c:v>-4.1664244961311103E-3</c:v>
                      </c:pt>
                      <c:pt idx="4263">
                        <c:v>-4.0431956571075301E-3</c:v>
                      </c:pt>
                      <c:pt idx="4264">
                        <c:v>-3.9142677406373101E-3</c:v>
                      </c:pt>
                      <c:pt idx="4265">
                        <c:v>-3.7810127937987401E-3</c:v>
                      </c:pt>
                      <c:pt idx="4266">
                        <c:v>-3.64501665928601E-3</c:v>
                      </c:pt>
                      <c:pt idx="4267">
                        <c:v>-3.50817747752222E-3</c:v>
                      </c:pt>
                      <c:pt idx="4268">
                        <c:v>-3.3725959968717201E-3</c:v>
                      </c:pt>
                      <c:pt idx="4269">
                        <c:v>-3.2406064049857498E-3</c:v>
                      </c:pt>
                      <c:pt idx="4270">
                        <c:v>-3.1148553079698199E-3</c:v>
                      </c:pt>
                      <c:pt idx="4271">
                        <c:v>-2.99780502858909E-3</c:v>
                      </c:pt>
                      <c:pt idx="4272">
                        <c:v>-2.89182364093514E-3</c:v>
                      </c:pt>
                      <c:pt idx="4273">
                        <c:v>-2.7995338759908201E-3</c:v>
                      </c:pt>
                      <c:pt idx="4274">
                        <c:v>-2.7233001902972802E-3</c:v>
                      </c:pt>
                      <c:pt idx="4275">
                        <c:v>-2.6657218349420701E-3</c:v>
                      </c:pt>
                      <c:pt idx="4276">
                        <c:v>-2.6286798578061899E-3</c:v>
                      </c:pt>
                      <c:pt idx="4277">
                        <c:v>-2.6137635440565102E-3</c:v>
                      </c:pt>
                      <c:pt idx="4278">
                        <c:v>-2.6221250611097899E-3</c:v>
                      </c:pt>
                      <c:pt idx="4279">
                        <c:v>-2.6544925312525498E-3</c:v>
                      </c:pt>
                      <c:pt idx="4280">
                        <c:v>-2.7110562842919701E-3</c:v>
                      </c:pt>
                      <c:pt idx="4281">
                        <c:v>-2.7914875393358E-3</c:v>
                      </c:pt>
                      <c:pt idx="4282">
                        <c:v>-2.89492857030346E-3</c:v>
                      </c:pt>
                      <c:pt idx="4283">
                        <c:v>-3.0198776101597602E-3</c:v>
                      </c:pt>
                      <c:pt idx="4284">
                        <c:v>-3.16444622888925E-3</c:v>
                      </c:pt>
                      <c:pt idx="4285">
                        <c:v>-3.32633066153829E-3</c:v>
                      </c:pt>
                      <c:pt idx="4286">
                        <c:v>-3.5027071503876701E-3</c:v>
                      </c:pt>
                      <c:pt idx="4287">
                        <c:v>-3.6901915542343201E-3</c:v>
                      </c:pt>
                      <c:pt idx="4288">
                        <c:v>-3.88529867866627E-3</c:v>
                      </c:pt>
                      <c:pt idx="4289">
                        <c:v>-4.08428436262861E-3</c:v>
                      </c:pt>
                      <c:pt idx="4290">
                        <c:v>-4.2833657101469403E-3</c:v>
                      </c:pt>
                      <c:pt idx="4291">
                        <c:v>-4.4786970951284401E-3</c:v>
                      </c:pt>
                      <c:pt idx="4292">
                        <c:v>-4.6665021439638603E-3</c:v>
                      </c:pt>
                      <c:pt idx="4293">
                        <c:v>-4.8431743015905299E-3</c:v>
                      </c:pt>
                      <c:pt idx="4294">
                        <c:v>-5.0055346737018702E-3</c:v>
                      </c:pt>
                      <c:pt idx="4295">
                        <c:v>-5.15074343424308E-3</c:v>
                      </c:pt>
                      <c:pt idx="4296">
                        <c:v>-5.2764080218637302E-3</c:v>
                      </c:pt>
                      <c:pt idx="4297">
                        <c:v>-5.3808283796893397E-3</c:v>
                      </c:pt>
                      <c:pt idx="4298">
                        <c:v>-5.4628697907371402E-3</c:v>
                      </c:pt>
                      <c:pt idx="4299">
                        <c:v>-5.5217499878157999E-3</c:v>
                      </c:pt>
                      <c:pt idx="4300">
                        <c:v>-5.5574889459806699E-3</c:v>
                      </c:pt>
                      <c:pt idx="4301">
                        <c:v>-5.5708462054357803E-3</c:v>
                      </c:pt>
                      <c:pt idx="4302">
                        <c:v>-5.5632795489872003E-3</c:v>
                      </c:pt>
                      <c:pt idx="4303">
                        <c:v>-5.5367008474178697E-3</c:v>
                      </c:pt>
                      <c:pt idx="4304">
                        <c:v>-5.4935790387253096E-3</c:v>
                      </c:pt>
                      <c:pt idx="4305">
                        <c:v>-5.4367626637000397E-3</c:v>
                      </c:pt>
                      <c:pt idx="4306">
                        <c:v>-5.3693975002849104E-3</c:v>
                      </c:pt>
                      <c:pt idx="4307">
                        <c:v>-5.2952541518618002E-3</c:v>
                      </c:pt>
                      <c:pt idx="4308">
                        <c:v>-5.2179554548577598E-3</c:v>
                      </c:pt>
                      <c:pt idx="4309">
                        <c:v>-5.14124308788392E-3</c:v>
                      </c:pt>
                      <c:pt idx="4310">
                        <c:v>-5.0687732645247003E-3</c:v>
                      </c:pt>
                      <c:pt idx="4311">
                        <c:v>-5.0040470108869504E-3</c:v>
                      </c:pt>
                      <c:pt idx="4312">
                        <c:v>-4.9503831809593803E-3</c:v>
                      </c:pt>
                      <c:pt idx="4313">
                        <c:v>-4.9106197328096799E-3</c:v>
                      </c:pt>
                      <c:pt idx="4314">
                        <c:v>-4.8872324534277103E-3</c:v>
                      </c:pt>
                      <c:pt idx="4315">
                        <c:v>-4.8820076821047302E-3</c:v>
                      </c:pt>
                      <c:pt idx="4316">
                        <c:v>-4.8962023754526704E-3</c:v>
                      </c:pt>
                      <c:pt idx="4317">
                        <c:v>-4.9303743527807902E-3</c:v>
                      </c:pt>
                      <c:pt idx="4318">
                        <c:v>-4.9844975393094201E-3</c:v>
                      </c:pt>
                      <c:pt idx="4319">
                        <c:v>-5.05776492783534E-3</c:v>
                      </c:pt>
                      <c:pt idx="4320">
                        <c:v>-5.1489223948883002E-3</c:v>
                      </c:pt>
                      <c:pt idx="4321">
                        <c:v>-5.2561884278487497E-3</c:v>
                      </c:pt>
                      <c:pt idx="4322">
                        <c:v>-5.3767858889917303E-3</c:v>
                      </c:pt>
                      <c:pt idx="4323">
                        <c:v>-5.5076569268530298E-3</c:v>
                      </c:pt>
                      <c:pt idx="4324">
                        <c:v>-5.64559474545043E-3</c:v>
                      </c:pt>
                      <c:pt idx="4325">
                        <c:v>-5.7871329532114E-3</c:v>
                      </c:pt>
                      <c:pt idx="4326">
                        <c:v>-5.9288460574198299E-3</c:v>
                      </c:pt>
                      <c:pt idx="4327">
                        <c:v>-6.0671605192284999E-3</c:v>
                      </c:pt>
                      <c:pt idx="4328">
                        <c:v>-6.1987721860671998E-3</c:v>
                      </c:pt>
                      <c:pt idx="4329">
                        <c:v>-6.3206031031306604E-3</c:v>
                      </c:pt>
                      <c:pt idx="4330">
                        <c:v>-6.4301873426320204E-3</c:v>
                      </c:pt>
                      <c:pt idx="4331">
                        <c:v>-6.5251915935124402E-3</c:v>
                      </c:pt>
                      <c:pt idx="4332">
                        <c:v>-6.6039527378056496E-3</c:v>
                      </c:pt>
                      <c:pt idx="4333">
                        <c:v>-6.6653513008041003E-3</c:v>
                      </c:pt>
                      <c:pt idx="4334">
                        <c:v>-6.7088306006901103E-3</c:v>
                      </c:pt>
                      <c:pt idx="4335">
                        <c:v>-6.73452697290067E-3</c:v>
                      </c:pt>
                      <c:pt idx="4336">
                        <c:v>-6.74268194408388E-3</c:v>
                      </c:pt>
                      <c:pt idx="4337">
                        <c:v>-6.7341331360501102E-3</c:v>
                      </c:pt>
                      <c:pt idx="4338">
                        <c:v>-6.7100270192420397E-3</c:v>
                      </c:pt>
                      <c:pt idx="4339">
                        <c:v>-6.6717678090490503E-3</c:v>
                      </c:pt>
                      <c:pt idx="4340">
                        <c:v>-6.6208725838127402E-3</c:v>
                      </c:pt>
                      <c:pt idx="4341">
                        <c:v>-6.5589373675323803E-3</c:v>
                      </c:pt>
                      <c:pt idx="4342">
                        <c:v>-6.4876271020217896E-3</c:v>
                      </c:pt>
                      <c:pt idx="4343">
                        <c:v>-6.4083740759266804E-3</c:v>
                      </c:pt>
                      <c:pt idx="4344">
                        <c:v>-6.3225516058978198E-3</c:v>
                      </c:pt>
                      <c:pt idx="4345">
                        <c:v>-6.2313193373168896E-3</c:v>
                      </c:pt>
                      <c:pt idx="4346">
                        <c:v>-6.1357565510523704E-3</c:v>
                      </c:pt>
                      <c:pt idx="4347">
                        <c:v>-6.0369054826363098E-3</c:v>
                      </c:pt>
                      <c:pt idx="4348">
                        <c:v>-5.9356498520729203E-3</c:v>
                      </c:pt>
                      <c:pt idx="4349">
                        <c:v>-5.8327987836584603E-3</c:v>
                      </c:pt>
                      <c:pt idx="4350">
                        <c:v>-5.7290960663347202E-3</c:v>
                      </c:pt>
                      <c:pt idx="4351">
                        <c:v>-5.6253759236891999E-3</c:v>
                      </c:pt>
                      <c:pt idx="4352">
                        <c:v>-5.5226489484497196E-3</c:v>
                      </c:pt>
                      <c:pt idx="4353">
                        <c:v>-5.4218958390587499E-3</c:v>
                      </c:pt>
                      <c:pt idx="4354">
                        <c:v>-5.3242449017165397E-3</c:v>
                      </c:pt>
                      <c:pt idx="4355">
                        <c:v>-5.2306583435692798E-3</c:v>
                      </c:pt>
                      <c:pt idx="4356">
                        <c:v>-5.1422166912980004E-3</c:v>
                      </c:pt>
                      <c:pt idx="4357">
                        <c:v>-5.0598021367024501E-3</c:v>
                      </c:pt>
                      <c:pt idx="4358">
                        <c:v>-4.9843147759443098E-3</c:v>
                      </c:pt>
                      <c:pt idx="4359">
                        <c:v>-4.9164817259719799E-3</c:v>
                      </c:pt>
                      <c:pt idx="4360">
                        <c:v>-4.8568530553623496E-3</c:v>
                      </c:pt>
                      <c:pt idx="4361">
                        <c:v>-4.80554993468144E-3</c:v>
                      </c:pt>
                      <c:pt idx="4362">
                        <c:v>-4.7622892346165201E-3</c:v>
                      </c:pt>
                      <c:pt idx="4363">
                        <c:v>-4.7263848007861702E-3</c:v>
                      </c:pt>
                      <c:pt idx="4364">
                        <c:v>-4.69677151003451E-3</c:v>
                      </c:pt>
                      <c:pt idx="4365">
                        <c:v>-4.6720430422015598E-3</c:v>
                      </c:pt>
                      <c:pt idx="4366">
                        <c:v>-4.6504553727364202E-3</c:v>
                      </c:pt>
                      <c:pt idx="4367">
                        <c:v>-4.6302494439966202E-3</c:v>
                      </c:pt>
                      <c:pt idx="4368">
                        <c:v>-4.6095136917472298E-3</c:v>
                      </c:pt>
                      <c:pt idx="4369">
                        <c:v>-4.5864775691680298E-3</c:v>
                      </c:pt>
                      <c:pt idx="4370">
                        <c:v>-4.5593692077501302E-3</c:v>
                      </c:pt>
                      <c:pt idx="4371">
                        <c:v>-4.5268094328978596E-3</c:v>
                      </c:pt>
                      <c:pt idx="4372">
                        <c:v>-4.4878673998741698E-3</c:v>
                      </c:pt>
                      <c:pt idx="4373">
                        <c:v>-4.4418853742232501E-3</c:v>
                      </c:pt>
                      <c:pt idx="4374">
                        <c:v>-4.3888178488984703E-3</c:v>
                      </c:pt>
                      <c:pt idx="4375">
                        <c:v>-4.3290886450348103E-3</c:v>
                      </c:pt>
                      <c:pt idx="4376">
                        <c:v>-4.2636347167191203E-3</c:v>
                      </c:pt>
                      <c:pt idx="4377">
                        <c:v>-4.19377789688395E-3</c:v>
                      </c:pt>
                      <c:pt idx="4378">
                        <c:v>-4.1211787505672304E-3</c:v>
                      </c:pt>
                      <c:pt idx="4379">
                        <c:v>-4.0477511721345796E-3</c:v>
                      </c:pt>
                      <c:pt idx="4380">
                        <c:v>-3.9755908924210904E-3</c:v>
                      </c:pt>
                      <c:pt idx="4381">
                        <c:v>-3.9068385486843897E-3</c:v>
                      </c:pt>
                      <c:pt idx="4382">
                        <c:v>-3.8436817664369298E-3</c:v>
                      </c:pt>
                      <c:pt idx="4383">
                        <c:v>-3.7878346078722498E-3</c:v>
                      </c:pt>
                      <c:pt idx="4384">
                        <c:v>-3.7411097763451798E-3</c:v>
                      </c:pt>
                      <c:pt idx="4385">
                        <c:v>-3.7050597168471798E-3</c:v>
                      </c:pt>
                      <c:pt idx="4386">
                        <c:v>-3.68090544069566E-3</c:v>
                      </c:pt>
                      <c:pt idx="4387">
                        <c:v>-3.6696693395586498E-3</c:v>
                      </c:pt>
                      <c:pt idx="4388">
                        <c:v>-3.6718477223546099E-3</c:v>
                      </c:pt>
                      <c:pt idx="4389">
                        <c:v>-3.6879498526924898E-3</c:v>
                      </c:pt>
                      <c:pt idx="4390">
                        <c:v>-3.7179665276265701E-3</c:v>
                      </c:pt>
                      <c:pt idx="4391">
                        <c:v>-3.7618073838695601E-3</c:v>
                      </c:pt>
                      <c:pt idx="4392">
                        <c:v>-3.8191974476311798E-3</c:v>
                      </c:pt>
                      <c:pt idx="4393">
                        <c:v>-3.8896746168596099E-3</c:v>
                      </c:pt>
                      <c:pt idx="4394">
                        <c:v>-3.97265514628808E-3</c:v>
                      </c:pt>
                      <c:pt idx="4395">
                        <c:v>-4.0674903929827401E-3</c:v>
                      </c:pt>
                      <c:pt idx="4396">
                        <c:v>-4.1735062745357201E-3</c:v>
                      </c:pt>
                      <c:pt idx="4397">
                        <c:v>-4.28965734263685E-3</c:v>
                      </c:pt>
                      <c:pt idx="4398">
                        <c:v>-4.4147902792232097E-3</c:v>
                      </c:pt>
                      <c:pt idx="4399">
                        <c:v>-4.5478670829744803E-3</c:v>
                      </c:pt>
                      <c:pt idx="4400">
                        <c:v>-4.6876242611431302E-3</c:v>
                      </c:pt>
                      <c:pt idx="4401">
                        <c:v>-4.83269843224504E-3</c:v>
                      </c:pt>
                      <c:pt idx="4402">
                        <c:v>-4.9815389794744197E-3</c:v>
                      </c:pt>
                      <c:pt idx="4403">
                        <c:v>-5.1324418337181698E-3</c:v>
                      </c:pt>
                      <c:pt idx="4404">
                        <c:v>-5.2834885921602603E-3</c:v>
                      </c:pt>
                      <c:pt idx="4405">
                        <c:v>-5.4327776619654501E-3</c:v>
                      </c:pt>
                      <c:pt idx="4406">
                        <c:v>-5.5784670732387104E-3</c:v>
                      </c:pt>
                      <c:pt idx="4407">
                        <c:v>-5.7185353971134101E-3</c:v>
                      </c:pt>
                      <c:pt idx="4408">
                        <c:v>-5.85101088134099E-3</c:v>
                      </c:pt>
                      <c:pt idx="4409">
                        <c:v>-5.9737423841522098E-3</c:v>
                      </c:pt>
                      <c:pt idx="4410">
                        <c:v>-6.0848630850051204E-3</c:v>
                      </c:pt>
                      <c:pt idx="4411">
                        <c:v>-6.1828075930997397E-3</c:v>
                      </c:pt>
                      <c:pt idx="4412">
                        <c:v>-6.2663736705708302E-3</c:v>
                      </c:pt>
                      <c:pt idx="4413">
                        <c:v>-6.3344991322537101E-3</c:v>
                      </c:pt>
                      <c:pt idx="4414">
                        <c:v>-6.3864829562832997E-3</c:v>
                      </c:pt>
                      <c:pt idx="4415">
                        <c:v>-6.42190924827206E-3</c:v>
                      </c:pt>
                      <c:pt idx="4416">
                        <c:v>-6.4407376481637798E-3</c:v>
                      </c:pt>
                      <c:pt idx="4417">
                        <c:v>-6.4432488757554104E-3</c:v>
                      </c:pt>
                      <c:pt idx="4418">
                        <c:v>-6.4300291371730198E-3</c:v>
                      </c:pt>
                      <c:pt idx="4419">
                        <c:v>-6.4018973034304901E-3</c:v>
                      </c:pt>
                      <c:pt idx="4420">
                        <c:v>-6.3597877524340998E-3</c:v>
                      </c:pt>
                      <c:pt idx="4421">
                        <c:v>-6.3048648466818404E-3</c:v>
                      </c:pt>
                      <c:pt idx="4422">
                        <c:v>-6.2382584153995004E-3</c:v>
                      </c:pt>
                      <c:pt idx="4423">
                        <c:v>-6.1609977775636503E-3</c:v>
                      </c:pt>
                      <c:pt idx="4424">
                        <c:v>-6.0741357182323196E-3</c:v>
                      </c:pt>
                      <c:pt idx="4425">
                        <c:v>-5.97860309623069E-3</c:v>
                      </c:pt>
                      <c:pt idx="4426">
                        <c:v>-5.87526820636281E-3</c:v>
                      </c:pt>
                      <c:pt idx="4427">
                        <c:v>-5.7649750409414302E-3</c:v>
                      </c:pt>
                      <c:pt idx="4428">
                        <c:v>-5.64849333838802E-3</c:v>
                      </c:pt>
                      <c:pt idx="4429">
                        <c:v>-5.5266381661120498E-3</c:v>
                      </c:pt>
                      <c:pt idx="4430">
                        <c:v>-5.4002325326925503E-3</c:v>
                      </c:pt>
                      <c:pt idx="4431">
                        <c:v>-5.2703488169744397E-3</c:v>
                      </c:pt>
                      <c:pt idx="4432">
                        <c:v>-5.1381187041895102E-3</c:v>
                      </c:pt>
                      <c:pt idx="4433">
                        <c:v>-5.0053424585406901E-3</c:v>
                      </c:pt>
                      <c:pt idx="4434">
                        <c:v>-4.8737160238300197E-3</c:v>
                      </c:pt>
                      <c:pt idx="4435">
                        <c:v>-4.7452678129947003E-3</c:v>
                      </c:pt>
                      <c:pt idx="4436">
                        <c:v>-4.6223586358436304E-3</c:v>
                      </c:pt>
                      <c:pt idx="4437">
                        <c:v>-4.5076649094351398E-3</c:v>
                      </c:pt>
                      <c:pt idx="4438">
                        <c:v>-4.4040888779870897E-3</c:v>
                      </c:pt>
                      <c:pt idx="4439">
                        <c:v>-4.3145743174747104E-3</c:v>
                      </c:pt>
                      <c:pt idx="4440">
                        <c:v>-4.2420385527516596E-3</c:v>
                      </c:pt>
                      <c:pt idx="4441">
                        <c:v>-4.1892812408722497E-3</c:v>
                      </c:pt>
                      <c:pt idx="4442">
                        <c:v>-4.1588355276163001E-3</c:v>
                      </c:pt>
                      <c:pt idx="4443">
                        <c:v>-4.1527246043705501E-3</c:v>
                      </c:pt>
                      <c:pt idx="4444">
                        <c:v>-4.1724349678250302E-3</c:v>
                      </c:pt>
                      <c:pt idx="4445">
                        <c:v>-4.2188160265187701E-3</c:v>
                      </c:pt>
                      <c:pt idx="4446">
                        <c:v>-4.2920942483028798E-3</c:v>
                      </c:pt>
                      <c:pt idx="4447">
                        <c:v>-4.3917710722603297E-3</c:v>
                      </c:pt>
                      <c:pt idx="4448">
                        <c:v>-4.5165384734382101E-3</c:v>
                      </c:pt>
                      <c:pt idx="4449">
                        <c:v>-4.6644696183366996E-3</c:v>
                      </c:pt>
                      <c:pt idx="4450">
                        <c:v>-4.8329854414251999E-3</c:v>
                      </c:pt>
                      <c:pt idx="4451">
                        <c:v>-5.0187821915590302E-3</c:v>
                      </c:pt>
                      <c:pt idx="4452">
                        <c:v>-5.2180713291629299E-3</c:v>
                      </c:pt>
                      <c:pt idx="4453">
                        <c:v>-5.4266617034572397E-3</c:v>
                      </c:pt>
                      <c:pt idx="4454">
                        <c:v>-5.6402987496187501E-3</c:v>
                      </c:pt>
                      <c:pt idx="4455">
                        <c:v>-5.8545771862773604E-3</c:v>
                      </c:pt>
                      <c:pt idx="4456">
                        <c:v>-6.06515597836933E-3</c:v>
                      </c:pt>
                      <c:pt idx="4457">
                        <c:v>-6.2679456218262203E-3</c:v>
                      </c:pt>
                      <c:pt idx="4458">
                        <c:v>-6.4589442639648199E-3</c:v>
                      </c:pt>
                      <c:pt idx="4459">
                        <c:v>-6.6347803387041297E-3</c:v>
                      </c:pt>
                      <c:pt idx="4460">
                        <c:v>-6.7923934038864198E-3</c:v>
                      </c:pt>
                      <c:pt idx="4461">
                        <c:v>-6.9294463833952102E-3</c:v>
                      </c:pt>
                      <c:pt idx="4462">
                        <c:v>-7.0441671437963104E-3</c:v>
                      </c:pt>
                      <c:pt idx="4463">
                        <c:v>-7.1352443096244899E-3</c:v>
                      </c:pt>
                      <c:pt idx="4464">
                        <c:v>-7.2022860462761101E-3</c:v>
                      </c:pt>
                      <c:pt idx="4465">
                        <c:v>-7.2453079784303197E-3</c:v>
                      </c:pt>
                      <c:pt idx="4466">
                        <c:v>-7.2648639962325998E-3</c:v>
                      </c:pt>
                      <c:pt idx="4467">
                        <c:v>-7.2619455330518697E-3</c:v>
                      </c:pt>
                      <c:pt idx="4468">
                        <c:v>-7.2376696023785199E-3</c:v>
                      </c:pt>
                      <c:pt idx="4469">
                        <c:v>-7.1934820636665496E-3</c:v>
                      </c:pt>
                      <c:pt idx="4470">
                        <c:v>-7.1310459210605203E-3</c:v>
                      </c:pt>
                      <c:pt idx="4471">
                        <c:v>-7.0520133636345402E-3</c:v>
                      </c:pt>
                      <c:pt idx="4472">
                        <c:v>-6.9579706734540503E-3</c:v>
                      </c:pt>
                      <c:pt idx="4473">
                        <c:v>-6.8505891642436896E-3</c:v>
                      </c:pt>
                      <c:pt idx="4474">
                        <c:v>-6.73147871667932E-3</c:v>
                      </c:pt>
                      <c:pt idx="4475">
                        <c:v>-6.6016947637367604E-3</c:v>
                      </c:pt>
                      <c:pt idx="4476">
                        <c:v>-6.4624393157713001E-3</c:v>
                      </c:pt>
                      <c:pt idx="4477">
                        <c:v>-6.3149306967498599E-3</c:v>
                      </c:pt>
                      <c:pt idx="4478">
                        <c:v>-6.1603815065876004E-3</c:v>
                      </c:pt>
                      <c:pt idx="4479">
                        <c:v>-6.0000712306059996E-3</c:v>
                      </c:pt>
                      <c:pt idx="4480">
                        <c:v>-5.83552565799819E-3</c:v>
                      </c:pt>
                      <c:pt idx="4481">
                        <c:v>-5.6683674966320399E-3</c:v>
                      </c:pt>
                      <c:pt idx="4482">
                        <c:v>-5.5005540162052502E-3</c:v>
                      </c:pt>
                      <c:pt idx="4483">
                        <c:v>-5.3346145502872998E-3</c:v>
                      </c:pt>
                      <c:pt idx="4484">
                        <c:v>-5.1734532770233597E-3</c:v>
                      </c:pt>
                      <c:pt idx="4485">
                        <c:v>-5.0205646162291197E-3</c:v>
                      </c:pt>
                      <c:pt idx="4486">
                        <c:v>-4.8794856140916901E-3</c:v>
                      </c:pt>
                      <c:pt idx="4487">
                        <c:v>-4.7537624257184396E-3</c:v>
                      </c:pt>
                      <c:pt idx="4488">
                        <c:v>-4.6472287393358597E-3</c:v>
                      </c:pt>
                      <c:pt idx="4489">
                        <c:v>-4.5634201608078196E-3</c:v>
                      </c:pt>
                      <c:pt idx="4490">
                        <c:v>-4.5058176619937702E-3</c:v>
                      </c:pt>
                      <c:pt idx="4491">
                        <c:v>-4.4774781510987802E-3</c:v>
                      </c:pt>
                      <c:pt idx="4492">
                        <c:v>-4.4807535489408603E-3</c:v>
                      </c:pt>
                      <c:pt idx="4493">
                        <c:v>-4.5171559638719199E-3</c:v>
                      </c:pt>
                      <c:pt idx="4494">
                        <c:v>-4.5872570064395103E-3</c:v>
                      </c:pt>
                      <c:pt idx="4495">
                        <c:v>-4.6906210586596898E-3</c:v>
                      </c:pt>
                      <c:pt idx="4496">
                        <c:v>-4.8257198507493998E-3</c:v>
                      </c:pt>
                      <c:pt idx="4497">
                        <c:v>-4.9899596783408101E-3</c:v>
                      </c:pt>
                      <c:pt idx="4498">
                        <c:v>-5.1797664442507097E-3</c:v>
                      </c:pt>
                      <c:pt idx="4499">
                        <c:v>-5.3905942353541202E-3</c:v>
                      </c:pt>
                      <c:pt idx="4500">
                        <c:v>-5.6171727684204897E-3</c:v>
                      </c:pt>
                      <c:pt idx="4501">
                        <c:v>-5.8535120787844199E-3</c:v>
                      </c:pt>
                      <c:pt idx="4502">
                        <c:v>-6.0932852203063204E-3</c:v>
                      </c:pt>
                      <c:pt idx="4503">
                        <c:v>-6.3299479023584499E-3</c:v>
                      </c:pt>
                      <c:pt idx="4504">
                        <c:v>-6.5569788334587497E-3</c:v>
                      </c:pt>
                      <c:pt idx="4505">
                        <c:v>-6.7681618182467403E-3</c:v>
                      </c:pt>
                      <c:pt idx="4506">
                        <c:v>-6.9578411329760401E-3</c:v>
                      </c:pt>
                      <c:pt idx="4507">
                        <c:v>-7.12098087359827E-3</c:v>
                      </c:pt>
                      <c:pt idx="4508">
                        <c:v>-7.25338482510084E-3</c:v>
                      </c:pt>
                      <c:pt idx="4509">
                        <c:v>-7.3517634205925398E-3</c:v>
                      </c:pt>
                      <c:pt idx="4510">
                        <c:v>-7.4140285664824499E-3</c:v>
                      </c:pt>
                      <c:pt idx="4511">
                        <c:v>-7.4392665535927298E-3</c:v>
                      </c:pt>
                      <c:pt idx="4512">
                        <c:v>-7.4276525560179798E-3</c:v>
                      </c:pt>
                      <c:pt idx="4513">
                        <c:v>-7.38064422806399E-3</c:v>
                      </c:pt>
                      <c:pt idx="4514">
                        <c:v>-7.3005414403392596E-3</c:v>
                      </c:pt>
                      <c:pt idx="4515">
                        <c:v>-7.1907192178765501E-3</c:v>
                      </c:pt>
                      <c:pt idx="4516">
                        <c:v>-7.0554149711676397E-3</c:v>
                      </c:pt>
                      <c:pt idx="4517">
                        <c:v>-6.89966356088408E-3</c:v>
                      </c:pt>
                      <c:pt idx="4518">
                        <c:v>-6.7289847518534904E-3</c:v>
                      </c:pt>
                      <c:pt idx="4519">
                        <c:v>-6.5492195864116504E-3</c:v>
                      </c:pt>
                      <c:pt idx="4520">
                        <c:v>-6.3663973750780001E-3</c:v>
                      </c:pt>
                      <c:pt idx="4521">
                        <c:v>-6.1864692761440902E-3</c:v>
                      </c:pt>
                      <c:pt idx="4522">
                        <c:v>-6.01507760341519E-3</c:v>
                      </c:pt>
                      <c:pt idx="4523">
                        <c:v>-5.8575341264916004E-3</c:v>
                      </c:pt>
                      <c:pt idx="4524">
                        <c:v>-5.7185350483144404E-3</c:v>
                      </c:pt>
                      <c:pt idx="4525">
                        <c:v>-5.6022935340183204E-3</c:v>
                      </c:pt>
                      <c:pt idx="4526">
                        <c:v>-5.5119552288442801E-3</c:v>
                      </c:pt>
                      <c:pt idx="4527">
                        <c:v>-5.4499411570964797E-3</c:v>
                      </c:pt>
                      <c:pt idx="4528">
                        <c:v>-5.4177809875041597E-3</c:v>
                      </c:pt>
                      <c:pt idx="4529">
                        <c:v>-5.4162637114005601E-3</c:v>
                      </c:pt>
                      <c:pt idx="4530">
                        <c:v>-5.4449632807180397E-3</c:v>
                      </c:pt>
                      <c:pt idx="4531">
                        <c:v>-5.5026856353946703E-3</c:v>
                      </c:pt>
                      <c:pt idx="4532">
                        <c:v>-5.5876009318588903E-3</c:v>
                      </c:pt>
                      <c:pt idx="4533">
                        <c:v>-5.6972619485204899E-3</c:v>
                      </c:pt>
                      <c:pt idx="4534">
                        <c:v>-5.8286974011429599E-3</c:v>
                      </c:pt>
                      <c:pt idx="4535">
                        <c:v>-5.9784152961943199E-3</c:v>
                      </c:pt>
                      <c:pt idx="4536">
                        <c:v>-6.1427348721670803E-3</c:v>
                      </c:pt>
                      <c:pt idx="4537">
                        <c:v>-6.31771660089968E-3</c:v>
                      </c:pt>
                      <c:pt idx="4538">
                        <c:v>-6.4996466387986004E-3</c:v>
                      </c:pt>
                      <c:pt idx="4539">
                        <c:v>-6.68504184804609E-3</c:v>
                      </c:pt>
                      <c:pt idx="4540">
                        <c:v>-6.8704830610308402E-3</c:v>
                      </c:pt>
                      <c:pt idx="4541">
                        <c:v>-7.0529044824201503E-3</c:v>
                      </c:pt>
                      <c:pt idx="4542">
                        <c:v>-7.2297918330032802E-3</c:v>
                      </c:pt>
                      <c:pt idx="4543">
                        <c:v>-7.3988111766218204E-3</c:v>
                      </c:pt>
                      <c:pt idx="4544">
                        <c:v>-7.5585751345055002E-3</c:v>
                      </c:pt>
                      <c:pt idx="4545">
                        <c:v>-7.7080754116184303E-3</c:v>
                      </c:pt>
                      <c:pt idx="4546">
                        <c:v>-7.8466165154593495E-3</c:v>
                      </c:pt>
                      <c:pt idx="4547">
                        <c:v>-7.9740328443604208E-3</c:v>
                      </c:pt>
                      <c:pt idx="4548">
                        <c:v>-8.0904614956878798E-3</c:v>
                      </c:pt>
                      <c:pt idx="4549">
                        <c:v>-8.1963900877013406E-3</c:v>
                      </c:pt>
                      <c:pt idx="4550">
                        <c:v>-8.2923779447178197E-3</c:v>
                      </c:pt>
                      <c:pt idx="4551">
                        <c:v>-8.3792878085950304E-3</c:v>
                      </c:pt>
                      <c:pt idx="4552">
                        <c:v>-8.4579412715735294E-3</c:v>
                      </c:pt>
                      <c:pt idx="4553">
                        <c:v>-8.5290909370332804E-3</c:v>
                      </c:pt>
                      <c:pt idx="4554">
                        <c:v>-8.5934977061104794E-3</c:v>
                      </c:pt>
                      <c:pt idx="4555">
                        <c:v>-8.6517092011447697E-3</c:v>
                      </c:pt>
                      <c:pt idx="4556">
                        <c:v>-8.7041606089807502E-3</c:v>
                      </c:pt>
                      <c:pt idx="4557">
                        <c:v>-8.7511845039948601E-3</c:v>
                      </c:pt>
                      <c:pt idx="4558">
                        <c:v>-8.7929546924848893E-3</c:v>
                      </c:pt>
                      <c:pt idx="4559">
                        <c:v>-8.8297238650071903E-3</c:v>
                      </c:pt>
                      <c:pt idx="4560">
                        <c:v>-8.8616780876255505E-3</c:v>
                      </c:pt>
                      <c:pt idx="4561">
                        <c:v>-8.8890065077350099E-3</c:v>
                      </c:pt>
                      <c:pt idx="4562">
                        <c:v>-8.9118841542317005E-3</c:v>
                      </c:pt>
                      <c:pt idx="4563">
                        <c:v>-8.9307605707477505E-3</c:v>
                      </c:pt>
                      <c:pt idx="4564">
                        <c:v>-8.9461982575570007E-3</c:v>
                      </c:pt>
                      <c:pt idx="4565">
                        <c:v>-8.9591282860661398E-3</c:v>
                      </c:pt>
                      <c:pt idx="4566">
                        <c:v>-8.9704640018476896E-3</c:v>
                      </c:pt>
                      <c:pt idx="4567">
                        <c:v>-8.9813059236952802E-3</c:v>
                      </c:pt>
                      <c:pt idx="4568">
                        <c:v>-8.9929166471580807E-3</c:v>
                      </c:pt>
                      <c:pt idx="4569">
                        <c:v>-9.0066027768088992E-3</c:v>
                      </c:pt>
                      <c:pt idx="4570">
                        <c:v>-9.0236516310109195E-3</c:v>
                      </c:pt>
                      <c:pt idx="4571">
                        <c:v>-9.0452322993446205E-3</c:v>
                      </c:pt>
                      <c:pt idx="4572">
                        <c:v>-9.0723860019774599E-3</c:v>
                      </c:pt>
                      <c:pt idx="4573">
                        <c:v>-9.1057617933081401E-3</c:v>
                      </c:pt>
                      <c:pt idx="4574">
                        <c:v>-9.1455705868833496E-3</c:v>
                      </c:pt>
                      <c:pt idx="4575">
                        <c:v>-9.1917286778640701E-3</c:v>
                      </c:pt>
                      <c:pt idx="4576">
                        <c:v>-9.2436376686069292E-3</c:v>
                      </c:pt>
                      <c:pt idx="4577">
                        <c:v>-9.3004195765620003E-3</c:v>
                      </c:pt>
                      <c:pt idx="4578">
                        <c:v>-9.3605767220979307E-3</c:v>
                      </c:pt>
                      <c:pt idx="4579">
                        <c:v>-9.4222952544060993E-3</c:v>
                      </c:pt>
                      <c:pt idx="4580">
                        <c:v>-9.4835357208891604E-3</c:v>
                      </c:pt>
                      <c:pt idx="4581">
                        <c:v>-9.5421095936053003E-3</c:v>
                      </c:pt>
                      <c:pt idx="4582">
                        <c:v>-9.5957724161644508E-3</c:v>
                      </c:pt>
                      <c:pt idx="4583">
                        <c:v>-9.6423627240873905E-3</c:v>
                      </c:pt>
                      <c:pt idx="4584">
                        <c:v>-9.6799756310477093E-3</c:v>
                      </c:pt>
                      <c:pt idx="4585">
                        <c:v>-9.7070867365221906E-3</c:v>
                      </c:pt>
                      <c:pt idx="4586">
                        <c:v>-9.7224865361692208E-3</c:v>
                      </c:pt>
                      <c:pt idx="4587">
                        <c:v>-9.7255323790644103E-3</c:v>
                      </c:pt>
                      <c:pt idx="4588">
                        <c:v>-9.7159347811320695E-3</c:v>
                      </c:pt>
                      <c:pt idx="4589">
                        <c:v>-9.6941109373366394E-3</c:v>
                      </c:pt>
                      <c:pt idx="4590">
                        <c:v>-9.6611712324852893E-3</c:v>
                      </c:pt>
                      <c:pt idx="4591">
                        <c:v>-9.6186109972873808E-3</c:v>
                      </c:pt>
                      <c:pt idx="4592">
                        <c:v>-9.5681605690473206E-3</c:v>
                      </c:pt>
                      <c:pt idx="4593">
                        <c:v>-9.5119234019940598E-3</c:v>
                      </c:pt>
                      <c:pt idx="4594">
                        <c:v>-9.4521967228990804E-3</c:v>
                      </c:pt>
                      <c:pt idx="4595">
                        <c:v>-9.3913825372609703E-3</c:v>
                      </c:pt>
                      <c:pt idx="4596">
                        <c:v>-9.3319430369681999E-3</c:v>
                      </c:pt>
                      <c:pt idx="4597">
                        <c:v>-9.2761544108136609E-3</c:v>
                      </c:pt>
                      <c:pt idx="4598">
                        <c:v>-9.2260051846800896E-3</c:v>
                      </c:pt>
                      <c:pt idx="4599">
                        <c:v>-9.1833040235331995E-3</c:v>
                      </c:pt>
                      <c:pt idx="4600">
                        <c:v>-9.1496596990791098E-3</c:v>
                      </c:pt>
                      <c:pt idx="4601">
                        <c:v>-9.1261722408618098E-3</c:v>
                      </c:pt>
                      <c:pt idx="4602">
                        <c:v>-9.1135847830821105E-3</c:v>
                      </c:pt>
                      <c:pt idx="4603">
                        <c:v>-9.1122086395741594E-3</c:v>
                      </c:pt>
                      <c:pt idx="4604">
                        <c:v>-9.1219407207413505E-3</c:v>
                      </c:pt>
                      <c:pt idx="4605">
                        <c:v>-9.1422575202954603E-3</c:v>
                      </c:pt>
                      <c:pt idx="4606">
                        <c:v>-9.1724071324336392E-3</c:v>
                      </c:pt>
                      <c:pt idx="4607">
                        <c:v>-9.2113034693874392E-3</c:v>
                      </c:pt>
                      <c:pt idx="4608">
                        <c:v>-9.2573467677733098E-3</c:v>
                      </c:pt>
                      <c:pt idx="4609">
                        <c:v>-9.3087837733432498E-3</c:v>
                      </c:pt>
                      <c:pt idx="4610">
                        <c:v>-9.3638291778657592E-3</c:v>
                      </c:pt>
                      <c:pt idx="4611">
                        <c:v>-9.4206483817739304E-3</c:v>
                      </c:pt>
                      <c:pt idx="4612">
                        <c:v>-9.4772342795724097E-3</c:v>
                      </c:pt>
                      <c:pt idx="4613">
                        <c:v>-9.5317650646085904E-3</c:v>
                      </c:pt>
                      <c:pt idx="4614">
                        <c:v>-9.5823913105176697E-3</c:v>
                      </c:pt>
                      <c:pt idx="4615">
                        <c:v>-9.6274639947365702E-3</c:v>
                      </c:pt>
                      <c:pt idx="4616">
                        <c:v>-9.6656350814051592E-3</c:v>
                      </c:pt>
                      <c:pt idx="4617">
                        <c:v>-9.6958636979775498E-3</c:v>
                      </c:pt>
                      <c:pt idx="4618">
                        <c:v>-9.7173721347044995E-3</c:v>
                      </c:pt>
                      <c:pt idx="4619">
                        <c:v>-9.7298891130483903E-3</c:v>
                      </c:pt>
                      <c:pt idx="4620">
                        <c:v>-9.7334265915533808E-3</c:v>
                      </c:pt>
                      <c:pt idx="4621">
                        <c:v>-9.7282599877883992E-3</c:v>
                      </c:pt>
                      <c:pt idx="4622">
                        <c:v>-9.7149394788094093E-3</c:v>
                      </c:pt>
                      <c:pt idx="4623">
                        <c:v>-9.6944325229744392E-3</c:v>
                      </c:pt>
                      <c:pt idx="4624">
                        <c:v>-9.6679653681271405E-3</c:v>
                      </c:pt>
                      <c:pt idx="4625">
                        <c:v>-9.6369177544360397E-3</c:v>
                      </c:pt>
                      <c:pt idx="4626">
                        <c:v>-9.6028456261425098E-3</c:v>
                      </c:pt>
                      <c:pt idx="4627">
                        <c:v>-9.5674329132714505E-3</c:v>
                      </c:pt>
                      <c:pt idx="4628">
                        <c:v>-9.5321151361552198E-3</c:v>
                      </c:pt>
                      <c:pt idx="4629">
                        <c:v>-9.4984305467177999E-3</c:v>
                      </c:pt>
                      <c:pt idx="4630">
                        <c:v>-9.4678324342233298E-3</c:v>
                      </c:pt>
                      <c:pt idx="4631">
                        <c:v>-9.4415936468854999E-3</c:v>
                      </c:pt>
                      <c:pt idx="4632">
                        <c:v>-9.4207581178304394E-3</c:v>
                      </c:pt>
                      <c:pt idx="4633">
                        <c:v>-9.4060962061870302E-3</c:v>
                      </c:pt>
                      <c:pt idx="4634">
                        <c:v>-9.3984252817949695E-3</c:v>
                      </c:pt>
                      <c:pt idx="4635">
                        <c:v>-9.3981747773914295E-3</c:v>
                      </c:pt>
                      <c:pt idx="4636">
                        <c:v>-9.4057746466862692E-3</c:v>
                      </c:pt>
                      <c:pt idx="4637">
                        <c:v>-9.4213075387452796E-3</c:v>
                      </c:pt>
                      <c:pt idx="4638">
                        <c:v>-9.4447802280187808E-3</c:v>
                      </c:pt>
                      <c:pt idx="4639">
                        <c:v>-9.4758651073568005E-3</c:v>
                      </c:pt>
                      <c:pt idx="4640">
                        <c:v>-9.5140462517811705E-3</c:v>
                      </c:pt>
                      <c:pt idx="4641">
                        <c:v>-9.5586862470724496E-3</c:v>
                      </c:pt>
                      <c:pt idx="4642">
                        <c:v>-9.6089672182791304E-3</c:v>
                      </c:pt>
                      <c:pt idx="4643">
                        <c:v>-9.6639595233652207E-3</c:v>
                      </c:pt>
                      <c:pt idx="4644">
                        <c:v>-9.7224731311001296E-3</c:v>
                      </c:pt>
                      <c:pt idx="4645">
                        <c:v>-9.7832230775569493E-3</c:v>
                      </c:pt>
                      <c:pt idx="4646">
                        <c:v>-9.8447906332367694E-3</c:v>
                      </c:pt>
                      <c:pt idx="4647">
                        <c:v>-9.9057266885426206E-3</c:v>
                      </c:pt>
                      <c:pt idx="4648">
                        <c:v>-9.9644810527959593E-3</c:v>
                      </c:pt>
                      <c:pt idx="4649">
                        <c:v>-1.00196754814881E-2</c:v>
                      </c:pt>
                      <c:pt idx="4650">
                        <c:v>-1.0070088946676299E-2</c:v>
                      </c:pt>
                      <c:pt idx="4651">
                        <c:v>-1.01145943021531E-2</c:v>
                      </c:pt>
                      <c:pt idx="4652">
                        <c:v>-1.01523357984109E-2</c:v>
                      </c:pt>
                      <c:pt idx="4653">
                        <c:v>-1.01828759103967E-2</c:v>
                      </c:pt>
                      <c:pt idx="4654">
                        <c:v>-1.02062580342438E-2</c:v>
                      </c:pt>
                      <c:pt idx="4655">
                        <c:v>-1.02229222568605E-2</c:v>
                      </c:pt>
                      <c:pt idx="4656">
                        <c:v>-1.02337786860562E-2</c:v>
                      </c:pt>
                      <c:pt idx="4657">
                        <c:v>-1.0240244346095001E-2</c:v>
                      </c:pt>
                      <c:pt idx="4658">
                        <c:v>-1.02443753906626E-2</c:v>
                      </c:pt>
                      <c:pt idx="4659">
                        <c:v>-1.02486323228027E-2</c:v>
                      </c:pt>
                      <c:pt idx="4660">
                        <c:v>-1.0255796180440599E-2</c:v>
                      </c:pt>
                      <c:pt idx="4661">
                        <c:v>-1.0268990966133099E-2</c:v>
                      </c:pt>
                      <c:pt idx="4662">
                        <c:v>-1.02911840584096E-2</c:v>
                      </c:pt>
                      <c:pt idx="4663">
                        <c:v>-1.0325381228574E-2</c:v>
                      </c:pt>
                      <c:pt idx="4664">
                        <c:v>-1.03746761671881E-2</c:v>
                      </c:pt>
                      <c:pt idx="4665">
                        <c:v>-1.0441220358008801E-2</c:v>
                      </c:pt>
                      <c:pt idx="4666">
                        <c:v>-1.0526879244996E-2</c:v>
                      </c:pt>
                      <c:pt idx="4667">
                        <c:v>-1.06328310545657E-2</c:v>
                      </c:pt>
                      <c:pt idx="4668">
                        <c:v>-1.07595642616705E-2</c:v>
                      </c:pt>
                      <c:pt idx="4669">
                        <c:v>-1.0906608552405E-2</c:v>
                      </c:pt>
                      <c:pt idx="4670">
                        <c:v>-1.1072507185355801E-2</c:v>
                      </c:pt>
                      <c:pt idx="4671">
                        <c:v>-1.12550922295274E-2</c:v>
                      </c:pt>
                      <c:pt idx="4672">
                        <c:v>-1.14512528298751E-2</c:v>
                      </c:pt>
                      <c:pt idx="4673">
                        <c:v>-1.16573675573571E-2</c:v>
                      </c:pt>
                      <c:pt idx="4674">
                        <c:v>-1.1869079364887E-2</c:v>
                      </c:pt>
                      <c:pt idx="4675">
                        <c:v>-1.2081593417578199E-2</c:v>
                      </c:pt>
                      <c:pt idx="4676">
                        <c:v>-1.2289729934076701E-2</c:v>
                      </c:pt>
                      <c:pt idx="4677">
                        <c:v>-1.24883752118101E-2</c:v>
                      </c:pt>
                      <c:pt idx="4678">
                        <c:v>-1.2672538813554599E-2</c:v>
                      </c:pt>
                      <c:pt idx="4679">
                        <c:v>-1.28375406682166E-2</c:v>
                      </c:pt>
                      <c:pt idx="4680">
                        <c:v>-1.29791976865773E-2</c:v>
                      </c:pt>
                      <c:pt idx="4681">
                        <c:v>-1.30938049034411E-2</c:v>
                      </c:pt>
                      <c:pt idx="4682">
                        <c:v>-1.31783560914566E-2</c:v>
                      </c:pt>
                      <c:pt idx="4683">
                        <c:v>-1.3230729291978801E-2</c:v>
                      </c:pt>
                      <c:pt idx="4684">
                        <c:v>-1.3249662856133E-2</c:v>
                      </c:pt>
                      <c:pt idx="4685">
                        <c:v>-1.32347536488616E-2</c:v>
                      </c:pt>
                      <c:pt idx="4686">
                        <c:v>-1.31863588590991E-2</c:v>
                      </c:pt>
                      <c:pt idx="4687">
                        <c:v>-1.3105773020023E-2</c:v>
                      </c:pt>
                      <c:pt idx="4688">
                        <c:v>-1.29951450383147E-2</c:v>
                      </c:pt>
                      <c:pt idx="4689">
                        <c:v>-1.28572718863807E-2</c:v>
                      </c:pt>
                      <c:pt idx="4690">
                        <c:v>-1.2695799171675499E-2</c:v>
                      </c:pt>
                      <c:pt idx="4691">
                        <c:v>-1.2514899295879E-2</c:v>
                      </c:pt>
                      <c:pt idx="4692">
                        <c:v>-1.23192707035552E-2</c:v>
                      </c:pt>
                      <c:pt idx="4693">
                        <c:v>-1.2113918110609001E-2</c:v>
                      </c:pt>
                      <c:pt idx="4694">
                        <c:v>-1.1904280301869101E-2</c:v>
                      </c:pt>
                      <c:pt idx="4695">
                        <c:v>-1.16959043512447E-2</c:v>
                      </c:pt>
                      <c:pt idx="4696">
                        <c:v>-1.14941784147739E-2</c:v>
                      </c:pt>
                      <c:pt idx="4697">
                        <c:v>-1.1304502759431701E-2</c:v>
                      </c:pt>
                      <c:pt idx="4698">
                        <c:v>-1.11320491510462E-2</c:v>
                      </c:pt>
                      <c:pt idx="4699">
                        <c:v>-1.09813433262293E-2</c:v>
                      </c:pt>
                      <c:pt idx="4700">
                        <c:v>-1.08562790345382E-2</c:v>
                      </c:pt>
                      <c:pt idx="4701">
                        <c:v>-1.07601053223364E-2</c:v>
                      </c:pt>
                      <c:pt idx="4702">
                        <c:v>-1.0695241943512899E-2</c:v>
                      </c:pt>
                      <c:pt idx="4703">
                        <c:v>-1.0663031218131201E-2</c:v>
                      </c:pt>
                      <c:pt idx="4704">
                        <c:v>-1.0664042198843199E-2</c:v>
                      </c:pt>
                      <c:pt idx="4705">
                        <c:v>-1.0697625520903E-2</c:v>
                      </c:pt>
                      <c:pt idx="4706">
                        <c:v>-1.0762157143970601E-2</c:v>
                      </c:pt>
                      <c:pt idx="4707">
                        <c:v>-1.0855089493175599E-2</c:v>
                      </c:pt>
                      <c:pt idx="4708">
                        <c:v>-1.09730931811213E-2</c:v>
                      </c:pt>
                      <c:pt idx="4709">
                        <c:v>-1.11120415478608E-2</c:v>
                      </c:pt>
                      <c:pt idx="4710">
                        <c:v>-1.12670448124331E-2</c:v>
                      </c:pt>
                      <c:pt idx="4711">
                        <c:v>-1.14332121382224E-2</c:v>
                      </c:pt>
                      <c:pt idx="4712">
                        <c:v>-1.16054272593681E-2</c:v>
                      </c:pt>
                      <c:pt idx="4713">
                        <c:v>-1.17789046926257E-2</c:v>
                      </c:pt>
                      <c:pt idx="4714">
                        <c:v>-1.19489924675296E-2</c:v>
                      </c:pt>
                      <c:pt idx="4715">
                        <c:v>-1.21114157101167E-2</c:v>
                      </c:pt>
                      <c:pt idx="4716">
                        <c:v>-1.2262502205357901E-2</c:v>
                      </c:pt>
                      <c:pt idx="4717">
                        <c:v>-1.2399304538148999E-2</c:v>
                      </c:pt>
                      <c:pt idx="4718">
                        <c:v>-1.2519661527210299E-2</c:v>
                      </c:pt>
                      <c:pt idx="4719">
                        <c:v>-1.26221637137137E-2</c:v>
                      </c:pt>
                      <c:pt idx="4720">
                        <c:v>-1.2706271868973501E-2</c:v>
                      </c:pt>
                      <c:pt idx="4721">
                        <c:v>-1.2772119202190801E-2</c:v>
                      </c:pt>
                      <c:pt idx="4722">
                        <c:v>-1.28204623796717E-2</c:v>
                      </c:pt>
                      <c:pt idx="4723">
                        <c:v>-1.2852580283070699E-2</c:v>
                      </c:pt>
                      <c:pt idx="4724">
                        <c:v>-1.2870237061091701E-2</c:v>
                      </c:pt>
                      <c:pt idx="4725">
                        <c:v>-1.28751882009033E-2</c:v>
                      </c:pt>
                      <c:pt idx="4726">
                        <c:v>-1.2869512245892599E-2</c:v>
                      </c:pt>
                      <c:pt idx="4727">
                        <c:v>-1.28552235958208E-2</c:v>
                      </c:pt>
                      <c:pt idx="4728">
                        <c:v>-1.28342038082267E-2</c:v>
                      </c:pt>
                      <c:pt idx="4729">
                        <c:v>-1.2808025822104E-2</c:v>
                      </c:pt>
                      <c:pt idx="4730">
                        <c:v>-1.27779258324638E-2</c:v>
                      </c:pt>
                      <c:pt idx="4731">
                        <c:v>-1.2744818292675E-2</c:v>
                      </c:pt>
                      <c:pt idx="4732">
                        <c:v>-1.2709299438841999E-2</c:v>
                      </c:pt>
                      <c:pt idx="4733">
                        <c:v>-1.2671570843939901E-2</c:v>
                      </c:pt>
                      <c:pt idx="4734">
                        <c:v>-1.2631231436789901E-2</c:v>
                      </c:pt>
                      <c:pt idx="4735">
                        <c:v>-1.25876555890357E-2</c:v>
                      </c:pt>
                      <c:pt idx="4736">
                        <c:v>-1.2540038210063701E-2</c:v>
                      </c:pt>
                      <c:pt idx="4737">
                        <c:v>-1.2487378297014601E-2</c:v>
                      </c:pt>
                      <c:pt idx="4738">
                        <c:v>-1.24289275190757E-2</c:v>
                      </c:pt>
                      <c:pt idx="4739">
                        <c:v>-1.2363707645566701E-2</c:v>
                      </c:pt>
                      <c:pt idx="4740">
                        <c:v>-1.2290845507066101E-2</c:v>
                      </c:pt>
                      <c:pt idx="4741">
                        <c:v>-1.2209902363203001E-2</c:v>
                      </c:pt>
                      <c:pt idx="4742">
                        <c:v>-1.2120791112583899E-2</c:v>
                      </c:pt>
                      <c:pt idx="4743">
                        <c:v>-1.2023824327315901E-2</c:v>
                      </c:pt>
                      <c:pt idx="4744">
                        <c:v>-1.19197391374122E-2</c:v>
                      </c:pt>
                      <c:pt idx="4745">
                        <c:v>-1.1809867682178401E-2</c:v>
                      </c:pt>
                      <c:pt idx="4746">
                        <c:v>-1.1696137458069999E-2</c:v>
                      </c:pt>
                      <c:pt idx="4747">
                        <c:v>-1.1580575444013801E-2</c:v>
                      </c:pt>
                      <c:pt idx="4748">
                        <c:v>-1.14657501288288E-2</c:v>
                      </c:pt>
                      <c:pt idx="4749">
                        <c:v>-1.1354491282358299E-2</c:v>
                      </c:pt>
                      <c:pt idx="4750">
                        <c:v>-1.12500043294408E-2</c:v>
                      </c:pt>
                      <c:pt idx="4751">
                        <c:v>-1.11552976156122E-2</c:v>
                      </c:pt>
                      <c:pt idx="4752">
                        <c:v>-1.10731431914273E-2</c:v>
                      </c:pt>
                      <c:pt idx="4753">
                        <c:v>-1.10060764975154E-2</c:v>
                      </c:pt>
                      <c:pt idx="4754">
                        <c:v>-1.0956200487236599E-2</c:v>
                      </c:pt>
                      <c:pt idx="4755">
                        <c:v>-1.0925139395044E-2</c:v>
                      </c:pt>
                      <c:pt idx="4756">
                        <c:v>-1.09138275702722E-2</c:v>
                      </c:pt>
                      <c:pt idx="4757">
                        <c:v>-1.0922645904581399E-2</c:v>
                      </c:pt>
                      <c:pt idx="4758">
                        <c:v>-1.0951211348098301E-2</c:v>
                      </c:pt>
                      <c:pt idx="4759">
                        <c:v>-1.09982835516662E-2</c:v>
                      </c:pt>
                      <c:pt idx="4760">
                        <c:v>-1.1062065499016701E-2</c:v>
                      </c:pt>
                      <c:pt idx="4761">
                        <c:v>-1.11401977069181E-2</c:v>
                      </c:pt>
                      <c:pt idx="4762">
                        <c:v>-1.1229853804161799E-2</c:v>
                      </c:pt>
                      <c:pt idx="4763">
                        <c:v>-1.1327831692240199E-2</c:v>
                      </c:pt>
                      <c:pt idx="4764">
                        <c:v>-1.14308004877226E-2</c:v>
                      </c:pt>
                      <c:pt idx="4765">
                        <c:v>-1.15354026367769E-2</c:v>
                      </c:pt>
                      <c:pt idx="4766">
                        <c:v>-1.16384614794359E-2</c:v>
                      </c:pt>
                      <c:pt idx="4767">
                        <c:v>-1.17367985997072E-2</c:v>
                      </c:pt>
                      <c:pt idx="4768">
                        <c:v>-1.18275290442738E-2</c:v>
                      </c:pt>
                      <c:pt idx="4769">
                        <c:v>-1.1908521300615701E-2</c:v>
                      </c:pt>
                      <c:pt idx="4770">
                        <c:v>-1.1977958789603E-2</c:v>
                      </c:pt>
                      <c:pt idx="4771">
                        <c:v>-1.20345947683256E-2</c:v>
                      </c:pt>
                      <c:pt idx="4772">
                        <c:v>-1.20778701354439E-2</c:v>
                      </c:pt>
                      <c:pt idx="4773">
                        <c:v>-1.2107282842942E-2</c:v>
                      </c:pt>
                      <c:pt idx="4774">
                        <c:v>-1.21229501089093E-2</c:v>
                      </c:pt>
                      <c:pt idx="4775">
                        <c:v>-1.21254374679137E-2</c:v>
                      </c:pt>
                      <c:pt idx="4776">
                        <c:v>-1.211581968931E-2</c:v>
                      </c:pt>
                      <c:pt idx="4777">
                        <c:v>-1.2095355471194001E-2</c:v>
                      </c:pt>
                      <c:pt idx="4778">
                        <c:v>-1.2065583546996101E-2</c:v>
                      </c:pt>
                      <c:pt idx="4779">
                        <c:v>-1.20282545311256E-2</c:v>
                      </c:pt>
                      <c:pt idx="4780">
                        <c:v>-1.19853472542577E-2</c:v>
                      </c:pt>
                      <c:pt idx="4781">
                        <c:v>-1.1938781149285401E-2</c:v>
                      </c:pt>
                      <c:pt idx="4782">
                        <c:v>-1.1890551762382399E-2</c:v>
                      </c:pt>
                      <c:pt idx="4783">
                        <c:v>-1.1842704505828E-2</c:v>
                      </c:pt>
                      <c:pt idx="4784">
                        <c:v>-1.17971087356221E-2</c:v>
                      </c:pt>
                      <c:pt idx="4785">
                        <c:v>-1.17557927512847E-2</c:v>
                      </c:pt>
                      <c:pt idx="4786">
                        <c:v>-1.1720302282433899E-2</c:v>
                      </c:pt>
                      <c:pt idx="4787">
                        <c:v>-1.16919541578305E-2</c:v>
                      </c:pt>
                      <c:pt idx="4788">
                        <c:v>-1.1671779426497801E-2</c:v>
                      </c:pt>
                      <c:pt idx="4789">
                        <c:v>-1.1660370835876699E-2</c:v>
                      </c:pt>
                      <c:pt idx="4790">
                        <c:v>-1.1657987665757499E-2</c:v>
                      </c:pt>
                      <c:pt idx="4791">
                        <c:v>-1.16646322215358E-2</c:v>
                      </c:pt>
                      <c:pt idx="4792">
                        <c:v>-1.16799852383371E-2</c:v>
                      </c:pt>
                      <c:pt idx="4793">
                        <c:v>-1.1703099660816599E-2</c:v>
                      </c:pt>
                      <c:pt idx="4794">
                        <c:v>-1.1732857867576401E-2</c:v>
                      </c:pt>
                      <c:pt idx="4795">
                        <c:v>-1.17678547242093E-2</c:v>
                      </c:pt>
                      <c:pt idx="4796">
                        <c:v>-1.1806517261104699E-2</c:v>
                      </c:pt>
                      <c:pt idx="4797">
                        <c:v>-1.1847081250837201E-2</c:v>
                      </c:pt>
                      <c:pt idx="4798">
                        <c:v>-1.18878597795624E-2</c:v>
                      </c:pt>
                      <c:pt idx="4799">
                        <c:v>-1.1927325549106299E-2</c:v>
                      </c:pt>
                      <c:pt idx="4800">
                        <c:v>-1.19640301991671E-2</c:v>
                      </c:pt>
                      <c:pt idx="4801">
                        <c:v>-1.19969169498417E-2</c:v>
                      </c:pt>
                      <c:pt idx="4802">
                        <c:v>-1.2025042059906999E-2</c:v>
                      </c:pt>
                      <c:pt idx="4803">
                        <c:v>-1.2047705903284699E-2</c:v>
                      </c:pt>
                      <c:pt idx="4804">
                        <c:v>-1.20644940875623E-2</c:v>
                      </c:pt>
                      <c:pt idx="4805">
                        <c:v>-1.2075175298352499E-2</c:v>
                      </c:pt>
                      <c:pt idx="4806">
                        <c:v>-1.20796991602916E-2</c:v>
                      </c:pt>
                      <c:pt idx="4807">
                        <c:v>-1.20780299059294E-2</c:v>
                      </c:pt>
                      <c:pt idx="4808">
                        <c:v>-1.2070117942204601E-2</c:v>
                      </c:pt>
                      <c:pt idx="4809">
                        <c:v>-1.20559106585268E-2</c:v>
                      </c:pt>
                      <c:pt idx="4810">
                        <c:v>-1.20351608196821E-2</c:v>
                      </c:pt>
                      <c:pt idx="4811">
                        <c:v>-1.20076701800539E-2</c:v>
                      </c:pt>
                      <c:pt idx="4812">
                        <c:v>-1.19731677396761E-2</c:v>
                      </c:pt>
                      <c:pt idx="4813">
                        <c:v>-1.19311249826382E-2</c:v>
                      </c:pt>
                      <c:pt idx="4814">
                        <c:v>-1.18810526589308E-2</c:v>
                      </c:pt>
                      <c:pt idx="4815">
                        <c:v>-1.1822432850318801E-2</c:v>
                      </c:pt>
                      <c:pt idx="4816">
                        <c:v>-1.1754689253910501E-2</c:v>
                      </c:pt>
                      <c:pt idx="4817">
                        <c:v>-1.16774486652844E-2</c:v>
                      </c:pt>
                      <c:pt idx="4818">
                        <c:v>-1.15906855486406E-2</c:v>
                      </c:pt>
                      <c:pt idx="4819">
                        <c:v>-1.1494867362135E-2</c:v>
                      </c:pt>
                      <c:pt idx="4820">
                        <c:v>-1.13907988857068E-2</c:v>
                      </c:pt>
                      <c:pt idx="4821">
                        <c:v>-1.12798034014854E-2</c:v>
                      </c:pt>
                      <c:pt idx="4822">
                        <c:v>-1.11635652873068E-2</c:v>
                      </c:pt>
                      <c:pt idx="4823">
                        <c:v>-1.10444431362443E-2</c:v>
                      </c:pt>
                      <c:pt idx="4824">
                        <c:v>-1.09250868324559E-2</c:v>
                      </c:pt>
                      <c:pt idx="4825">
                        <c:v>-1.0808449916923899E-2</c:v>
                      </c:pt>
                      <c:pt idx="4826">
                        <c:v>-1.0697763111284699E-2</c:v>
                      </c:pt>
                      <c:pt idx="4827">
                        <c:v>-1.0596420258348799E-2</c:v>
                      </c:pt>
                      <c:pt idx="4828">
                        <c:v>-1.0507856299548E-2</c:v>
                      </c:pt>
                      <c:pt idx="4829">
                        <c:v>-1.04351532615199E-2</c:v>
                      </c:pt>
                      <c:pt idx="4830">
                        <c:v>-1.03808599208549E-2</c:v>
                      </c:pt>
                      <c:pt idx="4831">
                        <c:v>-1.03469298887554E-2</c:v>
                      </c:pt>
                      <c:pt idx="4832">
                        <c:v>-1.03348583016453E-2</c:v>
                      </c:pt>
                      <c:pt idx="4833">
                        <c:v>-1.0345262139959101E-2</c:v>
                      </c:pt>
                      <c:pt idx="4834">
                        <c:v>-1.0377942288329599E-2</c:v>
                      </c:pt>
                      <c:pt idx="4835">
                        <c:v>-1.04319316596E-2</c:v>
                      </c:pt>
                      <c:pt idx="4836">
                        <c:v>-1.05054198068754E-2</c:v>
                      </c:pt>
                      <c:pt idx="4837">
                        <c:v>-1.0595853943453901E-2</c:v>
                      </c:pt>
                      <c:pt idx="4838">
                        <c:v>-1.0700101704789199E-2</c:v>
                      </c:pt>
                      <c:pt idx="4839">
                        <c:v>-1.08146371613628E-2</c:v>
                      </c:pt>
                      <c:pt idx="4840">
                        <c:v>-1.0935642048569401E-2</c:v>
                      </c:pt>
                      <c:pt idx="4841">
                        <c:v>-1.1059183985483801E-2</c:v>
                      </c:pt>
                      <c:pt idx="4842">
                        <c:v>-1.11814805102561E-2</c:v>
                      </c:pt>
                      <c:pt idx="4843">
                        <c:v>-1.12988756253456E-2</c:v>
                      </c:pt>
                      <c:pt idx="4844">
                        <c:v>-1.14081135952365E-2</c:v>
                      </c:pt>
                      <c:pt idx="4845">
                        <c:v>-1.1506091564167299E-2</c:v>
                      </c:pt>
                      <c:pt idx="4846">
                        <c:v>-1.15906163254591E-2</c:v>
                      </c:pt>
                      <c:pt idx="4847">
                        <c:v>-1.16599563833881E-2</c:v>
                      </c:pt>
                      <c:pt idx="4848">
                        <c:v>-1.17126472816715E-2</c:v>
                      </c:pt>
                      <c:pt idx="4849">
                        <c:v>-1.17483168553019E-2</c:v>
                      </c:pt>
                      <c:pt idx="4850">
                        <c:v>-1.1766809431131999E-2</c:v>
                      </c:pt>
                      <c:pt idx="4851">
                        <c:v>-1.1768131608457501E-2</c:v>
                      </c:pt>
                      <c:pt idx="4852">
                        <c:v>-1.17526559330375E-2</c:v>
                      </c:pt>
                      <c:pt idx="4853">
                        <c:v>-1.1720951643173E-2</c:v>
                      </c:pt>
                      <c:pt idx="4854">
                        <c:v>-1.1673674336007901E-2</c:v>
                      </c:pt>
                      <c:pt idx="4855">
                        <c:v>-1.1611519773867599E-2</c:v>
                      </c:pt>
                      <c:pt idx="4856">
                        <c:v>-1.15351233496096E-2</c:v>
                      </c:pt>
                      <c:pt idx="4857">
                        <c:v>-1.1445129505162299E-2</c:v>
                      </c:pt>
                      <c:pt idx="4858">
                        <c:v>-1.13421018343974E-2</c:v>
                      </c:pt>
                      <c:pt idx="4859">
                        <c:v>-1.1226486821058399E-2</c:v>
                      </c:pt>
                      <c:pt idx="4860">
                        <c:v>-1.10987818720807E-2</c:v>
                      </c:pt>
                      <c:pt idx="4861">
                        <c:v>-1.0959459650401701E-2</c:v>
                      </c:pt>
                      <c:pt idx="4862">
                        <c:v>-1.08092137846263E-2</c:v>
                      </c:pt>
                      <c:pt idx="4863">
                        <c:v>-1.06487664317553E-2</c:v>
                      </c:pt>
                      <c:pt idx="4864">
                        <c:v>-1.04790731533418E-2</c:v>
                      </c:pt>
                      <c:pt idx="4865">
                        <c:v>-1.0301445034708701E-2</c:v>
                      </c:pt>
                      <c:pt idx="4866">
                        <c:v>-1.0117350326208099E-2</c:v>
                      </c:pt>
                      <c:pt idx="4867">
                        <c:v>-9.9283673404723695E-3</c:v>
                      </c:pt>
                      <c:pt idx="4868">
                        <c:v>-9.7363447061085597E-3</c:v>
                      </c:pt>
                      <c:pt idx="4869">
                        <c:v>-9.5434927178593299E-3</c:v>
                      </c:pt>
                      <c:pt idx="4870">
                        <c:v>-9.3521046308457298E-3</c:v>
                      </c:pt>
                      <c:pt idx="4871">
                        <c:v>-9.1646853464781505E-3</c:v>
                      </c:pt>
                      <c:pt idx="4872">
                        <c:v>-8.9835083449151202E-3</c:v>
                      </c:pt>
                      <c:pt idx="4873">
                        <c:v>-8.8108756340649404E-3</c:v>
                      </c:pt>
                      <c:pt idx="4874">
                        <c:v>-8.6486980127386207E-3</c:v>
                      </c:pt>
                      <c:pt idx="4875">
                        <c:v>-8.4984541748895793E-3</c:v>
                      </c:pt>
                      <c:pt idx="4876">
                        <c:v>-8.3613860758649499E-3</c:v>
                      </c:pt>
                      <c:pt idx="4877">
                        <c:v>-8.2383226395797895E-3</c:v>
                      </c:pt>
                      <c:pt idx="4878">
                        <c:v>-8.1295774149999899E-3</c:v>
                      </c:pt>
                      <c:pt idx="4879">
                        <c:v>-8.0350289550429905E-3</c:v>
                      </c:pt>
                      <c:pt idx="4880">
                        <c:v>-7.9540444038865808E-3</c:v>
                      </c:pt>
                      <c:pt idx="4881">
                        <c:v>-7.8855949048120093E-3</c:v>
                      </c:pt>
                      <c:pt idx="4882">
                        <c:v>-7.8281897180808302E-3</c:v>
                      </c:pt>
                      <c:pt idx="4883">
                        <c:v>-7.7801828764811698E-3</c:v>
                      </c:pt>
                      <c:pt idx="4884">
                        <c:v>-7.7396602343300196E-3</c:v>
                      </c:pt>
                      <c:pt idx="4885">
                        <c:v>-7.70453449105871E-3</c:v>
                      </c:pt>
                      <c:pt idx="4886">
                        <c:v>-7.6727930520518297E-3</c:v>
                      </c:pt>
                      <c:pt idx="4887">
                        <c:v>-7.64226488746625E-3</c:v>
                      </c:pt>
                      <c:pt idx="4888">
                        <c:v>-7.6108268518170598E-3</c:v>
                      </c:pt>
                      <c:pt idx="4889">
                        <c:v>-7.5769786139975297E-3</c:v>
                      </c:pt>
                      <c:pt idx="4890">
                        <c:v>-7.5392051926338396E-3</c:v>
                      </c:pt>
                      <c:pt idx="4891">
                        <c:v>-7.4964820519589003E-3</c:v>
                      </c:pt>
                      <c:pt idx="4892">
                        <c:v>-7.4482970628226E-3</c:v>
                      </c:pt>
                      <c:pt idx="4893">
                        <c:v>-7.39435417893625E-3</c:v>
                      </c:pt>
                      <c:pt idx="4894">
                        <c:v>-7.3346004350053002E-3</c:v>
                      </c:pt>
                      <c:pt idx="4895">
                        <c:v>-7.2692448474356601E-3</c:v>
                      </c:pt>
                      <c:pt idx="4896">
                        <c:v>-7.1990437963227599E-3</c:v>
                      </c:pt>
                      <c:pt idx="4897">
                        <c:v>-7.12494130227665E-3</c:v>
                      </c:pt>
                      <c:pt idx="4898">
                        <c:v>-7.0483447873397201E-3</c:v>
                      </c:pt>
                      <c:pt idx="4899">
                        <c:v>-6.9706902831767597E-3</c:v>
                      </c:pt>
                      <c:pt idx="4900">
                        <c:v>-6.8935377784346804E-3</c:v>
                      </c:pt>
                      <c:pt idx="4901">
                        <c:v>-6.8185119923861396E-3</c:v>
                      </c:pt>
                      <c:pt idx="4902">
                        <c:v>-6.7471875244733102E-3</c:v>
                      </c:pt>
                      <c:pt idx="4903">
                        <c:v>-6.6811123081534397E-3</c:v>
                      </c:pt>
                      <c:pt idx="4904">
                        <c:v>-6.6218201838786298E-3</c:v>
                      </c:pt>
                      <c:pt idx="4905">
                        <c:v>-6.5707268745479998E-3</c:v>
                      </c:pt>
                      <c:pt idx="4906">
                        <c:v>-6.52925988167631E-3</c:v>
                      </c:pt>
                      <c:pt idx="4907">
                        <c:v>-6.4987304243956196E-3</c:v>
                      </c:pt>
                      <c:pt idx="4908">
                        <c:v>-6.4800487373357198E-3</c:v>
                      </c:pt>
                      <c:pt idx="4909">
                        <c:v>-6.4741441696575999E-3</c:v>
                      </c:pt>
                      <c:pt idx="4910">
                        <c:v>-6.4819733109651098E-3</c:v>
                      </c:pt>
                      <c:pt idx="4911">
                        <c:v>-6.5044072648332302E-3</c:v>
                      </c:pt>
                      <c:pt idx="4912">
                        <c:v>-6.5423174955562798E-3</c:v>
                      </c:pt>
                      <c:pt idx="4913">
                        <c:v>-6.5965866075770301E-3</c:v>
                      </c:pt>
                      <c:pt idx="4914">
                        <c:v>-6.6680000840352903E-3</c:v>
                      </c:pt>
                      <c:pt idx="4915">
                        <c:v>-6.7572990530657901E-3</c:v>
                      </c:pt>
                      <c:pt idx="4916">
                        <c:v>-6.8650318772038301E-3</c:v>
                      </c:pt>
                      <c:pt idx="4917">
                        <c:v>-6.9918048881297103E-3</c:v>
                      </c:pt>
                      <c:pt idx="4918">
                        <c:v>-7.1379012483182803E-3</c:v>
                      </c:pt>
                      <c:pt idx="4919">
                        <c:v>-7.3032078227740901E-3</c:v>
                      </c:pt>
                      <c:pt idx="4920">
                        <c:v>-7.4875487795679702E-3</c:v>
                      </c:pt>
                      <c:pt idx="4921">
                        <c:v>-7.6900816595197102E-3</c:v>
                      </c:pt>
                      <c:pt idx="4922">
                        <c:v>-7.9092988981078506E-3</c:v>
                      </c:pt>
                      <c:pt idx="4923">
                        <c:v>-8.1432983165064098E-3</c:v>
                      </c:pt>
                      <c:pt idx="4924">
                        <c:v>-8.3896196044500604E-3</c:v>
                      </c:pt>
                      <c:pt idx="4925">
                        <c:v>-8.6448045994612401E-3</c:v>
                      </c:pt>
                      <c:pt idx="4926">
                        <c:v>-8.9049361687909903E-3</c:v>
                      </c:pt>
                      <c:pt idx="4927">
                        <c:v>-9.1655755043872009E-3</c:v>
                      </c:pt>
                      <c:pt idx="4928">
                        <c:v>-9.4217955982071507E-3</c:v>
                      </c:pt>
                      <c:pt idx="4929">
                        <c:v>-9.6682592400760201E-3</c:v>
                      </c:pt>
                      <c:pt idx="4930">
                        <c:v>-9.8994895411244396E-3</c:v>
                      </c:pt>
                      <c:pt idx="4931">
                        <c:v>-1.0109832743197499E-2</c:v>
                      </c:pt>
                      <c:pt idx="4932">
                        <c:v>-1.0293627069366901E-2</c:v>
                      </c:pt>
                      <c:pt idx="4933">
                        <c:v>-1.04454866930814E-2</c:v>
                      </c:pt>
                      <c:pt idx="4934">
                        <c:v>-1.05604361953701E-2</c:v>
                      </c:pt>
                      <c:pt idx="4935">
                        <c:v>-1.0634072740367701E-2</c:v>
                      </c:pt>
                      <c:pt idx="4936">
                        <c:v>-1.06626078193087E-2</c:v>
                      </c:pt>
                      <c:pt idx="4937">
                        <c:v>-1.06429821486101E-2</c:v>
                      </c:pt>
                      <c:pt idx="4938">
                        <c:v>-1.05730424998814E-2</c:v>
                      </c:pt>
                      <c:pt idx="4939">
                        <c:v>-1.04516472838818E-2</c:v>
                      </c:pt>
                      <c:pt idx="4940">
                        <c:v>-1.02786475213325E-2</c:v>
                      </c:pt>
                      <c:pt idx="4941">
                        <c:v>-1.00550201171092E-2</c:v>
                      </c:pt>
                      <c:pt idx="4942">
                        <c:v>-9.7828750988085498E-3</c:v>
                      </c:pt>
                      <c:pt idx="4943">
                        <c:v>-9.4654601956061409E-3</c:v>
                      </c:pt>
                      <c:pt idx="4944">
                        <c:v>-9.1071234886676393E-3</c:v>
                      </c:pt>
                      <c:pt idx="4945">
                        <c:v>-8.7132172296888501E-3</c:v>
                      </c:pt>
                      <c:pt idx="4946">
                        <c:v>-8.2904118429930809E-3</c:v>
                      </c:pt>
                      <c:pt idx="4947">
                        <c:v>-7.8461365968462201E-3</c:v>
                      </c:pt>
                      <c:pt idx="4948">
                        <c:v>-7.3889371959002604E-3</c:v>
                      </c:pt>
                      <c:pt idx="4949">
                        <c:v>-6.9278247592859804E-3</c:v>
                      </c:pt>
                      <c:pt idx="4950">
                        <c:v>-6.4723403034714702E-3</c:v>
                      </c:pt>
                      <c:pt idx="4951">
                        <c:v>-6.03227252517768E-3</c:v>
                      </c:pt>
                      <c:pt idx="4952">
                        <c:v>-5.6173127219113503E-3</c:v>
                      </c:pt>
                      <c:pt idx="4953">
                        <c:v>-5.2369232119433597E-3</c:v>
                      </c:pt>
                      <c:pt idx="4954">
                        <c:v>-4.8998476537597596E-3</c:v>
                      </c:pt>
                      <c:pt idx="4955">
                        <c:v>-4.6140337415277099E-3</c:v>
                      </c:pt>
                      <c:pt idx="4956">
                        <c:v>-4.3860132422711296E-3</c:v>
                      </c:pt>
                      <c:pt idx="4957">
                        <c:v>-4.2207402474428099E-3</c:v>
                      </c:pt>
                      <c:pt idx="4958">
                        <c:v>-4.1215212569117197E-3</c:v>
                      </c:pt>
                      <c:pt idx="4959">
                        <c:v>-4.0896659040663601E-3</c:v>
                      </c:pt>
                      <c:pt idx="4960">
                        <c:v>-4.1245893817087199E-3</c:v>
                      </c:pt>
                      <c:pt idx="4961">
                        <c:v>-4.2237366132086597E-3</c:v>
                      </c:pt>
                      <c:pt idx="4962">
                        <c:v>-4.38263488806887E-3</c:v>
                      </c:pt>
                      <c:pt idx="4963">
                        <c:v>-4.5950463146689898E-3</c:v>
                      </c:pt>
                      <c:pt idx="4964">
                        <c:v>-4.8533060867611997E-3</c:v>
                      </c:pt>
                      <c:pt idx="4965">
                        <c:v>-5.14842727428322E-3</c:v>
                      </c:pt>
                      <c:pt idx="4966">
                        <c:v>-5.4709615458141004E-3</c:v>
                      </c:pt>
                      <c:pt idx="4967">
                        <c:v>-5.8109285349070301E-3</c:v>
                      </c:pt>
                      <c:pt idx="4968">
                        <c:v>-6.1583691053279203E-3</c:v>
                      </c:pt>
                      <c:pt idx="4969">
                        <c:v>-6.5037360598142599E-3</c:v>
                      </c:pt>
                      <c:pt idx="4970">
                        <c:v>-6.8383311793181597E-3</c:v>
                      </c:pt>
                      <c:pt idx="4971">
                        <c:v>-7.1546064897039397E-3</c:v>
                      </c:pt>
                      <c:pt idx="4972">
                        <c:v>-7.44639172062171E-3</c:v>
                      </c:pt>
                      <c:pt idx="4973">
                        <c:v>-7.7091623976867103E-3</c:v>
                      </c:pt>
                      <c:pt idx="4974">
                        <c:v>-7.9399898000519602E-3</c:v>
                      </c:pt>
                      <c:pt idx="4975">
                        <c:v>-8.13754096438918E-3</c:v>
                      </c:pt>
                      <c:pt idx="4976">
                        <c:v>-8.3021540308806496E-3</c:v>
                      </c:pt>
                      <c:pt idx="4977">
                        <c:v>-8.4356517631482796E-3</c:v>
                      </c:pt>
                      <c:pt idx="4978">
                        <c:v>-8.5412087856886303E-3</c:v>
                      </c:pt>
                      <c:pt idx="4979">
                        <c:v>-8.6229670398721495E-3</c:v>
                      </c:pt>
                      <c:pt idx="4980">
                        <c:v>-8.6856052539654692E-3</c:v>
                      </c:pt>
                      <c:pt idx="4981">
                        <c:v>-8.7343086283890193E-3</c:v>
                      </c:pt>
                      <c:pt idx="4982">
                        <c:v>-8.7744344283166298E-3</c:v>
                      </c:pt>
                      <c:pt idx="4983">
                        <c:v>-8.8110536072462508E-3</c:v>
                      </c:pt>
                      <c:pt idx="4984">
                        <c:v>-8.8488258680568099E-3</c:v>
                      </c:pt>
                      <c:pt idx="4985">
                        <c:v>-8.8919638146701396E-3</c:v>
                      </c:pt>
                      <c:pt idx="4986">
                        <c:v>-8.9437487865277592E-3</c:v>
                      </c:pt>
                      <c:pt idx="4987">
                        <c:v>-9.0066777950106695E-3</c:v>
                      </c:pt>
                      <c:pt idx="4988">
                        <c:v>-9.0823705281150805E-3</c:v>
                      </c:pt>
                      <c:pt idx="4989">
                        <c:v>-9.1715847891867108E-3</c:v>
                      </c:pt>
                      <c:pt idx="4990">
                        <c:v>-9.2742986219834494E-3</c:v>
                      </c:pt>
                      <c:pt idx="4991">
                        <c:v>-9.3897948725948591E-3</c:v>
                      </c:pt>
                      <c:pt idx="4992">
                        <c:v>-9.5168632492565897E-3</c:v>
                      </c:pt>
                      <c:pt idx="4993">
                        <c:v>-9.65373526563729E-3</c:v>
                      </c:pt>
                      <c:pt idx="4994">
                        <c:v>-9.7984607799780701E-3</c:v>
                      </c:pt>
                      <c:pt idx="4995">
                        <c:v>-9.9492593264022301E-3</c:v>
                      </c:pt>
                      <c:pt idx="4996">
                        <c:v>-1.0103977951378001E-2</c:v>
                      </c:pt>
                      <c:pt idx="4997">
                        <c:v>-1.02608097647185E-2</c:v>
                      </c:pt>
                      <c:pt idx="4998">
                        <c:v>-1.0418348492174699E-2</c:v>
                      </c:pt>
                      <c:pt idx="4999">
                        <c:v>-1.05755419796091E-2</c:v>
                      </c:pt>
                      <c:pt idx="5000">
                        <c:v>-1.0731553930045599E-2</c:v>
                      </c:pt>
                      <c:pt idx="5001">
                        <c:v>-1.08858763202433E-2</c:v>
                      </c:pt>
                      <c:pt idx="5002">
                        <c:v>-1.10383683423036E-2</c:v>
                      </c:pt>
                      <c:pt idx="5003">
                        <c:v>-1.11890913526521E-2</c:v>
                      </c:pt>
                      <c:pt idx="5004">
                        <c:v>-1.13381088821632E-2</c:v>
                      </c:pt>
                      <c:pt idx="5005">
                        <c:v>-1.14855971835358E-2</c:v>
                      </c:pt>
                      <c:pt idx="5006">
                        <c:v>-1.16316229618376E-2</c:v>
                      </c:pt>
                      <c:pt idx="5007">
                        <c:v>-1.17762763968148E-2</c:v>
                      </c:pt>
                      <c:pt idx="5008">
                        <c:v>-1.1919483938813299E-2</c:v>
                      </c:pt>
                      <c:pt idx="5009">
                        <c:v>-1.20607081633848E-2</c:v>
                      </c:pt>
                      <c:pt idx="5010">
                        <c:v>-1.2199013250440399E-2</c:v>
                      </c:pt>
                      <c:pt idx="5011">
                        <c:v>-1.23331566505761E-2</c:v>
                      </c:pt>
                      <c:pt idx="5012">
                        <c:v>-1.24614712060413E-2</c:v>
                      </c:pt>
                      <c:pt idx="5013">
                        <c:v>-1.25820485969186E-2</c:v>
                      </c:pt>
                      <c:pt idx="5014">
                        <c:v>-1.2692621870593701E-2</c:v>
                      </c:pt>
                      <c:pt idx="5015">
                        <c:v>-1.2790610338995E-2</c:v>
                      </c:pt>
                      <c:pt idx="5016">
                        <c:v>-1.28733648611655E-2</c:v>
                      </c:pt>
                      <c:pt idx="5017">
                        <c:v>-1.2938066891529E-2</c:v>
                      </c:pt>
                      <c:pt idx="5018">
                        <c:v>-1.2982033382289E-2</c:v>
                      </c:pt>
                      <c:pt idx="5019">
                        <c:v>-1.3002805807225499E-2</c:v>
                      </c:pt>
                      <c:pt idx="5020">
                        <c:v>-1.29982412020787E-2</c:v>
                      </c:pt>
                      <c:pt idx="5021">
                        <c:v>-1.2966767303448101E-2</c:v>
                      </c:pt>
                      <c:pt idx="5022">
                        <c:v>-1.29069761878351E-2</c:v>
                      </c:pt>
                      <c:pt idx="5023">
                        <c:v>-1.28183096568096E-2</c:v>
                      </c:pt>
                      <c:pt idx="5024">
                        <c:v>-1.27008933892975E-2</c:v>
                      </c:pt>
                      <c:pt idx="5025">
                        <c:v>-1.2555627785186299E-2</c:v>
                      </c:pt>
                      <c:pt idx="5026">
                        <c:v>-1.2383968026761699E-2</c:v>
                      </c:pt>
                      <c:pt idx="5027">
                        <c:v>-1.2188291260073101E-2</c:v>
                      </c:pt>
                      <c:pt idx="5028">
                        <c:v>-1.19716132707904E-2</c:v>
                      </c:pt>
                      <c:pt idx="5029">
                        <c:v>-1.17374565034807E-2</c:v>
                      </c:pt>
                      <c:pt idx="5030">
                        <c:v>-1.1489957936613299E-2</c:v>
                      </c:pt>
                      <c:pt idx="5031">
                        <c:v>-1.12335861939799E-2</c:v>
                      </c:pt>
                      <c:pt idx="5032">
                        <c:v>-1.0973228345306001E-2</c:v>
                      </c:pt>
                      <c:pt idx="5033">
                        <c:v>-1.0713796683323999E-2</c:v>
                      </c:pt>
                      <c:pt idx="5034">
                        <c:v>-1.04601587127127E-2</c:v>
                      </c:pt>
                      <c:pt idx="5035">
                        <c:v>-1.0217127158761601E-2</c:v>
                      </c:pt>
                      <c:pt idx="5036">
                        <c:v>-9.9890304176007399E-3</c:v>
                      </c:pt>
                      <c:pt idx="5037">
                        <c:v>-9.7798957961256709E-3</c:v>
                      </c:pt>
                      <c:pt idx="5038">
                        <c:v>-9.5932674416942705E-3</c:v>
                      </c:pt>
                      <c:pt idx="5039">
                        <c:v>-9.4321320489028204E-3</c:v>
                      </c:pt>
                      <c:pt idx="5040">
                        <c:v>-9.2988312128517905E-3</c:v>
                      </c:pt>
                      <c:pt idx="5041">
                        <c:v>-9.1949994961823406E-3</c:v>
                      </c:pt>
                      <c:pt idx="5042">
                        <c:v>-9.1216357512972201E-3</c:v>
                      </c:pt>
                      <c:pt idx="5043">
                        <c:v>-9.0788252782200707E-3</c:v>
                      </c:pt>
                      <c:pt idx="5044">
                        <c:v>-9.0660326406798494E-3</c:v>
                      </c:pt>
                      <c:pt idx="5045">
                        <c:v>-9.0820419380774203E-3</c:v>
                      </c:pt>
                      <c:pt idx="5046">
                        <c:v>-9.1250013974252392E-3</c:v>
                      </c:pt>
                      <c:pt idx="5047">
                        <c:v>-9.1923956224600704E-3</c:v>
                      </c:pt>
                      <c:pt idx="5048">
                        <c:v>-9.2810591508006197E-3</c:v>
                      </c:pt>
                      <c:pt idx="5049">
                        <c:v>-9.3874931265032803E-3</c:v>
                      </c:pt>
                      <c:pt idx="5050">
                        <c:v>-9.5077813432328205E-3</c:v>
                      </c:pt>
                      <c:pt idx="5051">
                        <c:v>-9.6378308547517607E-3</c:v>
                      </c:pt>
                      <c:pt idx="5052">
                        <c:v>-9.7732526201917205E-3</c:v>
                      </c:pt>
                      <c:pt idx="5053">
                        <c:v>-9.9093565572983197E-3</c:v>
                      </c:pt>
                      <c:pt idx="5054">
                        <c:v>-1.00416031598473E-2</c:v>
                      </c:pt>
                      <c:pt idx="5055">
                        <c:v>-1.0165718997971199E-2</c:v>
                      </c:pt>
                      <c:pt idx="5056">
                        <c:v>-1.02777268942441E-2</c:v>
                      </c:pt>
                      <c:pt idx="5057">
                        <c:v>-1.03740066361174E-2</c:v>
                      </c:pt>
                      <c:pt idx="5058">
                        <c:v>-1.0451388265197901E-2</c:v>
                      </c:pt>
                      <c:pt idx="5059">
                        <c:v>-1.05074761699618E-2</c:v>
                      </c:pt>
                      <c:pt idx="5060">
                        <c:v>-1.05405361955733E-2</c:v>
                      </c:pt>
                      <c:pt idx="5061">
                        <c:v>-1.05494876909533E-2</c:v>
                      </c:pt>
                      <c:pt idx="5062">
                        <c:v>-1.05340564148987E-2</c:v>
                      </c:pt>
                      <c:pt idx="5063">
                        <c:v>-1.04948952409102E-2</c:v>
                      </c:pt>
                      <c:pt idx="5064">
                        <c:v>-1.04333290827662E-2</c:v>
                      </c:pt>
                      <c:pt idx="5065">
                        <c:v>-1.03513354254091E-2</c:v>
                      </c:pt>
                      <c:pt idx="5066">
                        <c:v>-1.02517412136911E-2</c:v>
                      </c:pt>
                      <c:pt idx="5067">
                        <c:v>-1.01378250681609E-2</c:v>
                      </c:pt>
                      <c:pt idx="5068">
                        <c:v>-1.00133507037235E-2</c:v>
                      </c:pt>
                      <c:pt idx="5069">
                        <c:v>-9.8822640349058109E-3</c:v>
                      </c:pt>
                      <c:pt idx="5070">
                        <c:v>-9.7486502756861208E-3</c:v>
                      </c:pt>
                      <c:pt idx="5071">
                        <c:v>-9.6166211674685101E-3</c:v>
                      </c:pt>
                      <c:pt idx="5072">
                        <c:v>-9.4897836791111006E-3</c:v>
                      </c:pt>
                      <c:pt idx="5073">
                        <c:v>-9.3715147374978693E-3</c:v>
                      </c:pt>
                      <c:pt idx="5074">
                        <c:v>-9.2648881088923107E-3</c:v>
                      </c:pt>
                      <c:pt idx="5075">
                        <c:v>-9.1723813817576293E-3</c:v>
                      </c:pt>
                      <c:pt idx="5076">
                        <c:v>-9.0961555253425697E-3</c:v>
                      </c:pt>
                      <c:pt idx="5077">
                        <c:v>-9.0376067469861692E-3</c:v>
                      </c:pt>
                      <c:pt idx="5078">
                        <c:v>-8.9972886419880695E-3</c:v>
                      </c:pt>
                      <c:pt idx="5079">
                        <c:v>-8.9751660798026607E-3</c:v>
                      </c:pt>
                      <c:pt idx="5080">
                        <c:v>-8.9708481313432904E-3</c:v>
                      </c:pt>
                      <c:pt idx="5081">
                        <c:v>-8.9835401094737598E-3</c:v>
                      </c:pt>
                      <c:pt idx="5082">
                        <c:v>-9.0119996516085793E-3</c:v>
                      </c:pt>
                      <c:pt idx="5083">
                        <c:v>-9.0547839998190993E-3</c:v>
                      </c:pt>
                      <c:pt idx="5084">
                        <c:v>-9.1102738698579794E-3</c:v>
                      </c:pt>
                      <c:pt idx="5085">
                        <c:v>-9.1769865588588601E-3</c:v>
                      </c:pt>
                      <c:pt idx="5086">
                        <c:v>-9.2535638795794208E-3</c:v>
                      </c:pt>
                      <c:pt idx="5087">
                        <c:v>-9.3386500749908299E-3</c:v>
                      </c:pt>
                      <c:pt idx="5088">
                        <c:v>-9.4312020017373807E-3</c:v>
                      </c:pt>
                      <c:pt idx="5089">
                        <c:v>-9.5303178756238494E-3</c:v>
                      </c:pt>
                      <c:pt idx="5090">
                        <c:v>-9.6352560472080396E-3</c:v>
                      </c:pt>
                      <c:pt idx="5091">
                        <c:v>-9.7454730639276992E-3</c:v>
                      </c:pt>
                      <c:pt idx="5092">
                        <c:v>-9.8604954059166999E-3</c:v>
                      </c:pt>
                      <c:pt idx="5093">
                        <c:v>-9.9799495978130908E-3</c:v>
                      </c:pt>
                      <c:pt idx="5094">
                        <c:v>-1.01032816028123E-2</c:v>
                      </c:pt>
                      <c:pt idx="5095">
                        <c:v>-1.02297504663572E-2</c:v>
                      </c:pt>
                      <c:pt idx="5096">
                        <c:v>-1.03585521164733E-2</c:v>
                      </c:pt>
                      <c:pt idx="5097">
                        <c:v>-1.0488525729704301E-2</c:v>
                      </c:pt>
                      <c:pt idx="5098">
                        <c:v>-1.06181810240494E-2</c:v>
                      </c:pt>
                      <c:pt idx="5099">
                        <c:v>-1.0745843812512999E-2</c:v>
                      </c:pt>
                      <c:pt idx="5100">
                        <c:v>-1.08693633759681E-2</c:v>
                      </c:pt>
                      <c:pt idx="5101">
                        <c:v>-1.09863386651725E-2</c:v>
                      </c:pt>
                      <c:pt idx="5102">
                        <c:v>-1.1094295683057901E-2</c:v>
                      </c:pt>
                      <c:pt idx="5103">
                        <c:v>-1.1190408897578E-2</c:v>
                      </c:pt>
                      <c:pt idx="5104">
                        <c:v>-1.12720264059539E-2</c:v>
                      </c:pt>
                      <c:pt idx="5105">
                        <c:v>-1.13366352594765E-2</c:v>
                      </c:pt>
                      <c:pt idx="5106">
                        <c:v>-1.1381965721733001E-2</c:v>
                      </c:pt>
                      <c:pt idx="5107">
                        <c:v>-1.14061320266776E-2</c:v>
                      </c:pt>
                      <c:pt idx="5108">
                        <c:v>-1.1407755158186501E-2</c:v>
                      </c:pt>
                      <c:pt idx="5109">
                        <c:v>-1.13860075782907E-2</c:v>
                      </c:pt>
                      <c:pt idx="5110">
                        <c:v>-1.1340741458721E-2</c:v>
                      </c:pt>
                      <c:pt idx="5111">
                        <c:v>-1.1272469928493701E-2</c:v>
                      </c:pt>
                      <c:pt idx="5112">
                        <c:v>-1.11823389385184E-2</c:v>
                      </c:pt>
                      <c:pt idx="5113">
                        <c:v>-1.10721112633244E-2</c:v>
                      </c:pt>
                      <c:pt idx="5114">
                        <c:v>-1.09441729356151E-2</c:v>
                      </c:pt>
                      <c:pt idx="5115">
                        <c:v>-1.08013465333843E-2</c:v>
                      </c:pt>
                      <c:pt idx="5116">
                        <c:v>-1.06468432204659E-2</c:v>
                      </c:pt>
                      <c:pt idx="5117">
                        <c:v>-1.04841633017445E-2</c:v>
                      </c:pt>
                      <c:pt idx="5118">
                        <c:v>-1.0316807105601299E-2</c:v>
                      </c:pt>
                      <c:pt idx="5119">
                        <c:v>-1.0148553160996899E-2</c:v>
                      </c:pt>
                      <c:pt idx="5120">
                        <c:v>-9.9829099653193192E-3</c:v>
                      </c:pt>
                      <c:pt idx="5121">
                        <c:v>-9.8231698060162308E-3</c:v>
                      </c:pt>
                      <c:pt idx="5122">
                        <c:v>-9.6723864269103697E-3</c:v>
                      </c:pt>
                      <c:pt idx="5123">
                        <c:v>-9.5331864174019107E-3</c:v>
                      </c:pt>
                      <c:pt idx="5124">
                        <c:v>-9.4080052920102498E-3</c:v>
                      </c:pt>
                      <c:pt idx="5125">
                        <c:v>-9.2985393759773098E-3</c:v>
                      </c:pt>
                      <c:pt idx="5126">
                        <c:v>-9.2060446462638792E-3</c:v>
                      </c:pt>
                      <c:pt idx="5127">
                        <c:v>-9.1314352979665492E-3</c:v>
                      </c:pt>
                      <c:pt idx="5128">
                        <c:v>-9.0750953737876207E-3</c:v>
                      </c:pt>
                      <c:pt idx="5129">
                        <c:v>-9.0371480017470106E-3</c:v>
                      </c:pt>
                      <c:pt idx="5130">
                        <c:v>-9.0170345789773905E-3</c:v>
                      </c:pt>
                      <c:pt idx="5131">
                        <c:v>-9.0139023051746398E-3</c:v>
                      </c:pt>
                      <c:pt idx="5132">
                        <c:v>-9.0265857125983902E-3</c:v>
                      </c:pt>
                      <c:pt idx="5133">
                        <c:v>-9.0536913130846303E-3</c:v>
                      </c:pt>
                      <c:pt idx="5134">
                        <c:v>-9.0936269409558693E-3</c:v>
                      </c:pt>
                      <c:pt idx="5135">
                        <c:v>-9.1446105278301208E-3</c:v>
                      </c:pt>
                      <c:pt idx="5136">
                        <c:v>-9.2047841701091999E-3</c:v>
                      </c:pt>
                      <c:pt idx="5137">
                        <c:v>-9.2723719400203408E-3</c:v>
                      </c:pt>
                      <c:pt idx="5138">
                        <c:v>-9.3456255429369504E-3</c:v>
                      </c:pt>
                      <c:pt idx="5139">
                        <c:v>-9.4228327247685203E-3</c:v>
                      </c:pt>
                      <c:pt idx="5140">
                        <c:v>-9.5025473894444993E-3</c:v>
                      </c:pt>
                      <c:pt idx="5141">
                        <c:v>-9.5837036806483093E-3</c:v>
                      </c:pt>
                      <c:pt idx="5142">
                        <c:v>-9.6651435229398903E-3</c:v>
                      </c:pt>
                      <c:pt idx="5143">
                        <c:v>-9.7461326705411393E-3</c:v>
                      </c:pt>
                      <c:pt idx="5144">
                        <c:v>-9.8261040136506193E-3</c:v>
                      </c:pt>
                      <c:pt idx="5145">
                        <c:v>-9.9048987179218093E-3</c:v>
                      </c:pt>
                      <c:pt idx="5146">
                        <c:v>-9.9825115253791303E-3</c:v>
                      </c:pt>
                      <c:pt idx="5147">
                        <c:v>-1.00588844767433E-2</c:v>
                      </c:pt>
                      <c:pt idx="5148">
                        <c:v>-1.01340773068424E-2</c:v>
                      </c:pt>
                      <c:pt idx="5149">
                        <c:v>-1.02082963135089E-2</c:v>
                      </c:pt>
                      <c:pt idx="5150">
                        <c:v>-1.02816303511037E-2</c:v>
                      </c:pt>
                      <c:pt idx="5151">
                        <c:v>-1.03539810733894E-2</c:v>
                      </c:pt>
                      <c:pt idx="5152">
                        <c:v>-1.04251804588819E-2</c:v>
                      </c:pt>
                      <c:pt idx="5153">
                        <c:v>-1.0495044719199501E-2</c:v>
                      </c:pt>
                      <c:pt idx="5154">
                        <c:v>-1.0563076827192101E-2</c:v>
                      </c:pt>
                      <c:pt idx="5155">
                        <c:v>-1.06286642070347E-2</c:v>
                      </c:pt>
                      <c:pt idx="5156">
                        <c:v>-1.0691054932587899E-2</c:v>
                      </c:pt>
                      <c:pt idx="5157">
                        <c:v>-1.0749481393321599E-2</c:v>
                      </c:pt>
                      <c:pt idx="5158">
                        <c:v>-1.0803197773206701E-2</c:v>
                      </c:pt>
                      <c:pt idx="5159">
                        <c:v>-1.0851641611988001E-2</c:v>
                      </c:pt>
                      <c:pt idx="5160">
                        <c:v>-1.08944157178041E-2</c:v>
                      </c:pt>
                      <c:pt idx="5161">
                        <c:v>-1.09310982570546E-2</c:v>
                      </c:pt>
                      <c:pt idx="5162">
                        <c:v>-1.0961494104072E-2</c:v>
                      </c:pt>
                      <c:pt idx="5163">
                        <c:v>-1.0985740687364199E-2</c:v>
                      </c:pt>
                      <c:pt idx="5164">
                        <c:v>-1.10044400464318E-2</c:v>
                      </c:pt>
                      <c:pt idx="5165">
                        <c:v>-1.1018326514062199E-2</c:v>
                      </c:pt>
                      <c:pt idx="5166">
                        <c:v>-1.1028283700890399E-2</c:v>
                      </c:pt>
                      <c:pt idx="5167">
                        <c:v>-1.1035336169739399E-2</c:v>
                      </c:pt>
                      <c:pt idx="5168">
                        <c:v>-1.1040830781728701E-2</c:v>
                      </c:pt>
                      <c:pt idx="5169">
                        <c:v>-1.1046150233747601E-2</c:v>
                      </c:pt>
                      <c:pt idx="5170">
                        <c:v>-1.1052695567791501E-2</c:v>
                      </c:pt>
                      <c:pt idx="5171">
                        <c:v>-1.1061785517823299E-2</c:v>
                      </c:pt>
                      <c:pt idx="5172">
                        <c:v>-1.1074395318121001E-2</c:v>
                      </c:pt>
                      <c:pt idx="5173">
                        <c:v>-1.1091439529098E-2</c:v>
                      </c:pt>
                      <c:pt idx="5174">
                        <c:v>-1.11135770433545E-2</c:v>
                      </c:pt>
                      <c:pt idx="5175">
                        <c:v>-1.11410370550638E-2</c:v>
                      </c:pt>
                      <c:pt idx="5176">
                        <c:v>-1.11740194262019E-2</c:v>
                      </c:pt>
                      <c:pt idx="5177">
                        <c:v>-1.1212302485308599E-2</c:v>
                      </c:pt>
                      <c:pt idx="5178">
                        <c:v>-1.12552908061262E-2</c:v>
                      </c:pt>
                      <c:pt idx="5179">
                        <c:v>-1.13020477676876E-2</c:v>
                      </c:pt>
                      <c:pt idx="5180">
                        <c:v>-1.13513571022469E-2</c:v>
                      </c:pt>
                      <c:pt idx="5181">
                        <c:v>-1.1401807740640899E-2</c:v>
                      </c:pt>
                      <c:pt idx="5182">
                        <c:v>-1.14517651542015E-2</c:v>
                      </c:pt>
                      <c:pt idx="5183">
                        <c:v>-1.1499511372771399E-2</c:v>
                      </c:pt>
                      <c:pt idx="5184">
                        <c:v>-1.1543140777770799E-2</c:v>
                      </c:pt>
                      <c:pt idx="5185">
                        <c:v>-1.15806267382447E-2</c:v>
                      </c:pt>
                      <c:pt idx="5186">
                        <c:v>-1.16100453928661E-2</c:v>
                      </c:pt>
                      <c:pt idx="5187">
                        <c:v>-1.1629531096811E-2</c:v>
                      </c:pt>
                      <c:pt idx="5188">
                        <c:v>-1.1637500263926801E-2</c:v>
                      </c:pt>
                      <c:pt idx="5189">
                        <c:v>-1.16322051144681E-2</c:v>
                      </c:pt>
                      <c:pt idx="5190">
                        <c:v>-1.16123292101292E-2</c:v>
                      </c:pt>
                      <c:pt idx="5191">
                        <c:v>-1.1576911301902399E-2</c:v>
                      </c:pt>
                      <c:pt idx="5192">
                        <c:v>-1.15253529286865E-2</c:v>
                      </c:pt>
                      <c:pt idx="5193">
                        <c:v>-1.14573605233542E-2</c:v>
                      </c:pt>
                      <c:pt idx="5194">
                        <c:v>-1.13733857606826E-2</c:v>
                      </c:pt>
                      <c:pt idx="5195">
                        <c:v>-1.1274210581272899E-2</c:v>
                      </c:pt>
                      <c:pt idx="5196">
                        <c:v>-1.11610700565871E-2</c:v>
                      </c:pt>
                      <c:pt idx="5197">
                        <c:v>-1.10359648999115E-2</c:v>
                      </c:pt>
                      <c:pt idx="5198">
                        <c:v>-1.0901099220343E-2</c:v>
                      </c:pt>
                      <c:pt idx="5199">
                        <c:v>-1.0759245122167201E-2</c:v>
                      </c:pt>
                      <c:pt idx="5200">
                        <c:v>-1.0613555624984301E-2</c:v>
                      </c:pt>
                      <c:pt idx="5201">
                        <c:v>-1.0467431999792699E-2</c:v>
                      </c:pt>
                      <c:pt idx="5202">
                        <c:v>-1.0324565508231701E-2</c:v>
                      </c:pt>
                      <c:pt idx="5203">
                        <c:v>-1.01886667179669E-2</c:v>
                      </c:pt>
                      <c:pt idx="5204">
                        <c:v>-1.0063444652823401E-2</c:v>
                      </c:pt>
                      <c:pt idx="5205">
                        <c:v>-9.9524525279509803E-3</c:v>
                      </c:pt>
                      <c:pt idx="5206">
                        <c:v>-9.8591259456271303E-3</c:v>
                      </c:pt>
                      <c:pt idx="5207">
                        <c:v>-9.7862682416954803E-3</c:v>
                      </c:pt>
                      <c:pt idx="5208">
                        <c:v>-9.7362757723845703E-3</c:v>
                      </c:pt>
                      <c:pt idx="5209">
                        <c:v>-9.7111009965242506E-3</c:v>
                      </c:pt>
                      <c:pt idx="5210">
                        <c:v>-9.7120865505052594E-3</c:v>
                      </c:pt>
                      <c:pt idx="5211">
                        <c:v>-9.7400572801406606E-3</c:v>
                      </c:pt>
                      <c:pt idx="5212">
                        <c:v>-9.7950174437776791E-3</c:v>
                      </c:pt>
                      <c:pt idx="5213">
                        <c:v>-9.8764500607927894E-3</c:v>
                      </c:pt>
                      <c:pt idx="5214">
                        <c:v>-9.9834044539134203E-3</c:v>
                      </c:pt>
                      <c:pt idx="5215">
                        <c:v>-1.01144072942542E-2</c:v>
                      </c:pt>
                      <c:pt idx="5216">
                        <c:v>-1.0267553580933E-2</c:v>
                      </c:pt>
                      <c:pt idx="5217">
                        <c:v>-1.04405646118132E-2</c:v>
                      </c:pt>
                      <c:pt idx="5218">
                        <c:v>-1.06308830987934E-2</c:v>
                      </c:pt>
                      <c:pt idx="5219">
                        <c:v>-1.0835800217083099E-2</c:v>
                      </c:pt>
                      <c:pt idx="5220">
                        <c:v>-1.10525081229393E-2</c:v>
                      </c:pt>
                      <c:pt idx="5221">
                        <c:v>-1.1278191713066399E-2</c:v>
                      </c:pt>
                      <c:pt idx="5222">
                        <c:v>-1.15099727772773E-2</c:v>
                      </c:pt>
                      <c:pt idx="5223">
                        <c:v>-1.1745233348459901E-2</c:v>
                      </c:pt>
                      <c:pt idx="5224">
                        <c:v>-1.19813909727836E-2</c:v>
                      </c:pt>
                      <c:pt idx="5225">
                        <c:v>-1.2215860577837001E-2</c:v>
                      </c:pt>
                      <c:pt idx="5226">
                        <c:v>-1.2446323188502299E-2</c:v>
                      </c:pt>
                      <c:pt idx="5227">
                        <c:v>-1.26706226233258E-2</c:v>
                      </c:pt>
                      <c:pt idx="5228">
                        <c:v>-1.28867360664566E-2</c:v>
                      </c:pt>
                      <c:pt idx="5229">
                        <c:v>-1.30926808139395E-2</c:v>
                      </c:pt>
                      <c:pt idx="5230">
                        <c:v>-1.3286916571194501E-2</c:v>
                      </c:pt>
                      <c:pt idx="5231">
                        <c:v>-1.34680104115398E-2</c:v>
                      </c:pt>
                      <c:pt idx="5232">
                        <c:v>-1.3634526691343799E-2</c:v>
                      </c:pt>
                      <c:pt idx="5233">
                        <c:v>-1.3785236955423099E-2</c:v>
                      </c:pt>
                      <c:pt idx="5234">
                        <c:v>-1.3919127226938201E-2</c:v>
                      </c:pt>
                      <c:pt idx="5235">
                        <c:v>-1.4035294268374901E-2</c:v>
                      </c:pt>
                      <c:pt idx="5236">
                        <c:v>-1.4133140063482E-2</c:v>
                      </c:pt>
                      <c:pt idx="5237">
                        <c:v>-1.42123373488253E-2</c:v>
                      </c:pt>
                      <c:pt idx="5238">
                        <c:v>-1.42728674923504E-2</c:v>
                      </c:pt>
                      <c:pt idx="5239">
                        <c:v>-1.43148413930971E-2</c:v>
                      </c:pt>
                      <c:pt idx="5240">
                        <c:v>-1.4338549835420799E-2</c:v>
                      </c:pt>
                      <c:pt idx="5241">
                        <c:v>-1.43448261556803E-2</c:v>
                      </c:pt>
                      <c:pt idx="5242">
                        <c:v>-1.4334625738928099E-2</c:v>
                      </c:pt>
                      <c:pt idx="5243">
                        <c:v>-1.4309304186371099E-2</c:v>
                      </c:pt>
                      <c:pt idx="5244">
                        <c:v>-1.42698288741996E-2</c:v>
                      </c:pt>
                      <c:pt idx="5245">
                        <c:v>-1.42175863044295E-2</c:v>
                      </c:pt>
                      <c:pt idx="5246">
                        <c:v>-1.4153906435134001E-2</c:v>
                      </c:pt>
                      <c:pt idx="5247">
                        <c:v>-1.4080014994811801E-2</c:v>
                      </c:pt>
                      <c:pt idx="5248">
                        <c:v>-1.39971310436641E-2</c:v>
                      </c:pt>
                      <c:pt idx="5249">
                        <c:v>-1.3906351065095799E-2</c:v>
                      </c:pt>
                      <c:pt idx="5250">
                        <c:v>-1.38086381383956E-2</c:v>
                      </c:pt>
                      <c:pt idx="5251">
                        <c:v>-1.37047196580426E-2</c:v>
                      </c:pt>
                      <c:pt idx="5252">
                        <c:v>-1.3595074733013799E-2</c:v>
                      </c:pt>
                      <c:pt idx="5253">
                        <c:v>-1.3480208342055201E-2</c:v>
                      </c:pt>
                      <c:pt idx="5254">
                        <c:v>-1.3360429856452799E-2</c:v>
                      </c:pt>
                      <c:pt idx="5255">
                        <c:v>-1.32359771912424E-2</c:v>
                      </c:pt>
                      <c:pt idx="5256">
                        <c:v>-1.310721426576E-2</c:v>
                      </c:pt>
                      <c:pt idx="5257">
                        <c:v>-1.29745446688505E-2</c:v>
                      </c:pt>
                      <c:pt idx="5258">
                        <c:v>-1.2838611463578099E-2</c:v>
                      </c:pt>
                      <c:pt idx="5259">
                        <c:v>-1.2700225534652301E-2</c:v>
                      </c:pt>
                      <c:pt idx="5260">
                        <c:v>-1.2560581972965701E-2</c:v>
                      </c:pt>
                      <c:pt idx="5261">
                        <c:v>-1.2421206179374301E-2</c:v>
                      </c:pt>
                      <c:pt idx="5262">
                        <c:v>-1.2283677980410799E-2</c:v>
                      </c:pt>
                      <c:pt idx="5263">
                        <c:v>-1.21499204525374E-2</c:v>
                      </c:pt>
                      <c:pt idx="5264">
                        <c:v>-1.2022143881843901E-2</c:v>
                      </c:pt>
                      <c:pt idx="5265">
                        <c:v>-1.1902801944453501E-2</c:v>
                      </c:pt>
                      <c:pt idx="5266">
                        <c:v>-1.1794191323672E-2</c:v>
                      </c:pt>
                      <c:pt idx="5267">
                        <c:v>-1.16986758548859E-2</c:v>
                      </c:pt>
                      <c:pt idx="5268">
                        <c:v>-1.1618312313483099E-2</c:v>
                      </c:pt>
                      <c:pt idx="5269">
                        <c:v>-1.1555109541110799E-2</c:v>
                      </c:pt>
                      <c:pt idx="5270">
                        <c:v>-1.1510297675030701E-2</c:v>
                      </c:pt>
                      <c:pt idx="5271">
                        <c:v>-1.14845880876651E-2</c:v>
                      </c:pt>
                      <c:pt idx="5272">
                        <c:v>-1.14782859548714E-2</c:v>
                      </c:pt>
                      <c:pt idx="5273">
                        <c:v>-1.14907902366635E-2</c:v>
                      </c:pt>
                      <c:pt idx="5274">
                        <c:v>-1.1521207909285401E-2</c:v>
                      </c:pt>
                      <c:pt idx="5275">
                        <c:v>-1.1567774311122599E-2</c:v>
                      </c:pt>
                      <c:pt idx="5276">
                        <c:v>-1.16281297264454E-2</c:v>
                      </c:pt>
                      <c:pt idx="5277">
                        <c:v>-1.16993509205672E-2</c:v>
                      </c:pt>
                      <c:pt idx="5278">
                        <c:v>-1.1777966569486899E-2</c:v>
                      </c:pt>
                      <c:pt idx="5279">
                        <c:v>-1.18601456207936E-2</c:v>
                      </c:pt>
                      <c:pt idx="5280">
                        <c:v>-1.19419643991135E-2</c:v>
                      </c:pt>
                      <c:pt idx="5281">
                        <c:v>-1.2019533157261101E-2</c:v>
                      </c:pt>
                      <c:pt idx="5282">
                        <c:v>-1.20890019285202E-2</c:v>
                      </c:pt>
                      <c:pt idx="5283">
                        <c:v>-1.21469319270775E-2</c:v>
                      </c:pt>
                      <c:pt idx="5284">
                        <c:v>-1.2190285287896599E-2</c:v>
                      </c:pt>
                      <c:pt idx="5285">
                        <c:v>-1.2216653738958401E-2</c:v>
                      </c:pt>
                      <c:pt idx="5286">
                        <c:v>-1.2224366335078901E-2</c:v>
                      </c:pt>
                      <c:pt idx="5287">
                        <c:v>-1.2212471738829301E-2</c:v>
                      </c:pt>
                      <c:pt idx="5288">
                        <c:v>-1.21809752038815E-2</c:v>
                      </c:pt>
                      <c:pt idx="5289">
                        <c:v>-1.21305387499269E-2</c:v>
                      </c:pt>
                      <c:pt idx="5290">
                        <c:v>-1.2062669613243E-2</c:v>
                      </c:pt>
                      <c:pt idx="5291">
                        <c:v>-1.1979694439794001E-2</c:v>
                      </c:pt>
                      <c:pt idx="5292">
                        <c:v>-1.1884695096743799E-2</c:v>
                      </c:pt>
                      <c:pt idx="5293">
                        <c:v>-1.1781185251329899E-2</c:v>
                      </c:pt>
                      <c:pt idx="5294">
                        <c:v>-1.1673142642248901E-2</c:v>
                      </c:pt>
                      <c:pt idx="5295">
                        <c:v>-1.15648699407665E-2</c:v>
                      </c:pt>
                      <c:pt idx="5296">
                        <c:v>-1.1460781751712799E-2</c:v>
                      </c:pt>
                      <c:pt idx="5297">
                        <c:v>-1.1365274263375901E-2</c:v>
                      </c:pt>
                      <c:pt idx="5298">
                        <c:v>-1.1282701623204701E-2</c:v>
                      </c:pt>
                      <c:pt idx="5299">
                        <c:v>-1.12169034738029E-2</c:v>
                      </c:pt>
                      <c:pt idx="5300">
                        <c:v>-1.11712828424509E-2</c:v>
                      </c:pt>
                      <c:pt idx="5301">
                        <c:v>-1.1148681950905201E-2</c:v>
                      </c:pt>
                      <c:pt idx="5302">
                        <c:v>-1.1151125585442401E-2</c:v>
                      </c:pt>
                      <c:pt idx="5303">
                        <c:v>-1.11798572124008E-2</c:v>
                      </c:pt>
                      <c:pt idx="5304">
                        <c:v>-1.12353077027067E-2</c:v>
                      </c:pt>
                      <c:pt idx="5305">
                        <c:v>-1.13168391048946E-2</c:v>
                      </c:pt>
                      <c:pt idx="5306">
                        <c:v>-1.14230466461611E-2</c:v>
                      </c:pt>
                      <c:pt idx="5307">
                        <c:v>-1.15517032033152E-2</c:v>
                      </c:pt>
                      <c:pt idx="5308">
                        <c:v>-1.1699742967679399E-2</c:v>
                      </c:pt>
                      <c:pt idx="5309">
                        <c:v>-1.18634720125682E-2</c:v>
                      </c:pt>
                      <c:pt idx="5310">
                        <c:v>-1.2038739122164899E-2</c:v>
                      </c:pt>
                      <c:pt idx="5311">
                        <c:v>-1.2221066491418501E-2</c:v>
                      </c:pt>
                      <c:pt idx="5312">
                        <c:v>-1.2405756222094701E-2</c:v>
                      </c:pt>
                      <c:pt idx="5313">
                        <c:v>-1.2588232314124599E-2</c:v>
                      </c:pt>
                      <c:pt idx="5314">
                        <c:v>-1.27642928468477E-2</c:v>
                      </c:pt>
                      <c:pt idx="5315">
                        <c:v>-1.2930361271842701E-2</c:v>
                      </c:pt>
                      <c:pt idx="5316">
                        <c:v>-1.3083208095670699E-2</c:v>
                      </c:pt>
                      <c:pt idx="5317">
                        <c:v>-1.3219923420396001E-2</c:v>
                      </c:pt>
                      <c:pt idx="5318">
                        <c:v>-1.3338751890553099E-2</c:v>
                      </c:pt>
                      <c:pt idx="5319">
                        <c:v>-1.3438600575137599E-2</c:v>
                      </c:pt>
                      <c:pt idx="5320">
                        <c:v>-1.35193913899169E-2</c:v>
                      </c:pt>
                      <c:pt idx="5321">
                        <c:v>-1.3581589996396399E-2</c:v>
                      </c:pt>
                      <c:pt idx="5322">
                        <c:v>-1.3626497305415699E-2</c:v>
                      </c:pt>
                      <c:pt idx="5323">
                        <c:v>-1.36558699361974E-2</c:v>
                      </c:pt>
                      <c:pt idx="5324">
                        <c:v>-1.3671647713705199E-2</c:v>
                      </c:pt>
                      <c:pt idx="5325">
                        <c:v>-1.3675958951626399E-2</c:v>
                      </c:pt>
                      <c:pt idx="5326">
                        <c:v>-1.3671003187947599E-2</c:v>
                      </c:pt>
                      <c:pt idx="5327">
                        <c:v>-1.3658959387364699E-2</c:v>
                      </c:pt>
                      <c:pt idx="5328">
                        <c:v>-1.36416508490539E-2</c:v>
                      </c:pt>
                      <c:pt idx="5329">
                        <c:v>-1.36204646538377E-2</c:v>
                      </c:pt>
                      <c:pt idx="5330">
                        <c:v>-1.35964653906149E-2</c:v>
                      </c:pt>
                      <c:pt idx="5331">
                        <c:v>-1.35702375497029E-2</c:v>
                      </c:pt>
                      <c:pt idx="5332">
                        <c:v>-1.3541822392046999E-2</c:v>
                      </c:pt>
                      <c:pt idx="5333">
                        <c:v>-1.3510970441621001E-2</c:v>
                      </c:pt>
                      <c:pt idx="5334">
                        <c:v>-1.3476967984176099E-2</c:v>
                      </c:pt>
                      <c:pt idx="5335">
                        <c:v>-1.34389210791616E-2</c:v>
                      </c:pt>
                      <c:pt idx="5336">
                        <c:v>-1.33958105901524E-2</c:v>
                      </c:pt>
                      <c:pt idx="5337">
                        <c:v>-1.33465485320716E-2</c:v>
                      </c:pt>
                      <c:pt idx="5338">
                        <c:v>-1.3290388271277201E-2</c:v>
                      </c:pt>
                      <c:pt idx="5339">
                        <c:v>-1.3226737613384901E-2</c:v>
                      </c:pt>
                      <c:pt idx="5340">
                        <c:v>-1.31551952438126E-2</c:v>
                      </c:pt>
                      <c:pt idx="5341">
                        <c:v>-1.30760343615994E-2</c:v>
                      </c:pt>
                      <c:pt idx="5342">
                        <c:v>-1.29899256119493E-2</c:v>
                      </c:pt>
                      <c:pt idx="5343">
                        <c:v>-1.28980253799655E-2</c:v>
                      </c:pt>
                      <c:pt idx="5344">
                        <c:v>-1.2802139568647401E-2</c:v>
                      </c:pt>
                      <c:pt idx="5345">
                        <c:v>-1.2704555665383799E-2</c:v>
                      </c:pt>
                      <c:pt idx="5346">
                        <c:v>-1.26078682664442E-2</c:v>
                      </c:pt>
                      <c:pt idx="5347">
                        <c:v>-1.2514937423100799E-2</c:v>
                      </c:pt>
                      <c:pt idx="5348">
                        <c:v>-1.24286831543973E-2</c:v>
                      </c:pt>
                      <c:pt idx="5349">
                        <c:v>-1.23522042603966E-2</c:v>
                      </c:pt>
                      <c:pt idx="5350">
                        <c:v>-1.22884185635813E-2</c:v>
                      </c:pt>
                      <c:pt idx="5351">
                        <c:v>-1.22399836927493E-2</c:v>
                      </c:pt>
                      <c:pt idx="5352">
                        <c:v>-1.2209061496629901E-2</c:v>
                      </c:pt>
                      <c:pt idx="5353">
                        <c:v>-1.21974266030874E-2</c:v>
                      </c:pt>
                      <c:pt idx="5354">
                        <c:v>-1.2206356770930901E-2</c:v>
                      </c:pt>
                      <c:pt idx="5355">
                        <c:v>-1.22363651130183E-2</c:v>
                      </c:pt>
                      <c:pt idx="5356">
                        <c:v>-1.22872976580301E-2</c:v>
                      </c:pt>
                      <c:pt idx="5357">
                        <c:v>-1.23583117348018E-2</c:v>
                      </c:pt>
                      <c:pt idx="5358">
                        <c:v>-1.2448142133264299E-2</c:v>
                      </c:pt>
                      <c:pt idx="5359">
                        <c:v>-1.2554622984269299E-2</c:v>
                      </c:pt>
                      <c:pt idx="5360">
                        <c:v>-1.26754272621772E-2</c:v>
                      </c:pt>
                      <c:pt idx="5361">
                        <c:v>-1.28075587517194E-2</c:v>
                      </c:pt>
                      <c:pt idx="5362">
                        <c:v>-1.2947851972184701E-2</c:v>
                      </c:pt>
                      <c:pt idx="5363">
                        <c:v>-1.3093027428944999E-2</c:v>
                      </c:pt>
                      <c:pt idx="5364">
                        <c:v>-1.32397380161595E-2</c:v>
                      </c:pt>
                      <c:pt idx="5365">
                        <c:v>-1.33847069324883E-2</c:v>
                      </c:pt>
                      <c:pt idx="5366">
                        <c:v>-1.3524803584664499E-2</c:v>
                      </c:pt>
                      <c:pt idx="5367">
                        <c:v>-1.36570836665179E-2</c:v>
                      </c:pt>
                      <c:pt idx="5368">
                        <c:v>-1.3778952478002799E-2</c:v>
                      </c:pt>
                      <c:pt idx="5369">
                        <c:v>-1.3888080892087901E-2</c:v>
                      </c:pt>
                      <c:pt idx="5370">
                        <c:v>-1.39824486704242E-2</c:v>
                      </c:pt>
                      <c:pt idx="5371">
                        <c:v>-1.4060585825905299E-2</c:v>
                      </c:pt>
                      <c:pt idx="5372">
                        <c:v>-1.4121350679433001E-2</c:v>
                      </c:pt>
                      <c:pt idx="5373">
                        <c:v>-1.41639650877118E-2</c:v>
                      </c:pt>
                      <c:pt idx="5374">
                        <c:v>-1.41880400437482E-2</c:v>
                      </c:pt>
                      <c:pt idx="5375">
                        <c:v>-1.4193400741523801E-2</c:v>
                      </c:pt>
                      <c:pt idx="5376">
                        <c:v>-1.4180235924112401E-2</c:v>
                      </c:pt>
                      <c:pt idx="5377">
                        <c:v>-1.41491111824892E-2</c:v>
                      </c:pt>
                      <c:pt idx="5378">
                        <c:v>-1.4101043613039099E-2</c:v>
                      </c:pt>
                      <c:pt idx="5379">
                        <c:v>-1.4037278846797899E-2</c:v>
                      </c:pt>
                      <c:pt idx="5380">
                        <c:v>-1.39593781616234E-2</c:v>
                      </c:pt>
                      <c:pt idx="5381">
                        <c:v>-1.38691990458422E-2</c:v>
                      </c:pt>
                      <c:pt idx="5382">
                        <c:v>-1.37688278443044E-2</c:v>
                      </c:pt>
                      <c:pt idx="5383">
                        <c:v>-1.3660610347510401E-2</c:v>
                      </c:pt>
                      <c:pt idx="5384">
                        <c:v>-1.35470670347111E-2</c:v>
                      </c:pt>
                      <c:pt idx="5385">
                        <c:v>-1.34308076798873E-2</c:v>
                      </c:pt>
                      <c:pt idx="5386">
                        <c:v>-1.33143112081927E-2</c:v>
                      </c:pt>
                      <c:pt idx="5387">
                        <c:v>-1.32001825299367E-2</c:v>
                      </c:pt>
                      <c:pt idx="5388">
                        <c:v>-1.30908816496213E-2</c:v>
                      </c:pt>
                      <c:pt idx="5389">
                        <c:v>-1.29885732778616E-2</c:v>
                      </c:pt>
                      <c:pt idx="5390">
                        <c:v>-1.28948650825667E-2</c:v>
                      </c:pt>
                      <c:pt idx="5391">
                        <c:v>-1.28112284148409E-2</c:v>
                      </c:pt>
                      <c:pt idx="5392">
                        <c:v>-1.2738638078002599E-2</c:v>
                      </c:pt>
                      <c:pt idx="5393">
                        <c:v>-1.2677891848592601E-2</c:v>
                      </c:pt>
                      <c:pt idx="5394">
                        <c:v>-1.26291747482985E-2</c:v>
                      </c:pt>
                      <c:pt idx="5395">
                        <c:v>-1.25922815162237E-2</c:v>
                      </c:pt>
                      <c:pt idx="5396">
                        <c:v>-1.25668652390542E-2</c:v>
                      </c:pt>
                      <c:pt idx="5397">
                        <c:v>-1.25522166476133E-2</c:v>
                      </c:pt>
                      <c:pt idx="5398">
                        <c:v>-1.2547465828278001E-2</c:v>
                      </c:pt>
                      <c:pt idx="5399">
                        <c:v>-1.25518757150061E-2</c:v>
                      </c:pt>
                      <c:pt idx="5400">
                        <c:v>-1.2564723348194E-2</c:v>
                      </c:pt>
                      <c:pt idx="5401">
                        <c:v>-1.25855096605602E-2</c:v>
                      </c:pt>
                      <c:pt idx="5402">
                        <c:v>-1.2613907886288101E-2</c:v>
                      </c:pt>
                      <c:pt idx="5403">
                        <c:v>-1.2649712244431399E-2</c:v>
                      </c:pt>
                      <c:pt idx="5404">
                        <c:v>-1.2693111126509201E-2</c:v>
                      </c:pt>
                      <c:pt idx="5405">
                        <c:v>-1.2744336163090401E-2</c:v>
                      </c:pt>
                      <c:pt idx="5406">
                        <c:v>-1.28035283803763E-2</c:v>
                      </c:pt>
                      <c:pt idx="5407">
                        <c:v>-1.2870860626663899E-2</c:v>
                      </c:pt>
                      <c:pt idx="5408">
                        <c:v>-1.29464856676858E-2</c:v>
                      </c:pt>
                      <c:pt idx="5409">
                        <c:v>-1.3030379019014E-2</c:v>
                      </c:pt>
                      <c:pt idx="5410">
                        <c:v>-1.3122341790934499E-2</c:v>
                      </c:pt>
                      <c:pt idx="5411">
                        <c:v>-1.32216873915556E-2</c:v>
                      </c:pt>
                      <c:pt idx="5412">
                        <c:v>-1.33273566047949E-2</c:v>
                      </c:pt>
                      <c:pt idx="5413">
                        <c:v>-1.34380547075954E-2</c:v>
                      </c:pt>
                      <c:pt idx="5414">
                        <c:v>-1.3551887517774201E-2</c:v>
                      </c:pt>
                      <c:pt idx="5415">
                        <c:v>-1.36667535696179E-2</c:v>
                      </c:pt>
                      <c:pt idx="5416">
                        <c:v>-1.37803352625349E-2</c:v>
                      </c:pt>
                      <c:pt idx="5417">
                        <c:v>-1.3890071372216199E-2</c:v>
                      </c:pt>
                      <c:pt idx="5418">
                        <c:v>-1.39936697644632E-2</c:v>
                      </c:pt>
                      <c:pt idx="5419">
                        <c:v>-1.40885120725252E-2</c:v>
                      </c:pt>
                      <c:pt idx="5420">
                        <c:v>-1.4172253208850599E-2</c:v>
                      </c:pt>
                      <c:pt idx="5421">
                        <c:v>-1.42427103787898E-2</c:v>
                      </c:pt>
                      <c:pt idx="5422">
                        <c:v>-1.42980397394422E-2</c:v>
                      </c:pt>
                      <c:pt idx="5423">
                        <c:v>-1.4336811589529401E-2</c:v>
                      </c:pt>
                      <c:pt idx="5424">
                        <c:v>-1.4357817802225999E-2</c:v>
                      </c:pt>
                      <c:pt idx="5425">
                        <c:v>-1.43602514895239E-2</c:v>
                      </c:pt>
                      <c:pt idx="5426">
                        <c:v>-1.4343787327945799E-2</c:v>
                      </c:pt>
                      <c:pt idx="5427">
                        <c:v>-1.43084525898105E-2</c:v>
                      </c:pt>
                      <c:pt idx="5428">
                        <c:v>-1.4254761259447701E-2</c:v>
                      </c:pt>
                      <c:pt idx="5429">
                        <c:v>-1.4183571401526899E-2</c:v>
                      </c:pt>
                      <c:pt idx="5430">
                        <c:v>-1.4095973658002201E-2</c:v>
                      </c:pt>
                      <c:pt idx="5431">
                        <c:v>-1.3993521741319299E-2</c:v>
                      </c:pt>
                      <c:pt idx="5432">
                        <c:v>-1.3878146798405201E-2</c:v>
                      </c:pt>
                      <c:pt idx="5433">
                        <c:v>-1.3752069184449E-2</c:v>
                      </c:pt>
                      <c:pt idx="5434">
                        <c:v>-1.3617756898942899E-2</c:v>
                      </c:pt>
                      <c:pt idx="5435">
                        <c:v>-1.3478323256055601E-2</c:v>
                      </c:pt>
                      <c:pt idx="5436">
                        <c:v>-1.3336758938065201E-2</c:v>
                      </c:pt>
                      <c:pt idx="5437">
                        <c:v>-1.3196387795688399E-2</c:v>
                      </c:pt>
                      <c:pt idx="5438">
                        <c:v>-1.30605998265153E-2</c:v>
                      </c:pt>
                      <c:pt idx="5439">
                        <c:v>-1.2932887414460499E-2</c:v>
                      </c:pt>
                      <c:pt idx="5440">
                        <c:v>-1.28167113389385E-2</c:v>
                      </c:pt>
                      <c:pt idx="5441">
                        <c:v>-1.2715128437436199E-2</c:v>
                      </c:pt>
                      <c:pt idx="5442">
                        <c:v>-1.2630996562337E-2</c:v>
                      </c:pt>
                      <c:pt idx="5443">
                        <c:v>-1.25668779870696E-2</c:v>
                      </c:pt>
                      <c:pt idx="5444">
                        <c:v>-1.25245776283064E-2</c:v>
                      </c:pt>
                      <c:pt idx="5445">
                        <c:v>-1.25054095156901E-2</c:v>
                      </c:pt>
                      <c:pt idx="5446">
                        <c:v>-1.2509708622762E-2</c:v>
                      </c:pt>
                      <c:pt idx="5447">
                        <c:v>-1.25369150790008E-2</c:v>
                      </c:pt>
                      <c:pt idx="5448">
                        <c:v>-1.25856989507615E-2</c:v>
                      </c:pt>
                      <c:pt idx="5449">
                        <c:v>-1.2654001955085099E-2</c:v>
                      </c:pt>
                      <c:pt idx="5450">
                        <c:v>-1.27388104260569E-2</c:v>
                      </c:pt>
                      <c:pt idx="5451">
                        <c:v>-1.2836432788468501E-2</c:v>
                      </c:pt>
                      <c:pt idx="5452">
                        <c:v>-1.2942640015582201E-2</c:v>
                      </c:pt>
                      <c:pt idx="5453">
                        <c:v>-1.3052562263458699E-2</c:v>
                      </c:pt>
                      <c:pt idx="5454">
                        <c:v>-1.31611020212682E-2</c:v>
                      </c:pt>
                      <c:pt idx="5455">
                        <c:v>-1.3263098925356801E-2</c:v>
                      </c:pt>
                      <c:pt idx="5456">
                        <c:v>-1.33534556521058E-2</c:v>
                      </c:pt>
                      <c:pt idx="5457">
                        <c:v>-1.3427671637044799E-2</c:v>
                      </c:pt>
                      <c:pt idx="5458">
                        <c:v>-1.34816704122123E-2</c:v>
                      </c:pt>
                      <c:pt idx="5459">
                        <c:v>-1.3512186327139601E-2</c:v>
                      </c:pt>
                      <c:pt idx="5460">
                        <c:v>-1.35168974516875E-2</c:v>
                      </c:pt>
                      <c:pt idx="5461">
                        <c:v>-1.3494618650467201E-2</c:v>
                      </c:pt>
                      <c:pt idx="5462">
                        <c:v>-1.34454846113378E-2</c:v>
                      </c:pt>
                      <c:pt idx="5463">
                        <c:v>-1.3370512498467E-2</c:v>
                      </c:pt>
                      <c:pt idx="5464">
                        <c:v>-1.3271980371242701E-2</c:v>
                      </c:pt>
                      <c:pt idx="5465">
                        <c:v>-1.31534664813541E-2</c:v>
                      </c:pt>
                      <c:pt idx="5466">
                        <c:v>-1.30192906218795E-2</c:v>
                      </c:pt>
                      <c:pt idx="5467">
                        <c:v>-1.28745002352005E-2</c:v>
                      </c:pt>
                      <c:pt idx="5468">
                        <c:v>-1.2724706985578999E-2</c:v>
                      </c:pt>
                      <c:pt idx="5469">
                        <c:v>-1.2575688234148201E-2</c:v>
                      </c:pt>
                      <c:pt idx="5470">
                        <c:v>-1.24331306660522E-2</c:v>
                      </c:pt>
                      <c:pt idx="5471">
                        <c:v>-1.2302522745108201E-2</c:v>
                      </c:pt>
                      <c:pt idx="5472">
                        <c:v>-1.21886559369881E-2</c:v>
                      </c:pt>
                      <c:pt idx="5473">
                        <c:v>-1.2095518217368401E-2</c:v>
                      </c:pt>
                      <c:pt idx="5474">
                        <c:v>-1.20262203705154E-2</c:v>
                      </c:pt>
                      <c:pt idx="5475">
                        <c:v>-1.1982667562602699E-2</c:v>
                      </c:pt>
                      <c:pt idx="5476">
                        <c:v>-1.1965636314220599E-2</c:v>
                      </c:pt>
                      <c:pt idx="5477">
                        <c:v>-1.1974627637042099E-2</c:v>
                      </c:pt>
                      <c:pt idx="5478">
                        <c:v>-1.2007817889636899E-2</c:v>
                      </c:pt>
                      <c:pt idx="5479">
                        <c:v>-1.20624326430954E-2</c:v>
                      </c:pt>
                      <c:pt idx="5480">
                        <c:v>-1.21349554716978E-2</c:v>
                      </c:pt>
                      <c:pt idx="5481">
                        <c:v>-1.2221080500979401E-2</c:v>
                      </c:pt>
                      <c:pt idx="5482">
                        <c:v>-1.23161281418094E-2</c:v>
                      </c:pt>
                      <c:pt idx="5483">
                        <c:v>-1.24151417520834E-2</c:v>
                      </c:pt>
                      <c:pt idx="5484">
                        <c:v>-1.25129857473952E-2</c:v>
                      </c:pt>
                      <c:pt idx="5485">
                        <c:v>-1.2604707005727901E-2</c:v>
                      </c:pt>
                      <c:pt idx="5486">
                        <c:v>-1.2685920436043399E-2</c:v>
                      </c:pt>
                      <c:pt idx="5487">
                        <c:v>-1.2752821957721001E-2</c:v>
                      </c:pt>
                      <c:pt idx="5488">
                        <c:v>-1.2802251498076501E-2</c:v>
                      </c:pt>
                      <c:pt idx="5489">
                        <c:v>-1.2831738944237199E-2</c:v>
                      </c:pt>
                      <c:pt idx="5490">
                        <c:v>-1.2839676428401401E-2</c:v>
                      </c:pt>
                      <c:pt idx="5491">
                        <c:v>-1.28252771605294E-2</c:v>
                      </c:pt>
                      <c:pt idx="5492">
                        <c:v>-1.27885101155308E-2</c:v>
                      </c:pt>
                      <c:pt idx="5493">
                        <c:v>-1.2730126687665299E-2</c:v>
                      </c:pt>
                      <c:pt idx="5494">
                        <c:v>-1.2651386871620599E-2</c:v>
                      </c:pt>
                      <c:pt idx="5495">
                        <c:v>-1.25545742767003E-2</c:v>
                      </c:pt>
                      <c:pt idx="5496">
                        <c:v>-1.24421105358112E-2</c:v>
                      </c:pt>
                      <c:pt idx="5497">
                        <c:v>-1.2316940820858499E-2</c:v>
                      </c:pt>
                      <c:pt idx="5498">
                        <c:v>-1.21823822473345E-2</c:v>
                      </c:pt>
                      <c:pt idx="5499">
                        <c:v>-1.2042084953164001E-2</c:v>
                      </c:pt>
                      <c:pt idx="5500">
                        <c:v>-1.18996982773493E-2</c:v>
                      </c:pt>
                      <c:pt idx="5501">
                        <c:v>-1.17590046702052E-2</c:v>
                      </c:pt>
                      <c:pt idx="5502">
                        <c:v>-1.16239518600723E-2</c:v>
                      </c:pt>
                      <c:pt idx="5503">
                        <c:v>-1.14985410187287E-2</c:v>
                      </c:pt>
                      <c:pt idx="5504">
                        <c:v>-1.1386613244228599E-2</c:v>
                      </c:pt>
                      <c:pt idx="5505">
                        <c:v>-1.12918572568966E-2</c:v>
                      </c:pt>
                      <c:pt idx="5506">
                        <c:v>-1.1217854724948E-2</c:v>
                      </c:pt>
                      <c:pt idx="5507">
                        <c:v>-1.11676994928632E-2</c:v>
                      </c:pt>
                      <c:pt idx="5508">
                        <c:v>-1.1144200110155799E-2</c:v>
                      </c:pt>
                      <c:pt idx="5509">
                        <c:v>-1.1149629943434399E-2</c:v>
                      </c:pt>
                      <c:pt idx="5510">
                        <c:v>-1.11858368537118E-2</c:v>
                      </c:pt>
                      <c:pt idx="5511">
                        <c:v>-1.1254006171490199E-2</c:v>
                      </c:pt>
                      <c:pt idx="5512">
                        <c:v>-1.1354769815087099E-2</c:v>
                      </c:pt>
                      <c:pt idx="5513">
                        <c:v>-1.1488063608310801E-2</c:v>
                      </c:pt>
                      <c:pt idx="5514">
                        <c:v>-1.16532198901443E-2</c:v>
                      </c:pt>
                      <c:pt idx="5515">
                        <c:v>-1.1848840429892701E-2</c:v>
                      </c:pt>
                      <c:pt idx="5516">
                        <c:v>-1.2072924374067699E-2</c:v>
                      </c:pt>
                      <c:pt idx="5517">
                        <c:v>-1.23232110462806E-2</c:v>
                      </c:pt>
                      <c:pt idx="5518">
                        <c:v>-1.25967118973721E-2</c:v>
                      </c:pt>
                      <c:pt idx="5519">
                        <c:v>-1.2890057937677999E-2</c:v>
                      </c:pt>
                      <c:pt idx="5520">
                        <c:v>-1.31997123503405E-2</c:v>
                      </c:pt>
                      <c:pt idx="5521">
                        <c:v>-1.3521946311406701E-2</c:v>
                      </c:pt>
                      <c:pt idx="5522">
                        <c:v>-1.38531317940237E-2</c:v>
                      </c:pt>
                      <c:pt idx="5523">
                        <c:v>-1.4189285334250699E-2</c:v>
                      </c:pt>
                      <c:pt idx="5524">
                        <c:v>-1.45267651447241E-2</c:v>
                      </c:pt>
                      <c:pt idx="5525">
                        <c:v>-1.48619954244753E-2</c:v>
                      </c:pt>
                      <c:pt idx="5526">
                        <c:v>-1.5191631837762299E-2</c:v>
                      </c:pt>
                      <c:pt idx="5527">
                        <c:v>-1.5512715653575201E-2</c:v>
                      </c:pt>
                      <c:pt idx="5528">
                        <c:v>-1.58222189104327E-2</c:v>
                      </c:pt>
                      <c:pt idx="5529">
                        <c:v>-1.6117404892534899E-2</c:v>
                      </c:pt>
                      <c:pt idx="5530">
                        <c:v>-1.63957244327117E-2</c:v>
                      </c:pt>
                      <c:pt idx="5531">
                        <c:v>-1.6654910735062201E-2</c:v>
                      </c:pt>
                      <c:pt idx="5532">
                        <c:v>-1.6892940659042E-2</c:v>
                      </c:pt>
                      <c:pt idx="5533">
                        <c:v>-1.7107794528051699E-2</c:v>
                      </c:pt>
                      <c:pt idx="5534">
                        <c:v>-1.7297710081814299E-2</c:v>
                      </c:pt>
                      <c:pt idx="5535">
                        <c:v>-1.7461200967239798E-2</c:v>
                      </c:pt>
                      <c:pt idx="5536">
                        <c:v>-1.75970811667636E-2</c:v>
                      </c:pt>
                      <c:pt idx="5537">
                        <c:v>-1.7704352992776701E-2</c:v>
                      </c:pt>
                      <c:pt idx="5538">
                        <c:v>-1.7782213923350901E-2</c:v>
                      </c:pt>
                      <c:pt idx="5539">
                        <c:v>-1.7830198010608901E-2</c:v>
                      </c:pt>
                      <c:pt idx="5540">
                        <c:v>-1.78482125913015E-2</c:v>
                      </c:pt>
                      <c:pt idx="5541">
                        <c:v>-1.7836459794190102E-2</c:v>
                      </c:pt>
                      <c:pt idx="5542">
                        <c:v>-1.7795868167116001E-2</c:v>
                      </c:pt>
                      <c:pt idx="5543">
                        <c:v>-1.7727630856049E-2</c:v>
                      </c:pt>
                      <c:pt idx="5544">
                        <c:v>-1.76331533181413E-2</c:v>
                      </c:pt>
                      <c:pt idx="5545">
                        <c:v>-1.7514339717836998E-2</c:v>
                      </c:pt>
                      <c:pt idx="5546">
                        <c:v>-1.7373506781783399E-2</c:v>
                      </c:pt>
                      <c:pt idx="5547">
                        <c:v>-1.7213172254764899E-2</c:v>
                      </c:pt>
                      <c:pt idx="5548">
                        <c:v>-1.70361433887085E-2</c:v>
                      </c:pt>
                      <c:pt idx="5549">
                        <c:v>-1.68454892926179E-2</c:v>
                      </c:pt>
                      <c:pt idx="5550">
                        <c:v>-1.6644333548447101E-2</c:v>
                      </c:pt>
                      <c:pt idx="5551">
                        <c:v>-1.6436055115196399E-2</c:v>
                      </c:pt>
                      <c:pt idx="5552">
                        <c:v>-1.6224007624371099E-2</c:v>
                      </c:pt>
                      <c:pt idx="5553">
                        <c:v>-1.60116671709318E-2</c:v>
                      </c:pt>
                      <c:pt idx="5554">
                        <c:v>-1.5802446143895098E-2</c:v>
                      </c:pt>
                      <c:pt idx="5555">
                        <c:v>-1.55994804601344E-2</c:v>
                      </c:pt>
                      <c:pt idx="5556">
                        <c:v>-1.5405494621794901E-2</c:v>
                      </c:pt>
                      <c:pt idx="5557">
                        <c:v>-1.52229950282564E-2</c:v>
                      </c:pt>
                      <c:pt idx="5558">
                        <c:v>-1.50541775976165E-2</c:v>
                      </c:pt>
                      <c:pt idx="5559">
                        <c:v>-1.4900936903509901E-2</c:v>
                      </c:pt>
                      <c:pt idx="5560">
                        <c:v>-1.4764728730400901E-2</c:v>
                      </c:pt>
                      <c:pt idx="5561">
                        <c:v>-1.4646379226459999E-2</c:v>
                      </c:pt>
                      <c:pt idx="5562">
                        <c:v>-1.4546149974720399E-2</c:v>
                      </c:pt>
                      <c:pt idx="5563">
                        <c:v>-1.4463784026003399E-2</c:v>
                      </c:pt>
                      <c:pt idx="5564">
                        <c:v>-1.4398560082513299E-2</c:v>
                      </c:pt>
                      <c:pt idx="5565">
                        <c:v>-1.43492886852422E-2</c:v>
                      </c:pt>
                      <c:pt idx="5566">
                        <c:v>-1.43143853653786E-2</c:v>
                      </c:pt>
                      <c:pt idx="5567">
                        <c:v>-1.4292066130614201E-2</c:v>
                      </c:pt>
                      <c:pt idx="5568">
                        <c:v>-1.4280195290075799E-2</c:v>
                      </c:pt>
                      <c:pt idx="5569">
                        <c:v>-1.42765045723043E-2</c:v>
                      </c:pt>
                      <c:pt idx="5570">
                        <c:v>-1.42787981562673E-2</c:v>
                      </c:pt>
                      <c:pt idx="5571">
                        <c:v>-1.42849165998575E-2</c:v>
                      </c:pt>
                      <c:pt idx="5572">
                        <c:v>-1.4292982033331399E-2</c:v>
                      </c:pt>
                      <c:pt idx="5573">
                        <c:v>-1.4301353497256499E-2</c:v>
                      </c:pt>
                      <c:pt idx="5574">
                        <c:v>-1.4308628664386E-2</c:v>
                      </c:pt>
                      <c:pt idx="5575">
                        <c:v>-1.43137250226304E-2</c:v>
                      </c:pt>
                      <c:pt idx="5576">
                        <c:v>-1.4315940153384801E-2</c:v>
                      </c:pt>
                      <c:pt idx="5577">
                        <c:v>-1.4314785321368101E-2</c:v>
                      </c:pt>
                      <c:pt idx="5578">
                        <c:v>-1.4310005442419499E-2</c:v>
                      </c:pt>
                      <c:pt idx="5579">
                        <c:v>-1.43015531013625E-2</c:v>
                      </c:pt>
                      <c:pt idx="5580">
                        <c:v>-1.4289540080093701E-2</c:v>
                      </c:pt>
                      <c:pt idx="5581">
                        <c:v>-1.42741987891002E-2</c:v>
                      </c:pt>
                      <c:pt idx="5582">
                        <c:v>-1.42557343640704E-2</c:v>
                      </c:pt>
                      <c:pt idx="5583">
                        <c:v>-1.42343649882883E-2</c:v>
                      </c:pt>
                      <c:pt idx="5584">
                        <c:v>-1.4210303715092101E-2</c:v>
                      </c:pt>
                      <c:pt idx="5585">
                        <c:v>-1.41838649774722E-2</c:v>
                      </c:pt>
                      <c:pt idx="5586">
                        <c:v>-1.4155205985663701E-2</c:v>
                      </c:pt>
                      <c:pt idx="5587">
                        <c:v>-1.41245183628764E-2</c:v>
                      </c:pt>
                      <c:pt idx="5588">
                        <c:v>-1.4092111215015701E-2</c:v>
                      </c:pt>
                      <c:pt idx="5589">
                        <c:v>-1.4058531466060399E-2</c:v>
                      </c:pt>
                      <c:pt idx="5590">
                        <c:v>-1.40244868973838E-2</c:v>
                      </c:pt>
                      <c:pt idx="5591">
                        <c:v>-1.39909404013517E-2</c:v>
                      </c:pt>
                      <c:pt idx="5592">
                        <c:v>-1.3959192668231601E-2</c:v>
                      </c:pt>
                      <c:pt idx="5593">
                        <c:v>-1.3930630184936701E-2</c:v>
                      </c:pt>
                      <c:pt idx="5594">
                        <c:v>-1.3906829720853499E-2</c:v>
                      </c:pt>
                      <c:pt idx="5595">
                        <c:v>-1.3889557089485499E-2</c:v>
                      </c:pt>
                      <c:pt idx="5596">
                        <c:v>-1.38807190946691E-2</c:v>
                      </c:pt>
                      <c:pt idx="5597">
                        <c:v>-1.3882309382797201E-2</c:v>
                      </c:pt>
                      <c:pt idx="5598">
                        <c:v>-1.3896276872614599E-2</c:v>
                      </c:pt>
                      <c:pt idx="5599">
                        <c:v>-1.39243253669376E-2</c:v>
                      </c:pt>
                      <c:pt idx="5600">
                        <c:v>-1.3967793621420199E-2</c:v>
                      </c:pt>
                      <c:pt idx="5601">
                        <c:v>-1.40277900983358E-2</c:v>
                      </c:pt>
                      <c:pt idx="5602">
                        <c:v>-1.4104961695670701E-2</c:v>
                      </c:pt>
                      <c:pt idx="5603">
                        <c:v>-1.4199428363588E-2</c:v>
                      </c:pt>
                      <c:pt idx="5604">
                        <c:v>-1.43107870261117E-2</c:v>
                      </c:pt>
                      <c:pt idx="5605">
                        <c:v>-1.44380131695971E-2</c:v>
                      </c:pt>
                      <c:pt idx="5606">
                        <c:v>-1.45796403198155E-2</c:v>
                      </c:pt>
                      <c:pt idx="5607">
                        <c:v>-1.47334419261002E-2</c:v>
                      </c:pt>
                      <c:pt idx="5608">
                        <c:v>-1.4896807403624E-2</c:v>
                      </c:pt>
                      <c:pt idx="5609">
                        <c:v>-1.50667972026646E-2</c:v>
                      </c:pt>
                      <c:pt idx="5610">
                        <c:v>-1.52399266312445E-2</c:v>
                      </c:pt>
                      <c:pt idx="5611">
                        <c:v>-1.5412536573496199E-2</c:v>
                      </c:pt>
                      <c:pt idx="5612">
                        <c:v>-1.5580815871435401E-2</c:v>
                      </c:pt>
                      <c:pt idx="5613">
                        <c:v>-1.5740850902641899E-2</c:v>
                      </c:pt>
                      <c:pt idx="5614">
                        <c:v>-1.5888815129393299E-2</c:v>
                      </c:pt>
                      <c:pt idx="5615">
                        <c:v>-1.60210490459698E-2</c:v>
                      </c:pt>
                      <c:pt idx="5616">
                        <c:v>-1.6134260398832E-2</c:v>
                      </c:pt>
                      <c:pt idx="5617">
                        <c:v>-1.6225339378929601E-2</c:v>
                      </c:pt>
                      <c:pt idx="5618">
                        <c:v>-1.6291630877861799E-2</c:v>
                      </c:pt>
                      <c:pt idx="5619">
                        <c:v>-1.6330950958546499E-2</c:v>
                      </c:pt>
                      <c:pt idx="5620">
                        <c:v>-1.6341694126262098E-2</c:v>
                      </c:pt>
                      <c:pt idx="5621">
                        <c:v>-1.63228756589557E-2</c:v>
                      </c:pt>
                      <c:pt idx="5622">
                        <c:v>-1.6274124445049401E-2</c:v>
                      </c:pt>
                      <c:pt idx="5623">
                        <c:v>-1.61956349580916E-2</c:v>
                      </c:pt>
                      <c:pt idx="5624">
                        <c:v>-1.6088330820506602E-2</c:v>
                      </c:pt>
                      <c:pt idx="5625">
                        <c:v>-1.5953558034628099E-2</c:v>
                      </c:pt>
                      <c:pt idx="5626">
                        <c:v>-1.5793223039275502E-2</c:v>
                      </c:pt>
                      <c:pt idx="5627">
                        <c:v>-1.5609750234989899E-2</c:v>
                      </c:pt>
                      <c:pt idx="5628">
                        <c:v>-1.54059720374155E-2</c:v>
                      </c:pt>
                      <c:pt idx="5629">
                        <c:v>-1.5185107466444799E-2</c:v>
                      </c:pt>
                      <c:pt idx="5630">
                        <c:v>-1.49505033855886E-2</c:v>
                      </c:pt>
                      <c:pt idx="5631">
                        <c:v>-1.47057570005273E-2</c:v>
                      </c:pt>
                      <c:pt idx="5632">
                        <c:v>-1.4454589686334901E-2</c:v>
                      </c:pt>
                      <c:pt idx="5633">
                        <c:v>-1.4200904058249499E-2</c:v>
                      </c:pt>
                      <c:pt idx="5634">
                        <c:v>-1.39482500165992E-2</c:v>
                      </c:pt>
                      <c:pt idx="5635">
                        <c:v>-1.37001845035343E-2</c:v>
                      </c:pt>
                      <c:pt idx="5636">
                        <c:v>-1.3460064905920799E-2</c:v>
                      </c:pt>
                      <c:pt idx="5637">
                        <c:v>-1.32309577242506E-2</c:v>
                      </c:pt>
                      <c:pt idx="5638">
                        <c:v>-1.30156409772458E-2</c:v>
                      </c:pt>
                      <c:pt idx="5639">
                        <c:v>-1.2816604868569101E-2</c:v>
                      </c:pt>
                      <c:pt idx="5640">
                        <c:v>-1.2635900874143E-2</c:v>
                      </c:pt>
                      <c:pt idx="5641">
                        <c:v>-1.24750204419154E-2</c:v>
                      </c:pt>
                      <c:pt idx="5642">
                        <c:v>-1.2335393369506001E-2</c:v>
                      </c:pt>
                      <c:pt idx="5643">
                        <c:v>-1.22177932083017E-2</c:v>
                      </c:pt>
                      <c:pt idx="5644">
                        <c:v>-1.21228729182353E-2</c:v>
                      </c:pt>
                      <c:pt idx="5645">
                        <c:v>-1.2050830126086E-2</c:v>
                      </c:pt>
                      <c:pt idx="5646">
                        <c:v>-1.20013195541115E-2</c:v>
                      </c:pt>
                      <c:pt idx="5647">
                        <c:v>-1.19736835913351E-2</c:v>
                      </c:pt>
                      <c:pt idx="5648">
                        <c:v>-1.19667942338469E-2</c:v>
                      </c:pt>
                      <c:pt idx="5649">
                        <c:v>-1.1979268314230299E-2</c:v>
                      </c:pt>
                      <c:pt idx="5650">
                        <c:v>-1.20094922275783E-2</c:v>
                      </c:pt>
                      <c:pt idx="5651">
                        <c:v>-1.2055497209212901E-2</c:v>
                      </c:pt>
                      <c:pt idx="5652">
                        <c:v>-1.21148886893142E-2</c:v>
                      </c:pt>
                      <c:pt idx="5653">
                        <c:v>-1.21850910303844E-2</c:v>
                      </c:pt>
                      <c:pt idx="5654">
                        <c:v>-1.22631831063516E-2</c:v>
                      </c:pt>
                      <c:pt idx="5655">
                        <c:v>-1.23460409916225E-2</c:v>
                      </c:pt>
                      <c:pt idx="5656">
                        <c:v>-1.24304276759342E-2</c:v>
                      </c:pt>
                      <c:pt idx="5657">
                        <c:v>-1.25129998162838E-2</c:v>
                      </c:pt>
                      <c:pt idx="5658">
                        <c:v>-1.25905442840168E-2</c:v>
                      </c:pt>
                      <c:pt idx="5659">
                        <c:v>-1.26598163427348E-2</c:v>
                      </c:pt>
                      <c:pt idx="5660">
                        <c:v>-1.27178120832402E-2</c:v>
                      </c:pt>
                      <c:pt idx="5661">
                        <c:v>-1.2761850436204701E-2</c:v>
                      </c:pt>
                      <c:pt idx="5662">
                        <c:v>-1.27896816979782E-2</c:v>
                      </c:pt>
                      <c:pt idx="5663">
                        <c:v>-1.2799488539425001E-2</c:v>
                      </c:pt>
                      <c:pt idx="5664">
                        <c:v>-1.2790217774788599E-2</c:v>
                      </c:pt>
                      <c:pt idx="5665">
                        <c:v>-1.27613482105317E-2</c:v>
                      </c:pt>
                      <c:pt idx="5666">
                        <c:v>-1.2713196797741799E-2</c:v>
                      </c:pt>
                      <c:pt idx="5667">
                        <c:v>-1.26466545466769E-2</c:v>
                      </c:pt>
                      <c:pt idx="5668">
                        <c:v>-1.25632589430421E-2</c:v>
                      </c:pt>
                      <c:pt idx="5669">
                        <c:v>-1.24653973471855E-2</c:v>
                      </c:pt>
                      <c:pt idx="5670">
                        <c:v>-1.23561102766771E-2</c:v>
                      </c:pt>
                      <c:pt idx="5671">
                        <c:v>-1.22387906626971E-2</c:v>
                      </c:pt>
                      <c:pt idx="5672">
                        <c:v>-1.2117285847473701E-2</c:v>
                      </c:pt>
                      <c:pt idx="5673">
                        <c:v>-1.19955771419912E-2</c:v>
                      </c:pt>
                      <c:pt idx="5674">
                        <c:v>-1.1877783522247E-2</c:v>
                      </c:pt>
                      <c:pt idx="5675">
                        <c:v>-1.1767982117469499E-2</c:v>
                      </c:pt>
                      <c:pt idx="5676">
                        <c:v>-1.1670006796569999E-2</c:v>
                      </c:pt>
                      <c:pt idx="5677">
                        <c:v>-1.15873016689476E-2</c:v>
                      </c:pt>
                      <c:pt idx="5678">
                        <c:v>-1.15228699442541E-2</c:v>
                      </c:pt>
                      <c:pt idx="5679">
                        <c:v>-1.1479104991585901E-2</c:v>
                      </c:pt>
                      <c:pt idx="5680">
                        <c:v>-1.14576724170253E-2</c:v>
                      </c:pt>
                      <c:pt idx="5681">
                        <c:v>-1.1459604966202E-2</c:v>
                      </c:pt>
                      <c:pt idx="5682">
                        <c:v>-1.14851402656631E-2</c:v>
                      </c:pt>
                      <c:pt idx="5683">
                        <c:v>-1.1534071907869399E-2</c:v>
                      </c:pt>
                      <c:pt idx="5684">
                        <c:v>-1.1605309932036499E-2</c:v>
                      </c:pt>
                      <c:pt idx="5685">
                        <c:v>-1.1697047657179599E-2</c:v>
                      </c:pt>
                      <c:pt idx="5686">
                        <c:v>-1.18071989098655E-2</c:v>
                      </c:pt>
                      <c:pt idx="5687">
                        <c:v>-1.19331927987867E-2</c:v>
                      </c:pt>
                      <c:pt idx="5688">
                        <c:v>-1.2072184593732599E-2</c:v>
                      </c:pt>
                      <c:pt idx="5689">
                        <c:v>-1.2221278220871301E-2</c:v>
                      </c:pt>
                      <c:pt idx="5690">
                        <c:v>-1.23772615122995E-2</c:v>
                      </c:pt>
                      <c:pt idx="5691">
                        <c:v>-1.25371715433615E-2</c:v>
                      </c:pt>
                      <c:pt idx="5692">
                        <c:v>-1.26980867903608E-2</c:v>
                      </c:pt>
                      <c:pt idx="5693">
                        <c:v>-1.2857414578061201E-2</c:v>
                      </c:pt>
                      <c:pt idx="5694">
                        <c:v>-1.3012770368354999E-2</c:v>
                      </c:pt>
                      <c:pt idx="5695">
                        <c:v>-1.3162165567833801E-2</c:v>
                      </c:pt>
                      <c:pt idx="5696">
                        <c:v>-1.3303863934173399E-2</c:v>
                      </c:pt>
                      <c:pt idx="5697">
                        <c:v>-1.34359913825136E-2</c:v>
                      </c:pt>
                      <c:pt idx="5698">
                        <c:v>-1.35570274771722E-2</c:v>
                      </c:pt>
                      <c:pt idx="5699">
                        <c:v>-1.36655326698741E-2</c:v>
                      </c:pt>
                      <c:pt idx="5700">
                        <c:v>-1.3760160458837101E-2</c:v>
                      </c:pt>
                      <c:pt idx="5701">
                        <c:v>-1.38396646536192E-2</c:v>
                      </c:pt>
                      <c:pt idx="5702">
                        <c:v>-1.3902741542069001E-2</c:v>
                      </c:pt>
                      <c:pt idx="5703">
                        <c:v>-1.3947961686435299E-2</c:v>
                      </c:pt>
                      <c:pt idx="5704">
                        <c:v>-1.3973878486300899E-2</c:v>
                      </c:pt>
                      <c:pt idx="5705">
                        <c:v>-1.3978921746251399E-2</c:v>
                      </c:pt>
                      <c:pt idx="5706">
                        <c:v>-1.39614176494995E-2</c:v>
                      </c:pt>
                      <c:pt idx="5707">
                        <c:v>-1.3919854238489999E-2</c:v>
                      </c:pt>
                      <c:pt idx="5708">
                        <c:v>-1.3852876421666001E-2</c:v>
                      </c:pt>
                      <c:pt idx="5709">
                        <c:v>-1.3759314198685001E-2</c:v>
                      </c:pt>
                      <c:pt idx="5710">
                        <c:v>-1.3638349044515099E-2</c:v>
                      </c:pt>
                      <c:pt idx="5711">
                        <c:v>-1.3489697324666599E-2</c:v>
                      </c:pt>
                      <c:pt idx="5712">
                        <c:v>-1.3313729443427199E-2</c:v>
                      </c:pt>
                      <c:pt idx="5713">
                        <c:v>-1.3111475867744001E-2</c:v>
                      </c:pt>
                      <c:pt idx="5714">
                        <c:v>-1.28847898953548E-2</c:v>
                      </c:pt>
                      <c:pt idx="5715">
                        <c:v>-1.2636222479112899E-2</c:v>
                      </c:pt>
                      <c:pt idx="5716">
                        <c:v>-1.23692006924683E-2</c:v>
                      </c:pt>
                      <c:pt idx="5717">
                        <c:v>-1.2088150898781199E-2</c:v>
                      </c:pt>
                      <c:pt idx="5718">
                        <c:v>-1.1797655614366799E-2</c:v>
                      </c:pt>
                      <c:pt idx="5719">
                        <c:v>-1.1503258396183101E-2</c:v>
                      </c:pt>
                      <c:pt idx="5720">
                        <c:v>-1.12108654042452E-2</c:v>
                      </c:pt>
                      <c:pt idx="5721">
                        <c:v>-1.09266083345949E-2</c:v>
                      </c:pt>
                      <c:pt idx="5722">
                        <c:v>-1.0656782754655E-2</c:v>
                      </c:pt>
                      <c:pt idx="5723">
                        <c:v>-1.0407454293103999E-2</c:v>
                      </c:pt>
                      <c:pt idx="5724">
                        <c:v>-1.01843456966114E-2</c:v>
                      </c:pt>
                      <c:pt idx="5725">
                        <c:v>-9.9923077078374698E-3</c:v>
                      </c:pt>
                      <c:pt idx="5726">
                        <c:v>-9.8354905466757608E-3</c:v>
                      </c:pt>
                      <c:pt idx="5727">
                        <c:v>-9.7171897221975407E-3</c:v>
                      </c:pt>
                      <c:pt idx="5728">
                        <c:v>-9.6396055616088105E-3</c:v>
                      </c:pt>
                      <c:pt idx="5729">
                        <c:v>-9.6037504443148292E-3</c:v>
                      </c:pt>
                      <c:pt idx="5730">
                        <c:v>-9.6094913694894108E-3</c:v>
                      </c:pt>
                      <c:pt idx="5731">
                        <c:v>-9.6554199031406805E-3</c:v>
                      </c:pt>
                      <c:pt idx="5732">
                        <c:v>-9.7390767252352808E-3</c:v>
                      </c:pt>
                      <c:pt idx="5733">
                        <c:v>-9.8569735244061207E-3</c:v>
                      </c:pt>
                      <c:pt idx="5734">
                        <c:v>-1.00047683413072E-2</c:v>
                      </c:pt>
                      <c:pt idx="5735">
                        <c:v>-1.0177480597133E-2</c:v>
                      </c:pt>
                      <c:pt idx="5736">
                        <c:v>-1.03694343654562E-2</c:v>
                      </c:pt>
                      <c:pt idx="5737">
                        <c:v>-1.05747031564316E-2</c:v>
                      </c:pt>
                      <c:pt idx="5738">
                        <c:v>-1.0787277250844499E-2</c:v>
                      </c:pt>
                      <c:pt idx="5739">
                        <c:v>-1.1001299069889199E-2</c:v>
                      </c:pt>
                      <c:pt idx="5740">
                        <c:v>-1.12110687987082E-2</c:v>
                      </c:pt>
                      <c:pt idx="5741">
                        <c:v>-1.14115086496784E-2</c:v>
                      </c:pt>
                      <c:pt idx="5742">
                        <c:v>-1.1598100209501E-2</c:v>
                      </c:pt>
                      <c:pt idx="5743">
                        <c:v>-1.17673246730253E-2</c:v>
                      </c:pt>
                      <c:pt idx="5744">
                        <c:v>-1.19162797908557E-2</c:v>
                      </c:pt>
                      <c:pt idx="5745">
                        <c:v>-1.20430346561786E-2</c:v>
                      </c:pt>
                      <c:pt idx="5746">
                        <c:v>-1.2146602310378099E-2</c:v>
                      </c:pt>
                      <c:pt idx="5747">
                        <c:v>-1.2226917249616E-2</c:v>
                      </c:pt>
                      <c:pt idx="5748">
                        <c:v>-1.22845883617394E-2</c:v>
                      </c:pt>
                      <c:pt idx="5749">
                        <c:v>-1.2320971026903001E-2</c:v>
                      </c:pt>
                      <c:pt idx="5750">
                        <c:v>-1.2338040337984101E-2</c:v>
                      </c:pt>
                      <c:pt idx="5751">
                        <c:v>-1.23382710260548E-2</c:v>
                      </c:pt>
                      <c:pt idx="5752">
                        <c:v>-1.2324594578431601E-2</c:v>
                      </c:pt>
                      <c:pt idx="5753">
                        <c:v>-1.22999098032337E-2</c:v>
                      </c:pt>
                      <c:pt idx="5754">
                        <c:v>-1.2267103765858999E-2</c:v>
                      </c:pt>
                      <c:pt idx="5755">
                        <c:v>-1.2229083572584501E-2</c:v>
                      </c:pt>
                      <c:pt idx="5756">
                        <c:v>-1.2188557602133601E-2</c:v>
                      </c:pt>
                      <c:pt idx="5757">
                        <c:v>-1.2147814315142801E-2</c:v>
                      </c:pt>
                      <c:pt idx="5758">
                        <c:v>-1.21087592507377E-2</c:v>
                      </c:pt>
                      <c:pt idx="5759">
                        <c:v>-1.20729202509116E-2</c:v>
                      </c:pt>
                      <c:pt idx="5760">
                        <c:v>-1.20413861558598E-2</c:v>
                      </c:pt>
                      <c:pt idx="5761">
                        <c:v>-1.2015050800853E-2</c:v>
                      </c:pt>
                      <c:pt idx="5762">
                        <c:v>-1.1994123021249499E-2</c:v>
                      </c:pt>
                      <c:pt idx="5763">
                        <c:v>-1.19785820132152E-2</c:v>
                      </c:pt>
                      <c:pt idx="5764">
                        <c:v>-1.1968225921134E-2</c:v>
                      </c:pt>
                      <c:pt idx="5765">
                        <c:v>-1.1962564113889899E-2</c:v>
                      </c:pt>
                      <c:pt idx="5766">
                        <c:v>-1.19611409082752E-2</c:v>
                      </c:pt>
                      <c:pt idx="5767">
                        <c:v>-1.1963312935444901E-2</c:v>
                      </c:pt>
                      <c:pt idx="5768">
                        <c:v>-1.19684980349381E-2</c:v>
                      </c:pt>
                      <c:pt idx="5769">
                        <c:v>-1.1976208168413299E-2</c:v>
                      </c:pt>
                      <c:pt idx="5770">
                        <c:v>-1.1986096128415001E-2</c:v>
                      </c:pt>
                      <c:pt idx="5771">
                        <c:v>-1.1997961097972701E-2</c:v>
                      </c:pt>
                      <c:pt idx="5772">
                        <c:v>-1.20117216149019E-2</c:v>
                      </c:pt>
                      <c:pt idx="5773">
                        <c:v>-1.20277112930289E-2</c:v>
                      </c:pt>
                      <c:pt idx="5774">
                        <c:v>-1.20463322959756E-2</c:v>
                      </c:pt>
                      <c:pt idx="5775">
                        <c:v>-1.20682074493533E-2</c:v>
                      </c:pt>
                      <c:pt idx="5776">
                        <c:v>-1.2093799182693399E-2</c:v>
                      </c:pt>
                      <c:pt idx="5777">
                        <c:v>-1.21238766681351E-2</c:v>
                      </c:pt>
                      <c:pt idx="5778">
                        <c:v>-1.21590815036535E-2</c:v>
                      </c:pt>
                      <c:pt idx="5779">
                        <c:v>-1.22001011864674E-2</c:v>
                      </c:pt>
                      <c:pt idx="5780">
                        <c:v>-1.22474518372689E-2</c:v>
                      </c:pt>
                      <c:pt idx="5781">
                        <c:v>-1.2301662979102901E-2</c:v>
                      </c:pt>
                      <c:pt idx="5782">
                        <c:v>-1.23631449299714E-2</c:v>
                      </c:pt>
                      <c:pt idx="5783">
                        <c:v>-1.24316753326546E-2</c:v>
                      </c:pt>
                      <c:pt idx="5784">
                        <c:v>-1.25068958182048E-2</c:v>
                      </c:pt>
                      <c:pt idx="5785">
                        <c:v>-1.25880223497917E-2</c:v>
                      </c:pt>
                      <c:pt idx="5786">
                        <c:v>-1.26741582964212E-2</c:v>
                      </c:pt>
                      <c:pt idx="5787">
                        <c:v>-1.27640631038011E-2</c:v>
                      </c:pt>
                      <c:pt idx="5788">
                        <c:v>-1.2856113141455501E-2</c:v>
                      </c:pt>
                      <c:pt idx="5789">
                        <c:v>-1.29484752301536E-2</c:v>
                      </c:pt>
                      <c:pt idx="5790">
                        <c:v>-1.3039165945585801E-2</c:v>
                      </c:pt>
                      <c:pt idx="5791">
                        <c:v>-1.3126265081957701E-2</c:v>
                      </c:pt>
                      <c:pt idx="5792">
                        <c:v>-1.320750853534E-2</c:v>
                      </c:pt>
                      <c:pt idx="5793">
                        <c:v>-1.32808003451931E-2</c:v>
                      </c:pt>
                      <c:pt idx="5794">
                        <c:v>-1.33442478297436E-2</c:v>
                      </c:pt>
                      <c:pt idx="5795">
                        <c:v>-1.33960104384783E-2</c:v>
                      </c:pt>
                      <c:pt idx="5796">
                        <c:v>-1.34345470856728E-2</c:v>
                      </c:pt>
                      <c:pt idx="5797">
                        <c:v>-1.34585064342575E-2</c:v>
                      </c:pt>
                      <c:pt idx="5798">
                        <c:v>-1.3466886047723701E-2</c:v>
                      </c:pt>
                      <c:pt idx="5799">
                        <c:v>-1.34589967421965E-2</c:v>
                      </c:pt>
                      <c:pt idx="5800">
                        <c:v>-1.34345509246405E-2</c:v>
                      </c:pt>
                      <c:pt idx="5801">
                        <c:v>-1.33936274056555E-2</c:v>
                      </c:pt>
                      <c:pt idx="5802">
                        <c:v>-1.3336597802678599E-2</c:v>
                      </c:pt>
                      <c:pt idx="5803">
                        <c:v>-1.3264160228370601E-2</c:v>
                      </c:pt>
                      <c:pt idx="5804">
                        <c:v>-1.31774123586405E-2</c:v>
                      </c:pt>
                      <c:pt idx="5805">
                        <c:v>-1.3077730987118501E-2</c:v>
                      </c:pt>
                      <c:pt idx="5806">
                        <c:v>-1.2966670352445E-2</c:v>
                      </c:pt>
                      <c:pt idx="5807">
                        <c:v>-1.28461435360773E-2</c:v>
                      </c:pt>
                      <c:pt idx="5808">
                        <c:v>-1.2718304885668901E-2</c:v>
                      </c:pt>
                      <c:pt idx="5809">
                        <c:v>-1.25855121094874E-2</c:v>
                      </c:pt>
                      <c:pt idx="5810">
                        <c:v>-1.2450337659800401E-2</c:v>
                      </c:pt>
                      <c:pt idx="5811">
                        <c:v>-1.23154339974893E-2</c:v>
                      </c:pt>
                      <c:pt idx="5812">
                        <c:v>-1.21836048551553E-2</c:v>
                      </c:pt>
                      <c:pt idx="5813">
                        <c:v>-1.20574936329256E-2</c:v>
                      </c:pt>
                      <c:pt idx="5814">
                        <c:v>-1.19397149519353E-2</c:v>
                      </c:pt>
                      <c:pt idx="5815">
                        <c:v>-1.18326833016954E-2</c:v>
                      </c:pt>
                      <c:pt idx="5816">
                        <c:v>-1.17385118768431E-2</c:v>
                      </c:pt>
                      <c:pt idx="5817">
                        <c:v>-1.16589347597342E-2</c:v>
                      </c:pt>
                      <c:pt idx="5818">
                        <c:v>-1.1595277054688101E-2</c:v>
                      </c:pt>
                      <c:pt idx="5819">
                        <c:v>-1.15484667707114E-2</c:v>
                      </c:pt>
                      <c:pt idx="5820">
                        <c:v>-1.15188935743952E-2</c:v>
                      </c:pt>
                      <c:pt idx="5821">
                        <c:v>-1.1506276994423199E-2</c:v>
                      </c:pt>
                      <c:pt idx="5822">
                        <c:v>-1.15098876567913E-2</c:v>
                      </c:pt>
                      <c:pt idx="5823">
                        <c:v>-1.1528394972905301E-2</c:v>
                      </c:pt>
                      <c:pt idx="5824">
                        <c:v>-1.15600207766376E-2</c:v>
                      </c:pt>
                      <c:pt idx="5825">
                        <c:v>-1.1602744499579E-2</c:v>
                      </c:pt>
                      <c:pt idx="5826">
                        <c:v>-1.1654147808961301E-2</c:v>
                      </c:pt>
                      <c:pt idx="5827">
                        <c:v>-1.17116762537041E-2</c:v>
                      </c:pt>
                      <c:pt idx="5828">
                        <c:v>-1.1772731093024799E-2</c:v>
                      </c:pt>
                      <c:pt idx="5829">
                        <c:v>-1.1834747789397099E-2</c:v>
                      </c:pt>
                      <c:pt idx="5830">
                        <c:v>-1.18954870297937E-2</c:v>
                      </c:pt>
                      <c:pt idx="5831">
                        <c:v>-1.19528261059599E-2</c:v>
                      </c:pt>
                      <c:pt idx="5832">
                        <c:v>-1.2005036999824701E-2</c:v>
                      </c:pt>
                      <c:pt idx="5833">
                        <c:v>-1.2050796201514599E-2</c:v>
                      </c:pt>
                      <c:pt idx="5834">
                        <c:v>-1.20891096210158E-2</c:v>
                      </c:pt>
                      <c:pt idx="5835">
                        <c:v>-1.2119437182159E-2</c:v>
                      </c:pt>
                      <c:pt idx="5836">
                        <c:v>-1.2141700569738701E-2</c:v>
                      </c:pt>
                      <c:pt idx="5837">
                        <c:v>-1.21560346976051E-2</c:v>
                      </c:pt>
                      <c:pt idx="5838">
                        <c:v>-1.2162936246651599E-2</c:v>
                      </c:pt>
                      <c:pt idx="5839">
                        <c:v>-1.21632388474991E-2</c:v>
                      </c:pt>
                      <c:pt idx="5840">
                        <c:v>-1.2157853504372301E-2</c:v>
                      </c:pt>
                      <c:pt idx="5841">
                        <c:v>-1.21480268822602E-2</c:v>
                      </c:pt>
                      <c:pt idx="5842">
                        <c:v>-1.21349089178699E-2</c:v>
                      </c:pt>
                      <c:pt idx="5843">
                        <c:v>-1.2119755765301899E-2</c:v>
                      </c:pt>
                      <c:pt idx="5844">
                        <c:v>-1.2103857287576399E-2</c:v>
                      </c:pt>
                      <c:pt idx="5845">
                        <c:v>-1.2088429590863E-2</c:v>
                      </c:pt>
                      <c:pt idx="5846">
                        <c:v>-1.2074639885084001E-2</c:v>
                      </c:pt>
                      <c:pt idx="5847">
                        <c:v>-1.2063445818070499E-2</c:v>
                      </c:pt>
                      <c:pt idx="5848">
                        <c:v>-1.2055812814338601E-2</c:v>
                      </c:pt>
                      <c:pt idx="5849">
                        <c:v>-1.20525179628557E-2</c:v>
                      </c:pt>
                      <c:pt idx="5850">
                        <c:v>-1.20541271469488E-2</c:v>
                      </c:pt>
                      <c:pt idx="5851">
                        <c:v>-1.2060927868141801E-2</c:v>
                      </c:pt>
                      <c:pt idx="5852">
                        <c:v>-1.20732481427767E-2</c:v>
                      </c:pt>
                      <c:pt idx="5853">
                        <c:v>-1.2090915129982E-2</c:v>
                      </c:pt>
                      <c:pt idx="5854">
                        <c:v>-1.2113627567319599E-2</c:v>
                      </c:pt>
                      <c:pt idx="5855">
                        <c:v>-1.21408851130979E-2</c:v>
                      </c:pt>
                      <c:pt idx="5856">
                        <c:v>-1.21719555873683E-2</c:v>
                      </c:pt>
                      <c:pt idx="5857">
                        <c:v>-1.2205919154108199E-2</c:v>
                      </c:pt>
                      <c:pt idx="5858">
                        <c:v>-1.2241757144067099E-2</c:v>
                      </c:pt>
                      <c:pt idx="5859">
                        <c:v>-1.22783786885789E-2</c:v>
                      </c:pt>
                      <c:pt idx="5860">
                        <c:v>-1.2314618514263799E-2</c:v>
                      </c:pt>
                      <c:pt idx="5861">
                        <c:v>-1.2349442958425201E-2</c:v>
                      </c:pt>
                      <c:pt idx="5862">
                        <c:v>-1.23817714403103E-2</c:v>
                      </c:pt>
                      <c:pt idx="5863">
                        <c:v>-1.24106209314863E-2</c:v>
                      </c:pt>
                      <c:pt idx="5864">
                        <c:v>-1.24352816278561E-2</c:v>
                      </c:pt>
                      <c:pt idx="5865">
                        <c:v>-1.2455290272954301E-2</c:v>
                      </c:pt>
                      <c:pt idx="5866">
                        <c:v>-1.24703484744651E-2</c:v>
                      </c:pt>
                      <c:pt idx="5867">
                        <c:v>-1.24801771759489E-2</c:v>
                      </c:pt>
                      <c:pt idx="5868">
                        <c:v>-1.24849583529799E-2</c:v>
                      </c:pt>
                      <c:pt idx="5869">
                        <c:v>-1.2484763436430501E-2</c:v>
                      </c:pt>
                      <c:pt idx="5870">
                        <c:v>-1.24798015142315E-2</c:v>
                      </c:pt>
                      <c:pt idx="5871">
                        <c:v>-1.2470466873668E-2</c:v>
                      </c:pt>
                      <c:pt idx="5872">
                        <c:v>-1.24571332088116E-2</c:v>
                      </c:pt>
                      <c:pt idx="5873">
                        <c:v>-1.24403046824231E-2</c:v>
                      </c:pt>
                      <c:pt idx="5874">
                        <c:v>-1.2420412993507299E-2</c:v>
                      </c:pt>
                      <c:pt idx="5875">
                        <c:v>-1.239773670405E-2</c:v>
                      </c:pt>
                      <c:pt idx="5876">
                        <c:v>-1.23725617894612E-2</c:v>
                      </c:pt>
                      <c:pt idx="5877">
                        <c:v>-1.2345215690025399E-2</c:v>
                      </c:pt>
                      <c:pt idx="5878">
                        <c:v>-1.2315965710854899E-2</c:v>
                      </c:pt>
                      <c:pt idx="5879">
                        <c:v>-1.2285221929992301E-2</c:v>
                      </c:pt>
                      <c:pt idx="5880">
                        <c:v>-1.2253401998219299E-2</c:v>
                      </c:pt>
                      <c:pt idx="5881">
                        <c:v>-1.2220917589913701E-2</c:v>
                      </c:pt>
                      <c:pt idx="5882">
                        <c:v>-1.21883023692468E-2</c:v>
                      </c:pt>
                      <c:pt idx="5883">
                        <c:v>-1.2156160230567399E-2</c:v>
                      </c:pt>
                      <c:pt idx="5884">
                        <c:v>-1.21251667206015E-2</c:v>
                      </c:pt>
                      <c:pt idx="5885">
                        <c:v>-1.2096014285525499E-2</c:v>
                      </c:pt>
                      <c:pt idx="5886">
                        <c:v>-1.2069392882527299E-2</c:v>
                      </c:pt>
                      <c:pt idx="5887">
                        <c:v>-1.20460475580546E-2</c:v>
                      </c:pt>
                      <c:pt idx="5888">
                        <c:v>-1.2026654812776301E-2</c:v>
                      </c:pt>
                      <c:pt idx="5889">
                        <c:v>-1.2011835752559E-2</c:v>
                      </c:pt>
                      <c:pt idx="5890">
                        <c:v>-1.2001860065334199E-2</c:v>
                      </c:pt>
                      <c:pt idx="5891">
                        <c:v>-1.1997019176441999E-2</c:v>
                      </c:pt>
                      <c:pt idx="5892">
                        <c:v>-1.19974118528896E-2</c:v>
                      </c:pt>
                      <c:pt idx="5893">
                        <c:v>-1.20030229203398E-2</c:v>
                      </c:pt>
                      <c:pt idx="5894">
                        <c:v>-1.20136436681282E-2</c:v>
                      </c:pt>
                      <c:pt idx="5895">
                        <c:v>-1.20287706791317E-2</c:v>
                      </c:pt>
                      <c:pt idx="5896">
                        <c:v>-1.2047900811274799E-2</c:v>
                      </c:pt>
                      <c:pt idx="5897">
                        <c:v>-1.20704560217464E-2</c:v>
                      </c:pt>
                      <c:pt idx="5898">
                        <c:v>-1.2095800614500701E-2</c:v>
                      </c:pt>
                      <c:pt idx="5899">
                        <c:v>-1.2123372024575099E-2</c:v>
                      </c:pt>
                      <c:pt idx="5900">
                        <c:v>-1.21526715376501E-2</c:v>
                      </c:pt>
                      <c:pt idx="5901">
                        <c:v>-1.21830938361677E-2</c:v>
                      </c:pt>
                      <c:pt idx="5902">
                        <c:v>-1.22141241661887E-2</c:v>
                      </c:pt>
                      <c:pt idx="5903">
                        <c:v>-1.22452913519824E-2</c:v>
                      </c:pt>
                      <c:pt idx="5904">
                        <c:v>-1.22760918737499E-2</c:v>
                      </c:pt>
                      <c:pt idx="5905">
                        <c:v>-1.2306170515485E-2</c:v>
                      </c:pt>
                      <c:pt idx="5906">
                        <c:v>-1.23350279670574E-2</c:v>
                      </c:pt>
                      <c:pt idx="5907">
                        <c:v>-1.2362073166732801E-2</c:v>
                      </c:pt>
                      <c:pt idx="5908">
                        <c:v>-1.2386690407232901E-2</c:v>
                      </c:pt>
                      <c:pt idx="5909">
                        <c:v>-1.2408193252058899E-2</c:v>
                      </c:pt>
                      <c:pt idx="5910">
                        <c:v>-1.24258622566425E-2</c:v>
                      </c:pt>
                      <c:pt idx="5911">
                        <c:v>-1.24388288991067E-2</c:v>
                      </c:pt>
                      <c:pt idx="5912">
                        <c:v>-1.2446229190081801E-2</c:v>
                      </c:pt>
                      <c:pt idx="5913">
                        <c:v>-1.24471450874291E-2</c:v>
                      </c:pt>
                      <c:pt idx="5914">
                        <c:v>-1.24407647490829E-2</c:v>
                      </c:pt>
                      <c:pt idx="5915">
                        <c:v>-1.24263672017998E-2</c:v>
                      </c:pt>
                      <c:pt idx="5916">
                        <c:v>-1.24034913094871E-2</c:v>
                      </c:pt>
                      <c:pt idx="5917">
                        <c:v>-1.23718912506254E-2</c:v>
                      </c:pt>
                      <c:pt idx="5918">
                        <c:v>-1.23317759459361E-2</c:v>
                      </c:pt>
                      <c:pt idx="5919">
                        <c:v>-1.2283578823324899E-2</c:v>
                      </c:pt>
                      <c:pt idx="5920">
                        <c:v>-1.22279977200888E-2</c:v>
                      </c:pt>
                      <c:pt idx="5921">
                        <c:v>-1.21660974199083E-2</c:v>
                      </c:pt>
                      <c:pt idx="5922">
                        <c:v>-1.20993940557425E-2</c:v>
                      </c:pt>
                      <c:pt idx="5923">
                        <c:v>-1.2029824084073701E-2</c:v>
                      </c:pt>
                      <c:pt idx="5924">
                        <c:v>-1.1959313481589399E-2</c:v>
                      </c:pt>
                      <c:pt idx="5925">
                        <c:v>-1.1890091464849799E-2</c:v>
                      </c:pt>
                      <c:pt idx="5926">
                        <c:v>-1.18244759166972E-2</c:v>
                      </c:pt>
                      <c:pt idx="5927">
                        <c:v>-1.1764832072218401E-2</c:v>
                      </c:pt>
                      <c:pt idx="5928">
                        <c:v>-1.17132519946126E-2</c:v>
                      </c:pt>
                      <c:pt idx="5929">
                        <c:v>-1.1671732187001699E-2</c:v>
                      </c:pt>
                      <c:pt idx="5930">
                        <c:v>-1.1642021951470899E-2</c:v>
                      </c:pt>
                      <c:pt idx="5931">
                        <c:v>-1.16255850000055E-2</c:v>
                      </c:pt>
                      <c:pt idx="5932">
                        <c:v>-1.1623531253723099E-2</c:v>
                      </c:pt>
                      <c:pt idx="5933">
                        <c:v>-1.1636585279179899E-2</c:v>
                      </c:pt>
                      <c:pt idx="5934">
                        <c:v>-1.1665127065231999E-2</c:v>
                      </c:pt>
                      <c:pt idx="5935">
                        <c:v>-1.1709215496957699E-2</c:v>
                      </c:pt>
                      <c:pt idx="5936">
                        <c:v>-1.1768564453370999E-2</c:v>
                      </c:pt>
                      <c:pt idx="5937">
                        <c:v>-1.18428285008115E-2</c:v>
                      </c:pt>
                      <c:pt idx="5938">
                        <c:v>-1.19312199850325E-2</c:v>
                      </c:pt>
                      <c:pt idx="5939">
                        <c:v>-1.20328636796272E-2</c:v>
                      </c:pt>
                      <c:pt idx="5940">
                        <c:v>-1.21468852686549E-2</c:v>
                      </c:pt>
                      <c:pt idx="5941">
                        <c:v>-1.2272182998218899E-2</c:v>
                      </c:pt>
                      <c:pt idx="5942">
                        <c:v>-1.2407739526905E-2</c:v>
                      </c:pt>
                      <c:pt idx="5943">
                        <c:v>-1.2552700544724699E-2</c:v>
                      </c:pt>
                      <c:pt idx="5944">
                        <c:v>-1.27062397678037E-2</c:v>
                      </c:pt>
                      <c:pt idx="5945">
                        <c:v>-1.2867485255522801E-2</c:v>
                      </c:pt>
                      <c:pt idx="5946">
                        <c:v>-1.3035621418096501E-2</c:v>
                      </c:pt>
                      <c:pt idx="5947">
                        <c:v>-1.32098536827314E-2</c:v>
                      </c:pt>
                      <c:pt idx="5948">
                        <c:v>-1.33894656203132E-2</c:v>
                      </c:pt>
                      <c:pt idx="5949">
                        <c:v>-1.35738055068739E-2</c:v>
                      </c:pt>
                      <c:pt idx="5950">
                        <c:v>-1.3762145600230801E-2</c:v>
                      </c:pt>
                      <c:pt idx="5951">
                        <c:v>-1.3953896171588801E-2</c:v>
                      </c:pt>
                      <c:pt idx="5952">
                        <c:v>-1.4148257970270001E-2</c:v>
                      </c:pt>
                      <c:pt idx="5953">
                        <c:v>-1.4344355639664101E-2</c:v>
                      </c:pt>
                      <c:pt idx="5954">
                        <c:v>-1.45412054107839E-2</c:v>
                      </c:pt>
                      <c:pt idx="5955">
                        <c:v>-1.47374274483104E-2</c:v>
                      </c:pt>
                      <c:pt idx="5956">
                        <c:v>-1.49318664647953E-2</c:v>
                      </c:pt>
                      <c:pt idx="5957">
                        <c:v>-1.51230532702595E-2</c:v>
                      </c:pt>
                      <c:pt idx="5958">
                        <c:v>-1.5309367013218E-2</c:v>
                      </c:pt>
                      <c:pt idx="5959">
                        <c:v>-1.5489211406391101E-2</c:v>
                      </c:pt>
                      <c:pt idx="5960">
                        <c:v>-1.5660527302834501E-2</c:v>
                      </c:pt>
                      <c:pt idx="5961">
                        <c:v>-1.5821329402963099E-2</c:v>
                      </c:pt>
                      <c:pt idx="5962">
                        <c:v>-1.5969581713067501E-2</c:v>
                      </c:pt>
                      <c:pt idx="5963">
                        <c:v>-1.6103208142171001E-2</c:v>
                      </c:pt>
                      <c:pt idx="5964">
                        <c:v>-1.6220057152688799E-2</c:v>
                      </c:pt>
                      <c:pt idx="5965">
                        <c:v>-1.6318206719380401E-2</c:v>
                      </c:pt>
                      <c:pt idx="5966">
                        <c:v>-1.6395985112392202E-2</c:v>
                      </c:pt>
                      <c:pt idx="5967">
                        <c:v>-1.6451647812591501E-2</c:v>
                      </c:pt>
                      <c:pt idx="5968">
                        <c:v>-1.64837955341029E-2</c:v>
                      </c:pt>
                      <c:pt idx="5969">
                        <c:v>-1.6491381375806601E-2</c:v>
                      </c:pt>
                      <c:pt idx="5970">
                        <c:v>-1.6473597799036701E-2</c:v>
                      </c:pt>
                      <c:pt idx="5971">
                        <c:v>-1.6430182872461899E-2</c:v>
                      </c:pt>
                      <c:pt idx="5972">
                        <c:v>-1.63611243730023E-2</c:v>
                      </c:pt>
                      <c:pt idx="5973">
                        <c:v>-1.6266689422266799E-2</c:v>
                      </c:pt>
                      <c:pt idx="5974">
                        <c:v>-1.6147569755991301E-2</c:v>
                      </c:pt>
                      <c:pt idx="5975">
                        <c:v>-1.6004965980750699E-2</c:v>
                      </c:pt>
                      <c:pt idx="5976">
                        <c:v>-1.5840273018409401E-2</c:v>
                      </c:pt>
                      <c:pt idx="5977">
                        <c:v>-1.5655288349692299E-2</c:v>
                      </c:pt>
                      <c:pt idx="5978">
                        <c:v>-1.54521342585663E-2</c:v>
                      </c:pt>
                      <c:pt idx="5979">
                        <c:v>-1.52333596136566E-2</c:v>
                      </c:pt>
                      <c:pt idx="5980">
                        <c:v>-1.50016091835202E-2</c:v>
                      </c:pt>
                      <c:pt idx="5981">
                        <c:v>-1.4759777299189701E-2</c:v>
                      </c:pt>
                      <c:pt idx="5982">
                        <c:v>-1.4511109542551101E-2</c:v>
                      </c:pt>
                      <c:pt idx="5983">
                        <c:v>-1.42589481326303E-2</c:v>
                      </c:pt>
                      <c:pt idx="5984">
                        <c:v>-1.4006871444763499E-2</c:v>
                      </c:pt>
                      <c:pt idx="5985">
                        <c:v>-1.3758378903624E-2</c:v>
                      </c:pt>
                      <c:pt idx="5986">
                        <c:v>-1.35169326986746E-2</c:v>
                      </c:pt>
                      <c:pt idx="5987">
                        <c:v>-1.3285992132383099E-2</c:v>
                      </c:pt>
                      <c:pt idx="5988">
                        <c:v>-1.30687630266982E-2</c:v>
                      </c:pt>
                      <c:pt idx="5989">
                        <c:v>-1.28682987489404E-2</c:v>
                      </c:pt>
                      <c:pt idx="5990">
                        <c:v>-1.26871168455396E-2</c:v>
                      </c:pt>
                      <c:pt idx="5991">
                        <c:v>-1.25272698981888E-2</c:v>
                      </c:pt>
                      <c:pt idx="5992">
                        <c:v>-1.2390392107036E-2</c:v>
                      </c:pt>
                      <c:pt idx="5993">
                        <c:v>-1.22771788899309E-2</c:v>
                      </c:pt>
                      <c:pt idx="5994">
                        <c:v>-1.21878449381225E-2</c:v>
                      </c:pt>
                      <c:pt idx="5995">
                        <c:v>-1.2121886072624301E-2</c:v>
                      </c:pt>
                      <c:pt idx="5996">
                        <c:v>-1.20782444057566E-2</c:v>
                      </c:pt>
                      <c:pt idx="5997">
                        <c:v>-1.20551403949593E-2</c:v>
                      </c:pt>
                      <c:pt idx="5998">
                        <c:v>-1.20503427586366E-2</c:v>
                      </c:pt>
                      <c:pt idx="5999">
                        <c:v>-1.20611722066306E-2</c:v>
                      </c:pt>
                      <c:pt idx="6000">
                        <c:v>-1.20847500291355E-2</c:v>
                      </c:pt>
                      <c:pt idx="6001">
                        <c:v>-1.2118012614255901E-2</c:v>
                      </c:pt>
                      <c:pt idx="6002">
                        <c:v>-1.2157940181080599E-2</c:v>
                      </c:pt>
                      <c:pt idx="6003">
                        <c:v>-1.2201758286387801E-2</c:v>
                      </c:pt>
                      <c:pt idx="6004">
                        <c:v>-1.22469301771493E-2</c:v>
                      </c:pt>
                      <c:pt idx="6005">
                        <c:v>-1.229135500173E-2</c:v>
                      </c:pt>
                      <c:pt idx="6006">
                        <c:v>-1.2333343491760899E-2</c:v>
                      </c:pt>
                      <c:pt idx="6007">
                        <c:v>-1.23717766891311E-2</c:v>
                      </c:pt>
                      <c:pt idx="6008">
                        <c:v>-1.2406171688437599E-2</c:v>
                      </c:pt>
                      <c:pt idx="6009">
                        <c:v>-1.24365306481904E-2</c:v>
                      </c:pt>
                      <c:pt idx="6010">
                        <c:v>-1.24633964491822E-2</c:v>
                      </c:pt>
                      <c:pt idx="6011">
                        <c:v>-1.24876908887317E-2</c:v>
                      </c:pt>
                      <c:pt idx="6012">
                        <c:v>-1.25105430873216E-2</c:v>
                      </c:pt>
                      <c:pt idx="6013">
                        <c:v>-1.2533295565123601E-2</c:v>
                      </c:pt>
                      <c:pt idx="6014">
                        <c:v>-1.2557436491735101E-2</c:v>
                      </c:pt>
                      <c:pt idx="6015">
                        <c:v>-1.25844180777796E-2</c:v>
                      </c:pt>
                      <c:pt idx="6016">
                        <c:v>-1.26154520808613E-2</c:v>
                      </c:pt>
                      <c:pt idx="6017">
                        <c:v>-1.2651831944166801E-2</c:v>
                      </c:pt>
                      <c:pt idx="6018">
                        <c:v>-1.26942336192931E-2</c:v>
                      </c:pt>
                      <c:pt idx="6019">
                        <c:v>-1.27431350051736E-2</c:v>
                      </c:pt>
                      <c:pt idx="6020">
                        <c:v>-1.27986976519996E-2</c:v>
                      </c:pt>
                      <c:pt idx="6021">
                        <c:v>-1.2860764834103301E-2</c:v>
                      </c:pt>
                      <c:pt idx="6022">
                        <c:v>-1.2928867626985301E-2</c:v>
                      </c:pt>
                      <c:pt idx="6023">
                        <c:v>-1.30023025620832E-2</c:v>
                      </c:pt>
                      <c:pt idx="6024">
                        <c:v>-1.3080158061370801E-2</c:v>
                      </c:pt>
                      <c:pt idx="6025">
                        <c:v>-1.31614992415793E-2</c:v>
                      </c:pt>
                      <c:pt idx="6026">
                        <c:v>-1.32453365778313E-2</c:v>
                      </c:pt>
                      <c:pt idx="6027">
                        <c:v>-1.3330799766396E-2</c:v>
                      </c:pt>
                      <c:pt idx="6028">
                        <c:v>-1.3416985390873E-2</c:v>
                      </c:pt>
                      <c:pt idx="6029">
                        <c:v>-1.3503292269805499E-2</c:v>
                      </c:pt>
                      <c:pt idx="6030">
                        <c:v>-1.35893302798069E-2</c:v>
                      </c:pt>
                      <c:pt idx="6031">
                        <c:v>-1.36751340589432E-2</c:v>
                      </c:pt>
                      <c:pt idx="6032">
                        <c:v>-1.37604667934919E-2</c:v>
                      </c:pt>
                      <c:pt idx="6033">
                        <c:v>-1.38456271741645E-2</c:v>
                      </c:pt>
                      <c:pt idx="6034">
                        <c:v>-1.39310506493337E-2</c:v>
                      </c:pt>
                      <c:pt idx="6035">
                        <c:v>-1.4017099563642599E-2</c:v>
                      </c:pt>
                      <c:pt idx="6036">
                        <c:v>-1.41045565061594E-2</c:v>
                      </c:pt>
                      <c:pt idx="6037">
                        <c:v>-1.4193897313133899E-2</c:v>
                      </c:pt>
                      <c:pt idx="6038">
                        <c:v>-1.42854788273169E-2</c:v>
                      </c:pt>
                      <c:pt idx="6039">
                        <c:v>-1.4379376212836499E-2</c:v>
                      </c:pt>
                      <c:pt idx="6040">
                        <c:v>-1.4475570642629E-2</c:v>
                      </c:pt>
                      <c:pt idx="6041">
                        <c:v>-1.45734122077304E-2</c:v>
                      </c:pt>
                      <c:pt idx="6042">
                        <c:v>-1.46719932840929E-2</c:v>
                      </c:pt>
                      <c:pt idx="6043">
                        <c:v>-1.4770054686798701E-2</c:v>
                      </c:pt>
                      <c:pt idx="6044">
                        <c:v>-1.4865901809644E-2</c:v>
                      </c:pt>
                      <c:pt idx="6045">
                        <c:v>-1.49575368827756E-2</c:v>
                      </c:pt>
                      <c:pt idx="6046">
                        <c:v>-1.50427099727353E-2</c:v>
                      </c:pt>
                      <c:pt idx="6047">
                        <c:v>-1.5118934352787E-2</c:v>
                      </c:pt>
                      <c:pt idx="6048">
                        <c:v>-1.51838558810616E-2</c:v>
                      </c:pt>
                      <c:pt idx="6049">
                        <c:v>-1.52351290162859E-2</c:v>
                      </c:pt>
                      <c:pt idx="6050">
                        <c:v>-1.52703026665802E-2</c:v>
                      </c:pt>
                      <c:pt idx="6051">
                        <c:v>-1.5287257162816099E-2</c:v>
                      </c:pt>
                      <c:pt idx="6052">
                        <c:v>-1.52840922208508E-2</c:v>
                      </c:pt>
                      <c:pt idx="6053">
                        <c:v>-1.5259489615634E-2</c:v>
                      </c:pt>
                      <c:pt idx="6054">
                        <c:v>-1.5212658455463801E-2</c:v>
                      </c:pt>
                      <c:pt idx="6055">
                        <c:v>-1.5143149776357501E-2</c:v>
                      </c:pt>
                      <c:pt idx="6056">
                        <c:v>-1.50513795304359E-2</c:v>
                      </c:pt>
                      <c:pt idx="6057">
                        <c:v>-1.49382332120654E-2</c:v>
                      </c:pt>
                      <c:pt idx="6058">
                        <c:v>-1.4804818860145799E-2</c:v>
                      </c:pt>
                      <c:pt idx="6059">
                        <c:v>-1.46529571669884E-2</c:v>
                      </c:pt>
                      <c:pt idx="6060">
                        <c:v>-1.4484730010836999E-2</c:v>
                      </c:pt>
                      <c:pt idx="6061">
                        <c:v>-1.4302847810040801E-2</c:v>
                      </c:pt>
                      <c:pt idx="6062">
                        <c:v>-1.41103291415818E-2</c:v>
                      </c:pt>
                      <c:pt idx="6063">
                        <c:v>-1.39103214512332E-2</c:v>
                      </c:pt>
                      <c:pt idx="6064">
                        <c:v>-1.3706197462723399E-2</c:v>
                      </c:pt>
                      <c:pt idx="6065">
                        <c:v>-1.35014897661603E-2</c:v>
                      </c:pt>
                      <c:pt idx="6066">
                        <c:v>-1.32994054388173E-2</c:v>
                      </c:pt>
                      <c:pt idx="6067">
                        <c:v>-1.3103664912408001E-2</c:v>
                      </c:pt>
                      <c:pt idx="6068">
                        <c:v>-1.29176011451878E-2</c:v>
                      </c:pt>
                      <c:pt idx="6069">
                        <c:v>-1.2744565491637799E-2</c:v>
                      </c:pt>
                      <c:pt idx="6070">
                        <c:v>-1.25875730229988E-2</c:v>
                      </c:pt>
                      <c:pt idx="6071">
                        <c:v>-1.24492904786453E-2</c:v>
                      </c:pt>
                      <c:pt idx="6072">
                        <c:v>-1.23320451794012E-2</c:v>
                      </c:pt>
                      <c:pt idx="6073">
                        <c:v>-1.2237774589596901E-2</c:v>
                      </c:pt>
                      <c:pt idx="6074">
                        <c:v>-1.21675475888369E-2</c:v>
                      </c:pt>
                      <c:pt idx="6075">
                        <c:v>-1.2121954934305601E-2</c:v>
                      </c:pt>
                      <c:pt idx="6076">
                        <c:v>-1.21008771580192E-2</c:v>
                      </c:pt>
                      <c:pt idx="6077">
                        <c:v>-1.21034915434863E-2</c:v>
                      </c:pt>
                      <c:pt idx="6078">
                        <c:v>-1.2128212490874399E-2</c:v>
                      </c:pt>
                      <c:pt idx="6079">
                        <c:v>-1.21725794821737E-2</c:v>
                      </c:pt>
                      <c:pt idx="6080">
                        <c:v>-1.22333614469589E-2</c:v>
                      </c:pt>
                      <c:pt idx="6081">
                        <c:v>-1.2306550961210199E-2</c:v>
                      </c:pt>
                      <c:pt idx="6082">
                        <c:v>-1.2387569281560901E-2</c:v>
                      </c:pt>
                      <c:pt idx="6083">
                        <c:v>-1.24711050859274E-2</c:v>
                      </c:pt>
                      <c:pt idx="6084">
                        <c:v>-1.2551287685057E-2</c:v>
                      </c:pt>
                      <c:pt idx="6085">
                        <c:v>-1.26220396752003E-2</c:v>
                      </c:pt>
                      <c:pt idx="6086">
                        <c:v>-1.2677075434807001E-2</c:v>
                      </c:pt>
                      <c:pt idx="6087">
                        <c:v>-1.27101128043112E-2</c:v>
                      </c:pt>
                      <c:pt idx="6088">
                        <c:v>-1.27152171858959E-2</c:v>
                      </c:pt>
                      <c:pt idx="6089">
                        <c:v>-1.26867431957371E-2</c:v>
                      </c:pt>
                      <c:pt idx="6090">
                        <c:v>-1.26194667839116E-2</c:v>
                      </c:pt>
                      <c:pt idx="6091">
                        <c:v>-1.2508998947768701E-2</c:v>
                      </c:pt>
                      <c:pt idx="6092">
                        <c:v>-1.2351882628352301E-2</c:v>
                      </c:pt>
                      <c:pt idx="6093">
                        <c:v>-1.2145581660648001E-2</c:v>
                      </c:pt>
                      <c:pt idx="6094">
                        <c:v>-1.18887327704826E-2</c:v>
                      </c:pt>
                      <c:pt idx="6095">
                        <c:v>-1.1581109899888401E-2</c:v>
                      </c:pt>
                      <c:pt idx="6096">
                        <c:v>-1.12236891289616E-2</c:v>
                      </c:pt>
                      <c:pt idx="6097">
                        <c:v>-1.08186840439469E-2</c:v>
                      </c:pt>
                      <c:pt idx="6098">
                        <c:v>-1.03694609271709E-2</c:v>
                      </c:pt>
                      <c:pt idx="6099">
                        <c:v>-9.8804972803105094E-3</c:v>
                      </c:pt>
                      <c:pt idx="6100">
                        <c:v>-9.3572048213842896E-3</c:v>
                      </c:pt>
                      <c:pt idx="6101">
                        <c:v>-8.8055403995445196E-3</c:v>
                      </c:pt>
                      <c:pt idx="6102">
                        <c:v>-8.2322745411475308E-3</c:v>
                      </c:pt>
                      <c:pt idx="6103">
                        <c:v>-7.6445154839778302E-3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7-A4CE-461D-B855-42D9E8E372B8}"/>
                  </c:ext>
                </c:extLst>
              </c15:ser>
            </c15:filteredScatterSeries>
            <c15:filteredScatterSeries>
              <c15:ser>
                <c:idx val="8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increase'!$E$1</c15:sqref>
                        </c15:formulaRef>
                      </c:ext>
                    </c:extLst>
                    <c:strCache>
                      <c:ptCount val="1"/>
                      <c:pt idx="0">
                        <c:v>UV</c:v>
                      </c:pt>
                    </c:strCache>
                  </c:strRef>
                </c:tx>
                <c:spPr>
                  <a:ln>
                    <a:solidFill>
                      <a:srgbClr val="7030A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increase'!$D$2:$D$6105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0</c:v>
                      </c:pt>
                      <c:pt idx="1">
                        <c:v>6.5518269703424602E-3</c:v>
                      </c:pt>
                      <c:pt idx="2">
                        <c:v>1.31036539406849E-2</c:v>
                      </c:pt>
                      <c:pt idx="3">
                        <c:v>1.9655480911027399E-2</c:v>
                      </c:pt>
                      <c:pt idx="4">
                        <c:v>2.6207307881369799E-2</c:v>
                      </c:pt>
                      <c:pt idx="5">
                        <c:v>3.27591348517123E-2</c:v>
                      </c:pt>
                      <c:pt idx="6">
                        <c:v>3.9310961822054701E-2</c:v>
                      </c:pt>
                      <c:pt idx="7">
                        <c:v>4.5862788792397198E-2</c:v>
                      </c:pt>
                      <c:pt idx="8">
                        <c:v>5.2414615762739598E-2</c:v>
                      </c:pt>
                      <c:pt idx="9">
                        <c:v>5.8966442733082103E-2</c:v>
                      </c:pt>
                      <c:pt idx="10">
                        <c:v>6.55182697034246E-2</c:v>
                      </c:pt>
                      <c:pt idx="11">
                        <c:v>7.2070096673767001E-2</c:v>
                      </c:pt>
                      <c:pt idx="12">
                        <c:v>7.8621923644109498E-2</c:v>
                      </c:pt>
                      <c:pt idx="13">
                        <c:v>8.5173750614451899E-2</c:v>
                      </c:pt>
                      <c:pt idx="14">
                        <c:v>9.1725577584794396E-2</c:v>
                      </c:pt>
                      <c:pt idx="15">
                        <c:v>9.8277404555136796E-2</c:v>
                      </c:pt>
                      <c:pt idx="16">
                        <c:v>0.104829231525479</c:v>
                      </c:pt>
                      <c:pt idx="17">
                        <c:v>0.111381058495822</c:v>
                      </c:pt>
                      <c:pt idx="18">
                        <c:v>0.117932885466164</c:v>
                      </c:pt>
                      <c:pt idx="19">
                        <c:v>0.12448471243650699</c:v>
                      </c:pt>
                      <c:pt idx="20">
                        <c:v>0.13103653940684901</c:v>
                      </c:pt>
                      <c:pt idx="21">
                        <c:v>0.13758836637719199</c:v>
                      </c:pt>
                      <c:pt idx="22">
                        <c:v>0.144140193347534</c:v>
                      </c:pt>
                      <c:pt idx="23">
                        <c:v>0.15069202031787601</c:v>
                      </c:pt>
                      <c:pt idx="24">
                        <c:v>0.157243847288219</c:v>
                      </c:pt>
                      <c:pt idx="25">
                        <c:v>0.16379567425856101</c:v>
                      </c:pt>
                      <c:pt idx="26">
                        <c:v>0.17034750122890399</c:v>
                      </c:pt>
                      <c:pt idx="27">
                        <c:v>0.176899328199246</c:v>
                      </c:pt>
                      <c:pt idx="28">
                        <c:v>0.18345115516958899</c:v>
                      </c:pt>
                      <c:pt idx="29">
                        <c:v>0.190002982139931</c:v>
                      </c:pt>
                      <c:pt idx="30">
                        <c:v>0.19655480911027401</c:v>
                      </c:pt>
                      <c:pt idx="31">
                        <c:v>0.20310663608061599</c:v>
                      </c:pt>
                      <c:pt idx="32">
                        <c:v>0.209658463050959</c:v>
                      </c:pt>
                      <c:pt idx="33">
                        <c:v>0.21621029002130099</c:v>
                      </c:pt>
                      <c:pt idx="34">
                        <c:v>0.222762116991643</c:v>
                      </c:pt>
                      <c:pt idx="35">
                        <c:v>0.22931394396198601</c:v>
                      </c:pt>
                      <c:pt idx="36">
                        <c:v>0.23586577093232799</c:v>
                      </c:pt>
                      <c:pt idx="37">
                        <c:v>0.24241759790267101</c:v>
                      </c:pt>
                      <c:pt idx="38">
                        <c:v>0.24896942487301299</c:v>
                      </c:pt>
                      <c:pt idx="39">
                        <c:v>0.255521251843356</c:v>
                      </c:pt>
                      <c:pt idx="40">
                        <c:v>0.26207307881369801</c:v>
                      </c:pt>
                      <c:pt idx="41">
                        <c:v>0.26862490578404102</c:v>
                      </c:pt>
                      <c:pt idx="42">
                        <c:v>0.27517673275438298</c:v>
                      </c:pt>
                      <c:pt idx="43">
                        <c:v>0.28172855972472599</c:v>
                      </c:pt>
                      <c:pt idx="44">
                        <c:v>0.288280386695068</c:v>
                      </c:pt>
                      <c:pt idx="45">
                        <c:v>0.29483221366541001</c:v>
                      </c:pt>
                      <c:pt idx="46">
                        <c:v>0.30138404063575303</c:v>
                      </c:pt>
                      <c:pt idx="47">
                        <c:v>0.30793586760609498</c:v>
                      </c:pt>
                      <c:pt idx="48">
                        <c:v>0.31448769457643799</c:v>
                      </c:pt>
                      <c:pt idx="49">
                        <c:v>0.32103952154678</c:v>
                      </c:pt>
                      <c:pt idx="50">
                        <c:v>0.32759134851712302</c:v>
                      </c:pt>
                      <c:pt idx="51">
                        <c:v>0.33414317548746503</c:v>
                      </c:pt>
                      <c:pt idx="52">
                        <c:v>0.34069500245780798</c:v>
                      </c:pt>
                      <c:pt idx="53">
                        <c:v>0.34724682942814999</c:v>
                      </c:pt>
                      <c:pt idx="54">
                        <c:v>0.35379865639849301</c:v>
                      </c:pt>
                      <c:pt idx="55">
                        <c:v>0.36035048336883502</c:v>
                      </c:pt>
                      <c:pt idx="56">
                        <c:v>0.36690231033917697</c:v>
                      </c:pt>
                      <c:pt idx="57">
                        <c:v>0.37345413730951998</c:v>
                      </c:pt>
                      <c:pt idx="58">
                        <c:v>0.380005964279862</c:v>
                      </c:pt>
                      <c:pt idx="59">
                        <c:v>0.38655779125020501</c:v>
                      </c:pt>
                      <c:pt idx="60">
                        <c:v>0.39310961822054702</c:v>
                      </c:pt>
                      <c:pt idx="61">
                        <c:v>0.39966144519088997</c:v>
                      </c:pt>
                      <c:pt idx="62">
                        <c:v>0.40621327216123199</c:v>
                      </c:pt>
                      <c:pt idx="63">
                        <c:v>0.412765099131575</c:v>
                      </c:pt>
                      <c:pt idx="64">
                        <c:v>0.41931692610191701</c:v>
                      </c:pt>
                      <c:pt idx="65">
                        <c:v>0.42586875307226002</c:v>
                      </c:pt>
                      <c:pt idx="66">
                        <c:v>0.43242058004260198</c:v>
                      </c:pt>
                      <c:pt idx="67">
                        <c:v>0.43897240701294499</c:v>
                      </c:pt>
                      <c:pt idx="68">
                        <c:v>0.445524233983287</c:v>
                      </c:pt>
                      <c:pt idx="69">
                        <c:v>0.45207606095362901</c:v>
                      </c:pt>
                      <c:pt idx="70">
                        <c:v>0.45862788792397202</c:v>
                      </c:pt>
                      <c:pt idx="71">
                        <c:v>0.46517971489431398</c:v>
                      </c:pt>
                      <c:pt idx="72">
                        <c:v>0.47173154186465699</c:v>
                      </c:pt>
                      <c:pt idx="73">
                        <c:v>0.478283368834999</c:v>
                      </c:pt>
                      <c:pt idx="74">
                        <c:v>0.48483519580534201</c:v>
                      </c:pt>
                      <c:pt idx="75">
                        <c:v>0.49138702277568402</c:v>
                      </c:pt>
                      <c:pt idx="76">
                        <c:v>0.49793884974602698</c:v>
                      </c:pt>
                      <c:pt idx="77">
                        <c:v>0.50449067671636905</c:v>
                      </c:pt>
                      <c:pt idx="78">
                        <c:v>0.511042503686712</c:v>
                      </c:pt>
                      <c:pt idx="79">
                        <c:v>0.51759433065705396</c:v>
                      </c:pt>
                      <c:pt idx="80">
                        <c:v>0.52414615762739603</c:v>
                      </c:pt>
                      <c:pt idx="81">
                        <c:v>0.53069798459773898</c:v>
                      </c:pt>
                      <c:pt idx="82">
                        <c:v>0.53724981156808105</c:v>
                      </c:pt>
                      <c:pt idx="83">
                        <c:v>0.543801638538424</c:v>
                      </c:pt>
                      <c:pt idx="84">
                        <c:v>0.55035346550876596</c:v>
                      </c:pt>
                      <c:pt idx="85">
                        <c:v>0.55690529247910903</c:v>
                      </c:pt>
                      <c:pt idx="86">
                        <c:v>0.56345711944945098</c:v>
                      </c:pt>
                      <c:pt idx="87">
                        <c:v>0.57000894641979405</c:v>
                      </c:pt>
                      <c:pt idx="88">
                        <c:v>0.57656077339013601</c:v>
                      </c:pt>
                      <c:pt idx="89">
                        <c:v>0.58311260036047796</c:v>
                      </c:pt>
                      <c:pt idx="90">
                        <c:v>0.58966442733082103</c:v>
                      </c:pt>
                      <c:pt idx="91">
                        <c:v>0.59621625430116298</c:v>
                      </c:pt>
                      <c:pt idx="92">
                        <c:v>0.60276808127150605</c:v>
                      </c:pt>
                      <c:pt idx="93">
                        <c:v>0.60931990824184801</c:v>
                      </c:pt>
                      <c:pt idx="94">
                        <c:v>0.61587173521219096</c:v>
                      </c:pt>
                      <c:pt idx="95">
                        <c:v>0.62242356218253303</c:v>
                      </c:pt>
                      <c:pt idx="96">
                        <c:v>0.62897538915287599</c:v>
                      </c:pt>
                      <c:pt idx="97">
                        <c:v>0.63552721612321805</c:v>
                      </c:pt>
                      <c:pt idx="98">
                        <c:v>0.64207904309356101</c:v>
                      </c:pt>
                      <c:pt idx="99">
                        <c:v>0.64863087006390296</c:v>
                      </c:pt>
                      <c:pt idx="100">
                        <c:v>0.65518269703424603</c:v>
                      </c:pt>
                      <c:pt idx="101">
                        <c:v>0.66173452400458799</c:v>
                      </c:pt>
                      <c:pt idx="102">
                        <c:v>0.66828635097493005</c:v>
                      </c:pt>
                      <c:pt idx="103">
                        <c:v>0.67483817794527301</c:v>
                      </c:pt>
                      <c:pt idx="104">
                        <c:v>0.68139000491561497</c:v>
                      </c:pt>
                      <c:pt idx="105">
                        <c:v>0.68794183188595803</c:v>
                      </c:pt>
                      <c:pt idx="106">
                        <c:v>0.69449365885629999</c:v>
                      </c:pt>
                      <c:pt idx="107">
                        <c:v>0.70104548582664294</c:v>
                      </c:pt>
                      <c:pt idx="108">
                        <c:v>0.70759731279698501</c:v>
                      </c:pt>
                      <c:pt idx="109">
                        <c:v>0.71414913976732697</c:v>
                      </c:pt>
                      <c:pt idx="110">
                        <c:v>0.72070096673767003</c:v>
                      </c:pt>
                      <c:pt idx="111">
                        <c:v>0.72725279370801299</c:v>
                      </c:pt>
                      <c:pt idx="112">
                        <c:v>0.73380462067835495</c:v>
                      </c:pt>
                      <c:pt idx="113">
                        <c:v>0.74035644764869701</c:v>
                      </c:pt>
                      <c:pt idx="114">
                        <c:v>0.74690827461903997</c:v>
                      </c:pt>
                      <c:pt idx="115">
                        <c:v>0.75346010158938204</c:v>
                      </c:pt>
                      <c:pt idx="116">
                        <c:v>0.76001192855972499</c:v>
                      </c:pt>
                      <c:pt idx="117">
                        <c:v>0.76656375553006695</c:v>
                      </c:pt>
                      <c:pt idx="118">
                        <c:v>0.77311558250041001</c:v>
                      </c:pt>
                      <c:pt idx="119">
                        <c:v>0.77966740947075197</c:v>
                      </c:pt>
                      <c:pt idx="120">
                        <c:v>0.78621923644109504</c:v>
                      </c:pt>
                      <c:pt idx="121">
                        <c:v>0.79277106341143699</c:v>
                      </c:pt>
                      <c:pt idx="122">
                        <c:v>0.79932289038177895</c:v>
                      </c:pt>
                      <c:pt idx="123">
                        <c:v>0.80587471735212202</c:v>
                      </c:pt>
                      <c:pt idx="124">
                        <c:v>0.81242654432246397</c:v>
                      </c:pt>
                      <c:pt idx="125">
                        <c:v>0.81897837129280704</c:v>
                      </c:pt>
                      <c:pt idx="126">
                        <c:v>0.825530198263149</c:v>
                      </c:pt>
                      <c:pt idx="127">
                        <c:v>0.83208202523349195</c:v>
                      </c:pt>
                      <c:pt idx="128">
                        <c:v>0.83863385220383402</c:v>
                      </c:pt>
                      <c:pt idx="129">
                        <c:v>0.84518567917417697</c:v>
                      </c:pt>
                      <c:pt idx="130">
                        <c:v>0.85173750614451904</c:v>
                      </c:pt>
                      <c:pt idx="131">
                        <c:v>0.858289333114862</c:v>
                      </c:pt>
                      <c:pt idx="132">
                        <c:v>0.86484116008520395</c:v>
                      </c:pt>
                      <c:pt idx="133">
                        <c:v>0.87139298705554602</c:v>
                      </c:pt>
                      <c:pt idx="134">
                        <c:v>0.87794481402588898</c:v>
                      </c:pt>
                      <c:pt idx="135">
                        <c:v>0.88449664099623104</c:v>
                      </c:pt>
                      <c:pt idx="136">
                        <c:v>0.891048467966574</c:v>
                      </c:pt>
                      <c:pt idx="137">
                        <c:v>0.89760029493691595</c:v>
                      </c:pt>
                      <c:pt idx="138">
                        <c:v>0.90415212190725902</c:v>
                      </c:pt>
                      <c:pt idx="139">
                        <c:v>0.91070394887760098</c:v>
                      </c:pt>
                      <c:pt idx="140">
                        <c:v>0.91725577584794404</c:v>
                      </c:pt>
                      <c:pt idx="141">
                        <c:v>0.923807602818286</c:v>
                      </c:pt>
                      <c:pt idx="142">
                        <c:v>0.93035942978862796</c:v>
                      </c:pt>
                      <c:pt idx="143">
                        <c:v>0.93691125675897102</c:v>
                      </c:pt>
                      <c:pt idx="144">
                        <c:v>0.94346308372931398</c:v>
                      </c:pt>
                      <c:pt idx="145">
                        <c:v>0.95001491069965605</c:v>
                      </c:pt>
                      <c:pt idx="146">
                        <c:v>0.956566737669998</c:v>
                      </c:pt>
                      <c:pt idx="147">
                        <c:v>0.96311856464034096</c:v>
                      </c:pt>
                      <c:pt idx="148">
                        <c:v>0.96967039161068302</c:v>
                      </c:pt>
                      <c:pt idx="149">
                        <c:v>0.97622221858102598</c:v>
                      </c:pt>
                      <c:pt idx="150">
                        <c:v>0.98277404555136805</c:v>
                      </c:pt>
                      <c:pt idx="151">
                        <c:v>0.989325872521711</c:v>
                      </c:pt>
                      <c:pt idx="152">
                        <c:v>0.99587769949205296</c:v>
                      </c:pt>
                      <c:pt idx="153">
                        <c:v>1.0024295264623999</c:v>
                      </c:pt>
                      <c:pt idx="154">
                        <c:v>1.0089813534327401</c:v>
                      </c:pt>
                      <c:pt idx="155">
                        <c:v>1.01553318040308</c:v>
                      </c:pt>
                      <c:pt idx="156">
                        <c:v>1.02208500737342</c:v>
                      </c:pt>
                      <c:pt idx="157">
                        <c:v>1.02863683434377</c:v>
                      </c:pt>
                      <c:pt idx="158">
                        <c:v>1.0351886613141099</c:v>
                      </c:pt>
                      <c:pt idx="159">
                        <c:v>1.0417404882844501</c:v>
                      </c:pt>
                      <c:pt idx="160">
                        <c:v>1.0482923152547901</c:v>
                      </c:pt>
                      <c:pt idx="161">
                        <c:v>1.05484414222514</c:v>
                      </c:pt>
                      <c:pt idx="162">
                        <c:v>1.06139596919548</c:v>
                      </c:pt>
                      <c:pt idx="163">
                        <c:v>1.0679477961658199</c:v>
                      </c:pt>
                      <c:pt idx="164">
                        <c:v>1.0744996231361601</c:v>
                      </c:pt>
                      <c:pt idx="165">
                        <c:v>1.08105145010651</c:v>
                      </c:pt>
                      <c:pt idx="166">
                        <c:v>1.08760327707685</c:v>
                      </c:pt>
                      <c:pt idx="167">
                        <c:v>1.09415510404719</c:v>
                      </c:pt>
                      <c:pt idx="168">
                        <c:v>1.1007069310175299</c:v>
                      </c:pt>
                      <c:pt idx="169">
                        <c:v>1.1072587579878701</c:v>
                      </c:pt>
                      <c:pt idx="170">
                        <c:v>1.1138105849582201</c:v>
                      </c:pt>
                      <c:pt idx="171">
                        <c:v>1.12036241192856</c:v>
                      </c:pt>
                      <c:pt idx="172">
                        <c:v>1.1269142388989</c:v>
                      </c:pt>
                      <c:pt idx="173">
                        <c:v>1.1334660658692399</c:v>
                      </c:pt>
                      <c:pt idx="174">
                        <c:v>1.1400178928395901</c:v>
                      </c:pt>
                      <c:pt idx="175">
                        <c:v>1.1465697198099301</c:v>
                      </c:pt>
                      <c:pt idx="176">
                        <c:v>1.15312154678027</c:v>
                      </c:pt>
                      <c:pt idx="177">
                        <c:v>1.15967337375061</c:v>
                      </c:pt>
                      <c:pt idx="178">
                        <c:v>1.1662252007209599</c:v>
                      </c:pt>
                      <c:pt idx="179">
                        <c:v>1.1727770276913001</c:v>
                      </c:pt>
                      <c:pt idx="180">
                        <c:v>1.1793288546616401</c:v>
                      </c:pt>
                      <c:pt idx="181">
                        <c:v>1.18588068163198</c:v>
                      </c:pt>
                      <c:pt idx="182">
                        <c:v>1.19243250860233</c:v>
                      </c:pt>
                      <c:pt idx="183">
                        <c:v>1.1989843355726699</c:v>
                      </c:pt>
                      <c:pt idx="184">
                        <c:v>1.2055361625430101</c:v>
                      </c:pt>
                      <c:pt idx="185">
                        <c:v>1.2120879895133501</c:v>
                      </c:pt>
                      <c:pt idx="186">
                        <c:v>1.2186398164837</c:v>
                      </c:pt>
                      <c:pt idx="187">
                        <c:v>1.22519164345404</c:v>
                      </c:pt>
                      <c:pt idx="188">
                        <c:v>1.2317434704243799</c:v>
                      </c:pt>
                      <c:pt idx="189">
                        <c:v>1.2382952973947201</c:v>
                      </c:pt>
                      <c:pt idx="190">
                        <c:v>1.2448471243650701</c:v>
                      </c:pt>
                      <c:pt idx="191">
                        <c:v>1.25139895133541</c:v>
                      </c:pt>
                      <c:pt idx="192">
                        <c:v>1.25795077830575</c:v>
                      </c:pt>
                      <c:pt idx="193">
                        <c:v>1.2645026052760899</c:v>
                      </c:pt>
                      <c:pt idx="194">
                        <c:v>1.2710544322464401</c:v>
                      </c:pt>
                      <c:pt idx="195">
                        <c:v>1.2776062592167801</c:v>
                      </c:pt>
                      <c:pt idx="196">
                        <c:v>1.28415808618712</c:v>
                      </c:pt>
                      <c:pt idx="197">
                        <c:v>1.29070991315746</c:v>
                      </c:pt>
                      <c:pt idx="198">
                        <c:v>1.2972617401278099</c:v>
                      </c:pt>
                      <c:pt idx="199">
                        <c:v>1.3038135670981501</c:v>
                      </c:pt>
                      <c:pt idx="200">
                        <c:v>1.3103653940684901</c:v>
                      </c:pt>
                      <c:pt idx="201">
                        <c:v>1.31691722103883</c:v>
                      </c:pt>
                      <c:pt idx="202">
                        <c:v>1.32346904800918</c:v>
                      </c:pt>
                      <c:pt idx="203">
                        <c:v>1.3300208749795199</c:v>
                      </c:pt>
                      <c:pt idx="204">
                        <c:v>1.3365727019498601</c:v>
                      </c:pt>
                      <c:pt idx="205">
                        <c:v>1.3431245289202001</c:v>
                      </c:pt>
                      <c:pt idx="206">
                        <c:v>1.34967635589055</c:v>
                      </c:pt>
                      <c:pt idx="207">
                        <c:v>1.35622818286089</c:v>
                      </c:pt>
                      <c:pt idx="208">
                        <c:v>1.3627800098312299</c:v>
                      </c:pt>
                      <c:pt idx="209">
                        <c:v>1.3693318368015699</c:v>
                      </c:pt>
                      <c:pt idx="210">
                        <c:v>1.3758836637719201</c:v>
                      </c:pt>
                      <c:pt idx="211">
                        <c:v>1.38243549074226</c:v>
                      </c:pt>
                      <c:pt idx="212">
                        <c:v>1.3889873177126</c:v>
                      </c:pt>
                      <c:pt idx="213">
                        <c:v>1.3955391446829399</c:v>
                      </c:pt>
                      <c:pt idx="214">
                        <c:v>1.4020909716532901</c:v>
                      </c:pt>
                      <c:pt idx="215">
                        <c:v>1.4086427986236301</c:v>
                      </c:pt>
                      <c:pt idx="216">
                        <c:v>1.41519462559397</c:v>
                      </c:pt>
                      <c:pt idx="217">
                        <c:v>1.42174645256431</c:v>
                      </c:pt>
                      <c:pt idx="218">
                        <c:v>1.4282982795346599</c:v>
                      </c:pt>
                      <c:pt idx="219">
                        <c:v>1.4348501065049999</c:v>
                      </c:pt>
                      <c:pt idx="220">
                        <c:v>1.4414019334753401</c:v>
                      </c:pt>
                      <c:pt idx="221">
                        <c:v>1.44795376044568</c:v>
                      </c:pt>
                      <c:pt idx="222">
                        <c:v>1.45450558741602</c:v>
                      </c:pt>
                      <c:pt idx="223">
                        <c:v>1.4610574143863699</c:v>
                      </c:pt>
                      <c:pt idx="224">
                        <c:v>1.4676092413567099</c:v>
                      </c:pt>
                      <c:pt idx="225">
                        <c:v>1.4741610683270501</c:v>
                      </c:pt>
                      <c:pt idx="226">
                        <c:v>1.48071289529739</c:v>
                      </c:pt>
                      <c:pt idx="227">
                        <c:v>1.48726472226774</c:v>
                      </c:pt>
                      <c:pt idx="228">
                        <c:v>1.4938165492380799</c:v>
                      </c:pt>
                      <c:pt idx="229">
                        <c:v>1.5003683762084199</c:v>
                      </c:pt>
                      <c:pt idx="230">
                        <c:v>1.5069202031787601</c:v>
                      </c:pt>
                      <c:pt idx="231">
                        <c:v>1.51347203014911</c:v>
                      </c:pt>
                      <c:pt idx="232">
                        <c:v>1.52002385711945</c:v>
                      </c:pt>
                      <c:pt idx="233">
                        <c:v>1.5265756840897899</c:v>
                      </c:pt>
                      <c:pt idx="234">
                        <c:v>1.5331275110601299</c:v>
                      </c:pt>
                      <c:pt idx="235">
                        <c:v>1.5396793380304801</c:v>
                      </c:pt>
                      <c:pt idx="236">
                        <c:v>1.54623116500082</c:v>
                      </c:pt>
                      <c:pt idx="237">
                        <c:v>1.55278299197116</c:v>
                      </c:pt>
                      <c:pt idx="238">
                        <c:v>1.5593348189414999</c:v>
                      </c:pt>
                      <c:pt idx="239">
                        <c:v>1.5658866459118499</c:v>
                      </c:pt>
                      <c:pt idx="240">
                        <c:v>1.5724384728821901</c:v>
                      </c:pt>
                      <c:pt idx="241">
                        <c:v>1.57899029985253</c:v>
                      </c:pt>
                      <c:pt idx="242">
                        <c:v>1.58554212682287</c:v>
                      </c:pt>
                      <c:pt idx="243">
                        <c:v>1.5920939537932199</c:v>
                      </c:pt>
                      <c:pt idx="244">
                        <c:v>1.5986457807635599</c:v>
                      </c:pt>
                      <c:pt idx="245">
                        <c:v>1.6051976077339001</c:v>
                      </c:pt>
                      <c:pt idx="246">
                        <c:v>1.61174943470424</c:v>
                      </c:pt>
                      <c:pt idx="247">
                        <c:v>1.61830126167459</c:v>
                      </c:pt>
                      <c:pt idx="248">
                        <c:v>1.6248530886449299</c:v>
                      </c:pt>
                      <c:pt idx="249">
                        <c:v>1.6314049156152699</c:v>
                      </c:pt>
                      <c:pt idx="250">
                        <c:v>1.6379567425856101</c:v>
                      </c:pt>
                      <c:pt idx="251">
                        <c:v>1.64450856955596</c:v>
                      </c:pt>
                      <c:pt idx="252">
                        <c:v>1.6510603965263</c:v>
                      </c:pt>
                      <c:pt idx="253">
                        <c:v>1.6576122234966399</c:v>
                      </c:pt>
                      <c:pt idx="254">
                        <c:v>1.6641640504669799</c:v>
                      </c:pt>
                      <c:pt idx="255">
                        <c:v>1.6707158774373301</c:v>
                      </c:pt>
                      <c:pt idx="256">
                        <c:v>1.67726770440767</c:v>
                      </c:pt>
                      <c:pt idx="257">
                        <c:v>1.68381953137801</c:v>
                      </c:pt>
                      <c:pt idx="258">
                        <c:v>1.69037135834835</c:v>
                      </c:pt>
                      <c:pt idx="259">
                        <c:v>1.6969231853186999</c:v>
                      </c:pt>
                      <c:pt idx="260">
                        <c:v>1.7034750122890401</c:v>
                      </c:pt>
                      <c:pt idx="261">
                        <c:v>1.71002683925938</c:v>
                      </c:pt>
                      <c:pt idx="262">
                        <c:v>1.71657866622972</c:v>
                      </c:pt>
                      <c:pt idx="263">
                        <c:v>1.7231304932000699</c:v>
                      </c:pt>
                      <c:pt idx="264">
                        <c:v>1.7296823201704099</c:v>
                      </c:pt>
                      <c:pt idx="265">
                        <c:v>1.7362341471407501</c:v>
                      </c:pt>
                      <c:pt idx="266">
                        <c:v>1.74278597411109</c:v>
                      </c:pt>
                      <c:pt idx="267">
                        <c:v>1.74933780108144</c:v>
                      </c:pt>
                      <c:pt idx="268">
                        <c:v>1.7558896280517799</c:v>
                      </c:pt>
                      <c:pt idx="269">
                        <c:v>1.7624414550221199</c:v>
                      </c:pt>
                      <c:pt idx="270">
                        <c:v>1.7689932819924601</c:v>
                      </c:pt>
                      <c:pt idx="271">
                        <c:v>1.77554510896281</c:v>
                      </c:pt>
                      <c:pt idx="272">
                        <c:v>1.78209693593315</c:v>
                      </c:pt>
                      <c:pt idx="273">
                        <c:v>1.78864876290349</c:v>
                      </c:pt>
                      <c:pt idx="274">
                        <c:v>1.7952005898738299</c:v>
                      </c:pt>
                      <c:pt idx="275">
                        <c:v>1.8017524168441801</c:v>
                      </c:pt>
                      <c:pt idx="276">
                        <c:v>1.80830424381452</c:v>
                      </c:pt>
                      <c:pt idx="277">
                        <c:v>1.81485607078486</c:v>
                      </c:pt>
                      <c:pt idx="278">
                        <c:v>1.8214078977552</c:v>
                      </c:pt>
                      <c:pt idx="279">
                        <c:v>1.8279597247255399</c:v>
                      </c:pt>
                      <c:pt idx="280">
                        <c:v>1.8345115516958901</c:v>
                      </c:pt>
                      <c:pt idx="281">
                        <c:v>1.84106337866623</c:v>
                      </c:pt>
                      <c:pt idx="282">
                        <c:v>1.84761520563657</c:v>
                      </c:pt>
                      <c:pt idx="283">
                        <c:v>1.85416703260691</c:v>
                      </c:pt>
                      <c:pt idx="284">
                        <c:v>1.8607188595772599</c:v>
                      </c:pt>
                      <c:pt idx="285">
                        <c:v>1.8672706865476001</c:v>
                      </c:pt>
                      <c:pt idx="286">
                        <c:v>1.87382251351794</c:v>
                      </c:pt>
                      <c:pt idx="287">
                        <c:v>1.88037434048828</c:v>
                      </c:pt>
                      <c:pt idx="288">
                        <c:v>1.88692616745863</c:v>
                      </c:pt>
                      <c:pt idx="289">
                        <c:v>1.8934779944289699</c:v>
                      </c:pt>
                      <c:pt idx="290">
                        <c:v>1.9000298213993101</c:v>
                      </c:pt>
                      <c:pt idx="291">
                        <c:v>1.9065816483696501</c:v>
                      </c:pt>
                      <c:pt idx="292">
                        <c:v>1.91313347534</c:v>
                      </c:pt>
                      <c:pt idx="293">
                        <c:v>1.91968530231034</c:v>
                      </c:pt>
                      <c:pt idx="294">
                        <c:v>1.9262371292806799</c:v>
                      </c:pt>
                      <c:pt idx="295">
                        <c:v>1.9327889562510201</c:v>
                      </c:pt>
                      <c:pt idx="296">
                        <c:v>1.93934078322137</c:v>
                      </c:pt>
                      <c:pt idx="297">
                        <c:v>1.94589261019171</c:v>
                      </c:pt>
                      <c:pt idx="298">
                        <c:v>1.95244443716205</c:v>
                      </c:pt>
                      <c:pt idx="299">
                        <c:v>1.9589962641323899</c:v>
                      </c:pt>
                      <c:pt idx="300">
                        <c:v>1.9655480911027401</c:v>
                      </c:pt>
                      <c:pt idx="301">
                        <c:v>1.97209991807308</c:v>
                      </c:pt>
                      <c:pt idx="302">
                        <c:v>1.97865174504342</c:v>
                      </c:pt>
                      <c:pt idx="303">
                        <c:v>1.98520357201376</c:v>
                      </c:pt>
                      <c:pt idx="304">
                        <c:v>1.9917553989841099</c:v>
                      </c:pt>
                      <c:pt idx="305">
                        <c:v>1.9983072259544501</c:v>
                      </c:pt>
                      <c:pt idx="306">
                        <c:v>2.0048590529247901</c:v>
                      </c:pt>
                      <c:pt idx="307">
                        <c:v>2.0114108798951298</c:v>
                      </c:pt>
                      <c:pt idx="308">
                        <c:v>2.0179627068654802</c:v>
                      </c:pt>
                      <c:pt idx="309">
                        <c:v>2.0245145338358199</c:v>
                      </c:pt>
                      <c:pt idx="310">
                        <c:v>2.0310663608061601</c:v>
                      </c:pt>
                      <c:pt idx="311">
                        <c:v>2.0376181877764998</c:v>
                      </c:pt>
                      <c:pt idx="312">
                        <c:v>2.0441700147468498</c:v>
                      </c:pt>
                      <c:pt idx="313">
                        <c:v>2.05072184171719</c:v>
                      </c:pt>
                      <c:pt idx="314">
                        <c:v>2.0572736686875301</c:v>
                      </c:pt>
                      <c:pt idx="315">
                        <c:v>2.0638254956578699</c:v>
                      </c:pt>
                      <c:pt idx="316">
                        <c:v>2.0703773226282198</c:v>
                      </c:pt>
                      <c:pt idx="317">
                        <c:v>2.07692914959856</c:v>
                      </c:pt>
                      <c:pt idx="318">
                        <c:v>2.0834809765689002</c:v>
                      </c:pt>
                      <c:pt idx="319">
                        <c:v>2.0900328035392399</c:v>
                      </c:pt>
                      <c:pt idx="320">
                        <c:v>2.0965846305095899</c:v>
                      </c:pt>
                      <c:pt idx="321">
                        <c:v>2.1031364574799301</c:v>
                      </c:pt>
                      <c:pt idx="322">
                        <c:v>2.1096882844502698</c:v>
                      </c:pt>
                      <c:pt idx="323">
                        <c:v>2.11624011142061</c:v>
                      </c:pt>
                      <c:pt idx="324">
                        <c:v>2.1227919383909502</c:v>
                      </c:pt>
                      <c:pt idx="325">
                        <c:v>2.1293437653613001</c:v>
                      </c:pt>
                      <c:pt idx="326">
                        <c:v>2.1358955923316398</c:v>
                      </c:pt>
                      <c:pt idx="327">
                        <c:v>2.14244741930198</c:v>
                      </c:pt>
                      <c:pt idx="328">
                        <c:v>2.14899924627233</c:v>
                      </c:pt>
                      <c:pt idx="329">
                        <c:v>2.1555510732426701</c:v>
                      </c:pt>
                      <c:pt idx="330">
                        <c:v>2.1621029002130099</c:v>
                      </c:pt>
                      <c:pt idx="331">
                        <c:v>2.1686547271833501</c:v>
                      </c:pt>
                      <c:pt idx="332">
                        <c:v>2.1752065541537</c:v>
                      </c:pt>
                      <c:pt idx="333">
                        <c:v>2.1817583811240402</c:v>
                      </c:pt>
                      <c:pt idx="334">
                        <c:v>2.1883102080943799</c:v>
                      </c:pt>
                      <c:pt idx="335">
                        <c:v>2.1948620350647201</c:v>
                      </c:pt>
                      <c:pt idx="336">
                        <c:v>2.2014138620350598</c:v>
                      </c:pt>
                      <c:pt idx="337">
                        <c:v>2.2079656890054098</c:v>
                      </c:pt>
                      <c:pt idx="338">
                        <c:v>2.21451751597575</c:v>
                      </c:pt>
                      <c:pt idx="339">
                        <c:v>2.2210693429460902</c:v>
                      </c:pt>
                      <c:pt idx="340">
                        <c:v>2.2276211699164299</c:v>
                      </c:pt>
                      <c:pt idx="341">
                        <c:v>2.2341729968867798</c:v>
                      </c:pt>
                      <c:pt idx="342">
                        <c:v>2.24072482385712</c:v>
                      </c:pt>
                      <c:pt idx="343">
                        <c:v>2.2472766508274602</c:v>
                      </c:pt>
                      <c:pt idx="344">
                        <c:v>2.2538284777977999</c:v>
                      </c:pt>
                      <c:pt idx="345">
                        <c:v>2.2603803047681499</c:v>
                      </c:pt>
                      <c:pt idx="346">
                        <c:v>2.2669321317384901</c:v>
                      </c:pt>
                      <c:pt idx="347">
                        <c:v>2.2734839587088298</c:v>
                      </c:pt>
                      <c:pt idx="348">
                        <c:v>2.28003578567917</c:v>
                      </c:pt>
                      <c:pt idx="349">
                        <c:v>2.2865876126495199</c:v>
                      </c:pt>
                      <c:pt idx="350">
                        <c:v>2.2931394396198601</c:v>
                      </c:pt>
                      <c:pt idx="351">
                        <c:v>2.2996912665901998</c:v>
                      </c:pt>
                      <c:pt idx="352">
                        <c:v>2.30624309356054</c:v>
                      </c:pt>
                      <c:pt idx="353">
                        <c:v>2.31279492053089</c:v>
                      </c:pt>
                      <c:pt idx="354">
                        <c:v>2.3193467475012302</c:v>
                      </c:pt>
                      <c:pt idx="355">
                        <c:v>2.3258985744715699</c:v>
                      </c:pt>
                      <c:pt idx="356">
                        <c:v>2.3324504014419101</c:v>
                      </c:pt>
                      <c:pt idx="357">
                        <c:v>2.33900222841226</c:v>
                      </c:pt>
                      <c:pt idx="358">
                        <c:v>2.3455540553826002</c:v>
                      </c:pt>
                      <c:pt idx="359">
                        <c:v>2.3521058823529399</c:v>
                      </c:pt>
                      <c:pt idx="360">
                        <c:v>2.3586577093232801</c:v>
                      </c:pt>
                      <c:pt idx="361">
                        <c:v>2.3652095362936301</c:v>
                      </c:pt>
                      <c:pt idx="362">
                        <c:v>2.3717613632639698</c:v>
                      </c:pt>
                      <c:pt idx="363">
                        <c:v>2.37831319023431</c:v>
                      </c:pt>
                      <c:pt idx="364">
                        <c:v>2.3848650172046502</c:v>
                      </c:pt>
                      <c:pt idx="365">
                        <c:v>2.3914168441750001</c:v>
                      </c:pt>
                      <c:pt idx="366">
                        <c:v>2.3979686711453398</c:v>
                      </c:pt>
                      <c:pt idx="367">
                        <c:v>2.40452049811568</c:v>
                      </c:pt>
                      <c:pt idx="368">
                        <c:v>2.4110723250860202</c:v>
                      </c:pt>
                      <c:pt idx="369">
                        <c:v>2.4176241520563702</c:v>
                      </c:pt>
                      <c:pt idx="370">
                        <c:v>2.4241759790267099</c:v>
                      </c:pt>
                      <c:pt idx="371">
                        <c:v>2.4307278059970501</c:v>
                      </c:pt>
                      <c:pt idx="372">
                        <c:v>2.4372796329673898</c:v>
                      </c:pt>
                      <c:pt idx="373">
                        <c:v>2.4438314599377402</c:v>
                      </c:pt>
                      <c:pt idx="374">
                        <c:v>2.4503832869080799</c:v>
                      </c:pt>
                      <c:pt idx="375">
                        <c:v>2.4569351138784201</c:v>
                      </c:pt>
                      <c:pt idx="376">
                        <c:v>2.4634869408487599</c:v>
                      </c:pt>
                      <c:pt idx="377">
                        <c:v>2.4700387678191098</c:v>
                      </c:pt>
                      <c:pt idx="378">
                        <c:v>2.47659059478945</c:v>
                      </c:pt>
                      <c:pt idx="379">
                        <c:v>2.4831424217597902</c:v>
                      </c:pt>
                      <c:pt idx="380">
                        <c:v>2.4896942487301299</c:v>
                      </c:pt>
                      <c:pt idx="381">
                        <c:v>2.4962460757004798</c:v>
                      </c:pt>
                      <c:pt idx="382">
                        <c:v>2.50279790267082</c:v>
                      </c:pt>
                      <c:pt idx="383">
                        <c:v>2.5093497296411602</c:v>
                      </c:pt>
                      <c:pt idx="384">
                        <c:v>2.5159015566114999</c:v>
                      </c:pt>
                      <c:pt idx="385">
                        <c:v>2.5224533835818499</c:v>
                      </c:pt>
                      <c:pt idx="386">
                        <c:v>2.5290052105521901</c:v>
                      </c:pt>
                      <c:pt idx="387">
                        <c:v>2.5355570375225298</c:v>
                      </c:pt>
                      <c:pt idx="388">
                        <c:v>2.54210886449287</c:v>
                      </c:pt>
                      <c:pt idx="389">
                        <c:v>2.5486606914632199</c:v>
                      </c:pt>
                      <c:pt idx="390">
                        <c:v>2.5552125184335601</c:v>
                      </c:pt>
                      <c:pt idx="391">
                        <c:v>2.5617643454038999</c:v>
                      </c:pt>
                      <c:pt idx="392">
                        <c:v>2.56831617237424</c:v>
                      </c:pt>
                      <c:pt idx="393">
                        <c:v>2.5748679993445802</c:v>
                      </c:pt>
                      <c:pt idx="394">
                        <c:v>2.5814198263149302</c:v>
                      </c:pt>
                      <c:pt idx="395">
                        <c:v>2.5879716532852699</c:v>
                      </c:pt>
                      <c:pt idx="396">
                        <c:v>2.5945234802556101</c:v>
                      </c:pt>
                      <c:pt idx="397">
                        <c:v>2.6010753072259498</c:v>
                      </c:pt>
                      <c:pt idx="398">
                        <c:v>2.6076271341963002</c:v>
                      </c:pt>
                      <c:pt idx="399">
                        <c:v>2.6141789611666399</c:v>
                      </c:pt>
                      <c:pt idx="400">
                        <c:v>2.6207307881369801</c:v>
                      </c:pt>
                      <c:pt idx="401">
                        <c:v>2.6272826151073199</c:v>
                      </c:pt>
                      <c:pt idx="402">
                        <c:v>2.6338344420776698</c:v>
                      </c:pt>
                      <c:pt idx="403">
                        <c:v>2.64038626904801</c:v>
                      </c:pt>
                      <c:pt idx="404">
                        <c:v>2.6469380960183502</c:v>
                      </c:pt>
                      <c:pt idx="405">
                        <c:v>2.6534899229886899</c:v>
                      </c:pt>
                      <c:pt idx="406">
                        <c:v>2.6600417499590399</c:v>
                      </c:pt>
                      <c:pt idx="407">
                        <c:v>2.66659357692938</c:v>
                      </c:pt>
                      <c:pt idx="408">
                        <c:v>2.6731454038997202</c:v>
                      </c:pt>
                      <c:pt idx="409">
                        <c:v>2.67969723087006</c:v>
                      </c:pt>
                      <c:pt idx="410">
                        <c:v>2.6862490578404099</c:v>
                      </c:pt>
                      <c:pt idx="411">
                        <c:v>2.6928008848107501</c:v>
                      </c:pt>
                      <c:pt idx="412">
                        <c:v>2.6993527117810898</c:v>
                      </c:pt>
                      <c:pt idx="413">
                        <c:v>2.70590453875143</c:v>
                      </c:pt>
                      <c:pt idx="414">
                        <c:v>2.7124563657217799</c:v>
                      </c:pt>
                      <c:pt idx="415">
                        <c:v>2.7190081926921201</c:v>
                      </c:pt>
                      <c:pt idx="416">
                        <c:v>2.7255600196624599</c:v>
                      </c:pt>
                      <c:pt idx="417">
                        <c:v>2.7321118466328</c:v>
                      </c:pt>
                      <c:pt idx="418">
                        <c:v>2.73866367360315</c:v>
                      </c:pt>
                      <c:pt idx="419">
                        <c:v>2.7452155005734902</c:v>
                      </c:pt>
                      <c:pt idx="420">
                        <c:v>2.7517673275438299</c:v>
                      </c:pt>
                      <c:pt idx="421">
                        <c:v>2.7583191545141701</c:v>
                      </c:pt>
                      <c:pt idx="422">
                        <c:v>2.76487098148452</c:v>
                      </c:pt>
                      <c:pt idx="423">
                        <c:v>2.7714228084548602</c:v>
                      </c:pt>
                      <c:pt idx="424">
                        <c:v>2.7779746354252</c:v>
                      </c:pt>
                      <c:pt idx="425">
                        <c:v>2.7845264623955401</c:v>
                      </c:pt>
                      <c:pt idx="426">
                        <c:v>2.7910782893658901</c:v>
                      </c:pt>
                      <c:pt idx="427">
                        <c:v>2.7976301163362298</c:v>
                      </c:pt>
                      <c:pt idx="428">
                        <c:v>2.80418194330657</c:v>
                      </c:pt>
                      <c:pt idx="429">
                        <c:v>2.8107337702769102</c:v>
                      </c:pt>
                      <c:pt idx="430">
                        <c:v>2.8172855972472601</c:v>
                      </c:pt>
                      <c:pt idx="431">
                        <c:v>2.8238374242175999</c:v>
                      </c:pt>
                      <c:pt idx="432">
                        <c:v>2.83038925118794</c:v>
                      </c:pt>
                      <c:pt idx="433">
                        <c:v>2.8369410781582798</c:v>
                      </c:pt>
                      <c:pt idx="434">
                        <c:v>2.8434929051286302</c:v>
                      </c:pt>
                      <c:pt idx="435">
                        <c:v>2.8500447320989699</c:v>
                      </c:pt>
                      <c:pt idx="436">
                        <c:v>2.8565965590693101</c:v>
                      </c:pt>
                      <c:pt idx="437">
                        <c:v>2.8631483860396498</c:v>
                      </c:pt>
                      <c:pt idx="438">
                        <c:v>2.8697002130099998</c:v>
                      </c:pt>
                      <c:pt idx="439">
                        <c:v>2.87625203998034</c:v>
                      </c:pt>
                      <c:pt idx="440">
                        <c:v>2.8828038669506801</c:v>
                      </c:pt>
                      <c:pt idx="441">
                        <c:v>2.8893556939210199</c:v>
                      </c:pt>
                      <c:pt idx="442">
                        <c:v>2.8959075208913698</c:v>
                      </c:pt>
                      <c:pt idx="443">
                        <c:v>2.90245934786171</c:v>
                      </c:pt>
                      <c:pt idx="444">
                        <c:v>2.9090111748320502</c:v>
                      </c:pt>
                      <c:pt idx="445">
                        <c:v>2.9155630018023899</c:v>
                      </c:pt>
                      <c:pt idx="446">
                        <c:v>2.9221148287727301</c:v>
                      </c:pt>
                      <c:pt idx="447">
                        <c:v>2.92866665574308</c:v>
                      </c:pt>
                      <c:pt idx="448">
                        <c:v>2.9352184827134198</c:v>
                      </c:pt>
                      <c:pt idx="449">
                        <c:v>2.94177030968376</c:v>
                      </c:pt>
                      <c:pt idx="450">
                        <c:v>2.9483221366541001</c:v>
                      </c:pt>
                      <c:pt idx="451">
                        <c:v>2.9548739636244501</c:v>
                      </c:pt>
                      <c:pt idx="452">
                        <c:v>2.9614257905947898</c:v>
                      </c:pt>
                      <c:pt idx="453">
                        <c:v>2.96797761756513</c:v>
                      </c:pt>
                      <c:pt idx="454">
                        <c:v>2.9745294445354702</c:v>
                      </c:pt>
                      <c:pt idx="455">
                        <c:v>2.9810812715058201</c:v>
                      </c:pt>
                      <c:pt idx="456">
                        <c:v>2.9876330984761599</c:v>
                      </c:pt>
                      <c:pt idx="457">
                        <c:v>2.9941849254465001</c:v>
                      </c:pt>
                      <c:pt idx="458">
                        <c:v>3.0007367524168398</c:v>
                      </c:pt>
                      <c:pt idx="459">
                        <c:v>3.0072885793871902</c:v>
                      </c:pt>
                      <c:pt idx="460">
                        <c:v>3.0138404063575299</c:v>
                      </c:pt>
                      <c:pt idx="461">
                        <c:v>3.0203922333278701</c:v>
                      </c:pt>
                      <c:pt idx="462">
                        <c:v>3.0269440602982098</c:v>
                      </c:pt>
                      <c:pt idx="463">
                        <c:v>3.0334958872685598</c:v>
                      </c:pt>
                      <c:pt idx="464">
                        <c:v>3.0400477142389</c:v>
                      </c:pt>
                      <c:pt idx="465">
                        <c:v>3.0465995412092401</c:v>
                      </c:pt>
                      <c:pt idx="466">
                        <c:v>3.0531513681795799</c:v>
                      </c:pt>
                      <c:pt idx="467">
                        <c:v>3.0597031951499298</c:v>
                      </c:pt>
                      <c:pt idx="468">
                        <c:v>3.06625502212027</c:v>
                      </c:pt>
                      <c:pt idx="469">
                        <c:v>3.0728068490906102</c:v>
                      </c:pt>
                      <c:pt idx="470">
                        <c:v>3.0793586760609499</c:v>
                      </c:pt>
                      <c:pt idx="471">
                        <c:v>3.0859105030312999</c:v>
                      </c:pt>
                      <c:pt idx="472">
                        <c:v>3.0924623300016401</c:v>
                      </c:pt>
                      <c:pt idx="473">
                        <c:v>3.0990141569719798</c:v>
                      </c:pt>
                      <c:pt idx="474">
                        <c:v>3.10556598394232</c:v>
                      </c:pt>
                      <c:pt idx="475">
                        <c:v>3.1121178109126699</c:v>
                      </c:pt>
                      <c:pt idx="476">
                        <c:v>3.1186696378830101</c:v>
                      </c:pt>
                      <c:pt idx="477">
                        <c:v>3.1252214648533498</c:v>
                      </c:pt>
                      <c:pt idx="478">
                        <c:v>3.13177329182369</c:v>
                      </c:pt>
                      <c:pt idx="479">
                        <c:v>3.13832511879404</c:v>
                      </c:pt>
                      <c:pt idx="480">
                        <c:v>3.1448769457643801</c:v>
                      </c:pt>
                      <c:pt idx="481">
                        <c:v>3.1514287727347199</c:v>
                      </c:pt>
                      <c:pt idx="482">
                        <c:v>3.1579805997050601</c:v>
                      </c:pt>
                      <c:pt idx="483">
                        <c:v>3.16453242667541</c:v>
                      </c:pt>
                      <c:pt idx="484">
                        <c:v>3.1710842536457502</c:v>
                      </c:pt>
                      <c:pt idx="485">
                        <c:v>3.1776360806160899</c:v>
                      </c:pt>
                      <c:pt idx="486">
                        <c:v>3.1841879075864301</c:v>
                      </c:pt>
                      <c:pt idx="487">
                        <c:v>3.1907397345567801</c:v>
                      </c:pt>
                      <c:pt idx="488">
                        <c:v>3.1972915615271198</c:v>
                      </c:pt>
                      <c:pt idx="489">
                        <c:v>3.20384338849746</c:v>
                      </c:pt>
                      <c:pt idx="490">
                        <c:v>3.2103952154678002</c:v>
                      </c:pt>
                      <c:pt idx="491">
                        <c:v>3.2169470424381501</c:v>
                      </c:pt>
                      <c:pt idx="492">
                        <c:v>3.2234988694084898</c:v>
                      </c:pt>
                      <c:pt idx="493">
                        <c:v>3.23005069637883</c:v>
                      </c:pt>
                      <c:pt idx="494">
                        <c:v>3.2366025233491702</c:v>
                      </c:pt>
                      <c:pt idx="495">
                        <c:v>3.2431543503195202</c:v>
                      </c:pt>
                      <c:pt idx="496">
                        <c:v>3.2497061772898599</c:v>
                      </c:pt>
                      <c:pt idx="497">
                        <c:v>3.2562580042602001</c:v>
                      </c:pt>
                      <c:pt idx="498">
                        <c:v>3.2628098312305398</c:v>
                      </c:pt>
                      <c:pt idx="499">
                        <c:v>3.2693616582008902</c:v>
                      </c:pt>
                      <c:pt idx="500">
                        <c:v>3.2759134851712299</c:v>
                      </c:pt>
                      <c:pt idx="501">
                        <c:v>3.2824653121415701</c:v>
                      </c:pt>
                      <c:pt idx="502">
                        <c:v>3.2890171391119098</c:v>
                      </c:pt>
                      <c:pt idx="503">
                        <c:v>3.29556896608225</c:v>
                      </c:pt>
                      <c:pt idx="504">
                        <c:v>3.3021207930526</c:v>
                      </c:pt>
                      <c:pt idx="505">
                        <c:v>3.3086726200229402</c:v>
                      </c:pt>
                      <c:pt idx="506">
                        <c:v>3.3152244469932799</c:v>
                      </c:pt>
                      <c:pt idx="507">
                        <c:v>3.3217762739636201</c:v>
                      </c:pt>
                      <c:pt idx="508">
                        <c:v>3.32832810093397</c:v>
                      </c:pt>
                      <c:pt idx="509">
                        <c:v>3.3348799279043102</c:v>
                      </c:pt>
                      <c:pt idx="510">
                        <c:v>3.3414317548746499</c:v>
                      </c:pt>
                      <c:pt idx="511">
                        <c:v>3.3479835818449901</c:v>
                      </c:pt>
                      <c:pt idx="512">
                        <c:v>3.3545354088153401</c:v>
                      </c:pt>
                      <c:pt idx="513">
                        <c:v>3.3610872357856798</c:v>
                      </c:pt>
                      <c:pt idx="514">
                        <c:v>3.36763906275602</c:v>
                      </c:pt>
                      <c:pt idx="515">
                        <c:v>3.3741908897263602</c:v>
                      </c:pt>
                      <c:pt idx="516">
                        <c:v>3.3807427166967101</c:v>
                      </c:pt>
                      <c:pt idx="517">
                        <c:v>3.3872945436670499</c:v>
                      </c:pt>
                      <c:pt idx="518">
                        <c:v>3.39384637063739</c:v>
                      </c:pt>
                      <c:pt idx="519">
                        <c:v>3.4003981976077302</c:v>
                      </c:pt>
                      <c:pt idx="520">
                        <c:v>3.4069500245780802</c:v>
                      </c:pt>
                      <c:pt idx="521">
                        <c:v>3.4135018515484199</c:v>
                      </c:pt>
                      <c:pt idx="522">
                        <c:v>3.4200536785187601</c:v>
                      </c:pt>
                      <c:pt idx="523">
                        <c:v>3.4266055054890998</c:v>
                      </c:pt>
                      <c:pt idx="524">
                        <c:v>3.4331573324594502</c:v>
                      </c:pt>
                      <c:pt idx="525">
                        <c:v>3.4397091594297899</c:v>
                      </c:pt>
                      <c:pt idx="526">
                        <c:v>3.4462609864001301</c:v>
                      </c:pt>
                      <c:pt idx="527">
                        <c:v>3.4528128133704699</c:v>
                      </c:pt>
                      <c:pt idx="528">
                        <c:v>3.4593646403408198</c:v>
                      </c:pt>
                      <c:pt idx="529">
                        <c:v>3.46591646731116</c:v>
                      </c:pt>
                      <c:pt idx="530">
                        <c:v>3.4724682942815002</c:v>
                      </c:pt>
                      <c:pt idx="531">
                        <c:v>3.4790201212518399</c:v>
                      </c:pt>
                      <c:pt idx="532">
                        <c:v>3.4855719482221899</c:v>
                      </c:pt>
                      <c:pt idx="533">
                        <c:v>3.49212377519253</c:v>
                      </c:pt>
                      <c:pt idx="534">
                        <c:v>3.4986756021628702</c:v>
                      </c:pt>
                      <c:pt idx="535">
                        <c:v>3.5052274291332099</c:v>
                      </c:pt>
                      <c:pt idx="536">
                        <c:v>3.5117792561035599</c:v>
                      </c:pt>
                      <c:pt idx="537">
                        <c:v>3.5183310830739001</c:v>
                      </c:pt>
                      <c:pt idx="538">
                        <c:v>3.5248829100442398</c:v>
                      </c:pt>
                      <c:pt idx="539">
                        <c:v>3.53143473701458</c:v>
                      </c:pt>
                      <c:pt idx="540">
                        <c:v>3.5379865639849299</c:v>
                      </c:pt>
                      <c:pt idx="541">
                        <c:v>3.5445383909552701</c:v>
                      </c:pt>
                      <c:pt idx="542">
                        <c:v>3.5510902179256099</c:v>
                      </c:pt>
                      <c:pt idx="543">
                        <c:v>3.55764204489595</c:v>
                      </c:pt>
                      <c:pt idx="544">
                        <c:v>3.5641938718663</c:v>
                      </c:pt>
                      <c:pt idx="545">
                        <c:v>3.5707456988366402</c:v>
                      </c:pt>
                      <c:pt idx="546">
                        <c:v>3.5772975258069799</c:v>
                      </c:pt>
                      <c:pt idx="547">
                        <c:v>3.5838493527773201</c:v>
                      </c:pt>
                      <c:pt idx="548">
                        <c:v>3.59040117974767</c:v>
                      </c:pt>
                      <c:pt idx="549">
                        <c:v>3.5969530067180102</c:v>
                      </c:pt>
                      <c:pt idx="550">
                        <c:v>3.60350483368835</c:v>
                      </c:pt>
                      <c:pt idx="551">
                        <c:v>3.6100566606586901</c:v>
                      </c:pt>
                      <c:pt idx="552">
                        <c:v>3.6166084876290299</c:v>
                      </c:pt>
                      <c:pt idx="553">
                        <c:v>3.6231603145993798</c:v>
                      </c:pt>
                      <c:pt idx="554">
                        <c:v>3.62971214156972</c:v>
                      </c:pt>
                      <c:pt idx="555">
                        <c:v>3.6362639685400602</c:v>
                      </c:pt>
                      <c:pt idx="556">
                        <c:v>3.6428157955103999</c:v>
                      </c:pt>
                      <c:pt idx="557">
                        <c:v>3.6493676224807499</c:v>
                      </c:pt>
                      <c:pt idx="558">
                        <c:v>3.65591944945109</c:v>
                      </c:pt>
                      <c:pt idx="559">
                        <c:v>3.6624712764214298</c:v>
                      </c:pt>
                      <c:pt idx="560">
                        <c:v>3.66902310339177</c:v>
                      </c:pt>
                      <c:pt idx="561">
                        <c:v>3.6755749303621199</c:v>
                      </c:pt>
                      <c:pt idx="562">
                        <c:v>3.6821267573324601</c:v>
                      </c:pt>
                      <c:pt idx="563">
                        <c:v>3.6886785843027998</c:v>
                      </c:pt>
                      <c:pt idx="564">
                        <c:v>3.69523041127314</c:v>
                      </c:pt>
                      <c:pt idx="565">
                        <c:v>3.70178223824349</c:v>
                      </c:pt>
                      <c:pt idx="566">
                        <c:v>3.7083340652138301</c:v>
                      </c:pt>
                      <c:pt idx="567">
                        <c:v>3.7148858921841699</c:v>
                      </c:pt>
                      <c:pt idx="568">
                        <c:v>3.72143771915451</c:v>
                      </c:pt>
                      <c:pt idx="569">
                        <c:v>3.72798954612486</c:v>
                      </c:pt>
                      <c:pt idx="570">
                        <c:v>3.7345413730952002</c:v>
                      </c:pt>
                      <c:pt idx="571">
                        <c:v>3.7410932000655399</c:v>
                      </c:pt>
                      <c:pt idx="572">
                        <c:v>3.7476450270358801</c:v>
                      </c:pt>
                      <c:pt idx="573">
                        <c:v>3.75419685400623</c:v>
                      </c:pt>
                      <c:pt idx="574">
                        <c:v>3.7607486809765698</c:v>
                      </c:pt>
                      <c:pt idx="575">
                        <c:v>3.76730050794691</c:v>
                      </c:pt>
                      <c:pt idx="576">
                        <c:v>3.7738523349172501</c:v>
                      </c:pt>
                      <c:pt idx="577">
                        <c:v>3.7804041618876001</c:v>
                      </c:pt>
                      <c:pt idx="578">
                        <c:v>3.7869559888579398</c:v>
                      </c:pt>
                      <c:pt idx="579">
                        <c:v>3.79350781582828</c:v>
                      </c:pt>
                      <c:pt idx="580">
                        <c:v>3.8000596427986202</c:v>
                      </c:pt>
                      <c:pt idx="581">
                        <c:v>3.8066114697689701</c:v>
                      </c:pt>
                      <c:pt idx="582">
                        <c:v>3.8131632967393099</c:v>
                      </c:pt>
                      <c:pt idx="583">
                        <c:v>3.8197151237096501</c:v>
                      </c:pt>
                      <c:pt idx="584">
                        <c:v>3.8262669506799898</c:v>
                      </c:pt>
                      <c:pt idx="585">
                        <c:v>3.8328187776503402</c:v>
                      </c:pt>
                      <c:pt idx="586">
                        <c:v>3.8393706046206799</c:v>
                      </c:pt>
                      <c:pt idx="587">
                        <c:v>3.8459224315910201</c:v>
                      </c:pt>
                      <c:pt idx="588">
                        <c:v>3.8524742585613598</c:v>
                      </c:pt>
                      <c:pt idx="589">
                        <c:v>3.8590260855317098</c:v>
                      </c:pt>
                      <c:pt idx="590">
                        <c:v>3.86557791250205</c:v>
                      </c:pt>
                      <c:pt idx="591">
                        <c:v>3.8721297394723901</c:v>
                      </c:pt>
                      <c:pt idx="592">
                        <c:v>3.8786815664427299</c:v>
                      </c:pt>
                      <c:pt idx="593">
                        <c:v>3.8852333934130798</c:v>
                      </c:pt>
                      <c:pt idx="594">
                        <c:v>3.89178522038342</c:v>
                      </c:pt>
                      <c:pt idx="595">
                        <c:v>3.8983370473537602</c:v>
                      </c:pt>
                      <c:pt idx="596">
                        <c:v>3.9048888743240999</c:v>
                      </c:pt>
                      <c:pt idx="597">
                        <c:v>3.9114407012944499</c:v>
                      </c:pt>
                      <c:pt idx="598">
                        <c:v>3.9179925282647901</c:v>
                      </c:pt>
                      <c:pt idx="599">
                        <c:v>3.9245443552351298</c:v>
                      </c:pt>
                      <c:pt idx="600">
                        <c:v>3.93109618220547</c:v>
                      </c:pt>
                      <c:pt idx="601">
                        <c:v>3.9376480091758199</c:v>
                      </c:pt>
                      <c:pt idx="602">
                        <c:v>3.9441998361461601</c:v>
                      </c:pt>
                      <c:pt idx="603">
                        <c:v>3.9507516631164998</c:v>
                      </c:pt>
                      <c:pt idx="604">
                        <c:v>3.95730349008684</c:v>
                      </c:pt>
                      <c:pt idx="605">
                        <c:v>3.9638553170571802</c:v>
                      </c:pt>
                      <c:pt idx="606">
                        <c:v>3.9704071440275301</c:v>
                      </c:pt>
                      <c:pt idx="607">
                        <c:v>3.9769589709978699</c:v>
                      </c:pt>
                      <c:pt idx="608">
                        <c:v>3.9835107979682101</c:v>
                      </c:pt>
                      <c:pt idx="609">
                        <c:v>3.9900626249385498</c:v>
                      </c:pt>
                      <c:pt idx="610">
                        <c:v>3.9966144519089002</c:v>
                      </c:pt>
                      <c:pt idx="611">
                        <c:v>4.0031662788792399</c:v>
                      </c:pt>
                      <c:pt idx="612">
                        <c:v>4.0097181058495801</c:v>
                      </c:pt>
                      <c:pt idx="613">
                        <c:v>4.0162699328199203</c:v>
                      </c:pt>
                      <c:pt idx="614">
                        <c:v>4.0228217597902702</c:v>
                      </c:pt>
                      <c:pt idx="615">
                        <c:v>4.0293735867606104</c:v>
                      </c:pt>
                      <c:pt idx="616">
                        <c:v>4.0359254137309497</c:v>
                      </c:pt>
                      <c:pt idx="617">
                        <c:v>4.0424772407012899</c:v>
                      </c:pt>
                      <c:pt idx="618">
                        <c:v>4.0490290676716398</c:v>
                      </c:pt>
                      <c:pt idx="619">
                        <c:v>4.05558089464198</c:v>
                      </c:pt>
                      <c:pt idx="620">
                        <c:v>4.0621327216123202</c:v>
                      </c:pt>
                      <c:pt idx="621">
                        <c:v>4.0686845485826604</c:v>
                      </c:pt>
                      <c:pt idx="622">
                        <c:v>4.0752363755530103</c:v>
                      </c:pt>
                      <c:pt idx="623">
                        <c:v>4.0817882025233496</c:v>
                      </c:pt>
                      <c:pt idx="624">
                        <c:v>4.0883400294936898</c:v>
                      </c:pt>
                      <c:pt idx="625">
                        <c:v>4.09489185646403</c:v>
                      </c:pt>
                      <c:pt idx="626">
                        <c:v>4.1014436834343799</c:v>
                      </c:pt>
                      <c:pt idx="627">
                        <c:v>4.1079955104047201</c:v>
                      </c:pt>
                      <c:pt idx="628">
                        <c:v>4.1145473373750603</c:v>
                      </c:pt>
                      <c:pt idx="629">
                        <c:v>4.1210991643453996</c:v>
                      </c:pt>
                      <c:pt idx="630">
                        <c:v>4.1276509913157504</c:v>
                      </c:pt>
                      <c:pt idx="631">
                        <c:v>4.1342028182860897</c:v>
                      </c:pt>
                      <c:pt idx="632">
                        <c:v>4.1407546452564299</c:v>
                      </c:pt>
                      <c:pt idx="633">
                        <c:v>4.1473064722267701</c:v>
                      </c:pt>
                      <c:pt idx="634">
                        <c:v>4.15385829919712</c:v>
                      </c:pt>
                      <c:pt idx="635">
                        <c:v>4.1604101261674602</c:v>
                      </c:pt>
                      <c:pt idx="636">
                        <c:v>4.1669619531378004</c:v>
                      </c:pt>
                      <c:pt idx="637">
                        <c:v>4.1735137801081397</c:v>
                      </c:pt>
                      <c:pt idx="638">
                        <c:v>4.1800656070784896</c:v>
                      </c:pt>
                      <c:pt idx="639">
                        <c:v>4.1866174340488298</c:v>
                      </c:pt>
                      <c:pt idx="640">
                        <c:v>4.19316926101917</c:v>
                      </c:pt>
                      <c:pt idx="641">
                        <c:v>4.1997210879895102</c:v>
                      </c:pt>
                      <c:pt idx="642">
                        <c:v>4.2062729149598601</c:v>
                      </c:pt>
                      <c:pt idx="643">
                        <c:v>4.2128247419302003</c:v>
                      </c:pt>
                      <c:pt idx="644">
                        <c:v>4.2193765689005396</c:v>
                      </c:pt>
                      <c:pt idx="645">
                        <c:v>4.2259283958708798</c:v>
                      </c:pt>
                      <c:pt idx="646">
                        <c:v>4.2324802228412199</c:v>
                      </c:pt>
                      <c:pt idx="647">
                        <c:v>4.2390320498115699</c:v>
                      </c:pt>
                      <c:pt idx="648">
                        <c:v>4.2455838767819101</c:v>
                      </c:pt>
                      <c:pt idx="649">
                        <c:v>4.2521357037522503</c:v>
                      </c:pt>
                      <c:pt idx="650">
                        <c:v>4.2586875307226002</c:v>
                      </c:pt>
                      <c:pt idx="651">
                        <c:v>4.2652393576929404</c:v>
                      </c:pt>
                      <c:pt idx="652">
                        <c:v>4.2717911846632797</c:v>
                      </c:pt>
                      <c:pt idx="653">
                        <c:v>4.2783430116336199</c:v>
                      </c:pt>
                      <c:pt idx="654">
                        <c:v>4.2848948386039698</c:v>
                      </c:pt>
                      <c:pt idx="655">
                        <c:v>4.29144666557431</c:v>
                      </c:pt>
                      <c:pt idx="656">
                        <c:v>4.2979984925446502</c:v>
                      </c:pt>
                      <c:pt idx="657">
                        <c:v>4.3045503195149903</c:v>
                      </c:pt>
                      <c:pt idx="658">
                        <c:v>4.3111021464853403</c:v>
                      </c:pt>
                      <c:pt idx="659">
                        <c:v>4.3176539734556796</c:v>
                      </c:pt>
                      <c:pt idx="660">
                        <c:v>4.3242058004260198</c:v>
                      </c:pt>
                      <c:pt idx="661">
                        <c:v>4.3307576273963599</c:v>
                      </c:pt>
                      <c:pt idx="662">
                        <c:v>4.3373094543667099</c:v>
                      </c:pt>
                      <c:pt idx="663">
                        <c:v>4.3438612813370501</c:v>
                      </c:pt>
                      <c:pt idx="664">
                        <c:v>4.3504131083073903</c:v>
                      </c:pt>
                      <c:pt idx="665">
                        <c:v>4.3569649352777304</c:v>
                      </c:pt>
                      <c:pt idx="666">
                        <c:v>4.3635167622480697</c:v>
                      </c:pt>
                      <c:pt idx="667">
                        <c:v>4.3700685892184197</c:v>
                      </c:pt>
                      <c:pt idx="668">
                        <c:v>4.3766204161887599</c:v>
                      </c:pt>
                      <c:pt idx="669">
                        <c:v>4.3831722431591</c:v>
                      </c:pt>
                      <c:pt idx="670">
                        <c:v>4.3897240701294402</c:v>
                      </c:pt>
                      <c:pt idx="671">
                        <c:v>4.3962758970997902</c:v>
                      </c:pt>
                      <c:pt idx="672">
                        <c:v>4.4028277240701303</c:v>
                      </c:pt>
                      <c:pt idx="673">
                        <c:v>4.4093795510404696</c:v>
                      </c:pt>
                      <c:pt idx="674">
                        <c:v>4.4159313780108098</c:v>
                      </c:pt>
                      <c:pt idx="675">
                        <c:v>4.4224832049811598</c:v>
                      </c:pt>
                      <c:pt idx="676">
                        <c:v>4.4290350319514999</c:v>
                      </c:pt>
                      <c:pt idx="677">
                        <c:v>4.4355868589218401</c:v>
                      </c:pt>
                      <c:pt idx="678">
                        <c:v>4.4421386858921803</c:v>
                      </c:pt>
                      <c:pt idx="679">
                        <c:v>4.4486905128625303</c:v>
                      </c:pt>
                      <c:pt idx="680">
                        <c:v>4.4552423398328704</c:v>
                      </c:pt>
                      <c:pt idx="681">
                        <c:v>4.4617941668032097</c:v>
                      </c:pt>
                      <c:pt idx="682">
                        <c:v>4.4683459937735499</c:v>
                      </c:pt>
                      <c:pt idx="683">
                        <c:v>4.4748978207438999</c:v>
                      </c:pt>
                      <c:pt idx="684">
                        <c:v>4.48144964771424</c:v>
                      </c:pt>
                      <c:pt idx="685">
                        <c:v>4.4880014746845802</c:v>
                      </c:pt>
                      <c:pt idx="686">
                        <c:v>4.4945533016549204</c:v>
                      </c:pt>
                      <c:pt idx="687">
                        <c:v>4.5011051286252703</c:v>
                      </c:pt>
                      <c:pt idx="688">
                        <c:v>4.5076569555956096</c:v>
                      </c:pt>
                      <c:pt idx="689">
                        <c:v>4.5142087825659498</c:v>
                      </c:pt>
                      <c:pt idx="690">
                        <c:v>4.52076060953629</c:v>
                      </c:pt>
                      <c:pt idx="691">
                        <c:v>4.5273124365066399</c:v>
                      </c:pt>
                      <c:pt idx="692">
                        <c:v>4.5338642634769801</c:v>
                      </c:pt>
                      <c:pt idx="693">
                        <c:v>4.5404160904473203</c:v>
                      </c:pt>
                      <c:pt idx="694">
                        <c:v>4.5469679174176596</c:v>
                      </c:pt>
                      <c:pt idx="695">
                        <c:v>4.5535197443880104</c:v>
                      </c:pt>
                      <c:pt idx="696">
                        <c:v>4.5600715713583497</c:v>
                      </c:pt>
                      <c:pt idx="697">
                        <c:v>4.5666233983286899</c:v>
                      </c:pt>
                      <c:pt idx="698">
                        <c:v>4.5731752252990301</c:v>
                      </c:pt>
                      <c:pt idx="699">
                        <c:v>4.57972705226938</c:v>
                      </c:pt>
                      <c:pt idx="700">
                        <c:v>4.5862788792397202</c:v>
                      </c:pt>
                      <c:pt idx="701">
                        <c:v>4.5928307062100604</c:v>
                      </c:pt>
                      <c:pt idx="702">
                        <c:v>4.5993825331803997</c:v>
                      </c:pt>
                      <c:pt idx="703">
                        <c:v>4.6059343601507496</c:v>
                      </c:pt>
                      <c:pt idx="704">
                        <c:v>4.6124861871210898</c:v>
                      </c:pt>
                      <c:pt idx="705">
                        <c:v>4.61903801409143</c:v>
                      </c:pt>
                      <c:pt idx="706">
                        <c:v>4.6255898410617702</c:v>
                      </c:pt>
                      <c:pt idx="707">
                        <c:v>4.6321416680321104</c:v>
                      </c:pt>
                      <c:pt idx="708">
                        <c:v>4.6386934950024603</c:v>
                      </c:pt>
                      <c:pt idx="709">
                        <c:v>4.6452453219727996</c:v>
                      </c:pt>
                      <c:pt idx="710">
                        <c:v>4.6517971489431398</c:v>
                      </c:pt>
                      <c:pt idx="711">
                        <c:v>4.6583489759134897</c:v>
                      </c:pt>
                      <c:pt idx="712">
                        <c:v>4.6649008028838299</c:v>
                      </c:pt>
                      <c:pt idx="713">
                        <c:v>4.6714526298541701</c:v>
                      </c:pt>
                      <c:pt idx="714">
                        <c:v>4.6780044568245103</c:v>
                      </c:pt>
                      <c:pt idx="715">
                        <c:v>4.6845562837948602</c:v>
                      </c:pt>
                      <c:pt idx="716">
                        <c:v>4.6911081107652004</c:v>
                      </c:pt>
                      <c:pt idx="717">
                        <c:v>4.6976599377355397</c:v>
                      </c:pt>
                      <c:pt idx="718">
                        <c:v>4.7042117647058799</c:v>
                      </c:pt>
                      <c:pt idx="719">
                        <c:v>4.7107635916762298</c:v>
                      </c:pt>
                      <c:pt idx="720">
                        <c:v>4.71731541864657</c:v>
                      </c:pt>
                      <c:pt idx="721">
                        <c:v>4.7238672456169102</c:v>
                      </c:pt>
                      <c:pt idx="722">
                        <c:v>4.7304190725872504</c:v>
                      </c:pt>
                      <c:pt idx="723">
                        <c:v>4.7369708995575897</c:v>
                      </c:pt>
                      <c:pt idx="724">
                        <c:v>4.7435227265279396</c:v>
                      </c:pt>
                      <c:pt idx="725">
                        <c:v>4.7500745534982798</c:v>
                      </c:pt>
                      <c:pt idx="726">
                        <c:v>4.75662638046862</c:v>
                      </c:pt>
                      <c:pt idx="727">
                        <c:v>4.7631782074389601</c:v>
                      </c:pt>
                      <c:pt idx="728">
                        <c:v>4.7697300344093101</c:v>
                      </c:pt>
                      <c:pt idx="729">
                        <c:v>4.7762818613796503</c:v>
                      </c:pt>
                      <c:pt idx="730">
                        <c:v>4.7828336883499896</c:v>
                      </c:pt>
                      <c:pt idx="731">
                        <c:v>4.7893855153203297</c:v>
                      </c:pt>
                      <c:pt idx="732">
                        <c:v>4.7959373422906797</c:v>
                      </c:pt>
                      <c:pt idx="733">
                        <c:v>4.8024891692610199</c:v>
                      </c:pt>
                      <c:pt idx="734">
                        <c:v>4.8090409962313601</c:v>
                      </c:pt>
                      <c:pt idx="735">
                        <c:v>4.8155928232017002</c:v>
                      </c:pt>
                      <c:pt idx="736">
                        <c:v>4.8221446501720502</c:v>
                      </c:pt>
                      <c:pt idx="737">
                        <c:v>4.8286964771423904</c:v>
                      </c:pt>
                      <c:pt idx="738">
                        <c:v>4.8352483041127297</c:v>
                      </c:pt>
                      <c:pt idx="739">
                        <c:v>4.8418001310830698</c:v>
                      </c:pt>
                      <c:pt idx="740">
                        <c:v>4.8483519580534198</c:v>
                      </c:pt>
                      <c:pt idx="741">
                        <c:v>4.85490378502376</c:v>
                      </c:pt>
                      <c:pt idx="742">
                        <c:v>4.8614556119941001</c:v>
                      </c:pt>
                      <c:pt idx="743">
                        <c:v>4.8680074389644403</c:v>
                      </c:pt>
                      <c:pt idx="744">
                        <c:v>4.8745592659347903</c:v>
                      </c:pt>
                      <c:pt idx="745">
                        <c:v>4.8811110929051296</c:v>
                      </c:pt>
                      <c:pt idx="746">
                        <c:v>4.8876629198754697</c:v>
                      </c:pt>
                      <c:pt idx="747">
                        <c:v>4.8942147468458099</c:v>
                      </c:pt>
                      <c:pt idx="748">
                        <c:v>4.9007665738161599</c:v>
                      </c:pt>
                      <c:pt idx="749">
                        <c:v>4.9073184007865001</c:v>
                      </c:pt>
                      <c:pt idx="750">
                        <c:v>4.9138702277568402</c:v>
                      </c:pt>
                      <c:pt idx="751">
                        <c:v>4.9204220547271804</c:v>
                      </c:pt>
                      <c:pt idx="752">
                        <c:v>4.9269738816975304</c:v>
                      </c:pt>
                      <c:pt idx="753">
                        <c:v>4.9335257086678697</c:v>
                      </c:pt>
                      <c:pt idx="754">
                        <c:v>4.9400775356382098</c:v>
                      </c:pt>
                      <c:pt idx="755">
                        <c:v>4.94662936260855</c:v>
                      </c:pt>
                      <c:pt idx="756">
                        <c:v>4.9531811895789</c:v>
                      </c:pt>
                      <c:pt idx="757">
                        <c:v>4.9597330165492401</c:v>
                      </c:pt>
                      <c:pt idx="758">
                        <c:v>4.9662848435195803</c:v>
                      </c:pt>
                      <c:pt idx="759">
                        <c:v>4.9728366704899196</c:v>
                      </c:pt>
                      <c:pt idx="760">
                        <c:v>4.9793884974602696</c:v>
                      </c:pt>
                      <c:pt idx="761">
                        <c:v>4.9859403244306097</c:v>
                      </c:pt>
                      <c:pt idx="762">
                        <c:v>4.9924921514009499</c:v>
                      </c:pt>
                      <c:pt idx="763">
                        <c:v>4.9990439783712901</c:v>
                      </c:pt>
                      <c:pt idx="764">
                        <c:v>5.0055958053416401</c:v>
                      </c:pt>
                      <c:pt idx="765">
                        <c:v>5.0121476323119802</c:v>
                      </c:pt>
                      <c:pt idx="766">
                        <c:v>5.0186994592823204</c:v>
                      </c:pt>
                      <c:pt idx="767">
                        <c:v>5.0252512862526597</c:v>
                      </c:pt>
                      <c:pt idx="768">
                        <c:v>5.0318031132230097</c:v>
                      </c:pt>
                      <c:pt idx="769">
                        <c:v>5.0383549401933498</c:v>
                      </c:pt>
                      <c:pt idx="770">
                        <c:v>5.04490676716369</c:v>
                      </c:pt>
                      <c:pt idx="771">
                        <c:v>5.0514585941340302</c:v>
                      </c:pt>
                      <c:pt idx="772">
                        <c:v>5.0580104211043801</c:v>
                      </c:pt>
                      <c:pt idx="773">
                        <c:v>5.0645622480747203</c:v>
                      </c:pt>
                      <c:pt idx="774">
                        <c:v>5.0711140750450596</c:v>
                      </c:pt>
                      <c:pt idx="775">
                        <c:v>5.0776659020153998</c:v>
                      </c:pt>
                      <c:pt idx="776">
                        <c:v>5.0842177289857498</c:v>
                      </c:pt>
                      <c:pt idx="777">
                        <c:v>5.0907695559560899</c:v>
                      </c:pt>
                      <c:pt idx="778">
                        <c:v>5.0973213829264301</c:v>
                      </c:pt>
                      <c:pt idx="779">
                        <c:v>5.1038732098967703</c:v>
                      </c:pt>
                      <c:pt idx="780">
                        <c:v>5.1104250368671096</c:v>
                      </c:pt>
                      <c:pt idx="781">
                        <c:v>5.1169768638374604</c:v>
                      </c:pt>
                      <c:pt idx="782">
                        <c:v>5.1235286908077997</c:v>
                      </c:pt>
                      <c:pt idx="783">
                        <c:v>5.1300805177781399</c:v>
                      </c:pt>
                      <c:pt idx="784">
                        <c:v>5.1366323447484801</c:v>
                      </c:pt>
                      <c:pt idx="785">
                        <c:v>5.14318417171883</c:v>
                      </c:pt>
                      <c:pt idx="786">
                        <c:v>5.1497359986891702</c:v>
                      </c:pt>
                      <c:pt idx="787">
                        <c:v>5.1562878256595104</c:v>
                      </c:pt>
                      <c:pt idx="788">
                        <c:v>5.1628396526298497</c:v>
                      </c:pt>
                      <c:pt idx="789">
                        <c:v>5.1693914796001996</c:v>
                      </c:pt>
                      <c:pt idx="790">
                        <c:v>5.1759433065705398</c:v>
                      </c:pt>
                      <c:pt idx="791">
                        <c:v>5.18249513354088</c:v>
                      </c:pt>
                      <c:pt idx="792">
                        <c:v>5.1890469605112202</c:v>
                      </c:pt>
                      <c:pt idx="793">
                        <c:v>5.1955987874815701</c:v>
                      </c:pt>
                      <c:pt idx="794">
                        <c:v>5.2021506144519103</c:v>
                      </c:pt>
                      <c:pt idx="795">
                        <c:v>5.2087024414222496</c:v>
                      </c:pt>
                      <c:pt idx="796">
                        <c:v>5.2152542683925898</c:v>
                      </c:pt>
                      <c:pt idx="797">
                        <c:v>5.2218060953629397</c:v>
                      </c:pt>
                      <c:pt idx="798">
                        <c:v>5.2283579223332799</c:v>
                      </c:pt>
                      <c:pt idx="799">
                        <c:v>5.2349097493036201</c:v>
                      </c:pt>
                      <c:pt idx="800">
                        <c:v>5.2414615762739603</c:v>
                      </c:pt>
                      <c:pt idx="801">
                        <c:v>5.2480134032443102</c:v>
                      </c:pt>
                      <c:pt idx="802">
                        <c:v>5.2545652302146504</c:v>
                      </c:pt>
                      <c:pt idx="803">
                        <c:v>5.2611170571849897</c:v>
                      </c:pt>
                      <c:pt idx="804">
                        <c:v>5.2676688841553299</c:v>
                      </c:pt>
                      <c:pt idx="805">
                        <c:v>5.2742207111256798</c:v>
                      </c:pt>
                      <c:pt idx="806">
                        <c:v>5.28077253809602</c:v>
                      </c:pt>
                      <c:pt idx="807">
                        <c:v>5.2873243650663602</c:v>
                      </c:pt>
                      <c:pt idx="808">
                        <c:v>5.2938761920367003</c:v>
                      </c:pt>
                      <c:pt idx="809">
                        <c:v>5.3004280190070503</c:v>
                      </c:pt>
                      <c:pt idx="810">
                        <c:v>5.3069798459773896</c:v>
                      </c:pt>
                      <c:pt idx="811">
                        <c:v>5.3135316729477298</c:v>
                      </c:pt>
                      <c:pt idx="812">
                        <c:v>5.3200834999180699</c:v>
                      </c:pt>
                      <c:pt idx="813">
                        <c:v>5.3266353268884199</c:v>
                      </c:pt>
                      <c:pt idx="814">
                        <c:v>5.3331871538587601</c:v>
                      </c:pt>
                      <c:pt idx="815">
                        <c:v>5.3397389808291003</c:v>
                      </c:pt>
                      <c:pt idx="816">
                        <c:v>5.3462908077994404</c:v>
                      </c:pt>
                      <c:pt idx="817">
                        <c:v>5.3528426347697904</c:v>
                      </c:pt>
                      <c:pt idx="818">
                        <c:v>5.3593944617401297</c:v>
                      </c:pt>
                      <c:pt idx="819">
                        <c:v>5.3659462887104699</c:v>
                      </c:pt>
                      <c:pt idx="820">
                        <c:v>5.37249811568081</c:v>
                      </c:pt>
                      <c:pt idx="821">
                        <c:v>5.37904994265116</c:v>
                      </c:pt>
                      <c:pt idx="822">
                        <c:v>5.3856017696215002</c:v>
                      </c:pt>
                      <c:pt idx="823">
                        <c:v>5.3921535965918403</c:v>
                      </c:pt>
                      <c:pt idx="824">
                        <c:v>5.3987054235621796</c:v>
                      </c:pt>
                      <c:pt idx="825">
                        <c:v>5.4052572505325296</c:v>
                      </c:pt>
                      <c:pt idx="826">
                        <c:v>5.4118090775028698</c:v>
                      </c:pt>
                      <c:pt idx="827">
                        <c:v>5.4183609044732099</c:v>
                      </c:pt>
                      <c:pt idx="828">
                        <c:v>5.4249127314435501</c:v>
                      </c:pt>
                      <c:pt idx="829">
                        <c:v>5.4314645584139001</c:v>
                      </c:pt>
                      <c:pt idx="830">
                        <c:v>5.4380163853842403</c:v>
                      </c:pt>
                      <c:pt idx="831">
                        <c:v>5.4445682123545804</c:v>
                      </c:pt>
                      <c:pt idx="832">
                        <c:v>5.4511200393249197</c:v>
                      </c:pt>
                      <c:pt idx="833">
                        <c:v>5.4576718662952599</c:v>
                      </c:pt>
                      <c:pt idx="834">
                        <c:v>5.4642236932656099</c:v>
                      </c:pt>
                      <c:pt idx="835">
                        <c:v>5.47077552023595</c:v>
                      </c:pt>
                      <c:pt idx="836">
                        <c:v>5.4773273472062902</c:v>
                      </c:pt>
                      <c:pt idx="837">
                        <c:v>5.4838791741766304</c:v>
                      </c:pt>
                      <c:pt idx="838">
                        <c:v>5.4904310011469803</c:v>
                      </c:pt>
                      <c:pt idx="839">
                        <c:v>5.4969828281173196</c:v>
                      </c:pt>
                      <c:pt idx="840">
                        <c:v>5.5035346550876598</c:v>
                      </c:pt>
                      <c:pt idx="841">
                        <c:v>5.510086482058</c:v>
                      </c:pt>
                      <c:pt idx="842">
                        <c:v>5.51663830902835</c:v>
                      </c:pt>
                      <c:pt idx="843">
                        <c:v>5.5231901359986901</c:v>
                      </c:pt>
                      <c:pt idx="844">
                        <c:v>5.5297419629690303</c:v>
                      </c:pt>
                      <c:pt idx="845">
                        <c:v>5.5362937899393696</c:v>
                      </c:pt>
                      <c:pt idx="846">
                        <c:v>5.5428456169097204</c:v>
                      </c:pt>
                      <c:pt idx="847">
                        <c:v>5.5493974438800597</c:v>
                      </c:pt>
                      <c:pt idx="848">
                        <c:v>5.5559492708503999</c:v>
                      </c:pt>
                      <c:pt idx="849">
                        <c:v>5.5625010978207401</c:v>
                      </c:pt>
                      <c:pt idx="850">
                        <c:v>5.56905292479109</c:v>
                      </c:pt>
                      <c:pt idx="851">
                        <c:v>5.5756047517614302</c:v>
                      </c:pt>
                      <c:pt idx="852">
                        <c:v>5.5821565787317704</c:v>
                      </c:pt>
                      <c:pt idx="853">
                        <c:v>5.5887084057021097</c:v>
                      </c:pt>
                      <c:pt idx="854">
                        <c:v>5.5952602326724596</c:v>
                      </c:pt>
                      <c:pt idx="855">
                        <c:v>5.6018120596427998</c:v>
                      </c:pt>
                      <c:pt idx="856">
                        <c:v>5.60836388661314</c:v>
                      </c:pt>
                      <c:pt idx="857">
                        <c:v>5.6149157135834802</c:v>
                      </c:pt>
                      <c:pt idx="858">
                        <c:v>5.6214675405538301</c:v>
                      </c:pt>
                      <c:pt idx="859">
                        <c:v>5.6280193675241703</c:v>
                      </c:pt>
                      <c:pt idx="860">
                        <c:v>5.6345711944945096</c:v>
                      </c:pt>
                      <c:pt idx="861">
                        <c:v>5.6411230214648498</c:v>
                      </c:pt>
                      <c:pt idx="862">
                        <c:v>5.6476748484351997</c:v>
                      </c:pt>
                      <c:pt idx="863">
                        <c:v>5.6542266754055399</c:v>
                      </c:pt>
                      <c:pt idx="864">
                        <c:v>5.6607785023758801</c:v>
                      </c:pt>
                      <c:pt idx="865">
                        <c:v>5.6673303293462203</c:v>
                      </c:pt>
                      <c:pt idx="866">
                        <c:v>5.6738821563165702</c:v>
                      </c:pt>
                      <c:pt idx="867">
                        <c:v>5.6804339832869104</c:v>
                      </c:pt>
                      <c:pt idx="868">
                        <c:v>5.6869858102572497</c:v>
                      </c:pt>
                      <c:pt idx="869">
                        <c:v>5.6935376372275899</c:v>
                      </c:pt>
                      <c:pt idx="870">
                        <c:v>5.7000894641979398</c:v>
                      </c:pt>
                      <c:pt idx="871">
                        <c:v>5.70664129116828</c:v>
                      </c:pt>
                      <c:pt idx="872">
                        <c:v>5.7131931181386202</c:v>
                      </c:pt>
                      <c:pt idx="873">
                        <c:v>5.7197449451089604</c:v>
                      </c:pt>
                      <c:pt idx="874">
                        <c:v>5.7262967720792997</c:v>
                      </c:pt>
                      <c:pt idx="875">
                        <c:v>5.7328485990496496</c:v>
                      </c:pt>
                      <c:pt idx="876">
                        <c:v>5.7394004260199898</c:v>
                      </c:pt>
                      <c:pt idx="877">
                        <c:v>5.74595225299033</c:v>
                      </c:pt>
                      <c:pt idx="878">
                        <c:v>5.7525040799606799</c:v>
                      </c:pt>
                      <c:pt idx="879">
                        <c:v>5.7590559069310201</c:v>
                      </c:pt>
                      <c:pt idx="880">
                        <c:v>5.7656077339013603</c:v>
                      </c:pt>
                      <c:pt idx="881">
                        <c:v>5.7721595608716996</c:v>
                      </c:pt>
                      <c:pt idx="882">
                        <c:v>5.7787113878420504</c:v>
                      </c:pt>
                      <c:pt idx="883">
                        <c:v>5.7852632148123897</c:v>
                      </c:pt>
                      <c:pt idx="884">
                        <c:v>5.7918150417827299</c:v>
                      </c:pt>
                      <c:pt idx="885">
                        <c:v>5.7983668687530701</c:v>
                      </c:pt>
                      <c:pt idx="886">
                        <c:v>5.80491869572342</c:v>
                      </c:pt>
                      <c:pt idx="887">
                        <c:v>5.8114705226937602</c:v>
                      </c:pt>
                      <c:pt idx="888">
                        <c:v>5.8180223496641004</c:v>
                      </c:pt>
                      <c:pt idx="889">
                        <c:v>5.8245741766344397</c:v>
                      </c:pt>
                      <c:pt idx="890">
                        <c:v>5.8311260036047798</c:v>
                      </c:pt>
                      <c:pt idx="891">
                        <c:v>5.8376778305751298</c:v>
                      </c:pt>
                      <c:pt idx="892">
                        <c:v>5.84422965754547</c:v>
                      </c:pt>
                      <c:pt idx="893">
                        <c:v>5.8507814845158101</c:v>
                      </c:pt>
                      <c:pt idx="894">
                        <c:v>5.8573333114861503</c:v>
                      </c:pt>
                      <c:pt idx="895">
                        <c:v>5.8638851384565003</c:v>
                      </c:pt>
                      <c:pt idx="896">
                        <c:v>5.8704369654268396</c:v>
                      </c:pt>
                      <c:pt idx="897">
                        <c:v>5.8769887923971798</c:v>
                      </c:pt>
                      <c:pt idx="898">
                        <c:v>5.8835406193675199</c:v>
                      </c:pt>
                      <c:pt idx="899">
                        <c:v>5.8900924463378699</c:v>
                      </c:pt>
                      <c:pt idx="900">
                        <c:v>5.8966442733082101</c:v>
                      </c:pt>
                      <c:pt idx="901">
                        <c:v>5.9031961002785502</c:v>
                      </c:pt>
                      <c:pt idx="902">
                        <c:v>5.9097479272488904</c:v>
                      </c:pt>
                      <c:pt idx="903">
                        <c:v>5.9162997542192404</c:v>
                      </c:pt>
                      <c:pt idx="904">
                        <c:v>5.9228515811895797</c:v>
                      </c:pt>
                      <c:pt idx="905">
                        <c:v>5.9294034081599198</c:v>
                      </c:pt>
                      <c:pt idx="906">
                        <c:v>5.93595523513026</c:v>
                      </c:pt>
                      <c:pt idx="907">
                        <c:v>5.94250706210061</c:v>
                      </c:pt>
                      <c:pt idx="908">
                        <c:v>5.9490588890709502</c:v>
                      </c:pt>
                      <c:pt idx="909">
                        <c:v>5.9556107160412903</c:v>
                      </c:pt>
                      <c:pt idx="910">
                        <c:v>5.9621625430116296</c:v>
                      </c:pt>
                      <c:pt idx="911">
                        <c:v>5.9687143699819796</c:v>
                      </c:pt>
                      <c:pt idx="912">
                        <c:v>5.9752661969523198</c:v>
                      </c:pt>
                      <c:pt idx="913">
                        <c:v>5.9818180239226599</c:v>
                      </c:pt>
                      <c:pt idx="914">
                        <c:v>5.9883698508930001</c:v>
                      </c:pt>
                      <c:pt idx="915">
                        <c:v>5.9949216778633501</c:v>
                      </c:pt>
                      <c:pt idx="916">
                        <c:v>6.0014735048336902</c:v>
                      </c:pt>
                      <c:pt idx="917">
                        <c:v>6.0080253318040304</c:v>
                      </c:pt>
                      <c:pt idx="918">
                        <c:v>6.0145771587743697</c:v>
                      </c:pt>
                      <c:pt idx="919">
                        <c:v>6.0211289857447197</c:v>
                      </c:pt>
                      <c:pt idx="920">
                        <c:v>6.0276808127150598</c:v>
                      </c:pt>
                      <c:pt idx="921">
                        <c:v>6.0342326396854</c:v>
                      </c:pt>
                      <c:pt idx="922">
                        <c:v>6.0407844666557402</c:v>
                      </c:pt>
                      <c:pt idx="923">
                        <c:v>6.0473362936260902</c:v>
                      </c:pt>
                      <c:pt idx="924">
                        <c:v>6.0538881205964303</c:v>
                      </c:pt>
                      <c:pt idx="925">
                        <c:v>6.0604399475667696</c:v>
                      </c:pt>
                      <c:pt idx="926">
                        <c:v>6.0669917745371098</c:v>
                      </c:pt>
                      <c:pt idx="927">
                        <c:v>6.0735436015074598</c:v>
                      </c:pt>
                      <c:pt idx="928">
                        <c:v>6.0800954284777999</c:v>
                      </c:pt>
                      <c:pt idx="929">
                        <c:v>6.0866472554481401</c:v>
                      </c:pt>
                      <c:pt idx="930">
                        <c:v>6.0931990824184803</c:v>
                      </c:pt>
                      <c:pt idx="931">
                        <c:v>6.0997509093888302</c:v>
                      </c:pt>
                      <c:pt idx="932">
                        <c:v>6.1063027363591704</c:v>
                      </c:pt>
                      <c:pt idx="933">
                        <c:v>6.1128545633295097</c:v>
                      </c:pt>
                      <c:pt idx="934">
                        <c:v>6.1194063902998499</c:v>
                      </c:pt>
                      <c:pt idx="935">
                        <c:v>6.1259582172701998</c:v>
                      </c:pt>
                      <c:pt idx="936">
                        <c:v>6.13251004424054</c:v>
                      </c:pt>
                      <c:pt idx="937">
                        <c:v>6.1390618712108802</c:v>
                      </c:pt>
                      <c:pt idx="938">
                        <c:v>6.1456136981812204</c:v>
                      </c:pt>
                      <c:pt idx="939">
                        <c:v>6.1521655251515597</c:v>
                      </c:pt>
                      <c:pt idx="940">
                        <c:v>6.1587173521219096</c:v>
                      </c:pt>
                      <c:pt idx="941">
                        <c:v>6.1652691790922498</c:v>
                      </c:pt>
                      <c:pt idx="942">
                        <c:v>6.17182100606259</c:v>
                      </c:pt>
                      <c:pt idx="943">
                        <c:v>6.1783728330329302</c:v>
                      </c:pt>
                      <c:pt idx="944">
                        <c:v>6.1849246600032801</c:v>
                      </c:pt>
                      <c:pt idx="945">
                        <c:v>6.1914764869736203</c:v>
                      </c:pt>
                      <c:pt idx="946">
                        <c:v>6.1980283139439596</c:v>
                      </c:pt>
                      <c:pt idx="947">
                        <c:v>6.2045801409143104</c:v>
                      </c:pt>
                      <c:pt idx="948">
                        <c:v>6.2111319678846497</c:v>
                      </c:pt>
                      <c:pt idx="949">
                        <c:v>6.2176837948549899</c:v>
                      </c:pt>
                      <c:pt idx="950">
                        <c:v>6.2242356218253301</c:v>
                      </c:pt>
                      <c:pt idx="951">
                        <c:v>6.2307874487956703</c:v>
                      </c:pt>
                      <c:pt idx="952">
                        <c:v>6.2373392757660202</c:v>
                      </c:pt>
                      <c:pt idx="953">
                        <c:v>6.2438911027363604</c:v>
                      </c:pt>
                      <c:pt idx="954">
                        <c:v>6.2504429297066997</c:v>
                      </c:pt>
                      <c:pt idx="955">
                        <c:v>6.2569947566770399</c:v>
                      </c:pt>
                      <c:pt idx="956">
                        <c:v>6.2635465836473898</c:v>
                      </c:pt>
                      <c:pt idx="957">
                        <c:v>6.27009841061773</c:v>
                      </c:pt>
                      <c:pt idx="958">
                        <c:v>6.2766502375880702</c:v>
                      </c:pt>
                      <c:pt idx="959">
                        <c:v>6.2832020645584103</c:v>
                      </c:pt>
                      <c:pt idx="960">
                        <c:v>6.2897538915287603</c:v>
                      </c:pt>
                      <c:pt idx="961">
                        <c:v>6.2963057184990996</c:v>
                      </c:pt>
                      <c:pt idx="962">
                        <c:v>6.3028575454694398</c:v>
                      </c:pt>
                      <c:pt idx="963">
                        <c:v>6.30940937243978</c:v>
                      </c:pt>
                      <c:pt idx="964">
                        <c:v>6.3159611994101299</c:v>
                      </c:pt>
                      <c:pt idx="965">
                        <c:v>6.3225130263804701</c:v>
                      </c:pt>
                      <c:pt idx="966">
                        <c:v>6.3290648533508103</c:v>
                      </c:pt>
                      <c:pt idx="967">
                        <c:v>6.3356166803211504</c:v>
                      </c:pt>
                      <c:pt idx="968">
                        <c:v>6.3421685072915004</c:v>
                      </c:pt>
                      <c:pt idx="969">
                        <c:v>6.3487203342618397</c:v>
                      </c:pt>
                      <c:pt idx="970">
                        <c:v>6.3552721612321799</c:v>
                      </c:pt>
                      <c:pt idx="971">
                        <c:v>6.36182398820252</c:v>
                      </c:pt>
                      <c:pt idx="972">
                        <c:v>6.36837581517287</c:v>
                      </c:pt>
                      <c:pt idx="973">
                        <c:v>6.3749276421432102</c:v>
                      </c:pt>
                      <c:pt idx="974">
                        <c:v>6.3814794691135504</c:v>
                      </c:pt>
                      <c:pt idx="975">
                        <c:v>6.3880312960838896</c:v>
                      </c:pt>
                      <c:pt idx="976">
                        <c:v>6.3945831230542396</c:v>
                      </c:pt>
                      <c:pt idx="977">
                        <c:v>6.4011349500245798</c:v>
                      </c:pt>
                      <c:pt idx="978">
                        <c:v>6.40768677699492</c:v>
                      </c:pt>
                      <c:pt idx="979">
                        <c:v>6.4142386039652601</c:v>
                      </c:pt>
                      <c:pt idx="980">
                        <c:v>6.4207904309356101</c:v>
                      </c:pt>
                      <c:pt idx="981">
                        <c:v>6.4273422579059503</c:v>
                      </c:pt>
                      <c:pt idx="982">
                        <c:v>6.4338940848762904</c:v>
                      </c:pt>
                      <c:pt idx="983">
                        <c:v>6.4404459118466297</c:v>
                      </c:pt>
                      <c:pt idx="984">
                        <c:v>6.4469977388169797</c:v>
                      </c:pt>
                      <c:pt idx="985">
                        <c:v>6.4535495657873199</c:v>
                      </c:pt>
                      <c:pt idx="986">
                        <c:v>6.46010139275766</c:v>
                      </c:pt>
                      <c:pt idx="987">
                        <c:v>6.4666532197280002</c:v>
                      </c:pt>
                      <c:pt idx="988">
                        <c:v>6.4732050466983502</c:v>
                      </c:pt>
                      <c:pt idx="989">
                        <c:v>6.4797568736686904</c:v>
                      </c:pt>
                      <c:pt idx="990">
                        <c:v>6.4863087006390296</c:v>
                      </c:pt>
                      <c:pt idx="991">
                        <c:v>6.4928605276093698</c:v>
                      </c:pt>
                      <c:pt idx="992">
                        <c:v>6.4994123545797198</c:v>
                      </c:pt>
                      <c:pt idx="993">
                        <c:v>6.50596418155006</c:v>
                      </c:pt>
                      <c:pt idx="994">
                        <c:v>6.5125160085204001</c:v>
                      </c:pt>
                      <c:pt idx="995">
                        <c:v>6.5190678354907403</c:v>
                      </c:pt>
                      <c:pt idx="996">
                        <c:v>6.5256196624610903</c:v>
                      </c:pt>
                      <c:pt idx="997">
                        <c:v>6.5321714894314296</c:v>
                      </c:pt>
                      <c:pt idx="998">
                        <c:v>6.5387233164017697</c:v>
                      </c:pt>
                      <c:pt idx="999">
                        <c:v>6.5452751433721099</c:v>
                      </c:pt>
                      <c:pt idx="1000">
                        <c:v>6.5518269703424599</c:v>
                      </c:pt>
                      <c:pt idx="1001">
                        <c:v>6.5583787973128</c:v>
                      </c:pt>
                      <c:pt idx="1002">
                        <c:v>6.5649306242831402</c:v>
                      </c:pt>
                      <c:pt idx="1003">
                        <c:v>6.5714824512534804</c:v>
                      </c:pt>
                      <c:pt idx="1004">
                        <c:v>6.5780342782238197</c:v>
                      </c:pt>
                      <c:pt idx="1005">
                        <c:v>6.5845861051941696</c:v>
                      </c:pt>
                      <c:pt idx="1006">
                        <c:v>6.5911379321645098</c:v>
                      </c:pt>
                      <c:pt idx="1007">
                        <c:v>6.59768975913485</c:v>
                      </c:pt>
                      <c:pt idx="1008">
                        <c:v>6.6042415861051902</c:v>
                      </c:pt>
                      <c:pt idx="1009">
                        <c:v>6.6107934130755401</c:v>
                      </c:pt>
                      <c:pt idx="1010">
                        <c:v>6.6173452400458803</c:v>
                      </c:pt>
                      <c:pt idx="1011">
                        <c:v>6.6238970670162196</c:v>
                      </c:pt>
                      <c:pt idx="1012">
                        <c:v>6.6304488939865598</c:v>
                      </c:pt>
                      <c:pt idx="1013">
                        <c:v>6.6370007209569097</c:v>
                      </c:pt>
                      <c:pt idx="1014">
                        <c:v>6.6435525479272499</c:v>
                      </c:pt>
                      <c:pt idx="1015">
                        <c:v>6.6501043748975901</c:v>
                      </c:pt>
                      <c:pt idx="1016">
                        <c:v>6.6566562018679303</c:v>
                      </c:pt>
                      <c:pt idx="1017">
                        <c:v>6.6632080288382802</c:v>
                      </c:pt>
                      <c:pt idx="1018">
                        <c:v>6.6697598558086204</c:v>
                      </c:pt>
                      <c:pt idx="1019">
                        <c:v>6.6763116827789597</c:v>
                      </c:pt>
                      <c:pt idx="1020">
                        <c:v>6.6828635097492999</c:v>
                      </c:pt>
                      <c:pt idx="1021">
                        <c:v>6.6894153367196498</c:v>
                      </c:pt>
                      <c:pt idx="1022">
                        <c:v>6.69596716368999</c:v>
                      </c:pt>
                      <c:pt idx="1023">
                        <c:v>6.7025189906603302</c:v>
                      </c:pt>
                      <c:pt idx="1024">
                        <c:v>6.7090708176306704</c:v>
                      </c:pt>
                      <c:pt idx="1025">
                        <c:v>6.7156226446010203</c:v>
                      </c:pt>
                      <c:pt idx="1026">
                        <c:v>6.7221744715713596</c:v>
                      </c:pt>
                      <c:pt idx="1027">
                        <c:v>6.7287262985416998</c:v>
                      </c:pt>
                      <c:pt idx="1028">
                        <c:v>6.73527812551204</c:v>
                      </c:pt>
                      <c:pt idx="1029">
                        <c:v>6.7418299524823899</c:v>
                      </c:pt>
                      <c:pt idx="1030">
                        <c:v>6.7483817794527301</c:v>
                      </c:pt>
                      <c:pt idx="1031">
                        <c:v>6.7549336064230703</c:v>
                      </c:pt>
                      <c:pt idx="1032">
                        <c:v>6.7614854333934096</c:v>
                      </c:pt>
                      <c:pt idx="1033">
                        <c:v>6.7680372603637604</c:v>
                      </c:pt>
                      <c:pt idx="1034">
                        <c:v>6.7745890873340997</c:v>
                      </c:pt>
                      <c:pt idx="1035">
                        <c:v>6.7811409143044399</c:v>
                      </c:pt>
                      <c:pt idx="1036">
                        <c:v>6.7876927412747801</c:v>
                      </c:pt>
                      <c:pt idx="1037">
                        <c:v>6.79424456824513</c:v>
                      </c:pt>
                      <c:pt idx="1038">
                        <c:v>6.8007963952154702</c:v>
                      </c:pt>
                      <c:pt idx="1039">
                        <c:v>6.8073482221858104</c:v>
                      </c:pt>
                      <c:pt idx="1040">
                        <c:v>6.8139000491561497</c:v>
                      </c:pt>
                      <c:pt idx="1041">
                        <c:v>6.8204518761264898</c:v>
                      </c:pt>
                      <c:pt idx="1042">
                        <c:v>6.8270037030968398</c:v>
                      </c:pt>
                      <c:pt idx="1043">
                        <c:v>6.83355553006718</c:v>
                      </c:pt>
                      <c:pt idx="1044">
                        <c:v>6.8401073570375202</c:v>
                      </c:pt>
                      <c:pt idx="1045">
                        <c:v>6.8466591840078701</c:v>
                      </c:pt>
                      <c:pt idx="1046">
                        <c:v>6.8532110109782103</c:v>
                      </c:pt>
                      <c:pt idx="1047">
                        <c:v>6.8597628379485496</c:v>
                      </c:pt>
                      <c:pt idx="1048">
                        <c:v>6.8663146649188898</c:v>
                      </c:pt>
                      <c:pt idx="1049">
                        <c:v>6.8728664918892397</c:v>
                      </c:pt>
                      <c:pt idx="1050">
                        <c:v>6.8794183188595799</c:v>
                      </c:pt>
                      <c:pt idx="1051">
                        <c:v>6.8859701458299201</c:v>
                      </c:pt>
                      <c:pt idx="1052">
                        <c:v>6.8925219728002602</c:v>
                      </c:pt>
                      <c:pt idx="1053">
                        <c:v>6.8990737997706004</c:v>
                      </c:pt>
                      <c:pt idx="1054">
                        <c:v>6.9056256267409504</c:v>
                      </c:pt>
                      <c:pt idx="1055">
                        <c:v>6.9121774537112897</c:v>
                      </c:pt>
                      <c:pt idx="1056">
                        <c:v>6.9187292806816298</c:v>
                      </c:pt>
                      <c:pt idx="1057">
                        <c:v>6.9252811076519798</c:v>
                      </c:pt>
                      <c:pt idx="1058">
                        <c:v>6.93183293462232</c:v>
                      </c:pt>
                      <c:pt idx="1059">
                        <c:v>6.9383847615926602</c:v>
                      </c:pt>
                      <c:pt idx="1060">
                        <c:v>6.9449365885630003</c:v>
                      </c:pt>
                      <c:pt idx="1061">
                        <c:v>6.9514884155333503</c:v>
                      </c:pt>
                      <c:pt idx="1062">
                        <c:v>6.9580402425036896</c:v>
                      </c:pt>
                      <c:pt idx="1063">
                        <c:v>6.9645920694740298</c:v>
                      </c:pt>
                      <c:pt idx="1064">
                        <c:v>6.9711438964443699</c:v>
                      </c:pt>
                      <c:pt idx="1065">
                        <c:v>6.9776957234147101</c:v>
                      </c:pt>
                      <c:pt idx="1066">
                        <c:v>6.9842475503850601</c:v>
                      </c:pt>
                      <c:pt idx="1067">
                        <c:v>6.9907993773554002</c:v>
                      </c:pt>
                      <c:pt idx="1068">
                        <c:v>6.9973512043257404</c:v>
                      </c:pt>
                      <c:pt idx="1069">
                        <c:v>7.0039030312960797</c:v>
                      </c:pt>
                      <c:pt idx="1070">
                        <c:v>7.0104548582664297</c:v>
                      </c:pt>
                      <c:pt idx="1071">
                        <c:v>7.0170066852367698</c:v>
                      </c:pt>
                      <c:pt idx="1072">
                        <c:v>7.02355851220711</c:v>
                      </c:pt>
                      <c:pt idx="1073">
                        <c:v>7.0301103391774502</c:v>
                      </c:pt>
                      <c:pt idx="1074">
                        <c:v>7.0366621661478002</c:v>
                      </c:pt>
                      <c:pt idx="1075">
                        <c:v>7.0432139931181403</c:v>
                      </c:pt>
                      <c:pt idx="1076">
                        <c:v>7.0497658200884796</c:v>
                      </c:pt>
                      <c:pt idx="1077">
                        <c:v>7.0563176470588198</c:v>
                      </c:pt>
                      <c:pt idx="1078">
                        <c:v>7.0628694740291698</c:v>
                      </c:pt>
                      <c:pt idx="1079">
                        <c:v>7.0694213009995099</c:v>
                      </c:pt>
                      <c:pt idx="1080">
                        <c:v>7.0759731279698501</c:v>
                      </c:pt>
                      <c:pt idx="1081">
                        <c:v>7.0825249549401903</c:v>
                      </c:pt>
                      <c:pt idx="1082">
                        <c:v>7.0890767819105402</c:v>
                      </c:pt>
                      <c:pt idx="1083">
                        <c:v>7.0956286088808804</c:v>
                      </c:pt>
                      <c:pt idx="1084">
                        <c:v>7.1021804358512197</c:v>
                      </c:pt>
                      <c:pt idx="1085">
                        <c:v>7.1087322628215599</c:v>
                      </c:pt>
                      <c:pt idx="1086">
                        <c:v>7.1152840897919098</c:v>
                      </c:pt>
                      <c:pt idx="1087">
                        <c:v>7.12183591676225</c:v>
                      </c:pt>
                      <c:pt idx="1088">
                        <c:v>7.1283877437325902</c:v>
                      </c:pt>
                      <c:pt idx="1089">
                        <c:v>7.1349395707029304</c:v>
                      </c:pt>
                      <c:pt idx="1090">
                        <c:v>7.1414913976732697</c:v>
                      </c:pt>
                      <c:pt idx="1091">
                        <c:v>7.1480432246436196</c:v>
                      </c:pt>
                      <c:pt idx="1092">
                        <c:v>7.1545950516139598</c:v>
                      </c:pt>
                      <c:pt idx="1093">
                        <c:v>7.1611468785843</c:v>
                      </c:pt>
                      <c:pt idx="1094">
                        <c:v>7.1676987055546499</c:v>
                      </c:pt>
                      <c:pt idx="1095">
                        <c:v>7.1742505325249901</c:v>
                      </c:pt>
                      <c:pt idx="1096">
                        <c:v>7.1808023594953303</c:v>
                      </c:pt>
                      <c:pt idx="1097">
                        <c:v>7.1873541864656696</c:v>
                      </c:pt>
                      <c:pt idx="1098">
                        <c:v>7.1939060134360204</c:v>
                      </c:pt>
                      <c:pt idx="1099">
                        <c:v>7.2004578404063597</c:v>
                      </c:pt>
                      <c:pt idx="1100">
                        <c:v>7.2070096673766999</c:v>
                      </c:pt>
                      <c:pt idx="1101">
                        <c:v>7.2135614943470401</c:v>
                      </c:pt>
                      <c:pt idx="1102">
                        <c:v>7.2201133213173803</c:v>
                      </c:pt>
                      <c:pt idx="1103">
                        <c:v>7.2266651482877302</c:v>
                      </c:pt>
                      <c:pt idx="1104">
                        <c:v>7.2332169752580704</c:v>
                      </c:pt>
                      <c:pt idx="1105">
                        <c:v>7.2397688022284097</c:v>
                      </c:pt>
                      <c:pt idx="1106">
                        <c:v>7.2463206291987499</c:v>
                      </c:pt>
                      <c:pt idx="1107">
                        <c:v>7.2528724561690998</c:v>
                      </c:pt>
                      <c:pt idx="1108">
                        <c:v>7.25942428313944</c:v>
                      </c:pt>
                      <c:pt idx="1109">
                        <c:v>7.2659761101097802</c:v>
                      </c:pt>
                      <c:pt idx="1110">
                        <c:v>7.2725279370801204</c:v>
                      </c:pt>
                      <c:pt idx="1111">
                        <c:v>7.2790797640504703</c:v>
                      </c:pt>
                      <c:pt idx="1112">
                        <c:v>7.2856315910208096</c:v>
                      </c:pt>
                      <c:pt idx="1113">
                        <c:v>7.2921834179911498</c:v>
                      </c:pt>
                      <c:pt idx="1114">
                        <c:v>7.2987352449614997</c:v>
                      </c:pt>
                      <c:pt idx="1115">
                        <c:v>7.3052870719318399</c:v>
                      </c:pt>
                      <c:pt idx="1116">
                        <c:v>7.3118388989021801</c:v>
                      </c:pt>
                      <c:pt idx="1117">
                        <c:v>7.3183907258725203</c:v>
                      </c:pt>
                      <c:pt idx="1118">
                        <c:v>7.3249425528428596</c:v>
                      </c:pt>
                      <c:pt idx="1119">
                        <c:v>7.3314943798132104</c:v>
                      </c:pt>
                      <c:pt idx="1120">
                        <c:v>7.3380462067835497</c:v>
                      </c:pt>
                      <c:pt idx="1121">
                        <c:v>7.3445980337538899</c:v>
                      </c:pt>
                      <c:pt idx="1122">
                        <c:v>7.35114986072423</c:v>
                      </c:pt>
                      <c:pt idx="1123">
                        <c:v>7.35770168769458</c:v>
                      </c:pt>
                      <c:pt idx="1124">
                        <c:v>7.3642535146649202</c:v>
                      </c:pt>
                      <c:pt idx="1125">
                        <c:v>7.3708053416352604</c:v>
                      </c:pt>
                      <c:pt idx="1126">
                        <c:v>7.3773571686056103</c:v>
                      </c:pt>
                      <c:pt idx="1127">
                        <c:v>7.3839089955759496</c:v>
                      </c:pt>
                      <c:pt idx="1128">
                        <c:v>7.3904608225462898</c:v>
                      </c:pt>
                      <c:pt idx="1129">
                        <c:v>7.39701264951663</c:v>
                      </c:pt>
                      <c:pt idx="1130">
                        <c:v>7.4035644764869701</c:v>
                      </c:pt>
                      <c:pt idx="1131">
                        <c:v>7.4101163034573201</c:v>
                      </c:pt>
                      <c:pt idx="1132">
                        <c:v>7.4166681304276603</c:v>
                      </c:pt>
                      <c:pt idx="1133">
                        <c:v>7.4232199573979996</c:v>
                      </c:pt>
                      <c:pt idx="1134">
                        <c:v>7.4297717843683397</c:v>
                      </c:pt>
                      <c:pt idx="1135">
                        <c:v>7.4363236113386897</c:v>
                      </c:pt>
                      <c:pt idx="1136">
                        <c:v>7.4428754383090299</c:v>
                      </c:pt>
                      <c:pt idx="1137">
                        <c:v>7.44942726527937</c:v>
                      </c:pt>
                      <c:pt idx="1138">
                        <c:v>7.4559790922497102</c:v>
                      </c:pt>
                      <c:pt idx="1139">
                        <c:v>7.4625309192200602</c:v>
                      </c:pt>
                      <c:pt idx="1140">
                        <c:v>7.4690827461904004</c:v>
                      </c:pt>
                      <c:pt idx="1141">
                        <c:v>7.4756345731607396</c:v>
                      </c:pt>
                      <c:pt idx="1142">
                        <c:v>7.4821864001310798</c:v>
                      </c:pt>
                      <c:pt idx="1143">
                        <c:v>7.4887382271014298</c:v>
                      </c:pt>
                      <c:pt idx="1144">
                        <c:v>7.49529005407177</c:v>
                      </c:pt>
                      <c:pt idx="1145">
                        <c:v>7.5018418810421101</c:v>
                      </c:pt>
                      <c:pt idx="1146">
                        <c:v>7.5083937080124503</c:v>
                      </c:pt>
                      <c:pt idx="1147">
                        <c:v>7.5149455349828003</c:v>
                      </c:pt>
                      <c:pt idx="1148">
                        <c:v>7.5214973619531396</c:v>
                      </c:pt>
                      <c:pt idx="1149">
                        <c:v>7.5280491889234797</c:v>
                      </c:pt>
                      <c:pt idx="1150">
                        <c:v>7.5346010158938199</c:v>
                      </c:pt>
                      <c:pt idx="1151">
                        <c:v>7.5411528428641699</c:v>
                      </c:pt>
                      <c:pt idx="1152">
                        <c:v>7.54770466983451</c:v>
                      </c:pt>
                      <c:pt idx="1153">
                        <c:v>7.5542564968048502</c:v>
                      </c:pt>
                      <c:pt idx="1154">
                        <c:v>7.5608083237751904</c:v>
                      </c:pt>
                      <c:pt idx="1155">
                        <c:v>7.5673601507455297</c:v>
                      </c:pt>
                      <c:pt idx="1156">
                        <c:v>7.5739119777158797</c:v>
                      </c:pt>
                      <c:pt idx="1157">
                        <c:v>7.5804638046862198</c:v>
                      </c:pt>
                      <c:pt idx="1158">
                        <c:v>7.58701563165656</c:v>
                      </c:pt>
                      <c:pt idx="1159">
                        <c:v>7.5935674586269002</c:v>
                      </c:pt>
                      <c:pt idx="1160">
                        <c:v>7.6001192855972501</c:v>
                      </c:pt>
                      <c:pt idx="1161">
                        <c:v>7.6066711125675903</c:v>
                      </c:pt>
                      <c:pt idx="1162">
                        <c:v>7.6132229395379296</c:v>
                      </c:pt>
                      <c:pt idx="1163">
                        <c:v>7.6197747665082796</c:v>
                      </c:pt>
                      <c:pt idx="1164">
                        <c:v>7.6263265934786197</c:v>
                      </c:pt>
                      <c:pt idx="1165">
                        <c:v>7.6328784204489599</c:v>
                      </c:pt>
                      <c:pt idx="1166">
                        <c:v>7.6394302474193001</c:v>
                      </c:pt>
                      <c:pt idx="1167">
                        <c:v>7.6459820743896403</c:v>
                      </c:pt>
                      <c:pt idx="1168">
                        <c:v>7.6525339013599902</c:v>
                      </c:pt>
                      <c:pt idx="1169">
                        <c:v>7.6590857283303304</c:v>
                      </c:pt>
                      <c:pt idx="1170">
                        <c:v>7.6656375553006697</c:v>
                      </c:pt>
                      <c:pt idx="1171">
                        <c:v>7.6721893822710099</c:v>
                      </c:pt>
                      <c:pt idx="1172">
                        <c:v>7.6787412092413598</c:v>
                      </c:pt>
                      <c:pt idx="1173">
                        <c:v>7.6852930362117</c:v>
                      </c:pt>
                      <c:pt idx="1174">
                        <c:v>7.6918448631820402</c:v>
                      </c:pt>
                      <c:pt idx="1175">
                        <c:v>7.6983966901523901</c:v>
                      </c:pt>
                      <c:pt idx="1176">
                        <c:v>7.7049485171227303</c:v>
                      </c:pt>
                      <c:pt idx="1177">
                        <c:v>7.7115003440930696</c:v>
                      </c:pt>
                      <c:pt idx="1178">
                        <c:v>7.7180521710634098</c:v>
                      </c:pt>
                      <c:pt idx="1179">
                        <c:v>7.72460399803375</c:v>
                      </c:pt>
                      <c:pt idx="1180">
                        <c:v>7.7311558250040999</c:v>
                      </c:pt>
                      <c:pt idx="1181">
                        <c:v>7.7377076519744401</c:v>
                      </c:pt>
                      <c:pt idx="1182">
                        <c:v>7.7442594789447803</c:v>
                      </c:pt>
                      <c:pt idx="1183">
                        <c:v>7.7508113059151196</c:v>
                      </c:pt>
                      <c:pt idx="1184">
                        <c:v>7.7573631328854704</c:v>
                      </c:pt>
                      <c:pt idx="1185">
                        <c:v>7.7639149598558097</c:v>
                      </c:pt>
                      <c:pt idx="1186">
                        <c:v>7.7704667868261499</c:v>
                      </c:pt>
                      <c:pt idx="1187">
                        <c:v>7.7770186137964901</c:v>
                      </c:pt>
                      <c:pt idx="1188">
                        <c:v>7.78357044076684</c:v>
                      </c:pt>
                      <c:pt idx="1189">
                        <c:v>7.7901222677371802</c:v>
                      </c:pt>
                      <c:pt idx="1190">
                        <c:v>7.7966740947075204</c:v>
                      </c:pt>
                      <c:pt idx="1191">
                        <c:v>7.8032259216778597</c:v>
                      </c:pt>
                      <c:pt idx="1192">
                        <c:v>7.8097777486482096</c:v>
                      </c:pt>
                      <c:pt idx="1193">
                        <c:v>7.8163295756185498</c:v>
                      </c:pt>
                      <c:pt idx="1194">
                        <c:v>7.82288140258889</c:v>
                      </c:pt>
                      <c:pt idx="1195">
                        <c:v>7.8294332295592302</c:v>
                      </c:pt>
                      <c:pt idx="1196">
                        <c:v>7.8359850565295801</c:v>
                      </c:pt>
                      <c:pt idx="1197">
                        <c:v>7.8425368834999203</c:v>
                      </c:pt>
                      <c:pt idx="1198">
                        <c:v>7.8490887104702596</c:v>
                      </c:pt>
                      <c:pt idx="1199">
                        <c:v>7.8556405374405998</c:v>
                      </c:pt>
                      <c:pt idx="1200">
                        <c:v>7.8621923644109497</c:v>
                      </c:pt>
                      <c:pt idx="1201">
                        <c:v>7.8687441913812899</c:v>
                      </c:pt>
                      <c:pt idx="1202">
                        <c:v>7.8752960183516301</c:v>
                      </c:pt>
                      <c:pt idx="1203">
                        <c:v>7.8818478453219702</c:v>
                      </c:pt>
                      <c:pt idx="1204">
                        <c:v>7.8883996722923202</c:v>
                      </c:pt>
                      <c:pt idx="1205">
                        <c:v>7.8949514992626604</c:v>
                      </c:pt>
                      <c:pt idx="1206">
                        <c:v>7.9015033262329997</c:v>
                      </c:pt>
                      <c:pt idx="1207">
                        <c:v>7.9080551532033398</c:v>
                      </c:pt>
                      <c:pt idx="1208">
                        <c:v>7.9146069801736898</c:v>
                      </c:pt>
                      <c:pt idx="1209">
                        <c:v>7.92115880714403</c:v>
                      </c:pt>
                      <c:pt idx="1210">
                        <c:v>7.9277106341143702</c:v>
                      </c:pt>
                      <c:pt idx="1211">
                        <c:v>7.9342624610847103</c:v>
                      </c:pt>
                      <c:pt idx="1212">
                        <c:v>7.9408142880550603</c:v>
                      </c:pt>
                      <c:pt idx="1213">
                        <c:v>7.9473661150253996</c:v>
                      </c:pt>
                      <c:pt idx="1214">
                        <c:v>7.9539179419957398</c:v>
                      </c:pt>
                      <c:pt idx="1215">
                        <c:v>7.9604697689660799</c:v>
                      </c:pt>
                      <c:pt idx="1216">
                        <c:v>7.9670215959364201</c:v>
                      </c:pt>
                      <c:pt idx="1217">
                        <c:v>7.9735734229067701</c:v>
                      </c:pt>
                      <c:pt idx="1218">
                        <c:v>7.9801252498771102</c:v>
                      </c:pt>
                      <c:pt idx="1219">
                        <c:v>7.9866770768474504</c:v>
                      </c:pt>
                      <c:pt idx="1220">
                        <c:v>7.9932289038177897</c:v>
                      </c:pt>
                      <c:pt idx="1221">
                        <c:v>7.9997807307881397</c:v>
                      </c:pt>
                      <c:pt idx="1222">
                        <c:v>8.0063325577584799</c:v>
                      </c:pt>
                      <c:pt idx="1223">
                        <c:v>8.0128843847288191</c:v>
                      </c:pt>
                      <c:pt idx="1224">
                        <c:v>8.0194362116991602</c:v>
                      </c:pt>
                      <c:pt idx="1225">
                        <c:v>8.0259880386695102</c:v>
                      </c:pt>
                      <c:pt idx="1226">
                        <c:v>8.0325398656398495</c:v>
                      </c:pt>
                      <c:pt idx="1227">
                        <c:v>8.0390916926101905</c:v>
                      </c:pt>
                      <c:pt idx="1228">
                        <c:v>8.0456435195805405</c:v>
                      </c:pt>
                      <c:pt idx="1229">
                        <c:v>8.0521953465508798</c:v>
                      </c:pt>
                      <c:pt idx="1230">
                        <c:v>8.0587471735212208</c:v>
                      </c:pt>
                      <c:pt idx="1231">
                        <c:v>8.0652990004915601</c:v>
                      </c:pt>
                      <c:pt idx="1232">
                        <c:v>8.0718508274618994</c:v>
                      </c:pt>
                      <c:pt idx="1233">
                        <c:v>8.0784026544322494</c:v>
                      </c:pt>
                      <c:pt idx="1234">
                        <c:v>8.0849544814025904</c:v>
                      </c:pt>
                      <c:pt idx="1235">
                        <c:v>8.0915063083729297</c:v>
                      </c:pt>
                      <c:pt idx="1236">
                        <c:v>8.0980581353432708</c:v>
                      </c:pt>
                      <c:pt idx="1237">
                        <c:v>8.1046099623136207</c:v>
                      </c:pt>
                      <c:pt idx="1238">
                        <c:v>8.11116178928396</c:v>
                      </c:pt>
                      <c:pt idx="1239">
                        <c:v>8.1177136162542993</c:v>
                      </c:pt>
                      <c:pt idx="1240">
                        <c:v>8.1242654432246404</c:v>
                      </c:pt>
                      <c:pt idx="1241">
                        <c:v>8.1308172701949903</c:v>
                      </c:pt>
                      <c:pt idx="1242">
                        <c:v>8.1373690971653296</c:v>
                      </c:pt>
                      <c:pt idx="1243">
                        <c:v>8.1439209241356707</c:v>
                      </c:pt>
                      <c:pt idx="1244">
                        <c:v>8.15047275110601</c:v>
                      </c:pt>
                      <c:pt idx="1245">
                        <c:v>8.1570245780763599</c:v>
                      </c:pt>
                      <c:pt idx="1246">
                        <c:v>8.1635764050466992</c:v>
                      </c:pt>
                      <c:pt idx="1247">
                        <c:v>8.1701282320170403</c:v>
                      </c:pt>
                      <c:pt idx="1248">
                        <c:v>8.1766800589873796</c:v>
                      </c:pt>
                      <c:pt idx="1249">
                        <c:v>8.1832318859577295</c:v>
                      </c:pt>
                      <c:pt idx="1250">
                        <c:v>8.1897837129280706</c:v>
                      </c:pt>
                      <c:pt idx="1251">
                        <c:v>8.1963355398984099</c:v>
                      </c:pt>
                      <c:pt idx="1252">
                        <c:v>8.2028873668687492</c:v>
                      </c:pt>
                      <c:pt idx="1253">
                        <c:v>8.2094391938390991</c:v>
                      </c:pt>
                      <c:pt idx="1254">
                        <c:v>8.2159910208094402</c:v>
                      </c:pt>
                      <c:pt idx="1255">
                        <c:v>8.2225428477797795</c:v>
                      </c:pt>
                      <c:pt idx="1256">
                        <c:v>8.2290946747501206</c:v>
                      </c:pt>
                      <c:pt idx="1257">
                        <c:v>8.2356465017204599</c:v>
                      </c:pt>
                      <c:pt idx="1258">
                        <c:v>8.2421983286908098</c:v>
                      </c:pt>
                      <c:pt idx="1259">
                        <c:v>8.2487501556611509</c:v>
                      </c:pt>
                      <c:pt idx="1260">
                        <c:v>8.2553019826314902</c:v>
                      </c:pt>
                      <c:pt idx="1261">
                        <c:v>8.2618538096018401</c:v>
                      </c:pt>
                      <c:pt idx="1262">
                        <c:v>8.2684056365721794</c:v>
                      </c:pt>
                      <c:pt idx="1263">
                        <c:v>8.2749574635425205</c:v>
                      </c:pt>
                      <c:pt idx="1264">
                        <c:v>8.2815092905128598</c:v>
                      </c:pt>
                      <c:pt idx="1265">
                        <c:v>8.2880611174832097</c:v>
                      </c:pt>
                      <c:pt idx="1266">
                        <c:v>8.2946129444535508</c:v>
                      </c:pt>
                      <c:pt idx="1267">
                        <c:v>8.3011647714238901</c:v>
                      </c:pt>
                      <c:pt idx="1268">
                        <c:v>8.3077165983942294</c:v>
                      </c:pt>
                      <c:pt idx="1269">
                        <c:v>8.3142684253645793</c:v>
                      </c:pt>
                      <c:pt idx="1270">
                        <c:v>8.3208202523349204</c:v>
                      </c:pt>
                      <c:pt idx="1271">
                        <c:v>8.3273720793052597</c:v>
                      </c:pt>
                      <c:pt idx="1272">
                        <c:v>8.3339239062756008</c:v>
                      </c:pt>
                      <c:pt idx="1273">
                        <c:v>8.34047573324594</c:v>
                      </c:pt>
                      <c:pt idx="1274">
                        <c:v>8.34702756021629</c:v>
                      </c:pt>
                      <c:pt idx="1275">
                        <c:v>8.3535793871866293</c:v>
                      </c:pt>
                      <c:pt idx="1276">
                        <c:v>8.3601312141569704</c:v>
                      </c:pt>
                      <c:pt idx="1277">
                        <c:v>8.3666830411273203</c:v>
                      </c:pt>
                      <c:pt idx="1278">
                        <c:v>8.3732348680976596</c:v>
                      </c:pt>
                      <c:pt idx="1279">
                        <c:v>8.3797866950680007</c:v>
                      </c:pt>
                      <c:pt idx="1280">
                        <c:v>8.38633852203834</c:v>
                      </c:pt>
                      <c:pt idx="1281">
                        <c:v>8.3928903490086793</c:v>
                      </c:pt>
                      <c:pt idx="1282">
                        <c:v>8.3994421759790292</c:v>
                      </c:pt>
                      <c:pt idx="1283">
                        <c:v>8.4059940029493703</c:v>
                      </c:pt>
                      <c:pt idx="1284">
                        <c:v>8.4125458299197096</c:v>
                      </c:pt>
                      <c:pt idx="1285">
                        <c:v>8.4190976568900506</c:v>
                      </c:pt>
                      <c:pt idx="1286">
                        <c:v>8.4256494838604006</c:v>
                      </c:pt>
                      <c:pt idx="1287">
                        <c:v>8.4322013108307399</c:v>
                      </c:pt>
                      <c:pt idx="1288">
                        <c:v>8.4387531378010792</c:v>
                      </c:pt>
                      <c:pt idx="1289">
                        <c:v>8.4453049647714202</c:v>
                      </c:pt>
                      <c:pt idx="1290">
                        <c:v>8.4518567917417702</c:v>
                      </c:pt>
                      <c:pt idx="1291">
                        <c:v>8.4584086187121095</c:v>
                      </c:pt>
                      <c:pt idx="1292">
                        <c:v>8.4649604456824505</c:v>
                      </c:pt>
                      <c:pt idx="1293">
                        <c:v>8.4715122726527898</c:v>
                      </c:pt>
                      <c:pt idx="1294">
                        <c:v>8.4780640996231398</c:v>
                      </c:pt>
                      <c:pt idx="1295">
                        <c:v>8.4846159265934809</c:v>
                      </c:pt>
                      <c:pt idx="1296">
                        <c:v>8.4911677535638201</c:v>
                      </c:pt>
                      <c:pt idx="1297">
                        <c:v>8.4977195805341594</c:v>
                      </c:pt>
                      <c:pt idx="1298">
                        <c:v>8.5042714075045094</c:v>
                      </c:pt>
                      <c:pt idx="1299">
                        <c:v>8.5108232344748505</c:v>
                      </c:pt>
                      <c:pt idx="1300">
                        <c:v>8.5173750614451897</c:v>
                      </c:pt>
                      <c:pt idx="1301">
                        <c:v>8.5239268884155308</c:v>
                      </c:pt>
                      <c:pt idx="1302">
                        <c:v>8.5304787153858808</c:v>
                      </c:pt>
                      <c:pt idx="1303">
                        <c:v>8.5370305423562201</c:v>
                      </c:pt>
                      <c:pt idx="1304">
                        <c:v>8.5435823693265593</c:v>
                      </c:pt>
                      <c:pt idx="1305">
                        <c:v>8.5501341962969004</c:v>
                      </c:pt>
                      <c:pt idx="1306">
                        <c:v>8.5566860232672397</c:v>
                      </c:pt>
                      <c:pt idx="1307">
                        <c:v>8.5632378502375897</c:v>
                      </c:pt>
                      <c:pt idx="1308">
                        <c:v>8.5697896772079307</c:v>
                      </c:pt>
                      <c:pt idx="1309">
                        <c:v>8.57634150417827</c:v>
                      </c:pt>
                      <c:pt idx="1310">
                        <c:v>8.58289333114862</c:v>
                      </c:pt>
                      <c:pt idx="1311">
                        <c:v>8.5894451581189593</c:v>
                      </c:pt>
                      <c:pt idx="1312">
                        <c:v>8.5959969850893003</c:v>
                      </c:pt>
                      <c:pt idx="1313">
                        <c:v>8.6025488120596396</c:v>
                      </c:pt>
                      <c:pt idx="1314">
                        <c:v>8.6091006390299896</c:v>
                      </c:pt>
                      <c:pt idx="1315">
                        <c:v>8.6156524660003306</c:v>
                      </c:pt>
                      <c:pt idx="1316">
                        <c:v>8.6222042929706699</c:v>
                      </c:pt>
                      <c:pt idx="1317">
                        <c:v>8.6287561199410092</c:v>
                      </c:pt>
                      <c:pt idx="1318">
                        <c:v>8.6353079469113592</c:v>
                      </c:pt>
                      <c:pt idx="1319">
                        <c:v>8.6418597738817002</c:v>
                      </c:pt>
                      <c:pt idx="1320">
                        <c:v>8.6484116008520395</c:v>
                      </c:pt>
                      <c:pt idx="1321">
                        <c:v>8.6549634278223806</c:v>
                      </c:pt>
                      <c:pt idx="1322">
                        <c:v>8.6615152547927305</c:v>
                      </c:pt>
                      <c:pt idx="1323">
                        <c:v>8.6680670817630698</c:v>
                      </c:pt>
                      <c:pt idx="1324">
                        <c:v>8.6746189087334091</c:v>
                      </c:pt>
                      <c:pt idx="1325">
                        <c:v>8.6811707357037502</c:v>
                      </c:pt>
                      <c:pt idx="1326">
                        <c:v>8.6877225626741001</c:v>
                      </c:pt>
                      <c:pt idx="1327">
                        <c:v>8.6942743896444394</c:v>
                      </c:pt>
                      <c:pt idx="1328">
                        <c:v>8.7008262166147805</c:v>
                      </c:pt>
                      <c:pt idx="1329">
                        <c:v>8.7073780435851198</c:v>
                      </c:pt>
                      <c:pt idx="1330">
                        <c:v>8.7139298705554697</c:v>
                      </c:pt>
                      <c:pt idx="1331">
                        <c:v>8.7204816975258108</c:v>
                      </c:pt>
                      <c:pt idx="1332">
                        <c:v>8.7270335244961501</c:v>
                      </c:pt>
                      <c:pt idx="1333">
                        <c:v>8.7335853514664894</c:v>
                      </c:pt>
                      <c:pt idx="1334">
                        <c:v>8.7401371784368305</c:v>
                      </c:pt>
                      <c:pt idx="1335">
                        <c:v>8.7466890054071804</c:v>
                      </c:pt>
                      <c:pt idx="1336">
                        <c:v>8.7532408323775197</c:v>
                      </c:pt>
                      <c:pt idx="1337">
                        <c:v>8.7597926593478608</c:v>
                      </c:pt>
                      <c:pt idx="1338">
                        <c:v>8.7663444863182001</c:v>
                      </c:pt>
                      <c:pt idx="1339">
                        <c:v>8.77289631328855</c:v>
                      </c:pt>
                      <c:pt idx="1340">
                        <c:v>8.7794481402588893</c:v>
                      </c:pt>
                      <c:pt idx="1341">
                        <c:v>8.7859999672292304</c:v>
                      </c:pt>
                      <c:pt idx="1342">
                        <c:v>8.7925517941995697</c:v>
                      </c:pt>
                      <c:pt idx="1343">
                        <c:v>8.7991036211699196</c:v>
                      </c:pt>
                      <c:pt idx="1344">
                        <c:v>8.8056554481402607</c:v>
                      </c:pt>
                      <c:pt idx="1345">
                        <c:v>8.8122072751106</c:v>
                      </c:pt>
                      <c:pt idx="1346">
                        <c:v>8.8187591020809393</c:v>
                      </c:pt>
                      <c:pt idx="1347">
                        <c:v>8.8253109290512892</c:v>
                      </c:pt>
                      <c:pt idx="1348">
                        <c:v>8.8318627560216303</c:v>
                      </c:pt>
                      <c:pt idx="1349">
                        <c:v>8.8384145829919696</c:v>
                      </c:pt>
                      <c:pt idx="1350">
                        <c:v>8.8449664099623106</c:v>
                      </c:pt>
                      <c:pt idx="1351">
                        <c:v>8.8515182369326606</c:v>
                      </c:pt>
                      <c:pt idx="1352">
                        <c:v>8.8580700639029999</c:v>
                      </c:pt>
                      <c:pt idx="1353">
                        <c:v>8.8646218908733392</c:v>
                      </c:pt>
                      <c:pt idx="1354">
                        <c:v>8.8711737178436803</c:v>
                      </c:pt>
                      <c:pt idx="1355">
                        <c:v>8.8777255448140195</c:v>
                      </c:pt>
                      <c:pt idx="1356">
                        <c:v>8.8842773717843695</c:v>
                      </c:pt>
                      <c:pt idx="1357">
                        <c:v>8.8908291987547106</c:v>
                      </c:pt>
                      <c:pt idx="1358">
                        <c:v>8.8973810257250499</c:v>
                      </c:pt>
                      <c:pt idx="1359">
                        <c:v>8.9039328526953998</c:v>
                      </c:pt>
                      <c:pt idx="1360">
                        <c:v>8.9104846796657409</c:v>
                      </c:pt>
                      <c:pt idx="1361">
                        <c:v>8.9170365066360802</c:v>
                      </c:pt>
                      <c:pt idx="1362">
                        <c:v>8.9235883336064195</c:v>
                      </c:pt>
                      <c:pt idx="1363">
                        <c:v>8.9301401605767694</c:v>
                      </c:pt>
                      <c:pt idx="1364">
                        <c:v>8.9366919875471105</c:v>
                      </c:pt>
                      <c:pt idx="1365">
                        <c:v>8.9432438145174498</c:v>
                      </c:pt>
                      <c:pt idx="1366">
                        <c:v>8.9497956414877908</c:v>
                      </c:pt>
                      <c:pt idx="1367">
                        <c:v>8.9563474684581408</c:v>
                      </c:pt>
                      <c:pt idx="1368">
                        <c:v>8.9628992954284801</c:v>
                      </c:pt>
                      <c:pt idx="1369">
                        <c:v>8.9694511223988194</c:v>
                      </c:pt>
                      <c:pt idx="1370">
                        <c:v>8.9760029493691604</c:v>
                      </c:pt>
                      <c:pt idx="1371">
                        <c:v>8.9825547763394997</c:v>
                      </c:pt>
                      <c:pt idx="1372">
                        <c:v>8.9891066033098497</c:v>
                      </c:pt>
                      <c:pt idx="1373">
                        <c:v>8.9956584302801907</c:v>
                      </c:pt>
                      <c:pt idx="1374">
                        <c:v>9.00221025725053</c:v>
                      </c:pt>
                      <c:pt idx="1375">
                        <c:v>9.0087620842208693</c:v>
                      </c:pt>
                      <c:pt idx="1376">
                        <c:v>9.0153139111912193</c:v>
                      </c:pt>
                      <c:pt idx="1377">
                        <c:v>9.0218657381615603</c:v>
                      </c:pt>
                      <c:pt idx="1378">
                        <c:v>9.0284175651318996</c:v>
                      </c:pt>
                      <c:pt idx="1379">
                        <c:v>9.0349693921022496</c:v>
                      </c:pt>
                      <c:pt idx="1380">
                        <c:v>9.0415212190725907</c:v>
                      </c:pt>
                      <c:pt idx="1381">
                        <c:v>9.0480730460429299</c:v>
                      </c:pt>
                      <c:pt idx="1382">
                        <c:v>9.0546248730132692</c:v>
                      </c:pt>
                      <c:pt idx="1383">
                        <c:v>9.0611766999836192</c:v>
                      </c:pt>
                      <c:pt idx="1384">
                        <c:v>9.0677285269539603</c:v>
                      </c:pt>
                      <c:pt idx="1385">
                        <c:v>9.0742803539242995</c:v>
                      </c:pt>
                      <c:pt idx="1386">
                        <c:v>9.0808321808946406</c:v>
                      </c:pt>
                      <c:pt idx="1387">
                        <c:v>9.0873840078649906</c:v>
                      </c:pt>
                      <c:pt idx="1388">
                        <c:v>9.0939358348353299</c:v>
                      </c:pt>
                      <c:pt idx="1389">
                        <c:v>9.1004876618056691</c:v>
                      </c:pt>
                      <c:pt idx="1390">
                        <c:v>9.1070394887760102</c:v>
                      </c:pt>
                      <c:pt idx="1391">
                        <c:v>9.1135913157463602</c:v>
                      </c:pt>
                      <c:pt idx="1392">
                        <c:v>9.1201431427166995</c:v>
                      </c:pt>
                      <c:pt idx="1393">
                        <c:v>9.1266949696870405</c:v>
                      </c:pt>
                      <c:pt idx="1394">
                        <c:v>9.1332467966573798</c:v>
                      </c:pt>
                      <c:pt idx="1395">
                        <c:v>9.1397986236277209</c:v>
                      </c:pt>
                      <c:pt idx="1396">
                        <c:v>9.1463504505980708</c:v>
                      </c:pt>
                      <c:pt idx="1397">
                        <c:v>9.1529022775684101</c:v>
                      </c:pt>
                      <c:pt idx="1398">
                        <c:v>9.1594541045387494</c:v>
                      </c:pt>
                      <c:pt idx="1399">
                        <c:v>9.1660059315090905</c:v>
                      </c:pt>
                      <c:pt idx="1400">
                        <c:v>9.1725577584794404</c:v>
                      </c:pt>
                      <c:pt idx="1401">
                        <c:v>9.1791095854497797</c:v>
                      </c:pt>
                      <c:pt idx="1402">
                        <c:v>9.1856614124201208</c:v>
                      </c:pt>
                      <c:pt idx="1403">
                        <c:v>9.1922132393904601</c:v>
                      </c:pt>
                      <c:pt idx="1404">
                        <c:v>9.19876506636081</c:v>
                      </c:pt>
                      <c:pt idx="1405">
                        <c:v>9.2053168933311493</c:v>
                      </c:pt>
                      <c:pt idx="1406">
                        <c:v>9.2118687203014904</c:v>
                      </c:pt>
                      <c:pt idx="1407">
                        <c:v>9.2184205472718297</c:v>
                      </c:pt>
                      <c:pt idx="1408">
                        <c:v>9.2249723742421796</c:v>
                      </c:pt>
                      <c:pt idx="1409">
                        <c:v>9.2315242012125207</c:v>
                      </c:pt>
                      <c:pt idx="1410">
                        <c:v>9.23807602818286</c:v>
                      </c:pt>
                      <c:pt idx="1411">
                        <c:v>9.2446278551531993</c:v>
                      </c:pt>
                      <c:pt idx="1412">
                        <c:v>9.2511796821235492</c:v>
                      </c:pt>
                      <c:pt idx="1413">
                        <c:v>9.2577315090938903</c:v>
                      </c:pt>
                      <c:pt idx="1414">
                        <c:v>9.2642833360642296</c:v>
                      </c:pt>
                      <c:pt idx="1415">
                        <c:v>9.2708351630345707</c:v>
                      </c:pt>
                      <c:pt idx="1416">
                        <c:v>9.2773869900049206</c:v>
                      </c:pt>
                      <c:pt idx="1417">
                        <c:v>9.2839388169752599</c:v>
                      </c:pt>
                      <c:pt idx="1418">
                        <c:v>9.2904906439455992</c:v>
                      </c:pt>
                      <c:pt idx="1419">
                        <c:v>9.2970424709159403</c:v>
                      </c:pt>
                      <c:pt idx="1420">
                        <c:v>9.3035942978862796</c:v>
                      </c:pt>
                      <c:pt idx="1421">
                        <c:v>9.3101461248566295</c:v>
                      </c:pt>
                      <c:pt idx="1422">
                        <c:v>9.3166979518269706</c:v>
                      </c:pt>
                      <c:pt idx="1423">
                        <c:v>9.3232497787973099</c:v>
                      </c:pt>
                      <c:pt idx="1424">
                        <c:v>9.3298016057676492</c:v>
                      </c:pt>
                      <c:pt idx="1425">
                        <c:v>9.3363534327379991</c:v>
                      </c:pt>
                      <c:pt idx="1426">
                        <c:v>9.3429052597083402</c:v>
                      </c:pt>
                      <c:pt idx="1427">
                        <c:v>9.3494570866786795</c:v>
                      </c:pt>
                      <c:pt idx="1428">
                        <c:v>9.3560089136490294</c:v>
                      </c:pt>
                      <c:pt idx="1429">
                        <c:v>9.3625607406193705</c:v>
                      </c:pt>
                      <c:pt idx="1430">
                        <c:v>9.3691125675897098</c:v>
                      </c:pt>
                      <c:pt idx="1431">
                        <c:v>9.3756643945600509</c:v>
                      </c:pt>
                      <c:pt idx="1432">
                        <c:v>9.3822162215303901</c:v>
                      </c:pt>
                      <c:pt idx="1433">
                        <c:v>9.3887680485007401</c:v>
                      </c:pt>
                      <c:pt idx="1434">
                        <c:v>9.3953198754710794</c:v>
                      </c:pt>
                      <c:pt idx="1435">
                        <c:v>9.4018717024414205</c:v>
                      </c:pt>
                      <c:pt idx="1436">
                        <c:v>9.4084235294117597</c:v>
                      </c:pt>
                      <c:pt idx="1437">
                        <c:v>9.4149753563821097</c:v>
                      </c:pt>
                      <c:pt idx="1438">
                        <c:v>9.4215271833524508</c:v>
                      </c:pt>
                      <c:pt idx="1439">
                        <c:v>9.4280790103227901</c:v>
                      </c:pt>
                      <c:pt idx="1440">
                        <c:v>9.4346308372931293</c:v>
                      </c:pt>
                      <c:pt idx="1441">
                        <c:v>9.4411826642634793</c:v>
                      </c:pt>
                      <c:pt idx="1442">
                        <c:v>9.4477344912338204</c:v>
                      </c:pt>
                      <c:pt idx="1443">
                        <c:v>9.4542863182041597</c:v>
                      </c:pt>
                      <c:pt idx="1444">
                        <c:v>9.4608381451745007</c:v>
                      </c:pt>
                      <c:pt idx="1445">
                        <c:v>9.4673899721448507</c:v>
                      </c:pt>
                      <c:pt idx="1446">
                        <c:v>9.47394179911519</c:v>
                      </c:pt>
                      <c:pt idx="1447">
                        <c:v>9.4804936260855293</c:v>
                      </c:pt>
                      <c:pt idx="1448">
                        <c:v>9.4870454530558792</c:v>
                      </c:pt>
                      <c:pt idx="1449">
                        <c:v>9.4935972800262203</c:v>
                      </c:pt>
                      <c:pt idx="1450">
                        <c:v>9.5001491069965596</c:v>
                      </c:pt>
                      <c:pt idx="1451">
                        <c:v>9.5067009339669006</c:v>
                      </c:pt>
                      <c:pt idx="1452">
                        <c:v>9.5132527609372506</c:v>
                      </c:pt>
                      <c:pt idx="1453">
                        <c:v>9.5198045879075899</c:v>
                      </c:pt>
                      <c:pt idx="1454">
                        <c:v>9.5263564148779292</c:v>
                      </c:pt>
                      <c:pt idx="1455">
                        <c:v>9.5329082418482702</c:v>
                      </c:pt>
                      <c:pt idx="1456">
                        <c:v>9.5394600688186095</c:v>
                      </c:pt>
                      <c:pt idx="1457">
                        <c:v>9.5460118957889595</c:v>
                      </c:pt>
                      <c:pt idx="1458">
                        <c:v>9.5525637227593005</c:v>
                      </c:pt>
                      <c:pt idx="1459">
                        <c:v>9.5591155497296398</c:v>
                      </c:pt>
                      <c:pt idx="1460">
                        <c:v>9.5656673766999791</c:v>
                      </c:pt>
                      <c:pt idx="1461">
                        <c:v>9.5722192036703309</c:v>
                      </c:pt>
                      <c:pt idx="1462">
                        <c:v>9.5787710306406701</c:v>
                      </c:pt>
                      <c:pt idx="1463">
                        <c:v>9.5853228576110094</c:v>
                      </c:pt>
                      <c:pt idx="1464">
                        <c:v>9.5918746845813505</c:v>
                      </c:pt>
                      <c:pt idx="1465">
                        <c:v>9.5984265115517005</c:v>
                      </c:pt>
                      <c:pt idx="1466">
                        <c:v>9.6049783385220397</c:v>
                      </c:pt>
                      <c:pt idx="1467">
                        <c:v>9.6115301654923808</c:v>
                      </c:pt>
                      <c:pt idx="1468">
                        <c:v>9.6180819924627201</c:v>
                      </c:pt>
                      <c:pt idx="1469">
                        <c:v>9.6246338194330701</c:v>
                      </c:pt>
                      <c:pt idx="1470">
                        <c:v>9.6311856464034094</c:v>
                      </c:pt>
                      <c:pt idx="1471">
                        <c:v>9.6377374733737504</c:v>
                      </c:pt>
                      <c:pt idx="1472">
                        <c:v>9.6442893003440897</c:v>
                      </c:pt>
                      <c:pt idx="1473">
                        <c:v>9.6508411273144397</c:v>
                      </c:pt>
                      <c:pt idx="1474">
                        <c:v>9.6573929542847807</c:v>
                      </c:pt>
                      <c:pt idx="1475">
                        <c:v>9.66394478125512</c:v>
                      </c:pt>
                      <c:pt idx="1476">
                        <c:v>9.6704966082254593</c:v>
                      </c:pt>
                      <c:pt idx="1477">
                        <c:v>9.6770484351958093</c:v>
                      </c:pt>
                      <c:pt idx="1478">
                        <c:v>9.6836002621661503</c:v>
                      </c:pt>
                      <c:pt idx="1479">
                        <c:v>9.6901520891364896</c:v>
                      </c:pt>
                      <c:pt idx="1480">
                        <c:v>9.6967039161068307</c:v>
                      </c:pt>
                      <c:pt idx="1481">
                        <c:v>9.7032557430771806</c:v>
                      </c:pt>
                      <c:pt idx="1482">
                        <c:v>9.7098075700475199</c:v>
                      </c:pt>
                      <c:pt idx="1483">
                        <c:v>9.7163593970178592</c:v>
                      </c:pt>
                      <c:pt idx="1484">
                        <c:v>9.7229112239882003</c:v>
                      </c:pt>
                      <c:pt idx="1485">
                        <c:v>9.7294630509585396</c:v>
                      </c:pt>
                      <c:pt idx="1486">
                        <c:v>9.7360148779288895</c:v>
                      </c:pt>
                      <c:pt idx="1487">
                        <c:v>9.7425667048992306</c:v>
                      </c:pt>
                      <c:pt idx="1488">
                        <c:v>9.7491185318695699</c:v>
                      </c:pt>
                      <c:pt idx="1489">
                        <c:v>9.7556703588399092</c:v>
                      </c:pt>
                      <c:pt idx="1490">
                        <c:v>9.7622221858102591</c:v>
                      </c:pt>
                      <c:pt idx="1491">
                        <c:v>9.7687740127806002</c:v>
                      </c:pt>
                      <c:pt idx="1492">
                        <c:v>9.7753258397509395</c:v>
                      </c:pt>
                      <c:pt idx="1493">
                        <c:v>9.7818776667212894</c:v>
                      </c:pt>
                      <c:pt idx="1494">
                        <c:v>9.7884294936916305</c:v>
                      </c:pt>
                      <c:pt idx="1495">
                        <c:v>9.7949813206619698</c:v>
                      </c:pt>
                      <c:pt idx="1496">
                        <c:v>9.8015331476323109</c:v>
                      </c:pt>
                      <c:pt idx="1497">
                        <c:v>9.8080849746026608</c:v>
                      </c:pt>
                      <c:pt idx="1498">
                        <c:v>9.8146368015730001</c:v>
                      </c:pt>
                      <c:pt idx="1499">
                        <c:v>9.8211886285433394</c:v>
                      </c:pt>
                      <c:pt idx="1500">
                        <c:v>9.8277404555136805</c:v>
                      </c:pt>
                      <c:pt idx="1501">
                        <c:v>9.8342922824840304</c:v>
                      </c:pt>
                      <c:pt idx="1502">
                        <c:v>9.8408441094543697</c:v>
                      </c:pt>
                      <c:pt idx="1503">
                        <c:v>9.8473959364247108</c:v>
                      </c:pt>
                      <c:pt idx="1504">
                        <c:v>9.8539477633950501</c:v>
                      </c:pt>
                      <c:pt idx="1505">
                        <c:v>9.8604995903654</c:v>
                      </c:pt>
                      <c:pt idx="1506">
                        <c:v>9.8670514173357393</c:v>
                      </c:pt>
                      <c:pt idx="1507">
                        <c:v>9.8736032443060804</c:v>
                      </c:pt>
                      <c:pt idx="1508">
                        <c:v>9.8801550712764197</c:v>
                      </c:pt>
                      <c:pt idx="1509">
                        <c:v>9.8867068982467607</c:v>
                      </c:pt>
                      <c:pt idx="1510">
                        <c:v>9.8932587252171107</c:v>
                      </c:pt>
                      <c:pt idx="1511">
                        <c:v>9.89981055218745</c:v>
                      </c:pt>
                      <c:pt idx="1512">
                        <c:v>9.9063623791577893</c:v>
                      </c:pt>
                      <c:pt idx="1513">
                        <c:v>9.9129142061281392</c:v>
                      </c:pt>
                      <c:pt idx="1514">
                        <c:v>9.9194660330984803</c:v>
                      </c:pt>
                      <c:pt idx="1515">
                        <c:v>9.9260178600688196</c:v>
                      </c:pt>
                      <c:pt idx="1516">
                        <c:v>9.9325696870391607</c:v>
                      </c:pt>
                      <c:pt idx="1517">
                        <c:v>9.9391215140094999</c:v>
                      </c:pt>
                      <c:pt idx="1518">
                        <c:v>9.9456733409798499</c:v>
                      </c:pt>
                      <c:pt idx="1519">
                        <c:v>9.9522251679501892</c:v>
                      </c:pt>
                      <c:pt idx="1520">
                        <c:v>9.9587769949205303</c:v>
                      </c:pt>
                      <c:pt idx="1521">
                        <c:v>9.9653288218908695</c:v>
                      </c:pt>
                      <c:pt idx="1522">
                        <c:v>9.9718806488612195</c:v>
                      </c:pt>
                      <c:pt idx="1523">
                        <c:v>9.9784324758315606</c:v>
                      </c:pt>
                      <c:pt idx="1524">
                        <c:v>9.9849843028018999</c:v>
                      </c:pt>
                      <c:pt idx="1525">
                        <c:v>9.9915361297722391</c:v>
                      </c:pt>
                      <c:pt idx="1526">
                        <c:v>9.9980879567425909</c:v>
                      </c:pt>
                      <c:pt idx="1527">
                        <c:v>10.0046397837129</c:v>
                      </c:pt>
                      <c:pt idx="1528">
                        <c:v>10.0111916106833</c:v>
                      </c:pt>
                      <c:pt idx="1529">
                        <c:v>10.0177434376536</c:v>
                      </c:pt>
                      <c:pt idx="1530">
                        <c:v>10.024295264624</c:v>
                      </c:pt>
                      <c:pt idx="1531">
                        <c:v>10.0308470915943</c:v>
                      </c:pt>
                      <c:pt idx="1532">
                        <c:v>10.0373989185646</c:v>
                      </c:pt>
                      <c:pt idx="1533">
                        <c:v>10.043950745535</c:v>
                      </c:pt>
                      <c:pt idx="1534">
                        <c:v>10.0505025725053</c:v>
                      </c:pt>
                      <c:pt idx="1535">
                        <c:v>10.0570543994757</c:v>
                      </c:pt>
                      <c:pt idx="1536">
                        <c:v>10.063606226446</c:v>
                      </c:pt>
                      <c:pt idx="1537">
                        <c:v>10.070158053416399</c:v>
                      </c:pt>
                      <c:pt idx="1538">
                        <c:v>10.0767098803867</c:v>
                      </c:pt>
                      <c:pt idx="1539">
                        <c:v>10.083261707357</c:v>
                      </c:pt>
                      <c:pt idx="1540">
                        <c:v>10.0898135343274</c:v>
                      </c:pt>
                      <c:pt idx="1541">
                        <c:v>10.0963653612977</c:v>
                      </c:pt>
                      <c:pt idx="1542">
                        <c:v>10.102917188268099</c:v>
                      </c:pt>
                      <c:pt idx="1543">
                        <c:v>10.1094690152384</c:v>
                      </c:pt>
                      <c:pt idx="1544">
                        <c:v>10.116020842208799</c:v>
                      </c:pt>
                      <c:pt idx="1545">
                        <c:v>10.1225726691791</c:v>
                      </c:pt>
                      <c:pt idx="1546">
                        <c:v>10.1291244961494</c:v>
                      </c:pt>
                      <c:pt idx="1547">
                        <c:v>10.135676323119799</c:v>
                      </c:pt>
                      <c:pt idx="1548">
                        <c:v>10.1422281500901</c:v>
                      </c:pt>
                      <c:pt idx="1549">
                        <c:v>10.148779977060499</c:v>
                      </c:pt>
                      <c:pt idx="1550">
                        <c:v>10.1553318040308</c:v>
                      </c:pt>
                      <c:pt idx="1551">
                        <c:v>10.1618836310011</c:v>
                      </c:pt>
                      <c:pt idx="1552">
                        <c:v>10.1684354579715</c:v>
                      </c:pt>
                      <c:pt idx="1553">
                        <c:v>10.1749872849418</c:v>
                      </c:pt>
                      <c:pt idx="1554">
                        <c:v>10.181539111912199</c:v>
                      </c:pt>
                      <c:pt idx="1555">
                        <c:v>10.1880909388825</c:v>
                      </c:pt>
                      <c:pt idx="1556">
                        <c:v>10.194642765852899</c:v>
                      </c:pt>
                      <c:pt idx="1557">
                        <c:v>10.2011945928232</c:v>
                      </c:pt>
                      <c:pt idx="1558">
                        <c:v>10.2077464197935</c:v>
                      </c:pt>
                      <c:pt idx="1559">
                        <c:v>10.214298246763899</c:v>
                      </c:pt>
                      <c:pt idx="1560">
                        <c:v>10.2208500737342</c:v>
                      </c:pt>
                      <c:pt idx="1561">
                        <c:v>10.227401900704599</c:v>
                      </c:pt>
                      <c:pt idx="1562">
                        <c:v>10.2339537276749</c:v>
                      </c:pt>
                      <c:pt idx="1563">
                        <c:v>10.240505554645299</c:v>
                      </c:pt>
                      <c:pt idx="1564">
                        <c:v>10.247057381615599</c:v>
                      </c:pt>
                      <c:pt idx="1565">
                        <c:v>10.2536092085859</c:v>
                      </c:pt>
                      <c:pt idx="1566">
                        <c:v>10.260161035556299</c:v>
                      </c:pt>
                      <c:pt idx="1567">
                        <c:v>10.2667128625266</c:v>
                      </c:pt>
                      <c:pt idx="1568">
                        <c:v>10.273264689496999</c:v>
                      </c:pt>
                      <c:pt idx="1569">
                        <c:v>10.279816516467299</c:v>
                      </c:pt>
                      <c:pt idx="1570">
                        <c:v>10.286368343437699</c:v>
                      </c:pt>
                      <c:pt idx="1571">
                        <c:v>10.292920170407999</c:v>
                      </c:pt>
                      <c:pt idx="1572">
                        <c:v>10.2994719973783</c:v>
                      </c:pt>
                      <c:pt idx="1573">
                        <c:v>10.306023824348699</c:v>
                      </c:pt>
                      <c:pt idx="1574">
                        <c:v>10.312575651318999</c:v>
                      </c:pt>
                      <c:pt idx="1575">
                        <c:v>10.319127478289399</c:v>
                      </c:pt>
                      <c:pt idx="1576">
                        <c:v>10.325679305259699</c:v>
                      </c:pt>
                      <c:pt idx="1577">
                        <c:v>10.332231132230101</c:v>
                      </c:pt>
                      <c:pt idx="1578">
                        <c:v>10.338782959200399</c:v>
                      </c:pt>
                      <c:pt idx="1579">
                        <c:v>10.345334786170699</c:v>
                      </c:pt>
                      <c:pt idx="1580">
                        <c:v>10.351886613141099</c:v>
                      </c:pt>
                      <c:pt idx="1581">
                        <c:v>10.358438440111399</c:v>
                      </c:pt>
                      <c:pt idx="1582">
                        <c:v>10.364990267081801</c:v>
                      </c:pt>
                      <c:pt idx="1583">
                        <c:v>10.371542094052099</c:v>
                      </c:pt>
                      <c:pt idx="1584">
                        <c:v>10.378093921022399</c:v>
                      </c:pt>
                      <c:pt idx="1585">
                        <c:v>10.384645747992799</c:v>
                      </c:pt>
                      <c:pt idx="1586">
                        <c:v>10.391197574963099</c:v>
                      </c:pt>
                      <c:pt idx="1587">
                        <c:v>10.397749401933501</c:v>
                      </c:pt>
                      <c:pt idx="1588">
                        <c:v>10.404301228903799</c:v>
                      </c:pt>
                      <c:pt idx="1589">
                        <c:v>10.410853055874201</c:v>
                      </c:pt>
                      <c:pt idx="1590">
                        <c:v>10.417404882844499</c:v>
                      </c:pt>
                      <c:pt idx="1591">
                        <c:v>10.423956709814799</c:v>
                      </c:pt>
                      <c:pt idx="1592">
                        <c:v>10.430508536785201</c:v>
                      </c:pt>
                      <c:pt idx="1593">
                        <c:v>10.437060363755499</c:v>
                      </c:pt>
                      <c:pt idx="1594">
                        <c:v>10.443612190725901</c:v>
                      </c:pt>
                      <c:pt idx="1595">
                        <c:v>10.450164017696199</c:v>
                      </c:pt>
                      <c:pt idx="1596">
                        <c:v>10.456715844666601</c:v>
                      </c:pt>
                      <c:pt idx="1597">
                        <c:v>10.463267671636901</c:v>
                      </c:pt>
                      <c:pt idx="1598">
                        <c:v>10.469819498607199</c:v>
                      </c:pt>
                      <c:pt idx="1599">
                        <c:v>10.476371325577601</c:v>
                      </c:pt>
                      <c:pt idx="1600">
                        <c:v>10.482923152547899</c:v>
                      </c:pt>
                      <c:pt idx="1601">
                        <c:v>10.489474979518301</c:v>
                      </c:pt>
                      <c:pt idx="1602">
                        <c:v>10.496026806488601</c:v>
                      </c:pt>
                      <c:pt idx="1603">
                        <c:v>10.502578633459001</c:v>
                      </c:pt>
                      <c:pt idx="1604">
                        <c:v>10.509130460429301</c:v>
                      </c:pt>
                      <c:pt idx="1605">
                        <c:v>10.515682287399599</c:v>
                      </c:pt>
                      <c:pt idx="1606">
                        <c:v>10.522234114370001</c:v>
                      </c:pt>
                      <c:pt idx="1607">
                        <c:v>10.528785941340301</c:v>
                      </c:pt>
                      <c:pt idx="1608">
                        <c:v>10.535337768310701</c:v>
                      </c:pt>
                      <c:pt idx="1609">
                        <c:v>10.541889595281001</c:v>
                      </c:pt>
                      <c:pt idx="1610">
                        <c:v>10.5484414222514</c:v>
                      </c:pt>
                      <c:pt idx="1611">
                        <c:v>10.554993249221701</c:v>
                      </c:pt>
                      <c:pt idx="1612">
                        <c:v>10.561545076191999</c:v>
                      </c:pt>
                      <c:pt idx="1613">
                        <c:v>10.568096903162401</c:v>
                      </c:pt>
                      <c:pt idx="1614">
                        <c:v>10.574648730132701</c:v>
                      </c:pt>
                      <c:pt idx="1615">
                        <c:v>10.5812005571031</c:v>
                      </c:pt>
                      <c:pt idx="1616">
                        <c:v>10.587752384073401</c:v>
                      </c:pt>
                      <c:pt idx="1617">
                        <c:v>10.594304211043699</c:v>
                      </c:pt>
                      <c:pt idx="1618">
                        <c:v>10.600856038014101</c:v>
                      </c:pt>
                      <c:pt idx="1619">
                        <c:v>10.607407864984401</c:v>
                      </c:pt>
                      <c:pt idx="1620">
                        <c:v>10.6139596919548</c:v>
                      </c:pt>
                      <c:pt idx="1621">
                        <c:v>10.620511518925101</c:v>
                      </c:pt>
                      <c:pt idx="1622">
                        <c:v>10.6270633458955</c:v>
                      </c:pt>
                      <c:pt idx="1623">
                        <c:v>10.633615172865801</c:v>
                      </c:pt>
                      <c:pt idx="1624">
                        <c:v>10.640166999836101</c:v>
                      </c:pt>
                      <c:pt idx="1625">
                        <c:v>10.646718826806501</c:v>
                      </c:pt>
                      <c:pt idx="1626">
                        <c:v>10.653270653776801</c:v>
                      </c:pt>
                      <c:pt idx="1627">
                        <c:v>10.6598224807472</c:v>
                      </c:pt>
                      <c:pt idx="1628">
                        <c:v>10.666374307717501</c:v>
                      </c:pt>
                      <c:pt idx="1629">
                        <c:v>10.6729261346879</c:v>
                      </c:pt>
                      <c:pt idx="1630">
                        <c:v>10.679477961658201</c:v>
                      </c:pt>
                      <c:pt idx="1631">
                        <c:v>10.686029788628501</c:v>
                      </c:pt>
                      <c:pt idx="1632">
                        <c:v>10.6925816155989</c:v>
                      </c:pt>
                      <c:pt idx="1633">
                        <c:v>10.699133442569201</c:v>
                      </c:pt>
                      <c:pt idx="1634">
                        <c:v>10.7056852695396</c:v>
                      </c:pt>
                      <c:pt idx="1635">
                        <c:v>10.712237096509901</c:v>
                      </c:pt>
                      <c:pt idx="1636">
                        <c:v>10.7187889234803</c:v>
                      </c:pt>
                      <c:pt idx="1637">
                        <c:v>10.7253407504506</c:v>
                      </c:pt>
                      <c:pt idx="1638">
                        <c:v>10.731892577420901</c:v>
                      </c:pt>
                      <c:pt idx="1639">
                        <c:v>10.7384444043913</c:v>
                      </c:pt>
                      <c:pt idx="1640">
                        <c:v>10.744996231361601</c:v>
                      </c:pt>
                      <c:pt idx="1641">
                        <c:v>10.751548058332</c:v>
                      </c:pt>
                      <c:pt idx="1642">
                        <c:v>10.7580998853023</c:v>
                      </c:pt>
                      <c:pt idx="1643">
                        <c:v>10.7646517122727</c:v>
                      </c:pt>
                      <c:pt idx="1644">
                        <c:v>10.771203539243</c:v>
                      </c:pt>
                      <c:pt idx="1645">
                        <c:v>10.777755366213301</c:v>
                      </c:pt>
                      <c:pt idx="1646">
                        <c:v>10.7843071931837</c:v>
                      </c:pt>
                      <c:pt idx="1647">
                        <c:v>10.790859020154</c:v>
                      </c:pt>
                      <c:pt idx="1648">
                        <c:v>10.7974108471244</c:v>
                      </c:pt>
                      <c:pt idx="1649">
                        <c:v>10.8039626740947</c:v>
                      </c:pt>
                      <c:pt idx="1650">
                        <c:v>10.8105145010651</c:v>
                      </c:pt>
                      <c:pt idx="1651">
                        <c:v>10.8170663280354</c:v>
                      </c:pt>
                      <c:pt idx="1652">
                        <c:v>10.8236181550057</c:v>
                      </c:pt>
                      <c:pt idx="1653">
                        <c:v>10.8301699819761</c:v>
                      </c:pt>
                      <c:pt idx="1654">
                        <c:v>10.8367218089464</c:v>
                      </c:pt>
                      <c:pt idx="1655">
                        <c:v>10.8432736359168</c:v>
                      </c:pt>
                      <c:pt idx="1656">
                        <c:v>10.8498254628871</c:v>
                      </c:pt>
                      <c:pt idx="1657">
                        <c:v>10.8563772898574</c:v>
                      </c:pt>
                      <c:pt idx="1658">
                        <c:v>10.8629291168278</c:v>
                      </c:pt>
                      <c:pt idx="1659">
                        <c:v>10.8694809437981</c:v>
                      </c:pt>
                      <c:pt idx="1660">
                        <c:v>10.8760327707685</c:v>
                      </c:pt>
                      <c:pt idx="1661">
                        <c:v>10.8825845977388</c:v>
                      </c:pt>
                      <c:pt idx="1662">
                        <c:v>10.8891364247092</c:v>
                      </c:pt>
                      <c:pt idx="1663">
                        <c:v>10.8956882516795</c:v>
                      </c:pt>
                      <c:pt idx="1664">
                        <c:v>10.9022400786498</c:v>
                      </c:pt>
                      <c:pt idx="1665">
                        <c:v>10.9087919056202</c:v>
                      </c:pt>
                      <c:pt idx="1666">
                        <c:v>10.9153437325905</c:v>
                      </c:pt>
                      <c:pt idx="1667">
                        <c:v>10.9218955595609</c:v>
                      </c:pt>
                      <c:pt idx="1668">
                        <c:v>10.9284473865312</c:v>
                      </c:pt>
                      <c:pt idx="1669">
                        <c:v>10.9349992135016</c:v>
                      </c:pt>
                      <c:pt idx="1670">
                        <c:v>10.9415510404719</c:v>
                      </c:pt>
                      <c:pt idx="1671">
                        <c:v>10.9481028674422</c:v>
                      </c:pt>
                      <c:pt idx="1672">
                        <c:v>10.9546546944126</c:v>
                      </c:pt>
                      <c:pt idx="1673">
                        <c:v>10.9612065213829</c:v>
                      </c:pt>
                      <c:pt idx="1674">
                        <c:v>10.9677583483533</c:v>
                      </c:pt>
                      <c:pt idx="1675">
                        <c:v>10.9743101753236</c:v>
                      </c:pt>
                      <c:pt idx="1676">
                        <c:v>10.980862002294</c:v>
                      </c:pt>
                      <c:pt idx="1677">
                        <c:v>10.9874138292643</c:v>
                      </c:pt>
                      <c:pt idx="1678">
                        <c:v>10.9939656562346</c:v>
                      </c:pt>
                      <c:pt idx="1679">
                        <c:v>11.000517483205</c:v>
                      </c:pt>
                      <c:pt idx="1680">
                        <c:v>11.0070693101753</c:v>
                      </c:pt>
                      <c:pt idx="1681">
                        <c:v>11.0136211371457</c:v>
                      </c:pt>
                      <c:pt idx="1682">
                        <c:v>11.020172964116</c:v>
                      </c:pt>
                      <c:pt idx="1683">
                        <c:v>11.0267247910864</c:v>
                      </c:pt>
                      <c:pt idx="1684">
                        <c:v>11.0332766180567</c:v>
                      </c:pt>
                      <c:pt idx="1685">
                        <c:v>11.039828445027</c:v>
                      </c:pt>
                      <c:pt idx="1686">
                        <c:v>11.0463802719974</c:v>
                      </c:pt>
                      <c:pt idx="1687">
                        <c:v>11.0529320989677</c:v>
                      </c:pt>
                      <c:pt idx="1688">
                        <c:v>11.0594839259381</c:v>
                      </c:pt>
                      <c:pt idx="1689">
                        <c:v>11.0660357529084</c:v>
                      </c:pt>
                      <c:pt idx="1690">
                        <c:v>11.0725875798787</c:v>
                      </c:pt>
                      <c:pt idx="1691">
                        <c:v>11.0791394068491</c:v>
                      </c:pt>
                      <c:pt idx="1692">
                        <c:v>11.0856912338194</c:v>
                      </c:pt>
                      <c:pt idx="1693">
                        <c:v>11.0922430607898</c:v>
                      </c:pt>
                      <c:pt idx="1694">
                        <c:v>11.0987948877601</c:v>
                      </c:pt>
                      <c:pt idx="1695">
                        <c:v>11.1053467147305</c:v>
                      </c:pt>
                      <c:pt idx="1696">
                        <c:v>11.1118985417008</c:v>
                      </c:pt>
                      <c:pt idx="1697">
                        <c:v>11.1184503686711</c:v>
                      </c:pt>
                      <c:pt idx="1698">
                        <c:v>11.1250021956415</c:v>
                      </c:pt>
                      <c:pt idx="1699">
                        <c:v>11.1315540226118</c:v>
                      </c:pt>
                      <c:pt idx="1700">
                        <c:v>11.1381058495822</c:v>
                      </c:pt>
                      <c:pt idx="1701">
                        <c:v>11.1446576765525</c:v>
                      </c:pt>
                      <c:pt idx="1702">
                        <c:v>11.1512095035229</c:v>
                      </c:pt>
                      <c:pt idx="1703">
                        <c:v>11.1577613304932</c:v>
                      </c:pt>
                      <c:pt idx="1704">
                        <c:v>11.1643131574635</c:v>
                      </c:pt>
                      <c:pt idx="1705">
                        <c:v>11.1708649844339</c:v>
                      </c:pt>
                      <c:pt idx="1706">
                        <c:v>11.1774168114042</c:v>
                      </c:pt>
                      <c:pt idx="1707">
                        <c:v>11.1839686383746</c:v>
                      </c:pt>
                      <c:pt idx="1708">
                        <c:v>11.1905204653449</c:v>
                      </c:pt>
                      <c:pt idx="1709">
                        <c:v>11.197072292315299</c:v>
                      </c:pt>
                      <c:pt idx="1710">
                        <c:v>11.2036241192856</c:v>
                      </c:pt>
                      <c:pt idx="1711">
                        <c:v>11.2101759462559</c:v>
                      </c:pt>
                      <c:pt idx="1712">
                        <c:v>11.2167277732263</c:v>
                      </c:pt>
                      <c:pt idx="1713">
                        <c:v>11.2232796001966</c:v>
                      </c:pt>
                      <c:pt idx="1714">
                        <c:v>11.229831427166999</c:v>
                      </c:pt>
                      <c:pt idx="1715">
                        <c:v>11.2363832541373</c:v>
                      </c:pt>
                      <c:pt idx="1716">
                        <c:v>11.242935081107699</c:v>
                      </c:pt>
                      <c:pt idx="1717">
                        <c:v>11.249486908078</c:v>
                      </c:pt>
                      <c:pt idx="1718">
                        <c:v>11.2560387350483</c:v>
                      </c:pt>
                      <c:pt idx="1719">
                        <c:v>11.262590562018699</c:v>
                      </c:pt>
                      <c:pt idx="1720">
                        <c:v>11.269142388989</c:v>
                      </c:pt>
                      <c:pt idx="1721">
                        <c:v>11.275694215959399</c:v>
                      </c:pt>
                      <c:pt idx="1722">
                        <c:v>11.2822460429297</c:v>
                      </c:pt>
                      <c:pt idx="1723">
                        <c:v>11.2887978699</c:v>
                      </c:pt>
                      <c:pt idx="1724">
                        <c:v>11.295349696870399</c:v>
                      </c:pt>
                      <c:pt idx="1725">
                        <c:v>11.3019015238407</c:v>
                      </c:pt>
                      <c:pt idx="1726">
                        <c:v>11.308453350811099</c:v>
                      </c:pt>
                      <c:pt idx="1727">
                        <c:v>11.3150051777814</c:v>
                      </c:pt>
                      <c:pt idx="1728">
                        <c:v>11.321557004751799</c:v>
                      </c:pt>
                      <c:pt idx="1729">
                        <c:v>11.328108831722099</c:v>
                      </c:pt>
                      <c:pt idx="1730">
                        <c:v>11.3346606586924</c:v>
                      </c:pt>
                      <c:pt idx="1731">
                        <c:v>11.341212485662799</c:v>
                      </c:pt>
                      <c:pt idx="1732">
                        <c:v>11.3477643126331</c:v>
                      </c:pt>
                      <c:pt idx="1733">
                        <c:v>11.354316139603499</c:v>
                      </c:pt>
                      <c:pt idx="1734">
                        <c:v>11.360867966573799</c:v>
                      </c:pt>
                      <c:pt idx="1735">
                        <c:v>11.367419793544199</c:v>
                      </c:pt>
                      <c:pt idx="1736">
                        <c:v>11.373971620514499</c:v>
                      </c:pt>
                      <c:pt idx="1737">
                        <c:v>11.3805234474848</c:v>
                      </c:pt>
                      <c:pt idx="1738">
                        <c:v>11.387075274455199</c:v>
                      </c:pt>
                      <c:pt idx="1739">
                        <c:v>11.3936271014255</c:v>
                      </c:pt>
                      <c:pt idx="1740">
                        <c:v>11.400178928395899</c:v>
                      </c:pt>
                      <c:pt idx="1741">
                        <c:v>11.406730755366199</c:v>
                      </c:pt>
                      <c:pt idx="1742">
                        <c:v>11.413282582336601</c:v>
                      </c:pt>
                      <c:pt idx="1743">
                        <c:v>11.419834409306899</c:v>
                      </c:pt>
                      <c:pt idx="1744">
                        <c:v>11.4263862362772</c:v>
                      </c:pt>
                      <c:pt idx="1745">
                        <c:v>11.432938063247599</c:v>
                      </c:pt>
                      <c:pt idx="1746">
                        <c:v>11.439489890217899</c:v>
                      </c:pt>
                      <c:pt idx="1747">
                        <c:v>11.446041717188301</c:v>
                      </c:pt>
                      <c:pt idx="1748">
                        <c:v>11.452593544158599</c:v>
                      </c:pt>
                      <c:pt idx="1749">
                        <c:v>11.459145371129001</c:v>
                      </c:pt>
                      <c:pt idx="1750">
                        <c:v>11.465697198099299</c:v>
                      </c:pt>
                      <c:pt idx="1751">
                        <c:v>11.472249025069599</c:v>
                      </c:pt>
                      <c:pt idx="1752">
                        <c:v>11.478800852039999</c:v>
                      </c:pt>
                      <c:pt idx="1753">
                        <c:v>11.485352679010299</c:v>
                      </c:pt>
                      <c:pt idx="1754">
                        <c:v>11.491904505980701</c:v>
                      </c:pt>
                      <c:pt idx="1755">
                        <c:v>11.498456332950999</c:v>
                      </c:pt>
                      <c:pt idx="1756">
                        <c:v>11.505008159921401</c:v>
                      </c:pt>
                      <c:pt idx="1757">
                        <c:v>11.511559986891699</c:v>
                      </c:pt>
                      <c:pt idx="1758">
                        <c:v>11.518111813861999</c:v>
                      </c:pt>
                      <c:pt idx="1759">
                        <c:v>11.524663640832401</c:v>
                      </c:pt>
                      <c:pt idx="1760">
                        <c:v>11.531215467802699</c:v>
                      </c:pt>
                      <c:pt idx="1761">
                        <c:v>11.537767294773101</c:v>
                      </c:pt>
                      <c:pt idx="1762">
                        <c:v>11.544319121743399</c:v>
                      </c:pt>
                      <c:pt idx="1763">
                        <c:v>11.550870948713699</c:v>
                      </c:pt>
                      <c:pt idx="1764">
                        <c:v>11.557422775684101</c:v>
                      </c:pt>
                      <c:pt idx="1765">
                        <c:v>11.563974602654399</c:v>
                      </c:pt>
                      <c:pt idx="1766">
                        <c:v>11.570526429624801</c:v>
                      </c:pt>
                      <c:pt idx="1767">
                        <c:v>11.577078256595099</c:v>
                      </c:pt>
                      <c:pt idx="1768">
                        <c:v>11.583630083565501</c:v>
                      </c:pt>
                      <c:pt idx="1769">
                        <c:v>11.590181910535801</c:v>
                      </c:pt>
                      <c:pt idx="1770">
                        <c:v>11.596733737506099</c:v>
                      </c:pt>
                      <c:pt idx="1771">
                        <c:v>11.603285564476501</c:v>
                      </c:pt>
                      <c:pt idx="1772">
                        <c:v>11.609837391446799</c:v>
                      </c:pt>
                      <c:pt idx="1773">
                        <c:v>11.616389218417201</c:v>
                      </c:pt>
                      <c:pt idx="1774">
                        <c:v>11.622941045387501</c:v>
                      </c:pt>
                      <c:pt idx="1775">
                        <c:v>11.629492872357901</c:v>
                      </c:pt>
                      <c:pt idx="1776">
                        <c:v>11.636044699328201</c:v>
                      </c:pt>
                      <c:pt idx="1777">
                        <c:v>11.642596526298499</c:v>
                      </c:pt>
                      <c:pt idx="1778">
                        <c:v>11.649148353268901</c:v>
                      </c:pt>
                      <c:pt idx="1779">
                        <c:v>11.655700180239201</c:v>
                      </c:pt>
                      <c:pt idx="1780">
                        <c:v>11.662252007209601</c:v>
                      </c:pt>
                      <c:pt idx="1781">
                        <c:v>11.668803834179901</c:v>
                      </c:pt>
                      <c:pt idx="1782">
                        <c:v>11.6753556611503</c:v>
                      </c:pt>
                      <c:pt idx="1783">
                        <c:v>11.681907488120601</c:v>
                      </c:pt>
                      <c:pt idx="1784">
                        <c:v>11.688459315090901</c:v>
                      </c:pt>
                      <c:pt idx="1785">
                        <c:v>11.695011142061301</c:v>
                      </c:pt>
                      <c:pt idx="1786">
                        <c:v>11.701562969031601</c:v>
                      </c:pt>
                      <c:pt idx="1787">
                        <c:v>11.708114796002</c:v>
                      </c:pt>
                      <c:pt idx="1788">
                        <c:v>11.714666622972301</c:v>
                      </c:pt>
                      <c:pt idx="1789">
                        <c:v>11.7212184499427</c:v>
                      </c:pt>
                      <c:pt idx="1790">
                        <c:v>11.727770276913001</c:v>
                      </c:pt>
                      <c:pt idx="1791">
                        <c:v>11.734322103883301</c:v>
                      </c:pt>
                      <c:pt idx="1792">
                        <c:v>11.7408739308537</c:v>
                      </c:pt>
                      <c:pt idx="1793">
                        <c:v>11.747425757824001</c:v>
                      </c:pt>
                      <c:pt idx="1794">
                        <c:v>11.7539775847944</c:v>
                      </c:pt>
                      <c:pt idx="1795">
                        <c:v>11.760529411764701</c:v>
                      </c:pt>
                      <c:pt idx="1796">
                        <c:v>11.767081238735001</c:v>
                      </c:pt>
                      <c:pt idx="1797">
                        <c:v>11.7736330657054</c:v>
                      </c:pt>
                      <c:pt idx="1798">
                        <c:v>11.780184892675701</c:v>
                      </c:pt>
                      <c:pt idx="1799">
                        <c:v>11.7867367196461</c:v>
                      </c:pt>
                      <c:pt idx="1800">
                        <c:v>11.793288546616401</c:v>
                      </c:pt>
                      <c:pt idx="1801">
                        <c:v>11.7998403735868</c:v>
                      </c:pt>
                      <c:pt idx="1802">
                        <c:v>11.8063922005571</c:v>
                      </c:pt>
                      <c:pt idx="1803">
                        <c:v>11.812944027527401</c:v>
                      </c:pt>
                      <c:pt idx="1804">
                        <c:v>11.8194958544978</c:v>
                      </c:pt>
                      <c:pt idx="1805">
                        <c:v>11.826047681468101</c:v>
                      </c:pt>
                      <c:pt idx="1806">
                        <c:v>11.8325995084385</c:v>
                      </c:pt>
                      <c:pt idx="1807">
                        <c:v>11.8391513354088</c:v>
                      </c:pt>
                      <c:pt idx="1808">
                        <c:v>11.8457031623792</c:v>
                      </c:pt>
                      <c:pt idx="1809">
                        <c:v>11.8522549893495</c:v>
                      </c:pt>
                      <c:pt idx="1810">
                        <c:v>11.858806816319801</c:v>
                      </c:pt>
                      <c:pt idx="1811">
                        <c:v>11.8653586432902</c:v>
                      </c:pt>
                      <c:pt idx="1812">
                        <c:v>11.871910470260501</c:v>
                      </c:pt>
                      <c:pt idx="1813">
                        <c:v>11.8784622972309</c:v>
                      </c:pt>
                      <c:pt idx="1814">
                        <c:v>11.8850141242012</c:v>
                      </c:pt>
                      <c:pt idx="1815">
                        <c:v>11.8915659511716</c:v>
                      </c:pt>
                      <c:pt idx="1816">
                        <c:v>11.8981177781419</c:v>
                      </c:pt>
                      <c:pt idx="1817">
                        <c:v>11.904669605112201</c:v>
                      </c:pt>
                      <c:pt idx="1818">
                        <c:v>11.9112214320826</c:v>
                      </c:pt>
                      <c:pt idx="1819">
                        <c:v>11.9177732590529</c:v>
                      </c:pt>
                      <c:pt idx="1820">
                        <c:v>11.9243250860233</c:v>
                      </c:pt>
                      <c:pt idx="1821">
                        <c:v>11.9308769129936</c:v>
                      </c:pt>
                      <c:pt idx="1822">
                        <c:v>11.937428739964</c:v>
                      </c:pt>
                      <c:pt idx="1823">
                        <c:v>11.9439805669343</c:v>
                      </c:pt>
                      <c:pt idx="1824">
                        <c:v>11.9505323939046</c:v>
                      </c:pt>
                      <c:pt idx="1825">
                        <c:v>11.957084220875</c:v>
                      </c:pt>
                      <c:pt idx="1826">
                        <c:v>11.9636360478453</c:v>
                      </c:pt>
                      <c:pt idx="1827">
                        <c:v>11.9701878748157</c:v>
                      </c:pt>
                      <c:pt idx="1828">
                        <c:v>11.976739701786</c:v>
                      </c:pt>
                      <c:pt idx="1829">
                        <c:v>11.9832915287563</c:v>
                      </c:pt>
                      <c:pt idx="1830">
                        <c:v>11.9898433557267</c:v>
                      </c:pt>
                      <c:pt idx="1831">
                        <c:v>11.996395182697</c:v>
                      </c:pt>
                      <c:pt idx="1832">
                        <c:v>12.0029470096674</c:v>
                      </c:pt>
                      <c:pt idx="1833">
                        <c:v>12.0094988366377</c:v>
                      </c:pt>
                      <c:pt idx="1834">
                        <c:v>12.0160506636081</c:v>
                      </c:pt>
                      <c:pt idx="1835">
                        <c:v>12.0226024905784</c:v>
                      </c:pt>
                      <c:pt idx="1836">
                        <c:v>12.0291543175487</c:v>
                      </c:pt>
                      <c:pt idx="1837">
                        <c:v>12.0357061445191</c:v>
                      </c:pt>
                      <c:pt idx="1838">
                        <c:v>12.0422579714894</c:v>
                      </c:pt>
                      <c:pt idx="1839">
                        <c:v>12.0488097984598</c:v>
                      </c:pt>
                      <c:pt idx="1840">
                        <c:v>12.0553616254301</c:v>
                      </c:pt>
                      <c:pt idx="1841">
                        <c:v>12.0619134524005</c:v>
                      </c:pt>
                      <c:pt idx="1842">
                        <c:v>12.0684652793708</c:v>
                      </c:pt>
                      <c:pt idx="1843">
                        <c:v>12.0750171063411</c:v>
                      </c:pt>
                      <c:pt idx="1844">
                        <c:v>12.0815689333115</c:v>
                      </c:pt>
                      <c:pt idx="1845">
                        <c:v>12.0881207602818</c:v>
                      </c:pt>
                      <c:pt idx="1846">
                        <c:v>12.0946725872522</c:v>
                      </c:pt>
                      <c:pt idx="1847">
                        <c:v>12.1012244142225</c:v>
                      </c:pt>
                      <c:pt idx="1848">
                        <c:v>12.1077762411929</c:v>
                      </c:pt>
                      <c:pt idx="1849">
                        <c:v>12.1143280681632</c:v>
                      </c:pt>
                      <c:pt idx="1850">
                        <c:v>12.1208798951335</c:v>
                      </c:pt>
                      <c:pt idx="1851">
                        <c:v>12.1274317221039</c:v>
                      </c:pt>
                      <c:pt idx="1852">
                        <c:v>12.1339835490742</c:v>
                      </c:pt>
                      <c:pt idx="1853">
                        <c:v>12.1405353760446</c:v>
                      </c:pt>
                      <c:pt idx="1854">
                        <c:v>12.1470872030149</c:v>
                      </c:pt>
                      <c:pt idx="1855">
                        <c:v>12.1536390299853</c:v>
                      </c:pt>
                      <c:pt idx="1856">
                        <c:v>12.1601908569556</c:v>
                      </c:pt>
                      <c:pt idx="1857">
                        <c:v>12.1667426839259</c:v>
                      </c:pt>
                      <c:pt idx="1858">
                        <c:v>12.1732945108963</c:v>
                      </c:pt>
                      <c:pt idx="1859">
                        <c:v>12.1798463378666</c:v>
                      </c:pt>
                      <c:pt idx="1860">
                        <c:v>12.186398164837</c:v>
                      </c:pt>
                      <c:pt idx="1861">
                        <c:v>12.1929499918073</c:v>
                      </c:pt>
                      <c:pt idx="1862">
                        <c:v>12.1995018187777</c:v>
                      </c:pt>
                      <c:pt idx="1863">
                        <c:v>12.206053645748</c:v>
                      </c:pt>
                      <c:pt idx="1864">
                        <c:v>12.2126054727183</c:v>
                      </c:pt>
                      <c:pt idx="1865">
                        <c:v>12.2191572996887</c:v>
                      </c:pt>
                      <c:pt idx="1866">
                        <c:v>12.225709126659</c:v>
                      </c:pt>
                      <c:pt idx="1867">
                        <c:v>12.2322609536294</c:v>
                      </c:pt>
                      <c:pt idx="1868">
                        <c:v>12.2388127805997</c:v>
                      </c:pt>
                      <c:pt idx="1869">
                        <c:v>12.24536460757</c:v>
                      </c:pt>
                      <c:pt idx="1870">
                        <c:v>12.2519164345404</c:v>
                      </c:pt>
                      <c:pt idx="1871">
                        <c:v>12.2584682615107</c:v>
                      </c:pt>
                      <c:pt idx="1872">
                        <c:v>12.2650200884811</c:v>
                      </c:pt>
                      <c:pt idx="1873">
                        <c:v>12.2715719154514</c:v>
                      </c:pt>
                      <c:pt idx="1874">
                        <c:v>12.278123742421799</c:v>
                      </c:pt>
                      <c:pt idx="1875">
                        <c:v>12.2846755693921</c:v>
                      </c:pt>
                      <c:pt idx="1876">
                        <c:v>12.2912273963624</c:v>
                      </c:pt>
                      <c:pt idx="1877">
                        <c:v>12.2977792233328</c:v>
                      </c:pt>
                      <c:pt idx="1878">
                        <c:v>12.3043310503031</c:v>
                      </c:pt>
                      <c:pt idx="1879">
                        <c:v>12.3108828772735</c:v>
                      </c:pt>
                      <c:pt idx="1880">
                        <c:v>12.3174347042438</c:v>
                      </c:pt>
                      <c:pt idx="1881">
                        <c:v>12.323986531214199</c:v>
                      </c:pt>
                      <c:pt idx="1882">
                        <c:v>12.3305383581845</c:v>
                      </c:pt>
                      <c:pt idx="1883">
                        <c:v>12.3370901851548</c:v>
                      </c:pt>
                      <c:pt idx="1884">
                        <c:v>12.3436420121252</c:v>
                      </c:pt>
                      <c:pt idx="1885">
                        <c:v>12.3501938390955</c:v>
                      </c:pt>
                      <c:pt idx="1886">
                        <c:v>12.356745666065899</c:v>
                      </c:pt>
                      <c:pt idx="1887">
                        <c:v>12.3632974930362</c:v>
                      </c:pt>
                      <c:pt idx="1888">
                        <c:v>12.369849320006599</c:v>
                      </c:pt>
                      <c:pt idx="1889">
                        <c:v>12.3764011469769</c:v>
                      </c:pt>
                      <c:pt idx="1890">
                        <c:v>12.3829529739472</c:v>
                      </c:pt>
                      <c:pt idx="1891">
                        <c:v>12.389504800917599</c:v>
                      </c:pt>
                      <c:pt idx="1892">
                        <c:v>12.3960566278879</c:v>
                      </c:pt>
                      <c:pt idx="1893">
                        <c:v>12.402608454858299</c:v>
                      </c:pt>
                      <c:pt idx="1894">
                        <c:v>12.4091602818286</c:v>
                      </c:pt>
                      <c:pt idx="1895">
                        <c:v>12.415712108798999</c:v>
                      </c:pt>
                      <c:pt idx="1896">
                        <c:v>12.422263935769299</c:v>
                      </c:pt>
                      <c:pt idx="1897">
                        <c:v>12.4288157627396</c:v>
                      </c:pt>
                      <c:pt idx="1898">
                        <c:v>12.435367589709999</c:v>
                      </c:pt>
                      <c:pt idx="1899">
                        <c:v>12.4419194166803</c:v>
                      </c:pt>
                      <c:pt idx="1900">
                        <c:v>12.448471243650699</c:v>
                      </c:pt>
                      <c:pt idx="1901">
                        <c:v>12.455023070620999</c:v>
                      </c:pt>
                      <c:pt idx="1902">
                        <c:v>12.461574897591399</c:v>
                      </c:pt>
                      <c:pt idx="1903">
                        <c:v>12.468126724561699</c:v>
                      </c:pt>
                      <c:pt idx="1904">
                        <c:v>12.474678551532</c:v>
                      </c:pt>
                      <c:pt idx="1905">
                        <c:v>12.481230378502399</c:v>
                      </c:pt>
                      <c:pt idx="1906">
                        <c:v>12.487782205472699</c:v>
                      </c:pt>
                      <c:pt idx="1907">
                        <c:v>12.494334032443099</c:v>
                      </c:pt>
                      <c:pt idx="1908">
                        <c:v>12.500885859413399</c:v>
                      </c:pt>
                      <c:pt idx="1909">
                        <c:v>12.5074376863837</c:v>
                      </c:pt>
                      <c:pt idx="1910">
                        <c:v>12.513989513354099</c:v>
                      </c:pt>
                      <c:pt idx="1911">
                        <c:v>12.520541340324399</c:v>
                      </c:pt>
                      <c:pt idx="1912">
                        <c:v>12.527093167294799</c:v>
                      </c:pt>
                      <c:pt idx="1913">
                        <c:v>12.533644994265099</c:v>
                      </c:pt>
                      <c:pt idx="1914">
                        <c:v>12.540196821235501</c:v>
                      </c:pt>
                      <c:pt idx="1915">
                        <c:v>12.546748648205799</c:v>
                      </c:pt>
                      <c:pt idx="1916">
                        <c:v>12.553300475176099</c:v>
                      </c:pt>
                      <c:pt idx="1917">
                        <c:v>12.559852302146499</c:v>
                      </c:pt>
                      <c:pt idx="1918">
                        <c:v>12.566404129116799</c:v>
                      </c:pt>
                      <c:pt idx="1919">
                        <c:v>12.572955956087201</c:v>
                      </c:pt>
                      <c:pt idx="1920">
                        <c:v>12.579507783057499</c:v>
                      </c:pt>
                      <c:pt idx="1921">
                        <c:v>12.586059610027901</c:v>
                      </c:pt>
                      <c:pt idx="1922">
                        <c:v>12.592611436998199</c:v>
                      </c:pt>
                      <c:pt idx="1923">
                        <c:v>12.599163263968499</c:v>
                      </c:pt>
                      <c:pt idx="1924">
                        <c:v>12.605715090938901</c:v>
                      </c:pt>
                      <c:pt idx="1925">
                        <c:v>12.612266917909199</c:v>
                      </c:pt>
                      <c:pt idx="1926">
                        <c:v>12.618818744879601</c:v>
                      </c:pt>
                      <c:pt idx="1927">
                        <c:v>12.625370571849899</c:v>
                      </c:pt>
                      <c:pt idx="1928">
                        <c:v>12.631922398820301</c:v>
                      </c:pt>
                      <c:pt idx="1929">
                        <c:v>12.638474225790601</c:v>
                      </c:pt>
                      <c:pt idx="1930">
                        <c:v>12.645026052760899</c:v>
                      </c:pt>
                      <c:pt idx="1931">
                        <c:v>12.651577879731301</c:v>
                      </c:pt>
                      <c:pt idx="1932">
                        <c:v>12.658129706701599</c:v>
                      </c:pt>
                      <c:pt idx="1933">
                        <c:v>12.664681533672001</c:v>
                      </c:pt>
                      <c:pt idx="1934">
                        <c:v>12.671233360642301</c:v>
                      </c:pt>
                      <c:pt idx="1935">
                        <c:v>12.677785187612599</c:v>
                      </c:pt>
                      <c:pt idx="1936">
                        <c:v>12.684337014583001</c:v>
                      </c:pt>
                      <c:pt idx="1937">
                        <c:v>12.690888841553299</c:v>
                      </c:pt>
                      <c:pt idx="1938">
                        <c:v>12.697440668523701</c:v>
                      </c:pt>
                      <c:pt idx="1939">
                        <c:v>12.703992495493999</c:v>
                      </c:pt>
                      <c:pt idx="1940">
                        <c:v>12.710544322464401</c:v>
                      </c:pt>
                      <c:pt idx="1941">
                        <c:v>12.717096149434701</c:v>
                      </c:pt>
                      <c:pt idx="1942">
                        <c:v>12.723647976404999</c:v>
                      </c:pt>
                      <c:pt idx="1943">
                        <c:v>12.730199803375401</c:v>
                      </c:pt>
                      <c:pt idx="1944">
                        <c:v>12.736751630345699</c:v>
                      </c:pt>
                      <c:pt idx="1945">
                        <c:v>12.743303457316101</c:v>
                      </c:pt>
                      <c:pt idx="1946">
                        <c:v>12.749855284286401</c:v>
                      </c:pt>
                      <c:pt idx="1947">
                        <c:v>12.7564071112568</c:v>
                      </c:pt>
                      <c:pt idx="1948">
                        <c:v>12.762958938227101</c:v>
                      </c:pt>
                      <c:pt idx="1949">
                        <c:v>12.769510765197399</c:v>
                      </c:pt>
                      <c:pt idx="1950">
                        <c:v>12.776062592167801</c:v>
                      </c:pt>
                      <c:pt idx="1951">
                        <c:v>12.782614419138101</c:v>
                      </c:pt>
                      <c:pt idx="1952">
                        <c:v>12.789166246108501</c:v>
                      </c:pt>
                      <c:pt idx="1953">
                        <c:v>12.795718073078801</c:v>
                      </c:pt>
                      <c:pt idx="1954">
                        <c:v>12.8022699000492</c:v>
                      </c:pt>
                      <c:pt idx="1955">
                        <c:v>12.808821727019501</c:v>
                      </c:pt>
                      <c:pt idx="1956">
                        <c:v>12.815373553989801</c:v>
                      </c:pt>
                      <c:pt idx="1957">
                        <c:v>12.821925380960201</c:v>
                      </c:pt>
                      <c:pt idx="1958">
                        <c:v>12.828477207930501</c:v>
                      </c:pt>
                      <c:pt idx="1959">
                        <c:v>12.8350290349009</c:v>
                      </c:pt>
                      <c:pt idx="1960">
                        <c:v>12.841580861871201</c:v>
                      </c:pt>
                      <c:pt idx="1961">
                        <c:v>12.8481326888416</c:v>
                      </c:pt>
                      <c:pt idx="1962">
                        <c:v>12.854684515811901</c:v>
                      </c:pt>
                      <c:pt idx="1963">
                        <c:v>12.861236342782201</c:v>
                      </c:pt>
                      <c:pt idx="1964">
                        <c:v>12.8677881697526</c:v>
                      </c:pt>
                      <c:pt idx="1965">
                        <c:v>12.874339996722901</c:v>
                      </c:pt>
                      <c:pt idx="1966">
                        <c:v>12.8808918236933</c:v>
                      </c:pt>
                      <c:pt idx="1967">
                        <c:v>12.887443650663601</c:v>
                      </c:pt>
                      <c:pt idx="1968">
                        <c:v>12.893995477634</c:v>
                      </c:pt>
                      <c:pt idx="1969">
                        <c:v>12.9005473046043</c:v>
                      </c:pt>
                      <c:pt idx="1970">
                        <c:v>12.907099131574601</c:v>
                      </c:pt>
                      <c:pt idx="1971">
                        <c:v>12.913650958545</c:v>
                      </c:pt>
                      <c:pt idx="1972">
                        <c:v>12.920202785515301</c:v>
                      </c:pt>
                      <c:pt idx="1973">
                        <c:v>12.9267546124857</c:v>
                      </c:pt>
                      <c:pt idx="1974">
                        <c:v>12.933306439456</c:v>
                      </c:pt>
                      <c:pt idx="1975">
                        <c:v>12.939858266426301</c:v>
                      </c:pt>
                      <c:pt idx="1976">
                        <c:v>12.9464100933967</c:v>
                      </c:pt>
                      <c:pt idx="1977">
                        <c:v>12.952961920367001</c:v>
                      </c:pt>
                      <c:pt idx="1978">
                        <c:v>12.9595137473374</c:v>
                      </c:pt>
                      <c:pt idx="1979">
                        <c:v>12.9660655743077</c:v>
                      </c:pt>
                      <c:pt idx="1980">
                        <c:v>12.9726174012781</c:v>
                      </c:pt>
                      <c:pt idx="1981">
                        <c:v>12.9791692282484</c:v>
                      </c:pt>
                      <c:pt idx="1982">
                        <c:v>12.985721055218701</c:v>
                      </c:pt>
                      <c:pt idx="1983">
                        <c:v>12.9922728821891</c:v>
                      </c:pt>
                      <c:pt idx="1984">
                        <c:v>12.9988247091594</c:v>
                      </c:pt>
                      <c:pt idx="1985">
                        <c:v>13.0053765361298</c:v>
                      </c:pt>
                      <c:pt idx="1986">
                        <c:v>13.0119283631001</c:v>
                      </c:pt>
                      <c:pt idx="1987">
                        <c:v>13.0184801900705</c:v>
                      </c:pt>
                      <c:pt idx="1988">
                        <c:v>13.0250320170408</c:v>
                      </c:pt>
                      <c:pt idx="1989">
                        <c:v>13.0315838440111</c:v>
                      </c:pt>
                      <c:pt idx="1990">
                        <c:v>13.0381356709815</c:v>
                      </c:pt>
                      <c:pt idx="1991">
                        <c:v>13.0446874979518</c:v>
                      </c:pt>
                      <c:pt idx="1992">
                        <c:v>13.0512393249222</c:v>
                      </c:pt>
                      <c:pt idx="1993">
                        <c:v>13.0577911518925</c:v>
                      </c:pt>
                      <c:pt idx="1994">
                        <c:v>13.0643429788629</c:v>
                      </c:pt>
                      <c:pt idx="1995">
                        <c:v>13.0708948058332</c:v>
                      </c:pt>
                      <c:pt idx="1996">
                        <c:v>13.0774466328035</c:v>
                      </c:pt>
                      <c:pt idx="1997">
                        <c:v>13.0839984597739</c:v>
                      </c:pt>
                      <c:pt idx="1998">
                        <c:v>13.0905502867442</c:v>
                      </c:pt>
                      <c:pt idx="1999">
                        <c:v>13.0971021137146</c:v>
                      </c:pt>
                      <c:pt idx="2000">
                        <c:v>13.1036539406849</c:v>
                      </c:pt>
                      <c:pt idx="2001">
                        <c:v>13.1102057676553</c:v>
                      </c:pt>
                      <c:pt idx="2002">
                        <c:v>13.1167575946256</c:v>
                      </c:pt>
                      <c:pt idx="2003">
                        <c:v>13.1233094215959</c:v>
                      </c:pt>
                      <c:pt idx="2004">
                        <c:v>13.1298612485663</c:v>
                      </c:pt>
                      <c:pt idx="2005">
                        <c:v>13.1364130755366</c:v>
                      </c:pt>
                      <c:pt idx="2006">
                        <c:v>13.142964902507</c:v>
                      </c:pt>
                      <c:pt idx="2007">
                        <c:v>13.1495167294773</c:v>
                      </c:pt>
                      <c:pt idx="2008">
                        <c:v>13.1560685564476</c:v>
                      </c:pt>
                      <c:pt idx="2009">
                        <c:v>13.162620383418</c:v>
                      </c:pt>
                      <c:pt idx="2010">
                        <c:v>13.1691722103883</c:v>
                      </c:pt>
                      <c:pt idx="2011">
                        <c:v>13.1757240373587</c:v>
                      </c:pt>
                      <c:pt idx="2012">
                        <c:v>13.182275864329</c:v>
                      </c:pt>
                      <c:pt idx="2013">
                        <c:v>13.1888276912994</c:v>
                      </c:pt>
                      <c:pt idx="2014">
                        <c:v>13.1953795182697</c:v>
                      </c:pt>
                      <c:pt idx="2015">
                        <c:v>13.20193134524</c:v>
                      </c:pt>
                      <c:pt idx="2016">
                        <c:v>13.2084831722104</c:v>
                      </c:pt>
                      <c:pt idx="2017">
                        <c:v>13.2150349991807</c:v>
                      </c:pt>
                      <c:pt idx="2018">
                        <c:v>13.2215868261511</c:v>
                      </c:pt>
                      <c:pt idx="2019">
                        <c:v>13.2281386531214</c:v>
                      </c:pt>
                      <c:pt idx="2020">
                        <c:v>13.2346904800918</c:v>
                      </c:pt>
                      <c:pt idx="2021">
                        <c:v>13.2412423070621</c:v>
                      </c:pt>
                      <c:pt idx="2022">
                        <c:v>13.2477941340324</c:v>
                      </c:pt>
                      <c:pt idx="2023">
                        <c:v>13.2543459610028</c:v>
                      </c:pt>
                      <c:pt idx="2024">
                        <c:v>13.2608977879731</c:v>
                      </c:pt>
                      <c:pt idx="2025">
                        <c:v>13.2674496149435</c:v>
                      </c:pt>
                      <c:pt idx="2026">
                        <c:v>13.2740014419138</c:v>
                      </c:pt>
                      <c:pt idx="2027">
                        <c:v>13.2805532688842</c:v>
                      </c:pt>
                      <c:pt idx="2028">
                        <c:v>13.2871050958545</c:v>
                      </c:pt>
                      <c:pt idx="2029">
                        <c:v>13.2936569228248</c:v>
                      </c:pt>
                      <c:pt idx="2030">
                        <c:v>13.3002087497952</c:v>
                      </c:pt>
                      <c:pt idx="2031">
                        <c:v>13.3067605767655</c:v>
                      </c:pt>
                      <c:pt idx="2032">
                        <c:v>13.3133124037359</c:v>
                      </c:pt>
                      <c:pt idx="2033">
                        <c:v>13.3198642307062</c:v>
                      </c:pt>
                      <c:pt idx="2034">
                        <c:v>13.3264160576766</c:v>
                      </c:pt>
                      <c:pt idx="2035">
                        <c:v>13.3329678846469</c:v>
                      </c:pt>
                      <c:pt idx="2036">
                        <c:v>13.3395197116172</c:v>
                      </c:pt>
                      <c:pt idx="2037">
                        <c:v>13.3460715385876</c:v>
                      </c:pt>
                      <c:pt idx="2038">
                        <c:v>13.3526233655579</c:v>
                      </c:pt>
                      <c:pt idx="2039">
                        <c:v>13.3591751925283</c:v>
                      </c:pt>
                      <c:pt idx="2040">
                        <c:v>13.3657270194986</c:v>
                      </c:pt>
                      <c:pt idx="2041">
                        <c:v>13.372278846468999</c:v>
                      </c:pt>
                      <c:pt idx="2042">
                        <c:v>13.3788306734393</c:v>
                      </c:pt>
                      <c:pt idx="2043">
                        <c:v>13.3853825004096</c:v>
                      </c:pt>
                      <c:pt idx="2044">
                        <c:v>13.39193432738</c:v>
                      </c:pt>
                      <c:pt idx="2045">
                        <c:v>13.3984861543503</c:v>
                      </c:pt>
                      <c:pt idx="2046">
                        <c:v>13.405037981320699</c:v>
                      </c:pt>
                      <c:pt idx="2047">
                        <c:v>13.411589808291</c:v>
                      </c:pt>
                      <c:pt idx="2048">
                        <c:v>13.4181416352613</c:v>
                      </c:pt>
                      <c:pt idx="2049">
                        <c:v>13.4246934622317</c:v>
                      </c:pt>
                      <c:pt idx="2050">
                        <c:v>13.431245289202</c:v>
                      </c:pt>
                      <c:pt idx="2051">
                        <c:v>13.437797116172399</c:v>
                      </c:pt>
                      <c:pt idx="2052">
                        <c:v>13.4443489431427</c:v>
                      </c:pt>
                      <c:pt idx="2053">
                        <c:v>13.450900770113099</c:v>
                      </c:pt>
                      <c:pt idx="2054">
                        <c:v>13.4574525970834</c:v>
                      </c:pt>
                      <c:pt idx="2055">
                        <c:v>13.4640044240537</c:v>
                      </c:pt>
                      <c:pt idx="2056">
                        <c:v>13.470556251024099</c:v>
                      </c:pt>
                      <c:pt idx="2057">
                        <c:v>13.4771080779944</c:v>
                      </c:pt>
                      <c:pt idx="2058">
                        <c:v>13.483659904964799</c:v>
                      </c:pt>
                      <c:pt idx="2059">
                        <c:v>13.4902117319351</c:v>
                      </c:pt>
                      <c:pt idx="2060">
                        <c:v>13.496763558905499</c:v>
                      </c:pt>
                      <c:pt idx="2061">
                        <c:v>13.503315385875799</c:v>
                      </c:pt>
                      <c:pt idx="2062">
                        <c:v>13.5098672128461</c:v>
                      </c:pt>
                      <c:pt idx="2063">
                        <c:v>13.516419039816499</c:v>
                      </c:pt>
                      <c:pt idx="2064">
                        <c:v>13.5229708667868</c:v>
                      </c:pt>
                      <c:pt idx="2065">
                        <c:v>13.529522693757199</c:v>
                      </c:pt>
                      <c:pt idx="2066">
                        <c:v>13.5360745207275</c:v>
                      </c:pt>
                      <c:pt idx="2067">
                        <c:v>13.542626347697899</c:v>
                      </c:pt>
                      <c:pt idx="2068">
                        <c:v>13.549178174668199</c:v>
                      </c:pt>
                      <c:pt idx="2069">
                        <c:v>13.5557300016385</c:v>
                      </c:pt>
                      <c:pt idx="2070">
                        <c:v>13.562281828608899</c:v>
                      </c:pt>
                      <c:pt idx="2071">
                        <c:v>13.5688336555792</c:v>
                      </c:pt>
                      <c:pt idx="2072">
                        <c:v>13.575385482549599</c:v>
                      </c:pt>
                      <c:pt idx="2073">
                        <c:v>13.581937309519899</c:v>
                      </c:pt>
                      <c:pt idx="2074">
                        <c:v>13.5884891364902</c:v>
                      </c:pt>
                      <c:pt idx="2075">
                        <c:v>13.595040963460599</c:v>
                      </c:pt>
                      <c:pt idx="2076">
                        <c:v>13.6015927904309</c:v>
                      </c:pt>
                      <c:pt idx="2077">
                        <c:v>13.608144617401299</c:v>
                      </c:pt>
                      <c:pt idx="2078">
                        <c:v>13.614696444371599</c:v>
                      </c:pt>
                      <c:pt idx="2079">
                        <c:v>13.621248271341999</c:v>
                      </c:pt>
                      <c:pt idx="2080">
                        <c:v>13.627800098312299</c:v>
                      </c:pt>
                      <c:pt idx="2081">
                        <c:v>13.6343519252826</c:v>
                      </c:pt>
                      <c:pt idx="2082">
                        <c:v>13.640903752252999</c:v>
                      </c:pt>
                      <c:pt idx="2083">
                        <c:v>13.647455579223299</c:v>
                      </c:pt>
                      <c:pt idx="2084">
                        <c:v>13.654007406193699</c:v>
                      </c:pt>
                      <c:pt idx="2085">
                        <c:v>13.660559233163999</c:v>
                      </c:pt>
                      <c:pt idx="2086">
                        <c:v>13.667111060134401</c:v>
                      </c:pt>
                      <c:pt idx="2087">
                        <c:v>13.673662887104699</c:v>
                      </c:pt>
                      <c:pt idx="2088">
                        <c:v>13.680214714074999</c:v>
                      </c:pt>
                      <c:pt idx="2089">
                        <c:v>13.686766541045399</c:v>
                      </c:pt>
                      <c:pt idx="2090">
                        <c:v>13.693318368015699</c:v>
                      </c:pt>
                      <c:pt idx="2091">
                        <c:v>13.699870194986101</c:v>
                      </c:pt>
                      <c:pt idx="2092">
                        <c:v>13.706422021956399</c:v>
                      </c:pt>
                      <c:pt idx="2093">
                        <c:v>13.712973848926801</c:v>
                      </c:pt>
                      <c:pt idx="2094">
                        <c:v>13.719525675897099</c:v>
                      </c:pt>
                      <c:pt idx="2095">
                        <c:v>13.726077502867399</c:v>
                      </c:pt>
                      <c:pt idx="2096">
                        <c:v>13.732629329837801</c:v>
                      </c:pt>
                      <c:pt idx="2097">
                        <c:v>13.739181156808099</c:v>
                      </c:pt>
                      <c:pt idx="2098">
                        <c:v>13.745732983778501</c:v>
                      </c:pt>
                      <c:pt idx="2099">
                        <c:v>13.752284810748799</c:v>
                      </c:pt>
                      <c:pt idx="2100">
                        <c:v>13.758836637719201</c:v>
                      </c:pt>
                      <c:pt idx="2101">
                        <c:v>13.765388464689501</c:v>
                      </c:pt>
                      <c:pt idx="2102">
                        <c:v>13.771940291659799</c:v>
                      </c:pt>
                      <c:pt idx="2103">
                        <c:v>13.778492118630201</c:v>
                      </c:pt>
                      <c:pt idx="2104">
                        <c:v>13.785043945600499</c:v>
                      </c:pt>
                      <c:pt idx="2105">
                        <c:v>13.791595772570901</c:v>
                      </c:pt>
                      <c:pt idx="2106">
                        <c:v>13.798147599541201</c:v>
                      </c:pt>
                      <c:pt idx="2107">
                        <c:v>13.804699426511601</c:v>
                      </c:pt>
                      <c:pt idx="2108">
                        <c:v>13.811251253481901</c:v>
                      </c:pt>
                      <c:pt idx="2109">
                        <c:v>13.817803080452199</c:v>
                      </c:pt>
                      <c:pt idx="2110">
                        <c:v>13.824354907422601</c:v>
                      </c:pt>
                      <c:pt idx="2111">
                        <c:v>13.830906734392901</c:v>
                      </c:pt>
                      <c:pt idx="2112">
                        <c:v>13.837458561363301</c:v>
                      </c:pt>
                      <c:pt idx="2113">
                        <c:v>13.844010388333601</c:v>
                      </c:pt>
                      <c:pt idx="2114">
                        <c:v>13.850562215304</c:v>
                      </c:pt>
                      <c:pt idx="2115">
                        <c:v>13.857114042274301</c:v>
                      </c:pt>
                      <c:pt idx="2116">
                        <c:v>13.863665869244601</c:v>
                      </c:pt>
                      <c:pt idx="2117">
                        <c:v>13.870217696215001</c:v>
                      </c:pt>
                      <c:pt idx="2118">
                        <c:v>13.876769523185301</c:v>
                      </c:pt>
                      <c:pt idx="2119">
                        <c:v>13.8833213501557</c:v>
                      </c:pt>
                      <c:pt idx="2120">
                        <c:v>13.889873177126001</c:v>
                      </c:pt>
                      <c:pt idx="2121">
                        <c:v>13.896425004096301</c:v>
                      </c:pt>
                      <c:pt idx="2122">
                        <c:v>13.902976831066701</c:v>
                      </c:pt>
                      <c:pt idx="2123">
                        <c:v>13.909528658037001</c:v>
                      </c:pt>
                      <c:pt idx="2124">
                        <c:v>13.9160804850074</c:v>
                      </c:pt>
                      <c:pt idx="2125">
                        <c:v>13.922632311977701</c:v>
                      </c:pt>
                      <c:pt idx="2126">
                        <c:v>13.9291841389481</c:v>
                      </c:pt>
                      <c:pt idx="2127">
                        <c:v>13.935735965918401</c:v>
                      </c:pt>
                      <c:pt idx="2128">
                        <c:v>13.942287792888701</c:v>
                      </c:pt>
                      <c:pt idx="2129">
                        <c:v>13.9488396198591</c:v>
                      </c:pt>
                      <c:pt idx="2130">
                        <c:v>13.955391446829401</c:v>
                      </c:pt>
                      <c:pt idx="2131">
                        <c:v>13.9619432737998</c:v>
                      </c:pt>
                      <c:pt idx="2132">
                        <c:v>13.968495100770101</c:v>
                      </c:pt>
                      <c:pt idx="2133">
                        <c:v>13.9750469277405</c:v>
                      </c:pt>
                      <c:pt idx="2134">
                        <c:v>13.9815987547108</c:v>
                      </c:pt>
                      <c:pt idx="2135">
                        <c:v>13.988150581681101</c:v>
                      </c:pt>
                      <c:pt idx="2136">
                        <c:v>13.9947024086515</c:v>
                      </c:pt>
                      <c:pt idx="2137">
                        <c:v>14.001254235621801</c:v>
                      </c:pt>
                      <c:pt idx="2138">
                        <c:v>14.0078060625922</c:v>
                      </c:pt>
                      <c:pt idx="2139">
                        <c:v>14.014357889562501</c:v>
                      </c:pt>
                      <c:pt idx="2140">
                        <c:v>14.0209097165329</c:v>
                      </c:pt>
                      <c:pt idx="2141">
                        <c:v>14.0274615435032</c:v>
                      </c:pt>
                      <c:pt idx="2142">
                        <c:v>14.034013370473501</c:v>
                      </c:pt>
                      <c:pt idx="2143">
                        <c:v>14.0405651974439</c:v>
                      </c:pt>
                      <c:pt idx="2144">
                        <c:v>14.047117024414201</c:v>
                      </c:pt>
                      <c:pt idx="2145">
                        <c:v>14.0536688513846</c:v>
                      </c:pt>
                      <c:pt idx="2146">
                        <c:v>14.0602206783549</c:v>
                      </c:pt>
                      <c:pt idx="2147">
                        <c:v>14.0667725053253</c:v>
                      </c:pt>
                      <c:pt idx="2148">
                        <c:v>14.0733243322956</c:v>
                      </c:pt>
                      <c:pt idx="2149">
                        <c:v>14.079876159265901</c:v>
                      </c:pt>
                      <c:pt idx="2150">
                        <c:v>14.0864279862363</c:v>
                      </c:pt>
                      <c:pt idx="2151">
                        <c:v>14.0929798132066</c:v>
                      </c:pt>
                      <c:pt idx="2152">
                        <c:v>14.099531640177</c:v>
                      </c:pt>
                      <c:pt idx="2153">
                        <c:v>14.1060834671473</c:v>
                      </c:pt>
                      <c:pt idx="2154">
                        <c:v>14.112635294117601</c:v>
                      </c:pt>
                      <c:pt idx="2155">
                        <c:v>14.119187121088</c:v>
                      </c:pt>
                      <c:pt idx="2156">
                        <c:v>14.1257389480583</c:v>
                      </c:pt>
                      <c:pt idx="2157">
                        <c:v>14.1322907750287</c:v>
                      </c:pt>
                      <c:pt idx="2158">
                        <c:v>14.138842601999</c:v>
                      </c:pt>
                      <c:pt idx="2159">
                        <c:v>14.1453944289694</c:v>
                      </c:pt>
                      <c:pt idx="2160">
                        <c:v>14.1519462559397</c:v>
                      </c:pt>
                      <c:pt idx="2161">
                        <c:v>14.15849808291</c:v>
                      </c:pt>
                      <c:pt idx="2162">
                        <c:v>14.1650499098804</c:v>
                      </c:pt>
                      <c:pt idx="2163">
                        <c:v>14.1716017368507</c:v>
                      </c:pt>
                      <c:pt idx="2164">
                        <c:v>14.1781535638211</c:v>
                      </c:pt>
                      <c:pt idx="2165">
                        <c:v>14.1847053907914</c:v>
                      </c:pt>
                      <c:pt idx="2166">
                        <c:v>14.1912572177618</c:v>
                      </c:pt>
                      <c:pt idx="2167">
                        <c:v>14.1978090447321</c:v>
                      </c:pt>
                      <c:pt idx="2168">
                        <c:v>14.2043608717024</c:v>
                      </c:pt>
                      <c:pt idx="2169">
                        <c:v>14.2109126986728</c:v>
                      </c:pt>
                      <c:pt idx="2170">
                        <c:v>14.2174645256431</c:v>
                      </c:pt>
                      <c:pt idx="2171">
                        <c:v>14.2240163526135</c:v>
                      </c:pt>
                      <c:pt idx="2172">
                        <c:v>14.2305681795838</c:v>
                      </c:pt>
                      <c:pt idx="2173">
                        <c:v>14.2371200065542</c:v>
                      </c:pt>
                      <c:pt idx="2174">
                        <c:v>14.2436718335245</c:v>
                      </c:pt>
                      <c:pt idx="2175">
                        <c:v>14.2502236604948</c:v>
                      </c:pt>
                      <c:pt idx="2176">
                        <c:v>14.2567754874652</c:v>
                      </c:pt>
                      <c:pt idx="2177">
                        <c:v>14.2633273144355</c:v>
                      </c:pt>
                      <c:pt idx="2178">
                        <c:v>14.2698791414059</c:v>
                      </c:pt>
                      <c:pt idx="2179">
                        <c:v>14.2764309683762</c:v>
                      </c:pt>
                      <c:pt idx="2180">
                        <c:v>14.2829827953466</c:v>
                      </c:pt>
                      <c:pt idx="2181">
                        <c:v>14.2895346223169</c:v>
                      </c:pt>
                      <c:pt idx="2182">
                        <c:v>14.2960864492872</c:v>
                      </c:pt>
                      <c:pt idx="2183">
                        <c:v>14.3026382762576</c:v>
                      </c:pt>
                      <c:pt idx="2184">
                        <c:v>14.3091901032279</c:v>
                      </c:pt>
                      <c:pt idx="2185">
                        <c:v>14.3157419301983</c:v>
                      </c:pt>
                      <c:pt idx="2186">
                        <c:v>14.3222937571686</c:v>
                      </c:pt>
                      <c:pt idx="2187">
                        <c:v>14.3288455841389</c:v>
                      </c:pt>
                      <c:pt idx="2188">
                        <c:v>14.3353974111093</c:v>
                      </c:pt>
                      <c:pt idx="2189">
                        <c:v>14.3419492380796</c:v>
                      </c:pt>
                      <c:pt idx="2190">
                        <c:v>14.34850106505</c:v>
                      </c:pt>
                      <c:pt idx="2191">
                        <c:v>14.3550528920203</c:v>
                      </c:pt>
                      <c:pt idx="2192">
                        <c:v>14.3616047189907</c:v>
                      </c:pt>
                      <c:pt idx="2193">
                        <c:v>14.368156545961</c:v>
                      </c:pt>
                      <c:pt idx="2194">
                        <c:v>14.3747083729313</c:v>
                      </c:pt>
                      <c:pt idx="2195">
                        <c:v>14.3812601999017</c:v>
                      </c:pt>
                      <c:pt idx="2196">
                        <c:v>14.387812026872</c:v>
                      </c:pt>
                      <c:pt idx="2197">
                        <c:v>14.3943638538424</c:v>
                      </c:pt>
                      <c:pt idx="2198">
                        <c:v>14.4009156808127</c:v>
                      </c:pt>
                      <c:pt idx="2199">
                        <c:v>14.4074675077831</c:v>
                      </c:pt>
                      <c:pt idx="2200">
                        <c:v>14.4140193347534</c:v>
                      </c:pt>
                      <c:pt idx="2201">
                        <c:v>14.4205711617237</c:v>
                      </c:pt>
                      <c:pt idx="2202">
                        <c:v>14.4271229886941</c:v>
                      </c:pt>
                      <c:pt idx="2203">
                        <c:v>14.4336748156644</c:v>
                      </c:pt>
                      <c:pt idx="2204">
                        <c:v>14.4402266426348</c:v>
                      </c:pt>
                      <c:pt idx="2205">
                        <c:v>14.4467784696051</c:v>
                      </c:pt>
                      <c:pt idx="2206">
                        <c:v>14.4533302965755</c:v>
                      </c:pt>
                      <c:pt idx="2207">
                        <c:v>14.4598821235458</c:v>
                      </c:pt>
                      <c:pt idx="2208">
                        <c:v>14.4664339505161</c:v>
                      </c:pt>
                      <c:pt idx="2209">
                        <c:v>14.4729857774865</c:v>
                      </c:pt>
                      <c:pt idx="2210">
                        <c:v>14.4795376044568</c:v>
                      </c:pt>
                      <c:pt idx="2211">
                        <c:v>14.4860894314272</c:v>
                      </c:pt>
                      <c:pt idx="2212">
                        <c:v>14.4926412583975</c:v>
                      </c:pt>
                      <c:pt idx="2213">
                        <c:v>14.499193085367899</c:v>
                      </c:pt>
                      <c:pt idx="2214">
                        <c:v>14.5057449123382</c:v>
                      </c:pt>
                      <c:pt idx="2215">
                        <c:v>14.5122967393085</c:v>
                      </c:pt>
                      <c:pt idx="2216">
                        <c:v>14.5188485662789</c:v>
                      </c:pt>
                      <c:pt idx="2217">
                        <c:v>14.5254003932492</c:v>
                      </c:pt>
                      <c:pt idx="2218">
                        <c:v>14.531952220219599</c:v>
                      </c:pt>
                      <c:pt idx="2219">
                        <c:v>14.5385040471899</c:v>
                      </c:pt>
                      <c:pt idx="2220">
                        <c:v>14.5450558741602</c:v>
                      </c:pt>
                      <c:pt idx="2221">
                        <c:v>14.5516077011306</c:v>
                      </c:pt>
                      <c:pt idx="2222">
                        <c:v>14.5581595281009</c:v>
                      </c:pt>
                      <c:pt idx="2223">
                        <c:v>14.564711355071299</c:v>
                      </c:pt>
                      <c:pt idx="2224">
                        <c:v>14.5712631820416</c:v>
                      </c:pt>
                      <c:pt idx="2225">
                        <c:v>14.577815009011999</c:v>
                      </c:pt>
                      <c:pt idx="2226">
                        <c:v>14.5843668359823</c:v>
                      </c:pt>
                      <c:pt idx="2227">
                        <c:v>14.5909186629526</c:v>
                      </c:pt>
                      <c:pt idx="2228">
                        <c:v>14.597470489922999</c:v>
                      </c:pt>
                      <c:pt idx="2229">
                        <c:v>14.6040223168933</c:v>
                      </c:pt>
                      <c:pt idx="2230">
                        <c:v>14.610574143863699</c:v>
                      </c:pt>
                      <c:pt idx="2231">
                        <c:v>14.617125970834</c:v>
                      </c:pt>
                      <c:pt idx="2232">
                        <c:v>14.623677797804399</c:v>
                      </c:pt>
                      <c:pt idx="2233">
                        <c:v>14.630229624774699</c:v>
                      </c:pt>
                      <c:pt idx="2234">
                        <c:v>14.636781451745</c:v>
                      </c:pt>
                      <c:pt idx="2235">
                        <c:v>14.643333278715399</c:v>
                      </c:pt>
                      <c:pt idx="2236">
                        <c:v>14.6498851056857</c:v>
                      </c:pt>
                      <c:pt idx="2237">
                        <c:v>14.656436932656099</c:v>
                      </c:pt>
                      <c:pt idx="2238">
                        <c:v>14.662988759626399</c:v>
                      </c:pt>
                      <c:pt idx="2239">
                        <c:v>14.669540586596799</c:v>
                      </c:pt>
                      <c:pt idx="2240">
                        <c:v>14.676092413567099</c:v>
                      </c:pt>
                      <c:pt idx="2241">
                        <c:v>14.6826442405374</c:v>
                      </c:pt>
                      <c:pt idx="2242">
                        <c:v>14.689196067507799</c:v>
                      </c:pt>
                      <c:pt idx="2243">
                        <c:v>14.695747894478099</c:v>
                      </c:pt>
                      <c:pt idx="2244">
                        <c:v>14.702299721448499</c:v>
                      </c:pt>
                      <c:pt idx="2245">
                        <c:v>14.708851548418799</c:v>
                      </c:pt>
                      <c:pt idx="2246">
                        <c:v>14.715403375389201</c:v>
                      </c:pt>
                      <c:pt idx="2247">
                        <c:v>14.721955202359499</c:v>
                      </c:pt>
                      <c:pt idx="2248">
                        <c:v>14.728507029329799</c:v>
                      </c:pt>
                      <c:pt idx="2249">
                        <c:v>14.735058856300199</c:v>
                      </c:pt>
                      <c:pt idx="2250">
                        <c:v>14.741610683270499</c:v>
                      </c:pt>
                      <c:pt idx="2251">
                        <c:v>14.748162510240901</c:v>
                      </c:pt>
                      <c:pt idx="2252">
                        <c:v>14.754714337211199</c:v>
                      </c:pt>
                      <c:pt idx="2253">
                        <c:v>14.7612661641815</c:v>
                      </c:pt>
                      <c:pt idx="2254">
                        <c:v>14.767817991151899</c:v>
                      </c:pt>
                      <c:pt idx="2255">
                        <c:v>14.774369818122199</c:v>
                      </c:pt>
                      <c:pt idx="2256">
                        <c:v>14.780921645092601</c:v>
                      </c:pt>
                      <c:pt idx="2257">
                        <c:v>14.787473472062899</c:v>
                      </c:pt>
                      <c:pt idx="2258">
                        <c:v>14.794025299033301</c:v>
                      </c:pt>
                      <c:pt idx="2259">
                        <c:v>14.800577126003599</c:v>
                      </c:pt>
                      <c:pt idx="2260">
                        <c:v>14.807128952973899</c:v>
                      </c:pt>
                      <c:pt idx="2261">
                        <c:v>14.813680779944301</c:v>
                      </c:pt>
                      <c:pt idx="2262">
                        <c:v>14.820232606914599</c:v>
                      </c:pt>
                      <c:pt idx="2263">
                        <c:v>14.826784433885001</c:v>
                      </c:pt>
                      <c:pt idx="2264">
                        <c:v>14.833336260855299</c:v>
                      </c:pt>
                      <c:pt idx="2265">
                        <c:v>14.839888087825701</c:v>
                      </c:pt>
                      <c:pt idx="2266">
                        <c:v>14.846439914795999</c:v>
                      </c:pt>
                      <c:pt idx="2267">
                        <c:v>14.852991741766299</c:v>
                      </c:pt>
                      <c:pt idx="2268">
                        <c:v>14.859543568736701</c:v>
                      </c:pt>
                      <c:pt idx="2269">
                        <c:v>14.866095395706999</c:v>
                      </c:pt>
                      <c:pt idx="2270">
                        <c:v>14.872647222677401</c:v>
                      </c:pt>
                      <c:pt idx="2271">
                        <c:v>14.879199049647699</c:v>
                      </c:pt>
                      <c:pt idx="2272">
                        <c:v>14.885750876618101</c:v>
                      </c:pt>
                      <c:pt idx="2273">
                        <c:v>14.892302703588401</c:v>
                      </c:pt>
                      <c:pt idx="2274">
                        <c:v>14.898854530558699</c:v>
                      </c:pt>
                      <c:pt idx="2275">
                        <c:v>14.905406357529101</c:v>
                      </c:pt>
                      <c:pt idx="2276">
                        <c:v>14.911958184499399</c:v>
                      </c:pt>
                      <c:pt idx="2277">
                        <c:v>14.918510011469801</c:v>
                      </c:pt>
                      <c:pt idx="2278">
                        <c:v>14.925061838440101</c:v>
                      </c:pt>
                      <c:pt idx="2279">
                        <c:v>14.931613665410501</c:v>
                      </c:pt>
                      <c:pt idx="2280">
                        <c:v>14.938165492380801</c:v>
                      </c:pt>
                      <c:pt idx="2281">
                        <c:v>14.944717319351099</c:v>
                      </c:pt>
                      <c:pt idx="2282">
                        <c:v>14.951269146321501</c:v>
                      </c:pt>
                      <c:pt idx="2283">
                        <c:v>14.957820973291801</c:v>
                      </c:pt>
                      <c:pt idx="2284">
                        <c:v>14.964372800262201</c:v>
                      </c:pt>
                      <c:pt idx="2285">
                        <c:v>14.970924627232501</c:v>
                      </c:pt>
                      <c:pt idx="2286">
                        <c:v>14.9774764542029</c:v>
                      </c:pt>
                      <c:pt idx="2287">
                        <c:v>14.984028281173201</c:v>
                      </c:pt>
                      <c:pt idx="2288">
                        <c:v>14.990580108143501</c:v>
                      </c:pt>
                      <c:pt idx="2289">
                        <c:v>14.997131935113901</c:v>
                      </c:pt>
                      <c:pt idx="2290">
                        <c:v>15.003683762084201</c:v>
                      </c:pt>
                      <c:pt idx="2291">
                        <c:v>15.0102355890546</c:v>
                      </c:pt>
                      <c:pt idx="2292">
                        <c:v>15.016787416024901</c:v>
                      </c:pt>
                      <c:pt idx="2293">
                        <c:v>15.023339242995201</c:v>
                      </c:pt>
                      <c:pt idx="2294">
                        <c:v>15.029891069965601</c:v>
                      </c:pt>
                      <c:pt idx="2295">
                        <c:v>15.036442896935901</c:v>
                      </c:pt>
                      <c:pt idx="2296">
                        <c:v>15.0429947239063</c:v>
                      </c:pt>
                      <c:pt idx="2297">
                        <c:v>15.049546550876601</c:v>
                      </c:pt>
                      <c:pt idx="2298">
                        <c:v>15.056098377847</c:v>
                      </c:pt>
                      <c:pt idx="2299">
                        <c:v>15.062650204817301</c:v>
                      </c:pt>
                      <c:pt idx="2300">
                        <c:v>15.069202031787601</c:v>
                      </c:pt>
                      <c:pt idx="2301">
                        <c:v>15.075753858758</c:v>
                      </c:pt>
                      <c:pt idx="2302">
                        <c:v>15.082305685728301</c:v>
                      </c:pt>
                      <c:pt idx="2303">
                        <c:v>15.0888575126987</c:v>
                      </c:pt>
                      <c:pt idx="2304">
                        <c:v>15.095409339669001</c:v>
                      </c:pt>
                      <c:pt idx="2305">
                        <c:v>15.1019611666394</c:v>
                      </c:pt>
                      <c:pt idx="2306">
                        <c:v>15.1085129936097</c:v>
                      </c:pt>
                      <c:pt idx="2307">
                        <c:v>15.115064820580001</c:v>
                      </c:pt>
                      <c:pt idx="2308">
                        <c:v>15.1216166475504</c:v>
                      </c:pt>
                      <c:pt idx="2309">
                        <c:v>15.128168474520701</c:v>
                      </c:pt>
                      <c:pt idx="2310">
                        <c:v>15.1347203014911</c:v>
                      </c:pt>
                      <c:pt idx="2311">
                        <c:v>15.1412721284614</c:v>
                      </c:pt>
                      <c:pt idx="2312">
                        <c:v>15.1478239554318</c:v>
                      </c:pt>
                      <c:pt idx="2313">
                        <c:v>15.1543757824021</c:v>
                      </c:pt>
                      <c:pt idx="2314">
                        <c:v>15.160927609372401</c:v>
                      </c:pt>
                      <c:pt idx="2315">
                        <c:v>15.1674794363428</c:v>
                      </c:pt>
                      <c:pt idx="2316">
                        <c:v>15.1740312633131</c:v>
                      </c:pt>
                      <c:pt idx="2317">
                        <c:v>15.1805830902835</c:v>
                      </c:pt>
                      <c:pt idx="2318">
                        <c:v>15.1871349172538</c:v>
                      </c:pt>
                      <c:pt idx="2319">
                        <c:v>15.1936867442242</c:v>
                      </c:pt>
                      <c:pt idx="2320">
                        <c:v>15.2002385711945</c:v>
                      </c:pt>
                      <c:pt idx="2321">
                        <c:v>15.2067903981648</c:v>
                      </c:pt>
                      <c:pt idx="2322">
                        <c:v>15.2133422251352</c:v>
                      </c:pt>
                      <c:pt idx="2323">
                        <c:v>15.2198940521055</c:v>
                      </c:pt>
                      <c:pt idx="2324">
                        <c:v>15.2264458790759</c:v>
                      </c:pt>
                      <c:pt idx="2325">
                        <c:v>15.2329977060462</c:v>
                      </c:pt>
                      <c:pt idx="2326">
                        <c:v>15.2395495330166</c:v>
                      </c:pt>
                      <c:pt idx="2327">
                        <c:v>15.2461013599869</c:v>
                      </c:pt>
                      <c:pt idx="2328">
                        <c:v>15.2526531869572</c:v>
                      </c:pt>
                      <c:pt idx="2329">
                        <c:v>15.2592050139276</c:v>
                      </c:pt>
                      <c:pt idx="2330">
                        <c:v>15.2657568408979</c:v>
                      </c:pt>
                      <c:pt idx="2331">
                        <c:v>15.2723086678683</c:v>
                      </c:pt>
                      <c:pt idx="2332">
                        <c:v>15.2788604948386</c:v>
                      </c:pt>
                      <c:pt idx="2333">
                        <c:v>15.2854123218089</c:v>
                      </c:pt>
                      <c:pt idx="2334">
                        <c:v>15.2919641487793</c:v>
                      </c:pt>
                      <c:pt idx="2335">
                        <c:v>15.2985159757496</c:v>
                      </c:pt>
                      <c:pt idx="2336">
                        <c:v>15.30506780272</c:v>
                      </c:pt>
                      <c:pt idx="2337">
                        <c:v>15.3116196296903</c:v>
                      </c:pt>
                      <c:pt idx="2338">
                        <c:v>15.3181714566607</c:v>
                      </c:pt>
                      <c:pt idx="2339">
                        <c:v>15.324723283631</c:v>
                      </c:pt>
                      <c:pt idx="2340">
                        <c:v>15.3312751106013</c:v>
                      </c:pt>
                      <c:pt idx="2341">
                        <c:v>15.3378269375717</c:v>
                      </c:pt>
                      <c:pt idx="2342">
                        <c:v>15.344378764542</c:v>
                      </c:pt>
                      <c:pt idx="2343">
                        <c:v>15.3509305915124</c:v>
                      </c:pt>
                      <c:pt idx="2344">
                        <c:v>15.3574824184827</c:v>
                      </c:pt>
                      <c:pt idx="2345">
                        <c:v>15.3640342454531</c:v>
                      </c:pt>
                      <c:pt idx="2346">
                        <c:v>15.3705860724234</c:v>
                      </c:pt>
                      <c:pt idx="2347">
                        <c:v>15.3771378993937</c:v>
                      </c:pt>
                      <c:pt idx="2348">
                        <c:v>15.3836897263641</c:v>
                      </c:pt>
                      <c:pt idx="2349">
                        <c:v>15.3902415533344</c:v>
                      </c:pt>
                      <c:pt idx="2350">
                        <c:v>15.3967933803048</c:v>
                      </c:pt>
                      <c:pt idx="2351">
                        <c:v>15.4033452072751</c:v>
                      </c:pt>
                      <c:pt idx="2352">
                        <c:v>15.4098970342455</c:v>
                      </c:pt>
                      <c:pt idx="2353">
                        <c:v>15.4164488612158</c:v>
                      </c:pt>
                      <c:pt idx="2354">
                        <c:v>15.4230006881861</c:v>
                      </c:pt>
                      <c:pt idx="2355">
                        <c:v>15.4295525151565</c:v>
                      </c:pt>
                      <c:pt idx="2356">
                        <c:v>15.4361043421268</c:v>
                      </c:pt>
                      <c:pt idx="2357">
                        <c:v>15.4426561690972</c:v>
                      </c:pt>
                      <c:pt idx="2358">
                        <c:v>15.4492079960675</c:v>
                      </c:pt>
                      <c:pt idx="2359">
                        <c:v>15.4557598230378</c:v>
                      </c:pt>
                      <c:pt idx="2360">
                        <c:v>15.4623116500082</c:v>
                      </c:pt>
                      <c:pt idx="2361">
                        <c:v>15.4688634769785</c:v>
                      </c:pt>
                      <c:pt idx="2362">
                        <c:v>15.4754153039489</c:v>
                      </c:pt>
                      <c:pt idx="2363">
                        <c:v>15.4819671309192</c:v>
                      </c:pt>
                      <c:pt idx="2364">
                        <c:v>15.4885189578896</c:v>
                      </c:pt>
                      <c:pt idx="2365">
                        <c:v>15.4950707848599</c:v>
                      </c:pt>
                      <c:pt idx="2366">
                        <c:v>15.5016226118302</c:v>
                      </c:pt>
                      <c:pt idx="2367">
                        <c:v>15.5081744388006</c:v>
                      </c:pt>
                      <c:pt idx="2368">
                        <c:v>15.5147262657709</c:v>
                      </c:pt>
                      <c:pt idx="2369">
                        <c:v>15.5212780927413</c:v>
                      </c:pt>
                      <c:pt idx="2370">
                        <c:v>15.5278299197116</c:v>
                      </c:pt>
                      <c:pt idx="2371">
                        <c:v>15.534381746682</c:v>
                      </c:pt>
                      <c:pt idx="2372">
                        <c:v>15.5409335736523</c:v>
                      </c:pt>
                      <c:pt idx="2373">
                        <c:v>15.5474854006226</c:v>
                      </c:pt>
                      <c:pt idx="2374">
                        <c:v>15.554037227593</c:v>
                      </c:pt>
                      <c:pt idx="2375">
                        <c:v>15.5605890545633</c:v>
                      </c:pt>
                      <c:pt idx="2376">
                        <c:v>15.5671408815337</c:v>
                      </c:pt>
                      <c:pt idx="2377">
                        <c:v>15.573692708504</c:v>
                      </c:pt>
                      <c:pt idx="2378">
                        <c:v>15.580244535474399</c:v>
                      </c:pt>
                      <c:pt idx="2379">
                        <c:v>15.5867963624447</c:v>
                      </c:pt>
                      <c:pt idx="2380">
                        <c:v>15.593348189415</c:v>
                      </c:pt>
                      <c:pt idx="2381">
                        <c:v>15.5999000163854</c:v>
                      </c:pt>
                      <c:pt idx="2382">
                        <c:v>15.6064518433557</c:v>
                      </c:pt>
                      <c:pt idx="2383">
                        <c:v>15.613003670326099</c:v>
                      </c:pt>
                      <c:pt idx="2384">
                        <c:v>15.6195554972964</c:v>
                      </c:pt>
                      <c:pt idx="2385">
                        <c:v>15.626107324266799</c:v>
                      </c:pt>
                      <c:pt idx="2386">
                        <c:v>15.6326591512371</c:v>
                      </c:pt>
                      <c:pt idx="2387">
                        <c:v>15.6392109782074</c:v>
                      </c:pt>
                      <c:pt idx="2388">
                        <c:v>15.645762805177799</c:v>
                      </c:pt>
                      <c:pt idx="2389">
                        <c:v>15.6523146321481</c:v>
                      </c:pt>
                      <c:pt idx="2390">
                        <c:v>15.658866459118499</c:v>
                      </c:pt>
                      <c:pt idx="2391">
                        <c:v>15.6654182860888</c:v>
                      </c:pt>
                      <c:pt idx="2392">
                        <c:v>15.671970113059199</c:v>
                      </c:pt>
                      <c:pt idx="2393">
                        <c:v>15.6785219400295</c:v>
                      </c:pt>
                      <c:pt idx="2394">
                        <c:v>15.6850737669998</c:v>
                      </c:pt>
                      <c:pt idx="2395">
                        <c:v>15.691625593970199</c:v>
                      </c:pt>
                      <c:pt idx="2396">
                        <c:v>15.6981774209405</c:v>
                      </c:pt>
                      <c:pt idx="2397">
                        <c:v>15.704729247910899</c:v>
                      </c:pt>
                      <c:pt idx="2398">
                        <c:v>15.7112810748812</c:v>
                      </c:pt>
                      <c:pt idx="2399">
                        <c:v>15.717832901851599</c:v>
                      </c:pt>
                      <c:pt idx="2400">
                        <c:v>15.724384728821899</c:v>
                      </c:pt>
                      <c:pt idx="2401">
                        <c:v>15.7309365557922</c:v>
                      </c:pt>
                      <c:pt idx="2402">
                        <c:v>15.737488382762599</c:v>
                      </c:pt>
                      <c:pt idx="2403">
                        <c:v>15.7440402097329</c:v>
                      </c:pt>
                      <c:pt idx="2404">
                        <c:v>15.750592036703299</c:v>
                      </c:pt>
                      <c:pt idx="2405">
                        <c:v>15.757143863673599</c:v>
                      </c:pt>
                      <c:pt idx="2406">
                        <c:v>15.7636956906439</c:v>
                      </c:pt>
                      <c:pt idx="2407">
                        <c:v>15.770247517614299</c:v>
                      </c:pt>
                      <c:pt idx="2408">
                        <c:v>15.7767993445846</c:v>
                      </c:pt>
                      <c:pt idx="2409">
                        <c:v>15.783351171554999</c:v>
                      </c:pt>
                      <c:pt idx="2410">
                        <c:v>15.789902998525299</c:v>
                      </c:pt>
                      <c:pt idx="2411">
                        <c:v>15.796454825495699</c:v>
                      </c:pt>
                      <c:pt idx="2412">
                        <c:v>15.803006652465999</c:v>
                      </c:pt>
                      <c:pt idx="2413">
                        <c:v>15.8095584794363</c:v>
                      </c:pt>
                      <c:pt idx="2414">
                        <c:v>15.816110306406699</c:v>
                      </c:pt>
                      <c:pt idx="2415">
                        <c:v>15.822662133376999</c:v>
                      </c:pt>
                      <c:pt idx="2416">
                        <c:v>15.829213960347399</c:v>
                      </c:pt>
                      <c:pt idx="2417">
                        <c:v>15.835765787317699</c:v>
                      </c:pt>
                      <c:pt idx="2418">
                        <c:v>15.842317614288101</c:v>
                      </c:pt>
                      <c:pt idx="2419">
                        <c:v>15.848869441258399</c:v>
                      </c:pt>
                      <c:pt idx="2420">
                        <c:v>15.855421268228699</c:v>
                      </c:pt>
                      <c:pt idx="2421">
                        <c:v>15.861973095199099</c:v>
                      </c:pt>
                      <c:pt idx="2422">
                        <c:v>15.868524922169399</c:v>
                      </c:pt>
                      <c:pt idx="2423">
                        <c:v>15.875076749139801</c:v>
                      </c:pt>
                      <c:pt idx="2424">
                        <c:v>15.881628576110099</c:v>
                      </c:pt>
                      <c:pt idx="2425">
                        <c:v>15.888180403080501</c:v>
                      </c:pt>
                      <c:pt idx="2426">
                        <c:v>15.894732230050799</c:v>
                      </c:pt>
                      <c:pt idx="2427">
                        <c:v>15.901284057021099</c:v>
                      </c:pt>
                      <c:pt idx="2428">
                        <c:v>15.907835883991501</c:v>
                      </c:pt>
                      <c:pt idx="2429">
                        <c:v>15.914387710961799</c:v>
                      </c:pt>
                      <c:pt idx="2430">
                        <c:v>15.920939537932201</c:v>
                      </c:pt>
                      <c:pt idx="2431">
                        <c:v>15.927491364902499</c:v>
                      </c:pt>
                      <c:pt idx="2432">
                        <c:v>15.934043191872901</c:v>
                      </c:pt>
                      <c:pt idx="2433">
                        <c:v>15.940595018843201</c:v>
                      </c:pt>
                      <c:pt idx="2434">
                        <c:v>15.947146845813499</c:v>
                      </c:pt>
                      <c:pt idx="2435">
                        <c:v>15.953698672783901</c:v>
                      </c:pt>
                      <c:pt idx="2436">
                        <c:v>15.960250499754199</c:v>
                      </c:pt>
                      <c:pt idx="2437">
                        <c:v>15.966802326724601</c:v>
                      </c:pt>
                      <c:pt idx="2438">
                        <c:v>15.973354153694901</c:v>
                      </c:pt>
                      <c:pt idx="2439">
                        <c:v>15.979905980665199</c:v>
                      </c:pt>
                      <c:pt idx="2440">
                        <c:v>15.986457807635601</c:v>
                      </c:pt>
                      <c:pt idx="2441">
                        <c:v>15.993009634605899</c:v>
                      </c:pt>
                      <c:pt idx="2442">
                        <c:v>15.999561461576301</c:v>
                      </c:pt>
                      <c:pt idx="2443">
                        <c:v>16.006113288546601</c:v>
                      </c:pt>
                      <c:pt idx="2444">
                        <c:v>16.012665115516999</c:v>
                      </c:pt>
                      <c:pt idx="2445">
                        <c:v>16.019216942487301</c:v>
                      </c:pt>
                      <c:pt idx="2446">
                        <c:v>16.025768769457599</c:v>
                      </c:pt>
                      <c:pt idx="2447">
                        <c:v>16.032320596428001</c:v>
                      </c:pt>
                      <c:pt idx="2448">
                        <c:v>16.038872423398299</c:v>
                      </c:pt>
                      <c:pt idx="2449">
                        <c:v>16.045424250368701</c:v>
                      </c:pt>
                      <c:pt idx="2450">
                        <c:v>16.051976077338999</c:v>
                      </c:pt>
                      <c:pt idx="2451">
                        <c:v>16.0585279043094</c:v>
                      </c:pt>
                      <c:pt idx="2452">
                        <c:v>16.065079731279699</c:v>
                      </c:pt>
                      <c:pt idx="2453">
                        <c:v>16.071631558250001</c:v>
                      </c:pt>
                      <c:pt idx="2454">
                        <c:v>16.078183385220399</c:v>
                      </c:pt>
                      <c:pt idx="2455">
                        <c:v>16.084735212190701</c:v>
                      </c:pt>
                      <c:pt idx="2456">
                        <c:v>16.091287039161099</c:v>
                      </c:pt>
                      <c:pt idx="2457">
                        <c:v>16.097838866131401</c:v>
                      </c:pt>
                      <c:pt idx="2458">
                        <c:v>16.104390693101799</c:v>
                      </c:pt>
                      <c:pt idx="2459">
                        <c:v>16.110942520072101</c:v>
                      </c:pt>
                      <c:pt idx="2460">
                        <c:v>16.117494347042399</c:v>
                      </c:pt>
                      <c:pt idx="2461">
                        <c:v>16.1240461740128</c:v>
                      </c:pt>
                      <c:pt idx="2462">
                        <c:v>16.130598000983099</c:v>
                      </c:pt>
                      <c:pt idx="2463">
                        <c:v>16.1371498279535</c:v>
                      </c:pt>
                      <c:pt idx="2464">
                        <c:v>16.143701654923799</c:v>
                      </c:pt>
                      <c:pt idx="2465">
                        <c:v>16.1502534818942</c:v>
                      </c:pt>
                      <c:pt idx="2466">
                        <c:v>16.156805308864499</c:v>
                      </c:pt>
                      <c:pt idx="2467">
                        <c:v>16.163357135834801</c:v>
                      </c:pt>
                      <c:pt idx="2468">
                        <c:v>16.169908962805199</c:v>
                      </c:pt>
                      <c:pt idx="2469">
                        <c:v>16.176460789775501</c:v>
                      </c:pt>
                      <c:pt idx="2470">
                        <c:v>16.183012616745899</c:v>
                      </c:pt>
                      <c:pt idx="2471">
                        <c:v>16.189564443716201</c:v>
                      </c:pt>
                      <c:pt idx="2472">
                        <c:v>16.196116270686499</c:v>
                      </c:pt>
                      <c:pt idx="2473">
                        <c:v>16.2026680976569</c:v>
                      </c:pt>
                      <c:pt idx="2474">
                        <c:v>16.209219924627199</c:v>
                      </c:pt>
                      <c:pt idx="2475">
                        <c:v>16.2157717515976</c:v>
                      </c:pt>
                      <c:pt idx="2476">
                        <c:v>16.222323578567899</c:v>
                      </c:pt>
                      <c:pt idx="2477">
                        <c:v>16.2288754055383</c:v>
                      </c:pt>
                      <c:pt idx="2478">
                        <c:v>16.235427232508599</c:v>
                      </c:pt>
                      <c:pt idx="2479">
                        <c:v>16.241979059478901</c:v>
                      </c:pt>
                      <c:pt idx="2480">
                        <c:v>16.248530886449299</c:v>
                      </c:pt>
                      <c:pt idx="2481">
                        <c:v>16.255082713419601</c:v>
                      </c:pt>
                      <c:pt idx="2482">
                        <c:v>16.261634540389998</c:v>
                      </c:pt>
                      <c:pt idx="2483">
                        <c:v>16.2681863673603</c:v>
                      </c:pt>
                      <c:pt idx="2484">
                        <c:v>16.274738194330698</c:v>
                      </c:pt>
                      <c:pt idx="2485">
                        <c:v>16.281290021301</c:v>
                      </c:pt>
                      <c:pt idx="2486">
                        <c:v>16.287841848271299</c:v>
                      </c:pt>
                      <c:pt idx="2487">
                        <c:v>16.2943936752417</c:v>
                      </c:pt>
                      <c:pt idx="2488">
                        <c:v>16.300945502211999</c:v>
                      </c:pt>
                      <c:pt idx="2489">
                        <c:v>16.3074973291824</c:v>
                      </c:pt>
                      <c:pt idx="2490">
                        <c:v>16.314049156152699</c:v>
                      </c:pt>
                      <c:pt idx="2491">
                        <c:v>16.3206009831231</c:v>
                      </c:pt>
                      <c:pt idx="2492">
                        <c:v>16.327152810093398</c:v>
                      </c:pt>
                      <c:pt idx="2493">
                        <c:v>16.3337046370637</c:v>
                      </c:pt>
                      <c:pt idx="2494">
                        <c:v>16.340256464034098</c:v>
                      </c:pt>
                      <c:pt idx="2495">
                        <c:v>16.3468082910044</c:v>
                      </c:pt>
                      <c:pt idx="2496">
                        <c:v>16.353360117974798</c:v>
                      </c:pt>
                      <c:pt idx="2497">
                        <c:v>16.3599119449451</c:v>
                      </c:pt>
                      <c:pt idx="2498">
                        <c:v>16.366463771915502</c:v>
                      </c:pt>
                      <c:pt idx="2499">
                        <c:v>16.3730155988858</c:v>
                      </c:pt>
                      <c:pt idx="2500">
                        <c:v>16.379567425856099</c:v>
                      </c:pt>
                      <c:pt idx="2501">
                        <c:v>16.3861192528265</c:v>
                      </c:pt>
                      <c:pt idx="2502">
                        <c:v>16.392671079796798</c:v>
                      </c:pt>
                      <c:pt idx="2503">
                        <c:v>16.3992229067672</c:v>
                      </c:pt>
                      <c:pt idx="2504">
                        <c:v>16.405774733737498</c:v>
                      </c:pt>
                      <c:pt idx="2505">
                        <c:v>16.4123265607078</c:v>
                      </c:pt>
                      <c:pt idx="2506">
                        <c:v>16.418878387678198</c:v>
                      </c:pt>
                      <c:pt idx="2507">
                        <c:v>16.4254302146485</c:v>
                      </c:pt>
                      <c:pt idx="2508">
                        <c:v>16.431982041618902</c:v>
                      </c:pt>
                      <c:pt idx="2509">
                        <c:v>16.4385338685892</c:v>
                      </c:pt>
                      <c:pt idx="2510">
                        <c:v>16.445085695559602</c:v>
                      </c:pt>
                      <c:pt idx="2511">
                        <c:v>16.4516375225299</c:v>
                      </c:pt>
                      <c:pt idx="2512">
                        <c:v>16.458189349500199</c:v>
                      </c:pt>
                      <c:pt idx="2513">
                        <c:v>16.4647411764706</c:v>
                      </c:pt>
                      <c:pt idx="2514">
                        <c:v>16.471293003440898</c:v>
                      </c:pt>
                      <c:pt idx="2515">
                        <c:v>16.4778448304113</c:v>
                      </c:pt>
                      <c:pt idx="2516">
                        <c:v>16.484396657381598</c:v>
                      </c:pt>
                      <c:pt idx="2517">
                        <c:v>16.490948484352</c:v>
                      </c:pt>
                      <c:pt idx="2518">
                        <c:v>16.497500311322302</c:v>
                      </c:pt>
                      <c:pt idx="2519">
                        <c:v>16.5040521382926</c:v>
                      </c:pt>
                      <c:pt idx="2520">
                        <c:v>16.510603965263002</c:v>
                      </c:pt>
                      <c:pt idx="2521">
                        <c:v>16.5171557922333</c:v>
                      </c:pt>
                      <c:pt idx="2522">
                        <c:v>16.523707619203702</c:v>
                      </c:pt>
                      <c:pt idx="2523">
                        <c:v>16.530259446174</c:v>
                      </c:pt>
                      <c:pt idx="2524">
                        <c:v>16.536811273144401</c:v>
                      </c:pt>
                      <c:pt idx="2525">
                        <c:v>16.5433631001147</c:v>
                      </c:pt>
                      <c:pt idx="2526">
                        <c:v>16.549914927084998</c:v>
                      </c:pt>
                      <c:pt idx="2527">
                        <c:v>16.5564667540554</c:v>
                      </c:pt>
                      <c:pt idx="2528">
                        <c:v>16.563018581025698</c:v>
                      </c:pt>
                      <c:pt idx="2529">
                        <c:v>16.5695704079961</c:v>
                      </c:pt>
                      <c:pt idx="2530">
                        <c:v>16.576122234966402</c:v>
                      </c:pt>
                      <c:pt idx="2531">
                        <c:v>16.5826740619368</c:v>
                      </c:pt>
                      <c:pt idx="2532">
                        <c:v>16.589225888907102</c:v>
                      </c:pt>
                      <c:pt idx="2533">
                        <c:v>16.5957777158774</c:v>
                      </c:pt>
                      <c:pt idx="2534">
                        <c:v>16.602329542847801</c:v>
                      </c:pt>
                      <c:pt idx="2535">
                        <c:v>16.6088813698181</c:v>
                      </c:pt>
                      <c:pt idx="2536">
                        <c:v>16.615433196788501</c:v>
                      </c:pt>
                      <c:pt idx="2537">
                        <c:v>16.6219850237588</c:v>
                      </c:pt>
                      <c:pt idx="2538">
                        <c:v>16.628536850729201</c:v>
                      </c:pt>
                      <c:pt idx="2539">
                        <c:v>16.6350886776995</c:v>
                      </c:pt>
                      <c:pt idx="2540">
                        <c:v>16.641640504669802</c:v>
                      </c:pt>
                      <c:pt idx="2541">
                        <c:v>16.6481923316402</c:v>
                      </c:pt>
                      <c:pt idx="2542">
                        <c:v>16.654744158610502</c:v>
                      </c:pt>
                      <c:pt idx="2543">
                        <c:v>16.6612959855809</c:v>
                      </c:pt>
                      <c:pt idx="2544">
                        <c:v>16.667847812551202</c:v>
                      </c:pt>
                      <c:pt idx="2545">
                        <c:v>16.6743996395215</c:v>
                      </c:pt>
                      <c:pt idx="2546">
                        <c:v>16.680951466491901</c:v>
                      </c:pt>
                      <c:pt idx="2547">
                        <c:v>16.6875032934622</c:v>
                      </c:pt>
                      <c:pt idx="2548">
                        <c:v>16.694055120432601</c:v>
                      </c:pt>
                      <c:pt idx="2549">
                        <c:v>16.7006069474029</c:v>
                      </c:pt>
                      <c:pt idx="2550">
                        <c:v>16.707158774373301</c:v>
                      </c:pt>
                      <c:pt idx="2551">
                        <c:v>16.7137106013436</c:v>
                      </c:pt>
                      <c:pt idx="2552">
                        <c:v>16.720262428313902</c:v>
                      </c:pt>
                      <c:pt idx="2553">
                        <c:v>16.7268142552843</c:v>
                      </c:pt>
                      <c:pt idx="2554">
                        <c:v>16.733366082254602</c:v>
                      </c:pt>
                      <c:pt idx="2555">
                        <c:v>16.739917909224999</c:v>
                      </c:pt>
                      <c:pt idx="2556">
                        <c:v>16.746469736195301</c:v>
                      </c:pt>
                      <c:pt idx="2557">
                        <c:v>16.753021563165699</c:v>
                      </c:pt>
                      <c:pt idx="2558">
                        <c:v>16.759573390136001</c:v>
                      </c:pt>
                      <c:pt idx="2559">
                        <c:v>16.7661252171063</c:v>
                      </c:pt>
                      <c:pt idx="2560">
                        <c:v>16.772677044076701</c:v>
                      </c:pt>
                      <c:pt idx="2561">
                        <c:v>16.779228871047</c:v>
                      </c:pt>
                      <c:pt idx="2562">
                        <c:v>16.785780698017401</c:v>
                      </c:pt>
                      <c:pt idx="2563">
                        <c:v>16.7923325249877</c:v>
                      </c:pt>
                      <c:pt idx="2564">
                        <c:v>16.798884351958101</c:v>
                      </c:pt>
                      <c:pt idx="2565">
                        <c:v>16.805436178928399</c:v>
                      </c:pt>
                      <c:pt idx="2566">
                        <c:v>16.811988005898701</c:v>
                      </c:pt>
                      <c:pt idx="2567">
                        <c:v>16.818539832869099</c:v>
                      </c:pt>
                      <c:pt idx="2568">
                        <c:v>16.825091659839401</c:v>
                      </c:pt>
                      <c:pt idx="2569">
                        <c:v>16.831643486809799</c:v>
                      </c:pt>
                      <c:pt idx="2570">
                        <c:v>16.838195313780101</c:v>
                      </c:pt>
                      <c:pt idx="2571">
                        <c:v>16.844747140750499</c:v>
                      </c:pt>
                      <c:pt idx="2572">
                        <c:v>16.851298967720801</c:v>
                      </c:pt>
                      <c:pt idx="2573">
                        <c:v>16.8578507946911</c:v>
                      </c:pt>
                      <c:pt idx="2574">
                        <c:v>16.864402621661501</c:v>
                      </c:pt>
                      <c:pt idx="2575">
                        <c:v>16.870954448631799</c:v>
                      </c:pt>
                      <c:pt idx="2576">
                        <c:v>16.877506275602201</c:v>
                      </c:pt>
                      <c:pt idx="2577">
                        <c:v>16.884058102572499</c:v>
                      </c:pt>
                      <c:pt idx="2578">
                        <c:v>16.890609929542801</c:v>
                      </c:pt>
                      <c:pt idx="2579">
                        <c:v>16.897161756513199</c:v>
                      </c:pt>
                      <c:pt idx="2580">
                        <c:v>16.903713583483501</c:v>
                      </c:pt>
                      <c:pt idx="2581">
                        <c:v>16.910265410453899</c:v>
                      </c:pt>
                      <c:pt idx="2582">
                        <c:v>16.916817237424201</c:v>
                      </c:pt>
                      <c:pt idx="2583">
                        <c:v>16.923369064394599</c:v>
                      </c:pt>
                      <c:pt idx="2584">
                        <c:v>16.929920891364901</c:v>
                      </c:pt>
                      <c:pt idx="2585">
                        <c:v>16.9364727183352</c:v>
                      </c:pt>
                      <c:pt idx="2586">
                        <c:v>16.943024545305601</c:v>
                      </c:pt>
                      <c:pt idx="2587">
                        <c:v>16.949576372275899</c:v>
                      </c:pt>
                      <c:pt idx="2588">
                        <c:v>16.956128199246301</c:v>
                      </c:pt>
                      <c:pt idx="2589">
                        <c:v>16.962680026216599</c:v>
                      </c:pt>
                      <c:pt idx="2590">
                        <c:v>16.969231853187001</c:v>
                      </c:pt>
                      <c:pt idx="2591">
                        <c:v>16.975783680157299</c:v>
                      </c:pt>
                      <c:pt idx="2592">
                        <c:v>16.982335507127601</c:v>
                      </c:pt>
                      <c:pt idx="2593">
                        <c:v>16.988887334097999</c:v>
                      </c:pt>
                      <c:pt idx="2594">
                        <c:v>16.995439161068301</c:v>
                      </c:pt>
                      <c:pt idx="2595">
                        <c:v>17.001990988038699</c:v>
                      </c:pt>
                      <c:pt idx="2596">
                        <c:v>17.008542815009001</c:v>
                      </c:pt>
                      <c:pt idx="2597">
                        <c:v>17.015094641979399</c:v>
                      </c:pt>
                      <c:pt idx="2598">
                        <c:v>17.021646468949701</c:v>
                      </c:pt>
                      <c:pt idx="2599">
                        <c:v>17.028198295919999</c:v>
                      </c:pt>
                      <c:pt idx="2600">
                        <c:v>17.034750122890401</c:v>
                      </c:pt>
                      <c:pt idx="2601">
                        <c:v>17.041301949860699</c:v>
                      </c:pt>
                      <c:pt idx="2602">
                        <c:v>17.047853776831101</c:v>
                      </c:pt>
                      <c:pt idx="2603">
                        <c:v>17.054405603801399</c:v>
                      </c:pt>
                      <c:pt idx="2604">
                        <c:v>17.060957430771801</c:v>
                      </c:pt>
                      <c:pt idx="2605">
                        <c:v>17.067509257742099</c:v>
                      </c:pt>
                      <c:pt idx="2606">
                        <c:v>17.074061084712401</c:v>
                      </c:pt>
                      <c:pt idx="2607">
                        <c:v>17.080612911682799</c:v>
                      </c:pt>
                      <c:pt idx="2608">
                        <c:v>17.087164738653101</c:v>
                      </c:pt>
                      <c:pt idx="2609">
                        <c:v>17.093716565623499</c:v>
                      </c:pt>
                      <c:pt idx="2610">
                        <c:v>17.100268392593801</c:v>
                      </c:pt>
                      <c:pt idx="2611">
                        <c:v>17.106820219564199</c:v>
                      </c:pt>
                      <c:pt idx="2612">
                        <c:v>17.113372046534501</c:v>
                      </c:pt>
                      <c:pt idx="2613">
                        <c:v>17.119923873504799</c:v>
                      </c:pt>
                      <c:pt idx="2614">
                        <c:v>17.126475700475201</c:v>
                      </c:pt>
                      <c:pt idx="2615">
                        <c:v>17.133027527445499</c:v>
                      </c:pt>
                      <c:pt idx="2616">
                        <c:v>17.139579354415901</c:v>
                      </c:pt>
                      <c:pt idx="2617">
                        <c:v>17.146131181386199</c:v>
                      </c:pt>
                      <c:pt idx="2618">
                        <c:v>17.152683008356501</c:v>
                      </c:pt>
                      <c:pt idx="2619">
                        <c:v>17.159234835326899</c:v>
                      </c:pt>
                      <c:pt idx="2620">
                        <c:v>17.165786662297201</c:v>
                      </c:pt>
                      <c:pt idx="2621">
                        <c:v>17.172338489267599</c:v>
                      </c:pt>
                      <c:pt idx="2622">
                        <c:v>17.178890316237901</c:v>
                      </c:pt>
                      <c:pt idx="2623">
                        <c:v>17.185442143208299</c:v>
                      </c:pt>
                      <c:pt idx="2624">
                        <c:v>17.191993970178601</c:v>
                      </c:pt>
                      <c:pt idx="2625">
                        <c:v>17.198545797148899</c:v>
                      </c:pt>
                      <c:pt idx="2626">
                        <c:v>17.205097624119301</c:v>
                      </c:pt>
                      <c:pt idx="2627">
                        <c:v>17.211649451089599</c:v>
                      </c:pt>
                      <c:pt idx="2628">
                        <c:v>17.21820127806</c:v>
                      </c:pt>
                      <c:pt idx="2629">
                        <c:v>17.224753105030299</c:v>
                      </c:pt>
                      <c:pt idx="2630">
                        <c:v>17.2313049320007</c:v>
                      </c:pt>
                      <c:pt idx="2631">
                        <c:v>17.237856758970999</c:v>
                      </c:pt>
                      <c:pt idx="2632">
                        <c:v>17.244408585941301</c:v>
                      </c:pt>
                      <c:pt idx="2633">
                        <c:v>17.250960412911699</c:v>
                      </c:pt>
                      <c:pt idx="2634">
                        <c:v>17.257512239882001</c:v>
                      </c:pt>
                      <c:pt idx="2635">
                        <c:v>17.264064066852399</c:v>
                      </c:pt>
                      <c:pt idx="2636">
                        <c:v>17.270615893822701</c:v>
                      </c:pt>
                      <c:pt idx="2637">
                        <c:v>17.277167720793098</c:v>
                      </c:pt>
                      <c:pt idx="2638">
                        <c:v>17.2837195477634</c:v>
                      </c:pt>
                      <c:pt idx="2639">
                        <c:v>17.290271374733699</c:v>
                      </c:pt>
                      <c:pt idx="2640">
                        <c:v>17.2968232017041</c:v>
                      </c:pt>
                      <c:pt idx="2641">
                        <c:v>17.303375028674399</c:v>
                      </c:pt>
                      <c:pt idx="2642">
                        <c:v>17.3099268556448</c:v>
                      </c:pt>
                      <c:pt idx="2643">
                        <c:v>17.316478682615099</c:v>
                      </c:pt>
                      <c:pt idx="2644">
                        <c:v>17.323030509585401</c:v>
                      </c:pt>
                      <c:pt idx="2645">
                        <c:v>17.329582336555799</c:v>
                      </c:pt>
                      <c:pt idx="2646">
                        <c:v>17.336134163526101</c:v>
                      </c:pt>
                      <c:pt idx="2647">
                        <c:v>17.342685990496499</c:v>
                      </c:pt>
                      <c:pt idx="2648">
                        <c:v>17.3492378174668</c:v>
                      </c:pt>
                      <c:pt idx="2649">
                        <c:v>17.355789644437198</c:v>
                      </c:pt>
                      <c:pt idx="2650">
                        <c:v>17.3623414714075</c:v>
                      </c:pt>
                      <c:pt idx="2651">
                        <c:v>17.368893298377799</c:v>
                      </c:pt>
                      <c:pt idx="2652">
                        <c:v>17.3754451253482</c:v>
                      </c:pt>
                      <c:pt idx="2653">
                        <c:v>17.381996952318499</c:v>
                      </c:pt>
                      <c:pt idx="2654">
                        <c:v>17.3885487792889</c:v>
                      </c:pt>
                      <c:pt idx="2655">
                        <c:v>17.395100606259199</c:v>
                      </c:pt>
                      <c:pt idx="2656">
                        <c:v>17.4016524332296</c:v>
                      </c:pt>
                      <c:pt idx="2657">
                        <c:v>17.408204260199899</c:v>
                      </c:pt>
                      <c:pt idx="2658">
                        <c:v>17.414756087170201</c:v>
                      </c:pt>
                      <c:pt idx="2659">
                        <c:v>17.421307914140598</c:v>
                      </c:pt>
                      <c:pt idx="2660">
                        <c:v>17.4278597411109</c:v>
                      </c:pt>
                      <c:pt idx="2661">
                        <c:v>17.434411568081298</c:v>
                      </c:pt>
                      <c:pt idx="2662">
                        <c:v>17.4409633950516</c:v>
                      </c:pt>
                      <c:pt idx="2663">
                        <c:v>17.447515222021998</c:v>
                      </c:pt>
                      <c:pt idx="2664">
                        <c:v>17.4540670489923</c:v>
                      </c:pt>
                      <c:pt idx="2665">
                        <c:v>17.460618875962599</c:v>
                      </c:pt>
                      <c:pt idx="2666">
                        <c:v>17.467170702933</c:v>
                      </c:pt>
                      <c:pt idx="2667">
                        <c:v>17.473722529903299</c:v>
                      </c:pt>
                      <c:pt idx="2668">
                        <c:v>17.4802743568737</c:v>
                      </c:pt>
                      <c:pt idx="2669">
                        <c:v>17.486826183843998</c:v>
                      </c:pt>
                      <c:pt idx="2670">
                        <c:v>17.4933780108144</c:v>
                      </c:pt>
                      <c:pt idx="2671">
                        <c:v>17.499929837784698</c:v>
                      </c:pt>
                      <c:pt idx="2672">
                        <c:v>17.506481664755</c:v>
                      </c:pt>
                      <c:pt idx="2673">
                        <c:v>17.513033491725398</c:v>
                      </c:pt>
                      <c:pt idx="2674">
                        <c:v>17.5195853186957</c:v>
                      </c:pt>
                      <c:pt idx="2675">
                        <c:v>17.526137145666102</c:v>
                      </c:pt>
                      <c:pt idx="2676">
                        <c:v>17.5326889726364</c:v>
                      </c:pt>
                      <c:pt idx="2677">
                        <c:v>17.539240799606802</c:v>
                      </c:pt>
                      <c:pt idx="2678">
                        <c:v>17.5457926265771</c:v>
                      </c:pt>
                      <c:pt idx="2679">
                        <c:v>17.552344453547398</c:v>
                      </c:pt>
                      <c:pt idx="2680">
                        <c:v>17.5588962805178</c:v>
                      </c:pt>
                      <c:pt idx="2681">
                        <c:v>17.565448107488098</c:v>
                      </c:pt>
                      <c:pt idx="2682">
                        <c:v>17.5719999344585</c:v>
                      </c:pt>
                      <c:pt idx="2683">
                        <c:v>17.578551761428798</c:v>
                      </c:pt>
                      <c:pt idx="2684">
                        <c:v>17.5851035883991</c:v>
                      </c:pt>
                      <c:pt idx="2685">
                        <c:v>17.591655415369502</c:v>
                      </c:pt>
                      <c:pt idx="2686">
                        <c:v>17.5982072423398</c:v>
                      </c:pt>
                      <c:pt idx="2687">
                        <c:v>17.604759069310202</c:v>
                      </c:pt>
                      <c:pt idx="2688">
                        <c:v>17.6113108962805</c:v>
                      </c:pt>
                      <c:pt idx="2689">
                        <c:v>17.617862723250902</c:v>
                      </c:pt>
                      <c:pt idx="2690">
                        <c:v>17.6244145502212</c:v>
                      </c:pt>
                      <c:pt idx="2691">
                        <c:v>17.630966377191498</c:v>
                      </c:pt>
                      <c:pt idx="2692">
                        <c:v>17.6375182041619</c:v>
                      </c:pt>
                      <c:pt idx="2693">
                        <c:v>17.644070031132198</c:v>
                      </c:pt>
                      <c:pt idx="2694">
                        <c:v>17.6506218581026</c:v>
                      </c:pt>
                      <c:pt idx="2695">
                        <c:v>17.657173685072902</c:v>
                      </c:pt>
                      <c:pt idx="2696">
                        <c:v>17.6637255120433</c:v>
                      </c:pt>
                      <c:pt idx="2697">
                        <c:v>17.670277339013602</c:v>
                      </c:pt>
                      <c:pt idx="2698">
                        <c:v>17.6768291659839</c:v>
                      </c:pt>
                      <c:pt idx="2699">
                        <c:v>17.683380992954302</c:v>
                      </c:pt>
                      <c:pt idx="2700">
                        <c:v>17.6899328199246</c:v>
                      </c:pt>
                      <c:pt idx="2701">
                        <c:v>17.696484646895001</c:v>
                      </c:pt>
                      <c:pt idx="2702">
                        <c:v>17.7030364738653</c:v>
                      </c:pt>
                      <c:pt idx="2703">
                        <c:v>17.709588300835701</c:v>
                      </c:pt>
                      <c:pt idx="2704">
                        <c:v>17.716140127806</c:v>
                      </c:pt>
                      <c:pt idx="2705">
                        <c:v>17.722691954776302</c:v>
                      </c:pt>
                      <c:pt idx="2706">
                        <c:v>17.7292437817467</c:v>
                      </c:pt>
                      <c:pt idx="2707">
                        <c:v>17.735795608717002</c:v>
                      </c:pt>
                      <c:pt idx="2708">
                        <c:v>17.7423474356874</c:v>
                      </c:pt>
                      <c:pt idx="2709">
                        <c:v>17.748899262657702</c:v>
                      </c:pt>
                      <c:pt idx="2710">
                        <c:v>17.755451089628099</c:v>
                      </c:pt>
                      <c:pt idx="2711">
                        <c:v>17.762002916598401</c:v>
                      </c:pt>
                      <c:pt idx="2712">
                        <c:v>17.7685547435687</c:v>
                      </c:pt>
                      <c:pt idx="2713">
                        <c:v>17.775106570539101</c:v>
                      </c:pt>
                      <c:pt idx="2714">
                        <c:v>17.7816583975094</c:v>
                      </c:pt>
                      <c:pt idx="2715">
                        <c:v>17.788210224479801</c:v>
                      </c:pt>
                      <c:pt idx="2716">
                        <c:v>17.7947620514501</c:v>
                      </c:pt>
                      <c:pt idx="2717">
                        <c:v>17.801313878420501</c:v>
                      </c:pt>
                      <c:pt idx="2718">
                        <c:v>17.8078657053908</c:v>
                      </c:pt>
                      <c:pt idx="2719">
                        <c:v>17.814417532361102</c:v>
                      </c:pt>
                      <c:pt idx="2720">
                        <c:v>17.8209693593315</c:v>
                      </c:pt>
                      <c:pt idx="2721">
                        <c:v>17.827521186301801</c:v>
                      </c:pt>
                      <c:pt idx="2722">
                        <c:v>17.834073013272199</c:v>
                      </c:pt>
                      <c:pt idx="2723">
                        <c:v>17.840624840242501</c:v>
                      </c:pt>
                      <c:pt idx="2724">
                        <c:v>17.8471766672128</c:v>
                      </c:pt>
                      <c:pt idx="2725">
                        <c:v>17.853728494183201</c:v>
                      </c:pt>
                      <c:pt idx="2726">
                        <c:v>17.8602803211535</c:v>
                      </c:pt>
                      <c:pt idx="2727">
                        <c:v>17.866832148123901</c:v>
                      </c:pt>
                      <c:pt idx="2728">
                        <c:v>17.8733839750942</c:v>
                      </c:pt>
                      <c:pt idx="2729">
                        <c:v>17.879935802064601</c:v>
                      </c:pt>
                      <c:pt idx="2730">
                        <c:v>17.8864876290349</c:v>
                      </c:pt>
                      <c:pt idx="2731">
                        <c:v>17.893039456005202</c:v>
                      </c:pt>
                      <c:pt idx="2732">
                        <c:v>17.899591282975599</c:v>
                      </c:pt>
                      <c:pt idx="2733">
                        <c:v>17.906143109945901</c:v>
                      </c:pt>
                      <c:pt idx="2734">
                        <c:v>17.912694936916299</c:v>
                      </c:pt>
                      <c:pt idx="2735">
                        <c:v>17.919246763886601</c:v>
                      </c:pt>
                      <c:pt idx="2736">
                        <c:v>17.925798590856999</c:v>
                      </c:pt>
                      <c:pt idx="2737">
                        <c:v>17.932350417827301</c:v>
                      </c:pt>
                      <c:pt idx="2738">
                        <c:v>17.9389022447976</c:v>
                      </c:pt>
                      <c:pt idx="2739">
                        <c:v>17.945454071768001</c:v>
                      </c:pt>
                      <c:pt idx="2740">
                        <c:v>17.9520058987383</c:v>
                      </c:pt>
                      <c:pt idx="2741">
                        <c:v>17.958557725708701</c:v>
                      </c:pt>
                      <c:pt idx="2742">
                        <c:v>17.965109552678999</c:v>
                      </c:pt>
                      <c:pt idx="2743">
                        <c:v>17.971661379649401</c:v>
                      </c:pt>
                      <c:pt idx="2744">
                        <c:v>17.978213206619699</c:v>
                      </c:pt>
                      <c:pt idx="2745">
                        <c:v>17.984765033590001</c:v>
                      </c:pt>
                      <c:pt idx="2746">
                        <c:v>17.991316860560399</c:v>
                      </c:pt>
                      <c:pt idx="2747">
                        <c:v>17.997868687530701</c:v>
                      </c:pt>
                      <c:pt idx="2748">
                        <c:v>18.004420514501099</c:v>
                      </c:pt>
                      <c:pt idx="2749">
                        <c:v>18.010972341471401</c:v>
                      </c:pt>
                      <c:pt idx="2750">
                        <c:v>18.017524168441799</c:v>
                      </c:pt>
                      <c:pt idx="2751">
                        <c:v>18.024075995412101</c:v>
                      </c:pt>
                      <c:pt idx="2752">
                        <c:v>18.030627822382399</c:v>
                      </c:pt>
                      <c:pt idx="2753">
                        <c:v>18.037179649352801</c:v>
                      </c:pt>
                      <c:pt idx="2754">
                        <c:v>18.043731476323099</c:v>
                      </c:pt>
                      <c:pt idx="2755">
                        <c:v>18.050283303293501</c:v>
                      </c:pt>
                      <c:pt idx="2756">
                        <c:v>18.056835130263799</c:v>
                      </c:pt>
                      <c:pt idx="2757">
                        <c:v>18.063386957234101</c:v>
                      </c:pt>
                      <c:pt idx="2758">
                        <c:v>18.069938784204499</c:v>
                      </c:pt>
                      <c:pt idx="2759">
                        <c:v>18.076490611174801</c:v>
                      </c:pt>
                      <c:pt idx="2760">
                        <c:v>18.083042438145199</c:v>
                      </c:pt>
                      <c:pt idx="2761">
                        <c:v>18.089594265115501</c:v>
                      </c:pt>
                      <c:pt idx="2762">
                        <c:v>18.096146092085899</c:v>
                      </c:pt>
                      <c:pt idx="2763">
                        <c:v>18.102697919056201</c:v>
                      </c:pt>
                      <c:pt idx="2764">
                        <c:v>18.109249746026499</c:v>
                      </c:pt>
                      <c:pt idx="2765">
                        <c:v>18.115801572996901</c:v>
                      </c:pt>
                      <c:pt idx="2766">
                        <c:v>18.122353399967199</c:v>
                      </c:pt>
                      <c:pt idx="2767">
                        <c:v>18.128905226937601</c:v>
                      </c:pt>
                      <c:pt idx="2768">
                        <c:v>18.135457053907899</c:v>
                      </c:pt>
                      <c:pt idx="2769">
                        <c:v>18.142008880878301</c:v>
                      </c:pt>
                      <c:pt idx="2770">
                        <c:v>18.148560707848599</c:v>
                      </c:pt>
                      <c:pt idx="2771">
                        <c:v>18.155112534818901</c:v>
                      </c:pt>
                      <c:pt idx="2772">
                        <c:v>18.161664361789299</c:v>
                      </c:pt>
                      <c:pt idx="2773">
                        <c:v>18.168216188759601</c:v>
                      </c:pt>
                      <c:pt idx="2774">
                        <c:v>18.174768015729999</c:v>
                      </c:pt>
                      <c:pt idx="2775">
                        <c:v>18.181319842700301</c:v>
                      </c:pt>
                      <c:pt idx="2776">
                        <c:v>18.187871669670699</c:v>
                      </c:pt>
                      <c:pt idx="2777">
                        <c:v>18.194423496641001</c:v>
                      </c:pt>
                      <c:pt idx="2778">
                        <c:v>18.200975323611299</c:v>
                      </c:pt>
                      <c:pt idx="2779">
                        <c:v>18.207527150581701</c:v>
                      </c:pt>
                      <c:pt idx="2780">
                        <c:v>18.214078977551999</c:v>
                      </c:pt>
                      <c:pt idx="2781">
                        <c:v>18.220630804522401</c:v>
                      </c:pt>
                      <c:pt idx="2782">
                        <c:v>18.227182631492699</c:v>
                      </c:pt>
                      <c:pt idx="2783">
                        <c:v>18.233734458463001</c:v>
                      </c:pt>
                      <c:pt idx="2784">
                        <c:v>18.240286285433399</c:v>
                      </c:pt>
                      <c:pt idx="2785">
                        <c:v>18.246838112403701</c:v>
                      </c:pt>
                      <c:pt idx="2786">
                        <c:v>18.253389939374099</c:v>
                      </c:pt>
                      <c:pt idx="2787">
                        <c:v>18.259941766344401</c:v>
                      </c:pt>
                      <c:pt idx="2788">
                        <c:v>18.266493593314799</c:v>
                      </c:pt>
                      <c:pt idx="2789">
                        <c:v>18.273045420285101</c:v>
                      </c:pt>
                      <c:pt idx="2790">
                        <c:v>18.279597247255399</c:v>
                      </c:pt>
                      <c:pt idx="2791">
                        <c:v>18.286149074225801</c:v>
                      </c:pt>
                      <c:pt idx="2792">
                        <c:v>18.292700901196099</c:v>
                      </c:pt>
                      <c:pt idx="2793">
                        <c:v>18.299252728166501</c:v>
                      </c:pt>
                      <c:pt idx="2794">
                        <c:v>18.305804555136799</c:v>
                      </c:pt>
                      <c:pt idx="2795">
                        <c:v>18.3123563821072</c:v>
                      </c:pt>
                      <c:pt idx="2796">
                        <c:v>18.318908209077499</c:v>
                      </c:pt>
                      <c:pt idx="2797">
                        <c:v>18.325460036047801</c:v>
                      </c:pt>
                      <c:pt idx="2798">
                        <c:v>18.332011863018199</c:v>
                      </c:pt>
                      <c:pt idx="2799">
                        <c:v>18.338563689988501</c:v>
                      </c:pt>
                      <c:pt idx="2800">
                        <c:v>18.345115516958899</c:v>
                      </c:pt>
                      <c:pt idx="2801">
                        <c:v>18.351667343929201</c:v>
                      </c:pt>
                      <c:pt idx="2802">
                        <c:v>18.358219170899599</c:v>
                      </c:pt>
                      <c:pt idx="2803">
                        <c:v>18.364770997869901</c:v>
                      </c:pt>
                      <c:pt idx="2804">
                        <c:v>18.371322824840199</c:v>
                      </c:pt>
                      <c:pt idx="2805">
                        <c:v>18.3778746518106</c:v>
                      </c:pt>
                      <c:pt idx="2806">
                        <c:v>18.384426478780899</c:v>
                      </c:pt>
                      <c:pt idx="2807">
                        <c:v>18.3909783057513</c:v>
                      </c:pt>
                      <c:pt idx="2808">
                        <c:v>18.397530132721599</c:v>
                      </c:pt>
                      <c:pt idx="2809">
                        <c:v>18.404081959692</c:v>
                      </c:pt>
                      <c:pt idx="2810">
                        <c:v>18.410633786662299</c:v>
                      </c:pt>
                      <c:pt idx="2811">
                        <c:v>18.417185613632601</c:v>
                      </c:pt>
                      <c:pt idx="2812">
                        <c:v>18.423737440602999</c:v>
                      </c:pt>
                      <c:pt idx="2813">
                        <c:v>18.430289267573301</c:v>
                      </c:pt>
                      <c:pt idx="2814">
                        <c:v>18.436841094543698</c:v>
                      </c:pt>
                      <c:pt idx="2815">
                        <c:v>18.443392921514</c:v>
                      </c:pt>
                      <c:pt idx="2816">
                        <c:v>18.449944748484398</c:v>
                      </c:pt>
                      <c:pt idx="2817">
                        <c:v>18.4564965754547</c:v>
                      </c:pt>
                      <c:pt idx="2818">
                        <c:v>18.463048402424999</c:v>
                      </c:pt>
                      <c:pt idx="2819">
                        <c:v>18.4696002293954</c:v>
                      </c:pt>
                      <c:pt idx="2820">
                        <c:v>18.476152056365699</c:v>
                      </c:pt>
                      <c:pt idx="2821">
                        <c:v>18.4827038833361</c:v>
                      </c:pt>
                      <c:pt idx="2822">
                        <c:v>18.489255710306399</c:v>
                      </c:pt>
                      <c:pt idx="2823">
                        <c:v>18.495807537276701</c:v>
                      </c:pt>
                      <c:pt idx="2824">
                        <c:v>18.502359364247098</c:v>
                      </c:pt>
                      <c:pt idx="2825">
                        <c:v>18.5089111912174</c:v>
                      </c:pt>
                      <c:pt idx="2826">
                        <c:v>18.515463018187798</c:v>
                      </c:pt>
                      <c:pt idx="2827">
                        <c:v>18.5220148451581</c:v>
                      </c:pt>
                      <c:pt idx="2828">
                        <c:v>18.528566672128498</c:v>
                      </c:pt>
                      <c:pt idx="2829">
                        <c:v>18.5351184990988</c:v>
                      </c:pt>
                      <c:pt idx="2830">
                        <c:v>18.541670326069099</c:v>
                      </c:pt>
                      <c:pt idx="2831">
                        <c:v>18.5482221530395</c:v>
                      </c:pt>
                      <c:pt idx="2832">
                        <c:v>18.554773980009799</c:v>
                      </c:pt>
                      <c:pt idx="2833">
                        <c:v>18.5613258069802</c:v>
                      </c:pt>
                      <c:pt idx="2834">
                        <c:v>18.567877633950499</c:v>
                      </c:pt>
                      <c:pt idx="2835">
                        <c:v>18.5744294609209</c:v>
                      </c:pt>
                      <c:pt idx="2836">
                        <c:v>18.580981287891198</c:v>
                      </c:pt>
                      <c:pt idx="2837">
                        <c:v>18.5875331148615</c:v>
                      </c:pt>
                      <c:pt idx="2838">
                        <c:v>18.594084941831898</c:v>
                      </c:pt>
                      <c:pt idx="2839">
                        <c:v>18.6006367688022</c:v>
                      </c:pt>
                      <c:pt idx="2840">
                        <c:v>18.607188595772602</c:v>
                      </c:pt>
                      <c:pt idx="2841">
                        <c:v>18.6137404227429</c:v>
                      </c:pt>
                      <c:pt idx="2842">
                        <c:v>18.620292249713302</c:v>
                      </c:pt>
                      <c:pt idx="2843">
                        <c:v>18.6268440766836</c:v>
                      </c:pt>
                      <c:pt idx="2844">
                        <c:v>18.633395903653899</c:v>
                      </c:pt>
                      <c:pt idx="2845">
                        <c:v>18.6399477306243</c:v>
                      </c:pt>
                      <c:pt idx="2846">
                        <c:v>18.646499557594598</c:v>
                      </c:pt>
                      <c:pt idx="2847">
                        <c:v>18.653051384565</c:v>
                      </c:pt>
                      <c:pt idx="2848">
                        <c:v>18.659603211535298</c:v>
                      </c:pt>
                      <c:pt idx="2849">
                        <c:v>18.6661550385057</c:v>
                      </c:pt>
                      <c:pt idx="2850">
                        <c:v>18.672706865475998</c:v>
                      </c:pt>
                      <c:pt idx="2851">
                        <c:v>18.6792586924463</c:v>
                      </c:pt>
                      <c:pt idx="2852">
                        <c:v>18.685810519416702</c:v>
                      </c:pt>
                      <c:pt idx="2853">
                        <c:v>18.692362346387</c:v>
                      </c:pt>
                      <c:pt idx="2854">
                        <c:v>18.698914173357402</c:v>
                      </c:pt>
                      <c:pt idx="2855">
                        <c:v>18.7054660003277</c:v>
                      </c:pt>
                      <c:pt idx="2856">
                        <c:v>18.712017827298101</c:v>
                      </c:pt>
                      <c:pt idx="2857">
                        <c:v>18.7185696542684</c:v>
                      </c:pt>
                      <c:pt idx="2858">
                        <c:v>18.725121481238698</c:v>
                      </c:pt>
                      <c:pt idx="2859">
                        <c:v>18.7316733082091</c:v>
                      </c:pt>
                      <c:pt idx="2860">
                        <c:v>18.738225135179398</c:v>
                      </c:pt>
                      <c:pt idx="2861">
                        <c:v>18.7447769621498</c:v>
                      </c:pt>
                      <c:pt idx="2862">
                        <c:v>18.751328789120102</c:v>
                      </c:pt>
                      <c:pt idx="2863">
                        <c:v>18.7578806160904</c:v>
                      </c:pt>
                      <c:pt idx="2864">
                        <c:v>18.764432443060802</c:v>
                      </c:pt>
                      <c:pt idx="2865">
                        <c:v>18.7709842700311</c:v>
                      </c:pt>
                      <c:pt idx="2866">
                        <c:v>18.777536097001502</c:v>
                      </c:pt>
                      <c:pt idx="2867">
                        <c:v>18.7840879239718</c:v>
                      </c:pt>
                      <c:pt idx="2868">
                        <c:v>18.790639750942201</c:v>
                      </c:pt>
                      <c:pt idx="2869">
                        <c:v>18.7971915779125</c:v>
                      </c:pt>
                      <c:pt idx="2870">
                        <c:v>18.803743404882798</c:v>
                      </c:pt>
                      <c:pt idx="2871">
                        <c:v>18.8102952318532</c:v>
                      </c:pt>
                      <c:pt idx="2872">
                        <c:v>18.816847058823502</c:v>
                      </c:pt>
                      <c:pt idx="2873">
                        <c:v>18.8233988857939</c:v>
                      </c:pt>
                      <c:pt idx="2874">
                        <c:v>18.829950712764202</c:v>
                      </c:pt>
                      <c:pt idx="2875">
                        <c:v>18.8365025397346</c:v>
                      </c:pt>
                      <c:pt idx="2876">
                        <c:v>18.843054366704902</c:v>
                      </c:pt>
                      <c:pt idx="2877">
                        <c:v>18.8496061936752</c:v>
                      </c:pt>
                      <c:pt idx="2878">
                        <c:v>18.856158020645601</c:v>
                      </c:pt>
                      <c:pt idx="2879">
                        <c:v>18.8627098476159</c:v>
                      </c:pt>
                      <c:pt idx="2880">
                        <c:v>18.869261674586301</c:v>
                      </c:pt>
                      <c:pt idx="2881">
                        <c:v>18.8758135015566</c:v>
                      </c:pt>
                      <c:pt idx="2882">
                        <c:v>18.882365328527001</c:v>
                      </c:pt>
                      <c:pt idx="2883">
                        <c:v>18.8889171554973</c:v>
                      </c:pt>
                      <c:pt idx="2884">
                        <c:v>18.895468982467602</c:v>
                      </c:pt>
                      <c:pt idx="2885">
                        <c:v>18.902020809438</c:v>
                      </c:pt>
                      <c:pt idx="2886">
                        <c:v>18.908572636408302</c:v>
                      </c:pt>
                      <c:pt idx="2887">
                        <c:v>18.915124463378699</c:v>
                      </c:pt>
                      <c:pt idx="2888">
                        <c:v>18.921676290349001</c:v>
                      </c:pt>
                      <c:pt idx="2889">
                        <c:v>18.928228117319399</c:v>
                      </c:pt>
                      <c:pt idx="2890">
                        <c:v>18.934779944289701</c:v>
                      </c:pt>
                      <c:pt idx="2891">
                        <c:v>18.94133177126</c:v>
                      </c:pt>
                      <c:pt idx="2892">
                        <c:v>18.947883598230401</c:v>
                      </c:pt>
                      <c:pt idx="2893">
                        <c:v>18.9544354252007</c:v>
                      </c:pt>
                      <c:pt idx="2894">
                        <c:v>18.960987252171101</c:v>
                      </c:pt>
                      <c:pt idx="2895">
                        <c:v>18.9675390791414</c:v>
                      </c:pt>
                      <c:pt idx="2896">
                        <c:v>18.974090906111801</c:v>
                      </c:pt>
                      <c:pt idx="2897">
                        <c:v>18.980642733082099</c:v>
                      </c:pt>
                      <c:pt idx="2898">
                        <c:v>18.987194560052401</c:v>
                      </c:pt>
                      <c:pt idx="2899">
                        <c:v>18.993746387022799</c:v>
                      </c:pt>
                      <c:pt idx="2900">
                        <c:v>19.000298213993101</c:v>
                      </c:pt>
                      <c:pt idx="2901">
                        <c:v>19.006850040963499</c:v>
                      </c:pt>
                      <c:pt idx="2902">
                        <c:v>19.013401867933801</c:v>
                      </c:pt>
                      <c:pt idx="2903">
                        <c:v>19.0199536949041</c:v>
                      </c:pt>
                      <c:pt idx="2904">
                        <c:v>19.026505521874501</c:v>
                      </c:pt>
                      <c:pt idx="2905">
                        <c:v>19.0330573488448</c:v>
                      </c:pt>
                      <c:pt idx="2906">
                        <c:v>19.039609175815201</c:v>
                      </c:pt>
                      <c:pt idx="2907">
                        <c:v>19.0461610027855</c:v>
                      </c:pt>
                      <c:pt idx="2908">
                        <c:v>19.052712829755901</c:v>
                      </c:pt>
                      <c:pt idx="2909">
                        <c:v>19.059264656726199</c:v>
                      </c:pt>
                      <c:pt idx="2910">
                        <c:v>19.065816483696501</c:v>
                      </c:pt>
                      <c:pt idx="2911">
                        <c:v>19.072368310666899</c:v>
                      </c:pt>
                      <c:pt idx="2912">
                        <c:v>19.078920137637201</c:v>
                      </c:pt>
                      <c:pt idx="2913">
                        <c:v>19.085471964607599</c:v>
                      </c:pt>
                      <c:pt idx="2914">
                        <c:v>19.092023791577901</c:v>
                      </c:pt>
                      <c:pt idx="2915">
                        <c:v>19.098575618548299</c:v>
                      </c:pt>
                      <c:pt idx="2916">
                        <c:v>19.105127445518601</c:v>
                      </c:pt>
                      <c:pt idx="2917">
                        <c:v>19.1116792724889</c:v>
                      </c:pt>
                      <c:pt idx="2918">
                        <c:v>19.118231099459301</c:v>
                      </c:pt>
                      <c:pt idx="2919">
                        <c:v>19.124782926429599</c:v>
                      </c:pt>
                      <c:pt idx="2920">
                        <c:v>19.131334753400001</c:v>
                      </c:pt>
                      <c:pt idx="2921">
                        <c:v>19.137886580370299</c:v>
                      </c:pt>
                      <c:pt idx="2922">
                        <c:v>19.144438407340701</c:v>
                      </c:pt>
                      <c:pt idx="2923">
                        <c:v>19.150990234310999</c:v>
                      </c:pt>
                      <c:pt idx="2924">
                        <c:v>19.157542061281301</c:v>
                      </c:pt>
                      <c:pt idx="2925">
                        <c:v>19.164093888251699</c:v>
                      </c:pt>
                      <c:pt idx="2926">
                        <c:v>19.170645715222001</c:v>
                      </c:pt>
                      <c:pt idx="2927">
                        <c:v>19.177197542192399</c:v>
                      </c:pt>
                      <c:pt idx="2928">
                        <c:v>19.183749369162701</c:v>
                      </c:pt>
                      <c:pt idx="2929">
                        <c:v>19.190301196132999</c:v>
                      </c:pt>
                      <c:pt idx="2930">
                        <c:v>19.196853023103401</c:v>
                      </c:pt>
                      <c:pt idx="2931">
                        <c:v>19.203404850073699</c:v>
                      </c:pt>
                      <c:pt idx="2932">
                        <c:v>19.209956677044101</c:v>
                      </c:pt>
                      <c:pt idx="2933">
                        <c:v>19.216508504014399</c:v>
                      </c:pt>
                      <c:pt idx="2934">
                        <c:v>19.223060330984801</c:v>
                      </c:pt>
                      <c:pt idx="2935">
                        <c:v>19.229612157955099</c:v>
                      </c:pt>
                      <c:pt idx="2936">
                        <c:v>19.236163984925401</c:v>
                      </c:pt>
                      <c:pt idx="2937">
                        <c:v>19.242715811895799</c:v>
                      </c:pt>
                      <c:pt idx="2938">
                        <c:v>19.249267638866101</c:v>
                      </c:pt>
                      <c:pt idx="2939">
                        <c:v>19.255819465836499</c:v>
                      </c:pt>
                      <c:pt idx="2940">
                        <c:v>19.262371292806801</c:v>
                      </c:pt>
                      <c:pt idx="2941">
                        <c:v>19.268923119777199</c:v>
                      </c:pt>
                      <c:pt idx="2942">
                        <c:v>19.275474946747501</c:v>
                      </c:pt>
                      <c:pt idx="2943">
                        <c:v>19.282026773717799</c:v>
                      </c:pt>
                      <c:pt idx="2944">
                        <c:v>19.288578600688201</c:v>
                      </c:pt>
                      <c:pt idx="2945">
                        <c:v>19.295130427658499</c:v>
                      </c:pt>
                      <c:pt idx="2946">
                        <c:v>19.301682254628901</c:v>
                      </c:pt>
                      <c:pt idx="2947">
                        <c:v>19.308234081599199</c:v>
                      </c:pt>
                      <c:pt idx="2948">
                        <c:v>19.314785908569601</c:v>
                      </c:pt>
                      <c:pt idx="2949">
                        <c:v>19.321337735539899</c:v>
                      </c:pt>
                      <c:pt idx="2950">
                        <c:v>19.327889562510201</c:v>
                      </c:pt>
                      <c:pt idx="2951">
                        <c:v>19.334441389480599</c:v>
                      </c:pt>
                      <c:pt idx="2952">
                        <c:v>19.340993216450901</c:v>
                      </c:pt>
                      <c:pt idx="2953">
                        <c:v>19.347545043421299</c:v>
                      </c:pt>
                      <c:pt idx="2954">
                        <c:v>19.354096870391601</c:v>
                      </c:pt>
                      <c:pt idx="2955">
                        <c:v>19.360648697361999</c:v>
                      </c:pt>
                      <c:pt idx="2956">
                        <c:v>19.367200524332301</c:v>
                      </c:pt>
                      <c:pt idx="2957">
                        <c:v>19.373752351302599</c:v>
                      </c:pt>
                      <c:pt idx="2958">
                        <c:v>19.380304178273001</c:v>
                      </c:pt>
                      <c:pt idx="2959">
                        <c:v>19.386856005243299</c:v>
                      </c:pt>
                      <c:pt idx="2960">
                        <c:v>19.3934078322137</c:v>
                      </c:pt>
                      <c:pt idx="2961">
                        <c:v>19.399959659183999</c:v>
                      </c:pt>
                      <c:pt idx="2962">
                        <c:v>19.4065114861544</c:v>
                      </c:pt>
                      <c:pt idx="2963">
                        <c:v>19.413063313124699</c:v>
                      </c:pt>
                      <c:pt idx="2964">
                        <c:v>19.419615140095001</c:v>
                      </c:pt>
                      <c:pt idx="2965">
                        <c:v>19.426166967065399</c:v>
                      </c:pt>
                      <c:pt idx="2966">
                        <c:v>19.432718794035701</c:v>
                      </c:pt>
                      <c:pt idx="2967">
                        <c:v>19.439270621006099</c:v>
                      </c:pt>
                      <c:pt idx="2968">
                        <c:v>19.445822447976401</c:v>
                      </c:pt>
                      <c:pt idx="2969">
                        <c:v>19.452374274946699</c:v>
                      </c:pt>
                      <c:pt idx="2970">
                        <c:v>19.4589261019171</c:v>
                      </c:pt>
                      <c:pt idx="2971">
                        <c:v>19.465477928887399</c:v>
                      </c:pt>
                      <c:pt idx="2972">
                        <c:v>19.4720297558578</c:v>
                      </c:pt>
                      <c:pt idx="2973">
                        <c:v>19.478581582828099</c:v>
                      </c:pt>
                      <c:pt idx="2974">
                        <c:v>19.4851334097985</c:v>
                      </c:pt>
                      <c:pt idx="2975">
                        <c:v>19.491685236768799</c:v>
                      </c:pt>
                      <c:pt idx="2976">
                        <c:v>19.498237063739101</c:v>
                      </c:pt>
                      <c:pt idx="2977">
                        <c:v>19.504788890709499</c:v>
                      </c:pt>
                      <c:pt idx="2978">
                        <c:v>19.511340717679801</c:v>
                      </c:pt>
                      <c:pt idx="2979">
                        <c:v>19.517892544650199</c:v>
                      </c:pt>
                      <c:pt idx="2980">
                        <c:v>19.524444371620501</c:v>
                      </c:pt>
                      <c:pt idx="2981">
                        <c:v>19.530996198590898</c:v>
                      </c:pt>
                      <c:pt idx="2982">
                        <c:v>19.5375480255612</c:v>
                      </c:pt>
                      <c:pt idx="2983">
                        <c:v>19.544099852531499</c:v>
                      </c:pt>
                      <c:pt idx="2984">
                        <c:v>19.5506516795019</c:v>
                      </c:pt>
                      <c:pt idx="2985">
                        <c:v>19.557203506472199</c:v>
                      </c:pt>
                      <c:pt idx="2986">
                        <c:v>19.5637553334426</c:v>
                      </c:pt>
                      <c:pt idx="2987">
                        <c:v>19.570307160412899</c:v>
                      </c:pt>
                      <c:pt idx="2988">
                        <c:v>19.5768589873833</c:v>
                      </c:pt>
                      <c:pt idx="2989">
                        <c:v>19.583410814353599</c:v>
                      </c:pt>
                      <c:pt idx="2990">
                        <c:v>19.589962641323901</c:v>
                      </c:pt>
                      <c:pt idx="2991">
                        <c:v>19.596514468294298</c:v>
                      </c:pt>
                      <c:pt idx="2992">
                        <c:v>19.6030662952646</c:v>
                      </c:pt>
                      <c:pt idx="2993">
                        <c:v>19.609618122234998</c:v>
                      </c:pt>
                      <c:pt idx="2994">
                        <c:v>19.6161699492053</c:v>
                      </c:pt>
                      <c:pt idx="2995">
                        <c:v>19.622721776175698</c:v>
                      </c:pt>
                      <c:pt idx="2996">
                        <c:v>19.629273603146</c:v>
                      </c:pt>
                      <c:pt idx="2997">
                        <c:v>19.635825430116299</c:v>
                      </c:pt>
                      <c:pt idx="2998">
                        <c:v>19.6423772570867</c:v>
                      </c:pt>
                      <c:pt idx="2999">
                        <c:v>19.648929084056999</c:v>
                      </c:pt>
                      <c:pt idx="3000">
                        <c:v>19.6554809110274</c:v>
                      </c:pt>
                      <c:pt idx="3001">
                        <c:v>19.662032737997698</c:v>
                      </c:pt>
                      <c:pt idx="3002">
                        <c:v>19.6685845649681</c:v>
                      </c:pt>
                      <c:pt idx="3003">
                        <c:v>19.675136391938398</c:v>
                      </c:pt>
                      <c:pt idx="3004">
                        <c:v>19.6816882189087</c:v>
                      </c:pt>
                      <c:pt idx="3005">
                        <c:v>19.688240045879098</c:v>
                      </c:pt>
                      <c:pt idx="3006">
                        <c:v>19.6947918728494</c:v>
                      </c:pt>
                      <c:pt idx="3007">
                        <c:v>19.701343699819802</c:v>
                      </c:pt>
                      <c:pt idx="3008">
                        <c:v>19.7078955267901</c:v>
                      </c:pt>
                      <c:pt idx="3009">
                        <c:v>19.714447353760399</c:v>
                      </c:pt>
                      <c:pt idx="3010">
                        <c:v>19.7209991807308</c:v>
                      </c:pt>
                      <c:pt idx="3011">
                        <c:v>19.727551007701098</c:v>
                      </c:pt>
                      <c:pt idx="3012">
                        <c:v>19.7341028346715</c:v>
                      </c:pt>
                      <c:pt idx="3013">
                        <c:v>19.740654661641798</c:v>
                      </c:pt>
                      <c:pt idx="3014">
                        <c:v>19.7472064886122</c:v>
                      </c:pt>
                      <c:pt idx="3015">
                        <c:v>19.753758315582498</c:v>
                      </c:pt>
                      <c:pt idx="3016">
                        <c:v>19.7603101425528</c:v>
                      </c:pt>
                      <c:pt idx="3017">
                        <c:v>19.766861969523202</c:v>
                      </c:pt>
                      <c:pt idx="3018">
                        <c:v>19.7734137964935</c:v>
                      </c:pt>
                      <c:pt idx="3019">
                        <c:v>19.779965623463902</c:v>
                      </c:pt>
                      <c:pt idx="3020">
                        <c:v>19.7865174504342</c:v>
                      </c:pt>
                      <c:pt idx="3021">
                        <c:v>19.793069277404602</c:v>
                      </c:pt>
                      <c:pt idx="3022">
                        <c:v>19.7996211043749</c:v>
                      </c:pt>
                      <c:pt idx="3023">
                        <c:v>19.806172931345198</c:v>
                      </c:pt>
                      <c:pt idx="3024">
                        <c:v>19.8127247583156</c:v>
                      </c:pt>
                      <c:pt idx="3025">
                        <c:v>19.819276585285898</c:v>
                      </c:pt>
                      <c:pt idx="3026">
                        <c:v>19.8258284122563</c:v>
                      </c:pt>
                      <c:pt idx="3027">
                        <c:v>19.832380239226602</c:v>
                      </c:pt>
                      <c:pt idx="3028">
                        <c:v>19.838932066197</c:v>
                      </c:pt>
                      <c:pt idx="3029">
                        <c:v>19.845483893167302</c:v>
                      </c:pt>
                      <c:pt idx="3030">
                        <c:v>19.8520357201376</c:v>
                      </c:pt>
                      <c:pt idx="3031">
                        <c:v>19.858587547108002</c:v>
                      </c:pt>
                      <c:pt idx="3032">
                        <c:v>19.8651393740783</c:v>
                      </c:pt>
                      <c:pt idx="3033">
                        <c:v>19.871691201048701</c:v>
                      </c:pt>
                      <c:pt idx="3034">
                        <c:v>19.878243028019</c:v>
                      </c:pt>
                      <c:pt idx="3035">
                        <c:v>19.884794854989401</c:v>
                      </c:pt>
                      <c:pt idx="3036">
                        <c:v>19.8913466819597</c:v>
                      </c:pt>
                      <c:pt idx="3037">
                        <c:v>19.897898508929998</c:v>
                      </c:pt>
                      <c:pt idx="3038">
                        <c:v>19.9044503359004</c:v>
                      </c:pt>
                      <c:pt idx="3039">
                        <c:v>19.911002162870702</c:v>
                      </c:pt>
                      <c:pt idx="3040">
                        <c:v>19.9175539898411</c:v>
                      </c:pt>
                      <c:pt idx="3041">
                        <c:v>19.924105816811402</c:v>
                      </c:pt>
                      <c:pt idx="3042">
                        <c:v>19.9306576437817</c:v>
                      </c:pt>
                      <c:pt idx="3043">
                        <c:v>19.937209470752101</c:v>
                      </c:pt>
                      <c:pt idx="3044">
                        <c:v>19.9437612977224</c:v>
                      </c:pt>
                      <c:pt idx="3045">
                        <c:v>19.950313124692801</c:v>
                      </c:pt>
                      <c:pt idx="3046">
                        <c:v>19.9568649516631</c:v>
                      </c:pt>
                      <c:pt idx="3047">
                        <c:v>19.963416778633501</c:v>
                      </c:pt>
                      <c:pt idx="3048">
                        <c:v>19.9699686056038</c:v>
                      </c:pt>
                      <c:pt idx="3049">
                        <c:v>19.976520432574102</c:v>
                      </c:pt>
                      <c:pt idx="3050">
                        <c:v>19.9830722595445</c:v>
                      </c:pt>
                      <c:pt idx="3051">
                        <c:v>19.989624086514802</c:v>
                      </c:pt>
                      <c:pt idx="3052">
                        <c:v>19.9961759134852</c:v>
                      </c:pt>
                      <c:pt idx="3053">
                        <c:v>20.002727740455502</c:v>
                      </c:pt>
                      <c:pt idx="3054">
                        <c:v>20.009279567425899</c:v>
                      </c:pt>
                      <c:pt idx="3055">
                        <c:v>20.015831394396201</c:v>
                      </c:pt>
                      <c:pt idx="3056">
                        <c:v>20.0223832213665</c:v>
                      </c:pt>
                      <c:pt idx="3057">
                        <c:v>20.028935048336901</c:v>
                      </c:pt>
                      <c:pt idx="3058">
                        <c:v>20.0354868753072</c:v>
                      </c:pt>
                      <c:pt idx="3059">
                        <c:v>20.042038702277601</c:v>
                      </c:pt>
                      <c:pt idx="3060">
                        <c:v>20.0485905292479</c:v>
                      </c:pt>
                      <c:pt idx="3061">
                        <c:v>20.055142356218301</c:v>
                      </c:pt>
                      <c:pt idx="3062">
                        <c:v>20.0616941831886</c:v>
                      </c:pt>
                      <c:pt idx="3063">
                        <c:v>20.068246010158902</c:v>
                      </c:pt>
                      <c:pt idx="3064">
                        <c:v>20.074797837129299</c:v>
                      </c:pt>
                      <c:pt idx="3065">
                        <c:v>20.081349664099601</c:v>
                      </c:pt>
                      <c:pt idx="3066">
                        <c:v>20.087901491069999</c:v>
                      </c:pt>
                      <c:pt idx="3067">
                        <c:v>20.094453318040301</c:v>
                      </c:pt>
                      <c:pt idx="3068">
                        <c:v>20.101005145010699</c:v>
                      </c:pt>
                      <c:pt idx="3069">
                        <c:v>20.107556971981001</c:v>
                      </c:pt>
                      <c:pt idx="3070">
                        <c:v>20.1141087989513</c:v>
                      </c:pt>
                      <c:pt idx="3071">
                        <c:v>20.120660625921701</c:v>
                      </c:pt>
                      <c:pt idx="3072">
                        <c:v>20.127212452892</c:v>
                      </c:pt>
                      <c:pt idx="3073">
                        <c:v>20.133764279862401</c:v>
                      </c:pt>
                      <c:pt idx="3074">
                        <c:v>20.140316106832699</c:v>
                      </c:pt>
                      <c:pt idx="3075">
                        <c:v>20.146867933803001</c:v>
                      </c:pt>
                      <c:pt idx="3076">
                        <c:v>20.153419760773399</c:v>
                      </c:pt>
                      <c:pt idx="3077">
                        <c:v>20.159971587743701</c:v>
                      </c:pt>
                      <c:pt idx="3078">
                        <c:v>20.166523414714099</c:v>
                      </c:pt>
                      <c:pt idx="3079">
                        <c:v>20.173075241684401</c:v>
                      </c:pt>
                      <c:pt idx="3080">
                        <c:v>20.179627068654799</c:v>
                      </c:pt>
                      <c:pt idx="3081">
                        <c:v>20.186178895625101</c:v>
                      </c:pt>
                      <c:pt idx="3082">
                        <c:v>20.1927307225954</c:v>
                      </c:pt>
                      <c:pt idx="3083">
                        <c:v>20.199282549565801</c:v>
                      </c:pt>
                      <c:pt idx="3084">
                        <c:v>20.205834376536099</c:v>
                      </c:pt>
                      <c:pt idx="3085">
                        <c:v>20.212386203506501</c:v>
                      </c:pt>
                      <c:pt idx="3086">
                        <c:v>20.218938030476799</c:v>
                      </c:pt>
                      <c:pt idx="3087">
                        <c:v>20.225489857447201</c:v>
                      </c:pt>
                      <c:pt idx="3088">
                        <c:v>20.232041684417499</c:v>
                      </c:pt>
                      <c:pt idx="3089">
                        <c:v>20.238593511387801</c:v>
                      </c:pt>
                      <c:pt idx="3090">
                        <c:v>20.245145338358199</c:v>
                      </c:pt>
                      <c:pt idx="3091">
                        <c:v>20.251697165328501</c:v>
                      </c:pt>
                      <c:pt idx="3092">
                        <c:v>20.258248992298899</c:v>
                      </c:pt>
                      <c:pt idx="3093">
                        <c:v>20.264800819269201</c:v>
                      </c:pt>
                      <c:pt idx="3094">
                        <c:v>20.271352646239599</c:v>
                      </c:pt>
                      <c:pt idx="3095">
                        <c:v>20.277904473209901</c:v>
                      </c:pt>
                      <c:pt idx="3096">
                        <c:v>20.284456300180199</c:v>
                      </c:pt>
                      <c:pt idx="3097">
                        <c:v>20.291008127150601</c:v>
                      </c:pt>
                      <c:pt idx="3098">
                        <c:v>20.297559954120899</c:v>
                      </c:pt>
                      <c:pt idx="3099">
                        <c:v>20.304111781091301</c:v>
                      </c:pt>
                      <c:pt idx="3100">
                        <c:v>20.310663608061599</c:v>
                      </c:pt>
                      <c:pt idx="3101">
                        <c:v>20.317215435032001</c:v>
                      </c:pt>
                      <c:pt idx="3102">
                        <c:v>20.323767262002299</c:v>
                      </c:pt>
                      <c:pt idx="3103">
                        <c:v>20.330319088972601</c:v>
                      </c:pt>
                      <c:pt idx="3104">
                        <c:v>20.336870915942999</c:v>
                      </c:pt>
                      <c:pt idx="3105">
                        <c:v>20.343422742913301</c:v>
                      </c:pt>
                      <c:pt idx="3106">
                        <c:v>20.349974569883699</c:v>
                      </c:pt>
                      <c:pt idx="3107">
                        <c:v>20.356526396854001</c:v>
                      </c:pt>
                      <c:pt idx="3108">
                        <c:v>20.363078223824299</c:v>
                      </c:pt>
                      <c:pt idx="3109">
                        <c:v>20.369630050794701</c:v>
                      </c:pt>
                      <c:pt idx="3110">
                        <c:v>20.376181877764999</c:v>
                      </c:pt>
                      <c:pt idx="3111">
                        <c:v>20.382733704735401</c:v>
                      </c:pt>
                      <c:pt idx="3112">
                        <c:v>20.389285531705699</c:v>
                      </c:pt>
                      <c:pt idx="3113">
                        <c:v>20.395837358676101</c:v>
                      </c:pt>
                      <c:pt idx="3114">
                        <c:v>20.402389185646399</c:v>
                      </c:pt>
                      <c:pt idx="3115">
                        <c:v>20.408941012616701</c:v>
                      </c:pt>
                      <c:pt idx="3116">
                        <c:v>20.415492839587099</c:v>
                      </c:pt>
                      <c:pt idx="3117">
                        <c:v>20.422044666557401</c:v>
                      </c:pt>
                      <c:pt idx="3118">
                        <c:v>20.428596493527799</c:v>
                      </c:pt>
                      <c:pt idx="3119">
                        <c:v>20.435148320498101</c:v>
                      </c:pt>
                      <c:pt idx="3120">
                        <c:v>20.441700147468499</c:v>
                      </c:pt>
                      <c:pt idx="3121">
                        <c:v>20.448251974438801</c:v>
                      </c:pt>
                      <c:pt idx="3122">
                        <c:v>20.454803801409099</c:v>
                      </c:pt>
                      <c:pt idx="3123">
                        <c:v>20.461355628379501</c:v>
                      </c:pt>
                      <c:pt idx="3124">
                        <c:v>20.467907455349799</c:v>
                      </c:pt>
                      <c:pt idx="3125">
                        <c:v>20.474459282320201</c:v>
                      </c:pt>
                      <c:pt idx="3126">
                        <c:v>20.481011109290499</c:v>
                      </c:pt>
                      <c:pt idx="3127">
                        <c:v>20.4875629362609</c:v>
                      </c:pt>
                      <c:pt idx="3128">
                        <c:v>20.494114763231199</c:v>
                      </c:pt>
                      <c:pt idx="3129">
                        <c:v>20.500666590201501</c:v>
                      </c:pt>
                      <c:pt idx="3130">
                        <c:v>20.507218417171899</c:v>
                      </c:pt>
                      <c:pt idx="3131">
                        <c:v>20.513770244142201</c:v>
                      </c:pt>
                      <c:pt idx="3132">
                        <c:v>20.520322071112599</c:v>
                      </c:pt>
                      <c:pt idx="3133">
                        <c:v>20.526873898082901</c:v>
                      </c:pt>
                      <c:pt idx="3134">
                        <c:v>20.533425725053299</c:v>
                      </c:pt>
                      <c:pt idx="3135">
                        <c:v>20.539977552023601</c:v>
                      </c:pt>
                      <c:pt idx="3136">
                        <c:v>20.546529378993899</c:v>
                      </c:pt>
                      <c:pt idx="3137">
                        <c:v>20.5530812059643</c:v>
                      </c:pt>
                      <c:pt idx="3138">
                        <c:v>20.559633032934599</c:v>
                      </c:pt>
                      <c:pt idx="3139">
                        <c:v>20.566184859905</c:v>
                      </c:pt>
                      <c:pt idx="3140">
                        <c:v>20.572736686875299</c:v>
                      </c:pt>
                      <c:pt idx="3141">
                        <c:v>20.5792885138457</c:v>
                      </c:pt>
                      <c:pt idx="3142">
                        <c:v>20.585840340815999</c:v>
                      </c:pt>
                      <c:pt idx="3143">
                        <c:v>20.592392167786301</c:v>
                      </c:pt>
                      <c:pt idx="3144">
                        <c:v>20.598943994756699</c:v>
                      </c:pt>
                      <c:pt idx="3145">
                        <c:v>20.605495821727001</c:v>
                      </c:pt>
                      <c:pt idx="3146">
                        <c:v>20.612047648697398</c:v>
                      </c:pt>
                      <c:pt idx="3147">
                        <c:v>20.6185994756677</c:v>
                      </c:pt>
                      <c:pt idx="3148">
                        <c:v>20.625151302637999</c:v>
                      </c:pt>
                      <c:pt idx="3149">
                        <c:v>20.6317031296084</c:v>
                      </c:pt>
                      <c:pt idx="3150">
                        <c:v>20.638254956578699</c:v>
                      </c:pt>
                      <c:pt idx="3151">
                        <c:v>20.6448067835491</c:v>
                      </c:pt>
                      <c:pt idx="3152">
                        <c:v>20.651358610519399</c:v>
                      </c:pt>
                      <c:pt idx="3153">
                        <c:v>20.6579104374898</c:v>
                      </c:pt>
                      <c:pt idx="3154">
                        <c:v>20.664462264460099</c:v>
                      </c:pt>
                      <c:pt idx="3155">
                        <c:v>20.671014091430401</c:v>
                      </c:pt>
                      <c:pt idx="3156">
                        <c:v>20.677565918400798</c:v>
                      </c:pt>
                      <c:pt idx="3157">
                        <c:v>20.6841177453711</c:v>
                      </c:pt>
                      <c:pt idx="3158">
                        <c:v>20.690669572341498</c:v>
                      </c:pt>
                      <c:pt idx="3159">
                        <c:v>20.6972213993118</c:v>
                      </c:pt>
                      <c:pt idx="3160">
                        <c:v>20.703773226282198</c:v>
                      </c:pt>
                      <c:pt idx="3161">
                        <c:v>20.7103250532525</c:v>
                      </c:pt>
                      <c:pt idx="3162">
                        <c:v>20.716876880222799</c:v>
                      </c:pt>
                      <c:pt idx="3163">
                        <c:v>20.7234287071932</c:v>
                      </c:pt>
                      <c:pt idx="3164">
                        <c:v>20.729980534163499</c:v>
                      </c:pt>
                      <c:pt idx="3165">
                        <c:v>20.7365323611339</c:v>
                      </c:pt>
                      <c:pt idx="3166">
                        <c:v>20.743084188104199</c:v>
                      </c:pt>
                      <c:pt idx="3167">
                        <c:v>20.7496360150746</c:v>
                      </c:pt>
                      <c:pt idx="3168">
                        <c:v>20.756187842044898</c:v>
                      </c:pt>
                      <c:pt idx="3169">
                        <c:v>20.7627396690152</c:v>
                      </c:pt>
                      <c:pt idx="3170">
                        <c:v>20.769291495985598</c:v>
                      </c:pt>
                      <c:pt idx="3171">
                        <c:v>20.7758433229559</c:v>
                      </c:pt>
                      <c:pt idx="3172">
                        <c:v>20.782395149926302</c:v>
                      </c:pt>
                      <c:pt idx="3173">
                        <c:v>20.7889469768966</c:v>
                      </c:pt>
                      <c:pt idx="3174">
                        <c:v>20.795498803867002</c:v>
                      </c:pt>
                      <c:pt idx="3175">
                        <c:v>20.8020506308373</c:v>
                      </c:pt>
                      <c:pt idx="3176">
                        <c:v>20.808602457807599</c:v>
                      </c:pt>
                      <c:pt idx="3177">
                        <c:v>20.815154284778</c:v>
                      </c:pt>
                      <c:pt idx="3178">
                        <c:v>20.821706111748298</c:v>
                      </c:pt>
                      <c:pt idx="3179">
                        <c:v>20.8282579387187</c:v>
                      </c:pt>
                      <c:pt idx="3180">
                        <c:v>20.834809765688998</c:v>
                      </c:pt>
                      <c:pt idx="3181">
                        <c:v>20.8413615926594</c:v>
                      </c:pt>
                      <c:pt idx="3182">
                        <c:v>20.847913419629698</c:v>
                      </c:pt>
                      <c:pt idx="3183">
                        <c:v>20.8544652466</c:v>
                      </c:pt>
                      <c:pt idx="3184">
                        <c:v>20.861017073570402</c:v>
                      </c:pt>
                      <c:pt idx="3185">
                        <c:v>20.8675689005407</c:v>
                      </c:pt>
                      <c:pt idx="3186">
                        <c:v>20.874120727511102</c:v>
                      </c:pt>
                      <c:pt idx="3187">
                        <c:v>20.8806725544814</c:v>
                      </c:pt>
                      <c:pt idx="3188">
                        <c:v>20.887224381451698</c:v>
                      </c:pt>
                      <c:pt idx="3189">
                        <c:v>20.8937762084221</c:v>
                      </c:pt>
                      <c:pt idx="3190">
                        <c:v>20.900328035392398</c:v>
                      </c:pt>
                      <c:pt idx="3191">
                        <c:v>20.9068798623628</c:v>
                      </c:pt>
                      <c:pt idx="3192">
                        <c:v>20.913431689333098</c:v>
                      </c:pt>
                      <c:pt idx="3193">
                        <c:v>20.9199835163035</c:v>
                      </c:pt>
                      <c:pt idx="3194">
                        <c:v>20.926535343273802</c:v>
                      </c:pt>
                      <c:pt idx="3195">
                        <c:v>20.9330871702441</c:v>
                      </c:pt>
                      <c:pt idx="3196">
                        <c:v>20.939638997214502</c:v>
                      </c:pt>
                      <c:pt idx="3197">
                        <c:v>20.9461908241848</c:v>
                      </c:pt>
                      <c:pt idx="3198">
                        <c:v>20.952742651155202</c:v>
                      </c:pt>
                      <c:pt idx="3199">
                        <c:v>20.9592944781255</c:v>
                      </c:pt>
                      <c:pt idx="3200">
                        <c:v>20.965846305095901</c:v>
                      </c:pt>
                      <c:pt idx="3201">
                        <c:v>20.9723981320662</c:v>
                      </c:pt>
                      <c:pt idx="3202">
                        <c:v>20.978949959036498</c:v>
                      </c:pt>
                      <c:pt idx="3203">
                        <c:v>20.9855017860069</c:v>
                      </c:pt>
                      <c:pt idx="3204">
                        <c:v>20.992053612977202</c:v>
                      </c:pt>
                      <c:pt idx="3205">
                        <c:v>20.9986054399476</c:v>
                      </c:pt>
                      <c:pt idx="3206">
                        <c:v>21.005157266917902</c:v>
                      </c:pt>
                      <c:pt idx="3207">
                        <c:v>21.0117090938883</c:v>
                      </c:pt>
                      <c:pt idx="3208">
                        <c:v>21.018260920858602</c:v>
                      </c:pt>
                      <c:pt idx="3209">
                        <c:v>21.0248127478289</c:v>
                      </c:pt>
                      <c:pt idx="3210">
                        <c:v>21.031364574799301</c:v>
                      </c:pt>
                      <c:pt idx="3211">
                        <c:v>21.0379164017696</c:v>
                      </c:pt>
                      <c:pt idx="3212">
                        <c:v>21.044468228740001</c:v>
                      </c:pt>
                      <c:pt idx="3213">
                        <c:v>21.0510200557103</c:v>
                      </c:pt>
                      <c:pt idx="3214">
                        <c:v>21.057571882680602</c:v>
                      </c:pt>
                      <c:pt idx="3215">
                        <c:v>21.064123709651</c:v>
                      </c:pt>
                      <c:pt idx="3216">
                        <c:v>21.070675536621302</c:v>
                      </c:pt>
                      <c:pt idx="3217">
                        <c:v>21.0772273635917</c:v>
                      </c:pt>
                      <c:pt idx="3218">
                        <c:v>21.083779190562002</c:v>
                      </c:pt>
                      <c:pt idx="3219">
                        <c:v>21.090331017532399</c:v>
                      </c:pt>
                      <c:pt idx="3220">
                        <c:v>21.096882844502701</c:v>
                      </c:pt>
                      <c:pt idx="3221">
                        <c:v>21.103434671473</c:v>
                      </c:pt>
                      <c:pt idx="3222">
                        <c:v>21.109986498443401</c:v>
                      </c:pt>
                      <c:pt idx="3223">
                        <c:v>21.1165383254137</c:v>
                      </c:pt>
                      <c:pt idx="3224">
                        <c:v>21.123090152384101</c:v>
                      </c:pt>
                      <c:pt idx="3225">
                        <c:v>21.1296419793544</c:v>
                      </c:pt>
                      <c:pt idx="3226">
                        <c:v>21.136193806324801</c:v>
                      </c:pt>
                      <c:pt idx="3227">
                        <c:v>21.1427456332951</c:v>
                      </c:pt>
                      <c:pt idx="3228">
                        <c:v>21.149297460265402</c:v>
                      </c:pt>
                      <c:pt idx="3229">
                        <c:v>21.155849287235799</c:v>
                      </c:pt>
                      <c:pt idx="3230">
                        <c:v>21.162401114206101</c:v>
                      </c:pt>
                      <c:pt idx="3231">
                        <c:v>21.168952941176499</c:v>
                      </c:pt>
                      <c:pt idx="3232">
                        <c:v>21.175504768146801</c:v>
                      </c:pt>
                      <c:pt idx="3233">
                        <c:v>21.182056595117199</c:v>
                      </c:pt>
                      <c:pt idx="3234">
                        <c:v>21.188608422087501</c:v>
                      </c:pt>
                      <c:pt idx="3235">
                        <c:v>21.1951602490578</c:v>
                      </c:pt>
                      <c:pt idx="3236">
                        <c:v>21.201712076028201</c:v>
                      </c:pt>
                      <c:pt idx="3237">
                        <c:v>21.2082639029985</c:v>
                      </c:pt>
                      <c:pt idx="3238">
                        <c:v>21.214815729968901</c:v>
                      </c:pt>
                      <c:pt idx="3239">
                        <c:v>21.2213675569392</c:v>
                      </c:pt>
                      <c:pt idx="3240">
                        <c:v>21.227919383909601</c:v>
                      </c:pt>
                      <c:pt idx="3241">
                        <c:v>21.234471210879899</c:v>
                      </c:pt>
                      <c:pt idx="3242">
                        <c:v>21.241023037850201</c:v>
                      </c:pt>
                      <c:pt idx="3243">
                        <c:v>21.247574864820599</c:v>
                      </c:pt>
                      <c:pt idx="3244">
                        <c:v>21.254126691790901</c:v>
                      </c:pt>
                      <c:pt idx="3245">
                        <c:v>21.260678518761299</c:v>
                      </c:pt>
                      <c:pt idx="3246">
                        <c:v>21.267230345731601</c:v>
                      </c:pt>
                      <c:pt idx="3247">
                        <c:v>21.273782172701999</c:v>
                      </c:pt>
                      <c:pt idx="3248">
                        <c:v>21.280333999672301</c:v>
                      </c:pt>
                      <c:pt idx="3249">
                        <c:v>21.2868858266426</c:v>
                      </c:pt>
                      <c:pt idx="3250">
                        <c:v>21.293437653613001</c:v>
                      </c:pt>
                      <c:pt idx="3251">
                        <c:v>21.299989480583299</c:v>
                      </c:pt>
                      <c:pt idx="3252">
                        <c:v>21.306541307553701</c:v>
                      </c:pt>
                      <c:pt idx="3253">
                        <c:v>21.313093134523999</c:v>
                      </c:pt>
                      <c:pt idx="3254">
                        <c:v>21.319644961494301</c:v>
                      </c:pt>
                      <c:pt idx="3255">
                        <c:v>21.326196788464699</c:v>
                      </c:pt>
                      <c:pt idx="3256">
                        <c:v>21.332748615435001</c:v>
                      </c:pt>
                      <c:pt idx="3257">
                        <c:v>21.339300442405399</c:v>
                      </c:pt>
                      <c:pt idx="3258">
                        <c:v>21.345852269375701</c:v>
                      </c:pt>
                      <c:pt idx="3259">
                        <c:v>21.352404096346099</c:v>
                      </c:pt>
                      <c:pt idx="3260">
                        <c:v>21.358955923316401</c:v>
                      </c:pt>
                      <c:pt idx="3261">
                        <c:v>21.365507750286699</c:v>
                      </c:pt>
                      <c:pt idx="3262">
                        <c:v>21.372059577257101</c:v>
                      </c:pt>
                      <c:pt idx="3263">
                        <c:v>21.378611404227399</c:v>
                      </c:pt>
                      <c:pt idx="3264">
                        <c:v>21.385163231197801</c:v>
                      </c:pt>
                      <c:pt idx="3265">
                        <c:v>21.391715058168099</c:v>
                      </c:pt>
                      <c:pt idx="3266">
                        <c:v>21.398266885138501</c:v>
                      </c:pt>
                      <c:pt idx="3267">
                        <c:v>21.404818712108799</c:v>
                      </c:pt>
                      <c:pt idx="3268">
                        <c:v>21.411370539079101</c:v>
                      </c:pt>
                      <c:pt idx="3269">
                        <c:v>21.417922366049499</c:v>
                      </c:pt>
                      <c:pt idx="3270">
                        <c:v>21.424474193019801</c:v>
                      </c:pt>
                      <c:pt idx="3271">
                        <c:v>21.431026019990199</c:v>
                      </c:pt>
                      <c:pt idx="3272">
                        <c:v>21.437577846960501</c:v>
                      </c:pt>
                      <c:pt idx="3273">
                        <c:v>21.444129673930899</c:v>
                      </c:pt>
                      <c:pt idx="3274">
                        <c:v>21.450681500901201</c:v>
                      </c:pt>
                      <c:pt idx="3275">
                        <c:v>21.457233327871499</c:v>
                      </c:pt>
                      <c:pt idx="3276">
                        <c:v>21.463785154841901</c:v>
                      </c:pt>
                      <c:pt idx="3277">
                        <c:v>21.470336981812199</c:v>
                      </c:pt>
                      <c:pt idx="3278">
                        <c:v>21.476888808782601</c:v>
                      </c:pt>
                      <c:pt idx="3279">
                        <c:v>21.483440635752899</c:v>
                      </c:pt>
                      <c:pt idx="3280">
                        <c:v>21.489992462723301</c:v>
                      </c:pt>
                      <c:pt idx="3281">
                        <c:v>21.496544289693599</c:v>
                      </c:pt>
                      <c:pt idx="3282">
                        <c:v>21.503096116663901</c:v>
                      </c:pt>
                      <c:pt idx="3283">
                        <c:v>21.509647943634299</c:v>
                      </c:pt>
                      <c:pt idx="3284">
                        <c:v>21.516199770604601</c:v>
                      </c:pt>
                      <c:pt idx="3285">
                        <c:v>21.522751597574999</c:v>
                      </c:pt>
                      <c:pt idx="3286">
                        <c:v>21.529303424545301</c:v>
                      </c:pt>
                      <c:pt idx="3287">
                        <c:v>21.535855251515599</c:v>
                      </c:pt>
                      <c:pt idx="3288">
                        <c:v>21.542407078486001</c:v>
                      </c:pt>
                      <c:pt idx="3289">
                        <c:v>21.548958905456299</c:v>
                      </c:pt>
                      <c:pt idx="3290">
                        <c:v>21.555510732426701</c:v>
                      </c:pt>
                      <c:pt idx="3291">
                        <c:v>21.562062559396999</c:v>
                      </c:pt>
                      <c:pt idx="3292">
                        <c:v>21.5686143863674</c:v>
                      </c:pt>
                      <c:pt idx="3293">
                        <c:v>21.575166213337699</c:v>
                      </c:pt>
                      <c:pt idx="3294">
                        <c:v>21.581718040308001</c:v>
                      </c:pt>
                      <c:pt idx="3295">
                        <c:v>21.588269867278399</c:v>
                      </c:pt>
                      <c:pt idx="3296">
                        <c:v>21.594821694248701</c:v>
                      </c:pt>
                      <c:pt idx="3297">
                        <c:v>21.601373521219099</c:v>
                      </c:pt>
                      <c:pt idx="3298">
                        <c:v>21.607925348189401</c:v>
                      </c:pt>
                      <c:pt idx="3299">
                        <c:v>21.614477175159799</c:v>
                      </c:pt>
                      <c:pt idx="3300">
                        <c:v>21.621029002130101</c:v>
                      </c:pt>
                      <c:pt idx="3301">
                        <c:v>21.627580829100399</c:v>
                      </c:pt>
                      <c:pt idx="3302">
                        <c:v>21.6341326560708</c:v>
                      </c:pt>
                      <c:pt idx="3303">
                        <c:v>21.640684483041099</c:v>
                      </c:pt>
                      <c:pt idx="3304">
                        <c:v>21.6472363100115</c:v>
                      </c:pt>
                      <c:pt idx="3305">
                        <c:v>21.653788136981799</c:v>
                      </c:pt>
                      <c:pt idx="3306">
                        <c:v>21.6603399639522</c:v>
                      </c:pt>
                      <c:pt idx="3307">
                        <c:v>21.666891790922499</c:v>
                      </c:pt>
                      <c:pt idx="3308">
                        <c:v>21.673443617892801</c:v>
                      </c:pt>
                      <c:pt idx="3309">
                        <c:v>21.679995444863199</c:v>
                      </c:pt>
                      <c:pt idx="3310">
                        <c:v>21.686547271833501</c:v>
                      </c:pt>
                      <c:pt idx="3311">
                        <c:v>21.693099098803899</c:v>
                      </c:pt>
                      <c:pt idx="3312">
                        <c:v>21.699650925774201</c:v>
                      </c:pt>
                      <c:pt idx="3313">
                        <c:v>21.706202752744598</c:v>
                      </c:pt>
                      <c:pt idx="3314">
                        <c:v>21.7127545797149</c:v>
                      </c:pt>
                      <c:pt idx="3315">
                        <c:v>21.719306406685199</c:v>
                      </c:pt>
                      <c:pt idx="3316">
                        <c:v>21.7258582336556</c:v>
                      </c:pt>
                      <c:pt idx="3317">
                        <c:v>21.732410060625899</c:v>
                      </c:pt>
                      <c:pt idx="3318">
                        <c:v>21.7389618875963</c:v>
                      </c:pt>
                      <c:pt idx="3319">
                        <c:v>21.745513714566599</c:v>
                      </c:pt>
                      <c:pt idx="3320">
                        <c:v>21.752065541537</c:v>
                      </c:pt>
                      <c:pt idx="3321">
                        <c:v>21.758617368507299</c:v>
                      </c:pt>
                      <c:pt idx="3322">
                        <c:v>21.765169195477601</c:v>
                      </c:pt>
                      <c:pt idx="3323">
                        <c:v>21.771721022447998</c:v>
                      </c:pt>
                      <c:pt idx="3324">
                        <c:v>21.7782728494183</c:v>
                      </c:pt>
                      <c:pt idx="3325">
                        <c:v>21.784824676388698</c:v>
                      </c:pt>
                      <c:pt idx="3326">
                        <c:v>21.791376503359</c:v>
                      </c:pt>
                      <c:pt idx="3327">
                        <c:v>21.797928330329299</c:v>
                      </c:pt>
                      <c:pt idx="3328">
                        <c:v>21.8044801572997</c:v>
                      </c:pt>
                      <c:pt idx="3329">
                        <c:v>21.811031984269999</c:v>
                      </c:pt>
                      <c:pt idx="3330">
                        <c:v>21.8175838112404</c:v>
                      </c:pt>
                      <c:pt idx="3331">
                        <c:v>21.824135638210699</c:v>
                      </c:pt>
                      <c:pt idx="3332">
                        <c:v>21.8306874651811</c:v>
                      </c:pt>
                      <c:pt idx="3333">
                        <c:v>21.837239292151398</c:v>
                      </c:pt>
                      <c:pt idx="3334">
                        <c:v>21.8437911191217</c:v>
                      </c:pt>
                      <c:pt idx="3335">
                        <c:v>21.850342946092098</c:v>
                      </c:pt>
                      <c:pt idx="3336">
                        <c:v>21.8568947730624</c:v>
                      </c:pt>
                      <c:pt idx="3337">
                        <c:v>21.863446600032798</c:v>
                      </c:pt>
                      <c:pt idx="3338">
                        <c:v>21.8699984270031</c:v>
                      </c:pt>
                      <c:pt idx="3339">
                        <c:v>21.876550253973502</c:v>
                      </c:pt>
                      <c:pt idx="3340">
                        <c:v>21.8831020809438</c:v>
                      </c:pt>
                      <c:pt idx="3341">
                        <c:v>21.889653907914099</c:v>
                      </c:pt>
                      <c:pt idx="3342">
                        <c:v>21.8962057348845</c:v>
                      </c:pt>
                      <c:pt idx="3343">
                        <c:v>21.902757561854798</c:v>
                      </c:pt>
                      <c:pt idx="3344">
                        <c:v>21.9093093888252</c:v>
                      </c:pt>
                      <c:pt idx="3345">
                        <c:v>21.915861215795498</c:v>
                      </c:pt>
                      <c:pt idx="3346">
                        <c:v>21.9224130427659</c:v>
                      </c:pt>
                      <c:pt idx="3347">
                        <c:v>21.928964869736198</c:v>
                      </c:pt>
                      <c:pt idx="3348">
                        <c:v>21.9355166967065</c:v>
                      </c:pt>
                      <c:pt idx="3349">
                        <c:v>21.942068523676902</c:v>
                      </c:pt>
                      <c:pt idx="3350">
                        <c:v>21.9486203506472</c:v>
                      </c:pt>
                      <c:pt idx="3351">
                        <c:v>21.955172177617602</c:v>
                      </c:pt>
                      <c:pt idx="3352">
                        <c:v>21.9617240045879</c:v>
                      </c:pt>
                      <c:pt idx="3353">
                        <c:v>21.968275831558302</c:v>
                      </c:pt>
                      <c:pt idx="3354">
                        <c:v>21.9748276585286</c:v>
                      </c:pt>
                      <c:pt idx="3355">
                        <c:v>21.981379485498898</c:v>
                      </c:pt>
                      <c:pt idx="3356">
                        <c:v>21.9879313124693</c:v>
                      </c:pt>
                      <c:pt idx="3357">
                        <c:v>21.994483139439598</c:v>
                      </c:pt>
                      <c:pt idx="3358">
                        <c:v>22.00103496641</c:v>
                      </c:pt>
                      <c:pt idx="3359">
                        <c:v>22.007586793380302</c:v>
                      </c:pt>
                      <c:pt idx="3360">
                        <c:v>22.0141386203506</c:v>
                      </c:pt>
                      <c:pt idx="3361">
                        <c:v>22.020690447321002</c:v>
                      </c:pt>
                      <c:pt idx="3362">
                        <c:v>22.0272422742913</c:v>
                      </c:pt>
                      <c:pt idx="3363">
                        <c:v>22.033794101261702</c:v>
                      </c:pt>
                      <c:pt idx="3364">
                        <c:v>22.040345928232</c:v>
                      </c:pt>
                      <c:pt idx="3365">
                        <c:v>22.046897755202401</c:v>
                      </c:pt>
                      <c:pt idx="3366">
                        <c:v>22.0534495821727</c:v>
                      </c:pt>
                      <c:pt idx="3367">
                        <c:v>22.060001409142998</c:v>
                      </c:pt>
                      <c:pt idx="3368">
                        <c:v>22.0665532361134</c:v>
                      </c:pt>
                      <c:pt idx="3369">
                        <c:v>22.073105063083698</c:v>
                      </c:pt>
                      <c:pt idx="3370">
                        <c:v>22.0796568900541</c:v>
                      </c:pt>
                      <c:pt idx="3371">
                        <c:v>22.086208717024402</c:v>
                      </c:pt>
                      <c:pt idx="3372">
                        <c:v>22.0927605439948</c:v>
                      </c:pt>
                      <c:pt idx="3373">
                        <c:v>22.099312370965102</c:v>
                      </c:pt>
                      <c:pt idx="3374">
                        <c:v>22.1058641979354</c:v>
                      </c:pt>
                      <c:pt idx="3375">
                        <c:v>22.112416024905801</c:v>
                      </c:pt>
                      <c:pt idx="3376">
                        <c:v>22.1189678518761</c:v>
                      </c:pt>
                      <c:pt idx="3377">
                        <c:v>22.125519678846501</c:v>
                      </c:pt>
                      <c:pt idx="3378">
                        <c:v>22.1320715058168</c:v>
                      </c:pt>
                      <c:pt idx="3379">
                        <c:v>22.138623332787201</c:v>
                      </c:pt>
                      <c:pt idx="3380">
                        <c:v>22.1451751597575</c:v>
                      </c:pt>
                      <c:pt idx="3381">
                        <c:v>22.151726986727802</c:v>
                      </c:pt>
                      <c:pt idx="3382">
                        <c:v>22.1582788136982</c:v>
                      </c:pt>
                      <c:pt idx="3383">
                        <c:v>22.164830640668502</c:v>
                      </c:pt>
                      <c:pt idx="3384">
                        <c:v>22.1713824676389</c:v>
                      </c:pt>
                      <c:pt idx="3385">
                        <c:v>22.177934294609202</c:v>
                      </c:pt>
                      <c:pt idx="3386">
                        <c:v>22.184486121579599</c:v>
                      </c:pt>
                      <c:pt idx="3387">
                        <c:v>22.191037948549901</c:v>
                      </c:pt>
                      <c:pt idx="3388">
                        <c:v>22.1975897755202</c:v>
                      </c:pt>
                      <c:pt idx="3389">
                        <c:v>22.204141602490601</c:v>
                      </c:pt>
                      <c:pt idx="3390">
                        <c:v>22.2106934294609</c:v>
                      </c:pt>
                      <c:pt idx="3391">
                        <c:v>22.217245256431301</c:v>
                      </c:pt>
                      <c:pt idx="3392">
                        <c:v>22.2237970834016</c:v>
                      </c:pt>
                      <c:pt idx="3393">
                        <c:v>22.230348910371902</c:v>
                      </c:pt>
                      <c:pt idx="3394">
                        <c:v>22.2369007373423</c:v>
                      </c:pt>
                      <c:pt idx="3395">
                        <c:v>22.243452564312602</c:v>
                      </c:pt>
                      <c:pt idx="3396">
                        <c:v>22.250004391282999</c:v>
                      </c:pt>
                      <c:pt idx="3397">
                        <c:v>22.256556218253301</c:v>
                      </c:pt>
                      <c:pt idx="3398">
                        <c:v>22.263108045223699</c:v>
                      </c:pt>
                      <c:pt idx="3399">
                        <c:v>22.269659872194001</c:v>
                      </c:pt>
                      <c:pt idx="3400">
                        <c:v>22.2762116991643</c:v>
                      </c:pt>
                      <c:pt idx="3401">
                        <c:v>22.282763526134701</c:v>
                      </c:pt>
                      <c:pt idx="3402">
                        <c:v>22.289315353105</c:v>
                      </c:pt>
                      <c:pt idx="3403">
                        <c:v>22.295867180075401</c:v>
                      </c:pt>
                      <c:pt idx="3404">
                        <c:v>22.3024190070457</c:v>
                      </c:pt>
                      <c:pt idx="3405">
                        <c:v>22.308970834016101</c:v>
                      </c:pt>
                      <c:pt idx="3406">
                        <c:v>22.315522660986399</c:v>
                      </c:pt>
                      <c:pt idx="3407">
                        <c:v>22.322074487956701</c:v>
                      </c:pt>
                      <c:pt idx="3408">
                        <c:v>22.328626314927099</c:v>
                      </c:pt>
                      <c:pt idx="3409">
                        <c:v>22.335178141897401</c:v>
                      </c:pt>
                      <c:pt idx="3410">
                        <c:v>22.341729968867799</c:v>
                      </c:pt>
                      <c:pt idx="3411">
                        <c:v>22.348281795838101</c:v>
                      </c:pt>
                      <c:pt idx="3412">
                        <c:v>22.354833622808499</c:v>
                      </c:pt>
                      <c:pt idx="3413">
                        <c:v>22.361385449778801</c:v>
                      </c:pt>
                      <c:pt idx="3414">
                        <c:v>22.3679372767491</c:v>
                      </c:pt>
                      <c:pt idx="3415">
                        <c:v>22.374489103719501</c:v>
                      </c:pt>
                      <c:pt idx="3416">
                        <c:v>22.381040930689799</c:v>
                      </c:pt>
                      <c:pt idx="3417">
                        <c:v>22.387592757660201</c:v>
                      </c:pt>
                      <c:pt idx="3418">
                        <c:v>22.394144584630499</c:v>
                      </c:pt>
                      <c:pt idx="3419">
                        <c:v>22.400696411600901</c:v>
                      </c:pt>
                      <c:pt idx="3420">
                        <c:v>22.407248238571199</c:v>
                      </c:pt>
                      <c:pt idx="3421">
                        <c:v>22.413800065541501</c:v>
                      </c:pt>
                      <c:pt idx="3422">
                        <c:v>22.420351892511899</c:v>
                      </c:pt>
                      <c:pt idx="3423">
                        <c:v>22.426903719482201</c:v>
                      </c:pt>
                      <c:pt idx="3424">
                        <c:v>22.433455546452599</c:v>
                      </c:pt>
                      <c:pt idx="3425">
                        <c:v>22.440007373422901</c:v>
                      </c:pt>
                      <c:pt idx="3426">
                        <c:v>22.446559200393299</c:v>
                      </c:pt>
                      <c:pt idx="3427">
                        <c:v>22.453111027363601</c:v>
                      </c:pt>
                      <c:pt idx="3428">
                        <c:v>22.459662854333899</c:v>
                      </c:pt>
                      <c:pt idx="3429">
                        <c:v>22.466214681304301</c:v>
                      </c:pt>
                      <c:pt idx="3430">
                        <c:v>22.472766508274599</c:v>
                      </c:pt>
                      <c:pt idx="3431">
                        <c:v>22.479318335245001</c:v>
                      </c:pt>
                      <c:pt idx="3432">
                        <c:v>22.485870162215299</c:v>
                      </c:pt>
                      <c:pt idx="3433">
                        <c:v>22.492421989185601</c:v>
                      </c:pt>
                      <c:pt idx="3434">
                        <c:v>22.498973816155999</c:v>
                      </c:pt>
                      <c:pt idx="3435">
                        <c:v>22.505525643126301</c:v>
                      </c:pt>
                      <c:pt idx="3436">
                        <c:v>22.512077470096699</c:v>
                      </c:pt>
                      <c:pt idx="3437">
                        <c:v>22.518629297067001</c:v>
                      </c:pt>
                      <c:pt idx="3438">
                        <c:v>22.525181124037399</c:v>
                      </c:pt>
                      <c:pt idx="3439">
                        <c:v>22.531732951007701</c:v>
                      </c:pt>
                      <c:pt idx="3440">
                        <c:v>22.538284777977999</c:v>
                      </c:pt>
                      <c:pt idx="3441">
                        <c:v>22.544836604948401</c:v>
                      </c:pt>
                      <c:pt idx="3442">
                        <c:v>22.551388431918699</c:v>
                      </c:pt>
                      <c:pt idx="3443">
                        <c:v>22.557940258889101</c:v>
                      </c:pt>
                      <c:pt idx="3444">
                        <c:v>22.564492085859399</c:v>
                      </c:pt>
                      <c:pt idx="3445">
                        <c:v>22.571043912829801</c:v>
                      </c:pt>
                      <c:pt idx="3446">
                        <c:v>22.577595739800099</c:v>
                      </c:pt>
                      <c:pt idx="3447">
                        <c:v>22.584147566770401</c:v>
                      </c:pt>
                      <c:pt idx="3448">
                        <c:v>22.590699393740799</c:v>
                      </c:pt>
                      <c:pt idx="3449">
                        <c:v>22.597251220711101</c:v>
                      </c:pt>
                      <c:pt idx="3450">
                        <c:v>22.603803047681499</c:v>
                      </c:pt>
                      <c:pt idx="3451">
                        <c:v>22.610354874651801</c:v>
                      </c:pt>
                      <c:pt idx="3452">
                        <c:v>22.616906701622199</c:v>
                      </c:pt>
                      <c:pt idx="3453">
                        <c:v>22.623458528592501</c:v>
                      </c:pt>
                      <c:pt idx="3454">
                        <c:v>22.630010355562799</c:v>
                      </c:pt>
                      <c:pt idx="3455">
                        <c:v>22.636562182533201</c:v>
                      </c:pt>
                      <c:pt idx="3456">
                        <c:v>22.643114009503499</c:v>
                      </c:pt>
                      <c:pt idx="3457">
                        <c:v>22.649665836473901</c:v>
                      </c:pt>
                      <c:pt idx="3458">
                        <c:v>22.656217663444199</c:v>
                      </c:pt>
                      <c:pt idx="3459">
                        <c:v>22.6627694904146</c:v>
                      </c:pt>
                      <c:pt idx="3460">
                        <c:v>22.669321317384899</c:v>
                      </c:pt>
                      <c:pt idx="3461">
                        <c:v>22.675873144355201</c:v>
                      </c:pt>
                      <c:pt idx="3462">
                        <c:v>22.682424971325599</c:v>
                      </c:pt>
                      <c:pt idx="3463">
                        <c:v>22.688976798295901</c:v>
                      </c:pt>
                      <c:pt idx="3464">
                        <c:v>22.695528625266299</c:v>
                      </c:pt>
                      <c:pt idx="3465">
                        <c:v>22.702080452236601</c:v>
                      </c:pt>
                      <c:pt idx="3466">
                        <c:v>22.708632279206999</c:v>
                      </c:pt>
                      <c:pt idx="3467">
                        <c:v>22.715184106177301</c:v>
                      </c:pt>
                      <c:pt idx="3468">
                        <c:v>22.721735933147599</c:v>
                      </c:pt>
                      <c:pt idx="3469">
                        <c:v>22.728287760118</c:v>
                      </c:pt>
                      <c:pt idx="3470">
                        <c:v>22.734839587088299</c:v>
                      </c:pt>
                      <c:pt idx="3471">
                        <c:v>22.7413914140587</c:v>
                      </c:pt>
                      <c:pt idx="3472">
                        <c:v>22.747943241028999</c:v>
                      </c:pt>
                      <c:pt idx="3473">
                        <c:v>22.754495067999301</c:v>
                      </c:pt>
                      <c:pt idx="3474">
                        <c:v>22.761046894969699</c:v>
                      </c:pt>
                      <c:pt idx="3475">
                        <c:v>22.767598721940001</c:v>
                      </c:pt>
                      <c:pt idx="3476">
                        <c:v>22.774150548910399</c:v>
                      </c:pt>
                      <c:pt idx="3477">
                        <c:v>22.780702375880701</c:v>
                      </c:pt>
                      <c:pt idx="3478">
                        <c:v>22.787254202851098</c:v>
                      </c:pt>
                      <c:pt idx="3479">
                        <c:v>22.7938060298214</c:v>
                      </c:pt>
                      <c:pt idx="3480">
                        <c:v>22.800357856791699</c:v>
                      </c:pt>
                      <c:pt idx="3481">
                        <c:v>22.8069096837621</c:v>
                      </c:pt>
                      <c:pt idx="3482">
                        <c:v>22.813461510732399</c:v>
                      </c:pt>
                      <c:pt idx="3483">
                        <c:v>22.8200133377028</c:v>
                      </c:pt>
                      <c:pt idx="3484">
                        <c:v>22.826565164673099</c:v>
                      </c:pt>
                      <c:pt idx="3485">
                        <c:v>22.8331169916435</c:v>
                      </c:pt>
                      <c:pt idx="3486">
                        <c:v>22.839668818613799</c:v>
                      </c:pt>
                      <c:pt idx="3487">
                        <c:v>22.846220645584101</c:v>
                      </c:pt>
                      <c:pt idx="3488">
                        <c:v>22.852772472554499</c:v>
                      </c:pt>
                      <c:pt idx="3489">
                        <c:v>22.8593242995248</c:v>
                      </c:pt>
                      <c:pt idx="3490">
                        <c:v>22.865876126495198</c:v>
                      </c:pt>
                      <c:pt idx="3491">
                        <c:v>22.8724279534655</c:v>
                      </c:pt>
                      <c:pt idx="3492">
                        <c:v>22.878979780435898</c:v>
                      </c:pt>
                      <c:pt idx="3493">
                        <c:v>22.8855316074062</c:v>
                      </c:pt>
                      <c:pt idx="3494">
                        <c:v>22.892083434376499</c:v>
                      </c:pt>
                      <c:pt idx="3495">
                        <c:v>22.8986352613469</c:v>
                      </c:pt>
                      <c:pt idx="3496">
                        <c:v>22.905187088317199</c:v>
                      </c:pt>
                      <c:pt idx="3497">
                        <c:v>22.9117389152876</c:v>
                      </c:pt>
                      <c:pt idx="3498">
                        <c:v>22.918290742257899</c:v>
                      </c:pt>
                      <c:pt idx="3499">
                        <c:v>22.924842569228201</c:v>
                      </c:pt>
                      <c:pt idx="3500">
                        <c:v>22.931394396198598</c:v>
                      </c:pt>
                      <c:pt idx="3501">
                        <c:v>22.9379462231689</c:v>
                      </c:pt>
                      <c:pt idx="3502">
                        <c:v>22.944498050139298</c:v>
                      </c:pt>
                      <c:pt idx="3503">
                        <c:v>22.9510498771096</c:v>
                      </c:pt>
                      <c:pt idx="3504">
                        <c:v>22.957601704079998</c:v>
                      </c:pt>
                      <c:pt idx="3505">
                        <c:v>22.9641535310503</c:v>
                      </c:pt>
                      <c:pt idx="3506">
                        <c:v>22.970705358020599</c:v>
                      </c:pt>
                      <c:pt idx="3507">
                        <c:v>22.977257184991</c:v>
                      </c:pt>
                      <c:pt idx="3508">
                        <c:v>22.983809011961299</c:v>
                      </c:pt>
                      <c:pt idx="3509">
                        <c:v>22.9903608389317</c:v>
                      </c:pt>
                      <c:pt idx="3510">
                        <c:v>22.996912665901998</c:v>
                      </c:pt>
                      <c:pt idx="3511">
                        <c:v>23.0034644928724</c:v>
                      </c:pt>
                      <c:pt idx="3512">
                        <c:v>23.010016319842698</c:v>
                      </c:pt>
                      <c:pt idx="3513">
                        <c:v>23.016568146813</c:v>
                      </c:pt>
                      <c:pt idx="3514">
                        <c:v>23.023119973783398</c:v>
                      </c:pt>
                      <c:pt idx="3515">
                        <c:v>23.0296718007537</c:v>
                      </c:pt>
                      <c:pt idx="3516">
                        <c:v>23.036223627724102</c:v>
                      </c:pt>
                      <c:pt idx="3517">
                        <c:v>23.0427754546944</c:v>
                      </c:pt>
                      <c:pt idx="3518">
                        <c:v>23.049327281664802</c:v>
                      </c:pt>
                      <c:pt idx="3519">
                        <c:v>23.0558791086351</c:v>
                      </c:pt>
                      <c:pt idx="3520">
                        <c:v>23.062430935605398</c:v>
                      </c:pt>
                      <c:pt idx="3521">
                        <c:v>23.0689827625758</c:v>
                      </c:pt>
                      <c:pt idx="3522">
                        <c:v>23.075534589546098</c:v>
                      </c:pt>
                      <c:pt idx="3523">
                        <c:v>23.0820864165165</c:v>
                      </c:pt>
                      <c:pt idx="3524">
                        <c:v>23.088638243486798</c:v>
                      </c:pt>
                      <c:pt idx="3525">
                        <c:v>23.0951900704572</c:v>
                      </c:pt>
                      <c:pt idx="3526">
                        <c:v>23.101741897427502</c:v>
                      </c:pt>
                      <c:pt idx="3527">
                        <c:v>23.1082937243978</c:v>
                      </c:pt>
                      <c:pt idx="3528">
                        <c:v>23.114845551368202</c:v>
                      </c:pt>
                      <c:pt idx="3529">
                        <c:v>23.1213973783385</c:v>
                      </c:pt>
                      <c:pt idx="3530">
                        <c:v>23.127949205308902</c:v>
                      </c:pt>
                      <c:pt idx="3531">
                        <c:v>23.1345010322792</c:v>
                      </c:pt>
                      <c:pt idx="3532">
                        <c:v>23.141052859249601</c:v>
                      </c:pt>
                      <c:pt idx="3533">
                        <c:v>23.1476046862199</c:v>
                      </c:pt>
                      <c:pt idx="3534">
                        <c:v>23.154156513190198</c:v>
                      </c:pt>
                      <c:pt idx="3535">
                        <c:v>23.1607083401606</c:v>
                      </c:pt>
                      <c:pt idx="3536">
                        <c:v>23.167260167130902</c:v>
                      </c:pt>
                      <c:pt idx="3537">
                        <c:v>23.1738119941013</c:v>
                      </c:pt>
                      <c:pt idx="3538">
                        <c:v>23.180363821071602</c:v>
                      </c:pt>
                      <c:pt idx="3539">
                        <c:v>23.1869156480419</c:v>
                      </c:pt>
                      <c:pt idx="3540">
                        <c:v>23.193467475012302</c:v>
                      </c:pt>
                      <c:pt idx="3541">
                        <c:v>23.2000193019826</c:v>
                      </c:pt>
                      <c:pt idx="3542">
                        <c:v>23.206571128953001</c:v>
                      </c:pt>
                      <c:pt idx="3543">
                        <c:v>23.2131229559233</c:v>
                      </c:pt>
                      <c:pt idx="3544">
                        <c:v>23.219674782893701</c:v>
                      </c:pt>
                      <c:pt idx="3545">
                        <c:v>23.226226609864</c:v>
                      </c:pt>
                      <c:pt idx="3546">
                        <c:v>23.232778436834302</c:v>
                      </c:pt>
                      <c:pt idx="3547">
                        <c:v>23.2393302638047</c:v>
                      </c:pt>
                      <c:pt idx="3548">
                        <c:v>23.245882090775002</c:v>
                      </c:pt>
                      <c:pt idx="3549">
                        <c:v>23.2524339177454</c:v>
                      </c:pt>
                      <c:pt idx="3550">
                        <c:v>23.258985744715702</c:v>
                      </c:pt>
                      <c:pt idx="3551">
                        <c:v>23.265537571686099</c:v>
                      </c:pt>
                      <c:pt idx="3552">
                        <c:v>23.272089398656401</c:v>
                      </c:pt>
                      <c:pt idx="3553">
                        <c:v>23.2786412256267</c:v>
                      </c:pt>
                      <c:pt idx="3554">
                        <c:v>23.285193052597101</c:v>
                      </c:pt>
                      <c:pt idx="3555">
                        <c:v>23.2917448795674</c:v>
                      </c:pt>
                      <c:pt idx="3556">
                        <c:v>23.298296706537801</c:v>
                      </c:pt>
                      <c:pt idx="3557">
                        <c:v>23.3048485335081</c:v>
                      </c:pt>
                      <c:pt idx="3558">
                        <c:v>23.311400360478501</c:v>
                      </c:pt>
                      <c:pt idx="3559">
                        <c:v>23.3179521874488</c:v>
                      </c:pt>
                      <c:pt idx="3560">
                        <c:v>23.324504014419102</c:v>
                      </c:pt>
                      <c:pt idx="3561">
                        <c:v>23.3310558413895</c:v>
                      </c:pt>
                      <c:pt idx="3562">
                        <c:v>23.337607668359801</c:v>
                      </c:pt>
                      <c:pt idx="3563">
                        <c:v>23.344159495330199</c:v>
                      </c:pt>
                      <c:pt idx="3564">
                        <c:v>23.350711322300501</c:v>
                      </c:pt>
                      <c:pt idx="3565">
                        <c:v>23.3572631492708</c:v>
                      </c:pt>
                      <c:pt idx="3566">
                        <c:v>23.363814976241201</c:v>
                      </c:pt>
                      <c:pt idx="3567">
                        <c:v>23.3703668032115</c:v>
                      </c:pt>
                      <c:pt idx="3568">
                        <c:v>23.376918630181901</c:v>
                      </c:pt>
                      <c:pt idx="3569">
                        <c:v>23.3834704571522</c:v>
                      </c:pt>
                      <c:pt idx="3570">
                        <c:v>23.390022284122601</c:v>
                      </c:pt>
                      <c:pt idx="3571">
                        <c:v>23.3965741110929</c:v>
                      </c:pt>
                      <c:pt idx="3572">
                        <c:v>23.403125938063202</c:v>
                      </c:pt>
                      <c:pt idx="3573">
                        <c:v>23.409677765033599</c:v>
                      </c:pt>
                      <c:pt idx="3574">
                        <c:v>23.416229592003901</c:v>
                      </c:pt>
                      <c:pt idx="3575">
                        <c:v>23.422781418974299</c:v>
                      </c:pt>
                      <c:pt idx="3576">
                        <c:v>23.429333245944601</c:v>
                      </c:pt>
                      <c:pt idx="3577">
                        <c:v>23.435885072914999</c:v>
                      </c:pt>
                      <c:pt idx="3578">
                        <c:v>23.442436899885301</c:v>
                      </c:pt>
                      <c:pt idx="3579">
                        <c:v>23.4489887268556</c:v>
                      </c:pt>
                      <c:pt idx="3580">
                        <c:v>23.455540553826001</c:v>
                      </c:pt>
                      <c:pt idx="3581">
                        <c:v>23.4620923807963</c:v>
                      </c:pt>
                      <c:pt idx="3582">
                        <c:v>23.468644207766701</c:v>
                      </c:pt>
                      <c:pt idx="3583">
                        <c:v>23.475196034736999</c:v>
                      </c:pt>
                      <c:pt idx="3584">
                        <c:v>23.481747861707401</c:v>
                      </c:pt>
                      <c:pt idx="3585">
                        <c:v>23.488299688677699</c:v>
                      </c:pt>
                      <c:pt idx="3586">
                        <c:v>23.494851515648001</c:v>
                      </c:pt>
                      <c:pt idx="3587">
                        <c:v>23.501403342618399</c:v>
                      </c:pt>
                      <c:pt idx="3588">
                        <c:v>23.507955169588701</c:v>
                      </c:pt>
                      <c:pt idx="3589">
                        <c:v>23.514506996559099</c:v>
                      </c:pt>
                      <c:pt idx="3590">
                        <c:v>23.521058823529401</c:v>
                      </c:pt>
                      <c:pt idx="3591">
                        <c:v>23.527610650499799</c:v>
                      </c:pt>
                      <c:pt idx="3592">
                        <c:v>23.534162477470101</c:v>
                      </c:pt>
                      <c:pt idx="3593">
                        <c:v>23.540714304440399</c:v>
                      </c:pt>
                      <c:pt idx="3594">
                        <c:v>23.547266131410801</c:v>
                      </c:pt>
                      <c:pt idx="3595">
                        <c:v>23.553817958381099</c:v>
                      </c:pt>
                      <c:pt idx="3596">
                        <c:v>23.560369785351501</c:v>
                      </c:pt>
                      <c:pt idx="3597">
                        <c:v>23.566921612321799</c:v>
                      </c:pt>
                      <c:pt idx="3598">
                        <c:v>23.573473439292201</c:v>
                      </c:pt>
                      <c:pt idx="3599">
                        <c:v>23.580025266262499</c:v>
                      </c:pt>
                      <c:pt idx="3600">
                        <c:v>23.586577093232801</c:v>
                      </c:pt>
                      <c:pt idx="3601">
                        <c:v>23.593128920203199</c:v>
                      </c:pt>
                      <c:pt idx="3602">
                        <c:v>23.599680747173501</c:v>
                      </c:pt>
                      <c:pt idx="3603">
                        <c:v>23.606232574143899</c:v>
                      </c:pt>
                      <c:pt idx="3604">
                        <c:v>23.612784401114201</c:v>
                      </c:pt>
                      <c:pt idx="3605">
                        <c:v>23.619336228084599</c:v>
                      </c:pt>
                      <c:pt idx="3606">
                        <c:v>23.625888055054901</c:v>
                      </c:pt>
                      <c:pt idx="3607">
                        <c:v>23.632439882025199</c:v>
                      </c:pt>
                      <c:pt idx="3608">
                        <c:v>23.638991708995601</c:v>
                      </c:pt>
                      <c:pt idx="3609">
                        <c:v>23.645543535965899</c:v>
                      </c:pt>
                      <c:pt idx="3610">
                        <c:v>23.652095362936301</c:v>
                      </c:pt>
                      <c:pt idx="3611">
                        <c:v>23.658647189906599</c:v>
                      </c:pt>
                      <c:pt idx="3612">
                        <c:v>23.665199016876901</c:v>
                      </c:pt>
                      <c:pt idx="3613">
                        <c:v>23.671750843847299</c:v>
                      </c:pt>
                      <c:pt idx="3614">
                        <c:v>23.678302670817601</c:v>
                      </c:pt>
                      <c:pt idx="3615">
                        <c:v>23.684854497787999</c:v>
                      </c:pt>
                      <c:pt idx="3616">
                        <c:v>23.691406324758301</c:v>
                      </c:pt>
                      <c:pt idx="3617">
                        <c:v>23.697958151728699</c:v>
                      </c:pt>
                      <c:pt idx="3618">
                        <c:v>23.704509978699001</c:v>
                      </c:pt>
                      <c:pt idx="3619">
                        <c:v>23.711061805669299</c:v>
                      </c:pt>
                      <c:pt idx="3620">
                        <c:v>23.717613632639701</c:v>
                      </c:pt>
                      <c:pt idx="3621">
                        <c:v>23.724165459609999</c:v>
                      </c:pt>
                      <c:pt idx="3622">
                        <c:v>23.730717286580401</c:v>
                      </c:pt>
                      <c:pt idx="3623">
                        <c:v>23.737269113550699</c:v>
                      </c:pt>
                      <c:pt idx="3624">
                        <c:v>23.7438209405211</c:v>
                      </c:pt>
                      <c:pt idx="3625">
                        <c:v>23.750372767491399</c:v>
                      </c:pt>
                      <c:pt idx="3626">
                        <c:v>23.756924594461701</c:v>
                      </c:pt>
                      <c:pt idx="3627">
                        <c:v>23.763476421432099</c:v>
                      </c:pt>
                      <c:pt idx="3628">
                        <c:v>23.770028248402401</c:v>
                      </c:pt>
                      <c:pt idx="3629">
                        <c:v>23.776580075372799</c:v>
                      </c:pt>
                      <c:pt idx="3630">
                        <c:v>23.783131902343101</c:v>
                      </c:pt>
                      <c:pt idx="3631">
                        <c:v>23.789683729313499</c:v>
                      </c:pt>
                      <c:pt idx="3632">
                        <c:v>23.796235556283801</c:v>
                      </c:pt>
                      <c:pt idx="3633">
                        <c:v>23.802787383254099</c:v>
                      </c:pt>
                      <c:pt idx="3634">
                        <c:v>23.809339210224501</c:v>
                      </c:pt>
                      <c:pt idx="3635">
                        <c:v>23.815891037194799</c:v>
                      </c:pt>
                      <c:pt idx="3636">
                        <c:v>23.8224428641652</c:v>
                      </c:pt>
                      <c:pt idx="3637">
                        <c:v>23.828994691135499</c:v>
                      </c:pt>
                      <c:pt idx="3638">
                        <c:v>23.835546518105801</c:v>
                      </c:pt>
                      <c:pt idx="3639">
                        <c:v>23.842098345076199</c:v>
                      </c:pt>
                      <c:pt idx="3640">
                        <c:v>23.848650172046501</c:v>
                      </c:pt>
                      <c:pt idx="3641">
                        <c:v>23.855201999016899</c:v>
                      </c:pt>
                      <c:pt idx="3642">
                        <c:v>23.861753825987201</c:v>
                      </c:pt>
                      <c:pt idx="3643">
                        <c:v>23.868305652957599</c:v>
                      </c:pt>
                      <c:pt idx="3644">
                        <c:v>23.874857479927901</c:v>
                      </c:pt>
                      <c:pt idx="3645">
                        <c:v>23.881409306898199</c:v>
                      </c:pt>
                      <c:pt idx="3646">
                        <c:v>23.8879611338686</c:v>
                      </c:pt>
                      <c:pt idx="3647">
                        <c:v>23.894512960838899</c:v>
                      </c:pt>
                      <c:pt idx="3648">
                        <c:v>23.9010647878093</c:v>
                      </c:pt>
                      <c:pt idx="3649">
                        <c:v>23.907616614779599</c:v>
                      </c:pt>
                      <c:pt idx="3650">
                        <c:v>23.91416844175</c:v>
                      </c:pt>
                      <c:pt idx="3651">
                        <c:v>23.920720268720299</c:v>
                      </c:pt>
                      <c:pt idx="3652">
                        <c:v>23.927272095690601</c:v>
                      </c:pt>
                      <c:pt idx="3653">
                        <c:v>23.933823922660999</c:v>
                      </c:pt>
                      <c:pt idx="3654">
                        <c:v>23.940375749631301</c:v>
                      </c:pt>
                      <c:pt idx="3655">
                        <c:v>23.946927576601698</c:v>
                      </c:pt>
                      <c:pt idx="3656">
                        <c:v>23.953479403572</c:v>
                      </c:pt>
                      <c:pt idx="3657">
                        <c:v>23.960031230542398</c:v>
                      </c:pt>
                      <c:pt idx="3658">
                        <c:v>23.9665830575127</c:v>
                      </c:pt>
                      <c:pt idx="3659">
                        <c:v>23.973134884482999</c:v>
                      </c:pt>
                      <c:pt idx="3660">
                        <c:v>23.9796867114534</c:v>
                      </c:pt>
                      <c:pt idx="3661">
                        <c:v>23.986238538423699</c:v>
                      </c:pt>
                      <c:pt idx="3662">
                        <c:v>23.9927903653941</c:v>
                      </c:pt>
                      <c:pt idx="3663">
                        <c:v>23.999342192364399</c:v>
                      </c:pt>
                      <c:pt idx="3664">
                        <c:v>24.0058940193348</c:v>
                      </c:pt>
                      <c:pt idx="3665">
                        <c:v>24.012445846305098</c:v>
                      </c:pt>
                      <c:pt idx="3666">
                        <c:v>24.0189976732754</c:v>
                      </c:pt>
                      <c:pt idx="3667">
                        <c:v>24.025549500245798</c:v>
                      </c:pt>
                      <c:pt idx="3668">
                        <c:v>24.0321013272161</c:v>
                      </c:pt>
                      <c:pt idx="3669">
                        <c:v>24.038653154186498</c:v>
                      </c:pt>
                      <c:pt idx="3670">
                        <c:v>24.0452049811568</c:v>
                      </c:pt>
                      <c:pt idx="3671">
                        <c:v>24.051756808127202</c:v>
                      </c:pt>
                      <c:pt idx="3672">
                        <c:v>24.0583086350975</c:v>
                      </c:pt>
                      <c:pt idx="3673">
                        <c:v>24.064860462067799</c:v>
                      </c:pt>
                      <c:pt idx="3674">
                        <c:v>24.0714122890382</c:v>
                      </c:pt>
                      <c:pt idx="3675">
                        <c:v>24.077964116008499</c:v>
                      </c:pt>
                      <c:pt idx="3676">
                        <c:v>24.0845159429789</c:v>
                      </c:pt>
                      <c:pt idx="3677">
                        <c:v>24.091067769949198</c:v>
                      </c:pt>
                      <c:pt idx="3678">
                        <c:v>24.0976195969195</c:v>
                      </c:pt>
                      <c:pt idx="3679">
                        <c:v>24.104171423889898</c:v>
                      </c:pt>
                      <c:pt idx="3680">
                        <c:v>24.1107232508602</c:v>
                      </c:pt>
                      <c:pt idx="3681">
                        <c:v>24.117275077830602</c:v>
                      </c:pt>
                      <c:pt idx="3682">
                        <c:v>24.1238269048009</c:v>
                      </c:pt>
                      <c:pt idx="3683">
                        <c:v>24.130378731771302</c:v>
                      </c:pt>
                      <c:pt idx="3684">
                        <c:v>24.1369305587416</c:v>
                      </c:pt>
                      <c:pt idx="3685">
                        <c:v>24.143482385711899</c:v>
                      </c:pt>
                      <c:pt idx="3686">
                        <c:v>24.1500342126823</c:v>
                      </c:pt>
                      <c:pt idx="3687">
                        <c:v>24.156586039652598</c:v>
                      </c:pt>
                      <c:pt idx="3688">
                        <c:v>24.163137866623</c:v>
                      </c:pt>
                      <c:pt idx="3689">
                        <c:v>24.169689693593298</c:v>
                      </c:pt>
                      <c:pt idx="3690">
                        <c:v>24.1762415205637</c:v>
                      </c:pt>
                      <c:pt idx="3691">
                        <c:v>24.182793347533998</c:v>
                      </c:pt>
                      <c:pt idx="3692">
                        <c:v>24.1893451745043</c:v>
                      </c:pt>
                      <c:pt idx="3693">
                        <c:v>24.195897001474702</c:v>
                      </c:pt>
                      <c:pt idx="3694">
                        <c:v>24.202448828445</c:v>
                      </c:pt>
                      <c:pt idx="3695">
                        <c:v>24.209000655415402</c:v>
                      </c:pt>
                      <c:pt idx="3696">
                        <c:v>24.2155524823857</c:v>
                      </c:pt>
                      <c:pt idx="3697">
                        <c:v>24.222104309356101</c:v>
                      </c:pt>
                      <c:pt idx="3698">
                        <c:v>24.2286561363264</c:v>
                      </c:pt>
                      <c:pt idx="3699">
                        <c:v>24.235207963296698</c:v>
                      </c:pt>
                      <c:pt idx="3700">
                        <c:v>24.2417597902671</c:v>
                      </c:pt>
                      <c:pt idx="3701">
                        <c:v>24.248311617237398</c:v>
                      </c:pt>
                      <c:pt idx="3702">
                        <c:v>24.2548634442078</c:v>
                      </c:pt>
                      <c:pt idx="3703">
                        <c:v>24.261415271178102</c:v>
                      </c:pt>
                      <c:pt idx="3704">
                        <c:v>24.2679670981485</c:v>
                      </c:pt>
                      <c:pt idx="3705">
                        <c:v>24.274518925118802</c:v>
                      </c:pt>
                      <c:pt idx="3706">
                        <c:v>24.2810707520891</c:v>
                      </c:pt>
                      <c:pt idx="3707">
                        <c:v>24.287622579059502</c:v>
                      </c:pt>
                      <c:pt idx="3708">
                        <c:v>24.2941744060298</c:v>
                      </c:pt>
                      <c:pt idx="3709">
                        <c:v>24.300726233000201</c:v>
                      </c:pt>
                      <c:pt idx="3710">
                        <c:v>24.3072780599705</c:v>
                      </c:pt>
                      <c:pt idx="3711">
                        <c:v>24.313829886940901</c:v>
                      </c:pt>
                      <c:pt idx="3712">
                        <c:v>24.3203817139112</c:v>
                      </c:pt>
                      <c:pt idx="3713">
                        <c:v>24.326933540881502</c:v>
                      </c:pt>
                      <c:pt idx="3714">
                        <c:v>24.3334853678519</c:v>
                      </c:pt>
                      <c:pt idx="3715">
                        <c:v>24.340037194822202</c:v>
                      </c:pt>
                      <c:pt idx="3716">
                        <c:v>24.3465890217926</c:v>
                      </c:pt>
                      <c:pt idx="3717">
                        <c:v>24.353140848762902</c:v>
                      </c:pt>
                      <c:pt idx="3718">
                        <c:v>24.3596926757332</c:v>
                      </c:pt>
                      <c:pt idx="3719">
                        <c:v>24.366244502703601</c:v>
                      </c:pt>
                      <c:pt idx="3720">
                        <c:v>24.3727963296739</c:v>
                      </c:pt>
                      <c:pt idx="3721">
                        <c:v>24.379348156644301</c:v>
                      </c:pt>
                      <c:pt idx="3722">
                        <c:v>24.3858999836146</c:v>
                      </c:pt>
                      <c:pt idx="3723">
                        <c:v>24.392451810585001</c:v>
                      </c:pt>
                      <c:pt idx="3724">
                        <c:v>24.3990036375553</c:v>
                      </c:pt>
                      <c:pt idx="3725">
                        <c:v>24.405555464525602</c:v>
                      </c:pt>
                      <c:pt idx="3726">
                        <c:v>24.412107291496</c:v>
                      </c:pt>
                      <c:pt idx="3727">
                        <c:v>24.418659118466302</c:v>
                      </c:pt>
                      <c:pt idx="3728">
                        <c:v>24.425210945436699</c:v>
                      </c:pt>
                      <c:pt idx="3729">
                        <c:v>24.431762772407001</c:v>
                      </c:pt>
                      <c:pt idx="3730">
                        <c:v>24.438314599377399</c:v>
                      </c:pt>
                      <c:pt idx="3731">
                        <c:v>24.444866426347701</c:v>
                      </c:pt>
                      <c:pt idx="3732">
                        <c:v>24.451418253318</c:v>
                      </c:pt>
                      <c:pt idx="3733">
                        <c:v>24.457970080288401</c:v>
                      </c:pt>
                      <c:pt idx="3734">
                        <c:v>24.4645219072587</c:v>
                      </c:pt>
                      <c:pt idx="3735">
                        <c:v>24.471073734229101</c:v>
                      </c:pt>
                      <c:pt idx="3736">
                        <c:v>24.4776255611994</c:v>
                      </c:pt>
                      <c:pt idx="3737">
                        <c:v>24.484177388169801</c:v>
                      </c:pt>
                      <c:pt idx="3738">
                        <c:v>24.490729215140099</c:v>
                      </c:pt>
                      <c:pt idx="3739">
                        <c:v>24.497281042110401</c:v>
                      </c:pt>
                      <c:pt idx="3740">
                        <c:v>24.503832869080799</c:v>
                      </c:pt>
                      <c:pt idx="3741">
                        <c:v>24.510384696051101</c:v>
                      </c:pt>
                      <c:pt idx="3742">
                        <c:v>24.516936523021499</c:v>
                      </c:pt>
                      <c:pt idx="3743">
                        <c:v>24.523488349991801</c:v>
                      </c:pt>
                      <c:pt idx="3744">
                        <c:v>24.530040176962199</c:v>
                      </c:pt>
                      <c:pt idx="3745">
                        <c:v>24.536592003932501</c:v>
                      </c:pt>
                      <c:pt idx="3746">
                        <c:v>24.5431438309028</c:v>
                      </c:pt>
                      <c:pt idx="3747">
                        <c:v>24.549695657873201</c:v>
                      </c:pt>
                      <c:pt idx="3748">
                        <c:v>24.5562474848435</c:v>
                      </c:pt>
                      <c:pt idx="3749">
                        <c:v>24.562799311813901</c:v>
                      </c:pt>
                      <c:pt idx="3750">
                        <c:v>24.569351138784199</c:v>
                      </c:pt>
                      <c:pt idx="3751">
                        <c:v>24.575902965754501</c:v>
                      </c:pt>
                      <c:pt idx="3752">
                        <c:v>24.582454792724899</c:v>
                      </c:pt>
                      <c:pt idx="3753">
                        <c:v>24.589006619695201</c:v>
                      </c:pt>
                      <c:pt idx="3754">
                        <c:v>24.595558446665599</c:v>
                      </c:pt>
                      <c:pt idx="3755">
                        <c:v>24.602110273635901</c:v>
                      </c:pt>
                      <c:pt idx="3756">
                        <c:v>24.608662100606299</c:v>
                      </c:pt>
                      <c:pt idx="3757">
                        <c:v>24.615213927576601</c:v>
                      </c:pt>
                      <c:pt idx="3758">
                        <c:v>24.6217657545469</c:v>
                      </c:pt>
                      <c:pt idx="3759">
                        <c:v>24.628317581517301</c:v>
                      </c:pt>
                      <c:pt idx="3760">
                        <c:v>24.634869408487599</c:v>
                      </c:pt>
                      <c:pt idx="3761">
                        <c:v>24.641421235458001</c:v>
                      </c:pt>
                      <c:pt idx="3762">
                        <c:v>24.647973062428299</c:v>
                      </c:pt>
                      <c:pt idx="3763">
                        <c:v>24.654524889398701</c:v>
                      </c:pt>
                      <c:pt idx="3764">
                        <c:v>24.661076716368999</c:v>
                      </c:pt>
                      <c:pt idx="3765">
                        <c:v>24.667628543339301</c:v>
                      </c:pt>
                      <c:pt idx="3766">
                        <c:v>24.674180370309699</c:v>
                      </c:pt>
                      <c:pt idx="3767">
                        <c:v>24.680732197280001</c:v>
                      </c:pt>
                      <c:pt idx="3768">
                        <c:v>24.687284024250399</c:v>
                      </c:pt>
                      <c:pt idx="3769">
                        <c:v>24.693835851220701</c:v>
                      </c:pt>
                      <c:pt idx="3770">
                        <c:v>24.700387678191099</c:v>
                      </c:pt>
                      <c:pt idx="3771">
                        <c:v>24.706939505161401</c:v>
                      </c:pt>
                      <c:pt idx="3772">
                        <c:v>24.713491332131699</c:v>
                      </c:pt>
                      <c:pt idx="3773">
                        <c:v>24.720043159102101</c:v>
                      </c:pt>
                      <c:pt idx="3774">
                        <c:v>24.726594986072399</c:v>
                      </c:pt>
                      <c:pt idx="3775">
                        <c:v>24.733146813042801</c:v>
                      </c:pt>
                      <c:pt idx="3776">
                        <c:v>24.739698640013099</c:v>
                      </c:pt>
                      <c:pt idx="3777">
                        <c:v>24.746250466983501</c:v>
                      </c:pt>
                      <c:pt idx="3778">
                        <c:v>24.752802293953799</c:v>
                      </c:pt>
                      <c:pt idx="3779">
                        <c:v>24.759354120924101</c:v>
                      </c:pt>
                      <c:pt idx="3780">
                        <c:v>24.765905947894499</c:v>
                      </c:pt>
                      <c:pt idx="3781">
                        <c:v>24.772457774864801</c:v>
                      </c:pt>
                      <c:pt idx="3782">
                        <c:v>24.779009601835199</c:v>
                      </c:pt>
                      <c:pt idx="3783">
                        <c:v>24.785561428805501</c:v>
                      </c:pt>
                      <c:pt idx="3784">
                        <c:v>24.792113255775799</c:v>
                      </c:pt>
                      <c:pt idx="3785">
                        <c:v>24.798665082746201</c:v>
                      </c:pt>
                      <c:pt idx="3786">
                        <c:v>24.805216909716499</c:v>
                      </c:pt>
                      <c:pt idx="3787">
                        <c:v>24.811768736686901</c:v>
                      </c:pt>
                      <c:pt idx="3788">
                        <c:v>24.818320563657199</c:v>
                      </c:pt>
                      <c:pt idx="3789">
                        <c:v>24.824872390627601</c:v>
                      </c:pt>
                      <c:pt idx="3790">
                        <c:v>24.831424217597899</c:v>
                      </c:pt>
                      <c:pt idx="3791">
                        <c:v>24.837976044568201</c:v>
                      </c:pt>
                      <c:pt idx="3792">
                        <c:v>24.844527871538599</c:v>
                      </c:pt>
                      <c:pt idx="3793">
                        <c:v>24.851079698508901</c:v>
                      </c:pt>
                      <c:pt idx="3794">
                        <c:v>24.857631525479299</c:v>
                      </c:pt>
                      <c:pt idx="3795">
                        <c:v>24.864183352449601</c:v>
                      </c:pt>
                      <c:pt idx="3796">
                        <c:v>24.870735179419999</c:v>
                      </c:pt>
                      <c:pt idx="3797">
                        <c:v>24.877287006390301</c:v>
                      </c:pt>
                      <c:pt idx="3798">
                        <c:v>24.883838833360599</c:v>
                      </c:pt>
                      <c:pt idx="3799">
                        <c:v>24.890390660331001</c:v>
                      </c:pt>
                      <c:pt idx="3800">
                        <c:v>24.896942487301299</c:v>
                      </c:pt>
                      <c:pt idx="3801">
                        <c:v>24.9034943142717</c:v>
                      </c:pt>
                      <c:pt idx="3802">
                        <c:v>24.910046141241999</c:v>
                      </c:pt>
                      <c:pt idx="3803">
                        <c:v>24.9165979682124</c:v>
                      </c:pt>
                      <c:pt idx="3804">
                        <c:v>24.923149795182699</c:v>
                      </c:pt>
                      <c:pt idx="3805">
                        <c:v>24.929701622153001</c:v>
                      </c:pt>
                      <c:pt idx="3806">
                        <c:v>24.936253449123399</c:v>
                      </c:pt>
                      <c:pt idx="3807">
                        <c:v>24.942805276093701</c:v>
                      </c:pt>
                      <c:pt idx="3808">
                        <c:v>24.949357103064099</c:v>
                      </c:pt>
                      <c:pt idx="3809">
                        <c:v>24.955908930034401</c:v>
                      </c:pt>
                      <c:pt idx="3810">
                        <c:v>24.962460757004798</c:v>
                      </c:pt>
                      <c:pt idx="3811">
                        <c:v>24.9690125839751</c:v>
                      </c:pt>
                      <c:pt idx="3812">
                        <c:v>24.975564410945399</c:v>
                      </c:pt>
                      <c:pt idx="3813">
                        <c:v>24.9821162379158</c:v>
                      </c:pt>
                      <c:pt idx="3814">
                        <c:v>24.988668064886099</c:v>
                      </c:pt>
                      <c:pt idx="3815">
                        <c:v>24.9952198918565</c:v>
                      </c:pt>
                      <c:pt idx="3816">
                        <c:v>25.001771718826799</c:v>
                      </c:pt>
                      <c:pt idx="3817">
                        <c:v>25.0083235457972</c:v>
                      </c:pt>
                      <c:pt idx="3818">
                        <c:v>25.014875372767499</c:v>
                      </c:pt>
                      <c:pt idx="3819">
                        <c:v>25.021427199737801</c:v>
                      </c:pt>
                      <c:pt idx="3820">
                        <c:v>25.027979026708199</c:v>
                      </c:pt>
                      <c:pt idx="3821">
                        <c:v>25.034530853678501</c:v>
                      </c:pt>
                      <c:pt idx="3822">
                        <c:v>25.041082680648898</c:v>
                      </c:pt>
                      <c:pt idx="3823">
                        <c:v>25.0476345076192</c:v>
                      </c:pt>
                      <c:pt idx="3824">
                        <c:v>25.054186334589499</c:v>
                      </c:pt>
                      <c:pt idx="3825">
                        <c:v>25.0607381615599</c:v>
                      </c:pt>
                      <c:pt idx="3826">
                        <c:v>25.067289988530199</c:v>
                      </c:pt>
                      <c:pt idx="3827">
                        <c:v>25.0738418155006</c:v>
                      </c:pt>
                      <c:pt idx="3828">
                        <c:v>25.080393642470899</c:v>
                      </c:pt>
                      <c:pt idx="3829">
                        <c:v>25.0869454694413</c:v>
                      </c:pt>
                      <c:pt idx="3830">
                        <c:v>25.093497296411599</c:v>
                      </c:pt>
                      <c:pt idx="3831">
                        <c:v>25.100049123381901</c:v>
                      </c:pt>
                      <c:pt idx="3832">
                        <c:v>25.106600950352298</c:v>
                      </c:pt>
                      <c:pt idx="3833">
                        <c:v>25.1131527773226</c:v>
                      </c:pt>
                      <c:pt idx="3834">
                        <c:v>25.119704604292998</c:v>
                      </c:pt>
                      <c:pt idx="3835">
                        <c:v>25.1262564312633</c:v>
                      </c:pt>
                      <c:pt idx="3836">
                        <c:v>25.132808258233698</c:v>
                      </c:pt>
                      <c:pt idx="3837">
                        <c:v>25.139360085204</c:v>
                      </c:pt>
                      <c:pt idx="3838">
                        <c:v>25.145911912174299</c:v>
                      </c:pt>
                      <c:pt idx="3839">
                        <c:v>25.1524637391447</c:v>
                      </c:pt>
                      <c:pt idx="3840">
                        <c:v>25.159015566114999</c:v>
                      </c:pt>
                      <c:pt idx="3841">
                        <c:v>25.1655673930854</c:v>
                      </c:pt>
                      <c:pt idx="3842">
                        <c:v>25.172119220055698</c:v>
                      </c:pt>
                      <c:pt idx="3843">
                        <c:v>25.1786710470261</c:v>
                      </c:pt>
                      <c:pt idx="3844">
                        <c:v>25.185222873996398</c:v>
                      </c:pt>
                      <c:pt idx="3845">
                        <c:v>25.1917747009667</c:v>
                      </c:pt>
                      <c:pt idx="3846">
                        <c:v>25.198326527937098</c:v>
                      </c:pt>
                      <c:pt idx="3847">
                        <c:v>25.2048783549074</c:v>
                      </c:pt>
                      <c:pt idx="3848">
                        <c:v>25.211430181877802</c:v>
                      </c:pt>
                      <c:pt idx="3849">
                        <c:v>25.2179820088481</c:v>
                      </c:pt>
                      <c:pt idx="3850">
                        <c:v>25.224533835818502</c:v>
                      </c:pt>
                      <c:pt idx="3851">
                        <c:v>25.2310856627888</c:v>
                      </c:pt>
                      <c:pt idx="3852">
                        <c:v>25.237637489759098</c:v>
                      </c:pt>
                      <c:pt idx="3853">
                        <c:v>25.2441893167295</c:v>
                      </c:pt>
                      <c:pt idx="3854">
                        <c:v>25.250741143699798</c:v>
                      </c:pt>
                      <c:pt idx="3855">
                        <c:v>25.2572929706702</c:v>
                      </c:pt>
                      <c:pt idx="3856">
                        <c:v>25.263844797640498</c:v>
                      </c:pt>
                      <c:pt idx="3857">
                        <c:v>25.2703966246109</c:v>
                      </c:pt>
                      <c:pt idx="3858">
                        <c:v>25.276948451581202</c:v>
                      </c:pt>
                      <c:pt idx="3859">
                        <c:v>25.2835002785515</c:v>
                      </c:pt>
                      <c:pt idx="3860">
                        <c:v>25.290052105521902</c:v>
                      </c:pt>
                      <c:pt idx="3861">
                        <c:v>25.2966039324922</c:v>
                      </c:pt>
                      <c:pt idx="3862">
                        <c:v>25.303155759462602</c:v>
                      </c:pt>
                      <c:pt idx="3863">
                        <c:v>25.3097075864329</c:v>
                      </c:pt>
                      <c:pt idx="3864">
                        <c:v>25.316259413403198</c:v>
                      </c:pt>
                      <c:pt idx="3865">
                        <c:v>25.3228112403736</c:v>
                      </c:pt>
                      <c:pt idx="3866">
                        <c:v>25.329363067343898</c:v>
                      </c:pt>
                      <c:pt idx="3867">
                        <c:v>25.3359148943143</c:v>
                      </c:pt>
                      <c:pt idx="3868">
                        <c:v>25.342466721284602</c:v>
                      </c:pt>
                      <c:pt idx="3869">
                        <c:v>25.349018548255</c:v>
                      </c:pt>
                      <c:pt idx="3870">
                        <c:v>25.355570375225302</c:v>
                      </c:pt>
                      <c:pt idx="3871">
                        <c:v>25.3621222021956</c:v>
                      </c:pt>
                      <c:pt idx="3872">
                        <c:v>25.368674029166002</c:v>
                      </c:pt>
                      <c:pt idx="3873">
                        <c:v>25.3752258561363</c:v>
                      </c:pt>
                      <c:pt idx="3874">
                        <c:v>25.381777683106701</c:v>
                      </c:pt>
                      <c:pt idx="3875">
                        <c:v>25.388329510077</c:v>
                      </c:pt>
                      <c:pt idx="3876">
                        <c:v>25.394881337047401</c:v>
                      </c:pt>
                      <c:pt idx="3877">
                        <c:v>25.4014331640177</c:v>
                      </c:pt>
                      <c:pt idx="3878">
                        <c:v>25.407984990987998</c:v>
                      </c:pt>
                      <c:pt idx="3879">
                        <c:v>25.4145368179584</c:v>
                      </c:pt>
                      <c:pt idx="3880">
                        <c:v>25.421088644928702</c:v>
                      </c:pt>
                      <c:pt idx="3881">
                        <c:v>25.4276404718991</c:v>
                      </c:pt>
                      <c:pt idx="3882">
                        <c:v>25.434192298869402</c:v>
                      </c:pt>
                      <c:pt idx="3883">
                        <c:v>25.440744125839799</c:v>
                      </c:pt>
                      <c:pt idx="3884">
                        <c:v>25.447295952810101</c:v>
                      </c:pt>
                      <c:pt idx="3885">
                        <c:v>25.4538477797804</c:v>
                      </c:pt>
                      <c:pt idx="3886">
                        <c:v>25.460399606750801</c:v>
                      </c:pt>
                      <c:pt idx="3887">
                        <c:v>25.4669514337211</c:v>
                      </c:pt>
                      <c:pt idx="3888">
                        <c:v>25.473503260691501</c:v>
                      </c:pt>
                      <c:pt idx="3889">
                        <c:v>25.4800550876618</c:v>
                      </c:pt>
                      <c:pt idx="3890">
                        <c:v>25.486606914632102</c:v>
                      </c:pt>
                      <c:pt idx="3891">
                        <c:v>25.4931587416025</c:v>
                      </c:pt>
                      <c:pt idx="3892">
                        <c:v>25.499710568572802</c:v>
                      </c:pt>
                      <c:pt idx="3893">
                        <c:v>25.5062623955432</c:v>
                      </c:pt>
                      <c:pt idx="3894">
                        <c:v>25.512814222513502</c:v>
                      </c:pt>
                      <c:pt idx="3895">
                        <c:v>25.519366049483899</c:v>
                      </c:pt>
                      <c:pt idx="3896">
                        <c:v>25.525917876454201</c:v>
                      </c:pt>
                      <c:pt idx="3897">
                        <c:v>25.5324697034245</c:v>
                      </c:pt>
                      <c:pt idx="3898">
                        <c:v>25.539021530394901</c:v>
                      </c:pt>
                      <c:pt idx="3899">
                        <c:v>25.5455733573652</c:v>
                      </c:pt>
                      <c:pt idx="3900">
                        <c:v>25.552125184335601</c:v>
                      </c:pt>
                      <c:pt idx="3901">
                        <c:v>25.5586770113059</c:v>
                      </c:pt>
                      <c:pt idx="3902">
                        <c:v>25.565228838276301</c:v>
                      </c:pt>
                      <c:pt idx="3903">
                        <c:v>25.5717806652466</c:v>
                      </c:pt>
                      <c:pt idx="3904">
                        <c:v>25.578332492216902</c:v>
                      </c:pt>
                      <c:pt idx="3905">
                        <c:v>25.584884319187299</c:v>
                      </c:pt>
                      <c:pt idx="3906">
                        <c:v>25.591436146157601</c:v>
                      </c:pt>
                      <c:pt idx="3907">
                        <c:v>25.597987973127999</c:v>
                      </c:pt>
                      <c:pt idx="3908">
                        <c:v>25.604539800098301</c:v>
                      </c:pt>
                      <c:pt idx="3909">
                        <c:v>25.611091627068699</c:v>
                      </c:pt>
                      <c:pt idx="3910">
                        <c:v>25.617643454039001</c:v>
                      </c:pt>
                      <c:pt idx="3911">
                        <c:v>25.6241952810093</c:v>
                      </c:pt>
                      <c:pt idx="3912">
                        <c:v>25.630747107979701</c:v>
                      </c:pt>
                      <c:pt idx="3913">
                        <c:v>25.63729893495</c:v>
                      </c:pt>
                      <c:pt idx="3914">
                        <c:v>25.643850761920401</c:v>
                      </c:pt>
                      <c:pt idx="3915">
                        <c:v>25.650402588890699</c:v>
                      </c:pt>
                      <c:pt idx="3916">
                        <c:v>25.656954415861101</c:v>
                      </c:pt>
                      <c:pt idx="3917">
                        <c:v>25.663506242831399</c:v>
                      </c:pt>
                      <c:pt idx="3918">
                        <c:v>25.670058069801701</c:v>
                      </c:pt>
                      <c:pt idx="3919">
                        <c:v>25.676609896772099</c:v>
                      </c:pt>
                      <c:pt idx="3920">
                        <c:v>25.683161723742401</c:v>
                      </c:pt>
                      <c:pt idx="3921">
                        <c:v>25.689713550712799</c:v>
                      </c:pt>
                      <c:pt idx="3922">
                        <c:v>25.696265377683101</c:v>
                      </c:pt>
                      <c:pt idx="3923">
                        <c:v>25.702817204653499</c:v>
                      </c:pt>
                      <c:pt idx="3924">
                        <c:v>25.709369031623801</c:v>
                      </c:pt>
                      <c:pt idx="3925">
                        <c:v>25.715920858594099</c:v>
                      </c:pt>
                      <c:pt idx="3926">
                        <c:v>25.722472685564501</c:v>
                      </c:pt>
                      <c:pt idx="3927">
                        <c:v>25.729024512534799</c:v>
                      </c:pt>
                      <c:pt idx="3928">
                        <c:v>25.735576339505201</c:v>
                      </c:pt>
                      <c:pt idx="3929">
                        <c:v>25.742128166475499</c:v>
                      </c:pt>
                      <c:pt idx="3930">
                        <c:v>25.748679993445801</c:v>
                      </c:pt>
                      <c:pt idx="3931">
                        <c:v>25.755231820416199</c:v>
                      </c:pt>
                      <c:pt idx="3932">
                        <c:v>25.761783647386501</c:v>
                      </c:pt>
                      <c:pt idx="3933">
                        <c:v>25.768335474356899</c:v>
                      </c:pt>
                      <c:pt idx="3934">
                        <c:v>25.774887301327201</c:v>
                      </c:pt>
                      <c:pt idx="3935">
                        <c:v>25.781439128297599</c:v>
                      </c:pt>
                      <c:pt idx="3936">
                        <c:v>25.787990955267901</c:v>
                      </c:pt>
                      <c:pt idx="3937">
                        <c:v>25.794542782238199</c:v>
                      </c:pt>
                      <c:pt idx="3938">
                        <c:v>25.801094609208601</c:v>
                      </c:pt>
                      <c:pt idx="3939">
                        <c:v>25.807646436178899</c:v>
                      </c:pt>
                      <c:pt idx="3940">
                        <c:v>25.814198263149301</c:v>
                      </c:pt>
                      <c:pt idx="3941">
                        <c:v>25.820750090119599</c:v>
                      </c:pt>
                      <c:pt idx="3942">
                        <c:v>25.827301917090001</c:v>
                      </c:pt>
                      <c:pt idx="3943">
                        <c:v>25.833853744060299</c:v>
                      </c:pt>
                      <c:pt idx="3944">
                        <c:v>25.840405571030601</c:v>
                      </c:pt>
                      <c:pt idx="3945">
                        <c:v>25.846957398000999</c:v>
                      </c:pt>
                      <c:pt idx="3946">
                        <c:v>25.853509224971301</c:v>
                      </c:pt>
                      <c:pt idx="3947">
                        <c:v>25.860061051941699</c:v>
                      </c:pt>
                      <c:pt idx="3948">
                        <c:v>25.866612878912001</c:v>
                      </c:pt>
                      <c:pt idx="3949">
                        <c:v>25.873164705882399</c:v>
                      </c:pt>
                      <c:pt idx="3950">
                        <c:v>25.879716532852701</c:v>
                      </c:pt>
                      <c:pt idx="3951">
                        <c:v>25.886268359822999</c:v>
                      </c:pt>
                      <c:pt idx="3952">
                        <c:v>25.892820186793401</c:v>
                      </c:pt>
                      <c:pt idx="3953">
                        <c:v>25.899372013763699</c:v>
                      </c:pt>
                      <c:pt idx="3954">
                        <c:v>25.905923840734101</c:v>
                      </c:pt>
                      <c:pt idx="3955">
                        <c:v>25.912475667704399</c:v>
                      </c:pt>
                      <c:pt idx="3956">
                        <c:v>25.9190274946748</c:v>
                      </c:pt>
                      <c:pt idx="3957">
                        <c:v>25.925579321645099</c:v>
                      </c:pt>
                      <c:pt idx="3958">
                        <c:v>25.932131148615401</c:v>
                      </c:pt>
                      <c:pt idx="3959">
                        <c:v>25.938682975585799</c:v>
                      </c:pt>
                      <c:pt idx="3960">
                        <c:v>25.945234802556101</c:v>
                      </c:pt>
                      <c:pt idx="3961">
                        <c:v>25.951786629526499</c:v>
                      </c:pt>
                      <c:pt idx="3962">
                        <c:v>25.958338456496801</c:v>
                      </c:pt>
                      <c:pt idx="3963">
                        <c:v>25.964890283467099</c:v>
                      </c:pt>
                      <c:pt idx="3964">
                        <c:v>25.971442110437501</c:v>
                      </c:pt>
                      <c:pt idx="3965">
                        <c:v>25.977993937407799</c:v>
                      </c:pt>
                      <c:pt idx="3966">
                        <c:v>25.984545764378201</c:v>
                      </c:pt>
                      <c:pt idx="3967">
                        <c:v>25.991097591348499</c:v>
                      </c:pt>
                      <c:pt idx="3968">
                        <c:v>25.9976494183189</c:v>
                      </c:pt>
                      <c:pt idx="3969">
                        <c:v>26.004201245289199</c:v>
                      </c:pt>
                      <c:pt idx="3970">
                        <c:v>26.010753072259501</c:v>
                      </c:pt>
                      <c:pt idx="3971">
                        <c:v>26.017304899229899</c:v>
                      </c:pt>
                      <c:pt idx="3972">
                        <c:v>26.023856726200201</c:v>
                      </c:pt>
                      <c:pt idx="3973">
                        <c:v>26.030408553170599</c:v>
                      </c:pt>
                      <c:pt idx="3974">
                        <c:v>26.036960380140901</c:v>
                      </c:pt>
                      <c:pt idx="3975">
                        <c:v>26.043512207111299</c:v>
                      </c:pt>
                      <c:pt idx="3976">
                        <c:v>26.050064034081601</c:v>
                      </c:pt>
                      <c:pt idx="3977">
                        <c:v>26.056615861051899</c:v>
                      </c:pt>
                      <c:pt idx="3978">
                        <c:v>26.0631676880223</c:v>
                      </c:pt>
                      <c:pt idx="3979">
                        <c:v>26.069719514992599</c:v>
                      </c:pt>
                      <c:pt idx="3980">
                        <c:v>26.076271341963</c:v>
                      </c:pt>
                      <c:pt idx="3981">
                        <c:v>26.082823168933299</c:v>
                      </c:pt>
                      <c:pt idx="3982">
                        <c:v>26.0893749959037</c:v>
                      </c:pt>
                      <c:pt idx="3983">
                        <c:v>26.095926822873999</c:v>
                      </c:pt>
                      <c:pt idx="3984">
                        <c:v>26.102478649844301</c:v>
                      </c:pt>
                      <c:pt idx="3985">
                        <c:v>26.109030476814699</c:v>
                      </c:pt>
                      <c:pt idx="3986">
                        <c:v>26.115582303785001</c:v>
                      </c:pt>
                      <c:pt idx="3987">
                        <c:v>26.122134130755398</c:v>
                      </c:pt>
                      <c:pt idx="3988">
                        <c:v>26.1286859577257</c:v>
                      </c:pt>
                      <c:pt idx="3989">
                        <c:v>26.135237784696098</c:v>
                      </c:pt>
                      <c:pt idx="3990">
                        <c:v>26.1417896116664</c:v>
                      </c:pt>
                      <c:pt idx="3991">
                        <c:v>26.148341438636699</c:v>
                      </c:pt>
                      <c:pt idx="3992">
                        <c:v>26.1548932656071</c:v>
                      </c:pt>
                      <c:pt idx="3993">
                        <c:v>26.161445092577399</c:v>
                      </c:pt>
                      <c:pt idx="3994">
                        <c:v>26.1679969195478</c:v>
                      </c:pt>
                      <c:pt idx="3995">
                        <c:v>26.174548746518099</c:v>
                      </c:pt>
                      <c:pt idx="3996">
                        <c:v>26.1811005734885</c:v>
                      </c:pt>
                      <c:pt idx="3997">
                        <c:v>26.187652400458798</c:v>
                      </c:pt>
                      <c:pt idx="3998">
                        <c:v>26.1942042274291</c:v>
                      </c:pt>
                      <c:pt idx="3999">
                        <c:v>26.200756054399498</c:v>
                      </c:pt>
                      <c:pt idx="4000">
                        <c:v>26.2073078813698</c:v>
                      </c:pt>
                      <c:pt idx="4001">
                        <c:v>26.213859708340198</c:v>
                      </c:pt>
                      <c:pt idx="4002">
                        <c:v>26.2204115353105</c:v>
                      </c:pt>
                      <c:pt idx="4003">
                        <c:v>26.226963362280799</c:v>
                      </c:pt>
                      <c:pt idx="4004">
                        <c:v>26.2335151892512</c:v>
                      </c:pt>
                      <c:pt idx="4005">
                        <c:v>26.240067016221499</c:v>
                      </c:pt>
                      <c:pt idx="4006">
                        <c:v>26.2466188431919</c:v>
                      </c:pt>
                      <c:pt idx="4007">
                        <c:v>26.253170670162199</c:v>
                      </c:pt>
                      <c:pt idx="4008">
                        <c:v>26.2597224971326</c:v>
                      </c:pt>
                      <c:pt idx="4009">
                        <c:v>26.266274324102898</c:v>
                      </c:pt>
                      <c:pt idx="4010">
                        <c:v>26.2728261510732</c:v>
                      </c:pt>
                      <c:pt idx="4011">
                        <c:v>26.279377978043598</c:v>
                      </c:pt>
                      <c:pt idx="4012">
                        <c:v>26.2859298050139</c:v>
                      </c:pt>
                      <c:pt idx="4013">
                        <c:v>26.292481631984302</c:v>
                      </c:pt>
                      <c:pt idx="4014">
                        <c:v>26.2990334589546</c:v>
                      </c:pt>
                      <c:pt idx="4015">
                        <c:v>26.305585285925002</c:v>
                      </c:pt>
                      <c:pt idx="4016">
                        <c:v>26.3121371128953</c:v>
                      </c:pt>
                      <c:pt idx="4017">
                        <c:v>26.318688939865599</c:v>
                      </c:pt>
                      <c:pt idx="4018">
                        <c:v>26.325240766836</c:v>
                      </c:pt>
                      <c:pt idx="4019">
                        <c:v>26.331792593806298</c:v>
                      </c:pt>
                      <c:pt idx="4020">
                        <c:v>26.3383444207767</c:v>
                      </c:pt>
                      <c:pt idx="4021">
                        <c:v>26.344896247746998</c:v>
                      </c:pt>
                      <c:pt idx="4022">
                        <c:v>26.3514480747174</c:v>
                      </c:pt>
                      <c:pt idx="4023">
                        <c:v>26.357999901687698</c:v>
                      </c:pt>
                      <c:pt idx="4024">
                        <c:v>26.364551728658</c:v>
                      </c:pt>
                      <c:pt idx="4025">
                        <c:v>26.371103555628402</c:v>
                      </c:pt>
                      <c:pt idx="4026">
                        <c:v>26.3776553825987</c:v>
                      </c:pt>
                      <c:pt idx="4027">
                        <c:v>26.384207209569102</c:v>
                      </c:pt>
                      <c:pt idx="4028">
                        <c:v>26.3907590365394</c:v>
                      </c:pt>
                      <c:pt idx="4029">
                        <c:v>26.397310863509801</c:v>
                      </c:pt>
                      <c:pt idx="4030">
                        <c:v>26.4038626904801</c:v>
                      </c:pt>
                      <c:pt idx="4031">
                        <c:v>26.410414517450398</c:v>
                      </c:pt>
                      <c:pt idx="4032">
                        <c:v>26.4169663444208</c:v>
                      </c:pt>
                      <c:pt idx="4033">
                        <c:v>26.423518171391098</c:v>
                      </c:pt>
                      <c:pt idx="4034">
                        <c:v>26.4300699983615</c:v>
                      </c:pt>
                      <c:pt idx="4035">
                        <c:v>26.436621825331802</c:v>
                      </c:pt>
                      <c:pt idx="4036">
                        <c:v>26.4431736523022</c:v>
                      </c:pt>
                      <c:pt idx="4037">
                        <c:v>26.449725479272502</c:v>
                      </c:pt>
                      <c:pt idx="4038">
                        <c:v>26.4562773062428</c:v>
                      </c:pt>
                      <c:pt idx="4039">
                        <c:v>26.462829133213202</c:v>
                      </c:pt>
                      <c:pt idx="4040">
                        <c:v>26.4693809601835</c:v>
                      </c:pt>
                      <c:pt idx="4041">
                        <c:v>26.475932787153901</c:v>
                      </c:pt>
                      <c:pt idx="4042">
                        <c:v>26.4824846141242</c:v>
                      </c:pt>
                      <c:pt idx="4043">
                        <c:v>26.489036441094498</c:v>
                      </c:pt>
                      <c:pt idx="4044">
                        <c:v>26.4955882680649</c:v>
                      </c:pt>
                      <c:pt idx="4045">
                        <c:v>26.502140095035202</c:v>
                      </c:pt>
                      <c:pt idx="4046">
                        <c:v>26.5086919220056</c:v>
                      </c:pt>
                      <c:pt idx="4047">
                        <c:v>26.515243748975902</c:v>
                      </c:pt>
                      <c:pt idx="4048">
                        <c:v>26.5217955759463</c:v>
                      </c:pt>
                      <c:pt idx="4049">
                        <c:v>26.528347402916602</c:v>
                      </c:pt>
                      <c:pt idx="4050">
                        <c:v>26.5348992298869</c:v>
                      </c:pt>
                      <c:pt idx="4051">
                        <c:v>26.541451056857301</c:v>
                      </c:pt>
                      <c:pt idx="4052">
                        <c:v>26.5480028838276</c:v>
                      </c:pt>
                      <c:pt idx="4053">
                        <c:v>26.554554710798001</c:v>
                      </c:pt>
                      <c:pt idx="4054">
                        <c:v>26.5611065377683</c:v>
                      </c:pt>
                      <c:pt idx="4055">
                        <c:v>26.567658364738701</c:v>
                      </c:pt>
                      <c:pt idx="4056">
                        <c:v>26.574210191709</c:v>
                      </c:pt>
                      <c:pt idx="4057">
                        <c:v>26.580762018679302</c:v>
                      </c:pt>
                      <c:pt idx="4058">
                        <c:v>26.5873138456497</c:v>
                      </c:pt>
                      <c:pt idx="4059">
                        <c:v>26.593865672620002</c:v>
                      </c:pt>
                      <c:pt idx="4060">
                        <c:v>26.600417499590399</c:v>
                      </c:pt>
                      <c:pt idx="4061">
                        <c:v>26.606969326560701</c:v>
                      </c:pt>
                      <c:pt idx="4062">
                        <c:v>26.613521153531</c:v>
                      </c:pt>
                      <c:pt idx="4063">
                        <c:v>26.620072980501401</c:v>
                      </c:pt>
                      <c:pt idx="4064">
                        <c:v>26.6266248074717</c:v>
                      </c:pt>
                      <c:pt idx="4065">
                        <c:v>26.633176634442101</c:v>
                      </c:pt>
                      <c:pt idx="4066">
                        <c:v>26.6397284614124</c:v>
                      </c:pt>
                      <c:pt idx="4067">
                        <c:v>26.646280288382801</c:v>
                      </c:pt>
                      <c:pt idx="4068">
                        <c:v>26.6528321153531</c:v>
                      </c:pt>
                      <c:pt idx="4069">
                        <c:v>26.659383942323501</c:v>
                      </c:pt>
                      <c:pt idx="4070">
                        <c:v>26.665935769293799</c:v>
                      </c:pt>
                      <c:pt idx="4071">
                        <c:v>26.672487596264101</c:v>
                      </c:pt>
                      <c:pt idx="4072">
                        <c:v>26.679039423234499</c:v>
                      </c:pt>
                      <c:pt idx="4073">
                        <c:v>26.685591250204801</c:v>
                      </c:pt>
                      <c:pt idx="4074">
                        <c:v>26.692143077175199</c:v>
                      </c:pt>
                      <c:pt idx="4075">
                        <c:v>26.698694904145501</c:v>
                      </c:pt>
                      <c:pt idx="4076">
                        <c:v>26.7052467311158</c:v>
                      </c:pt>
                      <c:pt idx="4077">
                        <c:v>26.711798558086201</c:v>
                      </c:pt>
                      <c:pt idx="4078">
                        <c:v>26.7183503850565</c:v>
                      </c:pt>
                      <c:pt idx="4079">
                        <c:v>26.724902212026901</c:v>
                      </c:pt>
                      <c:pt idx="4080">
                        <c:v>26.7314540389972</c:v>
                      </c:pt>
                      <c:pt idx="4081">
                        <c:v>26.738005865967601</c:v>
                      </c:pt>
                      <c:pt idx="4082">
                        <c:v>26.744557692937899</c:v>
                      </c:pt>
                      <c:pt idx="4083">
                        <c:v>26.751109519908201</c:v>
                      </c:pt>
                      <c:pt idx="4084">
                        <c:v>26.757661346878599</c:v>
                      </c:pt>
                      <c:pt idx="4085">
                        <c:v>26.764213173848901</c:v>
                      </c:pt>
                      <c:pt idx="4086">
                        <c:v>26.770765000819299</c:v>
                      </c:pt>
                      <c:pt idx="4087">
                        <c:v>26.777316827789601</c:v>
                      </c:pt>
                      <c:pt idx="4088">
                        <c:v>26.783868654759999</c:v>
                      </c:pt>
                      <c:pt idx="4089">
                        <c:v>26.790420481730301</c:v>
                      </c:pt>
                      <c:pt idx="4090">
                        <c:v>26.7969723087006</c:v>
                      </c:pt>
                      <c:pt idx="4091">
                        <c:v>26.803524135671001</c:v>
                      </c:pt>
                      <c:pt idx="4092">
                        <c:v>26.810075962641299</c:v>
                      </c:pt>
                      <c:pt idx="4093">
                        <c:v>26.816627789611701</c:v>
                      </c:pt>
                      <c:pt idx="4094">
                        <c:v>26.823179616581999</c:v>
                      </c:pt>
                      <c:pt idx="4095">
                        <c:v>26.829731443552401</c:v>
                      </c:pt>
                      <c:pt idx="4096">
                        <c:v>26.836283270522699</c:v>
                      </c:pt>
                      <c:pt idx="4097">
                        <c:v>26.842835097493001</c:v>
                      </c:pt>
                      <c:pt idx="4098">
                        <c:v>26.849386924463399</c:v>
                      </c:pt>
                      <c:pt idx="4099">
                        <c:v>26.855938751433701</c:v>
                      </c:pt>
                      <c:pt idx="4100">
                        <c:v>26.862490578404099</c:v>
                      </c:pt>
                      <c:pt idx="4101">
                        <c:v>26.869042405374401</c:v>
                      </c:pt>
                      <c:pt idx="4102">
                        <c:v>26.875594232344699</c:v>
                      </c:pt>
                      <c:pt idx="4103">
                        <c:v>26.882146059315101</c:v>
                      </c:pt>
                      <c:pt idx="4104">
                        <c:v>26.888697886285399</c:v>
                      </c:pt>
                      <c:pt idx="4105">
                        <c:v>26.895249713255801</c:v>
                      </c:pt>
                      <c:pt idx="4106">
                        <c:v>26.901801540226099</c:v>
                      </c:pt>
                      <c:pt idx="4107">
                        <c:v>26.908353367196501</c:v>
                      </c:pt>
                      <c:pt idx="4108">
                        <c:v>26.914905194166799</c:v>
                      </c:pt>
                      <c:pt idx="4109">
                        <c:v>26.921457021137101</c:v>
                      </c:pt>
                      <c:pt idx="4110">
                        <c:v>26.928008848107499</c:v>
                      </c:pt>
                      <c:pt idx="4111">
                        <c:v>26.934560675077801</c:v>
                      </c:pt>
                      <c:pt idx="4112">
                        <c:v>26.941112502048199</c:v>
                      </c:pt>
                      <c:pt idx="4113">
                        <c:v>26.947664329018501</c:v>
                      </c:pt>
                      <c:pt idx="4114">
                        <c:v>26.954216155988899</c:v>
                      </c:pt>
                      <c:pt idx="4115">
                        <c:v>26.960767982959201</c:v>
                      </c:pt>
                      <c:pt idx="4116">
                        <c:v>26.967319809929499</c:v>
                      </c:pt>
                      <c:pt idx="4117">
                        <c:v>26.973871636899901</c:v>
                      </c:pt>
                      <c:pt idx="4118">
                        <c:v>26.980423463870199</c:v>
                      </c:pt>
                      <c:pt idx="4119">
                        <c:v>26.986975290840601</c:v>
                      </c:pt>
                      <c:pt idx="4120">
                        <c:v>26.993527117810899</c:v>
                      </c:pt>
                      <c:pt idx="4121">
                        <c:v>27.000078944781301</c:v>
                      </c:pt>
                      <c:pt idx="4122">
                        <c:v>27.006630771751599</c:v>
                      </c:pt>
                      <c:pt idx="4123">
                        <c:v>27.013182598721901</c:v>
                      </c:pt>
                      <c:pt idx="4124">
                        <c:v>27.019734425692299</c:v>
                      </c:pt>
                      <c:pt idx="4125">
                        <c:v>27.026286252662601</c:v>
                      </c:pt>
                      <c:pt idx="4126">
                        <c:v>27.032838079632999</c:v>
                      </c:pt>
                      <c:pt idx="4127">
                        <c:v>27.039389906603301</c:v>
                      </c:pt>
                      <c:pt idx="4128">
                        <c:v>27.045941733573699</c:v>
                      </c:pt>
                      <c:pt idx="4129">
                        <c:v>27.052493560544001</c:v>
                      </c:pt>
                      <c:pt idx="4130">
                        <c:v>27.059045387514299</c:v>
                      </c:pt>
                      <c:pt idx="4131">
                        <c:v>27.065597214484701</c:v>
                      </c:pt>
                      <c:pt idx="4132">
                        <c:v>27.072149041454999</c:v>
                      </c:pt>
                      <c:pt idx="4133">
                        <c:v>27.0787008684254</c:v>
                      </c:pt>
                      <c:pt idx="4134">
                        <c:v>27.085252695395699</c:v>
                      </c:pt>
                      <c:pt idx="4135">
                        <c:v>27.0918045223661</c:v>
                      </c:pt>
                      <c:pt idx="4136">
                        <c:v>27.098356349336399</c:v>
                      </c:pt>
                      <c:pt idx="4137">
                        <c:v>27.104908176306701</c:v>
                      </c:pt>
                      <c:pt idx="4138">
                        <c:v>27.111460003277099</c:v>
                      </c:pt>
                      <c:pt idx="4139">
                        <c:v>27.118011830247401</c:v>
                      </c:pt>
                      <c:pt idx="4140">
                        <c:v>27.124563657217799</c:v>
                      </c:pt>
                      <c:pt idx="4141">
                        <c:v>27.131115484188101</c:v>
                      </c:pt>
                      <c:pt idx="4142">
                        <c:v>27.137667311158399</c:v>
                      </c:pt>
                      <c:pt idx="4143">
                        <c:v>27.1442191381288</c:v>
                      </c:pt>
                      <c:pt idx="4144">
                        <c:v>27.150770965099099</c:v>
                      </c:pt>
                      <c:pt idx="4145">
                        <c:v>27.1573227920695</c:v>
                      </c:pt>
                      <c:pt idx="4146">
                        <c:v>27.163874619039799</c:v>
                      </c:pt>
                      <c:pt idx="4147">
                        <c:v>27.1704264460102</c:v>
                      </c:pt>
                      <c:pt idx="4148">
                        <c:v>27.176978272980499</c:v>
                      </c:pt>
                      <c:pt idx="4149">
                        <c:v>27.183530099950801</c:v>
                      </c:pt>
                      <c:pt idx="4150">
                        <c:v>27.190081926921199</c:v>
                      </c:pt>
                      <c:pt idx="4151">
                        <c:v>27.196633753891501</c:v>
                      </c:pt>
                      <c:pt idx="4152">
                        <c:v>27.203185580861899</c:v>
                      </c:pt>
                      <c:pt idx="4153">
                        <c:v>27.209737407832201</c:v>
                      </c:pt>
                      <c:pt idx="4154">
                        <c:v>27.216289234802598</c:v>
                      </c:pt>
                      <c:pt idx="4155">
                        <c:v>27.2228410617729</c:v>
                      </c:pt>
                      <c:pt idx="4156">
                        <c:v>27.229392888743199</c:v>
                      </c:pt>
                      <c:pt idx="4157">
                        <c:v>27.2359447157136</c:v>
                      </c:pt>
                      <c:pt idx="4158">
                        <c:v>27.242496542683899</c:v>
                      </c:pt>
                      <c:pt idx="4159">
                        <c:v>27.2490483696543</c:v>
                      </c:pt>
                      <c:pt idx="4160">
                        <c:v>27.255600196624599</c:v>
                      </c:pt>
                      <c:pt idx="4161">
                        <c:v>27.262152023595</c:v>
                      </c:pt>
                      <c:pt idx="4162">
                        <c:v>27.268703850565299</c:v>
                      </c:pt>
                      <c:pt idx="4163">
                        <c:v>27.275255677535601</c:v>
                      </c:pt>
                      <c:pt idx="4164">
                        <c:v>27.281807504505998</c:v>
                      </c:pt>
                      <c:pt idx="4165">
                        <c:v>27.2883593314763</c:v>
                      </c:pt>
                      <c:pt idx="4166">
                        <c:v>27.294911158446698</c:v>
                      </c:pt>
                      <c:pt idx="4167">
                        <c:v>27.301462985417</c:v>
                      </c:pt>
                      <c:pt idx="4168">
                        <c:v>27.308014812387398</c:v>
                      </c:pt>
                      <c:pt idx="4169">
                        <c:v>27.3145666393577</c:v>
                      </c:pt>
                      <c:pt idx="4170">
                        <c:v>27.321118466327999</c:v>
                      </c:pt>
                      <c:pt idx="4171">
                        <c:v>27.3276702932984</c:v>
                      </c:pt>
                      <c:pt idx="4172">
                        <c:v>27.334222120268699</c:v>
                      </c:pt>
                      <c:pt idx="4173">
                        <c:v>27.3407739472391</c:v>
                      </c:pt>
                      <c:pt idx="4174">
                        <c:v>27.347325774209398</c:v>
                      </c:pt>
                      <c:pt idx="4175">
                        <c:v>27.3538776011798</c:v>
                      </c:pt>
                      <c:pt idx="4176">
                        <c:v>27.360429428150098</c:v>
                      </c:pt>
                      <c:pt idx="4177">
                        <c:v>27.3669812551204</c:v>
                      </c:pt>
                      <c:pt idx="4178">
                        <c:v>27.373533082090798</c:v>
                      </c:pt>
                      <c:pt idx="4179">
                        <c:v>27.3800849090611</c:v>
                      </c:pt>
                      <c:pt idx="4180">
                        <c:v>27.386636736031502</c:v>
                      </c:pt>
                      <c:pt idx="4181">
                        <c:v>27.3931885630018</c:v>
                      </c:pt>
                      <c:pt idx="4182">
                        <c:v>27.399740389972099</c:v>
                      </c:pt>
                      <c:pt idx="4183">
                        <c:v>27.4062922169425</c:v>
                      </c:pt>
                      <c:pt idx="4184">
                        <c:v>27.412844043912798</c:v>
                      </c:pt>
                      <c:pt idx="4185">
                        <c:v>27.4193958708832</c:v>
                      </c:pt>
                      <c:pt idx="4186">
                        <c:v>27.425947697853498</c:v>
                      </c:pt>
                      <c:pt idx="4187">
                        <c:v>27.4324995248239</c:v>
                      </c:pt>
                      <c:pt idx="4188">
                        <c:v>27.439051351794198</c:v>
                      </c:pt>
                      <c:pt idx="4189">
                        <c:v>27.4456031787645</c:v>
                      </c:pt>
                      <c:pt idx="4190">
                        <c:v>27.452155005734902</c:v>
                      </c:pt>
                      <c:pt idx="4191">
                        <c:v>27.4587068327052</c:v>
                      </c:pt>
                      <c:pt idx="4192">
                        <c:v>27.465258659675602</c:v>
                      </c:pt>
                      <c:pt idx="4193">
                        <c:v>27.4718104866459</c:v>
                      </c:pt>
                      <c:pt idx="4194">
                        <c:v>27.478362313616302</c:v>
                      </c:pt>
                      <c:pt idx="4195">
                        <c:v>27.4849141405866</c:v>
                      </c:pt>
                      <c:pt idx="4196">
                        <c:v>27.491465967556898</c:v>
                      </c:pt>
                      <c:pt idx="4197">
                        <c:v>27.4980177945273</c:v>
                      </c:pt>
                      <c:pt idx="4198">
                        <c:v>27.504569621497598</c:v>
                      </c:pt>
                      <c:pt idx="4199">
                        <c:v>27.511121448468</c:v>
                      </c:pt>
                      <c:pt idx="4200">
                        <c:v>27.517673275438302</c:v>
                      </c:pt>
                      <c:pt idx="4201">
                        <c:v>27.5242251024086</c:v>
                      </c:pt>
                      <c:pt idx="4202">
                        <c:v>27.530776929379002</c:v>
                      </c:pt>
                      <c:pt idx="4203">
                        <c:v>27.5373287563493</c:v>
                      </c:pt>
                      <c:pt idx="4204">
                        <c:v>27.543880583319702</c:v>
                      </c:pt>
                      <c:pt idx="4205">
                        <c:v>27.55043241029</c:v>
                      </c:pt>
                      <c:pt idx="4206">
                        <c:v>27.556984237260401</c:v>
                      </c:pt>
                      <c:pt idx="4207">
                        <c:v>27.5635360642307</c:v>
                      </c:pt>
                      <c:pt idx="4208">
                        <c:v>27.570087891200998</c:v>
                      </c:pt>
                      <c:pt idx="4209">
                        <c:v>27.5766397181714</c:v>
                      </c:pt>
                      <c:pt idx="4210">
                        <c:v>27.583191545141698</c:v>
                      </c:pt>
                      <c:pt idx="4211">
                        <c:v>27.5897433721121</c:v>
                      </c:pt>
                      <c:pt idx="4212">
                        <c:v>27.596295199082402</c:v>
                      </c:pt>
                      <c:pt idx="4213">
                        <c:v>27.6028470260528</c:v>
                      </c:pt>
                      <c:pt idx="4214">
                        <c:v>27.609398853023102</c:v>
                      </c:pt>
                      <c:pt idx="4215">
                        <c:v>27.6159506799934</c:v>
                      </c:pt>
                      <c:pt idx="4216">
                        <c:v>27.622502506963801</c:v>
                      </c:pt>
                      <c:pt idx="4217">
                        <c:v>27.6290543339341</c:v>
                      </c:pt>
                      <c:pt idx="4218">
                        <c:v>27.635606160904501</c:v>
                      </c:pt>
                      <c:pt idx="4219">
                        <c:v>27.6421579878748</c:v>
                      </c:pt>
                      <c:pt idx="4220">
                        <c:v>27.648709814845201</c:v>
                      </c:pt>
                      <c:pt idx="4221">
                        <c:v>27.6552616418155</c:v>
                      </c:pt>
                      <c:pt idx="4222">
                        <c:v>27.661813468785802</c:v>
                      </c:pt>
                      <c:pt idx="4223">
                        <c:v>27.6683652957562</c:v>
                      </c:pt>
                      <c:pt idx="4224">
                        <c:v>27.674917122726502</c:v>
                      </c:pt>
                      <c:pt idx="4225">
                        <c:v>27.6814689496969</c:v>
                      </c:pt>
                      <c:pt idx="4226">
                        <c:v>27.688020776667202</c:v>
                      </c:pt>
                      <c:pt idx="4227">
                        <c:v>27.694572603637599</c:v>
                      </c:pt>
                      <c:pt idx="4228">
                        <c:v>27.701124430607901</c:v>
                      </c:pt>
                      <c:pt idx="4229">
                        <c:v>27.7076762575782</c:v>
                      </c:pt>
                      <c:pt idx="4230">
                        <c:v>27.714228084548601</c:v>
                      </c:pt>
                      <c:pt idx="4231">
                        <c:v>27.7207799115189</c:v>
                      </c:pt>
                      <c:pt idx="4232">
                        <c:v>27.727331738489301</c:v>
                      </c:pt>
                      <c:pt idx="4233">
                        <c:v>27.7338835654596</c:v>
                      </c:pt>
                      <c:pt idx="4234">
                        <c:v>27.740435392430001</c:v>
                      </c:pt>
                      <c:pt idx="4235">
                        <c:v>27.7469872194003</c:v>
                      </c:pt>
                      <c:pt idx="4236">
                        <c:v>27.753539046370602</c:v>
                      </c:pt>
                      <c:pt idx="4237">
                        <c:v>27.760090873340999</c:v>
                      </c:pt>
                      <c:pt idx="4238">
                        <c:v>27.766642700311301</c:v>
                      </c:pt>
                      <c:pt idx="4239">
                        <c:v>27.773194527281699</c:v>
                      </c:pt>
                      <c:pt idx="4240">
                        <c:v>27.779746354252001</c:v>
                      </c:pt>
                      <c:pt idx="4241">
                        <c:v>27.7862981812223</c:v>
                      </c:pt>
                      <c:pt idx="4242">
                        <c:v>27.792850008192701</c:v>
                      </c:pt>
                      <c:pt idx="4243">
                        <c:v>27.799401835163</c:v>
                      </c:pt>
                      <c:pt idx="4244">
                        <c:v>27.805953662133401</c:v>
                      </c:pt>
                      <c:pt idx="4245">
                        <c:v>27.8125054891037</c:v>
                      </c:pt>
                      <c:pt idx="4246">
                        <c:v>27.819057316074101</c:v>
                      </c:pt>
                      <c:pt idx="4247">
                        <c:v>27.825609143044399</c:v>
                      </c:pt>
                      <c:pt idx="4248">
                        <c:v>27.832160970014701</c:v>
                      </c:pt>
                      <c:pt idx="4249">
                        <c:v>27.838712796985099</c:v>
                      </c:pt>
                      <c:pt idx="4250">
                        <c:v>27.845264623955401</c:v>
                      </c:pt>
                      <c:pt idx="4251">
                        <c:v>27.851816450925799</c:v>
                      </c:pt>
                      <c:pt idx="4252">
                        <c:v>27.858368277896101</c:v>
                      </c:pt>
                      <c:pt idx="4253">
                        <c:v>27.864920104866499</c:v>
                      </c:pt>
                      <c:pt idx="4254">
                        <c:v>27.871471931836801</c:v>
                      </c:pt>
                      <c:pt idx="4255">
                        <c:v>27.8780237588071</c:v>
                      </c:pt>
                      <c:pt idx="4256">
                        <c:v>27.884575585777501</c:v>
                      </c:pt>
                      <c:pt idx="4257">
                        <c:v>27.891127412747799</c:v>
                      </c:pt>
                      <c:pt idx="4258">
                        <c:v>27.897679239718201</c:v>
                      </c:pt>
                      <c:pt idx="4259">
                        <c:v>27.904231066688499</c:v>
                      </c:pt>
                      <c:pt idx="4260">
                        <c:v>27.910782893658901</c:v>
                      </c:pt>
                      <c:pt idx="4261">
                        <c:v>27.917334720629199</c:v>
                      </c:pt>
                      <c:pt idx="4262">
                        <c:v>27.923886547599501</c:v>
                      </c:pt>
                      <c:pt idx="4263">
                        <c:v>27.930438374569899</c:v>
                      </c:pt>
                      <c:pt idx="4264">
                        <c:v>27.936990201540201</c:v>
                      </c:pt>
                      <c:pt idx="4265">
                        <c:v>27.943542028510599</c:v>
                      </c:pt>
                      <c:pt idx="4266">
                        <c:v>27.950093855480901</c:v>
                      </c:pt>
                      <c:pt idx="4267">
                        <c:v>27.956645682451299</c:v>
                      </c:pt>
                      <c:pt idx="4268">
                        <c:v>27.963197509421601</c:v>
                      </c:pt>
                      <c:pt idx="4269">
                        <c:v>27.969749336391899</c:v>
                      </c:pt>
                      <c:pt idx="4270">
                        <c:v>27.976301163362301</c:v>
                      </c:pt>
                      <c:pt idx="4271">
                        <c:v>27.982852990332599</c:v>
                      </c:pt>
                      <c:pt idx="4272">
                        <c:v>27.989404817303001</c:v>
                      </c:pt>
                      <c:pt idx="4273">
                        <c:v>27.995956644273299</c:v>
                      </c:pt>
                      <c:pt idx="4274">
                        <c:v>28.002508471243701</c:v>
                      </c:pt>
                      <c:pt idx="4275">
                        <c:v>28.009060298213999</c:v>
                      </c:pt>
                      <c:pt idx="4276">
                        <c:v>28.015612125184301</c:v>
                      </c:pt>
                      <c:pt idx="4277">
                        <c:v>28.022163952154699</c:v>
                      </c:pt>
                      <c:pt idx="4278">
                        <c:v>28.028715779125001</c:v>
                      </c:pt>
                      <c:pt idx="4279">
                        <c:v>28.035267606095399</c:v>
                      </c:pt>
                      <c:pt idx="4280">
                        <c:v>28.041819433065701</c:v>
                      </c:pt>
                      <c:pt idx="4281">
                        <c:v>28.048371260035999</c:v>
                      </c:pt>
                      <c:pt idx="4282">
                        <c:v>28.054923087006401</c:v>
                      </c:pt>
                      <c:pt idx="4283">
                        <c:v>28.061474913976699</c:v>
                      </c:pt>
                      <c:pt idx="4284">
                        <c:v>28.068026740947101</c:v>
                      </c:pt>
                      <c:pt idx="4285">
                        <c:v>28.074578567917399</c:v>
                      </c:pt>
                      <c:pt idx="4286">
                        <c:v>28.081130394887801</c:v>
                      </c:pt>
                      <c:pt idx="4287">
                        <c:v>28.087682221858099</c:v>
                      </c:pt>
                      <c:pt idx="4288">
                        <c:v>28.094234048828401</c:v>
                      </c:pt>
                      <c:pt idx="4289">
                        <c:v>28.100785875798799</c:v>
                      </c:pt>
                      <c:pt idx="4290">
                        <c:v>28.107337702769101</c:v>
                      </c:pt>
                      <c:pt idx="4291">
                        <c:v>28.113889529739499</c:v>
                      </c:pt>
                      <c:pt idx="4292">
                        <c:v>28.120441356709801</c:v>
                      </c:pt>
                      <c:pt idx="4293">
                        <c:v>28.126993183680199</c:v>
                      </c:pt>
                      <c:pt idx="4294">
                        <c:v>28.133545010650501</c:v>
                      </c:pt>
                      <c:pt idx="4295">
                        <c:v>28.140096837620799</c:v>
                      </c:pt>
                      <c:pt idx="4296">
                        <c:v>28.146648664591201</c:v>
                      </c:pt>
                      <c:pt idx="4297">
                        <c:v>28.153200491561499</c:v>
                      </c:pt>
                      <c:pt idx="4298">
                        <c:v>28.159752318531901</c:v>
                      </c:pt>
                      <c:pt idx="4299">
                        <c:v>28.166304145502199</c:v>
                      </c:pt>
                      <c:pt idx="4300">
                        <c:v>28.1728559724726</c:v>
                      </c:pt>
                      <c:pt idx="4301">
                        <c:v>28.179407799442899</c:v>
                      </c:pt>
                      <c:pt idx="4302">
                        <c:v>28.185959626413201</c:v>
                      </c:pt>
                      <c:pt idx="4303">
                        <c:v>28.192511453383599</c:v>
                      </c:pt>
                      <c:pt idx="4304">
                        <c:v>28.199063280353901</c:v>
                      </c:pt>
                      <c:pt idx="4305">
                        <c:v>28.205615107324299</c:v>
                      </c:pt>
                      <c:pt idx="4306">
                        <c:v>28.212166934294601</c:v>
                      </c:pt>
                      <c:pt idx="4307">
                        <c:v>28.218718761264999</c:v>
                      </c:pt>
                      <c:pt idx="4308">
                        <c:v>28.225270588235301</c:v>
                      </c:pt>
                      <c:pt idx="4309">
                        <c:v>28.231822415205599</c:v>
                      </c:pt>
                      <c:pt idx="4310">
                        <c:v>28.238374242176</c:v>
                      </c:pt>
                      <c:pt idx="4311">
                        <c:v>28.244926069146299</c:v>
                      </c:pt>
                      <c:pt idx="4312">
                        <c:v>28.2514778961167</c:v>
                      </c:pt>
                      <c:pt idx="4313">
                        <c:v>28.258029723086999</c:v>
                      </c:pt>
                      <c:pt idx="4314">
                        <c:v>28.264581550057301</c:v>
                      </c:pt>
                      <c:pt idx="4315">
                        <c:v>28.271133377027699</c:v>
                      </c:pt>
                      <c:pt idx="4316">
                        <c:v>28.277685203998001</c:v>
                      </c:pt>
                      <c:pt idx="4317">
                        <c:v>28.284237030968399</c:v>
                      </c:pt>
                      <c:pt idx="4318">
                        <c:v>28.290788857938701</c:v>
                      </c:pt>
                      <c:pt idx="4319">
                        <c:v>28.297340684909098</c:v>
                      </c:pt>
                      <c:pt idx="4320">
                        <c:v>28.3038925118794</c:v>
                      </c:pt>
                      <c:pt idx="4321">
                        <c:v>28.310444338849699</c:v>
                      </c:pt>
                      <c:pt idx="4322">
                        <c:v>28.3169961658201</c:v>
                      </c:pt>
                      <c:pt idx="4323">
                        <c:v>28.323547992790399</c:v>
                      </c:pt>
                      <c:pt idx="4324">
                        <c:v>28.3300998197608</c:v>
                      </c:pt>
                      <c:pt idx="4325">
                        <c:v>28.336651646731099</c:v>
                      </c:pt>
                      <c:pt idx="4326">
                        <c:v>28.3432034737015</c:v>
                      </c:pt>
                      <c:pt idx="4327">
                        <c:v>28.349755300671799</c:v>
                      </c:pt>
                      <c:pt idx="4328">
                        <c:v>28.356307127642101</c:v>
                      </c:pt>
                      <c:pt idx="4329">
                        <c:v>28.362858954612499</c:v>
                      </c:pt>
                      <c:pt idx="4330">
                        <c:v>28.3694107815828</c:v>
                      </c:pt>
                      <c:pt idx="4331">
                        <c:v>28.375962608553198</c:v>
                      </c:pt>
                      <c:pt idx="4332">
                        <c:v>28.3825144355235</c:v>
                      </c:pt>
                      <c:pt idx="4333">
                        <c:v>28.389066262493898</c:v>
                      </c:pt>
                      <c:pt idx="4334">
                        <c:v>28.3956180894642</c:v>
                      </c:pt>
                      <c:pt idx="4335">
                        <c:v>28.402169916434499</c:v>
                      </c:pt>
                      <c:pt idx="4336">
                        <c:v>28.4087217434049</c:v>
                      </c:pt>
                      <c:pt idx="4337">
                        <c:v>28.415273570375199</c:v>
                      </c:pt>
                      <c:pt idx="4338">
                        <c:v>28.4218253973456</c:v>
                      </c:pt>
                      <c:pt idx="4339">
                        <c:v>28.428377224315899</c:v>
                      </c:pt>
                      <c:pt idx="4340">
                        <c:v>28.4349290512863</c:v>
                      </c:pt>
                      <c:pt idx="4341">
                        <c:v>28.441480878256598</c:v>
                      </c:pt>
                      <c:pt idx="4342">
                        <c:v>28.4480327052269</c:v>
                      </c:pt>
                      <c:pt idx="4343">
                        <c:v>28.454584532197298</c:v>
                      </c:pt>
                      <c:pt idx="4344">
                        <c:v>28.4611363591676</c:v>
                      </c:pt>
                      <c:pt idx="4345">
                        <c:v>28.467688186137998</c:v>
                      </c:pt>
                      <c:pt idx="4346">
                        <c:v>28.4742400131083</c:v>
                      </c:pt>
                      <c:pt idx="4347">
                        <c:v>28.480791840078702</c:v>
                      </c:pt>
                      <c:pt idx="4348">
                        <c:v>28.487343667049</c:v>
                      </c:pt>
                      <c:pt idx="4349">
                        <c:v>28.493895494019299</c:v>
                      </c:pt>
                      <c:pt idx="4350">
                        <c:v>28.5004473209897</c:v>
                      </c:pt>
                      <c:pt idx="4351">
                        <c:v>28.506999147959998</c:v>
                      </c:pt>
                      <c:pt idx="4352">
                        <c:v>28.5135509749304</c:v>
                      </c:pt>
                      <c:pt idx="4353">
                        <c:v>28.520102801900698</c:v>
                      </c:pt>
                      <c:pt idx="4354">
                        <c:v>28.526654628871</c:v>
                      </c:pt>
                      <c:pt idx="4355">
                        <c:v>28.533206455841398</c:v>
                      </c:pt>
                      <c:pt idx="4356">
                        <c:v>28.5397582828117</c:v>
                      </c:pt>
                      <c:pt idx="4357">
                        <c:v>28.546310109782102</c:v>
                      </c:pt>
                      <c:pt idx="4358">
                        <c:v>28.5528619367524</c:v>
                      </c:pt>
                      <c:pt idx="4359">
                        <c:v>28.559413763722802</c:v>
                      </c:pt>
                      <c:pt idx="4360">
                        <c:v>28.5659655906931</c:v>
                      </c:pt>
                      <c:pt idx="4361">
                        <c:v>28.572517417663398</c:v>
                      </c:pt>
                      <c:pt idx="4362">
                        <c:v>28.5790692446338</c:v>
                      </c:pt>
                      <c:pt idx="4363">
                        <c:v>28.585621071604098</c:v>
                      </c:pt>
                      <c:pt idx="4364">
                        <c:v>28.5921728985745</c:v>
                      </c:pt>
                      <c:pt idx="4365">
                        <c:v>28.598724725544798</c:v>
                      </c:pt>
                      <c:pt idx="4366">
                        <c:v>28.6052765525152</c:v>
                      </c:pt>
                      <c:pt idx="4367">
                        <c:v>28.611828379485502</c:v>
                      </c:pt>
                      <c:pt idx="4368">
                        <c:v>28.6183802064558</c:v>
                      </c:pt>
                      <c:pt idx="4369">
                        <c:v>28.624932033426202</c:v>
                      </c:pt>
                      <c:pt idx="4370">
                        <c:v>28.6314838603965</c:v>
                      </c:pt>
                      <c:pt idx="4371">
                        <c:v>28.638035687366902</c:v>
                      </c:pt>
                      <c:pt idx="4372">
                        <c:v>28.6445875143372</c:v>
                      </c:pt>
                      <c:pt idx="4373">
                        <c:v>28.651139341307601</c:v>
                      </c:pt>
                      <c:pt idx="4374">
                        <c:v>28.6576911682779</c:v>
                      </c:pt>
                      <c:pt idx="4375">
                        <c:v>28.664242995248198</c:v>
                      </c:pt>
                      <c:pt idx="4376">
                        <c:v>28.6707948222186</c:v>
                      </c:pt>
                      <c:pt idx="4377">
                        <c:v>28.677346649188902</c:v>
                      </c:pt>
                      <c:pt idx="4378">
                        <c:v>28.6838984761593</c:v>
                      </c:pt>
                      <c:pt idx="4379">
                        <c:v>28.690450303129602</c:v>
                      </c:pt>
                      <c:pt idx="4380">
                        <c:v>28.6970021301</c:v>
                      </c:pt>
                      <c:pt idx="4381">
                        <c:v>28.703553957070302</c:v>
                      </c:pt>
                      <c:pt idx="4382">
                        <c:v>28.7101057840406</c:v>
                      </c:pt>
                      <c:pt idx="4383">
                        <c:v>28.716657611011001</c:v>
                      </c:pt>
                      <c:pt idx="4384">
                        <c:v>28.7232094379813</c:v>
                      </c:pt>
                      <c:pt idx="4385">
                        <c:v>28.729761264951701</c:v>
                      </c:pt>
                      <c:pt idx="4386">
                        <c:v>28.736313091922</c:v>
                      </c:pt>
                      <c:pt idx="4387">
                        <c:v>28.742864918892401</c:v>
                      </c:pt>
                      <c:pt idx="4388">
                        <c:v>28.7494167458627</c:v>
                      </c:pt>
                      <c:pt idx="4389">
                        <c:v>28.755968572833002</c:v>
                      </c:pt>
                      <c:pt idx="4390">
                        <c:v>28.7625203998034</c:v>
                      </c:pt>
                      <c:pt idx="4391">
                        <c:v>28.769072226773702</c:v>
                      </c:pt>
                      <c:pt idx="4392">
                        <c:v>28.775624053744099</c:v>
                      </c:pt>
                      <c:pt idx="4393">
                        <c:v>28.782175880714401</c:v>
                      </c:pt>
                      <c:pt idx="4394">
                        <c:v>28.7887277076847</c:v>
                      </c:pt>
                      <c:pt idx="4395">
                        <c:v>28.795279534655101</c:v>
                      </c:pt>
                      <c:pt idx="4396">
                        <c:v>28.8018313616254</c:v>
                      </c:pt>
                      <c:pt idx="4397">
                        <c:v>28.808383188595801</c:v>
                      </c:pt>
                      <c:pt idx="4398">
                        <c:v>28.8149350155661</c:v>
                      </c:pt>
                      <c:pt idx="4399">
                        <c:v>28.821486842536501</c:v>
                      </c:pt>
                      <c:pt idx="4400">
                        <c:v>28.8280386695068</c:v>
                      </c:pt>
                      <c:pt idx="4401">
                        <c:v>28.834590496477102</c:v>
                      </c:pt>
                      <c:pt idx="4402">
                        <c:v>28.8411423234475</c:v>
                      </c:pt>
                      <c:pt idx="4403">
                        <c:v>28.847694150417801</c:v>
                      </c:pt>
                      <c:pt idx="4404">
                        <c:v>28.854245977388199</c:v>
                      </c:pt>
                      <c:pt idx="4405">
                        <c:v>28.860797804358501</c:v>
                      </c:pt>
                      <c:pt idx="4406">
                        <c:v>28.867349631328899</c:v>
                      </c:pt>
                      <c:pt idx="4407">
                        <c:v>28.873901458299201</c:v>
                      </c:pt>
                      <c:pt idx="4408">
                        <c:v>28.8804532852695</c:v>
                      </c:pt>
                      <c:pt idx="4409">
                        <c:v>28.887005112239901</c:v>
                      </c:pt>
                      <c:pt idx="4410">
                        <c:v>28.8935569392102</c:v>
                      </c:pt>
                      <c:pt idx="4411">
                        <c:v>28.900108766180601</c:v>
                      </c:pt>
                      <c:pt idx="4412">
                        <c:v>28.9066605931509</c:v>
                      </c:pt>
                      <c:pt idx="4413">
                        <c:v>28.913212420121301</c:v>
                      </c:pt>
                      <c:pt idx="4414">
                        <c:v>28.919764247091599</c:v>
                      </c:pt>
                      <c:pt idx="4415">
                        <c:v>28.926316074061901</c:v>
                      </c:pt>
                      <c:pt idx="4416">
                        <c:v>28.932867901032299</c:v>
                      </c:pt>
                      <c:pt idx="4417">
                        <c:v>28.939419728002601</c:v>
                      </c:pt>
                      <c:pt idx="4418">
                        <c:v>28.945971554972999</c:v>
                      </c:pt>
                      <c:pt idx="4419">
                        <c:v>28.952523381943301</c:v>
                      </c:pt>
                      <c:pt idx="4420">
                        <c:v>28.959075208913699</c:v>
                      </c:pt>
                      <c:pt idx="4421">
                        <c:v>28.965627035884001</c:v>
                      </c:pt>
                      <c:pt idx="4422">
                        <c:v>28.9721788628543</c:v>
                      </c:pt>
                      <c:pt idx="4423">
                        <c:v>28.978730689824701</c:v>
                      </c:pt>
                      <c:pt idx="4424">
                        <c:v>28.985282516794999</c:v>
                      </c:pt>
                      <c:pt idx="4425">
                        <c:v>28.991834343765401</c:v>
                      </c:pt>
                      <c:pt idx="4426">
                        <c:v>28.998386170735699</c:v>
                      </c:pt>
                      <c:pt idx="4427">
                        <c:v>29.004937997706001</c:v>
                      </c:pt>
                      <c:pt idx="4428">
                        <c:v>29.011489824676399</c:v>
                      </c:pt>
                      <c:pt idx="4429">
                        <c:v>29.018041651646701</c:v>
                      </c:pt>
                      <c:pt idx="4430">
                        <c:v>29.024593478617099</c:v>
                      </c:pt>
                      <c:pt idx="4431">
                        <c:v>29.031145305587401</c:v>
                      </c:pt>
                      <c:pt idx="4432">
                        <c:v>29.037697132557799</c:v>
                      </c:pt>
                      <c:pt idx="4433">
                        <c:v>29.044248959528101</c:v>
                      </c:pt>
                      <c:pt idx="4434">
                        <c:v>29.050800786498399</c:v>
                      </c:pt>
                      <c:pt idx="4435">
                        <c:v>29.057352613468801</c:v>
                      </c:pt>
                      <c:pt idx="4436">
                        <c:v>29.063904440439099</c:v>
                      </c:pt>
                      <c:pt idx="4437">
                        <c:v>29.070456267409501</c:v>
                      </c:pt>
                      <c:pt idx="4438">
                        <c:v>29.077008094379799</c:v>
                      </c:pt>
                      <c:pt idx="4439">
                        <c:v>29.083559921350201</c:v>
                      </c:pt>
                      <c:pt idx="4440">
                        <c:v>29.090111748320499</c:v>
                      </c:pt>
                      <c:pt idx="4441">
                        <c:v>29.096663575290801</c:v>
                      </c:pt>
                      <c:pt idx="4442">
                        <c:v>29.103215402261199</c:v>
                      </c:pt>
                      <c:pt idx="4443">
                        <c:v>29.109767229231501</c:v>
                      </c:pt>
                      <c:pt idx="4444">
                        <c:v>29.116319056201899</c:v>
                      </c:pt>
                      <c:pt idx="4445">
                        <c:v>29.122870883172201</c:v>
                      </c:pt>
                      <c:pt idx="4446">
                        <c:v>29.129422710142599</c:v>
                      </c:pt>
                      <c:pt idx="4447">
                        <c:v>29.135974537112901</c:v>
                      </c:pt>
                      <c:pt idx="4448">
                        <c:v>29.142526364083199</c:v>
                      </c:pt>
                      <c:pt idx="4449">
                        <c:v>29.149078191053601</c:v>
                      </c:pt>
                      <c:pt idx="4450">
                        <c:v>29.155630018023899</c:v>
                      </c:pt>
                      <c:pt idx="4451">
                        <c:v>29.162181844994301</c:v>
                      </c:pt>
                      <c:pt idx="4452">
                        <c:v>29.168733671964599</c:v>
                      </c:pt>
                      <c:pt idx="4453">
                        <c:v>29.175285498935001</c:v>
                      </c:pt>
                      <c:pt idx="4454">
                        <c:v>29.181837325905299</c:v>
                      </c:pt>
                      <c:pt idx="4455">
                        <c:v>29.188389152875601</c:v>
                      </c:pt>
                      <c:pt idx="4456">
                        <c:v>29.194940979845999</c:v>
                      </c:pt>
                      <c:pt idx="4457">
                        <c:v>29.201492806816301</c:v>
                      </c:pt>
                      <c:pt idx="4458">
                        <c:v>29.208044633786699</c:v>
                      </c:pt>
                      <c:pt idx="4459">
                        <c:v>29.214596460757001</c:v>
                      </c:pt>
                      <c:pt idx="4460">
                        <c:v>29.221148287727299</c:v>
                      </c:pt>
                      <c:pt idx="4461">
                        <c:v>29.227700114697701</c:v>
                      </c:pt>
                      <c:pt idx="4462">
                        <c:v>29.234251941667999</c:v>
                      </c:pt>
                      <c:pt idx="4463">
                        <c:v>29.240803768638401</c:v>
                      </c:pt>
                      <c:pt idx="4464">
                        <c:v>29.247355595608699</c:v>
                      </c:pt>
                      <c:pt idx="4465">
                        <c:v>29.2539074225791</c:v>
                      </c:pt>
                      <c:pt idx="4466">
                        <c:v>29.260459249549399</c:v>
                      </c:pt>
                      <c:pt idx="4467">
                        <c:v>29.267011076519701</c:v>
                      </c:pt>
                      <c:pt idx="4468">
                        <c:v>29.273562903490099</c:v>
                      </c:pt>
                      <c:pt idx="4469">
                        <c:v>29.280114730460401</c:v>
                      </c:pt>
                      <c:pt idx="4470">
                        <c:v>29.286666557430799</c:v>
                      </c:pt>
                      <c:pt idx="4471">
                        <c:v>29.293218384401101</c:v>
                      </c:pt>
                      <c:pt idx="4472">
                        <c:v>29.299770211371499</c:v>
                      </c:pt>
                      <c:pt idx="4473">
                        <c:v>29.306322038341801</c:v>
                      </c:pt>
                      <c:pt idx="4474">
                        <c:v>29.312873865312099</c:v>
                      </c:pt>
                      <c:pt idx="4475">
                        <c:v>29.319425692282501</c:v>
                      </c:pt>
                      <c:pt idx="4476">
                        <c:v>29.325977519252799</c:v>
                      </c:pt>
                      <c:pt idx="4477">
                        <c:v>29.3325293462232</c:v>
                      </c:pt>
                      <c:pt idx="4478">
                        <c:v>29.339081173193499</c:v>
                      </c:pt>
                      <c:pt idx="4479">
                        <c:v>29.3456330001639</c:v>
                      </c:pt>
                      <c:pt idx="4480">
                        <c:v>29.352184827134199</c:v>
                      </c:pt>
                      <c:pt idx="4481">
                        <c:v>29.358736654104501</c:v>
                      </c:pt>
                      <c:pt idx="4482">
                        <c:v>29.365288481074899</c:v>
                      </c:pt>
                      <c:pt idx="4483">
                        <c:v>29.371840308045201</c:v>
                      </c:pt>
                      <c:pt idx="4484">
                        <c:v>29.378392135015599</c:v>
                      </c:pt>
                      <c:pt idx="4485">
                        <c:v>29.384943961985901</c:v>
                      </c:pt>
                      <c:pt idx="4486">
                        <c:v>29.391495788956199</c:v>
                      </c:pt>
                      <c:pt idx="4487">
                        <c:v>29.3980476159266</c:v>
                      </c:pt>
                      <c:pt idx="4488">
                        <c:v>29.404599442896899</c:v>
                      </c:pt>
                      <c:pt idx="4489">
                        <c:v>29.4111512698673</c:v>
                      </c:pt>
                      <c:pt idx="4490">
                        <c:v>29.417703096837599</c:v>
                      </c:pt>
                      <c:pt idx="4491">
                        <c:v>29.424254923808</c:v>
                      </c:pt>
                      <c:pt idx="4492">
                        <c:v>29.430806750778299</c:v>
                      </c:pt>
                      <c:pt idx="4493">
                        <c:v>29.4373585777487</c:v>
                      </c:pt>
                      <c:pt idx="4494">
                        <c:v>29.443910404718999</c:v>
                      </c:pt>
                      <c:pt idx="4495">
                        <c:v>29.450462231689301</c:v>
                      </c:pt>
                      <c:pt idx="4496">
                        <c:v>29.457014058659698</c:v>
                      </c:pt>
                      <c:pt idx="4497">
                        <c:v>29.46356588563</c:v>
                      </c:pt>
                      <c:pt idx="4498">
                        <c:v>29.470117712600398</c:v>
                      </c:pt>
                      <c:pt idx="4499">
                        <c:v>29.4766695395707</c:v>
                      </c:pt>
                      <c:pt idx="4500">
                        <c:v>29.483221366540999</c:v>
                      </c:pt>
                      <c:pt idx="4501">
                        <c:v>29.4897731935114</c:v>
                      </c:pt>
                      <c:pt idx="4502">
                        <c:v>29.496325020481699</c:v>
                      </c:pt>
                      <c:pt idx="4503">
                        <c:v>29.5028768474521</c:v>
                      </c:pt>
                      <c:pt idx="4504">
                        <c:v>29.509428674422399</c:v>
                      </c:pt>
                      <c:pt idx="4505">
                        <c:v>29.5159805013928</c:v>
                      </c:pt>
                      <c:pt idx="4506">
                        <c:v>29.522532328363098</c:v>
                      </c:pt>
                      <c:pt idx="4507">
                        <c:v>29.5290841553334</c:v>
                      </c:pt>
                      <c:pt idx="4508">
                        <c:v>29.535635982303798</c:v>
                      </c:pt>
                      <c:pt idx="4509">
                        <c:v>29.5421878092741</c:v>
                      </c:pt>
                      <c:pt idx="4510">
                        <c:v>29.548739636244498</c:v>
                      </c:pt>
                      <c:pt idx="4511">
                        <c:v>29.5552914632148</c:v>
                      </c:pt>
                      <c:pt idx="4512">
                        <c:v>29.561843290185202</c:v>
                      </c:pt>
                      <c:pt idx="4513">
                        <c:v>29.5683951171555</c:v>
                      </c:pt>
                      <c:pt idx="4514">
                        <c:v>29.574946944125799</c:v>
                      </c:pt>
                      <c:pt idx="4515">
                        <c:v>29.5814987710962</c:v>
                      </c:pt>
                      <c:pt idx="4516">
                        <c:v>29.588050598066499</c:v>
                      </c:pt>
                      <c:pt idx="4517">
                        <c:v>29.5946024250369</c:v>
                      </c:pt>
                      <c:pt idx="4518">
                        <c:v>29.601154252007198</c:v>
                      </c:pt>
                      <c:pt idx="4519">
                        <c:v>29.6077060789776</c:v>
                      </c:pt>
                      <c:pt idx="4520">
                        <c:v>29.614257905947898</c:v>
                      </c:pt>
                      <c:pt idx="4521">
                        <c:v>29.6208097329182</c:v>
                      </c:pt>
                      <c:pt idx="4522">
                        <c:v>29.627361559888602</c:v>
                      </c:pt>
                      <c:pt idx="4523">
                        <c:v>29.6339133868589</c:v>
                      </c:pt>
                      <c:pt idx="4524">
                        <c:v>29.640465213829302</c:v>
                      </c:pt>
                      <c:pt idx="4525">
                        <c:v>29.6470170407996</c:v>
                      </c:pt>
                      <c:pt idx="4526">
                        <c:v>29.653568867770002</c:v>
                      </c:pt>
                      <c:pt idx="4527">
                        <c:v>29.6601206947403</c:v>
                      </c:pt>
                      <c:pt idx="4528">
                        <c:v>29.666672521710598</c:v>
                      </c:pt>
                      <c:pt idx="4529">
                        <c:v>29.673224348681</c:v>
                      </c:pt>
                      <c:pt idx="4530">
                        <c:v>29.679776175651298</c:v>
                      </c:pt>
                      <c:pt idx="4531">
                        <c:v>29.6863280026217</c:v>
                      </c:pt>
                      <c:pt idx="4532">
                        <c:v>29.692879829591998</c:v>
                      </c:pt>
                      <c:pt idx="4533">
                        <c:v>29.6994316565623</c:v>
                      </c:pt>
                      <c:pt idx="4534">
                        <c:v>29.705983483532702</c:v>
                      </c:pt>
                      <c:pt idx="4535">
                        <c:v>29.712535310503</c:v>
                      </c:pt>
                      <c:pt idx="4536">
                        <c:v>29.719087137473402</c:v>
                      </c:pt>
                      <c:pt idx="4537">
                        <c:v>29.7256389644437</c:v>
                      </c:pt>
                      <c:pt idx="4538">
                        <c:v>29.732190791414101</c:v>
                      </c:pt>
                      <c:pt idx="4539">
                        <c:v>29.7387426183844</c:v>
                      </c:pt>
                      <c:pt idx="4540">
                        <c:v>29.745294445354698</c:v>
                      </c:pt>
                      <c:pt idx="4541">
                        <c:v>29.7518462723251</c:v>
                      </c:pt>
                      <c:pt idx="4542">
                        <c:v>29.758398099295398</c:v>
                      </c:pt>
                      <c:pt idx="4543">
                        <c:v>29.7649499262658</c:v>
                      </c:pt>
                      <c:pt idx="4544">
                        <c:v>29.771501753236102</c:v>
                      </c:pt>
                      <c:pt idx="4545">
                        <c:v>29.7780535802065</c:v>
                      </c:pt>
                      <c:pt idx="4546">
                        <c:v>29.784605407176802</c:v>
                      </c:pt>
                      <c:pt idx="4547">
                        <c:v>29.7911572341471</c:v>
                      </c:pt>
                      <c:pt idx="4548">
                        <c:v>29.797709061117502</c:v>
                      </c:pt>
                      <c:pt idx="4549">
                        <c:v>29.8042608880878</c:v>
                      </c:pt>
                      <c:pt idx="4550">
                        <c:v>29.810812715058201</c:v>
                      </c:pt>
                      <c:pt idx="4551">
                        <c:v>29.8173645420285</c:v>
                      </c:pt>
                      <c:pt idx="4552">
                        <c:v>29.823916368998901</c:v>
                      </c:pt>
                      <c:pt idx="4553">
                        <c:v>29.8304681959692</c:v>
                      </c:pt>
                      <c:pt idx="4554">
                        <c:v>29.837020022939502</c:v>
                      </c:pt>
                      <c:pt idx="4555">
                        <c:v>29.8435718499099</c:v>
                      </c:pt>
                      <c:pt idx="4556">
                        <c:v>29.850123676880202</c:v>
                      </c:pt>
                      <c:pt idx="4557">
                        <c:v>29.8566755038506</c:v>
                      </c:pt>
                      <c:pt idx="4558">
                        <c:v>29.863227330820902</c:v>
                      </c:pt>
                      <c:pt idx="4559">
                        <c:v>29.869779157791299</c:v>
                      </c:pt>
                      <c:pt idx="4560">
                        <c:v>29.876330984761601</c:v>
                      </c:pt>
                      <c:pt idx="4561">
                        <c:v>29.8828828117319</c:v>
                      </c:pt>
                      <c:pt idx="4562">
                        <c:v>29.889434638702301</c:v>
                      </c:pt>
                      <c:pt idx="4563">
                        <c:v>29.8959864656726</c:v>
                      </c:pt>
                      <c:pt idx="4564">
                        <c:v>29.902538292643001</c:v>
                      </c:pt>
                      <c:pt idx="4565">
                        <c:v>29.9090901196133</c:v>
                      </c:pt>
                      <c:pt idx="4566">
                        <c:v>29.915641946583602</c:v>
                      </c:pt>
                      <c:pt idx="4567">
                        <c:v>29.922193773554</c:v>
                      </c:pt>
                      <c:pt idx="4568">
                        <c:v>29.928745600524302</c:v>
                      </c:pt>
                      <c:pt idx="4569">
                        <c:v>29.935297427494699</c:v>
                      </c:pt>
                      <c:pt idx="4570">
                        <c:v>29.941849254465001</c:v>
                      </c:pt>
                      <c:pt idx="4571">
                        <c:v>29.948401081435399</c:v>
                      </c:pt>
                      <c:pt idx="4572">
                        <c:v>29.954952908405701</c:v>
                      </c:pt>
                      <c:pt idx="4573">
                        <c:v>29.961504735376</c:v>
                      </c:pt>
                      <c:pt idx="4574">
                        <c:v>29.968056562346401</c:v>
                      </c:pt>
                      <c:pt idx="4575">
                        <c:v>29.9746083893167</c:v>
                      </c:pt>
                      <c:pt idx="4576">
                        <c:v>29.981160216287101</c:v>
                      </c:pt>
                      <c:pt idx="4577">
                        <c:v>29.9877120432574</c:v>
                      </c:pt>
                      <c:pt idx="4578">
                        <c:v>29.994263870227801</c:v>
                      </c:pt>
                      <c:pt idx="4579">
                        <c:v>30.000815697198099</c:v>
                      </c:pt>
                      <c:pt idx="4580">
                        <c:v>30.007367524168401</c:v>
                      </c:pt>
                      <c:pt idx="4581">
                        <c:v>30.013919351138799</c:v>
                      </c:pt>
                      <c:pt idx="4582">
                        <c:v>30.020471178109101</c:v>
                      </c:pt>
                      <c:pt idx="4583">
                        <c:v>30.027023005079499</c:v>
                      </c:pt>
                      <c:pt idx="4584">
                        <c:v>30.033574832049801</c:v>
                      </c:pt>
                      <c:pt idx="4585">
                        <c:v>30.040126659020199</c:v>
                      </c:pt>
                      <c:pt idx="4586">
                        <c:v>30.046678485990501</c:v>
                      </c:pt>
                      <c:pt idx="4587">
                        <c:v>30.0532303129608</c:v>
                      </c:pt>
                      <c:pt idx="4588">
                        <c:v>30.059782139931201</c:v>
                      </c:pt>
                      <c:pt idx="4589">
                        <c:v>30.0663339669015</c:v>
                      </c:pt>
                      <c:pt idx="4590">
                        <c:v>30.072885793871901</c:v>
                      </c:pt>
                      <c:pt idx="4591">
                        <c:v>30.079437620842199</c:v>
                      </c:pt>
                      <c:pt idx="4592">
                        <c:v>30.085989447812601</c:v>
                      </c:pt>
                      <c:pt idx="4593">
                        <c:v>30.092541274782899</c:v>
                      </c:pt>
                      <c:pt idx="4594">
                        <c:v>30.099093101753201</c:v>
                      </c:pt>
                      <c:pt idx="4595">
                        <c:v>30.105644928723599</c:v>
                      </c:pt>
                      <c:pt idx="4596">
                        <c:v>30.112196755693901</c:v>
                      </c:pt>
                      <c:pt idx="4597">
                        <c:v>30.118748582664299</c:v>
                      </c:pt>
                      <c:pt idx="4598">
                        <c:v>30.125300409634601</c:v>
                      </c:pt>
                      <c:pt idx="4599">
                        <c:v>30.1318522366049</c:v>
                      </c:pt>
                      <c:pt idx="4600">
                        <c:v>30.138404063575301</c:v>
                      </c:pt>
                      <c:pt idx="4601">
                        <c:v>30.144955890545599</c:v>
                      </c:pt>
                      <c:pt idx="4602">
                        <c:v>30.151507717516001</c:v>
                      </c:pt>
                      <c:pt idx="4603">
                        <c:v>30.158059544486299</c:v>
                      </c:pt>
                      <c:pt idx="4604">
                        <c:v>30.164611371456701</c:v>
                      </c:pt>
                      <c:pt idx="4605">
                        <c:v>30.171163198426999</c:v>
                      </c:pt>
                      <c:pt idx="4606">
                        <c:v>30.177715025397401</c:v>
                      </c:pt>
                      <c:pt idx="4607">
                        <c:v>30.184266852367699</c:v>
                      </c:pt>
                      <c:pt idx="4608">
                        <c:v>30.190818679338001</c:v>
                      </c:pt>
                      <c:pt idx="4609">
                        <c:v>30.197370506308399</c:v>
                      </c:pt>
                      <c:pt idx="4610">
                        <c:v>30.203922333278701</c:v>
                      </c:pt>
                      <c:pt idx="4611">
                        <c:v>30.210474160249099</c:v>
                      </c:pt>
                      <c:pt idx="4612">
                        <c:v>30.217025987219401</c:v>
                      </c:pt>
                      <c:pt idx="4613">
                        <c:v>30.223577814189699</c:v>
                      </c:pt>
                      <c:pt idx="4614">
                        <c:v>30.230129641160101</c:v>
                      </c:pt>
                      <c:pt idx="4615">
                        <c:v>30.236681468130399</c:v>
                      </c:pt>
                      <c:pt idx="4616">
                        <c:v>30.243233295100801</c:v>
                      </c:pt>
                      <c:pt idx="4617">
                        <c:v>30.249785122071099</c:v>
                      </c:pt>
                      <c:pt idx="4618">
                        <c:v>30.256336949041501</c:v>
                      </c:pt>
                      <c:pt idx="4619">
                        <c:v>30.262888776011799</c:v>
                      </c:pt>
                      <c:pt idx="4620">
                        <c:v>30.269440602982101</c:v>
                      </c:pt>
                      <c:pt idx="4621">
                        <c:v>30.275992429952499</c:v>
                      </c:pt>
                      <c:pt idx="4622">
                        <c:v>30.282544256922801</c:v>
                      </c:pt>
                      <c:pt idx="4623">
                        <c:v>30.289096083893199</c:v>
                      </c:pt>
                      <c:pt idx="4624">
                        <c:v>30.295647910863501</c:v>
                      </c:pt>
                      <c:pt idx="4625">
                        <c:v>30.302199737833899</c:v>
                      </c:pt>
                      <c:pt idx="4626">
                        <c:v>30.308751564804201</c:v>
                      </c:pt>
                      <c:pt idx="4627">
                        <c:v>30.315303391774499</c:v>
                      </c:pt>
                      <c:pt idx="4628">
                        <c:v>30.321855218744901</c:v>
                      </c:pt>
                      <c:pt idx="4629">
                        <c:v>30.328407045715199</c:v>
                      </c:pt>
                      <c:pt idx="4630">
                        <c:v>30.334958872685601</c:v>
                      </c:pt>
                      <c:pt idx="4631">
                        <c:v>30.341510699655899</c:v>
                      </c:pt>
                      <c:pt idx="4632">
                        <c:v>30.3480625266263</c:v>
                      </c:pt>
                      <c:pt idx="4633">
                        <c:v>30.354614353596599</c:v>
                      </c:pt>
                      <c:pt idx="4634">
                        <c:v>30.361166180566901</c:v>
                      </c:pt>
                      <c:pt idx="4635">
                        <c:v>30.367718007537299</c:v>
                      </c:pt>
                      <c:pt idx="4636">
                        <c:v>30.374269834507601</c:v>
                      </c:pt>
                      <c:pt idx="4637">
                        <c:v>30.380821661477999</c:v>
                      </c:pt>
                      <c:pt idx="4638">
                        <c:v>30.387373488448301</c:v>
                      </c:pt>
                      <c:pt idx="4639">
                        <c:v>30.393925315418599</c:v>
                      </c:pt>
                      <c:pt idx="4640">
                        <c:v>30.400477142389001</c:v>
                      </c:pt>
                      <c:pt idx="4641">
                        <c:v>30.407028969359299</c:v>
                      </c:pt>
                      <c:pt idx="4642">
                        <c:v>30.4135807963297</c:v>
                      </c:pt>
                      <c:pt idx="4643">
                        <c:v>30.420132623299999</c:v>
                      </c:pt>
                      <c:pt idx="4644">
                        <c:v>30.4266844502704</c:v>
                      </c:pt>
                      <c:pt idx="4645">
                        <c:v>30.433236277240699</c:v>
                      </c:pt>
                      <c:pt idx="4646">
                        <c:v>30.439788104211001</c:v>
                      </c:pt>
                      <c:pt idx="4647">
                        <c:v>30.446339931181399</c:v>
                      </c:pt>
                      <c:pt idx="4648">
                        <c:v>30.452891758151701</c:v>
                      </c:pt>
                      <c:pt idx="4649">
                        <c:v>30.459443585122099</c:v>
                      </c:pt>
                      <c:pt idx="4650">
                        <c:v>30.465995412092401</c:v>
                      </c:pt>
                      <c:pt idx="4651">
                        <c:v>30.472547239062798</c:v>
                      </c:pt>
                      <c:pt idx="4652">
                        <c:v>30.4790990660331</c:v>
                      </c:pt>
                      <c:pt idx="4653">
                        <c:v>30.485650893003399</c:v>
                      </c:pt>
                      <c:pt idx="4654">
                        <c:v>30.4922027199738</c:v>
                      </c:pt>
                      <c:pt idx="4655">
                        <c:v>30.498754546944099</c:v>
                      </c:pt>
                      <c:pt idx="4656">
                        <c:v>30.5053063739145</c:v>
                      </c:pt>
                      <c:pt idx="4657">
                        <c:v>30.511858200884799</c:v>
                      </c:pt>
                      <c:pt idx="4658">
                        <c:v>30.5184100278552</c:v>
                      </c:pt>
                      <c:pt idx="4659">
                        <c:v>30.524961854825499</c:v>
                      </c:pt>
                      <c:pt idx="4660">
                        <c:v>30.531513681795801</c:v>
                      </c:pt>
                      <c:pt idx="4661">
                        <c:v>30.538065508766199</c:v>
                      </c:pt>
                      <c:pt idx="4662">
                        <c:v>30.544617335736501</c:v>
                      </c:pt>
                      <c:pt idx="4663">
                        <c:v>30.551169162706898</c:v>
                      </c:pt>
                      <c:pt idx="4664">
                        <c:v>30.5577209896772</c:v>
                      </c:pt>
                      <c:pt idx="4665">
                        <c:v>30.564272816647499</c:v>
                      </c:pt>
                      <c:pt idx="4666">
                        <c:v>30.5708246436179</c:v>
                      </c:pt>
                      <c:pt idx="4667">
                        <c:v>30.577376470588199</c:v>
                      </c:pt>
                      <c:pt idx="4668">
                        <c:v>30.5839282975586</c:v>
                      </c:pt>
                      <c:pt idx="4669">
                        <c:v>30.590480124528899</c:v>
                      </c:pt>
                      <c:pt idx="4670">
                        <c:v>30.5970319514993</c:v>
                      </c:pt>
                      <c:pt idx="4671">
                        <c:v>30.603583778469599</c:v>
                      </c:pt>
                      <c:pt idx="4672">
                        <c:v>30.610135605439901</c:v>
                      </c:pt>
                      <c:pt idx="4673">
                        <c:v>30.616687432410298</c:v>
                      </c:pt>
                      <c:pt idx="4674">
                        <c:v>30.6232392593806</c:v>
                      </c:pt>
                      <c:pt idx="4675">
                        <c:v>30.629791086350998</c:v>
                      </c:pt>
                      <c:pt idx="4676">
                        <c:v>30.6363429133213</c:v>
                      </c:pt>
                      <c:pt idx="4677">
                        <c:v>30.642894740291698</c:v>
                      </c:pt>
                      <c:pt idx="4678">
                        <c:v>30.649446567262</c:v>
                      </c:pt>
                      <c:pt idx="4679">
                        <c:v>30.655998394232299</c:v>
                      </c:pt>
                      <c:pt idx="4680">
                        <c:v>30.6625502212027</c:v>
                      </c:pt>
                      <c:pt idx="4681">
                        <c:v>30.669102048172999</c:v>
                      </c:pt>
                      <c:pt idx="4682">
                        <c:v>30.6756538751434</c:v>
                      </c:pt>
                      <c:pt idx="4683">
                        <c:v>30.682205702113698</c:v>
                      </c:pt>
                      <c:pt idx="4684">
                        <c:v>30.6887575290841</c:v>
                      </c:pt>
                      <c:pt idx="4685">
                        <c:v>30.695309356054398</c:v>
                      </c:pt>
                      <c:pt idx="4686">
                        <c:v>30.7018611830247</c:v>
                      </c:pt>
                      <c:pt idx="4687">
                        <c:v>30.708413009995098</c:v>
                      </c:pt>
                      <c:pt idx="4688">
                        <c:v>30.7149648369654</c:v>
                      </c:pt>
                      <c:pt idx="4689">
                        <c:v>30.721516663935802</c:v>
                      </c:pt>
                      <c:pt idx="4690">
                        <c:v>30.7280684909061</c:v>
                      </c:pt>
                      <c:pt idx="4691">
                        <c:v>30.734620317876502</c:v>
                      </c:pt>
                      <c:pt idx="4692">
                        <c:v>30.7411721448468</c:v>
                      </c:pt>
                      <c:pt idx="4693">
                        <c:v>30.747723971817098</c:v>
                      </c:pt>
                      <c:pt idx="4694">
                        <c:v>30.7542757987875</c:v>
                      </c:pt>
                      <c:pt idx="4695">
                        <c:v>30.760827625757798</c:v>
                      </c:pt>
                      <c:pt idx="4696">
                        <c:v>30.7673794527282</c:v>
                      </c:pt>
                      <c:pt idx="4697">
                        <c:v>30.773931279698498</c:v>
                      </c:pt>
                      <c:pt idx="4698">
                        <c:v>30.7804831066689</c:v>
                      </c:pt>
                      <c:pt idx="4699">
                        <c:v>30.787034933639202</c:v>
                      </c:pt>
                      <c:pt idx="4700">
                        <c:v>30.7935867606095</c:v>
                      </c:pt>
                      <c:pt idx="4701">
                        <c:v>30.800138587579902</c:v>
                      </c:pt>
                      <c:pt idx="4702">
                        <c:v>30.8066904145502</c:v>
                      </c:pt>
                      <c:pt idx="4703">
                        <c:v>30.813242241520602</c:v>
                      </c:pt>
                      <c:pt idx="4704">
                        <c:v>30.8197940684909</c:v>
                      </c:pt>
                      <c:pt idx="4705">
                        <c:v>30.826345895461198</c:v>
                      </c:pt>
                      <c:pt idx="4706">
                        <c:v>30.8328977224316</c:v>
                      </c:pt>
                      <c:pt idx="4707">
                        <c:v>30.839449549401898</c:v>
                      </c:pt>
                      <c:pt idx="4708">
                        <c:v>30.8460013763723</c:v>
                      </c:pt>
                      <c:pt idx="4709">
                        <c:v>30.852553203342602</c:v>
                      </c:pt>
                      <c:pt idx="4710">
                        <c:v>30.859105030313</c:v>
                      </c:pt>
                      <c:pt idx="4711">
                        <c:v>30.865656857283302</c:v>
                      </c:pt>
                      <c:pt idx="4712">
                        <c:v>30.8722086842536</c:v>
                      </c:pt>
                      <c:pt idx="4713">
                        <c:v>30.878760511224002</c:v>
                      </c:pt>
                      <c:pt idx="4714">
                        <c:v>30.8853123381943</c:v>
                      </c:pt>
                      <c:pt idx="4715">
                        <c:v>30.891864165164701</c:v>
                      </c:pt>
                      <c:pt idx="4716">
                        <c:v>30.898415992135</c:v>
                      </c:pt>
                      <c:pt idx="4717">
                        <c:v>30.904967819105401</c:v>
                      </c:pt>
                      <c:pt idx="4718">
                        <c:v>30.9115196460757</c:v>
                      </c:pt>
                      <c:pt idx="4719">
                        <c:v>30.918071473045998</c:v>
                      </c:pt>
                      <c:pt idx="4720">
                        <c:v>30.9246233000164</c:v>
                      </c:pt>
                      <c:pt idx="4721">
                        <c:v>30.931175126986702</c:v>
                      </c:pt>
                      <c:pt idx="4722">
                        <c:v>30.9377269539571</c:v>
                      </c:pt>
                      <c:pt idx="4723">
                        <c:v>30.944278780927402</c:v>
                      </c:pt>
                      <c:pt idx="4724">
                        <c:v>30.950830607897799</c:v>
                      </c:pt>
                      <c:pt idx="4725">
                        <c:v>30.957382434868101</c:v>
                      </c:pt>
                      <c:pt idx="4726">
                        <c:v>30.9639342618384</c:v>
                      </c:pt>
                      <c:pt idx="4727">
                        <c:v>30.970486088808801</c:v>
                      </c:pt>
                      <c:pt idx="4728">
                        <c:v>30.9770379157791</c:v>
                      </c:pt>
                      <c:pt idx="4729">
                        <c:v>30.983589742749501</c:v>
                      </c:pt>
                      <c:pt idx="4730">
                        <c:v>30.9901415697198</c:v>
                      </c:pt>
                      <c:pt idx="4731">
                        <c:v>30.996693396690201</c:v>
                      </c:pt>
                      <c:pt idx="4732">
                        <c:v>31.0032452236605</c:v>
                      </c:pt>
                      <c:pt idx="4733">
                        <c:v>31.009797050630802</c:v>
                      </c:pt>
                      <c:pt idx="4734">
                        <c:v>31.0163488776012</c:v>
                      </c:pt>
                      <c:pt idx="4735">
                        <c:v>31.022900704571502</c:v>
                      </c:pt>
                      <c:pt idx="4736">
                        <c:v>31.029452531541899</c:v>
                      </c:pt>
                      <c:pt idx="4737">
                        <c:v>31.036004358512201</c:v>
                      </c:pt>
                      <c:pt idx="4738">
                        <c:v>31.042556185482599</c:v>
                      </c:pt>
                      <c:pt idx="4739">
                        <c:v>31.049108012452901</c:v>
                      </c:pt>
                      <c:pt idx="4740">
                        <c:v>31.0556598394232</c:v>
                      </c:pt>
                      <c:pt idx="4741">
                        <c:v>31.062211666393601</c:v>
                      </c:pt>
                      <c:pt idx="4742">
                        <c:v>31.0687634933639</c:v>
                      </c:pt>
                      <c:pt idx="4743">
                        <c:v>31.075315320334301</c:v>
                      </c:pt>
                      <c:pt idx="4744">
                        <c:v>31.0818671473046</c:v>
                      </c:pt>
                      <c:pt idx="4745">
                        <c:v>31.088418974275001</c:v>
                      </c:pt>
                      <c:pt idx="4746">
                        <c:v>31.094970801245299</c:v>
                      </c:pt>
                      <c:pt idx="4747">
                        <c:v>31.101522628215601</c:v>
                      </c:pt>
                      <c:pt idx="4748">
                        <c:v>31.108074455185999</c:v>
                      </c:pt>
                      <c:pt idx="4749">
                        <c:v>31.114626282156301</c:v>
                      </c:pt>
                      <c:pt idx="4750">
                        <c:v>31.121178109126699</c:v>
                      </c:pt>
                      <c:pt idx="4751">
                        <c:v>31.127729936097001</c:v>
                      </c:pt>
                      <c:pt idx="4752">
                        <c:v>31.1342817630673</c:v>
                      </c:pt>
                      <c:pt idx="4753">
                        <c:v>31.140833590037701</c:v>
                      </c:pt>
                      <c:pt idx="4754">
                        <c:v>31.147385417008</c:v>
                      </c:pt>
                      <c:pt idx="4755">
                        <c:v>31.153937243978401</c:v>
                      </c:pt>
                      <c:pt idx="4756">
                        <c:v>31.160489070948699</c:v>
                      </c:pt>
                      <c:pt idx="4757">
                        <c:v>31.167040897919101</c:v>
                      </c:pt>
                      <c:pt idx="4758">
                        <c:v>31.173592724889399</c:v>
                      </c:pt>
                      <c:pt idx="4759">
                        <c:v>31.180144551859701</c:v>
                      </c:pt>
                      <c:pt idx="4760">
                        <c:v>31.186696378830099</c:v>
                      </c:pt>
                      <c:pt idx="4761">
                        <c:v>31.193248205800401</c:v>
                      </c:pt>
                      <c:pt idx="4762">
                        <c:v>31.199800032770799</c:v>
                      </c:pt>
                      <c:pt idx="4763">
                        <c:v>31.206351859741101</c:v>
                      </c:pt>
                      <c:pt idx="4764">
                        <c:v>31.212903686711499</c:v>
                      </c:pt>
                      <c:pt idx="4765">
                        <c:v>31.219455513681801</c:v>
                      </c:pt>
                      <c:pt idx="4766">
                        <c:v>31.226007340652099</c:v>
                      </c:pt>
                      <c:pt idx="4767">
                        <c:v>31.232559167622501</c:v>
                      </c:pt>
                      <c:pt idx="4768">
                        <c:v>31.239110994592799</c:v>
                      </c:pt>
                      <c:pt idx="4769">
                        <c:v>31.245662821563201</c:v>
                      </c:pt>
                      <c:pt idx="4770">
                        <c:v>31.252214648533499</c:v>
                      </c:pt>
                      <c:pt idx="4771">
                        <c:v>31.258766475503901</c:v>
                      </c:pt>
                      <c:pt idx="4772">
                        <c:v>31.265318302474199</c:v>
                      </c:pt>
                      <c:pt idx="4773">
                        <c:v>31.271870129444501</c:v>
                      </c:pt>
                      <c:pt idx="4774">
                        <c:v>31.278421956414899</c:v>
                      </c:pt>
                      <c:pt idx="4775">
                        <c:v>31.284973783385201</c:v>
                      </c:pt>
                      <c:pt idx="4776">
                        <c:v>31.291525610355599</c:v>
                      </c:pt>
                      <c:pt idx="4777">
                        <c:v>31.298077437325901</c:v>
                      </c:pt>
                      <c:pt idx="4778">
                        <c:v>31.304629264296199</c:v>
                      </c:pt>
                      <c:pt idx="4779">
                        <c:v>31.311181091266601</c:v>
                      </c:pt>
                      <c:pt idx="4780">
                        <c:v>31.317732918236899</c:v>
                      </c:pt>
                      <c:pt idx="4781">
                        <c:v>31.324284745207301</c:v>
                      </c:pt>
                      <c:pt idx="4782">
                        <c:v>31.330836572177599</c:v>
                      </c:pt>
                      <c:pt idx="4783">
                        <c:v>31.337388399148001</c:v>
                      </c:pt>
                      <c:pt idx="4784">
                        <c:v>31.343940226118299</c:v>
                      </c:pt>
                      <c:pt idx="4785">
                        <c:v>31.350492053088601</c:v>
                      </c:pt>
                      <c:pt idx="4786">
                        <c:v>31.357043880058999</c:v>
                      </c:pt>
                      <c:pt idx="4787">
                        <c:v>31.363595707029301</c:v>
                      </c:pt>
                      <c:pt idx="4788">
                        <c:v>31.370147533999699</c:v>
                      </c:pt>
                      <c:pt idx="4789">
                        <c:v>31.376699360970001</c:v>
                      </c:pt>
                      <c:pt idx="4790">
                        <c:v>31.383251187940399</c:v>
                      </c:pt>
                      <c:pt idx="4791">
                        <c:v>31.389803014910701</c:v>
                      </c:pt>
                      <c:pt idx="4792">
                        <c:v>31.396354841880999</c:v>
                      </c:pt>
                      <c:pt idx="4793">
                        <c:v>31.402906668851401</c:v>
                      </c:pt>
                      <c:pt idx="4794">
                        <c:v>31.409458495821699</c:v>
                      </c:pt>
                      <c:pt idx="4795">
                        <c:v>31.416010322792101</c:v>
                      </c:pt>
                      <c:pt idx="4796">
                        <c:v>31.422562149762399</c:v>
                      </c:pt>
                      <c:pt idx="4797">
                        <c:v>31.4291139767328</c:v>
                      </c:pt>
                      <c:pt idx="4798">
                        <c:v>31.435665803703099</c:v>
                      </c:pt>
                      <c:pt idx="4799">
                        <c:v>31.442217630673401</c:v>
                      </c:pt>
                      <c:pt idx="4800">
                        <c:v>31.448769457643799</c:v>
                      </c:pt>
                      <c:pt idx="4801">
                        <c:v>31.455321284614101</c:v>
                      </c:pt>
                      <c:pt idx="4802">
                        <c:v>31.461873111584499</c:v>
                      </c:pt>
                      <c:pt idx="4803">
                        <c:v>31.468424938554801</c:v>
                      </c:pt>
                      <c:pt idx="4804">
                        <c:v>31.474976765525199</c:v>
                      </c:pt>
                      <c:pt idx="4805">
                        <c:v>31.481528592495501</c:v>
                      </c:pt>
                      <c:pt idx="4806">
                        <c:v>31.488080419465799</c:v>
                      </c:pt>
                      <c:pt idx="4807">
                        <c:v>31.494632246436201</c:v>
                      </c:pt>
                      <c:pt idx="4808">
                        <c:v>31.501184073406499</c:v>
                      </c:pt>
                      <c:pt idx="4809">
                        <c:v>31.5077359003769</c:v>
                      </c:pt>
                      <c:pt idx="4810">
                        <c:v>31.514287727347199</c:v>
                      </c:pt>
                      <c:pt idx="4811">
                        <c:v>31.520839554317501</c:v>
                      </c:pt>
                      <c:pt idx="4812">
                        <c:v>31.527391381287899</c:v>
                      </c:pt>
                      <c:pt idx="4813">
                        <c:v>31.533943208258201</c:v>
                      </c:pt>
                      <c:pt idx="4814">
                        <c:v>31.540495035228599</c:v>
                      </c:pt>
                      <c:pt idx="4815">
                        <c:v>31.547046862198901</c:v>
                      </c:pt>
                      <c:pt idx="4816">
                        <c:v>31.553598689169299</c:v>
                      </c:pt>
                      <c:pt idx="4817">
                        <c:v>31.560150516139601</c:v>
                      </c:pt>
                      <c:pt idx="4818">
                        <c:v>31.566702343109899</c:v>
                      </c:pt>
                      <c:pt idx="4819">
                        <c:v>31.5732541700803</c:v>
                      </c:pt>
                      <c:pt idx="4820">
                        <c:v>31.579805997050599</c:v>
                      </c:pt>
                      <c:pt idx="4821">
                        <c:v>31.586357824021</c:v>
                      </c:pt>
                      <c:pt idx="4822">
                        <c:v>31.592909650991299</c:v>
                      </c:pt>
                      <c:pt idx="4823">
                        <c:v>31.5994614779617</c:v>
                      </c:pt>
                      <c:pt idx="4824">
                        <c:v>31.606013304931999</c:v>
                      </c:pt>
                      <c:pt idx="4825">
                        <c:v>31.612565131902301</c:v>
                      </c:pt>
                      <c:pt idx="4826">
                        <c:v>31.619116958872699</c:v>
                      </c:pt>
                      <c:pt idx="4827">
                        <c:v>31.625668785843001</c:v>
                      </c:pt>
                      <c:pt idx="4828">
                        <c:v>31.632220612813398</c:v>
                      </c:pt>
                      <c:pt idx="4829">
                        <c:v>31.6387724397837</c:v>
                      </c:pt>
                      <c:pt idx="4830">
                        <c:v>31.645324266754098</c:v>
                      </c:pt>
                      <c:pt idx="4831">
                        <c:v>31.6518760937244</c:v>
                      </c:pt>
                      <c:pt idx="4832">
                        <c:v>31.658427920694699</c:v>
                      </c:pt>
                      <c:pt idx="4833">
                        <c:v>31.6649797476651</c:v>
                      </c:pt>
                      <c:pt idx="4834">
                        <c:v>31.671531574635399</c:v>
                      </c:pt>
                      <c:pt idx="4835">
                        <c:v>31.6780834016058</c:v>
                      </c:pt>
                      <c:pt idx="4836">
                        <c:v>31.684635228576099</c:v>
                      </c:pt>
                      <c:pt idx="4837">
                        <c:v>31.6911870555465</c:v>
                      </c:pt>
                      <c:pt idx="4838">
                        <c:v>31.697738882516798</c:v>
                      </c:pt>
                      <c:pt idx="4839">
                        <c:v>31.7042907094871</c:v>
                      </c:pt>
                      <c:pt idx="4840">
                        <c:v>31.710842536457498</c:v>
                      </c:pt>
                      <c:pt idx="4841">
                        <c:v>31.7173943634278</c:v>
                      </c:pt>
                      <c:pt idx="4842">
                        <c:v>31.723946190398198</c:v>
                      </c:pt>
                      <c:pt idx="4843">
                        <c:v>31.7304980173685</c:v>
                      </c:pt>
                      <c:pt idx="4844">
                        <c:v>31.737049844338902</c:v>
                      </c:pt>
                      <c:pt idx="4845">
                        <c:v>31.7436016713092</c:v>
                      </c:pt>
                      <c:pt idx="4846">
                        <c:v>31.750153498279499</c:v>
                      </c:pt>
                      <c:pt idx="4847">
                        <c:v>31.7567053252499</c:v>
                      </c:pt>
                      <c:pt idx="4848">
                        <c:v>31.763257152220199</c:v>
                      </c:pt>
                      <c:pt idx="4849">
                        <c:v>31.7698089791906</c:v>
                      </c:pt>
                      <c:pt idx="4850">
                        <c:v>31.776360806160898</c:v>
                      </c:pt>
                      <c:pt idx="4851">
                        <c:v>31.7829126331312</c:v>
                      </c:pt>
                      <c:pt idx="4852">
                        <c:v>31.789464460101598</c:v>
                      </c:pt>
                      <c:pt idx="4853">
                        <c:v>31.7960162870719</c:v>
                      </c:pt>
                      <c:pt idx="4854">
                        <c:v>31.802568114042302</c:v>
                      </c:pt>
                      <c:pt idx="4855">
                        <c:v>31.8091199410126</c:v>
                      </c:pt>
                      <c:pt idx="4856">
                        <c:v>31.815671767983002</c:v>
                      </c:pt>
                      <c:pt idx="4857">
                        <c:v>31.8222235949533</c:v>
                      </c:pt>
                      <c:pt idx="4858">
                        <c:v>31.828775421923599</c:v>
                      </c:pt>
                      <c:pt idx="4859">
                        <c:v>31.835327248894</c:v>
                      </c:pt>
                      <c:pt idx="4860">
                        <c:v>31.841879075864298</c:v>
                      </c:pt>
                      <c:pt idx="4861">
                        <c:v>31.8484309028347</c:v>
                      </c:pt>
                      <c:pt idx="4862">
                        <c:v>31.854982729804998</c:v>
                      </c:pt>
                      <c:pt idx="4863">
                        <c:v>31.8615345567754</c:v>
                      </c:pt>
                      <c:pt idx="4864">
                        <c:v>31.868086383745698</c:v>
                      </c:pt>
                      <c:pt idx="4865">
                        <c:v>31.874638210716</c:v>
                      </c:pt>
                      <c:pt idx="4866">
                        <c:v>31.881190037686402</c:v>
                      </c:pt>
                      <c:pt idx="4867">
                        <c:v>31.8877418646567</c:v>
                      </c:pt>
                      <c:pt idx="4868">
                        <c:v>31.894293691627102</c:v>
                      </c:pt>
                      <c:pt idx="4869">
                        <c:v>31.9008455185974</c:v>
                      </c:pt>
                      <c:pt idx="4870">
                        <c:v>31.907397345567801</c:v>
                      </c:pt>
                      <c:pt idx="4871">
                        <c:v>31.9139491725381</c:v>
                      </c:pt>
                      <c:pt idx="4872">
                        <c:v>31.920500999508398</c:v>
                      </c:pt>
                      <c:pt idx="4873">
                        <c:v>31.9270528264788</c:v>
                      </c:pt>
                      <c:pt idx="4874">
                        <c:v>31.933604653449098</c:v>
                      </c:pt>
                      <c:pt idx="4875">
                        <c:v>31.9401564804195</c:v>
                      </c:pt>
                      <c:pt idx="4876">
                        <c:v>31.946708307389802</c:v>
                      </c:pt>
                      <c:pt idx="4877">
                        <c:v>31.9532601343602</c:v>
                      </c:pt>
                      <c:pt idx="4878">
                        <c:v>31.959811961330502</c:v>
                      </c:pt>
                      <c:pt idx="4879">
                        <c:v>31.9663637883008</c:v>
                      </c:pt>
                      <c:pt idx="4880">
                        <c:v>31.972915615271202</c:v>
                      </c:pt>
                      <c:pt idx="4881">
                        <c:v>31.9794674422415</c:v>
                      </c:pt>
                      <c:pt idx="4882">
                        <c:v>31.986019269211901</c:v>
                      </c:pt>
                      <c:pt idx="4883">
                        <c:v>31.9925710961822</c:v>
                      </c:pt>
                      <c:pt idx="4884">
                        <c:v>31.999122923152601</c:v>
                      </c:pt>
                      <c:pt idx="4885">
                        <c:v>32.0056747501229</c:v>
                      </c:pt>
                      <c:pt idx="4886">
                        <c:v>32.012226577093202</c:v>
                      </c:pt>
                      <c:pt idx="4887">
                        <c:v>32.018778404063603</c:v>
                      </c:pt>
                      <c:pt idx="4888">
                        <c:v>32.025330231033898</c:v>
                      </c:pt>
                      <c:pt idx="4889">
                        <c:v>32.0318820580043</c:v>
                      </c:pt>
                      <c:pt idx="4890">
                        <c:v>32.038433884974602</c:v>
                      </c:pt>
                      <c:pt idx="4891">
                        <c:v>32.044985711944904</c:v>
                      </c:pt>
                      <c:pt idx="4892">
                        <c:v>32.051537538915298</c:v>
                      </c:pt>
                      <c:pt idx="4893">
                        <c:v>32.0580893658856</c:v>
                      </c:pt>
                      <c:pt idx="4894">
                        <c:v>32.064641192856001</c:v>
                      </c:pt>
                      <c:pt idx="4895">
                        <c:v>32.071193019826303</c:v>
                      </c:pt>
                      <c:pt idx="4896">
                        <c:v>32.077744846796698</c:v>
                      </c:pt>
                      <c:pt idx="4897">
                        <c:v>32.084296673767</c:v>
                      </c:pt>
                      <c:pt idx="4898">
                        <c:v>32.090848500737302</c:v>
                      </c:pt>
                      <c:pt idx="4899">
                        <c:v>32.097400327707703</c:v>
                      </c:pt>
                      <c:pt idx="4900">
                        <c:v>32.103952154677998</c:v>
                      </c:pt>
                      <c:pt idx="4901">
                        <c:v>32.110503981648399</c:v>
                      </c:pt>
                      <c:pt idx="4902">
                        <c:v>32.117055808618701</c:v>
                      </c:pt>
                      <c:pt idx="4903">
                        <c:v>32.123607635589103</c:v>
                      </c:pt>
                      <c:pt idx="4904">
                        <c:v>32.130159462559398</c:v>
                      </c:pt>
                      <c:pt idx="4905">
                        <c:v>32.1367112895297</c:v>
                      </c:pt>
                      <c:pt idx="4906">
                        <c:v>32.143263116500101</c:v>
                      </c:pt>
                      <c:pt idx="4907">
                        <c:v>32.149814943470403</c:v>
                      </c:pt>
                      <c:pt idx="4908">
                        <c:v>32.156366770440798</c:v>
                      </c:pt>
                      <c:pt idx="4909">
                        <c:v>32.1629185974111</c:v>
                      </c:pt>
                      <c:pt idx="4910">
                        <c:v>32.169470424381501</c:v>
                      </c:pt>
                      <c:pt idx="4911">
                        <c:v>32.176022251351803</c:v>
                      </c:pt>
                      <c:pt idx="4912">
                        <c:v>32.182574078322098</c:v>
                      </c:pt>
                      <c:pt idx="4913">
                        <c:v>32.189125905292499</c:v>
                      </c:pt>
                      <c:pt idx="4914">
                        <c:v>32.195677732262801</c:v>
                      </c:pt>
                      <c:pt idx="4915">
                        <c:v>32.202229559233203</c:v>
                      </c:pt>
                      <c:pt idx="4916">
                        <c:v>32.208781386203498</c:v>
                      </c:pt>
                      <c:pt idx="4917">
                        <c:v>32.2153332131738</c:v>
                      </c:pt>
                      <c:pt idx="4918">
                        <c:v>32.221885040144201</c:v>
                      </c:pt>
                      <c:pt idx="4919">
                        <c:v>32.228436867114503</c:v>
                      </c:pt>
                      <c:pt idx="4920">
                        <c:v>32.234988694084898</c:v>
                      </c:pt>
                      <c:pt idx="4921">
                        <c:v>32.2415405210552</c:v>
                      </c:pt>
                      <c:pt idx="4922">
                        <c:v>32.248092348025601</c:v>
                      </c:pt>
                      <c:pt idx="4923">
                        <c:v>32.254644174995903</c:v>
                      </c:pt>
                      <c:pt idx="4924">
                        <c:v>32.261196001966198</c:v>
                      </c:pt>
                      <c:pt idx="4925">
                        <c:v>32.267747828936599</c:v>
                      </c:pt>
                      <c:pt idx="4926">
                        <c:v>32.274299655906901</c:v>
                      </c:pt>
                      <c:pt idx="4927">
                        <c:v>32.280851482877303</c:v>
                      </c:pt>
                      <c:pt idx="4928">
                        <c:v>32.287403309847598</c:v>
                      </c:pt>
                      <c:pt idx="4929">
                        <c:v>32.293955136817999</c:v>
                      </c:pt>
                      <c:pt idx="4930">
                        <c:v>32.300506963788301</c:v>
                      </c:pt>
                      <c:pt idx="4931">
                        <c:v>32.307058790758603</c:v>
                      </c:pt>
                      <c:pt idx="4932">
                        <c:v>32.313610617728997</c:v>
                      </c:pt>
                      <c:pt idx="4933">
                        <c:v>32.320162444699299</c:v>
                      </c:pt>
                      <c:pt idx="4934">
                        <c:v>32.326714271669701</c:v>
                      </c:pt>
                      <c:pt idx="4935">
                        <c:v>32.333266098640003</c:v>
                      </c:pt>
                      <c:pt idx="4936">
                        <c:v>32.339817925610397</c:v>
                      </c:pt>
                      <c:pt idx="4937">
                        <c:v>32.346369752580699</c:v>
                      </c:pt>
                      <c:pt idx="4938">
                        <c:v>32.352921579551001</c:v>
                      </c:pt>
                      <c:pt idx="4939">
                        <c:v>32.359473406521403</c:v>
                      </c:pt>
                      <c:pt idx="4940">
                        <c:v>32.366025233491698</c:v>
                      </c:pt>
                      <c:pt idx="4941">
                        <c:v>32.372577060462099</c:v>
                      </c:pt>
                      <c:pt idx="4942">
                        <c:v>32.379128887432401</c:v>
                      </c:pt>
                      <c:pt idx="4943">
                        <c:v>32.385680714402802</c:v>
                      </c:pt>
                      <c:pt idx="4944">
                        <c:v>32.392232541373097</c:v>
                      </c:pt>
                      <c:pt idx="4945">
                        <c:v>32.398784368343399</c:v>
                      </c:pt>
                      <c:pt idx="4946">
                        <c:v>32.405336195313801</c:v>
                      </c:pt>
                      <c:pt idx="4947">
                        <c:v>32.411888022284103</c:v>
                      </c:pt>
                      <c:pt idx="4948">
                        <c:v>32.418439849254497</c:v>
                      </c:pt>
                      <c:pt idx="4949">
                        <c:v>32.424991676224799</c:v>
                      </c:pt>
                      <c:pt idx="4950">
                        <c:v>32.431543503195101</c:v>
                      </c:pt>
                      <c:pt idx="4951">
                        <c:v>32.438095330165503</c:v>
                      </c:pt>
                      <c:pt idx="4952">
                        <c:v>32.444647157135797</c:v>
                      </c:pt>
                      <c:pt idx="4953">
                        <c:v>32.451198984106199</c:v>
                      </c:pt>
                      <c:pt idx="4954">
                        <c:v>32.457750811076501</c:v>
                      </c:pt>
                      <c:pt idx="4955">
                        <c:v>32.464302638046902</c:v>
                      </c:pt>
                      <c:pt idx="4956">
                        <c:v>32.470854465017197</c:v>
                      </c:pt>
                      <c:pt idx="4957">
                        <c:v>32.477406291987599</c:v>
                      </c:pt>
                      <c:pt idx="4958">
                        <c:v>32.483958118957901</c:v>
                      </c:pt>
                      <c:pt idx="4959">
                        <c:v>32.490509945928203</c:v>
                      </c:pt>
                      <c:pt idx="4960">
                        <c:v>32.497061772898597</c:v>
                      </c:pt>
                      <c:pt idx="4961">
                        <c:v>32.503613599868899</c:v>
                      </c:pt>
                      <c:pt idx="4962">
                        <c:v>32.510165426839301</c:v>
                      </c:pt>
                      <c:pt idx="4963">
                        <c:v>32.516717253809603</c:v>
                      </c:pt>
                      <c:pt idx="4964">
                        <c:v>32.523269080779897</c:v>
                      </c:pt>
                      <c:pt idx="4965">
                        <c:v>32.529820907750299</c:v>
                      </c:pt>
                      <c:pt idx="4966">
                        <c:v>32.536372734720601</c:v>
                      </c:pt>
                      <c:pt idx="4967">
                        <c:v>32.542924561691002</c:v>
                      </c:pt>
                      <c:pt idx="4968">
                        <c:v>32.549476388661297</c:v>
                      </c:pt>
                      <c:pt idx="4969">
                        <c:v>32.556028215631699</c:v>
                      </c:pt>
                      <c:pt idx="4970">
                        <c:v>32.562580042602001</c:v>
                      </c:pt>
                      <c:pt idx="4971">
                        <c:v>32.569131869572303</c:v>
                      </c:pt>
                      <c:pt idx="4972">
                        <c:v>32.575683696542697</c:v>
                      </c:pt>
                      <c:pt idx="4973">
                        <c:v>32.582235523512999</c:v>
                      </c:pt>
                      <c:pt idx="4974">
                        <c:v>32.5887873504834</c:v>
                      </c:pt>
                      <c:pt idx="4975">
                        <c:v>32.595339177453702</c:v>
                      </c:pt>
                      <c:pt idx="4976">
                        <c:v>32.601891004424097</c:v>
                      </c:pt>
                      <c:pt idx="4977">
                        <c:v>32.608442831394399</c:v>
                      </c:pt>
                      <c:pt idx="4978">
                        <c:v>32.614994658364701</c:v>
                      </c:pt>
                      <c:pt idx="4979">
                        <c:v>32.621546485335102</c:v>
                      </c:pt>
                      <c:pt idx="4980">
                        <c:v>32.628098312305397</c:v>
                      </c:pt>
                      <c:pt idx="4981">
                        <c:v>32.634650139275799</c:v>
                      </c:pt>
                      <c:pt idx="4982">
                        <c:v>32.641201966246101</c:v>
                      </c:pt>
                      <c:pt idx="4983">
                        <c:v>32.647753793216502</c:v>
                      </c:pt>
                      <c:pt idx="4984">
                        <c:v>32.654305620186797</c:v>
                      </c:pt>
                      <c:pt idx="4985">
                        <c:v>32.660857447157099</c:v>
                      </c:pt>
                      <c:pt idx="4986">
                        <c:v>32.6674092741275</c:v>
                      </c:pt>
                      <c:pt idx="4987">
                        <c:v>32.673961101097802</c:v>
                      </c:pt>
                      <c:pt idx="4988">
                        <c:v>32.680512928068197</c:v>
                      </c:pt>
                      <c:pt idx="4989">
                        <c:v>32.687064755038499</c:v>
                      </c:pt>
                      <c:pt idx="4990">
                        <c:v>32.6936165820089</c:v>
                      </c:pt>
                      <c:pt idx="4991">
                        <c:v>32.700168408979202</c:v>
                      </c:pt>
                      <c:pt idx="4992">
                        <c:v>32.706720235949497</c:v>
                      </c:pt>
                      <c:pt idx="4993">
                        <c:v>32.713272062919899</c:v>
                      </c:pt>
                      <c:pt idx="4994">
                        <c:v>32.719823889890201</c:v>
                      </c:pt>
                      <c:pt idx="4995">
                        <c:v>32.726375716860602</c:v>
                      </c:pt>
                      <c:pt idx="4996">
                        <c:v>32.732927543830897</c:v>
                      </c:pt>
                      <c:pt idx="4997">
                        <c:v>32.739479370801199</c:v>
                      </c:pt>
                      <c:pt idx="4998">
                        <c:v>32.7460311977716</c:v>
                      </c:pt>
                      <c:pt idx="4999">
                        <c:v>32.752583024741902</c:v>
                      </c:pt>
                      <c:pt idx="5000">
                        <c:v>32.759134851712297</c:v>
                      </c:pt>
                      <c:pt idx="5001">
                        <c:v>32.765686678682599</c:v>
                      </c:pt>
                      <c:pt idx="5002">
                        <c:v>32.772238505653</c:v>
                      </c:pt>
                      <c:pt idx="5003">
                        <c:v>32.778790332623302</c:v>
                      </c:pt>
                      <c:pt idx="5004">
                        <c:v>32.785342159593597</c:v>
                      </c:pt>
                      <c:pt idx="5005">
                        <c:v>32.791893986563998</c:v>
                      </c:pt>
                      <c:pt idx="5006">
                        <c:v>32.7984458135343</c:v>
                      </c:pt>
                      <c:pt idx="5007">
                        <c:v>32.804997640504702</c:v>
                      </c:pt>
                      <c:pt idx="5008">
                        <c:v>32.811549467474997</c:v>
                      </c:pt>
                      <c:pt idx="5009">
                        <c:v>32.818101294445398</c:v>
                      </c:pt>
                      <c:pt idx="5010">
                        <c:v>32.8246531214157</c:v>
                      </c:pt>
                      <c:pt idx="5011">
                        <c:v>32.831204948386002</c:v>
                      </c:pt>
                      <c:pt idx="5012">
                        <c:v>32.837756775356397</c:v>
                      </c:pt>
                      <c:pt idx="5013">
                        <c:v>32.844308602326699</c:v>
                      </c:pt>
                      <c:pt idx="5014">
                        <c:v>32.8508604292971</c:v>
                      </c:pt>
                      <c:pt idx="5015">
                        <c:v>32.857412256267402</c:v>
                      </c:pt>
                      <c:pt idx="5016">
                        <c:v>32.863964083237803</c:v>
                      </c:pt>
                      <c:pt idx="5017">
                        <c:v>32.870515910208098</c:v>
                      </c:pt>
                      <c:pt idx="5018">
                        <c:v>32.8770677371784</c:v>
                      </c:pt>
                      <c:pt idx="5019">
                        <c:v>32.883619564148802</c:v>
                      </c:pt>
                      <c:pt idx="5020">
                        <c:v>32.890171391119097</c:v>
                      </c:pt>
                      <c:pt idx="5021">
                        <c:v>32.896723218089498</c:v>
                      </c:pt>
                      <c:pt idx="5022">
                        <c:v>32.9032750450598</c:v>
                      </c:pt>
                      <c:pt idx="5023">
                        <c:v>32.909826872030102</c:v>
                      </c:pt>
                      <c:pt idx="5024">
                        <c:v>32.916378699000497</c:v>
                      </c:pt>
                      <c:pt idx="5025">
                        <c:v>32.922930525970798</c:v>
                      </c:pt>
                      <c:pt idx="5026">
                        <c:v>32.9294823529412</c:v>
                      </c:pt>
                      <c:pt idx="5027">
                        <c:v>32.936034179911502</c:v>
                      </c:pt>
                      <c:pt idx="5028">
                        <c:v>32.942586006881903</c:v>
                      </c:pt>
                      <c:pt idx="5029">
                        <c:v>32.949137833852198</c:v>
                      </c:pt>
                      <c:pt idx="5030">
                        <c:v>32.9556896608225</c:v>
                      </c:pt>
                      <c:pt idx="5031">
                        <c:v>32.962241487792902</c:v>
                      </c:pt>
                      <c:pt idx="5032">
                        <c:v>32.968793314763197</c:v>
                      </c:pt>
                      <c:pt idx="5033">
                        <c:v>32.975345141733598</c:v>
                      </c:pt>
                      <c:pt idx="5034">
                        <c:v>32.9818969687039</c:v>
                      </c:pt>
                      <c:pt idx="5035">
                        <c:v>32.988448795674302</c:v>
                      </c:pt>
                      <c:pt idx="5036">
                        <c:v>32.995000622644604</c:v>
                      </c:pt>
                      <c:pt idx="5037">
                        <c:v>33.001552449614998</c:v>
                      </c:pt>
                      <c:pt idx="5038">
                        <c:v>33.0081042765853</c:v>
                      </c:pt>
                      <c:pt idx="5039">
                        <c:v>33.014656103555602</c:v>
                      </c:pt>
                      <c:pt idx="5040">
                        <c:v>33.021207930526003</c:v>
                      </c:pt>
                      <c:pt idx="5041">
                        <c:v>33.027759757496298</c:v>
                      </c:pt>
                      <c:pt idx="5042">
                        <c:v>33.0343115844667</c:v>
                      </c:pt>
                      <c:pt idx="5043">
                        <c:v>33.040863411437002</c:v>
                      </c:pt>
                      <c:pt idx="5044">
                        <c:v>33.047415238407297</c:v>
                      </c:pt>
                      <c:pt idx="5045">
                        <c:v>33.053967065377698</c:v>
                      </c:pt>
                      <c:pt idx="5046">
                        <c:v>33.060518892348</c:v>
                      </c:pt>
                      <c:pt idx="5047">
                        <c:v>33.067070719318401</c:v>
                      </c:pt>
                      <c:pt idx="5048">
                        <c:v>33.073622546288703</c:v>
                      </c:pt>
                      <c:pt idx="5049">
                        <c:v>33.080174373259098</c:v>
                      </c:pt>
                      <c:pt idx="5050">
                        <c:v>33.0867262002294</c:v>
                      </c:pt>
                      <c:pt idx="5051">
                        <c:v>33.093278027199702</c:v>
                      </c:pt>
                      <c:pt idx="5052">
                        <c:v>33.099829854170103</c:v>
                      </c:pt>
                      <c:pt idx="5053">
                        <c:v>33.106381681140398</c:v>
                      </c:pt>
                      <c:pt idx="5054">
                        <c:v>33.1129335081108</c:v>
                      </c:pt>
                      <c:pt idx="5055">
                        <c:v>33.119485335081102</c:v>
                      </c:pt>
                      <c:pt idx="5056">
                        <c:v>33.126037162051503</c:v>
                      </c:pt>
                      <c:pt idx="5057">
                        <c:v>33.132588989021798</c:v>
                      </c:pt>
                      <c:pt idx="5058">
                        <c:v>33.1391408159921</c:v>
                      </c:pt>
                      <c:pt idx="5059">
                        <c:v>33.145692642962501</c:v>
                      </c:pt>
                      <c:pt idx="5060">
                        <c:v>33.152244469932803</c:v>
                      </c:pt>
                      <c:pt idx="5061">
                        <c:v>33.158796296903198</c:v>
                      </c:pt>
                      <c:pt idx="5062">
                        <c:v>33.1653481238735</c:v>
                      </c:pt>
                      <c:pt idx="5063">
                        <c:v>33.171899950843802</c:v>
                      </c:pt>
                      <c:pt idx="5064">
                        <c:v>33.178451777814203</c:v>
                      </c:pt>
                      <c:pt idx="5065">
                        <c:v>33.185003604784498</c:v>
                      </c:pt>
                      <c:pt idx="5066">
                        <c:v>33.1915554317549</c:v>
                      </c:pt>
                      <c:pt idx="5067">
                        <c:v>33.198107258725202</c:v>
                      </c:pt>
                      <c:pt idx="5068">
                        <c:v>33.204659085695603</c:v>
                      </c:pt>
                      <c:pt idx="5069">
                        <c:v>33.211210912665898</c:v>
                      </c:pt>
                      <c:pt idx="5070">
                        <c:v>33.2177627396362</c:v>
                      </c:pt>
                      <c:pt idx="5071">
                        <c:v>33.224314566606601</c:v>
                      </c:pt>
                      <c:pt idx="5072">
                        <c:v>33.230866393576903</c:v>
                      </c:pt>
                      <c:pt idx="5073">
                        <c:v>33.237418220547298</c:v>
                      </c:pt>
                      <c:pt idx="5074">
                        <c:v>33.2439700475176</c:v>
                      </c:pt>
                      <c:pt idx="5075">
                        <c:v>33.250521874488001</c:v>
                      </c:pt>
                      <c:pt idx="5076">
                        <c:v>33.257073701458303</c:v>
                      </c:pt>
                      <c:pt idx="5077">
                        <c:v>33.263625528428598</c:v>
                      </c:pt>
                      <c:pt idx="5078">
                        <c:v>33.270177355398999</c:v>
                      </c:pt>
                      <c:pt idx="5079">
                        <c:v>33.276729182369301</c:v>
                      </c:pt>
                      <c:pt idx="5080">
                        <c:v>33.283281009339703</c:v>
                      </c:pt>
                      <c:pt idx="5081">
                        <c:v>33.289832836309998</c:v>
                      </c:pt>
                      <c:pt idx="5082">
                        <c:v>33.296384663280399</c:v>
                      </c:pt>
                      <c:pt idx="5083">
                        <c:v>33.302936490250701</c:v>
                      </c:pt>
                      <c:pt idx="5084">
                        <c:v>33.309488317221003</c:v>
                      </c:pt>
                      <c:pt idx="5085">
                        <c:v>33.316040144191398</c:v>
                      </c:pt>
                      <c:pt idx="5086">
                        <c:v>33.3225919711617</c:v>
                      </c:pt>
                      <c:pt idx="5087">
                        <c:v>33.329143798132101</c:v>
                      </c:pt>
                      <c:pt idx="5088">
                        <c:v>33.335695625102403</c:v>
                      </c:pt>
                      <c:pt idx="5089">
                        <c:v>33.342247452072797</c:v>
                      </c:pt>
                      <c:pt idx="5090">
                        <c:v>33.348799279043099</c:v>
                      </c:pt>
                      <c:pt idx="5091">
                        <c:v>33.355351106013401</c:v>
                      </c:pt>
                      <c:pt idx="5092">
                        <c:v>33.361902932983803</c:v>
                      </c:pt>
                      <c:pt idx="5093">
                        <c:v>33.368454759954098</c:v>
                      </c:pt>
                      <c:pt idx="5094">
                        <c:v>33.375006586924499</c:v>
                      </c:pt>
                      <c:pt idx="5095">
                        <c:v>33.381558413894801</c:v>
                      </c:pt>
                      <c:pt idx="5096">
                        <c:v>33.388110240865203</c:v>
                      </c:pt>
                      <c:pt idx="5097">
                        <c:v>33.394662067835498</c:v>
                      </c:pt>
                      <c:pt idx="5098">
                        <c:v>33.401213894805799</c:v>
                      </c:pt>
                      <c:pt idx="5099">
                        <c:v>33.407765721776201</c:v>
                      </c:pt>
                      <c:pt idx="5100">
                        <c:v>33.414317548746503</c:v>
                      </c:pt>
                      <c:pt idx="5101">
                        <c:v>33.420869375716897</c:v>
                      </c:pt>
                      <c:pt idx="5102">
                        <c:v>33.427421202687199</c:v>
                      </c:pt>
                      <c:pt idx="5103">
                        <c:v>33.433973029657501</c:v>
                      </c:pt>
                      <c:pt idx="5104">
                        <c:v>33.440524856627903</c:v>
                      </c:pt>
                      <c:pt idx="5105">
                        <c:v>33.447076683598198</c:v>
                      </c:pt>
                      <c:pt idx="5106">
                        <c:v>33.453628510568599</c:v>
                      </c:pt>
                      <c:pt idx="5107">
                        <c:v>33.460180337538901</c:v>
                      </c:pt>
                      <c:pt idx="5108">
                        <c:v>33.466732164509303</c:v>
                      </c:pt>
                      <c:pt idx="5109">
                        <c:v>33.473283991479597</c:v>
                      </c:pt>
                      <c:pt idx="5110">
                        <c:v>33.479835818449899</c:v>
                      </c:pt>
                      <c:pt idx="5111">
                        <c:v>33.486387645420301</c:v>
                      </c:pt>
                      <c:pt idx="5112">
                        <c:v>33.492939472390603</c:v>
                      </c:pt>
                      <c:pt idx="5113">
                        <c:v>33.499491299360997</c:v>
                      </c:pt>
                      <c:pt idx="5114">
                        <c:v>33.506043126331299</c:v>
                      </c:pt>
                      <c:pt idx="5115">
                        <c:v>33.512594953301701</c:v>
                      </c:pt>
                      <c:pt idx="5116">
                        <c:v>33.519146780272003</c:v>
                      </c:pt>
                      <c:pt idx="5117">
                        <c:v>33.525698607242298</c:v>
                      </c:pt>
                      <c:pt idx="5118">
                        <c:v>33.532250434212699</c:v>
                      </c:pt>
                      <c:pt idx="5119">
                        <c:v>33.538802261183001</c:v>
                      </c:pt>
                      <c:pt idx="5120">
                        <c:v>33.545354088153402</c:v>
                      </c:pt>
                      <c:pt idx="5121">
                        <c:v>33.551905915123697</c:v>
                      </c:pt>
                      <c:pt idx="5122">
                        <c:v>33.558457742093999</c:v>
                      </c:pt>
                      <c:pt idx="5123">
                        <c:v>33.565009569064401</c:v>
                      </c:pt>
                      <c:pt idx="5124">
                        <c:v>33.571561396034703</c:v>
                      </c:pt>
                      <c:pt idx="5125">
                        <c:v>33.578113223005097</c:v>
                      </c:pt>
                      <c:pt idx="5126">
                        <c:v>33.584665049975399</c:v>
                      </c:pt>
                      <c:pt idx="5127">
                        <c:v>33.591216876945801</c:v>
                      </c:pt>
                      <c:pt idx="5128">
                        <c:v>33.597768703916103</c:v>
                      </c:pt>
                      <c:pt idx="5129">
                        <c:v>33.604320530886497</c:v>
                      </c:pt>
                      <c:pt idx="5130">
                        <c:v>33.610872357856799</c:v>
                      </c:pt>
                      <c:pt idx="5131">
                        <c:v>33.617424184827101</c:v>
                      </c:pt>
                      <c:pt idx="5132">
                        <c:v>33.623976011797502</c:v>
                      </c:pt>
                      <c:pt idx="5133">
                        <c:v>33.630527838767797</c:v>
                      </c:pt>
                      <c:pt idx="5134">
                        <c:v>33.637079665738199</c:v>
                      </c:pt>
                      <c:pt idx="5135">
                        <c:v>33.643631492708501</c:v>
                      </c:pt>
                      <c:pt idx="5136">
                        <c:v>33.650183319678902</c:v>
                      </c:pt>
                      <c:pt idx="5137">
                        <c:v>33.656735146649197</c:v>
                      </c:pt>
                      <c:pt idx="5138">
                        <c:v>33.663286973619499</c:v>
                      </c:pt>
                      <c:pt idx="5139">
                        <c:v>33.669838800589901</c:v>
                      </c:pt>
                      <c:pt idx="5140">
                        <c:v>33.676390627560203</c:v>
                      </c:pt>
                      <c:pt idx="5141">
                        <c:v>33.682942454530597</c:v>
                      </c:pt>
                      <c:pt idx="5142">
                        <c:v>33.689494281500899</c:v>
                      </c:pt>
                      <c:pt idx="5143">
                        <c:v>33.696046108471201</c:v>
                      </c:pt>
                      <c:pt idx="5144">
                        <c:v>33.702597935441602</c:v>
                      </c:pt>
                      <c:pt idx="5145">
                        <c:v>33.709149762411897</c:v>
                      </c:pt>
                      <c:pt idx="5146">
                        <c:v>33.715701589382299</c:v>
                      </c:pt>
                      <c:pt idx="5147">
                        <c:v>33.722253416352601</c:v>
                      </c:pt>
                      <c:pt idx="5148">
                        <c:v>33.728805243323002</c:v>
                      </c:pt>
                      <c:pt idx="5149">
                        <c:v>33.735357070293297</c:v>
                      </c:pt>
                      <c:pt idx="5150">
                        <c:v>33.741908897263599</c:v>
                      </c:pt>
                      <c:pt idx="5151">
                        <c:v>33.748460724234</c:v>
                      </c:pt>
                      <c:pt idx="5152">
                        <c:v>33.755012551204302</c:v>
                      </c:pt>
                      <c:pt idx="5153">
                        <c:v>33.761564378174697</c:v>
                      </c:pt>
                      <c:pt idx="5154">
                        <c:v>33.768116205144999</c:v>
                      </c:pt>
                      <c:pt idx="5155">
                        <c:v>33.7746680321154</c:v>
                      </c:pt>
                      <c:pt idx="5156">
                        <c:v>33.781219859085702</c:v>
                      </c:pt>
                      <c:pt idx="5157">
                        <c:v>33.787771686055997</c:v>
                      </c:pt>
                      <c:pt idx="5158">
                        <c:v>33.794323513026399</c:v>
                      </c:pt>
                      <c:pt idx="5159">
                        <c:v>33.800875339996701</c:v>
                      </c:pt>
                      <c:pt idx="5160">
                        <c:v>33.807427166967102</c:v>
                      </c:pt>
                      <c:pt idx="5161">
                        <c:v>33.813978993937397</c:v>
                      </c:pt>
                      <c:pt idx="5162">
                        <c:v>33.820530820907798</c:v>
                      </c:pt>
                      <c:pt idx="5163">
                        <c:v>33.8270826478781</c:v>
                      </c:pt>
                      <c:pt idx="5164">
                        <c:v>33.833634474848402</c:v>
                      </c:pt>
                      <c:pt idx="5165">
                        <c:v>33.840186301818797</c:v>
                      </c:pt>
                      <c:pt idx="5166">
                        <c:v>33.846738128789099</c:v>
                      </c:pt>
                      <c:pt idx="5167">
                        <c:v>33.8532899557595</c:v>
                      </c:pt>
                      <c:pt idx="5168">
                        <c:v>33.859841782729802</c:v>
                      </c:pt>
                      <c:pt idx="5169">
                        <c:v>33.866393609700097</c:v>
                      </c:pt>
                      <c:pt idx="5170">
                        <c:v>33.872945436670499</c:v>
                      </c:pt>
                      <c:pt idx="5171">
                        <c:v>33.8794972636408</c:v>
                      </c:pt>
                      <c:pt idx="5172">
                        <c:v>33.886049090611202</c:v>
                      </c:pt>
                      <c:pt idx="5173">
                        <c:v>33.892600917581497</c:v>
                      </c:pt>
                      <c:pt idx="5174">
                        <c:v>33.899152744551898</c:v>
                      </c:pt>
                      <c:pt idx="5175">
                        <c:v>33.9057045715222</c:v>
                      </c:pt>
                      <c:pt idx="5176">
                        <c:v>33.912256398492502</c:v>
                      </c:pt>
                      <c:pt idx="5177">
                        <c:v>33.918808225462897</c:v>
                      </c:pt>
                      <c:pt idx="5178">
                        <c:v>33.925360052433199</c:v>
                      </c:pt>
                      <c:pt idx="5179">
                        <c:v>33.9319118794036</c:v>
                      </c:pt>
                      <c:pt idx="5180">
                        <c:v>33.938463706373902</c:v>
                      </c:pt>
                      <c:pt idx="5181">
                        <c:v>33.945015533344304</c:v>
                      </c:pt>
                      <c:pt idx="5182">
                        <c:v>33.951567360314598</c:v>
                      </c:pt>
                      <c:pt idx="5183">
                        <c:v>33.9581191872849</c:v>
                      </c:pt>
                      <c:pt idx="5184">
                        <c:v>33.964671014255302</c:v>
                      </c:pt>
                      <c:pt idx="5185">
                        <c:v>33.971222841225597</c:v>
                      </c:pt>
                      <c:pt idx="5186">
                        <c:v>33.977774668195998</c:v>
                      </c:pt>
                      <c:pt idx="5187">
                        <c:v>33.9843264951663</c:v>
                      </c:pt>
                      <c:pt idx="5188">
                        <c:v>33.990878322136702</c:v>
                      </c:pt>
                      <c:pt idx="5189">
                        <c:v>33.997430149106997</c:v>
                      </c:pt>
                      <c:pt idx="5190">
                        <c:v>34.003981976077299</c:v>
                      </c:pt>
                      <c:pt idx="5191">
                        <c:v>34.0105338030477</c:v>
                      </c:pt>
                      <c:pt idx="5192">
                        <c:v>34.017085630018002</c:v>
                      </c:pt>
                      <c:pt idx="5193">
                        <c:v>34.023637456988403</c:v>
                      </c:pt>
                      <c:pt idx="5194">
                        <c:v>34.030189283958698</c:v>
                      </c:pt>
                      <c:pt idx="5195">
                        <c:v>34.036741110929</c:v>
                      </c:pt>
                      <c:pt idx="5196">
                        <c:v>34.043292937899402</c:v>
                      </c:pt>
                      <c:pt idx="5197">
                        <c:v>34.049844764869697</c:v>
                      </c:pt>
                      <c:pt idx="5198">
                        <c:v>34.056396591840098</c:v>
                      </c:pt>
                      <c:pt idx="5199">
                        <c:v>34.0629484188104</c:v>
                      </c:pt>
                      <c:pt idx="5200">
                        <c:v>34.069500245780802</c:v>
                      </c:pt>
                      <c:pt idx="5201">
                        <c:v>34.076052072751096</c:v>
                      </c:pt>
                      <c:pt idx="5202">
                        <c:v>34.082603899721398</c:v>
                      </c:pt>
                      <c:pt idx="5203">
                        <c:v>34.0891557266918</c:v>
                      </c:pt>
                      <c:pt idx="5204">
                        <c:v>34.095707553662102</c:v>
                      </c:pt>
                      <c:pt idx="5205">
                        <c:v>34.102259380632503</c:v>
                      </c:pt>
                      <c:pt idx="5206">
                        <c:v>34.108811207602798</c:v>
                      </c:pt>
                      <c:pt idx="5207">
                        <c:v>34.1153630345732</c:v>
                      </c:pt>
                      <c:pt idx="5208">
                        <c:v>34.121914861543502</c:v>
                      </c:pt>
                      <c:pt idx="5209">
                        <c:v>34.128466688513797</c:v>
                      </c:pt>
                      <c:pt idx="5210">
                        <c:v>34.135018515484198</c:v>
                      </c:pt>
                      <c:pt idx="5211">
                        <c:v>34.1415703424545</c:v>
                      </c:pt>
                      <c:pt idx="5212">
                        <c:v>34.148122169424902</c:v>
                      </c:pt>
                      <c:pt idx="5213">
                        <c:v>34.154673996395204</c:v>
                      </c:pt>
                      <c:pt idx="5214">
                        <c:v>34.161225823365598</c:v>
                      </c:pt>
                      <c:pt idx="5215">
                        <c:v>34.1677776503359</c:v>
                      </c:pt>
                      <c:pt idx="5216">
                        <c:v>34.174329477306202</c:v>
                      </c:pt>
                      <c:pt idx="5217">
                        <c:v>34.180881304276603</c:v>
                      </c:pt>
                      <c:pt idx="5218">
                        <c:v>34.187433131246898</c:v>
                      </c:pt>
                      <c:pt idx="5219">
                        <c:v>34.1939849582173</c:v>
                      </c:pt>
                      <c:pt idx="5220">
                        <c:v>34.200536785187602</c:v>
                      </c:pt>
                      <c:pt idx="5221">
                        <c:v>34.207088612158003</c:v>
                      </c:pt>
                      <c:pt idx="5222">
                        <c:v>34.213640439128298</c:v>
                      </c:pt>
                      <c:pt idx="5223">
                        <c:v>34.2201922660986</c:v>
                      </c:pt>
                      <c:pt idx="5224">
                        <c:v>34.226744093069001</c:v>
                      </c:pt>
                      <c:pt idx="5225">
                        <c:v>34.233295920039303</c:v>
                      </c:pt>
                      <c:pt idx="5226">
                        <c:v>34.239847747009698</c:v>
                      </c:pt>
                      <c:pt idx="5227">
                        <c:v>34.24639957398</c:v>
                      </c:pt>
                      <c:pt idx="5228">
                        <c:v>34.252951400950401</c:v>
                      </c:pt>
                      <c:pt idx="5229">
                        <c:v>34.259503227920703</c:v>
                      </c:pt>
                      <c:pt idx="5230">
                        <c:v>34.266055054890998</c:v>
                      </c:pt>
                      <c:pt idx="5231">
                        <c:v>34.2726068818614</c:v>
                      </c:pt>
                      <c:pt idx="5232">
                        <c:v>34.279158708831702</c:v>
                      </c:pt>
                      <c:pt idx="5233">
                        <c:v>34.285710535802103</c:v>
                      </c:pt>
                      <c:pt idx="5234">
                        <c:v>34.292262362772398</c:v>
                      </c:pt>
                      <c:pt idx="5235">
                        <c:v>34.298814189742799</c:v>
                      </c:pt>
                      <c:pt idx="5236">
                        <c:v>34.305366016713101</c:v>
                      </c:pt>
                      <c:pt idx="5237">
                        <c:v>34.311917843683403</c:v>
                      </c:pt>
                      <c:pt idx="5238">
                        <c:v>34.318469670653798</c:v>
                      </c:pt>
                      <c:pt idx="5239">
                        <c:v>34.3250214976241</c:v>
                      </c:pt>
                      <c:pt idx="5240">
                        <c:v>34.331573324594501</c:v>
                      </c:pt>
                      <c:pt idx="5241">
                        <c:v>34.338125151564803</c:v>
                      </c:pt>
                      <c:pt idx="5242">
                        <c:v>34.344676978535098</c:v>
                      </c:pt>
                      <c:pt idx="5243">
                        <c:v>34.3512288055055</c:v>
                      </c:pt>
                      <c:pt idx="5244">
                        <c:v>34.357780632475801</c:v>
                      </c:pt>
                      <c:pt idx="5245">
                        <c:v>34.364332459446203</c:v>
                      </c:pt>
                      <c:pt idx="5246">
                        <c:v>34.370884286416498</c:v>
                      </c:pt>
                      <c:pt idx="5247">
                        <c:v>34.377436113386899</c:v>
                      </c:pt>
                      <c:pt idx="5248">
                        <c:v>34.383987940357201</c:v>
                      </c:pt>
                      <c:pt idx="5249">
                        <c:v>34.390539767327503</c:v>
                      </c:pt>
                      <c:pt idx="5250">
                        <c:v>34.397091594297898</c:v>
                      </c:pt>
                      <c:pt idx="5251">
                        <c:v>34.4036434212682</c:v>
                      </c:pt>
                      <c:pt idx="5252">
                        <c:v>34.410195248238601</c:v>
                      </c:pt>
                      <c:pt idx="5253">
                        <c:v>34.416747075208903</c:v>
                      </c:pt>
                      <c:pt idx="5254">
                        <c:v>34.423298902179297</c:v>
                      </c:pt>
                      <c:pt idx="5255">
                        <c:v>34.429850729149599</c:v>
                      </c:pt>
                      <c:pt idx="5256">
                        <c:v>34.436402556119901</c:v>
                      </c:pt>
                      <c:pt idx="5257">
                        <c:v>34.442954383090303</c:v>
                      </c:pt>
                      <c:pt idx="5258">
                        <c:v>34.449506210060598</c:v>
                      </c:pt>
                      <c:pt idx="5259">
                        <c:v>34.456058037030999</c:v>
                      </c:pt>
                      <c:pt idx="5260">
                        <c:v>34.462609864001301</c:v>
                      </c:pt>
                      <c:pt idx="5261">
                        <c:v>34.469161690971703</c:v>
                      </c:pt>
                      <c:pt idx="5262">
                        <c:v>34.475713517941998</c:v>
                      </c:pt>
                      <c:pt idx="5263">
                        <c:v>34.4822653449123</c:v>
                      </c:pt>
                      <c:pt idx="5264">
                        <c:v>34.488817171882701</c:v>
                      </c:pt>
                      <c:pt idx="5265">
                        <c:v>34.495368998853003</c:v>
                      </c:pt>
                      <c:pt idx="5266">
                        <c:v>34.501920825823397</c:v>
                      </c:pt>
                      <c:pt idx="5267">
                        <c:v>34.508472652793699</c:v>
                      </c:pt>
                      <c:pt idx="5268">
                        <c:v>34.515024479764101</c:v>
                      </c:pt>
                      <c:pt idx="5269">
                        <c:v>34.521576306734403</c:v>
                      </c:pt>
                      <c:pt idx="5270">
                        <c:v>34.528128133704698</c:v>
                      </c:pt>
                      <c:pt idx="5271">
                        <c:v>34.534679960675099</c:v>
                      </c:pt>
                      <c:pt idx="5272">
                        <c:v>34.541231787645401</c:v>
                      </c:pt>
                      <c:pt idx="5273">
                        <c:v>34.547783614615803</c:v>
                      </c:pt>
                      <c:pt idx="5274">
                        <c:v>34.554335441586097</c:v>
                      </c:pt>
                      <c:pt idx="5275">
                        <c:v>34.560887268556399</c:v>
                      </c:pt>
                      <c:pt idx="5276">
                        <c:v>34.567439095526801</c:v>
                      </c:pt>
                      <c:pt idx="5277">
                        <c:v>34.573990922497103</c:v>
                      </c:pt>
                      <c:pt idx="5278">
                        <c:v>34.580542749467497</c:v>
                      </c:pt>
                      <c:pt idx="5279">
                        <c:v>34.587094576437799</c:v>
                      </c:pt>
                      <c:pt idx="5280">
                        <c:v>34.593646403408201</c:v>
                      </c:pt>
                      <c:pt idx="5281">
                        <c:v>34.600198230378503</c:v>
                      </c:pt>
                      <c:pt idx="5282">
                        <c:v>34.606750057348798</c:v>
                      </c:pt>
                      <c:pt idx="5283">
                        <c:v>34.613301884319199</c:v>
                      </c:pt>
                      <c:pt idx="5284">
                        <c:v>34.619853711289501</c:v>
                      </c:pt>
                      <c:pt idx="5285">
                        <c:v>34.626405538259903</c:v>
                      </c:pt>
                      <c:pt idx="5286">
                        <c:v>34.632957365230197</c:v>
                      </c:pt>
                      <c:pt idx="5287">
                        <c:v>34.639509192200599</c:v>
                      </c:pt>
                      <c:pt idx="5288">
                        <c:v>34.646061019170901</c:v>
                      </c:pt>
                      <c:pt idx="5289">
                        <c:v>34.652612846141203</c:v>
                      </c:pt>
                      <c:pt idx="5290">
                        <c:v>34.659164673111597</c:v>
                      </c:pt>
                      <c:pt idx="5291">
                        <c:v>34.665716500081899</c:v>
                      </c:pt>
                      <c:pt idx="5292">
                        <c:v>34.672268327052301</c:v>
                      </c:pt>
                      <c:pt idx="5293">
                        <c:v>34.678820154022603</c:v>
                      </c:pt>
                      <c:pt idx="5294">
                        <c:v>34.685371980992997</c:v>
                      </c:pt>
                      <c:pt idx="5295">
                        <c:v>34.691923807963299</c:v>
                      </c:pt>
                      <c:pt idx="5296">
                        <c:v>34.698475634933601</c:v>
                      </c:pt>
                      <c:pt idx="5297">
                        <c:v>34.705027461904002</c:v>
                      </c:pt>
                      <c:pt idx="5298">
                        <c:v>34.711579288874297</c:v>
                      </c:pt>
                      <c:pt idx="5299">
                        <c:v>34.718131115844699</c:v>
                      </c:pt>
                      <c:pt idx="5300">
                        <c:v>34.724682942815001</c:v>
                      </c:pt>
                      <c:pt idx="5301">
                        <c:v>34.731234769785402</c:v>
                      </c:pt>
                      <c:pt idx="5302">
                        <c:v>34.737786596755697</c:v>
                      </c:pt>
                      <c:pt idx="5303">
                        <c:v>34.744338423725999</c:v>
                      </c:pt>
                      <c:pt idx="5304">
                        <c:v>34.750890250696401</c:v>
                      </c:pt>
                      <c:pt idx="5305">
                        <c:v>34.757442077666703</c:v>
                      </c:pt>
                      <c:pt idx="5306">
                        <c:v>34.763993904637097</c:v>
                      </c:pt>
                      <c:pt idx="5307">
                        <c:v>34.770545731607399</c:v>
                      </c:pt>
                      <c:pt idx="5308">
                        <c:v>34.7770975585778</c:v>
                      </c:pt>
                      <c:pt idx="5309">
                        <c:v>34.783649385548102</c:v>
                      </c:pt>
                      <c:pt idx="5310">
                        <c:v>34.790201212518397</c:v>
                      </c:pt>
                      <c:pt idx="5311">
                        <c:v>34.796753039488799</c:v>
                      </c:pt>
                      <c:pt idx="5312">
                        <c:v>34.803304866459101</c:v>
                      </c:pt>
                      <c:pt idx="5313">
                        <c:v>34.809856693429502</c:v>
                      </c:pt>
                      <c:pt idx="5314">
                        <c:v>34.816408520399797</c:v>
                      </c:pt>
                      <c:pt idx="5315">
                        <c:v>34.822960347370199</c:v>
                      </c:pt>
                      <c:pt idx="5316">
                        <c:v>34.829512174340501</c:v>
                      </c:pt>
                      <c:pt idx="5317">
                        <c:v>34.836064001310802</c:v>
                      </c:pt>
                      <c:pt idx="5318">
                        <c:v>34.842615828281197</c:v>
                      </c:pt>
                      <c:pt idx="5319">
                        <c:v>34.849167655251499</c:v>
                      </c:pt>
                      <c:pt idx="5320">
                        <c:v>34.8557194822219</c:v>
                      </c:pt>
                      <c:pt idx="5321">
                        <c:v>34.862271309192202</c:v>
                      </c:pt>
                      <c:pt idx="5322">
                        <c:v>34.868823136162497</c:v>
                      </c:pt>
                      <c:pt idx="5323">
                        <c:v>34.875374963132899</c:v>
                      </c:pt>
                      <c:pt idx="5324">
                        <c:v>34.881926790103201</c:v>
                      </c:pt>
                      <c:pt idx="5325">
                        <c:v>34.888478617073602</c:v>
                      </c:pt>
                      <c:pt idx="5326">
                        <c:v>34.895030444043897</c:v>
                      </c:pt>
                      <c:pt idx="5327">
                        <c:v>34.901582271014298</c:v>
                      </c:pt>
                      <c:pt idx="5328">
                        <c:v>34.9081340979846</c:v>
                      </c:pt>
                      <c:pt idx="5329">
                        <c:v>34.914685924954902</c:v>
                      </c:pt>
                      <c:pt idx="5330">
                        <c:v>34.921237751925297</c:v>
                      </c:pt>
                      <c:pt idx="5331">
                        <c:v>34.927789578895599</c:v>
                      </c:pt>
                      <c:pt idx="5332">
                        <c:v>34.934341405866</c:v>
                      </c:pt>
                      <c:pt idx="5333">
                        <c:v>34.940893232836302</c:v>
                      </c:pt>
                      <c:pt idx="5334">
                        <c:v>34.947445059806697</c:v>
                      </c:pt>
                      <c:pt idx="5335">
                        <c:v>34.953996886776999</c:v>
                      </c:pt>
                      <c:pt idx="5336">
                        <c:v>34.960548713747301</c:v>
                      </c:pt>
                      <c:pt idx="5337">
                        <c:v>34.967100540717702</c:v>
                      </c:pt>
                      <c:pt idx="5338">
                        <c:v>34.973652367687997</c:v>
                      </c:pt>
                      <c:pt idx="5339">
                        <c:v>34.980204194658398</c:v>
                      </c:pt>
                      <c:pt idx="5340">
                        <c:v>34.9867560216287</c:v>
                      </c:pt>
                      <c:pt idx="5341">
                        <c:v>34.993307848599102</c:v>
                      </c:pt>
                      <c:pt idx="5342">
                        <c:v>34.999859675569397</c:v>
                      </c:pt>
                      <c:pt idx="5343">
                        <c:v>35.006411502539699</c:v>
                      </c:pt>
                      <c:pt idx="5344">
                        <c:v>35.0129633295101</c:v>
                      </c:pt>
                      <c:pt idx="5345">
                        <c:v>35.019515156480402</c:v>
                      </c:pt>
                      <c:pt idx="5346">
                        <c:v>35.026066983450796</c:v>
                      </c:pt>
                      <c:pt idx="5347">
                        <c:v>35.032618810421098</c:v>
                      </c:pt>
                      <c:pt idx="5348">
                        <c:v>35.0391706373914</c:v>
                      </c:pt>
                      <c:pt idx="5349">
                        <c:v>35.045722464361802</c:v>
                      </c:pt>
                      <c:pt idx="5350">
                        <c:v>35.052274291332097</c:v>
                      </c:pt>
                      <c:pt idx="5351">
                        <c:v>35.058826118302498</c:v>
                      </c:pt>
                      <c:pt idx="5352">
                        <c:v>35.0653779452728</c:v>
                      </c:pt>
                      <c:pt idx="5353">
                        <c:v>35.071929772243202</c:v>
                      </c:pt>
                      <c:pt idx="5354">
                        <c:v>35.078481599213497</c:v>
                      </c:pt>
                      <c:pt idx="5355">
                        <c:v>35.085033426183799</c:v>
                      </c:pt>
                      <c:pt idx="5356">
                        <c:v>35.0915852531542</c:v>
                      </c:pt>
                      <c:pt idx="5357">
                        <c:v>35.098137080124502</c:v>
                      </c:pt>
                      <c:pt idx="5358">
                        <c:v>35.104688907094904</c:v>
                      </c:pt>
                      <c:pt idx="5359">
                        <c:v>35.111240734065198</c:v>
                      </c:pt>
                      <c:pt idx="5360">
                        <c:v>35.1177925610356</c:v>
                      </c:pt>
                      <c:pt idx="5361">
                        <c:v>35.124344388005902</c:v>
                      </c:pt>
                      <c:pt idx="5362">
                        <c:v>35.130896214976197</c:v>
                      </c:pt>
                      <c:pt idx="5363">
                        <c:v>35.137448041946598</c:v>
                      </c:pt>
                      <c:pt idx="5364">
                        <c:v>35.1439998689169</c:v>
                      </c:pt>
                      <c:pt idx="5365">
                        <c:v>35.150551695887302</c:v>
                      </c:pt>
                      <c:pt idx="5366">
                        <c:v>35.157103522857597</c:v>
                      </c:pt>
                      <c:pt idx="5367">
                        <c:v>35.163655349827998</c:v>
                      </c:pt>
                      <c:pt idx="5368">
                        <c:v>35.1702071767983</c:v>
                      </c:pt>
                      <c:pt idx="5369">
                        <c:v>35.176759003768602</c:v>
                      </c:pt>
                      <c:pt idx="5370">
                        <c:v>35.183310830739003</c:v>
                      </c:pt>
                      <c:pt idx="5371">
                        <c:v>35.189862657709298</c:v>
                      </c:pt>
                      <c:pt idx="5372">
                        <c:v>35.1964144846797</c:v>
                      </c:pt>
                      <c:pt idx="5373">
                        <c:v>35.202966311650002</c:v>
                      </c:pt>
                      <c:pt idx="5374">
                        <c:v>35.209518138620297</c:v>
                      </c:pt>
                      <c:pt idx="5375">
                        <c:v>35.216069965590698</c:v>
                      </c:pt>
                      <c:pt idx="5376">
                        <c:v>35.222621792561</c:v>
                      </c:pt>
                      <c:pt idx="5377">
                        <c:v>35.229173619531402</c:v>
                      </c:pt>
                      <c:pt idx="5378">
                        <c:v>35.235725446501696</c:v>
                      </c:pt>
                      <c:pt idx="5379">
                        <c:v>35.242277273472098</c:v>
                      </c:pt>
                      <c:pt idx="5380">
                        <c:v>35.2488291004424</c:v>
                      </c:pt>
                      <c:pt idx="5381">
                        <c:v>35.255380927412702</c:v>
                      </c:pt>
                      <c:pt idx="5382">
                        <c:v>35.261932754383103</c:v>
                      </c:pt>
                      <c:pt idx="5383">
                        <c:v>35.268484581353398</c:v>
                      </c:pt>
                      <c:pt idx="5384">
                        <c:v>35.2750364083238</c:v>
                      </c:pt>
                      <c:pt idx="5385">
                        <c:v>35.281588235294102</c:v>
                      </c:pt>
                      <c:pt idx="5386">
                        <c:v>35.288140062264503</c:v>
                      </c:pt>
                      <c:pt idx="5387">
                        <c:v>35.294691889234798</c:v>
                      </c:pt>
                      <c:pt idx="5388">
                        <c:v>35.3012437162052</c:v>
                      </c:pt>
                      <c:pt idx="5389">
                        <c:v>35.307795543175502</c:v>
                      </c:pt>
                      <c:pt idx="5390">
                        <c:v>35.314347370145803</c:v>
                      </c:pt>
                      <c:pt idx="5391">
                        <c:v>35.320899197116198</c:v>
                      </c:pt>
                      <c:pt idx="5392">
                        <c:v>35.3274510240865</c:v>
                      </c:pt>
                      <c:pt idx="5393">
                        <c:v>35.334002851056901</c:v>
                      </c:pt>
                      <c:pt idx="5394">
                        <c:v>35.340554678027203</c:v>
                      </c:pt>
                      <c:pt idx="5395">
                        <c:v>35.347106504997498</c:v>
                      </c:pt>
                      <c:pt idx="5396">
                        <c:v>35.3536583319679</c:v>
                      </c:pt>
                      <c:pt idx="5397">
                        <c:v>35.360210158938202</c:v>
                      </c:pt>
                      <c:pt idx="5398">
                        <c:v>35.366761985908603</c:v>
                      </c:pt>
                      <c:pt idx="5399">
                        <c:v>35.373313812878898</c:v>
                      </c:pt>
                      <c:pt idx="5400">
                        <c:v>35.379865639849299</c:v>
                      </c:pt>
                      <c:pt idx="5401">
                        <c:v>35.386417466819601</c:v>
                      </c:pt>
                      <c:pt idx="5402">
                        <c:v>35.392969293789903</c:v>
                      </c:pt>
                      <c:pt idx="5403">
                        <c:v>35.399521120760298</c:v>
                      </c:pt>
                      <c:pt idx="5404">
                        <c:v>35.4060729477306</c:v>
                      </c:pt>
                      <c:pt idx="5405">
                        <c:v>35.412624774701001</c:v>
                      </c:pt>
                      <c:pt idx="5406">
                        <c:v>35.419176601671303</c:v>
                      </c:pt>
                      <c:pt idx="5407">
                        <c:v>35.425728428641698</c:v>
                      </c:pt>
                      <c:pt idx="5408">
                        <c:v>35.432280255612</c:v>
                      </c:pt>
                      <c:pt idx="5409">
                        <c:v>35.438832082582302</c:v>
                      </c:pt>
                      <c:pt idx="5410">
                        <c:v>35.445383909552703</c:v>
                      </c:pt>
                      <c:pt idx="5411">
                        <c:v>35.451935736522998</c:v>
                      </c:pt>
                      <c:pt idx="5412">
                        <c:v>35.458487563493399</c:v>
                      </c:pt>
                      <c:pt idx="5413">
                        <c:v>35.465039390463701</c:v>
                      </c:pt>
                      <c:pt idx="5414">
                        <c:v>35.471591217434003</c:v>
                      </c:pt>
                      <c:pt idx="5415">
                        <c:v>35.478143044404398</c:v>
                      </c:pt>
                      <c:pt idx="5416">
                        <c:v>35.4846948713747</c:v>
                      </c:pt>
                      <c:pt idx="5417">
                        <c:v>35.491246698345101</c:v>
                      </c:pt>
                      <c:pt idx="5418">
                        <c:v>35.497798525315403</c:v>
                      </c:pt>
                      <c:pt idx="5419">
                        <c:v>35.504350352285797</c:v>
                      </c:pt>
                      <c:pt idx="5420">
                        <c:v>35.510902179256099</c:v>
                      </c:pt>
                      <c:pt idx="5421">
                        <c:v>35.517454006226401</c:v>
                      </c:pt>
                      <c:pt idx="5422">
                        <c:v>35.524005833196803</c:v>
                      </c:pt>
                      <c:pt idx="5423">
                        <c:v>35.530557660167098</c:v>
                      </c:pt>
                      <c:pt idx="5424">
                        <c:v>35.537109487137499</c:v>
                      </c:pt>
                      <c:pt idx="5425">
                        <c:v>35.543661314107801</c:v>
                      </c:pt>
                      <c:pt idx="5426">
                        <c:v>35.550213141078203</c:v>
                      </c:pt>
                      <c:pt idx="5427">
                        <c:v>35.556764968048498</c:v>
                      </c:pt>
                      <c:pt idx="5428">
                        <c:v>35.5633167950188</c:v>
                      </c:pt>
                      <c:pt idx="5429">
                        <c:v>35.569868621989201</c:v>
                      </c:pt>
                      <c:pt idx="5430">
                        <c:v>35.576420448959503</c:v>
                      </c:pt>
                      <c:pt idx="5431">
                        <c:v>35.582972275929897</c:v>
                      </c:pt>
                      <c:pt idx="5432">
                        <c:v>35.589524102900199</c:v>
                      </c:pt>
                      <c:pt idx="5433">
                        <c:v>35.596075929870601</c:v>
                      </c:pt>
                      <c:pt idx="5434">
                        <c:v>35.602627756840903</c:v>
                      </c:pt>
                      <c:pt idx="5435">
                        <c:v>35.609179583811198</c:v>
                      </c:pt>
                      <c:pt idx="5436">
                        <c:v>35.615731410781599</c:v>
                      </c:pt>
                      <c:pt idx="5437">
                        <c:v>35.622283237751901</c:v>
                      </c:pt>
                      <c:pt idx="5438">
                        <c:v>35.628835064722303</c:v>
                      </c:pt>
                      <c:pt idx="5439">
                        <c:v>35.635386891692598</c:v>
                      </c:pt>
                      <c:pt idx="5440">
                        <c:v>35.641938718662999</c:v>
                      </c:pt>
                      <c:pt idx="5441">
                        <c:v>35.648490545633301</c:v>
                      </c:pt>
                      <c:pt idx="5442">
                        <c:v>35.655042372603603</c:v>
                      </c:pt>
                      <c:pt idx="5443">
                        <c:v>35.661594199573997</c:v>
                      </c:pt>
                      <c:pt idx="5444">
                        <c:v>35.668146026544299</c:v>
                      </c:pt>
                      <c:pt idx="5445">
                        <c:v>35.674697853514701</c:v>
                      </c:pt>
                      <c:pt idx="5446">
                        <c:v>35.681249680485003</c:v>
                      </c:pt>
                      <c:pt idx="5447">
                        <c:v>35.687801507455397</c:v>
                      </c:pt>
                      <c:pt idx="5448">
                        <c:v>35.694353334425699</c:v>
                      </c:pt>
                      <c:pt idx="5449">
                        <c:v>35.700905161396001</c:v>
                      </c:pt>
                      <c:pt idx="5450">
                        <c:v>35.707456988366403</c:v>
                      </c:pt>
                      <c:pt idx="5451">
                        <c:v>35.714008815336697</c:v>
                      </c:pt>
                      <c:pt idx="5452">
                        <c:v>35.720560642307099</c:v>
                      </c:pt>
                      <c:pt idx="5453">
                        <c:v>35.727112469277401</c:v>
                      </c:pt>
                      <c:pt idx="5454">
                        <c:v>35.733664296247703</c:v>
                      </c:pt>
                      <c:pt idx="5455">
                        <c:v>35.740216123218097</c:v>
                      </c:pt>
                      <c:pt idx="5456">
                        <c:v>35.746767950188399</c:v>
                      </c:pt>
                      <c:pt idx="5457">
                        <c:v>35.753319777158801</c:v>
                      </c:pt>
                      <c:pt idx="5458">
                        <c:v>35.759871604129103</c:v>
                      </c:pt>
                      <c:pt idx="5459">
                        <c:v>35.766423431099497</c:v>
                      </c:pt>
                      <c:pt idx="5460">
                        <c:v>35.772975258069799</c:v>
                      </c:pt>
                      <c:pt idx="5461">
                        <c:v>35.779527085040101</c:v>
                      </c:pt>
                      <c:pt idx="5462">
                        <c:v>35.786078912010503</c:v>
                      </c:pt>
                      <c:pt idx="5463">
                        <c:v>35.792630738980797</c:v>
                      </c:pt>
                      <c:pt idx="5464">
                        <c:v>35.799182565951199</c:v>
                      </c:pt>
                      <c:pt idx="5465">
                        <c:v>35.805734392921501</c:v>
                      </c:pt>
                      <c:pt idx="5466">
                        <c:v>35.812286219891902</c:v>
                      </c:pt>
                      <c:pt idx="5467">
                        <c:v>35.818838046862197</c:v>
                      </c:pt>
                      <c:pt idx="5468">
                        <c:v>35.825389873832499</c:v>
                      </c:pt>
                      <c:pt idx="5469">
                        <c:v>35.831941700802901</c:v>
                      </c:pt>
                      <c:pt idx="5470">
                        <c:v>35.838493527773203</c:v>
                      </c:pt>
                      <c:pt idx="5471">
                        <c:v>35.845045354743597</c:v>
                      </c:pt>
                      <c:pt idx="5472">
                        <c:v>35.851597181713899</c:v>
                      </c:pt>
                      <c:pt idx="5473">
                        <c:v>35.858149008684201</c:v>
                      </c:pt>
                      <c:pt idx="5474">
                        <c:v>35.864700835654602</c:v>
                      </c:pt>
                      <c:pt idx="5475">
                        <c:v>35.871252662624897</c:v>
                      </c:pt>
                      <c:pt idx="5476">
                        <c:v>35.877804489595299</c:v>
                      </c:pt>
                      <c:pt idx="5477">
                        <c:v>35.884356316565601</c:v>
                      </c:pt>
                      <c:pt idx="5478">
                        <c:v>35.890908143536002</c:v>
                      </c:pt>
                      <c:pt idx="5479">
                        <c:v>35.897459970506297</c:v>
                      </c:pt>
                      <c:pt idx="5480">
                        <c:v>35.904011797476699</c:v>
                      </c:pt>
                      <c:pt idx="5481">
                        <c:v>35.910563624447001</c:v>
                      </c:pt>
                      <c:pt idx="5482">
                        <c:v>35.917115451417303</c:v>
                      </c:pt>
                      <c:pt idx="5483">
                        <c:v>35.923667278387697</c:v>
                      </c:pt>
                      <c:pt idx="5484">
                        <c:v>35.930219105357999</c:v>
                      </c:pt>
                      <c:pt idx="5485">
                        <c:v>35.9367709323284</c:v>
                      </c:pt>
                      <c:pt idx="5486">
                        <c:v>35.943322759298702</c:v>
                      </c:pt>
                      <c:pt idx="5487">
                        <c:v>35.949874586269097</c:v>
                      </c:pt>
                      <c:pt idx="5488">
                        <c:v>35.956426413239399</c:v>
                      </c:pt>
                      <c:pt idx="5489">
                        <c:v>35.962978240209701</c:v>
                      </c:pt>
                      <c:pt idx="5490">
                        <c:v>35.969530067180102</c:v>
                      </c:pt>
                      <c:pt idx="5491">
                        <c:v>35.976081894150397</c:v>
                      </c:pt>
                      <c:pt idx="5492">
                        <c:v>35.982633721120798</c:v>
                      </c:pt>
                      <c:pt idx="5493">
                        <c:v>35.9891855480911</c:v>
                      </c:pt>
                      <c:pt idx="5494">
                        <c:v>35.995737375061402</c:v>
                      </c:pt>
                      <c:pt idx="5495">
                        <c:v>36.002289202031797</c:v>
                      </c:pt>
                      <c:pt idx="5496">
                        <c:v>36.008841029002099</c:v>
                      </c:pt>
                      <c:pt idx="5497">
                        <c:v>36.0153928559725</c:v>
                      </c:pt>
                      <c:pt idx="5498">
                        <c:v>36.021944682942802</c:v>
                      </c:pt>
                      <c:pt idx="5499">
                        <c:v>36.028496509913197</c:v>
                      </c:pt>
                      <c:pt idx="5500">
                        <c:v>36.035048336883499</c:v>
                      </c:pt>
                      <c:pt idx="5501">
                        <c:v>36.041600163853801</c:v>
                      </c:pt>
                      <c:pt idx="5502">
                        <c:v>36.048151990824202</c:v>
                      </c:pt>
                      <c:pt idx="5503">
                        <c:v>36.054703817794497</c:v>
                      </c:pt>
                      <c:pt idx="5504">
                        <c:v>36.061255644764898</c:v>
                      </c:pt>
                      <c:pt idx="5505">
                        <c:v>36.0678074717352</c:v>
                      </c:pt>
                      <c:pt idx="5506">
                        <c:v>36.074359298705602</c:v>
                      </c:pt>
                      <c:pt idx="5507">
                        <c:v>36.080911125675897</c:v>
                      </c:pt>
                      <c:pt idx="5508">
                        <c:v>36.087462952646199</c:v>
                      </c:pt>
                      <c:pt idx="5509">
                        <c:v>36.0940147796166</c:v>
                      </c:pt>
                      <c:pt idx="5510">
                        <c:v>36.100566606586902</c:v>
                      </c:pt>
                      <c:pt idx="5511">
                        <c:v>36.107118433557297</c:v>
                      </c:pt>
                      <c:pt idx="5512">
                        <c:v>36.113670260527599</c:v>
                      </c:pt>
                      <c:pt idx="5513">
                        <c:v>36.120222087498</c:v>
                      </c:pt>
                      <c:pt idx="5514">
                        <c:v>36.126773914468302</c:v>
                      </c:pt>
                      <c:pt idx="5515">
                        <c:v>36.133325741438597</c:v>
                      </c:pt>
                      <c:pt idx="5516">
                        <c:v>36.139877568408998</c:v>
                      </c:pt>
                      <c:pt idx="5517">
                        <c:v>36.1464293953793</c:v>
                      </c:pt>
                      <c:pt idx="5518">
                        <c:v>36.152981222349702</c:v>
                      </c:pt>
                      <c:pt idx="5519">
                        <c:v>36.159533049319997</c:v>
                      </c:pt>
                      <c:pt idx="5520">
                        <c:v>36.166084876290299</c:v>
                      </c:pt>
                      <c:pt idx="5521">
                        <c:v>36.1726367032607</c:v>
                      </c:pt>
                      <c:pt idx="5522">
                        <c:v>36.179188530231002</c:v>
                      </c:pt>
                      <c:pt idx="5523">
                        <c:v>36.185740357201396</c:v>
                      </c:pt>
                      <c:pt idx="5524">
                        <c:v>36.192292184171698</c:v>
                      </c:pt>
                      <c:pt idx="5525">
                        <c:v>36.1988440111421</c:v>
                      </c:pt>
                      <c:pt idx="5526">
                        <c:v>36.205395838112402</c:v>
                      </c:pt>
                      <c:pt idx="5527">
                        <c:v>36.211947665082697</c:v>
                      </c:pt>
                      <c:pt idx="5528">
                        <c:v>36.218499492053098</c:v>
                      </c:pt>
                      <c:pt idx="5529">
                        <c:v>36.2250513190234</c:v>
                      </c:pt>
                      <c:pt idx="5530">
                        <c:v>36.231603145993802</c:v>
                      </c:pt>
                      <c:pt idx="5531">
                        <c:v>36.238154972964097</c:v>
                      </c:pt>
                      <c:pt idx="5532">
                        <c:v>36.244706799934498</c:v>
                      </c:pt>
                      <c:pt idx="5533">
                        <c:v>36.2512586269048</c:v>
                      </c:pt>
                      <c:pt idx="5534">
                        <c:v>36.257810453875102</c:v>
                      </c:pt>
                      <c:pt idx="5535">
                        <c:v>36.264362280845504</c:v>
                      </c:pt>
                      <c:pt idx="5536">
                        <c:v>36.270914107815798</c:v>
                      </c:pt>
                      <c:pt idx="5537">
                        <c:v>36.2774659347862</c:v>
                      </c:pt>
                      <c:pt idx="5538">
                        <c:v>36.284017761756502</c:v>
                      </c:pt>
                      <c:pt idx="5539">
                        <c:v>36.290569588726903</c:v>
                      </c:pt>
                      <c:pt idx="5540">
                        <c:v>36.297121415697198</c:v>
                      </c:pt>
                      <c:pt idx="5541">
                        <c:v>36.3036732426675</c:v>
                      </c:pt>
                      <c:pt idx="5542">
                        <c:v>36.310225069637902</c:v>
                      </c:pt>
                      <c:pt idx="5543">
                        <c:v>36.316776896608197</c:v>
                      </c:pt>
                      <c:pt idx="5544">
                        <c:v>36.323328723578598</c:v>
                      </c:pt>
                      <c:pt idx="5545">
                        <c:v>36.3298805505489</c:v>
                      </c:pt>
                      <c:pt idx="5546">
                        <c:v>36.336432377519301</c:v>
                      </c:pt>
                      <c:pt idx="5547">
                        <c:v>36.342984204489603</c:v>
                      </c:pt>
                      <c:pt idx="5548">
                        <c:v>36.349536031459898</c:v>
                      </c:pt>
                      <c:pt idx="5549">
                        <c:v>36.3560878584303</c:v>
                      </c:pt>
                      <c:pt idx="5550">
                        <c:v>36.362639685400602</c:v>
                      </c:pt>
                      <c:pt idx="5551">
                        <c:v>36.369191512371003</c:v>
                      </c:pt>
                      <c:pt idx="5552">
                        <c:v>36.375743339341298</c:v>
                      </c:pt>
                      <c:pt idx="5553">
                        <c:v>36.3822951663116</c:v>
                      </c:pt>
                      <c:pt idx="5554">
                        <c:v>36.388846993282002</c:v>
                      </c:pt>
                      <c:pt idx="5555">
                        <c:v>36.395398820252296</c:v>
                      </c:pt>
                      <c:pt idx="5556">
                        <c:v>36.401950647222698</c:v>
                      </c:pt>
                      <c:pt idx="5557">
                        <c:v>36.408502474193</c:v>
                      </c:pt>
                      <c:pt idx="5558">
                        <c:v>36.415054301163401</c:v>
                      </c:pt>
                      <c:pt idx="5559">
                        <c:v>36.421606128133703</c:v>
                      </c:pt>
                      <c:pt idx="5560">
                        <c:v>36.428157955103998</c:v>
                      </c:pt>
                      <c:pt idx="5561">
                        <c:v>36.4347097820744</c:v>
                      </c:pt>
                      <c:pt idx="5562">
                        <c:v>36.441261609044702</c:v>
                      </c:pt>
                      <c:pt idx="5563">
                        <c:v>36.447813436015103</c:v>
                      </c:pt>
                      <c:pt idx="5564">
                        <c:v>36.454365262985398</c:v>
                      </c:pt>
                      <c:pt idx="5565">
                        <c:v>36.460917089955799</c:v>
                      </c:pt>
                      <c:pt idx="5566">
                        <c:v>36.467468916926101</c:v>
                      </c:pt>
                      <c:pt idx="5567">
                        <c:v>36.474020743896403</c:v>
                      </c:pt>
                      <c:pt idx="5568">
                        <c:v>36.480572570866798</c:v>
                      </c:pt>
                      <c:pt idx="5569">
                        <c:v>36.4871243978371</c:v>
                      </c:pt>
                      <c:pt idx="5570">
                        <c:v>36.493676224807501</c:v>
                      </c:pt>
                      <c:pt idx="5571">
                        <c:v>36.500228051777803</c:v>
                      </c:pt>
                      <c:pt idx="5572">
                        <c:v>36.506779878748198</c:v>
                      </c:pt>
                      <c:pt idx="5573">
                        <c:v>36.5133317057185</c:v>
                      </c:pt>
                      <c:pt idx="5574">
                        <c:v>36.519883532688802</c:v>
                      </c:pt>
                      <c:pt idx="5575">
                        <c:v>36.526435359659203</c:v>
                      </c:pt>
                      <c:pt idx="5576">
                        <c:v>36.532987186629498</c:v>
                      </c:pt>
                      <c:pt idx="5577">
                        <c:v>36.539539013599899</c:v>
                      </c:pt>
                      <c:pt idx="5578">
                        <c:v>36.546090840570201</c:v>
                      </c:pt>
                      <c:pt idx="5579">
                        <c:v>36.552642667540603</c:v>
                      </c:pt>
                      <c:pt idx="5580">
                        <c:v>36.559194494510898</c:v>
                      </c:pt>
                      <c:pt idx="5581">
                        <c:v>36.5657463214812</c:v>
                      </c:pt>
                      <c:pt idx="5582">
                        <c:v>36.572298148451601</c:v>
                      </c:pt>
                      <c:pt idx="5583">
                        <c:v>36.578849975421903</c:v>
                      </c:pt>
                      <c:pt idx="5584">
                        <c:v>36.585401802392298</c:v>
                      </c:pt>
                      <c:pt idx="5585">
                        <c:v>36.5919536293626</c:v>
                      </c:pt>
                      <c:pt idx="5586">
                        <c:v>36.598505456333001</c:v>
                      </c:pt>
                      <c:pt idx="5587">
                        <c:v>36.605057283303303</c:v>
                      </c:pt>
                      <c:pt idx="5588">
                        <c:v>36.611609110273598</c:v>
                      </c:pt>
                      <c:pt idx="5589">
                        <c:v>36.618160937243999</c:v>
                      </c:pt>
                      <c:pt idx="5590">
                        <c:v>36.624712764214301</c:v>
                      </c:pt>
                      <c:pt idx="5591">
                        <c:v>36.631264591184703</c:v>
                      </c:pt>
                      <c:pt idx="5592">
                        <c:v>36.637816418154998</c:v>
                      </c:pt>
                      <c:pt idx="5593">
                        <c:v>36.644368245125399</c:v>
                      </c:pt>
                      <c:pt idx="5594">
                        <c:v>36.650920072095701</c:v>
                      </c:pt>
                      <c:pt idx="5595">
                        <c:v>36.657471899066003</c:v>
                      </c:pt>
                      <c:pt idx="5596">
                        <c:v>36.664023726036397</c:v>
                      </c:pt>
                      <c:pt idx="5597">
                        <c:v>36.670575553006699</c:v>
                      </c:pt>
                      <c:pt idx="5598">
                        <c:v>36.677127379977101</c:v>
                      </c:pt>
                      <c:pt idx="5599">
                        <c:v>36.683679206947403</c:v>
                      </c:pt>
                      <c:pt idx="5600">
                        <c:v>36.690231033917698</c:v>
                      </c:pt>
                      <c:pt idx="5601">
                        <c:v>36.696782860888099</c:v>
                      </c:pt>
                      <c:pt idx="5602">
                        <c:v>36.703334687858401</c:v>
                      </c:pt>
                      <c:pt idx="5603">
                        <c:v>36.709886514828803</c:v>
                      </c:pt>
                      <c:pt idx="5604">
                        <c:v>36.716438341799098</c:v>
                      </c:pt>
                      <c:pt idx="5605">
                        <c:v>36.722990168769499</c:v>
                      </c:pt>
                      <c:pt idx="5606">
                        <c:v>36.729541995739801</c:v>
                      </c:pt>
                      <c:pt idx="5607">
                        <c:v>36.736093822710103</c:v>
                      </c:pt>
                      <c:pt idx="5608">
                        <c:v>36.742645649680497</c:v>
                      </c:pt>
                      <c:pt idx="5609">
                        <c:v>36.749197476650799</c:v>
                      </c:pt>
                      <c:pt idx="5610">
                        <c:v>36.755749303621201</c:v>
                      </c:pt>
                      <c:pt idx="5611">
                        <c:v>36.762301130591503</c:v>
                      </c:pt>
                      <c:pt idx="5612">
                        <c:v>36.768852957561897</c:v>
                      </c:pt>
                      <c:pt idx="5613">
                        <c:v>36.775404784532199</c:v>
                      </c:pt>
                      <c:pt idx="5614">
                        <c:v>36.781956611502501</c:v>
                      </c:pt>
                      <c:pt idx="5615">
                        <c:v>36.788508438472903</c:v>
                      </c:pt>
                      <c:pt idx="5616">
                        <c:v>36.795060265443198</c:v>
                      </c:pt>
                      <c:pt idx="5617">
                        <c:v>36.801612092413599</c:v>
                      </c:pt>
                      <c:pt idx="5618">
                        <c:v>36.808163919383901</c:v>
                      </c:pt>
                      <c:pt idx="5619">
                        <c:v>36.814715746354302</c:v>
                      </c:pt>
                      <c:pt idx="5620">
                        <c:v>36.821267573324597</c:v>
                      </c:pt>
                      <c:pt idx="5621">
                        <c:v>36.827819400294899</c:v>
                      </c:pt>
                      <c:pt idx="5622">
                        <c:v>36.834371227265301</c:v>
                      </c:pt>
                      <c:pt idx="5623">
                        <c:v>36.840923054235603</c:v>
                      </c:pt>
                      <c:pt idx="5624">
                        <c:v>36.847474881205997</c:v>
                      </c:pt>
                      <c:pt idx="5625">
                        <c:v>36.854026708176299</c:v>
                      </c:pt>
                      <c:pt idx="5626">
                        <c:v>36.860578535146601</c:v>
                      </c:pt>
                      <c:pt idx="5627">
                        <c:v>36.867130362117003</c:v>
                      </c:pt>
                      <c:pt idx="5628">
                        <c:v>36.873682189087297</c:v>
                      </c:pt>
                      <c:pt idx="5629">
                        <c:v>36.880234016057699</c:v>
                      </c:pt>
                      <c:pt idx="5630">
                        <c:v>36.886785843028001</c:v>
                      </c:pt>
                      <c:pt idx="5631">
                        <c:v>36.893337669998402</c:v>
                      </c:pt>
                      <c:pt idx="5632">
                        <c:v>36.899889496968697</c:v>
                      </c:pt>
                      <c:pt idx="5633">
                        <c:v>36.906441323938999</c:v>
                      </c:pt>
                      <c:pt idx="5634">
                        <c:v>36.912993150909401</c:v>
                      </c:pt>
                      <c:pt idx="5635">
                        <c:v>36.919544977879703</c:v>
                      </c:pt>
                      <c:pt idx="5636">
                        <c:v>36.926096804850097</c:v>
                      </c:pt>
                      <c:pt idx="5637">
                        <c:v>36.932648631820399</c:v>
                      </c:pt>
                      <c:pt idx="5638">
                        <c:v>36.9392004587908</c:v>
                      </c:pt>
                      <c:pt idx="5639">
                        <c:v>36.945752285761102</c:v>
                      </c:pt>
                      <c:pt idx="5640">
                        <c:v>36.952304112731397</c:v>
                      </c:pt>
                      <c:pt idx="5641">
                        <c:v>36.958855939701799</c:v>
                      </c:pt>
                      <c:pt idx="5642">
                        <c:v>36.965407766672101</c:v>
                      </c:pt>
                      <c:pt idx="5643">
                        <c:v>36.971959593642502</c:v>
                      </c:pt>
                      <c:pt idx="5644">
                        <c:v>36.978511420612797</c:v>
                      </c:pt>
                      <c:pt idx="5645">
                        <c:v>36.985063247583199</c:v>
                      </c:pt>
                      <c:pt idx="5646">
                        <c:v>36.991615074553501</c:v>
                      </c:pt>
                      <c:pt idx="5647">
                        <c:v>36.998166901523803</c:v>
                      </c:pt>
                      <c:pt idx="5648">
                        <c:v>37.004718728494197</c:v>
                      </c:pt>
                      <c:pt idx="5649">
                        <c:v>37.011270555464499</c:v>
                      </c:pt>
                      <c:pt idx="5650">
                        <c:v>37.0178223824349</c:v>
                      </c:pt>
                      <c:pt idx="5651">
                        <c:v>37.024374209405202</c:v>
                      </c:pt>
                      <c:pt idx="5652">
                        <c:v>37.030926036375597</c:v>
                      </c:pt>
                      <c:pt idx="5653">
                        <c:v>37.037477863345899</c:v>
                      </c:pt>
                      <c:pt idx="5654">
                        <c:v>37.044029690316201</c:v>
                      </c:pt>
                      <c:pt idx="5655">
                        <c:v>37.050581517286602</c:v>
                      </c:pt>
                      <c:pt idx="5656">
                        <c:v>37.057133344256897</c:v>
                      </c:pt>
                      <c:pt idx="5657">
                        <c:v>37.063685171227299</c:v>
                      </c:pt>
                      <c:pt idx="5658">
                        <c:v>37.070236998197601</c:v>
                      </c:pt>
                      <c:pt idx="5659">
                        <c:v>37.076788825168002</c:v>
                      </c:pt>
                      <c:pt idx="5660">
                        <c:v>37.083340652138297</c:v>
                      </c:pt>
                      <c:pt idx="5661">
                        <c:v>37.089892479108599</c:v>
                      </c:pt>
                      <c:pt idx="5662">
                        <c:v>37.096444306079</c:v>
                      </c:pt>
                      <c:pt idx="5663">
                        <c:v>37.102996133049302</c:v>
                      </c:pt>
                      <c:pt idx="5664">
                        <c:v>37.109547960019697</c:v>
                      </c:pt>
                      <c:pt idx="5665">
                        <c:v>37.116099786989999</c:v>
                      </c:pt>
                      <c:pt idx="5666">
                        <c:v>37.1226516139604</c:v>
                      </c:pt>
                      <c:pt idx="5667">
                        <c:v>37.129203440930702</c:v>
                      </c:pt>
                      <c:pt idx="5668">
                        <c:v>37.135755267900997</c:v>
                      </c:pt>
                      <c:pt idx="5669">
                        <c:v>37.142307094871398</c:v>
                      </c:pt>
                      <c:pt idx="5670">
                        <c:v>37.1488589218417</c:v>
                      </c:pt>
                      <c:pt idx="5671">
                        <c:v>37.155410748812102</c:v>
                      </c:pt>
                      <c:pt idx="5672">
                        <c:v>37.161962575782397</c:v>
                      </c:pt>
                      <c:pt idx="5673">
                        <c:v>37.168514402752699</c:v>
                      </c:pt>
                      <c:pt idx="5674">
                        <c:v>37.1750662297231</c:v>
                      </c:pt>
                      <c:pt idx="5675">
                        <c:v>37.181618056693402</c:v>
                      </c:pt>
                      <c:pt idx="5676">
                        <c:v>37.188169883663797</c:v>
                      </c:pt>
                      <c:pt idx="5677">
                        <c:v>37.194721710634099</c:v>
                      </c:pt>
                      <c:pt idx="5678">
                        <c:v>37.2012735376045</c:v>
                      </c:pt>
                      <c:pt idx="5679">
                        <c:v>37.207825364574802</c:v>
                      </c:pt>
                      <c:pt idx="5680">
                        <c:v>37.214377191545097</c:v>
                      </c:pt>
                      <c:pt idx="5681">
                        <c:v>37.220929018515498</c:v>
                      </c:pt>
                      <c:pt idx="5682">
                        <c:v>37.2274808454858</c:v>
                      </c:pt>
                      <c:pt idx="5683">
                        <c:v>37.234032672456202</c:v>
                      </c:pt>
                      <c:pt idx="5684">
                        <c:v>37.240584499426497</c:v>
                      </c:pt>
                      <c:pt idx="5685">
                        <c:v>37.247136326396898</c:v>
                      </c:pt>
                      <c:pt idx="5686">
                        <c:v>37.2536881533672</c:v>
                      </c:pt>
                      <c:pt idx="5687">
                        <c:v>37.260239980337502</c:v>
                      </c:pt>
                      <c:pt idx="5688">
                        <c:v>37.266791807307897</c:v>
                      </c:pt>
                      <c:pt idx="5689">
                        <c:v>37.273343634278199</c:v>
                      </c:pt>
                      <c:pt idx="5690">
                        <c:v>37.2798954612486</c:v>
                      </c:pt>
                      <c:pt idx="5691">
                        <c:v>37.286447288218902</c:v>
                      </c:pt>
                      <c:pt idx="5692">
                        <c:v>37.292999115189303</c:v>
                      </c:pt>
                      <c:pt idx="5693">
                        <c:v>37.299550942159598</c:v>
                      </c:pt>
                      <c:pt idx="5694">
                        <c:v>37.3061027691299</c:v>
                      </c:pt>
                      <c:pt idx="5695">
                        <c:v>37.312654596100302</c:v>
                      </c:pt>
                      <c:pt idx="5696">
                        <c:v>37.319206423070597</c:v>
                      </c:pt>
                      <c:pt idx="5697">
                        <c:v>37.325758250040998</c:v>
                      </c:pt>
                      <c:pt idx="5698">
                        <c:v>37.3323100770113</c:v>
                      </c:pt>
                      <c:pt idx="5699">
                        <c:v>37.338861903981702</c:v>
                      </c:pt>
                      <c:pt idx="5700">
                        <c:v>37.345413730951996</c:v>
                      </c:pt>
                      <c:pt idx="5701">
                        <c:v>37.351965557922298</c:v>
                      </c:pt>
                      <c:pt idx="5702">
                        <c:v>37.3585173848927</c:v>
                      </c:pt>
                      <c:pt idx="5703">
                        <c:v>37.365069211863002</c:v>
                      </c:pt>
                      <c:pt idx="5704">
                        <c:v>37.371621038833403</c:v>
                      </c:pt>
                      <c:pt idx="5705">
                        <c:v>37.378172865803698</c:v>
                      </c:pt>
                      <c:pt idx="5706">
                        <c:v>37.384724692774</c:v>
                      </c:pt>
                      <c:pt idx="5707">
                        <c:v>37.391276519744402</c:v>
                      </c:pt>
                      <c:pt idx="5708">
                        <c:v>37.397828346714697</c:v>
                      </c:pt>
                      <c:pt idx="5709">
                        <c:v>37.404380173685098</c:v>
                      </c:pt>
                      <c:pt idx="5710">
                        <c:v>37.4109320006554</c:v>
                      </c:pt>
                      <c:pt idx="5711">
                        <c:v>37.417483827625801</c:v>
                      </c:pt>
                      <c:pt idx="5712">
                        <c:v>37.424035654596103</c:v>
                      </c:pt>
                      <c:pt idx="5713">
                        <c:v>37.430587481566398</c:v>
                      </c:pt>
                      <c:pt idx="5714">
                        <c:v>37.4371393085368</c:v>
                      </c:pt>
                      <c:pt idx="5715">
                        <c:v>37.443691135507102</c:v>
                      </c:pt>
                      <c:pt idx="5716">
                        <c:v>37.450242962477503</c:v>
                      </c:pt>
                      <c:pt idx="5717">
                        <c:v>37.456794789447798</c:v>
                      </c:pt>
                      <c:pt idx="5718">
                        <c:v>37.4633466164182</c:v>
                      </c:pt>
                      <c:pt idx="5719">
                        <c:v>37.469898443388502</c:v>
                      </c:pt>
                      <c:pt idx="5720">
                        <c:v>37.476450270358797</c:v>
                      </c:pt>
                      <c:pt idx="5721">
                        <c:v>37.483002097329198</c:v>
                      </c:pt>
                      <c:pt idx="5722">
                        <c:v>37.4895539242995</c:v>
                      </c:pt>
                      <c:pt idx="5723">
                        <c:v>37.496105751269901</c:v>
                      </c:pt>
                      <c:pt idx="5724">
                        <c:v>37.502657578240203</c:v>
                      </c:pt>
                      <c:pt idx="5725">
                        <c:v>37.509209405210498</c:v>
                      </c:pt>
                      <c:pt idx="5726">
                        <c:v>37.5157612321809</c:v>
                      </c:pt>
                      <c:pt idx="5727">
                        <c:v>37.522313059151202</c:v>
                      </c:pt>
                      <c:pt idx="5728">
                        <c:v>37.528864886121603</c:v>
                      </c:pt>
                      <c:pt idx="5729">
                        <c:v>37.535416713091898</c:v>
                      </c:pt>
                      <c:pt idx="5730">
                        <c:v>37.5419685400623</c:v>
                      </c:pt>
                      <c:pt idx="5731">
                        <c:v>37.548520367032602</c:v>
                      </c:pt>
                      <c:pt idx="5732">
                        <c:v>37.555072194003003</c:v>
                      </c:pt>
                      <c:pt idx="5733">
                        <c:v>37.561624020973298</c:v>
                      </c:pt>
                      <c:pt idx="5734">
                        <c:v>37.5681758479436</c:v>
                      </c:pt>
                      <c:pt idx="5735">
                        <c:v>37.574727674914001</c:v>
                      </c:pt>
                      <c:pt idx="5736">
                        <c:v>37.581279501884303</c:v>
                      </c:pt>
                      <c:pt idx="5737">
                        <c:v>37.587831328854698</c:v>
                      </c:pt>
                      <c:pt idx="5738">
                        <c:v>37.594383155825</c:v>
                      </c:pt>
                      <c:pt idx="5739">
                        <c:v>37.600934982795401</c:v>
                      </c:pt>
                      <c:pt idx="5740">
                        <c:v>37.607486809765703</c:v>
                      </c:pt>
                      <c:pt idx="5741">
                        <c:v>37.614038636735998</c:v>
                      </c:pt>
                      <c:pt idx="5742">
                        <c:v>37.620590463706399</c:v>
                      </c:pt>
                      <c:pt idx="5743">
                        <c:v>37.627142290676701</c:v>
                      </c:pt>
                      <c:pt idx="5744">
                        <c:v>37.633694117647103</c:v>
                      </c:pt>
                      <c:pt idx="5745">
                        <c:v>37.640245944617398</c:v>
                      </c:pt>
                      <c:pt idx="5746">
                        <c:v>37.646797771587799</c:v>
                      </c:pt>
                      <c:pt idx="5747">
                        <c:v>37.653349598558101</c:v>
                      </c:pt>
                      <c:pt idx="5748">
                        <c:v>37.659901425528403</c:v>
                      </c:pt>
                      <c:pt idx="5749">
                        <c:v>37.666453252498798</c:v>
                      </c:pt>
                      <c:pt idx="5750">
                        <c:v>37.6730050794691</c:v>
                      </c:pt>
                      <c:pt idx="5751">
                        <c:v>37.679556906439501</c:v>
                      </c:pt>
                      <c:pt idx="5752">
                        <c:v>37.686108733409803</c:v>
                      </c:pt>
                      <c:pt idx="5753">
                        <c:v>37.692660560380098</c:v>
                      </c:pt>
                      <c:pt idx="5754">
                        <c:v>37.699212387350499</c:v>
                      </c:pt>
                      <c:pt idx="5755">
                        <c:v>37.705764214320801</c:v>
                      </c:pt>
                      <c:pt idx="5756">
                        <c:v>37.712316041291203</c:v>
                      </c:pt>
                      <c:pt idx="5757">
                        <c:v>37.718867868261498</c:v>
                      </c:pt>
                      <c:pt idx="5758">
                        <c:v>37.725419695231899</c:v>
                      </c:pt>
                      <c:pt idx="5759">
                        <c:v>37.731971522202201</c:v>
                      </c:pt>
                      <c:pt idx="5760">
                        <c:v>37.738523349172503</c:v>
                      </c:pt>
                      <c:pt idx="5761">
                        <c:v>37.745075176142898</c:v>
                      </c:pt>
                      <c:pt idx="5762">
                        <c:v>37.7516270031132</c:v>
                      </c:pt>
                      <c:pt idx="5763">
                        <c:v>37.758178830083601</c:v>
                      </c:pt>
                      <c:pt idx="5764">
                        <c:v>37.764730657053903</c:v>
                      </c:pt>
                      <c:pt idx="5765">
                        <c:v>37.771282484024198</c:v>
                      </c:pt>
                      <c:pt idx="5766">
                        <c:v>37.777834310994599</c:v>
                      </c:pt>
                      <c:pt idx="5767">
                        <c:v>37.784386137964901</c:v>
                      </c:pt>
                      <c:pt idx="5768">
                        <c:v>37.790937964935303</c:v>
                      </c:pt>
                      <c:pt idx="5769">
                        <c:v>37.797489791905598</c:v>
                      </c:pt>
                      <c:pt idx="5770">
                        <c:v>37.804041618875999</c:v>
                      </c:pt>
                      <c:pt idx="5771">
                        <c:v>37.810593445846301</c:v>
                      </c:pt>
                      <c:pt idx="5772">
                        <c:v>37.817145272816603</c:v>
                      </c:pt>
                      <c:pt idx="5773">
                        <c:v>37.823697099786997</c:v>
                      </c:pt>
                      <c:pt idx="5774">
                        <c:v>37.830248926757299</c:v>
                      </c:pt>
                      <c:pt idx="5775">
                        <c:v>37.836800753727701</c:v>
                      </c:pt>
                      <c:pt idx="5776">
                        <c:v>37.843352580698003</c:v>
                      </c:pt>
                      <c:pt idx="5777">
                        <c:v>37.849904407668397</c:v>
                      </c:pt>
                      <c:pt idx="5778">
                        <c:v>37.856456234638699</c:v>
                      </c:pt>
                      <c:pt idx="5779">
                        <c:v>37.863008061609001</c:v>
                      </c:pt>
                      <c:pt idx="5780">
                        <c:v>37.869559888579403</c:v>
                      </c:pt>
                      <c:pt idx="5781">
                        <c:v>37.876111715549698</c:v>
                      </c:pt>
                      <c:pt idx="5782">
                        <c:v>37.882663542520099</c:v>
                      </c:pt>
                      <c:pt idx="5783">
                        <c:v>37.889215369490401</c:v>
                      </c:pt>
                      <c:pt idx="5784">
                        <c:v>37.895767196460802</c:v>
                      </c:pt>
                      <c:pt idx="5785">
                        <c:v>37.902319023431097</c:v>
                      </c:pt>
                      <c:pt idx="5786">
                        <c:v>37.908870850401399</c:v>
                      </c:pt>
                      <c:pt idx="5787">
                        <c:v>37.915422677371801</c:v>
                      </c:pt>
                      <c:pt idx="5788">
                        <c:v>37.921974504342103</c:v>
                      </c:pt>
                      <c:pt idx="5789">
                        <c:v>37.928526331312497</c:v>
                      </c:pt>
                      <c:pt idx="5790">
                        <c:v>37.935078158282799</c:v>
                      </c:pt>
                      <c:pt idx="5791">
                        <c:v>37.941629985253201</c:v>
                      </c:pt>
                      <c:pt idx="5792">
                        <c:v>37.948181812223503</c:v>
                      </c:pt>
                      <c:pt idx="5793">
                        <c:v>37.954733639193798</c:v>
                      </c:pt>
                      <c:pt idx="5794">
                        <c:v>37.961285466164199</c:v>
                      </c:pt>
                      <c:pt idx="5795">
                        <c:v>37.967837293134501</c:v>
                      </c:pt>
                      <c:pt idx="5796">
                        <c:v>37.974389120104902</c:v>
                      </c:pt>
                      <c:pt idx="5797">
                        <c:v>37.980940947075197</c:v>
                      </c:pt>
                      <c:pt idx="5798">
                        <c:v>37.987492774045599</c:v>
                      </c:pt>
                      <c:pt idx="5799">
                        <c:v>37.994044601015901</c:v>
                      </c:pt>
                      <c:pt idx="5800">
                        <c:v>38.000596427986203</c:v>
                      </c:pt>
                      <c:pt idx="5801">
                        <c:v>38.007148254956597</c:v>
                      </c:pt>
                      <c:pt idx="5802">
                        <c:v>38.013700081926899</c:v>
                      </c:pt>
                      <c:pt idx="5803">
                        <c:v>38.020251908897301</c:v>
                      </c:pt>
                      <c:pt idx="5804">
                        <c:v>38.026803735867603</c:v>
                      </c:pt>
                      <c:pt idx="5805">
                        <c:v>38.033355562837897</c:v>
                      </c:pt>
                      <c:pt idx="5806">
                        <c:v>38.039907389808299</c:v>
                      </c:pt>
                      <c:pt idx="5807">
                        <c:v>38.046459216778601</c:v>
                      </c:pt>
                      <c:pt idx="5808">
                        <c:v>38.053011043749002</c:v>
                      </c:pt>
                      <c:pt idx="5809">
                        <c:v>38.059562870719297</c:v>
                      </c:pt>
                      <c:pt idx="5810">
                        <c:v>38.066114697689699</c:v>
                      </c:pt>
                      <c:pt idx="5811">
                        <c:v>38.072666524660001</c:v>
                      </c:pt>
                      <c:pt idx="5812">
                        <c:v>38.079218351630303</c:v>
                      </c:pt>
                      <c:pt idx="5813">
                        <c:v>38.085770178600697</c:v>
                      </c:pt>
                      <c:pt idx="5814">
                        <c:v>38.092322005570999</c:v>
                      </c:pt>
                      <c:pt idx="5815">
                        <c:v>38.0988738325414</c:v>
                      </c:pt>
                      <c:pt idx="5816">
                        <c:v>38.105425659511702</c:v>
                      </c:pt>
                      <c:pt idx="5817">
                        <c:v>38.111977486482097</c:v>
                      </c:pt>
                      <c:pt idx="5818">
                        <c:v>38.118529313452399</c:v>
                      </c:pt>
                      <c:pt idx="5819">
                        <c:v>38.125081140422701</c:v>
                      </c:pt>
                      <c:pt idx="5820">
                        <c:v>38.131632967393102</c:v>
                      </c:pt>
                      <c:pt idx="5821">
                        <c:v>38.138184794363397</c:v>
                      </c:pt>
                      <c:pt idx="5822">
                        <c:v>38.144736621333799</c:v>
                      </c:pt>
                      <c:pt idx="5823">
                        <c:v>38.151288448304101</c:v>
                      </c:pt>
                      <c:pt idx="5824">
                        <c:v>38.157840275274502</c:v>
                      </c:pt>
                      <c:pt idx="5825">
                        <c:v>38.164392102244797</c:v>
                      </c:pt>
                      <c:pt idx="5826">
                        <c:v>38.170943929215099</c:v>
                      </c:pt>
                      <c:pt idx="5827">
                        <c:v>38.1774957561855</c:v>
                      </c:pt>
                      <c:pt idx="5828">
                        <c:v>38.184047583155802</c:v>
                      </c:pt>
                      <c:pt idx="5829">
                        <c:v>38.190599410126197</c:v>
                      </c:pt>
                      <c:pt idx="5830">
                        <c:v>38.197151237096499</c:v>
                      </c:pt>
                      <c:pt idx="5831">
                        <c:v>38.2037030640669</c:v>
                      </c:pt>
                      <c:pt idx="5832">
                        <c:v>38.210254891037202</c:v>
                      </c:pt>
                      <c:pt idx="5833">
                        <c:v>38.216806718007497</c:v>
                      </c:pt>
                      <c:pt idx="5834">
                        <c:v>38.223358544977899</c:v>
                      </c:pt>
                      <c:pt idx="5835">
                        <c:v>38.229910371948201</c:v>
                      </c:pt>
                      <c:pt idx="5836">
                        <c:v>38.236462198918602</c:v>
                      </c:pt>
                      <c:pt idx="5837">
                        <c:v>38.243014025888897</c:v>
                      </c:pt>
                      <c:pt idx="5838">
                        <c:v>38.249565852859298</c:v>
                      </c:pt>
                      <c:pt idx="5839">
                        <c:v>38.2561176798296</c:v>
                      </c:pt>
                      <c:pt idx="5840">
                        <c:v>38.262669506799902</c:v>
                      </c:pt>
                      <c:pt idx="5841">
                        <c:v>38.269221333770297</c:v>
                      </c:pt>
                      <c:pt idx="5842">
                        <c:v>38.275773160740599</c:v>
                      </c:pt>
                      <c:pt idx="5843">
                        <c:v>38.282324987711</c:v>
                      </c:pt>
                      <c:pt idx="5844">
                        <c:v>38.288876814681302</c:v>
                      </c:pt>
                      <c:pt idx="5845">
                        <c:v>38.295428641651597</c:v>
                      </c:pt>
                      <c:pt idx="5846">
                        <c:v>38.301980468621998</c:v>
                      </c:pt>
                      <c:pt idx="5847">
                        <c:v>38.3085322955923</c:v>
                      </c:pt>
                      <c:pt idx="5848">
                        <c:v>38.315084122562702</c:v>
                      </c:pt>
                      <c:pt idx="5849">
                        <c:v>38.321635949532997</c:v>
                      </c:pt>
                      <c:pt idx="5850">
                        <c:v>38.328187776503398</c:v>
                      </c:pt>
                      <c:pt idx="5851">
                        <c:v>38.3347396034737</c:v>
                      </c:pt>
                      <c:pt idx="5852">
                        <c:v>38.341291430444002</c:v>
                      </c:pt>
                      <c:pt idx="5853">
                        <c:v>38.347843257414397</c:v>
                      </c:pt>
                      <c:pt idx="5854">
                        <c:v>38.354395084384699</c:v>
                      </c:pt>
                      <c:pt idx="5855">
                        <c:v>38.3609469113551</c:v>
                      </c:pt>
                      <c:pt idx="5856">
                        <c:v>38.367498738325402</c:v>
                      </c:pt>
                      <c:pt idx="5857">
                        <c:v>38.374050565295803</c:v>
                      </c:pt>
                      <c:pt idx="5858">
                        <c:v>38.380602392266098</c:v>
                      </c:pt>
                      <c:pt idx="5859">
                        <c:v>38.3871542192364</c:v>
                      </c:pt>
                      <c:pt idx="5860">
                        <c:v>38.393706046206802</c:v>
                      </c:pt>
                      <c:pt idx="5861">
                        <c:v>38.400257873177097</c:v>
                      </c:pt>
                      <c:pt idx="5862">
                        <c:v>38.406809700147498</c:v>
                      </c:pt>
                      <c:pt idx="5863">
                        <c:v>38.4133615271178</c:v>
                      </c:pt>
                      <c:pt idx="5864">
                        <c:v>38.419913354088202</c:v>
                      </c:pt>
                      <c:pt idx="5865">
                        <c:v>38.426465181058497</c:v>
                      </c:pt>
                      <c:pt idx="5866">
                        <c:v>38.433017008028799</c:v>
                      </c:pt>
                      <c:pt idx="5867">
                        <c:v>38.4395688349992</c:v>
                      </c:pt>
                      <c:pt idx="5868">
                        <c:v>38.446120661969502</c:v>
                      </c:pt>
                      <c:pt idx="5869">
                        <c:v>38.452672488939903</c:v>
                      </c:pt>
                      <c:pt idx="5870">
                        <c:v>38.459224315910198</c:v>
                      </c:pt>
                      <c:pt idx="5871">
                        <c:v>38.4657761428806</c:v>
                      </c:pt>
                      <c:pt idx="5872">
                        <c:v>38.472327969850902</c:v>
                      </c:pt>
                      <c:pt idx="5873">
                        <c:v>38.478879796821197</c:v>
                      </c:pt>
                      <c:pt idx="5874">
                        <c:v>38.485431623791598</c:v>
                      </c:pt>
                      <c:pt idx="5875">
                        <c:v>38.4919834507619</c:v>
                      </c:pt>
                      <c:pt idx="5876">
                        <c:v>38.498535277732302</c:v>
                      </c:pt>
                      <c:pt idx="5877">
                        <c:v>38.505087104702604</c:v>
                      </c:pt>
                      <c:pt idx="5878">
                        <c:v>38.511638931672898</c:v>
                      </c:pt>
                      <c:pt idx="5879">
                        <c:v>38.5181907586433</c:v>
                      </c:pt>
                      <c:pt idx="5880">
                        <c:v>38.524742585613602</c:v>
                      </c:pt>
                      <c:pt idx="5881">
                        <c:v>38.531294412584003</c:v>
                      </c:pt>
                      <c:pt idx="5882">
                        <c:v>38.537846239554298</c:v>
                      </c:pt>
                      <c:pt idx="5883">
                        <c:v>38.5443980665247</c:v>
                      </c:pt>
                      <c:pt idx="5884">
                        <c:v>38.550949893495002</c:v>
                      </c:pt>
                      <c:pt idx="5885">
                        <c:v>38.557501720465297</c:v>
                      </c:pt>
                      <c:pt idx="5886">
                        <c:v>38.564053547435698</c:v>
                      </c:pt>
                      <c:pt idx="5887">
                        <c:v>38.570605374406</c:v>
                      </c:pt>
                      <c:pt idx="5888">
                        <c:v>38.577157201376401</c:v>
                      </c:pt>
                      <c:pt idx="5889">
                        <c:v>38.583709028346703</c:v>
                      </c:pt>
                      <c:pt idx="5890">
                        <c:v>38.590260855317098</c:v>
                      </c:pt>
                      <c:pt idx="5891">
                        <c:v>38.5968126822874</c:v>
                      </c:pt>
                      <c:pt idx="5892">
                        <c:v>38.603364509257702</c:v>
                      </c:pt>
                      <c:pt idx="5893">
                        <c:v>38.609916336228103</c:v>
                      </c:pt>
                      <c:pt idx="5894">
                        <c:v>38.616468163198398</c:v>
                      </c:pt>
                      <c:pt idx="5895">
                        <c:v>38.6230199901688</c:v>
                      </c:pt>
                      <c:pt idx="5896">
                        <c:v>38.629571817139102</c:v>
                      </c:pt>
                      <c:pt idx="5897">
                        <c:v>38.636123644109503</c:v>
                      </c:pt>
                      <c:pt idx="5898">
                        <c:v>38.642675471079798</c:v>
                      </c:pt>
                      <c:pt idx="5899">
                        <c:v>38.6492272980501</c:v>
                      </c:pt>
                      <c:pt idx="5900">
                        <c:v>38.655779125020501</c:v>
                      </c:pt>
                      <c:pt idx="5901">
                        <c:v>38.662330951990803</c:v>
                      </c:pt>
                      <c:pt idx="5902">
                        <c:v>38.668882778961198</c:v>
                      </c:pt>
                      <c:pt idx="5903">
                        <c:v>38.6754346059315</c:v>
                      </c:pt>
                      <c:pt idx="5904">
                        <c:v>38.681986432901802</c:v>
                      </c:pt>
                      <c:pt idx="5905">
                        <c:v>38.688538259872203</c:v>
                      </c:pt>
                      <c:pt idx="5906">
                        <c:v>38.695090086842498</c:v>
                      </c:pt>
                      <c:pt idx="5907">
                        <c:v>38.7016419138129</c:v>
                      </c:pt>
                      <c:pt idx="5908">
                        <c:v>38.708193740783202</c:v>
                      </c:pt>
                      <c:pt idx="5909">
                        <c:v>38.714745567753603</c:v>
                      </c:pt>
                      <c:pt idx="5910">
                        <c:v>38.721297394723898</c:v>
                      </c:pt>
                      <c:pt idx="5911">
                        <c:v>38.7278492216942</c:v>
                      </c:pt>
                      <c:pt idx="5912">
                        <c:v>38.734401048664601</c:v>
                      </c:pt>
                      <c:pt idx="5913">
                        <c:v>38.740952875634903</c:v>
                      </c:pt>
                      <c:pt idx="5914">
                        <c:v>38.747504702605298</c:v>
                      </c:pt>
                      <c:pt idx="5915">
                        <c:v>38.7540565295756</c:v>
                      </c:pt>
                      <c:pt idx="5916">
                        <c:v>38.760608356546001</c:v>
                      </c:pt>
                      <c:pt idx="5917">
                        <c:v>38.767160183516303</c:v>
                      </c:pt>
                      <c:pt idx="5918">
                        <c:v>38.773712010486598</c:v>
                      </c:pt>
                      <c:pt idx="5919">
                        <c:v>38.780263837456999</c:v>
                      </c:pt>
                      <c:pt idx="5920">
                        <c:v>38.786815664427301</c:v>
                      </c:pt>
                      <c:pt idx="5921">
                        <c:v>38.793367491397703</c:v>
                      </c:pt>
                      <c:pt idx="5922">
                        <c:v>38.799919318367998</c:v>
                      </c:pt>
                      <c:pt idx="5923">
                        <c:v>38.806471145338399</c:v>
                      </c:pt>
                      <c:pt idx="5924">
                        <c:v>38.813022972308701</c:v>
                      </c:pt>
                      <c:pt idx="5925">
                        <c:v>38.819574799279003</c:v>
                      </c:pt>
                      <c:pt idx="5926">
                        <c:v>38.826126626249398</c:v>
                      </c:pt>
                      <c:pt idx="5927">
                        <c:v>38.8326784532197</c:v>
                      </c:pt>
                      <c:pt idx="5928">
                        <c:v>38.839230280190101</c:v>
                      </c:pt>
                      <c:pt idx="5929">
                        <c:v>38.845782107160403</c:v>
                      </c:pt>
                      <c:pt idx="5930">
                        <c:v>38.852333934130797</c:v>
                      </c:pt>
                      <c:pt idx="5931">
                        <c:v>38.858885761101099</c:v>
                      </c:pt>
                      <c:pt idx="5932">
                        <c:v>38.865437588071401</c:v>
                      </c:pt>
                      <c:pt idx="5933">
                        <c:v>38.871989415041803</c:v>
                      </c:pt>
                      <c:pt idx="5934">
                        <c:v>38.878541242012098</c:v>
                      </c:pt>
                      <c:pt idx="5935">
                        <c:v>38.885093068982499</c:v>
                      </c:pt>
                      <c:pt idx="5936">
                        <c:v>38.891644895952801</c:v>
                      </c:pt>
                      <c:pt idx="5937">
                        <c:v>38.898196722923203</c:v>
                      </c:pt>
                      <c:pt idx="5938">
                        <c:v>38.904748549893498</c:v>
                      </c:pt>
                      <c:pt idx="5939">
                        <c:v>38.911300376863799</c:v>
                      </c:pt>
                      <c:pt idx="5940">
                        <c:v>38.917852203834201</c:v>
                      </c:pt>
                      <c:pt idx="5941">
                        <c:v>38.924404030804503</c:v>
                      </c:pt>
                      <c:pt idx="5942">
                        <c:v>38.930955857774897</c:v>
                      </c:pt>
                      <c:pt idx="5943">
                        <c:v>38.937507684745199</c:v>
                      </c:pt>
                      <c:pt idx="5944">
                        <c:v>38.944059511715601</c:v>
                      </c:pt>
                      <c:pt idx="5945">
                        <c:v>38.950611338685903</c:v>
                      </c:pt>
                      <c:pt idx="5946">
                        <c:v>38.957163165656198</c:v>
                      </c:pt>
                      <c:pt idx="5947">
                        <c:v>38.963714992626599</c:v>
                      </c:pt>
                      <c:pt idx="5948">
                        <c:v>38.970266819596901</c:v>
                      </c:pt>
                      <c:pt idx="5949">
                        <c:v>38.976818646567303</c:v>
                      </c:pt>
                      <c:pt idx="5950">
                        <c:v>38.983370473537597</c:v>
                      </c:pt>
                      <c:pt idx="5951">
                        <c:v>38.989922300507899</c:v>
                      </c:pt>
                      <c:pt idx="5952">
                        <c:v>38.996474127478301</c:v>
                      </c:pt>
                      <c:pt idx="5953">
                        <c:v>39.003025954448603</c:v>
                      </c:pt>
                      <c:pt idx="5954">
                        <c:v>39.009577781418997</c:v>
                      </c:pt>
                      <c:pt idx="5955">
                        <c:v>39.016129608389299</c:v>
                      </c:pt>
                      <c:pt idx="5956">
                        <c:v>39.022681435359701</c:v>
                      </c:pt>
                      <c:pt idx="5957">
                        <c:v>39.029233262330003</c:v>
                      </c:pt>
                      <c:pt idx="5958">
                        <c:v>39.035785089300298</c:v>
                      </c:pt>
                      <c:pt idx="5959">
                        <c:v>39.042336916270699</c:v>
                      </c:pt>
                      <c:pt idx="5960">
                        <c:v>39.048888743241001</c:v>
                      </c:pt>
                      <c:pt idx="5961">
                        <c:v>39.055440570211402</c:v>
                      </c:pt>
                      <c:pt idx="5962">
                        <c:v>39.061992397181697</c:v>
                      </c:pt>
                      <c:pt idx="5963">
                        <c:v>39.068544224152099</c:v>
                      </c:pt>
                      <c:pt idx="5964">
                        <c:v>39.075096051122401</c:v>
                      </c:pt>
                      <c:pt idx="5965">
                        <c:v>39.081647878092703</c:v>
                      </c:pt>
                      <c:pt idx="5966">
                        <c:v>39.088199705063097</c:v>
                      </c:pt>
                      <c:pt idx="5967">
                        <c:v>39.094751532033399</c:v>
                      </c:pt>
                      <c:pt idx="5968">
                        <c:v>39.101303359003801</c:v>
                      </c:pt>
                      <c:pt idx="5969">
                        <c:v>39.107855185974103</c:v>
                      </c:pt>
                      <c:pt idx="5970">
                        <c:v>39.114407012944497</c:v>
                      </c:pt>
                      <c:pt idx="5971">
                        <c:v>39.120958839914799</c:v>
                      </c:pt>
                      <c:pt idx="5972">
                        <c:v>39.127510666885101</c:v>
                      </c:pt>
                      <c:pt idx="5973">
                        <c:v>39.134062493855502</c:v>
                      </c:pt>
                      <c:pt idx="5974">
                        <c:v>39.140614320825797</c:v>
                      </c:pt>
                      <c:pt idx="5975">
                        <c:v>39.147166147796199</c:v>
                      </c:pt>
                      <c:pt idx="5976">
                        <c:v>39.153717974766501</c:v>
                      </c:pt>
                      <c:pt idx="5977">
                        <c:v>39.160269801736902</c:v>
                      </c:pt>
                      <c:pt idx="5978">
                        <c:v>39.166821628707197</c:v>
                      </c:pt>
                      <c:pt idx="5979">
                        <c:v>39.173373455677499</c:v>
                      </c:pt>
                      <c:pt idx="5980">
                        <c:v>39.179925282647901</c:v>
                      </c:pt>
                      <c:pt idx="5981">
                        <c:v>39.186477109618203</c:v>
                      </c:pt>
                      <c:pt idx="5982">
                        <c:v>39.193028936588597</c:v>
                      </c:pt>
                      <c:pt idx="5983">
                        <c:v>39.199580763558899</c:v>
                      </c:pt>
                      <c:pt idx="5984">
                        <c:v>39.206132590529201</c:v>
                      </c:pt>
                      <c:pt idx="5985">
                        <c:v>39.212684417499602</c:v>
                      </c:pt>
                      <c:pt idx="5986">
                        <c:v>39.219236244469897</c:v>
                      </c:pt>
                      <c:pt idx="5987">
                        <c:v>39.225788071440299</c:v>
                      </c:pt>
                      <c:pt idx="5988">
                        <c:v>39.232339898410601</c:v>
                      </c:pt>
                      <c:pt idx="5989">
                        <c:v>39.238891725381002</c:v>
                      </c:pt>
                      <c:pt idx="5990">
                        <c:v>39.245443552351297</c:v>
                      </c:pt>
                      <c:pt idx="5991">
                        <c:v>39.251995379321698</c:v>
                      </c:pt>
                      <c:pt idx="5992">
                        <c:v>39.258547206292</c:v>
                      </c:pt>
                      <c:pt idx="5993">
                        <c:v>39.265099033262302</c:v>
                      </c:pt>
                      <c:pt idx="5994">
                        <c:v>39.271650860232697</c:v>
                      </c:pt>
                      <c:pt idx="5995">
                        <c:v>39.278202687202999</c:v>
                      </c:pt>
                      <c:pt idx="5996">
                        <c:v>39.2847545141734</c:v>
                      </c:pt>
                      <c:pt idx="5997">
                        <c:v>39.291306341143702</c:v>
                      </c:pt>
                      <c:pt idx="5998">
                        <c:v>39.297858168113997</c:v>
                      </c:pt>
                      <c:pt idx="5999">
                        <c:v>39.304409995084399</c:v>
                      </c:pt>
                      <c:pt idx="6000">
                        <c:v>39.310961822054701</c:v>
                      </c:pt>
                      <c:pt idx="6001">
                        <c:v>39.317513649025102</c:v>
                      </c:pt>
                      <c:pt idx="6002">
                        <c:v>39.324065475995397</c:v>
                      </c:pt>
                      <c:pt idx="6003">
                        <c:v>39.330617302965798</c:v>
                      </c:pt>
                      <c:pt idx="6004">
                        <c:v>39.3371691299361</c:v>
                      </c:pt>
                      <c:pt idx="6005">
                        <c:v>39.343720956906402</c:v>
                      </c:pt>
                      <c:pt idx="6006">
                        <c:v>39.350272783876797</c:v>
                      </c:pt>
                      <c:pt idx="6007">
                        <c:v>39.356824610847099</c:v>
                      </c:pt>
                      <c:pt idx="6008">
                        <c:v>39.3633764378175</c:v>
                      </c:pt>
                      <c:pt idx="6009">
                        <c:v>39.369928264787802</c:v>
                      </c:pt>
                      <c:pt idx="6010">
                        <c:v>39.376480091758197</c:v>
                      </c:pt>
                      <c:pt idx="6011">
                        <c:v>39.383031918728499</c:v>
                      </c:pt>
                      <c:pt idx="6012">
                        <c:v>39.3895837456988</c:v>
                      </c:pt>
                      <c:pt idx="6013">
                        <c:v>39.396135572669202</c:v>
                      </c:pt>
                      <c:pt idx="6014">
                        <c:v>39.402687399639497</c:v>
                      </c:pt>
                      <c:pt idx="6015">
                        <c:v>39.409239226609898</c:v>
                      </c:pt>
                      <c:pt idx="6016">
                        <c:v>39.4157910535802</c:v>
                      </c:pt>
                      <c:pt idx="6017">
                        <c:v>39.422342880550602</c:v>
                      </c:pt>
                      <c:pt idx="6018">
                        <c:v>39.428894707520897</c:v>
                      </c:pt>
                      <c:pt idx="6019">
                        <c:v>39.435446534491199</c:v>
                      </c:pt>
                      <c:pt idx="6020">
                        <c:v>39.4419983614616</c:v>
                      </c:pt>
                      <c:pt idx="6021">
                        <c:v>39.448550188431902</c:v>
                      </c:pt>
                      <c:pt idx="6022">
                        <c:v>39.455102015402304</c:v>
                      </c:pt>
                      <c:pt idx="6023">
                        <c:v>39.461653842372598</c:v>
                      </c:pt>
                      <c:pt idx="6024">
                        <c:v>39.468205669343</c:v>
                      </c:pt>
                      <c:pt idx="6025">
                        <c:v>39.474757496313302</c:v>
                      </c:pt>
                      <c:pt idx="6026">
                        <c:v>39.481309323283597</c:v>
                      </c:pt>
                      <c:pt idx="6027">
                        <c:v>39.487861150253998</c:v>
                      </c:pt>
                      <c:pt idx="6028">
                        <c:v>39.4944129772243</c:v>
                      </c:pt>
                      <c:pt idx="6029">
                        <c:v>39.500964804194702</c:v>
                      </c:pt>
                      <c:pt idx="6030">
                        <c:v>39.507516631164997</c:v>
                      </c:pt>
                      <c:pt idx="6031">
                        <c:v>39.514068458135299</c:v>
                      </c:pt>
                      <c:pt idx="6032">
                        <c:v>39.5206202851057</c:v>
                      </c:pt>
                      <c:pt idx="6033">
                        <c:v>39.527172112076002</c:v>
                      </c:pt>
                      <c:pt idx="6034">
                        <c:v>39.533723939046403</c:v>
                      </c:pt>
                      <c:pt idx="6035">
                        <c:v>39.540275766016698</c:v>
                      </c:pt>
                      <c:pt idx="6036">
                        <c:v>39.5468275929871</c:v>
                      </c:pt>
                      <c:pt idx="6037">
                        <c:v>39.553379419957402</c:v>
                      </c:pt>
                      <c:pt idx="6038">
                        <c:v>39.559931246927697</c:v>
                      </c:pt>
                      <c:pt idx="6039">
                        <c:v>39.566483073898098</c:v>
                      </c:pt>
                      <c:pt idx="6040">
                        <c:v>39.5730349008684</c:v>
                      </c:pt>
                      <c:pt idx="6041">
                        <c:v>39.579586727838802</c:v>
                      </c:pt>
                      <c:pt idx="6042">
                        <c:v>39.586138554809096</c:v>
                      </c:pt>
                      <c:pt idx="6043">
                        <c:v>39.592690381779498</c:v>
                      </c:pt>
                      <c:pt idx="6044">
                        <c:v>39.5992422087498</c:v>
                      </c:pt>
                      <c:pt idx="6045">
                        <c:v>39.605794035720102</c:v>
                      </c:pt>
                      <c:pt idx="6046">
                        <c:v>39.612345862690503</c:v>
                      </c:pt>
                      <c:pt idx="6047">
                        <c:v>39.618897689660798</c:v>
                      </c:pt>
                      <c:pt idx="6048">
                        <c:v>39.6254495166312</c:v>
                      </c:pt>
                      <c:pt idx="6049">
                        <c:v>39.632001343601502</c:v>
                      </c:pt>
                      <c:pt idx="6050">
                        <c:v>39.638553170571903</c:v>
                      </c:pt>
                      <c:pt idx="6051">
                        <c:v>39.645104997542198</c:v>
                      </c:pt>
                      <c:pt idx="6052">
                        <c:v>39.6516568245125</c:v>
                      </c:pt>
                      <c:pt idx="6053">
                        <c:v>39.658208651482902</c:v>
                      </c:pt>
                      <c:pt idx="6054">
                        <c:v>39.664760478453204</c:v>
                      </c:pt>
                      <c:pt idx="6055">
                        <c:v>39.671312305423598</c:v>
                      </c:pt>
                      <c:pt idx="6056">
                        <c:v>39.6778641323939</c:v>
                      </c:pt>
                      <c:pt idx="6057">
                        <c:v>39.684415959364202</c:v>
                      </c:pt>
                      <c:pt idx="6058">
                        <c:v>39.690967786334603</c:v>
                      </c:pt>
                      <c:pt idx="6059">
                        <c:v>39.697519613304898</c:v>
                      </c:pt>
                      <c:pt idx="6060">
                        <c:v>39.7040714402753</c:v>
                      </c:pt>
                      <c:pt idx="6061">
                        <c:v>39.710623267245602</c:v>
                      </c:pt>
                      <c:pt idx="6062">
                        <c:v>39.717175094216003</c:v>
                      </c:pt>
                      <c:pt idx="6063">
                        <c:v>39.723726921186298</c:v>
                      </c:pt>
                      <c:pt idx="6064">
                        <c:v>39.730278748156699</c:v>
                      </c:pt>
                      <c:pt idx="6065">
                        <c:v>39.736830575127001</c:v>
                      </c:pt>
                      <c:pt idx="6066">
                        <c:v>39.743382402097303</c:v>
                      </c:pt>
                      <c:pt idx="6067">
                        <c:v>39.749934229067698</c:v>
                      </c:pt>
                      <c:pt idx="6068">
                        <c:v>39.756486056038</c:v>
                      </c:pt>
                      <c:pt idx="6069">
                        <c:v>39.763037883008401</c:v>
                      </c:pt>
                      <c:pt idx="6070">
                        <c:v>39.769589709978703</c:v>
                      </c:pt>
                      <c:pt idx="6071">
                        <c:v>39.776141536948998</c:v>
                      </c:pt>
                      <c:pt idx="6072">
                        <c:v>39.7826933639194</c:v>
                      </c:pt>
                      <c:pt idx="6073">
                        <c:v>39.789245190889702</c:v>
                      </c:pt>
                      <c:pt idx="6074">
                        <c:v>39.795797017860103</c:v>
                      </c:pt>
                      <c:pt idx="6075">
                        <c:v>39.802348844830398</c:v>
                      </c:pt>
                      <c:pt idx="6076">
                        <c:v>39.808900671800799</c:v>
                      </c:pt>
                      <c:pt idx="6077">
                        <c:v>39.815452498771101</c:v>
                      </c:pt>
                      <c:pt idx="6078">
                        <c:v>39.822004325741403</c:v>
                      </c:pt>
                      <c:pt idx="6079">
                        <c:v>39.828556152711798</c:v>
                      </c:pt>
                      <c:pt idx="6080">
                        <c:v>39.8351079796821</c:v>
                      </c:pt>
                      <c:pt idx="6081">
                        <c:v>39.841659806652501</c:v>
                      </c:pt>
                      <c:pt idx="6082">
                        <c:v>39.848211633622803</c:v>
                      </c:pt>
                      <c:pt idx="6083">
                        <c:v>39.854763460593098</c:v>
                      </c:pt>
                      <c:pt idx="6084">
                        <c:v>39.8613152875635</c:v>
                      </c:pt>
                      <c:pt idx="6085">
                        <c:v>39.867867114533801</c:v>
                      </c:pt>
                      <c:pt idx="6086">
                        <c:v>39.874418941504203</c:v>
                      </c:pt>
                      <c:pt idx="6087">
                        <c:v>39.880970768474498</c:v>
                      </c:pt>
                      <c:pt idx="6088">
                        <c:v>39.887522595444899</c:v>
                      </c:pt>
                      <c:pt idx="6089">
                        <c:v>39.894074422415201</c:v>
                      </c:pt>
                      <c:pt idx="6090">
                        <c:v>39.900626249385603</c:v>
                      </c:pt>
                      <c:pt idx="6091">
                        <c:v>39.907178076355898</c:v>
                      </c:pt>
                      <c:pt idx="6092">
                        <c:v>39.9137299033262</c:v>
                      </c:pt>
                      <c:pt idx="6093">
                        <c:v>39.920281730296601</c:v>
                      </c:pt>
                      <c:pt idx="6094">
                        <c:v>39.926833557266903</c:v>
                      </c:pt>
                      <c:pt idx="6095">
                        <c:v>39.933385384237297</c:v>
                      </c:pt>
                      <c:pt idx="6096">
                        <c:v>39.939937211207599</c:v>
                      </c:pt>
                      <c:pt idx="6097">
                        <c:v>39.946489038178001</c:v>
                      </c:pt>
                      <c:pt idx="6098">
                        <c:v>39.953040865148303</c:v>
                      </c:pt>
                      <c:pt idx="6099">
                        <c:v>39.959592692118598</c:v>
                      </c:pt>
                      <c:pt idx="6100">
                        <c:v>39.966144519088999</c:v>
                      </c:pt>
                      <c:pt idx="6101">
                        <c:v>39.972696346059301</c:v>
                      </c:pt>
                      <c:pt idx="6102">
                        <c:v>39.979248173029703</c:v>
                      </c:pt>
                      <c:pt idx="6103">
                        <c:v>39.985799999999998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increase'!$E$2:$E$6105</c15:sqref>
                        </c15:formulaRef>
                      </c:ext>
                    </c:extLst>
                    <c:numCache>
                      <c:formatCode>0.00E+00</c:formatCode>
                      <c:ptCount val="6104"/>
                      <c:pt idx="0">
                        <c:v>-9.1231785787551599E-5</c:v>
                      </c:pt>
                      <c:pt idx="1">
                        <c:v>-9.4652520008492295E-5</c:v>
                      </c:pt>
                      <c:pt idx="2">
                        <c:v>-9.7685856884868695E-5</c:v>
                      </c:pt>
                      <c:pt idx="3" formatCode="General">
                        <c:v>-1.0015824897453801E-4</c:v>
                      </c:pt>
                      <c:pt idx="4" formatCode="General">
                        <c:v>-1.02332931163614E-4</c:v>
                      </c:pt>
                      <c:pt idx="5" formatCode="General">
                        <c:v>-1.05427674731398E-4</c:v>
                      </c:pt>
                      <c:pt idx="6" formatCode="General">
                        <c:v>-1.09400933260852E-4</c:v>
                      </c:pt>
                      <c:pt idx="7" formatCode="General">
                        <c:v>-1.1479020403358001E-4</c:v>
                      </c:pt>
                      <c:pt idx="8" formatCode="General">
                        <c:v>-1.1981166978971E-4</c:v>
                      </c:pt>
                      <c:pt idx="9" formatCode="General">
                        <c:v>-1.21749761212711E-4</c:v>
                      </c:pt>
                      <c:pt idx="10" formatCode="General">
                        <c:v>-1.2243508915320701E-4</c:v>
                      </c:pt>
                      <c:pt idx="11" formatCode="General">
                        <c:v>-1.2193686051746601E-4</c:v>
                      </c:pt>
                      <c:pt idx="12" formatCode="General">
                        <c:v>-1.21552971525182E-4</c:v>
                      </c:pt>
                      <c:pt idx="13" formatCode="General">
                        <c:v>-1.21279153239837E-4</c:v>
                      </c:pt>
                      <c:pt idx="14" formatCode="General">
                        <c:v>-1.21331105373475E-4</c:v>
                      </c:pt>
                      <c:pt idx="15" formatCode="General">
                        <c:v>-1.2217348293434499E-4</c:v>
                      </c:pt>
                      <c:pt idx="16" formatCode="General">
                        <c:v>-1.2396615070109799E-4</c:v>
                      </c:pt>
                      <c:pt idx="17" formatCode="General">
                        <c:v>-1.24137387131603E-4</c:v>
                      </c:pt>
                      <c:pt idx="18" formatCode="General">
                        <c:v>-1.2291947423698199E-4</c:v>
                      </c:pt>
                      <c:pt idx="19" formatCode="General">
                        <c:v>-1.21242321431216E-4</c:v>
                      </c:pt>
                      <c:pt idx="20" formatCode="General">
                        <c:v>-1.20391187265701E-4</c:v>
                      </c:pt>
                      <c:pt idx="21" formatCode="General">
                        <c:v>-1.20321475522212E-4</c:v>
                      </c:pt>
                      <c:pt idx="22" formatCode="General">
                        <c:v>-1.20344691163003E-4</c:v>
                      </c:pt>
                      <c:pt idx="23" formatCode="General">
                        <c:v>-1.20414149242708E-4</c:v>
                      </c:pt>
                      <c:pt idx="24" formatCode="General">
                        <c:v>-1.2070408446995799E-4</c:v>
                      </c:pt>
                      <c:pt idx="25" formatCode="General">
                        <c:v>-1.21650126154296E-4</c:v>
                      </c:pt>
                      <c:pt idx="26" formatCode="General">
                        <c:v>-1.24607635991183E-4</c:v>
                      </c:pt>
                      <c:pt idx="27" formatCode="General">
                        <c:v>-1.2937039442639499E-4</c:v>
                      </c:pt>
                      <c:pt idx="28" formatCode="General">
                        <c:v>-1.32624635059999E-4</c:v>
                      </c:pt>
                      <c:pt idx="29" formatCode="General">
                        <c:v>-1.3511416011654601E-4</c:v>
                      </c:pt>
                      <c:pt idx="30" formatCode="General">
                        <c:v>-1.3687865229533301E-4</c:v>
                      </c:pt>
                      <c:pt idx="31" formatCode="General">
                        <c:v>-1.3827133755508499E-4</c:v>
                      </c:pt>
                      <c:pt idx="32" formatCode="General">
                        <c:v>-1.35372256716997E-4</c:v>
                      </c:pt>
                      <c:pt idx="33" formatCode="General">
                        <c:v>-1.3277307180228399E-4</c:v>
                      </c:pt>
                      <c:pt idx="34" formatCode="General">
                        <c:v>-1.3046402630029999E-4</c:v>
                      </c:pt>
                      <c:pt idx="35" formatCode="General">
                        <c:v>-1.2924196375767601E-4</c:v>
                      </c:pt>
                      <c:pt idx="36" formatCode="General">
                        <c:v>-1.2999750543703101E-4</c:v>
                      </c:pt>
                      <c:pt idx="37" formatCode="General">
                        <c:v>-1.3106502154635501E-4</c:v>
                      </c:pt>
                      <c:pt idx="38" formatCode="General">
                        <c:v>-1.3195268580124699E-4</c:v>
                      </c:pt>
                      <c:pt idx="39" formatCode="General">
                        <c:v>-1.3282195998397399E-4</c:v>
                      </c:pt>
                      <c:pt idx="40" formatCode="General">
                        <c:v>-1.3368893248943801E-4</c:v>
                      </c:pt>
                      <c:pt idx="41" formatCode="General">
                        <c:v>-1.3699800616124601E-4</c:v>
                      </c:pt>
                      <c:pt idx="42" formatCode="General">
                        <c:v>-1.4058415969522999E-4</c:v>
                      </c:pt>
                      <c:pt idx="43" formatCode="General">
                        <c:v>-1.44416292430967E-4</c:v>
                      </c:pt>
                      <c:pt idx="44" formatCode="General">
                        <c:v>-1.4605345197206499E-4</c:v>
                      </c:pt>
                      <c:pt idx="45" formatCode="General">
                        <c:v>-1.4625013963120401E-4</c:v>
                      </c:pt>
                      <c:pt idx="46" formatCode="General">
                        <c:v>-1.46160040262329E-4</c:v>
                      </c:pt>
                      <c:pt idx="47" formatCode="General">
                        <c:v>-1.4579748088584601E-4</c:v>
                      </c:pt>
                      <c:pt idx="48" formatCode="General">
                        <c:v>-1.4521576878804101E-4</c:v>
                      </c:pt>
                      <c:pt idx="49" formatCode="General">
                        <c:v>-1.4466046169626801E-4</c:v>
                      </c:pt>
                      <c:pt idx="50" formatCode="General">
                        <c:v>-1.4509258385897E-4</c:v>
                      </c:pt>
                      <c:pt idx="51" formatCode="General">
                        <c:v>-1.4645881080599401E-4</c:v>
                      </c:pt>
                      <c:pt idx="52" formatCode="General">
                        <c:v>-1.4792587235610299E-4</c:v>
                      </c:pt>
                      <c:pt idx="53" formatCode="General">
                        <c:v>-1.4814863049893699E-4</c:v>
                      </c:pt>
                      <c:pt idx="54" formatCode="General">
                        <c:v>-1.4831814625227899E-4</c:v>
                      </c:pt>
                      <c:pt idx="55" formatCode="General">
                        <c:v>-1.4843137829465201E-4</c:v>
                      </c:pt>
                      <c:pt idx="56" formatCode="General">
                        <c:v>-1.4757796000215001E-4</c:v>
                      </c:pt>
                      <c:pt idx="57" formatCode="General">
                        <c:v>-1.46156049191131E-4</c:v>
                      </c:pt>
                      <c:pt idx="58" formatCode="General">
                        <c:v>-1.4419247155303701E-4</c:v>
                      </c:pt>
                      <c:pt idx="59" formatCode="General">
                        <c:v>-1.4154409959725401E-4</c:v>
                      </c:pt>
                      <c:pt idx="60" formatCode="General">
                        <c:v>-1.39648986446001E-4</c:v>
                      </c:pt>
                      <c:pt idx="61" formatCode="General">
                        <c:v>-1.3847620087998599E-4</c:v>
                      </c:pt>
                      <c:pt idx="62" formatCode="General">
                        <c:v>-1.3898120947622E-4</c:v>
                      </c:pt>
                      <c:pt idx="63" formatCode="General">
                        <c:v>-1.42386532727503E-4</c:v>
                      </c:pt>
                      <c:pt idx="64" formatCode="General">
                        <c:v>-1.4649196915959801E-4</c:v>
                      </c:pt>
                      <c:pt idx="65" formatCode="General">
                        <c:v>-1.4978787146106799E-4</c:v>
                      </c:pt>
                      <c:pt idx="66" formatCode="General">
                        <c:v>-1.526986838888E-4</c:v>
                      </c:pt>
                      <c:pt idx="67" formatCode="General">
                        <c:v>-1.54571096308532E-4</c:v>
                      </c:pt>
                      <c:pt idx="68" formatCode="General">
                        <c:v>-1.5545753329840201E-4</c:v>
                      </c:pt>
                      <c:pt idx="69" formatCode="General">
                        <c:v>-1.5563779155116701E-4</c:v>
                      </c:pt>
                      <c:pt idx="70" formatCode="General">
                        <c:v>-1.5564198541045599E-4</c:v>
                      </c:pt>
                      <c:pt idx="71" formatCode="General">
                        <c:v>-1.5547897808276199E-4</c:v>
                      </c:pt>
                      <c:pt idx="72" formatCode="General">
                        <c:v>-1.55188691192586E-4</c:v>
                      </c:pt>
                      <c:pt idx="73" formatCode="General">
                        <c:v>-1.5431767307732099E-4</c:v>
                      </c:pt>
                      <c:pt idx="74" formatCode="General">
                        <c:v>-1.5348689321168299E-4</c:v>
                      </c:pt>
                      <c:pt idx="75" formatCode="General">
                        <c:v>-1.52687136249565E-4</c:v>
                      </c:pt>
                      <c:pt idx="76" formatCode="General">
                        <c:v>-1.5075227258304799E-4</c:v>
                      </c:pt>
                      <c:pt idx="77" formatCode="General">
                        <c:v>-1.4880517240665201E-4</c:v>
                      </c:pt>
                      <c:pt idx="78" formatCode="General">
                        <c:v>-1.4684670767037001E-4</c:v>
                      </c:pt>
                      <c:pt idx="79" formatCode="General">
                        <c:v>-1.44923070939257E-4</c:v>
                      </c:pt>
                      <c:pt idx="80" formatCode="General">
                        <c:v>-1.43326579052377E-4</c:v>
                      </c:pt>
                      <c:pt idx="81" formatCode="General">
                        <c:v>-1.42048609400739E-4</c:v>
                      </c:pt>
                      <c:pt idx="82" formatCode="General">
                        <c:v>-1.42264802884385E-4</c:v>
                      </c:pt>
                      <c:pt idx="83" formatCode="General">
                        <c:v>-1.41644300693402E-4</c:v>
                      </c:pt>
                      <c:pt idx="84" formatCode="General">
                        <c:v>-1.40689829438527E-4</c:v>
                      </c:pt>
                      <c:pt idx="85" formatCode="General">
                        <c:v>-1.3725939526517799E-4</c:v>
                      </c:pt>
                      <c:pt idx="86" formatCode="General">
                        <c:v>-1.3411604731633099E-4</c:v>
                      </c:pt>
                      <c:pt idx="87" formatCode="General">
                        <c:v>-1.3124705610725499E-4</c:v>
                      </c:pt>
                      <c:pt idx="88" formatCode="General">
                        <c:v>-1.2886592616146399E-4</c:v>
                      </c:pt>
                      <c:pt idx="89" formatCode="General">
                        <c:v>-1.2769116009117901E-4</c:v>
                      </c:pt>
                      <c:pt idx="90" formatCode="General">
                        <c:v>-1.2654649602436099E-4</c:v>
                      </c:pt>
                      <c:pt idx="91" formatCode="General">
                        <c:v>-1.2582770097111499E-4</c:v>
                      </c:pt>
                      <c:pt idx="92" formatCode="General">
                        <c:v>-1.2551670233077001E-4</c:v>
                      </c:pt>
                      <c:pt idx="93" formatCode="General">
                        <c:v>-1.2605955731887701E-4</c:v>
                      </c:pt>
                      <c:pt idx="94" formatCode="General">
                        <c:v>-1.2820990759324601E-4</c:v>
                      </c:pt>
                      <c:pt idx="95" formatCode="General">
                        <c:v>-1.27065512071792E-4</c:v>
                      </c:pt>
                      <c:pt idx="96" formatCode="General">
                        <c:v>-1.2452647469213301E-4</c:v>
                      </c:pt>
                      <c:pt idx="97" formatCode="General">
                        <c:v>-1.2240281284084999E-4</c:v>
                      </c:pt>
                      <c:pt idx="98" formatCode="General">
                        <c:v>-1.20678103644767E-4</c:v>
                      </c:pt>
                      <c:pt idx="99" formatCode="General">
                        <c:v>-1.19969326266225E-4</c:v>
                      </c:pt>
                      <c:pt idx="100" formatCode="General">
                        <c:v>-1.1894675132859E-4</c:v>
                      </c:pt>
                      <c:pt idx="101" formatCode="General">
                        <c:v>-1.18087332329205E-4</c:v>
                      </c:pt>
                      <c:pt idx="102" formatCode="General">
                        <c:v>-1.1738587189287301E-4</c:v>
                      </c:pt>
                      <c:pt idx="103" formatCode="General">
                        <c:v>-1.1728437503272501E-4</c:v>
                      </c:pt>
                      <c:pt idx="104" formatCode="General">
                        <c:v>-1.16756920872137E-4</c:v>
                      </c:pt>
                      <c:pt idx="105" formatCode="General">
                        <c:v>-1.16641453765892E-4</c:v>
                      </c:pt>
                      <c:pt idx="106" formatCode="General">
                        <c:v>-1.16921434351424E-4</c:v>
                      </c:pt>
                      <c:pt idx="107" formatCode="General">
                        <c:v>-1.18177633548566E-4</c:v>
                      </c:pt>
                      <c:pt idx="108" formatCode="General">
                        <c:v>-1.2059699704409799E-4</c:v>
                      </c:pt>
                      <c:pt idx="109" formatCode="General">
                        <c:v>-1.2348449150789299E-4</c:v>
                      </c:pt>
                      <c:pt idx="110" formatCode="General">
                        <c:v>-1.2265888316163301E-4</c:v>
                      </c:pt>
                      <c:pt idx="111" formatCode="General">
                        <c:v>-1.21609567066212E-4</c:v>
                      </c:pt>
                      <c:pt idx="112" formatCode="General">
                        <c:v>-1.2048592699865301E-4</c:v>
                      </c:pt>
                      <c:pt idx="113" formatCode="General">
                        <c:v>-1.19289173770743E-4</c:v>
                      </c:pt>
                      <c:pt idx="114" formatCode="General">
                        <c:v>-1.17628156529042E-4</c:v>
                      </c:pt>
                      <c:pt idx="115" formatCode="General">
                        <c:v>-1.15550273188575E-4</c:v>
                      </c:pt>
                      <c:pt idx="116" formatCode="General">
                        <c:v>-1.1350247782481501E-4</c:v>
                      </c:pt>
                      <c:pt idx="117" formatCode="General">
                        <c:v>-1.11935333652198E-4</c:v>
                      </c:pt>
                      <c:pt idx="118" formatCode="General">
                        <c:v>-1.10828021479893E-4</c:v>
                      </c:pt>
                      <c:pt idx="119" formatCode="General">
                        <c:v>-1.10619140385669E-4</c:v>
                      </c:pt>
                      <c:pt idx="120" formatCode="General">
                        <c:v>-1.12734712876237E-4</c:v>
                      </c:pt>
                      <c:pt idx="121" formatCode="General">
                        <c:v>-1.15429930144771E-4</c:v>
                      </c:pt>
                      <c:pt idx="122" formatCode="General">
                        <c:v>-1.1616522818369799E-4</c:v>
                      </c:pt>
                      <c:pt idx="123" formatCode="General">
                        <c:v>-1.16471213466186E-4</c:v>
                      </c:pt>
                      <c:pt idx="124" formatCode="General">
                        <c:v>-1.16899677125733E-4</c:v>
                      </c:pt>
                      <c:pt idx="125" formatCode="General">
                        <c:v>-1.17456672867482E-4</c:v>
                      </c:pt>
                      <c:pt idx="126" formatCode="General">
                        <c:v>-1.20074144192742E-4</c:v>
                      </c:pt>
                      <c:pt idx="127" formatCode="General">
                        <c:v>-1.2225317570046401E-4</c:v>
                      </c:pt>
                      <c:pt idx="128" formatCode="General">
                        <c:v>-1.23151465891981E-4</c:v>
                      </c:pt>
                      <c:pt idx="129" formatCode="General">
                        <c:v>-1.24215767696008E-4</c:v>
                      </c:pt>
                      <c:pt idx="130" formatCode="General">
                        <c:v>-1.25443764701725E-4</c:v>
                      </c:pt>
                      <c:pt idx="131" formatCode="General">
                        <c:v>-1.2775992621711599E-4</c:v>
                      </c:pt>
                      <c:pt idx="132" formatCode="General">
                        <c:v>-1.2912952433252701E-4</c:v>
                      </c:pt>
                      <c:pt idx="133" formatCode="General">
                        <c:v>-1.30659072023558E-4</c:v>
                      </c:pt>
                      <c:pt idx="134" formatCode="General">
                        <c:v>-1.3233758315043401E-4</c:v>
                      </c:pt>
                      <c:pt idx="135" formatCode="General">
                        <c:v>-1.33653131221465E-4</c:v>
                      </c:pt>
                      <c:pt idx="136" formatCode="General">
                        <c:v>-1.3487906463996999E-4</c:v>
                      </c:pt>
                      <c:pt idx="137" formatCode="General">
                        <c:v>-1.3686267042622099E-4</c:v>
                      </c:pt>
                      <c:pt idx="138" formatCode="General">
                        <c:v>-1.3956387285232199E-4</c:v>
                      </c:pt>
                      <c:pt idx="139" formatCode="General">
                        <c:v>-1.4248221424337099E-4</c:v>
                      </c:pt>
                      <c:pt idx="140" formatCode="General">
                        <c:v>-1.4562090350616301E-4</c:v>
                      </c:pt>
                      <c:pt idx="141" formatCode="General">
                        <c:v>-1.5064636817309999E-4</c:v>
                      </c:pt>
                      <c:pt idx="142" formatCode="General">
                        <c:v>-1.5453431430435799E-4</c:v>
                      </c:pt>
                      <c:pt idx="143" formatCode="General">
                        <c:v>-1.54609966209146E-4</c:v>
                      </c:pt>
                      <c:pt idx="144" formatCode="General">
                        <c:v>-1.5343639713331699E-4</c:v>
                      </c:pt>
                      <c:pt idx="145" formatCode="General">
                        <c:v>-1.51083177590689E-4</c:v>
                      </c:pt>
                      <c:pt idx="146" formatCode="General">
                        <c:v>-1.48934554505073E-4</c:v>
                      </c:pt>
                      <c:pt idx="147" formatCode="General">
                        <c:v>-1.4698654886606999E-4</c:v>
                      </c:pt>
                      <c:pt idx="148" formatCode="General">
                        <c:v>-1.4589040707624901E-4</c:v>
                      </c:pt>
                      <c:pt idx="149" formatCode="General">
                        <c:v>-1.4680861179076199E-4</c:v>
                      </c:pt>
                      <c:pt idx="150" formatCode="General">
                        <c:v>-1.47903296605606E-4</c:v>
                      </c:pt>
                      <c:pt idx="151" formatCode="General">
                        <c:v>-1.4916659186204099E-4</c:v>
                      </c:pt>
                      <c:pt idx="152" formatCode="General">
                        <c:v>-1.5072578218440301E-4</c:v>
                      </c:pt>
                      <c:pt idx="153" formatCode="General">
                        <c:v>-1.53153271091368E-4</c:v>
                      </c:pt>
                      <c:pt idx="154" formatCode="General">
                        <c:v>-1.5341471386311301E-4</c:v>
                      </c:pt>
                      <c:pt idx="155" formatCode="General">
                        <c:v>-1.53428005170085E-4</c:v>
                      </c:pt>
                      <c:pt idx="156" formatCode="General">
                        <c:v>-1.53564138314835E-4</c:v>
                      </c:pt>
                      <c:pt idx="157" formatCode="General">
                        <c:v>-1.5381872456699799E-4</c:v>
                      </c:pt>
                      <c:pt idx="158" formatCode="General">
                        <c:v>-1.5455696364485901E-4</c:v>
                      </c:pt>
                      <c:pt idx="159" formatCode="General">
                        <c:v>-1.5770582533188799E-4</c:v>
                      </c:pt>
                      <c:pt idx="160" formatCode="General">
                        <c:v>-1.61832734242411E-4</c:v>
                      </c:pt>
                      <c:pt idx="161" formatCode="General">
                        <c:v>-1.65750867799932E-4</c:v>
                      </c:pt>
                      <c:pt idx="162" formatCode="General">
                        <c:v>-1.6821653521059701E-4</c:v>
                      </c:pt>
                      <c:pt idx="163" formatCode="General">
                        <c:v>-1.70388143418847E-4</c:v>
                      </c:pt>
                      <c:pt idx="164" formatCode="General">
                        <c:v>-1.7227121517925101E-4</c:v>
                      </c:pt>
                      <c:pt idx="165" formatCode="General">
                        <c:v>-1.7253847453795799E-4</c:v>
                      </c:pt>
                      <c:pt idx="166" formatCode="General">
                        <c:v>-1.7240021811397099E-4</c:v>
                      </c:pt>
                      <c:pt idx="167" formatCode="General">
                        <c:v>-1.7179057710415099E-4</c:v>
                      </c:pt>
                      <c:pt idx="168" formatCode="General">
                        <c:v>-1.7136600898042599E-4</c:v>
                      </c:pt>
                      <c:pt idx="169" formatCode="General">
                        <c:v>-1.7112224408236999E-4</c:v>
                      </c:pt>
                      <c:pt idx="170" formatCode="General">
                        <c:v>-1.7162538212225599E-4</c:v>
                      </c:pt>
                      <c:pt idx="171" formatCode="General">
                        <c:v>-1.71081930954953E-4</c:v>
                      </c:pt>
                      <c:pt idx="172" formatCode="General">
                        <c:v>-1.7011892574070401E-4</c:v>
                      </c:pt>
                      <c:pt idx="173" formatCode="General">
                        <c:v>-1.6875514568809999E-4</c:v>
                      </c:pt>
                      <c:pt idx="174" formatCode="General">
                        <c:v>-1.6671588893282999E-4</c:v>
                      </c:pt>
                      <c:pt idx="175" formatCode="General">
                        <c:v>-1.6431978690636701E-4</c:v>
                      </c:pt>
                      <c:pt idx="176" formatCode="General">
                        <c:v>-1.6158709365926501E-4</c:v>
                      </c:pt>
                      <c:pt idx="177" formatCode="General">
                        <c:v>-1.5898832175437801E-4</c:v>
                      </c:pt>
                      <c:pt idx="178" formatCode="General">
                        <c:v>-1.5654624904673501E-4</c:v>
                      </c:pt>
                      <c:pt idx="179" formatCode="General">
                        <c:v>-1.5425593662063701E-4</c:v>
                      </c:pt>
                      <c:pt idx="180" formatCode="General">
                        <c:v>-1.5254912065295001E-4</c:v>
                      </c:pt>
                      <c:pt idx="181" formatCode="General">
                        <c:v>-1.5106266378920601E-4</c:v>
                      </c:pt>
                      <c:pt idx="182" formatCode="General">
                        <c:v>-1.4980640002224899E-4</c:v>
                      </c:pt>
                      <c:pt idx="183" formatCode="General">
                        <c:v>-1.5207693231601699E-4</c:v>
                      </c:pt>
                      <c:pt idx="184" formatCode="General">
                        <c:v>-1.5209007797836301E-4</c:v>
                      </c:pt>
                      <c:pt idx="185" formatCode="General">
                        <c:v>-1.4905687004824699E-4</c:v>
                      </c:pt>
                      <c:pt idx="186" formatCode="General">
                        <c:v>-1.4595886273571399E-4</c:v>
                      </c:pt>
                      <c:pt idx="187" formatCode="General">
                        <c:v>-1.4327269252915201E-4</c:v>
                      </c:pt>
                      <c:pt idx="188" formatCode="General">
                        <c:v>-1.4098153456275499E-4</c:v>
                      </c:pt>
                      <c:pt idx="189" formatCode="General">
                        <c:v>-1.3969594853148099E-4</c:v>
                      </c:pt>
                      <c:pt idx="190" formatCode="General">
                        <c:v>-1.40088584278226E-4</c:v>
                      </c:pt>
                      <c:pt idx="191" formatCode="General">
                        <c:v>-1.4081138370643901E-4</c:v>
                      </c:pt>
                      <c:pt idx="192" formatCode="General">
                        <c:v>-1.41410157559334E-4</c:v>
                      </c:pt>
                      <c:pt idx="193" formatCode="General">
                        <c:v>-1.41458050296136E-4</c:v>
                      </c:pt>
                      <c:pt idx="194" formatCode="General">
                        <c:v>-1.4169323245533601E-4</c:v>
                      </c:pt>
                      <c:pt idx="195" formatCode="General">
                        <c:v>-1.4211006840794999E-4</c:v>
                      </c:pt>
                      <c:pt idx="196" formatCode="General">
                        <c:v>-1.4328269299537701E-4</c:v>
                      </c:pt>
                      <c:pt idx="197" formatCode="General">
                        <c:v>-1.4600289765037499E-4</c:v>
                      </c:pt>
                      <c:pt idx="198" formatCode="General">
                        <c:v>-1.4783914765314601E-4</c:v>
                      </c:pt>
                      <c:pt idx="199" formatCode="General">
                        <c:v>-1.49308446392107E-4</c:v>
                      </c:pt>
                      <c:pt idx="200" formatCode="General">
                        <c:v>-1.5042860858711501E-4</c:v>
                      </c:pt>
                      <c:pt idx="201" formatCode="General">
                        <c:v>-1.5117157706660299E-4</c:v>
                      </c:pt>
                      <c:pt idx="202" formatCode="General">
                        <c:v>-1.49359779993342E-4</c:v>
                      </c:pt>
                      <c:pt idx="203" formatCode="General">
                        <c:v>-1.4788529418588401E-4</c:v>
                      </c:pt>
                      <c:pt idx="204" formatCode="General">
                        <c:v>-1.46736526813984E-4</c:v>
                      </c:pt>
                      <c:pt idx="205" formatCode="General">
                        <c:v>-1.4663832668657299E-4</c:v>
                      </c:pt>
                      <c:pt idx="206" formatCode="General">
                        <c:v>-1.4665546013476599E-4</c:v>
                      </c:pt>
                      <c:pt idx="207" formatCode="General">
                        <c:v>-1.4380453377127599E-4</c:v>
                      </c:pt>
                      <c:pt idx="208" formatCode="General">
                        <c:v>-1.4109634972817001E-4</c:v>
                      </c:pt>
                      <c:pt idx="209" formatCode="General">
                        <c:v>-1.3852668006225001E-4</c:v>
                      </c:pt>
                      <c:pt idx="210" formatCode="General">
                        <c:v>-1.3655912228642899E-4</c:v>
                      </c:pt>
                      <c:pt idx="211" formatCode="General">
                        <c:v>-1.3401724939676499E-4</c:v>
                      </c:pt>
                      <c:pt idx="212" formatCode="General">
                        <c:v>-1.3172363258596401E-4</c:v>
                      </c:pt>
                      <c:pt idx="213" formatCode="General">
                        <c:v>-1.29673926102439E-4</c:v>
                      </c:pt>
                      <c:pt idx="214" formatCode="General">
                        <c:v>-1.29117941331355E-4</c:v>
                      </c:pt>
                      <c:pt idx="215" formatCode="General">
                        <c:v>-1.28699124219218E-4</c:v>
                      </c:pt>
                      <c:pt idx="216" formatCode="General">
                        <c:v>-1.2840270851846499E-4</c:v>
                      </c:pt>
                      <c:pt idx="217" formatCode="General">
                        <c:v>-1.2675773656414601E-4</c:v>
                      </c:pt>
                      <c:pt idx="218" formatCode="General">
                        <c:v>-1.22363150372455E-4</c:v>
                      </c:pt>
                      <c:pt idx="219" formatCode="General">
                        <c:v>-1.18019905116883E-4</c:v>
                      </c:pt>
                      <c:pt idx="220" formatCode="General">
                        <c:v>-1.14043592214113E-4</c:v>
                      </c:pt>
                      <c:pt idx="221" formatCode="General">
                        <c:v>-1.10419324343884E-4</c:v>
                      </c:pt>
                      <c:pt idx="222" formatCode="General">
                        <c:v>-1.07655026945381E-4</c:v>
                      </c:pt>
                      <c:pt idx="223" formatCode="General">
                        <c:v>-1.0571449207049301E-4</c:v>
                      </c:pt>
                      <c:pt idx="224" formatCode="General">
                        <c:v>-1.05522130884693E-4</c:v>
                      </c:pt>
                      <c:pt idx="225" formatCode="General">
                        <c:v>-1.04993289039968E-4</c:v>
                      </c:pt>
                      <c:pt idx="226" formatCode="General">
                        <c:v>-1.0440519245711801E-4</c:v>
                      </c:pt>
                      <c:pt idx="227" formatCode="General">
                        <c:v>-1.0380289415016901E-4</c:v>
                      </c:pt>
                      <c:pt idx="228" formatCode="General">
                        <c:v>-1.0301581600796101E-4</c:v>
                      </c:pt>
                      <c:pt idx="229" formatCode="General">
                        <c:v>-1.02335497772203E-4</c:v>
                      </c:pt>
                      <c:pt idx="230" formatCode="General">
                        <c:v>-1.01758991391423E-4</c:v>
                      </c:pt>
                      <c:pt idx="231" formatCode="General">
                        <c:v>-1.01663790707769E-4</c:v>
                      </c:pt>
                      <c:pt idx="232" formatCode="General">
                        <c:v>-1.03789399235335E-4</c:v>
                      </c:pt>
                      <c:pt idx="233" formatCode="General">
                        <c:v>-1.0539703669107101E-4</c:v>
                      </c:pt>
                      <c:pt idx="234" formatCode="General">
                        <c:v>-1.06512780629535E-4</c:v>
                      </c:pt>
                      <c:pt idx="235" formatCode="General">
                        <c:v>-1.07357656451854E-4</c:v>
                      </c:pt>
                      <c:pt idx="236" formatCode="General">
                        <c:v>-1.08096561667961E-4</c:v>
                      </c:pt>
                      <c:pt idx="237" formatCode="General">
                        <c:v>-1.08732726817696E-4</c:v>
                      </c:pt>
                      <c:pt idx="238" formatCode="General">
                        <c:v>-1.08787727667758E-4</c:v>
                      </c:pt>
                      <c:pt idx="239" formatCode="General">
                        <c:v>-1.09056823408265E-4</c:v>
                      </c:pt>
                      <c:pt idx="240" formatCode="General">
                        <c:v>-1.09531025440626E-4</c:v>
                      </c:pt>
                      <c:pt idx="241" formatCode="General">
                        <c:v>-1.10460673831273E-4</c:v>
                      </c:pt>
                      <c:pt idx="242" formatCode="General">
                        <c:v>-1.1121042009586899E-4</c:v>
                      </c:pt>
                      <c:pt idx="243" formatCode="General">
                        <c:v>-1.11294143590184E-4</c:v>
                      </c:pt>
                      <c:pt idx="244" formatCode="General">
                        <c:v>-1.1113161885297701E-4</c:v>
                      </c:pt>
                      <c:pt idx="245" formatCode="General">
                        <c:v>-1.11728580297882E-4</c:v>
                      </c:pt>
                      <c:pt idx="246" formatCode="General">
                        <c:v>-1.13049174204201E-4</c:v>
                      </c:pt>
                      <c:pt idx="247" formatCode="General">
                        <c:v>-1.15353589418396E-4</c:v>
                      </c:pt>
                      <c:pt idx="248" formatCode="General">
                        <c:v>-1.17640535054534E-4</c:v>
                      </c:pt>
                      <c:pt idx="249" formatCode="General">
                        <c:v>-1.20780086744002E-4</c:v>
                      </c:pt>
                      <c:pt idx="250" formatCode="General">
                        <c:v>-1.24487993486333E-4</c:v>
                      </c:pt>
                      <c:pt idx="251" formatCode="General">
                        <c:v>-1.2557125130947401E-4</c:v>
                      </c:pt>
                      <c:pt idx="252" formatCode="General">
                        <c:v>-1.25079031062336E-4</c:v>
                      </c:pt>
                      <c:pt idx="253" formatCode="General">
                        <c:v>-1.24437922268869E-4</c:v>
                      </c:pt>
                      <c:pt idx="254" formatCode="General">
                        <c:v>-1.2363228574246001E-4</c:v>
                      </c:pt>
                      <c:pt idx="255" formatCode="General">
                        <c:v>-1.22670940471487E-4</c:v>
                      </c:pt>
                      <c:pt idx="256" formatCode="General">
                        <c:v>-1.21716211228E-4</c:v>
                      </c:pt>
                      <c:pt idx="257" formatCode="General">
                        <c:v>-1.2076628789150101E-4</c:v>
                      </c:pt>
                      <c:pt idx="258" formatCode="General">
                        <c:v>-1.19642169570549E-4</c:v>
                      </c:pt>
                      <c:pt idx="259" formatCode="General">
                        <c:v>-1.18137391128592E-4</c:v>
                      </c:pt>
                      <c:pt idx="260" formatCode="General">
                        <c:v>-1.16265699352625E-4</c:v>
                      </c:pt>
                      <c:pt idx="261" formatCode="General">
                        <c:v>-1.13259800218068E-4</c:v>
                      </c:pt>
                      <c:pt idx="262" formatCode="General">
                        <c:v>-1.08801117410922E-4</c:v>
                      </c:pt>
                      <c:pt idx="263" formatCode="General">
                        <c:v>-1.0557241384829201E-4</c:v>
                      </c:pt>
                      <c:pt idx="264" formatCode="General">
                        <c:v>-1.0353684292865E-4</c:v>
                      </c:pt>
                      <c:pt idx="265" formatCode="General">
                        <c:v>-1.06418744761557E-4</c:v>
                      </c:pt>
                      <c:pt idx="266" formatCode="General">
                        <c:v>-1.07070731454651E-4</c:v>
                      </c:pt>
                      <c:pt idx="267" formatCode="General">
                        <c:v>-1.0712328945740401E-4</c:v>
                      </c:pt>
                      <c:pt idx="268" formatCode="General">
                        <c:v>-1.06607282533359E-4</c:v>
                      </c:pt>
                      <c:pt idx="269" formatCode="General">
                        <c:v>-1.05814083328577E-4</c:v>
                      </c:pt>
                      <c:pt idx="270" formatCode="General">
                        <c:v>-1.05084179331489E-4</c:v>
                      </c:pt>
                      <c:pt idx="271" formatCode="General">
                        <c:v>-1.04416260306247E-4</c:v>
                      </c:pt>
                      <c:pt idx="272" formatCode="General">
                        <c:v>-1.04134631090361E-4</c:v>
                      </c:pt>
                      <c:pt idx="273" formatCode="General">
                        <c:v>-1.0456580853141899E-4</c:v>
                      </c:pt>
                      <c:pt idx="274" formatCode="General">
                        <c:v>-1.0509461844627001E-4</c:v>
                      </c:pt>
                      <c:pt idx="275" formatCode="General">
                        <c:v>-1.0329123619293701E-4</c:v>
                      </c:pt>
                      <c:pt idx="276" formatCode="General">
                        <c:v>-1.01483124763578E-4</c:v>
                      </c:pt>
                      <c:pt idx="277" formatCode="General">
                        <c:v>-1.00035662870386E-4</c:v>
                      </c:pt>
                      <c:pt idx="278">
                        <c:v>-9.8943059141352803E-5</c:v>
                      </c:pt>
                      <c:pt idx="279" formatCode="General">
                        <c:v>-1.00255458674312E-4</c:v>
                      </c:pt>
                      <c:pt idx="280" formatCode="General">
                        <c:v>-1.01670704695562E-4</c:v>
                      </c:pt>
                      <c:pt idx="281" formatCode="General">
                        <c:v>-1.0318731583418101E-4</c:v>
                      </c:pt>
                      <c:pt idx="282" formatCode="General">
                        <c:v>-1.05471823303444E-4</c:v>
                      </c:pt>
                      <c:pt idx="283" formatCode="General">
                        <c:v>-1.0642609508829799E-4</c:v>
                      </c:pt>
                      <c:pt idx="284" formatCode="General">
                        <c:v>-1.0720448939713799E-4</c:v>
                      </c:pt>
                      <c:pt idx="285" formatCode="General">
                        <c:v>-1.07772261073423E-4</c:v>
                      </c:pt>
                      <c:pt idx="286" formatCode="General">
                        <c:v>-1.08304058253131E-4</c:v>
                      </c:pt>
                      <c:pt idx="287" formatCode="General">
                        <c:v>-1.08927355689529E-4</c:v>
                      </c:pt>
                      <c:pt idx="288" formatCode="General">
                        <c:v>-1.09640591117468E-4</c:v>
                      </c:pt>
                      <c:pt idx="289" formatCode="General">
                        <c:v>-1.10934097772258E-4</c:v>
                      </c:pt>
                      <c:pt idx="290" formatCode="General">
                        <c:v>-1.1299790934906599E-4</c:v>
                      </c:pt>
                      <c:pt idx="291" formatCode="General">
                        <c:v>-1.15784991690154E-4</c:v>
                      </c:pt>
                      <c:pt idx="292" formatCode="General">
                        <c:v>-1.17741164774995E-4</c:v>
                      </c:pt>
                      <c:pt idx="293" formatCode="General">
                        <c:v>-1.19554557840538E-4</c:v>
                      </c:pt>
                      <c:pt idx="294" formatCode="General">
                        <c:v>-1.20668597027011E-4</c:v>
                      </c:pt>
                      <c:pt idx="295" formatCode="General">
                        <c:v>-1.21380904825846E-4</c:v>
                      </c:pt>
                      <c:pt idx="296" formatCode="General">
                        <c:v>-1.21710770478916E-4</c:v>
                      </c:pt>
                      <c:pt idx="297" formatCode="General">
                        <c:v>-1.21793104158576E-4</c:v>
                      </c:pt>
                      <c:pt idx="298" formatCode="General">
                        <c:v>-1.2254222373495201E-4</c:v>
                      </c:pt>
                      <c:pt idx="299" formatCode="General">
                        <c:v>-1.23922067135533E-4</c:v>
                      </c:pt>
                      <c:pt idx="300" formatCode="General">
                        <c:v>-1.2535478222816299E-4</c:v>
                      </c:pt>
                      <c:pt idx="301" formatCode="General">
                        <c:v>-1.24928382510525E-4</c:v>
                      </c:pt>
                      <c:pt idx="302" formatCode="General">
                        <c:v>-1.2378378489582401E-4</c:v>
                      </c:pt>
                      <c:pt idx="303" formatCode="General">
                        <c:v>-1.22873839792994E-4</c:v>
                      </c:pt>
                      <c:pt idx="304" formatCode="General">
                        <c:v>-1.2218856545395299E-4</c:v>
                      </c:pt>
                      <c:pt idx="305" formatCode="General">
                        <c:v>-1.21966001184074E-4</c:v>
                      </c:pt>
                      <c:pt idx="306" formatCode="General">
                        <c:v>-1.2042574948838801E-4</c:v>
                      </c:pt>
                      <c:pt idx="307" formatCode="General">
                        <c:v>-1.18325461941815E-4</c:v>
                      </c:pt>
                      <c:pt idx="308" formatCode="General">
                        <c:v>-1.16927536060661E-4</c:v>
                      </c:pt>
                      <c:pt idx="309" formatCode="General">
                        <c:v>-1.16197561417467E-4</c:v>
                      </c:pt>
                      <c:pt idx="310" formatCode="General">
                        <c:v>-1.1610547621499E-4</c:v>
                      </c:pt>
                      <c:pt idx="311" formatCode="General">
                        <c:v>-1.14617791393773E-4</c:v>
                      </c:pt>
                      <c:pt idx="312" formatCode="General">
                        <c:v>-1.1207574492908801E-4</c:v>
                      </c:pt>
                      <c:pt idx="313" formatCode="General">
                        <c:v>-1.10126697296345E-4</c:v>
                      </c:pt>
                      <c:pt idx="314" formatCode="General">
                        <c:v>-1.08745102801099E-4</c:v>
                      </c:pt>
                      <c:pt idx="315" formatCode="General">
                        <c:v>-1.0837445217466E-4</c:v>
                      </c:pt>
                      <c:pt idx="316" formatCode="General">
                        <c:v>-1.07107258576672E-4</c:v>
                      </c:pt>
                      <c:pt idx="317" formatCode="General">
                        <c:v>-1.05546051413208E-4</c:v>
                      </c:pt>
                      <c:pt idx="318" formatCode="General">
                        <c:v>-1.04026622154086E-4</c:v>
                      </c:pt>
                      <c:pt idx="319" formatCode="General">
                        <c:v>-1.02675023381209E-4</c:v>
                      </c:pt>
                      <c:pt idx="320" formatCode="General">
                        <c:v>-1.01485108096183E-4</c:v>
                      </c:pt>
                      <c:pt idx="321" formatCode="General">
                        <c:v>-1.00838741567886E-4</c:v>
                      </c:pt>
                      <c:pt idx="322" formatCode="General">
                        <c:v>-1.00964572208742E-4</c:v>
                      </c:pt>
                      <c:pt idx="323" formatCode="General">
                        <c:v>-1.01032692213178E-4</c:v>
                      </c:pt>
                      <c:pt idx="324" formatCode="General">
                        <c:v>-1.0108430392555901E-4</c:v>
                      </c:pt>
                      <c:pt idx="325" formatCode="General">
                        <c:v>-1.01214835571543E-4</c:v>
                      </c:pt>
                      <c:pt idx="326" formatCode="General">
                        <c:v>-1.01419426493931E-4</c:v>
                      </c:pt>
                      <c:pt idx="327" formatCode="General">
                        <c:v>-1.01513986536595E-4</c:v>
                      </c:pt>
                      <c:pt idx="328" formatCode="General">
                        <c:v>-1.0176775743152201E-4</c:v>
                      </c:pt>
                      <c:pt idx="329" formatCode="General">
                        <c:v>-1.02173193743058E-4</c:v>
                      </c:pt>
                      <c:pt idx="330" formatCode="General">
                        <c:v>-1.0280243600178099E-4</c:v>
                      </c:pt>
                      <c:pt idx="331" formatCode="General">
                        <c:v>-1.0365888570773401E-4</c:v>
                      </c:pt>
                      <c:pt idx="332" formatCode="General">
                        <c:v>-1.0705297361146799E-4</c:v>
                      </c:pt>
                      <c:pt idx="333" formatCode="General">
                        <c:v>-1.11632370540605E-4</c:v>
                      </c:pt>
                      <c:pt idx="334" formatCode="General">
                        <c:v>-1.1619727667234799E-4</c:v>
                      </c:pt>
                      <c:pt idx="335" formatCode="General">
                        <c:v>-1.1922506171255701E-4</c:v>
                      </c:pt>
                      <c:pt idx="336" formatCode="General">
                        <c:v>-1.21302900626283E-4</c:v>
                      </c:pt>
                      <c:pt idx="337" formatCode="General">
                        <c:v>-1.23166178318597E-4</c:v>
                      </c:pt>
                      <c:pt idx="338" formatCode="General">
                        <c:v>-1.25318039041677E-4</c:v>
                      </c:pt>
                      <c:pt idx="339" formatCode="General">
                        <c:v>-1.27744992332454E-4</c:v>
                      </c:pt>
                      <c:pt idx="340" formatCode="General">
                        <c:v>-1.3058243698192999E-4</c:v>
                      </c:pt>
                      <c:pt idx="341" formatCode="General">
                        <c:v>-1.3401627473199501E-4</c:v>
                      </c:pt>
                      <c:pt idx="342" formatCode="General">
                        <c:v>-1.3645036198331399E-4</c:v>
                      </c:pt>
                      <c:pt idx="343" formatCode="General">
                        <c:v>-1.3793871204026699E-4</c:v>
                      </c:pt>
                      <c:pt idx="344" formatCode="General">
                        <c:v>-1.39197041815657E-4</c:v>
                      </c:pt>
                      <c:pt idx="345" formatCode="General">
                        <c:v>-1.3599849489088299E-4</c:v>
                      </c:pt>
                      <c:pt idx="346" formatCode="General">
                        <c:v>-1.32851140799987E-4</c:v>
                      </c:pt>
                      <c:pt idx="347" formatCode="General">
                        <c:v>-1.3001412792855099E-4</c:v>
                      </c:pt>
                      <c:pt idx="348" formatCode="General">
                        <c:v>-1.27473553076562E-4</c:v>
                      </c:pt>
                      <c:pt idx="349" formatCode="General">
                        <c:v>-1.2548726566946101E-4</c:v>
                      </c:pt>
                      <c:pt idx="350" formatCode="General">
                        <c:v>-1.2581865227753901E-4</c:v>
                      </c:pt>
                      <c:pt idx="351" formatCode="General">
                        <c:v>-1.2598435838762599E-4</c:v>
                      </c:pt>
                      <c:pt idx="352" formatCode="General">
                        <c:v>-1.2619901465040501E-4</c:v>
                      </c:pt>
                      <c:pt idx="353" formatCode="General">
                        <c:v>-1.26459899981353E-4</c:v>
                      </c:pt>
                      <c:pt idx="354" formatCode="General">
                        <c:v>-1.2671219444558701E-4</c:v>
                      </c:pt>
                      <c:pt idx="355" formatCode="General">
                        <c:v>-1.2695930981219901E-4</c:v>
                      </c:pt>
                      <c:pt idx="356" formatCode="General">
                        <c:v>-1.2790022924885299E-4</c:v>
                      </c:pt>
                      <c:pt idx="357" formatCode="General">
                        <c:v>-1.29844922489355E-4</c:v>
                      </c:pt>
                      <c:pt idx="358" formatCode="General">
                        <c:v>-1.32468940855007E-4</c:v>
                      </c:pt>
                      <c:pt idx="359" formatCode="General">
                        <c:v>-1.3351946621611101E-4</c:v>
                      </c:pt>
                      <c:pt idx="360" formatCode="General">
                        <c:v>-1.3239385775755199E-4</c:v>
                      </c:pt>
                      <c:pt idx="361" formatCode="General">
                        <c:v>-1.3067217810594999E-4</c:v>
                      </c:pt>
                      <c:pt idx="362" formatCode="General">
                        <c:v>-1.2980131234475E-4</c:v>
                      </c:pt>
                      <c:pt idx="363" formatCode="General">
                        <c:v>-1.2974202037478201E-4</c:v>
                      </c:pt>
                      <c:pt idx="364" formatCode="General">
                        <c:v>-1.30764540792786E-4</c:v>
                      </c:pt>
                      <c:pt idx="365" formatCode="General">
                        <c:v>-1.30430535743377E-4</c:v>
                      </c:pt>
                      <c:pt idx="366" formatCode="General">
                        <c:v>-1.29493204648246E-4</c:v>
                      </c:pt>
                      <c:pt idx="367" formatCode="General">
                        <c:v>-1.2835394425539701E-4</c:v>
                      </c:pt>
                      <c:pt idx="368" formatCode="General">
                        <c:v>-1.28064554748469E-4</c:v>
                      </c:pt>
                      <c:pt idx="369" formatCode="General">
                        <c:v>-1.2858609646666501E-4</c:v>
                      </c:pt>
                      <c:pt idx="370" formatCode="General">
                        <c:v>-1.30213227937869E-4</c:v>
                      </c:pt>
                      <c:pt idx="371" formatCode="General">
                        <c:v>-1.31412233130421E-4</c:v>
                      </c:pt>
                      <c:pt idx="372" formatCode="General">
                        <c:v>-1.3224542510585399E-4</c:v>
                      </c:pt>
                      <c:pt idx="373" formatCode="General">
                        <c:v>-1.3229766029341399E-4</c:v>
                      </c:pt>
                      <c:pt idx="374" formatCode="General">
                        <c:v>-1.3202490388248899E-4</c:v>
                      </c:pt>
                      <c:pt idx="375" formatCode="General">
                        <c:v>-1.3214263410201799E-4</c:v>
                      </c:pt>
                      <c:pt idx="376" formatCode="General">
                        <c:v>-1.32634107292531E-4</c:v>
                      </c:pt>
                      <c:pt idx="377" formatCode="General">
                        <c:v>-1.3393373682280999E-4</c:v>
                      </c:pt>
                      <c:pt idx="378" formatCode="General">
                        <c:v>-1.3308164821691299E-4</c:v>
                      </c:pt>
                      <c:pt idx="379" formatCode="General">
                        <c:v>-1.3238907179284999E-4</c:v>
                      </c:pt>
                      <c:pt idx="380" formatCode="General">
                        <c:v>-1.3184990079251999E-4</c:v>
                      </c:pt>
                      <c:pt idx="381" formatCode="General">
                        <c:v>-1.3172169435158001E-4</c:v>
                      </c:pt>
                      <c:pt idx="382" formatCode="General">
                        <c:v>-1.3178487008693799E-4</c:v>
                      </c:pt>
                      <c:pt idx="383" formatCode="General">
                        <c:v>-1.3299115279794601E-4</c:v>
                      </c:pt>
                      <c:pt idx="384" formatCode="General">
                        <c:v>-1.3626789227240199E-4</c:v>
                      </c:pt>
                      <c:pt idx="385" formatCode="General">
                        <c:v>-1.38901352454172E-4</c:v>
                      </c:pt>
                      <c:pt idx="386" formatCode="General">
                        <c:v>-1.40407084764681E-4</c:v>
                      </c:pt>
                      <c:pt idx="387" formatCode="General">
                        <c:v>-1.4184139802228101E-4</c:v>
                      </c:pt>
                      <c:pt idx="388" formatCode="General">
                        <c:v>-1.4327308436491501E-4</c:v>
                      </c:pt>
                      <c:pt idx="389" formatCode="General">
                        <c:v>-1.44703750716137E-4</c:v>
                      </c:pt>
                      <c:pt idx="390" formatCode="General">
                        <c:v>-1.4637037694495799E-4</c:v>
                      </c:pt>
                      <c:pt idx="391" formatCode="General">
                        <c:v>-1.4786888495751401E-4</c:v>
                      </c:pt>
                      <c:pt idx="392" formatCode="General">
                        <c:v>-1.49109734885716E-4</c:v>
                      </c:pt>
                      <c:pt idx="393" formatCode="General">
                        <c:v>-1.4871880785496299E-4</c:v>
                      </c:pt>
                      <c:pt idx="394" formatCode="General">
                        <c:v>-1.4722756171847899E-4</c:v>
                      </c:pt>
                      <c:pt idx="395" formatCode="General">
                        <c:v>-1.45636590839525E-4</c:v>
                      </c:pt>
                      <c:pt idx="396" formatCode="General">
                        <c:v>-1.44714657269724E-4</c:v>
                      </c:pt>
                      <c:pt idx="397" formatCode="General">
                        <c:v>-1.4442560975424799E-4</c:v>
                      </c:pt>
                      <c:pt idx="398" formatCode="General">
                        <c:v>-1.44273073110825E-4</c:v>
                      </c:pt>
                      <c:pt idx="399" formatCode="General">
                        <c:v>-1.42556328154264E-4</c:v>
                      </c:pt>
                      <c:pt idx="400" formatCode="General">
                        <c:v>-1.40052965222148E-4</c:v>
                      </c:pt>
                      <c:pt idx="401" formatCode="General">
                        <c:v>-1.37265718997747E-4</c:v>
                      </c:pt>
                      <c:pt idx="402" formatCode="General">
                        <c:v>-1.3200130592152601E-4</c:v>
                      </c:pt>
                      <c:pt idx="403" formatCode="General">
                        <c:v>-1.2687376476728501E-4</c:v>
                      </c:pt>
                      <c:pt idx="404" formatCode="General">
                        <c:v>-1.2244171029258E-4</c:v>
                      </c:pt>
                      <c:pt idx="405" formatCode="General">
                        <c:v>-1.18683743939482E-4</c:v>
                      </c:pt>
                      <c:pt idx="406" formatCode="General">
                        <c:v>-1.17714248225984E-4</c:v>
                      </c:pt>
                      <c:pt idx="407" formatCode="General">
                        <c:v>-1.15788278098491E-4</c:v>
                      </c:pt>
                      <c:pt idx="408" formatCode="General">
                        <c:v>-1.13534820171453E-4</c:v>
                      </c:pt>
                      <c:pt idx="409" formatCode="General">
                        <c:v>-1.11196987857962E-4</c:v>
                      </c:pt>
                      <c:pt idx="410" formatCode="General">
                        <c:v>-1.09422406313417E-4</c:v>
                      </c:pt>
                      <c:pt idx="411" formatCode="General">
                        <c:v>-1.0818238186767699E-4</c:v>
                      </c:pt>
                      <c:pt idx="412" formatCode="General">
                        <c:v>-1.07268645152737E-4</c:v>
                      </c:pt>
                      <c:pt idx="413" formatCode="General">
                        <c:v>-1.06664996802274E-4</c:v>
                      </c:pt>
                      <c:pt idx="414" formatCode="General">
                        <c:v>-1.06274717869119E-4</c:v>
                      </c:pt>
                      <c:pt idx="415" formatCode="General">
                        <c:v>-1.07066244353923E-4</c:v>
                      </c:pt>
                      <c:pt idx="416" formatCode="General">
                        <c:v>-1.08975728821924E-4</c:v>
                      </c:pt>
                      <c:pt idx="417" formatCode="General">
                        <c:v>-1.11007801046339E-4</c:v>
                      </c:pt>
                      <c:pt idx="418" formatCode="General">
                        <c:v>-1.12833825285829E-4</c:v>
                      </c:pt>
                      <c:pt idx="419" formatCode="General">
                        <c:v>-1.1446441116754599E-4</c:v>
                      </c:pt>
                      <c:pt idx="420" formatCode="General">
                        <c:v>-1.16104987080213E-4</c:v>
                      </c:pt>
                      <c:pt idx="421" formatCode="General">
                        <c:v>-1.1775709068204999E-4</c:v>
                      </c:pt>
                      <c:pt idx="422" formatCode="General">
                        <c:v>-1.19766950684285E-4</c:v>
                      </c:pt>
                      <c:pt idx="423" formatCode="General">
                        <c:v>-1.21870976489794E-4</c:v>
                      </c:pt>
                      <c:pt idx="424" formatCode="General">
                        <c:v>-1.20376467172203E-4</c:v>
                      </c:pt>
                      <c:pt idx="425" formatCode="General">
                        <c:v>-1.15949444649182E-4</c:v>
                      </c:pt>
                      <c:pt idx="426" formatCode="General">
                        <c:v>-1.11130648432835E-4</c:v>
                      </c:pt>
                      <c:pt idx="427" formatCode="General">
                        <c:v>-1.0625325963509799E-4</c:v>
                      </c:pt>
                      <c:pt idx="428" formatCode="General">
                        <c:v>-1.02604236089773E-4</c:v>
                      </c:pt>
                      <c:pt idx="429" formatCode="General">
                        <c:v>-1.0013046045298599E-4</c:v>
                      </c:pt>
                      <c:pt idx="430">
                        <c:v>-9.9976699198164895E-5</c:v>
                      </c:pt>
                      <c:pt idx="431" formatCode="General">
                        <c:v>-1.02778740103268E-4</c:v>
                      </c:pt>
                      <c:pt idx="432" formatCode="General">
                        <c:v>-1.0408884130215799E-4</c:v>
                      </c:pt>
                      <c:pt idx="433" formatCode="General">
                        <c:v>-1.03985180610773E-4</c:v>
                      </c:pt>
                      <c:pt idx="434" formatCode="General">
                        <c:v>-1.0364771295692699E-4</c:v>
                      </c:pt>
                      <c:pt idx="435" formatCode="General">
                        <c:v>-1.03089846610618E-4</c:v>
                      </c:pt>
                      <c:pt idx="436" formatCode="General">
                        <c:v>-1.0247386643203301E-4</c:v>
                      </c:pt>
                      <c:pt idx="437" formatCode="General">
                        <c:v>-1.01799017557331E-4</c:v>
                      </c:pt>
                      <c:pt idx="438" formatCode="General">
                        <c:v>-1.0048342298932399E-4</c:v>
                      </c:pt>
                      <c:pt idx="439">
                        <c:v>-9.9006753917734198E-5</c:v>
                      </c:pt>
                      <c:pt idx="440">
                        <c:v>-9.7687772805817103E-5</c:v>
                      </c:pt>
                      <c:pt idx="441">
                        <c:v>-9.6525778070602998E-5</c:v>
                      </c:pt>
                      <c:pt idx="442">
                        <c:v>-9.6672549173083201E-5</c:v>
                      </c:pt>
                      <c:pt idx="443">
                        <c:v>-9.5103873728667596E-5</c:v>
                      </c:pt>
                      <c:pt idx="444">
                        <c:v>-9.2178483122415402E-5</c:v>
                      </c:pt>
                      <c:pt idx="445">
                        <c:v>-8.9025578755170303E-5</c:v>
                      </c:pt>
                      <c:pt idx="446">
                        <c:v>-8.8437791981890599E-5</c:v>
                      </c:pt>
                      <c:pt idx="447">
                        <c:v>-9.0269592163337502E-5</c:v>
                      </c:pt>
                      <c:pt idx="448">
                        <c:v>-9.12695062035681E-5</c:v>
                      </c:pt>
                      <c:pt idx="449">
                        <c:v>-9.2222677684107303E-5</c:v>
                      </c:pt>
                      <c:pt idx="450">
                        <c:v>-9.3769870589929997E-5</c:v>
                      </c:pt>
                      <c:pt idx="451">
                        <c:v>-9.5876633375018504E-5</c:v>
                      </c:pt>
                      <c:pt idx="452">
                        <c:v>-9.7657825226874103E-5</c:v>
                      </c:pt>
                      <c:pt idx="453">
                        <c:v>-9.8265329051490599E-5</c:v>
                      </c:pt>
                      <c:pt idx="454">
                        <c:v>-9.8687956833993099E-5</c:v>
                      </c:pt>
                      <c:pt idx="455">
                        <c:v>-9.9049313587912304E-5</c:v>
                      </c:pt>
                      <c:pt idx="456" formatCode="General">
                        <c:v>-1.00725841818343E-4</c:v>
                      </c:pt>
                      <c:pt idx="457" formatCode="General">
                        <c:v>-1.03643283041924E-4</c:v>
                      </c:pt>
                      <c:pt idx="458" formatCode="General">
                        <c:v>-1.0619109024757399E-4</c:v>
                      </c:pt>
                      <c:pt idx="459" formatCode="General">
                        <c:v>-1.06875309384761E-4</c:v>
                      </c:pt>
                      <c:pt idx="460" formatCode="General">
                        <c:v>-1.0760473155680399E-4</c:v>
                      </c:pt>
                      <c:pt idx="461" formatCode="General">
                        <c:v>-1.08378411537693E-4</c:v>
                      </c:pt>
                      <c:pt idx="462" formatCode="General">
                        <c:v>-1.09399058744336E-4</c:v>
                      </c:pt>
                      <c:pt idx="463" formatCode="General">
                        <c:v>-1.1041625287531199E-4</c:v>
                      </c:pt>
                      <c:pt idx="464" formatCode="General">
                        <c:v>-1.11431654057751E-4</c:v>
                      </c:pt>
                      <c:pt idx="465" formatCode="General">
                        <c:v>-1.12716420948509E-4</c:v>
                      </c:pt>
                      <c:pt idx="466" formatCode="General">
                        <c:v>-1.15945395773945E-4</c:v>
                      </c:pt>
                      <c:pt idx="467" formatCode="General">
                        <c:v>-1.1947746284886899E-4</c:v>
                      </c:pt>
                      <c:pt idx="468" formatCode="General">
                        <c:v>-1.2329497960929001E-4</c:v>
                      </c:pt>
                      <c:pt idx="469" formatCode="General">
                        <c:v>-1.2679161410420801E-4</c:v>
                      </c:pt>
                      <c:pt idx="470" formatCode="General">
                        <c:v>-1.29422873964501E-4</c:v>
                      </c:pt>
                      <c:pt idx="471" formatCode="General">
                        <c:v>-1.3191464768668801E-4</c:v>
                      </c:pt>
                      <c:pt idx="472" formatCode="General">
                        <c:v>-1.32487854705974E-4</c:v>
                      </c:pt>
                      <c:pt idx="473" formatCode="General">
                        <c:v>-1.31487615465567E-4</c:v>
                      </c:pt>
                      <c:pt idx="474" formatCode="General">
                        <c:v>-1.2986962135113999E-4</c:v>
                      </c:pt>
                      <c:pt idx="475" formatCode="General">
                        <c:v>-1.27662796481015E-4</c:v>
                      </c:pt>
                      <c:pt idx="476" formatCode="General">
                        <c:v>-1.24607789951195E-4</c:v>
                      </c:pt>
                      <c:pt idx="477" formatCode="General">
                        <c:v>-1.21276445764269E-4</c:v>
                      </c:pt>
                      <c:pt idx="478" formatCode="General">
                        <c:v>-1.19074629379066E-4</c:v>
                      </c:pt>
                      <c:pt idx="479" formatCode="General">
                        <c:v>-1.1793872832249201E-4</c:v>
                      </c:pt>
                      <c:pt idx="480" formatCode="General">
                        <c:v>-1.1648979356311199E-4</c:v>
                      </c:pt>
                      <c:pt idx="481" formatCode="General">
                        <c:v>-1.1501699879382699E-4</c:v>
                      </c:pt>
                      <c:pt idx="482" formatCode="General">
                        <c:v>-1.13690319071368E-4</c:v>
                      </c:pt>
                      <c:pt idx="483" formatCode="General">
                        <c:v>-1.12503619702077E-4</c:v>
                      </c:pt>
                      <c:pt idx="484" formatCode="General">
                        <c:v>-1.11626751537738E-4</c:v>
                      </c:pt>
                      <c:pt idx="485" formatCode="General">
                        <c:v>-1.1248454178494901E-4</c:v>
                      </c:pt>
                      <c:pt idx="486" formatCode="General">
                        <c:v>-1.1242183567518E-4</c:v>
                      </c:pt>
                      <c:pt idx="487" formatCode="General">
                        <c:v>-1.1065515652320599E-4</c:v>
                      </c:pt>
                      <c:pt idx="488" formatCode="General">
                        <c:v>-1.0727983472595899E-4</c:v>
                      </c:pt>
                      <c:pt idx="489" formatCode="General">
                        <c:v>-1.03998418252067E-4</c:v>
                      </c:pt>
                      <c:pt idx="490" formatCode="General">
                        <c:v>-1.01116076059739E-4</c:v>
                      </c:pt>
                      <c:pt idx="491">
                        <c:v>-9.8624925740682702E-5</c:v>
                      </c:pt>
                      <c:pt idx="492">
                        <c:v>-9.8376622053656003E-5</c:v>
                      </c:pt>
                      <c:pt idx="493">
                        <c:v>-9.6094311843482804E-5</c:v>
                      </c:pt>
                      <c:pt idx="494">
                        <c:v>-9.4054824261377405E-5</c:v>
                      </c:pt>
                      <c:pt idx="495">
                        <c:v>-9.2253851017167502E-5</c:v>
                      </c:pt>
                      <c:pt idx="496">
                        <c:v>-9.1906683175700999E-5</c:v>
                      </c:pt>
                      <c:pt idx="497">
                        <c:v>-9.2017256747485993E-5</c:v>
                      </c:pt>
                      <c:pt idx="498">
                        <c:v>-9.2409506823870499E-5</c:v>
                      </c:pt>
                      <c:pt idx="499">
                        <c:v>-9.3068797687594497E-5</c:v>
                      </c:pt>
                      <c:pt idx="500">
                        <c:v>-9.3873063313065606E-5</c:v>
                      </c:pt>
                      <c:pt idx="501">
                        <c:v>-9.4818545631687794E-5</c:v>
                      </c:pt>
                      <c:pt idx="502">
                        <c:v>-9.6454405976105294E-5</c:v>
                      </c:pt>
                      <c:pt idx="503">
                        <c:v>-9.7538180255116199E-5</c:v>
                      </c:pt>
                      <c:pt idx="504">
                        <c:v>-9.8436725009443395E-5</c:v>
                      </c:pt>
                      <c:pt idx="505">
                        <c:v>-9.9152404530169699E-5</c:v>
                      </c:pt>
                      <c:pt idx="506">
                        <c:v>-9.8605736918788004E-5</c:v>
                      </c:pt>
                      <c:pt idx="507">
                        <c:v>-9.7078021315907801E-5</c:v>
                      </c:pt>
                      <c:pt idx="508">
                        <c:v>-9.5598329000958206E-5</c:v>
                      </c:pt>
                      <c:pt idx="509">
                        <c:v>-9.5465664266753997E-5</c:v>
                      </c:pt>
                      <c:pt idx="510">
                        <c:v>-9.6599498908394796E-5</c:v>
                      </c:pt>
                      <c:pt idx="511">
                        <c:v>-9.6601010135979694E-5</c:v>
                      </c:pt>
                      <c:pt idx="512">
                        <c:v>-9.6293706056094702E-5</c:v>
                      </c:pt>
                      <c:pt idx="513">
                        <c:v>-9.5690549273323697E-5</c:v>
                      </c:pt>
                      <c:pt idx="514">
                        <c:v>-9.4563423836373098E-5</c:v>
                      </c:pt>
                      <c:pt idx="515">
                        <c:v>-9.3378980582157505E-5</c:v>
                      </c:pt>
                      <c:pt idx="516">
                        <c:v>-9.2263026691136505E-5</c:v>
                      </c:pt>
                      <c:pt idx="517">
                        <c:v>-9.1214094780246597E-5</c:v>
                      </c:pt>
                      <c:pt idx="518">
                        <c:v>-9.0354665326615805E-5</c:v>
                      </c:pt>
                      <c:pt idx="519">
                        <c:v>-9.0151393371266101E-5</c:v>
                      </c:pt>
                      <c:pt idx="520">
                        <c:v>-9.0304288081098806E-5</c:v>
                      </c:pt>
                      <c:pt idx="521">
                        <c:v>-8.9967928363854298E-5</c:v>
                      </c:pt>
                      <c:pt idx="522">
                        <c:v>-8.9236261802032904E-5</c:v>
                      </c:pt>
                      <c:pt idx="523">
                        <c:v>-8.8377867164888695E-5</c:v>
                      </c:pt>
                      <c:pt idx="524">
                        <c:v>-8.7402694925598404E-5</c:v>
                      </c:pt>
                      <c:pt idx="525">
                        <c:v>-8.6922740917096006E-5</c:v>
                      </c:pt>
                      <c:pt idx="526">
                        <c:v>-8.6917137811827103E-5</c:v>
                      </c:pt>
                      <c:pt idx="527">
                        <c:v>-8.7943748373870898E-5</c:v>
                      </c:pt>
                      <c:pt idx="528">
                        <c:v>-8.8279804563341405E-5</c:v>
                      </c:pt>
                      <c:pt idx="529">
                        <c:v>-8.8639593664231899E-5</c:v>
                      </c:pt>
                      <c:pt idx="530">
                        <c:v>-8.9026872416466405E-5</c:v>
                      </c:pt>
                      <c:pt idx="531">
                        <c:v>-9.0004646422079995E-5</c:v>
                      </c:pt>
                      <c:pt idx="532">
                        <c:v>-9.0677781840439896E-5</c:v>
                      </c:pt>
                      <c:pt idx="533">
                        <c:v>-9.1681111566595201E-5</c:v>
                      </c:pt>
                      <c:pt idx="534">
                        <c:v>-9.3001271198733202E-5</c:v>
                      </c:pt>
                      <c:pt idx="535">
                        <c:v>-9.50626628994538E-5</c:v>
                      </c:pt>
                      <c:pt idx="536">
                        <c:v>-9.6839822469204205E-5</c:v>
                      </c:pt>
                      <c:pt idx="537">
                        <c:v>-9.7132577215113195E-5</c:v>
                      </c:pt>
                      <c:pt idx="538">
                        <c:v>-9.6456479361709506E-5</c:v>
                      </c:pt>
                      <c:pt idx="539">
                        <c:v>-9.5816517899536006E-5</c:v>
                      </c:pt>
                      <c:pt idx="540">
                        <c:v>-9.5213040950947004E-5</c:v>
                      </c:pt>
                      <c:pt idx="541">
                        <c:v>-9.5003343649555994E-5</c:v>
                      </c:pt>
                      <c:pt idx="542">
                        <c:v>-9.6861361324842896E-5</c:v>
                      </c:pt>
                      <c:pt idx="543" formatCode="General">
                        <c:v>-1.00008947899333E-4</c:v>
                      </c:pt>
                      <c:pt idx="544" formatCode="General">
                        <c:v>-1.0112707815524001E-4</c:v>
                      </c:pt>
                      <c:pt idx="545" formatCode="General">
                        <c:v>-1.01628932494068E-4</c:v>
                      </c:pt>
                      <c:pt idx="546" formatCode="General">
                        <c:v>-1.0217541637672799E-4</c:v>
                      </c:pt>
                      <c:pt idx="547" formatCode="General">
                        <c:v>-1.02767777793725E-4</c:v>
                      </c:pt>
                      <c:pt idx="548" formatCode="General">
                        <c:v>-1.0402202892286701E-4</c:v>
                      </c:pt>
                      <c:pt idx="549" formatCode="General">
                        <c:v>-1.0421471497144001E-4</c:v>
                      </c:pt>
                      <c:pt idx="550" formatCode="General">
                        <c:v>-1.04377974004433E-4</c:v>
                      </c:pt>
                      <c:pt idx="551" formatCode="General">
                        <c:v>-1.04505575596179E-4</c:v>
                      </c:pt>
                      <c:pt idx="552" formatCode="General">
                        <c:v>-1.0323021470071899E-4</c:v>
                      </c:pt>
                      <c:pt idx="553" formatCode="General">
                        <c:v>-1.01257710175757E-4</c:v>
                      </c:pt>
                      <c:pt idx="554">
                        <c:v>-9.9034151559425601E-5</c:v>
                      </c:pt>
                      <c:pt idx="555">
                        <c:v>-9.7879828589800399E-5</c:v>
                      </c:pt>
                      <c:pt idx="556">
                        <c:v>-9.77486962556955E-5</c:v>
                      </c:pt>
                      <c:pt idx="557">
                        <c:v>-9.9665839998402597E-5</c:v>
                      </c:pt>
                      <c:pt idx="558" formatCode="General">
                        <c:v>-1.00742802050944E-4</c:v>
                      </c:pt>
                      <c:pt idx="559" formatCode="General">
                        <c:v>-1.00526683473152E-4</c:v>
                      </c:pt>
                      <c:pt idx="560" formatCode="General">
                        <c:v>-1.0001027418022599E-4</c:v>
                      </c:pt>
                      <c:pt idx="561">
                        <c:v>-9.9888167924671404E-5</c:v>
                      </c:pt>
                      <c:pt idx="562" formatCode="General">
                        <c:v>-1.0014139881175799E-4</c:v>
                      </c:pt>
                      <c:pt idx="563" formatCode="General">
                        <c:v>-1.0086657312751199E-4</c:v>
                      </c:pt>
                      <c:pt idx="564" formatCode="General">
                        <c:v>-1.02047035674097E-4</c:v>
                      </c:pt>
                      <c:pt idx="565" formatCode="General">
                        <c:v>-1.04690074683379E-4</c:v>
                      </c:pt>
                      <c:pt idx="566" formatCode="General">
                        <c:v>-1.0663246026668E-4</c:v>
                      </c:pt>
                      <c:pt idx="567" formatCode="General">
                        <c:v>-1.07314054654685E-4</c:v>
                      </c:pt>
                      <c:pt idx="568" formatCode="General">
                        <c:v>-1.07567589893488E-4</c:v>
                      </c:pt>
                      <c:pt idx="569" formatCode="General">
                        <c:v>-1.07939808332572E-4</c:v>
                      </c:pt>
                      <c:pt idx="570" formatCode="General">
                        <c:v>-1.0842827201450401E-4</c:v>
                      </c:pt>
                      <c:pt idx="571" formatCode="General">
                        <c:v>-1.0953847574939E-4</c:v>
                      </c:pt>
                      <c:pt idx="572" formatCode="General">
                        <c:v>-1.09200022125054E-4</c:v>
                      </c:pt>
                      <c:pt idx="573" formatCode="General">
                        <c:v>-1.0853207376929599E-4</c:v>
                      </c:pt>
                      <c:pt idx="574" formatCode="General">
                        <c:v>-1.07833084822654E-4</c:v>
                      </c:pt>
                      <c:pt idx="575" formatCode="General">
                        <c:v>-1.07104892687897E-4</c:v>
                      </c:pt>
                      <c:pt idx="576" formatCode="General">
                        <c:v>-1.0638545021287199E-4</c:v>
                      </c:pt>
                      <c:pt idx="577" formatCode="General">
                        <c:v>-1.05897265314077E-4</c:v>
                      </c:pt>
                      <c:pt idx="578" formatCode="General">
                        <c:v>-1.05632831875388E-4</c:v>
                      </c:pt>
                      <c:pt idx="579" formatCode="General">
                        <c:v>-1.06381722343507E-4</c:v>
                      </c:pt>
                      <c:pt idx="580" formatCode="General">
                        <c:v>-1.0692382914609899E-4</c:v>
                      </c:pt>
                      <c:pt idx="581" formatCode="General">
                        <c:v>-1.07725477484554E-4</c:v>
                      </c:pt>
                      <c:pt idx="582" formatCode="General">
                        <c:v>-1.08773755546879E-4</c:v>
                      </c:pt>
                      <c:pt idx="583" formatCode="General">
                        <c:v>-1.10122230704405E-4</c:v>
                      </c:pt>
                      <c:pt idx="584" formatCode="General">
                        <c:v>-1.11760624369964E-4</c:v>
                      </c:pt>
                      <c:pt idx="585" formatCode="General">
                        <c:v>-1.14070488044536E-4</c:v>
                      </c:pt>
                      <c:pt idx="586" formatCode="General">
                        <c:v>-1.17630576833378E-4</c:v>
                      </c:pt>
                      <c:pt idx="587" formatCode="General">
                        <c:v>-1.22665346315741E-4</c:v>
                      </c:pt>
                      <c:pt idx="588" formatCode="General">
                        <c:v>-1.2678832057492101E-4</c:v>
                      </c:pt>
                      <c:pt idx="589" formatCode="General">
                        <c:v>-1.28834384710169E-4</c:v>
                      </c:pt>
                      <c:pt idx="590" formatCode="General">
                        <c:v>-1.2969048179971499E-4</c:v>
                      </c:pt>
                      <c:pt idx="591" formatCode="General">
                        <c:v>-1.3018587285370501E-4</c:v>
                      </c:pt>
                      <c:pt idx="592" formatCode="General">
                        <c:v>-1.3058166151661601E-4</c:v>
                      </c:pt>
                      <c:pt idx="593" formatCode="General">
                        <c:v>-1.31117581430592E-4</c:v>
                      </c:pt>
                      <c:pt idx="594" formatCode="General">
                        <c:v>-1.3178413017967999E-4</c:v>
                      </c:pt>
                      <c:pt idx="595" formatCode="General">
                        <c:v>-1.3222095512615401E-4</c:v>
                      </c:pt>
                      <c:pt idx="596" formatCode="General">
                        <c:v>-1.2881473845297999E-4</c:v>
                      </c:pt>
                      <c:pt idx="597" formatCode="General">
                        <c:v>-1.20448830792275E-4</c:v>
                      </c:pt>
                      <c:pt idx="598" formatCode="General">
                        <c:v>-1.12687341354193E-4</c:v>
                      </c:pt>
                      <c:pt idx="599" formatCode="General">
                        <c:v>-1.0550376654632299E-4</c:v>
                      </c:pt>
                      <c:pt idx="600">
                        <c:v>-9.9396115673484797E-5</c:v>
                      </c:pt>
                      <c:pt idx="601">
                        <c:v>-9.5725220095145298E-5</c:v>
                      </c:pt>
                      <c:pt idx="602">
                        <c:v>-9.2541922884981496E-5</c:v>
                      </c:pt>
                      <c:pt idx="603">
                        <c:v>-8.9691588967931397E-5</c:v>
                      </c:pt>
                      <c:pt idx="604">
                        <c:v>-8.7156858867696598E-5</c:v>
                      </c:pt>
                      <c:pt idx="605">
                        <c:v>-8.4695172271774497E-5</c:v>
                      </c:pt>
                      <c:pt idx="606">
                        <c:v>-8.2340679752440494E-5</c:v>
                      </c:pt>
                      <c:pt idx="607">
                        <c:v>-8.0118329689701599E-5</c:v>
                      </c:pt>
                      <c:pt idx="608">
                        <c:v>-7.8029247002148099E-5</c:v>
                      </c:pt>
                      <c:pt idx="609">
                        <c:v>-7.7411364026370498E-5</c:v>
                      </c:pt>
                      <c:pt idx="610">
                        <c:v>-7.9231351224561696E-5</c:v>
                      </c:pt>
                      <c:pt idx="611">
                        <c:v>-8.3176622787830494E-5</c:v>
                      </c:pt>
                      <c:pt idx="612">
                        <c:v>-8.5774328212348598E-5</c:v>
                      </c:pt>
                      <c:pt idx="613">
                        <c:v>-8.5097482033412699E-5</c:v>
                      </c:pt>
                      <c:pt idx="614">
                        <c:v>-8.1486821684168798E-5</c:v>
                      </c:pt>
                      <c:pt idx="615">
                        <c:v>-7.6707839953063899E-5</c:v>
                      </c:pt>
                      <c:pt idx="616">
                        <c:v>-7.2176770072519296E-5</c:v>
                      </c:pt>
                      <c:pt idx="617">
                        <c:v>-6.7882991356966094E-5</c:v>
                      </c:pt>
                      <c:pt idx="618">
                        <c:v>-6.4089412003251803E-5</c:v>
                      </c:pt>
                      <c:pt idx="619">
                        <c:v>-6.1278722457502695E-5</c:v>
                      </c:pt>
                      <c:pt idx="620">
                        <c:v>-6.0129151248593998E-5</c:v>
                      </c:pt>
                      <c:pt idx="621">
                        <c:v>-5.8904056889392798E-5</c:v>
                      </c:pt>
                      <c:pt idx="622">
                        <c:v>-5.7218546070720401E-5</c:v>
                      </c:pt>
                      <c:pt idx="623">
                        <c:v>-5.5542301313963998E-5</c:v>
                      </c:pt>
                      <c:pt idx="624">
                        <c:v>-5.4011714948819502E-5</c:v>
                      </c:pt>
                      <c:pt idx="625">
                        <c:v>-5.2628715850064703E-5</c:v>
                      </c:pt>
                      <c:pt idx="626">
                        <c:v>-5.2874427035147602E-5</c:v>
                      </c:pt>
                      <c:pt idx="627">
                        <c:v>-5.4685862499285299E-5</c:v>
                      </c:pt>
                      <c:pt idx="628">
                        <c:v>-6.0714885663102402E-5</c:v>
                      </c:pt>
                      <c:pt idx="629">
                        <c:v>-6.6472083611573797E-5</c:v>
                      </c:pt>
                      <c:pt idx="630">
                        <c:v>-7.1982122854637206E-5</c:v>
                      </c:pt>
                      <c:pt idx="631">
                        <c:v>-7.9183568227718599E-5</c:v>
                      </c:pt>
                      <c:pt idx="632">
                        <c:v>-8.61919986746464E-5</c:v>
                      </c:pt>
                      <c:pt idx="633">
                        <c:v>-9.1158098083883406E-5</c:v>
                      </c:pt>
                      <c:pt idx="634">
                        <c:v>-9.5093690390028396E-5</c:v>
                      </c:pt>
                      <c:pt idx="635">
                        <c:v>-9.8043766463871304E-5</c:v>
                      </c:pt>
                      <c:pt idx="636">
                        <c:v>-9.9155934031139198E-5</c:v>
                      </c:pt>
                      <c:pt idx="637" formatCode="General">
                        <c:v>-1.00301934554281E-4</c:v>
                      </c:pt>
                      <c:pt idx="638" formatCode="General">
                        <c:v>-1.01486708977206E-4</c:v>
                      </c:pt>
                      <c:pt idx="639" formatCode="General">
                        <c:v>-1.03560881947837E-4</c:v>
                      </c:pt>
                      <c:pt idx="640" formatCode="General">
                        <c:v>-1.03437023635019E-4</c:v>
                      </c:pt>
                      <c:pt idx="641" formatCode="General">
                        <c:v>-1.02786538942671E-4</c:v>
                      </c:pt>
                      <c:pt idx="642" formatCode="General">
                        <c:v>-1.0222480643668801E-4</c:v>
                      </c:pt>
                      <c:pt idx="643" formatCode="General">
                        <c:v>-1.017527708805E-4</c:v>
                      </c:pt>
                      <c:pt idx="644" formatCode="General">
                        <c:v>-1.0221917270433E-4</c:v>
                      </c:pt>
                      <c:pt idx="645" formatCode="General">
                        <c:v>-1.02894136243871E-4</c:v>
                      </c:pt>
                      <c:pt idx="646" formatCode="General">
                        <c:v>-1.04972688936398E-4</c:v>
                      </c:pt>
                      <c:pt idx="647" formatCode="General">
                        <c:v>-1.06929571253004E-4</c:v>
                      </c:pt>
                      <c:pt idx="648" formatCode="General">
                        <c:v>-1.0882488567806701E-4</c:v>
                      </c:pt>
                      <c:pt idx="649" formatCode="General">
                        <c:v>-1.10667259265389E-4</c:v>
                      </c:pt>
                      <c:pt idx="650" formatCode="General">
                        <c:v>-1.13277685690537E-4</c:v>
                      </c:pt>
                      <c:pt idx="651" formatCode="General">
                        <c:v>-1.1388021472463599E-4</c:v>
                      </c:pt>
                      <c:pt idx="652" formatCode="General">
                        <c:v>-1.1253777276498699E-4</c:v>
                      </c:pt>
                      <c:pt idx="653" formatCode="General">
                        <c:v>-1.1136798533120901E-4</c:v>
                      </c:pt>
                      <c:pt idx="654" formatCode="General">
                        <c:v>-1.10370671750381E-4</c:v>
                      </c:pt>
                      <c:pt idx="655" formatCode="General">
                        <c:v>-1.10905635630613E-4</c:v>
                      </c:pt>
                      <c:pt idx="656" formatCode="General">
                        <c:v>-1.09839528715598E-4</c:v>
                      </c:pt>
                      <c:pt idx="657" formatCode="General">
                        <c:v>-1.06955143538671E-4</c:v>
                      </c:pt>
                      <c:pt idx="658" formatCode="General">
                        <c:v>-1.04171460392039E-4</c:v>
                      </c:pt>
                      <c:pt idx="659" formatCode="General">
                        <c:v>-1.01483420948549E-4</c:v>
                      </c:pt>
                      <c:pt idx="660">
                        <c:v>-9.8874868009971994E-5</c:v>
                      </c:pt>
                      <c:pt idx="661">
                        <c:v>-9.4821647408204295E-5</c:v>
                      </c:pt>
                      <c:pt idx="662">
                        <c:v>-9.02086891457128E-5</c:v>
                      </c:pt>
                      <c:pt idx="663">
                        <c:v>-8.5771646506828001E-5</c:v>
                      </c:pt>
                      <c:pt idx="664">
                        <c:v>-8.15722233545161E-5</c:v>
                      </c:pt>
                      <c:pt idx="665">
                        <c:v>-7.7605388737525703E-5</c:v>
                      </c:pt>
                      <c:pt idx="666">
                        <c:v>-7.4945049535943904E-5</c:v>
                      </c:pt>
                      <c:pt idx="667">
                        <c:v>-7.5199841102232902E-5</c:v>
                      </c:pt>
                      <c:pt idx="668">
                        <c:v>-7.5493542513877196E-5</c:v>
                      </c:pt>
                      <c:pt idx="669">
                        <c:v>-7.6739360824827006E-5</c:v>
                      </c:pt>
                      <c:pt idx="670">
                        <c:v>-7.8895003731566701E-5</c:v>
                      </c:pt>
                      <c:pt idx="671">
                        <c:v>-8.2624772934189594E-5</c:v>
                      </c:pt>
                      <c:pt idx="672">
                        <c:v>-8.3731486372842597E-5</c:v>
                      </c:pt>
                      <c:pt idx="673">
                        <c:v>-8.3651606512411098E-5</c:v>
                      </c:pt>
                      <c:pt idx="674">
                        <c:v>-8.3170347493865095E-5</c:v>
                      </c:pt>
                      <c:pt idx="675">
                        <c:v>-8.1091772211914001E-5</c:v>
                      </c:pt>
                      <c:pt idx="676">
                        <c:v>-7.8404796165521697E-5</c:v>
                      </c:pt>
                      <c:pt idx="677">
                        <c:v>-7.5626442538454894E-5</c:v>
                      </c:pt>
                      <c:pt idx="678">
                        <c:v>-7.2938337738305298E-5</c:v>
                      </c:pt>
                      <c:pt idx="679">
                        <c:v>-7.0331493682949895E-5</c:v>
                      </c:pt>
                      <c:pt idx="680">
                        <c:v>-6.7114098381592703E-5</c:v>
                      </c:pt>
                      <c:pt idx="681">
                        <c:v>-6.3762835420689106E-5</c:v>
                      </c:pt>
                      <c:pt idx="682">
                        <c:v>-6.0533362676030197E-5</c:v>
                      </c:pt>
                      <c:pt idx="683">
                        <c:v>-5.8030768510864801E-5</c:v>
                      </c:pt>
                      <c:pt idx="684">
                        <c:v>-5.6218161242375798E-5</c:v>
                      </c:pt>
                      <c:pt idx="685">
                        <c:v>-5.4803133917877998E-5</c:v>
                      </c:pt>
                      <c:pt idx="686">
                        <c:v>-5.3761046483388701E-5</c:v>
                      </c:pt>
                      <c:pt idx="687">
                        <c:v>-5.2250369092294898E-5</c:v>
                      </c:pt>
                      <c:pt idx="688">
                        <c:v>-5.0859874711656699E-5</c:v>
                      </c:pt>
                      <c:pt idx="689">
                        <c:v>-4.9597964510154998E-5</c:v>
                      </c:pt>
                      <c:pt idx="690">
                        <c:v>-5.0680074874251299E-5</c:v>
                      </c:pt>
                      <c:pt idx="691">
                        <c:v>-5.4138042187724399E-5</c:v>
                      </c:pt>
                      <c:pt idx="692">
                        <c:v>-5.5906182427954399E-5</c:v>
                      </c:pt>
                      <c:pt idx="693">
                        <c:v>-5.7896956772960801E-5</c:v>
                      </c:pt>
                      <c:pt idx="694">
                        <c:v>-6.0101574303544898E-5</c:v>
                      </c:pt>
                      <c:pt idx="695">
                        <c:v>-6.2988281377208602E-5</c:v>
                      </c:pt>
                      <c:pt idx="696">
                        <c:v>-6.6614225221643103E-5</c:v>
                      </c:pt>
                      <c:pt idx="697">
                        <c:v>-7.1098691281140297E-5</c:v>
                      </c:pt>
                      <c:pt idx="698">
                        <c:v>-7.41006655541822E-5</c:v>
                      </c:pt>
                      <c:pt idx="699">
                        <c:v>-7.6388916661389495E-5</c:v>
                      </c:pt>
                      <c:pt idx="700">
                        <c:v>-7.8304157885217E-5</c:v>
                      </c:pt>
                      <c:pt idx="701">
                        <c:v>-7.9866570596484596E-5</c:v>
                      </c:pt>
                      <c:pt idx="702">
                        <c:v>-8.1246736563095903E-5</c:v>
                      </c:pt>
                      <c:pt idx="703">
                        <c:v>-7.9864831460674406E-5</c:v>
                      </c:pt>
                      <c:pt idx="704">
                        <c:v>-7.8437068312155298E-5</c:v>
                      </c:pt>
                      <c:pt idx="705">
                        <c:v>-7.7537853290879401E-5</c:v>
                      </c:pt>
                      <c:pt idx="706">
                        <c:v>-7.7171031897664506E-5</c:v>
                      </c:pt>
                      <c:pt idx="707">
                        <c:v>-8.2126418686866894E-5</c:v>
                      </c:pt>
                      <c:pt idx="708">
                        <c:v>-8.5999180558276393E-5</c:v>
                      </c:pt>
                      <c:pt idx="709">
                        <c:v>-8.7329776157263396E-5</c:v>
                      </c:pt>
                      <c:pt idx="710">
                        <c:v>-8.8441141045756606E-5</c:v>
                      </c:pt>
                      <c:pt idx="711">
                        <c:v>-8.95810667016506E-5</c:v>
                      </c:pt>
                      <c:pt idx="712">
                        <c:v>-9.0756353400484098E-5</c:v>
                      </c:pt>
                      <c:pt idx="713">
                        <c:v>-9.3350675291970406E-5</c:v>
                      </c:pt>
                      <c:pt idx="714">
                        <c:v>-9.5230740794961406E-5</c:v>
                      </c:pt>
                      <c:pt idx="715">
                        <c:v>-9.6877768808686094E-5</c:v>
                      </c:pt>
                      <c:pt idx="716">
                        <c:v>-9.8304521597382107E-5</c:v>
                      </c:pt>
                      <c:pt idx="717">
                        <c:v>-9.9733900451186205E-5</c:v>
                      </c:pt>
                      <c:pt idx="718" formatCode="General">
                        <c:v>-1.01170031264425E-4</c:v>
                      </c:pt>
                      <c:pt idx="719" formatCode="General">
                        <c:v>-1.0313376124982001E-4</c:v>
                      </c:pt>
                      <c:pt idx="720" formatCode="General">
                        <c:v>-1.04480545822079E-4</c:v>
                      </c:pt>
                      <c:pt idx="721" formatCode="General">
                        <c:v>-1.05667998666823E-4</c:v>
                      </c:pt>
                      <c:pt idx="722" formatCode="General">
                        <c:v>-1.0548378784105699E-4</c:v>
                      </c:pt>
                      <c:pt idx="723" formatCode="General">
                        <c:v>-1.04222478244473E-4</c:v>
                      </c:pt>
                      <c:pt idx="724" formatCode="General">
                        <c:v>-1.02854137387873E-4</c:v>
                      </c:pt>
                      <c:pt idx="725" formatCode="General">
                        <c:v>-1.0185115723353701E-4</c:v>
                      </c:pt>
                      <c:pt idx="726" formatCode="General">
                        <c:v>-1.0119834453192E-4</c:v>
                      </c:pt>
                      <c:pt idx="727" formatCode="General">
                        <c:v>-1.0133656289937E-4</c:v>
                      </c:pt>
                      <c:pt idx="728" formatCode="General">
                        <c:v>-1.0067289117730901E-4</c:v>
                      </c:pt>
                      <c:pt idx="729">
                        <c:v>-9.8218365216696404E-5</c:v>
                      </c:pt>
                      <c:pt idx="730">
                        <c:v>-9.5979745120354303E-5</c:v>
                      </c:pt>
                      <c:pt idx="731">
                        <c:v>-9.3947553699256096E-5</c:v>
                      </c:pt>
                      <c:pt idx="732">
                        <c:v>-9.2356946643257497E-5</c:v>
                      </c:pt>
                      <c:pt idx="733">
                        <c:v>-9.1156027014060998E-5</c:v>
                      </c:pt>
                      <c:pt idx="734">
                        <c:v>-9.0674908774966595E-5</c:v>
                      </c:pt>
                      <c:pt idx="735">
                        <c:v>-9.1271898728480106E-5</c:v>
                      </c:pt>
                      <c:pt idx="736">
                        <c:v>-9.2932695182768295E-5</c:v>
                      </c:pt>
                      <c:pt idx="737">
                        <c:v>-9.4990564452568599E-5</c:v>
                      </c:pt>
                      <c:pt idx="738">
                        <c:v>-9.6766278947653104E-5</c:v>
                      </c:pt>
                      <c:pt idx="739">
                        <c:v>-9.7322620455641198E-5</c:v>
                      </c:pt>
                      <c:pt idx="740">
                        <c:v>-9.7375220755901699E-5</c:v>
                      </c:pt>
                      <c:pt idx="741">
                        <c:v>-9.7549277372464404E-5</c:v>
                      </c:pt>
                      <c:pt idx="742">
                        <c:v>-9.7844312183685905E-5</c:v>
                      </c:pt>
                      <c:pt idx="743">
                        <c:v>-9.9205966409090404E-5</c:v>
                      </c:pt>
                      <c:pt idx="744" formatCode="General">
                        <c:v>-1.0219418744744901E-4</c:v>
                      </c:pt>
                      <c:pt idx="745" formatCode="General">
                        <c:v>-1.04299012675654E-4</c:v>
                      </c:pt>
                      <c:pt idx="746" formatCode="General">
                        <c:v>-1.06565272960315E-4</c:v>
                      </c:pt>
                      <c:pt idx="747" formatCode="General">
                        <c:v>-1.08976307824677E-4</c:v>
                      </c:pt>
                      <c:pt idx="748" formatCode="General">
                        <c:v>-1.1009282911586899E-4</c:v>
                      </c:pt>
                      <c:pt idx="749" formatCode="General">
                        <c:v>-1.10655835964356E-4</c:v>
                      </c:pt>
                      <c:pt idx="750" formatCode="General">
                        <c:v>-1.10686622909802E-4</c:v>
                      </c:pt>
                      <c:pt idx="751" formatCode="General">
                        <c:v>-1.0966971059339499E-4</c:v>
                      </c:pt>
                      <c:pt idx="752" formatCode="General">
                        <c:v>-1.08183729153638E-4</c:v>
                      </c:pt>
                      <c:pt idx="753" formatCode="General">
                        <c:v>-1.06963795295905E-4</c:v>
                      </c:pt>
                      <c:pt idx="754" formatCode="General">
                        <c:v>-1.0600116355349399E-4</c:v>
                      </c:pt>
                      <c:pt idx="755" formatCode="General">
                        <c:v>-1.05834804033189E-4</c:v>
                      </c:pt>
                      <c:pt idx="756" formatCode="General">
                        <c:v>-1.05213242796454E-4</c:v>
                      </c:pt>
                      <c:pt idx="757" formatCode="General">
                        <c:v>-1.04926672962003E-4</c:v>
                      </c:pt>
                      <c:pt idx="758" formatCode="General">
                        <c:v>-1.04972352958855E-4</c:v>
                      </c:pt>
                      <c:pt idx="759" formatCode="General">
                        <c:v>-1.07538043892562E-4</c:v>
                      </c:pt>
                      <c:pt idx="760" formatCode="General">
                        <c:v>-1.095757978322E-4</c:v>
                      </c:pt>
                      <c:pt idx="761" formatCode="General">
                        <c:v>-1.09551741108481E-4</c:v>
                      </c:pt>
                      <c:pt idx="762" formatCode="General">
                        <c:v>-1.0937422213954799E-4</c:v>
                      </c:pt>
                      <c:pt idx="763" formatCode="General">
                        <c:v>-1.09417392707337E-4</c:v>
                      </c:pt>
                      <c:pt idx="764" formatCode="General">
                        <c:v>-1.09659424337901E-4</c:v>
                      </c:pt>
                      <c:pt idx="765" formatCode="General">
                        <c:v>-1.08065826121961E-4</c:v>
                      </c:pt>
                      <c:pt idx="766" formatCode="General">
                        <c:v>-1.06364086655012E-4</c:v>
                      </c:pt>
                      <c:pt idx="767" formatCode="General">
                        <c:v>-1.04757110044115E-4</c:v>
                      </c:pt>
                      <c:pt idx="768" formatCode="General">
                        <c:v>-1.03245718074463E-4</c:v>
                      </c:pt>
                      <c:pt idx="769" formatCode="General">
                        <c:v>-1.02809076853992E-4</c:v>
                      </c:pt>
                      <c:pt idx="770" formatCode="General">
                        <c:v>-1.02280522183482E-4</c:v>
                      </c:pt>
                      <c:pt idx="771" formatCode="General">
                        <c:v>-1.0225740480363401E-4</c:v>
                      </c:pt>
                      <c:pt idx="772" formatCode="General">
                        <c:v>-1.02720200697384E-4</c:v>
                      </c:pt>
                      <c:pt idx="773" formatCode="General">
                        <c:v>-1.04539874757423E-4</c:v>
                      </c:pt>
                      <c:pt idx="774" formatCode="General">
                        <c:v>-1.04219120494012E-4</c:v>
                      </c:pt>
                      <c:pt idx="775" formatCode="General">
                        <c:v>-1.03158438720097E-4</c:v>
                      </c:pt>
                      <c:pt idx="776" formatCode="General">
                        <c:v>-1.0238421114854501E-4</c:v>
                      </c:pt>
                      <c:pt idx="777" formatCode="General">
                        <c:v>-1.0189652059583801E-4</c:v>
                      </c:pt>
                      <c:pt idx="778" formatCode="General">
                        <c:v>-1.03956703852177E-4</c:v>
                      </c:pt>
                      <c:pt idx="779" formatCode="General">
                        <c:v>-1.0613628108242899E-4</c:v>
                      </c:pt>
                      <c:pt idx="780" formatCode="General">
                        <c:v>-1.0843372907437001E-4</c:v>
                      </c:pt>
                      <c:pt idx="781" formatCode="General">
                        <c:v>-1.1175875498905499E-4</c:v>
                      </c:pt>
                      <c:pt idx="782" formatCode="General">
                        <c:v>-1.15871582606066E-4</c:v>
                      </c:pt>
                      <c:pt idx="783" formatCode="General">
                        <c:v>-1.18685886795957E-4</c:v>
                      </c:pt>
                      <c:pt idx="784" formatCode="General">
                        <c:v>-1.1966435519914801E-4</c:v>
                      </c:pt>
                      <c:pt idx="785" formatCode="General">
                        <c:v>-1.20321197862026E-4</c:v>
                      </c:pt>
                      <c:pt idx="786" formatCode="General">
                        <c:v>-1.19401794749415E-4</c:v>
                      </c:pt>
                      <c:pt idx="787" formatCode="General">
                        <c:v>-1.17957111371119E-4</c:v>
                      </c:pt>
                      <c:pt idx="788" formatCode="General">
                        <c:v>-1.16954666422402E-4</c:v>
                      </c:pt>
                      <c:pt idx="789" formatCode="General">
                        <c:v>-1.1637903203732299E-4</c:v>
                      </c:pt>
                      <c:pt idx="790" formatCode="General">
                        <c:v>-1.17354353480725E-4</c:v>
                      </c:pt>
                      <c:pt idx="791" formatCode="General">
                        <c:v>-1.1801723001010601E-4</c:v>
                      </c:pt>
                      <c:pt idx="792" formatCode="General">
                        <c:v>-1.17819600756006E-4</c:v>
                      </c:pt>
                      <c:pt idx="793" formatCode="General">
                        <c:v>-1.17062859679402E-4</c:v>
                      </c:pt>
                      <c:pt idx="794" formatCode="General">
                        <c:v>-1.15385981936039E-4</c:v>
                      </c:pt>
                      <c:pt idx="795" formatCode="General">
                        <c:v>-1.13552146799598E-4</c:v>
                      </c:pt>
                      <c:pt idx="796" formatCode="General">
                        <c:v>-1.08681747787807E-4</c:v>
                      </c:pt>
                      <c:pt idx="797" formatCode="General">
                        <c:v>-1.0444216691922399E-4</c:v>
                      </c:pt>
                      <c:pt idx="798" formatCode="General">
                        <c:v>-1.00805694402218E-4</c:v>
                      </c:pt>
                      <c:pt idx="799">
                        <c:v>-9.8361976817448599E-5</c:v>
                      </c:pt>
                      <c:pt idx="800">
                        <c:v>-9.61346367175261E-5</c:v>
                      </c:pt>
                      <c:pt idx="801">
                        <c:v>-9.4979216128971002E-5</c:v>
                      </c:pt>
                      <c:pt idx="802">
                        <c:v>-9.4490880467016798E-5</c:v>
                      </c:pt>
                      <c:pt idx="803">
                        <c:v>-9.4010405111267506E-5</c:v>
                      </c:pt>
                      <c:pt idx="804">
                        <c:v>-9.3962110704800205E-5</c:v>
                      </c:pt>
                      <c:pt idx="805">
                        <c:v>-9.4321312972010701E-5</c:v>
                      </c:pt>
                      <c:pt idx="806">
                        <c:v>-9.4654451390687E-5</c:v>
                      </c:pt>
                      <c:pt idx="807">
                        <c:v>-9.3272486221063599E-5</c:v>
                      </c:pt>
                      <c:pt idx="808">
                        <c:v>-9.1812679561071106E-5</c:v>
                      </c:pt>
                      <c:pt idx="809">
                        <c:v>-9.1051315021061503E-5</c:v>
                      </c:pt>
                      <c:pt idx="810">
                        <c:v>-9.0935404313055606E-5</c:v>
                      </c:pt>
                      <c:pt idx="811">
                        <c:v>-8.8563567135354005E-5</c:v>
                      </c:pt>
                      <c:pt idx="812">
                        <c:v>-8.5885092886938194E-5</c:v>
                      </c:pt>
                      <c:pt idx="813">
                        <c:v>-8.3192931164625304E-5</c:v>
                      </c:pt>
                      <c:pt idx="814">
                        <c:v>-8.2220487525887996E-5</c:v>
                      </c:pt>
                      <c:pt idx="815">
                        <c:v>-8.2876032616737894E-5</c:v>
                      </c:pt>
                      <c:pt idx="816">
                        <c:v>-8.3961747955263607E-5</c:v>
                      </c:pt>
                      <c:pt idx="817">
                        <c:v>-8.5459853134293594E-5</c:v>
                      </c:pt>
                      <c:pt idx="818">
                        <c:v>-8.7886385278949794E-5</c:v>
                      </c:pt>
                      <c:pt idx="819">
                        <c:v>-9.02822899209339E-5</c:v>
                      </c:pt>
                      <c:pt idx="820">
                        <c:v>-9.2644171080247397E-5</c:v>
                      </c:pt>
                      <c:pt idx="821">
                        <c:v>-9.3964290939644999E-5</c:v>
                      </c:pt>
                      <c:pt idx="822">
                        <c:v>-9.3437356885491598E-5</c:v>
                      </c:pt>
                      <c:pt idx="823">
                        <c:v>-9.2732323524613504E-5</c:v>
                      </c:pt>
                      <c:pt idx="824">
                        <c:v>-9.2300784319287503E-5</c:v>
                      </c:pt>
                      <c:pt idx="825">
                        <c:v>-9.2126142603494001E-5</c:v>
                      </c:pt>
                      <c:pt idx="826">
                        <c:v>-9.1784742305237095E-5</c:v>
                      </c:pt>
                      <c:pt idx="827">
                        <c:v>-9.1366751275512401E-5</c:v>
                      </c:pt>
                      <c:pt idx="828">
                        <c:v>-9.1108863520132402E-5</c:v>
                      </c:pt>
                      <c:pt idx="829">
                        <c:v>-9.09959577495717E-5</c:v>
                      </c:pt>
                      <c:pt idx="830">
                        <c:v>-8.9890825228118202E-5</c:v>
                      </c:pt>
                      <c:pt idx="831">
                        <c:v>-8.8907866274532895E-5</c:v>
                      </c:pt>
                      <c:pt idx="832">
                        <c:v>-8.8043154221755996E-5</c:v>
                      </c:pt>
                      <c:pt idx="833">
                        <c:v>-8.7570928224463604E-5</c:v>
                      </c:pt>
                      <c:pt idx="834">
                        <c:v>-8.70923242756427E-5</c:v>
                      </c:pt>
                      <c:pt idx="835">
                        <c:v>-8.6721522850092796E-5</c:v>
                      </c:pt>
                      <c:pt idx="836">
                        <c:v>-8.6459180846827497E-5</c:v>
                      </c:pt>
                      <c:pt idx="837">
                        <c:v>-8.7263280131734603E-5</c:v>
                      </c:pt>
                      <c:pt idx="838">
                        <c:v>-8.9077356532302597E-5</c:v>
                      </c:pt>
                      <c:pt idx="839">
                        <c:v>-9.1168489878953895E-5</c:v>
                      </c:pt>
                      <c:pt idx="840">
                        <c:v>-8.9544077602018299E-5</c:v>
                      </c:pt>
                      <c:pt idx="841">
                        <c:v>-8.6957293076858302E-5</c:v>
                      </c:pt>
                      <c:pt idx="842">
                        <c:v>-8.4651712438847906E-5</c:v>
                      </c:pt>
                      <c:pt idx="843">
                        <c:v>-8.2615182985851495E-5</c:v>
                      </c:pt>
                      <c:pt idx="844">
                        <c:v>-8.1117052952631107E-5</c:v>
                      </c:pt>
                      <c:pt idx="845">
                        <c:v>-7.9893587656618099E-5</c:v>
                      </c:pt>
                      <c:pt idx="846">
                        <c:v>-7.8941076540129E-5</c:v>
                      </c:pt>
                      <c:pt idx="847">
                        <c:v>-7.9808179601865897E-5</c:v>
                      </c:pt>
                      <c:pt idx="848">
                        <c:v>-7.9052939795455393E-5</c:v>
                      </c:pt>
                      <c:pt idx="849">
                        <c:v>-7.5809266383013594E-5</c:v>
                      </c:pt>
                      <c:pt idx="850">
                        <c:v>-7.2413111132757307E-5</c:v>
                      </c:pt>
                      <c:pt idx="851">
                        <c:v>-6.9192651894457304E-5</c:v>
                      </c:pt>
                      <c:pt idx="852">
                        <c:v>-6.6146058808913197E-5</c:v>
                      </c:pt>
                      <c:pt idx="853">
                        <c:v>-6.4386414490984697E-5</c:v>
                      </c:pt>
                      <c:pt idx="854">
                        <c:v>-6.3454343382212495E-5</c:v>
                      </c:pt>
                      <c:pt idx="855">
                        <c:v>-6.2432953200116699E-5</c:v>
                      </c:pt>
                      <c:pt idx="856">
                        <c:v>-6.0157238880903001E-5</c:v>
                      </c:pt>
                      <c:pt idx="857">
                        <c:v>-5.7941170018454298E-5</c:v>
                      </c:pt>
                      <c:pt idx="858">
                        <c:v>-5.5907220579335998E-5</c:v>
                      </c:pt>
                      <c:pt idx="859">
                        <c:v>-5.4043718011531799E-5</c:v>
                      </c:pt>
                      <c:pt idx="860">
                        <c:v>-5.2289508618443403E-5</c:v>
                      </c:pt>
                      <c:pt idx="861">
                        <c:v>-5.2553348554753998E-5</c:v>
                      </c:pt>
                      <c:pt idx="862">
                        <c:v>-5.5240347697142602E-5</c:v>
                      </c:pt>
                      <c:pt idx="863">
                        <c:v>-5.74056350173698E-5</c:v>
                      </c:pt>
                      <c:pt idx="864">
                        <c:v>-5.9402239076905799E-5</c:v>
                      </c:pt>
                      <c:pt idx="865">
                        <c:v>-6.1400804394197601E-5</c:v>
                      </c:pt>
                      <c:pt idx="866">
                        <c:v>-6.3406716599729597E-5</c:v>
                      </c:pt>
                      <c:pt idx="867">
                        <c:v>-6.6137740278063994E-5</c:v>
                      </c:pt>
                      <c:pt idx="868">
                        <c:v>-6.7977387556312105E-5</c:v>
                      </c:pt>
                      <c:pt idx="869">
                        <c:v>-6.6463263125740994E-5</c:v>
                      </c:pt>
                      <c:pt idx="870">
                        <c:v>-6.5162794328906196E-5</c:v>
                      </c:pt>
                      <c:pt idx="871">
                        <c:v>-6.4067014548230806E-5</c:v>
                      </c:pt>
                      <c:pt idx="872">
                        <c:v>-6.3451887412039603E-5</c:v>
                      </c:pt>
                      <c:pt idx="873">
                        <c:v>-6.2869216936127303E-5</c:v>
                      </c:pt>
                      <c:pt idx="874">
                        <c:v>-6.2314473062134794E-5</c:v>
                      </c:pt>
                      <c:pt idx="875">
                        <c:v>-6.1206231119452606E-5</c:v>
                      </c:pt>
                      <c:pt idx="876">
                        <c:v>-5.7806827444926902E-5</c:v>
                      </c:pt>
                      <c:pt idx="877">
                        <c:v>-5.4570221949422499E-5</c:v>
                      </c:pt>
                      <c:pt idx="878">
                        <c:v>-5.0615031055837002E-5</c:v>
                      </c:pt>
                      <c:pt idx="879">
                        <c:v>-4.59214863627399E-5</c:v>
                      </c:pt>
                      <c:pt idx="880">
                        <c:v>-4.1360761085625103E-5</c:v>
                      </c:pt>
                      <c:pt idx="881">
                        <c:v>-3.6981587670551298E-5</c:v>
                      </c:pt>
                      <c:pt idx="882">
                        <c:v>-3.3057204479847699E-5</c:v>
                      </c:pt>
                      <c:pt idx="883">
                        <c:v>-2.95655676298535E-5</c:v>
                      </c:pt>
                      <c:pt idx="884">
                        <c:v>-2.65336216869956E-5</c:v>
                      </c:pt>
                      <c:pt idx="885">
                        <c:v>-2.39451105945789E-5</c:v>
                      </c:pt>
                      <c:pt idx="886">
                        <c:v>-2.2786445767386601E-5</c:v>
                      </c:pt>
                      <c:pt idx="887">
                        <c:v>-2.0899833363054499E-5</c:v>
                      </c:pt>
                      <c:pt idx="888">
                        <c:v>-1.8628242862419501E-5</c:v>
                      </c:pt>
                      <c:pt idx="889">
                        <c:v>-1.6513368213500098E-5</c:v>
                      </c:pt>
                      <c:pt idx="890">
                        <c:v>-1.45521176264945E-5</c:v>
                      </c:pt>
                      <c:pt idx="891">
                        <c:v>-1.3413493364745899E-5</c:v>
                      </c:pt>
                      <c:pt idx="892">
                        <c:v>-9.9869648755786396E-6</c:v>
                      </c:pt>
                      <c:pt idx="893">
                        <c:v>-7.0322240053087697E-6</c:v>
                      </c:pt>
                      <c:pt idx="894">
                        <c:v>-4.52995852803338E-6</c:v>
                      </c:pt>
                      <c:pt idx="895">
                        <c:v>-3.0763140105333401E-6</c:v>
                      </c:pt>
                      <c:pt idx="896">
                        <c:v>-1.55645296003033E-6</c:v>
                      </c:pt>
                      <c:pt idx="897">
                        <c:v>-4.9176629081600497E-7</c:v>
                      </c:pt>
                      <c:pt idx="898">
                        <c:v>1.4505562644675E-7</c:v>
                      </c:pt>
                      <c:pt idx="899">
                        <c:v>1.0954763769739699E-6</c:v>
                      </c:pt>
                      <c:pt idx="900">
                        <c:v>1.8376734435400899E-6</c:v>
                      </c:pt>
                      <c:pt idx="901">
                        <c:v>2.38109099678302E-6</c:v>
                      </c:pt>
                      <c:pt idx="902">
                        <c:v>2.5665351714982401E-6</c:v>
                      </c:pt>
                      <c:pt idx="903">
                        <c:v>4.0557799990529203E-6</c:v>
                      </c:pt>
                      <c:pt idx="904">
                        <c:v>6.82447895648603E-6</c:v>
                      </c:pt>
                      <c:pt idx="905">
                        <c:v>1.05982759752864E-5</c:v>
                      </c:pt>
                      <c:pt idx="906">
                        <c:v>1.5797201419039801E-5</c:v>
                      </c:pt>
                      <c:pt idx="907">
                        <c:v>2.09865581673245E-5</c:v>
                      </c:pt>
                      <c:pt idx="908">
                        <c:v>2.58987994710963E-5</c:v>
                      </c:pt>
                      <c:pt idx="909">
                        <c:v>3.0517933714941403E-5</c:v>
                      </c:pt>
                      <c:pt idx="910">
                        <c:v>3.00260557189043E-5</c:v>
                      </c:pt>
                      <c:pt idx="911">
                        <c:v>2.74320539400093E-5</c:v>
                      </c:pt>
                      <c:pt idx="912">
                        <c:v>2.5501804295300999E-5</c:v>
                      </c:pt>
                      <c:pt idx="913">
                        <c:v>2.38298348059727E-5</c:v>
                      </c:pt>
                      <c:pt idx="914">
                        <c:v>2.2405305987213299E-5</c:v>
                      </c:pt>
                      <c:pt idx="915">
                        <c:v>2.13744365395244E-5</c:v>
                      </c:pt>
                      <c:pt idx="916">
                        <c:v>2.0380867540479099E-5</c:v>
                      </c:pt>
                      <c:pt idx="917">
                        <c:v>1.94204520315441E-5</c:v>
                      </c:pt>
                      <c:pt idx="918">
                        <c:v>1.82744842393674E-5</c:v>
                      </c:pt>
                      <c:pt idx="919">
                        <c:v>1.6947003505975701E-5</c:v>
                      </c:pt>
                      <c:pt idx="920">
                        <c:v>1.4616092171727601E-5</c:v>
                      </c:pt>
                      <c:pt idx="921">
                        <c:v>1.2265626856741399E-5</c:v>
                      </c:pt>
                      <c:pt idx="922">
                        <c:v>9.8901331009538597E-6</c:v>
                      </c:pt>
                      <c:pt idx="923">
                        <c:v>6.5391016229923101E-6</c:v>
                      </c:pt>
                      <c:pt idx="924">
                        <c:v>2.77597512416265E-6</c:v>
                      </c:pt>
                      <c:pt idx="925">
                        <c:v>-2.0318258440135999E-6</c:v>
                      </c:pt>
                      <c:pt idx="926">
                        <c:v>-8.3157284918711894E-6</c:v>
                      </c:pt>
                      <c:pt idx="927">
                        <c:v>-1.5898205225003E-5</c:v>
                      </c:pt>
                      <c:pt idx="928">
                        <c:v>-2.2496222445659999E-5</c:v>
                      </c:pt>
                      <c:pt idx="929">
                        <c:v>-2.7933071230986701E-5</c:v>
                      </c:pt>
                      <c:pt idx="930">
                        <c:v>-3.14450455768285E-5</c:v>
                      </c:pt>
                      <c:pt idx="931">
                        <c:v>-3.3755676776388699E-5</c:v>
                      </c:pt>
                      <c:pt idx="932">
                        <c:v>-3.4926084028151899E-5</c:v>
                      </c:pt>
                      <c:pt idx="933">
                        <c:v>-3.5354998128868898E-5</c:v>
                      </c:pt>
                      <c:pt idx="934">
                        <c:v>-3.56097013519209E-5</c:v>
                      </c:pt>
                      <c:pt idx="935">
                        <c:v>-3.6257763539029998E-5</c:v>
                      </c:pt>
                      <c:pt idx="936">
                        <c:v>-3.7283057445895699E-5</c:v>
                      </c:pt>
                      <c:pt idx="937">
                        <c:v>-3.91350894092228E-5</c:v>
                      </c:pt>
                      <c:pt idx="938">
                        <c:v>-4.1492336477901201E-5</c:v>
                      </c:pt>
                      <c:pt idx="939">
                        <c:v>-4.12872430607772E-5</c:v>
                      </c:pt>
                      <c:pt idx="940">
                        <c:v>-3.9529677285745703E-5</c:v>
                      </c:pt>
                      <c:pt idx="941">
                        <c:v>-3.8310069336555598E-5</c:v>
                      </c:pt>
                      <c:pt idx="942">
                        <c:v>-3.7609039053788502E-5</c:v>
                      </c:pt>
                      <c:pt idx="943">
                        <c:v>-3.8619320476438997E-5</c:v>
                      </c:pt>
                      <c:pt idx="944">
                        <c:v>-3.9321682435716198E-5</c:v>
                      </c:pt>
                      <c:pt idx="945">
                        <c:v>-4.0299168533268302E-5</c:v>
                      </c:pt>
                      <c:pt idx="946">
                        <c:v>-4.1541137574014498E-5</c:v>
                      </c:pt>
                      <c:pt idx="947">
                        <c:v>-4.3467300277128902E-5</c:v>
                      </c:pt>
                      <c:pt idx="948">
                        <c:v>-4.5740396334443501E-5</c:v>
                      </c:pt>
                      <c:pt idx="949">
                        <c:v>-4.8334149876696301E-5</c:v>
                      </c:pt>
                      <c:pt idx="950">
                        <c:v>-4.9994431774186598E-5</c:v>
                      </c:pt>
                      <c:pt idx="951">
                        <c:v>-4.8310752490544E-5</c:v>
                      </c:pt>
                      <c:pt idx="952">
                        <c:v>-4.6199228507685697E-5</c:v>
                      </c:pt>
                      <c:pt idx="953">
                        <c:v>-4.3994360847733502E-5</c:v>
                      </c:pt>
                      <c:pt idx="954">
                        <c:v>-4.2280572903246099E-5</c:v>
                      </c:pt>
                      <c:pt idx="955">
                        <c:v>-4.10359986671078E-5</c:v>
                      </c:pt>
                      <c:pt idx="956">
                        <c:v>-4.05417904206605E-5</c:v>
                      </c:pt>
                      <c:pt idx="957">
                        <c:v>-3.87258873439995E-5</c:v>
                      </c:pt>
                      <c:pt idx="958">
                        <c:v>-3.7609817903579498E-5</c:v>
                      </c:pt>
                      <c:pt idx="959">
                        <c:v>-3.7164679037273701E-5</c:v>
                      </c:pt>
                      <c:pt idx="960">
                        <c:v>-3.8098827434721997E-5</c:v>
                      </c:pt>
                      <c:pt idx="961">
                        <c:v>-3.81600406722575E-5</c:v>
                      </c:pt>
                      <c:pt idx="962">
                        <c:v>-3.7785725399833502E-5</c:v>
                      </c:pt>
                      <c:pt idx="963">
                        <c:v>-3.7630208731284797E-5</c:v>
                      </c:pt>
                      <c:pt idx="964">
                        <c:v>-3.7680909596496897E-5</c:v>
                      </c:pt>
                      <c:pt idx="965">
                        <c:v>-3.7764543454110001E-5</c:v>
                      </c:pt>
                      <c:pt idx="966">
                        <c:v>-3.6602673273305603E-5</c:v>
                      </c:pt>
                      <c:pt idx="967">
                        <c:v>-3.4922769962664199E-5</c:v>
                      </c:pt>
                      <c:pt idx="968">
                        <c:v>-3.3256185993991701E-5</c:v>
                      </c:pt>
                      <c:pt idx="969">
                        <c:v>-3.16027052050614E-5</c:v>
                      </c:pt>
                      <c:pt idx="970">
                        <c:v>-3.0032317733780001E-5</c:v>
                      </c:pt>
                      <c:pt idx="971">
                        <c:v>-2.8542449963050098E-5</c:v>
                      </c:pt>
                      <c:pt idx="972">
                        <c:v>-2.73048778121741E-5</c:v>
                      </c:pt>
                      <c:pt idx="973">
                        <c:v>-2.6602833485787401E-5</c:v>
                      </c:pt>
                      <c:pt idx="974">
                        <c:v>-2.5199425336519701E-5</c:v>
                      </c:pt>
                      <c:pt idx="975">
                        <c:v>-2.38784184759224E-5</c:v>
                      </c:pt>
                      <c:pt idx="976">
                        <c:v>-2.2635889995799801E-5</c:v>
                      </c:pt>
                      <c:pt idx="977">
                        <c:v>-2.1518528001923301E-5</c:v>
                      </c:pt>
                      <c:pt idx="978">
                        <c:v>-1.99337106558945E-5</c:v>
                      </c:pt>
                      <c:pt idx="979">
                        <c:v>-1.8395862035199098E-5</c:v>
                      </c:pt>
                      <c:pt idx="980">
                        <c:v>-1.7351846508239201E-5</c:v>
                      </c:pt>
                      <c:pt idx="981">
                        <c:v>-1.6800644498564999E-5</c:v>
                      </c:pt>
                      <c:pt idx="982">
                        <c:v>-2.04658278045061E-5</c:v>
                      </c:pt>
                      <c:pt idx="983">
                        <c:v>-2.59927069565471E-5</c:v>
                      </c:pt>
                      <c:pt idx="984">
                        <c:v>-3.0345412153519801E-5</c:v>
                      </c:pt>
                      <c:pt idx="985">
                        <c:v>-3.00938427901277E-5</c:v>
                      </c:pt>
                      <c:pt idx="986">
                        <c:v>-2.9628857295909099E-5</c:v>
                      </c:pt>
                      <c:pt idx="987">
                        <c:v>-2.9176563037307298E-5</c:v>
                      </c:pt>
                      <c:pt idx="988">
                        <c:v>-2.9288169674282099E-5</c:v>
                      </c:pt>
                      <c:pt idx="989">
                        <c:v>-2.9934350977593599E-5</c:v>
                      </c:pt>
                      <c:pt idx="990">
                        <c:v>-3.08975856160552E-5</c:v>
                      </c:pt>
                      <c:pt idx="991">
                        <c:v>-3.1720424902762797E-5</c:v>
                      </c:pt>
                      <c:pt idx="992">
                        <c:v>-3.1409909608425701E-5</c:v>
                      </c:pt>
                      <c:pt idx="993">
                        <c:v>-2.9546123999610501E-5</c:v>
                      </c:pt>
                      <c:pt idx="994">
                        <c:v>-2.71845466642968E-5</c:v>
                      </c:pt>
                      <c:pt idx="995">
                        <c:v>-2.4350568069363199E-5</c:v>
                      </c:pt>
                      <c:pt idx="996">
                        <c:v>-2.12183470823662E-5</c:v>
                      </c:pt>
                      <c:pt idx="997">
                        <c:v>-1.7760638986600099E-5</c:v>
                      </c:pt>
                      <c:pt idx="998">
                        <c:v>-1.3995447003751501E-5</c:v>
                      </c:pt>
                      <c:pt idx="999">
                        <c:v>-1.0263564538108399E-5</c:v>
                      </c:pt>
                      <c:pt idx="1000">
                        <c:v>-6.6848476422952703E-6</c:v>
                      </c:pt>
                      <c:pt idx="1001">
                        <c:v>-3.3131213354254402E-6</c:v>
                      </c:pt>
                      <c:pt idx="1002">
                        <c:v>-1.3754192555773601E-7</c:v>
                      </c:pt>
                      <c:pt idx="1003">
                        <c:v>2.7735943998563898E-6</c:v>
                      </c:pt>
                      <c:pt idx="1004">
                        <c:v>2.6734372784148598E-6</c:v>
                      </c:pt>
                      <c:pt idx="1005">
                        <c:v>3.2280315584009102E-6</c:v>
                      </c:pt>
                      <c:pt idx="1006">
                        <c:v>3.8709997815830702E-6</c:v>
                      </c:pt>
                      <c:pt idx="1007">
                        <c:v>2.7512151835994801E-6</c:v>
                      </c:pt>
                      <c:pt idx="1008">
                        <c:v>-3.76126889923078E-8</c:v>
                      </c:pt>
                      <c:pt idx="1009">
                        <c:v>-3.1611919933364402E-6</c:v>
                      </c:pt>
                      <c:pt idx="1010">
                        <c:v>-4.8548906956687398E-6</c:v>
                      </c:pt>
                      <c:pt idx="1011">
                        <c:v>-3.6285716109777001E-6</c:v>
                      </c:pt>
                      <c:pt idx="1012">
                        <c:v>-1.2863983421428701E-6</c:v>
                      </c:pt>
                      <c:pt idx="1013">
                        <c:v>1.52458440787181E-6</c:v>
                      </c:pt>
                      <c:pt idx="1014">
                        <c:v>3.9012454868640499E-6</c:v>
                      </c:pt>
                      <c:pt idx="1015">
                        <c:v>5.8609419479182802E-6</c:v>
                      </c:pt>
                      <c:pt idx="1016">
                        <c:v>6.9979206159199501E-6</c:v>
                      </c:pt>
                      <c:pt idx="1017">
                        <c:v>7.3461074351248101E-6</c:v>
                      </c:pt>
                      <c:pt idx="1018">
                        <c:v>5.8879175551409101E-6</c:v>
                      </c:pt>
                      <c:pt idx="1019">
                        <c:v>3.77672875573803E-6</c:v>
                      </c:pt>
                      <c:pt idx="1020">
                        <c:v>1.0477861694627401E-6</c:v>
                      </c:pt>
                      <c:pt idx="1021">
                        <c:v>-1.6300926902317099E-6</c:v>
                      </c:pt>
                      <c:pt idx="1022">
                        <c:v>-3.1107887213171702E-6</c:v>
                      </c:pt>
                      <c:pt idx="1023">
                        <c:v>-4.3127325319933898E-6</c:v>
                      </c:pt>
                      <c:pt idx="1024">
                        <c:v>-5.2440242688105E-6</c:v>
                      </c:pt>
                      <c:pt idx="1025">
                        <c:v>-5.0417125750618198E-6</c:v>
                      </c:pt>
                      <c:pt idx="1026">
                        <c:v>-4.81458437052862E-6</c:v>
                      </c:pt>
                      <c:pt idx="1027">
                        <c:v>-4.6645573983827903E-6</c:v>
                      </c:pt>
                      <c:pt idx="1028">
                        <c:v>-4.5961085898782102E-6</c:v>
                      </c:pt>
                      <c:pt idx="1029">
                        <c:v>-5.8052577284058797E-6</c:v>
                      </c:pt>
                      <c:pt idx="1030">
                        <c:v>-8.3322916685427106E-6</c:v>
                      </c:pt>
                      <c:pt idx="1031">
                        <c:v>-8.3720975242237605E-6</c:v>
                      </c:pt>
                      <c:pt idx="1032">
                        <c:v>-5.58215260515666E-6</c:v>
                      </c:pt>
                      <c:pt idx="1033">
                        <c:v>-2.8875834161522699E-6</c:v>
                      </c:pt>
                      <c:pt idx="1034">
                        <c:v>-2.8174420364294002E-7</c:v>
                      </c:pt>
                      <c:pt idx="1035">
                        <c:v>2.50054534970564E-6</c:v>
                      </c:pt>
                      <c:pt idx="1036">
                        <c:v>5.4487214230109703E-6</c:v>
                      </c:pt>
                      <c:pt idx="1037">
                        <c:v>8.2442499548816498E-6</c:v>
                      </c:pt>
                      <c:pt idx="1038">
                        <c:v>1.08919928288002E-5</c:v>
                      </c:pt>
                      <c:pt idx="1039">
                        <c:v>1.28928623844168E-5</c:v>
                      </c:pt>
                      <c:pt idx="1040">
                        <c:v>1.42695104319497E-5</c:v>
                      </c:pt>
                      <c:pt idx="1041">
                        <c:v>1.5398300986824302E-5</c:v>
                      </c:pt>
                      <c:pt idx="1042">
                        <c:v>1.57893230318672E-5</c:v>
                      </c:pt>
                      <c:pt idx="1043">
                        <c:v>1.5473121536822801E-5</c:v>
                      </c:pt>
                      <c:pt idx="1044">
                        <c:v>1.35328617417773E-5</c:v>
                      </c:pt>
                      <c:pt idx="1045">
                        <c:v>1.41730757226712E-5</c:v>
                      </c:pt>
                      <c:pt idx="1046">
                        <c:v>1.56056528193026E-5</c:v>
                      </c:pt>
                      <c:pt idx="1047">
                        <c:v>1.6790734772092E-5</c:v>
                      </c:pt>
                      <c:pt idx="1048">
                        <c:v>1.7737283309062601E-5</c:v>
                      </c:pt>
                      <c:pt idx="1049">
                        <c:v>1.80249716467092E-5</c:v>
                      </c:pt>
                      <c:pt idx="1050">
                        <c:v>1.81645111512572E-5</c:v>
                      </c:pt>
                      <c:pt idx="1051">
                        <c:v>1.8158812017305899E-5</c:v>
                      </c:pt>
                      <c:pt idx="1052">
                        <c:v>1.7370914102047899E-5</c:v>
                      </c:pt>
                      <c:pt idx="1053">
                        <c:v>1.69319713253747E-5</c:v>
                      </c:pt>
                      <c:pt idx="1054">
                        <c:v>1.7562683083887199E-5</c:v>
                      </c:pt>
                      <c:pt idx="1055">
                        <c:v>1.92042985549766E-5</c:v>
                      </c:pt>
                      <c:pt idx="1056">
                        <c:v>2.0789110467422201E-5</c:v>
                      </c:pt>
                      <c:pt idx="1057">
                        <c:v>2.22354335808173E-5</c:v>
                      </c:pt>
                      <c:pt idx="1058">
                        <c:v>2.3539987807335999E-5</c:v>
                      </c:pt>
                      <c:pt idx="1059">
                        <c:v>2.3116397161520899E-5</c:v>
                      </c:pt>
                      <c:pt idx="1060">
                        <c:v>2.1182310931067299E-5</c:v>
                      </c:pt>
                      <c:pt idx="1061">
                        <c:v>1.8610552937031001E-5</c:v>
                      </c:pt>
                      <c:pt idx="1062">
                        <c:v>1.7382883448068001E-5</c:v>
                      </c:pt>
                      <c:pt idx="1063">
                        <c:v>1.62026850808198E-5</c:v>
                      </c:pt>
                      <c:pt idx="1064">
                        <c:v>1.5060918627584E-5</c:v>
                      </c:pt>
                      <c:pt idx="1065">
                        <c:v>1.3074068205099201E-5</c:v>
                      </c:pt>
                      <c:pt idx="1066">
                        <c:v>1.00193305805268E-5</c:v>
                      </c:pt>
                      <c:pt idx="1067">
                        <c:v>8.4394687543052099E-6</c:v>
                      </c:pt>
                      <c:pt idx="1068">
                        <c:v>7.1171033212054602E-6</c:v>
                      </c:pt>
                      <c:pt idx="1069">
                        <c:v>5.90793970071947E-6</c:v>
                      </c:pt>
                      <c:pt idx="1070">
                        <c:v>4.8097088218252104E-6</c:v>
                      </c:pt>
                      <c:pt idx="1071">
                        <c:v>4.3301820332069598E-6</c:v>
                      </c:pt>
                      <c:pt idx="1072">
                        <c:v>3.9965791838046402E-6</c:v>
                      </c:pt>
                      <c:pt idx="1073">
                        <c:v>2.7344809798760501E-6</c:v>
                      </c:pt>
                      <c:pt idx="1074">
                        <c:v>5.85081386665697E-7</c:v>
                      </c:pt>
                      <c:pt idx="1075">
                        <c:v>-3.1174177105545801E-6</c:v>
                      </c:pt>
                      <c:pt idx="1076">
                        <c:v>-7.4172118347829196E-6</c:v>
                      </c:pt>
                      <c:pt idx="1077">
                        <c:v>-1.06274152206854E-5</c:v>
                      </c:pt>
                      <c:pt idx="1078">
                        <c:v>-1.26968852808209E-5</c:v>
                      </c:pt>
                      <c:pt idx="1079">
                        <c:v>-1.3681302556431901E-5</c:v>
                      </c:pt>
                      <c:pt idx="1080">
                        <c:v>-1.35718750277023E-5</c:v>
                      </c:pt>
                      <c:pt idx="1081">
                        <c:v>-1.27685391702708E-5</c:v>
                      </c:pt>
                      <c:pt idx="1082">
                        <c:v>-1.12473218139104E-5</c:v>
                      </c:pt>
                      <c:pt idx="1083">
                        <c:v>-7.7465933206025199E-6</c:v>
                      </c:pt>
                      <c:pt idx="1084">
                        <c:v>-3.8403202415676802E-6</c:v>
                      </c:pt>
                      <c:pt idx="1085">
                        <c:v>-1.65005401592259E-7</c:v>
                      </c:pt>
                      <c:pt idx="1086">
                        <c:v>3.29305772891544E-6</c:v>
                      </c:pt>
                      <c:pt idx="1087">
                        <c:v>6.8842332029916401E-6</c:v>
                      </c:pt>
                      <c:pt idx="1088">
                        <c:v>1.02970086629991E-5</c:v>
                      </c:pt>
                      <c:pt idx="1089">
                        <c:v>1.35387580155328E-5</c:v>
                      </c:pt>
                      <c:pt idx="1090">
                        <c:v>1.6344790724846099E-5</c:v>
                      </c:pt>
                      <c:pt idx="1091">
                        <c:v>1.6832016346432099E-5</c:v>
                      </c:pt>
                      <c:pt idx="1092">
                        <c:v>1.70176373669533E-5</c:v>
                      </c:pt>
                      <c:pt idx="1093">
                        <c:v>1.6911709266559599E-5</c:v>
                      </c:pt>
                      <c:pt idx="1094">
                        <c:v>1.55976769015284E-5</c:v>
                      </c:pt>
                      <c:pt idx="1095">
                        <c:v>1.2251038578873E-5</c:v>
                      </c:pt>
                      <c:pt idx="1096">
                        <c:v>8.0677146837452008E-6</c:v>
                      </c:pt>
                      <c:pt idx="1097">
                        <c:v>4.2204035135339397E-6</c:v>
                      </c:pt>
                      <c:pt idx="1098">
                        <c:v>8.3582242330665698E-7</c:v>
                      </c:pt>
                      <c:pt idx="1099">
                        <c:v>2.48232400318909E-8</c:v>
                      </c:pt>
                      <c:pt idx="1100">
                        <c:v>1.3442766290940499E-6</c:v>
                      </c:pt>
                      <c:pt idx="1101">
                        <c:v>2.92455510821655E-6</c:v>
                      </c:pt>
                      <c:pt idx="1102">
                        <c:v>4.75213264033493E-6</c:v>
                      </c:pt>
                      <c:pt idx="1103">
                        <c:v>6.79170878297656E-6</c:v>
                      </c:pt>
                      <c:pt idx="1104">
                        <c:v>8.9106315550832694E-6</c:v>
                      </c:pt>
                      <c:pt idx="1105">
                        <c:v>1.2064498883559201E-5</c:v>
                      </c:pt>
                      <c:pt idx="1106">
                        <c:v>1.60035807652751E-5</c:v>
                      </c:pt>
                      <c:pt idx="1107">
                        <c:v>1.96823177483974E-5</c:v>
                      </c:pt>
                      <c:pt idx="1108">
                        <c:v>2.3080203985849899E-5</c:v>
                      </c:pt>
                      <c:pt idx="1109">
                        <c:v>2.0833871334752901E-5</c:v>
                      </c:pt>
                      <c:pt idx="1110">
                        <c:v>1.8961461757783201E-5</c:v>
                      </c:pt>
                      <c:pt idx="1111">
                        <c:v>1.7301217156859198E-5</c:v>
                      </c:pt>
                      <c:pt idx="1112">
                        <c:v>1.5438279795628198E-5</c:v>
                      </c:pt>
                      <c:pt idx="1113">
                        <c:v>1.33857255861253E-5</c:v>
                      </c:pt>
                      <c:pt idx="1114">
                        <c:v>1.1832274691767701E-5</c:v>
                      </c:pt>
                      <c:pt idx="1115">
                        <c:v>1.17917942611605E-5</c:v>
                      </c:pt>
                      <c:pt idx="1116">
                        <c:v>1.1978630640373399E-5</c:v>
                      </c:pt>
                      <c:pt idx="1117">
                        <c:v>1.20390018992355E-5</c:v>
                      </c:pt>
                      <c:pt idx="1118">
                        <c:v>1.1980028199035701E-5</c:v>
                      </c:pt>
                      <c:pt idx="1119">
                        <c:v>1.2052329344436E-5</c:v>
                      </c:pt>
                      <c:pt idx="1120">
                        <c:v>1.21131487234754E-5</c:v>
                      </c:pt>
                      <c:pt idx="1121">
                        <c:v>1.2161003580896101E-5</c:v>
                      </c:pt>
                      <c:pt idx="1122">
                        <c:v>1.1871518723523699E-5</c:v>
                      </c:pt>
                      <c:pt idx="1123">
                        <c:v>1.224715805031E-5</c:v>
                      </c:pt>
                      <c:pt idx="1124">
                        <c:v>1.2653153481669799E-5</c:v>
                      </c:pt>
                      <c:pt idx="1125">
                        <c:v>1.42186479060541E-5</c:v>
                      </c:pt>
                      <c:pt idx="1126">
                        <c:v>1.6411920280874702E-5</c:v>
                      </c:pt>
                      <c:pt idx="1127">
                        <c:v>1.8653508514160399E-5</c:v>
                      </c:pt>
                      <c:pt idx="1128">
                        <c:v>1.9379184874452199E-5</c:v>
                      </c:pt>
                      <c:pt idx="1129">
                        <c:v>1.86642696811121E-5</c:v>
                      </c:pt>
                      <c:pt idx="1130">
                        <c:v>1.6726017602693001E-5</c:v>
                      </c:pt>
                      <c:pt idx="1131">
                        <c:v>1.58437811302089E-5</c:v>
                      </c:pt>
                      <c:pt idx="1132">
                        <c:v>1.5571359575211702E-5</c:v>
                      </c:pt>
                      <c:pt idx="1133">
                        <c:v>1.5874426247475E-5</c:v>
                      </c:pt>
                      <c:pt idx="1134">
                        <c:v>1.6019719505001599E-5</c:v>
                      </c:pt>
                      <c:pt idx="1135">
                        <c:v>1.6012026195075201E-5</c:v>
                      </c:pt>
                      <c:pt idx="1136">
                        <c:v>1.5539944118131501E-5</c:v>
                      </c:pt>
                      <c:pt idx="1137">
                        <c:v>1.4361858749130899E-5</c:v>
                      </c:pt>
                      <c:pt idx="1138">
                        <c:v>1.5410305507210099E-5</c:v>
                      </c:pt>
                      <c:pt idx="1139">
                        <c:v>1.7234295814593102E-5</c:v>
                      </c:pt>
                      <c:pt idx="1140">
                        <c:v>1.8510346050629599E-5</c:v>
                      </c:pt>
                      <c:pt idx="1141">
                        <c:v>1.92668990265019E-5</c:v>
                      </c:pt>
                      <c:pt idx="1142">
                        <c:v>1.97759890558325E-5</c:v>
                      </c:pt>
                      <c:pt idx="1143">
                        <c:v>2.0047486368071698E-5</c:v>
                      </c:pt>
                      <c:pt idx="1144">
                        <c:v>1.9760010841338902E-5</c:v>
                      </c:pt>
                      <c:pt idx="1145">
                        <c:v>1.9571584702117099E-5</c:v>
                      </c:pt>
                      <c:pt idx="1146">
                        <c:v>1.9488018463345399E-5</c:v>
                      </c:pt>
                      <c:pt idx="1147">
                        <c:v>2.1141216280790599E-5</c:v>
                      </c:pt>
                      <c:pt idx="1148">
                        <c:v>2.2014697592765101E-5</c:v>
                      </c:pt>
                      <c:pt idx="1149">
                        <c:v>2.2140201208050999E-5</c:v>
                      </c:pt>
                      <c:pt idx="1150">
                        <c:v>2.0497205403661301E-5</c:v>
                      </c:pt>
                      <c:pt idx="1151">
                        <c:v>1.7495966349490399E-5</c:v>
                      </c:pt>
                      <c:pt idx="1152">
                        <c:v>1.45954972013369E-5</c:v>
                      </c:pt>
                      <c:pt idx="1153">
                        <c:v>1.17278792560511E-5</c:v>
                      </c:pt>
                      <c:pt idx="1154">
                        <c:v>1.2399271525055699E-5</c:v>
                      </c:pt>
                      <c:pt idx="1155">
                        <c:v>1.3355081720057299E-5</c:v>
                      </c:pt>
                      <c:pt idx="1156">
                        <c:v>1.4296609511747501E-5</c:v>
                      </c:pt>
                      <c:pt idx="1157">
                        <c:v>1.50971589608752E-5</c:v>
                      </c:pt>
                      <c:pt idx="1158">
                        <c:v>1.57628700411994E-5</c:v>
                      </c:pt>
                      <c:pt idx="1159">
                        <c:v>1.6132232685436502E-5</c:v>
                      </c:pt>
                      <c:pt idx="1160">
                        <c:v>1.5953665227209199E-5</c:v>
                      </c:pt>
                      <c:pt idx="1161">
                        <c:v>1.52277105428287E-5</c:v>
                      </c:pt>
                      <c:pt idx="1162">
                        <c:v>9.8427853610016193E-6</c:v>
                      </c:pt>
                      <c:pt idx="1163">
                        <c:v>5.5863797852973698E-6</c:v>
                      </c:pt>
                      <c:pt idx="1164">
                        <c:v>1.1749058267203301E-6</c:v>
                      </c:pt>
                      <c:pt idx="1165">
                        <c:v>-3.3867662459983801E-6</c:v>
                      </c:pt>
                      <c:pt idx="1166">
                        <c:v>-8.5751091473083197E-6</c:v>
                      </c:pt>
                      <c:pt idx="1167">
                        <c:v>-1.3459769148041099E-5</c:v>
                      </c:pt>
                      <c:pt idx="1168">
                        <c:v>-1.74063028063456E-5</c:v>
                      </c:pt>
                      <c:pt idx="1169">
                        <c:v>-2.0458078228579701E-5</c:v>
                      </c:pt>
                      <c:pt idx="1170">
                        <c:v>-2.2208639126883699E-5</c:v>
                      </c:pt>
                      <c:pt idx="1171">
                        <c:v>-2.1138349006155E-5</c:v>
                      </c:pt>
                      <c:pt idx="1172">
                        <c:v>-2.0407266817280899E-5</c:v>
                      </c:pt>
                      <c:pt idx="1173">
                        <c:v>-2.0001046964906201E-5</c:v>
                      </c:pt>
                      <c:pt idx="1174">
                        <c:v>-2.0226972531183599E-5</c:v>
                      </c:pt>
                      <c:pt idx="1175">
                        <c:v>-2.04312355241381E-5</c:v>
                      </c:pt>
                      <c:pt idx="1176">
                        <c:v>-1.94770140808963E-5</c:v>
                      </c:pt>
                      <c:pt idx="1177">
                        <c:v>-1.8628403308492599E-5</c:v>
                      </c:pt>
                      <c:pt idx="1178">
                        <c:v>-1.7866179510956299E-5</c:v>
                      </c:pt>
                      <c:pt idx="1179">
                        <c:v>-1.5010681509411499E-5</c:v>
                      </c:pt>
                      <c:pt idx="1180">
                        <c:v>-1.25228601777539E-5</c:v>
                      </c:pt>
                      <c:pt idx="1181">
                        <c:v>-1.03874789715758E-5</c:v>
                      </c:pt>
                      <c:pt idx="1182">
                        <c:v>-9.1390385757378207E-6</c:v>
                      </c:pt>
                      <c:pt idx="1183">
                        <c:v>-9.0957283393247207E-6</c:v>
                      </c:pt>
                      <c:pt idx="1184">
                        <c:v>-1.02661103354664E-5</c:v>
                      </c:pt>
                      <c:pt idx="1185">
                        <c:v>-1.0066647492135E-5</c:v>
                      </c:pt>
                      <c:pt idx="1186">
                        <c:v>-9.0045732627395893E-6</c:v>
                      </c:pt>
                      <c:pt idx="1187">
                        <c:v>-7.1236969371651997E-6</c:v>
                      </c:pt>
                      <c:pt idx="1188">
                        <c:v>-4.6708182874246703E-6</c:v>
                      </c:pt>
                      <c:pt idx="1189">
                        <c:v>-8.6965034175004098E-7</c:v>
                      </c:pt>
                      <c:pt idx="1190">
                        <c:v>3.3966601093535901E-6</c:v>
                      </c:pt>
                      <c:pt idx="1191">
                        <c:v>6.9271132922497202E-6</c:v>
                      </c:pt>
                      <c:pt idx="1192">
                        <c:v>9.7482063161178906E-6</c:v>
                      </c:pt>
                      <c:pt idx="1193">
                        <c:v>1.03621529568586E-5</c:v>
                      </c:pt>
                      <c:pt idx="1194">
                        <c:v>1.3766794787631399E-5</c:v>
                      </c:pt>
                      <c:pt idx="1195">
                        <c:v>1.64707783478414E-5</c:v>
                      </c:pt>
                      <c:pt idx="1196">
                        <c:v>1.8504244265395699E-5</c:v>
                      </c:pt>
                      <c:pt idx="1197">
                        <c:v>1.9125051713922499E-5</c:v>
                      </c:pt>
                      <c:pt idx="1198">
                        <c:v>1.7537656537430099E-5</c:v>
                      </c:pt>
                      <c:pt idx="1199">
                        <c:v>1.5894347735703399E-5</c:v>
                      </c:pt>
                      <c:pt idx="1200">
                        <c:v>1.42011307407184E-5</c:v>
                      </c:pt>
                      <c:pt idx="1201">
                        <c:v>1.2988692588195801E-5</c:v>
                      </c:pt>
                      <c:pt idx="1202">
                        <c:v>1.23606808689705E-5</c:v>
                      </c:pt>
                      <c:pt idx="1203">
                        <c:v>1.1932596032669401E-5</c:v>
                      </c:pt>
                      <c:pt idx="1204">
                        <c:v>1.1697709582370299E-5</c:v>
                      </c:pt>
                      <c:pt idx="1205">
                        <c:v>1.20918769575695E-5</c:v>
                      </c:pt>
                      <c:pt idx="1206">
                        <c:v>1.2348848856391E-5</c:v>
                      </c:pt>
                      <c:pt idx="1207">
                        <c:v>1.24706926421178E-5</c:v>
                      </c:pt>
                      <c:pt idx="1208">
                        <c:v>1.17139420914361E-5</c:v>
                      </c:pt>
                      <c:pt idx="1209">
                        <c:v>1.0993069476584099E-5</c:v>
                      </c:pt>
                      <c:pt idx="1210">
                        <c:v>1.0435389479241201E-5</c:v>
                      </c:pt>
                      <c:pt idx="1211">
                        <c:v>9.7722653584301E-6</c:v>
                      </c:pt>
                      <c:pt idx="1212">
                        <c:v>9.0077332670825703E-6</c:v>
                      </c:pt>
                      <c:pt idx="1213">
                        <c:v>7.9652208833158603E-6</c:v>
                      </c:pt>
                      <c:pt idx="1214">
                        <c:v>5.7105688857245203E-6</c:v>
                      </c:pt>
                      <c:pt idx="1215">
                        <c:v>3.6531358451711601E-6</c:v>
                      </c:pt>
                      <c:pt idx="1216">
                        <c:v>1.79503215351998E-6</c:v>
                      </c:pt>
                      <c:pt idx="1217">
                        <c:v>-2.8968337773511602E-7</c:v>
                      </c:pt>
                      <c:pt idx="1218">
                        <c:v>-2.6068436532803599E-6</c:v>
                      </c:pt>
                      <c:pt idx="1219">
                        <c:v>-7.8650017082465797E-6</c:v>
                      </c:pt>
                      <c:pt idx="1220">
                        <c:v>-8.1939711130913503E-6</c:v>
                      </c:pt>
                      <c:pt idx="1221">
                        <c:v>-5.3452562562586102E-6</c:v>
                      </c:pt>
                      <c:pt idx="1222">
                        <c:v>-1.2582926192257501E-6</c:v>
                      </c:pt>
                      <c:pt idx="1223">
                        <c:v>2.5111466120461299E-6</c:v>
                      </c:pt>
                      <c:pt idx="1224">
                        <c:v>5.9852143220954301E-6</c:v>
                      </c:pt>
                      <c:pt idx="1225">
                        <c:v>1.02068614992631E-5</c:v>
                      </c:pt>
                      <c:pt idx="1226">
                        <c:v>1.5305308566193999E-5</c:v>
                      </c:pt>
                      <c:pt idx="1227">
                        <c:v>1.95803625774354E-5</c:v>
                      </c:pt>
                      <c:pt idx="1228">
                        <c:v>2.3065332104219701E-5</c:v>
                      </c:pt>
                      <c:pt idx="1229">
                        <c:v>2.4696363004910899E-5</c:v>
                      </c:pt>
                      <c:pt idx="1230">
                        <c:v>2.2458822284546999E-5</c:v>
                      </c:pt>
                      <c:pt idx="1231">
                        <c:v>1.98104248896466E-5</c:v>
                      </c:pt>
                      <c:pt idx="1232">
                        <c:v>1.77799153829925E-5</c:v>
                      </c:pt>
                      <c:pt idx="1233">
                        <c:v>1.59510131572577E-5</c:v>
                      </c:pt>
                      <c:pt idx="1234">
                        <c:v>1.4321480480232199E-5</c:v>
                      </c:pt>
                      <c:pt idx="1235">
                        <c:v>1.41392515963653E-5</c:v>
                      </c:pt>
                      <c:pt idx="1236">
                        <c:v>1.7576491897081301E-5</c:v>
                      </c:pt>
                      <c:pt idx="1237">
                        <c:v>2.0447738811007099E-5</c:v>
                      </c:pt>
                      <c:pt idx="1238">
                        <c:v>2.2778109651272401E-5</c:v>
                      </c:pt>
                      <c:pt idx="1239">
                        <c:v>2.41636185569036E-5</c:v>
                      </c:pt>
                      <c:pt idx="1240">
                        <c:v>2.53779564850361E-5</c:v>
                      </c:pt>
                      <c:pt idx="1241">
                        <c:v>2.4248357509304501E-5</c:v>
                      </c:pt>
                      <c:pt idx="1242">
                        <c:v>2.0525163508787999E-5</c:v>
                      </c:pt>
                      <c:pt idx="1243">
                        <c:v>1.7903149593942402E-5</c:v>
                      </c:pt>
                      <c:pt idx="1244">
                        <c:v>1.64123464649834E-5</c:v>
                      </c:pt>
                      <c:pt idx="1245">
                        <c:v>1.5362943426509799E-5</c:v>
                      </c:pt>
                      <c:pt idx="1246">
                        <c:v>1.4463641835334899E-5</c:v>
                      </c:pt>
                      <c:pt idx="1247">
                        <c:v>1.3723269833605599E-5</c:v>
                      </c:pt>
                      <c:pt idx="1248">
                        <c:v>1.5671508046672101E-5</c:v>
                      </c:pt>
                      <c:pt idx="1249">
                        <c:v>1.7755230583488001E-5</c:v>
                      </c:pt>
                      <c:pt idx="1250">
                        <c:v>1.9704141547793001E-5</c:v>
                      </c:pt>
                      <c:pt idx="1251">
                        <c:v>2.1517284264615699E-5</c:v>
                      </c:pt>
                      <c:pt idx="1252">
                        <c:v>2.2124899108815602E-5</c:v>
                      </c:pt>
                      <c:pt idx="1253">
                        <c:v>1.9267317463314399E-5</c:v>
                      </c:pt>
                      <c:pt idx="1254">
                        <c:v>1.6898036016738599E-5</c:v>
                      </c:pt>
                      <c:pt idx="1255">
                        <c:v>1.48563102081393E-5</c:v>
                      </c:pt>
                      <c:pt idx="1256">
                        <c:v>1.22825620244802E-5</c:v>
                      </c:pt>
                      <c:pt idx="1257">
                        <c:v>9.1979386318348498E-6</c:v>
                      </c:pt>
                      <c:pt idx="1258">
                        <c:v>4.9010208817382604E-6</c:v>
                      </c:pt>
                      <c:pt idx="1259">
                        <c:v>5.5402830987408199E-7</c:v>
                      </c:pt>
                      <c:pt idx="1260">
                        <c:v>-3.3202935184388399E-6</c:v>
                      </c:pt>
                      <c:pt idx="1261">
                        <c:v>-6.91545591770654E-6</c:v>
                      </c:pt>
                      <c:pt idx="1262">
                        <c:v>-1.0251812884977E-5</c:v>
                      </c:pt>
                      <c:pt idx="1263">
                        <c:v>-1.3974637034448499E-5</c:v>
                      </c:pt>
                      <c:pt idx="1264">
                        <c:v>-1.8070258823673599E-5</c:v>
                      </c:pt>
                      <c:pt idx="1265">
                        <c:v>-2.3401510036265299E-5</c:v>
                      </c:pt>
                      <c:pt idx="1266">
                        <c:v>-2.82580014662974E-5</c:v>
                      </c:pt>
                      <c:pt idx="1267">
                        <c:v>-3.3120512381544997E-5</c:v>
                      </c:pt>
                      <c:pt idx="1268">
                        <c:v>-3.7991788091168899E-5</c:v>
                      </c:pt>
                      <c:pt idx="1269">
                        <c:v>-4.3441243707653497E-5</c:v>
                      </c:pt>
                      <c:pt idx="1270">
                        <c:v>-4.6997869740115998E-5</c:v>
                      </c:pt>
                      <c:pt idx="1271">
                        <c:v>-4.8071937959328697E-5</c:v>
                      </c:pt>
                      <c:pt idx="1272">
                        <c:v>-4.8212394323049302E-5</c:v>
                      </c:pt>
                      <c:pt idx="1273">
                        <c:v>-4.6592789542858099E-5</c:v>
                      </c:pt>
                      <c:pt idx="1274">
                        <c:v>-4.3099474274486399E-5</c:v>
                      </c:pt>
                      <c:pt idx="1275">
                        <c:v>-3.9977496400568403E-5</c:v>
                      </c:pt>
                      <c:pt idx="1276">
                        <c:v>-3.72103357917858E-5</c:v>
                      </c:pt>
                      <c:pt idx="1277">
                        <c:v>-3.5104881940069397E-5</c:v>
                      </c:pt>
                      <c:pt idx="1278">
                        <c:v>-3.3335384196388101E-5</c:v>
                      </c:pt>
                      <c:pt idx="1279">
                        <c:v>-3.1893494581079502E-5</c:v>
                      </c:pt>
                      <c:pt idx="1280">
                        <c:v>-3.2115660880673002E-5</c:v>
                      </c:pt>
                      <c:pt idx="1281">
                        <c:v>-3.2633569561292597E-5</c:v>
                      </c:pt>
                      <c:pt idx="1282">
                        <c:v>-3.3217063638233603E-5</c:v>
                      </c:pt>
                      <c:pt idx="1283">
                        <c:v>-3.4151759708402197E-5</c:v>
                      </c:pt>
                      <c:pt idx="1284">
                        <c:v>-3.3076748356615202E-5</c:v>
                      </c:pt>
                      <c:pt idx="1285">
                        <c:v>-3.0533899867629299E-5</c:v>
                      </c:pt>
                      <c:pt idx="1286">
                        <c:v>-2.8408538462218302E-5</c:v>
                      </c:pt>
                      <c:pt idx="1287">
                        <c:v>-2.6683145325855999E-5</c:v>
                      </c:pt>
                      <c:pt idx="1288">
                        <c:v>-2.5814420691810198E-5</c:v>
                      </c:pt>
                      <c:pt idx="1289">
                        <c:v>-2.4553135833471099E-5</c:v>
                      </c:pt>
                      <c:pt idx="1290">
                        <c:v>-2.30038706769357E-5</c:v>
                      </c:pt>
                      <c:pt idx="1291">
                        <c:v>-2.1579636973360601E-5</c:v>
                      </c:pt>
                      <c:pt idx="1292">
                        <c:v>-2.02795749313144E-5</c:v>
                      </c:pt>
                      <c:pt idx="1293">
                        <c:v>-2.0035096871326099E-5</c:v>
                      </c:pt>
                      <c:pt idx="1294">
                        <c:v>-1.81916600293963E-5</c:v>
                      </c:pt>
                      <c:pt idx="1295">
                        <c:v>-1.6244230121879901E-5</c:v>
                      </c:pt>
                      <c:pt idx="1296">
                        <c:v>-1.4201396187707001E-5</c:v>
                      </c:pt>
                      <c:pt idx="1297">
                        <c:v>-1.26571344348063E-5</c:v>
                      </c:pt>
                      <c:pt idx="1298">
                        <c:v>-1.1595834043792901E-5</c:v>
                      </c:pt>
                      <c:pt idx="1299">
                        <c:v>-1.2437906632815501E-5</c:v>
                      </c:pt>
                      <c:pt idx="1300">
                        <c:v>-1.60353234178924E-5</c:v>
                      </c:pt>
                      <c:pt idx="1301">
                        <c:v>-1.47515146591782E-5</c:v>
                      </c:pt>
                      <c:pt idx="1302">
                        <c:v>-1.30107564343946E-5</c:v>
                      </c:pt>
                      <c:pt idx="1303">
                        <c:v>-1.1313218105223099E-5</c:v>
                      </c:pt>
                      <c:pt idx="1304">
                        <c:v>-9.6558325028271797E-6</c:v>
                      </c:pt>
                      <c:pt idx="1305">
                        <c:v>-7.7779301652011294E-6</c:v>
                      </c:pt>
                      <c:pt idx="1306">
                        <c:v>-5.8952916884455703E-6</c:v>
                      </c:pt>
                      <c:pt idx="1307">
                        <c:v>-5.1466928532098003E-6</c:v>
                      </c:pt>
                      <c:pt idx="1308">
                        <c:v>-5.4701045070638501E-6</c:v>
                      </c:pt>
                      <c:pt idx="1309">
                        <c:v>-5.8126567452819997E-6</c:v>
                      </c:pt>
                      <c:pt idx="1310">
                        <c:v>-6.1744182063803304E-6</c:v>
                      </c:pt>
                      <c:pt idx="1311">
                        <c:v>-6.71693937167472E-6</c:v>
                      </c:pt>
                      <c:pt idx="1312">
                        <c:v>-7.3169307235579304E-6</c:v>
                      </c:pt>
                      <c:pt idx="1313">
                        <c:v>-7.2676328482043698E-6</c:v>
                      </c:pt>
                      <c:pt idx="1314">
                        <c:v>-5.2179727323990902E-6</c:v>
                      </c:pt>
                      <c:pt idx="1315">
                        <c:v>-3.33748570720624E-6</c:v>
                      </c:pt>
                      <c:pt idx="1316">
                        <c:v>-1.6184836779471601E-6</c:v>
                      </c:pt>
                      <c:pt idx="1317">
                        <c:v>-2.4246313785814799E-7</c:v>
                      </c:pt>
                      <c:pt idx="1318">
                        <c:v>1.7603025545555201E-6</c:v>
                      </c:pt>
                      <c:pt idx="1319">
                        <c:v>3.7282063632533002E-6</c:v>
                      </c:pt>
                      <c:pt idx="1320">
                        <c:v>5.6623161248666702E-6</c:v>
                      </c:pt>
                      <c:pt idx="1321">
                        <c:v>7.5096581427157897E-6</c:v>
                      </c:pt>
                      <c:pt idx="1322">
                        <c:v>9.2360922515074002E-6</c:v>
                      </c:pt>
                      <c:pt idx="1323">
                        <c:v>1.0840240671869899E-5</c:v>
                      </c:pt>
                      <c:pt idx="1324">
                        <c:v>1.1272492917952701E-5</c:v>
                      </c:pt>
                      <c:pt idx="1325">
                        <c:v>1.1177190062645799E-5</c:v>
                      </c:pt>
                      <c:pt idx="1326">
                        <c:v>1.05732962287012E-5</c:v>
                      </c:pt>
                      <c:pt idx="1327">
                        <c:v>8.35046825520761E-6</c:v>
                      </c:pt>
                      <c:pt idx="1328">
                        <c:v>7.02876208836463E-6</c:v>
                      </c:pt>
                      <c:pt idx="1329">
                        <c:v>6.0223557346578997E-6</c:v>
                      </c:pt>
                      <c:pt idx="1330">
                        <c:v>4.71054599892304E-6</c:v>
                      </c:pt>
                      <c:pt idx="1331">
                        <c:v>3.1110746052651902E-6</c:v>
                      </c:pt>
                      <c:pt idx="1332">
                        <c:v>1.8462782992403301E-6</c:v>
                      </c:pt>
                      <c:pt idx="1333">
                        <c:v>1.8137903912198501E-7</c:v>
                      </c:pt>
                      <c:pt idx="1334">
                        <c:v>-1.86273202741415E-6</c:v>
                      </c:pt>
                      <c:pt idx="1335">
                        <c:v>-4.0874097451294403E-6</c:v>
                      </c:pt>
                      <c:pt idx="1336">
                        <c:v>-2.8957793039616402E-6</c:v>
                      </c:pt>
                      <c:pt idx="1337">
                        <c:v>-1.0683451395624E-6</c:v>
                      </c:pt>
                      <c:pt idx="1338">
                        <c:v>6.9826781064441903E-7</c:v>
                      </c:pt>
                      <c:pt idx="1339">
                        <c:v>2.2048865277499598E-6</c:v>
                      </c:pt>
                      <c:pt idx="1340">
                        <c:v>3.4584457802329301E-6</c:v>
                      </c:pt>
                      <c:pt idx="1341">
                        <c:v>3.5198061691503001E-6</c:v>
                      </c:pt>
                      <c:pt idx="1342">
                        <c:v>4.0130883320790597E-6</c:v>
                      </c:pt>
                      <c:pt idx="1343">
                        <c:v>4.5321553286315301E-6</c:v>
                      </c:pt>
                      <c:pt idx="1344">
                        <c:v>4.7114410963032102E-6</c:v>
                      </c:pt>
                      <c:pt idx="1345">
                        <c:v>4.5691573708139101E-6</c:v>
                      </c:pt>
                      <c:pt idx="1346">
                        <c:v>4.2443779139588E-6</c:v>
                      </c:pt>
                      <c:pt idx="1347">
                        <c:v>3.74518000908486E-6</c:v>
                      </c:pt>
                      <c:pt idx="1348">
                        <c:v>2.69031363901402E-6</c:v>
                      </c:pt>
                      <c:pt idx="1349">
                        <c:v>3.03011491958954E-6</c:v>
                      </c:pt>
                      <c:pt idx="1350">
                        <c:v>2.7444634892724102E-6</c:v>
                      </c:pt>
                      <c:pt idx="1351">
                        <c:v>1.8592476109039401E-6</c:v>
                      </c:pt>
                      <c:pt idx="1352">
                        <c:v>-2.1015742559020001E-7</c:v>
                      </c:pt>
                      <c:pt idx="1353">
                        <c:v>-1.53814560580797E-6</c:v>
                      </c:pt>
                      <c:pt idx="1354">
                        <c:v>-2.8193567930119101E-6</c:v>
                      </c:pt>
                      <c:pt idx="1355">
                        <c:v>-4.0434430582989597E-6</c:v>
                      </c:pt>
                      <c:pt idx="1356">
                        <c:v>-3.20011873329257E-6</c:v>
                      </c:pt>
                      <c:pt idx="1357">
                        <c:v>-1.30999062268094E-6</c:v>
                      </c:pt>
                      <c:pt idx="1358">
                        <c:v>9.7175236298942294E-7</c:v>
                      </c:pt>
                      <c:pt idx="1359">
                        <c:v>3.3137666368647101E-6</c:v>
                      </c:pt>
                      <c:pt idx="1360">
                        <c:v>5.7609433812545697E-6</c:v>
                      </c:pt>
                      <c:pt idx="1361">
                        <c:v>1.62215860088521E-5</c:v>
                      </c:pt>
                      <c:pt idx="1362">
                        <c:v>7.1271726958960506E-5</c:v>
                      </c:pt>
                      <c:pt idx="1363" formatCode="General">
                        <c:v>1.4031076459238801E-4</c:v>
                      </c:pt>
                      <c:pt idx="1364" formatCode="General">
                        <c:v>2.1368721544507801E-4</c:v>
                      </c:pt>
                      <c:pt idx="1365" formatCode="General">
                        <c:v>2.8632077350676998E-4</c:v>
                      </c:pt>
                      <c:pt idx="1366" formatCode="General">
                        <c:v>3.5669026871261298E-4</c:v>
                      </c:pt>
                      <c:pt idx="1367" formatCode="General">
                        <c:v>4.2491361131051899E-4</c:v>
                      </c:pt>
                      <c:pt idx="1368" formatCode="General">
                        <c:v>4.9226533652819396E-4</c:v>
                      </c:pt>
                      <c:pt idx="1369" formatCode="General">
                        <c:v>5.5618965799886699E-4</c:v>
                      </c:pt>
                      <c:pt idx="1370" formatCode="General">
                        <c:v>6.1685263078926802E-4</c:v>
                      </c:pt>
                      <c:pt idx="1371" formatCode="General">
                        <c:v>6.7454278375050198E-4</c:v>
                      </c:pt>
                      <c:pt idx="1372" formatCode="General">
                        <c:v>8.1109517595410704E-4</c:v>
                      </c:pt>
                      <c:pt idx="1373" formatCode="General">
                        <c:v>1.07365220935405E-3</c:v>
                      </c:pt>
                      <c:pt idx="1374" formatCode="General">
                        <c:v>1.37577109528636E-3</c:v>
                      </c:pt>
                      <c:pt idx="1375" formatCode="General">
                        <c:v>1.6630898148796501E-3</c:v>
                      </c:pt>
                      <c:pt idx="1376" formatCode="General">
                        <c:v>1.93634136794176E-3</c:v>
                      </c:pt>
                      <c:pt idx="1377" formatCode="General">
                        <c:v>2.1976351818610599E-3</c:v>
                      </c:pt>
                      <c:pt idx="1378" formatCode="General">
                        <c:v>2.5227238872026101E-3</c:v>
                      </c:pt>
                      <c:pt idx="1379" formatCode="General">
                        <c:v>2.9595893690509902E-3</c:v>
                      </c:pt>
                      <c:pt idx="1380" formatCode="General">
                        <c:v>3.4276382419631498E-3</c:v>
                      </c:pt>
                      <c:pt idx="1381" formatCode="General">
                        <c:v>3.8731084945632099E-3</c:v>
                      </c:pt>
                      <c:pt idx="1382" formatCode="General">
                        <c:v>4.3250735733883104E-3</c:v>
                      </c:pt>
                      <c:pt idx="1383" formatCode="General">
                        <c:v>4.8867239247231903E-3</c:v>
                      </c:pt>
                      <c:pt idx="1384" formatCode="General">
                        <c:v>5.5251364665173403E-3</c:v>
                      </c:pt>
                      <c:pt idx="1385" formatCode="General">
                        <c:v>6.13416598296507E-3</c:v>
                      </c:pt>
                      <c:pt idx="1386" formatCode="General">
                        <c:v>6.75273169542559E-3</c:v>
                      </c:pt>
                      <c:pt idx="1387" formatCode="General">
                        <c:v>7.4729624608732403E-3</c:v>
                      </c:pt>
                      <c:pt idx="1388" formatCode="General">
                        <c:v>8.2512066222161194E-3</c:v>
                      </c:pt>
                      <c:pt idx="1389" formatCode="General">
                        <c:v>9.0175424300333908E-3</c:v>
                      </c:pt>
                      <c:pt idx="1390" formatCode="General">
                        <c:v>9.8753881145988796E-3</c:v>
                      </c:pt>
                      <c:pt idx="1391" formatCode="General">
                        <c:v>1.0742771037297301E-2</c:v>
                      </c:pt>
                      <c:pt idx="1392" formatCode="General">
                        <c:v>1.1619682087424799E-2</c:v>
                      </c:pt>
                      <c:pt idx="1393" formatCode="General">
                        <c:v>1.2580092419177499E-2</c:v>
                      </c:pt>
                      <c:pt idx="1394" formatCode="General">
                        <c:v>1.36265527933805E-2</c:v>
                      </c:pt>
                      <c:pt idx="1395" formatCode="General">
                        <c:v>1.46289839221432E-2</c:v>
                      </c:pt>
                      <c:pt idx="1396" formatCode="General">
                        <c:v>1.5694035243738101E-2</c:v>
                      </c:pt>
                      <c:pt idx="1397" formatCode="General">
                        <c:v>1.6837352391507299E-2</c:v>
                      </c:pt>
                      <c:pt idx="1398" formatCode="General">
                        <c:v>1.7944700787331101E-2</c:v>
                      </c:pt>
                      <c:pt idx="1399" formatCode="General">
                        <c:v>1.91191040023947E-2</c:v>
                      </c:pt>
                      <c:pt idx="1400" formatCode="General">
                        <c:v>2.0365232898982299E-2</c:v>
                      </c:pt>
                      <c:pt idx="1401" formatCode="General">
                        <c:v>2.1603333912301001E-2</c:v>
                      </c:pt>
                      <c:pt idx="1402" formatCode="General">
                        <c:v>2.29104966643595E-2</c:v>
                      </c:pt>
                      <c:pt idx="1403" formatCode="General">
                        <c:v>2.42402133376475E-2</c:v>
                      </c:pt>
                      <c:pt idx="1404" formatCode="General">
                        <c:v>2.5558672945079599E-2</c:v>
                      </c:pt>
                      <c:pt idx="1405" formatCode="General">
                        <c:v>2.6942860805597699E-2</c:v>
                      </c:pt>
                      <c:pt idx="1406" formatCode="General">
                        <c:v>2.8337006538375599E-2</c:v>
                      </c:pt>
                      <c:pt idx="1407" formatCode="General">
                        <c:v>2.9726861972456699E-2</c:v>
                      </c:pt>
                      <c:pt idx="1408" formatCode="General">
                        <c:v>3.1180327468925E-2</c:v>
                      </c:pt>
                      <c:pt idx="1409" formatCode="General">
                        <c:v>3.2634306592343003E-2</c:v>
                      </c:pt>
                      <c:pt idx="1410" formatCode="General">
                        <c:v>3.412919204954E-2</c:v>
                      </c:pt>
                      <c:pt idx="1411" formatCode="General">
                        <c:v>3.5675806514126503E-2</c:v>
                      </c:pt>
                      <c:pt idx="1412" formatCode="General">
                        <c:v>3.7176079365143298E-2</c:v>
                      </c:pt>
                      <c:pt idx="1413" formatCode="General">
                        <c:v>3.8729977654855099E-2</c:v>
                      </c:pt>
                      <c:pt idx="1414" formatCode="General">
                        <c:v>4.03220946959163E-2</c:v>
                      </c:pt>
                      <c:pt idx="1415" formatCode="General">
                        <c:v>4.1860254364433302E-2</c:v>
                      </c:pt>
                      <c:pt idx="1416" formatCode="General">
                        <c:v>4.3459415865053801E-2</c:v>
                      </c:pt>
                      <c:pt idx="1417" formatCode="General">
                        <c:v>4.5091201349332297E-2</c:v>
                      </c:pt>
                      <c:pt idx="1418" formatCode="General">
                        <c:v>4.6693409913077001E-2</c:v>
                      </c:pt>
                      <c:pt idx="1419" formatCode="General">
                        <c:v>4.8344682712956701E-2</c:v>
                      </c:pt>
                      <c:pt idx="1420" formatCode="General">
                        <c:v>4.9992579776050303E-2</c:v>
                      </c:pt>
                      <c:pt idx="1421" formatCode="General">
                        <c:v>5.1581200768691701E-2</c:v>
                      </c:pt>
                      <c:pt idx="1422" formatCode="General">
                        <c:v>5.3223503566063299E-2</c:v>
                      </c:pt>
                      <c:pt idx="1423" formatCode="General">
                        <c:v>5.48954200261434E-2</c:v>
                      </c:pt>
                      <c:pt idx="1424" formatCode="General">
                        <c:v>5.6487827106627898E-2</c:v>
                      </c:pt>
                      <c:pt idx="1425" formatCode="General">
                        <c:v>5.8119974844203399E-2</c:v>
                      </c:pt>
                      <c:pt idx="1426" formatCode="General">
                        <c:v>5.9800742406537398E-2</c:v>
                      </c:pt>
                      <c:pt idx="1427" formatCode="General">
                        <c:v>6.1414642205124E-2</c:v>
                      </c:pt>
                      <c:pt idx="1428" formatCode="General">
                        <c:v>6.3034928109015204E-2</c:v>
                      </c:pt>
                      <c:pt idx="1429" formatCode="General">
                        <c:v>6.4707871299107697E-2</c:v>
                      </c:pt>
                      <c:pt idx="1430" formatCode="General">
                        <c:v>6.6347610238211299E-2</c:v>
                      </c:pt>
                      <c:pt idx="1431" formatCode="General">
                        <c:v>6.7958193383847801E-2</c:v>
                      </c:pt>
                      <c:pt idx="1432" formatCode="General">
                        <c:v>6.9620430447686094E-2</c:v>
                      </c:pt>
                      <c:pt idx="1433" formatCode="General">
                        <c:v>7.1279563128272397E-2</c:v>
                      </c:pt>
                      <c:pt idx="1434" formatCode="General">
                        <c:v>7.2894590879420795E-2</c:v>
                      </c:pt>
                      <c:pt idx="1435" formatCode="General">
                        <c:v>7.4565402579612194E-2</c:v>
                      </c:pt>
                      <c:pt idx="1436" formatCode="General">
                        <c:v>7.6252858879820501E-2</c:v>
                      </c:pt>
                      <c:pt idx="1437" formatCode="General">
                        <c:v>7.7950605439183598E-2</c:v>
                      </c:pt>
                      <c:pt idx="1438" formatCode="General">
                        <c:v>7.9697717208667307E-2</c:v>
                      </c:pt>
                      <c:pt idx="1439" formatCode="General">
                        <c:v>8.1411512275538694E-2</c:v>
                      </c:pt>
                      <c:pt idx="1440" formatCode="General">
                        <c:v>8.3173540250154707E-2</c:v>
                      </c:pt>
                      <c:pt idx="1441" formatCode="General">
                        <c:v>8.4973374972840104E-2</c:v>
                      </c:pt>
                      <c:pt idx="1442" formatCode="General">
                        <c:v>8.6768690738264195E-2</c:v>
                      </c:pt>
                      <c:pt idx="1443" formatCode="General">
                        <c:v>8.8605000461159794E-2</c:v>
                      </c:pt>
                      <c:pt idx="1444" formatCode="General">
                        <c:v>9.0425102416317502E-2</c:v>
                      </c:pt>
                      <c:pt idx="1445" formatCode="General">
                        <c:v>9.2289749228724099E-2</c:v>
                      </c:pt>
                      <c:pt idx="1446" formatCode="General">
                        <c:v>9.4170210036648397E-2</c:v>
                      </c:pt>
                      <c:pt idx="1447" formatCode="General">
                        <c:v>9.6061395824073206E-2</c:v>
                      </c:pt>
                      <c:pt idx="1448" formatCode="General">
                        <c:v>9.7994826214388195E-2</c:v>
                      </c:pt>
                      <c:pt idx="1449" formatCode="General">
                        <c:v>9.9930362391756594E-2</c:v>
                      </c:pt>
                      <c:pt idx="1450" formatCode="General">
                        <c:v>0.10190453320948301</c:v>
                      </c:pt>
                      <c:pt idx="1451" formatCode="General">
                        <c:v>0.10389817424404001</c:v>
                      </c:pt>
                      <c:pt idx="1452" formatCode="General">
                        <c:v>0.105923761602236</c:v>
                      </c:pt>
                      <c:pt idx="1453" formatCode="General">
                        <c:v>0.10794261125122399</c:v>
                      </c:pt>
                      <c:pt idx="1454" formatCode="General">
                        <c:v>0.10999405164811001</c:v>
                      </c:pt>
                      <c:pt idx="1455" formatCode="General">
                        <c:v>0.11206900926313899</c:v>
                      </c:pt>
                      <c:pt idx="1456" formatCode="General">
                        <c:v>0.11417309131944001</c:v>
                      </c:pt>
                      <c:pt idx="1457" formatCode="General">
                        <c:v>0.116307637107695</c:v>
                      </c:pt>
                      <c:pt idx="1458" formatCode="General">
                        <c:v>0.11845623356357</c:v>
                      </c:pt>
                      <c:pt idx="1459" formatCode="General">
                        <c:v>0.120633057855713</c:v>
                      </c:pt>
                      <c:pt idx="1460" formatCode="General">
                        <c:v>0.122776778776749</c:v>
                      </c:pt>
                      <c:pt idx="1461" formatCode="General">
                        <c:v>0.12494834575376899</c:v>
                      </c:pt>
                      <c:pt idx="1462" formatCode="General">
                        <c:v>0.12709375910797099</c:v>
                      </c:pt>
                      <c:pt idx="1463" formatCode="General">
                        <c:v>0.12926327411653701</c:v>
                      </c:pt>
                      <c:pt idx="1464" formatCode="General">
                        <c:v>0.13145434975148099</c:v>
                      </c:pt>
                      <c:pt idx="1465" formatCode="General">
                        <c:v>0.13358382587043199</c:v>
                      </c:pt>
                      <c:pt idx="1466" formatCode="General">
                        <c:v>0.135741492185634</c:v>
                      </c:pt>
                      <c:pt idx="1467" formatCode="General">
                        <c:v>0.137877383132466</c:v>
                      </c:pt>
                      <c:pt idx="1468" formatCode="General">
                        <c:v>0.13994354529331801</c:v>
                      </c:pt>
                      <c:pt idx="1469" formatCode="General">
                        <c:v>0.14204074808846301</c:v>
                      </c:pt>
                      <c:pt idx="1470" formatCode="General">
                        <c:v>0.14413300486182601</c:v>
                      </c:pt>
                      <c:pt idx="1471" formatCode="General">
                        <c:v>0.14612816660525399</c:v>
                      </c:pt>
                      <c:pt idx="1472" formatCode="General">
                        <c:v>0.148156332202872</c:v>
                      </c:pt>
                      <c:pt idx="1473" formatCode="General">
                        <c:v>0.15021250029684699</c:v>
                      </c:pt>
                      <c:pt idx="1474" formatCode="General">
                        <c:v>0.15216838291735801</c:v>
                      </c:pt>
                      <c:pt idx="1475" formatCode="General">
                        <c:v>0.154033613463925</c:v>
                      </c:pt>
                      <c:pt idx="1476" formatCode="General">
                        <c:v>0.15592782857576601</c:v>
                      </c:pt>
                      <c:pt idx="1477" formatCode="General">
                        <c:v>0.15785442777346301</c:v>
                      </c:pt>
                      <c:pt idx="1478" formatCode="General">
                        <c:v>0.15969716146722901</c:v>
                      </c:pt>
                      <c:pt idx="1479" formatCode="General">
                        <c:v>0.16144964414100499</c:v>
                      </c:pt>
                      <c:pt idx="1480" formatCode="General">
                        <c:v>0.16311690287516001</c:v>
                      </c:pt>
                      <c:pt idx="1481" formatCode="General">
                        <c:v>0.16479952774204801</c:v>
                      </c:pt>
                      <c:pt idx="1482" formatCode="General">
                        <c:v>0.166531274027063</c:v>
                      </c:pt>
                      <c:pt idx="1483" formatCode="General">
                        <c:v>0.168194087200842</c:v>
                      </c:pt>
                      <c:pt idx="1484" formatCode="General">
                        <c:v>0.16979126319569801</c:v>
                      </c:pt>
                      <c:pt idx="1485" formatCode="General">
                        <c:v>0.17131141619495099</c:v>
                      </c:pt>
                      <c:pt idx="1486" formatCode="General">
                        <c:v>0.172757320461841</c:v>
                      </c:pt>
                      <c:pt idx="1487" formatCode="General">
                        <c:v>0.174132296717113</c:v>
                      </c:pt>
                      <c:pt idx="1488" formatCode="General">
                        <c:v>0.17543967160107399</c:v>
                      </c:pt>
                      <c:pt idx="1489" formatCode="General">
                        <c:v>0.176682897419638</c:v>
                      </c:pt>
                      <c:pt idx="1490" formatCode="General">
                        <c:v>0.177886852677374</c:v>
                      </c:pt>
                      <c:pt idx="1491" formatCode="General">
                        <c:v>0.179164931462231</c:v>
                      </c:pt>
                      <c:pt idx="1492" formatCode="General">
                        <c:v>0.18043640574914899</c:v>
                      </c:pt>
                      <c:pt idx="1493" formatCode="General">
                        <c:v>0.18167334447715699</c:v>
                      </c:pt>
                      <c:pt idx="1494" formatCode="General">
                        <c:v>0.18284942514352001</c:v>
                      </c:pt>
                      <c:pt idx="1495" formatCode="General">
                        <c:v>0.18396746454546001</c:v>
                      </c:pt>
                      <c:pt idx="1496" formatCode="General">
                        <c:v>0.18500164555902199</c:v>
                      </c:pt>
                      <c:pt idx="1497" formatCode="General">
                        <c:v>0.18585123249893001</c:v>
                      </c:pt>
                      <c:pt idx="1498" formatCode="General">
                        <c:v>0.186584726079951</c:v>
                      </c:pt>
                      <c:pt idx="1499" formatCode="General">
                        <c:v>0.18728110419420099</c:v>
                      </c:pt>
                      <c:pt idx="1500" formatCode="General">
                        <c:v>0.18794445009146901</c:v>
                      </c:pt>
                      <c:pt idx="1501" formatCode="General">
                        <c:v>0.18857563292878099</c:v>
                      </c:pt>
                      <c:pt idx="1502" formatCode="General">
                        <c:v>0.18917586233013101</c:v>
                      </c:pt>
                      <c:pt idx="1503" formatCode="General">
                        <c:v>0.18974514814405399</c:v>
                      </c:pt>
                      <c:pt idx="1504" formatCode="General">
                        <c:v>0.19028501317901</c:v>
                      </c:pt>
                      <c:pt idx="1505" formatCode="General">
                        <c:v>0.190797280729363</c:v>
                      </c:pt>
                      <c:pt idx="1506" formatCode="General">
                        <c:v>0.19128249879032899</c:v>
                      </c:pt>
                      <c:pt idx="1507" formatCode="General">
                        <c:v>0.191611273302185</c:v>
                      </c:pt>
                      <c:pt idx="1508" formatCode="General">
                        <c:v>0.191796652001715</c:v>
                      </c:pt>
                      <c:pt idx="1509" formatCode="General">
                        <c:v>0.191971962653951</c:v>
                      </c:pt>
                      <c:pt idx="1510" formatCode="General">
                        <c:v>0.19213835908948501</c:v>
                      </c:pt>
                      <c:pt idx="1511" formatCode="General">
                        <c:v>0.192296274333323</c:v>
                      </c:pt>
                      <c:pt idx="1512" formatCode="General">
                        <c:v>0.19244513929853499</c:v>
                      </c:pt>
                      <c:pt idx="1513" formatCode="General">
                        <c:v>0.19255754152270499</c:v>
                      </c:pt>
                      <c:pt idx="1514" formatCode="General">
                        <c:v>0.19253033602543701</c:v>
                      </c:pt>
                      <c:pt idx="1515" formatCode="General">
                        <c:v>0.192398628483265</c:v>
                      </c:pt>
                      <c:pt idx="1516" formatCode="General">
                        <c:v>0.19227579960242699</c:v>
                      </c:pt>
                      <c:pt idx="1517" formatCode="General">
                        <c:v>0.19216100069833</c:v>
                      </c:pt>
                      <c:pt idx="1518" formatCode="General">
                        <c:v>0.192051730991537</c:v>
                      </c:pt>
                      <c:pt idx="1519" formatCode="General">
                        <c:v>0.19191288012990501</c:v>
                      </c:pt>
                      <c:pt idx="1520" formatCode="General">
                        <c:v>0.191745290120093</c:v>
                      </c:pt>
                      <c:pt idx="1521" formatCode="General">
                        <c:v>0.191451998067629</c:v>
                      </c:pt>
                      <c:pt idx="1522" formatCode="General">
                        <c:v>0.19110916378895801</c:v>
                      </c:pt>
                      <c:pt idx="1523" formatCode="General">
                        <c:v>0.190783981729023</c:v>
                      </c:pt>
                      <c:pt idx="1524" formatCode="General">
                        <c:v>0.19047439382737899</c:v>
                      </c:pt>
                      <c:pt idx="1525" formatCode="General">
                        <c:v>0.19011428541512099</c:v>
                      </c:pt>
                      <c:pt idx="1526" formatCode="General">
                        <c:v>0.18970577650378401</c:v>
                      </c:pt>
                      <c:pt idx="1527" formatCode="General">
                        <c:v>0.18918735357798799</c:v>
                      </c:pt>
                      <c:pt idx="1528" formatCode="General">
                        <c:v>0.188692480594947</c:v>
                      </c:pt>
                      <c:pt idx="1529" formatCode="General">
                        <c:v>0.18822178208479001</c:v>
                      </c:pt>
                      <c:pt idx="1530" formatCode="General">
                        <c:v>0.18777354273511401</c:v>
                      </c:pt>
                      <c:pt idx="1531" formatCode="General">
                        <c:v>0.187330380263489</c:v>
                      </c:pt>
                      <c:pt idx="1532" formatCode="General">
                        <c:v>0.186778333700199</c:v>
                      </c:pt>
                      <c:pt idx="1533" formatCode="General">
                        <c:v>0.18614032401251501</c:v>
                      </c:pt>
                      <c:pt idx="1534" formatCode="General">
                        <c:v>0.18553351093043599</c:v>
                      </c:pt>
                      <c:pt idx="1535" formatCode="General">
                        <c:v>0.18495631111070901</c:v>
                      </c:pt>
                      <c:pt idx="1536" formatCode="General">
                        <c:v>0.184407048855568</c:v>
                      </c:pt>
                      <c:pt idx="1537" formatCode="General">
                        <c:v>0.183884397803734</c:v>
                      </c:pt>
                      <c:pt idx="1538" formatCode="General">
                        <c:v>0.18338647438741401</c:v>
                      </c:pt>
                      <c:pt idx="1539" formatCode="General">
                        <c:v>0.182891180174373</c:v>
                      </c:pt>
                      <c:pt idx="1540" formatCode="General">
                        <c:v>0.18239826778302701</c:v>
                      </c:pt>
                      <c:pt idx="1541" formatCode="General">
                        <c:v>0.18188506370560401</c:v>
                      </c:pt>
                      <c:pt idx="1542" formatCode="General">
                        <c:v>0.181269208203197</c:v>
                      </c:pt>
                      <c:pt idx="1543" formatCode="General">
                        <c:v>0.180673471945413</c:v>
                      </c:pt>
                      <c:pt idx="1544" formatCode="General">
                        <c:v>0.18023538795055399</c:v>
                      </c:pt>
                      <c:pt idx="1545" formatCode="General">
                        <c:v>0.17991695531253199</c:v>
                      </c:pt>
                      <c:pt idx="1546" formatCode="General">
                        <c:v>0.17961495411068301</c:v>
                      </c:pt>
                      <c:pt idx="1547" formatCode="General">
                        <c:v>0.17932812432832901</c:v>
                      </c:pt>
                      <c:pt idx="1548" formatCode="General">
                        <c:v>0.17905566892977101</c:v>
                      </c:pt>
                      <c:pt idx="1549" formatCode="General">
                        <c:v>0.17879654503814901</c:v>
                      </c:pt>
                      <c:pt idx="1550" formatCode="General">
                        <c:v>0.17855170401624301</c:v>
                      </c:pt>
                      <c:pt idx="1551" formatCode="General">
                        <c:v>0.17833351621315499</c:v>
                      </c:pt>
                      <c:pt idx="1552" formatCode="General">
                        <c:v>0.178256523046632</c:v>
                      </c:pt>
                      <c:pt idx="1553" formatCode="General">
                        <c:v>0.17829880918572599</c:v>
                      </c:pt>
                      <c:pt idx="1554" formatCode="General">
                        <c:v>0.17834033725238699</c:v>
                      </c:pt>
                      <c:pt idx="1555" formatCode="General">
                        <c:v>0.178452504629765</c:v>
                      </c:pt>
                      <c:pt idx="1556" formatCode="General">
                        <c:v>0.17869092639414899</c:v>
                      </c:pt>
                      <c:pt idx="1557" formatCode="General">
                        <c:v>0.17897892036216001</c:v>
                      </c:pt>
                      <c:pt idx="1558" formatCode="General">
                        <c:v>0.17935150300517599</c:v>
                      </c:pt>
                      <c:pt idx="1559" formatCode="General">
                        <c:v>0.17983679965886701</c:v>
                      </c:pt>
                      <c:pt idx="1560" formatCode="General">
                        <c:v>0.180393012599604</c:v>
                      </c:pt>
                      <c:pt idx="1561" formatCode="General">
                        <c:v>0.18105531579912101</c:v>
                      </c:pt>
                      <c:pt idx="1562" formatCode="General">
                        <c:v>0.18184622378381299</c:v>
                      </c:pt>
                      <c:pt idx="1563" formatCode="General">
                        <c:v>0.18275834457472501</c:v>
                      </c:pt>
                      <c:pt idx="1564" formatCode="General">
                        <c:v>0.18379936367859201</c:v>
                      </c:pt>
                      <c:pt idx="1565" formatCode="General">
                        <c:v>0.184992036846787</c:v>
                      </c:pt>
                      <c:pt idx="1566" formatCode="General">
                        <c:v>0.18631805801124299</c:v>
                      </c:pt>
                      <c:pt idx="1567" formatCode="General">
                        <c:v>0.18778646881604</c:v>
                      </c:pt>
                      <c:pt idx="1568" formatCode="General">
                        <c:v>0.18940869666238</c:v>
                      </c:pt>
                      <c:pt idx="1569" formatCode="General">
                        <c:v>0.19119814325509399</c:v>
                      </c:pt>
                      <c:pt idx="1570" formatCode="General">
                        <c:v>0.19316842118488101</c:v>
                      </c:pt>
                      <c:pt idx="1571" formatCode="General">
                        <c:v>0.195330585183035</c:v>
                      </c:pt>
                      <c:pt idx="1572" formatCode="General">
                        <c:v>0.197678473277486</c:v>
                      </c:pt>
                      <c:pt idx="1573" formatCode="General">
                        <c:v>0.20020312618910799</c:v>
                      </c:pt>
                      <c:pt idx="1574" formatCode="General">
                        <c:v>0.20293573527494599</c:v>
                      </c:pt>
                      <c:pt idx="1575" formatCode="General">
                        <c:v>0.20589433227096299</c:v>
                      </c:pt>
                      <c:pt idx="1576" formatCode="General">
                        <c:v>0.209049940154789</c:v>
                      </c:pt>
                      <c:pt idx="1577" formatCode="General">
                        <c:v>0.21242108623849201</c:v>
                      </c:pt>
                      <c:pt idx="1578" formatCode="General">
                        <c:v>0.216033209455812</c:v>
                      </c:pt>
                      <c:pt idx="1579" formatCode="General">
                        <c:v>0.21987805434479801</c:v>
                      </c:pt>
                      <c:pt idx="1580" formatCode="General">
                        <c:v>0.22399898530585699</c:v>
                      </c:pt>
                      <c:pt idx="1581" formatCode="General">
                        <c:v>0.228374581771011</c:v>
                      </c:pt>
                      <c:pt idx="1582" formatCode="General">
                        <c:v>0.23298737054320301</c:v>
                      </c:pt>
                      <c:pt idx="1583" formatCode="General">
                        <c:v>0.237889622405215</c:v>
                      </c:pt>
                      <c:pt idx="1584" formatCode="General">
                        <c:v>0.243090079855449</c:v>
                      </c:pt>
                      <c:pt idx="1585" formatCode="General">
                        <c:v>0.24857180878524601</c:v>
                      </c:pt>
                      <c:pt idx="1586" formatCode="General">
                        <c:v>0.25432079049064998</c:v>
                      </c:pt>
                      <c:pt idx="1587" formatCode="General">
                        <c:v>0.26032927222481</c:v>
                      </c:pt>
                      <c:pt idx="1588" formatCode="General">
                        <c:v>0.26662919895977899</c:v>
                      </c:pt>
                      <c:pt idx="1589" formatCode="General">
                        <c:v>0.27320443350448098</c:v>
                      </c:pt>
                      <c:pt idx="1590" formatCode="General">
                        <c:v>0.28006452172579599</c:v>
                      </c:pt>
                      <c:pt idx="1591" formatCode="General">
                        <c:v>0.28719419049568101</c:v>
                      </c:pt>
                      <c:pt idx="1592" formatCode="General">
                        <c:v>0.29459569744471598</c:v>
                      </c:pt>
                      <c:pt idx="1593" formatCode="General">
                        <c:v>0.30228957549292101</c:v>
                      </c:pt>
                      <c:pt idx="1594" formatCode="General">
                        <c:v>0.31024981955859998</c:v>
                      </c:pt>
                      <c:pt idx="1595" formatCode="General">
                        <c:v>0.31847750740311198</c:v>
                      </c:pt>
                      <c:pt idx="1596" formatCode="General">
                        <c:v>0.32697630891558299</c:v>
                      </c:pt>
                      <c:pt idx="1597" formatCode="General">
                        <c:v>0.335712410824966</c:v>
                      </c:pt>
                      <c:pt idx="1598" formatCode="General">
                        <c:v>0.34469484041880399</c:v>
                      </c:pt>
                      <c:pt idx="1599" formatCode="General">
                        <c:v>0.35391840862870699</c:v>
                      </c:pt>
                      <c:pt idx="1600" formatCode="General">
                        <c:v>0.36338145446238401</c:v>
                      </c:pt>
                      <c:pt idx="1601" formatCode="General">
                        <c:v>0.37306874320067801</c:v>
                      </c:pt>
                      <c:pt idx="1602" formatCode="General">
                        <c:v>0.38296295289283599</c:v>
                      </c:pt>
                      <c:pt idx="1603" formatCode="General">
                        <c:v>0.39311740231194298</c:v>
                      </c:pt>
                      <c:pt idx="1604" formatCode="General">
                        <c:v>0.40345267358606302</c:v>
                      </c:pt>
                      <c:pt idx="1605" formatCode="General">
                        <c:v>0.41395776242224702</c:v>
                      </c:pt>
                      <c:pt idx="1606" formatCode="General">
                        <c:v>0.42467259713712502</c:v>
                      </c:pt>
                      <c:pt idx="1607" formatCode="General">
                        <c:v>0.435612102298915</c:v>
                      </c:pt>
                      <c:pt idx="1608" formatCode="General">
                        <c:v>0.446782953496067</c:v>
                      </c:pt>
                      <c:pt idx="1609" formatCode="General">
                        <c:v>0.45817829058658099</c:v>
                      </c:pt>
                      <c:pt idx="1610" formatCode="General">
                        <c:v>0.46977847932782502</c:v>
                      </c:pt>
                      <c:pt idx="1611" formatCode="General">
                        <c:v>0.48156367960688501</c:v>
                      </c:pt>
                      <c:pt idx="1612" formatCode="General">
                        <c:v>0.493520042615123</c:v>
                      </c:pt>
                      <c:pt idx="1613" formatCode="General">
                        <c:v>0.50563784856069705</c:v>
                      </c:pt>
                      <c:pt idx="1614" formatCode="General">
                        <c:v>0.517888005711447</c:v>
                      </c:pt>
                      <c:pt idx="1615" formatCode="General">
                        <c:v>0.53025513914935996</c:v>
                      </c:pt>
                      <c:pt idx="1616" formatCode="General">
                        <c:v>0.54270614101481895</c:v>
                      </c:pt>
                      <c:pt idx="1617" formatCode="General">
                        <c:v>0.555240423972724</c:v>
                      </c:pt>
                      <c:pt idx="1618" formatCode="General">
                        <c:v>0.56787713176191401</c:v>
                      </c:pt>
                      <c:pt idx="1619" formatCode="General">
                        <c:v>0.58058831466087202</c:v>
                      </c:pt>
                      <c:pt idx="1620" formatCode="General">
                        <c:v>0.59335800903532498</c:v>
                      </c:pt>
                      <c:pt idx="1621" formatCode="General">
                        <c:v>0.60620017997489895</c:v>
                      </c:pt>
                      <c:pt idx="1622" formatCode="General">
                        <c:v>0.61909141332144402</c:v>
                      </c:pt>
                      <c:pt idx="1623" formatCode="General">
                        <c:v>0.63202163917375898</c:v>
                      </c:pt>
                      <c:pt idx="1624" formatCode="General">
                        <c:v>0.64499630533316299</c:v>
                      </c:pt>
                      <c:pt idx="1625" formatCode="General">
                        <c:v>0.65798445487914503</c:v>
                      </c:pt>
                      <c:pt idx="1626" formatCode="General">
                        <c:v>0.67096481525394203</c:v>
                      </c:pt>
                      <c:pt idx="1627" formatCode="General">
                        <c:v>0.68389505165397602</c:v>
                      </c:pt>
                      <c:pt idx="1628" formatCode="General">
                        <c:v>0.69675483091192503</c:v>
                      </c:pt>
                      <c:pt idx="1629" formatCode="General">
                        <c:v>0.70950401891881598</c:v>
                      </c:pt>
                      <c:pt idx="1630" formatCode="General">
                        <c:v>0.72216658300575298</c:v>
                      </c:pt>
                      <c:pt idx="1631" formatCode="General">
                        <c:v>0.73472961856692398</c:v>
                      </c:pt>
                      <c:pt idx="1632" formatCode="General">
                        <c:v>0.74713231499954402</c:v>
                      </c:pt>
                      <c:pt idx="1633" formatCode="General">
                        <c:v>0.75936756204947298</c:v>
                      </c:pt>
                      <c:pt idx="1634" formatCode="General">
                        <c:v>0.77143062980504296</c:v>
                      </c:pt>
                      <c:pt idx="1635" formatCode="General">
                        <c:v>0.78330189050327803</c:v>
                      </c:pt>
                      <c:pt idx="1636" formatCode="General">
                        <c:v>0.79496033159500601</c:v>
                      </c:pt>
                      <c:pt idx="1637" formatCode="General">
                        <c:v>0.80636053177947897</c:v>
                      </c:pt>
                      <c:pt idx="1638" formatCode="General">
                        <c:v>0.81748991572145502</c:v>
                      </c:pt>
                      <c:pt idx="1639" formatCode="General">
                        <c:v>0.82837545851657002</c:v>
                      </c:pt>
                      <c:pt idx="1640" formatCode="General">
                        <c:v>0.83901214813967795</c:v>
                      </c:pt>
                      <c:pt idx="1641" formatCode="General">
                        <c:v>0.849387967761282</c:v>
                      </c:pt>
                      <c:pt idx="1642" formatCode="General">
                        <c:v>0.85948809533460702</c:v>
                      </c:pt>
                      <c:pt idx="1643" formatCode="General">
                        <c:v>0.86927534279018304</c:v>
                      </c:pt>
                      <c:pt idx="1644" formatCode="General">
                        <c:v>0.87874530367235504</c:v>
                      </c:pt>
                      <c:pt idx="1645" formatCode="General">
                        <c:v>0.88791118936690405</c:v>
                      </c:pt>
                      <c:pt idx="1646" formatCode="General">
                        <c:v>0.89675979799951799</c:v>
                      </c:pt>
                      <c:pt idx="1647" formatCode="General">
                        <c:v>0.90520397082965798</c:v>
                      </c:pt>
                      <c:pt idx="1648" formatCode="General">
                        <c:v>0.913263766483983</c:v>
                      </c:pt>
                      <c:pt idx="1649" formatCode="General">
                        <c:v>0.92098713267541898</c:v>
                      </c:pt>
                      <c:pt idx="1650" formatCode="General">
                        <c:v>0.92846275758459695</c:v>
                      </c:pt>
                      <c:pt idx="1651" formatCode="General">
                        <c:v>0.93557959496781096</c:v>
                      </c:pt>
                      <c:pt idx="1652" formatCode="General">
                        <c:v>0.94232404906844403</c:v>
                      </c:pt>
                      <c:pt idx="1653" formatCode="General">
                        <c:v>0.94871372794249098</c:v>
                      </c:pt>
                      <c:pt idx="1654" formatCode="General">
                        <c:v>0.95465569393302196</c:v>
                      </c:pt>
                      <c:pt idx="1655" formatCode="General">
                        <c:v>0.96028435360313902</c:v>
                      </c:pt>
                      <c:pt idx="1656" formatCode="General">
                        <c:v>0.96557888441177897</c:v>
                      </c:pt>
                      <c:pt idx="1657" formatCode="General">
                        <c:v>0.97048013199358896</c:v>
                      </c:pt>
                      <c:pt idx="1658" formatCode="General">
                        <c:v>0.97500178709268104</c:v>
                      </c:pt>
                      <c:pt idx="1659" formatCode="General">
                        <c:v>0.97916743959147501</c:v>
                      </c:pt>
                      <c:pt idx="1660" formatCode="General">
                        <c:v>0.98294635514246298</c:v>
                      </c:pt>
                      <c:pt idx="1661" formatCode="General">
                        <c:v>0.98633499376765799</c:v>
                      </c:pt>
                      <c:pt idx="1662" formatCode="General">
                        <c:v>0.98937387254129805</c:v>
                      </c:pt>
                      <c:pt idx="1663" formatCode="General">
                        <c:v>0.99203770204837805</c:v>
                      </c:pt>
                      <c:pt idx="1664" formatCode="General">
                        <c:v>0.99430196539964999</c:v>
                      </c:pt>
                      <c:pt idx="1665" formatCode="General">
                        <c:v>0.99618389346946301</c:v>
                      </c:pt>
                      <c:pt idx="1666" formatCode="General">
                        <c:v>0.99768444403188405</c:v>
                      </c:pt>
                      <c:pt idx="1667" formatCode="General">
                        <c:v>0.99880239028277396</c:v>
                      </c:pt>
                      <c:pt idx="1668" formatCode="General">
                        <c:v>0.99956322989017699</c:v>
                      </c:pt>
                      <c:pt idx="1669" formatCode="General">
                        <c:v>0.99996890542795003</c:v>
                      </c:pt>
                      <c:pt idx="1670" formatCode="General">
                        <c:v>1</c:v>
                      </c:pt>
                      <c:pt idx="1671" formatCode="General">
                        <c:v>0.99967240689606196</c:v>
                      </c:pt>
                      <c:pt idx="1672" formatCode="General">
                        <c:v>0.99898698066145097</c:v>
                      </c:pt>
                      <c:pt idx="1673" formatCode="General">
                        <c:v>0.997949364999552</c:v>
                      </c:pt>
                      <c:pt idx="1674" formatCode="General">
                        <c:v>0.99655448306407102</c:v>
                      </c:pt>
                      <c:pt idx="1675" formatCode="General">
                        <c:v>0.99481725240704599</c:v>
                      </c:pt>
                      <c:pt idx="1676" formatCode="General">
                        <c:v>0.99273670364767197</c:v>
                      </c:pt>
                      <c:pt idx="1677" formatCode="General">
                        <c:v>0.99034998987104395</c:v>
                      </c:pt>
                      <c:pt idx="1678" formatCode="General">
                        <c:v>0.98767561099888401</c:v>
                      </c:pt>
                      <c:pt idx="1679" formatCode="General">
                        <c:v>0.98467514191723504</c:v>
                      </c:pt>
                      <c:pt idx="1680" formatCode="General">
                        <c:v>0.98141396779507095</c:v>
                      </c:pt>
                      <c:pt idx="1681" formatCode="General">
                        <c:v>0.97790682955562003</c:v>
                      </c:pt>
                      <c:pt idx="1682" formatCode="General">
                        <c:v>0.97412121083358205</c:v>
                      </c:pt>
                      <c:pt idx="1683" formatCode="General">
                        <c:v>0.97008611285858304</c:v>
                      </c:pt>
                      <c:pt idx="1684" formatCode="General">
                        <c:v>0.96580993389228398</c:v>
                      </c:pt>
                      <c:pt idx="1685" formatCode="General">
                        <c:v>0.96129415245979699</c:v>
                      </c:pt>
                      <c:pt idx="1686" formatCode="General">
                        <c:v>0.95655730959380603</c:v>
                      </c:pt>
                      <c:pt idx="1687" formatCode="General">
                        <c:v>0.95160152938306197</c:v>
                      </c:pt>
                      <c:pt idx="1688" formatCode="General">
                        <c:v>0.946418663845495</c:v>
                      </c:pt>
                      <c:pt idx="1689" formatCode="General">
                        <c:v>0.94103322263474498</c:v>
                      </c:pt>
                      <c:pt idx="1690" formatCode="General">
                        <c:v>0.93548196675984396</c:v>
                      </c:pt>
                      <c:pt idx="1691" formatCode="General">
                        <c:v>0.92974687564427205</c:v>
                      </c:pt>
                      <c:pt idx="1692" formatCode="General">
                        <c:v>0.92381336289766502</c:v>
                      </c:pt>
                      <c:pt idx="1693" formatCode="General">
                        <c:v>0.91769916484441205</c:v>
                      </c:pt>
                      <c:pt idx="1694" formatCode="General">
                        <c:v>0.91142900909150504</c:v>
                      </c:pt>
                      <c:pt idx="1695" formatCode="General">
                        <c:v>0.90499309900428304</c:v>
                      </c:pt>
                      <c:pt idx="1696" formatCode="General">
                        <c:v>0.89838600513995803</c:v>
                      </c:pt>
                      <c:pt idx="1697" formatCode="General">
                        <c:v>0.89161007741972798</c:v>
                      </c:pt>
                      <c:pt idx="1698" formatCode="General">
                        <c:v>0.88468735272541799</c:v>
                      </c:pt>
                      <c:pt idx="1699" formatCode="General">
                        <c:v>0.87760927435917002</c:v>
                      </c:pt>
                      <c:pt idx="1700" formatCode="General">
                        <c:v>0.87042623186075696</c:v>
                      </c:pt>
                      <c:pt idx="1701" formatCode="General">
                        <c:v>0.86313905424178405</c:v>
                      </c:pt>
                      <c:pt idx="1702" formatCode="General">
                        <c:v>0.85569432541903201</c:v>
                      </c:pt>
                      <c:pt idx="1703" formatCode="General">
                        <c:v>0.84812085557567995</c:v>
                      </c:pt>
                      <c:pt idx="1704" formatCode="General">
                        <c:v>0.84043468376705399</c:v>
                      </c:pt>
                      <c:pt idx="1705" formatCode="General">
                        <c:v>0.83262462501230206</c:v>
                      </c:pt>
                      <c:pt idx="1706" formatCode="General">
                        <c:v>0.82467157373900801</c:v>
                      </c:pt>
                      <c:pt idx="1707" formatCode="General">
                        <c:v>0.81661959855236699</c:v>
                      </c:pt>
                      <c:pt idx="1708" formatCode="General">
                        <c:v>0.80847642591721003</c:v>
                      </c:pt>
                      <c:pt idx="1709" formatCode="General">
                        <c:v>0.80019118606472495</c:v>
                      </c:pt>
                      <c:pt idx="1710" formatCode="General">
                        <c:v>0.79179776315313399</c:v>
                      </c:pt>
                      <c:pt idx="1711" formatCode="General">
                        <c:v>0.78334241237070101</c:v>
                      </c:pt>
                      <c:pt idx="1712" formatCode="General">
                        <c:v>0.77480579067481203</c:v>
                      </c:pt>
                      <c:pt idx="1713" formatCode="General">
                        <c:v>0.76623077385138905</c:v>
                      </c:pt>
                      <c:pt idx="1714" formatCode="General">
                        <c:v>0.75762361932369804</c:v>
                      </c:pt>
                      <c:pt idx="1715" formatCode="General">
                        <c:v>0.74894780661632199</c:v>
                      </c:pt>
                      <c:pt idx="1716" formatCode="General">
                        <c:v>0.74022320320722401</c:v>
                      </c:pt>
                      <c:pt idx="1717" formatCode="General">
                        <c:v>0.73148706545379805</c:v>
                      </c:pt>
                      <c:pt idx="1718" formatCode="General">
                        <c:v>0.72273225090736704</c:v>
                      </c:pt>
                      <c:pt idx="1719" formatCode="General">
                        <c:v>0.71397345416581803</c:v>
                      </c:pt>
                      <c:pt idx="1720" formatCode="General">
                        <c:v>0.70521851529144197</c:v>
                      </c:pt>
                      <c:pt idx="1721" formatCode="General">
                        <c:v>0.69646574517700699</c:v>
                      </c:pt>
                      <c:pt idx="1722" formatCode="General">
                        <c:v>0.68773469681557398</c:v>
                      </c:pt>
                      <c:pt idx="1723" formatCode="General">
                        <c:v>0.67902676422268005</c:v>
                      </c:pt>
                      <c:pt idx="1724" formatCode="General">
                        <c:v>0.67034723777040395</c:v>
                      </c:pt>
                      <c:pt idx="1725" formatCode="General">
                        <c:v>0.66169724399848595</c:v>
                      </c:pt>
                      <c:pt idx="1726" formatCode="General">
                        <c:v>0.65306294678244203</c:v>
                      </c:pt>
                      <c:pt idx="1727" formatCode="General">
                        <c:v>0.64444242833669196</c:v>
                      </c:pt>
                      <c:pt idx="1728" formatCode="General">
                        <c:v>0.63586588699966096</c:v>
                      </c:pt>
                      <c:pt idx="1729" formatCode="General">
                        <c:v>0.62731996299227399</c:v>
                      </c:pt>
                      <c:pt idx="1730" formatCode="General">
                        <c:v>0.61878812377764703</c:v>
                      </c:pt>
                      <c:pt idx="1731" formatCode="General">
                        <c:v>0.610284407578084</c:v>
                      </c:pt>
                      <c:pt idx="1732" formatCode="General">
                        <c:v>0.60180992104974196</c:v>
                      </c:pt>
                      <c:pt idx="1733" formatCode="General">
                        <c:v>0.59338140281487295</c:v>
                      </c:pt>
                      <c:pt idx="1734" formatCode="General">
                        <c:v>0.58500984861946004</c:v>
                      </c:pt>
                      <c:pt idx="1735" formatCode="General">
                        <c:v>0.57670596421935005</c:v>
                      </c:pt>
                      <c:pt idx="1736" formatCode="General">
                        <c:v>0.56846791390984996</c:v>
                      </c:pt>
                      <c:pt idx="1737" formatCode="General">
                        <c:v>0.56025446560340797</c:v>
                      </c:pt>
                      <c:pt idx="1738" formatCode="General">
                        <c:v>0.55208765708276097</c:v>
                      </c:pt>
                      <c:pt idx="1739" formatCode="General">
                        <c:v>0.54397089707934798</c:v>
                      </c:pt>
                      <c:pt idx="1740" formatCode="General">
                        <c:v>0.53589321298941694</c:v>
                      </c:pt>
                      <c:pt idx="1741" formatCode="General">
                        <c:v>0.52786726890912605</c:v>
                      </c:pt>
                      <c:pt idx="1742" formatCode="General">
                        <c:v>0.51990138083593596</c:v>
                      </c:pt>
                      <c:pt idx="1743" formatCode="General">
                        <c:v>0.511975437079766</c:v>
                      </c:pt>
                      <c:pt idx="1744" formatCode="General">
                        <c:v>0.50410782787283004</c:v>
                      </c:pt>
                      <c:pt idx="1745" formatCode="General">
                        <c:v>0.49631314427675399</c:v>
                      </c:pt>
                      <c:pt idx="1746" formatCode="General">
                        <c:v>0.48859020805527598</c:v>
                      </c:pt>
                      <c:pt idx="1747" formatCode="General">
                        <c:v>0.48093598345923999</c:v>
                      </c:pt>
                      <c:pt idx="1748" formatCode="General">
                        <c:v>0.47334036751179198</c:v>
                      </c:pt>
                      <c:pt idx="1749" formatCode="General">
                        <c:v>0.46581922499953099</c:v>
                      </c:pt>
                      <c:pt idx="1750" formatCode="General">
                        <c:v>0.45835186483378398</c:v>
                      </c:pt>
                      <c:pt idx="1751" formatCode="General">
                        <c:v>0.45093662191311301</c:v>
                      </c:pt>
                      <c:pt idx="1752" formatCode="General">
                        <c:v>0.44359700704391902</c:v>
                      </c:pt>
                      <c:pt idx="1753" formatCode="General">
                        <c:v>0.43632865433655399</c:v>
                      </c:pt>
                      <c:pt idx="1754" formatCode="General">
                        <c:v>0.429106379682202</c:v>
                      </c:pt>
                      <c:pt idx="1755" formatCode="General">
                        <c:v>0.421937622873296</c:v>
                      </c:pt>
                      <c:pt idx="1756" formatCode="General">
                        <c:v>0.41483862782321401</c:v>
                      </c:pt>
                      <c:pt idx="1757" formatCode="General">
                        <c:v>0.40781517867145001</c:v>
                      </c:pt>
                      <c:pt idx="1758" formatCode="General">
                        <c:v>0.40086339321646802</c:v>
                      </c:pt>
                      <c:pt idx="1759" formatCode="General">
                        <c:v>0.39398147613821499</c:v>
                      </c:pt>
                      <c:pt idx="1760" formatCode="General">
                        <c:v>0.38716559045556398</c:v>
                      </c:pt>
                      <c:pt idx="1761" formatCode="General">
                        <c:v>0.380434121083216</c:v>
                      </c:pt>
                      <c:pt idx="1762" formatCode="General">
                        <c:v>0.37378447606784798</c:v>
                      </c:pt>
                      <c:pt idx="1763" formatCode="General">
                        <c:v>0.36721332548536001</c:v>
                      </c:pt>
                      <c:pt idx="1764" formatCode="General">
                        <c:v>0.36071843412882598</c:v>
                      </c:pt>
                      <c:pt idx="1765" formatCode="General">
                        <c:v>0.35428029127633798</c:v>
                      </c:pt>
                      <c:pt idx="1766" formatCode="General">
                        <c:v>0.34793327344651498</c:v>
                      </c:pt>
                      <c:pt idx="1767" formatCode="General">
                        <c:v>0.34170961353857099</c:v>
                      </c:pt>
                      <c:pt idx="1768" formatCode="General">
                        <c:v>0.33558602144691801</c:v>
                      </c:pt>
                      <c:pt idx="1769" formatCode="General">
                        <c:v>0.32955699518173298</c:v>
                      </c:pt>
                      <c:pt idx="1770" formatCode="General">
                        <c:v>0.32360438269570901</c:v>
                      </c:pt>
                      <c:pt idx="1771" formatCode="General">
                        <c:v>0.31772231029452902</c:v>
                      </c:pt>
                      <c:pt idx="1772" formatCode="General">
                        <c:v>0.31193983428058297</c:v>
                      </c:pt>
                      <c:pt idx="1773" formatCode="General">
                        <c:v>0.30625704297159601</c:v>
                      </c:pt>
                      <c:pt idx="1774" formatCode="General">
                        <c:v>0.300643901450597</c:v>
                      </c:pt>
                      <c:pt idx="1775" formatCode="General">
                        <c:v>0.29510401094372402</c:v>
                      </c:pt>
                      <c:pt idx="1776" formatCode="General">
                        <c:v>0.28968208056186001</c:v>
                      </c:pt>
                      <c:pt idx="1777" formatCode="General">
                        <c:v>0.28434189143949401</c:v>
                      </c:pt>
                      <c:pt idx="1778" formatCode="General">
                        <c:v>0.27903992317479598</c:v>
                      </c:pt>
                      <c:pt idx="1779" formatCode="General">
                        <c:v>0.27383653844619998</c:v>
                      </c:pt>
                      <c:pt idx="1780" formatCode="General">
                        <c:v>0.26873764831145502</c:v>
                      </c:pt>
                      <c:pt idx="1781" formatCode="General">
                        <c:v>0.26368808878300698</c:v>
                      </c:pt>
                      <c:pt idx="1782" formatCode="General">
                        <c:v>0.25873724841446599</c:v>
                      </c:pt>
                      <c:pt idx="1783" formatCode="General">
                        <c:v>0.25386440665649601</c:v>
                      </c:pt>
                      <c:pt idx="1784" formatCode="General">
                        <c:v>0.24904827796444901</c:v>
                      </c:pt>
                      <c:pt idx="1785" formatCode="General">
                        <c:v>0.24433625731830799</c:v>
                      </c:pt>
                      <c:pt idx="1786" formatCode="General">
                        <c:v>0.23967046334099101</c:v>
                      </c:pt>
                      <c:pt idx="1787" formatCode="General">
                        <c:v>0.23504657202073101</c:v>
                      </c:pt>
                      <c:pt idx="1788" formatCode="General">
                        <c:v>0.23050233426800701</c:v>
                      </c:pt>
                      <c:pt idx="1789" formatCode="General">
                        <c:v>0.225997003191035</c:v>
                      </c:pt>
                      <c:pt idx="1790" formatCode="General">
                        <c:v>0.221577068420447</c:v>
                      </c:pt>
                      <c:pt idx="1791" formatCode="General">
                        <c:v>0.217213298911974</c:v>
                      </c:pt>
                      <c:pt idx="1792" formatCode="General">
                        <c:v>0.212923876070266</c:v>
                      </c:pt>
                      <c:pt idx="1793" formatCode="General">
                        <c:v>0.208711496495845</c:v>
                      </c:pt>
                      <c:pt idx="1794" formatCode="General">
                        <c:v>0.204568312072724</c:v>
                      </c:pt>
                      <c:pt idx="1795" formatCode="General">
                        <c:v>0.20049498975633201</c:v>
                      </c:pt>
                      <c:pt idx="1796" formatCode="General">
                        <c:v>0.196481599365187</c:v>
                      </c:pt>
                      <c:pt idx="1797" formatCode="General">
                        <c:v>0.19253134140828801</c:v>
                      </c:pt>
                      <c:pt idx="1798" formatCode="General">
                        <c:v>0.188632426602964</c:v>
                      </c:pt>
                      <c:pt idx="1799" formatCode="General">
                        <c:v>0.184792737390086</c:v>
                      </c:pt>
                      <c:pt idx="1800" formatCode="General">
                        <c:v>0.18100519448805</c:v>
                      </c:pt>
                      <c:pt idx="1801" formatCode="General">
                        <c:v>0.17726857365680901</c:v>
                      </c:pt>
                      <c:pt idx="1802" formatCode="General">
                        <c:v>0.17361311080092301</c:v>
                      </c:pt>
                      <c:pt idx="1803" formatCode="General">
                        <c:v>0.17001339639721899</c:v>
                      </c:pt>
                      <c:pt idx="1804" formatCode="General">
                        <c:v>0.16645908940527401</c:v>
                      </c:pt>
                      <c:pt idx="1805" formatCode="General">
                        <c:v>0.16300507886157301</c:v>
                      </c:pt>
                      <c:pt idx="1806" formatCode="General">
                        <c:v>0.159585837887637</c:v>
                      </c:pt>
                      <c:pt idx="1807" formatCode="General">
                        <c:v>0.156234636487465</c:v>
                      </c:pt>
                      <c:pt idx="1808" formatCode="General">
                        <c:v>0.152918798967765</c:v>
                      </c:pt>
                      <c:pt idx="1809" formatCode="General">
                        <c:v>0.14966970168611299</c:v>
                      </c:pt>
                      <c:pt idx="1810" formatCode="General">
                        <c:v>0.146496231993062</c:v>
                      </c:pt>
                      <c:pt idx="1811" formatCode="General">
                        <c:v>0.14334567001904899</c:v>
                      </c:pt>
                      <c:pt idx="1812" formatCode="General">
                        <c:v>0.14030083679927499</c:v>
                      </c:pt>
                      <c:pt idx="1813" formatCode="General">
                        <c:v>0.13733421936684401</c:v>
                      </c:pt>
                      <c:pt idx="1814" formatCode="General">
                        <c:v>0.134384764436042</c:v>
                      </c:pt>
                      <c:pt idx="1815" formatCode="General">
                        <c:v>0.13152226020609001</c:v>
                      </c:pt>
                      <c:pt idx="1816" formatCode="General">
                        <c:v>0.12872294492897299</c:v>
                      </c:pt>
                      <c:pt idx="1817" formatCode="General">
                        <c:v>0.125929290316806</c:v>
                      </c:pt>
                      <c:pt idx="1818" formatCode="General">
                        <c:v>0.123220135172822</c:v>
                      </c:pt>
                      <c:pt idx="1819" formatCode="General">
                        <c:v>0.120578389912323</c:v>
                      </c:pt>
                      <c:pt idx="1820" formatCode="General">
                        <c:v>0.117934247119167</c:v>
                      </c:pt>
                      <c:pt idx="1821" formatCode="General">
                        <c:v>0.115355870682377</c:v>
                      </c:pt>
                      <c:pt idx="1822" formatCode="General">
                        <c:v>0.112871936556388</c:v>
                      </c:pt>
                      <c:pt idx="1823" formatCode="General">
                        <c:v>0.11038245695866</c:v>
                      </c:pt>
                      <c:pt idx="1824" formatCode="General">
                        <c:v>0.10791994321154499</c:v>
                      </c:pt>
                      <c:pt idx="1825" formatCode="General">
                        <c:v>0.105575028786822</c:v>
                      </c:pt>
                      <c:pt idx="1826" formatCode="General">
                        <c:v>0.103278181512413</c:v>
                      </c:pt>
                      <c:pt idx="1827" formatCode="General">
                        <c:v>0.100967044263192</c:v>
                      </c:pt>
                      <c:pt idx="1828" formatCode="General">
                        <c:v>9.8703988341920998E-2</c:v>
                      </c:pt>
                      <c:pt idx="1829" formatCode="General">
                        <c:v>9.6548939749115506E-2</c:v>
                      </c:pt>
                      <c:pt idx="1830" formatCode="General">
                        <c:v>9.43985904609244E-2</c:v>
                      </c:pt>
                      <c:pt idx="1831" formatCode="General">
                        <c:v>9.2224444375558198E-2</c:v>
                      </c:pt>
                      <c:pt idx="1832" formatCode="General">
                        <c:v>9.0130533573920299E-2</c:v>
                      </c:pt>
                      <c:pt idx="1833" formatCode="General">
                        <c:v>8.8114270816906398E-2</c:v>
                      </c:pt>
                      <c:pt idx="1834" formatCode="General">
                        <c:v>8.6171213503140096E-2</c:v>
                      </c:pt>
                      <c:pt idx="1835" formatCode="General">
                        <c:v>8.4193018140699696E-2</c:v>
                      </c:pt>
                      <c:pt idx="1836" formatCode="General">
                        <c:v>8.2231352103879898E-2</c:v>
                      </c:pt>
                      <c:pt idx="1837" formatCode="General">
                        <c:v>8.0366030045706305E-2</c:v>
                      </c:pt>
                      <c:pt idx="1838" formatCode="General">
                        <c:v>7.8588799119198596E-2</c:v>
                      </c:pt>
                      <c:pt idx="1839" formatCode="General">
                        <c:v>7.6815500462330405E-2</c:v>
                      </c:pt>
                      <c:pt idx="1840" formatCode="General">
                        <c:v>7.5003352306232798E-2</c:v>
                      </c:pt>
                      <c:pt idx="1841" formatCode="General">
                        <c:v>7.3234543401275803E-2</c:v>
                      </c:pt>
                      <c:pt idx="1842" formatCode="General">
                        <c:v>7.1534297839338207E-2</c:v>
                      </c:pt>
                      <c:pt idx="1843" formatCode="General">
                        <c:v>6.98991396498201E-2</c:v>
                      </c:pt>
                      <c:pt idx="1844" formatCode="General">
                        <c:v>6.8305883716033994E-2</c:v>
                      </c:pt>
                      <c:pt idx="1845" formatCode="General">
                        <c:v>6.6659389843560499E-2</c:v>
                      </c:pt>
                      <c:pt idx="1846" formatCode="General">
                        <c:v>6.5039436328560199E-2</c:v>
                      </c:pt>
                      <c:pt idx="1847" formatCode="General">
                        <c:v>6.3496768345650101E-2</c:v>
                      </c:pt>
                      <c:pt idx="1848" formatCode="General">
                        <c:v>6.2016314249791003E-2</c:v>
                      </c:pt>
                      <c:pt idx="1849" formatCode="General">
                        <c:v>6.0594928275539299E-2</c:v>
                      </c:pt>
                      <c:pt idx="1850" formatCode="General">
                        <c:v>5.9214119846952198E-2</c:v>
                      </c:pt>
                      <c:pt idx="1851" formatCode="General">
                        <c:v>5.7767553221988399E-2</c:v>
                      </c:pt>
                      <c:pt idx="1852" formatCode="General">
                        <c:v>5.6318356993531903E-2</c:v>
                      </c:pt>
                      <c:pt idx="1853" formatCode="General">
                        <c:v>5.4940611650651103E-2</c:v>
                      </c:pt>
                      <c:pt idx="1854" formatCode="General">
                        <c:v>5.3630726319587999E-2</c:v>
                      </c:pt>
                      <c:pt idx="1855" formatCode="General">
                        <c:v>5.2385286032494698E-2</c:v>
                      </c:pt>
                      <c:pt idx="1856" formatCode="General">
                        <c:v>5.1188851456613602E-2</c:v>
                      </c:pt>
                      <c:pt idx="1857" formatCode="General">
                        <c:v>4.99182034677094E-2</c:v>
                      </c:pt>
                      <c:pt idx="1858" formatCode="General">
                        <c:v>4.8590330718376797E-2</c:v>
                      </c:pt>
                      <c:pt idx="1859" formatCode="General">
                        <c:v>4.7328498911284399E-2</c:v>
                      </c:pt>
                      <c:pt idx="1860" formatCode="General">
                        <c:v>4.6128920806394601E-2</c:v>
                      </c:pt>
                      <c:pt idx="1861" formatCode="General">
                        <c:v>4.4988222019883901E-2</c:v>
                      </c:pt>
                      <c:pt idx="1862" formatCode="General">
                        <c:v>4.3903503474668898E-2</c:v>
                      </c:pt>
                      <c:pt idx="1863" formatCode="General">
                        <c:v>4.2872992021333101E-2</c:v>
                      </c:pt>
                      <c:pt idx="1864" formatCode="General">
                        <c:v>4.1893435221226197E-2</c:v>
                      </c:pt>
                      <c:pt idx="1865" formatCode="General">
                        <c:v>4.0935528978282898E-2</c:v>
                      </c:pt>
                      <c:pt idx="1866" formatCode="General">
                        <c:v>3.9998041938437E-2</c:v>
                      </c:pt>
                      <c:pt idx="1867" formatCode="General">
                        <c:v>3.9052735886507602E-2</c:v>
                      </c:pt>
                      <c:pt idx="1868" formatCode="General">
                        <c:v>3.8024450714103902E-2</c:v>
                      </c:pt>
                      <c:pt idx="1869" formatCode="General">
                        <c:v>3.7023068655755401E-2</c:v>
                      </c:pt>
                      <c:pt idx="1870" formatCode="General">
                        <c:v>3.6070828411963497E-2</c:v>
                      </c:pt>
                      <c:pt idx="1871" formatCode="General">
                        <c:v>3.5165306289371701E-2</c:v>
                      </c:pt>
                      <c:pt idx="1872" formatCode="General">
                        <c:v>3.4303726435633702E-2</c:v>
                      </c:pt>
                      <c:pt idx="1873" formatCode="General">
                        <c:v>3.3484223888487999E-2</c:v>
                      </c:pt>
                      <c:pt idx="1874" formatCode="General">
                        <c:v>3.2681508406054299E-2</c:v>
                      </c:pt>
                      <c:pt idx="1875" formatCode="General">
                        <c:v>3.1894076628496797E-2</c:v>
                      </c:pt>
                      <c:pt idx="1876" formatCode="General">
                        <c:v>3.1011862851141599E-2</c:v>
                      </c:pt>
                      <c:pt idx="1877" formatCode="General">
                        <c:v>3.0089932296433902E-2</c:v>
                      </c:pt>
                      <c:pt idx="1878" formatCode="General">
                        <c:v>2.9211700026456101E-2</c:v>
                      </c:pt>
                      <c:pt idx="1879" formatCode="General">
                        <c:v>2.8376501685185299E-2</c:v>
                      </c:pt>
                      <c:pt idx="1880" formatCode="General">
                        <c:v>2.7582582655280199E-2</c:v>
                      </c:pt>
                      <c:pt idx="1881" formatCode="General">
                        <c:v>2.6827153134310201E-2</c:v>
                      </c:pt>
                      <c:pt idx="1882" formatCode="General">
                        <c:v>2.6108337245252401E-2</c:v>
                      </c:pt>
                      <c:pt idx="1883" formatCode="General">
                        <c:v>2.5425604474834398E-2</c:v>
                      </c:pt>
                      <c:pt idx="1884" formatCode="General">
                        <c:v>2.4778760021771401E-2</c:v>
                      </c:pt>
                      <c:pt idx="1885" formatCode="General">
                        <c:v>2.4164543389600401E-2</c:v>
                      </c:pt>
                      <c:pt idx="1886" formatCode="General">
                        <c:v>2.3580527589248501E-2</c:v>
                      </c:pt>
                      <c:pt idx="1887" formatCode="General">
                        <c:v>2.302501083054E-2</c:v>
                      </c:pt>
                      <c:pt idx="1888" formatCode="General">
                        <c:v>2.2462342423489601E-2</c:v>
                      </c:pt>
                      <c:pt idx="1889" formatCode="General">
                        <c:v>2.1892286443201001E-2</c:v>
                      </c:pt>
                      <c:pt idx="1890" formatCode="General">
                        <c:v>2.1217677166766698E-2</c:v>
                      </c:pt>
                      <c:pt idx="1891" formatCode="General">
                        <c:v>2.0514676444125999E-2</c:v>
                      </c:pt>
                      <c:pt idx="1892" formatCode="General">
                        <c:v>1.9847464299718499E-2</c:v>
                      </c:pt>
                      <c:pt idx="1893" formatCode="General">
                        <c:v>1.92144774818679E-2</c:v>
                      </c:pt>
                      <c:pt idx="1894" formatCode="General">
                        <c:v>1.86131827967192E-2</c:v>
                      </c:pt>
                      <c:pt idx="1895" formatCode="General">
                        <c:v>1.80407413711355E-2</c:v>
                      </c:pt>
                      <c:pt idx="1896" formatCode="General">
                        <c:v>1.7495716819675902E-2</c:v>
                      </c:pt>
                      <c:pt idx="1897" formatCode="General">
                        <c:v>1.6975277553365101E-2</c:v>
                      </c:pt>
                      <c:pt idx="1898" formatCode="General">
                        <c:v>1.6482222404062798E-2</c:v>
                      </c:pt>
                      <c:pt idx="1899" formatCode="General">
                        <c:v>1.6015571359933201E-2</c:v>
                      </c:pt>
                      <c:pt idx="1900" formatCode="General">
                        <c:v>1.5572841873756699E-2</c:v>
                      </c:pt>
                      <c:pt idx="1901" formatCode="General">
                        <c:v>1.51514458043303E-2</c:v>
                      </c:pt>
                      <c:pt idx="1902" formatCode="General">
                        <c:v>1.4750350130625201E-2</c:v>
                      </c:pt>
                      <c:pt idx="1903" formatCode="General">
                        <c:v>1.43696776600571E-2</c:v>
                      </c:pt>
                      <c:pt idx="1904" formatCode="General">
                        <c:v>1.40082420253067E-2</c:v>
                      </c:pt>
                      <c:pt idx="1905" formatCode="General">
                        <c:v>1.3664733550220401E-2</c:v>
                      </c:pt>
                      <c:pt idx="1906" formatCode="General">
                        <c:v>1.3338176201086901E-2</c:v>
                      </c:pt>
                      <c:pt idx="1907" formatCode="General">
                        <c:v>1.30277143852379E-2</c:v>
                      </c:pt>
                      <c:pt idx="1908" formatCode="General">
                        <c:v>1.27292061512434E-2</c:v>
                      </c:pt>
                      <c:pt idx="1909" formatCode="General">
                        <c:v>1.2378905161558301E-2</c:v>
                      </c:pt>
                      <c:pt idx="1910" formatCode="General">
                        <c:v>1.19171409618451E-2</c:v>
                      </c:pt>
                      <c:pt idx="1911" formatCode="General">
                        <c:v>1.1413741144485E-2</c:v>
                      </c:pt>
                      <c:pt idx="1912" formatCode="General">
                        <c:v>1.09351705266293E-2</c:v>
                      </c:pt>
                      <c:pt idx="1913" formatCode="General">
                        <c:v>1.04801984697101E-2</c:v>
                      </c:pt>
                      <c:pt idx="1914" formatCode="General">
                        <c:v>1.0047566911925401E-2</c:v>
                      </c:pt>
                      <c:pt idx="1915" formatCode="General">
                        <c:v>9.6352525207052502E-3</c:v>
                      </c:pt>
                      <c:pt idx="1916" formatCode="General">
                        <c:v>9.2422593220398905E-3</c:v>
                      </c:pt>
                      <c:pt idx="1917" formatCode="General">
                        <c:v>8.8681308538888799E-3</c:v>
                      </c:pt>
                      <c:pt idx="1918" formatCode="General">
                        <c:v>8.5127481683688697E-3</c:v>
                      </c:pt>
                      <c:pt idx="1919" formatCode="General">
                        <c:v>8.1749711237772901E-3</c:v>
                      </c:pt>
                      <c:pt idx="1920" formatCode="General">
                        <c:v>7.8530616017655208E-3</c:v>
                      </c:pt>
                      <c:pt idx="1921" formatCode="General">
                        <c:v>7.5462442855876799E-3</c:v>
                      </c:pt>
                      <c:pt idx="1922" formatCode="General">
                        <c:v>7.2544303464301104E-3</c:v>
                      </c:pt>
                      <c:pt idx="1923" formatCode="General">
                        <c:v>6.9775062506957199E-3</c:v>
                      </c:pt>
                      <c:pt idx="1924" formatCode="General">
                        <c:v>6.7166277198745898E-3</c:v>
                      </c:pt>
                      <c:pt idx="1925" formatCode="General">
                        <c:v>6.4690622648339701E-3</c:v>
                      </c:pt>
                      <c:pt idx="1926" formatCode="General">
                        <c:v>6.2337796765128501E-3</c:v>
                      </c:pt>
                      <c:pt idx="1927" formatCode="General">
                        <c:v>6.0090280798027603E-3</c:v>
                      </c:pt>
                      <c:pt idx="1928" formatCode="General">
                        <c:v>5.7942739109521496E-3</c:v>
                      </c:pt>
                      <c:pt idx="1929" formatCode="General">
                        <c:v>5.5901494983847796E-3</c:v>
                      </c:pt>
                      <c:pt idx="1930" formatCode="General">
                        <c:v>5.3961484789306798E-3</c:v>
                      </c:pt>
                      <c:pt idx="1931" formatCode="General">
                        <c:v>5.2112457302909499E-3</c:v>
                      </c:pt>
                      <c:pt idx="1932" formatCode="General">
                        <c:v>5.0362043507590996E-3</c:v>
                      </c:pt>
                      <c:pt idx="1933" formatCode="General">
                        <c:v>4.87010255596638E-3</c:v>
                      </c:pt>
                      <c:pt idx="1934" formatCode="General">
                        <c:v>4.7111318994954004E-3</c:v>
                      </c:pt>
                      <c:pt idx="1935" formatCode="General">
                        <c:v>4.5589737838647101E-3</c:v>
                      </c:pt>
                      <c:pt idx="1936" formatCode="General">
                        <c:v>4.4172121741245501E-3</c:v>
                      </c:pt>
                      <c:pt idx="1937" formatCode="General">
                        <c:v>4.2834820208851902E-3</c:v>
                      </c:pt>
                      <c:pt idx="1938" formatCode="General">
                        <c:v>4.1574106255788798E-3</c:v>
                      </c:pt>
                      <c:pt idx="1939" formatCode="General">
                        <c:v>4.0381004898631398E-3</c:v>
                      </c:pt>
                      <c:pt idx="1940" formatCode="General">
                        <c:v>3.9250714079015299E-3</c:v>
                      </c:pt>
                      <c:pt idx="1941" formatCode="General">
                        <c:v>3.81839813264526E-3</c:v>
                      </c:pt>
                      <c:pt idx="1942" formatCode="General">
                        <c:v>3.7170193495275798E-3</c:v>
                      </c:pt>
                      <c:pt idx="1943" formatCode="General">
                        <c:v>3.6206866658437002E-3</c:v>
                      </c:pt>
                      <c:pt idx="1944" formatCode="General">
                        <c:v>3.5291019629094499E-3</c:v>
                      </c:pt>
                      <c:pt idx="1945" formatCode="General">
                        <c:v>3.4421192384246901E-3</c:v>
                      </c:pt>
                      <c:pt idx="1946" formatCode="General">
                        <c:v>3.3588967228285502E-3</c:v>
                      </c:pt>
                      <c:pt idx="1947" formatCode="General">
                        <c:v>3.2792438194861099E-3</c:v>
                      </c:pt>
                      <c:pt idx="1948" formatCode="General">
                        <c:v>3.20235524169775E-3</c:v>
                      </c:pt>
                      <c:pt idx="1949" formatCode="General">
                        <c:v>3.1284816965738401E-3</c:v>
                      </c:pt>
                      <c:pt idx="1950" formatCode="General">
                        <c:v>3.05868978884619E-3</c:v>
                      </c:pt>
                      <c:pt idx="1951" formatCode="General">
                        <c:v>2.9917942838595798E-3</c:v>
                      </c:pt>
                      <c:pt idx="1952" formatCode="General">
                        <c:v>2.9276466910448501E-3</c:v>
                      </c:pt>
                      <c:pt idx="1953" formatCode="General">
                        <c:v>2.8647291658301598E-3</c:v>
                      </c:pt>
                      <c:pt idx="1954" formatCode="General">
                        <c:v>2.7933632695995299E-3</c:v>
                      </c:pt>
                      <c:pt idx="1955" formatCode="General">
                        <c:v>2.6795408939259799E-3</c:v>
                      </c:pt>
                      <c:pt idx="1956" formatCode="General">
                        <c:v>2.5391669089733001E-3</c:v>
                      </c:pt>
                      <c:pt idx="1957" formatCode="General">
                        <c:v>2.4080816585228802E-3</c:v>
                      </c:pt>
                      <c:pt idx="1958" formatCode="General">
                        <c:v>2.2847714452053701E-3</c:v>
                      </c:pt>
                      <c:pt idx="1959" formatCode="General">
                        <c:v>2.1691055469178198E-3</c:v>
                      </c:pt>
                      <c:pt idx="1960" formatCode="General">
                        <c:v>2.06223198360187E-3</c:v>
                      </c:pt>
                      <c:pt idx="1961" formatCode="General">
                        <c:v>1.9609054153976501E-3</c:v>
                      </c:pt>
                      <c:pt idx="1962" formatCode="General">
                        <c:v>1.8644639860277399E-3</c:v>
                      </c:pt>
                      <c:pt idx="1963" formatCode="General">
                        <c:v>1.77268506519499E-3</c:v>
                      </c:pt>
                      <c:pt idx="1964" formatCode="General">
                        <c:v>1.6843068949766501E-3</c:v>
                      </c:pt>
                      <c:pt idx="1965" formatCode="General">
                        <c:v>1.6004811455587399E-3</c:v>
                      </c:pt>
                      <c:pt idx="1966" formatCode="General">
                        <c:v>1.5213191568225601E-3</c:v>
                      </c:pt>
                      <c:pt idx="1967" formatCode="General">
                        <c:v>1.4458456135829001E-3</c:v>
                      </c:pt>
                      <c:pt idx="1968" formatCode="General">
                        <c:v>1.37388041285289E-3</c:v>
                      </c:pt>
                      <c:pt idx="1969" formatCode="General">
                        <c:v>1.3039991243025901E-3</c:v>
                      </c:pt>
                      <c:pt idx="1970" formatCode="General">
                        <c:v>1.23910131607509E-3</c:v>
                      </c:pt>
                      <c:pt idx="1971" formatCode="General">
                        <c:v>1.1775804850222E-3</c:v>
                      </c:pt>
                      <c:pt idx="1972" formatCode="General">
                        <c:v>1.11884030085578E-3</c:v>
                      </c:pt>
                      <c:pt idx="1973" formatCode="General">
                        <c:v>1.0627105325903201E-3</c:v>
                      </c:pt>
                      <c:pt idx="1974" formatCode="General">
                        <c:v>1.0088231541029999E-3</c:v>
                      </c:pt>
                      <c:pt idx="1975" formatCode="General">
                        <c:v>9.5665167001247203E-4</c:v>
                      </c:pt>
                      <c:pt idx="1976" formatCode="General">
                        <c:v>9.0874770860575405E-4</c:v>
                      </c:pt>
                      <c:pt idx="1977" formatCode="General">
                        <c:v>8.6423970197679802E-4</c:v>
                      </c:pt>
                      <c:pt idx="1978" formatCode="General">
                        <c:v>8.2185467377619598E-4</c:v>
                      </c:pt>
                      <c:pt idx="1979" formatCode="General">
                        <c:v>7.8151364169929999E-4</c:v>
                      </c:pt>
                      <c:pt idx="1980" formatCode="General">
                        <c:v>7.4254915090079697E-4</c:v>
                      </c:pt>
                      <c:pt idx="1981" formatCode="General">
                        <c:v>7.0672160558988195E-4</c:v>
                      </c:pt>
                      <c:pt idx="1982" formatCode="General">
                        <c:v>6.7322180941380497E-4</c:v>
                      </c:pt>
                      <c:pt idx="1983" formatCode="General">
                        <c:v>6.41488138363839E-4</c:v>
                      </c:pt>
                      <c:pt idx="1984" formatCode="General">
                        <c:v>6.1067774348678397E-4</c:v>
                      </c:pt>
                      <c:pt idx="1985" formatCode="General">
                        <c:v>5.8075202299041797E-4</c:v>
                      </c:pt>
                      <c:pt idx="1986" formatCode="General">
                        <c:v>5.5286286375171305E-4</c:v>
                      </c:pt>
                      <c:pt idx="1987" formatCode="General">
                        <c:v>5.2662810593456398E-4</c:v>
                      </c:pt>
                      <c:pt idx="1988" formatCode="General">
                        <c:v>5.0194319643072003E-4</c:v>
                      </c:pt>
                      <c:pt idx="1989" formatCode="General">
                        <c:v>4.7872991971566301E-4</c:v>
                      </c:pt>
                      <c:pt idx="1990" formatCode="General">
                        <c:v>4.5669188239029799E-4</c:v>
                      </c:pt>
                      <c:pt idx="1991" formatCode="General">
                        <c:v>4.34679272818853E-4</c:v>
                      </c:pt>
                      <c:pt idx="1992" formatCode="General">
                        <c:v>4.1271106147116498E-4</c:v>
                      </c:pt>
                      <c:pt idx="1993" formatCode="General">
                        <c:v>3.9071357396226497E-4</c:v>
                      </c:pt>
                      <c:pt idx="1994" formatCode="General">
                        <c:v>3.7037365395734201E-4</c:v>
                      </c:pt>
                      <c:pt idx="1995" formatCode="General">
                        <c:v>3.5166003710640899E-4</c:v>
                      </c:pt>
                      <c:pt idx="1996" formatCode="General">
                        <c:v>3.3572483825659101E-4</c:v>
                      </c:pt>
                      <c:pt idx="1997" formatCode="General">
                        <c:v>3.2272436168051598E-4</c:v>
                      </c:pt>
                      <c:pt idx="1998" formatCode="General">
                        <c:v>3.11082569071169E-4</c:v>
                      </c:pt>
                      <c:pt idx="1999" formatCode="General">
                        <c:v>2.99857425323079E-4</c:v>
                      </c:pt>
                      <c:pt idx="2000" formatCode="General">
                        <c:v>2.8903099380574399E-4</c:v>
                      </c:pt>
                      <c:pt idx="2001" formatCode="General">
                        <c:v>2.7810423542156098E-4</c:v>
                      </c:pt>
                      <c:pt idx="2002" formatCode="General">
                        <c:v>2.6367801289853802E-4</c:v>
                      </c:pt>
                      <c:pt idx="2003" formatCode="General">
                        <c:v>2.4941716043009498E-4</c:v>
                      </c:pt>
                      <c:pt idx="2004" formatCode="General">
                        <c:v>2.3672918712399599E-4</c:v>
                      </c:pt>
                      <c:pt idx="2005" formatCode="General">
                        <c:v>2.2493846163231101E-4</c:v>
                      </c:pt>
                      <c:pt idx="2006" formatCode="General">
                        <c:v>2.1355799078791001E-4</c:v>
                      </c:pt>
                      <c:pt idx="2007" formatCode="General">
                        <c:v>2.02568247542431E-4</c:v>
                      </c:pt>
                      <c:pt idx="2008" formatCode="General">
                        <c:v>1.9205705595135901E-4</c:v>
                      </c:pt>
                      <c:pt idx="2009" formatCode="General">
                        <c:v>1.8207061644984199E-4</c:v>
                      </c:pt>
                      <c:pt idx="2010" formatCode="General">
                        <c:v>1.74552639435112E-4</c:v>
                      </c:pt>
                      <c:pt idx="2011" formatCode="General">
                        <c:v>1.6897509047956601E-4</c:v>
                      </c:pt>
                      <c:pt idx="2012" formatCode="General">
                        <c:v>1.64443432605954E-4</c:v>
                      </c:pt>
                      <c:pt idx="2013" formatCode="General">
                        <c:v>1.6044099477755601E-4</c:v>
                      </c:pt>
                      <c:pt idx="2014" formatCode="General">
                        <c:v>1.5646082971895801E-4</c:v>
                      </c:pt>
                      <c:pt idx="2015" formatCode="General">
                        <c:v>1.52484123719165E-4</c:v>
                      </c:pt>
                      <c:pt idx="2016" formatCode="General">
                        <c:v>1.45731001721857E-4</c:v>
                      </c:pt>
                      <c:pt idx="2017" formatCode="General">
                        <c:v>1.3801404290889101E-4</c:v>
                      </c:pt>
                      <c:pt idx="2018" formatCode="General">
                        <c:v>1.3060049111332601E-4</c:v>
                      </c:pt>
                      <c:pt idx="2019" formatCode="General">
                        <c:v>1.2369367475341099E-4</c:v>
                      </c:pt>
                      <c:pt idx="2020" formatCode="General">
                        <c:v>1.17146958058079E-4</c:v>
                      </c:pt>
                      <c:pt idx="2021" formatCode="General">
                        <c:v>1.1088106986206801E-4</c:v>
                      </c:pt>
                      <c:pt idx="2022" formatCode="General">
                        <c:v>1.03047717245321E-4</c:v>
                      </c:pt>
                      <c:pt idx="2023">
                        <c:v>9.5347323473197603E-5</c:v>
                      </c:pt>
                      <c:pt idx="2024">
                        <c:v>8.9808368289270003E-5</c:v>
                      </c:pt>
                      <c:pt idx="2025">
                        <c:v>8.4292791269097999E-5</c:v>
                      </c:pt>
                      <c:pt idx="2026">
                        <c:v>7.88066855099267E-5</c:v>
                      </c:pt>
                      <c:pt idx="2027">
                        <c:v>7.2745787737011196E-5</c:v>
                      </c:pt>
                      <c:pt idx="2028">
                        <c:v>6.8063863744664702E-5</c:v>
                      </c:pt>
                      <c:pt idx="2029">
                        <c:v>6.6882611083320895E-5</c:v>
                      </c:pt>
                      <c:pt idx="2030">
                        <c:v>6.7413511221610197E-5</c:v>
                      </c:pt>
                      <c:pt idx="2031">
                        <c:v>6.8175180739719595E-5</c:v>
                      </c:pt>
                      <c:pt idx="2032">
                        <c:v>6.8551962390301703E-5</c:v>
                      </c:pt>
                      <c:pt idx="2033">
                        <c:v>6.8560873676384501E-5</c:v>
                      </c:pt>
                      <c:pt idx="2034">
                        <c:v>6.7843777513664597E-5</c:v>
                      </c:pt>
                      <c:pt idx="2035">
                        <c:v>6.4639723623102197E-5</c:v>
                      </c:pt>
                      <c:pt idx="2036">
                        <c:v>6.2158699779315301E-5</c:v>
                      </c:pt>
                      <c:pt idx="2037">
                        <c:v>6.03631119970954E-5</c:v>
                      </c:pt>
                      <c:pt idx="2038">
                        <c:v>5.86732755859318E-5</c:v>
                      </c:pt>
                      <c:pt idx="2039">
                        <c:v>5.9583536681553699E-5</c:v>
                      </c:pt>
                      <c:pt idx="2040">
                        <c:v>6.0063714672018102E-5</c:v>
                      </c:pt>
                      <c:pt idx="2041">
                        <c:v>6.0131543131361199E-5</c:v>
                      </c:pt>
                      <c:pt idx="2042">
                        <c:v>5.9321409259328497E-5</c:v>
                      </c:pt>
                      <c:pt idx="2043">
                        <c:v>6.0366438342016599E-5</c:v>
                      </c:pt>
                      <c:pt idx="2044">
                        <c:v>6.1333783195523996E-5</c:v>
                      </c:pt>
                      <c:pt idx="2045">
                        <c:v>6.2223537433229298E-5</c:v>
                      </c:pt>
                      <c:pt idx="2046">
                        <c:v>6.2454295865383498E-5</c:v>
                      </c:pt>
                      <c:pt idx="2047">
                        <c:v>6.2199087176907801E-5</c:v>
                      </c:pt>
                      <c:pt idx="2048">
                        <c:v>6.2913415675224193E-5</c:v>
                      </c:pt>
                      <c:pt idx="2049">
                        <c:v>6.3360782387450701E-5</c:v>
                      </c:pt>
                      <c:pt idx="2050">
                        <c:v>6.3548572253266402E-5</c:v>
                      </c:pt>
                      <c:pt idx="2051">
                        <c:v>6.2882109141107798E-5</c:v>
                      </c:pt>
                      <c:pt idx="2052">
                        <c:v>6.3298792047852993E-5</c:v>
                      </c:pt>
                      <c:pt idx="2053">
                        <c:v>6.5182440551226603E-5</c:v>
                      </c:pt>
                      <c:pt idx="2054">
                        <c:v>6.8283928657669098E-5</c:v>
                      </c:pt>
                      <c:pt idx="2055">
                        <c:v>7.2484863416416006E-5</c:v>
                      </c:pt>
                      <c:pt idx="2056">
                        <c:v>7.68331619434122E-5</c:v>
                      </c:pt>
                      <c:pt idx="2057">
                        <c:v>8.1331163418707194E-5</c:v>
                      </c:pt>
                      <c:pt idx="2058">
                        <c:v>8.7491852968116595E-5</c:v>
                      </c:pt>
                      <c:pt idx="2059">
                        <c:v>9.4980784442499797E-5</c:v>
                      </c:pt>
                      <c:pt idx="2060" formatCode="General">
                        <c:v>1.0262746189436E-4</c:v>
                      </c:pt>
                      <c:pt idx="2061" formatCode="General">
                        <c:v>1.09123491422888E-4</c:v>
                      </c:pt>
                      <c:pt idx="2062" formatCode="General">
                        <c:v>1.14561488560828E-4</c:v>
                      </c:pt>
                      <c:pt idx="2063" formatCode="General">
                        <c:v>1.1997894988439E-4</c:v>
                      </c:pt>
                      <c:pt idx="2064" formatCode="General">
                        <c:v>1.243801789893E-4</c:v>
                      </c:pt>
                      <c:pt idx="2065" formatCode="General">
                        <c:v>1.27809998224014E-4</c:v>
                      </c:pt>
                      <c:pt idx="2066" formatCode="General">
                        <c:v>1.2948902850947201E-4</c:v>
                      </c:pt>
                      <c:pt idx="2067" formatCode="General">
                        <c:v>1.2925090887914E-4</c:v>
                      </c:pt>
                      <c:pt idx="2068" formatCode="General">
                        <c:v>1.2793811189339699E-4</c:v>
                      </c:pt>
                      <c:pt idx="2069" formatCode="General">
                        <c:v>1.2715675447445699E-4</c:v>
                      </c:pt>
                      <c:pt idx="2070" formatCode="General">
                        <c:v>1.2660633928303599E-4</c:v>
                      </c:pt>
                      <c:pt idx="2071" formatCode="General">
                        <c:v>1.2521891801066E-4</c:v>
                      </c:pt>
                      <c:pt idx="2072" formatCode="General">
                        <c:v>1.2304671864801E-4</c:v>
                      </c:pt>
                      <c:pt idx="2073" formatCode="General">
                        <c:v>1.21858397343168E-4</c:v>
                      </c:pt>
                      <c:pt idx="2074" formatCode="General">
                        <c:v>1.2169174740227899E-4</c:v>
                      </c:pt>
                      <c:pt idx="2075" formatCode="General">
                        <c:v>1.21195496652479E-4</c:v>
                      </c:pt>
                      <c:pt idx="2076" formatCode="General">
                        <c:v>1.20376237472795E-4</c:v>
                      </c:pt>
                      <c:pt idx="2077" formatCode="General">
                        <c:v>1.1786550270123001E-4</c:v>
                      </c:pt>
                      <c:pt idx="2078" formatCode="General">
                        <c:v>1.170896604113E-4</c:v>
                      </c:pt>
                      <c:pt idx="2079" formatCode="General">
                        <c:v>1.16831035503317E-4</c:v>
                      </c:pt>
                      <c:pt idx="2080" formatCode="General">
                        <c:v>1.16688608745267E-4</c:v>
                      </c:pt>
                      <c:pt idx="2081" formatCode="General">
                        <c:v>1.16188042525109E-4</c:v>
                      </c:pt>
                      <c:pt idx="2082" formatCode="General">
                        <c:v>1.15336802914047E-4</c:v>
                      </c:pt>
                      <c:pt idx="2083" formatCode="General">
                        <c:v>1.1252463797385299E-4</c:v>
                      </c:pt>
                      <c:pt idx="2084" formatCode="General">
                        <c:v>1.09640718039016E-4</c:v>
                      </c:pt>
                      <c:pt idx="2085" formatCode="General">
                        <c:v>1.08072419727347E-4</c:v>
                      </c:pt>
                      <c:pt idx="2086" formatCode="General">
                        <c:v>1.06948762169039E-4</c:v>
                      </c:pt>
                      <c:pt idx="2087" formatCode="General">
                        <c:v>1.05746677300548E-4</c:v>
                      </c:pt>
                      <c:pt idx="2088" formatCode="General">
                        <c:v>1.04465055485266E-4</c:v>
                      </c:pt>
                      <c:pt idx="2089" formatCode="General">
                        <c:v>1.02605177822779E-4</c:v>
                      </c:pt>
                      <c:pt idx="2090">
                        <c:v>9.98514291168042E-5</c:v>
                      </c:pt>
                      <c:pt idx="2091" formatCode="General">
                        <c:v>1.0006866298829099E-4</c:v>
                      </c:pt>
                      <c:pt idx="2092" formatCode="General">
                        <c:v>1.01495959100963E-4</c:v>
                      </c:pt>
                      <c:pt idx="2093" formatCode="General">
                        <c:v>1.0322899577439399E-4</c:v>
                      </c:pt>
                      <c:pt idx="2094" formatCode="General">
                        <c:v>1.0459523487967E-4</c:v>
                      </c:pt>
                      <c:pt idx="2095" formatCode="General">
                        <c:v>1.05587761376265E-4</c:v>
                      </c:pt>
                      <c:pt idx="2096" formatCode="General">
                        <c:v>1.0220316380959401E-4</c:v>
                      </c:pt>
                      <c:pt idx="2097">
                        <c:v>9.67142794247984E-5</c:v>
                      </c:pt>
                      <c:pt idx="2098">
                        <c:v>9.0768806577214695E-5</c:v>
                      </c:pt>
                      <c:pt idx="2099">
                        <c:v>8.75082094505348E-5</c:v>
                      </c:pt>
                      <c:pt idx="2100">
                        <c:v>8.4115378617854005E-5</c:v>
                      </c:pt>
                      <c:pt idx="2101">
                        <c:v>8.0594176803910306E-5</c:v>
                      </c:pt>
                      <c:pt idx="2102">
                        <c:v>7.6558109104864094E-5</c:v>
                      </c:pt>
                      <c:pt idx="2103">
                        <c:v>7.2760309890828006E-5</c:v>
                      </c:pt>
                      <c:pt idx="2104">
                        <c:v>6.8971374431321195E-5</c:v>
                      </c:pt>
                      <c:pt idx="2105">
                        <c:v>6.5186936051126607E-5</c:v>
                      </c:pt>
                      <c:pt idx="2106">
                        <c:v>6.0685638734941097E-5</c:v>
                      </c:pt>
                      <c:pt idx="2107">
                        <c:v>5.7515538878543202E-5</c:v>
                      </c:pt>
                      <c:pt idx="2108">
                        <c:v>5.4817772986339298E-5</c:v>
                      </c:pt>
                      <c:pt idx="2109">
                        <c:v>5.2090441039441497E-5</c:v>
                      </c:pt>
                      <c:pt idx="2110">
                        <c:v>4.9334136618943499E-5</c:v>
                      </c:pt>
                      <c:pt idx="2111">
                        <c:v>4.6350306701982897E-5</c:v>
                      </c:pt>
                      <c:pt idx="2112">
                        <c:v>4.6825524107383801E-5</c:v>
                      </c:pt>
                      <c:pt idx="2113">
                        <c:v>4.8040615238707799E-5</c:v>
                      </c:pt>
                      <c:pt idx="2114">
                        <c:v>4.9961173745267202E-5</c:v>
                      </c:pt>
                      <c:pt idx="2115">
                        <c:v>5.2831028800226997E-5</c:v>
                      </c:pt>
                      <c:pt idx="2116">
                        <c:v>5.5606784811271901E-5</c:v>
                      </c:pt>
                      <c:pt idx="2117">
                        <c:v>5.82603912212588E-5</c:v>
                      </c:pt>
                      <c:pt idx="2118">
                        <c:v>6.0462411871126897E-5</c:v>
                      </c:pt>
                      <c:pt idx="2119">
                        <c:v>6.2234898795214294E-5</c:v>
                      </c:pt>
                      <c:pt idx="2120">
                        <c:v>6.3516159224110194E-5</c:v>
                      </c:pt>
                      <c:pt idx="2121">
                        <c:v>6.3301605331525095E-5</c:v>
                      </c:pt>
                      <c:pt idx="2122">
                        <c:v>6.3663814355308505E-5</c:v>
                      </c:pt>
                      <c:pt idx="2123">
                        <c:v>6.43656512859706E-5</c:v>
                      </c:pt>
                      <c:pt idx="2124">
                        <c:v>6.5197653621443095E-5</c:v>
                      </c:pt>
                      <c:pt idx="2125">
                        <c:v>6.5743232898390701E-5</c:v>
                      </c:pt>
                      <c:pt idx="2126">
                        <c:v>6.6016177553040995E-5</c:v>
                      </c:pt>
                      <c:pt idx="2127">
                        <c:v>6.5969489541666595E-5</c:v>
                      </c:pt>
                      <c:pt idx="2128">
                        <c:v>6.5965122142116201E-5</c:v>
                      </c:pt>
                      <c:pt idx="2129">
                        <c:v>6.5870609479420401E-5</c:v>
                      </c:pt>
                      <c:pt idx="2130">
                        <c:v>6.5690418216285905E-5</c:v>
                      </c:pt>
                      <c:pt idx="2131">
                        <c:v>6.5349570592787199E-5</c:v>
                      </c:pt>
                      <c:pt idx="2132">
                        <c:v>6.5186165020446603E-5</c:v>
                      </c:pt>
                      <c:pt idx="2133">
                        <c:v>6.4438178662578894E-5</c:v>
                      </c:pt>
                      <c:pt idx="2134">
                        <c:v>6.3128061104120999E-5</c:v>
                      </c:pt>
                      <c:pt idx="2135">
                        <c:v>6.0231450909330802E-5</c:v>
                      </c:pt>
                      <c:pt idx="2136">
                        <c:v>5.84314672046295E-5</c:v>
                      </c:pt>
                      <c:pt idx="2137">
                        <c:v>6.2287822385702704E-5</c:v>
                      </c:pt>
                      <c:pt idx="2138">
                        <c:v>6.66497880130941E-5</c:v>
                      </c:pt>
                      <c:pt idx="2139">
                        <c:v>7.0948722601461996E-5</c:v>
                      </c:pt>
                      <c:pt idx="2140">
                        <c:v>7.5190947837111997E-5</c:v>
                      </c:pt>
                      <c:pt idx="2141">
                        <c:v>7.9901066397342898E-5</c:v>
                      </c:pt>
                      <c:pt idx="2142">
                        <c:v>8.5051625570767696E-5</c:v>
                      </c:pt>
                      <c:pt idx="2143">
                        <c:v>8.9882038796381802E-5</c:v>
                      </c:pt>
                      <c:pt idx="2144">
                        <c:v>9.44070878772798E-5</c:v>
                      </c:pt>
                      <c:pt idx="2145">
                        <c:v>9.8489530861619297E-5</c:v>
                      </c:pt>
                      <c:pt idx="2146" formatCode="General">
                        <c:v>1.02267558317266E-4</c:v>
                      </c:pt>
                      <c:pt idx="2147" formatCode="General">
                        <c:v>1.0389567696746601E-4</c:v>
                      </c:pt>
                      <c:pt idx="2148" formatCode="General">
                        <c:v>1.04611957281438E-4</c:v>
                      </c:pt>
                      <c:pt idx="2149" formatCode="General">
                        <c:v>1.0507005132788E-4</c:v>
                      </c:pt>
                      <c:pt idx="2150" formatCode="General">
                        <c:v>1.05195314849848E-4</c:v>
                      </c:pt>
                      <c:pt idx="2151" formatCode="General">
                        <c:v>1.0467723824187E-4</c:v>
                      </c:pt>
                      <c:pt idx="2152" formatCode="General">
                        <c:v>1.03535171225162E-4</c:v>
                      </c:pt>
                      <c:pt idx="2153">
                        <c:v>9.9818363148799306E-5</c:v>
                      </c:pt>
                      <c:pt idx="2154">
                        <c:v>9.3876967749658398E-5</c:v>
                      </c:pt>
                      <c:pt idx="2155">
                        <c:v>8.6404457631412198E-5</c:v>
                      </c:pt>
                      <c:pt idx="2156">
                        <c:v>8.0047846548831104E-5</c:v>
                      </c:pt>
                      <c:pt idx="2157">
                        <c:v>7.4080643972734996E-5</c:v>
                      </c:pt>
                      <c:pt idx="2158">
                        <c:v>6.8073450728188493E-5</c:v>
                      </c:pt>
                      <c:pt idx="2159">
                        <c:v>6.2025923410438707E-5</c:v>
                      </c:pt>
                      <c:pt idx="2160">
                        <c:v>5.5566553523673501E-5</c:v>
                      </c:pt>
                      <c:pt idx="2161">
                        <c:v>4.8710567811340799E-5</c:v>
                      </c:pt>
                      <c:pt idx="2162">
                        <c:v>4.06753572186757E-5</c:v>
                      </c:pt>
                      <c:pt idx="2163">
                        <c:v>3.2955841335852602E-5</c:v>
                      </c:pt>
                      <c:pt idx="2164">
                        <c:v>2.72675942798756E-5</c:v>
                      </c:pt>
                      <c:pt idx="2165">
                        <c:v>2.19507488553637E-5</c:v>
                      </c:pt>
                      <c:pt idx="2166">
                        <c:v>1.8073658456390999E-5</c:v>
                      </c:pt>
                      <c:pt idx="2167">
                        <c:v>1.51352547495616E-5</c:v>
                      </c:pt>
                      <c:pt idx="2168">
                        <c:v>1.37360984131506E-5</c:v>
                      </c:pt>
                      <c:pt idx="2169">
                        <c:v>1.30572941498821E-5</c:v>
                      </c:pt>
                      <c:pt idx="2170">
                        <c:v>1.2431553458273799E-5</c:v>
                      </c:pt>
                      <c:pt idx="2171">
                        <c:v>1.18550316932419E-5</c:v>
                      </c:pt>
                      <c:pt idx="2172">
                        <c:v>1.1140995888236599E-5</c:v>
                      </c:pt>
                      <c:pt idx="2173">
                        <c:v>1.02938503087114E-5</c:v>
                      </c:pt>
                      <c:pt idx="2174">
                        <c:v>8.9519674934055599E-6</c:v>
                      </c:pt>
                      <c:pt idx="2175">
                        <c:v>8.9830428679074594E-6</c:v>
                      </c:pt>
                      <c:pt idx="2176">
                        <c:v>9.6351716072768592E-6</c:v>
                      </c:pt>
                      <c:pt idx="2177">
                        <c:v>9.6074022828342005E-6</c:v>
                      </c:pt>
                      <c:pt idx="2178">
                        <c:v>8.94868212755499E-6</c:v>
                      </c:pt>
                      <c:pt idx="2179">
                        <c:v>1.02064308203324E-5</c:v>
                      </c:pt>
                      <c:pt idx="2180">
                        <c:v>1.3415460144437499E-5</c:v>
                      </c:pt>
                      <c:pt idx="2181">
                        <c:v>1.8337258406451301E-5</c:v>
                      </c:pt>
                      <c:pt idx="2182">
                        <c:v>2.36527149433208E-5</c:v>
                      </c:pt>
                      <c:pt idx="2183">
                        <c:v>2.8118898296162001E-5</c:v>
                      </c:pt>
                      <c:pt idx="2184">
                        <c:v>3.1788442930215998E-5</c:v>
                      </c:pt>
                      <c:pt idx="2185">
                        <c:v>3.6413932774488297E-5</c:v>
                      </c:pt>
                      <c:pt idx="2186">
                        <c:v>4.1030286091680103E-5</c:v>
                      </c:pt>
                      <c:pt idx="2187">
                        <c:v>4.5239617365640501E-5</c:v>
                      </c:pt>
                      <c:pt idx="2188">
                        <c:v>4.9055363547252602E-5</c:v>
                      </c:pt>
                      <c:pt idx="2189">
                        <c:v>5.1683503478132401E-5</c:v>
                      </c:pt>
                      <c:pt idx="2190">
                        <c:v>5.4836211837636003E-5</c:v>
                      </c:pt>
                      <c:pt idx="2191">
                        <c:v>5.7938212690649801E-5</c:v>
                      </c:pt>
                      <c:pt idx="2192">
                        <c:v>6.0830385936942403E-5</c:v>
                      </c:pt>
                      <c:pt idx="2193">
                        <c:v>6.3523110221367903E-5</c:v>
                      </c:pt>
                      <c:pt idx="2194">
                        <c:v>6.6032448579892301E-5</c:v>
                      </c:pt>
                      <c:pt idx="2195">
                        <c:v>6.7500574091430794E-5</c:v>
                      </c:pt>
                      <c:pt idx="2196">
                        <c:v>6.8779894856401706E-5</c:v>
                      </c:pt>
                      <c:pt idx="2197">
                        <c:v>7.2569845545183094E-5</c:v>
                      </c:pt>
                      <c:pt idx="2198">
                        <c:v>7.6807373856795997E-5</c:v>
                      </c:pt>
                      <c:pt idx="2199">
                        <c:v>8.0882027869477399E-5</c:v>
                      </c:pt>
                      <c:pt idx="2200">
                        <c:v>8.4232371785648697E-5</c:v>
                      </c:pt>
                      <c:pt idx="2201">
                        <c:v>8.68899545855885E-5</c:v>
                      </c:pt>
                      <c:pt idx="2202">
                        <c:v>8.8155561332438104E-5</c:v>
                      </c:pt>
                      <c:pt idx="2203">
                        <c:v>8.9880422191791401E-5</c:v>
                      </c:pt>
                      <c:pt idx="2204">
                        <c:v>9.1649179394181099E-5</c:v>
                      </c:pt>
                      <c:pt idx="2205">
                        <c:v>9.3459932857366699E-5</c:v>
                      </c:pt>
                      <c:pt idx="2206">
                        <c:v>9.5204893139248505E-5</c:v>
                      </c:pt>
                      <c:pt idx="2207">
                        <c:v>9.6802782787528996E-5</c:v>
                      </c:pt>
                      <c:pt idx="2208">
                        <c:v>9.8250057811229006E-5</c:v>
                      </c:pt>
                      <c:pt idx="2209">
                        <c:v>9.7742291730701798E-5</c:v>
                      </c:pt>
                      <c:pt idx="2210">
                        <c:v>9.5343645919708601E-5</c:v>
                      </c:pt>
                      <c:pt idx="2211">
                        <c:v>9.3499343524191102E-5</c:v>
                      </c:pt>
                      <c:pt idx="2212">
                        <c:v>9.2315709529644104E-5</c:v>
                      </c:pt>
                      <c:pt idx="2213">
                        <c:v>9.2279955807531906E-5</c:v>
                      </c:pt>
                      <c:pt idx="2214">
                        <c:v>9.2748029940930405E-5</c:v>
                      </c:pt>
                      <c:pt idx="2215">
                        <c:v>9.3693347102470802E-5</c:v>
                      </c:pt>
                      <c:pt idx="2216">
                        <c:v>9.4874927717330203E-5</c:v>
                      </c:pt>
                      <c:pt idx="2217">
                        <c:v>9.6284007719832303E-5</c:v>
                      </c:pt>
                      <c:pt idx="2218">
                        <c:v>9.8367030321041998E-5</c:v>
                      </c:pt>
                      <c:pt idx="2219" formatCode="General">
                        <c:v>1.00644362070763E-4</c:v>
                      </c:pt>
                      <c:pt idx="2220" formatCode="General">
                        <c:v>1.02679496607781E-4</c:v>
                      </c:pt>
                      <c:pt idx="2221" formatCode="General">
                        <c:v>1.04494327171291E-4</c:v>
                      </c:pt>
                      <c:pt idx="2222" formatCode="General">
                        <c:v>1.07822421160012E-4</c:v>
                      </c:pt>
                      <c:pt idx="2223" formatCode="General">
                        <c:v>1.1029384091787199E-4</c:v>
                      </c:pt>
                      <c:pt idx="2224" formatCode="General">
                        <c:v>1.11939458574669E-4</c:v>
                      </c:pt>
                      <c:pt idx="2225" formatCode="General">
                        <c:v>1.10978304662269E-4</c:v>
                      </c:pt>
                      <c:pt idx="2226" formatCode="General">
                        <c:v>1.0653565176622301E-4</c:v>
                      </c:pt>
                      <c:pt idx="2227" formatCode="General">
                        <c:v>1.02144272034037E-4</c:v>
                      </c:pt>
                      <c:pt idx="2228">
                        <c:v>9.7798751745348101E-5</c:v>
                      </c:pt>
                      <c:pt idx="2229">
                        <c:v>9.3023630774130404E-5</c:v>
                      </c:pt>
                      <c:pt idx="2230">
                        <c:v>8.6951898091144504E-5</c:v>
                      </c:pt>
                      <c:pt idx="2231">
                        <c:v>8.0128885627966798E-5</c:v>
                      </c:pt>
                      <c:pt idx="2232">
                        <c:v>7.3291558993799803E-5</c:v>
                      </c:pt>
                      <c:pt idx="2233">
                        <c:v>6.6877016890699902E-5</c:v>
                      </c:pt>
                      <c:pt idx="2234">
                        <c:v>6.0867972493465997E-5</c:v>
                      </c:pt>
                      <c:pt idx="2235">
                        <c:v>5.5804864349384197E-5</c:v>
                      </c:pt>
                      <c:pt idx="2236">
                        <c:v>5.0987972057614101E-5</c:v>
                      </c:pt>
                      <c:pt idx="2237">
                        <c:v>4.6406156307424702E-5</c:v>
                      </c:pt>
                      <c:pt idx="2238">
                        <c:v>4.2308375137636201E-5</c:v>
                      </c:pt>
                      <c:pt idx="2239">
                        <c:v>3.84316085636719E-5</c:v>
                      </c:pt>
                      <c:pt idx="2240">
                        <c:v>3.47670184726649E-5</c:v>
                      </c:pt>
                      <c:pt idx="2241">
                        <c:v>3.1629197616964701E-5</c:v>
                      </c:pt>
                      <c:pt idx="2242">
                        <c:v>2.8664918527466102E-5</c:v>
                      </c:pt>
                      <c:pt idx="2243">
                        <c:v>2.5745730029724699E-5</c:v>
                      </c:pt>
                      <c:pt idx="2244">
                        <c:v>2.2889053542934999E-5</c:v>
                      </c:pt>
                      <c:pt idx="2245">
                        <c:v>2.31355042061485E-5</c:v>
                      </c:pt>
                      <c:pt idx="2246">
                        <c:v>2.4697923782119201E-5</c:v>
                      </c:pt>
                      <c:pt idx="2247">
                        <c:v>2.64686869071277E-5</c:v>
                      </c:pt>
                      <c:pt idx="2248">
                        <c:v>2.70515252608761E-5</c:v>
                      </c:pt>
                      <c:pt idx="2249">
                        <c:v>2.6506017390095599E-5</c:v>
                      </c:pt>
                      <c:pt idx="2250">
                        <c:v>2.5242263571161299E-5</c:v>
                      </c:pt>
                      <c:pt idx="2251">
                        <c:v>2.33797036489036E-5</c:v>
                      </c:pt>
                      <c:pt idx="2252">
                        <c:v>2.0944734942482999E-5</c:v>
                      </c:pt>
                      <c:pt idx="2253">
                        <c:v>1.7259410550126602E-5</c:v>
                      </c:pt>
                      <c:pt idx="2254">
                        <c:v>1.06615144324558E-5</c:v>
                      </c:pt>
                      <c:pt idx="2255">
                        <c:v>4.3167704190516998E-6</c:v>
                      </c:pt>
                      <c:pt idx="2256">
                        <c:v>6.2944118086439304E-7</c:v>
                      </c:pt>
                      <c:pt idx="2257">
                        <c:v>-2.9008827379091598E-6</c:v>
                      </c:pt>
                      <c:pt idx="2258">
                        <c:v>-6.2865413234864501E-6</c:v>
                      </c:pt>
                      <c:pt idx="2259">
                        <c:v>-1.03355833855041E-5</c:v>
                      </c:pt>
                      <c:pt idx="2260">
                        <c:v>-1.41338847858751E-5</c:v>
                      </c:pt>
                      <c:pt idx="2261">
                        <c:v>-1.6354466959634401E-5</c:v>
                      </c:pt>
                      <c:pt idx="2262">
                        <c:v>-1.82402780703693E-5</c:v>
                      </c:pt>
                      <c:pt idx="2263">
                        <c:v>-2.0172223134343701E-5</c:v>
                      </c:pt>
                      <c:pt idx="2264">
                        <c:v>-2.2149625513600098E-5</c:v>
                      </c:pt>
                      <c:pt idx="2265">
                        <c:v>-2.41422186516039E-5</c:v>
                      </c:pt>
                      <c:pt idx="2266">
                        <c:v>-2.6146025436586499E-5</c:v>
                      </c:pt>
                      <c:pt idx="2267">
                        <c:v>-2.7639698360543701E-5</c:v>
                      </c:pt>
                      <c:pt idx="2268">
                        <c:v>-2.89549103602928E-5</c:v>
                      </c:pt>
                      <c:pt idx="2269">
                        <c:v>-3.2118062583692501E-5</c:v>
                      </c:pt>
                      <c:pt idx="2270">
                        <c:v>-3.7023251940065403E-5</c:v>
                      </c:pt>
                      <c:pt idx="2271">
                        <c:v>-4.11681496443602E-5</c:v>
                      </c:pt>
                      <c:pt idx="2272">
                        <c:v>-4.5193954025635698E-5</c:v>
                      </c:pt>
                      <c:pt idx="2273">
                        <c:v>-4.91125671459293E-5</c:v>
                      </c:pt>
                      <c:pt idx="2274">
                        <c:v>-5.3967587453343098E-5</c:v>
                      </c:pt>
                      <c:pt idx="2275">
                        <c:v>-5.61685579320161E-5</c:v>
                      </c:pt>
                      <c:pt idx="2276">
                        <c:v>-5.5386703895217098E-5</c:v>
                      </c:pt>
                      <c:pt idx="2277">
                        <c:v>-5.3309097443384803E-5</c:v>
                      </c:pt>
                      <c:pt idx="2278">
                        <c:v>-5.2933374893254803E-5</c:v>
                      </c:pt>
                      <c:pt idx="2279">
                        <c:v>-5.4175495049775203E-5</c:v>
                      </c:pt>
                      <c:pt idx="2280">
                        <c:v>-5.6879695327599401E-5</c:v>
                      </c:pt>
                      <c:pt idx="2281">
                        <c:v>-5.9146535474620603E-5</c:v>
                      </c:pt>
                      <c:pt idx="2282">
                        <c:v>-6.0994672492189403E-5</c:v>
                      </c:pt>
                      <c:pt idx="2283">
                        <c:v>-6.1989617634252504E-5</c:v>
                      </c:pt>
                      <c:pt idx="2284">
                        <c:v>-6.2619319669169205E-5</c:v>
                      </c:pt>
                      <c:pt idx="2285">
                        <c:v>-6.2877213112357705E-5</c:v>
                      </c:pt>
                      <c:pt idx="2286">
                        <c:v>-5.8903136614570901E-5</c:v>
                      </c:pt>
                      <c:pt idx="2287">
                        <c:v>-5.5631364633892697E-5</c:v>
                      </c:pt>
                      <c:pt idx="2288">
                        <c:v>-5.3033855338064697E-5</c:v>
                      </c:pt>
                      <c:pt idx="2289">
                        <c:v>-5.1913311389755699E-5</c:v>
                      </c:pt>
                      <c:pt idx="2290">
                        <c:v>-5.0005111800937397E-5</c:v>
                      </c:pt>
                      <c:pt idx="2291">
                        <c:v>-4.5494618615700002E-5</c:v>
                      </c:pt>
                      <c:pt idx="2292">
                        <c:v>-4.1339957929754303E-5</c:v>
                      </c:pt>
                      <c:pt idx="2293">
                        <c:v>-3.7526851475465398E-5</c:v>
                      </c:pt>
                      <c:pt idx="2294">
                        <c:v>-3.4510529387609602E-5</c:v>
                      </c:pt>
                      <c:pt idx="2295">
                        <c:v>-3.1274025564590699E-5</c:v>
                      </c:pt>
                      <c:pt idx="2296">
                        <c:v>-2.8122141255550001E-5</c:v>
                      </c:pt>
                      <c:pt idx="2297">
                        <c:v>-2.5050578971206798E-5</c:v>
                      </c:pt>
                      <c:pt idx="2298">
                        <c:v>-2.2045062057168299E-5</c:v>
                      </c:pt>
                      <c:pt idx="2299">
                        <c:v>-1.9188611626317599E-5</c:v>
                      </c:pt>
                      <c:pt idx="2300">
                        <c:v>-1.6483317267821601E-5</c:v>
                      </c:pt>
                      <c:pt idx="2301">
                        <c:v>-1.5349810289171201E-5</c:v>
                      </c:pt>
                      <c:pt idx="2302">
                        <c:v>-1.43587910153995E-5</c:v>
                      </c:pt>
                      <c:pt idx="2303">
                        <c:v>-1.30657725676102E-5</c:v>
                      </c:pt>
                      <c:pt idx="2304">
                        <c:v>-1.12212392764752E-5</c:v>
                      </c:pt>
                      <c:pt idx="2305">
                        <c:v>-9.0081694500717593E-6</c:v>
                      </c:pt>
                      <c:pt idx="2306">
                        <c:v>-6.9853549344860803E-6</c:v>
                      </c:pt>
                      <c:pt idx="2307">
                        <c:v>-5.1432293629622198E-6</c:v>
                      </c:pt>
                      <c:pt idx="2308">
                        <c:v>-3.3952851522187198E-6</c:v>
                      </c:pt>
                      <c:pt idx="2309">
                        <c:v>-1.8201155573382001E-6</c:v>
                      </c:pt>
                      <c:pt idx="2310">
                        <c:v>-2.2513523230207298E-8</c:v>
                      </c:pt>
                      <c:pt idx="2311">
                        <c:v>1.21918064587558E-6</c:v>
                      </c:pt>
                      <c:pt idx="2312">
                        <c:v>1.9259611824838801E-6</c:v>
                      </c:pt>
                      <c:pt idx="2313">
                        <c:v>1.07581375192181E-6</c:v>
                      </c:pt>
                      <c:pt idx="2314">
                        <c:v>-8.7384712609984005E-7</c:v>
                      </c:pt>
                      <c:pt idx="2315">
                        <c:v>-3.8607994701769896E-6</c:v>
                      </c:pt>
                      <c:pt idx="2316">
                        <c:v>-6.7695596681375304E-6</c:v>
                      </c:pt>
                      <c:pt idx="2317">
                        <c:v>-9.6036299721228407E-6</c:v>
                      </c:pt>
                      <c:pt idx="2318">
                        <c:v>-1.2434501137865001E-5</c:v>
                      </c:pt>
                      <c:pt idx="2319">
                        <c:v>-1.5512285114994598E-5</c:v>
                      </c:pt>
                      <c:pt idx="2320">
                        <c:v>-1.7308799554747701E-5</c:v>
                      </c:pt>
                      <c:pt idx="2321">
                        <c:v>-1.8649518381986402E-5</c:v>
                      </c:pt>
                      <c:pt idx="2322">
                        <c:v>-1.9915137546243301E-5</c:v>
                      </c:pt>
                      <c:pt idx="2323">
                        <c:v>-2.1091117649320501E-5</c:v>
                      </c:pt>
                      <c:pt idx="2324">
                        <c:v>-1.9252602295579799E-5</c:v>
                      </c:pt>
                      <c:pt idx="2325">
                        <c:v>-1.7824921624695201E-5</c:v>
                      </c:pt>
                      <c:pt idx="2326">
                        <c:v>-1.6790201468505101E-5</c:v>
                      </c:pt>
                      <c:pt idx="2327">
                        <c:v>-1.6538104418357299E-5</c:v>
                      </c:pt>
                      <c:pt idx="2328">
                        <c:v>-1.78626487649402E-5</c:v>
                      </c:pt>
                      <c:pt idx="2329">
                        <c:v>-1.8551848764741401E-5</c:v>
                      </c:pt>
                      <c:pt idx="2330">
                        <c:v>-1.83270015095637E-5</c:v>
                      </c:pt>
                      <c:pt idx="2331">
                        <c:v>-1.70289723077572E-5</c:v>
                      </c:pt>
                      <c:pt idx="2332">
                        <c:v>-1.5514203454867798E-5</c:v>
                      </c:pt>
                      <c:pt idx="2333">
                        <c:v>-1.3795762197432799E-5</c:v>
                      </c:pt>
                      <c:pt idx="2334">
                        <c:v>-1.2284851190818601E-5</c:v>
                      </c:pt>
                      <c:pt idx="2335">
                        <c:v>-1.0972505730985701E-5</c:v>
                      </c:pt>
                      <c:pt idx="2336">
                        <c:v>-1.01391855894153E-5</c:v>
                      </c:pt>
                      <c:pt idx="2337">
                        <c:v>-9.2549041422459708E-6</c:v>
                      </c:pt>
                      <c:pt idx="2338">
                        <c:v>-7.3691984075759404E-6</c:v>
                      </c:pt>
                      <c:pt idx="2339">
                        <c:v>-5.0135349234504497E-6</c:v>
                      </c:pt>
                      <c:pt idx="2340">
                        <c:v>-2.9564098148723101E-6</c:v>
                      </c:pt>
                      <c:pt idx="2341">
                        <c:v>-1.1840111696881899E-6</c:v>
                      </c:pt>
                      <c:pt idx="2342">
                        <c:v>1.11422084260931E-7</c:v>
                      </c:pt>
                      <c:pt idx="2343">
                        <c:v>3.3875294198151998E-7</c:v>
                      </c:pt>
                      <c:pt idx="2344">
                        <c:v>2.1452382261519199E-7</c:v>
                      </c:pt>
                      <c:pt idx="2345">
                        <c:v>1.6639837156443801E-6</c:v>
                      </c:pt>
                      <c:pt idx="2346">
                        <c:v>3.1921529405029801E-6</c:v>
                      </c:pt>
                      <c:pt idx="2347">
                        <c:v>4.7193495152988603E-6</c:v>
                      </c:pt>
                      <c:pt idx="2348">
                        <c:v>6.2028321350925201E-6</c:v>
                      </c:pt>
                      <c:pt idx="2349">
                        <c:v>6.9284218372251904E-6</c:v>
                      </c:pt>
                      <c:pt idx="2350">
                        <c:v>6.9387272993604E-6</c:v>
                      </c:pt>
                      <c:pt idx="2351">
                        <c:v>6.98968899661187E-6</c:v>
                      </c:pt>
                      <c:pt idx="2352">
                        <c:v>7.0360393010501801E-6</c:v>
                      </c:pt>
                      <c:pt idx="2353">
                        <c:v>7.0763952525836699E-6</c:v>
                      </c:pt>
                      <c:pt idx="2354">
                        <c:v>6.8603937512781702E-6</c:v>
                      </c:pt>
                      <c:pt idx="2355">
                        <c:v>7.9171811111597207E-6</c:v>
                      </c:pt>
                      <c:pt idx="2356">
                        <c:v>9.2245137803392095E-6</c:v>
                      </c:pt>
                      <c:pt idx="2357">
                        <c:v>1.05097766809727E-5</c:v>
                      </c:pt>
                      <c:pt idx="2358">
                        <c:v>1.1772751387877501E-5</c:v>
                      </c:pt>
                      <c:pt idx="2359">
                        <c:v>1.2818975774765901E-5</c:v>
                      </c:pt>
                      <c:pt idx="2360">
                        <c:v>1.36772725660931E-5</c:v>
                      </c:pt>
                      <c:pt idx="2361">
                        <c:v>1.7290254343242599E-5</c:v>
                      </c:pt>
                      <c:pt idx="2362">
                        <c:v>2.2198967842427699E-5</c:v>
                      </c:pt>
                      <c:pt idx="2363">
                        <c:v>2.6441674539413298E-5</c:v>
                      </c:pt>
                      <c:pt idx="2364">
                        <c:v>3.0048306352358501E-5</c:v>
                      </c:pt>
                      <c:pt idx="2365">
                        <c:v>3.2603980819070899E-5</c:v>
                      </c:pt>
                      <c:pt idx="2366">
                        <c:v>3.3358118910796203E-5</c:v>
                      </c:pt>
                      <c:pt idx="2367">
                        <c:v>3.14195648197704E-5</c:v>
                      </c:pt>
                      <c:pt idx="2368">
                        <c:v>2.9344150123353201E-5</c:v>
                      </c:pt>
                      <c:pt idx="2369">
                        <c:v>2.71363788668116E-5</c:v>
                      </c:pt>
                      <c:pt idx="2370">
                        <c:v>2.44532302227213E-5</c:v>
                      </c:pt>
                      <c:pt idx="2371">
                        <c:v>2.2905474265036801E-5</c:v>
                      </c:pt>
                      <c:pt idx="2372">
                        <c:v>2.1956724176097199E-5</c:v>
                      </c:pt>
                      <c:pt idx="2373">
                        <c:v>2.1578089958354601E-5</c:v>
                      </c:pt>
                      <c:pt idx="2374">
                        <c:v>2.1830391876941802E-5</c:v>
                      </c:pt>
                      <c:pt idx="2375">
                        <c:v>2.3120530524361301E-5</c:v>
                      </c:pt>
                      <c:pt idx="2376">
                        <c:v>2.53960548650944E-5</c:v>
                      </c:pt>
                      <c:pt idx="2377">
                        <c:v>2.8385308891933001E-5</c:v>
                      </c:pt>
                      <c:pt idx="2378">
                        <c:v>3.1271814613079702E-5</c:v>
                      </c:pt>
                      <c:pt idx="2379">
                        <c:v>3.4064661003741703E-5</c:v>
                      </c:pt>
                      <c:pt idx="2380">
                        <c:v>3.7678771080263402E-5</c:v>
                      </c:pt>
                      <c:pt idx="2381">
                        <c:v>4.1722767603552299E-5</c:v>
                      </c:pt>
                      <c:pt idx="2382">
                        <c:v>4.5555067745365802E-5</c:v>
                      </c:pt>
                      <c:pt idx="2383">
                        <c:v>4.9183892386515499E-5</c:v>
                      </c:pt>
                      <c:pt idx="2384">
                        <c:v>5.2296156195116E-5</c:v>
                      </c:pt>
                      <c:pt idx="2385">
                        <c:v>5.3815297262962603E-5</c:v>
                      </c:pt>
                      <c:pt idx="2386">
                        <c:v>5.4724716995323803E-5</c:v>
                      </c:pt>
                      <c:pt idx="2387">
                        <c:v>5.41101831849752E-5</c:v>
                      </c:pt>
                      <c:pt idx="2388">
                        <c:v>5.3784848082098802E-5</c:v>
                      </c:pt>
                      <c:pt idx="2389">
                        <c:v>5.3473174400902399E-5</c:v>
                      </c:pt>
                      <c:pt idx="2390">
                        <c:v>5.31706053136516E-5</c:v>
                      </c:pt>
                      <c:pt idx="2391">
                        <c:v>5.2277645150914002E-5</c:v>
                      </c:pt>
                      <c:pt idx="2392">
                        <c:v>5.2341799156801402E-5</c:v>
                      </c:pt>
                      <c:pt idx="2393">
                        <c:v>5.2574439042077598E-5</c:v>
                      </c:pt>
                      <c:pt idx="2394">
                        <c:v>5.2814076097518199E-5</c:v>
                      </c:pt>
                      <c:pt idx="2395">
                        <c:v>5.2874763452948398E-5</c:v>
                      </c:pt>
                      <c:pt idx="2396">
                        <c:v>5.2753944591082301E-5</c:v>
                      </c:pt>
                      <c:pt idx="2397">
                        <c:v>5.0640483079815201E-5</c:v>
                      </c:pt>
                      <c:pt idx="2398">
                        <c:v>4.9467568559508202E-5</c:v>
                      </c:pt>
                      <c:pt idx="2399">
                        <c:v>5.0386565582137597E-5</c:v>
                      </c:pt>
                      <c:pt idx="2400">
                        <c:v>5.3284401901667498E-5</c:v>
                      </c:pt>
                      <c:pt idx="2401">
                        <c:v>5.62887338572702E-5</c:v>
                      </c:pt>
                      <c:pt idx="2402">
                        <c:v>5.91675640647188E-5</c:v>
                      </c:pt>
                      <c:pt idx="2403">
                        <c:v>6.1369421931271905E-5</c:v>
                      </c:pt>
                      <c:pt idx="2404">
                        <c:v>6.2931043782084198E-5</c:v>
                      </c:pt>
                      <c:pt idx="2405">
                        <c:v>6.4446082627360601E-5</c:v>
                      </c:pt>
                      <c:pt idx="2406">
                        <c:v>6.5759921801045006E-5</c:v>
                      </c:pt>
                      <c:pt idx="2407">
                        <c:v>6.6880446218657303E-5</c:v>
                      </c:pt>
                      <c:pt idx="2408">
                        <c:v>6.7722037805314705E-5</c:v>
                      </c:pt>
                      <c:pt idx="2409">
                        <c:v>6.8007822170389402E-5</c:v>
                      </c:pt>
                      <c:pt idx="2410">
                        <c:v>6.9563663373527901E-5</c:v>
                      </c:pt>
                      <c:pt idx="2411">
                        <c:v>7.1503436868851705E-5</c:v>
                      </c:pt>
                      <c:pt idx="2412">
                        <c:v>7.2639744430040906E-5</c:v>
                      </c:pt>
                      <c:pt idx="2413">
                        <c:v>7.3019524485038896E-5</c:v>
                      </c:pt>
                      <c:pt idx="2414">
                        <c:v>7.3987431676257397E-5</c:v>
                      </c:pt>
                      <c:pt idx="2415">
                        <c:v>7.4751954199107304E-5</c:v>
                      </c:pt>
                      <c:pt idx="2416">
                        <c:v>7.5319182640138394E-5</c:v>
                      </c:pt>
                      <c:pt idx="2417">
                        <c:v>7.5069489362413096E-5</c:v>
                      </c:pt>
                      <c:pt idx="2418">
                        <c:v>7.4371033709956305E-5</c:v>
                      </c:pt>
                      <c:pt idx="2419">
                        <c:v>7.6840897408068798E-5</c:v>
                      </c:pt>
                      <c:pt idx="2420">
                        <c:v>7.9450515795369001E-5</c:v>
                      </c:pt>
                      <c:pt idx="2421">
                        <c:v>8.2103348591674403E-5</c:v>
                      </c:pt>
                      <c:pt idx="2422">
                        <c:v>8.4449297898108095E-5</c:v>
                      </c:pt>
                      <c:pt idx="2423">
                        <c:v>8.6505251459434695E-5</c:v>
                      </c:pt>
                      <c:pt idx="2424">
                        <c:v>8.8757553427097502E-5</c:v>
                      </c:pt>
                      <c:pt idx="2425">
                        <c:v>8.9982106418410698E-5</c:v>
                      </c:pt>
                      <c:pt idx="2426">
                        <c:v>9.0221998788576899E-5</c:v>
                      </c:pt>
                      <c:pt idx="2427">
                        <c:v>8.8249178005367704E-5</c:v>
                      </c:pt>
                      <c:pt idx="2428">
                        <c:v>8.4902475475099703E-5</c:v>
                      </c:pt>
                      <c:pt idx="2429">
                        <c:v>8.3282878846299994E-5</c:v>
                      </c:pt>
                      <c:pt idx="2430">
                        <c:v>8.1768647935550503E-5</c:v>
                      </c:pt>
                      <c:pt idx="2431">
                        <c:v>8.0313824511253003E-5</c:v>
                      </c:pt>
                      <c:pt idx="2432">
                        <c:v>7.8920661005553797E-5</c:v>
                      </c:pt>
                      <c:pt idx="2433">
                        <c:v>7.8428272281676605E-5</c:v>
                      </c:pt>
                      <c:pt idx="2434">
                        <c:v>7.9002839130452E-5</c:v>
                      </c:pt>
                      <c:pt idx="2435">
                        <c:v>7.9786505015829798E-5</c:v>
                      </c:pt>
                      <c:pt idx="2436">
                        <c:v>8.0597371065644195E-5</c:v>
                      </c:pt>
                      <c:pt idx="2437">
                        <c:v>8.0113348093827495E-5</c:v>
                      </c:pt>
                      <c:pt idx="2438">
                        <c:v>7.8403184750241894E-5</c:v>
                      </c:pt>
                      <c:pt idx="2439">
                        <c:v>7.6660770093465099E-5</c:v>
                      </c:pt>
                      <c:pt idx="2440">
                        <c:v>7.4886589543223106E-5</c:v>
                      </c:pt>
                      <c:pt idx="2441">
                        <c:v>7.2909540023226795E-5</c:v>
                      </c:pt>
                      <c:pt idx="2442">
                        <c:v>7.1503875220993196E-5</c:v>
                      </c:pt>
                      <c:pt idx="2443">
                        <c:v>7.0184332971290301E-5</c:v>
                      </c:pt>
                      <c:pt idx="2444">
                        <c:v>6.8951939468709801E-5</c:v>
                      </c:pt>
                      <c:pt idx="2445">
                        <c:v>6.8433113570273899E-5</c:v>
                      </c:pt>
                      <c:pt idx="2446">
                        <c:v>6.82426850898691E-5</c:v>
                      </c:pt>
                      <c:pt idx="2447">
                        <c:v>6.8103642205748902E-5</c:v>
                      </c:pt>
                      <c:pt idx="2448">
                        <c:v>6.8021927872764494E-5</c:v>
                      </c:pt>
                      <c:pt idx="2449">
                        <c:v>6.9333535505193406E-5</c:v>
                      </c:pt>
                      <c:pt idx="2450">
                        <c:v>7.0578378990294999E-5</c:v>
                      </c:pt>
                      <c:pt idx="2451">
                        <c:v>7.1755748867050802E-5</c:v>
                      </c:pt>
                      <c:pt idx="2452">
                        <c:v>7.2219993956421002E-5</c:v>
                      </c:pt>
                      <c:pt idx="2453">
                        <c:v>7.2528803776711497E-5</c:v>
                      </c:pt>
                      <c:pt idx="2454">
                        <c:v>7.2710932619782996E-5</c:v>
                      </c:pt>
                      <c:pt idx="2455">
                        <c:v>7.2775220675004197E-5</c:v>
                      </c:pt>
                      <c:pt idx="2456">
                        <c:v>7.3184236547866401E-5</c:v>
                      </c:pt>
                      <c:pt idx="2457">
                        <c:v>7.3916978501029404E-5</c:v>
                      </c:pt>
                      <c:pt idx="2458">
                        <c:v>7.4288065811309003E-5</c:v>
                      </c:pt>
                      <c:pt idx="2459">
                        <c:v>7.4310733245411896E-5</c:v>
                      </c:pt>
                      <c:pt idx="2460">
                        <c:v>7.3273905409700299E-5</c:v>
                      </c:pt>
                      <c:pt idx="2461">
                        <c:v>7.2064841345477994E-5</c:v>
                      </c:pt>
                      <c:pt idx="2462">
                        <c:v>7.0435785841419199E-5</c:v>
                      </c:pt>
                      <c:pt idx="2463">
                        <c:v>6.9079304824159194E-5</c:v>
                      </c:pt>
                      <c:pt idx="2464">
                        <c:v>6.7557497562959899E-5</c:v>
                      </c:pt>
                      <c:pt idx="2465">
                        <c:v>6.58758177124904E-5</c:v>
                      </c:pt>
                      <c:pt idx="2466">
                        <c:v>6.3525874628518006E-5</c:v>
                      </c:pt>
                      <c:pt idx="2467">
                        <c:v>5.9989036873045203E-5</c:v>
                      </c:pt>
                      <c:pt idx="2468">
                        <c:v>5.7240936514285298E-5</c:v>
                      </c:pt>
                      <c:pt idx="2469">
                        <c:v>5.5846610679546198E-5</c:v>
                      </c:pt>
                      <c:pt idx="2470">
                        <c:v>5.4756605103781998E-5</c:v>
                      </c:pt>
                      <c:pt idx="2471">
                        <c:v>5.3520817704630701E-5</c:v>
                      </c:pt>
                      <c:pt idx="2472">
                        <c:v>5.2142996822960103E-5</c:v>
                      </c:pt>
                      <c:pt idx="2473">
                        <c:v>5.0195625486487003E-5</c:v>
                      </c:pt>
                      <c:pt idx="2474">
                        <c:v>4.7783595505463097E-5</c:v>
                      </c:pt>
                      <c:pt idx="2475">
                        <c:v>4.6380883189663201E-5</c:v>
                      </c:pt>
                      <c:pt idx="2476">
                        <c:v>4.5376478818375202E-5</c:v>
                      </c:pt>
                      <c:pt idx="2477">
                        <c:v>4.3888589277860798E-5</c:v>
                      </c:pt>
                      <c:pt idx="2478">
                        <c:v>4.1940192098638898E-5</c:v>
                      </c:pt>
                      <c:pt idx="2479">
                        <c:v>3.94330602456928E-5</c:v>
                      </c:pt>
                      <c:pt idx="2480">
                        <c:v>3.70907830406249E-5</c:v>
                      </c:pt>
                      <c:pt idx="2481">
                        <c:v>3.4794847570277403E-5</c:v>
                      </c:pt>
                      <c:pt idx="2482">
                        <c:v>3.2534903926744698E-5</c:v>
                      </c:pt>
                      <c:pt idx="2483">
                        <c:v>2.9040837701144501E-5</c:v>
                      </c:pt>
                      <c:pt idx="2484">
                        <c:v>2.66879601166587E-5</c:v>
                      </c:pt>
                      <c:pt idx="2485">
                        <c:v>2.6451905552010301E-5</c:v>
                      </c:pt>
                      <c:pt idx="2486">
                        <c:v>2.6535119188769402E-5</c:v>
                      </c:pt>
                      <c:pt idx="2487">
                        <c:v>2.7385712504563799E-5</c:v>
                      </c:pt>
                      <c:pt idx="2488">
                        <c:v>2.8351310347987801E-5</c:v>
                      </c:pt>
                      <c:pt idx="2489">
                        <c:v>2.9425452654756001E-5</c:v>
                      </c:pt>
                      <c:pt idx="2490">
                        <c:v>3.0509827520789599E-5</c:v>
                      </c:pt>
                      <c:pt idx="2491">
                        <c:v>3.1608612275502E-5</c:v>
                      </c:pt>
                      <c:pt idx="2492">
                        <c:v>3.3440952173066899E-5</c:v>
                      </c:pt>
                      <c:pt idx="2493">
                        <c:v>3.5809959664996702E-5</c:v>
                      </c:pt>
                      <c:pt idx="2494">
                        <c:v>3.7917080701826701E-5</c:v>
                      </c:pt>
                      <c:pt idx="2495">
                        <c:v>3.9767756741805497E-5</c:v>
                      </c:pt>
                      <c:pt idx="2496">
                        <c:v>4.0121357727561302E-5</c:v>
                      </c:pt>
                      <c:pt idx="2497">
                        <c:v>3.8396022064883303E-5</c:v>
                      </c:pt>
                      <c:pt idx="2498">
                        <c:v>3.4978216203906303E-5</c:v>
                      </c:pt>
                      <c:pt idx="2499">
                        <c:v>3.3009316224161503E-5</c:v>
                      </c:pt>
                      <c:pt idx="2500">
                        <c:v>3.4365380953169902E-5</c:v>
                      </c:pt>
                      <c:pt idx="2501">
                        <c:v>3.6783254104716899E-5</c:v>
                      </c:pt>
                      <c:pt idx="2502">
                        <c:v>3.90412701618097E-5</c:v>
                      </c:pt>
                      <c:pt idx="2503">
                        <c:v>4.11436162083409E-5</c:v>
                      </c:pt>
                      <c:pt idx="2504">
                        <c:v>4.2556520048098203E-5</c:v>
                      </c:pt>
                      <c:pt idx="2505">
                        <c:v>4.2723624714667303E-5</c:v>
                      </c:pt>
                      <c:pt idx="2506">
                        <c:v>4.3015815685741303E-5</c:v>
                      </c:pt>
                      <c:pt idx="2507">
                        <c:v>4.4084888141524598E-5</c:v>
                      </c:pt>
                      <c:pt idx="2508">
                        <c:v>4.6472025159932302E-5</c:v>
                      </c:pt>
                      <c:pt idx="2509">
                        <c:v>4.9123820954855302E-5</c:v>
                      </c:pt>
                      <c:pt idx="2510">
                        <c:v>5.2026888946813702E-5</c:v>
                      </c:pt>
                      <c:pt idx="2511">
                        <c:v>5.5103754729873898E-5</c:v>
                      </c:pt>
                      <c:pt idx="2512">
                        <c:v>5.7864338164239002E-5</c:v>
                      </c:pt>
                      <c:pt idx="2513">
                        <c:v>6.0312762145075899E-5</c:v>
                      </c:pt>
                      <c:pt idx="2514">
                        <c:v>6.0856480841607201E-5</c:v>
                      </c:pt>
                      <c:pt idx="2515">
                        <c:v>6.1566787925323497E-5</c:v>
                      </c:pt>
                      <c:pt idx="2516">
                        <c:v>6.2097761597365304E-5</c:v>
                      </c:pt>
                      <c:pt idx="2517">
                        <c:v>6.2458221045642704E-5</c:v>
                      </c:pt>
                      <c:pt idx="2518">
                        <c:v>6.26255336604956E-5</c:v>
                      </c:pt>
                      <c:pt idx="2519">
                        <c:v>6.2767340803028502E-5</c:v>
                      </c:pt>
                      <c:pt idx="2520">
                        <c:v>6.0246743314845499E-5</c:v>
                      </c:pt>
                      <c:pt idx="2521">
                        <c:v>5.82029579209428E-5</c:v>
                      </c:pt>
                      <c:pt idx="2522">
                        <c:v>5.6898191456772002E-5</c:v>
                      </c:pt>
                      <c:pt idx="2523">
                        <c:v>5.5594103730513E-5</c:v>
                      </c:pt>
                      <c:pt idx="2524">
                        <c:v>5.4285883294737103E-5</c:v>
                      </c:pt>
                      <c:pt idx="2525">
                        <c:v>5.2170433982193102E-5</c:v>
                      </c:pt>
                      <c:pt idx="2526">
                        <c:v>5.0382391874203402E-5</c:v>
                      </c:pt>
                      <c:pt idx="2527">
                        <c:v>4.8344452268771801E-5</c:v>
                      </c:pt>
                      <c:pt idx="2528">
                        <c:v>4.60564378618647E-5</c:v>
                      </c:pt>
                      <c:pt idx="2529">
                        <c:v>4.1539328780101197E-5</c:v>
                      </c:pt>
                      <c:pt idx="2530">
                        <c:v>3.8729246339631902E-5</c:v>
                      </c:pt>
                      <c:pt idx="2531">
                        <c:v>3.7178677663109698E-5</c:v>
                      </c:pt>
                      <c:pt idx="2532">
                        <c:v>3.62049942831746E-5</c:v>
                      </c:pt>
                      <c:pt idx="2533">
                        <c:v>3.4916826033632102E-5</c:v>
                      </c:pt>
                      <c:pt idx="2534">
                        <c:v>3.3321114654741303E-5</c:v>
                      </c:pt>
                      <c:pt idx="2535">
                        <c:v>3.00263461005613E-5</c:v>
                      </c:pt>
                      <c:pt idx="2536">
                        <c:v>2.79821322287716E-5</c:v>
                      </c:pt>
                      <c:pt idx="2537">
                        <c:v>2.6384628096403301E-5</c:v>
                      </c:pt>
                      <c:pt idx="2538">
                        <c:v>2.4841833576730998E-5</c:v>
                      </c:pt>
                      <c:pt idx="2539">
                        <c:v>2.33511121163462E-5</c:v>
                      </c:pt>
                      <c:pt idx="2540">
                        <c:v>2.18498294792129E-5</c:v>
                      </c:pt>
                      <c:pt idx="2541">
                        <c:v>2.1291117682181E-5</c:v>
                      </c:pt>
                      <c:pt idx="2542">
                        <c:v>2.06972339551366E-5</c:v>
                      </c:pt>
                      <c:pt idx="2543">
                        <c:v>2.0069154277884E-5</c:v>
                      </c:pt>
                      <c:pt idx="2544">
                        <c:v>1.9241570150590701E-5</c:v>
                      </c:pt>
                      <c:pt idx="2545">
                        <c:v>1.85853131484172E-5</c:v>
                      </c:pt>
                      <c:pt idx="2546">
                        <c:v>1.83545543707972E-5</c:v>
                      </c:pt>
                      <c:pt idx="2547">
                        <c:v>1.8527153578167101E-5</c:v>
                      </c:pt>
                      <c:pt idx="2548">
                        <c:v>1.88672433913638E-5</c:v>
                      </c:pt>
                      <c:pt idx="2549">
                        <c:v>1.9098544079851901E-5</c:v>
                      </c:pt>
                      <c:pt idx="2550">
                        <c:v>1.9234229313561801E-5</c:v>
                      </c:pt>
                      <c:pt idx="2551">
                        <c:v>2.0752100863775699E-5</c:v>
                      </c:pt>
                      <c:pt idx="2552">
                        <c:v>2.1868984564616899E-5</c:v>
                      </c:pt>
                      <c:pt idx="2553">
                        <c:v>2.2602230323539298E-5</c:v>
                      </c:pt>
                      <c:pt idx="2554">
                        <c:v>2.24589492328722E-5</c:v>
                      </c:pt>
                      <c:pt idx="2555">
                        <c:v>2.2255100850296501E-5</c:v>
                      </c:pt>
                      <c:pt idx="2556">
                        <c:v>2.1994602612256099E-5</c:v>
                      </c:pt>
                      <c:pt idx="2557">
                        <c:v>2.1829550477314201E-5</c:v>
                      </c:pt>
                      <c:pt idx="2558">
                        <c:v>2.1297823084904402E-5</c:v>
                      </c:pt>
                      <c:pt idx="2559">
                        <c:v>2.04186485092953E-5</c:v>
                      </c:pt>
                      <c:pt idx="2560">
                        <c:v>1.9405355235342801E-5</c:v>
                      </c:pt>
                      <c:pt idx="2561">
                        <c:v>1.8221094190551701E-5</c:v>
                      </c:pt>
                      <c:pt idx="2562">
                        <c:v>1.6876901205958501E-5</c:v>
                      </c:pt>
                      <c:pt idx="2563">
                        <c:v>1.59450678504217E-5</c:v>
                      </c:pt>
                      <c:pt idx="2564">
                        <c:v>1.5191170686050499E-5</c:v>
                      </c:pt>
                      <c:pt idx="2565">
                        <c:v>1.49538053279049E-5</c:v>
                      </c:pt>
                      <c:pt idx="2566">
                        <c:v>1.4719005872546501E-5</c:v>
                      </c:pt>
                      <c:pt idx="2567">
                        <c:v>1.448334973447E-5</c:v>
                      </c:pt>
                      <c:pt idx="2568">
                        <c:v>1.3659590203381499E-5</c:v>
                      </c:pt>
                      <c:pt idx="2569">
                        <c:v>1.3056022418844E-5</c:v>
                      </c:pt>
                      <c:pt idx="2570">
                        <c:v>1.3613862233867201E-5</c:v>
                      </c:pt>
                      <c:pt idx="2571">
                        <c:v>1.43353759880695E-5</c:v>
                      </c:pt>
                      <c:pt idx="2572">
                        <c:v>1.4898557201561199E-5</c:v>
                      </c:pt>
                      <c:pt idx="2573">
                        <c:v>1.5313244444961499E-5</c:v>
                      </c:pt>
                      <c:pt idx="2574">
                        <c:v>1.5910562241483698E-5</c:v>
                      </c:pt>
                      <c:pt idx="2575">
                        <c:v>1.6219028773005502E-5</c:v>
                      </c:pt>
                      <c:pt idx="2576">
                        <c:v>1.6262268554283E-5</c:v>
                      </c:pt>
                      <c:pt idx="2577">
                        <c:v>1.7619364440049301E-5</c:v>
                      </c:pt>
                      <c:pt idx="2578">
                        <c:v>2.05669974511645E-5</c:v>
                      </c:pt>
                      <c:pt idx="2579">
                        <c:v>2.3756124568376401E-5</c:v>
                      </c:pt>
                      <c:pt idx="2580">
                        <c:v>2.6304560092217401E-5</c:v>
                      </c:pt>
                      <c:pt idx="2581">
                        <c:v>2.8236959057881599E-5</c:v>
                      </c:pt>
                      <c:pt idx="2582">
                        <c:v>2.8727424232414498E-5</c:v>
                      </c:pt>
                      <c:pt idx="2583">
                        <c:v>2.9877954894709899E-5</c:v>
                      </c:pt>
                      <c:pt idx="2584">
                        <c:v>3.1187916336541298E-5</c:v>
                      </c:pt>
                      <c:pt idx="2585">
                        <c:v>3.1755253398636902E-5</c:v>
                      </c:pt>
                      <c:pt idx="2586">
                        <c:v>3.1624265036350303E-5</c:v>
                      </c:pt>
                      <c:pt idx="2587">
                        <c:v>3.2107742224511198E-5</c:v>
                      </c:pt>
                      <c:pt idx="2588">
                        <c:v>3.26746196704288E-5</c:v>
                      </c:pt>
                      <c:pt idx="2589">
                        <c:v>3.3317190754453797E-5</c:v>
                      </c:pt>
                      <c:pt idx="2590">
                        <c:v>3.3346116723936102E-5</c:v>
                      </c:pt>
                      <c:pt idx="2591">
                        <c:v>3.2783673170656297E-5</c:v>
                      </c:pt>
                      <c:pt idx="2592">
                        <c:v>3.0479299454158499E-5</c:v>
                      </c:pt>
                      <c:pt idx="2593">
                        <c:v>2.76438930189123E-5</c:v>
                      </c:pt>
                      <c:pt idx="2594">
                        <c:v>2.6384700282853E-5</c:v>
                      </c:pt>
                      <c:pt idx="2595">
                        <c:v>2.5898467202044699E-5</c:v>
                      </c:pt>
                      <c:pt idx="2596">
                        <c:v>2.7833609454495801E-5</c:v>
                      </c:pt>
                      <c:pt idx="2597">
                        <c:v>3.0218464846686301E-5</c:v>
                      </c:pt>
                      <c:pt idx="2598">
                        <c:v>3.3027703981435497E-5</c:v>
                      </c:pt>
                      <c:pt idx="2599">
                        <c:v>3.5690140958798099E-5</c:v>
                      </c:pt>
                      <c:pt idx="2600">
                        <c:v>3.8206099763813502E-5</c:v>
                      </c:pt>
                      <c:pt idx="2601">
                        <c:v>3.9472573608243699E-5</c:v>
                      </c:pt>
                      <c:pt idx="2602">
                        <c:v>4.03463936019496E-5</c:v>
                      </c:pt>
                      <c:pt idx="2603">
                        <c:v>4.08550475328196E-5</c:v>
                      </c:pt>
                      <c:pt idx="2604">
                        <c:v>4.2340379091307199E-5</c:v>
                      </c:pt>
                      <c:pt idx="2605">
                        <c:v>4.4296659872631801E-5</c:v>
                      </c:pt>
                      <c:pt idx="2606">
                        <c:v>4.6398388331109001E-5</c:v>
                      </c:pt>
                      <c:pt idx="2607">
                        <c:v>4.7294019940367599E-5</c:v>
                      </c:pt>
                      <c:pt idx="2608">
                        <c:v>4.7047203318586297E-5</c:v>
                      </c:pt>
                      <c:pt idx="2609">
                        <c:v>4.6457755392472802E-5</c:v>
                      </c:pt>
                      <c:pt idx="2610">
                        <c:v>4.5085285493036099E-5</c:v>
                      </c:pt>
                      <c:pt idx="2611">
                        <c:v>4.2981030391037303E-5</c:v>
                      </c:pt>
                      <c:pt idx="2612">
                        <c:v>4.2238736384819798E-5</c:v>
                      </c:pt>
                      <c:pt idx="2613">
                        <c:v>4.13990075207705E-5</c:v>
                      </c:pt>
                      <c:pt idx="2614">
                        <c:v>4.0462992469282701E-5</c:v>
                      </c:pt>
                      <c:pt idx="2615">
                        <c:v>3.88111026931515E-5</c:v>
                      </c:pt>
                      <c:pt idx="2616">
                        <c:v>3.4004701112333197E-5</c:v>
                      </c:pt>
                      <c:pt idx="2617">
                        <c:v>2.7688203657953E-5</c:v>
                      </c:pt>
                      <c:pt idx="2618">
                        <c:v>2.0895522787753801E-5</c:v>
                      </c:pt>
                      <c:pt idx="2619">
                        <c:v>1.4361031975443599E-5</c:v>
                      </c:pt>
                      <c:pt idx="2620">
                        <c:v>9.8858050670668404E-6</c:v>
                      </c:pt>
                      <c:pt idx="2621">
                        <c:v>5.8405779146772704E-6</c:v>
                      </c:pt>
                      <c:pt idx="2622">
                        <c:v>2.0605140398104299E-6</c:v>
                      </c:pt>
                      <c:pt idx="2623">
                        <c:v>-1.45550318206335E-6</c:v>
                      </c:pt>
                      <c:pt idx="2624">
                        <c:v>-2.8212683237919999E-6</c:v>
                      </c:pt>
                      <c:pt idx="2625">
                        <c:v>-1.24915495173919E-6</c:v>
                      </c:pt>
                      <c:pt idx="2626">
                        <c:v>6.80515905933807E-7</c:v>
                      </c:pt>
                      <c:pt idx="2627">
                        <c:v>2.7088640382506999E-6</c:v>
                      </c:pt>
                      <c:pt idx="2628">
                        <c:v>4.6466795238115104E-6</c:v>
                      </c:pt>
                      <c:pt idx="2629">
                        <c:v>6.4962893426947903E-6</c:v>
                      </c:pt>
                      <c:pt idx="2630">
                        <c:v>7.8524491275234193E-6</c:v>
                      </c:pt>
                      <c:pt idx="2631">
                        <c:v>8.7363322583404298E-6</c:v>
                      </c:pt>
                      <c:pt idx="2632">
                        <c:v>8.6611494413881995E-6</c:v>
                      </c:pt>
                      <c:pt idx="2633">
                        <c:v>7.10820730147489E-6</c:v>
                      </c:pt>
                      <c:pt idx="2634">
                        <c:v>5.4580151190596002E-6</c:v>
                      </c:pt>
                      <c:pt idx="2635">
                        <c:v>4.1346472695980201E-6</c:v>
                      </c:pt>
                      <c:pt idx="2636">
                        <c:v>2.6148555954795402E-6</c:v>
                      </c:pt>
                      <c:pt idx="2637">
                        <c:v>8.9299053327329998E-7</c:v>
                      </c:pt>
                      <c:pt idx="2638">
                        <c:v>-3.3877618712413602E-6</c:v>
                      </c:pt>
                      <c:pt idx="2639">
                        <c:v>-5.6272440208001701E-6</c:v>
                      </c:pt>
                      <c:pt idx="2640">
                        <c:v>-7.13698198309522E-6</c:v>
                      </c:pt>
                      <c:pt idx="2641">
                        <c:v>-8.3173349901958798E-6</c:v>
                      </c:pt>
                      <c:pt idx="2642">
                        <c:v>-9.17984079444186E-6</c:v>
                      </c:pt>
                      <c:pt idx="2643">
                        <c:v>-8.9997208955125097E-6</c:v>
                      </c:pt>
                      <c:pt idx="2644">
                        <c:v>-8.45764783533062E-6</c:v>
                      </c:pt>
                      <c:pt idx="2645">
                        <c:v>-7.57450062586776E-6</c:v>
                      </c:pt>
                      <c:pt idx="2646">
                        <c:v>-6.8798212365831696E-6</c:v>
                      </c:pt>
                      <c:pt idx="2647">
                        <c:v>-6.3727531592220398E-6</c:v>
                      </c:pt>
                      <c:pt idx="2648">
                        <c:v>-7.39505701129891E-6</c:v>
                      </c:pt>
                      <c:pt idx="2649">
                        <c:v>-8.5752110406741094E-6</c:v>
                      </c:pt>
                      <c:pt idx="2650">
                        <c:v>-7.9562416635826894E-6</c:v>
                      </c:pt>
                      <c:pt idx="2651">
                        <c:v>-7.2524032521253996E-6</c:v>
                      </c:pt>
                      <c:pt idx="2652">
                        <c:v>-6.8221776606716602E-6</c:v>
                      </c:pt>
                      <c:pt idx="2653">
                        <c:v>-6.64611835239404E-6</c:v>
                      </c:pt>
                      <c:pt idx="2654">
                        <c:v>-5.90424182604884E-6</c:v>
                      </c:pt>
                      <c:pt idx="2655">
                        <c:v>-5.2066596981011702E-6</c:v>
                      </c:pt>
                      <c:pt idx="2656">
                        <c:v>-4.5562859907063197E-6</c:v>
                      </c:pt>
                      <c:pt idx="2657">
                        <c:v>-4.8120981688450799E-6</c:v>
                      </c:pt>
                      <c:pt idx="2658">
                        <c:v>-5.3861137761839001E-6</c:v>
                      </c:pt>
                      <c:pt idx="2659">
                        <c:v>-6.2622711181070597E-6</c:v>
                      </c:pt>
                      <c:pt idx="2660">
                        <c:v>-7.3061513601332402E-6</c:v>
                      </c:pt>
                      <c:pt idx="2661">
                        <c:v>-8.5132812361856201E-6</c:v>
                      </c:pt>
                      <c:pt idx="2662">
                        <c:v>-1.0552328342627199E-5</c:v>
                      </c:pt>
                      <c:pt idx="2663">
                        <c:v>-1.1960459258892699E-5</c:v>
                      </c:pt>
                      <c:pt idx="2664">
                        <c:v>-1.32273086884069E-5</c:v>
                      </c:pt>
                      <c:pt idx="2665">
                        <c:v>-1.54872255349575E-5</c:v>
                      </c:pt>
                      <c:pt idx="2666">
                        <c:v>-1.8687947477802601E-5</c:v>
                      </c:pt>
                      <c:pt idx="2667">
                        <c:v>-2.2335211594211799E-5</c:v>
                      </c:pt>
                      <c:pt idx="2668">
                        <c:v>-2.45833325775691E-5</c:v>
                      </c:pt>
                      <c:pt idx="2669">
                        <c:v>-2.6199916723008699E-5</c:v>
                      </c:pt>
                      <c:pt idx="2670">
                        <c:v>-2.7631282687985E-5</c:v>
                      </c:pt>
                      <c:pt idx="2671">
                        <c:v>-2.9093627013834998E-5</c:v>
                      </c:pt>
                      <c:pt idx="2672">
                        <c:v>-3.0595661534267301E-5</c:v>
                      </c:pt>
                      <c:pt idx="2673">
                        <c:v>-3.3985425033120503E-5</c:v>
                      </c:pt>
                      <c:pt idx="2674">
                        <c:v>-3.7292942886190797E-5</c:v>
                      </c:pt>
                      <c:pt idx="2675">
                        <c:v>-3.9595625193929798E-5</c:v>
                      </c:pt>
                      <c:pt idx="2676">
                        <c:v>-3.9262102061189501E-5</c:v>
                      </c:pt>
                      <c:pt idx="2677">
                        <c:v>-3.90791618556607E-5</c:v>
                      </c:pt>
                      <c:pt idx="2678">
                        <c:v>-3.9045032957115799E-5</c:v>
                      </c:pt>
                      <c:pt idx="2679">
                        <c:v>-3.9977932367821601E-5</c:v>
                      </c:pt>
                      <c:pt idx="2680">
                        <c:v>-4.1828444820640601E-5</c:v>
                      </c:pt>
                      <c:pt idx="2681">
                        <c:v>-4.4028449149495197E-5</c:v>
                      </c:pt>
                      <c:pt idx="2682">
                        <c:v>-4.6688565875054203E-5</c:v>
                      </c:pt>
                      <c:pt idx="2683">
                        <c:v>-4.9242436971968003E-5</c:v>
                      </c:pt>
                      <c:pt idx="2684">
                        <c:v>-5.17005020970037E-5</c:v>
                      </c:pt>
                      <c:pt idx="2685">
                        <c:v>-5.4945742111930897E-5</c:v>
                      </c:pt>
                      <c:pt idx="2686">
                        <c:v>-5.6801056857162499E-5</c:v>
                      </c:pt>
                      <c:pt idx="2687">
                        <c:v>-5.8072535695487598E-5</c:v>
                      </c:pt>
                      <c:pt idx="2688">
                        <c:v>-5.9408316397380698E-5</c:v>
                      </c:pt>
                      <c:pt idx="2689">
                        <c:v>-6.0811647546893403E-5</c:v>
                      </c:pt>
                      <c:pt idx="2690">
                        <c:v>-6.3361474944839905E-5</c:v>
                      </c:pt>
                      <c:pt idx="2691">
                        <c:v>-6.5169993610119406E-5</c:v>
                      </c:pt>
                      <c:pt idx="2692">
                        <c:v>-6.5668290058317502E-5</c:v>
                      </c:pt>
                      <c:pt idx="2693">
                        <c:v>-6.5184707448200395E-5</c:v>
                      </c:pt>
                      <c:pt idx="2694">
                        <c:v>-6.4486174173688702E-5</c:v>
                      </c:pt>
                      <c:pt idx="2695">
                        <c:v>-6.3577987929113196E-5</c:v>
                      </c:pt>
                      <c:pt idx="2696">
                        <c:v>-6.16090203913291E-5</c:v>
                      </c:pt>
                      <c:pt idx="2697">
                        <c:v>-5.7039482257235699E-5</c:v>
                      </c:pt>
                      <c:pt idx="2698">
                        <c:v>-5.2127278702955799E-5</c:v>
                      </c:pt>
                      <c:pt idx="2699">
                        <c:v>-4.7110334538351198E-5</c:v>
                      </c:pt>
                      <c:pt idx="2700">
                        <c:v>-4.2280408821513299E-5</c:v>
                      </c:pt>
                      <c:pt idx="2701">
                        <c:v>-3.8206548224762699E-5</c:v>
                      </c:pt>
                      <c:pt idx="2702">
                        <c:v>-3.4865364014721698E-5</c:v>
                      </c:pt>
                      <c:pt idx="2703">
                        <c:v>-3.4437928180560097E-5</c:v>
                      </c:pt>
                      <c:pt idx="2704">
                        <c:v>-3.5291244899263302E-5</c:v>
                      </c:pt>
                      <c:pt idx="2705">
                        <c:v>-3.5486959460503301E-5</c:v>
                      </c:pt>
                      <c:pt idx="2706">
                        <c:v>-3.4228641766308402E-5</c:v>
                      </c:pt>
                      <c:pt idx="2707">
                        <c:v>-3.1790716373662802E-5</c:v>
                      </c:pt>
                      <c:pt idx="2708">
                        <c:v>-2.8907438746977801E-5</c:v>
                      </c:pt>
                      <c:pt idx="2709">
                        <c:v>-2.7431925683551999E-5</c:v>
                      </c:pt>
                      <c:pt idx="2710">
                        <c:v>-2.7289461892492199E-5</c:v>
                      </c:pt>
                      <c:pt idx="2711">
                        <c:v>-2.75531009706462E-5</c:v>
                      </c:pt>
                      <c:pt idx="2712">
                        <c:v>-2.85726021052137E-5</c:v>
                      </c:pt>
                      <c:pt idx="2713">
                        <c:v>-3.03074413353919E-5</c:v>
                      </c:pt>
                      <c:pt idx="2714">
                        <c:v>-3.2169433896689001E-5</c:v>
                      </c:pt>
                      <c:pt idx="2715">
                        <c:v>-3.2897186441577699E-5</c:v>
                      </c:pt>
                      <c:pt idx="2716">
                        <c:v>-3.3428992337409299E-5</c:v>
                      </c:pt>
                      <c:pt idx="2717">
                        <c:v>-2.9050710487844899E-5</c:v>
                      </c:pt>
                      <c:pt idx="2718">
                        <c:v>-2.3576774415082001E-5</c:v>
                      </c:pt>
                      <c:pt idx="2719">
                        <c:v>-1.70647723914835E-5</c:v>
                      </c:pt>
                      <c:pt idx="2720">
                        <c:v>-1.01741021012078E-5</c:v>
                      </c:pt>
                      <c:pt idx="2721">
                        <c:v>-2.9254772698667301E-6</c:v>
                      </c:pt>
                      <c:pt idx="2722">
                        <c:v>4.3791850385575803E-6</c:v>
                      </c:pt>
                      <c:pt idx="2723">
                        <c:v>1.1442363831631901E-5</c:v>
                      </c:pt>
                      <c:pt idx="2724">
                        <c:v>1.8195433726755199E-5</c:v>
                      </c:pt>
                      <c:pt idx="2725">
                        <c:v>2.4650291636885098E-5</c:v>
                      </c:pt>
                      <c:pt idx="2726">
                        <c:v>3.02813664227437E-5</c:v>
                      </c:pt>
                      <c:pt idx="2727">
                        <c:v>3.5125722634253502E-5</c:v>
                      </c:pt>
                      <c:pt idx="2728">
                        <c:v>3.8652894205409299E-5</c:v>
                      </c:pt>
                      <c:pt idx="2729">
                        <c:v>4.3750737115081802E-5</c:v>
                      </c:pt>
                      <c:pt idx="2730">
                        <c:v>4.94220745918336E-5</c:v>
                      </c:pt>
                      <c:pt idx="2731">
                        <c:v>5.4822261592292402E-5</c:v>
                      </c:pt>
                      <c:pt idx="2732">
                        <c:v>5.9796562247859302E-5</c:v>
                      </c:pt>
                      <c:pt idx="2733">
                        <c:v>6.4367007492286402E-5</c:v>
                      </c:pt>
                      <c:pt idx="2734">
                        <c:v>6.8732173711593794E-5</c:v>
                      </c:pt>
                      <c:pt idx="2735">
                        <c:v>7.2737973650642402E-5</c:v>
                      </c:pt>
                      <c:pt idx="2736">
                        <c:v>7.6405646947648594E-5</c:v>
                      </c:pt>
                      <c:pt idx="2737">
                        <c:v>8.0294566559898999E-5</c:v>
                      </c:pt>
                      <c:pt idx="2738">
                        <c:v>8.4034977153748204E-5</c:v>
                      </c:pt>
                      <c:pt idx="2739">
                        <c:v>8.5165177890691898E-5</c:v>
                      </c:pt>
                      <c:pt idx="2740">
                        <c:v>8.3814822454147803E-5</c:v>
                      </c:pt>
                      <c:pt idx="2741">
                        <c:v>8.0306107761789197E-5</c:v>
                      </c:pt>
                      <c:pt idx="2742">
                        <c:v>7.6192636954049094E-5</c:v>
                      </c:pt>
                      <c:pt idx="2743">
                        <c:v>7.3650804755271497E-5</c:v>
                      </c:pt>
                      <c:pt idx="2744">
                        <c:v>7.4256650555528503E-5</c:v>
                      </c:pt>
                      <c:pt idx="2745">
                        <c:v>7.8662851215721797E-5</c:v>
                      </c:pt>
                      <c:pt idx="2746">
                        <c:v>8.2733618402172903E-5</c:v>
                      </c:pt>
                      <c:pt idx="2747">
                        <c:v>8.6481442264963707E-5</c:v>
                      </c:pt>
                      <c:pt idx="2748">
                        <c:v>8.9213906601323705E-5</c:v>
                      </c:pt>
                      <c:pt idx="2749">
                        <c:v>9.0111721688474896E-5</c:v>
                      </c:pt>
                      <c:pt idx="2750">
                        <c:v>9.0614599759678604E-5</c:v>
                      </c:pt>
                      <c:pt idx="2751">
                        <c:v>9.1092589302835494E-5</c:v>
                      </c:pt>
                      <c:pt idx="2752">
                        <c:v>9.1461851664735396E-5</c:v>
                      </c:pt>
                      <c:pt idx="2753">
                        <c:v>9.1727084720291097E-5</c:v>
                      </c:pt>
                      <c:pt idx="2754">
                        <c:v>9.1701588796415793E-5</c:v>
                      </c:pt>
                      <c:pt idx="2755">
                        <c:v>9.11491353814501E-5</c:v>
                      </c:pt>
                      <c:pt idx="2756">
                        <c:v>9.0093913102088494E-5</c:v>
                      </c:pt>
                      <c:pt idx="2757">
                        <c:v>8.8379325027984306E-5</c:v>
                      </c:pt>
                      <c:pt idx="2758">
                        <c:v>8.4646966646681498E-5</c:v>
                      </c:pt>
                      <c:pt idx="2759">
                        <c:v>7.9660853934023705E-5</c:v>
                      </c:pt>
                      <c:pt idx="2760">
                        <c:v>7.48305070070361E-5</c:v>
                      </c:pt>
                      <c:pt idx="2761">
                        <c:v>7.0144685970407604E-5</c:v>
                      </c:pt>
                      <c:pt idx="2762">
                        <c:v>6.5073470438671205E-5</c:v>
                      </c:pt>
                      <c:pt idx="2763">
                        <c:v>5.96355644422372E-5</c:v>
                      </c:pt>
                      <c:pt idx="2764">
                        <c:v>5.3836394521477401E-5</c:v>
                      </c:pt>
                      <c:pt idx="2765">
                        <c:v>5.1798652925603599E-5</c:v>
                      </c:pt>
                      <c:pt idx="2766">
                        <c:v>4.9964858689438901E-5</c:v>
                      </c:pt>
                      <c:pt idx="2767">
                        <c:v>4.7756014571507197E-5</c:v>
                      </c:pt>
                      <c:pt idx="2768">
                        <c:v>4.5188817293998797E-5</c:v>
                      </c:pt>
                      <c:pt idx="2769">
                        <c:v>4.1807966525271203E-5</c:v>
                      </c:pt>
                      <c:pt idx="2770">
                        <c:v>3.7414927062527302E-5</c:v>
                      </c:pt>
                      <c:pt idx="2771">
                        <c:v>3.2764751478801699E-5</c:v>
                      </c:pt>
                      <c:pt idx="2772">
                        <c:v>2.7864966970011901E-5</c:v>
                      </c:pt>
                      <c:pt idx="2773">
                        <c:v>2.20559432700674E-5</c:v>
                      </c:pt>
                      <c:pt idx="2774">
                        <c:v>1.7489281542135002E-5</c:v>
                      </c:pt>
                      <c:pt idx="2775">
                        <c:v>1.3254262399245301E-5</c:v>
                      </c:pt>
                      <c:pt idx="2776">
                        <c:v>9.3345288019946995E-6</c:v>
                      </c:pt>
                      <c:pt idx="2777">
                        <c:v>5.84836946491806E-6</c:v>
                      </c:pt>
                      <c:pt idx="2778">
                        <c:v>2.5993218109567402E-6</c:v>
                      </c:pt>
                      <c:pt idx="2779">
                        <c:v>-1.19963825653655E-6</c:v>
                      </c:pt>
                      <c:pt idx="2780">
                        <c:v>-5.5041364792893399E-6</c:v>
                      </c:pt>
                      <c:pt idx="2781">
                        <c:v>-7.5017855813167903E-6</c:v>
                      </c:pt>
                      <c:pt idx="2782">
                        <c:v>-8.4236004802705103E-6</c:v>
                      </c:pt>
                      <c:pt idx="2783">
                        <c:v>-9.1381637702831298E-6</c:v>
                      </c:pt>
                      <c:pt idx="2784">
                        <c:v>-9.6568936045225303E-6</c:v>
                      </c:pt>
                      <c:pt idx="2785">
                        <c:v>-1.02281351682E-5</c:v>
                      </c:pt>
                      <c:pt idx="2786">
                        <c:v>-1.0850937207358899E-5</c:v>
                      </c:pt>
                      <c:pt idx="2787">
                        <c:v>-1.1681862806282701E-5</c:v>
                      </c:pt>
                      <c:pt idx="2788">
                        <c:v>-1.20366101792294E-5</c:v>
                      </c:pt>
                      <c:pt idx="2789">
                        <c:v>-1.19716663875843E-5</c:v>
                      </c:pt>
                      <c:pt idx="2790">
                        <c:v>-1.17188016874538E-5</c:v>
                      </c:pt>
                      <c:pt idx="2791">
                        <c:v>-1.12746678901866E-5</c:v>
                      </c:pt>
                      <c:pt idx="2792">
                        <c:v>-8.2840326399894397E-6</c:v>
                      </c:pt>
                      <c:pt idx="2793">
                        <c:v>-5.5042997520504297E-6</c:v>
                      </c:pt>
                      <c:pt idx="2794">
                        <c:v>-2.9282981554392499E-6</c:v>
                      </c:pt>
                      <c:pt idx="2795">
                        <c:v>-1.0592074762206601E-6</c:v>
                      </c:pt>
                      <c:pt idx="2796">
                        <c:v>6.6917412633070299E-7</c:v>
                      </c:pt>
                      <c:pt idx="2797">
                        <c:v>1.8290325583806999E-6</c:v>
                      </c:pt>
                      <c:pt idx="2798">
                        <c:v>2.5795516930754501E-6</c:v>
                      </c:pt>
                      <c:pt idx="2799">
                        <c:v>2.89674580867137E-6</c:v>
                      </c:pt>
                      <c:pt idx="2800">
                        <c:v>2.7942069767842701E-6</c:v>
                      </c:pt>
                      <c:pt idx="2801">
                        <c:v>9.3676891174449205E-7</c:v>
                      </c:pt>
                      <c:pt idx="2802">
                        <c:v>-3.44391123726848E-6</c:v>
                      </c:pt>
                      <c:pt idx="2803">
                        <c:v>-7.5660696317959703E-6</c:v>
                      </c:pt>
                      <c:pt idx="2804">
                        <c:v>-1.11610365271268E-5</c:v>
                      </c:pt>
                      <c:pt idx="2805">
                        <c:v>-1.4574465273302201E-5</c:v>
                      </c:pt>
                      <c:pt idx="2806">
                        <c:v>-1.8452077740379102E-5</c:v>
                      </c:pt>
                      <c:pt idx="2807">
                        <c:v>-2.2762865441109602E-5</c:v>
                      </c:pt>
                      <c:pt idx="2808">
                        <c:v>-2.61894579064992E-5</c:v>
                      </c:pt>
                      <c:pt idx="2809">
                        <c:v>-2.6610052094892E-5</c:v>
                      </c:pt>
                      <c:pt idx="2810">
                        <c:v>-2.4878935156509401E-5</c:v>
                      </c:pt>
                      <c:pt idx="2811">
                        <c:v>-2.3399030620397799E-5</c:v>
                      </c:pt>
                      <c:pt idx="2812">
                        <c:v>-2.2160669629924201E-5</c:v>
                      </c:pt>
                      <c:pt idx="2813">
                        <c:v>-2.1572497442275501E-5</c:v>
                      </c:pt>
                      <c:pt idx="2814">
                        <c:v>-2.11695113202754E-5</c:v>
                      </c:pt>
                      <c:pt idx="2815">
                        <c:v>-2.09463787255285E-5</c:v>
                      </c:pt>
                      <c:pt idx="2816">
                        <c:v>-2.1363211722220199E-5</c:v>
                      </c:pt>
                      <c:pt idx="2817">
                        <c:v>-1.7492429817541501E-5</c:v>
                      </c:pt>
                      <c:pt idx="2818">
                        <c:v>-1.3825545019666201E-5</c:v>
                      </c:pt>
                      <c:pt idx="2819">
                        <c:v>-1.03622317024673E-5</c:v>
                      </c:pt>
                      <c:pt idx="2820">
                        <c:v>-8.6222051358691692E-6</c:v>
                      </c:pt>
                      <c:pt idx="2821">
                        <c:v>-7.6228446027064999E-6</c:v>
                      </c:pt>
                      <c:pt idx="2822">
                        <c:v>-6.7761709603777599E-6</c:v>
                      </c:pt>
                      <c:pt idx="2823">
                        <c:v>-8.1094870263219201E-6</c:v>
                      </c:pt>
                      <c:pt idx="2824">
                        <c:v>-9.9001073794256401E-6</c:v>
                      </c:pt>
                      <c:pt idx="2825">
                        <c:v>-1.1415919942701601E-5</c:v>
                      </c:pt>
                      <c:pt idx="2826">
                        <c:v>-1.08447636958112E-5</c:v>
                      </c:pt>
                      <c:pt idx="2827">
                        <c:v>-8.8684497006122404E-6</c:v>
                      </c:pt>
                      <c:pt idx="2828">
                        <c:v>-6.8446412590079303E-6</c:v>
                      </c:pt>
                      <c:pt idx="2829">
                        <c:v>-5.4163366343390697E-6</c:v>
                      </c:pt>
                      <c:pt idx="2830">
                        <c:v>-4.5633237732539699E-6</c:v>
                      </c:pt>
                      <c:pt idx="2831">
                        <c:v>-5.6914216558574004E-6</c:v>
                      </c:pt>
                      <c:pt idx="2832">
                        <c:v>-4.0666171807010902E-6</c:v>
                      </c:pt>
                      <c:pt idx="2833">
                        <c:v>-1.9795153721902802E-6</c:v>
                      </c:pt>
                      <c:pt idx="2834">
                        <c:v>4.6007949950338301E-8</c:v>
                      </c:pt>
                      <c:pt idx="2835">
                        <c:v>2.02255630993609E-7</c:v>
                      </c:pt>
                      <c:pt idx="2836">
                        <c:v>-1.4027068796596801E-6</c:v>
                      </c:pt>
                      <c:pt idx="2837">
                        <c:v>-2.0584333910221302E-6</c:v>
                      </c:pt>
                      <c:pt idx="2838">
                        <c:v>-2.3092554803262601E-6</c:v>
                      </c:pt>
                      <c:pt idx="2839">
                        <c:v>-2.5197331724762602E-6</c:v>
                      </c:pt>
                      <c:pt idx="2840">
                        <c:v>-2.6852778446539002E-6</c:v>
                      </c:pt>
                      <c:pt idx="2841">
                        <c:v>-1.7962963162601499E-6</c:v>
                      </c:pt>
                      <c:pt idx="2842">
                        <c:v>-5.1846247130225599E-7</c:v>
                      </c:pt>
                      <c:pt idx="2843">
                        <c:v>5.8412482503080595E-7</c:v>
                      </c:pt>
                      <c:pt idx="2844">
                        <c:v>1.51777183093818E-6</c:v>
                      </c:pt>
                      <c:pt idx="2845">
                        <c:v>1.9577023495368701E-6</c:v>
                      </c:pt>
                      <c:pt idx="2846">
                        <c:v>7.7668413447936703E-7</c:v>
                      </c:pt>
                      <c:pt idx="2847">
                        <c:v>1.52312261206813E-6</c:v>
                      </c:pt>
                      <c:pt idx="2848">
                        <c:v>2.5299825770864898E-6</c:v>
                      </c:pt>
                      <c:pt idx="2849">
                        <c:v>2.62976115030388E-6</c:v>
                      </c:pt>
                      <c:pt idx="2850">
                        <c:v>1.8641416781692E-6</c:v>
                      </c:pt>
                      <c:pt idx="2851">
                        <c:v>-3.4000112081007998E-7</c:v>
                      </c:pt>
                      <c:pt idx="2852">
                        <c:v>-1.67641424052855E-6</c:v>
                      </c:pt>
                      <c:pt idx="2853">
                        <c:v>-2.88589272048641E-6</c:v>
                      </c:pt>
                      <c:pt idx="2854">
                        <c:v>-4.3228171537278497E-6</c:v>
                      </c:pt>
                      <c:pt idx="2855">
                        <c:v>-5.9898869152451899E-6</c:v>
                      </c:pt>
                      <c:pt idx="2856">
                        <c:v>-1.0273290247622099E-5</c:v>
                      </c:pt>
                      <c:pt idx="2857">
                        <c:v>-1.39507632413417E-5</c:v>
                      </c:pt>
                      <c:pt idx="2858">
                        <c:v>-1.66235854359375E-5</c:v>
                      </c:pt>
                      <c:pt idx="2859">
                        <c:v>-1.9034342941919899E-5</c:v>
                      </c:pt>
                      <c:pt idx="2860">
                        <c:v>-2.1103898190240999E-5</c:v>
                      </c:pt>
                      <c:pt idx="2861">
                        <c:v>-2.3430197932846499E-5</c:v>
                      </c:pt>
                      <c:pt idx="2862">
                        <c:v>-2.6005423225047401E-5</c:v>
                      </c:pt>
                      <c:pt idx="2863">
                        <c:v>-2.9585919363071301E-5</c:v>
                      </c:pt>
                      <c:pt idx="2864">
                        <c:v>-3.2902762266411102E-5</c:v>
                      </c:pt>
                      <c:pt idx="2865">
                        <c:v>-3.5913592286453599E-5</c:v>
                      </c:pt>
                      <c:pt idx="2866">
                        <c:v>-3.8941144330250298E-5</c:v>
                      </c:pt>
                      <c:pt idx="2867">
                        <c:v>-4.1992260158316799E-5</c:v>
                      </c:pt>
                      <c:pt idx="2868">
                        <c:v>-4.6206097198338399E-5</c:v>
                      </c:pt>
                      <c:pt idx="2869">
                        <c:v>-5.1167567730074602E-5</c:v>
                      </c:pt>
                      <c:pt idx="2870">
                        <c:v>-5.4799262919600298E-5</c:v>
                      </c:pt>
                      <c:pt idx="2871">
                        <c:v>-5.8305326287371902E-5</c:v>
                      </c:pt>
                      <c:pt idx="2872">
                        <c:v>-6.1694494153738703E-5</c:v>
                      </c:pt>
                      <c:pt idx="2873">
                        <c:v>-6.5428396766288496E-5</c:v>
                      </c:pt>
                      <c:pt idx="2874">
                        <c:v>-6.85319226945874E-5</c:v>
                      </c:pt>
                      <c:pt idx="2875">
                        <c:v>-6.9430639024503104E-5</c:v>
                      </c:pt>
                      <c:pt idx="2876">
                        <c:v>-6.9026041289241597E-5</c:v>
                      </c:pt>
                      <c:pt idx="2877">
                        <c:v>-6.8550180023629805E-5</c:v>
                      </c:pt>
                      <c:pt idx="2878">
                        <c:v>-6.7336697482778003E-5</c:v>
                      </c:pt>
                      <c:pt idx="2879">
                        <c:v>-6.5808399766132203E-5</c:v>
                      </c:pt>
                      <c:pt idx="2880">
                        <c:v>-6.4931446659979394E-5</c:v>
                      </c:pt>
                      <c:pt idx="2881">
                        <c:v>-6.4692100205363602E-5</c:v>
                      </c:pt>
                      <c:pt idx="2882">
                        <c:v>-6.7771024901924095E-5</c:v>
                      </c:pt>
                      <c:pt idx="2883">
                        <c:v>-7.0031348294125306E-5</c:v>
                      </c:pt>
                      <c:pt idx="2884">
                        <c:v>-6.9387672070236097E-5</c:v>
                      </c:pt>
                      <c:pt idx="2885">
                        <c:v>-6.7498261962735693E-5</c:v>
                      </c:pt>
                      <c:pt idx="2886">
                        <c:v>-6.3344655395192905E-5</c:v>
                      </c:pt>
                      <c:pt idx="2887">
                        <c:v>-5.7607596763474302E-5</c:v>
                      </c:pt>
                      <c:pt idx="2888">
                        <c:v>-5.1666820611921598E-5</c:v>
                      </c:pt>
                      <c:pt idx="2889">
                        <c:v>-4.6224220493724201E-5</c:v>
                      </c:pt>
                      <c:pt idx="2890">
                        <c:v>-4.12670747302892E-5</c:v>
                      </c:pt>
                      <c:pt idx="2891">
                        <c:v>-3.8676539290256298E-5</c:v>
                      </c:pt>
                      <c:pt idx="2892">
                        <c:v>-3.4818122626198703E-5</c:v>
                      </c:pt>
                      <c:pt idx="2893">
                        <c:v>-3.06738339621217E-5</c:v>
                      </c:pt>
                      <c:pt idx="2894">
                        <c:v>-2.70858311873206E-5</c:v>
                      </c:pt>
                      <c:pt idx="2895">
                        <c:v>-2.40312896638734E-5</c:v>
                      </c:pt>
                      <c:pt idx="2896">
                        <c:v>-2.2035721185634101E-5</c:v>
                      </c:pt>
                      <c:pt idx="2897">
                        <c:v>-1.8874322648192098E-5</c:v>
                      </c:pt>
                      <c:pt idx="2898">
                        <c:v>-1.51121572382441E-5</c:v>
                      </c:pt>
                      <c:pt idx="2899">
                        <c:v>-1.20826471790813E-5</c:v>
                      </c:pt>
                      <c:pt idx="2900">
                        <c:v>-9.7530126234496095E-6</c:v>
                      </c:pt>
                      <c:pt idx="2901">
                        <c:v>-8.6635508951222106E-6</c:v>
                      </c:pt>
                      <c:pt idx="2902">
                        <c:v>-8.9222643080145908E-6</c:v>
                      </c:pt>
                      <c:pt idx="2903">
                        <c:v>-7.4250385643913502E-6</c:v>
                      </c:pt>
                      <c:pt idx="2904">
                        <c:v>-5.3916621457130601E-6</c:v>
                      </c:pt>
                      <c:pt idx="2905">
                        <c:v>-2.9715908028709002E-6</c:v>
                      </c:pt>
                      <c:pt idx="2906">
                        <c:v>-8.7499991839364798E-7</c:v>
                      </c:pt>
                      <c:pt idx="2907">
                        <c:v>9.1388610549235605E-7</c:v>
                      </c:pt>
                      <c:pt idx="2908">
                        <c:v>2.3721298437533901E-6</c:v>
                      </c:pt>
                      <c:pt idx="2909">
                        <c:v>3.50650165715652E-6</c:v>
                      </c:pt>
                      <c:pt idx="2910">
                        <c:v>2.79667168283045E-6</c:v>
                      </c:pt>
                      <c:pt idx="2911">
                        <c:v>1.81343870596358E-6</c:v>
                      </c:pt>
                      <c:pt idx="2912">
                        <c:v>4.1069675956109102E-7</c:v>
                      </c:pt>
                      <c:pt idx="2913">
                        <c:v>-1.3939329501649499E-6</c:v>
                      </c:pt>
                      <c:pt idx="2914">
                        <c:v>-4.0594296975050096E-6</c:v>
                      </c:pt>
                      <c:pt idx="2915">
                        <c:v>-6.8030176314872896E-6</c:v>
                      </c:pt>
                      <c:pt idx="2916">
                        <c:v>-7.70465956370062E-6</c:v>
                      </c:pt>
                      <c:pt idx="2917">
                        <c:v>-7.2250976498145E-6</c:v>
                      </c:pt>
                      <c:pt idx="2918">
                        <c:v>-6.1969624247410397E-6</c:v>
                      </c:pt>
                      <c:pt idx="2919">
                        <c:v>-4.6483105510474303E-6</c:v>
                      </c:pt>
                      <c:pt idx="2920">
                        <c:v>-2.8267867246095701E-6</c:v>
                      </c:pt>
                      <c:pt idx="2921">
                        <c:v>-6.1803136441902795E-7</c:v>
                      </c:pt>
                      <c:pt idx="2922">
                        <c:v>1.3592643163066901E-6</c:v>
                      </c:pt>
                      <c:pt idx="2923">
                        <c:v>3.1151233954252799E-6</c:v>
                      </c:pt>
                      <c:pt idx="2924">
                        <c:v>4.4857585918905303E-6</c:v>
                      </c:pt>
                      <c:pt idx="2925">
                        <c:v>3.7481757881489099E-6</c:v>
                      </c:pt>
                      <c:pt idx="2926">
                        <c:v>3.69799351750753E-6</c:v>
                      </c:pt>
                      <c:pt idx="2927">
                        <c:v>3.7326745249522799E-6</c:v>
                      </c:pt>
                      <c:pt idx="2928">
                        <c:v>3.3472355768325201E-6</c:v>
                      </c:pt>
                      <c:pt idx="2929">
                        <c:v>2.5591564001402799E-6</c:v>
                      </c:pt>
                      <c:pt idx="2930">
                        <c:v>8.9017986183000395E-7</c:v>
                      </c:pt>
                      <c:pt idx="2931">
                        <c:v>-1.1829821883936401E-6</c:v>
                      </c:pt>
                      <c:pt idx="2932">
                        <c:v>-4.1204190869593499E-6</c:v>
                      </c:pt>
                      <c:pt idx="2933">
                        <c:v>-7.8871733331272508E-6</c:v>
                      </c:pt>
                      <c:pt idx="2934">
                        <c:v>-1.34214255853591E-5</c:v>
                      </c:pt>
                      <c:pt idx="2935">
                        <c:v>-1.7508248323949202E-5</c:v>
                      </c:pt>
                      <c:pt idx="2936">
                        <c:v>-2.0796227093671002E-5</c:v>
                      </c:pt>
                      <c:pt idx="2937">
                        <c:v>-2.3634349455463499E-5</c:v>
                      </c:pt>
                      <c:pt idx="2938">
                        <c:v>-2.6048114751796598E-5</c:v>
                      </c:pt>
                      <c:pt idx="2939">
                        <c:v>-2.8608281353501401E-5</c:v>
                      </c:pt>
                      <c:pt idx="2940">
                        <c:v>-3.1313091985658602E-5</c:v>
                      </c:pt>
                      <c:pt idx="2941">
                        <c:v>-3.49823760576312E-5</c:v>
                      </c:pt>
                      <c:pt idx="2942">
                        <c:v>-3.9447031682434803E-5</c:v>
                      </c:pt>
                      <c:pt idx="2943">
                        <c:v>-4.0046149079976698E-5</c:v>
                      </c:pt>
                      <c:pt idx="2944">
                        <c:v>-4.1308877055573802E-5</c:v>
                      </c:pt>
                      <c:pt idx="2945">
                        <c:v>-4.3207485540466897E-5</c:v>
                      </c:pt>
                      <c:pt idx="2946">
                        <c:v>-4.6684827581919798E-5</c:v>
                      </c:pt>
                      <c:pt idx="2947">
                        <c:v>-4.8978782232653201E-5</c:v>
                      </c:pt>
                      <c:pt idx="2948">
                        <c:v>-5.0773329217049099E-5</c:v>
                      </c:pt>
                      <c:pt idx="2949">
                        <c:v>-5.2093841667762101E-5</c:v>
                      </c:pt>
                      <c:pt idx="2950">
                        <c:v>-5.3135434731168502E-5</c:v>
                      </c:pt>
                      <c:pt idx="2951">
                        <c:v>-5.4325510957306697E-5</c:v>
                      </c:pt>
                      <c:pt idx="2952">
                        <c:v>-5.5660398888946199E-5</c:v>
                      </c:pt>
                      <c:pt idx="2953">
                        <c:v>-5.77161366686242E-5</c:v>
                      </c:pt>
                      <c:pt idx="2954">
                        <c:v>-6.0052218229767001E-5</c:v>
                      </c:pt>
                      <c:pt idx="2955">
                        <c:v>-6.0554044181879899E-5</c:v>
                      </c:pt>
                      <c:pt idx="2956">
                        <c:v>-5.7772843771630902E-5</c:v>
                      </c:pt>
                      <c:pt idx="2957">
                        <c:v>-5.5168643103147603E-5</c:v>
                      </c:pt>
                      <c:pt idx="2958">
                        <c:v>-5.2732813710079402E-5</c:v>
                      </c:pt>
                      <c:pt idx="2959">
                        <c:v>-5.0515615030572898E-5</c:v>
                      </c:pt>
                      <c:pt idx="2960">
                        <c:v>-4.8302970335251703E-5</c:v>
                      </c:pt>
                      <c:pt idx="2961">
                        <c:v>-4.6520540957947601E-5</c:v>
                      </c:pt>
                      <c:pt idx="2962">
                        <c:v>-4.5148657823605499E-5</c:v>
                      </c:pt>
                      <c:pt idx="2963">
                        <c:v>-4.4452791919282897E-5</c:v>
                      </c:pt>
                      <c:pt idx="2964">
                        <c:v>-4.37938757886668E-5</c:v>
                      </c:pt>
                      <c:pt idx="2965">
                        <c:v>-4.3167871250682597E-5</c:v>
                      </c:pt>
                      <c:pt idx="2966">
                        <c:v>-4.2248202198969901E-5</c:v>
                      </c:pt>
                      <c:pt idx="2967">
                        <c:v>-4.1364411551140097E-5</c:v>
                      </c:pt>
                      <c:pt idx="2968">
                        <c:v>-4.0507043527878103E-5</c:v>
                      </c:pt>
                      <c:pt idx="2969">
                        <c:v>-3.84782080507219E-5</c:v>
                      </c:pt>
                      <c:pt idx="2970">
                        <c:v>-3.65314552014125E-5</c:v>
                      </c:pt>
                      <c:pt idx="2971">
                        <c:v>-3.5021848621391097E-5</c:v>
                      </c:pt>
                      <c:pt idx="2972">
                        <c:v>-3.3924158087962503E-5</c:v>
                      </c:pt>
                      <c:pt idx="2973">
                        <c:v>-3.2732177574154699E-5</c:v>
                      </c:pt>
                      <c:pt idx="2974">
                        <c:v>-3.1941380803472398E-5</c:v>
                      </c:pt>
                      <c:pt idx="2975">
                        <c:v>-3.1541088418420997E-5</c:v>
                      </c:pt>
                      <c:pt idx="2976">
                        <c:v>-3.3112321880669997E-5</c:v>
                      </c:pt>
                      <c:pt idx="2977">
                        <c:v>-3.35094603767635E-5</c:v>
                      </c:pt>
                      <c:pt idx="2978">
                        <c:v>-3.38739014757885E-5</c:v>
                      </c:pt>
                      <c:pt idx="2979">
                        <c:v>-3.4207182462237498E-5</c:v>
                      </c:pt>
                      <c:pt idx="2980">
                        <c:v>-3.4542977580853401E-5</c:v>
                      </c:pt>
                      <c:pt idx="2981">
                        <c:v>-3.4883510288130102E-5</c:v>
                      </c:pt>
                      <c:pt idx="2982">
                        <c:v>-3.5650610104764702E-5</c:v>
                      </c:pt>
                      <c:pt idx="2983">
                        <c:v>-3.5680429041981898E-5</c:v>
                      </c:pt>
                      <c:pt idx="2984">
                        <c:v>-3.5233550422802097E-5</c:v>
                      </c:pt>
                      <c:pt idx="2985">
                        <c:v>-3.4724149690622902E-5</c:v>
                      </c:pt>
                      <c:pt idx="2986">
                        <c:v>-3.42201169973306E-5</c:v>
                      </c:pt>
                      <c:pt idx="2987">
                        <c:v>-3.37197229767685E-5</c:v>
                      </c:pt>
                      <c:pt idx="2988">
                        <c:v>-3.3126991699300201E-5</c:v>
                      </c:pt>
                      <c:pt idx="2989">
                        <c:v>-3.2779749407294202E-5</c:v>
                      </c:pt>
                      <c:pt idx="2990">
                        <c:v>-3.2672442656572701E-5</c:v>
                      </c:pt>
                      <c:pt idx="2991">
                        <c:v>-3.3865152579306898E-5</c:v>
                      </c:pt>
                      <c:pt idx="2992">
                        <c:v>-3.3260783962911498E-5</c:v>
                      </c:pt>
                      <c:pt idx="2993">
                        <c:v>-3.2484257556700898E-5</c:v>
                      </c:pt>
                      <c:pt idx="2994">
                        <c:v>-3.2027333657353499E-5</c:v>
                      </c:pt>
                      <c:pt idx="2995">
                        <c:v>-3.1877450925924299E-5</c:v>
                      </c:pt>
                      <c:pt idx="2996">
                        <c:v>-3.2566180538819198E-5</c:v>
                      </c:pt>
                      <c:pt idx="2997">
                        <c:v>-3.3526842732385398E-5</c:v>
                      </c:pt>
                      <c:pt idx="2998">
                        <c:v>-3.4342406031426699E-5</c:v>
                      </c:pt>
                      <c:pt idx="2999">
                        <c:v>-3.33269970121148E-5</c:v>
                      </c:pt>
                      <c:pt idx="3000">
                        <c:v>-3.1441283750110498E-5</c:v>
                      </c:pt>
                      <c:pt idx="3001">
                        <c:v>-2.97657894964811E-5</c:v>
                      </c:pt>
                      <c:pt idx="3002">
                        <c:v>-2.8313965196037401E-5</c:v>
                      </c:pt>
                      <c:pt idx="3003">
                        <c:v>-3.08960096783403E-5</c:v>
                      </c:pt>
                      <c:pt idx="3004">
                        <c:v>-3.3121066290053203E-5</c:v>
                      </c:pt>
                      <c:pt idx="3005">
                        <c:v>-3.3543561008175598E-5</c:v>
                      </c:pt>
                      <c:pt idx="3006">
                        <c:v>-3.3882097684027498E-5</c:v>
                      </c:pt>
                      <c:pt idx="3007">
                        <c:v>-3.4137502980016498E-5</c:v>
                      </c:pt>
                      <c:pt idx="3008">
                        <c:v>-3.3782768478666901E-5</c:v>
                      </c:pt>
                      <c:pt idx="3009">
                        <c:v>-3.3442443927132897E-5</c:v>
                      </c:pt>
                      <c:pt idx="3010">
                        <c:v>-3.3108523106339402E-5</c:v>
                      </c:pt>
                      <c:pt idx="3011">
                        <c:v>-3.1574141675016702E-5</c:v>
                      </c:pt>
                      <c:pt idx="3012">
                        <c:v>-3.0188994115122401E-5</c:v>
                      </c:pt>
                      <c:pt idx="3013">
                        <c:v>-2.8947658544520499E-5</c:v>
                      </c:pt>
                      <c:pt idx="3014">
                        <c:v>-2.8198492475220899E-5</c:v>
                      </c:pt>
                      <c:pt idx="3015">
                        <c:v>-2.81839966975592E-5</c:v>
                      </c:pt>
                      <c:pt idx="3016">
                        <c:v>-2.82525425803267E-5</c:v>
                      </c:pt>
                      <c:pt idx="3017">
                        <c:v>-2.7416141407449599E-5</c:v>
                      </c:pt>
                      <c:pt idx="3018">
                        <c:v>-2.65084693203991E-5</c:v>
                      </c:pt>
                      <c:pt idx="3019">
                        <c:v>-2.5533730463641401E-5</c:v>
                      </c:pt>
                      <c:pt idx="3020">
                        <c:v>-2.4608326403587802E-5</c:v>
                      </c:pt>
                      <c:pt idx="3021">
                        <c:v>-2.3721704001201599E-5</c:v>
                      </c:pt>
                      <c:pt idx="3022">
                        <c:v>-2.3237051660047101E-5</c:v>
                      </c:pt>
                      <c:pt idx="3023">
                        <c:v>-2.3131625233099299E-5</c:v>
                      </c:pt>
                      <c:pt idx="3024">
                        <c:v>-2.2991190184860001E-5</c:v>
                      </c:pt>
                      <c:pt idx="3025">
                        <c:v>-2.30784385654976E-5</c:v>
                      </c:pt>
                      <c:pt idx="3026">
                        <c:v>-2.3379946708290799E-5</c:v>
                      </c:pt>
                      <c:pt idx="3027">
                        <c:v>-2.3450861956133999E-5</c:v>
                      </c:pt>
                      <c:pt idx="3028">
                        <c:v>-2.3302810326688299E-5</c:v>
                      </c:pt>
                      <c:pt idx="3029">
                        <c:v>-2.3055764905205E-5</c:v>
                      </c:pt>
                      <c:pt idx="3030">
                        <c:v>-2.2899962643059899E-5</c:v>
                      </c:pt>
                      <c:pt idx="3031">
                        <c:v>-2.2821922562775002E-5</c:v>
                      </c:pt>
                      <c:pt idx="3032">
                        <c:v>-2.1399730476323401E-5</c:v>
                      </c:pt>
                      <c:pt idx="3033">
                        <c:v>-2.0159158764875702E-5</c:v>
                      </c:pt>
                      <c:pt idx="3034">
                        <c:v>-1.9093611968658801E-5</c:v>
                      </c:pt>
                      <c:pt idx="3035">
                        <c:v>-1.8779964708451599E-5</c:v>
                      </c:pt>
                      <c:pt idx="3036">
                        <c:v>-1.8617231569709298E-5</c:v>
                      </c:pt>
                      <c:pt idx="3037">
                        <c:v>-1.8600494850042499E-5</c:v>
                      </c:pt>
                      <c:pt idx="3038">
                        <c:v>-1.9236590550054401E-5</c:v>
                      </c:pt>
                      <c:pt idx="3039">
                        <c:v>-1.9277927702714601E-5</c:v>
                      </c:pt>
                      <c:pt idx="3040">
                        <c:v>-1.9188814094023401E-5</c:v>
                      </c:pt>
                      <c:pt idx="3041">
                        <c:v>-1.9083809278836199E-5</c:v>
                      </c:pt>
                      <c:pt idx="3042">
                        <c:v>-1.8957102233413001E-5</c:v>
                      </c:pt>
                      <c:pt idx="3043">
                        <c:v>-1.77484908679651E-5</c:v>
                      </c:pt>
                      <c:pt idx="3044">
                        <c:v>-1.65170225792891E-5</c:v>
                      </c:pt>
                      <c:pt idx="3045">
                        <c:v>-1.5655586413174501E-5</c:v>
                      </c:pt>
                      <c:pt idx="3046">
                        <c:v>-1.51480342916409E-5</c:v>
                      </c:pt>
                      <c:pt idx="3047">
                        <c:v>-1.53756200334439E-5</c:v>
                      </c:pt>
                      <c:pt idx="3048">
                        <c:v>-1.73269857362195E-5</c:v>
                      </c:pt>
                      <c:pt idx="3049">
                        <c:v>-1.8221559179000999E-5</c:v>
                      </c:pt>
                      <c:pt idx="3050">
                        <c:v>-1.7940063413772901E-5</c:v>
                      </c:pt>
                      <c:pt idx="3051">
                        <c:v>-1.7282107552688101E-5</c:v>
                      </c:pt>
                      <c:pt idx="3052">
                        <c:v>-1.6526297956218699E-5</c:v>
                      </c:pt>
                      <c:pt idx="3053">
                        <c:v>-1.5700612416076702E-5</c:v>
                      </c:pt>
                      <c:pt idx="3054">
                        <c:v>-1.4949750874981199E-5</c:v>
                      </c:pt>
                      <c:pt idx="3055">
                        <c:v>-1.42648177648875E-5</c:v>
                      </c:pt>
                      <c:pt idx="3056">
                        <c:v>-1.2567936007700199E-5</c:v>
                      </c:pt>
                      <c:pt idx="3057">
                        <c:v>-1.0676501005213399E-5</c:v>
                      </c:pt>
                      <c:pt idx="3058">
                        <c:v>-9.1542850982381803E-6</c:v>
                      </c:pt>
                      <c:pt idx="3059">
                        <c:v>-7.97150447706184E-6</c:v>
                      </c:pt>
                      <c:pt idx="3060">
                        <c:v>-5.2283583831753698E-6</c:v>
                      </c:pt>
                      <c:pt idx="3061">
                        <c:v>-1.1841345660570001E-6</c:v>
                      </c:pt>
                      <c:pt idx="3062">
                        <c:v>2.76646027356332E-6</c:v>
                      </c:pt>
                      <c:pt idx="3063">
                        <c:v>6.2032081767239203E-6</c:v>
                      </c:pt>
                      <c:pt idx="3064">
                        <c:v>9.1442279343734301E-6</c:v>
                      </c:pt>
                      <c:pt idx="3065">
                        <c:v>1.0456623928448599E-5</c:v>
                      </c:pt>
                      <c:pt idx="3066">
                        <c:v>1.1483331305339899E-5</c:v>
                      </c:pt>
                      <c:pt idx="3067">
                        <c:v>1.2194782927839201E-5</c:v>
                      </c:pt>
                      <c:pt idx="3068">
                        <c:v>1.2566955459023001E-5</c:v>
                      </c:pt>
                      <c:pt idx="3069">
                        <c:v>1.3395252429105099E-5</c:v>
                      </c:pt>
                      <c:pt idx="3070">
                        <c:v>1.39944287350911E-5</c:v>
                      </c:pt>
                      <c:pt idx="3071">
                        <c:v>1.4372443183781E-5</c:v>
                      </c:pt>
                      <c:pt idx="3072">
                        <c:v>1.4012026370170999E-5</c:v>
                      </c:pt>
                      <c:pt idx="3073">
                        <c:v>1.37992437171027E-5</c:v>
                      </c:pt>
                      <c:pt idx="3074">
                        <c:v>1.3708928610308099E-5</c:v>
                      </c:pt>
                      <c:pt idx="3075">
                        <c:v>1.36074306657545E-5</c:v>
                      </c:pt>
                      <c:pt idx="3076">
                        <c:v>1.34938746744601E-5</c:v>
                      </c:pt>
                      <c:pt idx="3077">
                        <c:v>1.31265897963114E-5</c:v>
                      </c:pt>
                      <c:pt idx="3078">
                        <c:v>1.25139690727046E-5</c:v>
                      </c:pt>
                      <c:pt idx="3079">
                        <c:v>1.1218112913346401E-5</c:v>
                      </c:pt>
                      <c:pt idx="3080">
                        <c:v>9.4669219136169705E-6</c:v>
                      </c:pt>
                      <c:pt idx="3081">
                        <c:v>8.5399067969040508E-6</c:v>
                      </c:pt>
                      <c:pt idx="3082">
                        <c:v>7.2997650044156303E-6</c:v>
                      </c:pt>
                      <c:pt idx="3083">
                        <c:v>5.7572027195405399E-6</c:v>
                      </c:pt>
                      <c:pt idx="3084">
                        <c:v>3.2097268719799499E-6</c:v>
                      </c:pt>
                      <c:pt idx="3085">
                        <c:v>6.1178917299735198E-7</c:v>
                      </c:pt>
                      <c:pt idx="3086">
                        <c:v>-1.8616732174014401E-6</c:v>
                      </c:pt>
                      <c:pt idx="3087">
                        <c:v>-4.5668678998384398E-6</c:v>
                      </c:pt>
                      <c:pt idx="3088">
                        <c:v>-7.4959038076214702E-6</c:v>
                      </c:pt>
                      <c:pt idx="3089">
                        <c:v>-1.1241477966261499E-5</c:v>
                      </c:pt>
                      <c:pt idx="3090">
                        <c:v>-1.48393747880368E-5</c:v>
                      </c:pt>
                      <c:pt idx="3091">
                        <c:v>-1.6735772998657201E-5</c:v>
                      </c:pt>
                      <c:pt idx="3092">
                        <c:v>-1.8204739081473601E-5</c:v>
                      </c:pt>
                      <c:pt idx="3093">
                        <c:v>-1.97513356081136E-5</c:v>
                      </c:pt>
                      <c:pt idx="3094">
                        <c:v>-2.1371151544625399E-5</c:v>
                      </c:pt>
                      <c:pt idx="3095">
                        <c:v>-2.2965482102279201E-5</c:v>
                      </c:pt>
                      <c:pt idx="3096">
                        <c:v>-2.5591876292517E-5</c:v>
                      </c:pt>
                      <c:pt idx="3097">
                        <c:v>-3.11024042588309E-5</c:v>
                      </c:pt>
                      <c:pt idx="3098">
                        <c:v>-3.7513461971573502E-5</c:v>
                      </c:pt>
                      <c:pt idx="3099">
                        <c:v>-4.2943567346971099E-5</c:v>
                      </c:pt>
                      <c:pt idx="3100">
                        <c:v>-4.58899325994456E-5</c:v>
                      </c:pt>
                      <c:pt idx="3101">
                        <c:v>-4.8422877195674203E-5</c:v>
                      </c:pt>
                      <c:pt idx="3102">
                        <c:v>-4.9482331565164598E-5</c:v>
                      </c:pt>
                      <c:pt idx="3103">
                        <c:v>-5.0476932861355697E-5</c:v>
                      </c:pt>
                      <c:pt idx="3104">
                        <c:v>-5.1521251068223398E-5</c:v>
                      </c:pt>
                      <c:pt idx="3105">
                        <c:v>-5.2613044863623097E-5</c:v>
                      </c:pt>
                      <c:pt idx="3106">
                        <c:v>-5.38247937759848E-5</c:v>
                      </c:pt>
                      <c:pt idx="3107">
                        <c:v>-5.4665084300351299E-5</c:v>
                      </c:pt>
                      <c:pt idx="3108">
                        <c:v>-5.5582821746481297E-5</c:v>
                      </c:pt>
                      <c:pt idx="3109">
                        <c:v>-5.6575962603518298E-5</c:v>
                      </c:pt>
                      <c:pt idx="3110">
                        <c:v>-5.8179580118044002E-5</c:v>
                      </c:pt>
                      <c:pt idx="3111">
                        <c:v>-6.03577298488627E-5</c:v>
                      </c:pt>
                      <c:pt idx="3112">
                        <c:v>-6.2119857378551598E-5</c:v>
                      </c:pt>
                      <c:pt idx="3113">
                        <c:v>-6.2885653939443494E-5</c:v>
                      </c:pt>
                      <c:pt idx="3114">
                        <c:v>-6.3845589820087E-5</c:v>
                      </c:pt>
                      <c:pt idx="3115">
                        <c:v>-6.4997861822357404E-5</c:v>
                      </c:pt>
                      <c:pt idx="3116">
                        <c:v>-6.7604514958195997E-5</c:v>
                      </c:pt>
                      <c:pt idx="3117">
                        <c:v>-7.1174036536505205E-5</c:v>
                      </c:pt>
                      <c:pt idx="3118">
                        <c:v>-7.4614663662622404E-5</c:v>
                      </c:pt>
                      <c:pt idx="3119">
                        <c:v>-7.7972211150429394E-5</c:v>
                      </c:pt>
                      <c:pt idx="3120">
                        <c:v>-8.0666330218229703E-5</c:v>
                      </c:pt>
                      <c:pt idx="3121">
                        <c:v>-8.0224240896024194E-5</c:v>
                      </c:pt>
                      <c:pt idx="3122">
                        <c:v>-7.8802282853953105E-5</c:v>
                      </c:pt>
                      <c:pt idx="3123">
                        <c:v>-7.7125590796719005E-5</c:v>
                      </c:pt>
                      <c:pt idx="3124">
                        <c:v>-7.5544219668579395E-5</c:v>
                      </c:pt>
                      <c:pt idx="3125">
                        <c:v>-7.4053920673531896E-5</c:v>
                      </c:pt>
                      <c:pt idx="3126">
                        <c:v>-7.2682828476218204E-5</c:v>
                      </c:pt>
                      <c:pt idx="3127">
                        <c:v>-7.1468289443754203E-5</c:v>
                      </c:pt>
                      <c:pt idx="3128">
                        <c:v>-7.0404278466112703E-5</c:v>
                      </c:pt>
                      <c:pt idx="3129">
                        <c:v>-6.9878904155773103E-5</c:v>
                      </c:pt>
                      <c:pt idx="3130">
                        <c:v>-6.9883181220958495E-5</c:v>
                      </c:pt>
                      <c:pt idx="3131">
                        <c:v>-7.3286507963977294E-5</c:v>
                      </c:pt>
                      <c:pt idx="3132">
                        <c:v>-7.7396745002378096E-5</c:v>
                      </c:pt>
                      <c:pt idx="3133">
                        <c:v>-8.1329204293891205E-5</c:v>
                      </c:pt>
                      <c:pt idx="3134">
                        <c:v>-8.5089851644940101E-5</c:v>
                      </c:pt>
                      <c:pt idx="3135">
                        <c:v>-8.8265032868147002E-5</c:v>
                      </c:pt>
                      <c:pt idx="3136">
                        <c:v>-8.9618966533142999E-5</c:v>
                      </c:pt>
                      <c:pt idx="3137">
                        <c:v>-8.9031937781768806E-5</c:v>
                      </c:pt>
                      <c:pt idx="3138">
                        <c:v>-8.7339793199697505E-5</c:v>
                      </c:pt>
                      <c:pt idx="3139">
                        <c:v>-8.53224631830162E-5</c:v>
                      </c:pt>
                      <c:pt idx="3140">
                        <c:v>-8.3681311519104201E-5</c:v>
                      </c:pt>
                      <c:pt idx="3141">
                        <c:v>-8.2404071716718805E-5</c:v>
                      </c:pt>
                      <c:pt idx="3142">
                        <c:v>-8.24920911163025E-5</c:v>
                      </c:pt>
                      <c:pt idx="3143">
                        <c:v>-8.1977944934258896E-5</c:v>
                      </c:pt>
                      <c:pt idx="3144">
                        <c:v>-8.1382227093001997E-5</c:v>
                      </c:pt>
                      <c:pt idx="3145">
                        <c:v>-8.1482809337354205E-5</c:v>
                      </c:pt>
                      <c:pt idx="3146">
                        <c:v>-8.2242254033961499E-5</c:v>
                      </c:pt>
                      <c:pt idx="3147">
                        <c:v>-8.3142716962983894E-5</c:v>
                      </c:pt>
                      <c:pt idx="3148">
                        <c:v>-8.41869413321466E-5</c:v>
                      </c:pt>
                      <c:pt idx="3149">
                        <c:v>-8.6958800387727995E-5</c:v>
                      </c:pt>
                      <c:pt idx="3150">
                        <c:v>-8.8722666575564597E-5</c:v>
                      </c:pt>
                      <c:pt idx="3151">
                        <c:v>-8.97716205141148E-5</c:v>
                      </c:pt>
                      <c:pt idx="3152">
                        <c:v>-9.0736426191713004E-5</c:v>
                      </c:pt>
                      <c:pt idx="3153">
                        <c:v>-9.1662833528976097E-5</c:v>
                      </c:pt>
                      <c:pt idx="3154">
                        <c:v>-9.2552147720663302E-5</c:v>
                      </c:pt>
                      <c:pt idx="3155">
                        <c:v>-9.3310321155314595E-5</c:v>
                      </c:pt>
                      <c:pt idx="3156">
                        <c:v>-9.3945838500202495E-5</c:v>
                      </c:pt>
                      <c:pt idx="3157">
                        <c:v>-9.4462999201464195E-5</c:v>
                      </c:pt>
                      <c:pt idx="3158">
                        <c:v>-9.4474623307839903E-5</c:v>
                      </c:pt>
                      <c:pt idx="3159">
                        <c:v>-9.4072220981648605E-5</c:v>
                      </c:pt>
                      <c:pt idx="3160">
                        <c:v>-9.3276513831597299E-5</c:v>
                      </c:pt>
                      <c:pt idx="3161">
                        <c:v>-9.2125635270043496E-5</c:v>
                      </c:pt>
                      <c:pt idx="3162">
                        <c:v>-9.0379830130977898E-5</c:v>
                      </c:pt>
                      <c:pt idx="3163">
                        <c:v>-8.8504841713233704E-5</c:v>
                      </c:pt>
                      <c:pt idx="3164">
                        <c:v>-8.6767798963821905E-5</c:v>
                      </c:pt>
                      <c:pt idx="3165">
                        <c:v>-8.5161922234372494E-5</c:v>
                      </c:pt>
                      <c:pt idx="3166">
                        <c:v>-8.3678075625625398E-5</c:v>
                      </c:pt>
                      <c:pt idx="3167">
                        <c:v>-8.1976116340403297E-5</c:v>
                      </c:pt>
                      <c:pt idx="3168">
                        <c:v>-8.0377642338581298E-5</c:v>
                      </c:pt>
                      <c:pt idx="3169">
                        <c:v>-7.8895936846292799E-5</c:v>
                      </c:pt>
                      <c:pt idx="3170">
                        <c:v>-8.0411231921339405E-5</c:v>
                      </c:pt>
                      <c:pt idx="3171">
                        <c:v>-8.3242536148620699E-5</c:v>
                      </c:pt>
                      <c:pt idx="3172">
                        <c:v>-8.5109475245806197E-5</c:v>
                      </c:pt>
                      <c:pt idx="3173">
                        <c:v>-8.6799596884991201E-5</c:v>
                      </c:pt>
                      <c:pt idx="3174">
                        <c:v>-8.8399331761405205E-5</c:v>
                      </c:pt>
                      <c:pt idx="3175">
                        <c:v>-9.0212342111172097E-5</c:v>
                      </c:pt>
                      <c:pt idx="3176">
                        <c:v>-9.22203054888287E-5</c:v>
                      </c:pt>
                      <c:pt idx="3177">
                        <c:v>-9.3118070385963698E-5</c:v>
                      </c:pt>
                      <c:pt idx="3178">
                        <c:v>-9.3679988545805796E-5</c:v>
                      </c:pt>
                      <c:pt idx="3179">
                        <c:v>-9.4963689102187102E-5</c:v>
                      </c:pt>
                      <c:pt idx="3180">
                        <c:v>-9.6928310825268496E-5</c:v>
                      </c:pt>
                      <c:pt idx="3181">
                        <c:v>-9.8656330847140305E-5</c:v>
                      </c:pt>
                      <c:pt idx="3182">
                        <c:v>-9.8554793447184995E-5</c:v>
                      </c:pt>
                      <c:pt idx="3183">
                        <c:v>-9.7628474670908503E-5</c:v>
                      </c:pt>
                      <c:pt idx="3184">
                        <c:v>-9.5924820004062805E-5</c:v>
                      </c:pt>
                      <c:pt idx="3185">
                        <c:v>-9.4492242336934498E-5</c:v>
                      </c:pt>
                      <c:pt idx="3186">
                        <c:v>-9.3321525665002503E-5</c:v>
                      </c:pt>
                      <c:pt idx="3187">
                        <c:v>-9.3049738736193701E-5</c:v>
                      </c:pt>
                      <c:pt idx="3188">
                        <c:v>-9.1476942700863799E-5</c:v>
                      </c:pt>
                      <c:pt idx="3189">
                        <c:v>-8.97305697195482E-5</c:v>
                      </c:pt>
                      <c:pt idx="3190">
                        <c:v>-8.8359337415765994E-5</c:v>
                      </c:pt>
                      <c:pt idx="3191">
                        <c:v>-8.7349282007363106E-5</c:v>
                      </c:pt>
                      <c:pt idx="3192">
                        <c:v>-8.7308350553191101E-5</c:v>
                      </c:pt>
                      <c:pt idx="3193">
                        <c:v>-8.7701568952078206E-5</c:v>
                      </c:pt>
                      <c:pt idx="3194">
                        <c:v>-8.7292953362307397E-5</c:v>
                      </c:pt>
                      <c:pt idx="3195">
                        <c:v>-8.6726128660113795E-5</c:v>
                      </c:pt>
                      <c:pt idx="3196">
                        <c:v>-8.5572543559740106E-5</c:v>
                      </c:pt>
                      <c:pt idx="3197">
                        <c:v>-8.48557961293381E-5</c:v>
                      </c:pt>
                      <c:pt idx="3198">
                        <c:v>-8.4547800607981998E-5</c:v>
                      </c:pt>
                      <c:pt idx="3199">
                        <c:v>-8.3554851259777505E-5</c:v>
                      </c:pt>
                      <c:pt idx="3200">
                        <c:v>-8.1675275983920606E-5</c:v>
                      </c:pt>
                      <c:pt idx="3201">
                        <c:v>-7.97483083456034E-5</c:v>
                      </c:pt>
                      <c:pt idx="3202">
                        <c:v>-7.7775076635378903E-5</c:v>
                      </c:pt>
                      <c:pt idx="3203">
                        <c:v>-7.55474286886029E-5</c:v>
                      </c:pt>
                      <c:pt idx="3204">
                        <c:v>-7.2691471111785202E-5</c:v>
                      </c:pt>
                      <c:pt idx="3205">
                        <c:v>-6.9858999753150594E-5</c:v>
                      </c:pt>
                      <c:pt idx="3206">
                        <c:v>-6.7272189915534595E-5</c:v>
                      </c:pt>
                      <c:pt idx="3207">
                        <c:v>-6.4928538380432804E-5</c:v>
                      </c:pt>
                      <c:pt idx="3208">
                        <c:v>-6.4348850194134103E-5</c:v>
                      </c:pt>
                      <c:pt idx="3209">
                        <c:v>-6.2946152556819096E-5</c:v>
                      </c:pt>
                      <c:pt idx="3210">
                        <c:v>-6.0755084150063799E-5</c:v>
                      </c:pt>
                      <c:pt idx="3211">
                        <c:v>-5.6929471701938397E-5</c:v>
                      </c:pt>
                      <c:pt idx="3212">
                        <c:v>-5.3139657119599701E-5</c:v>
                      </c:pt>
                      <c:pt idx="3213">
                        <c:v>-4.9772242684495997E-5</c:v>
                      </c:pt>
                      <c:pt idx="3214">
                        <c:v>-4.6829986190533203E-5</c:v>
                      </c:pt>
                      <c:pt idx="3215">
                        <c:v>-4.8187280707563901E-5</c:v>
                      </c:pt>
                      <c:pt idx="3216">
                        <c:v>-5.1896974958604002E-5</c:v>
                      </c:pt>
                      <c:pt idx="3217">
                        <c:v>-5.2856822047895497E-5</c:v>
                      </c:pt>
                      <c:pt idx="3218">
                        <c:v>-5.3202066980570799E-5</c:v>
                      </c:pt>
                      <c:pt idx="3219">
                        <c:v>-5.2963085724572E-5</c:v>
                      </c:pt>
                      <c:pt idx="3220">
                        <c:v>-5.2207792389467901E-5</c:v>
                      </c:pt>
                      <c:pt idx="3221">
                        <c:v>-5.2001373234513302E-5</c:v>
                      </c:pt>
                      <c:pt idx="3222">
                        <c:v>-5.2323904510287498E-5</c:v>
                      </c:pt>
                      <c:pt idx="3223">
                        <c:v>-5.43245841270502E-5</c:v>
                      </c:pt>
                      <c:pt idx="3224">
                        <c:v>-5.5487990678398602E-5</c:v>
                      </c:pt>
                      <c:pt idx="3225">
                        <c:v>-5.6335891488577297E-5</c:v>
                      </c:pt>
                      <c:pt idx="3226">
                        <c:v>-5.7188121350033797E-5</c:v>
                      </c:pt>
                      <c:pt idx="3227">
                        <c:v>-5.8034443004959499E-5</c:v>
                      </c:pt>
                      <c:pt idx="3228">
                        <c:v>-5.7270936430732699E-5</c:v>
                      </c:pt>
                      <c:pt idx="3229">
                        <c:v>-5.6262792280127197E-5</c:v>
                      </c:pt>
                      <c:pt idx="3230">
                        <c:v>-5.50256236143462E-5</c:v>
                      </c:pt>
                      <c:pt idx="3231">
                        <c:v>-5.4152093085514E-5</c:v>
                      </c:pt>
                      <c:pt idx="3232">
                        <c:v>-5.3627215636435398E-5</c:v>
                      </c:pt>
                      <c:pt idx="3233">
                        <c:v>-5.3874636207786099E-5</c:v>
                      </c:pt>
                      <c:pt idx="3234">
                        <c:v>-5.3018871769606901E-5</c:v>
                      </c:pt>
                      <c:pt idx="3235">
                        <c:v>-5.1982070815602498E-5</c:v>
                      </c:pt>
                      <c:pt idx="3236">
                        <c:v>-5.13324375917367E-5</c:v>
                      </c:pt>
                      <c:pt idx="3237">
                        <c:v>-5.1066016807592802E-5</c:v>
                      </c:pt>
                      <c:pt idx="3238">
                        <c:v>-5.3516421735543102E-5</c:v>
                      </c:pt>
                      <c:pt idx="3239">
                        <c:v>-5.6011032572856199E-5</c:v>
                      </c:pt>
                      <c:pt idx="3240">
                        <c:v>-5.7110760715437203E-5</c:v>
                      </c:pt>
                      <c:pt idx="3241">
                        <c:v>-5.7727924636885102E-5</c:v>
                      </c:pt>
                      <c:pt idx="3242">
                        <c:v>-5.8122699508542097E-5</c:v>
                      </c:pt>
                      <c:pt idx="3243">
                        <c:v>-5.8299058246491003E-5</c:v>
                      </c:pt>
                      <c:pt idx="3244">
                        <c:v>-5.7017873842797702E-5</c:v>
                      </c:pt>
                      <c:pt idx="3245">
                        <c:v>-5.3757277516792397E-5</c:v>
                      </c:pt>
                      <c:pt idx="3246">
                        <c:v>-5.0547822722426999E-5</c:v>
                      </c:pt>
                      <c:pt idx="3247">
                        <c:v>-4.7375365119750202E-5</c:v>
                      </c:pt>
                      <c:pt idx="3248">
                        <c:v>-4.23523247016485E-5</c:v>
                      </c:pt>
                      <c:pt idx="3249">
                        <c:v>-3.6345770006107397E-5</c:v>
                      </c:pt>
                      <c:pt idx="3250">
                        <c:v>-3.0412395139633398E-5</c:v>
                      </c:pt>
                      <c:pt idx="3251">
                        <c:v>-2.6342673125239798E-5</c:v>
                      </c:pt>
                      <c:pt idx="3252">
                        <c:v>-2.4048242953757001E-5</c:v>
                      </c:pt>
                      <c:pt idx="3253">
                        <c:v>-2.38390190279332E-5</c:v>
                      </c:pt>
                      <c:pt idx="3254">
                        <c:v>-2.58199799164162E-5</c:v>
                      </c:pt>
                      <c:pt idx="3255">
                        <c:v>-2.77425200938418E-5</c:v>
                      </c:pt>
                      <c:pt idx="3256">
                        <c:v>-2.8484259091530799E-5</c:v>
                      </c:pt>
                      <c:pt idx="3257">
                        <c:v>-2.9191193902039799E-5</c:v>
                      </c:pt>
                      <c:pt idx="3258">
                        <c:v>-3.0068160816550602E-5</c:v>
                      </c:pt>
                      <c:pt idx="3259">
                        <c:v>-3.1108411834712201E-5</c:v>
                      </c:pt>
                      <c:pt idx="3260">
                        <c:v>-3.2522252101918298E-5</c:v>
                      </c:pt>
                      <c:pt idx="3261">
                        <c:v>-3.3717661817945101E-5</c:v>
                      </c:pt>
                      <c:pt idx="3262">
                        <c:v>-3.4911529873085802E-5</c:v>
                      </c:pt>
                      <c:pt idx="3263">
                        <c:v>-3.6103581945673402E-5</c:v>
                      </c:pt>
                      <c:pt idx="3264">
                        <c:v>-3.7236462954378603E-5</c:v>
                      </c:pt>
                      <c:pt idx="3265">
                        <c:v>-3.8113682736804699E-5</c:v>
                      </c:pt>
                      <c:pt idx="3266">
                        <c:v>-3.94493250016436E-5</c:v>
                      </c:pt>
                      <c:pt idx="3267">
                        <c:v>-4.1229356860753101E-5</c:v>
                      </c:pt>
                      <c:pt idx="3268">
                        <c:v>-4.4789393613846101E-5</c:v>
                      </c:pt>
                      <c:pt idx="3269">
                        <c:v>-4.75630578962763E-5</c:v>
                      </c:pt>
                      <c:pt idx="3270">
                        <c:v>-4.9611481094453097E-5</c:v>
                      </c:pt>
                      <c:pt idx="3271">
                        <c:v>-5.0973360111753203E-5</c:v>
                      </c:pt>
                      <c:pt idx="3272">
                        <c:v>-5.2183951261973602E-5</c:v>
                      </c:pt>
                      <c:pt idx="3273">
                        <c:v>-5.3502954790185097E-5</c:v>
                      </c:pt>
                      <c:pt idx="3274">
                        <c:v>-5.4926445806972198E-5</c:v>
                      </c:pt>
                      <c:pt idx="3275">
                        <c:v>-5.6820165943874501E-5</c:v>
                      </c:pt>
                      <c:pt idx="3276">
                        <c:v>-5.76526107020437E-5</c:v>
                      </c:pt>
                      <c:pt idx="3277">
                        <c:v>-5.6216215448681199E-5</c:v>
                      </c:pt>
                      <c:pt idx="3278">
                        <c:v>-5.3459325850288603E-5</c:v>
                      </c:pt>
                      <c:pt idx="3279">
                        <c:v>-5.0895150527674201E-5</c:v>
                      </c:pt>
                      <c:pt idx="3280">
                        <c:v>-4.8519666548899802E-5</c:v>
                      </c:pt>
                      <c:pt idx="3281">
                        <c:v>-4.7212560980173197E-5</c:v>
                      </c:pt>
                      <c:pt idx="3282">
                        <c:v>-4.8239632527311998E-5</c:v>
                      </c:pt>
                      <c:pt idx="3283">
                        <c:v>-4.9728917156977103E-5</c:v>
                      </c:pt>
                      <c:pt idx="3284">
                        <c:v>-4.9797173013543302E-5</c:v>
                      </c:pt>
                      <c:pt idx="3285">
                        <c:v>-4.9595068798287199E-5</c:v>
                      </c:pt>
                      <c:pt idx="3286">
                        <c:v>-4.8273360680068803E-5</c:v>
                      </c:pt>
                      <c:pt idx="3287">
                        <c:v>-4.6842544739421102E-5</c:v>
                      </c:pt>
                      <c:pt idx="3288">
                        <c:v>-4.5219639977314797E-5</c:v>
                      </c:pt>
                      <c:pt idx="3289">
                        <c:v>-4.3374468050609001E-5</c:v>
                      </c:pt>
                      <c:pt idx="3290">
                        <c:v>-4.1469647860074397E-5</c:v>
                      </c:pt>
                      <c:pt idx="3291">
                        <c:v>-3.95089099897963E-5</c:v>
                      </c:pt>
                      <c:pt idx="3292">
                        <c:v>-3.7679657532668602E-5</c:v>
                      </c:pt>
                      <c:pt idx="3293">
                        <c:v>-3.5979397133419299E-5</c:v>
                      </c:pt>
                      <c:pt idx="3294">
                        <c:v>-3.5052046298761397E-5</c:v>
                      </c:pt>
                      <c:pt idx="3295">
                        <c:v>-3.6310875546694102E-5</c:v>
                      </c:pt>
                      <c:pt idx="3296">
                        <c:v>-3.8151639713804499E-5</c:v>
                      </c:pt>
                      <c:pt idx="3297">
                        <c:v>-3.84069061395214E-5</c:v>
                      </c:pt>
                      <c:pt idx="3298">
                        <c:v>-3.5682241307623502E-5</c:v>
                      </c:pt>
                      <c:pt idx="3299">
                        <c:v>-3.1832250301715901E-5</c:v>
                      </c:pt>
                      <c:pt idx="3300">
                        <c:v>-2.8140765247487399E-5</c:v>
                      </c:pt>
                      <c:pt idx="3301">
                        <c:v>-2.4692086936696201E-5</c:v>
                      </c:pt>
                      <c:pt idx="3302">
                        <c:v>-2.1490507425118799E-5</c:v>
                      </c:pt>
                      <c:pt idx="3303">
                        <c:v>-2.09288887948077E-5</c:v>
                      </c:pt>
                      <c:pt idx="3304">
                        <c:v>-2.04037634173172E-5</c:v>
                      </c:pt>
                      <c:pt idx="3305">
                        <c:v>-1.9917524174670699E-5</c:v>
                      </c:pt>
                      <c:pt idx="3306">
                        <c:v>-2.0158744855932202E-5</c:v>
                      </c:pt>
                      <c:pt idx="3307">
                        <c:v>-2.2695992423269E-5</c:v>
                      </c:pt>
                      <c:pt idx="3308">
                        <c:v>-2.5260758823685601E-5</c:v>
                      </c:pt>
                      <c:pt idx="3309">
                        <c:v>-2.4082363779885902E-5</c:v>
                      </c:pt>
                      <c:pt idx="3310">
                        <c:v>-2.1919845970103398E-5</c:v>
                      </c:pt>
                      <c:pt idx="3311">
                        <c:v>-1.9736445830340201E-5</c:v>
                      </c:pt>
                      <c:pt idx="3312">
                        <c:v>-1.78602731280967E-5</c:v>
                      </c:pt>
                      <c:pt idx="3313">
                        <c:v>-1.62855000621281E-5</c:v>
                      </c:pt>
                      <c:pt idx="3314">
                        <c:v>-1.6487693548327401E-5</c:v>
                      </c:pt>
                      <c:pt idx="3315">
                        <c:v>-1.6686236292365498E-5</c:v>
                      </c:pt>
                      <c:pt idx="3316">
                        <c:v>-1.7529429116764601E-5</c:v>
                      </c:pt>
                      <c:pt idx="3317">
                        <c:v>-1.8398664566615401E-5</c:v>
                      </c:pt>
                      <c:pt idx="3318">
                        <c:v>-1.92960193725215E-5</c:v>
                      </c:pt>
                      <c:pt idx="3319">
                        <c:v>-2.0752925829203501E-5</c:v>
                      </c:pt>
                      <c:pt idx="3320">
                        <c:v>-2.1075875990374701E-5</c:v>
                      </c:pt>
                      <c:pt idx="3321">
                        <c:v>-2.1317564966327999E-5</c:v>
                      </c:pt>
                      <c:pt idx="3322">
                        <c:v>-2.2626520554917598E-5</c:v>
                      </c:pt>
                      <c:pt idx="3323">
                        <c:v>-2.4958390447577099E-5</c:v>
                      </c:pt>
                      <c:pt idx="3324">
                        <c:v>-2.9436807358424301E-5</c:v>
                      </c:pt>
                      <c:pt idx="3325">
                        <c:v>-3.3128181709044301E-5</c:v>
                      </c:pt>
                      <c:pt idx="3326">
                        <c:v>-3.6065204129765799E-5</c:v>
                      </c:pt>
                      <c:pt idx="3327">
                        <c:v>-3.7329107248810101E-5</c:v>
                      </c:pt>
                      <c:pt idx="3328">
                        <c:v>-3.7836392242552303E-5</c:v>
                      </c:pt>
                      <c:pt idx="3329">
                        <c:v>-3.8037462938157598E-5</c:v>
                      </c:pt>
                      <c:pt idx="3330">
                        <c:v>-3.7940492376868802E-5</c:v>
                      </c:pt>
                      <c:pt idx="3331">
                        <c:v>-3.6512466369993302E-5</c:v>
                      </c:pt>
                      <c:pt idx="3332">
                        <c:v>-3.5369921363972598E-5</c:v>
                      </c:pt>
                      <c:pt idx="3333">
                        <c:v>-3.4499278252887897E-5</c:v>
                      </c:pt>
                      <c:pt idx="3334">
                        <c:v>-3.3890845285799E-5</c:v>
                      </c:pt>
                      <c:pt idx="3335">
                        <c:v>-3.3212505916605802E-5</c:v>
                      </c:pt>
                      <c:pt idx="3336">
                        <c:v>-3.2601229076485003E-5</c:v>
                      </c:pt>
                      <c:pt idx="3337">
                        <c:v>-3.2066216472612501E-5</c:v>
                      </c:pt>
                      <c:pt idx="3338">
                        <c:v>-3.3697780246743801E-5</c:v>
                      </c:pt>
                      <c:pt idx="3339">
                        <c:v>-3.6483955030866201E-5</c:v>
                      </c:pt>
                      <c:pt idx="3340">
                        <c:v>-4.1137534060836098E-5</c:v>
                      </c:pt>
                      <c:pt idx="3341">
                        <c:v>-4.5569713412354098E-5</c:v>
                      </c:pt>
                      <c:pt idx="3342">
                        <c:v>-5.0570334439658102E-5</c:v>
                      </c:pt>
                      <c:pt idx="3343">
                        <c:v>-5.5411155361309303E-5</c:v>
                      </c:pt>
                      <c:pt idx="3344">
                        <c:v>-5.9511233367350401E-5</c:v>
                      </c:pt>
                      <c:pt idx="3345">
                        <c:v>-6.2901955659254896E-5</c:v>
                      </c:pt>
                      <c:pt idx="3346">
                        <c:v>-6.4780086028369405E-5</c:v>
                      </c:pt>
                      <c:pt idx="3347">
                        <c:v>-6.6480435473116294E-5</c:v>
                      </c:pt>
                      <c:pt idx="3348">
                        <c:v>-6.8008113435336594E-5</c:v>
                      </c:pt>
                      <c:pt idx="3349">
                        <c:v>-6.8755097056255897E-5</c:v>
                      </c:pt>
                      <c:pt idx="3350">
                        <c:v>-6.9472818831228396E-5</c:v>
                      </c:pt>
                      <c:pt idx="3351">
                        <c:v>-7.0173143778388996E-5</c:v>
                      </c:pt>
                      <c:pt idx="3352">
                        <c:v>-7.2441283287367597E-5</c:v>
                      </c:pt>
                      <c:pt idx="3353">
                        <c:v>-7.2893059716430499E-5</c:v>
                      </c:pt>
                      <c:pt idx="3354">
                        <c:v>-7.1977927819647506E-5</c:v>
                      </c:pt>
                      <c:pt idx="3355">
                        <c:v>-7.1317984127284095E-5</c:v>
                      </c:pt>
                      <c:pt idx="3356">
                        <c:v>-7.0904576062405294E-5</c:v>
                      </c:pt>
                      <c:pt idx="3357">
                        <c:v>-7.1314586980855606E-5</c:v>
                      </c:pt>
                      <c:pt idx="3358">
                        <c:v>-7.1032728807909497E-5</c:v>
                      </c:pt>
                      <c:pt idx="3359">
                        <c:v>-7.08221604723157E-5</c:v>
                      </c:pt>
                      <c:pt idx="3360">
                        <c:v>-7.0683409985351401E-5</c:v>
                      </c:pt>
                      <c:pt idx="3361">
                        <c:v>-7.1372123599001904E-5</c:v>
                      </c:pt>
                      <c:pt idx="3362">
                        <c:v>-7.0698165708364802E-5</c:v>
                      </c:pt>
                      <c:pt idx="3363">
                        <c:v>-6.6179664682210697E-5</c:v>
                      </c:pt>
                      <c:pt idx="3364">
                        <c:v>-6.1103147481177499E-5</c:v>
                      </c:pt>
                      <c:pt idx="3365">
                        <c:v>-5.6157204476399901E-5</c:v>
                      </c:pt>
                      <c:pt idx="3366">
                        <c:v>-5.2703925944134599E-5</c:v>
                      </c:pt>
                      <c:pt idx="3367">
                        <c:v>-5.0665026754046302E-5</c:v>
                      </c:pt>
                      <c:pt idx="3368">
                        <c:v>-4.9459645976595798E-5</c:v>
                      </c:pt>
                      <c:pt idx="3369">
                        <c:v>-4.7265419839596E-5</c:v>
                      </c:pt>
                      <c:pt idx="3370">
                        <c:v>-4.3916502321224903E-5</c:v>
                      </c:pt>
                      <c:pt idx="3371">
                        <c:v>-4.0462621538342E-5</c:v>
                      </c:pt>
                      <c:pt idx="3372">
                        <c:v>-3.7127793871705799E-5</c:v>
                      </c:pt>
                      <c:pt idx="3373">
                        <c:v>-3.4935308027750601E-5</c:v>
                      </c:pt>
                      <c:pt idx="3374">
                        <c:v>-3.3835694099432597E-5</c:v>
                      </c:pt>
                      <c:pt idx="3375">
                        <c:v>-3.4833982351236899E-5</c:v>
                      </c:pt>
                      <c:pt idx="3376">
                        <c:v>-3.5127137038338899E-5</c:v>
                      </c:pt>
                      <c:pt idx="3377">
                        <c:v>-3.4776751686493798E-5</c:v>
                      </c:pt>
                      <c:pt idx="3378">
                        <c:v>-3.4283672552816299E-5</c:v>
                      </c:pt>
                      <c:pt idx="3379">
                        <c:v>-3.3888874611476997E-5</c:v>
                      </c:pt>
                      <c:pt idx="3380">
                        <c:v>-3.3611263295911001E-5</c:v>
                      </c:pt>
                      <c:pt idx="3381">
                        <c:v>-3.7143056194432401E-5</c:v>
                      </c:pt>
                      <c:pt idx="3382">
                        <c:v>-4.1450093612119898E-5</c:v>
                      </c:pt>
                      <c:pt idx="3383">
                        <c:v>-4.3900176045118502E-5</c:v>
                      </c:pt>
                      <c:pt idx="3384">
                        <c:v>-4.5642810316323502E-5</c:v>
                      </c:pt>
                      <c:pt idx="3385">
                        <c:v>-4.7922738855216897E-5</c:v>
                      </c:pt>
                      <c:pt idx="3386">
                        <c:v>-5.0706326740002403E-5</c:v>
                      </c:pt>
                      <c:pt idx="3387">
                        <c:v>-5.2643776136879399E-5</c:v>
                      </c:pt>
                      <c:pt idx="3388">
                        <c:v>-5.1906270742180703E-5</c:v>
                      </c:pt>
                      <c:pt idx="3389">
                        <c:v>-4.9507151538157997E-5</c:v>
                      </c:pt>
                      <c:pt idx="3390">
                        <c:v>-4.6854658493694497E-5</c:v>
                      </c:pt>
                      <c:pt idx="3391">
                        <c:v>-4.3960361511015397E-5</c:v>
                      </c:pt>
                      <c:pt idx="3392">
                        <c:v>-4.0502822954270003E-5</c:v>
                      </c:pt>
                      <c:pt idx="3393">
                        <c:v>-3.6941796777988E-5</c:v>
                      </c:pt>
                      <c:pt idx="3394">
                        <c:v>-3.37686138853032E-5</c:v>
                      </c:pt>
                      <c:pt idx="3395">
                        <c:v>-3.0967775473880501E-5</c:v>
                      </c:pt>
                      <c:pt idx="3396">
                        <c:v>-2.9098871743897302E-5</c:v>
                      </c:pt>
                      <c:pt idx="3397">
                        <c:v>-2.8436621607045802E-5</c:v>
                      </c:pt>
                      <c:pt idx="3398">
                        <c:v>-2.5286217372622999E-5</c:v>
                      </c:pt>
                      <c:pt idx="3399">
                        <c:v>-2.2075185328105399E-5</c:v>
                      </c:pt>
                      <c:pt idx="3400">
                        <c:v>-1.9013003588546201E-5</c:v>
                      </c:pt>
                      <c:pt idx="3401">
                        <c:v>-1.7559433324931E-5</c:v>
                      </c:pt>
                      <c:pt idx="3402">
                        <c:v>-1.7623144732885999E-5</c:v>
                      </c:pt>
                      <c:pt idx="3403">
                        <c:v>-1.72162338219551E-5</c:v>
                      </c:pt>
                      <c:pt idx="3404">
                        <c:v>-1.66090451054543E-5</c:v>
                      </c:pt>
                      <c:pt idx="3405">
                        <c:v>-1.6238574575196601E-5</c:v>
                      </c:pt>
                      <c:pt idx="3406">
                        <c:v>-1.6095729490216E-5</c:v>
                      </c:pt>
                      <c:pt idx="3407">
                        <c:v>-1.6596470080193099E-5</c:v>
                      </c:pt>
                      <c:pt idx="3408">
                        <c:v>-1.7513853778774201E-5</c:v>
                      </c:pt>
                      <c:pt idx="3409">
                        <c:v>-1.9001192338934601E-5</c:v>
                      </c:pt>
                      <c:pt idx="3410">
                        <c:v>-2.1029048637283499E-5</c:v>
                      </c:pt>
                      <c:pt idx="3411">
                        <c:v>-2.3348492962810899E-5</c:v>
                      </c:pt>
                      <c:pt idx="3412">
                        <c:v>-2.5054950165042099E-5</c:v>
                      </c:pt>
                      <c:pt idx="3413">
                        <c:v>-2.6602639556148499E-5</c:v>
                      </c:pt>
                      <c:pt idx="3414">
                        <c:v>-2.79951652504539E-5</c:v>
                      </c:pt>
                      <c:pt idx="3415">
                        <c:v>-2.85802622868948E-5</c:v>
                      </c:pt>
                      <c:pt idx="3416">
                        <c:v>-2.8901537555558301E-5</c:v>
                      </c:pt>
                      <c:pt idx="3417">
                        <c:v>-2.94610399740118E-5</c:v>
                      </c:pt>
                      <c:pt idx="3418">
                        <c:v>-3.0253528960335101E-5</c:v>
                      </c:pt>
                      <c:pt idx="3419">
                        <c:v>-3.2359705893454501E-5</c:v>
                      </c:pt>
                      <c:pt idx="3420">
                        <c:v>-3.4477240357359499E-5</c:v>
                      </c:pt>
                      <c:pt idx="3421">
                        <c:v>-3.4232180515316101E-5</c:v>
                      </c:pt>
                      <c:pt idx="3422">
                        <c:v>-3.3999532961906003E-5</c:v>
                      </c:pt>
                      <c:pt idx="3423">
                        <c:v>-3.3540028112584201E-5</c:v>
                      </c:pt>
                      <c:pt idx="3424">
                        <c:v>-3.28647045934302E-5</c:v>
                      </c:pt>
                      <c:pt idx="3425">
                        <c:v>-3.20047687601866E-5</c:v>
                      </c:pt>
                      <c:pt idx="3426">
                        <c:v>-3.0880308266768302E-5</c:v>
                      </c:pt>
                      <c:pt idx="3427">
                        <c:v>-2.90954978030654E-5</c:v>
                      </c:pt>
                      <c:pt idx="3428">
                        <c:v>-2.7587082353578999E-5</c:v>
                      </c:pt>
                      <c:pt idx="3429">
                        <c:v>-2.6338787818061998E-5</c:v>
                      </c:pt>
                      <c:pt idx="3430">
                        <c:v>-2.4806672025590001E-5</c:v>
                      </c:pt>
                      <c:pt idx="3431">
                        <c:v>-2.34394609465166E-5</c:v>
                      </c:pt>
                      <c:pt idx="3432">
                        <c:v>-2.2231746731288201E-5</c:v>
                      </c:pt>
                      <c:pt idx="3433">
                        <c:v>-2.16110735165208E-5</c:v>
                      </c:pt>
                      <c:pt idx="3434">
                        <c:v>-2.1558199112483801E-5</c:v>
                      </c:pt>
                      <c:pt idx="3435">
                        <c:v>-2.36944400775368E-5</c:v>
                      </c:pt>
                      <c:pt idx="3436">
                        <c:v>-2.6808873766427899E-5</c:v>
                      </c:pt>
                      <c:pt idx="3437">
                        <c:v>-2.8677789252873601E-5</c:v>
                      </c:pt>
                      <c:pt idx="3438">
                        <c:v>-2.9449305974427698E-5</c:v>
                      </c:pt>
                      <c:pt idx="3439">
                        <c:v>-2.9603045476099399E-5</c:v>
                      </c:pt>
                      <c:pt idx="3440">
                        <c:v>-2.9564343003364E-5</c:v>
                      </c:pt>
                      <c:pt idx="3441">
                        <c:v>-2.9501559514600701E-5</c:v>
                      </c:pt>
                      <c:pt idx="3442">
                        <c:v>-2.9404399006355E-5</c:v>
                      </c:pt>
                      <c:pt idx="3443">
                        <c:v>-2.7428423459284201E-5</c:v>
                      </c:pt>
                      <c:pt idx="3444">
                        <c:v>-2.35943316813253E-5</c:v>
                      </c:pt>
                      <c:pt idx="3445">
                        <c:v>-1.9862533835059098E-5</c:v>
                      </c:pt>
                      <c:pt idx="3446">
                        <c:v>-1.62310020315365E-5</c:v>
                      </c:pt>
                      <c:pt idx="3447">
                        <c:v>-1.32284877310027E-5</c:v>
                      </c:pt>
                      <c:pt idx="3448">
                        <c:v>-1.0828622088007901E-5</c:v>
                      </c:pt>
                      <c:pt idx="3449">
                        <c:v>-9.6190272241105194E-6</c:v>
                      </c:pt>
                      <c:pt idx="3450">
                        <c:v>-9.0404578584386694E-6</c:v>
                      </c:pt>
                      <c:pt idx="3451">
                        <c:v>-8.7194220911357697E-6</c:v>
                      </c:pt>
                      <c:pt idx="3452">
                        <c:v>-9.5971005331281596E-6</c:v>
                      </c:pt>
                      <c:pt idx="3453">
                        <c:v>-1.15377465313006E-5</c:v>
                      </c:pt>
                      <c:pt idx="3454">
                        <c:v>-1.5606595558213002E-5</c:v>
                      </c:pt>
                      <c:pt idx="3455">
                        <c:v>-2.0070285554551399E-5</c:v>
                      </c:pt>
                      <c:pt idx="3456">
                        <c:v>-2.1791576999202299E-5</c:v>
                      </c:pt>
                      <c:pt idx="3457">
                        <c:v>-2.3721852217369301E-5</c:v>
                      </c:pt>
                      <c:pt idx="3458">
                        <c:v>-2.58564658244122E-5</c:v>
                      </c:pt>
                      <c:pt idx="3459">
                        <c:v>-2.91360784959336E-5</c:v>
                      </c:pt>
                      <c:pt idx="3460">
                        <c:v>-3.1804502869636498E-5</c:v>
                      </c:pt>
                      <c:pt idx="3461">
                        <c:v>-3.1639815584401603E-5</c:v>
                      </c:pt>
                      <c:pt idx="3462">
                        <c:v>-3.0469838729655799E-5</c:v>
                      </c:pt>
                      <c:pt idx="3463">
                        <c:v>-2.6790056042505E-5</c:v>
                      </c:pt>
                      <c:pt idx="3464">
                        <c:v>-2.3414490257184699E-5</c:v>
                      </c:pt>
                      <c:pt idx="3465">
                        <c:v>-2.03316278782571E-5</c:v>
                      </c:pt>
                      <c:pt idx="3466">
                        <c:v>-1.80884856924172E-5</c:v>
                      </c:pt>
                      <c:pt idx="3467">
                        <c:v>-1.7749652901862998E-5</c:v>
                      </c:pt>
                      <c:pt idx="3468">
                        <c:v>-1.8890206336237E-5</c:v>
                      </c:pt>
                      <c:pt idx="3469">
                        <c:v>-1.6959883502712401E-5</c:v>
                      </c:pt>
                      <c:pt idx="3470">
                        <c:v>-1.32142215116503E-5</c:v>
                      </c:pt>
                      <c:pt idx="3471">
                        <c:v>-9.8186097640629199E-6</c:v>
                      </c:pt>
                      <c:pt idx="3472">
                        <c:v>-6.7587320857671099E-6</c:v>
                      </c:pt>
                      <c:pt idx="3473">
                        <c:v>-4.35859374661071E-6</c:v>
                      </c:pt>
                      <c:pt idx="3474">
                        <c:v>-3.1511840381494102E-6</c:v>
                      </c:pt>
                      <c:pt idx="3475">
                        <c:v>-3.0723877502683898E-6</c:v>
                      </c:pt>
                      <c:pt idx="3476">
                        <c:v>-3.1623226975790502E-6</c:v>
                      </c:pt>
                      <c:pt idx="3477">
                        <c:v>-1.68390154309467E-6</c:v>
                      </c:pt>
                      <c:pt idx="3478">
                        <c:v>-2.7059145585528397E-7</c:v>
                      </c:pt>
                      <c:pt idx="3479">
                        <c:v>2.57589626855637E-6</c:v>
                      </c:pt>
                      <c:pt idx="3480">
                        <c:v>5.8910563671333103E-6</c:v>
                      </c:pt>
                      <c:pt idx="3481">
                        <c:v>7.66573275189487E-6</c:v>
                      </c:pt>
                      <c:pt idx="3482">
                        <c:v>7.9719602383535296E-6</c:v>
                      </c:pt>
                      <c:pt idx="3483">
                        <c:v>6.3059108060482001E-6</c:v>
                      </c:pt>
                      <c:pt idx="3484">
                        <c:v>5.0687574742353398E-6</c:v>
                      </c:pt>
                      <c:pt idx="3485">
                        <c:v>3.9111376612093703E-6</c:v>
                      </c:pt>
                      <c:pt idx="3486">
                        <c:v>2.68777627108327E-6</c:v>
                      </c:pt>
                      <c:pt idx="3487">
                        <c:v>1.4035666831696901E-6</c:v>
                      </c:pt>
                      <c:pt idx="3488">
                        <c:v>3.5708829141621402E-7</c:v>
                      </c:pt>
                      <c:pt idx="3489">
                        <c:v>-1.7998725431699801E-7</c:v>
                      </c:pt>
                      <c:pt idx="3490">
                        <c:v>-2.3875066175108201E-7</c:v>
                      </c:pt>
                      <c:pt idx="3491">
                        <c:v>-9.8602795082019293E-7</c:v>
                      </c:pt>
                      <c:pt idx="3492">
                        <c:v>-2.39293647754043E-6</c:v>
                      </c:pt>
                      <c:pt idx="3493">
                        <c:v>-5.2563574536935403E-6</c:v>
                      </c:pt>
                      <c:pt idx="3494">
                        <c:v>-4.4310778058073796E-6</c:v>
                      </c:pt>
                      <c:pt idx="3495">
                        <c:v>-4.43385516871598E-7</c:v>
                      </c:pt>
                      <c:pt idx="3496">
                        <c:v>4.5497951768238602E-6</c:v>
                      </c:pt>
                      <c:pt idx="3497">
                        <c:v>8.87402399275401E-6</c:v>
                      </c:pt>
                      <c:pt idx="3498">
                        <c:v>1.25651571727742E-5</c:v>
                      </c:pt>
                      <c:pt idx="3499">
                        <c:v>1.6206841185781099E-5</c:v>
                      </c:pt>
                      <c:pt idx="3500">
                        <c:v>2.0222897947468301E-5</c:v>
                      </c:pt>
                      <c:pt idx="3501">
                        <c:v>2.4107479678453599E-5</c:v>
                      </c:pt>
                      <c:pt idx="3502">
                        <c:v>2.7417826635683199E-5</c:v>
                      </c:pt>
                      <c:pt idx="3503">
                        <c:v>3.0179370850311699E-5</c:v>
                      </c:pt>
                      <c:pt idx="3504">
                        <c:v>3.1934503073570597E-5</c:v>
                      </c:pt>
                      <c:pt idx="3505">
                        <c:v>2.69759657331391E-5</c:v>
                      </c:pt>
                      <c:pt idx="3506">
                        <c:v>2.10451480596284E-5</c:v>
                      </c:pt>
                      <c:pt idx="3507">
                        <c:v>1.6124024250709602E-5</c:v>
                      </c:pt>
                      <c:pt idx="3508">
                        <c:v>1.17583703243542E-5</c:v>
                      </c:pt>
                      <c:pt idx="3509">
                        <c:v>7.7120229985313105E-6</c:v>
                      </c:pt>
                      <c:pt idx="3510">
                        <c:v>2.7595951613904999E-6</c:v>
                      </c:pt>
                      <c:pt idx="3511">
                        <c:v>-3.0653089427661902E-6</c:v>
                      </c:pt>
                      <c:pt idx="3512">
                        <c:v>-1.1512698553096601E-5</c:v>
                      </c:pt>
                      <c:pt idx="3513">
                        <c:v>-1.78722730585728E-5</c:v>
                      </c:pt>
                      <c:pt idx="3514">
                        <c:v>-2.16393917300026E-5</c:v>
                      </c:pt>
                      <c:pt idx="3515">
                        <c:v>-2.5018291450673101E-5</c:v>
                      </c:pt>
                      <c:pt idx="3516">
                        <c:v>-2.8027746535997701E-5</c:v>
                      </c:pt>
                      <c:pt idx="3517">
                        <c:v>-3.0876178507398201E-5</c:v>
                      </c:pt>
                      <c:pt idx="3518">
                        <c:v>-3.3682216874427502E-5</c:v>
                      </c:pt>
                      <c:pt idx="3519">
                        <c:v>-3.6444921236585699E-5</c:v>
                      </c:pt>
                      <c:pt idx="3520">
                        <c:v>-3.86632471877444E-5</c:v>
                      </c:pt>
                      <c:pt idx="3521">
                        <c:v>-3.80699016944232E-5</c:v>
                      </c:pt>
                      <c:pt idx="3522">
                        <c:v>-3.7269758980078701E-5</c:v>
                      </c:pt>
                      <c:pt idx="3523">
                        <c:v>-3.7073828038911603E-5</c:v>
                      </c:pt>
                      <c:pt idx="3524">
                        <c:v>-3.7445907708544998E-5</c:v>
                      </c:pt>
                      <c:pt idx="3525">
                        <c:v>-3.7317866908993398E-5</c:v>
                      </c:pt>
                      <c:pt idx="3526">
                        <c:v>-3.6475454947371597E-5</c:v>
                      </c:pt>
                      <c:pt idx="3527">
                        <c:v>-3.49556063151844E-5</c:v>
                      </c:pt>
                      <c:pt idx="3528">
                        <c:v>-3.31756261424074E-5</c:v>
                      </c:pt>
                      <c:pt idx="3529">
                        <c:v>-3.1524727777552299E-5</c:v>
                      </c:pt>
                      <c:pt idx="3530">
                        <c:v>-3.00170959454891E-5</c:v>
                      </c:pt>
                      <c:pt idx="3531">
                        <c:v>-3.1990058186538897E-5</c:v>
                      </c:pt>
                      <c:pt idx="3532">
                        <c:v>-3.5206488910017202E-5</c:v>
                      </c:pt>
                      <c:pt idx="3533">
                        <c:v>-3.6677911071916499E-5</c:v>
                      </c:pt>
                      <c:pt idx="3534">
                        <c:v>-3.5197215177217097E-5</c:v>
                      </c:pt>
                      <c:pt idx="3535">
                        <c:v>-3.1914335497435903E-5</c:v>
                      </c:pt>
                      <c:pt idx="3536">
                        <c:v>-2.8261587229445699E-5</c:v>
                      </c:pt>
                      <c:pt idx="3537">
                        <c:v>-2.4709086917018501E-5</c:v>
                      </c:pt>
                      <c:pt idx="3538">
                        <c:v>-2.1401707311175301E-5</c:v>
                      </c:pt>
                      <c:pt idx="3539">
                        <c:v>-1.8328956519973401E-5</c:v>
                      </c:pt>
                      <c:pt idx="3540">
                        <c:v>-1.5642898082516801E-5</c:v>
                      </c:pt>
                      <c:pt idx="3541">
                        <c:v>-1.53869959514301E-5</c:v>
                      </c:pt>
                      <c:pt idx="3542">
                        <c:v>-1.3489353876062601E-5</c:v>
                      </c:pt>
                      <c:pt idx="3543">
                        <c:v>-1.09998719096638E-5</c:v>
                      </c:pt>
                      <c:pt idx="3544">
                        <c:v>-8.4399375462313695E-6</c:v>
                      </c:pt>
                      <c:pt idx="3545">
                        <c:v>-7.0012175319600104E-6</c:v>
                      </c:pt>
                      <c:pt idx="3546">
                        <c:v>-6.6247255970918597E-6</c:v>
                      </c:pt>
                      <c:pt idx="3547">
                        <c:v>-6.6639901427551003E-6</c:v>
                      </c:pt>
                      <c:pt idx="3548">
                        <c:v>-7.1010035400398199E-6</c:v>
                      </c:pt>
                      <c:pt idx="3549">
                        <c:v>-8.3546450520038701E-6</c:v>
                      </c:pt>
                      <c:pt idx="3550">
                        <c:v>-1.0896133719579701E-5</c:v>
                      </c:pt>
                      <c:pt idx="3551">
                        <c:v>-1.29941369905303E-5</c:v>
                      </c:pt>
                      <c:pt idx="3552">
                        <c:v>-1.26389520319614E-5</c:v>
                      </c:pt>
                      <c:pt idx="3553">
                        <c:v>-1.21722448457697E-5</c:v>
                      </c:pt>
                      <c:pt idx="3554">
                        <c:v>-1.15997577995439E-5</c:v>
                      </c:pt>
                      <c:pt idx="3555">
                        <c:v>-1.0968897602907101E-5</c:v>
                      </c:pt>
                      <c:pt idx="3556">
                        <c:v>-1.00605922813308E-5</c:v>
                      </c:pt>
                      <c:pt idx="3557">
                        <c:v>-8.3258370746979403E-6</c:v>
                      </c:pt>
                      <c:pt idx="3558">
                        <c:v>-6.50433345709953E-6</c:v>
                      </c:pt>
                      <c:pt idx="3559">
                        <c:v>-4.6870304979173801E-6</c:v>
                      </c:pt>
                      <c:pt idx="3560">
                        <c:v>-2.8758995407225901E-6</c:v>
                      </c:pt>
                      <c:pt idx="3561">
                        <c:v>-1.4077551216195E-6</c:v>
                      </c:pt>
                      <c:pt idx="3562">
                        <c:v>-2.6836640209338801E-7</c:v>
                      </c:pt>
                      <c:pt idx="3563">
                        <c:v>1.40059558514844E-7</c:v>
                      </c:pt>
                      <c:pt idx="3564">
                        <c:v>7.45508317465504E-7</c:v>
                      </c:pt>
                      <c:pt idx="3565">
                        <c:v>1.53768781217484E-6</c:v>
                      </c:pt>
                      <c:pt idx="3566">
                        <c:v>2.37755125939886E-6</c:v>
                      </c:pt>
                      <c:pt idx="3567">
                        <c:v>3.5824872937393399E-6</c:v>
                      </c:pt>
                      <c:pt idx="3568">
                        <c:v>7.10478192731675E-6</c:v>
                      </c:pt>
                      <c:pt idx="3569">
                        <c:v>1.54210470905445E-5</c:v>
                      </c:pt>
                      <c:pt idx="3570">
                        <c:v>2.4113438300985402E-5</c:v>
                      </c:pt>
                      <c:pt idx="3571">
                        <c:v>3.2591389912061602E-5</c:v>
                      </c:pt>
                      <c:pt idx="3572">
                        <c:v>4.0212398198009899E-5</c:v>
                      </c:pt>
                      <c:pt idx="3573">
                        <c:v>4.6993463685635897E-5</c:v>
                      </c:pt>
                      <c:pt idx="3574">
                        <c:v>4.9102707436436002E-5</c:v>
                      </c:pt>
                      <c:pt idx="3575">
                        <c:v>4.7268894473277702E-5</c:v>
                      </c:pt>
                      <c:pt idx="3576">
                        <c:v>4.4483456029371303E-5</c:v>
                      </c:pt>
                      <c:pt idx="3577">
                        <c:v>4.2512818461568697E-5</c:v>
                      </c:pt>
                      <c:pt idx="3578">
                        <c:v>4.4506666617733897E-5</c:v>
                      </c:pt>
                      <c:pt idx="3579">
                        <c:v>4.6384207851426502E-5</c:v>
                      </c:pt>
                      <c:pt idx="3580">
                        <c:v>4.8150811911714297E-5</c:v>
                      </c:pt>
                      <c:pt idx="3581">
                        <c:v>4.9687596322017502E-5</c:v>
                      </c:pt>
                      <c:pt idx="3582">
                        <c:v>5.1144443258564101E-5</c:v>
                      </c:pt>
                      <c:pt idx="3583">
                        <c:v>5.2508029396171897E-5</c:v>
                      </c:pt>
                      <c:pt idx="3584">
                        <c:v>5.0950477544410501E-5</c:v>
                      </c:pt>
                      <c:pt idx="3585">
                        <c:v>4.5359372256670798E-5</c:v>
                      </c:pt>
                      <c:pt idx="3586">
                        <c:v>3.77574148755614E-5</c:v>
                      </c:pt>
                      <c:pt idx="3587">
                        <c:v>3.3926274068123502E-5</c:v>
                      </c:pt>
                      <c:pt idx="3588">
                        <c:v>3.0509758018900699E-5</c:v>
                      </c:pt>
                      <c:pt idx="3589">
                        <c:v>2.7252618976397701E-5</c:v>
                      </c:pt>
                      <c:pt idx="3590">
                        <c:v>2.4144104518028998E-5</c:v>
                      </c:pt>
                      <c:pt idx="3591">
                        <c:v>2.0697768395125199E-5</c:v>
                      </c:pt>
                      <c:pt idx="3592">
                        <c:v>1.6927265247147901E-5</c:v>
                      </c:pt>
                      <c:pt idx="3593">
                        <c:v>1.2338255228331701E-5</c:v>
                      </c:pt>
                      <c:pt idx="3594">
                        <c:v>6.3193557192803696E-6</c:v>
                      </c:pt>
                      <c:pt idx="3595">
                        <c:v>4.6489642355476802E-7</c:v>
                      </c:pt>
                      <c:pt idx="3596">
                        <c:v>-4.75734599284267E-6</c:v>
                      </c:pt>
                      <c:pt idx="3597">
                        <c:v>-9.7579262150526E-6</c:v>
                      </c:pt>
                      <c:pt idx="3598">
                        <c:v>-1.45517031241097E-5</c:v>
                      </c:pt>
                      <c:pt idx="3599">
                        <c:v>-1.9787440139118601E-5</c:v>
                      </c:pt>
                      <c:pt idx="3600">
                        <c:v>-2.4896469045989901E-5</c:v>
                      </c:pt>
                      <c:pt idx="3601">
                        <c:v>-2.9559479753564901E-5</c:v>
                      </c:pt>
                      <c:pt idx="3602">
                        <c:v>-3.3800231392897798E-5</c:v>
                      </c:pt>
                      <c:pt idx="3603">
                        <c:v>-3.7900147861161499E-5</c:v>
                      </c:pt>
                      <c:pt idx="3604">
                        <c:v>-4.1868791102575199E-5</c:v>
                      </c:pt>
                      <c:pt idx="3605">
                        <c:v>-4.6205955783500097E-5</c:v>
                      </c:pt>
                      <c:pt idx="3606">
                        <c:v>-4.9625231095021401E-5</c:v>
                      </c:pt>
                      <c:pt idx="3607">
                        <c:v>-5.1788483307499002E-5</c:v>
                      </c:pt>
                      <c:pt idx="3608">
                        <c:v>-5.3367600480066101E-5</c:v>
                      </c:pt>
                      <c:pt idx="3609">
                        <c:v>-5.4382333700651498E-5</c:v>
                      </c:pt>
                      <c:pt idx="3610">
                        <c:v>-5.3635708462944699E-5</c:v>
                      </c:pt>
                      <c:pt idx="3611">
                        <c:v>-5.2191956164990401E-5</c:v>
                      </c:pt>
                      <c:pt idx="3612">
                        <c:v>-5.07167717207887E-5</c:v>
                      </c:pt>
                      <c:pt idx="3613">
                        <c:v>-4.9527127000396699E-5</c:v>
                      </c:pt>
                      <c:pt idx="3614">
                        <c:v>-4.8608506662752497E-5</c:v>
                      </c:pt>
                      <c:pt idx="3615">
                        <c:v>-4.7994768518156599E-5</c:v>
                      </c:pt>
                      <c:pt idx="3616">
                        <c:v>-4.6795216860170502E-5</c:v>
                      </c:pt>
                      <c:pt idx="3617">
                        <c:v>-4.5990946397892703E-5</c:v>
                      </c:pt>
                      <c:pt idx="3618">
                        <c:v>-4.5562365687071602E-5</c:v>
                      </c:pt>
                      <c:pt idx="3619">
                        <c:v>-4.5501826667673697E-5</c:v>
                      </c:pt>
                      <c:pt idx="3620">
                        <c:v>-4.52288169674951E-5</c:v>
                      </c:pt>
                      <c:pt idx="3621">
                        <c:v>-4.5038606450044098E-5</c:v>
                      </c:pt>
                      <c:pt idx="3622">
                        <c:v>-4.4927267483260901E-5</c:v>
                      </c:pt>
                      <c:pt idx="3623">
                        <c:v>-4.4981285853830598E-5</c:v>
                      </c:pt>
                      <c:pt idx="3624">
                        <c:v>-4.27249322258322E-5</c:v>
                      </c:pt>
                      <c:pt idx="3625">
                        <c:v>-3.9976148696854002E-5</c:v>
                      </c:pt>
                      <c:pt idx="3626">
                        <c:v>-3.7889248502592103E-5</c:v>
                      </c:pt>
                      <c:pt idx="3627">
                        <c:v>-3.6442208279564901E-5</c:v>
                      </c:pt>
                      <c:pt idx="3628">
                        <c:v>-3.7258463478060897E-5</c:v>
                      </c:pt>
                      <c:pt idx="3629">
                        <c:v>-3.3248318442297397E-5</c:v>
                      </c:pt>
                      <c:pt idx="3630">
                        <c:v>-2.9871616533766801E-5</c:v>
                      </c:pt>
                      <c:pt idx="3631">
                        <c:v>-2.7101275878620499E-5</c:v>
                      </c:pt>
                      <c:pt idx="3632">
                        <c:v>-2.5438591649592501E-5</c:v>
                      </c:pt>
                      <c:pt idx="3633">
                        <c:v>-2.3812545606218999E-5</c:v>
                      </c:pt>
                      <c:pt idx="3634">
                        <c:v>-2.17884733670178E-5</c:v>
                      </c:pt>
                      <c:pt idx="3635">
                        <c:v>-2.0046103890056301E-5</c:v>
                      </c:pt>
                      <c:pt idx="3636">
                        <c:v>-1.8574472354299499E-5</c:v>
                      </c:pt>
                      <c:pt idx="3637">
                        <c:v>-1.76421081635374E-5</c:v>
                      </c:pt>
                      <c:pt idx="3638">
                        <c:v>-1.62982736831419E-5</c:v>
                      </c:pt>
                      <c:pt idx="3639">
                        <c:v>-1.45651985827515E-5</c:v>
                      </c:pt>
                      <c:pt idx="3640">
                        <c:v>-1.2781764086898499E-5</c:v>
                      </c:pt>
                      <c:pt idx="3641">
                        <c:v>-9.9141203169889703E-6</c:v>
                      </c:pt>
                      <c:pt idx="3642">
                        <c:v>-7.4312887236075498E-6</c:v>
                      </c:pt>
                      <c:pt idx="3643">
                        <c:v>-5.3166571201335904E-6</c:v>
                      </c:pt>
                      <c:pt idx="3644">
                        <c:v>-4.0381431142057297E-6</c:v>
                      </c:pt>
                      <c:pt idx="3645">
                        <c:v>-7.9155605509569494E-6</c:v>
                      </c:pt>
                      <c:pt idx="3646">
                        <c:v>-1.1780705106422999E-5</c:v>
                      </c:pt>
                      <c:pt idx="3647">
                        <c:v>-1.5547216345884799E-5</c:v>
                      </c:pt>
                      <c:pt idx="3648">
                        <c:v>-1.9223831738374499E-5</c:v>
                      </c:pt>
                      <c:pt idx="3649">
                        <c:v>-2.3582291915966499E-5</c:v>
                      </c:pt>
                      <c:pt idx="3650">
                        <c:v>-2.6194351935173299E-5</c:v>
                      </c:pt>
                      <c:pt idx="3651">
                        <c:v>-2.7432827643180601E-5</c:v>
                      </c:pt>
                      <c:pt idx="3652">
                        <c:v>-2.7362582371159899E-5</c:v>
                      </c:pt>
                      <c:pt idx="3653">
                        <c:v>-2.5596572150892701E-5</c:v>
                      </c:pt>
                      <c:pt idx="3654">
                        <c:v>-2.30241024935231E-5</c:v>
                      </c:pt>
                      <c:pt idx="3655">
                        <c:v>-2.02304622767884E-5</c:v>
                      </c:pt>
                      <c:pt idx="3656">
                        <c:v>-1.9170249439443799E-5</c:v>
                      </c:pt>
                      <c:pt idx="3657">
                        <c:v>-1.9761884284185399E-5</c:v>
                      </c:pt>
                      <c:pt idx="3658">
                        <c:v>-2.2934496496872601E-5</c:v>
                      </c:pt>
                      <c:pt idx="3659">
                        <c:v>-2.5859250587293599E-5</c:v>
                      </c:pt>
                      <c:pt idx="3660">
                        <c:v>-2.7365773448962899E-5</c:v>
                      </c:pt>
                      <c:pt idx="3661">
                        <c:v>-2.8214677021878298E-5</c:v>
                      </c:pt>
                      <c:pt idx="3662">
                        <c:v>-2.8440887922072899E-5</c:v>
                      </c:pt>
                      <c:pt idx="3663">
                        <c:v>-2.8591877398729102E-5</c:v>
                      </c:pt>
                      <c:pt idx="3664">
                        <c:v>-2.8670643752993199E-5</c:v>
                      </c:pt>
                      <c:pt idx="3665">
                        <c:v>-2.8712604122895402E-5</c:v>
                      </c:pt>
                      <c:pt idx="3666">
                        <c:v>-2.91035312884281E-5</c:v>
                      </c:pt>
                      <c:pt idx="3667">
                        <c:v>-2.98226184753E-5</c:v>
                      </c:pt>
                      <c:pt idx="3668">
                        <c:v>-3.0419955360137901E-5</c:v>
                      </c:pt>
                      <c:pt idx="3669">
                        <c:v>-3.0768073364552098E-5</c:v>
                      </c:pt>
                      <c:pt idx="3670">
                        <c:v>-3.0358644723886501E-5</c:v>
                      </c:pt>
                      <c:pt idx="3671">
                        <c:v>-2.96668161904236E-5</c:v>
                      </c:pt>
                      <c:pt idx="3672">
                        <c:v>-2.8888039899414802E-5</c:v>
                      </c:pt>
                      <c:pt idx="3673">
                        <c:v>-2.9179566113280799E-5</c:v>
                      </c:pt>
                      <c:pt idx="3674">
                        <c:v>-3.04864494645323E-5</c:v>
                      </c:pt>
                      <c:pt idx="3675">
                        <c:v>-3.25652486122311E-5</c:v>
                      </c:pt>
                      <c:pt idx="3676">
                        <c:v>-3.5387963958060399E-5</c:v>
                      </c:pt>
                      <c:pt idx="3677">
                        <c:v>-4.0510268057068997E-5</c:v>
                      </c:pt>
                      <c:pt idx="3678">
                        <c:v>-4.5588713233699597E-5</c:v>
                      </c:pt>
                      <c:pt idx="3679">
                        <c:v>-4.89377296967063E-5</c:v>
                      </c:pt>
                      <c:pt idx="3680">
                        <c:v>-5.1471544845384198E-5</c:v>
                      </c:pt>
                      <c:pt idx="3681">
                        <c:v>-5.3754897926320999E-5</c:v>
                      </c:pt>
                      <c:pt idx="3682">
                        <c:v>-5.62996933292916E-5</c:v>
                      </c:pt>
                      <c:pt idx="3683">
                        <c:v>-5.9083428448740899E-5</c:v>
                      </c:pt>
                      <c:pt idx="3684">
                        <c:v>-6.0790849258586597E-5</c:v>
                      </c:pt>
                      <c:pt idx="3685">
                        <c:v>-6.1478208668641499E-5</c:v>
                      </c:pt>
                      <c:pt idx="3686">
                        <c:v>-6.1500943641057794E-5</c:v>
                      </c:pt>
                      <c:pt idx="3687">
                        <c:v>-5.8132772735341702E-5</c:v>
                      </c:pt>
                      <c:pt idx="3688">
                        <c:v>-5.4752822656959603E-5</c:v>
                      </c:pt>
                      <c:pt idx="3689">
                        <c:v>-5.0877853891910902E-5</c:v>
                      </c:pt>
                      <c:pt idx="3690">
                        <c:v>-4.7058061132003203E-5</c:v>
                      </c:pt>
                      <c:pt idx="3691">
                        <c:v>-4.4776742494008598E-5</c:v>
                      </c:pt>
                      <c:pt idx="3692">
                        <c:v>-4.3944842642419001E-5</c:v>
                      </c:pt>
                      <c:pt idx="3693">
                        <c:v>-4.23238036647753E-5</c:v>
                      </c:pt>
                      <c:pt idx="3694">
                        <c:v>-4.0326024723447702E-5</c:v>
                      </c:pt>
                      <c:pt idx="3695">
                        <c:v>-3.7973384565547203E-5</c:v>
                      </c:pt>
                      <c:pt idx="3696">
                        <c:v>-3.59027902971263E-5</c:v>
                      </c:pt>
                      <c:pt idx="3697">
                        <c:v>-3.4101905852244199E-5</c:v>
                      </c:pt>
                      <c:pt idx="3698">
                        <c:v>-3.28903518656633E-5</c:v>
                      </c:pt>
                      <c:pt idx="3699">
                        <c:v>-3.1511242779477203E-5</c:v>
                      </c:pt>
                      <c:pt idx="3700">
                        <c:v>-3.0141508423802701E-5</c:v>
                      </c:pt>
                      <c:pt idx="3701">
                        <c:v>-2.8781154009478599E-5</c:v>
                      </c:pt>
                      <c:pt idx="3702">
                        <c:v>-2.75383294052829E-5</c:v>
                      </c:pt>
                      <c:pt idx="3703">
                        <c:v>-2.6409557964096198E-5</c:v>
                      </c:pt>
                      <c:pt idx="3704">
                        <c:v>-2.5632175909285901E-5</c:v>
                      </c:pt>
                      <c:pt idx="3705">
                        <c:v>-2.4792427634723299E-5</c:v>
                      </c:pt>
                      <c:pt idx="3706">
                        <c:v>-2.4048192156066901E-5</c:v>
                      </c:pt>
                      <c:pt idx="3707">
                        <c:v>-2.33963321619295E-5</c:v>
                      </c:pt>
                      <c:pt idx="3708">
                        <c:v>-2.3087287536945599E-5</c:v>
                      </c:pt>
                      <c:pt idx="3709">
                        <c:v>-2.3120059912124099E-5</c:v>
                      </c:pt>
                      <c:pt idx="3710">
                        <c:v>-2.5979879039478899E-5</c:v>
                      </c:pt>
                      <c:pt idx="3711">
                        <c:v>-2.86917701503841E-5</c:v>
                      </c:pt>
                      <c:pt idx="3712">
                        <c:v>-2.9744066177191401E-5</c:v>
                      </c:pt>
                      <c:pt idx="3713">
                        <c:v>-3.00064020391843E-5</c:v>
                      </c:pt>
                      <c:pt idx="3714">
                        <c:v>-3.0082630107901898E-5</c:v>
                      </c:pt>
                      <c:pt idx="3715">
                        <c:v>-2.9976035317796301E-5</c:v>
                      </c:pt>
                      <c:pt idx="3716">
                        <c:v>-2.8784847728829501E-5</c:v>
                      </c:pt>
                      <c:pt idx="3717">
                        <c:v>-2.7218714020107799E-5</c:v>
                      </c:pt>
                      <c:pt idx="3718">
                        <c:v>-2.5564064512304002E-5</c:v>
                      </c:pt>
                      <c:pt idx="3719">
                        <c:v>-2.4912157766116999E-5</c:v>
                      </c:pt>
                      <c:pt idx="3720">
                        <c:v>-2.5213862435180201E-5</c:v>
                      </c:pt>
                      <c:pt idx="3721">
                        <c:v>-2.6281172227931699E-5</c:v>
                      </c:pt>
                      <c:pt idx="3722">
                        <c:v>-2.5942620964738701E-5</c:v>
                      </c:pt>
                      <c:pt idx="3723">
                        <c:v>-2.4848538441345001E-5</c:v>
                      </c:pt>
                      <c:pt idx="3724">
                        <c:v>-2.35190993013993E-5</c:v>
                      </c:pt>
                      <c:pt idx="3725">
                        <c:v>-2.19675274206818E-5</c:v>
                      </c:pt>
                      <c:pt idx="3726">
                        <c:v>-2.0474474218430001E-5</c:v>
                      </c:pt>
                      <c:pt idx="3727">
                        <c:v>-1.94827811849341E-5</c:v>
                      </c:pt>
                      <c:pt idx="3728">
                        <c:v>-1.8953603844633E-5</c:v>
                      </c:pt>
                      <c:pt idx="3729">
                        <c:v>-1.6365910500560801E-5</c:v>
                      </c:pt>
                      <c:pt idx="3730">
                        <c:v>-1.42765637970019E-5</c:v>
                      </c:pt>
                      <c:pt idx="3731">
                        <c:v>-1.2661623281354E-5</c:v>
                      </c:pt>
                      <c:pt idx="3732">
                        <c:v>-1.1888380711331999E-5</c:v>
                      </c:pt>
                      <c:pt idx="3733">
                        <c:v>-1.2545598521727599E-5</c:v>
                      </c:pt>
                      <c:pt idx="3734">
                        <c:v>-1.30021248758569E-5</c:v>
                      </c:pt>
                      <c:pt idx="3735">
                        <c:v>-1.3931258225589001E-5</c:v>
                      </c:pt>
                      <c:pt idx="3736">
                        <c:v>-1.53117357910808E-5</c:v>
                      </c:pt>
                      <c:pt idx="3737">
                        <c:v>-1.76526555750936E-5</c:v>
                      </c:pt>
                      <c:pt idx="3738">
                        <c:v>-2.0605279253397099E-5</c:v>
                      </c:pt>
                      <c:pt idx="3739">
                        <c:v>-2.1590432485482599E-5</c:v>
                      </c:pt>
                      <c:pt idx="3740">
                        <c:v>-2.2525210293467798E-5</c:v>
                      </c:pt>
                      <c:pt idx="3741">
                        <c:v>-2.3616012246592099E-5</c:v>
                      </c:pt>
                      <c:pt idx="3742">
                        <c:v>-2.48501704241649E-5</c:v>
                      </c:pt>
                      <c:pt idx="3743">
                        <c:v>-2.5406923903087299E-5</c:v>
                      </c:pt>
                      <c:pt idx="3744">
                        <c:v>-2.46742473338187E-5</c:v>
                      </c:pt>
                      <c:pt idx="3745">
                        <c:v>-2.3526487182266E-5</c:v>
                      </c:pt>
                      <c:pt idx="3746">
                        <c:v>-2.31050043290533E-5</c:v>
                      </c:pt>
                      <c:pt idx="3747">
                        <c:v>-2.33857981652641E-5</c:v>
                      </c:pt>
                      <c:pt idx="3748">
                        <c:v>-2.6091880186426001E-5</c:v>
                      </c:pt>
                      <c:pt idx="3749">
                        <c:v>-2.86099274152537E-5</c:v>
                      </c:pt>
                      <c:pt idx="3750">
                        <c:v>-2.8782683676494202E-5</c:v>
                      </c:pt>
                      <c:pt idx="3751">
                        <c:v>-2.85379691046656E-5</c:v>
                      </c:pt>
                      <c:pt idx="3752">
                        <c:v>-2.8699141506943201E-5</c:v>
                      </c:pt>
                      <c:pt idx="3753">
                        <c:v>-2.9249017433244902E-5</c:v>
                      </c:pt>
                      <c:pt idx="3754">
                        <c:v>-3.0602263965561699E-5</c:v>
                      </c:pt>
                      <c:pt idx="3755">
                        <c:v>-3.4785915732695598E-5</c:v>
                      </c:pt>
                      <c:pt idx="3756">
                        <c:v>-4.1853783098245403E-5</c:v>
                      </c:pt>
                      <c:pt idx="3757">
                        <c:v>-4.8337661203522803E-5</c:v>
                      </c:pt>
                      <c:pt idx="3758">
                        <c:v>-5.1140249453048599E-5</c:v>
                      </c:pt>
                      <c:pt idx="3759">
                        <c:v>-5.1938812595084797E-5</c:v>
                      </c:pt>
                      <c:pt idx="3760">
                        <c:v>-5.28318253137441E-5</c:v>
                      </c:pt>
                      <c:pt idx="3761">
                        <c:v>-5.3815991050242203E-5</c:v>
                      </c:pt>
                      <c:pt idx="3762">
                        <c:v>-5.5103955985750899E-5</c:v>
                      </c:pt>
                      <c:pt idx="3763">
                        <c:v>-5.65447454607636E-5</c:v>
                      </c:pt>
                      <c:pt idx="3764">
                        <c:v>-5.8136036437239402E-5</c:v>
                      </c:pt>
                      <c:pt idx="3765">
                        <c:v>-6.0756142964634298E-5</c:v>
                      </c:pt>
                      <c:pt idx="3766">
                        <c:v>-6.4122884267048196E-5</c:v>
                      </c:pt>
                      <c:pt idx="3767">
                        <c:v>-6.7697126298204994E-5</c:v>
                      </c:pt>
                      <c:pt idx="3768">
                        <c:v>-6.7781626481856606E-5</c:v>
                      </c:pt>
                      <c:pt idx="3769">
                        <c:v>-6.6996307829382204E-5</c:v>
                      </c:pt>
                      <c:pt idx="3770">
                        <c:v>-6.6553225924366195E-5</c:v>
                      </c:pt>
                      <c:pt idx="3771">
                        <c:v>-6.6437809579310302E-5</c:v>
                      </c:pt>
                      <c:pt idx="3772">
                        <c:v>-6.6995629067722302E-5</c:v>
                      </c:pt>
                      <c:pt idx="3773">
                        <c:v>-6.7791179926217306E-5</c:v>
                      </c:pt>
                      <c:pt idx="3774">
                        <c:v>-6.87715682642671E-5</c:v>
                      </c:pt>
                      <c:pt idx="3775">
                        <c:v>-7.0268173452937897E-5</c:v>
                      </c:pt>
                      <c:pt idx="3776">
                        <c:v>-7.1237855301947399E-5</c:v>
                      </c:pt>
                      <c:pt idx="3777">
                        <c:v>-7.2242348734826705E-5</c:v>
                      </c:pt>
                      <c:pt idx="3778">
                        <c:v>-7.3280233175635799E-5</c:v>
                      </c:pt>
                      <c:pt idx="3779">
                        <c:v>-7.4494202373435903E-5</c:v>
                      </c:pt>
                      <c:pt idx="3780">
                        <c:v>-7.7583343312472301E-5</c:v>
                      </c:pt>
                      <c:pt idx="3781">
                        <c:v>-8.3830497070168394E-5</c:v>
                      </c:pt>
                      <c:pt idx="3782">
                        <c:v>-8.9248214555153493E-5</c:v>
                      </c:pt>
                      <c:pt idx="3783">
                        <c:v>-9.3973299297812394E-5</c:v>
                      </c:pt>
                      <c:pt idx="3784">
                        <c:v>-9.8683679863583999E-5</c:v>
                      </c:pt>
                      <c:pt idx="3785" formatCode="General">
                        <c:v>-1.0337411750174599E-4</c:v>
                      </c:pt>
                      <c:pt idx="3786" formatCode="General">
                        <c:v>-1.06994206257483E-4</c:v>
                      </c:pt>
                      <c:pt idx="3787" formatCode="General">
                        <c:v>-1.08120204266956E-4</c:v>
                      </c:pt>
                      <c:pt idx="3788" formatCode="General">
                        <c:v>-1.0757986624475799E-4</c:v>
                      </c:pt>
                      <c:pt idx="3789" formatCode="General">
                        <c:v>-1.06369006275966E-4</c:v>
                      </c:pt>
                      <c:pt idx="3790" formatCode="General">
                        <c:v>-1.04871842747013E-4</c:v>
                      </c:pt>
                      <c:pt idx="3791" formatCode="General">
                        <c:v>-1.0340563142324099E-4</c:v>
                      </c:pt>
                      <c:pt idx="3792" formatCode="General">
                        <c:v>-1.01838527813992E-4</c:v>
                      </c:pt>
                      <c:pt idx="3793" formatCode="General">
                        <c:v>-1.00172755852217E-4</c:v>
                      </c:pt>
                      <c:pt idx="3794">
                        <c:v>-9.7894243489151105E-5</c:v>
                      </c:pt>
                      <c:pt idx="3795">
                        <c:v>-9.5734263236255197E-5</c:v>
                      </c:pt>
                      <c:pt idx="3796">
                        <c:v>-9.4425178598893004E-5</c:v>
                      </c:pt>
                      <c:pt idx="3797">
                        <c:v>-9.3609623711111707E-5</c:v>
                      </c:pt>
                      <c:pt idx="3798">
                        <c:v>-9.2047553673824299E-5</c:v>
                      </c:pt>
                      <c:pt idx="3799">
                        <c:v>-8.9597719396842704E-5</c:v>
                      </c:pt>
                      <c:pt idx="3800">
                        <c:v>-8.6000878683588594E-5</c:v>
                      </c:pt>
                      <c:pt idx="3801">
                        <c:v>-8.1955104348695602E-5</c:v>
                      </c:pt>
                      <c:pt idx="3802">
                        <c:v>-7.8473051971527199E-5</c:v>
                      </c:pt>
                      <c:pt idx="3803">
                        <c:v>-7.5547006633919597E-5</c:v>
                      </c:pt>
                      <c:pt idx="3804">
                        <c:v>-7.6384406962934603E-5</c:v>
                      </c:pt>
                      <c:pt idx="3805">
                        <c:v>-7.7560217440277693E-5</c:v>
                      </c:pt>
                      <c:pt idx="3806">
                        <c:v>-7.6673932602586996E-5</c:v>
                      </c:pt>
                      <c:pt idx="3807">
                        <c:v>-7.4764841145002301E-5</c:v>
                      </c:pt>
                      <c:pt idx="3808">
                        <c:v>-7.2634243626828397E-5</c:v>
                      </c:pt>
                      <c:pt idx="3809">
                        <c:v>-7.0462412813101903E-5</c:v>
                      </c:pt>
                      <c:pt idx="3810">
                        <c:v>-6.8343183305219995E-5</c:v>
                      </c:pt>
                      <c:pt idx="3811">
                        <c:v>-6.7547249857504094E-5</c:v>
                      </c:pt>
                      <c:pt idx="3812">
                        <c:v>-6.8001079025292198E-5</c:v>
                      </c:pt>
                      <c:pt idx="3813">
                        <c:v>-6.81730434054935E-5</c:v>
                      </c:pt>
                      <c:pt idx="3814">
                        <c:v>-6.8164657248155402E-5</c:v>
                      </c:pt>
                      <c:pt idx="3815">
                        <c:v>-6.8181069679236803E-5</c:v>
                      </c:pt>
                      <c:pt idx="3816">
                        <c:v>-6.8222277097231796E-5</c:v>
                      </c:pt>
                      <c:pt idx="3817">
                        <c:v>-6.8496480017121405E-5</c:v>
                      </c:pt>
                      <c:pt idx="3818">
                        <c:v>-7.10667941771392E-5</c:v>
                      </c:pt>
                      <c:pt idx="3819">
                        <c:v>-7.3884745700376095E-5</c:v>
                      </c:pt>
                      <c:pt idx="3820">
                        <c:v>-7.6925340153756195E-5</c:v>
                      </c:pt>
                      <c:pt idx="3821">
                        <c:v>-7.8071101123497995E-5</c:v>
                      </c:pt>
                      <c:pt idx="3822">
                        <c:v>-7.7809035345963406E-5</c:v>
                      </c:pt>
                      <c:pt idx="3823">
                        <c:v>-7.6994864726876802E-5</c:v>
                      </c:pt>
                      <c:pt idx="3824">
                        <c:v>-7.6048676620244995E-5</c:v>
                      </c:pt>
                      <c:pt idx="3825">
                        <c:v>-7.5118452824188202E-5</c:v>
                      </c:pt>
                      <c:pt idx="3826">
                        <c:v>-7.4274212215749301E-5</c:v>
                      </c:pt>
                      <c:pt idx="3827">
                        <c:v>-7.3520722488490896E-5</c:v>
                      </c:pt>
                      <c:pt idx="3828">
                        <c:v>-7.4284815010231594E-5</c:v>
                      </c:pt>
                      <c:pt idx="3829">
                        <c:v>-7.5079715365391697E-5</c:v>
                      </c:pt>
                      <c:pt idx="3830">
                        <c:v>-7.5922309417533596E-5</c:v>
                      </c:pt>
                      <c:pt idx="3831">
                        <c:v>-7.9606226331058899E-5</c:v>
                      </c:pt>
                      <c:pt idx="3832">
                        <c:v>-8.4191626121399499E-5</c:v>
                      </c:pt>
                      <c:pt idx="3833">
                        <c:v>-8.7516823472412702E-5</c:v>
                      </c:pt>
                      <c:pt idx="3834">
                        <c:v>-9.0214794216944395E-5</c:v>
                      </c:pt>
                      <c:pt idx="3835">
                        <c:v>-9.2315245838857598E-5</c:v>
                      </c:pt>
                      <c:pt idx="3836">
                        <c:v>-9.3671329280304905E-5</c:v>
                      </c:pt>
                      <c:pt idx="3837">
                        <c:v>-9.46730733810499E-5</c:v>
                      </c:pt>
                      <c:pt idx="3838">
                        <c:v>-9.5329572187155805E-5</c:v>
                      </c:pt>
                      <c:pt idx="3839">
                        <c:v>-9.4344488601832798E-5</c:v>
                      </c:pt>
                      <c:pt idx="3840">
                        <c:v>-9.2729498126173894E-5</c:v>
                      </c:pt>
                      <c:pt idx="3841">
                        <c:v>-9.0516263011866096E-5</c:v>
                      </c:pt>
                      <c:pt idx="3842">
                        <c:v>-8.7816781181104803E-5</c:v>
                      </c:pt>
                      <c:pt idx="3843">
                        <c:v>-8.5355449803239006E-5</c:v>
                      </c:pt>
                      <c:pt idx="3844">
                        <c:v>-8.3121280688132899E-5</c:v>
                      </c:pt>
                      <c:pt idx="3845">
                        <c:v>-8.1217134951207102E-5</c:v>
                      </c:pt>
                      <c:pt idx="3846">
                        <c:v>-7.9285009746498202E-5</c:v>
                      </c:pt>
                      <c:pt idx="3847">
                        <c:v>-7.7644571777492097E-5</c:v>
                      </c:pt>
                      <c:pt idx="3848">
                        <c:v>-7.6283368232283398E-5</c:v>
                      </c:pt>
                      <c:pt idx="3849">
                        <c:v>-7.5539048476066798E-5</c:v>
                      </c:pt>
                      <c:pt idx="3850">
                        <c:v>-7.5383427038066699E-5</c:v>
                      </c:pt>
                      <c:pt idx="3851">
                        <c:v>-7.6147534896933903E-5</c:v>
                      </c:pt>
                      <c:pt idx="3852">
                        <c:v>-7.6264872267404397E-5</c:v>
                      </c:pt>
                      <c:pt idx="3853">
                        <c:v>-7.5953403368971399E-5</c:v>
                      </c:pt>
                      <c:pt idx="3854">
                        <c:v>-7.5523655989220194E-5</c:v>
                      </c:pt>
                      <c:pt idx="3855">
                        <c:v>-7.5202987170398407E-5</c:v>
                      </c:pt>
                      <c:pt idx="3856">
                        <c:v>-7.5001788327125999E-5</c:v>
                      </c:pt>
                      <c:pt idx="3857">
                        <c:v>-7.7466509809331706E-5</c:v>
                      </c:pt>
                      <c:pt idx="3858">
                        <c:v>-8.0025127076375607E-5</c:v>
                      </c:pt>
                      <c:pt idx="3859">
                        <c:v>-8.1657023885998994E-5</c:v>
                      </c:pt>
                      <c:pt idx="3860">
                        <c:v>-8.35503431682661E-5</c:v>
                      </c:pt>
                      <c:pt idx="3861">
                        <c:v>-8.5684496849003104E-5</c:v>
                      </c:pt>
                      <c:pt idx="3862">
                        <c:v>-8.6790619820674103E-5</c:v>
                      </c:pt>
                      <c:pt idx="3863">
                        <c:v>-8.6495412665958606E-5</c:v>
                      </c:pt>
                      <c:pt idx="3864">
                        <c:v>-8.5993006556345095E-5</c:v>
                      </c:pt>
                      <c:pt idx="3865">
                        <c:v>-8.4768865404695102E-5</c:v>
                      </c:pt>
                      <c:pt idx="3866">
                        <c:v>-8.3635955762000598E-5</c:v>
                      </c:pt>
                      <c:pt idx="3867">
                        <c:v>-8.2601979816911801E-5</c:v>
                      </c:pt>
                      <c:pt idx="3868">
                        <c:v>-8.3620465561344402E-5</c:v>
                      </c:pt>
                      <c:pt idx="3869">
                        <c:v>-8.4410994987601601E-5</c:v>
                      </c:pt>
                      <c:pt idx="3870">
                        <c:v>-8.4288500593851301E-5</c:v>
                      </c:pt>
                      <c:pt idx="3871">
                        <c:v>-8.30816303864799E-5</c:v>
                      </c:pt>
                      <c:pt idx="3872">
                        <c:v>-8.1417306071450895E-5</c:v>
                      </c:pt>
                      <c:pt idx="3873">
                        <c:v>-8.0494063079019295E-5</c:v>
                      </c:pt>
                      <c:pt idx="3874">
                        <c:v>-8.0279189338380594E-5</c:v>
                      </c:pt>
                      <c:pt idx="3875">
                        <c:v>-8.1174698813701694E-5</c:v>
                      </c:pt>
                      <c:pt idx="3876">
                        <c:v>-8.3699206282834401E-5</c:v>
                      </c:pt>
                      <c:pt idx="3877">
                        <c:v>-8.8533457636932094E-5</c:v>
                      </c:pt>
                      <c:pt idx="3878">
                        <c:v>-9.2295540038698598E-5</c:v>
                      </c:pt>
                      <c:pt idx="3879">
                        <c:v>-9.4150656278711806E-5</c:v>
                      </c:pt>
                      <c:pt idx="3880">
                        <c:v>-9.5239004335903599E-5</c:v>
                      </c:pt>
                      <c:pt idx="3881">
                        <c:v>-9.7574667735190896E-5</c:v>
                      </c:pt>
                      <c:pt idx="3882" formatCode="General">
                        <c:v>-1.0108723162479199E-4</c:v>
                      </c:pt>
                      <c:pt idx="3883" formatCode="General">
                        <c:v>-1.0441546338841E-4</c:v>
                      </c:pt>
                      <c:pt idx="3884" formatCode="General">
                        <c:v>-1.05344726402496E-4</c:v>
                      </c:pt>
                      <c:pt idx="3885" formatCode="General">
                        <c:v>-1.0368960627445E-4</c:v>
                      </c:pt>
                      <c:pt idx="3886" formatCode="General">
                        <c:v>-1.00342638663645E-4</c:v>
                      </c:pt>
                      <c:pt idx="3887">
                        <c:v>-9.6592638948566202E-5</c:v>
                      </c:pt>
                      <c:pt idx="3888">
                        <c:v>-9.3224230659996E-5</c:v>
                      </c:pt>
                      <c:pt idx="3889">
                        <c:v>-9.0219113320734996E-5</c:v>
                      </c:pt>
                      <c:pt idx="3890">
                        <c:v>-8.7686486878882304E-5</c:v>
                      </c:pt>
                      <c:pt idx="3891">
                        <c:v>-8.7811137426748804E-5</c:v>
                      </c:pt>
                      <c:pt idx="3892">
                        <c:v>-8.9183100755537705E-5</c:v>
                      </c:pt>
                      <c:pt idx="3893">
                        <c:v>-8.8778248724096504E-5</c:v>
                      </c:pt>
                      <c:pt idx="3894">
                        <c:v>-8.6484801371987806E-5</c:v>
                      </c:pt>
                      <c:pt idx="3895">
                        <c:v>-8.4788288269589503E-5</c:v>
                      </c:pt>
                      <c:pt idx="3896">
                        <c:v>-8.3667495475820702E-5</c:v>
                      </c:pt>
                      <c:pt idx="3897">
                        <c:v>-8.4335485425555897E-5</c:v>
                      </c:pt>
                      <c:pt idx="3898">
                        <c:v>-8.3360292661410095E-5</c:v>
                      </c:pt>
                      <c:pt idx="3899">
                        <c:v>-8.2236976719901698E-5</c:v>
                      </c:pt>
                      <c:pt idx="3900">
                        <c:v>-8.0973527847823595E-5</c:v>
                      </c:pt>
                      <c:pt idx="3901">
                        <c:v>-7.9829814973262606E-5</c:v>
                      </c:pt>
                      <c:pt idx="3902">
                        <c:v>-7.8806165439323594E-5</c:v>
                      </c:pt>
                      <c:pt idx="3903">
                        <c:v>-7.8727886037313404E-5</c:v>
                      </c:pt>
                      <c:pt idx="3904">
                        <c:v>-7.8721362352464095E-5</c:v>
                      </c:pt>
                      <c:pt idx="3905">
                        <c:v>-7.8788849366837705E-5</c:v>
                      </c:pt>
                      <c:pt idx="3906">
                        <c:v>-7.9857176010295793E-5</c:v>
                      </c:pt>
                      <c:pt idx="3907">
                        <c:v>-8.1131353183251396E-5</c:v>
                      </c:pt>
                      <c:pt idx="3908">
                        <c:v>-8.1592957748815098E-5</c:v>
                      </c:pt>
                      <c:pt idx="3909">
                        <c:v>-8.0550697961559296E-5</c:v>
                      </c:pt>
                      <c:pt idx="3910">
                        <c:v>-7.8755611783639997E-5</c:v>
                      </c:pt>
                      <c:pt idx="3911">
                        <c:v>-7.6690190407581696E-5</c:v>
                      </c:pt>
                      <c:pt idx="3912">
                        <c:v>-7.4371473534358301E-5</c:v>
                      </c:pt>
                      <c:pt idx="3913">
                        <c:v>-7.25739953319816E-5</c:v>
                      </c:pt>
                      <c:pt idx="3914">
                        <c:v>-7.1277765078364894E-5</c:v>
                      </c:pt>
                      <c:pt idx="3915">
                        <c:v>-7.1379471533894296E-5</c:v>
                      </c:pt>
                      <c:pt idx="3916">
                        <c:v>-7.2129228489374895E-5</c:v>
                      </c:pt>
                      <c:pt idx="3917">
                        <c:v>-7.2779820236569301E-5</c:v>
                      </c:pt>
                      <c:pt idx="3918">
                        <c:v>-7.3542707025939702E-5</c:v>
                      </c:pt>
                      <c:pt idx="3919">
                        <c:v>-7.4420604412625698E-5</c:v>
                      </c:pt>
                      <c:pt idx="3920">
                        <c:v>-7.6685584077752596E-5</c:v>
                      </c:pt>
                      <c:pt idx="3921">
                        <c:v>-7.7170636919838398E-5</c:v>
                      </c:pt>
                      <c:pt idx="3922">
                        <c:v>-7.5573077026835596E-5</c:v>
                      </c:pt>
                      <c:pt idx="3923">
                        <c:v>-7.3038600926880496E-5</c:v>
                      </c:pt>
                      <c:pt idx="3924">
                        <c:v>-7.0447056677852297E-5</c:v>
                      </c:pt>
                      <c:pt idx="3925">
                        <c:v>-6.7804013052647196E-5</c:v>
                      </c:pt>
                      <c:pt idx="3926">
                        <c:v>-6.5528497009148802E-5</c:v>
                      </c:pt>
                      <c:pt idx="3927">
                        <c:v>-6.3608712743719599E-5</c:v>
                      </c:pt>
                      <c:pt idx="3928">
                        <c:v>-6.3061743956526495E-5</c:v>
                      </c:pt>
                      <c:pt idx="3929">
                        <c:v>-6.2943523044851297E-5</c:v>
                      </c:pt>
                      <c:pt idx="3930">
                        <c:v>-6.39411640890169E-5</c:v>
                      </c:pt>
                      <c:pt idx="3931">
                        <c:v>-6.8250153329604905E-5</c:v>
                      </c:pt>
                      <c:pt idx="3932">
                        <c:v>-7.3202205680800497E-5</c:v>
                      </c:pt>
                      <c:pt idx="3933">
                        <c:v>-7.5287875128056799E-5</c:v>
                      </c:pt>
                      <c:pt idx="3934">
                        <c:v>-7.54877303860468E-5</c:v>
                      </c:pt>
                      <c:pt idx="3935">
                        <c:v>-7.5615602206271097E-5</c:v>
                      </c:pt>
                      <c:pt idx="3936">
                        <c:v>-7.5816000974312001E-5</c:v>
                      </c:pt>
                      <c:pt idx="3937">
                        <c:v>-7.6101040297745401E-5</c:v>
                      </c:pt>
                      <c:pt idx="3938">
                        <c:v>-7.8989790527787503E-5</c:v>
                      </c:pt>
                      <c:pt idx="3939">
                        <c:v>-8.2116477198772899E-5</c:v>
                      </c:pt>
                      <c:pt idx="3940">
                        <c:v>-8.33720772919697E-5</c:v>
                      </c:pt>
                      <c:pt idx="3941">
                        <c:v>-8.4141642599060599E-5</c:v>
                      </c:pt>
                      <c:pt idx="3942">
                        <c:v>-8.4457196004993494E-5</c:v>
                      </c:pt>
                      <c:pt idx="3943">
                        <c:v>-8.5685671539117707E-5</c:v>
                      </c:pt>
                      <c:pt idx="3944">
                        <c:v>-8.7788626976217004E-5</c:v>
                      </c:pt>
                      <c:pt idx="3945">
                        <c:v>-9.1746857286752098E-5</c:v>
                      </c:pt>
                      <c:pt idx="3946">
                        <c:v>-9.6977390904774604E-5</c:v>
                      </c:pt>
                      <c:pt idx="3947">
                        <c:v>-9.9339719389258306E-5</c:v>
                      </c:pt>
                      <c:pt idx="3948" formatCode="General">
                        <c:v>-1.01348394501182E-4</c:v>
                      </c:pt>
                      <c:pt idx="3949" formatCode="General">
                        <c:v>-1.03230263965674E-4</c:v>
                      </c:pt>
                      <c:pt idx="3950" formatCode="General">
                        <c:v>-1.05443576992212E-4</c:v>
                      </c:pt>
                      <c:pt idx="3951" formatCode="General">
                        <c:v>-1.07949893107339E-4</c:v>
                      </c:pt>
                      <c:pt idx="3952" formatCode="General">
                        <c:v>-1.07141452627138E-4</c:v>
                      </c:pt>
                      <c:pt idx="3953" formatCode="General">
                        <c:v>-1.04027309859045E-4</c:v>
                      </c:pt>
                      <c:pt idx="3954" formatCode="General">
                        <c:v>-1.01111798641437E-4</c:v>
                      </c:pt>
                      <c:pt idx="3955">
                        <c:v>-9.8385697809126604E-5</c:v>
                      </c:pt>
                      <c:pt idx="3956">
                        <c:v>-9.5926662215840502E-5</c:v>
                      </c:pt>
                      <c:pt idx="3957">
                        <c:v>-9.3984487984867101E-5</c:v>
                      </c:pt>
                      <c:pt idx="3958">
                        <c:v>-9.25405651263662E-5</c:v>
                      </c:pt>
                      <c:pt idx="3959">
                        <c:v>-9.2457346028634199E-5</c:v>
                      </c:pt>
                      <c:pt idx="3960">
                        <c:v>-8.9454645358333398E-5</c:v>
                      </c:pt>
                      <c:pt idx="3961">
                        <c:v>-8.5774400654627404E-5</c:v>
                      </c:pt>
                      <c:pt idx="3962">
                        <c:v>-8.1955350555614699E-5</c:v>
                      </c:pt>
                      <c:pt idx="3963">
                        <c:v>-7.8907661577720702E-5</c:v>
                      </c:pt>
                      <c:pt idx="3964">
                        <c:v>-7.6612205341730399E-5</c:v>
                      </c:pt>
                      <c:pt idx="3965">
                        <c:v>-7.8061299337076593E-5</c:v>
                      </c:pt>
                      <c:pt idx="3966">
                        <c:v>-8.1802465118177006E-5</c:v>
                      </c:pt>
                      <c:pt idx="3967">
                        <c:v>-8.7462749563080804E-5</c:v>
                      </c:pt>
                      <c:pt idx="3968">
                        <c:v>-9.4405502334041607E-5</c:v>
                      </c:pt>
                      <c:pt idx="3969">
                        <c:v>-9.9859841284239898E-5</c:v>
                      </c:pt>
                      <c:pt idx="3970" formatCode="General">
                        <c:v>-1.02206080544289E-4</c:v>
                      </c:pt>
                      <c:pt idx="3971" formatCode="General">
                        <c:v>-1.02783668896433E-4</c:v>
                      </c:pt>
                      <c:pt idx="3972" formatCode="General">
                        <c:v>-1.02851448627534E-4</c:v>
                      </c:pt>
                      <c:pt idx="3973" formatCode="General">
                        <c:v>-1.0229720854714001E-4</c:v>
                      </c:pt>
                      <c:pt idx="3974" formatCode="General">
                        <c:v>-1.00121341368106E-4</c:v>
                      </c:pt>
                      <c:pt idx="3975">
                        <c:v>-9.81699353792441E-5</c:v>
                      </c:pt>
                      <c:pt idx="3976">
                        <c:v>-9.6434502689640204E-5</c:v>
                      </c:pt>
                      <c:pt idx="3977">
                        <c:v>-9.5349476085772298E-5</c:v>
                      </c:pt>
                      <c:pt idx="3978">
                        <c:v>-9.5534055970406204E-5</c:v>
                      </c:pt>
                      <c:pt idx="3979">
                        <c:v>-9.5252297674274595E-5</c:v>
                      </c:pt>
                      <c:pt idx="3980">
                        <c:v>-9.4529178248473601E-5</c:v>
                      </c:pt>
                      <c:pt idx="3981">
                        <c:v>-9.3833623816939098E-5</c:v>
                      </c:pt>
                      <c:pt idx="3982">
                        <c:v>-9.33760482178684E-5</c:v>
                      </c:pt>
                      <c:pt idx="3983">
                        <c:v>-9.3127943161461506E-5</c:v>
                      </c:pt>
                      <c:pt idx="3984">
                        <c:v>-9.0585037690477097E-5</c:v>
                      </c:pt>
                      <c:pt idx="3985">
                        <c:v>-8.7527856236090999E-5</c:v>
                      </c:pt>
                      <c:pt idx="3986">
                        <c:v>-8.4705413288251396E-5</c:v>
                      </c:pt>
                      <c:pt idx="3987">
                        <c:v>-8.2115355361184607E-5</c:v>
                      </c:pt>
                      <c:pt idx="3988">
                        <c:v>-8.1226335794518301E-5</c:v>
                      </c:pt>
                      <c:pt idx="3989">
                        <c:v>-8.1128468710673396E-5</c:v>
                      </c:pt>
                      <c:pt idx="3990">
                        <c:v>-8.1786363348272794E-5</c:v>
                      </c:pt>
                      <c:pt idx="3991">
                        <c:v>-8.3706640866519305E-5</c:v>
                      </c:pt>
                      <c:pt idx="3992">
                        <c:v>-8.3705063584898305E-5</c:v>
                      </c:pt>
                      <c:pt idx="3993">
                        <c:v>-8.3127581529832297E-5</c:v>
                      </c:pt>
                      <c:pt idx="3994">
                        <c:v>-8.2345309342661904E-5</c:v>
                      </c:pt>
                      <c:pt idx="3995">
                        <c:v>-8.1365922235199006E-5</c:v>
                      </c:pt>
                      <c:pt idx="3996">
                        <c:v>-7.9869629899295298E-5</c:v>
                      </c:pt>
                      <c:pt idx="3997">
                        <c:v>-7.82954387151097E-5</c:v>
                      </c:pt>
                      <c:pt idx="3998">
                        <c:v>-7.66506351872447E-5</c:v>
                      </c:pt>
                      <c:pt idx="3999">
                        <c:v>-7.54718597460877E-5</c:v>
                      </c:pt>
                      <c:pt idx="4000">
                        <c:v>-7.4740450327449693E-5</c:v>
                      </c:pt>
                      <c:pt idx="4001">
                        <c:v>-7.5106723117354294E-5</c:v>
                      </c:pt>
                      <c:pt idx="4002">
                        <c:v>-7.4515934754198904E-5</c:v>
                      </c:pt>
                      <c:pt idx="4003">
                        <c:v>-7.3020440689530904E-5</c:v>
                      </c:pt>
                      <c:pt idx="4004">
                        <c:v>-7.1559476007465998E-5</c:v>
                      </c:pt>
                      <c:pt idx="4005">
                        <c:v>-7.0457890326238603E-5</c:v>
                      </c:pt>
                      <c:pt idx="4006">
                        <c:v>-6.9703395338291597E-5</c:v>
                      </c:pt>
                      <c:pt idx="4007">
                        <c:v>-7.0168302656167499E-5</c:v>
                      </c:pt>
                      <c:pt idx="4008">
                        <c:v>-7.1592322089011998E-5</c:v>
                      </c:pt>
                      <c:pt idx="4009">
                        <c:v>-6.9636943734655604E-5</c:v>
                      </c:pt>
                      <c:pt idx="4010">
                        <c:v>-6.7385330769799401E-5</c:v>
                      </c:pt>
                      <c:pt idx="4011">
                        <c:v>-6.4758758631871806E-5</c:v>
                      </c:pt>
                      <c:pt idx="4012">
                        <c:v>-6.1142623023323895E-5</c:v>
                      </c:pt>
                      <c:pt idx="4013">
                        <c:v>-5.7488166321921001E-5</c:v>
                      </c:pt>
                      <c:pt idx="4014">
                        <c:v>-5.4691621973591E-5</c:v>
                      </c:pt>
                      <c:pt idx="4015">
                        <c:v>-5.2700439421131698E-5</c:v>
                      </c:pt>
                      <c:pt idx="4016">
                        <c:v>-4.9761838678619798E-5</c:v>
                      </c:pt>
                      <c:pt idx="4017">
                        <c:v>-4.6557680061191098E-5</c:v>
                      </c:pt>
                      <c:pt idx="4018">
                        <c:v>-4.3677377861579803E-5</c:v>
                      </c:pt>
                      <c:pt idx="4019">
                        <c:v>-4.11042813278011E-5</c:v>
                      </c:pt>
                      <c:pt idx="4020">
                        <c:v>-3.8701253838166999E-5</c:v>
                      </c:pt>
                      <c:pt idx="4021">
                        <c:v>-3.62572103804062E-5</c:v>
                      </c:pt>
                      <c:pt idx="4022">
                        <c:v>-3.4192985436343902E-5</c:v>
                      </c:pt>
                      <c:pt idx="4023">
                        <c:v>-3.2496246601759699E-5</c:v>
                      </c:pt>
                      <c:pt idx="4024">
                        <c:v>-3.2147175237316298E-5</c:v>
                      </c:pt>
                      <c:pt idx="4025">
                        <c:v>-3.17190722734945E-5</c:v>
                      </c:pt>
                      <c:pt idx="4026">
                        <c:v>-2.95273195779308E-5</c:v>
                      </c:pt>
                      <c:pt idx="4027">
                        <c:v>-2.73136863035886E-5</c:v>
                      </c:pt>
                      <c:pt idx="4028">
                        <c:v>-2.5077226423407398E-5</c:v>
                      </c:pt>
                      <c:pt idx="4029">
                        <c:v>-2.25373946577057E-5</c:v>
                      </c:pt>
                      <c:pt idx="4030">
                        <c:v>-2.00315601175278E-5</c:v>
                      </c:pt>
                      <c:pt idx="4031">
                        <c:v>-1.83699833603063E-5</c:v>
                      </c:pt>
                      <c:pt idx="4032">
                        <c:v>-1.75173037917384E-5</c:v>
                      </c:pt>
                      <c:pt idx="4033">
                        <c:v>-1.8493290065456901E-5</c:v>
                      </c:pt>
                      <c:pt idx="4034">
                        <c:v>-1.9817054151501602E-5</c:v>
                      </c:pt>
                      <c:pt idx="4035">
                        <c:v>-2.14284613253071E-5</c:v>
                      </c:pt>
                      <c:pt idx="4036">
                        <c:v>-2.3311999171184498E-5</c:v>
                      </c:pt>
                      <c:pt idx="4037">
                        <c:v>-2.5058221346599401E-5</c:v>
                      </c:pt>
                      <c:pt idx="4038">
                        <c:v>-2.6385938532988701E-5</c:v>
                      </c:pt>
                      <c:pt idx="4039">
                        <c:v>-2.7842373274088399E-5</c:v>
                      </c:pt>
                      <c:pt idx="4040">
                        <c:v>-2.9408643119298E-5</c:v>
                      </c:pt>
                      <c:pt idx="4041">
                        <c:v>-2.9114887004878499E-5</c:v>
                      </c:pt>
                      <c:pt idx="4042">
                        <c:v>-2.84660144173612E-5</c:v>
                      </c:pt>
                      <c:pt idx="4043">
                        <c:v>-2.7663822764896201E-5</c:v>
                      </c:pt>
                      <c:pt idx="4044">
                        <c:v>-2.6713808355653E-5</c:v>
                      </c:pt>
                      <c:pt idx="4045">
                        <c:v>-2.5202743437729401E-5</c:v>
                      </c:pt>
                      <c:pt idx="4046">
                        <c:v>-2.38797005321637E-5</c:v>
                      </c:pt>
                      <c:pt idx="4047">
                        <c:v>-2.2735784752851299E-5</c:v>
                      </c:pt>
                      <c:pt idx="4048">
                        <c:v>-2.20064385839461E-5</c:v>
                      </c:pt>
                      <c:pt idx="4049">
                        <c:v>-2.2459811683263401E-5</c:v>
                      </c:pt>
                      <c:pt idx="4050">
                        <c:v>-2.5271202390097299E-5</c:v>
                      </c:pt>
                      <c:pt idx="4051">
                        <c:v>-2.5597506865930201E-5</c:v>
                      </c:pt>
                      <c:pt idx="4052">
                        <c:v>-2.5736514226280202E-5</c:v>
                      </c:pt>
                      <c:pt idx="4053">
                        <c:v>-2.6018358911430501E-5</c:v>
                      </c:pt>
                      <c:pt idx="4054">
                        <c:v>-2.6437065856826199E-5</c:v>
                      </c:pt>
                      <c:pt idx="4055">
                        <c:v>-2.71505000353068E-5</c:v>
                      </c:pt>
                      <c:pt idx="4056">
                        <c:v>-2.7558634795321098E-5</c:v>
                      </c:pt>
                      <c:pt idx="4057">
                        <c:v>-2.78685393201267E-5</c:v>
                      </c:pt>
                      <c:pt idx="4058">
                        <c:v>-2.8386720727373801E-5</c:v>
                      </c:pt>
                      <c:pt idx="4059">
                        <c:v>-2.91051654768886E-5</c:v>
                      </c:pt>
                      <c:pt idx="4060">
                        <c:v>-3.0313408561567901E-5</c:v>
                      </c:pt>
                      <c:pt idx="4061">
                        <c:v>-3.1457327571286801E-5</c:v>
                      </c:pt>
                      <c:pt idx="4062">
                        <c:v>-3.1281288176293898E-5</c:v>
                      </c:pt>
                      <c:pt idx="4063">
                        <c:v>-3.0535474138140999E-5</c:v>
                      </c:pt>
                      <c:pt idx="4064">
                        <c:v>-3.0978751498313503E-5</c:v>
                      </c:pt>
                      <c:pt idx="4065">
                        <c:v>-3.2549042950505101E-5</c:v>
                      </c:pt>
                      <c:pt idx="4066">
                        <c:v>-3.4654630754220397E-5</c:v>
                      </c:pt>
                      <c:pt idx="4067">
                        <c:v>-3.6849722184102598E-5</c:v>
                      </c:pt>
                      <c:pt idx="4068">
                        <c:v>-4.1733235691386297E-5</c:v>
                      </c:pt>
                      <c:pt idx="4069">
                        <c:v>-4.7553335175424901E-5</c:v>
                      </c:pt>
                      <c:pt idx="4070">
                        <c:v>-5.31387024879209E-5</c:v>
                      </c:pt>
                      <c:pt idx="4071">
                        <c:v>-5.92267149095351E-5</c:v>
                      </c:pt>
                      <c:pt idx="4072">
                        <c:v>-6.3867129688550104E-5</c:v>
                      </c:pt>
                      <c:pt idx="4073">
                        <c:v>-6.5148472921087498E-5</c:v>
                      </c:pt>
                      <c:pt idx="4074">
                        <c:v>-6.6787021015325001E-5</c:v>
                      </c:pt>
                      <c:pt idx="4075">
                        <c:v>-6.8772665564121297E-5</c:v>
                      </c:pt>
                      <c:pt idx="4076">
                        <c:v>-7.2361679576580306E-5</c:v>
                      </c:pt>
                      <c:pt idx="4077">
                        <c:v>-7.5846872914133695E-5</c:v>
                      </c:pt>
                      <c:pt idx="4078">
                        <c:v>-7.6461022990944704E-5</c:v>
                      </c:pt>
                      <c:pt idx="4079">
                        <c:v>-7.68469549796652E-5</c:v>
                      </c:pt>
                      <c:pt idx="4080">
                        <c:v>-7.7404166211248398E-5</c:v>
                      </c:pt>
                      <c:pt idx="4081">
                        <c:v>-7.8113558100281405E-5</c:v>
                      </c:pt>
                      <c:pt idx="4082">
                        <c:v>-7.7177187583957804E-5</c:v>
                      </c:pt>
                      <c:pt idx="4083">
                        <c:v>-7.5699658027166401E-5</c:v>
                      </c:pt>
                      <c:pt idx="4084">
                        <c:v>-7.4285155069583406E-5</c:v>
                      </c:pt>
                      <c:pt idx="4085">
                        <c:v>-7.2930156160258005E-5</c:v>
                      </c:pt>
                      <c:pt idx="4086">
                        <c:v>-7.1297961210469501E-5</c:v>
                      </c:pt>
                      <c:pt idx="4087">
                        <c:v>-6.9967744076638794E-5</c:v>
                      </c:pt>
                      <c:pt idx="4088">
                        <c:v>-6.8945568175204203E-5</c:v>
                      </c:pt>
                      <c:pt idx="4089">
                        <c:v>-7.1576865632760507E-5</c:v>
                      </c:pt>
                      <c:pt idx="4090">
                        <c:v>-7.2549782368095601E-5</c:v>
                      </c:pt>
                      <c:pt idx="4091">
                        <c:v>-7.2167307860229201E-5</c:v>
                      </c:pt>
                      <c:pt idx="4092">
                        <c:v>-7.1302677632147907E-5</c:v>
                      </c:pt>
                      <c:pt idx="4093">
                        <c:v>-6.9971555586119101E-5</c:v>
                      </c:pt>
                      <c:pt idx="4094">
                        <c:v>-6.69977407859723E-5</c:v>
                      </c:pt>
                      <c:pt idx="4095">
                        <c:v>-6.2388481076186902E-5</c:v>
                      </c:pt>
                      <c:pt idx="4096">
                        <c:v>-5.7941908985752302E-5</c:v>
                      </c:pt>
                      <c:pt idx="4097">
                        <c:v>-5.37078737872838E-5</c:v>
                      </c:pt>
                      <c:pt idx="4098">
                        <c:v>-5.0312379362690203E-5</c:v>
                      </c:pt>
                      <c:pt idx="4099">
                        <c:v>-4.7705324798610301E-5</c:v>
                      </c:pt>
                      <c:pt idx="4100">
                        <c:v>-4.4094116703176997E-5</c:v>
                      </c:pt>
                      <c:pt idx="4101">
                        <c:v>-4.0029978697513602E-5</c:v>
                      </c:pt>
                      <c:pt idx="4102">
                        <c:v>-3.5981069951906999E-5</c:v>
                      </c:pt>
                      <c:pt idx="4103">
                        <c:v>-3.1949670297616798E-5</c:v>
                      </c:pt>
                      <c:pt idx="4104">
                        <c:v>-2.8426562259124701E-5</c:v>
                      </c:pt>
                      <c:pt idx="4105">
                        <c:v>-2.5390956133102101E-5</c:v>
                      </c:pt>
                      <c:pt idx="4106">
                        <c:v>-2.3555846911988301E-5</c:v>
                      </c:pt>
                      <c:pt idx="4107">
                        <c:v>-2.2467321715580202E-5</c:v>
                      </c:pt>
                      <c:pt idx="4108">
                        <c:v>-2.1807668105246799E-5</c:v>
                      </c:pt>
                      <c:pt idx="4109">
                        <c:v>-2.1563864719047801E-5</c:v>
                      </c:pt>
                      <c:pt idx="4110">
                        <c:v>-2.3031690320182501E-5</c:v>
                      </c:pt>
                      <c:pt idx="4111">
                        <c:v>-2.5147890363119998E-5</c:v>
                      </c:pt>
                      <c:pt idx="4112">
                        <c:v>-2.7892795264016098E-5</c:v>
                      </c:pt>
                      <c:pt idx="4113">
                        <c:v>-3.2863618192571603E-5</c:v>
                      </c:pt>
                      <c:pt idx="4114">
                        <c:v>-3.7176759525990602E-5</c:v>
                      </c:pt>
                      <c:pt idx="4115">
                        <c:v>-3.7446546802050897E-5</c:v>
                      </c:pt>
                      <c:pt idx="4116">
                        <c:v>-3.7593671773892201E-5</c:v>
                      </c:pt>
                      <c:pt idx="4117">
                        <c:v>-3.8032920669448703E-5</c:v>
                      </c:pt>
                      <c:pt idx="4118">
                        <c:v>-3.8735789122435901E-5</c:v>
                      </c:pt>
                      <c:pt idx="4119">
                        <c:v>-3.7313000618865697E-5</c:v>
                      </c:pt>
                      <c:pt idx="4120">
                        <c:v>-3.5654420607881702E-5</c:v>
                      </c:pt>
                      <c:pt idx="4121">
                        <c:v>-3.4434264938076302E-5</c:v>
                      </c:pt>
                      <c:pt idx="4122">
                        <c:v>-3.3643601882444E-5</c:v>
                      </c:pt>
                      <c:pt idx="4123">
                        <c:v>-3.5138368364845803E-5</c:v>
                      </c:pt>
                      <c:pt idx="4124">
                        <c:v>-3.3727114453767397E-5</c:v>
                      </c:pt>
                      <c:pt idx="4125">
                        <c:v>-3.1470975012683697E-5</c:v>
                      </c:pt>
                      <c:pt idx="4126">
                        <c:v>-2.89145625905335E-5</c:v>
                      </c:pt>
                      <c:pt idx="4127">
                        <c:v>-2.63993368693098E-5</c:v>
                      </c:pt>
                      <c:pt idx="4128">
                        <c:v>-2.4086544063284299E-5</c:v>
                      </c:pt>
                      <c:pt idx="4129">
                        <c:v>-2.19722747658553E-5</c:v>
                      </c:pt>
                      <c:pt idx="4130">
                        <c:v>-2.1045122502571298E-5</c:v>
                      </c:pt>
                      <c:pt idx="4131">
                        <c:v>-1.9338731846332098E-5</c:v>
                      </c:pt>
                      <c:pt idx="4132">
                        <c:v>-1.7588052082212598E-5</c:v>
                      </c:pt>
                      <c:pt idx="4133">
                        <c:v>-1.5969009899459899E-5</c:v>
                      </c:pt>
                      <c:pt idx="4134">
                        <c:v>-1.4476112795584899E-5</c:v>
                      </c:pt>
                      <c:pt idx="4135">
                        <c:v>-1.3260196463845199E-5</c:v>
                      </c:pt>
                      <c:pt idx="4136">
                        <c:v>-9.58831598314482E-6</c:v>
                      </c:pt>
                      <c:pt idx="4137">
                        <c:v>-6.6082851139933397E-6</c:v>
                      </c:pt>
                      <c:pt idx="4138">
                        <c:v>-4.2898350169388699E-6</c:v>
                      </c:pt>
                      <c:pt idx="4139">
                        <c:v>-3.2610610963628798E-6</c:v>
                      </c:pt>
                      <c:pt idx="4140">
                        <c:v>-3.9405619095078096E-6</c:v>
                      </c:pt>
                      <c:pt idx="4141">
                        <c:v>-4.8162463378147902E-6</c:v>
                      </c:pt>
                      <c:pt idx="4142">
                        <c:v>-6.9945890225515202E-6</c:v>
                      </c:pt>
                      <c:pt idx="4143">
                        <c:v>-8.4397053597314997E-6</c:v>
                      </c:pt>
                      <c:pt idx="4144">
                        <c:v>-7.2249083570574998E-6</c:v>
                      </c:pt>
                      <c:pt idx="4145">
                        <c:v>-1.7881664557283E-6</c:v>
                      </c:pt>
                      <c:pt idx="4146">
                        <c:v>5.8584252084365401E-6</c:v>
                      </c:pt>
                      <c:pt idx="4147">
                        <c:v>1.2858659534574599E-5</c:v>
                      </c:pt>
                      <c:pt idx="4148">
                        <c:v>1.92415465687627E-5</c:v>
                      </c:pt>
                      <c:pt idx="4149">
                        <c:v>2.46229282640865E-5</c:v>
                      </c:pt>
                      <c:pt idx="4150">
                        <c:v>2.9644875935474899E-5</c:v>
                      </c:pt>
                      <c:pt idx="4151">
                        <c:v>3.3631568550883101E-5</c:v>
                      </c:pt>
                      <c:pt idx="4152">
                        <c:v>3.6978875759583901E-5</c:v>
                      </c:pt>
                      <c:pt idx="4153">
                        <c:v>3.9050420891091802E-5</c:v>
                      </c:pt>
                      <c:pt idx="4154">
                        <c:v>3.7907661344075703E-5</c:v>
                      </c:pt>
                      <c:pt idx="4155">
                        <c:v>3.3162338366402997E-5</c:v>
                      </c:pt>
                      <c:pt idx="4156">
                        <c:v>2.9093901678071899E-5</c:v>
                      </c:pt>
                      <c:pt idx="4157">
                        <c:v>2.6699565116465101E-5</c:v>
                      </c:pt>
                      <c:pt idx="4158">
                        <c:v>2.40598704969861E-5</c:v>
                      </c:pt>
                      <c:pt idx="4159">
                        <c:v>2.1183725034489E-5</c:v>
                      </c:pt>
                      <c:pt idx="4160">
                        <c:v>1.7521884126843901E-5</c:v>
                      </c:pt>
                      <c:pt idx="4161">
                        <c:v>1.5827433334479701E-5</c:v>
                      </c:pt>
                      <c:pt idx="4162">
                        <c:v>1.45192423692626E-5</c:v>
                      </c:pt>
                      <c:pt idx="4163">
                        <c:v>1.27870727926938E-5</c:v>
                      </c:pt>
                      <c:pt idx="4164">
                        <c:v>1.06544346014378E-5</c:v>
                      </c:pt>
                      <c:pt idx="4165">
                        <c:v>8.6220428944464801E-6</c:v>
                      </c:pt>
                      <c:pt idx="4166">
                        <c:v>6.3158234521830401E-6</c:v>
                      </c:pt>
                      <c:pt idx="4167">
                        <c:v>3.7496217869829399E-6</c:v>
                      </c:pt>
                      <c:pt idx="4168">
                        <c:v>9.965952010238359E-7</c:v>
                      </c:pt>
                      <c:pt idx="4169">
                        <c:v>-2.3155011798484799E-6</c:v>
                      </c:pt>
                      <c:pt idx="4170">
                        <c:v>-4.8452446265139301E-6</c:v>
                      </c:pt>
                      <c:pt idx="4171">
                        <c:v>-5.1643669103764203E-6</c:v>
                      </c:pt>
                      <c:pt idx="4172">
                        <c:v>-5.9024049445315002E-6</c:v>
                      </c:pt>
                      <c:pt idx="4173">
                        <c:v>-7.0430085151627504E-6</c:v>
                      </c:pt>
                      <c:pt idx="4174">
                        <c:v>-9.2126200265262702E-6</c:v>
                      </c:pt>
                      <c:pt idx="4175">
                        <c:v>-8.7996250068403802E-6</c:v>
                      </c:pt>
                      <c:pt idx="4176">
                        <c:v>-8.4962422882983701E-6</c:v>
                      </c:pt>
                      <c:pt idx="4177">
                        <c:v>-8.3031030728982694E-6</c:v>
                      </c:pt>
                      <c:pt idx="4178">
                        <c:v>-9.1048300566567108E-6</c:v>
                      </c:pt>
                      <c:pt idx="4179">
                        <c:v>-1.39913789456177E-5</c:v>
                      </c:pt>
                      <c:pt idx="4180">
                        <c:v>-1.6631802463588499E-5</c:v>
                      </c:pt>
                      <c:pt idx="4181">
                        <c:v>-1.7845505279743501E-5</c:v>
                      </c:pt>
                      <c:pt idx="4182">
                        <c:v>-1.8431698466592402E-5</c:v>
                      </c:pt>
                      <c:pt idx="4183">
                        <c:v>-1.92508402989786E-5</c:v>
                      </c:pt>
                      <c:pt idx="4184">
                        <c:v>-2.0290026667590002E-5</c:v>
                      </c:pt>
                      <c:pt idx="4185">
                        <c:v>-2.1301707992168701E-5</c:v>
                      </c:pt>
                      <c:pt idx="4186">
                        <c:v>-2.2289914830506599E-5</c:v>
                      </c:pt>
                      <c:pt idx="4187">
                        <c:v>-2.3585282743331402E-5</c:v>
                      </c:pt>
                      <c:pt idx="4188">
                        <c:v>-2.5649213168690302E-5</c:v>
                      </c:pt>
                      <c:pt idx="4189">
                        <c:v>-2.8271811197926402E-5</c:v>
                      </c:pt>
                      <c:pt idx="4190">
                        <c:v>-3.1428178071127903E-5</c:v>
                      </c:pt>
                      <c:pt idx="4191">
                        <c:v>-3.5480217962233602E-5</c:v>
                      </c:pt>
                      <c:pt idx="4192">
                        <c:v>-4.01501091095305E-5</c:v>
                      </c:pt>
                      <c:pt idx="4193">
                        <c:v>-4.28505787616051E-5</c:v>
                      </c:pt>
                      <c:pt idx="4194">
                        <c:v>-4.4828656689224901E-5</c:v>
                      </c:pt>
                      <c:pt idx="4195">
                        <c:v>-4.61201553427112E-5</c:v>
                      </c:pt>
                      <c:pt idx="4196">
                        <c:v>-4.6819741416966097E-5</c:v>
                      </c:pt>
                      <c:pt idx="4197">
                        <c:v>-4.6048708704611899E-5</c:v>
                      </c:pt>
                      <c:pt idx="4198">
                        <c:v>-4.50768407965192E-5</c:v>
                      </c:pt>
                      <c:pt idx="4199">
                        <c:v>-4.3917435819148002E-5</c:v>
                      </c:pt>
                      <c:pt idx="4200">
                        <c:v>-4.3134838435743397E-5</c:v>
                      </c:pt>
                      <c:pt idx="4201">
                        <c:v>-4.2715080195584602E-5</c:v>
                      </c:pt>
                      <c:pt idx="4202">
                        <c:v>-4.3441197792901598E-5</c:v>
                      </c:pt>
                      <c:pt idx="4203">
                        <c:v>-4.6245521521833601E-5</c:v>
                      </c:pt>
                      <c:pt idx="4204">
                        <c:v>-4.6087285723813703E-5</c:v>
                      </c:pt>
                      <c:pt idx="4205">
                        <c:v>-4.5803307881787402E-5</c:v>
                      </c:pt>
                      <c:pt idx="4206">
                        <c:v>-4.5560442555670798E-5</c:v>
                      </c:pt>
                      <c:pt idx="4207">
                        <c:v>-4.5370161244945402E-5</c:v>
                      </c:pt>
                      <c:pt idx="4208">
                        <c:v>-4.74192803734432E-5</c:v>
                      </c:pt>
                      <c:pt idx="4209">
                        <c:v>-5.05018055794801E-5</c:v>
                      </c:pt>
                      <c:pt idx="4210">
                        <c:v>-5.3650847137813399E-5</c:v>
                      </c:pt>
                      <c:pt idx="4211">
                        <c:v>-5.6429863545515102E-5</c:v>
                      </c:pt>
                      <c:pt idx="4212">
                        <c:v>-5.90146211758527E-5</c:v>
                      </c:pt>
                      <c:pt idx="4213">
                        <c:v>-6.2273365527082999E-5</c:v>
                      </c:pt>
                      <c:pt idx="4214">
                        <c:v>-6.6170828221933905E-5</c:v>
                      </c:pt>
                      <c:pt idx="4215">
                        <c:v>-7.0219969082813304E-5</c:v>
                      </c:pt>
                      <c:pt idx="4216">
                        <c:v>-7.2935815468765002E-5</c:v>
                      </c:pt>
                      <c:pt idx="4217">
                        <c:v>-7.4647310658379994E-5</c:v>
                      </c:pt>
                      <c:pt idx="4218">
                        <c:v>-7.6100893231590005E-5</c:v>
                      </c:pt>
                      <c:pt idx="4219">
                        <c:v>-7.7263593850809804E-5</c:v>
                      </c:pt>
                      <c:pt idx="4220">
                        <c:v>-7.7703911225830995E-5</c:v>
                      </c:pt>
                      <c:pt idx="4221">
                        <c:v>-7.7803771053667394E-5</c:v>
                      </c:pt>
                      <c:pt idx="4222">
                        <c:v>-7.8003066848881402E-5</c:v>
                      </c:pt>
                      <c:pt idx="4223">
                        <c:v>-7.8308834870724104E-5</c:v>
                      </c:pt>
                      <c:pt idx="4224">
                        <c:v>-8.0721497583454503E-5</c:v>
                      </c:pt>
                      <c:pt idx="4225">
                        <c:v>-8.8201876411088997E-5</c:v>
                      </c:pt>
                      <c:pt idx="4226">
                        <c:v>-9.5422211936656398E-5</c:v>
                      </c:pt>
                      <c:pt idx="4227">
                        <c:v>-9.9367215624611901E-5</c:v>
                      </c:pt>
                      <c:pt idx="4228" formatCode="General">
                        <c:v>-1.01675493641514E-4</c:v>
                      </c:pt>
                      <c:pt idx="4229" formatCode="General">
                        <c:v>-1.0242578946288001E-4</c:v>
                      </c:pt>
                      <c:pt idx="4230" formatCode="General">
                        <c:v>-1.01312707072476E-4</c:v>
                      </c:pt>
                      <c:pt idx="4231" formatCode="General">
                        <c:v>-1.00041180428123E-4</c:v>
                      </c:pt>
                      <c:pt idx="4232">
                        <c:v>-9.9119592215695995E-5</c:v>
                      </c:pt>
                      <c:pt idx="4233">
                        <c:v>-9.8539227221614597E-5</c:v>
                      </c:pt>
                      <c:pt idx="4234">
                        <c:v>-9.9652930853843605E-5</c:v>
                      </c:pt>
                      <c:pt idx="4235" formatCode="General">
                        <c:v>-1.01924789163384E-4</c:v>
                      </c:pt>
                      <c:pt idx="4236" formatCode="General">
                        <c:v>-1.02992358743417E-4</c:v>
                      </c:pt>
                      <c:pt idx="4237" formatCode="General">
                        <c:v>-1.0353293451868401E-4</c:v>
                      </c:pt>
                      <c:pt idx="4238" formatCode="General">
                        <c:v>-1.04159846611617E-4</c:v>
                      </c:pt>
                      <c:pt idx="4239" formatCode="General">
                        <c:v>-1.04868442109139E-4</c:v>
                      </c:pt>
                      <c:pt idx="4240" formatCode="General">
                        <c:v>-1.0561178859566401E-4</c:v>
                      </c:pt>
                      <c:pt idx="4241" formatCode="General">
                        <c:v>-1.03184832360599E-4</c:v>
                      </c:pt>
                      <c:pt idx="4242" formatCode="General">
                        <c:v>-1.01225660648887E-4</c:v>
                      </c:pt>
                      <c:pt idx="4243">
                        <c:v>-9.9714517254639702E-5</c:v>
                      </c:pt>
                      <c:pt idx="4244">
                        <c:v>-9.9162163304717199E-5</c:v>
                      </c:pt>
                      <c:pt idx="4245">
                        <c:v>-9.8677149625847496E-5</c:v>
                      </c:pt>
                      <c:pt idx="4246">
                        <c:v>-9.7304192994839106E-5</c:v>
                      </c:pt>
                      <c:pt idx="4247">
                        <c:v>-9.5947711360961098E-5</c:v>
                      </c:pt>
                      <c:pt idx="4248">
                        <c:v>-9.46506035381354E-5</c:v>
                      </c:pt>
                      <c:pt idx="4249">
                        <c:v>-9.4417834477678297E-5</c:v>
                      </c:pt>
                      <c:pt idx="4250">
                        <c:v>-9.5190007294245504E-5</c:v>
                      </c:pt>
                      <c:pt idx="4251">
                        <c:v>-9.5816465981344499E-5</c:v>
                      </c:pt>
                      <c:pt idx="4252">
                        <c:v>-9.6302651216580797E-5</c:v>
                      </c:pt>
                      <c:pt idx="4253">
                        <c:v>-9.6242885517959406E-5</c:v>
                      </c:pt>
                      <c:pt idx="4254">
                        <c:v>-9.5780378753546099E-5</c:v>
                      </c:pt>
                      <c:pt idx="4255">
                        <c:v>-9.5373017392922995E-5</c:v>
                      </c:pt>
                      <c:pt idx="4256">
                        <c:v>-9.5018198609888902E-5</c:v>
                      </c:pt>
                      <c:pt idx="4257">
                        <c:v>-9.4767613772421704E-5</c:v>
                      </c:pt>
                      <c:pt idx="4258">
                        <c:v>-9.4516794869335704E-5</c:v>
                      </c:pt>
                      <c:pt idx="4259">
                        <c:v>-9.4507697384964306E-5</c:v>
                      </c:pt>
                      <c:pt idx="4260">
                        <c:v>-9.4729877737778395E-5</c:v>
                      </c:pt>
                      <c:pt idx="4261">
                        <c:v>-9.5380616021502497E-5</c:v>
                      </c:pt>
                      <c:pt idx="4262">
                        <c:v>-9.6216439766188094E-5</c:v>
                      </c:pt>
                      <c:pt idx="4263">
                        <c:v>-9.6815843173844805E-5</c:v>
                      </c:pt>
                      <c:pt idx="4264">
                        <c:v>-9.7188020206594704E-5</c:v>
                      </c:pt>
                      <c:pt idx="4265">
                        <c:v>-9.6953634925572599E-5</c:v>
                      </c:pt>
                      <c:pt idx="4266">
                        <c:v>-9.6461507647770104E-5</c:v>
                      </c:pt>
                      <c:pt idx="4267">
                        <c:v>-9.6013968662866895E-5</c:v>
                      </c:pt>
                      <c:pt idx="4268">
                        <c:v>-9.5616916751527299E-5</c:v>
                      </c:pt>
                      <c:pt idx="4269">
                        <c:v>-9.6857573841155201E-5</c:v>
                      </c:pt>
                      <c:pt idx="4270">
                        <c:v>-9.8822368752691194E-5</c:v>
                      </c:pt>
                      <c:pt idx="4271" formatCode="General">
                        <c:v>-1.006937898315E-4</c:v>
                      </c:pt>
                      <c:pt idx="4272" formatCode="General">
                        <c:v>-1.02479077665707E-4</c:v>
                      </c:pt>
                      <c:pt idx="4273" formatCode="General">
                        <c:v>-1.04748502431359E-4</c:v>
                      </c:pt>
                      <c:pt idx="4274" formatCode="General">
                        <c:v>-1.0748553823711799E-4</c:v>
                      </c:pt>
                      <c:pt idx="4275" formatCode="General">
                        <c:v>-1.1182914424247899E-4</c:v>
                      </c:pt>
                      <c:pt idx="4276" formatCode="General">
                        <c:v>-1.1582269633032E-4</c:v>
                      </c:pt>
                      <c:pt idx="4277" formatCode="General">
                        <c:v>-1.18044822130947E-4</c:v>
                      </c:pt>
                      <c:pt idx="4278" formatCode="General">
                        <c:v>-1.18639391693548E-4</c:v>
                      </c:pt>
                      <c:pt idx="4279" formatCode="General">
                        <c:v>-1.19403845956202E-4</c:v>
                      </c:pt>
                      <c:pt idx="4280" formatCode="General">
                        <c:v>-1.2033338938990599E-4</c:v>
                      </c:pt>
                      <c:pt idx="4281" formatCode="General">
                        <c:v>-1.2200235941206E-4</c:v>
                      </c:pt>
                      <c:pt idx="4282" formatCode="General">
                        <c:v>-1.23622707291213E-4</c:v>
                      </c:pt>
                      <c:pt idx="4283" formatCode="General">
                        <c:v>-1.2333281723802701E-4</c:v>
                      </c:pt>
                      <c:pt idx="4284" formatCode="General">
                        <c:v>-1.22319418296932E-4</c:v>
                      </c:pt>
                      <c:pt idx="4285" formatCode="General">
                        <c:v>-1.21249131921604E-4</c:v>
                      </c:pt>
                      <c:pt idx="4286" formatCode="General">
                        <c:v>-1.2028790647556699E-4</c:v>
                      </c:pt>
                      <c:pt idx="4287" formatCode="General">
                        <c:v>-1.19412200294191E-4</c:v>
                      </c:pt>
                      <c:pt idx="4288" formatCode="General">
                        <c:v>-1.15695758152586E-4</c:v>
                      </c:pt>
                      <c:pt idx="4289" formatCode="General">
                        <c:v>-1.10163906572165E-4</c:v>
                      </c:pt>
                      <c:pt idx="4290" formatCode="General">
                        <c:v>-1.0496588722608401E-4</c:v>
                      </c:pt>
                      <c:pt idx="4291" formatCode="General">
                        <c:v>-1.00086569951262E-4</c:v>
                      </c:pt>
                      <c:pt idx="4292">
                        <c:v>-9.5769590506403999E-5</c:v>
                      </c:pt>
                      <c:pt idx="4293">
                        <c:v>-9.2550779978771701E-5</c:v>
                      </c:pt>
                      <c:pt idx="4294">
                        <c:v>-9.1362605672576204E-5</c:v>
                      </c:pt>
                      <c:pt idx="4295">
                        <c:v>-9.0432602024851104E-5</c:v>
                      </c:pt>
                      <c:pt idx="4296">
                        <c:v>-8.9751028346318594E-5</c:v>
                      </c:pt>
                      <c:pt idx="4297">
                        <c:v>-8.9612088291215602E-5</c:v>
                      </c:pt>
                      <c:pt idx="4298">
                        <c:v>-8.6737435699321897E-5</c:v>
                      </c:pt>
                      <c:pt idx="4299">
                        <c:v>-8.3743971356622498E-5</c:v>
                      </c:pt>
                      <c:pt idx="4300">
                        <c:v>-8.0637245546125703E-5</c:v>
                      </c:pt>
                      <c:pt idx="4301">
                        <c:v>-7.7380877194770104E-5</c:v>
                      </c:pt>
                      <c:pt idx="4302">
                        <c:v>-7.4730917087259999E-5</c:v>
                      </c:pt>
                      <c:pt idx="4303">
                        <c:v>-7.2660633431640797E-5</c:v>
                      </c:pt>
                      <c:pt idx="4304">
                        <c:v>-7.1689519759678897E-5</c:v>
                      </c:pt>
                      <c:pt idx="4305">
                        <c:v>-7.1644251649705299E-5</c:v>
                      </c:pt>
                      <c:pt idx="4306">
                        <c:v>-7.2337960541728807E-5</c:v>
                      </c:pt>
                      <c:pt idx="4307">
                        <c:v>-7.24541128962421E-5</c:v>
                      </c:pt>
                      <c:pt idx="4308">
                        <c:v>-6.8996549686295601E-5</c:v>
                      </c:pt>
                      <c:pt idx="4309">
                        <c:v>-6.5711642209202397E-5</c:v>
                      </c:pt>
                      <c:pt idx="4310">
                        <c:v>-6.2582226239390196E-5</c:v>
                      </c:pt>
                      <c:pt idx="4311">
                        <c:v>-5.83380612976255E-5</c:v>
                      </c:pt>
                      <c:pt idx="4312">
                        <c:v>-5.31667805777806E-5</c:v>
                      </c:pt>
                      <c:pt idx="4313">
                        <c:v>-4.7161989457847502E-5</c:v>
                      </c:pt>
                      <c:pt idx="4314">
                        <c:v>-4.1237762321104298E-5</c:v>
                      </c:pt>
                      <c:pt idx="4315">
                        <c:v>-3.5716247677624702E-5</c:v>
                      </c:pt>
                      <c:pt idx="4316">
                        <c:v>-3.0579405919762002E-5</c:v>
                      </c:pt>
                      <c:pt idx="4317">
                        <c:v>-2.61094032820951E-5</c:v>
                      </c:pt>
                      <c:pt idx="4318">
                        <c:v>-2.5267087966597799E-5</c:v>
                      </c:pt>
                      <c:pt idx="4319">
                        <c:v>-2.59907150109722E-5</c:v>
                      </c:pt>
                      <c:pt idx="4320">
                        <c:v>-2.66809235454976E-5</c:v>
                      </c:pt>
                      <c:pt idx="4321">
                        <c:v>-2.73423958361011E-5</c:v>
                      </c:pt>
                      <c:pt idx="4322">
                        <c:v>-2.8494269290570202E-5</c:v>
                      </c:pt>
                      <c:pt idx="4323">
                        <c:v>-2.9328023675332298E-5</c:v>
                      </c:pt>
                      <c:pt idx="4324">
                        <c:v>-2.9553454255263799E-5</c:v>
                      </c:pt>
                      <c:pt idx="4325">
                        <c:v>-2.9206303030321601E-5</c:v>
                      </c:pt>
                      <c:pt idx="4326">
                        <c:v>-2.9262013651114099E-5</c:v>
                      </c:pt>
                      <c:pt idx="4327">
                        <c:v>-2.9711024333910999E-5</c:v>
                      </c:pt>
                      <c:pt idx="4328">
                        <c:v>-3.1902943604734097E-5</c:v>
                      </c:pt>
                      <c:pt idx="4329">
                        <c:v>-3.4163710131245201E-5</c:v>
                      </c:pt>
                      <c:pt idx="4330">
                        <c:v>-3.63582992355009E-5</c:v>
                      </c:pt>
                      <c:pt idx="4331">
                        <c:v>-3.8386958879937401E-5</c:v>
                      </c:pt>
                      <c:pt idx="4332">
                        <c:v>-3.8091003308210597E-5</c:v>
                      </c:pt>
                      <c:pt idx="4333">
                        <c:v>-3.6853576301586701E-5</c:v>
                      </c:pt>
                      <c:pt idx="4334">
                        <c:v>-3.5332194569338397E-5</c:v>
                      </c:pt>
                      <c:pt idx="4335">
                        <c:v>-3.3997289983543403E-5</c:v>
                      </c:pt>
                      <c:pt idx="4336">
                        <c:v>-3.2836470994634003E-5</c:v>
                      </c:pt>
                      <c:pt idx="4337">
                        <c:v>-3.1322980471322603E-5</c:v>
                      </c:pt>
                      <c:pt idx="4338">
                        <c:v>-3.0181781110386399E-5</c:v>
                      </c:pt>
                      <c:pt idx="4339">
                        <c:v>-2.9388810582719999E-5</c:v>
                      </c:pt>
                      <c:pt idx="4340">
                        <c:v>-2.8021001508648598E-5</c:v>
                      </c:pt>
                      <c:pt idx="4341">
                        <c:v>-2.6624051836501499E-5</c:v>
                      </c:pt>
                      <c:pt idx="4342">
                        <c:v>-2.5767027533450901E-5</c:v>
                      </c:pt>
                      <c:pt idx="4343">
                        <c:v>-2.54294991187855E-5</c:v>
                      </c:pt>
                      <c:pt idx="4344">
                        <c:v>-2.6612754066372802E-5</c:v>
                      </c:pt>
                      <c:pt idx="4345">
                        <c:v>-3.0916460780452998E-5</c:v>
                      </c:pt>
                      <c:pt idx="4346">
                        <c:v>-3.48613965074785E-5</c:v>
                      </c:pt>
                      <c:pt idx="4347">
                        <c:v>-3.5515081418059599E-5</c:v>
                      </c:pt>
                      <c:pt idx="4348">
                        <c:v>-3.4865354589508003E-5</c:v>
                      </c:pt>
                      <c:pt idx="4349">
                        <c:v>-3.21964219304023E-5</c:v>
                      </c:pt>
                      <c:pt idx="4350">
                        <c:v>-2.8575284162512399E-5</c:v>
                      </c:pt>
                      <c:pt idx="4351">
                        <c:v>-2.5758939014624402E-5</c:v>
                      </c:pt>
                      <c:pt idx="4352">
                        <c:v>-2.37124875941711E-5</c:v>
                      </c:pt>
                      <c:pt idx="4353">
                        <c:v>-2.31707203225302E-5</c:v>
                      </c:pt>
                      <c:pt idx="4354">
                        <c:v>-2.07195205445678E-5</c:v>
                      </c:pt>
                      <c:pt idx="4355">
                        <c:v>-1.47242009784347E-5</c:v>
                      </c:pt>
                      <c:pt idx="4356">
                        <c:v>-7.7256137661088001E-6</c:v>
                      </c:pt>
                      <c:pt idx="4357">
                        <c:v>-1.59936098452029E-6</c:v>
                      </c:pt>
                      <c:pt idx="4358">
                        <c:v>3.6896992380364199E-6</c:v>
                      </c:pt>
                      <c:pt idx="4359">
                        <c:v>6.9365703165071399E-6</c:v>
                      </c:pt>
                      <c:pt idx="4360">
                        <c:v>1.05552086931544E-5</c:v>
                      </c:pt>
                      <c:pt idx="4361">
                        <c:v>1.5169244361176899E-5</c:v>
                      </c:pt>
                      <c:pt idx="4362">
                        <c:v>1.9684374094066298E-5</c:v>
                      </c:pt>
                      <c:pt idx="4363">
                        <c:v>2.3843630023206899E-5</c:v>
                      </c:pt>
                      <c:pt idx="4364">
                        <c:v>2.7662950748146298E-5</c:v>
                      </c:pt>
                      <c:pt idx="4365">
                        <c:v>3.0896757056058098E-5</c:v>
                      </c:pt>
                      <c:pt idx="4366">
                        <c:v>3.3403035181475102E-5</c:v>
                      </c:pt>
                      <c:pt idx="4367">
                        <c:v>3.5524146695698199E-5</c:v>
                      </c:pt>
                      <c:pt idx="4368">
                        <c:v>3.7757904104126903E-5</c:v>
                      </c:pt>
                      <c:pt idx="4369">
                        <c:v>4.0145129361607197E-5</c:v>
                      </c:pt>
                      <c:pt idx="4370">
                        <c:v>4.3210874002683101E-5</c:v>
                      </c:pt>
                      <c:pt idx="4371">
                        <c:v>4.8222374765140802E-5</c:v>
                      </c:pt>
                      <c:pt idx="4372">
                        <c:v>5.40414091667932E-5</c:v>
                      </c:pt>
                      <c:pt idx="4373">
                        <c:v>5.9884905485309398E-5</c:v>
                      </c:pt>
                      <c:pt idx="4374">
                        <c:v>6.4176269034962402E-5</c:v>
                      </c:pt>
                      <c:pt idx="4375">
                        <c:v>6.6996817186461396E-5</c:v>
                      </c:pt>
                      <c:pt idx="4376">
                        <c:v>6.9239900226897806E-5</c:v>
                      </c:pt>
                      <c:pt idx="4377">
                        <c:v>7.1019035372511403E-5</c:v>
                      </c:pt>
                      <c:pt idx="4378">
                        <c:v>7.1717391316346302E-5</c:v>
                      </c:pt>
                      <c:pt idx="4379">
                        <c:v>7.3563142367975102E-5</c:v>
                      </c:pt>
                      <c:pt idx="4380">
                        <c:v>7.5497655340577498E-5</c:v>
                      </c:pt>
                      <c:pt idx="4381">
                        <c:v>7.6248045661476301E-5</c:v>
                      </c:pt>
                      <c:pt idx="4382">
                        <c:v>7.5863079441788504E-5</c:v>
                      </c:pt>
                      <c:pt idx="4383">
                        <c:v>7.2902788940527004E-5</c:v>
                      </c:pt>
                      <c:pt idx="4384">
                        <c:v>6.6737676358472601E-5</c:v>
                      </c:pt>
                      <c:pt idx="4385">
                        <c:v>6.0885684121272101E-5</c:v>
                      </c:pt>
                      <c:pt idx="4386">
                        <c:v>5.7510312038293801E-5</c:v>
                      </c:pt>
                      <c:pt idx="4387">
                        <c:v>5.6254123261740198E-5</c:v>
                      </c:pt>
                      <c:pt idx="4388">
                        <c:v>5.4755697747727801E-5</c:v>
                      </c:pt>
                      <c:pt idx="4389">
                        <c:v>5.3024441365326901E-5</c:v>
                      </c:pt>
                      <c:pt idx="4390">
                        <c:v>5.0626488136909799E-5</c:v>
                      </c:pt>
                      <c:pt idx="4391">
                        <c:v>4.8452865420841702E-5</c:v>
                      </c:pt>
                      <c:pt idx="4392">
                        <c:v>4.6350812836261903E-5</c:v>
                      </c:pt>
                      <c:pt idx="4393">
                        <c:v>4.4308487754716401E-5</c:v>
                      </c:pt>
                      <c:pt idx="4394">
                        <c:v>4.1228856465615103E-5</c:v>
                      </c:pt>
                      <c:pt idx="4395">
                        <c:v>3.7731647762243003E-5</c:v>
                      </c:pt>
                      <c:pt idx="4396">
                        <c:v>3.4144244387078503E-5</c:v>
                      </c:pt>
                      <c:pt idx="4397">
                        <c:v>3.0812386290559601E-5</c:v>
                      </c:pt>
                      <c:pt idx="4398">
                        <c:v>2.7643633004676301E-5</c:v>
                      </c:pt>
                      <c:pt idx="4399">
                        <c:v>2.4542153988144599E-5</c:v>
                      </c:pt>
                      <c:pt idx="4400">
                        <c:v>2.14893175976647E-5</c:v>
                      </c:pt>
                      <c:pt idx="4401">
                        <c:v>1.6018716411142999E-5</c:v>
                      </c:pt>
                      <c:pt idx="4402">
                        <c:v>1.12115796762177E-5</c:v>
                      </c:pt>
                      <c:pt idx="4403">
                        <c:v>7.1609266078658303E-6</c:v>
                      </c:pt>
                      <c:pt idx="4404">
                        <c:v>3.4600995954155002E-6</c:v>
                      </c:pt>
                      <c:pt idx="4405">
                        <c:v>9.4549472254688196E-8</c:v>
                      </c:pt>
                      <c:pt idx="4406">
                        <c:v>-2.4944791815272202E-6</c:v>
                      </c:pt>
                      <c:pt idx="4407">
                        <c:v>-4.4704409812810404E-6</c:v>
                      </c:pt>
                      <c:pt idx="4408">
                        <c:v>-6.5979674570084002E-6</c:v>
                      </c:pt>
                      <c:pt idx="4409">
                        <c:v>-8.8665299709272603E-6</c:v>
                      </c:pt>
                      <c:pt idx="4410">
                        <c:v>-1.07758001604665E-5</c:v>
                      </c:pt>
                      <c:pt idx="4411">
                        <c:v>-1.25281112386082E-5</c:v>
                      </c:pt>
                      <c:pt idx="4412">
                        <c:v>-1.4970595073184201E-5</c:v>
                      </c:pt>
                      <c:pt idx="4413">
                        <c:v>-1.8060991005928201E-5</c:v>
                      </c:pt>
                      <c:pt idx="4414">
                        <c:v>-2.0433326376691799E-5</c:v>
                      </c:pt>
                      <c:pt idx="4415">
                        <c:v>-2.23302844105702E-5</c:v>
                      </c:pt>
                      <c:pt idx="4416">
                        <c:v>-2.2002034141001601E-5</c:v>
                      </c:pt>
                      <c:pt idx="4417">
                        <c:v>-2.1649062249133202E-5</c:v>
                      </c:pt>
                      <c:pt idx="4418">
                        <c:v>-2.13594712631745E-5</c:v>
                      </c:pt>
                      <c:pt idx="4419">
                        <c:v>-2.1129474786172899E-5</c:v>
                      </c:pt>
                      <c:pt idx="4420">
                        <c:v>-2.08718896485684E-5</c:v>
                      </c:pt>
                      <c:pt idx="4421">
                        <c:v>-2.0979336069171901E-5</c:v>
                      </c:pt>
                      <c:pt idx="4422">
                        <c:v>-2.1438837612179198E-5</c:v>
                      </c:pt>
                      <c:pt idx="4423">
                        <c:v>-2.2960686508344499E-5</c:v>
                      </c:pt>
                      <c:pt idx="4424">
                        <c:v>-2.3707597609780101E-5</c:v>
                      </c:pt>
                      <c:pt idx="4425">
                        <c:v>-2.3499421523238999E-5</c:v>
                      </c:pt>
                      <c:pt idx="4426">
                        <c:v>-2.2580968171372301E-5</c:v>
                      </c:pt>
                      <c:pt idx="4427">
                        <c:v>-2.09826789130462E-5</c:v>
                      </c:pt>
                      <c:pt idx="4428">
                        <c:v>-1.81210463016433E-5</c:v>
                      </c:pt>
                      <c:pt idx="4429">
                        <c:v>-1.6043689932981001E-5</c:v>
                      </c:pt>
                      <c:pt idx="4430">
                        <c:v>-1.4718271395715101E-5</c:v>
                      </c:pt>
                      <c:pt idx="4431">
                        <c:v>-1.5105362317864499E-5</c:v>
                      </c:pt>
                      <c:pt idx="4432">
                        <c:v>-1.5988040955751001E-5</c:v>
                      </c:pt>
                      <c:pt idx="4433">
                        <c:v>-1.52953754095309E-5</c:v>
                      </c:pt>
                      <c:pt idx="4434">
                        <c:v>-1.35288904120527E-5</c:v>
                      </c:pt>
                      <c:pt idx="4435">
                        <c:v>-1.1602000431024299E-5</c:v>
                      </c:pt>
                      <c:pt idx="4436">
                        <c:v>-9.6714327394493304E-6</c:v>
                      </c:pt>
                      <c:pt idx="4437">
                        <c:v>-8.1476469787977997E-6</c:v>
                      </c:pt>
                      <c:pt idx="4438">
                        <c:v>-7.0131191077430001E-6</c:v>
                      </c:pt>
                      <c:pt idx="4439">
                        <c:v>-6.6540490642835801E-6</c:v>
                      </c:pt>
                      <c:pt idx="4440">
                        <c:v>-6.1844726767112902E-6</c:v>
                      </c:pt>
                      <c:pt idx="4441">
                        <c:v>-5.7855641301046901E-6</c:v>
                      </c:pt>
                      <c:pt idx="4442">
                        <c:v>-5.4563684807854604E-6</c:v>
                      </c:pt>
                      <c:pt idx="4443">
                        <c:v>-5.7580867174519496E-6</c:v>
                      </c:pt>
                      <c:pt idx="4444">
                        <c:v>-6.48476038639595E-6</c:v>
                      </c:pt>
                      <c:pt idx="4445">
                        <c:v>-7.6542717175062897E-6</c:v>
                      </c:pt>
                      <c:pt idx="4446">
                        <c:v>-8.5066409625889498E-6</c:v>
                      </c:pt>
                      <c:pt idx="4447">
                        <c:v>-9.2983292475853297E-6</c:v>
                      </c:pt>
                      <c:pt idx="4448">
                        <c:v>-1.01735622580631E-5</c:v>
                      </c:pt>
                      <c:pt idx="4449">
                        <c:v>-1.1128959743783E-5</c:v>
                      </c:pt>
                      <c:pt idx="4450">
                        <c:v>-1.23043565624207E-5</c:v>
                      </c:pt>
                      <c:pt idx="4451">
                        <c:v>-1.3691789632849901E-5</c:v>
                      </c:pt>
                      <c:pt idx="4452">
                        <c:v>-1.5938423512835501E-5</c:v>
                      </c:pt>
                      <c:pt idx="4453">
                        <c:v>-1.99813271004064E-5</c:v>
                      </c:pt>
                      <c:pt idx="4454">
                        <c:v>-2.2249739457360801E-5</c:v>
                      </c:pt>
                      <c:pt idx="4455">
                        <c:v>-2.2394966708458901E-5</c:v>
                      </c:pt>
                      <c:pt idx="4456">
                        <c:v>-2.09659330156974E-5</c:v>
                      </c:pt>
                      <c:pt idx="4457">
                        <c:v>-1.9413743771631498E-5</c:v>
                      </c:pt>
                      <c:pt idx="4458">
                        <c:v>-1.8016348446515299E-5</c:v>
                      </c:pt>
                      <c:pt idx="4459">
                        <c:v>-1.67829482848473E-5</c:v>
                      </c:pt>
                      <c:pt idx="4460">
                        <c:v>-1.8287374566319801E-5</c:v>
                      </c:pt>
                      <c:pt idx="4461">
                        <c:v>-1.5670091674497899E-5</c:v>
                      </c:pt>
                      <c:pt idx="4462">
                        <c:v>-1.3530918815646299E-5</c:v>
                      </c:pt>
                      <c:pt idx="4463">
                        <c:v>-1.1853790933943201E-5</c:v>
                      </c:pt>
                      <c:pt idx="4464">
                        <c:v>-1.1719445402538E-5</c:v>
                      </c:pt>
                      <c:pt idx="4465">
                        <c:v>-1.29844638369881E-5</c:v>
                      </c:pt>
                      <c:pt idx="4466">
                        <c:v>-1.40111559706004E-5</c:v>
                      </c:pt>
                      <c:pt idx="4467">
                        <c:v>-1.4567820080751499E-5</c:v>
                      </c:pt>
                      <c:pt idx="4468">
                        <c:v>-1.5335659441289401E-5</c:v>
                      </c:pt>
                      <c:pt idx="4469">
                        <c:v>-1.6310506507118499E-5</c:v>
                      </c:pt>
                      <c:pt idx="4470">
                        <c:v>-1.8500575088879999E-5</c:v>
                      </c:pt>
                      <c:pt idx="4471">
                        <c:v>-2.0844152269383201E-5</c:v>
                      </c:pt>
                      <c:pt idx="4472">
                        <c:v>-2.2856001571277101E-5</c:v>
                      </c:pt>
                      <c:pt idx="4473">
                        <c:v>-2.4560485576909701E-5</c:v>
                      </c:pt>
                      <c:pt idx="4474">
                        <c:v>-2.63991411360049E-5</c:v>
                      </c:pt>
                      <c:pt idx="4475">
                        <c:v>-2.8362263316506498E-5</c:v>
                      </c:pt>
                      <c:pt idx="4476">
                        <c:v>-2.9871270146074699E-5</c:v>
                      </c:pt>
                      <c:pt idx="4477">
                        <c:v>-2.9568654780172301E-5</c:v>
                      </c:pt>
                      <c:pt idx="4478">
                        <c:v>-2.9194339492111302E-5</c:v>
                      </c:pt>
                      <c:pt idx="4479">
                        <c:v>-2.87472841822672E-5</c:v>
                      </c:pt>
                      <c:pt idx="4480">
                        <c:v>-2.7494737875049999E-5</c:v>
                      </c:pt>
                      <c:pt idx="4481">
                        <c:v>-2.5889103825160799E-5</c:v>
                      </c:pt>
                      <c:pt idx="4482">
                        <c:v>-2.39465867503944E-5</c:v>
                      </c:pt>
                      <c:pt idx="4483">
                        <c:v>-2.1484183942129899E-5</c:v>
                      </c:pt>
                      <c:pt idx="4484">
                        <c:v>-1.7749496544091999E-5</c:v>
                      </c:pt>
                      <c:pt idx="4485">
                        <c:v>-1.37228885546856E-5</c:v>
                      </c:pt>
                      <c:pt idx="4486">
                        <c:v>-9.9512210177617096E-6</c:v>
                      </c:pt>
                      <c:pt idx="4487">
                        <c:v>-6.4234316000714697E-6</c:v>
                      </c:pt>
                      <c:pt idx="4488">
                        <c:v>-3.4160951461046202E-6</c:v>
                      </c:pt>
                      <c:pt idx="4489">
                        <c:v>-3.6173812938127799E-6</c:v>
                      </c:pt>
                      <c:pt idx="4490">
                        <c:v>-5.3753815052002703E-6</c:v>
                      </c:pt>
                      <c:pt idx="4491">
                        <c:v>-6.90982135959714E-6</c:v>
                      </c:pt>
                      <c:pt idx="4492">
                        <c:v>-6.9356257204780504E-6</c:v>
                      </c:pt>
                      <c:pt idx="4493">
                        <c:v>-7.35187817392067E-6</c:v>
                      </c:pt>
                      <c:pt idx="4494">
                        <c:v>-8.1416458662650995E-6</c:v>
                      </c:pt>
                      <c:pt idx="4495">
                        <c:v>-9.6898611772911094E-6</c:v>
                      </c:pt>
                      <c:pt idx="4496">
                        <c:v>-1.12733306795738E-5</c:v>
                      </c:pt>
                      <c:pt idx="4497">
                        <c:v>-1.2892335884E-5</c:v>
                      </c:pt>
                      <c:pt idx="4498">
                        <c:v>-1.49869090872525E-5</c:v>
                      </c:pt>
                      <c:pt idx="4499">
                        <c:v>-1.4978918167742299E-5</c:v>
                      </c:pt>
                      <c:pt idx="4500">
                        <c:v>-1.49304445758933E-5</c:v>
                      </c:pt>
                      <c:pt idx="4501">
                        <c:v>-1.48408854713862E-5</c:v>
                      </c:pt>
                      <c:pt idx="4502">
                        <c:v>-1.42377517915796E-5</c:v>
                      </c:pt>
                      <c:pt idx="4503">
                        <c:v>-1.4077742689787E-5</c:v>
                      </c:pt>
                      <c:pt idx="4504">
                        <c:v>-1.43430923690644E-5</c:v>
                      </c:pt>
                      <c:pt idx="4505">
                        <c:v>-1.5666146476279099E-5</c:v>
                      </c:pt>
                      <c:pt idx="4506">
                        <c:v>-1.8929650375760101E-5</c:v>
                      </c:pt>
                      <c:pt idx="4507">
                        <c:v>-2.2382492272673298E-5</c:v>
                      </c:pt>
                      <c:pt idx="4508">
                        <c:v>-2.5267888806726999E-5</c:v>
                      </c:pt>
                      <c:pt idx="4509">
                        <c:v>-2.6517637005763202E-5</c:v>
                      </c:pt>
                      <c:pt idx="4510">
                        <c:v>-2.70122646974241E-5</c:v>
                      </c:pt>
                      <c:pt idx="4511">
                        <c:v>-2.6791465399979298E-5</c:v>
                      </c:pt>
                      <c:pt idx="4512">
                        <c:v>-2.6411349770725599E-5</c:v>
                      </c:pt>
                      <c:pt idx="4513">
                        <c:v>-2.6326758696870999E-5</c:v>
                      </c:pt>
                      <c:pt idx="4514">
                        <c:v>-2.6530282314770399E-5</c:v>
                      </c:pt>
                      <c:pt idx="4515">
                        <c:v>-2.8235755080911601E-5</c:v>
                      </c:pt>
                      <c:pt idx="4516">
                        <c:v>-3.0982158755714801E-5</c:v>
                      </c:pt>
                      <c:pt idx="4517">
                        <c:v>-3.2311635222830197E-5</c:v>
                      </c:pt>
                      <c:pt idx="4518">
                        <c:v>-3.3500739821705703E-5</c:v>
                      </c:pt>
                      <c:pt idx="4519">
                        <c:v>-3.4556172607332601E-5</c:v>
                      </c:pt>
                      <c:pt idx="4520">
                        <c:v>-3.5430719954813897E-5</c:v>
                      </c:pt>
                      <c:pt idx="4521">
                        <c:v>-3.6308848734412699E-5</c:v>
                      </c:pt>
                      <c:pt idx="4522">
                        <c:v>-3.71930528614314E-5</c:v>
                      </c:pt>
                      <c:pt idx="4523">
                        <c:v>-3.8474229762177299E-5</c:v>
                      </c:pt>
                      <c:pt idx="4524">
                        <c:v>-3.9958698835496103E-5</c:v>
                      </c:pt>
                      <c:pt idx="4525">
                        <c:v>-4.18147539423606E-5</c:v>
                      </c:pt>
                      <c:pt idx="4526">
                        <c:v>-4.4578148644221402E-5</c:v>
                      </c:pt>
                      <c:pt idx="4527">
                        <c:v>-4.6848726229748602E-5</c:v>
                      </c:pt>
                      <c:pt idx="4528">
                        <c:v>-4.9015343831832103E-5</c:v>
                      </c:pt>
                      <c:pt idx="4529">
                        <c:v>-5.1090380853326802E-5</c:v>
                      </c:pt>
                      <c:pt idx="4530">
                        <c:v>-5.42398452470769E-5</c:v>
                      </c:pt>
                      <c:pt idx="4531">
                        <c:v>-5.7106130756231301E-5</c:v>
                      </c:pt>
                      <c:pt idx="4532">
                        <c:v>-5.9688123462134798E-5</c:v>
                      </c:pt>
                      <c:pt idx="4533">
                        <c:v>-5.96624792349796E-5</c:v>
                      </c:pt>
                      <c:pt idx="4534">
                        <c:v>-6.0051829075105001E-5</c:v>
                      </c:pt>
                      <c:pt idx="4535">
                        <c:v>-6.0841494917974302E-5</c:v>
                      </c:pt>
                      <c:pt idx="4536">
                        <c:v>-6.3046154473382103E-5</c:v>
                      </c:pt>
                      <c:pt idx="4537">
                        <c:v>-6.5977013170945897E-5</c:v>
                      </c:pt>
                      <c:pt idx="4538">
                        <c:v>-6.9594587249692001E-5</c:v>
                      </c:pt>
                      <c:pt idx="4539">
                        <c:v>-7.3063227693467896E-5</c:v>
                      </c:pt>
                      <c:pt idx="4540">
                        <c:v>-7.3483261353284095E-5</c:v>
                      </c:pt>
                      <c:pt idx="4541">
                        <c:v>-7.2832638691165097E-5</c:v>
                      </c:pt>
                      <c:pt idx="4542">
                        <c:v>-7.1355813632887095E-5</c:v>
                      </c:pt>
                      <c:pt idx="4543">
                        <c:v>-6.9670952296023195E-5</c:v>
                      </c:pt>
                      <c:pt idx="4544">
                        <c:v>-6.8779630810125394E-5</c:v>
                      </c:pt>
                      <c:pt idx="4545">
                        <c:v>-6.8640126063787996E-5</c:v>
                      </c:pt>
                      <c:pt idx="4546">
                        <c:v>-6.87709065040978E-5</c:v>
                      </c:pt>
                      <c:pt idx="4547">
                        <c:v>-6.9006749142463595E-5</c:v>
                      </c:pt>
                      <c:pt idx="4548">
                        <c:v>-6.9344384739259405E-5</c:v>
                      </c:pt>
                      <c:pt idx="4549">
                        <c:v>-7.0059279437363807E-5</c:v>
                      </c:pt>
                      <c:pt idx="4550">
                        <c:v>-7.07290659189055E-5</c:v>
                      </c:pt>
                      <c:pt idx="4551">
                        <c:v>-6.9408384926079696E-5</c:v>
                      </c:pt>
                      <c:pt idx="4552">
                        <c:v>-6.8451449376455507E-5</c:v>
                      </c:pt>
                      <c:pt idx="4553">
                        <c:v>-6.7843982329799705E-5</c:v>
                      </c:pt>
                      <c:pt idx="4554">
                        <c:v>-6.8338656325351403E-5</c:v>
                      </c:pt>
                      <c:pt idx="4555">
                        <c:v>-6.9236286951124902E-5</c:v>
                      </c:pt>
                      <c:pt idx="4556">
                        <c:v>-6.8472299750968205E-5</c:v>
                      </c:pt>
                      <c:pt idx="4557">
                        <c:v>-6.6438555830862595E-5</c:v>
                      </c:pt>
                      <c:pt idx="4558">
                        <c:v>-6.40491767618521E-5</c:v>
                      </c:pt>
                      <c:pt idx="4559">
                        <c:v>-6.1577782914222897E-5</c:v>
                      </c:pt>
                      <c:pt idx="4560">
                        <c:v>-6.00243005968976E-5</c:v>
                      </c:pt>
                      <c:pt idx="4561">
                        <c:v>-5.9341429038730697E-5</c:v>
                      </c:pt>
                      <c:pt idx="4562">
                        <c:v>-5.9114598551724498E-5</c:v>
                      </c:pt>
                      <c:pt idx="4563">
                        <c:v>-5.6892562483522403E-5</c:v>
                      </c:pt>
                      <c:pt idx="4564">
                        <c:v>-5.3453385155416998E-5</c:v>
                      </c:pt>
                      <c:pt idx="4565">
                        <c:v>-5.0120662083935102E-5</c:v>
                      </c:pt>
                      <c:pt idx="4566">
                        <c:v>-4.8799056534991401E-5</c:v>
                      </c:pt>
                      <c:pt idx="4567">
                        <c:v>-4.9378331479239897E-5</c:v>
                      </c:pt>
                      <c:pt idx="4568">
                        <c:v>-4.99262426608479E-5</c:v>
                      </c:pt>
                      <c:pt idx="4569">
                        <c:v>-4.9468623903619497E-5</c:v>
                      </c:pt>
                      <c:pt idx="4570">
                        <c:v>-4.8850127988865703E-5</c:v>
                      </c:pt>
                      <c:pt idx="4571">
                        <c:v>-4.81907453550337E-5</c:v>
                      </c:pt>
                      <c:pt idx="4572">
                        <c:v>-4.74663704476956E-5</c:v>
                      </c:pt>
                      <c:pt idx="4573">
                        <c:v>-4.2473351156617203E-5</c:v>
                      </c:pt>
                      <c:pt idx="4574">
                        <c:v>-3.7516836927032998E-5</c:v>
                      </c:pt>
                      <c:pt idx="4575">
                        <c:v>-3.3043100211550601E-5</c:v>
                      </c:pt>
                      <c:pt idx="4576">
                        <c:v>-2.9024847736992999E-5</c:v>
                      </c:pt>
                      <c:pt idx="4577">
                        <c:v>-2.47270367168932E-5</c:v>
                      </c:pt>
                      <c:pt idx="4578">
                        <c:v>-2.0653977980574399E-5</c:v>
                      </c:pt>
                      <c:pt idx="4579">
                        <c:v>-1.6795234017746199E-5</c:v>
                      </c:pt>
                      <c:pt idx="4580">
                        <c:v>-1.32376281270519E-5</c:v>
                      </c:pt>
                      <c:pt idx="4581">
                        <c:v>-9.8581900777985795E-6</c:v>
                      </c:pt>
                      <c:pt idx="4582">
                        <c:v>-6.6701948540304401E-6</c:v>
                      </c:pt>
                      <c:pt idx="4583">
                        <c:v>-7.2201003981303801E-6</c:v>
                      </c:pt>
                      <c:pt idx="4584">
                        <c:v>-1.0031303849282101E-5</c:v>
                      </c:pt>
                      <c:pt idx="4585">
                        <c:v>-9.1784415132716208E-6</c:v>
                      </c:pt>
                      <c:pt idx="4586">
                        <c:v>-8.58587949859602E-6</c:v>
                      </c:pt>
                      <c:pt idx="4587">
                        <c:v>-8.2480485352652399E-6</c:v>
                      </c:pt>
                      <c:pt idx="4588">
                        <c:v>-9.3798718504884101E-6</c:v>
                      </c:pt>
                      <c:pt idx="4589">
                        <c:v>-1.08568305448017E-5</c:v>
                      </c:pt>
                      <c:pt idx="4590">
                        <c:v>-1.34475435744024E-5</c:v>
                      </c:pt>
                      <c:pt idx="4591">
                        <c:v>-1.7171105320284099E-5</c:v>
                      </c:pt>
                      <c:pt idx="4592">
                        <c:v>-2.0280761539768301E-5</c:v>
                      </c:pt>
                      <c:pt idx="4593">
                        <c:v>-2.37658191331074E-5</c:v>
                      </c:pt>
                      <c:pt idx="4594">
                        <c:v>-2.7613753225648701E-5</c:v>
                      </c:pt>
                      <c:pt idx="4595">
                        <c:v>-3.2755449609595398E-5</c:v>
                      </c:pt>
                      <c:pt idx="4596">
                        <c:v>-3.7756497308038102E-5</c:v>
                      </c:pt>
                      <c:pt idx="4597">
                        <c:v>-4.26287511468442E-5</c:v>
                      </c:pt>
                      <c:pt idx="4598">
                        <c:v>-4.8170549416958802E-5</c:v>
                      </c:pt>
                      <c:pt idx="4599">
                        <c:v>-5.2427308663732097E-5</c:v>
                      </c:pt>
                      <c:pt idx="4600">
                        <c:v>-5.4078407604658697E-5</c:v>
                      </c:pt>
                      <c:pt idx="4601">
                        <c:v>-5.5149431070063898E-5</c:v>
                      </c:pt>
                      <c:pt idx="4602">
                        <c:v>-5.6027498546191103E-5</c:v>
                      </c:pt>
                      <c:pt idx="4603">
                        <c:v>-5.6721351288896702E-5</c:v>
                      </c:pt>
                      <c:pt idx="4604">
                        <c:v>-5.7113308612017899E-5</c:v>
                      </c:pt>
                      <c:pt idx="4605">
                        <c:v>-5.6096023442094097E-5</c:v>
                      </c:pt>
                      <c:pt idx="4606">
                        <c:v>-5.5334809904490698E-5</c:v>
                      </c:pt>
                      <c:pt idx="4607">
                        <c:v>-5.4819219650639702E-5</c:v>
                      </c:pt>
                      <c:pt idx="4608">
                        <c:v>-5.4870239271836097E-5</c:v>
                      </c:pt>
                      <c:pt idx="4609">
                        <c:v>-5.9019488934827601E-5</c:v>
                      </c:pt>
                      <c:pt idx="4610">
                        <c:v>-6.4750105226017002E-5</c:v>
                      </c:pt>
                      <c:pt idx="4611">
                        <c:v>-6.9676163455734897E-5</c:v>
                      </c:pt>
                      <c:pt idx="4612">
                        <c:v>-7.3963661180061896E-5</c:v>
                      </c:pt>
                      <c:pt idx="4613">
                        <c:v>-7.7065217232734495E-5</c:v>
                      </c:pt>
                      <c:pt idx="4614">
                        <c:v>-8.0071099439254099E-5</c:v>
                      </c:pt>
                      <c:pt idx="4615">
                        <c:v>-8.2982435065360094E-5</c:v>
                      </c:pt>
                      <c:pt idx="4616">
                        <c:v>-8.5220419894615403E-5</c:v>
                      </c:pt>
                      <c:pt idx="4617">
                        <c:v>-8.6039296624560994E-5</c:v>
                      </c:pt>
                      <c:pt idx="4618">
                        <c:v>-8.5826774991337504E-5</c:v>
                      </c:pt>
                      <c:pt idx="4619">
                        <c:v>-8.5216239443548097E-5</c:v>
                      </c:pt>
                      <c:pt idx="4620">
                        <c:v>-8.59378359600741E-5</c:v>
                      </c:pt>
                      <c:pt idx="4621">
                        <c:v>-8.7914103522406399E-5</c:v>
                      </c:pt>
                      <c:pt idx="4622">
                        <c:v>-8.9146095199077899E-5</c:v>
                      </c:pt>
                      <c:pt idx="4623">
                        <c:v>-9.0894843247779506E-5</c:v>
                      </c:pt>
                      <c:pt idx="4624">
                        <c:v>-9.3138847955939706E-5</c:v>
                      </c:pt>
                      <c:pt idx="4625">
                        <c:v>-9.6441374607078193E-5</c:v>
                      </c:pt>
                      <c:pt idx="4626" formatCode="General">
                        <c:v>-1.00002337427266E-4</c:v>
                      </c:pt>
                      <c:pt idx="4627" formatCode="General">
                        <c:v>-1.00989632660254E-4</c:v>
                      </c:pt>
                      <c:pt idx="4628" formatCode="General">
                        <c:v>-1.00448522130963E-4</c:v>
                      </c:pt>
                      <c:pt idx="4629">
                        <c:v>-9.9789200963050796E-5</c:v>
                      </c:pt>
                      <c:pt idx="4630">
                        <c:v>-9.6808519016701401E-5</c:v>
                      </c:pt>
                      <c:pt idx="4631">
                        <c:v>-9.27165266403327E-5</c:v>
                      </c:pt>
                      <c:pt idx="4632">
                        <c:v>-8.9354226653464794E-5</c:v>
                      </c:pt>
                      <c:pt idx="4633">
                        <c:v>-8.6691494708770396E-5</c:v>
                      </c:pt>
                      <c:pt idx="4634">
                        <c:v>-8.5648467317968303E-5</c:v>
                      </c:pt>
                      <c:pt idx="4635">
                        <c:v>-8.5610096109443106E-5</c:v>
                      </c:pt>
                      <c:pt idx="4636">
                        <c:v>-8.4660858901868701E-5</c:v>
                      </c:pt>
                      <c:pt idx="4637">
                        <c:v>-8.3535817964303297E-5</c:v>
                      </c:pt>
                      <c:pt idx="4638">
                        <c:v>-8.1739609405187701E-5</c:v>
                      </c:pt>
                      <c:pt idx="4639">
                        <c:v>-7.9969643900719303E-5</c:v>
                      </c:pt>
                      <c:pt idx="4640">
                        <c:v>-7.9304642360828603E-5</c:v>
                      </c:pt>
                      <c:pt idx="4641">
                        <c:v>-7.9672822794648297E-5</c:v>
                      </c:pt>
                      <c:pt idx="4642">
                        <c:v>-7.8412078729533398E-5</c:v>
                      </c:pt>
                      <c:pt idx="4643">
                        <c:v>-7.7172219957897205E-5</c:v>
                      </c:pt>
                      <c:pt idx="4644">
                        <c:v>-7.59480017140049E-5</c:v>
                      </c:pt>
                      <c:pt idx="4645">
                        <c:v>-7.3952684866218302E-5</c:v>
                      </c:pt>
                      <c:pt idx="4646">
                        <c:v>-7.0918734062514103E-5</c:v>
                      </c:pt>
                      <c:pt idx="4647">
                        <c:v>-6.7076278853741902E-5</c:v>
                      </c:pt>
                      <c:pt idx="4648">
                        <c:v>-6.3534520704136498E-5</c:v>
                      </c:pt>
                      <c:pt idx="4649">
                        <c:v>-6.02820420311182E-5</c:v>
                      </c:pt>
                      <c:pt idx="4650">
                        <c:v>-5.7848784262903303E-5</c:v>
                      </c:pt>
                      <c:pt idx="4651">
                        <c:v>-5.6448414479316902E-5</c:v>
                      </c:pt>
                      <c:pt idx="4652">
                        <c:v>-5.6036979663373702E-5</c:v>
                      </c:pt>
                      <c:pt idx="4653">
                        <c:v>-5.7818096505719602E-5</c:v>
                      </c:pt>
                      <c:pt idx="4654">
                        <c:v>-6.2121416748614605E-5</c:v>
                      </c:pt>
                      <c:pt idx="4655">
                        <c:v>-6.52505439515499E-5</c:v>
                      </c:pt>
                      <c:pt idx="4656">
                        <c:v>-6.7462151239303605E-5</c:v>
                      </c:pt>
                      <c:pt idx="4657">
                        <c:v>-6.8798990479186897E-5</c:v>
                      </c:pt>
                      <c:pt idx="4658">
                        <c:v>-6.8977114616601895E-5</c:v>
                      </c:pt>
                      <c:pt idx="4659">
                        <c:v>-6.7992963548193703E-5</c:v>
                      </c:pt>
                      <c:pt idx="4660">
                        <c:v>-6.6772043116091606E-5</c:v>
                      </c:pt>
                      <c:pt idx="4661">
                        <c:v>-6.6713686600795705E-5</c:v>
                      </c:pt>
                      <c:pt idx="4662">
                        <c:v>-6.7768973492837807E-5</c:v>
                      </c:pt>
                      <c:pt idx="4663">
                        <c:v>-7.1282238587265504E-5</c:v>
                      </c:pt>
                      <c:pt idx="4664">
                        <c:v>-7.9018824760947304E-5</c:v>
                      </c:pt>
                      <c:pt idx="4665">
                        <c:v>-8.5314537452718699E-5</c:v>
                      </c:pt>
                      <c:pt idx="4666">
                        <c:v>-8.8769325932375005E-5</c:v>
                      </c:pt>
                      <c:pt idx="4667">
                        <c:v>-9.0165490926546907E-5</c:v>
                      </c:pt>
                      <c:pt idx="4668">
                        <c:v>-8.88818994113808E-5</c:v>
                      </c:pt>
                      <c:pt idx="4669">
                        <c:v>-8.7730710256747095E-5</c:v>
                      </c:pt>
                      <c:pt idx="4670">
                        <c:v>-8.67068585982727E-5</c:v>
                      </c:pt>
                      <c:pt idx="4671">
                        <c:v>-8.6130434171092094E-5</c:v>
                      </c:pt>
                      <c:pt idx="4672">
                        <c:v>-8.6062113173075502E-5</c:v>
                      </c:pt>
                      <c:pt idx="4673">
                        <c:v>-8.5736857997271301E-5</c:v>
                      </c:pt>
                      <c:pt idx="4674">
                        <c:v>-8.5252664015479703E-5</c:v>
                      </c:pt>
                      <c:pt idx="4675">
                        <c:v>-8.4293850629562801E-5</c:v>
                      </c:pt>
                      <c:pt idx="4676">
                        <c:v>-8.3482631799368896E-5</c:v>
                      </c:pt>
                      <c:pt idx="4677">
                        <c:v>-8.2810731886905507E-5</c:v>
                      </c:pt>
                      <c:pt idx="4678">
                        <c:v>-8.2123120996715603E-5</c:v>
                      </c:pt>
                      <c:pt idx="4679">
                        <c:v>-8.2134717804982794E-5</c:v>
                      </c:pt>
                      <c:pt idx="4680">
                        <c:v>-8.2813346588876896E-5</c:v>
                      </c:pt>
                      <c:pt idx="4681">
                        <c:v>-8.4494853738468004E-5</c:v>
                      </c:pt>
                      <c:pt idx="4682">
                        <c:v>-8.5317575380633394E-5</c:v>
                      </c:pt>
                      <c:pt idx="4683">
                        <c:v>-8.5837783194878497E-5</c:v>
                      </c:pt>
                      <c:pt idx="4684">
                        <c:v>-8.6067388426009904E-5</c:v>
                      </c:pt>
                      <c:pt idx="4685">
                        <c:v>-8.55409137683237E-5</c:v>
                      </c:pt>
                      <c:pt idx="4686">
                        <c:v>-8.3732516833470204E-5</c:v>
                      </c:pt>
                      <c:pt idx="4687">
                        <c:v>-8.1451732972318003E-5</c:v>
                      </c:pt>
                      <c:pt idx="4688">
                        <c:v>-7.9629375015400901E-5</c:v>
                      </c:pt>
                      <c:pt idx="4689">
                        <c:v>-7.8245739810726996E-5</c:v>
                      </c:pt>
                      <c:pt idx="4690">
                        <c:v>-7.7683221691656604E-5</c:v>
                      </c:pt>
                      <c:pt idx="4691">
                        <c:v>-7.7216250680561894E-5</c:v>
                      </c:pt>
                      <c:pt idx="4692">
                        <c:v>-7.6844347816843006E-5</c:v>
                      </c:pt>
                      <c:pt idx="4693">
                        <c:v>-7.7021123530209194E-5</c:v>
                      </c:pt>
                      <c:pt idx="4694">
                        <c:v>-7.7981192860482302E-5</c:v>
                      </c:pt>
                      <c:pt idx="4695">
                        <c:v>-7.9981092691417007E-5</c:v>
                      </c:pt>
                      <c:pt idx="4696">
                        <c:v>-8.1228176956096805E-5</c:v>
                      </c:pt>
                      <c:pt idx="4697">
                        <c:v>-8.1934239438031405E-5</c:v>
                      </c:pt>
                      <c:pt idx="4698">
                        <c:v>-8.2083875530321603E-5</c:v>
                      </c:pt>
                      <c:pt idx="4699">
                        <c:v>-8.2163254659973196E-5</c:v>
                      </c:pt>
                      <c:pt idx="4700">
                        <c:v>-8.2229490282716906E-5</c:v>
                      </c:pt>
                      <c:pt idx="4701">
                        <c:v>-8.2275100750678898E-5</c:v>
                      </c:pt>
                      <c:pt idx="4702">
                        <c:v>-8.1015283214055096E-5</c:v>
                      </c:pt>
                      <c:pt idx="4703">
                        <c:v>-7.9688543187644698E-5</c:v>
                      </c:pt>
                      <c:pt idx="4704">
                        <c:v>-7.8299184348258098E-5</c:v>
                      </c:pt>
                      <c:pt idx="4705">
                        <c:v>-7.7188269661044695E-5</c:v>
                      </c:pt>
                      <c:pt idx="4706">
                        <c:v>-7.6343834762080407E-5</c:v>
                      </c:pt>
                      <c:pt idx="4707">
                        <c:v>-7.6083377328990505E-5</c:v>
                      </c:pt>
                      <c:pt idx="4708">
                        <c:v>-7.5314114228281406E-5</c:v>
                      </c:pt>
                      <c:pt idx="4709">
                        <c:v>-7.4192817545009295E-5</c:v>
                      </c:pt>
                      <c:pt idx="4710">
                        <c:v>-7.3003932843232095E-5</c:v>
                      </c:pt>
                      <c:pt idx="4711">
                        <c:v>-7.2684988711526195E-5</c:v>
                      </c:pt>
                      <c:pt idx="4712">
                        <c:v>-7.3183906292619897E-5</c:v>
                      </c:pt>
                      <c:pt idx="4713">
                        <c:v>-7.3027832256048695E-5</c:v>
                      </c:pt>
                      <c:pt idx="4714">
                        <c:v>-7.2587660115826003E-5</c:v>
                      </c:pt>
                      <c:pt idx="4715">
                        <c:v>-7.2135254398371495E-5</c:v>
                      </c:pt>
                      <c:pt idx="4716">
                        <c:v>-7.1841680193659202E-5</c:v>
                      </c:pt>
                      <c:pt idx="4717">
                        <c:v>-7.1693685794342504E-5</c:v>
                      </c:pt>
                      <c:pt idx="4718">
                        <c:v>-7.0896574373075706E-5</c:v>
                      </c:pt>
                      <c:pt idx="4719">
                        <c:v>-6.9268421829198594E-5</c:v>
                      </c:pt>
                      <c:pt idx="4720">
                        <c:v>-6.7612637747038897E-5</c:v>
                      </c:pt>
                      <c:pt idx="4721">
                        <c:v>-6.5933332092884205E-5</c:v>
                      </c:pt>
                      <c:pt idx="4722">
                        <c:v>-6.4601270240189994E-5</c:v>
                      </c:pt>
                      <c:pt idx="4723">
                        <c:v>-6.3601758482473595E-5</c:v>
                      </c:pt>
                      <c:pt idx="4724">
                        <c:v>-6.3287496795409504E-5</c:v>
                      </c:pt>
                      <c:pt idx="4725">
                        <c:v>-6.0033803410171499E-5</c:v>
                      </c:pt>
                      <c:pt idx="4726">
                        <c:v>-5.6590671771135699E-5</c:v>
                      </c:pt>
                      <c:pt idx="4727">
                        <c:v>-5.2966935661739698E-5</c:v>
                      </c:pt>
                      <c:pt idx="4728">
                        <c:v>-4.9134819918603397E-5</c:v>
                      </c:pt>
                      <c:pt idx="4729">
                        <c:v>-4.5970039539679801E-5</c:v>
                      </c:pt>
                      <c:pt idx="4730">
                        <c:v>-4.3442900560758102E-5</c:v>
                      </c:pt>
                      <c:pt idx="4731">
                        <c:v>-4.2054131334099297E-5</c:v>
                      </c:pt>
                      <c:pt idx="4732">
                        <c:v>-4.0829476417222301E-5</c:v>
                      </c:pt>
                      <c:pt idx="4733">
                        <c:v>-4.0623154859412302E-5</c:v>
                      </c:pt>
                      <c:pt idx="4734">
                        <c:v>-4.0334934267277003E-5</c:v>
                      </c:pt>
                      <c:pt idx="4735">
                        <c:v>-4.0680158776484802E-5</c:v>
                      </c:pt>
                      <c:pt idx="4736">
                        <c:v>-4.1627331485231401E-5</c:v>
                      </c:pt>
                      <c:pt idx="4737">
                        <c:v>-4.29918228337085E-5</c:v>
                      </c:pt>
                      <c:pt idx="4738">
                        <c:v>-4.47584806657986E-5</c:v>
                      </c:pt>
                      <c:pt idx="4739">
                        <c:v>-4.8047736595606602E-5</c:v>
                      </c:pt>
                      <c:pt idx="4740">
                        <c:v>-5.0608564514149199E-5</c:v>
                      </c:pt>
                      <c:pt idx="4741">
                        <c:v>-5.2807360274865501E-5</c:v>
                      </c:pt>
                      <c:pt idx="4742">
                        <c:v>-5.4998724039244098E-5</c:v>
                      </c:pt>
                      <c:pt idx="4743">
                        <c:v>-5.7185060227753098E-5</c:v>
                      </c:pt>
                      <c:pt idx="4744">
                        <c:v>-5.9705242679852598E-5</c:v>
                      </c:pt>
                      <c:pt idx="4745">
                        <c:v>-6.2769148359705795E-5</c:v>
                      </c:pt>
                      <c:pt idx="4746">
                        <c:v>-6.7465097033061699E-5</c:v>
                      </c:pt>
                      <c:pt idx="4747">
                        <c:v>-7.1573052162053594E-5</c:v>
                      </c:pt>
                      <c:pt idx="4748">
                        <c:v>-7.3820817320974295E-5</c:v>
                      </c:pt>
                      <c:pt idx="4749">
                        <c:v>-7.5043848827011602E-5</c:v>
                      </c:pt>
                      <c:pt idx="4750">
                        <c:v>-7.5682745670875603E-5</c:v>
                      </c:pt>
                      <c:pt idx="4751">
                        <c:v>-7.5765496787151202E-5</c:v>
                      </c:pt>
                      <c:pt idx="4752">
                        <c:v>-7.5063117482302E-5</c:v>
                      </c:pt>
                      <c:pt idx="4753">
                        <c:v>-7.4384035732017197E-5</c:v>
                      </c:pt>
                      <c:pt idx="4754">
                        <c:v>-7.4099843767722802E-5</c:v>
                      </c:pt>
                      <c:pt idx="4755">
                        <c:v>-7.4199684598314994E-5</c:v>
                      </c:pt>
                      <c:pt idx="4756">
                        <c:v>-7.6026275742743302E-5</c:v>
                      </c:pt>
                      <c:pt idx="4757">
                        <c:v>-7.6147431193094605E-5</c:v>
                      </c:pt>
                      <c:pt idx="4758">
                        <c:v>-7.49127734426947E-5</c:v>
                      </c:pt>
                      <c:pt idx="4759">
                        <c:v>-7.3388095080412899E-5</c:v>
                      </c:pt>
                      <c:pt idx="4760">
                        <c:v>-7.1153993458327201E-5</c:v>
                      </c:pt>
                      <c:pt idx="4761">
                        <c:v>-6.86355439912081E-5</c:v>
                      </c:pt>
                      <c:pt idx="4762">
                        <c:v>-6.5847405526326395E-5</c:v>
                      </c:pt>
                      <c:pt idx="4763">
                        <c:v>-6.2740691042819795E-5</c:v>
                      </c:pt>
                      <c:pt idx="4764">
                        <c:v>-5.9693364909133603E-5</c:v>
                      </c:pt>
                      <c:pt idx="4765">
                        <c:v>-5.7143287014960597E-5</c:v>
                      </c:pt>
                      <c:pt idx="4766">
                        <c:v>-5.5073508609894299E-5</c:v>
                      </c:pt>
                      <c:pt idx="4767">
                        <c:v>-5.4750199761848802E-5</c:v>
                      </c:pt>
                      <c:pt idx="4768">
                        <c:v>-5.60812482799336E-5</c:v>
                      </c:pt>
                      <c:pt idx="4769">
                        <c:v>-5.79198021691773E-5</c:v>
                      </c:pt>
                      <c:pt idx="4770">
                        <c:v>-6.0262276626189301E-5</c:v>
                      </c:pt>
                      <c:pt idx="4771">
                        <c:v>-6.6518263471226704E-5</c:v>
                      </c:pt>
                      <c:pt idx="4772">
                        <c:v>-6.9459440446524305E-5</c:v>
                      </c:pt>
                      <c:pt idx="4773">
                        <c:v>-7.0862943475376099E-5</c:v>
                      </c:pt>
                      <c:pt idx="4774">
                        <c:v>-7.2069510265075504E-5</c:v>
                      </c:pt>
                      <c:pt idx="4775">
                        <c:v>-7.3685245268597597E-5</c:v>
                      </c:pt>
                      <c:pt idx="4776">
                        <c:v>-7.5694646060209803E-5</c:v>
                      </c:pt>
                      <c:pt idx="4777">
                        <c:v>-7.8795070782494903E-5</c:v>
                      </c:pt>
                      <c:pt idx="4778">
                        <c:v>-7.8564493614757401E-5</c:v>
                      </c:pt>
                      <c:pt idx="4779">
                        <c:v>-7.8082289141003202E-5</c:v>
                      </c:pt>
                      <c:pt idx="4780">
                        <c:v>-7.7568305934475995E-5</c:v>
                      </c:pt>
                      <c:pt idx="4781">
                        <c:v>-7.7641366219129997E-5</c:v>
                      </c:pt>
                      <c:pt idx="4782">
                        <c:v>-7.8280472193314007E-5</c:v>
                      </c:pt>
                      <c:pt idx="4783">
                        <c:v>-8.0542938796611293E-5</c:v>
                      </c:pt>
                      <c:pt idx="4784">
                        <c:v>-8.2282155248129005E-5</c:v>
                      </c:pt>
                      <c:pt idx="4785">
                        <c:v>-8.3926587562059197E-5</c:v>
                      </c:pt>
                      <c:pt idx="4786">
                        <c:v>-8.54686807870183E-5</c:v>
                      </c:pt>
                      <c:pt idx="4787">
                        <c:v>-8.5019102736986202E-5</c:v>
                      </c:pt>
                      <c:pt idx="4788">
                        <c:v>-8.3896577915426802E-5</c:v>
                      </c:pt>
                      <c:pt idx="4789">
                        <c:v>-8.2755353822844006E-5</c:v>
                      </c:pt>
                      <c:pt idx="4790">
                        <c:v>-8.1710971404904203E-5</c:v>
                      </c:pt>
                      <c:pt idx="4791">
                        <c:v>-8.0762960446121394E-5</c:v>
                      </c:pt>
                      <c:pt idx="4792">
                        <c:v>-8.0645269025371598E-5</c:v>
                      </c:pt>
                      <c:pt idx="4793">
                        <c:v>-8.0491479123342494E-5</c:v>
                      </c:pt>
                      <c:pt idx="4794">
                        <c:v>-8.0302190737908599E-5</c:v>
                      </c:pt>
                      <c:pt idx="4795">
                        <c:v>-7.9684402386349601E-5</c:v>
                      </c:pt>
                      <c:pt idx="4796">
                        <c:v>-7.82637088019215E-5</c:v>
                      </c:pt>
                      <c:pt idx="4797">
                        <c:v>-7.5694229276079795E-5</c:v>
                      </c:pt>
                      <c:pt idx="4798">
                        <c:v>-7.3035984327483096E-5</c:v>
                      </c:pt>
                      <c:pt idx="4799">
                        <c:v>-7.04569470676915E-5</c:v>
                      </c:pt>
                      <c:pt idx="4800">
                        <c:v>-6.80343129342542E-5</c:v>
                      </c:pt>
                      <c:pt idx="4801">
                        <c:v>-6.57603613862731E-5</c:v>
                      </c:pt>
                      <c:pt idx="4802">
                        <c:v>-6.3621560127074896E-5</c:v>
                      </c:pt>
                      <c:pt idx="4803">
                        <c:v>-6.1612899679659594E-5</c:v>
                      </c:pt>
                      <c:pt idx="4804">
                        <c:v>-6.0016156246841003E-5</c:v>
                      </c:pt>
                      <c:pt idx="4805">
                        <c:v>-5.96166851043578E-5</c:v>
                      </c:pt>
                      <c:pt idx="4806">
                        <c:v>-6.0374130492590903E-5</c:v>
                      </c:pt>
                      <c:pt idx="4807">
                        <c:v>-6.5216179352629096E-5</c:v>
                      </c:pt>
                      <c:pt idx="4808">
                        <c:v>-6.7514276283305795E-5</c:v>
                      </c:pt>
                      <c:pt idx="4809">
                        <c:v>-6.9063978881401703E-5</c:v>
                      </c:pt>
                      <c:pt idx="4810">
                        <c:v>-7.0334457779795104E-5</c:v>
                      </c:pt>
                      <c:pt idx="4811">
                        <c:v>-7.1327257795093801E-5</c:v>
                      </c:pt>
                      <c:pt idx="4812">
                        <c:v>-7.0076683730657295E-5</c:v>
                      </c:pt>
                      <c:pt idx="4813">
                        <c:v>-6.6017482319213596E-5</c:v>
                      </c:pt>
                      <c:pt idx="4814">
                        <c:v>-6.1875735112698903E-5</c:v>
                      </c:pt>
                      <c:pt idx="4815">
                        <c:v>-5.79708908670282E-5</c:v>
                      </c:pt>
                      <c:pt idx="4816">
                        <c:v>-5.4297995758560702E-5</c:v>
                      </c:pt>
                      <c:pt idx="4817">
                        <c:v>-5.2066912589851302E-5</c:v>
                      </c:pt>
                      <c:pt idx="4818">
                        <c:v>-4.9494942414992098E-5</c:v>
                      </c:pt>
                      <c:pt idx="4819">
                        <c:v>-4.73274073009923E-5</c:v>
                      </c:pt>
                      <c:pt idx="4820">
                        <c:v>-4.5561375346229297E-5</c:v>
                      </c:pt>
                      <c:pt idx="4821">
                        <c:v>-4.6844871224259403E-5</c:v>
                      </c:pt>
                      <c:pt idx="4822">
                        <c:v>-4.86789066789858E-5</c:v>
                      </c:pt>
                      <c:pt idx="4823">
                        <c:v>-5.0598850172907801E-5</c:v>
                      </c:pt>
                      <c:pt idx="4824">
                        <c:v>-5.2423662102275603E-5</c:v>
                      </c:pt>
                      <c:pt idx="4825">
                        <c:v>-5.3725730986949998E-5</c:v>
                      </c:pt>
                      <c:pt idx="4826">
                        <c:v>-5.4966326108094801E-5</c:v>
                      </c:pt>
                      <c:pt idx="4827">
                        <c:v>-5.6211613601344601E-5</c:v>
                      </c:pt>
                      <c:pt idx="4828">
                        <c:v>-6.0406203474935201E-5</c:v>
                      </c:pt>
                      <c:pt idx="4829">
                        <c:v>-6.5120160266590404E-5</c:v>
                      </c:pt>
                      <c:pt idx="4830">
                        <c:v>-6.7036008306679305E-5</c:v>
                      </c:pt>
                      <c:pt idx="4831">
                        <c:v>-6.8868972496506994E-5</c:v>
                      </c:pt>
                      <c:pt idx="4832">
                        <c:v>-7.21274408884085E-5</c:v>
                      </c:pt>
                      <c:pt idx="4833">
                        <c:v>-7.3652910284341101E-5</c:v>
                      </c:pt>
                      <c:pt idx="4834">
                        <c:v>-7.4191121154612596E-5</c:v>
                      </c:pt>
                      <c:pt idx="4835">
                        <c:v>-7.4446235948381803E-5</c:v>
                      </c:pt>
                      <c:pt idx="4836">
                        <c:v>-7.4997644375060499E-5</c:v>
                      </c:pt>
                      <c:pt idx="4837">
                        <c:v>-7.5833705776168998E-5</c:v>
                      </c:pt>
                      <c:pt idx="4838">
                        <c:v>-7.7363861566786499E-5</c:v>
                      </c:pt>
                      <c:pt idx="4839">
                        <c:v>-7.7643014222775899E-5</c:v>
                      </c:pt>
                      <c:pt idx="4840">
                        <c:v>-7.7235051522051099E-5</c:v>
                      </c:pt>
                      <c:pt idx="4841">
                        <c:v>-7.6840206191539201E-5</c:v>
                      </c:pt>
                      <c:pt idx="4842">
                        <c:v>-7.6789851472256404E-5</c:v>
                      </c:pt>
                      <c:pt idx="4843">
                        <c:v>-7.7068628565766698E-5</c:v>
                      </c:pt>
                      <c:pt idx="4844">
                        <c:v>-7.7849405771430894E-5</c:v>
                      </c:pt>
                      <c:pt idx="4845">
                        <c:v>-7.7256799729918702E-5</c:v>
                      </c:pt>
                      <c:pt idx="4846">
                        <c:v>-7.5365565275156403E-5</c:v>
                      </c:pt>
                      <c:pt idx="4847">
                        <c:v>-7.34426727255713E-5</c:v>
                      </c:pt>
                      <c:pt idx="4848">
                        <c:v>-7.2251653461001398E-5</c:v>
                      </c:pt>
                      <c:pt idx="4849">
                        <c:v>-7.1751502723150297E-5</c:v>
                      </c:pt>
                      <c:pt idx="4850">
                        <c:v>-7.1100107932668899E-5</c:v>
                      </c:pt>
                      <c:pt idx="4851">
                        <c:v>-6.9565953050386198E-5</c:v>
                      </c:pt>
                      <c:pt idx="4852">
                        <c:v>-6.7711764653372998E-5</c:v>
                      </c:pt>
                      <c:pt idx="4853">
                        <c:v>-6.4947261567714699E-5</c:v>
                      </c:pt>
                      <c:pt idx="4854">
                        <c:v>-6.1948743754862897E-5</c:v>
                      </c:pt>
                      <c:pt idx="4855">
                        <c:v>-5.8722644639136801E-5</c:v>
                      </c:pt>
                      <c:pt idx="4856">
                        <c:v>-5.4560071848664902E-5</c:v>
                      </c:pt>
                      <c:pt idx="4857">
                        <c:v>-5.0938425925898899E-5</c:v>
                      </c:pt>
                      <c:pt idx="4858">
                        <c:v>-4.7839294621039703E-5</c:v>
                      </c:pt>
                      <c:pt idx="4859">
                        <c:v>-4.6549117984669402E-5</c:v>
                      </c:pt>
                      <c:pt idx="4860">
                        <c:v>-4.5631355799521699E-5</c:v>
                      </c:pt>
                      <c:pt idx="4861">
                        <c:v>-4.50626753620764E-5</c:v>
                      </c:pt>
                      <c:pt idx="4862">
                        <c:v>-4.4023585416765799E-5</c:v>
                      </c:pt>
                      <c:pt idx="4863">
                        <c:v>-4.2982251806382402E-5</c:v>
                      </c:pt>
                      <c:pt idx="4864">
                        <c:v>-4.1936434711941899E-5</c:v>
                      </c:pt>
                      <c:pt idx="4865">
                        <c:v>-4.0509958674495299E-5</c:v>
                      </c:pt>
                      <c:pt idx="4866">
                        <c:v>-3.9232766893652497E-5</c:v>
                      </c:pt>
                      <c:pt idx="4867">
                        <c:v>-3.8100564581433299E-5</c:v>
                      </c:pt>
                      <c:pt idx="4868">
                        <c:v>-3.7620380454217998E-5</c:v>
                      </c:pt>
                      <c:pt idx="4869">
                        <c:v>-3.8218348066870803E-5</c:v>
                      </c:pt>
                      <c:pt idx="4870">
                        <c:v>-3.9871628890466997E-5</c:v>
                      </c:pt>
                      <c:pt idx="4871">
                        <c:v>-4.0647918332756002E-5</c:v>
                      </c:pt>
                      <c:pt idx="4872">
                        <c:v>-3.9120177441858297E-5</c:v>
                      </c:pt>
                      <c:pt idx="4873">
                        <c:v>-3.7092084501138898E-5</c:v>
                      </c:pt>
                      <c:pt idx="4874">
                        <c:v>-3.4933092345177497E-5</c:v>
                      </c:pt>
                      <c:pt idx="4875">
                        <c:v>-3.3071552229823402E-5</c:v>
                      </c:pt>
                      <c:pt idx="4876">
                        <c:v>-3.14993058209564E-5</c:v>
                      </c:pt>
                      <c:pt idx="4877">
                        <c:v>-3.1273209905933601E-5</c:v>
                      </c:pt>
                      <c:pt idx="4878">
                        <c:v>-3.1493468901538201E-5</c:v>
                      </c:pt>
                      <c:pt idx="4879">
                        <c:v>-3.1388935360757203E-5</c:v>
                      </c:pt>
                      <c:pt idx="4880">
                        <c:v>-2.9584682758381099E-5</c:v>
                      </c:pt>
                      <c:pt idx="4881">
                        <c:v>-2.6038466372443299E-5</c:v>
                      </c:pt>
                      <c:pt idx="4882">
                        <c:v>-2.2252235243759402E-5</c:v>
                      </c:pt>
                      <c:pt idx="4883">
                        <c:v>-1.8241897401749899E-5</c:v>
                      </c:pt>
                      <c:pt idx="4884">
                        <c:v>-1.47263744397963E-5</c:v>
                      </c:pt>
                      <c:pt idx="4885">
                        <c:v>-1.1684108900215501E-5</c:v>
                      </c:pt>
                      <c:pt idx="4886">
                        <c:v>-9.6227916730045505E-6</c:v>
                      </c:pt>
                      <c:pt idx="4887">
                        <c:v>-1.14509609328672E-5</c:v>
                      </c:pt>
                      <c:pt idx="4888">
                        <c:v>-1.30382508486055E-5</c:v>
                      </c:pt>
                      <c:pt idx="4889">
                        <c:v>-1.4495136278202599E-5</c:v>
                      </c:pt>
                      <c:pt idx="4890">
                        <c:v>-1.5976185624424198E-5</c:v>
                      </c:pt>
                      <c:pt idx="4891">
                        <c:v>-1.7480578922389301E-5</c:v>
                      </c:pt>
                      <c:pt idx="4892">
                        <c:v>-1.91761060587391E-5</c:v>
                      </c:pt>
                      <c:pt idx="4893">
                        <c:v>-2.42042792774125E-5</c:v>
                      </c:pt>
                      <c:pt idx="4894">
                        <c:v>-2.5492629340818899E-5</c:v>
                      </c:pt>
                      <c:pt idx="4895">
                        <c:v>-2.4576587119926701E-5</c:v>
                      </c:pt>
                      <c:pt idx="4896">
                        <c:v>-2.22625524019766E-5</c:v>
                      </c:pt>
                      <c:pt idx="4897">
                        <c:v>-1.8451838910345301E-5</c:v>
                      </c:pt>
                      <c:pt idx="4898">
                        <c:v>-1.47202071230748E-5</c:v>
                      </c:pt>
                      <c:pt idx="4899">
                        <c:v>-1.10694939099492E-5</c:v>
                      </c:pt>
                      <c:pt idx="4900">
                        <c:v>-8.2581752846724998E-6</c:v>
                      </c:pt>
                      <c:pt idx="4901">
                        <c:v>-6.2486985171854202E-6</c:v>
                      </c:pt>
                      <c:pt idx="4902">
                        <c:v>-5.6476808007934301E-6</c:v>
                      </c:pt>
                      <c:pt idx="4903">
                        <c:v>-5.2610239253469603E-6</c:v>
                      </c:pt>
                      <c:pt idx="4904">
                        <c:v>-6.0342414950136601E-6</c:v>
                      </c:pt>
                      <c:pt idx="4905">
                        <c:v>-8.0224504067066302E-6</c:v>
                      </c:pt>
                      <c:pt idx="4906">
                        <c:v>-8.21396807457127E-6</c:v>
                      </c:pt>
                      <c:pt idx="4907">
                        <c:v>-7.5709719384906901E-6</c:v>
                      </c:pt>
                      <c:pt idx="4908">
                        <c:v>-7.0700612129710697E-6</c:v>
                      </c:pt>
                      <c:pt idx="4909">
                        <c:v>-6.7304719623357104E-6</c:v>
                      </c:pt>
                      <c:pt idx="4910">
                        <c:v>-1.0500008185465001E-5</c:v>
                      </c:pt>
                      <c:pt idx="4911">
                        <c:v>-1.3602683843348199E-5</c:v>
                      </c:pt>
                      <c:pt idx="4912">
                        <c:v>-1.5639458185313099E-5</c:v>
                      </c:pt>
                      <c:pt idx="4913">
                        <c:v>-1.7349033977260902E-5</c:v>
                      </c:pt>
                      <c:pt idx="4914">
                        <c:v>-1.7323755370897E-5</c:v>
                      </c:pt>
                      <c:pt idx="4915">
                        <c:v>-1.7171854712067901E-5</c:v>
                      </c:pt>
                      <c:pt idx="4916">
                        <c:v>-1.70950797957113E-5</c:v>
                      </c:pt>
                      <c:pt idx="4917">
                        <c:v>-1.7090470000710501E-5</c:v>
                      </c:pt>
                      <c:pt idx="4918">
                        <c:v>-1.7305295271785901E-5</c:v>
                      </c:pt>
                      <c:pt idx="4919">
                        <c:v>-1.75332430319921E-5</c:v>
                      </c:pt>
                      <c:pt idx="4920">
                        <c:v>-1.7778105694137699E-5</c:v>
                      </c:pt>
                      <c:pt idx="4921">
                        <c:v>-1.8753980672025799E-5</c:v>
                      </c:pt>
                      <c:pt idx="4922">
                        <c:v>-1.9866870346669398E-5</c:v>
                      </c:pt>
                      <c:pt idx="4923">
                        <c:v>-2.2418470132383501E-5</c:v>
                      </c:pt>
                      <c:pt idx="4924">
                        <c:v>-2.67048888138339E-5</c:v>
                      </c:pt>
                      <c:pt idx="4925">
                        <c:v>-2.8608116008158799E-5</c:v>
                      </c:pt>
                      <c:pt idx="4926">
                        <c:v>-2.3705759991787301E-5</c:v>
                      </c:pt>
                      <c:pt idx="4927">
                        <c:v>-1.78941845347106E-5</c:v>
                      </c:pt>
                      <c:pt idx="4928">
                        <c:v>-1.22936493559237E-5</c:v>
                      </c:pt>
                      <c:pt idx="4929">
                        <c:v>-6.8915508243488401E-6</c:v>
                      </c:pt>
                      <c:pt idx="4930">
                        <c:v>-1.37709557194075E-6</c:v>
                      </c:pt>
                      <c:pt idx="4931">
                        <c:v>4.0203632198006098E-6</c:v>
                      </c:pt>
                      <c:pt idx="4932">
                        <c:v>8.9227567476523503E-6</c:v>
                      </c:pt>
                      <c:pt idx="4933">
                        <c:v>1.3346948385507001E-5</c:v>
                      </c:pt>
                      <c:pt idx="4934">
                        <c:v>1.6066805285150701E-5</c:v>
                      </c:pt>
                      <c:pt idx="4935">
                        <c:v>1.7913011009034799E-5</c:v>
                      </c:pt>
                      <c:pt idx="4936">
                        <c:v>1.97532458834828E-5</c:v>
                      </c:pt>
                      <c:pt idx="4937">
                        <c:v>2.1498516391244499E-5</c:v>
                      </c:pt>
                      <c:pt idx="4938">
                        <c:v>2.2771985769993001E-5</c:v>
                      </c:pt>
                      <c:pt idx="4939">
                        <c:v>2.5207536208073698E-5</c:v>
                      </c:pt>
                      <c:pt idx="4940">
                        <c:v>2.85559885729404E-5</c:v>
                      </c:pt>
                      <c:pt idx="4941">
                        <c:v>3.2093405070975297E-5</c:v>
                      </c:pt>
                      <c:pt idx="4942">
                        <c:v>3.5813685527346902E-5</c:v>
                      </c:pt>
                      <c:pt idx="4943">
                        <c:v>4.0210136870461399E-5</c:v>
                      </c:pt>
                      <c:pt idx="4944">
                        <c:v>4.4605660700406898E-5</c:v>
                      </c:pt>
                      <c:pt idx="4945">
                        <c:v>4.77558062853198E-5</c:v>
                      </c:pt>
                      <c:pt idx="4946">
                        <c:v>4.9722152130281797E-5</c:v>
                      </c:pt>
                      <c:pt idx="4947">
                        <c:v>5.06354486037946E-5</c:v>
                      </c:pt>
                      <c:pt idx="4948">
                        <c:v>5.1937882894948097E-5</c:v>
                      </c:pt>
                      <c:pt idx="4949">
                        <c:v>5.3445852728785601E-5</c:v>
                      </c:pt>
                      <c:pt idx="4950">
                        <c:v>5.4890437738779203E-5</c:v>
                      </c:pt>
                      <c:pt idx="4951">
                        <c:v>5.5745518672479202E-5</c:v>
                      </c:pt>
                      <c:pt idx="4952">
                        <c:v>5.60540167792812E-5</c:v>
                      </c:pt>
                      <c:pt idx="4953">
                        <c:v>5.8088220381950702E-5</c:v>
                      </c:pt>
                      <c:pt idx="4954">
                        <c:v>6.0611936932695903E-5</c:v>
                      </c:pt>
                      <c:pt idx="4955">
                        <c:v>6.3600982531075801E-5</c:v>
                      </c:pt>
                      <c:pt idx="4956">
                        <c:v>6.7009488010886294E-5</c:v>
                      </c:pt>
                      <c:pt idx="4957">
                        <c:v>7.0619333668053497E-5</c:v>
                      </c:pt>
                      <c:pt idx="4958">
                        <c:v>7.41611714606288E-5</c:v>
                      </c:pt>
                      <c:pt idx="4959">
                        <c:v>7.6207110573975199E-5</c:v>
                      </c:pt>
                      <c:pt idx="4960">
                        <c:v>7.68131252130478E-5</c:v>
                      </c:pt>
                      <c:pt idx="4961">
                        <c:v>7.3737146846282505E-5</c:v>
                      </c:pt>
                      <c:pt idx="4962">
                        <c:v>7.12031434732533E-5</c:v>
                      </c:pt>
                      <c:pt idx="4963">
                        <c:v>6.8897296392817395E-5</c:v>
                      </c:pt>
                      <c:pt idx="4964">
                        <c:v>6.6263347528146599E-5</c:v>
                      </c:pt>
                      <c:pt idx="4965">
                        <c:v>6.33137242492889E-5</c:v>
                      </c:pt>
                      <c:pt idx="4966">
                        <c:v>5.9503956105214697E-5</c:v>
                      </c:pt>
                      <c:pt idx="4967">
                        <c:v>5.2118911448690899E-5</c:v>
                      </c:pt>
                      <c:pt idx="4968">
                        <c:v>4.2811175017700501E-5</c:v>
                      </c:pt>
                      <c:pt idx="4969">
                        <c:v>3.7401099188867402E-5</c:v>
                      </c:pt>
                      <c:pt idx="4970">
                        <c:v>3.2645862488171198E-5</c:v>
                      </c:pt>
                      <c:pt idx="4971">
                        <c:v>2.8100112489838799E-5</c:v>
                      </c:pt>
                      <c:pt idx="4972">
                        <c:v>2.3754567505714198E-5</c:v>
                      </c:pt>
                      <c:pt idx="4973">
                        <c:v>1.9762474126312201E-5</c:v>
                      </c:pt>
                      <c:pt idx="4974">
                        <c:v>1.5849924846280898E-5</c:v>
                      </c:pt>
                      <c:pt idx="4975">
                        <c:v>1.2013500901132201E-5</c:v>
                      </c:pt>
                      <c:pt idx="4976">
                        <c:v>8.3620732496688399E-6</c:v>
                      </c:pt>
                      <c:pt idx="4977">
                        <c:v>4.8634980974470601E-6</c:v>
                      </c:pt>
                      <c:pt idx="4978">
                        <c:v>-2.16033127715866E-6</c:v>
                      </c:pt>
                      <c:pt idx="4979">
                        <c:v>-8.3234260000708696E-6</c:v>
                      </c:pt>
                      <c:pt idx="4980">
                        <c:v>-1.48410691236414E-5</c:v>
                      </c:pt>
                      <c:pt idx="4981">
                        <c:v>-2.1701222929474601E-5</c:v>
                      </c:pt>
                      <c:pt idx="4982">
                        <c:v>-2.9545890210055799E-5</c:v>
                      </c:pt>
                      <c:pt idx="4983">
                        <c:v>-3.2043767891257299E-5</c:v>
                      </c:pt>
                      <c:pt idx="4984">
                        <c:v>-3.4931378985408697E-5</c:v>
                      </c:pt>
                      <c:pt idx="4985">
                        <c:v>-3.8196451081212698E-5</c:v>
                      </c:pt>
                      <c:pt idx="4986">
                        <c:v>-4.2681059448983998E-5</c:v>
                      </c:pt>
                      <c:pt idx="4987">
                        <c:v>-4.6149472458715801E-5</c:v>
                      </c:pt>
                      <c:pt idx="4988">
                        <c:v>-4.6918291248824198E-5</c:v>
                      </c:pt>
                      <c:pt idx="4989">
                        <c:v>-4.6730088175693799E-5</c:v>
                      </c:pt>
                      <c:pt idx="4990">
                        <c:v>-4.5247153540783402E-5</c:v>
                      </c:pt>
                      <c:pt idx="4991">
                        <c:v>-4.4185392085602698E-5</c:v>
                      </c:pt>
                      <c:pt idx="4992">
                        <c:v>-4.3529625576017599E-5</c:v>
                      </c:pt>
                      <c:pt idx="4993">
                        <c:v>-4.4182869429924998E-5</c:v>
                      </c:pt>
                      <c:pt idx="4994">
                        <c:v>-4.4938609629602302E-5</c:v>
                      </c:pt>
                      <c:pt idx="4995">
                        <c:v>-4.60147505710427E-5</c:v>
                      </c:pt>
                      <c:pt idx="4996">
                        <c:v>-4.8134003202745303E-5</c:v>
                      </c:pt>
                      <c:pt idx="4997">
                        <c:v>-5.0958442926307403E-5</c:v>
                      </c:pt>
                      <c:pt idx="4998">
                        <c:v>-5.0458517194807398E-5</c:v>
                      </c:pt>
                      <c:pt idx="4999">
                        <c:v>-4.87026362214469E-5</c:v>
                      </c:pt>
                      <c:pt idx="5000">
                        <c:v>-4.7103741712006198E-5</c:v>
                      </c:pt>
                      <c:pt idx="5001">
                        <c:v>-4.5655682395180601E-5</c:v>
                      </c:pt>
                      <c:pt idx="5002">
                        <c:v>-4.46022956224649E-5</c:v>
                      </c:pt>
                      <c:pt idx="5003">
                        <c:v>-4.3656368673294797E-5</c:v>
                      </c:pt>
                      <c:pt idx="5004">
                        <c:v>-4.4163902430719802E-5</c:v>
                      </c:pt>
                      <c:pt idx="5005">
                        <c:v>-4.6786377418009398E-5</c:v>
                      </c:pt>
                      <c:pt idx="5006">
                        <c:v>-4.9759306563048299E-5</c:v>
                      </c:pt>
                      <c:pt idx="5007">
                        <c:v>-5.2324899290125503E-5</c:v>
                      </c:pt>
                      <c:pt idx="5008">
                        <c:v>-5.4331260949590697E-5</c:v>
                      </c:pt>
                      <c:pt idx="5009">
                        <c:v>-5.6219553792260603E-5</c:v>
                      </c:pt>
                      <c:pt idx="5010">
                        <c:v>-5.8049978350966402E-5</c:v>
                      </c:pt>
                      <c:pt idx="5011">
                        <c:v>-5.9826971393721401E-5</c:v>
                      </c:pt>
                      <c:pt idx="5012">
                        <c:v>-6.1913290645908099E-5</c:v>
                      </c:pt>
                      <c:pt idx="5013">
                        <c:v>-6.4303432534357395E-5</c:v>
                      </c:pt>
                      <c:pt idx="5014">
                        <c:v>-6.8549774031088001E-5</c:v>
                      </c:pt>
                      <c:pt idx="5015">
                        <c:v>-7.4324696994215993E-5</c:v>
                      </c:pt>
                      <c:pt idx="5016">
                        <c:v>-7.9115842710618495E-5</c:v>
                      </c:pt>
                      <c:pt idx="5017">
                        <c:v>-8.3057596799640104E-5</c:v>
                      </c:pt>
                      <c:pt idx="5018">
                        <c:v>-8.6525737231051505E-5</c:v>
                      </c:pt>
                      <c:pt idx="5019">
                        <c:v>-8.9539953264359198E-5</c:v>
                      </c:pt>
                      <c:pt idx="5020">
                        <c:v>-9.1546097427532602E-5</c:v>
                      </c:pt>
                      <c:pt idx="5021">
                        <c:v>-9.3033521989971201E-5</c:v>
                      </c:pt>
                      <c:pt idx="5022">
                        <c:v>-9.4023562576231603E-5</c:v>
                      </c:pt>
                      <c:pt idx="5023">
                        <c:v>-9.3872555381154597E-5</c:v>
                      </c:pt>
                      <c:pt idx="5024">
                        <c:v>-9.2470080985693196E-5</c:v>
                      </c:pt>
                      <c:pt idx="5025">
                        <c:v>-9.1326386053738307E-5</c:v>
                      </c:pt>
                      <c:pt idx="5026">
                        <c:v>-9.0432163093008205E-5</c:v>
                      </c:pt>
                      <c:pt idx="5027">
                        <c:v>-9.0365883375998496E-5</c:v>
                      </c:pt>
                      <c:pt idx="5028">
                        <c:v>-9.3251014604960706E-5</c:v>
                      </c:pt>
                      <c:pt idx="5029">
                        <c:v>-9.4240611480632803E-5</c:v>
                      </c:pt>
                      <c:pt idx="5030">
                        <c:v>-9.3432582261948396E-5</c:v>
                      </c:pt>
                      <c:pt idx="5031">
                        <c:v>-9.0915837237850195E-5</c:v>
                      </c:pt>
                      <c:pt idx="5032">
                        <c:v>-8.6830733572121295E-5</c:v>
                      </c:pt>
                      <c:pt idx="5033">
                        <c:v>-8.3837209009832205E-5</c:v>
                      </c:pt>
                      <c:pt idx="5034">
                        <c:v>-8.1886939699942407E-5</c:v>
                      </c:pt>
                      <c:pt idx="5035">
                        <c:v>-8.1886295115533202E-5</c:v>
                      </c:pt>
                      <c:pt idx="5036">
                        <c:v>-8.2238642468726705E-5</c:v>
                      </c:pt>
                      <c:pt idx="5037">
                        <c:v>-8.2627882640696405E-5</c:v>
                      </c:pt>
                      <c:pt idx="5038">
                        <c:v>-8.4212720388389701E-5</c:v>
                      </c:pt>
                      <c:pt idx="5039">
                        <c:v>-8.4980696365966806E-5</c:v>
                      </c:pt>
                      <c:pt idx="5040">
                        <c:v>-8.5861055010520793E-5</c:v>
                      </c:pt>
                      <c:pt idx="5041">
                        <c:v>-8.6850615766436996E-5</c:v>
                      </c:pt>
                      <c:pt idx="5042">
                        <c:v>-8.8323089541277402E-5</c:v>
                      </c:pt>
                      <c:pt idx="5043">
                        <c:v>-8.9112234910925195E-5</c:v>
                      </c:pt>
                      <c:pt idx="5044">
                        <c:v>-8.9165191410552302E-5</c:v>
                      </c:pt>
                      <c:pt idx="5045">
                        <c:v>-8.8815110468876E-5</c:v>
                      </c:pt>
                      <c:pt idx="5046">
                        <c:v>-8.72217593686086E-5</c:v>
                      </c:pt>
                      <c:pt idx="5047">
                        <c:v>-8.5186567223857897E-5</c:v>
                      </c:pt>
                      <c:pt idx="5048">
                        <c:v>-8.3166514068255096E-5</c:v>
                      </c:pt>
                      <c:pt idx="5049">
                        <c:v>-8.1154998089428301E-5</c:v>
                      </c:pt>
                      <c:pt idx="5050">
                        <c:v>-7.8191445682944594E-5</c:v>
                      </c:pt>
                      <c:pt idx="5051">
                        <c:v>-7.4645549395497006E-5</c:v>
                      </c:pt>
                      <c:pt idx="5052">
                        <c:v>-7.0923335036026102E-5</c:v>
                      </c:pt>
                      <c:pt idx="5053">
                        <c:v>-6.7483195573581693E-5</c:v>
                      </c:pt>
                      <c:pt idx="5054">
                        <c:v>-6.4313742430150594E-5</c:v>
                      </c:pt>
                      <c:pt idx="5055">
                        <c:v>-6.1874368423923094E-5</c:v>
                      </c:pt>
                      <c:pt idx="5056">
                        <c:v>-6.3737066950203698E-5</c:v>
                      </c:pt>
                      <c:pt idx="5057">
                        <c:v>-6.6517020477942896E-5</c:v>
                      </c:pt>
                      <c:pt idx="5058">
                        <c:v>-6.9822563079830697E-5</c:v>
                      </c:pt>
                      <c:pt idx="5059">
                        <c:v>-7.3829776609377895E-5</c:v>
                      </c:pt>
                      <c:pt idx="5060">
                        <c:v>-7.6329077584435601E-5</c:v>
                      </c:pt>
                      <c:pt idx="5061">
                        <c:v>-7.9326714286023306E-5</c:v>
                      </c:pt>
                      <c:pt idx="5062">
                        <c:v>-8.2804864175490297E-5</c:v>
                      </c:pt>
                      <c:pt idx="5063">
                        <c:v>-8.8105467973255901E-5</c:v>
                      </c:pt>
                      <c:pt idx="5064">
                        <c:v>-9.1806651948187E-5</c:v>
                      </c:pt>
                      <c:pt idx="5065">
                        <c:v>-9.4692638885613705E-5</c:v>
                      </c:pt>
                      <c:pt idx="5066">
                        <c:v>-9.7623948418014897E-5</c:v>
                      </c:pt>
                      <c:pt idx="5067" formatCode="General">
                        <c:v>-1.0058356546370101E-4</c:v>
                      </c:pt>
                      <c:pt idx="5068" formatCode="General">
                        <c:v>-1.01297960266844E-4</c:v>
                      </c:pt>
                      <c:pt idx="5069" formatCode="General">
                        <c:v>-1.00469330811408E-4</c:v>
                      </c:pt>
                      <c:pt idx="5070">
                        <c:v>-9.8183962465593503E-5</c:v>
                      </c:pt>
                      <c:pt idx="5071">
                        <c:v>-9.6221041257558296E-5</c:v>
                      </c:pt>
                      <c:pt idx="5072">
                        <c:v>-9.4573003543932296E-5</c:v>
                      </c:pt>
                      <c:pt idx="5073">
                        <c:v>-9.4557242694423893E-5</c:v>
                      </c:pt>
                      <c:pt idx="5074">
                        <c:v>-9.5113695962994302E-5</c:v>
                      </c:pt>
                      <c:pt idx="5075">
                        <c:v>-9.6203400737295304E-5</c:v>
                      </c:pt>
                      <c:pt idx="5076">
                        <c:v>-9.6149413254735706E-5</c:v>
                      </c:pt>
                      <c:pt idx="5077">
                        <c:v>-9.5756950306574503E-5</c:v>
                      </c:pt>
                      <c:pt idx="5078">
                        <c:v>-9.5931287981378802E-5</c:v>
                      </c:pt>
                      <c:pt idx="5079">
                        <c:v>-9.6645403231934002E-5</c:v>
                      </c:pt>
                      <c:pt idx="5080">
                        <c:v>-9.8423596840789101E-5</c:v>
                      </c:pt>
                      <c:pt idx="5081">
                        <c:v>-9.9736919050529997E-5</c:v>
                      </c:pt>
                      <c:pt idx="5082" formatCode="General">
                        <c:v>-1.01136470970828E-4</c:v>
                      </c:pt>
                      <c:pt idx="5083" formatCode="General">
                        <c:v>-1.02630719499441E-4</c:v>
                      </c:pt>
                      <c:pt idx="5084" formatCode="General">
                        <c:v>-1.06277382975776E-4</c:v>
                      </c:pt>
                      <c:pt idx="5085" formatCode="General">
                        <c:v>-1.1034772128750101E-4</c:v>
                      </c:pt>
                      <c:pt idx="5086" formatCode="General">
                        <c:v>-1.12952137712464E-4</c:v>
                      </c:pt>
                      <c:pt idx="5087" formatCode="General">
                        <c:v>-1.14905409457557E-4</c:v>
                      </c:pt>
                      <c:pt idx="5088" formatCode="General">
                        <c:v>-1.16243073583787E-4</c:v>
                      </c:pt>
                      <c:pt idx="5089" formatCode="General">
                        <c:v>-1.17507849368083E-4</c:v>
                      </c:pt>
                      <c:pt idx="5090" formatCode="General">
                        <c:v>-1.19025326754449E-4</c:v>
                      </c:pt>
                      <c:pt idx="5091" formatCode="General">
                        <c:v>-1.20789461193362E-4</c:v>
                      </c:pt>
                      <c:pt idx="5092" formatCode="General">
                        <c:v>-1.2367471997275399E-4</c:v>
                      </c:pt>
                      <c:pt idx="5093" formatCode="General">
                        <c:v>-1.24403769511097E-4</c:v>
                      </c:pt>
                      <c:pt idx="5094" formatCode="General">
                        <c:v>-1.22823674939978E-4</c:v>
                      </c:pt>
                      <c:pt idx="5095" formatCode="General">
                        <c:v>-1.19629901194794E-4</c:v>
                      </c:pt>
                      <c:pt idx="5096" formatCode="General">
                        <c:v>-1.16923664195923E-4</c:v>
                      </c:pt>
                      <c:pt idx="5097" formatCode="General">
                        <c:v>-1.14684862044257E-4</c:v>
                      </c:pt>
                      <c:pt idx="5098" formatCode="General">
                        <c:v>-1.1360288516380999E-4</c:v>
                      </c:pt>
                      <c:pt idx="5099" formatCode="General">
                        <c:v>-1.12620352809111E-4</c:v>
                      </c:pt>
                      <c:pt idx="5100" formatCode="General">
                        <c:v>-1.1201673289254E-4</c:v>
                      </c:pt>
                      <c:pt idx="5101" formatCode="General">
                        <c:v>-1.1175273717737901E-4</c:v>
                      </c:pt>
                      <c:pt idx="5102" formatCode="General">
                        <c:v>-1.08494349185771E-4</c:v>
                      </c:pt>
                      <c:pt idx="5103" formatCode="General">
                        <c:v>-1.0485185274530401E-4</c:v>
                      </c:pt>
                      <c:pt idx="5104" formatCode="General">
                        <c:v>-1.00851441350953E-4</c:v>
                      </c:pt>
                      <c:pt idx="5105">
                        <c:v>-9.7696689067936101E-5</c:v>
                      </c:pt>
                      <c:pt idx="5106">
                        <c:v>-9.5350275371341696E-5</c:v>
                      </c:pt>
                      <c:pt idx="5107">
                        <c:v>-9.4529641954617694E-5</c:v>
                      </c:pt>
                      <c:pt idx="5108">
                        <c:v>-9.2735723117714198E-5</c:v>
                      </c:pt>
                      <c:pt idx="5109">
                        <c:v>-8.8464752917634596E-5</c:v>
                      </c:pt>
                      <c:pt idx="5110">
                        <c:v>-8.4680048882538204E-5</c:v>
                      </c:pt>
                      <c:pt idx="5111">
                        <c:v>-8.1361681759874299E-5</c:v>
                      </c:pt>
                      <c:pt idx="5112">
                        <c:v>-7.9236951174271994E-5</c:v>
                      </c:pt>
                      <c:pt idx="5113">
                        <c:v>-7.8127870606194903E-5</c:v>
                      </c:pt>
                      <c:pt idx="5114">
                        <c:v>-7.6704631034603304E-5</c:v>
                      </c:pt>
                      <c:pt idx="5115">
                        <c:v>-7.5211195434953006E-5</c:v>
                      </c:pt>
                      <c:pt idx="5116">
                        <c:v>-7.3656335908593097E-5</c:v>
                      </c:pt>
                      <c:pt idx="5117">
                        <c:v>-7.2946287582548706E-5</c:v>
                      </c:pt>
                      <c:pt idx="5118">
                        <c:v>-7.3044266939665305E-5</c:v>
                      </c:pt>
                      <c:pt idx="5119">
                        <c:v>-7.4698612680591694E-5</c:v>
                      </c:pt>
                      <c:pt idx="5120">
                        <c:v>-7.5221182987765799E-5</c:v>
                      </c:pt>
                      <c:pt idx="5121">
                        <c:v>-7.4758479714587096E-5</c:v>
                      </c:pt>
                      <c:pt idx="5122">
                        <c:v>-7.3231370155915797E-5</c:v>
                      </c:pt>
                      <c:pt idx="5123">
                        <c:v>-7.1672621039787197E-5</c:v>
                      </c:pt>
                      <c:pt idx="5124">
                        <c:v>-7.0181981729681704E-5</c:v>
                      </c:pt>
                      <c:pt idx="5125">
                        <c:v>-6.8805130122046604E-5</c:v>
                      </c:pt>
                      <c:pt idx="5126">
                        <c:v>-6.7540962640816907E-5</c:v>
                      </c:pt>
                      <c:pt idx="5127">
                        <c:v>-6.7124399395317698E-5</c:v>
                      </c:pt>
                      <c:pt idx="5128">
                        <c:v>-6.6687108905945494E-5</c:v>
                      </c:pt>
                      <c:pt idx="5129">
                        <c:v>-6.62560934204189E-5</c:v>
                      </c:pt>
                      <c:pt idx="5130">
                        <c:v>-6.64921958162487E-5</c:v>
                      </c:pt>
                      <c:pt idx="5131">
                        <c:v>-6.7348305753946704E-5</c:v>
                      </c:pt>
                      <c:pt idx="5132">
                        <c:v>-6.6164210023214002E-5</c:v>
                      </c:pt>
                      <c:pt idx="5133">
                        <c:v>-6.5495291226028097E-5</c:v>
                      </c:pt>
                      <c:pt idx="5134">
                        <c:v>-6.5320452673054306E-5</c:v>
                      </c:pt>
                      <c:pt idx="5135">
                        <c:v>-6.6362091038273504E-5</c:v>
                      </c:pt>
                      <c:pt idx="5136">
                        <c:v>-6.9922143647764405E-5</c:v>
                      </c:pt>
                      <c:pt idx="5137">
                        <c:v>-7.3644717958992905E-5</c:v>
                      </c:pt>
                      <c:pt idx="5138">
                        <c:v>-7.50442551502123E-5</c:v>
                      </c:pt>
                      <c:pt idx="5139">
                        <c:v>-7.5415167748457901E-5</c:v>
                      </c:pt>
                      <c:pt idx="5140">
                        <c:v>-7.4814930081386601E-5</c:v>
                      </c:pt>
                      <c:pt idx="5141">
                        <c:v>-7.4279430568394196E-5</c:v>
                      </c:pt>
                      <c:pt idx="5142">
                        <c:v>-7.3809102246462894E-5</c:v>
                      </c:pt>
                      <c:pt idx="5143">
                        <c:v>-7.3945915395466795E-5</c:v>
                      </c:pt>
                      <c:pt idx="5144">
                        <c:v>-7.3315389823734502E-5</c:v>
                      </c:pt>
                      <c:pt idx="5145">
                        <c:v>-7.2424977942897896E-5</c:v>
                      </c:pt>
                      <c:pt idx="5146">
                        <c:v>-7.1717289151286104E-5</c:v>
                      </c:pt>
                      <c:pt idx="5147">
                        <c:v>-7.1192088073121501E-5</c:v>
                      </c:pt>
                      <c:pt idx="5148">
                        <c:v>-7.2261245250804696E-5</c:v>
                      </c:pt>
                      <c:pt idx="5149">
                        <c:v>-7.3219176532313295E-5</c:v>
                      </c:pt>
                      <c:pt idx="5150">
                        <c:v>-7.1373864658023304E-5</c:v>
                      </c:pt>
                      <c:pt idx="5151">
                        <c:v>-6.7041428657404396E-5</c:v>
                      </c:pt>
                      <c:pt idx="5152">
                        <c:v>-6.1182835661540195E-5</c:v>
                      </c:pt>
                      <c:pt idx="5153">
                        <c:v>-5.5330235971519201E-5</c:v>
                      </c:pt>
                      <c:pt idx="5154">
                        <c:v>-4.9655092170871397E-5</c:v>
                      </c:pt>
                      <c:pt idx="5155">
                        <c:v>-4.5448984194529899E-5</c:v>
                      </c:pt>
                      <c:pt idx="5156">
                        <c:v>-4.26318040370093E-5</c:v>
                      </c:pt>
                      <c:pt idx="5157">
                        <c:v>-3.9951854796791602E-5</c:v>
                      </c:pt>
                      <c:pt idx="5158">
                        <c:v>-3.7036500331319597E-5</c:v>
                      </c:pt>
                      <c:pt idx="5159">
                        <c:v>-3.4474916104551501E-5</c:v>
                      </c:pt>
                      <c:pt idx="5160">
                        <c:v>-3.22587461557499E-5</c:v>
                      </c:pt>
                      <c:pt idx="5161">
                        <c:v>-3.1808143242306902E-5</c:v>
                      </c:pt>
                      <c:pt idx="5162">
                        <c:v>-3.1535342752333103E-5</c:v>
                      </c:pt>
                      <c:pt idx="5163">
                        <c:v>-3.1428483891546398E-5</c:v>
                      </c:pt>
                      <c:pt idx="5164">
                        <c:v>-3.0950934619171803E-5</c:v>
                      </c:pt>
                      <c:pt idx="5165">
                        <c:v>-2.64977843884752E-5</c:v>
                      </c:pt>
                      <c:pt idx="5166">
                        <c:v>-2.2177126217119199E-5</c:v>
                      </c:pt>
                      <c:pt idx="5167">
                        <c:v>-1.80270180271237E-5</c:v>
                      </c:pt>
                      <c:pt idx="5168">
                        <c:v>-1.4105629792287201E-5</c:v>
                      </c:pt>
                      <c:pt idx="5169">
                        <c:v>-1.04079978765166E-5</c:v>
                      </c:pt>
                      <c:pt idx="5170">
                        <c:v>-7.94517010537236E-6</c:v>
                      </c:pt>
                      <c:pt idx="5171">
                        <c:v>-6.79375505007737E-6</c:v>
                      </c:pt>
                      <c:pt idx="5172">
                        <c:v>-7.5159294132634901E-6</c:v>
                      </c:pt>
                      <c:pt idx="5173">
                        <c:v>-6.2860267793927204E-6</c:v>
                      </c:pt>
                      <c:pt idx="5174">
                        <c:v>-4.4650639836253197E-6</c:v>
                      </c:pt>
                      <c:pt idx="5175">
                        <c:v>-2.5952319249730299E-6</c:v>
                      </c:pt>
                      <c:pt idx="5176">
                        <c:v>-9.3464332737794902E-7</c:v>
                      </c:pt>
                      <c:pt idx="5177">
                        <c:v>5.2880968880229596E-7</c:v>
                      </c:pt>
                      <c:pt idx="5178">
                        <c:v>1.9884581080406501E-6</c:v>
                      </c:pt>
                      <c:pt idx="5179">
                        <c:v>3.33882265485376E-6</c:v>
                      </c:pt>
                      <c:pt idx="5180">
                        <c:v>4.5876110037144902E-6</c:v>
                      </c:pt>
                      <c:pt idx="5181">
                        <c:v>5.9463944966542701E-6</c:v>
                      </c:pt>
                      <c:pt idx="5182">
                        <c:v>7.26706438490673E-6</c:v>
                      </c:pt>
                      <c:pt idx="5183">
                        <c:v>8.3499289982531898E-6</c:v>
                      </c:pt>
                      <c:pt idx="5184">
                        <c:v>9.2055839449438901E-6</c:v>
                      </c:pt>
                      <c:pt idx="5185">
                        <c:v>9.6817275513734895E-6</c:v>
                      </c:pt>
                      <c:pt idx="5186">
                        <c:v>1.20960088770968E-5</c:v>
                      </c:pt>
                      <c:pt idx="5187">
                        <c:v>1.5050874303315299E-5</c:v>
                      </c:pt>
                      <c:pt idx="5188">
                        <c:v>1.8898921517284498E-5</c:v>
                      </c:pt>
                      <c:pt idx="5189">
                        <c:v>2.20192439502857E-5</c:v>
                      </c:pt>
                      <c:pt idx="5190">
                        <c:v>2.4443506754901499E-5</c:v>
                      </c:pt>
                      <c:pt idx="5191">
                        <c:v>2.54478664657035E-5</c:v>
                      </c:pt>
                      <c:pt idx="5192">
                        <c:v>2.4188407833835201E-5</c:v>
                      </c:pt>
                      <c:pt idx="5193">
                        <c:v>2.40780368714141E-5</c:v>
                      </c:pt>
                      <c:pt idx="5194">
                        <c:v>2.4324946521106901E-5</c:v>
                      </c:pt>
                      <c:pt idx="5195">
                        <c:v>2.4576709035513401E-5</c:v>
                      </c:pt>
                      <c:pt idx="5196">
                        <c:v>2.4832927395208901E-5</c:v>
                      </c:pt>
                      <c:pt idx="5197">
                        <c:v>2.50743805006225E-5</c:v>
                      </c:pt>
                      <c:pt idx="5198">
                        <c:v>2.5257345371931801E-5</c:v>
                      </c:pt>
                      <c:pt idx="5199">
                        <c:v>2.53831645747353E-5</c:v>
                      </c:pt>
                      <c:pt idx="5200">
                        <c:v>2.5149418952571199E-5</c:v>
                      </c:pt>
                      <c:pt idx="5201">
                        <c:v>2.4420374378026399E-5</c:v>
                      </c:pt>
                      <c:pt idx="5202">
                        <c:v>2.3211718370055199E-5</c:v>
                      </c:pt>
                      <c:pt idx="5203">
                        <c:v>2.0247633351144701E-5</c:v>
                      </c:pt>
                      <c:pt idx="5204">
                        <c:v>1.9695932424184599E-5</c:v>
                      </c:pt>
                      <c:pt idx="5205">
                        <c:v>2.0071384137016201E-5</c:v>
                      </c:pt>
                      <c:pt idx="5206">
                        <c:v>2.02996875522399E-5</c:v>
                      </c:pt>
                      <c:pt idx="5207">
                        <c:v>2.0374545972337498E-5</c:v>
                      </c:pt>
                      <c:pt idx="5208">
                        <c:v>1.8096209141221899E-5</c:v>
                      </c:pt>
                      <c:pt idx="5209">
                        <c:v>1.5851129894879301E-5</c:v>
                      </c:pt>
                      <c:pt idx="5210">
                        <c:v>1.3636232621612E-5</c:v>
                      </c:pt>
                      <c:pt idx="5211">
                        <c:v>1.12470994665328E-5</c:v>
                      </c:pt>
                      <c:pt idx="5212">
                        <c:v>9.2346893846317793E-6</c:v>
                      </c:pt>
                      <c:pt idx="5213">
                        <c:v>7.4971361246996703E-6</c:v>
                      </c:pt>
                      <c:pt idx="5214">
                        <c:v>6.1096630274765703E-6</c:v>
                      </c:pt>
                      <c:pt idx="5215">
                        <c:v>4.8954552138420702E-6</c:v>
                      </c:pt>
                      <c:pt idx="5216">
                        <c:v>3.8464500408668802E-6</c:v>
                      </c:pt>
                      <c:pt idx="5217">
                        <c:v>3.2817531277002502E-6</c:v>
                      </c:pt>
                      <c:pt idx="5218">
                        <c:v>2.76482670880882E-6</c:v>
                      </c:pt>
                      <c:pt idx="5219">
                        <c:v>2.3001885758135198E-6</c:v>
                      </c:pt>
                      <c:pt idx="5220">
                        <c:v>2.9842476245457299E-6</c:v>
                      </c:pt>
                      <c:pt idx="5221">
                        <c:v>3.0397716938169402E-6</c:v>
                      </c:pt>
                      <c:pt idx="5222">
                        <c:v>2.4915849590649299E-6</c:v>
                      </c:pt>
                      <c:pt idx="5223">
                        <c:v>3.9413849470465899E-7</c:v>
                      </c:pt>
                      <c:pt idx="5224">
                        <c:v>-2.57874568756902E-6</c:v>
                      </c:pt>
                      <c:pt idx="5225">
                        <c:v>-1.5652692234919101E-6</c:v>
                      </c:pt>
                      <c:pt idx="5226">
                        <c:v>1.00772028530061E-6</c:v>
                      </c:pt>
                      <c:pt idx="5227">
                        <c:v>3.3862280376203401E-6</c:v>
                      </c:pt>
                      <c:pt idx="5228">
                        <c:v>5.5756631552077604E-6</c:v>
                      </c:pt>
                      <c:pt idx="5229">
                        <c:v>7.0417688864374299E-6</c:v>
                      </c:pt>
                      <c:pt idx="5230">
                        <c:v>7.7368805707672603E-6</c:v>
                      </c:pt>
                      <c:pt idx="5231">
                        <c:v>8.4425417205527692E-6</c:v>
                      </c:pt>
                      <c:pt idx="5232">
                        <c:v>9.1959443104677294E-6</c:v>
                      </c:pt>
                      <c:pt idx="5233">
                        <c:v>9.5375701920512508E-6</c:v>
                      </c:pt>
                      <c:pt idx="5234">
                        <c:v>9.4837213198555002E-6</c:v>
                      </c:pt>
                      <c:pt idx="5235">
                        <c:v>8.3914818243538694E-6</c:v>
                      </c:pt>
                      <c:pt idx="5236">
                        <c:v>8.5362300264264794E-6</c:v>
                      </c:pt>
                      <c:pt idx="5237">
                        <c:v>9.6268676718553993E-6</c:v>
                      </c:pt>
                      <c:pt idx="5238">
                        <c:v>1.0463426210764599E-5</c:v>
                      </c:pt>
                      <c:pt idx="5239">
                        <c:v>1.10607621726677E-5</c:v>
                      </c:pt>
                      <c:pt idx="5240">
                        <c:v>1.17628005201821E-5</c:v>
                      </c:pt>
                      <c:pt idx="5241">
                        <c:v>1.33879108043739E-5</c:v>
                      </c:pt>
                      <c:pt idx="5242">
                        <c:v>1.5039048170396401E-5</c:v>
                      </c:pt>
                      <c:pt idx="5243">
                        <c:v>1.6551738517891699E-5</c:v>
                      </c:pt>
                      <c:pt idx="5244">
                        <c:v>1.79305981495858E-5</c:v>
                      </c:pt>
                      <c:pt idx="5245">
                        <c:v>1.8754396002143498E-5</c:v>
                      </c:pt>
                      <c:pt idx="5246">
                        <c:v>1.8584442574230299E-5</c:v>
                      </c:pt>
                      <c:pt idx="5247">
                        <c:v>1.95512853703269E-5</c:v>
                      </c:pt>
                      <c:pt idx="5248">
                        <c:v>2.0600670694596401E-5</c:v>
                      </c:pt>
                      <c:pt idx="5249">
                        <c:v>2.1727126700805501E-5</c:v>
                      </c:pt>
                      <c:pt idx="5250">
                        <c:v>2.2697974474584799E-5</c:v>
                      </c:pt>
                      <c:pt idx="5251">
                        <c:v>2.3516282398381599E-5</c:v>
                      </c:pt>
                      <c:pt idx="5252">
                        <c:v>2.3515727779793202E-5</c:v>
                      </c:pt>
                      <c:pt idx="5253">
                        <c:v>2.1040141614471101E-5</c:v>
                      </c:pt>
                      <c:pt idx="5254">
                        <c:v>2.0219202607748301E-5</c:v>
                      </c:pt>
                      <c:pt idx="5255">
                        <c:v>2.1265757909456898E-5</c:v>
                      </c:pt>
                      <c:pt idx="5256">
                        <c:v>2.2785768286523701E-5</c:v>
                      </c:pt>
                      <c:pt idx="5257">
                        <c:v>2.4714559148218799E-5</c:v>
                      </c:pt>
                      <c:pt idx="5258">
                        <c:v>2.67823845219956E-5</c:v>
                      </c:pt>
                      <c:pt idx="5259">
                        <c:v>2.8647246123233199E-5</c:v>
                      </c:pt>
                      <c:pt idx="5260">
                        <c:v>3.0315619112131299E-5</c:v>
                      </c:pt>
                      <c:pt idx="5261">
                        <c:v>3.1418428327635299E-5</c:v>
                      </c:pt>
                      <c:pt idx="5262">
                        <c:v>3.2297933194941202E-5</c:v>
                      </c:pt>
                      <c:pt idx="5263">
                        <c:v>3.4086009264477103E-5</c:v>
                      </c:pt>
                      <c:pt idx="5264">
                        <c:v>3.5319249562069698E-5</c:v>
                      </c:pt>
                      <c:pt idx="5265">
                        <c:v>3.6021325053655602E-5</c:v>
                      </c:pt>
                      <c:pt idx="5266">
                        <c:v>3.5645840984595197E-5</c:v>
                      </c:pt>
                      <c:pt idx="5267">
                        <c:v>3.4240644449714402E-5</c:v>
                      </c:pt>
                      <c:pt idx="5268">
                        <c:v>3.2720809851805197E-5</c:v>
                      </c:pt>
                      <c:pt idx="5269">
                        <c:v>3.00538838709131E-5</c:v>
                      </c:pt>
                      <c:pt idx="5270">
                        <c:v>2.7385332490936299E-5</c:v>
                      </c:pt>
                      <c:pt idx="5271">
                        <c:v>2.47997559600225E-5</c:v>
                      </c:pt>
                      <c:pt idx="5272">
                        <c:v>2.1823782360779501E-5</c:v>
                      </c:pt>
                      <c:pt idx="5273">
                        <c:v>2.0077605889286501E-5</c:v>
                      </c:pt>
                      <c:pt idx="5274">
                        <c:v>1.8266794323278401E-5</c:v>
                      </c:pt>
                      <c:pt idx="5275">
                        <c:v>1.6393947837937E-5</c:v>
                      </c:pt>
                      <c:pt idx="5276">
                        <c:v>1.43056014396292E-5</c:v>
                      </c:pt>
                      <c:pt idx="5277">
                        <c:v>1.39306876816124E-5</c:v>
                      </c:pt>
                      <c:pt idx="5278">
                        <c:v>1.3878953141470599E-5</c:v>
                      </c:pt>
                      <c:pt idx="5279">
                        <c:v>1.42297710027946E-5</c:v>
                      </c:pt>
                      <c:pt idx="5280">
                        <c:v>1.43588080848501E-5</c:v>
                      </c:pt>
                      <c:pt idx="5281">
                        <c:v>1.42744484381378E-5</c:v>
                      </c:pt>
                      <c:pt idx="5282">
                        <c:v>1.35863142720073E-5</c:v>
                      </c:pt>
                      <c:pt idx="5283">
                        <c:v>1.34296263298711E-5</c:v>
                      </c:pt>
                      <c:pt idx="5284">
                        <c:v>1.32441491419585E-5</c:v>
                      </c:pt>
                      <c:pt idx="5285">
                        <c:v>1.30246071695782E-5</c:v>
                      </c:pt>
                      <c:pt idx="5286">
                        <c:v>1.1505108182894599E-5</c:v>
                      </c:pt>
                      <c:pt idx="5287">
                        <c:v>9.3521142404144098E-6</c:v>
                      </c:pt>
                      <c:pt idx="5288">
                        <c:v>5.8643219679757299E-6</c:v>
                      </c:pt>
                      <c:pt idx="5289">
                        <c:v>2.0651806482210199E-6</c:v>
                      </c:pt>
                      <c:pt idx="5290">
                        <c:v>-1.9181134957801502E-6</c:v>
                      </c:pt>
                      <c:pt idx="5291">
                        <c:v>-2.2156071760159702E-6</c:v>
                      </c:pt>
                      <c:pt idx="5292">
                        <c:v>-2.3747279908762401E-7</c:v>
                      </c:pt>
                      <c:pt idx="5293">
                        <c:v>1.2581551895007299E-6</c:v>
                      </c:pt>
                      <c:pt idx="5294">
                        <c:v>2.2907443529898201E-6</c:v>
                      </c:pt>
                      <c:pt idx="5295">
                        <c:v>2.2035033992671202E-6</c:v>
                      </c:pt>
                      <c:pt idx="5296">
                        <c:v>1.9695488899235901E-6</c:v>
                      </c:pt>
                      <c:pt idx="5297">
                        <c:v>1.5912320378627299E-6</c:v>
                      </c:pt>
                      <c:pt idx="5298">
                        <c:v>2.5365092315636102E-7</c:v>
                      </c:pt>
                      <c:pt idx="5299">
                        <c:v>-2.0606679069696802E-6</c:v>
                      </c:pt>
                      <c:pt idx="5300">
                        <c:v>-3.7361378824549902E-6</c:v>
                      </c:pt>
                      <c:pt idx="5301">
                        <c:v>-4.6751391927071804E-6</c:v>
                      </c:pt>
                      <c:pt idx="5302">
                        <c:v>-5.0893388256907302E-6</c:v>
                      </c:pt>
                      <c:pt idx="5303">
                        <c:v>-4.8680462914546298E-6</c:v>
                      </c:pt>
                      <c:pt idx="5304">
                        <c:v>-3.6058009685870501E-6</c:v>
                      </c:pt>
                      <c:pt idx="5305">
                        <c:v>-2.30581315180973E-6</c:v>
                      </c:pt>
                      <c:pt idx="5306">
                        <c:v>-1.1951835487336301E-6</c:v>
                      </c:pt>
                      <c:pt idx="5307">
                        <c:v>-2.6080955194612201E-7</c:v>
                      </c:pt>
                      <c:pt idx="5308">
                        <c:v>1.0207743718036201E-6</c:v>
                      </c:pt>
                      <c:pt idx="5309">
                        <c:v>2.6305996158778101E-6</c:v>
                      </c:pt>
                      <c:pt idx="5310">
                        <c:v>4.3380208066200502E-6</c:v>
                      </c:pt>
                      <c:pt idx="5311">
                        <c:v>6.7867950820160603E-6</c:v>
                      </c:pt>
                      <c:pt idx="5312">
                        <c:v>9.1557145108827495E-6</c:v>
                      </c:pt>
                      <c:pt idx="5313">
                        <c:v>1.1253385038666001E-5</c:v>
                      </c:pt>
                      <c:pt idx="5314">
                        <c:v>1.3091207201725699E-5</c:v>
                      </c:pt>
                      <c:pt idx="5315">
                        <c:v>1.4466297396470199E-5</c:v>
                      </c:pt>
                      <c:pt idx="5316">
                        <c:v>1.22385911740877E-5</c:v>
                      </c:pt>
                      <c:pt idx="5317">
                        <c:v>9.1736409177910007E-6</c:v>
                      </c:pt>
                      <c:pt idx="5318">
                        <c:v>8.5276589560650304E-6</c:v>
                      </c:pt>
                      <c:pt idx="5319">
                        <c:v>8.9591445000600804E-6</c:v>
                      </c:pt>
                      <c:pt idx="5320">
                        <c:v>9.7617527340361795E-6</c:v>
                      </c:pt>
                      <c:pt idx="5321">
                        <c:v>1.091784683679E-5</c:v>
                      </c:pt>
                      <c:pt idx="5322">
                        <c:v>1.25028771504803E-5</c:v>
                      </c:pt>
                      <c:pt idx="5323">
                        <c:v>1.38485943858517E-5</c:v>
                      </c:pt>
                      <c:pt idx="5324">
                        <c:v>1.49556836580974E-5</c:v>
                      </c:pt>
                      <c:pt idx="5325">
                        <c:v>1.40110099725827E-5</c:v>
                      </c:pt>
                      <c:pt idx="5326">
                        <c:v>1.40695976680471E-5</c:v>
                      </c:pt>
                      <c:pt idx="5327">
                        <c:v>1.43397650150785E-5</c:v>
                      </c:pt>
                      <c:pt idx="5328">
                        <c:v>1.4593444619550899E-5</c:v>
                      </c:pt>
                      <c:pt idx="5329">
                        <c:v>1.48131784949472E-5</c:v>
                      </c:pt>
                      <c:pt idx="5330">
                        <c:v>1.2064134004781701E-5</c:v>
                      </c:pt>
                      <c:pt idx="5331">
                        <c:v>9.6327197475904394E-6</c:v>
                      </c:pt>
                      <c:pt idx="5332">
                        <c:v>9.0245046740350506E-6</c:v>
                      </c:pt>
                      <c:pt idx="5333">
                        <c:v>9.42493133945421E-6</c:v>
                      </c:pt>
                      <c:pt idx="5334">
                        <c:v>1.02301191208115E-5</c:v>
                      </c:pt>
                      <c:pt idx="5335">
                        <c:v>1.1419543232568101E-5</c:v>
                      </c:pt>
                      <c:pt idx="5336">
                        <c:v>1.2853644830132299E-5</c:v>
                      </c:pt>
                      <c:pt idx="5337">
                        <c:v>1.42589225290288E-5</c:v>
                      </c:pt>
                      <c:pt idx="5338">
                        <c:v>1.5636243945806901E-5</c:v>
                      </c:pt>
                      <c:pt idx="5339">
                        <c:v>1.7075381543225201E-5</c:v>
                      </c:pt>
                      <c:pt idx="5340">
                        <c:v>1.8413317338046901E-5</c:v>
                      </c:pt>
                      <c:pt idx="5341">
                        <c:v>1.9653320329466501E-5</c:v>
                      </c:pt>
                      <c:pt idx="5342">
                        <c:v>2.04062660058384E-5</c:v>
                      </c:pt>
                      <c:pt idx="5343">
                        <c:v>2.1163853727067099E-5</c:v>
                      </c:pt>
                      <c:pt idx="5344">
                        <c:v>2.1850121546721898E-5</c:v>
                      </c:pt>
                      <c:pt idx="5345">
                        <c:v>2.246653025378E-5</c:v>
                      </c:pt>
                      <c:pt idx="5346">
                        <c:v>2.2936799952815102E-5</c:v>
                      </c:pt>
                      <c:pt idx="5347">
                        <c:v>2.2664543428026901E-5</c:v>
                      </c:pt>
                      <c:pt idx="5348">
                        <c:v>2.5621856911823401E-5</c:v>
                      </c:pt>
                      <c:pt idx="5349">
                        <c:v>2.8520224206550801E-5</c:v>
                      </c:pt>
                      <c:pt idx="5350">
                        <c:v>3.1363096181464998E-5</c:v>
                      </c:pt>
                      <c:pt idx="5351">
                        <c:v>3.4239612393719802E-5</c:v>
                      </c:pt>
                      <c:pt idx="5352">
                        <c:v>3.7150075412478801E-5</c:v>
                      </c:pt>
                      <c:pt idx="5353">
                        <c:v>4.0383397926719803E-5</c:v>
                      </c:pt>
                      <c:pt idx="5354">
                        <c:v>4.3525563527267399E-5</c:v>
                      </c:pt>
                      <c:pt idx="5355">
                        <c:v>4.6372525637646503E-5</c:v>
                      </c:pt>
                      <c:pt idx="5356">
                        <c:v>4.8928269606998703E-5</c:v>
                      </c:pt>
                      <c:pt idx="5357">
                        <c:v>4.9812154532283498E-5</c:v>
                      </c:pt>
                      <c:pt idx="5358">
                        <c:v>4.7732549043892703E-5</c:v>
                      </c:pt>
                      <c:pt idx="5359">
                        <c:v>4.5009890932464999E-5</c:v>
                      </c:pt>
                      <c:pt idx="5360">
                        <c:v>4.22009078363206E-5</c:v>
                      </c:pt>
                      <c:pt idx="5361">
                        <c:v>3.9306876267036199E-5</c:v>
                      </c:pt>
                      <c:pt idx="5362">
                        <c:v>3.6030398048432003E-5</c:v>
                      </c:pt>
                      <c:pt idx="5363">
                        <c:v>3.2916458012543698E-5</c:v>
                      </c:pt>
                      <c:pt idx="5364">
                        <c:v>3.0433244599156601E-5</c:v>
                      </c:pt>
                      <c:pt idx="5365">
                        <c:v>2.8342610041992999E-5</c:v>
                      </c:pt>
                      <c:pt idx="5366">
                        <c:v>2.64695956338373E-5</c:v>
                      </c:pt>
                      <c:pt idx="5367">
                        <c:v>2.3457661182806401E-5</c:v>
                      </c:pt>
                      <c:pt idx="5368">
                        <c:v>1.9373799898988601E-5</c:v>
                      </c:pt>
                      <c:pt idx="5369">
                        <c:v>1.6061050496466401E-5</c:v>
                      </c:pt>
                      <c:pt idx="5370">
                        <c:v>1.4128813866461699E-5</c:v>
                      </c:pt>
                      <c:pt idx="5371">
                        <c:v>1.23755533757138E-5</c:v>
                      </c:pt>
                      <c:pt idx="5372">
                        <c:v>1.0574331102277E-5</c:v>
                      </c:pt>
                      <c:pt idx="5373">
                        <c:v>8.7269766862712292E-6</c:v>
                      </c:pt>
                      <c:pt idx="5374">
                        <c:v>6.6194855554223003E-6</c:v>
                      </c:pt>
                      <c:pt idx="5375">
                        <c:v>4.4829317953899699E-6</c:v>
                      </c:pt>
                      <c:pt idx="5376">
                        <c:v>2.3052828433551498E-6</c:v>
                      </c:pt>
                      <c:pt idx="5377">
                        <c:v>-2.0307036180300198E-6</c:v>
                      </c:pt>
                      <c:pt idx="5378">
                        <c:v>-5.6261773409115904E-6</c:v>
                      </c:pt>
                      <c:pt idx="5379">
                        <c:v>-7.9162647365785607E-6</c:v>
                      </c:pt>
                      <c:pt idx="5380">
                        <c:v>-1.00507918403008E-5</c:v>
                      </c:pt>
                      <c:pt idx="5381">
                        <c:v>-1.20358102110633E-5</c:v>
                      </c:pt>
                      <c:pt idx="5382">
                        <c:v>-1.36680294747455E-5</c:v>
                      </c:pt>
                      <c:pt idx="5383">
                        <c:v>-1.5769811455999699E-5</c:v>
                      </c:pt>
                      <c:pt idx="5384">
                        <c:v>-1.8322019283918898E-5</c:v>
                      </c:pt>
                      <c:pt idx="5385">
                        <c:v>-2.19323377354606E-5</c:v>
                      </c:pt>
                      <c:pt idx="5386">
                        <c:v>-2.6062697202689901E-5</c:v>
                      </c:pt>
                      <c:pt idx="5387">
                        <c:v>-2.9853524728474701E-5</c:v>
                      </c:pt>
                      <c:pt idx="5388">
                        <c:v>-3.2196119895084998E-5</c:v>
                      </c:pt>
                      <c:pt idx="5389">
                        <c:v>-3.4115104324676998E-5</c:v>
                      </c:pt>
                      <c:pt idx="5390">
                        <c:v>-3.4851553043019301E-5</c:v>
                      </c:pt>
                      <c:pt idx="5391">
                        <c:v>-3.5288365887184603E-5</c:v>
                      </c:pt>
                      <c:pt idx="5392">
                        <c:v>-3.5181935121998303E-5</c:v>
                      </c:pt>
                      <c:pt idx="5393">
                        <c:v>-3.4863316441187898E-5</c:v>
                      </c:pt>
                      <c:pt idx="5394">
                        <c:v>-3.4336762723902101E-5</c:v>
                      </c:pt>
                      <c:pt idx="5395">
                        <c:v>-3.26862731541133E-5</c:v>
                      </c:pt>
                      <c:pt idx="5396">
                        <c:v>-3.1086465987064501E-5</c:v>
                      </c:pt>
                      <c:pt idx="5397">
                        <c:v>-2.9531623057924998E-5</c:v>
                      </c:pt>
                      <c:pt idx="5398">
                        <c:v>-2.7532900795749001E-5</c:v>
                      </c:pt>
                      <c:pt idx="5399">
                        <c:v>-2.56569476021966E-5</c:v>
                      </c:pt>
                      <c:pt idx="5400">
                        <c:v>-2.3898737395281199E-5</c:v>
                      </c:pt>
                      <c:pt idx="5401">
                        <c:v>-2.2490402572814199E-5</c:v>
                      </c:pt>
                      <c:pt idx="5402">
                        <c:v>-2.11506503722124E-5</c:v>
                      </c:pt>
                      <c:pt idx="5403">
                        <c:v>-1.9443248978194602E-5</c:v>
                      </c:pt>
                      <c:pt idx="5404">
                        <c:v>-1.7832758845596201E-5</c:v>
                      </c:pt>
                      <c:pt idx="5405">
                        <c:v>-1.63163620901035E-5</c:v>
                      </c:pt>
                      <c:pt idx="5406">
                        <c:v>-1.5348763032258301E-5</c:v>
                      </c:pt>
                      <c:pt idx="5407">
                        <c:v>-1.6612086092521902E-5</c:v>
                      </c:pt>
                      <c:pt idx="5408">
                        <c:v>-1.88226810931169E-5</c:v>
                      </c:pt>
                      <c:pt idx="5409">
                        <c:v>-2.15721353018087E-5</c:v>
                      </c:pt>
                      <c:pt idx="5410">
                        <c:v>-2.3253314835823599E-5</c:v>
                      </c:pt>
                      <c:pt idx="5411">
                        <c:v>-2.47552664533683E-5</c:v>
                      </c:pt>
                      <c:pt idx="5412">
                        <c:v>-2.6081220279509798E-5</c:v>
                      </c:pt>
                      <c:pt idx="5413">
                        <c:v>-2.6343208678144299E-5</c:v>
                      </c:pt>
                      <c:pt idx="5414">
                        <c:v>-2.64989093497325E-5</c:v>
                      </c:pt>
                      <c:pt idx="5415">
                        <c:v>-2.7071076615369599E-5</c:v>
                      </c:pt>
                      <c:pt idx="5416">
                        <c:v>-2.8029786986718901E-5</c:v>
                      </c:pt>
                      <c:pt idx="5417">
                        <c:v>-2.7940582801310101E-5</c:v>
                      </c:pt>
                      <c:pt idx="5418">
                        <c:v>-2.7918370491255699E-5</c:v>
                      </c:pt>
                      <c:pt idx="5419">
                        <c:v>-2.79606249072024E-5</c:v>
                      </c:pt>
                      <c:pt idx="5420">
                        <c:v>-2.8184691971540299E-5</c:v>
                      </c:pt>
                      <c:pt idx="5421">
                        <c:v>-2.78288856888149E-5</c:v>
                      </c:pt>
                      <c:pt idx="5422">
                        <c:v>-2.6912008781568401E-5</c:v>
                      </c:pt>
                      <c:pt idx="5423">
                        <c:v>-2.38103495029103E-5</c:v>
                      </c:pt>
                      <c:pt idx="5424">
                        <c:v>-1.8556008185736499E-5</c:v>
                      </c:pt>
                      <c:pt idx="5425">
                        <c:v>-1.38800213178083E-5</c:v>
                      </c:pt>
                      <c:pt idx="5426">
                        <c:v>-9.7644849841648902E-6</c:v>
                      </c:pt>
                      <c:pt idx="5427">
                        <c:v>-7.9530925922287298E-6</c:v>
                      </c:pt>
                      <c:pt idx="5428">
                        <c:v>-4.4167305167494502E-6</c:v>
                      </c:pt>
                      <c:pt idx="5429">
                        <c:v>4.29437774163223E-6</c:v>
                      </c:pt>
                      <c:pt idx="5430">
                        <c:v>1.16214011755817E-5</c:v>
                      </c:pt>
                      <c:pt idx="5431">
                        <c:v>1.76194373868028E-5</c:v>
                      </c:pt>
                      <c:pt idx="5432">
                        <c:v>2.0272955614484101E-5</c:v>
                      </c:pt>
                      <c:pt idx="5433">
                        <c:v>1.9487420550281799E-5</c:v>
                      </c:pt>
                      <c:pt idx="5434">
                        <c:v>1.8441240670759101E-5</c:v>
                      </c:pt>
                      <c:pt idx="5435">
                        <c:v>1.8889896633768899E-5</c:v>
                      </c:pt>
                      <c:pt idx="5436">
                        <c:v>2.0620254695300599E-5</c:v>
                      </c:pt>
                      <c:pt idx="5437">
                        <c:v>2.2487336510584101E-5</c:v>
                      </c:pt>
                      <c:pt idx="5438">
                        <c:v>2.5134087167426899E-5</c:v>
                      </c:pt>
                      <c:pt idx="5439">
                        <c:v>2.8172345269621102E-5</c:v>
                      </c:pt>
                      <c:pt idx="5440">
                        <c:v>3.1099493515241499E-5</c:v>
                      </c:pt>
                      <c:pt idx="5441">
                        <c:v>3.3239923498589203E-5</c:v>
                      </c:pt>
                      <c:pt idx="5442">
                        <c:v>3.4628173564914598E-5</c:v>
                      </c:pt>
                      <c:pt idx="5443">
                        <c:v>3.4645323309729897E-5</c:v>
                      </c:pt>
                      <c:pt idx="5444">
                        <c:v>3.4049110092159502E-5</c:v>
                      </c:pt>
                      <c:pt idx="5445">
                        <c:v>3.33928364382902E-5</c:v>
                      </c:pt>
                      <c:pt idx="5446">
                        <c:v>3.2674867110811402E-5</c:v>
                      </c:pt>
                      <c:pt idx="5447">
                        <c:v>3.11369322902921E-5</c:v>
                      </c:pt>
                      <c:pt idx="5448">
                        <c:v>2.5655226862886801E-5</c:v>
                      </c:pt>
                      <c:pt idx="5449">
                        <c:v>1.8666537238833499E-5</c:v>
                      </c:pt>
                      <c:pt idx="5450">
                        <c:v>1.3414810989097499E-5</c:v>
                      </c:pt>
                      <c:pt idx="5451">
                        <c:v>8.7359640598285092E-6</c:v>
                      </c:pt>
                      <c:pt idx="5452">
                        <c:v>4.4111070891175502E-6</c:v>
                      </c:pt>
                      <c:pt idx="5453">
                        <c:v>4.3276020879546302E-7</c:v>
                      </c:pt>
                      <c:pt idx="5454">
                        <c:v>-1.6095106674763301E-6</c:v>
                      </c:pt>
                      <c:pt idx="5455">
                        <c:v>-2.9605715247310099E-6</c:v>
                      </c:pt>
                      <c:pt idx="5456">
                        <c:v>-3.6525919265948502E-6</c:v>
                      </c:pt>
                      <c:pt idx="5457">
                        <c:v>-3.3993501953741199E-6</c:v>
                      </c:pt>
                      <c:pt idx="5458">
                        <c:v>-3.0744110753846201E-6</c:v>
                      </c:pt>
                      <c:pt idx="5459">
                        <c:v>-2.83444856108281E-6</c:v>
                      </c:pt>
                      <c:pt idx="5460">
                        <c:v>-2.69234119230397E-6</c:v>
                      </c:pt>
                      <c:pt idx="5461">
                        <c:v>-5.3494277470491499E-6</c:v>
                      </c:pt>
                      <c:pt idx="5462">
                        <c:v>-8.4673171892175797E-6</c:v>
                      </c:pt>
                      <c:pt idx="5463">
                        <c:v>-8.2567243553179707E-6</c:v>
                      </c:pt>
                      <c:pt idx="5464">
                        <c:v>-8.3325897613630393E-6</c:v>
                      </c:pt>
                      <c:pt idx="5465">
                        <c:v>-8.6826943016676308E-6</c:v>
                      </c:pt>
                      <c:pt idx="5466">
                        <c:v>-9.6019983343585107E-6</c:v>
                      </c:pt>
                      <c:pt idx="5467">
                        <c:v>-9.9996530090294203E-6</c:v>
                      </c:pt>
                      <c:pt idx="5468">
                        <c:v>-1.03834152190376E-5</c:v>
                      </c:pt>
                      <c:pt idx="5469">
                        <c:v>-1.16267692845372E-5</c:v>
                      </c:pt>
                      <c:pt idx="5470">
                        <c:v>-1.36871303780528E-5</c:v>
                      </c:pt>
                      <c:pt idx="5471">
                        <c:v>-1.62157648441816E-5</c:v>
                      </c:pt>
                      <c:pt idx="5472">
                        <c:v>-1.87381431398004E-5</c:v>
                      </c:pt>
                      <c:pt idx="5473">
                        <c:v>-1.8734319688354301E-5</c:v>
                      </c:pt>
                      <c:pt idx="5474">
                        <c:v>-1.72052348391906E-5</c:v>
                      </c:pt>
                      <c:pt idx="5475">
                        <c:v>-1.5241438608527101E-5</c:v>
                      </c:pt>
                      <c:pt idx="5476">
                        <c:v>-1.3220916850548799E-5</c:v>
                      </c:pt>
                      <c:pt idx="5477">
                        <c:v>-1.1682029073376899E-5</c:v>
                      </c:pt>
                      <c:pt idx="5478">
                        <c:v>-1.0613635893811301E-5</c:v>
                      </c:pt>
                      <c:pt idx="5479">
                        <c:v>-1.17831774367961E-5</c:v>
                      </c:pt>
                      <c:pt idx="5480">
                        <c:v>-1.38504723947674E-5</c:v>
                      </c:pt>
                      <c:pt idx="5481">
                        <c:v>-1.5240238628419299E-5</c:v>
                      </c:pt>
                      <c:pt idx="5482">
                        <c:v>-1.6370690497066501E-5</c:v>
                      </c:pt>
                      <c:pt idx="5483">
                        <c:v>-1.7240262656038199E-5</c:v>
                      </c:pt>
                      <c:pt idx="5484">
                        <c:v>-1.53263297590405E-5</c:v>
                      </c:pt>
                      <c:pt idx="5485">
                        <c:v>-1.387774197738E-5</c:v>
                      </c:pt>
                      <c:pt idx="5486">
                        <c:v>-1.28772563782381E-5</c:v>
                      </c:pt>
                      <c:pt idx="5487">
                        <c:v>-1.3252294467454501E-5</c:v>
                      </c:pt>
                      <c:pt idx="5488">
                        <c:v>-1.4586711600138E-5</c:v>
                      </c:pt>
                      <c:pt idx="5489">
                        <c:v>-1.8898314072289901E-5</c:v>
                      </c:pt>
                      <c:pt idx="5490">
                        <c:v>-2.1983977054583801E-5</c:v>
                      </c:pt>
                      <c:pt idx="5491">
                        <c:v>-2.22941596172584E-5</c:v>
                      </c:pt>
                      <c:pt idx="5492">
                        <c:v>-2.0541829027551999E-5</c:v>
                      </c:pt>
                      <c:pt idx="5493">
                        <c:v>-1.8527964285714599E-5</c:v>
                      </c:pt>
                      <c:pt idx="5494">
                        <c:v>-1.6266431151478499E-5</c:v>
                      </c:pt>
                      <c:pt idx="5495">
                        <c:v>-1.3965494098968299E-5</c:v>
                      </c:pt>
                      <c:pt idx="5496">
                        <c:v>-1.1746500764998901E-5</c:v>
                      </c:pt>
                      <c:pt idx="5497">
                        <c:v>-9.6063713526865408E-6</c:v>
                      </c:pt>
                      <c:pt idx="5498">
                        <c:v>-7.6942361927526895E-6</c:v>
                      </c:pt>
                      <c:pt idx="5499">
                        <c:v>-6.0001402618087299E-6</c:v>
                      </c:pt>
                      <c:pt idx="5500">
                        <c:v>-4.7722679528400998E-6</c:v>
                      </c:pt>
                      <c:pt idx="5501">
                        <c:v>-5.12066395742706E-6</c:v>
                      </c:pt>
                      <c:pt idx="5502">
                        <c:v>-3.7280600562074802E-6</c:v>
                      </c:pt>
                      <c:pt idx="5503">
                        <c:v>1.59556231102007E-6</c:v>
                      </c:pt>
                      <c:pt idx="5504">
                        <c:v>6.8386917265865603E-6</c:v>
                      </c:pt>
                      <c:pt idx="5505">
                        <c:v>1.1400634909568501E-5</c:v>
                      </c:pt>
                      <c:pt idx="5506">
                        <c:v>1.53149463202165E-5</c:v>
                      </c:pt>
                      <c:pt idx="5507">
                        <c:v>1.86069333804501E-5</c:v>
                      </c:pt>
                      <c:pt idx="5508">
                        <c:v>2.2819931914291402E-5</c:v>
                      </c:pt>
                      <c:pt idx="5509">
                        <c:v>2.6452178890667199E-5</c:v>
                      </c:pt>
                      <c:pt idx="5510">
                        <c:v>2.9528700171731299E-5</c:v>
                      </c:pt>
                      <c:pt idx="5511">
                        <c:v>3.1402989494590101E-5</c:v>
                      </c:pt>
                      <c:pt idx="5512">
                        <c:v>3.2308151336157998E-5</c:v>
                      </c:pt>
                      <c:pt idx="5513">
                        <c:v>3.2600549562461402E-5</c:v>
                      </c:pt>
                      <c:pt idx="5514">
                        <c:v>3.2717684952683499E-5</c:v>
                      </c:pt>
                      <c:pt idx="5515">
                        <c:v>3.2664392409239499E-5</c:v>
                      </c:pt>
                      <c:pt idx="5516">
                        <c:v>3.1877070071919499E-5</c:v>
                      </c:pt>
                      <c:pt idx="5517">
                        <c:v>3.0192750614960099E-5</c:v>
                      </c:pt>
                      <c:pt idx="5518">
                        <c:v>2.5814905157087399E-5</c:v>
                      </c:pt>
                      <c:pt idx="5519">
                        <c:v>2.3138447130350199E-5</c:v>
                      </c:pt>
                      <c:pt idx="5520">
                        <c:v>2.2122709053053301E-5</c:v>
                      </c:pt>
                      <c:pt idx="5521">
                        <c:v>2.2157558651397001E-5</c:v>
                      </c:pt>
                      <c:pt idx="5522">
                        <c:v>2.26706770849872E-5</c:v>
                      </c:pt>
                      <c:pt idx="5523">
                        <c:v>2.3635971255115999E-5</c:v>
                      </c:pt>
                      <c:pt idx="5524">
                        <c:v>2.4523993177862701E-5</c:v>
                      </c:pt>
                      <c:pt idx="5525">
                        <c:v>2.5336893813253699E-5</c:v>
                      </c:pt>
                      <c:pt idx="5526">
                        <c:v>2.58049331992984E-5</c:v>
                      </c:pt>
                      <c:pt idx="5527">
                        <c:v>2.4749887967361498E-5</c:v>
                      </c:pt>
                      <c:pt idx="5528">
                        <c:v>2.1053954635285799E-5</c:v>
                      </c:pt>
                      <c:pt idx="5529">
                        <c:v>1.8675303635255498E-5</c:v>
                      </c:pt>
                      <c:pt idx="5530">
                        <c:v>1.7416575624358201E-5</c:v>
                      </c:pt>
                      <c:pt idx="5531">
                        <c:v>1.67874167803993E-5</c:v>
                      </c:pt>
                      <c:pt idx="5532">
                        <c:v>1.70170381029695E-5</c:v>
                      </c:pt>
                      <c:pt idx="5533">
                        <c:v>1.76277987256423E-5</c:v>
                      </c:pt>
                      <c:pt idx="5534">
                        <c:v>1.8604369525027199E-5</c:v>
                      </c:pt>
                      <c:pt idx="5535">
                        <c:v>2.0487713635793998E-5</c:v>
                      </c:pt>
                      <c:pt idx="5536">
                        <c:v>2.20407677295931E-5</c:v>
                      </c:pt>
                      <c:pt idx="5537">
                        <c:v>2.3277939666526099E-5</c:v>
                      </c:pt>
                      <c:pt idx="5538">
                        <c:v>2.3871146709433998E-5</c:v>
                      </c:pt>
                      <c:pt idx="5539">
                        <c:v>2.3783182359736801E-5</c:v>
                      </c:pt>
                      <c:pt idx="5540">
                        <c:v>2.4100707735416699E-5</c:v>
                      </c:pt>
                      <c:pt idx="5541">
                        <c:v>2.63372350491288E-5</c:v>
                      </c:pt>
                      <c:pt idx="5542">
                        <c:v>3.1461580233122402E-5</c:v>
                      </c:pt>
                      <c:pt idx="5543">
                        <c:v>3.6326664913706001E-5</c:v>
                      </c:pt>
                      <c:pt idx="5544">
                        <c:v>4.0940357947877201E-5</c:v>
                      </c:pt>
                      <c:pt idx="5545">
                        <c:v>4.4547224788210898E-5</c:v>
                      </c:pt>
                      <c:pt idx="5546">
                        <c:v>4.71432277472352E-5</c:v>
                      </c:pt>
                      <c:pt idx="5547">
                        <c:v>4.8993247960190402E-5</c:v>
                      </c:pt>
                      <c:pt idx="5548">
                        <c:v>4.96155427158874E-5</c:v>
                      </c:pt>
                      <c:pt idx="5549">
                        <c:v>4.9728552822249297E-5</c:v>
                      </c:pt>
                      <c:pt idx="5550">
                        <c:v>4.9352121074886199E-5</c:v>
                      </c:pt>
                      <c:pt idx="5551">
                        <c:v>4.7718481007626599E-5</c:v>
                      </c:pt>
                      <c:pt idx="5552">
                        <c:v>4.6173202928233299E-5</c:v>
                      </c:pt>
                      <c:pt idx="5553">
                        <c:v>4.6360838616083697E-5</c:v>
                      </c:pt>
                      <c:pt idx="5554">
                        <c:v>4.7156459444015399E-5</c:v>
                      </c:pt>
                      <c:pt idx="5555">
                        <c:v>4.7773740981649999E-5</c:v>
                      </c:pt>
                      <c:pt idx="5556">
                        <c:v>4.8219233945437899E-5</c:v>
                      </c:pt>
                      <c:pt idx="5557">
                        <c:v>4.8109328716418597E-5</c:v>
                      </c:pt>
                      <c:pt idx="5558">
                        <c:v>4.7468127176751701E-5</c:v>
                      </c:pt>
                      <c:pt idx="5559">
                        <c:v>4.5780050177037403E-5</c:v>
                      </c:pt>
                      <c:pt idx="5560">
                        <c:v>4.4220094139313397E-5</c:v>
                      </c:pt>
                      <c:pt idx="5561">
                        <c:v>4.3280948704935797E-5</c:v>
                      </c:pt>
                      <c:pt idx="5562">
                        <c:v>4.2659200199859301E-5</c:v>
                      </c:pt>
                      <c:pt idx="5563">
                        <c:v>4.2338375560005702E-5</c:v>
                      </c:pt>
                      <c:pt idx="5564">
                        <c:v>4.2095206656637199E-5</c:v>
                      </c:pt>
                      <c:pt idx="5565">
                        <c:v>4.1653316061219198E-5</c:v>
                      </c:pt>
                      <c:pt idx="5566">
                        <c:v>4.1021481915671999E-5</c:v>
                      </c:pt>
                      <c:pt idx="5567">
                        <c:v>3.9980589084338899E-5</c:v>
                      </c:pt>
                      <c:pt idx="5568">
                        <c:v>3.8552912665862799E-5</c:v>
                      </c:pt>
                      <c:pt idx="5569">
                        <c:v>3.7145901361528599E-5</c:v>
                      </c:pt>
                      <c:pt idx="5570">
                        <c:v>4.1647130391456099E-5</c:v>
                      </c:pt>
                      <c:pt idx="5571">
                        <c:v>4.8261707821394803E-5</c:v>
                      </c:pt>
                      <c:pt idx="5572">
                        <c:v>5.5474515892268803E-5</c:v>
                      </c:pt>
                      <c:pt idx="5573">
                        <c:v>6.2204208799187795E-5</c:v>
                      </c:pt>
                      <c:pt idx="5574">
                        <c:v>6.8460784343201599E-5</c:v>
                      </c:pt>
                      <c:pt idx="5575">
                        <c:v>7.2059351421246794E-5</c:v>
                      </c:pt>
                      <c:pt idx="5576">
                        <c:v>7.55858160120813E-5</c:v>
                      </c:pt>
                      <c:pt idx="5577">
                        <c:v>7.8903861465110997E-5</c:v>
                      </c:pt>
                      <c:pt idx="5578">
                        <c:v>8.20363103448082E-5</c:v>
                      </c:pt>
                      <c:pt idx="5579">
                        <c:v>8.7022162563827899E-5</c:v>
                      </c:pt>
                      <c:pt idx="5580">
                        <c:v>9.2633815415537804E-5</c:v>
                      </c:pt>
                      <c:pt idx="5581">
                        <c:v>9.8234943200490294E-5</c:v>
                      </c:pt>
                      <c:pt idx="5582" formatCode="General">
                        <c:v>1.03290813673184E-4</c:v>
                      </c:pt>
                      <c:pt idx="5583" formatCode="General">
                        <c:v>1.0782097591744901E-4</c:v>
                      </c:pt>
                      <c:pt idx="5584" formatCode="General">
                        <c:v>1.1068653455162701E-4</c:v>
                      </c:pt>
                      <c:pt idx="5585" formatCode="General">
                        <c:v>1.12828112640858E-4</c:v>
                      </c:pt>
                      <c:pt idx="5586" formatCode="General">
                        <c:v>1.12543854423018E-4</c:v>
                      </c:pt>
                      <c:pt idx="5587" formatCode="General">
                        <c:v>1.09994283416471E-4</c:v>
                      </c:pt>
                      <c:pt idx="5588" formatCode="General">
                        <c:v>1.0579244765171099E-4</c:v>
                      </c:pt>
                      <c:pt idx="5589" formatCode="General">
                        <c:v>1.031051760186E-4</c:v>
                      </c:pt>
                      <c:pt idx="5590" formatCode="General">
                        <c:v>1.01335750259622E-4</c:v>
                      </c:pt>
                      <c:pt idx="5591" formatCode="General">
                        <c:v>1.00439520583216E-4</c:v>
                      </c:pt>
                      <c:pt idx="5592" formatCode="General">
                        <c:v>1.00417606799137E-4</c:v>
                      </c:pt>
                      <c:pt idx="5593" formatCode="General">
                        <c:v>1.01068648202662E-4</c:v>
                      </c:pt>
                      <c:pt idx="5594" formatCode="General">
                        <c:v>1.0160077016893599E-4</c:v>
                      </c:pt>
                      <c:pt idx="5595" formatCode="General">
                        <c:v>1.02018600056498E-4</c:v>
                      </c:pt>
                      <c:pt idx="5596" formatCode="General">
                        <c:v>1.02063705598016E-4</c:v>
                      </c:pt>
                      <c:pt idx="5597">
                        <c:v>9.9099883627421404E-5</c:v>
                      </c:pt>
                      <c:pt idx="5598">
                        <c:v>9.6235730489777096E-5</c:v>
                      </c:pt>
                      <c:pt idx="5599">
                        <c:v>9.3470213529983406E-5</c:v>
                      </c:pt>
                      <c:pt idx="5600">
                        <c:v>9.1382300074638599E-5</c:v>
                      </c:pt>
                      <c:pt idx="5601">
                        <c:v>9.2226160226576806E-5</c:v>
                      </c:pt>
                      <c:pt idx="5602">
                        <c:v>9.3681148156504399E-5</c:v>
                      </c:pt>
                      <c:pt idx="5603">
                        <c:v>9.5192396001633699E-5</c:v>
                      </c:pt>
                      <c:pt idx="5604">
                        <c:v>9.6342120597631904E-5</c:v>
                      </c:pt>
                      <c:pt idx="5605">
                        <c:v>9.7146068345395798E-5</c:v>
                      </c:pt>
                      <c:pt idx="5606">
                        <c:v>9.7291055384346104E-5</c:v>
                      </c:pt>
                      <c:pt idx="5607">
                        <c:v>9.6242736497454797E-5</c:v>
                      </c:pt>
                      <c:pt idx="5608">
                        <c:v>9.4067251267734503E-5</c:v>
                      </c:pt>
                      <c:pt idx="5609">
                        <c:v>9.1798626102501093E-5</c:v>
                      </c:pt>
                      <c:pt idx="5610">
                        <c:v>8.9439010732762696E-5</c:v>
                      </c:pt>
                      <c:pt idx="5611">
                        <c:v>8.6543035481035198E-5</c:v>
                      </c:pt>
                      <c:pt idx="5612">
                        <c:v>8.4141562465835497E-5</c:v>
                      </c:pt>
                      <c:pt idx="5613">
                        <c:v>8.2904588090726498E-5</c:v>
                      </c:pt>
                      <c:pt idx="5614">
                        <c:v>8.2076025375935394E-5</c:v>
                      </c:pt>
                      <c:pt idx="5615">
                        <c:v>8.1543160577538396E-5</c:v>
                      </c:pt>
                      <c:pt idx="5616">
                        <c:v>8.0530466054528604E-5</c:v>
                      </c:pt>
                      <c:pt idx="5617">
                        <c:v>7.9057343095317699E-5</c:v>
                      </c:pt>
                      <c:pt idx="5618">
                        <c:v>7.6475137559176305E-5</c:v>
                      </c:pt>
                      <c:pt idx="5619">
                        <c:v>7.34167279985457E-5</c:v>
                      </c:pt>
                      <c:pt idx="5620">
                        <c:v>7.1818745586070296E-5</c:v>
                      </c:pt>
                      <c:pt idx="5621">
                        <c:v>7.1278715094845606E-5</c:v>
                      </c:pt>
                      <c:pt idx="5622">
                        <c:v>7.1053501416090694E-5</c:v>
                      </c:pt>
                      <c:pt idx="5623">
                        <c:v>7.0285054030801204E-5</c:v>
                      </c:pt>
                      <c:pt idx="5624">
                        <c:v>6.9011851772155203E-5</c:v>
                      </c:pt>
                      <c:pt idx="5625">
                        <c:v>6.9189296479050204E-5</c:v>
                      </c:pt>
                      <c:pt idx="5626">
                        <c:v>6.9201736562007503E-5</c:v>
                      </c:pt>
                      <c:pt idx="5627">
                        <c:v>6.9056009521379898E-5</c:v>
                      </c:pt>
                      <c:pt idx="5628">
                        <c:v>6.8471942129285599E-5</c:v>
                      </c:pt>
                      <c:pt idx="5629">
                        <c:v>6.6693794787060499E-5</c:v>
                      </c:pt>
                      <c:pt idx="5630">
                        <c:v>6.4695589384090703E-5</c:v>
                      </c:pt>
                      <c:pt idx="5631">
                        <c:v>6.2615669869598806E-5</c:v>
                      </c:pt>
                      <c:pt idx="5632">
                        <c:v>5.9803448271486699E-5</c:v>
                      </c:pt>
                      <c:pt idx="5633">
                        <c:v>5.62893451617586E-5</c:v>
                      </c:pt>
                      <c:pt idx="5634">
                        <c:v>5.1348390415022797E-5</c:v>
                      </c:pt>
                      <c:pt idx="5635">
                        <c:v>4.8480520275524597E-5</c:v>
                      </c:pt>
                      <c:pt idx="5636">
                        <c:v>4.6764723264809001E-5</c:v>
                      </c:pt>
                      <c:pt idx="5637">
                        <c:v>4.5454380928725502E-5</c:v>
                      </c:pt>
                      <c:pt idx="5638">
                        <c:v>4.4532979057249098E-5</c:v>
                      </c:pt>
                      <c:pt idx="5639">
                        <c:v>4.4527876621031999E-5</c:v>
                      </c:pt>
                      <c:pt idx="5640">
                        <c:v>4.46086487294625E-5</c:v>
                      </c:pt>
                      <c:pt idx="5641">
                        <c:v>4.47815112485581E-5</c:v>
                      </c:pt>
                      <c:pt idx="5642">
                        <c:v>4.6548974081301502E-5</c:v>
                      </c:pt>
                      <c:pt idx="5643">
                        <c:v>4.6828412332670401E-5</c:v>
                      </c:pt>
                      <c:pt idx="5644">
                        <c:v>4.5684503405128399E-5</c:v>
                      </c:pt>
                      <c:pt idx="5645">
                        <c:v>4.1810095168382101E-5</c:v>
                      </c:pt>
                      <c:pt idx="5646">
                        <c:v>4.0000372184848997E-5</c:v>
                      </c:pt>
                      <c:pt idx="5647">
                        <c:v>3.9362530441708299E-5</c:v>
                      </c:pt>
                      <c:pt idx="5648">
                        <c:v>3.8272442146760897E-5</c:v>
                      </c:pt>
                      <c:pt idx="5649">
                        <c:v>3.6749098928812601E-5</c:v>
                      </c:pt>
                      <c:pt idx="5650">
                        <c:v>3.4295382150183998E-5</c:v>
                      </c:pt>
                      <c:pt idx="5651">
                        <c:v>3.1532596959122402E-5</c:v>
                      </c:pt>
                      <c:pt idx="5652">
                        <c:v>3.0427261730873301E-5</c:v>
                      </c:pt>
                      <c:pt idx="5653">
                        <c:v>2.9385566006956799E-5</c:v>
                      </c:pt>
                      <c:pt idx="5654">
                        <c:v>2.8364823071551E-5</c:v>
                      </c:pt>
                      <c:pt idx="5655">
                        <c:v>2.7373571650159101E-5</c:v>
                      </c:pt>
                      <c:pt idx="5656">
                        <c:v>2.8126085822101898E-5</c:v>
                      </c:pt>
                      <c:pt idx="5657">
                        <c:v>2.8741023876174598E-5</c:v>
                      </c:pt>
                      <c:pt idx="5658">
                        <c:v>2.9217272434477801E-5</c:v>
                      </c:pt>
                      <c:pt idx="5659">
                        <c:v>2.82915959308327E-5</c:v>
                      </c:pt>
                      <c:pt idx="5660">
                        <c:v>2.6639453402854399E-5</c:v>
                      </c:pt>
                      <c:pt idx="5661">
                        <c:v>2.69997270859957E-5</c:v>
                      </c:pt>
                      <c:pt idx="5662">
                        <c:v>3.0582386257861802E-5</c:v>
                      </c:pt>
                      <c:pt idx="5663">
                        <c:v>3.6911584784282297E-5</c:v>
                      </c:pt>
                      <c:pt idx="5664">
                        <c:v>4.4670408838726699E-5</c:v>
                      </c:pt>
                      <c:pt idx="5665">
                        <c:v>5.1887242898914198E-5</c:v>
                      </c:pt>
                      <c:pt idx="5666">
                        <c:v>5.8587408972612002E-5</c:v>
                      </c:pt>
                      <c:pt idx="5667">
                        <c:v>6.4614625781477894E-5</c:v>
                      </c:pt>
                      <c:pt idx="5668">
                        <c:v>6.9689544858483204E-5</c:v>
                      </c:pt>
                      <c:pt idx="5669">
                        <c:v>7.4163971245886899E-5</c:v>
                      </c:pt>
                      <c:pt idx="5670">
                        <c:v>7.8275459571946205E-5</c:v>
                      </c:pt>
                      <c:pt idx="5671">
                        <c:v>8.2037324735895306E-5</c:v>
                      </c:pt>
                      <c:pt idx="5672">
                        <c:v>8.5072255656163897E-5</c:v>
                      </c:pt>
                      <c:pt idx="5673">
                        <c:v>8.8748813071822595E-5</c:v>
                      </c:pt>
                      <c:pt idx="5674">
                        <c:v>9.3597382097771695E-5</c:v>
                      </c:pt>
                      <c:pt idx="5675">
                        <c:v>9.93392006998017E-5</c:v>
                      </c:pt>
                      <c:pt idx="5676" formatCode="General">
                        <c:v>1.05057722348157E-4</c:v>
                      </c:pt>
                      <c:pt idx="5677" formatCode="General">
                        <c:v>1.10493187291138E-4</c:v>
                      </c:pt>
                      <c:pt idx="5678" formatCode="General">
                        <c:v>1.1563747813924799E-4</c:v>
                      </c:pt>
                      <c:pt idx="5679" formatCode="General">
                        <c:v>1.20505056376876E-4</c:v>
                      </c:pt>
                      <c:pt idx="5680" formatCode="General">
                        <c:v>1.2503149557838701E-4</c:v>
                      </c:pt>
                      <c:pt idx="5681" formatCode="General">
                        <c:v>1.27194646321679E-4</c:v>
                      </c:pt>
                      <c:pt idx="5682" formatCode="General">
                        <c:v>1.28019701938003E-4</c:v>
                      </c:pt>
                      <c:pt idx="5683" formatCode="General">
                        <c:v>1.2740046892305401E-4</c:v>
                      </c:pt>
                      <c:pt idx="5684" formatCode="General">
                        <c:v>1.2564153529526001E-4</c:v>
                      </c:pt>
                      <c:pt idx="5685" formatCode="General">
                        <c:v>1.25010253376122E-4</c:v>
                      </c:pt>
                      <c:pt idx="5686" formatCode="General">
                        <c:v>1.2397363418441E-4</c:v>
                      </c:pt>
                      <c:pt idx="5687" formatCode="General">
                        <c:v>1.22543683394388E-4</c:v>
                      </c:pt>
                      <c:pt idx="5688" formatCode="General">
                        <c:v>1.1949187647978199E-4</c:v>
                      </c:pt>
                      <c:pt idx="5689" formatCode="General">
                        <c:v>1.1287974442100399E-4</c:v>
                      </c:pt>
                      <c:pt idx="5690" formatCode="General">
                        <c:v>1.04642218714581E-4</c:v>
                      </c:pt>
                      <c:pt idx="5691">
                        <c:v>9.8687874206353506E-5</c:v>
                      </c:pt>
                      <c:pt idx="5692">
                        <c:v>9.3936468520903501E-5</c:v>
                      </c:pt>
                      <c:pt idx="5693">
                        <c:v>8.9393138452958302E-5</c:v>
                      </c:pt>
                      <c:pt idx="5694">
                        <c:v>8.5049837628622E-5</c:v>
                      </c:pt>
                      <c:pt idx="5695">
                        <c:v>8.1331779731071103E-5</c:v>
                      </c:pt>
                      <c:pt idx="5696">
                        <c:v>7.79339300590542E-5</c:v>
                      </c:pt>
                      <c:pt idx="5697">
                        <c:v>7.4443418066228993E-5</c:v>
                      </c:pt>
                      <c:pt idx="5698">
                        <c:v>7.08604932549148E-5</c:v>
                      </c:pt>
                      <c:pt idx="5699">
                        <c:v>6.6485677468720497E-5</c:v>
                      </c:pt>
                      <c:pt idx="5700">
                        <c:v>6.0787102672104203E-5</c:v>
                      </c:pt>
                      <c:pt idx="5701">
                        <c:v>5.3368394552573401E-5</c:v>
                      </c:pt>
                      <c:pt idx="5702">
                        <c:v>4.6930974821924103E-5</c:v>
                      </c:pt>
                      <c:pt idx="5703">
                        <c:v>4.2426084688265301E-5</c:v>
                      </c:pt>
                      <c:pt idx="5704">
                        <c:v>3.9015853954050198E-5</c:v>
                      </c:pt>
                      <c:pt idx="5705">
                        <c:v>3.6641969583858097E-5</c:v>
                      </c:pt>
                      <c:pt idx="5706">
                        <c:v>3.4651515219628697E-5</c:v>
                      </c:pt>
                      <c:pt idx="5707">
                        <c:v>3.3675649489579501E-5</c:v>
                      </c:pt>
                      <c:pt idx="5708">
                        <c:v>3.3654239515985401E-5</c:v>
                      </c:pt>
                      <c:pt idx="5709">
                        <c:v>3.28758104686214E-5</c:v>
                      </c:pt>
                      <c:pt idx="5710">
                        <c:v>3.1371562814204002E-5</c:v>
                      </c:pt>
                      <c:pt idx="5711">
                        <c:v>2.82025206029018E-5</c:v>
                      </c:pt>
                      <c:pt idx="5712">
                        <c:v>2.2537593830202599E-5</c:v>
                      </c:pt>
                      <c:pt idx="5713">
                        <c:v>1.7649000249309501E-5</c:v>
                      </c:pt>
                      <c:pt idx="5714">
                        <c:v>1.30528440968053E-5</c:v>
                      </c:pt>
                      <c:pt idx="5715">
                        <c:v>8.7389979553721803E-6</c:v>
                      </c:pt>
                      <c:pt idx="5716">
                        <c:v>5.3812004306002002E-6</c:v>
                      </c:pt>
                      <c:pt idx="5717">
                        <c:v>3.1985659527373201E-6</c:v>
                      </c:pt>
                      <c:pt idx="5718">
                        <c:v>3.0846568201187002E-6</c:v>
                      </c:pt>
                      <c:pt idx="5719">
                        <c:v>3.5244050750462001E-6</c:v>
                      </c:pt>
                      <c:pt idx="5720">
                        <c:v>3.9926523624272499E-6</c:v>
                      </c:pt>
                      <c:pt idx="5721">
                        <c:v>4.4861660300123202E-6</c:v>
                      </c:pt>
                      <c:pt idx="5722">
                        <c:v>4.7315113554145601E-6</c:v>
                      </c:pt>
                      <c:pt idx="5723">
                        <c:v>4.7376827859472099E-6</c:v>
                      </c:pt>
                      <c:pt idx="5724">
                        <c:v>3.7165765594561602E-6</c:v>
                      </c:pt>
                      <c:pt idx="5725">
                        <c:v>-5.4910286432700901E-7</c:v>
                      </c:pt>
                      <c:pt idx="5726">
                        <c:v>-2.64800365286509E-6</c:v>
                      </c:pt>
                      <c:pt idx="5727">
                        <c:v>-4.3820427304016498E-6</c:v>
                      </c:pt>
                      <c:pt idx="5728">
                        <c:v>-5.7587327770431803E-6</c:v>
                      </c:pt>
                      <c:pt idx="5729">
                        <c:v>-4.9343238717459203E-6</c:v>
                      </c:pt>
                      <c:pt idx="5730">
                        <c:v>-4.0217714972907301E-6</c:v>
                      </c:pt>
                      <c:pt idx="5731">
                        <c:v>-3.01666469331798E-6</c:v>
                      </c:pt>
                      <c:pt idx="5732">
                        <c:v>-3.5260560824080499E-7</c:v>
                      </c:pt>
                      <c:pt idx="5733">
                        <c:v>3.7916019073101001E-6</c:v>
                      </c:pt>
                      <c:pt idx="5734">
                        <c:v>8.3842166811547402E-6</c:v>
                      </c:pt>
                      <c:pt idx="5735">
                        <c:v>1.30335957038015E-5</c:v>
                      </c:pt>
                      <c:pt idx="5736">
                        <c:v>1.7757294757673699E-5</c:v>
                      </c:pt>
                      <c:pt idx="5737">
                        <c:v>2.5734576284325999E-5</c:v>
                      </c:pt>
                      <c:pt idx="5738">
                        <c:v>3.3844010165870902E-5</c:v>
                      </c:pt>
                      <c:pt idx="5739">
                        <c:v>4.2077208089090098E-5</c:v>
                      </c:pt>
                      <c:pt idx="5740">
                        <c:v>5.0121267302545397E-5</c:v>
                      </c:pt>
                      <c:pt idx="5741">
                        <c:v>5.7526498262228099E-5</c:v>
                      </c:pt>
                      <c:pt idx="5742">
                        <c:v>6.4320365809148293E-5</c:v>
                      </c:pt>
                      <c:pt idx="5743">
                        <c:v>6.9855682748928805E-5</c:v>
                      </c:pt>
                      <c:pt idx="5744">
                        <c:v>7.3715732273964998E-5</c:v>
                      </c:pt>
                      <c:pt idx="5745">
                        <c:v>7.6370065821784196E-5</c:v>
                      </c:pt>
                      <c:pt idx="5746">
                        <c:v>7.7147173469365701E-5</c:v>
                      </c:pt>
                      <c:pt idx="5747">
                        <c:v>7.7014807038790794E-5</c:v>
                      </c:pt>
                      <c:pt idx="5748">
                        <c:v>7.7192835228217496E-5</c:v>
                      </c:pt>
                      <c:pt idx="5749">
                        <c:v>7.7602720264314899E-5</c:v>
                      </c:pt>
                      <c:pt idx="5750">
                        <c:v>7.8229982345594395E-5</c:v>
                      </c:pt>
                      <c:pt idx="5751">
                        <c:v>7.8791880831126799E-5</c:v>
                      </c:pt>
                      <c:pt idx="5752">
                        <c:v>7.9287395000955801E-5</c:v>
                      </c:pt>
                      <c:pt idx="5753">
                        <c:v>7.9097432621821998E-5</c:v>
                      </c:pt>
                      <c:pt idx="5754">
                        <c:v>8.1443545281802498E-5</c:v>
                      </c:pt>
                      <c:pt idx="5755">
                        <c:v>8.4823518020282198E-5</c:v>
                      </c:pt>
                      <c:pt idx="5756">
                        <c:v>8.7583189189530597E-5</c:v>
                      </c:pt>
                      <c:pt idx="5757">
                        <c:v>8.9748575084493395E-5</c:v>
                      </c:pt>
                      <c:pt idx="5758">
                        <c:v>9.0626463091216601E-5</c:v>
                      </c:pt>
                      <c:pt idx="5759">
                        <c:v>9.0073823061954098E-5</c:v>
                      </c:pt>
                      <c:pt idx="5760">
                        <c:v>9.0458814773666498E-5</c:v>
                      </c:pt>
                      <c:pt idx="5761">
                        <c:v>9.0384360080802002E-5</c:v>
                      </c:pt>
                      <c:pt idx="5762">
                        <c:v>8.9866842268875803E-5</c:v>
                      </c:pt>
                      <c:pt idx="5763">
                        <c:v>8.7933488261863801E-5</c:v>
                      </c:pt>
                      <c:pt idx="5764">
                        <c:v>8.5718686155276702E-5</c:v>
                      </c:pt>
                      <c:pt idx="5765">
                        <c:v>8.6399987190330997E-5</c:v>
                      </c:pt>
                      <c:pt idx="5766">
                        <c:v>8.7527060831836304E-5</c:v>
                      </c:pt>
                      <c:pt idx="5767">
                        <c:v>8.9072062711698495E-5</c:v>
                      </c:pt>
                      <c:pt idx="5768">
                        <c:v>9.0046320044871706E-5</c:v>
                      </c:pt>
                      <c:pt idx="5769">
                        <c:v>9.0474300242712706E-5</c:v>
                      </c:pt>
                      <c:pt idx="5770">
                        <c:v>8.9784954591362506E-5</c:v>
                      </c:pt>
                      <c:pt idx="5771">
                        <c:v>8.4758096771199795E-5</c:v>
                      </c:pt>
                      <c:pt idx="5772">
                        <c:v>7.7616291703364599E-5</c:v>
                      </c:pt>
                      <c:pt idx="5773">
                        <c:v>6.90512732307127E-5</c:v>
                      </c:pt>
                      <c:pt idx="5774">
                        <c:v>6.2986710365880102E-5</c:v>
                      </c:pt>
                      <c:pt idx="5775">
                        <c:v>6.3399832994015E-5</c:v>
                      </c:pt>
                      <c:pt idx="5776">
                        <c:v>6.3401422740408297E-5</c:v>
                      </c:pt>
                      <c:pt idx="5777">
                        <c:v>6.3006094983549197E-5</c:v>
                      </c:pt>
                      <c:pt idx="5778">
                        <c:v>6.1460723090403795E-5</c:v>
                      </c:pt>
                      <c:pt idx="5779">
                        <c:v>5.6197229034215703E-5</c:v>
                      </c:pt>
                      <c:pt idx="5780">
                        <c:v>4.9748402959542103E-5</c:v>
                      </c:pt>
                      <c:pt idx="5781">
                        <c:v>4.3236737583367197E-5</c:v>
                      </c:pt>
                      <c:pt idx="5782">
                        <c:v>3.9005003420221798E-5</c:v>
                      </c:pt>
                      <c:pt idx="5783">
                        <c:v>3.5834491853859998E-5</c:v>
                      </c:pt>
                      <c:pt idx="5784">
                        <c:v>3.3675918617545203E-5</c:v>
                      </c:pt>
                      <c:pt idx="5785">
                        <c:v>3.28912213097265E-5</c:v>
                      </c:pt>
                      <c:pt idx="5786">
                        <c:v>3.35287722535536E-5</c:v>
                      </c:pt>
                      <c:pt idx="5787">
                        <c:v>3.4549252543113501E-5</c:v>
                      </c:pt>
                      <c:pt idx="5788">
                        <c:v>3.5246201371613199E-5</c:v>
                      </c:pt>
                      <c:pt idx="5789">
                        <c:v>3.5634403094800897E-5</c:v>
                      </c:pt>
                      <c:pt idx="5790">
                        <c:v>3.5496254995629599E-5</c:v>
                      </c:pt>
                      <c:pt idx="5791">
                        <c:v>3.4839223895003499E-5</c:v>
                      </c:pt>
                      <c:pt idx="5792">
                        <c:v>3.0780299148417199E-5</c:v>
                      </c:pt>
                      <c:pt idx="5793">
                        <c:v>2.7443180303066E-5</c:v>
                      </c:pt>
                      <c:pt idx="5794">
                        <c:v>2.4926404708659599E-5</c:v>
                      </c:pt>
                      <c:pt idx="5795">
                        <c:v>2.26822700360259E-5</c:v>
                      </c:pt>
                      <c:pt idx="5796">
                        <c:v>2.06967374517936E-5</c:v>
                      </c:pt>
                      <c:pt idx="5797">
                        <c:v>1.8861768199517302E-5</c:v>
                      </c:pt>
                      <c:pt idx="5798">
                        <c:v>1.8507305140450201E-5</c:v>
                      </c:pt>
                      <c:pt idx="5799">
                        <c:v>1.84864808971944E-5</c:v>
                      </c:pt>
                      <c:pt idx="5800">
                        <c:v>2.02179921969401E-5</c:v>
                      </c:pt>
                      <c:pt idx="5801">
                        <c:v>2.23575280056027E-5</c:v>
                      </c:pt>
                      <c:pt idx="5802">
                        <c:v>2.44587494680351E-5</c:v>
                      </c:pt>
                      <c:pt idx="5803">
                        <c:v>2.56598885487449E-5</c:v>
                      </c:pt>
                      <c:pt idx="5804">
                        <c:v>2.5998895340599899E-5</c:v>
                      </c:pt>
                      <c:pt idx="5805">
                        <c:v>2.4665938279949699E-5</c:v>
                      </c:pt>
                      <c:pt idx="5806">
                        <c:v>2.3451085584196E-5</c:v>
                      </c:pt>
                      <c:pt idx="5807">
                        <c:v>2.4383690740973602E-5</c:v>
                      </c:pt>
                      <c:pt idx="5808">
                        <c:v>2.5168821359104002E-5</c:v>
                      </c:pt>
                      <c:pt idx="5809">
                        <c:v>2.5810747316374699E-5</c:v>
                      </c:pt>
                      <c:pt idx="5810">
                        <c:v>2.5683618018608499E-5</c:v>
                      </c:pt>
                      <c:pt idx="5811">
                        <c:v>2.2674101873854001E-5</c:v>
                      </c:pt>
                      <c:pt idx="5812">
                        <c:v>1.78573379231223E-5</c:v>
                      </c:pt>
                      <c:pt idx="5813">
                        <c:v>1.4116505927196499E-5</c:v>
                      </c:pt>
                      <c:pt idx="5814">
                        <c:v>1.31730142679643E-5</c:v>
                      </c:pt>
                      <c:pt idx="5815">
                        <c:v>1.2902269368410599E-5</c:v>
                      </c:pt>
                      <c:pt idx="5816">
                        <c:v>1.24692932293605E-5</c:v>
                      </c:pt>
                      <c:pt idx="5817">
                        <c:v>1.18806257004756E-5</c:v>
                      </c:pt>
                      <c:pt idx="5818">
                        <c:v>1.07631811912243E-5</c:v>
                      </c:pt>
                      <c:pt idx="5819">
                        <c:v>8.6594648871418196E-6</c:v>
                      </c:pt>
                      <c:pt idx="5820">
                        <c:v>7.6612918421736592E-6</c:v>
                      </c:pt>
                      <c:pt idx="5821">
                        <c:v>6.9807681656203396E-6</c:v>
                      </c:pt>
                      <c:pt idx="5822">
                        <c:v>6.1510049064979502E-6</c:v>
                      </c:pt>
                      <c:pt idx="5823">
                        <c:v>5.1831291636906804E-6</c:v>
                      </c:pt>
                      <c:pt idx="5824">
                        <c:v>4.7071019451247798E-6</c:v>
                      </c:pt>
                      <c:pt idx="5825">
                        <c:v>6.1274870301298899E-6</c:v>
                      </c:pt>
                      <c:pt idx="5826">
                        <c:v>7.8882725354633198E-6</c:v>
                      </c:pt>
                      <c:pt idx="5827">
                        <c:v>9.5898027690649804E-6</c:v>
                      </c:pt>
                      <c:pt idx="5828">
                        <c:v>1.0849739157468901E-5</c:v>
                      </c:pt>
                      <c:pt idx="5829">
                        <c:v>1.16874992811809E-5</c:v>
                      </c:pt>
                      <c:pt idx="5830">
                        <c:v>1.1725212382561499E-5</c:v>
                      </c:pt>
                      <c:pt idx="5831">
                        <c:v>9.3703020431737398E-6</c:v>
                      </c:pt>
                      <c:pt idx="5832">
                        <c:v>7.6086668306226199E-6</c:v>
                      </c:pt>
                      <c:pt idx="5833">
                        <c:v>6.12785077753751E-6</c:v>
                      </c:pt>
                      <c:pt idx="5834">
                        <c:v>4.6746146423692696E-6</c:v>
                      </c:pt>
                      <c:pt idx="5835">
                        <c:v>3.2462088068446002E-6</c:v>
                      </c:pt>
                      <c:pt idx="5836">
                        <c:v>1.5927387687934601E-6</c:v>
                      </c:pt>
                      <c:pt idx="5837">
                        <c:v>-1.7746060818503E-6</c:v>
                      </c:pt>
                      <c:pt idx="5838">
                        <c:v>9.45800120301188E-7</c:v>
                      </c:pt>
                      <c:pt idx="5839">
                        <c:v>4.0327785127403997E-6</c:v>
                      </c:pt>
                      <c:pt idx="5840">
                        <c:v>7.1846391013592903E-6</c:v>
                      </c:pt>
                      <c:pt idx="5841">
                        <c:v>1.02472736768028E-5</c:v>
                      </c:pt>
                      <c:pt idx="5842">
                        <c:v>1.1575682759044101E-5</c:v>
                      </c:pt>
                      <c:pt idx="5843">
                        <c:v>1.12634992803094E-5</c:v>
                      </c:pt>
                      <c:pt idx="5844">
                        <c:v>1.10516580024165E-5</c:v>
                      </c:pt>
                      <c:pt idx="5845">
                        <c:v>1.09386428353636E-5</c:v>
                      </c:pt>
                      <c:pt idx="5846">
                        <c:v>1.1399940765817301E-5</c:v>
                      </c:pt>
                      <c:pt idx="5847">
                        <c:v>1.2405066842666101E-5</c:v>
                      </c:pt>
                      <c:pt idx="5848">
                        <c:v>1.3924815533584301E-5</c:v>
                      </c:pt>
                      <c:pt idx="5849">
                        <c:v>1.5509714559081102E-5</c:v>
                      </c:pt>
                      <c:pt idx="5850">
                        <c:v>1.70317460973468E-5</c:v>
                      </c:pt>
                      <c:pt idx="5851">
                        <c:v>1.84914006585419E-5</c:v>
                      </c:pt>
                      <c:pt idx="5852">
                        <c:v>1.94177703734595E-5</c:v>
                      </c:pt>
                      <c:pt idx="5853">
                        <c:v>1.9829623131667199E-5</c:v>
                      </c:pt>
                      <c:pt idx="5854">
                        <c:v>1.85329249597958E-5</c:v>
                      </c:pt>
                      <c:pt idx="5855">
                        <c:v>1.8993967461398099E-5</c:v>
                      </c:pt>
                      <c:pt idx="5856">
                        <c:v>1.96801410987048E-5</c:v>
                      </c:pt>
                      <c:pt idx="5857">
                        <c:v>2.0335417325078301E-5</c:v>
                      </c:pt>
                      <c:pt idx="5858">
                        <c:v>2.0960966390728199E-5</c:v>
                      </c:pt>
                      <c:pt idx="5859">
                        <c:v>2.1455026409735601E-5</c:v>
                      </c:pt>
                      <c:pt idx="5860">
                        <c:v>2.1823449357154599E-5</c:v>
                      </c:pt>
                      <c:pt idx="5861">
                        <c:v>2.19790413937817E-5</c:v>
                      </c:pt>
                      <c:pt idx="5862">
                        <c:v>2.2606800689257399E-5</c:v>
                      </c:pt>
                      <c:pt idx="5863">
                        <c:v>2.3684814924305099E-5</c:v>
                      </c:pt>
                      <c:pt idx="5864">
                        <c:v>2.5324290899619199E-5</c:v>
                      </c:pt>
                      <c:pt idx="5865">
                        <c:v>2.7449356085814099E-5</c:v>
                      </c:pt>
                      <c:pt idx="5866">
                        <c:v>3.0037712359310998E-5</c:v>
                      </c:pt>
                      <c:pt idx="5867">
                        <c:v>3.3277203892740697E-5</c:v>
                      </c:pt>
                      <c:pt idx="5868">
                        <c:v>3.5988251529832297E-5</c:v>
                      </c:pt>
                      <c:pt idx="5869">
                        <c:v>3.8192426948216903E-5</c:v>
                      </c:pt>
                      <c:pt idx="5870">
                        <c:v>3.9221095261531603E-5</c:v>
                      </c:pt>
                      <c:pt idx="5871">
                        <c:v>3.8670664467357798E-5</c:v>
                      </c:pt>
                      <c:pt idx="5872">
                        <c:v>3.7860295579915097E-5</c:v>
                      </c:pt>
                      <c:pt idx="5873">
                        <c:v>3.6800734884300697E-5</c:v>
                      </c:pt>
                      <c:pt idx="5874">
                        <c:v>3.5173161544485502E-5</c:v>
                      </c:pt>
                      <c:pt idx="5875">
                        <c:v>3.2398703405722101E-5</c:v>
                      </c:pt>
                      <c:pt idx="5876">
                        <c:v>2.85837204648819E-5</c:v>
                      </c:pt>
                      <c:pt idx="5877">
                        <c:v>2.5108467741915699E-5</c:v>
                      </c:pt>
                      <c:pt idx="5878">
                        <c:v>2.4846084951147098E-5</c:v>
                      </c:pt>
                      <c:pt idx="5879">
                        <c:v>2.48117044852933E-5</c:v>
                      </c:pt>
                      <c:pt idx="5880">
                        <c:v>2.4711088897837701E-5</c:v>
                      </c:pt>
                      <c:pt idx="5881">
                        <c:v>2.4543511076544199E-5</c:v>
                      </c:pt>
                      <c:pt idx="5882">
                        <c:v>2.3811747798309799E-5</c:v>
                      </c:pt>
                      <c:pt idx="5883">
                        <c:v>2.2303544113634201E-5</c:v>
                      </c:pt>
                      <c:pt idx="5884">
                        <c:v>2.00733676307892E-5</c:v>
                      </c:pt>
                      <c:pt idx="5885">
                        <c:v>1.9909383667981901E-5</c:v>
                      </c:pt>
                      <c:pt idx="5886">
                        <c:v>2.0198520341773201E-5</c:v>
                      </c:pt>
                      <c:pt idx="5887">
                        <c:v>2.05501348579174E-5</c:v>
                      </c:pt>
                      <c:pt idx="5888">
                        <c:v>2.0376089983994901E-5</c:v>
                      </c:pt>
                      <c:pt idx="5889">
                        <c:v>1.9712678805460199E-5</c:v>
                      </c:pt>
                      <c:pt idx="5890">
                        <c:v>2.05220482938719E-5</c:v>
                      </c:pt>
                      <c:pt idx="5891">
                        <c:v>2.21601589724519E-5</c:v>
                      </c:pt>
                      <c:pt idx="5892">
                        <c:v>2.3908706709931801E-5</c:v>
                      </c:pt>
                      <c:pt idx="5893">
                        <c:v>2.5108800014806901E-5</c:v>
                      </c:pt>
                      <c:pt idx="5894">
                        <c:v>2.5783342810657201E-5</c:v>
                      </c:pt>
                      <c:pt idx="5895">
                        <c:v>2.5298759825190201E-5</c:v>
                      </c:pt>
                      <c:pt idx="5896">
                        <c:v>2.27487486520213E-5</c:v>
                      </c:pt>
                      <c:pt idx="5897">
                        <c:v>2.02263535033988E-5</c:v>
                      </c:pt>
                      <c:pt idx="5898">
                        <c:v>1.65703811383144E-5</c:v>
                      </c:pt>
                      <c:pt idx="5899">
                        <c:v>1.38807206147911E-5</c:v>
                      </c:pt>
                      <c:pt idx="5900">
                        <c:v>1.22064140876716E-5</c:v>
                      </c:pt>
                      <c:pt idx="5901">
                        <c:v>1.27047135086047E-5</c:v>
                      </c:pt>
                      <c:pt idx="5902">
                        <c:v>1.4048588838877901E-5</c:v>
                      </c:pt>
                      <c:pt idx="5903">
                        <c:v>1.55655511986442E-5</c:v>
                      </c:pt>
                      <c:pt idx="5904">
                        <c:v>1.7247770614616599E-5</c:v>
                      </c:pt>
                      <c:pt idx="5905">
                        <c:v>1.9197173664180299E-5</c:v>
                      </c:pt>
                      <c:pt idx="5906">
                        <c:v>2.15331295748403E-5</c:v>
                      </c:pt>
                      <c:pt idx="5907">
                        <c:v>2.49416174018257E-5</c:v>
                      </c:pt>
                      <c:pt idx="5908">
                        <c:v>2.8722902145238E-5</c:v>
                      </c:pt>
                      <c:pt idx="5909">
                        <c:v>3.2856550933066602E-5</c:v>
                      </c:pt>
                      <c:pt idx="5910">
                        <c:v>3.6980205132962898E-5</c:v>
                      </c:pt>
                      <c:pt idx="5911">
                        <c:v>4.0669207224993499E-5</c:v>
                      </c:pt>
                      <c:pt idx="5912">
                        <c:v>4.3941185522566099E-5</c:v>
                      </c:pt>
                      <c:pt idx="5913">
                        <c:v>4.6382085616182998E-5</c:v>
                      </c:pt>
                      <c:pt idx="5914">
                        <c:v>4.6440394305969897E-5</c:v>
                      </c:pt>
                      <c:pt idx="5915">
                        <c:v>4.6558711673148503E-5</c:v>
                      </c:pt>
                      <c:pt idx="5916">
                        <c:v>4.6526753386901402E-5</c:v>
                      </c:pt>
                      <c:pt idx="5917">
                        <c:v>4.6355102060531297E-5</c:v>
                      </c:pt>
                      <c:pt idx="5918">
                        <c:v>4.6811081328559301E-5</c:v>
                      </c:pt>
                      <c:pt idx="5919">
                        <c:v>4.7386917577246298E-5</c:v>
                      </c:pt>
                      <c:pt idx="5920">
                        <c:v>4.76125545342843E-5</c:v>
                      </c:pt>
                      <c:pt idx="5921">
                        <c:v>4.7506352975085801E-5</c:v>
                      </c:pt>
                      <c:pt idx="5922">
                        <c:v>4.7272010681621302E-5</c:v>
                      </c:pt>
                      <c:pt idx="5923">
                        <c:v>4.6914156926085697E-5</c:v>
                      </c:pt>
                      <c:pt idx="5924">
                        <c:v>4.5915450361972402E-5</c:v>
                      </c:pt>
                      <c:pt idx="5925">
                        <c:v>4.4299314549338403E-5</c:v>
                      </c:pt>
                      <c:pt idx="5926">
                        <c:v>4.0851606310582401E-5</c:v>
                      </c:pt>
                      <c:pt idx="5927">
                        <c:v>3.8576331035541797E-5</c:v>
                      </c:pt>
                      <c:pt idx="5928">
                        <c:v>3.7706202278914702E-5</c:v>
                      </c:pt>
                      <c:pt idx="5929">
                        <c:v>3.68603777411751E-5</c:v>
                      </c:pt>
                      <c:pt idx="5930">
                        <c:v>3.6032750956208699E-5</c:v>
                      </c:pt>
                      <c:pt idx="5931">
                        <c:v>3.4375427719613602E-5</c:v>
                      </c:pt>
                      <c:pt idx="5932">
                        <c:v>3.2709420121124197E-5</c:v>
                      </c:pt>
                      <c:pt idx="5933">
                        <c:v>3.1033577538346898E-5</c:v>
                      </c:pt>
                      <c:pt idx="5934">
                        <c:v>2.9163407384204101E-5</c:v>
                      </c:pt>
                      <c:pt idx="5935">
                        <c:v>2.5597743672379498E-5</c:v>
                      </c:pt>
                      <c:pt idx="5936">
                        <c:v>2.1870837104356701E-5</c:v>
                      </c:pt>
                      <c:pt idx="5937">
                        <c:v>1.79874209217051E-5</c:v>
                      </c:pt>
                      <c:pt idx="5938">
                        <c:v>1.34864377366397E-5</c:v>
                      </c:pt>
                      <c:pt idx="5939">
                        <c:v>1.0909900078211801E-5</c:v>
                      </c:pt>
                      <c:pt idx="5940">
                        <c:v>9.5939036781075399E-6</c:v>
                      </c:pt>
                      <c:pt idx="5941">
                        <c:v>9.2187215920954402E-6</c:v>
                      </c:pt>
                      <c:pt idx="5942">
                        <c:v>9.7627002962306496E-6</c:v>
                      </c:pt>
                      <c:pt idx="5943">
                        <c:v>1.0368652924150699E-5</c:v>
                      </c:pt>
                      <c:pt idx="5944">
                        <c:v>1.07062576027817E-5</c:v>
                      </c:pt>
                      <c:pt idx="5945">
                        <c:v>1.07936627015516E-5</c:v>
                      </c:pt>
                      <c:pt idx="5946">
                        <c:v>1.1750800222893199E-5</c:v>
                      </c:pt>
                      <c:pt idx="5947">
                        <c:v>1.35285904233153E-5</c:v>
                      </c:pt>
                      <c:pt idx="5948">
                        <c:v>1.52479082961029E-5</c:v>
                      </c:pt>
                      <c:pt idx="5949">
                        <c:v>1.6536087187778799E-5</c:v>
                      </c:pt>
                      <c:pt idx="5950">
                        <c:v>1.7403672649772398E-5</c:v>
                      </c:pt>
                      <c:pt idx="5951">
                        <c:v>1.6273787799587401E-5</c:v>
                      </c:pt>
                      <c:pt idx="5952">
                        <c:v>1.6347865683066001E-5</c:v>
                      </c:pt>
                      <c:pt idx="5953">
                        <c:v>1.9112061051197402E-5</c:v>
                      </c:pt>
                      <c:pt idx="5954">
                        <c:v>2.17598652074717E-5</c:v>
                      </c:pt>
                      <c:pt idx="5955">
                        <c:v>2.4209320585469499E-5</c:v>
                      </c:pt>
                      <c:pt idx="5956">
                        <c:v>2.6469627078088901E-5</c:v>
                      </c:pt>
                      <c:pt idx="5957">
                        <c:v>2.8444273246661101E-5</c:v>
                      </c:pt>
                      <c:pt idx="5958">
                        <c:v>2.7217881959002999E-5</c:v>
                      </c:pt>
                      <c:pt idx="5959">
                        <c:v>2.3698340595147899E-5</c:v>
                      </c:pt>
                      <c:pt idx="5960">
                        <c:v>2.0490053281279601E-5</c:v>
                      </c:pt>
                      <c:pt idx="5961">
                        <c:v>1.7278822446828801E-5</c:v>
                      </c:pt>
                      <c:pt idx="5962">
                        <c:v>1.40678046351007E-5</c:v>
                      </c:pt>
                      <c:pt idx="5963">
                        <c:v>1.1295193077156899E-5</c:v>
                      </c:pt>
                      <c:pt idx="5964">
                        <c:v>8.5365522224125807E-6</c:v>
                      </c:pt>
                      <c:pt idx="5965">
                        <c:v>5.7860463124070099E-6</c:v>
                      </c:pt>
                      <c:pt idx="5966">
                        <c:v>2.4218703197838101E-6</c:v>
                      </c:pt>
                      <c:pt idx="5967">
                        <c:v>-1.78203707146886E-6</c:v>
                      </c:pt>
                      <c:pt idx="5968">
                        <c:v>-5.95308662890997E-6</c:v>
                      </c:pt>
                      <c:pt idx="5969">
                        <c:v>-9.5459465659759605E-6</c:v>
                      </c:pt>
                      <c:pt idx="5970">
                        <c:v>-1.2955774571014599E-5</c:v>
                      </c:pt>
                      <c:pt idx="5971">
                        <c:v>-1.6179529517105899E-5</c:v>
                      </c:pt>
                      <c:pt idx="5972">
                        <c:v>-1.7326859462867201E-5</c:v>
                      </c:pt>
                      <c:pt idx="5973">
                        <c:v>-1.7846732361855E-5</c:v>
                      </c:pt>
                      <c:pt idx="5974">
                        <c:v>-1.86995304492745E-5</c:v>
                      </c:pt>
                      <c:pt idx="5975">
                        <c:v>-1.9870740022773801E-5</c:v>
                      </c:pt>
                      <c:pt idx="5976">
                        <c:v>-2.1636485427499301E-5</c:v>
                      </c:pt>
                      <c:pt idx="5977">
                        <c:v>-2.29102846329922E-5</c:v>
                      </c:pt>
                      <c:pt idx="5978">
                        <c:v>-2.4110193475528101E-5</c:v>
                      </c:pt>
                      <c:pt idx="5979">
                        <c:v>-2.52367752664548E-5</c:v>
                      </c:pt>
                      <c:pt idx="5980">
                        <c:v>-2.5818223002247601E-5</c:v>
                      </c:pt>
                      <c:pt idx="5981">
                        <c:v>-2.4534370751320601E-5</c:v>
                      </c:pt>
                      <c:pt idx="5982">
                        <c:v>-2.1308746721498599E-5</c:v>
                      </c:pt>
                      <c:pt idx="5983">
                        <c:v>-1.7804757888949801E-5</c:v>
                      </c:pt>
                      <c:pt idx="5984">
                        <c:v>-1.40428242108898E-5</c:v>
                      </c:pt>
                      <c:pt idx="5985">
                        <c:v>-1.0905960695040601E-5</c:v>
                      </c:pt>
                      <c:pt idx="5986">
                        <c:v>-8.3676513207837697E-6</c:v>
                      </c:pt>
                      <c:pt idx="5987">
                        <c:v>-7.0877933822256403E-6</c:v>
                      </c:pt>
                      <c:pt idx="5988">
                        <c:v>-5.8189333868005504E-6</c:v>
                      </c:pt>
                      <c:pt idx="5989">
                        <c:v>-4.7287634216822399E-6</c:v>
                      </c:pt>
                      <c:pt idx="5990">
                        <c:v>-3.8106770707774499E-6</c:v>
                      </c:pt>
                      <c:pt idx="5991">
                        <c:v>-2.8130125320381001E-6</c:v>
                      </c:pt>
                      <c:pt idx="5992">
                        <c:v>-2.41974740914423E-6</c:v>
                      </c:pt>
                      <c:pt idx="5993">
                        <c:v>-2.6062601650958699E-6</c:v>
                      </c:pt>
                      <c:pt idx="5994">
                        <c:v>-4.1795751819871697E-6</c:v>
                      </c:pt>
                      <c:pt idx="5995">
                        <c:v>-7.8493269704436104E-6</c:v>
                      </c:pt>
                      <c:pt idx="5996">
                        <c:v>-1.0512801430676401E-5</c:v>
                      </c:pt>
                      <c:pt idx="5997">
                        <c:v>-1.30288603940668E-5</c:v>
                      </c:pt>
                      <c:pt idx="5998">
                        <c:v>-1.58725468764536E-5</c:v>
                      </c:pt>
                      <c:pt idx="5999">
                        <c:v>-1.9036847975231E-5</c:v>
                      </c:pt>
                      <c:pt idx="6000">
                        <c:v>-2.3942081717066401E-5</c:v>
                      </c:pt>
                      <c:pt idx="6001">
                        <c:v>-2.50768333320858E-5</c:v>
                      </c:pt>
                      <c:pt idx="6002">
                        <c:v>-2.5420129581795402E-5</c:v>
                      </c:pt>
                      <c:pt idx="6003">
                        <c:v>-2.5940459502944601E-5</c:v>
                      </c:pt>
                      <c:pt idx="6004">
                        <c:v>-2.6630212070764199E-5</c:v>
                      </c:pt>
                      <c:pt idx="6005">
                        <c:v>-2.7679760390405901E-5</c:v>
                      </c:pt>
                      <c:pt idx="6006">
                        <c:v>-2.6891744333534601E-5</c:v>
                      </c:pt>
                      <c:pt idx="6007">
                        <c:v>-2.5904737962586501E-5</c:v>
                      </c:pt>
                      <c:pt idx="6008">
                        <c:v>-2.4722589361482101E-5</c:v>
                      </c:pt>
                      <c:pt idx="6009">
                        <c:v>-2.2504675427809101E-5</c:v>
                      </c:pt>
                      <c:pt idx="6010">
                        <c:v>-1.8961981964135602E-5</c:v>
                      </c:pt>
                      <c:pt idx="6011">
                        <c:v>-1.5869279754948601E-5</c:v>
                      </c:pt>
                      <c:pt idx="6012">
                        <c:v>-1.32064136056389E-5</c:v>
                      </c:pt>
                      <c:pt idx="6013">
                        <c:v>-1.12686542081883E-5</c:v>
                      </c:pt>
                      <c:pt idx="6014">
                        <c:v>-1.01225333061693E-5</c:v>
                      </c:pt>
                      <c:pt idx="6015">
                        <c:v>-8.7266554438631207E-6</c:v>
                      </c:pt>
                      <c:pt idx="6016">
                        <c:v>-6.7474300339193602E-6</c:v>
                      </c:pt>
                      <c:pt idx="6017">
                        <c:v>-4.7142632924101699E-6</c:v>
                      </c:pt>
                      <c:pt idx="6018">
                        <c:v>-2.6266443037449899E-6</c:v>
                      </c:pt>
                      <c:pt idx="6019">
                        <c:v>1.6851909441303701E-8</c:v>
                      </c:pt>
                      <c:pt idx="6020">
                        <c:v>2.0195942092760499E-6</c:v>
                      </c:pt>
                      <c:pt idx="6021">
                        <c:v>3.4124208618899499E-6</c:v>
                      </c:pt>
                      <c:pt idx="6022">
                        <c:v>4.12205014296481E-6</c:v>
                      </c:pt>
                      <c:pt idx="6023">
                        <c:v>4.1763564820886503E-6</c:v>
                      </c:pt>
                      <c:pt idx="6024">
                        <c:v>2.66905650281831E-6</c:v>
                      </c:pt>
                      <c:pt idx="6025">
                        <c:v>2.7035610961608098E-6</c:v>
                      </c:pt>
                      <c:pt idx="6026">
                        <c:v>3.17091818274431E-6</c:v>
                      </c:pt>
                      <c:pt idx="6027">
                        <c:v>3.1129472815759199E-6</c:v>
                      </c:pt>
                      <c:pt idx="6028">
                        <c:v>2.5582449546835401E-6</c:v>
                      </c:pt>
                      <c:pt idx="6029">
                        <c:v>1.9850013378840099E-6</c:v>
                      </c:pt>
                      <c:pt idx="6030">
                        <c:v>1.3965761768998599E-6</c:v>
                      </c:pt>
                      <c:pt idx="6031">
                        <c:v>1.4120979526455799E-6</c:v>
                      </c:pt>
                      <c:pt idx="6032">
                        <c:v>1.5041474851157601E-6</c:v>
                      </c:pt>
                      <c:pt idx="6033">
                        <c:v>1.2357526516760199E-6</c:v>
                      </c:pt>
                      <c:pt idx="6034">
                        <c:v>6.1789464885822205E-7</c:v>
                      </c:pt>
                      <c:pt idx="6035">
                        <c:v>-1.4358158626865799E-6</c:v>
                      </c:pt>
                      <c:pt idx="6036">
                        <c:v>-1.12200154011943E-6</c:v>
                      </c:pt>
                      <c:pt idx="6037">
                        <c:v>-8.2054359133361996E-8</c:v>
                      </c:pt>
                      <c:pt idx="6038">
                        <c:v>1.64476539802373E-6</c:v>
                      </c:pt>
                      <c:pt idx="6039">
                        <c:v>3.3253164482939701E-6</c:v>
                      </c:pt>
                      <c:pt idx="6040">
                        <c:v>4.4830750256243097E-6</c:v>
                      </c:pt>
                      <c:pt idx="6041">
                        <c:v>5.1337782515902302E-6</c:v>
                      </c:pt>
                      <c:pt idx="6042">
                        <c:v>3.7133599209131301E-6</c:v>
                      </c:pt>
                      <c:pt idx="6043">
                        <c:v>3.7535408976381501E-6</c:v>
                      </c:pt>
                      <c:pt idx="6044">
                        <c:v>4.0954114119058897E-6</c:v>
                      </c:pt>
                      <c:pt idx="6045">
                        <c:v>4.5064341802864001E-6</c:v>
                      </c:pt>
                      <c:pt idx="6046">
                        <c:v>4.65914224723286E-6</c:v>
                      </c:pt>
                      <c:pt idx="6047">
                        <c:v>4.5609286821806699E-6</c:v>
                      </c:pt>
                      <c:pt idx="6048">
                        <c:v>3.33852448941587E-6</c:v>
                      </c:pt>
                      <c:pt idx="6049">
                        <c:v>4.4850098577677099E-6</c:v>
                      </c:pt>
                      <c:pt idx="6050">
                        <c:v>6.1596016983226097E-6</c:v>
                      </c:pt>
                      <c:pt idx="6051">
                        <c:v>7.58425777971084E-6</c:v>
                      </c:pt>
                      <c:pt idx="6052">
                        <c:v>8.7595974209430504E-6</c:v>
                      </c:pt>
                      <c:pt idx="6053">
                        <c:v>7.8198317753342602E-6</c:v>
                      </c:pt>
                      <c:pt idx="6054">
                        <c:v>5.2199777514591396E-6</c:v>
                      </c:pt>
                      <c:pt idx="6055">
                        <c:v>2.0521763749582002E-6</c:v>
                      </c:pt>
                      <c:pt idx="6056">
                        <c:v>-5.2713497614835404E-7</c:v>
                      </c:pt>
                      <c:pt idx="6057">
                        <c:v>-2.93708613732894E-6</c:v>
                      </c:pt>
                      <c:pt idx="6058">
                        <c:v>-5.1758537732024398E-6</c:v>
                      </c:pt>
                      <c:pt idx="6059">
                        <c:v>-5.5982751715548202E-6</c:v>
                      </c:pt>
                      <c:pt idx="6060">
                        <c:v>-3.8736613265385101E-6</c:v>
                      </c:pt>
                      <c:pt idx="6061">
                        <c:v>-3.2218616578789798E-6</c:v>
                      </c:pt>
                      <c:pt idx="6062">
                        <c:v>-3.5963242161729899E-6</c:v>
                      </c:pt>
                      <c:pt idx="6063">
                        <c:v>-5.9490246771835103E-6</c:v>
                      </c:pt>
                      <c:pt idx="6064">
                        <c:v>-7.0760282562856302E-6</c:v>
                      </c:pt>
                      <c:pt idx="6065">
                        <c:v>-7.6422744112995703E-6</c:v>
                      </c:pt>
                      <c:pt idx="6066">
                        <c:v>-8.8231785813725308E-6</c:v>
                      </c:pt>
                      <c:pt idx="6067">
                        <c:v>-1.0602392177899499E-5</c:v>
                      </c:pt>
                      <c:pt idx="6068">
                        <c:v>-1.49969470636708E-5</c:v>
                      </c:pt>
                      <c:pt idx="6069">
                        <c:v>-1.9423768585940999E-5</c:v>
                      </c:pt>
                      <c:pt idx="6070">
                        <c:v>-2.1217685137023999E-5</c:v>
                      </c:pt>
                      <c:pt idx="6071">
                        <c:v>-1.94463337539444E-5</c:v>
                      </c:pt>
                      <c:pt idx="6072">
                        <c:v>-1.7659695848925601E-5</c:v>
                      </c:pt>
                      <c:pt idx="6073">
                        <c:v>-1.5970126409274E-5</c:v>
                      </c:pt>
                      <c:pt idx="6074">
                        <c:v>-1.43742471605001E-5</c:v>
                      </c:pt>
                      <c:pt idx="6075">
                        <c:v>-1.3077355644518901E-5</c:v>
                      </c:pt>
                      <c:pt idx="6076">
                        <c:v>-1.19555399397554E-5</c:v>
                      </c:pt>
                      <c:pt idx="6077">
                        <c:v>-1.10046321800732E-5</c:v>
                      </c:pt>
                      <c:pt idx="6078">
                        <c:v>-1.09286218292666E-5</c:v>
                      </c:pt>
                      <c:pt idx="6079">
                        <c:v>-1.0991428641377199E-5</c:v>
                      </c:pt>
                      <c:pt idx="6080">
                        <c:v>-1.12086990260473E-5</c:v>
                      </c:pt>
                      <c:pt idx="6081">
                        <c:v>-1.5165413696842901E-5</c:v>
                      </c:pt>
                      <c:pt idx="6082">
                        <c:v>-1.9580237160035099E-5</c:v>
                      </c:pt>
                      <c:pt idx="6083">
                        <c:v>-2.3459647949714899E-5</c:v>
                      </c:pt>
                      <c:pt idx="6084">
                        <c:v>-2.4828429110971E-5</c:v>
                      </c:pt>
                      <c:pt idx="6085">
                        <c:v>-2.3300586381051798E-5</c:v>
                      </c:pt>
                      <c:pt idx="6086">
                        <c:v>-2.18770318931582E-5</c:v>
                      </c:pt>
                      <c:pt idx="6087">
                        <c:v>-2.0552221829432799E-5</c:v>
                      </c:pt>
                      <c:pt idx="6088">
                        <c:v>-1.9361312187987199E-5</c:v>
                      </c:pt>
                      <c:pt idx="6089">
                        <c:v>-1.6748691660188999E-5</c:v>
                      </c:pt>
                      <c:pt idx="6090">
                        <c:v>-1.39306060605619E-5</c:v>
                      </c:pt>
                      <c:pt idx="6091">
                        <c:v>-1.32453282135962E-5</c:v>
                      </c:pt>
                      <c:pt idx="6092">
                        <c:v>-1.2594252686477199E-5</c:v>
                      </c:pt>
                      <c:pt idx="6093">
                        <c:v>-1.1975576545361799E-5</c:v>
                      </c:pt>
                      <c:pt idx="6094">
                        <c:v>-1.13877221104576E-5</c:v>
                      </c:pt>
                      <c:pt idx="6095">
                        <c:v>-1.08287900381554E-5</c:v>
                      </c:pt>
                      <c:pt idx="6096">
                        <c:v>-1.0297203168293E-5</c:v>
                      </c:pt>
                      <c:pt idx="6097">
                        <c:v>-9.7916181114524195E-6</c:v>
                      </c:pt>
                      <c:pt idx="6098">
                        <c:v>-9.3112842006304292E-6</c:v>
                      </c:pt>
                      <c:pt idx="6099">
                        <c:v>-8.8549602426486302E-6</c:v>
                      </c:pt>
                      <c:pt idx="6100">
                        <c:v>-8.4210689398244602E-6</c:v>
                      </c:pt>
                      <c:pt idx="6101">
                        <c:v>-8.00832964511382E-6</c:v>
                      </c:pt>
                      <c:pt idx="6102">
                        <c:v>-7.6157032210176296E-6</c:v>
                      </c:pt>
                      <c:pt idx="6103">
                        <c:v>-7.2414325972337601E-6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A4CE-461D-B855-42D9E8E372B8}"/>
                  </c:ext>
                </c:extLst>
              </c15:ser>
            </c15:filteredScatterSeries>
            <c15:filteredScatterSeries>
              <c15:ser>
                <c:idx val="9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increase'!$H$1</c15:sqref>
                        </c15:formulaRef>
                      </c:ext>
                    </c:extLst>
                    <c:strCache>
                      <c:ptCount val="1"/>
                      <c:pt idx="0">
                        <c:v>RI</c:v>
                      </c:pt>
                    </c:strCache>
                  </c:strRef>
                </c:tx>
                <c:spPr>
                  <a:ln>
                    <a:solidFill>
                      <a:srgbClr val="FF000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increase'!$G$2:$G$5701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-0.30734895189933997</c:v>
                      </c:pt>
                      <c:pt idx="1">
                        <c:v>-0.30033135115067</c:v>
                      </c:pt>
                      <c:pt idx="2">
                        <c:v>-0.29331375040200097</c:v>
                      </c:pt>
                      <c:pt idx="3">
                        <c:v>-0.286296149653332</c:v>
                      </c:pt>
                      <c:pt idx="4">
                        <c:v>-0.27927854890466203</c:v>
                      </c:pt>
                      <c:pt idx="5">
                        <c:v>-0.272260948155993</c:v>
                      </c:pt>
                      <c:pt idx="6">
                        <c:v>-0.26524334740732403</c:v>
                      </c:pt>
                      <c:pt idx="7">
                        <c:v>-0.258225746658654</c:v>
                      </c:pt>
                      <c:pt idx="8">
                        <c:v>-0.25120814590998503</c:v>
                      </c:pt>
                      <c:pt idx="9">
                        <c:v>-0.244190545161316</c:v>
                      </c:pt>
                      <c:pt idx="10">
                        <c:v>-0.237172944412646</c:v>
                      </c:pt>
                      <c:pt idx="11">
                        <c:v>-0.230155343663977</c:v>
                      </c:pt>
                      <c:pt idx="12">
                        <c:v>-0.223137742915307</c:v>
                      </c:pt>
                      <c:pt idx="13">
                        <c:v>-0.216120142166638</c:v>
                      </c:pt>
                      <c:pt idx="14">
                        <c:v>-0.209102541417969</c:v>
                      </c:pt>
                      <c:pt idx="15">
                        <c:v>-0.202084940669299</c:v>
                      </c:pt>
                      <c:pt idx="16">
                        <c:v>-0.19506733992063</c:v>
                      </c:pt>
                      <c:pt idx="17">
                        <c:v>-0.18804973917196099</c:v>
                      </c:pt>
                      <c:pt idx="18">
                        <c:v>-0.18103213842329099</c:v>
                      </c:pt>
                      <c:pt idx="19">
                        <c:v>-0.17401453767462199</c:v>
                      </c:pt>
                      <c:pt idx="20">
                        <c:v>-0.16699693692595299</c:v>
                      </c:pt>
                      <c:pt idx="21">
                        <c:v>-0.15997933617728299</c:v>
                      </c:pt>
                      <c:pt idx="22">
                        <c:v>-0.15296173542861399</c:v>
                      </c:pt>
                      <c:pt idx="23">
                        <c:v>-0.14594413467994499</c:v>
                      </c:pt>
                      <c:pt idx="24">
                        <c:v>-0.13892653393127499</c:v>
                      </c:pt>
                      <c:pt idx="25">
                        <c:v>-0.13190893318260599</c:v>
                      </c:pt>
                      <c:pt idx="26">
                        <c:v>-0.12489133243393601</c:v>
                      </c:pt>
                      <c:pt idx="27">
                        <c:v>-0.11787373168526701</c:v>
                      </c:pt>
                      <c:pt idx="28">
                        <c:v>-0.110856130936598</c:v>
                      </c:pt>
                      <c:pt idx="29">
                        <c:v>-0.103838530187928</c:v>
                      </c:pt>
                      <c:pt idx="30">
                        <c:v>-9.6820929439259004E-2</c:v>
                      </c:pt>
                      <c:pt idx="31">
                        <c:v>-8.9803328690589698E-2</c:v>
                      </c:pt>
                      <c:pt idx="32">
                        <c:v>-8.2785727941920295E-2</c:v>
                      </c:pt>
                      <c:pt idx="33">
                        <c:v>-7.5768127193251003E-2</c:v>
                      </c:pt>
                      <c:pt idx="34">
                        <c:v>-6.87505264445816E-2</c:v>
                      </c:pt>
                      <c:pt idx="35">
                        <c:v>-6.1732925695912301E-2</c:v>
                      </c:pt>
                      <c:pt idx="36">
                        <c:v>-5.4715324947242898E-2</c:v>
                      </c:pt>
                      <c:pt idx="37">
                        <c:v>-4.7697724198573502E-2</c:v>
                      </c:pt>
                      <c:pt idx="38">
                        <c:v>-4.0680123449904203E-2</c:v>
                      </c:pt>
                      <c:pt idx="39">
                        <c:v>-3.36625227012348E-2</c:v>
                      </c:pt>
                      <c:pt idx="40">
                        <c:v>-2.6644921952565501E-2</c:v>
                      </c:pt>
                      <c:pt idx="41">
                        <c:v>-1.9627321203896101E-2</c:v>
                      </c:pt>
                      <c:pt idx="42">
                        <c:v>-1.26097204552267E-2</c:v>
                      </c:pt>
                      <c:pt idx="43">
                        <c:v>-5.5921197065573703E-3</c:v>
                      </c:pt>
                      <c:pt idx="44">
                        <c:v>1.4254810421119801E-3</c:v>
                      </c:pt>
                      <c:pt idx="45">
                        <c:v>8.4430817907813292E-3</c:v>
                      </c:pt>
                      <c:pt idx="46">
                        <c:v>1.5460682539450699E-2</c:v>
                      </c:pt>
                      <c:pt idx="47">
                        <c:v>2.2478283288119998E-2</c:v>
                      </c:pt>
                      <c:pt idx="48">
                        <c:v>2.9495884036789401E-2</c:v>
                      </c:pt>
                      <c:pt idx="49">
                        <c:v>3.6513484785458801E-2</c:v>
                      </c:pt>
                      <c:pt idx="50">
                        <c:v>4.35310855341281E-2</c:v>
                      </c:pt>
                      <c:pt idx="51">
                        <c:v>5.0548686282797503E-2</c:v>
                      </c:pt>
                      <c:pt idx="52">
                        <c:v>5.7566287031466802E-2</c:v>
                      </c:pt>
                      <c:pt idx="53">
                        <c:v>6.4583887780136198E-2</c:v>
                      </c:pt>
                      <c:pt idx="54">
                        <c:v>7.1601488528805504E-2</c:v>
                      </c:pt>
                      <c:pt idx="55">
                        <c:v>7.8619089277474893E-2</c:v>
                      </c:pt>
                      <c:pt idx="56">
                        <c:v>8.5636690026144296E-2</c:v>
                      </c:pt>
                      <c:pt idx="57">
                        <c:v>9.2654290774813602E-2</c:v>
                      </c:pt>
                      <c:pt idx="58">
                        <c:v>9.9671891523483006E-2</c:v>
                      </c:pt>
                      <c:pt idx="59">
                        <c:v>0.10668949227215201</c:v>
                      </c:pt>
                      <c:pt idx="60">
                        <c:v>0.11370709302082201</c:v>
                      </c:pt>
                      <c:pt idx="61">
                        <c:v>0.12072469376949101</c:v>
                      </c:pt>
                      <c:pt idx="62">
                        <c:v>0.12774229451815999</c:v>
                      </c:pt>
                      <c:pt idx="63">
                        <c:v>0.13475989526682999</c:v>
                      </c:pt>
                      <c:pt idx="64">
                        <c:v>0.14177749601549899</c:v>
                      </c:pt>
                      <c:pt idx="65">
                        <c:v>0.14879509676416899</c:v>
                      </c:pt>
                      <c:pt idx="66">
                        <c:v>0.15581269751283799</c:v>
                      </c:pt>
                      <c:pt idx="67">
                        <c:v>0.16283029826150699</c:v>
                      </c:pt>
                      <c:pt idx="68">
                        <c:v>0.16984789901017699</c:v>
                      </c:pt>
                      <c:pt idx="69">
                        <c:v>0.176865499758846</c:v>
                      </c:pt>
                      <c:pt idx="70">
                        <c:v>0.183883100507515</c:v>
                      </c:pt>
                      <c:pt idx="71">
                        <c:v>0.190900701256185</c:v>
                      </c:pt>
                      <c:pt idx="72">
                        <c:v>0.197918302004854</c:v>
                      </c:pt>
                      <c:pt idx="73">
                        <c:v>0.204935902753523</c:v>
                      </c:pt>
                      <c:pt idx="74">
                        <c:v>0.211953503502193</c:v>
                      </c:pt>
                      <c:pt idx="75">
                        <c:v>0.218971104250862</c:v>
                      </c:pt>
                      <c:pt idx="76">
                        <c:v>0.225988704999531</c:v>
                      </c:pt>
                      <c:pt idx="77">
                        <c:v>0.233006305748201</c:v>
                      </c:pt>
                      <c:pt idx="78">
                        <c:v>0.24002390649687</c:v>
                      </c:pt>
                      <c:pt idx="79">
                        <c:v>0.24704150724554</c:v>
                      </c:pt>
                      <c:pt idx="80">
                        <c:v>0.254059107994209</c:v>
                      </c:pt>
                      <c:pt idx="81">
                        <c:v>0.26107670874287803</c:v>
                      </c:pt>
                      <c:pt idx="82">
                        <c:v>0.268094309491547</c:v>
                      </c:pt>
                      <c:pt idx="83">
                        <c:v>0.27511191024021697</c:v>
                      </c:pt>
                      <c:pt idx="84">
                        <c:v>0.282129510988886</c:v>
                      </c:pt>
                      <c:pt idx="85">
                        <c:v>0.28914711173755597</c:v>
                      </c:pt>
                      <c:pt idx="86">
                        <c:v>0.296164712486225</c:v>
                      </c:pt>
                      <c:pt idx="87">
                        <c:v>0.30318231323489397</c:v>
                      </c:pt>
                      <c:pt idx="88">
                        <c:v>0.310199913983564</c:v>
                      </c:pt>
                      <c:pt idx="89">
                        <c:v>0.31721751473223297</c:v>
                      </c:pt>
                      <c:pt idx="90">
                        <c:v>0.324235115480902</c:v>
                      </c:pt>
                      <c:pt idx="91">
                        <c:v>0.33125271622957198</c:v>
                      </c:pt>
                      <c:pt idx="92">
                        <c:v>0.338270316978241</c:v>
                      </c:pt>
                      <c:pt idx="93">
                        <c:v>0.34528791772691098</c:v>
                      </c:pt>
                      <c:pt idx="94">
                        <c:v>0.35230551847558</c:v>
                      </c:pt>
                      <c:pt idx="95">
                        <c:v>0.35932311922424898</c:v>
                      </c:pt>
                      <c:pt idx="96">
                        <c:v>0.366340719972919</c:v>
                      </c:pt>
                      <c:pt idx="97">
                        <c:v>0.37335832072158798</c:v>
                      </c:pt>
                      <c:pt idx="98">
                        <c:v>0.38037592147025701</c:v>
                      </c:pt>
                      <c:pt idx="99">
                        <c:v>0.38739352221892698</c:v>
                      </c:pt>
                      <c:pt idx="100">
                        <c:v>0.39441112296759601</c:v>
                      </c:pt>
                      <c:pt idx="101">
                        <c:v>0.40142872371626498</c:v>
                      </c:pt>
                      <c:pt idx="102">
                        <c:v>0.40844632446493501</c:v>
                      </c:pt>
                      <c:pt idx="103">
                        <c:v>0.41546392521360398</c:v>
                      </c:pt>
                      <c:pt idx="104">
                        <c:v>0.42248152596227301</c:v>
                      </c:pt>
                      <c:pt idx="105">
                        <c:v>0.42949912671094298</c:v>
                      </c:pt>
                      <c:pt idx="106">
                        <c:v>0.43651672745961201</c:v>
                      </c:pt>
                      <c:pt idx="107">
                        <c:v>0.44353432820828198</c:v>
                      </c:pt>
                      <c:pt idx="108">
                        <c:v>0.45055192895695101</c:v>
                      </c:pt>
                      <c:pt idx="109">
                        <c:v>0.45756952970561998</c:v>
                      </c:pt>
                      <c:pt idx="110">
                        <c:v>0.46458713045429001</c:v>
                      </c:pt>
                      <c:pt idx="111">
                        <c:v>0.47160473120295898</c:v>
                      </c:pt>
                      <c:pt idx="112">
                        <c:v>0.47862233195162801</c:v>
                      </c:pt>
                      <c:pt idx="113">
                        <c:v>0.48563993270029798</c:v>
                      </c:pt>
                      <c:pt idx="114">
                        <c:v>0.49265753344896701</c:v>
                      </c:pt>
                      <c:pt idx="115">
                        <c:v>0.49967513419763598</c:v>
                      </c:pt>
                      <c:pt idx="116">
                        <c:v>0.50669273494630596</c:v>
                      </c:pt>
                      <c:pt idx="117">
                        <c:v>0.51371033569497504</c:v>
                      </c:pt>
                      <c:pt idx="118">
                        <c:v>0.52072793644364401</c:v>
                      </c:pt>
                      <c:pt idx="119">
                        <c:v>0.52774553719231398</c:v>
                      </c:pt>
                      <c:pt idx="120">
                        <c:v>0.53476313794098296</c:v>
                      </c:pt>
                      <c:pt idx="121">
                        <c:v>0.54178073868965204</c:v>
                      </c:pt>
                      <c:pt idx="122">
                        <c:v>0.54879833943832201</c:v>
                      </c:pt>
                      <c:pt idx="123">
                        <c:v>0.55581594018699099</c:v>
                      </c:pt>
                      <c:pt idx="124">
                        <c:v>0.56283354093566096</c:v>
                      </c:pt>
                      <c:pt idx="125">
                        <c:v>0.56985114168433004</c:v>
                      </c:pt>
                      <c:pt idx="126">
                        <c:v>0.57686874243299902</c:v>
                      </c:pt>
                      <c:pt idx="127">
                        <c:v>0.58388634318166799</c:v>
                      </c:pt>
                      <c:pt idx="128">
                        <c:v>0.59090394393033796</c:v>
                      </c:pt>
                      <c:pt idx="129">
                        <c:v>0.59792154467900704</c:v>
                      </c:pt>
                      <c:pt idx="130">
                        <c:v>0.60493914542767702</c:v>
                      </c:pt>
                      <c:pt idx="131">
                        <c:v>0.61195674617634599</c:v>
                      </c:pt>
                      <c:pt idx="132">
                        <c:v>0.61897434692501496</c:v>
                      </c:pt>
                      <c:pt idx="133">
                        <c:v>0.62599194767368505</c:v>
                      </c:pt>
                      <c:pt idx="134">
                        <c:v>0.63300954842235402</c:v>
                      </c:pt>
                      <c:pt idx="135">
                        <c:v>0.64002714917102299</c:v>
                      </c:pt>
                      <c:pt idx="136">
                        <c:v>0.64704474991969296</c:v>
                      </c:pt>
                      <c:pt idx="137">
                        <c:v>0.65406235066836205</c:v>
                      </c:pt>
                      <c:pt idx="138">
                        <c:v>0.66107995141703202</c:v>
                      </c:pt>
                      <c:pt idx="139">
                        <c:v>0.66809755216570099</c:v>
                      </c:pt>
                      <c:pt idx="140">
                        <c:v>0.67511515291436996</c:v>
                      </c:pt>
                      <c:pt idx="141">
                        <c:v>0.68213275366304005</c:v>
                      </c:pt>
                      <c:pt idx="142">
                        <c:v>0.68915035441170902</c:v>
                      </c:pt>
                      <c:pt idx="143">
                        <c:v>0.69616795516037799</c:v>
                      </c:pt>
                      <c:pt idx="144">
                        <c:v>0.70318555590904797</c:v>
                      </c:pt>
                      <c:pt idx="145">
                        <c:v>0.71020315665771705</c:v>
                      </c:pt>
                      <c:pt idx="146">
                        <c:v>0.71722075740638602</c:v>
                      </c:pt>
                      <c:pt idx="147">
                        <c:v>0.72423835815505599</c:v>
                      </c:pt>
                      <c:pt idx="148">
                        <c:v>0.73125595890372497</c:v>
                      </c:pt>
                      <c:pt idx="149">
                        <c:v>0.73827355965239505</c:v>
                      </c:pt>
                      <c:pt idx="150">
                        <c:v>0.74529116040106402</c:v>
                      </c:pt>
                      <c:pt idx="151">
                        <c:v>0.752308761149733</c:v>
                      </c:pt>
                      <c:pt idx="152">
                        <c:v>0.75932636189840297</c:v>
                      </c:pt>
                      <c:pt idx="153">
                        <c:v>0.76634396264707205</c:v>
                      </c:pt>
                      <c:pt idx="154">
                        <c:v>0.77336156339574103</c:v>
                      </c:pt>
                      <c:pt idx="155">
                        <c:v>0.78037916414441</c:v>
                      </c:pt>
                      <c:pt idx="156">
                        <c:v>0.78739676489307997</c:v>
                      </c:pt>
                      <c:pt idx="157">
                        <c:v>0.79441436564174905</c:v>
                      </c:pt>
                      <c:pt idx="158">
                        <c:v>0.80143196639041903</c:v>
                      </c:pt>
                      <c:pt idx="159">
                        <c:v>0.808449567139088</c:v>
                      </c:pt>
                      <c:pt idx="160">
                        <c:v>0.81546716788775697</c:v>
                      </c:pt>
                      <c:pt idx="161">
                        <c:v>0.82248476863642705</c:v>
                      </c:pt>
                      <c:pt idx="162">
                        <c:v>0.82950236938509603</c:v>
                      </c:pt>
                      <c:pt idx="163">
                        <c:v>0.836519970133766</c:v>
                      </c:pt>
                      <c:pt idx="164">
                        <c:v>0.84353757088243497</c:v>
                      </c:pt>
                      <c:pt idx="165">
                        <c:v>0.85055517163110395</c:v>
                      </c:pt>
                      <c:pt idx="166">
                        <c:v>0.85757277237977403</c:v>
                      </c:pt>
                      <c:pt idx="167">
                        <c:v>0.864590373128443</c:v>
                      </c:pt>
                      <c:pt idx="168">
                        <c:v>0.87160797387711197</c:v>
                      </c:pt>
                      <c:pt idx="169">
                        <c:v>0.87862557462578195</c:v>
                      </c:pt>
                      <c:pt idx="170">
                        <c:v>0.88564317537445103</c:v>
                      </c:pt>
                      <c:pt idx="171">
                        <c:v>0.89266077612312</c:v>
                      </c:pt>
                      <c:pt idx="172">
                        <c:v>0.89967837687178998</c:v>
                      </c:pt>
                      <c:pt idx="173">
                        <c:v>0.90669597762045895</c:v>
                      </c:pt>
                      <c:pt idx="174">
                        <c:v>0.91371357836912803</c:v>
                      </c:pt>
                      <c:pt idx="175">
                        <c:v>0.920731179117798</c:v>
                      </c:pt>
                      <c:pt idx="176">
                        <c:v>0.92774877986646698</c:v>
                      </c:pt>
                      <c:pt idx="177">
                        <c:v>0.93476638061513695</c:v>
                      </c:pt>
                      <c:pt idx="178">
                        <c:v>0.94178398136380603</c:v>
                      </c:pt>
                      <c:pt idx="179">
                        <c:v>0.94880158211247501</c:v>
                      </c:pt>
                      <c:pt idx="180">
                        <c:v>0.95581918286114498</c:v>
                      </c:pt>
                      <c:pt idx="181">
                        <c:v>0.96283678360981395</c:v>
                      </c:pt>
                      <c:pt idx="182">
                        <c:v>0.96985438435848303</c:v>
                      </c:pt>
                      <c:pt idx="183">
                        <c:v>0.97687198510715301</c:v>
                      </c:pt>
                      <c:pt idx="184">
                        <c:v>0.98388958585582198</c:v>
                      </c:pt>
                      <c:pt idx="185">
                        <c:v>0.99090718660449095</c:v>
                      </c:pt>
                      <c:pt idx="186">
                        <c:v>0.99792478735316104</c:v>
                      </c:pt>
                      <c:pt idx="187">
                        <c:v>1.00494238810183</c:v>
                      </c:pt>
                      <c:pt idx="188">
                        <c:v>1.0119599888505</c:v>
                      </c:pt>
                      <c:pt idx="189">
                        <c:v>1.01897758959917</c:v>
                      </c:pt>
                      <c:pt idx="190">
                        <c:v>1.0259951903478399</c:v>
                      </c:pt>
                      <c:pt idx="191">
                        <c:v>1.0330127910965099</c:v>
                      </c:pt>
                      <c:pt idx="192">
                        <c:v>1.0400303918451801</c:v>
                      </c:pt>
                      <c:pt idx="193">
                        <c:v>1.0470479925938501</c:v>
                      </c:pt>
                      <c:pt idx="194">
                        <c:v>1.05406559334252</c:v>
                      </c:pt>
                      <c:pt idx="195">
                        <c:v>1.06108319409118</c:v>
                      </c:pt>
                      <c:pt idx="196">
                        <c:v>1.06810079483985</c:v>
                      </c:pt>
                      <c:pt idx="197">
                        <c:v>1.07511839558852</c:v>
                      </c:pt>
                      <c:pt idx="198">
                        <c:v>1.0821359963371899</c:v>
                      </c:pt>
                      <c:pt idx="199">
                        <c:v>1.0891535970858599</c:v>
                      </c:pt>
                      <c:pt idx="200">
                        <c:v>1.0961711978345301</c:v>
                      </c:pt>
                      <c:pt idx="201">
                        <c:v>1.1031887985832001</c:v>
                      </c:pt>
                      <c:pt idx="202">
                        <c:v>1.11020639933187</c:v>
                      </c:pt>
                      <c:pt idx="203">
                        <c:v>1.11722400008054</c:v>
                      </c:pt>
                      <c:pt idx="204">
                        <c:v>1.12424160082921</c:v>
                      </c:pt>
                      <c:pt idx="205">
                        <c:v>1.13125920157788</c:v>
                      </c:pt>
                      <c:pt idx="206">
                        <c:v>1.1382768023265499</c:v>
                      </c:pt>
                      <c:pt idx="207">
                        <c:v>1.1452944030752199</c:v>
                      </c:pt>
                      <c:pt idx="208">
                        <c:v>1.1523120038238901</c:v>
                      </c:pt>
                      <c:pt idx="209">
                        <c:v>1.1593296045725601</c:v>
                      </c:pt>
                      <c:pt idx="210">
                        <c:v>1.16634720532123</c:v>
                      </c:pt>
                      <c:pt idx="211">
                        <c:v>1.17336480606989</c:v>
                      </c:pt>
                      <c:pt idx="212">
                        <c:v>1.18038240681856</c:v>
                      </c:pt>
                      <c:pt idx="213">
                        <c:v>1.18740000756723</c:v>
                      </c:pt>
                      <c:pt idx="214">
                        <c:v>1.1944176083158999</c:v>
                      </c:pt>
                      <c:pt idx="215">
                        <c:v>1.2014352090645699</c:v>
                      </c:pt>
                      <c:pt idx="216">
                        <c:v>1.2084528098132401</c:v>
                      </c:pt>
                      <c:pt idx="217">
                        <c:v>1.2154704105619101</c:v>
                      </c:pt>
                      <c:pt idx="218">
                        <c:v>1.22248801131058</c:v>
                      </c:pt>
                      <c:pt idx="219">
                        <c:v>1.22950561205925</c:v>
                      </c:pt>
                      <c:pt idx="220">
                        <c:v>1.23652321280792</c:v>
                      </c:pt>
                      <c:pt idx="221">
                        <c:v>1.24354081355659</c:v>
                      </c:pt>
                      <c:pt idx="222">
                        <c:v>1.2505584143052599</c:v>
                      </c:pt>
                      <c:pt idx="223">
                        <c:v>1.2575760150539299</c:v>
                      </c:pt>
                      <c:pt idx="224">
                        <c:v>1.2645936158026001</c:v>
                      </c:pt>
                      <c:pt idx="225">
                        <c:v>1.2716112165512701</c:v>
                      </c:pt>
                      <c:pt idx="226">
                        <c:v>1.2786288172999301</c:v>
                      </c:pt>
                      <c:pt idx="227">
                        <c:v>1.2856464180486</c:v>
                      </c:pt>
                      <c:pt idx="228">
                        <c:v>1.29266401879727</c:v>
                      </c:pt>
                      <c:pt idx="229">
                        <c:v>1.29968161954594</c:v>
                      </c:pt>
                      <c:pt idx="230">
                        <c:v>1.3066992202946099</c:v>
                      </c:pt>
                      <c:pt idx="231">
                        <c:v>1.3137168210432799</c:v>
                      </c:pt>
                      <c:pt idx="232">
                        <c:v>1.3207344217919501</c:v>
                      </c:pt>
                      <c:pt idx="233">
                        <c:v>1.3277520225406201</c:v>
                      </c:pt>
                      <c:pt idx="234">
                        <c:v>1.3347696232892901</c:v>
                      </c:pt>
                      <c:pt idx="235">
                        <c:v>1.34178722403796</c:v>
                      </c:pt>
                      <c:pt idx="236">
                        <c:v>1.34880482478663</c:v>
                      </c:pt>
                      <c:pt idx="237">
                        <c:v>1.3558224255353</c:v>
                      </c:pt>
                      <c:pt idx="238">
                        <c:v>1.3628400262839699</c:v>
                      </c:pt>
                      <c:pt idx="239">
                        <c:v>1.3698576270326399</c:v>
                      </c:pt>
                      <c:pt idx="240">
                        <c:v>1.3768752277813101</c:v>
                      </c:pt>
                      <c:pt idx="241">
                        <c:v>1.3838928285299801</c:v>
                      </c:pt>
                      <c:pt idx="242">
                        <c:v>1.3909104292786401</c:v>
                      </c:pt>
                      <c:pt idx="243">
                        <c:v>1.39792803002731</c:v>
                      </c:pt>
                      <c:pt idx="244">
                        <c:v>1.40494563077598</c:v>
                      </c:pt>
                      <c:pt idx="245">
                        <c:v>1.41196323152465</c:v>
                      </c:pt>
                      <c:pt idx="246">
                        <c:v>1.4189808322733199</c:v>
                      </c:pt>
                      <c:pt idx="247">
                        <c:v>1.4259984330219899</c:v>
                      </c:pt>
                      <c:pt idx="248">
                        <c:v>1.4330160337706599</c:v>
                      </c:pt>
                      <c:pt idx="249">
                        <c:v>1.4400336345193301</c:v>
                      </c:pt>
                      <c:pt idx="250">
                        <c:v>1.4470512352680001</c:v>
                      </c:pt>
                      <c:pt idx="251">
                        <c:v>1.45406883601667</c:v>
                      </c:pt>
                      <c:pt idx="252">
                        <c:v>1.46108643676534</c:v>
                      </c:pt>
                      <c:pt idx="253">
                        <c:v>1.46810403751401</c:v>
                      </c:pt>
                      <c:pt idx="254">
                        <c:v>1.4751216382626799</c:v>
                      </c:pt>
                      <c:pt idx="255">
                        <c:v>1.4821392390113499</c:v>
                      </c:pt>
                      <c:pt idx="256">
                        <c:v>1.4891568397600199</c:v>
                      </c:pt>
                      <c:pt idx="257">
                        <c:v>1.4961744405086901</c:v>
                      </c:pt>
                      <c:pt idx="258">
                        <c:v>1.5031920412573501</c:v>
                      </c:pt>
                      <c:pt idx="259">
                        <c:v>1.51020964200602</c:v>
                      </c:pt>
                      <c:pt idx="260">
                        <c:v>1.51722724275469</c:v>
                      </c:pt>
                      <c:pt idx="261">
                        <c:v>1.52424484350336</c:v>
                      </c:pt>
                      <c:pt idx="262">
                        <c:v>1.53126244425203</c:v>
                      </c:pt>
                      <c:pt idx="263">
                        <c:v>1.5382800450006999</c:v>
                      </c:pt>
                      <c:pt idx="264">
                        <c:v>1.5452976457493699</c:v>
                      </c:pt>
                      <c:pt idx="265">
                        <c:v>1.5523152464980401</c:v>
                      </c:pt>
                      <c:pt idx="266">
                        <c:v>1.5593328472467101</c:v>
                      </c:pt>
                      <c:pt idx="267">
                        <c:v>1.56635044799538</c:v>
                      </c:pt>
                      <c:pt idx="268">
                        <c:v>1.57336804874405</c:v>
                      </c:pt>
                      <c:pt idx="269">
                        <c:v>1.58038564949272</c:v>
                      </c:pt>
                      <c:pt idx="270">
                        <c:v>1.58740325024139</c:v>
                      </c:pt>
                      <c:pt idx="271">
                        <c:v>1.5944208509900599</c:v>
                      </c:pt>
                      <c:pt idx="272">
                        <c:v>1.6014384517387299</c:v>
                      </c:pt>
                      <c:pt idx="273">
                        <c:v>1.6084560524873901</c:v>
                      </c:pt>
                      <c:pt idx="274">
                        <c:v>1.6154736532360601</c:v>
                      </c:pt>
                      <c:pt idx="275">
                        <c:v>1.62249125398473</c:v>
                      </c:pt>
                      <c:pt idx="276">
                        <c:v>1.6295088547334</c:v>
                      </c:pt>
                      <c:pt idx="277">
                        <c:v>1.63652645548207</c:v>
                      </c:pt>
                      <c:pt idx="278">
                        <c:v>1.64354405623074</c:v>
                      </c:pt>
                      <c:pt idx="279">
                        <c:v>1.6505616569794099</c:v>
                      </c:pt>
                      <c:pt idx="280">
                        <c:v>1.6575792577280799</c:v>
                      </c:pt>
                      <c:pt idx="281">
                        <c:v>1.6645968584767501</c:v>
                      </c:pt>
                      <c:pt idx="282">
                        <c:v>1.6716144592254201</c:v>
                      </c:pt>
                      <c:pt idx="283">
                        <c:v>1.67863205997409</c:v>
                      </c:pt>
                      <c:pt idx="284">
                        <c:v>1.68564966072276</c:v>
                      </c:pt>
                      <c:pt idx="285">
                        <c:v>1.69266726147143</c:v>
                      </c:pt>
                      <c:pt idx="286">
                        <c:v>1.6996848622201</c:v>
                      </c:pt>
                      <c:pt idx="287">
                        <c:v>1.7067024629687699</c:v>
                      </c:pt>
                      <c:pt idx="288">
                        <c:v>1.7137200637174399</c:v>
                      </c:pt>
                      <c:pt idx="289">
                        <c:v>1.7207376644661001</c:v>
                      </c:pt>
                      <c:pt idx="290">
                        <c:v>1.7277552652147701</c:v>
                      </c:pt>
                      <c:pt idx="291">
                        <c:v>1.73477286596344</c:v>
                      </c:pt>
                      <c:pt idx="292">
                        <c:v>1.74179046671211</c:v>
                      </c:pt>
                      <c:pt idx="293">
                        <c:v>1.74880806746078</c:v>
                      </c:pt>
                      <c:pt idx="294">
                        <c:v>1.75582566820945</c:v>
                      </c:pt>
                      <c:pt idx="295">
                        <c:v>1.7628432689581199</c:v>
                      </c:pt>
                      <c:pt idx="296">
                        <c:v>1.7698608697067899</c:v>
                      </c:pt>
                      <c:pt idx="297">
                        <c:v>1.7768784704554601</c:v>
                      </c:pt>
                      <c:pt idx="298">
                        <c:v>1.7838960712041301</c:v>
                      </c:pt>
                      <c:pt idx="299">
                        <c:v>1.7909136719528</c:v>
                      </c:pt>
                      <c:pt idx="300">
                        <c:v>1.79793127270147</c:v>
                      </c:pt>
                      <c:pt idx="301">
                        <c:v>1.80494887345014</c:v>
                      </c:pt>
                      <c:pt idx="302">
                        <c:v>1.81196647419881</c:v>
                      </c:pt>
                      <c:pt idx="303">
                        <c:v>1.8189840749474799</c:v>
                      </c:pt>
                      <c:pt idx="304">
                        <c:v>1.8260016756961399</c:v>
                      </c:pt>
                      <c:pt idx="305">
                        <c:v>1.8330192764448101</c:v>
                      </c:pt>
                      <c:pt idx="306">
                        <c:v>1.8400368771934801</c:v>
                      </c:pt>
                      <c:pt idx="307">
                        <c:v>1.8470544779421501</c:v>
                      </c:pt>
                      <c:pt idx="308">
                        <c:v>1.85407207869082</c:v>
                      </c:pt>
                      <c:pt idx="309">
                        <c:v>1.86108967943949</c:v>
                      </c:pt>
                      <c:pt idx="310">
                        <c:v>1.86810728018816</c:v>
                      </c:pt>
                      <c:pt idx="311">
                        <c:v>1.8751248809368299</c:v>
                      </c:pt>
                      <c:pt idx="312">
                        <c:v>1.8821424816854999</c:v>
                      </c:pt>
                      <c:pt idx="313">
                        <c:v>1.8891600824341701</c:v>
                      </c:pt>
                      <c:pt idx="314">
                        <c:v>1.8961776831828401</c:v>
                      </c:pt>
                      <c:pt idx="315">
                        <c:v>1.9031952839315101</c:v>
                      </c:pt>
                      <c:pt idx="316">
                        <c:v>1.91021288468018</c:v>
                      </c:pt>
                      <c:pt idx="317">
                        <c:v>1.91723048542885</c:v>
                      </c:pt>
                      <c:pt idx="318">
                        <c:v>1.92424808617752</c:v>
                      </c:pt>
                      <c:pt idx="319">
                        <c:v>1.9312656869261799</c:v>
                      </c:pt>
                      <c:pt idx="320">
                        <c:v>1.9382832876748499</c:v>
                      </c:pt>
                      <c:pt idx="321">
                        <c:v>1.9453008884235199</c:v>
                      </c:pt>
                      <c:pt idx="322">
                        <c:v>1.9523184891721901</c:v>
                      </c:pt>
                      <c:pt idx="323">
                        <c:v>1.9593360899208601</c:v>
                      </c:pt>
                      <c:pt idx="324">
                        <c:v>1.96635369066953</c:v>
                      </c:pt>
                      <c:pt idx="325">
                        <c:v>1.9733712914182</c:v>
                      </c:pt>
                      <c:pt idx="326">
                        <c:v>1.98038889216687</c:v>
                      </c:pt>
                      <c:pt idx="327">
                        <c:v>1.9874064929155399</c:v>
                      </c:pt>
                      <c:pt idx="328">
                        <c:v>1.9944240936642099</c:v>
                      </c:pt>
                      <c:pt idx="329">
                        <c:v>2.0014416944128799</c:v>
                      </c:pt>
                      <c:pt idx="330">
                        <c:v>2.0084592951615501</c:v>
                      </c:pt>
                      <c:pt idx="331">
                        <c:v>2.0154768959102198</c:v>
                      </c:pt>
                      <c:pt idx="332">
                        <c:v>2.02249449665889</c:v>
                      </c:pt>
                      <c:pt idx="333">
                        <c:v>2.0295120974075598</c:v>
                      </c:pt>
                      <c:pt idx="334">
                        <c:v>2.03652969815623</c:v>
                      </c:pt>
                      <c:pt idx="335">
                        <c:v>2.0435472989049002</c:v>
                      </c:pt>
                      <c:pt idx="336">
                        <c:v>2.0505648996535601</c:v>
                      </c:pt>
                      <c:pt idx="337">
                        <c:v>2.0575825004022299</c:v>
                      </c:pt>
                      <c:pt idx="338">
                        <c:v>2.0646001011509001</c:v>
                      </c:pt>
                      <c:pt idx="339">
                        <c:v>2.0716177018995698</c:v>
                      </c:pt>
                      <c:pt idx="340">
                        <c:v>2.07863530264824</c:v>
                      </c:pt>
                      <c:pt idx="341">
                        <c:v>2.0856529033969098</c:v>
                      </c:pt>
                      <c:pt idx="342">
                        <c:v>2.09267050414558</c:v>
                      </c:pt>
                      <c:pt idx="343">
                        <c:v>2.0996881048942502</c:v>
                      </c:pt>
                      <c:pt idx="344">
                        <c:v>2.1067057056429199</c:v>
                      </c:pt>
                      <c:pt idx="345">
                        <c:v>2.1137233063915901</c:v>
                      </c:pt>
                      <c:pt idx="346">
                        <c:v>2.1207409071402599</c:v>
                      </c:pt>
                      <c:pt idx="347">
                        <c:v>2.1277585078889301</c:v>
                      </c:pt>
                      <c:pt idx="348">
                        <c:v>2.1347761086375998</c:v>
                      </c:pt>
                      <c:pt idx="349">
                        <c:v>2.14179370938627</c:v>
                      </c:pt>
                      <c:pt idx="350">
                        <c:v>2.1488113101349402</c:v>
                      </c:pt>
                      <c:pt idx="351">
                        <c:v>2.1558289108836002</c:v>
                      </c:pt>
                      <c:pt idx="352">
                        <c:v>2.1628465116322699</c:v>
                      </c:pt>
                      <c:pt idx="353">
                        <c:v>2.1698641123809401</c:v>
                      </c:pt>
                      <c:pt idx="354">
                        <c:v>2.1768817131296099</c:v>
                      </c:pt>
                      <c:pt idx="355">
                        <c:v>2.1838993138782801</c:v>
                      </c:pt>
                      <c:pt idx="356">
                        <c:v>2.1909169146269498</c:v>
                      </c:pt>
                      <c:pt idx="357">
                        <c:v>2.19793451537562</c:v>
                      </c:pt>
                      <c:pt idx="358">
                        <c:v>2.2049521161242902</c:v>
                      </c:pt>
                      <c:pt idx="359">
                        <c:v>2.21196971687296</c:v>
                      </c:pt>
                      <c:pt idx="360">
                        <c:v>2.2189873176216302</c:v>
                      </c:pt>
                      <c:pt idx="361">
                        <c:v>2.2260049183702999</c:v>
                      </c:pt>
                      <c:pt idx="362">
                        <c:v>2.2330225191189701</c:v>
                      </c:pt>
                      <c:pt idx="363">
                        <c:v>2.2400401198676398</c:v>
                      </c:pt>
                      <c:pt idx="364">
                        <c:v>2.24705772061631</c:v>
                      </c:pt>
                      <c:pt idx="365">
                        <c:v>2.2540753213649798</c:v>
                      </c:pt>
                      <c:pt idx="366">
                        <c:v>2.26109292211365</c:v>
                      </c:pt>
                      <c:pt idx="367">
                        <c:v>2.26811052286231</c:v>
                      </c:pt>
                      <c:pt idx="368">
                        <c:v>2.2751281236109802</c:v>
                      </c:pt>
                      <c:pt idx="369">
                        <c:v>2.2821457243596499</c:v>
                      </c:pt>
                      <c:pt idx="370">
                        <c:v>2.2891633251083201</c:v>
                      </c:pt>
                      <c:pt idx="371">
                        <c:v>2.2961809258569899</c:v>
                      </c:pt>
                      <c:pt idx="372">
                        <c:v>2.30319852660566</c:v>
                      </c:pt>
                      <c:pt idx="373">
                        <c:v>2.3102161273543298</c:v>
                      </c:pt>
                      <c:pt idx="374">
                        <c:v>2.317233728103</c:v>
                      </c:pt>
                      <c:pt idx="375">
                        <c:v>2.3242513288516702</c:v>
                      </c:pt>
                      <c:pt idx="376">
                        <c:v>2.3312689296003399</c:v>
                      </c:pt>
                      <c:pt idx="377">
                        <c:v>2.3382865303490101</c:v>
                      </c:pt>
                      <c:pt idx="378">
                        <c:v>2.3453041310976799</c:v>
                      </c:pt>
                      <c:pt idx="379">
                        <c:v>2.3523217318463501</c:v>
                      </c:pt>
                      <c:pt idx="380">
                        <c:v>2.3593393325950198</c:v>
                      </c:pt>
                      <c:pt idx="381">
                        <c:v>2.36635693334369</c:v>
                      </c:pt>
                      <c:pt idx="382">
                        <c:v>2.37337453409235</c:v>
                      </c:pt>
                      <c:pt idx="383">
                        <c:v>2.3803921348410202</c:v>
                      </c:pt>
                      <c:pt idx="384">
                        <c:v>2.3874097355896899</c:v>
                      </c:pt>
                      <c:pt idx="385">
                        <c:v>2.3944273363383601</c:v>
                      </c:pt>
                      <c:pt idx="386">
                        <c:v>2.4014449370870299</c:v>
                      </c:pt>
                      <c:pt idx="387">
                        <c:v>2.4084625378357001</c:v>
                      </c:pt>
                      <c:pt idx="388">
                        <c:v>2.4154801385843698</c:v>
                      </c:pt>
                      <c:pt idx="389">
                        <c:v>2.42249773933304</c:v>
                      </c:pt>
                      <c:pt idx="390">
                        <c:v>2.4295153400817102</c:v>
                      </c:pt>
                      <c:pt idx="391">
                        <c:v>2.43653294083038</c:v>
                      </c:pt>
                      <c:pt idx="392">
                        <c:v>2.4435505415790502</c:v>
                      </c:pt>
                      <c:pt idx="393">
                        <c:v>2.4505681423277199</c:v>
                      </c:pt>
                      <c:pt idx="394">
                        <c:v>2.4575857430763901</c:v>
                      </c:pt>
                      <c:pt idx="395">
                        <c:v>2.4646033438250599</c:v>
                      </c:pt>
                      <c:pt idx="396">
                        <c:v>2.47162094457373</c:v>
                      </c:pt>
                      <c:pt idx="397">
                        <c:v>2.4786385453223998</c:v>
                      </c:pt>
                      <c:pt idx="398">
                        <c:v>2.4856561460710598</c:v>
                      </c:pt>
                      <c:pt idx="399">
                        <c:v>2.49267374681973</c:v>
                      </c:pt>
                      <c:pt idx="400">
                        <c:v>2.4996913475684002</c:v>
                      </c:pt>
                      <c:pt idx="401">
                        <c:v>2.5067089483170699</c:v>
                      </c:pt>
                      <c:pt idx="402">
                        <c:v>2.5137265490657401</c:v>
                      </c:pt>
                      <c:pt idx="403">
                        <c:v>2.5207441498144099</c:v>
                      </c:pt>
                      <c:pt idx="404">
                        <c:v>2.5277617505630801</c:v>
                      </c:pt>
                      <c:pt idx="405">
                        <c:v>2.5347793513117498</c:v>
                      </c:pt>
                      <c:pt idx="406">
                        <c:v>2.54179695206042</c:v>
                      </c:pt>
                      <c:pt idx="407">
                        <c:v>2.5488145528090902</c:v>
                      </c:pt>
                      <c:pt idx="408">
                        <c:v>2.5558321535577599</c:v>
                      </c:pt>
                      <c:pt idx="409">
                        <c:v>2.5628497543064301</c:v>
                      </c:pt>
                      <c:pt idx="410">
                        <c:v>2.5698673550550999</c:v>
                      </c:pt>
                      <c:pt idx="411">
                        <c:v>2.5768849558037701</c:v>
                      </c:pt>
                      <c:pt idx="412">
                        <c:v>2.5839025565524398</c:v>
                      </c:pt>
                      <c:pt idx="413">
                        <c:v>2.5909201573010998</c:v>
                      </c:pt>
                      <c:pt idx="414">
                        <c:v>2.59793775804977</c:v>
                      </c:pt>
                      <c:pt idx="415">
                        <c:v>2.6049553587984402</c:v>
                      </c:pt>
                      <c:pt idx="416">
                        <c:v>2.61197295954711</c:v>
                      </c:pt>
                      <c:pt idx="417">
                        <c:v>2.6189905602957801</c:v>
                      </c:pt>
                      <c:pt idx="418">
                        <c:v>2.6260081610444499</c:v>
                      </c:pt>
                      <c:pt idx="419">
                        <c:v>2.6330257617931201</c:v>
                      </c:pt>
                      <c:pt idx="420">
                        <c:v>2.6400433625417898</c:v>
                      </c:pt>
                      <c:pt idx="421">
                        <c:v>2.64706096329046</c:v>
                      </c:pt>
                      <c:pt idx="422">
                        <c:v>2.6540785640391298</c:v>
                      </c:pt>
                      <c:pt idx="423">
                        <c:v>2.6610961647878</c:v>
                      </c:pt>
                      <c:pt idx="424">
                        <c:v>2.6681137655364702</c:v>
                      </c:pt>
                      <c:pt idx="425">
                        <c:v>2.6751313662851399</c:v>
                      </c:pt>
                      <c:pt idx="426">
                        <c:v>2.6821489670338101</c:v>
                      </c:pt>
                      <c:pt idx="427">
                        <c:v>2.6891665677824799</c:v>
                      </c:pt>
                      <c:pt idx="428">
                        <c:v>2.6961841685311501</c:v>
                      </c:pt>
                      <c:pt idx="429">
                        <c:v>2.7032017692798198</c:v>
                      </c:pt>
                      <c:pt idx="430">
                        <c:v>2.7102193700284798</c:v>
                      </c:pt>
                      <c:pt idx="431">
                        <c:v>2.71723697077715</c:v>
                      </c:pt>
                      <c:pt idx="432">
                        <c:v>2.7242545715258202</c:v>
                      </c:pt>
                      <c:pt idx="433">
                        <c:v>2.7312721722744899</c:v>
                      </c:pt>
                      <c:pt idx="434">
                        <c:v>2.7382897730231601</c:v>
                      </c:pt>
                      <c:pt idx="435">
                        <c:v>2.7453073737718299</c:v>
                      </c:pt>
                      <c:pt idx="436">
                        <c:v>2.7523249745205001</c:v>
                      </c:pt>
                      <c:pt idx="437">
                        <c:v>2.7593425752691698</c:v>
                      </c:pt>
                      <c:pt idx="438">
                        <c:v>2.76636017601784</c:v>
                      </c:pt>
                      <c:pt idx="439">
                        <c:v>2.7733777767665102</c:v>
                      </c:pt>
                      <c:pt idx="440">
                        <c:v>2.78039537751518</c:v>
                      </c:pt>
                      <c:pt idx="441">
                        <c:v>2.7874129782638501</c:v>
                      </c:pt>
                      <c:pt idx="442">
                        <c:v>2.7944305790125199</c:v>
                      </c:pt>
                      <c:pt idx="443">
                        <c:v>2.8014481797611901</c:v>
                      </c:pt>
                      <c:pt idx="444">
                        <c:v>2.8084657805098598</c:v>
                      </c:pt>
                      <c:pt idx="445">
                        <c:v>2.8154833812585198</c:v>
                      </c:pt>
                      <c:pt idx="446">
                        <c:v>2.82250098200719</c:v>
                      </c:pt>
                      <c:pt idx="447">
                        <c:v>2.8295185827558602</c:v>
                      </c:pt>
                      <c:pt idx="448">
                        <c:v>2.83653618350453</c:v>
                      </c:pt>
                      <c:pt idx="449">
                        <c:v>2.8435537842532002</c:v>
                      </c:pt>
                      <c:pt idx="450">
                        <c:v>2.8505713850018699</c:v>
                      </c:pt>
                      <c:pt idx="451">
                        <c:v>2.8575889857505401</c:v>
                      </c:pt>
                      <c:pt idx="452">
                        <c:v>2.8646065864992099</c:v>
                      </c:pt>
                      <c:pt idx="453">
                        <c:v>2.87162418724788</c:v>
                      </c:pt>
                      <c:pt idx="454">
                        <c:v>2.8786417879965498</c:v>
                      </c:pt>
                      <c:pt idx="455">
                        <c:v>2.88565938874522</c:v>
                      </c:pt>
                      <c:pt idx="456">
                        <c:v>2.8926769894938902</c:v>
                      </c:pt>
                      <c:pt idx="457">
                        <c:v>2.8996945902425599</c:v>
                      </c:pt>
                      <c:pt idx="458">
                        <c:v>2.9067121909912301</c:v>
                      </c:pt>
                      <c:pt idx="459">
                        <c:v>2.9137297917398999</c:v>
                      </c:pt>
                      <c:pt idx="460">
                        <c:v>2.9207473924885599</c:v>
                      </c:pt>
                      <c:pt idx="461">
                        <c:v>2.9277649932372301</c:v>
                      </c:pt>
                      <c:pt idx="462">
                        <c:v>2.9347825939858998</c:v>
                      </c:pt>
                      <c:pt idx="463">
                        <c:v>2.94180019473457</c:v>
                      </c:pt>
                      <c:pt idx="464">
                        <c:v>2.9488177954832402</c:v>
                      </c:pt>
                      <c:pt idx="465">
                        <c:v>2.9558353962319099</c:v>
                      </c:pt>
                      <c:pt idx="466">
                        <c:v>2.9628529969805801</c:v>
                      </c:pt>
                      <c:pt idx="467">
                        <c:v>2.9698705977292499</c:v>
                      </c:pt>
                      <c:pt idx="468">
                        <c:v>2.9768881984779201</c:v>
                      </c:pt>
                      <c:pt idx="469">
                        <c:v>2.9839057992265898</c:v>
                      </c:pt>
                      <c:pt idx="470">
                        <c:v>2.99092339997526</c:v>
                      </c:pt>
                      <c:pt idx="471">
                        <c:v>2.9979410007239302</c:v>
                      </c:pt>
                      <c:pt idx="472">
                        <c:v>3.0049586014726</c:v>
                      </c:pt>
                      <c:pt idx="473">
                        <c:v>3.0119762022212702</c:v>
                      </c:pt>
                      <c:pt idx="474">
                        <c:v>3.0189938029699399</c:v>
                      </c:pt>
                      <c:pt idx="475">
                        <c:v>3.0260114037186101</c:v>
                      </c:pt>
                      <c:pt idx="476">
                        <c:v>3.0330290044672701</c:v>
                      </c:pt>
                      <c:pt idx="477">
                        <c:v>3.0400466052159398</c:v>
                      </c:pt>
                      <c:pt idx="478">
                        <c:v>3.04706420596461</c:v>
                      </c:pt>
                      <c:pt idx="479">
                        <c:v>3.0540818067132798</c:v>
                      </c:pt>
                      <c:pt idx="480">
                        <c:v>3.06109940746195</c:v>
                      </c:pt>
                      <c:pt idx="481">
                        <c:v>3.0681170082106202</c:v>
                      </c:pt>
                      <c:pt idx="482">
                        <c:v>3.0751346089592899</c:v>
                      </c:pt>
                      <c:pt idx="483">
                        <c:v>3.0821522097079601</c:v>
                      </c:pt>
                      <c:pt idx="484">
                        <c:v>3.0891698104566299</c:v>
                      </c:pt>
                      <c:pt idx="485">
                        <c:v>3.0961874112053001</c:v>
                      </c:pt>
                      <c:pt idx="486">
                        <c:v>3.1032050119539698</c:v>
                      </c:pt>
                      <c:pt idx="487">
                        <c:v>3.11022261270264</c:v>
                      </c:pt>
                      <c:pt idx="488">
                        <c:v>3.1172402134513102</c:v>
                      </c:pt>
                      <c:pt idx="489">
                        <c:v>3.1242578141999799</c:v>
                      </c:pt>
                      <c:pt idx="490">
                        <c:v>3.1312754149486501</c:v>
                      </c:pt>
                      <c:pt idx="491">
                        <c:v>3.1382930156973101</c:v>
                      </c:pt>
                      <c:pt idx="492">
                        <c:v>3.1453106164459799</c:v>
                      </c:pt>
                      <c:pt idx="493">
                        <c:v>3.1523282171946501</c:v>
                      </c:pt>
                      <c:pt idx="494">
                        <c:v>3.1593458179433198</c:v>
                      </c:pt>
                      <c:pt idx="495">
                        <c:v>3.16636341869199</c:v>
                      </c:pt>
                      <c:pt idx="496">
                        <c:v>3.1733810194406602</c:v>
                      </c:pt>
                      <c:pt idx="497">
                        <c:v>3.18039862018933</c:v>
                      </c:pt>
                      <c:pt idx="498">
                        <c:v>3.1874162209380001</c:v>
                      </c:pt>
                      <c:pt idx="499">
                        <c:v>3.1944338216866699</c:v>
                      </c:pt>
                      <c:pt idx="500">
                        <c:v>3.2014514224353401</c:v>
                      </c:pt>
                      <c:pt idx="501">
                        <c:v>3.2084690231840098</c:v>
                      </c:pt>
                      <c:pt idx="502">
                        <c:v>3.21548662393268</c:v>
                      </c:pt>
                      <c:pt idx="503">
                        <c:v>3.2225042246813498</c:v>
                      </c:pt>
                      <c:pt idx="504">
                        <c:v>3.22952182543002</c:v>
                      </c:pt>
                      <c:pt idx="505">
                        <c:v>3.2365394261786902</c:v>
                      </c:pt>
                      <c:pt idx="506">
                        <c:v>3.2435570269273502</c:v>
                      </c:pt>
                      <c:pt idx="507">
                        <c:v>3.2505746276760199</c:v>
                      </c:pt>
                      <c:pt idx="508">
                        <c:v>3.2575922284246901</c:v>
                      </c:pt>
                      <c:pt idx="509">
                        <c:v>3.2646098291733598</c:v>
                      </c:pt>
                      <c:pt idx="510">
                        <c:v>3.27162742992203</c:v>
                      </c:pt>
                      <c:pt idx="511">
                        <c:v>3.2786450306706998</c:v>
                      </c:pt>
                      <c:pt idx="512">
                        <c:v>3.28566263141937</c:v>
                      </c:pt>
                      <c:pt idx="513">
                        <c:v>3.2926802321680402</c:v>
                      </c:pt>
                      <c:pt idx="514">
                        <c:v>3.2996978329167099</c:v>
                      </c:pt>
                      <c:pt idx="515">
                        <c:v>3.3067154336653801</c:v>
                      </c:pt>
                      <c:pt idx="516">
                        <c:v>3.3137330344140499</c:v>
                      </c:pt>
                      <c:pt idx="517">
                        <c:v>3.3207506351627201</c:v>
                      </c:pt>
                      <c:pt idx="518">
                        <c:v>3.3277682359113898</c:v>
                      </c:pt>
                      <c:pt idx="519">
                        <c:v>3.33478583666006</c:v>
                      </c:pt>
                      <c:pt idx="520">
                        <c:v>3.3418034374087302</c:v>
                      </c:pt>
                      <c:pt idx="521">
                        <c:v>3.3488210381574</c:v>
                      </c:pt>
                      <c:pt idx="522">
                        <c:v>3.3558386389060599</c:v>
                      </c:pt>
                      <c:pt idx="523">
                        <c:v>3.3628562396547301</c:v>
                      </c:pt>
                      <c:pt idx="524">
                        <c:v>3.3698738404033999</c:v>
                      </c:pt>
                      <c:pt idx="525">
                        <c:v>3.3768914411520701</c:v>
                      </c:pt>
                      <c:pt idx="526">
                        <c:v>3.3839090419007398</c:v>
                      </c:pt>
                      <c:pt idx="527">
                        <c:v>3.39092664264941</c:v>
                      </c:pt>
                      <c:pt idx="528">
                        <c:v>3.3979442433980802</c:v>
                      </c:pt>
                      <c:pt idx="529">
                        <c:v>3.40496184414675</c:v>
                      </c:pt>
                      <c:pt idx="530">
                        <c:v>3.4119794448954202</c:v>
                      </c:pt>
                      <c:pt idx="531">
                        <c:v>3.4189970456440899</c:v>
                      </c:pt>
                      <c:pt idx="532">
                        <c:v>3.4260146463927601</c:v>
                      </c:pt>
                      <c:pt idx="533">
                        <c:v>3.4330322471414298</c:v>
                      </c:pt>
                      <c:pt idx="534">
                        <c:v>3.4400498478901</c:v>
                      </c:pt>
                      <c:pt idx="535">
                        <c:v>3.4470674486387698</c:v>
                      </c:pt>
                      <c:pt idx="536">
                        <c:v>3.45408504938744</c:v>
                      </c:pt>
                      <c:pt idx="537">
                        <c:v>3.4611026501361102</c:v>
                      </c:pt>
                      <c:pt idx="538">
                        <c:v>3.4681202508847799</c:v>
                      </c:pt>
                      <c:pt idx="539">
                        <c:v>3.4751378516334399</c:v>
                      </c:pt>
                      <c:pt idx="540">
                        <c:v>3.4821554523821101</c:v>
                      </c:pt>
                      <c:pt idx="541">
                        <c:v>3.4891730531307799</c:v>
                      </c:pt>
                      <c:pt idx="542">
                        <c:v>3.49619065387945</c:v>
                      </c:pt>
                      <c:pt idx="543">
                        <c:v>3.5032082546281198</c:v>
                      </c:pt>
                      <c:pt idx="544">
                        <c:v>3.51022585537679</c:v>
                      </c:pt>
                      <c:pt idx="545">
                        <c:v>3.5172434561254602</c:v>
                      </c:pt>
                      <c:pt idx="546">
                        <c:v>3.5242610568741299</c:v>
                      </c:pt>
                      <c:pt idx="547">
                        <c:v>3.5312786576228001</c:v>
                      </c:pt>
                      <c:pt idx="548">
                        <c:v>3.5382962583714699</c:v>
                      </c:pt>
                      <c:pt idx="549">
                        <c:v>3.5453138591201401</c:v>
                      </c:pt>
                      <c:pt idx="550">
                        <c:v>3.5523314598688098</c:v>
                      </c:pt>
                      <c:pt idx="551">
                        <c:v>3.55934906061748</c:v>
                      </c:pt>
                      <c:pt idx="552">
                        <c:v>3.5663666613661502</c:v>
                      </c:pt>
                      <c:pt idx="553">
                        <c:v>3.57338426211482</c:v>
                      </c:pt>
                      <c:pt idx="554">
                        <c:v>3.5804018628634799</c:v>
                      </c:pt>
                      <c:pt idx="555">
                        <c:v>3.5874194636121501</c:v>
                      </c:pt>
                      <c:pt idx="556">
                        <c:v>3.5944370643608199</c:v>
                      </c:pt>
                      <c:pt idx="557">
                        <c:v>3.6014546651094901</c:v>
                      </c:pt>
                      <c:pt idx="558">
                        <c:v>3.6084722658581598</c:v>
                      </c:pt>
                      <c:pt idx="559">
                        <c:v>3.61548986660683</c:v>
                      </c:pt>
                      <c:pt idx="560">
                        <c:v>3.6225074673555002</c:v>
                      </c:pt>
                      <c:pt idx="561">
                        <c:v>3.62952506810417</c:v>
                      </c:pt>
                      <c:pt idx="562">
                        <c:v>3.6365426688528402</c:v>
                      </c:pt>
                      <c:pt idx="563">
                        <c:v>3.6435602696015099</c:v>
                      </c:pt>
                      <c:pt idx="564">
                        <c:v>3.6505778703501801</c:v>
                      </c:pt>
                      <c:pt idx="565">
                        <c:v>3.6575954710988499</c:v>
                      </c:pt>
                      <c:pt idx="566">
                        <c:v>3.6646130718475201</c:v>
                      </c:pt>
                      <c:pt idx="567">
                        <c:v>3.6716306725961898</c:v>
                      </c:pt>
                      <c:pt idx="568">
                        <c:v>3.67864827334486</c:v>
                      </c:pt>
                      <c:pt idx="569">
                        <c:v>3.6856658740935302</c:v>
                      </c:pt>
                      <c:pt idx="570">
                        <c:v>3.6926834748421902</c:v>
                      </c:pt>
                      <c:pt idx="571">
                        <c:v>3.6997010755908599</c:v>
                      </c:pt>
                      <c:pt idx="572">
                        <c:v>3.7067186763395301</c:v>
                      </c:pt>
                      <c:pt idx="573">
                        <c:v>3.7137362770881999</c:v>
                      </c:pt>
                      <c:pt idx="574">
                        <c:v>3.7207538778368701</c:v>
                      </c:pt>
                      <c:pt idx="575">
                        <c:v>3.7277714785855398</c:v>
                      </c:pt>
                      <c:pt idx="576">
                        <c:v>3.73478907933421</c:v>
                      </c:pt>
                      <c:pt idx="577">
                        <c:v>3.7418066800828802</c:v>
                      </c:pt>
                      <c:pt idx="578">
                        <c:v>3.7488242808315499</c:v>
                      </c:pt>
                      <c:pt idx="579">
                        <c:v>3.7558418815802201</c:v>
                      </c:pt>
                      <c:pt idx="580">
                        <c:v>3.7628594823288899</c:v>
                      </c:pt>
                      <c:pt idx="581">
                        <c:v>3.7698770830775601</c:v>
                      </c:pt>
                      <c:pt idx="582">
                        <c:v>3.7768946838262298</c:v>
                      </c:pt>
                      <c:pt idx="583">
                        <c:v>3.7839122845749</c:v>
                      </c:pt>
                      <c:pt idx="584">
                        <c:v>3.79092988532356</c:v>
                      </c:pt>
                      <c:pt idx="585">
                        <c:v>3.7979474860722302</c:v>
                      </c:pt>
                      <c:pt idx="586">
                        <c:v>3.8049650868209</c:v>
                      </c:pt>
                      <c:pt idx="587">
                        <c:v>3.8119826875695701</c:v>
                      </c:pt>
                      <c:pt idx="588">
                        <c:v>3.8190002883182399</c:v>
                      </c:pt>
                      <c:pt idx="589">
                        <c:v>3.8260178890669101</c:v>
                      </c:pt>
                      <c:pt idx="590">
                        <c:v>3.8330354898155798</c:v>
                      </c:pt>
                      <c:pt idx="591">
                        <c:v>3.84005309056425</c:v>
                      </c:pt>
                      <c:pt idx="592">
                        <c:v>3.8470706913129198</c:v>
                      </c:pt>
                      <c:pt idx="593">
                        <c:v>3.85408829206159</c:v>
                      </c:pt>
                      <c:pt idx="594">
                        <c:v>3.8611058928102602</c:v>
                      </c:pt>
                      <c:pt idx="595">
                        <c:v>3.8681234935589299</c:v>
                      </c:pt>
                      <c:pt idx="596">
                        <c:v>3.8751410943076001</c:v>
                      </c:pt>
                      <c:pt idx="597">
                        <c:v>3.8821586950562699</c:v>
                      </c:pt>
                      <c:pt idx="598">
                        <c:v>3.8891762958049401</c:v>
                      </c:pt>
                      <c:pt idx="599">
                        <c:v>3.8961938965536098</c:v>
                      </c:pt>
                      <c:pt idx="600">
                        <c:v>3.9032114973022698</c:v>
                      </c:pt>
                      <c:pt idx="601">
                        <c:v>3.91022909805094</c:v>
                      </c:pt>
                      <c:pt idx="602">
                        <c:v>3.9172466987996102</c:v>
                      </c:pt>
                      <c:pt idx="603">
                        <c:v>3.9242642995482799</c:v>
                      </c:pt>
                      <c:pt idx="604">
                        <c:v>3.9312819002969501</c:v>
                      </c:pt>
                      <c:pt idx="605">
                        <c:v>3.9382995010456199</c:v>
                      </c:pt>
                      <c:pt idx="606">
                        <c:v>3.9453171017942901</c:v>
                      </c:pt>
                      <c:pt idx="607">
                        <c:v>3.9523347025429598</c:v>
                      </c:pt>
                      <c:pt idx="608">
                        <c:v>3.95935230329163</c:v>
                      </c:pt>
                      <c:pt idx="609">
                        <c:v>3.9663699040403002</c:v>
                      </c:pt>
                      <c:pt idx="610">
                        <c:v>3.97338750478897</c:v>
                      </c:pt>
                      <c:pt idx="611">
                        <c:v>3.9804051055376402</c:v>
                      </c:pt>
                      <c:pt idx="612">
                        <c:v>3.9874227062863099</c:v>
                      </c:pt>
                      <c:pt idx="613">
                        <c:v>3.9944403070349801</c:v>
                      </c:pt>
                      <c:pt idx="614">
                        <c:v>4.0014579077836503</c:v>
                      </c:pt>
                      <c:pt idx="615">
                        <c:v>4.00847550853232</c:v>
                      </c:pt>
                      <c:pt idx="616">
                        <c:v>4.01549310928098</c:v>
                      </c:pt>
                      <c:pt idx="617">
                        <c:v>4.0225107100296498</c:v>
                      </c:pt>
                      <c:pt idx="618">
                        <c:v>4.0295283107783204</c:v>
                      </c:pt>
                      <c:pt idx="619">
                        <c:v>4.0365459115269902</c:v>
                      </c:pt>
                      <c:pt idx="620">
                        <c:v>4.0435635122756599</c:v>
                      </c:pt>
                      <c:pt idx="621">
                        <c:v>4.0505811130243297</c:v>
                      </c:pt>
                      <c:pt idx="622">
                        <c:v>4.0575987137730003</c:v>
                      </c:pt>
                      <c:pt idx="623">
                        <c:v>4.06461631452167</c:v>
                      </c:pt>
                      <c:pt idx="624">
                        <c:v>4.0716339152703398</c:v>
                      </c:pt>
                      <c:pt idx="625">
                        <c:v>4.0786515160190104</c:v>
                      </c:pt>
                      <c:pt idx="626">
                        <c:v>4.0856691167676802</c:v>
                      </c:pt>
                      <c:pt idx="627">
                        <c:v>4.0926867175163499</c:v>
                      </c:pt>
                      <c:pt idx="628">
                        <c:v>4.0997043182650197</c:v>
                      </c:pt>
                      <c:pt idx="629">
                        <c:v>4.1067219190136903</c:v>
                      </c:pt>
                      <c:pt idx="630">
                        <c:v>4.1137395197623601</c:v>
                      </c:pt>
                      <c:pt idx="631">
                        <c:v>4.1207571205110298</c:v>
                      </c:pt>
                      <c:pt idx="632">
                        <c:v>4.1277747212596898</c:v>
                      </c:pt>
                      <c:pt idx="633">
                        <c:v>4.1347923220083604</c:v>
                      </c:pt>
                      <c:pt idx="634">
                        <c:v>4.1418099227570302</c:v>
                      </c:pt>
                      <c:pt idx="635">
                        <c:v>4.1488275235056999</c:v>
                      </c:pt>
                      <c:pt idx="636">
                        <c:v>4.1558451242543697</c:v>
                      </c:pt>
                      <c:pt idx="637">
                        <c:v>4.1628627250030403</c:v>
                      </c:pt>
                      <c:pt idx="638">
                        <c:v>4.1698803257517101</c:v>
                      </c:pt>
                      <c:pt idx="639">
                        <c:v>4.1768979265003798</c:v>
                      </c:pt>
                      <c:pt idx="640">
                        <c:v>4.1839155272490496</c:v>
                      </c:pt>
                      <c:pt idx="641">
                        <c:v>4.1909331279977202</c:v>
                      </c:pt>
                      <c:pt idx="642">
                        <c:v>4.19795072874639</c:v>
                      </c:pt>
                      <c:pt idx="643">
                        <c:v>4.2049683294950597</c:v>
                      </c:pt>
                      <c:pt idx="644">
                        <c:v>4.2119859302437304</c:v>
                      </c:pt>
                      <c:pt idx="645">
                        <c:v>4.2190035309924001</c:v>
                      </c:pt>
                      <c:pt idx="646">
                        <c:v>4.2260211317410699</c:v>
                      </c:pt>
                      <c:pt idx="647">
                        <c:v>4.2330387324897298</c:v>
                      </c:pt>
                      <c:pt idx="648">
                        <c:v>4.2400563332383996</c:v>
                      </c:pt>
                      <c:pt idx="649">
                        <c:v>4.2470739339870702</c:v>
                      </c:pt>
                      <c:pt idx="650">
                        <c:v>4.25409153473574</c:v>
                      </c:pt>
                      <c:pt idx="651">
                        <c:v>4.2611091354844097</c:v>
                      </c:pt>
                      <c:pt idx="652">
                        <c:v>4.2681267362330804</c:v>
                      </c:pt>
                      <c:pt idx="653">
                        <c:v>4.2751443369817501</c:v>
                      </c:pt>
                      <c:pt idx="654">
                        <c:v>4.2821619377304199</c:v>
                      </c:pt>
                      <c:pt idx="655">
                        <c:v>4.2891795384790896</c:v>
                      </c:pt>
                      <c:pt idx="656">
                        <c:v>4.2961971392277603</c:v>
                      </c:pt>
                      <c:pt idx="657">
                        <c:v>4.30321473997643</c:v>
                      </c:pt>
                      <c:pt idx="658">
                        <c:v>4.3102323407250998</c:v>
                      </c:pt>
                      <c:pt idx="659">
                        <c:v>4.3172499414737704</c:v>
                      </c:pt>
                      <c:pt idx="660">
                        <c:v>4.3242675422224401</c:v>
                      </c:pt>
                      <c:pt idx="661">
                        <c:v>4.3312851429711099</c:v>
                      </c:pt>
                      <c:pt idx="662">
                        <c:v>4.3383027437197796</c:v>
                      </c:pt>
                      <c:pt idx="663">
                        <c:v>4.3453203444684396</c:v>
                      </c:pt>
                      <c:pt idx="664">
                        <c:v>4.3523379452171103</c:v>
                      </c:pt>
                      <c:pt idx="665">
                        <c:v>4.35935554596578</c:v>
                      </c:pt>
                      <c:pt idx="666">
                        <c:v>4.3663731467144498</c:v>
                      </c:pt>
                      <c:pt idx="667">
                        <c:v>4.3733907474631204</c:v>
                      </c:pt>
                      <c:pt idx="668">
                        <c:v>4.3804083482117901</c:v>
                      </c:pt>
                      <c:pt idx="669">
                        <c:v>4.3874259489604599</c:v>
                      </c:pt>
                      <c:pt idx="670">
                        <c:v>4.3944435497091296</c:v>
                      </c:pt>
                      <c:pt idx="671">
                        <c:v>4.4014611504578003</c:v>
                      </c:pt>
                      <c:pt idx="672">
                        <c:v>4.40847875120647</c:v>
                      </c:pt>
                      <c:pt idx="673">
                        <c:v>4.4154963519551398</c:v>
                      </c:pt>
                      <c:pt idx="674">
                        <c:v>4.4225139527038104</c:v>
                      </c:pt>
                      <c:pt idx="675">
                        <c:v>4.4295315534524802</c:v>
                      </c:pt>
                      <c:pt idx="676">
                        <c:v>4.4365491542011499</c:v>
                      </c:pt>
                      <c:pt idx="677">
                        <c:v>4.4435667549498197</c:v>
                      </c:pt>
                      <c:pt idx="678">
                        <c:v>4.4505843556984797</c:v>
                      </c:pt>
                      <c:pt idx="679">
                        <c:v>4.4576019564471503</c:v>
                      </c:pt>
                      <c:pt idx="680">
                        <c:v>4.46461955719582</c:v>
                      </c:pt>
                      <c:pt idx="681">
                        <c:v>4.4716371579444898</c:v>
                      </c:pt>
                      <c:pt idx="682">
                        <c:v>4.4786547586931604</c:v>
                      </c:pt>
                      <c:pt idx="683">
                        <c:v>4.4856723594418302</c:v>
                      </c:pt>
                      <c:pt idx="684">
                        <c:v>4.4926899601904999</c:v>
                      </c:pt>
                      <c:pt idx="685">
                        <c:v>4.4997075609391697</c:v>
                      </c:pt>
                      <c:pt idx="686">
                        <c:v>4.5067251616878403</c:v>
                      </c:pt>
                      <c:pt idx="687">
                        <c:v>4.5137427624365101</c:v>
                      </c:pt>
                      <c:pt idx="688">
                        <c:v>4.5207603631851798</c:v>
                      </c:pt>
                      <c:pt idx="689">
                        <c:v>4.5277779639338496</c:v>
                      </c:pt>
                      <c:pt idx="690">
                        <c:v>4.5347955646825202</c:v>
                      </c:pt>
                      <c:pt idx="691">
                        <c:v>4.54181316543119</c:v>
                      </c:pt>
                      <c:pt idx="692">
                        <c:v>4.5488307661798597</c:v>
                      </c:pt>
                      <c:pt idx="693">
                        <c:v>4.5558483669285197</c:v>
                      </c:pt>
                      <c:pt idx="694">
                        <c:v>4.5628659676771903</c:v>
                      </c:pt>
                      <c:pt idx="695">
                        <c:v>4.5698835684258601</c:v>
                      </c:pt>
                      <c:pt idx="696">
                        <c:v>4.5769011691745298</c:v>
                      </c:pt>
                      <c:pt idx="697">
                        <c:v>4.5839187699231996</c:v>
                      </c:pt>
                      <c:pt idx="698">
                        <c:v>4.5909363706718702</c:v>
                      </c:pt>
                      <c:pt idx="699">
                        <c:v>4.59795397142054</c:v>
                      </c:pt>
                      <c:pt idx="700">
                        <c:v>4.6049715721692097</c:v>
                      </c:pt>
                      <c:pt idx="701">
                        <c:v>4.6119891729178804</c:v>
                      </c:pt>
                      <c:pt idx="702">
                        <c:v>4.6190067736665501</c:v>
                      </c:pt>
                      <c:pt idx="703">
                        <c:v>4.6260243744152199</c:v>
                      </c:pt>
                      <c:pt idx="704">
                        <c:v>4.6330419751638896</c:v>
                      </c:pt>
                      <c:pt idx="705">
                        <c:v>4.6400595759125602</c:v>
                      </c:pt>
                      <c:pt idx="706">
                        <c:v>4.64707717666123</c:v>
                      </c:pt>
                      <c:pt idx="707">
                        <c:v>4.6540947774098997</c:v>
                      </c:pt>
                      <c:pt idx="708">
                        <c:v>4.6611123781585704</c:v>
                      </c:pt>
                      <c:pt idx="709">
                        <c:v>4.6681299789072304</c:v>
                      </c:pt>
                      <c:pt idx="710">
                        <c:v>4.6751475796559001</c:v>
                      </c:pt>
                      <c:pt idx="711">
                        <c:v>4.6821651804045699</c:v>
                      </c:pt>
                      <c:pt idx="712">
                        <c:v>4.6891827811532396</c:v>
                      </c:pt>
                      <c:pt idx="713">
                        <c:v>4.6962003819019102</c:v>
                      </c:pt>
                      <c:pt idx="714">
                        <c:v>4.70321798265058</c:v>
                      </c:pt>
                      <c:pt idx="715">
                        <c:v>4.7102355833992497</c:v>
                      </c:pt>
                      <c:pt idx="716">
                        <c:v>4.7172531841479204</c:v>
                      </c:pt>
                      <c:pt idx="717">
                        <c:v>4.7242707848965901</c:v>
                      </c:pt>
                      <c:pt idx="718">
                        <c:v>4.7312883856452599</c:v>
                      </c:pt>
                      <c:pt idx="719">
                        <c:v>4.7383059863939296</c:v>
                      </c:pt>
                      <c:pt idx="720">
                        <c:v>4.7453235871426003</c:v>
                      </c:pt>
                      <c:pt idx="721">
                        <c:v>4.75234118789127</c:v>
                      </c:pt>
                      <c:pt idx="722">
                        <c:v>4.7593587886399398</c:v>
                      </c:pt>
                      <c:pt idx="723">
                        <c:v>4.7663763893886104</c:v>
                      </c:pt>
                      <c:pt idx="724">
                        <c:v>4.7733939901372704</c:v>
                      </c:pt>
                      <c:pt idx="725">
                        <c:v>4.7804115908859401</c:v>
                      </c:pt>
                      <c:pt idx="726">
                        <c:v>4.7874291916346099</c:v>
                      </c:pt>
                      <c:pt idx="727">
                        <c:v>4.7944467923832796</c:v>
                      </c:pt>
                      <c:pt idx="728">
                        <c:v>4.8014643931319503</c:v>
                      </c:pt>
                      <c:pt idx="729">
                        <c:v>4.80848199388062</c:v>
                      </c:pt>
                      <c:pt idx="730">
                        <c:v>4.8154995946292898</c:v>
                      </c:pt>
                      <c:pt idx="731">
                        <c:v>4.8225171953779604</c:v>
                      </c:pt>
                      <c:pt idx="732">
                        <c:v>4.8295347961266302</c:v>
                      </c:pt>
                      <c:pt idx="733">
                        <c:v>4.8365523968752999</c:v>
                      </c:pt>
                      <c:pt idx="734">
                        <c:v>4.8435699976239697</c:v>
                      </c:pt>
                      <c:pt idx="735">
                        <c:v>4.8505875983726403</c:v>
                      </c:pt>
                      <c:pt idx="736">
                        <c:v>4.8576051991213101</c:v>
                      </c:pt>
                      <c:pt idx="737">
                        <c:v>4.8646227998699798</c:v>
                      </c:pt>
                      <c:pt idx="738">
                        <c:v>4.8716404006186496</c:v>
                      </c:pt>
                      <c:pt idx="739">
                        <c:v>4.8786580013673202</c:v>
                      </c:pt>
                      <c:pt idx="740">
                        <c:v>4.8856756021159802</c:v>
                      </c:pt>
                      <c:pt idx="741">
                        <c:v>4.8926932028646499</c:v>
                      </c:pt>
                      <c:pt idx="742">
                        <c:v>4.8997108036133197</c:v>
                      </c:pt>
                      <c:pt idx="743">
                        <c:v>4.9067284043619903</c:v>
                      </c:pt>
                      <c:pt idx="744">
                        <c:v>4.9137460051106601</c:v>
                      </c:pt>
                      <c:pt idx="745">
                        <c:v>4.9207636058593298</c:v>
                      </c:pt>
                      <c:pt idx="746">
                        <c:v>4.9277812066079996</c:v>
                      </c:pt>
                      <c:pt idx="747">
                        <c:v>4.9347988073566702</c:v>
                      </c:pt>
                      <c:pt idx="748">
                        <c:v>4.94181640810534</c:v>
                      </c:pt>
                      <c:pt idx="749">
                        <c:v>4.9488340088540097</c:v>
                      </c:pt>
                      <c:pt idx="750">
                        <c:v>4.9558516096026803</c:v>
                      </c:pt>
                      <c:pt idx="751">
                        <c:v>4.9628692103513501</c:v>
                      </c:pt>
                      <c:pt idx="752">
                        <c:v>4.9698868111000198</c:v>
                      </c:pt>
                      <c:pt idx="753">
                        <c:v>4.9769044118486896</c:v>
                      </c:pt>
                      <c:pt idx="754">
                        <c:v>4.9839220125973602</c:v>
                      </c:pt>
                      <c:pt idx="755">
                        <c:v>4.99093961334603</c:v>
                      </c:pt>
                      <c:pt idx="756">
                        <c:v>4.99795721409469</c:v>
                      </c:pt>
                      <c:pt idx="757">
                        <c:v>5.0049748148433597</c:v>
                      </c:pt>
                      <c:pt idx="758">
                        <c:v>5.0119924155920303</c:v>
                      </c:pt>
                      <c:pt idx="759">
                        <c:v>5.0190100163407001</c:v>
                      </c:pt>
                      <c:pt idx="760">
                        <c:v>5.0260276170893698</c:v>
                      </c:pt>
                      <c:pt idx="761">
                        <c:v>5.0330452178380396</c:v>
                      </c:pt>
                      <c:pt idx="762">
                        <c:v>5.0400628185867102</c:v>
                      </c:pt>
                      <c:pt idx="763">
                        <c:v>5.04708041933538</c:v>
                      </c:pt>
                      <c:pt idx="764">
                        <c:v>5.0540980200840497</c:v>
                      </c:pt>
                      <c:pt idx="765">
                        <c:v>5.0611156208327204</c:v>
                      </c:pt>
                      <c:pt idx="766">
                        <c:v>5.0681332215813901</c:v>
                      </c:pt>
                      <c:pt idx="767">
                        <c:v>5.0751508223300599</c:v>
                      </c:pt>
                      <c:pt idx="768">
                        <c:v>5.0821684230787296</c:v>
                      </c:pt>
                      <c:pt idx="769">
                        <c:v>5.0891860238274003</c:v>
                      </c:pt>
                      <c:pt idx="770">
                        <c:v>5.09620362457607</c:v>
                      </c:pt>
                      <c:pt idx="771">
                        <c:v>5.10322122532473</c:v>
                      </c:pt>
                      <c:pt idx="772">
                        <c:v>5.1102388260733997</c:v>
                      </c:pt>
                      <c:pt idx="773">
                        <c:v>5.1172564268220704</c:v>
                      </c:pt>
                      <c:pt idx="774">
                        <c:v>5.1242740275707401</c:v>
                      </c:pt>
                      <c:pt idx="775">
                        <c:v>5.1312916283194099</c:v>
                      </c:pt>
                      <c:pt idx="776">
                        <c:v>5.1383092290680796</c:v>
                      </c:pt>
                      <c:pt idx="777">
                        <c:v>5.1453268298167503</c:v>
                      </c:pt>
                      <c:pt idx="778">
                        <c:v>5.15234443056542</c:v>
                      </c:pt>
                      <c:pt idx="779">
                        <c:v>5.1593620313140898</c:v>
                      </c:pt>
                      <c:pt idx="780">
                        <c:v>5.1663796320627604</c:v>
                      </c:pt>
                      <c:pt idx="781">
                        <c:v>5.1733972328114302</c:v>
                      </c:pt>
                      <c:pt idx="782">
                        <c:v>5.1804148335600999</c:v>
                      </c:pt>
                      <c:pt idx="783">
                        <c:v>5.1874324343087697</c:v>
                      </c:pt>
                      <c:pt idx="784">
                        <c:v>5.1944500350574403</c:v>
                      </c:pt>
                      <c:pt idx="785">
                        <c:v>5.20146763580611</c:v>
                      </c:pt>
                      <c:pt idx="786">
                        <c:v>5.2084852365547798</c:v>
                      </c:pt>
                      <c:pt idx="787">
                        <c:v>5.2155028373034398</c:v>
                      </c:pt>
                      <c:pt idx="788">
                        <c:v>5.2225204380521104</c:v>
                      </c:pt>
                      <c:pt idx="789">
                        <c:v>5.2295380388007802</c:v>
                      </c:pt>
                      <c:pt idx="790">
                        <c:v>5.2365556395494499</c:v>
                      </c:pt>
                      <c:pt idx="791">
                        <c:v>5.2435732402981197</c:v>
                      </c:pt>
                      <c:pt idx="792">
                        <c:v>5.2505908410467903</c:v>
                      </c:pt>
                      <c:pt idx="793">
                        <c:v>5.2576084417954601</c:v>
                      </c:pt>
                      <c:pt idx="794">
                        <c:v>5.2646260425441298</c:v>
                      </c:pt>
                      <c:pt idx="795">
                        <c:v>5.2716436432928004</c:v>
                      </c:pt>
                      <c:pt idx="796">
                        <c:v>5.2786612440414702</c:v>
                      </c:pt>
                      <c:pt idx="797">
                        <c:v>5.2856788447901399</c:v>
                      </c:pt>
                      <c:pt idx="798">
                        <c:v>5.2926964455388097</c:v>
                      </c:pt>
                      <c:pt idx="799">
                        <c:v>5.2997140462874803</c:v>
                      </c:pt>
                      <c:pt idx="800">
                        <c:v>5.3067316470361501</c:v>
                      </c:pt>
                      <c:pt idx="801">
                        <c:v>5.3137492477848198</c:v>
                      </c:pt>
                      <c:pt idx="802">
                        <c:v>5.3207668485334896</c:v>
                      </c:pt>
                      <c:pt idx="803">
                        <c:v>5.3277844492821496</c:v>
                      </c:pt>
                      <c:pt idx="804">
                        <c:v>5.3348020500308202</c:v>
                      </c:pt>
                      <c:pt idx="805">
                        <c:v>5.3418196507794899</c:v>
                      </c:pt>
                      <c:pt idx="806">
                        <c:v>5.3488372515281597</c:v>
                      </c:pt>
                      <c:pt idx="807">
                        <c:v>5.3558548522768303</c:v>
                      </c:pt>
                      <c:pt idx="808">
                        <c:v>5.3628724530255001</c:v>
                      </c:pt>
                      <c:pt idx="809">
                        <c:v>5.3698900537741698</c:v>
                      </c:pt>
                      <c:pt idx="810">
                        <c:v>5.3769076545228396</c:v>
                      </c:pt>
                      <c:pt idx="811">
                        <c:v>5.3839252552715102</c:v>
                      </c:pt>
                      <c:pt idx="812">
                        <c:v>5.39094285602018</c:v>
                      </c:pt>
                      <c:pt idx="813">
                        <c:v>5.3979604567688497</c:v>
                      </c:pt>
                      <c:pt idx="814">
                        <c:v>5.4049780575175204</c:v>
                      </c:pt>
                      <c:pt idx="815">
                        <c:v>5.4119956582661901</c:v>
                      </c:pt>
                      <c:pt idx="816">
                        <c:v>5.4190132590148599</c:v>
                      </c:pt>
                      <c:pt idx="817">
                        <c:v>5.4260308597635296</c:v>
                      </c:pt>
                      <c:pt idx="818">
                        <c:v>5.4330484605122003</c:v>
                      </c:pt>
                      <c:pt idx="819">
                        <c:v>5.4400660612608602</c:v>
                      </c:pt>
                      <c:pt idx="820">
                        <c:v>5.44708366200953</c:v>
                      </c:pt>
                      <c:pt idx="821">
                        <c:v>5.4541012627581997</c:v>
                      </c:pt>
                      <c:pt idx="822">
                        <c:v>5.4611188635068704</c:v>
                      </c:pt>
                      <c:pt idx="823">
                        <c:v>5.4681364642555401</c:v>
                      </c:pt>
                      <c:pt idx="824">
                        <c:v>5.4751540650042099</c:v>
                      </c:pt>
                      <c:pt idx="825">
                        <c:v>5.4821716657528796</c:v>
                      </c:pt>
                      <c:pt idx="826">
                        <c:v>5.4891892665015503</c:v>
                      </c:pt>
                      <c:pt idx="827">
                        <c:v>5.49620686725022</c:v>
                      </c:pt>
                      <c:pt idx="828">
                        <c:v>5.5032244679988898</c:v>
                      </c:pt>
                      <c:pt idx="829">
                        <c:v>5.5102420687475604</c:v>
                      </c:pt>
                      <c:pt idx="830">
                        <c:v>5.5172596694962301</c:v>
                      </c:pt>
                      <c:pt idx="831">
                        <c:v>5.5242772702448999</c:v>
                      </c:pt>
                      <c:pt idx="832">
                        <c:v>5.5312948709935696</c:v>
                      </c:pt>
                      <c:pt idx="833">
                        <c:v>5.5383124717422296</c:v>
                      </c:pt>
                      <c:pt idx="834">
                        <c:v>5.5453300724909003</c:v>
                      </c:pt>
                      <c:pt idx="835">
                        <c:v>5.55234767323957</c:v>
                      </c:pt>
                      <c:pt idx="836">
                        <c:v>5.5593652739882398</c:v>
                      </c:pt>
                      <c:pt idx="837">
                        <c:v>5.5663828747369104</c:v>
                      </c:pt>
                      <c:pt idx="838">
                        <c:v>5.5734004754855802</c:v>
                      </c:pt>
                      <c:pt idx="839">
                        <c:v>5.5804180762342499</c:v>
                      </c:pt>
                      <c:pt idx="840">
                        <c:v>5.5874356769829197</c:v>
                      </c:pt>
                      <c:pt idx="841">
                        <c:v>5.5944532777315903</c:v>
                      </c:pt>
                      <c:pt idx="842">
                        <c:v>5.60147087848026</c:v>
                      </c:pt>
                      <c:pt idx="843">
                        <c:v>5.6084884792289298</c:v>
                      </c:pt>
                      <c:pt idx="844">
                        <c:v>5.6155060799776004</c:v>
                      </c:pt>
                      <c:pt idx="845">
                        <c:v>5.6225236807262702</c:v>
                      </c:pt>
                      <c:pt idx="846">
                        <c:v>5.6295412814749399</c:v>
                      </c:pt>
                      <c:pt idx="847">
                        <c:v>5.6365588822236097</c:v>
                      </c:pt>
                      <c:pt idx="848">
                        <c:v>5.6435764829722803</c:v>
                      </c:pt>
                      <c:pt idx="849">
                        <c:v>5.6505940837209403</c:v>
                      </c:pt>
                      <c:pt idx="850">
                        <c:v>5.65761168446961</c:v>
                      </c:pt>
                      <c:pt idx="851">
                        <c:v>5.6646292852182798</c:v>
                      </c:pt>
                      <c:pt idx="852">
                        <c:v>5.6716468859669504</c:v>
                      </c:pt>
                      <c:pt idx="853">
                        <c:v>5.6786644867156202</c:v>
                      </c:pt>
                      <c:pt idx="854">
                        <c:v>5.6856820874642899</c:v>
                      </c:pt>
                      <c:pt idx="855">
                        <c:v>5.6926996882129597</c:v>
                      </c:pt>
                      <c:pt idx="856">
                        <c:v>5.6997172889616303</c:v>
                      </c:pt>
                      <c:pt idx="857">
                        <c:v>5.7067348897103001</c:v>
                      </c:pt>
                      <c:pt idx="858">
                        <c:v>5.7137524904589698</c:v>
                      </c:pt>
                      <c:pt idx="859">
                        <c:v>5.7207700912076396</c:v>
                      </c:pt>
                      <c:pt idx="860">
                        <c:v>5.7277876919563102</c:v>
                      </c:pt>
                      <c:pt idx="861">
                        <c:v>5.73480529270498</c:v>
                      </c:pt>
                      <c:pt idx="862">
                        <c:v>5.7418228934536497</c:v>
                      </c:pt>
                      <c:pt idx="863">
                        <c:v>5.7488404942023204</c:v>
                      </c:pt>
                      <c:pt idx="864">
                        <c:v>5.7558580949509803</c:v>
                      </c:pt>
                      <c:pt idx="865">
                        <c:v>5.7628756956996501</c:v>
                      </c:pt>
                      <c:pt idx="866">
                        <c:v>5.7698932964483198</c:v>
                      </c:pt>
                      <c:pt idx="867">
                        <c:v>5.7769108971969896</c:v>
                      </c:pt>
                      <c:pt idx="868">
                        <c:v>5.7839284979456602</c:v>
                      </c:pt>
                      <c:pt idx="869">
                        <c:v>5.79094609869433</c:v>
                      </c:pt>
                      <c:pt idx="870">
                        <c:v>5.7979636994429997</c:v>
                      </c:pt>
                      <c:pt idx="871">
                        <c:v>5.8049813001916704</c:v>
                      </c:pt>
                      <c:pt idx="872">
                        <c:v>5.8119989009403401</c:v>
                      </c:pt>
                      <c:pt idx="873">
                        <c:v>5.8190165016890099</c:v>
                      </c:pt>
                      <c:pt idx="874">
                        <c:v>5.8260341024376796</c:v>
                      </c:pt>
                      <c:pt idx="875">
                        <c:v>5.8330517031863502</c:v>
                      </c:pt>
                      <c:pt idx="876">
                        <c:v>5.84006930393502</c:v>
                      </c:pt>
                      <c:pt idx="877">
                        <c:v>5.8470869046836897</c:v>
                      </c:pt>
                      <c:pt idx="878">
                        <c:v>5.8541045054323604</c:v>
                      </c:pt>
                      <c:pt idx="879">
                        <c:v>5.8611221061810301</c:v>
                      </c:pt>
                      <c:pt idx="880">
                        <c:v>5.8681397069296999</c:v>
                      </c:pt>
                      <c:pt idx="881">
                        <c:v>5.8751573076783599</c:v>
                      </c:pt>
                      <c:pt idx="882">
                        <c:v>5.8821749084270296</c:v>
                      </c:pt>
                      <c:pt idx="883">
                        <c:v>5.8891925091757003</c:v>
                      </c:pt>
                      <c:pt idx="884">
                        <c:v>5.89621010992437</c:v>
                      </c:pt>
                      <c:pt idx="885">
                        <c:v>5.9032277106730398</c:v>
                      </c:pt>
                      <c:pt idx="886">
                        <c:v>5.9102453114217104</c:v>
                      </c:pt>
                      <c:pt idx="887">
                        <c:v>5.9172629121703801</c:v>
                      </c:pt>
                      <c:pt idx="888">
                        <c:v>5.9242805129190499</c:v>
                      </c:pt>
                      <c:pt idx="889">
                        <c:v>5.9312981136677196</c:v>
                      </c:pt>
                      <c:pt idx="890">
                        <c:v>5.9383157144163903</c:v>
                      </c:pt>
                      <c:pt idx="891">
                        <c:v>5.94533331516506</c:v>
                      </c:pt>
                      <c:pt idx="892">
                        <c:v>5.9523509159137298</c:v>
                      </c:pt>
                      <c:pt idx="893">
                        <c:v>5.9593685166624004</c:v>
                      </c:pt>
                      <c:pt idx="894">
                        <c:v>5.9663861174110702</c:v>
                      </c:pt>
                      <c:pt idx="895">
                        <c:v>5.9734037181597399</c:v>
                      </c:pt>
                      <c:pt idx="896">
                        <c:v>5.9804213189084097</c:v>
                      </c:pt>
                      <c:pt idx="897">
                        <c:v>5.9874389196570696</c:v>
                      </c:pt>
                      <c:pt idx="898">
                        <c:v>5.9944565204057403</c:v>
                      </c:pt>
                      <c:pt idx="899">
                        <c:v>6.00147412115441</c:v>
                      </c:pt>
                      <c:pt idx="900">
                        <c:v>6.0084917219030798</c:v>
                      </c:pt>
                      <c:pt idx="901">
                        <c:v>6.0155093226517504</c:v>
                      </c:pt>
                      <c:pt idx="902">
                        <c:v>6.0225269234004202</c:v>
                      </c:pt>
                      <c:pt idx="903">
                        <c:v>6.0295445241490899</c:v>
                      </c:pt>
                      <c:pt idx="904">
                        <c:v>6.0365621248977597</c:v>
                      </c:pt>
                      <c:pt idx="905">
                        <c:v>6.0435797256464303</c:v>
                      </c:pt>
                      <c:pt idx="906">
                        <c:v>6.0505973263951001</c:v>
                      </c:pt>
                      <c:pt idx="907">
                        <c:v>6.0576149271437698</c:v>
                      </c:pt>
                      <c:pt idx="908">
                        <c:v>6.0646325278924396</c:v>
                      </c:pt>
                      <c:pt idx="909">
                        <c:v>6.0716501286411102</c:v>
                      </c:pt>
                      <c:pt idx="910">
                        <c:v>6.07866772938978</c:v>
                      </c:pt>
                      <c:pt idx="911">
                        <c:v>6.0856853301384399</c:v>
                      </c:pt>
                      <c:pt idx="912">
                        <c:v>6.0927029308871097</c:v>
                      </c:pt>
                      <c:pt idx="913">
                        <c:v>6.0997205316357803</c:v>
                      </c:pt>
                      <c:pt idx="914">
                        <c:v>6.1067381323844501</c:v>
                      </c:pt>
                      <c:pt idx="915">
                        <c:v>6.1137557331331198</c:v>
                      </c:pt>
                      <c:pt idx="916">
                        <c:v>6.1207733338817896</c:v>
                      </c:pt>
                      <c:pt idx="917">
                        <c:v>6.1277909346304602</c:v>
                      </c:pt>
                      <c:pt idx="918">
                        <c:v>6.13480853537913</c:v>
                      </c:pt>
                      <c:pt idx="919">
                        <c:v>6.1418261361277997</c:v>
                      </c:pt>
                      <c:pt idx="920">
                        <c:v>6.1488437368764703</c:v>
                      </c:pt>
                      <c:pt idx="921">
                        <c:v>6.1558613376251401</c:v>
                      </c:pt>
                      <c:pt idx="922">
                        <c:v>6.1628789383738098</c:v>
                      </c:pt>
                      <c:pt idx="923">
                        <c:v>6.1698965391224796</c:v>
                      </c:pt>
                      <c:pt idx="924">
                        <c:v>6.1769141398711502</c:v>
                      </c:pt>
                      <c:pt idx="925">
                        <c:v>6.18393174061982</c:v>
                      </c:pt>
                      <c:pt idx="926">
                        <c:v>6.1909493413684897</c:v>
                      </c:pt>
                      <c:pt idx="927">
                        <c:v>6.1979669421171497</c:v>
                      </c:pt>
                      <c:pt idx="928">
                        <c:v>6.2049845428658301</c:v>
                      </c:pt>
                      <c:pt idx="929">
                        <c:v>6.2120021436144901</c:v>
                      </c:pt>
                      <c:pt idx="930">
                        <c:v>6.2190197443631599</c:v>
                      </c:pt>
                      <c:pt idx="931">
                        <c:v>6.2260373451118296</c:v>
                      </c:pt>
                      <c:pt idx="932">
                        <c:v>6.2330549458605002</c:v>
                      </c:pt>
                      <c:pt idx="933">
                        <c:v>6.24007254660917</c:v>
                      </c:pt>
                      <c:pt idx="934">
                        <c:v>6.2470901473578397</c:v>
                      </c:pt>
                      <c:pt idx="935">
                        <c:v>6.2541077481065104</c:v>
                      </c:pt>
                      <c:pt idx="936">
                        <c:v>6.2611253488551801</c:v>
                      </c:pt>
                      <c:pt idx="937">
                        <c:v>6.2681429496038499</c:v>
                      </c:pt>
                      <c:pt idx="938">
                        <c:v>6.2751605503525196</c:v>
                      </c:pt>
                      <c:pt idx="939">
                        <c:v>6.2821781511011903</c:v>
                      </c:pt>
                      <c:pt idx="940">
                        <c:v>6.28919575184986</c:v>
                      </c:pt>
                      <c:pt idx="941">
                        <c:v>6.2962133525985298</c:v>
                      </c:pt>
                      <c:pt idx="942">
                        <c:v>6.3032309533471897</c:v>
                      </c:pt>
                      <c:pt idx="943">
                        <c:v>6.3102485540958604</c:v>
                      </c:pt>
                      <c:pt idx="944">
                        <c:v>6.3172661548445301</c:v>
                      </c:pt>
                      <c:pt idx="945">
                        <c:v>6.3242837555931999</c:v>
                      </c:pt>
                      <c:pt idx="946">
                        <c:v>6.3313013563418696</c:v>
                      </c:pt>
                      <c:pt idx="947">
                        <c:v>6.3383189570905403</c:v>
                      </c:pt>
                      <c:pt idx="948">
                        <c:v>6.34533655783921</c:v>
                      </c:pt>
                      <c:pt idx="949">
                        <c:v>6.3523541585878798</c:v>
                      </c:pt>
                      <c:pt idx="950">
                        <c:v>6.3593717593365504</c:v>
                      </c:pt>
                      <c:pt idx="951">
                        <c:v>6.3663893600852202</c:v>
                      </c:pt>
                      <c:pt idx="952">
                        <c:v>6.3734069608338899</c:v>
                      </c:pt>
                      <c:pt idx="953">
                        <c:v>6.3804245615825597</c:v>
                      </c:pt>
                      <c:pt idx="954">
                        <c:v>6.3874421623312303</c:v>
                      </c:pt>
                      <c:pt idx="955">
                        <c:v>6.3944597630799</c:v>
                      </c:pt>
                      <c:pt idx="956">
                        <c:v>6.4014773638285698</c:v>
                      </c:pt>
                      <c:pt idx="957">
                        <c:v>6.4084949645772404</c:v>
                      </c:pt>
                      <c:pt idx="958">
                        <c:v>6.4155125653259004</c:v>
                      </c:pt>
                      <c:pt idx="959">
                        <c:v>6.4225301660745702</c:v>
                      </c:pt>
                      <c:pt idx="960">
                        <c:v>6.4295477668232399</c:v>
                      </c:pt>
                      <c:pt idx="961">
                        <c:v>6.4365653675719097</c:v>
                      </c:pt>
                      <c:pt idx="962">
                        <c:v>6.4435829683205803</c:v>
                      </c:pt>
                      <c:pt idx="963">
                        <c:v>6.4506005690692501</c:v>
                      </c:pt>
                      <c:pt idx="964">
                        <c:v>6.4576181698179198</c:v>
                      </c:pt>
                      <c:pt idx="965">
                        <c:v>6.4646357705665896</c:v>
                      </c:pt>
                      <c:pt idx="966">
                        <c:v>6.4716533713152602</c:v>
                      </c:pt>
                      <c:pt idx="967">
                        <c:v>6.4786709720639299</c:v>
                      </c:pt>
                      <c:pt idx="968">
                        <c:v>6.4856885728125997</c:v>
                      </c:pt>
                      <c:pt idx="969">
                        <c:v>6.4927061735612703</c:v>
                      </c:pt>
                      <c:pt idx="970">
                        <c:v>6.4997237743099401</c:v>
                      </c:pt>
                      <c:pt idx="971">
                        <c:v>6.5067413750586098</c:v>
                      </c:pt>
                      <c:pt idx="972">
                        <c:v>6.5137589758072796</c:v>
                      </c:pt>
                      <c:pt idx="973">
                        <c:v>6.5207765765559396</c:v>
                      </c:pt>
                      <c:pt idx="974">
                        <c:v>6.5277941773046102</c:v>
                      </c:pt>
                      <c:pt idx="975">
                        <c:v>6.53481177805328</c:v>
                      </c:pt>
                      <c:pt idx="976">
                        <c:v>6.5418293788019497</c:v>
                      </c:pt>
                      <c:pt idx="977">
                        <c:v>6.5488469795506203</c:v>
                      </c:pt>
                      <c:pt idx="978">
                        <c:v>6.5558645802992901</c:v>
                      </c:pt>
                      <c:pt idx="979">
                        <c:v>6.5628821810479598</c:v>
                      </c:pt>
                      <c:pt idx="980">
                        <c:v>6.5698997817966296</c:v>
                      </c:pt>
                      <c:pt idx="981">
                        <c:v>6.5769173825453002</c:v>
                      </c:pt>
                      <c:pt idx="982">
                        <c:v>6.58393498329397</c:v>
                      </c:pt>
                      <c:pt idx="983">
                        <c:v>6.5909525840426397</c:v>
                      </c:pt>
                      <c:pt idx="984">
                        <c:v>6.5979701847913104</c:v>
                      </c:pt>
                      <c:pt idx="985">
                        <c:v>6.6049877855399801</c:v>
                      </c:pt>
                      <c:pt idx="986">
                        <c:v>6.6120053862886499</c:v>
                      </c:pt>
                      <c:pt idx="987">
                        <c:v>6.6190229870373196</c:v>
                      </c:pt>
                      <c:pt idx="988">
                        <c:v>6.6260405877859903</c:v>
                      </c:pt>
                      <c:pt idx="989">
                        <c:v>6.6330581885346502</c:v>
                      </c:pt>
                      <c:pt idx="990">
                        <c:v>6.64007578928332</c:v>
                      </c:pt>
                      <c:pt idx="991">
                        <c:v>6.6470933900319897</c:v>
                      </c:pt>
                      <c:pt idx="992">
                        <c:v>6.6541109907806604</c:v>
                      </c:pt>
                      <c:pt idx="993">
                        <c:v>6.6611285915293301</c:v>
                      </c:pt>
                      <c:pt idx="994">
                        <c:v>6.6681461922779999</c:v>
                      </c:pt>
                      <c:pt idx="995">
                        <c:v>6.6751637930266696</c:v>
                      </c:pt>
                      <c:pt idx="996">
                        <c:v>6.6821813937753403</c:v>
                      </c:pt>
                      <c:pt idx="997">
                        <c:v>6.68919899452401</c:v>
                      </c:pt>
                      <c:pt idx="998">
                        <c:v>6.6962165952726798</c:v>
                      </c:pt>
                      <c:pt idx="999">
                        <c:v>6.7032341960213504</c:v>
                      </c:pt>
                      <c:pt idx="1000">
                        <c:v>6.7102517967700201</c:v>
                      </c:pt>
                      <c:pt idx="1001">
                        <c:v>6.7172693975186899</c:v>
                      </c:pt>
                      <c:pt idx="1002">
                        <c:v>6.7242869982673596</c:v>
                      </c:pt>
                      <c:pt idx="1003">
                        <c:v>6.7313045990160303</c:v>
                      </c:pt>
                      <c:pt idx="1004">
                        <c:v>6.7383221997647</c:v>
                      </c:pt>
                      <c:pt idx="1005">
                        <c:v>6.7453398005133698</c:v>
                      </c:pt>
                      <c:pt idx="1006">
                        <c:v>6.7523574012620298</c:v>
                      </c:pt>
                      <c:pt idx="1007">
                        <c:v>6.7593750020107004</c:v>
                      </c:pt>
                      <c:pt idx="1008">
                        <c:v>6.7663926027593702</c:v>
                      </c:pt>
                      <c:pt idx="1009">
                        <c:v>6.7734102035080399</c:v>
                      </c:pt>
                      <c:pt idx="1010">
                        <c:v>6.7804278042567097</c:v>
                      </c:pt>
                      <c:pt idx="1011">
                        <c:v>6.7874454050053803</c:v>
                      </c:pt>
                      <c:pt idx="1012">
                        <c:v>6.79446300575405</c:v>
                      </c:pt>
                      <c:pt idx="1013">
                        <c:v>6.8014806065027198</c:v>
                      </c:pt>
                      <c:pt idx="1014">
                        <c:v>6.8084982072513904</c:v>
                      </c:pt>
                      <c:pt idx="1015">
                        <c:v>6.8155158080000602</c:v>
                      </c:pt>
                      <c:pt idx="1016">
                        <c:v>6.8225334087487299</c:v>
                      </c:pt>
                      <c:pt idx="1017">
                        <c:v>6.8295510094973997</c:v>
                      </c:pt>
                      <c:pt idx="1018">
                        <c:v>6.8365686102460703</c:v>
                      </c:pt>
                      <c:pt idx="1019">
                        <c:v>6.8435862109947401</c:v>
                      </c:pt>
                      <c:pt idx="1020">
                        <c:v>6.8506038117434001</c:v>
                      </c:pt>
                      <c:pt idx="1021">
                        <c:v>6.8576214124920698</c:v>
                      </c:pt>
                      <c:pt idx="1022">
                        <c:v>6.8646390132407404</c:v>
                      </c:pt>
                      <c:pt idx="1023">
                        <c:v>6.8716566139894102</c:v>
                      </c:pt>
                      <c:pt idx="1024">
                        <c:v>6.8786742147380799</c:v>
                      </c:pt>
                      <c:pt idx="1025">
                        <c:v>6.8856918154867497</c:v>
                      </c:pt>
                      <c:pt idx="1026">
                        <c:v>6.8927094162354203</c:v>
                      </c:pt>
                      <c:pt idx="1027">
                        <c:v>6.8997270169840901</c:v>
                      </c:pt>
                      <c:pt idx="1028">
                        <c:v>6.9067446177327598</c:v>
                      </c:pt>
                      <c:pt idx="1029">
                        <c:v>6.9137622184814296</c:v>
                      </c:pt>
                      <c:pt idx="1030">
                        <c:v>6.9207798192301002</c:v>
                      </c:pt>
                      <c:pt idx="1031">
                        <c:v>6.92779741997877</c:v>
                      </c:pt>
                      <c:pt idx="1032">
                        <c:v>6.9348150207274397</c:v>
                      </c:pt>
                      <c:pt idx="1033">
                        <c:v>6.9418326214761104</c:v>
                      </c:pt>
                      <c:pt idx="1034">
                        <c:v>6.9488502222247801</c:v>
                      </c:pt>
                      <c:pt idx="1035">
                        <c:v>6.9558678229734499</c:v>
                      </c:pt>
                      <c:pt idx="1036">
                        <c:v>6.9628854237221098</c:v>
                      </c:pt>
                      <c:pt idx="1037">
                        <c:v>6.9699030244707902</c:v>
                      </c:pt>
                      <c:pt idx="1038">
                        <c:v>6.9769206252194502</c:v>
                      </c:pt>
                      <c:pt idx="1039">
                        <c:v>6.98393822596812</c:v>
                      </c:pt>
                      <c:pt idx="1040">
                        <c:v>6.9909558267167897</c:v>
                      </c:pt>
                      <c:pt idx="1041">
                        <c:v>6.9979734274654604</c:v>
                      </c:pt>
                      <c:pt idx="1042">
                        <c:v>7.0049910282141301</c:v>
                      </c:pt>
                      <c:pt idx="1043">
                        <c:v>7.0120086289627999</c:v>
                      </c:pt>
                      <c:pt idx="1044">
                        <c:v>7.0190262297114696</c:v>
                      </c:pt>
                      <c:pt idx="1045">
                        <c:v>7.0260438304601402</c:v>
                      </c:pt>
                      <c:pt idx="1046">
                        <c:v>7.03306143120881</c:v>
                      </c:pt>
                      <c:pt idx="1047">
                        <c:v>7.0400790319574797</c:v>
                      </c:pt>
                      <c:pt idx="1048">
                        <c:v>7.0470966327061504</c:v>
                      </c:pt>
                      <c:pt idx="1049">
                        <c:v>7.0541142334548201</c:v>
                      </c:pt>
                      <c:pt idx="1050">
                        <c:v>7.0611318342034899</c:v>
                      </c:pt>
                      <c:pt idx="1051">
                        <c:v>7.0681494349521499</c:v>
                      </c:pt>
                      <c:pt idx="1052">
                        <c:v>7.0751670357008196</c:v>
                      </c:pt>
                      <c:pt idx="1053">
                        <c:v>7.0821846364494903</c:v>
                      </c:pt>
                      <c:pt idx="1054">
                        <c:v>7.08920223719816</c:v>
                      </c:pt>
                      <c:pt idx="1055">
                        <c:v>7.0962198379468298</c:v>
                      </c:pt>
                      <c:pt idx="1056">
                        <c:v>7.1032374386955004</c:v>
                      </c:pt>
                      <c:pt idx="1057">
                        <c:v>7.1102550394441701</c:v>
                      </c:pt>
                      <c:pt idx="1058">
                        <c:v>7.1172726401928399</c:v>
                      </c:pt>
                      <c:pt idx="1059">
                        <c:v>7.1242902409415096</c:v>
                      </c:pt>
                      <c:pt idx="1060">
                        <c:v>7.1313078416901803</c:v>
                      </c:pt>
                      <c:pt idx="1061">
                        <c:v>7.13832544243885</c:v>
                      </c:pt>
                      <c:pt idx="1062">
                        <c:v>7.1453430431875198</c:v>
                      </c:pt>
                      <c:pt idx="1063">
                        <c:v>7.1523606439361904</c:v>
                      </c:pt>
                      <c:pt idx="1064">
                        <c:v>7.1593782446848602</c:v>
                      </c:pt>
                      <c:pt idx="1065">
                        <c:v>7.1663958454335299</c:v>
                      </c:pt>
                      <c:pt idx="1066">
                        <c:v>7.1734134461821997</c:v>
                      </c:pt>
                      <c:pt idx="1067">
                        <c:v>7.1804310469308597</c:v>
                      </c:pt>
                      <c:pt idx="1068">
                        <c:v>7.1874486476795401</c:v>
                      </c:pt>
                      <c:pt idx="1069">
                        <c:v>7.1944662484282</c:v>
                      </c:pt>
                      <c:pt idx="1070">
                        <c:v>7.2014838491768698</c:v>
                      </c:pt>
                      <c:pt idx="1071">
                        <c:v>7.2085014499255404</c:v>
                      </c:pt>
                      <c:pt idx="1072">
                        <c:v>7.2155190506742102</c:v>
                      </c:pt>
                      <c:pt idx="1073">
                        <c:v>7.2225366514228799</c:v>
                      </c:pt>
                      <c:pt idx="1074">
                        <c:v>7.2295542521715497</c:v>
                      </c:pt>
                      <c:pt idx="1075">
                        <c:v>7.2365718529202203</c:v>
                      </c:pt>
                      <c:pt idx="1076">
                        <c:v>7.2435894536688901</c:v>
                      </c:pt>
                      <c:pt idx="1077">
                        <c:v>7.2506070544175598</c:v>
                      </c:pt>
                      <c:pt idx="1078">
                        <c:v>7.2576246551662296</c:v>
                      </c:pt>
                      <c:pt idx="1079">
                        <c:v>7.2646422559149002</c:v>
                      </c:pt>
                      <c:pt idx="1080">
                        <c:v>7.27165985666357</c:v>
                      </c:pt>
                      <c:pt idx="1081">
                        <c:v>7.2786774574122397</c:v>
                      </c:pt>
                      <c:pt idx="1082">
                        <c:v>7.2856950581608997</c:v>
                      </c:pt>
                      <c:pt idx="1083">
                        <c:v>7.2927126589095703</c:v>
                      </c:pt>
                      <c:pt idx="1084">
                        <c:v>7.2997302596582401</c:v>
                      </c:pt>
                      <c:pt idx="1085">
                        <c:v>7.3067478604069098</c:v>
                      </c:pt>
                      <c:pt idx="1086">
                        <c:v>7.3137654611555796</c:v>
                      </c:pt>
                      <c:pt idx="1087">
                        <c:v>7.3207830619042502</c:v>
                      </c:pt>
                      <c:pt idx="1088">
                        <c:v>7.32780066265292</c:v>
                      </c:pt>
                      <c:pt idx="1089">
                        <c:v>7.3348182634015897</c:v>
                      </c:pt>
                      <c:pt idx="1090">
                        <c:v>7.3418358641502603</c:v>
                      </c:pt>
                      <c:pt idx="1091">
                        <c:v>7.3488534648989301</c:v>
                      </c:pt>
                      <c:pt idx="1092">
                        <c:v>7.3558710656475998</c:v>
                      </c:pt>
                      <c:pt idx="1093">
                        <c:v>7.3628886663962696</c:v>
                      </c:pt>
                      <c:pt idx="1094">
                        <c:v>7.3699062671449402</c:v>
                      </c:pt>
                      <c:pt idx="1095">
                        <c:v>7.37692386789361</c:v>
                      </c:pt>
                      <c:pt idx="1096">
                        <c:v>7.3839414686422797</c:v>
                      </c:pt>
                      <c:pt idx="1097">
                        <c:v>7.3909590693909504</c:v>
                      </c:pt>
                      <c:pt idx="1098">
                        <c:v>7.3979766701396104</c:v>
                      </c:pt>
                      <c:pt idx="1099">
                        <c:v>7.4049942708882801</c:v>
                      </c:pt>
                      <c:pt idx="1100">
                        <c:v>7.4120118716369499</c:v>
                      </c:pt>
                      <c:pt idx="1101">
                        <c:v>7.4190294723856196</c:v>
                      </c:pt>
                      <c:pt idx="1102">
                        <c:v>7.4260470731342902</c:v>
                      </c:pt>
                      <c:pt idx="1103">
                        <c:v>7.43306467388296</c:v>
                      </c:pt>
                      <c:pt idx="1104">
                        <c:v>7.4400822746316297</c:v>
                      </c:pt>
                      <c:pt idx="1105">
                        <c:v>7.4470998753803004</c:v>
                      </c:pt>
                      <c:pt idx="1106">
                        <c:v>7.4541174761289701</c:v>
                      </c:pt>
                      <c:pt idx="1107">
                        <c:v>7.4611350768776399</c:v>
                      </c:pt>
                      <c:pt idx="1108">
                        <c:v>7.4681526776263096</c:v>
                      </c:pt>
                      <c:pt idx="1109">
                        <c:v>7.4751702783749803</c:v>
                      </c:pt>
                      <c:pt idx="1110">
                        <c:v>7.48218787912365</c:v>
                      </c:pt>
                      <c:pt idx="1111">
                        <c:v>7.4892054798723198</c:v>
                      </c:pt>
                      <c:pt idx="1112">
                        <c:v>7.4962230806209904</c:v>
                      </c:pt>
                      <c:pt idx="1113">
                        <c:v>7.5032406813696602</c:v>
                      </c:pt>
                      <c:pt idx="1114">
                        <c:v>7.5102582821183299</c:v>
                      </c:pt>
                      <c:pt idx="1115">
                        <c:v>7.5172758828669899</c:v>
                      </c:pt>
                      <c:pt idx="1116">
                        <c:v>7.5242934836156596</c:v>
                      </c:pt>
                      <c:pt idx="1117">
                        <c:v>7.5313110843643303</c:v>
                      </c:pt>
                      <c:pt idx="1118">
                        <c:v>7.538328685113</c:v>
                      </c:pt>
                      <c:pt idx="1119">
                        <c:v>7.5453462858616698</c:v>
                      </c:pt>
                      <c:pt idx="1120">
                        <c:v>7.5523638866103404</c:v>
                      </c:pt>
                      <c:pt idx="1121">
                        <c:v>7.5593814873590102</c:v>
                      </c:pt>
                      <c:pt idx="1122">
                        <c:v>7.5663990881076799</c:v>
                      </c:pt>
                      <c:pt idx="1123">
                        <c:v>7.5734166888563497</c:v>
                      </c:pt>
                      <c:pt idx="1124">
                        <c:v>7.5804342896050203</c:v>
                      </c:pt>
                      <c:pt idx="1125">
                        <c:v>7.5874518903536901</c:v>
                      </c:pt>
                      <c:pt idx="1126">
                        <c:v>7.5944694911023598</c:v>
                      </c:pt>
                      <c:pt idx="1127">
                        <c:v>7.6014870918510304</c:v>
                      </c:pt>
                      <c:pt idx="1128">
                        <c:v>7.6085046925997002</c:v>
                      </c:pt>
                      <c:pt idx="1129">
                        <c:v>7.6155222933483602</c:v>
                      </c:pt>
                      <c:pt idx="1130">
                        <c:v>7.6225398940970299</c:v>
                      </c:pt>
                      <c:pt idx="1131">
                        <c:v>7.6295574948456997</c:v>
                      </c:pt>
                      <c:pt idx="1132">
                        <c:v>7.6365750955943703</c:v>
                      </c:pt>
                      <c:pt idx="1133">
                        <c:v>7.6435926963430401</c:v>
                      </c:pt>
                      <c:pt idx="1134">
                        <c:v>7.6506102970917098</c:v>
                      </c:pt>
                      <c:pt idx="1135">
                        <c:v>7.6576278978403796</c:v>
                      </c:pt>
                      <c:pt idx="1136">
                        <c:v>7.6646454985890502</c:v>
                      </c:pt>
                      <c:pt idx="1137">
                        <c:v>7.6716630993377199</c:v>
                      </c:pt>
                      <c:pt idx="1138">
                        <c:v>7.6786807000863897</c:v>
                      </c:pt>
                      <c:pt idx="1139">
                        <c:v>7.6856983008350603</c:v>
                      </c:pt>
                      <c:pt idx="1140">
                        <c:v>7.6927159015837301</c:v>
                      </c:pt>
                      <c:pt idx="1141">
                        <c:v>7.6997335023323998</c:v>
                      </c:pt>
                      <c:pt idx="1142">
                        <c:v>7.7067511030810696</c:v>
                      </c:pt>
                      <c:pt idx="1143">
                        <c:v>7.7137687038297402</c:v>
                      </c:pt>
                      <c:pt idx="1144">
                        <c:v>7.72078630457841</c:v>
                      </c:pt>
                      <c:pt idx="1145">
                        <c:v>7.7278039053270797</c:v>
                      </c:pt>
                      <c:pt idx="1146">
                        <c:v>7.7348215060757397</c:v>
                      </c:pt>
                      <c:pt idx="1147">
                        <c:v>7.7418391068244103</c:v>
                      </c:pt>
                      <c:pt idx="1148">
                        <c:v>7.7488567075730801</c:v>
                      </c:pt>
                      <c:pt idx="1149">
                        <c:v>7.7558743083217498</c:v>
                      </c:pt>
                      <c:pt idx="1150">
                        <c:v>7.7628919090704196</c:v>
                      </c:pt>
                      <c:pt idx="1151">
                        <c:v>7.7699095098190902</c:v>
                      </c:pt>
                      <c:pt idx="1152">
                        <c:v>7.77692711056776</c:v>
                      </c:pt>
                      <c:pt idx="1153">
                        <c:v>7.7839447113164297</c:v>
                      </c:pt>
                      <c:pt idx="1154">
                        <c:v>7.7909623120651004</c:v>
                      </c:pt>
                      <c:pt idx="1155">
                        <c:v>7.7979799128137701</c:v>
                      </c:pt>
                      <c:pt idx="1156">
                        <c:v>7.8049975135624399</c:v>
                      </c:pt>
                      <c:pt idx="1157">
                        <c:v>7.8120151143111096</c:v>
                      </c:pt>
                      <c:pt idx="1158">
                        <c:v>7.8190327150597803</c:v>
                      </c:pt>
                      <c:pt idx="1159">
                        <c:v>7.8260503158084402</c:v>
                      </c:pt>
                      <c:pt idx="1160">
                        <c:v>7.83306791655711</c:v>
                      </c:pt>
                      <c:pt idx="1161">
                        <c:v>7.8400855173057797</c:v>
                      </c:pt>
                      <c:pt idx="1162">
                        <c:v>7.8471031180544504</c:v>
                      </c:pt>
                      <c:pt idx="1163">
                        <c:v>7.8541207188031201</c:v>
                      </c:pt>
                      <c:pt idx="1164">
                        <c:v>7.8611383195517899</c:v>
                      </c:pt>
                      <c:pt idx="1165">
                        <c:v>7.8681559203004596</c:v>
                      </c:pt>
                      <c:pt idx="1166">
                        <c:v>7.8751735210491303</c:v>
                      </c:pt>
                      <c:pt idx="1167">
                        <c:v>7.8821911217978</c:v>
                      </c:pt>
                      <c:pt idx="1168">
                        <c:v>7.8892087225464698</c:v>
                      </c:pt>
                      <c:pt idx="1169">
                        <c:v>7.8962263232951404</c:v>
                      </c:pt>
                      <c:pt idx="1170">
                        <c:v>7.9032439240438102</c:v>
                      </c:pt>
                      <c:pt idx="1171">
                        <c:v>7.9102615247924799</c:v>
                      </c:pt>
                      <c:pt idx="1172">
                        <c:v>7.9172791255411497</c:v>
                      </c:pt>
                      <c:pt idx="1173">
                        <c:v>7.9242967262898203</c:v>
                      </c:pt>
                      <c:pt idx="1174">
                        <c:v>7.93131432703849</c:v>
                      </c:pt>
                      <c:pt idx="1175">
                        <c:v>7.9383319277871598</c:v>
                      </c:pt>
                      <c:pt idx="1176">
                        <c:v>7.9453495285358198</c:v>
                      </c:pt>
                      <c:pt idx="1177">
                        <c:v>7.9523671292844904</c:v>
                      </c:pt>
                      <c:pt idx="1178">
                        <c:v>7.9593847300331602</c:v>
                      </c:pt>
                      <c:pt idx="1179">
                        <c:v>7.9664023307818299</c:v>
                      </c:pt>
                      <c:pt idx="1180">
                        <c:v>7.9734199315304997</c:v>
                      </c:pt>
                      <c:pt idx="1181">
                        <c:v>7.9804375322791703</c:v>
                      </c:pt>
                      <c:pt idx="1182">
                        <c:v>7.98745513302784</c:v>
                      </c:pt>
                      <c:pt idx="1183">
                        <c:v>7.9944727337765098</c:v>
                      </c:pt>
                      <c:pt idx="1184">
                        <c:v>8.0014903345251795</c:v>
                      </c:pt>
                      <c:pt idx="1185">
                        <c:v>8.0085079352738493</c:v>
                      </c:pt>
                      <c:pt idx="1186">
                        <c:v>8.0155255360225208</c:v>
                      </c:pt>
                      <c:pt idx="1187">
                        <c:v>8.0225431367711906</c:v>
                      </c:pt>
                      <c:pt idx="1188">
                        <c:v>8.0295607375198603</c:v>
                      </c:pt>
                      <c:pt idx="1189">
                        <c:v>8.0365783382685301</c:v>
                      </c:pt>
                      <c:pt idx="1190">
                        <c:v>8.0435959390171998</c:v>
                      </c:pt>
                      <c:pt idx="1191">
                        <c:v>8.0506135397658696</c:v>
                      </c:pt>
                      <c:pt idx="1192">
                        <c:v>8.0576311405145393</c:v>
                      </c:pt>
                      <c:pt idx="1193">
                        <c:v>8.0646487412632002</c:v>
                      </c:pt>
                      <c:pt idx="1194">
                        <c:v>8.0716663420118699</c:v>
                      </c:pt>
                      <c:pt idx="1195">
                        <c:v>8.0786839427605397</c:v>
                      </c:pt>
                      <c:pt idx="1196">
                        <c:v>8.0857015435092094</c:v>
                      </c:pt>
                      <c:pt idx="1197">
                        <c:v>8.0927191442578792</c:v>
                      </c:pt>
                      <c:pt idx="1198">
                        <c:v>8.0997367450065507</c:v>
                      </c:pt>
                      <c:pt idx="1199">
                        <c:v>8.1067543457552205</c:v>
                      </c:pt>
                      <c:pt idx="1200">
                        <c:v>8.1137719465038902</c:v>
                      </c:pt>
                      <c:pt idx="1201">
                        <c:v>8.12078954725256</c:v>
                      </c:pt>
                      <c:pt idx="1202">
                        <c:v>8.1278071480012297</c:v>
                      </c:pt>
                      <c:pt idx="1203">
                        <c:v>8.1348247487498995</c:v>
                      </c:pt>
                      <c:pt idx="1204">
                        <c:v>8.1418423494985692</c:v>
                      </c:pt>
                      <c:pt idx="1205">
                        <c:v>8.1488599502472407</c:v>
                      </c:pt>
                      <c:pt idx="1206">
                        <c:v>8.1558775509959105</c:v>
                      </c:pt>
                      <c:pt idx="1207">
                        <c:v>8.1628951517445696</c:v>
                      </c:pt>
                      <c:pt idx="1208">
                        <c:v>8.1699127524932393</c:v>
                      </c:pt>
                      <c:pt idx="1209">
                        <c:v>8.1769303532419109</c:v>
                      </c:pt>
                      <c:pt idx="1210">
                        <c:v>8.1839479539905806</c:v>
                      </c:pt>
                      <c:pt idx="1211">
                        <c:v>8.1909655547392504</c:v>
                      </c:pt>
                      <c:pt idx="1212">
                        <c:v>8.1979831554879201</c:v>
                      </c:pt>
                      <c:pt idx="1213">
                        <c:v>8.2050007562365899</c:v>
                      </c:pt>
                      <c:pt idx="1214">
                        <c:v>8.2120183569852596</c:v>
                      </c:pt>
                      <c:pt idx="1215">
                        <c:v>8.2190359577339294</c:v>
                      </c:pt>
                      <c:pt idx="1216">
                        <c:v>8.2260535584825991</c:v>
                      </c:pt>
                      <c:pt idx="1217">
                        <c:v>8.2330711592312706</c:v>
                      </c:pt>
                      <c:pt idx="1218">
                        <c:v>8.2400887599799404</c:v>
                      </c:pt>
                      <c:pt idx="1219">
                        <c:v>8.2471063607286101</c:v>
                      </c:pt>
                      <c:pt idx="1220">
                        <c:v>8.2541239614772799</c:v>
                      </c:pt>
                      <c:pt idx="1221">
                        <c:v>8.2611415622259496</c:v>
                      </c:pt>
                      <c:pt idx="1222">
                        <c:v>8.2681591629746194</c:v>
                      </c:pt>
                      <c:pt idx="1223">
                        <c:v>8.2751767637232891</c:v>
                      </c:pt>
                      <c:pt idx="1224">
                        <c:v>8.28219436447195</c:v>
                      </c:pt>
                      <c:pt idx="1225">
                        <c:v>8.2892119652206198</c:v>
                      </c:pt>
                      <c:pt idx="1226">
                        <c:v>8.2962295659692895</c:v>
                      </c:pt>
                      <c:pt idx="1227">
                        <c:v>8.3032471667179593</c:v>
                      </c:pt>
                      <c:pt idx="1228">
                        <c:v>8.3102647674666308</c:v>
                      </c:pt>
                      <c:pt idx="1229">
                        <c:v>8.3172823682153005</c:v>
                      </c:pt>
                      <c:pt idx="1230">
                        <c:v>8.3242999689639703</c:v>
                      </c:pt>
                      <c:pt idx="1231">
                        <c:v>8.33131756971264</c:v>
                      </c:pt>
                      <c:pt idx="1232">
                        <c:v>8.3383351704613098</c:v>
                      </c:pt>
                      <c:pt idx="1233">
                        <c:v>8.3453527712099795</c:v>
                      </c:pt>
                      <c:pt idx="1234">
                        <c:v>8.3523703719586493</c:v>
                      </c:pt>
                      <c:pt idx="1235">
                        <c:v>8.3593879727073208</c:v>
                      </c:pt>
                      <c:pt idx="1236">
                        <c:v>8.3664055734559799</c:v>
                      </c:pt>
                      <c:pt idx="1237">
                        <c:v>8.3734231742046603</c:v>
                      </c:pt>
                      <c:pt idx="1238">
                        <c:v>8.3804407749533194</c:v>
                      </c:pt>
                      <c:pt idx="1239">
                        <c:v>8.3874583757019892</c:v>
                      </c:pt>
                      <c:pt idx="1240">
                        <c:v>8.3944759764506607</c:v>
                      </c:pt>
                      <c:pt idx="1241">
                        <c:v>8.4014935771993304</c:v>
                      </c:pt>
                      <c:pt idx="1242">
                        <c:v>8.4085111779480002</c:v>
                      </c:pt>
                      <c:pt idx="1243">
                        <c:v>8.4155287786966699</c:v>
                      </c:pt>
                      <c:pt idx="1244">
                        <c:v>8.4225463794453397</c:v>
                      </c:pt>
                      <c:pt idx="1245">
                        <c:v>8.4295639801940094</c:v>
                      </c:pt>
                      <c:pt idx="1246">
                        <c:v>8.4365815809426792</c:v>
                      </c:pt>
                      <c:pt idx="1247">
                        <c:v>8.4435991816913507</c:v>
                      </c:pt>
                      <c:pt idx="1248">
                        <c:v>8.4506167824400205</c:v>
                      </c:pt>
                      <c:pt idx="1249">
                        <c:v>8.4576343831886902</c:v>
                      </c:pt>
                      <c:pt idx="1250">
                        <c:v>8.46465198393736</c:v>
                      </c:pt>
                      <c:pt idx="1251">
                        <c:v>8.4716695846860297</c:v>
                      </c:pt>
                      <c:pt idx="1252">
                        <c:v>8.4786871854346995</c:v>
                      </c:pt>
                      <c:pt idx="1253">
                        <c:v>8.4857047861833692</c:v>
                      </c:pt>
                      <c:pt idx="1254">
                        <c:v>8.4927223869320407</c:v>
                      </c:pt>
                      <c:pt idx="1255">
                        <c:v>8.4997399876806998</c:v>
                      </c:pt>
                      <c:pt idx="1256">
                        <c:v>8.5067575884293696</c:v>
                      </c:pt>
                      <c:pt idx="1257">
                        <c:v>8.5137751891780393</c:v>
                      </c:pt>
                      <c:pt idx="1258">
                        <c:v>8.5207927899267109</c:v>
                      </c:pt>
                      <c:pt idx="1259">
                        <c:v>8.5278103906753806</c:v>
                      </c:pt>
                      <c:pt idx="1260">
                        <c:v>8.5348279914240504</c:v>
                      </c:pt>
                      <c:pt idx="1261">
                        <c:v>8.5418455921727201</c:v>
                      </c:pt>
                      <c:pt idx="1262">
                        <c:v>8.5488631929213899</c:v>
                      </c:pt>
                      <c:pt idx="1263">
                        <c:v>8.5558807936700596</c:v>
                      </c:pt>
                      <c:pt idx="1264">
                        <c:v>8.5628983944187294</c:v>
                      </c:pt>
                      <c:pt idx="1265">
                        <c:v>8.5699159951674009</c:v>
                      </c:pt>
                      <c:pt idx="1266">
                        <c:v>8.5769335959160706</c:v>
                      </c:pt>
                      <c:pt idx="1267">
                        <c:v>8.5839511966647404</c:v>
                      </c:pt>
                      <c:pt idx="1268">
                        <c:v>8.5909687974134101</c:v>
                      </c:pt>
                      <c:pt idx="1269">
                        <c:v>8.5979863981620799</c:v>
                      </c:pt>
                      <c:pt idx="1270">
                        <c:v>8.6050039989107407</c:v>
                      </c:pt>
                      <c:pt idx="1271">
                        <c:v>8.6120215996594105</c:v>
                      </c:pt>
                      <c:pt idx="1272">
                        <c:v>8.6190392004080802</c:v>
                      </c:pt>
                      <c:pt idx="1273">
                        <c:v>8.62605680115675</c:v>
                      </c:pt>
                      <c:pt idx="1274">
                        <c:v>8.6330744019054197</c:v>
                      </c:pt>
                      <c:pt idx="1275">
                        <c:v>8.6400920026540895</c:v>
                      </c:pt>
                      <c:pt idx="1276">
                        <c:v>8.6471096034027592</c:v>
                      </c:pt>
                      <c:pt idx="1277">
                        <c:v>8.6541272041514308</c:v>
                      </c:pt>
                      <c:pt idx="1278">
                        <c:v>8.6611448049001005</c:v>
                      </c:pt>
                      <c:pt idx="1279">
                        <c:v>8.6681624056487703</c:v>
                      </c:pt>
                      <c:pt idx="1280">
                        <c:v>8.67518000639744</c:v>
                      </c:pt>
                      <c:pt idx="1281">
                        <c:v>8.6821976071461098</c:v>
                      </c:pt>
                      <c:pt idx="1282">
                        <c:v>8.6892152078947795</c:v>
                      </c:pt>
                      <c:pt idx="1283">
                        <c:v>8.6962328086434493</c:v>
                      </c:pt>
                      <c:pt idx="1284">
                        <c:v>8.7032504093921208</c:v>
                      </c:pt>
                      <c:pt idx="1285">
                        <c:v>8.7102680101407799</c:v>
                      </c:pt>
                      <c:pt idx="1286">
                        <c:v>8.7172856108894496</c:v>
                      </c:pt>
                      <c:pt idx="1287">
                        <c:v>8.7243032116381194</c:v>
                      </c:pt>
                      <c:pt idx="1288">
                        <c:v>8.7313208123867891</c:v>
                      </c:pt>
                      <c:pt idx="1289">
                        <c:v>8.7383384131354607</c:v>
                      </c:pt>
                      <c:pt idx="1290">
                        <c:v>8.7453560138841304</c:v>
                      </c:pt>
                      <c:pt idx="1291">
                        <c:v>8.7523736146328002</c:v>
                      </c:pt>
                      <c:pt idx="1292">
                        <c:v>8.7593912153814699</c:v>
                      </c:pt>
                      <c:pt idx="1293">
                        <c:v>8.7664088161301397</c:v>
                      </c:pt>
                      <c:pt idx="1294">
                        <c:v>8.7734264168788094</c:v>
                      </c:pt>
                      <c:pt idx="1295">
                        <c:v>8.7804440176274792</c:v>
                      </c:pt>
                      <c:pt idx="1296">
                        <c:v>8.7874616183761507</c:v>
                      </c:pt>
                      <c:pt idx="1297">
                        <c:v>8.7944792191248204</c:v>
                      </c:pt>
                      <c:pt idx="1298">
                        <c:v>8.8014968198734902</c:v>
                      </c:pt>
                      <c:pt idx="1299">
                        <c:v>8.8085144206221599</c:v>
                      </c:pt>
                      <c:pt idx="1300">
                        <c:v>8.8155320213708297</c:v>
                      </c:pt>
                      <c:pt idx="1301">
                        <c:v>8.8225496221194906</c:v>
                      </c:pt>
                      <c:pt idx="1302">
                        <c:v>8.8295672228681603</c:v>
                      </c:pt>
                      <c:pt idx="1303">
                        <c:v>8.8365848236168301</c:v>
                      </c:pt>
                      <c:pt idx="1304">
                        <c:v>8.8436024243654998</c:v>
                      </c:pt>
                      <c:pt idx="1305">
                        <c:v>8.8506200251141696</c:v>
                      </c:pt>
                      <c:pt idx="1306">
                        <c:v>8.8576376258628393</c:v>
                      </c:pt>
                      <c:pt idx="1307">
                        <c:v>8.8646552266115108</c:v>
                      </c:pt>
                      <c:pt idx="1308">
                        <c:v>8.8716728273601806</c:v>
                      </c:pt>
                      <c:pt idx="1309">
                        <c:v>8.8786904281088503</c:v>
                      </c:pt>
                      <c:pt idx="1310">
                        <c:v>8.8857080288575201</c:v>
                      </c:pt>
                      <c:pt idx="1311">
                        <c:v>8.8927256296061898</c:v>
                      </c:pt>
                      <c:pt idx="1312">
                        <c:v>8.8997432303548596</c:v>
                      </c:pt>
                      <c:pt idx="1313">
                        <c:v>8.9067608311035293</c:v>
                      </c:pt>
                      <c:pt idx="1314">
                        <c:v>8.9137784318522009</c:v>
                      </c:pt>
                      <c:pt idx="1315">
                        <c:v>8.9207960326008706</c:v>
                      </c:pt>
                      <c:pt idx="1316">
                        <c:v>8.9278136333495297</c:v>
                      </c:pt>
                      <c:pt idx="1317">
                        <c:v>8.9348312340981995</c:v>
                      </c:pt>
                      <c:pt idx="1318">
                        <c:v>8.9418488348468692</c:v>
                      </c:pt>
                      <c:pt idx="1319">
                        <c:v>8.9488664355955407</c:v>
                      </c:pt>
                      <c:pt idx="1320">
                        <c:v>8.9558840363442105</c:v>
                      </c:pt>
                      <c:pt idx="1321">
                        <c:v>8.9629016370928802</c:v>
                      </c:pt>
                      <c:pt idx="1322">
                        <c:v>8.96991923784155</c:v>
                      </c:pt>
                      <c:pt idx="1323">
                        <c:v>8.9769368385902197</c:v>
                      </c:pt>
                      <c:pt idx="1324">
                        <c:v>8.9839544393388895</c:v>
                      </c:pt>
                      <c:pt idx="1325">
                        <c:v>8.9909720400875592</c:v>
                      </c:pt>
                      <c:pt idx="1326">
                        <c:v>8.9979896408362308</c:v>
                      </c:pt>
                      <c:pt idx="1327">
                        <c:v>9.0050072415849005</c:v>
                      </c:pt>
                      <c:pt idx="1328">
                        <c:v>9.0120248423335703</c:v>
                      </c:pt>
                      <c:pt idx="1329">
                        <c:v>9.01904244308224</c:v>
                      </c:pt>
                      <c:pt idx="1330">
                        <c:v>9.0260600438309098</c:v>
                      </c:pt>
                      <c:pt idx="1331">
                        <c:v>9.0330776445795795</c:v>
                      </c:pt>
                      <c:pt idx="1332">
                        <c:v>9.0400952453282404</c:v>
                      </c:pt>
                      <c:pt idx="1333">
                        <c:v>9.0471128460769101</c:v>
                      </c:pt>
                      <c:pt idx="1334">
                        <c:v>9.0541304468255799</c:v>
                      </c:pt>
                      <c:pt idx="1335">
                        <c:v>9.0611480475742496</c:v>
                      </c:pt>
                      <c:pt idx="1336">
                        <c:v>9.0681656483229194</c:v>
                      </c:pt>
                      <c:pt idx="1337">
                        <c:v>9.0751832490715891</c:v>
                      </c:pt>
                      <c:pt idx="1338">
                        <c:v>9.0822008498202607</c:v>
                      </c:pt>
                      <c:pt idx="1339">
                        <c:v>9.0892184505689304</c:v>
                      </c:pt>
                      <c:pt idx="1340">
                        <c:v>9.0962360513176002</c:v>
                      </c:pt>
                      <c:pt idx="1341">
                        <c:v>9.1032536520662699</c:v>
                      </c:pt>
                      <c:pt idx="1342">
                        <c:v>9.1102712528149397</c:v>
                      </c:pt>
                      <c:pt idx="1343">
                        <c:v>9.1172888535636094</c:v>
                      </c:pt>
                      <c:pt idx="1344">
                        <c:v>9.1243064543122792</c:v>
                      </c:pt>
                      <c:pt idx="1345">
                        <c:v>9.1313240550609507</c:v>
                      </c:pt>
                      <c:pt idx="1346">
                        <c:v>9.1383416558096204</c:v>
                      </c:pt>
                      <c:pt idx="1347">
                        <c:v>9.1453592565582795</c:v>
                      </c:pt>
                      <c:pt idx="1348">
                        <c:v>9.1523768573069493</c:v>
                      </c:pt>
                      <c:pt idx="1349">
                        <c:v>9.1593944580556208</c:v>
                      </c:pt>
                      <c:pt idx="1350">
                        <c:v>9.1664120588042906</c:v>
                      </c:pt>
                      <c:pt idx="1351">
                        <c:v>9.1734296595529603</c:v>
                      </c:pt>
                      <c:pt idx="1352">
                        <c:v>9.1804472603016301</c:v>
                      </c:pt>
                      <c:pt idx="1353">
                        <c:v>9.1874648610502998</c:v>
                      </c:pt>
                      <c:pt idx="1354">
                        <c:v>9.1944824617989696</c:v>
                      </c:pt>
                      <c:pt idx="1355">
                        <c:v>9.2015000625476393</c:v>
                      </c:pt>
                      <c:pt idx="1356">
                        <c:v>9.2085176632963108</c:v>
                      </c:pt>
                      <c:pt idx="1357">
                        <c:v>9.2155352640449806</c:v>
                      </c:pt>
                      <c:pt idx="1358">
                        <c:v>9.2225528647936503</c:v>
                      </c:pt>
                      <c:pt idx="1359">
                        <c:v>9.2295704655423201</c:v>
                      </c:pt>
                      <c:pt idx="1360">
                        <c:v>9.2365880662909898</c:v>
                      </c:pt>
                      <c:pt idx="1361">
                        <c:v>9.2436056670396596</c:v>
                      </c:pt>
                      <c:pt idx="1362">
                        <c:v>9.2506232677883293</c:v>
                      </c:pt>
                      <c:pt idx="1363">
                        <c:v>9.2576408685369902</c:v>
                      </c:pt>
                      <c:pt idx="1364">
                        <c:v>9.2646584692856599</c:v>
                      </c:pt>
                      <c:pt idx="1365">
                        <c:v>9.2716760700343297</c:v>
                      </c:pt>
                      <c:pt idx="1366">
                        <c:v>9.2786936707829994</c:v>
                      </c:pt>
                      <c:pt idx="1367">
                        <c:v>9.2857112715316692</c:v>
                      </c:pt>
                      <c:pt idx="1368">
                        <c:v>9.2927288722803407</c:v>
                      </c:pt>
                      <c:pt idx="1369">
                        <c:v>9.2997464730290105</c:v>
                      </c:pt>
                      <c:pt idx="1370">
                        <c:v>9.3067640737776802</c:v>
                      </c:pt>
                      <c:pt idx="1371">
                        <c:v>9.31378167452635</c:v>
                      </c:pt>
                      <c:pt idx="1372">
                        <c:v>9.3207992752750197</c:v>
                      </c:pt>
                      <c:pt idx="1373">
                        <c:v>9.3278168760236895</c:v>
                      </c:pt>
                      <c:pt idx="1374">
                        <c:v>9.3348344767723592</c:v>
                      </c:pt>
                      <c:pt idx="1375">
                        <c:v>9.3418520775210308</c:v>
                      </c:pt>
                      <c:pt idx="1376">
                        <c:v>9.3488696782697005</c:v>
                      </c:pt>
                      <c:pt idx="1377">
                        <c:v>9.3558872790183703</c:v>
                      </c:pt>
                      <c:pt idx="1378">
                        <c:v>9.3629048797670293</c:v>
                      </c:pt>
                      <c:pt idx="1379">
                        <c:v>9.3699224805157009</c:v>
                      </c:pt>
                      <c:pt idx="1380">
                        <c:v>9.3769400812643706</c:v>
                      </c:pt>
                      <c:pt idx="1381">
                        <c:v>9.3839576820130404</c:v>
                      </c:pt>
                      <c:pt idx="1382">
                        <c:v>9.3909752827617101</c:v>
                      </c:pt>
                      <c:pt idx="1383">
                        <c:v>9.3979928835103799</c:v>
                      </c:pt>
                      <c:pt idx="1384">
                        <c:v>9.4050104842590496</c:v>
                      </c:pt>
                      <c:pt idx="1385">
                        <c:v>9.4120280850077194</c:v>
                      </c:pt>
                      <c:pt idx="1386">
                        <c:v>9.4190456857563891</c:v>
                      </c:pt>
                      <c:pt idx="1387">
                        <c:v>9.4260632865050606</c:v>
                      </c:pt>
                      <c:pt idx="1388">
                        <c:v>9.4330808872537304</c:v>
                      </c:pt>
                      <c:pt idx="1389">
                        <c:v>9.4400984880024001</c:v>
                      </c:pt>
                      <c:pt idx="1390">
                        <c:v>9.4471160887510699</c:v>
                      </c:pt>
                      <c:pt idx="1391">
                        <c:v>9.4541336894997396</c:v>
                      </c:pt>
                      <c:pt idx="1392">
                        <c:v>9.4611512902484094</c:v>
                      </c:pt>
                      <c:pt idx="1393">
                        <c:v>9.4681688909970791</c:v>
                      </c:pt>
                      <c:pt idx="1394">
                        <c:v>9.47518649174574</c:v>
                      </c:pt>
                      <c:pt idx="1395">
                        <c:v>9.4822040924944098</c:v>
                      </c:pt>
                      <c:pt idx="1396">
                        <c:v>9.4892216932430795</c:v>
                      </c:pt>
                      <c:pt idx="1397">
                        <c:v>9.4962392939917493</c:v>
                      </c:pt>
                      <c:pt idx="1398">
                        <c:v>9.5032568947404208</c:v>
                      </c:pt>
                      <c:pt idx="1399">
                        <c:v>9.5102744954890905</c:v>
                      </c:pt>
                      <c:pt idx="1400">
                        <c:v>9.5172920962377603</c:v>
                      </c:pt>
                      <c:pt idx="1401">
                        <c:v>9.52430969698643</c:v>
                      </c:pt>
                      <c:pt idx="1402">
                        <c:v>9.5313272977350998</c:v>
                      </c:pt>
                      <c:pt idx="1403">
                        <c:v>9.5383448984837695</c:v>
                      </c:pt>
                      <c:pt idx="1404">
                        <c:v>9.5453624992324393</c:v>
                      </c:pt>
                      <c:pt idx="1405">
                        <c:v>9.5523800999811108</c:v>
                      </c:pt>
                      <c:pt idx="1406">
                        <c:v>9.5593977007297806</c:v>
                      </c:pt>
                      <c:pt idx="1407">
                        <c:v>9.5664153014784503</c:v>
                      </c:pt>
                      <c:pt idx="1408">
                        <c:v>9.5734329022271201</c:v>
                      </c:pt>
                      <c:pt idx="1409">
                        <c:v>9.5804505029757792</c:v>
                      </c:pt>
                      <c:pt idx="1410">
                        <c:v>9.5874681037244507</c:v>
                      </c:pt>
                      <c:pt idx="1411">
                        <c:v>9.5944857044731204</c:v>
                      </c:pt>
                      <c:pt idx="1412">
                        <c:v>9.6015033052217902</c:v>
                      </c:pt>
                      <c:pt idx="1413">
                        <c:v>9.6085209059704599</c:v>
                      </c:pt>
                      <c:pt idx="1414">
                        <c:v>9.6155385067191297</c:v>
                      </c:pt>
                      <c:pt idx="1415">
                        <c:v>9.6225561074677994</c:v>
                      </c:pt>
                      <c:pt idx="1416">
                        <c:v>9.6295737082164692</c:v>
                      </c:pt>
                      <c:pt idx="1417">
                        <c:v>9.6365913089651407</c:v>
                      </c:pt>
                      <c:pt idx="1418">
                        <c:v>9.6436089097138105</c:v>
                      </c:pt>
                      <c:pt idx="1419">
                        <c:v>9.6506265104624802</c:v>
                      </c:pt>
                      <c:pt idx="1420">
                        <c:v>9.65764411121115</c:v>
                      </c:pt>
                      <c:pt idx="1421">
                        <c:v>9.6646617119598197</c:v>
                      </c:pt>
                      <c:pt idx="1422">
                        <c:v>9.6716793127084895</c:v>
                      </c:pt>
                      <c:pt idx="1423">
                        <c:v>9.6786969134571592</c:v>
                      </c:pt>
                      <c:pt idx="1424">
                        <c:v>9.6857145142058307</c:v>
                      </c:pt>
                      <c:pt idx="1425">
                        <c:v>9.6927321149544898</c:v>
                      </c:pt>
                      <c:pt idx="1426">
                        <c:v>9.6997497157031596</c:v>
                      </c:pt>
                      <c:pt idx="1427">
                        <c:v>9.7067673164518293</c:v>
                      </c:pt>
                      <c:pt idx="1428">
                        <c:v>9.7137849172005009</c:v>
                      </c:pt>
                      <c:pt idx="1429">
                        <c:v>9.7208025179491706</c:v>
                      </c:pt>
                      <c:pt idx="1430">
                        <c:v>9.7278201186978404</c:v>
                      </c:pt>
                      <c:pt idx="1431">
                        <c:v>9.7348377194465101</c:v>
                      </c:pt>
                      <c:pt idx="1432">
                        <c:v>9.7418553201951799</c:v>
                      </c:pt>
                      <c:pt idx="1433">
                        <c:v>9.7488729209438496</c:v>
                      </c:pt>
                      <c:pt idx="1434">
                        <c:v>9.7558905216925194</c:v>
                      </c:pt>
                      <c:pt idx="1435">
                        <c:v>9.7629081224411909</c:v>
                      </c:pt>
                      <c:pt idx="1436">
                        <c:v>9.7699257231898606</c:v>
                      </c:pt>
                      <c:pt idx="1437">
                        <c:v>9.7769433239385304</c:v>
                      </c:pt>
                      <c:pt idx="1438">
                        <c:v>9.7839609246872001</c:v>
                      </c:pt>
                      <c:pt idx="1439">
                        <c:v>9.7909785254358699</c:v>
                      </c:pt>
                      <c:pt idx="1440">
                        <c:v>9.7979961261845396</c:v>
                      </c:pt>
                      <c:pt idx="1441">
                        <c:v>9.8050137269332005</c:v>
                      </c:pt>
                      <c:pt idx="1442">
                        <c:v>9.8120313276818703</c:v>
                      </c:pt>
                      <c:pt idx="1443">
                        <c:v>9.81904892843054</c:v>
                      </c:pt>
                      <c:pt idx="1444">
                        <c:v>9.8260665291792098</c:v>
                      </c:pt>
                      <c:pt idx="1445">
                        <c:v>9.8330841299278795</c:v>
                      </c:pt>
                      <c:pt idx="1446">
                        <c:v>9.8401017306765493</c:v>
                      </c:pt>
                      <c:pt idx="1447">
                        <c:v>9.8471193314252208</c:v>
                      </c:pt>
                      <c:pt idx="1448">
                        <c:v>9.8541369321738905</c:v>
                      </c:pt>
                      <c:pt idx="1449">
                        <c:v>9.8611545329225603</c:v>
                      </c:pt>
                      <c:pt idx="1450">
                        <c:v>9.86817213367123</c:v>
                      </c:pt>
                      <c:pt idx="1451">
                        <c:v>9.8751897344198998</c:v>
                      </c:pt>
                      <c:pt idx="1452">
                        <c:v>9.8822073351685695</c:v>
                      </c:pt>
                      <c:pt idx="1453">
                        <c:v>9.8892249359172393</c:v>
                      </c:pt>
                      <c:pt idx="1454">
                        <c:v>9.8962425366659108</c:v>
                      </c:pt>
                      <c:pt idx="1455">
                        <c:v>9.9032601374145806</c:v>
                      </c:pt>
                      <c:pt idx="1456">
                        <c:v>9.9102777381632396</c:v>
                      </c:pt>
                      <c:pt idx="1457">
                        <c:v>9.9172953389119094</c:v>
                      </c:pt>
                      <c:pt idx="1458">
                        <c:v>9.9243129396605791</c:v>
                      </c:pt>
                      <c:pt idx="1459">
                        <c:v>9.9313305404092507</c:v>
                      </c:pt>
                      <c:pt idx="1460">
                        <c:v>9.9383481411579204</c:v>
                      </c:pt>
                      <c:pt idx="1461">
                        <c:v>9.9453657419065902</c:v>
                      </c:pt>
                      <c:pt idx="1462">
                        <c:v>9.9523833426552599</c:v>
                      </c:pt>
                      <c:pt idx="1463">
                        <c:v>9.9594009434039297</c:v>
                      </c:pt>
                      <c:pt idx="1464">
                        <c:v>9.9664185441525994</c:v>
                      </c:pt>
                      <c:pt idx="1465">
                        <c:v>9.9734361449012692</c:v>
                      </c:pt>
                      <c:pt idx="1466">
                        <c:v>9.9804537456499407</c:v>
                      </c:pt>
                      <c:pt idx="1467">
                        <c:v>9.9874713463986105</c:v>
                      </c:pt>
                      <c:pt idx="1468">
                        <c:v>9.9944889471472802</c:v>
                      </c:pt>
                      <c:pt idx="1469">
                        <c:v>10.0015065478959</c:v>
                      </c:pt>
                      <c:pt idx="1470">
                        <c:v>10.0085241486446</c:v>
                      </c:pt>
                      <c:pt idx="1471">
                        <c:v>10.0155417493933</c:v>
                      </c:pt>
                      <c:pt idx="1472">
                        <c:v>10.022559350142</c:v>
                      </c:pt>
                      <c:pt idx="1473">
                        <c:v>10.029576950890601</c:v>
                      </c:pt>
                      <c:pt idx="1474">
                        <c:v>10.0365945516393</c:v>
                      </c:pt>
                      <c:pt idx="1475">
                        <c:v>10.043612152388</c:v>
                      </c:pt>
                      <c:pt idx="1476">
                        <c:v>10.050629753136599</c:v>
                      </c:pt>
                      <c:pt idx="1477">
                        <c:v>10.057647353885301</c:v>
                      </c:pt>
                      <c:pt idx="1478">
                        <c:v>10.064664954634001</c:v>
                      </c:pt>
                      <c:pt idx="1479">
                        <c:v>10.071682555382599</c:v>
                      </c:pt>
                      <c:pt idx="1480">
                        <c:v>10.078700156131299</c:v>
                      </c:pt>
                      <c:pt idx="1481">
                        <c:v>10.085717756879999</c:v>
                      </c:pt>
                      <c:pt idx="1482">
                        <c:v>10.0927353576286</c:v>
                      </c:pt>
                      <c:pt idx="1483">
                        <c:v>10.0997529583773</c:v>
                      </c:pt>
                      <c:pt idx="1484">
                        <c:v>10.106770559126</c:v>
                      </c:pt>
                      <c:pt idx="1485">
                        <c:v>10.1137881598747</c:v>
                      </c:pt>
                      <c:pt idx="1486">
                        <c:v>10.1208057606233</c:v>
                      </c:pt>
                      <c:pt idx="1487">
                        <c:v>10.127823361372</c:v>
                      </c:pt>
                      <c:pt idx="1488">
                        <c:v>10.1348409621207</c:v>
                      </c:pt>
                      <c:pt idx="1489">
                        <c:v>10.141858562869301</c:v>
                      </c:pt>
                      <c:pt idx="1490">
                        <c:v>10.148876163618</c:v>
                      </c:pt>
                      <c:pt idx="1491">
                        <c:v>10.1558937643667</c:v>
                      </c:pt>
                      <c:pt idx="1492">
                        <c:v>10.162911365115299</c:v>
                      </c:pt>
                      <c:pt idx="1493">
                        <c:v>10.169928965864001</c:v>
                      </c:pt>
                      <c:pt idx="1494">
                        <c:v>10.176946566612701</c:v>
                      </c:pt>
                      <c:pt idx="1495">
                        <c:v>10.183964167361401</c:v>
                      </c:pt>
                      <c:pt idx="1496">
                        <c:v>10.190981768109999</c:v>
                      </c:pt>
                      <c:pt idx="1497">
                        <c:v>10.197999368858699</c:v>
                      </c:pt>
                      <c:pt idx="1498">
                        <c:v>10.205016969607399</c:v>
                      </c:pt>
                      <c:pt idx="1499">
                        <c:v>10.212034570356</c:v>
                      </c:pt>
                      <c:pt idx="1500">
                        <c:v>10.2190521711047</c:v>
                      </c:pt>
                      <c:pt idx="1501">
                        <c:v>10.2260697718534</c:v>
                      </c:pt>
                      <c:pt idx="1502">
                        <c:v>10.233087372602</c:v>
                      </c:pt>
                      <c:pt idx="1503">
                        <c:v>10.2401049733507</c:v>
                      </c:pt>
                      <c:pt idx="1504">
                        <c:v>10.2471225740994</c:v>
                      </c:pt>
                      <c:pt idx="1505">
                        <c:v>10.254140174848001</c:v>
                      </c:pt>
                      <c:pt idx="1506">
                        <c:v>10.261157775596701</c:v>
                      </c:pt>
                      <c:pt idx="1507">
                        <c:v>10.2681753763454</c:v>
                      </c:pt>
                      <c:pt idx="1508">
                        <c:v>10.2751929770941</c:v>
                      </c:pt>
                      <c:pt idx="1509">
                        <c:v>10.282210577842701</c:v>
                      </c:pt>
                      <c:pt idx="1510">
                        <c:v>10.289228178591401</c:v>
                      </c:pt>
                      <c:pt idx="1511">
                        <c:v>10.296245779340101</c:v>
                      </c:pt>
                      <c:pt idx="1512">
                        <c:v>10.303263380088699</c:v>
                      </c:pt>
                      <c:pt idx="1513">
                        <c:v>10.310280980837399</c:v>
                      </c:pt>
                      <c:pt idx="1514">
                        <c:v>10.317298581586099</c:v>
                      </c:pt>
                      <c:pt idx="1515">
                        <c:v>10.3243161823347</c:v>
                      </c:pt>
                      <c:pt idx="1516">
                        <c:v>10.3313337830834</c:v>
                      </c:pt>
                      <c:pt idx="1517">
                        <c:v>10.3383513838321</c:v>
                      </c:pt>
                      <c:pt idx="1518">
                        <c:v>10.3453689845807</c:v>
                      </c:pt>
                      <c:pt idx="1519">
                        <c:v>10.3523865853294</c:v>
                      </c:pt>
                      <c:pt idx="1520">
                        <c:v>10.3594041860781</c:v>
                      </c:pt>
                      <c:pt idx="1521">
                        <c:v>10.3664217868268</c:v>
                      </c:pt>
                      <c:pt idx="1522">
                        <c:v>10.373439387575401</c:v>
                      </c:pt>
                      <c:pt idx="1523">
                        <c:v>10.3804569883241</c:v>
                      </c:pt>
                      <c:pt idx="1524">
                        <c:v>10.3874745890728</c:v>
                      </c:pt>
                      <c:pt idx="1525">
                        <c:v>10.394492189821401</c:v>
                      </c:pt>
                      <c:pt idx="1526">
                        <c:v>10.401509790570101</c:v>
                      </c:pt>
                      <c:pt idx="1527">
                        <c:v>10.408527391318801</c:v>
                      </c:pt>
                      <c:pt idx="1528">
                        <c:v>10.415544992067399</c:v>
                      </c:pt>
                      <c:pt idx="1529">
                        <c:v>10.422562592816099</c:v>
                      </c:pt>
                      <c:pt idx="1530">
                        <c:v>10.429580193564799</c:v>
                      </c:pt>
                      <c:pt idx="1531">
                        <c:v>10.4365977943134</c:v>
                      </c:pt>
                      <c:pt idx="1532">
                        <c:v>10.4436153950621</c:v>
                      </c:pt>
                      <c:pt idx="1533">
                        <c:v>10.4506329958108</c:v>
                      </c:pt>
                      <c:pt idx="1534">
                        <c:v>10.4576505965595</c:v>
                      </c:pt>
                      <c:pt idx="1535">
                        <c:v>10.4646681973081</c:v>
                      </c:pt>
                      <c:pt idx="1536">
                        <c:v>10.4716857980568</c:v>
                      </c:pt>
                      <c:pt idx="1537">
                        <c:v>10.4787033988055</c:v>
                      </c:pt>
                      <c:pt idx="1538">
                        <c:v>10.485720999554101</c:v>
                      </c:pt>
                      <c:pt idx="1539">
                        <c:v>10.4927386003028</c:v>
                      </c:pt>
                      <c:pt idx="1540">
                        <c:v>10.4997562010515</c:v>
                      </c:pt>
                      <c:pt idx="1541">
                        <c:v>10.506773801800099</c:v>
                      </c:pt>
                      <c:pt idx="1542">
                        <c:v>10.513791402548801</c:v>
                      </c:pt>
                      <c:pt idx="1543">
                        <c:v>10.520809003297501</c:v>
                      </c:pt>
                      <c:pt idx="1544">
                        <c:v>10.527826604046099</c:v>
                      </c:pt>
                      <c:pt idx="1545">
                        <c:v>10.534844204794799</c:v>
                      </c:pt>
                      <c:pt idx="1546">
                        <c:v>10.541861805543499</c:v>
                      </c:pt>
                      <c:pt idx="1547">
                        <c:v>10.548879406292199</c:v>
                      </c:pt>
                      <c:pt idx="1548">
                        <c:v>10.5558970070408</c:v>
                      </c:pt>
                      <c:pt idx="1549">
                        <c:v>10.5629146077895</c:v>
                      </c:pt>
                      <c:pt idx="1550">
                        <c:v>10.5699322085382</c:v>
                      </c:pt>
                      <c:pt idx="1551">
                        <c:v>10.5769498092868</c:v>
                      </c:pt>
                      <c:pt idx="1552">
                        <c:v>10.5839674100355</c:v>
                      </c:pt>
                      <c:pt idx="1553">
                        <c:v>10.5909850107842</c:v>
                      </c:pt>
                      <c:pt idx="1554">
                        <c:v>10.598002611532801</c:v>
                      </c:pt>
                      <c:pt idx="1555">
                        <c:v>10.6050202122815</c:v>
                      </c:pt>
                      <c:pt idx="1556">
                        <c:v>10.6120378130302</c:v>
                      </c:pt>
                      <c:pt idx="1557">
                        <c:v>10.6190554137789</c:v>
                      </c:pt>
                      <c:pt idx="1558">
                        <c:v>10.626073014527501</c:v>
                      </c:pt>
                      <c:pt idx="1559">
                        <c:v>10.633090615276201</c:v>
                      </c:pt>
                      <c:pt idx="1560">
                        <c:v>10.640108216024901</c:v>
                      </c:pt>
                      <c:pt idx="1561">
                        <c:v>10.647125816773499</c:v>
                      </c:pt>
                      <c:pt idx="1562">
                        <c:v>10.654143417522199</c:v>
                      </c:pt>
                      <c:pt idx="1563">
                        <c:v>10.661161018270899</c:v>
                      </c:pt>
                      <c:pt idx="1564">
                        <c:v>10.6681786190195</c:v>
                      </c:pt>
                      <c:pt idx="1565">
                        <c:v>10.6751962197682</c:v>
                      </c:pt>
                      <c:pt idx="1566">
                        <c:v>10.6822138205169</c:v>
                      </c:pt>
                      <c:pt idx="1567">
                        <c:v>10.6892314212655</c:v>
                      </c:pt>
                      <c:pt idx="1568">
                        <c:v>10.6962490220142</c:v>
                      </c:pt>
                      <c:pt idx="1569">
                        <c:v>10.7032666227629</c:v>
                      </c:pt>
                      <c:pt idx="1570">
                        <c:v>10.7102842235116</c:v>
                      </c:pt>
                      <c:pt idx="1571">
                        <c:v>10.717301824260201</c:v>
                      </c:pt>
                      <c:pt idx="1572">
                        <c:v>10.7243194250089</c:v>
                      </c:pt>
                      <c:pt idx="1573">
                        <c:v>10.7313370257576</c:v>
                      </c:pt>
                      <c:pt idx="1574">
                        <c:v>10.738354626506201</c:v>
                      </c:pt>
                      <c:pt idx="1575">
                        <c:v>10.745372227254901</c:v>
                      </c:pt>
                      <c:pt idx="1576">
                        <c:v>10.752389828003601</c:v>
                      </c:pt>
                      <c:pt idx="1577">
                        <c:v>10.759407428752199</c:v>
                      </c:pt>
                      <c:pt idx="1578">
                        <c:v>10.766425029500899</c:v>
                      </c:pt>
                      <c:pt idx="1579">
                        <c:v>10.773442630249599</c:v>
                      </c:pt>
                      <c:pt idx="1580">
                        <c:v>10.7804602309982</c:v>
                      </c:pt>
                      <c:pt idx="1581">
                        <c:v>10.7874778317469</c:v>
                      </c:pt>
                      <c:pt idx="1582">
                        <c:v>10.7944954324956</c:v>
                      </c:pt>
                      <c:pt idx="1583">
                        <c:v>10.8015130332443</c:v>
                      </c:pt>
                      <c:pt idx="1584">
                        <c:v>10.8085306339929</c:v>
                      </c:pt>
                      <c:pt idx="1585">
                        <c:v>10.8155482347416</c:v>
                      </c:pt>
                      <c:pt idx="1586">
                        <c:v>10.8225658354903</c:v>
                      </c:pt>
                      <c:pt idx="1587">
                        <c:v>10.829583436238901</c:v>
                      </c:pt>
                      <c:pt idx="1588">
                        <c:v>10.8366010369876</c:v>
                      </c:pt>
                      <c:pt idx="1589">
                        <c:v>10.8436186377363</c:v>
                      </c:pt>
                      <c:pt idx="1590">
                        <c:v>10.850636238484901</c:v>
                      </c:pt>
                      <c:pt idx="1591">
                        <c:v>10.857653839233601</c:v>
                      </c:pt>
                      <c:pt idx="1592">
                        <c:v>10.864671439982301</c:v>
                      </c:pt>
                      <c:pt idx="1593">
                        <c:v>10.871689040730899</c:v>
                      </c:pt>
                      <c:pt idx="1594">
                        <c:v>10.878706641479599</c:v>
                      </c:pt>
                      <c:pt idx="1595">
                        <c:v>10.885724242228299</c:v>
                      </c:pt>
                      <c:pt idx="1596">
                        <c:v>10.892741842976999</c:v>
                      </c:pt>
                      <c:pt idx="1597">
                        <c:v>10.8997594437256</c:v>
                      </c:pt>
                      <c:pt idx="1598">
                        <c:v>10.9067770444743</c:v>
                      </c:pt>
                      <c:pt idx="1599">
                        <c:v>10.913794645223</c:v>
                      </c:pt>
                      <c:pt idx="1600">
                        <c:v>10.9208122459716</c:v>
                      </c:pt>
                      <c:pt idx="1601">
                        <c:v>10.9278298467203</c:v>
                      </c:pt>
                      <c:pt idx="1602">
                        <c:v>10.934847447469</c:v>
                      </c:pt>
                      <c:pt idx="1603">
                        <c:v>10.941865048217601</c:v>
                      </c:pt>
                      <c:pt idx="1604">
                        <c:v>10.9488826489663</c:v>
                      </c:pt>
                      <c:pt idx="1605">
                        <c:v>10.955900249715</c:v>
                      </c:pt>
                      <c:pt idx="1606">
                        <c:v>10.962917850463599</c:v>
                      </c:pt>
                      <c:pt idx="1607">
                        <c:v>10.969935451212301</c:v>
                      </c:pt>
                      <c:pt idx="1608">
                        <c:v>10.976953051961001</c:v>
                      </c:pt>
                      <c:pt idx="1609">
                        <c:v>10.983970652709701</c:v>
                      </c:pt>
                      <c:pt idx="1610">
                        <c:v>10.990988253458299</c:v>
                      </c:pt>
                      <c:pt idx="1611">
                        <c:v>10.998005854206999</c:v>
                      </c:pt>
                      <c:pt idx="1612">
                        <c:v>11.005023454955699</c:v>
                      </c:pt>
                      <c:pt idx="1613">
                        <c:v>11.0120410557043</c:v>
                      </c:pt>
                      <c:pt idx="1614">
                        <c:v>11.019058656453</c:v>
                      </c:pt>
                      <c:pt idx="1615">
                        <c:v>11.0260762572017</c:v>
                      </c:pt>
                      <c:pt idx="1616">
                        <c:v>11.0330938579503</c:v>
                      </c:pt>
                      <c:pt idx="1617">
                        <c:v>11.040111458699</c:v>
                      </c:pt>
                      <c:pt idx="1618">
                        <c:v>11.0471290594477</c:v>
                      </c:pt>
                      <c:pt idx="1619">
                        <c:v>11.0541466601964</c:v>
                      </c:pt>
                      <c:pt idx="1620">
                        <c:v>11.061164260945</c:v>
                      </c:pt>
                      <c:pt idx="1621">
                        <c:v>11.0681818616937</c:v>
                      </c:pt>
                      <c:pt idx="1622">
                        <c:v>11.0751994624424</c:v>
                      </c:pt>
                      <c:pt idx="1623">
                        <c:v>11.082217063191001</c:v>
                      </c:pt>
                      <c:pt idx="1624">
                        <c:v>11.089234663939701</c:v>
                      </c:pt>
                      <c:pt idx="1625">
                        <c:v>11.096252264688401</c:v>
                      </c:pt>
                      <c:pt idx="1626">
                        <c:v>11.103269865436999</c:v>
                      </c:pt>
                      <c:pt idx="1627">
                        <c:v>11.110287466185699</c:v>
                      </c:pt>
                      <c:pt idx="1628">
                        <c:v>11.117305066934399</c:v>
                      </c:pt>
                      <c:pt idx="1629">
                        <c:v>11.124322667683</c:v>
                      </c:pt>
                      <c:pt idx="1630">
                        <c:v>11.1313402684317</c:v>
                      </c:pt>
                      <c:pt idx="1631">
                        <c:v>11.1383578691804</c:v>
                      </c:pt>
                      <c:pt idx="1632">
                        <c:v>11.1453754699291</c:v>
                      </c:pt>
                      <c:pt idx="1633">
                        <c:v>11.1523930706777</c:v>
                      </c:pt>
                      <c:pt idx="1634">
                        <c:v>11.1594106714264</c:v>
                      </c:pt>
                      <c:pt idx="1635">
                        <c:v>11.1664282721751</c:v>
                      </c:pt>
                      <c:pt idx="1636">
                        <c:v>11.173445872923701</c:v>
                      </c:pt>
                      <c:pt idx="1637">
                        <c:v>11.1804634736724</c:v>
                      </c:pt>
                      <c:pt idx="1638">
                        <c:v>11.1874810744211</c:v>
                      </c:pt>
                      <c:pt idx="1639">
                        <c:v>11.194498675169701</c:v>
                      </c:pt>
                      <c:pt idx="1640">
                        <c:v>11.201516275918401</c:v>
                      </c:pt>
                      <c:pt idx="1641">
                        <c:v>11.208533876667101</c:v>
                      </c:pt>
                      <c:pt idx="1642">
                        <c:v>11.215551477415699</c:v>
                      </c:pt>
                      <c:pt idx="1643">
                        <c:v>11.222569078164399</c:v>
                      </c:pt>
                      <c:pt idx="1644">
                        <c:v>11.229586678913099</c:v>
                      </c:pt>
                      <c:pt idx="1645">
                        <c:v>11.236604279661799</c:v>
                      </c:pt>
                      <c:pt idx="1646">
                        <c:v>11.2436218804104</c:v>
                      </c:pt>
                      <c:pt idx="1647">
                        <c:v>11.2506394811591</c:v>
                      </c:pt>
                      <c:pt idx="1648">
                        <c:v>11.2576570819078</c:v>
                      </c:pt>
                      <c:pt idx="1649">
                        <c:v>11.2646746826564</c:v>
                      </c:pt>
                      <c:pt idx="1650">
                        <c:v>11.2716922834051</c:v>
                      </c:pt>
                      <c:pt idx="1651">
                        <c:v>11.2787098841538</c:v>
                      </c:pt>
                      <c:pt idx="1652">
                        <c:v>11.285727484902401</c:v>
                      </c:pt>
                      <c:pt idx="1653">
                        <c:v>11.2927450856511</c:v>
                      </c:pt>
                      <c:pt idx="1654">
                        <c:v>11.2997626863998</c:v>
                      </c:pt>
                      <c:pt idx="1655">
                        <c:v>11.306780287148401</c:v>
                      </c:pt>
                      <c:pt idx="1656">
                        <c:v>11.313797887897101</c:v>
                      </c:pt>
                      <c:pt idx="1657">
                        <c:v>11.320815488645801</c:v>
                      </c:pt>
                      <c:pt idx="1658">
                        <c:v>11.327833089394501</c:v>
                      </c:pt>
                      <c:pt idx="1659">
                        <c:v>11.334850690143099</c:v>
                      </c:pt>
                      <c:pt idx="1660">
                        <c:v>11.341868290891799</c:v>
                      </c:pt>
                      <c:pt idx="1661">
                        <c:v>11.348885891640499</c:v>
                      </c:pt>
                      <c:pt idx="1662">
                        <c:v>11.3559034923891</c:v>
                      </c:pt>
                      <c:pt idx="1663">
                        <c:v>11.3629210931378</c:v>
                      </c:pt>
                      <c:pt idx="1664">
                        <c:v>11.3699386938865</c:v>
                      </c:pt>
                      <c:pt idx="1665">
                        <c:v>11.3769562946351</c:v>
                      </c:pt>
                      <c:pt idx="1666">
                        <c:v>11.3839738953838</c:v>
                      </c:pt>
                      <c:pt idx="1667">
                        <c:v>11.3909914961325</c:v>
                      </c:pt>
                      <c:pt idx="1668">
                        <c:v>11.398009096881101</c:v>
                      </c:pt>
                      <c:pt idx="1669">
                        <c:v>11.4050266976298</c:v>
                      </c:pt>
                      <c:pt idx="1670">
                        <c:v>11.4120442983785</c:v>
                      </c:pt>
                      <c:pt idx="1671">
                        <c:v>11.4190618991272</c:v>
                      </c:pt>
                      <c:pt idx="1672">
                        <c:v>11.426079499875801</c:v>
                      </c:pt>
                      <c:pt idx="1673">
                        <c:v>11.433097100624501</c:v>
                      </c:pt>
                      <c:pt idx="1674">
                        <c:v>11.440114701373201</c:v>
                      </c:pt>
                      <c:pt idx="1675">
                        <c:v>11.447132302121799</c:v>
                      </c:pt>
                      <c:pt idx="1676">
                        <c:v>11.454149902870499</c:v>
                      </c:pt>
                      <c:pt idx="1677">
                        <c:v>11.461167503619199</c:v>
                      </c:pt>
                      <c:pt idx="1678">
                        <c:v>11.4681851043678</c:v>
                      </c:pt>
                      <c:pt idx="1679">
                        <c:v>11.4752027051165</c:v>
                      </c:pt>
                      <c:pt idx="1680">
                        <c:v>11.4822203058652</c:v>
                      </c:pt>
                      <c:pt idx="1681">
                        <c:v>11.4892379066139</c:v>
                      </c:pt>
                      <c:pt idx="1682">
                        <c:v>11.4962555073625</c:v>
                      </c:pt>
                      <c:pt idx="1683">
                        <c:v>11.5032731081112</c:v>
                      </c:pt>
                      <c:pt idx="1684">
                        <c:v>11.5102907088599</c:v>
                      </c:pt>
                      <c:pt idx="1685">
                        <c:v>11.5173083096085</c:v>
                      </c:pt>
                      <c:pt idx="1686">
                        <c:v>11.5243259103572</c:v>
                      </c:pt>
                      <c:pt idx="1687">
                        <c:v>11.5313435111059</c:v>
                      </c:pt>
                      <c:pt idx="1688">
                        <c:v>11.538361111854501</c:v>
                      </c:pt>
                      <c:pt idx="1689">
                        <c:v>11.545378712603201</c:v>
                      </c:pt>
                      <c:pt idx="1690">
                        <c:v>11.552396313351901</c:v>
                      </c:pt>
                      <c:pt idx="1691">
                        <c:v>11.559413914100499</c:v>
                      </c:pt>
                      <c:pt idx="1692">
                        <c:v>11.566431514849199</c:v>
                      </c:pt>
                      <c:pt idx="1693">
                        <c:v>11.573449115597899</c:v>
                      </c:pt>
                      <c:pt idx="1694">
                        <c:v>11.580466716346599</c:v>
                      </c:pt>
                      <c:pt idx="1695">
                        <c:v>11.5874843170952</c:v>
                      </c:pt>
                      <c:pt idx="1696">
                        <c:v>11.5945019178439</c:v>
                      </c:pt>
                      <c:pt idx="1697">
                        <c:v>11.6015195185926</c:v>
                      </c:pt>
                      <c:pt idx="1698">
                        <c:v>11.6085371193412</c:v>
                      </c:pt>
                      <c:pt idx="1699">
                        <c:v>11.6155547200899</c:v>
                      </c:pt>
                      <c:pt idx="1700">
                        <c:v>11.6225723208386</c:v>
                      </c:pt>
                      <c:pt idx="1701">
                        <c:v>11.629589921587201</c:v>
                      </c:pt>
                      <c:pt idx="1702">
                        <c:v>11.6366075223359</c:v>
                      </c:pt>
                      <c:pt idx="1703">
                        <c:v>11.6436251230846</c:v>
                      </c:pt>
                      <c:pt idx="1704">
                        <c:v>11.650642723833201</c:v>
                      </c:pt>
                      <c:pt idx="1705">
                        <c:v>11.657660324581901</c:v>
                      </c:pt>
                      <c:pt idx="1706">
                        <c:v>11.664677925330601</c:v>
                      </c:pt>
                      <c:pt idx="1707">
                        <c:v>11.671695526079301</c:v>
                      </c:pt>
                      <c:pt idx="1708">
                        <c:v>11.678713126827899</c:v>
                      </c:pt>
                      <c:pt idx="1709">
                        <c:v>11.685730727576599</c:v>
                      </c:pt>
                      <c:pt idx="1710">
                        <c:v>11.692748328325299</c:v>
                      </c:pt>
                      <c:pt idx="1711">
                        <c:v>11.6997659290739</c:v>
                      </c:pt>
                      <c:pt idx="1712">
                        <c:v>11.7067835298226</c:v>
                      </c:pt>
                      <c:pt idx="1713">
                        <c:v>11.7138011305713</c:v>
                      </c:pt>
                      <c:pt idx="1714">
                        <c:v>11.7208187313199</c:v>
                      </c:pt>
                      <c:pt idx="1715">
                        <c:v>11.7278363320686</c:v>
                      </c:pt>
                      <c:pt idx="1716">
                        <c:v>11.7348539328173</c:v>
                      </c:pt>
                      <c:pt idx="1717">
                        <c:v>11.741871533565901</c:v>
                      </c:pt>
                      <c:pt idx="1718">
                        <c:v>11.7488891343146</c:v>
                      </c:pt>
                      <c:pt idx="1719">
                        <c:v>11.7559067350633</c:v>
                      </c:pt>
                      <c:pt idx="1720">
                        <c:v>11.762924335812</c:v>
                      </c:pt>
                      <c:pt idx="1721">
                        <c:v>11.769941936560601</c:v>
                      </c:pt>
                      <c:pt idx="1722">
                        <c:v>11.776959537309301</c:v>
                      </c:pt>
                      <c:pt idx="1723">
                        <c:v>11.783977138058001</c:v>
                      </c:pt>
                      <c:pt idx="1724">
                        <c:v>11.790994738806599</c:v>
                      </c:pt>
                      <c:pt idx="1725">
                        <c:v>11.798012339555299</c:v>
                      </c:pt>
                      <c:pt idx="1726">
                        <c:v>11.805029940303999</c:v>
                      </c:pt>
                      <c:pt idx="1727">
                        <c:v>11.8120475410526</c:v>
                      </c:pt>
                      <c:pt idx="1728">
                        <c:v>11.8190651418013</c:v>
                      </c:pt>
                      <c:pt idx="1729">
                        <c:v>11.82608274255</c:v>
                      </c:pt>
                      <c:pt idx="1730">
                        <c:v>11.8331003432986</c:v>
                      </c:pt>
                      <c:pt idx="1731">
                        <c:v>11.8401179440473</c:v>
                      </c:pt>
                      <c:pt idx="1732">
                        <c:v>11.847135544796</c:v>
                      </c:pt>
                      <c:pt idx="1733">
                        <c:v>11.8541531455447</c:v>
                      </c:pt>
                      <c:pt idx="1734">
                        <c:v>11.8611707462933</c:v>
                      </c:pt>
                      <c:pt idx="1735">
                        <c:v>11.868188347042</c:v>
                      </c:pt>
                      <c:pt idx="1736">
                        <c:v>11.8752059477907</c:v>
                      </c:pt>
                      <c:pt idx="1737">
                        <c:v>11.882223548539301</c:v>
                      </c:pt>
                      <c:pt idx="1738">
                        <c:v>11.889241149288001</c:v>
                      </c:pt>
                      <c:pt idx="1739">
                        <c:v>11.896258750036701</c:v>
                      </c:pt>
                      <c:pt idx="1740">
                        <c:v>11.903276350785299</c:v>
                      </c:pt>
                      <c:pt idx="1741">
                        <c:v>11.910293951533999</c:v>
                      </c:pt>
                      <c:pt idx="1742">
                        <c:v>11.917311552282699</c:v>
                      </c:pt>
                      <c:pt idx="1743">
                        <c:v>11.924329153031399</c:v>
                      </c:pt>
                      <c:pt idx="1744">
                        <c:v>11.93134675378</c:v>
                      </c:pt>
                      <c:pt idx="1745">
                        <c:v>11.9383643545287</c:v>
                      </c:pt>
                      <c:pt idx="1746">
                        <c:v>11.9453819552774</c:v>
                      </c:pt>
                      <c:pt idx="1747">
                        <c:v>11.952399556026</c:v>
                      </c:pt>
                      <c:pt idx="1748">
                        <c:v>11.9594171567747</c:v>
                      </c:pt>
                      <c:pt idx="1749">
                        <c:v>11.9664347575234</c:v>
                      </c:pt>
                      <c:pt idx="1750">
                        <c:v>11.973452358272</c:v>
                      </c:pt>
                      <c:pt idx="1751">
                        <c:v>11.9804699590207</c:v>
                      </c:pt>
                      <c:pt idx="1752">
                        <c:v>11.9874875597694</c:v>
                      </c:pt>
                      <c:pt idx="1753">
                        <c:v>11.994505160518001</c:v>
                      </c:pt>
                      <c:pt idx="1754">
                        <c:v>12.001522761266701</c:v>
                      </c:pt>
                      <c:pt idx="1755">
                        <c:v>12.008540362015401</c:v>
                      </c:pt>
                      <c:pt idx="1756">
                        <c:v>12.015557962764101</c:v>
                      </c:pt>
                      <c:pt idx="1757">
                        <c:v>12.022575563512699</c:v>
                      </c:pt>
                      <c:pt idx="1758">
                        <c:v>12.029593164261399</c:v>
                      </c:pt>
                      <c:pt idx="1759">
                        <c:v>12.036610765010099</c:v>
                      </c:pt>
                      <c:pt idx="1760">
                        <c:v>12.0436283657587</c:v>
                      </c:pt>
                      <c:pt idx="1761">
                        <c:v>12.0506459665074</c:v>
                      </c:pt>
                      <c:pt idx="1762">
                        <c:v>12.0576635672561</c:v>
                      </c:pt>
                      <c:pt idx="1763">
                        <c:v>12.0646811680047</c:v>
                      </c:pt>
                      <c:pt idx="1764">
                        <c:v>12.0716987687534</c:v>
                      </c:pt>
                      <c:pt idx="1765">
                        <c:v>12.0787163695021</c:v>
                      </c:pt>
                      <c:pt idx="1766">
                        <c:v>12.085733970250701</c:v>
                      </c:pt>
                      <c:pt idx="1767">
                        <c:v>12.0927515709994</c:v>
                      </c:pt>
                      <c:pt idx="1768">
                        <c:v>12.0997691717481</c:v>
                      </c:pt>
                      <c:pt idx="1769">
                        <c:v>12.1067867724968</c:v>
                      </c:pt>
                      <c:pt idx="1770">
                        <c:v>12.113804373245401</c:v>
                      </c:pt>
                      <c:pt idx="1771">
                        <c:v>12.120821973994101</c:v>
                      </c:pt>
                      <c:pt idx="1772">
                        <c:v>12.127839574742801</c:v>
                      </c:pt>
                      <c:pt idx="1773">
                        <c:v>12.134857175491399</c:v>
                      </c:pt>
                      <c:pt idx="1774">
                        <c:v>12.141874776240099</c:v>
                      </c:pt>
                      <c:pt idx="1775">
                        <c:v>12.148892376988799</c:v>
                      </c:pt>
                      <c:pt idx="1776">
                        <c:v>12.1559099777374</c:v>
                      </c:pt>
                      <c:pt idx="1777">
                        <c:v>12.1629275784861</c:v>
                      </c:pt>
                      <c:pt idx="1778">
                        <c:v>12.1699451792348</c:v>
                      </c:pt>
                      <c:pt idx="1779">
                        <c:v>12.1769627799834</c:v>
                      </c:pt>
                      <c:pt idx="1780">
                        <c:v>12.1839803807321</c:v>
                      </c:pt>
                      <c:pt idx="1781">
                        <c:v>12.1909979814808</c:v>
                      </c:pt>
                      <c:pt idx="1782">
                        <c:v>12.1980155822295</c:v>
                      </c:pt>
                      <c:pt idx="1783">
                        <c:v>12.2050331829781</c:v>
                      </c:pt>
                      <c:pt idx="1784">
                        <c:v>12.2120507837268</c:v>
                      </c:pt>
                      <c:pt idx="1785">
                        <c:v>12.2190683844755</c:v>
                      </c:pt>
                      <c:pt idx="1786">
                        <c:v>12.226085985224101</c:v>
                      </c:pt>
                      <c:pt idx="1787">
                        <c:v>12.233103585972801</c:v>
                      </c:pt>
                      <c:pt idx="1788">
                        <c:v>12.240121186721501</c:v>
                      </c:pt>
                      <c:pt idx="1789">
                        <c:v>12.247138787470099</c:v>
                      </c:pt>
                      <c:pt idx="1790">
                        <c:v>12.254156388218799</c:v>
                      </c:pt>
                      <c:pt idx="1791">
                        <c:v>12.261173988967499</c:v>
                      </c:pt>
                      <c:pt idx="1792">
                        <c:v>12.268191589716199</c:v>
                      </c:pt>
                      <c:pt idx="1793">
                        <c:v>12.2752091904648</c:v>
                      </c:pt>
                      <c:pt idx="1794">
                        <c:v>12.2822267912135</c:v>
                      </c:pt>
                      <c:pt idx="1795">
                        <c:v>12.2892443919622</c:v>
                      </c:pt>
                      <c:pt idx="1796">
                        <c:v>12.2962619927108</c:v>
                      </c:pt>
                      <c:pt idx="1797">
                        <c:v>12.3032795934595</c:v>
                      </c:pt>
                      <c:pt idx="1798">
                        <c:v>12.3102971942082</c:v>
                      </c:pt>
                      <c:pt idx="1799">
                        <c:v>12.3173147949568</c:v>
                      </c:pt>
                      <c:pt idx="1800">
                        <c:v>12.3243323957055</c:v>
                      </c:pt>
                      <c:pt idx="1801">
                        <c:v>12.3313499964542</c:v>
                      </c:pt>
                      <c:pt idx="1802">
                        <c:v>12.338367597202801</c:v>
                      </c:pt>
                      <c:pt idx="1803">
                        <c:v>12.345385197951501</c:v>
                      </c:pt>
                      <c:pt idx="1804">
                        <c:v>12.352402798700201</c:v>
                      </c:pt>
                      <c:pt idx="1805">
                        <c:v>12.359420399448799</c:v>
                      </c:pt>
                      <c:pt idx="1806">
                        <c:v>12.366438000197499</c:v>
                      </c:pt>
                      <c:pt idx="1807">
                        <c:v>12.373455600946199</c:v>
                      </c:pt>
                      <c:pt idx="1808">
                        <c:v>12.380473201694899</c:v>
                      </c:pt>
                      <c:pt idx="1809">
                        <c:v>12.3874908024435</c:v>
                      </c:pt>
                      <c:pt idx="1810">
                        <c:v>12.3945084031922</c:v>
                      </c:pt>
                      <c:pt idx="1811">
                        <c:v>12.4015260039409</c:v>
                      </c:pt>
                      <c:pt idx="1812">
                        <c:v>12.4085436046895</c:v>
                      </c:pt>
                      <c:pt idx="1813">
                        <c:v>12.4155612054382</c:v>
                      </c:pt>
                      <c:pt idx="1814">
                        <c:v>12.4225788061869</c:v>
                      </c:pt>
                      <c:pt idx="1815">
                        <c:v>12.4295964069355</c:v>
                      </c:pt>
                      <c:pt idx="1816">
                        <c:v>12.4366140076842</c:v>
                      </c:pt>
                      <c:pt idx="1817">
                        <c:v>12.4436316084329</c:v>
                      </c:pt>
                      <c:pt idx="1818">
                        <c:v>12.4506492091816</c:v>
                      </c:pt>
                      <c:pt idx="1819">
                        <c:v>12.457666809930201</c:v>
                      </c:pt>
                      <c:pt idx="1820">
                        <c:v>12.464684410678901</c:v>
                      </c:pt>
                      <c:pt idx="1821">
                        <c:v>12.471702011427601</c:v>
                      </c:pt>
                      <c:pt idx="1822">
                        <c:v>12.478719612176199</c:v>
                      </c:pt>
                      <c:pt idx="1823">
                        <c:v>12.485737212924899</c:v>
                      </c:pt>
                      <c:pt idx="1824">
                        <c:v>12.492754813673599</c:v>
                      </c:pt>
                      <c:pt idx="1825">
                        <c:v>12.4997724144222</c:v>
                      </c:pt>
                      <c:pt idx="1826">
                        <c:v>12.5067900151709</c:v>
                      </c:pt>
                      <c:pt idx="1827">
                        <c:v>12.5138076159196</c:v>
                      </c:pt>
                      <c:pt idx="1828">
                        <c:v>12.5208252166682</c:v>
                      </c:pt>
                      <c:pt idx="1829">
                        <c:v>12.5278428174169</c:v>
                      </c:pt>
                      <c:pt idx="1830">
                        <c:v>12.5348604181656</c:v>
                      </c:pt>
                      <c:pt idx="1831">
                        <c:v>12.5418780189143</c:v>
                      </c:pt>
                      <c:pt idx="1832">
                        <c:v>12.5488956196629</c:v>
                      </c:pt>
                      <c:pt idx="1833">
                        <c:v>12.5559132204116</c:v>
                      </c:pt>
                      <c:pt idx="1834">
                        <c:v>12.5629308211603</c:v>
                      </c:pt>
                      <c:pt idx="1835">
                        <c:v>12.569948421908901</c:v>
                      </c:pt>
                      <c:pt idx="1836">
                        <c:v>12.576966022657601</c:v>
                      </c:pt>
                      <c:pt idx="1837">
                        <c:v>12.583983623406301</c:v>
                      </c:pt>
                      <c:pt idx="1838">
                        <c:v>12.591001224154899</c:v>
                      </c:pt>
                      <c:pt idx="1839">
                        <c:v>12.598018824903599</c:v>
                      </c:pt>
                      <c:pt idx="1840">
                        <c:v>12.605036425652299</c:v>
                      </c:pt>
                      <c:pt idx="1841">
                        <c:v>12.6120540264009</c:v>
                      </c:pt>
                      <c:pt idx="1842">
                        <c:v>12.6190716271496</c:v>
                      </c:pt>
                      <c:pt idx="1843">
                        <c:v>12.6260892278983</c:v>
                      </c:pt>
                      <c:pt idx="1844">
                        <c:v>12.633106828647</c:v>
                      </c:pt>
                      <c:pt idx="1845">
                        <c:v>12.6401244293956</c:v>
                      </c:pt>
                      <c:pt idx="1846">
                        <c:v>12.6471420301443</c:v>
                      </c:pt>
                      <c:pt idx="1847">
                        <c:v>12.654159630893</c:v>
                      </c:pt>
                      <c:pt idx="1848">
                        <c:v>12.6611772316416</c:v>
                      </c:pt>
                      <c:pt idx="1849">
                        <c:v>12.6681948323903</c:v>
                      </c:pt>
                      <c:pt idx="1850">
                        <c:v>12.675212433139</c:v>
                      </c:pt>
                      <c:pt idx="1851">
                        <c:v>12.682230033887601</c:v>
                      </c:pt>
                      <c:pt idx="1852">
                        <c:v>12.689247634636301</c:v>
                      </c:pt>
                      <c:pt idx="1853">
                        <c:v>12.696265235385001</c:v>
                      </c:pt>
                      <c:pt idx="1854">
                        <c:v>12.703282836133599</c:v>
                      </c:pt>
                      <c:pt idx="1855">
                        <c:v>12.710300436882299</c:v>
                      </c:pt>
                      <c:pt idx="1856">
                        <c:v>12.717318037630999</c:v>
                      </c:pt>
                      <c:pt idx="1857">
                        <c:v>12.724335638379699</c:v>
                      </c:pt>
                      <c:pt idx="1858">
                        <c:v>12.7313532391283</c:v>
                      </c:pt>
                      <c:pt idx="1859">
                        <c:v>12.738370839877</c:v>
                      </c:pt>
                      <c:pt idx="1860">
                        <c:v>12.7453884406257</c:v>
                      </c:pt>
                      <c:pt idx="1861">
                        <c:v>12.7524060413743</c:v>
                      </c:pt>
                      <c:pt idx="1862">
                        <c:v>12.759423642123</c:v>
                      </c:pt>
                      <c:pt idx="1863">
                        <c:v>12.7664412428717</c:v>
                      </c:pt>
                      <c:pt idx="1864">
                        <c:v>12.7734588436203</c:v>
                      </c:pt>
                      <c:pt idx="1865">
                        <c:v>12.780476444369</c:v>
                      </c:pt>
                      <c:pt idx="1866">
                        <c:v>12.7874940451177</c:v>
                      </c:pt>
                      <c:pt idx="1867">
                        <c:v>12.7945116458664</c:v>
                      </c:pt>
                      <c:pt idx="1868">
                        <c:v>12.801529246615001</c:v>
                      </c:pt>
                      <c:pt idx="1869">
                        <c:v>12.808546847363701</c:v>
                      </c:pt>
                      <c:pt idx="1870">
                        <c:v>12.815564448112401</c:v>
                      </c:pt>
                      <c:pt idx="1871">
                        <c:v>12.822582048860999</c:v>
                      </c:pt>
                      <c:pt idx="1872">
                        <c:v>12.829599649609699</c:v>
                      </c:pt>
                      <c:pt idx="1873">
                        <c:v>12.836617250358399</c:v>
                      </c:pt>
                      <c:pt idx="1874">
                        <c:v>12.843634851107</c:v>
                      </c:pt>
                      <c:pt idx="1875">
                        <c:v>12.8506524518557</c:v>
                      </c:pt>
                      <c:pt idx="1876">
                        <c:v>12.8576700526044</c:v>
                      </c:pt>
                      <c:pt idx="1877">
                        <c:v>12.864687653353</c:v>
                      </c:pt>
                      <c:pt idx="1878">
                        <c:v>12.8717052541017</c:v>
                      </c:pt>
                      <c:pt idx="1879">
                        <c:v>12.8787228548504</c:v>
                      </c:pt>
                      <c:pt idx="1880">
                        <c:v>12.8857404555991</c:v>
                      </c:pt>
                      <c:pt idx="1881">
                        <c:v>12.8927580563477</c:v>
                      </c:pt>
                      <c:pt idx="1882">
                        <c:v>12.8997756570964</c:v>
                      </c:pt>
                      <c:pt idx="1883">
                        <c:v>12.9067932578451</c:v>
                      </c:pt>
                      <c:pt idx="1884">
                        <c:v>12.913810858593701</c:v>
                      </c:pt>
                      <c:pt idx="1885">
                        <c:v>12.920828459342401</c:v>
                      </c:pt>
                      <c:pt idx="1886">
                        <c:v>12.927846060091101</c:v>
                      </c:pt>
                      <c:pt idx="1887">
                        <c:v>12.934863660839699</c:v>
                      </c:pt>
                      <c:pt idx="1888">
                        <c:v>12.941881261588399</c:v>
                      </c:pt>
                      <c:pt idx="1889">
                        <c:v>12.948898862337099</c:v>
                      </c:pt>
                      <c:pt idx="1890">
                        <c:v>12.9559164630857</c:v>
                      </c:pt>
                      <c:pt idx="1891">
                        <c:v>12.9629340638344</c:v>
                      </c:pt>
                      <c:pt idx="1892">
                        <c:v>12.9699516645831</c:v>
                      </c:pt>
                      <c:pt idx="1893">
                        <c:v>12.9769692653318</c:v>
                      </c:pt>
                      <c:pt idx="1894">
                        <c:v>12.9839868660804</c:v>
                      </c:pt>
                      <c:pt idx="1895">
                        <c:v>12.9910044668291</c:v>
                      </c:pt>
                      <c:pt idx="1896">
                        <c:v>12.9980220675778</c:v>
                      </c:pt>
                      <c:pt idx="1897">
                        <c:v>13.0050396683264</c:v>
                      </c:pt>
                      <c:pt idx="1898">
                        <c:v>13.0120572690751</c:v>
                      </c:pt>
                      <c:pt idx="1899">
                        <c:v>13.0190748698238</c:v>
                      </c:pt>
                      <c:pt idx="1900">
                        <c:v>13.026092470572401</c:v>
                      </c:pt>
                      <c:pt idx="1901">
                        <c:v>13.033110071321101</c:v>
                      </c:pt>
                      <c:pt idx="1902">
                        <c:v>13.040127672069801</c:v>
                      </c:pt>
                      <c:pt idx="1903">
                        <c:v>13.047145272818399</c:v>
                      </c:pt>
                      <c:pt idx="1904">
                        <c:v>13.054162873567099</c:v>
                      </c:pt>
                      <c:pt idx="1905">
                        <c:v>13.061180474315799</c:v>
                      </c:pt>
                      <c:pt idx="1906">
                        <c:v>13.068198075064499</c:v>
                      </c:pt>
                      <c:pt idx="1907">
                        <c:v>13.0752156758131</c:v>
                      </c:pt>
                      <c:pt idx="1908">
                        <c:v>13.0822332765618</c:v>
                      </c:pt>
                      <c:pt idx="1909">
                        <c:v>13.0892508773105</c:v>
                      </c:pt>
                      <c:pt idx="1910">
                        <c:v>13.0962684780591</c:v>
                      </c:pt>
                      <c:pt idx="1911">
                        <c:v>13.1032860788078</c:v>
                      </c:pt>
                      <c:pt idx="1912">
                        <c:v>13.1103036795565</c:v>
                      </c:pt>
                      <c:pt idx="1913">
                        <c:v>13.1173212803051</c:v>
                      </c:pt>
                      <c:pt idx="1914">
                        <c:v>13.1243388810538</c:v>
                      </c:pt>
                      <c:pt idx="1915">
                        <c:v>13.1313564818025</c:v>
                      </c:pt>
                      <c:pt idx="1916">
                        <c:v>13.1383740825512</c:v>
                      </c:pt>
                      <c:pt idx="1917">
                        <c:v>13.145391683299801</c:v>
                      </c:pt>
                      <c:pt idx="1918">
                        <c:v>13.152409284048501</c:v>
                      </c:pt>
                      <c:pt idx="1919">
                        <c:v>13.159426884797201</c:v>
                      </c:pt>
                      <c:pt idx="1920">
                        <c:v>13.166444485545799</c:v>
                      </c:pt>
                      <c:pt idx="1921">
                        <c:v>13.173462086294499</c:v>
                      </c:pt>
                      <c:pt idx="1922">
                        <c:v>13.180479687043199</c:v>
                      </c:pt>
                      <c:pt idx="1923">
                        <c:v>13.1874972877918</c:v>
                      </c:pt>
                      <c:pt idx="1924">
                        <c:v>13.1945148885405</c:v>
                      </c:pt>
                      <c:pt idx="1925">
                        <c:v>13.2015324892892</c:v>
                      </c:pt>
                      <c:pt idx="1926">
                        <c:v>13.2085500900378</c:v>
                      </c:pt>
                      <c:pt idx="1927">
                        <c:v>13.2155676907865</c:v>
                      </c:pt>
                      <c:pt idx="1928">
                        <c:v>13.2225852915352</c:v>
                      </c:pt>
                      <c:pt idx="1929">
                        <c:v>13.2296028922838</c:v>
                      </c:pt>
                      <c:pt idx="1930">
                        <c:v>13.2366204930325</c:v>
                      </c:pt>
                      <c:pt idx="1931">
                        <c:v>13.2436380937812</c:v>
                      </c:pt>
                      <c:pt idx="1932">
                        <c:v>13.2506556945299</c:v>
                      </c:pt>
                      <c:pt idx="1933">
                        <c:v>13.257673295278501</c:v>
                      </c:pt>
                      <c:pt idx="1934">
                        <c:v>13.264690896027201</c:v>
                      </c:pt>
                      <c:pt idx="1935">
                        <c:v>13.271708496775901</c:v>
                      </c:pt>
                      <c:pt idx="1936">
                        <c:v>13.278726097524499</c:v>
                      </c:pt>
                      <c:pt idx="1937">
                        <c:v>13.285743698273199</c:v>
                      </c:pt>
                      <c:pt idx="1938">
                        <c:v>13.292761299021899</c:v>
                      </c:pt>
                      <c:pt idx="1939">
                        <c:v>13.2997788997705</c:v>
                      </c:pt>
                      <c:pt idx="1940">
                        <c:v>13.3067965005192</c:v>
                      </c:pt>
                      <c:pt idx="1941">
                        <c:v>13.3138141012679</c:v>
                      </c:pt>
                      <c:pt idx="1942">
                        <c:v>13.3208317020166</c:v>
                      </c:pt>
                      <c:pt idx="1943">
                        <c:v>13.3278493027652</c:v>
                      </c:pt>
                      <c:pt idx="1944">
                        <c:v>13.3348669035139</c:v>
                      </c:pt>
                      <c:pt idx="1945">
                        <c:v>13.3418845042626</c:v>
                      </c:pt>
                      <c:pt idx="1946">
                        <c:v>13.3489021050112</c:v>
                      </c:pt>
                      <c:pt idx="1947">
                        <c:v>13.3559197057599</c:v>
                      </c:pt>
                      <c:pt idx="1948">
                        <c:v>13.3629373065086</c:v>
                      </c:pt>
                      <c:pt idx="1949">
                        <c:v>13.369954907257201</c:v>
                      </c:pt>
                      <c:pt idx="1950">
                        <c:v>13.376972508005901</c:v>
                      </c:pt>
                      <c:pt idx="1951">
                        <c:v>13.383990108754601</c:v>
                      </c:pt>
                      <c:pt idx="1952">
                        <c:v>13.391007709503199</c:v>
                      </c:pt>
                      <c:pt idx="1953">
                        <c:v>13.398025310251899</c:v>
                      </c:pt>
                      <c:pt idx="1954">
                        <c:v>13.405042911000599</c:v>
                      </c:pt>
                      <c:pt idx="1955">
                        <c:v>13.412060511749299</c:v>
                      </c:pt>
                      <c:pt idx="1956">
                        <c:v>13.4190781124979</c:v>
                      </c:pt>
                      <c:pt idx="1957">
                        <c:v>13.4260957132466</c:v>
                      </c:pt>
                      <c:pt idx="1958">
                        <c:v>13.4331133139953</c:v>
                      </c:pt>
                      <c:pt idx="1959">
                        <c:v>13.4401309147439</c:v>
                      </c:pt>
                      <c:pt idx="1960">
                        <c:v>13.4471485154926</c:v>
                      </c:pt>
                      <c:pt idx="1961">
                        <c:v>13.4541661162413</c:v>
                      </c:pt>
                      <c:pt idx="1962">
                        <c:v>13.4611837169899</c:v>
                      </c:pt>
                      <c:pt idx="1963">
                        <c:v>13.4682013177386</c:v>
                      </c:pt>
                      <c:pt idx="1964">
                        <c:v>13.4752189184873</c:v>
                      </c:pt>
                      <c:pt idx="1965">
                        <c:v>13.482236519235901</c:v>
                      </c:pt>
                      <c:pt idx="1966">
                        <c:v>13.489254119984601</c:v>
                      </c:pt>
                      <c:pt idx="1967">
                        <c:v>13.496271720733301</c:v>
                      </c:pt>
                      <c:pt idx="1968">
                        <c:v>13.503289321482001</c:v>
                      </c:pt>
                      <c:pt idx="1969">
                        <c:v>13.510306922230599</c:v>
                      </c:pt>
                      <c:pt idx="1970">
                        <c:v>13.517324522979299</c:v>
                      </c:pt>
                      <c:pt idx="1971">
                        <c:v>13.524342123727999</c:v>
                      </c:pt>
                      <c:pt idx="1972">
                        <c:v>13.5313597244766</c:v>
                      </c:pt>
                      <c:pt idx="1973">
                        <c:v>13.5383773252253</c:v>
                      </c:pt>
                      <c:pt idx="1974">
                        <c:v>13.545394925974</c:v>
                      </c:pt>
                      <c:pt idx="1975">
                        <c:v>13.5524125267226</c:v>
                      </c:pt>
                      <c:pt idx="1976">
                        <c:v>13.5594301274713</c:v>
                      </c:pt>
                      <c:pt idx="1977">
                        <c:v>13.56644772822</c:v>
                      </c:pt>
                      <c:pt idx="1978">
                        <c:v>13.5734653289686</c:v>
                      </c:pt>
                      <c:pt idx="1979">
                        <c:v>13.5804829297173</c:v>
                      </c:pt>
                      <c:pt idx="1980">
                        <c:v>13.587500530466</c:v>
                      </c:pt>
                      <c:pt idx="1981">
                        <c:v>13.5945181312147</c:v>
                      </c:pt>
                      <c:pt idx="1982">
                        <c:v>13.601535731963301</c:v>
                      </c:pt>
                      <c:pt idx="1983">
                        <c:v>13.608553332712001</c:v>
                      </c:pt>
                      <c:pt idx="1984">
                        <c:v>13.615570933460701</c:v>
                      </c:pt>
                      <c:pt idx="1985">
                        <c:v>13.622588534209299</c:v>
                      </c:pt>
                      <c:pt idx="1986">
                        <c:v>13.629606134957999</c:v>
                      </c:pt>
                      <c:pt idx="1987">
                        <c:v>13.636623735706699</c:v>
                      </c:pt>
                      <c:pt idx="1988">
                        <c:v>13.6436413364553</c:v>
                      </c:pt>
                      <c:pt idx="1989">
                        <c:v>13.650658937204</c:v>
                      </c:pt>
                      <c:pt idx="1990">
                        <c:v>13.6576765379527</c:v>
                      </c:pt>
                      <c:pt idx="1991">
                        <c:v>13.6646941387014</c:v>
                      </c:pt>
                      <c:pt idx="1992">
                        <c:v>13.67171173945</c:v>
                      </c:pt>
                      <c:pt idx="1993">
                        <c:v>13.6787293401987</c:v>
                      </c:pt>
                      <c:pt idx="1994">
                        <c:v>13.6857469409474</c:v>
                      </c:pt>
                      <c:pt idx="1995">
                        <c:v>13.692764541696</c:v>
                      </c:pt>
                      <c:pt idx="1996">
                        <c:v>13.6997821424447</c:v>
                      </c:pt>
                      <c:pt idx="1997">
                        <c:v>13.7067997431934</c:v>
                      </c:pt>
                      <c:pt idx="1998">
                        <c:v>13.713817343942001</c:v>
                      </c:pt>
                      <c:pt idx="1999">
                        <c:v>13.720834944690701</c:v>
                      </c:pt>
                      <c:pt idx="2000">
                        <c:v>13.727852545439401</c:v>
                      </c:pt>
                      <c:pt idx="2001">
                        <c:v>13.734870146187999</c:v>
                      </c:pt>
                      <c:pt idx="2002">
                        <c:v>13.741887746936699</c:v>
                      </c:pt>
                      <c:pt idx="2003">
                        <c:v>13.748905347685399</c:v>
                      </c:pt>
                      <c:pt idx="2004">
                        <c:v>13.755922948434099</c:v>
                      </c:pt>
                      <c:pt idx="2005">
                        <c:v>13.7629405491827</c:v>
                      </c:pt>
                      <c:pt idx="2006">
                        <c:v>13.7699581499314</c:v>
                      </c:pt>
                      <c:pt idx="2007">
                        <c:v>13.7769757506801</c:v>
                      </c:pt>
                      <c:pt idx="2008">
                        <c:v>13.7839933514287</c:v>
                      </c:pt>
                      <c:pt idx="2009">
                        <c:v>13.7910109521774</c:v>
                      </c:pt>
                      <c:pt idx="2010">
                        <c:v>13.7980285529261</c:v>
                      </c:pt>
                      <c:pt idx="2011">
                        <c:v>13.8050461536747</c:v>
                      </c:pt>
                      <c:pt idx="2012">
                        <c:v>13.8120637544234</c:v>
                      </c:pt>
                      <c:pt idx="2013">
                        <c:v>13.8190813551721</c:v>
                      </c:pt>
                      <c:pt idx="2014">
                        <c:v>13.826098955920701</c:v>
                      </c:pt>
                      <c:pt idx="2015">
                        <c:v>13.833116556669401</c:v>
                      </c:pt>
                      <c:pt idx="2016">
                        <c:v>13.840134157418101</c:v>
                      </c:pt>
                      <c:pt idx="2017">
                        <c:v>13.847151758166801</c:v>
                      </c:pt>
                      <c:pt idx="2018">
                        <c:v>13.854169358915399</c:v>
                      </c:pt>
                      <c:pt idx="2019">
                        <c:v>13.861186959664099</c:v>
                      </c:pt>
                      <c:pt idx="2020">
                        <c:v>13.868204560412799</c:v>
                      </c:pt>
                      <c:pt idx="2021">
                        <c:v>13.8752221611614</c:v>
                      </c:pt>
                      <c:pt idx="2022">
                        <c:v>13.8822397619101</c:v>
                      </c:pt>
                      <c:pt idx="2023">
                        <c:v>13.8892573626588</c:v>
                      </c:pt>
                      <c:pt idx="2024">
                        <c:v>13.8962749634074</c:v>
                      </c:pt>
                      <c:pt idx="2025">
                        <c:v>13.9032925641561</c:v>
                      </c:pt>
                      <c:pt idx="2026">
                        <c:v>13.9103101649048</c:v>
                      </c:pt>
                      <c:pt idx="2027">
                        <c:v>13.9173277656534</c:v>
                      </c:pt>
                      <c:pt idx="2028">
                        <c:v>13.9243453664021</c:v>
                      </c:pt>
                      <c:pt idx="2029">
                        <c:v>13.9313629671508</c:v>
                      </c:pt>
                      <c:pt idx="2030">
                        <c:v>13.9383805678995</c:v>
                      </c:pt>
                      <c:pt idx="2031">
                        <c:v>13.945398168648101</c:v>
                      </c:pt>
                      <c:pt idx="2032">
                        <c:v>13.952415769396801</c:v>
                      </c:pt>
                      <c:pt idx="2033">
                        <c:v>13.959433370145501</c:v>
                      </c:pt>
                      <c:pt idx="2034">
                        <c:v>13.966450970894099</c:v>
                      </c:pt>
                      <c:pt idx="2035">
                        <c:v>13.973468571642799</c:v>
                      </c:pt>
                      <c:pt idx="2036">
                        <c:v>13.980486172391499</c:v>
                      </c:pt>
                      <c:pt idx="2037">
                        <c:v>13.9875037731401</c:v>
                      </c:pt>
                      <c:pt idx="2038">
                        <c:v>13.9945213738888</c:v>
                      </c:pt>
                      <c:pt idx="2039">
                        <c:v>14.0015389746375</c:v>
                      </c:pt>
                      <c:pt idx="2040">
                        <c:v>14.0085565753862</c:v>
                      </c:pt>
                      <c:pt idx="2041">
                        <c:v>14.0155741761348</c:v>
                      </c:pt>
                      <c:pt idx="2042">
                        <c:v>14.0225917768835</c:v>
                      </c:pt>
                      <c:pt idx="2043">
                        <c:v>14.0296093776322</c:v>
                      </c:pt>
                      <c:pt idx="2044">
                        <c:v>14.0366269783808</c:v>
                      </c:pt>
                      <c:pt idx="2045">
                        <c:v>14.0436445791295</c:v>
                      </c:pt>
                      <c:pt idx="2046">
                        <c:v>14.0506621798782</c:v>
                      </c:pt>
                      <c:pt idx="2047">
                        <c:v>14.057679780626801</c:v>
                      </c:pt>
                      <c:pt idx="2048">
                        <c:v>14.064697381375501</c:v>
                      </c:pt>
                      <c:pt idx="2049">
                        <c:v>14.071714982124201</c:v>
                      </c:pt>
                      <c:pt idx="2050">
                        <c:v>14.078732582872799</c:v>
                      </c:pt>
                      <c:pt idx="2051">
                        <c:v>14.085750183621499</c:v>
                      </c:pt>
                      <c:pt idx="2052">
                        <c:v>14.092767784370199</c:v>
                      </c:pt>
                      <c:pt idx="2053">
                        <c:v>14.099785385118899</c:v>
                      </c:pt>
                      <c:pt idx="2054">
                        <c:v>14.1068029858675</c:v>
                      </c:pt>
                      <c:pt idx="2055">
                        <c:v>14.1138205866162</c:v>
                      </c:pt>
                      <c:pt idx="2056">
                        <c:v>14.1208381873649</c:v>
                      </c:pt>
                      <c:pt idx="2057">
                        <c:v>14.1278557881135</c:v>
                      </c:pt>
                      <c:pt idx="2058">
                        <c:v>14.1348733888622</c:v>
                      </c:pt>
                      <c:pt idx="2059">
                        <c:v>14.1418909896109</c:v>
                      </c:pt>
                      <c:pt idx="2060">
                        <c:v>14.1489085903595</c:v>
                      </c:pt>
                      <c:pt idx="2061">
                        <c:v>14.1559261911082</c:v>
                      </c:pt>
                      <c:pt idx="2062">
                        <c:v>14.1629437918569</c:v>
                      </c:pt>
                      <c:pt idx="2063">
                        <c:v>14.169961392605501</c:v>
                      </c:pt>
                      <c:pt idx="2064">
                        <c:v>14.176978993354201</c:v>
                      </c:pt>
                      <c:pt idx="2065">
                        <c:v>14.183996594102901</c:v>
                      </c:pt>
                      <c:pt idx="2066">
                        <c:v>14.191014194851601</c:v>
                      </c:pt>
                      <c:pt idx="2067">
                        <c:v>14.198031795600199</c:v>
                      </c:pt>
                      <c:pt idx="2068">
                        <c:v>14.205049396348899</c:v>
                      </c:pt>
                      <c:pt idx="2069">
                        <c:v>14.212066997097599</c:v>
                      </c:pt>
                      <c:pt idx="2070">
                        <c:v>14.2190845978462</c:v>
                      </c:pt>
                      <c:pt idx="2071">
                        <c:v>14.2261021985949</c:v>
                      </c:pt>
                      <c:pt idx="2072">
                        <c:v>14.2331197993436</c:v>
                      </c:pt>
                      <c:pt idx="2073">
                        <c:v>14.2401374000922</c:v>
                      </c:pt>
                      <c:pt idx="2074">
                        <c:v>14.2471550008409</c:v>
                      </c:pt>
                      <c:pt idx="2075">
                        <c:v>14.2541726015896</c:v>
                      </c:pt>
                      <c:pt idx="2076">
                        <c:v>14.2611902023382</c:v>
                      </c:pt>
                      <c:pt idx="2077">
                        <c:v>14.2682078030869</c:v>
                      </c:pt>
                      <c:pt idx="2078">
                        <c:v>14.2752254038356</c:v>
                      </c:pt>
                      <c:pt idx="2079">
                        <c:v>14.2822430045843</c:v>
                      </c:pt>
                      <c:pt idx="2080">
                        <c:v>14.289260605332901</c:v>
                      </c:pt>
                      <c:pt idx="2081">
                        <c:v>14.296278206081601</c:v>
                      </c:pt>
                      <c:pt idx="2082">
                        <c:v>14.303295806830301</c:v>
                      </c:pt>
                      <c:pt idx="2083">
                        <c:v>14.310313407578899</c:v>
                      </c:pt>
                      <c:pt idx="2084">
                        <c:v>14.317331008327599</c:v>
                      </c:pt>
                      <c:pt idx="2085">
                        <c:v>14.324348609076299</c:v>
                      </c:pt>
                      <c:pt idx="2086">
                        <c:v>14.3313662098249</c:v>
                      </c:pt>
                      <c:pt idx="2087">
                        <c:v>14.3383838105736</c:v>
                      </c:pt>
                      <c:pt idx="2088">
                        <c:v>14.3454014113223</c:v>
                      </c:pt>
                      <c:pt idx="2089">
                        <c:v>14.3524190120709</c:v>
                      </c:pt>
                      <c:pt idx="2090">
                        <c:v>14.3594366128196</c:v>
                      </c:pt>
                      <c:pt idx="2091">
                        <c:v>14.3664542135683</c:v>
                      </c:pt>
                      <c:pt idx="2092">
                        <c:v>14.373471814317</c:v>
                      </c:pt>
                      <c:pt idx="2093">
                        <c:v>14.3804894150656</c:v>
                      </c:pt>
                      <c:pt idx="2094">
                        <c:v>14.3875070158143</c:v>
                      </c:pt>
                      <c:pt idx="2095">
                        <c:v>14.394524616563</c:v>
                      </c:pt>
                      <c:pt idx="2096">
                        <c:v>14.401542217311601</c:v>
                      </c:pt>
                      <c:pt idx="2097">
                        <c:v>14.408559818060301</c:v>
                      </c:pt>
                      <c:pt idx="2098">
                        <c:v>14.415577418809001</c:v>
                      </c:pt>
                      <c:pt idx="2099">
                        <c:v>14.422595019557599</c:v>
                      </c:pt>
                      <c:pt idx="2100">
                        <c:v>14.429612620306299</c:v>
                      </c:pt>
                      <c:pt idx="2101">
                        <c:v>14.436630221054999</c:v>
                      </c:pt>
                      <c:pt idx="2102">
                        <c:v>14.443647821803699</c:v>
                      </c:pt>
                      <c:pt idx="2103">
                        <c:v>14.4506654225523</c:v>
                      </c:pt>
                      <c:pt idx="2104">
                        <c:v>14.457683023301</c:v>
                      </c:pt>
                      <c:pt idx="2105">
                        <c:v>14.4647006240497</c:v>
                      </c:pt>
                      <c:pt idx="2106">
                        <c:v>14.4717182247983</c:v>
                      </c:pt>
                      <c:pt idx="2107">
                        <c:v>14.478735825547</c:v>
                      </c:pt>
                      <c:pt idx="2108">
                        <c:v>14.4857534262957</c:v>
                      </c:pt>
                      <c:pt idx="2109">
                        <c:v>14.4927710270443</c:v>
                      </c:pt>
                      <c:pt idx="2110">
                        <c:v>14.499788627793</c:v>
                      </c:pt>
                      <c:pt idx="2111">
                        <c:v>14.5068062285417</c:v>
                      </c:pt>
                      <c:pt idx="2112">
                        <c:v>14.513823829290301</c:v>
                      </c:pt>
                      <c:pt idx="2113">
                        <c:v>14.520841430039001</c:v>
                      </c:pt>
                      <c:pt idx="2114">
                        <c:v>14.527859030787701</c:v>
                      </c:pt>
                      <c:pt idx="2115">
                        <c:v>14.534876631536401</c:v>
                      </c:pt>
                      <c:pt idx="2116">
                        <c:v>14.541894232284999</c:v>
                      </c:pt>
                      <c:pt idx="2117">
                        <c:v>14.548911833033699</c:v>
                      </c:pt>
                      <c:pt idx="2118">
                        <c:v>14.555929433782399</c:v>
                      </c:pt>
                      <c:pt idx="2119">
                        <c:v>14.562947034531</c:v>
                      </c:pt>
                      <c:pt idx="2120">
                        <c:v>14.5699646352797</c:v>
                      </c:pt>
                      <c:pt idx="2121">
                        <c:v>14.5769822360284</c:v>
                      </c:pt>
                      <c:pt idx="2122">
                        <c:v>14.583999836777</c:v>
                      </c:pt>
                      <c:pt idx="2123">
                        <c:v>14.5910174375257</c:v>
                      </c:pt>
                      <c:pt idx="2124">
                        <c:v>14.5980350382744</c:v>
                      </c:pt>
                      <c:pt idx="2125">
                        <c:v>14.605052639023</c:v>
                      </c:pt>
                      <c:pt idx="2126">
                        <c:v>14.6120702397717</c:v>
                      </c:pt>
                      <c:pt idx="2127">
                        <c:v>14.6190878405204</c:v>
                      </c:pt>
                      <c:pt idx="2128">
                        <c:v>14.6261054412691</c:v>
                      </c:pt>
                      <c:pt idx="2129">
                        <c:v>14.633123042017701</c:v>
                      </c:pt>
                      <c:pt idx="2130">
                        <c:v>14.640140642766401</c:v>
                      </c:pt>
                      <c:pt idx="2131">
                        <c:v>14.647158243515101</c:v>
                      </c:pt>
                      <c:pt idx="2132">
                        <c:v>14.654175844263699</c:v>
                      </c:pt>
                      <c:pt idx="2133">
                        <c:v>14.661193445012399</c:v>
                      </c:pt>
                      <c:pt idx="2134">
                        <c:v>14.668211045761099</c:v>
                      </c:pt>
                      <c:pt idx="2135">
                        <c:v>14.6752286465097</c:v>
                      </c:pt>
                      <c:pt idx="2136">
                        <c:v>14.6822462472584</c:v>
                      </c:pt>
                      <c:pt idx="2137">
                        <c:v>14.6892638480071</c:v>
                      </c:pt>
                      <c:pt idx="2138">
                        <c:v>14.6962814487557</c:v>
                      </c:pt>
                      <c:pt idx="2139">
                        <c:v>14.7032990495044</c:v>
                      </c:pt>
                      <c:pt idx="2140">
                        <c:v>14.7103166502531</c:v>
                      </c:pt>
                      <c:pt idx="2141">
                        <c:v>14.7173342510018</c:v>
                      </c:pt>
                      <c:pt idx="2142">
                        <c:v>14.7243518517504</c:v>
                      </c:pt>
                      <c:pt idx="2143">
                        <c:v>14.7313694524991</c:v>
                      </c:pt>
                      <c:pt idx="2144">
                        <c:v>14.7383870532478</c:v>
                      </c:pt>
                      <c:pt idx="2145">
                        <c:v>14.745404653996401</c:v>
                      </c:pt>
                      <c:pt idx="2146">
                        <c:v>14.752422254745101</c:v>
                      </c:pt>
                      <c:pt idx="2147">
                        <c:v>14.759439855493801</c:v>
                      </c:pt>
                      <c:pt idx="2148">
                        <c:v>14.766457456242399</c:v>
                      </c:pt>
                      <c:pt idx="2149">
                        <c:v>14.773475056991099</c:v>
                      </c:pt>
                      <c:pt idx="2150">
                        <c:v>14.780492657739799</c:v>
                      </c:pt>
                      <c:pt idx="2151">
                        <c:v>14.7875102584884</c:v>
                      </c:pt>
                      <c:pt idx="2152">
                        <c:v>14.7945278592371</c:v>
                      </c:pt>
                      <c:pt idx="2153">
                        <c:v>14.8015454599858</c:v>
                      </c:pt>
                      <c:pt idx="2154">
                        <c:v>14.8085630607345</c:v>
                      </c:pt>
                      <c:pt idx="2155">
                        <c:v>14.8155806614831</c:v>
                      </c:pt>
                      <c:pt idx="2156">
                        <c:v>14.8225982622318</c:v>
                      </c:pt>
                      <c:pt idx="2157">
                        <c:v>14.8296158629805</c:v>
                      </c:pt>
                      <c:pt idx="2158">
                        <c:v>14.8366334637291</c:v>
                      </c:pt>
                      <c:pt idx="2159">
                        <c:v>14.8436510644778</c:v>
                      </c:pt>
                      <c:pt idx="2160">
                        <c:v>14.8506686652265</c:v>
                      </c:pt>
                      <c:pt idx="2161">
                        <c:v>14.857686265975101</c:v>
                      </c:pt>
                      <c:pt idx="2162">
                        <c:v>14.864703866723801</c:v>
                      </c:pt>
                      <c:pt idx="2163">
                        <c:v>14.871721467472501</c:v>
                      </c:pt>
                      <c:pt idx="2164">
                        <c:v>14.878739068221099</c:v>
                      </c:pt>
                      <c:pt idx="2165">
                        <c:v>14.885756668969799</c:v>
                      </c:pt>
                      <c:pt idx="2166">
                        <c:v>14.892774269718499</c:v>
                      </c:pt>
                      <c:pt idx="2167">
                        <c:v>14.899791870467199</c:v>
                      </c:pt>
                      <c:pt idx="2168">
                        <c:v>14.9068094712158</c:v>
                      </c:pt>
                      <c:pt idx="2169">
                        <c:v>14.9138270719645</c:v>
                      </c:pt>
                      <c:pt idx="2170">
                        <c:v>14.9208446727132</c:v>
                      </c:pt>
                      <c:pt idx="2171">
                        <c:v>14.9278622734618</c:v>
                      </c:pt>
                      <c:pt idx="2172">
                        <c:v>14.9348798742105</c:v>
                      </c:pt>
                      <c:pt idx="2173">
                        <c:v>14.9418974749592</c:v>
                      </c:pt>
                      <c:pt idx="2174">
                        <c:v>14.9489150757078</c:v>
                      </c:pt>
                      <c:pt idx="2175">
                        <c:v>14.9559326764565</c:v>
                      </c:pt>
                      <c:pt idx="2176">
                        <c:v>14.9629502772052</c:v>
                      </c:pt>
                      <c:pt idx="2177">
                        <c:v>14.9699678779539</c:v>
                      </c:pt>
                      <c:pt idx="2178">
                        <c:v>14.976985478702501</c:v>
                      </c:pt>
                      <c:pt idx="2179">
                        <c:v>14.984003079451201</c:v>
                      </c:pt>
                      <c:pt idx="2180">
                        <c:v>14.991020680199901</c:v>
                      </c:pt>
                      <c:pt idx="2181">
                        <c:v>14.998038280948499</c:v>
                      </c:pt>
                      <c:pt idx="2182">
                        <c:v>15.005055881697199</c:v>
                      </c:pt>
                      <c:pt idx="2183">
                        <c:v>15.012073482445899</c:v>
                      </c:pt>
                      <c:pt idx="2184">
                        <c:v>15.0190910831945</c:v>
                      </c:pt>
                      <c:pt idx="2185">
                        <c:v>15.0261086839432</c:v>
                      </c:pt>
                      <c:pt idx="2186">
                        <c:v>15.0331262846919</c:v>
                      </c:pt>
                      <c:pt idx="2187">
                        <c:v>15.0401438854405</c:v>
                      </c:pt>
                      <c:pt idx="2188">
                        <c:v>15.0471614861892</c:v>
                      </c:pt>
                      <c:pt idx="2189">
                        <c:v>15.0541790869379</c:v>
                      </c:pt>
                      <c:pt idx="2190">
                        <c:v>15.0611966876866</c:v>
                      </c:pt>
                      <c:pt idx="2191">
                        <c:v>15.0682142884352</c:v>
                      </c:pt>
                      <c:pt idx="2192">
                        <c:v>15.0752318891839</c:v>
                      </c:pt>
                      <c:pt idx="2193">
                        <c:v>15.0822494899326</c:v>
                      </c:pt>
                      <c:pt idx="2194">
                        <c:v>15.089267090681201</c:v>
                      </c:pt>
                      <c:pt idx="2195">
                        <c:v>15.096284691429901</c:v>
                      </c:pt>
                      <c:pt idx="2196">
                        <c:v>15.103302292178601</c:v>
                      </c:pt>
                      <c:pt idx="2197">
                        <c:v>15.110319892927199</c:v>
                      </c:pt>
                      <c:pt idx="2198">
                        <c:v>15.117337493675899</c:v>
                      </c:pt>
                      <c:pt idx="2199">
                        <c:v>15.124355094424599</c:v>
                      </c:pt>
                      <c:pt idx="2200">
                        <c:v>15.1313726951732</c:v>
                      </c:pt>
                      <c:pt idx="2201">
                        <c:v>15.1383902959219</c:v>
                      </c:pt>
                      <c:pt idx="2202">
                        <c:v>15.1454078966706</c:v>
                      </c:pt>
                      <c:pt idx="2203">
                        <c:v>15.1524254974193</c:v>
                      </c:pt>
                      <c:pt idx="2204">
                        <c:v>15.1594430981679</c:v>
                      </c:pt>
                      <c:pt idx="2205">
                        <c:v>15.1664606989166</c:v>
                      </c:pt>
                      <c:pt idx="2206">
                        <c:v>15.1734782996653</c:v>
                      </c:pt>
                      <c:pt idx="2207">
                        <c:v>15.1804959004139</c:v>
                      </c:pt>
                      <c:pt idx="2208">
                        <c:v>15.1875135011626</c:v>
                      </c:pt>
                      <c:pt idx="2209">
                        <c:v>15.1945311019113</c:v>
                      </c:pt>
                      <c:pt idx="2210">
                        <c:v>15.201548702659901</c:v>
                      </c:pt>
                      <c:pt idx="2211">
                        <c:v>15.208566303408601</c:v>
                      </c:pt>
                      <c:pt idx="2212">
                        <c:v>15.215583904157301</c:v>
                      </c:pt>
                      <c:pt idx="2213">
                        <c:v>15.222601504905899</c:v>
                      </c:pt>
                      <c:pt idx="2214">
                        <c:v>15.229619105654599</c:v>
                      </c:pt>
                      <c:pt idx="2215">
                        <c:v>15.236636706403299</c:v>
                      </c:pt>
                      <c:pt idx="2216">
                        <c:v>15.243654307151999</c:v>
                      </c:pt>
                      <c:pt idx="2217">
                        <c:v>15.2506719079006</c:v>
                      </c:pt>
                      <c:pt idx="2218">
                        <c:v>15.2576895086493</c:v>
                      </c:pt>
                      <c:pt idx="2219">
                        <c:v>15.264707109398</c:v>
                      </c:pt>
                      <c:pt idx="2220">
                        <c:v>15.2717247101466</c:v>
                      </c:pt>
                      <c:pt idx="2221">
                        <c:v>15.2787423108953</c:v>
                      </c:pt>
                      <c:pt idx="2222">
                        <c:v>15.285759911644</c:v>
                      </c:pt>
                      <c:pt idx="2223">
                        <c:v>15.2927775123926</c:v>
                      </c:pt>
                      <c:pt idx="2224">
                        <c:v>15.2997951131413</c:v>
                      </c:pt>
                      <c:pt idx="2225">
                        <c:v>15.30681271389</c:v>
                      </c:pt>
                      <c:pt idx="2226">
                        <c:v>15.313830314638601</c:v>
                      </c:pt>
                      <c:pt idx="2227">
                        <c:v>15.320847915387301</c:v>
                      </c:pt>
                      <c:pt idx="2228">
                        <c:v>15.327865516136001</c:v>
                      </c:pt>
                      <c:pt idx="2229">
                        <c:v>15.334883116884701</c:v>
                      </c:pt>
                      <c:pt idx="2230">
                        <c:v>15.341900717633299</c:v>
                      </c:pt>
                      <c:pt idx="2231">
                        <c:v>15.348918318381999</c:v>
                      </c:pt>
                      <c:pt idx="2232">
                        <c:v>15.355935919130699</c:v>
                      </c:pt>
                      <c:pt idx="2233">
                        <c:v>15.3629535198793</c:v>
                      </c:pt>
                      <c:pt idx="2234">
                        <c:v>15.369971120628</c:v>
                      </c:pt>
                      <c:pt idx="2235">
                        <c:v>15.3769887213767</c:v>
                      </c:pt>
                      <c:pt idx="2236">
                        <c:v>15.3840063221253</c:v>
                      </c:pt>
                      <c:pt idx="2237">
                        <c:v>15.391023922874</c:v>
                      </c:pt>
                      <c:pt idx="2238">
                        <c:v>15.3980415236227</c:v>
                      </c:pt>
                      <c:pt idx="2239">
                        <c:v>15.4050591243714</c:v>
                      </c:pt>
                      <c:pt idx="2240">
                        <c:v>15.41207672512</c:v>
                      </c:pt>
                      <c:pt idx="2241">
                        <c:v>15.4190943258687</c:v>
                      </c:pt>
                      <c:pt idx="2242">
                        <c:v>15.4261119266174</c:v>
                      </c:pt>
                      <c:pt idx="2243">
                        <c:v>15.433129527366001</c:v>
                      </c:pt>
                      <c:pt idx="2244">
                        <c:v>15.440147128114701</c:v>
                      </c:pt>
                      <c:pt idx="2245">
                        <c:v>15.447164728863401</c:v>
                      </c:pt>
                      <c:pt idx="2246">
                        <c:v>15.454182329611999</c:v>
                      </c:pt>
                      <c:pt idx="2247">
                        <c:v>15.461199930360699</c:v>
                      </c:pt>
                      <c:pt idx="2248">
                        <c:v>15.468217531109399</c:v>
                      </c:pt>
                      <c:pt idx="2249">
                        <c:v>15.475235131858</c:v>
                      </c:pt>
                      <c:pt idx="2250">
                        <c:v>15.4822527326067</c:v>
                      </c:pt>
                      <c:pt idx="2251">
                        <c:v>15.4892703333554</c:v>
                      </c:pt>
                      <c:pt idx="2252">
                        <c:v>15.4962879341041</c:v>
                      </c:pt>
                      <c:pt idx="2253">
                        <c:v>15.5033055348527</c:v>
                      </c:pt>
                      <c:pt idx="2254">
                        <c:v>15.5103231356014</c:v>
                      </c:pt>
                      <c:pt idx="2255">
                        <c:v>15.5173407363501</c:v>
                      </c:pt>
                      <c:pt idx="2256">
                        <c:v>15.5243583370987</c:v>
                      </c:pt>
                      <c:pt idx="2257">
                        <c:v>15.5313759378474</c:v>
                      </c:pt>
                      <c:pt idx="2258">
                        <c:v>15.5383935385961</c:v>
                      </c:pt>
                      <c:pt idx="2259">
                        <c:v>15.545411139344701</c:v>
                      </c:pt>
                      <c:pt idx="2260">
                        <c:v>15.552428740093401</c:v>
                      </c:pt>
                      <c:pt idx="2261">
                        <c:v>15.559446340842101</c:v>
                      </c:pt>
                      <c:pt idx="2262">
                        <c:v>15.566463941590699</c:v>
                      </c:pt>
                      <c:pt idx="2263">
                        <c:v>15.573481542339399</c:v>
                      </c:pt>
                      <c:pt idx="2264">
                        <c:v>15.580499143088099</c:v>
                      </c:pt>
                      <c:pt idx="2265">
                        <c:v>15.587516743836799</c:v>
                      </c:pt>
                      <c:pt idx="2266">
                        <c:v>15.5945343445854</c:v>
                      </c:pt>
                      <c:pt idx="2267">
                        <c:v>15.6015519453341</c:v>
                      </c:pt>
                      <c:pt idx="2268">
                        <c:v>15.6085695460828</c:v>
                      </c:pt>
                      <c:pt idx="2269">
                        <c:v>15.6155871468314</c:v>
                      </c:pt>
                      <c:pt idx="2270">
                        <c:v>15.6226047475801</c:v>
                      </c:pt>
                      <c:pt idx="2271">
                        <c:v>15.6296223483288</c:v>
                      </c:pt>
                      <c:pt idx="2272">
                        <c:v>15.6366399490774</c:v>
                      </c:pt>
                      <c:pt idx="2273">
                        <c:v>15.6436575498261</c:v>
                      </c:pt>
                      <c:pt idx="2274">
                        <c:v>15.6506751505748</c:v>
                      </c:pt>
                      <c:pt idx="2275">
                        <c:v>15.657692751323401</c:v>
                      </c:pt>
                      <c:pt idx="2276">
                        <c:v>15.664710352072101</c:v>
                      </c:pt>
                      <c:pt idx="2277">
                        <c:v>15.671727952820801</c:v>
                      </c:pt>
                      <c:pt idx="2278">
                        <c:v>15.678745553569501</c:v>
                      </c:pt>
                      <c:pt idx="2279">
                        <c:v>15.685763154318099</c:v>
                      </c:pt>
                      <c:pt idx="2280">
                        <c:v>15.692780755066799</c:v>
                      </c:pt>
                      <c:pt idx="2281">
                        <c:v>15.699798355815499</c:v>
                      </c:pt>
                      <c:pt idx="2282">
                        <c:v>15.7068159565641</c:v>
                      </c:pt>
                      <c:pt idx="2283">
                        <c:v>15.7138335573128</c:v>
                      </c:pt>
                      <c:pt idx="2284">
                        <c:v>15.7208511580615</c:v>
                      </c:pt>
                      <c:pt idx="2285">
                        <c:v>15.7278687588101</c:v>
                      </c:pt>
                      <c:pt idx="2286">
                        <c:v>15.7348863595588</c:v>
                      </c:pt>
                      <c:pt idx="2287">
                        <c:v>15.7419039603075</c:v>
                      </c:pt>
                      <c:pt idx="2288">
                        <c:v>15.7489215610562</c:v>
                      </c:pt>
                      <c:pt idx="2289">
                        <c:v>15.7559391618048</c:v>
                      </c:pt>
                      <c:pt idx="2290">
                        <c:v>15.7629567625535</c:v>
                      </c:pt>
                      <c:pt idx="2291">
                        <c:v>15.7699743633022</c:v>
                      </c:pt>
                      <c:pt idx="2292">
                        <c:v>15.776991964050801</c:v>
                      </c:pt>
                      <c:pt idx="2293">
                        <c:v>15.784009564799501</c:v>
                      </c:pt>
                      <c:pt idx="2294">
                        <c:v>15.791027165548201</c:v>
                      </c:pt>
                      <c:pt idx="2295">
                        <c:v>15.798044766296799</c:v>
                      </c:pt>
                      <c:pt idx="2296">
                        <c:v>15.805062367045499</c:v>
                      </c:pt>
                      <c:pt idx="2297">
                        <c:v>15.812079967794199</c:v>
                      </c:pt>
                      <c:pt idx="2298">
                        <c:v>15.8190975685428</c:v>
                      </c:pt>
                      <c:pt idx="2299">
                        <c:v>15.8261151692915</c:v>
                      </c:pt>
                      <c:pt idx="2300">
                        <c:v>15.8331327700402</c:v>
                      </c:pt>
                      <c:pt idx="2301">
                        <c:v>15.8401503707889</c:v>
                      </c:pt>
                      <c:pt idx="2302">
                        <c:v>15.8471679715375</c:v>
                      </c:pt>
                      <c:pt idx="2303">
                        <c:v>15.8541855722862</c:v>
                      </c:pt>
                      <c:pt idx="2304">
                        <c:v>15.8612031730349</c:v>
                      </c:pt>
                      <c:pt idx="2305">
                        <c:v>15.8682207737835</c:v>
                      </c:pt>
                      <c:pt idx="2306">
                        <c:v>15.8752383745322</c:v>
                      </c:pt>
                      <c:pt idx="2307">
                        <c:v>15.8822559752809</c:v>
                      </c:pt>
                      <c:pt idx="2308">
                        <c:v>15.889273576029501</c:v>
                      </c:pt>
                      <c:pt idx="2309">
                        <c:v>15.896291176778201</c:v>
                      </c:pt>
                      <c:pt idx="2310">
                        <c:v>15.903308777526901</c:v>
                      </c:pt>
                      <c:pt idx="2311">
                        <c:v>15.910326378275499</c:v>
                      </c:pt>
                      <c:pt idx="2312">
                        <c:v>15.917343979024199</c:v>
                      </c:pt>
                      <c:pt idx="2313">
                        <c:v>15.924361579772899</c:v>
                      </c:pt>
                      <c:pt idx="2314">
                        <c:v>15.931379180521599</c:v>
                      </c:pt>
                      <c:pt idx="2315">
                        <c:v>15.9383967812702</c:v>
                      </c:pt>
                      <c:pt idx="2316">
                        <c:v>15.9454143820189</c:v>
                      </c:pt>
                      <c:pt idx="2317">
                        <c:v>15.9524319827676</c:v>
                      </c:pt>
                      <c:pt idx="2318">
                        <c:v>15.9594495835162</c:v>
                      </c:pt>
                      <c:pt idx="2319">
                        <c:v>15.9664671842649</c:v>
                      </c:pt>
                      <c:pt idx="2320">
                        <c:v>15.9734847850136</c:v>
                      </c:pt>
                      <c:pt idx="2321">
                        <c:v>15.9805023857622</c:v>
                      </c:pt>
                      <c:pt idx="2322">
                        <c:v>15.9875199865109</c:v>
                      </c:pt>
                      <c:pt idx="2323">
                        <c:v>15.9945375872596</c:v>
                      </c:pt>
                      <c:pt idx="2324">
                        <c:v>16.001555188008201</c:v>
                      </c:pt>
                      <c:pt idx="2325">
                        <c:v>16.008572788756901</c:v>
                      </c:pt>
                      <c:pt idx="2326">
                        <c:v>16.015590389505601</c:v>
                      </c:pt>
                      <c:pt idx="2327">
                        <c:v>16.022607990254301</c:v>
                      </c:pt>
                      <c:pt idx="2328">
                        <c:v>16.029625591002901</c:v>
                      </c:pt>
                      <c:pt idx="2329">
                        <c:v>16.036643191751601</c:v>
                      </c:pt>
                      <c:pt idx="2330">
                        <c:v>16.043660792500301</c:v>
                      </c:pt>
                      <c:pt idx="2331">
                        <c:v>16.050678393248901</c:v>
                      </c:pt>
                      <c:pt idx="2332">
                        <c:v>16.057695993997601</c:v>
                      </c:pt>
                      <c:pt idx="2333">
                        <c:v>16.064713594746301</c:v>
                      </c:pt>
                      <c:pt idx="2334">
                        <c:v>16.071731195494898</c:v>
                      </c:pt>
                      <c:pt idx="2335">
                        <c:v>16.078748796243602</c:v>
                      </c:pt>
                      <c:pt idx="2336">
                        <c:v>16.085766396992302</c:v>
                      </c:pt>
                      <c:pt idx="2337">
                        <c:v>16.092783997740899</c:v>
                      </c:pt>
                      <c:pt idx="2338">
                        <c:v>16.099801598489599</c:v>
                      </c:pt>
                      <c:pt idx="2339">
                        <c:v>16.106819199238299</c:v>
                      </c:pt>
                      <c:pt idx="2340">
                        <c:v>16.113836799986998</c:v>
                      </c:pt>
                      <c:pt idx="2341">
                        <c:v>16.120854400735599</c:v>
                      </c:pt>
                      <c:pt idx="2342">
                        <c:v>16.127872001484299</c:v>
                      </c:pt>
                      <c:pt idx="2343">
                        <c:v>16.134889602232999</c:v>
                      </c:pt>
                      <c:pt idx="2344">
                        <c:v>16.141907202981599</c:v>
                      </c:pt>
                      <c:pt idx="2345">
                        <c:v>16.148924803730299</c:v>
                      </c:pt>
                      <c:pt idx="2346">
                        <c:v>16.155942404478999</c:v>
                      </c:pt>
                      <c:pt idx="2347">
                        <c:v>16.1629600052276</c:v>
                      </c:pt>
                      <c:pt idx="2348">
                        <c:v>16.1699776059763</c:v>
                      </c:pt>
                      <c:pt idx="2349">
                        <c:v>16.176995206725</c:v>
                      </c:pt>
                      <c:pt idx="2350">
                        <c:v>16.1840128074737</c:v>
                      </c:pt>
                      <c:pt idx="2351">
                        <c:v>16.1910304082223</c:v>
                      </c:pt>
                      <c:pt idx="2352">
                        <c:v>16.198048008971</c:v>
                      </c:pt>
                      <c:pt idx="2353">
                        <c:v>16.2050656097197</c:v>
                      </c:pt>
                      <c:pt idx="2354">
                        <c:v>16.2120832104683</c:v>
                      </c:pt>
                      <c:pt idx="2355">
                        <c:v>16.219100811217</c:v>
                      </c:pt>
                      <c:pt idx="2356">
                        <c:v>16.2261184119657</c:v>
                      </c:pt>
                      <c:pt idx="2357">
                        <c:v>16.233136012714301</c:v>
                      </c:pt>
                      <c:pt idx="2358">
                        <c:v>16.240153613463001</c:v>
                      </c:pt>
                      <c:pt idx="2359">
                        <c:v>16.247171214211701</c:v>
                      </c:pt>
                      <c:pt idx="2360">
                        <c:v>16.254188814960301</c:v>
                      </c:pt>
                      <c:pt idx="2361">
                        <c:v>16.261206415709001</c:v>
                      </c:pt>
                      <c:pt idx="2362">
                        <c:v>16.268224016457701</c:v>
                      </c:pt>
                      <c:pt idx="2363">
                        <c:v>16.275241617206401</c:v>
                      </c:pt>
                      <c:pt idx="2364">
                        <c:v>16.282259217955001</c:v>
                      </c:pt>
                      <c:pt idx="2365">
                        <c:v>16.289276818703701</c:v>
                      </c:pt>
                      <c:pt idx="2366">
                        <c:v>16.296294419452401</c:v>
                      </c:pt>
                      <c:pt idx="2367">
                        <c:v>16.303312020200998</c:v>
                      </c:pt>
                      <c:pt idx="2368">
                        <c:v>16.310329620949702</c:v>
                      </c:pt>
                      <c:pt idx="2369">
                        <c:v>16.317347221698402</c:v>
                      </c:pt>
                      <c:pt idx="2370">
                        <c:v>16.324364822446999</c:v>
                      </c:pt>
                      <c:pt idx="2371">
                        <c:v>16.331382423195699</c:v>
                      </c:pt>
                      <c:pt idx="2372">
                        <c:v>16.338400023944398</c:v>
                      </c:pt>
                      <c:pt idx="2373">
                        <c:v>16.345417624692999</c:v>
                      </c:pt>
                      <c:pt idx="2374">
                        <c:v>16.352435225441699</c:v>
                      </c:pt>
                      <c:pt idx="2375">
                        <c:v>16.359452826190399</c:v>
                      </c:pt>
                      <c:pt idx="2376">
                        <c:v>16.366470426939099</c:v>
                      </c:pt>
                      <c:pt idx="2377">
                        <c:v>16.373488027687699</c:v>
                      </c:pt>
                      <c:pt idx="2378">
                        <c:v>16.380505628436399</c:v>
                      </c:pt>
                      <c:pt idx="2379">
                        <c:v>16.387523229185099</c:v>
                      </c:pt>
                      <c:pt idx="2380">
                        <c:v>16.3945408299337</c:v>
                      </c:pt>
                      <c:pt idx="2381">
                        <c:v>16.4015584306824</c:v>
                      </c:pt>
                      <c:pt idx="2382">
                        <c:v>16.4085760314311</c:v>
                      </c:pt>
                      <c:pt idx="2383">
                        <c:v>16.4155936321797</c:v>
                      </c:pt>
                      <c:pt idx="2384">
                        <c:v>16.4226112329284</c:v>
                      </c:pt>
                      <c:pt idx="2385">
                        <c:v>16.4296288336771</c:v>
                      </c:pt>
                      <c:pt idx="2386">
                        <c:v>16.4366464344258</c:v>
                      </c:pt>
                      <c:pt idx="2387">
                        <c:v>16.4436640351744</c:v>
                      </c:pt>
                      <c:pt idx="2388">
                        <c:v>16.4506816359231</c:v>
                      </c:pt>
                      <c:pt idx="2389">
                        <c:v>16.4576992366718</c:v>
                      </c:pt>
                      <c:pt idx="2390">
                        <c:v>16.464716837420401</c:v>
                      </c:pt>
                      <c:pt idx="2391">
                        <c:v>16.471734438169101</c:v>
                      </c:pt>
                      <c:pt idx="2392">
                        <c:v>16.478752038917801</c:v>
                      </c:pt>
                      <c:pt idx="2393">
                        <c:v>16.485769639666401</c:v>
                      </c:pt>
                      <c:pt idx="2394">
                        <c:v>16.492787240415101</c:v>
                      </c:pt>
                      <c:pt idx="2395">
                        <c:v>16.499804841163801</c:v>
                      </c:pt>
                      <c:pt idx="2396">
                        <c:v>16.506822441912401</c:v>
                      </c:pt>
                      <c:pt idx="2397">
                        <c:v>16.513840042661101</c:v>
                      </c:pt>
                      <c:pt idx="2398">
                        <c:v>16.520857643409801</c:v>
                      </c:pt>
                      <c:pt idx="2399">
                        <c:v>16.527875244158398</c:v>
                      </c:pt>
                      <c:pt idx="2400">
                        <c:v>16.534892844907102</c:v>
                      </c:pt>
                      <c:pt idx="2401">
                        <c:v>16.541910445655802</c:v>
                      </c:pt>
                      <c:pt idx="2402">
                        <c:v>16.548928046404502</c:v>
                      </c:pt>
                      <c:pt idx="2403">
                        <c:v>16.555945647153099</c:v>
                      </c:pt>
                      <c:pt idx="2404">
                        <c:v>16.562963247901799</c:v>
                      </c:pt>
                      <c:pt idx="2405">
                        <c:v>16.569980848650498</c:v>
                      </c:pt>
                      <c:pt idx="2406">
                        <c:v>16.576998449399099</c:v>
                      </c:pt>
                      <c:pt idx="2407">
                        <c:v>16.584016050147799</c:v>
                      </c:pt>
                      <c:pt idx="2408">
                        <c:v>16.591033650896499</c:v>
                      </c:pt>
                      <c:pt idx="2409">
                        <c:v>16.598051251645099</c:v>
                      </c:pt>
                      <c:pt idx="2410">
                        <c:v>16.605068852393799</c:v>
                      </c:pt>
                      <c:pt idx="2411">
                        <c:v>16.612086453142499</c:v>
                      </c:pt>
                      <c:pt idx="2412">
                        <c:v>16.6191040538911</c:v>
                      </c:pt>
                      <c:pt idx="2413">
                        <c:v>16.6261216546398</c:v>
                      </c:pt>
                      <c:pt idx="2414">
                        <c:v>16.6331392553885</c:v>
                      </c:pt>
                      <c:pt idx="2415">
                        <c:v>16.6401568561372</c:v>
                      </c:pt>
                      <c:pt idx="2416">
                        <c:v>16.6471744568858</c:v>
                      </c:pt>
                      <c:pt idx="2417">
                        <c:v>16.6541920576345</c:v>
                      </c:pt>
                      <c:pt idx="2418">
                        <c:v>16.6612096583832</c:v>
                      </c:pt>
                      <c:pt idx="2419">
                        <c:v>16.6682272591318</c:v>
                      </c:pt>
                      <c:pt idx="2420">
                        <c:v>16.6752448598805</c:v>
                      </c:pt>
                      <c:pt idx="2421">
                        <c:v>16.6822624606292</c:v>
                      </c:pt>
                      <c:pt idx="2422">
                        <c:v>16.689280061377801</c:v>
                      </c:pt>
                      <c:pt idx="2423">
                        <c:v>16.696297662126501</c:v>
                      </c:pt>
                      <c:pt idx="2424">
                        <c:v>16.703315262875201</c:v>
                      </c:pt>
                      <c:pt idx="2425">
                        <c:v>16.710332863623901</c:v>
                      </c:pt>
                      <c:pt idx="2426">
                        <c:v>16.717350464372501</c:v>
                      </c:pt>
                      <c:pt idx="2427">
                        <c:v>16.724368065121201</c:v>
                      </c:pt>
                      <c:pt idx="2428">
                        <c:v>16.731385665869901</c:v>
                      </c:pt>
                      <c:pt idx="2429">
                        <c:v>16.738403266618501</c:v>
                      </c:pt>
                      <c:pt idx="2430">
                        <c:v>16.745420867367201</c:v>
                      </c:pt>
                      <c:pt idx="2431">
                        <c:v>16.752438468115901</c:v>
                      </c:pt>
                      <c:pt idx="2432">
                        <c:v>16.759456068864498</c:v>
                      </c:pt>
                      <c:pt idx="2433">
                        <c:v>16.766473669613202</c:v>
                      </c:pt>
                      <c:pt idx="2434">
                        <c:v>16.773491270361902</c:v>
                      </c:pt>
                      <c:pt idx="2435">
                        <c:v>16.780508871110499</c:v>
                      </c:pt>
                      <c:pt idx="2436">
                        <c:v>16.787526471859199</c:v>
                      </c:pt>
                      <c:pt idx="2437">
                        <c:v>16.794544072607898</c:v>
                      </c:pt>
                      <c:pt idx="2438">
                        <c:v>16.801561673356598</c:v>
                      </c:pt>
                      <c:pt idx="2439">
                        <c:v>16.808579274105199</c:v>
                      </c:pt>
                      <c:pt idx="2440">
                        <c:v>16.815596874853899</c:v>
                      </c:pt>
                      <c:pt idx="2441">
                        <c:v>16.822614475602599</c:v>
                      </c:pt>
                      <c:pt idx="2442">
                        <c:v>16.829632076351199</c:v>
                      </c:pt>
                      <c:pt idx="2443">
                        <c:v>16.836649677099899</c:v>
                      </c:pt>
                      <c:pt idx="2444">
                        <c:v>16.843667277848599</c:v>
                      </c:pt>
                      <c:pt idx="2445">
                        <c:v>16.8506848785972</c:v>
                      </c:pt>
                      <c:pt idx="2446">
                        <c:v>16.8577024793459</c:v>
                      </c:pt>
                      <c:pt idx="2447">
                        <c:v>16.8647200800946</c:v>
                      </c:pt>
                      <c:pt idx="2448">
                        <c:v>16.8717376808433</c:v>
                      </c:pt>
                      <c:pt idx="2449">
                        <c:v>16.8787552815919</c:v>
                      </c:pt>
                      <c:pt idx="2450">
                        <c:v>16.8857728823406</c:v>
                      </c:pt>
                      <c:pt idx="2451">
                        <c:v>16.8927904830893</c:v>
                      </c:pt>
                      <c:pt idx="2452">
                        <c:v>16.8998080838379</c:v>
                      </c:pt>
                      <c:pt idx="2453">
                        <c:v>16.9068256845866</c:v>
                      </c:pt>
                      <c:pt idx="2454">
                        <c:v>16.9138432853353</c:v>
                      </c:pt>
                      <c:pt idx="2455">
                        <c:v>16.920860886083901</c:v>
                      </c:pt>
                      <c:pt idx="2456">
                        <c:v>16.927878486832601</c:v>
                      </c:pt>
                      <c:pt idx="2457">
                        <c:v>16.934896087581301</c:v>
                      </c:pt>
                      <c:pt idx="2458">
                        <c:v>16.941913688329901</c:v>
                      </c:pt>
                      <c:pt idx="2459">
                        <c:v>16.948931289078601</c:v>
                      </c:pt>
                      <c:pt idx="2460">
                        <c:v>16.955948889827301</c:v>
                      </c:pt>
                      <c:pt idx="2461">
                        <c:v>16.962966490575901</c:v>
                      </c:pt>
                      <c:pt idx="2462">
                        <c:v>16.969984091324601</c:v>
                      </c:pt>
                      <c:pt idx="2463">
                        <c:v>16.977001692073301</c:v>
                      </c:pt>
                      <c:pt idx="2464">
                        <c:v>16.984019292822001</c:v>
                      </c:pt>
                      <c:pt idx="2465">
                        <c:v>16.991036893570602</c:v>
                      </c:pt>
                      <c:pt idx="2466">
                        <c:v>16.998054494319302</c:v>
                      </c:pt>
                      <c:pt idx="2467">
                        <c:v>17.005072095068002</c:v>
                      </c:pt>
                      <c:pt idx="2468">
                        <c:v>17.012089695816599</c:v>
                      </c:pt>
                      <c:pt idx="2469">
                        <c:v>17.019107296565299</c:v>
                      </c:pt>
                      <c:pt idx="2470">
                        <c:v>17.026124897313998</c:v>
                      </c:pt>
                      <c:pt idx="2471">
                        <c:v>17.033142498062599</c:v>
                      </c:pt>
                      <c:pt idx="2472">
                        <c:v>17.040160098811299</c:v>
                      </c:pt>
                      <c:pt idx="2473">
                        <c:v>17.047177699559999</c:v>
                      </c:pt>
                      <c:pt idx="2474">
                        <c:v>17.054195300308599</c:v>
                      </c:pt>
                      <c:pt idx="2475">
                        <c:v>17.061212901057299</c:v>
                      </c:pt>
                      <c:pt idx="2476">
                        <c:v>17.068230501805999</c:v>
                      </c:pt>
                      <c:pt idx="2477">
                        <c:v>17.075248102554699</c:v>
                      </c:pt>
                      <c:pt idx="2478">
                        <c:v>17.0822657033033</c:v>
                      </c:pt>
                      <c:pt idx="2479">
                        <c:v>17.089283304052</c:v>
                      </c:pt>
                      <c:pt idx="2480">
                        <c:v>17.0963009048007</c:v>
                      </c:pt>
                      <c:pt idx="2481">
                        <c:v>17.1033185055493</c:v>
                      </c:pt>
                      <c:pt idx="2482">
                        <c:v>17.110336106298</c:v>
                      </c:pt>
                      <c:pt idx="2483">
                        <c:v>17.1173537070467</c:v>
                      </c:pt>
                      <c:pt idx="2484">
                        <c:v>17.1243713077953</c:v>
                      </c:pt>
                      <c:pt idx="2485">
                        <c:v>17.131388908544</c:v>
                      </c:pt>
                      <c:pt idx="2486">
                        <c:v>17.1384065092927</c:v>
                      </c:pt>
                      <c:pt idx="2487">
                        <c:v>17.1454241100414</c:v>
                      </c:pt>
                      <c:pt idx="2488">
                        <c:v>17.152441710790001</c:v>
                      </c:pt>
                      <c:pt idx="2489">
                        <c:v>17.159459311538701</c:v>
                      </c:pt>
                      <c:pt idx="2490">
                        <c:v>17.166476912287401</c:v>
                      </c:pt>
                      <c:pt idx="2491">
                        <c:v>17.173494513036001</c:v>
                      </c:pt>
                      <c:pt idx="2492">
                        <c:v>17.180512113784701</c:v>
                      </c:pt>
                      <c:pt idx="2493">
                        <c:v>17.187529714533401</c:v>
                      </c:pt>
                      <c:pt idx="2494">
                        <c:v>17.194547315282001</c:v>
                      </c:pt>
                      <c:pt idx="2495">
                        <c:v>17.201564916030701</c:v>
                      </c:pt>
                      <c:pt idx="2496">
                        <c:v>17.208582516779401</c:v>
                      </c:pt>
                      <c:pt idx="2497">
                        <c:v>17.215600117527998</c:v>
                      </c:pt>
                      <c:pt idx="2498">
                        <c:v>17.222617718276702</c:v>
                      </c:pt>
                      <c:pt idx="2499">
                        <c:v>17.229635319025402</c:v>
                      </c:pt>
                      <c:pt idx="2500">
                        <c:v>17.236652919774102</c:v>
                      </c:pt>
                      <c:pt idx="2501">
                        <c:v>17.243670520522699</c:v>
                      </c:pt>
                      <c:pt idx="2502">
                        <c:v>17.250688121271399</c:v>
                      </c:pt>
                      <c:pt idx="2503">
                        <c:v>17.257705722020098</c:v>
                      </c:pt>
                      <c:pt idx="2504">
                        <c:v>17.264723322768699</c:v>
                      </c:pt>
                      <c:pt idx="2505">
                        <c:v>17.271740923517399</c:v>
                      </c:pt>
                      <c:pt idx="2506">
                        <c:v>17.278758524266099</c:v>
                      </c:pt>
                      <c:pt idx="2507">
                        <c:v>17.285776125014699</c:v>
                      </c:pt>
                      <c:pt idx="2508">
                        <c:v>17.292793725763399</c:v>
                      </c:pt>
                      <c:pt idx="2509">
                        <c:v>17.299811326512099</c:v>
                      </c:pt>
                      <c:pt idx="2510">
                        <c:v>17.3068289272607</c:v>
                      </c:pt>
                      <c:pt idx="2511">
                        <c:v>17.3138465280094</c:v>
                      </c:pt>
                      <c:pt idx="2512">
                        <c:v>17.3208641287581</c:v>
                      </c:pt>
                      <c:pt idx="2513">
                        <c:v>17.3278817295068</c:v>
                      </c:pt>
                      <c:pt idx="2514">
                        <c:v>17.3348993302554</c:v>
                      </c:pt>
                      <c:pt idx="2515">
                        <c:v>17.3419169310041</c:v>
                      </c:pt>
                      <c:pt idx="2516">
                        <c:v>17.3489345317528</c:v>
                      </c:pt>
                      <c:pt idx="2517">
                        <c:v>17.3559521325014</c:v>
                      </c:pt>
                      <c:pt idx="2518">
                        <c:v>17.3629697332501</c:v>
                      </c:pt>
                      <c:pt idx="2519">
                        <c:v>17.3699873339988</c:v>
                      </c:pt>
                      <c:pt idx="2520">
                        <c:v>17.377004934747401</c:v>
                      </c:pt>
                      <c:pt idx="2521">
                        <c:v>17.384022535496101</c:v>
                      </c:pt>
                      <c:pt idx="2522">
                        <c:v>17.391040136244801</c:v>
                      </c:pt>
                      <c:pt idx="2523">
                        <c:v>17.398057736993401</c:v>
                      </c:pt>
                      <c:pt idx="2524">
                        <c:v>17.405075337742101</c:v>
                      </c:pt>
                      <c:pt idx="2525">
                        <c:v>17.412092938490801</c:v>
                      </c:pt>
                      <c:pt idx="2526">
                        <c:v>17.419110539239501</c:v>
                      </c:pt>
                      <c:pt idx="2527">
                        <c:v>17.426128139988101</c:v>
                      </c:pt>
                      <c:pt idx="2528">
                        <c:v>17.433145740736801</c:v>
                      </c:pt>
                      <c:pt idx="2529">
                        <c:v>17.440163341485501</c:v>
                      </c:pt>
                      <c:pt idx="2530">
                        <c:v>17.447180942234102</c:v>
                      </c:pt>
                      <c:pt idx="2531">
                        <c:v>17.454198542982802</c:v>
                      </c:pt>
                      <c:pt idx="2532">
                        <c:v>17.461216143731502</c:v>
                      </c:pt>
                      <c:pt idx="2533">
                        <c:v>17.468233744480099</c:v>
                      </c:pt>
                      <c:pt idx="2534">
                        <c:v>17.475251345228799</c:v>
                      </c:pt>
                      <c:pt idx="2535">
                        <c:v>17.482268945977498</c:v>
                      </c:pt>
                      <c:pt idx="2536">
                        <c:v>17.489286546726198</c:v>
                      </c:pt>
                      <c:pt idx="2537">
                        <c:v>17.496304147474799</c:v>
                      </c:pt>
                      <c:pt idx="2538">
                        <c:v>17.503321748223499</c:v>
                      </c:pt>
                      <c:pt idx="2539">
                        <c:v>17.510339348972199</c:v>
                      </c:pt>
                      <c:pt idx="2540">
                        <c:v>17.517356949720799</c:v>
                      </c:pt>
                      <c:pt idx="2541">
                        <c:v>17.524374550469499</c:v>
                      </c:pt>
                      <c:pt idx="2542">
                        <c:v>17.531392151218199</c:v>
                      </c:pt>
                      <c:pt idx="2543">
                        <c:v>17.5384097519668</c:v>
                      </c:pt>
                      <c:pt idx="2544">
                        <c:v>17.5454273527155</c:v>
                      </c:pt>
                      <c:pt idx="2545">
                        <c:v>17.5524449534642</c:v>
                      </c:pt>
                      <c:pt idx="2546">
                        <c:v>17.5594625542128</c:v>
                      </c:pt>
                      <c:pt idx="2547">
                        <c:v>17.5664801549615</c:v>
                      </c:pt>
                      <c:pt idx="2548">
                        <c:v>17.5734977557102</c:v>
                      </c:pt>
                      <c:pt idx="2549">
                        <c:v>17.5805153564589</c:v>
                      </c:pt>
                      <c:pt idx="2550">
                        <c:v>17.5875329572075</c:v>
                      </c:pt>
                      <c:pt idx="2551">
                        <c:v>17.5945505579562</c:v>
                      </c:pt>
                      <c:pt idx="2552">
                        <c:v>17.6015681587049</c:v>
                      </c:pt>
                      <c:pt idx="2553">
                        <c:v>17.608585759453501</c:v>
                      </c:pt>
                      <c:pt idx="2554">
                        <c:v>17.615603360202201</c:v>
                      </c:pt>
                      <c:pt idx="2555">
                        <c:v>17.622620960950901</c:v>
                      </c:pt>
                      <c:pt idx="2556">
                        <c:v>17.629638561699501</c:v>
                      </c:pt>
                      <c:pt idx="2557">
                        <c:v>17.636656162448201</c:v>
                      </c:pt>
                      <c:pt idx="2558">
                        <c:v>17.643673763196901</c:v>
                      </c:pt>
                      <c:pt idx="2559">
                        <c:v>17.650691363945501</c:v>
                      </c:pt>
                      <c:pt idx="2560">
                        <c:v>17.657708964694201</c:v>
                      </c:pt>
                      <c:pt idx="2561">
                        <c:v>17.664726565442901</c:v>
                      </c:pt>
                      <c:pt idx="2562">
                        <c:v>17.671744166191601</c:v>
                      </c:pt>
                      <c:pt idx="2563">
                        <c:v>17.678761766940202</c:v>
                      </c:pt>
                      <c:pt idx="2564">
                        <c:v>17.685779367688902</c:v>
                      </c:pt>
                      <c:pt idx="2565">
                        <c:v>17.692796968437602</c:v>
                      </c:pt>
                      <c:pt idx="2566">
                        <c:v>17.699814569186199</c:v>
                      </c:pt>
                      <c:pt idx="2567">
                        <c:v>17.706832169934899</c:v>
                      </c:pt>
                      <c:pt idx="2568">
                        <c:v>17.713849770683598</c:v>
                      </c:pt>
                      <c:pt idx="2569">
                        <c:v>17.720867371432199</c:v>
                      </c:pt>
                      <c:pt idx="2570">
                        <c:v>17.727884972180899</c:v>
                      </c:pt>
                      <c:pt idx="2571">
                        <c:v>17.734902572929599</c:v>
                      </c:pt>
                      <c:pt idx="2572">
                        <c:v>17.741920173678199</c:v>
                      </c:pt>
                      <c:pt idx="2573">
                        <c:v>17.748937774426899</c:v>
                      </c:pt>
                      <c:pt idx="2574">
                        <c:v>17.755955375175599</c:v>
                      </c:pt>
                      <c:pt idx="2575">
                        <c:v>17.762972975924299</c:v>
                      </c:pt>
                      <c:pt idx="2576">
                        <c:v>17.7699905766729</c:v>
                      </c:pt>
                      <c:pt idx="2577">
                        <c:v>17.7770081774216</c:v>
                      </c:pt>
                      <c:pt idx="2578">
                        <c:v>17.7840257781703</c:v>
                      </c:pt>
                      <c:pt idx="2579">
                        <c:v>17.7910433789189</c:v>
                      </c:pt>
                      <c:pt idx="2580">
                        <c:v>17.7980609796676</c:v>
                      </c:pt>
                      <c:pt idx="2581">
                        <c:v>17.8050785804163</c:v>
                      </c:pt>
                      <c:pt idx="2582">
                        <c:v>17.8120961811649</c:v>
                      </c:pt>
                      <c:pt idx="2583">
                        <c:v>17.8191137819136</c:v>
                      </c:pt>
                      <c:pt idx="2584">
                        <c:v>17.8261313826623</c:v>
                      </c:pt>
                      <c:pt idx="2585">
                        <c:v>17.833148983410901</c:v>
                      </c:pt>
                      <c:pt idx="2586">
                        <c:v>17.840166584159601</c:v>
                      </c:pt>
                      <c:pt idx="2587">
                        <c:v>17.847184184908301</c:v>
                      </c:pt>
                      <c:pt idx="2588">
                        <c:v>17.854201785657001</c:v>
                      </c:pt>
                      <c:pt idx="2589">
                        <c:v>17.861219386405601</c:v>
                      </c:pt>
                      <c:pt idx="2590">
                        <c:v>17.868236987154301</c:v>
                      </c:pt>
                      <c:pt idx="2591">
                        <c:v>17.875254587903001</c:v>
                      </c:pt>
                      <c:pt idx="2592">
                        <c:v>17.882272188651601</c:v>
                      </c:pt>
                      <c:pt idx="2593">
                        <c:v>17.889289789400301</c:v>
                      </c:pt>
                      <c:pt idx="2594">
                        <c:v>17.896307390149001</c:v>
                      </c:pt>
                      <c:pt idx="2595">
                        <c:v>17.903324990897602</c:v>
                      </c:pt>
                      <c:pt idx="2596">
                        <c:v>17.910342591646302</c:v>
                      </c:pt>
                      <c:pt idx="2597">
                        <c:v>17.917360192395002</c:v>
                      </c:pt>
                      <c:pt idx="2598">
                        <c:v>17.924377793143702</c:v>
                      </c:pt>
                      <c:pt idx="2599">
                        <c:v>17.931395393892299</c:v>
                      </c:pt>
                      <c:pt idx="2600">
                        <c:v>17.938412994640998</c:v>
                      </c:pt>
                      <c:pt idx="2601">
                        <c:v>17.945430595389698</c:v>
                      </c:pt>
                      <c:pt idx="2602">
                        <c:v>17.952448196138299</c:v>
                      </c:pt>
                      <c:pt idx="2603">
                        <c:v>17.959465796886999</c:v>
                      </c:pt>
                      <c:pt idx="2604">
                        <c:v>17.966483397635699</c:v>
                      </c:pt>
                      <c:pt idx="2605">
                        <c:v>17.973500998384299</c:v>
                      </c:pt>
                      <c:pt idx="2606">
                        <c:v>17.980518599132999</c:v>
                      </c:pt>
                      <c:pt idx="2607">
                        <c:v>17.987536199881699</c:v>
                      </c:pt>
                      <c:pt idx="2608">
                        <c:v>17.9945538006303</c:v>
                      </c:pt>
                      <c:pt idx="2609">
                        <c:v>18.001571401379</c:v>
                      </c:pt>
                      <c:pt idx="2610">
                        <c:v>18.0085890021277</c:v>
                      </c:pt>
                      <c:pt idx="2611">
                        <c:v>18.015606602876399</c:v>
                      </c:pt>
                      <c:pt idx="2612">
                        <c:v>18.022624203625</c:v>
                      </c:pt>
                      <c:pt idx="2613">
                        <c:v>18.0296418043737</c:v>
                      </c:pt>
                      <c:pt idx="2614">
                        <c:v>18.0366594051224</c:v>
                      </c:pt>
                      <c:pt idx="2615">
                        <c:v>18.043677005871</c:v>
                      </c:pt>
                      <c:pt idx="2616">
                        <c:v>18.0506946066197</c:v>
                      </c:pt>
                      <c:pt idx="2617">
                        <c:v>18.0577122073684</c:v>
                      </c:pt>
                      <c:pt idx="2618">
                        <c:v>18.064729808117001</c:v>
                      </c:pt>
                      <c:pt idx="2619">
                        <c:v>18.071747408865701</c:v>
                      </c:pt>
                      <c:pt idx="2620">
                        <c:v>18.078765009614401</c:v>
                      </c:pt>
                      <c:pt idx="2621">
                        <c:v>18.085782610363001</c:v>
                      </c:pt>
                      <c:pt idx="2622">
                        <c:v>18.092800211111701</c:v>
                      </c:pt>
                      <c:pt idx="2623">
                        <c:v>18.099817811860401</c:v>
                      </c:pt>
                      <c:pt idx="2624">
                        <c:v>18.106835412609101</c:v>
                      </c:pt>
                      <c:pt idx="2625">
                        <c:v>18.113853013357701</c:v>
                      </c:pt>
                      <c:pt idx="2626">
                        <c:v>18.120870614106401</c:v>
                      </c:pt>
                      <c:pt idx="2627">
                        <c:v>18.127888214855101</c:v>
                      </c:pt>
                      <c:pt idx="2628">
                        <c:v>18.134905815603702</c:v>
                      </c:pt>
                      <c:pt idx="2629">
                        <c:v>18.141923416352402</c:v>
                      </c:pt>
                      <c:pt idx="2630">
                        <c:v>18.148941017101102</c:v>
                      </c:pt>
                      <c:pt idx="2631">
                        <c:v>18.155958617849699</c:v>
                      </c:pt>
                      <c:pt idx="2632">
                        <c:v>18.162976218598399</c:v>
                      </c:pt>
                      <c:pt idx="2633">
                        <c:v>18.169993819347098</c:v>
                      </c:pt>
                      <c:pt idx="2634">
                        <c:v>18.177011420095699</c:v>
                      </c:pt>
                      <c:pt idx="2635">
                        <c:v>18.184029020844399</c:v>
                      </c:pt>
                      <c:pt idx="2636">
                        <c:v>18.191046621593099</c:v>
                      </c:pt>
                      <c:pt idx="2637">
                        <c:v>18.198064222341799</c:v>
                      </c:pt>
                      <c:pt idx="2638">
                        <c:v>18.205081823090399</c:v>
                      </c:pt>
                      <c:pt idx="2639">
                        <c:v>18.212099423839099</c:v>
                      </c:pt>
                      <c:pt idx="2640">
                        <c:v>18.219117024587799</c:v>
                      </c:pt>
                      <c:pt idx="2641">
                        <c:v>18.2261346253364</c:v>
                      </c:pt>
                      <c:pt idx="2642">
                        <c:v>18.2331522260851</c:v>
                      </c:pt>
                      <c:pt idx="2643">
                        <c:v>18.2401698268338</c:v>
                      </c:pt>
                      <c:pt idx="2644">
                        <c:v>18.2471874275824</c:v>
                      </c:pt>
                      <c:pt idx="2645">
                        <c:v>18.2542050283311</c:v>
                      </c:pt>
                      <c:pt idx="2646">
                        <c:v>18.2612226290798</c:v>
                      </c:pt>
                      <c:pt idx="2647">
                        <c:v>18.2682402298285</c:v>
                      </c:pt>
                      <c:pt idx="2648">
                        <c:v>18.2752578305771</c:v>
                      </c:pt>
                      <c:pt idx="2649">
                        <c:v>18.2822754313258</c:v>
                      </c:pt>
                      <c:pt idx="2650">
                        <c:v>18.2892930320745</c:v>
                      </c:pt>
                      <c:pt idx="2651">
                        <c:v>18.296310632823101</c:v>
                      </c:pt>
                      <c:pt idx="2652">
                        <c:v>18.303328233571801</c:v>
                      </c:pt>
                      <c:pt idx="2653">
                        <c:v>18.310345834320501</c:v>
                      </c:pt>
                      <c:pt idx="2654">
                        <c:v>18.317363435069101</c:v>
                      </c:pt>
                      <c:pt idx="2655">
                        <c:v>18.324381035817801</c:v>
                      </c:pt>
                      <c:pt idx="2656">
                        <c:v>18.331398636566501</c:v>
                      </c:pt>
                      <c:pt idx="2657">
                        <c:v>18.338416237315101</c:v>
                      </c:pt>
                      <c:pt idx="2658">
                        <c:v>18.345433838063801</c:v>
                      </c:pt>
                      <c:pt idx="2659">
                        <c:v>18.352451438812501</c:v>
                      </c:pt>
                      <c:pt idx="2660">
                        <c:v>18.359469039561201</c:v>
                      </c:pt>
                      <c:pt idx="2661">
                        <c:v>18.366486640309802</c:v>
                      </c:pt>
                      <c:pt idx="2662">
                        <c:v>18.373504241058502</c:v>
                      </c:pt>
                      <c:pt idx="2663">
                        <c:v>18.380521841807202</c:v>
                      </c:pt>
                      <c:pt idx="2664">
                        <c:v>18.387539442555799</c:v>
                      </c:pt>
                      <c:pt idx="2665">
                        <c:v>18.394557043304498</c:v>
                      </c:pt>
                      <c:pt idx="2666">
                        <c:v>18.401574644053198</c:v>
                      </c:pt>
                      <c:pt idx="2667">
                        <c:v>18.408592244801799</c:v>
                      </c:pt>
                      <c:pt idx="2668">
                        <c:v>18.415609845550499</c:v>
                      </c:pt>
                      <c:pt idx="2669">
                        <c:v>18.422627446299199</c:v>
                      </c:pt>
                      <c:pt idx="2670">
                        <c:v>18.429645047047799</c:v>
                      </c:pt>
                      <c:pt idx="2671">
                        <c:v>18.436662647796499</c:v>
                      </c:pt>
                      <c:pt idx="2672">
                        <c:v>18.443680248545199</c:v>
                      </c:pt>
                      <c:pt idx="2673">
                        <c:v>18.450697849293899</c:v>
                      </c:pt>
                      <c:pt idx="2674">
                        <c:v>18.4577154500425</c:v>
                      </c:pt>
                      <c:pt idx="2675">
                        <c:v>18.4647330507912</c:v>
                      </c:pt>
                      <c:pt idx="2676">
                        <c:v>18.471750651539899</c:v>
                      </c:pt>
                      <c:pt idx="2677">
                        <c:v>18.4787682522885</c:v>
                      </c:pt>
                      <c:pt idx="2678">
                        <c:v>18.4857858530372</c:v>
                      </c:pt>
                      <c:pt idx="2679">
                        <c:v>18.4928034537859</c:v>
                      </c:pt>
                      <c:pt idx="2680">
                        <c:v>18.4998210545345</c:v>
                      </c:pt>
                      <c:pt idx="2681">
                        <c:v>18.5068386552832</c:v>
                      </c:pt>
                      <c:pt idx="2682">
                        <c:v>18.5138562560319</c:v>
                      </c:pt>
                      <c:pt idx="2683">
                        <c:v>18.520873856780501</c:v>
                      </c:pt>
                      <c:pt idx="2684">
                        <c:v>18.527891457529201</c:v>
                      </c:pt>
                      <c:pt idx="2685">
                        <c:v>18.534909058277901</c:v>
                      </c:pt>
                      <c:pt idx="2686">
                        <c:v>18.541926659026601</c:v>
                      </c:pt>
                      <c:pt idx="2687">
                        <c:v>18.548944259775201</c:v>
                      </c:pt>
                      <c:pt idx="2688">
                        <c:v>18.555961860523901</c:v>
                      </c:pt>
                      <c:pt idx="2689">
                        <c:v>18.562979461272601</c:v>
                      </c:pt>
                      <c:pt idx="2690">
                        <c:v>18.569997062021201</c:v>
                      </c:pt>
                      <c:pt idx="2691">
                        <c:v>18.577014662769901</c:v>
                      </c:pt>
                      <c:pt idx="2692">
                        <c:v>18.584032263518601</c:v>
                      </c:pt>
                      <c:pt idx="2693">
                        <c:v>18.591049864267202</c:v>
                      </c:pt>
                      <c:pt idx="2694">
                        <c:v>18.598067465015902</c:v>
                      </c:pt>
                      <c:pt idx="2695">
                        <c:v>18.605085065764602</c:v>
                      </c:pt>
                      <c:pt idx="2696">
                        <c:v>18.612102666513199</c:v>
                      </c:pt>
                      <c:pt idx="2697">
                        <c:v>18.619120267261899</c:v>
                      </c:pt>
                      <c:pt idx="2698">
                        <c:v>18.626137868010598</c:v>
                      </c:pt>
                      <c:pt idx="2699">
                        <c:v>18.633155468759298</c:v>
                      </c:pt>
                      <c:pt idx="2700">
                        <c:v>18.640173069507899</c:v>
                      </c:pt>
                      <c:pt idx="2701">
                        <c:v>18.647190670256599</c:v>
                      </c:pt>
                      <c:pt idx="2702">
                        <c:v>18.654208271005299</c:v>
                      </c:pt>
                      <c:pt idx="2703">
                        <c:v>18.661225871753899</c:v>
                      </c:pt>
                      <c:pt idx="2704">
                        <c:v>18.668243472502599</c:v>
                      </c:pt>
                      <c:pt idx="2705">
                        <c:v>18.675261073251299</c:v>
                      </c:pt>
                      <c:pt idx="2706">
                        <c:v>18.6822786739999</c:v>
                      </c:pt>
                      <c:pt idx="2707">
                        <c:v>18.6892962747486</c:v>
                      </c:pt>
                      <c:pt idx="2708">
                        <c:v>18.6963138754973</c:v>
                      </c:pt>
                      <c:pt idx="2709">
                        <c:v>18.7033314762459</c:v>
                      </c:pt>
                      <c:pt idx="2710">
                        <c:v>18.7103490769946</c:v>
                      </c:pt>
                      <c:pt idx="2711">
                        <c:v>18.7173666777433</c:v>
                      </c:pt>
                      <c:pt idx="2712">
                        <c:v>18.724384278492</c:v>
                      </c:pt>
                      <c:pt idx="2713">
                        <c:v>18.7314018792406</c:v>
                      </c:pt>
                      <c:pt idx="2714">
                        <c:v>18.7384194799893</c:v>
                      </c:pt>
                      <c:pt idx="2715">
                        <c:v>18.745437080738</c:v>
                      </c:pt>
                      <c:pt idx="2716">
                        <c:v>18.752454681486601</c:v>
                      </c:pt>
                      <c:pt idx="2717">
                        <c:v>18.759472282235301</c:v>
                      </c:pt>
                      <c:pt idx="2718">
                        <c:v>18.766489882984001</c:v>
                      </c:pt>
                      <c:pt idx="2719">
                        <c:v>18.773507483732601</c:v>
                      </c:pt>
                      <c:pt idx="2720">
                        <c:v>18.780525084481301</c:v>
                      </c:pt>
                      <c:pt idx="2721">
                        <c:v>18.787542685230001</c:v>
                      </c:pt>
                      <c:pt idx="2722">
                        <c:v>18.794560285978601</c:v>
                      </c:pt>
                      <c:pt idx="2723">
                        <c:v>18.801577886727301</c:v>
                      </c:pt>
                      <c:pt idx="2724">
                        <c:v>18.808595487476001</c:v>
                      </c:pt>
                      <c:pt idx="2725">
                        <c:v>18.815613088224701</c:v>
                      </c:pt>
                      <c:pt idx="2726">
                        <c:v>18.822630688973302</c:v>
                      </c:pt>
                      <c:pt idx="2727">
                        <c:v>18.829648289722002</c:v>
                      </c:pt>
                      <c:pt idx="2728">
                        <c:v>18.836665890470702</c:v>
                      </c:pt>
                      <c:pt idx="2729">
                        <c:v>18.843683491219299</c:v>
                      </c:pt>
                      <c:pt idx="2730">
                        <c:v>18.850701091967998</c:v>
                      </c:pt>
                      <c:pt idx="2731">
                        <c:v>18.857718692716698</c:v>
                      </c:pt>
                      <c:pt idx="2732">
                        <c:v>18.864736293465299</c:v>
                      </c:pt>
                      <c:pt idx="2733">
                        <c:v>18.871753894213999</c:v>
                      </c:pt>
                      <c:pt idx="2734">
                        <c:v>18.878771494962699</c:v>
                      </c:pt>
                      <c:pt idx="2735">
                        <c:v>18.885789095711399</c:v>
                      </c:pt>
                      <c:pt idx="2736">
                        <c:v>18.892806696459999</c:v>
                      </c:pt>
                      <c:pt idx="2737">
                        <c:v>18.899824297208699</c:v>
                      </c:pt>
                      <c:pt idx="2738">
                        <c:v>18.906841897957399</c:v>
                      </c:pt>
                      <c:pt idx="2739">
                        <c:v>18.913859498706</c:v>
                      </c:pt>
                      <c:pt idx="2740">
                        <c:v>18.9208770994547</c:v>
                      </c:pt>
                      <c:pt idx="2741">
                        <c:v>18.927894700203399</c:v>
                      </c:pt>
                      <c:pt idx="2742">
                        <c:v>18.934912300952</c:v>
                      </c:pt>
                      <c:pt idx="2743">
                        <c:v>18.9419299017007</c:v>
                      </c:pt>
                      <c:pt idx="2744">
                        <c:v>18.9489475024494</c:v>
                      </c:pt>
                      <c:pt idx="2745">
                        <c:v>18.955965103198</c:v>
                      </c:pt>
                      <c:pt idx="2746">
                        <c:v>18.9629827039467</c:v>
                      </c:pt>
                      <c:pt idx="2747">
                        <c:v>18.9700003046954</c:v>
                      </c:pt>
                      <c:pt idx="2748">
                        <c:v>18.9770179054441</c:v>
                      </c:pt>
                      <c:pt idx="2749">
                        <c:v>18.984035506192701</c:v>
                      </c:pt>
                      <c:pt idx="2750">
                        <c:v>18.991053106941401</c:v>
                      </c:pt>
                      <c:pt idx="2751">
                        <c:v>18.998070707690101</c:v>
                      </c:pt>
                      <c:pt idx="2752">
                        <c:v>19.005088308438701</c:v>
                      </c:pt>
                      <c:pt idx="2753">
                        <c:v>19.012105909187401</c:v>
                      </c:pt>
                      <c:pt idx="2754">
                        <c:v>19.019123509936101</c:v>
                      </c:pt>
                      <c:pt idx="2755">
                        <c:v>19.026141110684701</c:v>
                      </c:pt>
                      <c:pt idx="2756">
                        <c:v>19.033158711433401</c:v>
                      </c:pt>
                      <c:pt idx="2757">
                        <c:v>19.040176312182101</c:v>
                      </c:pt>
                      <c:pt idx="2758">
                        <c:v>19.047193912930702</c:v>
                      </c:pt>
                      <c:pt idx="2759">
                        <c:v>19.054211513679402</c:v>
                      </c:pt>
                      <c:pt idx="2760">
                        <c:v>19.061229114428102</c:v>
                      </c:pt>
                      <c:pt idx="2761">
                        <c:v>19.068246715176802</c:v>
                      </c:pt>
                      <c:pt idx="2762">
                        <c:v>19.075264315925399</c:v>
                      </c:pt>
                      <c:pt idx="2763">
                        <c:v>19.082281916674098</c:v>
                      </c:pt>
                      <c:pt idx="2764">
                        <c:v>19.089299517422798</c:v>
                      </c:pt>
                      <c:pt idx="2765">
                        <c:v>19.096317118171399</c:v>
                      </c:pt>
                      <c:pt idx="2766">
                        <c:v>19.103334718920099</c:v>
                      </c:pt>
                      <c:pt idx="2767">
                        <c:v>19.110352319668799</c:v>
                      </c:pt>
                      <c:pt idx="2768">
                        <c:v>19.117369920417399</c:v>
                      </c:pt>
                      <c:pt idx="2769">
                        <c:v>19.124387521166099</c:v>
                      </c:pt>
                      <c:pt idx="2770">
                        <c:v>19.131405121914799</c:v>
                      </c:pt>
                      <c:pt idx="2771">
                        <c:v>19.1384227226634</c:v>
                      </c:pt>
                      <c:pt idx="2772">
                        <c:v>19.1454403234121</c:v>
                      </c:pt>
                      <c:pt idx="2773">
                        <c:v>19.1524579241608</c:v>
                      </c:pt>
                      <c:pt idx="2774">
                        <c:v>19.159475524909499</c:v>
                      </c:pt>
                      <c:pt idx="2775">
                        <c:v>19.1664931256581</c:v>
                      </c:pt>
                      <c:pt idx="2776">
                        <c:v>19.1735107264068</c:v>
                      </c:pt>
                      <c:pt idx="2777">
                        <c:v>19.1805283271555</c:v>
                      </c:pt>
                      <c:pt idx="2778">
                        <c:v>19.1875459279041</c:v>
                      </c:pt>
                      <c:pt idx="2779">
                        <c:v>19.1945635286528</c:v>
                      </c:pt>
                      <c:pt idx="2780">
                        <c:v>19.2015811294015</c:v>
                      </c:pt>
                      <c:pt idx="2781">
                        <c:v>19.208598730150101</c:v>
                      </c:pt>
                      <c:pt idx="2782">
                        <c:v>19.215616330898801</c:v>
                      </c:pt>
                      <c:pt idx="2783">
                        <c:v>19.222633931647501</c:v>
                      </c:pt>
                      <c:pt idx="2784">
                        <c:v>19.229651532396201</c:v>
                      </c:pt>
                      <c:pt idx="2785">
                        <c:v>19.236669133144801</c:v>
                      </c:pt>
                      <c:pt idx="2786">
                        <c:v>19.243686733893501</c:v>
                      </c:pt>
                      <c:pt idx="2787">
                        <c:v>19.250704334642201</c:v>
                      </c:pt>
                      <c:pt idx="2788">
                        <c:v>19.257721935390801</c:v>
                      </c:pt>
                      <c:pt idx="2789">
                        <c:v>19.264739536139501</c:v>
                      </c:pt>
                      <c:pt idx="2790">
                        <c:v>19.271757136888201</c:v>
                      </c:pt>
                      <c:pt idx="2791">
                        <c:v>19.278774737636802</c:v>
                      </c:pt>
                      <c:pt idx="2792">
                        <c:v>19.285792338385502</c:v>
                      </c:pt>
                      <c:pt idx="2793">
                        <c:v>19.292809939134202</c:v>
                      </c:pt>
                      <c:pt idx="2794">
                        <c:v>19.299827539882799</c:v>
                      </c:pt>
                      <c:pt idx="2795">
                        <c:v>19.306845140631498</c:v>
                      </c:pt>
                      <c:pt idx="2796">
                        <c:v>19.313862741380198</c:v>
                      </c:pt>
                      <c:pt idx="2797">
                        <c:v>19.320880342128898</c:v>
                      </c:pt>
                      <c:pt idx="2798">
                        <c:v>19.327897942877499</c:v>
                      </c:pt>
                      <c:pt idx="2799">
                        <c:v>19.334915543626199</c:v>
                      </c:pt>
                      <c:pt idx="2800">
                        <c:v>19.341933144374899</c:v>
                      </c:pt>
                      <c:pt idx="2801">
                        <c:v>19.348950745123499</c:v>
                      </c:pt>
                      <c:pt idx="2802">
                        <c:v>19.355968345872199</c:v>
                      </c:pt>
                      <c:pt idx="2803">
                        <c:v>19.362985946620899</c:v>
                      </c:pt>
                      <c:pt idx="2804">
                        <c:v>19.3700035473695</c:v>
                      </c:pt>
                      <c:pt idx="2805">
                        <c:v>19.3770211481182</c:v>
                      </c:pt>
                      <c:pt idx="2806">
                        <c:v>19.384038748866899</c:v>
                      </c:pt>
                      <c:pt idx="2807">
                        <c:v>19.3910563496155</c:v>
                      </c:pt>
                      <c:pt idx="2808">
                        <c:v>19.3980739503642</c:v>
                      </c:pt>
                      <c:pt idx="2809">
                        <c:v>19.4050915511129</c:v>
                      </c:pt>
                      <c:pt idx="2810">
                        <c:v>19.4121091518616</c:v>
                      </c:pt>
                      <c:pt idx="2811">
                        <c:v>19.4191267526102</c:v>
                      </c:pt>
                      <c:pt idx="2812">
                        <c:v>19.4261443533589</c:v>
                      </c:pt>
                      <c:pt idx="2813">
                        <c:v>19.4331619541076</c:v>
                      </c:pt>
                      <c:pt idx="2814">
                        <c:v>19.440179554856201</c:v>
                      </c:pt>
                      <c:pt idx="2815">
                        <c:v>19.447197155604901</c:v>
                      </c:pt>
                      <c:pt idx="2816">
                        <c:v>19.454214756353601</c:v>
                      </c:pt>
                      <c:pt idx="2817">
                        <c:v>19.461232357102201</c:v>
                      </c:pt>
                      <c:pt idx="2818">
                        <c:v>19.468249957850901</c:v>
                      </c:pt>
                      <c:pt idx="2819">
                        <c:v>19.475267558599601</c:v>
                      </c:pt>
                      <c:pt idx="2820">
                        <c:v>19.482285159348201</c:v>
                      </c:pt>
                      <c:pt idx="2821">
                        <c:v>19.489302760096901</c:v>
                      </c:pt>
                      <c:pt idx="2822">
                        <c:v>19.496320360845601</c:v>
                      </c:pt>
                      <c:pt idx="2823">
                        <c:v>19.503337961594301</c:v>
                      </c:pt>
                      <c:pt idx="2824">
                        <c:v>19.510355562342902</c:v>
                      </c:pt>
                      <c:pt idx="2825">
                        <c:v>19.517373163091602</c:v>
                      </c:pt>
                      <c:pt idx="2826">
                        <c:v>19.524390763840302</c:v>
                      </c:pt>
                      <c:pt idx="2827">
                        <c:v>19.531408364588899</c:v>
                      </c:pt>
                      <c:pt idx="2828">
                        <c:v>19.538425965337598</c:v>
                      </c:pt>
                      <c:pt idx="2829">
                        <c:v>19.545443566086298</c:v>
                      </c:pt>
                      <c:pt idx="2830">
                        <c:v>19.552461166834899</c:v>
                      </c:pt>
                      <c:pt idx="2831">
                        <c:v>19.559478767583599</c:v>
                      </c:pt>
                      <c:pt idx="2832">
                        <c:v>19.566496368332299</c:v>
                      </c:pt>
                      <c:pt idx="2833">
                        <c:v>19.573513969080999</c:v>
                      </c:pt>
                      <c:pt idx="2834">
                        <c:v>19.580531569829599</c:v>
                      </c:pt>
                      <c:pt idx="2835">
                        <c:v>19.587549170578299</c:v>
                      </c:pt>
                      <c:pt idx="2836">
                        <c:v>19.594566771326999</c:v>
                      </c:pt>
                      <c:pt idx="2837">
                        <c:v>19.6015843720756</c:v>
                      </c:pt>
                      <c:pt idx="2838">
                        <c:v>19.6086019728243</c:v>
                      </c:pt>
                      <c:pt idx="2839">
                        <c:v>19.615619573572999</c:v>
                      </c:pt>
                      <c:pt idx="2840">
                        <c:v>19.6226371743216</c:v>
                      </c:pt>
                      <c:pt idx="2841">
                        <c:v>19.6296547750703</c:v>
                      </c:pt>
                      <c:pt idx="2842">
                        <c:v>19.636672375819</c:v>
                      </c:pt>
                      <c:pt idx="2843">
                        <c:v>19.6436899765676</c:v>
                      </c:pt>
                      <c:pt idx="2844">
                        <c:v>19.6507075773163</c:v>
                      </c:pt>
                      <c:pt idx="2845">
                        <c:v>19.657725178065</c:v>
                      </c:pt>
                      <c:pt idx="2846">
                        <c:v>19.6647427788137</c:v>
                      </c:pt>
                      <c:pt idx="2847">
                        <c:v>19.671760379562301</c:v>
                      </c:pt>
                      <c:pt idx="2848">
                        <c:v>19.678777980311001</c:v>
                      </c:pt>
                      <c:pt idx="2849">
                        <c:v>19.685795581059701</c:v>
                      </c:pt>
                      <c:pt idx="2850">
                        <c:v>19.692813181808301</c:v>
                      </c:pt>
                      <c:pt idx="2851">
                        <c:v>19.699830782557001</c:v>
                      </c:pt>
                      <c:pt idx="2852">
                        <c:v>19.706848383305701</c:v>
                      </c:pt>
                      <c:pt idx="2853">
                        <c:v>19.713865984054301</c:v>
                      </c:pt>
                      <c:pt idx="2854">
                        <c:v>19.720883584803001</c:v>
                      </c:pt>
                      <c:pt idx="2855">
                        <c:v>19.727901185551701</c:v>
                      </c:pt>
                      <c:pt idx="2856">
                        <c:v>19.734918786300302</c:v>
                      </c:pt>
                      <c:pt idx="2857">
                        <c:v>19.741936387049002</c:v>
                      </c:pt>
                      <c:pt idx="2858">
                        <c:v>19.748953987797702</c:v>
                      </c:pt>
                      <c:pt idx="2859">
                        <c:v>19.755971588546402</c:v>
                      </c:pt>
                      <c:pt idx="2860">
                        <c:v>19.762989189294998</c:v>
                      </c:pt>
                      <c:pt idx="2861">
                        <c:v>19.770006790043698</c:v>
                      </c:pt>
                      <c:pt idx="2862">
                        <c:v>19.777024390792398</c:v>
                      </c:pt>
                      <c:pt idx="2863">
                        <c:v>19.784041991540999</c:v>
                      </c:pt>
                      <c:pt idx="2864">
                        <c:v>19.791059592289699</c:v>
                      </c:pt>
                      <c:pt idx="2865">
                        <c:v>19.798077193038399</c:v>
                      </c:pt>
                      <c:pt idx="2866">
                        <c:v>19.805094793786999</c:v>
                      </c:pt>
                      <c:pt idx="2867">
                        <c:v>19.812112394535699</c:v>
                      </c:pt>
                      <c:pt idx="2868">
                        <c:v>19.819129995284399</c:v>
                      </c:pt>
                      <c:pt idx="2869">
                        <c:v>19.826147596033</c:v>
                      </c:pt>
                      <c:pt idx="2870">
                        <c:v>19.8331651967817</c:v>
                      </c:pt>
                      <c:pt idx="2871">
                        <c:v>19.840182797530399</c:v>
                      </c:pt>
                      <c:pt idx="2872">
                        <c:v>19.847200398279099</c:v>
                      </c:pt>
                      <c:pt idx="2873">
                        <c:v>19.8542179990277</c:v>
                      </c:pt>
                      <c:pt idx="2874">
                        <c:v>19.8612355997764</c:v>
                      </c:pt>
                      <c:pt idx="2875">
                        <c:v>19.8682532005251</c:v>
                      </c:pt>
                      <c:pt idx="2876">
                        <c:v>19.8752708012737</c:v>
                      </c:pt>
                      <c:pt idx="2877">
                        <c:v>19.8822884020224</c:v>
                      </c:pt>
                      <c:pt idx="2878">
                        <c:v>19.8893060027711</c:v>
                      </c:pt>
                      <c:pt idx="2879">
                        <c:v>19.896323603519701</c:v>
                      </c:pt>
                      <c:pt idx="2880">
                        <c:v>19.903341204268401</c:v>
                      </c:pt>
                      <c:pt idx="2881">
                        <c:v>19.910358805017101</c:v>
                      </c:pt>
                      <c:pt idx="2882">
                        <c:v>19.9173764057658</c:v>
                      </c:pt>
                      <c:pt idx="2883">
                        <c:v>19.924394006514401</c:v>
                      </c:pt>
                      <c:pt idx="2884">
                        <c:v>19.931411607263101</c:v>
                      </c:pt>
                      <c:pt idx="2885">
                        <c:v>19.938429208011801</c:v>
                      </c:pt>
                      <c:pt idx="2886">
                        <c:v>19.945446808760401</c:v>
                      </c:pt>
                      <c:pt idx="2887">
                        <c:v>19.952464409509101</c:v>
                      </c:pt>
                      <c:pt idx="2888">
                        <c:v>19.959482010257801</c:v>
                      </c:pt>
                      <c:pt idx="2889">
                        <c:v>19.966499611006402</c:v>
                      </c:pt>
                      <c:pt idx="2890">
                        <c:v>19.973517211755102</c:v>
                      </c:pt>
                      <c:pt idx="2891">
                        <c:v>19.980534812503802</c:v>
                      </c:pt>
                      <c:pt idx="2892">
                        <c:v>19.987552413252399</c:v>
                      </c:pt>
                      <c:pt idx="2893">
                        <c:v>19.994570014001098</c:v>
                      </c:pt>
                      <c:pt idx="2894">
                        <c:v>20.001587614749798</c:v>
                      </c:pt>
                      <c:pt idx="2895">
                        <c:v>20.008605215498399</c:v>
                      </c:pt>
                      <c:pt idx="2896">
                        <c:v>20.015622816247099</c:v>
                      </c:pt>
                      <c:pt idx="2897">
                        <c:v>20.022640416995799</c:v>
                      </c:pt>
                      <c:pt idx="2898">
                        <c:v>20.029658017744499</c:v>
                      </c:pt>
                      <c:pt idx="2899">
                        <c:v>20.036675618493099</c:v>
                      </c:pt>
                      <c:pt idx="2900">
                        <c:v>20.043693219241799</c:v>
                      </c:pt>
                      <c:pt idx="2901">
                        <c:v>20.050710819990499</c:v>
                      </c:pt>
                      <c:pt idx="2902">
                        <c:v>20.0577284207391</c:v>
                      </c:pt>
                      <c:pt idx="2903">
                        <c:v>20.0647460214878</c:v>
                      </c:pt>
                      <c:pt idx="2904">
                        <c:v>20.071763622236499</c:v>
                      </c:pt>
                      <c:pt idx="2905">
                        <c:v>20.0787812229851</c:v>
                      </c:pt>
                      <c:pt idx="2906">
                        <c:v>20.0857988237338</c:v>
                      </c:pt>
                      <c:pt idx="2907">
                        <c:v>20.0928164244825</c:v>
                      </c:pt>
                      <c:pt idx="2908">
                        <c:v>20.0998340252312</c:v>
                      </c:pt>
                      <c:pt idx="2909">
                        <c:v>20.1068516259798</c:v>
                      </c:pt>
                      <c:pt idx="2910">
                        <c:v>20.1138692267285</c:v>
                      </c:pt>
                      <c:pt idx="2911">
                        <c:v>20.1208868274772</c:v>
                      </c:pt>
                      <c:pt idx="2912">
                        <c:v>20.127904428225801</c:v>
                      </c:pt>
                      <c:pt idx="2913">
                        <c:v>20.134922028974501</c:v>
                      </c:pt>
                      <c:pt idx="2914">
                        <c:v>20.141939629723201</c:v>
                      </c:pt>
                      <c:pt idx="2915">
                        <c:v>20.148957230471801</c:v>
                      </c:pt>
                      <c:pt idx="2916">
                        <c:v>20.155974831220501</c:v>
                      </c:pt>
                      <c:pt idx="2917">
                        <c:v>20.162992431969201</c:v>
                      </c:pt>
                      <c:pt idx="2918">
                        <c:v>20.170010032717801</c:v>
                      </c:pt>
                      <c:pt idx="2919">
                        <c:v>20.177027633466501</c:v>
                      </c:pt>
                      <c:pt idx="2920">
                        <c:v>20.184045234215201</c:v>
                      </c:pt>
                      <c:pt idx="2921">
                        <c:v>20.191062834963901</c:v>
                      </c:pt>
                      <c:pt idx="2922">
                        <c:v>20.198080435712502</c:v>
                      </c:pt>
                      <c:pt idx="2923">
                        <c:v>20.205098036461202</c:v>
                      </c:pt>
                      <c:pt idx="2924">
                        <c:v>20.212115637209902</c:v>
                      </c:pt>
                      <c:pt idx="2925">
                        <c:v>20.219133237958498</c:v>
                      </c:pt>
                      <c:pt idx="2926">
                        <c:v>20.226150838707198</c:v>
                      </c:pt>
                      <c:pt idx="2927">
                        <c:v>20.233168439455898</c:v>
                      </c:pt>
                      <c:pt idx="2928">
                        <c:v>20.240186040204499</c:v>
                      </c:pt>
                      <c:pt idx="2929">
                        <c:v>20.247203640953199</c:v>
                      </c:pt>
                      <c:pt idx="2930">
                        <c:v>20.254221241701899</c:v>
                      </c:pt>
                      <c:pt idx="2931">
                        <c:v>20.261238842450599</c:v>
                      </c:pt>
                      <c:pt idx="2932">
                        <c:v>20.268256443199199</c:v>
                      </c:pt>
                      <c:pt idx="2933">
                        <c:v>20.275274043947899</c:v>
                      </c:pt>
                      <c:pt idx="2934">
                        <c:v>20.282291644696599</c:v>
                      </c:pt>
                      <c:pt idx="2935">
                        <c:v>20.2893092454452</c:v>
                      </c:pt>
                      <c:pt idx="2936">
                        <c:v>20.296326846193899</c:v>
                      </c:pt>
                      <c:pt idx="2937">
                        <c:v>20.303344446942599</c:v>
                      </c:pt>
                      <c:pt idx="2938">
                        <c:v>20.3103620476912</c:v>
                      </c:pt>
                      <c:pt idx="2939">
                        <c:v>20.3173796484399</c:v>
                      </c:pt>
                      <c:pt idx="2940">
                        <c:v>20.3243972491886</c:v>
                      </c:pt>
                      <c:pt idx="2941">
                        <c:v>20.3314148499372</c:v>
                      </c:pt>
                      <c:pt idx="2942">
                        <c:v>20.3384324506859</c:v>
                      </c:pt>
                      <c:pt idx="2943">
                        <c:v>20.3454500514346</c:v>
                      </c:pt>
                      <c:pt idx="2944">
                        <c:v>20.3524676521833</c:v>
                      </c:pt>
                      <c:pt idx="2945">
                        <c:v>20.359485252931901</c:v>
                      </c:pt>
                      <c:pt idx="2946">
                        <c:v>20.366502853680601</c:v>
                      </c:pt>
                      <c:pt idx="2947">
                        <c:v>20.3735204544293</c:v>
                      </c:pt>
                      <c:pt idx="2948">
                        <c:v>20.380538055177901</c:v>
                      </c:pt>
                      <c:pt idx="2949">
                        <c:v>20.387555655926601</c:v>
                      </c:pt>
                      <c:pt idx="2950">
                        <c:v>20.394573256675301</c:v>
                      </c:pt>
                      <c:pt idx="2951">
                        <c:v>20.401590857423901</c:v>
                      </c:pt>
                      <c:pt idx="2952">
                        <c:v>20.408608458172601</c:v>
                      </c:pt>
                      <c:pt idx="2953">
                        <c:v>20.415626058921301</c:v>
                      </c:pt>
                      <c:pt idx="2954">
                        <c:v>20.422643659669902</c:v>
                      </c:pt>
                      <c:pt idx="2955">
                        <c:v>20.429661260418602</c:v>
                      </c:pt>
                      <c:pt idx="2956">
                        <c:v>20.436678861167302</c:v>
                      </c:pt>
                      <c:pt idx="2957">
                        <c:v>20.443696461916002</c:v>
                      </c:pt>
                      <c:pt idx="2958">
                        <c:v>20.450714062664598</c:v>
                      </c:pt>
                      <c:pt idx="2959">
                        <c:v>20.457731663413298</c:v>
                      </c:pt>
                      <c:pt idx="2960">
                        <c:v>20.464749264161998</c:v>
                      </c:pt>
                      <c:pt idx="2961">
                        <c:v>20.471766864910599</c:v>
                      </c:pt>
                      <c:pt idx="2962">
                        <c:v>20.478784465659299</c:v>
                      </c:pt>
                      <c:pt idx="2963">
                        <c:v>20.485802066407999</c:v>
                      </c:pt>
                      <c:pt idx="2964">
                        <c:v>20.492819667156599</c:v>
                      </c:pt>
                      <c:pt idx="2965">
                        <c:v>20.499837267905299</c:v>
                      </c:pt>
                      <c:pt idx="2966">
                        <c:v>20.506854868653999</c:v>
                      </c:pt>
                      <c:pt idx="2967">
                        <c:v>20.5138724694026</c:v>
                      </c:pt>
                      <c:pt idx="2968">
                        <c:v>20.5208900701513</c:v>
                      </c:pt>
                      <c:pt idx="2969">
                        <c:v>20.527907670899999</c:v>
                      </c:pt>
                      <c:pt idx="2970">
                        <c:v>20.534925271648699</c:v>
                      </c:pt>
                      <c:pt idx="2971">
                        <c:v>20.5419428723973</c:v>
                      </c:pt>
                      <c:pt idx="2972">
                        <c:v>20.548960473146</c:v>
                      </c:pt>
                      <c:pt idx="2973">
                        <c:v>20.5559780738947</c:v>
                      </c:pt>
                      <c:pt idx="2974">
                        <c:v>20.5629956746433</c:v>
                      </c:pt>
                      <c:pt idx="2975">
                        <c:v>20.570013275392</c:v>
                      </c:pt>
                      <c:pt idx="2976">
                        <c:v>20.5770308761407</c:v>
                      </c:pt>
                      <c:pt idx="2977">
                        <c:v>20.584048476889301</c:v>
                      </c:pt>
                      <c:pt idx="2978">
                        <c:v>20.591066077638001</c:v>
                      </c:pt>
                      <c:pt idx="2979">
                        <c:v>20.598083678386701</c:v>
                      </c:pt>
                      <c:pt idx="2980">
                        <c:v>20.605101279135301</c:v>
                      </c:pt>
                      <c:pt idx="2981">
                        <c:v>20.612118879884001</c:v>
                      </c:pt>
                      <c:pt idx="2982">
                        <c:v>20.619136480632701</c:v>
                      </c:pt>
                      <c:pt idx="2983">
                        <c:v>20.626154081381401</c:v>
                      </c:pt>
                      <c:pt idx="2984">
                        <c:v>20.633171682130001</c:v>
                      </c:pt>
                      <c:pt idx="2985">
                        <c:v>20.640189282878701</c:v>
                      </c:pt>
                      <c:pt idx="2986">
                        <c:v>20.647206883627401</c:v>
                      </c:pt>
                      <c:pt idx="2987">
                        <c:v>20.654224484376002</c:v>
                      </c:pt>
                      <c:pt idx="2988">
                        <c:v>20.661242085124702</c:v>
                      </c:pt>
                      <c:pt idx="2989">
                        <c:v>20.668259685873402</c:v>
                      </c:pt>
                      <c:pt idx="2990">
                        <c:v>20.675277286621998</c:v>
                      </c:pt>
                      <c:pt idx="2991">
                        <c:v>20.682294887370698</c:v>
                      </c:pt>
                      <c:pt idx="2992">
                        <c:v>20.689312488119398</c:v>
                      </c:pt>
                      <c:pt idx="2993">
                        <c:v>20.696330088867999</c:v>
                      </c:pt>
                      <c:pt idx="2994">
                        <c:v>20.703347689616699</c:v>
                      </c:pt>
                      <c:pt idx="2995">
                        <c:v>20.710365290365399</c:v>
                      </c:pt>
                      <c:pt idx="2996">
                        <c:v>20.717382891114099</c:v>
                      </c:pt>
                      <c:pt idx="2997">
                        <c:v>20.724400491862699</c:v>
                      </c:pt>
                      <c:pt idx="2998">
                        <c:v>20.731418092611399</c:v>
                      </c:pt>
                      <c:pt idx="2999">
                        <c:v>20.738435693360099</c:v>
                      </c:pt>
                      <c:pt idx="3000">
                        <c:v>20.7454532941087</c:v>
                      </c:pt>
                      <c:pt idx="3001">
                        <c:v>20.752470894857399</c:v>
                      </c:pt>
                      <c:pt idx="3002">
                        <c:v>20.759488495606099</c:v>
                      </c:pt>
                      <c:pt idx="3003">
                        <c:v>20.7665060963547</c:v>
                      </c:pt>
                      <c:pt idx="3004">
                        <c:v>20.7735236971034</c:v>
                      </c:pt>
                      <c:pt idx="3005">
                        <c:v>20.7805412978521</c:v>
                      </c:pt>
                      <c:pt idx="3006">
                        <c:v>20.7875588986007</c:v>
                      </c:pt>
                      <c:pt idx="3007">
                        <c:v>20.7945764993494</c:v>
                      </c:pt>
                      <c:pt idx="3008">
                        <c:v>20.8015941000981</c:v>
                      </c:pt>
                      <c:pt idx="3009">
                        <c:v>20.8086117008468</c:v>
                      </c:pt>
                      <c:pt idx="3010">
                        <c:v>20.815629301595401</c:v>
                      </c:pt>
                      <c:pt idx="3011">
                        <c:v>20.822646902344101</c:v>
                      </c:pt>
                      <c:pt idx="3012">
                        <c:v>20.8296645030928</c:v>
                      </c:pt>
                      <c:pt idx="3013">
                        <c:v>20.836682103841401</c:v>
                      </c:pt>
                      <c:pt idx="3014">
                        <c:v>20.843699704590101</c:v>
                      </c:pt>
                      <c:pt idx="3015">
                        <c:v>20.850717305338801</c:v>
                      </c:pt>
                      <c:pt idx="3016">
                        <c:v>20.857734906087401</c:v>
                      </c:pt>
                      <c:pt idx="3017">
                        <c:v>20.864752506836101</c:v>
                      </c:pt>
                      <c:pt idx="3018">
                        <c:v>20.871770107584801</c:v>
                      </c:pt>
                      <c:pt idx="3019">
                        <c:v>20.878787708333501</c:v>
                      </c:pt>
                      <c:pt idx="3020">
                        <c:v>20.885805309082102</c:v>
                      </c:pt>
                      <c:pt idx="3021">
                        <c:v>20.892822909830802</c:v>
                      </c:pt>
                      <c:pt idx="3022">
                        <c:v>20.899840510579502</c:v>
                      </c:pt>
                      <c:pt idx="3023">
                        <c:v>20.906858111328098</c:v>
                      </c:pt>
                      <c:pt idx="3024">
                        <c:v>20.913875712076798</c:v>
                      </c:pt>
                      <c:pt idx="3025">
                        <c:v>20.920893312825498</c:v>
                      </c:pt>
                      <c:pt idx="3026">
                        <c:v>20.927910913574099</c:v>
                      </c:pt>
                      <c:pt idx="3027">
                        <c:v>20.934928514322799</c:v>
                      </c:pt>
                      <c:pt idx="3028">
                        <c:v>20.941946115071499</c:v>
                      </c:pt>
                      <c:pt idx="3029">
                        <c:v>20.948963715820099</c:v>
                      </c:pt>
                      <c:pt idx="3030">
                        <c:v>20.955981316568799</c:v>
                      </c:pt>
                      <c:pt idx="3031">
                        <c:v>20.962998917317499</c:v>
                      </c:pt>
                      <c:pt idx="3032">
                        <c:v>20.970016518066199</c:v>
                      </c:pt>
                      <c:pt idx="3033">
                        <c:v>20.9770341188148</c:v>
                      </c:pt>
                      <c:pt idx="3034">
                        <c:v>20.984051719563499</c:v>
                      </c:pt>
                      <c:pt idx="3035">
                        <c:v>20.991069320312199</c:v>
                      </c:pt>
                      <c:pt idx="3036">
                        <c:v>20.9980869210608</c:v>
                      </c:pt>
                      <c:pt idx="3037">
                        <c:v>21.0051045218095</c:v>
                      </c:pt>
                      <c:pt idx="3038">
                        <c:v>21.0121221225582</c:v>
                      </c:pt>
                      <c:pt idx="3039">
                        <c:v>21.0191397233068</c:v>
                      </c:pt>
                      <c:pt idx="3040">
                        <c:v>21.0261573240555</c:v>
                      </c:pt>
                      <c:pt idx="3041">
                        <c:v>21.0331749248042</c:v>
                      </c:pt>
                      <c:pt idx="3042">
                        <c:v>21.040192525552801</c:v>
                      </c:pt>
                      <c:pt idx="3043">
                        <c:v>21.047210126301501</c:v>
                      </c:pt>
                      <c:pt idx="3044">
                        <c:v>21.054227727050201</c:v>
                      </c:pt>
                      <c:pt idx="3045">
                        <c:v>21.0612453277989</c:v>
                      </c:pt>
                      <c:pt idx="3046">
                        <c:v>21.068262928547501</c:v>
                      </c:pt>
                      <c:pt idx="3047">
                        <c:v>21.075280529296201</c:v>
                      </c:pt>
                      <c:pt idx="3048">
                        <c:v>21.082298130044901</c:v>
                      </c:pt>
                      <c:pt idx="3049">
                        <c:v>21.089315730793501</c:v>
                      </c:pt>
                      <c:pt idx="3050">
                        <c:v>21.096333331542201</c:v>
                      </c:pt>
                      <c:pt idx="3051">
                        <c:v>21.103350932290901</c:v>
                      </c:pt>
                      <c:pt idx="3052">
                        <c:v>21.110368533039502</c:v>
                      </c:pt>
                      <c:pt idx="3053">
                        <c:v>21.117386133788202</c:v>
                      </c:pt>
                      <c:pt idx="3054">
                        <c:v>21.124403734536902</c:v>
                      </c:pt>
                      <c:pt idx="3055">
                        <c:v>21.131421335285498</c:v>
                      </c:pt>
                      <c:pt idx="3056">
                        <c:v>21.138438936034198</c:v>
                      </c:pt>
                      <c:pt idx="3057">
                        <c:v>21.145456536782898</c:v>
                      </c:pt>
                      <c:pt idx="3058">
                        <c:v>21.152474137531598</c:v>
                      </c:pt>
                      <c:pt idx="3059">
                        <c:v>21.159491738280199</c:v>
                      </c:pt>
                      <c:pt idx="3060">
                        <c:v>21.166509339028899</c:v>
                      </c:pt>
                      <c:pt idx="3061">
                        <c:v>21.173526939777599</c:v>
                      </c:pt>
                      <c:pt idx="3062">
                        <c:v>21.180544540526199</c:v>
                      </c:pt>
                      <c:pt idx="3063">
                        <c:v>21.187562141274899</c:v>
                      </c:pt>
                      <c:pt idx="3064">
                        <c:v>21.194579742023599</c:v>
                      </c:pt>
                      <c:pt idx="3065">
                        <c:v>21.2015973427722</c:v>
                      </c:pt>
                      <c:pt idx="3066">
                        <c:v>21.208614943520899</c:v>
                      </c:pt>
                      <c:pt idx="3067">
                        <c:v>21.215632544269599</c:v>
                      </c:pt>
                      <c:pt idx="3068">
                        <c:v>21.2226501450182</c:v>
                      </c:pt>
                      <c:pt idx="3069">
                        <c:v>21.2296677457669</c:v>
                      </c:pt>
                      <c:pt idx="3070">
                        <c:v>21.2366853465156</c:v>
                      </c:pt>
                      <c:pt idx="3071">
                        <c:v>21.2437029472643</c:v>
                      </c:pt>
                      <c:pt idx="3072">
                        <c:v>21.2507205480129</c:v>
                      </c:pt>
                      <c:pt idx="3073">
                        <c:v>21.2577381487616</c:v>
                      </c:pt>
                      <c:pt idx="3074">
                        <c:v>21.2647557495103</c:v>
                      </c:pt>
                      <c:pt idx="3075">
                        <c:v>21.271773350258901</c:v>
                      </c:pt>
                      <c:pt idx="3076">
                        <c:v>21.278790951007601</c:v>
                      </c:pt>
                      <c:pt idx="3077">
                        <c:v>21.2858085517563</c:v>
                      </c:pt>
                      <c:pt idx="3078">
                        <c:v>21.292826152504901</c:v>
                      </c:pt>
                      <c:pt idx="3079">
                        <c:v>21.299843753253601</c:v>
                      </c:pt>
                      <c:pt idx="3080">
                        <c:v>21.306861354002301</c:v>
                      </c:pt>
                      <c:pt idx="3081">
                        <c:v>21.313878954751001</c:v>
                      </c:pt>
                      <c:pt idx="3082">
                        <c:v>21.320896555499601</c:v>
                      </c:pt>
                      <c:pt idx="3083">
                        <c:v>21.327914156248301</c:v>
                      </c:pt>
                      <c:pt idx="3084">
                        <c:v>21.334931756997001</c:v>
                      </c:pt>
                      <c:pt idx="3085">
                        <c:v>21.341949357745602</c:v>
                      </c:pt>
                      <c:pt idx="3086">
                        <c:v>21.348966958494302</c:v>
                      </c:pt>
                      <c:pt idx="3087">
                        <c:v>21.355984559243002</c:v>
                      </c:pt>
                      <c:pt idx="3088">
                        <c:v>21.363002159991598</c:v>
                      </c:pt>
                      <c:pt idx="3089">
                        <c:v>21.370019760740298</c:v>
                      </c:pt>
                      <c:pt idx="3090">
                        <c:v>21.377037361488998</c:v>
                      </c:pt>
                      <c:pt idx="3091">
                        <c:v>21.384054962237599</c:v>
                      </c:pt>
                      <c:pt idx="3092">
                        <c:v>21.391072562986299</c:v>
                      </c:pt>
                      <c:pt idx="3093">
                        <c:v>21.398090163734999</c:v>
                      </c:pt>
                      <c:pt idx="3094">
                        <c:v>21.405107764483699</c:v>
                      </c:pt>
                      <c:pt idx="3095">
                        <c:v>21.412125365232299</c:v>
                      </c:pt>
                      <c:pt idx="3096">
                        <c:v>21.419142965980999</c:v>
                      </c:pt>
                      <c:pt idx="3097">
                        <c:v>21.426160566729699</c:v>
                      </c:pt>
                      <c:pt idx="3098">
                        <c:v>21.4331781674783</c:v>
                      </c:pt>
                      <c:pt idx="3099">
                        <c:v>21.440195768226999</c:v>
                      </c:pt>
                      <c:pt idx="3100">
                        <c:v>21.447213368975699</c:v>
                      </c:pt>
                      <c:pt idx="3101">
                        <c:v>21.4542309697243</c:v>
                      </c:pt>
                      <c:pt idx="3102">
                        <c:v>21.461248570473</c:v>
                      </c:pt>
                      <c:pt idx="3103">
                        <c:v>21.4682661712217</c:v>
                      </c:pt>
                      <c:pt idx="3104">
                        <c:v>21.4752837719703</c:v>
                      </c:pt>
                      <c:pt idx="3105">
                        <c:v>21.482301372719</c:v>
                      </c:pt>
                      <c:pt idx="3106">
                        <c:v>21.4893189734677</c:v>
                      </c:pt>
                      <c:pt idx="3107">
                        <c:v>21.4963365742164</c:v>
                      </c:pt>
                      <c:pt idx="3108">
                        <c:v>21.503354174965001</c:v>
                      </c:pt>
                      <c:pt idx="3109">
                        <c:v>21.510371775713701</c:v>
                      </c:pt>
                      <c:pt idx="3110">
                        <c:v>21.5173893764624</c:v>
                      </c:pt>
                      <c:pt idx="3111">
                        <c:v>21.524406977211001</c:v>
                      </c:pt>
                      <c:pt idx="3112">
                        <c:v>21.531424577959701</c:v>
                      </c:pt>
                      <c:pt idx="3113">
                        <c:v>21.538442178708401</c:v>
                      </c:pt>
                      <c:pt idx="3114">
                        <c:v>21.545459779457001</c:v>
                      </c:pt>
                      <c:pt idx="3115">
                        <c:v>21.552477380205701</c:v>
                      </c:pt>
                      <c:pt idx="3116">
                        <c:v>21.559494980954401</c:v>
                      </c:pt>
                      <c:pt idx="3117">
                        <c:v>21.566512581703002</c:v>
                      </c:pt>
                      <c:pt idx="3118">
                        <c:v>21.573530182451702</c:v>
                      </c:pt>
                      <c:pt idx="3119">
                        <c:v>21.580547783200402</c:v>
                      </c:pt>
                      <c:pt idx="3120">
                        <c:v>21.587565383949102</c:v>
                      </c:pt>
                      <c:pt idx="3121">
                        <c:v>21.594582984697698</c:v>
                      </c:pt>
                      <c:pt idx="3122">
                        <c:v>21.601600585446398</c:v>
                      </c:pt>
                      <c:pt idx="3123">
                        <c:v>21.608618186195098</c:v>
                      </c:pt>
                      <c:pt idx="3124">
                        <c:v>21.615635786943699</c:v>
                      </c:pt>
                      <c:pt idx="3125">
                        <c:v>21.622653387692399</c:v>
                      </c:pt>
                      <c:pt idx="3126">
                        <c:v>21.629670988441099</c:v>
                      </c:pt>
                      <c:pt idx="3127">
                        <c:v>21.636688589189699</c:v>
                      </c:pt>
                      <c:pt idx="3128">
                        <c:v>21.643706189938399</c:v>
                      </c:pt>
                      <c:pt idx="3129">
                        <c:v>21.650723790687099</c:v>
                      </c:pt>
                      <c:pt idx="3130">
                        <c:v>21.657741391435799</c:v>
                      </c:pt>
                      <c:pt idx="3131">
                        <c:v>21.664758992184399</c:v>
                      </c:pt>
                      <c:pt idx="3132">
                        <c:v>21.671776592933099</c:v>
                      </c:pt>
                      <c:pt idx="3133">
                        <c:v>21.678794193681799</c:v>
                      </c:pt>
                      <c:pt idx="3134">
                        <c:v>21.6858117944304</c:v>
                      </c:pt>
                      <c:pt idx="3135">
                        <c:v>21.6928293951791</c:v>
                      </c:pt>
                      <c:pt idx="3136">
                        <c:v>21.6998469959278</c:v>
                      </c:pt>
                      <c:pt idx="3137">
                        <c:v>21.7068645966764</c:v>
                      </c:pt>
                      <c:pt idx="3138">
                        <c:v>21.7138821974251</c:v>
                      </c:pt>
                      <c:pt idx="3139">
                        <c:v>21.7208997981738</c:v>
                      </c:pt>
                      <c:pt idx="3140">
                        <c:v>21.727917398922401</c:v>
                      </c:pt>
                      <c:pt idx="3141">
                        <c:v>21.734934999671101</c:v>
                      </c:pt>
                      <c:pt idx="3142">
                        <c:v>21.7419526004198</c:v>
                      </c:pt>
                      <c:pt idx="3143">
                        <c:v>21.7489702011685</c:v>
                      </c:pt>
                      <c:pt idx="3144">
                        <c:v>21.755987801917101</c:v>
                      </c:pt>
                      <c:pt idx="3145">
                        <c:v>21.763005402665801</c:v>
                      </c:pt>
                      <c:pt idx="3146">
                        <c:v>21.770023003414501</c:v>
                      </c:pt>
                      <c:pt idx="3147">
                        <c:v>21.777040604163101</c:v>
                      </c:pt>
                      <c:pt idx="3148">
                        <c:v>21.784058204911801</c:v>
                      </c:pt>
                      <c:pt idx="3149">
                        <c:v>21.791075805660501</c:v>
                      </c:pt>
                      <c:pt idx="3150">
                        <c:v>21.798093406409102</c:v>
                      </c:pt>
                      <c:pt idx="3151">
                        <c:v>21.805111007157802</c:v>
                      </c:pt>
                      <c:pt idx="3152">
                        <c:v>21.812128607906502</c:v>
                      </c:pt>
                      <c:pt idx="3153">
                        <c:v>21.819146208655098</c:v>
                      </c:pt>
                      <c:pt idx="3154">
                        <c:v>21.826163809403798</c:v>
                      </c:pt>
                      <c:pt idx="3155">
                        <c:v>21.833181410152498</c:v>
                      </c:pt>
                      <c:pt idx="3156">
                        <c:v>21.840199010901198</c:v>
                      </c:pt>
                      <c:pt idx="3157">
                        <c:v>21.847216611649799</c:v>
                      </c:pt>
                      <c:pt idx="3158">
                        <c:v>21.854234212398499</c:v>
                      </c:pt>
                      <c:pt idx="3159">
                        <c:v>21.861251813147199</c:v>
                      </c:pt>
                      <c:pt idx="3160">
                        <c:v>21.868269413895799</c:v>
                      </c:pt>
                      <c:pt idx="3161">
                        <c:v>21.875287014644499</c:v>
                      </c:pt>
                      <c:pt idx="3162">
                        <c:v>21.882304615393199</c:v>
                      </c:pt>
                      <c:pt idx="3163">
                        <c:v>21.8893222161418</c:v>
                      </c:pt>
                      <c:pt idx="3164">
                        <c:v>21.896339816890499</c:v>
                      </c:pt>
                      <c:pt idx="3165">
                        <c:v>21.903357417639199</c:v>
                      </c:pt>
                      <c:pt idx="3166">
                        <c:v>21.9103750183878</c:v>
                      </c:pt>
                      <c:pt idx="3167">
                        <c:v>21.9173926191365</c:v>
                      </c:pt>
                      <c:pt idx="3168">
                        <c:v>21.9244102198852</c:v>
                      </c:pt>
                      <c:pt idx="3169">
                        <c:v>21.9314278206339</c:v>
                      </c:pt>
                      <c:pt idx="3170">
                        <c:v>21.9384454213825</c:v>
                      </c:pt>
                      <c:pt idx="3171">
                        <c:v>21.9454630221312</c:v>
                      </c:pt>
                      <c:pt idx="3172">
                        <c:v>21.9524806228799</c:v>
                      </c:pt>
                      <c:pt idx="3173">
                        <c:v>21.959498223628501</c:v>
                      </c:pt>
                      <c:pt idx="3174">
                        <c:v>21.966515824377201</c:v>
                      </c:pt>
                      <c:pt idx="3175">
                        <c:v>21.9735334251259</c:v>
                      </c:pt>
                      <c:pt idx="3176">
                        <c:v>21.980551025874501</c:v>
                      </c:pt>
                      <c:pt idx="3177">
                        <c:v>21.987568626623201</c:v>
                      </c:pt>
                      <c:pt idx="3178">
                        <c:v>21.994586227371901</c:v>
                      </c:pt>
                      <c:pt idx="3179">
                        <c:v>22.001603828120601</c:v>
                      </c:pt>
                      <c:pt idx="3180">
                        <c:v>22.008621428869201</c:v>
                      </c:pt>
                      <c:pt idx="3181">
                        <c:v>22.015639029617901</c:v>
                      </c:pt>
                      <c:pt idx="3182">
                        <c:v>22.022656630366601</c:v>
                      </c:pt>
                      <c:pt idx="3183">
                        <c:v>22.029674231115202</c:v>
                      </c:pt>
                      <c:pt idx="3184">
                        <c:v>22.036691831863902</c:v>
                      </c:pt>
                      <c:pt idx="3185">
                        <c:v>22.043709432612602</c:v>
                      </c:pt>
                      <c:pt idx="3186">
                        <c:v>22.050727033361198</c:v>
                      </c:pt>
                      <c:pt idx="3187">
                        <c:v>22.057744634109898</c:v>
                      </c:pt>
                      <c:pt idx="3188">
                        <c:v>22.064762234858598</c:v>
                      </c:pt>
                      <c:pt idx="3189">
                        <c:v>22.071779835607199</c:v>
                      </c:pt>
                      <c:pt idx="3190">
                        <c:v>22.078797436355899</c:v>
                      </c:pt>
                      <c:pt idx="3191">
                        <c:v>22.085815037104599</c:v>
                      </c:pt>
                      <c:pt idx="3192">
                        <c:v>22.092832637853199</c:v>
                      </c:pt>
                      <c:pt idx="3193">
                        <c:v>22.099850238601899</c:v>
                      </c:pt>
                      <c:pt idx="3194">
                        <c:v>22.106867839350599</c:v>
                      </c:pt>
                      <c:pt idx="3195">
                        <c:v>22.113885440099299</c:v>
                      </c:pt>
                      <c:pt idx="3196">
                        <c:v>22.120903040847899</c:v>
                      </c:pt>
                      <c:pt idx="3197">
                        <c:v>22.127920641596599</c:v>
                      </c:pt>
                      <c:pt idx="3198">
                        <c:v>22.134938242345299</c:v>
                      </c:pt>
                      <c:pt idx="3199">
                        <c:v>22.1419558430939</c:v>
                      </c:pt>
                      <c:pt idx="3200">
                        <c:v>22.1489734438426</c:v>
                      </c:pt>
                      <c:pt idx="3201">
                        <c:v>22.1559910445913</c:v>
                      </c:pt>
                      <c:pt idx="3202">
                        <c:v>22.1630086453399</c:v>
                      </c:pt>
                      <c:pt idx="3203">
                        <c:v>22.1700262460886</c:v>
                      </c:pt>
                      <c:pt idx="3204">
                        <c:v>22.1770438468373</c:v>
                      </c:pt>
                      <c:pt idx="3205">
                        <c:v>22.184061447585901</c:v>
                      </c:pt>
                      <c:pt idx="3206">
                        <c:v>22.191079048334601</c:v>
                      </c:pt>
                      <c:pt idx="3207">
                        <c:v>22.1980966490833</c:v>
                      </c:pt>
                      <c:pt idx="3208">
                        <c:v>22.205114249832</c:v>
                      </c:pt>
                      <c:pt idx="3209">
                        <c:v>22.212131850580601</c:v>
                      </c:pt>
                      <c:pt idx="3210">
                        <c:v>22.219149451329301</c:v>
                      </c:pt>
                      <c:pt idx="3211">
                        <c:v>22.226167052078001</c:v>
                      </c:pt>
                      <c:pt idx="3212">
                        <c:v>22.233184652826601</c:v>
                      </c:pt>
                      <c:pt idx="3213">
                        <c:v>22.240202253575301</c:v>
                      </c:pt>
                      <c:pt idx="3214">
                        <c:v>22.247219854324001</c:v>
                      </c:pt>
                      <c:pt idx="3215">
                        <c:v>22.254237455072602</c:v>
                      </c:pt>
                      <c:pt idx="3216">
                        <c:v>22.261255055821302</c:v>
                      </c:pt>
                      <c:pt idx="3217">
                        <c:v>22.268272656570002</c:v>
                      </c:pt>
                      <c:pt idx="3218">
                        <c:v>22.275290257318701</c:v>
                      </c:pt>
                      <c:pt idx="3219">
                        <c:v>22.282307858067298</c:v>
                      </c:pt>
                      <c:pt idx="3220">
                        <c:v>22.289325458815998</c:v>
                      </c:pt>
                      <c:pt idx="3221">
                        <c:v>22.296343059564698</c:v>
                      </c:pt>
                      <c:pt idx="3222">
                        <c:v>22.303360660313299</c:v>
                      </c:pt>
                      <c:pt idx="3223">
                        <c:v>22.310378261061999</c:v>
                      </c:pt>
                      <c:pt idx="3224">
                        <c:v>22.317395861810699</c:v>
                      </c:pt>
                      <c:pt idx="3225">
                        <c:v>22.324413462559299</c:v>
                      </c:pt>
                      <c:pt idx="3226">
                        <c:v>22.331431063307999</c:v>
                      </c:pt>
                      <c:pt idx="3227">
                        <c:v>22.338448664056699</c:v>
                      </c:pt>
                      <c:pt idx="3228">
                        <c:v>22.3454662648053</c:v>
                      </c:pt>
                      <c:pt idx="3229">
                        <c:v>22.352483865553999</c:v>
                      </c:pt>
                      <c:pt idx="3230">
                        <c:v>22.359501466302699</c:v>
                      </c:pt>
                      <c:pt idx="3231">
                        <c:v>22.366519067051399</c:v>
                      </c:pt>
                      <c:pt idx="3232">
                        <c:v>22.3735366678</c:v>
                      </c:pt>
                      <c:pt idx="3233">
                        <c:v>22.3805542685487</c:v>
                      </c:pt>
                      <c:pt idx="3234">
                        <c:v>22.3875718692974</c:v>
                      </c:pt>
                      <c:pt idx="3235">
                        <c:v>22.394589470046</c:v>
                      </c:pt>
                      <c:pt idx="3236">
                        <c:v>22.4016070707947</c:v>
                      </c:pt>
                      <c:pt idx="3237">
                        <c:v>22.4086246715434</c:v>
                      </c:pt>
                      <c:pt idx="3238">
                        <c:v>22.415642272292001</c:v>
                      </c:pt>
                      <c:pt idx="3239">
                        <c:v>22.422659873040701</c:v>
                      </c:pt>
                      <c:pt idx="3240">
                        <c:v>22.4296774737894</c:v>
                      </c:pt>
                      <c:pt idx="3241">
                        <c:v>22.4366950745381</c:v>
                      </c:pt>
                      <c:pt idx="3242">
                        <c:v>22.443712675286701</c:v>
                      </c:pt>
                      <c:pt idx="3243">
                        <c:v>22.450730276035401</c:v>
                      </c:pt>
                      <c:pt idx="3244">
                        <c:v>22.457747876784101</c:v>
                      </c:pt>
                      <c:pt idx="3245">
                        <c:v>22.464765477532701</c:v>
                      </c:pt>
                      <c:pt idx="3246">
                        <c:v>22.471783078281401</c:v>
                      </c:pt>
                      <c:pt idx="3247">
                        <c:v>22.478800679030101</c:v>
                      </c:pt>
                      <c:pt idx="3248">
                        <c:v>22.485818279778702</c:v>
                      </c:pt>
                      <c:pt idx="3249">
                        <c:v>22.492835880527402</c:v>
                      </c:pt>
                      <c:pt idx="3250">
                        <c:v>22.499853481276102</c:v>
                      </c:pt>
                      <c:pt idx="3251">
                        <c:v>22.506871082024698</c:v>
                      </c:pt>
                      <c:pt idx="3252">
                        <c:v>22.513888682773398</c:v>
                      </c:pt>
                      <c:pt idx="3253">
                        <c:v>22.520906283522098</c:v>
                      </c:pt>
                      <c:pt idx="3254">
                        <c:v>22.527923884270699</c:v>
                      </c:pt>
                      <c:pt idx="3255">
                        <c:v>22.534941485019399</c:v>
                      </c:pt>
                      <c:pt idx="3256">
                        <c:v>22.541959085768099</c:v>
                      </c:pt>
                      <c:pt idx="3257">
                        <c:v>22.548976686516799</c:v>
                      </c:pt>
                      <c:pt idx="3258">
                        <c:v>22.555994287265399</c:v>
                      </c:pt>
                      <c:pt idx="3259">
                        <c:v>22.563011888014099</c:v>
                      </c:pt>
                      <c:pt idx="3260">
                        <c:v>22.570029488762799</c:v>
                      </c:pt>
                      <c:pt idx="3261">
                        <c:v>22.577047089511399</c:v>
                      </c:pt>
                      <c:pt idx="3262">
                        <c:v>22.584064690260099</c:v>
                      </c:pt>
                      <c:pt idx="3263">
                        <c:v>22.591082291008799</c:v>
                      </c:pt>
                      <c:pt idx="3264">
                        <c:v>22.5980998917574</c:v>
                      </c:pt>
                      <c:pt idx="3265">
                        <c:v>22.6051174925061</c:v>
                      </c:pt>
                      <c:pt idx="3266">
                        <c:v>22.6121350932548</c:v>
                      </c:pt>
                      <c:pt idx="3267">
                        <c:v>22.6191526940034</c:v>
                      </c:pt>
                      <c:pt idx="3268">
                        <c:v>22.6261702947521</c:v>
                      </c:pt>
                      <c:pt idx="3269">
                        <c:v>22.6331878955008</c:v>
                      </c:pt>
                      <c:pt idx="3270">
                        <c:v>22.6402054962495</c:v>
                      </c:pt>
                      <c:pt idx="3271">
                        <c:v>22.647223096998101</c:v>
                      </c:pt>
                      <c:pt idx="3272">
                        <c:v>22.6542406977468</c:v>
                      </c:pt>
                      <c:pt idx="3273">
                        <c:v>22.6612582984955</c:v>
                      </c:pt>
                      <c:pt idx="3274">
                        <c:v>22.668275899244101</c:v>
                      </c:pt>
                      <c:pt idx="3275">
                        <c:v>22.675293499992801</c:v>
                      </c:pt>
                      <c:pt idx="3276">
                        <c:v>22.682311100741501</c:v>
                      </c:pt>
                      <c:pt idx="3277">
                        <c:v>22.689328701490101</c:v>
                      </c:pt>
                      <c:pt idx="3278">
                        <c:v>22.696346302238801</c:v>
                      </c:pt>
                      <c:pt idx="3279">
                        <c:v>22.703363902987501</c:v>
                      </c:pt>
                      <c:pt idx="3280">
                        <c:v>22.710381503736201</c:v>
                      </c:pt>
                      <c:pt idx="3281">
                        <c:v>22.717399104484802</c:v>
                      </c:pt>
                      <c:pt idx="3282">
                        <c:v>22.724416705233502</c:v>
                      </c:pt>
                      <c:pt idx="3283">
                        <c:v>22.731434305982201</c:v>
                      </c:pt>
                      <c:pt idx="3284">
                        <c:v>22.738451906730798</c:v>
                      </c:pt>
                      <c:pt idx="3285">
                        <c:v>22.745469507479498</c:v>
                      </c:pt>
                      <c:pt idx="3286">
                        <c:v>22.752487108228198</c:v>
                      </c:pt>
                      <c:pt idx="3287">
                        <c:v>22.759504708976799</c:v>
                      </c:pt>
                      <c:pt idx="3288">
                        <c:v>22.766522309725499</c:v>
                      </c:pt>
                      <c:pt idx="3289">
                        <c:v>22.773539910474199</c:v>
                      </c:pt>
                      <c:pt idx="3290">
                        <c:v>22.780557511222799</c:v>
                      </c:pt>
                      <c:pt idx="3291">
                        <c:v>22.787575111971499</c:v>
                      </c:pt>
                      <c:pt idx="3292">
                        <c:v>22.794592712720199</c:v>
                      </c:pt>
                      <c:pt idx="3293">
                        <c:v>22.801610313468899</c:v>
                      </c:pt>
                      <c:pt idx="3294">
                        <c:v>22.808627914217499</c:v>
                      </c:pt>
                      <c:pt idx="3295">
                        <c:v>22.815645514966199</c:v>
                      </c:pt>
                      <c:pt idx="3296">
                        <c:v>22.822663115714899</c:v>
                      </c:pt>
                      <c:pt idx="3297">
                        <c:v>22.8296807164635</c:v>
                      </c:pt>
                      <c:pt idx="3298">
                        <c:v>22.8366983172122</c:v>
                      </c:pt>
                      <c:pt idx="3299">
                        <c:v>22.8437159179609</c:v>
                      </c:pt>
                      <c:pt idx="3300">
                        <c:v>22.8507335187095</c:v>
                      </c:pt>
                      <c:pt idx="3301">
                        <c:v>22.8577511194582</c:v>
                      </c:pt>
                      <c:pt idx="3302">
                        <c:v>22.8647687202069</c:v>
                      </c:pt>
                      <c:pt idx="3303">
                        <c:v>22.871786320955501</c:v>
                      </c:pt>
                      <c:pt idx="3304">
                        <c:v>22.878803921704201</c:v>
                      </c:pt>
                      <c:pt idx="3305">
                        <c:v>22.8858215224529</c:v>
                      </c:pt>
                      <c:pt idx="3306">
                        <c:v>22.8928391232016</c:v>
                      </c:pt>
                      <c:pt idx="3307">
                        <c:v>22.899856723950201</c:v>
                      </c:pt>
                      <c:pt idx="3308">
                        <c:v>22.906874324698901</c:v>
                      </c:pt>
                      <c:pt idx="3309">
                        <c:v>22.913891925447601</c:v>
                      </c:pt>
                      <c:pt idx="3310">
                        <c:v>22.920909526196201</c:v>
                      </c:pt>
                      <c:pt idx="3311">
                        <c:v>22.927927126944901</c:v>
                      </c:pt>
                      <c:pt idx="3312">
                        <c:v>22.934944727693601</c:v>
                      </c:pt>
                      <c:pt idx="3313">
                        <c:v>22.941962328442202</c:v>
                      </c:pt>
                      <c:pt idx="3314">
                        <c:v>22.948979929190902</c:v>
                      </c:pt>
                      <c:pt idx="3315">
                        <c:v>22.955997529939602</c:v>
                      </c:pt>
                      <c:pt idx="3316">
                        <c:v>22.963015130688198</c:v>
                      </c:pt>
                      <c:pt idx="3317">
                        <c:v>22.970032731436898</c:v>
                      </c:pt>
                      <c:pt idx="3318">
                        <c:v>22.977050332185598</c:v>
                      </c:pt>
                      <c:pt idx="3319">
                        <c:v>22.984067932934298</c:v>
                      </c:pt>
                      <c:pt idx="3320">
                        <c:v>22.991085533682899</c:v>
                      </c:pt>
                      <c:pt idx="3321">
                        <c:v>22.998103134431599</c:v>
                      </c:pt>
                      <c:pt idx="3322">
                        <c:v>23.005120735180299</c:v>
                      </c:pt>
                      <c:pt idx="3323">
                        <c:v>23.012138335928899</c:v>
                      </c:pt>
                      <c:pt idx="3324">
                        <c:v>23.019155936677599</c:v>
                      </c:pt>
                      <c:pt idx="3325">
                        <c:v>23.026173537426299</c:v>
                      </c:pt>
                      <c:pt idx="3326">
                        <c:v>23.033191138174899</c:v>
                      </c:pt>
                      <c:pt idx="3327">
                        <c:v>23.040208738923599</c:v>
                      </c:pt>
                      <c:pt idx="3328">
                        <c:v>23.047226339672299</c:v>
                      </c:pt>
                      <c:pt idx="3329">
                        <c:v>23.054243940420999</c:v>
                      </c:pt>
                      <c:pt idx="3330">
                        <c:v>23.0612615411696</c:v>
                      </c:pt>
                      <c:pt idx="3331">
                        <c:v>23.0682791419183</c:v>
                      </c:pt>
                      <c:pt idx="3332">
                        <c:v>23.075296742667</c:v>
                      </c:pt>
                      <c:pt idx="3333">
                        <c:v>23.0823143434156</c:v>
                      </c:pt>
                      <c:pt idx="3334">
                        <c:v>23.0893319441643</c:v>
                      </c:pt>
                      <c:pt idx="3335">
                        <c:v>23.096349544913</c:v>
                      </c:pt>
                      <c:pt idx="3336">
                        <c:v>23.103367145661601</c:v>
                      </c:pt>
                      <c:pt idx="3337">
                        <c:v>23.1103847464103</c:v>
                      </c:pt>
                      <c:pt idx="3338">
                        <c:v>23.117402347159</c:v>
                      </c:pt>
                      <c:pt idx="3339">
                        <c:v>23.124419947907601</c:v>
                      </c:pt>
                      <c:pt idx="3340">
                        <c:v>23.131437548656301</c:v>
                      </c:pt>
                      <c:pt idx="3341">
                        <c:v>23.138455149405001</c:v>
                      </c:pt>
                      <c:pt idx="3342">
                        <c:v>23.145472750153701</c:v>
                      </c:pt>
                      <c:pt idx="3343">
                        <c:v>23.152490350902301</c:v>
                      </c:pt>
                      <c:pt idx="3344">
                        <c:v>23.159507951651001</c:v>
                      </c:pt>
                      <c:pt idx="3345">
                        <c:v>23.166525552399701</c:v>
                      </c:pt>
                      <c:pt idx="3346">
                        <c:v>23.173543153148302</c:v>
                      </c:pt>
                      <c:pt idx="3347">
                        <c:v>23.180560753897002</c:v>
                      </c:pt>
                      <c:pt idx="3348">
                        <c:v>23.187578354645701</c:v>
                      </c:pt>
                      <c:pt idx="3349">
                        <c:v>23.194595955394298</c:v>
                      </c:pt>
                      <c:pt idx="3350">
                        <c:v>23.201613556142998</c:v>
                      </c:pt>
                      <c:pt idx="3351">
                        <c:v>23.208631156891698</c:v>
                      </c:pt>
                      <c:pt idx="3352">
                        <c:v>23.215648757640299</c:v>
                      </c:pt>
                      <c:pt idx="3353">
                        <c:v>23.222666358388999</c:v>
                      </c:pt>
                      <c:pt idx="3354">
                        <c:v>23.229683959137699</c:v>
                      </c:pt>
                      <c:pt idx="3355">
                        <c:v>23.236701559886399</c:v>
                      </c:pt>
                      <c:pt idx="3356">
                        <c:v>23.243719160634999</c:v>
                      </c:pt>
                      <c:pt idx="3357">
                        <c:v>23.250736761383699</c:v>
                      </c:pt>
                      <c:pt idx="3358">
                        <c:v>23.257754362132399</c:v>
                      </c:pt>
                      <c:pt idx="3359">
                        <c:v>23.264771962880999</c:v>
                      </c:pt>
                      <c:pt idx="3360">
                        <c:v>23.271789563629699</c:v>
                      </c:pt>
                      <c:pt idx="3361">
                        <c:v>23.278807164378399</c:v>
                      </c:pt>
                      <c:pt idx="3362">
                        <c:v>23.285824765127</c:v>
                      </c:pt>
                      <c:pt idx="3363">
                        <c:v>23.2928423658757</c:v>
                      </c:pt>
                      <c:pt idx="3364">
                        <c:v>23.2998599666244</c:v>
                      </c:pt>
                      <c:pt idx="3365">
                        <c:v>23.306877567373</c:v>
                      </c:pt>
                      <c:pt idx="3366">
                        <c:v>23.3138951681217</c:v>
                      </c:pt>
                      <c:pt idx="3367">
                        <c:v>23.3209127688704</c:v>
                      </c:pt>
                      <c:pt idx="3368">
                        <c:v>23.3279303696191</c:v>
                      </c:pt>
                      <c:pt idx="3369">
                        <c:v>23.334947970367701</c:v>
                      </c:pt>
                      <c:pt idx="3370">
                        <c:v>23.3419655711164</c:v>
                      </c:pt>
                      <c:pt idx="3371">
                        <c:v>23.3489831718651</c:v>
                      </c:pt>
                      <c:pt idx="3372">
                        <c:v>23.356000772613701</c:v>
                      </c:pt>
                      <c:pt idx="3373">
                        <c:v>23.363018373362401</c:v>
                      </c:pt>
                      <c:pt idx="3374">
                        <c:v>23.370035974111101</c:v>
                      </c:pt>
                      <c:pt idx="3375">
                        <c:v>23.377053574859701</c:v>
                      </c:pt>
                      <c:pt idx="3376">
                        <c:v>23.384071175608401</c:v>
                      </c:pt>
                      <c:pt idx="3377">
                        <c:v>23.391088776357101</c:v>
                      </c:pt>
                      <c:pt idx="3378">
                        <c:v>23.398106377105702</c:v>
                      </c:pt>
                      <c:pt idx="3379">
                        <c:v>23.405123977854402</c:v>
                      </c:pt>
                      <c:pt idx="3380">
                        <c:v>23.412141578603102</c:v>
                      </c:pt>
                      <c:pt idx="3381">
                        <c:v>23.419159179351801</c:v>
                      </c:pt>
                      <c:pt idx="3382">
                        <c:v>23.426176780100398</c:v>
                      </c:pt>
                      <c:pt idx="3383">
                        <c:v>23.433194380849098</c:v>
                      </c:pt>
                      <c:pt idx="3384">
                        <c:v>23.440211981597798</c:v>
                      </c:pt>
                      <c:pt idx="3385">
                        <c:v>23.447229582346399</c:v>
                      </c:pt>
                      <c:pt idx="3386">
                        <c:v>23.454247183095099</c:v>
                      </c:pt>
                      <c:pt idx="3387">
                        <c:v>23.461264783843799</c:v>
                      </c:pt>
                      <c:pt idx="3388">
                        <c:v>23.468282384592399</c:v>
                      </c:pt>
                      <c:pt idx="3389">
                        <c:v>23.475299985341099</c:v>
                      </c:pt>
                      <c:pt idx="3390">
                        <c:v>23.482317586089799</c:v>
                      </c:pt>
                      <c:pt idx="3391">
                        <c:v>23.489335186838499</c:v>
                      </c:pt>
                      <c:pt idx="3392">
                        <c:v>23.496352787587099</c:v>
                      </c:pt>
                      <c:pt idx="3393">
                        <c:v>23.503370388335799</c:v>
                      </c:pt>
                      <c:pt idx="3394">
                        <c:v>23.510387989084499</c:v>
                      </c:pt>
                      <c:pt idx="3395">
                        <c:v>23.5174055898331</c:v>
                      </c:pt>
                      <c:pt idx="3396">
                        <c:v>23.5244231905818</c:v>
                      </c:pt>
                      <c:pt idx="3397">
                        <c:v>23.5314407913305</c:v>
                      </c:pt>
                      <c:pt idx="3398">
                        <c:v>23.5384583920791</c:v>
                      </c:pt>
                      <c:pt idx="3399">
                        <c:v>23.5454759928278</c:v>
                      </c:pt>
                      <c:pt idx="3400">
                        <c:v>23.5524935935765</c:v>
                      </c:pt>
                      <c:pt idx="3401">
                        <c:v>23.559511194325101</c:v>
                      </c:pt>
                      <c:pt idx="3402">
                        <c:v>23.5665287950738</c:v>
                      </c:pt>
                      <c:pt idx="3403">
                        <c:v>23.5735463958225</c:v>
                      </c:pt>
                      <c:pt idx="3404">
                        <c:v>23.5805639965712</c:v>
                      </c:pt>
                      <c:pt idx="3405">
                        <c:v>23.587581597319801</c:v>
                      </c:pt>
                      <c:pt idx="3406">
                        <c:v>23.594599198068501</c:v>
                      </c:pt>
                      <c:pt idx="3407">
                        <c:v>23.601616798817201</c:v>
                      </c:pt>
                      <c:pt idx="3408">
                        <c:v>23.608634399565801</c:v>
                      </c:pt>
                      <c:pt idx="3409">
                        <c:v>23.615652000314501</c:v>
                      </c:pt>
                      <c:pt idx="3410">
                        <c:v>23.622669601063201</c:v>
                      </c:pt>
                      <c:pt idx="3411">
                        <c:v>23.629687201811802</c:v>
                      </c:pt>
                      <c:pt idx="3412">
                        <c:v>23.636704802560502</c:v>
                      </c:pt>
                      <c:pt idx="3413">
                        <c:v>23.643722403309201</c:v>
                      </c:pt>
                      <c:pt idx="3414">
                        <c:v>23.650740004057798</c:v>
                      </c:pt>
                      <c:pt idx="3415">
                        <c:v>23.657757604806498</c:v>
                      </c:pt>
                      <c:pt idx="3416">
                        <c:v>23.664775205555198</c:v>
                      </c:pt>
                      <c:pt idx="3417">
                        <c:v>23.671792806303898</c:v>
                      </c:pt>
                      <c:pt idx="3418">
                        <c:v>23.678810407052499</c:v>
                      </c:pt>
                      <c:pt idx="3419">
                        <c:v>23.685828007801199</c:v>
                      </c:pt>
                      <c:pt idx="3420">
                        <c:v>23.692845608549899</c:v>
                      </c:pt>
                      <c:pt idx="3421">
                        <c:v>23.699863209298499</c:v>
                      </c:pt>
                      <c:pt idx="3422">
                        <c:v>23.706880810047199</c:v>
                      </c:pt>
                      <c:pt idx="3423">
                        <c:v>23.713898410795899</c:v>
                      </c:pt>
                      <c:pt idx="3424">
                        <c:v>23.720916011544499</c:v>
                      </c:pt>
                      <c:pt idx="3425">
                        <c:v>23.727933612293199</c:v>
                      </c:pt>
                      <c:pt idx="3426">
                        <c:v>23.734951213041899</c:v>
                      </c:pt>
                      <c:pt idx="3427">
                        <c:v>23.741968813790599</c:v>
                      </c:pt>
                      <c:pt idx="3428">
                        <c:v>23.7489864145392</c:v>
                      </c:pt>
                      <c:pt idx="3429">
                        <c:v>23.7560040152879</c:v>
                      </c:pt>
                      <c:pt idx="3430">
                        <c:v>23.7630216160366</c:v>
                      </c:pt>
                      <c:pt idx="3431">
                        <c:v>23.7700392167852</c:v>
                      </c:pt>
                      <c:pt idx="3432">
                        <c:v>23.7770568175339</c:v>
                      </c:pt>
                      <c:pt idx="3433">
                        <c:v>23.7840744182826</c:v>
                      </c:pt>
                      <c:pt idx="3434">
                        <c:v>23.791092019031201</c:v>
                      </c:pt>
                      <c:pt idx="3435">
                        <c:v>23.7981096197799</c:v>
                      </c:pt>
                      <c:pt idx="3436">
                        <c:v>23.8051272205286</c:v>
                      </c:pt>
                      <c:pt idx="3437">
                        <c:v>23.812144821277201</c:v>
                      </c:pt>
                      <c:pt idx="3438">
                        <c:v>23.819162422025901</c:v>
                      </c:pt>
                      <c:pt idx="3439">
                        <c:v>23.826180022774601</c:v>
                      </c:pt>
                      <c:pt idx="3440">
                        <c:v>23.833197623523301</c:v>
                      </c:pt>
                      <c:pt idx="3441">
                        <c:v>23.840215224271901</c:v>
                      </c:pt>
                      <c:pt idx="3442">
                        <c:v>23.847232825020601</c:v>
                      </c:pt>
                      <c:pt idx="3443">
                        <c:v>23.854250425769301</c:v>
                      </c:pt>
                      <c:pt idx="3444">
                        <c:v>23.861268026517902</c:v>
                      </c:pt>
                      <c:pt idx="3445">
                        <c:v>23.868285627266602</c:v>
                      </c:pt>
                      <c:pt idx="3446">
                        <c:v>23.875303228015301</c:v>
                      </c:pt>
                      <c:pt idx="3447">
                        <c:v>23.882320828763898</c:v>
                      </c:pt>
                      <c:pt idx="3448">
                        <c:v>23.889338429512598</c:v>
                      </c:pt>
                      <c:pt idx="3449">
                        <c:v>23.896356030261298</c:v>
                      </c:pt>
                      <c:pt idx="3450">
                        <c:v>23.903373631009899</c:v>
                      </c:pt>
                      <c:pt idx="3451">
                        <c:v>23.910391231758599</c:v>
                      </c:pt>
                      <c:pt idx="3452">
                        <c:v>23.917408832507299</c:v>
                      </c:pt>
                      <c:pt idx="3453">
                        <c:v>23.924426433255999</c:v>
                      </c:pt>
                      <c:pt idx="3454">
                        <c:v>23.931444034004599</c:v>
                      </c:pt>
                      <c:pt idx="3455">
                        <c:v>23.938461634753299</c:v>
                      </c:pt>
                      <c:pt idx="3456">
                        <c:v>23.945479235501999</c:v>
                      </c:pt>
                      <c:pt idx="3457">
                        <c:v>23.952496836250599</c:v>
                      </c:pt>
                      <c:pt idx="3458">
                        <c:v>23.959514436999299</c:v>
                      </c:pt>
                      <c:pt idx="3459">
                        <c:v>23.966532037747999</c:v>
                      </c:pt>
                      <c:pt idx="3460">
                        <c:v>23.9735496384966</c:v>
                      </c:pt>
                      <c:pt idx="3461">
                        <c:v>23.9805672392453</c:v>
                      </c:pt>
                      <c:pt idx="3462">
                        <c:v>23.987584839994</c:v>
                      </c:pt>
                      <c:pt idx="3463">
                        <c:v>23.9946024407426</c:v>
                      </c:pt>
                      <c:pt idx="3464">
                        <c:v>24.0016200414913</c:v>
                      </c:pt>
                      <c:pt idx="3465">
                        <c:v>24.00863764224</c:v>
                      </c:pt>
                      <c:pt idx="3466">
                        <c:v>24.0156552429887</c:v>
                      </c:pt>
                      <c:pt idx="3467">
                        <c:v>24.0226728437373</c:v>
                      </c:pt>
                      <c:pt idx="3468">
                        <c:v>24.029690444486</c:v>
                      </c:pt>
                      <c:pt idx="3469">
                        <c:v>24.0367080452347</c:v>
                      </c:pt>
                      <c:pt idx="3470">
                        <c:v>24.043725645983301</c:v>
                      </c:pt>
                      <c:pt idx="3471">
                        <c:v>24.050743246732001</c:v>
                      </c:pt>
                      <c:pt idx="3472">
                        <c:v>24.057760847480701</c:v>
                      </c:pt>
                      <c:pt idx="3473">
                        <c:v>24.064778448229301</c:v>
                      </c:pt>
                      <c:pt idx="3474">
                        <c:v>24.071796048978001</c:v>
                      </c:pt>
                      <c:pt idx="3475">
                        <c:v>24.078813649726701</c:v>
                      </c:pt>
                      <c:pt idx="3476">
                        <c:v>24.085831250475302</c:v>
                      </c:pt>
                      <c:pt idx="3477">
                        <c:v>24.092848851224002</c:v>
                      </c:pt>
                      <c:pt idx="3478">
                        <c:v>24.099866451972701</c:v>
                      </c:pt>
                      <c:pt idx="3479">
                        <c:v>24.106884052721401</c:v>
                      </c:pt>
                      <c:pt idx="3480">
                        <c:v>24.113901653469998</c:v>
                      </c:pt>
                      <c:pt idx="3481">
                        <c:v>24.120919254218698</c:v>
                      </c:pt>
                      <c:pt idx="3482">
                        <c:v>24.127936854967398</c:v>
                      </c:pt>
                      <c:pt idx="3483">
                        <c:v>24.134954455715999</c:v>
                      </c:pt>
                      <c:pt idx="3484">
                        <c:v>24.141972056464699</c:v>
                      </c:pt>
                      <c:pt idx="3485">
                        <c:v>24.148989657213399</c:v>
                      </c:pt>
                      <c:pt idx="3486">
                        <c:v>24.156007257961999</c:v>
                      </c:pt>
                      <c:pt idx="3487">
                        <c:v>24.163024858710699</c:v>
                      </c:pt>
                      <c:pt idx="3488">
                        <c:v>24.170042459459399</c:v>
                      </c:pt>
                      <c:pt idx="3489">
                        <c:v>24.177060060207999</c:v>
                      </c:pt>
                      <c:pt idx="3490">
                        <c:v>24.184077660956699</c:v>
                      </c:pt>
                      <c:pt idx="3491">
                        <c:v>24.191095261705399</c:v>
                      </c:pt>
                      <c:pt idx="3492">
                        <c:v>24.198112862454099</c:v>
                      </c:pt>
                      <c:pt idx="3493">
                        <c:v>24.2051304632027</c:v>
                      </c:pt>
                      <c:pt idx="3494">
                        <c:v>24.2121480639514</c:v>
                      </c:pt>
                      <c:pt idx="3495">
                        <c:v>24.2191656647001</c:v>
                      </c:pt>
                      <c:pt idx="3496">
                        <c:v>24.2261832654487</c:v>
                      </c:pt>
                      <c:pt idx="3497">
                        <c:v>24.2332008661974</c:v>
                      </c:pt>
                      <c:pt idx="3498">
                        <c:v>24.2402184669461</c:v>
                      </c:pt>
                      <c:pt idx="3499">
                        <c:v>24.247236067694701</c:v>
                      </c:pt>
                      <c:pt idx="3500">
                        <c:v>24.2542536684434</c:v>
                      </c:pt>
                      <c:pt idx="3501">
                        <c:v>24.2612712691921</c:v>
                      </c:pt>
                      <c:pt idx="3502">
                        <c:v>24.2682888699408</c:v>
                      </c:pt>
                      <c:pt idx="3503">
                        <c:v>24.275306470689401</c:v>
                      </c:pt>
                      <c:pt idx="3504">
                        <c:v>24.282324071438101</c:v>
                      </c:pt>
                      <c:pt idx="3505">
                        <c:v>24.289341672186801</c:v>
                      </c:pt>
                      <c:pt idx="3506">
                        <c:v>24.296359272935401</c:v>
                      </c:pt>
                      <c:pt idx="3507">
                        <c:v>24.303376873684101</c:v>
                      </c:pt>
                      <c:pt idx="3508">
                        <c:v>24.310394474432801</c:v>
                      </c:pt>
                      <c:pt idx="3509">
                        <c:v>24.317412075181402</c:v>
                      </c:pt>
                      <c:pt idx="3510">
                        <c:v>24.324429675930102</c:v>
                      </c:pt>
                      <c:pt idx="3511">
                        <c:v>24.331447276678801</c:v>
                      </c:pt>
                      <c:pt idx="3512">
                        <c:v>24.338464877427398</c:v>
                      </c:pt>
                      <c:pt idx="3513">
                        <c:v>24.345482478176098</c:v>
                      </c:pt>
                      <c:pt idx="3514">
                        <c:v>24.352500078924798</c:v>
                      </c:pt>
                      <c:pt idx="3515">
                        <c:v>24.359517679673498</c:v>
                      </c:pt>
                      <c:pt idx="3516">
                        <c:v>24.366535280422099</c:v>
                      </c:pt>
                      <c:pt idx="3517">
                        <c:v>24.373552881170799</c:v>
                      </c:pt>
                      <c:pt idx="3518">
                        <c:v>24.380570481919499</c:v>
                      </c:pt>
                      <c:pt idx="3519">
                        <c:v>24.387588082668099</c:v>
                      </c:pt>
                      <c:pt idx="3520">
                        <c:v>24.394605683416799</c:v>
                      </c:pt>
                      <c:pt idx="3521">
                        <c:v>24.401623284165499</c:v>
                      </c:pt>
                      <c:pt idx="3522">
                        <c:v>24.408640884914099</c:v>
                      </c:pt>
                      <c:pt idx="3523">
                        <c:v>24.415658485662799</c:v>
                      </c:pt>
                      <c:pt idx="3524">
                        <c:v>24.422676086411499</c:v>
                      </c:pt>
                      <c:pt idx="3525">
                        <c:v>24.4296936871601</c:v>
                      </c:pt>
                      <c:pt idx="3526">
                        <c:v>24.4367112879088</c:v>
                      </c:pt>
                      <c:pt idx="3527">
                        <c:v>24.4437288886575</c:v>
                      </c:pt>
                      <c:pt idx="3528">
                        <c:v>24.4507464894062</c:v>
                      </c:pt>
                      <c:pt idx="3529">
                        <c:v>24.4577640901548</c:v>
                      </c:pt>
                      <c:pt idx="3530">
                        <c:v>24.4647816909035</c:v>
                      </c:pt>
                      <c:pt idx="3531">
                        <c:v>24.4717992916522</c:v>
                      </c:pt>
                      <c:pt idx="3532">
                        <c:v>24.4788168924008</c:v>
                      </c:pt>
                      <c:pt idx="3533">
                        <c:v>24.4858344931495</c:v>
                      </c:pt>
                      <c:pt idx="3534">
                        <c:v>24.4928520938982</c:v>
                      </c:pt>
                      <c:pt idx="3535">
                        <c:v>24.499869694646801</c:v>
                      </c:pt>
                      <c:pt idx="3536">
                        <c:v>24.506887295395501</c:v>
                      </c:pt>
                      <c:pt idx="3537">
                        <c:v>24.513904896144201</c:v>
                      </c:pt>
                      <c:pt idx="3538">
                        <c:v>24.520922496892801</c:v>
                      </c:pt>
                      <c:pt idx="3539">
                        <c:v>24.527940097641501</c:v>
                      </c:pt>
                      <c:pt idx="3540">
                        <c:v>24.534957698390201</c:v>
                      </c:pt>
                      <c:pt idx="3541">
                        <c:v>24.541975299138901</c:v>
                      </c:pt>
                      <c:pt idx="3542">
                        <c:v>24.548992899887502</c:v>
                      </c:pt>
                      <c:pt idx="3543">
                        <c:v>24.556010500636201</c:v>
                      </c:pt>
                      <c:pt idx="3544">
                        <c:v>24.563028101384901</c:v>
                      </c:pt>
                      <c:pt idx="3545">
                        <c:v>24.570045702133498</c:v>
                      </c:pt>
                      <c:pt idx="3546">
                        <c:v>24.577063302882198</c:v>
                      </c:pt>
                      <c:pt idx="3547">
                        <c:v>24.584080903630898</c:v>
                      </c:pt>
                      <c:pt idx="3548">
                        <c:v>24.591098504379499</c:v>
                      </c:pt>
                      <c:pt idx="3549">
                        <c:v>24.598116105128199</c:v>
                      </c:pt>
                      <c:pt idx="3550">
                        <c:v>24.605133705876899</c:v>
                      </c:pt>
                      <c:pt idx="3551">
                        <c:v>24.612151306625499</c:v>
                      </c:pt>
                      <c:pt idx="3552">
                        <c:v>24.619168907374199</c:v>
                      </c:pt>
                      <c:pt idx="3553">
                        <c:v>24.626186508122899</c:v>
                      </c:pt>
                      <c:pt idx="3554">
                        <c:v>24.633204108871599</c:v>
                      </c:pt>
                      <c:pt idx="3555">
                        <c:v>24.640221709620199</c:v>
                      </c:pt>
                      <c:pt idx="3556">
                        <c:v>24.647239310368899</c:v>
                      </c:pt>
                      <c:pt idx="3557">
                        <c:v>24.654256911117599</c:v>
                      </c:pt>
                      <c:pt idx="3558">
                        <c:v>24.6612745118662</c:v>
                      </c:pt>
                      <c:pt idx="3559">
                        <c:v>24.6682921126149</c:v>
                      </c:pt>
                      <c:pt idx="3560">
                        <c:v>24.6753097133636</c:v>
                      </c:pt>
                      <c:pt idx="3561">
                        <c:v>24.6823273141122</c:v>
                      </c:pt>
                      <c:pt idx="3562">
                        <c:v>24.6893449148609</c:v>
                      </c:pt>
                      <c:pt idx="3563">
                        <c:v>24.6963625156096</c:v>
                      </c:pt>
                      <c:pt idx="3564">
                        <c:v>24.703380116358201</c:v>
                      </c:pt>
                      <c:pt idx="3565">
                        <c:v>24.7103977171069</c:v>
                      </c:pt>
                      <c:pt idx="3566">
                        <c:v>24.7174153178556</c:v>
                      </c:pt>
                      <c:pt idx="3567">
                        <c:v>24.7244329186043</c:v>
                      </c:pt>
                      <c:pt idx="3568">
                        <c:v>24.731450519352901</c:v>
                      </c:pt>
                      <c:pt idx="3569">
                        <c:v>24.738468120101601</c:v>
                      </c:pt>
                      <c:pt idx="3570">
                        <c:v>24.745485720850301</c:v>
                      </c:pt>
                      <c:pt idx="3571">
                        <c:v>24.752503321598901</c:v>
                      </c:pt>
                      <c:pt idx="3572">
                        <c:v>24.759520922347601</c:v>
                      </c:pt>
                      <c:pt idx="3573">
                        <c:v>24.766538523096301</c:v>
                      </c:pt>
                      <c:pt idx="3574">
                        <c:v>24.773556123844902</c:v>
                      </c:pt>
                      <c:pt idx="3575">
                        <c:v>24.780573724593602</c:v>
                      </c:pt>
                      <c:pt idx="3576">
                        <c:v>24.787591325342301</c:v>
                      </c:pt>
                      <c:pt idx="3577">
                        <c:v>24.794608926091001</c:v>
                      </c:pt>
                      <c:pt idx="3578">
                        <c:v>24.801626526839598</c:v>
                      </c:pt>
                      <c:pt idx="3579">
                        <c:v>24.808644127588298</c:v>
                      </c:pt>
                      <c:pt idx="3580">
                        <c:v>24.815661728336998</c:v>
                      </c:pt>
                      <c:pt idx="3581">
                        <c:v>24.822679329085599</c:v>
                      </c:pt>
                      <c:pt idx="3582">
                        <c:v>24.829696929834299</c:v>
                      </c:pt>
                      <c:pt idx="3583">
                        <c:v>24.836714530582999</c:v>
                      </c:pt>
                      <c:pt idx="3584">
                        <c:v>24.843732131331599</c:v>
                      </c:pt>
                      <c:pt idx="3585">
                        <c:v>24.850749732080299</c:v>
                      </c:pt>
                      <c:pt idx="3586">
                        <c:v>24.857767332828999</c:v>
                      </c:pt>
                      <c:pt idx="3587">
                        <c:v>24.864784933577599</c:v>
                      </c:pt>
                      <c:pt idx="3588">
                        <c:v>24.871802534326299</c:v>
                      </c:pt>
                      <c:pt idx="3589">
                        <c:v>24.878820135074999</c:v>
                      </c:pt>
                      <c:pt idx="3590">
                        <c:v>24.885837735823699</c:v>
                      </c:pt>
                      <c:pt idx="3591">
                        <c:v>24.8928553365723</c:v>
                      </c:pt>
                      <c:pt idx="3592">
                        <c:v>24.899872937321</c:v>
                      </c:pt>
                      <c:pt idx="3593">
                        <c:v>24.9068905380697</c:v>
                      </c:pt>
                      <c:pt idx="3594">
                        <c:v>24.9139081388183</c:v>
                      </c:pt>
                      <c:pt idx="3595">
                        <c:v>24.920925739567</c:v>
                      </c:pt>
                      <c:pt idx="3596">
                        <c:v>24.9279433403157</c:v>
                      </c:pt>
                      <c:pt idx="3597">
                        <c:v>24.9349609410643</c:v>
                      </c:pt>
                      <c:pt idx="3598">
                        <c:v>24.941978541813</c:v>
                      </c:pt>
                      <c:pt idx="3599">
                        <c:v>24.9489961425617</c:v>
                      </c:pt>
                      <c:pt idx="3600">
                        <c:v>24.9560137433104</c:v>
                      </c:pt>
                      <c:pt idx="3601">
                        <c:v>24.963031344059001</c:v>
                      </c:pt>
                      <c:pt idx="3602">
                        <c:v>24.970048944807701</c:v>
                      </c:pt>
                      <c:pt idx="3603">
                        <c:v>24.977066545556401</c:v>
                      </c:pt>
                      <c:pt idx="3604">
                        <c:v>24.984084146305001</c:v>
                      </c:pt>
                      <c:pt idx="3605">
                        <c:v>24.991101747053701</c:v>
                      </c:pt>
                      <c:pt idx="3606">
                        <c:v>24.998119347802401</c:v>
                      </c:pt>
                      <c:pt idx="3607">
                        <c:v>25.005136948551002</c:v>
                      </c:pt>
                      <c:pt idx="3608">
                        <c:v>25.012154549299702</c:v>
                      </c:pt>
                      <c:pt idx="3609">
                        <c:v>25.019172150048401</c:v>
                      </c:pt>
                      <c:pt idx="3610">
                        <c:v>25.026189750796998</c:v>
                      </c:pt>
                      <c:pt idx="3611">
                        <c:v>25.033207351545698</c:v>
                      </c:pt>
                      <c:pt idx="3612">
                        <c:v>25.040224952294398</c:v>
                      </c:pt>
                      <c:pt idx="3613">
                        <c:v>25.047242553042999</c:v>
                      </c:pt>
                      <c:pt idx="3614">
                        <c:v>25.054260153791699</c:v>
                      </c:pt>
                      <c:pt idx="3615">
                        <c:v>25.061277754540399</c:v>
                      </c:pt>
                      <c:pt idx="3616">
                        <c:v>25.068295355289099</c:v>
                      </c:pt>
                      <c:pt idx="3617">
                        <c:v>25.075312956037699</c:v>
                      </c:pt>
                      <c:pt idx="3618">
                        <c:v>25.082330556786399</c:v>
                      </c:pt>
                      <c:pt idx="3619">
                        <c:v>25.089348157535099</c:v>
                      </c:pt>
                      <c:pt idx="3620">
                        <c:v>25.096365758283699</c:v>
                      </c:pt>
                      <c:pt idx="3621">
                        <c:v>25.103383359032399</c:v>
                      </c:pt>
                      <c:pt idx="3622">
                        <c:v>25.110400959781099</c:v>
                      </c:pt>
                      <c:pt idx="3623">
                        <c:v>25.1174185605297</c:v>
                      </c:pt>
                      <c:pt idx="3624">
                        <c:v>25.1244361612784</c:v>
                      </c:pt>
                      <c:pt idx="3625">
                        <c:v>25.1314537620271</c:v>
                      </c:pt>
                      <c:pt idx="3626">
                        <c:v>25.1384713627758</c:v>
                      </c:pt>
                      <c:pt idx="3627">
                        <c:v>25.1454889635244</c:v>
                      </c:pt>
                      <c:pt idx="3628">
                        <c:v>25.1525065642731</c:v>
                      </c:pt>
                      <c:pt idx="3629">
                        <c:v>25.1595241650218</c:v>
                      </c:pt>
                      <c:pt idx="3630">
                        <c:v>25.1665417657704</c:v>
                      </c:pt>
                      <c:pt idx="3631">
                        <c:v>25.1735593665191</c:v>
                      </c:pt>
                      <c:pt idx="3632">
                        <c:v>25.1805769672678</c:v>
                      </c:pt>
                      <c:pt idx="3633">
                        <c:v>25.187594568016401</c:v>
                      </c:pt>
                      <c:pt idx="3634">
                        <c:v>25.194612168765101</c:v>
                      </c:pt>
                      <c:pt idx="3635">
                        <c:v>25.201629769513801</c:v>
                      </c:pt>
                      <c:pt idx="3636">
                        <c:v>25.208647370262401</c:v>
                      </c:pt>
                      <c:pt idx="3637">
                        <c:v>25.215664971011101</c:v>
                      </c:pt>
                      <c:pt idx="3638">
                        <c:v>25.222682571759801</c:v>
                      </c:pt>
                      <c:pt idx="3639">
                        <c:v>25.229700172508501</c:v>
                      </c:pt>
                      <c:pt idx="3640">
                        <c:v>25.236717773257102</c:v>
                      </c:pt>
                      <c:pt idx="3641">
                        <c:v>25.243735374005801</c:v>
                      </c:pt>
                      <c:pt idx="3642">
                        <c:v>25.250752974754501</c:v>
                      </c:pt>
                      <c:pt idx="3643">
                        <c:v>25.257770575503098</c:v>
                      </c:pt>
                      <c:pt idx="3644">
                        <c:v>25.264788176251798</c:v>
                      </c:pt>
                      <c:pt idx="3645">
                        <c:v>25.271805777000498</c:v>
                      </c:pt>
                      <c:pt idx="3646">
                        <c:v>25.278823377749099</c:v>
                      </c:pt>
                      <c:pt idx="3647">
                        <c:v>25.285840978497799</c:v>
                      </c:pt>
                      <c:pt idx="3648">
                        <c:v>25.292858579246499</c:v>
                      </c:pt>
                      <c:pt idx="3649">
                        <c:v>25.299876179995099</c:v>
                      </c:pt>
                      <c:pt idx="3650">
                        <c:v>25.306893780743799</c:v>
                      </c:pt>
                      <c:pt idx="3651">
                        <c:v>25.313911381492499</c:v>
                      </c:pt>
                      <c:pt idx="3652">
                        <c:v>25.320928982241199</c:v>
                      </c:pt>
                      <c:pt idx="3653">
                        <c:v>25.327946582989799</c:v>
                      </c:pt>
                      <c:pt idx="3654">
                        <c:v>25.334964183738499</c:v>
                      </c:pt>
                      <c:pt idx="3655">
                        <c:v>25.341981784487199</c:v>
                      </c:pt>
                      <c:pt idx="3656">
                        <c:v>25.3489993852358</c:v>
                      </c:pt>
                      <c:pt idx="3657">
                        <c:v>25.3560169859845</c:v>
                      </c:pt>
                      <c:pt idx="3658">
                        <c:v>25.3630345867332</c:v>
                      </c:pt>
                      <c:pt idx="3659">
                        <c:v>25.3700521874818</c:v>
                      </c:pt>
                      <c:pt idx="3660">
                        <c:v>25.3770697882305</c:v>
                      </c:pt>
                      <c:pt idx="3661">
                        <c:v>25.3840873889792</c:v>
                      </c:pt>
                      <c:pt idx="3662">
                        <c:v>25.391104989727801</c:v>
                      </c:pt>
                      <c:pt idx="3663">
                        <c:v>25.3981225904765</c:v>
                      </c:pt>
                      <c:pt idx="3664">
                        <c:v>25.4051401912252</c:v>
                      </c:pt>
                      <c:pt idx="3665">
                        <c:v>25.4121577919739</c:v>
                      </c:pt>
                      <c:pt idx="3666">
                        <c:v>25.419175392722501</c:v>
                      </c:pt>
                      <c:pt idx="3667">
                        <c:v>25.426192993471201</c:v>
                      </c:pt>
                      <c:pt idx="3668">
                        <c:v>25.433210594219901</c:v>
                      </c:pt>
                      <c:pt idx="3669">
                        <c:v>25.440228194968501</c:v>
                      </c:pt>
                      <c:pt idx="3670">
                        <c:v>25.447245795717201</c:v>
                      </c:pt>
                      <c:pt idx="3671">
                        <c:v>25.454263396465901</c:v>
                      </c:pt>
                      <c:pt idx="3672">
                        <c:v>25.461280997214502</c:v>
                      </c:pt>
                      <c:pt idx="3673">
                        <c:v>25.468298597963202</c:v>
                      </c:pt>
                      <c:pt idx="3674">
                        <c:v>25.475316198711901</c:v>
                      </c:pt>
                      <c:pt idx="3675">
                        <c:v>25.482333799460601</c:v>
                      </c:pt>
                      <c:pt idx="3676">
                        <c:v>25.489351400209198</c:v>
                      </c:pt>
                      <c:pt idx="3677">
                        <c:v>25.496369000957898</c:v>
                      </c:pt>
                      <c:pt idx="3678">
                        <c:v>25.503386601706602</c:v>
                      </c:pt>
                      <c:pt idx="3679">
                        <c:v>25.510404202455199</c:v>
                      </c:pt>
                      <c:pt idx="3680">
                        <c:v>25.517421803203899</c:v>
                      </c:pt>
                      <c:pt idx="3681">
                        <c:v>25.524439403952599</c:v>
                      </c:pt>
                      <c:pt idx="3682">
                        <c:v>25.531457004701199</c:v>
                      </c:pt>
                      <c:pt idx="3683">
                        <c:v>25.538474605449899</c:v>
                      </c:pt>
                      <c:pt idx="3684">
                        <c:v>25.545492206198599</c:v>
                      </c:pt>
                      <c:pt idx="3685">
                        <c:v>25.552509806947199</c:v>
                      </c:pt>
                      <c:pt idx="3686">
                        <c:v>25.559527407695899</c:v>
                      </c:pt>
                      <c:pt idx="3687">
                        <c:v>25.566545008444599</c:v>
                      </c:pt>
                      <c:pt idx="3688">
                        <c:v>25.573562609193299</c:v>
                      </c:pt>
                      <c:pt idx="3689">
                        <c:v>25.5805802099419</c:v>
                      </c:pt>
                      <c:pt idx="3690">
                        <c:v>25.5875978106906</c:v>
                      </c:pt>
                      <c:pt idx="3691">
                        <c:v>25.5946154114393</c:v>
                      </c:pt>
                      <c:pt idx="3692">
                        <c:v>25.6016330121879</c:v>
                      </c:pt>
                      <c:pt idx="3693">
                        <c:v>25.6086506129366</c:v>
                      </c:pt>
                      <c:pt idx="3694">
                        <c:v>25.6156682136853</c:v>
                      </c:pt>
                      <c:pt idx="3695">
                        <c:v>25.6226858144339</c:v>
                      </c:pt>
                      <c:pt idx="3696">
                        <c:v>25.6297034151826</c:v>
                      </c:pt>
                      <c:pt idx="3697">
                        <c:v>25.6367210159313</c:v>
                      </c:pt>
                      <c:pt idx="3698">
                        <c:v>25.643738616679901</c:v>
                      </c:pt>
                      <c:pt idx="3699">
                        <c:v>25.650756217428601</c:v>
                      </c:pt>
                      <c:pt idx="3700">
                        <c:v>25.657773818177301</c:v>
                      </c:pt>
                      <c:pt idx="3701">
                        <c:v>25.664791418926001</c:v>
                      </c:pt>
                      <c:pt idx="3702">
                        <c:v>25.671809019674601</c:v>
                      </c:pt>
                      <c:pt idx="3703">
                        <c:v>25.678826620423301</c:v>
                      </c:pt>
                      <c:pt idx="3704">
                        <c:v>25.685844221172001</c:v>
                      </c:pt>
                      <c:pt idx="3705">
                        <c:v>25.692861821920602</c:v>
                      </c:pt>
                      <c:pt idx="3706">
                        <c:v>25.699879422669301</c:v>
                      </c:pt>
                      <c:pt idx="3707">
                        <c:v>25.706897023418001</c:v>
                      </c:pt>
                      <c:pt idx="3708">
                        <c:v>25.713914624166598</c:v>
                      </c:pt>
                      <c:pt idx="3709">
                        <c:v>25.720932224915298</c:v>
                      </c:pt>
                      <c:pt idx="3710">
                        <c:v>25.727949825663998</c:v>
                      </c:pt>
                      <c:pt idx="3711">
                        <c:v>25.734967426412599</c:v>
                      </c:pt>
                      <c:pt idx="3712">
                        <c:v>25.741985027161299</c:v>
                      </c:pt>
                      <c:pt idx="3713">
                        <c:v>25.749002627909999</c:v>
                      </c:pt>
                      <c:pt idx="3714">
                        <c:v>25.756020228658699</c:v>
                      </c:pt>
                      <c:pt idx="3715">
                        <c:v>25.763037829407299</c:v>
                      </c:pt>
                      <c:pt idx="3716">
                        <c:v>25.770055430155999</c:v>
                      </c:pt>
                      <c:pt idx="3717">
                        <c:v>25.777073030904699</c:v>
                      </c:pt>
                      <c:pt idx="3718">
                        <c:v>25.784090631653299</c:v>
                      </c:pt>
                      <c:pt idx="3719">
                        <c:v>25.791108232401999</c:v>
                      </c:pt>
                      <c:pt idx="3720">
                        <c:v>25.798125833150699</c:v>
                      </c:pt>
                      <c:pt idx="3721">
                        <c:v>25.8051434338993</c:v>
                      </c:pt>
                      <c:pt idx="3722">
                        <c:v>25.812161034648</c:v>
                      </c:pt>
                      <c:pt idx="3723">
                        <c:v>25.8191786353967</c:v>
                      </c:pt>
                      <c:pt idx="3724">
                        <c:v>25.8261962361454</c:v>
                      </c:pt>
                      <c:pt idx="3725">
                        <c:v>25.833213836894</c:v>
                      </c:pt>
                      <c:pt idx="3726">
                        <c:v>25.8402314376427</c:v>
                      </c:pt>
                      <c:pt idx="3727">
                        <c:v>25.8472490383914</c:v>
                      </c:pt>
                      <c:pt idx="3728">
                        <c:v>25.85426663914</c:v>
                      </c:pt>
                      <c:pt idx="3729">
                        <c:v>25.8612842398887</c:v>
                      </c:pt>
                      <c:pt idx="3730">
                        <c:v>25.8683018406374</c:v>
                      </c:pt>
                      <c:pt idx="3731">
                        <c:v>25.875319441386001</c:v>
                      </c:pt>
                      <c:pt idx="3732">
                        <c:v>25.882337042134701</c:v>
                      </c:pt>
                      <c:pt idx="3733">
                        <c:v>25.889354642883401</c:v>
                      </c:pt>
                      <c:pt idx="3734">
                        <c:v>25.896372243632001</c:v>
                      </c:pt>
                      <c:pt idx="3735">
                        <c:v>25.903389844380701</c:v>
                      </c:pt>
                      <c:pt idx="3736">
                        <c:v>25.910407445129401</c:v>
                      </c:pt>
                      <c:pt idx="3737">
                        <c:v>25.917425045878101</c:v>
                      </c:pt>
                      <c:pt idx="3738">
                        <c:v>25.924442646626702</c:v>
                      </c:pt>
                      <c:pt idx="3739">
                        <c:v>25.931460247375401</c:v>
                      </c:pt>
                      <c:pt idx="3740">
                        <c:v>25.938477848124101</c:v>
                      </c:pt>
                      <c:pt idx="3741">
                        <c:v>25.945495448872698</c:v>
                      </c:pt>
                      <c:pt idx="3742">
                        <c:v>25.952513049621398</c:v>
                      </c:pt>
                      <c:pt idx="3743">
                        <c:v>25.959530650370102</c:v>
                      </c:pt>
                      <c:pt idx="3744">
                        <c:v>25.966548251118699</c:v>
                      </c:pt>
                      <c:pt idx="3745">
                        <c:v>25.973565851867399</c:v>
                      </c:pt>
                      <c:pt idx="3746">
                        <c:v>25.980583452616099</c:v>
                      </c:pt>
                      <c:pt idx="3747">
                        <c:v>25.987601053364699</c:v>
                      </c:pt>
                      <c:pt idx="3748">
                        <c:v>25.994618654113399</c:v>
                      </c:pt>
                      <c:pt idx="3749">
                        <c:v>26.001636254862099</c:v>
                      </c:pt>
                      <c:pt idx="3750">
                        <c:v>26.008653855610799</c:v>
                      </c:pt>
                      <c:pt idx="3751">
                        <c:v>26.015671456359399</c:v>
                      </c:pt>
                      <c:pt idx="3752">
                        <c:v>26.022689057108099</c:v>
                      </c:pt>
                      <c:pt idx="3753">
                        <c:v>26.029706657856799</c:v>
                      </c:pt>
                      <c:pt idx="3754">
                        <c:v>26.0367242586054</c:v>
                      </c:pt>
                      <c:pt idx="3755">
                        <c:v>26.0437418593541</c:v>
                      </c:pt>
                      <c:pt idx="3756">
                        <c:v>26.0507594601028</c:v>
                      </c:pt>
                      <c:pt idx="3757">
                        <c:v>26.0577770608514</c:v>
                      </c:pt>
                      <c:pt idx="3758">
                        <c:v>26.0647946616001</c:v>
                      </c:pt>
                      <c:pt idx="3759">
                        <c:v>26.0718122623488</c:v>
                      </c:pt>
                      <c:pt idx="3760">
                        <c:v>26.0788298630974</c:v>
                      </c:pt>
                      <c:pt idx="3761">
                        <c:v>26.0858474638461</c:v>
                      </c:pt>
                      <c:pt idx="3762">
                        <c:v>26.0928650645948</c:v>
                      </c:pt>
                      <c:pt idx="3763">
                        <c:v>26.0998826653435</c:v>
                      </c:pt>
                      <c:pt idx="3764">
                        <c:v>26.106900266092101</c:v>
                      </c:pt>
                      <c:pt idx="3765">
                        <c:v>26.113917866840801</c:v>
                      </c:pt>
                      <c:pt idx="3766">
                        <c:v>26.120935467589501</c:v>
                      </c:pt>
                      <c:pt idx="3767">
                        <c:v>26.127953068338101</c:v>
                      </c:pt>
                      <c:pt idx="3768">
                        <c:v>26.134970669086801</c:v>
                      </c:pt>
                      <c:pt idx="3769">
                        <c:v>26.141988269835501</c:v>
                      </c:pt>
                      <c:pt idx="3770">
                        <c:v>26.149005870584102</c:v>
                      </c:pt>
                      <c:pt idx="3771">
                        <c:v>26.156023471332801</c:v>
                      </c:pt>
                      <c:pt idx="3772">
                        <c:v>26.163041072081501</c:v>
                      </c:pt>
                      <c:pt idx="3773">
                        <c:v>26.170058672830098</c:v>
                      </c:pt>
                      <c:pt idx="3774">
                        <c:v>26.177076273578798</c:v>
                      </c:pt>
                      <c:pt idx="3775">
                        <c:v>26.184093874327498</c:v>
                      </c:pt>
                      <c:pt idx="3776">
                        <c:v>26.191111475076202</c:v>
                      </c:pt>
                      <c:pt idx="3777">
                        <c:v>26.198129075824799</c:v>
                      </c:pt>
                      <c:pt idx="3778">
                        <c:v>26.205146676573499</c:v>
                      </c:pt>
                      <c:pt idx="3779">
                        <c:v>26.212164277322199</c:v>
                      </c:pt>
                      <c:pt idx="3780">
                        <c:v>26.219181878070799</c:v>
                      </c:pt>
                      <c:pt idx="3781">
                        <c:v>26.226199478819499</c:v>
                      </c:pt>
                      <c:pt idx="3782">
                        <c:v>26.233217079568199</c:v>
                      </c:pt>
                      <c:pt idx="3783">
                        <c:v>26.240234680316799</c:v>
                      </c:pt>
                      <c:pt idx="3784">
                        <c:v>26.247252281065499</c:v>
                      </c:pt>
                      <c:pt idx="3785">
                        <c:v>26.254269881814199</c:v>
                      </c:pt>
                      <c:pt idx="3786">
                        <c:v>26.261287482562899</c:v>
                      </c:pt>
                      <c:pt idx="3787">
                        <c:v>26.2683050833115</c:v>
                      </c:pt>
                      <c:pt idx="3788">
                        <c:v>26.2753226840602</c:v>
                      </c:pt>
                      <c:pt idx="3789">
                        <c:v>26.2823402848089</c:v>
                      </c:pt>
                      <c:pt idx="3790">
                        <c:v>26.2893578855575</c:v>
                      </c:pt>
                      <c:pt idx="3791">
                        <c:v>26.2963754863062</c:v>
                      </c:pt>
                      <c:pt idx="3792">
                        <c:v>26.3033930870549</c:v>
                      </c:pt>
                      <c:pt idx="3793">
                        <c:v>26.3104106878035</c:v>
                      </c:pt>
                      <c:pt idx="3794">
                        <c:v>26.3174282885522</c:v>
                      </c:pt>
                      <c:pt idx="3795">
                        <c:v>26.3244458893009</c:v>
                      </c:pt>
                      <c:pt idx="3796">
                        <c:v>26.331463490049501</c:v>
                      </c:pt>
                      <c:pt idx="3797">
                        <c:v>26.338481090798201</c:v>
                      </c:pt>
                      <c:pt idx="3798">
                        <c:v>26.345498691546901</c:v>
                      </c:pt>
                      <c:pt idx="3799">
                        <c:v>26.352516292295601</c:v>
                      </c:pt>
                      <c:pt idx="3800">
                        <c:v>26.359533893044201</c:v>
                      </c:pt>
                      <c:pt idx="3801">
                        <c:v>26.366551493792901</c:v>
                      </c:pt>
                      <c:pt idx="3802">
                        <c:v>26.373569094541601</c:v>
                      </c:pt>
                      <c:pt idx="3803">
                        <c:v>26.380586695290202</c:v>
                      </c:pt>
                      <c:pt idx="3804">
                        <c:v>26.387604296038901</c:v>
                      </c:pt>
                      <c:pt idx="3805">
                        <c:v>26.394621896787601</c:v>
                      </c:pt>
                      <c:pt idx="3806">
                        <c:v>26.401639497536198</c:v>
                      </c:pt>
                      <c:pt idx="3807">
                        <c:v>26.408657098284898</c:v>
                      </c:pt>
                      <c:pt idx="3808">
                        <c:v>26.415674699033602</c:v>
                      </c:pt>
                      <c:pt idx="3809">
                        <c:v>26.422692299782199</c:v>
                      </c:pt>
                      <c:pt idx="3810">
                        <c:v>26.429709900530899</c:v>
                      </c:pt>
                      <c:pt idx="3811">
                        <c:v>26.436727501279599</c:v>
                      </c:pt>
                      <c:pt idx="3812">
                        <c:v>26.443745102028299</c:v>
                      </c:pt>
                      <c:pt idx="3813">
                        <c:v>26.450762702776899</c:v>
                      </c:pt>
                      <c:pt idx="3814">
                        <c:v>26.457780303525599</c:v>
                      </c:pt>
                      <c:pt idx="3815">
                        <c:v>26.464797904274299</c:v>
                      </c:pt>
                      <c:pt idx="3816">
                        <c:v>26.471815505022899</c:v>
                      </c:pt>
                      <c:pt idx="3817">
                        <c:v>26.478833105771599</c:v>
                      </c:pt>
                      <c:pt idx="3818">
                        <c:v>26.485850706520299</c:v>
                      </c:pt>
                      <c:pt idx="3819">
                        <c:v>26.4928683072689</c:v>
                      </c:pt>
                      <c:pt idx="3820">
                        <c:v>26.4998859080176</c:v>
                      </c:pt>
                      <c:pt idx="3821">
                        <c:v>26.5069035087663</c:v>
                      </c:pt>
                      <c:pt idx="3822">
                        <c:v>26.5139211095149</c:v>
                      </c:pt>
                      <c:pt idx="3823">
                        <c:v>26.5209387102636</c:v>
                      </c:pt>
                      <c:pt idx="3824">
                        <c:v>26.5279563110123</c:v>
                      </c:pt>
                      <c:pt idx="3825">
                        <c:v>26.534973911761</c:v>
                      </c:pt>
                      <c:pt idx="3826">
                        <c:v>26.5419915125096</c:v>
                      </c:pt>
                      <c:pt idx="3827">
                        <c:v>26.5490091132583</c:v>
                      </c:pt>
                      <c:pt idx="3828">
                        <c:v>26.556026714007</c:v>
                      </c:pt>
                      <c:pt idx="3829">
                        <c:v>26.563044314755601</c:v>
                      </c:pt>
                      <c:pt idx="3830">
                        <c:v>26.570061915504301</c:v>
                      </c:pt>
                      <c:pt idx="3831">
                        <c:v>26.577079516253001</c:v>
                      </c:pt>
                      <c:pt idx="3832">
                        <c:v>26.584097117001601</c:v>
                      </c:pt>
                      <c:pt idx="3833">
                        <c:v>26.591114717750301</c:v>
                      </c:pt>
                      <c:pt idx="3834">
                        <c:v>26.598132318499001</c:v>
                      </c:pt>
                      <c:pt idx="3835">
                        <c:v>26.605149919247602</c:v>
                      </c:pt>
                      <c:pt idx="3836">
                        <c:v>26.612167519996301</c:v>
                      </c:pt>
                      <c:pt idx="3837">
                        <c:v>26.619185120745001</c:v>
                      </c:pt>
                      <c:pt idx="3838">
                        <c:v>26.626202721493701</c:v>
                      </c:pt>
                      <c:pt idx="3839">
                        <c:v>26.633220322242298</c:v>
                      </c:pt>
                      <c:pt idx="3840">
                        <c:v>26.640237922990998</c:v>
                      </c:pt>
                      <c:pt idx="3841">
                        <c:v>26.647255523739702</c:v>
                      </c:pt>
                      <c:pt idx="3842">
                        <c:v>26.654273124488299</c:v>
                      </c:pt>
                      <c:pt idx="3843">
                        <c:v>26.661290725236999</c:v>
                      </c:pt>
                      <c:pt idx="3844">
                        <c:v>26.668308325985699</c:v>
                      </c:pt>
                      <c:pt idx="3845">
                        <c:v>26.675325926734299</c:v>
                      </c:pt>
                      <c:pt idx="3846">
                        <c:v>26.682343527482999</c:v>
                      </c:pt>
                      <c:pt idx="3847">
                        <c:v>26.689361128231699</c:v>
                      </c:pt>
                      <c:pt idx="3848">
                        <c:v>26.696378728980399</c:v>
                      </c:pt>
                      <c:pt idx="3849">
                        <c:v>26.703396329728999</c:v>
                      </c:pt>
                      <c:pt idx="3850">
                        <c:v>26.710413930477699</c:v>
                      </c:pt>
                      <c:pt idx="3851">
                        <c:v>26.717431531226399</c:v>
                      </c:pt>
                      <c:pt idx="3852">
                        <c:v>26.724449131975</c:v>
                      </c:pt>
                      <c:pt idx="3853">
                        <c:v>26.7314667327237</c:v>
                      </c:pt>
                      <c:pt idx="3854">
                        <c:v>26.7384843334724</c:v>
                      </c:pt>
                      <c:pt idx="3855">
                        <c:v>26.745501934221</c:v>
                      </c:pt>
                      <c:pt idx="3856">
                        <c:v>26.7525195349697</c:v>
                      </c:pt>
                      <c:pt idx="3857">
                        <c:v>26.7595371357184</c:v>
                      </c:pt>
                      <c:pt idx="3858">
                        <c:v>26.766554736467</c:v>
                      </c:pt>
                      <c:pt idx="3859">
                        <c:v>26.7735723372157</c:v>
                      </c:pt>
                      <c:pt idx="3860">
                        <c:v>26.7805899379644</c:v>
                      </c:pt>
                      <c:pt idx="3861">
                        <c:v>26.7876075387131</c:v>
                      </c:pt>
                      <c:pt idx="3862">
                        <c:v>26.794625139461701</c:v>
                      </c:pt>
                      <c:pt idx="3863">
                        <c:v>26.801642740210401</c:v>
                      </c:pt>
                      <c:pt idx="3864">
                        <c:v>26.808660340959101</c:v>
                      </c:pt>
                      <c:pt idx="3865">
                        <c:v>26.815677941707701</c:v>
                      </c:pt>
                      <c:pt idx="3866">
                        <c:v>26.822695542456401</c:v>
                      </c:pt>
                      <c:pt idx="3867">
                        <c:v>26.829713143205101</c:v>
                      </c:pt>
                      <c:pt idx="3868">
                        <c:v>26.836730743953702</c:v>
                      </c:pt>
                      <c:pt idx="3869">
                        <c:v>26.843748344702401</c:v>
                      </c:pt>
                      <c:pt idx="3870">
                        <c:v>26.850765945451101</c:v>
                      </c:pt>
                      <c:pt idx="3871">
                        <c:v>26.857783546199698</c:v>
                      </c:pt>
                      <c:pt idx="3872">
                        <c:v>26.864801146948398</c:v>
                      </c:pt>
                      <c:pt idx="3873">
                        <c:v>26.871818747697102</c:v>
                      </c:pt>
                      <c:pt idx="3874">
                        <c:v>26.878836348445802</c:v>
                      </c:pt>
                      <c:pt idx="3875">
                        <c:v>26.885853949194399</c:v>
                      </c:pt>
                      <c:pt idx="3876">
                        <c:v>26.892871549943099</c:v>
                      </c:pt>
                      <c:pt idx="3877">
                        <c:v>26.899889150691799</c:v>
                      </c:pt>
                      <c:pt idx="3878">
                        <c:v>26.906906751440399</c:v>
                      </c:pt>
                      <c:pt idx="3879">
                        <c:v>26.913924352189099</c:v>
                      </c:pt>
                      <c:pt idx="3880">
                        <c:v>26.920941952937799</c:v>
                      </c:pt>
                      <c:pt idx="3881">
                        <c:v>26.927959553686399</c:v>
                      </c:pt>
                      <c:pt idx="3882">
                        <c:v>26.934977154435099</c:v>
                      </c:pt>
                      <c:pt idx="3883">
                        <c:v>26.941994755183799</c:v>
                      </c:pt>
                      <c:pt idx="3884">
                        <c:v>26.9490123559324</c:v>
                      </c:pt>
                      <c:pt idx="3885">
                        <c:v>26.9560299566811</c:v>
                      </c:pt>
                      <c:pt idx="3886">
                        <c:v>26.9630475574298</c:v>
                      </c:pt>
                      <c:pt idx="3887">
                        <c:v>26.9700651581785</c:v>
                      </c:pt>
                      <c:pt idx="3888">
                        <c:v>26.9770827589271</c:v>
                      </c:pt>
                      <c:pt idx="3889">
                        <c:v>26.9841003596758</c:v>
                      </c:pt>
                      <c:pt idx="3890">
                        <c:v>26.9911179604245</c:v>
                      </c:pt>
                      <c:pt idx="3891">
                        <c:v>26.9981355611731</c:v>
                      </c:pt>
                      <c:pt idx="3892">
                        <c:v>27.0051531619218</c:v>
                      </c:pt>
                      <c:pt idx="3893">
                        <c:v>27.0121707626705</c:v>
                      </c:pt>
                      <c:pt idx="3894">
                        <c:v>27.019188363419101</c:v>
                      </c:pt>
                      <c:pt idx="3895">
                        <c:v>27.026205964167801</c:v>
                      </c:pt>
                      <c:pt idx="3896">
                        <c:v>27.033223564916501</c:v>
                      </c:pt>
                      <c:pt idx="3897">
                        <c:v>27.040241165665201</c:v>
                      </c:pt>
                      <c:pt idx="3898">
                        <c:v>27.047258766413801</c:v>
                      </c:pt>
                      <c:pt idx="3899">
                        <c:v>27.054276367162501</c:v>
                      </c:pt>
                      <c:pt idx="3900">
                        <c:v>27.061293967911201</c:v>
                      </c:pt>
                      <c:pt idx="3901">
                        <c:v>27.068311568659801</c:v>
                      </c:pt>
                      <c:pt idx="3902">
                        <c:v>27.075329169408501</c:v>
                      </c:pt>
                      <c:pt idx="3903">
                        <c:v>27.082346770157201</c:v>
                      </c:pt>
                      <c:pt idx="3904">
                        <c:v>27.089364370905798</c:v>
                      </c:pt>
                      <c:pt idx="3905">
                        <c:v>27.096381971654498</c:v>
                      </c:pt>
                      <c:pt idx="3906">
                        <c:v>27.103399572403202</c:v>
                      </c:pt>
                      <c:pt idx="3907">
                        <c:v>27.110417173151799</c:v>
                      </c:pt>
                      <c:pt idx="3908">
                        <c:v>27.117434773900499</c:v>
                      </c:pt>
                      <c:pt idx="3909">
                        <c:v>27.124452374649199</c:v>
                      </c:pt>
                      <c:pt idx="3910">
                        <c:v>27.131469975397899</c:v>
                      </c:pt>
                      <c:pt idx="3911">
                        <c:v>27.138487576146499</c:v>
                      </c:pt>
                      <c:pt idx="3912">
                        <c:v>27.145505176895199</c:v>
                      </c:pt>
                      <c:pt idx="3913">
                        <c:v>27.152522777643899</c:v>
                      </c:pt>
                      <c:pt idx="3914">
                        <c:v>27.159540378392499</c:v>
                      </c:pt>
                      <c:pt idx="3915">
                        <c:v>27.166557979141199</c:v>
                      </c:pt>
                      <c:pt idx="3916">
                        <c:v>27.173575579889899</c:v>
                      </c:pt>
                      <c:pt idx="3917">
                        <c:v>27.1805931806385</c:v>
                      </c:pt>
                      <c:pt idx="3918">
                        <c:v>27.1876107813872</c:v>
                      </c:pt>
                      <c:pt idx="3919">
                        <c:v>27.1946283821359</c:v>
                      </c:pt>
                      <c:pt idx="3920">
                        <c:v>27.2016459828845</c:v>
                      </c:pt>
                      <c:pt idx="3921">
                        <c:v>27.2086635836332</c:v>
                      </c:pt>
                      <c:pt idx="3922">
                        <c:v>27.2156811843819</c:v>
                      </c:pt>
                      <c:pt idx="3923">
                        <c:v>27.2226987851306</c:v>
                      </c:pt>
                      <c:pt idx="3924">
                        <c:v>27.2297163858792</c:v>
                      </c:pt>
                      <c:pt idx="3925">
                        <c:v>27.2367339866279</c:v>
                      </c:pt>
                      <c:pt idx="3926">
                        <c:v>27.2437515873766</c:v>
                      </c:pt>
                      <c:pt idx="3927">
                        <c:v>27.250769188125201</c:v>
                      </c:pt>
                      <c:pt idx="3928">
                        <c:v>27.257786788873901</c:v>
                      </c:pt>
                      <c:pt idx="3929">
                        <c:v>27.264804389622601</c:v>
                      </c:pt>
                      <c:pt idx="3930">
                        <c:v>27.271821990371201</c:v>
                      </c:pt>
                      <c:pt idx="3931">
                        <c:v>27.278839591119901</c:v>
                      </c:pt>
                      <c:pt idx="3932">
                        <c:v>27.285857191868601</c:v>
                      </c:pt>
                      <c:pt idx="3933">
                        <c:v>27.292874792617202</c:v>
                      </c:pt>
                      <c:pt idx="3934">
                        <c:v>27.299892393365901</c:v>
                      </c:pt>
                      <c:pt idx="3935">
                        <c:v>27.306909994114601</c:v>
                      </c:pt>
                      <c:pt idx="3936">
                        <c:v>27.313927594863301</c:v>
                      </c:pt>
                      <c:pt idx="3937">
                        <c:v>27.320945195611898</c:v>
                      </c:pt>
                      <c:pt idx="3938">
                        <c:v>27.327962796360602</c:v>
                      </c:pt>
                      <c:pt idx="3939">
                        <c:v>27.334980397109302</c:v>
                      </c:pt>
                      <c:pt idx="3940">
                        <c:v>27.341997997857899</c:v>
                      </c:pt>
                      <c:pt idx="3941">
                        <c:v>27.349015598606599</c:v>
                      </c:pt>
                      <c:pt idx="3942">
                        <c:v>27.356033199355299</c:v>
                      </c:pt>
                      <c:pt idx="3943">
                        <c:v>27.363050800103899</c:v>
                      </c:pt>
                      <c:pt idx="3944">
                        <c:v>27.370068400852599</c:v>
                      </c:pt>
                      <c:pt idx="3945">
                        <c:v>27.377086001601299</c:v>
                      </c:pt>
                      <c:pt idx="3946">
                        <c:v>27.384103602349899</c:v>
                      </c:pt>
                      <c:pt idx="3947">
                        <c:v>27.391121203098599</c:v>
                      </c:pt>
                      <c:pt idx="3948">
                        <c:v>27.398138803847299</c:v>
                      </c:pt>
                      <c:pt idx="3949">
                        <c:v>27.405156404595999</c:v>
                      </c:pt>
                      <c:pt idx="3950">
                        <c:v>27.4121740053446</c:v>
                      </c:pt>
                      <c:pt idx="3951">
                        <c:v>27.4191916060933</c:v>
                      </c:pt>
                      <c:pt idx="3952">
                        <c:v>27.426209206842</c:v>
                      </c:pt>
                      <c:pt idx="3953">
                        <c:v>27.4332268075906</c:v>
                      </c:pt>
                      <c:pt idx="3954">
                        <c:v>27.4402444083393</c:v>
                      </c:pt>
                      <c:pt idx="3955">
                        <c:v>27.447262009088</c:v>
                      </c:pt>
                      <c:pt idx="3956">
                        <c:v>27.4542796098366</c:v>
                      </c:pt>
                      <c:pt idx="3957">
                        <c:v>27.4612972105853</c:v>
                      </c:pt>
                      <c:pt idx="3958">
                        <c:v>27.468314811334</c:v>
                      </c:pt>
                      <c:pt idx="3959">
                        <c:v>27.475332412082601</c:v>
                      </c:pt>
                      <c:pt idx="3960">
                        <c:v>27.482350012831301</c:v>
                      </c:pt>
                      <c:pt idx="3961">
                        <c:v>27.489367613580001</c:v>
                      </c:pt>
                      <c:pt idx="3962">
                        <c:v>27.496385214328701</c:v>
                      </c:pt>
                      <c:pt idx="3963">
                        <c:v>27.503402815077301</c:v>
                      </c:pt>
                      <c:pt idx="3964">
                        <c:v>27.510420415826001</c:v>
                      </c:pt>
                      <c:pt idx="3965">
                        <c:v>27.517438016574701</c:v>
                      </c:pt>
                      <c:pt idx="3966">
                        <c:v>27.524455617323301</c:v>
                      </c:pt>
                      <c:pt idx="3967">
                        <c:v>27.531473218072001</c:v>
                      </c:pt>
                      <c:pt idx="3968">
                        <c:v>27.538490818820701</c:v>
                      </c:pt>
                      <c:pt idx="3969">
                        <c:v>27.545508419569298</c:v>
                      </c:pt>
                      <c:pt idx="3970">
                        <c:v>27.552526020317998</c:v>
                      </c:pt>
                      <c:pt idx="3971">
                        <c:v>27.559543621066702</c:v>
                      </c:pt>
                      <c:pt idx="3972">
                        <c:v>27.566561221815402</c:v>
                      </c:pt>
                      <c:pt idx="3973">
                        <c:v>27.573578822563999</c:v>
                      </c:pt>
                      <c:pt idx="3974">
                        <c:v>27.580596423312699</c:v>
                      </c:pt>
                      <c:pt idx="3975">
                        <c:v>27.587614024061399</c:v>
                      </c:pt>
                      <c:pt idx="3976">
                        <c:v>27.594631624809999</c:v>
                      </c:pt>
                      <c:pt idx="3977">
                        <c:v>27.601649225558699</c:v>
                      </c:pt>
                      <c:pt idx="3978">
                        <c:v>27.608666826307399</c:v>
                      </c:pt>
                      <c:pt idx="3979">
                        <c:v>27.615684427055999</c:v>
                      </c:pt>
                      <c:pt idx="3980">
                        <c:v>27.622702027804699</c:v>
                      </c:pt>
                      <c:pt idx="3981">
                        <c:v>27.629719628553399</c:v>
                      </c:pt>
                      <c:pt idx="3982">
                        <c:v>27.636737229302</c:v>
                      </c:pt>
                      <c:pt idx="3983">
                        <c:v>27.6437548300507</c:v>
                      </c:pt>
                      <c:pt idx="3984">
                        <c:v>27.6507724307994</c:v>
                      </c:pt>
                      <c:pt idx="3985">
                        <c:v>27.6577900315481</c:v>
                      </c:pt>
                      <c:pt idx="3986">
                        <c:v>27.6648076322967</c:v>
                      </c:pt>
                      <c:pt idx="3987">
                        <c:v>27.6718252330454</c:v>
                      </c:pt>
                      <c:pt idx="3988">
                        <c:v>27.6788428337941</c:v>
                      </c:pt>
                      <c:pt idx="3989">
                        <c:v>27.6858604345427</c:v>
                      </c:pt>
                      <c:pt idx="3990">
                        <c:v>27.6928780352914</c:v>
                      </c:pt>
                      <c:pt idx="3991">
                        <c:v>27.6998956360401</c:v>
                      </c:pt>
                      <c:pt idx="3992">
                        <c:v>27.706913236788701</c:v>
                      </c:pt>
                      <c:pt idx="3993">
                        <c:v>27.713930837537401</c:v>
                      </c:pt>
                      <c:pt idx="3994">
                        <c:v>27.720948438286101</c:v>
                      </c:pt>
                      <c:pt idx="3995">
                        <c:v>27.727966039034701</c:v>
                      </c:pt>
                      <c:pt idx="3996">
                        <c:v>27.734983639783401</c:v>
                      </c:pt>
                      <c:pt idx="3997">
                        <c:v>27.742001240532101</c:v>
                      </c:pt>
                      <c:pt idx="3998">
                        <c:v>27.749018841280801</c:v>
                      </c:pt>
                      <c:pt idx="3999">
                        <c:v>27.756036442029401</c:v>
                      </c:pt>
                      <c:pt idx="4000">
                        <c:v>27.763054042778101</c:v>
                      </c:pt>
                      <c:pt idx="4001">
                        <c:v>27.770071643526801</c:v>
                      </c:pt>
                      <c:pt idx="4002">
                        <c:v>27.777089244275398</c:v>
                      </c:pt>
                      <c:pt idx="4003">
                        <c:v>27.784106845024102</c:v>
                      </c:pt>
                      <c:pt idx="4004">
                        <c:v>27.791124445772802</c:v>
                      </c:pt>
                      <c:pt idx="4005">
                        <c:v>27.798142046521399</c:v>
                      </c:pt>
                      <c:pt idx="4006">
                        <c:v>27.805159647270099</c:v>
                      </c:pt>
                      <c:pt idx="4007">
                        <c:v>27.812177248018799</c:v>
                      </c:pt>
                      <c:pt idx="4008">
                        <c:v>27.819194848767498</c:v>
                      </c:pt>
                      <c:pt idx="4009">
                        <c:v>27.826212449516099</c:v>
                      </c:pt>
                      <c:pt idx="4010">
                        <c:v>27.833230050264799</c:v>
                      </c:pt>
                      <c:pt idx="4011">
                        <c:v>27.840247651013499</c:v>
                      </c:pt>
                      <c:pt idx="4012">
                        <c:v>27.847265251762099</c:v>
                      </c:pt>
                      <c:pt idx="4013">
                        <c:v>27.854282852510799</c:v>
                      </c:pt>
                      <c:pt idx="4014">
                        <c:v>27.861300453259499</c:v>
                      </c:pt>
                      <c:pt idx="4015">
                        <c:v>27.8683180540081</c:v>
                      </c:pt>
                      <c:pt idx="4016">
                        <c:v>27.8753356547568</c:v>
                      </c:pt>
                      <c:pt idx="4017">
                        <c:v>27.8823532555055</c:v>
                      </c:pt>
                      <c:pt idx="4018">
                        <c:v>27.8893708562541</c:v>
                      </c:pt>
                      <c:pt idx="4019">
                        <c:v>27.8963884570028</c:v>
                      </c:pt>
                      <c:pt idx="4020">
                        <c:v>27.9034060577515</c:v>
                      </c:pt>
                      <c:pt idx="4021">
                        <c:v>27.9104236585002</c:v>
                      </c:pt>
                      <c:pt idx="4022">
                        <c:v>27.9174412592488</c:v>
                      </c:pt>
                      <c:pt idx="4023">
                        <c:v>27.9244588599975</c:v>
                      </c:pt>
                      <c:pt idx="4024">
                        <c:v>27.9314764607462</c:v>
                      </c:pt>
                      <c:pt idx="4025">
                        <c:v>27.938494061494801</c:v>
                      </c:pt>
                      <c:pt idx="4026">
                        <c:v>27.945511662243501</c:v>
                      </c:pt>
                      <c:pt idx="4027">
                        <c:v>27.952529262992201</c:v>
                      </c:pt>
                      <c:pt idx="4028">
                        <c:v>27.959546863740801</c:v>
                      </c:pt>
                      <c:pt idx="4029">
                        <c:v>27.966564464489501</c:v>
                      </c:pt>
                      <c:pt idx="4030">
                        <c:v>27.973582065238201</c:v>
                      </c:pt>
                      <c:pt idx="4031">
                        <c:v>27.980599665986801</c:v>
                      </c:pt>
                      <c:pt idx="4032">
                        <c:v>27.987617266735501</c:v>
                      </c:pt>
                      <c:pt idx="4033">
                        <c:v>27.994634867484201</c:v>
                      </c:pt>
                      <c:pt idx="4034">
                        <c:v>28.001652468232901</c:v>
                      </c:pt>
                      <c:pt idx="4035">
                        <c:v>28.008670068981498</c:v>
                      </c:pt>
                      <c:pt idx="4036">
                        <c:v>28.015687669730202</c:v>
                      </c:pt>
                      <c:pt idx="4037">
                        <c:v>28.022705270478902</c:v>
                      </c:pt>
                      <c:pt idx="4038">
                        <c:v>28.029722871227499</c:v>
                      </c:pt>
                      <c:pt idx="4039">
                        <c:v>28.036740471976199</c:v>
                      </c:pt>
                      <c:pt idx="4040">
                        <c:v>28.043758072724899</c:v>
                      </c:pt>
                      <c:pt idx="4041">
                        <c:v>28.050775673473499</c:v>
                      </c:pt>
                      <c:pt idx="4042">
                        <c:v>28.057793274222199</c:v>
                      </c:pt>
                      <c:pt idx="4043">
                        <c:v>28.064810874970899</c:v>
                      </c:pt>
                      <c:pt idx="4044">
                        <c:v>28.071828475719499</c:v>
                      </c:pt>
                      <c:pt idx="4045">
                        <c:v>28.078846076468199</c:v>
                      </c:pt>
                      <c:pt idx="4046">
                        <c:v>28.085863677216899</c:v>
                      </c:pt>
                      <c:pt idx="4047">
                        <c:v>28.092881277965599</c:v>
                      </c:pt>
                      <c:pt idx="4048">
                        <c:v>28.0998988787142</c:v>
                      </c:pt>
                      <c:pt idx="4049">
                        <c:v>28.1069164794629</c:v>
                      </c:pt>
                      <c:pt idx="4050">
                        <c:v>28.1139340802116</c:v>
                      </c:pt>
                      <c:pt idx="4051">
                        <c:v>28.1209516809602</c:v>
                      </c:pt>
                      <c:pt idx="4052">
                        <c:v>28.1279692817089</c:v>
                      </c:pt>
                      <c:pt idx="4053">
                        <c:v>28.1349868824576</c:v>
                      </c:pt>
                      <c:pt idx="4054">
                        <c:v>28.1420044832062</c:v>
                      </c:pt>
                      <c:pt idx="4055">
                        <c:v>28.1490220839549</c:v>
                      </c:pt>
                      <c:pt idx="4056">
                        <c:v>28.1560396847036</c:v>
                      </c:pt>
                      <c:pt idx="4057">
                        <c:v>28.163057285452201</c:v>
                      </c:pt>
                      <c:pt idx="4058">
                        <c:v>28.170074886200901</c:v>
                      </c:pt>
                      <c:pt idx="4059">
                        <c:v>28.177092486949601</c:v>
                      </c:pt>
                      <c:pt idx="4060">
                        <c:v>28.184110087698301</c:v>
                      </c:pt>
                      <c:pt idx="4061">
                        <c:v>28.191127688446901</c:v>
                      </c:pt>
                      <c:pt idx="4062">
                        <c:v>28.198145289195601</c:v>
                      </c:pt>
                      <c:pt idx="4063">
                        <c:v>28.205162889944301</c:v>
                      </c:pt>
                      <c:pt idx="4064">
                        <c:v>28.212180490692901</c:v>
                      </c:pt>
                      <c:pt idx="4065">
                        <c:v>28.219198091441601</c:v>
                      </c:pt>
                      <c:pt idx="4066">
                        <c:v>28.226215692190301</c:v>
                      </c:pt>
                      <c:pt idx="4067">
                        <c:v>28.233233292938898</c:v>
                      </c:pt>
                      <c:pt idx="4068">
                        <c:v>28.240250893687602</c:v>
                      </c:pt>
                      <c:pt idx="4069">
                        <c:v>28.247268494436302</c:v>
                      </c:pt>
                      <c:pt idx="4070">
                        <c:v>28.254286095185002</c:v>
                      </c:pt>
                      <c:pt idx="4071">
                        <c:v>28.261303695933599</c:v>
                      </c:pt>
                      <c:pt idx="4072">
                        <c:v>28.268321296682299</c:v>
                      </c:pt>
                      <c:pt idx="4073">
                        <c:v>28.275338897430998</c:v>
                      </c:pt>
                      <c:pt idx="4074">
                        <c:v>28.282356498179599</c:v>
                      </c:pt>
                      <c:pt idx="4075">
                        <c:v>28.289374098928299</c:v>
                      </c:pt>
                      <c:pt idx="4076">
                        <c:v>28.296391699676999</c:v>
                      </c:pt>
                      <c:pt idx="4077">
                        <c:v>28.303409300425599</c:v>
                      </c:pt>
                      <c:pt idx="4078">
                        <c:v>28.310426901174299</c:v>
                      </c:pt>
                      <c:pt idx="4079">
                        <c:v>28.317444501922999</c:v>
                      </c:pt>
                      <c:pt idx="4080">
                        <c:v>28.3244621026716</c:v>
                      </c:pt>
                      <c:pt idx="4081">
                        <c:v>28.3314797034203</c:v>
                      </c:pt>
                      <c:pt idx="4082">
                        <c:v>28.338497304169</c:v>
                      </c:pt>
                      <c:pt idx="4083">
                        <c:v>28.3455149049177</c:v>
                      </c:pt>
                      <c:pt idx="4084">
                        <c:v>28.3525325056663</c:v>
                      </c:pt>
                      <c:pt idx="4085">
                        <c:v>28.359550106415</c:v>
                      </c:pt>
                      <c:pt idx="4086">
                        <c:v>28.3665677071637</c:v>
                      </c:pt>
                      <c:pt idx="4087">
                        <c:v>28.3735853079123</c:v>
                      </c:pt>
                      <c:pt idx="4088">
                        <c:v>28.380602908661</c:v>
                      </c:pt>
                      <c:pt idx="4089">
                        <c:v>28.3876205094097</c:v>
                      </c:pt>
                      <c:pt idx="4090">
                        <c:v>28.394638110158301</c:v>
                      </c:pt>
                      <c:pt idx="4091">
                        <c:v>28.401655710907001</c:v>
                      </c:pt>
                      <c:pt idx="4092">
                        <c:v>28.408673311655701</c:v>
                      </c:pt>
                      <c:pt idx="4093">
                        <c:v>28.415690912404301</c:v>
                      </c:pt>
                      <c:pt idx="4094">
                        <c:v>28.422708513153001</c:v>
                      </c:pt>
                      <c:pt idx="4095">
                        <c:v>28.429726113901701</c:v>
                      </c:pt>
                      <c:pt idx="4096">
                        <c:v>28.436743714650401</c:v>
                      </c:pt>
                      <c:pt idx="4097">
                        <c:v>28.443761315399001</c:v>
                      </c:pt>
                      <c:pt idx="4098">
                        <c:v>28.450778916147701</c:v>
                      </c:pt>
                      <c:pt idx="4099">
                        <c:v>28.457796516896401</c:v>
                      </c:pt>
                      <c:pt idx="4100">
                        <c:v>28.464814117644998</c:v>
                      </c:pt>
                      <c:pt idx="4101">
                        <c:v>28.471831718393702</c:v>
                      </c:pt>
                      <c:pt idx="4102">
                        <c:v>28.478849319142402</c:v>
                      </c:pt>
                      <c:pt idx="4103">
                        <c:v>28.485866919890999</c:v>
                      </c:pt>
                      <c:pt idx="4104">
                        <c:v>28.492884520639699</c:v>
                      </c:pt>
                      <c:pt idx="4105">
                        <c:v>28.499902121388399</c:v>
                      </c:pt>
                      <c:pt idx="4106">
                        <c:v>28.506919722136999</c:v>
                      </c:pt>
                      <c:pt idx="4107">
                        <c:v>28.513937322885699</c:v>
                      </c:pt>
                      <c:pt idx="4108">
                        <c:v>28.520954923634399</c:v>
                      </c:pt>
                      <c:pt idx="4109">
                        <c:v>28.527972524383099</c:v>
                      </c:pt>
                      <c:pt idx="4110">
                        <c:v>28.534990125131699</c:v>
                      </c:pt>
                      <c:pt idx="4111">
                        <c:v>28.542007725880399</c:v>
                      </c:pt>
                      <c:pt idx="4112">
                        <c:v>28.549025326629099</c:v>
                      </c:pt>
                      <c:pt idx="4113">
                        <c:v>28.5560429273777</c:v>
                      </c:pt>
                      <c:pt idx="4114">
                        <c:v>28.5630605281264</c:v>
                      </c:pt>
                      <c:pt idx="4115">
                        <c:v>28.5700781288751</c:v>
                      </c:pt>
                      <c:pt idx="4116">
                        <c:v>28.5770957296237</c:v>
                      </c:pt>
                      <c:pt idx="4117">
                        <c:v>28.5841133303724</c:v>
                      </c:pt>
                      <c:pt idx="4118">
                        <c:v>28.5911309311211</c:v>
                      </c:pt>
                      <c:pt idx="4119">
                        <c:v>28.5981485318698</c:v>
                      </c:pt>
                      <c:pt idx="4120">
                        <c:v>28.6051661326184</c:v>
                      </c:pt>
                      <c:pt idx="4121">
                        <c:v>28.6121837333671</c:v>
                      </c:pt>
                      <c:pt idx="4122">
                        <c:v>28.6192013341158</c:v>
                      </c:pt>
                      <c:pt idx="4123">
                        <c:v>28.626218934864401</c:v>
                      </c:pt>
                      <c:pt idx="4124">
                        <c:v>28.633236535613101</c:v>
                      </c:pt>
                      <c:pt idx="4125">
                        <c:v>28.640254136361801</c:v>
                      </c:pt>
                      <c:pt idx="4126">
                        <c:v>28.647271737110401</c:v>
                      </c:pt>
                      <c:pt idx="4127">
                        <c:v>28.654289337859101</c:v>
                      </c:pt>
                      <c:pt idx="4128">
                        <c:v>28.661306938607801</c:v>
                      </c:pt>
                      <c:pt idx="4129">
                        <c:v>28.668324539356401</c:v>
                      </c:pt>
                      <c:pt idx="4130">
                        <c:v>28.675342140105101</c:v>
                      </c:pt>
                      <c:pt idx="4131">
                        <c:v>28.682359740853801</c:v>
                      </c:pt>
                      <c:pt idx="4132">
                        <c:v>28.689377341602501</c:v>
                      </c:pt>
                      <c:pt idx="4133">
                        <c:v>28.696394942351098</c:v>
                      </c:pt>
                      <c:pt idx="4134">
                        <c:v>28.703412543099802</c:v>
                      </c:pt>
                      <c:pt idx="4135">
                        <c:v>28.710430143848502</c:v>
                      </c:pt>
                      <c:pt idx="4136">
                        <c:v>28.717447744597099</c:v>
                      </c:pt>
                      <c:pt idx="4137">
                        <c:v>28.724465345345799</c:v>
                      </c:pt>
                      <c:pt idx="4138">
                        <c:v>28.731482946094498</c:v>
                      </c:pt>
                      <c:pt idx="4139">
                        <c:v>28.738500546843099</c:v>
                      </c:pt>
                      <c:pt idx="4140">
                        <c:v>28.745518147591799</c:v>
                      </c:pt>
                      <c:pt idx="4141">
                        <c:v>28.752535748340499</c:v>
                      </c:pt>
                      <c:pt idx="4142">
                        <c:v>28.759553349089099</c:v>
                      </c:pt>
                      <c:pt idx="4143">
                        <c:v>28.766570949837799</c:v>
                      </c:pt>
                      <c:pt idx="4144">
                        <c:v>28.773588550586499</c:v>
                      </c:pt>
                      <c:pt idx="4145">
                        <c:v>28.7806061513351</c:v>
                      </c:pt>
                      <c:pt idx="4146">
                        <c:v>28.7876237520838</c:v>
                      </c:pt>
                      <c:pt idx="4147">
                        <c:v>28.7946413528325</c:v>
                      </c:pt>
                      <c:pt idx="4148">
                        <c:v>28.8016589535812</c:v>
                      </c:pt>
                      <c:pt idx="4149">
                        <c:v>28.8086765543298</c:v>
                      </c:pt>
                      <c:pt idx="4150">
                        <c:v>28.8156941550785</c:v>
                      </c:pt>
                      <c:pt idx="4151">
                        <c:v>28.8227117558272</c:v>
                      </c:pt>
                      <c:pt idx="4152">
                        <c:v>28.8297293565758</c:v>
                      </c:pt>
                      <c:pt idx="4153">
                        <c:v>28.8367469573245</c:v>
                      </c:pt>
                      <c:pt idx="4154">
                        <c:v>28.8437645580732</c:v>
                      </c:pt>
                      <c:pt idx="4155">
                        <c:v>28.850782158821801</c:v>
                      </c:pt>
                      <c:pt idx="4156">
                        <c:v>28.857799759570501</c:v>
                      </c:pt>
                      <c:pt idx="4157">
                        <c:v>28.864817360319201</c:v>
                      </c:pt>
                      <c:pt idx="4158">
                        <c:v>28.871834961067901</c:v>
                      </c:pt>
                      <c:pt idx="4159">
                        <c:v>28.878852561816501</c:v>
                      </c:pt>
                      <c:pt idx="4160">
                        <c:v>28.885870162565201</c:v>
                      </c:pt>
                      <c:pt idx="4161">
                        <c:v>28.892887763313901</c:v>
                      </c:pt>
                      <c:pt idx="4162">
                        <c:v>28.899905364062501</c:v>
                      </c:pt>
                      <c:pt idx="4163">
                        <c:v>28.906922964811201</c:v>
                      </c:pt>
                      <c:pt idx="4164">
                        <c:v>28.913940565559901</c:v>
                      </c:pt>
                      <c:pt idx="4165">
                        <c:v>28.920958166308498</c:v>
                      </c:pt>
                      <c:pt idx="4166">
                        <c:v>28.927975767057202</c:v>
                      </c:pt>
                      <c:pt idx="4167">
                        <c:v>28.934993367805902</c:v>
                      </c:pt>
                      <c:pt idx="4168">
                        <c:v>28.942010968554499</c:v>
                      </c:pt>
                      <c:pt idx="4169">
                        <c:v>28.949028569303199</c:v>
                      </c:pt>
                      <c:pt idx="4170">
                        <c:v>28.956046170051899</c:v>
                      </c:pt>
                      <c:pt idx="4171">
                        <c:v>28.963063770800598</c:v>
                      </c:pt>
                      <c:pt idx="4172">
                        <c:v>28.970081371549199</c:v>
                      </c:pt>
                      <c:pt idx="4173">
                        <c:v>28.977098972297899</c:v>
                      </c:pt>
                      <c:pt idx="4174">
                        <c:v>28.984116573046599</c:v>
                      </c:pt>
                      <c:pt idx="4175">
                        <c:v>28.991134173795199</c:v>
                      </c:pt>
                      <c:pt idx="4176">
                        <c:v>28.998151774543899</c:v>
                      </c:pt>
                      <c:pt idx="4177">
                        <c:v>29.005169375292599</c:v>
                      </c:pt>
                      <c:pt idx="4178">
                        <c:v>29.0121869760412</c:v>
                      </c:pt>
                      <c:pt idx="4179">
                        <c:v>29.0192045767899</c:v>
                      </c:pt>
                      <c:pt idx="4180">
                        <c:v>29.0262221775386</c:v>
                      </c:pt>
                      <c:pt idx="4181">
                        <c:v>29.0332397782873</c:v>
                      </c:pt>
                      <c:pt idx="4182">
                        <c:v>29.0402573790359</c:v>
                      </c:pt>
                      <c:pt idx="4183">
                        <c:v>29.0472749797846</c:v>
                      </c:pt>
                      <c:pt idx="4184">
                        <c:v>29.0542925805333</c:v>
                      </c:pt>
                      <c:pt idx="4185">
                        <c:v>29.0613101812819</c:v>
                      </c:pt>
                      <c:pt idx="4186">
                        <c:v>29.0683277820306</c:v>
                      </c:pt>
                      <c:pt idx="4187">
                        <c:v>29.0753453827793</c:v>
                      </c:pt>
                      <c:pt idx="4188">
                        <c:v>29.082362983527901</c:v>
                      </c:pt>
                      <c:pt idx="4189">
                        <c:v>29.089380584276601</c:v>
                      </c:pt>
                      <c:pt idx="4190">
                        <c:v>29.096398185025301</c:v>
                      </c:pt>
                      <c:pt idx="4191">
                        <c:v>29.103415785773901</c:v>
                      </c:pt>
                      <c:pt idx="4192">
                        <c:v>29.110433386522601</c:v>
                      </c:pt>
                      <c:pt idx="4193">
                        <c:v>29.117450987271301</c:v>
                      </c:pt>
                      <c:pt idx="4194">
                        <c:v>29.124468588019901</c:v>
                      </c:pt>
                      <c:pt idx="4195">
                        <c:v>29.131486188768601</c:v>
                      </c:pt>
                      <c:pt idx="4196">
                        <c:v>29.138503789517301</c:v>
                      </c:pt>
                      <c:pt idx="4197">
                        <c:v>29.145521390266001</c:v>
                      </c:pt>
                      <c:pt idx="4198">
                        <c:v>29.152538991014602</c:v>
                      </c:pt>
                      <c:pt idx="4199">
                        <c:v>29.159556591763302</c:v>
                      </c:pt>
                      <c:pt idx="4200">
                        <c:v>29.166574192512002</c:v>
                      </c:pt>
                      <c:pt idx="4201">
                        <c:v>29.173591793260599</c:v>
                      </c:pt>
                      <c:pt idx="4202">
                        <c:v>29.180609394009299</c:v>
                      </c:pt>
                      <c:pt idx="4203">
                        <c:v>29.187626994757998</c:v>
                      </c:pt>
                      <c:pt idx="4204">
                        <c:v>29.194644595506599</c:v>
                      </c:pt>
                      <c:pt idx="4205">
                        <c:v>29.201662196255299</c:v>
                      </c:pt>
                      <c:pt idx="4206">
                        <c:v>29.208679797003999</c:v>
                      </c:pt>
                      <c:pt idx="4207">
                        <c:v>29.215697397752599</c:v>
                      </c:pt>
                      <c:pt idx="4208">
                        <c:v>29.222714998501299</c:v>
                      </c:pt>
                      <c:pt idx="4209">
                        <c:v>29.229732599249999</c:v>
                      </c:pt>
                      <c:pt idx="4210">
                        <c:v>29.236750199998699</c:v>
                      </c:pt>
                      <c:pt idx="4211">
                        <c:v>29.2437678007473</c:v>
                      </c:pt>
                      <c:pt idx="4212">
                        <c:v>29.250785401496</c:v>
                      </c:pt>
                      <c:pt idx="4213">
                        <c:v>29.2578030022447</c:v>
                      </c:pt>
                      <c:pt idx="4214">
                        <c:v>29.2648206029933</c:v>
                      </c:pt>
                      <c:pt idx="4215">
                        <c:v>29.271838203742</c:v>
                      </c:pt>
                      <c:pt idx="4216">
                        <c:v>29.2788558044907</c:v>
                      </c:pt>
                      <c:pt idx="4217">
                        <c:v>29.2858734052393</c:v>
                      </c:pt>
                      <c:pt idx="4218">
                        <c:v>29.292891005988</c:v>
                      </c:pt>
                      <c:pt idx="4219">
                        <c:v>29.2999086067367</c:v>
                      </c:pt>
                      <c:pt idx="4220">
                        <c:v>29.3069262074854</c:v>
                      </c:pt>
                      <c:pt idx="4221">
                        <c:v>29.313943808234001</c:v>
                      </c:pt>
                      <c:pt idx="4222">
                        <c:v>29.320961408982701</c:v>
                      </c:pt>
                      <c:pt idx="4223">
                        <c:v>29.327979009731401</c:v>
                      </c:pt>
                      <c:pt idx="4224">
                        <c:v>29.334996610480001</c:v>
                      </c:pt>
                      <c:pt idx="4225">
                        <c:v>29.342014211228701</c:v>
                      </c:pt>
                      <c:pt idx="4226">
                        <c:v>29.349031811977401</c:v>
                      </c:pt>
                      <c:pt idx="4227">
                        <c:v>29.356049412726001</c:v>
                      </c:pt>
                      <c:pt idx="4228">
                        <c:v>29.363067013474701</c:v>
                      </c:pt>
                      <c:pt idx="4229">
                        <c:v>29.370084614223401</c:v>
                      </c:pt>
                      <c:pt idx="4230">
                        <c:v>29.377102214971998</c:v>
                      </c:pt>
                      <c:pt idx="4231">
                        <c:v>29.384119815720702</c:v>
                      </c:pt>
                      <c:pt idx="4232">
                        <c:v>29.391137416469402</c:v>
                      </c:pt>
                      <c:pt idx="4233">
                        <c:v>29.398155017218102</c:v>
                      </c:pt>
                      <c:pt idx="4234">
                        <c:v>29.405172617966699</c:v>
                      </c:pt>
                      <c:pt idx="4235">
                        <c:v>29.412190218715399</c:v>
                      </c:pt>
                      <c:pt idx="4236">
                        <c:v>29.419207819464098</c:v>
                      </c:pt>
                      <c:pt idx="4237">
                        <c:v>29.426225420212699</c:v>
                      </c:pt>
                      <c:pt idx="4238">
                        <c:v>29.433243020961399</c:v>
                      </c:pt>
                      <c:pt idx="4239">
                        <c:v>29.440260621710099</c:v>
                      </c:pt>
                      <c:pt idx="4240">
                        <c:v>29.447278222458699</c:v>
                      </c:pt>
                      <c:pt idx="4241">
                        <c:v>29.454295823207399</c:v>
                      </c:pt>
                      <c:pt idx="4242">
                        <c:v>29.461313423956099</c:v>
                      </c:pt>
                      <c:pt idx="4243">
                        <c:v>29.4683310247047</c:v>
                      </c:pt>
                      <c:pt idx="4244">
                        <c:v>29.4753486254534</c:v>
                      </c:pt>
                      <c:pt idx="4245">
                        <c:v>29.4823662262021</c:v>
                      </c:pt>
                      <c:pt idx="4246">
                        <c:v>29.4893838269508</c:v>
                      </c:pt>
                      <c:pt idx="4247">
                        <c:v>29.4964014276994</c:v>
                      </c:pt>
                      <c:pt idx="4248">
                        <c:v>29.5034190284481</c:v>
                      </c:pt>
                      <c:pt idx="4249">
                        <c:v>29.5104366291968</c:v>
                      </c:pt>
                      <c:pt idx="4250">
                        <c:v>29.5174542299454</c:v>
                      </c:pt>
                      <c:pt idx="4251">
                        <c:v>29.5244718306941</c:v>
                      </c:pt>
                      <c:pt idx="4252">
                        <c:v>29.5314894314428</c:v>
                      </c:pt>
                      <c:pt idx="4253">
                        <c:v>29.538507032191401</c:v>
                      </c:pt>
                      <c:pt idx="4254">
                        <c:v>29.545524632940101</c:v>
                      </c:pt>
                      <c:pt idx="4255">
                        <c:v>29.552542233688801</c:v>
                      </c:pt>
                      <c:pt idx="4256">
                        <c:v>29.559559834437501</c:v>
                      </c:pt>
                      <c:pt idx="4257">
                        <c:v>29.566577435186101</c:v>
                      </c:pt>
                      <c:pt idx="4258">
                        <c:v>29.573595035934801</c:v>
                      </c:pt>
                      <c:pt idx="4259">
                        <c:v>29.580612636683501</c:v>
                      </c:pt>
                      <c:pt idx="4260">
                        <c:v>29.587630237432101</c:v>
                      </c:pt>
                      <c:pt idx="4261">
                        <c:v>29.594647838180801</c:v>
                      </c:pt>
                      <c:pt idx="4262">
                        <c:v>29.601665438929501</c:v>
                      </c:pt>
                      <c:pt idx="4263">
                        <c:v>29.608683039678098</c:v>
                      </c:pt>
                      <c:pt idx="4264">
                        <c:v>29.615700640426802</c:v>
                      </c:pt>
                      <c:pt idx="4265">
                        <c:v>29.622718241175502</c:v>
                      </c:pt>
                      <c:pt idx="4266">
                        <c:v>29.629735841924099</c:v>
                      </c:pt>
                      <c:pt idx="4267">
                        <c:v>29.636753442672799</c:v>
                      </c:pt>
                      <c:pt idx="4268">
                        <c:v>29.643771043421498</c:v>
                      </c:pt>
                      <c:pt idx="4269">
                        <c:v>29.650788644170198</c:v>
                      </c:pt>
                      <c:pt idx="4270">
                        <c:v>29.657806244918799</c:v>
                      </c:pt>
                      <c:pt idx="4271">
                        <c:v>29.664823845667499</c:v>
                      </c:pt>
                      <c:pt idx="4272">
                        <c:v>29.671841446416199</c:v>
                      </c:pt>
                      <c:pt idx="4273">
                        <c:v>29.678859047164799</c:v>
                      </c:pt>
                      <c:pt idx="4274">
                        <c:v>29.685876647913499</c:v>
                      </c:pt>
                      <c:pt idx="4275">
                        <c:v>29.692894248662199</c:v>
                      </c:pt>
                      <c:pt idx="4276">
                        <c:v>29.6999118494108</c:v>
                      </c:pt>
                      <c:pt idx="4277">
                        <c:v>29.7069294501595</c:v>
                      </c:pt>
                      <c:pt idx="4278">
                        <c:v>29.7139470509082</c:v>
                      </c:pt>
                      <c:pt idx="4279">
                        <c:v>29.7209646516568</c:v>
                      </c:pt>
                      <c:pt idx="4280">
                        <c:v>29.7279822524055</c:v>
                      </c:pt>
                      <c:pt idx="4281">
                        <c:v>29.7349998531542</c:v>
                      </c:pt>
                      <c:pt idx="4282">
                        <c:v>29.7420174539028</c:v>
                      </c:pt>
                      <c:pt idx="4283">
                        <c:v>29.7490350546515</c:v>
                      </c:pt>
                      <c:pt idx="4284">
                        <c:v>29.7560526554002</c:v>
                      </c:pt>
                      <c:pt idx="4285">
                        <c:v>29.7630702561489</c:v>
                      </c:pt>
                      <c:pt idx="4286">
                        <c:v>29.770087856897501</c:v>
                      </c:pt>
                      <c:pt idx="4287">
                        <c:v>29.777105457646201</c:v>
                      </c:pt>
                      <c:pt idx="4288">
                        <c:v>29.784123058394901</c:v>
                      </c:pt>
                      <c:pt idx="4289">
                        <c:v>29.791140659143501</c:v>
                      </c:pt>
                      <c:pt idx="4290">
                        <c:v>29.798158259892201</c:v>
                      </c:pt>
                      <c:pt idx="4291">
                        <c:v>29.805175860640901</c:v>
                      </c:pt>
                      <c:pt idx="4292">
                        <c:v>29.812193461389501</c:v>
                      </c:pt>
                      <c:pt idx="4293">
                        <c:v>29.819211062138201</c:v>
                      </c:pt>
                      <c:pt idx="4294">
                        <c:v>29.826228662886901</c:v>
                      </c:pt>
                      <c:pt idx="4295">
                        <c:v>29.833246263635601</c:v>
                      </c:pt>
                      <c:pt idx="4296">
                        <c:v>29.840263864384202</c:v>
                      </c:pt>
                      <c:pt idx="4297">
                        <c:v>29.847281465132902</c:v>
                      </c:pt>
                      <c:pt idx="4298">
                        <c:v>29.854299065881602</c:v>
                      </c:pt>
                      <c:pt idx="4299">
                        <c:v>29.861316666630199</c:v>
                      </c:pt>
                      <c:pt idx="4300">
                        <c:v>29.868334267378899</c:v>
                      </c:pt>
                      <c:pt idx="4301">
                        <c:v>29.875351868127598</c:v>
                      </c:pt>
                      <c:pt idx="4302">
                        <c:v>29.882369468876199</c:v>
                      </c:pt>
                      <c:pt idx="4303">
                        <c:v>29.889387069624899</c:v>
                      </c:pt>
                      <c:pt idx="4304">
                        <c:v>29.896404670373599</c:v>
                      </c:pt>
                      <c:pt idx="4305">
                        <c:v>29.903422271122199</c:v>
                      </c:pt>
                      <c:pt idx="4306">
                        <c:v>29.910439871870899</c:v>
                      </c:pt>
                      <c:pt idx="4307">
                        <c:v>29.917457472619599</c:v>
                      </c:pt>
                      <c:pt idx="4308">
                        <c:v>29.924475073368299</c:v>
                      </c:pt>
                      <c:pt idx="4309">
                        <c:v>29.9314926741169</c:v>
                      </c:pt>
                      <c:pt idx="4310">
                        <c:v>29.9385102748656</c:v>
                      </c:pt>
                      <c:pt idx="4311">
                        <c:v>29.9455278756143</c:v>
                      </c:pt>
                      <c:pt idx="4312">
                        <c:v>29.9525454763629</c:v>
                      </c:pt>
                      <c:pt idx="4313">
                        <c:v>29.9595630771116</c:v>
                      </c:pt>
                      <c:pt idx="4314">
                        <c:v>29.9665806778603</c:v>
                      </c:pt>
                      <c:pt idx="4315">
                        <c:v>29.9735982786089</c:v>
                      </c:pt>
                      <c:pt idx="4316">
                        <c:v>29.9806158793576</c:v>
                      </c:pt>
                      <c:pt idx="4317">
                        <c:v>29.9876334801063</c:v>
                      </c:pt>
                      <c:pt idx="4318">
                        <c:v>29.994651080855</c:v>
                      </c:pt>
                      <c:pt idx="4319">
                        <c:v>30.001668681603601</c:v>
                      </c:pt>
                      <c:pt idx="4320">
                        <c:v>30.008686282352301</c:v>
                      </c:pt>
                      <c:pt idx="4321">
                        <c:v>30.015703883101001</c:v>
                      </c:pt>
                      <c:pt idx="4322">
                        <c:v>30.022721483849601</c:v>
                      </c:pt>
                      <c:pt idx="4323">
                        <c:v>30.029739084598301</c:v>
                      </c:pt>
                      <c:pt idx="4324">
                        <c:v>30.036756685347001</c:v>
                      </c:pt>
                      <c:pt idx="4325">
                        <c:v>30.043774286095601</c:v>
                      </c:pt>
                      <c:pt idx="4326">
                        <c:v>30.050791886844301</c:v>
                      </c:pt>
                      <c:pt idx="4327">
                        <c:v>30.057809487593001</c:v>
                      </c:pt>
                      <c:pt idx="4328">
                        <c:v>30.064827088341598</c:v>
                      </c:pt>
                      <c:pt idx="4329">
                        <c:v>30.071844689090302</c:v>
                      </c:pt>
                      <c:pt idx="4330">
                        <c:v>30.078862289839002</c:v>
                      </c:pt>
                      <c:pt idx="4331">
                        <c:v>30.085879890587599</c:v>
                      </c:pt>
                      <c:pt idx="4332">
                        <c:v>30.092897491336299</c:v>
                      </c:pt>
                      <c:pt idx="4333">
                        <c:v>30.099915092084998</c:v>
                      </c:pt>
                      <c:pt idx="4334">
                        <c:v>30.106932692833698</c:v>
                      </c:pt>
                      <c:pt idx="4335">
                        <c:v>30.113950293582299</c:v>
                      </c:pt>
                      <c:pt idx="4336">
                        <c:v>30.120967894330999</c:v>
                      </c:pt>
                      <c:pt idx="4337">
                        <c:v>30.127985495079699</c:v>
                      </c:pt>
                      <c:pt idx="4338">
                        <c:v>30.135003095828299</c:v>
                      </c:pt>
                      <c:pt idx="4339">
                        <c:v>30.142020696576999</c:v>
                      </c:pt>
                      <c:pt idx="4340">
                        <c:v>30.149038297325699</c:v>
                      </c:pt>
                      <c:pt idx="4341">
                        <c:v>30.1560558980743</c:v>
                      </c:pt>
                      <c:pt idx="4342">
                        <c:v>30.163073498823</c:v>
                      </c:pt>
                      <c:pt idx="4343">
                        <c:v>30.1700910995717</c:v>
                      </c:pt>
                      <c:pt idx="4344">
                        <c:v>30.177108700320399</c:v>
                      </c:pt>
                      <c:pt idx="4345">
                        <c:v>30.184126301069</c:v>
                      </c:pt>
                      <c:pt idx="4346">
                        <c:v>30.1911439018177</c:v>
                      </c:pt>
                      <c:pt idx="4347">
                        <c:v>30.1981615025664</c:v>
                      </c:pt>
                      <c:pt idx="4348">
                        <c:v>30.205179103315</c:v>
                      </c:pt>
                      <c:pt idx="4349">
                        <c:v>30.2121967040637</c:v>
                      </c:pt>
                      <c:pt idx="4350">
                        <c:v>30.2192143048124</c:v>
                      </c:pt>
                      <c:pt idx="4351">
                        <c:v>30.226231905561001</c:v>
                      </c:pt>
                      <c:pt idx="4352">
                        <c:v>30.233249506309701</c:v>
                      </c:pt>
                      <c:pt idx="4353">
                        <c:v>30.240267107058401</c:v>
                      </c:pt>
                      <c:pt idx="4354">
                        <c:v>30.247284707807001</c:v>
                      </c:pt>
                      <c:pt idx="4355">
                        <c:v>30.254302308555701</c:v>
                      </c:pt>
                      <c:pt idx="4356">
                        <c:v>30.261319909304401</c:v>
                      </c:pt>
                      <c:pt idx="4357">
                        <c:v>30.268337510053101</c:v>
                      </c:pt>
                      <c:pt idx="4358">
                        <c:v>30.275355110801701</c:v>
                      </c:pt>
                      <c:pt idx="4359">
                        <c:v>30.282372711550401</c:v>
                      </c:pt>
                      <c:pt idx="4360">
                        <c:v>30.289390312299101</c:v>
                      </c:pt>
                      <c:pt idx="4361">
                        <c:v>30.296407913047702</c:v>
                      </c:pt>
                      <c:pt idx="4362">
                        <c:v>30.303425513796402</c:v>
                      </c:pt>
                      <c:pt idx="4363">
                        <c:v>30.310443114545102</c:v>
                      </c:pt>
                      <c:pt idx="4364">
                        <c:v>30.317460715293699</c:v>
                      </c:pt>
                      <c:pt idx="4365">
                        <c:v>30.324478316042399</c:v>
                      </c:pt>
                      <c:pt idx="4366">
                        <c:v>30.331495916791098</c:v>
                      </c:pt>
                      <c:pt idx="4367">
                        <c:v>30.338513517539798</c:v>
                      </c:pt>
                      <c:pt idx="4368">
                        <c:v>30.345531118288399</c:v>
                      </c:pt>
                      <c:pt idx="4369">
                        <c:v>30.352548719037099</c:v>
                      </c:pt>
                      <c:pt idx="4370">
                        <c:v>30.359566319785799</c:v>
                      </c:pt>
                      <c:pt idx="4371">
                        <c:v>30.366583920534399</c:v>
                      </c:pt>
                      <c:pt idx="4372">
                        <c:v>30.373601521283099</c:v>
                      </c:pt>
                      <c:pt idx="4373">
                        <c:v>30.380619122031799</c:v>
                      </c:pt>
                      <c:pt idx="4374">
                        <c:v>30.3876367227804</c:v>
                      </c:pt>
                      <c:pt idx="4375">
                        <c:v>30.3946543235291</c:v>
                      </c:pt>
                      <c:pt idx="4376">
                        <c:v>30.4016719242778</c:v>
                      </c:pt>
                      <c:pt idx="4377">
                        <c:v>30.4086895250264</c:v>
                      </c:pt>
                      <c:pt idx="4378">
                        <c:v>30.4157071257751</c:v>
                      </c:pt>
                      <c:pt idx="4379">
                        <c:v>30.4227247265238</c:v>
                      </c:pt>
                      <c:pt idx="4380">
                        <c:v>30.4297423272724</c:v>
                      </c:pt>
                      <c:pt idx="4381">
                        <c:v>30.4367599280211</c:v>
                      </c:pt>
                      <c:pt idx="4382">
                        <c:v>30.4437775287698</c:v>
                      </c:pt>
                      <c:pt idx="4383">
                        <c:v>30.4507951295185</c:v>
                      </c:pt>
                      <c:pt idx="4384">
                        <c:v>30.457812730267101</c:v>
                      </c:pt>
                      <c:pt idx="4385">
                        <c:v>30.464830331015801</c:v>
                      </c:pt>
                      <c:pt idx="4386">
                        <c:v>30.471847931764501</c:v>
                      </c:pt>
                      <c:pt idx="4387">
                        <c:v>30.478865532513101</c:v>
                      </c:pt>
                      <c:pt idx="4388">
                        <c:v>30.485883133261801</c:v>
                      </c:pt>
                      <c:pt idx="4389">
                        <c:v>30.492900734010501</c:v>
                      </c:pt>
                      <c:pt idx="4390">
                        <c:v>30.499918334759101</c:v>
                      </c:pt>
                      <c:pt idx="4391">
                        <c:v>30.506935935507801</c:v>
                      </c:pt>
                      <c:pt idx="4392">
                        <c:v>30.513953536256501</c:v>
                      </c:pt>
                      <c:pt idx="4393">
                        <c:v>30.520971137005098</c:v>
                      </c:pt>
                      <c:pt idx="4394">
                        <c:v>30.527988737753802</c:v>
                      </c:pt>
                      <c:pt idx="4395">
                        <c:v>30.535006338502502</c:v>
                      </c:pt>
                      <c:pt idx="4396">
                        <c:v>30.542023939251202</c:v>
                      </c:pt>
                      <c:pt idx="4397">
                        <c:v>30.549041539999799</c:v>
                      </c:pt>
                      <c:pt idx="4398">
                        <c:v>30.556059140748498</c:v>
                      </c:pt>
                      <c:pt idx="4399">
                        <c:v>30.563076741497198</c:v>
                      </c:pt>
                      <c:pt idx="4400">
                        <c:v>30.570094342245799</c:v>
                      </c:pt>
                      <c:pt idx="4401">
                        <c:v>30.577111942994499</c:v>
                      </c:pt>
                      <c:pt idx="4402">
                        <c:v>30.584129543743199</c:v>
                      </c:pt>
                      <c:pt idx="4403">
                        <c:v>30.591147144491799</c:v>
                      </c:pt>
                      <c:pt idx="4404">
                        <c:v>30.598164745240499</c:v>
                      </c:pt>
                      <c:pt idx="4405">
                        <c:v>30.605182345989199</c:v>
                      </c:pt>
                      <c:pt idx="4406">
                        <c:v>30.6121999467378</c:v>
                      </c:pt>
                      <c:pt idx="4407">
                        <c:v>30.6192175474865</c:v>
                      </c:pt>
                      <c:pt idx="4408">
                        <c:v>30.6262351482352</c:v>
                      </c:pt>
                      <c:pt idx="4409">
                        <c:v>30.633252748983899</c:v>
                      </c:pt>
                      <c:pt idx="4410">
                        <c:v>30.6402703497325</c:v>
                      </c:pt>
                      <c:pt idx="4411">
                        <c:v>30.6472879504812</c:v>
                      </c:pt>
                      <c:pt idx="4412">
                        <c:v>30.6543055512299</c:v>
                      </c:pt>
                      <c:pt idx="4413">
                        <c:v>30.6613231519785</c:v>
                      </c:pt>
                      <c:pt idx="4414">
                        <c:v>30.6683407527272</c:v>
                      </c:pt>
                      <c:pt idx="4415">
                        <c:v>30.6753583534759</c:v>
                      </c:pt>
                      <c:pt idx="4416">
                        <c:v>30.682375954224501</c:v>
                      </c:pt>
                      <c:pt idx="4417">
                        <c:v>30.689393554973201</c:v>
                      </c:pt>
                      <c:pt idx="4418">
                        <c:v>30.696411155721901</c:v>
                      </c:pt>
                      <c:pt idx="4419">
                        <c:v>30.703428756470601</c:v>
                      </c:pt>
                      <c:pt idx="4420">
                        <c:v>30.710446357219201</c:v>
                      </c:pt>
                      <c:pt idx="4421">
                        <c:v>30.717463957967901</c:v>
                      </c:pt>
                      <c:pt idx="4422">
                        <c:v>30.724481558716601</c:v>
                      </c:pt>
                      <c:pt idx="4423">
                        <c:v>30.731499159465201</c:v>
                      </c:pt>
                      <c:pt idx="4424">
                        <c:v>30.738516760213901</c:v>
                      </c:pt>
                      <c:pt idx="4425">
                        <c:v>30.745534360962601</c:v>
                      </c:pt>
                      <c:pt idx="4426">
                        <c:v>30.752551961711202</c:v>
                      </c:pt>
                      <c:pt idx="4427">
                        <c:v>30.759569562459902</c:v>
                      </c:pt>
                      <c:pt idx="4428">
                        <c:v>30.766587163208602</c:v>
                      </c:pt>
                      <c:pt idx="4429">
                        <c:v>30.773604763957199</c:v>
                      </c:pt>
                      <c:pt idx="4430">
                        <c:v>30.780622364705899</c:v>
                      </c:pt>
                      <c:pt idx="4431">
                        <c:v>30.787639965454598</c:v>
                      </c:pt>
                      <c:pt idx="4432">
                        <c:v>30.794657566203298</c:v>
                      </c:pt>
                      <c:pt idx="4433">
                        <c:v>30.801675166951899</c:v>
                      </c:pt>
                      <c:pt idx="4434">
                        <c:v>30.808692767700599</c:v>
                      </c:pt>
                      <c:pt idx="4435">
                        <c:v>30.815710368449299</c:v>
                      </c:pt>
                      <c:pt idx="4436">
                        <c:v>30.822727969197899</c:v>
                      </c:pt>
                      <c:pt idx="4437">
                        <c:v>30.829745569946599</c:v>
                      </c:pt>
                      <c:pt idx="4438">
                        <c:v>30.836763170695299</c:v>
                      </c:pt>
                      <c:pt idx="4439">
                        <c:v>30.8437807714439</c:v>
                      </c:pt>
                      <c:pt idx="4440">
                        <c:v>30.8507983721926</c:v>
                      </c:pt>
                      <c:pt idx="4441">
                        <c:v>30.8578159729413</c:v>
                      </c:pt>
                      <c:pt idx="4442">
                        <c:v>30.864833573689999</c:v>
                      </c:pt>
                      <c:pt idx="4443">
                        <c:v>30.8718511744386</c:v>
                      </c:pt>
                      <c:pt idx="4444">
                        <c:v>30.8788687751873</c:v>
                      </c:pt>
                      <c:pt idx="4445">
                        <c:v>30.885886375936</c:v>
                      </c:pt>
                      <c:pt idx="4446">
                        <c:v>30.8929039766846</c:v>
                      </c:pt>
                      <c:pt idx="4447">
                        <c:v>30.8999215774333</c:v>
                      </c:pt>
                      <c:pt idx="4448">
                        <c:v>30.906939178182</c:v>
                      </c:pt>
                      <c:pt idx="4449">
                        <c:v>30.913956778930601</c:v>
                      </c:pt>
                      <c:pt idx="4450">
                        <c:v>30.920974379679301</c:v>
                      </c:pt>
                      <c:pt idx="4451">
                        <c:v>30.927991980428001</c:v>
                      </c:pt>
                      <c:pt idx="4452">
                        <c:v>30.935009581176601</c:v>
                      </c:pt>
                      <c:pt idx="4453">
                        <c:v>30.942027181925301</c:v>
                      </c:pt>
                      <c:pt idx="4454">
                        <c:v>30.949044782674001</c:v>
                      </c:pt>
                      <c:pt idx="4455">
                        <c:v>30.956062383422601</c:v>
                      </c:pt>
                      <c:pt idx="4456">
                        <c:v>30.963079984171301</c:v>
                      </c:pt>
                      <c:pt idx="4457">
                        <c:v>30.970097584920001</c:v>
                      </c:pt>
                      <c:pt idx="4458">
                        <c:v>30.977115185668701</c:v>
                      </c:pt>
                      <c:pt idx="4459">
                        <c:v>30.984132786417302</c:v>
                      </c:pt>
                      <c:pt idx="4460">
                        <c:v>30.991150387166002</c:v>
                      </c:pt>
                      <c:pt idx="4461">
                        <c:v>30.998167987914702</c:v>
                      </c:pt>
                      <c:pt idx="4462">
                        <c:v>31.005185588663299</c:v>
                      </c:pt>
                      <c:pt idx="4463">
                        <c:v>31.012203189411998</c:v>
                      </c:pt>
                      <c:pt idx="4464">
                        <c:v>31.019220790160698</c:v>
                      </c:pt>
                      <c:pt idx="4465">
                        <c:v>31.026238390909299</c:v>
                      </c:pt>
                      <c:pt idx="4466">
                        <c:v>31.033255991657999</c:v>
                      </c:pt>
                      <c:pt idx="4467">
                        <c:v>31.040273592406699</c:v>
                      </c:pt>
                      <c:pt idx="4468">
                        <c:v>31.047291193155399</c:v>
                      </c:pt>
                      <c:pt idx="4469">
                        <c:v>31.054308793903999</c:v>
                      </c:pt>
                      <c:pt idx="4470">
                        <c:v>31.061326394652699</c:v>
                      </c:pt>
                      <c:pt idx="4471">
                        <c:v>31.068343995401399</c:v>
                      </c:pt>
                      <c:pt idx="4472">
                        <c:v>31.07536159615</c:v>
                      </c:pt>
                      <c:pt idx="4473">
                        <c:v>31.0823791968987</c:v>
                      </c:pt>
                      <c:pt idx="4474">
                        <c:v>31.089396797647399</c:v>
                      </c:pt>
                      <c:pt idx="4475">
                        <c:v>31.096414398396</c:v>
                      </c:pt>
                      <c:pt idx="4476">
                        <c:v>31.1034319991447</c:v>
                      </c:pt>
                      <c:pt idx="4477">
                        <c:v>31.1104495998934</c:v>
                      </c:pt>
                      <c:pt idx="4478">
                        <c:v>31.117467200642</c:v>
                      </c:pt>
                      <c:pt idx="4479">
                        <c:v>31.1244848013907</c:v>
                      </c:pt>
                      <c:pt idx="4480">
                        <c:v>31.1315024021394</c:v>
                      </c:pt>
                      <c:pt idx="4481">
                        <c:v>31.1385200028881</c:v>
                      </c:pt>
                      <c:pt idx="4482">
                        <c:v>31.145537603636701</c:v>
                      </c:pt>
                      <c:pt idx="4483">
                        <c:v>31.152555204385401</c:v>
                      </c:pt>
                      <c:pt idx="4484">
                        <c:v>31.159572805134101</c:v>
                      </c:pt>
                      <c:pt idx="4485">
                        <c:v>31.166590405882701</c:v>
                      </c:pt>
                      <c:pt idx="4486">
                        <c:v>31.173608006631401</c:v>
                      </c:pt>
                      <c:pt idx="4487">
                        <c:v>31.180625607380101</c:v>
                      </c:pt>
                      <c:pt idx="4488">
                        <c:v>31.187643208128701</c:v>
                      </c:pt>
                      <c:pt idx="4489">
                        <c:v>31.194660808877401</c:v>
                      </c:pt>
                      <c:pt idx="4490">
                        <c:v>31.201678409626101</c:v>
                      </c:pt>
                      <c:pt idx="4491">
                        <c:v>31.208696010374702</c:v>
                      </c:pt>
                      <c:pt idx="4492">
                        <c:v>31.215713611123402</c:v>
                      </c:pt>
                      <c:pt idx="4493">
                        <c:v>31.222731211872102</c:v>
                      </c:pt>
                      <c:pt idx="4494">
                        <c:v>31.229748812620802</c:v>
                      </c:pt>
                      <c:pt idx="4495">
                        <c:v>31.236766413369399</c:v>
                      </c:pt>
                      <c:pt idx="4496">
                        <c:v>31.243784014118098</c:v>
                      </c:pt>
                      <c:pt idx="4497">
                        <c:v>31.250801614866798</c:v>
                      </c:pt>
                      <c:pt idx="4498">
                        <c:v>31.257819215615399</c:v>
                      </c:pt>
                      <c:pt idx="4499">
                        <c:v>31.264836816364099</c:v>
                      </c:pt>
                      <c:pt idx="4500">
                        <c:v>31.271854417112799</c:v>
                      </c:pt>
                      <c:pt idx="4501">
                        <c:v>31.278872017861399</c:v>
                      </c:pt>
                      <c:pt idx="4502">
                        <c:v>31.285889618610099</c:v>
                      </c:pt>
                      <c:pt idx="4503">
                        <c:v>31.292907219358799</c:v>
                      </c:pt>
                      <c:pt idx="4504">
                        <c:v>31.2999248201074</c:v>
                      </c:pt>
                      <c:pt idx="4505">
                        <c:v>31.3069424208561</c:v>
                      </c:pt>
                      <c:pt idx="4506">
                        <c:v>31.3139600216048</c:v>
                      </c:pt>
                      <c:pt idx="4507">
                        <c:v>31.320977622353499</c:v>
                      </c:pt>
                      <c:pt idx="4508">
                        <c:v>31.3279952231021</c:v>
                      </c:pt>
                      <c:pt idx="4509">
                        <c:v>31.3350128238508</c:v>
                      </c:pt>
                      <c:pt idx="4510">
                        <c:v>31.3420304245995</c:v>
                      </c:pt>
                      <c:pt idx="4511">
                        <c:v>31.3490480253481</c:v>
                      </c:pt>
                      <c:pt idx="4512">
                        <c:v>31.3560656260968</c:v>
                      </c:pt>
                      <c:pt idx="4513">
                        <c:v>31.3630832268455</c:v>
                      </c:pt>
                      <c:pt idx="4514">
                        <c:v>31.370100827594101</c:v>
                      </c:pt>
                      <c:pt idx="4515">
                        <c:v>31.377118428342801</c:v>
                      </c:pt>
                      <c:pt idx="4516">
                        <c:v>31.384136029091501</c:v>
                      </c:pt>
                      <c:pt idx="4517">
                        <c:v>31.391153629840101</c:v>
                      </c:pt>
                      <c:pt idx="4518">
                        <c:v>31.398171230588801</c:v>
                      </c:pt>
                      <c:pt idx="4519">
                        <c:v>31.405188831337501</c:v>
                      </c:pt>
                      <c:pt idx="4520">
                        <c:v>31.412206432086201</c:v>
                      </c:pt>
                      <c:pt idx="4521">
                        <c:v>31.419224032834801</c:v>
                      </c:pt>
                      <c:pt idx="4522">
                        <c:v>31.426241633583501</c:v>
                      </c:pt>
                      <c:pt idx="4523">
                        <c:v>31.433259234332201</c:v>
                      </c:pt>
                      <c:pt idx="4524">
                        <c:v>31.440276835080802</c:v>
                      </c:pt>
                      <c:pt idx="4525">
                        <c:v>31.447294435829502</c:v>
                      </c:pt>
                      <c:pt idx="4526">
                        <c:v>31.454312036578202</c:v>
                      </c:pt>
                      <c:pt idx="4527">
                        <c:v>31.461329637326799</c:v>
                      </c:pt>
                      <c:pt idx="4528">
                        <c:v>31.468347238075498</c:v>
                      </c:pt>
                      <c:pt idx="4529">
                        <c:v>31.475364838824198</c:v>
                      </c:pt>
                      <c:pt idx="4530">
                        <c:v>31.482382439572898</c:v>
                      </c:pt>
                      <c:pt idx="4531">
                        <c:v>31.489400040321499</c:v>
                      </c:pt>
                      <c:pt idx="4532">
                        <c:v>31.496417641070199</c:v>
                      </c:pt>
                      <c:pt idx="4533">
                        <c:v>31.503435241818899</c:v>
                      </c:pt>
                      <c:pt idx="4534">
                        <c:v>31.510452842567499</c:v>
                      </c:pt>
                      <c:pt idx="4535">
                        <c:v>31.517470443316199</c:v>
                      </c:pt>
                      <c:pt idx="4536">
                        <c:v>31.524488044064899</c:v>
                      </c:pt>
                      <c:pt idx="4537">
                        <c:v>31.5315056448135</c:v>
                      </c:pt>
                      <c:pt idx="4538">
                        <c:v>31.5385232455622</c:v>
                      </c:pt>
                      <c:pt idx="4539">
                        <c:v>31.545540846310899</c:v>
                      </c:pt>
                      <c:pt idx="4540">
                        <c:v>31.5525584470595</c:v>
                      </c:pt>
                      <c:pt idx="4541">
                        <c:v>31.5595760478082</c:v>
                      </c:pt>
                      <c:pt idx="4542">
                        <c:v>31.5665936485569</c:v>
                      </c:pt>
                      <c:pt idx="4543">
                        <c:v>31.5736112493056</c:v>
                      </c:pt>
                      <c:pt idx="4544">
                        <c:v>31.5806288500542</c:v>
                      </c:pt>
                      <c:pt idx="4545">
                        <c:v>31.5876464508029</c:v>
                      </c:pt>
                      <c:pt idx="4546">
                        <c:v>31.5946640515516</c:v>
                      </c:pt>
                      <c:pt idx="4547">
                        <c:v>31.601681652300201</c:v>
                      </c:pt>
                      <c:pt idx="4548">
                        <c:v>31.608699253048901</c:v>
                      </c:pt>
                      <c:pt idx="4549">
                        <c:v>31.615716853797601</c:v>
                      </c:pt>
                      <c:pt idx="4550">
                        <c:v>31.622734454546201</c:v>
                      </c:pt>
                      <c:pt idx="4551">
                        <c:v>31.629752055294901</c:v>
                      </c:pt>
                      <c:pt idx="4552">
                        <c:v>31.636769656043601</c:v>
                      </c:pt>
                      <c:pt idx="4553">
                        <c:v>31.643787256792201</c:v>
                      </c:pt>
                      <c:pt idx="4554">
                        <c:v>31.650804857540901</c:v>
                      </c:pt>
                      <c:pt idx="4555">
                        <c:v>31.657822458289601</c:v>
                      </c:pt>
                      <c:pt idx="4556">
                        <c:v>31.664840059038301</c:v>
                      </c:pt>
                      <c:pt idx="4557">
                        <c:v>31.671857659786902</c:v>
                      </c:pt>
                      <c:pt idx="4558">
                        <c:v>31.678875260535602</c:v>
                      </c:pt>
                      <c:pt idx="4559">
                        <c:v>31.685892861284302</c:v>
                      </c:pt>
                      <c:pt idx="4560">
                        <c:v>31.692910462032899</c:v>
                      </c:pt>
                      <c:pt idx="4561">
                        <c:v>31.699928062781598</c:v>
                      </c:pt>
                      <c:pt idx="4562">
                        <c:v>31.706945663530298</c:v>
                      </c:pt>
                      <c:pt idx="4563">
                        <c:v>31.713963264278899</c:v>
                      </c:pt>
                      <c:pt idx="4564">
                        <c:v>31.720980865027599</c:v>
                      </c:pt>
                      <c:pt idx="4565">
                        <c:v>31.727998465776299</c:v>
                      </c:pt>
                      <c:pt idx="4566">
                        <c:v>31.735016066524899</c:v>
                      </c:pt>
                      <c:pt idx="4567">
                        <c:v>31.742033667273599</c:v>
                      </c:pt>
                      <c:pt idx="4568">
                        <c:v>31.749051268022299</c:v>
                      </c:pt>
                      <c:pt idx="4569">
                        <c:v>31.756068868770999</c:v>
                      </c:pt>
                      <c:pt idx="4570">
                        <c:v>31.7630864695196</c:v>
                      </c:pt>
                      <c:pt idx="4571">
                        <c:v>31.7701040702683</c:v>
                      </c:pt>
                      <c:pt idx="4572">
                        <c:v>31.777121671016999</c:v>
                      </c:pt>
                      <c:pt idx="4573">
                        <c:v>31.7841392717656</c:v>
                      </c:pt>
                      <c:pt idx="4574">
                        <c:v>31.7911568725143</c:v>
                      </c:pt>
                      <c:pt idx="4575">
                        <c:v>31.798174473263</c:v>
                      </c:pt>
                      <c:pt idx="4576">
                        <c:v>31.8051920740116</c:v>
                      </c:pt>
                      <c:pt idx="4577">
                        <c:v>31.8122096747603</c:v>
                      </c:pt>
                      <c:pt idx="4578">
                        <c:v>31.819227275509</c:v>
                      </c:pt>
                      <c:pt idx="4579">
                        <c:v>31.8262448762577</c:v>
                      </c:pt>
                      <c:pt idx="4580">
                        <c:v>31.833262477006301</c:v>
                      </c:pt>
                      <c:pt idx="4581">
                        <c:v>31.840280077755001</c:v>
                      </c:pt>
                      <c:pt idx="4582">
                        <c:v>31.847297678503701</c:v>
                      </c:pt>
                      <c:pt idx="4583">
                        <c:v>31.854315279252301</c:v>
                      </c:pt>
                      <c:pt idx="4584">
                        <c:v>31.861332880001001</c:v>
                      </c:pt>
                      <c:pt idx="4585">
                        <c:v>31.868350480749701</c:v>
                      </c:pt>
                      <c:pt idx="4586">
                        <c:v>31.875368081498301</c:v>
                      </c:pt>
                      <c:pt idx="4587">
                        <c:v>31.882385682247001</c:v>
                      </c:pt>
                      <c:pt idx="4588">
                        <c:v>31.889403282995701</c:v>
                      </c:pt>
                      <c:pt idx="4589">
                        <c:v>31.896420883744302</c:v>
                      </c:pt>
                      <c:pt idx="4590">
                        <c:v>31.903438484493002</c:v>
                      </c:pt>
                      <c:pt idx="4591">
                        <c:v>31.910456085241702</c:v>
                      </c:pt>
                      <c:pt idx="4592">
                        <c:v>31.917473685990402</c:v>
                      </c:pt>
                      <c:pt idx="4593">
                        <c:v>31.924491286738998</c:v>
                      </c:pt>
                      <c:pt idx="4594">
                        <c:v>31.931508887487698</c:v>
                      </c:pt>
                      <c:pt idx="4595">
                        <c:v>31.938526488236398</c:v>
                      </c:pt>
                      <c:pt idx="4596">
                        <c:v>31.945544088984999</c:v>
                      </c:pt>
                      <c:pt idx="4597">
                        <c:v>31.952561689733699</c:v>
                      </c:pt>
                      <c:pt idx="4598">
                        <c:v>31.959579290482399</c:v>
                      </c:pt>
                      <c:pt idx="4599">
                        <c:v>31.966596891230999</c:v>
                      </c:pt>
                      <c:pt idx="4600">
                        <c:v>31.973614491979699</c:v>
                      </c:pt>
                      <c:pt idx="4601">
                        <c:v>31.980632092728399</c:v>
                      </c:pt>
                      <c:pt idx="4602">
                        <c:v>31.987649693477</c:v>
                      </c:pt>
                      <c:pt idx="4603">
                        <c:v>31.9946672942257</c:v>
                      </c:pt>
                      <c:pt idx="4604">
                        <c:v>32.001684894974403</c:v>
                      </c:pt>
                      <c:pt idx="4605">
                        <c:v>32.008702495723099</c:v>
                      </c:pt>
                      <c:pt idx="4606">
                        <c:v>32.015720096471703</c:v>
                      </c:pt>
                      <c:pt idx="4607">
                        <c:v>32.0227376972204</c:v>
                      </c:pt>
                      <c:pt idx="4608">
                        <c:v>32.029755297969103</c:v>
                      </c:pt>
                      <c:pt idx="4609">
                        <c:v>32.0367728987177</c:v>
                      </c:pt>
                      <c:pt idx="4610">
                        <c:v>32.043790499466397</c:v>
                      </c:pt>
                      <c:pt idx="4611">
                        <c:v>32.0508081002151</c:v>
                      </c:pt>
                      <c:pt idx="4612">
                        <c:v>32.057825700963697</c:v>
                      </c:pt>
                      <c:pt idx="4613">
                        <c:v>32.064843301712401</c:v>
                      </c:pt>
                      <c:pt idx="4614">
                        <c:v>32.071860902461097</c:v>
                      </c:pt>
                      <c:pt idx="4615">
                        <c:v>32.078878503209701</c:v>
                      </c:pt>
                      <c:pt idx="4616">
                        <c:v>32.085896103958397</c:v>
                      </c:pt>
                      <c:pt idx="4617">
                        <c:v>32.092913704707101</c:v>
                      </c:pt>
                      <c:pt idx="4618">
                        <c:v>32.099931305455797</c:v>
                      </c:pt>
                      <c:pt idx="4619">
                        <c:v>32.106948906204401</c:v>
                      </c:pt>
                      <c:pt idx="4620">
                        <c:v>32.113966506953098</c:v>
                      </c:pt>
                      <c:pt idx="4621">
                        <c:v>32.120984107701801</c:v>
                      </c:pt>
                      <c:pt idx="4622">
                        <c:v>32.128001708450398</c:v>
                      </c:pt>
                      <c:pt idx="4623">
                        <c:v>32.135019309199102</c:v>
                      </c:pt>
                      <c:pt idx="4624">
                        <c:v>32.142036909947798</c:v>
                      </c:pt>
                      <c:pt idx="4625">
                        <c:v>32.149054510696402</c:v>
                      </c:pt>
                      <c:pt idx="4626">
                        <c:v>32.156072111445098</c:v>
                      </c:pt>
                      <c:pt idx="4627">
                        <c:v>32.163089712193802</c:v>
                      </c:pt>
                      <c:pt idx="4628">
                        <c:v>32.170107312942498</c:v>
                      </c:pt>
                      <c:pt idx="4629">
                        <c:v>32.177124913691102</c:v>
                      </c:pt>
                      <c:pt idx="4630">
                        <c:v>32.184142514439799</c:v>
                      </c:pt>
                      <c:pt idx="4631">
                        <c:v>32.191160115188502</c:v>
                      </c:pt>
                      <c:pt idx="4632">
                        <c:v>32.198177715937099</c:v>
                      </c:pt>
                      <c:pt idx="4633">
                        <c:v>32.205195316685803</c:v>
                      </c:pt>
                      <c:pt idx="4634">
                        <c:v>32.212212917434499</c:v>
                      </c:pt>
                      <c:pt idx="4635">
                        <c:v>32.219230518183103</c:v>
                      </c:pt>
                      <c:pt idx="4636">
                        <c:v>32.2262481189318</c:v>
                      </c:pt>
                      <c:pt idx="4637">
                        <c:v>32.233265719680503</c:v>
                      </c:pt>
                      <c:pt idx="4638">
                        <c:v>32.2402833204291</c:v>
                      </c:pt>
                      <c:pt idx="4639">
                        <c:v>32.247300921177803</c:v>
                      </c:pt>
                      <c:pt idx="4640">
                        <c:v>32.2543185219265</c:v>
                      </c:pt>
                      <c:pt idx="4641">
                        <c:v>32.261336122675203</c:v>
                      </c:pt>
                      <c:pt idx="4642">
                        <c:v>32.2683537234238</c:v>
                      </c:pt>
                      <c:pt idx="4643">
                        <c:v>32.275371324172497</c:v>
                      </c:pt>
                      <c:pt idx="4644">
                        <c:v>32.2823889249212</c:v>
                      </c:pt>
                      <c:pt idx="4645">
                        <c:v>32.289406525669797</c:v>
                      </c:pt>
                      <c:pt idx="4646">
                        <c:v>32.296424126418501</c:v>
                      </c:pt>
                      <c:pt idx="4647">
                        <c:v>32.303441727167197</c:v>
                      </c:pt>
                      <c:pt idx="4648">
                        <c:v>32.310459327915801</c:v>
                      </c:pt>
                      <c:pt idx="4649">
                        <c:v>32.317476928664497</c:v>
                      </c:pt>
                      <c:pt idx="4650">
                        <c:v>32.324494529413201</c:v>
                      </c:pt>
                      <c:pt idx="4651">
                        <c:v>32.331512130161798</c:v>
                      </c:pt>
                      <c:pt idx="4652">
                        <c:v>32.338529730910501</c:v>
                      </c:pt>
                      <c:pt idx="4653">
                        <c:v>32.345547331659198</c:v>
                      </c:pt>
                      <c:pt idx="4654">
                        <c:v>32.352564932407901</c:v>
                      </c:pt>
                      <c:pt idx="4655">
                        <c:v>32.359582533156498</c:v>
                      </c:pt>
                      <c:pt idx="4656">
                        <c:v>32.366600133905202</c:v>
                      </c:pt>
                      <c:pt idx="4657">
                        <c:v>32.373617734653898</c:v>
                      </c:pt>
                      <c:pt idx="4658">
                        <c:v>32.380635335402502</c:v>
                      </c:pt>
                      <c:pt idx="4659">
                        <c:v>32.387652936151198</c:v>
                      </c:pt>
                      <c:pt idx="4660">
                        <c:v>32.394670536899902</c:v>
                      </c:pt>
                      <c:pt idx="4661">
                        <c:v>32.401688137648499</c:v>
                      </c:pt>
                      <c:pt idx="4662">
                        <c:v>32.408705738397202</c:v>
                      </c:pt>
                      <c:pt idx="4663">
                        <c:v>32.415723339145899</c:v>
                      </c:pt>
                      <c:pt idx="4664">
                        <c:v>32.422740939894503</c:v>
                      </c:pt>
                      <c:pt idx="4665">
                        <c:v>32.429758540643199</c:v>
                      </c:pt>
                      <c:pt idx="4666">
                        <c:v>32.436776141391903</c:v>
                      </c:pt>
                      <c:pt idx="4667">
                        <c:v>32.443793742140599</c:v>
                      </c:pt>
                      <c:pt idx="4668">
                        <c:v>32.450811342889203</c:v>
                      </c:pt>
                      <c:pt idx="4669">
                        <c:v>32.457828943637899</c:v>
                      </c:pt>
                      <c:pt idx="4670">
                        <c:v>32.464846544386603</c:v>
                      </c:pt>
                      <c:pt idx="4671">
                        <c:v>32.4718641451352</c:v>
                      </c:pt>
                      <c:pt idx="4672">
                        <c:v>32.478881745883903</c:v>
                      </c:pt>
                      <c:pt idx="4673">
                        <c:v>32.4858993466326</c:v>
                      </c:pt>
                      <c:pt idx="4674">
                        <c:v>32.492916947381197</c:v>
                      </c:pt>
                      <c:pt idx="4675">
                        <c:v>32.4999345481299</c:v>
                      </c:pt>
                      <c:pt idx="4676">
                        <c:v>32.506952148878597</c:v>
                      </c:pt>
                      <c:pt idx="4677">
                        <c:v>32.513969749627201</c:v>
                      </c:pt>
                      <c:pt idx="4678">
                        <c:v>32.520987350375897</c:v>
                      </c:pt>
                      <c:pt idx="4679">
                        <c:v>32.528004951124601</c:v>
                      </c:pt>
                      <c:pt idx="4680">
                        <c:v>32.535022551873297</c:v>
                      </c:pt>
                      <c:pt idx="4681">
                        <c:v>32.542040152621901</c:v>
                      </c:pt>
                      <c:pt idx="4682">
                        <c:v>32.549057753370597</c:v>
                      </c:pt>
                      <c:pt idx="4683">
                        <c:v>32.556075354119301</c:v>
                      </c:pt>
                      <c:pt idx="4684">
                        <c:v>32.563092954867898</c:v>
                      </c:pt>
                      <c:pt idx="4685">
                        <c:v>32.570110555616601</c:v>
                      </c:pt>
                      <c:pt idx="4686">
                        <c:v>32.577128156365298</c:v>
                      </c:pt>
                      <c:pt idx="4687">
                        <c:v>32.584145757113902</c:v>
                      </c:pt>
                      <c:pt idx="4688">
                        <c:v>32.591163357862598</c:v>
                      </c:pt>
                      <c:pt idx="4689">
                        <c:v>32.598180958611302</c:v>
                      </c:pt>
                      <c:pt idx="4690">
                        <c:v>32.605198559359998</c:v>
                      </c:pt>
                      <c:pt idx="4691">
                        <c:v>32.612216160108602</c:v>
                      </c:pt>
                      <c:pt idx="4692">
                        <c:v>32.619233760857298</c:v>
                      </c:pt>
                      <c:pt idx="4693">
                        <c:v>32.626251361606002</c:v>
                      </c:pt>
                      <c:pt idx="4694">
                        <c:v>32.633268962354599</c:v>
                      </c:pt>
                      <c:pt idx="4695">
                        <c:v>32.640286563103302</c:v>
                      </c:pt>
                      <c:pt idx="4696">
                        <c:v>32.647304163851999</c:v>
                      </c:pt>
                      <c:pt idx="4697">
                        <c:v>32.654321764600603</c:v>
                      </c:pt>
                      <c:pt idx="4698">
                        <c:v>32.661339365349299</c:v>
                      </c:pt>
                      <c:pt idx="4699">
                        <c:v>32.668356966098003</c:v>
                      </c:pt>
                      <c:pt idx="4700">
                        <c:v>32.6753745668466</c:v>
                      </c:pt>
                      <c:pt idx="4701">
                        <c:v>32.682392167595303</c:v>
                      </c:pt>
                      <c:pt idx="4702">
                        <c:v>32.689409768343999</c:v>
                      </c:pt>
                      <c:pt idx="4703">
                        <c:v>32.696427369092703</c:v>
                      </c:pt>
                      <c:pt idx="4704">
                        <c:v>32.7034449698413</c:v>
                      </c:pt>
                      <c:pt idx="4705">
                        <c:v>32.710462570590003</c:v>
                      </c:pt>
                      <c:pt idx="4706">
                        <c:v>32.7174801713387</c:v>
                      </c:pt>
                      <c:pt idx="4707">
                        <c:v>32.724497772087297</c:v>
                      </c:pt>
                      <c:pt idx="4708">
                        <c:v>32.731515372836</c:v>
                      </c:pt>
                      <c:pt idx="4709">
                        <c:v>32.738532973584697</c:v>
                      </c:pt>
                      <c:pt idx="4710">
                        <c:v>32.745550574333301</c:v>
                      </c:pt>
                      <c:pt idx="4711">
                        <c:v>32.752568175081997</c:v>
                      </c:pt>
                      <c:pt idx="4712">
                        <c:v>32.759585775830701</c:v>
                      </c:pt>
                      <c:pt idx="4713">
                        <c:v>32.766603376579297</c:v>
                      </c:pt>
                      <c:pt idx="4714">
                        <c:v>32.773620977328001</c:v>
                      </c:pt>
                      <c:pt idx="4715">
                        <c:v>32.780638578076697</c:v>
                      </c:pt>
                      <c:pt idx="4716">
                        <c:v>32.787656178825401</c:v>
                      </c:pt>
                      <c:pt idx="4717">
                        <c:v>32.794673779573998</c:v>
                      </c:pt>
                      <c:pt idx="4718">
                        <c:v>32.801691380322701</c:v>
                      </c:pt>
                      <c:pt idx="4719">
                        <c:v>32.808708981071398</c:v>
                      </c:pt>
                      <c:pt idx="4720">
                        <c:v>32.815726581820002</c:v>
                      </c:pt>
                      <c:pt idx="4721">
                        <c:v>32.822744182568698</c:v>
                      </c:pt>
                      <c:pt idx="4722">
                        <c:v>32.829761783317402</c:v>
                      </c:pt>
                      <c:pt idx="4723">
                        <c:v>32.836779384065998</c:v>
                      </c:pt>
                      <c:pt idx="4724">
                        <c:v>32.843796984814702</c:v>
                      </c:pt>
                      <c:pt idx="4725">
                        <c:v>32.850814585563398</c:v>
                      </c:pt>
                      <c:pt idx="4726">
                        <c:v>32.857832186312002</c:v>
                      </c:pt>
                      <c:pt idx="4727">
                        <c:v>32.864849787060699</c:v>
                      </c:pt>
                      <c:pt idx="4728">
                        <c:v>32.871867387809402</c:v>
                      </c:pt>
                      <c:pt idx="4729">
                        <c:v>32.878884988558099</c:v>
                      </c:pt>
                      <c:pt idx="4730">
                        <c:v>32.885902589306703</c:v>
                      </c:pt>
                      <c:pt idx="4731">
                        <c:v>32.892920190055399</c:v>
                      </c:pt>
                      <c:pt idx="4732">
                        <c:v>32.899937790804103</c:v>
                      </c:pt>
                      <c:pt idx="4733">
                        <c:v>32.9069553915527</c:v>
                      </c:pt>
                      <c:pt idx="4734">
                        <c:v>32.913972992301403</c:v>
                      </c:pt>
                      <c:pt idx="4735">
                        <c:v>32.920990593050099</c:v>
                      </c:pt>
                      <c:pt idx="4736">
                        <c:v>32.928008193798703</c:v>
                      </c:pt>
                      <c:pt idx="4737">
                        <c:v>32.9350257945474</c:v>
                      </c:pt>
                      <c:pt idx="4738">
                        <c:v>32.942043395296103</c:v>
                      </c:pt>
                      <c:pt idx="4739">
                        <c:v>32.9490609960447</c:v>
                      </c:pt>
                      <c:pt idx="4740">
                        <c:v>32.956078596793397</c:v>
                      </c:pt>
                      <c:pt idx="4741">
                        <c:v>32.9630961975421</c:v>
                      </c:pt>
                      <c:pt idx="4742">
                        <c:v>32.970113798290797</c:v>
                      </c:pt>
                      <c:pt idx="4743">
                        <c:v>32.977131399039401</c:v>
                      </c:pt>
                      <c:pt idx="4744">
                        <c:v>32.984148999788097</c:v>
                      </c:pt>
                      <c:pt idx="4745">
                        <c:v>32.991166600536801</c:v>
                      </c:pt>
                      <c:pt idx="4746">
                        <c:v>32.998184201285397</c:v>
                      </c:pt>
                      <c:pt idx="4747">
                        <c:v>33.005201802034101</c:v>
                      </c:pt>
                      <c:pt idx="4748">
                        <c:v>33.012219402782797</c:v>
                      </c:pt>
                      <c:pt idx="4749">
                        <c:v>33.019237003531401</c:v>
                      </c:pt>
                      <c:pt idx="4750">
                        <c:v>33.026254604280098</c:v>
                      </c:pt>
                      <c:pt idx="4751">
                        <c:v>33.033272205028801</c:v>
                      </c:pt>
                      <c:pt idx="4752">
                        <c:v>33.040289805777498</c:v>
                      </c:pt>
                      <c:pt idx="4753">
                        <c:v>33.047307406526102</c:v>
                      </c:pt>
                      <c:pt idx="4754">
                        <c:v>33.054325007274798</c:v>
                      </c:pt>
                      <c:pt idx="4755">
                        <c:v>33.061342608023502</c:v>
                      </c:pt>
                      <c:pt idx="4756">
                        <c:v>33.068360208772098</c:v>
                      </c:pt>
                      <c:pt idx="4757">
                        <c:v>33.075377809520802</c:v>
                      </c:pt>
                      <c:pt idx="4758">
                        <c:v>33.082395410269498</c:v>
                      </c:pt>
                      <c:pt idx="4759">
                        <c:v>33.089413011018102</c:v>
                      </c:pt>
                      <c:pt idx="4760">
                        <c:v>33.096430611766799</c:v>
                      </c:pt>
                      <c:pt idx="4761">
                        <c:v>33.103448212515502</c:v>
                      </c:pt>
                      <c:pt idx="4762">
                        <c:v>33.110465813264099</c:v>
                      </c:pt>
                      <c:pt idx="4763">
                        <c:v>33.117483414012803</c:v>
                      </c:pt>
                      <c:pt idx="4764">
                        <c:v>33.124501014761499</c:v>
                      </c:pt>
                      <c:pt idx="4765">
                        <c:v>33.131518615510203</c:v>
                      </c:pt>
                      <c:pt idx="4766">
                        <c:v>33.1385362162588</c:v>
                      </c:pt>
                      <c:pt idx="4767">
                        <c:v>33.145553817007503</c:v>
                      </c:pt>
                      <c:pt idx="4768">
                        <c:v>33.152571417756199</c:v>
                      </c:pt>
                      <c:pt idx="4769">
                        <c:v>33.159589018504803</c:v>
                      </c:pt>
                      <c:pt idx="4770">
                        <c:v>33.1666066192535</c:v>
                      </c:pt>
                      <c:pt idx="4771">
                        <c:v>33.173624220002203</c:v>
                      </c:pt>
                      <c:pt idx="4772">
                        <c:v>33.1806418207508</c:v>
                      </c:pt>
                      <c:pt idx="4773">
                        <c:v>33.187659421499497</c:v>
                      </c:pt>
                      <c:pt idx="4774">
                        <c:v>33.1946770222482</c:v>
                      </c:pt>
                      <c:pt idx="4775">
                        <c:v>33.201694622996797</c:v>
                      </c:pt>
                      <c:pt idx="4776">
                        <c:v>33.208712223745501</c:v>
                      </c:pt>
                      <c:pt idx="4777">
                        <c:v>33.215729824494197</c:v>
                      </c:pt>
                      <c:pt idx="4778">
                        <c:v>33.222747425242801</c:v>
                      </c:pt>
                      <c:pt idx="4779">
                        <c:v>33.229765025991497</c:v>
                      </c:pt>
                      <c:pt idx="4780">
                        <c:v>33.236782626740201</c:v>
                      </c:pt>
                      <c:pt idx="4781">
                        <c:v>33.243800227488897</c:v>
                      </c:pt>
                      <c:pt idx="4782">
                        <c:v>33.250817828237501</c:v>
                      </c:pt>
                      <c:pt idx="4783">
                        <c:v>33.257835428986198</c:v>
                      </c:pt>
                      <c:pt idx="4784">
                        <c:v>33.264853029734901</c:v>
                      </c:pt>
                      <c:pt idx="4785">
                        <c:v>33.271870630483498</c:v>
                      </c:pt>
                      <c:pt idx="4786">
                        <c:v>33.278888231232202</c:v>
                      </c:pt>
                      <c:pt idx="4787">
                        <c:v>33.285905831980898</c:v>
                      </c:pt>
                      <c:pt idx="4788">
                        <c:v>33.292923432729502</c:v>
                      </c:pt>
                      <c:pt idx="4789">
                        <c:v>33.299941033478198</c:v>
                      </c:pt>
                      <c:pt idx="4790">
                        <c:v>33.306958634226902</c:v>
                      </c:pt>
                      <c:pt idx="4791">
                        <c:v>33.313976234975598</c:v>
                      </c:pt>
                      <c:pt idx="4792">
                        <c:v>33.320993835724202</c:v>
                      </c:pt>
                      <c:pt idx="4793">
                        <c:v>33.328011436472899</c:v>
                      </c:pt>
                      <c:pt idx="4794">
                        <c:v>33.335029037221602</c:v>
                      </c:pt>
                      <c:pt idx="4795">
                        <c:v>33.342046637970199</c:v>
                      </c:pt>
                      <c:pt idx="4796">
                        <c:v>33.349064238718903</c:v>
                      </c:pt>
                      <c:pt idx="4797">
                        <c:v>33.356081839467599</c:v>
                      </c:pt>
                      <c:pt idx="4798">
                        <c:v>33.363099440216203</c:v>
                      </c:pt>
                      <c:pt idx="4799">
                        <c:v>33.3701170409649</c:v>
                      </c:pt>
                      <c:pt idx="4800">
                        <c:v>33.377134641713603</c:v>
                      </c:pt>
                      <c:pt idx="4801">
                        <c:v>33.384152242462299</c:v>
                      </c:pt>
                      <c:pt idx="4802">
                        <c:v>33.391169843210903</c:v>
                      </c:pt>
                      <c:pt idx="4803">
                        <c:v>33.3981874439596</c:v>
                      </c:pt>
                      <c:pt idx="4804">
                        <c:v>33.405205044708303</c:v>
                      </c:pt>
                      <c:pt idx="4805">
                        <c:v>33.4122226454569</c:v>
                      </c:pt>
                      <c:pt idx="4806">
                        <c:v>33.419240246205597</c:v>
                      </c:pt>
                      <c:pt idx="4807">
                        <c:v>33.4262578469543</c:v>
                      </c:pt>
                      <c:pt idx="4808">
                        <c:v>33.433275447702897</c:v>
                      </c:pt>
                      <c:pt idx="4809">
                        <c:v>33.440293048451601</c:v>
                      </c:pt>
                      <c:pt idx="4810">
                        <c:v>33.447310649200297</c:v>
                      </c:pt>
                      <c:pt idx="4811">
                        <c:v>33.454328249948901</c:v>
                      </c:pt>
                      <c:pt idx="4812">
                        <c:v>33.461345850697597</c:v>
                      </c:pt>
                      <c:pt idx="4813">
                        <c:v>33.468363451446301</c:v>
                      </c:pt>
                      <c:pt idx="4814">
                        <c:v>33.475381052194997</c:v>
                      </c:pt>
                      <c:pt idx="4815">
                        <c:v>33.482398652943601</c:v>
                      </c:pt>
                      <c:pt idx="4816">
                        <c:v>33.489416253692298</c:v>
                      </c:pt>
                      <c:pt idx="4817">
                        <c:v>33.496433854441001</c:v>
                      </c:pt>
                      <c:pt idx="4818">
                        <c:v>33.503451455189598</c:v>
                      </c:pt>
                      <c:pt idx="4819">
                        <c:v>33.510469055938302</c:v>
                      </c:pt>
                      <c:pt idx="4820">
                        <c:v>33.517486656686998</c:v>
                      </c:pt>
                      <c:pt idx="4821">
                        <c:v>33.524504257435602</c:v>
                      </c:pt>
                      <c:pt idx="4822">
                        <c:v>33.531521858184298</c:v>
                      </c:pt>
                      <c:pt idx="4823">
                        <c:v>33.538539458933002</c:v>
                      </c:pt>
                      <c:pt idx="4824">
                        <c:v>33.545557059681599</c:v>
                      </c:pt>
                      <c:pt idx="4825">
                        <c:v>33.552574660430302</c:v>
                      </c:pt>
                      <c:pt idx="4826">
                        <c:v>33.559592261178999</c:v>
                      </c:pt>
                      <c:pt idx="4827">
                        <c:v>33.566609861927702</c:v>
                      </c:pt>
                      <c:pt idx="4828">
                        <c:v>33.573627462676299</c:v>
                      </c:pt>
                      <c:pt idx="4829">
                        <c:v>33.580645063425003</c:v>
                      </c:pt>
                      <c:pt idx="4830">
                        <c:v>33.587662664173699</c:v>
                      </c:pt>
                      <c:pt idx="4831">
                        <c:v>33.594680264922303</c:v>
                      </c:pt>
                      <c:pt idx="4832">
                        <c:v>33.601697865670999</c:v>
                      </c:pt>
                      <c:pt idx="4833">
                        <c:v>33.608715466419703</c:v>
                      </c:pt>
                      <c:pt idx="4834">
                        <c:v>33.6157330671683</c:v>
                      </c:pt>
                      <c:pt idx="4835">
                        <c:v>33.622750667917003</c:v>
                      </c:pt>
                      <c:pt idx="4836">
                        <c:v>33.6297682686657</c:v>
                      </c:pt>
                      <c:pt idx="4837">
                        <c:v>33.636785869414297</c:v>
                      </c:pt>
                      <c:pt idx="4838">
                        <c:v>33.643803470163</c:v>
                      </c:pt>
                      <c:pt idx="4839">
                        <c:v>33.650821070911697</c:v>
                      </c:pt>
                      <c:pt idx="4840">
                        <c:v>33.6578386716604</c:v>
                      </c:pt>
                      <c:pt idx="4841">
                        <c:v>33.664856272408997</c:v>
                      </c:pt>
                      <c:pt idx="4842">
                        <c:v>33.671873873157701</c:v>
                      </c:pt>
                      <c:pt idx="4843">
                        <c:v>33.678891473906397</c:v>
                      </c:pt>
                      <c:pt idx="4844">
                        <c:v>33.685909074655001</c:v>
                      </c:pt>
                      <c:pt idx="4845">
                        <c:v>33.692926675403697</c:v>
                      </c:pt>
                      <c:pt idx="4846">
                        <c:v>33.699944276152401</c:v>
                      </c:pt>
                      <c:pt idx="4847">
                        <c:v>33.706961876900998</c:v>
                      </c:pt>
                      <c:pt idx="4848">
                        <c:v>33.713979477649701</c:v>
                      </c:pt>
                      <c:pt idx="4849">
                        <c:v>33.720997078398398</c:v>
                      </c:pt>
                      <c:pt idx="4850">
                        <c:v>33.728014679147101</c:v>
                      </c:pt>
                      <c:pt idx="4851">
                        <c:v>33.735032279895698</c:v>
                      </c:pt>
                      <c:pt idx="4852">
                        <c:v>33.742049880644402</c:v>
                      </c:pt>
                      <c:pt idx="4853">
                        <c:v>33.749067481393098</c:v>
                      </c:pt>
                      <c:pt idx="4854">
                        <c:v>33.756085082141702</c:v>
                      </c:pt>
                      <c:pt idx="4855">
                        <c:v>33.763102682890398</c:v>
                      </c:pt>
                      <c:pt idx="4856">
                        <c:v>33.770120283639102</c:v>
                      </c:pt>
                      <c:pt idx="4857">
                        <c:v>33.777137884387699</c:v>
                      </c:pt>
                      <c:pt idx="4858">
                        <c:v>33.784155485136402</c:v>
                      </c:pt>
                      <c:pt idx="4859">
                        <c:v>33.791173085885099</c:v>
                      </c:pt>
                      <c:pt idx="4860">
                        <c:v>33.798190686633703</c:v>
                      </c:pt>
                      <c:pt idx="4861">
                        <c:v>33.805208287382399</c:v>
                      </c:pt>
                      <c:pt idx="4862">
                        <c:v>33.812225888131103</c:v>
                      </c:pt>
                      <c:pt idx="4863">
                        <c:v>33.819243488879799</c:v>
                      </c:pt>
                      <c:pt idx="4864">
                        <c:v>33.826261089628403</c:v>
                      </c:pt>
                      <c:pt idx="4865">
                        <c:v>33.833278690377099</c:v>
                      </c:pt>
                      <c:pt idx="4866">
                        <c:v>33.840296291125803</c:v>
                      </c:pt>
                      <c:pt idx="4867">
                        <c:v>33.8473138918744</c:v>
                      </c:pt>
                      <c:pt idx="4868">
                        <c:v>33.854331492623103</c:v>
                      </c:pt>
                      <c:pt idx="4869">
                        <c:v>33.8613490933718</c:v>
                      </c:pt>
                      <c:pt idx="4870">
                        <c:v>33.868366694120397</c:v>
                      </c:pt>
                      <c:pt idx="4871">
                        <c:v>33.8753842948691</c:v>
                      </c:pt>
                      <c:pt idx="4872">
                        <c:v>33.882401895617797</c:v>
                      </c:pt>
                      <c:pt idx="4873">
                        <c:v>33.889419496366401</c:v>
                      </c:pt>
                      <c:pt idx="4874">
                        <c:v>33.896437097115097</c:v>
                      </c:pt>
                      <c:pt idx="4875">
                        <c:v>33.903454697863801</c:v>
                      </c:pt>
                      <c:pt idx="4876">
                        <c:v>33.910472298612497</c:v>
                      </c:pt>
                      <c:pt idx="4877">
                        <c:v>33.917489899361101</c:v>
                      </c:pt>
                      <c:pt idx="4878">
                        <c:v>33.924507500109797</c:v>
                      </c:pt>
                      <c:pt idx="4879">
                        <c:v>33.931525100858501</c:v>
                      </c:pt>
                      <c:pt idx="4880">
                        <c:v>33.938542701607098</c:v>
                      </c:pt>
                      <c:pt idx="4881">
                        <c:v>33.945560302355801</c:v>
                      </c:pt>
                      <c:pt idx="4882">
                        <c:v>33.952577903104498</c:v>
                      </c:pt>
                      <c:pt idx="4883">
                        <c:v>33.959595503853102</c:v>
                      </c:pt>
                      <c:pt idx="4884">
                        <c:v>33.966613104601798</c:v>
                      </c:pt>
                      <c:pt idx="4885">
                        <c:v>33.973630705350502</c:v>
                      </c:pt>
                      <c:pt idx="4886">
                        <c:v>33.980648306099098</c:v>
                      </c:pt>
                      <c:pt idx="4887">
                        <c:v>33.987665906847802</c:v>
                      </c:pt>
                      <c:pt idx="4888">
                        <c:v>33.994683507596498</c:v>
                      </c:pt>
                      <c:pt idx="4889">
                        <c:v>34.001701108345202</c:v>
                      </c:pt>
                      <c:pt idx="4890">
                        <c:v>34.008718709093799</c:v>
                      </c:pt>
                      <c:pt idx="4891">
                        <c:v>34.015736309842502</c:v>
                      </c:pt>
                      <c:pt idx="4892">
                        <c:v>34.022753910591199</c:v>
                      </c:pt>
                      <c:pt idx="4893">
                        <c:v>34.029771511339803</c:v>
                      </c:pt>
                      <c:pt idx="4894">
                        <c:v>34.036789112088499</c:v>
                      </c:pt>
                      <c:pt idx="4895">
                        <c:v>34.043806712837203</c:v>
                      </c:pt>
                      <c:pt idx="4896">
                        <c:v>34.0508243135858</c:v>
                      </c:pt>
                      <c:pt idx="4897">
                        <c:v>34.057841914334503</c:v>
                      </c:pt>
                      <c:pt idx="4898">
                        <c:v>34.064859515083199</c:v>
                      </c:pt>
                      <c:pt idx="4899">
                        <c:v>34.071877115831803</c:v>
                      </c:pt>
                      <c:pt idx="4900">
                        <c:v>34.0788947165805</c:v>
                      </c:pt>
                      <c:pt idx="4901">
                        <c:v>34.085912317329203</c:v>
                      </c:pt>
                      <c:pt idx="4902">
                        <c:v>34.0929299180778</c:v>
                      </c:pt>
                      <c:pt idx="4903">
                        <c:v>34.099947518826497</c:v>
                      </c:pt>
                      <c:pt idx="4904">
                        <c:v>34.1069651195752</c:v>
                      </c:pt>
                      <c:pt idx="4905">
                        <c:v>34.113982720323897</c:v>
                      </c:pt>
                      <c:pt idx="4906">
                        <c:v>34.121000321072501</c:v>
                      </c:pt>
                      <c:pt idx="4907">
                        <c:v>34.128017921821197</c:v>
                      </c:pt>
                      <c:pt idx="4908">
                        <c:v>34.1350355225699</c:v>
                      </c:pt>
                      <c:pt idx="4909">
                        <c:v>34.142053123318497</c:v>
                      </c:pt>
                      <c:pt idx="4910">
                        <c:v>34.149070724067201</c:v>
                      </c:pt>
                      <c:pt idx="4911">
                        <c:v>34.156088324815897</c:v>
                      </c:pt>
                      <c:pt idx="4912">
                        <c:v>34.163105925564601</c:v>
                      </c:pt>
                      <c:pt idx="4913">
                        <c:v>34.170123526313198</c:v>
                      </c:pt>
                      <c:pt idx="4914">
                        <c:v>34.177141127061901</c:v>
                      </c:pt>
                      <c:pt idx="4915">
                        <c:v>34.184158727810598</c:v>
                      </c:pt>
                      <c:pt idx="4916">
                        <c:v>34.191176328559202</c:v>
                      </c:pt>
                      <c:pt idx="4917">
                        <c:v>34.198193929307898</c:v>
                      </c:pt>
                      <c:pt idx="4918">
                        <c:v>34.205211530056602</c:v>
                      </c:pt>
                      <c:pt idx="4919">
                        <c:v>34.212229130805198</c:v>
                      </c:pt>
                      <c:pt idx="4920">
                        <c:v>34.219246731553902</c:v>
                      </c:pt>
                      <c:pt idx="4921">
                        <c:v>34.226264332302598</c:v>
                      </c:pt>
                      <c:pt idx="4922">
                        <c:v>34.233281933051202</c:v>
                      </c:pt>
                      <c:pt idx="4923">
                        <c:v>34.240299533799899</c:v>
                      </c:pt>
                      <c:pt idx="4924">
                        <c:v>34.247317134548602</c:v>
                      </c:pt>
                      <c:pt idx="4925">
                        <c:v>34.254334735297199</c:v>
                      </c:pt>
                      <c:pt idx="4926">
                        <c:v>34.261352336045903</c:v>
                      </c:pt>
                      <c:pt idx="4927">
                        <c:v>34.268369936794599</c:v>
                      </c:pt>
                      <c:pt idx="4928">
                        <c:v>34.275387537543303</c:v>
                      </c:pt>
                      <c:pt idx="4929">
                        <c:v>34.2824051382919</c:v>
                      </c:pt>
                      <c:pt idx="4930">
                        <c:v>34.289422739040603</c:v>
                      </c:pt>
                      <c:pt idx="4931">
                        <c:v>34.296440339789299</c:v>
                      </c:pt>
                      <c:pt idx="4932">
                        <c:v>34.303457940537903</c:v>
                      </c:pt>
                      <c:pt idx="4933">
                        <c:v>34.3104755412866</c:v>
                      </c:pt>
                      <c:pt idx="4934">
                        <c:v>34.317493142035303</c:v>
                      </c:pt>
                      <c:pt idx="4935">
                        <c:v>34.3245107427839</c:v>
                      </c:pt>
                      <c:pt idx="4936">
                        <c:v>34.331528343532597</c:v>
                      </c:pt>
                      <c:pt idx="4937">
                        <c:v>34.3385459442813</c:v>
                      </c:pt>
                      <c:pt idx="4938">
                        <c:v>34.345563545029997</c:v>
                      </c:pt>
                      <c:pt idx="4939">
                        <c:v>34.352581145778601</c:v>
                      </c:pt>
                      <c:pt idx="4940">
                        <c:v>34.359598746527297</c:v>
                      </c:pt>
                      <c:pt idx="4941">
                        <c:v>34.366616347276</c:v>
                      </c:pt>
                      <c:pt idx="4942">
                        <c:v>34.373633948024597</c:v>
                      </c:pt>
                      <c:pt idx="4943">
                        <c:v>34.380651548773301</c:v>
                      </c:pt>
                      <c:pt idx="4944">
                        <c:v>34.387669149521997</c:v>
                      </c:pt>
                      <c:pt idx="4945">
                        <c:v>34.394686750270601</c:v>
                      </c:pt>
                      <c:pt idx="4946">
                        <c:v>34.401704351019298</c:v>
                      </c:pt>
                      <c:pt idx="4947">
                        <c:v>34.408721951768001</c:v>
                      </c:pt>
                      <c:pt idx="4948">
                        <c:v>34.415739552516598</c:v>
                      </c:pt>
                      <c:pt idx="4949">
                        <c:v>34.422757153265302</c:v>
                      </c:pt>
                      <c:pt idx="4950">
                        <c:v>34.429774754013998</c:v>
                      </c:pt>
                      <c:pt idx="4951">
                        <c:v>34.436792354762602</c:v>
                      </c:pt>
                      <c:pt idx="4952">
                        <c:v>34.443809955511298</c:v>
                      </c:pt>
                      <c:pt idx="4953">
                        <c:v>34.450827556260002</c:v>
                      </c:pt>
                      <c:pt idx="4954">
                        <c:v>34.457845157008698</c:v>
                      </c:pt>
                      <c:pt idx="4955">
                        <c:v>34.464862757757302</c:v>
                      </c:pt>
                      <c:pt idx="4956">
                        <c:v>34.471880358505999</c:v>
                      </c:pt>
                      <c:pt idx="4957">
                        <c:v>34.478897959254702</c:v>
                      </c:pt>
                      <c:pt idx="4958">
                        <c:v>34.485915560003299</c:v>
                      </c:pt>
                      <c:pt idx="4959">
                        <c:v>34.492933160752003</c:v>
                      </c:pt>
                      <c:pt idx="4960">
                        <c:v>34.499950761500699</c:v>
                      </c:pt>
                      <c:pt idx="4961">
                        <c:v>34.506968362249303</c:v>
                      </c:pt>
                      <c:pt idx="4962">
                        <c:v>34.513985962997999</c:v>
                      </c:pt>
                      <c:pt idx="4963">
                        <c:v>34.521003563746703</c:v>
                      </c:pt>
                      <c:pt idx="4964">
                        <c:v>34.5280211644953</c:v>
                      </c:pt>
                      <c:pt idx="4965">
                        <c:v>34.535038765244003</c:v>
                      </c:pt>
                      <c:pt idx="4966">
                        <c:v>34.5420563659927</c:v>
                      </c:pt>
                      <c:pt idx="4967">
                        <c:v>34.549073966741403</c:v>
                      </c:pt>
                      <c:pt idx="4968">
                        <c:v>34.55609156749</c:v>
                      </c:pt>
                      <c:pt idx="4969">
                        <c:v>34.563109168238697</c:v>
                      </c:pt>
                      <c:pt idx="4970">
                        <c:v>34.5701267689874</c:v>
                      </c:pt>
                      <c:pt idx="4971">
                        <c:v>34.577144369735997</c:v>
                      </c:pt>
                      <c:pt idx="4972">
                        <c:v>34.584161970484701</c:v>
                      </c:pt>
                      <c:pt idx="4973">
                        <c:v>34.591179571233397</c:v>
                      </c:pt>
                      <c:pt idx="4974">
                        <c:v>34.598197171982001</c:v>
                      </c:pt>
                      <c:pt idx="4975">
                        <c:v>34.605214772730697</c:v>
                      </c:pt>
                      <c:pt idx="4976">
                        <c:v>34.612232373479401</c:v>
                      </c:pt>
                      <c:pt idx="4977">
                        <c:v>34.619249974228097</c:v>
                      </c:pt>
                      <c:pt idx="4978">
                        <c:v>34.626267574976701</c:v>
                      </c:pt>
                      <c:pt idx="4979">
                        <c:v>34.633285175725398</c:v>
                      </c:pt>
                      <c:pt idx="4980">
                        <c:v>34.640302776474101</c:v>
                      </c:pt>
                      <c:pt idx="4981">
                        <c:v>34.647320377222698</c:v>
                      </c:pt>
                      <c:pt idx="4982">
                        <c:v>34.654337977971402</c:v>
                      </c:pt>
                      <c:pt idx="4983">
                        <c:v>34.661355578720098</c:v>
                      </c:pt>
                      <c:pt idx="4984">
                        <c:v>34.668373179468702</c:v>
                      </c:pt>
                      <c:pt idx="4985">
                        <c:v>34.675390780217398</c:v>
                      </c:pt>
                      <c:pt idx="4986">
                        <c:v>34.682408380966102</c:v>
                      </c:pt>
                      <c:pt idx="4987">
                        <c:v>34.689425981714699</c:v>
                      </c:pt>
                      <c:pt idx="4988">
                        <c:v>34.696443582463402</c:v>
                      </c:pt>
                      <c:pt idx="4989">
                        <c:v>34.703461183212099</c:v>
                      </c:pt>
                      <c:pt idx="4990">
                        <c:v>34.710478783960802</c:v>
                      </c:pt>
                      <c:pt idx="4991">
                        <c:v>34.717496384709399</c:v>
                      </c:pt>
                      <c:pt idx="4992">
                        <c:v>34.724513985458103</c:v>
                      </c:pt>
                      <c:pt idx="4993">
                        <c:v>34.731531586206799</c:v>
                      </c:pt>
                      <c:pt idx="4994">
                        <c:v>34.738549186955403</c:v>
                      </c:pt>
                      <c:pt idx="4995">
                        <c:v>34.745566787704099</c:v>
                      </c:pt>
                      <c:pt idx="4996">
                        <c:v>34.752584388452803</c:v>
                      </c:pt>
                      <c:pt idx="4997">
                        <c:v>34.7596019892014</c:v>
                      </c:pt>
                      <c:pt idx="4998">
                        <c:v>34.766619589950103</c:v>
                      </c:pt>
                      <c:pt idx="4999">
                        <c:v>34.7736371906988</c:v>
                      </c:pt>
                      <c:pt idx="5000">
                        <c:v>34.780654791447503</c:v>
                      </c:pt>
                      <c:pt idx="5001">
                        <c:v>34.7876723921961</c:v>
                      </c:pt>
                      <c:pt idx="5002">
                        <c:v>34.794689992944797</c:v>
                      </c:pt>
                      <c:pt idx="5003">
                        <c:v>34.8017075936935</c:v>
                      </c:pt>
                      <c:pt idx="5004">
                        <c:v>34.808725194442097</c:v>
                      </c:pt>
                      <c:pt idx="5005">
                        <c:v>34.815742795190801</c:v>
                      </c:pt>
                      <c:pt idx="5006">
                        <c:v>34.822760395939497</c:v>
                      </c:pt>
                      <c:pt idx="5007">
                        <c:v>34.829777996688101</c:v>
                      </c:pt>
                      <c:pt idx="5008">
                        <c:v>34.836795597436797</c:v>
                      </c:pt>
                      <c:pt idx="5009">
                        <c:v>34.843813198185501</c:v>
                      </c:pt>
                      <c:pt idx="5010">
                        <c:v>34.850830798934098</c:v>
                      </c:pt>
                      <c:pt idx="5011">
                        <c:v>34.857848399682801</c:v>
                      </c:pt>
                      <c:pt idx="5012">
                        <c:v>34.864866000431498</c:v>
                      </c:pt>
                      <c:pt idx="5013">
                        <c:v>34.871883601180201</c:v>
                      </c:pt>
                      <c:pt idx="5014">
                        <c:v>34.878901201928798</c:v>
                      </c:pt>
                      <c:pt idx="5015">
                        <c:v>34.885918802677502</c:v>
                      </c:pt>
                      <c:pt idx="5016">
                        <c:v>34.892936403426198</c:v>
                      </c:pt>
                      <c:pt idx="5017">
                        <c:v>34.899954004174802</c:v>
                      </c:pt>
                      <c:pt idx="5018">
                        <c:v>34.906971604923498</c:v>
                      </c:pt>
                      <c:pt idx="5019">
                        <c:v>34.913989205672202</c:v>
                      </c:pt>
                      <c:pt idx="5020">
                        <c:v>34.921006806420799</c:v>
                      </c:pt>
                      <c:pt idx="5021">
                        <c:v>34.928024407169502</c:v>
                      </c:pt>
                      <c:pt idx="5022">
                        <c:v>34.935042007918199</c:v>
                      </c:pt>
                      <c:pt idx="5023">
                        <c:v>34.942059608666803</c:v>
                      </c:pt>
                      <c:pt idx="5024">
                        <c:v>34.949077209415499</c:v>
                      </c:pt>
                      <c:pt idx="5025">
                        <c:v>34.956094810164203</c:v>
                      </c:pt>
                      <c:pt idx="5026">
                        <c:v>34.963112410912899</c:v>
                      </c:pt>
                      <c:pt idx="5027">
                        <c:v>34.970130011661503</c:v>
                      </c:pt>
                      <c:pt idx="5028">
                        <c:v>34.977147612410199</c:v>
                      </c:pt>
                      <c:pt idx="5029">
                        <c:v>34.984165213158903</c:v>
                      </c:pt>
                      <c:pt idx="5030">
                        <c:v>34.9911828139075</c:v>
                      </c:pt>
                      <c:pt idx="5031">
                        <c:v>34.998200414656203</c:v>
                      </c:pt>
                      <c:pt idx="5032">
                        <c:v>35.0052180154049</c:v>
                      </c:pt>
                      <c:pt idx="5033">
                        <c:v>35.012235616153497</c:v>
                      </c:pt>
                      <c:pt idx="5034">
                        <c:v>35.0192532169022</c:v>
                      </c:pt>
                      <c:pt idx="5035">
                        <c:v>35.026270817650897</c:v>
                      </c:pt>
                      <c:pt idx="5036">
                        <c:v>35.0332884183996</c:v>
                      </c:pt>
                      <c:pt idx="5037">
                        <c:v>35.040306019148197</c:v>
                      </c:pt>
                      <c:pt idx="5038">
                        <c:v>35.0473236198969</c:v>
                      </c:pt>
                      <c:pt idx="5039">
                        <c:v>35.054341220645597</c:v>
                      </c:pt>
                      <c:pt idx="5040">
                        <c:v>35.061358821394201</c:v>
                      </c:pt>
                      <c:pt idx="5041">
                        <c:v>35.068376422142897</c:v>
                      </c:pt>
                      <c:pt idx="5042">
                        <c:v>35.075394022891601</c:v>
                      </c:pt>
                      <c:pt idx="5043">
                        <c:v>35.082411623640198</c:v>
                      </c:pt>
                      <c:pt idx="5044">
                        <c:v>35.089429224388901</c:v>
                      </c:pt>
                      <c:pt idx="5045">
                        <c:v>35.096446825137598</c:v>
                      </c:pt>
                      <c:pt idx="5046">
                        <c:v>35.103464425886202</c:v>
                      </c:pt>
                      <c:pt idx="5047">
                        <c:v>35.110482026634898</c:v>
                      </c:pt>
                      <c:pt idx="5048">
                        <c:v>35.117499627383602</c:v>
                      </c:pt>
                      <c:pt idx="5049">
                        <c:v>35.124517228132198</c:v>
                      </c:pt>
                      <c:pt idx="5050">
                        <c:v>35.131534828880902</c:v>
                      </c:pt>
                      <c:pt idx="5051">
                        <c:v>35.138552429629598</c:v>
                      </c:pt>
                      <c:pt idx="5052">
                        <c:v>35.145570030378302</c:v>
                      </c:pt>
                      <c:pt idx="5053">
                        <c:v>35.152587631126899</c:v>
                      </c:pt>
                      <c:pt idx="5054">
                        <c:v>35.159605231875602</c:v>
                      </c:pt>
                      <c:pt idx="5055">
                        <c:v>35.166622832624299</c:v>
                      </c:pt>
                      <c:pt idx="5056">
                        <c:v>35.173640433372903</c:v>
                      </c:pt>
                      <c:pt idx="5057">
                        <c:v>35.180658034121599</c:v>
                      </c:pt>
                      <c:pt idx="5058">
                        <c:v>35.187675634870303</c:v>
                      </c:pt>
                      <c:pt idx="5059">
                        <c:v>35.1946932356189</c:v>
                      </c:pt>
                      <c:pt idx="5060">
                        <c:v>35.201710836367603</c:v>
                      </c:pt>
                      <c:pt idx="5061">
                        <c:v>35.208728437116299</c:v>
                      </c:pt>
                      <c:pt idx="5062">
                        <c:v>35.215746037865003</c:v>
                      </c:pt>
                      <c:pt idx="5063">
                        <c:v>35.2227636386136</c:v>
                      </c:pt>
                      <c:pt idx="5064">
                        <c:v>35.229781239362303</c:v>
                      </c:pt>
                      <c:pt idx="5065">
                        <c:v>35.236798840111</c:v>
                      </c:pt>
                      <c:pt idx="5066">
                        <c:v>35.243816440859597</c:v>
                      </c:pt>
                      <c:pt idx="5067">
                        <c:v>35.2508340416083</c:v>
                      </c:pt>
                      <c:pt idx="5068">
                        <c:v>35.257851642356997</c:v>
                      </c:pt>
                      <c:pt idx="5069">
                        <c:v>35.264869243105601</c:v>
                      </c:pt>
                      <c:pt idx="5070">
                        <c:v>35.271886843854297</c:v>
                      </c:pt>
                      <c:pt idx="5071">
                        <c:v>35.278904444603</c:v>
                      </c:pt>
                      <c:pt idx="5072">
                        <c:v>35.285922045351597</c:v>
                      </c:pt>
                      <c:pt idx="5073">
                        <c:v>35.292939646100301</c:v>
                      </c:pt>
                      <c:pt idx="5074">
                        <c:v>35.299957246848997</c:v>
                      </c:pt>
                      <c:pt idx="5075">
                        <c:v>35.306974847597701</c:v>
                      </c:pt>
                      <c:pt idx="5076">
                        <c:v>35.313992448346298</c:v>
                      </c:pt>
                      <c:pt idx="5077">
                        <c:v>35.321010049095001</c:v>
                      </c:pt>
                      <c:pt idx="5078">
                        <c:v>35.328027649843698</c:v>
                      </c:pt>
                      <c:pt idx="5079">
                        <c:v>35.335045250592302</c:v>
                      </c:pt>
                      <c:pt idx="5080">
                        <c:v>35.342062851340998</c:v>
                      </c:pt>
                      <c:pt idx="5081">
                        <c:v>35.349080452089702</c:v>
                      </c:pt>
                      <c:pt idx="5082">
                        <c:v>35.356098052838298</c:v>
                      </c:pt>
                      <c:pt idx="5083">
                        <c:v>35.363115653587002</c:v>
                      </c:pt>
                      <c:pt idx="5084">
                        <c:v>35.370133254335698</c:v>
                      </c:pt>
                      <c:pt idx="5085">
                        <c:v>35.377150855084302</c:v>
                      </c:pt>
                      <c:pt idx="5086">
                        <c:v>35.384168455832999</c:v>
                      </c:pt>
                      <c:pt idx="5087">
                        <c:v>35.391186056581702</c:v>
                      </c:pt>
                      <c:pt idx="5088">
                        <c:v>35.398203657330299</c:v>
                      </c:pt>
                      <c:pt idx="5089">
                        <c:v>35.405221258079003</c:v>
                      </c:pt>
                      <c:pt idx="5090">
                        <c:v>35.412238858827699</c:v>
                      </c:pt>
                      <c:pt idx="5091">
                        <c:v>35.419256459576403</c:v>
                      </c:pt>
                      <c:pt idx="5092">
                        <c:v>35.426274060324999</c:v>
                      </c:pt>
                      <c:pt idx="5093">
                        <c:v>35.433291661073703</c:v>
                      </c:pt>
                      <c:pt idx="5094">
                        <c:v>35.440309261822399</c:v>
                      </c:pt>
                      <c:pt idx="5095">
                        <c:v>35.447326862571003</c:v>
                      </c:pt>
                      <c:pt idx="5096">
                        <c:v>35.4543444633197</c:v>
                      </c:pt>
                      <c:pt idx="5097">
                        <c:v>35.461362064068403</c:v>
                      </c:pt>
                      <c:pt idx="5098">
                        <c:v>35.468379664817</c:v>
                      </c:pt>
                      <c:pt idx="5099">
                        <c:v>35.475397265565697</c:v>
                      </c:pt>
                      <c:pt idx="5100">
                        <c:v>35.4824148663144</c:v>
                      </c:pt>
                      <c:pt idx="5101">
                        <c:v>35.489432467063097</c:v>
                      </c:pt>
                      <c:pt idx="5102">
                        <c:v>35.496450067811701</c:v>
                      </c:pt>
                      <c:pt idx="5103">
                        <c:v>35.503467668560397</c:v>
                      </c:pt>
                      <c:pt idx="5104">
                        <c:v>35.5104852693091</c:v>
                      </c:pt>
                      <c:pt idx="5105">
                        <c:v>35.517502870057697</c:v>
                      </c:pt>
                      <c:pt idx="5106">
                        <c:v>35.524520470806401</c:v>
                      </c:pt>
                      <c:pt idx="5107">
                        <c:v>35.531538071555097</c:v>
                      </c:pt>
                      <c:pt idx="5108">
                        <c:v>35.538555672303701</c:v>
                      </c:pt>
                      <c:pt idx="5109">
                        <c:v>35.545573273052398</c:v>
                      </c:pt>
                      <c:pt idx="5110">
                        <c:v>35.552590873801101</c:v>
                      </c:pt>
                      <c:pt idx="5111">
                        <c:v>35.559608474549698</c:v>
                      </c:pt>
                      <c:pt idx="5112">
                        <c:v>35.566626075298402</c:v>
                      </c:pt>
                      <c:pt idx="5113">
                        <c:v>35.573643676047098</c:v>
                      </c:pt>
                      <c:pt idx="5114">
                        <c:v>35.580661276795801</c:v>
                      </c:pt>
                      <c:pt idx="5115">
                        <c:v>35.587678877544398</c:v>
                      </c:pt>
                      <c:pt idx="5116">
                        <c:v>35.594696478293102</c:v>
                      </c:pt>
                      <c:pt idx="5117">
                        <c:v>35.601714079041798</c:v>
                      </c:pt>
                      <c:pt idx="5118">
                        <c:v>35.608731679790402</c:v>
                      </c:pt>
                      <c:pt idx="5119">
                        <c:v>35.615749280539099</c:v>
                      </c:pt>
                      <c:pt idx="5120">
                        <c:v>35.622766881287802</c:v>
                      </c:pt>
                      <c:pt idx="5121">
                        <c:v>35.629784482036399</c:v>
                      </c:pt>
                      <c:pt idx="5122">
                        <c:v>35.636802082785103</c:v>
                      </c:pt>
                      <c:pt idx="5123">
                        <c:v>35.643819683533799</c:v>
                      </c:pt>
                      <c:pt idx="5124">
                        <c:v>35.650837284282503</c:v>
                      </c:pt>
                      <c:pt idx="5125">
                        <c:v>35.657854885031099</c:v>
                      </c:pt>
                      <c:pt idx="5126">
                        <c:v>35.664872485779803</c:v>
                      </c:pt>
                      <c:pt idx="5127">
                        <c:v>35.671890086528499</c:v>
                      </c:pt>
                      <c:pt idx="5128">
                        <c:v>35.678907687277103</c:v>
                      </c:pt>
                      <c:pt idx="5129">
                        <c:v>35.6859252880258</c:v>
                      </c:pt>
                      <c:pt idx="5130">
                        <c:v>35.692942888774503</c:v>
                      </c:pt>
                      <c:pt idx="5131">
                        <c:v>35.6999604895231</c:v>
                      </c:pt>
                      <c:pt idx="5132">
                        <c:v>35.706978090271797</c:v>
                      </c:pt>
                      <c:pt idx="5133">
                        <c:v>35.7139956910205</c:v>
                      </c:pt>
                      <c:pt idx="5134">
                        <c:v>35.721013291769097</c:v>
                      </c:pt>
                      <c:pt idx="5135">
                        <c:v>35.728030892517801</c:v>
                      </c:pt>
                      <c:pt idx="5136">
                        <c:v>35.735048493266497</c:v>
                      </c:pt>
                      <c:pt idx="5137">
                        <c:v>35.742066094015101</c:v>
                      </c:pt>
                      <c:pt idx="5138">
                        <c:v>35.749083694763797</c:v>
                      </c:pt>
                      <c:pt idx="5139">
                        <c:v>35.756101295512501</c:v>
                      </c:pt>
                      <c:pt idx="5140">
                        <c:v>35.763118896261197</c:v>
                      </c:pt>
                      <c:pt idx="5141">
                        <c:v>35.770136497009801</c:v>
                      </c:pt>
                      <c:pt idx="5142">
                        <c:v>35.777154097758498</c:v>
                      </c:pt>
                      <c:pt idx="5143">
                        <c:v>35.784171698507201</c:v>
                      </c:pt>
                      <c:pt idx="5144">
                        <c:v>35.791189299255798</c:v>
                      </c:pt>
                      <c:pt idx="5145">
                        <c:v>35.798206900004502</c:v>
                      </c:pt>
                      <c:pt idx="5146">
                        <c:v>35.805224500753198</c:v>
                      </c:pt>
                      <c:pt idx="5147">
                        <c:v>35.812242101501802</c:v>
                      </c:pt>
                      <c:pt idx="5148">
                        <c:v>35.819259702250498</c:v>
                      </c:pt>
                      <c:pt idx="5149">
                        <c:v>35.826277302999202</c:v>
                      </c:pt>
                      <c:pt idx="5150">
                        <c:v>35.833294903747898</c:v>
                      </c:pt>
                      <c:pt idx="5151">
                        <c:v>35.840312504496502</c:v>
                      </c:pt>
                      <c:pt idx="5152">
                        <c:v>35.847330105245199</c:v>
                      </c:pt>
                      <c:pt idx="5153">
                        <c:v>35.854347705993902</c:v>
                      </c:pt>
                      <c:pt idx="5154">
                        <c:v>35.861365306742499</c:v>
                      </c:pt>
                      <c:pt idx="5155">
                        <c:v>35.868382907491203</c:v>
                      </c:pt>
                      <c:pt idx="5156">
                        <c:v>35.875400508239899</c:v>
                      </c:pt>
                      <c:pt idx="5157">
                        <c:v>35.882418108988503</c:v>
                      </c:pt>
                      <c:pt idx="5158">
                        <c:v>35.889435709737199</c:v>
                      </c:pt>
                      <c:pt idx="5159">
                        <c:v>35.896453310485903</c:v>
                      </c:pt>
                      <c:pt idx="5160">
                        <c:v>35.9034709112345</c:v>
                      </c:pt>
                      <c:pt idx="5161">
                        <c:v>35.910488511983203</c:v>
                      </c:pt>
                      <c:pt idx="5162">
                        <c:v>35.9175061127319</c:v>
                      </c:pt>
                      <c:pt idx="5163">
                        <c:v>35.924523713480603</c:v>
                      </c:pt>
                      <c:pt idx="5164">
                        <c:v>35.9315413142292</c:v>
                      </c:pt>
                      <c:pt idx="5165">
                        <c:v>35.938558914977897</c:v>
                      </c:pt>
                      <c:pt idx="5166">
                        <c:v>35.9455765157266</c:v>
                      </c:pt>
                      <c:pt idx="5167">
                        <c:v>35.952594116475197</c:v>
                      </c:pt>
                      <c:pt idx="5168">
                        <c:v>35.9596117172239</c:v>
                      </c:pt>
                      <c:pt idx="5169">
                        <c:v>35.966629317972597</c:v>
                      </c:pt>
                      <c:pt idx="5170">
                        <c:v>35.973646918721201</c:v>
                      </c:pt>
                      <c:pt idx="5171">
                        <c:v>35.980664519469897</c:v>
                      </c:pt>
                      <c:pt idx="5172">
                        <c:v>35.987682120218601</c:v>
                      </c:pt>
                      <c:pt idx="5173">
                        <c:v>35.994699720967198</c:v>
                      </c:pt>
                      <c:pt idx="5174">
                        <c:v>36.001717321715901</c:v>
                      </c:pt>
                      <c:pt idx="5175">
                        <c:v>36.008734922464598</c:v>
                      </c:pt>
                      <c:pt idx="5176">
                        <c:v>36.015752523213301</c:v>
                      </c:pt>
                      <c:pt idx="5177">
                        <c:v>36.022770123961898</c:v>
                      </c:pt>
                      <c:pt idx="5178">
                        <c:v>36.029787724710602</c:v>
                      </c:pt>
                      <c:pt idx="5179">
                        <c:v>36.036805325459298</c:v>
                      </c:pt>
                      <c:pt idx="5180">
                        <c:v>36.043822926207902</c:v>
                      </c:pt>
                      <c:pt idx="5181">
                        <c:v>36.050840526956598</c:v>
                      </c:pt>
                      <c:pt idx="5182">
                        <c:v>36.057858127705302</c:v>
                      </c:pt>
                      <c:pt idx="5183">
                        <c:v>36.064875728453899</c:v>
                      </c:pt>
                      <c:pt idx="5184">
                        <c:v>36.071893329202602</c:v>
                      </c:pt>
                      <c:pt idx="5185">
                        <c:v>36.078910929951299</c:v>
                      </c:pt>
                      <c:pt idx="5186">
                        <c:v>36.085928530700002</c:v>
                      </c:pt>
                      <c:pt idx="5187">
                        <c:v>36.092946131448599</c:v>
                      </c:pt>
                      <c:pt idx="5188">
                        <c:v>36.099963732197303</c:v>
                      </c:pt>
                      <c:pt idx="5189">
                        <c:v>36.106981332945999</c:v>
                      </c:pt>
                      <c:pt idx="5190">
                        <c:v>36.113998933694603</c:v>
                      </c:pt>
                      <c:pt idx="5191">
                        <c:v>36.121016534443299</c:v>
                      </c:pt>
                      <c:pt idx="5192">
                        <c:v>36.128034135192003</c:v>
                      </c:pt>
                      <c:pt idx="5193">
                        <c:v>36.1350517359406</c:v>
                      </c:pt>
                      <c:pt idx="5194">
                        <c:v>36.142069336689303</c:v>
                      </c:pt>
                      <c:pt idx="5195">
                        <c:v>36.149086937438</c:v>
                      </c:pt>
                      <c:pt idx="5196">
                        <c:v>36.156104538186597</c:v>
                      </c:pt>
                      <c:pt idx="5197">
                        <c:v>36.1631221389353</c:v>
                      </c:pt>
                      <c:pt idx="5198">
                        <c:v>36.170139739683997</c:v>
                      </c:pt>
                      <c:pt idx="5199">
                        <c:v>36.1771573404327</c:v>
                      </c:pt>
                      <c:pt idx="5200">
                        <c:v>36.184174941181297</c:v>
                      </c:pt>
                      <c:pt idx="5201">
                        <c:v>36.19119254193</c:v>
                      </c:pt>
                      <c:pt idx="5202">
                        <c:v>36.198210142678697</c:v>
                      </c:pt>
                      <c:pt idx="5203">
                        <c:v>36.205227743427301</c:v>
                      </c:pt>
                      <c:pt idx="5204">
                        <c:v>36.212245344175997</c:v>
                      </c:pt>
                      <c:pt idx="5205">
                        <c:v>36.219262944924701</c:v>
                      </c:pt>
                      <c:pt idx="5206">
                        <c:v>36.226280545673298</c:v>
                      </c:pt>
                      <c:pt idx="5207">
                        <c:v>36.233298146422001</c:v>
                      </c:pt>
                      <c:pt idx="5208">
                        <c:v>36.240315747170698</c:v>
                      </c:pt>
                      <c:pt idx="5209">
                        <c:v>36.247333347919302</c:v>
                      </c:pt>
                      <c:pt idx="5210">
                        <c:v>36.254350948667998</c:v>
                      </c:pt>
                      <c:pt idx="5211">
                        <c:v>36.261368549416702</c:v>
                      </c:pt>
                      <c:pt idx="5212">
                        <c:v>36.268386150165398</c:v>
                      </c:pt>
                      <c:pt idx="5213">
                        <c:v>36.275403750914002</c:v>
                      </c:pt>
                      <c:pt idx="5214">
                        <c:v>36.282421351662698</c:v>
                      </c:pt>
                      <c:pt idx="5215">
                        <c:v>36.289438952411402</c:v>
                      </c:pt>
                      <c:pt idx="5216">
                        <c:v>36.296456553159999</c:v>
                      </c:pt>
                      <c:pt idx="5217">
                        <c:v>36.303474153908702</c:v>
                      </c:pt>
                      <c:pt idx="5218">
                        <c:v>36.310491754657399</c:v>
                      </c:pt>
                      <c:pt idx="5219">
                        <c:v>36.317509355406003</c:v>
                      </c:pt>
                      <c:pt idx="5220">
                        <c:v>36.324526956154699</c:v>
                      </c:pt>
                      <c:pt idx="5221">
                        <c:v>36.331544556903403</c:v>
                      </c:pt>
                      <c:pt idx="5222">
                        <c:v>36.338562157652099</c:v>
                      </c:pt>
                      <c:pt idx="5223">
                        <c:v>36.345579758400703</c:v>
                      </c:pt>
                      <c:pt idx="5224">
                        <c:v>36.352597359149399</c:v>
                      </c:pt>
                      <c:pt idx="5225">
                        <c:v>36.359614959898103</c:v>
                      </c:pt>
                      <c:pt idx="5226">
                        <c:v>36.3666325606467</c:v>
                      </c:pt>
                      <c:pt idx="5227">
                        <c:v>36.373650161395403</c:v>
                      </c:pt>
                      <c:pt idx="5228">
                        <c:v>36.3806677621441</c:v>
                      </c:pt>
                      <c:pt idx="5229">
                        <c:v>36.387685362892697</c:v>
                      </c:pt>
                      <c:pt idx="5230">
                        <c:v>36.3947029636414</c:v>
                      </c:pt>
                      <c:pt idx="5231">
                        <c:v>36.401720564390097</c:v>
                      </c:pt>
                      <c:pt idx="5232">
                        <c:v>36.408738165138701</c:v>
                      </c:pt>
                      <c:pt idx="5233">
                        <c:v>36.415755765887397</c:v>
                      </c:pt>
                      <c:pt idx="5234">
                        <c:v>36.4227733666361</c:v>
                      </c:pt>
                      <c:pt idx="5235">
                        <c:v>36.429790967384697</c:v>
                      </c:pt>
                      <c:pt idx="5236">
                        <c:v>36.436808568133401</c:v>
                      </c:pt>
                      <c:pt idx="5237">
                        <c:v>36.443826168882097</c:v>
                      </c:pt>
                      <c:pt idx="5238">
                        <c:v>36.450843769630801</c:v>
                      </c:pt>
                      <c:pt idx="5239">
                        <c:v>36.457861370379398</c:v>
                      </c:pt>
                      <c:pt idx="5240">
                        <c:v>36.464878971128101</c:v>
                      </c:pt>
                      <c:pt idx="5241">
                        <c:v>36.471896571876798</c:v>
                      </c:pt>
                      <c:pt idx="5242">
                        <c:v>36.478914172625402</c:v>
                      </c:pt>
                      <c:pt idx="5243">
                        <c:v>36.485931773374098</c:v>
                      </c:pt>
                      <c:pt idx="5244">
                        <c:v>36.492949374122801</c:v>
                      </c:pt>
                      <c:pt idx="5245">
                        <c:v>36.499966974871398</c:v>
                      </c:pt>
                      <c:pt idx="5246">
                        <c:v>36.506984575620102</c:v>
                      </c:pt>
                      <c:pt idx="5247">
                        <c:v>36.514002176368798</c:v>
                      </c:pt>
                      <c:pt idx="5248">
                        <c:v>36.521019777117502</c:v>
                      </c:pt>
                      <c:pt idx="5249">
                        <c:v>36.528037377866099</c:v>
                      </c:pt>
                      <c:pt idx="5250">
                        <c:v>36.535054978614802</c:v>
                      </c:pt>
                      <c:pt idx="5251">
                        <c:v>36.542072579363499</c:v>
                      </c:pt>
                      <c:pt idx="5252">
                        <c:v>36.549090180112103</c:v>
                      </c:pt>
                      <c:pt idx="5253">
                        <c:v>36.556107780860799</c:v>
                      </c:pt>
                      <c:pt idx="5254">
                        <c:v>36.563125381609503</c:v>
                      </c:pt>
                      <c:pt idx="5255">
                        <c:v>36.570142982358099</c:v>
                      </c:pt>
                      <c:pt idx="5256">
                        <c:v>36.577160583106803</c:v>
                      </c:pt>
                      <c:pt idx="5257">
                        <c:v>36.584178183855499</c:v>
                      </c:pt>
                      <c:pt idx="5258">
                        <c:v>36.591195784604103</c:v>
                      </c:pt>
                      <c:pt idx="5259">
                        <c:v>36.5982133853528</c:v>
                      </c:pt>
                      <c:pt idx="5260">
                        <c:v>36.605230986101503</c:v>
                      </c:pt>
                      <c:pt idx="5261">
                        <c:v>36.6122485868502</c:v>
                      </c:pt>
                      <c:pt idx="5262">
                        <c:v>36.619266187598797</c:v>
                      </c:pt>
                      <c:pt idx="5263">
                        <c:v>36.6262837883475</c:v>
                      </c:pt>
                      <c:pt idx="5264">
                        <c:v>36.633301389096196</c:v>
                      </c:pt>
                      <c:pt idx="5265">
                        <c:v>36.640318989844801</c:v>
                      </c:pt>
                      <c:pt idx="5266">
                        <c:v>36.647336590593497</c:v>
                      </c:pt>
                      <c:pt idx="5267">
                        <c:v>36.6543541913422</c:v>
                      </c:pt>
                      <c:pt idx="5268">
                        <c:v>36.661371792090797</c:v>
                      </c:pt>
                      <c:pt idx="5269">
                        <c:v>36.668389392839501</c:v>
                      </c:pt>
                      <c:pt idx="5270">
                        <c:v>36.675406993588197</c:v>
                      </c:pt>
                      <c:pt idx="5271">
                        <c:v>36.682424594336801</c:v>
                      </c:pt>
                      <c:pt idx="5272">
                        <c:v>36.689442195085498</c:v>
                      </c:pt>
                      <c:pt idx="5273">
                        <c:v>36.696459795834201</c:v>
                      </c:pt>
                      <c:pt idx="5274">
                        <c:v>36.703477396582898</c:v>
                      </c:pt>
                      <c:pt idx="5275">
                        <c:v>36.710494997331502</c:v>
                      </c:pt>
                      <c:pt idx="5276">
                        <c:v>36.717512598080198</c:v>
                      </c:pt>
                      <c:pt idx="5277">
                        <c:v>36.724530198828901</c:v>
                      </c:pt>
                      <c:pt idx="5278">
                        <c:v>36.731547799577498</c:v>
                      </c:pt>
                      <c:pt idx="5279">
                        <c:v>36.738565400326202</c:v>
                      </c:pt>
                      <c:pt idx="5280">
                        <c:v>36.745583001074898</c:v>
                      </c:pt>
                      <c:pt idx="5281">
                        <c:v>36.752600601823502</c:v>
                      </c:pt>
                      <c:pt idx="5282">
                        <c:v>36.759618202572199</c:v>
                      </c:pt>
                      <c:pt idx="5283">
                        <c:v>36.766635803320902</c:v>
                      </c:pt>
                      <c:pt idx="5284">
                        <c:v>36.773653404069499</c:v>
                      </c:pt>
                      <c:pt idx="5285">
                        <c:v>36.780671004818203</c:v>
                      </c:pt>
                      <c:pt idx="5286">
                        <c:v>36.787688605566899</c:v>
                      </c:pt>
                      <c:pt idx="5287">
                        <c:v>36.794706206315603</c:v>
                      </c:pt>
                      <c:pt idx="5288">
                        <c:v>36.801723807064199</c:v>
                      </c:pt>
                      <c:pt idx="5289">
                        <c:v>36.808741407812903</c:v>
                      </c:pt>
                      <c:pt idx="5290">
                        <c:v>36.815759008561599</c:v>
                      </c:pt>
                      <c:pt idx="5291">
                        <c:v>36.822776609310203</c:v>
                      </c:pt>
                      <c:pt idx="5292">
                        <c:v>36.8297942100589</c:v>
                      </c:pt>
                      <c:pt idx="5293">
                        <c:v>36.836811810807603</c:v>
                      </c:pt>
                      <c:pt idx="5294">
                        <c:v>36.8438294115562</c:v>
                      </c:pt>
                      <c:pt idx="5295">
                        <c:v>36.850847012304897</c:v>
                      </c:pt>
                      <c:pt idx="5296">
                        <c:v>36.8578646130536</c:v>
                      </c:pt>
                      <c:pt idx="5297">
                        <c:v>36.864882213802197</c:v>
                      </c:pt>
                      <c:pt idx="5298">
                        <c:v>36.8718998145509</c:v>
                      </c:pt>
                      <c:pt idx="5299">
                        <c:v>36.878917415299597</c:v>
                      </c:pt>
                      <c:pt idx="5300">
                        <c:v>36.8859350160483</c:v>
                      </c:pt>
                      <c:pt idx="5301">
                        <c:v>36.892952616796897</c:v>
                      </c:pt>
                      <c:pt idx="5302">
                        <c:v>36.899970217545601</c:v>
                      </c:pt>
                      <c:pt idx="5303">
                        <c:v>36.906987818294297</c:v>
                      </c:pt>
                      <c:pt idx="5304">
                        <c:v>36.914005419042901</c:v>
                      </c:pt>
                      <c:pt idx="5305">
                        <c:v>36.921023019791598</c:v>
                      </c:pt>
                      <c:pt idx="5306">
                        <c:v>36.928040620540301</c:v>
                      </c:pt>
                      <c:pt idx="5307">
                        <c:v>36.935058221288898</c:v>
                      </c:pt>
                      <c:pt idx="5308">
                        <c:v>36.942075822037602</c:v>
                      </c:pt>
                      <c:pt idx="5309">
                        <c:v>36.949093422786298</c:v>
                      </c:pt>
                      <c:pt idx="5310">
                        <c:v>36.956111023535001</c:v>
                      </c:pt>
                      <c:pt idx="5311">
                        <c:v>36.963128624283598</c:v>
                      </c:pt>
                      <c:pt idx="5312">
                        <c:v>36.970146225032302</c:v>
                      </c:pt>
                      <c:pt idx="5313">
                        <c:v>36.977163825780998</c:v>
                      </c:pt>
                      <c:pt idx="5314">
                        <c:v>36.984181426529602</c:v>
                      </c:pt>
                      <c:pt idx="5315">
                        <c:v>36.991199027278299</c:v>
                      </c:pt>
                      <c:pt idx="5316">
                        <c:v>36.998216628027002</c:v>
                      </c:pt>
                      <c:pt idx="5317">
                        <c:v>37.005234228775599</c:v>
                      </c:pt>
                      <c:pt idx="5318">
                        <c:v>37.012251829524303</c:v>
                      </c:pt>
                      <c:pt idx="5319">
                        <c:v>37.019269430272999</c:v>
                      </c:pt>
                      <c:pt idx="5320">
                        <c:v>37.026287031021603</c:v>
                      </c:pt>
                      <c:pt idx="5321">
                        <c:v>37.033304631770299</c:v>
                      </c:pt>
                      <c:pt idx="5322">
                        <c:v>37.040322232519003</c:v>
                      </c:pt>
                      <c:pt idx="5323">
                        <c:v>37.047339833267699</c:v>
                      </c:pt>
                      <c:pt idx="5324">
                        <c:v>37.054357434016303</c:v>
                      </c:pt>
                      <c:pt idx="5325">
                        <c:v>37.061375034765</c:v>
                      </c:pt>
                      <c:pt idx="5326">
                        <c:v>37.068392635513703</c:v>
                      </c:pt>
                      <c:pt idx="5327">
                        <c:v>37.0754102362623</c:v>
                      </c:pt>
                      <c:pt idx="5328">
                        <c:v>37.082427837010997</c:v>
                      </c:pt>
                      <c:pt idx="5329">
                        <c:v>37.0894454377597</c:v>
                      </c:pt>
                      <c:pt idx="5330">
                        <c:v>37.096463038508297</c:v>
                      </c:pt>
                      <c:pt idx="5331">
                        <c:v>37.103480639257</c:v>
                      </c:pt>
                      <c:pt idx="5332">
                        <c:v>37.110498240005697</c:v>
                      </c:pt>
                      <c:pt idx="5333">
                        <c:v>37.117515840754301</c:v>
                      </c:pt>
                      <c:pt idx="5334">
                        <c:v>37.124533441502997</c:v>
                      </c:pt>
                      <c:pt idx="5335">
                        <c:v>37.131551042251701</c:v>
                      </c:pt>
                      <c:pt idx="5336">
                        <c:v>37.138568643000397</c:v>
                      </c:pt>
                      <c:pt idx="5337">
                        <c:v>37.145586243749001</c:v>
                      </c:pt>
                      <c:pt idx="5338">
                        <c:v>37.152603844497698</c:v>
                      </c:pt>
                      <c:pt idx="5339">
                        <c:v>37.159621445246401</c:v>
                      </c:pt>
                      <c:pt idx="5340">
                        <c:v>37.166639045994998</c:v>
                      </c:pt>
                      <c:pt idx="5341">
                        <c:v>37.173656646743702</c:v>
                      </c:pt>
                      <c:pt idx="5342">
                        <c:v>37.180674247492398</c:v>
                      </c:pt>
                      <c:pt idx="5343">
                        <c:v>37.187691848241002</c:v>
                      </c:pt>
                      <c:pt idx="5344">
                        <c:v>37.194709448989698</c:v>
                      </c:pt>
                      <c:pt idx="5345">
                        <c:v>37.201727049738402</c:v>
                      </c:pt>
                      <c:pt idx="5346">
                        <c:v>37.208744650486999</c:v>
                      </c:pt>
                      <c:pt idx="5347">
                        <c:v>37.215762251235702</c:v>
                      </c:pt>
                      <c:pt idx="5348">
                        <c:v>37.222779851984399</c:v>
                      </c:pt>
                      <c:pt idx="5349">
                        <c:v>37.229797452733102</c:v>
                      </c:pt>
                      <c:pt idx="5350">
                        <c:v>37.236815053481699</c:v>
                      </c:pt>
                      <c:pt idx="5351">
                        <c:v>37.243832654230403</c:v>
                      </c:pt>
                      <c:pt idx="5352">
                        <c:v>37.250850254979099</c:v>
                      </c:pt>
                      <c:pt idx="5353">
                        <c:v>37.257867855727703</c:v>
                      </c:pt>
                      <c:pt idx="5354">
                        <c:v>37.264885456476399</c:v>
                      </c:pt>
                      <c:pt idx="5355">
                        <c:v>37.271903057225103</c:v>
                      </c:pt>
                      <c:pt idx="5356">
                        <c:v>37.2789206579737</c:v>
                      </c:pt>
                      <c:pt idx="5357">
                        <c:v>37.285938258722403</c:v>
                      </c:pt>
                      <c:pt idx="5358">
                        <c:v>37.2929558594711</c:v>
                      </c:pt>
                      <c:pt idx="5359">
                        <c:v>37.299973460219697</c:v>
                      </c:pt>
                      <c:pt idx="5360">
                        <c:v>37.3069910609684</c:v>
                      </c:pt>
                      <c:pt idx="5361">
                        <c:v>37.314008661717097</c:v>
                      </c:pt>
                      <c:pt idx="5362">
                        <c:v>37.3210262624658</c:v>
                      </c:pt>
                      <c:pt idx="5363">
                        <c:v>37.328043863214397</c:v>
                      </c:pt>
                      <c:pt idx="5364">
                        <c:v>37.3350614639631</c:v>
                      </c:pt>
                      <c:pt idx="5365">
                        <c:v>37.342079064711797</c:v>
                      </c:pt>
                      <c:pt idx="5366">
                        <c:v>37.349096665460401</c:v>
                      </c:pt>
                      <c:pt idx="5367">
                        <c:v>37.356114266209097</c:v>
                      </c:pt>
                      <c:pt idx="5368">
                        <c:v>37.363131866957801</c:v>
                      </c:pt>
                      <c:pt idx="5369">
                        <c:v>37.370149467706398</c:v>
                      </c:pt>
                      <c:pt idx="5370">
                        <c:v>37.377167068455101</c:v>
                      </c:pt>
                      <c:pt idx="5371">
                        <c:v>37.384184669203798</c:v>
                      </c:pt>
                      <c:pt idx="5372">
                        <c:v>37.391202269952501</c:v>
                      </c:pt>
                      <c:pt idx="5373">
                        <c:v>37.398219870701098</c:v>
                      </c:pt>
                      <c:pt idx="5374">
                        <c:v>37.405237471449801</c:v>
                      </c:pt>
                      <c:pt idx="5375">
                        <c:v>37.412255072198498</c:v>
                      </c:pt>
                      <c:pt idx="5376">
                        <c:v>37.419272672947102</c:v>
                      </c:pt>
                      <c:pt idx="5377">
                        <c:v>37.426290273695798</c:v>
                      </c:pt>
                      <c:pt idx="5378">
                        <c:v>37.433307874444502</c:v>
                      </c:pt>
                      <c:pt idx="5379">
                        <c:v>37.440325475193099</c:v>
                      </c:pt>
                      <c:pt idx="5380">
                        <c:v>37.447343075941802</c:v>
                      </c:pt>
                      <c:pt idx="5381">
                        <c:v>37.454360676690499</c:v>
                      </c:pt>
                      <c:pt idx="5382">
                        <c:v>37.461378277439103</c:v>
                      </c:pt>
                      <c:pt idx="5383">
                        <c:v>37.468395878187799</c:v>
                      </c:pt>
                      <c:pt idx="5384">
                        <c:v>37.475413478936503</c:v>
                      </c:pt>
                      <c:pt idx="5385">
                        <c:v>37.482431079685199</c:v>
                      </c:pt>
                      <c:pt idx="5386">
                        <c:v>37.489448680433803</c:v>
                      </c:pt>
                      <c:pt idx="5387">
                        <c:v>37.496466281182499</c:v>
                      </c:pt>
                      <c:pt idx="5388">
                        <c:v>37.503483881931203</c:v>
                      </c:pt>
                      <c:pt idx="5389">
                        <c:v>37.5105014826798</c:v>
                      </c:pt>
                      <c:pt idx="5390">
                        <c:v>37.517519083428503</c:v>
                      </c:pt>
                      <c:pt idx="5391">
                        <c:v>37.5245366841772</c:v>
                      </c:pt>
                      <c:pt idx="5392">
                        <c:v>37.531554284925797</c:v>
                      </c:pt>
                      <c:pt idx="5393">
                        <c:v>37.5385718856745</c:v>
                      </c:pt>
                      <c:pt idx="5394">
                        <c:v>37.545589486423196</c:v>
                      </c:pt>
                      <c:pt idx="5395">
                        <c:v>37.552607087171801</c:v>
                      </c:pt>
                      <c:pt idx="5396">
                        <c:v>37.559624687920497</c:v>
                      </c:pt>
                      <c:pt idx="5397">
                        <c:v>37.5666422886692</c:v>
                      </c:pt>
                      <c:pt idx="5398">
                        <c:v>37.573659889417897</c:v>
                      </c:pt>
                      <c:pt idx="5399">
                        <c:v>37.580677490166501</c:v>
                      </c:pt>
                      <c:pt idx="5400">
                        <c:v>37.587695090915197</c:v>
                      </c:pt>
                      <c:pt idx="5401">
                        <c:v>37.594712691663901</c:v>
                      </c:pt>
                      <c:pt idx="5402">
                        <c:v>37.601730292412498</c:v>
                      </c:pt>
                      <c:pt idx="5403">
                        <c:v>37.608747893161201</c:v>
                      </c:pt>
                      <c:pt idx="5404">
                        <c:v>37.615765493909898</c:v>
                      </c:pt>
                      <c:pt idx="5405">
                        <c:v>37.622783094658502</c:v>
                      </c:pt>
                      <c:pt idx="5406">
                        <c:v>37.629800695407198</c:v>
                      </c:pt>
                      <c:pt idx="5407">
                        <c:v>37.636818296155901</c:v>
                      </c:pt>
                      <c:pt idx="5408">
                        <c:v>37.643835896904598</c:v>
                      </c:pt>
                      <c:pt idx="5409">
                        <c:v>37.650853497653202</c:v>
                      </c:pt>
                      <c:pt idx="5410">
                        <c:v>37.657871098401898</c:v>
                      </c:pt>
                      <c:pt idx="5411">
                        <c:v>37.664888699150602</c:v>
                      </c:pt>
                      <c:pt idx="5412">
                        <c:v>37.671906299899199</c:v>
                      </c:pt>
                      <c:pt idx="5413">
                        <c:v>37.678923900647902</c:v>
                      </c:pt>
                      <c:pt idx="5414">
                        <c:v>37.685941501396599</c:v>
                      </c:pt>
                      <c:pt idx="5415">
                        <c:v>37.692959102145203</c:v>
                      </c:pt>
                      <c:pt idx="5416">
                        <c:v>37.699976702893899</c:v>
                      </c:pt>
                      <c:pt idx="5417">
                        <c:v>37.706994303642603</c:v>
                      </c:pt>
                      <c:pt idx="5418">
                        <c:v>37.714011904391199</c:v>
                      </c:pt>
                      <c:pt idx="5419">
                        <c:v>37.721029505139903</c:v>
                      </c:pt>
                      <c:pt idx="5420">
                        <c:v>37.728047105888599</c:v>
                      </c:pt>
                      <c:pt idx="5421">
                        <c:v>37.735064706637303</c:v>
                      </c:pt>
                      <c:pt idx="5422">
                        <c:v>37.7420823073859</c:v>
                      </c:pt>
                      <c:pt idx="5423">
                        <c:v>37.749099908134603</c:v>
                      </c:pt>
                      <c:pt idx="5424">
                        <c:v>37.7561175088833</c:v>
                      </c:pt>
                      <c:pt idx="5425">
                        <c:v>37.763135109631897</c:v>
                      </c:pt>
                      <c:pt idx="5426">
                        <c:v>37.7701527103806</c:v>
                      </c:pt>
                      <c:pt idx="5427">
                        <c:v>37.777170311129296</c:v>
                      </c:pt>
                      <c:pt idx="5428">
                        <c:v>37.7841879118779</c:v>
                      </c:pt>
                      <c:pt idx="5429">
                        <c:v>37.791205512626597</c:v>
                      </c:pt>
                      <c:pt idx="5430">
                        <c:v>37.7982231133753</c:v>
                      </c:pt>
                      <c:pt idx="5431">
                        <c:v>37.805240714123897</c:v>
                      </c:pt>
                      <c:pt idx="5432">
                        <c:v>37.812258314872601</c:v>
                      </c:pt>
                      <c:pt idx="5433">
                        <c:v>37.819275915621297</c:v>
                      </c:pt>
                      <c:pt idx="5434">
                        <c:v>37.826293516370001</c:v>
                      </c:pt>
                      <c:pt idx="5435">
                        <c:v>37.833311117118598</c:v>
                      </c:pt>
                      <c:pt idx="5436">
                        <c:v>37.840328717867301</c:v>
                      </c:pt>
                      <c:pt idx="5437">
                        <c:v>37.847346318615998</c:v>
                      </c:pt>
                      <c:pt idx="5438">
                        <c:v>37.854363919364602</c:v>
                      </c:pt>
                      <c:pt idx="5439">
                        <c:v>37.861381520113298</c:v>
                      </c:pt>
                      <c:pt idx="5440">
                        <c:v>37.868399120862001</c:v>
                      </c:pt>
                      <c:pt idx="5441">
                        <c:v>37.875416721610598</c:v>
                      </c:pt>
                      <c:pt idx="5442">
                        <c:v>37.882434322359302</c:v>
                      </c:pt>
                      <c:pt idx="5443">
                        <c:v>37.889451923107998</c:v>
                      </c:pt>
                      <c:pt idx="5444">
                        <c:v>37.896469523856602</c:v>
                      </c:pt>
                      <c:pt idx="5445">
                        <c:v>37.903487124605299</c:v>
                      </c:pt>
                      <c:pt idx="5446">
                        <c:v>37.910504725354002</c:v>
                      </c:pt>
                      <c:pt idx="5447">
                        <c:v>37.917522326102699</c:v>
                      </c:pt>
                      <c:pt idx="5448">
                        <c:v>37.924539926851303</c:v>
                      </c:pt>
                      <c:pt idx="5449">
                        <c:v>37.931557527599999</c:v>
                      </c:pt>
                      <c:pt idx="5450">
                        <c:v>37.938575128348702</c:v>
                      </c:pt>
                      <c:pt idx="5451">
                        <c:v>37.945592729097299</c:v>
                      </c:pt>
                      <c:pt idx="5452">
                        <c:v>37.952610329846003</c:v>
                      </c:pt>
                      <c:pt idx="5453">
                        <c:v>37.959627930594699</c:v>
                      </c:pt>
                      <c:pt idx="5454">
                        <c:v>37.966645531343303</c:v>
                      </c:pt>
                      <c:pt idx="5455">
                        <c:v>37.973663132092</c:v>
                      </c:pt>
                      <c:pt idx="5456">
                        <c:v>37.980680732840703</c:v>
                      </c:pt>
                      <c:pt idx="5457">
                        <c:v>37.9876983335893</c:v>
                      </c:pt>
                      <c:pt idx="5458">
                        <c:v>37.994715934337997</c:v>
                      </c:pt>
                      <c:pt idx="5459">
                        <c:v>38.0017335350867</c:v>
                      </c:pt>
                      <c:pt idx="5460">
                        <c:v>38.008751135835404</c:v>
                      </c:pt>
                      <c:pt idx="5461">
                        <c:v>38.015768736584</c:v>
                      </c:pt>
                      <c:pt idx="5462">
                        <c:v>38.022786337332697</c:v>
                      </c:pt>
                      <c:pt idx="5463">
                        <c:v>38.0298039380814</c:v>
                      </c:pt>
                      <c:pt idx="5464">
                        <c:v>38.036821538829997</c:v>
                      </c:pt>
                      <c:pt idx="5465">
                        <c:v>38.043839139578701</c:v>
                      </c:pt>
                      <c:pt idx="5466">
                        <c:v>38.050856740327397</c:v>
                      </c:pt>
                      <c:pt idx="5467">
                        <c:v>38.057874341076001</c:v>
                      </c:pt>
                      <c:pt idx="5468">
                        <c:v>38.064891941824698</c:v>
                      </c:pt>
                      <c:pt idx="5469">
                        <c:v>38.071909542573401</c:v>
                      </c:pt>
                      <c:pt idx="5470">
                        <c:v>38.078927143321998</c:v>
                      </c:pt>
                      <c:pt idx="5471">
                        <c:v>38.085944744070702</c:v>
                      </c:pt>
                      <c:pt idx="5472">
                        <c:v>38.092962344819398</c:v>
                      </c:pt>
                      <c:pt idx="5473">
                        <c:v>38.099979945568101</c:v>
                      </c:pt>
                      <c:pt idx="5474">
                        <c:v>38.106997546316698</c:v>
                      </c:pt>
                      <c:pt idx="5475">
                        <c:v>38.114015147065402</c:v>
                      </c:pt>
                      <c:pt idx="5476">
                        <c:v>38.121032747814098</c:v>
                      </c:pt>
                      <c:pt idx="5477">
                        <c:v>38.128050348562702</c:v>
                      </c:pt>
                      <c:pt idx="5478">
                        <c:v>38.135067949311399</c:v>
                      </c:pt>
                      <c:pt idx="5479">
                        <c:v>38.142085550060102</c:v>
                      </c:pt>
                      <c:pt idx="5480">
                        <c:v>38.149103150808699</c:v>
                      </c:pt>
                      <c:pt idx="5481">
                        <c:v>38.156120751557403</c:v>
                      </c:pt>
                      <c:pt idx="5482">
                        <c:v>38.163138352306099</c:v>
                      </c:pt>
                      <c:pt idx="5483">
                        <c:v>38.170155953054802</c:v>
                      </c:pt>
                      <c:pt idx="5484">
                        <c:v>38.177173553803399</c:v>
                      </c:pt>
                      <c:pt idx="5485">
                        <c:v>38.184191154552103</c:v>
                      </c:pt>
                      <c:pt idx="5486">
                        <c:v>38.191208755300799</c:v>
                      </c:pt>
                      <c:pt idx="5487">
                        <c:v>38.198226356049403</c:v>
                      </c:pt>
                      <c:pt idx="5488">
                        <c:v>38.2052439567981</c:v>
                      </c:pt>
                      <c:pt idx="5489">
                        <c:v>38.212261557546803</c:v>
                      </c:pt>
                      <c:pt idx="5490">
                        <c:v>38.2192791582954</c:v>
                      </c:pt>
                      <c:pt idx="5491">
                        <c:v>38.226296759044097</c:v>
                      </c:pt>
                      <c:pt idx="5492">
                        <c:v>38.2333143597928</c:v>
                      </c:pt>
                      <c:pt idx="5493">
                        <c:v>38.240331960541397</c:v>
                      </c:pt>
                      <c:pt idx="5494">
                        <c:v>38.2473495612901</c:v>
                      </c:pt>
                      <c:pt idx="5495">
                        <c:v>38.254367162038797</c:v>
                      </c:pt>
                      <c:pt idx="5496">
                        <c:v>38.261384762787401</c:v>
                      </c:pt>
                      <c:pt idx="5497">
                        <c:v>38.268402363536097</c:v>
                      </c:pt>
                      <c:pt idx="5498">
                        <c:v>38.275419964284801</c:v>
                      </c:pt>
                      <c:pt idx="5499">
                        <c:v>38.282437565033497</c:v>
                      </c:pt>
                      <c:pt idx="5500">
                        <c:v>38.289455165782101</c:v>
                      </c:pt>
                      <c:pt idx="5501">
                        <c:v>38.296472766530798</c:v>
                      </c:pt>
                      <c:pt idx="5502">
                        <c:v>38.303490367279501</c:v>
                      </c:pt>
                      <c:pt idx="5503">
                        <c:v>38.310507968028098</c:v>
                      </c:pt>
                      <c:pt idx="5504">
                        <c:v>38.317525568776801</c:v>
                      </c:pt>
                      <c:pt idx="5505">
                        <c:v>38.324543169525498</c:v>
                      </c:pt>
                      <c:pt idx="5506">
                        <c:v>38.331560770274102</c:v>
                      </c:pt>
                      <c:pt idx="5507">
                        <c:v>38.338578371022798</c:v>
                      </c:pt>
                      <c:pt idx="5508">
                        <c:v>38.345595971771502</c:v>
                      </c:pt>
                      <c:pt idx="5509">
                        <c:v>38.352613572520198</c:v>
                      </c:pt>
                      <c:pt idx="5510">
                        <c:v>38.359631173268802</c:v>
                      </c:pt>
                      <c:pt idx="5511">
                        <c:v>38.366648774017499</c:v>
                      </c:pt>
                      <c:pt idx="5512">
                        <c:v>38.373666374766202</c:v>
                      </c:pt>
                      <c:pt idx="5513">
                        <c:v>38.380683975514799</c:v>
                      </c:pt>
                      <c:pt idx="5514">
                        <c:v>38.387701576263503</c:v>
                      </c:pt>
                      <c:pt idx="5515">
                        <c:v>38.394719177012199</c:v>
                      </c:pt>
                      <c:pt idx="5516">
                        <c:v>38.401736777760803</c:v>
                      </c:pt>
                      <c:pt idx="5517">
                        <c:v>38.408754378509499</c:v>
                      </c:pt>
                      <c:pt idx="5518">
                        <c:v>38.415771979258203</c:v>
                      </c:pt>
                      <c:pt idx="5519">
                        <c:v>38.4227895800068</c:v>
                      </c:pt>
                      <c:pt idx="5520">
                        <c:v>38.429807180755503</c:v>
                      </c:pt>
                      <c:pt idx="5521">
                        <c:v>38.4368247815042</c:v>
                      </c:pt>
                      <c:pt idx="5522">
                        <c:v>38.443842382252903</c:v>
                      </c:pt>
                      <c:pt idx="5523">
                        <c:v>38.4508599830015</c:v>
                      </c:pt>
                      <c:pt idx="5524">
                        <c:v>38.457877583750196</c:v>
                      </c:pt>
                      <c:pt idx="5525">
                        <c:v>38.4648951844989</c:v>
                      </c:pt>
                      <c:pt idx="5526">
                        <c:v>38.471912785247497</c:v>
                      </c:pt>
                      <c:pt idx="5527">
                        <c:v>38.4789303859962</c:v>
                      </c:pt>
                      <c:pt idx="5528">
                        <c:v>38.485947986744897</c:v>
                      </c:pt>
                      <c:pt idx="5529">
                        <c:v>38.492965587493501</c:v>
                      </c:pt>
                      <c:pt idx="5530">
                        <c:v>38.499983188242197</c:v>
                      </c:pt>
                      <c:pt idx="5531">
                        <c:v>38.507000788990901</c:v>
                      </c:pt>
                      <c:pt idx="5532">
                        <c:v>38.514018389739597</c:v>
                      </c:pt>
                      <c:pt idx="5533">
                        <c:v>38.521035990488201</c:v>
                      </c:pt>
                      <c:pt idx="5534">
                        <c:v>38.528053591236898</c:v>
                      </c:pt>
                      <c:pt idx="5535">
                        <c:v>38.535071191985601</c:v>
                      </c:pt>
                      <c:pt idx="5536">
                        <c:v>38.542088792734198</c:v>
                      </c:pt>
                      <c:pt idx="5537">
                        <c:v>38.549106393482901</c:v>
                      </c:pt>
                      <c:pt idx="5538">
                        <c:v>38.556123994231598</c:v>
                      </c:pt>
                      <c:pt idx="5539">
                        <c:v>38.563141594980202</c:v>
                      </c:pt>
                      <c:pt idx="5540">
                        <c:v>38.570159195728898</c:v>
                      </c:pt>
                      <c:pt idx="5541">
                        <c:v>38.577176796477602</c:v>
                      </c:pt>
                      <c:pt idx="5542">
                        <c:v>38.584194397226199</c:v>
                      </c:pt>
                      <c:pt idx="5543">
                        <c:v>38.591211997974902</c:v>
                      </c:pt>
                      <c:pt idx="5544">
                        <c:v>38.598229598723599</c:v>
                      </c:pt>
                      <c:pt idx="5545">
                        <c:v>38.605247199472203</c:v>
                      </c:pt>
                      <c:pt idx="5546">
                        <c:v>38.612264800220899</c:v>
                      </c:pt>
                      <c:pt idx="5547">
                        <c:v>38.619282400969603</c:v>
                      </c:pt>
                      <c:pt idx="5548">
                        <c:v>38.626300001718299</c:v>
                      </c:pt>
                      <c:pt idx="5549">
                        <c:v>38.633317602466903</c:v>
                      </c:pt>
                      <c:pt idx="5550">
                        <c:v>38.640335203215599</c:v>
                      </c:pt>
                      <c:pt idx="5551">
                        <c:v>38.647352803964303</c:v>
                      </c:pt>
                      <c:pt idx="5552">
                        <c:v>38.6543704047129</c:v>
                      </c:pt>
                      <c:pt idx="5553">
                        <c:v>38.661388005461603</c:v>
                      </c:pt>
                      <c:pt idx="5554">
                        <c:v>38.6684056062103</c:v>
                      </c:pt>
                      <c:pt idx="5555">
                        <c:v>38.675423206958897</c:v>
                      </c:pt>
                      <c:pt idx="5556">
                        <c:v>38.6824408077076</c:v>
                      </c:pt>
                      <c:pt idx="5557">
                        <c:v>38.689458408456296</c:v>
                      </c:pt>
                      <c:pt idx="5558">
                        <c:v>38.696476009205</c:v>
                      </c:pt>
                      <c:pt idx="5559">
                        <c:v>38.703493609953597</c:v>
                      </c:pt>
                      <c:pt idx="5560">
                        <c:v>38.7105112107023</c:v>
                      </c:pt>
                      <c:pt idx="5561">
                        <c:v>38.717528811450997</c:v>
                      </c:pt>
                      <c:pt idx="5562">
                        <c:v>38.724546412199601</c:v>
                      </c:pt>
                      <c:pt idx="5563">
                        <c:v>38.731564012948297</c:v>
                      </c:pt>
                      <c:pt idx="5564">
                        <c:v>38.738581613697001</c:v>
                      </c:pt>
                      <c:pt idx="5565">
                        <c:v>38.745599214445598</c:v>
                      </c:pt>
                      <c:pt idx="5566">
                        <c:v>38.752616815194301</c:v>
                      </c:pt>
                      <c:pt idx="5567">
                        <c:v>38.759634415942998</c:v>
                      </c:pt>
                      <c:pt idx="5568">
                        <c:v>38.766652016691602</c:v>
                      </c:pt>
                      <c:pt idx="5569">
                        <c:v>38.773669617440298</c:v>
                      </c:pt>
                      <c:pt idx="5570">
                        <c:v>38.780687218189001</c:v>
                      </c:pt>
                      <c:pt idx="5571">
                        <c:v>38.787704818937698</c:v>
                      </c:pt>
                      <c:pt idx="5572">
                        <c:v>38.794722419686302</c:v>
                      </c:pt>
                      <c:pt idx="5573">
                        <c:v>38.801740020434998</c:v>
                      </c:pt>
                      <c:pt idx="5574">
                        <c:v>38.808757621183702</c:v>
                      </c:pt>
                      <c:pt idx="5575">
                        <c:v>38.815775221932299</c:v>
                      </c:pt>
                      <c:pt idx="5576">
                        <c:v>38.822792822681002</c:v>
                      </c:pt>
                      <c:pt idx="5577">
                        <c:v>38.829810423429699</c:v>
                      </c:pt>
                      <c:pt idx="5578">
                        <c:v>38.836828024178303</c:v>
                      </c:pt>
                      <c:pt idx="5579">
                        <c:v>38.843845624926999</c:v>
                      </c:pt>
                      <c:pt idx="5580">
                        <c:v>38.850863225675702</c:v>
                      </c:pt>
                      <c:pt idx="5581">
                        <c:v>38.857880826424399</c:v>
                      </c:pt>
                      <c:pt idx="5582">
                        <c:v>38.864898427173003</c:v>
                      </c:pt>
                      <c:pt idx="5583">
                        <c:v>38.871916027921699</c:v>
                      </c:pt>
                      <c:pt idx="5584">
                        <c:v>38.878933628670403</c:v>
                      </c:pt>
                      <c:pt idx="5585">
                        <c:v>38.885951229419</c:v>
                      </c:pt>
                      <c:pt idx="5586">
                        <c:v>38.892968830167703</c:v>
                      </c:pt>
                      <c:pt idx="5587">
                        <c:v>38.8999864309164</c:v>
                      </c:pt>
                      <c:pt idx="5588">
                        <c:v>38.907004031664997</c:v>
                      </c:pt>
                      <c:pt idx="5589">
                        <c:v>38.9140216324137</c:v>
                      </c:pt>
                      <c:pt idx="5590">
                        <c:v>38.921039233162404</c:v>
                      </c:pt>
                      <c:pt idx="5591">
                        <c:v>38.928056833911</c:v>
                      </c:pt>
                      <c:pt idx="5592">
                        <c:v>38.935074434659697</c:v>
                      </c:pt>
                      <c:pt idx="5593">
                        <c:v>38.9420920354084</c:v>
                      </c:pt>
                      <c:pt idx="5594">
                        <c:v>38.949109636157097</c:v>
                      </c:pt>
                      <c:pt idx="5595">
                        <c:v>38.956127236905701</c:v>
                      </c:pt>
                      <c:pt idx="5596">
                        <c:v>38.963144837654397</c:v>
                      </c:pt>
                      <c:pt idx="5597">
                        <c:v>38.970162438403101</c:v>
                      </c:pt>
                      <c:pt idx="5598">
                        <c:v>38.977180039151698</c:v>
                      </c:pt>
                      <c:pt idx="5599">
                        <c:v>38.984197639900401</c:v>
                      </c:pt>
                      <c:pt idx="5600">
                        <c:v>38.991215240649097</c:v>
                      </c:pt>
                      <c:pt idx="5601">
                        <c:v>38.998232841397702</c:v>
                      </c:pt>
                      <c:pt idx="5602">
                        <c:v>39.005250442146398</c:v>
                      </c:pt>
                      <c:pt idx="5603">
                        <c:v>39.012268042895101</c:v>
                      </c:pt>
                      <c:pt idx="5604">
                        <c:v>39.019285643643698</c:v>
                      </c:pt>
                      <c:pt idx="5605">
                        <c:v>39.026303244392402</c:v>
                      </c:pt>
                      <c:pt idx="5606">
                        <c:v>39.033320845141098</c:v>
                      </c:pt>
                      <c:pt idx="5607">
                        <c:v>39.040338445889802</c:v>
                      </c:pt>
                      <c:pt idx="5608">
                        <c:v>39.047356046638399</c:v>
                      </c:pt>
                      <c:pt idx="5609">
                        <c:v>39.054373647387102</c:v>
                      </c:pt>
                      <c:pt idx="5610">
                        <c:v>39.061391248135799</c:v>
                      </c:pt>
                      <c:pt idx="5611">
                        <c:v>39.068408848884403</c:v>
                      </c:pt>
                      <c:pt idx="5612">
                        <c:v>39.075426449633099</c:v>
                      </c:pt>
                      <c:pt idx="5613">
                        <c:v>39.082444050381802</c:v>
                      </c:pt>
                      <c:pt idx="5614">
                        <c:v>39.089461651130399</c:v>
                      </c:pt>
                      <c:pt idx="5615">
                        <c:v>39.096479251879103</c:v>
                      </c:pt>
                      <c:pt idx="5616">
                        <c:v>39.103496852627799</c:v>
                      </c:pt>
                      <c:pt idx="5617">
                        <c:v>39.110514453376403</c:v>
                      </c:pt>
                      <c:pt idx="5618">
                        <c:v>39.1175320541251</c:v>
                      </c:pt>
                      <c:pt idx="5619">
                        <c:v>39.124549654873803</c:v>
                      </c:pt>
                      <c:pt idx="5620">
                        <c:v>39.1315672556225</c:v>
                      </c:pt>
                      <c:pt idx="5621">
                        <c:v>39.138584856371097</c:v>
                      </c:pt>
                      <c:pt idx="5622">
                        <c:v>39.1456024571198</c:v>
                      </c:pt>
                      <c:pt idx="5623">
                        <c:v>39.152620057868504</c:v>
                      </c:pt>
                      <c:pt idx="5624">
                        <c:v>39.1596376586171</c:v>
                      </c:pt>
                      <c:pt idx="5625">
                        <c:v>39.166655259365797</c:v>
                      </c:pt>
                      <c:pt idx="5626">
                        <c:v>39.1736728601145</c:v>
                      </c:pt>
                      <c:pt idx="5627">
                        <c:v>39.180690460863097</c:v>
                      </c:pt>
                      <c:pt idx="5628">
                        <c:v>39.187708061611801</c:v>
                      </c:pt>
                      <c:pt idx="5629">
                        <c:v>39.194725662360497</c:v>
                      </c:pt>
                      <c:pt idx="5630">
                        <c:v>39.201743263109101</c:v>
                      </c:pt>
                      <c:pt idx="5631">
                        <c:v>39.208760863857798</c:v>
                      </c:pt>
                      <c:pt idx="5632">
                        <c:v>39.215778464606501</c:v>
                      </c:pt>
                      <c:pt idx="5633">
                        <c:v>39.222796065355197</c:v>
                      </c:pt>
                      <c:pt idx="5634">
                        <c:v>39.229813666103801</c:v>
                      </c:pt>
                      <c:pt idx="5635">
                        <c:v>39.236831266852498</c:v>
                      </c:pt>
                      <c:pt idx="5636">
                        <c:v>39.243848867601201</c:v>
                      </c:pt>
                      <c:pt idx="5637">
                        <c:v>39.250866468349798</c:v>
                      </c:pt>
                      <c:pt idx="5638">
                        <c:v>39.257884069098502</c:v>
                      </c:pt>
                      <c:pt idx="5639">
                        <c:v>39.264901669847198</c:v>
                      </c:pt>
                      <c:pt idx="5640">
                        <c:v>39.271919270595802</c:v>
                      </c:pt>
                      <c:pt idx="5641">
                        <c:v>39.278936871344499</c:v>
                      </c:pt>
                      <c:pt idx="5642">
                        <c:v>39.285954472093202</c:v>
                      </c:pt>
                      <c:pt idx="5643">
                        <c:v>39.292972072841799</c:v>
                      </c:pt>
                      <c:pt idx="5644">
                        <c:v>39.299989673590503</c:v>
                      </c:pt>
                      <c:pt idx="5645">
                        <c:v>39.307007274339199</c:v>
                      </c:pt>
                      <c:pt idx="5646">
                        <c:v>39.314024875087902</c:v>
                      </c:pt>
                      <c:pt idx="5647">
                        <c:v>39.321042475836499</c:v>
                      </c:pt>
                      <c:pt idx="5648">
                        <c:v>39.328060076585203</c:v>
                      </c:pt>
                      <c:pt idx="5649">
                        <c:v>39.335077677333899</c:v>
                      </c:pt>
                      <c:pt idx="5650">
                        <c:v>39.342095278082503</c:v>
                      </c:pt>
                      <c:pt idx="5651">
                        <c:v>39.3491128788312</c:v>
                      </c:pt>
                      <c:pt idx="5652">
                        <c:v>39.356130479579903</c:v>
                      </c:pt>
                      <c:pt idx="5653">
                        <c:v>39.3631480803285</c:v>
                      </c:pt>
                      <c:pt idx="5654">
                        <c:v>39.370165681077196</c:v>
                      </c:pt>
                      <c:pt idx="5655">
                        <c:v>39.3771832818259</c:v>
                      </c:pt>
                      <c:pt idx="5656">
                        <c:v>39.384200882574603</c:v>
                      </c:pt>
                      <c:pt idx="5657">
                        <c:v>39.3912184833232</c:v>
                      </c:pt>
                      <c:pt idx="5658">
                        <c:v>39.398236084071897</c:v>
                      </c:pt>
                      <c:pt idx="5659">
                        <c:v>39.4052536848206</c:v>
                      </c:pt>
                      <c:pt idx="5660">
                        <c:v>39.412271285569197</c:v>
                      </c:pt>
                      <c:pt idx="5661">
                        <c:v>39.419288886317901</c:v>
                      </c:pt>
                      <c:pt idx="5662">
                        <c:v>39.426306487066597</c:v>
                      </c:pt>
                      <c:pt idx="5663">
                        <c:v>39.433324087815201</c:v>
                      </c:pt>
                      <c:pt idx="5664">
                        <c:v>39.440341688563898</c:v>
                      </c:pt>
                      <c:pt idx="5665">
                        <c:v>39.447359289312601</c:v>
                      </c:pt>
                      <c:pt idx="5666">
                        <c:v>39.454376890061198</c:v>
                      </c:pt>
                      <c:pt idx="5667">
                        <c:v>39.461394490809901</c:v>
                      </c:pt>
                      <c:pt idx="5668">
                        <c:v>39.468412091558598</c:v>
                      </c:pt>
                      <c:pt idx="5669">
                        <c:v>39.475429692307301</c:v>
                      </c:pt>
                      <c:pt idx="5670">
                        <c:v>39.482447293055898</c:v>
                      </c:pt>
                      <c:pt idx="5671">
                        <c:v>39.489464893804602</c:v>
                      </c:pt>
                      <c:pt idx="5672">
                        <c:v>39.496482494553298</c:v>
                      </c:pt>
                      <c:pt idx="5673">
                        <c:v>39.503500095301902</c:v>
                      </c:pt>
                      <c:pt idx="5674">
                        <c:v>39.510517696050599</c:v>
                      </c:pt>
                      <c:pt idx="5675">
                        <c:v>39.517535296799302</c:v>
                      </c:pt>
                      <c:pt idx="5676">
                        <c:v>39.524552897547899</c:v>
                      </c:pt>
                      <c:pt idx="5677">
                        <c:v>39.531570498296603</c:v>
                      </c:pt>
                      <c:pt idx="5678">
                        <c:v>39.538588099045299</c:v>
                      </c:pt>
                      <c:pt idx="5679">
                        <c:v>39.545605699793903</c:v>
                      </c:pt>
                      <c:pt idx="5680">
                        <c:v>39.552623300542599</c:v>
                      </c:pt>
                      <c:pt idx="5681">
                        <c:v>39.559640901291303</c:v>
                      </c:pt>
                      <c:pt idx="5682">
                        <c:v>39.566658502039999</c:v>
                      </c:pt>
                      <c:pt idx="5683">
                        <c:v>39.573676102788603</c:v>
                      </c:pt>
                      <c:pt idx="5684">
                        <c:v>39.5806937035373</c:v>
                      </c:pt>
                      <c:pt idx="5685">
                        <c:v>39.587711304286003</c:v>
                      </c:pt>
                      <c:pt idx="5686">
                        <c:v>39.5947289050346</c:v>
                      </c:pt>
                      <c:pt idx="5687">
                        <c:v>39.601746505783296</c:v>
                      </c:pt>
                      <c:pt idx="5688">
                        <c:v>39.608764106532</c:v>
                      </c:pt>
                      <c:pt idx="5689">
                        <c:v>39.615781707280597</c:v>
                      </c:pt>
                      <c:pt idx="5690">
                        <c:v>39.6227993080293</c:v>
                      </c:pt>
                      <c:pt idx="5691">
                        <c:v>39.629816908777997</c:v>
                      </c:pt>
                      <c:pt idx="5692">
                        <c:v>39.636834509526601</c:v>
                      </c:pt>
                      <c:pt idx="5693">
                        <c:v>39.643852110275297</c:v>
                      </c:pt>
                      <c:pt idx="5694">
                        <c:v>39.650869711024001</c:v>
                      </c:pt>
                      <c:pt idx="5695">
                        <c:v>39.657887311772697</c:v>
                      </c:pt>
                      <c:pt idx="5696">
                        <c:v>39.664904912521301</c:v>
                      </c:pt>
                      <c:pt idx="5697">
                        <c:v>39.671922513269998</c:v>
                      </c:pt>
                      <c:pt idx="5698">
                        <c:v>39.678940114018701</c:v>
                      </c:pt>
                      <c:pt idx="5699">
                        <c:v>39.685957714767298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increase'!$H$2:$H$5701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-3.1858620567936202E-2</c:v>
                      </c:pt>
                      <c:pt idx="1">
                        <c:v>-3.2693639620893299E-2</c:v>
                      </c:pt>
                      <c:pt idx="2">
                        <c:v>-3.3140535291164903E-2</c:v>
                      </c:pt>
                      <c:pt idx="3">
                        <c:v>-3.31568566441535E-2</c:v>
                      </c:pt>
                      <c:pt idx="4">
                        <c:v>-3.2971718378554803E-2</c:v>
                      </c:pt>
                      <c:pt idx="5">
                        <c:v>-3.2888233039598001E-2</c:v>
                      </c:pt>
                      <c:pt idx="6">
                        <c:v>-3.28603752102972E-2</c:v>
                      </c:pt>
                      <c:pt idx="7">
                        <c:v>-3.2971404853170801E-2</c:v>
                      </c:pt>
                      <c:pt idx="8">
                        <c:v>-3.3082434496044401E-2</c:v>
                      </c:pt>
                      <c:pt idx="9">
                        <c:v>-3.34003558375289E-2</c:v>
                      </c:pt>
                      <c:pt idx="10">
                        <c:v>-3.3772736015728097E-2</c:v>
                      </c:pt>
                      <c:pt idx="11">
                        <c:v>-3.4246254947845597E-2</c:v>
                      </c:pt>
                      <c:pt idx="12">
                        <c:v>-3.4833674005342798E-2</c:v>
                      </c:pt>
                      <c:pt idx="13">
                        <c:v>-3.5502989850619698E-2</c:v>
                      </c:pt>
                      <c:pt idx="14">
                        <c:v>-3.6214874987531898E-2</c:v>
                      </c:pt>
                      <c:pt idx="15">
                        <c:v>-3.6904091364120602E-2</c:v>
                      </c:pt>
                      <c:pt idx="16">
                        <c:v>-3.7490102219728198E-2</c:v>
                      </c:pt>
                      <c:pt idx="17">
                        <c:v>-3.7923144146900997E-2</c:v>
                      </c:pt>
                      <c:pt idx="18">
                        <c:v>-3.8196267105970898E-2</c:v>
                      </c:pt>
                      <c:pt idx="19">
                        <c:v>-3.8311558463606801E-2</c:v>
                      </c:pt>
                      <c:pt idx="20">
                        <c:v>-3.8252015743775201E-2</c:v>
                      </c:pt>
                      <c:pt idx="21">
                        <c:v>-3.8109059333664298E-2</c:v>
                      </c:pt>
                      <c:pt idx="22">
                        <c:v>-3.7961130859361897E-2</c:v>
                      </c:pt>
                      <c:pt idx="23">
                        <c:v>-3.7756868128412301E-2</c:v>
                      </c:pt>
                      <c:pt idx="24">
                        <c:v>-3.7468875250313699E-2</c:v>
                      </c:pt>
                      <c:pt idx="25">
                        <c:v>-3.7110182046936502E-2</c:v>
                      </c:pt>
                      <c:pt idx="26">
                        <c:v>-3.6675823019264801E-2</c:v>
                      </c:pt>
                      <c:pt idx="27">
                        <c:v>-3.6222610224269501E-2</c:v>
                      </c:pt>
                      <c:pt idx="28">
                        <c:v>-3.5814381434223101E-2</c:v>
                      </c:pt>
                      <c:pt idx="29">
                        <c:v>-3.5429950598595703E-2</c:v>
                      </c:pt>
                      <c:pt idx="30">
                        <c:v>-3.5043675470000701E-2</c:v>
                      </c:pt>
                      <c:pt idx="31">
                        <c:v>-3.4638910259247799E-2</c:v>
                      </c:pt>
                      <c:pt idx="32">
                        <c:v>-3.4209837961408501E-2</c:v>
                      </c:pt>
                      <c:pt idx="33">
                        <c:v>-3.3791051012320002E-2</c:v>
                      </c:pt>
                      <c:pt idx="34">
                        <c:v>-3.3387139665278703E-2</c:v>
                      </c:pt>
                      <c:pt idx="35">
                        <c:v>-3.2987574724879801E-2</c:v>
                      </c:pt>
                      <c:pt idx="36">
                        <c:v>-3.2600784440662202E-2</c:v>
                      </c:pt>
                      <c:pt idx="37">
                        <c:v>-3.2231233417709698E-2</c:v>
                      </c:pt>
                      <c:pt idx="38">
                        <c:v>-3.1909464597599198E-2</c:v>
                      </c:pt>
                      <c:pt idx="39">
                        <c:v>-3.1566094621952603E-2</c:v>
                      </c:pt>
                      <c:pt idx="40">
                        <c:v>-3.1219171703801299E-2</c:v>
                      </c:pt>
                      <c:pt idx="41">
                        <c:v>-3.0923978381299198E-2</c:v>
                      </c:pt>
                      <c:pt idx="42">
                        <c:v>-3.0636257828094499E-2</c:v>
                      </c:pt>
                      <c:pt idx="43">
                        <c:v>-3.03639549597924E-2</c:v>
                      </c:pt>
                      <c:pt idx="44">
                        <c:v>-3.0087321209371999E-2</c:v>
                      </c:pt>
                      <c:pt idx="45">
                        <c:v>-2.98393700346327E-2</c:v>
                      </c:pt>
                      <c:pt idx="46">
                        <c:v>-2.9624863556134199E-2</c:v>
                      </c:pt>
                      <c:pt idx="47">
                        <c:v>-2.94045058858112E-2</c:v>
                      </c:pt>
                      <c:pt idx="48">
                        <c:v>-2.9195960673193799E-2</c:v>
                      </c:pt>
                      <c:pt idx="49">
                        <c:v>-2.9019770952464601E-2</c:v>
                      </c:pt>
                      <c:pt idx="50">
                        <c:v>-2.8845624699743999E-2</c:v>
                      </c:pt>
                      <c:pt idx="51">
                        <c:v>-2.8676443841732801E-2</c:v>
                      </c:pt>
                      <c:pt idx="52">
                        <c:v>-2.8521917503869398E-2</c:v>
                      </c:pt>
                      <c:pt idx="53">
                        <c:v>-2.8360954509002001E-2</c:v>
                      </c:pt>
                      <c:pt idx="54">
                        <c:v>-2.8209124154021398E-2</c:v>
                      </c:pt>
                      <c:pt idx="55">
                        <c:v>-2.8074486035127098E-2</c:v>
                      </c:pt>
                      <c:pt idx="56">
                        <c:v>-2.7949483861392899E-2</c:v>
                      </c:pt>
                      <c:pt idx="57">
                        <c:v>-2.7832418576676701E-2</c:v>
                      </c:pt>
                      <c:pt idx="58">
                        <c:v>-2.77111404161412E-2</c:v>
                      </c:pt>
                      <c:pt idx="59">
                        <c:v>-2.7574168337694799E-2</c:v>
                      </c:pt>
                      <c:pt idx="60">
                        <c:v>-2.75241982906629E-2</c:v>
                      </c:pt>
                      <c:pt idx="61">
                        <c:v>-2.7503312440331201E-2</c:v>
                      </c:pt>
                      <c:pt idx="62">
                        <c:v>-2.7527204757115301E-2</c:v>
                      </c:pt>
                      <c:pt idx="63">
                        <c:v>-2.7551097073899401E-2</c:v>
                      </c:pt>
                      <c:pt idx="64">
                        <c:v>-2.7609327686103999E-2</c:v>
                      </c:pt>
                      <c:pt idx="65">
                        <c:v>-2.76411834628922E-2</c:v>
                      </c:pt>
                      <c:pt idx="66">
                        <c:v>-2.7642410207415601E-2</c:v>
                      </c:pt>
                      <c:pt idx="67">
                        <c:v>-2.76040561757631E-2</c:v>
                      </c:pt>
                      <c:pt idx="68">
                        <c:v>-2.7598304116369501E-2</c:v>
                      </c:pt>
                      <c:pt idx="69">
                        <c:v>-2.7597105488427798E-2</c:v>
                      </c:pt>
                      <c:pt idx="70">
                        <c:v>-2.7595906860485998E-2</c:v>
                      </c:pt>
                      <c:pt idx="71">
                        <c:v>-2.7590686140721601E-2</c:v>
                      </c:pt>
                      <c:pt idx="72">
                        <c:v>-2.7574951611920299E-2</c:v>
                      </c:pt>
                      <c:pt idx="73">
                        <c:v>-2.7554287670015502E-2</c:v>
                      </c:pt>
                      <c:pt idx="74">
                        <c:v>-2.7492890170559399E-2</c:v>
                      </c:pt>
                      <c:pt idx="75">
                        <c:v>-2.73878946576744E-2</c:v>
                      </c:pt>
                      <c:pt idx="76">
                        <c:v>-2.7291796954529799E-2</c:v>
                      </c:pt>
                      <c:pt idx="77">
                        <c:v>-2.7214638285040199E-2</c:v>
                      </c:pt>
                      <c:pt idx="78">
                        <c:v>-2.7147027165562498E-2</c:v>
                      </c:pt>
                      <c:pt idx="79">
                        <c:v>-2.70724286873722E-2</c:v>
                      </c:pt>
                      <c:pt idx="80">
                        <c:v>-2.69796074009097E-2</c:v>
                      </c:pt>
                      <c:pt idx="81">
                        <c:v>-2.6905872241605001E-2</c:v>
                      </c:pt>
                      <c:pt idx="82">
                        <c:v>-2.6844976387262201E-2</c:v>
                      </c:pt>
                      <c:pt idx="83">
                        <c:v>-2.6777061074809899E-2</c:v>
                      </c:pt>
                      <c:pt idx="84">
                        <c:v>-2.66920693661899E-2</c:v>
                      </c:pt>
                      <c:pt idx="85">
                        <c:v>-2.6610682861780501E-2</c:v>
                      </c:pt>
                      <c:pt idx="86">
                        <c:v>-2.65367785444287E-2</c:v>
                      </c:pt>
                      <c:pt idx="87">
                        <c:v>-2.64507760779428E-2</c:v>
                      </c:pt>
                      <c:pt idx="88">
                        <c:v>-2.6380762506432402E-2</c:v>
                      </c:pt>
                      <c:pt idx="89">
                        <c:v>-2.6320575895672101E-2</c:v>
                      </c:pt>
                      <c:pt idx="90">
                        <c:v>-2.6254450109736299E-2</c:v>
                      </c:pt>
                      <c:pt idx="91">
                        <c:v>-2.61921843976014E-2</c:v>
                      </c:pt>
                      <c:pt idx="92">
                        <c:v>-2.61421379156636E-2</c:v>
                      </c:pt>
                      <c:pt idx="93">
                        <c:v>-2.60856778825963E-2</c:v>
                      </c:pt>
                      <c:pt idx="94">
                        <c:v>-2.6022104812894201E-2</c:v>
                      </c:pt>
                      <c:pt idx="95">
                        <c:v>-2.59658522432831E-2</c:v>
                      </c:pt>
                      <c:pt idx="96">
                        <c:v>-2.5904716178332399E-2</c:v>
                      </c:pt>
                      <c:pt idx="97">
                        <c:v>-2.5850322676835E-2</c:v>
                      </c:pt>
                      <c:pt idx="98">
                        <c:v>-2.57866979567263E-2</c:v>
                      </c:pt>
                      <c:pt idx="99">
                        <c:v>-2.57165726716524E-2</c:v>
                      </c:pt>
                      <c:pt idx="100">
                        <c:v>-2.5633290611285799E-2</c:v>
                      </c:pt>
                      <c:pt idx="101">
                        <c:v>-2.56109724539672E-2</c:v>
                      </c:pt>
                      <c:pt idx="102">
                        <c:v>-2.5610247174419599E-2</c:v>
                      </c:pt>
                      <c:pt idx="103">
                        <c:v>-2.5631653865801199E-2</c:v>
                      </c:pt>
                      <c:pt idx="104">
                        <c:v>-2.5653060557182802E-2</c:v>
                      </c:pt>
                      <c:pt idx="105">
                        <c:v>-2.5661936973056701E-2</c:v>
                      </c:pt>
                      <c:pt idx="106">
                        <c:v>-2.5634629365757701E-2</c:v>
                      </c:pt>
                      <c:pt idx="107">
                        <c:v>-2.5616418697319201E-2</c:v>
                      </c:pt>
                      <c:pt idx="108">
                        <c:v>-2.56119701877521E-2</c:v>
                      </c:pt>
                      <c:pt idx="109">
                        <c:v>-2.5616759043606E-2</c:v>
                      </c:pt>
                      <c:pt idx="110">
                        <c:v>-2.56215478994599E-2</c:v>
                      </c:pt>
                      <c:pt idx="111">
                        <c:v>-2.5626424636967099E-2</c:v>
                      </c:pt>
                      <c:pt idx="112">
                        <c:v>-2.56121604829323E-2</c:v>
                      </c:pt>
                      <c:pt idx="113">
                        <c:v>-2.55791604655237E-2</c:v>
                      </c:pt>
                      <c:pt idx="114">
                        <c:v>-2.5545837891595299E-2</c:v>
                      </c:pt>
                      <c:pt idx="115">
                        <c:v>-2.5496525409865599E-2</c:v>
                      </c:pt>
                      <c:pt idx="116">
                        <c:v>-2.54399662060554E-2</c:v>
                      </c:pt>
                      <c:pt idx="117">
                        <c:v>-2.5373521826684901E-2</c:v>
                      </c:pt>
                      <c:pt idx="118">
                        <c:v>-2.5281898650653001E-2</c:v>
                      </c:pt>
                      <c:pt idx="119">
                        <c:v>-2.51966443163371E-2</c:v>
                      </c:pt>
                      <c:pt idx="120">
                        <c:v>-2.5125438096395999E-2</c:v>
                      </c:pt>
                      <c:pt idx="121">
                        <c:v>-2.5038361934204199E-2</c:v>
                      </c:pt>
                      <c:pt idx="122">
                        <c:v>-2.4954930262622198E-2</c:v>
                      </c:pt>
                      <c:pt idx="123">
                        <c:v>-2.4861859251056901E-2</c:v>
                      </c:pt>
                      <c:pt idx="124">
                        <c:v>-2.4768702914947299E-2</c:v>
                      </c:pt>
                      <c:pt idx="125">
                        <c:v>-2.4684988735040599E-2</c:v>
                      </c:pt>
                      <c:pt idx="126">
                        <c:v>-2.4588893513976501E-2</c:v>
                      </c:pt>
                      <c:pt idx="127">
                        <c:v>-2.4490030328047099E-2</c:v>
                      </c:pt>
                      <c:pt idx="128">
                        <c:v>-2.4391172988151199E-2</c:v>
                      </c:pt>
                      <c:pt idx="129">
                        <c:v>-2.4306931247674898E-2</c:v>
                      </c:pt>
                      <c:pt idx="130">
                        <c:v>-2.4222762612063801E-2</c:v>
                      </c:pt>
                      <c:pt idx="131">
                        <c:v>-2.41289280819845E-2</c:v>
                      </c:pt>
                      <c:pt idx="132">
                        <c:v>-2.4034742142357301E-2</c:v>
                      </c:pt>
                      <c:pt idx="133">
                        <c:v>-2.3949459706674E-2</c:v>
                      </c:pt>
                      <c:pt idx="134">
                        <c:v>-2.3862524298998398E-2</c:v>
                      </c:pt>
                      <c:pt idx="135">
                        <c:v>-2.3770078631444001E-2</c:v>
                      </c:pt>
                      <c:pt idx="136">
                        <c:v>-2.3690854033638398E-2</c:v>
                      </c:pt>
                      <c:pt idx="137">
                        <c:v>-2.3610923977813399E-2</c:v>
                      </c:pt>
                      <c:pt idx="138">
                        <c:v>-2.3535235064306201E-2</c:v>
                      </c:pt>
                      <c:pt idx="139">
                        <c:v>-2.3458925725740098E-2</c:v>
                      </c:pt>
                      <c:pt idx="140">
                        <c:v>-2.3425092347292901E-2</c:v>
                      </c:pt>
                      <c:pt idx="141">
                        <c:v>-2.3420465491710799E-2</c:v>
                      </c:pt>
                      <c:pt idx="142">
                        <c:v>-2.3464307471244901E-2</c:v>
                      </c:pt>
                      <c:pt idx="143">
                        <c:v>-2.3508149450779E-2</c:v>
                      </c:pt>
                      <c:pt idx="144">
                        <c:v>-2.35904371372853E-2</c:v>
                      </c:pt>
                      <c:pt idx="145">
                        <c:v>-2.3639924652691099E-2</c:v>
                      </c:pt>
                      <c:pt idx="146">
                        <c:v>-2.3658845809930201E-2</c:v>
                      </c:pt>
                      <c:pt idx="147">
                        <c:v>-2.36250776104877E-2</c:v>
                      </c:pt>
                      <c:pt idx="148">
                        <c:v>-2.35483820244159E-2</c:v>
                      </c:pt>
                      <c:pt idx="149">
                        <c:v>-2.3505557725313601E-2</c:v>
                      </c:pt>
                      <c:pt idx="150">
                        <c:v>-2.3497066368047E-2</c:v>
                      </c:pt>
                      <c:pt idx="151">
                        <c:v>-2.3488064122686898E-2</c:v>
                      </c:pt>
                      <c:pt idx="152">
                        <c:v>-2.3473114335473399E-2</c:v>
                      </c:pt>
                      <c:pt idx="153">
                        <c:v>-2.3442901018813401E-2</c:v>
                      </c:pt>
                      <c:pt idx="154">
                        <c:v>-2.33892716121329E-2</c:v>
                      </c:pt>
                      <c:pt idx="155">
                        <c:v>-2.32793972107792E-2</c:v>
                      </c:pt>
                      <c:pt idx="156">
                        <c:v>-2.31450016816643E-2</c:v>
                      </c:pt>
                      <c:pt idx="157">
                        <c:v>-2.30439937449275E-2</c:v>
                      </c:pt>
                      <c:pt idx="158">
                        <c:v>-2.2949042061043201E-2</c:v>
                      </c:pt>
                      <c:pt idx="159">
                        <c:v>-2.2853952854093099E-2</c:v>
                      </c:pt>
                      <c:pt idx="160">
                        <c:v>-2.27699851506456E-2</c:v>
                      </c:pt>
                      <c:pt idx="161">
                        <c:v>-2.2681014798626799E-2</c:v>
                      </c:pt>
                      <c:pt idx="162">
                        <c:v>-2.2608395972396299E-2</c:v>
                      </c:pt>
                      <c:pt idx="163">
                        <c:v>-2.2533546356527601E-2</c:v>
                      </c:pt>
                      <c:pt idx="164">
                        <c:v>-2.2455653711911199E-2</c:v>
                      </c:pt>
                      <c:pt idx="165">
                        <c:v>-2.2381602589276801E-2</c:v>
                      </c:pt>
                      <c:pt idx="166">
                        <c:v>-2.22915505132588E-2</c:v>
                      </c:pt>
                      <c:pt idx="167">
                        <c:v>-2.2209390427251299E-2</c:v>
                      </c:pt>
                      <c:pt idx="168">
                        <c:v>-2.21260950103166E-2</c:v>
                      </c:pt>
                      <c:pt idx="169">
                        <c:v>-2.20600480836032E-2</c:v>
                      </c:pt>
                      <c:pt idx="170">
                        <c:v>-2.2007100977276001E-2</c:v>
                      </c:pt>
                      <c:pt idx="171">
                        <c:v>-2.1940800250259601E-2</c:v>
                      </c:pt>
                      <c:pt idx="172">
                        <c:v>-2.1881543116531101E-2</c:v>
                      </c:pt>
                      <c:pt idx="173">
                        <c:v>-2.1824679148107699E-2</c:v>
                      </c:pt>
                      <c:pt idx="174">
                        <c:v>-2.17593055994461E-2</c:v>
                      </c:pt>
                      <c:pt idx="175">
                        <c:v>-2.16937688640573E-2</c:v>
                      </c:pt>
                      <c:pt idx="176">
                        <c:v>-2.16335973925596E-2</c:v>
                      </c:pt>
                      <c:pt idx="177">
                        <c:v>-2.1564726443454599E-2</c:v>
                      </c:pt>
                      <c:pt idx="178">
                        <c:v>-2.14862536230956E-2</c:v>
                      </c:pt>
                      <c:pt idx="179">
                        <c:v>-2.1417079784690901E-2</c:v>
                      </c:pt>
                      <c:pt idx="180">
                        <c:v>-2.1319796019775399E-2</c:v>
                      </c:pt>
                      <c:pt idx="181">
                        <c:v>-2.1276198032702101E-2</c:v>
                      </c:pt>
                      <c:pt idx="182">
                        <c:v>-2.1260801822320201E-2</c:v>
                      </c:pt>
                      <c:pt idx="183">
                        <c:v>-2.1273258452612701E-2</c:v>
                      </c:pt>
                      <c:pt idx="184">
                        <c:v>-2.12857150829052E-2</c:v>
                      </c:pt>
                      <c:pt idx="185">
                        <c:v>-2.1302665616862601E-2</c:v>
                      </c:pt>
                      <c:pt idx="186">
                        <c:v>-2.1280827919855302E-2</c:v>
                      </c:pt>
                      <c:pt idx="187">
                        <c:v>-2.1254775211398499E-2</c:v>
                      </c:pt>
                      <c:pt idx="188">
                        <c:v>-2.12450022494498E-2</c:v>
                      </c:pt>
                      <c:pt idx="189">
                        <c:v>-2.1260463091979102E-2</c:v>
                      </c:pt>
                      <c:pt idx="190">
                        <c:v>-2.1275923934508501E-2</c:v>
                      </c:pt>
                      <c:pt idx="191">
                        <c:v>-2.1305857829029998E-2</c:v>
                      </c:pt>
                      <c:pt idx="192">
                        <c:v>-2.1310596668792699E-2</c:v>
                      </c:pt>
                      <c:pt idx="193">
                        <c:v>-2.12900327534589E-2</c:v>
                      </c:pt>
                      <c:pt idx="194">
                        <c:v>-2.1260030535250701E-2</c:v>
                      </c:pt>
                      <c:pt idx="195">
                        <c:v>-2.1219998180729501E-2</c:v>
                      </c:pt>
                      <c:pt idx="196">
                        <c:v>-2.11779878522514E-2</c:v>
                      </c:pt>
                      <c:pt idx="197">
                        <c:v>-2.1127791141276199E-2</c:v>
                      </c:pt>
                      <c:pt idx="198">
                        <c:v>-2.1052401641178699E-2</c:v>
                      </c:pt>
                      <c:pt idx="199">
                        <c:v>-2.0976546051526102E-2</c:v>
                      </c:pt>
                      <c:pt idx="200">
                        <c:v>-2.0893178251939301E-2</c:v>
                      </c:pt>
                      <c:pt idx="201">
                        <c:v>-2.0792941626439899E-2</c:v>
                      </c:pt>
                      <c:pt idx="202">
                        <c:v>-2.06926012805442E-2</c:v>
                      </c:pt>
                      <c:pt idx="203">
                        <c:v>-2.0589282616602599E-2</c:v>
                      </c:pt>
                      <c:pt idx="204">
                        <c:v>-2.04914662760767E-2</c:v>
                      </c:pt>
                      <c:pt idx="205">
                        <c:v>-2.03866648561771E-2</c:v>
                      </c:pt>
                      <c:pt idx="206">
                        <c:v>-2.0276807071298499E-2</c:v>
                      </c:pt>
                      <c:pt idx="207">
                        <c:v>-2.01620984298513E-2</c:v>
                      </c:pt>
                      <c:pt idx="208">
                        <c:v>-2.0049518694667302E-2</c:v>
                      </c:pt>
                      <c:pt idx="209">
                        <c:v>-1.9949125149296299E-2</c:v>
                      </c:pt>
                      <c:pt idx="210">
                        <c:v>-1.9845510757686199E-2</c:v>
                      </c:pt>
                      <c:pt idx="211">
                        <c:v>-1.9731874319610199E-2</c:v>
                      </c:pt>
                      <c:pt idx="212">
                        <c:v>-1.9636694730396299E-2</c:v>
                      </c:pt>
                      <c:pt idx="213">
                        <c:v>-1.95477861256644E-2</c:v>
                      </c:pt>
                      <c:pt idx="214">
                        <c:v>-1.9434821479737099E-2</c:v>
                      </c:pt>
                      <c:pt idx="215">
                        <c:v>-1.9331533453508101E-2</c:v>
                      </c:pt>
                      <c:pt idx="216">
                        <c:v>-1.92462586757879E-2</c:v>
                      </c:pt>
                      <c:pt idx="217">
                        <c:v>-1.9163289199904201E-2</c:v>
                      </c:pt>
                      <c:pt idx="218">
                        <c:v>-1.9076448696207299E-2</c:v>
                      </c:pt>
                      <c:pt idx="219">
                        <c:v>-1.8999536112321601E-2</c:v>
                      </c:pt>
                      <c:pt idx="220">
                        <c:v>-1.8965464923689002E-2</c:v>
                      </c:pt>
                      <c:pt idx="221">
                        <c:v>-1.89611891969814E-2</c:v>
                      </c:pt>
                      <c:pt idx="222">
                        <c:v>-1.9011545743580299E-2</c:v>
                      </c:pt>
                      <c:pt idx="223">
                        <c:v>-1.9061902290179102E-2</c:v>
                      </c:pt>
                      <c:pt idx="224">
                        <c:v>-1.9163277464203599E-2</c:v>
                      </c:pt>
                      <c:pt idx="225">
                        <c:v>-1.9246550089058598E-2</c:v>
                      </c:pt>
                      <c:pt idx="226">
                        <c:v>-1.9316143230409699E-2</c:v>
                      </c:pt>
                      <c:pt idx="227">
                        <c:v>-1.9341475889650701E-2</c:v>
                      </c:pt>
                      <c:pt idx="228">
                        <c:v>-1.9326977095602198E-2</c:v>
                      </c:pt>
                      <c:pt idx="229">
                        <c:v>-1.9322047182188998E-2</c:v>
                      </c:pt>
                      <c:pt idx="230">
                        <c:v>-1.93314452861593E-2</c:v>
                      </c:pt>
                      <c:pt idx="231">
                        <c:v>-1.9340843390129599E-2</c:v>
                      </c:pt>
                      <c:pt idx="232">
                        <c:v>-1.93671147706517E-2</c:v>
                      </c:pt>
                      <c:pt idx="233">
                        <c:v>-1.93712479100328E-2</c:v>
                      </c:pt>
                      <c:pt idx="234">
                        <c:v>-1.93529936263407E-2</c:v>
                      </c:pt>
                      <c:pt idx="235">
                        <c:v>-1.9291951377117901E-2</c:v>
                      </c:pt>
                      <c:pt idx="236">
                        <c:v>-1.9203377144866099E-2</c:v>
                      </c:pt>
                      <c:pt idx="237">
                        <c:v>-1.91215207116886E-2</c:v>
                      </c:pt>
                      <c:pt idx="238">
                        <c:v>-1.9056107443310401E-2</c:v>
                      </c:pt>
                      <c:pt idx="239">
                        <c:v>-1.8991870138909999E-2</c:v>
                      </c:pt>
                      <c:pt idx="240">
                        <c:v>-1.8925335293166999E-2</c:v>
                      </c:pt>
                      <c:pt idx="241">
                        <c:v>-1.8869319609004901E-2</c:v>
                      </c:pt>
                      <c:pt idx="242">
                        <c:v>-1.88234071558964E-2</c:v>
                      </c:pt>
                      <c:pt idx="243">
                        <c:v>-1.8769509929624902E-2</c:v>
                      </c:pt>
                      <c:pt idx="244">
                        <c:v>-1.8693116411714599E-2</c:v>
                      </c:pt>
                      <c:pt idx="245">
                        <c:v>-1.8629399851489901E-2</c:v>
                      </c:pt>
                      <c:pt idx="246">
                        <c:v>-1.8575654174729901E-2</c:v>
                      </c:pt>
                      <c:pt idx="247">
                        <c:v>-1.8509557426313401E-2</c:v>
                      </c:pt>
                      <c:pt idx="248">
                        <c:v>-1.8435595176219999E-2</c:v>
                      </c:pt>
                      <c:pt idx="249">
                        <c:v>-1.8369076477180901E-2</c:v>
                      </c:pt>
                      <c:pt idx="250">
                        <c:v>-1.8316672972341099E-2</c:v>
                      </c:pt>
                      <c:pt idx="251">
                        <c:v>-1.8268698914171998E-2</c:v>
                      </c:pt>
                      <c:pt idx="252">
                        <c:v>-1.8213380860701001E-2</c:v>
                      </c:pt>
                      <c:pt idx="253">
                        <c:v>-1.81482703800178E-2</c:v>
                      </c:pt>
                      <c:pt idx="254">
                        <c:v>-1.8089148947168301E-2</c:v>
                      </c:pt>
                      <c:pt idx="255">
                        <c:v>-1.8030566452267499E-2</c:v>
                      </c:pt>
                      <c:pt idx="256">
                        <c:v>-1.7963591010643699E-2</c:v>
                      </c:pt>
                      <c:pt idx="257">
                        <c:v>-1.7901465807048898E-2</c:v>
                      </c:pt>
                      <c:pt idx="258">
                        <c:v>-1.78350519246641E-2</c:v>
                      </c:pt>
                      <c:pt idx="259">
                        <c:v>-1.7763487955883599E-2</c:v>
                      </c:pt>
                      <c:pt idx="260">
                        <c:v>-1.7678940980162199E-2</c:v>
                      </c:pt>
                      <c:pt idx="261">
                        <c:v>-1.7571158139827198E-2</c:v>
                      </c:pt>
                      <c:pt idx="262">
                        <c:v>-1.7571606427983201E-2</c:v>
                      </c:pt>
                      <c:pt idx="263">
                        <c:v>-1.7578844562432E-2</c:v>
                      </c:pt>
                      <c:pt idx="264">
                        <c:v>-1.7586082696880698E-2</c:v>
                      </c:pt>
                      <c:pt idx="265">
                        <c:v>-1.76048789545513E-2</c:v>
                      </c:pt>
                      <c:pt idx="266">
                        <c:v>-1.7586770987756298E-2</c:v>
                      </c:pt>
                      <c:pt idx="267">
                        <c:v>-1.7537755312471801E-2</c:v>
                      </c:pt>
                      <c:pt idx="268">
                        <c:v>-1.75358158586244E-2</c:v>
                      </c:pt>
                      <c:pt idx="269">
                        <c:v>-1.7538953661100899E-2</c:v>
                      </c:pt>
                      <c:pt idx="270">
                        <c:v>-1.75534278281218E-2</c:v>
                      </c:pt>
                      <c:pt idx="271">
                        <c:v>-1.7567901995142701E-2</c:v>
                      </c:pt>
                      <c:pt idx="272">
                        <c:v>-1.75607221054573E-2</c:v>
                      </c:pt>
                      <c:pt idx="273">
                        <c:v>-1.75408139890979E-2</c:v>
                      </c:pt>
                      <c:pt idx="274">
                        <c:v>-1.7523047184330801E-2</c:v>
                      </c:pt>
                      <c:pt idx="275">
                        <c:v>-1.7497501546386199E-2</c:v>
                      </c:pt>
                      <c:pt idx="276">
                        <c:v>-1.7468358171345101E-2</c:v>
                      </c:pt>
                      <c:pt idx="277">
                        <c:v>-1.74240383015664E-2</c:v>
                      </c:pt>
                      <c:pt idx="278">
                        <c:v>-1.7359363984950301E-2</c:v>
                      </c:pt>
                      <c:pt idx="279">
                        <c:v>-1.7284119011630499E-2</c:v>
                      </c:pt>
                      <c:pt idx="280">
                        <c:v>-1.7212372946051401E-2</c:v>
                      </c:pt>
                      <c:pt idx="281">
                        <c:v>-1.7140456603755402E-2</c:v>
                      </c:pt>
                      <c:pt idx="282">
                        <c:v>-1.70601370680936E-2</c:v>
                      </c:pt>
                      <c:pt idx="283">
                        <c:v>-1.6985641809283601E-2</c:v>
                      </c:pt>
                      <c:pt idx="284">
                        <c:v>-1.6902132251282599E-2</c:v>
                      </c:pt>
                      <c:pt idx="285">
                        <c:v>-1.68041968102072E-2</c:v>
                      </c:pt>
                      <c:pt idx="286">
                        <c:v>-1.6691949544763302E-2</c:v>
                      </c:pt>
                      <c:pt idx="287">
                        <c:v>-1.6577694093899299E-2</c:v>
                      </c:pt>
                      <c:pt idx="288">
                        <c:v>-1.64843867047532E-2</c:v>
                      </c:pt>
                      <c:pt idx="289">
                        <c:v>-1.63928514771856E-2</c:v>
                      </c:pt>
                      <c:pt idx="290">
                        <c:v>-1.6292905506315701E-2</c:v>
                      </c:pt>
                      <c:pt idx="291">
                        <c:v>-1.6193859660781799E-2</c:v>
                      </c:pt>
                      <c:pt idx="292">
                        <c:v>-1.6093910237902E-2</c:v>
                      </c:pt>
                      <c:pt idx="293">
                        <c:v>-1.5998732027824099E-2</c:v>
                      </c:pt>
                      <c:pt idx="294">
                        <c:v>-1.5901392220436499E-2</c:v>
                      </c:pt>
                      <c:pt idx="295">
                        <c:v>-1.5802806177276699E-2</c:v>
                      </c:pt>
                      <c:pt idx="296">
                        <c:v>-1.5713627564437501E-2</c:v>
                      </c:pt>
                      <c:pt idx="297">
                        <c:v>-1.56359170873938E-2</c:v>
                      </c:pt>
                      <c:pt idx="298">
                        <c:v>-1.55562536907563E-2</c:v>
                      </c:pt>
                      <c:pt idx="299">
                        <c:v>-1.5468619155332E-2</c:v>
                      </c:pt>
                      <c:pt idx="300">
                        <c:v>-1.53794628931988E-2</c:v>
                      </c:pt>
                      <c:pt idx="301">
                        <c:v>-1.53985479469744E-2</c:v>
                      </c:pt>
                      <c:pt idx="302">
                        <c:v>-1.54176330007499E-2</c:v>
                      </c:pt>
                      <c:pt idx="303">
                        <c:v>-1.54672902467564E-2</c:v>
                      </c:pt>
                      <c:pt idx="304">
                        <c:v>-1.5571497982831899E-2</c:v>
                      </c:pt>
                      <c:pt idx="305">
                        <c:v>-1.5656128135012801E-2</c:v>
                      </c:pt>
                      <c:pt idx="306">
                        <c:v>-1.5724007819347401E-2</c:v>
                      </c:pt>
                      <c:pt idx="307">
                        <c:v>-1.5765228812861999E-2</c:v>
                      </c:pt>
                      <c:pt idx="308">
                        <c:v>-1.5769113007075099E-2</c:v>
                      </c:pt>
                      <c:pt idx="309">
                        <c:v>-1.5772997201288299E-2</c:v>
                      </c:pt>
                      <c:pt idx="310">
                        <c:v>-1.5785733251391699E-2</c:v>
                      </c:pt>
                      <c:pt idx="311">
                        <c:v>-1.5824538710513401E-2</c:v>
                      </c:pt>
                      <c:pt idx="312">
                        <c:v>-1.5856742252336201E-2</c:v>
                      </c:pt>
                      <c:pt idx="313">
                        <c:v>-1.5871912020708201E-2</c:v>
                      </c:pt>
                      <c:pt idx="314">
                        <c:v>-1.5837593665759701E-2</c:v>
                      </c:pt>
                      <c:pt idx="315">
                        <c:v>-1.5786073262389899E-2</c:v>
                      </c:pt>
                      <c:pt idx="316">
                        <c:v>-1.5738852852584601E-2</c:v>
                      </c:pt>
                      <c:pt idx="317">
                        <c:v>-1.5682447350539301E-2</c:v>
                      </c:pt>
                      <c:pt idx="318">
                        <c:v>-1.5635753823092801E-2</c:v>
                      </c:pt>
                      <c:pt idx="319">
                        <c:v>-1.55969324560039E-2</c:v>
                      </c:pt>
                      <c:pt idx="320">
                        <c:v>-1.5549176100081399E-2</c:v>
                      </c:pt>
                      <c:pt idx="321">
                        <c:v>-1.5490326470483101E-2</c:v>
                      </c:pt>
                      <c:pt idx="322">
                        <c:v>-1.54360601996116E-2</c:v>
                      </c:pt>
                      <c:pt idx="323">
                        <c:v>-1.5380819860613199E-2</c:v>
                      </c:pt>
                      <c:pt idx="324">
                        <c:v>-1.5317367216592E-2</c:v>
                      </c:pt>
                      <c:pt idx="325">
                        <c:v>-1.52641240703248E-2</c:v>
                      </c:pt>
                      <c:pt idx="326">
                        <c:v>-1.52023495197169E-2</c:v>
                      </c:pt>
                      <c:pt idx="327">
                        <c:v>-1.51326330869765E-2</c:v>
                      </c:pt>
                      <c:pt idx="328">
                        <c:v>-1.5070127511673199E-2</c:v>
                      </c:pt>
                      <c:pt idx="329">
                        <c:v>-1.50064956695486E-2</c:v>
                      </c:pt>
                      <c:pt idx="330">
                        <c:v>-1.4944363011274E-2</c:v>
                      </c:pt>
                      <c:pt idx="331">
                        <c:v>-1.4886717124592099E-2</c:v>
                      </c:pt>
                      <c:pt idx="332">
                        <c:v>-1.4835152147636E-2</c:v>
                      </c:pt>
                      <c:pt idx="333">
                        <c:v>-1.4777569394100701E-2</c:v>
                      </c:pt>
                      <c:pt idx="334">
                        <c:v>-1.47193421026594E-2</c:v>
                      </c:pt>
                      <c:pt idx="335">
                        <c:v>-1.46660856672169E-2</c:v>
                      </c:pt>
                      <c:pt idx="336">
                        <c:v>-1.46150649592057E-2</c:v>
                      </c:pt>
                      <c:pt idx="337">
                        <c:v>-1.45497476833952E-2</c:v>
                      </c:pt>
                      <c:pt idx="338">
                        <c:v>-1.44803546414221E-2</c:v>
                      </c:pt>
                      <c:pt idx="339">
                        <c:v>-1.4417101388305299E-2</c:v>
                      </c:pt>
                      <c:pt idx="340">
                        <c:v>-1.4343623370215899E-2</c:v>
                      </c:pt>
                      <c:pt idx="341">
                        <c:v>-1.4251617434005E-2</c:v>
                      </c:pt>
                      <c:pt idx="342">
                        <c:v>-1.42391561865717E-2</c:v>
                      </c:pt>
                      <c:pt idx="343">
                        <c:v>-1.4235603048683199E-2</c:v>
                      </c:pt>
                      <c:pt idx="344">
                        <c:v>-1.42498072218136E-2</c:v>
                      </c:pt>
                      <c:pt idx="345">
                        <c:v>-1.4264011394943999E-2</c:v>
                      </c:pt>
                      <c:pt idx="346">
                        <c:v>-1.42815275323148E-2</c:v>
                      </c:pt>
                      <c:pt idx="347">
                        <c:v>-1.42456137504014E-2</c:v>
                      </c:pt>
                      <c:pt idx="348">
                        <c:v>-1.4231605180575599E-2</c:v>
                      </c:pt>
                      <c:pt idx="349">
                        <c:v>-1.4228988741257199E-2</c:v>
                      </c:pt>
                      <c:pt idx="350">
                        <c:v>-1.42363527772453E-2</c:v>
                      </c:pt>
                      <c:pt idx="351">
                        <c:v>-1.42437168132335E-2</c:v>
                      </c:pt>
                      <c:pt idx="352">
                        <c:v>-1.4245440824854801E-2</c:v>
                      </c:pt>
                      <c:pt idx="353">
                        <c:v>-1.42385565463204E-2</c:v>
                      </c:pt>
                      <c:pt idx="354">
                        <c:v>-1.42205938997883E-2</c:v>
                      </c:pt>
                      <c:pt idx="355">
                        <c:v>-1.41875334784745E-2</c:v>
                      </c:pt>
                      <c:pt idx="356">
                        <c:v>-1.41499308440429E-2</c:v>
                      </c:pt>
                      <c:pt idx="357">
                        <c:v>-1.41088936441597E-2</c:v>
                      </c:pt>
                      <c:pt idx="358">
                        <c:v>-1.4066434297808199E-2</c:v>
                      </c:pt>
                      <c:pt idx="359">
                        <c:v>-1.40094743542788E-2</c:v>
                      </c:pt>
                      <c:pt idx="360">
                        <c:v>-1.3937888874079599E-2</c:v>
                      </c:pt>
                      <c:pt idx="361">
                        <c:v>-1.3876974659320401E-2</c:v>
                      </c:pt>
                      <c:pt idx="362">
                        <c:v>-1.3808636236581E-2</c:v>
                      </c:pt>
                      <c:pt idx="363">
                        <c:v>-1.3734371706264899E-2</c:v>
                      </c:pt>
                      <c:pt idx="364">
                        <c:v>-1.3656612846719001E-2</c:v>
                      </c:pt>
                      <c:pt idx="365">
                        <c:v>-1.35798975669622E-2</c:v>
                      </c:pt>
                      <c:pt idx="366">
                        <c:v>-1.35070854020317E-2</c:v>
                      </c:pt>
                      <c:pt idx="367">
                        <c:v>-1.34267704842028E-2</c:v>
                      </c:pt>
                      <c:pt idx="368">
                        <c:v>-1.3341525322886299E-2</c:v>
                      </c:pt>
                      <c:pt idx="369">
                        <c:v>-1.3253803936887401E-2</c:v>
                      </c:pt>
                      <c:pt idx="370">
                        <c:v>-1.31700948067663E-2</c:v>
                      </c:pt>
                      <c:pt idx="371">
                        <c:v>-1.31034884498188E-2</c:v>
                      </c:pt>
                      <c:pt idx="372">
                        <c:v>-1.30324473764496E-2</c:v>
                      </c:pt>
                      <c:pt idx="373">
                        <c:v>-1.29442302095498E-2</c:v>
                      </c:pt>
                      <c:pt idx="374">
                        <c:v>-1.2863702831821301E-2</c:v>
                      </c:pt>
                      <c:pt idx="375">
                        <c:v>-1.2786287532274E-2</c:v>
                      </c:pt>
                      <c:pt idx="376">
                        <c:v>-1.2715785032832E-2</c:v>
                      </c:pt>
                      <c:pt idx="377">
                        <c:v>-1.2651379325885601E-2</c:v>
                      </c:pt>
                      <c:pt idx="378">
                        <c:v>-1.2581748583641E-2</c:v>
                      </c:pt>
                      <c:pt idx="379">
                        <c:v>-1.2514673974200301E-2</c:v>
                      </c:pt>
                      <c:pt idx="380">
                        <c:v>-1.24422642487501E-2</c:v>
                      </c:pt>
                      <c:pt idx="381">
                        <c:v>-1.2449967057894E-2</c:v>
                      </c:pt>
                      <c:pt idx="382">
                        <c:v>-1.24576698670378E-2</c:v>
                      </c:pt>
                      <c:pt idx="383">
                        <c:v>-1.24988839374528E-2</c:v>
                      </c:pt>
                      <c:pt idx="384">
                        <c:v>-1.2612758445694899E-2</c:v>
                      </c:pt>
                      <c:pt idx="385">
                        <c:v>-1.2711733122019101E-2</c:v>
                      </c:pt>
                      <c:pt idx="386">
                        <c:v>-1.27784194591822E-2</c:v>
                      </c:pt>
                      <c:pt idx="387">
                        <c:v>-1.28056813449584E-2</c:v>
                      </c:pt>
                      <c:pt idx="388">
                        <c:v>-1.2813822057123799E-2</c:v>
                      </c:pt>
                      <c:pt idx="389">
                        <c:v>-1.2821962769289199E-2</c:v>
                      </c:pt>
                      <c:pt idx="390">
                        <c:v>-1.28352650680814E-2</c:v>
                      </c:pt>
                      <c:pt idx="391">
                        <c:v>-1.28630866554323E-2</c:v>
                      </c:pt>
                      <c:pt idx="392">
                        <c:v>-1.2878233050801E-2</c:v>
                      </c:pt>
                      <c:pt idx="393">
                        <c:v>-1.28766570724479E-2</c:v>
                      </c:pt>
                      <c:pt idx="394">
                        <c:v>-1.28581193484996E-2</c:v>
                      </c:pt>
                      <c:pt idx="395">
                        <c:v>-1.28114558236214E-2</c:v>
                      </c:pt>
                      <c:pt idx="396">
                        <c:v>-1.2721751824213E-2</c:v>
                      </c:pt>
                      <c:pt idx="397">
                        <c:v>-1.2616938186313899E-2</c:v>
                      </c:pt>
                      <c:pt idx="398">
                        <c:v>-1.25401665438053E-2</c:v>
                      </c:pt>
                      <c:pt idx="399">
                        <c:v>-1.24647018274448E-2</c:v>
                      </c:pt>
                      <c:pt idx="400">
                        <c:v>-1.239847821659E-2</c:v>
                      </c:pt>
                      <c:pt idx="401">
                        <c:v>-1.23436493629642E-2</c:v>
                      </c:pt>
                      <c:pt idx="402">
                        <c:v>-1.2280499195016101E-2</c:v>
                      </c:pt>
                      <c:pt idx="403">
                        <c:v>-1.2225992352940401E-2</c:v>
                      </c:pt>
                      <c:pt idx="404">
                        <c:v>-1.2163667958178401E-2</c:v>
                      </c:pt>
                      <c:pt idx="405">
                        <c:v>-1.2103653292486799E-2</c:v>
                      </c:pt>
                      <c:pt idx="406">
                        <c:v>-1.20442398389715E-2</c:v>
                      </c:pt>
                      <c:pt idx="407">
                        <c:v>-1.1980838592942E-2</c:v>
                      </c:pt>
                      <c:pt idx="408">
                        <c:v>-1.19222075871619E-2</c:v>
                      </c:pt>
                      <c:pt idx="409">
                        <c:v>-1.1865474709373399E-2</c:v>
                      </c:pt>
                      <c:pt idx="410">
                        <c:v>-1.1823543856647901E-2</c:v>
                      </c:pt>
                      <c:pt idx="411">
                        <c:v>-1.1780673881364801E-2</c:v>
                      </c:pt>
                      <c:pt idx="412">
                        <c:v>-1.17302774442112E-2</c:v>
                      </c:pt>
                      <c:pt idx="413">
                        <c:v>-1.16892779381485E-2</c:v>
                      </c:pt>
                      <c:pt idx="414">
                        <c:v>-1.1644193777588199E-2</c:v>
                      </c:pt>
                      <c:pt idx="415">
                        <c:v>-1.1601553885611701E-2</c:v>
                      </c:pt>
                      <c:pt idx="416">
                        <c:v>-1.1568750666787E-2</c:v>
                      </c:pt>
                      <c:pt idx="417">
                        <c:v>-1.15298296053893E-2</c:v>
                      </c:pt>
                      <c:pt idx="418">
                        <c:v>-1.1483525047650101E-2</c:v>
                      </c:pt>
                      <c:pt idx="419">
                        <c:v>-1.1429985448287499E-2</c:v>
                      </c:pt>
                      <c:pt idx="420">
                        <c:v>-1.1371581874842499E-2</c:v>
                      </c:pt>
                      <c:pt idx="421">
                        <c:v>-1.12877576275937E-2</c:v>
                      </c:pt>
                      <c:pt idx="422">
                        <c:v>-1.12866166093725E-2</c:v>
                      </c:pt>
                      <c:pt idx="423">
                        <c:v>-1.1297309384777E-2</c:v>
                      </c:pt>
                      <c:pt idx="424">
                        <c:v>-1.1308002160181499E-2</c:v>
                      </c:pt>
                      <c:pt idx="425">
                        <c:v>-1.13476462394834E-2</c:v>
                      </c:pt>
                      <c:pt idx="426">
                        <c:v>-1.1344917574114601E-2</c:v>
                      </c:pt>
                      <c:pt idx="427">
                        <c:v>-1.1327947186751199E-2</c:v>
                      </c:pt>
                      <c:pt idx="428">
                        <c:v>-1.1317328397744899E-2</c:v>
                      </c:pt>
                      <c:pt idx="429">
                        <c:v>-1.1321078505599399E-2</c:v>
                      </c:pt>
                      <c:pt idx="430">
                        <c:v>-1.1324828613453901E-2</c:v>
                      </c:pt>
                      <c:pt idx="431">
                        <c:v>-1.1363329754100799E-2</c:v>
                      </c:pt>
                      <c:pt idx="432">
                        <c:v>-1.13864723815828E-2</c:v>
                      </c:pt>
                      <c:pt idx="433">
                        <c:v>-1.13899295881492E-2</c:v>
                      </c:pt>
                      <c:pt idx="434">
                        <c:v>-1.13887498184524E-2</c:v>
                      </c:pt>
                      <c:pt idx="435">
                        <c:v>-1.1375707466030401E-2</c:v>
                      </c:pt>
                      <c:pt idx="436">
                        <c:v>-1.13432586273759E-2</c:v>
                      </c:pt>
                      <c:pt idx="437">
                        <c:v>-1.13029979246617E-2</c:v>
                      </c:pt>
                      <c:pt idx="438">
                        <c:v>-1.12520884459893E-2</c:v>
                      </c:pt>
                      <c:pt idx="439">
                        <c:v>-1.1192007751907899E-2</c:v>
                      </c:pt>
                      <c:pt idx="440">
                        <c:v>-1.1130105958435599E-2</c:v>
                      </c:pt>
                      <c:pt idx="441">
                        <c:v>-1.10583339283818E-2</c:v>
                      </c:pt>
                      <c:pt idx="442">
                        <c:v>-1.09870257795859E-2</c:v>
                      </c:pt>
                      <c:pt idx="443">
                        <c:v>-1.09160434980176E-2</c:v>
                      </c:pt>
                      <c:pt idx="444">
                        <c:v>-1.08244349699074E-2</c:v>
                      </c:pt>
                      <c:pt idx="445">
                        <c:v>-1.07300744509242E-2</c:v>
                      </c:pt>
                      <c:pt idx="446">
                        <c:v>-1.06373995964278E-2</c:v>
                      </c:pt>
                      <c:pt idx="447">
                        <c:v>-1.0543387544854401E-2</c:v>
                      </c:pt>
                      <c:pt idx="448">
                        <c:v>-1.0452588873670499E-2</c:v>
                      </c:pt>
                      <c:pt idx="449">
                        <c:v>-1.03641726882293E-2</c:v>
                      </c:pt>
                      <c:pt idx="450">
                        <c:v>-1.02718518422632E-2</c:v>
                      </c:pt>
                      <c:pt idx="451">
                        <c:v>-1.01740572687378E-2</c:v>
                      </c:pt>
                      <c:pt idx="452">
                        <c:v>-1.00876741266069E-2</c:v>
                      </c:pt>
                      <c:pt idx="453">
                        <c:v>-1.0008317090169199E-2</c:v>
                      </c:pt>
                      <c:pt idx="454">
                        <c:v>-9.9252650770398805E-3</c:v>
                      </c:pt>
                      <c:pt idx="455">
                        <c:v>-9.8402309531655206E-3</c:v>
                      </c:pt>
                      <c:pt idx="456">
                        <c:v>-9.7570926178338797E-3</c:v>
                      </c:pt>
                      <c:pt idx="457">
                        <c:v>-9.6867353413997801E-3</c:v>
                      </c:pt>
                      <c:pt idx="458">
                        <c:v>-9.6166578248784301E-3</c:v>
                      </c:pt>
                      <c:pt idx="459">
                        <c:v>-9.5377632992928296E-3</c:v>
                      </c:pt>
                      <c:pt idx="460">
                        <c:v>-9.4624182042989304E-3</c:v>
                      </c:pt>
                      <c:pt idx="461">
                        <c:v>-9.4445696589454502E-3</c:v>
                      </c:pt>
                      <c:pt idx="462">
                        <c:v>-9.4585877066563195E-3</c:v>
                      </c:pt>
                      <c:pt idx="463">
                        <c:v>-9.4726057543671801E-3</c:v>
                      </c:pt>
                      <c:pt idx="464">
                        <c:v>-9.6065287137618496E-3</c:v>
                      </c:pt>
                      <c:pt idx="465">
                        <c:v>-9.7311533926649294E-3</c:v>
                      </c:pt>
                      <c:pt idx="466">
                        <c:v>-9.8378373982434594E-3</c:v>
                      </c:pt>
                      <c:pt idx="467">
                        <c:v>-9.9125044300411198E-3</c:v>
                      </c:pt>
                      <c:pt idx="468">
                        <c:v>-9.9462575312921093E-3</c:v>
                      </c:pt>
                      <c:pt idx="469">
                        <c:v>-9.9624144230056003E-3</c:v>
                      </c:pt>
                      <c:pt idx="470">
                        <c:v>-9.9785713147191001E-3</c:v>
                      </c:pt>
                      <c:pt idx="471">
                        <c:v>-1.0009944351868401E-2</c:v>
                      </c:pt>
                      <c:pt idx="472">
                        <c:v>-1.0072797818510599E-2</c:v>
                      </c:pt>
                      <c:pt idx="473">
                        <c:v>-1.0124447088595801E-2</c:v>
                      </c:pt>
                      <c:pt idx="474">
                        <c:v>-1.01484141706945E-2</c:v>
                      </c:pt>
                      <c:pt idx="475">
                        <c:v>-1.0162185795215901E-2</c:v>
                      </c:pt>
                      <c:pt idx="476">
                        <c:v>-1.01361822432089E-2</c:v>
                      </c:pt>
                      <c:pt idx="477">
                        <c:v>-1.00679591873099E-2</c:v>
                      </c:pt>
                      <c:pt idx="478">
                        <c:v>-1.0015903371755E-2</c:v>
                      </c:pt>
                      <c:pt idx="479">
                        <c:v>-9.9782289506040994E-3</c:v>
                      </c:pt>
                      <c:pt idx="480">
                        <c:v>-9.9446314582215794E-3</c:v>
                      </c:pt>
                      <c:pt idx="481">
                        <c:v>-9.9093408763097808E-3</c:v>
                      </c:pt>
                      <c:pt idx="482">
                        <c:v>-9.86880700053786E-3</c:v>
                      </c:pt>
                      <c:pt idx="483">
                        <c:v>-9.8270666132694601E-3</c:v>
                      </c:pt>
                      <c:pt idx="484">
                        <c:v>-9.7831086993509005E-3</c:v>
                      </c:pt>
                      <c:pt idx="485">
                        <c:v>-9.7324606968386008E-3</c:v>
                      </c:pt>
                      <c:pt idx="486">
                        <c:v>-9.6782180343736399E-3</c:v>
                      </c:pt>
                      <c:pt idx="487">
                        <c:v>-9.6176766054829905E-3</c:v>
                      </c:pt>
                      <c:pt idx="488">
                        <c:v>-9.5571746355621202E-3</c:v>
                      </c:pt>
                      <c:pt idx="489">
                        <c:v>-9.5007931801905608E-3</c:v>
                      </c:pt>
                      <c:pt idx="490">
                        <c:v>-9.4463127985440504E-3</c:v>
                      </c:pt>
                      <c:pt idx="491">
                        <c:v>-9.3944333101016308E-3</c:v>
                      </c:pt>
                      <c:pt idx="492">
                        <c:v>-9.3550914126379493E-3</c:v>
                      </c:pt>
                      <c:pt idx="493">
                        <c:v>-9.3153213307156906E-3</c:v>
                      </c:pt>
                      <c:pt idx="494">
                        <c:v>-9.2647658778861608E-3</c:v>
                      </c:pt>
                      <c:pt idx="495">
                        <c:v>-9.2178801732164493E-3</c:v>
                      </c:pt>
                      <c:pt idx="496">
                        <c:v>-9.1837163356280893E-3</c:v>
                      </c:pt>
                      <c:pt idx="497">
                        <c:v>-9.14320066625454E-3</c:v>
                      </c:pt>
                      <c:pt idx="498">
                        <c:v>-9.0914369662893901E-3</c:v>
                      </c:pt>
                      <c:pt idx="499">
                        <c:v>-9.0381957126836696E-3</c:v>
                      </c:pt>
                      <c:pt idx="500">
                        <c:v>-8.9719920677417599E-3</c:v>
                      </c:pt>
                      <c:pt idx="501">
                        <c:v>-8.8921905575304796E-3</c:v>
                      </c:pt>
                      <c:pt idx="502">
                        <c:v>-8.8606868588951802E-3</c:v>
                      </c:pt>
                      <c:pt idx="503">
                        <c:v>-8.8557848722465495E-3</c:v>
                      </c:pt>
                      <c:pt idx="504">
                        <c:v>-8.8781079812886802E-3</c:v>
                      </c:pt>
                      <c:pt idx="505">
                        <c:v>-8.9004310903308004E-3</c:v>
                      </c:pt>
                      <c:pt idx="506">
                        <c:v>-8.9384743127787093E-3</c:v>
                      </c:pt>
                      <c:pt idx="507">
                        <c:v>-8.9411331750744501E-3</c:v>
                      </c:pt>
                      <c:pt idx="508">
                        <c:v>-8.9315100272904999E-3</c:v>
                      </c:pt>
                      <c:pt idx="509">
                        <c:v>-8.9319082443248508E-3</c:v>
                      </c:pt>
                      <c:pt idx="510">
                        <c:v>-8.9537430052994294E-3</c:v>
                      </c:pt>
                      <c:pt idx="511">
                        <c:v>-8.9755777662740097E-3</c:v>
                      </c:pt>
                      <c:pt idx="512">
                        <c:v>-9.0000394802785301E-3</c:v>
                      </c:pt>
                      <c:pt idx="513">
                        <c:v>-9.0140363645629992E-3</c:v>
                      </c:pt>
                      <c:pt idx="514">
                        <c:v>-9.0198036678683195E-3</c:v>
                      </c:pt>
                      <c:pt idx="515">
                        <c:v>-9.0110799649375205E-3</c:v>
                      </c:pt>
                      <c:pt idx="516">
                        <c:v>-8.9909872067544094E-3</c:v>
                      </c:pt>
                      <c:pt idx="517">
                        <c:v>-8.9522087205651801E-3</c:v>
                      </c:pt>
                      <c:pt idx="518">
                        <c:v>-8.9097177918307201E-3</c:v>
                      </c:pt>
                      <c:pt idx="519">
                        <c:v>-8.8655745229015807E-3</c:v>
                      </c:pt>
                      <c:pt idx="520">
                        <c:v>-8.8137270508659594E-3</c:v>
                      </c:pt>
                      <c:pt idx="521">
                        <c:v>-8.7558029084401408E-3</c:v>
                      </c:pt>
                      <c:pt idx="522">
                        <c:v>-8.6955279126204304E-3</c:v>
                      </c:pt>
                      <c:pt idx="523">
                        <c:v>-8.6270158089376096E-3</c:v>
                      </c:pt>
                      <c:pt idx="524">
                        <c:v>-8.5509085513958E-3</c:v>
                      </c:pt>
                      <c:pt idx="525">
                        <c:v>-8.4811866425637105E-3</c:v>
                      </c:pt>
                      <c:pt idx="526">
                        <c:v>-8.4025153127551596E-3</c:v>
                      </c:pt>
                      <c:pt idx="527">
                        <c:v>-8.3202162431120098E-3</c:v>
                      </c:pt>
                      <c:pt idx="528">
                        <c:v>-8.2330484520307494E-3</c:v>
                      </c:pt>
                      <c:pt idx="529">
                        <c:v>-8.1458069010764203E-3</c:v>
                      </c:pt>
                      <c:pt idx="530">
                        <c:v>-8.0725517872617201E-3</c:v>
                      </c:pt>
                      <c:pt idx="531">
                        <c:v>-8.0030866110708792E-3</c:v>
                      </c:pt>
                      <c:pt idx="532">
                        <c:v>-7.9335041386237402E-3</c:v>
                      </c:pt>
                      <c:pt idx="533">
                        <c:v>-7.8544931897265996E-3</c:v>
                      </c:pt>
                      <c:pt idx="534">
                        <c:v>-7.7751293683470399E-3</c:v>
                      </c:pt>
                      <c:pt idx="535">
                        <c:v>-7.7037693523803298E-3</c:v>
                      </c:pt>
                      <c:pt idx="536">
                        <c:v>-7.6343908826134801E-3</c:v>
                      </c:pt>
                      <c:pt idx="537">
                        <c:v>-7.56170309093922E-3</c:v>
                      </c:pt>
                      <c:pt idx="538">
                        <c:v>-7.4910822665542401E-3</c:v>
                      </c:pt>
                      <c:pt idx="539">
                        <c:v>-7.4313189038044802E-3</c:v>
                      </c:pt>
                      <c:pt idx="540">
                        <c:v>-7.3714047194029398E-3</c:v>
                      </c:pt>
                      <c:pt idx="541">
                        <c:v>-7.3448167951380003E-3</c:v>
                      </c:pt>
                      <c:pt idx="542">
                        <c:v>-7.3435786065809703E-3</c:v>
                      </c:pt>
                      <c:pt idx="543">
                        <c:v>-7.4059800679425001E-3</c:v>
                      </c:pt>
                      <c:pt idx="544">
                        <c:v>-7.4683815293040403E-3</c:v>
                      </c:pt>
                      <c:pt idx="545">
                        <c:v>-7.5947679944285496E-3</c:v>
                      </c:pt>
                      <c:pt idx="546">
                        <c:v>-7.6999389826833903E-3</c:v>
                      </c:pt>
                      <c:pt idx="547">
                        <c:v>-7.7573153432259198E-3</c:v>
                      </c:pt>
                      <c:pt idx="548">
                        <c:v>-7.7875666239963504E-3</c:v>
                      </c:pt>
                      <c:pt idx="549">
                        <c:v>-7.8055294904372597E-3</c:v>
                      </c:pt>
                      <c:pt idx="550">
                        <c:v>-7.8351920214123003E-3</c:v>
                      </c:pt>
                      <c:pt idx="551">
                        <c:v>-7.8812337853154894E-3</c:v>
                      </c:pt>
                      <c:pt idx="552">
                        <c:v>-7.9151767877840493E-3</c:v>
                      </c:pt>
                      <c:pt idx="553">
                        <c:v>-7.9589912006229491E-3</c:v>
                      </c:pt>
                      <c:pt idx="554">
                        <c:v>-7.9828442233362204E-3</c:v>
                      </c:pt>
                      <c:pt idx="555">
                        <c:v>-7.9406456154449499E-3</c:v>
                      </c:pt>
                      <c:pt idx="556">
                        <c:v>-7.8908084723671394E-3</c:v>
                      </c:pt>
                      <c:pt idx="557">
                        <c:v>-7.8564420216815905E-3</c:v>
                      </c:pt>
                      <c:pt idx="558">
                        <c:v>-7.8179891736940895E-3</c:v>
                      </c:pt>
                      <c:pt idx="559">
                        <c:v>-7.78572179508336E-3</c:v>
                      </c:pt>
                      <c:pt idx="560">
                        <c:v>-7.75560968369041E-3</c:v>
                      </c:pt>
                      <c:pt idx="561">
                        <c:v>-7.7127628941969601E-3</c:v>
                      </c:pt>
                      <c:pt idx="562">
                        <c:v>-7.6664184894673802E-3</c:v>
                      </c:pt>
                      <c:pt idx="563">
                        <c:v>-7.6254023628608497E-3</c:v>
                      </c:pt>
                      <c:pt idx="564">
                        <c:v>-7.58152344645684E-3</c:v>
                      </c:pt>
                      <c:pt idx="565">
                        <c:v>-7.5369276852935898E-3</c:v>
                      </c:pt>
                      <c:pt idx="566">
                        <c:v>-7.4916514054826902E-3</c:v>
                      </c:pt>
                      <c:pt idx="567">
                        <c:v>-7.4372923754697697E-3</c:v>
                      </c:pt>
                      <c:pt idx="568">
                        <c:v>-7.3892968286851397E-3</c:v>
                      </c:pt>
                      <c:pt idx="569">
                        <c:v>-7.3407304242879704E-3</c:v>
                      </c:pt>
                      <c:pt idx="570">
                        <c:v>-7.2956923537097797E-3</c:v>
                      </c:pt>
                      <c:pt idx="571">
                        <c:v>-7.2583713430016301E-3</c:v>
                      </c:pt>
                      <c:pt idx="572">
                        <c:v>-7.2196131732403098E-3</c:v>
                      </c:pt>
                      <c:pt idx="573">
                        <c:v>-7.1824229912466498E-3</c:v>
                      </c:pt>
                      <c:pt idx="574">
                        <c:v>-7.1317523511240004E-3</c:v>
                      </c:pt>
                      <c:pt idx="575">
                        <c:v>-7.0917960906283599E-3</c:v>
                      </c:pt>
                      <c:pt idx="576">
                        <c:v>-7.0555866363784404E-3</c:v>
                      </c:pt>
                      <c:pt idx="577">
                        <c:v>-7.0108593794040702E-3</c:v>
                      </c:pt>
                      <c:pt idx="578">
                        <c:v>-6.9727985478331396E-3</c:v>
                      </c:pt>
                      <c:pt idx="579">
                        <c:v>-6.9203450575259402E-3</c:v>
                      </c:pt>
                      <c:pt idx="580">
                        <c:v>-6.8599710085019304E-3</c:v>
                      </c:pt>
                      <c:pt idx="581">
                        <c:v>-6.7991307038078796E-3</c:v>
                      </c:pt>
                      <c:pt idx="582">
                        <c:v>-6.7163936615678597E-3</c:v>
                      </c:pt>
                      <c:pt idx="583">
                        <c:v>-6.7337335472019196E-3</c:v>
                      </c:pt>
                      <c:pt idx="584">
                        <c:v>-6.7510734328359899E-3</c:v>
                      </c:pt>
                      <c:pt idx="585">
                        <c:v>-6.7841446083607201E-3</c:v>
                      </c:pt>
                      <c:pt idx="586">
                        <c:v>-6.8183059838977603E-3</c:v>
                      </c:pt>
                      <c:pt idx="587">
                        <c:v>-6.81219464514622E-3</c:v>
                      </c:pt>
                      <c:pt idx="588">
                        <c:v>-6.7990924482089496E-3</c:v>
                      </c:pt>
                      <c:pt idx="589">
                        <c:v>-6.7977251820005502E-3</c:v>
                      </c:pt>
                      <c:pt idx="590">
                        <c:v>-6.8264041508797604E-3</c:v>
                      </c:pt>
                      <c:pt idx="591">
                        <c:v>-6.8550831197589698E-3</c:v>
                      </c:pt>
                      <c:pt idx="592">
                        <c:v>-6.8976210347395797E-3</c:v>
                      </c:pt>
                      <c:pt idx="593">
                        <c:v>-6.9145255523684699E-3</c:v>
                      </c:pt>
                      <c:pt idx="594">
                        <c:v>-6.9073224152463898E-3</c:v>
                      </c:pt>
                      <c:pt idx="595">
                        <c:v>-6.8945430474817897E-3</c:v>
                      </c:pt>
                      <c:pt idx="596">
                        <c:v>-6.8713216642241996E-3</c:v>
                      </c:pt>
                      <c:pt idx="597">
                        <c:v>-6.83566694187881E-3</c:v>
                      </c:pt>
                      <c:pt idx="598">
                        <c:v>-6.8033039767583401E-3</c:v>
                      </c:pt>
                      <c:pt idx="599">
                        <c:v>-6.7543454426062599E-3</c:v>
                      </c:pt>
                      <c:pt idx="600">
                        <c:v>-6.6847045663246396E-3</c:v>
                      </c:pt>
                      <c:pt idx="601">
                        <c:v>-6.6080232342169204E-3</c:v>
                      </c:pt>
                      <c:pt idx="602">
                        <c:v>-6.5363390658411697E-3</c:v>
                      </c:pt>
                      <c:pt idx="603">
                        <c:v>-6.4658215138543203E-3</c:v>
                      </c:pt>
                      <c:pt idx="604">
                        <c:v>-6.3933307794266396E-3</c:v>
                      </c:pt>
                      <c:pt idx="605">
                        <c:v>-6.3200638775310503E-3</c:v>
                      </c:pt>
                      <c:pt idx="606">
                        <c:v>-6.2458303286888998E-3</c:v>
                      </c:pt>
                      <c:pt idx="607">
                        <c:v>-6.1558934880742103E-3</c:v>
                      </c:pt>
                      <c:pt idx="608">
                        <c:v>-6.0592699909210804E-3</c:v>
                      </c:pt>
                      <c:pt idx="609">
                        <c:v>-5.9748139948124302E-3</c:v>
                      </c:pt>
                      <c:pt idx="610">
                        <c:v>-5.8991284456134897E-3</c:v>
                      </c:pt>
                      <c:pt idx="611">
                        <c:v>-5.8273105562386502E-3</c:v>
                      </c:pt>
                      <c:pt idx="612">
                        <c:v>-5.7586117275357403E-3</c:v>
                      </c:pt>
                      <c:pt idx="613">
                        <c:v>-5.68523393474148E-3</c:v>
                      </c:pt>
                      <c:pt idx="614">
                        <c:v>-5.6050806128531304E-3</c:v>
                      </c:pt>
                      <c:pt idx="615">
                        <c:v>-5.5372385578702603E-3</c:v>
                      </c:pt>
                      <c:pt idx="616">
                        <c:v>-5.47437012204434E-3</c:v>
                      </c:pt>
                      <c:pt idx="617">
                        <c:v>-5.4157116901099702E-3</c:v>
                      </c:pt>
                      <c:pt idx="618">
                        <c:v>-5.3658740444991896E-3</c:v>
                      </c:pt>
                      <c:pt idx="619">
                        <c:v>-5.3214675862923201E-3</c:v>
                      </c:pt>
                      <c:pt idx="620">
                        <c:v>-5.2770508032921604E-3</c:v>
                      </c:pt>
                      <c:pt idx="621">
                        <c:v>-5.2457134332971498E-3</c:v>
                      </c:pt>
                      <c:pt idx="622">
                        <c:v>-5.2319311562437198E-3</c:v>
                      </c:pt>
                      <c:pt idx="623">
                        <c:v>-5.2906520808240999E-3</c:v>
                      </c:pt>
                      <c:pt idx="624">
                        <c:v>-5.3493730054044904E-3</c:v>
                      </c:pt>
                      <c:pt idx="625">
                        <c:v>-5.4999651252355597E-3</c:v>
                      </c:pt>
                      <c:pt idx="626">
                        <c:v>-5.6174331383334504E-3</c:v>
                      </c:pt>
                      <c:pt idx="627">
                        <c:v>-5.6994234477053497E-3</c:v>
                      </c:pt>
                      <c:pt idx="628">
                        <c:v>-5.7541210633405204E-3</c:v>
                      </c:pt>
                      <c:pt idx="629">
                        <c:v>-5.7633171097096498E-3</c:v>
                      </c:pt>
                      <c:pt idx="630">
                        <c:v>-5.7685850579995103E-3</c:v>
                      </c:pt>
                      <c:pt idx="631">
                        <c:v>-5.8114611890680403E-3</c:v>
                      </c:pt>
                      <c:pt idx="632">
                        <c:v>-5.8682890558100897E-3</c:v>
                      </c:pt>
                      <c:pt idx="633">
                        <c:v>-5.9203322770059299E-3</c:v>
                      </c:pt>
                      <c:pt idx="634">
                        <c:v>-5.9531473074393697E-3</c:v>
                      </c:pt>
                      <c:pt idx="635">
                        <c:v>-5.9645632798065997E-3</c:v>
                      </c:pt>
                      <c:pt idx="636">
                        <c:v>-5.9397963789019704E-3</c:v>
                      </c:pt>
                      <c:pt idx="637">
                        <c:v>-5.8732555521435097E-3</c:v>
                      </c:pt>
                      <c:pt idx="638">
                        <c:v>-5.82417219652744E-3</c:v>
                      </c:pt>
                      <c:pt idx="639">
                        <c:v>-5.7950363457454097E-3</c:v>
                      </c:pt>
                      <c:pt idx="640">
                        <c:v>-5.7547807129064103E-3</c:v>
                      </c:pt>
                      <c:pt idx="641">
                        <c:v>-5.7228808423699503E-3</c:v>
                      </c:pt>
                      <c:pt idx="642">
                        <c:v>-5.6954722940200601E-3</c:v>
                      </c:pt>
                      <c:pt idx="643">
                        <c:v>-5.6607093463456101E-3</c:v>
                      </c:pt>
                      <c:pt idx="644">
                        <c:v>-5.61805814735525E-3</c:v>
                      </c:pt>
                      <c:pt idx="645">
                        <c:v>-5.57422817537917E-3</c:v>
                      </c:pt>
                      <c:pt idx="646">
                        <c:v>-5.5356222019051597E-3</c:v>
                      </c:pt>
                      <c:pt idx="647">
                        <c:v>-5.4946235368819899E-3</c:v>
                      </c:pt>
                      <c:pt idx="648">
                        <c:v>-5.4494879317649996E-3</c:v>
                      </c:pt>
                      <c:pt idx="649">
                        <c:v>-5.41426666438714E-3</c:v>
                      </c:pt>
                      <c:pt idx="650">
                        <c:v>-5.3778298714162696E-3</c:v>
                      </c:pt>
                      <c:pt idx="651">
                        <c:v>-5.3391203666053903E-3</c:v>
                      </c:pt>
                      <c:pt idx="652">
                        <c:v>-5.3122020366104796E-3</c:v>
                      </c:pt>
                      <c:pt idx="653">
                        <c:v>-5.2875641807367301E-3</c:v>
                      </c:pt>
                      <c:pt idx="654">
                        <c:v>-5.2645775655683798E-3</c:v>
                      </c:pt>
                      <c:pt idx="655">
                        <c:v>-5.2395099847080797E-3</c:v>
                      </c:pt>
                      <c:pt idx="656">
                        <c:v>-5.2101915637541296E-3</c:v>
                      </c:pt>
                      <c:pt idx="657">
                        <c:v>-5.17318822031423E-3</c:v>
                      </c:pt>
                      <c:pt idx="658">
                        <c:v>-5.1274349742500402E-3</c:v>
                      </c:pt>
                      <c:pt idx="659">
                        <c:v>-5.0925317061202603E-3</c:v>
                      </c:pt>
                      <c:pt idx="660">
                        <c:v>-5.0606088774384104E-3</c:v>
                      </c:pt>
                      <c:pt idx="661">
                        <c:v>-5.0161328589553404E-3</c:v>
                      </c:pt>
                      <c:pt idx="662">
                        <c:v>-4.9295458474462603E-3</c:v>
                      </c:pt>
                      <c:pt idx="663">
                        <c:v>-4.9329924632743804E-3</c:v>
                      </c:pt>
                      <c:pt idx="664">
                        <c:v>-4.9364390791024901E-3</c:v>
                      </c:pt>
                      <c:pt idx="665">
                        <c:v>-4.9594291947703496E-3</c:v>
                      </c:pt>
                      <c:pt idx="666">
                        <c:v>-5.02253090245752E-3</c:v>
                      </c:pt>
                      <c:pt idx="667">
                        <c:v>-5.0576192701174598E-3</c:v>
                      </c:pt>
                      <c:pt idx="668">
                        <c:v>-5.0490566852772704E-3</c:v>
                      </c:pt>
                      <c:pt idx="669">
                        <c:v>-5.05965628671685E-3</c:v>
                      </c:pt>
                      <c:pt idx="670">
                        <c:v>-5.07025588815644E-3</c:v>
                      </c:pt>
                      <c:pt idx="671">
                        <c:v>-5.0924834251205699E-3</c:v>
                      </c:pt>
                      <c:pt idx="672">
                        <c:v>-5.1320057963875898E-3</c:v>
                      </c:pt>
                      <c:pt idx="673">
                        <c:v>-5.15975309366218E-3</c:v>
                      </c:pt>
                      <c:pt idx="674">
                        <c:v>-5.1608729351777698E-3</c:v>
                      </c:pt>
                      <c:pt idx="675">
                        <c:v>-5.1568001657074699E-3</c:v>
                      </c:pt>
                      <c:pt idx="676">
                        <c:v>-5.1460366195253196E-3</c:v>
                      </c:pt>
                      <c:pt idx="677">
                        <c:v>-5.1413207586071402E-3</c:v>
                      </c:pt>
                      <c:pt idx="678">
                        <c:v>-5.1186253644637499E-3</c:v>
                      </c:pt>
                      <c:pt idx="679">
                        <c:v>-5.0637505306868804E-3</c:v>
                      </c:pt>
                      <c:pt idx="680">
                        <c:v>-5.0108632978362096E-3</c:v>
                      </c:pt>
                      <c:pt idx="681">
                        <c:v>-4.9503725227294897E-3</c:v>
                      </c:pt>
                      <c:pt idx="682">
                        <c:v>-4.8988957110635096E-3</c:v>
                      </c:pt>
                      <c:pt idx="683">
                        <c:v>-4.8476179146808704E-3</c:v>
                      </c:pt>
                      <c:pt idx="684">
                        <c:v>-4.7809473434024304E-3</c:v>
                      </c:pt>
                      <c:pt idx="685">
                        <c:v>-4.7137057281155699E-3</c:v>
                      </c:pt>
                      <c:pt idx="686">
                        <c:v>-4.6471268297287698E-3</c:v>
                      </c:pt>
                      <c:pt idx="687">
                        <c:v>-4.5728648489090501E-3</c:v>
                      </c:pt>
                      <c:pt idx="688">
                        <c:v>-4.4972475006371604E-3</c:v>
                      </c:pt>
                      <c:pt idx="689">
                        <c:v>-4.4172255744544002E-3</c:v>
                      </c:pt>
                      <c:pt idx="690">
                        <c:v>-4.3373606548540696E-3</c:v>
                      </c:pt>
                      <c:pt idx="691">
                        <c:v>-4.2702169022776296E-3</c:v>
                      </c:pt>
                      <c:pt idx="692">
                        <c:v>-4.2073638543708098E-3</c:v>
                      </c:pt>
                      <c:pt idx="693">
                        <c:v>-4.1444728661847704E-3</c:v>
                      </c:pt>
                      <c:pt idx="694">
                        <c:v>-4.0617664224705599E-3</c:v>
                      </c:pt>
                      <c:pt idx="695">
                        <c:v>-3.9923046699925999E-3</c:v>
                      </c:pt>
                      <c:pt idx="696">
                        <c:v>-3.9426769104434897E-3</c:v>
                      </c:pt>
                      <c:pt idx="697">
                        <c:v>-3.87700306300452E-3</c:v>
                      </c:pt>
                      <c:pt idx="698">
                        <c:v>-3.8170587824491501E-3</c:v>
                      </c:pt>
                      <c:pt idx="699">
                        <c:v>-3.7612525762305898E-3</c:v>
                      </c:pt>
                      <c:pt idx="700">
                        <c:v>-3.7011314452811001E-3</c:v>
                      </c:pt>
                      <c:pt idx="701">
                        <c:v>-3.6401371076430602E-3</c:v>
                      </c:pt>
                      <c:pt idx="702">
                        <c:v>-3.6548064448397601E-3</c:v>
                      </c:pt>
                      <c:pt idx="703">
                        <c:v>-3.6694757820364501E-3</c:v>
                      </c:pt>
                      <c:pt idx="704">
                        <c:v>-3.7151269974680799E-3</c:v>
                      </c:pt>
                      <c:pt idx="705">
                        <c:v>-3.83793904447652E-3</c:v>
                      </c:pt>
                      <c:pt idx="706">
                        <c:v>-3.9443672357733304E-3</c:v>
                      </c:pt>
                      <c:pt idx="707">
                        <c:v>-4.01918270255823E-3</c:v>
                      </c:pt>
                      <c:pt idx="708">
                        <c:v>-4.0661660217470004E-3</c:v>
                      </c:pt>
                      <c:pt idx="709">
                        <c:v>-4.0749217482118896E-3</c:v>
                      </c:pt>
                      <c:pt idx="710">
                        <c:v>-4.0809795154929896E-3</c:v>
                      </c:pt>
                      <c:pt idx="711">
                        <c:v>-4.1175515437305403E-3</c:v>
                      </c:pt>
                      <c:pt idx="712">
                        <c:v>-4.1668220262138702E-3</c:v>
                      </c:pt>
                      <c:pt idx="713">
                        <c:v>-4.1979467449722403E-3</c:v>
                      </c:pt>
                      <c:pt idx="714">
                        <c:v>-4.2125083110144098E-3</c:v>
                      </c:pt>
                      <c:pt idx="715">
                        <c:v>-4.2067999825522E-3</c:v>
                      </c:pt>
                      <c:pt idx="716">
                        <c:v>-4.1774165866791599E-3</c:v>
                      </c:pt>
                      <c:pt idx="717">
                        <c:v>-4.1104206018978901E-3</c:v>
                      </c:pt>
                      <c:pt idx="718">
                        <c:v>-4.0286872412473099E-3</c:v>
                      </c:pt>
                      <c:pt idx="719">
                        <c:v>-3.9706416807907497E-3</c:v>
                      </c:pt>
                      <c:pt idx="720">
                        <c:v>-3.9136725133126103E-3</c:v>
                      </c:pt>
                      <c:pt idx="721">
                        <c:v>-3.86964315866563E-3</c:v>
                      </c:pt>
                      <c:pt idx="722">
                        <c:v>-3.8332179370819102E-3</c:v>
                      </c:pt>
                      <c:pt idx="723">
                        <c:v>-3.7799189973820499E-3</c:v>
                      </c:pt>
                      <c:pt idx="724">
                        <c:v>-3.7304004644312899E-3</c:v>
                      </c:pt>
                      <c:pt idx="725">
                        <c:v>-3.6828202470887898E-3</c:v>
                      </c:pt>
                      <c:pt idx="726">
                        <c:v>-3.6427037819210099E-3</c:v>
                      </c:pt>
                      <c:pt idx="727">
                        <c:v>-3.59785254212574E-3</c:v>
                      </c:pt>
                      <c:pt idx="728">
                        <c:v>-3.54768406866983E-3</c:v>
                      </c:pt>
                      <c:pt idx="729">
                        <c:v>-3.5129688211213302E-3</c:v>
                      </c:pt>
                      <c:pt idx="730">
                        <c:v>-3.46463504218673E-3</c:v>
                      </c:pt>
                      <c:pt idx="731">
                        <c:v>-3.4209738719819002E-3</c:v>
                      </c:pt>
                      <c:pt idx="732">
                        <c:v>-3.4003245476582002E-3</c:v>
                      </c:pt>
                      <c:pt idx="733">
                        <c:v>-3.3659045456199098E-3</c:v>
                      </c:pt>
                      <c:pt idx="734">
                        <c:v>-3.3315034454704101E-3</c:v>
                      </c:pt>
                      <c:pt idx="735">
                        <c:v>-3.3027467747395001E-3</c:v>
                      </c:pt>
                      <c:pt idx="736">
                        <c:v>-3.27742893712489E-3</c:v>
                      </c:pt>
                      <c:pt idx="737">
                        <c:v>-3.2492242521744898E-3</c:v>
                      </c:pt>
                      <c:pt idx="738">
                        <c:v>-3.2128587107821899E-3</c:v>
                      </c:pt>
                      <c:pt idx="739">
                        <c:v>-3.1747624367928101E-3</c:v>
                      </c:pt>
                      <c:pt idx="740">
                        <c:v>-3.1235375406459399E-3</c:v>
                      </c:pt>
                      <c:pt idx="741">
                        <c:v>-3.0819991412318602E-3</c:v>
                      </c:pt>
                      <c:pt idx="742">
                        <c:v>-3.0214785948179802E-3</c:v>
                      </c:pt>
                      <c:pt idx="743">
                        <c:v>-3.0172049151761002E-3</c:v>
                      </c:pt>
                      <c:pt idx="744">
                        <c:v>-3.0249428180743501E-3</c:v>
                      </c:pt>
                      <c:pt idx="745">
                        <c:v>-3.0326807209725901E-3</c:v>
                      </c:pt>
                      <c:pt idx="746">
                        <c:v>-3.1076068708454602E-3</c:v>
                      </c:pt>
                      <c:pt idx="747">
                        <c:v>-3.14855433018431E-3</c:v>
                      </c:pt>
                      <c:pt idx="748">
                        <c:v>-3.1516480387472198E-3</c:v>
                      </c:pt>
                      <c:pt idx="749">
                        <c:v>-3.1607601558345201E-3</c:v>
                      </c:pt>
                      <c:pt idx="750">
                        <c:v>-3.1698722729218199E-3</c:v>
                      </c:pt>
                      <c:pt idx="751">
                        <c:v>-3.1954369530303398E-3</c:v>
                      </c:pt>
                      <c:pt idx="752">
                        <c:v>-3.2610861462451101E-3</c:v>
                      </c:pt>
                      <c:pt idx="753">
                        <c:v>-3.3017991945505599E-3</c:v>
                      </c:pt>
                      <c:pt idx="754">
                        <c:v>-3.3289711596578898E-3</c:v>
                      </c:pt>
                      <c:pt idx="755">
                        <c:v>-3.3317218888591501E-3</c:v>
                      </c:pt>
                      <c:pt idx="756">
                        <c:v>-3.3114697055639298E-3</c:v>
                      </c:pt>
                      <c:pt idx="757">
                        <c:v>-3.2927022624713999E-3</c:v>
                      </c:pt>
                      <c:pt idx="758">
                        <c:v>-3.2725415877237602E-3</c:v>
                      </c:pt>
                      <c:pt idx="759">
                        <c:v>-3.2364117333146098E-3</c:v>
                      </c:pt>
                      <c:pt idx="760">
                        <c:v>-3.1903955052467502E-3</c:v>
                      </c:pt>
                      <c:pt idx="761">
                        <c:v>-3.1465701555754202E-3</c:v>
                      </c:pt>
                      <c:pt idx="762">
                        <c:v>-3.0835049729894802E-3</c:v>
                      </c:pt>
                      <c:pt idx="763">
                        <c:v>-3.0181694389556099E-3</c:v>
                      </c:pt>
                      <c:pt idx="764">
                        <c:v>-2.9565176922737098E-3</c:v>
                      </c:pt>
                      <c:pt idx="765">
                        <c:v>-2.88726516704423E-3</c:v>
                      </c:pt>
                      <c:pt idx="766">
                        <c:v>-2.81927752649745E-3</c:v>
                      </c:pt>
                      <c:pt idx="767">
                        <c:v>-2.7377079161017702E-3</c:v>
                      </c:pt>
                      <c:pt idx="768">
                        <c:v>-2.6525114585381898E-3</c:v>
                      </c:pt>
                      <c:pt idx="769">
                        <c:v>-2.56272340139739E-3</c:v>
                      </c:pt>
                      <c:pt idx="770">
                        <c:v>-2.48481707393463E-3</c:v>
                      </c:pt>
                      <c:pt idx="771">
                        <c:v>-2.40907501671762E-3</c:v>
                      </c:pt>
                      <c:pt idx="772">
                        <c:v>-2.3389180019209302E-3</c:v>
                      </c:pt>
                      <c:pt idx="773">
                        <c:v>-2.2752497897827501E-3</c:v>
                      </c:pt>
                      <c:pt idx="774">
                        <c:v>-2.1935731453239398E-3</c:v>
                      </c:pt>
                      <c:pt idx="775">
                        <c:v>-2.1230803734936399E-3</c:v>
                      </c:pt>
                      <c:pt idx="776">
                        <c:v>-2.0595283631714202E-3</c:v>
                      </c:pt>
                      <c:pt idx="777">
                        <c:v>-1.9991555799390701E-3</c:v>
                      </c:pt>
                      <c:pt idx="778">
                        <c:v>-1.9405185940794599E-3</c:v>
                      </c:pt>
                      <c:pt idx="779">
                        <c:v>-1.8811786237484199E-3</c:v>
                      </c:pt>
                      <c:pt idx="780">
                        <c:v>-1.8254359007863199E-3</c:v>
                      </c:pt>
                      <c:pt idx="781">
                        <c:v>-1.76575330329041E-3</c:v>
                      </c:pt>
                      <c:pt idx="782">
                        <c:v>-1.75819385356347E-3</c:v>
                      </c:pt>
                      <c:pt idx="783">
                        <c:v>-1.7764564021269501E-3</c:v>
                      </c:pt>
                      <c:pt idx="784">
                        <c:v>-1.7947189506904301E-3</c:v>
                      </c:pt>
                      <c:pt idx="785">
                        <c:v>-1.9308159411082599E-3</c:v>
                      </c:pt>
                      <c:pt idx="786">
                        <c:v>-2.0599702363300401E-3</c:v>
                      </c:pt>
                      <c:pt idx="787">
                        <c:v>-2.1612410936589E-3</c:v>
                      </c:pt>
                      <c:pt idx="788">
                        <c:v>-2.2347012332772E-3</c:v>
                      </c:pt>
                      <c:pt idx="789">
                        <c:v>-2.2706809432045802E-3</c:v>
                      </c:pt>
                      <c:pt idx="790">
                        <c:v>-2.2865707056608999E-3</c:v>
                      </c:pt>
                      <c:pt idx="791">
                        <c:v>-2.3193389526620502E-3</c:v>
                      </c:pt>
                      <c:pt idx="792">
                        <c:v>-2.3700561031946101E-3</c:v>
                      </c:pt>
                      <c:pt idx="793">
                        <c:v>-2.4228177202089401E-3</c:v>
                      </c:pt>
                      <c:pt idx="794">
                        <c:v>-2.4681005248313602E-3</c:v>
                      </c:pt>
                      <c:pt idx="795">
                        <c:v>-2.49023901729638E-3</c:v>
                      </c:pt>
                      <c:pt idx="796">
                        <c:v>-2.5036906515738398E-3</c:v>
                      </c:pt>
                      <c:pt idx="797">
                        <c:v>-2.4646809181638001E-3</c:v>
                      </c:pt>
                      <c:pt idx="798">
                        <c:v>-2.3871420254772402E-3</c:v>
                      </c:pt>
                      <c:pt idx="799">
                        <c:v>-2.3324869329909301E-3</c:v>
                      </c:pt>
                      <c:pt idx="800">
                        <c:v>-2.2899030470176301E-3</c:v>
                      </c:pt>
                      <c:pt idx="801">
                        <c:v>-2.2584095507345099E-3</c:v>
                      </c:pt>
                      <c:pt idx="802">
                        <c:v>-2.21877638232233E-3</c:v>
                      </c:pt>
                      <c:pt idx="803">
                        <c:v>-2.1726057442170801E-3</c:v>
                      </c:pt>
                      <c:pt idx="804">
                        <c:v>-2.1402553482127301E-3</c:v>
                      </c:pt>
                      <c:pt idx="805">
                        <c:v>-2.1047728028721199E-3</c:v>
                      </c:pt>
                      <c:pt idx="806">
                        <c:v>-2.0695082214622299E-3</c:v>
                      </c:pt>
                      <c:pt idx="807">
                        <c:v>-2.0350304181961701E-3</c:v>
                      </c:pt>
                      <c:pt idx="808">
                        <c:v>-1.9912932109711901E-3</c:v>
                      </c:pt>
                      <c:pt idx="809">
                        <c:v>-1.9502483890088799E-3</c:v>
                      </c:pt>
                      <c:pt idx="810">
                        <c:v>-1.90870996470299E-3</c:v>
                      </c:pt>
                      <c:pt idx="811">
                        <c:v>-1.8815667628976E-3</c:v>
                      </c:pt>
                      <c:pt idx="812">
                        <c:v>-1.8525316466064599E-3</c:v>
                      </c:pt>
                      <c:pt idx="813">
                        <c:v>-1.82979578766166E-3</c:v>
                      </c:pt>
                      <c:pt idx="814">
                        <c:v>-1.8168670333181E-3</c:v>
                      </c:pt>
                      <c:pt idx="815">
                        <c:v>-1.7937577229221601E-3</c:v>
                      </c:pt>
                      <c:pt idx="816">
                        <c:v>-1.7505293937916399E-3</c:v>
                      </c:pt>
                      <c:pt idx="817">
                        <c:v>-1.7158398110554999E-3</c:v>
                      </c:pt>
                      <c:pt idx="818">
                        <c:v>-1.70166636580349E-3</c:v>
                      </c:pt>
                      <c:pt idx="819">
                        <c:v>-1.6699732993772801E-3</c:v>
                      </c:pt>
                      <c:pt idx="820">
                        <c:v>-1.63039556755924E-3</c:v>
                      </c:pt>
                      <c:pt idx="821">
                        <c:v>-1.5944982209119001E-3</c:v>
                      </c:pt>
                      <c:pt idx="822">
                        <c:v>-1.5329917438681999E-3</c:v>
                      </c:pt>
                      <c:pt idx="823">
                        <c:v>-1.53064147394238E-3</c:v>
                      </c:pt>
                      <c:pt idx="824">
                        <c:v>-1.541931763417E-3</c:v>
                      </c:pt>
                      <c:pt idx="825">
                        <c:v>-1.5532220528916201E-3</c:v>
                      </c:pt>
                      <c:pt idx="826">
                        <c:v>-1.6255966198481101E-3</c:v>
                      </c:pt>
                      <c:pt idx="827">
                        <c:v>-1.6835375615391901E-3</c:v>
                      </c:pt>
                      <c:pt idx="828">
                        <c:v>-1.6949347817133201E-3</c:v>
                      </c:pt>
                      <c:pt idx="829">
                        <c:v>-1.68627585692038E-3</c:v>
                      </c:pt>
                      <c:pt idx="830">
                        <c:v>-1.68927742722887E-3</c:v>
                      </c:pt>
                      <c:pt idx="831">
                        <c:v>-1.7246154766371201E-3</c:v>
                      </c:pt>
                      <c:pt idx="832">
                        <c:v>-1.7599535260453499E-3</c:v>
                      </c:pt>
                      <c:pt idx="833">
                        <c:v>-1.79429993741213E-3</c:v>
                      </c:pt>
                      <c:pt idx="834">
                        <c:v>-1.81977839199235E-3</c:v>
                      </c:pt>
                      <c:pt idx="835">
                        <c:v>-1.84157331676342E-3</c:v>
                      </c:pt>
                      <c:pt idx="836">
                        <c:v>-1.8469084752556E-3</c:v>
                      </c:pt>
                      <c:pt idx="837">
                        <c:v>-1.8465308336781401E-3</c:v>
                      </c:pt>
                      <c:pt idx="838">
                        <c:v>-1.84017075421169E-3</c:v>
                      </c:pt>
                      <c:pt idx="839">
                        <c:v>-1.8112840920787899E-3</c:v>
                      </c:pt>
                      <c:pt idx="840">
                        <c:v>-1.7716842018880199E-3</c:v>
                      </c:pt>
                      <c:pt idx="841">
                        <c:v>-1.72638848489662E-3</c:v>
                      </c:pt>
                      <c:pt idx="842">
                        <c:v>-1.67460382005791E-3</c:v>
                      </c:pt>
                      <c:pt idx="843">
                        <c:v>-1.61773517816041E-3</c:v>
                      </c:pt>
                      <c:pt idx="844">
                        <c:v>-1.5603484252831399E-3</c:v>
                      </c:pt>
                      <c:pt idx="845">
                        <c:v>-1.50101251822661E-3</c:v>
                      </c:pt>
                      <c:pt idx="846">
                        <c:v>-1.42941086064851E-3</c:v>
                      </c:pt>
                      <c:pt idx="847">
                        <c:v>-1.3550711774869999E-3</c:v>
                      </c:pt>
                      <c:pt idx="848">
                        <c:v>-1.27512284558307E-3</c:v>
                      </c:pt>
                      <c:pt idx="849">
                        <c:v>-1.1941772580096701E-3</c:v>
                      </c:pt>
                      <c:pt idx="850">
                        <c:v>-1.1140754067206801E-3</c:v>
                      </c:pt>
                      <c:pt idx="851">
                        <c:v>-1.04833190824355E-3</c:v>
                      </c:pt>
                      <c:pt idx="852">
                        <c:v>-9.9289014984603203E-4</c:v>
                      </c:pt>
                      <c:pt idx="853">
                        <c:v>-9.2827466893741402E-4</c:v>
                      </c:pt>
                      <c:pt idx="854">
                        <c:v>-8.5636253660639999E-4</c:v>
                      </c:pt>
                      <c:pt idx="855">
                        <c:v>-7.8048387594159595E-4</c:v>
                      </c:pt>
                      <c:pt idx="856">
                        <c:v>-7.1765795450043802E-4</c:v>
                      </c:pt>
                      <c:pt idx="857">
                        <c:v>-6.5928292825625102E-4</c:v>
                      </c:pt>
                      <c:pt idx="858">
                        <c:v>-6.0133048236164798E-4</c:v>
                      </c:pt>
                      <c:pt idx="859">
                        <c:v>-5.5425765537987597E-4</c:v>
                      </c:pt>
                      <c:pt idx="860">
                        <c:v>-5.0212420675653795E-4</c:v>
                      </c:pt>
                      <c:pt idx="861">
                        <c:v>-4.48129372065986E-4</c:v>
                      </c:pt>
                      <c:pt idx="862">
                        <c:v>-4.3254275516201301E-4</c:v>
                      </c:pt>
                      <c:pt idx="863">
                        <c:v>-4.3981974613506799E-4</c:v>
                      </c:pt>
                      <c:pt idx="864">
                        <c:v>-4.4709673710811599E-4</c:v>
                      </c:pt>
                      <c:pt idx="865">
                        <c:v>-5.8560276823206602E-4</c:v>
                      </c:pt>
                      <c:pt idx="866">
                        <c:v>-7.22227605449271E-4</c:v>
                      </c:pt>
                      <c:pt idx="867">
                        <c:v>-8.3301298997553595E-4</c:v>
                      </c:pt>
                      <c:pt idx="868">
                        <c:v>-9.1983675942993804E-4</c:v>
                      </c:pt>
                      <c:pt idx="869">
                        <c:v>-9.8292749062296107E-4</c:v>
                      </c:pt>
                      <c:pt idx="870">
                        <c:v>-1.0086046955912801E-3</c:v>
                      </c:pt>
                      <c:pt idx="871">
                        <c:v>-1.0439525161390201E-3</c:v>
                      </c:pt>
                      <c:pt idx="872">
                        <c:v>-1.1091875250710799E-3</c:v>
                      </c:pt>
                      <c:pt idx="873">
                        <c:v>-1.1722700363740899E-3</c:v>
                      </c:pt>
                      <c:pt idx="874">
                        <c:v>-1.2194181163017099E-3</c:v>
                      </c:pt>
                      <c:pt idx="875">
                        <c:v>-1.2439564346787199E-3</c:v>
                      </c:pt>
                      <c:pt idx="876">
                        <c:v>-1.21889862117666E-3</c:v>
                      </c:pt>
                      <c:pt idx="877">
                        <c:v>-1.1744976116169199E-3</c:v>
                      </c:pt>
                      <c:pt idx="878">
                        <c:v>-1.16033648845202E-3</c:v>
                      </c:pt>
                      <c:pt idx="879">
                        <c:v>-1.13755685642493E-3</c:v>
                      </c:pt>
                      <c:pt idx="880">
                        <c:v>-1.1030971708235499E-3</c:v>
                      </c:pt>
                      <c:pt idx="881">
                        <c:v>-1.0775008489455899E-3</c:v>
                      </c:pt>
                      <c:pt idx="882">
                        <c:v>-1.0531334938338401E-3</c:v>
                      </c:pt>
                      <c:pt idx="883">
                        <c:v>-1.02912694251846E-3</c:v>
                      </c:pt>
                      <c:pt idx="884">
                        <c:v>-9.9693938971433401E-4</c:v>
                      </c:pt>
                      <c:pt idx="885">
                        <c:v>-9.6547313268313E-4</c:v>
                      </c:pt>
                      <c:pt idx="886">
                        <c:v>-9.3385288984026505E-4</c:v>
                      </c:pt>
                      <c:pt idx="887">
                        <c:v>-8.9421010284773499E-4</c:v>
                      </c:pt>
                      <c:pt idx="888">
                        <c:v>-8.5552463040050402E-4</c:v>
                      </c:pt>
                      <c:pt idx="889">
                        <c:v>-8.1619766407404896E-4</c:v>
                      </c:pt>
                      <c:pt idx="890">
                        <c:v>-7.7790117211273997E-4</c:v>
                      </c:pt>
                      <c:pt idx="891">
                        <c:v>-7.5613006072103002E-4</c:v>
                      </c:pt>
                      <c:pt idx="892">
                        <c:v>-7.3894119664451503E-4</c:v>
                      </c:pt>
                      <c:pt idx="893">
                        <c:v>-7.0744431251642495E-4</c:v>
                      </c:pt>
                      <c:pt idx="894">
                        <c:v>-6.6763941090783004E-4</c:v>
                      </c:pt>
                      <c:pt idx="895">
                        <c:v>-6.3784294452661698E-4</c:v>
                      </c:pt>
                      <c:pt idx="896">
                        <c:v>-6.1047016354662904E-4</c:v>
                      </c:pt>
                      <c:pt idx="897">
                        <c:v>-5.8126936639330299E-4</c:v>
                      </c:pt>
                      <c:pt idx="898">
                        <c:v>-5.4795328859706498E-4</c:v>
                      </c:pt>
                      <c:pt idx="899">
                        <c:v>-5.1306937049291402E-4</c:v>
                      </c:pt>
                      <c:pt idx="900">
                        <c:v>-4.8410070679095601E-4</c:v>
                      </c:pt>
                      <c:pt idx="901">
                        <c:v>-4.4984697605205499E-4</c:v>
                      </c:pt>
                      <c:pt idx="902">
                        <c:v>-4.1046671077411302E-4</c:v>
                      </c:pt>
                      <c:pt idx="903">
                        <c:v>-3.7506853131467302E-4</c:v>
                      </c:pt>
                      <c:pt idx="904">
                        <c:v>-3.6027831878616197E-4</c:v>
                      </c:pt>
                      <c:pt idx="905">
                        <c:v>-3.8548046951374603E-4</c:v>
                      </c:pt>
                      <c:pt idx="906">
                        <c:v>-4.10682620241331E-4</c:v>
                      </c:pt>
                      <c:pt idx="907">
                        <c:v>-4.6012001989902802E-4</c:v>
                      </c:pt>
                      <c:pt idx="908">
                        <c:v>-4.8059396761734402E-4</c:v>
                      </c:pt>
                      <c:pt idx="909">
                        <c:v>-4.73066199278485E-4</c:v>
                      </c:pt>
                      <c:pt idx="910">
                        <c:v>-4.7225908291513699E-4</c:v>
                      </c:pt>
                      <c:pt idx="911">
                        <c:v>-5.0009072184615405E-4</c:v>
                      </c:pt>
                      <c:pt idx="912">
                        <c:v>-5.2792236077717095E-4</c:v>
                      </c:pt>
                      <c:pt idx="913">
                        <c:v>-5.7380598686058298E-4</c:v>
                      </c:pt>
                      <c:pt idx="914">
                        <c:v>-5.9974014459386095E-4</c:v>
                      </c:pt>
                      <c:pt idx="915">
                        <c:v>-6.1086933888223E-4</c:v>
                      </c:pt>
                      <c:pt idx="916">
                        <c:v>-6.1433853727741502E-4</c:v>
                      </c:pt>
                      <c:pt idx="917">
                        <c:v>-6.1559839968163899E-4</c:v>
                      </c:pt>
                      <c:pt idx="918">
                        <c:v>-5.9284024134690098E-4</c:v>
                      </c:pt>
                      <c:pt idx="919">
                        <c:v>-5.60031373454803E-4</c:v>
                      </c:pt>
                      <c:pt idx="920">
                        <c:v>-5.3230603367581905E-4</c:v>
                      </c:pt>
                      <c:pt idx="921">
                        <c:v>-4.81903998462438E-4</c:v>
                      </c:pt>
                      <c:pt idx="922">
                        <c:v>-4.3073950064449198E-4</c:v>
                      </c:pt>
                      <c:pt idx="923">
                        <c:v>-3.7826145857181801E-4</c:v>
                      </c:pt>
                      <c:pt idx="924">
                        <c:v>-3.1705637484368698E-4</c:v>
                      </c:pt>
                      <c:pt idx="925">
                        <c:v>-2.6431368644897401E-4</c:v>
                      </c:pt>
                      <c:pt idx="926">
                        <c:v>-2.10109153479055E-4</c:v>
                      </c:pt>
                      <c:pt idx="927">
                        <c:v>-1.5460893072303701E-4</c:v>
                      </c:pt>
                      <c:pt idx="928" formatCode="0.00E+00">
                        <c:v>-9.8025446365045604E-5</c:v>
                      </c:pt>
                      <c:pt idx="929" formatCode="0.00E+00">
                        <c:v>-3.4222208280418302E-5</c:v>
                      </c:pt>
                      <c:pt idx="930" formatCode="0.00E+00">
                        <c:v>2.3706979238938299E-5</c:v>
                      </c:pt>
                      <c:pt idx="931" formatCode="0.00E+00">
                        <c:v>7.1648533213229201E-5</c:v>
                      </c:pt>
                      <c:pt idx="932">
                        <c:v>1.2181500624338799E-4</c:v>
                      </c:pt>
                      <c:pt idx="933">
                        <c:v>1.82151782404052E-4</c:v>
                      </c:pt>
                      <c:pt idx="934">
                        <c:v>2.3846622582174301E-4</c:v>
                      </c:pt>
                      <c:pt idx="935">
                        <c:v>2.8783581425691901E-4</c:v>
                      </c:pt>
                      <c:pt idx="936">
                        <c:v>3.3980058901708702E-4</c:v>
                      </c:pt>
                      <c:pt idx="937">
                        <c:v>3.8021644814741897E-4</c:v>
                      </c:pt>
                      <c:pt idx="938">
                        <c:v>4.2803076610875497E-4</c:v>
                      </c:pt>
                      <c:pt idx="939">
                        <c:v>4.8361141220875102E-4</c:v>
                      </c:pt>
                      <c:pt idx="940">
                        <c:v>5.2228117177639105E-4</c:v>
                      </c:pt>
                      <c:pt idx="941">
                        <c:v>5.5640398099038096E-4</c:v>
                      </c:pt>
                      <c:pt idx="942">
                        <c:v>6.0412601770775797E-4</c:v>
                      </c:pt>
                      <c:pt idx="943">
                        <c:v>5.6970007899339605E-4</c:v>
                      </c:pt>
                      <c:pt idx="944">
                        <c:v>5.3527414027902697E-4</c:v>
                      </c:pt>
                      <c:pt idx="945">
                        <c:v>4.6756666563714001E-4</c:v>
                      </c:pt>
                      <c:pt idx="946">
                        <c:v>3.2481161255055497E-4</c:v>
                      </c:pt>
                      <c:pt idx="947">
                        <c:v>2.05735685573373E-4</c:v>
                      </c:pt>
                      <c:pt idx="948">
                        <c:v>1.2066349680921101E-4</c:v>
                      </c:pt>
                      <c:pt idx="949" formatCode="0.00E+00">
                        <c:v>6.4794679920931599E-5</c:v>
                      </c:pt>
                      <c:pt idx="950" formatCode="0.00E+00">
                        <c:v>5.1684426840396702E-5</c:v>
                      </c:pt>
                      <c:pt idx="951" formatCode="0.00E+00">
                        <c:v>3.7834152923555401E-5</c:v>
                      </c:pt>
                      <c:pt idx="952" formatCode="0.00E+00">
                        <c:v>-1.5029919843562801E-5</c:v>
                      </c:pt>
                      <c:pt idx="953" formatCode="0.00E+00">
                        <c:v>-6.1002455761494899E-5</c:v>
                      </c:pt>
                      <c:pt idx="954" formatCode="0.00E+00">
                        <c:v>-9.04316967472806E-5</c:v>
                      </c:pt>
                      <c:pt idx="955" formatCode="0.00E+00">
                        <c:v>-8.8794656074818798E-5</c:v>
                      </c:pt>
                      <c:pt idx="956" formatCode="0.00E+00">
                        <c:v>-8.6605815466409596E-5</c:v>
                      </c:pt>
                      <c:pt idx="957" formatCode="0.00E+00">
                        <c:v>-7.0321203247624602E-5</c:v>
                      </c:pt>
                      <c:pt idx="958" formatCode="0.00E+00">
                        <c:v>-2.3885759816095799E-6</c:v>
                      </c:pt>
                      <c:pt idx="959" formatCode="0.00E+00">
                        <c:v>7.0342409979982795E-5</c:v>
                      </c:pt>
                      <c:pt idx="960">
                        <c:v>1.33815672108396E-4</c:v>
                      </c:pt>
                      <c:pt idx="961">
                        <c:v>1.8319539332501401E-4</c:v>
                      </c:pt>
                      <c:pt idx="962">
                        <c:v>2.2246118986449801E-4</c:v>
                      </c:pt>
                      <c:pt idx="963">
                        <c:v>2.6025833603444899E-4</c:v>
                      </c:pt>
                      <c:pt idx="964">
                        <c:v>2.9569403077165198E-4</c:v>
                      </c:pt>
                      <c:pt idx="965">
                        <c:v>3.3151037892127302E-4</c:v>
                      </c:pt>
                      <c:pt idx="966">
                        <c:v>3.7236305889058898E-4</c:v>
                      </c:pt>
                      <c:pt idx="967">
                        <c:v>4.08275976934143E-4</c:v>
                      </c:pt>
                      <c:pt idx="968">
                        <c:v>4.4241736609071402E-4</c:v>
                      </c:pt>
                      <c:pt idx="969">
                        <c:v>4.8448042962368902E-4</c:v>
                      </c:pt>
                      <c:pt idx="970">
                        <c:v>5.3013489382813101E-4</c:v>
                      </c:pt>
                      <c:pt idx="971">
                        <c:v>5.55259302227181E-4</c:v>
                      </c:pt>
                      <c:pt idx="972">
                        <c:v>5.6776721565986795E-4</c:v>
                      </c:pt>
                      <c:pt idx="973">
                        <c:v>5.8658335872400103E-4</c:v>
                      </c:pt>
                      <c:pt idx="974">
                        <c:v>6.0055312798307301E-4</c:v>
                      </c:pt>
                      <c:pt idx="975">
                        <c:v>6.2234006602733798E-4</c:v>
                      </c:pt>
                      <c:pt idx="976">
                        <c:v>6.3520413023774897E-4</c:v>
                      </c:pt>
                      <c:pt idx="977">
                        <c:v>6.5564520223103005E-4</c:v>
                      </c:pt>
                      <c:pt idx="978">
                        <c:v>6.8583376705703698E-4</c:v>
                      </c:pt>
                      <c:pt idx="979">
                        <c:v>7.0510627640909705E-4</c:v>
                      </c:pt>
                      <c:pt idx="980">
                        <c:v>7.3190942003747495E-4</c:v>
                      </c:pt>
                      <c:pt idx="981">
                        <c:v>7.6140598783452896E-4</c:v>
                      </c:pt>
                      <c:pt idx="982">
                        <c:v>7.9800244062378997E-4</c:v>
                      </c:pt>
                      <c:pt idx="983">
                        <c:v>8.6185179047352102E-4</c:v>
                      </c:pt>
                      <c:pt idx="984">
                        <c:v>8.4335952553875305E-4</c:v>
                      </c:pt>
                      <c:pt idx="985">
                        <c:v>8.2486726060400004E-4</c:v>
                      </c:pt>
                      <c:pt idx="986">
                        <c:v>7.8448059551916203E-4</c:v>
                      </c:pt>
                      <c:pt idx="987">
                        <c:v>7.2135792761058302E-4</c:v>
                      </c:pt>
                      <c:pt idx="988">
                        <c:v>6.8068401867661004E-4</c:v>
                      </c:pt>
                      <c:pt idx="989">
                        <c:v>6.7365837186744802E-4</c:v>
                      </c:pt>
                      <c:pt idx="990">
                        <c:v>6.6236380167032595E-4</c:v>
                      </c:pt>
                      <c:pt idx="991">
                        <c:v>6.5106923147318805E-4</c:v>
                      </c:pt>
                      <c:pt idx="992">
                        <c:v>5.9553869033802996E-4</c:v>
                      </c:pt>
                      <c:pt idx="993">
                        <c:v>5.3732540727747797E-4</c:v>
                      </c:pt>
                      <c:pt idx="994">
                        <c:v>4.8982147204143403E-4</c:v>
                      </c:pt>
                      <c:pt idx="995">
                        <c:v>4.6725326073333601E-4</c:v>
                      </c:pt>
                      <c:pt idx="996">
                        <c:v>4.6052725775463498E-4</c:v>
                      </c:pt>
                      <c:pt idx="997">
                        <c:v>4.6216521223119399E-4</c:v>
                      </c:pt>
                      <c:pt idx="998">
                        <c:v>4.6953306094391198E-4</c:v>
                      </c:pt>
                      <c:pt idx="999">
                        <c:v>4.9444993190678795E-4</c:v>
                      </c:pt>
                      <c:pt idx="1000">
                        <c:v>5.2690962791949504E-4</c:v>
                      </c:pt>
                      <c:pt idx="1001">
                        <c:v>5.7035894333023595E-4</c:v>
                      </c:pt>
                      <c:pt idx="1002">
                        <c:v>6.3195556903106903E-4</c:v>
                      </c:pt>
                      <c:pt idx="1003">
                        <c:v>6.8386492445699203E-4</c:v>
                      </c:pt>
                      <c:pt idx="1004">
                        <c:v>7.3097484864981504E-4</c:v>
                      </c:pt>
                      <c:pt idx="1005">
                        <c:v>7.9190869539371898E-4</c:v>
                      </c:pt>
                      <c:pt idx="1006">
                        <c:v>8.6219000767846104E-4</c:v>
                      </c:pt>
                      <c:pt idx="1007">
                        <c:v>9.2932693799349598E-4</c:v>
                      </c:pt>
                      <c:pt idx="1008">
                        <c:v>1.0064968515924801E-3</c:v>
                      </c:pt>
                      <c:pt idx="1009">
                        <c:v>1.08886274486719E-3</c:v>
                      </c:pt>
                      <c:pt idx="1010">
                        <c:v>1.1707949901919E-3</c:v>
                      </c:pt>
                      <c:pt idx="1011">
                        <c:v>1.2466263599172399E-3</c:v>
                      </c:pt>
                      <c:pt idx="1012">
                        <c:v>1.3018786905690501E-3</c:v>
                      </c:pt>
                      <c:pt idx="1013">
                        <c:v>1.36372454776551E-3</c:v>
                      </c:pt>
                      <c:pt idx="1014">
                        <c:v>1.4407303327522299E-3</c:v>
                      </c:pt>
                      <c:pt idx="1015">
                        <c:v>1.5161739542990801E-3</c:v>
                      </c:pt>
                      <c:pt idx="1016">
                        <c:v>1.57003219637271E-3</c:v>
                      </c:pt>
                      <c:pt idx="1017">
                        <c:v>1.6195533279895599E-3</c:v>
                      </c:pt>
                      <c:pt idx="1018">
                        <c:v>1.67570711750549E-3</c:v>
                      </c:pt>
                      <c:pt idx="1019">
                        <c:v>1.7196729161760699E-3</c:v>
                      </c:pt>
                      <c:pt idx="1020">
                        <c:v>1.75539066434155E-3</c:v>
                      </c:pt>
                      <c:pt idx="1021">
                        <c:v>1.79999444347578E-3</c:v>
                      </c:pt>
                      <c:pt idx="1022">
                        <c:v>1.8562135748866799E-3</c:v>
                      </c:pt>
                      <c:pt idx="1023">
                        <c:v>1.8342480649965801E-3</c:v>
                      </c:pt>
                      <c:pt idx="1024">
                        <c:v>1.81228255510649E-3</c:v>
                      </c:pt>
                      <c:pt idx="1025">
                        <c:v>1.7568311188888199E-3</c:v>
                      </c:pt>
                      <c:pt idx="1026">
                        <c:v>1.59264775331301E-3</c:v>
                      </c:pt>
                      <c:pt idx="1027">
                        <c:v>1.4585026078256999E-3</c:v>
                      </c:pt>
                      <c:pt idx="1028">
                        <c:v>1.3477674299335401E-3</c:v>
                      </c:pt>
                      <c:pt idx="1029">
                        <c:v>1.2592781950471E-3</c:v>
                      </c:pt>
                      <c:pt idx="1030">
                        <c:v>1.2150581416318601E-3</c:v>
                      </c:pt>
                      <c:pt idx="1031">
                        <c:v>1.17597629867435E-3</c:v>
                      </c:pt>
                      <c:pt idx="1032">
                        <c:v>1.1216835384272601E-3</c:v>
                      </c:pt>
                      <c:pt idx="1033">
                        <c:v>1.0542873445632301E-3</c:v>
                      </c:pt>
                      <c:pt idx="1034">
                        <c:v>9.9791373869578598E-4</c:v>
                      </c:pt>
                      <c:pt idx="1035">
                        <c:v>9.5072167639147004E-4</c:v>
                      </c:pt>
                      <c:pt idx="1036">
                        <c:v>9.1362632919738296E-4</c:v>
                      </c:pt>
                      <c:pt idx="1037">
                        <c:v>9.12532207274005E-4</c:v>
                      </c:pt>
                      <c:pt idx="1038">
                        <c:v>9.5624839836382005E-4</c:v>
                      </c:pt>
                      <c:pt idx="1039">
                        <c:v>1.0166268007045199E-3</c:v>
                      </c:pt>
                      <c:pt idx="1040">
                        <c:v>1.05359055766354E-3</c:v>
                      </c:pt>
                      <c:pt idx="1041">
                        <c:v>1.0804843407427899E-3</c:v>
                      </c:pt>
                      <c:pt idx="1042">
                        <c:v>1.11866101160119E-3</c:v>
                      </c:pt>
                      <c:pt idx="1043">
                        <c:v>1.1526067291163301E-3</c:v>
                      </c:pt>
                      <c:pt idx="1044">
                        <c:v>1.17512348123197E-3</c:v>
                      </c:pt>
                      <c:pt idx="1045">
                        <c:v>1.21320682302269E-3</c:v>
                      </c:pt>
                      <c:pt idx="1046">
                        <c:v>1.2595756902193699E-3</c:v>
                      </c:pt>
                      <c:pt idx="1047">
                        <c:v>1.2911955111460499E-3</c:v>
                      </c:pt>
                      <c:pt idx="1048">
                        <c:v>1.3282072530603E-3</c:v>
                      </c:pt>
                      <c:pt idx="1049">
                        <c:v>1.3642640373662E-3</c:v>
                      </c:pt>
                      <c:pt idx="1050">
                        <c:v>1.40404546632914E-3</c:v>
                      </c:pt>
                      <c:pt idx="1051">
                        <c:v>1.4436491439489599E-3</c:v>
                      </c:pt>
                      <c:pt idx="1052">
                        <c:v>1.4661038519142801E-3</c:v>
                      </c:pt>
                      <c:pt idx="1053">
                        <c:v>1.49435318471934E-3</c:v>
                      </c:pt>
                      <c:pt idx="1054">
                        <c:v>1.5171702348613101E-3</c:v>
                      </c:pt>
                      <c:pt idx="1055">
                        <c:v>1.5337155189432401E-3</c:v>
                      </c:pt>
                      <c:pt idx="1056">
                        <c:v>1.54975853078986E-3</c:v>
                      </c:pt>
                      <c:pt idx="1057">
                        <c:v>1.5700908252814099E-3</c:v>
                      </c:pt>
                      <c:pt idx="1058">
                        <c:v>1.5974295431476499E-3</c:v>
                      </c:pt>
                      <c:pt idx="1059">
                        <c:v>1.6214660694353301E-3</c:v>
                      </c:pt>
                      <c:pt idx="1060">
                        <c:v>1.65332834780114E-3</c:v>
                      </c:pt>
                      <c:pt idx="1061">
                        <c:v>1.68161849560145E-3</c:v>
                      </c:pt>
                      <c:pt idx="1062">
                        <c:v>1.7137389807819999E-3</c:v>
                      </c:pt>
                      <c:pt idx="1063">
                        <c:v>1.77636508605465E-3</c:v>
                      </c:pt>
                      <c:pt idx="1064">
                        <c:v>1.7691416544277599E-3</c:v>
                      </c:pt>
                      <c:pt idx="1065">
                        <c:v>1.7619182228008701E-3</c:v>
                      </c:pt>
                      <c:pt idx="1066">
                        <c:v>1.73030005981112E-3</c:v>
                      </c:pt>
                      <c:pt idx="1067">
                        <c:v>1.6601973992814701E-3</c:v>
                      </c:pt>
                      <c:pt idx="1068">
                        <c:v>1.61994857874638E-3</c:v>
                      </c:pt>
                      <c:pt idx="1069">
                        <c:v>1.5987371866296701E-3</c:v>
                      </c:pt>
                      <c:pt idx="1070">
                        <c:v>1.5863971206710101E-3</c:v>
                      </c:pt>
                      <c:pt idx="1071">
                        <c:v>1.5740570547123399E-3</c:v>
                      </c:pt>
                      <c:pt idx="1072">
                        <c:v>1.5463360992594201E-3</c:v>
                      </c:pt>
                      <c:pt idx="1073">
                        <c:v>1.4806772969213199E-3</c:v>
                      </c:pt>
                      <c:pt idx="1074">
                        <c:v>1.43078961071776E-3</c:v>
                      </c:pt>
                      <c:pt idx="1075">
                        <c:v>1.4006080425303E-3</c:v>
                      </c:pt>
                      <c:pt idx="1076">
                        <c:v>1.3750990998674299E-3</c:v>
                      </c:pt>
                      <c:pt idx="1077">
                        <c:v>1.361919841787E-3</c:v>
                      </c:pt>
                      <c:pt idx="1078">
                        <c:v>1.3714229970335399E-3</c:v>
                      </c:pt>
                      <c:pt idx="1079">
                        <c:v>1.38328278624853E-3</c:v>
                      </c:pt>
                      <c:pt idx="1080">
                        <c:v>1.4053454306365101E-3</c:v>
                      </c:pt>
                      <c:pt idx="1081">
                        <c:v>1.4407025784333801E-3</c:v>
                      </c:pt>
                      <c:pt idx="1082">
                        <c:v>1.4798765265130801E-3</c:v>
                      </c:pt>
                      <c:pt idx="1083">
                        <c:v>1.51808776355715E-3</c:v>
                      </c:pt>
                      <c:pt idx="1084">
                        <c:v>1.5701331258296E-3</c:v>
                      </c:pt>
                      <c:pt idx="1085">
                        <c:v>1.62247651054708E-3</c:v>
                      </c:pt>
                      <c:pt idx="1086">
                        <c:v>1.6670463367519199E-3</c:v>
                      </c:pt>
                      <c:pt idx="1087">
                        <c:v>1.7257506799460199E-3</c:v>
                      </c:pt>
                      <c:pt idx="1088">
                        <c:v>1.79817434316318E-3</c:v>
                      </c:pt>
                      <c:pt idx="1089">
                        <c:v>1.87078197527178E-3</c:v>
                      </c:pt>
                      <c:pt idx="1090">
                        <c:v>1.9388199459899099E-3</c:v>
                      </c:pt>
                      <c:pt idx="1091">
                        <c:v>2.0170630365965998E-3</c:v>
                      </c:pt>
                      <c:pt idx="1092">
                        <c:v>2.08869109782105E-3</c:v>
                      </c:pt>
                      <c:pt idx="1093">
                        <c:v>2.15562811544641E-3</c:v>
                      </c:pt>
                      <c:pt idx="1094">
                        <c:v>2.2233540791604502E-3</c:v>
                      </c:pt>
                      <c:pt idx="1095">
                        <c:v>2.28999242287022E-3</c:v>
                      </c:pt>
                      <c:pt idx="1096">
                        <c:v>2.36897472419869E-3</c:v>
                      </c:pt>
                      <c:pt idx="1097">
                        <c:v>2.4396753089584401E-3</c:v>
                      </c:pt>
                      <c:pt idx="1098">
                        <c:v>2.5023966656215102E-3</c:v>
                      </c:pt>
                      <c:pt idx="1099">
                        <c:v>2.5623189351274599E-3</c:v>
                      </c:pt>
                      <c:pt idx="1100">
                        <c:v>2.61790510039391E-3</c:v>
                      </c:pt>
                      <c:pt idx="1101">
                        <c:v>2.67594014283254E-3</c:v>
                      </c:pt>
                      <c:pt idx="1102">
                        <c:v>2.7316304090277302E-3</c:v>
                      </c:pt>
                      <c:pt idx="1103">
                        <c:v>2.7402208383239101E-3</c:v>
                      </c:pt>
                      <c:pt idx="1104">
                        <c:v>2.7232576464653198E-3</c:v>
                      </c:pt>
                      <c:pt idx="1105">
                        <c:v>2.70629445460673E-3</c:v>
                      </c:pt>
                      <c:pt idx="1106">
                        <c:v>2.5721027437866301E-3</c:v>
                      </c:pt>
                      <c:pt idx="1107">
                        <c:v>2.4318968128130502E-3</c:v>
                      </c:pt>
                      <c:pt idx="1108">
                        <c:v>2.3073863679006399E-3</c:v>
                      </c:pt>
                      <c:pt idx="1109">
                        <c:v>2.2228197951044502E-3</c:v>
                      </c:pt>
                      <c:pt idx="1110">
                        <c:v>2.17953822349577E-3</c:v>
                      </c:pt>
                      <c:pt idx="1111">
                        <c:v>2.16013877549501E-3</c:v>
                      </c:pt>
                      <c:pt idx="1112">
                        <c:v>2.1211131734715401E-3</c:v>
                      </c:pt>
                      <c:pt idx="1113">
                        <c:v>2.0541160588345799E-3</c:v>
                      </c:pt>
                      <c:pt idx="1114">
                        <c:v>1.9851273614327398E-3</c:v>
                      </c:pt>
                      <c:pt idx="1115">
                        <c:v>1.9199401800101201E-3</c:v>
                      </c:pt>
                      <c:pt idx="1116">
                        <c:v>1.8949890594651801E-3</c:v>
                      </c:pt>
                      <c:pt idx="1117">
                        <c:v>1.9186159917802799E-3</c:v>
                      </c:pt>
                      <c:pt idx="1118">
                        <c:v>1.9519828809574E-3</c:v>
                      </c:pt>
                      <c:pt idx="1119">
                        <c:v>1.98235497663218E-3</c:v>
                      </c:pt>
                      <c:pt idx="1120">
                        <c:v>2.0013072614042198E-3</c:v>
                      </c:pt>
                      <c:pt idx="1121">
                        <c:v>2.00981604594335E-3</c:v>
                      </c:pt>
                      <c:pt idx="1122">
                        <c:v>2.02976945289193E-3</c:v>
                      </c:pt>
                      <c:pt idx="1123">
                        <c:v>2.0585533094781999E-3</c:v>
                      </c:pt>
                      <c:pt idx="1124">
                        <c:v>2.0913899947573701E-3</c:v>
                      </c:pt>
                      <c:pt idx="1125">
                        <c:v>2.11807438985793E-3</c:v>
                      </c:pt>
                      <c:pt idx="1126">
                        <c:v>2.1432966359527898E-3</c:v>
                      </c:pt>
                      <c:pt idx="1127">
                        <c:v>2.1705194305692102E-3</c:v>
                      </c:pt>
                      <c:pt idx="1128">
                        <c:v>2.1956387286800601E-3</c:v>
                      </c:pt>
                      <c:pt idx="1129">
                        <c:v>2.2378727469238198E-3</c:v>
                      </c:pt>
                      <c:pt idx="1130">
                        <c:v>2.2675848119751798E-3</c:v>
                      </c:pt>
                      <c:pt idx="1131">
                        <c:v>2.2904562107278698E-3</c:v>
                      </c:pt>
                      <c:pt idx="1132">
                        <c:v>2.3148523167268102E-3</c:v>
                      </c:pt>
                      <c:pt idx="1133">
                        <c:v>2.3326995717628499E-3</c:v>
                      </c:pt>
                      <c:pt idx="1134">
                        <c:v>2.35301480085021E-3</c:v>
                      </c:pt>
                      <c:pt idx="1135">
                        <c:v>2.3742530444866702E-3</c:v>
                      </c:pt>
                      <c:pt idx="1136">
                        <c:v>2.3874294367029099E-3</c:v>
                      </c:pt>
                      <c:pt idx="1137">
                        <c:v>2.4130314325997901E-3</c:v>
                      </c:pt>
                      <c:pt idx="1138">
                        <c:v>2.4494282127982799E-3</c:v>
                      </c:pt>
                      <c:pt idx="1139">
                        <c:v>2.4725091931913001E-3</c:v>
                      </c:pt>
                      <c:pt idx="1140">
                        <c:v>2.51698001015327E-3</c:v>
                      </c:pt>
                      <c:pt idx="1141">
                        <c:v>2.56292344219335E-3</c:v>
                      </c:pt>
                      <c:pt idx="1142">
                        <c:v>2.6019438001982599E-3</c:v>
                      </c:pt>
                      <c:pt idx="1143">
                        <c:v>2.6632986762697001E-3</c:v>
                      </c:pt>
                      <c:pt idx="1144">
                        <c:v>2.6908502013199801E-3</c:v>
                      </c:pt>
                      <c:pt idx="1145">
                        <c:v>2.6960462454765099E-3</c:v>
                      </c:pt>
                      <c:pt idx="1146">
                        <c:v>2.6585259488783198E-3</c:v>
                      </c:pt>
                      <c:pt idx="1147">
                        <c:v>2.6210056522801201E-3</c:v>
                      </c:pt>
                      <c:pt idx="1148">
                        <c:v>2.56109951052145E-3</c:v>
                      </c:pt>
                      <c:pt idx="1149">
                        <c:v>2.53625802563729E-3</c:v>
                      </c:pt>
                      <c:pt idx="1150">
                        <c:v>2.5388189504527399E-3</c:v>
                      </c:pt>
                      <c:pt idx="1151">
                        <c:v>2.5298060196676801E-3</c:v>
                      </c:pt>
                      <c:pt idx="1152">
                        <c:v>2.5207930888826199E-3</c:v>
                      </c:pt>
                      <c:pt idx="1153">
                        <c:v>2.4515589836447802E-3</c:v>
                      </c:pt>
                      <c:pt idx="1154">
                        <c:v>2.39554367634671E-3</c:v>
                      </c:pt>
                      <c:pt idx="1155">
                        <c:v>2.3632431134038901E-3</c:v>
                      </c:pt>
                      <c:pt idx="1156">
                        <c:v>2.3396185351827899E-3</c:v>
                      </c:pt>
                      <c:pt idx="1157">
                        <c:v>2.3265743048014702E-3</c:v>
                      </c:pt>
                      <c:pt idx="1158">
                        <c:v>2.3320019982214701E-3</c:v>
                      </c:pt>
                      <c:pt idx="1159">
                        <c:v>2.3592977957771501E-3</c:v>
                      </c:pt>
                      <c:pt idx="1160">
                        <c:v>2.3810916954647098E-3</c:v>
                      </c:pt>
                      <c:pt idx="1161">
                        <c:v>2.40113798246886E-3</c:v>
                      </c:pt>
                      <c:pt idx="1162">
                        <c:v>2.44435822914743E-3</c:v>
                      </c:pt>
                      <c:pt idx="1163">
                        <c:v>2.49171629762802E-3</c:v>
                      </c:pt>
                      <c:pt idx="1164">
                        <c:v>2.5363636082312499E-3</c:v>
                      </c:pt>
                      <c:pt idx="1165">
                        <c:v>2.5684707720089999E-3</c:v>
                      </c:pt>
                      <c:pt idx="1166">
                        <c:v>2.62231590960222E-3</c:v>
                      </c:pt>
                      <c:pt idx="1167">
                        <c:v>2.6908210146662499E-3</c:v>
                      </c:pt>
                      <c:pt idx="1168">
                        <c:v>2.7443449452492202E-3</c:v>
                      </c:pt>
                      <c:pt idx="1169">
                        <c:v>2.8050093494864101E-3</c:v>
                      </c:pt>
                      <c:pt idx="1170">
                        <c:v>2.8749623598633401E-3</c:v>
                      </c:pt>
                      <c:pt idx="1171">
                        <c:v>2.9573942644982101E-3</c:v>
                      </c:pt>
                      <c:pt idx="1172">
                        <c:v>3.03252191995364E-3</c:v>
                      </c:pt>
                      <c:pt idx="1173">
                        <c:v>3.0907073288811001E-3</c:v>
                      </c:pt>
                      <c:pt idx="1174">
                        <c:v>3.1604341023130202E-3</c:v>
                      </c:pt>
                      <c:pt idx="1175">
                        <c:v>3.2266485616659901E-3</c:v>
                      </c:pt>
                      <c:pt idx="1176">
                        <c:v>3.2862079514471999E-3</c:v>
                      </c:pt>
                      <c:pt idx="1177">
                        <c:v>3.3588052327097502E-3</c:v>
                      </c:pt>
                      <c:pt idx="1178">
                        <c:v>3.41786055109891E-3</c:v>
                      </c:pt>
                      <c:pt idx="1179">
                        <c:v>3.4652903000616099E-3</c:v>
                      </c:pt>
                      <c:pt idx="1180">
                        <c:v>3.5096521580532101E-3</c:v>
                      </c:pt>
                      <c:pt idx="1181">
                        <c:v>3.5544616867803601E-3</c:v>
                      </c:pt>
                      <c:pt idx="1182">
                        <c:v>3.6122653116215202E-3</c:v>
                      </c:pt>
                      <c:pt idx="1183">
                        <c:v>3.6324776573122201E-3</c:v>
                      </c:pt>
                      <c:pt idx="1184">
                        <c:v>3.6318285048228E-3</c:v>
                      </c:pt>
                      <c:pt idx="1185">
                        <c:v>3.5591784479752199E-3</c:v>
                      </c:pt>
                      <c:pt idx="1186">
                        <c:v>3.4865283911276299E-3</c:v>
                      </c:pt>
                      <c:pt idx="1187">
                        <c:v>3.3388503336105402E-3</c:v>
                      </c:pt>
                      <c:pt idx="1188">
                        <c:v>3.2162981010047101E-3</c:v>
                      </c:pt>
                      <c:pt idx="1189">
                        <c:v>3.1176052972211399E-3</c:v>
                      </c:pt>
                      <c:pt idx="1190">
                        <c:v>3.0607363901405701E-3</c:v>
                      </c:pt>
                      <c:pt idx="1191">
                        <c:v>3.0262440124825601E-3</c:v>
                      </c:pt>
                      <c:pt idx="1192">
                        <c:v>2.9892248087499199E-3</c:v>
                      </c:pt>
                      <c:pt idx="1193">
                        <c:v>2.9167940644985102E-3</c:v>
                      </c:pt>
                      <c:pt idx="1194">
                        <c:v>2.8353926872027499E-3</c:v>
                      </c:pt>
                      <c:pt idx="1195">
                        <c:v>2.7771987943386398E-3</c:v>
                      </c:pt>
                      <c:pt idx="1196">
                        <c:v>2.72436976377852E-3</c:v>
                      </c:pt>
                      <c:pt idx="1197">
                        <c:v>2.6905953609104899E-3</c:v>
                      </c:pt>
                      <c:pt idx="1198">
                        <c:v>2.7080324170953001E-3</c:v>
                      </c:pt>
                      <c:pt idx="1199">
                        <c:v>2.75833011186917E-3</c:v>
                      </c:pt>
                      <c:pt idx="1200">
                        <c:v>2.7935387994475298E-3</c:v>
                      </c:pt>
                      <c:pt idx="1201">
                        <c:v>2.81155005644418E-3</c:v>
                      </c:pt>
                      <c:pt idx="1202">
                        <c:v>2.8302148524790099E-3</c:v>
                      </c:pt>
                      <c:pt idx="1203">
                        <c:v>2.84269631918998E-3</c:v>
                      </c:pt>
                      <c:pt idx="1204">
                        <c:v>2.8561401515555499E-3</c:v>
                      </c:pt>
                      <c:pt idx="1205">
                        <c:v>2.8853557952399599E-3</c:v>
                      </c:pt>
                      <c:pt idx="1206">
                        <c:v>2.9128457527352698E-3</c:v>
                      </c:pt>
                      <c:pt idx="1207">
                        <c:v>2.94131319426107E-3</c:v>
                      </c:pt>
                      <c:pt idx="1208">
                        <c:v>2.9722827588128699E-3</c:v>
                      </c:pt>
                      <c:pt idx="1209">
                        <c:v>3.0066186669743698E-3</c:v>
                      </c:pt>
                      <c:pt idx="1210">
                        <c:v>3.0410956884493901E-3</c:v>
                      </c:pt>
                      <c:pt idx="1211">
                        <c:v>3.0695458169018499E-3</c:v>
                      </c:pt>
                      <c:pt idx="1212">
                        <c:v>3.0941784027853098E-3</c:v>
                      </c:pt>
                      <c:pt idx="1213">
                        <c:v>3.1167521746615799E-3</c:v>
                      </c:pt>
                      <c:pt idx="1214">
                        <c:v>3.1328405059222199E-3</c:v>
                      </c:pt>
                      <c:pt idx="1215">
                        <c:v>3.15776005960111E-3</c:v>
                      </c:pt>
                      <c:pt idx="1216">
                        <c:v>3.1819013274859802E-3</c:v>
                      </c:pt>
                      <c:pt idx="1217">
                        <c:v>3.19147620186054E-3</c:v>
                      </c:pt>
                      <c:pt idx="1218">
                        <c:v>3.2165783795367999E-3</c:v>
                      </c:pt>
                      <c:pt idx="1219">
                        <c:v>3.2454935282416999E-3</c:v>
                      </c:pt>
                      <c:pt idx="1220">
                        <c:v>3.2699165876362E-3</c:v>
                      </c:pt>
                      <c:pt idx="1221">
                        <c:v>3.2977871189798099E-3</c:v>
                      </c:pt>
                      <c:pt idx="1222">
                        <c:v>3.32702172351806E-3</c:v>
                      </c:pt>
                      <c:pt idx="1223">
                        <c:v>3.3638910459054998E-3</c:v>
                      </c:pt>
                      <c:pt idx="1224">
                        <c:v>3.4380407316517399E-3</c:v>
                      </c:pt>
                      <c:pt idx="1225">
                        <c:v>3.4204714106578602E-3</c:v>
                      </c:pt>
                      <c:pt idx="1226">
                        <c:v>3.4029020896639999E-3</c:v>
                      </c:pt>
                      <c:pt idx="1227">
                        <c:v>3.3646217453900599E-3</c:v>
                      </c:pt>
                      <c:pt idx="1228">
                        <c:v>3.3119229710389399E-3</c:v>
                      </c:pt>
                      <c:pt idx="1229">
                        <c:v>3.2913265773193102E-3</c:v>
                      </c:pt>
                      <c:pt idx="1230">
                        <c:v>3.2889974870547799E-3</c:v>
                      </c:pt>
                      <c:pt idx="1231">
                        <c:v>3.28514601770305E-3</c:v>
                      </c:pt>
                      <c:pt idx="1232">
                        <c:v>3.2812945483513302E-3</c:v>
                      </c:pt>
                      <c:pt idx="1233">
                        <c:v>3.2269824027773902E-3</c:v>
                      </c:pt>
                      <c:pt idx="1234">
                        <c:v>3.1811111118284301E-3</c:v>
                      </c:pt>
                      <c:pt idx="1235">
                        <c:v>3.1430077985838299E-3</c:v>
                      </c:pt>
                      <c:pt idx="1236">
                        <c:v>3.11771353824793E-3</c:v>
                      </c:pt>
                      <c:pt idx="1237">
                        <c:v>3.0981337920405502E-3</c:v>
                      </c:pt>
                      <c:pt idx="1238">
                        <c:v>3.0976659740243198E-3</c:v>
                      </c:pt>
                      <c:pt idx="1239">
                        <c:v>3.0981692101912199E-3</c:v>
                      </c:pt>
                      <c:pt idx="1240">
                        <c:v>3.09707387553775E-3</c:v>
                      </c:pt>
                      <c:pt idx="1241">
                        <c:v>3.1252171580647401E-3</c:v>
                      </c:pt>
                      <c:pt idx="1242">
                        <c:v>3.1619086026084499E-3</c:v>
                      </c:pt>
                      <c:pt idx="1243">
                        <c:v>3.2048311775871902E-3</c:v>
                      </c:pt>
                      <c:pt idx="1244">
                        <c:v>3.2529742558226001E-3</c:v>
                      </c:pt>
                      <c:pt idx="1245">
                        <c:v>3.28248494890385E-3</c:v>
                      </c:pt>
                      <c:pt idx="1246">
                        <c:v>3.3249064931236E-3</c:v>
                      </c:pt>
                      <c:pt idx="1247">
                        <c:v>3.3734413927049901E-3</c:v>
                      </c:pt>
                      <c:pt idx="1248">
                        <c:v>3.4113442315024602E-3</c:v>
                      </c:pt>
                      <c:pt idx="1249">
                        <c:v>3.4751368007163298E-3</c:v>
                      </c:pt>
                      <c:pt idx="1250">
                        <c:v>3.5374489490489001E-3</c:v>
                      </c:pt>
                      <c:pt idx="1251">
                        <c:v>3.6046706044013102E-3</c:v>
                      </c:pt>
                      <c:pt idx="1252">
                        <c:v>3.6694272823930602E-3</c:v>
                      </c:pt>
                      <c:pt idx="1253">
                        <c:v>3.72076477090726E-3</c:v>
                      </c:pt>
                      <c:pt idx="1254">
                        <c:v>3.7801374428663198E-3</c:v>
                      </c:pt>
                      <c:pt idx="1255">
                        <c:v>3.8410998353176199E-3</c:v>
                      </c:pt>
                      <c:pt idx="1256">
                        <c:v>3.9028014990496801E-3</c:v>
                      </c:pt>
                      <c:pt idx="1257">
                        <c:v>3.9600469030540101E-3</c:v>
                      </c:pt>
                      <c:pt idx="1258">
                        <c:v>4.0158389673519597E-3</c:v>
                      </c:pt>
                      <c:pt idx="1259">
                        <c:v>4.0686685249669103E-3</c:v>
                      </c:pt>
                      <c:pt idx="1260">
                        <c:v>4.1149018545715097E-3</c:v>
                      </c:pt>
                      <c:pt idx="1261">
                        <c:v>4.1577904159735904E-3</c:v>
                      </c:pt>
                      <c:pt idx="1262">
                        <c:v>4.19787553395799E-3</c:v>
                      </c:pt>
                      <c:pt idx="1263">
                        <c:v>4.2484153810448799E-3</c:v>
                      </c:pt>
                      <c:pt idx="1264">
                        <c:v>4.2209899778922998E-3</c:v>
                      </c:pt>
                      <c:pt idx="1265">
                        <c:v>4.1935645747396997E-3</c:v>
                      </c:pt>
                      <c:pt idx="1266">
                        <c:v>4.1319546537254299E-3</c:v>
                      </c:pt>
                      <c:pt idx="1267">
                        <c:v>4.0143531232196003E-3</c:v>
                      </c:pt>
                      <c:pt idx="1268">
                        <c:v>3.9093726459675498E-3</c:v>
                      </c:pt>
                      <c:pt idx="1269">
                        <c:v>3.8209223227603901E-3</c:v>
                      </c:pt>
                      <c:pt idx="1270">
                        <c:v>3.7677938516538501E-3</c:v>
                      </c:pt>
                      <c:pt idx="1271">
                        <c:v>3.7616671990186399E-3</c:v>
                      </c:pt>
                      <c:pt idx="1272">
                        <c:v>3.8258657855018102E-3</c:v>
                      </c:pt>
                      <c:pt idx="1273">
                        <c:v>3.8221255488828602E-3</c:v>
                      </c:pt>
                      <c:pt idx="1274">
                        <c:v>3.8183853122639002E-3</c:v>
                      </c:pt>
                      <c:pt idx="1275">
                        <c:v>3.8064058589286501E-3</c:v>
                      </c:pt>
                      <c:pt idx="1276">
                        <c:v>3.7855167510614301E-3</c:v>
                      </c:pt>
                      <c:pt idx="1277">
                        <c:v>3.7807468569097599E-3</c:v>
                      </c:pt>
                      <c:pt idx="1278">
                        <c:v>3.7928334915008602E-3</c:v>
                      </c:pt>
                      <c:pt idx="1279">
                        <c:v>3.8530492046365298E-3</c:v>
                      </c:pt>
                      <c:pt idx="1280">
                        <c:v>3.9494311615334097E-3</c:v>
                      </c:pt>
                      <c:pt idx="1281">
                        <c:v>4.0286009889027603E-3</c:v>
                      </c:pt>
                      <c:pt idx="1282">
                        <c:v>4.0842419320232604E-3</c:v>
                      </c:pt>
                      <c:pt idx="1283">
                        <c:v>4.1462192691545698E-3</c:v>
                      </c:pt>
                      <c:pt idx="1284">
                        <c:v>4.2011525878586703E-3</c:v>
                      </c:pt>
                      <c:pt idx="1285">
                        <c:v>4.2427173345383198E-3</c:v>
                      </c:pt>
                      <c:pt idx="1286">
                        <c:v>4.2894118557270803E-3</c:v>
                      </c:pt>
                      <c:pt idx="1287">
                        <c:v>4.3394845980733697E-3</c:v>
                      </c:pt>
                      <c:pt idx="1288">
                        <c:v>4.39599124393995E-3</c:v>
                      </c:pt>
                      <c:pt idx="1289">
                        <c:v>4.4575408963158604E-3</c:v>
                      </c:pt>
                      <c:pt idx="1290">
                        <c:v>4.5124943487867596E-3</c:v>
                      </c:pt>
                      <c:pt idx="1291">
                        <c:v>4.56306468835589E-3</c:v>
                      </c:pt>
                      <c:pt idx="1292">
                        <c:v>4.6220834772970499E-3</c:v>
                      </c:pt>
                      <c:pt idx="1293">
                        <c:v>4.6794979811912796E-3</c:v>
                      </c:pt>
                      <c:pt idx="1294">
                        <c:v>4.7336094741891504E-3</c:v>
                      </c:pt>
                      <c:pt idx="1295">
                        <c:v>4.7858905797740102E-3</c:v>
                      </c:pt>
                      <c:pt idx="1296">
                        <c:v>4.84606250109384E-3</c:v>
                      </c:pt>
                      <c:pt idx="1297">
                        <c:v>4.9037327441067997E-3</c:v>
                      </c:pt>
                      <c:pt idx="1298">
                        <c:v>4.9578203972478804E-3</c:v>
                      </c:pt>
                      <c:pt idx="1299">
                        <c:v>5.03155814330774E-3</c:v>
                      </c:pt>
                      <c:pt idx="1300">
                        <c:v>5.1080609355999597E-3</c:v>
                      </c:pt>
                      <c:pt idx="1301">
                        <c:v>5.17882882929201E-3</c:v>
                      </c:pt>
                      <c:pt idx="1302">
                        <c:v>5.2626873540189802E-3</c:v>
                      </c:pt>
                      <c:pt idx="1303">
                        <c:v>5.3497926383096204E-3</c:v>
                      </c:pt>
                      <c:pt idx="1304">
                        <c:v>5.4586621143602803E-3</c:v>
                      </c:pt>
                      <c:pt idx="1305">
                        <c:v>5.5596669280732801E-3</c:v>
                      </c:pt>
                      <c:pt idx="1306">
                        <c:v>5.59478956755129E-3</c:v>
                      </c:pt>
                      <c:pt idx="1307">
                        <c:v>5.5947939902481402E-3</c:v>
                      </c:pt>
                      <c:pt idx="1308">
                        <c:v>5.6020040105695104E-3</c:v>
                      </c:pt>
                      <c:pt idx="1309">
                        <c:v>5.6425131862375298E-3</c:v>
                      </c:pt>
                      <c:pt idx="1310">
                        <c:v>5.7214012564744798E-3</c:v>
                      </c:pt>
                      <c:pt idx="1311">
                        <c:v>5.8225931950985597E-3</c:v>
                      </c:pt>
                      <c:pt idx="1312">
                        <c:v>5.9025686993298496E-3</c:v>
                      </c:pt>
                      <c:pt idx="1313">
                        <c:v>5.9431614890723596E-3</c:v>
                      </c:pt>
                      <c:pt idx="1314">
                        <c:v>5.9996122678463099E-3</c:v>
                      </c:pt>
                      <c:pt idx="1315">
                        <c:v>6.0763548114577803E-3</c:v>
                      </c:pt>
                      <c:pt idx="1316">
                        <c:v>6.1671272126116597E-3</c:v>
                      </c:pt>
                      <c:pt idx="1317">
                        <c:v>6.2950943492143504E-3</c:v>
                      </c:pt>
                      <c:pt idx="1318">
                        <c:v>6.4426731155211598E-3</c:v>
                      </c:pt>
                      <c:pt idx="1319">
                        <c:v>6.6037592822369602E-3</c:v>
                      </c:pt>
                      <c:pt idx="1320">
                        <c:v>6.7831346176548098E-3</c:v>
                      </c:pt>
                      <c:pt idx="1321">
                        <c:v>6.9917676681390704E-3</c:v>
                      </c:pt>
                      <c:pt idx="1322">
                        <c:v>7.2340165559789003E-3</c:v>
                      </c:pt>
                      <c:pt idx="1323">
                        <c:v>7.4866074003441902E-3</c:v>
                      </c:pt>
                      <c:pt idx="1324">
                        <c:v>7.7645270515620196E-3</c:v>
                      </c:pt>
                      <c:pt idx="1325">
                        <c:v>8.0809688498528296E-3</c:v>
                      </c:pt>
                      <c:pt idx="1326">
                        <c:v>8.4163721283036994E-3</c:v>
                      </c:pt>
                      <c:pt idx="1327">
                        <c:v>8.7664829698777796E-3</c:v>
                      </c:pt>
                      <c:pt idx="1328">
                        <c:v>9.1569574578637698E-3</c:v>
                      </c:pt>
                      <c:pt idx="1329">
                        <c:v>9.5808022351491703E-3</c:v>
                      </c:pt>
                      <c:pt idx="1330">
                        <c:v>1.0021429716853599E-2</c:v>
                      </c:pt>
                      <c:pt idx="1331">
                        <c:v>1.04978009127299E-2</c:v>
                      </c:pt>
                      <c:pt idx="1332">
                        <c:v>1.10007549356427E-2</c:v>
                      </c:pt>
                      <c:pt idx="1333">
                        <c:v>1.15414064147332E-2</c:v>
                      </c:pt>
                      <c:pt idx="1334">
                        <c:v>1.2105117618575001E-2</c:v>
                      </c:pt>
                      <c:pt idx="1335">
                        <c:v>1.2702251134911901E-2</c:v>
                      </c:pt>
                      <c:pt idx="1336">
                        <c:v>1.3332087320796901E-2</c:v>
                      </c:pt>
                      <c:pt idx="1337">
                        <c:v>1.39877820597748E-2</c:v>
                      </c:pt>
                      <c:pt idx="1338">
                        <c:v>1.4677149406998101E-2</c:v>
                      </c:pt>
                      <c:pt idx="1339">
                        <c:v>1.53952904744162E-2</c:v>
                      </c:pt>
                      <c:pt idx="1340">
                        <c:v>1.6153632562166401E-2</c:v>
                      </c:pt>
                      <c:pt idx="1341">
                        <c:v>1.6935790756319499E-2</c:v>
                      </c:pt>
                      <c:pt idx="1342">
                        <c:v>1.7753246693225599E-2</c:v>
                      </c:pt>
                      <c:pt idx="1343">
                        <c:v>1.8608615488393598E-2</c:v>
                      </c:pt>
                      <c:pt idx="1344">
                        <c:v>1.950452566241E-2</c:v>
                      </c:pt>
                      <c:pt idx="1345">
                        <c:v>2.0414849351663399E-2</c:v>
                      </c:pt>
                      <c:pt idx="1346">
                        <c:v>2.1356665250642899E-2</c:v>
                      </c:pt>
                      <c:pt idx="1347">
                        <c:v>2.2404319462578998E-2</c:v>
                      </c:pt>
                      <c:pt idx="1348">
                        <c:v>2.35286923135462E-2</c:v>
                      </c:pt>
                      <c:pt idx="1349">
                        <c:v>2.4686912367513102E-2</c:v>
                      </c:pt>
                      <c:pt idx="1350">
                        <c:v>2.5889251463116301E-2</c:v>
                      </c:pt>
                      <c:pt idx="1351">
                        <c:v>2.7108106441865801E-2</c:v>
                      </c:pt>
                      <c:pt idx="1352">
                        <c:v>2.8333988875820001E-2</c:v>
                      </c:pt>
                      <c:pt idx="1353">
                        <c:v>2.9571673537578801E-2</c:v>
                      </c:pt>
                      <c:pt idx="1354">
                        <c:v>3.0836613744756498E-2</c:v>
                      </c:pt>
                      <c:pt idx="1355">
                        <c:v>3.2179228454090603E-2</c:v>
                      </c:pt>
                      <c:pt idx="1356">
                        <c:v>3.3588377106635703E-2</c:v>
                      </c:pt>
                      <c:pt idx="1357">
                        <c:v>3.50061278953867E-2</c:v>
                      </c:pt>
                      <c:pt idx="1358">
                        <c:v>3.6419494046137799E-2</c:v>
                      </c:pt>
                      <c:pt idx="1359">
                        <c:v>3.7861315996146699E-2</c:v>
                      </c:pt>
                      <c:pt idx="1360">
                        <c:v>3.9316630707732399E-2</c:v>
                      </c:pt>
                      <c:pt idx="1361">
                        <c:v>4.0798143061446801E-2</c:v>
                      </c:pt>
                      <c:pt idx="1362">
                        <c:v>4.2460598256987503E-2</c:v>
                      </c:pt>
                      <c:pt idx="1363">
                        <c:v>4.4150844437672997E-2</c:v>
                      </c:pt>
                      <c:pt idx="1364">
                        <c:v>4.5724433520165197E-2</c:v>
                      </c:pt>
                      <c:pt idx="1365">
                        <c:v>4.7308889533622202E-2</c:v>
                      </c:pt>
                      <c:pt idx="1366">
                        <c:v>4.8915404595643301E-2</c:v>
                      </c:pt>
                      <c:pt idx="1367">
                        <c:v>5.0530975049083798E-2</c:v>
                      </c:pt>
                      <c:pt idx="1368">
                        <c:v>5.2150029633188801E-2</c:v>
                      </c:pt>
                      <c:pt idx="1369">
                        <c:v>5.3783398783810603E-2</c:v>
                      </c:pt>
                      <c:pt idx="1370">
                        <c:v>5.5422257215125399E-2</c:v>
                      </c:pt>
                      <c:pt idx="1371">
                        <c:v>5.7077330152407499E-2</c:v>
                      </c:pt>
                      <c:pt idx="1372">
                        <c:v>5.8748741439404902E-2</c:v>
                      </c:pt>
                      <c:pt idx="1373">
                        <c:v>6.0415281856021998E-2</c:v>
                      </c:pt>
                      <c:pt idx="1374">
                        <c:v>6.20973848254417E-2</c:v>
                      </c:pt>
                      <c:pt idx="1375">
                        <c:v>6.3784186801399606E-2</c:v>
                      </c:pt>
                      <c:pt idx="1376">
                        <c:v>6.5451090232798395E-2</c:v>
                      </c:pt>
                      <c:pt idx="1377">
                        <c:v>6.7117902042420505E-2</c:v>
                      </c:pt>
                      <c:pt idx="1378">
                        <c:v>6.8778780683451904E-2</c:v>
                      </c:pt>
                      <c:pt idx="1379">
                        <c:v>7.0435684249809893E-2</c:v>
                      </c:pt>
                      <c:pt idx="1380">
                        <c:v>7.2105836128696005E-2</c:v>
                      </c:pt>
                      <c:pt idx="1381">
                        <c:v>7.3777486967873299E-2</c:v>
                      </c:pt>
                      <c:pt idx="1382">
                        <c:v>7.5454625340642303E-2</c:v>
                      </c:pt>
                      <c:pt idx="1383">
                        <c:v>7.7116083650461395E-2</c:v>
                      </c:pt>
                      <c:pt idx="1384">
                        <c:v>7.8762894706037007E-2</c:v>
                      </c:pt>
                      <c:pt idx="1385">
                        <c:v>8.0455666249143298E-2</c:v>
                      </c:pt>
                      <c:pt idx="1386">
                        <c:v>8.2178431745738897E-2</c:v>
                      </c:pt>
                      <c:pt idx="1387">
                        <c:v>8.3953013409317004E-2</c:v>
                      </c:pt>
                      <c:pt idx="1388">
                        <c:v>8.5795280949788499E-2</c:v>
                      </c:pt>
                      <c:pt idx="1389">
                        <c:v>8.7652440502993798E-2</c:v>
                      </c:pt>
                      <c:pt idx="1390">
                        <c:v>8.9480959684599001E-2</c:v>
                      </c:pt>
                      <c:pt idx="1391">
                        <c:v>9.12948358118683E-2</c:v>
                      </c:pt>
                      <c:pt idx="1392">
                        <c:v>9.3138972740112305E-2</c:v>
                      </c:pt>
                      <c:pt idx="1393">
                        <c:v>9.5024321027852701E-2</c:v>
                      </c:pt>
                      <c:pt idx="1394">
                        <c:v>9.6970110136708101E-2</c:v>
                      </c:pt>
                      <c:pt idx="1395">
                        <c:v>9.8945410489465105E-2</c:v>
                      </c:pt>
                      <c:pt idx="1396">
                        <c:v>0.100933522765255</c:v>
                      </c:pt>
                      <c:pt idx="1397">
                        <c:v>0.1029214496602</c:v>
                      </c:pt>
                      <c:pt idx="1398">
                        <c:v>0.104906465368219</c:v>
                      </c:pt>
                      <c:pt idx="1399">
                        <c:v>0.106902843318018</c:v>
                      </c:pt>
                      <c:pt idx="1400">
                        <c:v>0.108919286132904</c:v>
                      </c:pt>
                      <c:pt idx="1401">
                        <c:v>0.110961438724926</c:v>
                      </c:pt>
                      <c:pt idx="1402">
                        <c:v>0.113027348900438</c:v>
                      </c:pt>
                      <c:pt idx="1403">
                        <c:v>0.115122252557554</c:v>
                      </c:pt>
                      <c:pt idx="1404">
                        <c:v>0.117248413814545</c:v>
                      </c:pt>
                      <c:pt idx="1405">
                        <c:v>0.119393969974858</c:v>
                      </c:pt>
                      <c:pt idx="1406">
                        <c:v>0.12154580856256</c:v>
                      </c:pt>
                      <c:pt idx="1407">
                        <c:v>0.123712216128369</c:v>
                      </c:pt>
                      <c:pt idx="1408">
                        <c:v>0.12588440315533</c:v>
                      </c:pt>
                      <c:pt idx="1409">
                        <c:v>0.12807141162413799</c:v>
                      </c:pt>
                      <c:pt idx="1410">
                        <c:v>0.13026572907026401</c:v>
                      </c:pt>
                      <c:pt idx="1411">
                        <c:v>0.132454469576234</c:v>
                      </c:pt>
                      <c:pt idx="1412">
                        <c:v>0.13464812436096199</c:v>
                      </c:pt>
                      <c:pt idx="1413">
                        <c:v>0.13683193933367299</c:v>
                      </c:pt>
                      <c:pt idx="1414">
                        <c:v>0.13899708443241901</c:v>
                      </c:pt>
                      <c:pt idx="1415">
                        <c:v>0.141126320742189</c:v>
                      </c:pt>
                      <c:pt idx="1416">
                        <c:v>0.14323304987355701</c:v>
                      </c:pt>
                      <c:pt idx="1417">
                        <c:v>0.14532582455505899</c:v>
                      </c:pt>
                      <c:pt idx="1418">
                        <c:v>0.14737533059059801</c:v>
                      </c:pt>
                      <c:pt idx="1419">
                        <c:v>0.14938685866490101</c:v>
                      </c:pt>
                      <c:pt idx="1420">
                        <c:v>0.151373707629951</c:v>
                      </c:pt>
                      <c:pt idx="1421">
                        <c:v>0.153324763317082</c:v>
                      </c:pt>
                      <c:pt idx="1422">
                        <c:v>0.155232527870966</c:v>
                      </c:pt>
                      <c:pt idx="1423">
                        <c:v>0.157100059260567</c:v>
                      </c:pt>
                      <c:pt idx="1424">
                        <c:v>0.158928483541007</c:v>
                      </c:pt>
                      <c:pt idx="1425">
                        <c:v>0.16073095187707501</c:v>
                      </c:pt>
                      <c:pt idx="1426">
                        <c:v>0.16252249327964799</c:v>
                      </c:pt>
                      <c:pt idx="1427">
                        <c:v>0.164354632305836</c:v>
                      </c:pt>
                      <c:pt idx="1428">
                        <c:v>0.16619214349148601</c:v>
                      </c:pt>
                      <c:pt idx="1429">
                        <c:v>0.16795970266753599</c:v>
                      </c:pt>
                      <c:pt idx="1430">
                        <c:v>0.16963028380098899</c:v>
                      </c:pt>
                      <c:pt idx="1431">
                        <c:v>0.17118033999179999</c:v>
                      </c:pt>
                      <c:pt idx="1432">
                        <c:v>0.17263897634865699</c:v>
                      </c:pt>
                      <c:pt idx="1433">
                        <c:v>0.17403233784744401</c:v>
                      </c:pt>
                      <c:pt idx="1434">
                        <c:v>0.17537134636117499</c:v>
                      </c:pt>
                      <c:pt idx="1435">
                        <c:v>0.17668196873029801</c:v>
                      </c:pt>
                      <c:pt idx="1436">
                        <c:v>0.177951597624604</c:v>
                      </c:pt>
                      <c:pt idx="1437">
                        <c:v>0.17915530235809701</c:v>
                      </c:pt>
                      <c:pt idx="1438">
                        <c:v>0.18029118605053401</c:v>
                      </c:pt>
                      <c:pt idx="1439">
                        <c:v>0.181356741741802</c:v>
                      </c:pt>
                      <c:pt idx="1440">
                        <c:v>0.18235252851001699</c:v>
                      </c:pt>
                      <c:pt idx="1441">
                        <c:v>0.18328969102621401</c:v>
                      </c:pt>
                      <c:pt idx="1442">
                        <c:v>0.18419266911714599</c:v>
                      </c:pt>
                      <c:pt idx="1443">
                        <c:v>0.18504124774882499</c:v>
                      </c:pt>
                      <c:pt idx="1444">
                        <c:v>0.185809715914699</c:v>
                      </c:pt>
                      <c:pt idx="1445">
                        <c:v>0.186534266161787</c:v>
                      </c:pt>
                      <c:pt idx="1446">
                        <c:v>0.187200289181291</c:v>
                      </c:pt>
                      <c:pt idx="1447">
                        <c:v>0.187787054909654</c:v>
                      </c:pt>
                      <c:pt idx="1448">
                        <c:v>0.18831142748691099</c:v>
                      </c:pt>
                      <c:pt idx="1449">
                        <c:v>0.188772542243413</c:v>
                      </c:pt>
                      <c:pt idx="1450">
                        <c:v>0.18919703598683901</c:v>
                      </c:pt>
                      <c:pt idx="1451">
                        <c:v>0.189560829672168</c:v>
                      </c:pt>
                      <c:pt idx="1452">
                        <c:v>0.18986765185555099</c:v>
                      </c:pt>
                      <c:pt idx="1453">
                        <c:v>0.190130785878136</c:v>
                      </c:pt>
                      <c:pt idx="1454">
                        <c:v>0.19031832648074701</c:v>
                      </c:pt>
                      <c:pt idx="1455">
                        <c:v>0.19045118070005199</c:v>
                      </c:pt>
                      <c:pt idx="1456">
                        <c:v>0.19055276336515301</c:v>
                      </c:pt>
                      <c:pt idx="1457">
                        <c:v>0.19057066550649901</c:v>
                      </c:pt>
                      <c:pt idx="1458">
                        <c:v>0.190569718173455</c:v>
                      </c:pt>
                      <c:pt idx="1459">
                        <c:v>0.190528057698786</c:v>
                      </c:pt>
                      <c:pt idx="1460">
                        <c:v>0.19048639722411601</c:v>
                      </c:pt>
                      <c:pt idx="1461">
                        <c:v>0.19036800988094699</c:v>
                      </c:pt>
                      <c:pt idx="1462">
                        <c:v>0.19021943900841001</c:v>
                      </c:pt>
                      <c:pt idx="1463">
                        <c:v>0.19002751470544099</c:v>
                      </c:pt>
                      <c:pt idx="1464">
                        <c:v>0.18981215677449201</c:v>
                      </c:pt>
                      <c:pt idx="1465">
                        <c:v>0.18959938304462801</c:v>
                      </c:pt>
                      <c:pt idx="1466">
                        <c:v>0.18929508092254699</c:v>
                      </c:pt>
                      <c:pt idx="1467">
                        <c:v>0.18885131282564099</c:v>
                      </c:pt>
                      <c:pt idx="1468">
                        <c:v>0.188335921598556</c:v>
                      </c:pt>
                      <c:pt idx="1469">
                        <c:v>0.187796751521983</c:v>
                      </c:pt>
                      <c:pt idx="1470">
                        <c:v>0.18727633269447799</c:v>
                      </c:pt>
                      <c:pt idx="1471">
                        <c:v>0.18678492299563301</c:v>
                      </c:pt>
                      <c:pt idx="1472">
                        <c:v>0.18626179423372999</c:v>
                      </c:pt>
                      <c:pt idx="1473">
                        <c:v>0.18566166418910099</c:v>
                      </c:pt>
                      <c:pt idx="1474">
                        <c:v>0.18500132549051401</c:v>
                      </c:pt>
                      <c:pt idx="1475">
                        <c:v>0.18435739443586099</c:v>
                      </c:pt>
                      <c:pt idx="1476">
                        <c:v>0.183735912782655</c:v>
                      </c:pt>
                      <c:pt idx="1477">
                        <c:v>0.183102981106297</c:v>
                      </c:pt>
                      <c:pt idx="1478">
                        <c:v>0.18248771513809001</c:v>
                      </c:pt>
                      <c:pt idx="1479">
                        <c:v>0.181902924619818</c:v>
                      </c:pt>
                      <c:pt idx="1480">
                        <c:v>0.18133008402703901</c:v>
                      </c:pt>
                      <c:pt idx="1481">
                        <c:v>0.18076539028291</c:v>
                      </c:pt>
                      <c:pt idx="1482">
                        <c:v>0.18023575133793901</c:v>
                      </c:pt>
                      <c:pt idx="1483">
                        <c:v>0.17974980634510301</c:v>
                      </c:pt>
                      <c:pt idx="1484">
                        <c:v>0.17927829788315</c:v>
                      </c:pt>
                      <c:pt idx="1485">
                        <c:v>0.178811449934103</c:v>
                      </c:pt>
                      <c:pt idx="1486">
                        <c:v>0.178389391368692</c:v>
                      </c:pt>
                      <c:pt idx="1487">
                        <c:v>0.17801996510773099</c:v>
                      </c:pt>
                      <c:pt idx="1488">
                        <c:v>0.17768137303190901</c:v>
                      </c:pt>
                      <c:pt idx="1489">
                        <c:v>0.17739710392854199</c:v>
                      </c:pt>
                      <c:pt idx="1490">
                        <c:v>0.17716877116795501</c:v>
                      </c:pt>
                      <c:pt idx="1491">
                        <c:v>0.17698765751566101</c:v>
                      </c:pt>
                      <c:pt idx="1492">
                        <c:v>0.17686881564329501</c:v>
                      </c:pt>
                      <c:pt idx="1493">
                        <c:v>0.17680405977581001</c:v>
                      </c:pt>
                      <c:pt idx="1494">
                        <c:v>0.176824549439207</c:v>
                      </c:pt>
                      <c:pt idx="1495">
                        <c:v>0.17692727721898599</c:v>
                      </c:pt>
                      <c:pt idx="1496">
                        <c:v>0.177096366293331</c:v>
                      </c:pt>
                      <c:pt idx="1497">
                        <c:v>0.17735883688724699</c:v>
                      </c:pt>
                      <c:pt idx="1498">
                        <c:v>0.177712737410086</c:v>
                      </c:pt>
                      <c:pt idx="1499">
                        <c:v>0.178145396355091</c:v>
                      </c:pt>
                      <c:pt idx="1500">
                        <c:v>0.17868351853702999</c:v>
                      </c:pt>
                      <c:pt idx="1501">
                        <c:v>0.17933373164746</c:v>
                      </c:pt>
                      <c:pt idx="1502">
                        <c:v>0.18007008452691201</c:v>
                      </c:pt>
                      <c:pt idx="1503">
                        <c:v>0.18092218954412001</c:v>
                      </c:pt>
                      <c:pt idx="1504">
                        <c:v>0.181903735368874</c:v>
                      </c:pt>
                      <c:pt idx="1505">
                        <c:v>0.18301191337989001</c:v>
                      </c:pt>
                      <c:pt idx="1506">
                        <c:v>0.184268893412909</c:v>
                      </c:pt>
                      <c:pt idx="1507">
                        <c:v>0.185748683149879</c:v>
                      </c:pt>
                      <c:pt idx="1508">
                        <c:v>0.18750767466166701</c:v>
                      </c:pt>
                      <c:pt idx="1509">
                        <c:v>0.18946788465852801</c:v>
                      </c:pt>
                      <c:pt idx="1510">
                        <c:v>0.19157905889801299</c:v>
                      </c:pt>
                      <c:pt idx="1511">
                        <c:v>0.19387062204567501</c:v>
                      </c:pt>
                      <c:pt idx="1512">
                        <c:v>0.196317066763429</c:v>
                      </c:pt>
                      <c:pt idx="1513">
                        <c:v>0.19893595347517801</c:v>
                      </c:pt>
                      <c:pt idx="1514">
                        <c:v>0.201814564173142</c:v>
                      </c:pt>
                      <c:pt idx="1515">
                        <c:v>0.20498713030402901</c:v>
                      </c:pt>
                      <c:pt idx="1516">
                        <c:v>0.208430192493403</c:v>
                      </c:pt>
                      <c:pt idx="1517">
                        <c:v>0.21211445598190701</c:v>
                      </c:pt>
                      <c:pt idx="1518">
                        <c:v>0.216025949718368</c:v>
                      </c:pt>
                      <c:pt idx="1519">
                        <c:v>0.22013251403720099</c:v>
                      </c:pt>
                      <c:pt idx="1520">
                        <c:v>0.22439584783407601</c:v>
                      </c:pt>
                      <c:pt idx="1521">
                        <c:v>0.22885940197598301</c:v>
                      </c:pt>
                      <c:pt idx="1522">
                        <c:v>0.23366857081790901</c:v>
                      </c:pt>
                      <c:pt idx="1523">
                        <c:v>0.238859066202709</c:v>
                      </c:pt>
                      <c:pt idx="1524">
                        <c:v>0.244389897059962</c:v>
                      </c:pt>
                      <c:pt idx="1525">
                        <c:v>0.25028961903353703</c:v>
                      </c:pt>
                      <c:pt idx="1526">
                        <c:v>0.25651991361681498</c:v>
                      </c:pt>
                      <c:pt idx="1527">
                        <c:v>0.26305834020145002</c:v>
                      </c:pt>
                      <c:pt idx="1528">
                        <c:v>0.269963207857008</c:v>
                      </c:pt>
                      <c:pt idx="1529">
                        <c:v>0.27721388843412997</c:v>
                      </c:pt>
                      <c:pt idx="1530">
                        <c:v>0.28477690737650502</c:v>
                      </c:pt>
                      <c:pt idx="1531">
                        <c:v>0.29272396511869297</c:v>
                      </c:pt>
                      <c:pt idx="1532">
                        <c:v>0.30115010670723402</c:v>
                      </c:pt>
                      <c:pt idx="1533">
                        <c:v>0.30991530230963299</c:v>
                      </c:pt>
                      <c:pt idx="1534">
                        <c:v>0.31892178915409602</c:v>
                      </c:pt>
                      <c:pt idx="1535">
                        <c:v>0.32823740246977001</c:v>
                      </c:pt>
                      <c:pt idx="1536">
                        <c:v>0.33782237043637697</c:v>
                      </c:pt>
                      <c:pt idx="1537">
                        <c:v>0.34767550669402097</c:v>
                      </c:pt>
                      <c:pt idx="1538">
                        <c:v>0.35776783463527601</c:v>
                      </c:pt>
                      <c:pt idx="1539">
                        <c:v>0.36850850810618702</c:v>
                      </c:pt>
                      <c:pt idx="1540">
                        <c:v>0.37965132860619499</c:v>
                      </c:pt>
                      <c:pt idx="1541">
                        <c:v>0.39060868121630998</c:v>
                      </c:pt>
                      <c:pt idx="1542">
                        <c:v>0.40181485469946998</c:v>
                      </c:pt>
                      <c:pt idx="1543">
                        <c:v>0.41319528990789101</c:v>
                      </c:pt>
                      <c:pt idx="1544">
                        <c:v>0.42448034460068601</c:v>
                      </c:pt>
                      <c:pt idx="1545">
                        <c:v>0.43574760672680202</c:v>
                      </c:pt>
                      <c:pt idx="1546">
                        <c:v>0.447435951676459</c:v>
                      </c:pt>
                      <c:pt idx="1547">
                        <c:v>0.45972199620095899</c:v>
                      </c:pt>
                      <c:pt idx="1548">
                        <c:v>0.47280787481071401</c:v>
                      </c:pt>
                      <c:pt idx="1549">
                        <c:v>0.48673125974868803</c:v>
                      </c:pt>
                      <c:pt idx="1550">
                        <c:v>0.50057927846629402</c:v>
                      </c:pt>
                      <c:pt idx="1551">
                        <c:v>0.51382527942673495</c:v>
                      </c:pt>
                      <c:pt idx="1552">
                        <c:v>0.52695182215522895</c:v>
                      </c:pt>
                      <c:pt idx="1553">
                        <c:v>0.54061874310078395</c:v>
                      </c:pt>
                      <c:pt idx="1554">
                        <c:v>0.55509488985782995</c:v>
                      </c:pt>
                      <c:pt idx="1555">
                        <c:v>0.56986071714716202</c:v>
                      </c:pt>
                      <c:pt idx="1556">
                        <c:v>0.584425332596193</c:v>
                      </c:pt>
                      <c:pt idx="1557">
                        <c:v>0.59878299424405002</c:v>
                      </c:pt>
                      <c:pt idx="1558">
                        <c:v>0.61292989981471002</c:v>
                      </c:pt>
                      <c:pt idx="1559">
                        <c:v>0.62697989560520595</c:v>
                      </c:pt>
                      <c:pt idx="1560">
                        <c:v>0.64090100101984904</c:v>
                      </c:pt>
                      <c:pt idx="1561">
                        <c:v>0.65469591036752395</c:v>
                      </c:pt>
                      <c:pt idx="1562">
                        <c:v>0.66852477160576496</c:v>
                      </c:pt>
                      <c:pt idx="1563">
                        <c:v>0.68237416606243595</c:v>
                      </c:pt>
                      <c:pt idx="1564">
                        <c:v>0.69609873716134196</c:v>
                      </c:pt>
                      <c:pt idx="1565">
                        <c:v>0.70972978172701395</c:v>
                      </c:pt>
                      <c:pt idx="1566">
                        <c:v>0.72326165461564595</c:v>
                      </c:pt>
                      <c:pt idx="1567">
                        <c:v>0.73661630736627204</c:v>
                      </c:pt>
                      <c:pt idx="1568">
                        <c:v>0.74974290438483204</c:v>
                      </c:pt>
                      <c:pt idx="1569">
                        <c:v>0.76266988336840902</c:v>
                      </c:pt>
                      <c:pt idx="1570">
                        <c:v>0.77539393565964199</c:v>
                      </c:pt>
                      <c:pt idx="1571">
                        <c:v>0.78789707537142295</c:v>
                      </c:pt>
                      <c:pt idx="1572">
                        <c:v>0.80018439334170199</c:v>
                      </c:pt>
                      <c:pt idx="1573">
                        <c:v>0.81221096047594898</c:v>
                      </c:pt>
                      <c:pt idx="1574">
                        <c:v>0.82395293123189794</c:v>
                      </c:pt>
                      <c:pt idx="1575">
                        <c:v>0.83541688417620896</c:v>
                      </c:pt>
                      <c:pt idx="1576">
                        <c:v>0.84650763824424702</c:v>
                      </c:pt>
                      <c:pt idx="1577">
                        <c:v>0.85718792610566197</c:v>
                      </c:pt>
                      <c:pt idx="1578">
                        <c:v>0.86752797311149299</c:v>
                      </c:pt>
                      <c:pt idx="1579">
                        <c:v>0.87752112799441795</c:v>
                      </c:pt>
                      <c:pt idx="1580">
                        <c:v>0.88713193401085599</c:v>
                      </c:pt>
                      <c:pt idx="1581">
                        <c:v>0.89639049353769096</c:v>
                      </c:pt>
                      <c:pt idx="1582">
                        <c:v>0.90523303884673001</c:v>
                      </c:pt>
                      <c:pt idx="1583">
                        <c:v>0.91364194716621105</c:v>
                      </c:pt>
                      <c:pt idx="1584">
                        <c:v>0.92171973120783002</c:v>
                      </c:pt>
                      <c:pt idx="1585">
                        <c:v>0.92951958161485304</c:v>
                      </c:pt>
                      <c:pt idx="1586">
                        <c:v>0.937092528529338</c:v>
                      </c:pt>
                      <c:pt idx="1587">
                        <c:v>0.94465981113446695</c:v>
                      </c:pt>
                      <c:pt idx="1588">
                        <c:v>0.95212209232210299</c:v>
                      </c:pt>
                      <c:pt idx="1589">
                        <c:v>0.95907666814749903</c:v>
                      </c:pt>
                      <c:pt idx="1590">
                        <c:v>0.96536168304771497</c:v>
                      </c:pt>
                      <c:pt idx="1591">
                        <c:v>0.97092238017666799</c:v>
                      </c:pt>
                      <c:pt idx="1592">
                        <c:v>0.97573452631933</c:v>
                      </c:pt>
                      <c:pt idx="1593">
                        <c:v>0.97999052142096299</c:v>
                      </c:pt>
                      <c:pt idx="1594">
                        <c:v>0.98386520655012999</c:v>
                      </c:pt>
                      <c:pt idx="1595">
                        <c:v>0.98737815304121201</c:v>
                      </c:pt>
                      <c:pt idx="1596">
                        <c:v>0.99050695059669203</c:v>
                      </c:pt>
                      <c:pt idx="1597">
                        <c:v>0.99316951389081198</c:v>
                      </c:pt>
                      <c:pt idx="1598">
                        <c:v>0.99532961482539895</c:v>
                      </c:pt>
                      <c:pt idx="1599">
                        <c:v>0.99699357062584704</c:v>
                      </c:pt>
                      <c:pt idx="1600">
                        <c:v>0.99850365968283405</c:v>
                      </c:pt>
                      <c:pt idx="1601">
                        <c:v>0.99979969383996303</c:v>
                      </c:pt>
                      <c:pt idx="1602">
                        <c:v>0.99999922461913404</c:v>
                      </c:pt>
                      <c:pt idx="1603">
                        <c:v>1</c:v>
                      </c:pt>
                      <c:pt idx="1604">
                        <c:v>0.99935602269568802</c:v>
                      </c:pt>
                      <c:pt idx="1605">
                        <c:v>0.99871204539137604</c:v>
                      </c:pt>
                      <c:pt idx="1606">
                        <c:v>0.99697238245141895</c:v>
                      </c:pt>
                      <c:pt idx="1607">
                        <c:v>0.995267920848248</c:v>
                      </c:pt>
                      <c:pt idx="1608">
                        <c:v>0.99315125638023005</c:v>
                      </c:pt>
                      <c:pt idx="1609">
                        <c:v>0.99063248884090604</c:v>
                      </c:pt>
                      <c:pt idx="1610">
                        <c:v>0.98774724602335795</c:v>
                      </c:pt>
                      <c:pt idx="1611">
                        <c:v>0.98452462812605601</c:v>
                      </c:pt>
                      <c:pt idx="1612">
                        <c:v>0.98098447287291002</c:v>
                      </c:pt>
                      <c:pt idx="1613">
                        <c:v>0.97711649999454298</c:v>
                      </c:pt>
                      <c:pt idx="1614">
                        <c:v>0.97290323872552398</c:v>
                      </c:pt>
                      <c:pt idx="1615">
                        <c:v>0.96835608034827003</c:v>
                      </c:pt>
                      <c:pt idx="1616">
                        <c:v>0.963547386562146</c:v>
                      </c:pt>
                      <c:pt idx="1617">
                        <c:v>0.95846859195263701</c:v>
                      </c:pt>
                      <c:pt idx="1618">
                        <c:v>0.95316070898490801</c:v>
                      </c:pt>
                      <c:pt idx="1619">
                        <c:v>0.94765033833164602</c:v>
                      </c:pt>
                      <c:pt idx="1620">
                        <c:v>0.94192482044786696</c:v>
                      </c:pt>
                      <c:pt idx="1621">
                        <c:v>0.93601799330013502</c:v>
                      </c:pt>
                      <c:pt idx="1622">
                        <c:v>0.92988479794944501</c:v>
                      </c:pt>
                      <c:pt idx="1623">
                        <c:v>0.923467660398537</c:v>
                      </c:pt>
                      <c:pt idx="1624">
                        <c:v>0.91695175482893998</c:v>
                      </c:pt>
                      <c:pt idx="1625">
                        <c:v>0.91052953350985499</c:v>
                      </c:pt>
                      <c:pt idx="1626">
                        <c:v>0.90387400457218703</c:v>
                      </c:pt>
                      <c:pt idx="1627">
                        <c:v>0.89661176367727202</c:v>
                      </c:pt>
                      <c:pt idx="1628">
                        <c:v>0.88863067315524003</c:v>
                      </c:pt>
                      <c:pt idx="1629">
                        <c:v>0.88030700352431301</c:v>
                      </c:pt>
                      <c:pt idx="1630">
                        <c:v>0.87211376122245698</c:v>
                      </c:pt>
                      <c:pt idx="1631">
                        <c:v>0.86409900282465202</c:v>
                      </c:pt>
                      <c:pt idx="1632">
                        <c:v>0.85612339825193395</c:v>
                      </c:pt>
                      <c:pt idx="1633">
                        <c:v>0.84780800304089798</c:v>
                      </c:pt>
                      <c:pt idx="1634">
                        <c:v>0.83892563528518205</c:v>
                      </c:pt>
                      <c:pt idx="1635">
                        <c:v>0.82969509867276503</c:v>
                      </c:pt>
                      <c:pt idx="1636">
                        <c:v>0.82046419673832804</c:v>
                      </c:pt>
                      <c:pt idx="1637">
                        <c:v>0.811366405125301</c:v>
                      </c:pt>
                      <c:pt idx="1638">
                        <c:v>0.80238836104709099</c:v>
                      </c:pt>
                      <c:pt idx="1639">
                        <c:v>0.79347585777450502</c:v>
                      </c:pt>
                      <c:pt idx="1640">
                        <c:v>0.78457882863528305</c:v>
                      </c:pt>
                      <c:pt idx="1641">
                        <c:v>0.77571762010002798</c:v>
                      </c:pt>
                      <c:pt idx="1642">
                        <c:v>0.766841019276709</c:v>
                      </c:pt>
                      <c:pt idx="1643">
                        <c:v>0.75798396493259801</c:v>
                      </c:pt>
                      <c:pt idx="1644">
                        <c:v>0.74910059435217402</c:v>
                      </c:pt>
                      <c:pt idx="1645">
                        <c:v>0.74015117750838499</c:v>
                      </c:pt>
                      <c:pt idx="1646">
                        <c:v>0.73116412408517095</c:v>
                      </c:pt>
                      <c:pt idx="1647">
                        <c:v>0.72213458912412698</c:v>
                      </c:pt>
                      <c:pt idx="1648">
                        <c:v>0.71310864001850305</c:v>
                      </c:pt>
                      <c:pt idx="1649">
                        <c:v>0.70413171807774899</c:v>
                      </c:pt>
                      <c:pt idx="1650">
                        <c:v>0.69515796072880398</c:v>
                      </c:pt>
                      <c:pt idx="1651">
                        <c:v>0.68619078175219494</c:v>
                      </c:pt>
                      <c:pt idx="1652">
                        <c:v>0.67710880617349101</c:v>
                      </c:pt>
                      <c:pt idx="1653">
                        <c:v>0.66803296704369697</c:v>
                      </c:pt>
                      <c:pt idx="1654">
                        <c:v>0.65913604186751396</c:v>
                      </c:pt>
                      <c:pt idx="1655">
                        <c:v>0.65029185074190698</c:v>
                      </c:pt>
                      <c:pt idx="1656">
                        <c:v>0.64150725392318697</c:v>
                      </c:pt>
                      <c:pt idx="1657">
                        <c:v>0.63281341885996201</c:v>
                      </c:pt>
                      <c:pt idx="1658">
                        <c:v>0.62424592642801502</c:v>
                      </c:pt>
                      <c:pt idx="1659">
                        <c:v>0.61576026799642203</c:v>
                      </c:pt>
                      <c:pt idx="1660">
                        <c:v>0.607321446111456</c:v>
                      </c:pt>
                      <c:pt idx="1661">
                        <c:v>0.59896709790093705</c:v>
                      </c:pt>
                      <c:pt idx="1662">
                        <c:v>0.590689397284759</c:v>
                      </c:pt>
                      <c:pt idx="1663">
                        <c:v>0.58252727356145795</c:v>
                      </c:pt>
                      <c:pt idx="1664">
                        <c:v>0.57449966272728104</c:v>
                      </c:pt>
                      <c:pt idx="1665">
                        <c:v>0.566527288432086</c:v>
                      </c:pt>
                      <c:pt idx="1666">
                        <c:v>0.55810546408544304</c:v>
                      </c:pt>
                      <c:pt idx="1667">
                        <c:v>0.54893352025362996</c:v>
                      </c:pt>
                      <c:pt idx="1668">
                        <c:v>0.53931634999771305</c:v>
                      </c:pt>
                      <c:pt idx="1669">
                        <c:v>0.52965895089096804</c:v>
                      </c:pt>
                      <c:pt idx="1670">
                        <c:v>0.52034236774571396</c:v>
                      </c:pt>
                      <c:pt idx="1671">
                        <c:v>0.51147787953256696</c:v>
                      </c:pt>
                      <c:pt idx="1672">
                        <c:v>0.50317556964176102</c:v>
                      </c:pt>
                      <c:pt idx="1673">
                        <c:v>0.49526879837957599</c:v>
                      </c:pt>
                      <c:pt idx="1674">
                        <c:v>0.48717639654928102</c:v>
                      </c:pt>
                      <c:pt idx="1675">
                        <c:v>0.47877026248694998</c:v>
                      </c:pt>
                      <c:pt idx="1676">
                        <c:v>0.47049075459781398</c:v>
                      </c:pt>
                      <c:pt idx="1677">
                        <c:v>0.46289834708149102</c:v>
                      </c:pt>
                      <c:pt idx="1678">
                        <c:v>0.45579750471022601</c:v>
                      </c:pt>
                      <c:pt idx="1679">
                        <c:v>0.44868586834619001</c:v>
                      </c:pt>
                      <c:pt idx="1680">
                        <c:v>0.441638399235732</c:v>
                      </c:pt>
                      <c:pt idx="1681">
                        <c:v>0.43453934008212902</c:v>
                      </c:pt>
                      <c:pt idx="1682">
                        <c:v>0.42742053354530801</c:v>
                      </c:pt>
                      <c:pt idx="1683">
                        <c:v>0.420393651727615</c:v>
                      </c:pt>
                      <c:pt idx="1684">
                        <c:v>0.41334910848305301</c:v>
                      </c:pt>
                      <c:pt idx="1685">
                        <c:v>0.40617464393717001</c:v>
                      </c:pt>
                      <c:pt idx="1686">
                        <c:v>0.39910450378385498</c:v>
                      </c:pt>
                      <c:pt idx="1687">
                        <c:v>0.392263680862109</c:v>
                      </c:pt>
                      <c:pt idx="1688">
                        <c:v>0.38556026630904999</c:v>
                      </c:pt>
                      <c:pt idx="1689">
                        <c:v>0.37895325961835602</c:v>
                      </c:pt>
                      <c:pt idx="1690">
                        <c:v>0.37214066397332901</c:v>
                      </c:pt>
                      <c:pt idx="1691">
                        <c:v>0.36512763209070498</c:v>
                      </c:pt>
                      <c:pt idx="1692">
                        <c:v>0.358433538052225</c:v>
                      </c:pt>
                      <c:pt idx="1693">
                        <c:v>0.35207076306443102</c:v>
                      </c:pt>
                      <c:pt idx="1694">
                        <c:v>0.345739676871825</c:v>
                      </c:pt>
                      <c:pt idx="1695">
                        <c:v>0.33949370489536901</c:v>
                      </c:pt>
                      <c:pt idx="1696">
                        <c:v>0.333361105614983</c:v>
                      </c:pt>
                      <c:pt idx="1697">
                        <c:v>0.32732513877080199</c:v>
                      </c:pt>
                      <c:pt idx="1698">
                        <c:v>0.32139751330563998</c:v>
                      </c:pt>
                      <c:pt idx="1699">
                        <c:v>0.31558838044551402</c:v>
                      </c:pt>
                      <c:pt idx="1700">
                        <c:v>0.30988536960739299</c:v>
                      </c:pt>
                      <c:pt idx="1701">
                        <c:v>0.30431291009981198</c:v>
                      </c:pt>
                      <c:pt idx="1702">
                        <c:v>0.29869945958320798</c:v>
                      </c:pt>
                      <c:pt idx="1703">
                        <c:v>0.29321541180606697</c:v>
                      </c:pt>
                      <c:pt idx="1704">
                        <c:v>0.288018429051553</c:v>
                      </c:pt>
                      <c:pt idx="1705">
                        <c:v>0.28301289486424802</c:v>
                      </c:pt>
                      <c:pt idx="1706">
                        <c:v>0.27809455665260602</c:v>
                      </c:pt>
                      <c:pt idx="1707">
                        <c:v>0.27297324634779002</c:v>
                      </c:pt>
                      <c:pt idx="1708">
                        <c:v>0.267540624670009</c:v>
                      </c:pt>
                      <c:pt idx="1709">
                        <c:v>0.26200454397395301</c:v>
                      </c:pt>
                      <c:pt idx="1710">
                        <c:v>0.25668315690251697</c:v>
                      </c:pt>
                      <c:pt idx="1711">
                        <c:v>0.251704837435415</c:v>
                      </c:pt>
                      <c:pt idx="1712">
                        <c:v>0.24705000934051599</c:v>
                      </c:pt>
                      <c:pt idx="1713">
                        <c:v>0.24243413064859401</c:v>
                      </c:pt>
                      <c:pt idx="1714">
                        <c:v>0.23764656581594601</c:v>
                      </c:pt>
                      <c:pt idx="1715">
                        <c:v>0.23278289760689799</c:v>
                      </c:pt>
                      <c:pt idx="1716">
                        <c:v>0.22800909838149899</c:v>
                      </c:pt>
                      <c:pt idx="1717">
                        <c:v>0.22341018054619499</c:v>
                      </c:pt>
                      <c:pt idx="1718">
                        <c:v>0.21902292317518601</c:v>
                      </c:pt>
                      <c:pt idx="1719">
                        <c:v>0.21479519084256901</c:v>
                      </c:pt>
                      <c:pt idx="1720">
                        <c:v>0.21068496091636199</c:v>
                      </c:pt>
                      <c:pt idx="1721">
                        <c:v>0.20669815018139201</c:v>
                      </c:pt>
                      <c:pt idx="1722">
                        <c:v>0.20279856968120799</c:v>
                      </c:pt>
                      <c:pt idx="1723">
                        <c:v>0.198991284429442</c:v>
                      </c:pt>
                      <c:pt idx="1724">
                        <c:v>0.19526744595332199</c:v>
                      </c:pt>
                      <c:pt idx="1725">
                        <c:v>0.19158879098148901</c:v>
                      </c:pt>
                      <c:pt idx="1726">
                        <c:v>0.187988696830481</c:v>
                      </c:pt>
                      <c:pt idx="1727">
                        <c:v>0.18447355063964699</c:v>
                      </c:pt>
                      <c:pt idx="1728">
                        <c:v>0.18101605059676601</c:v>
                      </c:pt>
                      <c:pt idx="1729">
                        <c:v>0.177641402910066</c:v>
                      </c:pt>
                      <c:pt idx="1730">
                        <c:v>0.17436104701413799</c:v>
                      </c:pt>
                      <c:pt idx="1731">
                        <c:v>0.17114734313462199</c:v>
                      </c:pt>
                      <c:pt idx="1732">
                        <c:v>0.16799944359222499</c:v>
                      </c:pt>
                      <c:pt idx="1733">
                        <c:v>0.164906728068894</c:v>
                      </c:pt>
                      <c:pt idx="1734">
                        <c:v>0.16186129224770701</c:v>
                      </c:pt>
                      <c:pt idx="1735">
                        <c:v>0.15887300965808501</c:v>
                      </c:pt>
                      <c:pt idx="1736">
                        <c:v>0.15595782690891899</c:v>
                      </c:pt>
                      <c:pt idx="1737">
                        <c:v>0.153112887086684</c:v>
                      </c:pt>
                      <c:pt idx="1738">
                        <c:v>0.15034476480527201</c:v>
                      </c:pt>
                      <c:pt idx="1739">
                        <c:v>0.14763521060229801</c:v>
                      </c:pt>
                      <c:pt idx="1740">
                        <c:v>0.144961758705515</c:v>
                      </c:pt>
                      <c:pt idx="1741">
                        <c:v>0.142352769172123</c:v>
                      </c:pt>
                      <c:pt idx="1742">
                        <c:v>0.13979200646871201</c:v>
                      </c:pt>
                      <c:pt idx="1743">
                        <c:v>0.137294169974602</c:v>
                      </c:pt>
                      <c:pt idx="1744">
                        <c:v>0.134865766423971</c:v>
                      </c:pt>
                      <c:pt idx="1745">
                        <c:v>0.132515262691241</c:v>
                      </c:pt>
                      <c:pt idx="1746">
                        <c:v>0.13011129522967699</c:v>
                      </c:pt>
                      <c:pt idx="1747">
                        <c:v>0.127468361350736</c:v>
                      </c:pt>
                      <c:pt idx="1748">
                        <c:v>0.12460126599938399</c:v>
                      </c:pt>
                      <c:pt idx="1749">
                        <c:v>0.121706776673454</c:v>
                      </c:pt>
                      <c:pt idx="1750">
                        <c:v>0.118916623487777</c:v>
                      </c:pt>
                      <c:pt idx="1751">
                        <c:v>0.116295970183164</c:v>
                      </c:pt>
                      <c:pt idx="1752">
                        <c:v>0.11391235698753401</c:v>
                      </c:pt>
                      <c:pt idx="1753">
                        <c:v>0.111764169505915</c:v>
                      </c:pt>
                      <c:pt idx="1754">
                        <c:v>0.109680677167504</c:v>
                      </c:pt>
                      <c:pt idx="1755">
                        <c:v>0.107512701196555</c:v>
                      </c:pt>
                      <c:pt idx="1756">
                        <c:v>0.10529167575510601</c:v>
                      </c:pt>
                      <c:pt idx="1757">
                        <c:v>0.10309246685564501</c:v>
                      </c:pt>
                      <c:pt idx="1758">
                        <c:v>0.100989729479075</c:v>
                      </c:pt>
                      <c:pt idx="1759">
                        <c:v>9.8992241491446697E-2</c:v>
                      </c:pt>
                      <c:pt idx="1760">
                        <c:v>9.7176955274375601E-2</c:v>
                      </c:pt>
                      <c:pt idx="1761">
                        <c:v>9.5492460749237104E-2</c:v>
                      </c:pt>
                      <c:pt idx="1762">
                        <c:v>9.3812548050295694E-2</c:v>
                      </c:pt>
                      <c:pt idx="1763">
                        <c:v>9.2123049723211003E-2</c:v>
                      </c:pt>
                      <c:pt idx="1764">
                        <c:v>9.0438765764609505E-2</c:v>
                      </c:pt>
                      <c:pt idx="1765">
                        <c:v>8.8770679038464806E-2</c:v>
                      </c:pt>
                      <c:pt idx="1766">
                        <c:v>8.7122964054597601E-2</c:v>
                      </c:pt>
                      <c:pt idx="1767">
                        <c:v>8.5512651020567002E-2</c:v>
                      </c:pt>
                      <c:pt idx="1768">
                        <c:v>8.3953538872799993E-2</c:v>
                      </c:pt>
                      <c:pt idx="1769">
                        <c:v>8.2440762144031399E-2</c:v>
                      </c:pt>
                      <c:pt idx="1770">
                        <c:v>8.0962330483812101E-2</c:v>
                      </c:pt>
                      <c:pt idx="1771">
                        <c:v>7.9521079116640705E-2</c:v>
                      </c:pt>
                      <c:pt idx="1772">
                        <c:v>7.8102229465942405E-2</c:v>
                      </c:pt>
                      <c:pt idx="1773">
                        <c:v>7.6698163612088505E-2</c:v>
                      </c:pt>
                      <c:pt idx="1774">
                        <c:v>7.5300447821887606E-2</c:v>
                      </c:pt>
                      <c:pt idx="1775">
                        <c:v>7.3911818751340605E-2</c:v>
                      </c:pt>
                      <c:pt idx="1776">
                        <c:v>7.2551936160740904E-2</c:v>
                      </c:pt>
                      <c:pt idx="1777">
                        <c:v>7.1237945472900202E-2</c:v>
                      </c:pt>
                      <c:pt idx="1778">
                        <c:v>6.9954730141703003E-2</c:v>
                      </c:pt>
                      <c:pt idx="1779">
                        <c:v>6.8690911412024699E-2</c:v>
                      </c:pt>
                      <c:pt idx="1780">
                        <c:v>6.7457935334267402E-2</c:v>
                      </c:pt>
                      <c:pt idx="1781">
                        <c:v>6.6251939510463501E-2</c:v>
                      </c:pt>
                      <c:pt idx="1782">
                        <c:v>6.50650376846722E-2</c:v>
                      </c:pt>
                      <c:pt idx="1783">
                        <c:v>6.3920693316463995E-2</c:v>
                      </c:pt>
                      <c:pt idx="1784">
                        <c:v>6.2837581043728996E-2</c:v>
                      </c:pt>
                      <c:pt idx="1785">
                        <c:v>6.1795122813426501E-2</c:v>
                      </c:pt>
                      <c:pt idx="1786">
                        <c:v>6.0807560638373601E-2</c:v>
                      </c:pt>
                      <c:pt idx="1787">
                        <c:v>5.9781260529737E-2</c:v>
                      </c:pt>
                      <c:pt idx="1788">
                        <c:v>5.8632577234285901E-2</c:v>
                      </c:pt>
                      <c:pt idx="1789">
                        <c:v>5.74367830499143E-2</c:v>
                      </c:pt>
                      <c:pt idx="1790">
                        <c:v>5.6282754025176497E-2</c:v>
                      </c:pt>
                      <c:pt idx="1791">
                        <c:v>5.52136148773495E-2</c:v>
                      </c:pt>
                      <c:pt idx="1792">
                        <c:v>5.4233743450690403E-2</c:v>
                      </c:pt>
                      <c:pt idx="1793">
                        <c:v>5.3313267824806103E-2</c:v>
                      </c:pt>
                      <c:pt idx="1794">
                        <c:v>5.2364271943561802E-2</c:v>
                      </c:pt>
                      <c:pt idx="1795">
                        <c:v>5.13721940440314E-2</c:v>
                      </c:pt>
                      <c:pt idx="1796">
                        <c:v>5.0392306712719499E-2</c:v>
                      </c:pt>
                      <c:pt idx="1797">
                        <c:v>4.9444046653536397E-2</c:v>
                      </c:pt>
                      <c:pt idx="1798">
                        <c:v>4.8539332846479898E-2</c:v>
                      </c:pt>
                      <c:pt idx="1799">
                        <c:v>4.7672645100878E-2</c:v>
                      </c:pt>
                      <c:pt idx="1800">
                        <c:v>4.68520575855235E-2</c:v>
                      </c:pt>
                      <c:pt idx="1801">
                        <c:v>4.6069123685015999E-2</c:v>
                      </c:pt>
                      <c:pt idx="1802">
                        <c:v>4.5319438223187E-2</c:v>
                      </c:pt>
                      <c:pt idx="1803">
                        <c:v>4.45990096970987E-2</c:v>
                      </c:pt>
                      <c:pt idx="1804">
                        <c:v>4.3894204607172298E-2</c:v>
                      </c:pt>
                      <c:pt idx="1805">
                        <c:v>4.3213555621329301E-2</c:v>
                      </c:pt>
                      <c:pt idx="1806">
                        <c:v>4.2545591217889603E-2</c:v>
                      </c:pt>
                      <c:pt idx="1807">
                        <c:v>4.1891950599389702E-2</c:v>
                      </c:pt>
                      <c:pt idx="1808">
                        <c:v>4.1160016894710799E-2</c:v>
                      </c:pt>
                      <c:pt idx="1809">
                        <c:v>4.0385039210236201E-2</c:v>
                      </c:pt>
                      <c:pt idx="1810">
                        <c:v>3.97407126800534E-2</c:v>
                      </c:pt>
                      <c:pt idx="1811">
                        <c:v>3.9174057998280103E-2</c:v>
                      </c:pt>
                      <c:pt idx="1812">
                        <c:v>3.8610788676204003E-2</c:v>
                      </c:pt>
                      <c:pt idx="1813">
                        <c:v>3.80821517110164E-2</c:v>
                      </c:pt>
                      <c:pt idx="1814">
                        <c:v>3.7562562741041798E-2</c:v>
                      </c:pt>
                      <c:pt idx="1815">
                        <c:v>3.7041226924112998E-2</c:v>
                      </c:pt>
                      <c:pt idx="1816">
                        <c:v>3.6541696419121902E-2</c:v>
                      </c:pt>
                      <c:pt idx="1817">
                        <c:v>3.60547792830231E-2</c:v>
                      </c:pt>
                      <c:pt idx="1818">
                        <c:v>3.5575942967708801E-2</c:v>
                      </c:pt>
                      <c:pt idx="1819">
                        <c:v>3.5115348411907901E-2</c:v>
                      </c:pt>
                      <c:pt idx="1820">
                        <c:v>3.4668481352479602E-2</c:v>
                      </c:pt>
                      <c:pt idx="1821">
                        <c:v>3.4214984479127603E-2</c:v>
                      </c:pt>
                      <c:pt idx="1822">
                        <c:v>3.3770663884509798E-2</c:v>
                      </c:pt>
                      <c:pt idx="1823">
                        <c:v>3.3343785582385703E-2</c:v>
                      </c:pt>
                      <c:pt idx="1824">
                        <c:v>3.2921424705228498E-2</c:v>
                      </c:pt>
                      <c:pt idx="1825">
                        <c:v>3.2527136101629099E-2</c:v>
                      </c:pt>
                      <c:pt idx="1826">
                        <c:v>3.21240758902816E-2</c:v>
                      </c:pt>
                      <c:pt idx="1827">
                        <c:v>3.1620695546015098E-2</c:v>
                      </c:pt>
                      <c:pt idx="1828">
                        <c:v>3.1008282129225399E-2</c:v>
                      </c:pt>
                      <c:pt idx="1829">
                        <c:v>3.0372770824343701E-2</c:v>
                      </c:pt>
                      <c:pt idx="1830">
                        <c:v>2.97758109905506E-2</c:v>
                      </c:pt>
                      <c:pt idx="1831">
                        <c:v>2.9221430479366799E-2</c:v>
                      </c:pt>
                      <c:pt idx="1832">
                        <c:v>2.87365731472836E-2</c:v>
                      </c:pt>
                      <c:pt idx="1833">
                        <c:v>2.8328346227194601E-2</c:v>
                      </c:pt>
                      <c:pt idx="1834">
                        <c:v>2.7925821296197199E-2</c:v>
                      </c:pt>
                      <c:pt idx="1835">
                        <c:v>2.7498038212845001E-2</c:v>
                      </c:pt>
                      <c:pt idx="1836">
                        <c:v>2.70670868291072E-2</c:v>
                      </c:pt>
                      <c:pt idx="1837">
                        <c:v>2.66395862864897E-2</c:v>
                      </c:pt>
                      <c:pt idx="1838">
                        <c:v>2.62317105448082E-2</c:v>
                      </c:pt>
                      <c:pt idx="1839">
                        <c:v>2.5871312527386399E-2</c:v>
                      </c:pt>
                      <c:pt idx="1840">
                        <c:v>2.5558821030469699E-2</c:v>
                      </c:pt>
                      <c:pt idx="1841">
                        <c:v>2.5304148464953002E-2</c:v>
                      </c:pt>
                      <c:pt idx="1842">
                        <c:v>2.5075692448044699E-2</c:v>
                      </c:pt>
                      <c:pt idx="1843">
                        <c:v>2.4836577523941999E-2</c:v>
                      </c:pt>
                      <c:pt idx="1844">
                        <c:v>2.45856569694958E-2</c:v>
                      </c:pt>
                      <c:pt idx="1845">
                        <c:v>2.4314655734965E-2</c:v>
                      </c:pt>
                      <c:pt idx="1846">
                        <c:v>2.4052695193520102E-2</c:v>
                      </c:pt>
                      <c:pt idx="1847">
                        <c:v>2.38030271576898E-2</c:v>
                      </c:pt>
                      <c:pt idx="1848">
                        <c:v>2.3553388278680299E-2</c:v>
                      </c:pt>
                      <c:pt idx="1849">
                        <c:v>2.3315356272178699E-2</c:v>
                      </c:pt>
                      <c:pt idx="1850">
                        <c:v>2.30870485425183E-2</c:v>
                      </c:pt>
                      <c:pt idx="1851">
                        <c:v>2.28689277248714E-2</c:v>
                      </c:pt>
                      <c:pt idx="1852">
                        <c:v>2.26479273735577E-2</c:v>
                      </c:pt>
                      <c:pt idx="1853">
                        <c:v>2.2427464022702098E-2</c:v>
                      </c:pt>
                      <c:pt idx="1854">
                        <c:v>2.2205122628872101E-2</c:v>
                      </c:pt>
                      <c:pt idx="1855">
                        <c:v>2.1971515880105898E-2</c:v>
                      </c:pt>
                      <c:pt idx="1856">
                        <c:v>2.1740078148378798E-2</c:v>
                      </c:pt>
                      <c:pt idx="1857">
                        <c:v>2.1512784308050099E-2</c:v>
                      </c:pt>
                      <c:pt idx="1858">
                        <c:v>2.1291745212422299E-2</c:v>
                      </c:pt>
                      <c:pt idx="1859">
                        <c:v>2.10732425463428E-2</c:v>
                      </c:pt>
                      <c:pt idx="1860">
                        <c:v>2.08650502895011E-2</c:v>
                      </c:pt>
                      <c:pt idx="1861">
                        <c:v>2.06743709279609E-2</c:v>
                      </c:pt>
                      <c:pt idx="1862">
                        <c:v>2.0484347000341099E-2</c:v>
                      </c:pt>
                      <c:pt idx="1863">
                        <c:v>2.0289571096060399E-2</c:v>
                      </c:pt>
                      <c:pt idx="1864">
                        <c:v>2.0101645950296201E-2</c:v>
                      </c:pt>
                      <c:pt idx="1865">
                        <c:v>1.9942575292783302E-2</c:v>
                      </c:pt>
                      <c:pt idx="1866">
                        <c:v>1.9830810254916099E-2</c:v>
                      </c:pt>
                      <c:pt idx="1867">
                        <c:v>1.9686568473601701E-2</c:v>
                      </c:pt>
                      <c:pt idx="1868">
                        <c:v>1.9450062508728602E-2</c:v>
                      </c:pt>
                      <c:pt idx="1869">
                        <c:v>1.9160150864436801E-2</c:v>
                      </c:pt>
                      <c:pt idx="1870">
                        <c:v>1.88852785999696E-2</c:v>
                      </c:pt>
                      <c:pt idx="1871">
                        <c:v>1.86596509190857E-2</c:v>
                      </c:pt>
                      <c:pt idx="1872">
                        <c:v>1.8477524422525201E-2</c:v>
                      </c:pt>
                      <c:pt idx="1873">
                        <c:v>1.8322876829545299E-2</c:v>
                      </c:pt>
                      <c:pt idx="1874">
                        <c:v>1.8123335225868099E-2</c:v>
                      </c:pt>
                      <c:pt idx="1875">
                        <c:v>1.7874389819066201E-2</c:v>
                      </c:pt>
                      <c:pt idx="1876">
                        <c:v>1.76274860302847E-2</c:v>
                      </c:pt>
                      <c:pt idx="1877">
                        <c:v>1.73941307667143E-2</c:v>
                      </c:pt>
                      <c:pt idx="1878">
                        <c:v>1.71814814363077E-2</c:v>
                      </c:pt>
                      <c:pt idx="1879">
                        <c:v>1.6999783457707699E-2</c:v>
                      </c:pt>
                      <c:pt idx="1880">
                        <c:v>1.6835155138467998E-2</c:v>
                      </c:pt>
                      <c:pt idx="1881">
                        <c:v>1.6679632048935598E-2</c:v>
                      </c:pt>
                      <c:pt idx="1882">
                        <c:v>1.65471284889156E-2</c:v>
                      </c:pt>
                      <c:pt idx="1883">
                        <c:v>1.6430572626827102E-2</c:v>
                      </c:pt>
                      <c:pt idx="1884">
                        <c:v>1.63132907582649E-2</c:v>
                      </c:pt>
                      <c:pt idx="1885">
                        <c:v>1.6215506299571102E-2</c:v>
                      </c:pt>
                      <c:pt idx="1886">
                        <c:v>1.61213408181839E-2</c:v>
                      </c:pt>
                      <c:pt idx="1887">
                        <c:v>1.6012563781251599E-2</c:v>
                      </c:pt>
                      <c:pt idx="1888">
                        <c:v>1.5930800635714299E-2</c:v>
                      </c:pt>
                      <c:pt idx="1889">
                        <c:v>1.5877972951188798E-2</c:v>
                      </c:pt>
                      <c:pt idx="1890">
                        <c:v>1.58175816189964E-2</c:v>
                      </c:pt>
                      <c:pt idx="1891">
                        <c:v>1.57584133737203E-2</c:v>
                      </c:pt>
                      <c:pt idx="1892">
                        <c:v>1.5709653989646799E-2</c:v>
                      </c:pt>
                      <c:pt idx="1893">
                        <c:v>1.5664581083030801E-2</c:v>
                      </c:pt>
                      <c:pt idx="1894">
                        <c:v>1.5621039018959001E-2</c:v>
                      </c:pt>
                      <c:pt idx="1895">
                        <c:v>1.55787566741247E-2</c:v>
                      </c:pt>
                      <c:pt idx="1896">
                        <c:v>1.5528300483122001E-2</c:v>
                      </c:pt>
                      <c:pt idx="1897">
                        <c:v>1.54804486841181E-2</c:v>
                      </c:pt>
                      <c:pt idx="1898">
                        <c:v>1.54446980422265E-2</c:v>
                      </c:pt>
                      <c:pt idx="1899">
                        <c:v>1.5397791798838E-2</c:v>
                      </c:pt>
                      <c:pt idx="1900">
                        <c:v>1.53480921352992E-2</c:v>
                      </c:pt>
                      <c:pt idx="1901">
                        <c:v>1.5302512080172101E-2</c:v>
                      </c:pt>
                      <c:pt idx="1902">
                        <c:v>1.52514975798268E-2</c:v>
                      </c:pt>
                      <c:pt idx="1903">
                        <c:v>1.52075142303066E-2</c:v>
                      </c:pt>
                      <c:pt idx="1904">
                        <c:v>1.5160367896761701E-2</c:v>
                      </c:pt>
                      <c:pt idx="1905">
                        <c:v>1.5113105647997199E-2</c:v>
                      </c:pt>
                      <c:pt idx="1906">
                        <c:v>1.5073693302352101E-2</c:v>
                      </c:pt>
                      <c:pt idx="1907">
                        <c:v>1.49534146752933E-2</c:v>
                      </c:pt>
                      <c:pt idx="1908">
                        <c:v>1.47473639650718E-2</c:v>
                      </c:pt>
                      <c:pt idx="1909">
                        <c:v>1.44928414889704E-2</c:v>
                      </c:pt>
                      <c:pt idx="1910">
                        <c:v>1.42299192954519E-2</c:v>
                      </c:pt>
                      <c:pt idx="1911">
                        <c:v>1.40163602082889E-2</c:v>
                      </c:pt>
                      <c:pt idx="1912">
                        <c:v>1.38423014883799E-2</c:v>
                      </c:pt>
                      <c:pt idx="1913">
                        <c:v>1.3717958552866699E-2</c:v>
                      </c:pt>
                      <c:pt idx="1914">
                        <c:v>1.36429295174451E-2</c:v>
                      </c:pt>
                      <c:pt idx="1915">
                        <c:v>1.35439540181317E-2</c:v>
                      </c:pt>
                      <c:pt idx="1916">
                        <c:v>1.3389228731731E-2</c:v>
                      </c:pt>
                      <c:pt idx="1917">
                        <c:v>1.32216518492408E-2</c:v>
                      </c:pt>
                      <c:pt idx="1918">
                        <c:v>1.3075235871698201E-2</c:v>
                      </c:pt>
                      <c:pt idx="1919">
                        <c:v>1.29711218397075E-2</c:v>
                      </c:pt>
                      <c:pt idx="1920">
                        <c:v>1.29049106168923E-2</c:v>
                      </c:pt>
                      <c:pt idx="1921">
                        <c:v>1.28680524494996E-2</c:v>
                      </c:pt>
                      <c:pt idx="1922">
                        <c:v>1.28439226454526E-2</c:v>
                      </c:pt>
                      <c:pt idx="1923">
                        <c:v>1.28010465622141E-2</c:v>
                      </c:pt>
                      <c:pt idx="1924">
                        <c:v>1.27472201741715E-2</c:v>
                      </c:pt>
                      <c:pt idx="1925">
                        <c:v>1.2688755867576699E-2</c:v>
                      </c:pt>
                      <c:pt idx="1926">
                        <c:v>1.26330257775919E-2</c:v>
                      </c:pt>
                      <c:pt idx="1927">
                        <c:v>1.25877676258271E-2</c:v>
                      </c:pt>
                      <c:pt idx="1928">
                        <c:v>1.25330898955086E-2</c:v>
                      </c:pt>
                      <c:pt idx="1929">
                        <c:v>1.24887993042113E-2</c:v>
                      </c:pt>
                      <c:pt idx="1930">
                        <c:v>1.2448756715689799E-2</c:v>
                      </c:pt>
                      <c:pt idx="1931">
                        <c:v>1.24026599750759E-2</c:v>
                      </c:pt>
                      <c:pt idx="1932">
                        <c:v>1.23777615682955E-2</c:v>
                      </c:pt>
                      <c:pt idx="1933">
                        <c:v>1.23475572465492E-2</c:v>
                      </c:pt>
                      <c:pt idx="1934">
                        <c:v>1.2298157281451E-2</c:v>
                      </c:pt>
                      <c:pt idx="1935">
                        <c:v>1.2258576475339801E-2</c:v>
                      </c:pt>
                      <c:pt idx="1936">
                        <c:v>1.22183172194411E-2</c:v>
                      </c:pt>
                      <c:pt idx="1937">
                        <c:v>1.2177484436538899E-2</c:v>
                      </c:pt>
                      <c:pt idx="1938">
                        <c:v>1.2138135127425899E-2</c:v>
                      </c:pt>
                      <c:pt idx="1939">
                        <c:v>1.2106538229258499E-2</c:v>
                      </c:pt>
                      <c:pt idx="1940">
                        <c:v>1.2081002279148699E-2</c:v>
                      </c:pt>
                      <c:pt idx="1941">
                        <c:v>1.20303436607191E-2</c:v>
                      </c:pt>
                      <c:pt idx="1942">
                        <c:v>1.1994519849507701E-2</c:v>
                      </c:pt>
                      <c:pt idx="1943">
                        <c:v>1.19889280194602E-2</c:v>
                      </c:pt>
                      <c:pt idx="1944">
                        <c:v>1.19749769987951E-2</c:v>
                      </c:pt>
                      <c:pt idx="1945">
                        <c:v>1.1957837451553901E-2</c:v>
                      </c:pt>
                      <c:pt idx="1946">
                        <c:v>1.1948590822977801E-2</c:v>
                      </c:pt>
                      <c:pt idx="1947">
                        <c:v>1.19393441944016E-2</c:v>
                      </c:pt>
                      <c:pt idx="1948">
                        <c:v>1.19049853303002E-2</c:v>
                      </c:pt>
                      <c:pt idx="1949">
                        <c:v>1.17767388467613E-2</c:v>
                      </c:pt>
                      <c:pt idx="1950">
                        <c:v>1.16462066213288E-2</c:v>
                      </c:pt>
                      <c:pt idx="1951">
                        <c:v>1.15418190502654E-2</c:v>
                      </c:pt>
                      <c:pt idx="1952">
                        <c:v>1.14761175775783E-2</c:v>
                      </c:pt>
                      <c:pt idx="1953">
                        <c:v>1.14529132834334E-2</c:v>
                      </c:pt>
                      <c:pt idx="1954">
                        <c:v>1.1394912102226099E-2</c:v>
                      </c:pt>
                      <c:pt idx="1955">
                        <c:v>1.1291026851034299E-2</c:v>
                      </c:pt>
                      <c:pt idx="1956">
                        <c:v>1.11780223767715E-2</c:v>
                      </c:pt>
                      <c:pt idx="1957">
                        <c:v>1.1067957495130201E-2</c:v>
                      </c:pt>
                      <c:pt idx="1958">
                        <c:v>1.0981070478593299E-2</c:v>
                      </c:pt>
                      <c:pt idx="1959">
                        <c:v>1.09122762539927E-2</c:v>
                      </c:pt>
                      <c:pt idx="1960">
                        <c:v>1.08570496004038E-2</c:v>
                      </c:pt>
                      <c:pt idx="1961">
                        <c:v>1.08064276417267E-2</c:v>
                      </c:pt>
                      <c:pt idx="1962">
                        <c:v>1.0770535686288E-2</c:v>
                      </c:pt>
                      <c:pt idx="1963">
                        <c:v>1.07495625435948E-2</c:v>
                      </c:pt>
                      <c:pt idx="1964">
                        <c:v>1.0738011687532099E-2</c:v>
                      </c:pt>
                      <c:pt idx="1965">
                        <c:v>1.07292999528334E-2</c:v>
                      </c:pt>
                      <c:pt idx="1966">
                        <c:v>1.0714414950754999E-2</c:v>
                      </c:pt>
                      <c:pt idx="1967">
                        <c:v>1.07146648706802E-2</c:v>
                      </c:pt>
                      <c:pt idx="1968">
                        <c:v>1.07288006230962E-2</c:v>
                      </c:pt>
                      <c:pt idx="1969">
                        <c:v>1.0742180073549599E-2</c:v>
                      </c:pt>
                      <c:pt idx="1970">
                        <c:v>1.07483040753199E-2</c:v>
                      </c:pt>
                      <c:pt idx="1971">
                        <c:v>1.0758023276120901E-2</c:v>
                      </c:pt>
                      <c:pt idx="1972">
                        <c:v>1.0769983947174501E-2</c:v>
                      </c:pt>
                      <c:pt idx="1973">
                        <c:v>1.07865853520458E-2</c:v>
                      </c:pt>
                      <c:pt idx="1974">
                        <c:v>1.08098632281865E-2</c:v>
                      </c:pt>
                      <c:pt idx="1975">
                        <c:v>1.08284113854709E-2</c:v>
                      </c:pt>
                      <c:pt idx="1976">
                        <c:v>1.08389668517457E-2</c:v>
                      </c:pt>
                      <c:pt idx="1977">
                        <c:v>1.08506653569613E-2</c:v>
                      </c:pt>
                      <c:pt idx="1978">
                        <c:v>1.0862996071982701E-2</c:v>
                      </c:pt>
                      <c:pt idx="1979">
                        <c:v>1.0882501634684899E-2</c:v>
                      </c:pt>
                      <c:pt idx="1980">
                        <c:v>1.09048010744937E-2</c:v>
                      </c:pt>
                      <c:pt idx="1981">
                        <c:v>1.09115783558624E-2</c:v>
                      </c:pt>
                      <c:pt idx="1982">
                        <c:v>1.0931021578276001E-2</c:v>
                      </c:pt>
                      <c:pt idx="1983">
                        <c:v>1.0940327773977E-2</c:v>
                      </c:pt>
                      <c:pt idx="1984">
                        <c:v>1.09412673793672E-2</c:v>
                      </c:pt>
                      <c:pt idx="1985">
                        <c:v>1.0947496541822499E-2</c:v>
                      </c:pt>
                      <c:pt idx="1986">
                        <c:v>1.0947070269023499E-2</c:v>
                      </c:pt>
                      <c:pt idx="1987">
                        <c:v>1.08767381397678E-2</c:v>
                      </c:pt>
                      <c:pt idx="1988">
                        <c:v>1.0806406010512099E-2</c:v>
                      </c:pt>
                      <c:pt idx="1989">
                        <c:v>1.06155129523865E-2</c:v>
                      </c:pt>
                      <c:pt idx="1990">
                        <c:v>1.0442745684462299E-2</c:v>
                      </c:pt>
                      <c:pt idx="1991">
                        <c:v>1.02907388449453E-2</c:v>
                      </c:pt>
                      <c:pt idx="1992">
                        <c:v>1.01651407757647E-2</c:v>
                      </c:pt>
                      <c:pt idx="1993">
                        <c:v>1.0087756134865801E-2</c:v>
                      </c:pt>
                      <c:pt idx="1994">
                        <c:v>1.0059159805815201E-2</c:v>
                      </c:pt>
                      <c:pt idx="1995">
                        <c:v>1.00173147531037E-2</c:v>
                      </c:pt>
                      <c:pt idx="1996">
                        <c:v>9.9445816838972297E-3</c:v>
                      </c:pt>
                      <c:pt idx="1997">
                        <c:v>9.8581129737928697E-3</c:v>
                      </c:pt>
                      <c:pt idx="1998">
                        <c:v>9.7679280790354799E-3</c:v>
                      </c:pt>
                      <c:pt idx="1999">
                        <c:v>9.7031679499526603E-3</c:v>
                      </c:pt>
                      <c:pt idx="2000">
                        <c:v>9.6826127653959707E-3</c:v>
                      </c:pt>
                      <c:pt idx="2001">
                        <c:v>9.6904633272907603E-3</c:v>
                      </c:pt>
                      <c:pt idx="2002">
                        <c:v>9.6902422721585196E-3</c:v>
                      </c:pt>
                      <c:pt idx="2003">
                        <c:v>9.6882651104988008E-3</c:v>
                      </c:pt>
                      <c:pt idx="2004">
                        <c:v>9.6830280921263497E-3</c:v>
                      </c:pt>
                      <c:pt idx="2005">
                        <c:v>9.6777910737539004E-3</c:v>
                      </c:pt>
                      <c:pt idx="2006">
                        <c:v>9.6728895868327999E-3</c:v>
                      </c:pt>
                      <c:pt idx="2007">
                        <c:v>9.6704978248563604E-3</c:v>
                      </c:pt>
                      <c:pt idx="2008">
                        <c:v>9.6694447588640698E-3</c:v>
                      </c:pt>
                      <c:pt idx="2009">
                        <c:v>9.6686892355743997E-3</c:v>
                      </c:pt>
                      <c:pt idx="2010">
                        <c:v>9.6673022022342597E-3</c:v>
                      </c:pt>
                      <c:pt idx="2011">
                        <c:v>9.6659151688941302E-3</c:v>
                      </c:pt>
                      <c:pt idx="2012">
                        <c:v>9.6638033582045306E-3</c:v>
                      </c:pt>
                      <c:pt idx="2013">
                        <c:v>9.6608982936608103E-3</c:v>
                      </c:pt>
                      <c:pt idx="2014">
                        <c:v>9.6557710853577491E-3</c:v>
                      </c:pt>
                      <c:pt idx="2015">
                        <c:v>9.6506438770546897E-3</c:v>
                      </c:pt>
                      <c:pt idx="2016">
                        <c:v>9.6322808860263096E-3</c:v>
                      </c:pt>
                      <c:pt idx="2017">
                        <c:v>9.6152371339316093E-3</c:v>
                      </c:pt>
                      <c:pt idx="2018">
                        <c:v>9.6004285365944107E-3</c:v>
                      </c:pt>
                      <c:pt idx="2019">
                        <c:v>9.5891007157031995E-3</c:v>
                      </c:pt>
                      <c:pt idx="2020">
                        <c:v>9.5831847319992093E-3</c:v>
                      </c:pt>
                      <c:pt idx="2021">
                        <c:v>9.5738886974771308E-3</c:v>
                      </c:pt>
                      <c:pt idx="2022">
                        <c:v>9.5729079530628303E-3</c:v>
                      </c:pt>
                      <c:pt idx="2023">
                        <c:v>9.5726431495915705E-3</c:v>
                      </c:pt>
                      <c:pt idx="2024">
                        <c:v>9.5778896213367607E-3</c:v>
                      </c:pt>
                      <c:pt idx="2025">
                        <c:v>9.5864199159456393E-3</c:v>
                      </c:pt>
                      <c:pt idx="2026">
                        <c:v>9.60970561584879E-3</c:v>
                      </c:pt>
                      <c:pt idx="2027">
                        <c:v>9.6036354803138001E-3</c:v>
                      </c:pt>
                      <c:pt idx="2028">
                        <c:v>9.5975653447787999E-3</c:v>
                      </c:pt>
                      <c:pt idx="2029">
                        <c:v>9.5662316500463793E-3</c:v>
                      </c:pt>
                      <c:pt idx="2030">
                        <c:v>9.4615507310369905E-3</c:v>
                      </c:pt>
                      <c:pt idx="2031">
                        <c:v>9.3695828142993792E-3</c:v>
                      </c:pt>
                      <c:pt idx="2032">
                        <c:v>9.3149675114149698E-3</c:v>
                      </c:pt>
                      <c:pt idx="2033">
                        <c:v>9.2956601947862608E-3</c:v>
                      </c:pt>
                      <c:pt idx="2034">
                        <c:v>9.2763528781575708E-3</c:v>
                      </c:pt>
                      <c:pt idx="2035">
                        <c:v>9.2400265342010707E-3</c:v>
                      </c:pt>
                      <c:pt idx="2036">
                        <c:v>9.1616759353977707E-3</c:v>
                      </c:pt>
                      <c:pt idx="2037">
                        <c:v>9.0850665205879193E-3</c:v>
                      </c:pt>
                      <c:pt idx="2038">
                        <c:v>9.0262184940404291E-3</c:v>
                      </c:pt>
                      <c:pt idx="2039">
                        <c:v>8.9753959396839198E-3</c:v>
                      </c:pt>
                      <c:pt idx="2040">
                        <c:v>8.9359074680168699E-3</c:v>
                      </c:pt>
                      <c:pt idx="2041">
                        <c:v>8.9212955449578107E-3</c:v>
                      </c:pt>
                      <c:pt idx="2042">
                        <c:v>8.9055111446431495E-3</c:v>
                      </c:pt>
                      <c:pt idx="2043">
                        <c:v>8.8956398403690507E-3</c:v>
                      </c:pt>
                      <c:pt idx="2044">
                        <c:v>8.9101639218833999E-3</c:v>
                      </c:pt>
                      <c:pt idx="2045">
                        <c:v>8.91861781413434E-3</c:v>
                      </c:pt>
                      <c:pt idx="2046">
                        <c:v>8.9163095630733595E-3</c:v>
                      </c:pt>
                      <c:pt idx="2047">
                        <c:v>8.9333678560407897E-3</c:v>
                      </c:pt>
                      <c:pt idx="2048">
                        <c:v>8.9557417921321599E-3</c:v>
                      </c:pt>
                      <c:pt idx="2049">
                        <c:v>8.9733553574952805E-3</c:v>
                      </c:pt>
                      <c:pt idx="2050">
                        <c:v>8.9976899012940703E-3</c:v>
                      </c:pt>
                      <c:pt idx="2051">
                        <c:v>9.0185586845935792E-3</c:v>
                      </c:pt>
                      <c:pt idx="2052">
                        <c:v>9.0490275018231293E-3</c:v>
                      </c:pt>
                      <c:pt idx="2053">
                        <c:v>9.0823502730160606E-3</c:v>
                      </c:pt>
                      <c:pt idx="2054">
                        <c:v>9.1055254979956705E-3</c:v>
                      </c:pt>
                      <c:pt idx="2055">
                        <c:v>9.1346126222119593E-3</c:v>
                      </c:pt>
                      <c:pt idx="2056">
                        <c:v>9.1535965024457499E-3</c:v>
                      </c:pt>
                      <c:pt idx="2057">
                        <c:v>9.1702113609535493E-3</c:v>
                      </c:pt>
                      <c:pt idx="2058">
                        <c:v>9.1990015754794992E-3</c:v>
                      </c:pt>
                      <c:pt idx="2059">
                        <c:v>9.2183839210000108E-3</c:v>
                      </c:pt>
                      <c:pt idx="2060">
                        <c:v>9.2370914674080404E-3</c:v>
                      </c:pt>
                      <c:pt idx="2061">
                        <c:v>9.2619803632700698E-3</c:v>
                      </c:pt>
                      <c:pt idx="2062">
                        <c:v>9.2800303359320997E-3</c:v>
                      </c:pt>
                      <c:pt idx="2063">
                        <c:v>9.2928404355406592E-3</c:v>
                      </c:pt>
                      <c:pt idx="2064">
                        <c:v>9.3115220550189504E-3</c:v>
                      </c:pt>
                      <c:pt idx="2065">
                        <c:v>9.3235985086423303E-3</c:v>
                      </c:pt>
                      <c:pt idx="2066">
                        <c:v>9.3096279147981097E-3</c:v>
                      </c:pt>
                      <c:pt idx="2067">
                        <c:v>9.2956573209538994E-3</c:v>
                      </c:pt>
                      <c:pt idx="2068">
                        <c:v>9.2598215697581292E-3</c:v>
                      </c:pt>
                      <c:pt idx="2069">
                        <c:v>9.0874648557558099E-3</c:v>
                      </c:pt>
                      <c:pt idx="2070">
                        <c:v>8.9072030570629505E-3</c:v>
                      </c:pt>
                      <c:pt idx="2071">
                        <c:v>8.7620924009135792E-3</c:v>
                      </c:pt>
                      <c:pt idx="2072">
                        <c:v>8.65325384408565E-3</c:v>
                      </c:pt>
                      <c:pt idx="2073">
                        <c:v>8.5731723451507105E-3</c:v>
                      </c:pt>
                      <c:pt idx="2074">
                        <c:v>8.5619889745721395E-3</c:v>
                      </c:pt>
                      <c:pt idx="2075">
                        <c:v>8.5472295514327605E-3</c:v>
                      </c:pt>
                      <c:pt idx="2076">
                        <c:v>8.4806453243716703E-3</c:v>
                      </c:pt>
                      <c:pt idx="2077">
                        <c:v>8.4126788053256706E-3</c:v>
                      </c:pt>
                      <c:pt idx="2078">
                        <c:v>8.3503641380142501E-3</c:v>
                      </c:pt>
                      <c:pt idx="2079">
                        <c:v>8.2966718974741404E-3</c:v>
                      </c:pt>
                      <c:pt idx="2080">
                        <c:v>8.2614467125660101E-3</c:v>
                      </c:pt>
                      <c:pt idx="2081">
                        <c:v>8.2544600775010107E-3</c:v>
                      </c:pt>
                      <c:pt idx="2082">
                        <c:v>8.2940012214439505E-3</c:v>
                      </c:pt>
                      <c:pt idx="2083">
                        <c:v>8.3500856126370801E-3</c:v>
                      </c:pt>
                      <c:pt idx="2084">
                        <c:v>8.3905176919906108E-3</c:v>
                      </c:pt>
                      <c:pt idx="2085">
                        <c:v>8.4113370845754695E-3</c:v>
                      </c:pt>
                      <c:pt idx="2086">
                        <c:v>8.4205003818442793E-3</c:v>
                      </c:pt>
                      <c:pt idx="2087">
                        <c:v>8.42807110735295E-3</c:v>
                      </c:pt>
                      <c:pt idx="2088">
                        <c:v>8.42877164346938E-3</c:v>
                      </c:pt>
                      <c:pt idx="2089">
                        <c:v>8.4361325187988501E-3</c:v>
                      </c:pt>
                      <c:pt idx="2090">
                        <c:v>8.4367323703536095E-3</c:v>
                      </c:pt>
                      <c:pt idx="2091">
                        <c:v>8.4394295085517303E-3</c:v>
                      </c:pt>
                      <c:pt idx="2092">
                        <c:v>8.4490571540024092E-3</c:v>
                      </c:pt>
                      <c:pt idx="2093">
                        <c:v>8.4513603363405403E-3</c:v>
                      </c:pt>
                      <c:pt idx="2094">
                        <c:v>8.4466015195299293E-3</c:v>
                      </c:pt>
                      <c:pt idx="2095">
                        <c:v>8.44184270271932E-3</c:v>
                      </c:pt>
                      <c:pt idx="2096">
                        <c:v>8.4345028208802596E-3</c:v>
                      </c:pt>
                      <c:pt idx="2097">
                        <c:v>8.4184106934459806E-3</c:v>
                      </c:pt>
                      <c:pt idx="2098">
                        <c:v>8.4111156774588098E-3</c:v>
                      </c:pt>
                      <c:pt idx="2099">
                        <c:v>8.4018197457217201E-3</c:v>
                      </c:pt>
                      <c:pt idx="2100">
                        <c:v>8.3903243370142596E-3</c:v>
                      </c:pt>
                      <c:pt idx="2101">
                        <c:v>8.3846954534293906E-3</c:v>
                      </c:pt>
                      <c:pt idx="2102">
                        <c:v>8.3714590020983505E-3</c:v>
                      </c:pt>
                      <c:pt idx="2103">
                        <c:v>8.3637329743062108E-3</c:v>
                      </c:pt>
                      <c:pt idx="2104">
                        <c:v>8.3688562895575195E-3</c:v>
                      </c:pt>
                      <c:pt idx="2105">
                        <c:v>8.3731858061638492E-3</c:v>
                      </c:pt>
                      <c:pt idx="2106">
                        <c:v>8.3883042894296999E-3</c:v>
                      </c:pt>
                      <c:pt idx="2107">
                        <c:v>8.3936065775748001E-3</c:v>
                      </c:pt>
                      <c:pt idx="2108">
                        <c:v>8.3748751452389393E-3</c:v>
                      </c:pt>
                      <c:pt idx="2109">
                        <c:v>8.3561437129030698E-3</c:v>
                      </c:pt>
                      <c:pt idx="2110">
                        <c:v>8.2375759196773295E-3</c:v>
                      </c:pt>
                      <c:pt idx="2111">
                        <c:v>8.1363494423798508E-3</c:v>
                      </c:pt>
                      <c:pt idx="2112">
                        <c:v>8.0692841182873395E-3</c:v>
                      </c:pt>
                      <c:pt idx="2113">
                        <c:v>8.0411434760668393E-3</c:v>
                      </c:pt>
                      <c:pt idx="2114">
                        <c:v>8.0280695395195008E-3</c:v>
                      </c:pt>
                      <c:pt idx="2115">
                        <c:v>7.9663830544011004E-3</c:v>
                      </c:pt>
                      <c:pt idx="2116">
                        <c:v>7.8786370335973098E-3</c:v>
                      </c:pt>
                      <c:pt idx="2117">
                        <c:v>7.7899187315476504E-3</c:v>
                      </c:pt>
                      <c:pt idx="2118">
                        <c:v>7.7186548297062301E-3</c:v>
                      </c:pt>
                      <c:pt idx="2119">
                        <c:v>7.6666556420419904E-3</c:v>
                      </c:pt>
                      <c:pt idx="2120">
                        <c:v>7.6196232170110201E-3</c:v>
                      </c:pt>
                      <c:pt idx="2121">
                        <c:v>7.5928396095474599E-3</c:v>
                      </c:pt>
                      <c:pt idx="2122">
                        <c:v>7.5772207537146002E-3</c:v>
                      </c:pt>
                      <c:pt idx="2123">
                        <c:v>7.5755064437814101E-3</c:v>
                      </c:pt>
                      <c:pt idx="2124">
                        <c:v>7.5815239200454397E-3</c:v>
                      </c:pt>
                      <c:pt idx="2125">
                        <c:v>7.6011634647029898E-3</c:v>
                      </c:pt>
                      <c:pt idx="2126">
                        <c:v>7.6239558657618797E-3</c:v>
                      </c:pt>
                      <c:pt idx="2127">
                        <c:v>7.6373383269639598E-3</c:v>
                      </c:pt>
                      <c:pt idx="2128">
                        <c:v>7.6610123783178502E-3</c:v>
                      </c:pt>
                      <c:pt idx="2129">
                        <c:v>7.6898494170587603E-3</c:v>
                      </c:pt>
                      <c:pt idx="2130">
                        <c:v>7.7158404548864096E-3</c:v>
                      </c:pt>
                      <c:pt idx="2131">
                        <c:v>7.7545739767136499E-3</c:v>
                      </c:pt>
                      <c:pt idx="2132">
                        <c:v>7.8064597628384599E-3</c:v>
                      </c:pt>
                      <c:pt idx="2133">
                        <c:v>7.8591607663825707E-3</c:v>
                      </c:pt>
                      <c:pt idx="2134">
                        <c:v>7.9076159394036397E-3</c:v>
                      </c:pt>
                      <c:pt idx="2135">
                        <c:v>7.95209381740156E-3</c:v>
                      </c:pt>
                      <c:pt idx="2136">
                        <c:v>7.9953802001370804E-3</c:v>
                      </c:pt>
                      <c:pt idx="2137">
                        <c:v>8.03044764749139E-3</c:v>
                      </c:pt>
                      <c:pt idx="2138">
                        <c:v>8.0703399624321298E-3</c:v>
                      </c:pt>
                      <c:pt idx="2139">
                        <c:v>8.1095752389478901E-3</c:v>
                      </c:pt>
                      <c:pt idx="2140">
                        <c:v>8.1494752443523506E-3</c:v>
                      </c:pt>
                      <c:pt idx="2141">
                        <c:v>8.1877249706496392E-3</c:v>
                      </c:pt>
                      <c:pt idx="2142">
                        <c:v>8.2057306016116802E-3</c:v>
                      </c:pt>
                      <c:pt idx="2143">
                        <c:v>8.2336763473657495E-3</c:v>
                      </c:pt>
                      <c:pt idx="2144">
                        <c:v>8.2662208259435491E-3</c:v>
                      </c:pt>
                      <c:pt idx="2145">
                        <c:v>8.2914816912442492E-3</c:v>
                      </c:pt>
                      <c:pt idx="2146">
                        <c:v>8.2951099730720797E-3</c:v>
                      </c:pt>
                      <c:pt idx="2147">
                        <c:v>8.2872553172868308E-3</c:v>
                      </c:pt>
                      <c:pt idx="2148">
                        <c:v>8.2794006615015594E-3</c:v>
                      </c:pt>
                      <c:pt idx="2149">
                        <c:v>8.1233265028276807E-3</c:v>
                      </c:pt>
                      <c:pt idx="2150">
                        <c:v>7.9484524063177606E-3</c:v>
                      </c:pt>
                      <c:pt idx="2151">
                        <c:v>7.7932080258378599E-3</c:v>
                      </c:pt>
                      <c:pt idx="2152">
                        <c:v>7.6570379413260104E-3</c:v>
                      </c:pt>
                      <c:pt idx="2153">
                        <c:v>7.55138482996872E-3</c:v>
                      </c:pt>
                      <c:pt idx="2154">
                        <c:v>7.4990941831644996E-3</c:v>
                      </c:pt>
                      <c:pt idx="2155">
                        <c:v>7.4491652691098002E-3</c:v>
                      </c:pt>
                      <c:pt idx="2156">
                        <c:v>7.3702342038603303E-3</c:v>
                      </c:pt>
                      <c:pt idx="2157">
                        <c:v>7.2842350596279597E-3</c:v>
                      </c:pt>
                      <c:pt idx="2158">
                        <c:v>7.2040622329315202E-3</c:v>
                      </c:pt>
                      <c:pt idx="2159">
                        <c:v>7.1441528566000799E-3</c:v>
                      </c:pt>
                      <c:pt idx="2160">
                        <c:v>7.0977722668643401E-3</c:v>
                      </c:pt>
                      <c:pt idx="2161">
                        <c:v>7.0771788730679096E-3</c:v>
                      </c:pt>
                      <c:pt idx="2162">
                        <c:v>7.1103358569798696E-3</c:v>
                      </c:pt>
                      <c:pt idx="2163">
                        <c:v>7.1487663318888298E-3</c:v>
                      </c:pt>
                      <c:pt idx="2164">
                        <c:v>7.1603285659010201E-3</c:v>
                      </c:pt>
                      <c:pt idx="2165">
                        <c:v>7.1759420280713597E-3</c:v>
                      </c:pt>
                      <c:pt idx="2166">
                        <c:v>7.1814926332604799E-3</c:v>
                      </c:pt>
                      <c:pt idx="2167">
                        <c:v>7.1797372056720101E-3</c:v>
                      </c:pt>
                      <c:pt idx="2168">
                        <c:v>7.1980171919966999E-3</c:v>
                      </c:pt>
                      <c:pt idx="2169">
                        <c:v>7.2077179866781001E-3</c:v>
                      </c:pt>
                      <c:pt idx="2170">
                        <c:v>7.2135978457012603E-3</c:v>
                      </c:pt>
                      <c:pt idx="2171">
                        <c:v>7.22346413149036E-3</c:v>
                      </c:pt>
                      <c:pt idx="2172">
                        <c:v>7.2416705588382998E-3</c:v>
                      </c:pt>
                      <c:pt idx="2173">
                        <c:v>7.2635879953234601E-3</c:v>
                      </c:pt>
                      <c:pt idx="2174">
                        <c:v>7.2746407137166801E-3</c:v>
                      </c:pt>
                      <c:pt idx="2175">
                        <c:v>7.2809596304186496E-3</c:v>
                      </c:pt>
                      <c:pt idx="2176">
                        <c:v>7.2779509870558199E-3</c:v>
                      </c:pt>
                      <c:pt idx="2177">
                        <c:v>7.2782829896348303E-3</c:v>
                      </c:pt>
                      <c:pt idx="2178">
                        <c:v>7.2780314724741899E-3</c:v>
                      </c:pt>
                      <c:pt idx="2179">
                        <c:v>7.2775768985820404E-3</c:v>
                      </c:pt>
                      <c:pt idx="2180">
                        <c:v>7.2788855220410004E-3</c:v>
                      </c:pt>
                      <c:pt idx="2181">
                        <c:v>7.28086301298486E-3</c:v>
                      </c:pt>
                      <c:pt idx="2182">
                        <c:v>7.2846809118131198E-3</c:v>
                      </c:pt>
                      <c:pt idx="2183">
                        <c:v>7.2874769499182796E-3</c:v>
                      </c:pt>
                      <c:pt idx="2184">
                        <c:v>7.2904637814314704E-3</c:v>
                      </c:pt>
                      <c:pt idx="2185">
                        <c:v>7.2939273899396903E-3</c:v>
                      </c:pt>
                      <c:pt idx="2186">
                        <c:v>7.3150203886560503E-3</c:v>
                      </c:pt>
                      <c:pt idx="2187">
                        <c:v>7.3332896896064403E-3</c:v>
                      </c:pt>
                      <c:pt idx="2188">
                        <c:v>7.33398548255218E-3</c:v>
                      </c:pt>
                      <c:pt idx="2189">
                        <c:v>7.28104279272173E-3</c:v>
                      </c:pt>
                      <c:pt idx="2190">
                        <c:v>7.2281001028912904E-3</c:v>
                      </c:pt>
                      <c:pt idx="2191">
                        <c:v>7.1351580766978399E-3</c:v>
                      </c:pt>
                      <c:pt idx="2192">
                        <c:v>7.0684997298121402E-3</c:v>
                      </c:pt>
                      <c:pt idx="2193">
                        <c:v>7.0269460412411902E-3</c:v>
                      </c:pt>
                      <c:pt idx="2194">
                        <c:v>7.0165913869172699E-3</c:v>
                      </c:pt>
                      <c:pt idx="2195">
                        <c:v>7.0062367325933496E-3</c:v>
                      </c:pt>
                      <c:pt idx="2196">
                        <c:v>6.9239081490006602E-3</c:v>
                      </c:pt>
                      <c:pt idx="2197">
                        <c:v>6.8391055990066896E-3</c:v>
                      </c:pt>
                      <c:pt idx="2198">
                        <c:v>6.7691044276803796E-3</c:v>
                      </c:pt>
                      <c:pt idx="2199">
                        <c:v>6.7241143684320199E-3</c:v>
                      </c:pt>
                      <c:pt idx="2200">
                        <c:v>6.6923851487134698E-3</c:v>
                      </c:pt>
                      <c:pt idx="2201">
                        <c:v>6.6662605655084198E-3</c:v>
                      </c:pt>
                      <c:pt idx="2202">
                        <c:v>6.6567839467702502E-3</c:v>
                      </c:pt>
                      <c:pt idx="2203">
                        <c:v>6.6507021335900597E-3</c:v>
                      </c:pt>
                      <c:pt idx="2204">
                        <c:v>6.6495933285711196E-3</c:v>
                      </c:pt>
                      <c:pt idx="2205">
                        <c:v>6.6618331972446597E-3</c:v>
                      </c:pt>
                      <c:pt idx="2206">
                        <c:v>6.6790844600049804E-3</c:v>
                      </c:pt>
                      <c:pt idx="2207">
                        <c:v>6.7047454971205199E-3</c:v>
                      </c:pt>
                      <c:pt idx="2208">
                        <c:v>6.7360135352846602E-3</c:v>
                      </c:pt>
                      <c:pt idx="2209">
                        <c:v>6.7588255453656697E-3</c:v>
                      </c:pt>
                      <c:pt idx="2210">
                        <c:v>6.7925369508329602E-3</c:v>
                      </c:pt>
                      <c:pt idx="2211">
                        <c:v>6.8338704125382602E-3</c:v>
                      </c:pt>
                      <c:pt idx="2212">
                        <c:v>6.8742645592748701E-3</c:v>
                      </c:pt>
                      <c:pt idx="2213">
                        <c:v>6.9118275633862298E-3</c:v>
                      </c:pt>
                      <c:pt idx="2214">
                        <c:v>6.95847078124626E-3</c:v>
                      </c:pt>
                      <c:pt idx="2215">
                        <c:v>7.0059118615176498E-3</c:v>
                      </c:pt>
                      <c:pt idx="2216">
                        <c:v>7.0407722603970397E-3</c:v>
                      </c:pt>
                      <c:pt idx="2217">
                        <c:v>7.0841085148263799E-3</c:v>
                      </c:pt>
                      <c:pt idx="2218">
                        <c:v>7.1309806933928001E-3</c:v>
                      </c:pt>
                      <c:pt idx="2219">
                        <c:v>7.1763976240613904E-3</c:v>
                      </c:pt>
                      <c:pt idx="2220">
                        <c:v>7.2198067690903301E-3</c:v>
                      </c:pt>
                      <c:pt idx="2221">
                        <c:v>7.2623941751183202E-3</c:v>
                      </c:pt>
                      <c:pt idx="2222">
                        <c:v>7.2959870465305696E-3</c:v>
                      </c:pt>
                      <c:pt idx="2223">
                        <c:v>7.3213151096558097E-3</c:v>
                      </c:pt>
                      <c:pt idx="2224">
                        <c:v>7.3506228641588203E-3</c:v>
                      </c:pt>
                      <c:pt idx="2225">
                        <c:v>7.3820353550297403E-3</c:v>
                      </c:pt>
                      <c:pt idx="2226">
                        <c:v>7.4207478188244302E-3</c:v>
                      </c:pt>
                      <c:pt idx="2227">
                        <c:v>7.3970625886364896E-3</c:v>
                      </c:pt>
                      <c:pt idx="2228">
                        <c:v>7.3733773584485404E-3</c:v>
                      </c:pt>
                      <c:pt idx="2229">
                        <c:v>7.3163270401935196E-3</c:v>
                      </c:pt>
                      <c:pt idx="2230">
                        <c:v>7.15065260134867E-3</c:v>
                      </c:pt>
                      <c:pt idx="2231">
                        <c:v>6.9920209112650598E-3</c:v>
                      </c:pt>
                      <c:pt idx="2232">
                        <c:v>6.8667548475592E-3</c:v>
                      </c:pt>
                      <c:pt idx="2233">
                        <c:v>6.7780801366221803E-3</c:v>
                      </c:pt>
                      <c:pt idx="2234">
                        <c:v>6.7331051037092197E-3</c:v>
                      </c:pt>
                      <c:pt idx="2235">
                        <c:v>6.7191836134347302E-3</c:v>
                      </c:pt>
                      <c:pt idx="2236">
                        <c:v>6.68370564046289E-3</c:v>
                      </c:pt>
                      <c:pt idx="2237">
                        <c:v>6.6145548423021602E-3</c:v>
                      </c:pt>
                      <c:pt idx="2238">
                        <c:v>6.5426575799691798E-3</c:v>
                      </c:pt>
                      <c:pt idx="2239">
                        <c:v>6.4778377581056297E-3</c:v>
                      </c:pt>
                      <c:pt idx="2240">
                        <c:v>6.4586930619867002E-3</c:v>
                      </c:pt>
                      <c:pt idx="2241">
                        <c:v>6.4789916073015701E-3</c:v>
                      </c:pt>
                      <c:pt idx="2242">
                        <c:v>6.5036246533136501E-3</c:v>
                      </c:pt>
                      <c:pt idx="2243">
                        <c:v>6.5220104582081597E-3</c:v>
                      </c:pt>
                      <c:pt idx="2244">
                        <c:v>6.5341260400338498E-3</c:v>
                      </c:pt>
                      <c:pt idx="2245">
                        <c:v>6.5323536898636604E-3</c:v>
                      </c:pt>
                      <c:pt idx="2246">
                        <c:v>6.5373402539013904E-3</c:v>
                      </c:pt>
                      <c:pt idx="2247">
                        <c:v>6.5621192650376697E-3</c:v>
                      </c:pt>
                      <c:pt idx="2248">
                        <c:v>6.58089379919948E-3</c:v>
                      </c:pt>
                      <c:pt idx="2249">
                        <c:v>6.6015991066966399E-3</c:v>
                      </c:pt>
                      <c:pt idx="2250">
                        <c:v>6.6211593363008003E-3</c:v>
                      </c:pt>
                      <c:pt idx="2251">
                        <c:v>6.6301306101107099E-3</c:v>
                      </c:pt>
                      <c:pt idx="2252">
                        <c:v>6.6473492567517599E-3</c:v>
                      </c:pt>
                      <c:pt idx="2253">
                        <c:v>6.67807552747832E-3</c:v>
                      </c:pt>
                      <c:pt idx="2254">
                        <c:v>6.6971867967081404E-3</c:v>
                      </c:pt>
                      <c:pt idx="2255">
                        <c:v>6.71541498928951E-3</c:v>
                      </c:pt>
                      <c:pt idx="2256">
                        <c:v>6.7308758201683003E-3</c:v>
                      </c:pt>
                      <c:pt idx="2257">
                        <c:v>6.7359174157146902E-3</c:v>
                      </c:pt>
                      <c:pt idx="2258">
                        <c:v>6.7525277805540202E-3</c:v>
                      </c:pt>
                      <c:pt idx="2259">
                        <c:v>6.7526488624241399E-3</c:v>
                      </c:pt>
                      <c:pt idx="2260">
                        <c:v>6.7527699442942596E-3</c:v>
                      </c:pt>
                      <c:pt idx="2261">
                        <c:v>6.75616804214948E-3</c:v>
                      </c:pt>
                      <c:pt idx="2262">
                        <c:v>6.7692314879116101E-3</c:v>
                      </c:pt>
                      <c:pt idx="2263">
                        <c:v>6.7815482011037102E-3</c:v>
                      </c:pt>
                      <c:pt idx="2264">
                        <c:v>6.7866674845211503E-3</c:v>
                      </c:pt>
                      <c:pt idx="2265">
                        <c:v>6.79286480066877E-3</c:v>
                      </c:pt>
                      <c:pt idx="2266">
                        <c:v>6.8143590520124203E-3</c:v>
                      </c:pt>
                      <c:pt idx="2267">
                        <c:v>6.8530727457502697E-3</c:v>
                      </c:pt>
                      <c:pt idx="2268">
                        <c:v>6.8392915522983797E-3</c:v>
                      </c:pt>
                      <c:pt idx="2269">
                        <c:v>6.8255103588464802E-3</c:v>
                      </c:pt>
                      <c:pt idx="2270">
                        <c:v>6.78627319767941E-3</c:v>
                      </c:pt>
                      <c:pt idx="2271">
                        <c:v>6.6828307474790299E-3</c:v>
                      </c:pt>
                      <c:pt idx="2272">
                        <c:v>6.6104721165207896E-3</c:v>
                      </c:pt>
                      <c:pt idx="2273">
                        <c:v>6.5864059571322398E-3</c:v>
                      </c:pt>
                      <c:pt idx="2274">
                        <c:v>6.56911262981305E-3</c:v>
                      </c:pt>
                      <c:pt idx="2275">
                        <c:v>6.5518193024938698E-3</c:v>
                      </c:pt>
                      <c:pt idx="2276">
                        <c:v>6.5192342858005001E-3</c:v>
                      </c:pt>
                      <c:pt idx="2277">
                        <c:v>6.4345243607716396E-3</c:v>
                      </c:pt>
                      <c:pt idx="2278">
                        <c:v>6.36059064292496E-3</c:v>
                      </c:pt>
                      <c:pt idx="2279">
                        <c:v>6.2975118473075804E-3</c:v>
                      </c:pt>
                      <c:pt idx="2280">
                        <c:v>6.2599377876845497E-3</c:v>
                      </c:pt>
                      <c:pt idx="2281">
                        <c:v>6.2382513594953001E-3</c:v>
                      </c:pt>
                      <c:pt idx="2282">
                        <c:v>6.2275470543823302E-3</c:v>
                      </c:pt>
                      <c:pt idx="2283">
                        <c:v>6.2189714123144398E-3</c:v>
                      </c:pt>
                      <c:pt idx="2284">
                        <c:v>6.2237887441455404E-3</c:v>
                      </c:pt>
                      <c:pt idx="2285">
                        <c:v>6.2384236589636101E-3</c:v>
                      </c:pt>
                      <c:pt idx="2286">
                        <c:v>6.2684190163771001E-3</c:v>
                      </c:pt>
                      <c:pt idx="2287">
                        <c:v>6.3021273992894802E-3</c:v>
                      </c:pt>
                      <c:pt idx="2288">
                        <c:v>6.3180329971572503E-3</c:v>
                      </c:pt>
                      <c:pt idx="2289">
                        <c:v>6.3548411381601803E-3</c:v>
                      </c:pt>
                      <c:pt idx="2290">
                        <c:v>6.4100523223029199E-3</c:v>
                      </c:pt>
                      <c:pt idx="2291">
                        <c:v>6.4488727490374896E-3</c:v>
                      </c:pt>
                      <c:pt idx="2292">
                        <c:v>6.4871787920972503E-3</c:v>
                      </c:pt>
                      <c:pt idx="2293">
                        <c:v>6.5320816828949996E-3</c:v>
                      </c:pt>
                      <c:pt idx="2294">
                        <c:v>6.5845573966387804E-3</c:v>
                      </c:pt>
                      <c:pt idx="2295">
                        <c:v>6.6511021813305199E-3</c:v>
                      </c:pt>
                      <c:pt idx="2296">
                        <c:v>6.7052575299103899E-3</c:v>
                      </c:pt>
                      <c:pt idx="2297">
                        <c:v>6.7412885301127599E-3</c:v>
                      </c:pt>
                      <c:pt idx="2298">
                        <c:v>6.7861834556449301E-3</c:v>
                      </c:pt>
                      <c:pt idx="2299">
                        <c:v>6.8359470511196096E-3</c:v>
                      </c:pt>
                      <c:pt idx="2300">
                        <c:v>6.88545882947932E-3</c:v>
                      </c:pt>
                      <c:pt idx="2301">
                        <c:v>6.9393373544303803E-3</c:v>
                      </c:pt>
                      <c:pt idx="2302">
                        <c:v>6.9849035210211297E-3</c:v>
                      </c:pt>
                      <c:pt idx="2303">
                        <c:v>7.0213166188119701E-3</c:v>
                      </c:pt>
                      <c:pt idx="2304">
                        <c:v>7.0529866084216401E-3</c:v>
                      </c:pt>
                      <c:pt idx="2305">
                        <c:v>7.0989638245569997E-3</c:v>
                      </c:pt>
                      <c:pt idx="2306">
                        <c:v>7.1465355614539804E-3</c:v>
                      </c:pt>
                      <c:pt idx="2307">
                        <c:v>7.1454889415624298E-3</c:v>
                      </c:pt>
                      <c:pt idx="2308">
                        <c:v>7.1234241183786304E-3</c:v>
                      </c:pt>
                      <c:pt idx="2309">
                        <c:v>7.1013592951948302E-3</c:v>
                      </c:pt>
                      <c:pt idx="2310">
                        <c:v>6.9424459842028904E-3</c:v>
                      </c:pt>
                      <c:pt idx="2311">
                        <c:v>6.7966204241154699E-3</c:v>
                      </c:pt>
                      <c:pt idx="2312">
                        <c:v>6.6629419450601997E-3</c:v>
                      </c:pt>
                      <c:pt idx="2313">
                        <c:v>6.5585999941487503E-3</c:v>
                      </c:pt>
                      <c:pt idx="2314">
                        <c:v>6.5027445347483597E-3</c:v>
                      </c:pt>
                      <c:pt idx="2315">
                        <c:v>6.4736315549171596E-3</c:v>
                      </c:pt>
                      <c:pt idx="2316">
                        <c:v>6.4238938020716096E-3</c:v>
                      </c:pt>
                      <c:pt idx="2317">
                        <c:v>6.3460864539912698E-3</c:v>
                      </c:pt>
                      <c:pt idx="2318">
                        <c:v>6.2800800600763098E-3</c:v>
                      </c:pt>
                      <c:pt idx="2319">
                        <c:v>6.2168222999722496E-3</c:v>
                      </c:pt>
                      <c:pt idx="2320">
                        <c:v>6.1700339770089504E-3</c:v>
                      </c:pt>
                      <c:pt idx="2321">
                        <c:v>6.1375329945855296E-3</c:v>
                      </c:pt>
                      <c:pt idx="2322">
                        <c:v>6.1526707024433698E-3</c:v>
                      </c:pt>
                      <c:pt idx="2323">
                        <c:v>6.2115264374492298E-3</c:v>
                      </c:pt>
                      <c:pt idx="2324">
                        <c:v>6.23006098424093E-3</c:v>
                      </c:pt>
                      <c:pt idx="2325">
                        <c:v>6.2340210101491603E-3</c:v>
                      </c:pt>
                      <c:pt idx="2326">
                        <c:v>6.2494489536794803E-3</c:v>
                      </c:pt>
                      <c:pt idx="2327">
                        <c:v>6.2590316909355102E-3</c:v>
                      </c:pt>
                      <c:pt idx="2328">
                        <c:v>6.2760974398462597E-3</c:v>
                      </c:pt>
                      <c:pt idx="2329">
                        <c:v>6.2975862434823601E-3</c:v>
                      </c:pt>
                      <c:pt idx="2330">
                        <c:v>6.31771046212654E-3</c:v>
                      </c:pt>
                      <c:pt idx="2331">
                        <c:v>6.33862525175166E-3</c:v>
                      </c:pt>
                      <c:pt idx="2332">
                        <c:v>6.3536039064002103E-3</c:v>
                      </c:pt>
                      <c:pt idx="2333">
                        <c:v>6.3771568995766104E-3</c:v>
                      </c:pt>
                      <c:pt idx="2334">
                        <c:v>6.4021128057621104E-3</c:v>
                      </c:pt>
                      <c:pt idx="2335">
                        <c:v>6.4202891363480301E-3</c:v>
                      </c:pt>
                      <c:pt idx="2336">
                        <c:v>6.4330370785195198E-3</c:v>
                      </c:pt>
                      <c:pt idx="2337">
                        <c:v>6.43523288884077E-3</c:v>
                      </c:pt>
                      <c:pt idx="2338">
                        <c:v>6.4410231247428104E-3</c:v>
                      </c:pt>
                      <c:pt idx="2339">
                        <c:v>6.4642039187769399E-3</c:v>
                      </c:pt>
                      <c:pt idx="2340">
                        <c:v>6.4782315333193003E-3</c:v>
                      </c:pt>
                      <c:pt idx="2341">
                        <c:v>6.4800642511860301E-3</c:v>
                      </c:pt>
                      <c:pt idx="2342">
                        <c:v>6.4994496665262804E-3</c:v>
                      </c:pt>
                      <c:pt idx="2343">
                        <c:v>6.5157343320314696E-3</c:v>
                      </c:pt>
                      <c:pt idx="2344">
                        <c:v>6.5339178252493899E-3</c:v>
                      </c:pt>
                      <c:pt idx="2345">
                        <c:v>6.5558929431536097E-3</c:v>
                      </c:pt>
                      <c:pt idx="2346">
                        <c:v>6.5734881232248797E-3</c:v>
                      </c:pt>
                      <c:pt idx="2347">
                        <c:v>6.61152971827857E-3</c:v>
                      </c:pt>
                      <c:pt idx="2348">
                        <c:v>6.63553367389142E-3</c:v>
                      </c:pt>
                      <c:pt idx="2349">
                        <c:v>6.6380872806873596E-3</c:v>
                      </c:pt>
                      <c:pt idx="2350">
                        <c:v>6.5967362251574896E-3</c:v>
                      </c:pt>
                      <c:pt idx="2351">
                        <c:v>6.55538516962763E-3</c:v>
                      </c:pt>
                      <c:pt idx="2352">
                        <c:v>6.47835001602819E-3</c:v>
                      </c:pt>
                      <c:pt idx="2353">
                        <c:v>6.4297210542194E-3</c:v>
                      </c:pt>
                      <c:pt idx="2354">
                        <c:v>6.4194043414015304E-3</c:v>
                      </c:pt>
                      <c:pt idx="2355">
                        <c:v>6.3977627441763199E-3</c:v>
                      </c:pt>
                      <c:pt idx="2356">
                        <c:v>6.3761211469511104E-3</c:v>
                      </c:pt>
                      <c:pt idx="2357">
                        <c:v>6.3099590849026096E-3</c:v>
                      </c:pt>
                      <c:pt idx="2358">
                        <c:v>6.25564793361878E-3</c:v>
                      </c:pt>
                      <c:pt idx="2359">
                        <c:v>6.2011852242867399E-3</c:v>
                      </c:pt>
                      <c:pt idx="2360">
                        <c:v>6.1643311931875999E-3</c:v>
                      </c:pt>
                      <c:pt idx="2361">
                        <c:v>6.1468062837678897E-3</c:v>
                      </c:pt>
                      <c:pt idx="2362">
                        <c:v>6.1371847872899099E-3</c:v>
                      </c:pt>
                      <c:pt idx="2363">
                        <c:v>6.1413010114447601E-3</c:v>
                      </c:pt>
                      <c:pt idx="2364">
                        <c:v>6.1585005093552298E-3</c:v>
                      </c:pt>
                      <c:pt idx="2365">
                        <c:v>6.1900921759391004E-3</c:v>
                      </c:pt>
                      <c:pt idx="2366">
                        <c:v>6.2156843143177801E-3</c:v>
                      </c:pt>
                      <c:pt idx="2367">
                        <c:v>6.24820149961932E-3</c:v>
                      </c:pt>
                      <c:pt idx="2368">
                        <c:v>6.2829181120836897E-3</c:v>
                      </c:pt>
                      <c:pt idx="2369">
                        <c:v>6.3137836650562704E-3</c:v>
                      </c:pt>
                      <c:pt idx="2370">
                        <c:v>6.3576676102537798E-3</c:v>
                      </c:pt>
                      <c:pt idx="2371">
                        <c:v>6.4070223581188098E-3</c:v>
                      </c:pt>
                      <c:pt idx="2372">
                        <c:v>6.4473270642685402E-3</c:v>
                      </c:pt>
                      <c:pt idx="2373">
                        <c:v>6.4991535170211704E-3</c:v>
                      </c:pt>
                      <c:pt idx="2374">
                        <c:v>6.55657834877029E-3</c:v>
                      </c:pt>
                      <c:pt idx="2375">
                        <c:v>6.6014387881490602E-3</c:v>
                      </c:pt>
                      <c:pt idx="2376">
                        <c:v>6.6564971695411796E-3</c:v>
                      </c:pt>
                      <c:pt idx="2377">
                        <c:v>6.7137467991804497E-3</c:v>
                      </c:pt>
                      <c:pt idx="2378">
                        <c:v>6.7528308279944799E-3</c:v>
                      </c:pt>
                      <c:pt idx="2379">
                        <c:v>6.8003713649655998E-3</c:v>
                      </c:pt>
                      <c:pt idx="2380">
                        <c:v>6.8645096252410304E-3</c:v>
                      </c:pt>
                      <c:pt idx="2381">
                        <c:v>6.9105809989805297E-3</c:v>
                      </c:pt>
                      <c:pt idx="2382">
                        <c:v>6.9542916360834702E-3</c:v>
                      </c:pt>
                      <c:pt idx="2383">
                        <c:v>6.99254151357377E-3</c:v>
                      </c:pt>
                      <c:pt idx="2384">
                        <c:v>7.0321480192895398E-3</c:v>
                      </c:pt>
                      <c:pt idx="2385">
                        <c:v>7.07616190943055E-3</c:v>
                      </c:pt>
                      <c:pt idx="2386">
                        <c:v>7.1061063506002399E-3</c:v>
                      </c:pt>
                      <c:pt idx="2387">
                        <c:v>7.1187667923063198E-3</c:v>
                      </c:pt>
                      <c:pt idx="2388">
                        <c:v>7.1186308062363198E-3</c:v>
                      </c:pt>
                      <c:pt idx="2389">
                        <c:v>7.0497452998791801E-3</c:v>
                      </c:pt>
                      <c:pt idx="2390">
                        <c:v>6.98085979352205E-3</c:v>
                      </c:pt>
                      <c:pt idx="2391">
                        <c:v>6.8423131284899999E-3</c:v>
                      </c:pt>
                      <c:pt idx="2392">
                        <c:v>6.7106598325574899E-3</c:v>
                      </c:pt>
                      <c:pt idx="2393">
                        <c:v>6.6078394376441604E-3</c:v>
                      </c:pt>
                      <c:pt idx="2394">
                        <c:v>6.5610055479050399E-3</c:v>
                      </c:pt>
                      <c:pt idx="2395">
                        <c:v>6.5425639520322702E-3</c:v>
                      </c:pt>
                      <c:pt idx="2396">
                        <c:v>6.5166244939136499E-3</c:v>
                      </c:pt>
                      <c:pt idx="2397">
                        <c:v>6.4664936799667004E-3</c:v>
                      </c:pt>
                      <c:pt idx="2398">
                        <c:v>6.4079296028517101E-3</c:v>
                      </c:pt>
                      <c:pt idx="2399">
                        <c:v>6.3621535937087997E-3</c:v>
                      </c:pt>
                      <c:pt idx="2400">
                        <c:v>6.3413044056483698E-3</c:v>
                      </c:pt>
                      <c:pt idx="2401">
                        <c:v>6.3396012997709202E-3</c:v>
                      </c:pt>
                      <c:pt idx="2402">
                        <c:v>6.3595705179346103E-3</c:v>
                      </c:pt>
                      <c:pt idx="2403">
                        <c:v>6.4242095628710104E-3</c:v>
                      </c:pt>
                      <c:pt idx="2404">
                        <c:v>6.50174734882061E-3</c:v>
                      </c:pt>
                      <c:pt idx="2405">
                        <c:v>6.5527853830805501E-3</c:v>
                      </c:pt>
                      <c:pt idx="2406">
                        <c:v>6.5807356553434296E-3</c:v>
                      </c:pt>
                      <c:pt idx="2407">
                        <c:v>6.6124881581235504E-3</c:v>
                      </c:pt>
                      <c:pt idx="2408">
                        <c:v>6.6492042806166104E-3</c:v>
                      </c:pt>
                      <c:pt idx="2409">
                        <c:v>6.6817247857862104E-3</c:v>
                      </c:pt>
                      <c:pt idx="2410">
                        <c:v>6.7088043545555096E-3</c:v>
                      </c:pt>
                      <c:pt idx="2411">
                        <c:v>6.7466982295174699E-3</c:v>
                      </c:pt>
                      <c:pt idx="2412">
                        <c:v>6.7909768598233503E-3</c:v>
                      </c:pt>
                      <c:pt idx="2413">
                        <c:v>6.8341209614789598E-3</c:v>
                      </c:pt>
                      <c:pt idx="2414">
                        <c:v>6.8746811854098902E-3</c:v>
                      </c:pt>
                      <c:pt idx="2415">
                        <c:v>6.9074909270696403E-3</c:v>
                      </c:pt>
                      <c:pt idx="2416">
                        <c:v>6.9439423170026002E-3</c:v>
                      </c:pt>
                      <c:pt idx="2417">
                        <c:v>6.9725818165919402E-3</c:v>
                      </c:pt>
                      <c:pt idx="2418">
                        <c:v>6.9969880175038898E-3</c:v>
                      </c:pt>
                      <c:pt idx="2419">
                        <c:v>7.0228031667093002E-3</c:v>
                      </c:pt>
                      <c:pt idx="2420">
                        <c:v>7.0482891043557499E-3</c:v>
                      </c:pt>
                      <c:pt idx="2421">
                        <c:v>7.0762765019980597E-3</c:v>
                      </c:pt>
                      <c:pt idx="2422">
                        <c:v>7.1142572343058201E-3</c:v>
                      </c:pt>
                      <c:pt idx="2423">
                        <c:v>7.1452538108483102E-3</c:v>
                      </c:pt>
                      <c:pt idx="2424">
                        <c:v>7.1749541218086204E-3</c:v>
                      </c:pt>
                      <c:pt idx="2425">
                        <c:v>7.2172844460874196E-3</c:v>
                      </c:pt>
                      <c:pt idx="2426">
                        <c:v>7.2672754408288302E-3</c:v>
                      </c:pt>
                      <c:pt idx="2427">
                        <c:v>7.3156999933227801E-3</c:v>
                      </c:pt>
                      <c:pt idx="2428">
                        <c:v>7.3878602221425704E-3</c:v>
                      </c:pt>
                      <c:pt idx="2429">
                        <c:v>7.3883500897065097E-3</c:v>
                      </c:pt>
                      <c:pt idx="2430">
                        <c:v>7.3780888872133996E-3</c:v>
                      </c:pt>
                      <c:pt idx="2431">
                        <c:v>7.3678276847203E-3</c:v>
                      </c:pt>
                      <c:pt idx="2432">
                        <c:v>7.3114532371269698E-3</c:v>
                      </c:pt>
                      <c:pt idx="2433">
                        <c:v>7.2880140111097596E-3</c:v>
                      </c:pt>
                      <c:pt idx="2434">
                        <c:v>7.3075252174854798E-3</c:v>
                      </c:pt>
                      <c:pt idx="2435">
                        <c:v>7.3226027564269403E-3</c:v>
                      </c:pt>
                      <c:pt idx="2436">
                        <c:v>7.3254143100840398E-3</c:v>
                      </c:pt>
                      <c:pt idx="2437">
                        <c:v>7.3125900262929998E-3</c:v>
                      </c:pt>
                      <c:pt idx="2438">
                        <c:v>7.2997657425019503E-3</c:v>
                      </c:pt>
                      <c:pt idx="2439">
                        <c:v>7.2958547313565804E-3</c:v>
                      </c:pt>
                      <c:pt idx="2440">
                        <c:v>7.3230186803167098E-3</c:v>
                      </c:pt>
                      <c:pt idx="2441">
                        <c:v>7.3651722546932002E-3</c:v>
                      </c:pt>
                      <c:pt idx="2442">
                        <c:v>7.4204241861541001E-3</c:v>
                      </c:pt>
                      <c:pt idx="2443">
                        <c:v>7.4879810441166204E-3</c:v>
                      </c:pt>
                      <c:pt idx="2444">
                        <c:v>7.5670844258852203E-3</c:v>
                      </c:pt>
                      <c:pt idx="2445">
                        <c:v>7.6602119868248901E-3</c:v>
                      </c:pt>
                      <c:pt idx="2446">
                        <c:v>7.7744514823047698E-3</c:v>
                      </c:pt>
                      <c:pt idx="2447">
                        <c:v>7.8990513467250192E-3</c:v>
                      </c:pt>
                      <c:pt idx="2448">
                        <c:v>8.0176718372079302E-3</c:v>
                      </c:pt>
                      <c:pt idx="2449">
                        <c:v>8.13968165788744E-3</c:v>
                      </c:pt>
                      <c:pt idx="2450">
                        <c:v>8.2795750242273605E-3</c:v>
                      </c:pt>
                      <c:pt idx="2451">
                        <c:v>8.4314014913634792E-3</c:v>
                      </c:pt>
                      <c:pt idx="2452">
                        <c:v>8.5881777205054407E-3</c:v>
                      </c:pt>
                      <c:pt idx="2453">
                        <c:v>8.7547152718644092E-3</c:v>
                      </c:pt>
                      <c:pt idx="2454">
                        <c:v>8.9194948734352599E-3</c:v>
                      </c:pt>
                      <c:pt idx="2455">
                        <c:v>9.0952185877145597E-3</c:v>
                      </c:pt>
                      <c:pt idx="2456">
                        <c:v>9.2799162963497894E-3</c:v>
                      </c:pt>
                      <c:pt idx="2457">
                        <c:v>9.4578743782296904E-3</c:v>
                      </c:pt>
                      <c:pt idx="2458">
                        <c:v>9.6468903815331904E-3</c:v>
                      </c:pt>
                      <c:pt idx="2459">
                        <c:v>9.8375102015042706E-3</c:v>
                      </c:pt>
                      <c:pt idx="2460">
                        <c:v>1.00232440826412E-2</c:v>
                      </c:pt>
                      <c:pt idx="2461">
                        <c:v>1.02185613993886E-2</c:v>
                      </c:pt>
                      <c:pt idx="2462">
                        <c:v>1.04198221308147E-2</c:v>
                      </c:pt>
                      <c:pt idx="2463">
                        <c:v>1.06224014558785E-2</c:v>
                      </c:pt>
                      <c:pt idx="2464">
                        <c:v>1.0832503177165701E-2</c:v>
                      </c:pt>
                      <c:pt idx="2465">
                        <c:v>1.10420178264867E-2</c:v>
                      </c:pt>
                      <c:pt idx="2466">
                        <c:v>1.1239681662216901E-2</c:v>
                      </c:pt>
                      <c:pt idx="2467">
                        <c:v>1.1464854943025101E-2</c:v>
                      </c:pt>
                      <c:pt idx="2468">
                        <c:v>1.1694982725000301E-2</c:v>
                      </c:pt>
                      <c:pt idx="2469">
                        <c:v>1.18503027737294E-2</c:v>
                      </c:pt>
                      <c:pt idx="2470">
                        <c:v>1.1922485452946E-2</c:v>
                      </c:pt>
                      <c:pt idx="2471">
                        <c:v>1.1959459077489E-2</c:v>
                      </c:pt>
                      <c:pt idx="2472">
                        <c:v>1.2021261164501499E-2</c:v>
                      </c:pt>
                      <c:pt idx="2473">
                        <c:v>1.21401032251073E-2</c:v>
                      </c:pt>
                      <c:pt idx="2474">
                        <c:v>1.2282619486177799E-2</c:v>
                      </c:pt>
                      <c:pt idx="2475">
                        <c:v>1.24550076502358E-2</c:v>
                      </c:pt>
                      <c:pt idx="2476">
                        <c:v>1.26771830407613E-2</c:v>
                      </c:pt>
                      <c:pt idx="2477">
                        <c:v>1.2878129349745601E-2</c:v>
                      </c:pt>
                      <c:pt idx="2478">
                        <c:v>1.3030687803672201E-2</c:v>
                      </c:pt>
                      <c:pt idx="2479">
                        <c:v>1.31887661317979E-2</c:v>
                      </c:pt>
                      <c:pt idx="2480">
                        <c:v>1.33625198265409E-2</c:v>
                      </c:pt>
                      <c:pt idx="2481">
                        <c:v>1.3556854928244599E-2</c:v>
                      </c:pt>
                      <c:pt idx="2482">
                        <c:v>1.37854559173296E-2</c:v>
                      </c:pt>
                      <c:pt idx="2483">
                        <c:v>1.4048558321251001E-2</c:v>
                      </c:pt>
                      <c:pt idx="2484">
                        <c:v>1.43277333096629E-2</c:v>
                      </c:pt>
                      <c:pt idx="2485">
                        <c:v>1.4593795847026801E-2</c:v>
                      </c:pt>
                      <c:pt idx="2486">
                        <c:v>1.48535619118916E-2</c:v>
                      </c:pt>
                      <c:pt idx="2487">
                        <c:v>1.5108649596708001E-2</c:v>
                      </c:pt>
                      <c:pt idx="2488">
                        <c:v>1.5352720163255E-2</c:v>
                      </c:pt>
                      <c:pt idx="2489">
                        <c:v>1.56064114964046E-2</c:v>
                      </c:pt>
                      <c:pt idx="2490">
                        <c:v>1.5862482921686401E-2</c:v>
                      </c:pt>
                      <c:pt idx="2491">
                        <c:v>1.6119201144933998E-2</c:v>
                      </c:pt>
                      <c:pt idx="2492">
                        <c:v>1.6373869286175301E-2</c:v>
                      </c:pt>
                      <c:pt idx="2493">
                        <c:v>1.6619713728118601E-2</c:v>
                      </c:pt>
                      <c:pt idx="2494">
                        <c:v>1.6876525771506098E-2</c:v>
                      </c:pt>
                      <c:pt idx="2495">
                        <c:v>1.7126195660879098E-2</c:v>
                      </c:pt>
                      <c:pt idx="2496">
                        <c:v>1.7368313276880099E-2</c:v>
                      </c:pt>
                      <c:pt idx="2497">
                        <c:v>1.7611715961669699E-2</c:v>
                      </c:pt>
                      <c:pt idx="2498">
                        <c:v>1.7848539434437798E-2</c:v>
                      </c:pt>
                      <c:pt idx="2499">
                        <c:v>1.8082876913121899E-2</c:v>
                      </c:pt>
                      <c:pt idx="2500">
                        <c:v>1.8330992592393701E-2</c:v>
                      </c:pt>
                      <c:pt idx="2501">
                        <c:v>1.85685792826558E-2</c:v>
                      </c:pt>
                      <c:pt idx="2502">
                        <c:v>1.8797889866034399E-2</c:v>
                      </c:pt>
                      <c:pt idx="2503">
                        <c:v>1.9039196430767499E-2</c:v>
                      </c:pt>
                      <c:pt idx="2504">
                        <c:v>1.92784870623533E-2</c:v>
                      </c:pt>
                      <c:pt idx="2505">
                        <c:v>1.95143365667442E-2</c:v>
                      </c:pt>
                      <c:pt idx="2506">
                        <c:v>1.9760591416239901E-2</c:v>
                      </c:pt>
                      <c:pt idx="2507">
                        <c:v>1.9999220847810899E-2</c:v>
                      </c:pt>
                      <c:pt idx="2508">
                        <c:v>2.0244285532664399E-2</c:v>
                      </c:pt>
                      <c:pt idx="2509">
                        <c:v>2.0501206812715E-2</c:v>
                      </c:pt>
                      <c:pt idx="2510">
                        <c:v>2.0679648086453201E-2</c:v>
                      </c:pt>
                      <c:pt idx="2511">
                        <c:v>2.0787301078126E-2</c:v>
                      </c:pt>
                      <c:pt idx="2512">
                        <c:v>2.0906080014580199E-2</c:v>
                      </c:pt>
                      <c:pt idx="2513">
                        <c:v>2.10518968805718E-2</c:v>
                      </c:pt>
                      <c:pt idx="2514">
                        <c:v>2.1225305818593599E-2</c:v>
                      </c:pt>
                      <c:pt idx="2515">
                        <c:v>2.1435048158280599E-2</c:v>
                      </c:pt>
                      <c:pt idx="2516">
                        <c:v>2.1619920863190499E-2</c:v>
                      </c:pt>
                      <c:pt idx="2517">
                        <c:v>2.1747289878015899E-2</c:v>
                      </c:pt>
                      <c:pt idx="2518">
                        <c:v>2.18636465174919E-2</c:v>
                      </c:pt>
                      <c:pt idx="2519">
                        <c:v>2.19934839191997E-2</c:v>
                      </c:pt>
                      <c:pt idx="2520">
                        <c:v>2.21448780273403E-2</c:v>
                      </c:pt>
                      <c:pt idx="2521">
                        <c:v>2.2303981072449599E-2</c:v>
                      </c:pt>
                      <c:pt idx="2522">
                        <c:v>2.24673107110606E-2</c:v>
                      </c:pt>
                      <c:pt idx="2523">
                        <c:v>2.26493420705778E-2</c:v>
                      </c:pt>
                      <c:pt idx="2524">
                        <c:v>2.2841106619479801E-2</c:v>
                      </c:pt>
                      <c:pt idx="2525">
                        <c:v>2.30306509215016E-2</c:v>
                      </c:pt>
                      <c:pt idx="2526">
                        <c:v>2.3247725288179501E-2</c:v>
                      </c:pt>
                      <c:pt idx="2527">
                        <c:v>2.34716193963906E-2</c:v>
                      </c:pt>
                      <c:pt idx="2528">
                        <c:v>2.3675855104722601E-2</c:v>
                      </c:pt>
                      <c:pt idx="2529">
                        <c:v>2.3893048568899001E-2</c:v>
                      </c:pt>
                      <c:pt idx="2530">
                        <c:v>2.4125120162097499E-2</c:v>
                      </c:pt>
                      <c:pt idx="2531">
                        <c:v>2.4363565234314599E-2</c:v>
                      </c:pt>
                      <c:pt idx="2532">
                        <c:v>2.4599332004858199E-2</c:v>
                      </c:pt>
                      <c:pt idx="2533">
                        <c:v>2.4849690046300599E-2</c:v>
                      </c:pt>
                      <c:pt idx="2534">
                        <c:v>2.5107868083697998E-2</c:v>
                      </c:pt>
                      <c:pt idx="2535">
                        <c:v>2.5359476931521401E-2</c:v>
                      </c:pt>
                      <c:pt idx="2536">
                        <c:v>2.5617558510644099E-2</c:v>
                      </c:pt>
                      <c:pt idx="2537">
                        <c:v>2.5879864479973098E-2</c:v>
                      </c:pt>
                      <c:pt idx="2538">
                        <c:v>2.6144790873500402E-2</c:v>
                      </c:pt>
                      <c:pt idx="2539">
                        <c:v>2.64190042287255E-2</c:v>
                      </c:pt>
                      <c:pt idx="2540">
                        <c:v>2.6706722805928101E-2</c:v>
                      </c:pt>
                      <c:pt idx="2541">
                        <c:v>2.7007008912223698E-2</c:v>
                      </c:pt>
                      <c:pt idx="2542">
                        <c:v>2.7317138563066799E-2</c:v>
                      </c:pt>
                      <c:pt idx="2543">
                        <c:v>2.76210812569927E-2</c:v>
                      </c:pt>
                      <c:pt idx="2544">
                        <c:v>2.7929253163682801E-2</c:v>
                      </c:pt>
                      <c:pt idx="2545">
                        <c:v>2.8261334285132399E-2</c:v>
                      </c:pt>
                      <c:pt idx="2546">
                        <c:v>2.8608754008611698E-2</c:v>
                      </c:pt>
                      <c:pt idx="2547">
                        <c:v>2.89705067716984E-2</c:v>
                      </c:pt>
                      <c:pt idx="2548">
                        <c:v>2.9357525371129699E-2</c:v>
                      </c:pt>
                      <c:pt idx="2549">
                        <c:v>2.9708623431404999E-2</c:v>
                      </c:pt>
                      <c:pt idx="2550">
                        <c:v>2.9989558231803701E-2</c:v>
                      </c:pt>
                      <c:pt idx="2551">
                        <c:v>3.0255301409189399E-2</c:v>
                      </c:pt>
                      <c:pt idx="2552">
                        <c:v>3.0555505919605E-2</c:v>
                      </c:pt>
                      <c:pt idx="2553">
                        <c:v>3.0911670202972402E-2</c:v>
                      </c:pt>
                      <c:pt idx="2554">
                        <c:v>3.1328274442889797E-2</c:v>
                      </c:pt>
                      <c:pt idx="2555">
                        <c:v>3.1797233691530702E-2</c:v>
                      </c:pt>
                      <c:pt idx="2556">
                        <c:v>3.2321746194252501E-2</c:v>
                      </c:pt>
                      <c:pt idx="2557">
                        <c:v>3.2863533482092401E-2</c:v>
                      </c:pt>
                      <c:pt idx="2558">
                        <c:v>3.3419666727840198E-2</c:v>
                      </c:pt>
                      <c:pt idx="2559">
                        <c:v>3.40307146142542E-2</c:v>
                      </c:pt>
                      <c:pt idx="2560">
                        <c:v>3.4687906198881298E-2</c:v>
                      </c:pt>
                      <c:pt idx="2561">
                        <c:v>3.5409032410001699E-2</c:v>
                      </c:pt>
                      <c:pt idx="2562">
                        <c:v>3.6213127524541401E-2</c:v>
                      </c:pt>
                      <c:pt idx="2563">
                        <c:v>3.7067807622874697E-2</c:v>
                      </c:pt>
                      <c:pt idx="2564">
                        <c:v>3.7981650430457897E-2</c:v>
                      </c:pt>
                      <c:pt idx="2565">
                        <c:v>3.9073881838348201E-2</c:v>
                      </c:pt>
                      <c:pt idx="2566">
                        <c:v>4.0187444080561102E-2</c:v>
                      </c:pt>
                      <c:pt idx="2567">
                        <c:v>4.1235645327363797E-2</c:v>
                      </c:pt>
                      <c:pt idx="2568">
                        <c:v>4.2330732015852503E-2</c:v>
                      </c:pt>
                      <c:pt idx="2569">
                        <c:v>4.3481831111057301E-2</c:v>
                      </c:pt>
                      <c:pt idx="2570">
                        <c:v>4.4683898434237999E-2</c:v>
                      </c:pt>
                      <c:pt idx="2571">
                        <c:v>4.5949098084881797E-2</c:v>
                      </c:pt>
                      <c:pt idx="2572">
                        <c:v>4.7290025374304101E-2</c:v>
                      </c:pt>
                      <c:pt idx="2573">
                        <c:v>4.8694644989480403E-2</c:v>
                      </c:pt>
                      <c:pt idx="2574">
                        <c:v>5.01666241409775E-2</c:v>
                      </c:pt>
                      <c:pt idx="2575">
                        <c:v>5.1696713519389301E-2</c:v>
                      </c:pt>
                      <c:pt idx="2576">
                        <c:v>5.3296653213379203E-2</c:v>
                      </c:pt>
                      <c:pt idx="2577">
                        <c:v>5.49696014424636E-2</c:v>
                      </c:pt>
                      <c:pt idx="2578">
                        <c:v>5.6709879189530903E-2</c:v>
                      </c:pt>
                      <c:pt idx="2579">
                        <c:v>5.8516729875681198E-2</c:v>
                      </c:pt>
                      <c:pt idx="2580">
                        <c:v>6.0398846824119702E-2</c:v>
                      </c:pt>
                      <c:pt idx="2581">
                        <c:v>6.2351227959211698E-2</c:v>
                      </c:pt>
                      <c:pt idx="2582">
                        <c:v>6.4364121966493298E-2</c:v>
                      </c:pt>
                      <c:pt idx="2583">
                        <c:v>6.6439520228331203E-2</c:v>
                      </c:pt>
                      <c:pt idx="2584">
                        <c:v>6.8588847081747298E-2</c:v>
                      </c:pt>
                      <c:pt idx="2585">
                        <c:v>7.0795198931774106E-2</c:v>
                      </c:pt>
                      <c:pt idx="2586">
                        <c:v>7.3047494736455401E-2</c:v>
                      </c:pt>
                      <c:pt idx="2587">
                        <c:v>7.5362631950778303E-2</c:v>
                      </c:pt>
                      <c:pt idx="2588">
                        <c:v>7.7734032511621295E-2</c:v>
                      </c:pt>
                      <c:pt idx="2589">
                        <c:v>8.0167825669929596E-2</c:v>
                      </c:pt>
                      <c:pt idx="2590">
                        <c:v>8.2637108053420297E-2</c:v>
                      </c:pt>
                      <c:pt idx="2591">
                        <c:v>8.5153313626707999E-2</c:v>
                      </c:pt>
                      <c:pt idx="2592">
                        <c:v>8.7767965759160196E-2</c:v>
                      </c:pt>
                      <c:pt idx="2593">
                        <c:v>9.0446272426063706E-2</c:v>
                      </c:pt>
                      <c:pt idx="2594">
                        <c:v>9.3177100214416206E-2</c:v>
                      </c:pt>
                      <c:pt idx="2595">
                        <c:v>9.5956985106367798E-2</c:v>
                      </c:pt>
                      <c:pt idx="2596">
                        <c:v>9.8778285345528294E-2</c:v>
                      </c:pt>
                      <c:pt idx="2597">
                        <c:v>0.101637388123464</c:v>
                      </c:pt>
                      <c:pt idx="2598">
                        <c:v>0.104549551970989</c:v>
                      </c:pt>
                      <c:pt idx="2599">
                        <c:v>0.107518446196454</c:v>
                      </c:pt>
                      <c:pt idx="2600">
                        <c:v>0.110539706943396</c:v>
                      </c:pt>
                      <c:pt idx="2601">
                        <c:v>0.11359841774521801</c:v>
                      </c:pt>
                      <c:pt idx="2602">
                        <c:v>0.11665955387785699</c:v>
                      </c:pt>
                      <c:pt idx="2603">
                        <c:v>0.119735078975542</c:v>
                      </c:pt>
                      <c:pt idx="2604">
                        <c:v>0.12282375137200301</c:v>
                      </c:pt>
                      <c:pt idx="2605">
                        <c:v>0.125908012213204</c:v>
                      </c:pt>
                      <c:pt idx="2606">
                        <c:v>0.129013301332249</c:v>
                      </c:pt>
                      <c:pt idx="2607">
                        <c:v>0.132109006289444</c:v>
                      </c:pt>
                      <c:pt idx="2608">
                        <c:v>0.13518632759646901</c:v>
                      </c:pt>
                      <c:pt idx="2609">
                        <c:v>0.138266543926895</c:v>
                      </c:pt>
                      <c:pt idx="2610">
                        <c:v>0.1413177557709</c:v>
                      </c:pt>
                      <c:pt idx="2611">
                        <c:v>0.14433558624899101</c:v>
                      </c:pt>
                      <c:pt idx="2612">
                        <c:v>0.147336796190948</c:v>
                      </c:pt>
                      <c:pt idx="2613">
                        <c:v>0.15030436685853699</c:v>
                      </c:pt>
                      <c:pt idx="2614">
                        <c:v>0.15322312277907901</c:v>
                      </c:pt>
                      <c:pt idx="2615">
                        <c:v>0.15609335590496201</c:v>
                      </c:pt>
                      <c:pt idx="2616">
                        <c:v>0.15891412744333799</c:v>
                      </c:pt>
                      <c:pt idx="2617">
                        <c:v>0.16168202249438801</c:v>
                      </c:pt>
                      <c:pt idx="2618">
                        <c:v>0.164388679583123</c:v>
                      </c:pt>
                      <c:pt idx="2619">
                        <c:v>0.167049806182342</c:v>
                      </c:pt>
                      <c:pt idx="2620">
                        <c:v>0.16964090823199299</c:v>
                      </c:pt>
                      <c:pt idx="2621">
                        <c:v>0.17214930392568101</c:v>
                      </c:pt>
                      <c:pt idx="2622">
                        <c:v>0.174588535053389</c:v>
                      </c:pt>
                      <c:pt idx="2623">
                        <c:v>0.17694448506424601</c:v>
                      </c:pt>
                      <c:pt idx="2624">
                        <c:v>0.17920652122048</c:v>
                      </c:pt>
                      <c:pt idx="2625">
                        <c:v>0.181399439263422</c:v>
                      </c:pt>
                      <c:pt idx="2626">
                        <c:v>0.18350408468899301</c:v>
                      </c:pt>
                      <c:pt idx="2627">
                        <c:v>0.18551003010905101</c:v>
                      </c:pt>
                      <c:pt idx="2628">
                        <c:v>0.18743484943666799</c:v>
                      </c:pt>
                      <c:pt idx="2629">
                        <c:v>0.189239545235524</c:v>
                      </c:pt>
                      <c:pt idx="2630">
                        <c:v>0.19090892574519799</c:v>
                      </c:pt>
                      <c:pt idx="2631">
                        <c:v>0.19246996957162599</c:v>
                      </c:pt>
                      <c:pt idx="2632">
                        <c:v>0.19393722214204701</c:v>
                      </c:pt>
                      <c:pt idx="2633">
                        <c:v>0.19530696548065599</c:v>
                      </c:pt>
                      <c:pt idx="2634">
                        <c:v>0.196581482461233</c:v>
                      </c:pt>
                      <c:pt idx="2635">
                        <c:v>0.19776667642426601</c:v>
                      </c:pt>
                      <c:pt idx="2636">
                        <c:v>0.19884224930108299</c:v>
                      </c:pt>
                      <c:pt idx="2637">
                        <c:v>0.19979505926351801</c:v>
                      </c:pt>
                      <c:pt idx="2638">
                        <c:v>0.200625638805601</c:v>
                      </c:pt>
                      <c:pt idx="2639">
                        <c:v>0.20135739953717199</c:v>
                      </c:pt>
                      <c:pt idx="2640">
                        <c:v>0.201989795406498</c:v>
                      </c:pt>
                      <c:pt idx="2641">
                        <c:v>0.20251945170751801</c:v>
                      </c:pt>
                      <c:pt idx="2642">
                        <c:v>0.20294863713137701</c:v>
                      </c:pt>
                      <c:pt idx="2643">
                        <c:v>0.20327557098874999</c:v>
                      </c:pt>
                      <c:pt idx="2644">
                        <c:v>0.20354124894703499</c:v>
                      </c:pt>
                      <c:pt idx="2645">
                        <c:v>0.20359902297705401</c:v>
                      </c:pt>
                      <c:pt idx="2646">
                        <c:v>0.20360996618823901</c:v>
                      </c:pt>
                      <c:pt idx="2647">
                        <c:v>0.20350755354745501</c:v>
                      </c:pt>
                      <c:pt idx="2648">
                        <c:v>0.203405140906671</c:v>
                      </c:pt>
                      <c:pt idx="2649">
                        <c:v>0.20308331622246201</c:v>
                      </c:pt>
                      <c:pt idx="2650">
                        <c:v>0.20266356894751</c:v>
                      </c:pt>
                      <c:pt idx="2651">
                        <c:v>0.20213597261500699</c:v>
                      </c:pt>
                      <c:pt idx="2652">
                        <c:v>0.20149889347226699</c:v>
                      </c:pt>
                      <c:pt idx="2653">
                        <c:v>0.20075825882662099</c:v>
                      </c:pt>
                      <c:pt idx="2654">
                        <c:v>0.19992676282900601</c:v>
                      </c:pt>
                      <c:pt idx="2655">
                        <c:v>0.19899805572853099</c:v>
                      </c:pt>
                      <c:pt idx="2656">
                        <c:v>0.197981353023305</c:v>
                      </c:pt>
                      <c:pt idx="2657">
                        <c:v>0.19684935080216501</c:v>
                      </c:pt>
                      <c:pt idx="2658">
                        <c:v>0.195613078453858</c:v>
                      </c:pt>
                      <c:pt idx="2659">
                        <c:v>0.19430467782554001</c:v>
                      </c:pt>
                      <c:pt idx="2660">
                        <c:v>0.19290957862064301</c:v>
                      </c:pt>
                      <c:pt idx="2661">
                        <c:v>0.19142998921208401</c:v>
                      </c:pt>
                      <c:pt idx="2662">
                        <c:v>0.18987356997990301</c:v>
                      </c:pt>
                      <c:pt idx="2663">
                        <c:v>0.18825649715728199</c:v>
                      </c:pt>
                      <c:pt idx="2664">
                        <c:v>0.18656101284325799</c:v>
                      </c:pt>
                      <c:pt idx="2665">
                        <c:v>0.18480925080030999</c:v>
                      </c:pt>
                      <c:pt idx="2666">
                        <c:v>0.18300369627687299</c:v>
                      </c:pt>
                      <c:pt idx="2667">
                        <c:v>0.18112347232703399</c:v>
                      </c:pt>
                      <c:pt idx="2668">
                        <c:v>0.1792221600551</c:v>
                      </c:pt>
                      <c:pt idx="2669">
                        <c:v>0.17730249445353399</c:v>
                      </c:pt>
                      <c:pt idx="2670">
                        <c:v>0.17524738881430299</c:v>
                      </c:pt>
                      <c:pt idx="2671">
                        <c:v>0.173000194947353</c:v>
                      </c:pt>
                      <c:pt idx="2672">
                        <c:v>0.170613862293479</c:v>
                      </c:pt>
                      <c:pt idx="2673">
                        <c:v>0.16817788686156401</c:v>
                      </c:pt>
                      <c:pt idx="2674">
                        <c:v>0.165751601361253</c:v>
                      </c:pt>
                      <c:pt idx="2675">
                        <c:v>0.16334733106343799</c:v>
                      </c:pt>
                      <c:pt idx="2676">
                        <c:v>0.16091049149573999</c:v>
                      </c:pt>
                      <c:pt idx="2677">
                        <c:v>0.15834366112852699</c:v>
                      </c:pt>
                      <c:pt idx="2678">
                        <c:v>0.155657351662981</c:v>
                      </c:pt>
                      <c:pt idx="2679">
                        <c:v>0.152909224008834</c:v>
                      </c:pt>
                      <c:pt idx="2680">
                        <c:v>0.150127971565714</c:v>
                      </c:pt>
                      <c:pt idx="2681">
                        <c:v>0.147333877260344</c:v>
                      </c:pt>
                      <c:pt idx="2682">
                        <c:v>0.14453439929654599</c:v>
                      </c:pt>
                      <c:pt idx="2683">
                        <c:v>0.141726442215453</c:v>
                      </c:pt>
                      <c:pt idx="2684">
                        <c:v>0.138908591328404</c:v>
                      </c:pt>
                      <c:pt idx="2685">
                        <c:v>0.13607147547165899</c:v>
                      </c:pt>
                      <c:pt idx="2686">
                        <c:v>0.13323110327398599</c:v>
                      </c:pt>
                      <c:pt idx="2687">
                        <c:v>0.130383630091049</c:v>
                      </c:pt>
                      <c:pt idx="2688">
                        <c:v>0.127509854758384</c:v>
                      </c:pt>
                      <c:pt idx="2689">
                        <c:v>0.124612616683102</c:v>
                      </c:pt>
                      <c:pt idx="2690">
                        <c:v>0.121685814254915</c:v>
                      </c:pt>
                      <c:pt idx="2691">
                        <c:v>0.11875069439436001</c:v>
                      </c:pt>
                      <c:pt idx="2692">
                        <c:v>0.115804287793506</c:v>
                      </c:pt>
                      <c:pt idx="2693">
                        <c:v>0.11283429046099</c:v>
                      </c:pt>
                      <c:pt idx="2694">
                        <c:v>0.10984346086746299</c:v>
                      </c:pt>
                      <c:pt idx="2695">
                        <c:v>0.106842969712013</c:v>
                      </c:pt>
                      <c:pt idx="2696">
                        <c:v>0.103813332481895</c:v>
                      </c:pt>
                      <c:pt idx="2697">
                        <c:v>0.100762035925113</c:v>
                      </c:pt>
                      <c:pt idx="2698">
                        <c:v>9.7693973434780507E-2</c:v>
                      </c:pt>
                      <c:pt idx="2699">
                        <c:v>9.4594204867633896E-2</c:v>
                      </c:pt>
                      <c:pt idx="2700">
                        <c:v>9.1480274999478695E-2</c:v>
                      </c:pt>
                      <c:pt idx="2701">
                        <c:v>8.83450200799233E-2</c:v>
                      </c:pt>
                      <c:pt idx="2702">
                        <c:v>8.51827151848282E-2</c:v>
                      </c:pt>
                      <c:pt idx="2703">
                        <c:v>8.2008494672003093E-2</c:v>
                      </c:pt>
                      <c:pt idx="2704">
                        <c:v>7.8792688638126496E-2</c:v>
                      </c:pt>
                      <c:pt idx="2705">
                        <c:v>7.5549111328211904E-2</c:v>
                      </c:pt>
                      <c:pt idx="2706">
                        <c:v>7.2299200845539105E-2</c:v>
                      </c:pt>
                      <c:pt idx="2707">
                        <c:v>6.9028678596980003E-2</c:v>
                      </c:pt>
                      <c:pt idx="2708">
                        <c:v>6.5745143765032502E-2</c:v>
                      </c:pt>
                      <c:pt idx="2709">
                        <c:v>6.2408863418583101E-2</c:v>
                      </c:pt>
                      <c:pt idx="2710">
                        <c:v>5.8895679453290502E-2</c:v>
                      </c:pt>
                      <c:pt idx="2711">
                        <c:v>5.5152960175383098E-2</c:v>
                      </c:pt>
                      <c:pt idx="2712">
                        <c:v>5.1265255375861803E-2</c:v>
                      </c:pt>
                      <c:pt idx="2713">
                        <c:v>4.7334393343110702E-2</c:v>
                      </c:pt>
                      <c:pt idx="2714">
                        <c:v>4.34233237229995E-2</c:v>
                      </c:pt>
                      <c:pt idx="2715">
                        <c:v>3.94331610552974E-2</c:v>
                      </c:pt>
                      <c:pt idx="2716">
                        <c:v>3.5433903516263097E-2</c:v>
                      </c:pt>
                      <c:pt idx="2717">
                        <c:v>3.1510670423732699E-2</c:v>
                      </c:pt>
                      <c:pt idx="2718">
                        <c:v>2.75140227966373E-2</c:v>
                      </c:pt>
                      <c:pt idx="2719">
                        <c:v>2.3372698902712999E-2</c:v>
                      </c:pt>
                      <c:pt idx="2720">
                        <c:v>1.9149827181168599E-2</c:v>
                      </c:pt>
                      <c:pt idx="2721">
                        <c:v>1.4886458517966199E-2</c:v>
                      </c:pt>
                      <c:pt idx="2722">
                        <c:v>1.0565414321918499E-2</c:v>
                      </c:pt>
                      <c:pt idx="2723">
                        <c:v>6.2413934876642098E-3</c:v>
                      </c:pt>
                      <c:pt idx="2724">
                        <c:v>1.9589591546342999E-3</c:v>
                      </c:pt>
                      <c:pt idx="2725">
                        <c:v>-2.3958208393546399E-3</c:v>
                      </c:pt>
                      <c:pt idx="2726">
                        <c:v>-6.8786921014782803E-3</c:v>
                      </c:pt>
                      <c:pt idx="2727">
                        <c:v>-1.14794628548937E-2</c:v>
                      </c:pt>
                      <c:pt idx="2728">
                        <c:v>-1.62238270437404E-2</c:v>
                      </c:pt>
                      <c:pt idx="2729">
                        <c:v>-2.1084972156830001E-2</c:v>
                      </c:pt>
                      <c:pt idx="2730">
                        <c:v>-2.6053347912657201E-2</c:v>
                      </c:pt>
                      <c:pt idx="2731">
                        <c:v>-3.11799471220079E-2</c:v>
                      </c:pt>
                      <c:pt idx="2732">
                        <c:v>-3.6447412451354001E-2</c:v>
                      </c:pt>
                      <c:pt idx="2733">
                        <c:v>-4.1852652721280699E-2</c:v>
                      </c:pt>
                      <c:pt idx="2734">
                        <c:v>-4.7419870212180498E-2</c:v>
                      </c:pt>
                      <c:pt idx="2735">
                        <c:v>-5.3166894895911199E-2</c:v>
                      </c:pt>
                      <c:pt idx="2736">
                        <c:v>-5.9114935431513999E-2</c:v>
                      </c:pt>
                      <c:pt idx="2737">
                        <c:v>-6.5295028223847598E-2</c:v>
                      </c:pt>
                      <c:pt idx="2738">
                        <c:v>-7.1709004636769894E-2</c:v>
                      </c:pt>
                      <c:pt idx="2739">
                        <c:v>-7.8371538179937902E-2</c:v>
                      </c:pt>
                      <c:pt idx="2740">
                        <c:v>-8.5392445059570304E-2</c:v>
                      </c:pt>
                      <c:pt idx="2741">
                        <c:v>-9.2634900433999398E-2</c:v>
                      </c:pt>
                      <c:pt idx="2742">
                        <c:v>-0.100022908314314</c:v>
                      </c:pt>
                      <c:pt idx="2743">
                        <c:v>-0.107638343984181</c:v>
                      </c:pt>
                      <c:pt idx="2744">
                        <c:v>-0.115540846123471</c:v>
                      </c:pt>
                      <c:pt idx="2745">
                        <c:v>-0.123724040262203</c:v>
                      </c:pt>
                      <c:pt idx="2746">
                        <c:v>-0.132181142915832</c:v>
                      </c:pt>
                      <c:pt idx="2747">
                        <c:v>-0.14102533633721401</c:v>
                      </c:pt>
                      <c:pt idx="2748">
                        <c:v>-0.15032035975375099</c:v>
                      </c:pt>
                      <c:pt idx="2749">
                        <c:v>-0.15987929446563101</c:v>
                      </c:pt>
                      <c:pt idx="2750">
                        <c:v>-0.16936399869135099</c:v>
                      </c:pt>
                      <c:pt idx="2751">
                        <c:v>-0.17918516175784899</c:v>
                      </c:pt>
                      <c:pt idx="2752">
                        <c:v>-0.18999123129435</c:v>
                      </c:pt>
                      <c:pt idx="2753">
                        <c:v>-0.20158991953241401</c:v>
                      </c:pt>
                      <c:pt idx="2754">
                        <c:v>-0.21358811423035501</c:v>
                      </c:pt>
                      <c:pt idx="2755">
                        <c:v>-0.22608817991302499</c:v>
                      </c:pt>
                      <c:pt idx="2756">
                        <c:v>-0.23920997800360599</c:v>
                      </c:pt>
                      <c:pt idx="2757">
                        <c:v>-0.25286607088847302</c:v>
                      </c:pt>
                      <c:pt idx="2758">
                        <c:v>-0.26773874159302802</c:v>
                      </c:pt>
                      <c:pt idx="2759">
                        <c:v>-0.28340931349022402</c:v>
                      </c:pt>
                      <c:pt idx="2760">
                        <c:v>-0.29921928502186201</c:v>
                      </c:pt>
                      <c:pt idx="2761">
                        <c:v>-0.31565016588084199</c:v>
                      </c:pt>
                      <c:pt idx="2762">
                        <c:v>-0.332848186008594</c:v>
                      </c:pt>
                      <c:pt idx="2763">
                        <c:v>-0.35062835165027501</c:v>
                      </c:pt>
                      <c:pt idx="2764">
                        <c:v>-0.36889694164116499</c:v>
                      </c:pt>
                      <c:pt idx="2765">
                        <c:v>-0.38789211556603798</c:v>
                      </c:pt>
                      <c:pt idx="2766">
                        <c:v>-0.40760123775339302</c:v>
                      </c:pt>
                      <c:pt idx="2767">
                        <c:v>-0.42799844025266098</c:v>
                      </c:pt>
                      <c:pt idx="2768">
                        <c:v>-0.449079114577704</c:v>
                      </c:pt>
                      <c:pt idx="2769">
                        <c:v>-0.47095955058758998</c:v>
                      </c:pt>
                      <c:pt idx="2770">
                        <c:v>-0.49361255981823698</c:v>
                      </c:pt>
                      <c:pt idx="2771">
                        <c:v>-0.51699775894130595</c:v>
                      </c:pt>
                      <c:pt idx="2772">
                        <c:v>-0.54117755474217999</c:v>
                      </c:pt>
                      <c:pt idx="2773">
                        <c:v>-0.56612001427741898</c:v>
                      </c:pt>
                      <c:pt idx="2774">
                        <c:v>-0.59192632151555002</c:v>
                      </c:pt>
                      <c:pt idx="2775">
                        <c:v>-0.61861133970640503</c:v>
                      </c:pt>
                      <c:pt idx="2776">
                        <c:v>-0.64596939514645701</c:v>
                      </c:pt>
                      <c:pt idx="2777">
                        <c:v>-0.67407074123174804</c:v>
                      </c:pt>
                      <c:pt idx="2778">
                        <c:v>-0.70317244578980198</c:v>
                      </c:pt>
                      <c:pt idx="2779">
                        <c:v>-0.73317369450555403</c:v>
                      </c:pt>
                      <c:pt idx="2780">
                        <c:v>-0.76395052162209998</c:v>
                      </c:pt>
                      <c:pt idx="2781">
                        <c:v>-0.79521300863053801</c:v>
                      </c:pt>
                      <c:pt idx="2782">
                        <c:v>-0.82703260064095496</c:v>
                      </c:pt>
                      <c:pt idx="2783">
                        <c:v>-0.86020056920351196</c:v>
                      </c:pt>
                      <c:pt idx="2784">
                        <c:v>-0.89479941271055397</c:v>
                      </c:pt>
                      <c:pt idx="2785">
                        <c:v>-0.93003193647496896</c:v>
                      </c:pt>
                      <c:pt idx="2786">
                        <c:v>-0.96556678671394902</c:v>
                      </c:pt>
                      <c:pt idx="2787">
                        <c:v>-1.0016546034990099</c:v>
                      </c:pt>
                      <c:pt idx="2788">
                        <c:v>-1.0382093659942</c:v>
                      </c:pt>
                      <c:pt idx="2789">
                        <c:v>-1.07528366849115</c:v>
                      </c:pt>
                      <c:pt idx="2790">
                        <c:v>-1.1135194259421901</c:v>
                      </c:pt>
                      <c:pt idx="2791">
                        <c:v>-1.1533303046476</c:v>
                      </c:pt>
                      <c:pt idx="2792">
                        <c:v>-1.1947143931958999</c:v>
                      </c:pt>
                      <c:pt idx="2793">
                        <c:v>-1.2372447000704201</c:v>
                      </c:pt>
                      <c:pt idx="2794">
                        <c:v>-1.28036518011134</c:v>
                      </c:pt>
                      <c:pt idx="2795">
                        <c:v>-1.3237017748570299</c:v>
                      </c:pt>
                      <c:pt idx="2796">
                        <c:v>-1.36712093614536</c:v>
                      </c:pt>
                      <c:pt idx="2797">
                        <c:v>-1.4107592323577101</c:v>
                      </c:pt>
                      <c:pt idx="2798">
                        <c:v>-1.45475993079148</c:v>
                      </c:pt>
                      <c:pt idx="2799">
                        <c:v>-1.50015875707463</c:v>
                      </c:pt>
                      <c:pt idx="2800">
                        <c:v>-1.5471257835171399</c:v>
                      </c:pt>
                      <c:pt idx="2801">
                        <c:v>-1.59411582410331</c:v>
                      </c:pt>
                      <c:pt idx="2802">
                        <c:v>-1.64042874316827</c:v>
                      </c:pt>
                      <c:pt idx="2803">
                        <c:v>-1.6863118645545301</c:v>
                      </c:pt>
                      <c:pt idx="2804">
                        <c:v>-1.7320425859731201</c:v>
                      </c:pt>
                      <c:pt idx="2805">
                        <c:v>-1.77767363909788</c:v>
                      </c:pt>
                      <c:pt idx="2806">
                        <c:v>-1.8234125106958099</c:v>
                      </c:pt>
                      <c:pt idx="2807">
                        <c:v>-1.8692202889357901</c:v>
                      </c:pt>
                      <c:pt idx="2808">
                        <c:v>-1.91481059000563</c:v>
                      </c:pt>
                      <c:pt idx="2809">
                        <c:v>-1.9603131130735301</c:v>
                      </c:pt>
                      <c:pt idx="2810">
                        <c:v>-2.0056828919574698</c:v>
                      </c:pt>
                      <c:pt idx="2811">
                        <c:v>-2.0504410284280001</c:v>
                      </c:pt>
                      <c:pt idx="2812">
                        <c:v>-2.0946681105018898</c:v>
                      </c:pt>
                      <c:pt idx="2813">
                        <c:v>-2.1392658737415999</c:v>
                      </c:pt>
                      <c:pt idx="2814">
                        <c:v>-2.1839689677926999</c:v>
                      </c:pt>
                      <c:pt idx="2815">
                        <c:v>-2.2278603877075001</c:v>
                      </c:pt>
                      <c:pt idx="2816">
                        <c:v>-2.27094170335352</c:v>
                      </c:pt>
                      <c:pt idx="2817">
                        <c:v>-2.3134249566766201</c:v>
                      </c:pt>
                      <c:pt idx="2818">
                        <c:v>-2.3552539044147198</c:v>
                      </c:pt>
                      <c:pt idx="2819">
                        <c:v>-2.3965062737570402</c:v>
                      </c:pt>
                      <c:pt idx="2820">
                        <c:v>-2.4370035436840198</c:v>
                      </c:pt>
                      <c:pt idx="2821">
                        <c:v>-2.4767104857586602</c:v>
                      </c:pt>
                      <c:pt idx="2822">
                        <c:v>-2.5156788610247802</c:v>
                      </c:pt>
                      <c:pt idx="2823">
                        <c:v>-2.55357899989336</c:v>
                      </c:pt>
                      <c:pt idx="2824">
                        <c:v>-2.59038713649963</c:v>
                      </c:pt>
                      <c:pt idx="2825">
                        <c:v>-2.6262680964093699</c:v>
                      </c:pt>
                      <c:pt idx="2826">
                        <c:v>-2.66115947917804</c:v>
                      </c:pt>
                      <c:pt idx="2827">
                        <c:v>-2.69423757562652</c:v>
                      </c:pt>
                      <c:pt idx="2828">
                        <c:v>-2.7260178715964298</c:v>
                      </c:pt>
                      <c:pt idx="2829">
                        <c:v>-2.7572878856398102</c:v>
                      </c:pt>
                      <c:pt idx="2830">
                        <c:v>-2.7876833872457998</c:v>
                      </c:pt>
                      <c:pt idx="2831">
                        <c:v>-2.8171910578713</c:v>
                      </c:pt>
                      <c:pt idx="2832">
                        <c:v>-2.8454612556474399</c:v>
                      </c:pt>
                      <c:pt idx="2833">
                        <c:v>-2.8723675465987699</c:v>
                      </c:pt>
                      <c:pt idx="2834">
                        <c:v>-2.8979487146134599</c:v>
                      </c:pt>
                      <c:pt idx="2835">
                        <c:v>-2.9220022912106098</c:v>
                      </c:pt>
                      <c:pt idx="2836">
                        <c:v>-2.9444438579510099</c:v>
                      </c:pt>
                      <c:pt idx="2837">
                        <c:v>-2.9655272555346301</c:v>
                      </c:pt>
                      <c:pt idx="2838">
                        <c:v>-2.9853487722543801</c:v>
                      </c:pt>
                      <c:pt idx="2839">
                        <c:v>-3.0038316998574701</c:v>
                      </c:pt>
                      <c:pt idx="2840">
                        <c:v>-3.02098058652293</c:v>
                      </c:pt>
                      <c:pt idx="2841">
                        <c:v>-3.0366874474779402</c:v>
                      </c:pt>
                      <c:pt idx="2842">
                        <c:v>-3.05086368900924</c:v>
                      </c:pt>
                      <c:pt idx="2843">
                        <c:v>-3.0634325554143902</c:v>
                      </c:pt>
                      <c:pt idx="2844">
                        <c:v>-3.0744087951156698</c:v>
                      </c:pt>
                      <c:pt idx="2845">
                        <c:v>-3.0837841751722799</c:v>
                      </c:pt>
                      <c:pt idx="2846">
                        <c:v>-3.0916090728615999</c:v>
                      </c:pt>
                      <c:pt idx="2847">
                        <c:v>-3.09792780235759</c:v>
                      </c:pt>
                      <c:pt idx="2848">
                        <c:v>-3.10273334392188</c:v>
                      </c:pt>
                      <c:pt idx="2849">
                        <c:v>-3.10603848867706</c:v>
                      </c:pt>
                      <c:pt idx="2850">
                        <c:v>-3.10784712970566</c:v>
                      </c:pt>
                      <c:pt idx="2851">
                        <c:v>-3.1081594671039099</c:v>
                      </c:pt>
                      <c:pt idx="2852">
                        <c:v>-3.1070309146874799</c:v>
                      </c:pt>
                      <c:pt idx="2853">
                        <c:v>-3.10448082450882</c:v>
                      </c:pt>
                      <c:pt idx="2854">
                        <c:v>-3.10053296333817</c:v>
                      </c:pt>
                      <c:pt idx="2855">
                        <c:v>-3.0952519451301299</c:v>
                      </c:pt>
                      <c:pt idx="2856">
                        <c:v>-3.0886378118922302</c:v>
                      </c:pt>
                      <c:pt idx="2857">
                        <c:v>-3.08072371150873</c:v>
                      </c:pt>
                      <c:pt idx="2858">
                        <c:v>-3.0715554291845399</c:v>
                      </c:pt>
                      <c:pt idx="2859">
                        <c:v>-3.0611130718832702</c:v>
                      </c:pt>
                      <c:pt idx="2860">
                        <c:v>-3.04945105963741</c:v>
                      </c:pt>
                      <c:pt idx="2861">
                        <c:v>-3.03664874159045</c:v>
                      </c:pt>
                      <c:pt idx="2862">
                        <c:v>-3.0227010247186699</c:v>
                      </c:pt>
                      <c:pt idx="2863">
                        <c:v>-3.0076445177656201</c:v>
                      </c:pt>
                      <c:pt idx="2864">
                        <c:v>-2.9915259175379498</c:v>
                      </c:pt>
                      <c:pt idx="2865">
                        <c:v>-2.97432586535975</c:v>
                      </c:pt>
                      <c:pt idx="2866">
                        <c:v>-2.9561286591413101</c:v>
                      </c:pt>
                      <c:pt idx="2867">
                        <c:v>-2.9369656351710902</c:v>
                      </c:pt>
                      <c:pt idx="2868">
                        <c:v>-2.9169350222650299</c:v>
                      </c:pt>
                      <c:pt idx="2869">
                        <c:v>-2.8959937457509501</c:v>
                      </c:pt>
                      <c:pt idx="2870">
                        <c:v>-2.8739901744496801</c:v>
                      </c:pt>
                      <c:pt idx="2871">
                        <c:v>-2.85067674884449</c:v>
                      </c:pt>
                      <c:pt idx="2872">
                        <c:v>-2.8256458355027401</c:v>
                      </c:pt>
                      <c:pt idx="2873">
                        <c:v>-2.79895058646744</c:v>
                      </c:pt>
                      <c:pt idx="2874">
                        <c:v>-2.77141100491502</c:v>
                      </c:pt>
                      <c:pt idx="2875">
                        <c:v>-2.7435131439334302</c:v>
                      </c:pt>
                      <c:pt idx="2876">
                        <c:v>-2.71540208035429</c:v>
                      </c:pt>
                      <c:pt idx="2877">
                        <c:v>-2.6874828397000101</c:v>
                      </c:pt>
                      <c:pt idx="2878">
                        <c:v>-2.6586017444037102</c:v>
                      </c:pt>
                      <c:pt idx="2879">
                        <c:v>-2.6281993116950599</c:v>
                      </c:pt>
                      <c:pt idx="2880">
                        <c:v>-2.5970787152399399</c:v>
                      </c:pt>
                      <c:pt idx="2881">
                        <c:v>-2.5652775887909498</c:v>
                      </c:pt>
                      <c:pt idx="2882">
                        <c:v>-2.5330526217406302</c:v>
                      </c:pt>
                      <c:pt idx="2883">
                        <c:v>-2.5004398520568598</c:v>
                      </c:pt>
                      <c:pt idx="2884">
                        <c:v>-2.4676494029013099</c:v>
                      </c:pt>
                      <c:pt idx="2885">
                        <c:v>-2.4348921061759299</c:v>
                      </c:pt>
                      <c:pt idx="2886">
                        <c:v>-2.4019136376952401</c:v>
                      </c:pt>
                      <c:pt idx="2887">
                        <c:v>-2.36846182591791</c:v>
                      </c:pt>
                      <c:pt idx="2888">
                        <c:v>-2.3345864191948298</c:v>
                      </c:pt>
                      <c:pt idx="2889">
                        <c:v>-2.30043562747435</c:v>
                      </c:pt>
                      <c:pt idx="2890">
                        <c:v>-2.2659545865066</c:v>
                      </c:pt>
                      <c:pt idx="2891">
                        <c:v>-2.23121262115626</c:v>
                      </c:pt>
                      <c:pt idx="2892">
                        <c:v>-2.1961319415187299</c:v>
                      </c:pt>
                      <c:pt idx="2893">
                        <c:v>-2.1604616081763202</c:v>
                      </c:pt>
                      <c:pt idx="2894">
                        <c:v>-2.1245452522800998</c:v>
                      </c:pt>
                      <c:pt idx="2895">
                        <c:v>-2.0890971596150898</c:v>
                      </c:pt>
                      <c:pt idx="2896">
                        <c:v>-2.05427097052501</c:v>
                      </c:pt>
                      <c:pt idx="2897">
                        <c:v>-2.0192154585123299</c:v>
                      </c:pt>
                      <c:pt idx="2898">
                        <c:v>-1.98349032063867</c:v>
                      </c:pt>
                      <c:pt idx="2899">
                        <c:v>-1.94783746324553</c:v>
                      </c:pt>
                      <c:pt idx="2900">
                        <c:v>-1.91224295294168</c:v>
                      </c:pt>
                      <c:pt idx="2901">
                        <c:v>-1.87658635269774</c:v>
                      </c:pt>
                      <c:pt idx="2902">
                        <c:v>-1.8410324647505201</c:v>
                      </c:pt>
                      <c:pt idx="2903">
                        <c:v>-1.80565587952296</c:v>
                      </c:pt>
                      <c:pt idx="2904">
                        <c:v>-1.77053951615713</c:v>
                      </c:pt>
                      <c:pt idx="2905">
                        <c:v>-1.73569692665546</c:v>
                      </c:pt>
                      <c:pt idx="2906">
                        <c:v>-1.70102660707882</c:v>
                      </c:pt>
                      <c:pt idx="2907">
                        <c:v>-1.6666493549054899</c:v>
                      </c:pt>
                      <c:pt idx="2908">
                        <c:v>-1.6326612138818699</c:v>
                      </c:pt>
                      <c:pt idx="2909">
                        <c:v>-1.59894432480406</c:v>
                      </c:pt>
                      <c:pt idx="2910">
                        <c:v>-1.5655192386754699</c:v>
                      </c:pt>
                      <c:pt idx="2911">
                        <c:v>-1.5318713548959499</c:v>
                      </c:pt>
                      <c:pt idx="2912">
                        <c:v>-1.49794749652985</c:v>
                      </c:pt>
                      <c:pt idx="2913">
                        <c:v>-1.46453386342481</c:v>
                      </c:pt>
                      <c:pt idx="2914">
                        <c:v>-1.43214158954361</c:v>
                      </c:pt>
                      <c:pt idx="2915">
                        <c:v>-1.4000134098091099</c:v>
                      </c:pt>
                      <c:pt idx="2916">
                        <c:v>-1.36791661677483</c:v>
                      </c:pt>
                      <c:pt idx="2917">
                        <c:v>-1.3362588297148501</c:v>
                      </c:pt>
                      <c:pt idx="2918">
                        <c:v>-1.30490904716836</c:v>
                      </c:pt>
                      <c:pt idx="2919">
                        <c:v>-1.27373086837267</c:v>
                      </c:pt>
                      <c:pt idx="2920">
                        <c:v>-1.24261260228437</c:v>
                      </c:pt>
                      <c:pt idx="2921">
                        <c:v>-1.2117878927478101</c:v>
                      </c:pt>
                      <c:pt idx="2922">
                        <c:v>-1.1814687234124299</c:v>
                      </c:pt>
                      <c:pt idx="2923">
                        <c:v>-1.1517456370585899</c:v>
                      </c:pt>
                      <c:pt idx="2924">
                        <c:v>-1.1226602672798001</c:v>
                      </c:pt>
                      <c:pt idx="2925">
                        <c:v>-1.09410374015581</c:v>
                      </c:pt>
                      <c:pt idx="2926">
                        <c:v>-1.0660936727238199</c:v>
                      </c:pt>
                      <c:pt idx="2927">
                        <c:v>-1.0386881660488401</c:v>
                      </c:pt>
                      <c:pt idx="2928">
                        <c:v>-1.0117847233372801</c:v>
                      </c:pt>
                      <c:pt idx="2929">
                        <c:v>-0.98542724875243204</c:v>
                      </c:pt>
                      <c:pt idx="2930">
                        <c:v>-0.95956885618961296</c:v>
                      </c:pt>
                      <c:pt idx="2931">
                        <c:v>-0.93416091688501202</c:v>
                      </c:pt>
                      <c:pt idx="2932">
                        <c:v>-0.90898448442242297</c:v>
                      </c:pt>
                      <c:pt idx="2933">
                        <c:v>-0.88429724478775096</c:v>
                      </c:pt>
                      <c:pt idx="2934">
                        <c:v>-0.86033067339421199</c:v>
                      </c:pt>
                      <c:pt idx="2935">
                        <c:v>-0.83711003632474701</c:v>
                      </c:pt>
                      <c:pt idx="2936">
                        <c:v>-0.81484608023827798</c:v>
                      </c:pt>
                      <c:pt idx="2937">
                        <c:v>-0.79339008479626705</c:v>
                      </c:pt>
                      <c:pt idx="2938">
                        <c:v>-0.77218265755624904</c:v>
                      </c:pt>
                      <c:pt idx="2939">
                        <c:v>-0.75120692094032504</c:v>
                      </c:pt>
                      <c:pt idx="2940">
                        <c:v>-0.73077681058662602</c:v>
                      </c:pt>
                      <c:pt idx="2941">
                        <c:v>-0.71068398249769804</c:v>
                      </c:pt>
                      <c:pt idx="2942">
                        <c:v>-0.69110867070314896</c:v>
                      </c:pt>
                      <c:pt idx="2943">
                        <c:v>-0.67219271411678805</c:v>
                      </c:pt>
                      <c:pt idx="2944">
                        <c:v>-0.65371509237348602</c:v>
                      </c:pt>
                      <c:pt idx="2945">
                        <c:v>-0.63570536581591597</c:v>
                      </c:pt>
                      <c:pt idx="2946">
                        <c:v>-0.61820279854929505</c:v>
                      </c:pt>
                      <c:pt idx="2947">
                        <c:v>-0.60104749783554401</c:v>
                      </c:pt>
                      <c:pt idx="2948">
                        <c:v>-0.58428796287696705</c:v>
                      </c:pt>
                      <c:pt idx="2949">
                        <c:v>-0.568119641380328</c:v>
                      </c:pt>
                      <c:pt idx="2950">
                        <c:v>-0.552422550920042</c:v>
                      </c:pt>
                      <c:pt idx="2951">
                        <c:v>-0.53709738448038602</c:v>
                      </c:pt>
                      <c:pt idx="2952">
                        <c:v>-0.52206278765425196</c:v>
                      </c:pt>
                      <c:pt idx="2953">
                        <c:v>-0.50719595720223498</c:v>
                      </c:pt>
                      <c:pt idx="2954">
                        <c:v>-0.49260482745406298</c:v>
                      </c:pt>
                      <c:pt idx="2955">
                        <c:v>-0.47840677499768902</c:v>
                      </c:pt>
                      <c:pt idx="2956">
                        <c:v>-0.46460620750378701</c:v>
                      </c:pt>
                      <c:pt idx="2957">
                        <c:v>-0.45122563655050302</c:v>
                      </c:pt>
                      <c:pt idx="2958">
                        <c:v>-0.43825073443177298</c:v>
                      </c:pt>
                      <c:pt idx="2959">
                        <c:v>-0.42557815408717198</c:v>
                      </c:pt>
                      <c:pt idx="2960">
                        <c:v>-0.41315602973417598</c:v>
                      </c:pt>
                      <c:pt idx="2961">
                        <c:v>-0.40101640154979401</c:v>
                      </c:pt>
                      <c:pt idx="2962">
                        <c:v>-0.38919059444237802</c:v>
                      </c:pt>
                      <c:pt idx="2963">
                        <c:v>-0.37774544847488301</c:v>
                      </c:pt>
                      <c:pt idx="2964">
                        <c:v>-0.36672325279781098</c:v>
                      </c:pt>
                      <c:pt idx="2965">
                        <c:v>-0.35608758461498302</c:v>
                      </c:pt>
                      <c:pt idx="2966">
                        <c:v>-0.34586564413792897</c:v>
                      </c:pt>
                      <c:pt idx="2967">
                        <c:v>-0.33598034099204999</c:v>
                      </c:pt>
                      <c:pt idx="2968">
                        <c:v>-0.32629016646918102</c:v>
                      </c:pt>
                      <c:pt idx="2969">
                        <c:v>-0.31689958407992302</c:v>
                      </c:pt>
                      <c:pt idx="2970">
                        <c:v>-0.30791450066613002</c:v>
                      </c:pt>
                      <c:pt idx="2971">
                        <c:v>-0.29921614946673702</c:v>
                      </c:pt>
                      <c:pt idx="2972">
                        <c:v>-0.29076526617486598</c:v>
                      </c:pt>
                      <c:pt idx="2973">
                        <c:v>-0.28258728437832098</c:v>
                      </c:pt>
                      <c:pt idx="2974">
                        <c:v>-0.27458607444913402</c:v>
                      </c:pt>
                      <c:pt idx="2975">
                        <c:v>-0.26636110867607599</c:v>
                      </c:pt>
                      <c:pt idx="2976">
                        <c:v>-0.25843651137128199</c:v>
                      </c:pt>
                      <c:pt idx="2977">
                        <c:v>-0.25117334802506203</c:v>
                      </c:pt>
                      <c:pt idx="2978">
                        <c:v>-0.24412357813622801</c:v>
                      </c:pt>
                      <c:pt idx="2979">
                        <c:v>-0.237184025431629</c:v>
                      </c:pt>
                      <c:pt idx="2980">
                        <c:v>-0.23027207786596501</c:v>
                      </c:pt>
                      <c:pt idx="2981">
                        <c:v>-0.22361266679370401</c:v>
                      </c:pt>
                      <c:pt idx="2982">
                        <c:v>-0.21733777861564599</c:v>
                      </c:pt>
                      <c:pt idx="2983">
                        <c:v>-0.21130075990932201</c:v>
                      </c:pt>
                      <c:pt idx="2984">
                        <c:v>-0.205440524684395</c:v>
                      </c:pt>
                      <c:pt idx="2985">
                        <c:v>-0.19977636582028099</c:v>
                      </c:pt>
                      <c:pt idx="2986">
                        <c:v>-0.19431535281441201</c:v>
                      </c:pt>
                      <c:pt idx="2987">
                        <c:v>-0.18902482732243001</c:v>
                      </c:pt>
                      <c:pt idx="2988">
                        <c:v>-0.18390553492317499</c:v>
                      </c:pt>
                      <c:pt idx="2989">
                        <c:v>-0.17896631126171</c:v>
                      </c:pt>
                      <c:pt idx="2990">
                        <c:v>-0.174518465262964</c:v>
                      </c:pt>
                      <c:pt idx="2991">
                        <c:v>-0.17049742300071299</c:v>
                      </c:pt>
                      <c:pt idx="2992">
                        <c:v>-0.166330581554087</c:v>
                      </c:pt>
                      <c:pt idx="2993">
                        <c:v>-0.16206906651127301</c:v>
                      </c:pt>
                      <c:pt idx="2994">
                        <c:v>-0.15776870080417801</c:v>
                      </c:pt>
                      <c:pt idx="2995">
                        <c:v>-0.15353708082585599</c:v>
                      </c:pt>
                      <c:pt idx="2996">
                        <c:v>-0.149491007317613</c:v>
                      </c:pt>
                      <c:pt idx="2997">
                        <c:v>-0.14549700719422801</c:v>
                      </c:pt>
                      <c:pt idx="2998">
                        <c:v>-0.141723838210289</c:v>
                      </c:pt>
                      <c:pt idx="2999">
                        <c:v>-0.13817146107646799</c:v>
                      </c:pt>
                      <c:pt idx="3000">
                        <c:v>-0.13469102702368599</c:v>
                      </c:pt>
                      <c:pt idx="3001">
                        <c:v>-0.13129218157060699</c:v>
                      </c:pt>
                      <c:pt idx="3002">
                        <c:v>-0.127981959359667</c:v>
                      </c:pt>
                      <c:pt idx="3003">
                        <c:v>-0.124754698681686</c:v>
                      </c:pt>
                      <c:pt idx="3004">
                        <c:v>-0.121626932984532</c:v>
                      </c:pt>
                      <c:pt idx="3005">
                        <c:v>-0.118621804368852</c:v>
                      </c:pt>
                      <c:pt idx="3006">
                        <c:v>-0.11570867187211401</c:v>
                      </c:pt>
                      <c:pt idx="3007">
                        <c:v>-0.112883127215618</c:v>
                      </c:pt>
                      <c:pt idx="3008">
                        <c:v>-0.110143308405224</c:v>
                      </c:pt>
                      <c:pt idx="3009">
                        <c:v>-0.107485769670758</c:v>
                      </c:pt>
                      <c:pt idx="3010">
                        <c:v>-0.104919510357197</c:v>
                      </c:pt>
                      <c:pt idx="3011">
                        <c:v>-0.102440335317075</c:v>
                      </c:pt>
                      <c:pt idx="3012">
                        <c:v>-0.100044077332731</c:v>
                      </c:pt>
                      <c:pt idx="3013">
                        <c:v>-9.7721630232658105E-2</c:v>
                      </c:pt>
                      <c:pt idx="3014">
                        <c:v>-9.5463572519059001E-2</c:v>
                      </c:pt>
                      <c:pt idx="3015">
                        <c:v>-9.3277491623533298E-2</c:v>
                      </c:pt>
                      <c:pt idx="3016">
                        <c:v>-9.1163704977582902E-2</c:v>
                      </c:pt>
                      <c:pt idx="3017">
                        <c:v>-8.90998119239821E-2</c:v>
                      </c:pt>
                      <c:pt idx="3018">
                        <c:v>-8.7106546976949306E-2</c:v>
                      </c:pt>
                      <c:pt idx="3019">
                        <c:v>-8.5079151640925096E-2</c:v>
                      </c:pt>
                      <c:pt idx="3020">
                        <c:v>-8.3065576245196407E-2</c:v>
                      </c:pt>
                      <c:pt idx="3021">
                        <c:v>-8.1202513824286199E-2</c:v>
                      </c:pt>
                      <c:pt idx="3022">
                        <c:v>-7.9427851887602305E-2</c:v>
                      </c:pt>
                      <c:pt idx="3023">
                        <c:v>-7.7706120941028203E-2</c:v>
                      </c:pt>
                      <c:pt idx="3024">
                        <c:v>-7.6047872717426093E-2</c:v>
                      </c:pt>
                      <c:pt idx="3025">
                        <c:v>-7.4448489268571505E-2</c:v>
                      </c:pt>
                      <c:pt idx="3026">
                        <c:v>-7.2896186664923104E-2</c:v>
                      </c:pt>
                      <c:pt idx="3027">
                        <c:v>-7.1391918709908603E-2</c:v>
                      </c:pt>
                      <c:pt idx="3028">
                        <c:v>-6.9919061089895596E-2</c:v>
                      </c:pt>
                      <c:pt idx="3029">
                        <c:v>-6.8487387935173796E-2</c:v>
                      </c:pt>
                      <c:pt idx="3030">
                        <c:v>-6.7099039013417794E-2</c:v>
                      </c:pt>
                      <c:pt idx="3031">
                        <c:v>-6.5816662444328197E-2</c:v>
                      </c:pt>
                      <c:pt idx="3032">
                        <c:v>-6.4663700769531401E-2</c:v>
                      </c:pt>
                      <c:pt idx="3033">
                        <c:v>-6.3540931994960401E-2</c:v>
                      </c:pt>
                      <c:pt idx="3034">
                        <c:v>-6.2416083419120097E-2</c:v>
                      </c:pt>
                      <c:pt idx="3035">
                        <c:v>-6.1303205398774499E-2</c:v>
                      </c:pt>
                      <c:pt idx="3036">
                        <c:v>-6.01820402041498E-2</c:v>
                      </c:pt>
                      <c:pt idx="3037">
                        <c:v>-5.90443520651531E-2</c:v>
                      </c:pt>
                      <c:pt idx="3038">
                        <c:v>-5.79197656870762E-2</c:v>
                      </c:pt>
                      <c:pt idx="3039">
                        <c:v>-5.6856444334206502E-2</c:v>
                      </c:pt>
                      <c:pt idx="3040">
                        <c:v>-5.5856362488634598E-2</c:v>
                      </c:pt>
                      <c:pt idx="3041">
                        <c:v>-5.4863390893477998E-2</c:v>
                      </c:pt>
                      <c:pt idx="3042">
                        <c:v>-5.3869064763950099E-2</c:v>
                      </c:pt>
                      <c:pt idx="3043">
                        <c:v>-5.2894657018554399E-2</c:v>
                      </c:pt>
                      <c:pt idx="3044">
                        <c:v>-5.1926741313932497E-2</c:v>
                      </c:pt>
                      <c:pt idx="3045">
                        <c:v>-5.0939301098462002E-2</c:v>
                      </c:pt>
                      <c:pt idx="3046">
                        <c:v>-4.9983150758244499E-2</c:v>
                      </c:pt>
                      <c:pt idx="3047">
                        <c:v>-4.90809474383632E-2</c:v>
                      </c:pt>
                      <c:pt idx="3048">
                        <c:v>-4.8206699768764898E-2</c:v>
                      </c:pt>
                      <c:pt idx="3049">
                        <c:v>-4.7366271315120702E-2</c:v>
                      </c:pt>
                      <c:pt idx="3050">
                        <c:v>-4.6552243365735303E-2</c:v>
                      </c:pt>
                      <c:pt idx="3051">
                        <c:v>-4.5752275324002403E-2</c:v>
                      </c:pt>
                      <c:pt idx="3052">
                        <c:v>-4.49675490096796E-2</c:v>
                      </c:pt>
                      <c:pt idx="3053">
                        <c:v>-4.42074457002899E-2</c:v>
                      </c:pt>
                      <c:pt idx="3054">
                        <c:v>-4.3464171601913203E-2</c:v>
                      </c:pt>
                      <c:pt idx="3055">
                        <c:v>-4.2735835246677199E-2</c:v>
                      </c:pt>
                      <c:pt idx="3056">
                        <c:v>-4.2024557491766902E-2</c:v>
                      </c:pt>
                      <c:pt idx="3057">
                        <c:v>-4.1330967723454098E-2</c:v>
                      </c:pt>
                      <c:pt idx="3058">
                        <c:v>-4.0643259698254802E-2</c:v>
                      </c:pt>
                      <c:pt idx="3059">
                        <c:v>-3.9976345754265299E-2</c:v>
                      </c:pt>
                      <c:pt idx="3060">
                        <c:v>-3.9330353643512797E-2</c:v>
                      </c:pt>
                      <c:pt idx="3061">
                        <c:v>-3.8697003938121803E-2</c:v>
                      </c:pt>
                      <c:pt idx="3062">
                        <c:v>-3.8077999936410402E-2</c:v>
                      </c:pt>
                      <c:pt idx="3063">
                        <c:v>-3.7452324640302001E-2</c:v>
                      </c:pt>
                      <c:pt idx="3064">
                        <c:v>-3.68359639806881E-2</c:v>
                      </c:pt>
                      <c:pt idx="3065">
                        <c:v>-3.62410767442485E-2</c:v>
                      </c:pt>
                      <c:pt idx="3066">
                        <c:v>-3.5654990706781901E-2</c:v>
                      </c:pt>
                      <c:pt idx="3067">
                        <c:v>-3.5082726048031102E-2</c:v>
                      </c:pt>
                      <c:pt idx="3068">
                        <c:v>-3.45121853792884E-2</c:v>
                      </c:pt>
                      <c:pt idx="3069">
                        <c:v>-3.3947161793031401E-2</c:v>
                      </c:pt>
                      <c:pt idx="3070">
                        <c:v>-3.3363130854463498E-2</c:v>
                      </c:pt>
                      <c:pt idx="3071">
                        <c:v>-3.2797448404140297E-2</c:v>
                      </c:pt>
                      <c:pt idx="3072">
                        <c:v>-3.2327865007773703E-2</c:v>
                      </c:pt>
                      <c:pt idx="3073">
                        <c:v>-3.1912063223830597E-2</c:v>
                      </c:pt>
                      <c:pt idx="3074">
                        <c:v>-3.1496070906383997E-2</c:v>
                      </c:pt>
                      <c:pt idx="3075">
                        <c:v>-3.10581370407325E-2</c:v>
                      </c:pt>
                      <c:pt idx="3076">
                        <c:v>-3.0602338454846501E-2</c:v>
                      </c:pt>
                      <c:pt idx="3077">
                        <c:v>-3.01362241149318E-2</c:v>
                      </c:pt>
                      <c:pt idx="3078">
                        <c:v>-2.9692052809772902E-2</c:v>
                      </c:pt>
                      <c:pt idx="3079">
                        <c:v>-2.9299324686477099E-2</c:v>
                      </c:pt>
                      <c:pt idx="3080">
                        <c:v>-2.8927387792746399E-2</c:v>
                      </c:pt>
                      <c:pt idx="3081">
                        <c:v>-2.8537271167343298E-2</c:v>
                      </c:pt>
                      <c:pt idx="3082">
                        <c:v>-2.8138541911769999E-2</c:v>
                      </c:pt>
                      <c:pt idx="3083">
                        <c:v>-2.7736199804654599E-2</c:v>
                      </c:pt>
                      <c:pt idx="3084">
                        <c:v>-2.7314163804458301E-2</c:v>
                      </c:pt>
                      <c:pt idx="3085">
                        <c:v>-2.69022655716941E-2</c:v>
                      </c:pt>
                      <c:pt idx="3086">
                        <c:v>-2.6499902205094301E-2</c:v>
                      </c:pt>
                      <c:pt idx="3087">
                        <c:v>-2.6087386373098501E-2</c:v>
                      </c:pt>
                      <c:pt idx="3088">
                        <c:v>-2.5666299711055999E-2</c:v>
                      </c:pt>
                      <c:pt idx="3089">
                        <c:v>-2.52498463641843E-2</c:v>
                      </c:pt>
                      <c:pt idx="3090">
                        <c:v>-2.4837838577118999E-2</c:v>
                      </c:pt>
                      <c:pt idx="3091">
                        <c:v>-2.4432469780199199E-2</c:v>
                      </c:pt>
                      <c:pt idx="3092">
                        <c:v>-2.4030909761733801E-2</c:v>
                      </c:pt>
                      <c:pt idx="3093">
                        <c:v>-2.3626666541636299E-2</c:v>
                      </c:pt>
                      <c:pt idx="3094">
                        <c:v>-2.3220976277589699E-2</c:v>
                      </c:pt>
                      <c:pt idx="3095">
                        <c:v>-2.2825484798372701E-2</c:v>
                      </c:pt>
                      <c:pt idx="3096">
                        <c:v>-2.24508930845824E-2</c:v>
                      </c:pt>
                      <c:pt idx="3097">
                        <c:v>-2.2069478555674201E-2</c:v>
                      </c:pt>
                      <c:pt idx="3098">
                        <c:v>-2.16922211551142E-2</c:v>
                      </c:pt>
                      <c:pt idx="3099">
                        <c:v>-2.1330609512405001E-2</c:v>
                      </c:pt>
                      <c:pt idx="3100">
                        <c:v>-2.09724168705498E-2</c:v>
                      </c:pt>
                      <c:pt idx="3101">
                        <c:v>-2.0610302804907402E-2</c:v>
                      </c:pt>
                      <c:pt idx="3102">
                        <c:v>-2.0260346864150399E-2</c:v>
                      </c:pt>
                      <c:pt idx="3103">
                        <c:v>-1.9924535991859501E-2</c:v>
                      </c:pt>
                      <c:pt idx="3104">
                        <c:v>-1.9582931605789E-2</c:v>
                      </c:pt>
                      <c:pt idx="3105">
                        <c:v>-1.9254236914860098E-2</c:v>
                      </c:pt>
                      <c:pt idx="3106">
                        <c:v>-1.89415464049024E-2</c:v>
                      </c:pt>
                      <c:pt idx="3107">
                        <c:v>-1.8636484004551999E-2</c:v>
                      </c:pt>
                      <c:pt idx="3108">
                        <c:v>-1.8323350233606001E-2</c:v>
                      </c:pt>
                      <c:pt idx="3109">
                        <c:v>-1.80133887168634E-2</c:v>
                      </c:pt>
                      <c:pt idx="3110">
                        <c:v>-1.7694408745207599E-2</c:v>
                      </c:pt>
                      <c:pt idx="3111">
                        <c:v>-1.74332253360539E-2</c:v>
                      </c:pt>
                      <c:pt idx="3112">
                        <c:v>-1.7293377661703201E-2</c:v>
                      </c:pt>
                      <c:pt idx="3113">
                        <c:v>-1.71958589220794E-2</c:v>
                      </c:pt>
                      <c:pt idx="3114">
                        <c:v>-1.70873701250824E-2</c:v>
                      </c:pt>
                      <c:pt idx="3115">
                        <c:v>-1.6946984557364299E-2</c:v>
                      </c:pt>
                      <c:pt idx="3116">
                        <c:v>-1.67813731078146E-2</c:v>
                      </c:pt>
                      <c:pt idx="3117">
                        <c:v>-1.6576169607233002E-2</c:v>
                      </c:pt>
                      <c:pt idx="3118">
                        <c:v>-1.6344024719090602E-2</c:v>
                      </c:pt>
                      <c:pt idx="3119">
                        <c:v>-1.6145383328349701E-2</c:v>
                      </c:pt>
                      <c:pt idx="3120">
                        <c:v>-1.5973968650679501E-2</c:v>
                      </c:pt>
                      <c:pt idx="3121">
                        <c:v>-1.5802588547927699E-2</c:v>
                      </c:pt>
                      <c:pt idx="3122">
                        <c:v>-1.5631344980160399E-2</c:v>
                      </c:pt>
                      <c:pt idx="3123">
                        <c:v>-1.54198357444042E-2</c:v>
                      </c:pt>
                      <c:pt idx="3124">
                        <c:v>-1.51719279668882E-2</c:v>
                      </c:pt>
                      <c:pt idx="3125">
                        <c:v>-1.49244082169274E-2</c:v>
                      </c:pt>
                      <c:pt idx="3126">
                        <c:v>-1.4693529293784801E-2</c:v>
                      </c:pt>
                      <c:pt idx="3127">
                        <c:v>-1.44762828052347E-2</c:v>
                      </c:pt>
                      <c:pt idx="3128">
                        <c:v>-1.4254525961433E-2</c:v>
                      </c:pt>
                      <c:pt idx="3129">
                        <c:v>-1.40298103122209E-2</c:v>
                      </c:pt>
                      <c:pt idx="3130">
                        <c:v>-1.38139435886843E-2</c:v>
                      </c:pt>
                      <c:pt idx="3131">
                        <c:v>-1.36100422558246E-2</c:v>
                      </c:pt>
                      <c:pt idx="3132">
                        <c:v>-1.33992085701789E-2</c:v>
                      </c:pt>
                      <c:pt idx="3133">
                        <c:v>-1.3186268914915301E-2</c:v>
                      </c:pt>
                      <c:pt idx="3134">
                        <c:v>-1.29945758200478E-2</c:v>
                      </c:pt>
                      <c:pt idx="3135">
                        <c:v>-1.2800490236075801E-2</c:v>
                      </c:pt>
                      <c:pt idx="3136">
                        <c:v>-1.25946135622032E-2</c:v>
                      </c:pt>
                      <c:pt idx="3137">
                        <c:v>-1.23927530259051E-2</c:v>
                      </c:pt>
                      <c:pt idx="3138">
                        <c:v>-1.22044654849317E-2</c:v>
                      </c:pt>
                      <c:pt idx="3139">
                        <c:v>-1.20301570502811E-2</c:v>
                      </c:pt>
                      <c:pt idx="3140">
                        <c:v>-1.1849968698204601E-2</c:v>
                      </c:pt>
                      <c:pt idx="3141">
                        <c:v>-1.16696592326846E-2</c:v>
                      </c:pt>
                      <c:pt idx="3142">
                        <c:v>-1.1495217823564999E-2</c:v>
                      </c:pt>
                      <c:pt idx="3143">
                        <c:v>-1.1320102979435901E-2</c:v>
                      </c:pt>
                      <c:pt idx="3144">
                        <c:v>-1.1153426470217401E-2</c:v>
                      </c:pt>
                      <c:pt idx="3145">
                        <c:v>-1.09890126160059E-2</c:v>
                      </c:pt>
                      <c:pt idx="3146">
                        <c:v>-1.0812850674770899E-2</c:v>
                      </c:pt>
                      <c:pt idx="3147">
                        <c:v>-1.06415591424673E-2</c:v>
                      </c:pt>
                      <c:pt idx="3148">
                        <c:v>-1.0481852615774801E-2</c:v>
                      </c:pt>
                      <c:pt idx="3149">
                        <c:v>-1.03102685573965E-2</c:v>
                      </c:pt>
                      <c:pt idx="3150">
                        <c:v>-1.01164681596093E-2</c:v>
                      </c:pt>
                      <c:pt idx="3151">
                        <c:v>-9.9237053267603893E-3</c:v>
                      </c:pt>
                      <c:pt idx="3152">
                        <c:v>-9.7836585329041104E-3</c:v>
                      </c:pt>
                      <c:pt idx="3153">
                        <c:v>-9.7142584897313491E-3</c:v>
                      </c:pt>
                      <c:pt idx="3154">
                        <c:v>-9.6599438370579705E-3</c:v>
                      </c:pt>
                      <c:pt idx="3155">
                        <c:v>-9.5672749017018492E-3</c:v>
                      </c:pt>
                      <c:pt idx="3156">
                        <c:v>-9.4488541853809897E-3</c:v>
                      </c:pt>
                      <c:pt idx="3157">
                        <c:v>-9.3076850584127395E-3</c:v>
                      </c:pt>
                      <c:pt idx="3158">
                        <c:v>-9.1834018654458702E-3</c:v>
                      </c:pt>
                      <c:pt idx="3159">
                        <c:v>-9.1108405007760494E-3</c:v>
                      </c:pt>
                      <c:pt idx="3160">
                        <c:v>-9.0428067202100604E-3</c:v>
                      </c:pt>
                      <c:pt idx="3161">
                        <c:v>-8.9665966907343294E-3</c:v>
                      </c:pt>
                      <c:pt idx="3162">
                        <c:v>-8.8889666284760298E-3</c:v>
                      </c:pt>
                      <c:pt idx="3163">
                        <c:v>-8.7899956871006404E-3</c:v>
                      </c:pt>
                      <c:pt idx="3164">
                        <c:v>-8.6880001831822606E-3</c:v>
                      </c:pt>
                      <c:pt idx="3165">
                        <c:v>-8.5862977391208094E-3</c:v>
                      </c:pt>
                      <c:pt idx="3166">
                        <c:v>-8.4795705495521005E-3</c:v>
                      </c:pt>
                      <c:pt idx="3167">
                        <c:v>-8.3725167653987999E-3</c:v>
                      </c:pt>
                      <c:pt idx="3168">
                        <c:v>-8.2493642990479395E-3</c:v>
                      </c:pt>
                      <c:pt idx="3169">
                        <c:v>-8.1031543870158599E-3</c:v>
                      </c:pt>
                      <c:pt idx="3170">
                        <c:v>-7.9649477811056107E-3</c:v>
                      </c:pt>
                      <c:pt idx="3171">
                        <c:v>-7.8506169982561508E-3</c:v>
                      </c:pt>
                      <c:pt idx="3172">
                        <c:v>-7.7192623759491201E-3</c:v>
                      </c:pt>
                      <c:pt idx="3173">
                        <c:v>-7.5732496333876199E-3</c:v>
                      </c:pt>
                      <c:pt idx="3174">
                        <c:v>-7.4400602909708404E-3</c:v>
                      </c:pt>
                      <c:pt idx="3175">
                        <c:v>-7.3148342503766501E-3</c:v>
                      </c:pt>
                      <c:pt idx="3176">
                        <c:v>-7.1798249356863899E-3</c:v>
                      </c:pt>
                      <c:pt idx="3177">
                        <c:v>-7.0331745663142799E-3</c:v>
                      </c:pt>
                      <c:pt idx="3178">
                        <c:v>-6.8902543423595896E-3</c:v>
                      </c:pt>
                      <c:pt idx="3179">
                        <c:v>-6.7582837824035104E-3</c:v>
                      </c:pt>
                      <c:pt idx="3180">
                        <c:v>-6.6360141388430499E-3</c:v>
                      </c:pt>
                      <c:pt idx="3181">
                        <c:v>-6.5078491673115401E-3</c:v>
                      </c:pt>
                      <c:pt idx="3182">
                        <c:v>-6.3782511979213899E-3</c:v>
                      </c:pt>
                      <c:pt idx="3183">
                        <c:v>-6.2635263957320801E-3</c:v>
                      </c:pt>
                      <c:pt idx="3184">
                        <c:v>-6.14516527027074E-3</c:v>
                      </c:pt>
                      <c:pt idx="3185">
                        <c:v>-6.0208145496770003E-3</c:v>
                      </c:pt>
                      <c:pt idx="3186">
                        <c:v>-5.8966345930862099E-3</c:v>
                      </c:pt>
                      <c:pt idx="3187">
                        <c:v>-5.7806842427611197E-3</c:v>
                      </c:pt>
                      <c:pt idx="3188">
                        <c:v>-5.6713787600014198E-3</c:v>
                      </c:pt>
                      <c:pt idx="3189">
                        <c:v>-5.5581719875908604E-3</c:v>
                      </c:pt>
                      <c:pt idx="3190">
                        <c:v>-5.4353719160247799E-3</c:v>
                      </c:pt>
                      <c:pt idx="3191">
                        <c:v>-5.4070630153606998E-3</c:v>
                      </c:pt>
                      <c:pt idx="3192">
                        <c:v>-5.40674339716755E-3</c:v>
                      </c:pt>
                      <c:pt idx="3193">
                        <c:v>-5.4413752721354097E-3</c:v>
                      </c:pt>
                      <c:pt idx="3194">
                        <c:v>-5.4760071471032703E-3</c:v>
                      </c:pt>
                      <c:pt idx="3195">
                        <c:v>-5.5159262653965901E-3</c:v>
                      </c:pt>
                      <c:pt idx="3196">
                        <c:v>-5.5168156913023699E-3</c:v>
                      </c:pt>
                      <c:pt idx="3197">
                        <c:v>-5.4772372675670998E-3</c:v>
                      </c:pt>
                      <c:pt idx="3198">
                        <c:v>-5.4008771181043901E-3</c:v>
                      </c:pt>
                      <c:pt idx="3199">
                        <c:v>-5.3335318714236397E-3</c:v>
                      </c:pt>
                      <c:pt idx="3200">
                        <c:v>-5.3082696987112104E-3</c:v>
                      </c:pt>
                      <c:pt idx="3201">
                        <c:v>-5.2738722882430603E-3</c:v>
                      </c:pt>
                      <c:pt idx="3202">
                        <c:v>-5.2353897346598503E-3</c:v>
                      </c:pt>
                      <c:pt idx="3203">
                        <c:v>-5.1841760606392596E-3</c:v>
                      </c:pt>
                      <c:pt idx="3204">
                        <c:v>-5.1137307638088299E-3</c:v>
                      </c:pt>
                      <c:pt idx="3205">
                        <c:v>-5.0194086324259601E-3</c:v>
                      </c:pt>
                      <c:pt idx="3206">
                        <c:v>-4.8875710075259697E-3</c:v>
                      </c:pt>
                      <c:pt idx="3207">
                        <c:v>-4.7570187982699901E-3</c:v>
                      </c:pt>
                      <c:pt idx="3208">
                        <c:v>-4.6488367104863997E-3</c:v>
                      </c:pt>
                      <c:pt idx="3209">
                        <c:v>-4.5485499479114497E-3</c:v>
                      </c:pt>
                      <c:pt idx="3210">
                        <c:v>-4.4545952423399801E-3</c:v>
                      </c:pt>
                      <c:pt idx="3211">
                        <c:v>-4.3659872746001898E-3</c:v>
                      </c:pt>
                      <c:pt idx="3212">
                        <c:v>-4.2682203798831801E-3</c:v>
                      </c:pt>
                      <c:pt idx="3213">
                        <c:v>-4.1865603946578201E-3</c:v>
                      </c:pt>
                      <c:pt idx="3214">
                        <c:v>-4.1082732417649804E-3</c:v>
                      </c:pt>
                      <c:pt idx="3215">
                        <c:v>-4.0362802277859799E-3</c:v>
                      </c:pt>
                      <c:pt idx="3216">
                        <c:v>-3.9624088607613196E-3</c:v>
                      </c:pt>
                      <c:pt idx="3217">
                        <c:v>-3.8771284683953699E-3</c:v>
                      </c:pt>
                      <c:pt idx="3218">
                        <c:v>-3.78949312661424E-3</c:v>
                      </c:pt>
                      <c:pt idx="3219">
                        <c:v>-3.7171304341833702E-3</c:v>
                      </c:pt>
                      <c:pt idx="3220">
                        <c:v>-3.6633953626316598E-3</c:v>
                      </c:pt>
                      <c:pt idx="3221">
                        <c:v>-3.6057094910112398E-3</c:v>
                      </c:pt>
                      <c:pt idx="3222">
                        <c:v>-3.5487864535068202E-3</c:v>
                      </c:pt>
                      <c:pt idx="3223">
                        <c:v>-3.4947095180468402E-3</c:v>
                      </c:pt>
                      <c:pt idx="3224">
                        <c:v>-3.4278152555164E-3</c:v>
                      </c:pt>
                      <c:pt idx="3225">
                        <c:v>-3.3555979655483402E-3</c:v>
                      </c:pt>
                      <c:pt idx="3226">
                        <c:v>-3.2956154707969899E-3</c:v>
                      </c:pt>
                      <c:pt idx="3227">
                        <c:v>-3.22747576707447E-3</c:v>
                      </c:pt>
                      <c:pt idx="3228">
                        <c:v>-3.15966137829489E-3</c:v>
                      </c:pt>
                      <c:pt idx="3229">
                        <c:v>-3.0857297056236799E-3</c:v>
                      </c:pt>
                      <c:pt idx="3230">
                        <c:v>-2.9942200224792001E-3</c:v>
                      </c:pt>
                      <c:pt idx="3231">
                        <c:v>-2.8832323139863698E-3</c:v>
                      </c:pt>
                      <c:pt idx="3232">
                        <c:v>-2.8759487133885801E-3</c:v>
                      </c:pt>
                      <c:pt idx="3233">
                        <c:v>-2.8767352801867098E-3</c:v>
                      </c:pt>
                      <c:pt idx="3234">
                        <c:v>-2.8914186778383599E-3</c:v>
                      </c:pt>
                      <c:pt idx="3235">
                        <c:v>-2.9061020754900099E-3</c:v>
                      </c:pt>
                      <c:pt idx="3236">
                        <c:v>-2.91274652490071E-3</c:v>
                      </c:pt>
                      <c:pt idx="3237">
                        <c:v>-2.8608720075067899E-3</c:v>
                      </c:pt>
                      <c:pt idx="3238">
                        <c:v>-2.8372141877406301E-3</c:v>
                      </c:pt>
                      <c:pt idx="3239">
                        <c:v>-2.8307382171799999E-3</c:v>
                      </c:pt>
                      <c:pt idx="3240">
                        <c:v>-2.8355921774130799E-3</c:v>
                      </c:pt>
                      <c:pt idx="3241">
                        <c:v>-2.84044613764616E-3</c:v>
                      </c:pt>
                      <c:pt idx="3242">
                        <c:v>-2.8482995692724199E-3</c:v>
                      </c:pt>
                      <c:pt idx="3243">
                        <c:v>-2.8424860786973099E-3</c:v>
                      </c:pt>
                      <c:pt idx="3244">
                        <c:v>-2.8087532407376999E-3</c:v>
                      </c:pt>
                      <c:pt idx="3245">
                        <c:v>-2.7577089673359399E-3</c:v>
                      </c:pt>
                      <c:pt idx="3246">
                        <c:v>-2.7093512833142302E-3</c:v>
                      </c:pt>
                      <c:pt idx="3247">
                        <c:v>-2.6501638306926198E-3</c:v>
                      </c:pt>
                      <c:pt idx="3248">
                        <c:v>-2.5836035696620401E-3</c:v>
                      </c:pt>
                      <c:pt idx="3249">
                        <c:v>-2.5176852336578001E-3</c:v>
                      </c:pt>
                      <c:pt idx="3250">
                        <c:v>-2.4349882541048499E-3</c:v>
                      </c:pt>
                      <c:pt idx="3251">
                        <c:v>-2.3470201938533101E-3</c:v>
                      </c:pt>
                      <c:pt idx="3252">
                        <c:v>-2.2672610363358501E-3</c:v>
                      </c:pt>
                      <c:pt idx="3253">
                        <c:v>-2.1831599089237098E-3</c:v>
                      </c:pt>
                      <c:pt idx="3254">
                        <c:v>-2.0945220293088602E-3</c:v>
                      </c:pt>
                      <c:pt idx="3255">
                        <c:v>-2.00624431805715E-3</c:v>
                      </c:pt>
                      <c:pt idx="3256">
                        <c:v>-1.9080991124194901E-3</c:v>
                      </c:pt>
                      <c:pt idx="3257">
                        <c:v>-1.8081810402809199E-3</c:v>
                      </c:pt>
                      <c:pt idx="3258">
                        <c:v>-1.71522674113403E-3</c:v>
                      </c:pt>
                      <c:pt idx="3259">
                        <c:v>-1.6241100140286101E-3</c:v>
                      </c:pt>
                      <c:pt idx="3260">
                        <c:v>-1.53817163488189E-3</c:v>
                      </c:pt>
                      <c:pt idx="3261">
                        <c:v>-1.46247340435283E-3</c:v>
                      </c:pt>
                      <c:pt idx="3262">
                        <c:v>-1.3880368353698499E-3</c:v>
                      </c:pt>
                      <c:pt idx="3263">
                        <c:v>-1.2936703329071101E-3</c:v>
                      </c:pt>
                      <c:pt idx="3264">
                        <c:v>-1.2104820649786699E-3</c:v>
                      </c:pt>
                      <c:pt idx="3265">
                        <c:v>-1.1509863694999401E-3</c:v>
                      </c:pt>
                      <c:pt idx="3266">
                        <c:v>-1.07833805521884E-3</c:v>
                      </c:pt>
                      <c:pt idx="3267">
                        <c:v>-1.00268949464504E-3</c:v>
                      </c:pt>
                      <c:pt idx="3268">
                        <c:v>-9.3116589337147095E-4</c:v>
                      </c:pt>
                      <c:pt idx="3269">
                        <c:v>-8.6376122648118201E-4</c:v>
                      </c:pt>
                      <c:pt idx="3270">
                        <c:v>-7.8285771920953001E-4</c:v>
                      </c:pt>
                      <c:pt idx="3271">
                        <c:v>-7.9474511388019696E-4</c:v>
                      </c:pt>
                      <c:pt idx="3272">
                        <c:v>-8.0663250855086304E-4</c:v>
                      </c:pt>
                      <c:pt idx="3273">
                        <c:v>-8.51858801082445E-4</c:v>
                      </c:pt>
                      <c:pt idx="3274">
                        <c:v>-9.8061370511144598E-4</c:v>
                      </c:pt>
                      <c:pt idx="3275">
                        <c:v>-1.09044465071843E-3</c:v>
                      </c:pt>
                      <c:pt idx="3276">
                        <c:v>-1.15889886310175E-3</c:v>
                      </c:pt>
                      <c:pt idx="3277">
                        <c:v>-1.20278251663399E-3</c:v>
                      </c:pt>
                      <c:pt idx="3278">
                        <c:v>-1.1838989007076799E-3</c:v>
                      </c:pt>
                      <c:pt idx="3279">
                        <c:v>-1.15770753674234E-3</c:v>
                      </c:pt>
                      <c:pt idx="3280">
                        <c:v>-1.15094967585641E-3</c:v>
                      </c:pt>
                      <c:pt idx="3281">
                        <c:v>-1.16708619768997E-3</c:v>
                      </c:pt>
                      <c:pt idx="3282">
                        <c:v>-1.18322271952353E-3</c:v>
                      </c:pt>
                      <c:pt idx="3283">
                        <c:v>-1.2059054077111101E-3</c:v>
                      </c:pt>
                      <c:pt idx="3284">
                        <c:v>-1.227359534631E-3</c:v>
                      </c:pt>
                      <c:pt idx="3285">
                        <c:v>-1.22256197142583E-3</c:v>
                      </c:pt>
                      <c:pt idx="3286">
                        <c:v>-1.1684979712610201E-3</c:v>
                      </c:pt>
                      <c:pt idx="3287">
                        <c:v>-1.1063903277993201E-3</c:v>
                      </c:pt>
                      <c:pt idx="3288">
                        <c:v>-1.06079039331345E-3</c:v>
                      </c:pt>
                      <c:pt idx="3289">
                        <c:v>-1.0270095765610001E-3</c:v>
                      </c:pt>
                      <c:pt idx="3290">
                        <c:v>-1.00550746252465E-3</c:v>
                      </c:pt>
                      <c:pt idx="3291">
                        <c:v>-9.7962794689039189E-4</c:v>
                      </c:pt>
                      <c:pt idx="3292">
                        <c:v>-9.57620510421059E-4</c:v>
                      </c:pt>
                      <c:pt idx="3293">
                        <c:v>-9.4186877632537595E-4</c:v>
                      </c:pt>
                      <c:pt idx="3294">
                        <c:v>-9.16981044205434E-4</c:v>
                      </c:pt>
                      <c:pt idx="3295">
                        <c:v>-8.9534171684067299E-4</c:v>
                      </c:pt>
                      <c:pt idx="3296">
                        <c:v>-8.7125500038126905E-4</c:v>
                      </c:pt>
                      <c:pt idx="3297">
                        <c:v>-8.4005006203608998E-4</c:v>
                      </c:pt>
                      <c:pt idx="3298">
                        <c:v>-8.1443926449946305E-4</c:v>
                      </c:pt>
                      <c:pt idx="3299">
                        <c:v>-7.9856572047146504E-4</c:v>
                      </c:pt>
                      <c:pt idx="3300">
                        <c:v>-7.8146899364719405E-4</c:v>
                      </c:pt>
                      <c:pt idx="3301">
                        <c:v>-7.63663638389054E-4</c:v>
                      </c:pt>
                      <c:pt idx="3302">
                        <c:v>-7.5173596958225998E-4</c:v>
                      </c:pt>
                      <c:pt idx="3303">
                        <c:v>-7.3501311312574799E-4</c:v>
                      </c:pt>
                      <c:pt idx="3304">
                        <c:v>-7.1763957878389197E-4</c:v>
                      </c:pt>
                      <c:pt idx="3305">
                        <c:v>-7.0474239399633898E-4</c:v>
                      </c:pt>
                      <c:pt idx="3306">
                        <c:v>-6.7984364153934201E-4</c:v>
                      </c:pt>
                      <c:pt idx="3307">
                        <c:v>-6.5179138762085597E-4</c:v>
                      </c:pt>
                      <c:pt idx="3308">
                        <c:v>-6.2297008978084403E-4</c:v>
                      </c:pt>
                      <c:pt idx="3309">
                        <c:v>-5.7940224207148104E-4</c:v>
                      </c:pt>
                      <c:pt idx="3310">
                        <c:v>-5.3877432677688203E-4</c:v>
                      </c:pt>
                      <c:pt idx="3311">
                        <c:v>-4.7472812765553198E-4</c:v>
                      </c:pt>
                      <c:pt idx="3312">
                        <c:v>-4.9245356609358803E-4</c:v>
                      </c:pt>
                      <c:pt idx="3313">
                        <c:v>-5.1017900453163595E-4</c:v>
                      </c:pt>
                      <c:pt idx="3314">
                        <c:v>-5.4911727479393197E-4</c:v>
                      </c:pt>
                      <c:pt idx="3315">
                        <c:v>-6.1595574527561797E-4</c:v>
                      </c:pt>
                      <c:pt idx="3316">
                        <c:v>-6.38100140777261E-4</c:v>
                      </c:pt>
                      <c:pt idx="3317">
                        <c:v>-6.2961665321762197E-4</c:v>
                      </c:pt>
                      <c:pt idx="3318">
                        <c:v>-6.4576948244929701E-4</c:v>
                      </c:pt>
                      <c:pt idx="3319">
                        <c:v>-6.6192231168097997E-4</c:v>
                      </c:pt>
                      <c:pt idx="3320">
                        <c:v>-6.9559578132762795E-4</c:v>
                      </c:pt>
                      <c:pt idx="3321">
                        <c:v>-7.6625510638588705E-4</c:v>
                      </c:pt>
                      <c:pt idx="3322">
                        <c:v>-8.0936051722129798E-4</c:v>
                      </c:pt>
                      <c:pt idx="3323">
                        <c:v>-8.4289885306719698E-4</c:v>
                      </c:pt>
                      <c:pt idx="3324">
                        <c:v>-8.5746489729439997E-4</c:v>
                      </c:pt>
                      <c:pt idx="3325">
                        <c:v>-8.6448838909683695E-4</c:v>
                      </c:pt>
                      <c:pt idx="3326">
                        <c:v>-8.63568446588957E-4</c:v>
                      </c:pt>
                      <c:pt idx="3327">
                        <c:v>-8.4510967110817698E-4</c:v>
                      </c:pt>
                      <c:pt idx="3328">
                        <c:v>-8.25745713322175E-4</c:v>
                      </c:pt>
                      <c:pt idx="3329">
                        <c:v>-7.8893416671236899E-4</c:v>
                      </c:pt>
                      <c:pt idx="3330">
                        <c:v>-7.3973943295421501E-4</c:v>
                      </c:pt>
                      <c:pt idx="3331">
                        <c:v>-6.9362521307083801E-4</c:v>
                      </c:pt>
                      <c:pt idx="3332">
                        <c:v>-6.4792676361219502E-4</c:v>
                      </c:pt>
                      <c:pt idx="3333">
                        <c:v>-6.0192235880909199E-4</c:v>
                      </c:pt>
                      <c:pt idx="3334">
                        <c:v>-5.4500313793779905E-4</c:v>
                      </c:pt>
                      <c:pt idx="3335">
                        <c:v>-4.7589367921173597E-4</c:v>
                      </c:pt>
                      <c:pt idx="3336">
                        <c:v>-4.0753550147681802E-4</c:v>
                      </c:pt>
                      <c:pt idx="3337">
                        <c:v>-3.4293921946824398E-4</c:v>
                      </c:pt>
                      <c:pt idx="3338">
                        <c:v>-2.6600951208811599E-4</c:v>
                      </c:pt>
                      <c:pt idx="3339">
                        <c:v>-1.9615731602043199E-4</c:v>
                      </c:pt>
                      <c:pt idx="3340">
                        <c:v>-1.34661483592986E-4</c:v>
                      </c:pt>
                      <c:pt idx="3341" formatCode="0.00E+00">
                        <c:v>-7.6862881649967304E-5</c:v>
                      </c:pt>
                      <c:pt idx="3342" formatCode="0.00E+00">
                        <c:v>-1.9023752829042199E-5</c:v>
                      </c:pt>
                      <c:pt idx="3343" formatCode="0.00E+00">
                        <c:v>4.7811770837636797E-5</c:v>
                      </c:pt>
                      <c:pt idx="3344">
                        <c:v>1.16445053564324E-4</c:v>
                      </c:pt>
                      <c:pt idx="3345">
                        <c:v>1.8161524595529E-4</c:v>
                      </c:pt>
                      <c:pt idx="3346">
                        <c:v>2.2870458066985699E-4</c:v>
                      </c:pt>
                      <c:pt idx="3347">
                        <c:v>2.79793116467518E-4</c:v>
                      </c:pt>
                      <c:pt idx="3348">
                        <c:v>3.2893605987524202E-4</c:v>
                      </c:pt>
                      <c:pt idx="3349">
                        <c:v>3.7896200587404002E-4</c:v>
                      </c:pt>
                      <c:pt idx="3350">
                        <c:v>4.51713242741374E-4</c:v>
                      </c:pt>
                      <c:pt idx="3351">
                        <c:v>4.3628709801534198E-4</c:v>
                      </c:pt>
                      <c:pt idx="3352">
                        <c:v>4.2086095328930199E-4</c:v>
                      </c:pt>
                      <c:pt idx="3353">
                        <c:v>3.7232098216115897E-4</c:v>
                      </c:pt>
                      <c:pt idx="3354">
                        <c:v>2.3618576651404901E-4</c:v>
                      </c:pt>
                      <c:pt idx="3355">
                        <c:v>1.04647115451816E-4</c:v>
                      </c:pt>
                      <c:pt idx="3356" formatCode="0.00E+00">
                        <c:v>1.2825569892144501E-6</c:v>
                      </c:pt>
                      <c:pt idx="3357" formatCode="0.00E+00">
                        <c:v>-7.1202861877880399E-5</c:v>
                      </c:pt>
                      <c:pt idx="3358" formatCode="0.00E+00">
                        <c:v>-9.8109718062993104E-5</c:v>
                      </c:pt>
                      <c:pt idx="3359" formatCode="0.00E+00">
                        <c:v>-9.6413828800801996E-5</c:v>
                      </c:pt>
                      <c:pt idx="3360">
                        <c:v>-1.0963644768688501E-4</c:v>
                      </c:pt>
                      <c:pt idx="3361">
                        <c:v>-1.2285906657297501E-4</c:v>
                      </c:pt>
                      <c:pt idx="3362">
                        <c:v>-1.7817638600964799E-4</c:v>
                      </c:pt>
                      <c:pt idx="3363">
                        <c:v>-2.23599265531202E-4</c:v>
                      </c:pt>
                      <c:pt idx="3364">
                        <c:v>-2.5916143013428398E-4</c:v>
                      </c:pt>
                      <c:pt idx="3365">
                        <c:v>-2.6465004316665402E-4</c:v>
                      </c:pt>
                      <c:pt idx="3366">
                        <c:v>-2.2701475678041E-4</c:v>
                      </c:pt>
                      <c:pt idx="3367">
                        <c:v>-1.8052814513205601E-4</c:v>
                      </c:pt>
                      <c:pt idx="3368">
                        <c:v>-1.4066927090455099E-4</c:v>
                      </c:pt>
                      <c:pt idx="3369">
                        <c:v>-1.19734740700806E-4</c:v>
                      </c:pt>
                      <c:pt idx="3370">
                        <c:v>-1.11441806864784E-4</c:v>
                      </c:pt>
                      <c:pt idx="3371" formatCode="0.00E+00">
                        <c:v>-8.5797419350995706E-5</c:v>
                      </c:pt>
                      <c:pt idx="3372" formatCode="0.00E+00">
                        <c:v>-6.0933109322314101E-5</c:v>
                      </c:pt>
                      <c:pt idx="3373" formatCode="0.00E+00">
                        <c:v>-5.10100261366961E-5</c:v>
                      </c:pt>
                      <c:pt idx="3374" formatCode="0.00E+00">
                        <c:v>-2.5822107957572401E-5</c:v>
                      </c:pt>
                      <c:pt idx="3375" formatCode="0.00E+00">
                        <c:v>3.0647282997812599E-6</c:v>
                      </c:pt>
                      <c:pt idx="3376" formatCode="0.00E+00">
                        <c:v>2.0995715672674401E-5</c:v>
                      </c:pt>
                      <c:pt idx="3377" formatCode="0.00E+00">
                        <c:v>4.4955833668949397E-5</c:v>
                      </c:pt>
                      <c:pt idx="3378" formatCode="0.00E+00">
                        <c:v>7.3430611437758504E-5</c:v>
                      </c:pt>
                      <c:pt idx="3379" formatCode="0.00E+00">
                        <c:v>9.7780367548779202E-5</c:v>
                      </c:pt>
                      <c:pt idx="3380">
                        <c:v>1.08002933801994E-4</c:v>
                      </c:pt>
                      <c:pt idx="3381">
                        <c:v>1.2339180828692601E-4</c:v>
                      </c:pt>
                      <c:pt idx="3382">
                        <c:v>1.4093001852481801E-4</c:v>
                      </c:pt>
                      <c:pt idx="3383">
                        <c:v>1.65351676447243E-4</c:v>
                      </c:pt>
                      <c:pt idx="3384">
                        <c:v>1.82261228090982E-4</c:v>
                      </c:pt>
                      <c:pt idx="3385">
                        <c:v>1.9700142843767101E-4</c:v>
                      </c:pt>
                      <c:pt idx="3386">
                        <c:v>2.21877137544697E-4</c:v>
                      </c:pt>
                      <c:pt idx="3387">
                        <c:v>2.4774781965416099E-4</c:v>
                      </c:pt>
                      <c:pt idx="3388">
                        <c:v>2.7530110534701902E-4</c:v>
                      </c:pt>
                      <c:pt idx="3389">
                        <c:v>3.1649713351432698E-4</c:v>
                      </c:pt>
                      <c:pt idx="3390">
                        <c:v>3.60104005642008E-4</c:v>
                      </c:pt>
                      <c:pt idx="3391">
                        <c:v>4.10382242581955E-4</c:v>
                      </c:pt>
                      <c:pt idx="3392">
                        <c:v>4.0968207559711301E-4</c:v>
                      </c:pt>
                      <c:pt idx="3393">
                        <c:v>3.96042635498236E-4</c:v>
                      </c:pt>
                      <c:pt idx="3394">
                        <c:v>3.8240319539935199E-4</c:v>
                      </c:pt>
                      <c:pt idx="3395">
                        <c:v>3.1434513171628501E-4</c:v>
                      </c:pt>
                      <c:pt idx="3396">
                        <c:v>2.6859568386056599E-4</c:v>
                      </c:pt>
                      <c:pt idx="3397">
                        <c:v>2.5007032034985702E-4</c:v>
                      </c:pt>
                      <c:pt idx="3398">
                        <c:v>2.42812143319206E-4</c:v>
                      </c:pt>
                      <c:pt idx="3399">
                        <c:v>2.3555396628853801E-4</c:v>
                      </c:pt>
                      <c:pt idx="3400">
                        <c:v>2.1138282324276601E-4</c:v>
                      </c:pt>
                      <c:pt idx="3401">
                        <c:v>1.5677353899223799E-4</c:v>
                      </c:pt>
                      <c:pt idx="3402">
                        <c:v>1.0443792468295501E-4</c:v>
                      </c:pt>
                      <c:pt idx="3403" formatCode="0.00E+00">
                        <c:v>5.8161697677248799E-5</c:v>
                      </c:pt>
                      <c:pt idx="3404" formatCode="0.00E+00">
                        <c:v>4.1290684856343002E-5</c:v>
                      </c:pt>
                      <c:pt idx="3405" formatCode="0.00E+00">
                        <c:v>3.8057116983094501E-5</c:v>
                      </c:pt>
                      <c:pt idx="3406" formatCode="0.00E+00">
                        <c:v>4.2746693627420902E-5</c:v>
                      </c:pt>
                      <c:pt idx="3407" formatCode="0.00E+00">
                        <c:v>5.3030481888111898E-5</c:v>
                      </c:pt>
                      <c:pt idx="3408" formatCode="0.00E+00">
                        <c:v>6.4125436065024706E-5</c:v>
                      </c:pt>
                      <c:pt idx="3409" formatCode="0.00E+00">
                        <c:v>9.0548064557989001E-5</c:v>
                      </c:pt>
                      <c:pt idx="3410">
                        <c:v>1.4346015178730201E-4</c:v>
                      </c:pt>
                      <c:pt idx="3411">
                        <c:v>1.8821385388258899E-4</c:v>
                      </c:pt>
                      <c:pt idx="3412">
                        <c:v>2.25889882358223E-4</c:v>
                      </c:pt>
                      <c:pt idx="3413">
                        <c:v>2.7606873176024699E-4</c:v>
                      </c:pt>
                      <c:pt idx="3414">
                        <c:v>3.28347164542742E-4</c:v>
                      </c:pt>
                      <c:pt idx="3415">
                        <c:v>3.8576123785150198E-4</c:v>
                      </c:pt>
                      <c:pt idx="3416">
                        <c:v>4.3749347272506499E-4</c:v>
                      </c:pt>
                      <c:pt idx="3417">
                        <c:v>4.9236992476596496E-4</c:v>
                      </c:pt>
                      <c:pt idx="3418">
                        <c:v>5.6365552124109102E-4</c:v>
                      </c:pt>
                      <c:pt idx="3419">
                        <c:v>6.3252089841145398E-4</c:v>
                      </c:pt>
                      <c:pt idx="3420">
                        <c:v>6.8478628714754505E-4</c:v>
                      </c:pt>
                      <c:pt idx="3421">
                        <c:v>7.4097229728238502E-4</c:v>
                      </c:pt>
                      <c:pt idx="3422">
                        <c:v>8.1093936065558102E-4</c:v>
                      </c:pt>
                      <c:pt idx="3423">
                        <c:v>8.7813858626363105E-4</c:v>
                      </c:pt>
                      <c:pt idx="3424">
                        <c:v>9.3922277193106505E-4</c:v>
                      </c:pt>
                      <c:pt idx="3425">
                        <c:v>9.997114366341979E-4</c:v>
                      </c:pt>
                      <c:pt idx="3426">
                        <c:v>1.05407063495504E-3</c:v>
                      </c:pt>
                      <c:pt idx="3427">
                        <c:v>1.1005336357983199E-3</c:v>
                      </c:pt>
                      <c:pt idx="3428">
                        <c:v>1.1478955207510899E-3</c:v>
                      </c:pt>
                      <c:pt idx="3429">
                        <c:v>1.2007093110133699E-3</c:v>
                      </c:pt>
                      <c:pt idx="3430">
                        <c:v>1.25360427292988E-3</c:v>
                      </c:pt>
                      <c:pt idx="3431">
                        <c:v>1.26732143674289E-3</c:v>
                      </c:pt>
                      <c:pt idx="3432">
                        <c:v>1.25429604650242E-3</c:v>
                      </c:pt>
                      <c:pt idx="3433">
                        <c:v>1.24127065626195E-3</c:v>
                      </c:pt>
                      <c:pt idx="3434">
                        <c:v>1.0865478918268799E-3</c:v>
                      </c:pt>
                      <c:pt idx="3435">
                        <c:v>9.6347803622605095E-4</c:v>
                      </c:pt>
                      <c:pt idx="3436">
                        <c:v>8.6393748032249299E-4</c:v>
                      </c:pt>
                      <c:pt idx="3437">
                        <c:v>7.83060673548025E-4</c:v>
                      </c:pt>
                      <c:pt idx="3438">
                        <c:v>7.4398675324998298E-4</c:v>
                      </c:pt>
                      <c:pt idx="3439">
                        <c:v>7.3941663997391003E-4</c:v>
                      </c:pt>
                      <c:pt idx="3440">
                        <c:v>7.3484652669782797E-4</c:v>
                      </c:pt>
                      <c:pt idx="3441">
                        <c:v>6.7332798358794995E-4</c:v>
                      </c:pt>
                      <c:pt idx="3442">
                        <c:v>6.1715484315549396E-4</c:v>
                      </c:pt>
                      <c:pt idx="3443">
                        <c:v>5.8453617386070196E-4</c:v>
                      </c:pt>
                      <c:pt idx="3444">
                        <c:v>5.7137776583328804E-4</c:v>
                      </c:pt>
                      <c:pt idx="3445">
                        <c:v>5.6586176108579104E-4</c:v>
                      </c:pt>
                      <c:pt idx="3446">
                        <c:v>6.1696159630343704E-4</c:v>
                      </c:pt>
                      <c:pt idx="3447">
                        <c:v>6.8377958337524495E-4</c:v>
                      </c:pt>
                      <c:pt idx="3448">
                        <c:v>7.2644015922648103E-4</c:v>
                      </c:pt>
                      <c:pt idx="3449">
                        <c:v>7.6892605195810597E-4</c:v>
                      </c:pt>
                      <c:pt idx="3450">
                        <c:v>8.0076883710182296E-4</c:v>
                      </c:pt>
                      <c:pt idx="3451">
                        <c:v>8.2098119637422703E-4</c:v>
                      </c:pt>
                      <c:pt idx="3452">
                        <c:v>8.3639930381326202E-4</c:v>
                      </c:pt>
                      <c:pt idx="3453">
                        <c:v>8.5618768795946002E-4</c:v>
                      </c:pt>
                      <c:pt idx="3454">
                        <c:v>8.8137724341194503E-4</c:v>
                      </c:pt>
                      <c:pt idx="3455">
                        <c:v>9.1003463926421502E-4</c:v>
                      </c:pt>
                      <c:pt idx="3456">
                        <c:v>9.3361951162315303E-4</c:v>
                      </c:pt>
                      <c:pt idx="3457">
                        <c:v>9.5534291672266802E-4</c:v>
                      </c:pt>
                      <c:pt idx="3458">
                        <c:v>9.8034847253621504E-4</c:v>
                      </c:pt>
                      <c:pt idx="3459">
                        <c:v>1.0036214134161599E-3</c:v>
                      </c:pt>
                      <c:pt idx="3460">
                        <c:v>1.0281179093575999E-3</c:v>
                      </c:pt>
                      <c:pt idx="3461">
                        <c:v>1.0448412625273301E-3</c:v>
                      </c:pt>
                      <c:pt idx="3462">
                        <c:v>1.04953020759718E-3</c:v>
                      </c:pt>
                      <c:pt idx="3463">
                        <c:v>1.0576050493555399E-3</c:v>
                      </c:pt>
                      <c:pt idx="3464">
                        <c:v>1.06240162213173E-3</c:v>
                      </c:pt>
                      <c:pt idx="3465">
                        <c:v>1.0712084941043401E-3</c:v>
                      </c:pt>
                      <c:pt idx="3466">
                        <c:v>1.07904771069513E-3</c:v>
                      </c:pt>
                      <c:pt idx="3467">
                        <c:v>1.09076601979585E-3</c:v>
                      </c:pt>
                      <c:pt idx="3468">
                        <c:v>1.11026592515438E-3</c:v>
                      </c:pt>
                      <c:pt idx="3469">
                        <c:v>1.1356587584946301E-3</c:v>
                      </c:pt>
                      <c:pt idx="3470">
                        <c:v>1.16469386341445E-3</c:v>
                      </c:pt>
                      <c:pt idx="3471">
                        <c:v>1.2057514655533399E-3</c:v>
                      </c:pt>
                      <c:pt idx="3472">
                        <c:v>1.2228554633990801E-3</c:v>
                      </c:pt>
                      <c:pt idx="3473">
                        <c:v>1.21641646935049E-3</c:v>
                      </c:pt>
                      <c:pt idx="3474">
                        <c:v>1.2099774753018999E-3</c:v>
                      </c:pt>
                      <c:pt idx="3475">
                        <c:v>1.1258544108734101E-3</c:v>
                      </c:pt>
                      <c:pt idx="3476">
                        <c:v>1.0681443884674399E-3</c:v>
                      </c:pt>
                      <c:pt idx="3477">
                        <c:v>1.0469570079114901E-3</c:v>
                      </c:pt>
                      <c:pt idx="3478">
                        <c:v>1.0380448148773699E-3</c:v>
                      </c:pt>
                      <c:pt idx="3479">
                        <c:v>1.0291326218432599E-3</c:v>
                      </c:pt>
                      <c:pt idx="3480">
                        <c:v>1.0132236653833499E-3</c:v>
                      </c:pt>
                      <c:pt idx="3481">
                        <c:v>9.6089774892204195E-4</c:v>
                      </c:pt>
                      <c:pt idx="3482">
                        <c:v>9.0580375986933298E-4</c:v>
                      </c:pt>
                      <c:pt idx="3483">
                        <c:v>8.6585023405574499E-4</c:v>
                      </c:pt>
                      <c:pt idx="3484">
                        <c:v>8.5365878732803901E-4</c:v>
                      </c:pt>
                      <c:pt idx="3485">
                        <c:v>8.5071421398570895E-4</c:v>
                      </c:pt>
                      <c:pt idx="3486">
                        <c:v>8.6495150478511202E-4</c:v>
                      </c:pt>
                      <c:pt idx="3487">
                        <c:v>8.8435961223943204E-4</c:v>
                      </c:pt>
                      <c:pt idx="3488">
                        <c:v>9.0266869620411305E-4</c:v>
                      </c:pt>
                      <c:pt idx="3489">
                        <c:v>9.4400430600399495E-4</c:v>
                      </c:pt>
                      <c:pt idx="3490">
                        <c:v>9.8679959954438398E-4</c:v>
                      </c:pt>
                      <c:pt idx="3491">
                        <c:v>1.0087461293898899E-3</c:v>
                      </c:pt>
                      <c:pt idx="3492">
                        <c:v>1.03896319819161E-3</c:v>
                      </c:pt>
                      <c:pt idx="3493">
                        <c:v>1.0814769155781301E-3</c:v>
                      </c:pt>
                      <c:pt idx="3494">
                        <c:v>1.1203277680836999E-3</c:v>
                      </c:pt>
                      <c:pt idx="3495">
                        <c:v>1.1672891456117199E-3</c:v>
                      </c:pt>
                      <c:pt idx="3496">
                        <c:v>1.2160841816982401E-3</c:v>
                      </c:pt>
                      <c:pt idx="3497">
                        <c:v>1.2600770938960299E-3</c:v>
                      </c:pt>
                      <c:pt idx="3498">
                        <c:v>1.30985323198941E-3</c:v>
                      </c:pt>
                      <c:pt idx="3499">
                        <c:v>1.35982974645866E-3</c:v>
                      </c:pt>
                      <c:pt idx="3500">
                        <c:v>1.40294770919666E-3</c:v>
                      </c:pt>
                      <c:pt idx="3501">
                        <c:v>1.45193127088219E-3</c:v>
                      </c:pt>
                      <c:pt idx="3502">
                        <c:v>1.4933373832308201E-3</c:v>
                      </c:pt>
                      <c:pt idx="3503">
                        <c:v>1.5352182330345501E-3</c:v>
                      </c:pt>
                      <c:pt idx="3504">
                        <c:v>1.5924985205083299E-3</c:v>
                      </c:pt>
                      <c:pt idx="3505">
                        <c:v>1.6384615254246399E-3</c:v>
                      </c:pt>
                      <c:pt idx="3506">
                        <c:v>1.68496496910404E-3</c:v>
                      </c:pt>
                      <c:pt idx="3507">
                        <c:v>1.7320745413702101E-3</c:v>
                      </c:pt>
                      <c:pt idx="3508">
                        <c:v>1.7594689081830901E-3</c:v>
                      </c:pt>
                      <c:pt idx="3509">
                        <c:v>1.78606170578831E-3</c:v>
                      </c:pt>
                      <c:pt idx="3510">
                        <c:v>1.8353950765313399E-3</c:v>
                      </c:pt>
                      <c:pt idx="3511">
                        <c:v>1.8470139194775399E-3</c:v>
                      </c:pt>
                      <c:pt idx="3512">
                        <c:v>1.8401159327536499E-3</c:v>
                      </c:pt>
                      <c:pt idx="3513">
                        <c:v>1.83321794602977E-3</c:v>
                      </c:pt>
                      <c:pt idx="3514">
                        <c:v>1.69871885001597E-3</c:v>
                      </c:pt>
                      <c:pt idx="3515">
                        <c:v>1.55249716572348E-3</c:v>
                      </c:pt>
                      <c:pt idx="3516">
                        <c:v>1.45464188000153E-3</c:v>
                      </c:pt>
                      <c:pt idx="3517">
                        <c:v>1.3800276776752801E-3</c:v>
                      </c:pt>
                      <c:pt idx="3518">
                        <c:v>1.3261076523157099E-3</c:v>
                      </c:pt>
                      <c:pt idx="3519">
                        <c:v>1.31226464907979E-3</c:v>
                      </c:pt>
                      <c:pt idx="3520">
                        <c:v>1.2984216458438501E-3</c:v>
                      </c:pt>
                      <c:pt idx="3521">
                        <c:v>1.27282439396201E-3</c:v>
                      </c:pt>
                      <c:pt idx="3522">
                        <c:v>1.22212225577591E-3</c:v>
                      </c:pt>
                      <c:pt idx="3523">
                        <c:v>1.18672399966946E-3</c:v>
                      </c:pt>
                      <c:pt idx="3524">
                        <c:v>1.17085986576914E-3</c:v>
                      </c:pt>
                      <c:pt idx="3525">
                        <c:v>1.1727583588969099E-3</c:v>
                      </c:pt>
                      <c:pt idx="3526">
                        <c:v>1.19943388356142E-3</c:v>
                      </c:pt>
                      <c:pt idx="3527">
                        <c:v>1.2597404516524E-3</c:v>
                      </c:pt>
                      <c:pt idx="3528">
                        <c:v>1.32250218024853E-3</c:v>
                      </c:pt>
                      <c:pt idx="3529">
                        <c:v>1.3719717249066801E-3</c:v>
                      </c:pt>
                      <c:pt idx="3530">
                        <c:v>1.41017654292613E-3</c:v>
                      </c:pt>
                      <c:pt idx="3531">
                        <c:v>1.44738630020512E-3</c:v>
                      </c:pt>
                      <c:pt idx="3532">
                        <c:v>1.4736702717846699E-3</c:v>
                      </c:pt>
                      <c:pt idx="3533">
                        <c:v>1.4967805693538801E-3</c:v>
                      </c:pt>
                      <c:pt idx="3534">
                        <c:v>1.5259294621497101E-3</c:v>
                      </c:pt>
                      <c:pt idx="3535">
                        <c:v>1.55203091000199E-3</c:v>
                      </c:pt>
                      <c:pt idx="3536">
                        <c:v>1.5747651242779899E-3</c:v>
                      </c:pt>
                      <c:pt idx="3537">
                        <c:v>1.6068332976130601E-3</c:v>
                      </c:pt>
                      <c:pt idx="3538">
                        <c:v>1.63911280646796E-3</c:v>
                      </c:pt>
                      <c:pt idx="3539">
                        <c:v>1.6578454585219201E-3</c:v>
                      </c:pt>
                      <c:pt idx="3540">
                        <c:v>1.6671063151933101E-3</c:v>
                      </c:pt>
                      <c:pt idx="3541">
                        <c:v>1.67268212438932E-3</c:v>
                      </c:pt>
                      <c:pt idx="3542">
                        <c:v>1.67955690471071E-3</c:v>
                      </c:pt>
                      <c:pt idx="3543">
                        <c:v>1.68160837084256E-3</c:v>
                      </c:pt>
                      <c:pt idx="3544">
                        <c:v>1.68642759125916E-3</c:v>
                      </c:pt>
                      <c:pt idx="3545">
                        <c:v>1.6962520861182799E-3</c:v>
                      </c:pt>
                      <c:pt idx="3546">
                        <c:v>1.7073875098008299E-3</c:v>
                      </c:pt>
                      <c:pt idx="3547">
                        <c:v>1.7207690302828999E-3</c:v>
                      </c:pt>
                      <c:pt idx="3548">
                        <c:v>1.7358572651924101E-3</c:v>
                      </c:pt>
                      <c:pt idx="3549">
                        <c:v>1.7557465503439001E-3</c:v>
                      </c:pt>
                      <c:pt idx="3550">
                        <c:v>1.78441069427007E-3</c:v>
                      </c:pt>
                      <c:pt idx="3551">
                        <c:v>1.8205017736788499E-3</c:v>
                      </c:pt>
                      <c:pt idx="3552">
                        <c:v>1.8400619396323401E-3</c:v>
                      </c:pt>
                      <c:pt idx="3553">
                        <c:v>1.84017153248841E-3</c:v>
                      </c:pt>
                      <c:pt idx="3554">
                        <c:v>1.79179890706994E-3</c:v>
                      </c:pt>
                      <c:pt idx="3555">
                        <c:v>1.7434262816514801E-3</c:v>
                      </c:pt>
                      <c:pt idx="3556">
                        <c:v>1.6765630690310301E-3</c:v>
                      </c:pt>
                      <c:pt idx="3557">
                        <c:v>1.62895278069083E-3</c:v>
                      </c:pt>
                      <c:pt idx="3558">
                        <c:v>1.6276218919798399E-3</c:v>
                      </c:pt>
                      <c:pt idx="3559">
                        <c:v>1.60938440227918E-3</c:v>
                      </c:pt>
                      <c:pt idx="3560">
                        <c:v>1.59114691257853E-3</c:v>
                      </c:pt>
                      <c:pt idx="3561">
                        <c:v>1.5560080101853599E-3</c:v>
                      </c:pt>
                      <c:pt idx="3562">
                        <c:v>1.4887073321284399E-3</c:v>
                      </c:pt>
                      <c:pt idx="3563">
                        <c:v>1.43255885526905E-3</c:v>
                      </c:pt>
                      <c:pt idx="3564">
                        <c:v>1.39855368013312E-3</c:v>
                      </c:pt>
                      <c:pt idx="3565">
                        <c:v>1.3819272778151301E-3</c:v>
                      </c:pt>
                      <c:pt idx="3566">
                        <c:v>1.3778385054791301E-3</c:v>
                      </c:pt>
                      <c:pt idx="3567">
                        <c:v>1.37320882602868E-3</c:v>
                      </c:pt>
                      <c:pt idx="3568">
                        <c:v>1.3835270752524699E-3</c:v>
                      </c:pt>
                      <c:pt idx="3569">
                        <c:v>1.4094438603161499E-3</c:v>
                      </c:pt>
                      <c:pt idx="3570">
                        <c:v>1.43938805480798E-3</c:v>
                      </c:pt>
                      <c:pt idx="3571">
                        <c:v>1.4747118821601701E-3</c:v>
                      </c:pt>
                      <c:pt idx="3572">
                        <c:v>1.5071771567980699E-3</c:v>
                      </c:pt>
                      <c:pt idx="3573">
                        <c:v>1.55143681995197E-3</c:v>
                      </c:pt>
                      <c:pt idx="3574">
                        <c:v>1.59762316930756E-3</c:v>
                      </c:pt>
                      <c:pt idx="3575">
                        <c:v>1.6393951161661801E-3</c:v>
                      </c:pt>
                      <c:pt idx="3576">
                        <c:v>1.69326731668442E-3</c:v>
                      </c:pt>
                      <c:pt idx="3577">
                        <c:v>1.7579538897172899E-3</c:v>
                      </c:pt>
                      <c:pt idx="3578">
                        <c:v>1.8134463762099701E-3</c:v>
                      </c:pt>
                      <c:pt idx="3579">
                        <c:v>1.86177160438298E-3</c:v>
                      </c:pt>
                      <c:pt idx="3580">
                        <c:v>1.9130566811596101E-3</c:v>
                      </c:pt>
                      <c:pt idx="3581">
                        <c:v>1.9661496790096202E-3</c:v>
                      </c:pt>
                      <c:pt idx="3582">
                        <c:v>2.01616264562373E-3</c:v>
                      </c:pt>
                      <c:pt idx="3583">
                        <c:v>2.0650622965307898E-3</c:v>
                      </c:pt>
                      <c:pt idx="3584">
                        <c:v>2.1248082485103002E-3</c:v>
                      </c:pt>
                      <c:pt idx="3585">
                        <c:v>2.1793238130435799E-3</c:v>
                      </c:pt>
                      <c:pt idx="3586">
                        <c:v>2.2269258129859202E-3</c:v>
                      </c:pt>
                      <c:pt idx="3587">
                        <c:v>2.2744996784767198E-3</c:v>
                      </c:pt>
                      <c:pt idx="3588">
                        <c:v>2.3104611344995701E-3</c:v>
                      </c:pt>
                      <c:pt idx="3589">
                        <c:v>2.3532766293245301E-3</c:v>
                      </c:pt>
                      <c:pt idx="3590">
                        <c:v>2.4005452767235499E-3</c:v>
                      </c:pt>
                      <c:pt idx="3591">
                        <c:v>2.4518438927075199E-3</c:v>
                      </c:pt>
                      <c:pt idx="3592">
                        <c:v>2.4152402821763898E-3</c:v>
                      </c:pt>
                      <c:pt idx="3593">
                        <c:v>2.3786366716452602E-3</c:v>
                      </c:pt>
                      <c:pt idx="3594">
                        <c:v>2.3068388208852902E-3</c:v>
                      </c:pt>
                      <c:pt idx="3595">
                        <c:v>2.1477763663061999E-3</c:v>
                      </c:pt>
                      <c:pt idx="3596">
                        <c:v>2.0142667884768899E-3</c:v>
                      </c:pt>
                      <c:pt idx="3597">
                        <c:v>1.92407719252304E-3</c:v>
                      </c:pt>
                      <c:pt idx="3598">
                        <c:v>1.8581963243041899E-3</c:v>
                      </c:pt>
                      <c:pt idx="3599">
                        <c:v>1.83738233518244E-3</c:v>
                      </c:pt>
                      <c:pt idx="3600">
                        <c:v>1.83192985489031E-3</c:v>
                      </c:pt>
                      <c:pt idx="3601">
                        <c:v>1.7884803698692299E-3</c:v>
                      </c:pt>
                      <c:pt idx="3602">
                        <c:v>1.73254325308064E-3</c:v>
                      </c:pt>
                      <c:pt idx="3603">
                        <c:v>1.6679176090027899E-3</c:v>
                      </c:pt>
                      <c:pt idx="3604">
                        <c:v>1.62087055892807E-3</c:v>
                      </c:pt>
                      <c:pt idx="3605">
                        <c:v>1.5980896646466201E-3</c:v>
                      </c:pt>
                      <c:pt idx="3606">
                        <c:v>1.59148054333893E-3</c:v>
                      </c:pt>
                      <c:pt idx="3607">
                        <c:v>1.64009865106641E-3</c:v>
                      </c:pt>
                      <c:pt idx="3608">
                        <c:v>1.7048046649432E-3</c:v>
                      </c:pt>
                      <c:pt idx="3609">
                        <c:v>1.7321071541239301E-3</c:v>
                      </c:pt>
                      <c:pt idx="3610">
                        <c:v>1.74705059238364E-3</c:v>
                      </c:pt>
                      <c:pt idx="3611">
                        <c:v>1.75714927805628E-3</c:v>
                      </c:pt>
                      <c:pt idx="3612">
                        <c:v>1.7712926320109E-3</c:v>
                      </c:pt>
                      <c:pt idx="3613">
                        <c:v>1.78895332789664E-3</c:v>
                      </c:pt>
                      <c:pt idx="3614">
                        <c:v>1.8016731264513699E-3</c:v>
                      </c:pt>
                      <c:pt idx="3615">
                        <c:v>1.8278227221508001E-3</c:v>
                      </c:pt>
                      <c:pt idx="3616">
                        <c:v>1.8466842921826699E-3</c:v>
                      </c:pt>
                      <c:pt idx="3617">
                        <c:v>1.8612275908124201E-3</c:v>
                      </c:pt>
                      <c:pt idx="3618">
                        <c:v>1.8892564525498699E-3</c:v>
                      </c:pt>
                      <c:pt idx="3619">
                        <c:v>1.91389549782485E-3</c:v>
                      </c:pt>
                      <c:pt idx="3620">
                        <c:v>1.9339274934140299E-3</c:v>
                      </c:pt>
                      <c:pt idx="3621">
                        <c:v>1.94118510604776E-3</c:v>
                      </c:pt>
                      <c:pt idx="3622">
                        <c:v>1.9397041003943901E-3</c:v>
                      </c:pt>
                      <c:pt idx="3623">
                        <c:v>1.9537868116788599E-3</c:v>
                      </c:pt>
                      <c:pt idx="3624">
                        <c:v>1.9792074658719402E-3</c:v>
                      </c:pt>
                      <c:pt idx="3625">
                        <c:v>1.9972302513747201E-3</c:v>
                      </c:pt>
                      <c:pt idx="3626">
                        <c:v>2.0028761965831402E-3</c:v>
                      </c:pt>
                      <c:pt idx="3627">
                        <c:v>2.0129585176100798E-3</c:v>
                      </c:pt>
                      <c:pt idx="3628">
                        <c:v>2.0314417077065398E-3</c:v>
                      </c:pt>
                      <c:pt idx="3629">
                        <c:v>2.0375060377235102E-3</c:v>
                      </c:pt>
                      <c:pt idx="3630">
                        <c:v>2.06082875899924E-3</c:v>
                      </c:pt>
                      <c:pt idx="3631">
                        <c:v>2.0949474091807802E-3</c:v>
                      </c:pt>
                      <c:pt idx="3632">
                        <c:v>2.1164802269754601E-3</c:v>
                      </c:pt>
                      <c:pt idx="3633">
                        <c:v>2.1233352762411802E-3</c:v>
                      </c:pt>
                      <c:pt idx="3634">
                        <c:v>2.0826834017238301E-3</c:v>
                      </c:pt>
                      <c:pt idx="3635">
                        <c:v>2.04203152720649E-3</c:v>
                      </c:pt>
                      <c:pt idx="3636">
                        <c:v>1.96484642983353E-3</c:v>
                      </c:pt>
                      <c:pt idx="3637">
                        <c:v>1.91715810042537E-3</c:v>
                      </c:pt>
                      <c:pt idx="3638">
                        <c:v>1.9052406149187801E-3</c:v>
                      </c:pt>
                      <c:pt idx="3639">
                        <c:v>1.9016181451001601E-3</c:v>
                      </c:pt>
                      <c:pt idx="3640">
                        <c:v>1.8979956752815501E-3</c:v>
                      </c:pt>
                      <c:pt idx="3641">
                        <c:v>1.81613948112017E-3</c:v>
                      </c:pt>
                      <c:pt idx="3642">
                        <c:v>1.7388901500429499E-3</c:v>
                      </c:pt>
                      <c:pt idx="3643">
                        <c:v>1.6857402325147399E-3</c:v>
                      </c:pt>
                      <c:pt idx="3644">
                        <c:v>1.6444254338558899E-3</c:v>
                      </c:pt>
                      <c:pt idx="3645">
                        <c:v>1.6131813634880699E-3</c:v>
                      </c:pt>
                      <c:pt idx="3646">
                        <c:v>1.5933509923214001E-3</c:v>
                      </c:pt>
                      <c:pt idx="3647">
                        <c:v>1.5814320432720301E-3</c:v>
                      </c:pt>
                      <c:pt idx="3648">
                        <c:v>1.5907647408689399E-3</c:v>
                      </c:pt>
                      <c:pt idx="3649">
                        <c:v>1.60620700010264E-3</c:v>
                      </c:pt>
                      <c:pt idx="3650">
                        <c:v>1.62184330592361E-3</c:v>
                      </c:pt>
                      <c:pt idx="3651">
                        <c:v>1.6515987587656E-3</c:v>
                      </c:pt>
                      <c:pt idx="3652">
                        <c:v>1.6805899412380299E-3</c:v>
                      </c:pt>
                      <c:pt idx="3653">
                        <c:v>1.7168285167816801E-3</c:v>
                      </c:pt>
                      <c:pt idx="3654">
                        <c:v>1.7516801808566899E-3</c:v>
                      </c:pt>
                      <c:pt idx="3655">
                        <c:v>1.79782301112758E-3</c:v>
                      </c:pt>
                      <c:pt idx="3656">
                        <c:v>1.8600878895873899E-3</c:v>
                      </c:pt>
                      <c:pt idx="3657">
                        <c:v>1.9108046614599E-3</c:v>
                      </c:pt>
                      <c:pt idx="3658">
                        <c:v>1.9561387023984602E-3</c:v>
                      </c:pt>
                      <c:pt idx="3659">
                        <c:v>2.0107481508575701E-3</c:v>
                      </c:pt>
                      <c:pt idx="3660">
                        <c:v>2.0707760833844099E-3</c:v>
                      </c:pt>
                      <c:pt idx="3661">
                        <c:v>2.1203583753678199E-3</c:v>
                      </c:pt>
                      <c:pt idx="3662">
                        <c:v>2.1609283914466098E-3</c:v>
                      </c:pt>
                      <c:pt idx="3663">
                        <c:v>2.2076321528301502E-3</c:v>
                      </c:pt>
                      <c:pt idx="3664">
                        <c:v>2.2633330663453599E-3</c:v>
                      </c:pt>
                      <c:pt idx="3665">
                        <c:v>2.3155547487067499E-3</c:v>
                      </c:pt>
                      <c:pt idx="3666">
                        <c:v>2.3621139890224298E-3</c:v>
                      </c:pt>
                      <c:pt idx="3667">
                        <c:v>2.4029384735253902E-3</c:v>
                      </c:pt>
                      <c:pt idx="3668">
                        <c:v>2.44304497064852E-3</c:v>
                      </c:pt>
                      <c:pt idx="3669">
                        <c:v>2.4820488742446E-3</c:v>
                      </c:pt>
                      <c:pt idx="3670">
                        <c:v>2.5232967849993198E-3</c:v>
                      </c:pt>
                      <c:pt idx="3671">
                        <c:v>2.5690940128128602E-3</c:v>
                      </c:pt>
                      <c:pt idx="3672">
                        <c:v>2.5549540173173701E-3</c:v>
                      </c:pt>
                      <c:pt idx="3673">
                        <c:v>2.54081402182189E-3</c:v>
                      </c:pt>
                      <c:pt idx="3674">
                        <c:v>2.49367616483623E-3</c:v>
                      </c:pt>
                      <c:pt idx="3675">
                        <c:v>2.3373743107605299E-3</c:v>
                      </c:pt>
                      <c:pt idx="3676">
                        <c:v>2.2062229328711101E-3</c:v>
                      </c:pt>
                      <c:pt idx="3677">
                        <c:v>2.1052323428718601E-3</c:v>
                      </c:pt>
                      <c:pt idx="3678">
                        <c:v>2.02630325236282E-3</c:v>
                      </c:pt>
                      <c:pt idx="3679">
                        <c:v>1.9937732483756702E-3</c:v>
                      </c:pt>
                      <c:pt idx="3680">
                        <c:v>1.9903230977351802E-3</c:v>
                      </c:pt>
                      <c:pt idx="3681">
                        <c:v>1.9535636350928799E-3</c:v>
                      </c:pt>
                      <c:pt idx="3682">
                        <c:v>1.8818382520616899E-3</c:v>
                      </c:pt>
                      <c:pt idx="3683">
                        <c:v>1.8216971532143101E-3</c:v>
                      </c:pt>
                      <c:pt idx="3684">
                        <c:v>1.76704088591402E-3</c:v>
                      </c:pt>
                      <c:pt idx="3685">
                        <c:v>1.7453625243251899E-3</c:v>
                      </c:pt>
                      <c:pt idx="3686">
                        <c:v>1.7740184048115101E-3</c:v>
                      </c:pt>
                      <c:pt idx="3687">
                        <c:v>1.8046985530322001E-3</c:v>
                      </c:pt>
                      <c:pt idx="3688">
                        <c:v>1.82864207772661E-3</c:v>
                      </c:pt>
                      <c:pt idx="3689">
                        <c:v>1.8407324012039499E-3</c:v>
                      </c:pt>
                      <c:pt idx="3690">
                        <c:v>1.8519137208042899E-3</c:v>
                      </c:pt>
                      <c:pt idx="3691">
                        <c:v>1.8753301387199699E-3</c:v>
                      </c:pt>
                      <c:pt idx="3692">
                        <c:v>1.8904470527466601E-3</c:v>
                      </c:pt>
                      <c:pt idx="3693">
                        <c:v>1.90459618701132E-3</c:v>
                      </c:pt>
                      <c:pt idx="3694">
                        <c:v>1.92563466900985E-3</c:v>
                      </c:pt>
                      <c:pt idx="3695">
                        <c:v>1.95357903176375E-3</c:v>
                      </c:pt>
                      <c:pt idx="3696">
                        <c:v>1.9721641718143698E-3</c:v>
                      </c:pt>
                      <c:pt idx="3697">
                        <c:v>1.9848138469452099E-3</c:v>
                      </c:pt>
                      <c:pt idx="3698">
                        <c:v>2.0069030343214198E-3</c:v>
                      </c:pt>
                      <c:pt idx="3699">
                        <c:v>2.0243455790181701E-3</c:v>
                      </c:pt>
                      <c:pt idx="3700">
                        <c:v>2.0386882598642901E-3</c:v>
                      </c:pt>
                      <c:pt idx="3701">
                        <c:v>2.04556076342446E-3</c:v>
                      </c:pt>
                      <c:pt idx="3702">
                        <c:v>2.0586040032510699E-3</c:v>
                      </c:pt>
                      <c:pt idx="3703">
                        <c:v>2.0683262340791199E-3</c:v>
                      </c:pt>
                      <c:pt idx="3704">
                        <c:v>2.07291116220347E-3</c:v>
                      </c:pt>
                      <c:pt idx="3705">
                        <c:v>2.08717963641358E-3</c:v>
                      </c:pt>
                      <c:pt idx="3706">
                        <c:v>2.0944153048310398E-3</c:v>
                      </c:pt>
                      <c:pt idx="3707">
                        <c:v>2.1051735263010402E-3</c:v>
                      </c:pt>
                      <c:pt idx="3708">
                        <c:v>2.1287174451669198E-3</c:v>
                      </c:pt>
                      <c:pt idx="3709">
                        <c:v>2.1468351871962599E-3</c:v>
                      </c:pt>
                      <c:pt idx="3710">
                        <c:v>2.17747310474607E-3</c:v>
                      </c:pt>
                      <c:pt idx="3711">
                        <c:v>2.2146702970752899E-3</c:v>
                      </c:pt>
                      <c:pt idx="3712">
                        <c:v>2.2593373897382999E-3</c:v>
                      </c:pt>
                      <c:pt idx="3713">
                        <c:v>2.2734533167736602E-3</c:v>
                      </c:pt>
                      <c:pt idx="3714">
                        <c:v>2.2602326757536701E-3</c:v>
                      </c:pt>
                      <c:pt idx="3715">
                        <c:v>2.24701203473368E-3</c:v>
                      </c:pt>
                      <c:pt idx="3716">
                        <c:v>2.1739136868851798E-3</c:v>
                      </c:pt>
                      <c:pt idx="3717">
                        <c:v>2.1295107341604501E-3</c:v>
                      </c:pt>
                      <c:pt idx="3718">
                        <c:v>2.1142169534787E-3</c:v>
                      </c:pt>
                      <c:pt idx="3719">
                        <c:v>2.1101943524116798E-3</c:v>
                      </c:pt>
                      <c:pt idx="3720">
                        <c:v>2.1061717513446601E-3</c:v>
                      </c:pt>
                      <c:pt idx="3721">
                        <c:v>2.0841669224424199E-3</c:v>
                      </c:pt>
                      <c:pt idx="3722">
                        <c:v>2.0164435019525001E-3</c:v>
                      </c:pt>
                      <c:pt idx="3723">
                        <c:v>1.96730170455148E-3</c:v>
                      </c:pt>
                      <c:pt idx="3724">
                        <c:v>1.93647505132791E-3</c:v>
                      </c:pt>
                      <c:pt idx="3725">
                        <c:v>1.91493366237263E-3</c:v>
                      </c:pt>
                      <c:pt idx="3726">
                        <c:v>1.9044936728064099E-3</c:v>
                      </c:pt>
                      <c:pt idx="3727">
                        <c:v>1.9004638267186801E-3</c:v>
                      </c:pt>
                      <c:pt idx="3728">
                        <c:v>1.90092691694056E-3</c:v>
                      </c:pt>
                      <c:pt idx="3729">
                        <c:v>1.9149072245468099E-3</c:v>
                      </c:pt>
                      <c:pt idx="3730">
                        <c:v>1.9416583034685699E-3</c:v>
                      </c:pt>
                      <c:pt idx="3731">
                        <c:v>1.9641634106015802E-3</c:v>
                      </c:pt>
                      <c:pt idx="3732">
                        <c:v>1.9968368260475499E-3</c:v>
                      </c:pt>
                      <c:pt idx="3733">
                        <c:v>2.0423920525838302E-3</c:v>
                      </c:pt>
                      <c:pt idx="3734">
                        <c:v>2.0774521483160799E-3</c:v>
                      </c:pt>
                      <c:pt idx="3735">
                        <c:v>2.1146140884801502E-3</c:v>
                      </c:pt>
                      <c:pt idx="3736">
                        <c:v>2.1611568516473299E-3</c:v>
                      </c:pt>
                      <c:pt idx="3737">
                        <c:v>2.1993425506816999E-3</c:v>
                      </c:pt>
                      <c:pt idx="3738">
                        <c:v>2.2405426835243199E-3</c:v>
                      </c:pt>
                      <c:pt idx="3739">
                        <c:v>2.2861589042218302E-3</c:v>
                      </c:pt>
                      <c:pt idx="3740">
                        <c:v>2.3310848874343098E-3</c:v>
                      </c:pt>
                      <c:pt idx="3741">
                        <c:v>2.3744494375341802E-3</c:v>
                      </c:pt>
                      <c:pt idx="3742">
                        <c:v>2.4103654187508498E-3</c:v>
                      </c:pt>
                      <c:pt idx="3743">
                        <c:v>2.4480803942609E-3</c:v>
                      </c:pt>
                      <c:pt idx="3744">
                        <c:v>2.4866697924511298E-3</c:v>
                      </c:pt>
                      <c:pt idx="3745">
                        <c:v>2.5299651911583499E-3</c:v>
                      </c:pt>
                      <c:pt idx="3746">
                        <c:v>2.56658635747953E-3</c:v>
                      </c:pt>
                      <c:pt idx="3747">
                        <c:v>2.59383530651895E-3</c:v>
                      </c:pt>
                      <c:pt idx="3748">
                        <c:v>2.62632870794492E-3</c:v>
                      </c:pt>
                      <c:pt idx="3749">
                        <c:v>2.6593588103515902E-3</c:v>
                      </c:pt>
                      <c:pt idx="3750">
                        <c:v>2.6870299703753999E-3</c:v>
                      </c:pt>
                      <c:pt idx="3751">
                        <c:v>2.7132979263144201E-3</c:v>
                      </c:pt>
                      <c:pt idx="3752">
                        <c:v>2.7012360458599101E-3</c:v>
                      </c:pt>
                      <c:pt idx="3753">
                        <c:v>2.6891741654053998E-3</c:v>
                      </c:pt>
                      <c:pt idx="3754">
                        <c:v>2.6483897921606302E-3</c:v>
                      </c:pt>
                      <c:pt idx="3755">
                        <c:v>2.5025729264369001E-3</c:v>
                      </c:pt>
                      <c:pt idx="3756">
                        <c:v>2.3660828253486599E-3</c:v>
                      </c:pt>
                      <c:pt idx="3757">
                        <c:v>2.25304464588415E-3</c:v>
                      </c:pt>
                      <c:pt idx="3758">
                        <c:v>2.1617823038124402E-3</c:v>
                      </c:pt>
                      <c:pt idx="3759">
                        <c:v>2.11781651738537E-3</c:v>
                      </c:pt>
                      <c:pt idx="3760">
                        <c:v>2.1652291206557101E-3</c:v>
                      </c:pt>
                      <c:pt idx="3761">
                        <c:v>2.2068376781480699E-3</c:v>
                      </c:pt>
                      <c:pt idx="3762">
                        <c:v>2.2238829858928699E-3</c:v>
                      </c:pt>
                      <c:pt idx="3763">
                        <c:v>2.1990710803052398E-3</c:v>
                      </c:pt>
                      <c:pt idx="3764">
                        <c:v>2.1742591747176201E-3</c:v>
                      </c:pt>
                      <c:pt idx="3765">
                        <c:v>2.1210689263430199E-3</c:v>
                      </c:pt>
                      <c:pt idx="3766">
                        <c:v>2.08809462511093E-3</c:v>
                      </c:pt>
                      <c:pt idx="3767">
                        <c:v>2.0827693223688798E-3</c:v>
                      </c:pt>
                      <c:pt idx="3768">
                        <c:v>2.12402291321906E-3</c:v>
                      </c:pt>
                      <c:pt idx="3769">
                        <c:v>2.1809519830131999E-3</c:v>
                      </c:pt>
                      <c:pt idx="3770">
                        <c:v>2.2167900291775299E-3</c:v>
                      </c:pt>
                      <c:pt idx="3771">
                        <c:v>2.2341131027823402E-3</c:v>
                      </c:pt>
                      <c:pt idx="3772">
                        <c:v>2.2312911426574898E-3</c:v>
                      </c:pt>
                      <c:pt idx="3773">
                        <c:v>2.2284691825326299E-3</c:v>
                      </c:pt>
                      <c:pt idx="3774">
                        <c:v>2.2269068967169102E-3</c:v>
                      </c:pt>
                      <c:pt idx="3775">
                        <c:v>2.2251094738708101E-3</c:v>
                      </c:pt>
                      <c:pt idx="3776">
                        <c:v>2.22331205102469E-3</c:v>
                      </c:pt>
                      <c:pt idx="3777">
                        <c:v>2.2243392749847699E-3</c:v>
                      </c:pt>
                      <c:pt idx="3778">
                        <c:v>2.2302869684608199E-3</c:v>
                      </c:pt>
                      <c:pt idx="3779">
                        <c:v>2.2274861580750299E-3</c:v>
                      </c:pt>
                      <c:pt idx="3780">
                        <c:v>2.2233257131716198E-3</c:v>
                      </c:pt>
                      <c:pt idx="3781">
                        <c:v>2.2191652682682001E-3</c:v>
                      </c:pt>
                      <c:pt idx="3782">
                        <c:v>2.2136998477077902E-3</c:v>
                      </c:pt>
                      <c:pt idx="3783">
                        <c:v>2.2041961218252802E-3</c:v>
                      </c:pt>
                      <c:pt idx="3784">
                        <c:v>2.1875983408036199E-3</c:v>
                      </c:pt>
                      <c:pt idx="3785">
                        <c:v>2.18380012984065E-3</c:v>
                      </c:pt>
                      <c:pt idx="3786">
                        <c:v>2.1843983561310302E-3</c:v>
                      </c:pt>
                      <c:pt idx="3787">
                        <c:v>2.19097571961033E-3</c:v>
                      </c:pt>
                      <c:pt idx="3788">
                        <c:v>2.2018685443081702E-3</c:v>
                      </c:pt>
                      <c:pt idx="3789">
                        <c:v>2.2102344855741501E-3</c:v>
                      </c:pt>
                      <c:pt idx="3790">
                        <c:v>2.21734179499424E-3</c:v>
                      </c:pt>
                      <c:pt idx="3791">
                        <c:v>2.2345828932614901E-3</c:v>
                      </c:pt>
                      <c:pt idx="3792">
                        <c:v>2.2648535639291502E-3</c:v>
                      </c:pt>
                      <c:pt idx="3793">
                        <c:v>2.2739809725974098E-3</c:v>
                      </c:pt>
                      <c:pt idx="3794">
                        <c:v>2.2608226301862899E-3</c:v>
                      </c:pt>
                      <c:pt idx="3795">
                        <c:v>2.24766428777516E-3</c:v>
                      </c:pt>
                      <c:pt idx="3796">
                        <c:v>2.1480835516221901E-3</c:v>
                      </c:pt>
                      <c:pt idx="3797">
                        <c:v>2.0720070357525301E-3</c:v>
                      </c:pt>
                      <c:pt idx="3798">
                        <c:v>2.0252007972454901E-3</c:v>
                      </c:pt>
                      <c:pt idx="3799">
                        <c:v>2.0158750574412201E-3</c:v>
                      </c:pt>
                      <c:pt idx="3800">
                        <c:v>2.00654931763696E-3</c:v>
                      </c:pt>
                      <c:pt idx="3801">
                        <c:v>1.9765211580009801E-3</c:v>
                      </c:pt>
                      <c:pt idx="3802">
                        <c:v>1.89063455914518E-3</c:v>
                      </c:pt>
                      <c:pt idx="3803">
                        <c:v>1.81456036592685E-3</c:v>
                      </c:pt>
                      <c:pt idx="3804">
                        <c:v>1.7544117491284201E-3</c:v>
                      </c:pt>
                      <c:pt idx="3805">
                        <c:v>1.7116768268500501E-3</c:v>
                      </c:pt>
                      <c:pt idx="3806">
                        <c:v>1.6904456061916299E-3</c:v>
                      </c:pt>
                      <c:pt idx="3807">
                        <c:v>1.68534977420194E-3</c:v>
                      </c:pt>
                      <c:pt idx="3808">
                        <c:v>1.67103899801748E-3</c:v>
                      </c:pt>
                      <c:pt idx="3809">
                        <c:v>1.6670297189751401E-3</c:v>
                      </c:pt>
                      <c:pt idx="3810">
                        <c:v>1.69490436472059E-3</c:v>
                      </c:pt>
                      <c:pt idx="3811">
                        <c:v>1.7249693323687001E-3</c:v>
                      </c:pt>
                      <c:pt idx="3812">
                        <c:v>1.73978582890677E-3</c:v>
                      </c:pt>
                      <c:pt idx="3813">
                        <c:v>1.7735772148661699E-3</c:v>
                      </c:pt>
                      <c:pt idx="3814">
                        <c:v>1.80577160907661E-3</c:v>
                      </c:pt>
                      <c:pt idx="3815">
                        <c:v>1.8303958605242201E-3</c:v>
                      </c:pt>
                      <c:pt idx="3816">
                        <c:v>1.8780473103948601E-3</c:v>
                      </c:pt>
                      <c:pt idx="3817">
                        <c:v>1.92812644671001E-3</c:v>
                      </c:pt>
                      <c:pt idx="3818">
                        <c:v>1.9663058721824198E-3</c:v>
                      </c:pt>
                      <c:pt idx="3819">
                        <c:v>2.0108556261025099E-3</c:v>
                      </c:pt>
                      <c:pt idx="3820">
                        <c:v>2.0588853415906198E-3</c:v>
                      </c:pt>
                      <c:pt idx="3821">
                        <c:v>2.0984780824628798E-3</c:v>
                      </c:pt>
                      <c:pt idx="3822">
                        <c:v>2.1457494258732201E-3</c:v>
                      </c:pt>
                      <c:pt idx="3823">
                        <c:v>2.18248392343847E-3</c:v>
                      </c:pt>
                      <c:pt idx="3824">
                        <c:v>2.21510710125039E-3</c:v>
                      </c:pt>
                      <c:pt idx="3825">
                        <c:v>2.2580596363442999E-3</c:v>
                      </c:pt>
                      <c:pt idx="3826">
                        <c:v>2.296627264297E-3</c:v>
                      </c:pt>
                      <c:pt idx="3827">
                        <c:v>2.3252085170235499E-3</c:v>
                      </c:pt>
                      <c:pt idx="3828">
                        <c:v>2.3602357147585501E-3</c:v>
                      </c:pt>
                      <c:pt idx="3829">
                        <c:v>2.39732297160618E-3</c:v>
                      </c:pt>
                      <c:pt idx="3830">
                        <c:v>2.4239645041682001E-3</c:v>
                      </c:pt>
                      <c:pt idx="3831">
                        <c:v>2.4544995208038299E-3</c:v>
                      </c:pt>
                      <c:pt idx="3832">
                        <c:v>2.4674153410216199E-3</c:v>
                      </c:pt>
                      <c:pt idx="3833">
                        <c:v>2.4623876040194099E-3</c:v>
                      </c:pt>
                      <c:pt idx="3834">
                        <c:v>2.4573598670171899E-3</c:v>
                      </c:pt>
                      <c:pt idx="3835">
                        <c:v>2.30459603434598E-3</c:v>
                      </c:pt>
                      <c:pt idx="3836">
                        <c:v>2.1441295393977598E-3</c:v>
                      </c:pt>
                      <c:pt idx="3837">
                        <c:v>2.0003655079683502E-3</c:v>
                      </c:pt>
                      <c:pt idx="3838">
                        <c:v>1.8971030313735501E-3</c:v>
                      </c:pt>
                      <c:pt idx="3839">
                        <c:v>1.8307733050046001E-3</c:v>
                      </c:pt>
                      <c:pt idx="3840">
                        <c:v>1.80570551387712E-3</c:v>
                      </c:pt>
                      <c:pt idx="3841">
                        <c:v>1.7863718729233299E-3</c:v>
                      </c:pt>
                      <c:pt idx="3842">
                        <c:v>1.7166836650485699E-3</c:v>
                      </c:pt>
                      <c:pt idx="3843">
                        <c:v>1.64265932393653E-3</c:v>
                      </c:pt>
                      <c:pt idx="3844">
                        <c:v>1.5900585240968101E-3</c:v>
                      </c:pt>
                      <c:pt idx="3845">
                        <c:v>1.54790468964939E-3</c:v>
                      </c:pt>
                      <c:pt idx="3846">
                        <c:v>1.52150807440721E-3</c:v>
                      </c:pt>
                      <c:pt idx="3847">
                        <c:v>1.5313568491939901E-3</c:v>
                      </c:pt>
                      <c:pt idx="3848">
                        <c:v>1.5805866605226901E-3</c:v>
                      </c:pt>
                      <c:pt idx="3849">
                        <c:v>1.6219033968776499E-3</c:v>
                      </c:pt>
                      <c:pt idx="3850">
                        <c:v>1.6336220196453001E-3</c:v>
                      </c:pt>
                      <c:pt idx="3851">
                        <c:v>1.64615690102022E-3</c:v>
                      </c:pt>
                      <c:pt idx="3852">
                        <c:v>1.6652598332755101E-3</c:v>
                      </c:pt>
                      <c:pt idx="3853">
                        <c:v>1.6719217268909099E-3</c:v>
                      </c:pt>
                      <c:pt idx="3854">
                        <c:v>1.68242034412626E-3</c:v>
                      </c:pt>
                      <c:pt idx="3855">
                        <c:v>1.69411878726125E-3</c:v>
                      </c:pt>
                      <c:pt idx="3856">
                        <c:v>1.7094190681717001E-3</c:v>
                      </c:pt>
                      <c:pt idx="3857">
                        <c:v>1.7312073365156799E-3</c:v>
                      </c:pt>
                      <c:pt idx="3858">
                        <c:v>1.7444187556274E-3</c:v>
                      </c:pt>
                      <c:pt idx="3859">
                        <c:v>1.7585442384266299E-3</c:v>
                      </c:pt>
                      <c:pt idx="3860">
                        <c:v>1.7798525369328801E-3</c:v>
                      </c:pt>
                      <c:pt idx="3861">
                        <c:v>1.7798431791926301E-3</c:v>
                      </c:pt>
                      <c:pt idx="3862">
                        <c:v>1.7798338214523701E-3</c:v>
                      </c:pt>
                      <c:pt idx="3863">
                        <c:v>1.7792995490111701E-3</c:v>
                      </c:pt>
                      <c:pt idx="3864">
                        <c:v>1.7921558787944E-3</c:v>
                      </c:pt>
                      <c:pt idx="3865">
                        <c:v>1.7951347750647E-3</c:v>
                      </c:pt>
                      <c:pt idx="3866">
                        <c:v>1.8002414621776099E-3</c:v>
                      </c:pt>
                      <c:pt idx="3867">
                        <c:v>1.8027298386090701E-3</c:v>
                      </c:pt>
                      <c:pt idx="3868">
                        <c:v>1.8169713366875701E-3</c:v>
                      </c:pt>
                      <c:pt idx="3869">
                        <c:v>1.84154605016239E-3</c:v>
                      </c:pt>
                      <c:pt idx="3870">
                        <c:v>1.85699183671181E-3</c:v>
                      </c:pt>
                      <c:pt idx="3871">
                        <c:v>1.8836231300996399E-3</c:v>
                      </c:pt>
                      <c:pt idx="3872">
                        <c:v>1.9228099104931101E-3</c:v>
                      </c:pt>
                      <c:pt idx="3873">
                        <c:v>1.94130024142344E-3</c:v>
                      </c:pt>
                      <c:pt idx="3874">
                        <c:v>1.94098919715243E-3</c:v>
                      </c:pt>
                      <c:pt idx="3875">
                        <c:v>1.89577665731227E-3</c:v>
                      </c:pt>
                      <c:pt idx="3876">
                        <c:v>1.85056411747211E-3</c:v>
                      </c:pt>
                      <c:pt idx="3877">
                        <c:v>1.7677257641407599E-3</c:v>
                      </c:pt>
                      <c:pt idx="3878">
                        <c:v>1.7129858099289E-3</c:v>
                      </c:pt>
                      <c:pt idx="3879">
                        <c:v>1.7081699259543599E-3</c:v>
                      </c:pt>
                      <c:pt idx="3880">
                        <c:v>1.70335404197983E-3</c:v>
                      </c:pt>
                      <c:pt idx="3881">
                        <c:v>1.6945450469412599E-3</c:v>
                      </c:pt>
                      <c:pt idx="3882">
                        <c:v>1.6178516042501801E-3</c:v>
                      </c:pt>
                      <c:pt idx="3883">
                        <c:v>1.5403360491829899E-3</c:v>
                      </c:pt>
                      <c:pt idx="3884">
                        <c:v>1.4736976626455399E-3</c:v>
                      </c:pt>
                      <c:pt idx="3885">
                        <c:v>1.42388266458478E-3</c:v>
                      </c:pt>
                      <c:pt idx="3886">
                        <c:v>1.3910767332696099E-3</c:v>
                      </c:pt>
                      <c:pt idx="3887">
                        <c:v>1.3806545699351E-3</c:v>
                      </c:pt>
                      <c:pt idx="3888">
                        <c:v>1.38644526645519E-3</c:v>
                      </c:pt>
                      <c:pt idx="3889">
                        <c:v>1.39088043996693E-3</c:v>
                      </c:pt>
                      <c:pt idx="3890">
                        <c:v>1.3923794888284699E-3</c:v>
                      </c:pt>
                      <c:pt idx="3891">
                        <c:v>1.41272191129535E-3</c:v>
                      </c:pt>
                      <c:pt idx="3892">
                        <c:v>1.4423085716958901E-3</c:v>
                      </c:pt>
                      <c:pt idx="3893">
                        <c:v>1.4657927110019501E-3</c:v>
                      </c:pt>
                      <c:pt idx="3894">
                        <c:v>1.4985144614705799E-3</c:v>
                      </c:pt>
                      <c:pt idx="3895">
                        <c:v>1.54276678858865E-3</c:v>
                      </c:pt>
                      <c:pt idx="3896">
                        <c:v>1.5887377457425001E-3</c:v>
                      </c:pt>
                      <c:pt idx="3897">
                        <c:v>1.63620818253938E-3</c:v>
                      </c:pt>
                      <c:pt idx="3898">
                        <c:v>1.6834872179735899E-3</c:v>
                      </c:pt>
                      <c:pt idx="3899">
                        <c:v>1.73169830014673E-3</c:v>
                      </c:pt>
                      <c:pt idx="3900">
                        <c:v>1.78387882785709E-3</c:v>
                      </c:pt>
                      <c:pt idx="3901">
                        <c:v>1.8396423889429001E-3</c:v>
                      </c:pt>
                      <c:pt idx="3902">
                        <c:v>1.8782308427945499E-3</c:v>
                      </c:pt>
                      <c:pt idx="3903">
                        <c:v>1.9112863857246301E-3</c:v>
                      </c:pt>
                      <c:pt idx="3904">
                        <c:v>1.9676454993453499E-3</c:v>
                      </c:pt>
                      <c:pt idx="3905">
                        <c:v>2.0147274415194499E-3</c:v>
                      </c:pt>
                      <c:pt idx="3906">
                        <c:v>2.0535914494967098E-3</c:v>
                      </c:pt>
                      <c:pt idx="3907">
                        <c:v>2.1012398558573498E-3</c:v>
                      </c:pt>
                      <c:pt idx="3908">
                        <c:v>2.1399695683241601E-3</c:v>
                      </c:pt>
                      <c:pt idx="3909">
                        <c:v>2.1751838961565598E-3</c:v>
                      </c:pt>
                      <c:pt idx="3910">
                        <c:v>2.2084249510283698E-3</c:v>
                      </c:pt>
                      <c:pt idx="3911">
                        <c:v>2.2455321757282399E-3</c:v>
                      </c:pt>
                      <c:pt idx="3912">
                        <c:v>2.29973150932E-3</c:v>
                      </c:pt>
                      <c:pt idx="3913">
                        <c:v>2.2679406354075499E-3</c:v>
                      </c:pt>
                      <c:pt idx="3914">
                        <c:v>2.2361497614950899E-3</c:v>
                      </c:pt>
                      <c:pt idx="3915">
                        <c:v>2.17005530304955E-3</c:v>
                      </c:pt>
                      <c:pt idx="3916">
                        <c:v>2.0138216049333801E-3</c:v>
                      </c:pt>
                      <c:pt idx="3917">
                        <c:v>1.8691146321616601E-3</c:v>
                      </c:pt>
                      <c:pt idx="3918">
                        <c:v>1.76730013167928E-3</c:v>
                      </c:pt>
                      <c:pt idx="3919">
                        <c:v>1.6926438536269399E-3</c:v>
                      </c:pt>
                      <c:pt idx="3920">
                        <c:v>1.67041852109054E-3</c:v>
                      </c:pt>
                      <c:pt idx="3921">
                        <c:v>1.65466937800895E-3</c:v>
                      </c:pt>
                      <c:pt idx="3922">
                        <c:v>1.63892023492734E-3</c:v>
                      </c:pt>
                      <c:pt idx="3923">
                        <c:v>1.6057885462094699E-3</c:v>
                      </c:pt>
                      <c:pt idx="3924">
                        <c:v>1.5260593643485201E-3</c:v>
                      </c:pt>
                      <c:pt idx="3925">
                        <c:v>1.4687638187272901E-3</c:v>
                      </c:pt>
                      <c:pt idx="3926">
                        <c:v>1.44082310429494E-3</c:v>
                      </c:pt>
                      <c:pt idx="3927">
                        <c:v>1.44721268838955E-3</c:v>
                      </c:pt>
                      <c:pt idx="3928">
                        <c:v>1.47855501662083E-3</c:v>
                      </c:pt>
                      <c:pt idx="3929">
                        <c:v>1.5095754349357701E-3</c:v>
                      </c:pt>
                      <c:pt idx="3930">
                        <c:v>1.52252807023812E-3</c:v>
                      </c:pt>
                      <c:pt idx="3931">
                        <c:v>1.5336923067282801E-3</c:v>
                      </c:pt>
                      <c:pt idx="3932">
                        <c:v>1.54111440832414E-3</c:v>
                      </c:pt>
                      <c:pt idx="3933">
                        <c:v>1.5467359415932201E-3</c:v>
                      </c:pt>
                      <c:pt idx="3934">
                        <c:v>1.5621682122964301E-3</c:v>
                      </c:pt>
                      <c:pt idx="3935">
                        <c:v>1.57506902943549E-3</c:v>
                      </c:pt>
                      <c:pt idx="3936">
                        <c:v>1.57938354035332E-3</c:v>
                      </c:pt>
                      <c:pt idx="3937">
                        <c:v>1.5969787898545201E-3</c:v>
                      </c:pt>
                      <c:pt idx="3938">
                        <c:v>1.62000720515538E-3</c:v>
                      </c:pt>
                      <c:pt idx="3939">
                        <c:v>1.6384460229718701E-3</c:v>
                      </c:pt>
                      <c:pt idx="3940">
                        <c:v>1.65778103509378E-3</c:v>
                      </c:pt>
                      <c:pt idx="3941">
                        <c:v>1.6721278113190801E-3</c:v>
                      </c:pt>
                      <c:pt idx="3942">
                        <c:v>1.68463729315516E-3</c:v>
                      </c:pt>
                      <c:pt idx="3943">
                        <c:v>1.70716033618604E-3</c:v>
                      </c:pt>
                      <c:pt idx="3944">
                        <c:v>1.7233524480930499E-3</c:v>
                      </c:pt>
                      <c:pt idx="3945">
                        <c:v>1.72038424254751E-3</c:v>
                      </c:pt>
                      <c:pt idx="3946">
                        <c:v>1.71928355714591E-3</c:v>
                      </c:pt>
                      <c:pt idx="3947">
                        <c:v>1.7258456166110599E-3</c:v>
                      </c:pt>
                      <c:pt idx="3948">
                        <c:v>1.7359529790202501E-3</c:v>
                      </c:pt>
                      <c:pt idx="3949">
                        <c:v>1.7505214145287901E-3</c:v>
                      </c:pt>
                      <c:pt idx="3950">
                        <c:v>1.7684454173287701E-3</c:v>
                      </c:pt>
                      <c:pt idx="3951">
                        <c:v>1.79507226100327E-3</c:v>
                      </c:pt>
                      <c:pt idx="3952">
                        <c:v>1.81235361258692E-3</c:v>
                      </c:pt>
                      <c:pt idx="3953">
                        <c:v>1.8644372046705E-3</c:v>
                      </c:pt>
                      <c:pt idx="3954">
                        <c:v>1.8451815580417801E-3</c:v>
                      </c:pt>
                      <c:pt idx="3955">
                        <c:v>1.82592591141307E-3</c:v>
                      </c:pt>
                      <c:pt idx="3956">
                        <c:v>1.7832998272230001E-3</c:v>
                      </c:pt>
                      <c:pt idx="3957">
                        <c:v>1.69398924775499E-3</c:v>
                      </c:pt>
                      <c:pt idx="3958">
                        <c:v>1.6354858390876499E-3</c:v>
                      </c:pt>
                      <c:pt idx="3959">
                        <c:v>1.61157279162373E-3</c:v>
                      </c:pt>
                      <c:pt idx="3960">
                        <c:v>1.5939497601588301E-3</c:v>
                      </c:pt>
                      <c:pt idx="3961">
                        <c:v>1.5763267286939299E-3</c:v>
                      </c:pt>
                      <c:pt idx="3962">
                        <c:v>1.5432478068653399E-3</c:v>
                      </c:pt>
                      <c:pt idx="3963">
                        <c:v>1.4745765631845899E-3</c:v>
                      </c:pt>
                      <c:pt idx="3964">
                        <c:v>1.41262209708451E-3</c:v>
                      </c:pt>
                      <c:pt idx="3965">
                        <c:v>1.36222850412047E-3</c:v>
                      </c:pt>
                      <c:pt idx="3966">
                        <c:v>1.33140910735152E-3</c:v>
                      </c:pt>
                      <c:pt idx="3967">
                        <c:v>1.31718119409748E-3</c:v>
                      </c:pt>
                      <c:pt idx="3968">
                        <c:v>1.31525934569903E-3</c:v>
                      </c:pt>
                      <c:pt idx="3969">
                        <c:v>1.3227328494921601E-3</c:v>
                      </c:pt>
                      <c:pt idx="3970">
                        <c:v>1.32345567902909E-3</c:v>
                      </c:pt>
                      <c:pt idx="3971">
                        <c:v>1.3332522003344201E-3</c:v>
                      </c:pt>
                      <c:pt idx="3972">
                        <c:v>1.36392666574298E-3</c:v>
                      </c:pt>
                      <c:pt idx="3973">
                        <c:v>1.3863307806271899E-3</c:v>
                      </c:pt>
                      <c:pt idx="3974">
                        <c:v>1.4156336779093501E-3</c:v>
                      </c:pt>
                      <c:pt idx="3975">
                        <c:v>1.46200735507312E-3</c:v>
                      </c:pt>
                      <c:pt idx="3976">
                        <c:v>1.5049644110022599E-3</c:v>
                      </c:pt>
                      <c:pt idx="3977">
                        <c:v>1.5477340010215601E-3</c:v>
                      </c:pt>
                      <c:pt idx="3978">
                        <c:v>1.5967629289237401E-3</c:v>
                      </c:pt>
                      <c:pt idx="3979">
                        <c:v>1.6472500540906201E-3</c:v>
                      </c:pt>
                      <c:pt idx="3980">
                        <c:v>1.7062976263820899E-3</c:v>
                      </c:pt>
                      <c:pt idx="3981">
                        <c:v>1.7600338442964299E-3</c:v>
                      </c:pt>
                      <c:pt idx="3982">
                        <c:v>1.8131617386987801E-3</c:v>
                      </c:pt>
                      <c:pt idx="3983">
                        <c:v>1.86865128146996E-3</c:v>
                      </c:pt>
                      <c:pt idx="3984">
                        <c:v>1.9089474201693199E-3</c:v>
                      </c:pt>
                      <c:pt idx="3985">
                        <c:v>1.95112751137441E-3</c:v>
                      </c:pt>
                      <c:pt idx="3986">
                        <c:v>1.9978382470272902E-3</c:v>
                      </c:pt>
                      <c:pt idx="3987">
                        <c:v>2.0423804888058399E-3</c:v>
                      </c:pt>
                      <c:pt idx="3988">
                        <c:v>2.0806261177462901E-3</c:v>
                      </c:pt>
                      <c:pt idx="3989">
                        <c:v>2.1153452674637701E-3</c:v>
                      </c:pt>
                      <c:pt idx="3990">
                        <c:v>2.1493221836849101E-3</c:v>
                      </c:pt>
                      <c:pt idx="3991">
                        <c:v>2.1796763514691699E-3</c:v>
                      </c:pt>
                      <c:pt idx="3992">
                        <c:v>2.20797152981365E-3</c:v>
                      </c:pt>
                      <c:pt idx="3993">
                        <c:v>2.1913172872264999E-3</c:v>
                      </c:pt>
                      <c:pt idx="3994">
                        <c:v>2.1746630446393498E-3</c:v>
                      </c:pt>
                      <c:pt idx="3995">
                        <c:v>2.12456728449567E-3</c:v>
                      </c:pt>
                      <c:pt idx="3996">
                        <c:v>1.9672160328591602E-3</c:v>
                      </c:pt>
                      <c:pt idx="3997">
                        <c:v>1.8203984473665199E-3</c:v>
                      </c:pt>
                      <c:pt idx="3998">
                        <c:v>1.70331068262832E-3</c:v>
                      </c:pt>
                      <c:pt idx="3999">
                        <c:v>1.6178200233083E-3</c:v>
                      </c:pt>
                      <c:pt idx="4000">
                        <c:v>1.56925751452541E-3</c:v>
                      </c:pt>
                      <c:pt idx="4001">
                        <c:v>1.5605022279827901E-3</c:v>
                      </c:pt>
                      <c:pt idx="4002">
                        <c:v>1.5517469414401701E-3</c:v>
                      </c:pt>
                      <c:pt idx="4003">
                        <c:v>1.4851496518335299E-3</c:v>
                      </c:pt>
                      <c:pt idx="4004">
                        <c:v>1.4122936791544E-3</c:v>
                      </c:pt>
                      <c:pt idx="4005">
                        <c:v>1.3499804984119399E-3</c:v>
                      </c:pt>
                      <c:pt idx="4006">
                        <c:v>1.3085579048617601E-3</c:v>
                      </c:pt>
                      <c:pt idx="4007">
                        <c:v>1.28379976929434E-3</c:v>
                      </c:pt>
                      <c:pt idx="4008">
                        <c:v>1.3215648826578499E-3</c:v>
                      </c:pt>
                      <c:pt idx="4009">
                        <c:v>1.37964166940764E-3</c:v>
                      </c:pt>
                      <c:pt idx="4010">
                        <c:v>1.4045885332071701E-3</c:v>
                      </c:pt>
                      <c:pt idx="4011">
                        <c:v>1.4240005693600701E-3</c:v>
                      </c:pt>
                      <c:pt idx="4012">
                        <c:v>1.44382118843172E-3</c:v>
                      </c:pt>
                      <c:pt idx="4013">
                        <c:v>1.4606939445666999E-3</c:v>
                      </c:pt>
                      <c:pt idx="4014">
                        <c:v>1.4708718293401199E-3</c:v>
                      </c:pt>
                      <c:pt idx="4015">
                        <c:v>1.4924647825555401E-3</c:v>
                      </c:pt>
                      <c:pt idx="4016">
                        <c:v>1.51911396437144E-3</c:v>
                      </c:pt>
                      <c:pt idx="4017">
                        <c:v>1.5314636891290501E-3</c:v>
                      </c:pt>
                      <c:pt idx="4018">
                        <c:v>1.53937021286479E-3</c:v>
                      </c:pt>
                      <c:pt idx="4019">
                        <c:v>1.55496598901989E-3</c:v>
                      </c:pt>
                      <c:pt idx="4020">
                        <c:v>1.5603830696651799E-3</c:v>
                      </c:pt>
                      <c:pt idx="4021">
                        <c:v>1.57452878903707E-3</c:v>
                      </c:pt>
                      <c:pt idx="4022">
                        <c:v>1.57956507242525E-3</c:v>
                      </c:pt>
                      <c:pt idx="4023">
                        <c:v>1.5846013558134401E-3</c:v>
                      </c:pt>
                      <c:pt idx="4024">
                        <c:v>1.58382526579714E-3</c:v>
                      </c:pt>
                      <c:pt idx="4025">
                        <c:v>1.59096225602083E-3</c:v>
                      </c:pt>
                      <c:pt idx="4026">
                        <c:v>1.58888809708366E-3</c:v>
                      </c:pt>
                      <c:pt idx="4027">
                        <c:v>1.5876389951352599E-3</c:v>
                      </c:pt>
                      <c:pt idx="4028">
                        <c:v>1.58463114785684E-3</c:v>
                      </c:pt>
                      <c:pt idx="4029">
                        <c:v>1.5816233005784199E-3</c:v>
                      </c:pt>
                      <c:pt idx="4030">
                        <c:v>1.5918205880300501E-3</c:v>
                      </c:pt>
                      <c:pt idx="4031">
                        <c:v>1.6098606585183499E-3</c:v>
                      </c:pt>
                      <c:pt idx="4032">
                        <c:v>1.6245983013187301E-3</c:v>
                      </c:pt>
                      <c:pt idx="4033">
                        <c:v>1.6549402050060899E-3</c:v>
                      </c:pt>
                      <c:pt idx="4034">
                        <c:v>1.64652866346761E-3</c:v>
                      </c:pt>
                      <c:pt idx="4035">
                        <c:v>1.6381171219291199E-3</c:v>
                      </c:pt>
                      <c:pt idx="4036">
                        <c:v>1.6019660295530499E-3</c:v>
                      </c:pt>
                      <c:pt idx="4037">
                        <c:v>1.51251911721013E-3</c:v>
                      </c:pt>
                      <c:pt idx="4038">
                        <c:v>1.4458023231036399E-3</c:v>
                      </c:pt>
                      <c:pt idx="4039">
                        <c:v>1.39830672224275E-3</c:v>
                      </c:pt>
                      <c:pt idx="4040">
                        <c:v>1.3846867800815801E-3</c:v>
                      </c:pt>
                      <c:pt idx="4041">
                        <c:v>1.3710668379204199E-3</c:v>
                      </c:pt>
                      <c:pt idx="4042">
                        <c:v>1.3383958197274201E-3</c:v>
                      </c:pt>
                      <c:pt idx="4043">
                        <c:v>1.2574003580640199E-3</c:v>
                      </c:pt>
                      <c:pt idx="4044">
                        <c:v>1.19031976906433E-3</c:v>
                      </c:pt>
                      <c:pt idx="4045">
                        <c:v>1.1238707929906999E-3</c:v>
                      </c:pt>
                      <c:pt idx="4046">
                        <c:v>1.0810242786608E-3</c:v>
                      </c:pt>
                      <c:pt idx="4047">
                        <c:v>1.0574589754328799E-3</c:v>
                      </c:pt>
                      <c:pt idx="4048">
                        <c:v>1.0374831854964E-3</c:v>
                      </c:pt>
                      <c:pt idx="4049">
                        <c:v>1.03601752783426E-3</c:v>
                      </c:pt>
                      <c:pt idx="4050">
                        <c:v>1.0372230872460601E-3</c:v>
                      </c:pt>
                      <c:pt idx="4051">
                        <c:v>1.0477649268340601E-3</c:v>
                      </c:pt>
                      <c:pt idx="4052">
                        <c:v>1.0760914195055201E-3</c:v>
                      </c:pt>
                      <c:pt idx="4053">
                        <c:v>1.10319286317835E-3</c:v>
                      </c:pt>
                      <c:pt idx="4054">
                        <c:v>1.13481905235874E-3</c:v>
                      </c:pt>
                      <c:pt idx="4055">
                        <c:v>1.1718964258903999E-3</c:v>
                      </c:pt>
                      <c:pt idx="4056">
                        <c:v>1.20542634355451E-3</c:v>
                      </c:pt>
                      <c:pt idx="4057">
                        <c:v>1.2400189778457101E-3</c:v>
                      </c:pt>
                      <c:pt idx="4058">
                        <c:v>1.2845589358635001E-3</c:v>
                      </c:pt>
                      <c:pt idx="4059">
                        <c:v>1.3317408871498201E-3</c:v>
                      </c:pt>
                      <c:pt idx="4060">
                        <c:v>1.3797791520138601E-3</c:v>
                      </c:pt>
                      <c:pt idx="4061">
                        <c:v>1.43533707515129E-3</c:v>
                      </c:pt>
                      <c:pt idx="4062">
                        <c:v>1.48300444744812E-3</c:v>
                      </c:pt>
                      <c:pt idx="4063">
                        <c:v>1.52986831622943E-3</c:v>
                      </c:pt>
                      <c:pt idx="4064">
                        <c:v>1.5754684140261699E-3</c:v>
                      </c:pt>
                      <c:pt idx="4065">
                        <c:v>1.6260106634564499E-3</c:v>
                      </c:pt>
                      <c:pt idx="4066">
                        <c:v>1.6798875532866801E-3</c:v>
                      </c:pt>
                      <c:pt idx="4067">
                        <c:v>1.7244137591089E-3</c:v>
                      </c:pt>
                      <c:pt idx="4068">
                        <c:v>1.7614590267736299E-3</c:v>
                      </c:pt>
                      <c:pt idx="4069">
                        <c:v>1.80082865158881E-3</c:v>
                      </c:pt>
                      <c:pt idx="4070">
                        <c:v>1.84324071262693E-3</c:v>
                      </c:pt>
                      <c:pt idx="4071">
                        <c:v>1.88002062663269E-3</c:v>
                      </c:pt>
                      <c:pt idx="4072">
                        <c:v>1.9106700535035299E-3</c:v>
                      </c:pt>
                      <c:pt idx="4073">
                        <c:v>1.9207898233317201E-3</c:v>
                      </c:pt>
                      <c:pt idx="4074">
                        <c:v>1.9086109962911399E-3</c:v>
                      </c:pt>
                      <c:pt idx="4075">
                        <c:v>1.8964321692505699E-3</c:v>
                      </c:pt>
                      <c:pt idx="4076">
                        <c:v>1.74068261976787E-3</c:v>
                      </c:pt>
                      <c:pt idx="4077">
                        <c:v>1.58697783272086E-3</c:v>
                      </c:pt>
                      <c:pt idx="4078">
                        <c:v>1.46060921142911E-3</c:v>
                      </c:pt>
                      <c:pt idx="4079">
                        <c:v>1.3668218783366201E-3</c:v>
                      </c:pt>
                      <c:pt idx="4080">
                        <c:v>1.3015295269967399E-3</c:v>
                      </c:pt>
                      <c:pt idx="4081">
                        <c:v>1.28235270161408E-3</c:v>
                      </c:pt>
                      <c:pt idx="4082">
                        <c:v>1.2563984041297101E-3</c:v>
                      </c:pt>
                      <c:pt idx="4083">
                        <c:v>1.1867189520903901E-3</c:v>
                      </c:pt>
                      <c:pt idx="4084">
                        <c:v>1.1170381244496399E-3</c:v>
                      </c:pt>
                      <c:pt idx="4085">
                        <c:v>1.06569168104338E-3</c:v>
                      </c:pt>
                      <c:pt idx="4086">
                        <c:v>1.0215764610718701E-3</c:v>
                      </c:pt>
                      <c:pt idx="4087">
                        <c:v>9.9535619335699207E-4</c:v>
                      </c:pt>
                      <c:pt idx="4088">
                        <c:v>1.0146195310933501E-3</c:v>
                      </c:pt>
                      <c:pt idx="4089">
                        <c:v>1.0645874107918099E-3</c:v>
                      </c:pt>
                      <c:pt idx="4090">
                        <c:v>1.1092918976834799E-3</c:v>
                      </c:pt>
                      <c:pt idx="4091">
                        <c:v>1.13761348005776E-3</c:v>
                      </c:pt>
                      <c:pt idx="4092">
                        <c:v>1.1619122621890101E-3</c:v>
                      </c:pt>
                      <c:pt idx="4093">
                        <c:v>1.16892664371848E-3</c:v>
                      </c:pt>
                      <c:pt idx="4094">
                        <c:v>1.1830777275689201E-3</c:v>
                      </c:pt>
                      <c:pt idx="4095">
                        <c:v>1.20471544636891E-3</c:v>
                      </c:pt>
                      <c:pt idx="4096">
                        <c:v>1.2170517797128399E-3</c:v>
                      </c:pt>
                      <c:pt idx="4097">
                        <c:v>1.23530340680532E-3</c:v>
                      </c:pt>
                      <c:pt idx="4098">
                        <c:v>1.2539401467270301E-3</c:v>
                      </c:pt>
                      <c:pt idx="4099">
                        <c:v>1.2824080196808499E-3</c:v>
                      </c:pt>
                      <c:pt idx="4100">
                        <c:v>1.3080448888244001E-3</c:v>
                      </c:pt>
                      <c:pt idx="4101">
                        <c:v>1.3143442000068701E-3</c:v>
                      </c:pt>
                      <c:pt idx="4102">
                        <c:v>1.3224146375349201E-3</c:v>
                      </c:pt>
                      <c:pt idx="4103">
                        <c:v>1.3375596440223601E-3</c:v>
                      </c:pt>
                      <c:pt idx="4104">
                        <c:v>1.34459604510203E-3</c:v>
                      </c:pt>
                      <c:pt idx="4105">
                        <c:v>1.3518484704524399E-3</c:v>
                      </c:pt>
                      <c:pt idx="4106">
                        <c:v>1.3492440818325699E-3</c:v>
                      </c:pt>
                      <c:pt idx="4107">
                        <c:v>1.3466396932127101E-3</c:v>
                      </c:pt>
                      <c:pt idx="4108">
                        <c:v>1.3525013827001299E-3</c:v>
                      </c:pt>
                      <c:pt idx="4109">
                        <c:v>1.35416123354174E-3</c:v>
                      </c:pt>
                      <c:pt idx="4110">
                        <c:v>1.36045691001495E-3</c:v>
                      </c:pt>
                      <c:pt idx="4111">
                        <c:v>1.3809697039554401E-3</c:v>
                      </c:pt>
                      <c:pt idx="4112">
                        <c:v>1.3970773196785801E-3</c:v>
                      </c:pt>
                      <c:pt idx="4113">
                        <c:v>1.41339110087778E-3</c:v>
                      </c:pt>
                      <c:pt idx="4114">
                        <c:v>1.4170159884093899E-3</c:v>
                      </c:pt>
                      <c:pt idx="4115">
                        <c:v>1.3975318908563501E-3</c:v>
                      </c:pt>
                      <c:pt idx="4116">
                        <c:v>1.37804779330332E-3</c:v>
                      </c:pt>
                      <c:pt idx="4117">
                        <c:v>1.27892374914128E-3</c:v>
                      </c:pt>
                      <c:pt idx="4118">
                        <c:v>1.1997517658735299E-3</c:v>
                      </c:pt>
                      <c:pt idx="4119">
                        <c:v>1.15507271552189E-3</c:v>
                      </c:pt>
                      <c:pt idx="4120">
                        <c:v>1.1400938847760801E-3</c:v>
                      </c:pt>
                      <c:pt idx="4121">
                        <c:v>1.1251150540302799E-3</c:v>
                      </c:pt>
                      <c:pt idx="4122">
                        <c:v>1.0969114606478199E-3</c:v>
                      </c:pt>
                      <c:pt idx="4123">
                        <c:v>1.01171666620036E-3</c:v>
                      </c:pt>
                      <c:pt idx="4124">
                        <c:v>9.3501426355451303E-4</c:v>
                      </c:pt>
                      <c:pt idx="4125">
                        <c:v>8.7033711784738398E-4</c:v>
                      </c:pt>
                      <c:pt idx="4126">
                        <c:v>8.1913862133347302E-4</c:v>
                      </c:pt>
                      <c:pt idx="4127">
                        <c:v>7.9047653984897902E-4</c:v>
                      </c:pt>
                      <c:pt idx="4128">
                        <c:v>7.8221821941318001E-4</c:v>
                      </c:pt>
                      <c:pt idx="4129">
                        <c:v>7.7666700199702102E-4</c:v>
                      </c:pt>
                      <c:pt idx="4130">
                        <c:v>7.8405703057989095E-4</c:v>
                      </c:pt>
                      <c:pt idx="4131">
                        <c:v>7.9889891840443598E-4</c:v>
                      </c:pt>
                      <c:pt idx="4132">
                        <c:v>8.1279213567142495E-4</c:v>
                      </c:pt>
                      <c:pt idx="4133">
                        <c:v>8.3977691323260497E-4</c:v>
                      </c:pt>
                      <c:pt idx="4134">
                        <c:v>8.7219935922650601E-4</c:v>
                      </c:pt>
                      <c:pt idx="4135">
                        <c:v>8.9898094915722695E-4</c:v>
                      </c:pt>
                      <c:pt idx="4136">
                        <c:v>9.4435694322314296E-4</c:v>
                      </c:pt>
                      <c:pt idx="4137">
                        <c:v>1.00204282159543E-3</c:v>
                      </c:pt>
                      <c:pt idx="4138">
                        <c:v>1.0443628397497301E-3</c:v>
                      </c:pt>
                      <c:pt idx="4139">
                        <c:v>1.09372779602897E-3</c:v>
                      </c:pt>
                      <c:pt idx="4140">
                        <c:v>1.14017914177459E-3</c:v>
                      </c:pt>
                      <c:pt idx="4141">
                        <c:v>1.18975226515981E-3</c:v>
                      </c:pt>
                      <c:pt idx="4142">
                        <c:v>1.25290419802286E-3</c:v>
                      </c:pt>
                      <c:pt idx="4143">
                        <c:v>1.3029045932470801E-3</c:v>
                      </c:pt>
                      <c:pt idx="4144">
                        <c:v>1.34567004136953E-3</c:v>
                      </c:pt>
                      <c:pt idx="4145">
                        <c:v>1.3981373129199699E-3</c:v>
                      </c:pt>
                      <c:pt idx="4146">
                        <c:v>1.4398051872913801E-3</c:v>
                      </c:pt>
                      <c:pt idx="4147">
                        <c:v>1.48427002607262E-3</c:v>
                      </c:pt>
                      <c:pt idx="4148">
                        <c:v>1.5360939409049801E-3</c:v>
                      </c:pt>
                      <c:pt idx="4149">
                        <c:v>1.57260387266219E-3</c:v>
                      </c:pt>
                      <c:pt idx="4150">
                        <c:v>1.6049076504758199E-3</c:v>
                      </c:pt>
                      <c:pt idx="4151">
                        <c:v>1.63757278592982E-3</c:v>
                      </c:pt>
                      <c:pt idx="4152">
                        <c:v>1.6742635936438199E-3</c:v>
                      </c:pt>
                      <c:pt idx="4153">
                        <c:v>1.6884158368334001E-3</c:v>
                      </c:pt>
                      <c:pt idx="4154">
                        <c:v>1.68915361041409E-3</c:v>
                      </c:pt>
                      <c:pt idx="4155">
                        <c:v>1.6145240699116401E-3</c:v>
                      </c:pt>
                      <c:pt idx="4156">
                        <c:v>1.5398945294091801E-3</c:v>
                      </c:pt>
                      <c:pt idx="4157">
                        <c:v>1.3784123976008499E-3</c:v>
                      </c:pt>
                      <c:pt idx="4158">
                        <c:v>1.23607739698144E-3</c:v>
                      </c:pt>
                      <c:pt idx="4159">
                        <c:v>1.12280267586646E-3</c:v>
                      </c:pt>
                      <c:pt idx="4160">
                        <c:v>1.0472674736739401E-3</c:v>
                      </c:pt>
                      <c:pt idx="4161">
                        <c:v>1.0203958496485001E-3</c:v>
                      </c:pt>
                      <c:pt idx="4162">
                        <c:v>1.0073534782339599E-3</c:v>
                      </c:pt>
                      <c:pt idx="4163">
                        <c:v>9.6781055458433803E-4</c:v>
                      </c:pt>
                      <c:pt idx="4164">
                        <c:v>8.9875375301289603E-4</c:v>
                      </c:pt>
                      <c:pt idx="4165">
                        <c:v>8.2473380817885697E-4</c:v>
                      </c:pt>
                      <c:pt idx="4166">
                        <c:v>7.6831776298211696E-4</c:v>
                      </c:pt>
                      <c:pt idx="4167">
                        <c:v>7.2494182592313099E-4</c:v>
                      </c:pt>
                      <c:pt idx="4168">
                        <c:v>7.2178308324449998E-4</c:v>
                      </c:pt>
                      <c:pt idx="4169">
                        <c:v>7.7115921766267802E-4</c:v>
                      </c:pt>
                      <c:pt idx="4170">
                        <c:v>8.2089806310632705E-4</c:v>
                      </c:pt>
                      <c:pt idx="4171">
                        <c:v>8.3460524199475603E-4</c:v>
                      </c:pt>
                      <c:pt idx="4172">
                        <c:v>8.3713612363933005E-4</c:v>
                      </c:pt>
                      <c:pt idx="4173">
                        <c:v>8.53269784213811E-4</c:v>
                      </c:pt>
                      <c:pt idx="4174">
                        <c:v>8.5487065051862105E-4</c:v>
                      </c:pt>
                      <c:pt idx="4175">
                        <c:v>8.5372516010200799E-4</c:v>
                      </c:pt>
                      <c:pt idx="4176">
                        <c:v>8.6514924763531E-4</c:v>
                      </c:pt>
                      <c:pt idx="4177">
                        <c:v>8.8175917807913095E-4</c:v>
                      </c:pt>
                      <c:pt idx="4178">
                        <c:v>8.9064798085775098E-4</c:v>
                      </c:pt>
                      <c:pt idx="4179">
                        <c:v>8.9590976620743503E-4</c:v>
                      </c:pt>
                      <c:pt idx="4180">
                        <c:v>9.0071901470269698E-4</c:v>
                      </c:pt>
                      <c:pt idx="4181">
                        <c:v>9.06765626699936E-4</c:v>
                      </c:pt>
                      <c:pt idx="4182">
                        <c:v>9.1898109541580896E-4</c:v>
                      </c:pt>
                      <c:pt idx="4183">
                        <c:v>9.2771283410492697E-4</c:v>
                      </c:pt>
                      <c:pt idx="4184">
                        <c:v>9.3973886622454995E-4</c:v>
                      </c:pt>
                      <c:pt idx="4185">
                        <c:v>9.4920337358360505E-4</c:v>
                      </c:pt>
                      <c:pt idx="4186">
                        <c:v>9.5242765266929301E-4</c:v>
                      </c:pt>
                      <c:pt idx="4187">
                        <c:v>9.5149376010278603E-4</c:v>
                      </c:pt>
                      <c:pt idx="4188">
                        <c:v>9.5938226967120903E-4</c:v>
                      </c:pt>
                      <c:pt idx="4189">
                        <c:v>9.8649566794383001E-4</c:v>
                      </c:pt>
                      <c:pt idx="4190">
                        <c:v>9.9661238093446693E-4</c:v>
                      </c:pt>
                      <c:pt idx="4191">
                        <c:v>9.9684780976850391E-4</c:v>
                      </c:pt>
                      <c:pt idx="4192">
                        <c:v>1.0243461597631801E-3</c:v>
                      </c:pt>
                      <c:pt idx="4193">
                        <c:v>1.0486129831536999E-3</c:v>
                      </c:pt>
                      <c:pt idx="4194">
                        <c:v>1.0682807477416199E-3</c:v>
                      </c:pt>
                      <c:pt idx="4195">
                        <c:v>1.07356932060009E-3</c:v>
                      </c:pt>
                      <c:pt idx="4196">
                        <c:v>1.02824134658863E-3</c:v>
                      </c:pt>
                      <c:pt idx="4197">
                        <c:v>9.8291337257715703E-4</c:v>
                      </c:pt>
                      <c:pt idx="4198">
                        <c:v>8.9227840099237996E-4</c:v>
                      </c:pt>
                      <c:pt idx="4199">
                        <c:v>8.3395484839180205E-4</c:v>
                      </c:pt>
                      <c:pt idx="4200">
                        <c:v>8.4022075481676804E-4</c:v>
                      </c:pt>
                      <c:pt idx="4201">
                        <c:v>8.1842729873490003E-4</c:v>
                      </c:pt>
                      <c:pt idx="4202">
                        <c:v>7.9663384265304005E-4</c:v>
                      </c:pt>
                      <c:pt idx="4203">
                        <c:v>7.5599664185485701E-4</c:v>
                      </c:pt>
                      <c:pt idx="4204">
                        <c:v>6.7503494240653999E-4</c:v>
                      </c:pt>
                      <c:pt idx="4205">
                        <c:v>6.1766043904859795E-4</c:v>
                      </c:pt>
                      <c:pt idx="4206">
                        <c:v>5.8022906240323105E-4</c:v>
                      </c:pt>
                      <c:pt idx="4207">
                        <c:v>5.5212206415143996E-4</c:v>
                      </c:pt>
                      <c:pt idx="4208">
                        <c:v>5.44501760978474E-4</c:v>
                      </c:pt>
                      <c:pt idx="4209">
                        <c:v>5.4098206276126501E-4</c:v>
                      </c:pt>
                      <c:pt idx="4210">
                        <c:v>5.3746236454407098E-4</c:v>
                      </c:pt>
                      <c:pt idx="4211">
                        <c:v>5.5431565343227595E-4</c:v>
                      </c:pt>
                      <c:pt idx="4212">
                        <c:v>5.8162891360284902E-4</c:v>
                      </c:pt>
                      <c:pt idx="4213">
                        <c:v>6.0429628592489405E-4</c:v>
                      </c:pt>
                      <c:pt idx="4214">
                        <c:v>6.38781014653994E-4</c:v>
                      </c:pt>
                      <c:pt idx="4215">
                        <c:v>6.7086313859809898E-4</c:v>
                      </c:pt>
                      <c:pt idx="4216">
                        <c:v>7.0401207697510495E-4</c:v>
                      </c:pt>
                      <c:pt idx="4217">
                        <c:v>7.5427232437326203E-4</c:v>
                      </c:pt>
                      <c:pt idx="4218">
                        <c:v>7.9476414696302801E-4</c:v>
                      </c:pt>
                      <c:pt idx="4219">
                        <c:v>8.3852721561348295E-4</c:v>
                      </c:pt>
                      <c:pt idx="4220">
                        <c:v>8.9712389272769797E-4</c:v>
                      </c:pt>
                      <c:pt idx="4221">
                        <c:v>9.5013953351159896E-4</c:v>
                      </c:pt>
                      <c:pt idx="4222">
                        <c:v>9.9136178973156189E-4</c:v>
                      </c:pt>
                      <c:pt idx="4223">
                        <c:v>1.02912152054104E-3</c:v>
                      </c:pt>
                      <c:pt idx="4224">
                        <c:v>1.0690904034298099E-3</c:v>
                      </c:pt>
                      <c:pt idx="4225">
                        <c:v>1.10272973038564E-3</c:v>
                      </c:pt>
                      <c:pt idx="4226">
                        <c:v>1.15045274609979E-3</c:v>
                      </c:pt>
                      <c:pt idx="4227">
                        <c:v>1.19842642416587E-3</c:v>
                      </c:pt>
                      <c:pt idx="4228">
                        <c:v>1.2345139616225999E-3</c:v>
                      </c:pt>
                      <c:pt idx="4229">
                        <c:v>1.2668111947372401E-3</c:v>
                      </c:pt>
                      <c:pt idx="4230">
                        <c:v>1.30378130857822E-3</c:v>
                      </c:pt>
                      <c:pt idx="4231">
                        <c:v>1.3375412334010099E-3</c:v>
                      </c:pt>
                      <c:pt idx="4232">
                        <c:v>1.36886382039444E-3</c:v>
                      </c:pt>
                      <c:pt idx="4233">
                        <c:v>1.40503885205553E-3</c:v>
                      </c:pt>
                      <c:pt idx="4234">
                        <c:v>1.3744097270126799E-3</c:v>
                      </c:pt>
                      <c:pt idx="4235">
                        <c:v>1.34378060196984E-3</c:v>
                      </c:pt>
                      <c:pt idx="4236">
                        <c:v>1.27913406800679E-3</c:v>
                      </c:pt>
                      <c:pt idx="4237">
                        <c:v>1.12532283820183E-3</c:v>
                      </c:pt>
                      <c:pt idx="4238">
                        <c:v>9.7548283394561705E-4</c:v>
                      </c:pt>
                      <c:pt idx="4239">
                        <c:v>8.6203635055056801E-4</c:v>
                      </c:pt>
                      <c:pt idx="4240">
                        <c:v>7.8919714656147601E-4</c:v>
                      </c:pt>
                      <c:pt idx="4241">
                        <c:v>7.6284576260786299E-4</c:v>
                      </c:pt>
                      <c:pt idx="4242">
                        <c:v>7.5764192559314399E-4</c:v>
                      </c:pt>
                      <c:pt idx="4243">
                        <c:v>7.5243808857841795E-4</c:v>
                      </c:pt>
                      <c:pt idx="4244">
                        <c:v>6.9081921005342795E-4</c:v>
                      </c:pt>
                      <c:pt idx="4245">
                        <c:v>6.2661646539245199E-4</c:v>
                      </c:pt>
                      <c:pt idx="4246">
                        <c:v>5.6164749330115803E-4</c:v>
                      </c:pt>
                      <c:pt idx="4247">
                        <c:v>5.2646957372285796E-4</c:v>
                      </c:pt>
                      <c:pt idx="4248">
                        <c:v>5.3686434837073001E-4</c:v>
                      </c:pt>
                      <c:pt idx="4249">
                        <c:v>5.6383220962871196E-4</c:v>
                      </c:pt>
                      <c:pt idx="4250">
                        <c:v>5.7106268573822001E-4</c:v>
                      </c:pt>
                      <c:pt idx="4251">
                        <c:v>5.6916591103496898E-4</c:v>
                      </c:pt>
                      <c:pt idx="4252">
                        <c:v>5.7699852540380998E-4</c:v>
                      </c:pt>
                      <c:pt idx="4253">
                        <c:v>5.7858178235204903E-4</c:v>
                      </c:pt>
                      <c:pt idx="4254">
                        <c:v>5.8281785042789999E-4</c:v>
                      </c:pt>
                      <c:pt idx="4255">
                        <c:v>5.9647889133407502E-4</c:v>
                      </c:pt>
                      <c:pt idx="4256">
                        <c:v>6.1130875191571803E-4</c:v>
                      </c:pt>
                      <c:pt idx="4257">
                        <c:v>6.2436349974199297E-4</c:v>
                      </c:pt>
                      <c:pt idx="4258">
                        <c:v>6.38831491276116E-4</c:v>
                      </c:pt>
                      <c:pt idx="4259">
                        <c:v>6.5920032030601303E-4</c:v>
                      </c:pt>
                      <c:pt idx="4260">
                        <c:v>6.8046447514430995E-4</c:v>
                      </c:pt>
                      <c:pt idx="4261">
                        <c:v>6.8798012542547104E-4</c:v>
                      </c:pt>
                      <c:pt idx="4262">
                        <c:v>6.8827816294074701E-4</c:v>
                      </c:pt>
                      <c:pt idx="4263">
                        <c:v>6.8568164162022E-4</c:v>
                      </c:pt>
                      <c:pt idx="4264">
                        <c:v>6.8270735568086904E-4</c:v>
                      </c:pt>
                      <c:pt idx="4265">
                        <c:v>6.7751978736404496E-4</c:v>
                      </c:pt>
                      <c:pt idx="4266">
                        <c:v>6.7233221904722002E-4</c:v>
                      </c:pt>
                      <c:pt idx="4267">
                        <c:v>6.6438303815287696E-4</c:v>
                      </c:pt>
                      <c:pt idx="4268">
                        <c:v>6.7195526831922601E-4</c:v>
                      </c:pt>
                      <c:pt idx="4269">
                        <c:v>6.73792147381733E-4</c:v>
                      </c:pt>
                      <c:pt idx="4270">
                        <c:v>6.7843385626670802E-4</c:v>
                      </c:pt>
                      <c:pt idx="4271">
                        <c:v>6.9783696631264196E-4</c:v>
                      </c:pt>
                      <c:pt idx="4272">
                        <c:v>7.0981387173751301E-4</c:v>
                      </c:pt>
                      <c:pt idx="4273">
                        <c:v>7.2071935050919695E-4</c:v>
                      </c:pt>
                      <c:pt idx="4274">
                        <c:v>7.7043823771927398E-4</c:v>
                      </c:pt>
                      <c:pt idx="4275">
                        <c:v>7.5732392502699301E-4</c:v>
                      </c:pt>
                      <c:pt idx="4276">
                        <c:v>7.4420961233471095E-4</c:v>
                      </c:pt>
                      <c:pt idx="4277">
                        <c:v>7.0580960269016996E-4</c:v>
                      </c:pt>
                      <c:pt idx="4278">
                        <c:v>6.1558145277158598E-4</c:v>
                      </c:pt>
                      <c:pt idx="4279">
                        <c:v>5.5626033229790105E-4</c:v>
                      </c:pt>
                      <c:pt idx="4280">
                        <c:v>5.2664294682568905E-4</c:v>
                      </c:pt>
                      <c:pt idx="4281">
                        <c:v>5.1760318869928802E-4</c:v>
                      </c:pt>
                      <c:pt idx="4282">
                        <c:v>5.0856343057289403E-4</c:v>
                      </c:pt>
                      <c:pt idx="4283">
                        <c:v>4.4822684852056498E-4</c:v>
                      </c:pt>
                      <c:pt idx="4284">
                        <c:v>3.80606535836667E-4</c:v>
                      </c:pt>
                      <c:pt idx="4285">
                        <c:v>3.3958981604551101E-4</c:v>
                      </c:pt>
                      <c:pt idx="4286">
                        <c:v>3.1171411710876598E-4</c:v>
                      </c:pt>
                      <c:pt idx="4287">
                        <c:v>2.8540911200629701E-4</c:v>
                      </c:pt>
                      <c:pt idx="4288">
                        <c:v>2.7606449972704899E-4</c:v>
                      </c:pt>
                      <c:pt idx="4289">
                        <c:v>2.6842010918756303E-4</c:v>
                      </c:pt>
                      <c:pt idx="4290">
                        <c:v>2.6504837003766499E-4</c:v>
                      </c:pt>
                      <c:pt idx="4291">
                        <c:v>2.6659857388444002E-4</c:v>
                      </c:pt>
                      <c:pt idx="4292">
                        <c:v>2.7394037151032199E-4</c:v>
                      </c:pt>
                      <c:pt idx="4293">
                        <c:v>3.0239607022449101E-4</c:v>
                      </c:pt>
                      <c:pt idx="4294">
                        <c:v>3.2256087222232101E-4</c:v>
                      </c:pt>
                      <c:pt idx="4295">
                        <c:v>3.3956074438421798E-4</c:v>
                      </c:pt>
                      <c:pt idx="4296">
                        <c:v>3.6979782334272098E-4</c:v>
                      </c:pt>
                      <c:pt idx="4297">
                        <c:v>4.0210845758193299E-4</c:v>
                      </c:pt>
                      <c:pt idx="4298">
                        <c:v>4.2976490626631201E-4</c:v>
                      </c:pt>
                      <c:pt idx="4299">
                        <c:v>4.6850485998092302E-4</c:v>
                      </c:pt>
                      <c:pt idx="4300">
                        <c:v>5.0242761484002195E-4</c:v>
                      </c:pt>
                      <c:pt idx="4301">
                        <c:v>5.3494093539568997E-4</c:v>
                      </c:pt>
                      <c:pt idx="4302">
                        <c:v>5.7943816308391404E-4</c:v>
                      </c:pt>
                      <c:pt idx="4303">
                        <c:v>6.0913019699325801E-4</c:v>
                      </c:pt>
                      <c:pt idx="4304">
                        <c:v>6.3627246767396304E-4</c:v>
                      </c:pt>
                      <c:pt idx="4305">
                        <c:v>6.6781296563852199E-4</c:v>
                      </c:pt>
                      <c:pt idx="4306">
                        <c:v>7.0530923207332897E-4</c:v>
                      </c:pt>
                      <c:pt idx="4307">
                        <c:v>7.4057779183325399E-4</c:v>
                      </c:pt>
                      <c:pt idx="4308">
                        <c:v>7.7677907115809202E-4</c:v>
                      </c:pt>
                      <c:pt idx="4309">
                        <c:v>8.1077164308829904E-4</c:v>
                      </c:pt>
                      <c:pt idx="4310">
                        <c:v>8.4355848560328805E-4</c:v>
                      </c:pt>
                      <c:pt idx="4311">
                        <c:v>8.7667790705446102E-4</c:v>
                      </c:pt>
                      <c:pt idx="4312">
                        <c:v>9.0534001626585501E-4</c:v>
                      </c:pt>
                      <c:pt idx="4313">
                        <c:v>9.4453911445501804E-4</c:v>
                      </c:pt>
                      <c:pt idx="4314">
                        <c:v>9.3370293508712504E-4</c:v>
                      </c:pt>
                      <c:pt idx="4315">
                        <c:v>9.2286675571923995E-4</c:v>
                      </c:pt>
                      <c:pt idx="4316">
                        <c:v>8.8049210531576498E-4</c:v>
                      </c:pt>
                      <c:pt idx="4317">
                        <c:v>7.2536101119818203E-4</c:v>
                      </c:pt>
                      <c:pt idx="4318">
                        <c:v>5.8336499254665799E-4</c:v>
                      </c:pt>
                      <c:pt idx="4319">
                        <c:v>4.8152395875617398E-4</c:v>
                      </c:pt>
                      <c:pt idx="4320">
                        <c:v>4.0846223980512699E-4</c:v>
                      </c:pt>
                      <c:pt idx="4321">
                        <c:v>3.6872029925290702E-4</c:v>
                      </c:pt>
                      <c:pt idx="4322">
                        <c:v>4.1637047921947698E-4</c:v>
                      </c:pt>
                      <c:pt idx="4323">
                        <c:v>4.2061850776915901E-4</c:v>
                      </c:pt>
                      <c:pt idx="4324">
                        <c:v>4.16992003192572E-4</c:v>
                      </c:pt>
                      <c:pt idx="4325">
                        <c:v>4.1336549861599301E-4</c:v>
                      </c:pt>
                      <c:pt idx="4326">
                        <c:v>3.5198164842888298E-4</c:v>
                      </c:pt>
                      <c:pt idx="4327">
                        <c:v>3.1223539798778998E-4</c:v>
                      </c:pt>
                      <c:pt idx="4328">
                        <c:v>2.92050355709492E-4</c:v>
                      </c:pt>
                      <c:pt idx="4329">
                        <c:v>3.2035058190443198E-4</c:v>
                      </c:pt>
                      <c:pt idx="4330">
                        <c:v>3.7734183172659803E-4</c:v>
                      </c:pt>
                      <c:pt idx="4331">
                        <c:v>4.1373325645491102E-4</c:v>
                      </c:pt>
                      <c:pt idx="4332">
                        <c:v>4.4392499055583598E-4</c:v>
                      </c:pt>
                      <c:pt idx="4333">
                        <c:v>4.6016315096538497E-4</c:v>
                      </c:pt>
                      <c:pt idx="4334">
                        <c:v>4.6116920909006101E-4</c:v>
                      </c:pt>
                      <c:pt idx="4335">
                        <c:v>4.65623027442326E-4</c:v>
                      </c:pt>
                      <c:pt idx="4336">
                        <c:v>4.8139425813029698E-4</c:v>
                      </c:pt>
                      <c:pt idx="4337">
                        <c:v>4.8239736851694002E-4</c:v>
                      </c:pt>
                      <c:pt idx="4338">
                        <c:v>4.8340047890357602E-4</c:v>
                      </c:pt>
                      <c:pt idx="4339">
                        <c:v>4.82969113517017E-4</c:v>
                      </c:pt>
                      <c:pt idx="4340">
                        <c:v>4.9787175522240901E-4</c:v>
                      </c:pt>
                      <c:pt idx="4341">
                        <c:v>4.9965008969769505E-4</c:v>
                      </c:pt>
                      <c:pt idx="4342">
                        <c:v>4.9669527739932195E-4</c:v>
                      </c:pt>
                      <c:pt idx="4343">
                        <c:v>4.9253422620144395E-4</c:v>
                      </c:pt>
                      <c:pt idx="4344">
                        <c:v>4.8837317500356595E-4</c:v>
                      </c:pt>
                      <c:pt idx="4345">
                        <c:v>4.7695135620711798E-4</c:v>
                      </c:pt>
                      <c:pt idx="4346">
                        <c:v>4.8331198668099499E-4</c:v>
                      </c:pt>
                      <c:pt idx="4347">
                        <c:v>4.7970913537928399E-4</c:v>
                      </c:pt>
                      <c:pt idx="4348">
                        <c:v>4.7610628407758102E-4</c:v>
                      </c:pt>
                      <c:pt idx="4349">
                        <c:v>4.7145330521375199E-4</c:v>
                      </c:pt>
                      <c:pt idx="4350">
                        <c:v>4.7526575823599298E-4</c:v>
                      </c:pt>
                      <c:pt idx="4351">
                        <c:v>4.9819422732976296E-4</c:v>
                      </c:pt>
                      <c:pt idx="4352">
                        <c:v>5.0775325807382902E-4</c:v>
                      </c:pt>
                      <c:pt idx="4353">
                        <c:v>5.1734540090715502E-4</c:v>
                      </c:pt>
                      <c:pt idx="4354">
                        <c:v>5.5868397767919696E-4</c:v>
                      </c:pt>
                      <c:pt idx="4355">
                        <c:v>5.7060103318298902E-4</c:v>
                      </c:pt>
                      <c:pt idx="4356">
                        <c:v>5.5969928615661997E-4</c:v>
                      </c:pt>
                      <c:pt idx="4357">
                        <c:v>5.4879753913024399E-4</c:v>
                      </c:pt>
                      <c:pt idx="4358">
                        <c:v>4.5606602778867201E-4</c:v>
                      </c:pt>
                      <c:pt idx="4359">
                        <c:v>3.7529299883072798E-4</c:v>
                      </c:pt>
                      <c:pt idx="4360">
                        <c:v>3.3449593089978898E-4</c:v>
                      </c:pt>
                      <c:pt idx="4361">
                        <c:v>3.3327239036860302E-4</c:v>
                      </c:pt>
                      <c:pt idx="4362">
                        <c:v>3.21024914917392E-4</c:v>
                      </c:pt>
                      <c:pt idx="4363">
                        <c:v>3.0877743946617199E-4</c:v>
                      </c:pt>
                      <c:pt idx="4364">
                        <c:v>2.22875175551784E-4</c:v>
                      </c:pt>
                      <c:pt idx="4365">
                        <c:v>1.54107463266188E-4</c:v>
                      </c:pt>
                      <c:pt idx="4366">
                        <c:v>1.0595641687009601E-4</c:v>
                      </c:pt>
                      <c:pt idx="4367" formatCode="0.00E+00">
                        <c:v>6.0487798777155299E-5</c:v>
                      </c:pt>
                      <c:pt idx="4368" formatCode="0.00E+00">
                        <c:v>4.0615062267918398E-5</c:v>
                      </c:pt>
                      <c:pt idx="4369" formatCode="0.00E+00">
                        <c:v>3.1107193087734602E-5</c:v>
                      </c:pt>
                      <c:pt idx="4370" formatCode="0.00E+00">
                        <c:v>2.87725250407034E-5</c:v>
                      </c:pt>
                      <c:pt idx="4371" formatCode="0.00E+00">
                        <c:v>3.26117310930763E-5</c:v>
                      </c:pt>
                      <c:pt idx="4372" formatCode="0.00E+00">
                        <c:v>4.8024608120852902E-5</c:v>
                      </c:pt>
                      <c:pt idx="4373" formatCode="0.00E+00">
                        <c:v>7.4952815485100098E-5</c:v>
                      </c:pt>
                      <c:pt idx="4374" formatCode="0.00E+00">
                        <c:v>9.9734298961727706E-5</c:v>
                      </c:pt>
                      <c:pt idx="4375">
                        <c:v>1.3576207209163699E-4</c:v>
                      </c:pt>
                      <c:pt idx="4376">
                        <c:v>1.66076065804816E-4</c:v>
                      </c:pt>
                      <c:pt idx="4377">
                        <c:v>1.90137563692619E-4</c:v>
                      </c:pt>
                      <c:pt idx="4378">
                        <c:v>2.3327268310002099E-4</c:v>
                      </c:pt>
                      <c:pt idx="4379">
                        <c:v>2.8298779468971199E-4</c:v>
                      </c:pt>
                      <c:pt idx="4380">
                        <c:v>3.2791165068296E-4</c:v>
                      </c:pt>
                      <c:pt idx="4381">
                        <c:v>3.7502612281259601E-4</c:v>
                      </c:pt>
                      <c:pt idx="4382">
                        <c:v>4.1971409623833101E-4</c:v>
                      </c:pt>
                      <c:pt idx="4383">
                        <c:v>4.6316217926238199E-4</c:v>
                      </c:pt>
                      <c:pt idx="4384">
                        <c:v>5.0128339483607902E-4</c:v>
                      </c:pt>
                      <c:pt idx="4385">
                        <c:v>5.4637633032280698E-4</c:v>
                      </c:pt>
                      <c:pt idx="4386">
                        <c:v>5.97063194290134E-4</c:v>
                      </c:pt>
                      <c:pt idx="4387">
                        <c:v>6.3763533510799095E-4</c:v>
                      </c:pt>
                      <c:pt idx="4388">
                        <c:v>6.7594815517128999E-4</c:v>
                      </c:pt>
                      <c:pt idx="4389">
                        <c:v>7.0805214082078096E-4</c:v>
                      </c:pt>
                      <c:pt idx="4390">
                        <c:v>7.3935981686122296E-4</c:v>
                      </c:pt>
                      <c:pt idx="4391">
                        <c:v>7.7905758916826202E-4</c:v>
                      </c:pt>
                      <c:pt idx="4392">
                        <c:v>8.1774761917633896E-4</c:v>
                      </c:pt>
                      <c:pt idx="4393">
                        <c:v>8.5420191073508497E-4</c:v>
                      </c:pt>
                      <c:pt idx="4394">
                        <c:v>8.6804232046033402E-4</c:v>
                      </c:pt>
                      <c:pt idx="4395">
                        <c:v>8.6339253774341505E-4</c:v>
                      </c:pt>
                      <c:pt idx="4396">
                        <c:v>8.5874275502649598E-4</c:v>
                      </c:pt>
                      <c:pt idx="4397">
                        <c:v>6.9888732056147302E-4</c:v>
                      </c:pt>
                      <c:pt idx="4398">
                        <c:v>5.3162613976800196E-4</c:v>
                      </c:pt>
                      <c:pt idx="4399">
                        <c:v>3.9940623038047998E-4</c:v>
                      </c:pt>
                      <c:pt idx="4400">
                        <c:v>2.9750308277050601E-4</c:v>
                      </c:pt>
                      <c:pt idx="4401">
                        <c:v>2.2695774439291999E-4</c:v>
                      </c:pt>
                      <c:pt idx="4402">
                        <c:v>2.1320684031041201E-4</c:v>
                      </c:pt>
                      <c:pt idx="4403">
                        <c:v>1.99256667076051E-4</c:v>
                      </c:pt>
                      <c:pt idx="4404">
                        <c:v>1.4094430881920499E-4</c:v>
                      </c:pt>
                      <c:pt idx="4405" formatCode="0.00E+00">
                        <c:v>8.0020559475915394E-5</c:v>
                      </c:pt>
                      <c:pt idx="4406" formatCode="0.00E+00">
                        <c:v>2.1290859252214601E-5</c:v>
                      </c:pt>
                      <c:pt idx="4407" formatCode="0.00E+00">
                        <c:v>-2.1674852639334099E-5</c:v>
                      </c:pt>
                      <c:pt idx="4408" formatCode="0.00E+00">
                        <c:v>-4.7350104482003899E-5</c:v>
                      </c:pt>
                      <c:pt idx="4409" formatCode="0.00E+00">
                        <c:v>-5.27216038689986E-5</c:v>
                      </c:pt>
                      <c:pt idx="4410" formatCode="0.00E+00">
                        <c:v>-9.5823635739161507E-6</c:v>
                      </c:pt>
                      <c:pt idx="4411" formatCode="0.00E+00">
                        <c:v>5.7451266629123602E-5</c:v>
                      </c:pt>
                      <c:pt idx="4412" formatCode="0.00E+00">
                        <c:v>9.8465108179085806E-5</c:v>
                      </c:pt>
                      <c:pt idx="4413">
                        <c:v>1.20675339843176E-4</c:v>
                      </c:pt>
                      <c:pt idx="4414">
                        <c:v>1.34855968166919E-4</c:v>
                      </c:pt>
                      <c:pt idx="4415">
                        <c:v>1.4737662799532299E-4</c:v>
                      </c:pt>
                      <c:pt idx="4416">
                        <c:v>1.6427782581939E-4</c:v>
                      </c:pt>
                      <c:pt idx="4417">
                        <c:v>1.8532626028682099E-4</c:v>
                      </c:pt>
                      <c:pt idx="4418">
                        <c:v>2.0582516035923999E-4</c:v>
                      </c:pt>
                      <c:pt idx="4419">
                        <c:v>2.1510841871487E-4</c:v>
                      </c:pt>
                      <c:pt idx="4420">
                        <c:v>2.3344882009553199E-4</c:v>
                      </c:pt>
                      <c:pt idx="4421">
                        <c:v>2.4697380739900101E-4</c:v>
                      </c:pt>
                      <c:pt idx="4422">
                        <c:v>2.6832861690358998E-4</c:v>
                      </c:pt>
                      <c:pt idx="4423">
                        <c:v>2.7689438707510197E-4</c:v>
                      </c:pt>
                      <c:pt idx="4424">
                        <c:v>2.7839360412967602E-4</c:v>
                      </c:pt>
                      <c:pt idx="4425">
                        <c:v>2.7989282118425E-4</c:v>
                      </c:pt>
                      <c:pt idx="4426">
                        <c:v>2.7883414704784801E-4</c:v>
                      </c:pt>
                      <c:pt idx="4427">
                        <c:v>2.7516167730017602E-4</c:v>
                      </c:pt>
                      <c:pt idx="4428">
                        <c:v>2.7148920755251101E-4</c:v>
                      </c:pt>
                      <c:pt idx="4429">
                        <c:v>2.77670926700221E-4</c:v>
                      </c:pt>
                      <c:pt idx="4430">
                        <c:v>2.9247531586536598E-4</c:v>
                      </c:pt>
                      <c:pt idx="4431">
                        <c:v>2.9703015342080101E-4</c:v>
                      </c:pt>
                      <c:pt idx="4432">
                        <c:v>3.0793083246178802E-4</c:v>
                      </c:pt>
                      <c:pt idx="4433">
                        <c:v>3.4105702146817497E-4</c:v>
                      </c:pt>
                      <c:pt idx="4434">
                        <c:v>3.5871174926813002E-4</c:v>
                      </c:pt>
                      <c:pt idx="4435">
                        <c:v>3.7282242160022601E-4</c:v>
                      </c:pt>
                      <c:pt idx="4436">
                        <c:v>3.6847848928917801E-4</c:v>
                      </c:pt>
                      <c:pt idx="4437">
                        <c:v>3.6413455697812303E-4</c:v>
                      </c:pt>
                      <c:pt idx="4438">
                        <c:v>2.65163318068553E-4</c:v>
                      </c:pt>
                      <c:pt idx="4439">
                        <c:v>1.9076523793139E-4</c:v>
                      </c:pt>
                      <c:pt idx="4440">
                        <c:v>1.3519278385927899E-4</c:v>
                      </c:pt>
                      <c:pt idx="4441">
                        <c:v>1.1886433414729E-4</c:v>
                      </c:pt>
                      <c:pt idx="4442">
                        <c:v>1.02535884435308E-4</c:v>
                      </c:pt>
                      <c:pt idx="4443" formatCode="0.00E+00">
                        <c:v>7.2922827286590094E-5</c:v>
                      </c:pt>
                      <c:pt idx="4444" formatCode="0.00E+00">
                        <c:v>5.4262246716942198E-6</c:v>
                      </c:pt>
                      <c:pt idx="4445" formatCode="0.00E+00">
                        <c:v>-6.1760574530415096E-5</c:v>
                      </c:pt>
                      <c:pt idx="4446">
                        <c:v>-1.21675866465663E-4</c:v>
                      </c:pt>
                      <c:pt idx="4447">
                        <c:v>-1.4557533446848701E-4</c:v>
                      </c:pt>
                      <c:pt idx="4448">
                        <c:v>-1.55733543262903E-4</c:v>
                      </c:pt>
                      <c:pt idx="4449">
                        <c:v>-1.62861331277738E-4</c:v>
                      </c:pt>
                      <c:pt idx="4450">
                        <c:v>-1.55725729858489E-4</c:v>
                      </c:pt>
                      <c:pt idx="4451">
                        <c:v>-1.47797176646568E-4</c:v>
                      </c:pt>
                      <c:pt idx="4452">
                        <c:v>-1.2667253686523899E-4</c:v>
                      </c:pt>
                      <c:pt idx="4453" formatCode="0.00E+00">
                        <c:v>-9.7977306498583201E-5</c:v>
                      </c:pt>
                      <c:pt idx="4454" formatCode="0.00E+00">
                        <c:v>-7.1560330653674796E-5</c:v>
                      </c:pt>
                      <c:pt idx="4455" formatCode="0.00E+00">
                        <c:v>-3.51603633496101E-5</c:v>
                      </c:pt>
                      <c:pt idx="4456" formatCode="0.00E+00">
                        <c:v>5.1348266918476901E-6</c:v>
                      </c:pt>
                      <c:pt idx="4457" formatCode="0.00E+00">
                        <c:v>4.4723057108278303E-5</c:v>
                      </c:pt>
                      <c:pt idx="4458" formatCode="0.00E+00">
                        <c:v>8.8698082103008796E-5</c:v>
                      </c:pt>
                      <c:pt idx="4459">
                        <c:v>1.2913346637482699E-4</c:v>
                      </c:pt>
                      <c:pt idx="4460">
                        <c:v>1.7919921462882299E-4</c:v>
                      </c:pt>
                      <c:pt idx="4461">
                        <c:v>2.35962113679549E-4</c:v>
                      </c:pt>
                      <c:pt idx="4462">
                        <c:v>2.7336206687801E-4</c:v>
                      </c:pt>
                      <c:pt idx="4463">
                        <c:v>3.1084355223691699E-4</c:v>
                      </c:pt>
                      <c:pt idx="4464">
                        <c:v>3.4916928050705398E-4</c:v>
                      </c:pt>
                      <c:pt idx="4465">
                        <c:v>3.8077604127820897E-4</c:v>
                      </c:pt>
                      <c:pt idx="4466">
                        <c:v>4.2162118089131799E-4</c:v>
                      </c:pt>
                      <c:pt idx="4467">
                        <c:v>4.5841319380745399E-4</c:v>
                      </c:pt>
                      <c:pt idx="4468">
                        <c:v>4.9550603874238804E-4</c:v>
                      </c:pt>
                      <c:pt idx="4469">
                        <c:v>5.3513145507844302E-4</c:v>
                      </c:pt>
                      <c:pt idx="4470">
                        <c:v>5.7451082197364602E-4</c:v>
                      </c:pt>
                      <c:pt idx="4471">
                        <c:v>6.0815957694546898E-4</c:v>
                      </c:pt>
                      <c:pt idx="4472">
                        <c:v>6.3173058124227105E-4</c:v>
                      </c:pt>
                      <c:pt idx="4473">
                        <c:v>6.6972373818299596E-4</c:v>
                      </c:pt>
                      <c:pt idx="4474">
                        <c:v>6.9132995784040798E-4</c:v>
                      </c:pt>
                      <c:pt idx="4475">
                        <c:v>6.9800771675458998E-4</c:v>
                      </c:pt>
                      <c:pt idx="4476">
                        <c:v>6.2757740639270598E-4</c:v>
                      </c:pt>
                      <c:pt idx="4477">
                        <c:v>5.5714709603081299E-4</c:v>
                      </c:pt>
                      <c:pt idx="4478">
                        <c:v>3.9005421599321201E-4</c:v>
                      </c:pt>
                      <c:pt idx="4479">
                        <c:v>2.5117409166554099E-4</c:v>
                      </c:pt>
                      <c:pt idx="4480">
                        <c:v>1.3724466740599E-4</c:v>
                      </c:pt>
                      <c:pt idx="4481" formatCode="0.00E+00">
                        <c:v>6.4491536354068204E-5</c:v>
                      </c:pt>
                      <c:pt idx="4482" formatCode="0.00E+00">
                        <c:v>5.3884486276783998E-5</c:v>
                      </c:pt>
                      <c:pt idx="4483" formatCode="0.00E+00">
                        <c:v>4.8032721691810002E-5</c:v>
                      </c:pt>
                      <c:pt idx="4484" formatCode="0.00E+00">
                        <c:v>4.2180957106820501E-5</c:v>
                      </c:pt>
                      <c:pt idx="4485" formatCode="0.00E+00">
                        <c:v>-3.7562844127735102E-5</c:v>
                      </c:pt>
                      <c:pt idx="4486">
                        <c:v>-1.17568653988324E-4</c:v>
                      </c:pt>
                      <c:pt idx="4487">
                        <c:v>-1.7891665503075801E-4</c:v>
                      </c:pt>
                      <c:pt idx="4488">
                        <c:v>-1.9320778744548201E-4</c:v>
                      </c:pt>
                      <c:pt idx="4489">
                        <c:v>-1.8015092604471101E-4</c:v>
                      </c:pt>
                      <c:pt idx="4490">
                        <c:v>-1.7729941794574999E-4</c:v>
                      </c:pt>
                      <c:pt idx="4491">
                        <c:v>-1.7295884786071799E-4</c:v>
                      </c:pt>
                      <c:pt idx="4492">
                        <c:v>-1.7314300167414401E-4</c:v>
                      </c:pt>
                      <c:pt idx="4493">
                        <c:v>-1.7540672129052399E-4</c:v>
                      </c:pt>
                      <c:pt idx="4494">
                        <c:v>-1.7767044090689701E-4</c:v>
                      </c:pt>
                      <c:pt idx="4495">
                        <c:v>-1.6993370587730999E-4</c:v>
                      </c:pt>
                      <c:pt idx="4496">
                        <c:v>-1.70257732502425E-4</c:v>
                      </c:pt>
                      <c:pt idx="4497">
                        <c:v>-1.6649273018551201E-4</c:v>
                      </c:pt>
                      <c:pt idx="4498">
                        <c:v>-1.5693892289052601E-4</c:v>
                      </c:pt>
                      <c:pt idx="4499">
                        <c:v>-1.5847739236990501E-4</c:v>
                      </c:pt>
                      <c:pt idx="4500">
                        <c:v>-1.4651646242954701E-4</c:v>
                      </c:pt>
                      <c:pt idx="4501">
                        <c:v>-1.3342201129914999E-4</c:v>
                      </c:pt>
                      <c:pt idx="4502">
                        <c:v>-1.2315981168564599E-4</c:v>
                      </c:pt>
                      <c:pt idx="4503">
                        <c:v>-1.1491240551433601E-4</c:v>
                      </c:pt>
                      <c:pt idx="4504">
                        <c:v>-1.1803144007020101E-4</c:v>
                      </c:pt>
                      <c:pt idx="4505">
                        <c:v>-1.1432421508091599E-4</c:v>
                      </c:pt>
                      <c:pt idx="4506">
                        <c:v>-1.06813343650785E-4</c:v>
                      </c:pt>
                      <c:pt idx="4507">
                        <c:v>-1.0040903103502001E-4</c:v>
                      </c:pt>
                      <c:pt idx="4508" formatCode="0.00E+00">
                        <c:v>-9.6708829376919406E-5</c:v>
                      </c:pt>
                      <c:pt idx="4509" formatCode="0.00E+00">
                        <c:v>-8.2338923796862002E-5</c:v>
                      </c:pt>
                      <c:pt idx="4510" formatCode="0.00E+00">
                        <c:v>-6.9633436854386001E-5</c:v>
                      </c:pt>
                      <c:pt idx="4511" formatCode="0.00E+00">
                        <c:v>-6.1887050523559795E-5</c:v>
                      </c:pt>
                      <c:pt idx="4512" formatCode="0.00E+00">
                        <c:v>-4.2052634463555901E-5</c:v>
                      </c:pt>
                      <c:pt idx="4513" formatCode="0.00E+00">
                        <c:v>-1.6902149780200699E-5</c:v>
                      </c:pt>
                      <c:pt idx="4514" formatCode="0.00E+00">
                        <c:v>1.6007733321324499E-5</c:v>
                      </c:pt>
                      <c:pt idx="4515" formatCode="0.00E+00">
                        <c:v>4.3502272040467597E-5</c:v>
                      </c:pt>
                      <c:pt idx="4516" formatCode="0.00E+00">
                        <c:v>5.5599300462943501E-5</c:v>
                      </c:pt>
                      <c:pt idx="4517" formatCode="0.00E+00">
                        <c:v>9.9463600037623094E-6</c:v>
                      </c:pt>
                      <c:pt idx="4518" formatCode="0.00E+00">
                        <c:v>-3.5706580455426698E-5</c:v>
                      </c:pt>
                      <c:pt idx="4519">
                        <c:v>-1.1499612454979E-4</c:v>
                      </c:pt>
                      <c:pt idx="4520">
                        <c:v>-1.6807585289852701E-4</c:v>
                      </c:pt>
                      <c:pt idx="4521">
                        <c:v>-1.8220324909851E-4</c:v>
                      </c:pt>
                      <c:pt idx="4522">
                        <c:v>-1.8936608610184199E-4</c:v>
                      </c:pt>
                      <c:pt idx="4523">
                        <c:v>-1.9652892310518199E-4</c:v>
                      </c:pt>
                      <c:pt idx="4524">
                        <c:v>-2.7365343465064502E-4</c:v>
                      </c:pt>
                      <c:pt idx="4525">
                        <c:v>-3.4604404589759502E-4</c:v>
                      </c:pt>
                      <c:pt idx="4526">
                        <c:v>-3.9789179907486101E-4</c:v>
                      </c:pt>
                      <c:pt idx="4527">
                        <c:v>-4.3878696115079999E-4</c:v>
                      </c:pt>
                      <c:pt idx="4528">
                        <c:v>-4.7416617707300701E-4</c:v>
                      </c:pt>
                      <c:pt idx="4529">
                        <c:v>-4.8769987157436999E-4</c:v>
                      </c:pt>
                      <c:pt idx="4530">
                        <c:v>-4.8948782785229099E-4</c:v>
                      </c:pt>
                      <c:pt idx="4531">
                        <c:v>-4.8877461000792501E-4</c:v>
                      </c:pt>
                      <c:pt idx="4532">
                        <c:v>-4.8040967364259299E-4</c:v>
                      </c:pt>
                      <c:pt idx="4533">
                        <c:v>-4.7172117173857798E-4</c:v>
                      </c:pt>
                      <c:pt idx="4534">
                        <c:v>-4.52126976375764E-4</c:v>
                      </c:pt>
                      <c:pt idx="4535">
                        <c:v>-4.1696342972911201E-4</c:v>
                      </c:pt>
                      <c:pt idx="4536">
                        <c:v>-3.8371812586651498E-4</c:v>
                      </c:pt>
                      <c:pt idx="4537">
                        <c:v>-3.4859236540719598E-4</c:v>
                      </c:pt>
                      <c:pt idx="4538">
                        <c:v>-3.0460860138831902E-4</c:v>
                      </c:pt>
                      <c:pt idx="4539">
                        <c:v>-2.71073783118325E-4</c:v>
                      </c:pt>
                      <c:pt idx="4540">
                        <c:v>-2.3309283103506101E-4</c:v>
                      </c:pt>
                      <c:pt idx="4541">
                        <c:v>-1.7135133536740299E-4</c:v>
                      </c:pt>
                      <c:pt idx="4542">
                        <c:v>-1.19687717120975E-4</c:v>
                      </c:pt>
                      <c:pt idx="4543" formatCode="0.00E+00">
                        <c:v>-7.3098565006353197E-5</c:v>
                      </c:pt>
                      <c:pt idx="4544" formatCode="0.00E+00">
                        <c:v>-2.1669491048486699E-5</c:v>
                      </c:pt>
                      <c:pt idx="4545" formatCode="0.00E+00">
                        <c:v>2.0603225068009002E-5</c:v>
                      </c:pt>
                      <c:pt idx="4546" formatCode="0.00E+00">
                        <c:v>6.89682008932986E-5</c:v>
                      </c:pt>
                      <c:pt idx="4547">
                        <c:v>1.2935811361662901E-4</c:v>
                      </c:pt>
                      <c:pt idx="4548">
                        <c:v>1.7674869919910601E-4</c:v>
                      </c:pt>
                      <c:pt idx="4549">
                        <c:v>2.1843765126604799E-4</c:v>
                      </c:pt>
                      <c:pt idx="4550">
                        <c:v>2.60186866845602E-4</c:v>
                      </c:pt>
                      <c:pt idx="4551">
                        <c:v>3.0222562813358799E-4</c:v>
                      </c:pt>
                      <c:pt idx="4552">
                        <c:v>3.4663222227351701E-4</c:v>
                      </c:pt>
                      <c:pt idx="4553">
                        <c:v>3.90013965051458E-4</c:v>
                      </c:pt>
                      <c:pt idx="4554">
                        <c:v>4.3620903542809E-4</c:v>
                      </c:pt>
                      <c:pt idx="4555">
                        <c:v>4.1551257459463201E-4</c:v>
                      </c:pt>
                      <c:pt idx="4556">
                        <c:v>3.9481611376116703E-4</c:v>
                      </c:pt>
                      <c:pt idx="4557">
                        <c:v>3.3871954532015299E-4</c:v>
                      </c:pt>
                      <c:pt idx="4558">
                        <c:v>1.75388751243517E-4</c:v>
                      </c:pt>
                      <c:pt idx="4559" formatCode="0.00E+00">
                        <c:v>2.8716063581922199E-5</c:v>
                      </c:pt>
                      <c:pt idx="4560" formatCode="0.00E+00">
                        <c:v>-8.9399698101353894E-5</c:v>
                      </c:pt>
                      <c:pt idx="4561">
                        <c:v>-1.71826273085812E-4</c:v>
                      </c:pt>
                      <c:pt idx="4562">
                        <c:v>-2.1390416696963501E-4</c:v>
                      </c:pt>
                      <c:pt idx="4563">
                        <c:v>-2.17566665842645E-4</c:v>
                      </c:pt>
                      <c:pt idx="4564">
                        <c:v>-2.2122916471566199E-4</c:v>
                      </c:pt>
                      <c:pt idx="4565">
                        <c:v>-2.8514396142025999E-4</c:v>
                      </c:pt>
                      <c:pt idx="4566">
                        <c:v>-3.5184597615214001E-4</c:v>
                      </c:pt>
                      <c:pt idx="4567">
                        <c:v>-4.0550921631910599E-4</c:v>
                      </c:pt>
                      <c:pt idx="4568">
                        <c:v>-4.4659458069404702E-4</c:v>
                      </c:pt>
                      <c:pt idx="4569">
                        <c:v>-4.7022397574312299E-4</c:v>
                      </c:pt>
                      <c:pt idx="4570">
                        <c:v>-4.3172402693778802E-4</c:v>
                      </c:pt>
                      <c:pt idx="4571">
                        <c:v>-3.76708527575534E-4</c:v>
                      </c:pt>
                      <c:pt idx="4572">
                        <c:v>-3.5321357601148098E-4</c:v>
                      </c:pt>
                      <c:pt idx="4573">
                        <c:v>-3.39895859601715E-4</c:v>
                      </c:pt>
                      <c:pt idx="4574">
                        <c:v>-3.3088876570902998E-4</c:v>
                      </c:pt>
                      <c:pt idx="4575">
                        <c:v>-3.24304233572315E-4</c:v>
                      </c:pt>
                      <c:pt idx="4576">
                        <c:v>-3.1169651934289999E-4</c:v>
                      </c:pt>
                      <c:pt idx="4577">
                        <c:v>-2.9281204534891602E-4</c:v>
                      </c:pt>
                      <c:pt idx="4578">
                        <c:v>-2.87636528283958E-4</c:v>
                      </c:pt>
                      <c:pt idx="4579">
                        <c:v>-2.7482442452045997E-4</c:v>
                      </c:pt>
                      <c:pt idx="4580">
                        <c:v>-2.54259721062201E-4</c:v>
                      </c:pt>
                      <c:pt idx="4581">
                        <c:v>-2.4310518098599499E-4</c:v>
                      </c:pt>
                      <c:pt idx="4582">
                        <c:v>-2.1485043888963399E-4</c:v>
                      </c:pt>
                      <c:pt idx="4583">
                        <c:v>-1.9541214102914599E-4</c:v>
                      </c:pt>
                      <c:pt idx="4584">
                        <c:v>-1.93921925927513E-4</c:v>
                      </c:pt>
                      <c:pt idx="4585">
                        <c:v>-1.8952408207001999E-4</c:v>
                      </c:pt>
                      <c:pt idx="4586">
                        <c:v>-1.7812602593961799E-4</c:v>
                      </c:pt>
                      <c:pt idx="4587">
                        <c:v>-1.577429523897E-4</c:v>
                      </c:pt>
                      <c:pt idx="4588">
                        <c:v>-1.41223598092959E-4</c:v>
                      </c:pt>
                      <c:pt idx="4589">
                        <c:v>-1.2793965519070999E-4</c:v>
                      </c:pt>
                      <c:pt idx="4590">
                        <c:v>-1.2413324659287E-4</c:v>
                      </c:pt>
                      <c:pt idx="4591">
                        <c:v>-1.11192158806113E-4</c:v>
                      </c:pt>
                      <c:pt idx="4592" formatCode="0.00E+00">
                        <c:v>-9.0825160076609302E-5</c:v>
                      </c:pt>
                      <c:pt idx="4593" formatCode="0.00E+00">
                        <c:v>-6.0878379582136402E-5</c:v>
                      </c:pt>
                      <c:pt idx="4594" formatCode="0.00E+00">
                        <c:v>-3.6418188969548E-5</c:v>
                      </c:pt>
                      <c:pt idx="4595" formatCode="0.00E+00">
                        <c:v>1.0628512146763701E-6</c:v>
                      </c:pt>
                      <c:pt idx="4596" formatCode="0.00E+00">
                        <c:v>-5.1423308179789797E-6</c:v>
                      </c:pt>
                      <c:pt idx="4597" formatCode="0.00E+00">
                        <c:v>-1.1347512850642099E-5</c:v>
                      </c:pt>
                      <c:pt idx="4598" formatCode="0.00E+00">
                        <c:v>-4.44849299607246E-5</c:v>
                      </c:pt>
                      <c:pt idx="4599">
                        <c:v>-1.4457619187257099E-4</c:v>
                      </c:pt>
                      <c:pt idx="4600">
                        <c:v>-2.1434865972742699E-4</c:v>
                      </c:pt>
                      <c:pt idx="4601">
                        <c:v>-2.51019004491397E-4</c:v>
                      </c:pt>
                      <c:pt idx="4602">
                        <c:v>-2.6618145528029902E-4</c:v>
                      </c:pt>
                      <c:pt idx="4603">
                        <c:v>-2.8134390606920798E-4</c:v>
                      </c:pt>
                      <c:pt idx="4604">
                        <c:v>-3.1208079628801101E-4</c:v>
                      </c:pt>
                      <c:pt idx="4605">
                        <c:v>-3.9279843851346499E-4</c:v>
                      </c:pt>
                      <c:pt idx="4606">
                        <c:v>-4.8061987389235301E-4</c:v>
                      </c:pt>
                      <c:pt idx="4607">
                        <c:v>-5.3725742544642404E-4</c:v>
                      </c:pt>
                      <c:pt idx="4608">
                        <c:v>-5.4975672705351005E-4</c:v>
                      </c:pt>
                      <c:pt idx="4609">
                        <c:v>-5.7683025290087696E-4</c:v>
                      </c:pt>
                      <c:pt idx="4610">
                        <c:v>-6.0497824485618204E-4</c:v>
                      </c:pt>
                      <c:pt idx="4611">
                        <c:v>-6.0274407412858001E-4</c:v>
                      </c:pt>
                      <c:pt idx="4612">
                        <c:v>-6.0211562174304904E-4</c:v>
                      </c:pt>
                      <c:pt idx="4613">
                        <c:v>-5.9605598115457302E-4</c:v>
                      </c:pt>
                      <c:pt idx="4614">
                        <c:v>-5.66178684988188E-4</c:v>
                      </c:pt>
                      <c:pt idx="4615">
                        <c:v>-5.3909281605283405E-4</c:v>
                      </c:pt>
                      <c:pt idx="4616">
                        <c:v>-5.2321602114833098E-4</c:v>
                      </c:pt>
                      <c:pt idx="4617">
                        <c:v>-5.0896939757958195E-4</c:v>
                      </c:pt>
                      <c:pt idx="4618">
                        <c:v>-4.9298786117957097E-4</c:v>
                      </c:pt>
                      <c:pt idx="4619">
                        <c:v>-4.6305224395622099E-4</c:v>
                      </c:pt>
                      <c:pt idx="4620">
                        <c:v>-4.2673936435592101E-4</c:v>
                      </c:pt>
                      <c:pt idx="4621">
                        <c:v>-3.8129370998002702E-4</c:v>
                      </c:pt>
                      <c:pt idx="4622">
                        <c:v>-3.4084349828916797E-4</c:v>
                      </c:pt>
                      <c:pt idx="4623">
                        <c:v>-3.0673981657996E-4</c:v>
                      </c:pt>
                      <c:pt idx="4624">
                        <c:v>-2.7185885410578901E-4</c:v>
                      </c:pt>
                      <c:pt idx="4625">
                        <c:v>-2.4220555171474301E-4</c:v>
                      </c:pt>
                      <c:pt idx="4626">
                        <c:v>-1.9500410072782699E-4</c:v>
                      </c:pt>
                      <c:pt idx="4627">
                        <c:v>-1.4594176646378899E-4</c:v>
                      </c:pt>
                      <c:pt idx="4628">
                        <c:v>-1.02554430295873E-4</c:v>
                      </c:pt>
                      <c:pt idx="4629" formatCode="0.00E+00">
                        <c:v>-6.2196581356460001E-5</c:v>
                      </c:pt>
                      <c:pt idx="4630" formatCode="0.00E+00">
                        <c:v>-2.3243353962784001E-5</c:v>
                      </c:pt>
                      <c:pt idx="4631" formatCode="0.00E+00">
                        <c:v>2.2963317429706201E-5</c:v>
                      </c:pt>
                      <c:pt idx="4632" formatCode="0.00E+00">
                        <c:v>6.5905981282404305E-5</c:v>
                      </c:pt>
                      <c:pt idx="4633" formatCode="0.00E+00">
                        <c:v>9.6076290479751194E-5</c:v>
                      </c:pt>
                      <c:pt idx="4634">
                        <c:v>1.3078311594822399E-4</c:v>
                      </c:pt>
                      <c:pt idx="4635">
                        <c:v>1.32447495723028E-4</c:v>
                      </c:pt>
                      <c:pt idx="4636">
                        <c:v>1.0829194978905599E-4</c:v>
                      </c:pt>
                      <c:pt idx="4637" formatCode="0.00E+00">
                        <c:v>8.4136403855083404E-5</c:v>
                      </c:pt>
                      <c:pt idx="4638" formatCode="0.00E+00">
                        <c:v>-7.2038125558195396E-5</c:v>
                      </c:pt>
                      <c:pt idx="4639">
                        <c:v>-2.3079703225310799E-4</c:v>
                      </c:pt>
                      <c:pt idx="4640">
                        <c:v>-3.5755561559341702E-4</c:v>
                      </c:pt>
                      <c:pt idx="4641">
                        <c:v>-4.4630854356672703E-4</c:v>
                      </c:pt>
                      <c:pt idx="4642">
                        <c:v>-5.0643204546480295E-4</c:v>
                      </c:pt>
                      <c:pt idx="4643">
                        <c:v>-5.3731651368034395E-4</c:v>
                      </c:pt>
                      <c:pt idx="4644">
                        <c:v>-5.76747016953826E-4</c:v>
                      </c:pt>
                      <c:pt idx="4645">
                        <c:v>-6.5079338399169704E-4</c:v>
                      </c:pt>
                      <c:pt idx="4646">
                        <c:v>-7.1719319928176099E-4</c:v>
                      </c:pt>
                      <c:pt idx="4647">
                        <c:v>-7.7648650339952601E-4</c:v>
                      </c:pt>
                      <c:pt idx="4648">
                        <c:v>-8.26018891216522E-4</c:v>
                      </c:pt>
                      <c:pt idx="4649">
                        <c:v>-8.4609312720031204E-4</c:v>
                      </c:pt>
                      <c:pt idx="4650">
                        <c:v>-8.3747393274702505E-4</c:v>
                      </c:pt>
                      <c:pt idx="4651">
                        <c:v>-8.0204045356809103E-4</c:v>
                      </c:pt>
                      <c:pt idx="4652">
                        <c:v>-7.5856479524999203E-4</c:v>
                      </c:pt>
                      <c:pt idx="4653">
                        <c:v>-7.3252501388854205E-4</c:v>
                      </c:pt>
                      <c:pt idx="4654">
                        <c:v>-7.1503557309657198E-4</c:v>
                      </c:pt>
                      <c:pt idx="4655">
                        <c:v>-6.9473101323301405E-4</c:v>
                      </c:pt>
                      <c:pt idx="4656">
                        <c:v>-6.83933282603989E-4</c:v>
                      </c:pt>
                      <c:pt idx="4657">
                        <c:v>-6.6976083104599996E-4</c:v>
                      </c:pt>
                      <c:pt idx="4658">
                        <c:v>-6.52316159070332E-4</c:v>
                      </c:pt>
                      <c:pt idx="4659">
                        <c:v>-6.34873352728793E-4</c:v>
                      </c:pt>
                      <c:pt idx="4660">
                        <c:v>-6.3001883567586801E-4</c:v>
                      </c:pt>
                      <c:pt idx="4661">
                        <c:v>-6.2246202875948704E-4</c:v>
                      </c:pt>
                      <c:pt idx="4662">
                        <c:v>-5.9599324016819898E-4</c:v>
                      </c:pt>
                      <c:pt idx="4663">
                        <c:v>-5.9358065459230204E-4</c:v>
                      </c:pt>
                      <c:pt idx="4664">
                        <c:v>-5.9116806901640499E-4</c:v>
                      </c:pt>
                      <c:pt idx="4665">
                        <c:v>-5.8347063747363204E-4</c:v>
                      </c:pt>
                      <c:pt idx="4666">
                        <c:v>-5.8023996841999E-4</c:v>
                      </c:pt>
                      <c:pt idx="4667">
                        <c:v>-5.7753650358738102E-4</c:v>
                      </c:pt>
                      <c:pt idx="4668">
                        <c:v>-5.6122082120740099E-4</c:v>
                      </c:pt>
                      <c:pt idx="4669">
                        <c:v>-5.5628014688898495E-4</c:v>
                      </c:pt>
                      <c:pt idx="4670">
                        <c:v>-5.5250871506523603E-4</c:v>
                      </c:pt>
                      <c:pt idx="4671">
                        <c:v>-5.3497817055145401E-4</c:v>
                      </c:pt>
                      <c:pt idx="4672">
                        <c:v>-5.1426008100920705E-4</c:v>
                      </c:pt>
                      <c:pt idx="4673">
                        <c:v>-5.00692670320259E-4</c:v>
                      </c:pt>
                      <c:pt idx="4674">
                        <c:v>-4.8223828264608602E-4</c:v>
                      </c:pt>
                      <c:pt idx="4675">
                        <c:v>-4.5486490363176401E-4</c:v>
                      </c:pt>
                      <c:pt idx="4676">
                        <c:v>-4.5180375703644002E-4</c:v>
                      </c:pt>
                      <c:pt idx="4677">
                        <c:v>-4.7030133905585399E-4</c:v>
                      </c:pt>
                      <c:pt idx="4678">
                        <c:v>-4.8879892107526004E-4</c:v>
                      </c:pt>
                      <c:pt idx="4679">
                        <c:v>-5.8780331031718202E-4</c:v>
                      </c:pt>
                      <c:pt idx="4680">
                        <c:v>-6.8663126586856701E-4</c:v>
                      </c:pt>
                      <c:pt idx="4681">
                        <c:v>-7.2732268828812905E-4</c:v>
                      </c:pt>
                      <c:pt idx="4682">
                        <c:v>-7.4099510203731603E-4</c:v>
                      </c:pt>
                      <c:pt idx="4683">
                        <c:v>-7.5466751578650399E-4</c:v>
                      </c:pt>
                      <c:pt idx="4684">
                        <c:v>-7.7987437362394001E-4</c:v>
                      </c:pt>
                      <c:pt idx="4685">
                        <c:v>-8.6196288267402304E-4</c:v>
                      </c:pt>
                      <c:pt idx="4686">
                        <c:v>-9.4172606372073804E-4</c:v>
                      </c:pt>
                      <c:pt idx="4687">
                        <c:v>-9.9977851350566008E-4</c:v>
                      </c:pt>
                      <c:pt idx="4688">
                        <c:v>-1.0356871034582699E-3</c:v>
                      </c:pt>
                      <c:pt idx="4689">
                        <c:v>-1.06377532361813E-3</c:v>
                      </c:pt>
                      <c:pt idx="4690">
                        <c:v>-1.0751767819285199E-3</c:v>
                      </c:pt>
                      <c:pt idx="4691">
                        <c:v>-1.07297073796074E-3</c:v>
                      </c:pt>
                      <c:pt idx="4692">
                        <c:v>-1.06725071028439E-3</c:v>
                      </c:pt>
                      <c:pt idx="4693">
                        <c:v>-1.06275241997767E-3</c:v>
                      </c:pt>
                      <c:pt idx="4694">
                        <c:v>-1.0448502222525999E-3</c:v>
                      </c:pt>
                      <c:pt idx="4695">
                        <c:v>-1.00783301183801E-3</c:v>
                      </c:pt>
                      <c:pt idx="4696">
                        <c:v>-9.7696109954386896E-4</c:v>
                      </c:pt>
                      <c:pt idx="4697">
                        <c:v>-9.4819591047667201E-4</c:v>
                      </c:pt>
                      <c:pt idx="4698">
                        <c:v>-9.0667568845398698E-4</c:v>
                      </c:pt>
                      <c:pt idx="4699">
                        <c:v>-8.6751152788110705E-4</c:v>
                      </c:pt>
                      <c:pt idx="4700">
                        <c:v>-8.3457590078478601E-4</c:v>
                      </c:pt>
                      <c:pt idx="4701">
                        <c:v>-7.9447093724159599E-4</c:v>
                      </c:pt>
                      <c:pt idx="4702">
                        <c:v>-7.4641419491752205E-4</c:v>
                      </c:pt>
                      <c:pt idx="4703">
                        <c:v>-7.0089129248033296E-4</c:v>
                      </c:pt>
                      <c:pt idx="4704">
                        <c:v>-6.6520752219809099E-4</c:v>
                      </c:pt>
                      <c:pt idx="4705">
                        <c:v>-6.2923028019462005E-4</c:v>
                      </c:pt>
                      <c:pt idx="4706">
                        <c:v>-5.8820447934258401E-4</c:v>
                      </c:pt>
                      <c:pt idx="4707">
                        <c:v>-5.50627028854567E-4</c:v>
                      </c:pt>
                      <c:pt idx="4708">
                        <c:v>-5.2681094057522595E-4</c:v>
                      </c:pt>
                      <c:pt idx="4709">
                        <c:v>-4.9538166288701604E-4</c:v>
                      </c:pt>
                      <c:pt idx="4710">
                        <c:v>-4.5372610121016102E-4</c:v>
                      </c:pt>
                      <c:pt idx="4711">
                        <c:v>-4.1986520511489198E-4</c:v>
                      </c:pt>
                      <c:pt idx="4712">
                        <c:v>-3.9733385794839E-4</c:v>
                      </c:pt>
                      <c:pt idx="4713">
                        <c:v>-3.6055056695076401E-4</c:v>
                      </c:pt>
                      <c:pt idx="4714">
                        <c:v>-3.2972850728644001E-4</c:v>
                      </c:pt>
                      <c:pt idx="4715">
                        <c:v>-3.3256783543121903E-4</c:v>
                      </c:pt>
                      <c:pt idx="4716">
                        <c:v>-3.4726425432526702E-4</c:v>
                      </c:pt>
                      <c:pt idx="4717">
                        <c:v>-3.61960673219307E-4</c:v>
                      </c:pt>
                      <c:pt idx="4718">
                        <c:v>-5.2872142464116198E-4</c:v>
                      </c:pt>
                      <c:pt idx="4719">
                        <c:v>-6.8815584175540797E-4</c:v>
                      </c:pt>
                      <c:pt idx="4720">
                        <c:v>-8.2852235370764504E-4</c:v>
                      </c:pt>
                      <c:pt idx="4721">
                        <c:v>-9.4488424811961405E-4</c:v>
                      </c:pt>
                      <c:pt idx="4722">
                        <c:v>-1.02156028906448E-3</c:v>
                      </c:pt>
                      <c:pt idx="4723">
                        <c:v>-1.0355517919693801E-3</c:v>
                      </c:pt>
                      <c:pt idx="4724">
                        <c:v>-1.04024182676788E-3</c:v>
                      </c:pt>
                      <c:pt idx="4725">
                        <c:v>-1.09148710265657E-3</c:v>
                      </c:pt>
                      <c:pt idx="4726">
                        <c:v>-1.17040552166425E-3</c:v>
                      </c:pt>
                      <c:pt idx="4727">
                        <c:v>-1.2421669485443499E-3</c:v>
                      </c:pt>
                      <c:pt idx="4728">
                        <c:v>-1.2942007269566801E-3</c:v>
                      </c:pt>
                      <c:pt idx="4729">
                        <c:v>-1.3240220530186201E-3</c:v>
                      </c:pt>
                      <c:pt idx="4730">
                        <c:v>-1.30668002195461E-3</c:v>
                      </c:pt>
                      <c:pt idx="4731">
                        <c:v>-1.24184152147473E-3</c:v>
                      </c:pt>
                      <c:pt idx="4732">
                        <c:v>-1.19465240858836E-3</c:v>
                      </c:pt>
                      <c:pt idx="4733">
                        <c:v>-1.18804456591928E-3</c:v>
                      </c:pt>
                      <c:pt idx="4734">
                        <c:v>-1.18610013706049E-3</c:v>
                      </c:pt>
                      <c:pt idx="4735">
                        <c:v>-1.1716107063993301E-3</c:v>
                      </c:pt>
                      <c:pt idx="4736">
                        <c:v>-1.1620715403419699E-3</c:v>
                      </c:pt>
                      <c:pt idx="4737">
                        <c:v>-1.15368587459456E-3</c:v>
                      </c:pt>
                      <c:pt idx="4738">
                        <c:v>-1.1392931590165E-3</c:v>
                      </c:pt>
                      <c:pt idx="4739">
                        <c:v>-1.12424598319847E-3</c:v>
                      </c:pt>
                      <c:pt idx="4740">
                        <c:v>-1.11907085155617E-3</c:v>
                      </c:pt>
                      <c:pt idx="4741">
                        <c:v>-1.1130480339897001E-3</c:v>
                      </c:pt>
                      <c:pt idx="4742">
                        <c:v>-1.0941325627440699E-3</c:v>
                      </c:pt>
                      <c:pt idx="4743">
                        <c:v>-1.0794417538676499E-3</c:v>
                      </c:pt>
                      <c:pt idx="4744">
                        <c:v>-1.0756852248834099E-3</c:v>
                      </c:pt>
                      <c:pt idx="4745">
                        <c:v>-1.0751275667519101E-3</c:v>
                      </c:pt>
                      <c:pt idx="4746">
                        <c:v>-1.07820200351742E-3</c:v>
                      </c:pt>
                      <c:pt idx="4747">
                        <c:v>-1.08143164402768E-3</c:v>
                      </c:pt>
                      <c:pt idx="4748">
                        <c:v>-1.0846612845379401E-3</c:v>
                      </c:pt>
                      <c:pt idx="4749">
                        <c:v>-1.08489876165955E-3</c:v>
                      </c:pt>
                      <c:pt idx="4750">
                        <c:v>-1.0804710926061701E-3</c:v>
                      </c:pt>
                      <c:pt idx="4751">
                        <c:v>-1.0732116342558099E-3</c:v>
                      </c:pt>
                      <c:pt idx="4752">
                        <c:v>-1.0668760384846901E-3</c:v>
                      </c:pt>
                      <c:pt idx="4753">
                        <c:v>-1.0677291282579101E-3</c:v>
                      </c:pt>
                      <c:pt idx="4754">
                        <c:v>-1.06053401701396E-3</c:v>
                      </c:pt>
                      <c:pt idx="4755">
                        <c:v>-1.03732982160894E-3</c:v>
                      </c:pt>
                      <c:pt idx="4756">
                        <c:v>-1.01283725155385E-3</c:v>
                      </c:pt>
                      <c:pt idx="4757">
                        <c:v>-1.0059923574361699E-3</c:v>
                      </c:pt>
                      <c:pt idx="4758">
                        <c:v>-1.0531144363274199E-3</c:v>
                      </c:pt>
                      <c:pt idx="4759">
                        <c:v>-1.1002365152186699E-3</c:v>
                      </c:pt>
                      <c:pt idx="4760">
                        <c:v>-1.1746007429627901E-3</c:v>
                      </c:pt>
                      <c:pt idx="4761">
                        <c:v>-1.2196920503764299E-3</c:v>
                      </c:pt>
                      <c:pt idx="4762">
                        <c:v>-1.2288854778898599E-3</c:v>
                      </c:pt>
                      <c:pt idx="4763">
                        <c:v>-1.2471481072191201E-3</c:v>
                      </c:pt>
                      <c:pt idx="4764">
                        <c:v>-1.2654107365483601E-3</c:v>
                      </c:pt>
                      <c:pt idx="4765">
                        <c:v>-1.3531895659994E-3</c:v>
                      </c:pt>
                      <c:pt idx="4766">
                        <c:v>-1.44145894257189E-3</c:v>
                      </c:pt>
                      <c:pt idx="4767">
                        <c:v>-1.5079777885114399E-3</c:v>
                      </c:pt>
                      <c:pt idx="4768">
                        <c:v>-1.5538282313207199E-3</c:v>
                      </c:pt>
                      <c:pt idx="4769">
                        <c:v>-1.5970827363496201E-3</c:v>
                      </c:pt>
                      <c:pt idx="4770">
                        <c:v>-1.6283635283890099E-3</c:v>
                      </c:pt>
                      <c:pt idx="4771">
                        <c:v>-1.6362941616649301E-3</c:v>
                      </c:pt>
                      <c:pt idx="4772">
                        <c:v>-1.6429477609861899E-3</c:v>
                      </c:pt>
                      <c:pt idx="4773">
                        <c:v>-1.6418092393321001E-3</c:v>
                      </c:pt>
                      <c:pt idx="4774">
                        <c:v>-1.6139089161551999E-3</c:v>
                      </c:pt>
                      <c:pt idx="4775">
                        <c:v>-1.5850019478018599E-3</c:v>
                      </c:pt>
                      <c:pt idx="4776">
                        <c:v>-1.5354175882378101E-3</c:v>
                      </c:pt>
                      <c:pt idx="4777">
                        <c:v>-1.5188162722963501E-3</c:v>
                      </c:pt>
                      <c:pt idx="4778">
                        <c:v>-1.50221495635489E-3</c:v>
                      </c:pt>
                      <c:pt idx="4779">
                        <c:v>-1.49132193683291E-3</c:v>
                      </c:pt>
                      <c:pt idx="4780">
                        <c:v>-1.4605060394680099E-3</c:v>
                      </c:pt>
                      <c:pt idx="4781">
                        <c:v>-1.4125405860972999E-3</c:v>
                      </c:pt>
                      <c:pt idx="4782">
                        <c:v>-1.3635546717992301E-3</c:v>
                      </c:pt>
                      <c:pt idx="4783">
                        <c:v>-1.3175268727283801E-3</c:v>
                      </c:pt>
                      <c:pt idx="4784">
                        <c:v>-1.2858992390398E-3</c:v>
                      </c:pt>
                      <c:pt idx="4785">
                        <c:v>-1.24775907644005E-3</c:v>
                      </c:pt>
                      <c:pt idx="4786">
                        <c:v>-1.2021420385207699E-3</c:v>
                      </c:pt>
                      <c:pt idx="4787">
                        <c:v>-1.1711847561054101E-3</c:v>
                      </c:pt>
                      <c:pt idx="4788">
                        <c:v>-1.1301477394131401E-3</c:v>
                      </c:pt>
                      <c:pt idx="4789">
                        <c:v>-1.0867619284618899E-3</c:v>
                      </c:pt>
                      <c:pt idx="4790">
                        <c:v>-1.0410253516343101E-3</c:v>
                      </c:pt>
                      <c:pt idx="4791">
                        <c:v>-1.0064241080727501E-3</c:v>
                      </c:pt>
                      <c:pt idx="4792">
                        <c:v>-9.7766516549654004E-4</c:v>
                      </c:pt>
                      <c:pt idx="4793">
                        <c:v>-9.5277863135309398E-4</c:v>
                      </c:pt>
                      <c:pt idx="4794">
                        <c:v>-9.1706496655742404E-4</c:v>
                      </c:pt>
                      <c:pt idx="4795">
                        <c:v>-8.7032936751723798E-4</c:v>
                      </c:pt>
                      <c:pt idx="4796">
                        <c:v>-9.0733581443765002E-4</c:v>
                      </c:pt>
                      <c:pt idx="4797">
                        <c:v>-9.4434226135806196E-4</c:v>
                      </c:pt>
                      <c:pt idx="4798">
                        <c:v>-1.01627903675603E-3</c:v>
                      </c:pt>
                      <c:pt idx="4799">
                        <c:v>-1.1750950572262701E-3</c:v>
                      </c:pt>
                      <c:pt idx="4800">
                        <c:v>-1.31449136173547E-3</c:v>
                      </c:pt>
                      <c:pt idx="4801">
                        <c:v>-1.4179729669358001E-3</c:v>
                      </c:pt>
                      <c:pt idx="4802">
                        <c:v>-1.4972853713928901E-3</c:v>
                      </c:pt>
                      <c:pt idx="4803">
                        <c:v>-1.51624124470455E-3</c:v>
                      </c:pt>
                      <c:pt idx="4804">
                        <c:v>-1.52609264198937E-3</c:v>
                      </c:pt>
                      <c:pt idx="4805">
                        <c:v>-1.5359440392741801E-3</c:v>
                      </c:pt>
                      <c:pt idx="4806">
                        <c:v>-1.601264431649E-3</c:v>
                      </c:pt>
                      <c:pt idx="4807">
                        <c:v>-1.6579821767549201E-3</c:v>
                      </c:pt>
                      <c:pt idx="4808">
                        <c:v>-1.7141815355173199E-3</c:v>
                      </c:pt>
                      <c:pt idx="4809">
                        <c:v>-1.72414571700547E-3</c:v>
                      </c:pt>
                      <c:pt idx="4810">
                        <c:v>-1.7022103865180799E-3</c:v>
                      </c:pt>
                      <c:pt idx="4811">
                        <c:v>-1.6857476729796299E-3</c:v>
                      </c:pt>
                      <c:pt idx="4812">
                        <c:v>-1.6643903597962301E-3</c:v>
                      </c:pt>
                      <c:pt idx="4813">
                        <c:v>-1.65366639370758E-3</c:v>
                      </c:pt>
                      <c:pt idx="4814">
                        <c:v>-1.65139325622349E-3</c:v>
                      </c:pt>
                      <c:pt idx="4815">
                        <c:v>-1.6350144312497999E-3</c:v>
                      </c:pt>
                      <c:pt idx="4816">
                        <c:v>-1.62466583836946E-3</c:v>
                      </c:pt>
                      <c:pt idx="4817">
                        <c:v>-1.61398984147723E-3</c:v>
                      </c:pt>
                      <c:pt idx="4818">
                        <c:v>-1.58728132889948E-3</c:v>
                      </c:pt>
                      <c:pt idx="4819">
                        <c:v>-1.57321272540912E-3</c:v>
                      </c:pt>
                      <c:pt idx="4820">
                        <c:v>-1.5681315908394099E-3</c:v>
                      </c:pt>
                      <c:pt idx="4821">
                        <c:v>-1.5576560932815499E-3</c:v>
                      </c:pt>
                      <c:pt idx="4822">
                        <c:v>-1.5419435438256499E-3</c:v>
                      </c:pt>
                      <c:pt idx="4823">
                        <c:v>-1.5290642600414601E-3</c:v>
                      </c:pt>
                      <c:pt idx="4824">
                        <c:v>-1.5259535830306301E-3</c:v>
                      </c:pt>
                      <c:pt idx="4825">
                        <c:v>-1.5227291263137999E-3</c:v>
                      </c:pt>
                      <c:pt idx="4826">
                        <c:v>-1.5155203710359401E-3</c:v>
                      </c:pt>
                      <c:pt idx="4827">
                        <c:v>-1.51231363357635E-3</c:v>
                      </c:pt>
                      <c:pt idx="4828">
                        <c:v>-1.50872441778315E-3</c:v>
                      </c:pt>
                      <c:pt idx="4829">
                        <c:v>-1.5087691627836801E-3</c:v>
                      </c:pt>
                      <c:pt idx="4830">
                        <c:v>-1.4993165183206101E-3</c:v>
                      </c:pt>
                      <c:pt idx="4831">
                        <c:v>-1.48014595764808E-3</c:v>
                      </c:pt>
                      <c:pt idx="4832">
                        <c:v>-1.46631545533737E-3</c:v>
                      </c:pt>
                      <c:pt idx="4833">
                        <c:v>-1.4512921634818501E-3</c:v>
                      </c:pt>
                      <c:pt idx="4834">
                        <c:v>-1.42723078352906E-3</c:v>
                      </c:pt>
                      <c:pt idx="4835">
                        <c:v>-1.39934701561611E-3</c:v>
                      </c:pt>
                      <c:pt idx="4836">
                        <c:v>-1.34330299890292E-3</c:v>
                      </c:pt>
                      <c:pt idx="4837">
                        <c:v>-1.3587632878406799E-3</c:v>
                      </c:pt>
                      <c:pt idx="4838">
                        <c:v>-1.3742235767784401E-3</c:v>
                      </c:pt>
                      <c:pt idx="4839">
                        <c:v>-1.41247781668057E-3</c:v>
                      </c:pt>
                      <c:pt idx="4840">
                        <c:v>-1.49738427968603E-3</c:v>
                      </c:pt>
                      <c:pt idx="4841">
                        <c:v>-1.54355684720874E-3</c:v>
                      </c:pt>
                      <c:pt idx="4842">
                        <c:v>-1.5595753876486301E-3</c:v>
                      </c:pt>
                      <c:pt idx="4843">
                        <c:v>-1.5660436958225899E-3</c:v>
                      </c:pt>
                      <c:pt idx="4844">
                        <c:v>-1.5725120039965399E-3</c:v>
                      </c:pt>
                      <c:pt idx="4845">
                        <c:v>-1.6273603306425099E-3</c:v>
                      </c:pt>
                      <c:pt idx="4846">
                        <c:v>-1.6891215421713701E-3</c:v>
                      </c:pt>
                      <c:pt idx="4847">
                        <c:v>-1.7372749234069299E-3</c:v>
                      </c:pt>
                      <c:pt idx="4848">
                        <c:v>-1.7701253600594499E-3</c:v>
                      </c:pt>
                      <c:pt idx="4849">
                        <c:v>-1.8034684968006799E-3</c:v>
                      </c:pt>
                      <c:pt idx="4850">
                        <c:v>-1.8321941889625701E-3</c:v>
                      </c:pt>
                      <c:pt idx="4851">
                        <c:v>-1.8445600438904499E-3</c:v>
                      </c:pt>
                      <c:pt idx="4852">
                        <c:v>-1.84929690997059E-3</c:v>
                      </c:pt>
                      <c:pt idx="4853">
                        <c:v>-1.85174905608614E-3</c:v>
                      </c:pt>
                      <c:pt idx="4854">
                        <c:v>-1.8463499625069801E-3</c:v>
                      </c:pt>
                      <c:pt idx="4855">
                        <c:v>-1.82841288669463E-3</c:v>
                      </c:pt>
                      <c:pt idx="4856">
                        <c:v>-1.8052813105962501E-3</c:v>
                      </c:pt>
                      <c:pt idx="4857">
                        <c:v>-1.7906512190532301E-3</c:v>
                      </c:pt>
                      <c:pt idx="4858">
                        <c:v>-1.7772722290433E-3</c:v>
                      </c:pt>
                      <c:pt idx="4859">
                        <c:v>-1.74680982763362E-3</c:v>
                      </c:pt>
                      <c:pt idx="4860">
                        <c:v>-1.71339012550423E-3</c:v>
                      </c:pt>
                      <c:pt idx="4861">
                        <c:v>-1.6829505674951599E-3</c:v>
                      </c:pt>
                      <c:pt idx="4862">
                        <c:v>-1.64471212924873E-3</c:v>
                      </c:pt>
                      <c:pt idx="4863">
                        <c:v>-1.6057112610935701E-3</c:v>
                      </c:pt>
                      <c:pt idx="4864">
                        <c:v>-1.5709942854846299E-3</c:v>
                      </c:pt>
                      <c:pt idx="4865">
                        <c:v>-1.53210436103976E-3</c:v>
                      </c:pt>
                      <c:pt idx="4866">
                        <c:v>-1.4976246107588399E-3</c:v>
                      </c:pt>
                      <c:pt idx="4867">
                        <c:v>-1.46649188332886E-3</c:v>
                      </c:pt>
                      <c:pt idx="4868">
                        <c:v>-1.4323185274261901E-3</c:v>
                      </c:pt>
                      <c:pt idx="4869">
                        <c:v>-1.3946698888471401E-3</c:v>
                      </c:pt>
                      <c:pt idx="4870">
                        <c:v>-1.3494783997491399E-3</c:v>
                      </c:pt>
                      <c:pt idx="4871">
                        <c:v>-1.30793076802444E-3</c:v>
                      </c:pt>
                      <c:pt idx="4872">
                        <c:v>-1.2653650670386601E-3</c:v>
                      </c:pt>
                      <c:pt idx="4873">
                        <c:v>-1.2274277089467801E-3</c:v>
                      </c:pt>
                      <c:pt idx="4874">
                        <c:v>-1.2013333870535001E-3</c:v>
                      </c:pt>
                      <c:pt idx="4875">
                        <c:v>-1.1732833196444999E-3</c:v>
                      </c:pt>
                      <c:pt idx="4876">
                        <c:v>-1.1877567829692501E-3</c:v>
                      </c:pt>
                      <c:pt idx="4877">
                        <c:v>-1.20223024629401E-3</c:v>
                      </c:pt>
                      <c:pt idx="4878">
                        <c:v>-1.2494547631300001E-3</c:v>
                      </c:pt>
                      <c:pt idx="4879">
                        <c:v>-1.39899086142038E-3</c:v>
                      </c:pt>
                      <c:pt idx="4880">
                        <c:v>-1.5271024221603299E-3</c:v>
                      </c:pt>
                      <c:pt idx="4881">
                        <c:v>-1.63384345663606E-3</c:v>
                      </c:pt>
                      <c:pt idx="4882">
                        <c:v>-1.7215988814238299E-3</c:v>
                      </c:pt>
                      <c:pt idx="4883">
                        <c:v>-1.76287059491399E-3</c:v>
                      </c:pt>
                      <c:pt idx="4884">
                        <c:v>-1.7812057210913599E-3</c:v>
                      </c:pt>
                      <c:pt idx="4885">
                        <c:v>-1.7995408472687201E-3</c:v>
                      </c:pt>
                      <c:pt idx="4886">
                        <c:v>-1.85882887357867E-3</c:v>
                      </c:pt>
                      <c:pt idx="4887">
                        <c:v>-1.89142890526576E-3</c:v>
                      </c:pt>
                      <c:pt idx="4888">
                        <c:v>-1.9290706464774299E-3</c:v>
                      </c:pt>
                      <c:pt idx="4889">
                        <c:v>-1.9660857501734002E-3</c:v>
                      </c:pt>
                      <c:pt idx="4890">
                        <c:v>-1.9719196394769002E-3</c:v>
                      </c:pt>
                      <c:pt idx="4891">
                        <c:v>-1.9336218234955399E-3</c:v>
                      </c:pt>
                      <c:pt idx="4892">
                        <c:v>-1.8772620930492499E-3</c:v>
                      </c:pt>
                      <c:pt idx="4893">
                        <c:v>-1.82239065757054E-3</c:v>
                      </c:pt>
                      <c:pt idx="4894">
                        <c:v>-1.77640787084051E-3</c:v>
                      </c:pt>
                      <c:pt idx="4895">
                        <c:v>-1.7475266797365701E-3</c:v>
                      </c:pt>
                      <c:pt idx="4896">
                        <c:v>-1.7297495347048399E-3</c:v>
                      </c:pt>
                      <c:pt idx="4897">
                        <c:v>-1.7146594493844E-3</c:v>
                      </c:pt>
                      <c:pt idx="4898">
                        <c:v>-1.69899648634826E-3</c:v>
                      </c:pt>
                      <c:pt idx="4899">
                        <c:v>-1.6869836859223499E-3</c:v>
                      </c:pt>
                      <c:pt idx="4900">
                        <c:v>-1.6744925710468601E-3</c:v>
                      </c:pt>
                      <c:pt idx="4901">
                        <c:v>-1.66195188224627E-3</c:v>
                      </c:pt>
                      <c:pt idx="4902">
                        <c:v>-1.65126646994672E-3</c:v>
                      </c:pt>
                      <c:pt idx="4903">
                        <c:v>-1.63837010262146E-3</c:v>
                      </c:pt>
                      <c:pt idx="4904">
                        <c:v>-1.62822025246249E-3</c:v>
                      </c:pt>
                      <c:pt idx="4905">
                        <c:v>-1.6303134508861999E-3</c:v>
                      </c:pt>
                      <c:pt idx="4906">
                        <c:v>-1.63358704807136E-3</c:v>
                      </c:pt>
                      <c:pt idx="4907">
                        <c:v>-1.6368606452565001E-3</c:v>
                      </c:pt>
                      <c:pt idx="4908">
                        <c:v>-1.6386024711522E-3</c:v>
                      </c:pt>
                      <c:pt idx="4909">
                        <c:v>-1.63527461761016E-3</c:v>
                      </c:pt>
                      <c:pt idx="4910">
                        <c:v>-1.63578397919502E-3</c:v>
                      </c:pt>
                      <c:pt idx="4911">
                        <c:v>-1.6318027390038901E-3</c:v>
                      </c:pt>
                      <c:pt idx="4912">
                        <c:v>-1.63219031821162E-3</c:v>
                      </c:pt>
                      <c:pt idx="4913">
                        <c:v>-1.62319844954454E-3</c:v>
                      </c:pt>
                      <c:pt idx="4914">
                        <c:v>-1.6009263615778199E-3</c:v>
                      </c:pt>
                      <c:pt idx="4915">
                        <c:v>-1.5803847082616199E-3</c:v>
                      </c:pt>
                      <c:pt idx="4916">
                        <c:v>-1.55458273302978E-3</c:v>
                      </c:pt>
                      <c:pt idx="4917">
                        <c:v>-1.56554776877178E-3</c:v>
                      </c:pt>
                      <c:pt idx="4918">
                        <c:v>-1.57651280451379E-3</c:v>
                      </c:pt>
                      <c:pt idx="4919">
                        <c:v>-1.61484158954926E-3</c:v>
                      </c:pt>
                      <c:pt idx="4920">
                        <c:v>-1.7075488037986801E-3</c:v>
                      </c:pt>
                      <c:pt idx="4921">
                        <c:v>-1.78190817265273E-3</c:v>
                      </c:pt>
                      <c:pt idx="4922">
                        <c:v>-1.8263013521722499E-3</c:v>
                      </c:pt>
                      <c:pt idx="4923">
                        <c:v>-1.8299524877155801E-3</c:v>
                      </c:pt>
                      <c:pt idx="4924">
                        <c:v>-1.8458757911738999E-3</c:v>
                      </c:pt>
                      <c:pt idx="4925">
                        <c:v>-1.9133274321553599E-3</c:v>
                      </c:pt>
                      <c:pt idx="4926">
                        <c:v>-2.0101269087136101E-3</c:v>
                      </c:pt>
                      <c:pt idx="4927">
                        <c:v>-2.1004777183838202E-3</c:v>
                      </c:pt>
                      <c:pt idx="4928">
                        <c:v>-2.1557056242902501E-3</c:v>
                      </c:pt>
                      <c:pt idx="4929">
                        <c:v>-2.1974928812987099E-3</c:v>
                      </c:pt>
                      <c:pt idx="4930">
                        <c:v>-2.2307548199782699E-3</c:v>
                      </c:pt>
                      <c:pt idx="4931">
                        <c:v>-2.2450991934605201E-3</c:v>
                      </c:pt>
                      <c:pt idx="4932">
                        <c:v>-2.2566910460649001E-3</c:v>
                      </c:pt>
                      <c:pt idx="4933">
                        <c:v>-2.2496089153529399E-3</c:v>
                      </c:pt>
                      <c:pt idx="4934">
                        <c:v>-2.2229436078237599E-3</c:v>
                      </c:pt>
                      <c:pt idx="4935">
                        <c:v>-2.1973382439896098E-3</c:v>
                      </c:pt>
                      <c:pt idx="4936">
                        <c:v>-2.1612001682876801E-3</c:v>
                      </c:pt>
                      <c:pt idx="4937">
                        <c:v>-2.13098028660529E-3</c:v>
                      </c:pt>
                      <c:pt idx="4938">
                        <c:v>-2.1109994598679902E-3</c:v>
                      </c:pt>
                      <c:pt idx="4939">
                        <c:v>-2.0645723266873401E-3</c:v>
                      </c:pt>
                      <c:pt idx="4940">
                        <c:v>-2.0183671679358198E-3</c:v>
                      </c:pt>
                      <c:pt idx="4941">
                        <c:v>-1.9754919580752201E-3</c:v>
                      </c:pt>
                      <c:pt idx="4942">
                        <c:v>-1.92132756192227E-3</c:v>
                      </c:pt>
                      <c:pt idx="4943">
                        <c:v>-1.87052188208649E-3</c:v>
                      </c:pt>
                      <c:pt idx="4944">
                        <c:v>-1.81985348335531E-3</c:v>
                      </c:pt>
                      <c:pt idx="4945">
                        <c:v>-1.77726253505314E-3</c:v>
                      </c:pt>
                      <c:pt idx="4946">
                        <c:v>-1.74034152994795E-3</c:v>
                      </c:pt>
                      <c:pt idx="4947">
                        <c:v>-1.6965762845482901E-3</c:v>
                      </c:pt>
                      <c:pt idx="4948">
                        <c:v>-1.6514444315360601E-3</c:v>
                      </c:pt>
                      <c:pt idx="4949">
                        <c:v>-1.6158260564078299E-3</c:v>
                      </c:pt>
                      <c:pt idx="4950">
                        <c:v>-1.57577222616645E-3</c:v>
                      </c:pt>
                      <c:pt idx="4951">
                        <c:v>-1.53447075385412E-3</c:v>
                      </c:pt>
                      <c:pt idx="4952">
                        <c:v>-1.50884910015185E-3</c:v>
                      </c:pt>
                      <c:pt idx="4953">
                        <c:v>-1.4890462049452699E-3</c:v>
                      </c:pt>
                      <c:pt idx="4954">
                        <c:v>-1.4590533482338999E-3</c:v>
                      </c:pt>
                      <c:pt idx="4955">
                        <c:v>-1.4210955815383401E-3</c:v>
                      </c:pt>
                      <c:pt idx="4956">
                        <c:v>-1.42100625260857E-3</c:v>
                      </c:pt>
                      <c:pt idx="4957">
                        <c:v>-1.44323874949339E-3</c:v>
                      </c:pt>
                      <c:pt idx="4958">
                        <c:v>-1.46547124637822E-3</c:v>
                      </c:pt>
                      <c:pt idx="4959">
                        <c:v>-1.6200842588704599E-3</c:v>
                      </c:pt>
                      <c:pt idx="4960">
                        <c:v>-1.7948012338186499E-3</c:v>
                      </c:pt>
                      <c:pt idx="4961">
                        <c:v>-1.9277436852709799E-3</c:v>
                      </c:pt>
                      <c:pt idx="4962">
                        <c:v>-2.01914043114498E-3</c:v>
                      </c:pt>
                      <c:pt idx="4963">
                        <c:v>-2.0835853637908301E-3</c:v>
                      </c:pt>
                      <c:pt idx="4964">
                        <c:v>-2.0830875512726698E-3</c:v>
                      </c:pt>
                      <c:pt idx="4965">
                        <c:v>-2.0855591056262099E-3</c:v>
                      </c:pt>
                      <c:pt idx="4966">
                        <c:v>-2.1215178384880302E-3</c:v>
                      </c:pt>
                      <c:pt idx="4967">
                        <c:v>-2.15747657134986E-3</c:v>
                      </c:pt>
                      <c:pt idx="4968">
                        <c:v>-2.2284853462512101E-3</c:v>
                      </c:pt>
                      <c:pt idx="4969">
                        <c:v>-2.27182701782408E-3</c:v>
                      </c:pt>
                      <c:pt idx="4970">
                        <c:v>-2.31114258032016E-3</c:v>
                      </c:pt>
                      <c:pt idx="4971">
                        <c:v>-2.31425061465977E-3</c:v>
                      </c:pt>
                      <c:pt idx="4972">
                        <c:v>-2.2702880797632898E-3</c:v>
                      </c:pt>
                      <c:pt idx="4973">
                        <c:v>-2.2192352784229799E-3</c:v>
                      </c:pt>
                      <c:pt idx="4974">
                        <c:v>-2.1965643722876601E-3</c:v>
                      </c:pt>
                      <c:pt idx="4975">
                        <c:v>-2.1834946561834398E-3</c:v>
                      </c:pt>
                      <c:pt idx="4976">
                        <c:v>-2.1714049038145402E-3</c:v>
                      </c:pt>
                      <c:pt idx="4977">
                        <c:v>-2.1645303089907202E-3</c:v>
                      </c:pt>
                      <c:pt idx="4978">
                        <c:v>-2.1596506499723502E-3</c:v>
                      </c:pt>
                      <c:pt idx="4979">
                        <c:v>-2.1568319306840699E-3</c:v>
                      </c:pt>
                      <c:pt idx="4980">
                        <c:v>-2.1447613663213498E-3</c:v>
                      </c:pt>
                      <c:pt idx="4981">
                        <c:v>-2.1354865781660101E-3</c:v>
                      </c:pt>
                      <c:pt idx="4982">
                        <c:v>-2.1311494900228302E-3</c:v>
                      </c:pt>
                      <c:pt idx="4983">
                        <c:v>-2.1154254948285698E-3</c:v>
                      </c:pt>
                      <c:pt idx="4984">
                        <c:v>-2.1105555838937902E-3</c:v>
                      </c:pt>
                      <c:pt idx="4985">
                        <c:v>-2.1056856729590101E-3</c:v>
                      </c:pt>
                      <c:pt idx="4986">
                        <c:v>-2.1036153970714301E-3</c:v>
                      </c:pt>
                      <c:pt idx="4987">
                        <c:v>-2.0970509796320999E-3</c:v>
                      </c:pt>
                      <c:pt idx="4988">
                        <c:v>-2.0993818437606299E-3</c:v>
                      </c:pt>
                      <c:pt idx="4989">
                        <c:v>-2.0985808098415298E-3</c:v>
                      </c:pt>
                      <c:pt idx="4990">
                        <c:v>-2.0949616137224802E-3</c:v>
                      </c:pt>
                      <c:pt idx="4991">
                        <c:v>-2.0868685691282801E-3</c:v>
                      </c:pt>
                      <c:pt idx="4992">
                        <c:v>-2.0757884239104799E-3</c:v>
                      </c:pt>
                      <c:pt idx="4993">
                        <c:v>-2.0663419922522402E-3</c:v>
                      </c:pt>
                      <c:pt idx="4994">
                        <c:v>-2.0506446570689699E-3</c:v>
                      </c:pt>
                      <c:pt idx="4995">
                        <c:v>-2.0315323880015302E-3</c:v>
                      </c:pt>
                      <c:pt idx="4996">
                        <c:v>-1.9977830177347498E-3</c:v>
                      </c:pt>
                      <c:pt idx="4997">
                        <c:v>-1.97026058031353E-3</c:v>
                      </c:pt>
                      <c:pt idx="4998">
                        <c:v>-1.9656273308302501E-3</c:v>
                      </c:pt>
                      <c:pt idx="4999">
                        <c:v>-2.00947733156953E-3</c:v>
                      </c:pt>
                      <c:pt idx="5000">
                        <c:v>-2.0533273323088E-3</c:v>
                      </c:pt>
                      <c:pt idx="5001">
                        <c:v>-2.1247414872268399E-3</c:v>
                      </c:pt>
                      <c:pt idx="5002">
                        <c:v>-2.1540734570045499E-3</c:v>
                      </c:pt>
                      <c:pt idx="5003">
                        <c:v>-2.1560927619248601E-3</c:v>
                      </c:pt>
                      <c:pt idx="5004">
                        <c:v>-2.16388553780795E-3</c:v>
                      </c:pt>
                      <c:pt idx="5005">
                        <c:v>-2.17167831369104E-3</c:v>
                      </c:pt>
                      <c:pt idx="5006">
                        <c:v>-2.2476446153405901E-3</c:v>
                      </c:pt>
                      <c:pt idx="5007">
                        <c:v>-2.3230535705729199E-3</c:v>
                      </c:pt>
                      <c:pt idx="5008">
                        <c:v>-2.3721302774953098E-3</c:v>
                      </c:pt>
                      <c:pt idx="5009">
                        <c:v>-2.3954045162680199E-3</c:v>
                      </c:pt>
                      <c:pt idx="5010">
                        <c:v>-2.4276690975497399E-3</c:v>
                      </c:pt>
                      <c:pt idx="5011">
                        <c:v>-2.45123788963022E-3</c:v>
                      </c:pt>
                      <c:pt idx="5012">
                        <c:v>-2.4478154705569002E-3</c:v>
                      </c:pt>
                      <c:pt idx="5013">
                        <c:v>-2.4440234870448498E-3</c:v>
                      </c:pt>
                      <c:pt idx="5014">
                        <c:v>-2.4378650211540499E-3</c:v>
                      </c:pt>
                      <c:pt idx="5015">
                        <c:v>-2.4201334117297502E-3</c:v>
                      </c:pt>
                      <c:pt idx="5016">
                        <c:v>-2.3951256335180099E-3</c:v>
                      </c:pt>
                      <c:pt idx="5017">
                        <c:v>-2.3649305517668899E-3</c:v>
                      </c:pt>
                      <c:pt idx="5018">
                        <c:v>-2.3284388360084E-3</c:v>
                      </c:pt>
                      <c:pt idx="5019">
                        <c:v>-2.2867727561060001E-3</c:v>
                      </c:pt>
                      <c:pt idx="5020">
                        <c:v>-2.2429601248438401E-3</c:v>
                      </c:pt>
                      <c:pt idx="5021">
                        <c:v>-2.19657890741387E-3</c:v>
                      </c:pt>
                      <c:pt idx="5022">
                        <c:v>-2.1469832621887502E-3</c:v>
                      </c:pt>
                      <c:pt idx="5023">
                        <c:v>-2.0967755642675801E-3</c:v>
                      </c:pt>
                      <c:pt idx="5024">
                        <c:v>-2.0473083232391601E-3</c:v>
                      </c:pt>
                      <c:pt idx="5025">
                        <c:v>-1.9953270736145301E-3</c:v>
                      </c:pt>
                      <c:pt idx="5026">
                        <c:v>-1.94873214607272E-3</c:v>
                      </c:pt>
                      <c:pt idx="5027">
                        <c:v>-1.9016625787735501E-3</c:v>
                      </c:pt>
                      <c:pt idx="5028">
                        <c:v>-1.8476192827491199E-3</c:v>
                      </c:pt>
                      <c:pt idx="5029">
                        <c:v>-1.7873068718119399E-3</c:v>
                      </c:pt>
                      <c:pt idx="5030">
                        <c:v>-1.7293481273813901E-3</c:v>
                      </c:pt>
                      <c:pt idx="5031">
                        <c:v>-1.68025144597012E-3</c:v>
                      </c:pt>
                      <c:pt idx="5032">
                        <c:v>-1.6336598347833401E-3</c:v>
                      </c:pt>
                      <c:pt idx="5033">
                        <c:v>-1.58665767925898E-3</c:v>
                      </c:pt>
                      <c:pt idx="5034">
                        <c:v>-1.5396623928068799E-3</c:v>
                      </c:pt>
                      <c:pt idx="5035">
                        <c:v>-1.4919761640655299E-3</c:v>
                      </c:pt>
                      <c:pt idx="5036">
                        <c:v>-1.4631273195533599E-3</c:v>
                      </c:pt>
                      <c:pt idx="5037">
                        <c:v>-1.4506188877582301E-3</c:v>
                      </c:pt>
                      <c:pt idx="5038">
                        <c:v>-1.5184077535770901E-3</c:v>
                      </c:pt>
                      <c:pt idx="5039">
                        <c:v>-1.5861966193959499E-3</c:v>
                      </c:pt>
                      <c:pt idx="5040">
                        <c:v>-1.7420340120034099E-3</c:v>
                      </c:pt>
                      <c:pt idx="5041">
                        <c:v>-1.8685166315184399E-3</c:v>
                      </c:pt>
                      <c:pt idx="5042">
                        <c:v>-1.9684946104876E-3</c:v>
                      </c:pt>
                      <c:pt idx="5043">
                        <c:v>-2.0432087426539799E-3</c:v>
                      </c:pt>
                      <c:pt idx="5044">
                        <c:v>-2.0631325916285899E-3</c:v>
                      </c:pt>
                      <c:pt idx="5045">
                        <c:v>-2.0737862224768002E-3</c:v>
                      </c:pt>
                      <c:pt idx="5046">
                        <c:v>-2.08443985332503E-3</c:v>
                      </c:pt>
                      <c:pt idx="5047">
                        <c:v>-2.1593393143611401E-3</c:v>
                      </c:pt>
                      <c:pt idx="5048">
                        <c:v>-2.2265750497120701E-3</c:v>
                      </c:pt>
                      <c:pt idx="5049">
                        <c:v>-2.2739387385629899E-3</c:v>
                      </c:pt>
                      <c:pt idx="5050">
                        <c:v>-2.2776530335169099E-3</c:v>
                      </c:pt>
                      <c:pt idx="5051">
                        <c:v>-2.2490022634756601E-3</c:v>
                      </c:pt>
                      <c:pt idx="5052">
                        <c:v>-2.22435519758153E-3</c:v>
                      </c:pt>
                      <c:pt idx="5053">
                        <c:v>-2.2234013495871902E-3</c:v>
                      </c:pt>
                      <c:pt idx="5054">
                        <c:v>-2.22244750159284E-3</c:v>
                      </c:pt>
                      <c:pt idx="5055">
                        <c:v>-2.2125206133109701E-3</c:v>
                      </c:pt>
                      <c:pt idx="5056">
                        <c:v>-2.1878411393659002E-3</c:v>
                      </c:pt>
                      <c:pt idx="5057">
                        <c:v>-2.1795068562612502E-3</c:v>
                      </c:pt>
                      <c:pt idx="5058">
                        <c:v>-2.17251722759681E-3</c:v>
                      </c:pt>
                      <c:pt idx="5059">
                        <c:v>-2.1610240603539199E-3</c:v>
                      </c:pt>
                      <c:pt idx="5060">
                        <c:v>-2.1527948200972501E-3</c:v>
                      </c:pt>
                      <c:pt idx="5061">
                        <c:v>-2.1416896275520099E-3</c:v>
                      </c:pt>
                      <c:pt idx="5062">
                        <c:v>-2.1261809394261398E-3</c:v>
                      </c:pt>
                      <c:pt idx="5063">
                        <c:v>-2.09891653771238E-3</c:v>
                      </c:pt>
                      <c:pt idx="5064">
                        <c:v>-2.0731376175647099E-3</c:v>
                      </c:pt>
                      <c:pt idx="5065">
                        <c:v>-2.0658619589061498E-3</c:v>
                      </c:pt>
                      <c:pt idx="5066">
                        <c:v>-2.0677677872700702E-3</c:v>
                      </c:pt>
                      <c:pt idx="5067">
                        <c:v>-2.05810676867947E-3</c:v>
                      </c:pt>
                      <c:pt idx="5068">
                        <c:v>-2.0429372854952198E-3</c:v>
                      </c:pt>
                      <c:pt idx="5069">
                        <c:v>-2.0359903896465001E-3</c:v>
                      </c:pt>
                      <c:pt idx="5070">
                        <c:v>-2.02823448573767E-3</c:v>
                      </c:pt>
                      <c:pt idx="5071">
                        <c:v>-2.0144788332873398E-3</c:v>
                      </c:pt>
                      <c:pt idx="5072">
                        <c:v>-2.0062254578431301E-3</c:v>
                      </c:pt>
                      <c:pt idx="5073">
                        <c:v>-1.9898011336548899E-3</c:v>
                      </c:pt>
                      <c:pt idx="5074">
                        <c:v>-1.96076981825313E-3</c:v>
                      </c:pt>
                      <c:pt idx="5075">
                        <c:v>-1.9348317717222899E-3</c:v>
                      </c:pt>
                      <c:pt idx="5076">
                        <c:v>-1.8974605533834401E-3</c:v>
                      </c:pt>
                      <c:pt idx="5077">
                        <c:v>-1.86584730312331E-3</c:v>
                      </c:pt>
                      <c:pt idx="5078">
                        <c:v>-1.85309542744836E-3</c:v>
                      </c:pt>
                      <c:pt idx="5079">
                        <c:v>-1.89673835161693E-3</c:v>
                      </c:pt>
                      <c:pt idx="5080">
                        <c:v>-1.9403812757855E-3</c:v>
                      </c:pt>
                      <c:pt idx="5081">
                        <c:v>-2.0308353065480499E-3</c:v>
                      </c:pt>
                      <c:pt idx="5082">
                        <c:v>-2.0790210937734598E-3</c:v>
                      </c:pt>
                      <c:pt idx="5083">
                        <c:v>-2.0833618616698502E-3</c:v>
                      </c:pt>
                      <c:pt idx="5084">
                        <c:v>-2.0971770081905702E-3</c:v>
                      </c:pt>
                      <c:pt idx="5085">
                        <c:v>-2.1109921547112901E-3</c:v>
                      </c:pt>
                      <c:pt idx="5086">
                        <c:v>-2.1860427826134502E-3</c:v>
                      </c:pt>
                      <c:pt idx="5087">
                        <c:v>-2.2575282354949399E-3</c:v>
                      </c:pt>
                      <c:pt idx="5088">
                        <c:v>-2.3220541128415998E-3</c:v>
                      </c:pt>
                      <c:pt idx="5089">
                        <c:v>-2.3662714514958499E-3</c:v>
                      </c:pt>
                      <c:pt idx="5090">
                        <c:v>-2.3945910480137099E-3</c:v>
                      </c:pt>
                      <c:pt idx="5091">
                        <c:v>-2.4065353765610098E-3</c:v>
                      </c:pt>
                      <c:pt idx="5092">
                        <c:v>-2.4115456299105302E-3</c:v>
                      </c:pt>
                      <c:pt idx="5093">
                        <c:v>-2.41083214826468E-3</c:v>
                      </c:pt>
                      <c:pt idx="5094">
                        <c:v>-2.4018834215837098E-3</c:v>
                      </c:pt>
                      <c:pt idx="5095">
                        <c:v>-2.3777837966245099E-3</c:v>
                      </c:pt>
                      <c:pt idx="5096">
                        <c:v>-2.3485054328003401E-3</c:v>
                      </c:pt>
                      <c:pt idx="5097">
                        <c:v>-2.3182123751388502E-3</c:v>
                      </c:pt>
                      <c:pt idx="5098">
                        <c:v>-2.28751190732798E-3</c:v>
                      </c:pt>
                      <c:pt idx="5099">
                        <c:v>-2.2493696429419698E-3</c:v>
                      </c:pt>
                      <c:pt idx="5100">
                        <c:v>-2.2018069242260899E-3</c:v>
                      </c:pt>
                      <c:pt idx="5101">
                        <c:v>-2.17186559366237E-3</c:v>
                      </c:pt>
                      <c:pt idx="5102">
                        <c:v>-2.1286137531602699E-3</c:v>
                      </c:pt>
                      <c:pt idx="5103">
                        <c:v>-2.0735776288690502E-3</c:v>
                      </c:pt>
                      <c:pt idx="5104">
                        <c:v>-2.0342106237525902E-3</c:v>
                      </c:pt>
                      <c:pt idx="5105">
                        <c:v>-1.9943863273919598E-3</c:v>
                      </c:pt>
                      <c:pt idx="5106">
                        <c:v>-1.9501243402521599E-3</c:v>
                      </c:pt>
                      <c:pt idx="5107">
                        <c:v>-1.9136302926558301E-3</c:v>
                      </c:pt>
                      <c:pt idx="5108">
                        <c:v>-1.8711431242964601E-3</c:v>
                      </c:pt>
                      <c:pt idx="5109">
                        <c:v>-1.8231395395596601E-3</c:v>
                      </c:pt>
                      <c:pt idx="5110">
                        <c:v>-1.7824127730455099E-3</c:v>
                      </c:pt>
                      <c:pt idx="5111">
                        <c:v>-1.73731673443991E-3</c:v>
                      </c:pt>
                      <c:pt idx="5112">
                        <c:v>-1.70641067771776E-3</c:v>
                      </c:pt>
                      <c:pt idx="5113">
                        <c:v>-1.6762071378946799E-3</c:v>
                      </c:pt>
                      <c:pt idx="5114">
                        <c:v>-1.63605684786958E-3</c:v>
                      </c:pt>
                      <c:pt idx="5115">
                        <c:v>-1.6059455581848301E-3</c:v>
                      </c:pt>
                      <c:pt idx="5116">
                        <c:v>-1.56040050198455E-3</c:v>
                      </c:pt>
                      <c:pt idx="5117">
                        <c:v>-1.5871244464115699E-3</c:v>
                      </c:pt>
                      <c:pt idx="5118">
                        <c:v>-1.61384839083859E-3</c:v>
                      </c:pt>
                      <c:pt idx="5119">
                        <c:v>-1.67727343520015E-3</c:v>
                      </c:pt>
                      <c:pt idx="5120">
                        <c:v>-1.83947488309514E-3</c:v>
                      </c:pt>
                      <c:pt idx="5121">
                        <c:v>-1.9780964943799102E-3</c:v>
                      </c:pt>
                      <c:pt idx="5122">
                        <c:v>-2.0940437906272801E-3</c:v>
                      </c:pt>
                      <c:pt idx="5123">
                        <c:v>-2.1786861931912902E-3</c:v>
                      </c:pt>
                      <c:pt idx="5124">
                        <c:v>-2.2151273064483102E-3</c:v>
                      </c:pt>
                      <c:pt idx="5125">
                        <c:v>-2.22711234171015E-3</c:v>
                      </c:pt>
                      <c:pt idx="5126">
                        <c:v>-2.2390973769719799E-3</c:v>
                      </c:pt>
                      <c:pt idx="5127">
                        <c:v>-2.3136394991593902E-3</c:v>
                      </c:pt>
                      <c:pt idx="5128">
                        <c:v>-2.38398095977906E-3</c:v>
                      </c:pt>
                      <c:pt idx="5129">
                        <c:v>-2.4341183664177801E-3</c:v>
                      </c:pt>
                      <c:pt idx="5130">
                        <c:v>-2.4854844710881399E-3</c:v>
                      </c:pt>
                      <c:pt idx="5131">
                        <c:v>-2.51026995847732E-3</c:v>
                      </c:pt>
                      <c:pt idx="5132">
                        <c:v>-2.4711577465809601E-3</c:v>
                      </c:pt>
                      <c:pt idx="5133">
                        <c:v>-2.42292411033388E-3</c:v>
                      </c:pt>
                      <c:pt idx="5134">
                        <c:v>-2.41106736831202E-3</c:v>
                      </c:pt>
                      <c:pt idx="5135">
                        <c:v>-2.4023511129085198E-3</c:v>
                      </c:pt>
                      <c:pt idx="5136">
                        <c:v>-2.3858925380801899E-3</c:v>
                      </c:pt>
                      <c:pt idx="5137">
                        <c:v>-2.3796925617489799E-3</c:v>
                      </c:pt>
                      <c:pt idx="5138">
                        <c:v>-2.3828054560908998E-3</c:v>
                      </c:pt>
                      <c:pt idx="5139">
                        <c:v>-2.3786198391443501E-3</c:v>
                      </c:pt>
                      <c:pt idx="5140">
                        <c:v>-2.3783689051224801E-3</c:v>
                      </c:pt>
                      <c:pt idx="5141">
                        <c:v>-2.3713659916392601E-3</c:v>
                      </c:pt>
                      <c:pt idx="5142">
                        <c:v>-2.3554143057285498E-3</c:v>
                      </c:pt>
                      <c:pt idx="5143">
                        <c:v>-2.3513792462845598E-3</c:v>
                      </c:pt>
                      <c:pt idx="5144">
                        <c:v>-2.3519977302693998E-3</c:v>
                      </c:pt>
                      <c:pt idx="5145">
                        <c:v>-2.3526162142542498E-3</c:v>
                      </c:pt>
                      <c:pt idx="5146">
                        <c:v>-2.34962705272146E-3</c:v>
                      </c:pt>
                      <c:pt idx="5147">
                        <c:v>-2.3456963563839601E-3</c:v>
                      </c:pt>
                      <c:pt idx="5148">
                        <c:v>-2.34868989231578E-3</c:v>
                      </c:pt>
                      <c:pt idx="5149">
                        <c:v>-2.3503771928348799E-3</c:v>
                      </c:pt>
                      <c:pt idx="5150">
                        <c:v>-2.3522366900142898E-3</c:v>
                      </c:pt>
                      <c:pt idx="5151">
                        <c:v>-2.3565246111770998E-3</c:v>
                      </c:pt>
                      <c:pt idx="5152">
                        <c:v>-2.3608125323398999E-3</c:v>
                      </c:pt>
                      <c:pt idx="5153">
                        <c:v>-2.3539478532738E-3</c:v>
                      </c:pt>
                      <c:pt idx="5154">
                        <c:v>-2.3375230303528199E-3</c:v>
                      </c:pt>
                      <c:pt idx="5155">
                        <c:v>-2.3162647442602799E-3</c:v>
                      </c:pt>
                      <c:pt idx="5156">
                        <c:v>-2.3024444364908199E-3</c:v>
                      </c:pt>
                      <c:pt idx="5157">
                        <c:v>-2.2619565292925402E-3</c:v>
                      </c:pt>
                      <c:pt idx="5158">
                        <c:v>-2.2726886143326799E-3</c:v>
                      </c:pt>
                      <c:pt idx="5159">
                        <c:v>-2.2834206993728201E-3</c:v>
                      </c:pt>
                      <c:pt idx="5160">
                        <c:v>-2.3207209546332098E-3</c:v>
                      </c:pt>
                      <c:pt idx="5161">
                        <c:v>-2.4144220962902599E-3</c:v>
                      </c:pt>
                      <c:pt idx="5162">
                        <c:v>-2.48681781392192E-3</c:v>
                      </c:pt>
                      <c:pt idx="5163">
                        <c:v>-2.5175442197854299E-3</c:v>
                      </c:pt>
                      <c:pt idx="5164">
                        <c:v>-2.53824598622338E-3</c:v>
                      </c:pt>
                      <c:pt idx="5165">
                        <c:v>-2.5589477526613098E-3</c:v>
                      </c:pt>
                      <c:pt idx="5166">
                        <c:v>-2.59984277162149E-3</c:v>
                      </c:pt>
                      <c:pt idx="5167">
                        <c:v>-2.6863340838597801E-3</c:v>
                      </c:pt>
                      <c:pt idx="5168">
                        <c:v>-2.75909292519444E-3</c:v>
                      </c:pt>
                      <c:pt idx="5169">
                        <c:v>-2.82203966701508E-3</c:v>
                      </c:pt>
                      <c:pt idx="5170">
                        <c:v>-2.85002029850166E-3</c:v>
                      </c:pt>
                      <c:pt idx="5171">
                        <c:v>-2.8592863251894899E-3</c:v>
                      </c:pt>
                      <c:pt idx="5172">
                        <c:v>-2.8647997242991202E-3</c:v>
                      </c:pt>
                      <c:pt idx="5173">
                        <c:v>-2.8637026779171899E-3</c:v>
                      </c:pt>
                      <c:pt idx="5174">
                        <c:v>-2.8554750065225101E-3</c:v>
                      </c:pt>
                      <c:pt idx="5175">
                        <c:v>-2.8267701043318198E-3</c:v>
                      </c:pt>
                      <c:pt idx="5176">
                        <c:v>-2.7961189578101101E-3</c:v>
                      </c:pt>
                      <c:pt idx="5177">
                        <c:v>-2.7604694062978701E-3</c:v>
                      </c:pt>
                      <c:pt idx="5178">
                        <c:v>-2.7237090126048498E-3</c:v>
                      </c:pt>
                      <c:pt idx="5179">
                        <c:v>-2.69115215914694E-3</c:v>
                      </c:pt>
                      <c:pt idx="5180">
                        <c:v>-2.63919992687618E-3</c:v>
                      </c:pt>
                      <c:pt idx="5181">
                        <c:v>-2.5900532235303298E-3</c:v>
                      </c:pt>
                      <c:pt idx="5182">
                        <c:v>-2.5424888016027701E-3</c:v>
                      </c:pt>
                      <c:pt idx="5183">
                        <c:v>-2.4959920557030002E-3</c:v>
                      </c:pt>
                      <c:pt idx="5184">
                        <c:v>-2.44690956735121E-3</c:v>
                      </c:pt>
                      <c:pt idx="5185">
                        <c:v>-2.3956913599872901E-3</c:v>
                      </c:pt>
                      <c:pt idx="5186">
                        <c:v>-2.3423609760729902E-3</c:v>
                      </c:pt>
                      <c:pt idx="5187">
                        <c:v>-2.2967221975246101E-3</c:v>
                      </c:pt>
                      <c:pt idx="5188">
                        <c:v>-2.2567658826284599E-3</c:v>
                      </c:pt>
                      <c:pt idx="5189">
                        <c:v>-2.1971899523675802E-3</c:v>
                      </c:pt>
                      <c:pt idx="5190">
                        <c:v>-2.1468526822730101E-3</c:v>
                      </c:pt>
                      <c:pt idx="5191">
                        <c:v>-2.1068263368081799E-3</c:v>
                      </c:pt>
                      <c:pt idx="5192">
                        <c:v>-2.07453131961616E-3</c:v>
                      </c:pt>
                      <c:pt idx="5193">
                        <c:v>-2.0401811724838998E-3</c:v>
                      </c:pt>
                      <c:pt idx="5194">
                        <c:v>-2.01145242614086E-3</c:v>
                      </c:pt>
                      <c:pt idx="5195">
                        <c:v>-1.97665906929596E-3</c:v>
                      </c:pt>
                      <c:pt idx="5196">
                        <c:v>-1.93433156407845E-3</c:v>
                      </c:pt>
                      <c:pt idx="5197">
                        <c:v>-1.9397120421511601E-3</c:v>
                      </c:pt>
                      <c:pt idx="5198">
                        <c:v>-1.9450925202238701E-3</c:v>
                      </c:pt>
                      <c:pt idx="5199">
                        <c:v>-1.9982809447212199E-3</c:v>
                      </c:pt>
                      <c:pt idx="5200">
                        <c:v>-2.1686562167270301E-3</c:v>
                      </c:pt>
                      <c:pt idx="5201">
                        <c:v>-2.3237824710801501E-3</c:v>
                      </c:pt>
                      <c:pt idx="5202">
                        <c:v>-2.4536509431100002E-3</c:v>
                      </c:pt>
                      <c:pt idx="5203">
                        <c:v>-2.5565309773536399E-3</c:v>
                      </c:pt>
                      <c:pt idx="5204">
                        <c:v>-2.60533244193227E-3</c:v>
                      </c:pt>
                      <c:pt idx="5205">
                        <c:v>-2.6241359790310499E-3</c:v>
                      </c:pt>
                      <c:pt idx="5206">
                        <c:v>-2.6555569663111E-3</c:v>
                      </c:pt>
                      <c:pt idx="5207">
                        <c:v>-2.7266432916728599E-3</c:v>
                      </c:pt>
                      <c:pt idx="5208">
                        <c:v>-2.7985459885872701E-3</c:v>
                      </c:pt>
                      <c:pt idx="5209">
                        <c:v>-2.8582692002176598E-3</c:v>
                      </c:pt>
                      <c:pt idx="5210">
                        <c:v>-2.9052768352240098E-3</c:v>
                      </c:pt>
                      <c:pt idx="5211">
                        <c:v>-2.9279369784984198E-3</c:v>
                      </c:pt>
                      <c:pt idx="5212">
                        <c:v>-2.9247235738759699E-3</c:v>
                      </c:pt>
                      <c:pt idx="5213">
                        <c:v>-2.8882175116652299E-3</c:v>
                      </c:pt>
                      <c:pt idx="5214">
                        <c:v>-2.84428762186758E-3</c:v>
                      </c:pt>
                      <c:pt idx="5215">
                        <c:v>-2.8094669523741102E-3</c:v>
                      </c:pt>
                      <c:pt idx="5216">
                        <c:v>-2.7946209606443599E-3</c:v>
                      </c:pt>
                      <c:pt idx="5217">
                        <c:v>-2.7798893559363002E-3</c:v>
                      </c:pt>
                      <c:pt idx="5218">
                        <c:v>-2.7648105577685001E-3</c:v>
                      </c:pt>
                      <c:pt idx="5219">
                        <c:v>-2.7445944266370698E-3</c:v>
                      </c:pt>
                      <c:pt idx="5220">
                        <c:v>-2.7302658609928E-3</c:v>
                      </c:pt>
                      <c:pt idx="5221">
                        <c:v>-2.7197446470071801E-3</c:v>
                      </c:pt>
                      <c:pt idx="5222">
                        <c:v>-2.6945294313400199E-3</c:v>
                      </c:pt>
                      <c:pt idx="5223">
                        <c:v>-2.6717146443457E-3</c:v>
                      </c:pt>
                      <c:pt idx="5224">
                        <c:v>-2.6507272667929799E-3</c:v>
                      </c:pt>
                      <c:pt idx="5225">
                        <c:v>-2.6239497602468698E-3</c:v>
                      </c:pt>
                      <c:pt idx="5226">
                        <c:v>-2.6074414936386701E-3</c:v>
                      </c:pt>
                      <c:pt idx="5227">
                        <c:v>-2.5979598843810102E-3</c:v>
                      </c:pt>
                      <c:pt idx="5228">
                        <c:v>-2.5930832887359999E-3</c:v>
                      </c:pt>
                      <c:pt idx="5229">
                        <c:v>-2.59432284595401E-3</c:v>
                      </c:pt>
                      <c:pt idx="5230">
                        <c:v>-2.58691942851807E-3</c:v>
                      </c:pt>
                      <c:pt idx="5231">
                        <c:v>-2.5749758177069102E-3</c:v>
                      </c:pt>
                      <c:pt idx="5232">
                        <c:v>-2.5605517415343598E-3</c:v>
                      </c:pt>
                      <c:pt idx="5233">
                        <c:v>-2.5493338312079302E-3</c:v>
                      </c:pt>
                      <c:pt idx="5234">
                        <c:v>-2.5392355634001702E-3</c:v>
                      </c:pt>
                      <c:pt idx="5235">
                        <c:v>-2.51566250323338E-3</c:v>
                      </c:pt>
                      <c:pt idx="5236">
                        <c:v>-2.4873152756858499E-3</c:v>
                      </c:pt>
                      <c:pt idx="5237">
                        <c:v>-2.4529728118094199E-3</c:v>
                      </c:pt>
                      <c:pt idx="5238">
                        <c:v>-2.4566020046109202E-3</c:v>
                      </c:pt>
                      <c:pt idx="5239">
                        <c:v>-2.4602311974124299E-3</c:v>
                      </c:pt>
                      <c:pt idx="5240">
                        <c:v>-2.4898449927872601E-3</c:v>
                      </c:pt>
                      <c:pt idx="5241">
                        <c:v>-2.59519737077557E-3</c:v>
                      </c:pt>
                      <c:pt idx="5242">
                        <c:v>-2.6763499281180999E-3</c:v>
                      </c:pt>
                      <c:pt idx="5243">
                        <c:v>-2.7211042284485099E-3</c:v>
                      </c:pt>
                      <c:pt idx="5244">
                        <c:v>-2.73393454082969E-3</c:v>
                      </c:pt>
                      <c:pt idx="5245">
                        <c:v>-2.7467648532108701E-3</c:v>
                      </c:pt>
                      <c:pt idx="5246">
                        <c:v>-2.7732875851213699E-3</c:v>
                      </c:pt>
                      <c:pt idx="5247">
                        <c:v>-2.8597885169689701E-3</c:v>
                      </c:pt>
                      <c:pt idx="5248">
                        <c:v>-2.92889947134926E-3</c:v>
                      </c:pt>
                      <c:pt idx="5249">
                        <c:v>-2.9867895738096301E-3</c:v>
                      </c:pt>
                      <c:pt idx="5250">
                        <c:v>-3.03054562254581E-3</c:v>
                      </c:pt>
                      <c:pt idx="5251">
                        <c:v>-3.05893036893356E-3</c:v>
                      </c:pt>
                      <c:pt idx="5252">
                        <c:v>-3.0695125240967E-3</c:v>
                      </c:pt>
                      <c:pt idx="5253">
                        <c:v>-3.0755034822253801E-3</c:v>
                      </c:pt>
                      <c:pt idx="5254">
                        <c:v>-3.0771581537602198E-3</c:v>
                      </c:pt>
                      <c:pt idx="5255">
                        <c:v>-3.0733262738039E-3</c:v>
                      </c:pt>
                      <c:pt idx="5256">
                        <c:v>-3.0617168308545101E-3</c:v>
                      </c:pt>
                      <c:pt idx="5257">
                        <c:v>-3.0361734675473599E-3</c:v>
                      </c:pt>
                      <c:pt idx="5258">
                        <c:v>-3.0129109382518999E-3</c:v>
                      </c:pt>
                      <c:pt idx="5259">
                        <c:v>-2.9895731965606199E-3</c:v>
                      </c:pt>
                      <c:pt idx="5260">
                        <c:v>-2.96553569854624E-3</c:v>
                      </c:pt>
                      <c:pt idx="5261">
                        <c:v>-2.9299560689585399E-3</c:v>
                      </c:pt>
                      <c:pt idx="5262">
                        <c:v>-2.8829394701231099E-3</c:v>
                      </c:pt>
                      <c:pt idx="5263">
                        <c:v>-2.8393437804074399E-3</c:v>
                      </c:pt>
                      <c:pt idx="5264">
                        <c:v>-2.79623572488325E-3</c:v>
                      </c:pt>
                      <c:pt idx="5265">
                        <c:v>-2.7468922926331299E-3</c:v>
                      </c:pt>
                      <c:pt idx="5266">
                        <c:v>-2.7044456206741598E-3</c:v>
                      </c:pt>
                      <c:pt idx="5267">
                        <c:v>-2.6789395640493502E-3</c:v>
                      </c:pt>
                      <c:pt idx="5268">
                        <c:v>-2.6364812434917901E-3</c:v>
                      </c:pt>
                      <c:pt idx="5269">
                        <c:v>-2.5963357681763198E-3</c:v>
                      </c:pt>
                      <c:pt idx="5270">
                        <c:v>-2.5614627818294601E-3</c:v>
                      </c:pt>
                      <c:pt idx="5271">
                        <c:v>-2.5176408479529598E-3</c:v>
                      </c:pt>
                      <c:pt idx="5272">
                        <c:v>-2.4765021555844102E-3</c:v>
                      </c:pt>
                      <c:pt idx="5273">
                        <c:v>-2.4419350259593099E-3</c:v>
                      </c:pt>
                      <c:pt idx="5274">
                        <c:v>-2.4137783991814302E-3</c:v>
                      </c:pt>
                      <c:pt idx="5275">
                        <c:v>-2.3819462699881601E-3</c:v>
                      </c:pt>
                      <c:pt idx="5276">
                        <c:v>-2.3431443099516699E-3</c:v>
                      </c:pt>
                      <c:pt idx="5277">
                        <c:v>-2.33719075293714E-3</c:v>
                      </c:pt>
                      <c:pt idx="5278">
                        <c:v>-2.3534302727566399E-3</c:v>
                      </c:pt>
                      <c:pt idx="5279">
                        <c:v>-2.3696697925761302E-3</c:v>
                      </c:pt>
                      <c:pt idx="5280">
                        <c:v>-2.5139685121352102E-3</c:v>
                      </c:pt>
                      <c:pt idx="5281">
                        <c:v>-2.66766538374612E-3</c:v>
                      </c:pt>
                      <c:pt idx="5282">
                        <c:v>-2.8080015983036602E-3</c:v>
                      </c:pt>
                      <c:pt idx="5283">
                        <c:v>-2.9164150023894999E-3</c:v>
                      </c:pt>
                      <c:pt idx="5284">
                        <c:v>-2.9677021259857999E-3</c:v>
                      </c:pt>
                      <c:pt idx="5285">
                        <c:v>-2.9835340967884799E-3</c:v>
                      </c:pt>
                      <c:pt idx="5286">
                        <c:v>-2.9948204365319898E-3</c:v>
                      </c:pt>
                      <c:pt idx="5287">
                        <c:v>-3.0434082766092902E-3</c:v>
                      </c:pt>
                      <c:pt idx="5288">
                        <c:v>-3.1196642668911601E-3</c:v>
                      </c:pt>
                      <c:pt idx="5289">
                        <c:v>-3.1845444170575301E-3</c:v>
                      </c:pt>
                      <c:pt idx="5290">
                        <c:v>-3.24234667834416E-3</c:v>
                      </c:pt>
                      <c:pt idx="5291">
                        <c:v>-3.2663467211087602E-3</c:v>
                      </c:pt>
                      <c:pt idx="5292">
                        <c:v>-3.24756445244944E-3</c:v>
                      </c:pt>
                      <c:pt idx="5293">
                        <c:v>-3.1985470795345698E-3</c:v>
                      </c:pt>
                      <c:pt idx="5294">
                        <c:v>-3.1517937038973102E-3</c:v>
                      </c:pt>
                      <c:pt idx="5295">
                        <c:v>-3.1351656304885798E-3</c:v>
                      </c:pt>
                      <c:pt idx="5296">
                        <c:v>-3.1221660816773498E-3</c:v>
                      </c:pt>
                      <c:pt idx="5297">
                        <c:v>-3.1053946976050098E-3</c:v>
                      </c:pt>
                      <c:pt idx="5298">
                        <c:v>-3.1069390353886698E-3</c:v>
                      </c:pt>
                      <c:pt idx="5299">
                        <c:v>-3.1027941590862302E-3</c:v>
                      </c:pt>
                      <c:pt idx="5300">
                        <c:v>-3.0916985734356001E-3</c:v>
                      </c:pt>
                      <c:pt idx="5301">
                        <c:v>-3.0841228581196698E-3</c:v>
                      </c:pt>
                      <c:pt idx="5302">
                        <c:v>-3.0821672777381101E-3</c:v>
                      </c:pt>
                      <c:pt idx="5303">
                        <c:v>-3.0756599425520201E-3</c:v>
                      </c:pt>
                      <c:pt idx="5304">
                        <c:v>-3.0631383504253198E-3</c:v>
                      </c:pt>
                      <c:pt idx="5305">
                        <c:v>-3.0535722121319301E-3</c:v>
                      </c:pt>
                      <c:pt idx="5306">
                        <c:v>-3.0511857665413201E-3</c:v>
                      </c:pt>
                      <c:pt idx="5307">
                        <c:v>-3.0522981884183501E-3</c:v>
                      </c:pt>
                      <c:pt idx="5308">
                        <c:v>-3.0507746851235799E-3</c:v>
                      </c:pt>
                      <c:pt idx="5309">
                        <c:v>-3.0519900194662902E-3</c:v>
                      </c:pt>
                      <c:pt idx="5310">
                        <c:v>-3.0532053538090001E-3</c:v>
                      </c:pt>
                      <c:pt idx="5311">
                        <c:v>-3.0561115717960001E-3</c:v>
                      </c:pt>
                      <c:pt idx="5312">
                        <c:v>-3.0590177897830101E-3</c:v>
                      </c:pt>
                      <c:pt idx="5313">
                        <c:v>-3.0501187113169299E-3</c:v>
                      </c:pt>
                      <c:pt idx="5314">
                        <c:v>-3.0370986901486299E-3</c:v>
                      </c:pt>
                      <c:pt idx="5315">
                        <c:v>-3.0230349833464901E-3</c:v>
                      </c:pt>
                      <c:pt idx="5316">
                        <c:v>-3.0058791820865701E-3</c:v>
                      </c:pt>
                      <c:pt idx="5317">
                        <c:v>-2.9890471999443101E-3</c:v>
                      </c:pt>
                      <c:pt idx="5318">
                        <c:v>-2.9754305463812998E-3</c:v>
                      </c:pt>
                      <c:pt idx="5319">
                        <c:v>-2.9838704084578799E-3</c:v>
                      </c:pt>
                      <c:pt idx="5320">
                        <c:v>-2.9923102705344501E-3</c:v>
                      </c:pt>
                      <c:pt idx="5321">
                        <c:v>-3.0902280853836602E-3</c:v>
                      </c:pt>
                      <c:pt idx="5322">
                        <c:v>-3.1758447102598702E-3</c:v>
                      </c:pt>
                      <c:pt idx="5323">
                        <c:v>-3.23126098457285E-3</c:v>
                      </c:pt>
                      <c:pt idx="5324">
                        <c:v>-3.2379165264784298E-3</c:v>
                      </c:pt>
                      <c:pt idx="5325">
                        <c:v>-3.2445720683840101E-3</c:v>
                      </c:pt>
                      <c:pt idx="5326">
                        <c:v>-3.2586853924372302E-3</c:v>
                      </c:pt>
                      <c:pt idx="5327">
                        <c:v>-3.3359919540212998E-3</c:v>
                      </c:pt>
                      <c:pt idx="5328">
                        <c:v>-3.4061497566008399E-3</c:v>
                      </c:pt>
                      <c:pt idx="5329">
                        <c:v>-3.4567765866352399E-3</c:v>
                      </c:pt>
                      <c:pt idx="5330">
                        <c:v>-3.4948439089065699E-3</c:v>
                      </c:pt>
                      <c:pt idx="5331">
                        <c:v>-3.5236726068754299E-3</c:v>
                      </c:pt>
                      <c:pt idx="5332">
                        <c:v>-3.5327137323741E-3</c:v>
                      </c:pt>
                      <c:pt idx="5333">
                        <c:v>-3.5335232081567399E-3</c:v>
                      </c:pt>
                      <c:pt idx="5334">
                        <c:v>-3.5343326839393598E-3</c:v>
                      </c:pt>
                      <c:pt idx="5335">
                        <c:v>-3.5312462061038502E-3</c:v>
                      </c:pt>
                      <c:pt idx="5336">
                        <c:v>-3.5021000971157401E-3</c:v>
                      </c:pt>
                      <c:pt idx="5337">
                        <c:v>-3.4743248791639899E-3</c:v>
                      </c:pt>
                      <c:pt idx="5338">
                        <c:v>-3.45255368963256E-3</c:v>
                      </c:pt>
                      <c:pt idx="5339">
                        <c:v>-3.42436539531067E-3</c:v>
                      </c:pt>
                      <c:pt idx="5340">
                        <c:v>-3.39332866259322E-3</c:v>
                      </c:pt>
                      <c:pt idx="5341">
                        <c:v>-3.3514354643193302E-3</c:v>
                      </c:pt>
                      <c:pt idx="5342">
                        <c:v>-3.30346974894435E-3</c:v>
                      </c:pt>
                      <c:pt idx="5343">
                        <c:v>-3.2619119593827401E-3</c:v>
                      </c:pt>
                      <c:pt idx="5344">
                        <c:v>-3.22088622384188E-3</c:v>
                      </c:pt>
                      <c:pt idx="5345">
                        <c:v>-3.1748233774899098E-3</c:v>
                      </c:pt>
                      <c:pt idx="5346">
                        <c:v>-3.1240339570082799E-3</c:v>
                      </c:pt>
                      <c:pt idx="5347">
                        <c:v>-3.07968479669755E-3</c:v>
                      </c:pt>
                      <c:pt idx="5348">
                        <c:v>-3.04282667992732E-3</c:v>
                      </c:pt>
                      <c:pt idx="5349">
                        <c:v>-2.99898454765708E-3</c:v>
                      </c:pt>
                      <c:pt idx="5350">
                        <c:v>-2.94747132204505E-3</c:v>
                      </c:pt>
                      <c:pt idx="5351">
                        <c:v>-2.8975993519735599E-3</c:v>
                      </c:pt>
                      <c:pt idx="5352">
                        <c:v>-2.8509309656650698E-3</c:v>
                      </c:pt>
                      <c:pt idx="5353">
                        <c:v>-2.8120276127916902E-3</c:v>
                      </c:pt>
                      <c:pt idx="5354">
                        <c:v>-2.7801919172152699E-3</c:v>
                      </c:pt>
                      <c:pt idx="5355">
                        <c:v>-2.74484753330395E-3</c:v>
                      </c:pt>
                      <c:pt idx="5356">
                        <c:v>-2.69707381306081E-3</c:v>
                      </c:pt>
                      <c:pt idx="5357">
                        <c:v>-2.6485532707843399E-3</c:v>
                      </c:pt>
                      <c:pt idx="5358">
                        <c:v>-2.6829631219015501E-3</c:v>
                      </c:pt>
                      <c:pt idx="5359">
                        <c:v>-2.7173729730187602E-3</c:v>
                      </c:pt>
                      <c:pt idx="5360">
                        <c:v>-2.7853531440473699E-3</c:v>
                      </c:pt>
                      <c:pt idx="5361">
                        <c:v>-2.9395953089763802E-3</c:v>
                      </c:pt>
                      <c:pt idx="5362">
                        <c:v>-3.0725994892320898E-3</c:v>
                      </c:pt>
                      <c:pt idx="5363">
                        <c:v>-3.16515722615659E-3</c:v>
                      </c:pt>
                      <c:pt idx="5364">
                        <c:v>-3.2211032584898501E-3</c:v>
                      </c:pt>
                      <c:pt idx="5365">
                        <c:v>-3.2188234515198402E-3</c:v>
                      </c:pt>
                      <c:pt idx="5366">
                        <c:v>-3.22749559634647E-3</c:v>
                      </c:pt>
                      <c:pt idx="5367">
                        <c:v>-3.2361677411731002E-3</c:v>
                      </c:pt>
                      <c:pt idx="5368">
                        <c:v>-3.25884879316491E-3</c:v>
                      </c:pt>
                      <c:pt idx="5369">
                        <c:v>-3.3155601348370499E-3</c:v>
                      </c:pt>
                      <c:pt idx="5370">
                        <c:v>-3.38115230078376E-3</c:v>
                      </c:pt>
                      <c:pt idx="5371">
                        <c:v>-3.4019671522177498E-3</c:v>
                      </c:pt>
                      <c:pt idx="5372">
                        <c:v>-3.3791952871130601E-3</c:v>
                      </c:pt>
                      <c:pt idx="5373">
                        <c:v>-3.36402686169005E-3</c:v>
                      </c:pt>
                      <c:pt idx="5374">
                        <c:v>-3.3611118594677001E-3</c:v>
                      </c:pt>
                      <c:pt idx="5375">
                        <c:v>-3.3628373213383999E-3</c:v>
                      </c:pt>
                      <c:pt idx="5376">
                        <c:v>-3.3573542607856E-3</c:v>
                      </c:pt>
                      <c:pt idx="5377">
                        <c:v>-3.3375743848399701E-3</c:v>
                      </c:pt>
                      <c:pt idx="5378">
                        <c:v>-3.3316521202156899E-3</c:v>
                      </c:pt>
                      <c:pt idx="5379">
                        <c:v>-3.3284629625213499E-3</c:v>
                      </c:pt>
                      <c:pt idx="5380">
                        <c:v>-3.3191232020397198E-3</c:v>
                      </c:pt>
                      <c:pt idx="5381">
                        <c:v>-3.3212587948590298E-3</c:v>
                      </c:pt>
                      <c:pt idx="5382">
                        <c:v>-3.3224480777698799E-3</c:v>
                      </c:pt>
                      <c:pt idx="5383">
                        <c:v>-3.32363736068073E-3</c:v>
                      </c:pt>
                      <c:pt idx="5384">
                        <c:v>-3.32048092821631E-3</c:v>
                      </c:pt>
                      <c:pt idx="5385">
                        <c:v>-3.30952241023898E-3</c:v>
                      </c:pt>
                      <c:pt idx="5386">
                        <c:v>-3.3122042024887298E-3</c:v>
                      </c:pt>
                      <c:pt idx="5387">
                        <c:v>-3.31621256711523E-3</c:v>
                      </c:pt>
                      <c:pt idx="5388">
                        <c:v>-3.3202209317417502E-3</c:v>
                      </c:pt>
                      <c:pt idx="5389">
                        <c:v>-3.3258694821791698E-3</c:v>
                      </c:pt>
                      <c:pt idx="5390">
                        <c:v>-3.3247966659824498E-3</c:v>
                      </c:pt>
                      <c:pt idx="5391">
                        <c:v>-3.32236293889298E-3</c:v>
                      </c:pt>
                      <c:pt idx="5392">
                        <c:v>-3.3217976613001102E-3</c:v>
                      </c:pt>
                      <c:pt idx="5393">
                        <c:v>-3.3156442699112301E-3</c:v>
                      </c:pt>
                      <c:pt idx="5394">
                        <c:v>-3.30163217287124E-3</c:v>
                      </c:pt>
                      <c:pt idx="5395">
                        <c:v>-3.2868631350684101E-3</c:v>
                      </c:pt>
                      <c:pt idx="5396">
                        <c:v>-3.2613572621690498E-3</c:v>
                      </c:pt>
                      <c:pt idx="5397">
                        <c:v>-3.2374366261651599E-3</c:v>
                      </c:pt>
                      <c:pt idx="5398">
                        <c:v>-3.1790791348299198E-3</c:v>
                      </c:pt>
                      <c:pt idx="5399">
                        <c:v>-3.18812624273071E-3</c:v>
                      </c:pt>
                      <c:pt idx="5400">
                        <c:v>-3.1971733506315101E-3</c:v>
                      </c:pt>
                      <c:pt idx="5401">
                        <c:v>-3.2290761276317298E-3</c:v>
                      </c:pt>
                      <c:pt idx="5402">
                        <c:v>-3.3142152978342001E-3</c:v>
                      </c:pt>
                      <c:pt idx="5403">
                        <c:v>-3.3689129812098399E-3</c:v>
                      </c:pt>
                      <c:pt idx="5404">
                        <c:v>-3.3761623071336799E-3</c:v>
                      </c:pt>
                      <c:pt idx="5405">
                        <c:v>-3.38826753102993E-3</c:v>
                      </c:pt>
                      <c:pt idx="5406">
                        <c:v>-3.4003727549261902E-3</c:v>
                      </c:pt>
                      <c:pt idx="5407">
                        <c:v>-3.4305647232592898E-3</c:v>
                      </c:pt>
                      <c:pt idx="5408">
                        <c:v>-3.5007960112920702E-3</c:v>
                      </c:pt>
                      <c:pt idx="5409">
                        <c:v>-3.5573945096358099E-3</c:v>
                      </c:pt>
                      <c:pt idx="5410">
                        <c:v>-3.59360356825459E-3</c:v>
                      </c:pt>
                      <c:pt idx="5411">
                        <c:v>-3.6161285096411801E-3</c:v>
                      </c:pt>
                      <c:pt idx="5412">
                        <c:v>-3.6381471331614298E-3</c:v>
                      </c:pt>
                      <c:pt idx="5413">
                        <c:v>-3.6478215781796399E-3</c:v>
                      </c:pt>
                      <c:pt idx="5414">
                        <c:v>-3.65686836812906E-3</c:v>
                      </c:pt>
                      <c:pt idx="5415">
                        <c:v>-3.6581119595483101E-3</c:v>
                      </c:pt>
                      <c:pt idx="5416">
                        <c:v>-3.6438263612460602E-3</c:v>
                      </c:pt>
                      <c:pt idx="5417">
                        <c:v>-3.63307905807023E-3</c:v>
                      </c:pt>
                      <c:pt idx="5418">
                        <c:v>-3.6077286681632202E-3</c:v>
                      </c:pt>
                      <c:pt idx="5419">
                        <c:v>-3.58016459004162E-3</c:v>
                      </c:pt>
                      <c:pt idx="5420">
                        <c:v>-3.5573504669359898E-3</c:v>
                      </c:pt>
                      <c:pt idx="5421">
                        <c:v>-3.5293338589848702E-3</c:v>
                      </c:pt>
                      <c:pt idx="5422">
                        <c:v>-3.5034702064159302E-3</c:v>
                      </c:pt>
                      <c:pt idx="5423">
                        <c:v>-3.4689867965603202E-3</c:v>
                      </c:pt>
                      <c:pt idx="5424">
                        <c:v>-3.4332302959962299E-3</c:v>
                      </c:pt>
                      <c:pt idx="5425">
                        <c:v>-3.4041113837444798E-3</c:v>
                      </c:pt>
                      <c:pt idx="5426">
                        <c:v>-3.3630127676904801E-3</c:v>
                      </c:pt>
                      <c:pt idx="5427">
                        <c:v>-3.3216033034311199E-3</c:v>
                      </c:pt>
                      <c:pt idx="5428">
                        <c:v>-3.2946901103538101E-3</c:v>
                      </c:pt>
                      <c:pt idx="5429">
                        <c:v>-3.26120832431227E-3</c:v>
                      </c:pt>
                      <c:pt idx="5430">
                        <c:v>-3.2223715506980999E-3</c:v>
                      </c:pt>
                      <c:pt idx="5431">
                        <c:v>-3.1863307410136001E-3</c:v>
                      </c:pt>
                      <c:pt idx="5432">
                        <c:v>-3.15559735654968E-3</c:v>
                      </c:pt>
                      <c:pt idx="5433">
                        <c:v>-3.1237247568565601E-3</c:v>
                      </c:pt>
                      <c:pt idx="5434">
                        <c:v>-3.08959697373954E-3</c:v>
                      </c:pt>
                      <c:pt idx="5435">
                        <c:v>-3.06240034887994E-3</c:v>
                      </c:pt>
                      <c:pt idx="5436">
                        <c:v>-3.0339887261151099E-3</c:v>
                      </c:pt>
                      <c:pt idx="5437">
                        <c:v>-2.9955347730695699E-3</c:v>
                      </c:pt>
                      <c:pt idx="5438">
                        <c:v>-3.0079085575214701E-3</c:v>
                      </c:pt>
                      <c:pt idx="5439">
                        <c:v>-3.0202823419733702E-3</c:v>
                      </c:pt>
                      <c:pt idx="5440">
                        <c:v>-3.0652502560474999E-3</c:v>
                      </c:pt>
                      <c:pt idx="5441">
                        <c:v>-3.2149507687145801E-3</c:v>
                      </c:pt>
                      <c:pt idx="5442">
                        <c:v>-3.3603132450105199E-3</c:v>
                      </c:pt>
                      <c:pt idx="5443">
                        <c:v>-3.45936618805883E-3</c:v>
                      </c:pt>
                      <c:pt idx="5444">
                        <c:v>-3.5281468139613898E-3</c:v>
                      </c:pt>
                      <c:pt idx="5445">
                        <c:v>-3.5609709419382701E-3</c:v>
                      </c:pt>
                      <c:pt idx="5446">
                        <c:v>-3.5671062904649199E-3</c:v>
                      </c:pt>
                      <c:pt idx="5447">
                        <c:v>-3.5985055148508899E-3</c:v>
                      </c:pt>
                      <c:pt idx="5448">
                        <c:v>-3.6484629601580901E-3</c:v>
                      </c:pt>
                      <c:pt idx="5449">
                        <c:v>-3.6910912622908202E-3</c:v>
                      </c:pt>
                      <c:pt idx="5450">
                        <c:v>-3.7308978367422301E-3</c:v>
                      </c:pt>
                      <c:pt idx="5451">
                        <c:v>-3.74514443321244E-3</c:v>
                      </c:pt>
                      <c:pt idx="5452">
                        <c:v>-3.74267308074681E-3</c:v>
                      </c:pt>
                      <c:pt idx="5453">
                        <c:v>-3.7088674300501901E-3</c:v>
                      </c:pt>
                      <c:pt idx="5454">
                        <c:v>-3.64084626054028E-3</c:v>
                      </c:pt>
                      <c:pt idx="5455">
                        <c:v>-3.5936176909750601E-3</c:v>
                      </c:pt>
                      <c:pt idx="5456">
                        <c:v>-3.5643806231195202E-3</c:v>
                      </c:pt>
                      <c:pt idx="5457">
                        <c:v>-3.5370558270640699E-3</c:v>
                      </c:pt>
                      <c:pt idx="5458">
                        <c:v>-3.52065517052366E-3</c:v>
                      </c:pt>
                      <c:pt idx="5459">
                        <c:v>-3.5009713758388798E-3</c:v>
                      </c:pt>
                      <c:pt idx="5460">
                        <c:v>-3.47834050470156E-3</c:v>
                      </c:pt>
                      <c:pt idx="5461">
                        <c:v>-3.4624476471824799E-3</c:v>
                      </c:pt>
                      <c:pt idx="5462">
                        <c:v>-3.4510961844757102E-3</c:v>
                      </c:pt>
                      <c:pt idx="5463">
                        <c:v>-3.4384016320590598E-3</c:v>
                      </c:pt>
                      <c:pt idx="5464">
                        <c:v>-3.4362849054133801E-3</c:v>
                      </c:pt>
                      <c:pt idx="5465">
                        <c:v>-3.4341681787677298E-3</c:v>
                      </c:pt>
                      <c:pt idx="5466">
                        <c:v>-3.43686659461748E-3</c:v>
                      </c:pt>
                      <c:pt idx="5467">
                        <c:v>-3.4322479297329302E-3</c:v>
                      </c:pt>
                      <c:pt idx="5468">
                        <c:v>-3.43247011222761E-3</c:v>
                      </c:pt>
                      <c:pt idx="5469">
                        <c:v>-3.4326922947222698E-3</c:v>
                      </c:pt>
                      <c:pt idx="5470">
                        <c:v>-3.4293523379641702E-3</c:v>
                      </c:pt>
                      <c:pt idx="5471">
                        <c:v>-3.4306219758303801E-3</c:v>
                      </c:pt>
                      <c:pt idx="5472">
                        <c:v>-3.4330998871322199E-3</c:v>
                      </c:pt>
                      <c:pt idx="5473">
                        <c:v>-3.4296708740484401E-3</c:v>
                      </c:pt>
                      <c:pt idx="5474">
                        <c:v>-3.41838763163523E-3</c:v>
                      </c:pt>
                      <c:pt idx="5475">
                        <c:v>-3.4085273911191702E-3</c:v>
                      </c:pt>
                      <c:pt idx="5476">
                        <c:v>-3.4066680060218101E-3</c:v>
                      </c:pt>
                      <c:pt idx="5477">
                        <c:v>-3.3912242230608601E-3</c:v>
                      </c:pt>
                      <c:pt idx="5478">
                        <c:v>-3.3489188719555301E-3</c:v>
                      </c:pt>
                      <c:pt idx="5479">
                        <c:v>-3.3579598197262701E-3</c:v>
                      </c:pt>
                      <c:pt idx="5480">
                        <c:v>-3.3670007674969902E-3</c:v>
                      </c:pt>
                      <c:pt idx="5481">
                        <c:v>-3.4023721877280899E-3</c:v>
                      </c:pt>
                      <c:pt idx="5482">
                        <c:v>-3.4967074030231699E-3</c:v>
                      </c:pt>
                      <c:pt idx="5483">
                        <c:v>-3.5639288483990598E-3</c:v>
                      </c:pt>
                      <c:pt idx="5484">
                        <c:v>-3.5843958882753402E-3</c:v>
                      </c:pt>
                      <c:pt idx="5485">
                        <c:v>-3.6026115426417401E-3</c:v>
                      </c:pt>
                      <c:pt idx="5486">
                        <c:v>-3.6208271970081499E-3</c:v>
                      </c:pt>
                      <c:pt idx="5487">
                        <c:v>-3.6551127587683401E-3</c:v>
                      </c:pt>
                      <c:pt idx="5488">
                        <c:v>-3.7555028906970898E-3</c:v>
                      </c:pt>
                      <c:pt idx="5489">
                        <c:v>-3.8305335533890799E-3</c:v>
                      </c:pt>
                      <c:pt idx="5490">
                        <c:v>-3.8828625765860701E-3</c:v>
                      </c:pt>
                      <c:pt idx="5491">
                        <c:v>-3.9267124581727703E-3</c:v>
                      </c:pt>
                      <c:pt idx="5492">
                        <c:v>-3.9550220021622303E-3</c:v>
                      </c:pt>
                      <c:pt idx="5493">
                        <c:v>-3.98025051157006E-3</c:v>
                      </c:pt>
                      <c:pt idx="5494">
                        <c:v>-3.9918581186019304E-3</c:v>
                      </c:pt>
                      <c:pt idx="5495">
                        <c:v>-3.9866271473457497E-3</c:v>
                      </c:pt>
                      <c:pt idx="5496">
                        <c:v>-3.9672456219579299E-3</c:v>
                      </c:pt>
                      <c:pt idx="5497">
                        <c:v>-3.9395456035081497E-3</c:v>
                      </c:pt>
                      <c:pt idx="5498">
                        <c:v>-3.9158482123602002E-3</c:v>
                      </c:pt>
                      <c:pt idx="5499">
                        <c:v>-3.8907701213943E-3</c:v>
                      </c:pt>
                      <c:pt idx="5500">
                        <c:v>-3.8748558706855302E-3</c:v>
                      </c:pt>
                      <c:pt idx="5501">
                        <c:v>-3.8436071389620599E-3</c:v>
                      </c:pt>
                      <c:pt idx="5502">
                        <c:v>-3.7950587763995198E-3</c:v>
                      </c:pt>
                      <c:pt idx="5503">
                        <c:v>-3.7518615182712601E-3</c:v>
                      </c:pt>
                      <c:pt idx="5504">
                        <c:v>-3.7077530971316702E-3</c:v>
                      </c:pt>
                      <c:pt idx="5505">
                        <c:v>-3.6661131082948999E-3</c:v>
                      </c:pt>
                      <c:pt idx="5506">
                        <c:v>-3.6258045018635501E-3</c:v>
                      </c:pt>
                      <c:pt idx="5507">
                        <c:v>-3.57859039447209E-3</c:v>
                      </c:pt>
                      <c:pt idx="5508">
                        <c:v>-3.5263498166519299E-3</c:v>
                      </c:pt>
                      <c:pt idx="5509">
                        <c:v>-3.4833881735830698E-3</c:v>
                      </c:pt>
                      <c:pt idx="5510">
                        <c:v>-3.4377546508204599E-3</c:v>
                      </c:pt>
                      <c:pt idx="5511">
                        <c:v>-3.38957914851261E-3</c:v>
                      </c:pt>
                      <c:pt idx="5512">
                        <c:v>-3.3485030747428699E-3</c:v>
                      </c:pt>
                      <c:pt idx="5513">
                        <c:v>-3.30757686668117E-3</c:v>
                      </c:pt>
                      <c:pt idx="5514">
                        <c:v>-3.26020780873047E-3</c:v>
                      </c:pt>
                      <c:pt idx="5515">
                        <c:v>-3.2099452851174401E-3</c:v>
                      </c:pt>
                      <c:pt idx="5516">
                        <c:v>-3.1742701594154299E-3</c:v>
                      </c:pt>
                      <c:pt idx="5517">
                        <c:v>-3.1293184048153898E-3</c:v>
                      </c:pt>
                      <c:pt idx="5518">
                        <c:v>-3.1131626878977301E-3</c:v>
                      </c:pt>
                      <c:pt idx="5519">
                        <c:v>-3.1201290042032902E-3</c:v>
                      </c:pt>
                      <c:pt idx="5520">
                        <c:v>-3.1270953205088602E-3</c:v>
                      </c:pt>
                      <c:pt idx="5521">
                        <c:v>-3.2693053087466798E-3</c:v>
                      </c:pt>
                      <c:pt idx="5522">
                        <c:v>-3.41233543898111E-3</c:v>
                      </c:pt>
                      <c:pt idx="5523">
                        <c:v>-3.5318728783844699E-3</c:v>
                      </c:pt>
                      <c:pt idx="5524">
                        <c:v>-3.6211697568314201E-3</c:v>
                      </c:pt>
                      <c:pt idx="5525">
                        <c:v>-3.6689182886942202E-3</c:v>
                      </c:pt>
                      <c:pt idx="5526">
                        <c:v>-3.6737580693974102E-3</c:v>
                      </c:pt>
                      <c:pt idx="5527">
                        <c:v>-3.6785978501005798E-3</c:v>
                      </c:pt>
                      <c:pt idx="5528">
                        <c:v>-3.6916399906096399E-3</c:v>
                      </c:pt>
                      <c:pt idx="5529">
                        <c:v>-3.7623436366087401E-3</c:v>
                      </c:pt>
                      <c:pt idx="5530">
                        <c:v>-3.8191523064879901E-3</c:v>
                      </c:pt>
                      <c:pt idx="5531">
                        <c:v>-3.86536764084264E-3</c:v>
                      </c:pt>
                      <c:pt idx="5532">
                        <c:v>-3.8985614261647298E-3</c:v>
                      </c:pt>
                      <c:pt idx="5533">
                        <c:v>-3.8891958054482301E-3</c:v>
                      </c:pt>
                      <c:pt idx="5534">
                        <c:v>-3.8525516716557901E-3</c:v>
                      </c:pt>
                      <c:pt idx="5535">
                        <c:v>-3.8183002217598298E-3</c:v>
                      </c:pt>
                      <c:pt idx="5536">
                        <c:v>-3.7880748618895699E-3</c:v>
                      </c:pt>
                      <c:pt idx="5537">
                        <c:v>-3.7647095839275298E-3</c:v>
                      </c:pt>
                      <c:pt idx="5538">
                        <c:v>-3.76232473830607E-3</c:v>
                      </c:pt>
                      <c:pt idx="5539">
                        <c:v>-3.7650672140306699E-3</c:v>
                      </c:pt>
                      <c:pt idx="5540">
                        <c:v>-3.7532956413143699E-3</c:v>
                      </c:pt>
                      <c:pt idx="5541">
                        <c:v>-3.7456771101030501E-3</c:v>
                      </c:pt>
                      <c:pt idx="5542">
                        <c:v>-3.7394020328509101E-3</c:v>
                      </c:pt>
                      <c:pt idx="5543">
                        <c:v>-3.7329798579725701E-3</c:v>
                      </c:pt>
                      <c:pt idx="5544">
                        <c:v>-3.7206366734497801E-3</c:v>
                      </c:pt>
                      <c:pt idx="5545">
                        <c:v>-3.7090167856489802E-3</c:v>
                      </c:pt>
                      <c:pt idx="5546">
                        <c:v>-3.7104529275736099E-3</c:v>
                      </c:pt>
                      <c:pt idx="5547">
                        <c:v>-3.7129410142092401E-3</c:v>
                      </c:pt>
                      <c:pt idx="5548">
                        <c:v>-3.7154291008448899E-3</c:v>
                      </c:pt>
                      <c:pt idx="5549">
                        <c:v>-3.7169086455435302E-3</c:v>
                      </c:pt>
                      <c:pt idx="5550">
                        <c:v>-3.7193910897557699E-3</c:v>
                      </c:pt>
                      <c:pt idx="5551">
                        <c:v>-3.71979101372806E-3</c:v>
                      </c:pt>
                      <c:pt idx="5552">
                        <c:v>-3.72218420647456E-3</c:v>
                      </c:pt>
                      <c:pt idx="5553">
                        <c:v>-3.7211844866913099E-3</c:v>
                      </c:pt>
                      <c:pt idx="5554">
                        <c:v>-3.7119213754645899E-3</c:v>
                      </c:pt>
                      <c:pt idx="5555">
                        <c:v>-3.70588131264655E-3</c:v>
                      </c:pt>
                      <c:pt idx="5556">
                        <c:v>-3.6938298231279898E-3</c:v>
                      </c:pt>
                      <c:pt idx="5557">
                        <c:v>-3.67428090713645E-3</c:v>
                      </c:pt>
                      <c:pt idx="5558">
                        <c:v>-3.64720164672911E-3</c:v>
                      </c:pt>
                      <c:pt idx="5559">
                        <c:v>-3.63328811247054E-3</c:v>
                      </c:pt>
                      <c:pt idx="5560">
                        <c:v>-3.6412380214079902E-3</c:v>
                      </c:pt>
                      <c:pt idx="5561">
                        <c:v>-3.6491879303454599E-3</c:v>
                      </c:pt>
                      <c:pt idx="5562">
                        <c:v>-3.7428792699137699E-3</c:v>
                      </c:pt>
                      <c:pt idx="5563">
                        <c:v>-3.8185708425422299E-3</c:v>
                      </c:pt>
                      <c:pt idx="5564">
                        <c:v>-3.8589265957505899E-3</c:v>
                      </c:pt>
                      <c:pt idx="5565">
                        <c:v>-3.8733080421555202E-3</c:v>
                      </c:pt>
                      <c:pt idx="5566">
                        <c:v>-3.8876894885604501E-3</c:v>
                      </c:pt>
                      <c:pt idx="5567">
                        <c:v>-3.9176226541321702E-3</c:v>
                      </c:pt>
                      <c:pt idx="5568">
                        <c:v>-3.9993476384155499E-3</c:v>
                      </c:pt>
                      <c:pt idx="5569">
                        <c:v>-4.0703211085716404E-3</c:v>
                      </c:pt>
                      <c:pt idx="5570">
                        <c:v>-4.1330630110148099E-3</c:v>
                      </c:pt>
                      <c:pt idx="5571">
                        <c:v>-4.18346296718066E-3</c:v>
                      </c:pt>
                      <c:pt idx="5572">
                        <c:v>-4.1971007125046998E-3</c:v>
                      </c:pt>
                      <c:pt idx="5573">
                        <c:v>-4.1978723137228698E-3</c:v>
                      </c:pt>
                      <c:pt idx="5574">
                        <c:v>-4.1986439149410398E-3</c:v>
                      </c:pt>
                      <c:pt idx="5575">
                        <c:v>-4.1940162971577403E-3</c:v>
                      </c:pt>
                      <c:pt idx="5576">
                        <c:v>-4.18472659364553E-3</c:v>
                      </c:pt>
                      <c:pt idx="5577">
                        <c:v>-4.1589176978434304E-3</c:v>
                      </c:pt>
                      <c:pt idx="5578">
                        <c:v>-4.1141988192028899E-3</c:v>
                      </c:pt>
                      <c:pt idx="5579">
                        <c:v>-4.07677006264698E-3</c:v>
                      </c:pt>
                      <c:pt idx="5580">
                        <c:v>-4.0481860697920797E-3</c:v>
                      </c:pt>
                      <c:pt idx="5581">
                        <c:v>-4.01359833580544E-3</c:v>
                      </c:pt>
                      <c:pt idx="5582">
                        <c:v>-3.9667654906834901E-3</c:v>
                      </c:pt>
                      <c:pt idx="5583">
                        <c:v>-3.9179476104800699E-3</c:v>
                      </c:pt>
                      <c:pt idx="5584">
                        <c:v>-3.8751673073095299E-3</c:v>
                      </c:pt>
                      <c:pt idx="5585">
                        <c:v>-3.8264722632437402E-3</c:v>
                      </c:pt>
                      <c:pt idx="5586">
                        <c:v>-3.76509690586485E-3</c:v>
                      </c:pt>
                      <c:pt idx="5587">
                        <c:v>-3.7071593314626102E-3</c:v>
                      </c:pt>
                      <c:pt idx="5588">
                        <c:v>-3.6650979586734102E-3</c:v>
                      </c:pt>
                      <c:pt idx="5589">
                        <c:v>-3.6185761699612301E-3</c:v>
                      </c:pt>
                      <c:pt idx="5590">
                        <c:v>-3.5673480533933901E-3</c:v>
                      </c:pt>
                      <c:pt idx="5591">
                        <c:v>-3.5273369209491501E-3</c:v>
                      </c:pt>
                      <c:pt idx="5592">
                        <c:v>-3.4751505220160499E-3</c:v>
                      </c:pt>
                      <c:pt idx="5593">
                        <c:v>-3.4213417895575002E-3</c:v>
                      </c:pt>
                      <c:pt idx="5594">
                        <c:v>-3.3829764958912402E-3</c:v>
                      </c:pt>
                      <c:pt idx="5595">
                        <c:v>-3.3472883240429599E-3</c:v>
                      </c:pt>
                      <c:pt idx="5596">
                        <c:v>-3.3109927184280801E-3</c:v>
                      </c:pt>
                      <c:pt idx="5597">
                        <c:v>-3.2651482680017001E-3</c:v>
                      </c:pt>
                      <c:pt idx="5598">
                        <c:v>-3.2542579080926302E-3</c:v>
                      </c:pt>
                      <c:pt idx="5599">
                        <c:v>-3.26014453893275E-3</c:v>
                      </c:pt>
                      <c:pt idx="5600">
                        <c:v>-3.2660311697728702E-3</c:v>
                      </c:pt>
                      <c:pt idx="5601">
                        <c:v>-3.4198240191287998E-3</c:v>
                      </c:pt>
                      <c:pt idx="5602">
                        <c:v>-3.5788214870192299E-3</c:v>
                      </c:pt>
                      <c:pt idx="5603">
                        <c:v>-3.7126029845764002E-3</c:v>
                      </c:pt>
                      <c:pt idx="5604">
                        <c:v>-3.8171907764998699E-3</c:v>
                      </c:pt>
                      <c:pt idx="5605">
                        <c:v>-3.89143881760528E-3</c:v>
                      </c:pt>
                      <c:pt idx="5606">
                        <c:v>-3.9134814782529398E-3</c:v>
                      </c:pt>
                      <c:pt idx="5607">
                        <c:v>-3.9222276841879202E-3</c:v>
                      </c:pt>
                      <c:pt idx="5608">
                        <c:v>-3.9676576279699203E-3</c:v>
                      </c:pt>
                      <c:pt idx="5609">
                        <c:v>-4.0459915498429096E-3</c:v>
                      </c:pt>
                      <c:pt idx="5610">
                        <c:v>-4.1153567526683301E-3</c:v>
                      </c:pt>
                      <c:pt idx="5611">
                        <c:v>-4.1623779920948898E-3</c:v>
                      </c:pt>
                      <c:pt idx="5612">
                        <c:v>-4.1669388683023504E-3</c:v>
                      </c:pt>
                      <c:pt idx="5613">
                        <c:v>-4.1279086587648096E-3</c:v>
                      </c:pt>
                      <c:pt idx="5614">
                        <c:v>-4.0935838742167203E-3</c:v>
                      </c:pt>
                      <c:pt idx="5615">
                        <c:v>-4.0767972724550898E-3</c:v>
                      </c:pt>
                      <c:pt idx="5616">
                        <c:v>-4.0748584457906299E-3</c:v>
                      </c:pt>
                      <c:pt idx="5617">
                        <c:v>-4.0724258231747803E-3</c:v>
                      </c:pt>
                      <c:pt idx="5618">
                        <c:v>-4.0650628299186498E-3</c:v>
                      </c:pt>
                      <c:pt idx="5619">
                        <c:v>-4.0551941529394899E-3</c:v>
                      </c:pt>
                      <c:pt idx="5620">
                        <c:v>-4.0387352325391597E-3</c:v>
                      </c:pt>
                      <c:pt idx="5621">
                        <c:v>-4.0176135422584002E-3</c:v>
                      </c:pt>
                      <c:pt idx="5622">
                        <c:v>-3.9960612848325703E-3</c:v>
                      </c:pt>
                      <c:pt idx="5623">
                        <c:v>-3.9879038454993998E-3</c:v>
                      </c:pt>
                      <c:pt idx="5624">
                        <c:v>-3.9833967479869998E-3</c:v>
                      </c:pt>
                      <c:pt idx="5625">
                        <c:v>-3.9639977245013299E-3</c:v>
                      </c:pt>
                      <c:pt idx="5626">
                        <c:v>-3.9420686750573398E-3</c:v>
                      </c:pt>
                      <c:pt idx="5627">
                        <c:v>-3.9305885621141101E-3</c:v>
                      </c:pt>
                      <c:pt idx="5628">
                        <c:v>-3.9289467585890397E-3</c:v>
                      </c:pt>
                      <c:pt idx="5629">
                        <c:v>-3.9298373710150497E-3</c:v>
                      </c:pt>
                      <c:pt idx="5630">
                        <c:v>-3.9286433445103004E-3</c:v>
                      </c:pt>
                      <c:pt idx="5631">
                        <c:v>-3.9279137189774296E-3</c:v>
                      </c:pt>
                      <c:pt idx="5632">
                        <c:v>-3.9188971214795202E-3</c:v>
                      </c:pt>
                      <c:pt idx="5633">
                        <c:v>-3.9064389526448102E-3</c:v>
                      </c:pt>
                      <c:pt idx="5634">
                        <c:v>-3.89768280651505E-3</c:v>
                      </c:pt>
                      <c:pt idx="5635">
                        <c:v>-3.8824340020242399E-3</c:v>
                      </c:pt>
                      <c:pt idx="5636">
                        <c:v>-3.8577832605752099E-3</c:v>
                      </c:pt>
                      <c:pt idx="5637">
                        <c:v>-3.8256200526008101E-3</c:v>
                      </c:pt>
                      <c:pt idx="5638">
                        <c:v>-3.79836604925206E-3</c:v>
                      </c:pt>
                      <c:pt idx="5639">
                        <c:v>-3.7707081297935802E-3</c:v>
                      </c:pt>
                      <c:pt idx="5640">
                        <c:v>-3.7601726699172601E-3</c:v>
                      </c:pt>
                      <c:pt idx="5641">
                        <c:v>-3.8024309614123398E-3</c:v>
                      </c:pt>
                      <c:pt idx="5642">
                        <c:v>-3.8446892529074299E-3</c:v>
                      </c:pt>
                      <c:pt idx="5643">
                        <c:v>-3.9238258539053298E-3</c:v>
                      </c:pt>
                      <c:pt idx="5644">
                        <c:v>-3.9732433586505602E-3</c:v>
                      </c:pt>
                      <c:pt idx="5645">
                        <c:v>-3.98636907096395E-3</c:v>
                      </c:pt>
                      <c:pt idx="5646">
                        <c:v>-4.0028959803246004E-3</c:v>
                      </c:pt>
                      <c:pt idx="5647">
                        <c:v>-4.0194228896852698E-3</c:v>
                      </c:pt>
                      <c:pt idx="5648">
                        <c:v>-4.0920316281959999E-3</c:v>
                      </c:pt>
                      <c:pt idx="5649">
                        <c:v>-4.17401261265432E-3</c:v>
                      </c:pt>
                      <c:pt idx="5650">
                        <c:v>-4.2345186805766797E-3</c:v>
                      </c:pt>
                      <c:pt idx="5651">
                        <c:v>-4.2640165710023398E-3</c:v>
                      </c:pt>
                      <c:pt idx="5652">
                        <c:v>-4.2929778526526697E-3</c:v>
                      </c:pt>
                      <c:pt idx="5653">
                        <c:v>-4.3067462595974297E-3</c:v>
                      </c:pt>
                      <c:pt idx="5654">
                        <c:v>-4.3026333874659102E-3</c:v>
                      </c:pt>
                      <c:pt idx="5655">
                        <c:v>-4.3021850981071396E-3</c:v>
                      </c:pt>
                      <c:pt idx="5656">
                        <c:v>-4.2938849921501203E-3</c:v>
                      </c:pt>
                      <c:pt idx="5657">
                        <c:v>-4.2659299083150299E-3</c:v>
                      </c:pt>
                      <c:pt idx="5658">
                        <c:v>-4.23372787774242E-3</c:v>
                      </c:pt>
                      <c:pt idx="5659">
                        <c:v>-4.2060810608286602E-3</c:v>
                      </c:pt>
                      <c:pt idx="5660">
                        <c:v>-4.1775984727776203E-3</c:v>
                      </c:pt>
                      <c:pt idx="5661">
                        <c:v>-4.1410049741355797E-3</c:v>
                      </c:pt>
                      <c:pt idx="5662">
                        <c:v>-4.1011801449235899E-3</c:v>
                      </c:pt>
                      <c:pt idx="5663">
                        <c:v>-4.0595098179002096E-3</c:v>
                      </c:pt>
                      <c:pt idx="5664">
                        <c:v>-4.0125625686547898E-3</c:v>
                      </c:pt>
                      <c:pt idx="5665">
                        <c:v>-3.9699901016392999E-3</c:v>
                      </c:pt>
                      <c:pt idx="5666">
                        <c:v>-3.9273314800749399E-3</c:v>
                      </c:pt>
                      <c:pt idx="5667">
                        <c:v>-3.87834981566007E-3</c:v>
                      </c:pt>
                      <c:pt idx="5668">
                        <c:v>-3.8377647853669E-3</c:v>
                      </c:pt>
                      <c:pt idx="5669">
                        <c:v>-3.7991278373906701E-3</c:v>
                      </c:pt>
                      <c:pt idx="5670">
                        <c:v>-3.7528261289195802E-3</c:v>
                      </c:pt>
                      <c:pt idx="5671">
                        <c:v>-3.7026263242459102E-3</c:v>
                      </c:pt>
                      <c:pt idx="5672">
                        <c:v>-3.65628082693366E-3</c:v>
                      </c:pt>
                      <c:pt idx="5673">
                        <c:v>-3.6094921757950098E-3</c:v>
                      </c:pt>
                      <c:pt idx="5674">
                        <c:v>-3.5711897658147799E-3</c:v>
                      </c:pt>
                      <c:pt idx="5675">
                        <c:v>-3.5401910284129502E-3</c:v>
                      </c:pt>
                      <c:pt idx="5676">
                        <c:v>-3.5034770076905401E-3</c:v>
                      </c:pt>
                      <c:pt idx="5677">
                        <c:v>-3.4595585298270101E-3</c:v>
                      </c:pt>
                      <c:pt idx="5678">
                        <c:v>-3.4131981445925399E-3</c:v>
                      </c:pt>
                      <c:pt idx="5679">
                        <c:v>-3.4461314562851701E-3</c:v>
                      </c:pt>
                      <c:pt idx="5680">
                        <c:v>-3.4790647679777999E-3</c:v>
                      </c:pt>
                      <c:pt idx="5681">
                        <c:v>-3.54302678605383E-3</c:v>
                      </c:pt>
                      <c:pt idx="5682">
                        <c:v>-3.7027021335410701E-3</c:v>
                      </c:pt>
                      <c:pt idx="5683">
                        <c:v>-3.8526538820452499E-3</c:v>
                      </c:pt>
                      <c:pt idx="5684">
                        <c:v>-3.9554256102028104E-3</c:v>
                      </c:pt>
                      <c:pt idx="5685">
                        <c:v>-4.0285072083383298E-3</c:v>
                      </c:pt>
                      <c:pt idx="5686">
                        <c:v>-4.0648383244487503E-3</c:v>
                      </c:pt>
                      <c:pt idx="5687">
                        <c:v>-4.0560028430373799E-3</c:v>
                      </c:pt>
                      <c:pt idx="5688">
                        <c:v>-4.0599886397353104E-3</c:v>
                      </c:pt>
                      <c:pt idx="5689">
                        <c:v>-4.0639744364332304E-3</c:v>
                      </c:pt>
                      <c:pt idx="5690">
                        <c:v>-4.1391020512447797E-3</c:v>
                      </c:pt>
                      <c:pt idx="5691">
                        <c:v>-4.1977422114209701E-3</c:v>
                      </c:pt>
                      <c:pt idx="5692">
                        <c:v>-4.2431604364334503E-3</c:v>
                      </c:pt>
                      <c:pt idx="5693">
                        <c:v>-4.2665101202628303E-3</c:v>
                      </c:pt>
                      <c:pt idx="5694">
                        <c:v>-4.2391663509069996E-3</c:v>
                      </c:pt>
                      <c:pt idx="5695">
                        <c:v>-4.1930993581439802E-3</c:v>
                      </c:pt>
                      <c:pt idx="5696">
                        <c:v>-4.1710723741113396E-3</c:v>
                      </c:pt>
                      <c:pt idx="5697">
                        <c:v>-4.1669078536324903E-3</c:v>
                      </c:pt>
                      <c:pt idx="5698">
                        <c:v>-4.1618520534445003E-3</c:v>
                      </c:pt>
                      <c:pt idx="5699">
                        <c:v>-4.1600328124939204E-3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A4CE-461D-B855-42D9E8E372B8}"/>
                  </c:ext>
                </c:extLst>
              </c15:ser>
            </c15:filteredScatterSeries>
          </c:ext>
        </c:extLst>
      </c:scatterChart>
      <c:scatterChart>
        <c:scatterStyle val="smoothMarker"/>
        <c:varyColors val="0"/>
        <c:ser>
          <c:idx val="0"/>
          <c:order val="5"/>
          <c:tx>
            <c:strRef>
              <c:f>'Figure 2a BSA sup75 increase'!$B$1</c:f>
              <c:strCache>
                <c:ptCount val="1"/>
                <c:pt idx="0">
                  <c:v>LS</c:v>
                </c:pt>
              </c:strCache>
            </c:strRef>
          </c:tx>
          <c:spPr>
            <a:ln w="1270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'Figure 2a BSA sup75 increase'!$A$2:$A$6105</c:f>
              <c:numCache>
                <c:formatCode>General</c:formatCode>
                <c:ptCount val="6104"/>
                <c:pt idx="0">
                  <c:v>-0.146054539806624</c:v>
                </c:pt>
                <c:pt idx="1">
                  <c:v>-0.13950271283628199</c:v>
                </c:pt>
                <c:pt idx="2">
                  <c:v>-0.13295088586593901</c:v>
                </c:pt>
                <c:pt idx="3">
                  <c:v>-0.12639905889559699</c:v>
                </c:pt>
                <c:pt idx="4">
                  <c:v>-0.119847231925254</c:v>
                </c:pt>
                <c:pt idx="5">
                  <c:v>-0.113295404954912</c:v>
                </c:pt>
                <c:pt idx="6">
                  <c:v>-0.106743577984569</c:v>
                </c:pt>
                <c:pt idx="7">
                  <c:v>-0.100191751014227</c:v>
                </c:pt>
                <c:pt idx="8">
                  <c:v>-9.3639924043884507E-2</c:v>
                </c:pt>
                <c:pt idx="9">
                  <c:v>-8.7088097073541995E-2</c:v>
                </c:pt>
                <c:pt idx="10">
                  <c:v>-8.0536270103199498E-2</c:v>
                </c:pt>
                <c:pt idx="11">
                  <c:v>-7.3984443132857097E-2</c:v>
                </c:pt>
                <c:pt idx="12">
                  <c:v>-6.74326161625146E-2</c:v>
                </c:pt>
                <c:pt idx="13">
                  <c:v>-6.0880789192172199E-2</c:v>
                </c:pt>
                <c:pt idx="14">
                  <c:v>-5.4328962221829702E-2</c:v>
                </c:pt>
                <c:pt idx="15">
                  <c:v>-4.7777135251487302E-2</c:v>
                </c:pt>
                <c:pt idx="16">
                  <c:v>-4.1225308281144797E-2</c:v>
                </c:pt>
                <c:pt idx="17">
                  <c:v>-3.4673481310802397E-2</c:v>
                </c:pt>
                <c:pt idx="18">
                  <c:v>-2.8121654340459899E-2</c:v>
                </c:pt>
                <c:pt idx="19">
                  <c:v>-2.1569827370117499E-2</c:v>
                </c:pt>
                <c:pt idx="20">
                  <c:v>-1.5018000399775E-2</c:v>
                </c:pt>
                <c:pt idx="21">
                  <c:v>-8.4661734294325403E-3</c:v>
                </c:pt>
                <c:pt idx="22">
                  <c:v>-1.9143464590900799E-3</c:v>
                </c:pt>
                <c:pt idx="23">
                  <c:v>4.6374805112523697E-3</c:v>
                </c:pt>
                <c:pt idx="24">
                  <c:v>1.11893074815948E-2</c:v>
                </c:pt>
                <c:pt idx="25">
                  <c:v>1.7741134451937299E-2</c:v>
                </c:pt>
                <c:pt idx="26">
                  <c:v>2.4292961422279699E-2</c:v>
                </c:pt>
                <c:pt idx="27">
                  <c:v>3.08447883926222E-2</c:v>
                </c:pt>
                <c:pt idx="28">
                  <c:v>3.7396615362964597E-2</c:v>
                </c:pt>
                <c:pt idx="29">
                  <c:v>4.3948442333307101E-2</c:v>
                </c:pt>
                <c:pt idx="30">
                  <c:v>5.0500269303649502E-2</c:v>
                </c:pt>
                <c:pt idx="31">
                  <c:v>5.7052096273991999E-2</c:v>
                </c:pt>
                <c:pt idx="32">
                  <c:v>6.3603923244334504E-2</c:v>
                </c:pt>
                <c:pt idx="33">
                  <c:v>7.0155750214676904E-2</c:v>
                </c:pt>
                <c:pt idx="34">
                  <c:v>7.6707577185019402E-2</c:v>
                </c:pt>
                <c:pt idx="35">
                  <c:v>8.3259404155361802E-2</c:v>
                </c:pt>
                <c:pt idx="36">
                  <c:v>8.9811231125704299E-2</c:v>
                </c:pt>
                <c:pt idx="37">
                  <c:v>9.63630580960467E-2</c:v>
                </c:pt>
                <c:pt idx="38">
                  <c:v>0.102914885066389</c:v>
                </c:pt>
                <c:pt idx="39">
                  <c:v>0.109466712036732</c:v>
                </c:pt>
                <c:pt idx="40">
                  <c:v>0.116018539007074</c:v>
                </c:pt>
                <c:pt idx="41">
                  <c:v>0.122570365977417</c:v>
                </c:pt>
                <c:pt idx="42">
                  <c:v>0.12912219294775901</c:v>
                </c:pt>
                <c:pt idx="43">
                  <c:v>0.13567401991810099</c:v>
                </c:pt>
                <c:pt idx="44">
                  <c:v>0.142225846888444</c:v>
                </c:pt>
                <c:pt idx="45">
                  <c:v>0.14877767385878601</c:v>
                </c:pt>
                <c:pt idx="46">
                  <c:v>0.155329500829129</c:v>
                </c:pt>
                <c:pt idx="47">
                  <c:v>0.16188132779947101</c:v>
                </c:pt>
                <c:pt idx="48">
                  <c:v>0.16843315476981399</c:v>
                </c:pt>
                <c:pt idx="49">
                  <c:v>0.174984981740156</c:v>
                </c:pt>
                <c:pt idx="50">
                  <c:v>0.18153680871049899</c:v>
                </c:pt>
                <c:pt idx="51">
                  <c:v>0.188088635680841</c:v>
                </c:pt>
                <c:pt idx="52">
                  <c:v>0.19464046265118401</c:v>
                </c:pt>
                <c:pt idx="53">
                  <c:v>0.20119228962152599</c:v>
                </c:pt>
                <c:pt idx="54">
                  <c:v>0.20774411659186801</c:v>
                </c:pt>
                <c:pt idx="55">
                  <c:v>0.21429594356221099</c:v>
                </c:pt>
                <c:pt idx="56">
                  <c:v>0.220847770532553</c:v>
                </c:pt>
                <c:pt idx="57">
                  <c:v>0.22739959750289601</c:v>
                </c:pt>
                <c:pt idx="58">
                  <c:v>0.233951424473238</c:v>
                </c:pt>
                <c:pt idx="59">
                  <c:v>0.24050325144358101</c:v>
                </c:pt>
                <c:pt idx="60">
                  <c:v>0.24705507841392299</c:v>
                </c:pt>
                <c:pt idx="61">
                  <c:v>0.253606905384266</c:v>
                </c:pt>
                <c:pt idx="62">
                  <c:v>0.26015873235460801</c:v>
                </c:pt>
                <c:pt idx="63">
                  <c:v>0.26671055932495102</c:v>
                </c:pt>
                <c:pt idx="64">
                  <c:v>0.27326238629529298</c:v>
                </c:pt>
                <c:pt idx="65">
                  <c:v>0.27981421326563499</c:v>
                </c:pt>
                <c:pt idx="66">
                  <c:v>0.286366040235978</c:v>
                </c:pt>
                <c:pt idx="67">
                  <c:v>0.29291786720632002</c:v>
                </c:pt>
                <c:pt idx="68">
                  <c:v>0.29946969417666303</c:v>
                </c:pt>
                <c:pt idx="69">
                  <c:v>0.30602152114700498</c:v>
                </c:pt>
                <c:pt idx="70">
                  <c:v>0.31257334811734799</c:v>
                </c:pt>
                <c:pt idx="71">
                  <c:v>0.31912517508769001</c:v>
                </c:pt>
                <c:pt idx="72">
                  <c:v>0.32567700205803302</c:v>
                </c:pt>
                <c:pt idx="73">
                  <c:v>0.33222882902837497</c:v>
                </c:pt>
                <c:pt idx="74">
                  <c:v>0.33878065599871798</c:v>
                </c:pt>
                <c:pt idx="75">
                  <c:v>0.34533248296906</c:v>
                </c:pt>
                <c:pt idx="76">
                  <c:v>0.35188430993940201</c:v>
                </c:pt>
                <c:pt idx="77">
                  <c:v>0.35843613690974502</c:v>
                </c:pt>
                <c:pt idx="78">
                  <c:v>0.36498796388008697</c:v>
                </c:pt>
                <c:pt idx="79">
                  <c:v>0.37153979085042999</c:v>
                </c:pt>
                <c:pt idx="80">
                  <c:v>0.378091617820772</c:v>
                </c:pt>
                <c:pt idx="81">
                  <c:v>0.38464344479111501</c:v>
                </c:pt>
                <c:pt idx="82">
                  <c:v>0.39119527176145702</c:v>
                </c:pt>
                <c:pt idx="83">
                  <c:v>0.39774709873179998</c:v>
                </c:pt>
                <c:pt idx="84">
                  <c:v>0.40429892570214199</c:v>
                </c:pt>
                <c:pt idx="85">
                  <c:v>0.410850752672485</c:v>
                </c:pt>
                <c:pt idx="86">
                  <c:v>0.41740257964282701</c:v>
                </c:pt>
                <c:pt idx="87">
                  <c:v>0.42395440661316902</c:v>
                </c:pt>
                <c:pt idx="88">
                  <c:v>0.43050623358351198</c:v>
                </c:pt>
                <c:pt idx="89">
                  <c:v>0.43705806055385399</c:v>
                </c:pt>
                <c:pt idx="90">
                  <c:v>0.443609887524197</c:v>
                </c:pt>
                <c:pt idx="91">
                  <c:v>0.45016171449453901</c:v>
                </c:pt>
                <c:pt idx="92">
                  <c:v>0.45671354146488202</c:v>
                </c:pt>
                <c:pt idx="93">
                  <c:v>0.46326536843522398</c:v>
                </c:pt>
                <c:pt idx="94">
                  <c:v>0.46981719540556699</c:v>
                </c:pt>
                <c:pt idx="95">
                  <c:v>0.476369022375909</c:v>
                </c:pt>
                <c:pt idx="96">
                  <c:v>0.48292084934625201</c:v>
                </c:pt>
                <c:pt idx="97">
                  <c:v>0.48947267631659402</c:v>
                </c:pt>
                <c:pt idx="98">
                  <c:v>0.49602450328693698</c:v>
                </c:pt>
                <c:pt idx="99">
                  <c:v>0.50257633025727899</c:v>
                </c:pt>
                <c:pt idx="100">
                  <c:v>0.50912815722762095</c:v>
                </c:pt>
                <c:pt idx="101">
                  <c:v>0.51567998419796401</c:v>
                </c:pt>
                <c:pt idx="102">
                  <c:v>0.52223181116830597</c:v>
                </c:pt>
                <c:pt idx="103">
                  <c:v>0.52878363813864904</c:v>
                </c:pt>
                <c:pt idx="104">
                  <c:v>0.53533546510899099</c:v>
                </c:pt>
                <c:pt idx="105">
                  <c:v>0.54188729207933395</c:v>
                </c:pt>
                <c:pt idx="106">
                  <c:v>0.54843911904967602</c:v>
                </c:pt>
                <c:pt idx="107">
                  <c:v>0.55499094602001797</c:v>
                </c:pt>
                <c:pt idx="108">
                  <c:v>0.56154277299036104</c:v>
                </c:pt>
                <c:pt idx="109">
                  <c:v>0.568094599960703</c:v>
                </c:pt>
                <c:pt idx="110">
                  <c:v>0.57464642693104595</c:v>
                </c:pt>
                <c:pt idx="111">
                  <c:v>0.58119825390138802</c:v>
                </c:pt>
                <c:pt idx="112">
                  <c:v>0.58775008087173097</c:v>
                </c:pt>
                <c:pt idx="113">
                  <c:v>0.59430190784207304</c:v>
                </c:pt>
                <c:pt idx="114">
                  <c:v>0.600853734812416</c:v>
                </c:pt>
                <c:pt idx="115">
                  <c:v>0.60740556178275795</c:v>
                </c:pt>
                <c:pt idx="116">
                  <c:v>0.61395738875310102</c:v>
                </c:pt>
                <c:pt idx="117">
                  <c:v>0.62050921572344298</c:v>
                </c:pt>
                <c:pt idx="118">
                  <c:v>0.62706104269378604</c:v>
                </c:pt>
                <c:pt idx="119">
                  <c:v>0.633612869664128</c:v>
                </c:pt>
                <c:pt idx="120">
                  <c:v>0.64016469663447095</c:v>
                </c:pt>
                <c:pt idx="121">
                  <c:v>0.64671652360481302</c:v>
                </c:pt>
                <c:pt idx="122">
                  <c:v>0.65326835057515498</c:v>
                </c:pt>
                <c:pt idx="123">
                  <c:v>0.65982017754549804</c:v>
                </c:pt>
                <c:pt idx="124">
                  <c:v>0.66637200451584</c:v>
                </c:pt>
                <c:pt idx="125">
                  <c:v>0.67292383148618296</c:v>
                </c:pt>
                <c:pt idx="126">
                  <c:v>0.67947565845652502</c:v>
                </c:pt>
                <c:pt idx="127">
                  <c:v>0.68602748542686798</c:v>
                </c:pt>
                <c:pt idx="128">
                  <c:v>0.69257931239721005</c:v>
                </c:pt>
                <c:pt idx="129">
                  <c:v>0.699131139367553</c:v>
                </c:pt>
                <c:pt idx="130">
                  <c:v>0.70568296633789496</c:v>
                </c:pt>
                <c:pt idx="131">
                  <c:v>0.71223479330823702</c:v>
                </c:pt>
                <c:pt idx="132">
                  <c:v>0.71878662027857998</c:v>
                </c:pt>
                <c:pt idx="133">
                  <c:v>0.72533844724892205</c:v>
                </c:pt>
                <c:pt idx="134">
                  <c:v>0.731890274219265</c:v>
                </c:pt>
                <c:pt idx="135">
                  <c:v>0.73844210118960696</c:v>
                </c:pt>
                <c:pt idx="136">
                  <c:v>0.74499392815995003</c:v>
                </c:pt>
                <c:pt idx="137">
                  <c:v>0.75154575513029198</c:v>
                </c:pt>
                <c:pt idx="138">
                  <c:v>0.75809758210063505</c:v>
                </c:pt>
                <c:pt idx="139">
                  <c:v>0.764649409070977</c:v>
                </c:pt>
                <c:pt idx="140">
                  <c:v>0.77120123604131996</c:v>
                </c:pt>
                <c:pt idx="141">
                  <c:v>0.77775306301166203</c:v>
                </c:pt>
                <c:pt idx="142">
                  <c:v>0.78430488998200398</c:v>
                </c:pt>
                <c:pt idx="143">
                  <c:v>0.79085671695234705</c:v>
                </c:pt>
                <c:pt idx="144">
                  <c:v>0.79740854392268901</c:v>
                </c:pt>
                <c:pt idx="145">
                  <c:v>0.80396037089303196</c:v>
                </c:pt>
                <c:pt idx="146">
                  <c:v>0.81051219786337403</c:v>
                </c:pt>
                <c:pt idx="147">
                  <c:v>0.81706402483371698</c:v>
                </c:pt>
                <c:pt idx="148">
                  <c:v>0.82361585180405905</c:v>
                </c:pt>
                <c:pt idx="149">
                  <c:v>0.83016767877440201</c:v>
                </c:pt>
                <c:pt idx="150">
                  <c:v>0.83671950574474396</c:v>
                </c:pt>
                <c:pt idx="151">
                  <c:v>0.84327133271508703</c:v>
                </c:pt>
                <c:pt idx="152">
                  <c:v>0.84982315968542899</c:v>
                </c:pt>
                <c:pt idx="153">
                  <c:v>0.85637498665577205</c:v>
                </c:pt>
                <c:pt idx="154">
                  <c:v>0.86292681362611401</c:v>
                </c:pt>
                <c:pt idx="155">
                  <c:v>0.86947864059645597</c:v>
                </c:pt>
                <c:pt idx="156">
                  <c:v>0.87603046756679903</c:v>
                </c:pt>
                <c:pt idx="157">
                  <c:v>0.88258229453714099</c:v>
                </c:pt>
                <c:pt idx="158">
                  <c:v>0.88913412150748405</c:v>
                </c:pt>
                <c:pt idx="159">
                  <c:v>0.89568594847782601</c:v>
                </c:pt>
                <c:pt idx="160">
                  <c:v>0.90223777544816897</c:v>
                </c:pt>
                <c:pt idx="161">
                  <c:v>0.90878960241851103</c:v>
                </c:pt>
                <c:pt idx="162">
                  <c:v>0.91534142938885399</c:v>
                </c:pt>
                <c:pt idx="163">
                  <c:v>0.92189325635919595</c:v>
                </c:pt>
                <c:pt idx="164">
                  <c:v>0.92844508332953801</c:v>
                </c:pt>
                <c:pt idx="165">
                  <c:v>0.93499691029988097</c:v>
                </c:pt>
                <c:pt idx="166">
                  <c:v>0.94154873727022304</c:v>
                </c:pt>
                <c:pt idx="167">
                  <c:v>0.94810056424056599</c:v>
                </c:pt>
                <c:pt idx="168">
                  <c:v>0.95465239121090795</c:v>
                </c:pt>
                <c:pt idx="169">
                  <c:v>0.96120421818125101</c:v>
                </c:pt>
                <c:pt idx="170">
                  <c:v>0.96775604515159297</c:v>
                </c:pt>
                <c:pt idx="171">
                  <c:v>0.97430787212193604</c:v>
                </c:pt>
                <c:pt idx="172">
                  <c:v>0.98085969909227799</c:v>
                </c:pt>
                <c:pt idx="173">
                  <c:v>0.98741152606262095</c:v>
                </c:pt>
                <c:pt idx="174">
                  <c:v>0.99396335303296302</c:v>
                </c:pt>
                <c:pt idx="175">
                  <c:v>1.0005151800033101</c:v>
                </c:pt>
                <c:pt idx="176">
                  <c:v>1.00706700697365</c:v>
                </c:pt>
                <c:pt idx="177">
                  <c:v>1.01361883394399</c:v>
                </c:pt>
                <c:pt idx="178">
                  <c:v>1.02017066091433</c:v>
                </c:pt>
                <c:pt idx="179">
                  <c:v>1.0267224878846799</c:v>
                </c:pt>
                <c:pt idx="180">
                  <c:v>1.0332743148550201</c:v>
                </c:pt>
                <c:pt idx="181">
                  <c:v>1.03982614182536</c:v>
                </c:pt>
                <c:pt idx="182">
                  <c:v>1.0463779687957</c:v>
                </c:pt>
                <c:pt idx="183">
                  <c:v>1.0529297957660499</c:v>
                </c:pt>
                <c:pt idx="184">
                  <c:v>1.0594816227363899</c:v>
                </c:pt>
                <c:pt idx="185">
                  <c:v>1.0660334497067301</c:v>
                </c:pt>
                <c:pt idx="186">
                  <c:v>1.07258527667707</c:v>
                </c:pt>
                <c:pt idx="187">
                  <c:v>1.07913710364741</c:v>
                </c:pt>
                <c:pt idx="188">
                  <c:v>1.08568893061776</c:v>
                </c:pt>
                <c:pt idx="189">
                  <c:v>1.0922407575880999</c:v>
                </c:pt>
                <c:pt idx="190">
                  <c:v>1.0987925845584401</c:v>
                </c:pt>
                <c:pt idx="191">
                  <c:v>1.10534441152878</c:v>
                </c:pt>
                <c:pt idx="192">
                  <c:v>1.11189623849913</c:v>
                </c:pt>
                <c:pt idx="193">
                  <c:v>1.11844806546947</c:v>
                </c:pt>
                <c:pt idx="194">
                  <c:v>1.1249998924398099</c:v>
                </c:pt>
                <c:pt idx="195">
                  <c:v>1.1315517194101501</c:v>
                </c:pt>
                <c:pt idx="196">
                  <c:v>1.1381035463805</c:v>
                </c:pt>
                <c:pt idx="197">
                  <c:v>1.14465537335084</c:v>
                </c:pt>
                <c:pt idx="198">
                  <c:v>1.15120720032118</c:v>
                </c:pt>
                <c:pt idx="199">
                  <c:v>1.1577590272915199</c:v>
                </c:pt>
                <c:pt idx="200">
                  <c:v>1.1643108542618701</c:v>
                </c:pt>
                <c:pt idx="201">
                  <c:v>1.17086268123221</c:v>
                </c:pt>
                <c:pt idx="202">
                  <c:v>1.17741450820255</c:v>
                </c:pt>
                <c:pt idx="203">
                  <c:v>1.18396633517289</c:v>
                </c:pt>
                <c:pt idx="204">
                  <c:v>1.1905181621432399</c:v>
                </c:pt>
                <c:pt idx="205">
                  <c:v>1.1970699891135801</c:v>
                </c:pt>
                <c:pt idx="206">
                  <c:v>1.20362181608392</c:v>
                </c:pt>
                <c:pt idx="207">
                  <c:v>1.21017364305426</c:v>
                </c:pt>
                <c:pt idx="208">
                  <c:v>1.21672547002461</c:v>
                </c:pt>
                <c:pt idx="209">
                  <c:v>1.2232772969949499</c:v>
                </c:pt>
                <c:pt idx="210">
                  <c:v>1.2298291239652901</c:v>
                </c:pt>
                <c:pt idx="211">
                  <c:v>1.2363809509356301</c:v>
                </c:pt>
                <c:pt idx="212">
                  <c:v>1.24293277790598</c:v>
                </c:pt>
                <c:pt idx="213">
                  <c:v>1.24948460487632</c:v>
                </c:pt>
                <c:pt idx="214">
                  <c:v>1.2560364318466599</c:v>
                </c:pt>
                <c:pt idx="215">
                  <c:v>1.2625882588170001</c:v>
                </c:pt>
                <c:pt idx="216">
                  <c:v>1.26914008578735</c:v>
                </c:pt>
                <c:pt idx="217">
                  <c:v>1.27569191275769</c:v>
                </c:pt>
                <c:pt idx="218">
                  <c:v>1.28224373972803</c:v>
                </c:pt>
                <c:pt idx="219">
                  <c:v>1.2887955666983699</c:v>
                </c:pt>
                <c:pt idx="220">
                  <c:v>1.2953473936687201</c:v>
                </c:pt>
                <c:pt idx="221">
                  <c:v>1.3018992206390601</c:v>
                </c:pt>
                <c:pt idx="222">
                  <c:v>1.3084510476094</c:v>
                </c:pt>
                <c:pt idx="223">
                  <c:v>1.31500287457974</c:v>
                </c:pt>
                <c:pt idx="224">
                  <c:v>1.3215547015500899</c:v>
                </c:pt>
                <c:pt idx="225">
                  <c:v>1.3281065285204301</c:v>
                </c:pt>
                <c:pt idx="226">
                  <c:v>1.3346583554907701</c:v>
                </c:pt>
                <c:pt idx="227">
                  <c:v>1.34121018246111</c:v>
                </c:pt>
                <c:pt idx="228">
                  <c:v>1.34776200943146</c:v>
                </c:pt>
                <c:pt idx="229">
                  <c:v>1.3543138364017999</c:v>
                </c:pt>
                <c:pt idx="230">
                  <c:v>1.3608656633721401</c:v>
                </c:pt>
                <c:pt idx="231">
                  <c:v>1.3674174903424801</c:v>
                </c:pt>
                <c:pt idx="232">
                  <c:v>1.37396931731283</c:v>
                </c:pt>
                <c:pt idx="233">
                  <c:v>1.38052114428317</c:v>
                </c:pt>
                <c:pt idx="234">
                  <c:v>1.3870729712535099</c:v>
                </c:pt>
                <c:pt idx="235">
                  <c:v>1.3936247982238501</c:v>
                </c:pt>
                <c:pt idx="236">
                  <c:v>1.4001766251942001</c:v>
                </c:pt>
                <c:pt idx="237">
                  <c:v>1.40672845216454</c:v>
                </c:pt>
                <c:pt idx="238">
                  <c:v>1.41328027913488</c:v>
                </c:pt>
                <c:pt idx="239">
                  <c:v>1.4198321061052199</c:v>
                </c:pt>
                <c:pt idx="240">
                  <c:v>1.4263839330755601</c:v>
                </c:pt>
                <c:pt idx="241">
                  <c:v>1.4329357600459101</c:v>
                </c:pt>
                <c:pt idx="242">
                  <c:v>1.43948758701625</c:v>
                </c:pt>
                <c:pt idx="243">
                  <c:v>1.44603941398659</c:v>
                </c:pt>
                <c:pt idx="244">
                  <c:v>1.4525912409569299</c:v>
                </c:pt>
                <c:pt idx="245">
                  <c:v>1.4591430679272801</c:v>
                </c:pt>
                <c:pt idx="246">
                  <c:v>1.4656948948976201</c:v>
                </c:pt>
                <c:pt idx="247">
                  <c:v>1.47224672186796</c:v>
                </c:pt>
                <c:pt idx="248">
                  <c:v>1.4787985488383</c:v>
                </c:pt>
                <c:pt idx="249">
                  <c:v>1.4853503758086499</c:v>
                </c:pt>
                <c:pt idx="250">
                  <c:v>1.4919022027789901</c:v>
                </c:pt>
                <c:pt idx="251">
                  <c:v>1.4984540297493301</c:v>
                </c:pt>
                <c:pt idx="252">
                  <c:v>1.50500585671967</c:v>
                </c:pt>
                <c:pt idx="253">
                  <c:v>1.51155768369002</c:v>
                </c:pt>
                <c:pt idx="254">
                  <c:v>1.5181095106603599</c:v>
                </c:pt>
                <c:pt idx="255">
                  <c:v>1.5246613376307001</c:v>
                </c:pt>
                <c:pt idx="256">
                  <c:v>1.5312131646010401</c:v>
                </c:pt>
                <c:pt idx="257">
                  <c:v>1.53776499157139</c:v>
                </c:pt>
                <c:pt idx="258">
                  <c:v>1.54431681854173</c:v>
                </c:pt>
                <c:pt idx="259">
                  <c:v>1.5508686455120699</c:v>
                </c:pt>
                <c:pt idx="260">
                  <c:v>1.5574204724824099</c:v>
                </c:pt>
                <c:pt idx="261">
                  <c:v>1.5639722994527601</c:v>
                </c:pt>
                <c:pt idx="262">
                  <c:v>1.5705241264231</c:v>
                </c:pt>
                <c:pt idx="263">
                  <c:v>1.57707595339344</c:v>
                </c:pt>
                <c:pt idx="264">
                  <c:v>1.5836277803637799</c:v>
                </c:pt>
                <c:pt idx="265">
                  <c:v>1.5901796073341301</c:v>
                </c:pt>
                <c:pt idx="266">
                  <c:v>1.5967314343044701</c:v>
                </c:pt>
                <c:pt idx="267">
                  <c:v>1.60328326127481</c:v>
                </c:pt>
                <c:pt idx="268">
                  <c:v>1.60983508824515</c:v>
                </c:pt>
                <c:pt idx="269">
                  <c:v>1.6163869152154999</c:v>
                </c:pt>
                <c:pt idx="270">
                  <c:v>1.6229387421858401</c:v>
                </c:pt>
                <c:pt idx="271">
                  <c:v>1.6294905691561801</c:v>
                </c:pt>
                <c:pt idx="272">
                  <c:v>1.63604239612652</c:v>
                </c:pt>
                <c:pt idx="273">
                  <c:v>1.64259422309687</c:v>
                </c:pt>
                <c:pt idx="274">
                  <c:v>1.6491460500672099</c:v>
                </c:pt>
                <c:pt idx="275">
                  <c:v>1.6556978770375499</c:v>
                </c:pt>
                <c:pt idx="276">
                  <c:v>1.6622497040078901</c:v>
                </c:pt>
                <c:pt idx="277">
                  <c:v>1.66880153097824</c:v>
                </c:pt>
                <c:pt idx="278">
                  <c:v>1.67535335794858</c:v>
                </c:pt>
                <c:pt idx="279">
                  <c:v>1.6819051849189199</c:v>
                </c:pt>
                <c:pt idx="280">
                  <c:v>1.6884570118892599</c:v>
                </c:pt>
                <c:pt idx="281">
                  <c:v>1.6950088388596101</c:v>
                </c:pt>
                <c:pt idx="282">
                  <c:v>1.70156066582995</c:v>
                </c:pt>
                <c:pt idx="283">
                  <c:v>1.70811249280029</c:v>
                </c:pt>
                <c:pt idx="284">
                  <c:v>1.7146643197706299</c:v>
                </c:pt>
                <c:pt idx="285">
                  <c:v>1.7212161467409799</c:v>
                </c:pt>
                <c:pt idx="286">
                  <c:v>1.7277679737113201</c:v>
                </c:pt>
                <c:pt idx="287">
                  <c:v>1.73431980068166</c:v>
                </c:pt>
                <c:pt idx="288">
                  <c:v>1.740871627652</c:v>
                </c:pt>
                <c:pt idx="289">
                  <c:v>1.7474234546223499</c:v>
                </c:pt>
                <c:pt idx="290">
                  <c:v>1.7539752815926899</c:v>
                </c:pt>
                <c:pt idx="291">
                  <c:v>1.7605271085630301</c:v>
                </c:pt>
                <c:pt idx="292">
                  <c:v>1.76707893553337</c:v>
                </c:pt>
                <c:pt idx="293">
                  <c:v>1.77363076250372</c:v>
                </c:pt>
                <c:pt idx="294">
                  <c:v>1.7801825894740599</c:v>
                </c:pt>
                <c:pt idx="295">
                  <c:v>1.7867344164443999</c:v>
                </c:pt>
                <c:pt idx="296">
                  <c:v>1.7932862434147401</c:v>
                </c:pt>
                <c:pt idx="297">
                  <c:v>1.79983807038508</c:v>
                </c:pt>
                <c:pt idx="298">
                  <c:v>1.80638989735543</c:v>
                </c:pt>
                <c:pt idx="299">
                  <c:v>1.8129417243257699</c:v>
                </c:pt>
                <c:pt idx="300">
                  <c:v>1.8194935512961099</c:v>
                </c:pt>
                <c:pt idx="301">
                  <c:v>1.8260453782664601</c:v>
                </c:pt>
                <c:pt idx="302">
                  <c:v>1.8325972052368</c:v>
                </c:pt>
                <c:pt idx="303">
                  <c:v>1.83914903220714</c:v>
                </c:pt>
                <c:pt idx="304">
                  <c:v>1.8457008591774799</c:v>
                </c:pt>
                <c:pt idx="305">
                  <c:v>1.8522526861478199</c:v>
                </c:pt>
                <c:pt idx="306">
                  <c:v>1.8588045131181701</c:v>
                </c:pt>
                <c:pt idx="307">
                  <c:v>1.86535634008851</c:v>
                </c:pt>
                <c:pt idx="308">
                  <c:v>1.87190816705885</c:v>
                </c:pt>
                <c:pt idx="309">
                  <c:v>1.87845999402919</c:v>
                </c:pt>
                <c:pt idx="310">
                  <c:v>1.8850118209995399</c:v>
                </c:pt>
                <c:pt idx="311">
                  <c:v>1.8915636479698801</c:v>
                </c:pt>
                <c:pt idx="312">
                  <c:v>1.89811547494022</c:v>
                </c:pt>
                <c:pt idx="313">
                  <c:v>1.90466730191056</c:v>
                </c:pt>
                <c:pt idx="314">
                  <c:v>1.9112191288809099</c:v>
                </c:pt>
                <c:pt idx="315">
                  <c:v>1.9177709558512499</c:v>
                </c:pt>
                <c:pt idx="316">
                  <c:v>1.9243227828215901</c:v>
                </c:pt>
                <c:pt idx="317">
                  <c:v>1.93087460979193</c:v>
                </c:pt>
                <c:pt idx="318">
                  <c:v>1.93742643676228</c:v>
                </c:pt>
                <c:pt idx="319">
                  <c:v>1.9439782637326199</c:v>
                </c:pt>
                <c:pt idx="320">
                  <c:v>1.9505300907029599</c:v>
                </c:pt>
                <c:pt idx="321">
                  <c:v>1.9570819176733001</c:v>
                </c:pt>
                <c:pt idx="322">
                  <c:v>1.96363374464365</c:v>
                </c:pt>
                <c:pt idx="323">
                  <c:v>1.97018557161399</c:v>
                </c:pt>
                <c:pt idx="324">
                  <c:v>1.97673739858433</c:v>
                </c:pt>
                <c:pt idx="325">
                  <c:v>1.9832892255546699</c:v>
                </c:pt>
                <c:pt idx="326">
                  <c:v>1.9898410525250201</c:v>
                </c:pt>
                <c:pt idx="327">
                  <c:v>1.99639287949536</c:v>
                </c:pt>
                <c:pt idx="328">
                  <c:v>2.0029447064657</c:v>
                </c:pt>
                <c:pt idx="329">
                  <c:v>2.0094965334360402</c:v>
                </c:pt>
                <c:pt idx="330">
                  <c:v>2.0160483604063901</c:v>
                </c:pt>
                <c:pt idx="331">
                  <c:v>2.0226001873767299</c:v>
                </c:pt>
                <c:pt idx="332">
                  <c:v>2.02915201434707</c:v>
                </c:pt>
                <c:pt idx="333">
                  <c:v>2.0357038413174098</c:v>
                </c:pt>
                <c:pt idx="334">
                  <c:v>2.0422556682877602</c:v>
                </c:pt>
                <c:pt idx="335">
                  <c:v>2.0488074952580999</c:v>
                </c:pt>
                <c:pt idx="336">
                  <c:v>2.0553593222284401</c:v>
                </c:pt>
                <c:pt idx="337">
                  <c:v>2.0619111491987798</c:v>
                </c:pt>
                <c:pt idx="338">
                  <c:v>2.0684629761691302</c:v>
                </c:pt>
                <c:pt idx="339">
                  <c:v>2.07501480313947</c:v>
                </c:pt>
                <c:pt idx="340">
                  <c:v>2.0815666301098101</c:v>
                </c:pt>
                <c:pt idx="341">
                  <c:v>2.0881184570801499</c:v>
                </c:pt>
                <c:pt idx="342">
                  <c:v>2.0946702840504998</c:v>
                </c:pt>
                <c:pt idx="343">
                  <c:v>2.10122211102084</c:v>
                </c:pt>
                <c:pt idx="344">
                  <c:v>2.1077739379911802</c:v>
                </c:pt>
                <c:pt idx="345">
                  <c:v>2.1143257649615199</c:v>
                </c:pt>
                <c:pt idx="346">
                  <c:v>2.1208775919318601</c:v>
                </c:pt>
                <c:pt idx="347">
                  <c:v>2.12742941890221</c:v>
                </c:pt>
                <c:pt idx="348">
                  <c:v>2.1339812458725498</c:v>
                </c:pt>
                <c:pt idx="349">
                  <c:v>2.14053307284289</c:v>
                </c:pt>
                <c:pt idx="350">
                  <c:v>2.1470848998132301</c:v>
                </c:pt>
                <c:pt idx="351">
                  <c:v>2.1536367267835801</c:v>
                </c:pt>
                <c:pt idx="352">
                  <c:v>2.1601885537539198</c:v>
                </c:pt>
                <c:pt idx="353">
                  <c:v>2.16674038072426</c:v>
                </c:pt>
                <c:pt idx="354">
                  <c:v>2.1732922076946002</c:v>
                </c:pt>
                <c:pt idx="355">
                  <c:v>2.1798440346649501</c:v>
                </c:pt>
                <c:pt idx="356">
                  <c:v>2.1863958616352899</c:v>
                </c:pt>
                <c:pt idx="357">
                  <c:v>2.1929476886056301</c:v>
                </c:pt>
                <c:pt idx="358">
                  <c:v>2.1994995155759698</c:v>
                </c:pt>
                <c:pt idx="359">
                  <c:v>2.2060513425463202</c:v>
                </c:pt>
                <c:pt idx="360">
                  <c:v>2.2126031695166599</c:v>
                </c:pt>
                <c:pt idx="361">
                  <c:v>2.2191549964870001</c:v>
                </c:pt>
                <c:pt idx="362">
                  <c:v>2.2257068234573398</c:v>
                </c:pt>
                <c:pt idx="363">
                  <c:v>2.2322586504276898</c:v>
                </c:pt>
                <c:pt idx="364">
                  <c:v>2.23881047739803</c:v>
                </c:pt>
                <c:pt idx="365">
                  <c:v>2.2453623043683701</c:v>
                </c:pt>
                <c:pt idx="366">
                  <c:v>2.2519141313387099</c:v>
                </c:pt>
                <c:pt idx="367">
                  <c:v>2.2584659583090598</c:v>
                </c:pt>
                <c:pt idx="368">
                  <c:v>2.2650177852794</c:v>
                </c:pt>
                <c:pt idx="369">
                  <c:v>2.2715696122497402</c:v>
                </c:pt>
                <c:pt idx="370">
                  <c:v>2.2781214392200799</c:v>
                </c:pt>
                <c:pt idx="371">
                  <c:v>2.2846732661904299</c:v>
                </c:pt>
                <c:pt idx="372">
                  <c:v>2.2912250931607701</c:v>
                </c:pt>
                <c:pt idx="373">
                  <c:v>2.2977769201311098</c:v>
                </c:pt>
                <c:pt idx="374">
                  <c:v>2.30432874710145</c:v>
                </c:pt>
                <c:pt idx="375">
                  <c:v>2.3108805740717999</c:v>
                </c:pt>
                <c:pt idx="376">
                  <c:v>2.3174324010421401</c:v>
                </c:pt>
                <c:pt idx="377">
                  <c:v>2.3239842280124798</c:v>
                </c:pt>
                <c:pt idx="378">
                  <c:v>2.33053605498282</c:v>
                </c:pt>
                <c:pt idx="379">
                  <c:v>2.33708788195317</c:v>
                </c:pt>
                <c:pt idx="380">
                  <c:v>2.3436397089235101</c:v>
                </c:pt>
                <c:pt idx="381">
                  <c:v>2.3501915358938499</c:v>
                </c:pt>
                <c:pt idx="382">
                  <c:v>2.3567433628641901</c:v>
                </c:pt>
                <c:pt idx="383">
                  <c:v>2.36329518983454</c:v>
                </c:pt>
                <c:pt idx="384">
                  <c:v>2.3698470168048802</c:v>
                </c:pt>
                <c:pt idx="385">
                  <c:v>2.3763988437752199</c:v>
                </c:pt>
                <c:pt idx="386">
                  <c:v>2.3829506707455601</c:v>
                </c:pt>
                <c:pt idx="387">
                  <c:v>2.3895024977159101</c:v>
                </c:pt>
                <c:pt idx="388">
                  <c:v>2.3960543246862498</c:v>
                </c:pt>
                <c:pt idx="389">
                  <c:v>2.40260615165659</c:v>
                </c:pt>
                <c:pt idx="390">
                  <c:v>2.4091579786269302</c:v>
                </c:pt>
                <c:pt idx="391">
                  <c:v>2.4157098055972801</c:v>
                </c:pt>
                <c:pt idx="392">
                  <c:v>2.4222616325676198</c:v>
                </c:pt>
                <c:pt idx="393">
                  <c:v>2.42881345953796</c:v>
                </c:pt>
                <c:pt idx="394">
                  <c:v>2.4353652865083002</c:v>
                </c:pt>
                <c:pt idx="395">
                  <c:v>2.4419171134786501</c:v>
                </c:pt>
                <c:pt idx="396">
                  <c:v>2.4484689404489899</c:v>
                </c:pt>
                <c:pt idx="397">
                  <c:v>2.4550207674193301</c:v>
                </c:pt>
                <c:pt idx="398">
                  <c:v>2.4615725943896698</c:v>
                </c:pt>
                <c:pt idx="399">
                  <c:v>2.4681244213600202</c:v>
                </c:pt>
                <c:pt idx="400">
                  <c:v>2.4746762483303599</c:v>
                </c:pt>
                <c:pt idx="401">
                  <c:v>2.4812280753007001</c:v>
                </c:pt>
                <c:pt idx="402">
                  <c:v>2.4877799022710398</c:v>
                </c:pt>
                <c:pt idx="403">
                  <c:v>2.4943317292413898</c:v>
                </c:pt>
                <c:pt idx="404">
                  <c:v>2.50088355621173</c:v>
                </c:pt>
                <c:pt idx="405">
                  <c:v>2.5074353831820702</c:v>
                </c:pt>
                <c:pt idx="406">
                  <c:v>2.5139872101524099</c:v>
                </c:pt>
                <c:pt idx="407">
                  <c:v>2.5205390371227501</c:v>
                </c:pt>
                <c:pt idx="408">
                  <c:v>2.5270908640931</c:v>
                </c:pt>
                <c:pt idx="409">
                  <c:v>2.5336426910634402</c:v>
                </c:pt>
                <c:pt idx="410">
                  <c:v>2.5401945180337799</c:v>
                </c:pt>
                <c:pt idx="411">
                  <c:v>2.5467463450041299</c:v>
                </c:pt>
                <c:pt idx="412">
                  <c:v>2.5532981719744701</c:v>
                </c:pt>
                <c:pt idx="413">
                  <c:v>2.5598499989448098</c:v>
                </c:pt>
                <c:pt idx="414">
                  <c:v>2.56640182591515</c:v>
                </c:pt>
                <c:pt idx="415">
                  <c:v>2.5729536528854902</c:v>
                </c:pt>
                <c:pt idx="416">
                  <c:v>2.5795054798558401</c:v>
                </c:pt>
                <c:pt idx="417">
                  <c:v>2.5860573068261798</c:v>
                </c:pt>
                <c:pt idx="418">
                  <c:v>2.59260913379652</c:v>
                </c:pt>
                <c:pt idx="419">
                  <c:v>2.5991609607668602</c:v>
                </c:pt>
                <c:pt idx="420">
                  <c:v>2.6057127877372102</c:v>
                </c:pt>
                <c:pt idx="421">
                  <c:v>2.6122646147075499</c:v>
                </c:pt>
                <c:pt idx="422">
                  <c:v>2.6188164416778901</c:v>
                </c:pt>
                <c:pt idx="423">
                  <c:v>2.6253682686482298</c:v>
                </c:pt>
                <c:pt idx="424">
                  <c:v>2.6319200956185802</c:v>
                </c:pt>
                <c:pt idx="425">
                  <c:v>2.6384719225889199</c:v>
                </c:pt>
                <c:pt idx="426">
                  <c:v>2.6450237495592601</c:v>
                </c:pt>
                <c:pt idx="427">
                  <c:v>2.6515755765295999</c:v>
                </c:pt>
                <c:pt idx="428">
                  <c:v>2.6581274034999498</c:v>
                </c:pt>
                <c:pt idx="429">
                  <c:v>2.66467923047029</c:v>
                </c:pt>
                <c:pt idx="430">
                  <c:v>2.6712310574406302</c:v>
                </c:pt>
                <c:pt idx="431">
                  <c:v>2.6777828844109699</c:v>
                </c:pt>
                <c:pt idx="432">
                  <c:v>2.6843347113813198</c:v>
                </c:pt>
                <c:pt idx="433">
                  <c:v>2.69088653835166</c:v>
                </c:pt>
                <c:pt idx="434">
                  <c:v>2.6974383653220002</c:v>
                </c:pt>
                <c:pt idx="435">
                  <c:v>2.7039901922923399</c:v>
                </c:pt>
                <c:pt idx="436">
                  <c:v>2.7105420192626899</c:v>
                </c:pt>
                <c:pt idx="437">
                  <c:v>2.7170938462330301</c:v>
                </c:pt>
                <c:pt idx="438">
                  <c:v>2.7236456732033698</c:v>
                </c:pt>
                <c:pt idx="439">
                  <c:v>2.73019750017371</c:v>
                </c:pt>
                <c:pt idx="440">
                  <c:v>2.7367493271440599</c:v>
                </c:pt>
                <c:pt idx="441">
                  <c:v>2.7433011541144001</c:v>
                </c:pt>
                <c:pt idx="442">
                  <c:v>2.7498529810847399</c:v>
                </c:pt>
                <c:pt idx="443">
                  <c:v>2.75640480805508</c:v>
                </c:pt>
                <c:pt idx="444">
                  <c:v>2.76295663502543</c:v>
                </c:pt>
                <c:pt idx="445">
                  <c:v>2.7695084619957702</c:v>
                </c:pt>
                <c:pt idx="446">
                  <c:v>2.7760602889661099</c:v>
                </c:pt>
                <c:pt idx="447">
                  <c:v>2.7826121159364501</c:v>
                </c:pt>
                <c:pt idx="448">
                  <c:v>2.7891639429068</c:v>
                </c:pt>
                <c:pt idx="449">
                  <c:v>2.7957157698771402</c:v>
                </c:pt>
                <c:pt idx="450">
                  <c:v>2.8022675968474799</c:v>
                </c:pt>
                <c:pt idx="451">
                  <c:v>2.8088194238178201</c:v>
                </c:pt>
                <c:pt idx="452">
                  <c:v>2.8153712507881701</c:v>
                </c:pt>
                <c:pt idx="453">
                  <c:v>2.8219230777585098</c:v>
                </c:pt>
                <c:pt idx="454">
                  <c:v>2.82847490472885</c:v>
                </c:pt>
                <c:pt idx="455">
                  <c:v>2.8350267316991902</c:v>
                </c:pt>
                <c:pt idx="456">
                  <c:v>2.8415785586695401</c:v>
                </c:pt>
                <c:pt idx="457">
                  <c:v>2.8481303856398799</c:v>
                </c:pt>
                <c:pt idx="458">
                  <c:v>2.85468221261022</c:v>
                </c:pt>
                <c:pt idx="459">
                  <c:v>2.8612340395805602</c:v>
                </c:pt>
                <c:pt idx="460">
                  <c:v>2.8677858665509102</c:v>
                </c:pt>
                <c:pt idx="461">
                  <c:v>2.8743376935212499</c:v>
                </c:pt>
                <c:pt idx="462">
                  <c:v>2.8808895204915901</c:v>
                </c:pt>
                <c:pt idx="463">
                  <c:v>2.8874413474619298</c:v>
                </c:pt>
                <c:pt idx="464">
                  <c:v>2.8939931744322802</c:v>
                </c:pt>
                <c:pt idx="465">
                  <c:v>2.9005450014026199</c:v>
                </c:pt>
                <c:pt idx="466">
                  <c:v>2.9070968283729601</c:v>
                </c:pt>
                <c:pt idx="467">
                  <c:v>2.9136486553432999</c:v>
                </c:pt>
                <c:pt idx="468">
                  <c:v>2.92020048231364</c:v>
                </c:pt>
                <c:pt idx="469">
                  <c:v>2.92675230928399</c:v>
                </c:pt>
                <c:pt idx="470">
                  <c:v>2.9333041362543302</c:v>
                </c:pt>
                <c:pt idx="471">
                  <c:v>2.9398559632246699</c:v>
                </c:pt>
                <c:pt idx="472">
                  <c:v>2.9464077901950101</c:v>
                </c:pt>
                <c:pt idx="473">
                  <c:v>2.95295961716536</c:v>
                </c:pt>
                <c:pt idx="474">
                  <c:v>2.9595114441357002</c:v>
                </c:pt>
                <c:pt idx="475">
                  <c:v>2.96606327110604</c:v>
                </c:pt>
                <c:pt idx="476">
                  <c:v>2.9726150980763801</c:v>
                </c:pt>
                <c:pt idx="477">
                  <c:v>2.9791669250467301</c:v>
                </c:pt>
                <c:pt idx="478">
                  <c:v>2.9857187520170698</c:v>
                </c:pt>
                <c:pt idx="479">
                  <c:v>2.99227057898741</c:v>
                </c:pt>
                <c:pt idx="480">
                  <c:v>2.9988224059577502</c:v>
                </c:pt>
                <c:pt idx="481">
                  <c:v>3.0053742329281001</c:v>
                </c:pt>
                <c:pt idx="482">
                  <c:v>3.0119260598984399</c:v>
                </c:pt>
                <c:pt idx="483">
                  <c:v>3.01847788686878</c:v>
                </c:pt>
                <c:pt idx="484">
                  <c:v>3.0250297138391198</c:v>
                </c:pt>
                <c:pt idx="485">
                  <c:v>3.0315815408094702</c:v>
                </c:pt>
                <c:pt idx="486">
                  <c:v>3.0381333677798099</c:v>
                </c:pt>
                <c:pt idx="487">
                  <c:v>3.0446851947501501</c:v>
                </c:pt>
                <c:pt idx="488">
                  <c:v>3.0512370217204898</c:v>
                </c:pt>
                <c:pt idx="489">
                  <c:v>3.0577888486908398</c:v>
                </c:pt>
                <c:pt idx="490">
                  <c:v>3.06434067566118</c:v>
                </c:pt>
                <c:pt idx="491">
                  <c:v>3.0708925026315201</c:v>
                </c:pt>
                <c:pt idx="492">
                  <c:v>3.0774443296018599</c:v>
                </c:pt>
                <c:pt idx="493">
                  <c:v>3.0839961565722098</c:v>
                </c:pt>
                <c:pt idx="494">
                  <c:v>3.09054798354255</c:v>
                </c:pt>
                <c:pt idx="495">
                  <c:v>3.0970998105128902</c:v>
                </c:pt>
                <c:pt idx="496">
                  <c:v>3.1036516374832299</c:v>
                </c:pt>
                <c:pt idx="497">
                  <c:v>3.1102034644535799</c:v>
                </c:pt>
                <c:pt idx="498">
                  <c:v>3.11675529142392</c:v>
                </c:pt>
                <c:pt idx="499">
                  <c:v>3.1233071183942598</c:v>
                </c:pt>
                <c:pt idx="500">
                  <c:v>3.1298589453646</c:v>
                </c:pt>
                <c:pt idx="501">
                  <c:v>3.1364107723349499</c:v>
                </c:pt>
                <c:pt idx="502">
                  <c:v>3.1429625993052901</c:v>
                </c:pt>
                <c:pt idx="503">
                  <c:v>3.1495144262756298</c:v>
                </c:pt>
                <c:pt idx="504">
                  <c:v>3.15606625324597</c:v>
                </c:pt>
                <c:pt idx="505">
                  <c:v>3.16261808021632</c:v>
                </c:pt>
                <c:pt idx="506">
                  <c:v>3.1691699071866601</c:v>
                </c:pt>
                <c:pt idx="507">
                  <c:v>3.1757217341569999</c:v>
                </c:pt>
                <c:pt idx="508">
                  <c:v>3.1822735611273401</c:v>
                </c:pt>
                <c:pt idx="509">
                  <c:v>3.18882538809769</c:v>
                </c:pt>
                <c:pt idx="510">
                  <c:v>3.1953772150680302</c:v>
                </c:pt>
                <c:pt idx="511">
                  <c:v>3.2019290420383699</c:v>
                </c:pt>
                <c:pt idx="512">
                  <c:v>3.2084808690087101</c:v>
                </c:pt>
                <c:pt idx="513">
                  <c:v>3.2150326959790601</c:v>
                </c:pt>
                <c:pt idx="514">
                  <c:v>3.2215845229493998</c:v>
                </c:pt>
                <c:pt idx="515">
                  <c:v>3.22813634991974</c:v>
                </c:pt>
                <c:pt idx="516">
                  <c:v>3.2346881768900801</c:v>
                </c:pt>
                <c:pt idx="517">
                  <c:v>3.2412400038604301</c:v>
                </c:pt>
                <c:pt idx="518">
                  <c:v>3.2477918308307698</c:v>
                </c:pt>
                <c:pt idx="519">
                  <c:v>3.25434365780111</c:v>
                </c:pt>
                <c:pt idx="520">
                  <c:v>3.2608954847714502</c:v>
                </c:pt>
                <c:pt idx="521">
                  <c:v>3.2674473117418001</c:v>
                </c:pt>
                <c:pt idx="522">
                  <c:v>3.2739991387121399</c:v>
                </c:pt>
                <c:pt idx="523">
                  <c:v>3.2805509656824801</c:v>
                </c:pt>
                <c:pt idx="524">
                  <c:v>3.2871027926528198</c:v>
                </c:pt>
                <c:pt idx="525">
                  <c:v>3.29365461962316</c:v>
                </c:pt>
                <c:pt idx="526">
                  <c:v>3.3002064465935099</c:v>
                </c:pt>
                <c:pt idx="527">
                  <c:v>3.3067582735638501</c:v>
                </c:pt>
                <c:pt idx="528">
                  <c:v>3.3133101005341898</c:v>
                </c:pt>
                <c:pt idx="529">
                  <c:v>3.3198619275045398</c:v>
                </c:pt>
                <c:pt idx="530">
                  <c:v>3.32641375447488</c:v>
                </c:pt>
                <c:pt idx="531">
                  <c:v>3.3329655814452201</c:v>
                </c:pt>
                <c:pt idx="532">
                  <c:v>3.3395174084155599</c:v>
                </c:pt>
                <c:pt idx="533">
                  <c:v>3.3460692353859001</c:v>
                </c:pt>
                <c:pt idx="534">
                  <c:v>3.35262106235625</c:v>
                </c:pt>
                <c:pt idx="535">
                  <c:v>3.3591728893265902</c:v>
                </c:pt>
                <c:pt idx="536">
                  <c:v>3.3657247162969299</c:v>
                </c:pt>
                <c:pt idx="537">
                  <c:v>3.3722765432672701</c:v>
                </c:pt>
                <c:pt idx="538">
                  <c:v>3.3788283702376201</c:v>
                </c:pt>
                <c:pt idx="539">
                  <c:v>3.3853801972079598</c:v>
                </c:pt>
                <c:pt idx="540">
                  <c:v>3.3919320241783</c:v>
                </c:pt>
                <c:pt idx="541">
                  <c:v>3.3984838511486402</c:v>
                </c:pt>
                <c:pt idx="542">
                  <c:v>3.4050356781189901</c:v>
                </c:pt>
                <c:pt idx="543">
                  <c:v>3.4115875050893298</c:v>
                </c:pt>
                <c:pt idx="544">
                  <c:v>3.41813933205967</c:v>
                </c:pt>
                <c:pt idx="545">
                  <c:v>3.4246911590300102</c:v>
                </c:pt>
                <c:pt idx="546">
                  <c:v>3.4312429860003602</c:v>
                </c:pt>
                <c:pt idx="547">
                  <c:v>3.4377948129706999</c:v>
                </c:pt>
                <c:pt idx="548">
                  <c:v>3.4443466399410401</c:v>
                </c:pt>
                <c:pt idx="549">
                  <c:v>3.4508984669113798</c:v>
                </c:pt>
                <c:pt idx="550">
                  <c:v>3.4574502938817302</c:v>
                </c:pt>
                <c:pt idx="551">
                  <c:v>3.4640021208520699</c:v>
                </c:pt>
                <c:pt idx="552">
                  <c:v>3.4705539478224101</c:v>
                </c:pt>
                <c:pt idx="553">
                  <c:v>3.4771057747927498</c:v>
                </c:pt>
                <c:pt idx="554">
                  <c:v>3.4836576017630998</c:v>
                </c:pt>
                <c:pt idx="555">
                  <c:v>3.49020942873344</c:v>
                </c:pt>
                <c:pt idx="556">
                  <c:v>3.4967612557037802</c:v>
                </c:pt>
                <c:pt idx="557">
                  <c:v>3.5033130826741199</c:v>
                </c:pt>
                <c:pt idx="558">
                  <c:v>3.5098649096444698</c:v>
                </c:pt>
                <c:pt idx="559">
                  <c:v>3.51641673661481</c:v>
                </c:pt>
                <c:pt idx="560">
                  <c:v>3.5229685635851502</c:v>
                </c:pt>
                <c:pt idx="561">
                  <c:v>3.5295203905554899</c:v>
                </c:pt>
                <c:pt idx="562">
                  <c:v>3.5360722175258399</c:v>
                </c:pt>
                <c:pt idx="563">
                  <c:v>3.5426240444961801</c:v>
                </c:pt>
                <c:pt idx="564">
                  <c:v>3.5491758714665198</c:v>
                </c:pt>
                <c:pt idx="565">
                  <c:v>3.55572769843686</c:v>
                </c:pt>
                <c:pt idx="566">
                  <c:v>3.5622795254072099</c:v>
                </c:pt>
                <c:pt idx="567">
                  <c:v>3.5688313523775501</c:v>
                </c:pt>
                <c:pt idx="568">
                  <c:v>3.5753831793478899</c:v>
                </c:pt>
                <c:pt idx="569">
                  <c:v>3.58193500631823</c:v>
                </c:pt>
                <c:pt idx="570">
                  <c:v>3.58848683328858</c:v>
                </c:pt>
                <c:pt idx="571">
                  <c:v>3.5950386602589202</c:v>
                </c:pt>
                <c:pt idx="572">
                  <c:v>3.6015904872292599</c:v>
                </c:pt>
                <c:pt idx="573">
                  <c:v>3.6081423141996001</c:v>
                </c:pt>
                <c:pt idx="574">
                  <c:v>3.6146941411699398</c:v>
                </c:pt>
                <c:pt idx="575">
                  <c:v>3.6212459681402902</c:v>
                </c:pt>
                <c:pt idx="576">
                  <c:v>3.6277977951106299</c:v>
                </c:pt>
                <c:pt idx="577">
                  <c:v>3.6343496220809701</c:v>
                </c:pt>
                <c:pt idx="578">
                  <c:v>3.6409014490513201</c:v>
                </c:pt>
                <c:pt idx="579">
                  <c:v>3.6474532760216598</c:v>
                </c:pt>
                <c:pt idx="580">
                  <c:v>3.654005102992</c:v>
                </c:pt>
                <c:pt idx="581">
                  <c:v>3.6605569299623402</c:v>
                </c:pt>
                <c:pt idx="582">
                  <c:v>3.6671087569326901</c:v>
                </c:pt>
                <c:pt idx="583">
                  <c:v>3.6736605839030299</c:v>
                </c:pt>
                <c:pt idx="584">
                  <c:v>3.68021241087337</c:v>
                </c:pt>
                <c:pt idx="585">
                  <c:v>3.6867642378437102</c:v>
                </c:pt>
                <c:pt idx="586">
                  <c:v>3.6933160648140499</c:v>
                </c:pt>
                <c:pt idx="587">
                  <c:v>3.6998678917843999</c:v>
                </c:pt>
                <c:pt idx="588">
                  <c:v>3.7064197187547401</c:v>
                </c:pt>
                <c:pt idx="589">
                  <c:v>3.7129715457250798</c:v>
                </c:pt>
                <c:pt idx="590">
                  <c:v>3.71952337269542</c:v>
                </c:pt>
                <c:pt idx="591">
                  <c:v>3.7260751996657699</c:v>
                </c:pt>
                <c:pt idx="592">
                  <c:v>3.7326270266361101</c:v>
                </c:pt>
                <c:pt idx="593">
                  <c:v>3.7391788536064499</c:v>
                </c:pt>
                <c:pt idx="594">
                  <c:v>3.74573068057679</c:v>
                </c:pt>
                <c:pt idx="595">
                  <c:v>3.75228250754714</c:v>
                </c:pt>
                <c:pt idx="596">
                  <c:v>3.7588343345174802</c:v>
                </c:pt>
                <c:pt idx="597">
                  <c:v>3.7653861614878199</c:v>
                </c:pt>
                <c:pt idx="598">
                  <c:v>3.7719379884581601</c:v>
                </c:pt>
                <c:pt idx="599">
                  <c:v>3.77848981542851</c:v>
                </c:pt>
                <c:pt idx="600">
                  <c:v>3.7850416423988502</c:v>
                </c:pt>
                <c:pt idx="601">
                  <c:v>3.79159346936919</c:v>
                </c:pt>
                <c:pt idx="602">
                  <c:v>3.7981452963395301</c:v>
                </c:pt>
                <c:pt idx="603">
                  <c:v>3.8046971233098801</c:v>
                </c:pt>
                <c:pt idx="604">
                  <c:v>3.8112489502802198</c:v>
                </c:pt>
                <c:pt idx="605">
                  <c:v>3.81780077725056</c:v>
                </c:pt>
                <c:pt idx="606">
                  <c:v>3.8243526042209002</c:v>
                </c:pt>
                <c:pt idx="607">
                  <c:v>3.8309044311912501</c:v>
                </c:pt>
                <c:pt idx="608">
                  <c:v>3.8374562581615899</c:v>
                </c:pt>
                <c:pt idx="609">
                  <c:v>3.84400808513193</c:v>
                </c:pt>
                <c:pt idx="610">
                  <c:v>3.8505599121022702</c:v>
                </c:pt>
                <c:pt idx="611">
                  <c:v>3.8571117390726202</c:v>
                </c:pt>
                <c:pt idx="612">
                  <c:v>3.8636635660429599</c:v>
                </c:pt>
                <c:pt idx="613">
                  <c:v>3.8702153930133001</c:v>
                </c:pt>
                <c:pt idx="614">
                  <c:v>3.8767672199836398</c:v>
                </c:pt>
                <c:pt idx="615">
                  <c:v>3.8833190469539902</c:v>
                </c:pt>
                <c:pt idx="616">
                  <c:v>3.88987087392433</c:v>
                </c:pt>
                <c:pt idx="617">
                  <c:v>3.8964227008946701</c:v>
                </c:pt>
                <c:pt idx="618">
                  <c:v>3.9029745278650099</c:v>
                </c:pt>
                <c:pt idx="619">
                  <c:v>3.9095263548353598</c:v>
                </c:pt>
                <c:pt idx="620">
                  <c:v>3.9160781818057</c:v>
                </c:pt>
                <c:pt idx="621">
                  <c:v>3.9226300087760402</c:v>
                </c:pt>
                <c:pt idx="622">
                  <c:v>3.9291818357463799</c:v>
                </c:pt>
                <c:pt idx="623">
                  <c:v>3.9357336627167299</c:v>
                </c:pt>
                <c:pt idx="624">
                  <c:v>3.94228548968707</c:v>
                </c:pt>
                <c:pt idx="625">
                  <c:v>3.9488373166574098</c:v>
                </c:pt>
                <c:pt idx="626">
                  <c:v>3.95538914362775</c:v>
                </c:pt>
                <c:pt idx="627">
                  <c:v>3.9619409705980901</c:v>
                </c:pt>
                <c:pt idx="628">
                  <c:v>3.9684927975684401</c:v>
                </c:pt>
                <c:pt idx="629">
                  <c:v>3.9750446245387798</c:v>
                </c:pt>
                <c:pt idx="630">
                  <c:v>3.98159645150912</c:v>
                </c:pt>
                <c:pt idx="631">
                  <c:v>3.9881482784794602</c:v>
                </c:pt>
                <c:pt idx="632">
                  <c:v>3.9947001054498101</c:v>
                </c:pt>
                <c:pt idx="633">
                  <c:v>4.0012519324201499</c:v>
                </c:pt>
                <c:pt idx="634">
                  <c:v>4.0078037593904901</c:v>
                </c:pt>
                <c:pt idx="635">
                  <c:v>4.0143555863608302</c:v>
                </c:pt>
                <c:pt idx="636">
                  <c:v>4.0209074133311802</c:v>
                </c:pt>
                <c:pt idx="637">
                  <c:v>4.0274592403015204</c:v>
                </c:pt>
                <c:pt idx="638">
                  <c:v>4.0340110672718597</c:v>
                </c:pt>
                <c:pt idx="639">
                  <c:v>4.0405628942422096</c:v>
                </c:pt>
                <c:pt idx="640">
                  <c:v>4.0471147212125498</c:v>
                </c:pt>
                <c:pt idx="641">
                  <c:v>4.05366654818289</c:v>
                </c:pt>
                <c:pt idx="642">
                  <c:v>4.0602183751532301</c:v>
                </c:pt>
                <c:pt idx="643">
                  <c:v>4.0667702021235801</c:v>
                </c:pt>
                <c:pt idx="644">
                  <c:v>4.0733220290939203</c:v>
                </c:pt>
                <c:pt idx="645">
                  <c:v>4.0798738560642596</c:v>
                </c:pt>
                <c:pt idx="646">
                  <c:v>4.0864256830345997</c:v>
                </c:pt>
                <c:pt idx="647">
                  <c:v>4.0929775100049399</c:v>
                </c:pt>
                <c:pt idx="648">
                  <c:v>4.0995293369752899</c:v>
                </c:pt>
                <c:pt idx="649">
                  <c:v>4.1060811639456301</c:v>
                </c:pt>
                <c:pt idx="650">
                  <c:v>4.1126329909159702</c:v>
                </c:pt>
                <c:pt idx="651">
                  <c:v>4.1191848178863104</c:v>
                </c:pt>
                <c:pt idx="652">
                  <c:v>4.1257366448566604</c:v>
                </c:pt>
                <c:pt idx="653">
                  <c:v>4.1322884718269997</c:v>
                </c:pt>
                <c:pt idx="654">
                  <c:v>4.1388402987973398</c:v>
                </c:pt>
                <c:pt idx="655">
                  <c:v>4.14539212576768</c:v>
                </c:pt>
                <c:pt idx="656">
                  <c:v>4.15194395273803</c:v>
                </c:pt>
                <c:pt idx="657">
                  <c:v>4.1584957797083701</c:v>
                </c:pt>
                <c:pt idx="658">
                  <c:v>4.1650476066787103</c:v>
                </c:pt>
                <c:pt idx="659">
                  <c:v>4.1715994336490496</c:v>
                </c:pt>
                <c:pt idx="660">
                  <c:v>4.1781512606193996</c:v>
                </c:pt>
                <c:pt idx="661">
                  <c:v>4.1847030875897397</c:v>
                </c:pt>
                <c:pt idx="662">
                  <c:v>4.1912549145600799</c:v>
                </c:pt>
                <c:pt idx="663">
                  <c:v>4.1978067415304201</c:v>
                </c:pt>
                <c:pt idx="664">
                  <c:v>4.2043585685007701</c:v>
                </c:pt>
                <c:pt idx="665">
                  <c:v>4.2109103954711102</c:v>
                </c:pt>
                <c:pt idx="666">
                  <c:v>4.2174622224414504</c:v>
                </c:pt>
                <c:pt idx="667">
                  <c:v>4.2240140494117897</c:v>
                </c:pt>
                <c:pt idx="668">
                  <c:v>4.2305658763821397</c:v>
                </c:pt>
                <c:pt idx="669">
                  <c:v>4.2371177033524798</c:v>
                </c:pt>
                <c:pt idx="670">
                  <c:v>4.24366953032282</c:v>
                </c:pt>
                <c:pt idx="671">
                  <c:v>4.2502213572931602</c:v>
                </c:pt>
                <c:pt idx="672">
                  <c:v>4.2567731842635101</c:v>
                </c:pt>
                <c:pt idx="673">
                  <c:v>4.2633250112338503</c:v>
                </c:pt>
                <c:pt idx="674">
                  <c:v>4.2698768382041896</c:v>
                </c:pt>
                <c:pt idx="675">
                  <c:v>4.2764286651745298</c:v>
                </c:pt>
                <c:pt idx="676">
                  <c:v>4.2829804921448797</c:v>
                </c:pt>
                <c:pt idx="677">
                  <c:v>4.2895323191152199</c:v>
                </c:pt>
                <c:pt idx="678">
                  <c:v>4.2960841460855601</c:v>
                </c:pt>
                <c:pt idx="679">
                  <c:v>4.3026359730559003</c:v>
                </c:pt>
                <c:pt idx="680">
                  <c:v>4.3091878000262502</c:v>
                </c:pt>
                <c:pt idx="681">
                  <c:v>4.3157396269965904</c:v>
                </c:pt>
                <c:pt idx="682">
                  <c:v>4.3222914539669297</c:v>
                </c:pt>
                <c:pt idx="683">
                  <c:v>4.3288432809372699</c:v>
                </c:pt>
                <c:pt idx="684">
                  <c:v>4.3353951079076198</c:v>
                </c:pt>
                <c:pt idx="685">
                  <c:v>4.34194693487796</c:v>
                </c:pt>
                <c:pt idx="686">
                  <c:v>4.3484987618483002</c:v>
                </c:pt>
                <c:pt idx="687">
                  <c:v>4.3550505888186404</c:v>
                </c:pt>
                <c:pt idx="688">
                  <c:v>4.3616024157889797</c:v>
                </c:pt>
                <c:pt idx="689">
                  <c:v>4.3681542427593296</c:v>
                </c:pt>
                <c:pt idx="690">
                  <c:v>4.3747060697296698</c:v>
                </c:pt>
                <c:pt idx="691">
                  <c:v>4.38125789670001</c:v>
                </c:pt>
                <c:pt idx="692">
                  <c:v>4.3878097236703502</c:v>
                </c:pt>
                <c:pt idx="693">
                  <c:v>4.3943615506407001</c:v>
                </c:pt>
                <c:pt idx="694">
                  <c:v>4.4009133776110403</c:v>
                </c:pt>
                <c:pt idx="695">
                  <c:v>4.4074652045813796</c:v>
                </c:pt>
                <c:pt idx="696">
                  <c:v>4.4140170315517198</c:v>
                </c:pt>
                <c:pt idx="697">
                  <c:v>4.4205688585220697</c:v>
                </c:pt>
                <c:pt idx="698">
                  <c:v>4.4271206854924099</c:v>
                </c:pt>
                <c:pt idx="699">
                  <c:v>4.4336725124627501</c:v>
                </c:pt>
                <c:pt idx="700">
                  <c:v>4.4402243394330903</c:v>
                </c:pt>
                <c:pt idx="701">
                  <c:v>4.4467761664034402</c:v>
                </c:pt>
                <c:pt idx="702">
                  <c:v>4.4533279933737804</c:v>
                </c:pt>
                <c:pt idx="703">
                  <c:v>4.4598798203441197</c:v>
                </c:pt>
                <c:pt idx="704">
                  <c:v>4.4664316473144599</c:v>
                </c:pt>
                <c:pt idx="705">
                  <c:v>4.4729834742848098</c:v>
                </c:pt>
                <c:pt idx="706">
                  <c:v>4.47953530125515</c:v>
                </c:pt>
                <c:pt idx="707">
                  <c:v>4.4860871282254902</c:v>
                </c:pt>
                <c:pt idx="708">
                  <c:v>4.4926389551958303</c:v>
                </c:pt>
                <c:pt idx="709">
                  <c:v>4.4991907821661803</c:v>
                </c:pt>
                <c:pt idx="710">
                  <c:v>4.5057426091365196</c:v>
                </c:pt>
                <c:pt idx="711">
                  <c:v>4.5122944361068598</c:v>
                </c:pt>
                <c:pt idx="712">
                  <c:v>4.5188462630771999</c:v>
                </c:pt>
                <c:pt idx="713">
                  <c:v>4.5253980900475499</c:v>
                </c:pt>
                <c:pt idx="714">
                  <c:v>4.5319499170178901</c:v>
                </c:pt>
                <c:pt idx="715">
                  <c:v>4.5385017439882303</c:v>
                </c:pt>
                <c:pt idx="716">
                  <c:v>4.5450535709585704</c:v>
                </c:pt>
                <c:pt idx="717">
                  <c:v>4.5516053979289204</c:v>
                </c:pt>
                <c:pt idx="718">
                  <c:v>4.5581572248992597</c:v>
                </c:pt>
                <c:pt idx="719">
                  <c:v>4.5647090518695999</c:v>
                </c:pt>
                <c:pt idx="720">
                  <c:v>4.57126087883994</c:v>
                </c:pt>
                <c:pt idx="721">
                  <c:v>4.57781270581029</c:v>
                </c:pt>
                <c:pt idx="722">
                  <c:v>4.5843645327806302</c:v>
                </c:pt>
                <c:pt idx="723">
                  <c:v>4.5909163597509703</c:v>
                </c:pt>
                <c:pt idx="724">
                  <c:v>4.5974681867213096</c:v>
                </c:pt>
                <c:pt idx="725">
                  <c:v>4.6040200136916596</c:v>
                </c:pt>
                <c:pt idx="726">
                  <c:v>4.6105718406619998</c:v>
                </c:pt>
                <c:pt idx="727">
                  <c:v>4.6171236676323399</c:v>
                </c:pt>
                <c:pt idx="728">
                  <c:v>4.6236754946026801</c:v>
                </c:pt>
                <c:pt idx="729">
                  <c:v>4.6302273215730301</c:v>
                </c:pt>
                <c:pt idx="730">
                  <c:v>4.6367791485433703</c:v>
                </c:pt>
                <c:pt idx="731">
                  <c:v>4.6433309755137104</c:v>
                </c:pt>
                <c:pt idx="732">
                  <c:v>4.6498828024840497</c:v>
                </c:pt>
                <c:pt idx="733">
                  <c:v>4.6564346294543997</c:v>
                </c:pt>
                <c:pt idx="734">
                  <c:v>4.6629864564247399</c:v>
                </c:pt>
                <c:pt idx="735">
                  <c:v>4.66953828339508</c:v>
                </c:pt>
                <c:pt idx="736">
                  <c:v>4.6760901103654202</c:v>
                </c:pt>
                <c:pt idx="737">
                  <c:v>4.6826419373357702</c:v>
                </c:pt>
                <c:pt idx="738">
                  <c:v>4.6891937643061103</c:v>
                </c:pt>
                <c:pt idx="739">
                  <c:v>4.6957455912764496</c:v>
                </c:pt>
                <c:pt idx="740">
                  <c:v>4.7022974182467898</c:v>
                </c:pt>
                <c:pt idx="741">
                  <c:v>4.7088492452171398</c:v>
                </c:pt>
                <c:pt idx="742">
                  <c:v>4.7154010721874799</c:v>
                </c:pt>
                <c:pt idx="743">
                  <c:v>4.7219528991578201</c:v>
                </c:pt>
                <c:pt idx="744">
                  <c:v>4.7285047261281603</c:v>
                </c:pt>
                <c:pt idx="745">
                  <c:v>4.7350565530984996</c:v>
                </c:pt>
                <c:pt idx="746">
                  <c:v>4.7416083800688504</c:v>
                </c:pt>
                <c:pt idx="747">
                  <c:v>4.7481602070391897</c:v>
                </c:pt>
                <c:pt idx="748">
                  <c:v>4.7547120340095299</c:v>
                </c:pt>
                <c:pt idx="749">
                  <c:v>4.7612638609798701</c:v>
                </c:pt>
                <c:pt idx="750">
                  <c:v>4.76781568795022</c:v>
                </c:pt>
                <c:pt idx="751">
                  <c:v>4.7743675149205602</c:v>
                </c:pt>
                <c:pt idx="752">
                  <c:v>4.7809193418909004</c:v>
                </c:pt>
                <c:pt idx="753">
                  <c:v>4.7874711688612397</c:v>
                </c:pt>
                <c:pt idx="754">
                  <c:v>4.7940229958315896</c:v>
                </c:pt>
                <c:pt idx="755">
                  <c:v>4.8005748228019298</c:v>
                </c:pt>
                <c:pt idx="756">
                  <c:v>4.80712664977227</c:v>
                </c:pt>
                <c:pt idx="757">
                  <c:v>4.8136784767426102</c:v>
                </c:pt>
                <c:pt idx="758">
                  <c:v>4.8202303037129601</c:v>
                </c:pt>
                <c:pt idx="759">
                  <c:v>4.8267821306833003</c:v>
                </c:pt>
                <c:pt idx="760">
                  <c:v>4.8333339576536396</c:v>
                </c:pt>
                <c:pt idx="761">
                  <c:v>4.8398857846239798</c:v>
                </c:pt>
                <c:pt idx="762">
                  <c:v>4.8464376115943297</c:v>
                </c:pt>
                <c:pt idx="763">
                  <c:v>4.8529894385646699</c:v>
                </c:pt>
                <c:pt idx="764">
                  <c:v>4.8595412655350101</c:v>
                </c:pt>
                <c:pt idx="765">
                  <c:v>4.8660930925053503</c:v>
                </c:pt>
                <c:pt idx="766">
                  <c:v>4.8726449194757002</c:v>
                </c:pt>
                <c:pt idx="767">
                  <c:v>4.8791967464460404</c:v>
                </c:pt>
                <c:pt idx="768">
                  <c:v>4.8857485734163797</c:v>
                </c:pt>
                <c:pt idx="769">
                  <c:v>4.8923004003867199</c:v>
                </c:pt>
                <c:pt idx="770">
                  <c:v>4.8988522273570698</c:v>
                </c:pt>
                <c:pt idx="771">
                  <c:v>4.90540405432741</c:v>
                </c:pt>
                <c:pt idx="772">
                  <c:v>4.9119558812977502</c:v>
                </c:pt>
                <c:pt idx="773">
                  <c:v>4.9185077082680904</c:v>
                </c:pt>
                <c:pt idx="774">
                  <c:v>4.9250595352384403</c:v>
                </c:pt>
                <c:pt idx="775">
                  <c:v>4.9316113622087796</c:v>
                </c:pt>
                <c:pt idx="776">
                  <c:v>4.9381631891791198</c:v>
                </c:pt>
                <c:pt idx="777">
                  <c:v>4.94471501614946</c:v>
                </c:pt>
                <c:pt idx="778">
                  <c:v>4.9512668431198099</c:v>
                </c:pt>
                <c:pt idx="779">
                  <c:v>4.9578186700901501</c:v>
                </c:pt>
                <c:pt idx="780">
                  <c:v>4.9643704970604903</c:v>
                </c:pt>
                <c:pt idx="781">
                  <c:v>4.9709223240308296</c:v>
                </c:pt>
                <c:pt idx="782">
                  <c:v>4.9774741510011804</c:v>
                </c:pt>
                <c:pt idx="783">
                  <c:v>4.9840259779715197</c:v>
                </c:pt>
                <c:pt idx="784">
                  <c:v>4.9905778049418599</c:v>
                </c:pt>
                <c:pt idx="785">
                  <c:v>4.9971296319122001</c:v>
                </c:pt>
                <c:pt idx="786">
                  <c:v>5.00368145888255</c:v>
                </c:pt>
                <c:pt idx="787">
                  <c:v>5.0102332858528902</c:v>
                </c:pt>
                <c:pt idx="788">
                  <c:v>5.0167851128232304</c:v>
                </c:pt>
                <c:pt idx="789">
                  <c:v>5.0233369397935697</c:v>
                </c:pt>
                <c:pt idx="790">
                  <c:v>5.0298887667639098</c:v>
                </c:pt>
                <c:pt idx="791">
                  <c:v>5.0364405937342598</c:v>
                </c:pt>
                <c:pt idx="792">
                  <c:v>5.0429924207046</c:v>
                </c:pt>
                <c:pt idx="793">
                  <c:v>5.0495442476749401</c:v>
                </c:pt>
                <c:pt idx="794">
                  <c:v>5.0560960746452901</c:v>
                </c:pt>
                <c:pt idx="795">
                  <c:v>5.0626479016156303</c:v>
                </c:pt>
                <c:pt idx="796">
                  <c:v>5.0691997285859696</c:v>
                </c:pt>
                <c:pt idx="797">
                  <c:v>5.0757515555563097</c:v>
                </c:pt>
                <c:pt idx="798">
                  <c:v>5.0823033825266597</c:v>
                </c:pt>
                <c:pt idx="799">
                  <c:v>5.0888552094969999</c:v>
                </c:pt>
                <c:pt idx="800">
                  <c:v>5.0954070364673401</c:v>
                </c:pt>
                <c:pt idx="801">
                  <c:v>5.1019588634376802</c:v>
                </c:pt>
                <c:pt idx="802">
                  <c:v>5.1085106904080204</c:v>
                </c:pt>
                <c:pt idx="803">
                  <c:v>5.1150625173783704</c:v>
                </c:pt>
                <c:pt idx="804">
                  <c:v>5.1216143443487097</c:v>
                </c:pt>
                <c:pt idx="805">
                  <c:v>5.1281661713190498</c:v>
                </c:pt>
                <c:pt idx="806">
                  <c:v>5.1347179982893998</c:v>
                </c:pt>
                <c:pt idx="807">
                  <c:v>5.14126982525974</c:v>
                </c:pt>
                <c:pt idx="808">
                  <c:v>5.1478216522300801</c:v>
                </c:pt>
                <c:pt idx="809">
                  <c:v>5.1543734792004203</c:v>
                </c:pt>
                <c:pt idx="810">
                  <c:v>5.1609253061707596</c:v>
                </c:pt>
                <c:pt idx="811">
                  <c:v>5.1674771331411096</c:v>
                </c:pt>
                <c:pt idx="812">
                  <c:v>5.1740289601114497</c:v>
                </c:pt>
                <c:pt idx="813">
                  <c:v>5.1805807870817899</c:v>
                </c:pt>
                <c:pt idx="814">
                  <c:v>5.1871326140521301</c:v>
                </c:pt>
                <c:pt idx="815">
                  <c:v>5.1936844410224801</c:v>
                </c:pt>
                <c:pt idx="816">
                  <c:v>5.2002362679928202</c:v>
                </c:pt>
                <c:pt idx="817">
                  <c:v>5.2067880949631604</c:v>
                </c:pt>
                <c:pt idx="818">
                  <c:v>5.2133399219334997</c:v>
                </c:pt>
                <c:pt idx="819">
                  <c:v>5.2198917489038497</c:v>
                </c:pt>
                <c:pt idx="820">
                  <c:v>5.2264435758741898</c:v>
                </c:pt>
                <c:pt idx="821">
                  <c:v>5.23299540284453</c:v>
                </c:pt>
                <c:pt idx="822">
                  <c:v>5.2395472298148702</c:v>
                </c:pt>
                <c:pt idx="823">
                  <c:v>5.2460990567852201</c:v>
                </c:pt>
                <c:pt idx="824">
                  <c:v>5.2526508837555603</c:v>
                </c:pt>
                <c:pt idx="825">
                  <c:v>5.2592027107258996</c:v>
                </c:pt>
                <c:pt idx="826">
                  <c:v>5.2657545376962398</c:v>
                </c:pt>
                <c:pt idx="827">
                  <c:v>5.2723063646665898</c:v>
                </c:pt>
                <c:pt idx="828">
                  <c:v>5.2788581916369299</c:v>
                </c:pt>
                <c:pt idx="829">
                  <c:v>5.2854100186072701</c:v>
                </c:pt>
                <c:pt idx="830">
                  <c:v>5.2919618455776103</c:v>
                </c:pt>
                <c:pt idx="831">
                  <c:v>5.2985136725479602</c:v>
                </c:pt>
                <c:pt idx="832">
                  <c:v>5.3050654995183004</c:v>
                </c:pt>
                <c:pt idx="833">
                  <c:v>5.3116173264886397</c:v>
                </c:pt>
                <c:pt idx="834">
                  <c:v>5.3181691534589799</c:v>
                </c:pt>
                <c:pt idx="835">
                  <c:v>5.3247209804293298</c:v>
                </c:pt>
                <c:pt idx="836">
                  <c:v>5.33127280739967</c:v>
                </c:pt>
                <c:pt idx="837">
                  <c:v>5.3378246343700102</c:v>
                </c:pt>
                <c:pt idx="838">
                  <c:v>5.3443764613403504</c:v>
                </c:pt>
                <c:pt idx="839">
                  <c:v>5.3509282883107003</c:v>
                </c:pt>
                <c:pt idx="840">
                  <c:v>5.3574801152810396</c:v>
                </c:pt>
                <c:pt idx="841">
                  <c:v>5.3640319422513798</c:v>
                </c:pt>
                <c:pt idx="842">
                  <c:v>5.37058376922172</c:v>
                </c:pt>
                <c:pt idx="843">
                  <c:v>5.3771355961920699</c:v>
                </c:pt>
                <c:pt idx="844">
                  <c:v>5.3836874231624101</c:v>
                </c:pt>
                <c:pt idx="845">
                  <c:v>5.3902392501327503</c:v>
                </c:pt>
                <c:pt idx="846">
                  <c:v>5.3967910771030896</c:v>
                </c:pt>
                <c:pt idx="847">
                  <c:v>5.4033429040734404</c:v>
                </c:pt>
                <c:pt idx="848">
                  <c:v>5.4098947310437797</c:v>
                </c:pt>
                <c:pt idx="849">
                  <c:v>5.4164465580141199</c:v>
                </c:pt>
                <c:pt idx="850">
                  <c:v>5.4229983849844601</c:v>
                </c:pt>
                <c:pt idx="851">
                  <c:v>5.4295502119548003</c:v>
                </c:pt>
                <c:pt idx="852">
                  <c:v>5.4361020389251502</c:v>
                </c:pt>
                <c:pt idx="853">
                  <c:v>5.4426538658954904</c:v>
                </c:pt>
                <c:pt idx="854">
                  <c:v>5.4492056928658297</c:v>
                </c:pt>
                <c:pt idx="855">
                  <c:v>5.4557575198361796</c:v>
                </c:pt>
                <c:pt idx="856">
                  <c:v>5.4623093468065198</c:v>
                </c:pt>
                <c:pt idx="857">
                  <c:v>5.46886117377686</c:v>
                </c:pt>
                <c:pt idx="858">
                  <c:v>5.4754130007472002</c:v>
                </c:pt>
                <c:pt idx="859">
                  <c:v>5.4819648277175403</c:v>
                </c:pt>
                <c:pt idx="860">
                  <c:v>5.4885166546878903</c:v>
                </c:pt>
                <c:pt idx="861">
                  <c:v>5.4950684816582296</c:v>
                </c:pt>
                <c:pt idx="862">
                  <c:v>5.5016203086285698</c:v>
                </c:pt>
                <c:pt idx="863">
                  <c:v>5.5081721355989197</c:v>
                </c:pt>
                <c:pt idx="864">
                  <c:v>5.5147239625692599</c:v>
                </c:pt>
                <c:pt idx="865">
                  <c:v>5.5212757895396001</c:v>
                </c:pt>
                <c:pt idx="866">
                  <c:v>5.5278276165099403</c:v>
                </c:pt>
                <c:pt idx="867">
                  <c:v>5.5343794434802804</c:v>
                </c:pt>
                <c:pt idx="868">
                  <c:v>5.5409312704506304</c:v>
                </c:pt>
                <c:pt idx="869">
                  <c:v>5.5474830974209697</c:v>
                </c:pt>
                <c:pt idx="870">
                  <c:v>5.5540349243913099</c:v>
                </c:pt>
                <c:pt idx="871">
                  <c:v>5.56058675136165</c:v>
                </c:pt>
                <c:pt idx="872">
                  <c:v>5.567138578332</c:v>
                </c:pt>
                <c:pt idx="873">
                  <c:v>5.5736904053023402</c:v>
                </c:pt>
                <c:pt idx="874">
                  <c:v>5.5802422322726803</c:v>
                </c:pt>
                <c:pt idx="875">
                  <c:v>5.5867940592430196</c:v>
                </c:pt>
                <c:pt idx="876">
                  <c:v>5.5933458862133696</c:v>
                </c:pt>
                <c:pt idx="877">
                  <c:v>5.5998977131837098</c:v>
                </c:pt>
                <c:pt idx="878">
                  <c:v>5.6064495401540499</c:v>
                </c:pt>
                <c:pt idx="879">
                  <c:v>5.6130013671243901</c:v>
                </c:pt>
                <c:pt idx="880">
                  <c:v>5.6195531940947401</c:v>
                </c:pt>
                <c:pt idx="881">
                  <c:v>5.6261050210650803</c:v>
                </c:pt>
                <c:pt idx="882">
                  <c:v>5.6326568480354204</c:v>
                </c:pt>
                <c:pt idx="883">
                  <c:v>5.6392086750057597</c:v>
                </c:pt>
                <c:pt idx="884">
                  <c:v>5.6457605019761097</c:v>
                </c:pt>
                <c:pt idx="885">
                  <c:v>5.6523123289464499</c:v>
                </c:pt>
                <c:pt idx="886">
                  <c:v>5.65886415591679</c:v>
                </c:pt>
                <c:pt idx="887">
                  <c:v>5.6654159828871302</c:v>
                </c:pt>
                <c:pt idx="888">
                  <c:v>5.6719678098574802</c:v>
                </c:pt>
                <c:pt idx="889">
                  <c:v>5.6785196368278203</c:v>
                </c:pt>
                <c:pt idx="890">
                  <c:v>5.6850714637981596</c:v>
                </c:pt>
                <c:pt idx="891">
                  <c:v>5.6916232907684998</c:v>
                </c:pt>
                <c:pt idx="892">
                  <c:v>5.6981751177388498</c:v>
                </c:pt>
                <c:pt idx="893">
                  <c:v>5.70472694470919</c:v>
                </c:pt>
                <c:pt idx="894">
                  <c:v>5.7112787716795301</c:v>
                </c:pt>
                <c:pt idx="895">
                  <c:v>5.7178305986498703</c:v>
                </c:pt>
                <c:pt idx="896">
                  <c:v>5.7243824256202203</c:v>
                </c:pt>
                <c:pt idx="897">
                  <c:v>5.7309342525905604</c:v>
                </c:pt>
                <c:pt idx="898">
                  <c:v>5.7374860795608997</c:v>
                </c:pt>
                <c:pt idx="899">
                  <c:v>5.7440379065312399</c:v>
                </c:pt>
                <c:pt idx="900">
                  <c:v>5.7505897335015899</c:v>
                </c:pt>
                <c:pt idx="901">
                  <c:v>5.75714156047193</c:v>
                </c:pt>
                <c:pt idx="902">
                  <c:v>5.7636933874422702</c:v>
                </c:pt>
                <c:pt idx="903">
                  <c:v>5.7702452144126104</c:v>
                </c:pt>
                <c:pt idx="904">
                  <c:v>5.7767970413829604</c:v>
                </c:pt>
                <c:pt idx="905">
                  <c:v>5.7833488683532996</c:v>
                </c:pt>
                <c:pt idx="906">
                  <c:v>5.7899006953236398</c:v>
                </c:pt>
                <c:pt idx="907">
                  <c:v>5.79645252229398</c:v>
                </c:pt>
                <c:pt idx="908">
                  <c:v>5.80300434926433</c:v>
                </c:pt>
                <c:pt idx="909">
                  <c:v>5.8095561762346701</c:v>
                </c:pt>
                <c:pt idx="910">
                  <c:v>5.8161080032050103</c:v>
                </c:pt>
                <c:pt idx="911">
                  <c:v>5.8226598301753496</c:v>
                </c:pt>
                <c:pt idx="912">
                  <c:v>5.8292116571456898</c:v>
                </c:pt>
                <c:pt idx="913">
                  <c:v>5.8357634841160397</c:v>
                </c:pt>
                <c:pt idx="914">
                  <c:v>5.8423153110863799</c:v>
                </c:pt>
                <c:pt idx="915">
                  <c:v>5.8488671380567201</c:v>
                </c:pt>
                <c:pt idx="916">
                  <c:v>5.8554189650270603</c:v>
                </c:pt>
                <c:pt idx="917">
                  <c:v>5.8619707919974102</c:v>
                </c:pt>
                <c:pt idx="918">
                  <c:v>5.8685226189677504</c:v>
                </c:pt>
                <c:pt idx="919">
                  <c:v>5.8750744459380897</c:v>
                </c:pt>
                <c:pt idx="920">
                  <c:v>5.8816262729084299</c:v>
                </c:pt>
                <c:pt idx="921">
                  <c:v>5.8881780998787798</c:v>
                </c:pt>
                <c:pt idx="922">
                  <c:v>5.89472992684912</c:v>
                </c:pt>
                <c:pt idx="923">
                  <c:v>5.9012817538194602</c:v>
                </c:pt>
                <c:pt idx="924">
                  <c:v>5.9078335807898004</c:v>
                </c:pt>
                <c:pt idx="925">
                  <c:v>5.9143854077601503</c:v>
                </c:pt>
                <c:pt idx="926">
                  <c:v>5.9209372347304896</c:v>
                </c:pt>
                <c:pt idx="927">
                  <c:v>5.9274890617008298</c:v>
                </c:pt>
                <c:pt idx="928">
                  <c:v>5.93404088867117</c:v>
                </c:pt>
                <c:pt idx="929">
                  <c:v>5.9405927156415199</c:v>
                </c:pt>
                <c:pt idx="930">
                  <c:v>5.9471445426118601</c:v>
                </c:pt>
                <c:pt idx="931">
                  <c:v>5.9536963695822003</c:v>
                </c:pt>
                <c:pt idx="932">
                  <c:v>5.9602481965525396</c:v>
                </c:pt>
                <c:pt idx="933">
                  <c:v>5.9668000235228904</c:v>
                </c:pt>
                <c:pt idx="934">
                  <c:v>5.9733518504932297</c:v>
                </c:pt>
                <c:pt idx="935">
                  <c:v>5.9799036774635699</c:v>
                </c:pt>
                <c:pt idx="936">
                  <c:v>5.9864555044339101</c:v>
                </c:pt>
                <c:pt idx="937">
                  <c:v>5.99300733140426</c:v>
                </c:pt>
                <c:pt idx="938">
                  <c:v>5.9995591583746002</c:v>
                </c:pt>
                <c:pt idx="939">
                  <c:v>6.0061109853449404</c:v>
                </c:pt>
                <c:pt idx="940">
                  <c:v>6.0126628123152797</c:v>
                </c:pt>
                <c:pt idx="941">
                  <c:v>6.0192146392856296</c:v>
                </c:pt>
                <c:pt idx="942">
                  <c:v>6.0257664662559698</c:v>
                </c:pt>
                <c:pt idx="943">
                  <c:v>6.03231829322631</c:v>
                </c:pt>
                <c:pt idx="944">
                  <c:v>6.0388701201966501</c:v>
                </c:pt>
                <c:pt idx="945">
                  <c:v>6.0454219471670001</c:v>
                </c:pt>
                <c:pt idx="946">
                  <c:v>6.0519737741373403</c:v>
                </c:pt>
                <c:pt idx="947">
                  <c:v>6.0585256011076796</c:v>
                </c:pt>
                <c:pt idx="948">
                  <c:v>6.0650774280780198</c:v>
                </c:pt>
                <c:pt idx="949">
                  <c:v>6.0716292550483697</c:v>
                </c:pt>
                <c:pt idx="950">
                  <c:v>6.0781810820187099</c:v>
                </c:pt>
                <c:pt idx="951">
                  <c:v>6.0847329089890501</c:v>
                </c:pt>
                <c:pt idx="952">
                  <c:v>6.0912847359593902</c:v>
                </c:pt>
                <c:pt idx="953">
                  <c:v>6.0978365629297402</c:v>
                </c:pt>
                <c:pt idx="954">
                  <c:v>6.1043883899000804</c:v>
                </c:pt>
                <c:pt idx="955">
                  <c:v>6.1109402168704197</c:v>
                </c:pt>
                <c:pt idx="956">
                  <c:v>6.1174920438407598</c:v>
                </c:pt>
                <c:pt idx="957">
                  <c:v>6.1240438708111098</c:v>
                </c:pt>
                <c:pt idx="958">
                  <c:v>6.13059569778145</c:v>
                </c:pt>
                <c:pt idx="959">
                  <c:v>6.1371475247517902</c:v>
                </c:pt>
                <c:pt idx="960">
                  <c:v>6.1436993517221303</c:v>
                </c:pt>
                <c:pt idx="961">
                  <c:v>6.1502511786924696</c:v>
                </c:pt>
                <c:pt idx="962">
                  <c:v>6.1568030056628196</c:v>
                </c:pt>
                <c:pt idx="963">
                  <c:v>6.1633548326331598</c:v>
                </c:pt>
                <c:pt idx="964">
                  <c:v>6.1699066596034999</c:v>
                </c:pt>
                <c:pt idx="965">
                  <c:v>6.1764584865738499</c:v>
                </c:pt>
                <c:pt idx="966">
                  <c:v>6.1830103135441901</c:v>
                </c:pt>
                <c:pt idx="967">
                  <c:v>6.1895621405145302</c:v>
                </c:pt>
                <c:pt idx="968">
                  <c:v>6.1961139674848704</c:v>
                </c:pt>
                <c:pt idx="969">
                  <c:v>6.2026657944552204</c:v>
                </c:pt>
                <c:pt idx="970">
                  <c:v>6.2092176214255597</c:v>
                </c:pt>
                <c:pt idx="971">
                  <c:v>6.2157694483958998</c:v>
                </c:pt>
                <c:pt idx="972">
                  <c:v>6.22232127536624</c:v>
                </c:pt>
                <c:pt idx="973">
                  <c:v>6.2288731023365802</c:v>
                </c:pt>
                <c:pt idx="974">
                  <c:v>6.2354249293069302</c:v>
                </c:pt>
                <c:pt idx="975">
                  <c:v>6.2419767562772703</c:v>
                </c:pt>
                <c:pt idx="976">
                  <c:v>6.2485285832476096</c:v>
                </c:pt>
                <c:pt idx="977">
                  <c:v>6.2550804102179498</c:v>
                </c:pt>
                <c:pt idx="978">
                  <c:v>6.2616322371882998</c:v>
                </c:pt>
                <c:pt idx="979">
                  <c:v>6.2681840641586399</c:v>
                </c:pt>
                <c:pt idx="980">
                  <c:v>6.2747358911289801</c:v>
                </c:pt>
                <c:pt idx="981">
                  <c:v>6.2812877180993203</c:v>
                </c:pt>
                <c:pt idx="982">
                  <c:v>6.2878395450696702</c:v>
                </c:pt>
                <c:pt idx="983">
                  <c:v>6.2943913720400104</c:v>
                </c:pt>
                <c:pt idx="984">
                  <c:v>6.3009431990103497</c:v>
                </c:pt>
                <c:pt idx="985">
                  <c:v>6.3074950259806899</c:v>
                </c:pt>
                <c:pt idx="986">
                  <c:v>6.3140468529510398</c:v>
                </c:pt>
                <c:pt idx="987">
                  <c:v>6.32059867992138</c:v>
                </c:pt>
                <c:pt idx="988">
                  <c:v>6.3271505068917202</c:v>
                </c:pt>
                <c:pt idx="989">
                  <c:v>6.3337023338620604</c:v>
                </c:pt>
                <c:pt idx="990">
                  <c:v>6.3402541608324103</c:v>
                </c:pt>
                <c:pt idx="991">
                  <c:v>6.3468059878027496</c:v>
                </c:pt>
                <c:pt idx="992">
                  <c:v>6.3533578147730898</c:v>
                </c:pt>
                <c:pt idx="993">
                  <c:v>6.35990964174343</c:v>
                </c:pt>
                <c:pt idx="994">
                  <c:v>6.3664614687137799</c:v>
                </c:pt>
                <c:pt idx="995">
                  <c:v>6.3730132956841201</c:v>
                </c:pt>
                <c:pt idx="996">
                  <c:v>6.3795651226544603</c:v>
                </c:pt>
                <c:pt idx="997">
                  <c:v>6.3861169496247996</c:v>
                </c:pt>
                <c:pt idx="998">
                  <c:v>6.3926687765951504</c:v>
                </c:pt>
                <c:pt idx="999">
                  <c:v>6.3992206035654897</c:v>
                </c:pt>
                <c:pt idx="1000">
                  <c:v>6.4057724305358299</c:v>
                </c:pt>
                <c:pt idx="1001">
                  <c:v>6.4123242575061701</c:v>
                </c:pt>
                <c:pt idx="1002">
                  <c:v>6.41887608447652</c:v>
                </c:pt>
                <c:pt idx="1003">
                  <c:v>6.4254279114468602</c:v>
                </c:pt>
                <c:pt idx="1004">
                  <c:v>6.4319797384172004</c:v>
                </c:pt>
                <c:pt idx="1005">
                  <c:v>6.4385315653875397</c:v>
                </c:pt>
                <c:pt idx="1006">
                  <c:v>6.4450833923578799</c:v>
                </c:pt>
                <c:pt idx="1007">
                  <c:v>6.4516352193282298</c:v>
                </c:pt>
                <c:pt idx="1008">
                  <c:v>6.45818704629857</c:v>
                </c:pt>
                <c:pt idx="1009">
                  <c:v>6.4647388732689102</c:v>
                </c:pt>
                <c:pt idx="1010">
                  <c:v>6.4712907002392601</c:v>
                </c:pt>
                <c:pt idx="1011">
                  <c:v>6.4778425272096003</c:v>
                </c:pt>
                <c:pt idx="1012">
                  <c:v>6.4843943541799396</c:v>
                </c:pt>
                <c:pt idx="1013">
                  <c:v>6.4909461811502798</c:v>
                </c:pt>
                <c:pt idx="1014">
                  <c:v>6.49749800812062</c:v>
                </c:pt>
                <c:pt idx="1015">
                  <c:v>6.5040498350909699</c:v>
                </c:pt>
                <c:pt idx="1016">
                  <c:v>6.5106016620613101</c:v>
                </c:pt>
                <c:pt idx="1017">
                  <c:v>6.5171534890316503</c:v>
                </c:pt>
                <c:pt idx="1018">
                  <c:v>6.5237053160019904</c:v>
                </c:pt>
                <c:pt idx="1019">
                  <c:v>6.5302571429723404</c:v>
                </c:pt>
                <c:pt idx="1020">
                  <c:v>6.5368089699426797</c:v>
                </c:pt>
                <c:pt idx="1021">
                  <c:v>6.5433607969130199</c:v>
                </c:pt>
                <c:pt idx="1022">
                  <c:v>6.5499126238833698</c:v>
                </c:pt>
                <c:pt idx="1023">
                  <c:v>6.55646445085371</c:v>
                </c:pt>
                <c:pt idx="1024">
                  <c:v>6.5630162778240502</c:v>
                </c:pt>
                <c:pt idx="1025">
                  <c:v>6.5695681047943904</c:v>
                </c:pt>
                <c:pt idx="1026">
                  <c:v>6.5761199317647296</c:v>
                </c:pt>
                <c:pt idx="1027">
                  <c:v>6.5826717587350796</c:v>
                </c:pt>
                <c:pt idx="1028">
                  <c:v>6.5892235857054198</c:v>
                </c:pt>
                <c:pt idx="1029">
                  <c:v>6.59577541267576</c:v>
                </c:pt>
                <c:pt idx="1030">
                  <c:v>6.6023272396461001</c:v>
                </c:pt>
                <c:pt idx="1031">
                  <c:v>6.6088790666164501</c:v>
                </c:pt>
                <c:pt idx="1032">
                  <c:v>6.6154308935867903</c:v>
                </c:pt>
                <c:pt idx="1033">
                  <c:v>6.6219827205571304</c:v>
                </c:pt>
                <c:pt idx="1034">
                  <c:v>6.6285345475274697</c:v>
                </c:pt>
                <c:pt idx="1035">
                  <c:v>6.6350863744978197</c:v>
                </c:pt>
                <c:pt idx="1036">
                  <c:v>6.6416382014681599</c:v>
                </c:pt>
                <c:pt idx="1037">
                  <c:v>6.6481900284385</c:v>
                </c:pt>
                <c:pt idx="1038">
                  <c:v>6.6547418554088402</c:v>
                </c:pt>
                <c:pt idx="1039">
                  <c:v>6.6612936823791902</c:v>
                </c:pt>
                <c:pt idx="1040">
                  <c:v>6.6678455093495304</c:v>
                </c:pt>
                <c:pt idx="1041">
                  <c:v>6.6743973363198696</c:v>
                </c:pt>
                <c:pt idx="1042">
                  <c:v>6.6809491632902098</c:v>
                </c:pt>
                <c:pt idx="1043">
                  <c:v>6.6875009902605598</c:v>
                </c:pt>
                <c:pt idx="1044">
                  <c:v>6.6940528172309</c:v>
                </c:pt>
                <c:pt idx="1045">
                  <c:v>6.7006046442012401</c:v>
                </c:pt>
                <c:pt idx="1046">
                  <c:v>6.7071564711715803</c:v>
                </c:pt>
                <c:pt idx="1047">
                  <c:v>6.7137082981419303</c:v>
                </c:pt>
                <c:pt idx="1048">
                  <c:v>6.7202601251122704</c:v>
                </c:pt>
                <c:pt idx="1049">
                  <c:v>6.7268119520826097</c:v>
                </c:pt>
                <c:pt idx="1050">
                  <c:v>6.7333637790529499</c:v>
                </c:pt>
                <c:pt idx="1051">
                  <c:v>6.7399156060232999</c:v>
                </c:pt>
                <c:pt idx="1052">
                  <c:v>6.74646743299364</c:v>
                </c:pt>
                <c:pt idx="1053">
                  <c:v>6.7530192599639802</c:v>
                </c:pt>
                <c:pt idx="1054">
                  <c:v>6.7595710869343204</c:v>
                </c:pt>
                <c:pt idx="1055">
                  <c:v>6.7661229139046704</c:v>
                </c:pt>
                <c:pt idx="1056">
                  <c:v>6.7726747408750096</c:v>
                </c:pt>
                <c:pt idx="1057">
                  <c:v>6.7792265678453498</c:v>
                </c:pt>
                <c:pt idx="1058">
                  <c:v>6.78577839481569</c:v>
                </c:pt>
                <c:pt idx="1059">
                  <c:v>6.79233022178604</c:v>
                </c:pt>
                <c:pt idx="1060">
                  <c:v>6.7988820487563801</c:v>
                </c:pt>
                <c:pt idx="1061">
                  <c:v>6.8054338757267203</c:v>
                </c:pt>
                <c:pt idx="1062">
                  <c:v>6.8119857026970596</c:v>
                </c:pt>
                <c:pt idx="1063">
                  <c:v>6.8185375296674096</c:v>
                </c:pt>
                <c:pt idx="1064">
                  <c:v>6.8250893566377497</c:v>
                </c:pt>
                <c:pt idx="1065">
                  <c:v>6.8316411836080899</c:v>
                </c:pt>
                <c:pt idx="1066">
                  <c:v>6.8381930105784301</c:v>
                </c:pt>
                <c:pt idx="1067">
                  <c:v>6.8447448375487703</c:v>
                </c:pt>
                <c:pt idx="1068">
                  <c:v>6.8512966645191202</c:v>
                </c:pt>
                <c:pt idx="1069">
                  <c:v>6.8578484914894604</c:v>
                </c:pt>
                <c:pt idx="1070">
                  <c:v>6.8644003184597997</c:v>
                </c:pt>
                <c:pt idx="1071">
                  <c:v>6.8709521454301399</c:v>
                </c:pt>
                <c:pt idx="1072">
                  <c:v>6.8775039724004898</c:v>
                </c:pt>
                <c:pt idx="1073">
                  <c:v>6.88405579937083</c:v>
                </c:pt>
                <c:pt idx="1074">
                  <c:v>6.8906076263411702</c:v>
                </c:pt>
                <c:pt idx="1075">
                  <c:v>6.8971594533115104</c:v>
                </c:pt>
                <c:pt idx="1076">
                  <c:v>6.9037112802818603</c:v>
                </c:pt>
                <c:pt idx="1077">
                  <c:v>6.9102631072521996</c:v>
                </c:pt>
                <c:pt idx="1078">
                  <c:v>6.9168149342225398</c:v>
                </c:pt>
                <c:pt idx="1079">
                  <c:v>6.92336676119288</c:v>
                </c:pt>
                <c:pt idx="1080">
                  <c:v>6.9299185881632299</c:v>
                </c:pt>
                <c:pt idx="1081">
                  <c:v>6.9364704151335701</c:v>
                </c:pt>
                <c:pt idx="1082">
                  <c:v>6.9430222421039103</c:v>
                </c:pt>
                <c:pt idx="1083">
                  <c:v>6.9495740690742496</c:v>
                </c:pt>
                <c:pt idx="1084">
                  <c:v>6.9561258960446004</c:v>
                </c:pt>
                <c:pt idx="1085">
                  <c:v>6.9626777230149397</c:v>
                </c:pt>
                <c:pt idx="1086">
                  <c:v>6.9692295499852799</c:v>
                </c:pt>
                <c:pt idx="1087">
                  <c:v>6.9757813769556201</c:v>
                </c:pt>
                <c:pt idx="1088">
                  <c:v>6.98233320392597</c:v>
                </c:pt>
                <c:pt idx="1089">
                  <c:v>6.9888850308963102</c:v>
                </c:pt>
                <c:pt idx="1090">
                  <c:v>6.9954368578666504</c:v>
                </c:pt>
                <c:pt idx="1091">
                  <c:v>7.0019886848369897</c:v>
                </c:pt>
                <c:pt idx="1092">
                  <c:v>7.0085405118073396</c:v>
                </c:pt>
                <c:pt idx="1093">
                  <c:v>7.0150923387776798</c:v>
                </c:pt>
                <c:pt idx="1094">
                  <c:v>7.02164416574802</c:v>
                </c:pt>
                <c:pt idx="1095">
                  <c:v>7.0281959927183602</c:v>
                </c:pt>
                <c:pt idx="1096">
                  <c:v>7.0347478196887101</c:v>
                </c:pt>
                <c:pt idx="1097">
                  <c:v>7.0412996466590503</c:v>
                </c:pt>
                <c:pt idx="1098">
                  <c:v>7.0478514736293896</c:v>
                </c:pt>
                <c:pt idx="1099">
                  <c:v>7.0544033005997298</c:v>
                </c:pt>
                <c:pt idx="1100">
                  <c:v>7.0609551275700699</c:v>
                </c:pt>
                <c:pt idx="1101">
                  <c:v>7.0675069545404199</c:v>
                </c:pt>
                <c:pt idx="1102">
                  <c:v>7.0740587815107601</c:v>
                </c:pt>
                <c:pt idx="1103">
                  <c:v>7.0806106084811002</c:v>
                </c:pt>
                <c:pt idx="1104">
                  <c:v>7.0871624354514502</c:v>
                </c:pt>
                <c:pt idx="1105">
                  <c:v>7.0937142624217904</c:v>
                </c:pt>
                <c:pt idx="1106">
                  <c:v>7.1002660893921297</c:v>
                </c:pt>
                <c:pt idx="1107">
                  <c:v>7.1068179163624698</c:v>
                </c:pt>
                <c:pt idx="1108">
                  <c:v>7.1133697433328198</c:v>
                </c:pt>
                <c:pt idx="1109">
                  <c:v>7.11992157030316</c:v>
                </c:pt>
                <c:pt idx="1110">
                  <c:v>7.1264733972735002</c:v>
                </c:pt>
                <c:pt idx="1111">
                  <c:v>7.1330252242438403</c:v>
                </c:pt>
                <c:pt idx="1112">
                  <c:v>7.1395770512141903</c:v>
                </c:pt>
                <c:pt idx="1113">
                  <c:v>7.1461288781845296</c:v>
                </c:pt>
                <c:pt idx="1114">
                  <c:v>7.1526807051548698</c:v>
                </c:pt>
                <c:pt idx="1115">
                  <c:v>7.1592325321252099</c:v>
                </c:pt>
                <c:pt idx="1116">
                  <c:v>7.1657843590955599</c:v>
                </c:pt>
                <c:pt idx="1117">
                  <c:v>7.1723361860659001</c:v>
                </c:pt>
                <c:pt idx="1118">
                  <c:v>7.1788880130362402</c:v>
                </c:pt>
                <c:pt idx="1119">
                  <c:v>7.1854398400065804</c:v>
                </c:pt>
                <c:pt idx="1120">
                  <c:v>7.1919916669769304</c:v>
                </c:pt>
                <c:pt idx="1121">
                  <c:v>7.1985434939472697</c:v>
                </c:pt>
                <c:pt idx="1122">
                  <c:v>7.2050953209176098</c:v>
                </c:pt>
                <c:pt idx="1123">
                  <c:v>7.21164714788795</c:v>
                </c:pt>
                <c:pt idx="1124">
                  <c:v>7.2181989748583</c:v>
                </c:pt>
                <c:pt idx="1125">
                  <c:v>7.2247508018286402</c:v>
                </c:pt>
                <c:pt idx="1126">
                  <c:v>7.2313026287989803</c:v>
                </c:pt>
                <c:pt idx="1127">
                  <c:v>7.2378544557693196</c:v>
                </c:pt>
                <c:pt idx="1128">
                  <c:v>7.2444062827396598</c:v>
                </c:pt>
                <c:pt idx="1129">
                  <c:v>7.2509581097100098</c:v>
                </c:pt>
                <c:pt idx="1130">
                  <c:v>7.2575099366803499</c:v>
                </c:pt>
                <c:pt idx="1131">
                  <c:v>7.2640617636506901</c:v>
                </c:pt>
                <c:pt idx="1132">
                  <c:v>7.2706135906210303</c:v>
                </c:pt>
                <c:pt idx="1133">
                  <c:v>7.2771654175913802</c:v>
                </c:pt>
                <c:pt idx="1134">
                  <c:v>7.2837172445617204</c:v>
                </c:pt>
                <c:pt idx="1135">
                  <c:v>7.2902690715320597</c:v>
                </c:pt>
                <c:pt idx="1136">
                  <c:v>7.2968208985023999</c:v>
                </c:pt>
                <c:pt idx="1137">
                  <c:v>7.3033727254727498</c:v>
                </c:pt>
                <c:pt idx="1138">
                  <c:v>7.30992455244309</c:v>
                </c:pt>
                <c:pt idx="1139">
                  <c:v>7.3164763794134302</c:v>
                </c:pt>
                <c:pt idx="1140">
                  <c:v>7.3230282063837704</c:v>
                </c:pt>
                <c:pt idx="1141">
                  <c:v>7.3295800333541203</c:v>
                </c:pt>
                <c:pt idx="1142">
                  <c:v>7.3361318603244596</c:v>
                </c:pt>
                <c:pt idx="1143">
                  <c:v>7.3426836872947998</c:v>
                </c:pt>
                <c:pt idx="1144">
                  <c:v>7.34923551426514</c:v>
                </c:pt>
                <c:pt idx="1145">
                  <c:v>7.3557873412354899</c:v>
                </c:pt>
                <c:pt idx="1146">
                  <c:v>7.3623391682058301</c:v>
                </c:pt>
                <c:pt idx="1147">
                  <c:v>7.3688909951761703</c:v>
                </c:pt>
                <c:pt idx="1148">
                  <c:v>7.3754428221465096</c:v>
                </c:pt>
                <c:pt idx="1149">
                  <c:v>7.3819946491168604</c:v>
                </c:pt>
                <c:pt idx="1150">
                  <c:v>7.3885464760871997</c:v>
                </c:pt>
                <c:pt idx="1151">
                  <c:v>7.3950983030575399</c:v>
                </c:pt>
                <c:pt idx="1152">
                  <c:v>7.4016501300278801</c:v>
                </c:pt>
                <c:pt idx="1153">
                  <c:v>7.40820195699823</c:v>
                </c:pt>
                <c:pt idx="1154">
                  <c:v>7.4147537839685702</c:v>
                </c:pt>
                <c:pt idx="1155">
                  <c:v>7.4213056109389104</c:v>
                </c:pt>
                <c:pt idx="1156">
                  <c:v>7.4278574379092497</c:v>
                </c:pt>
                <c:pt idx="1157">
                  <c:v>7.4344092648795996</c:v>
                </c:pt>
                <c:pt idx="1158">
                  <c:v>7.4409610918499398</c:v>
                </c:pt>
                <c:pt idx="1159">
                  <c:v>7.44751291882028</c:v>
                </c:pt>
                <c:pt idx="1160">
                  <c:v>7.4540647457906202</c:v>
                </c:pt>
                <c:pt idx="1161">
                  <c:v>7.4606165727609701</c:v>
                </c:pt>
                <c:pt idx="1162">
                  <c:v>7.4671683997313103</c:v>
                </c:pt>
                <c:pt idx="1163">
                  <c:v>7.4737202267016496</c:v>
                </c:pt>
                <c:pt idx="1164">
                  <c:v>7.4802720536719898</c:v>
                </c:pt>
                <c:pt idx="1165">
                  <c:v>7.48682388064233</c:v>
                </c:pt>
                <c:pt idx="1166">
                  <c:v>7.4933757076126799</c:v>
                </c:pt>
                <c:pt idx="1167">
                  <c:v>7.4999275345830201</c:v>
                </c:pt>
                <c:pt idx="1168">
                  <c:v>7.5064793615533603</c:v>
                </c:pt>
                <c:pt idx="1169">
                  <c:v>7.5130311885237004</c:v>
                </c:pt>
                <c:pt idx="1170">
                  <c:v>7.5195830154940504</c:v>
                </c:pt>
                <c:pt idx="1171">
                  <c:v>7.5261348424643897</c:v>
                </c:pt>
                <c:pt idx="1172">
                  <c:v>7.5326866694347299</c:v>
                </c:pt>
                <c:pt idx="1173">
                  <c:v>7.5392384964050798</c:v>
                </c:pt>
                <c:pt idx="1174">
                  <c:v>7.54579032337542</c:v>
                </c:pt>
                <c:pt idx="1175">
                  <c:v>7.5523421503457602</c:v>
                </c:pt>
                <c:pt idx="1176">
                  <c:v>7.5588939773161004</c:v>
                </c:pt>
                <c:pt idx="1177">
                  <c:v>7.5654458042864396</c:v>
                </c:pt>
                <c:pt idx="1178">
                  <c:v>7.5719976312567896</c:v>
                </c:pt>
                <c:pt idx="1179">
                  <c:v>7.5785494582271298</c:v>
                </c:pt>
                <c:pt idx="1180">
                  <c:v>7.58510128519747</c:v>
                </c:pt>
                <c:pt idx="1181">
                  <c:v>7.5916531121678199</c:v>
                </c:pt>
                <c:pt idx="1182">
                  <c:v>7.5982049391381601</c:v>
                </c:pt>
                <c:pt idx="1183">
                  <c:v>7.6047567661085003</c:v>
                </c:pt>
                <c:pt idx="1184">
                  <c:v>7.6113085930788396</c:v>
                </c:pt>
                <c:pt idx="1185">
                  <c:v>7.6178604200491904</c:v>
                </c:pt>
                <c:pt idx="1186">
                  <c:v>7.6244122470195297</c:v>
                </c:pt>
                <c:pt idx="1187">
                  <c:v>7.6309640739898699</c:v>
                </c:pt>
                <c:pt idx="1188">
                  <c:v>7.63751590096021</c:v>
                </c:pt>
                <c:pt idx="1189">
                  <c:v>7.6440677279305502</c:v>
                </c:pt>
                <c:pt idx="1190">
                  <c:v>7.6506195549009002</c:v>
                </c:pt>
                <c:pt idx="1191">
                  <c:v>7.6571713818712404</c:v>
                </c:pt>
                <c:pt idx="1192">
                  <c:v>7.6637232088415796</c:v>
                </c:pt>
                <c:pt idx="1193">
                  <c:v>7.6702750358119198</c:v>
                </c:pt>
                <c:pt idx="1194">
                  <c:v>7.6768268627822698</c:v>
                </c:pt>
                <c:pt idx="1195">
                  <c:v>7.68337868975261</c:v>
                </c:pt>
                <c:pt idx="1196">
                  <c:v>7.6899305167229501</c:v>
                </c:pt>
                <c:pt idx="1197">
                  <c:v>7.6964823436932903</c:v>
                </c:pt>
                <c:pt idx="1198">
                  <c:v>7.7030341706636403</c:v>
                </c:pt>
                <c:pt idx="1199">
                  <c:v>7.7095859976339796</c:v>
                </c:pt>
                <c:pt idx="1200">
                  <c:v>7.7161378246043197</c:v>
                </c:pt>
                <c:pt idx="1201">
                  <c:v>7.7226896515746599</c:v>
                </c:pt>
                <c:pt idx="1202">
                  <c:v>7.7292414785450099</c:v>
                </c:pt>
                <c:pt idx="1203">
                  <c:v>7.73579330551535</c:v>
                </c:pt>
                <c:pt idx="1204">
                  <c:v>7.7423451324856902</c:v>
                </c:pt>
                <c:pt idx="1205">
                  <c:v>7.7488969594560304</c:v>
                </c:pt>
                <c:pt idx="1206">
                  <c:v>7.7554487864263804</c:v>
                </c:pt>
                <c:pt idx="1207">
                  <c:v>7.7620006133967197</c:v>
                </c:pt>
                <c:pt idx="1208">
                  <c:v>7.7685524403670598</c:v>
                </c:pt>
                <c:pt idx="1209">
                  <c:v>7.7751042673374</c:v>
                </c:pt>
                <c:pt idx="1210">
                  <c:v>7.78165609430775</c:v>
                </c:pt>
                <c:pt idx="1211">
                  <c:v>7.7882079212780901</c:v>
                </c:pt>
                <c:pt idx="1212">
                  <c:v>7.7947597482484303</c:v>
                </c:pt>
                <c:pt idx="1213">
                  <c:v>7.8013115752187696</c:v>
                </c:pt>
                <c:pt idx="1214">
                  <c:v>7.8078634021891098</c:v>
                </c:pt>
                <c:pt idx="1215">
                  <c:v>7.8144152291594597</c:v>
                </c:pt>
                <c:pt idx="1216">
                  <c:v>7.8209670561297999</c:v>
                </c:pt>
                <c:pt idx="1217">
                  <c:v>7.8275188831001401</c:v>
                </c:pt>
                <c:pt idx="1218">
                  <c:v>7.8340707100704803</c:v>
                </c:pt>
                <c:pt idx="1219">
                  <c:v>7.8406225370408302</c:v>
                </c:pt>
                <c:pt idx="1220">
                  <c:v>7.8471743640111704</c:v>
                </c:pt>
                <c:pt idx="1221">
                  <c:v>7.8537261909815097</c:v>
                </c:pt>
                <c:pt idx="1222">
                  <c:v>7.8602780179518597</c:v>
                </c:pt>
                <c:pt idx="1223">
                  <c:v>7.8668298449221998</c:v>
                </c:pt>
                <c:pt idx="1224">
                  <c:v>7.87338167189254</c:v>
                </c:pt>
                <c:pt idx="1225">
                  <c:v>7.8799334988628802</c:v>
                </c:pt>
                <c:pt idx="1226">
                  <c:v>7.8864853258332204</c:v>
                </c:pt>
                <c:pt idx="1227">
                  <c:v>7.8930371528035703</c:v>
                </c:pt>
                <c:pt idx="1228">
                  <c:v>7.8995889797739096</c:v>
                </c:pt>
                <c:pt idx="1229">
                  <c:v>7.9061408067442498</c:v>
                </c:pt>
                <c:pt idx="1230">
                  <c:v>7.9126926337145997</c:v>
                </c:pt>
                <c:pt idx="1231">
                  <c:v>7.9192444606849399</c:v>
                </c:pt>
                <c:pt idx="1232">
                  <c:v>7.9257962876552801</c:v>
                </c:pt>
                <c:pt idx="1233">
                  <c:v>7.9323481146256203</c:v>
                </c:pt>
                <c:pt idx="1234">
                  <c:v>7.9388999415959702</c:v>
                </c:pt>
                <c:pt idx="1235">
                  <c:v>7.9454517685663104</c:v>
                </c:pt>
                <c:pt idx="1236">
                  <c:v>7.9520035955366497</c:v>
                </c:pt>
                <c:pt idx="1237">
                  <c:v>7.9585554225069899</c:v>
                </c:pt>
                <c:pt idx="1238">
                  <c:v>7.9651072494773398</c:v>
                </c:pt>
                <c:pt idx="1239">
                  <c:v>7.97165907644768</c:v>
                </c:pt>
                <c:pt idx="1240">
                  <c:v>7.9782109034180202</c:v>
                </c:pt>
                <c:pt idx="1241">
                  <c:v>7.9847627303883604</c:v>
                </c:pt>
                <c:pt idx="1242">
                  <c:v>7.9913145573586997</c:v>
                </c:pt>
                <c:pt idx="1243">
                  <c:v>7.9978663843290496</c:v>
                </c:pt>
                <c:pt idx="1244">
                  <c:v>8.0044182112993898</c:v>
                </c:pt>
                <c:pt idx="1245">
                  <c:v>8.0109700382697309</c:v>
                </c:pt>
                <c:pt idx="1246">
                  <c:v>8.0175218652400808</c:v>
                </c:pt>
                <c:pt idx="1247">
                  <c:v>8.0240736922104201</c:v>
                </c:pt>
                <c:pt idx="1248">
                  <c:v>8.0306255191807594</c:v>
                </c:pt>
                <c:pt idx="1249">
                  <c:v>8.0371773461511005</c:v>
                </c:pt>
                <c:pt idx="1250">
                  <c:v>8.0437291731214398</c:v>
                </c:pt>
                <c:pt idx="1251">
                  <c:v>8.0502810000917897</c:v>
                </c:pt>
                <c:pt idx="1252">
                  <c:v>8.0568328270621308</c:v>
                </c:pt>
                <c:pt idx="1253">
                  <c:v>8.0633846540324701</c:v>
                </c:pt>
                <c:pt idx="1254">
                  <c:v>8.0699364810028094</c:v>
                </c:pt>
                <c:pt idx="1255">
                  <c:v>8.0764883079731593</c:v>
                </c:pt>
                <c:pt idx="1256">
                  <c:v>8.0830401349435004</c:v>
                </c:pt>
                <c:pt idx="1257">
                  <c:v>8.0895919619138397</c:v>
                </c:pt>
                <c:pt idx="1258">
                  <c:v>8.0961437888841807</c:v>
                </c:pt>
                <c:pt idx="1259">
                  <c:v>8.1026956158545307</c:v>
                </c:pt>
                <c:pt idx="1260">
                  <c:v>8.10924744282487</c:v>
                </c:pt>
                <c:pt idx="1261">
                  <c:v>8.1157992697952093</c:v>
                </c:pt>
                <c:pt idx="1262">
                  <c:v>8.1223510967655503</c:v>
                </c:pt>
                <c:pt idx="1263">
                  <c:v>8.1289029237359003</c:v>
                </c:pt>
                <c:pt idx="1264">
                  <c:v>8.1354547507062396</c:v>
                </c:pt>
                <c:pt idx="1265">
                  <c:v>8.1420065776765806</c:v>
                </c:pt>
                <c:pt idx="1266">
                  <c:v>8.1485584046469199</c:v>
                </c:pt>
                <c:pt idx="1267">
                  <c:v>8.1551102316172699</c:v>
                </c:pt>
                <c:pt idx="1268">
                  <c:v>8.1616620585876092</c:v>
                </c:pt>
                <c:pt idx="1269">
                  <c:v>8.1682138855579502</c:v>
                </c:pt>
                <c:pt idx="1270">
                  <c:v>8.1747657125282895</c:v>
                </c:pt>
                <c:pt idx="1271">
                  <c:v>8.1813175394986306</c:v>
                </c:pt>
                <c:pt idx="1272">
                  <c:v>8.1878693664689806</c:v>
                </c:pt>
                <c:pt idx="1273">
                  <c:v>8.1944211934393199</c:v>
                </c:pt>
                <c:pt idx="1274">
                  <c:v>8.2009730204096591</c:v>
                </c:pt>
                <c:pt idx="1275">
                  <c:v>8.2075248473800109</c:v>
                </c:pt>
                <c:pt idx="1276">
                  <c:v>8.2140766743503502</c:v>
                </c:pt>
                <c:pt idx="1277">
                  <c:v>8.2206285013206895</c:v>
                </c:pt>
                <c:pt idx="1278">
                  <c:v>8.2271803282910305</c:v>
                </c:pt>
                <c:pt idx="1279">
                  <c:v>8.2337321552613698</c:v>
                </c:pt>
                <c:pt idx="1280">
                  <c:v>8.2402839822317198</c:v>
                </c:pt>
                <c:pt idx="1281">
                  <c:v>8.2468358092020608</c:v>
                </c:pt>
                <c:pt idx="1282">
                  <c:v>8.2533876361724001</c:v>
                </c:pt>
                <c:pt idx="1283">
                  <c:v>8.2599394631427394</c:v>
                </c:pt>
                <c:pt idx="1284">
                  <c:v>8.2664912901130894</c:v>
                </c:pt>
                <c:pt idx="1285">
                  <c:v>8.2730431170834304</c:v>
                </c:pt>
                <c:pt idx="1286">
                  <c:v>8.2795949440537697</c:v>
                </c:pt>
                <c:pt idx="1287">
                  <c:v>8.2861467710241108</c:v>
                </c:pt>
                <c:pt idx="1288">
                  <c:v>8.2926985979944607</c:v>
                </c:pt>
                <c:pt idx="1289">
                  <c:v>8.2992504249648</c:v>
                </c:pt>
                <c:pt idx="1290">
                  <c:v>8.3058022519351393</c:v>
                </c:pt>
                <c:pt idx="1291">
                  <c:v>8.3123540789054804</c:v>
                </c:pt>
                <c:pt idx="1292">
                  <c:v>8.3189059058758303</c:v>
                </c:pt>
                <c:pt idx="1293">
                  <c:v>8.3254577328461696</c:v>
                </c:pt>
                <c:pt idx="1294">
                  <c:v>8.3320095598165107</c:v>
                </c:pt>
                <c:pt idx="1295">
                  <c:v>8.3385613867868607</c:v>
                </c:pt>
                <c:pt idx="1296">
                  <c:v>8.3451132137571999</c:v>
                </c:pt>
                <c:pt idx="1297">
                  <c:v>8.3516650407275392</c:v>
                </c:pt>
                <c:pt idx="1298">
                  <c:v>8.3582168676978803</c:v>
                </c:pt>
                <c:pt idx="1299">
                  <c:v>8.3647686946682303</c:v>
                </c:pt>
                <c:pt idx="1300">
                  <c:v>8.3713205216385695</c:v>
                </c:pt>
                <c:pt idx="1301">
                  <c:v>8.3778723486089106</c:v>
                </c:pt>
                <c:pt idx="1302">
                  <c:v>8.3844241755792499</c:v>
                </c:pt>
                <c:pt idx="1303">
                  <c:v>8.3909760025495892</c:v>
                </c:pt>
                <c:pt idx="1304">
                  <c:v>8.3975278295199391</c:v>
                </c:pt>
                <c:pt idx="1305">
                  <c:v>8.4040796564902802</c:v>
                </c:pt>
                <c:pt idx="1306">
                  <c:v>8.4106314834606195</c:v>
                </c:pt>
                <c:pt idx="1307">
                  <c:v>8.4171833104309606</c:v>
                </c:pt>
                <c:pt idx="1308">
                  <c:v>8.4237351374013105</c:v>
                </c:pt>
                <c:pt idx="1309">
                  <c:v>8.4302869643716498</c:v>
                </c:pt>
                <c:pt idx="1310">
                  <c:v>8.4368387913419909</c:v>
                </c:pt>
                <c:pt idx="1311">
                  <c:v>8.4433906183123302</c:v>
                </c:pt>
                <c:pt idx="1312">
                  <c:v>8.4499424452826801</c:v>
                </c:pt>
                <c:pt idx="1313">
                  <c:v>8.4564942722530194</c:v>
                </c:pt>
                <c:pt idx="1314">
                  <c:v>8.4630460992233605</c:v>
                </c:pt>
                <c:pt idx="1315">
                  <c:v>8.4695979261936998</c:v>
                </c:pt>
                <c:pt idx="1316">
                  <c:v>8.4761497531640497</c:v>
                </c:pt>
                <c:pt idx="1317">
                  <c:v>8.4827015801343908</c:v>
                </c:pt>
                <c:pt idx="1318">
                  <c:v>8.4892534071047301</c:v>
                </c:pt>
                <c:pt idx="1319">
                  <c:v>8.4958052340750694</c:v>
                </c:pt>
                <c:pt idx="1320">
                  <c:v>8.5023570610454193</c:v>
                </c:pt>
                <c:pt idx="1321">
                  <c:v>8.5089088880157604</c:v>
                </c:pt>
                <c:pt idx="1322">
                  <c:v>8.5154607149860997</c:v>
                </c:pt>
                <c:pt idx="1323">
                  <c:v>8.5220125419564408</c:v>
                </c:pt>
                <c:pt idx="1324">
                  <c:v>8.5285643689267907</c:v>
                </c:pt>
                <c:pt idx="1325">
                  <c:v>8.53511619589713</c:v>
                </c:pt>
                <c:pt idx="1326">
                  <c:v>8.5416680228674693</c:v>
                </c:pt>
                <c:pt idx="1327">
                  <c:v>8.5482198498378104</c:v>
                </c:pt>
                <c:pt idx="1328">
                  <c:v>8.5547716768081603</c:v>
                </c:pt>
                <c:pt idx="1329">
                  <c:v>8.5613235037784996</c:v>
                </c:pt>
                <c:pt idx="1330">
                  <c:v>8.5678753307488407</c:v>
                </c:pt>
                <c:pt idx="1331">
                  <c:v>8.57442715771918</c:v>
                </c:pt>
                <c:pt idx="1332">
                  <c:v>8.5809789846895193</c:v>
                </c:pt>
                <c:pt idx="1333">
                  <c:v>8.5875308116598692</c:v>
                </c:pt>
                <c:pt idx="1334">
                  <c:v>8.5940826386302103</c:v>
                </c:pt>
                <c:pt idx="1335">
                  <c:v>8.6006344656005496</c:v>
                </c:pt>
                <c:pt idx="1336">
                  <c:v>8.6071862925708906</c:v>
                </c:pt>
                <c:pt idx="1337">
                  <c:v>8.6137381195412406</c:v>
                </c:pt>
                <c:pt idx="1338">
                  <c:v>8.6202899465115799</c:v>
                </c:pt>
                <c:pt idx="1339">
                  <c:v>8.6268417734819192</c:v>
                </c:pt>
                <c:pt idx="1340">
                  <c:v>8.6333936004522602</c:v>
                </c:pt>
                <c:pt idx="1341">
                  <c:v>8.6399454274226102</c:v>
                </c:pt>
                <c:pt idx="1342">
                  <c:v>8.6464972543929495</c:v>
                </c:pt>
                <c:pt idx="1343">
                  <c:v>8.6530490813632905</c:v>
                </c:pt>
                <c:pt idx="1344">
                  <c:v>8.6596009083336298</c:v>
                </c:pt>
                <c:pt idx="1345">
                  <c:v>8.6661527353039798</c:v>
                </c:pt>
                <c:pt idx="1346">
                  <c:v>8.6727045622743208</c:v>
                </c:pt>
                <c:pt idx="1347">
                  <c:v>8.6792563892446601</c:v>
                </c:pt>
                <c:pt idx="1348">
                  <c:v>8.6858082162149994</c:v>
                </c:pt>
                <c:pt idx="1349">
                  <c:v>8.6923600431853494</c:v>
                </c:pt>
                <c:pt idx="1350">
                  <c:v>8.6989118701556905</c:v>
                </c:pt>
                <c:pt idx="1351">
                  <c:v>8.7054636971260297</c:v>
                </c:pt>
                <c:pt idx="1352">
                  <c:v>8.7120155240963708</c:v>
                </c:pt>
                <c:pt idx="1353">
                  <c:v>8.7185673510667101</c:v>
                </c:pt>
                <c:pt idx="1354">
                  <c:v>8.7251191780370601</c:v>
                </c:pt>
                <c:pt idx="1355">
                  <c:v>8.7316710050073993</c:v>
                </c:pt>
                <c:pt idx="1356">
                  <c:v>8.7382228319777404</c:v>
                </c:pt>
                <c:pt idx="1357">
                  <c:v>8.7447746589480904</c:v>
                </c:pt>
                <c:pt idx="1358">
                  <c:v>8.7513264859184297</c:v>
                </c:pt>
                <c:pt idx="1359">
                  <c:v>8.7578783128887707</c:v>
                </c:pt>
                <c:pt idx="1360">
                  <c:v>8.76443013985911</c:v>
                </c:pt>
                <c:pt idx="1361">
                  <c:v>8.77098196682946</c:v>
                </c:pt>
                <c:pt idx="1362">
                  <c:v>8.7775337937997993</c:v>
                </c:pt>
                <c:pt idx="1363">
                  <c:v>8.7840856207701403</c:v>
                </c:pt>
                <c:pt idx="1364">
                  <c:v>8.7906374477404903</c:v>
                </c:pt>
                <c:pt idx="1365">
                  <c:v>8.7971892747108296</c:v>
                </c:pt>
                <c:pt idx="1366">
                  <c:v>8.8037411016811706</c:v>
                </c:pt>
                <c:pt idx="1367">
                  <c:v>8.8102929286515099</c:v>
                </c:pt>
                <c:pt idx="1368">
                  <c:v>8.8168447556218492</c:v>
                </c:pt>
                <c:pt idx="1369">
                  <c:v>8.8233965825921992</c:v>
                </c:pt>
                <c:pt idx="1370">
                  <c:v>8.8299484095625402</c:v>
                </c:pt>
                <c:pt idx="1371">
                  <c:v>8.8365002365328795</c:v>
                </c:pt>
                <c:pt idx="1372">
                  <c:v>8.8430520635032206</c:v>
                </c:pt>
                <c:pt idx="1373">
                  <c:v>8.8496038904735705</c:v>
                </c:pt>
                <c:pt idx="1374">
                  <c:v>8.8561557174439098</c:v>
                </c:pt>
                <c:pt idx="1375">
                  <c:v>8.8627075444142491</c:v>
                </c:pt>
                <c:pt idx="1376">
                  <c:v>8.8692593713845902</c:v>
                </c:pt>
                <c:pt idx="1377">
                  <c:v>8.8758111983549401</c:v>
                </c:pt>
                <c:pt idx="1378">
                  <c:v>8.8823630253252794</c:v>
                </c:pt>
                <c:pt idx="1379">
                  <c:v>8.8889148522956205</c:v>
                </c:pt>
                <c:pt idx="1380">
                  <c:v>8.8954666792659598</c:v>
                </c:pt>
                <c:pt idx="1381">
                  <c:v>8.9020185062363097</c:v>
                </c:pt>
                <c:pt idx="1382">
                  <c:v>8.9085703332066508</c:v>
                </c:pt>
                <c:pt idx="1383">
                  <c:v>8.9151221601769901</c:v>
                </c:pt>
                <c:pt idx="1384">
                  <c:v>8.9216739871473294</c:v>
                </c:pt>
                <c:pt idx="1385">
                  <c:v>8.9282258141176793</c:v>
                </c:pt>
                <c:pt idx="1386">
                  <c:v>8.9347776410880204</c:v>
                </c:pt>
                <c:pt idx="1387">
                  <c:v>8.9413294680583597</c:v>
                </c:pt>
                <c:pt idx="1388">
                  <c:v>8.9478812950287008</c:v>
                </c:pt>
                <c:pt idx="1389">
                  <c:v>8.9544331219990507</c:v>
                </c:pt>
                <c:pt idx="1390">
                  <c:v>8.96098494896939</c:v>
                </c:pt>
                <c:pt idx="1391">
                  <c:v>8.9675367759397293</c:v>
                </c:pt>
                <c:pt idx="1392">
                  <c:v>8.9740886029100704</c:v>
                </c:pt>
                <c:pt idx="1393">
                  <c:v>8.9806404298804097</c:v>
                </c:pt>
                <c:pt idx="1394">
                  <c:v>8.9871922568507596</c:v>
                </c:pt>
                <c:pt idx="1395">
                  <c:v>8.9937440838211007</c:v>
                </c:pt>
                <c:pt idx="1396">
                  <c:v>9.00029591079144</c:v>
                </c:pt>
                <c:pt idx="1397">
                  <c:v>9.0068477377617793</c:v>
                </c:pt>
                <c:pt idx="1398">
                  <c:v>9.0133995647321292</c:v>
                </c:pt>
                <c:pt idx="1399">
                  <c:v>9.0199513917024703</c:v>
                </c:pt>
                <c:pt idx="1400">
                  <c:v>9.0265032186728096</c:v>
                </c:pt>
                <c:pt idx="1401">
                  <c:v>9.0330550456431506</c:v>
                </c:pt>
                <c:pt idx="1402">
                  <c:v>9.0396068726135006</c:v>
                </c:pt>
                <c:pt idx="1403">
                  <c:v>9.0461586995838399</c:v>
                </c:pt>
                <c:pt idx="1404">
                  <c:v>9.0527105265541792</c:v>
                </c:pt>
                <c:pt idx="1405">
                  <c:v>9.0592623535245203</c:v>
                </c:pt>
                <c:pt idx="1406">
                  <c:v>9.0658141804948702</c:v>
                </c:pt>
                <c:pt idx="1407">
                  <c:v>9.0723660074652095</c:v>
                </c:pt>
                <c:pt idx="1408">
                  <c:v>9.0789178344355506</c:v>
                </c:pt>
                <c:pt idx="1409">
                  <c:v>9.0854696614058899</c:v>
                </c:pt>
                <c:pt idx="1410">
                  <c:v>9.0920214883762398</c:v>
                </c:pt>
                <c:pt idx="1411">
                  <c:v>9.0985733153465809</c:v>
                </c:pt>
                <c:pt idx="1412">
                  <c:v>9.1051251423169202</c:v>
                </c:pt>
                <c:pt idx="1413">
                  <c:v>9.1116769692872701</c:v>
                </c:pt>
                <c:pt idx="1414">
                  <c:v>9.1182287962576094</c:v>
                </c:pt>
                <c:pt idx="1415">
                  <c:v>9.1247806232279505</c:v>
                </c:pt>
                <c:pt idx="1416">
                  <c:v>9.1313324501982898</c:v>
                </c:pt>
                <c:pt idx="1417">
                  <c:v>9.1378842771686308</c:v>
                </c:pt>
                <c:pt idx="1418">
                  <c:v>9.1444361041389808</c:v>
                </c:pt>
                <c:pt idx="1419">
                  <c:v>9.1509879311093201</c:v>
                </c:pt>
                <c:pt idx="1420">
                  <c:v>9.1575397580796594</c:v>
                </c:pt>
                <c:pt idx="1421">
                  <c:v>9.1640915850500004</c:v>
                </c:pt>
                <c:pt idx="1422">
                  <c:v>9.1706434120203504</c:v>
                </c:pt>
                <c:pt idx="1423">
                  <c:v>9.1771952389906897</c:v>
                </c:pt>
                <c:pt idx="1424">
                  <c:v>9.1837470659610307</c:v>
                </c:pt>
                <c:pt idx="1425">
                  <c:v>9.19029889293137</c:v>
                </c:pt>
                <c:pt idx="1426">
                  <c:v>9.19685071990172</c:v>
                </c:pt>
                <c:pt idx="1427">
                  <c:v>9.2034025468720593</c:v>
                </c:pt>
                <c:pt idx="1428">
                  <c:v>9.2099543738424003</c:v>
                </c:pt>
                <c:pt idx="1429">
                  <c:v>9.2165062008127396</c:v>
                </c:pt>
                <c:pt idx="1430">
                  <c:v>9.2230580277830896</c:v>
                </c:pt>
                <c:pt idx="1431">
                  <c:v>9.2296098547534307</c:v>
                </c:pt>
                <c:pt idx="1432">
                  <c:v>9.2361616817237699</c:v>
                </c:pt>
                <c:pt idx="1433">
                  <c:v>9.2427135086941092</c:v>
                </c:pt>
                <c:pt idx="1434">
                  <c:v>9.2492653356644592</c:v>
                </c:pt>
                <c:pt idx="1435">
                  <c:v>9.2558171626348003</c:v>
                </c:pt>
                <c:pt idx="1436">
                  <c:v>9.2623689896051395</c:v>
                </c:pt>
                <c:pt idx="1437">
                  <c:v>9.2689208165754806</c:v>
                </c:pt>
                <c:pt idx="1438">
                  <c:v>9.2754726435458306</c:v>
                </c:pt>
                <c:pt idx="1439">
                  <c:v>9.2820244705161699</c:v>
                </c:pt>
                <c:pt idx="1440">
                  <c:v>9.2885762974865091</c:v>
                </c:pt>
                <c:pt idx="1441">
                  <c:v>9.2951281244568502</c:v>
                </c:pt>
                <c:pt idx="1442">
                  <c:v>9.3016799514271895</c:v>
                </c:pt>
                <c:pt idx="1443">
                  <c:v>9.3082317783975395</c:v>
                </c:pt>
                <c:pt idx="1444">
                  <c:v>9.3147836053678805</c:v>
                </c:pt>
                <c:pt idx="1445">
                  <c:v>9.3213354323382198</c:v>
                </c:pt>
                <c:pt idx="1446">
                  <c:v>9.3278872593085698</c:v>
                </c:pt>
                <c:pt idx="1447">
                  <c:v>9.3344390862789108</c:v>
                </c:pt>
                <c:pt idx="1448">
                  <c:v>9.3409909132492501</c:v>
                </c:pt>
                <c:pt idx="1449">
                  <c:v>9.3475427402195894</c:v>
                </c:pt>
                <c:pt idx="1450">
                  <c:v>9.3540945671899394</c:v>
                </c:pt>
                <c:pt idx="1451">
                  <c:v>9.3606463941602804</c:v>
                </c:pt>
                <c:pt idx="1452">
                  <c:v>9.3671982211306197</c:v>
                </c:pt>
                <c:pt idx="1453">
                  <c:v>9.3737500481009608</c:v>
                </c:pt>
                <c:pt idx="1454">
                  <c:v>9.3803018750713001</c:v>
                </c:pt>
                <c:pt idx="1455">
                  <c:v>9.38685370204165</c:v>
                </c:pt>
                <c:pt idx="1456">
                  <c:v>9.3934055290119893</c:v>
                </c:pt>
                <c:pt idx="1457">
                  <c:v>9.3999573559823304</c:v>
                </c:pt>
                <c:pt idx="1458">
                  <c:v>9.4065091829526697</c:v>
                </c:pt>
                <c:pt idx="1459">
                  <c:v>9.4130610099230196</c:v>
                </c:pt>
                <c:pt idx="1460">
                  <c:v>9.4196128368933607</c:v>
                </c:pt>
                <c:pt idx="1461">
                  <c:v>9.4261646638637</c:v>
                </c:pt>
                <c:pt idx="1462">
                  <c:v>9.4327164908340393</c:v>
                </c:pt>
                <c:pt idx="1463">
                  <c:v>9.4392683178043892</c:v>
                </c:pt>
                <c:pt idx="1464">
                  <c:v>9.4458201447747303</c:v>
                </c:pt>
                <c:pt idx="1465">
                  <c:v>9.4523719717450696</c:v>
                </c:pt>
                <c:pt idx="1466">
                  <c:v>9.4589237987154107</c:v>
                </c:pt>
                <c:pt idx="1467">
                  <c:v>9.4654756256857606</c:v>
                </c:pt>
                <c:pt idx="1468">
                  <c:v>9.4720274526560999</c:v>
                </c:pt>
                <c:pt idx="1469">
                  <c:v>9.4785792796264392</c:v>
                </c:pt>
                <c:pt idx="1470">
                  <c:v>9.4851311065967803</c:v>
                </c:pt>
                <c:pt idx="1471">
                  <c:v>9.4916829335671302</c:v>
                </c:pt>
                <c:pt idx="1472">
                  <c:v>9.4982347605374695</c:v>
                </c:pt>
                <c:pt idx="1473">
                  <c:v>9.5047865875078106</c:v>
                </c:pt>
                <c:pt idx="1474">
                  <c:v>9.5113384144781499</c:v>
                </c:pt>
                <c:pt idx="1475">
                  <c:v>9.5178902414484998</c:v>
                </c:pt>
                <c:pt idx="1476">
                  <c:v>9.5244420684188391</c:v>
                </c:pt>
                <c:pt idx="1477">
                  <c:v>9.5309938953891802</c:v>
                </c:pt>
                <c:pt idx="1478">
                  <c:v>9.5375457223595195</c:v>
                </c:pt>
                <c:pt idx="1479">
                  <c:v>9.5440975493298694</c:v>
                </c:pt>
                <c:pt idx="1480">
                  <c:v>9.5506493763002105</c:v>
                </c:pt>
                <c:pt idx="1481">
                  <c:v>9.5572012032705498</c:v>
                </c:pt>
                <c:pt idx="1482">
                  <c:v>9.5637530302408909</c:v>
                </c:pt>
                <c:pt idx="1483">
                  <c:v>9.5703048572112408</c:v>
                </c:pt>
                <c:pt idx="1484">
                  <c:v>9.5768566841815801</c:v>
                </c:pt>
                <c:pt idx="1485">
                  <c:v>9.5834085111519194</c:v>
                </c:pt>
                <c:pt idx="1486">
                  <c:v>9.5899603381222605</c:v>
                </c:pt>
                <c:pt idx="1487">
                  <c:v>9.5965121650926104</c:v>
                </c:pt>
                <c:pt idx="1488">
                  <c:v>9.6030639920629497</c:v>
                </c:pt>
                <c:pt idx="1489">
                  <c:v>9.6096158190332908</c:v>
                </c:pt>
                <c:pt idx="1490">
                  <c:v>9.6161676460036301</c:v>
                </c:pt>
                <c:pt idx="1491">
                  <c:v>9.62271947297398</c:v>
                </c:pt>
                <c:pt idx="1492">
                  <c:v>9.6292712999443193</c:v>
                </c:pt>
                <c:pt idx="1493">
                  <c:v>9.6358231269146604</c:v>
                </c:pt>
                <c:pt idx="1494">
                  <c:v>9.6423749538849997</c:v>
                </c:pt>
                <c:pt idx="1495">
                  <c:v>9.6489267808553496</c:v>
                </c:pt>
                <c:pt idx="1496">
                  <c:v>9.6554786078256907</c:v>
                </c:pt>
                <c:pt idx="1497">
                  <c:v>9.66203043479603</c:v>
                </c:pt>
                <c:pt idx="1498">
                  <c:v>9.6685822617663693</c:v>
                </c:pt>
                <c:pt idx="1499">
                  <c:v>9.6751340887367192</c:v>
                </c:pt>
                <c:pt idx="1500">
                  <c:v>9.6816859157070603</c:v>
                </c:pt>
                <c:pt idx="1501">
                  <c:v>9.6882377426773996</c:v>
                </c:pt>
                <c:pt idx="1502">
                  <c:v>9.6947895696477406</c:v>
                </c:pt>
                <c:pt idx="1503">
                  <c:v>9.7013413966180906</c:v>
                </c:pt>
                <c:pt idx="1504">
                  <c:v>9.7078932235884299</c:v>
                </c:pt>
                <c:pt idx="1505">
                  <c:v>9.7144450505587692</c:v>
                </c:pt>
                <c:pt idx="1506">
                  <c:v>9.7209968775291102</c:v>
                </c:pt>
                <c:pt idx="1507">
                  <c:v>9.7275487044994495</c:v>
                </c:pt>
                <c:pt idx="1508">
                  <c:v>9.7341005314697995</c:v>
                </c:pt>
                <c:pt idx="1509">
                  <c:v>9.7406523584401405</c:v>
                </c:pt>
                <c:pt idx="1510">
                  <c:v>9.7472041854104798</c:v>
                </c:pt>
                <c:pt idx="1511">
                  <c:v>9.7537560123808298</c:v>
                </c:pt>
                <c:pt idx="1512">
                  <c:v>9.7603078393511709</c:v>
                </c:pt>
                <c:pt idx="1513">
                  <c:v>9.7668596663215101</c:v>
                </c:pt>
                <c:pt idx="1514">
                  <c:v>9.7734114932918494</c:v>
                </c:pt>
                <c:pt idx="1515">
                  <c:v>9.7799633202621994</c:v>
                </c:pt>
                <c:pt idx="1516">
                  <c:v>9.7865151472325405</c:v>
                </c:pt>
                <c:pt idx="1517">
                  <c:v>9.7930669742028797</c:v>
                </c:pt>
                <c:pt idx="1518">
                  <c:v>9.7996188011732208</c:v>
                </c:pt>
                <c:pt idx="1519">
                  <c:v>9.8061706281435601</c:v>
                </c:pt>
                <c:pt idx="1520">
                  <c:v>9.8127224551139101</c:v>
                </c:pt>
                <c:pt idx="1521">
                  <c:v>9.8192742820842494</c:v>
                </c:pt>
                <c:pt idx="1522">
                  <c:v>9.8258261090545904</c:v>
                </c:pt>
                <c:pt idx="1523">
                  <c:v>9.8323779360249297</c:v>
                </c:pt>
                <c:pt idx="1524">
                  <c:v>9.8389297629952797</c:v>
                </c:pt>
                <c:pt idx="1525">
                  <c:v>9.8454815899656207</c:v>
                </c:pt>
                <c:pt idx="1526">
                  <c:v>9.85203341693596</c:v>
                </c:pt>
                <c:pt idx="1527">
                  <c:v>9.85858524390631</c:v>
                </c:pt>
                <c:pt idx="1528">
                  <c:v>9.8651370708766493</c:v>
                </c:pt>
                <c:pt idx="1529">
                  <c:v>9.8716888978469903</c:v>
                </c:pt>
                <c:pt idx="1530">
                  <c:v>9.8782407248173296</c:v>
                </c:pt>
                <c:pt idx="1531">
                  <c:v>9.8847925517876707</c:v>
                </c:pt>
                <c:pt idx="1532">
                  <c:v>9.8913443787580206</c:v>
                </c:pt>
                <c:pt idx="1533">
                  <c:v>9.8978962057283599</c:v>
                </c:pt>
                <c:pt idx="1534">
                  <c:v>9.9044480326986992</c:v>
                </c:pt>
                <c:pt idx="1535">
                  <c:v>9.9109998596690403</c:v>
                </c:pt>
                <c:pt idx="1536">
                  <c:v>9.9175516866393796</c:v>
                </c:pt>
                <c:pt idx="1537">
                  <c:v>9.9241035136097295</c:v>
                </c:pt>
                <c:pt idx="1538">
                  <c:v>9.9306553405800706</c:v>
                </c:pt>
                <c:pt idx="1539">
                  <c:v>9.9372071675504099</c:v>
                </c:pt>
                <c:pt idx="1540">
                  <c:v>9.9437589945207598</c:v>
                </c:pt>
                <c:pt idx="1541">
                  <c:v>9.9503108214910991</c:v>
                </c:pt>
                <c:pt idx="1542">
                  <c:v>9.9568626484614402</c:v>
                </c:pt>
                <c:pt idx="1543">
                  <c:v>9.9634144754317795</c:v>
                </c:pt>
                <c:pt idx="1544">
                  <c:v>9.9699663024021294</c:v>
                </c:pt>
                <c:pt idx="1545">
                  <c:v>9.9765181293724705</c:v>
                </c:pt>
                <c:pt idx="1546">
                  <c:v>9.9830699563428098</c:v>
                </c:pt>
                <c:pt idx="1547">
                  <c:v>9.9896217833131509</c:v>
                </c:pt>
                <c:pt idx="1548">
                  <c:v>9.9961736102835008</c:v>
                </c:pt>
                <c:pt idx="1549">
                  <c:v>10.002725437253799</c:v>
                </c:pt>
                <c:pt idx="1550">
                  <c:v>10.009277264224201</c:v>
                </c:pt>
                <c:pt idx="1551">
                  <c:v>10.015829091194499</c:v>
                </c:pt>
                <c:pt idx="1552">
                  <c:v>10.022380918164901</c:v>
                </c:pt>
                <c:pt idx="1553">
                  <c:v>10.028932745135201</c:v>
                </c:pt>
                <c:pt idx="1554">
                  <c:v>10.035484572105601</c:v>
                </c:pt>
                <c:pt idx="1555">
                  <c:v>10.042036399075901</c:v>
                </c:pt>
                <c:pt idx="1556">
                  <c:v>10.048588226046199</c:v>
                </c:pt>
                <c:pt idx="1557">
                  <c:v>10.055140053016601</c:v>
                </c:pt>
                <c:pt idx="1558">
                  <c:v>10.061691879986901</c:v>
                </c:pt>
                <c:pt idx="1559">
                  <c:v>10.068243706957301</c:v>
                </c:pt>
                <c:pt idx="1560">
                  <c:v>10.074795533927601</c:v>
                </c:pt>
                <c:pt idx="1561">
                  <c:v>10.081347360897899</c:v>
                </c:pt>
                <c:pt idx="1562">
                  <c:v>10.087899187868301</c:v>
                </c:pt>
                <c:pt idx="1563">
                  <c:v>10.094451014838601</c:v>
                </c:pt>
                <c:pt idx="1564">
                  <c:v>10.101002841809001</c:v>
                </c:pt>
                <c:pt idx="1565">
                  <c:v>10.107554668779301</c:v>
                </c:pt>
                <c:pt idx="1566">
                  <c:v>10.1141064957497</c:v>
                </c:pt>
                <c:pt idx="1567">
                  <c:v>10.120658322720001</c:v>
                </c:pt>
                <c:pt idx="1568">
                  <c:v>10.127210149690301</c:v>
                </c:pt>
                <c:pt idx="1569">
                  <c:v>10.133761976660701</c:v>
                </c:pt>
                <c:pt idx="1570">
                  <c:v>10.140313803631001</c:v>
                </c:pt>
                <c:pt idx="1571">
                  <c:v>10.1468656306014</c:v>
                </c:pt>
                <c:pt idx="1572">
                  <c:v>10.153417457571701</c:v>
                </c:pt>
                <c:pt idx="1573">
                  <c:v>10.1599692845421</c:v>
                </c:pt>
                <c:pt idx="1574">
                  <c:v>10.166521111512401</c:v>
                </c:pt>
                <c:pt idx="1575">
                  <c:v>10.173072938482701</c:v>
                </c:pt>
                <c:pt idx="1576">
                  <c:v>10.1796247654531</c:v>
                </c:pt>
                <c:pt idx="1577">
                  <c:v>10.186176592423401</c:v>
                </c:pt>
                <c:pt idx="1578">
                  <c:v>10.1927284193938</c:v>
                </c:pt>
                <c:pt idx="1579">
                  <c:v>10.199280246364101</c:v>
                </c:pt>
                <c:pt idx="1580">
                  <c:v>10.2058320733345</c:v>
                </c:pt>
                <c:pt idx="1581">
                  <c:v>10.2123839003048</c:v>
                </c:pt>
                <c:pt idx="1582">
                  <c:v>10.218935727275101</c:v>
                </c:pt>
                <c:pt idx="1583">
                  <c:v>10.2254875542455</c:v>
                </c:pt>
                <c:pt idx="1584">
                  <c:v>10.232039381215801</c:v>
                </c:pt>
                <c:pt idx="1585">
                  <c:v>10.2385912081862</c:v>
                </c:pt>
                <c:pt idx="1586">
                  <c:v>10.2451430351565</c:v>
                </c:pt>
                <c:pt idx="1587">
                  <c:v>10.2516948621269</c:v>
                </c:pt>
                <c:pt idx="1588">
                  <c:v>10.2582466890972</c:v>
                </c:pt>
                <c:pt idx="1589">
                  <c:v>10.264798516067501</c:v>
                </c:pt>
                <c:pt idx="1590">
                  <c:v>10.2713503430379</c:v>
                </c:pt>
                <c:pt idx="1591">
                  <c:v>10.2779021700082</c:v>
                </c:pt>
                <c:pt idx="1592">
                  <c:v>10.2844539969786</c:v>
                </c:pt>
                <c:pt idx="1593">
                  <c:v>10.2910058239489</c:v>
                </c:pt>
                <c:pt idx="1594">
                  <c:v>10.297557650919201</c:v>
                </c:pt>
                <c:pt idx="1595">
                  <c:v>10.3041094778896</c:v>
                </c:pt>
                <c:pt idx="1596">
                  <c:v>10.310661304859901</c:v>
                </c:pt>
                <c:pt idx="1597">
                  <c:v>10.3172131318303</c:v>
                </c:pt>
                <c:pt idx="1598">
                  <c:v>10.3237649588006</c:v>
                </c:pt>
                <c:pt idx="1599">
                  <c:v>10.330316785771</c:v>
                </c:pt>
                <c:pt idx="1600">
                  <c:v>10.3368686127413</c:v>
                </c:pt>
                <c:pt idx="1601">
                  <c:v>10.343420439711601</c:v>
                </c:pt>
                <c:pt idx="1602">
                  <c:v>10.349972266682</c:v>
                </c:pt>
                <c:pt idx="1603">
                  <c:v>10.3565240936523</c:v>
                </c:pt>
                <c:pt idx="1604">
                  <c:v>10.3630759206227</c:v>
                </c:pt>
                <c:pt idx="1605">
                  <c:v>10.369627747593</c:v>
                </c:pt>
                <c:pt idx="1606">
                  <c:v>10.3761795745634</c:v>
                </c:pt>
                <c:pt idx="1607">
                  <c:v>10.3827314015337</c:v>
                </c:pt>
                <c:pt idx="1608">
                  <c:v>10.389283228504</c:v>
                </c:pt>
                <c:pt idx="1609">
                  <c:v>10.3958350554744</c:v>
                </c:pt>
                <c:pt idx="1610">
                  <c:v>10.4023868824447</c:v>
                </c:pt>
                <c:pt idx="1611">
                  <c:v>10.4089387094151</c:v>
                </c:pt>
                <c:pt idx="1612">
                  <c:v>10.4154905363854</c:v>
                </c:pt>
                <c:pt idx="1613">
                  <c:v>10.4220423633558</c:v>
                </c:pt>
                <c:pt idx="1614">
                  <c:v>10.4285941903261</c:v>
                </c:pt>
                <c:pt idx="1615">
                  <c:v>10.4351460172964</c:v>
                </c:pt>
                <c:pt idx="1616">
                  <c:v>10.4416978442668</c:v>
                </c:pt>
                <c:pt idx="1617">
                  <c:v>10.4482496712371</c:v>
                </c:pt>
                <c:pt idx="1618">
                  <c:v>10.4548014982075</c:v>
                </c:pt>
                <c:pt idx="1619">
                  <c:v>10.4613533251778</c:v>
                </c:pt>
                <c:pt idx="1620">
                  <c:v>10.4679051521482</c:v>
                </c:pt>
                <c:pt idx="1621">
                  <c:v>10.4744569791185</c:v>
                </c:pt>
                <c:pt idx="1622">
                  <c:v>10.4810088060888</c:v>
                </c:pt>
                <c:pt idx="1623">
                  <c:v>10.4875606330592</c:v>
                </c:pt>
                <c:pt idx="1624">
                  <c:v>10.4941124600295</c:v>
                </c:pt>
                <c:pt idx="1625">
                  <c:v>10.5006642869999</c:v>
                </c:pt>
                <c:pt idx="1626">
                  <c:v>10.5072161139702</c:v>
                </c:pt>
                <c:pt idx="1627">
                  <c:v>10.5137679409406</c:v>
                </c:pt>
                <c:pt idx="1628">
                  <c:v>10.5203197679109</c:v>
                </c:pt>
                <c:pt idx="1629">
                  <c:v>10.5268715948812</c:v>
                </c:pt>
                <c:pt idx="1630">
                  <c:v>10.5334234218516</c:v>
                </c:pt>
                <c:pt idx="1631">
                  <c:v>10.5399752488219</c:v>
                </c:pt>
                <c:pt idx="1632">
                  <c:v>10.5465270757923</c:v>
                </c:pt>
                <c:pt idx="1633">
                  <c:v>10.5530789027626</c:v>
                </c:pt>
                <c:pt idx="1634">
                  <c:v>10.5596307297329</c:v>
                </c:pt>
                <c:pt idx="1635">
                  <c:v>10.5661825567033</c:v>
                </c:pt>
                <c:pt idx="1636">
                  <c:v>10.5727343836736</c:v>
                </c:pt>
                <c:pt idx="1637">
                  <c:v>10.579286210644</c:v>
                </c:pt>
                <c:pt idx="1638">
                  <c:v>10.5858380376143</c:v>
                </c:pt>
                <c:pt idx="1639">
                  <c:v>10.5923898645847</c:v>
                </c:pt>
                <c:pt idx="1640">
                  <c:v>10.598941691555</c:v>
                </c:pt>
                <c:pt idx="1641">
                  <c:v>10.6054935185253</c:v>
                </c:pt>
                <c:pt idx="1642">
                  <c:v>10.6120453454957</c:v>
                </c:pt>
                <c:pt idx="1643">
                  <c:v>10.618597172466</c:v>
                </c:pt>
                <c:pt idx="1644">
                  <c:v>10.6251489994364</c:v>
                </c:pt>
                <c:pt idx="1645">
                  <c:v>10.6317008264067</c:v>
                </c:pt>
                <c:pt idx="1646">
                  <c:v>10.6382526533771</c:v>
                </c:pt>
                <c:pt idx="1647">
                  <c:v>10.6448044803474</c:v>
                </c:pt>
                <c:pt idx="1648">
                  <c:v>10.6513563073177</c:v>
                </c:pt>
                <c:pt idx="1649">
                  <c:v>10.6579081342881</c:v>
                </c:pt>
                <c:pt idx="1650">
                  <c:v>10.6644599612584</c:v>
                </c:pt>
                <c:pt idx="1651">
                  <c:v>10.6710117882288</c:v>
                </c:pt>
                <c:pt idx="1652">
                  <c:v>10.6775636151991</c:v>
                </c:pt>
                <c:pt idx="1653">
                  <c:v>10.684115442169499</c:v>
                </c:pt>
                <c:pt idx="1654">
                  <c:v>10.6906672691398</c:v>
                </c:pt>
                <c:pt idx="1655">
                  <c:v>10.6972190961101</c:v>
                </c:pt>
                <c:pt idx="1656">
                  <c:v>10.7037709230805</c:v>
                </c:pt>
                <c:pt idx="1657">
                  <c:v>10.7103227500508</c:v>
                </c:pt>
                <c:pt idx="1658">
                  <c:v>10.716874577021199</c:v>
                </c:pt>
                <c:pt idx="1659">
                  <c:v>10.7234264039915</c:v>
                </c:pt>
                <c:pt idx="1660">
                  <c:v>10.7299782309618</c:v>
                </c:pt>
                <c:pt idx="1661">
                  <c:v>10.7365300579322</c:v>
                </c:pt>
                <c:pt idx="1662">
                  <c:v>10.7430818849025</c:v>
                </c:pt>
                <c:pt idx="1663">
                  <c:v>10.7496337118729</c:v>
                </c:pt>
                <c:pt idx="1664">
                  <c:v>10.7561855388432</c:v>
                </c:pt>
                <c:pt idx="1665">
                  <c:v>10.762737365813599</c:v>
                </c:pt>
                <c:pt idx="1666">
                  <c:v>10.7692891927839</c:v>
                </c:pt>
                <c:pt idx="1667">
                  <c:v>10.7758410197542</c:v>
                </c:pt>
                <c:pt idx="1668">
                  <c:v>10.7823928467246</c:v>
                </c:pt>
                <c:pt idx="1669">
                  <c:v>10.7889446736949</c:v>
                </c:pt>
                <c:pt idx="1670">
                  <c:v>10.795496500665299</c:v>
                </c:pt>
                <c:pt idx="1671">
                  <c:v>10.8020483276356</c:v>
                </c:pt>
                <c:pt idx="1672">
                  <c:v>10.808600154605999</c:v>
                </c:pt>
                <c:pt idx="1673">
                  <c:v>10.8151519815763</c:v>
                </c:pt>
                <c:pt idx="1674">
                  <c:v>10.8217038085466</c:v>
                </c:pt>
                <c:pt idx="1675">
                  <c:v>10.828255635516999</c:v>
                </c:pt>
                <c:pt idx="1676">
                  <c:v>10.8348074624873</c:v>
                </c:pt>
                <c:pt idx="1677">
                  <c:v>10.841359289457699</c:v>
                </c:pt>
                <c:pt idx="1678">
                  <c:v>10.847911116428</c:v>
                </c:pt>
                <c:pt idx="1679">
                  <c:v>10.854462943398399</c:v>
                </c:pt>
                <c:pt idx="1680">
                  <c:v>10.861014770368699</c:v>
                </c:pt>
                <c:pt idx="1681">
                  <c:v>10.867566597339</c:v>
                </c:pt>
                <c:pt idx="1682">
                  <c:v>10.874118424309399</c:v>
                </c:pt>
                <c:pt idx="1683">
                  <c:v>10.8806702512797</c:v>
                </c:pt>
                <c:pt idx="1684">
                  <c:v>10.887222078250099</c:v>
                </c:pt>
                <c:pt idx="1685">
                  <c:v>10.893773905220399</c:v>
                </c:pt>
                <c:pt idx="1686">
                  <c:v>10.900325732190799</c:v>
                </c:pt>
                <c:pt idx="1687">
                  <c:v>10.906877559161099</c:v>
                </c:pt>
                <c:pt idx="1688">
                  <c:v>10.9134293861314</c:v>
                </c:pt>
                <c:pt idx="1689">
                  <c:v>10.919981213101799</c:v>
                </c:pt>
                <c:pt idx="1690">
                  <c:v>10.926533040072099</c:v>
                </c:pt>
                <c:pt idx="1691">
                  <c:v>10.933084867042499</c:v>
                </c:pt>
                <c:pt idx="1692">
                  <c:v>10.939636694012799</c:v>
                </c:pt>
                <c:pt idx="1693">
                  <c:v>10.946188520983201</c:v>
                </c:pt>
                <c:pt idx="1694">
                  <c:v>10.952740347953499</c:v>
                </c:pt>
                <c:pt idx="1695">
                  <c:v>10.959292174923799</c:v>
                </c:pt>
                <c:pt idx="1696">
                  <c:v>10.965844001894199</c:v>
                </c:pt>
                <c:pt idx="1697">
                  <c:v>10.972395828864499</c:v>
                </c:pt>
                <c:pt idx="1698">
                  <c:v>10.978947655834901</c:v>
                </c:pt>
                <c:pt idx="1699">
                  <c:v>10.985499482805199</c:v>
                </c:pt>
                <c:pt idx="1700">
                  <c:v>10.992051309775499</c:v>
                </c:pt>
                <c:pt idx="1701">
                  <c:v>10.998603136745899</c:v>
                </c:pt>
                <c:pt idx="1702">
                  <c:v>11.005154963716199</c:v>
                </c:pt>
                <c:pt idx="1703">
                  <c:v>11.011706790686601</c:v>
                </c:pt>
                <c:pt idx="1704">
                  <c:v>11.018258617656899</c:v>
                </c:pt>
                <c:pt idx="1705">
                  <c:v>11.024810444627301</c:v>
                </c:pt>
                <c:pt idx="1706">
                  <c:v>11.031362271597599</c:v>
                </c:pt>
                <c:pt idx="1707">
                  <c:v>11.037914098567899</c:v>
                </c:pt>
                <c:pt idx="1708">
                  <c:v>11.044465925538301</c:v>
                </c:pt>
                <c:pt idx="1709">
                  <c:v>11.051017752508599</c:v>
                </c:pt>
                <c:pt idx="1710">
                  <c:v>11.057569579479001</c:v>
                </c:pt>
                <c:pt idx="1711">
                  <c:v>11.064121406449299</c:v>
                </c:pt>
                <c:pt idx="1712">
                  <c:v>11.070673233419701</c:v>
                </c:pt>
                <c:pt idx="1713">
                  <c:v>11.077225060390001</c:v>
                </c:pt>
                <c:pt idx="1714">
                  <c:v>11.083776887360299</c:v>
                </c:pt>
                <c:pt idx="1715">
                  <c:v>11.090328714330701</c:v>
                </c:pt>
                <c:pt idx="1716">
                  <c:v>11.096880541300999</c:v>
                </c:pt>
                <c:pt idx="1717">
                  <c:v>11.103432368271401</c:v>
                </c:pt>
                <c:pt idx="1718">
                  <c:v>11.109984195241701</c:v>
                </c:pt>
                <c:pt idx="1719">
                  <c:v>11.116536022212101</c:v>
                </c:pt>
                <c:pt idx="1720">
                  <c:v>11.123087849182401</c:v>
                </c:pt>
                <c:pt idx="1721">
                  <c:v>11.129639676152699</c:v>
                </c:pt>
                <c:pt idx="1722">
                  <c:v>11.136191503123101</c:v>
                </c:pt>
                <c:pt idx="1723">
                  <c:v>11.142743330093399</c:v>
                </c:pt>
                <c:pt idx="1724">
                  <c:v>11.149295157063801</c:v>
                </c:pt>
                <c:pt idx="1725">
                  <c:v>11.155846984034101</c:v>
                </c:pt>
                <c:pt idx="1726">
                  <c:v>11.1623988110045</c:v>
                </c:pt>
                <c:pt idx="1727">
                  <c:v>11.168950637974801</c:v>
                </c:pt>
                <c:pt idx="1728">
                  <c:v>11.175502464945099</c:v>
                </c:pt>
                <c:pt idx="1729">
                  <c:v>11.182054291915501</c:v>
                </c:pt>
                <c:pt idx="1730">
                  <c:v>11.188606118885801</c:v>
                </c:pt>
                <c:pt idx="1731">
                  <c:v>11.1951579458562</c:v>
                </c:pt>
                <c:pt idx="1732">
                  <c:v>11.201709772826501</c:v>
                </c:pt>
                <c:pt idx="1733">
                  <c:v>11.208261599796799</c:v>
                </c:pt>
                <c:pt idx="1734">
                  <c:v>11.214813426767201</c:v>
                </c:pt>
                <c:pt idx="1735">
                  <c:v>11.221365253737501</c:v>
                </c:pt>
                <c:pt idx="1736">
                  <c:v>11.227917080707901</c:v>
                </c:pt>
                <c:pt idx="1737">
                  <c:v>11.234468907678201</c:v>
                </c:pt>
                <c:pt idx="1738">
                  <c:v>11.2410207346486</c:v>
                </c:pt>
                <c:pt idx="1739">
                  <c:v>11.247572561618901</c:v>
                </c:pt>
                <c:pt idx="1740">
                  <c:v>11.254124388589201</c:v>
                </c:pt>
                <c:pt idx="1741">
                  <c:v>11.260676215559601</c:v>
                </c:pt>
                <c:pt idx="1742">
                  <c:v>11.267228042529901</c:v>
                </c:pt>
                <c:pt idx="1743">
                  <c:v>11.2737798695003</c:v>
                </c:pt>
                <c:pt idx="1744">
                  <c:v>11.280331696470601</c:v>
                </c:pt>
                <c:pt idx="1745">
                  <c:v>11.286883523441</c:v>
                </c:pt>
                <c:pt idx="1746">
                  <c:v>11.293435350411301</c:v>
                </c:pt>
                <c:pt idx="1747">
                  <c:v>11.299987177381601</c:v>
                </c:pt>
                <c:pt idx="1748">
                  <c:v>11.306539004352</c:v>
                </c:pt>
                <c:pt idx="1749">
                  <c:v>11.313090831322301</c:v>
                </c:pt>
                <c:pt idx="1750">
                  <c:v>11.3196426582927</c:v>
                </c:pt>
                <c:pt idx="1751">
                  <c:v>11.326194485263001</c:v>
                </c:pt>
                <c:pt idx="1752">
                  <c:v>11.3327463122334</c:v>
                </c:pt>
                <c:pt idx="1753">
                  <c:v>11.3392981392037</c:v>
                </c:pt>
                <c:pt idx="1754">
                  <c:v>11.345849966174001</c:v>
                </c:pt>
                <c:pt idx="1755">
                  <c:v>11.3524017931444</c:v>
                </c:pt>
                <c:pt idx="1756">
                  <c:v>11.358953620114701</c:v>
                </c:pt>
                <c:pt idx="1757">
                  <c:v>11.3655054470851</c:v>
                </c:pt>
                <c:pt idx="1758">
                  <c:v>11.3720572740554</c:v>
                </c:pt>
                <c:pt idx="1759">
                  <c:v>11.3786091010258</c:v>
                </c:pt>
                <c:pt idx="1760">
                  <c:v>11.3851609279961</c:v>
                </c:pt>
                <c:pt idx="1761">
                  <c:v>11.391712754966401</c:v>
                </c:pt>
                <c:pt idx="1762">
                  <c:v>11.3982645819368</c:v>
                </c:pt>
                <c:pt idx="1763">
                  <c:v>11.4048164089071</c:v>
                </c:pt>
                <c:pt idx="1764">
                  <c:v>11.4113682358775</c:v>
                </c:pt>
                <c:pt idx="1765">
                  <c:v>11.4179200628478</c:v>
                </c:pt>
                <c:pt idx="1766">
                  <c:v>11.4244718898182</c:v>
                </c:pt>
                <c:pt idx="1767">
                  <c:v>11.4310237167885</c:v>
                </c:pt>
                <c:pt idx="1768">
                  <c:v>11.4375755437588</c:v>
                </c:pt>
                <c:pt idx="1769">
                  <c:v>11.4441273707292</c:v>
                </c:pt>
                <c:pt idx="1770">
                  <c:v>11.4506791976995</c:v>
                </c:pt>
                <c:pt idx="1771">
                  <c:v>11.4572310246699</c:v>
                </c:pt>
                <c:pt idx="1772">
                  <c:v>11.4637828516402</c:v>
                </c:pt>
                <c:pt idx="1773">
                  <c:v>11.4703346786105</c:v>
                </c:pt>
                <c:pt idx="1774">
                  <c:v>11.4768865055809</c:v>
                </c:pt>
                <c:pt idx="1775">
                  <c:v>11.4834383325512</c:v>
                </c:pt>
                <c:pt idx="1776">
                  <c:v>11.4899901595216</c:v>
                </c:pt>
                <c:pt idx="1777">
                  <c:v>11.4965419864919</c:v>
                </c:pt>
                <c:pt idx="1778">
                  <c:v>11.5030938134623</c:v>
                </c:pt>
                <c:pt idx="1779">
                  <c:v>11.5096456404326</c:v>
                </c:pt>
                <c:pt idx="1780">
                  <c:v>11.5161974674029</c:v>
                </c:pt>
                <c:pt idx="1781">
                  <c:v>11.5227492943733</c:v>
                </c:pt>
                <c:pt idx="1782">
                  <c:v>11.5293011213436</c:v>
                </c:pt>
                <c:pt idx="1783">
                  <c:v>11.535852948314</c:v>
                </c:pt>
                <c:pt idx="1784">
                  <c:v>11.5424047752843</c:v>
                </c:pt>
                <c:pt idx="1785">
                  <c:v>11.5489566022547</c:v>
                </c:pt>
                <c:pt idx="1786">
                  <c:v>11.555508429225</c:v>
                </c:pt>
                <c:pt idx="1787">
                  <c:v>11.5620602561953</c:v>
                </c:pt>
                <c:pt idx="1788">
                  <c:v>11.5686120831657</c:v>
                </c:pt>
                <c:pt idx="1789">
                  <c:v>11.575163910136</c:v>
                </c:pt>
                <c:pt idx="1790">
                  <c:v>11.5817157371064</c:v>
                </c:pt>
                <c:pt idx="1791">
                  <c:v>11.5882675640767</c:v>
                </c:pt>
                <c:pt idx="1792">
                  <c:v>11.5948193910471</c:v>
                </c:pt>
                <c:pt idx="1793">
                  <c:v>11.6013712180174</c:v>
                </c:pt>
                <c:pt idx="1794">
                  <c:v>11.6079230449877</c:v>
                </c:pt>
                <c:pt idx="1795">
                  <c:v>11.6144748719581</c:v>
                </c:pt>
                <c:pt idx="1796">
                  <c:v>11.6210266989284</c:v>
                </c:pt>
                <c:pt idx="1797">
                  <c:v>11.6275785258988</c:v>
                </c:pt>
                <c:pt idx="1798">
                  <c:v>11.6341303528691</c:v>
                </c:pt>
                <c:pt idx="1799">
                  <c:v>11.6406821798395</c:v>
                </c:pt>
                <c:pt idx="1800">
                  <c:v>11.6472340068098</c:v>
                </c:pt>
                <c:pt idx="1801">
                  <c:v>11.6537858337801</c:v>
                </c:pt>
                <c:pt idx="1802">
                  <c:v>11.6603376607505</c:v>
                </c:pt>
                <c:pt idx="1803">
                  <c:v>11.6668894877208</c:v>
                </c:pt>
                <c:pt idx="1804">
                  <c:v>11.6734413146912</c:v>
                </c:pt>
                <c:pt idx="1805">
                  <c:v>11.6799931416615</c:v>
                </c:pt>
                <c:pt idx="1806">
                  <c:v>11.6865449686318</c:v>
                </c:pt>
                <c:pt idx="1807">
                  <c:v>11.6930967956022</c:v>
                </c:pt>
                <c:pt idx="1808">
                  <c:v>11.6996486225725</c:v>
                </c:pt>
                <c:pt idx="1809">
                  <c:v>11.7062004495429</c:v>
                </c:pt>
                <c:pt idx="1810">
                  <c:v>11.7127522765132</c:v>
                </c:pt>
                <c:pt idx="1811">
                  <c:v>11.7193041034836</c:v>
                </c:pt>
                <c:pt idx="1812">
                  <c:v>11.7258559304539</c:v>
                </c:pt>
                <c:pt idx="1813">
                  <c:v>11.7324077574242</c:v>
                </c:pt>
                <c:pt idx="1814">
                  <c:v>11.7389595843946</c:v>
                </c:pt>
                <c:pt idx="1815">
                  <c:v>11.7455114113649</c:v>
                </c:pt>
                <c:pt idx="1816">
                  <c:v>11.7520632383353</c:v>
                </c:pt>
                <c:pt idx="1817">
                  <c:v>11.7586150653056</c:v>
                </c:pt>
                <c:pt idx="1818">
                  <c:v>11.765166892276</c:v>
                </c:pt>
                <c:pt idx="1819">
                  <c:v>11.7717187192463</c:v>
                </c:pt>
                <c:pt idx="1820">
                  <c:v>11.7782705462166</c:v>
                </c:pt>
                <c:pt idx="1821">
                  <c:v>11.784822373187</c:v>
                </c:pt>
                <c:pt idx="1822">
                  <c:v>11.7913742001573</c:v>
                </c:pt>
                <c:pt idx="1823">
                  <c:v>11.7979260271277</c:v>
                </c:pt>
                <c:pt idx="1824">
                  <c:v>11.804477854098</c:v>
                </c:pt>
                <c:pt idx="1825">
                  <c:v>11.811029681068399</c:v>
                </c:pt>
                <c:pt idx="1826">
                  <c:v>11.8175815080387</c:v>
                </c:pt>
                <c:pt idx="1827">
                  <c:v>11.824133335009</c:v>
                </c:pt>
                <c:pt idx="1828">
                  <c:v>11.8306851619794</c:v>
                </c:pt>
                <c:pt idx="1829">
                  <c:v>11.8372369889497</c:v>
                </c:pt>
                <c:pt idx="1830">
                  <c:v>11.843788815920099</c:v>
                </c:pt>
                <c:pt idx="1831">
                  <c:v>11.8503406428904</c:v>
                </c:pt>
                <c:pt idx="1832">
                  <c:v>11.856892469860799</c:v>
                </c:pt>
                <c:pt idx="1833">
                  <c:v>11.8634442968311</c:v>
                </c:pt>
                <c:pt idx="1834">
                  <c:v>11.8699961238014</c:v>
                </c:pt>
                <c:pt idx="1835">
                  <c:v>11.876547950771799</c:v>
                </c:pt>
                <c:pt idx="1836">
                  <c:v>11.8830997777421</c:v>
                </c:pt>
                <c:pt idx="1837">
                  <c:v>11.889651604712499</c:v>
                </c:pt>
                <c:pt idx="1838">
                  <c:v>11.8962034316828</c:v>
                </c:pt>
                <c:pt idx="1839">
                  <c:v>11.902755258653199</c:v>
                </c:pt>
                <c:pt idx="1840">
                  <c:v>11.909307085623499</c:v>
                </c:pt>
                <c:pt idx="1841">
                  <c:v>11.9158589125938</c:v>
                </c:pt>
                <c:pt idx="1842">
                  <c:v>11.922410739564199</c:v>
                </c:pt>
                <c:pt idx="1843">
                  <c:v>11.9289625665345</c:v>
                </c:pt>
                <c:pt idx="1844">
                  <c:v>11.935514393504899</c:v>
                </c:pt>
                <c:pt idx="1845">
                  <c:v>11.9420662204752</c:v>
                </c:pt>
                <c:pt idx="1846">
                  <c:v>11.9486180474455</c:v>
                </c:pt>
                <c:pt idx="1847">
                  <c:v>11.955169874415899</c:v>
                </c:pt>
                <c:pt idx="1848">
                  <c:v>11.9617217013862</c:v>
                </c:pt>
                <c:pt idx="1849">
                  <c:v>11.968273528356599</c:v>
                </c:pt>
                <c:pt idx="1850">
                  <c:v>11.9748253553269</c:v>
                </c:pt>
                <c:pt idx="1851">
                  <c:v>11.981377182297299</c:v>
                </c:pt>
                <c:pt idx="1852">
                  <c:v>11.987929009267599</c:v>
                </c:pt>
                <c:pt idx="1853">
                  <c:v>11.9944808362379</c:v>
                </c:pt>
                <c:pt idx="1854">
                  <c:v>12.001032663208299</c:v>
                </c:pt>
                <c:pt idx="1855">
                  <c:v>12.0075844901786</c:v>
                </c:pt>
                <c:pt idx="1856">
                  <c:v>12.014136317148999</c:v>
                </c:pt>
                <c:pt idx="1857">
                  <c:v>12.020688144119299</c:v>
                </c:pt>
                <c:pt idx="1858">
                  <c:v>12.027239971089701</c:v>
                </c:pt>
                <c:pt idx="1859">
                  <c:v>12.033791798059999</c:v>
                </c:pt>
                <c:pt idx="1860">
                  <c:v>12.0403436250303</c:v>
                </c:pt>
                <c:pt idx="1861">
                  <c:v>12.046895452000699</c:v>
                </c:pt>
                <c:pt idx="1862">
                  <c:v>12.053447278970999</c:v>
                </c:pt>
                <c:pt idx="1863">
                  <c:v>12.059999105941399</c:v>
                </c:pt>
                <c:pt idx="1864">
                  <c:v>12.066550932911699</c:v>
                </c:pt>
                <c:pt idx="1865">
                  <c:v>12.073102759882101</c:v>
                </c:pt>
                <c:pt idx="1866">
                  <c:v>12.079654586852399</c:v>
                </c:pt>
                <c:pt idx="1867">
                  <c:v>12.086206413822699</c:v>
                </c:pt>
                <c:pt idx="1868">
                  <c:v>12.092758240793099</c:v>
                </c:pt>
                <c:pt idx="1869">
                  <c:v>12.099310067763399</c:v>
                </c:pt>
                <c:pt idx="1870">
                  <c:v>12.105861894733801</c:v>
                </c:pt>
                <c:pt idx="1871">
                  <c:v>12.112413721704099</c:v>
                </c:pt>
                <c:pt idx="1872">
                  <c:v>12.118965548674399</c:v>
                </c:pt>
                <c:pt idx="1873">
                  <c:v>12.125517375644799</c:v>
                </c:pt>
                <c:pt idx="1874">
                  <c:v>12.132069202615099</c:v>
                </c:pt>
                <c:pt idx="1875">
                  <c:v>12.138621029585501</c:v>
                </c:pt>
                <c:pt idx="1876">
                  <c:v>12.145172856555799</c:v>
                </c:pt>
                <c:pt idx="1877">
                  <c:v>12.151724683526201</c:v>
                </c:pt>
                <c:pt idx="1878">
                  <c:v>12.158276510496499</c:v>
                </c:pt>
                <c:pt idx="1879">
                  <c:v>12.164828337466799</c:v>
                </c:pt>
                <c:pt idx="1880">
                  <c:v>12.171380164437201</c:v>
                </c:pt>
                <c:pt idx="1881">
                  <c:v>12.177931991407499</c:v>
                </c:pt>
                <c:pt idx="1882">
                  <c:v>12.184483818377901</c:v>
                </c:pt>
                <c:pt idx="1883">
                  <c:v>12.191035645348199</c:v>
                </c:pt>
                <c:pt idx="1884">
                  <c:v>12.197587472318601</c:v>
                </c:pt>
                <c:pt idx="1885">
                  <c:v>12.204139299288901</c:v>
                </c:pt>
                <c:pt idx="1886">
                  <c:v>12.210691126259199</c:v>
                </c:pt>
                <c:pt idx="1887">
                  <c:v>12.217242953229601</c:v>
                </c:pt>
                <c:pt idx="1888">
                  <c:v>12.223794780199899</c:v>
                </c:pt>
                <c:pt idx="1889">
                  <c:v>12.230346607170301</c:v>
                </c:pt>
                <c:pt idx="1890">
                  <c:v>12.236898434140601</c:v>
                </c:pt>
                <c:pt idx="1891">
                  <c:v>12.243450261111001</c:v>
                </c:pt>
                <c:pt idx="1892">
                  <c:v>12.250002088081301</c:v>
                </c:pt>
                <c:pt idx="1893">
                  <c:v>12.256553915051599</c:v>
                </c:pt>
                <c:pt idx="1894">
                  <c:v>12.263105742022001</c:v>
                </c:pt>
                <c:pt idx="1895">
                  <c:v>12.269657568992301</c:v>
                </c:pt>
                <c:pt idx="1896">
                  <c:v>12.276209395962701</c:v>
                </c:pt>
                <c:pt idx="1897">
                  <c:v>12.282761222933001</c:v>
                </c:pt>
                <c:pt idx="1898">
                  <c:v>12.2893130499034</c:v>
                </c:pt>
                <c:pt idx="1899">
                  <c:v>12.295864876873701</c:v>
                </c:pt>
                <c:pt idx="1900">
                  <c:v>12.302416703844001</c:v>
                </c:pt>
                <c:pt idx="1901">
                  <c:v>12.308968530814401</c:v>
                </c:pt>
                <c:pt idx="1902">
                  <c:v>12.315520357784701</c:v>
                </c:pt>
                <c:pt idx="1903">
                  <c:v>12.3220721847551</c:v>
                </c:pt>
                <c:pt idx="1904">
                  <c:v>12.328624011725401</c:v>
                </c:pt>
                <c:pt idx="1905">
                  <c:v>12.3351758386958</c:v>
                </c:pt>
                <c:pt idx="1906">
                  <c:v>12.341727665666101</c:v>
                </c:pt>
                <c:pt idx="1907">
                  <c:v>12.348279492636401</c:v>
                </c:pt>
                <c:pt idx="1908">
                  <c:v>12.3548313196068</c:v>
                </c:pt>
                <c:pt idx="1909">
                  <c:v>12.361383146577101</c:v>
                </c:pt>
                <c:pt idx="1910">
                  <c:v>12.3679349735475</c:v>
                </c:pt>
                <c:pt idx="1911">
                  <c:v>12.374486800517801</c:v>
                </c:pt>
                <c:pt idx="1912">
                  <c:v>12.381038627488101</c:v>
                </c:pt>
                <c:pt idx="1913">
                  <c:v>12.3875904544585</c:v>
                </c:pt>
                <c:pt idx="1914">
                  <c:v>12.394142281428801</c:v>
                </c:pt>
                <c:pt idx="1915">
                  <c:v>12.4006941083992</c:v>
                </c:pt>
                <c:pt idx="1916">
                  <c:v>12.407245935369501</c:v>
                </c:pt>
                <c:pt idx="1917">
                  <c:v>12.4137977623399</c:v>
                </c:pt>
                <c:pt idx="1918">
                  <c:v>12.4203495893102</c:v>
                </c:pt>
                <c:pt idx="1919">
                  <c:v>12.426901416280501</c:v>
                </c:pt>
                <c:pt idx="1920">
                  <c:v>12.4334532432509</c:v>
                </c:pt>
                <c:pt idx="1921">
                  <c:v>12.440005070221201</c:v>
                </c:pt>
                <c:pt idx="1922">
                  <c:v>12.4465568971916</c:v>
                </c:pt>
                <c:pt idx="1923">
                  <c:v>12.453108724161901</c:v>
                </c:pt>
                <c:pt idx="1924">
                  <c:v>12.4596605511323</c:v>
                </c:pt>
                <c:pt idx="1925">
                  <c:v>12.4662123781026</c:v>
                </c:pt>
                <c:pt idx="1926">
                  <c:v>12.472764205072901</c:v>
                </c:pt>
                <c:pt idx="1927">
                  <c:v>12.4793160320433</c:v>
                </c:pt>
                <c:pt idx="1928">
                  <c:v>12.485867859013601</c:v>
                </c:pt>
                <c:pt idx="1929">
                  <c:v>12.492419685984</c:v>
                </c:pt>
                <c:pt idx="1930">
                  <c:v>12.4989715129543</c:v>
                </c:pt>
                <c:pt idx="1931">
                  <c:v>12.5055233399247</c:v>
                </c:pt>
                <c:pt idx="1932">
                  <c:v>12.512075166895</c:v>
                </c:pt>
                <c:pt idx="1933">
                  <c:v>12.518626993865301</c:v>
                </c:pt>
                <c:pt idx="1934">
                  <c:v>12.5251788208357</c:v>
                </c:pt>
                <c:pt idx="1935">
                  <c:v>12.531730647806</c:v>
                </c:pt>
                <c:pt idx="1936">
                  <c:v>12.5382824747764</c:v>
                </c:pt>
                <c:pt idx="1937">
                  <c:v>12.5448343017467</c:v>
                </c:pt>
                <c:pt idx="1938">
                  <c:v>12.5513861287171</c:v>
                </c:pt>
                <c:pt idx="1939">
                  <c:v>12.5579379556874</c:v>
                </c:pt>
                <c:pt idx="1940">
                  <c:v>12.5644897826577</c:v>
                </c:pt>
                <c:pt idx="1941">
                  <c:v>12.5710416096281</c:v>
                </c:pt>
                <c:pt idx="1942">
                  <c:v>12.5775934365984</c:v>
                </c:pt>
                <c:pt idx="1943">
                  <c:v>12.5841452635688</c:v>
                </c:pt>
                <c:pt idx="1944">
                  <c:v>12.5906970905391</c:v>
                </c:pt>
                <c:pt idx="1945">
                  <c:v>12.5972489175094</c:v>
                </c:pt>
                <c:pt idx="1946">
                  <c:v>12.6038007444798</c:v>
                </c:pt>
                <c:pt idx="1947">
                  <c:v>12.6103525714501</c:v>
                </c:pt>
                <c:pt idx="1948">
                  <c:v>12.6169043984205</c:v>
                </c:pt>
                <c:pt idx="1949">
                  <c:v>12.6234562253908</c:v>
                </c:pt>
                <c:pt idx="1950">
                  <c:v>12.6300080523612</c:v>
                </c:pt>
                <c:pt idx="1951">
                  <c:v>12.6365598793315</c:v>
                </c:pt>
                <c:pt idx="1952">
                  <c:v>12.6431117063018</c:v>
                </c:pt>
                <c:pt idx="1953">
                  <c:v>12.6496635332722</c:v>
                </c:pt>
                <c:pt idx="1954">
                  <c:v>12.6562153602425</c:v>
                </c:pt>
                <c:pt idx="1955">
                  <c:v>12.6627671872129</c:v>
                </c:pt>
                <c:pt idx="1956">
                  <c:v>12.6693190141832</c:v>
                </c:pt>
                <c:pt idx="1957">
                  <c:v>12.6758708411536</c:v>
                </c:pt>
                <c:pt idx="1958">
                  <c:v>12.6824226681239</c:v>
                </c:pt>
                <c:pt idx="1959">
                  <c:v>12.6889744950942</c:v>
                </c:pt>
                <c:pt idx="1960">
                  <c:v>12.6955263220646</c:v>
                </c:pt>
                <c:pt idx="1961">
                  <c:v>12.7020781490349</c:v>
                </c:pt>
                <c:pt idx="1962">
                  <c:v>12.7086299760053</c:v>
                </c:pt>
                <c:pt idx="1963">
                  <c:v>12.7151818029756</c:v>
                </c:pt>
                <c:pt idx="1964">
                  <c:v>12.721733629946</c:v>
                </c:pt>
                <c:pt idx="1965">
                  <c:v>12.7282854569163</c:v>
                </c:pt>
                <c:pt idx="1966">
                  <c:v>12.7348372838866</c:v>
                </c:pt>
                <c:pt idx="1967">
                  <c:v>12.741389110857</c:v>
                </c:pt>
                <c:pt idx="1968">
                  <c:v>12.7479409378273</c:v>
                </c:pt>
                <c:pt idx="1969">
                  <c:v>12.7544927647977</c:v>
                </c:pt>
                <c:pt idx="1970">
                  <c:v>12.761044591768</c:v>
                </c:pt>
                <c:pt idx="1971">
                  <c:v>12.7675964187384</c:v>
                </c:pt>
                <c:pt idx="1972">
                  <c:v>12.7741482457087</c:v>
                </c:pt>
                <c:pt idx="1973">
                  <c:v>12.780700072679</c:v>
                </c:pt>
                <c:pt idx="1974">
                  <c:v>12.7872518996494</c:v>
                </c:pt>
                <c:pt idx="1975">
                  <c:v>12.7938037266197</c:v>
                </c:pt>
                <c:pt idx="1976">
                  <c:v>12.8003555535901</c:v>
                </c:pt>
                <c:pt idx="1977">
                  <c:v>12.8069073805604</c:v>
                </c:pt>
                <c:pt idx="1978">
                  <c:v>12.8134592075307</c:v>
                </c:pt>
                <c:pt idx="1979">
                  <c:v>12.8200110345011</c:v>
                </c:pt>
                <c:pt idx="1980">
                  <c:v>12.8265628614714</c:v>
                </c:pt>
                <c:pt idx="1981">
                  <c:v>12.8331146884418</c:v>
                </c:pt>
                <c:pt idx="1982">
                  <c:v>12.8396665154121</c:v>
                </c:pt>
                <c:pt idx="1983">
                  <c:v>12.8462183423825</c:v>
                </c:pt>
                <c:pt idx="1984">
                  <c:v>12.8527701693528</c:v>
                </c:pt>
                <c:pt idx="1985">
                  <c:v>12.8593219963231</c:v>
                </c:pt>
                <c:pt idx="1986">
                  <c:v>12.8658738232935</c:v>
                </c:pt>
                <c:pt idx="1987">
                  <c:v>12.8724256502638</c:v>
                </c:pt>
                <c:pt idx="1988">
                  <c:v>12.8789774772342</c:v>
                </c:pt>
                <c:pt idx="1989">
                  <c:v>12.8855293042045</c:v>
                </c:pt>
                <c:pt idx="1990">
                  <c:v>12.8920811311749</c:v>
                </c:pt>
                <c:pt idx="1991">
                  <c:v>12.8986329581452</c:v>
                </c:pt>
                <c:pt idx="1992">
                  <c:v>12.9051847851155</c:v>
                </c:pt>
                <c:pt idx="1993">
                  <c:v>12.9117366120859</c:v>
                </c:pt>
                <c:pt idx="1994">
                  <c:v>12.9182884390562</c:v>
                </c:pt>
                <c:pt idx="1995">
                  <c:v>12.9248402660266</c:v>
                </c:pt>
                <c:pt idx="1996">
                  <c:v>12.9313920929969</c:v>
                </c:pt>
                <c:pt idx="1997">
                  <c:v>12.937943919967299</c:v>
                </c:pt>
                <c:pt idx="1998">
                  <c:v>12.9444957469376</c:v>
                </c:pt>
                <c:pt idx="1999">
                  <c:v>12.9510475739079</c:v>
                </c:pt>
                <c:pt idx="2000">
                  <c:v>12.9575994008783</c:v>
                </c:pt>
                <c:pt idx="2001">
                  <c:v>12.9641512278486</c:v>
                </c:pt>
                <c:pt idx="2002">
                  <c:v>12.970703054818999</c:v>
                </c:pt>
                <c:pt idx="2003">
                  <c:v>12.9772548817893</c:v>
                </c:pt>
                <c:pt idx="2004">
                  <c:v>12.983806708759699</c:v>
                </c:pt>
                <c:pt idx="2005">
                  <c:v>12.99035853573</c:v>
                </c:pt>
                <c:pt idx="2006">
                  <c:v>12.9969103627003</c:v>
                </c:pt>
                <c:pt idx="2007">
                  <c:v>13.003462189670699</c:v>
                </c:pt>
                <c:pt idx="2008">
                  <c:v>13.010014016641</c:v>
                </c:pt>
                <c:pt idx="2009">
                  <c:v>13.016565843611399</c:v>
                </c:pt>
                <c:pt idx="2010">
                  <c:v>13.0231176705817</c:v>
                </c:pt>
                <c:pt idx="2011">
                  <c:v>13.029669497552099</c:v>
                </c:pt>
                <c:pt idx="2012">
                  <c:v>13.036221324522399</c:v>
                </c:pt>
                <c:pt idx="2013">
                  <c:v>13.0427731514927</c:v>
                </c:pt>
                <c:pt idx="2014">
                  <c:v>13.049324978463099</c:v>
                </c:pt>
                <c:pt idx="2015">
                  <c:v>13.0558768054334</c:v>
                </c:pt>
                <c:pt idx="2016">
                  <c:v>13.062428632403799</c:v>
                </c:pt>
                <c:pt idx="2017">
                  <c:v>13.068980459374099</c:v>
                </c:pt>
                <c:pt idx="2018">
                  <c:v>13.075532286344499</c:v>
                </c:pt>
                <c:pt idx="2019">
                  <c:v>13.082084113314799</c:v>
                </c:pt>
                <c:pt idx="2020">
                  <c:v>13.0886359402851</c:v>
                </c:pt>
                <c:pt idx="2021">
                  <c:v>13.095187767255499</c:v>
                </c:pt>
                <c:pt idx="2022">
                  <c:v>13.101739594225799</c:v>
                </c:pt>
                <c:pt idx="2023">
                  <c:v>13.108291421196199</c:v>
                </c:pt>
                <c:pt idx="2024">
                  <c:v>13.114843248166499</c:v>
                </c:pt>
                <c:pt idx="2025">
                  <c:v>13.1213950751368</c:v>
                </c:pt>
                <c:pt idx="2026">
                  <c:v>13.127946902107199</c:v>
                </c:pt>
                <c:pt idx="2027">
                  <c:v>13.134498729077499</c:v>
                </c:pt>
                <c:pt idx="2028">
                  <c:v>13.141050556047899</c:v>
                </c:pt>
                <c:pt idx="2029">
                  <c:v>13.147602383018199</c:v>
                </c:pt>
                <c:pt idx="2030">
                  <c:v>13.154154209988601</c:v>
                </c:pt>
                <c:pt idx="2031">
                  <c:v>13.160706036958899</c:v>
                </c:pt>
                <c:pt idx="2032">
                  <c:v>13.1672578639292</c:v>
                </c:pt>
                <c:pt idx="2033">
                  <c:v>13.173809690899599</c:v>
                </c:pt>
                <c:pt idx="2034">
                  <c:v>13.180361517869899</c:v>
                </c:pt>
                <c:pt idx="2035">
                  <c:v>13.186913344840301</c:v>
                </c:pt>
                <c:pt idx="2036">
                  <c:v>13.193465171810599</c:v>
                </c:pt>
                <c:pt idx="2037">
                  <c:v>13.200016998781001</c:v>
                </c:pt>
                <c:pt idx="2038">
                  <c:v>13.206568825751299</c:v>
                </c:pt>
                <c:pt idx="2039">
                  <c:v>13.213120652721599</c:v>
                </c:pt>
                <c:pt idx="2040">
                  <c:v>13.219672479692001</c:v>
                </c:pt>
                <c:pt idx="2041">
                  <c:v>13.226224306662299</c:v>
                </c:pt>
                <c:pt idx="2042">
                  <c:v>13.232776133632701</c:v>
                </c:pt>
                <c:pt idx="2043">
                  <c:v>13.239327960602999</c:v>
                </c:pt>
                <c:pt idx="2044">
                  <c:v>13.245879787573401</c:v>
                </c:pt>
                <c:pt idx="2045">
                  <c:v>13.252431614543699</c:v>
                </c:pt>
                <c:pt idx="2046">
                  <c:v>13.258983441513999</c:v>
                </c:pt>
                <c:pt idx="2047">
                  <c:v>13.265535268484401</c:v>
                </c:pt>
                <c:pt idx="2048">
                  <c:v>13.272087095454699</c:v>
                </c:pt>
                <c:pt idx="2049">
                  <c:v>13.278638922425101</c:v>
                </c:pt>
                <c:pt idx="2050">
                  <c:v>13.285190749395399</c:v>
                </c:pt>
                <c:pt idx="2051">
                  <c:v>13.291742576365801</c:v>
                </c:pt>
                <c:pt idx="2052">
                  <c:v>13.298294403336101</c:v>
                </c:pt>
                <c:pt idx="2053">
                  <c:v>13.304846230306399</c:v>
                </c:pt>
                <c:pt idx="2054">
                  <c:v>13.311398057276801</c:v>
                </c:pt>
                <c:pt idx="2055">
                  <c:v>13.317949884247099</c:v>
                </c:pt>
                <c:pt idx="2056">
                  <c:v>13.324501711217501</c:v>
                </c:pt>
                <c:pt idx="2057">
                  <c:v>13.331053538187801</c:v>
                </c:pt>
                <c:pt idx="2058">
                  <c:v>13.337605365158099</c:v>
                </c:pt>
                <c:pt idx="2059">
                  <c:v>13.344157192128501</c:v>
                </c:pt>
                <c:pt idx="2060">
                  <c:v>13.350709019098799</c:v>
                </c:pt>
                <c:pt idx="2061">
                  <c:v>13.357260846069201</c:v>
                </c:pt>
                <c:pt idx="2062">
                  <c:v>13.363812673039501</c:v>
                </c:pt>
                <c:pt idx="2063">
                  <c:v>13.370364500009901</c:v>
                </c:pt>
                <c:pt idx="2064">
                  <c:v>13.376916326980201</c:v>
                </c:pt>
                <c:pt idx="2065">
                  <c:v>13.383468153950499</c:v>
                </c:pt>
                <c:pt idx="2066">
                  <c:v>13.390019980920901</c:v>
                </c:pt>
                <c:pt idx="2067">
                  <c:v>13.396571807891201</c:v>
                </c:pt>
                <c:pt idx="2068">
                  <c:v>13.403123634861601</c:v>
                </c:pt>
                <c:pt idx="2069">
                  <c:v>13.409675461831901</c:v>
                </c:pt>
                <c:pt idx="2070">
                  <c:v>13.4162272888023</c:v>
                </c:pt>
                <c:pt idx="2071">
                  <c:v>13.422779115772601</c:v>
                </c:pt>
                <c:pt idx="2072">
                  <c:v>13.429330942742901</c:v>
                </c:pt>
                <c:pt idx="2073">
                  <c:v>13.435882769713301</c:v>
                </c:pt>
                <c:pt idx="2074">
                  <c:v>13.442434596683601</c:v>
                </c:pt>
                <c:pt idx="2075">
                  <c:v>13.448986423654</c:v>
                </c:pt>
                <c:pt idx="2076">
                  <c:v>13.455538250624301</c:v>
                </c:pt>
                <c:pt idx="2077">
                  <c:v>13.4620900775947</c:v>
                </c:pt>
                <c:pt idx="2078">
                  <c:v>13.468641904565001</c:v>
                </c:pt>
                <c:pt idx="2079">
                  <c:v>13.475193731535301</c:v>
                </c:pt>
                <c:pt idx="2080">
                  <c:v>13.4817455585057</c:v>
                </c:pt>
                <c:pt idx="2081">
                  <c:v>13.488297385476001</c:v>
                </c:pt>
                <c:pt idx="2082">
                  <c:v>13.4948492124464</c:v>
                </c:pt>
                <c:pt idx="2083">
                  <c:v>13.501401039416701</c:v>
                </c:pt>
                <c:pt idx="2084">
                  <c:v>13.5079528663871</c:v>
                </c:pt>
                <c:pt idx="2085">
                  <c:v>13.5145046933574</c:v>
                </c:pt>
                <c:pt idx="2086">
                  <c:v>13.521056520327701</c:v>
                </c:pt>
                <c:pt idx="2087">
                  <c:v>13.5276083472981</c:v>
                </c:pt>
                <c:pt idx="2088">
                  <c:v>13.534160174268401</c:v>
                </c:pt>
                <c:pt idx="2089">
                  <c:v>13.5407120012388</c:v>
                </c:pt>
                <c:pt idx="2090">
                  <c:v>13.5472638282091</c:v>
                </c:pt>
                <c:pt idx="2091">
                  <c:v>13.553815655179401</c:v>
                </c:pt>
                <c:pt idx="2092">
                  <c:v>13.5603674821498</c:v>
                </c:pt>
                <c:pt idx="2093">
                  <c:v>13.566919309120101</c:v>
                </c:pt>
                <c:pt idx="2094">
                  <c:v>13.5734711360905</c:v>
                </c:pt>
                <c:pt idx="2095">
                  <c:v>13.5800229630608</c:v>
                </c:pt>
                <c:pt idx="2096">
                  <c:v>13.5865747900312</c:v>
                </c:pt>
                <c:pt idx="2097">
                  <c:v>13.5931266170015</c:v>
                </c:pt>
                <c:pt idx="2098">
                  <c:v>13.599678443971801</c:v>
                </c:pt>
                <c:pt idx="2099">
                  <c:v>13.6062302709422</c:v>
                </c:pt>
                <c:pt idx="2100">
                  <c:v>13.6127820979125</c:v>
                </c:pt>
                <c:pt idx="2101">
                  <c:v>13.6193339248829</c:v>
                </c:pt>
                <c:pt idx="2102">
                  <c:v>13.6258857518532</c:v>
                </c:pt>
                <c:pt idx="2103">
                  <c:v>13.6324375788236</c:v>
                </c:pt>
                <c:pt idx="2104">
                  <c:v>13.6389894057939</c:v>
                </c:pt>
                <c:pt idx="2105">
                  <c:v>13.645541232764201</c:v>
                </c:pt>
                <c:pt idx="2106">
                  <c:v>13.6520930597346</c:v>
                </c:pt>
                <c:pt idx="2107">
                  <c:v>13.6586448867049</c:v>
                </c:pt>
                <c:pt idx="2108">
                  <c:v>13.6651967136753</c:v>
                </c:pt>
                <c:pt idx="2109">
                  <c:v>13.6717485406456</c:v>
                </c:pt>
                <c:pt idx="2110">
                  <c:v>13.678300367616</c:v>
                </c:pt>
                <c:pt idx="2111">
                  <c:v>13.6848521945863</c:v>
                </c:pt>
                <c:pt idx="2112">
                  <c:v>13.6914040215566</c:v>
                </c:pt>
                <c:pt idx="2113">
                  <c:v>13.697955848527</c:v>
                </c:pt>
                <c:pt idx="2114">
                  <c:v>13.7045076754973</c:v>
                </c:pt>
                <c:pt idx="2115">
                  <c:v>13.7110595024677</c:v>
                </c:pt>
                <c:pt idx="2116">
                  <c:v>13.717611329438</c:v>
                </c:pt>
                <c:pt idx="2117">
                  <c:v>13.7241631564084</c:v>
                </c:pt>
                <c:pt idx="2118">
                  <c:v>13.7307149833787</c:v>
                </c:pt>
                <c:pt idx="2119">
                  <c:v>13.737266810349</c:v>
                </c:pt>
                <c:pt idx="2120">
                  <c:v>13.7438186373194</c:v>
                </c:pt>
                <c:pt idx="2121">
                  <c:v>13.7503704642897</c:v>
                </c:pt>
                <c:pt idx="2122">
                  <c:v>13.7569222912601</c:v>
                </c:pt>
                <c:pt idx="2123">
                  <c:v>13.7634741182304</c:v>
                </c:pt>
                <c:pt idx="2124">
                  <c:v>13.7700259452008</c:v>
                </c:pt>
                <c:pt idx="2125">
                  <c:v>13.7765777721711</c:v>
                </c:pt>
                <c:pt idx="2126">
                  <c:v>13.7831295991414</c:v>
                </c:pt>
                <c:pt idx="2127">
                  <c:v>13.7896814261118</c:v>
                </c:pt>
                <c:pt idx="2128">
                  <c:v>13.7962332530821</c:v>
                </c:pt>
                <c:pt idx="2129">
                  <c:v>13.8027850800525</c:v>
                </c:pt>
                <c:pt idx="2130">
                  <c:v>13.8093369070228</c:v>
                </c:pt>
                <c:pt idx="2131">
                  <c:v>13.8158887339931</c:v>
                </c:pt>
                <c:pt idx="2132">
                  <c:v>13.8224405609635</c:v>
                </c:pt>
                <c:pt idx="2133">
                  <c:v>13.8289923879338</c:v>
                </c:pt>
                <c:pt idx="2134">
                  <c:v>13.8355442149042</c:v>
                </c:pt>
                <c:pt idx="2135">
                  <c:v>13.8420960418745</c:v>
                </c:pt>
                <c:pt idx="2136">
                  <c:v>13.8486478688449</c:v>
                </c:pt>
                <c:pt idx="2137">
                  <c:v>13.8551996958152</c:v>
                </c:pt>
                <c:pt idx="2138">
                  <c:v>13.8617515227855</c:v>
                </c:pt>
                <c:pt idx="2139">
                  <c:v>13.8683033497559</c:v>
                </c:pt>
                <c:pt idx="2140">
                  <c:v>13.8748551767262</c:v>
                </c:pt>
                <c:pt idx="2141">
                  <c:v>13.8814070036966</c:v>
                </c:pt>
                <c:pt idx="2142">
                  <c:v>13.8879588306669</c:v>
                </c:pt>
                <c:pt idx="2143">
                  <c:v>13.8945106576373</c:v>
                </c:pt>
                <c:pt idx="2144">
                  <c:v>13.9010624846076</c:v>
                </c:pt>
                <c:pt idx="2145">
                  <c:v>13.9076143115779</c:v>
                </c:pt>
                <c:pt idx="2146">
                  <c:v>13.9141661385483</c:v>
                </c:pt>
                <c:pt idx="2147">
                  <c:v>13.9207179655186</c:v>
                </c:pt>
                <c:pt idx="2148">
                  <c:v>13.927269792489</c:v>
                </c:pt>
                <c:pt idx="2149">
                  <c:v>13.9338216194593</c:v>
                </c:pt>
                <c:pt idx="2150">
                  <c:v>13.9403734464297</c:v>
                </c:pt>
                <c:pt idx="2151">
                  <c:v>13.9469252734</c:v>
                </c:pt>
                <c:pt idx="2152">
                  <c:v>13.9534771003703</c:v>
                </c:pt>
                <c:pt idx="2153">
                  <c:v>13.9600289273407</c:v>
                </c:pt>
                <c:pt idx="2154">
                  <c:v>13.966580754311</c:v>
                </c:pt>
                <c:pt idx="2155">
                  <c:v>13.9731325812814</c:v>
                </c:pt>
                <c:pt idx="2156">
                  <c:v>13.9796844082517</c:v>
                </c:pt>
                <c:pt idx="2157">
                  <c:v>13.986236235222</c:v>
                </c:pt>
                <c:pt idx="2158">
                  <c:v>13.9927880621924</c:v>
                </c:pt>
                <c:pt idx="2159">
                  <c:v>13.9993398891627</c:v>
                </c:pt>
                <c:pt idx="2160">
                  <c:v>14.0058917161331</c:v>
                </c:pt>
                <c:pt idx="2161">
                  <c:v>14.0124435431034</c:v>
                </c:pt>
                <c:pt idx="2162">
                  <c:v>14.018995370073799</c:v>
                </c:pt>
                <c:pt idx="2163">
                  <c:v>14.0255471970441</c:v>
                </c:pt>
                <c:pt idx="2164">
                  <c:v>14.0320990240144</c:v>
                </c:pt>
                <c:pt idx="2165">
                  <c:v>14.0386508509848</c:v>
                </c:pt>
                <c:pt idx="2166">
                  <c:v>14.0452026779551</c:v>
                </c:pt>
                <c:pt idx="2167">
                  <c:v>14.051754504925499</c:v>
                </c:pt>
                <c:pt idx="2168">
                  <c:v>14.0583063318958</c:v>
                </c:pt>
                <c:pt idx="2169">
                  <c:v>14.064858158866199</c:v>
                </c:pt>
                <c:pt idx="2170">
                  <c:v>14.0714099858365</c:v>
                </c:pt>
                <c:pt idx="2171">
                  <c:v>14.0779618128068</c:v>
                </c:pt>
                <c:pt idx="2172">
                  <c:v>14.0845136397772</c:v>
                </c:pt>
                <c:pt idx="2173">
                  <c:v>14.0910654667475</c:v>
                </c:pt>
                <c:pt idx="2174">
                  <c:v>14.097617293717899</c:v>
                </c:pt>
                <c:pt idx="2175">
                  <c:v>14.1041691206882</c:v>
                </c:pt>
                <c:pt idx="2176">
                  <c:v>14.110720947658599</c:v>
                </c:pt>
                <c:pt idx="2177">
                  <c:v>14.1172727746289</c:v>
                </c:pt>
                <c:pt idx="2178">
                  <c:v>14.1238246015992</c:v>
                </c:pt>
                <c:pt idx="2179">
                  <c:v>14.130376428569599</c:v>
                </c:pt>
                <c:pt idx="2180">
                  <c:v>14.1369282555399</c:v>
                </c:pt>
                <c:pt idx="2181">
                  <c:v>14.143480082510299</c:v>
                </c:pt>
                <c:pt idx="2182">
                  <c:v>14.1500319094806</c:v>
                </c:pt>
                <c:pt idx="2183">
                  <c:v>14.156583736450999</c:v>
                </c:pt>
                <c:pt idx="2184">
                  <c:v>14.163135563421299</c:v>
                </c:pt>
                <c:pt idx="2185">
                  <c:v>14.1696873903916</c:v>
                </c:pt>
                <c:pt idx="2186">
                  <c:v>14.176239217361999</c:v>
                </c:pt>
                <c:pt idx="2187">
                  <c:v>14.1827910443323</c:v>
                </c:pt>
                <c:pt idx="2188">
                  <c:v>14.189342871302699</c:v>
                </c:pt>
                <c:pt idx="2189">
                  <c:v>14.195894698272999</c:v>
                </c:pt>
                <c:pt idx="2190">
                  <c:v>14.202446525243399</c:v>
                </c:pt>
                <c:pt idx="2191">
                  <c:v>14.208998352213699</c:v>
                </c:pt>
                <c:pt idx="2192">
                  <c:v>14.215550179184</c:v>
                </c:pt>
                <c:pt idx="2193">
                  <c:v>14.222102006154399</c:v>
                </c:pt>
                <c:pt idx="2194">
                  <c:v>14.228653833124699</c:v>
                </c:pt>
                <c:pt idx="2195">
                  <c:v>14.235205660095099</c:v>
                </c:pt>
                <c:pt idx="2196">
                  <c:v>14.241757487065399</c:v>
                </c:pt>
                <c:pt idx="2197">
                  <c:v>14.248309314035801</c:v>
                </c:pt>
                <c:pt idx="2198">
                  <c:v>14.254861141006099</c:v>
                </c:pt>
                <c:pt idx="2199">
                  <c:v>14.261412967976399</c:v>
                </c:pt>
                <c:pt idx="2200">
                  <c:v>14.267964794946799</c:v>
                </c:pt>
                <c:pt idx="2201">
                  <c:v>14.274516621917099</c:v>
                </c:pt>
                <c:pt idx="2202">
                  <c:v>14.281068448887501</c:v>
                </c:pt>
                <c:pt idx="2203">
                  <c:v>14.287620275857799</c:v>
                </c:pt>
                <c:pt idx="2204">
                  <c:v>14.294172102828099</c:v>
                </c:pt>
                <c:pt idx="2205">
                  <c:v>14.300723929798499</c:v>
                </c:pt>
                <c:pt idx="2206">
                  <c:v>14.307275756768799</c:v>
                </c:pt>
                <c:pt idx="2207">
                  <c:v>14.313827583739201</c:v>
                </c:pt>
                <c:pt idx="2208">
                  <c:v>14.320379410709499</c:v>
                </c:pt>
                <c:pt idx="2209">
                  <c:v>14.326931237679901</c:v>
                </c:pt>
                <c:pt idx="2210">
                  <c:v>14.333483064650199</c:v>
                </c:pt>
                <c:pt idx="2211">
                  <c:v>14.340034891620499</c:v>
                </c:pt>
                <c:pt idx="2212">
                  <c:v>14.346586718590901</c:v>
                </c:pt>
                <c:pt idx="2213">
                  <c:v>14.353138545561199</c:v>
                </c:pt>
                <c:pt idx="2214">
                  <c:v>14.359690372531601</c:v>
                </c:pt>
                <c:pt idx="2215">
                  <c:v>14.366242199501899</c:v>
                </c:pt>
                <c:pt idx="2216">
                  <c:v>14.372794026472301</c:v>
                </c:pt>
                <c:pt idx="2217">
                  <c:v>14.379345853442601</c:v>
                </c:pt>
                <c:pt idx="2218">
                  <c:v>14.385897680412899</c:v>
                </c:pt>
                <c:pt idx="2219">
                  <c:v>14.392449507383301</c:v>
                </c:pt>
                <c:pt idx="2220">
                  <c:v>14.399001334353599</c:v>
                </c:pt>
                <c:pt idx="2221">
                  <c:v>14.405553161324001</c:v>
                </c:pt>
                <c:pt idx="2222">
                  <c:v>14.412104988294301</c:v>
                </c:pt>
                <c:pt idx="2223">
                  <c:v>14.418656815264701</c:v>
                </c:pt>
                <c:pt idx="2224">
                  <c:v>14.425208642235001</c:v>
                </c:pt>
                <c:pt idx="2225">
                  <c:v>14.431760469205299</c:v>
                </c:pt>
                <c:pt idx="2226">
                  <c:v>14.438312296175701</c:v>
                </c:pt>
                <c:pt idx="2227">
                  <c:v>14.444864123146001</c:v>
                </c:pt>
                <c:pt idx="2228">
                  <c:v>14.451415950116401</c:v>
                </c:pt>
                <c:pt idx="2229">
                  <c:v>14.457967777086701</c:v>
                </c:pt>
                <c:pt idx="2230">
                  <c:v>14.464519604056999</c:v>
                </c:pt>
                <c:pt idx="2231">
                  <c:v>14.471071431027401</c:v>
                </c:pt>
                <c:pt idx="2232">
                  <c:v>14.477623257997699</c:v>
                </c:pt>
                <c:pt idx="2233">
                  <c:v>14.484175084968101</c:v>
                </c:pt>
                <c:pt idx="2234">
                  <c:v>14.490726911938401</c:v>
                </c:pt>
                <c:pt idx="2235">
                  <c:v>14.4972787389088</c:v>
                </c:pt>
                <c:pt idx="2236">
                  <c:v>14.503830565879101</c:v>
                </c:pt>
                <c:pt idx="2237">
                  <c:v>14.510382392849399</c:v>
                </c:pt>
                <c:pt idx="2238">
                  <c:v>14.516934219819801</c:v>
                </c:pt>
                <c:pt idx="2239">
                  <c:v>14.523486046790101</c:v>
                </c:pt>
                <c:pt idx="2240">
                  <c:v>14.5300378737605</c:v>
                </c:pt>
                <c:pt idx="2241">
                  <c:v>14.536589700730801</c:v>
                </c:pt>
                <c:pt idx="2242">
                  <c:v>14.5431415277012</c:v>
                </c:pt>
                <c:pt idx="2243">
                  <c:v>14.549693354671501</c:v>
                </c:pt>
                <c:pt idx="2244">
                  <c:v>14.556245181641801</c:v>
                </c:pt>
                <c:pt idx="2245">
                  <c:v>14.562797008612201</c:v>
                </c:pt>
                <c:pt idx="2246">
                  <c:v>14.569348835582501</c:v>
                </c:pt>
                <c:pt idx="2247">
                  <c:v>14.5759006625529</c:v>
                </c:pt>
                <c:pt idx="2248">
                  <c:v>14.582452489523201</c:v>
                </c:pt>
                <c:pt idx="2249">
                  <c:v>14.5890043164936</c:v>
                </c:pt>
                <c:pt idx="2250">
                  <c:v>14.595556143463901</c:v>
                </c:pt>
                <c:pt idx="2251">
                  <c:v>14.602107970434201</c:v>
                </c:pt>
                <c:pt idx="2252">
                  <c:v>14.6086597974046</c:v>
                </c:pt>
                <c:pt idx="2253">
                  <c:v>14.615211624374901</c:v>
                </c:pt>
                <c:pt idx="2254">
                  <c:v>14.6217634513453</c:v>
                </c:pt>
                <c:pt idx="2255">
                  <c:v>14.628315278315601</c:v>
                </c:pt>
                <c:pt idx="2256">
                  <c:v>14.634867105286</c:v>
                </c:pt>
                <c:pt idx="2257">
                  <c:v>14.6414189322563</c:v>
                </c:pt>
                <c:pt idx="2258">
                  <c:v>14.647970759226601</c:v>
                </c:pt>
                <c:pt idx="2259">
                  <c:v>14.654522586197</c:v>
                </c:pt>
                <c:pt idx="2260">
                  <c:v>14.661074413167301</c:v>
                </c:pt>
                <c:pt idx="2261">
                  <c:v>14.6676262401377</c:v>
                </c:pt>
                <c:pt idx="2262">
                  <c:v>14.674178067108</c:v>
                </c:pt>
                <c:pt idx="2263">
                  <c:v>14.6807298940784</c:v>
                </c:pt>
                <c:pt idx="2264">
                  <c:v>14.6872817210487</c:v>
                </c:pt>
                <c:pt idx="2265">
                  <c:v>14.693833548019001</c:v>
                </c:pt>
                <c:pt idx="2266">
                  <c:v>14.7003853749894</c:v>
                </c:pt>
                <c:pt idx="2267">
                  <c:v>14.7069372019597</c:v>
                </c:pt>
                <c:pt idx="2268">
                  <c:v>14.7134890289301</c:v>
                </c:pt>
                <c:pt idx="2269">
                  <c:v>14.7200408559004</c:v>
                </c:pt>
                <c:pt idx="2270">
                  <c:v>14.726592682870701</c:v>
                </c:pt>
                <c:pt idx="2271">
                  <c:v>14.7331445098411</c:v>
                </c:pt>
                <c:pt idx="2272">
                  <c:v>14.7396963368114</c:v>
                </c:pt>
                <c:pt idx="2273">
                  <c:v>14.7462481637818</c:v>
                </c:pt>
                <c:pt idx="2274">
                  <c:v>14.7527999907521</c:v>
                </c:pt>
                <c:pt idx="2275">
                  <c:v>14.7593518177225</c:v>
                </c:pt>
                <c:pt idx="2276">
                  <c:v>14.7659036446928</c:v>
                </c:pt>
                <c:pt idx="2277">
                  <c:v>14.7724554716631</c:v>
                </c:pt>
                <c:pt idx="2278">
                  <c:v>14.7790072986335</c:v>
                </c:pt>
                <c:pt idx="2279">
                  <c:v>14.7855591256038</c:v>
                </c:pt>
                <c:pt idx="2280">
                  <c:v>14.7921109525742</c:v>
                </c:pt>
                <c:pt idx="2281">
                  <c:v>14.7986627795445</c:v>
                </c:pt>
                <c:pt idx="2282">
                  <c:v>14.8052146065149</c:v>
                </c:pt>
                <c:pt idx="2283">
                  <c:v>14.8117664334852</c:v>
                </c:pt>
                <c:pt idx="2284">
                  <c:v>14.8183182604555</c:v>
                </c:pt>
                <c:pt idx="2285">
                  <c:v>14.8248700874259</c:v>
                </c:pt>
                <c:pt idx="2286">
                  <c:v>14.8314219143962</c:v>
                </c:pt>
                <c:pt idx="2287">
                  <c:v>14.8379737413666</c:v>
                </c:pt>
                <c:pt idx="2288">
                  <c:v>14.8445255683369</c:v>
                </c:pt>
                <c:pt idx="2289">
                  <c:v>14.8510773953073</c:v>
                </c:pt>
                <c:pt idx="2290">
                  <c:v>14.8576292222776</c:v>
                </c:pt>
                <c:pt idx="2291">
                  <c:v>14.8641810492479</c:v>
                </c:pt>
                <c:pt idx="2292">
                  <c:v>14.8707328762183</c:v>
                </c:pt>
                <c:pt idx="2293">
                  <c:v>14.8772847031886</c:v>
                </c:pt>
                <c:pt idx="2294">
                  <c:v>14.883836530159</c:v>
                </c:pt>
                <c:pt idx="2295">
                  <c:v>14.8903883571293</c:v>
                </c:pt>
                <c:pt idx="2296">
                  <c:v>14.8969401840997</c:v>
                </c:pt>
                <c:pt idx="2297">
                  <c:v>14.90349201107</c:v>
                </c:pt>
                <c:pt idx="2298">
                  <c:v>14.9100438380403</c:v>
                </c:pt>
                <c:pt idx="2299">
                  <c:v>14.9165956650107</c:v>
                </c:pt>
                <c:pt idx="2300">
                  <c:v>14.923147491981</c:v>
                </c:pt>
                <c:pt idx="2301">
                  <c:v>14.9296993189514</c:v>
                </c:pt>
                <c:pt idx="2302">
                  <c:v>14.9362511459217</c:v>
                </c:pt>
                <c:pt idx="2303">
                  <c:v>14.942802972892</c:v>
                </c:pt>
                <c:pt idx="2304">
                  <c:v>14.9493547998624</c:v>
                </c:pt>
                <c:pt idx="2305">
                  <c:v>14.9559066268327</c:v>
                </c:pt>
                <c:pt idx="2306">
                  <c:v>14.9624584538031</c:v>
                </c:pt>
                <c:pt idx="2307">
                  <c:v>14.9690102807734</c:v>
                </c:pt>
                <c:pt idx="2308">
                  <c:v>14.9755621077438</c:v>
                </c:pt>
                <c:pt idx="2309">
                  <c:v>14.9821139347141</c:v>
                </c:pt>
                <c:pt idx="2310">
                  <c:v>14.9886657616844</c:v>
                </c:pt>
                <c:pt idx="2311">
                  <c:v>14.9952175886548</c:v>
                </c:pt>
                <c:pt idx="2312">
                  <c:v>15.0017694156251</c:v>
                </c:pt>
                <c:pt idx="2313">
                  <c:v>15.0083212425955</c:v>
                </c:pt>
                <c:pt idx="2314">
                  <c:v>15.0148730695658</c:v>
                </c:pt>
                <c:pt idx="2315">
                  <c:v>15.0214248965362</c:v>
                </c:pt>
                <c:pt idx="2316">
                  <c:v>15.0279767235065</c:v>
                </c:pt>
                <c:pt idx="2317">
                  <c:v>15.0345285504768</c:v>
                </c:pt>
                <c:pt idx="2318">
                  <c:v>15.0410803774472</c:v>
                </c:pt>
                <c:pt idx="2319">
                  <c:v>15.0476322044175</c:v>
                </c:pt>
                <c:pt idx="2320">
                  <c:v>15.0541840313879</c:v>
                </c:pt>
                <c:pt idx="2321">
                  <c:v>15.0607358583582</c:v>
                </c:pt>
                <c:pt idx="2322">
                  <c:v>15.0672876853286</c:v>
                </c:pt>
                <c:pt idx="2323">
                  <c:v>15.0738395122989</c:v>
                </c:pt>
                <c:pt idx="2324">
                  <c:v>15.0803913392692</c:v>
                </c:pt>
                <c:pt idx="2325">
                  <c:v>15.0869431662396</c:v>
                </c:pt>
                <c:pt idx="2326">
                  <c:v>15.0934949932099</c:v>
                </c:pt>
                <c:pt idx="2327">
                  <c:v>15.1000468201803</c:v>
                </c:pt>
                <c:pt idx="2328">
                  <c:v>15.1065986471506</c:v>
                </c:pt>
                <c:pt idx="2329">
                  <c:v>15.113150474120999</c:v>
                </c:pt>
                <c:pt idx="2330">
                  <c:v>15.1197023010913</c:v>
                </c:pt>
                <c:pt idx="2331">
                  <c:v>15.1262541280616</c:v>
                </c:pt>
                <c:pt idx="2332">
                  <c:v>15.132805955032</c:v>
                </c:pt>
                <c:pt idx="2333">
                  <c:v>15.1393577820023</c:v>
                </c:pt>
                <c:pt idx="2334">
                  <c:v>15.145909608972699</c:v>
                </c:pt>
                <c:pt idx="2335">
                  <c:v>15.152461435943</c:v>
                </c:pt>
                <c:pt idx="2336">
                  <c:v>15.1590132629133</c:v>
                </c:pt>
                <c:pt idx="2337">
                  <c:v>15.1655650898837</c:v>
                </c:pt>
                <c:pt idx="2338">
                  <c:v>15.172116916854</c:v>
                </c:pt>
                <c:pt idx="2339">
                  <c:v>15.178668743824399</c:v>
                </c:pt>
                <c:pt idx="2340">
                  <c:v>15.1852205707947</c:v>
                </c:pt>
                <c:pt idx="2341">
                  <c:v>15.191772397765099</c:v>
                </c:pt>
                <c:pt idx="2342">
                  <c:v>15.1983242247354</c:v>
                </c:pt>
                <c:pt idx="2343">
                  <c:v>15.2048760517057</c:v>
                </c:pt>
                <c:pt idx="2344">
                  <c:v>15.211427878676099</c:v>
                </c:pt>
                <c:pt idx="2345">
                  <c:v>15.2179797056464</c:v>
                </c:pt>
                <c:pt idx="2346">
                  <c:v>15.224531532616799</c:v>
                </c:pt>
                <c:pt idx="2347">
                  <c:v>15.2310833595871</c:v>
                </c:pt>
                <c:pt idx="2348">
                  <c:v>15.237635186557499</c:v>
                </c:pt>
                <c:pt idx="2349">
                  <c:v>15.244187013527799</c:v>
                </c:pt>
                <c:pt idx="2350">
                  <c:v>15.2507388404981</c:v>
                </c:pt>
                <c:pt idx="2351">
                  <c:v>15.257290667468499</c:v>
                </c:pt>
                <c:pt idx="2352">
                  <c:v>15.2638424944388</c:v>
                </c:pt>
                <c:pt idx="2353">
                  <c:v>15.270394321409199</c:v>
                </c:pt>
                <c:pt idx="2354">
                  <c:v>15.276946148379499</c:v>
                </c:pt>
                <c:pt idx="2355">
                  <c:v>15.283497975349899</c:v>
                </c:pt>
                <c:pt idx="2356">
                  <c:v>15.290049802320199</c:v>
                </c:pt>
                <c:pt idx="2357">
                  <c:v>15.2966016292905</c:v>
                </c:pt>
                <c:pt idx="2358">
                  <c:v>15.303153456260899</c:v>
                </c:pt>
                <c:pt idx="2359">
                  <c:v>15.3097052832312</c:v>
                </c:pt>
                <c:pt idx="2360">
                  <c:v>15.316257110201599</c:v>
                </c:pt>
                <c:pt idx="2361">
                  <c:v>15.322808937171899</c:v>
                </c:pt>
                <c:pt idx="2362">
                  <c:v>15.329360764142301</c:v>
                </c:pt>
                <c:pt idx="2363">
                  <c:v>15.335912591112599</c:v>
                </c:pt>
                <c:pt idx="2364">
                  <c:v>15.3424644180829</c:v>
                </c:pt>
                <c:pt idx="2365">
                  <c:v>15.349016245053299</c:v>
                </c:pt>
                <c:pt idx="2366">
                  <c:v>15.355568072023599</c:v>
                </c:pt>
                <c:pt idx="2367">
                  <c:v>15.362119898994001</c:v>
                </c:pt>
                <c:pt idx="2368">
                  <c:v>15.368671725964299</c:v>
                </c:pt>
                <c:pt idx="2369">
                  <c:v>15.3752235529346</c:v>
                </c:pt>
                <c:pt idx="2370">
                  <c:v>15.381775379904999</c:v>
                </c:pt>
                <c:pt idx="2371">
                  <c:v>15.388327206875299</c:v>
                </c:pt>
                <c:pt idx="2372">
                  <c:v>15.394879033845699</c:v>
                </c:pt>
                <c:pt idx="2373">
                  <c:v>15.401430860815999</c:v>
                </c:pt>
                <c:pt idx="2374">
                  <c:v>15.407982687786401</c:v>
                </c:pt>
                <c:pt idx="2375">
                  <c:v>15.414534514756699</c:v>
                </c:pt>
                <c:pt idx="2376">
                  <c:v>15.421086341726999</c:v>
                </c:pt>
                <c:pt idx="2377">
                  <c:v>15.427638168697399</c:v>
                </c:pt>
                <c:pt idx="2378">
                  <c:v>15.434189995667699</c:v>
                </c:pt>
                <c:pt idx="2379">
                  <c:v>15.440741822638101</c:v>
                </c:pt>
                <c:pt idx="2380">
                  <c:v>15.447293649608399</c:v>
                </c:pt>
                <c:pt idx="2381">
                  <c:v>15.453845476578801</c:v>
                </c:pt>
                <c:pt idx="2382">
                  <c:v>15.460397303549099</c:v>
                </c:pt>
                <c:pt idx="2383">
                  <c:v>15.466949130519399</c:v>
                </c:pt>
                <c:pt idx="2384">
                  <c:v>15.473500957489801</c:v>
                </c:pt>
                <c:pt idx="2385">
                  <c:v>15.480052784460099</c:v>
                </c:pt>
                <c:pt idx="2386">
                  <c:v>15.486604611430501</c:v>
                </c:pt>
                <c:pt idx="2387">
                  <c:v>15.493156438400799</c:v>
                </c:pt>
                <c:pt idx="2388">
                  <c:v>15.499708265371201</c:v>
                </c:pt>
                <c:pt idx="2389">
                  <c:v>15.506260092341501</c:v>
                </c:pt>
                <c:pt idx="2390">
                  <c:v>15.512811919311799</c:v>
                </c:pt>
                <c:pt idx="2391">
                  <c:v>15.519363746282201</c:v>
                </c:pt>
                <c:pt idx="2392">
                  <c:v>15.525915573252499</c:v>
                </c:pt>
                <c:pt idx="2393">
                  <c:v>15.532467400222901</c:v>
                </c:pt>
                <c:pt idx="2394">
                  <c:v>15.539019227193201</c:v>
                </c:pt>
                <c:pt idx="2395">
                  <c:v>15.545571054163601</c:v>
                </c:pt>
                <c:pt idx="2396">
                  <c:v>15.552122881133901</c:v>
                </c:pt>
                <c:pt idx="2397">
                  <c:v>15.558674708104199</c:v>
                </c:pt>
                <c:pt idx="2398">
                  <c:v>15.565226535074601</c:v>
                </c:pt>
                <c:pt idx="2399">
                  <c:v>15.571778362044901</c:v>
                </c:pt>
                <c:pt idx="2400">
                  <c:v>15.578330189015301</c:v>
                </c:pt>
                <c:pt idx="2401">
                  <c:v>15.584882015985601</c:v>
                </c:pt>
                <c:pt idx="2402">
                  <c:v>15.591433842955899</c:v>
                </c:pt>
                <c:pt idx="2403">
                  <c:v>15.597985669926301</c:v>
                </c:pt>
                <c:pt idx="2404">
                  <c:v>15.604537496896601</c:v>
                </c:pt>
                <c:pt idx="2405">
                  <c:v>15.611089323867001</c:v>
                </c:pt>
                <c:pt idx="2406">
                  <c:v>15.617641150837301</c:v>
                </c:pt>
                <c:pt idx="2407">
                  <c:v>15.6241929778077</c:v>
                </c:pt>
                <c:pt idx="2408">
                  <c:v>15.630744804778001</c:v>
                </c:pt>
                <c:pt idx="2409">
                  <c:v>15.637296631748301</c:v>
                </c:pt>
                <c:pt idx="2410">
                  <c:v>15.643848458718701</c:v>
                </c:pt>
                <c:pt idx="2411">
                  <c:v>15.650400285689001</c:v>
                </c:pt>
                <c:pt idx="2412">
                  <c:v>15.6569521126594</c:v>
                </c:pt>
                <c:pt idx="2413">
                  <c:v>15.663503939629701</c:v>
                </c:pt>
                <c:pt idx="2414">
                  <c:v>15.6700557666001</c:v>
                </c:pt>
                <c:pt idx="2415">
                  <c:v>15.676607593570401</c:v>
                </c:pt>
                <c:pt idx="2416">
                  <c:v>15.683159420540701</c:v>
                </c:pt>
                <c:pt idx="2417">
                  <c:v>15.6897112475111</c:v>
                </c:pt>
                <c:pt idx="2418">
                  <c:v>15.696263074481401</c:v>
                </c:pt>
                <c:pt idx="2419">
                  <c:v>15.7028149014518</c:v>
                </c:pt>
                <c:pt idx="2420">
                  <c:v>15.709366728422101</c:v>
                </c:pt>
                <c:pt idx="2421">
                  <c:v>15.7159185553925</c:v>
                </c:pt>
                <c:pt idx="2422">
                  <c:v>15.7224703823628</c:v>
                </c:pt>
                <c:pt idx="2423">
                  <c:v>15.729022209333101</c:v>
                </c:pt>
                <c:pt idx="2424">
                  <c:v>15.7355740363035</c:v>
                </c:pt>
                <c:pt idx="2425">
                  <c:v>15.742125863273801</c:v>
                </c:pt>
                <c:pt idx="2426">
                  <c:v>15.7486776902442</c:v>
                </c:pt>
                <c:pt idx="2427">
                  <c:v>15.7552295172145</c:v>
                </c:pt>
                <c:pt idx="2428">
                  <c:v>15.7617813441849</c:v>
                </c:pt>
                <c:pt idx="2429">
                  <c:v>15.7683331711552</c:v>
                </c:pt>
                <c:pt idx="2430">
                  <c:v>15.774884998125501</c:v>
                </c:pt>
                <c:pt idx="2431">
                  <c:v>15.7814368250959</c:v>
                </c:pt>
                <c:pt idx="2432">
                  <c:v>15.787988652066201</c:v>
                </c:pt>
                <c:pt idx="2433">
                  <c:v>15.7945404790366</c:v>
                </c:pt>
                <c:pt idx="2434">
                  <c:v>15.8010923060069</c:v>
                </c:pt>
                <c:pt idx="2435">
                  <c:v>15.8076441329773</c:v>
                </c:pt>
                <c:pt idx="2436">
                  <c:v>15.8141959599476</c:v>
                </c:pt>
                <c:pt idx="2437">
                  <c:v>15.820747786917901</c:v>
                </c:pt>
                <c:pt idx="2438">
                  <c:v>15.8272996138883</c:v>
                </c:pt>
                <c:pt idx="2439">
                  <c:v>15.8338514408586</c:v>
                </c:pt>
                <c:pt idx="2440">
                  <c:v>15.840403267829</c:v>
                </c:pt>
                <c:pt idx="2441">
                  <c:v>15.8469550947993</c:v>
                </c:pt>
                <c:pt idx="2442">
                  <c:v>15.8535069217697</c:v>
                </c:pt>
                <c:pt idx="2443">
                  <c:v>15.86005874874</c:v>
                </c:pt>
                <c:pt idx="2444">
                  <c:v>15.8666105757103</c:v>
                </c:pt>
                <c:pt idx="2445">
                  <c:v>15.8731624026807</c:v>
                </c:pt>
                <c:pt idx="2446">
                  <c:v>15.879714229651</c:v>
                </c:pt>
                <c:pt idx="2447">
                  <c:v>15.8862660566214</c:v>
                </c:pt>
                <c:pt idx="2448">
                  <c:v>15.8928178835917</c:v>
                </c:pt>
                <c:pt idx="2449">
                  <c:v>15.899369710562</c:v>
                </c:pt>
                <c:pt idx="2450">
                  <c:v>15.9059215375324</c:v>
                </c:pt>
                <c:pt idx="2451">
                  <c:v>15.9124733645027</c:v>
                </c:pt>
                <c:pt idx="2452">
                  <c:v>15.9190251914731</c:v>
                </c:pt>
                <c:pt idx="2453">
                  <c:v>15.9255770184434</c:v>
                </c:pt>
                <c:pt idx="2454">
                  <c:v>15.9321288454138</c:v>
                </c:pt>
                <c:pt idx="2455">
                  <c:v>15.9386806723841</c:v>
                </c:pt>
                <c:pt idx="2456">
                  <c:v>15.9452324993544</c:v>
                </c:pt>
                <c:pt idx="2457">
                  <c:v>15.9517843263248</c:v>
                </c:pt>
                <c:pt idx="2458">
                  <c:v>15.9583361532951</c:v>
                </c:pt>
                <c:pt idx="2459">
                  <c:v>15.9648879802655</c:v>
                </c:pt>
                <c:pt idx="2460">
                  <c:v>15.9714398072358</c:v>
                </c:pt>
                <c:pt idx="2461">
                  <c:v>15.9779916342062</c:v>
                </c:pt>
                <c:pt idx="2462">
                  <c:v>15.9845434611765</c:v>
                </c:pt>
                <c:pt idx="2463">
                  <c:v>15.9910952881468</c:v>
                </c:pt>
                <c:pt idx="2464">
                  <c:v>15.9976471151172</c:v>
                </c:pt>
                <c:pt idx="2465">
                  <c:v>16.004198942087498</c:v>
                </c:pt>
                <c:pt idx="2466">
                  <c:v>16.0107507690579</c:v>
                </c:pt>
                <c:pt idx="2467">
                  <c:v>16.017302596028198</c:v>
                </c:pt>
                <c:pt idx="2468">
                  <c:v>16.0238544229986</c:v>
                </c:pt>
                <c:pt idx="2469">
                  <c:v>16.030406249968902</c:v>
                </c:pt>
                <c:pt idx="2470">
                  <c:v>16.0369580769392</c:v>
                </c:pt>
                <c:pt idx="2471">
                  <c:v>16.043509903909602</c:v>
                </c:pt>
                <c:pt idx="2472">
                  <c:v>16.0500617308799</c:v>
                </c:pt>
                <c:pt idx="2473">
                  <c:v>16.056613557850302</c:v>
                </c:pt>
                <c:pt idx="2474">
                  <c:v>16.0631653848206</c:v>
                </c:pt>
                <c:pt idx="2475">
                  <c:v>16.069717211791001</c:v>
                </c:pt>
                <c:pt idx="2476">
                  <c:v>16.0762690387613</c:v>
                </c:pt>
                <c:pt idx="2477">
                  <c:v>16.082820865731598</c:v>
                </c:pt>
                <c:pt idx="2478">
                  <c:v>16.089372692702</c:v>
                </c:pt>
                <c:pt idx="2479">
                  <c:v>16.095924519672302</c:v>
                </c:pt>
                <c:pt idx="2480">
                  <c:v>16.1024763466427</c:v>
                </c:pt>
                <c:pt idx="2481">
                  <c:v>16.109028173613002</c:v>
                </c:pt>
                <c:pt idx="2482">
                  <c:v>16.1155800005833</c:v>
                </c:pt>
                <c:pt idx="2483">
                  <c:v>16.122131827553702</c:v>
                </c:pt>
                <c:pt idx="2484">
                  <c:v>16.128683654524</c:v>
                </c:pt>
                <c:pt idx="2485">
                  <c:v>16.135235481494401</c:v>
                </c:pt>
                <c:pt idx="2486">
                  <c:v>16.1417873084647</c:v>
                </c:pt>
                <c:pt idx="2487">
                  <c:v>16.148339135435101</c:v>
                </c:pt>
                <c:pt idx="2488">
                  <c:v>16.1548909624054</c:v>
                </c:pt>
                <c:pt idx="2489">
                  <c:v>16.161442789375698</c:v>
                </c:pt>
                <c:pt idx="2490">
                  <c:v>16.1679946163461</c:v>
                </c:pt>
                <c:pt idx="2491">
                  <c:v>16.174546443316402</c:v>
                </c:pt>
                <c:pt idx="2492">
                  <c:v>16.1810982702868</c:v>
                </c:pt>
                <c:pt idx="2493">
                  <c:v>16.187650097257102</c:v>
                </c:pt>
                <c:pt idx="2494">
                  <c:v>16.194201924227499</c:v>
                </c:pt>
                <c:pt idx="2495">
                  <c:v>16.200753751197801</c:v>
                </c:pt>
                <c:pt idx="2496">
                  <c:v>16.2073055781681</c:v>
                </c:pt>
                <c:pt idx="2497">
                  <c:v>16.213857405138501</c:v>
                </c:pt>
                <c:pt idx="2498">
                  <c:v>16.2204092321088</c:v>
                </c:pt>
                <c:pt idx="2499">
                  <c:v>16.226961059079201</c:v>
                </c:pt>
                <c:pt idx="2500">
                  <c:v>16.2335128860495</c:v>
                </c:pt>
                <c:pt idx="2501">
                  <c:v>16.240064713019901</c:v>
                </c:pt>
                <c:pt idx="2502">
                  <c:v>16.2466165399902</c:v>
                </c:pt>
                <c:pt idx="2503">
                  <c:v>16.253168366960502</c:v>
                </c:pt>
                <c:pt idx="2504">
                  <c:v>16.2597201939309</c:v>
                </c:pt>
                <c:pt idx="2505">
                  <c:v>16.266272020901202</c:v>
                </c:pt>
                <c:pt idx="2506">
                  <c:v>16.272823847871599</c:v>
                </c:pt>
                <c:pt idx="2507">
                  <c:v>16.279375674841901</c:v>
                </c:pt>
                <c:pt idx="2508">
                  <c:v>16.2859275018122</c:v>
                </c:pt>
                <c:pt idx="2509">
                  <c:v>16.292479328782601</c:v>
                </c:pt>
                <c:pt idx="2510">
                  <c:v>16.2990311557529</c:v>
                </c:pt>
                <c:pt idx="2511">
                  <c:v>16.305582982723301</c:v>
                </c:pt>
                <c:pt idx="2512">
                  <c:v>16.3121348096936</c:v>
                </c:pt>
                <c:pt idx="2513">
                  <c:v>16.318686636664001</c:v>
                </c:pt>
                <c:pt idx="2514">
                  <c:v>16.3252384636343</c:v>
                </c:pt>
                <c:pt idx="2515">
                  <c:v>16.331790290604701</c:v>
                </c:pt>
                <c:pt idx="2516">
                  <c:v>16.338342117574999</c:v>
                </c:pt>
                <c:pt idx="2517">
                  <c:v>16.344893944545301</c:v>
                </c:pt>
                <c:pt idx="2518">
                  <c:v>16.351445771515699</c:v>
                </c:pt>
                <c:pt idx="2519">
                  <c:v>16.357997598486001</c:v>
                </c:pt>
                <c:pt idx="2520">
                  <c:v>16.364549425456399</c:v>
                </c:pt>
                <c:pt idx="2521">
                  <c:v>16.371101252426701</c:v>
                </c:pt>
                <c:pt idx="2522">
                  <c:v>16.377653079397</c:v>
                </c:pt>
                <c:pt idx="2523">
                  <c:v>16.384204906367401</c:v>
                </c:pt>
                <c:pt idx="2524">
                  <c:v>16.3907567333377</c:v>
                </c:pt>
                <c:pt idx="2525">
                  <c:v>16.397308560308101</c:v>
                </c:pt>
                <c:pt idx="2526">
                  <c:v>16.403860387278399</c:v>
                </c:pt>
                <c:pt idx="2527">
                  <c:v>16.410412214248801</c:v>
                </c:pt>
                <c:pt idx="2528">
                  <c:v>16.416964041219099</c:v>
                </c:pt>
                <c:pt idx="2529">
                  <c:v>16.423515868189401</c:v>
                </c:pt>
                <c:pt idx="2530">
                  <c:v>16.430067695159799</c:v>
                </c:pt>
                <c:pt idx="2531">
                  <c:v>16.436619522130101</c:v>
                </c:pt>
                <c:pt idx="2532">
                  <c:v>16.443171349100499</c:v>
                </c:pt>
                <c:pt idx="2533">
                  <c:v>16.449723176070801</c:v>
                </c:pt>
                <c:pt idx="2534">
                  <c:v>16.456275003041199</c:v>
                </c:pt>
                <c:pt idx="2535">
                  <c:v>16.462826830011501</c:v>
                </c:pt>
                <c:pt idx="2536">
                  <c:v>16.469378656981799</c:v>
                </c:pt>
                <c:pt idx="2537">
                  <c:v>16.475930483952201</c:v>
                </c:pt>
                <c:pt idx="2538">
                  <c:v>16.482482310922499</c:v>
                </c:pt>
                <c:pt idx="2539">
                  <c:v>16.489034137892901</c:v>
                </c:pt>
                <c:pt idx="2540">
                  <c:v>16.495585964863199</c:v>
                </c:pt>
                <c:pt idx="2541">
                  <c:v>16.502137791833601</c:v>
                </c:pt>
                <c:pt idx="2542">
                  <c:v>16.508689618803899</c:v>
                </c:pt>
                <c:pt idx="2543">
                  <c:v>16.515241445774201</c:v>
                </c:pt>
                <c:pt idx="2544">
                  <c:v>16.521793272744599</c:v>
                </c:pt>
                <c:pt idx="2545">
                  <c:v>16.528345099714901</c:v>
                </c:pt>
                <c:pt idx="2546">
                  <c:v>16.534896926685299</c:v>
                </c:pt>
                <c:pt idx="2547">
                  <c:v>16.541448753655601</c:v>
                </c:pt>
                <c:pt idx="2548">
                  <c:v>16.548000580625899</c:v>
                </c:pt>
                <c:pt idx="2549">
                  <c:v>16.554552407596301</c:v>
                </c:pt>
                <c:pt idx="2550">
                  <c:v>16.561104234566599</c:v>
                </c:pt>
                <c:pt idx="2551">
                  <c:v>16.567656061537001</c:v>
                </c:pt>
                <c:pt idx="2552">
                  <c:v>16.574207888507299</c:v>
                </c:pt>
                <c:pt idx="2553">
                  <c:v>16.580759715477701</c:v>
                </c:pt>
                <c:pt idx="2554">
                  <c:v>16.587311542447999</c:v>
                </c:pt>
                <c:pt idx="2555">
                  <c:v>16.593863369418301</c:v>
                </c:pt>
                <c:pt idx="2556">
                  <c:v>16.600415196388699</c:v>
                </c:pt>
                <c:pt idx="2557">
                  <c:v>16.606967023359001</c:v>
                </c:pt>
                <c:pt idx="2558">
                  <c:v>16.613518850329399</c:v>
                </c:pt>
                <c:pt idx="2559">
                  <c:v>16.620070677299701</c:v>
                </c:pt>
                <c:pt idx="2560">
                  <c:v>16.626622504270099</c:v>
                </c:pt>
                <c:pt idx="2561">
                  <c:v>16.633174331240401</c:v>
                </c:pt>
                <c:pt idx="2562">
                  <c:v>16.639726158210699</c:v>
                </c:pt>
                <c:pt idx="2563">
                  <c:v>16.646277985181101</c:v>
                </c:pt>
                <c:pt idx="2564">
                  <c:v>16.652829812151399</c:v>
                </c:pt>
                <c:pt idx="2565">
                  <c:v>16.659381639121801</c:v>
                </c:pt>
                <c:pt idx="2566">
                  <c:v>16.665933466092099</c:v>
                </c:pt>
                <c:pt idx="2567">
                  <c:v>16.6724852930625</c:v>
                </c:pt>
                <c:pt idx="2568">
                  <c:v>16.679037120032799</c:v>
                </c:pt>
                <c:pt idx="2569">
                  <c:v>16.685588947003101</c:v>
                </c:pt>
                <c:pt idx="2570">
                  <c:v>16.692140773973499</c:v>
                </c:pt>
                <c:pt idx="2571">
                  <c:v>16.698692600943801</c:v>
                </c:pt>
                <c:pt idx="2572">
                  <c:v>16.705244427914199</c:v>
                </c:pt>
                <c:pt idx="2573">
                  <c:v>16.711796254884501</c:v>
                </c:pt>
                <c:pt idx="2574">
                  <c:v>16.718348081854899</c:v>
                </c:pt>
                <c:pt idx="2575">
                  <c:v>16.724899908825201</c:v>
                </c:pt>
                <c:pt idx="2576">
                  <c:v>16.731451735795499</c:v>
                </c:pt>
                <c:pt idx="2577">
                  <c:v>16.738003562765901</c:v>
                </c:pt>
                <c:pt idx="2578">
                  <c:v>16.744555389736199</c:v>
                </c:pt>
                <c:pt idx="2579">
                  <c:v>16.7511072167066</c:v>
                </c:pt>
                <c:pt idx="2580">
                  <c:v>16.757659043676899</c:v>
                </c:pt>
                <c:pt idx="2581">
                  <c:v>16.7642108706473</c:v>
                </c:pt>
                <c:pt idx="2582">
                  <c:v>16.770762697617599</c:v>
                </c:pt>
                <c:pt idx="2583">
                  <c:v>16.777314524587901</c:v>
                </c:pt>
                <c:pt idx="2584">
                  <c:v>16.783866351558299</c:v>
                </c:pt>
                <c:pt idx="2585">
                  <c:v>16.790418178528601</c:v>
                </c:pt>
                <c:pt idx="2586">
                  <c:v>16.796970005498999</c:v>
                </c:pt>
                <c:pt idx="2587">
                  <c:v>16.803521832469301</c:v>
                </c:pt>
                <c:pt idx="2588">
                  <c:v>16.810073659439599</c:v>
                </c:pt>
                <c:pt idx="2589">
                  <c:v>16.81662548641</c:v>
                </c:pt>
                <c:pt idx="2590">
                  <c:v>16.823177313380299</c:v>
                </c:pt>
                <c:pt idx="2591">
                  <c:v>16.8297291403507</c:v>
                </c:pt>
                <c:pt idx="2592">
                  <c:v>16.836280967320999</c:v>
                </c:pt>
                <c:pt idx="2593">
                  <c:v>16.8428327942914</c:v>
                </c:pt>
                <c:pt idx="2594">
                  <c:v>16.849384621261699</c:v>
                </c:pt>
                <c:pt idx="2595">
                  <c:v>16.855936448232001</c:v>
                </c:pt>
                <c:pt idx="2596">
                  <c:v>16.862488275202399</c:v>
                </c:pt>
                <c:pt idx="2597">
                  <c:v>16.869040102172701</c:v>
                </c:pt>
                <c:pt idx="2598">
                  <c:v>16.875591929143098</c:v>
                </c:pt>
                <c:pt idx="2599">
                  <c:v>16.8821437561134</c:v>
                </c:pt>
                <c:pt idx="2600">
                  <c:v>16.888695583083798</c:v>
                </c:pt>
                <c:pt idx="2601">
                  <c:v>16.8952474100541</c:v>
                </c:pt>
                <c:pt idx="2602">
                  <c:v>16.901799237024399</c:v>
                </c:pt>
                <c:pt idx="2603">
                  <c:v>16.9083510639948</c:v>
                </c:pt>
                <c:pt idx="2604">
                  <c:v>16.914902890965099</c:v>
                </c:pt>
                <c:pt idx="2605">
                  <c:v>16.9214547179355</c:v>
                </c:pt>
                <c:pt idx="2606">
                  <c:v>16.928006544905799</c:v>
                </c:pt>
                <c:pt idx="2607">
                  <c:v>16.9345583718762</c:v>
                </c:pt>
                <c:pt idx="2608">
                  <c:v>16.941110198846498</c:v>
                </c:pt>
                <c:pt idx="2609">
                  <c:v>16.9476620258168</c:v>
                </c:pt>
                <c:pt idx="2610">
                  <c:v>16.954213852787198</c:v>
                </c:pt>
                <c:pt idx="2611">
                  <c:v>16.9607656797575</c:v>
                </c:pt>
                <c:pt idx="2612">
                  <c:v>16.967317506727898</c:v>
                </c:pt>
                <c:pt idx="2613">
                  <c:v>16.9738693336982</c:v>
                </c:pt>
                <c:pt idx="2614">
                  <c:v>16.980421160668602</c:v>
                </c:pt>
                <c:pt idx="2615">
                  <c:v>16.9869729876389</c:v>
                </c:pt>
                <c:pt idx="2616">
                  <c:v>16.993524814609199</c:v>
                </c:pt>
                <c:pt idx="2617">
                  <c:v>17.0000766415796</c:v>
                </c:pt>
                <c:pt idx="2618">
                  <c:v>17.006628468549899</c:v>
                </c:pt>
                <c:pt idx="2619">
                  <c:v>17.0131802955203</c:v>
                </c:pt>
                <c:pt idx="2620">
                  <c:v>17.019732122490598</c:v>
                </c:pt>
                <c:pt idx="2621">
                  <c:v>17.026283949461</c:v>
                </c:pt>
                <c:pt idx="2622">
                  <c:v>17.032835776431298</c:v>
                </c:pt>
                <c:pt idx="2623">
                  <c:v>17.0393876034016</c:v>
                </c:pt>
                <c:pt idx="2624">
                  <c:v>17.045939430372002</c:v>
                </c:pt>
                <c:pt idx="2625">
                  <c:v>17.0524912573423</c:v>
                </c:pt>
                <c:pt idx="2626">
                  <c:v>17.059043084312702</c:v>
                </c:pt>
                <c:pt idx="2627">
                  <c:v>17.065594911283</c:v>
                </c:pt>
                <c:pt idx="2628">
                  <c:v>17.072146738253299</c:v>
                </c:pt>
                <c:pt idx="2629">
                  <c:v>17.0786985652237</c:v>
                </c:pt>
                <c:pt idx="2630">
                  <c:v>17.085250392193998</c:v>
                </c:pt>
                <c:pt idx="2631">
                  <c:v>17.0918022191644</c:v>
                </c:pt>
                <c:pt idx="2632">
                  <c:v>17.098354046134698</c:v>
                </c:pt>
                <c:pt idx="2633">
                  <c:v>17.1049058731051</c:v>
                </c:pt>
                <c:pt idx="2634">
                  <c:v>17.111457700075398</c:v>
                </c:pt>
                <c:pt idx="2635">
                  <c:v>17.1180095270457</c:v>
                </c:pt>
                <c:pt idx="2636">
                  <c:v>17.124561354016102</c:v>
                </c:pt>
                <c:pt idx="2637">
                  <c:v>17.1311131809864</c:v>
                </c:pt>
                <c:pt idx="2638">
                  <c:v>17.137665007956802</c:v>
                </c:pt>
                <c:pt idx="2639">
                  <c:v>17.1442168349271</c:v>
                </c:pt>
                <c:pt idx="2640">
                  <c:v>17.150768661897501</c:v>
                </c:pt>
                <c:pt idx="2641">
                  <c:v>17.1573204888678</c:v>
                </c:pt>
                <c:pt idx="2642">
                  <c:v>17.163872315838098</c:v>
                </c:pt>
                <c:pt idx="2643">
                  <c:v>17.1704241428085</c:v>
                </c:pt>
                <c:pt idx="2644">
                  <c:v>17.176975969778798</c:v>
                </c:pt>
                <c:pt idx="2645">
                  <c:v>17.1835277967492</c:v>
                </c:pt>
                <c:pt idx="2646">
                  <c:v>17.190079623719502</c:v>
                </c:pt>
                <c:pt idx="2647">
                  <c:v>17.1966314506899</c:v>
                </c:pt>
                <c:pt idx="2648">
                  <c:v>17.203183277660202</c:v>
                </c:pt>
                <c:pt idx="2649">
                  <c:v>17.2097351046305</c:v>
                </c:pt>
                <c:pt idx="2650">
                  <c:v>17.216286931600902</c:v>
                </c:pt>
                <c:pt idx="2651">
                  <c:v>17.2228387585712</c:v>
                </c:pt>
                <c:pt idx="2652">
                  <c:v>17.229390585541601</c:v>
                </c:pt>
                <c:pt idx="2653">
                  <c:v>17.2359424125119</c:v>
                </c:pt>
                <c:pt idx="2654">
                  <c:v>17.242494239482301</c:v>
                </c:pt>
                <c:pt idx="2655">
                  <c:v>17.2490460664526</c:v>
                </c:pt>
                <c:pt idx="2656">
                  <c:v>17.255597893422902</c:v>
                </c:pt>
                <c:pt idx="2657">
                  <c:v>17.2621497203933</c:v>
                </c:pt>
                <c:pt idx="2658">
                  <c:v>17.268701547363602</c:v>
                </c:pt>
                <c:pt idx="2659">
                  <c:v>17.275253374334</c:v>
                </c:pt>
                <c:pt idx="2660">
                  <c:v>17.281805201304302</c:v>
                </c:pt>
                <c:pt idx="2661">
                  <c:v>17.2883570282746</c:v>
                </c:pt>
                <c:pt idx="2662">
                  <c:v>17.294908855245001</c:v>
                </c:pt>
                <c:pt idx="2663">
                  <c:v>17.3014606822153</c:v>
                </c:pt>
                <c:pt idx="2664">
                  <c:v>17.308012509185701</c:v>
                </c:pt>
                <c:pt idx="2665">
                  <c:v>17.314564336156</c:v>
                </c:pt>
                <c:pt idx="2666">
                  <c:v>17.321116163126401</c:v>
                </c:pt>
                <c:pt idx="2667">
                  <c:v>17.3276679900967</c:v>
                </c:pt>
                <c:pt idx="2668">
                  <c:v>17.334219817067002</c:v>
                </c:pt>
                <c:pt idx="2669">
                  <c:v>17.3407716440374</c:v>
                </c:pt>
                <c:pt idx="2670">
                  <c:v>17.347323471007702</c:v>
                </c:pt>
                <c:pt idx="2671">
                  <c:v>17.353875297978099</c:v>
                </c:pt>
                <c:pt idx="2672">
                  <c:v>17.360427124948401</c:v>
                </c:pt>
                <c:pt idx="2673">
                  <c:v>17.366978951918799</c:v>
                </c:pt>
                <c:pt idx="2674">
                  <c:v>17.373530778889101</c:v>
                </c:pt>
                <c:pt idx="2675">
                  <c:v>17.3800826058594</c:v>
                </c:pt>
                <c:pt idx="2676">
                  <c:v>17.386634432829801</c:v>
                </c:pt>
                <c:pt idx="2677">
                  <c:v>17.3931862598001</c:v>
                </c:pt>
                <c:pt idx="2678">
                  <c:v>17.399738086770501</c:v>
                </c:pt>
                <c:pt idx="2679">
                  <c:v>17.4062899137408</c:v>
                </c:pt>
                <c:pt idx="2680">
                  <c:v>17.412841740711201</c:v>
                </c:pt>
                <c:pt idx="2681">
                  <c:v>17.419393567681499</c:v>
                </c:pt>
                <c:pt idx="2682">
                  <c:v>17.425945394651801</c:v>
                </c:pt>
                <c:pt idx="2683">
                  <c:v>17.432497221622199</c:v>
                </c:pt>
                <c:pt idx="2684">
                  <c:v>17.439049048592501</c:v>
                </c:pt>
                <c:pt idx="2685">
                  <c:v>17.445600875562899</c:v>
                </c:pt>
                <c:pt idx="2686">
                  <c:v>17.452152702533201</c:v>
                </c:pt>
                <c:pt idx="2687">
                  <c:v>17.4587045295035</c:v>
                </c:pt>
                <c:pt idx="2688">
                  <c:v>17.465256356473901</c:v>
                </c:pt>
                <c:pt idx="2689">
                  <c:v>17.4718081834442</c:v>
                </c:pt>
                <c:pt idx="2690">
                  <c:v>17.478360010414601</c:v>
                </c:pt>
                <c:pt idx="2691">
                  <c:v>17.4849118373849</c:v>
                </c:pt>
                <c:pt idx="2692">
                  <c:v>17.491463664355301</c:v>
                </c:pt>
                <c:pt idx="2693">
                  <c:v>17.498015491325599</c:v>
                </c:pt>
                <c:pt idx="2694">
                  <c:v>17.504567318296001</c:v>
                </c:pt>
                <c:pt idx="2695">
                  <c:v>17.511119145266299</c:v>
                </c:pt>
                <c:pt idx="2696">
                  <c:v>17.517670972236601</c:v>
                </c:pt>
                <c:pt idx="2697">
                  <c:v>17.524222799206999</c:v>
                </c:pt>
                <c:pt idx="2698">
                  <c:v>17.530774626177301</c:v>
                </c:pt>
                <c:pt idx="2699">
                  <c:v>17.537326453147699</c:v>
                </c:pt>
                <c:pt idx="2700">
                  <c:v>17.543878280118001</c:v>
                </c:pt>
                <c:pt idx="2701">
                  <c:v>17.5504301070883</c:v>
                </c:pt>
                <c:pt idx="2702">
                  <c:v>17.556981934058701</c:v>
                </c:pt>
                <c:pt idx="2703">
                  <c:v>17.563533761028999</c:v>
                </c:pt>
                <c:pt idx="2704">
                  <c:v>17.570085587999401</c:v>
                </c:pt>
                <c:pt idx="2705">
                  <c:v>17.576637414969699</c:v>
                </c:pt>
                <c:pt idx="2706">
                  <c:v>17.583189241940101</c:v>
                </c:pt>
                <c:pt idx="2707">
                  <c:v>17.589741068910399</c:v>
                </c:pt>
                <c:pt idx="2708">
                  <c:v>17.596292895880701</c:v>
                </c:pt>
                <c:pt idx="2709">
                  <c:v>17.602844722851099</c:v>
                </c:pt>
                <c:pt idx="2710">
                  <c:v>17.609396549821401</c:v>
                </c:pt>
                <c:pt idx="2711">
                  <c:v>17.615948376791799</c:v>
                </c:pt>
                <c:pt idx="2712">
                  <c:v>17.622500203762101</c:v>
                </c:pt>
                <c:pt idx="2713">
                  <c:v>17.629052030732499</c:v>
                </c:pt>
                <c:pt idx="2714">
                  <c:v>17.635603857702801</c:v>
                </c:pt>
                <c:pt idx="2715">
                  <c:v>17.642155684673099</c:v>
                </c:pt>
                <c:pt idx="2716">
                  <c:v>17.648707511643501</c:v>
                </c:pt>
                <c:pt idx="2717">
                  <c:v>17.655259338613799</c:v>
                </c:pt>
                <c:pt idx="2718">
                  <c:v>17.661811165584201</c:v>
                </c:pt>
                <c:pt idx="2719">
                  <c:v>17.668362992554499</c:v>
                </c:pt>
                <c:pt idx="2720">
                  <c:v>17.674914819524901</c:v>
                </c:pt>
                <c:pt idx="2721">
                  <c:v>17.681466646495199</c:v>
                </c:pt>
                <c:pt idx="2722">
                  <c:v>17.688018473465501</c:v>
                </c:pt>
                <c:pt idx="2723">
                  <c:v>17.694570300435899</c:v>
                </c:pt>
                <c:pt idx="2724">
                  <c:v>17.701122127406201</c:v>
                </c:pt>
                <c:pt idx="2725">
                  <c:v>17.707673954376599</c:v>
                </c:pt>
                <c:pt idx="2726">
                  <c:v>17.714225781346901</c:v>
                </c:pt>
                <c:pt idx="2727">
                  <c:v>17.720777608317199</c:v>
                </c:pt>
                <c:pt idx="2728">
                  <c:v>17.727329435287601</c:v>
                </c:pt>
                <c:pt idx="2729">
                  <c:v>17.733881262257899</c:v>
                </c:pt>
                <c:pt idx="2730">
                  <c:v>17.740433089228301</c:v>
                </c:pt>
                <c:pt idx="2731">
                  <c:v>17.746984916198599</c:v>
                </c:pt>
                <c:pt idx="2732">
                  <c:v>17.753536743169001</c:v>
                </c:pt>
                <c:pt idx="2733">
                  <c:v>17.760088570139299</c:v>
                </c:pt>
                <c:pt idx="2734">
                  <c:v>17.766640397109601</c:v>
                </c:pt>
                <c:pt idx="2735">
                  <c:v>17.773192224079999</c:v>
                </c:pt>
                <c:pt idx="2736">
                  <c:v>17.779744051050301</c:v>
                </c:pt>
                <c:pt idx="2737">
                  <c:v>17.786295878020699</c:v>
                </c:pt>
                <c:pt idx="2738">
                  <c:v>17.792847704991001</c:v>
                </c:pt>
                <c:pt idx="2739">
                  <c:v>17.799399531961399</c:v>
                </c:pt>
                <c:pt idx="2740">
                  <c:v>17.805951358931701</c:v>
                </c:pt>
                <c:pt idx="2741">
                  <c:v>17.812503185901999</c:v>
                </c:pt>
                <c:pt idx="2742">
                  <c:v>17.819055012872401</c:v>
                </c:pt>
                <c:pt idx="2743">
                  <c:v>17.825606839842699</c:v>
                </c:pt>
                <c:pt idx="2744">
                  <c:v>17.8321586668131</c:v>
                </c:pt>
                <c:pt idx="2745">
                  <c:v>17.838710493783399</c:v>
                </c:pt>
                <c:pt idx="2746">
                  <c:v>17.8452623207538</c:v>
                </c:pt>
                <c:pt idx="2747">
                  <c:v>17.851814147724099</c:v>
                </c:pt>
                <c:pt idx="2748">
                  <c:v>17.858365974694401</c:v>
                </c:pt>
                <c:pt idx="2749">
                  <c:v>17.864917801664799</c:v>
                </c:pt>
                <c:pt idx="2750">
                  <c:v>17.871469628635101</c:v>
                </c:pt>
                <c:pt idx="2751">
                  <c:v>17.878021455605499</c:v>
                </c:pt>
                <c:pt idx="2752">
                  <c:v>17.884573282575801</c:v>
                </c:pt>
                <c:pt idx="2753">
                  <c:v>17.891125109546199</c:v>
                </c:pt>
                <c:pt idx="2754">
                  <c:v>17.8976769365165</c:v>
                </c:pt>
                <c:pt idx="2755">
                  <c:v>17.904228763486799</c:v>
                </c:pt>
                <c:pt idx="2756">
                  <c:v>17.9107805904572</c:v>
                </c:pt>
                <c:pt idx="2757">
                  <c:v>17.917332417427499</c:v>
                </c:pt>
                <c:pt idx="2758">
                  <c:v>17.9238842443979</c:v>
                </c:pt>
                <c:pt idx="2759">
                  <c:v>17.930436071368199</c:v>
                </c:pt>
                <c:pt idx="2760">
                  <c:v>17.9369878983386</c:v>
                </c:pt>
                <c:pt idx="2761">
                  <c:v>17.943539725308899</c:v>
                </c:pt>
                <c:pt idx="2762">
                  <c:v>17.950091552279201</c:v>
                </c:pt>
                <c:pt idx="2763">
                  <c:v>17.956643379249599</c:v>
                </c:pt>
                <c:pt idx="2764">
                  <c:v>17.963195206219901</c:v>
                </c:pt>
                <c:pt idx="2765">
                  <c:v>17.969747033190298</c:v>
                </c:pt>
                <c:pt idx="2766">
                  <c:v>17.9762988601606</c:v>
                </c:pt>
                <c:pt idx="2767">
                  <c:v>17.982850687130899</c:v>
                </c:pt>
                <c:pt idx="2768">
                  <c:v>17.9894025141013</c:v>
                </c:pt>
                <c:pt idx="2769">
                  <c:v>17.995954341071599</c:v>
                </c:pt>
                <c:pt idx="2770">
                  <c:v>18.002506168042</c:v>
                </c:pt>
                <c:pt idx="2771">
                  <c:v>18.009057995012299</c:v>
                </c:pt>
                <c:pt idx="2772">
                  <c:v>18.0156098219827</c:v>
                </c:pt>
                <c:pt idx="2773">
                  <c:v>18.022161648952999</c:v>
                </c:pt>
                <c:pt idx="2774">
                  <c:v>18.028713475923301</c:v>
                </c:pt>
                <c:pt idx="2775">
                  <c:v>18.035265302893698</c:v>
                </c:pt>
                <c:pt idx="2776">
                  <c:v>18.041817129864</c:v>
                </c:pt>
                <c:pt idx="2777">
                  <c:v>18.048368956834398</c:v>
                </c:pt>
                <c:pt idx="2778">
                  <c:v>18.0549207838047</c:v>
                </c:pt>
                <c:pt idx="2779">
                  <c:v>18.061472610775098</c:v>
                </c:pt>
                <c:pt idx="2780">
                  <c:v>18.0680244377454</c:v>
                </c:pt>
                <c:pt idx="2781">
                  <c:v>18.074576264715699</c:v>
                </c:pt>
                <c:pt idx="2782">
                  <c:v>18.0811280916861</c:v>
                </c:pt>
                <c:pt idx="2783">
                  <c:v>18.087679918656399</c:v>
                </c:pt>
                <c:pt idx="2784">
                  <c:v>18.0942317456268</c:v>
                </c:pt>
                <c:pt idx="2785">
                  <c:v>18.100783572597098</c:v>
                </c:pt>
                <c:pt idx="2786">
                  <c:v>18.1073353995675</c:v>
                </c:pt>
                <c:pt idx="2787">
                  <c:v>18.113887226537798</c:v>
                </c:pt>
                <c:pt idx="2788">
                  <c:v>18.1204390535081</c:v>
                </c:pt>
                <c:pt idx="2789">
                  <c:v>18.126990880478498</c:v>
                </c:pt>
                <c:pt idx="2790">
                  <c:v>18.1335427074488</c:v>
                </c:pt>
                <c:pt idx="2791">
                  <c:v>18.140094534419202</c:v>
                </c:pt>
                <c:pt idx="2792">
                  <c:v>18.1466463613895</c:v>
                </c:pt>
                <c:pt idx="2793">
                  <c:v>18.153198188359902</c:v>
                </c:pt>
                <c:pt idx="2794">
                  <c:v>18.1597500153302</c:v>
                </c:pt>
                <c:pt idx="2795">
                  <c:v>18.166301842300498</c:v>
                </c:pt>
                <c:pt idx="2796">
                  <c:v>18.1728536692709</c:v>
                </c:pt>
                <c:pt idx="2797">
                  <c:v>18.179405496241198</c:v>
                </c:pt>
                <c:pt idx="2798">
                  <c:v>18.1859573232116</c:v>
                </c:pt>
                <c:pt idx="2799">
                  <c:v>18.192509150181898</c:v>
                </c:pt>
                <c:pt idx="2800">
                  <c:v>18.1990609771522</c:v>
                </c:pt>
                <c:pt idx="2801">
                  <c:v>18.205612804122602</c:v>
                </c:pt>
                <c:pt idx="2802">
                  <c:v>18.2121646310929</c:v>
                </c:pt>
                <c:pt idx="2803">
                  <c:v>18.218716458063302</c:v>
                </c:pt>
                <c:pt idx="2804">
                  <c:v>18.2252682850336</c:v>
                </c:pt>
                <c:pt idx="2805">
                  <c:v>18.231820112004002</c:v>
                </c:pt>
                <c:pt idx="2806">
                  <c:v>18.2383719389743</c:v>
                </c:pt>
                <c:pt idx="2807">
                  <c:v>18.244923765944598</c:v>
                </c:pt>
                <c:pt idx="2808">
                  <c:v>18.251475592915</c:v>
                </c:pt>
                <c:pt idx="2809">
                  <c:v>18.258027419885298</c:v>
                </c:pt>
                <c:pt idx="2810">
                  <c:v>18.2645792468557</c:v>
                </c:pt>
                <c:pt idx="2811">
                  <c:v>18.271131073826002</c:v>
                </c:pt>
                <c:pt idx="2812">
                  <c:v>18.2776829007964</c:v>
                </c:pt>
                <c:pt idx="2813">
                  <c:v>18.284234727766702</c:v>
                </c:pt>
                <c:pt idx="2814">
                  <c:v>18.290786554737</c:v>
                </c:pt>
                <c:pt idx="2815">
                  <c:v>18.297338381707402</c:v>
                </c:pt>
                <c:pt idx="2816">
                  <c:v>18.3038902086777</c:v>
                </c:pt>
                <c:pt idx="2817">
                  <c:v>18.310442035648101</c:v>
                </c:pt>
                <c:pt idx="2818">
                  <c:v>18.3169938626184</c:v>
                </c:pt>
                <c:pt idx="2819">
                  <c:v>18.323545689588801</c:v>
                </c:pt>
                <c:pt idx="2820">
                  <c:v>18.3300975165591</c:v>
                </c:pt>
                <c:pt idx="2821">
                  <c:v>18.336649343529398</c:v>
                </c:pt>
                <c:pt idx="2822">
                  <c:v>18.3432011704998</c:v>
                </c:pt>
                <c:pt idx="2823">
                  <c:v>18.349752997470102</c:v>
                </c:pt>
                <c:pt idx="2824">
                  <c:v>18.3563048244405</c:v>
                </c:pt>
                <c:pt idx="2825">
                  <c:v>18.362856651410802</c:v>
                </c:pt>
                <c:pt idx="2826">
                  <c:v>18.3694084783812</c:v>
                </c:pt>
                <c:pt idx="2827">
                  <c:v>18.375960305351501</c:v>
                </c:pt>
                <c:pt idx="2828">
                  <c:v>18.3825121323218</c:v>
                </c:pt>
                <c:pt idx="2829">
                  <c:v>18.389063959292201</c:v>
                </c:pt>
                <c:pt idx="2830">
                  <c:v>18.3956157862625</c:v>
                </c:pt>
                <c:pt idx="2831">
                  <c:v>18.402167613232901</c:v>
                </c:pt>
                <c:pt idx="2832">
                  <c:v>18.4087194402032</c:v>
                </c:pt>
                <c:pt idx="2833">
                  <c:v>18.415271267173502</c:v>
                </c:pt>
                <c:pt idx="2834">
                  <c:v>18.4218230941439</c:v>
                </c:pt>
                <c:pt idx="2835">
                  <c:v>18.428374921114202</c:v>
                </c:pt>
                <c:pt idx="2836">
                  <c:v>18.4349267480846</c:v>
                </c:pt>
                <c:pt idx="2837">
                  <c:v>18.441478575054902</c:v>
                </c:pt>
                <c:pt idx="2838">
                  <c:v>18.448030402025299</c:v>
                </c:pt>
                <c:pt idx="2839">
                  <c:v>18.454582228995601</c:v>
                </c:pt>
                <c:pt idx="2840">
                  <c:v>18.4611340559659</c:v>
                </c:pt>
                <c:pt idx="2841">
                  <c:v>18.467685882936301</c:v>
                </c:pt>
                <c:pt idx="2842">
                  <c:v>18.4742377099066</c:v>
                </c:pt>
                <c:pt idx="2843">
                  <c:v>18.480789536877001</c:v>
                </c:pt>
                <c:pt idx="2844">
                  <c:v>18.4873413638473</c:v>
                </c:pt>
                <c:pt idx="2845">
                  <c:v>18.493893190817701</c:v>
                </c:pt>
                <c:pt idx="2846">
                  <c:v>18.500445017788</c:v>
                </c:pt>
                <c:pt idx="2847">
                  <c:v>18.506996844758302</c:v>
                </c:pt>
                <c:pt idx="2848">
                  <c:v>18.513548671728699</c:v>
                </c:pt>
                <c:pt idx="2849">
                  <c:v>18.520100498699001</c:v>
                </c:pt>
                <c:pt idx="2850">
                  <c:v>18.526652325669399</c:v>
                </c:pt>
                <c:pt idx="2851">
                  <c:v>18.533204152639701</c:v>
                </c:pt>
                <c:pt idx="2852">
                  <c:v>18.539755979610099</c:v>
                </c:pt>
                <c:pt idx="2853">
                  <c:v>18.546307806580401</c:v>
                </c:pt>
                <c:pt idx="2854">
                  <c:v>18.5528596335507</c:v>
                </c:pt>
                <c:pt idx="2855">
                  <c:v>18.559411460521101</c:v>
                </c:pt>
                <c:pt idx="2856">
                  <c:v>18.5659632874914</c:v>
                </c:pt>
                <c:pt idx="2857">
                  <c:v>18.572515114461801</c:v>
                </c:pt>
                <c:pt idx="2858">
                  <c:v>18.579066941432099</c:v>
                </c:pt>
                <c:pt idx="2859">
                  <c:v>18.585618768402501</c:v>
                </c:pt>
                <c:pt idx="2860">
                  <c:v>18.592170595372799</c:v>
                </c:pt>
                <c:pt idx="2861">
                  <c:v>18.598722422343101</c:v>
                </c:pt>
                <c:pt idx="2862">
                  <c:v>18.605274249313499</c:v>
                </c:pt>
                <c:pt idx="2863">
                  <c:v>18.611826076283801</c:v>
                </c:pt>
                <c:pt idx="2864">
                  <c:v>18.618377903254199</c:v>
                </c:pt>
                <c:pt idx="2865">
                  <c:v>18.624929730224501</c:v>
                </c:pt>
                <c:pt idx="2866">
                  <c:v>18.631481557194899</c:v>
                </c:pt>
                <c:pt idx="2867">
                  <c:v>18.638033384165201</c:v>
                </c:pt>
                <c:pt idx="2868">
                  <c:v>18.644585211135499</c:v>
                </c:pt>
                <c:pt idx="2869">
                  <c:v>18.651137038105901</c:v>
                </c:pt>
                <c:pt idx="2870">
                  <c:v>18.657688865076199</c:v>
                </c:pt>
                <c:pt idx="2871">
                  <c:v>18.664240692046601</c:v>
                </c:pt>
                <c:pt idx="2872">
                  <c:v>18.670792519016899</c:v>
                </c:pt>
                <c:pt idx="2873">
                  <c:v>18.677344345987201</c:v>
                </c:pt>
                <c:pt idx="2874">
                  <c:v>18.683896172957599</c:v>
                </c:pt>
                <c:pt idx="2875">
                  <c:v>18.690447999927901</c:v>
                </c:pt>
                <c:pt idx="2876">
                  <c:v>18.696999826898299</c:v>
                </c:pt>
                <c:pt idx="2877">
                  <c:v>18.703551653868601</c:v>
                </c:pt>
                <c:pt idx="2878">
                  <c:v>18.710103480838999</c:v>
                </c:pt>
                <c:pt idx="2879">
                  <c:v>18.716655307809301</c:v>
                </c:pt>
                <c:pt idx="2880">
                  <c:v>18.723207134779599</c:v>
                </c:pt>
                <c:pt idx="2881">
                  <c:v>18.729758961750001</c:v>
                </c:pt>
                <c:pt idx="2882">
                  <c:v>18.736310788720299</c:v>
                </c:pt>
                <c:pt idx="2883">
                  <c:v>18.742862615690701</c:v>
                </c:pt>
                <c:pt idx="2884">
                  <c:v>18.749414442660999</c:v>
                </c:pt>
                <c:pt idx="2885">
                  <c:v>18.755966269631401</c:v>
                </c:pt>
                <c:pt idx="2886">
                  <c:v>18.762518096601699</c:v>
                </c:pt>
                <c:pt idx="2887">
                  <c:v>18.769069923572001</c:v>
                </c:pt>
                <c:pt idx="2888">
                  <c:v>18.775621750542399</c:v>
                </c:pt>
                <c:pt idx="2889">
                  <c:v>18.782173577512701</c:v>
                </c:pt>
                <c:pt idx="2890">
                  <c:v>18.788725404483099</c:v>
                </c:pt>
                <c:pt idx="2891">
                  <c:v>18.795277231453401</c:v>
                </c:pt>
                <c:pt idx="2892">
                  <c:v>18.801829058423799</c:v>
                </c:pt>
                <c:pt idx="2893">
                  <c:v>18.808380885394101</c:v>
                </c:pt>
                <c:pt idx="2894">
                  <c:v>18.814932712364399</c:v>
                </c:pt>
                <c:pt idx="2895">
                  <c:v>18.821484539334801</c:v>
                </c:pt>
                <c:pt idx="2896">
                  <c:v>18.828036366305099</c:v>
                </c:pt>
                <c:pt idx="2897">
                  <c:v>18.834588193275501</c:v>
                </c:pt>
                <c:pt idx="2898">
                  <c:v>18.841140020245799</c:v>
                </c:pt>
                <c:pt idx="2899">
                  <c:v>18.847691847216201</c:v>
                </c:pt>
                <c:pt idx="2900">
                  <c:v>18.854243674186499</c:v>
                </c:pt>
                <c:pt idx="2901">
                  <c:v>18.860795501156801</c:v>
                </c:pt>
                <c:pt idx="2902">
                  <c:v>18.867347328127199</c:v>
                </c:pt>
                <c:pt idx="2903">
                  <c:v>18.873899155097501</c:v>
                </c:pt>
                <c:pt idx="2904">
                  <c:v>18.880450982067899</c:v>
                </c:pt>
                <c:pt idx="2905">
                  <c:v>18.887002809038201</c:v>
                </c:pt>
                <c:pt idx="2906">
                  <c:v>18.893554636008599</c:v>
                </c:pt>
                <c:pt idx="2907">
                  <c:v>18.900106462978901</c:v>
                </c:pt>
                <c:pt idx="2908">
                  <c:v>18.906658289949199</c:v>
                </c:pt>
                <c:pt idx="2909">
                  <c:v>18.913210116919601</c:v>
                </c:pt>
                <c:pt idx="2910">
                  <c:v>18.919761943889899</c:v>
                </c:pt>
                <c:pt idx="2911">
                  <c:v>18.9263137708603</c:v>
                </c:pt>
                <c:pt idx="2912">
                  <c:v>18.932865597830599</c:v>
                </c:pt>
                <c:pt idx="2913">
                  <c:v>18.939417424800901</c:v>
                </c:pt>
                <c:pt idx="2914">
                  <c:v>18.945969251771299</c:v>
                </c:pt>
                <c:pt idx="2915">
                  <c:v>18.952521078741601</c:v>
                </c:pt>
                <c:pt idx="2916">
                  <c:v>18.959072905711999</c:v>
                </c:pt>
                <c:pt idx="2917">
                  <c:v>18.965624732682301</c:v>
                </c:pt>
                <c:pt idx="2918">
                  <c:v>18.972176559652699</c:v>
                </c:pt>
                <c:pt idx="2919">
                  <c:v>18.978728386623001</c:v>
                </c:pt>
                <c:pt idx="2920">
                  <c:v>18.985280213593299</c:v>
                </c:pt>
                <c:pt idx="2921">
                  <c:v>18.9918320405637</c:v>
                </c:pt>
                <c:pt idx="2922">
                  <c:v>18.998383867533999</c:v>
                </c:pt>
                <c:pt idx="2923">
                  <c:v>19.0049356945044</c:v>
                </c:pt>
                <c:pt idx="2924">
                  <c:v>19.011487521474699</c:v>
                </c:pt>
                <c:pt idx="2925">
                  <c:v>19.0180393484451</c:v>
                </c:pt>
                <c:pt idx="2926">
                  <c:v>19.024591175415399</c:v>
                </c:pt>
                <c:pt idx="2927">
                  <c:v>19.031143002385701</c:v>
                </c:pt>
                <c:pt idx="2928">
                  <c:v>19.037694829356099</c:v>
                </c:pt>
                <c:pt idx="2929">
                  <c:v>19.044246656326401</c:v>
                </c:pt>
                <c:pt idx="2930">
                  <c:v>19.050798483296798</c:v>
                </c:pt>
                <c:pt idx="2931">
                  <c:v>19.0573503102671</c:v>
                </c:pt>
                <c:pt idx="2932">
                  <c:v>19.063902137237498</c:v>
                </c:pt>
                <c:pt idx="2933">
                  <c:v>19.0704539642078</c:v>
                </c:pt>
                <c:pt idx="2934">
                  <c:v>19.077005791178099</c:v>
                </c:pt>
                <c:pt idx="2935">
                  <c:v>19.0835576181485</c:v>
                </c:pt>
                <c:pt idx="2936">
                  <c:v>19.090109445118799</c:v>
                </c:pt>
                <c:pt idx="2937">
                  <c:v>19.0966612720892</c:v>
                </c:pt>
                <c:pt idx="2938">
                  <c:v>19.103213099059499</c:v>
                </c:pt>
                <c:pt idx="2939">
                  <c:v>19.109764926029801</c:v>
                </c:pt>
                <c:pt idx="2940">
                  <c:v>19.116316753000199</c:v>
                </c:pt>
                <c:pt idx="2941">
                  <c:v>19.1228685799705</c:v>
                </c:pt>
                <c:pt idx="2942">
                  <c:v>19.129420406940898</c:v>
                </c:pt>
                <c:pt idx="2943">
                  <c:v>19.1359722339112</c:v>
                </c:pt>
                <c:pt idx="2944">
                  <c:v>19.142524060881598</c:v>
                </c:pt>
                <c:pt idx="2945">
                  <c:v>19.1490758878519</c:v>
                </c:pt>
                <c:pt idx="2946">
                  <c:v>19.155627714822199</c:v>
                </c:pt>
                <c:pt idx="2947">
                  <c:v>19.1621795417926</c:v>
                </c:pt>
                <c:pt idx="2948">
                  <c:v>19.168731368762899</c:v>
                </c:pt>
                <c:pt idx="2949">
                  <c:v>19.1752831957333</c:v>
                </c:pt>
                <c:pt idx="2950">
                  <c:v>19.181835022703599</c:v>
                </c:pt>
                <c:pt idx="2951">
                  <c:v>19.188386849674</c:v>
                </c:pt>
                <c:pt idx="2952">
                  <c:v>19.194938676644298</c:v>
                </c:pt>
                <c:pt idx="2953">
                  <c:v>19.2014905036146</c:v>
                </c:pt>
                <c:pt idx="2954">
                  <c:v>19.208042330584998</c:v>
                </c:pt>
                <c:pt idx="2955">
                  <c:v>19.2145941575553</c:v>
                </c:pt>
                <c:pt idx="2956">
                  <c:v>19.221145984525698</c:v>
                </c:pt>
                <c:pt idx="2957">
                  <c:v>19.227697811496</c:v>
                </c:pt>
                <c:pt idx="2958">
                  <c:v>19.234249638466402</c:v>
                </c:pt>
                <c:pt idx="2959">
                  <c:v>19.2408014654367</c:v>
                </c:pt>
                <c:pt idx="2960">
                  <c:v>19.247353292406999</c:v>
                </c:pt>
                <c:pt idx="2961">
                  <c:v>19.2539051193774</c:v>
                </c:pt>
                <c:pt idx="2962">
                  <c:v>19.260456946347698</c:v>
                </c:pt>
                <c:pt idx="2963">
                  <c:v>19.2670087733181</c:v>
                </c:pt>
                <c:pt idx="2964">
                  <c:v>19.273560600288398</c:v>
                </c:pt>
                <c:pt idx="2965">
                  <c:v>19.2801124272588</c:v>
                </c:pt>
                <c:pt idx="2966">
                  <c:v>19.286664254229098</c:v>
                </c:pt>
                <c:pt idx="2967">
                  <c:v>19.2932160811994</c:v>
                </c:pt>
                <c:pt idx="2968">
                  <c:v>19.299767908169802</c:v>
                </c:pt>
                <c:pt idx="2969">
                  <c:v>19.3063197351401</c:v>
                </c:pt>
                <c:pt idx="2970">
                  <c:v>19.312871562110502</c:v>
                </c:pt>
                <c:pt idx="2971">
                  <c:v>19.3194233890808</c:v>
                </c:pt>
                <c:pt idx="2972">
                  <c:v>19.325975216051201</c:v>
                </c:pt>
                <c:pt idx="2973">
                  <c:v>19.3325270430215</c:v>
                </c:pt>
                <c:pt idx="2974">
                  <c:v>19.339078869991798</c:v>
                </c:pt>
                <c:pt idx="2975">
                  <c:v>19.3456306969622</c:v>
                </c:pt>
                <c:pt idx="2976">
                  <c:v>19.352182523932498</c:v>
                </c:pt>
                <c:pt idx="2977">
                  <c:v>19.3587343509029</c:v>
                </c:pt>
                <c:pt idx="2978">
                  <c:v>19.365286177873202</c:v>
                </c:pt>
                <c:pt idx="2979">
                  <c:v>19.3718380048435</c:v>
                </c:pt>
                <c:pt idx="2980">
                  <c:v>19.378389831813902</c:v>
                </c:pt>
                <c:pt idx="2981">
                  <c:v>19.3849416587842</c:v>
                </c:pt>
                <c:pt idx="2982">
                  <c:v>19.391493485754602</c:v>
                </c:pt>
                <c:pt idx="2983">
                  <c:v>19.3980453127249</c:v>
                </c:pt>
                <c:pt idx="2984">
                  <c:v>19.404597139695301</c:v>
                </c:pt>
                <c:pt idx="2985">
                  <c:v>19.4111489666656</c:v>
                </c:pt>
                <c:pt idx="2986">
                  <c:v>19.417700793635898</c:v>
                </c:pt>
                <c:pt idx="2987">
                  <c:v>19.4242526206063</c:v>
                </c:pt>
                <c:pt idx="2988">
                  <c:v>19.430804447576602</c:v>
                </c:pt>
                <c:pt idx="2989">
                  <c:v>19.437356274547</c:v>
                </c:pt>
                <c:pt idx="2990">
                  <c:v>19.443908101517302</c:v>
                </c:pt>
                <c:pt idx="2991">
                  <c:v>19.4504599284877</c:v>
                </c:pt>
                <c:pt idx="2992">
                  <c:v>19.457011755458002</c:v>
                </c:pt>
                <c:pt idx="2993">
                  <c:v>19.4635635824283</c:v>
                </c:pt>
                <c:pt idx="2994">
                  <c:v>19.470115409398701</c:v>
                </c:pt>
                <c:pt idx="2995">
                  <c:v>19.476667236369</c:v>
                </c:pt>
                <c:pt idx="2996">
                  <c:v>19.483219063339401</c:v>
                </c:pt>
                <c:pt idx="2997">
                  <c:v>19.4897708903097</c:v>
                </c:pt>
                <c:pt idx="2998">
                  <c:v>19.496322717280101</c:v>
                </c:pt>
                <c:pt idx="2999">
                  <c:v>19.5028745442504</c:v>
                </c:pt>
                <c:pt idx="3000">
                  <c:v>19.509426371220702</c:v>
                </c:pt>
                <c:pt idx="3001">
                  <c:v>19.5159781981911</c:v>
                </c:pt>
                <c:pt idx="3002">
                  <c:v>19.522530025161402</c:v>
                </c:pt>
                <c:pt idx="3003">
                  <c:v>19.529081852131799</c:v>
                </c:pt>
                <c:pt idx="3004">
                  <c:v>19.535633679102101</c:v>
                </c:pt>
                <c:pt idx="3005">
                  <c:v>19.542185506072499</c:v>
                </c:pt>
                <c:pt idx="3006">
                  <c:v>19.548737333042801</c:v>
                </c:pt>
                <c:pt idx="3007">
                  <c:v>19.5552891600131</c:v>
                </c:pt>
                <c:pt idx="3008">
                  <c:v>19.561840986983501</c:v>
                </c:pt>
                <c:pt idx="3009">
                  <c:v>19.5683928139538</c:v>
                </c:pt>
                <c:pt idx="3010">
                  <c:v>19.574944640924201</c:v>
                </c:pt>
                <c:pt idx="3011">
                  <c:v>19.5814964678945</c:v>
                </c:pt>
                <c:pt idx="3012">
                  <c:v>19.588048294864802</c:v>
                </c:pt>
                <c:pt idx="3013">
                  <c:v>19.5946001218352</c:v>
                </c:pt>
                <c:pt idx="3014">
                  <c:v>19.601151948805501</c:v>
                </c:pt>
                <c:pt idx="3015">
                  <c:v>19.607703775775899</c:v>
                </c:pt>
                <c:pt idx="3016">
                  <c:v>19.614255602746201</c:v>
                </c:pt>
                <c:pt idx="3017">
                  <c:v>19.620807429716599</c:v>
                </c:pt>
                <c:pt idx="3018">
                  <c:v>19.627359256686901</c:v>
                </c:pt>
                <c:pt idx="3019">
                  <c:v>19.6339110836572</c:v>
                </c:pt>
                <c:pt idx="3020">
                  <c:v>19.640462910627601</c:v>
                </c:pt>
                <c:pt idx="3021">
                  <c:v>19.6470147375979</c:v>
                </c:pt>
                <c:pt idx="3022">
                  <c:v>19.653566564568301</c:v>
                </c:pt>
                <c:pt idx="3023">
                  <c:v>19.6601183915386</c:v>
                </c:pt>
                <c:pt idx="3024">
                  <c:v>19.666670218509001</c:v>
                </c:pt>
                <c:pt idx="3025">
                  <c:v>19.673222045479299</c:v>
                </c:pt>
                <c:pt idx="3026">
                  <c:v>19.679773872449601</c:v>
                </c:pt>
                <c:pt idx="3027">
                  <c:v>19.686325699419999</c:v>
                </c:pt>
                <c:pt idx="3028">
                  <c:v>19.692877526390301</c:v>
                </c:pt>
                <c:pt idx="3029">
                  <c:v>19.699429353360699</c:v>
                </c:pt>
                <c:pt idx="3030">
                  <c:v>19.705981180331001</c:v>
                </c:pt>
                <c:pt idx="3031">
                  <c:v>19.712533007301399</c:v>
                </c:pt>
                <c:pt idx="3032">
                  <c:v>19.719084834271701</c:v>
                </c:pt>
                <c:pt idx="3033">
                  <c:v>19.725636661242</c:v>
                </c:pt>
                <c:pt idx="3034">
                  <c:v>19.732188488212401</c:v>
                </c:pt>
                <c:pt idx="3035">
                  <c:v>19.738740315182699</c:v>
                </c:pt>
                <c:pt idx="3036">
                  <c:v>19.745292142153101</c:v>
                </c:pt>
                <c:pt idx="3037">
                  <c:v>19.751843969123399</c:v>
                </c:pt>
                <c:pt idx="3038">
                  <c:v>19.758395796093801</c:v>
                </c:pt>
                <c:pt idx="3039">
                  <c:v>19.764947623064099</c:v>
                </c:pt>
                <c:pt idx="3040">
                  <c:v>19.771499450034401</c:v>
                </c:pt>
                <c:pt idx="3041">
                  <c:v>19.778051277004799</c:v>
                </c:pt>
                <c:pt idx="3042">
                  <c:v>19.784603103975101</c:v>
                </c:pt>
                <c:pt idx="3043">
                  <c:v>19.791154930945499</c:v>
                </c:pt>
                <c:pt idx="3044">
                  <c:v>19.797706757915801</c:v>
                </c:pt>
                <c:pt idx="3045">
                  <c:v>19.804258584886199</c:v>
                </c:pt>
                <c:pt idx="3046">
                  <c:v>19.810810411856501</c:v>
                </c:pt>
                <c:pt idx="3047">
                  <c:v>19.817362238826799</c:v>
                </c:pt>
                <c:pt idx="3048">
                  <c:v>19.823914065797201</c:v>
                </c:pt>
                <c:pt idx="3049">
                  <c:v>19.830465892767499</c:v>
                </c:pt>
                <c:pt idx="3050">
                  <c:v>19.837017719737901</c:v>
                </c:pt>
                <c:pt idx="3051">
                  <c:v>19.843569546708199</c:v>
                </c:pt>
                <c:pt idx="3052">
                  <c:v>19.850121373678501</c:v>
                </c:pt>
                <c:pt idx="3053">
                  <c:v>19.856673200648899</c:v>
                </c:pt>
                <c:pt idx="3054">
                  <c:v>19.863225027619201</c:v>
                </c:pt>
                <c:pt idx="3055">
                  <c:v>19.869776854589599</c:v>
                </c:pt>
                <c:pt idx="3056">
                  <c:v>19.876328681559901</c:v>
                </c:pt>
                <c:pt idx="3057">
                  <c:v>19.882880508530299</c:v>
                </c:pt>
                <c:pt idx="3058">
                  <c:v>19.889432335500601</c:v>
                </c:pt>
                <c:pt idx="3059">
                  <c:v>19.895984162470899</c:v>
                </c:pt>
                <c:pt idx="3060">
                  <c:v>19.902535989441301</c:v>
                </c:pt>
                <c:pt idx="3061">
                  <c:v>19.909087816411599</c:v>
                </c:pt>
                <c:pt idx="3062">
                  <c:v>19.915639643382001</c:v>
                </c:pt>
                <c:pt idx="3063">
                  <c:v>19.922191470352299</c:v>
                </c:pt>
                <c:pt idx="3064">
                  <c:v>19.928743297322701</c:v>
                </c:pt>
                <c:pt idx="3065">
                  <c:v>19.935295124292999</c:v>
                </c:pt>
                <c:pt idx="3066">
                  <c:v>19.941846951263301</c:v>
                </c:pt>
                <c:pt idx="3067">
                  <c:v>19.948398778233699</c:v>
                </c:pt>
                <c:pt idx="3068">
                  <c:v>19.954950605204001</c:v>
                </c:pt>
                <c:pt idx="3069">
                  <c:v>19.961502432174399</c:v>
                </c:pt>
                <c:pt idx="3070">
                  <c:v>19.968054259144701</c:v>
                </c:pt>
                <c:pt idx="3071">
                  <c:v>19.974606086115099</c:v>
                </c:pt>
                <c:pt idx="3072">
                  <c:v>19.981157913085401</c:v>
                </c:pt>
                <c:pt idx="3073">
                  <c:v>19.987709740055699</c:v>
                </c:pt>
                <c:pt idx="3074">
                  <c:v>19.994261567026101</c:v>
                </c:pt>
                <c:pt idx="3075">
                  <c:v>20.000813393996399</c:v>
                </c:pt>
                <c:pt idx="3076">
                  <c:v>20.0073652209668</c:v>
                </c:pt>
                <c:pt idx="3077">
                  <c:v>20.013917047937099</c:v>
                </c:pt>
                <c:pt idx="3078">
                  <c:v>20.020468874907401</c:v>
                </c:pt>
                <c:pt idx="3079">
                  <c:v>20.027020701877799</c:v>
                </c:pt>
                <c:pt idx="3080">
                  <c:v>20.033572528848101</c:v>
                </c:pt>
                <c:pt idx="3081">
                  <c:v>20.040124355818499</c:v>
                </c:pt>
                <c:pt idx="3082">
                  <c:v>20.046676182788801</c:v>
                </c:pt>
                <c:pt idx="3083">
                  <c:v>20.053228009759199</c:v>
                </c:pt>
                <c:pt idx="3084">
                  <c:v>20.059779836729501</c:v>
                </c:pt>
                <c:pt idx="3085">
                  <c:v>20.066331663699799</c:v>
                </c:pt>
                <c:pt idx="3086">
                  <c:v>20.072883490670201</c:v>
                </c:pt>
                <c:pt idx="3087">
                  <c:v>20.079435317640499</c:v>
                </c:pt>
                <c:pt idx="3088">
                  <c:v>20.0859871446109</c:v>
                </c:pt>
                <c:pt idx="3089">
                  <c:v>20.092538971581199</c:v>
                </c:pt>
                <c:pt idx="3090">
                  <c:v>20.0990907985516</c:v>
                </c:pt>
                <c:pt idx="3091">
                  <c:v>20.105642625521899</c:v>
                </c:pt>
                <c:pt idx="3092">
                  <c:v>20.112194452492201</c:v>
                </c:pt>
                <c:pt idx="3093">
                  <c:v>20.118746279462599</c:v>
                </c:pt>
                <c:pt idx="3094">
                  <c:v>20.125298106432901</c:v>
                </c:pt>
                <c:pt idx="3095">
                  <c:v>20.131849933403299</c:v>
                </c:pt>
                <c:pt idx="3096">
                  <c:v>20.138401760373601</c:v>
                </c:pt>
                <c:pt idx="3097">
                  <c:v>20.144953587343998</c:v>
                </c:pt>
                <c:pt idx="3098">
                  <c:v>20.1515054143143</c:v>
                </c:pt>
                <c:pt idx="3099">
                  <c:v>20.158057241284599</c:v>
                </c:pt>
                <c:pt idx="3100">
                  <c:v>20.164609068255</c:v>
                </c:pt>
                <c:pt idx="3101">
                  <c:v>20.171160895225299</c:v>
                </c:pt>
                <c:pt idx="3102">
                  <c:v>20.1777127221957</c:v>
                </c:pt>
                <c:pt idx="3103">
                  <c:v>20.184264549165999</c:v>
                </c:pt>
                <c:pt idx="3104">
                  <c:v>20.1908163761364</c:v>
                </c:pt>
                <c:pt idx="3105">
                  <c:v>20.197368203106699</c:v>
                </c:pt>
                <c:pt idx="3106">
                  <c:v>20.203920030077001</c:v>
                </c:pt>
                <c:pt idx="3107">
                  <c:v>20.210471857047398</c:v>
                </c:pt>
                <c:pt idx="3108">
                  <c:v>20.2170236840177</c:v>
                </c:pt>
                <c:pt idx="3109">
                  <c:v>20.223575510988098</c:v>
                </c:pt>
                <c:pt idx="3110">
                  <c:v>20.2301273379584</c:v>
                </c:pt>
                <c:pt idx="3111">
                  <c:v>20.236679164928798</c:v>
                </c:pt>
                <c:pt idx="3112">
                  <c:v>20.2432309918991</c:v>
                </c:pt>
                <c:pt idx="3113">
                  <c:v>20.249782818869399</c:v>
                </c:pt>
                <c:pt idx="3114">
                  <c:v>20.2563346458398</c:v>
                </c:pt>
                <c:pt idx="3115">
                  <c:v>20.262886472810099</c:v>
                </c:pt>
                <c:pt idx="3116">
                  <c:v>20.2694382997805</c:v>
                </c:pt>
                <c:pt idx="3117">
                  <c:v>20.275990126750798</c:v>
                </c:pt>
                <c:pt idx="3118">
                  <c:v>20.2825419537211</c:v>
                </c:pt>
                <c:pt idx="3119">
                  <c:v>20.289093780691498</c:v>
                </c:pt>
                <c:pt idx="3120">
                  <c:v>20.2956456076618</c:v>
                </c:pt>
                <c:pt idx="3121">
                  <c:v>20.302197434632198</c:v>
                </c:pt>
                <c:pt idx="3122">
                  <c:v>20.3087492616025</c:v>
                </c:pt>
                <c:pt idx="3123">
                  <c:v>20.315301088572902</c:v>
                </c:pt>
                <c:pt idx="3124">
                  <c:v>20.3218529155432</c:v>
                </c:pt>
                <c:pt idx="3125">
                  <c:v>20.328404742513499</c:v>
                </c:pt>
                <c:pt idx="3126">
                  <c:v>20.3349565694839</c:v>
                </c:pt>
                <c:pt idx="3127">
                  <c:v>20.341508396454199</c:v>
                </c:pt>
                <c:pt idx="3128">
                  <c:v>20.3480602234246</c:v>
                </c:pt>
                <c:pt idx="3129">
                  <c:v>20.354612050394898</c:v>
                </c:pt>
                <c:pt idx="3130">
                  <c:v>20.3611638773653</c:v>
                </c:pt>
                <c:pt idx="3131">
                  <c:v>20.367715704335598</c:v>
                </c:pt>
                <c:pt idx="3132">
                  <c:v>20.3742675313059</c:v>
                </c:pt>
                <c:pt idx="3133">
                  <c:v>20.380819358276302</c:v>
                </c:pt>
                <c:pt idx="3134">
                  <c:v>20.3873711852466</c:v>
                </c:pt>
                <c:pt idx="3135">
                  <c:v>20.393923012217002</c:v>
                </c:pt>
                <c:pt idx="3136">
                  <c:v>20.4004748391873</c:v>
                </c:pt>
                <c:pt idx="3137">
                  <c:v>20.407026666157702</c:v>
                </c:pt>
                <c:pt idx="3138">
                  <c:v>20.413578493128</c:v>
                </c:pt>
                <c:pt idx="3139">
                  <c:v>20.420130320098298</c:v>
                </c:pt>
                <c:pt idx="3140">
                  <c:v>20.4266821470687</c:v>
                </c:pt>
                <c:pt idx="3141">
                  <c:v>20.433233974038998</c:v>
                </c:pt>
                <c:pt idx="3142">
                  <c:v>20.4397858010094</c:v>
                </c:pt>
                <c:pt idx="3143">
                  <c:v>20.446337627979698</c:v>
                </c:pt>
                <c:pt idx="3144">
                  <c:v>20.4528894549501</c:v>
                </c:pt>
                <c:pt idx="3145">
                  <c:v>20.459441281920402</c:v>
                </c:pt>
                <c:pt idx="3146">
                  <c:v>20.4659931088907</c:v>
                </c:pt>
                <c:pt idx="3147">
                  <c:v>20.472544935861102</c:v>
                </c:pt>
                <c:pt idx="3148">
                  <c:v>20.4790967628314</c:v>
                </c:pt>
                <c:pt idx="3149">
                  <c:v>20.485648589801801</c:v>
                </c:pt>
                <c:pt idx="3150">
                  <c:v>20.4922004167721</c:v>
                </c:pt>
                <c:pt idx="3151">
                  <c:v>20.498752243742501</c:v>
                </c:pt>
                <c:pt idx="3152">
                  <c:v>20.5053040707128</c:v>
                </c:pt>
                <c:pt idx="3153">
                  <c:v>20.511855897683098</c:v>
                </c:pt>
                <c:pt idx="3154">
                  <c:v>20.5184077246535</c:v>
                </c:pt>
                <c:pt idx="3155">
                  <c:v>20.524959551623802</c:v>
                </c:pt>
                <c:pt idx="3156">
                  <c:v>20.5315113785942</c:v>
                </c:pt>
                <c:pt idx="3157">
                  <c:v>20.538063205564502</c:v>
                </c:pt>
                <c:pt idx="3158">
                  <c:v>20.5446150325349</c:v>
                </c:pt>
                <c:pt idx="3159">
                  <c:v>20.551166859505202</c:v>
                </c:pt>
                <c:pt idx="3160">
                  <c:v>20.5577186864755</c:v>
                </c:pt>
                <c:pt idx="3161">
                  <c:v>20.564270513445901</c:v>
                </c:pt>
                <c:pt idx="3162">
                  <c:v>20.5708223404162</c:v>
                </c:pt>
                <c:pt idx="3163">
                  <c:v>20.577374167386601</c:v>
                </c:pt>
                <c:pt idx="3164">
                  <c:v>20.5839259943569</c:v>
                </c:pt>
                <c:pt idx="3165">
                  <c:v>20.590477821327202</c:v>
                </c:pt>
                <c:pt idx="3166">
                  <c:v>20.5970296482976</c:v>
                </c:pt>
                <c:pt idx="3167">
                  <c:v>20.603581475267902</c:v>
                </c:pt>
                <c:pt idx="3168">
                  <c:v>20.6101333022383</c:v>
                </c:pt>
                <c:pt idx="3169">
                  <c:v>20.616685129208602</c:v>
                </c:pt>
                <c:pt idx="3170">
                  <c:v>20.623236956178999</c:v>
                </c:pt>
                <c:pt idx="3171">
                  <c:v>20.629788783149301</c:v>
                </c:pt>
                <c:pt idx="3172">
                  <c:v>20.6363406101196</c:v>
                </c:pt>
                <c:pt idx="3173">
                  <c:v>20.642892437090001</c:v>
                </c:pt>
                <c:pt idx="3174">
                  <c:v>20.6494442640603</c:v>
                </c:pt>
                <c:pt idx="3175">
                  <c:v>20.655996091030701</c:v>
                </c:pt>
                <c:pt idx="3176">
                  <c:v>20.662547918001</c:v>
                </c:pt>
                <c:pt idx="3177">
                  <c:v>20.669099744971401</c:v>
                </c:pt>
                <c:pt idx="3178">
                  <c:v>20.6756515719417</c:v>
                </c:pt>
                <c:pt idx="3179">
                  <c:v>20.682203398912002</c:v>
                </c:pt>
                <c:pt idx="3180">
                  <c:v>20.688755225882399</c:v>
                </c:pt>
                <c:pt idx="3181">
                  <c:v>20.695307052852701</c:v>
                </c:pt>
                <c:pt idx="3182">
                  <c:v>20.701858879823099</c:v>
                </c:pt>
                <c:pt idx="3183">
                  <c:v>20.708410706793401</c:v>
                </c:pt>
                <c:pt idx="3184">
                  <c:v>20.714962533763799</c:v>
                </c:pt>
                <c:pt idx="3185">
                  <c:v>20.721514360734101</c:v>
                </c:pt>
                <c:pt idx="3186">
                  <c:v>20.7280661877044</c:v>
                </c:pt>
                <c:pt idx="3187">
                  <c:v>20.734618014674801</c:v>
                </c:pt>
                <c:pt idx="3188">
                  <c:v>20.7411698416451</c:v>
                </c:pt>
                <c:pt idx="3189">
                  <c:v>20.747721668615501</c:v>
                </c:pt>
                <c:pt idx="3190">
                  <c:v>20.754273495585799</c:v>
                </c:pt>
                <c:pt idx="3191">
                  <c:v>20.760825322556101</c:v>
                </c:pt>
                <c:pt idx="3192">
                  <c:v>20.767377149526499</c:v>
                </c:pt>
                <c:pt idx="3193">
                  <c:v>20.773928976496801</c:v>
                </c:pt>
                <c:pt idx="3194">
                  <c:v>20.780480803467199</c:v>
                </c:pt>
                <c:pt idx="3195">
                  <c:v>20.787032630437501</c:v>
                </c:pt>
                <c:pt idx="3196">
                  <c:v>20.793584457407899</c:v>
                </c:pt>
                <c:pt idx="3197">
                  <c:v>20.800136284378201</c:v>
                </c:pt>
                <c:pt idx="3198">
                  <c:v>20.8066881113485</c:v>
                </c:pt>
                <c:pt idx="3199">
                  <c:v>20.813239938318901</c:v>
                </c:pt>
                <c:pt idx="3200">
                  <c:v>20.8197917652892</c:v>
                </c:pt>
                <c:pt idx="3201">
                  <c:v>20.826343592259601</c:v>
                </c:pt>
                <c:pt idx="3202">
                  <c:v>20.832895419229899</c:v>
                </c:pt>
                <c:pt idx="3203">
                  <c:v>20.839447246200301</c:v>
                </c:pt>
                <c:pt idx="3204">
                  <c:v>20.845999073170599</c:v>
                </c:pt>
                <c:pt idx="3205">
                  <c:v>20.852550900140901</c:v>
                </c:pt>
                <c:pt idx="3206">
                  <c:v>20.859102727111299</c:v>
                </c:pt>
                <c:pt idx="3207">
                  <c:v>20.865654554081601</c:v>
                </c:pt>
                <c:pt idx="3208">
                  <c:v>20.872206381051999</c:v>
                </c:pt>
                <c:pt idx="3209">
                  <c:v>20.878758208022301</c:v>
                </c:pt>
                <c:pt idx="3210">
                  <c:v>20.885310034992699</c:v>
                </c:pt>
                <c:pt idx="3211">
                  <c:v>20.891861861963001</c:v>
                </c:pt>
                <c:pt idx="3212">
                  <c:v>20.898413688933299</c:v>
                </c:pt>
                <c:pt idx="3213">
                  <c:v>20.904965515903701</c:v>
                </c:pt>
                <c:pt idx="3214">
                  <c:v>20.911517342873999</c:v>
                </c:pt>
                <c:pt idx="3215">
                  <c:v>20.918069169844401</c:v>
                </c:pt>
                <c:pt idx="3216">
                  <c:v>20.924620996814699</c:v>
                </c:pt>
                <c:pt idx="3217">
                  <c:v>20.931172823785001</c:v>
                </c:pt>
                <c:pt idx="3218">
                  <c:v>20.937724650755399</c:v>
                </c:pt>
                <c:pt idx="3219">
                  <c:v>20.944276477725701</c:v>
                </c:pt>
                <c:pt idx="3220">
                  <c:v>20.950828304696099</c:v>
                </c:pt>
                <c:pt idx="3221">
                  <c:v>20.957380131666401</c:v>
                </c:pt>
                <c:pt idx="3222">
                  <c:v>20.963931958636799</c:v>
                </c:pt>
                <c:pt idx="3223">
                  <c:v>20.970483785607101</c:v>
                </c:pt>
                <c:pt idx="3224">
                  <c:v>20.977035612577499</c:v>
                </c:pt>
                <c:pt idx="3225">
                  <c:v>20.983587439547801</c:v>
                </c:pt>
                <c:pt idx="3226">
                  <c:v>20.990139266518099</c:v>
                </c:pt>
                <c:pt idx="3227">
                  <c:v>20.996691093488501</c:v>
                </c:pt>
                <c:pt idx="3228">
                  <c:v>21.003242920458799</c:v>
                </c:pt>
                <c:pt idx="3229">
                  <c:v>21.009794747429201</c:v>
                </c:pt>
                <c:pt idx="3230">
                  <c:v>21.016346574399499</c:v>
                </c:pt>
                <c:pt idx="3231">
                  <c:v>21.022898401369801</c:v>
                </c:pt>
                <c:pt idx="3232">
                  <c:v>21.029450228340199</c:v>
                </c:pt>
                <c:pt idx="3233">
                  <c:v>21.036002055310501</c:v>
                </c:pt>
                <c:pt idx="3234">
                  <c:v>21.042553882280899</c:v>
                </c:pt>
                <c:pt idx="3235">
                  <c:v>21.049105709251201</c:v>
                </c:pt>
                <c:pt idx="3236">
                  <c:v>21.055657536221599</c:v>
                </c:pt>
                <c:pt idx="3237">
                  <c:v>21.062209363191901</c:v>
                </c:pt>
                <c:pt idx="3238">
                  <c:v>21.068761190162199</c:v>
                </c:pt>
                <c:pt idx="3239">
                  <c:v>21.075313017132601</c:v>
                </c:pt>
                <c:pt idx="3240">
                  <c:v>21.081864844102899</c:v>
                </c:pt>
                <c:pt idx="3241">
                  <c:v>21.088416671073301</c:v>
                </c:pt>
                <c:pt idx="3242">
                  <c:v>21.094968498043599</c:v>
                </c:pt>
                <c:pt idx="3243">
                  <c:v>21.101520325014</c:v>
                </c:pt>
                <c:pt idx="3244">
                  <c:v>21.108072151984299</c:v>
                </c:pt>
                <c:pt idx="3245">
                  <c:v>21.114623978954601</c:v>
                </c:pt>
                <c:pt idx="3246">
                  <c:v>21.121175805924999</c:v>
                </c:pt>
                <c:pt idx="3247">
                  <c:v>21.127727632895301</c:v>
                </c:pt>
                <c:pt idx="3248">
                  <c:v>21.134279459865699</c:v>
                </c:pt>
                <c:pt idx="3249">
                  <c:v>21.140831286836001</c:v>
                </c:pt>
                <c:pt idx="3250">
                  <c:v>21.147383113806399</c:v>
                </c:pt>
                <c:pt idx="3251">
                  <c:v>21.153934940776701</c:v>
                </c:pt>
                <c:pt idx="3252">
                  <c:v>21.160486767746999</c:v>
                </c:pt>
                <c:pt idx="3253">
                  <c:v>21.1670385947174</c:v>
                </c:pt>
                <c:pt idx="3254">
                  <c:v>21.173590421687699</c:v>
                </c:pt>
                <c:pt idx="3255">
                  <c:v>21.1801422486581</c:v>
                </c:pt>
                <c:pt idx="3256">
                  <c:v>21.186694075628399</c:v>
                </c:pt>
                <c:pt idx="3257">
                  <c:v>21.1932459025988</c:v>
                </c:pt>
                <c:pt idx="3258">
                  <c:v>21.199797729569099</c:v>
                </c:pt>
                <c:pt idx="3259">
                  <c:v>21.206349556539401</c:v>
                </c:pt>
                <c:pt idx="3260">
                  <c:v>21.212901383509799</c:v>
                </c:pt>
                <c:pt idx="3261">
                  <c:v>21.219453210480101</c:v>
                </c:pt>
                <c:pt idx="3262">
                  <c:v>21.226005037450498</c:v>
                </c:pt>
                <c:pt idx="3263">
                  <c:v>21.2325568644208</c:v>
                </c:pt>
                <c:pt idx="3264">
                  <c:v>21.239108691391099</c:v>
                </c:pt>
                <c:pt idx="3265">
                  <c:v>21.2456605183615</c:v>
                </c:pt>
                <c:pt idx="3266">
                  <c:v>21.252212345331799</c:v>
                </c:pt>
                <c:pt idx="3267">
                  <c:v>21.2587641723022</c:v>
                </c:pt>
                <c:pt idx="3268">
                  <c:v>21.265315999272499</c:v>
                </c:pt>
                <c:pt idx="3269">
                  <c:v>21.2718678262429</c:v>
                </c:pt>
                <c:pt idx="3270">
                  <c:v>21.278419653213199</c:v>
                </c:pt>
                <c:pt idx="3271">
                  <c:v>21.284971480183501</c:v>
                </c:pt>
                <c:pt idx="3272">
                  <c:v>21.291523307153899</c:v>
                </c:pt>
                <c:pt idx="3273">
                  <c:v>21.298075134124201</c:v>
                </c:pt>
                <c:pt idx="3274">
                  <c:v>21.304626961094598</c:v>
                </c:pt>
                <c:pt idx="3275">
                  <c:v>21.3111787880649</c:v>
                </c:pt>
                <c:pt idx="3276">
                  <c:v>21.317730615035298</c:v>
                </c:pt>
                <c:pt idx="3277">
                  <c:v>21.3242824420056</c:v>
                </c:pt>
                <c:pt idx="3278">
                  <c:v>21.330834268975899</c:v>
                </c:pt>
                <c:pt idx="3279">
                  <c:v>21.3373860959463</c:v>
                </c:pt>
                <c:pt idx="3280">
                  <c:v>21.343937922916599</c:v>
                </c:pt>
                <c:pt idx="3281">
                  <c:v>21.350489749887</c:v>
                </c:pt>
                <c:pt idx="3282">
                  <c:v>21.357041576857299</c:v>
                </c:pt>
                <c:pt idx="3283">
                  <c:v>21.3635934038277</c:v>
                </c:pt>
                <c:pt idx="3284">
                  <c:v>21.370145230797998</c:v>
                </c:pt>
                <c:pt idx="3285">
                  <c:v>21.3766970577683</c:v>
                </c:pt>
                <c:pt idx="3286">
                  <c:v>21.383248884738698</c:v>
                </c:pt>
                <c:pt idx="3287">
                  <c:v>21.389800711709</c:v>
                </c:pt>
                <c:pt idx="3288">
                  <c:v>21.396352538679398</c:v>
                </c:pt>
                <c:pt idx="3289">
                  <c:v>21.4029043656497</c:v>
                </c:pt>
                <c:pt idx="3290">
                  <c:v>21.409456192620102</c:v>
                </c:pt>
                <c:pt idx="3291">
                  <c:v>21.4160080195904</c:v>
                </c:pt>
                <c:pt idx="3292">
                  <c:v>21.422559846560699</c:v>
                </c:pt>
                <c:pt idx="3293">
                  <c:v>21.4291116735311</c:v>
                </c:pt>
                <c:pt idx="3294">
                  <c:v>21.435663500501398</c:v>
                </c:pt>
                <c:pt idx="3295">
                  <c:v>21.4422153274718</c:v>
                </c:pt>
                <c:pt idx="3296">
                  <c:v>21.448767154442098</c:v>
                </c:pt>
                <c:pt idx="3297">
                  <c:v>21.4553189814125</c:v>
                </c:pt>
                <c:pt idx="3298">
                  <c:v>21.461870808382798</c:v>
                </c:pt>
                <c:pt idx="3299">
                  <c:v>21.4684226353531</c:v>
                </c:pt>
                <c:pt idx="3300">
                  <c:v>21.474974462323502</c:v>
                </c:pt>
                <c:pt idx="3301">
                  <c:v>21.4815262892938</c:v>
                </c:pt>
                <c:pt idx="3302">
                  <c:v>21.488078116264202</c:v>
                </c:pt>
                <c:pt idx="3303">
                  <c:v>21.4946299432345</c:v>
                </c:pt>
                <c:pt idx="3304">
                  <c:v>21.501181770204798</c:v>
                </c:pt>
                <c:pt idx="3305">
                  <c:v>21.5077335971752</c:v>
                </c:pt>
                <c:pt idx="3306">
                  <c:v>21.514285424145498</c:v>
                </c:pt>
                <c:pt idx="3307">
                  <c:v>21.5208372511159</c:v>
                </c:pt>
                <c:pt idx="3308">
                  <c:v>21.527389078086198</c:v>
                </c:pt>
                <c:pt idx="3309">
                  <c:v>21.5339409050566</c:v>
                </c:pt>
                <c:pt idx="3310">
                  <c:v>21.540492732026902</c:v>
                </c:pt>
                <c:pt idx="3311">
                  <c:v>21.5470445589972</c:v>
                </c:pt>
                <c:pt idx="3312">
                  <c:v>21.553596385967602</c:v>
                </c:pt>
                <c:pt idx="3313">
                  <c:v>21.5601482129379</c:v>
                </c:pt>
                <c:pt idx="3314">
                  <c:v>21.566700039908302</c:v>
                </c:pt>
                <c:pt idx="3315">
                  <c:v>21.5732518668786</c:v>
                </c:pt>
                <c:pt idx="3316">
                  <c:v>21.579803693849001</c:v>
                </c:pt>
                <c:pt idx="3317">
                  <c:v>21.5863555208193</c:v>
                </c:pt>
                <c:pt idx="3318">
                  <c:v>21.592907347789598</c:v>
                </c:pt>
                <c:pt idx="3319">
                  <c:v>21.59945917476</c:v>
                </c:pt>
                <c:pt idx="3320">
                  <c:v>21.606011001730302</c:v>
                </c:pt>
                <c:pt idx="3321">
                  <c:v>21.6125628287007</c:v>
                </c:pt>
                <c:pt idx="3322">
                  <c:v>21.619114655671002</c:v>
                </c:pt>
                <c:pt idx="3323">
                  <c:v>21.6256664826414</c:v>
                </c:pt>
                <c:pt idx="3324">
                  <c:v>21.632218309611702</c:v>
                </c:pt>
                <c:pt idx="3325">
                  <c:v>21.638770136582</c:v>
                </c:pt>
                <c:pt idx="3326">
                  <c:v>21.645321963552401</c:v>
                </c:pt>
                <c:pt idx="3327">
                  <c:v>21.6518737905227</c:v>
                </c:pt>
                <c:pt idx="3328">
                  <c:v>21.658425617493101</c:v>
                </c:pt>
                <c:pt idx="3329">
                  <c:v>21.6649774444634</c:v>
                </c:pt>
                <c:pt idx="3330">
                  <c:v>21.671529271433801</c:v>
                </c:pt>
                <c:pt idx="3331">
                  <c:v>21.6780810984041</c:v>
                </c:pt>
                <c:pt idx="3332">
                  <c:v>21.684632925374402</c:v>
                </c:pt>
                <c:pt idx="3333">
                  <c:v>21.6911847523448</c:v>
                </c:pt>
                <c:pt idx="3334">
                  <c:v>21.697736579315102</c:v>
                </c:pt>
                <c:pt idx="3335">
                  <c:v>21.704288406285499</c:v>
                </c:pt>
                <c:pt idx="3336">
                  <c:v>21.710840233255801</c:v>
                </c:pt>
                <c:pt idx="3337">
                  <c:v>21.7173920602261</c:v>
                </c:pt>
                <c:pt idx="3338">
                  <c:v>21.723943887196501</c:v>
                </c:pt>
                <c:pt idx="3339">
                  <c:v>21.7304957141668</c:v>
                </c:pt>
                <c:pt idx="3340">
                  <c:v>21.737047541137201</c:v>
                </c:pt>
                <c:pt idx="3341">
                  <c:v>21.7435993681075</c:v>
                </c:pt>
                <c:pt idx="3342">
                  <c:v>21.750151195077901</c:v>
                </c:pt>
                <c:pt idx="3343">
                  <c:v>21.7567030220482</c:v>
                </c:pt>
                <c:pt idx="3344">
                  <c:v>21.763254849018502</c:v>
                </c:pt>
                <c:pt idx="3345">
                  <c:v>21.7698066759889</c:v>
                </c:pt>
                <c:pt idx="3346">
                  <c:v>21.776358502959202</c:v>
                </c:pt>
                <c:pt idx="3347">
                  <c:v>21.782910329929599</c:v>
                </c:pt>
                <c:pt idx="3348">
                  <c:v>21.789462156899901</c:v>
                </c:pt>
                <c:pt idx="3349">
                  <c:v>21.796013983870299</c:v>
                </c:pt>
                <c:pt idx="3350">
                  <c:v>21.802565810840601</c:v>
                </c:pt>
                <c:pt idx="3351">
                  <c:v>21.8091176378109</c:v>
                </c:pt>
                <c:pt idx="3352">
                  <c:v>21.815669464781301</c:v>
                </c:pt>
                <c:pt idx="3353">
                  <c:v>21.8222212917516</c:v>
                </c:pt>
                <c:pt idx="3354">
                  <c:v>21.828773118722001</c:v>
                </c:pt>
                <c:pt idx="3355">
                  <c:v>21.8353249456923</c:v>
                </c:pt>
                <c:pt idx="3356">
                  <c:v>21.841876772662701</c:v>
                </c:pt>
                <c:pt idx="3357">
                  <c:v>21.848428599632999</c:v>
                </c:pt>
                <c:pt idx="3358">
                  <c:v>21.854980426603301</c:v>
                </c:pt>
                <c:pt idx="3359">
                  <c:v>21.861532253573699</c:v>
                </c:pt>
                <c:pt idx="3360">
                  <c:v>21.868084080544001</c:v>
                </c:pt>
                <c:pt idx="3361">
                  <c:v>21.874635907514399</c:v>
                </c:pt>
                <c:pt idx="3362">
                  <c:v>21.881187734484701</c:v>
                </c:pt>
                <c:pt idx="3363">
                  <c:v>21.887739561455</c:v>
                </c:pt>
                <c:pt idx="3364">
                  <c:v>21.894291388425401</c:v>
                </c:pt>
                <c:pt idx="3365">
                  <c:v>21.9008432153957</c:v>
                </c:pt>
                <c:pt idx="3366">
                  <c:v>21.907395042366101</c:v>
                </c:pt>
                <c:pt idx="3367">
                  <c:v>21.913946869336399</c:v>
                </c:pt>
                <c:pt idx="3368">
                  <c:v>21.920498696306801</c:v>
                </c:pt>
                <c:pt idx="3369">
                  <c:v>21.927050523277099</c:v>
                </c:pt>
                <c:pt idx="3370">
                  <c:v>21.933602350247401</c:v>
                </c:pt>
                <c:pt idx="3371">
                  <c:v>21.940154177217799</c:v>
                </c:pt>
                <c:pt idx="3372">
                  <c:v>21.946706004188101</c:v>
                </c:pt>
                <c:pt idx="3373">
                  <c:v>21.953257831158499</c:v>
                </c:pt>
                <c:pt idx="3374">
                  <c:v>21.959809658128801</c:v>
                </c:pt>
                <c:pt idx="3375">
                  <c:v>21.966361485099199</c:v>
                </c:pt>
                <c:pt idx="3376">
                  <c:v>21.972913312069501</c:v>
                </c:pt>
                <c:pt idx="3377">
                  <c:v>21.979465139039799</c:v>
                </c:pt>
                <c:pt idx="3378">
                  <c:v>21.986016966010201</c:v>
                </c:pt>
                <c:pt idx="3379">
                  <c:v>21.992568792980499</c:v>
                </c:pt>
                <c:pt idx="3380">
                  <c:v>21.999120619950901</c:v>
                </c:pt>
                <c:pt idx="3381">
                  <c:v>22.005672446921199</c:v>
                </c:pt>
                <c:pt idx="3382">
                  <c:v>22.012224273891601</c:v>
                </c:pt>
                <c:pt idx="3383">
                  <c:v>22.018776100861899</c:v>
                </c:pt>
                <c:pt idx="3384">
                  <c:v>22.025327927832201</c:v>
                </c:pt>
                <c:pt idx="3385">
                  <c:v>22.031879754802599</c:v>
                </c:pt>
                <c:pt idx="3386">
                  <c:v>22.038431581772901</c:v>
                </c:pt>
                <c:pt idx="3387">
                  <c:v>22.044983408743299</c:v>
                </c:pt>
                <c:pt idx="3388">
                  <c:v>22.051535235713601</c:v>
                </c:pt>
                <c:pt idx="3389">
                  <c:v>22.058087062683999</c:v>
                </c:pt>
                <c:pt idx="3390">
                  <c:v>22.064638889654301</c:v>
                </c:pt>
                <c:pt idx="3391">
                  <c:v>22.071190716624599</c:v>
                </c:pt>
                <c:pt idx="3392">
                  <c:v>22.077742543595001</c:v>
                </c:pt>
                <c:pt idx="3393">
                  <c:v>22.084294370565299</c:v>
                </c:pt>
                <c:pt idx="3394">
                  <c:v>22.090846197535701</c:v>
                </c:pt>
                <c:pt idx="3395">
                  <c:v>22.097398024505999</c:v>
                </c:pt>
                <c:pt idx="3396">
                  <c:v>22.103949851476401</c:v>
                </c:pt>
                <c:pt idx="3397">
                  <c:v>22.110501678446699</c:v>
                </c:pt>
                <c:pt idx="3398">
                  <c:v>22.117053505417001</c:v>
                </c:pt>
                <c:pt idx="3399">
                  <c:v>22.123605332387399</c:v>
                </c:pt>
                <c:pt idx="3400">
                  <c:v>22.130157159357701</c:v>
                </c:pt>
                <c:pt idx="3401">
                  <c:v>22.136708986328099</c:v>
                </c:pt>
                <c:pt idx="3402">
                  <c:v>22.143260813298401</c:v>
                </c:pt>
                <c:pt idx="3403">
                  <c:v>22.149812640268699</c:v>
                </c:pt>
                <c:pt idx="3404">
                  <c:v>22.156364467239101</c:v>
                </c:pt>
                <c:pt idx="3405">
                  <c:v>22.162916294209399</c:v>
                </c:pt>
                <c:pt idx="3406">
                  <c:v>22.169468121179801</c:v>
                </c:pt>
                <c:pt idx="3407">
                  <c:v>22.176019948150099</c:v>
                </c:pt>
                <c:pt idx="3408">
                  <c:v>22.1825717751205</c:v>
                </c:pt>
                <c:pt idx="3409">
                  <c:v>22.189123602090799</c:v>
                </c:pt>
                <c:pt idx="3410">
                  <c:v>22.195675429061101</c:v>
                </c:pt>
                <c:pt idx="3411">
                  <c:v>22.202227256031499</c:v>
                </c:pt>
                <c:pt idx="3412">
                  <c:v>22.208779083001801</c:v>
                </c:pt>
                <c:pt idx="3413">
                  <c:v>22.215330909972199</c:v>
                </c:pt>
                <c:pt idx="3414">
                  <c:v>22.221882736942501</c:v>
                </c:pt>
                <c:pt idx="3415">
                  <c:v>22.228434563912899</c:v>
                </c:pt>
                <c:pt idx="3416">
                  <c:v>22.234986390883201</c:v>
                </c:pt>
                <c:pt idx="3417">
                  <c:v>22.241538217853499</c:v>
                </c:pt>
                <c:pt idx="3418">
                  <c:v>22.248090044823901</c:v>
                </c:pt>
                <c:pt idx="3419">
                  <c:v>22.254641871794199</c:v>
                </c:pt>
                <c:pt idx="3420">
                  <c:v>22.2611936987646</c:v>
                </c:pt>
                <c:pt idx="3421">
                  <c:v>22.267745525734899</c:v>
                </c:pt>
                <c:pt idx="3422">
                  <c:v>22.2742973527053</c:v>
                </c:pt>
                <c:pt idx="3423">
                  <c:v>22.280849179675599</c:v>
                </c:pt>
                <c:pt idx="3424">
                  <c:v>22.287401006645901</c:v>
                </c:pt>
                <c:pt idx="3425">
                  <c:v>22.293952833616299</c:v>
                </c:pt>
                <c:pt idx="3426">
                  <c:v>22.300504660586601</c:v>
                </c:pt>
                <c:pt idx="3427">
                  <c:v>22.307056487556999</c:v>
                </c:pt>
                <c:pt idx="3428">
                  <c:v>22.313608314527301</c:v>
                </c:pt>
                <c:pt idx="3429">
                  <c:v>22.320160141497698</c:v>
                </c:pt>
                <c:pt idx="3430">
                  <c:v>22.326711968468</c:v>
                </c:pt>
                <c:pt idx="3431">
                  <c:v>22.333263795438299</c:v>
                </c:pt>
                <c:pt idx="3432">
                  <c:v>22.3398156224087</c:v>
                </c:pt>
                <c:pt idx="3433">
                  <c:v>22.346367449378999</c:v>
                </c:pt>
                <c:pt idx="3434">
                  <c:v>22.3529192763494</c:v>
                </c:pt>
                <c:pt idx="3435">
                  <c:v>22.359471103319699</c:v>
                </c:pt>
                <c:pt idx="3436">
                  <c:v>22.3660229302901</c:v>
                </c:pt>
                <c:pt idx="3437">
                  <c:v>22.372574757260399</c:v>
                </c:pt>
                <c:pt idx="3438">
                  <c:v>22.379126584230701</c:v>
                </c:pt>
                <c:pt idx="3439">
                  <c:v>22.385678411201098</c:v>
                </c:pt>
                <c:pt idx="3440">
                  <c:v>22.3922302381714</c:v>
                </c:pt>
                <c:pt idx="3441">
                  <c:v>22.398782065141798</c:v>
                </c:pt>
                <c:pt idx="3442">
                  <c:v>22.4053338921121</c:v>
                </c:pt>
                <c:pt idx="3443">
                  <c:v>22.411885719082399</c:v>
                </c:pt>
                <c:pt idx="3444">
                  <c:v>22.4184375460528</c:v>
                </c:pt>
                <c:pt idx="3445">
                  <c:v>22.424989373023099</c:v>
                </c:pt>
                <c:pt idx="3446">
                  <c:v>22.4315411999935</c:v>
                </c:pt>
                <c:pt idx="3447">
                  <c:v>22.438093026963799</c:v>
                </c:pt>
                <c:pt idx="3448">
                  <c:v>22.4446448539342</c:v>
                </c:pt>
                <c:pt idx="3449">
                  <c:v>22.451196680904498</c:v>
                </c:pt>
                <c:pt idx="3450">
                  <c:v>22.4577485078748</c:v>
                </c:pt>
                <c:pt idx="3451">
                  <c:v>22.464300334845198</c:v>
                </c:pt>
                <c:pt idx="3452">
                  <c:v>22.4708521618155</c:v>
                </c:pt>
                <c:pt idx="3453">
                  <c:v>22.477403988785898</c:v>
                </c:pt>
                <c:pt idx="3454">
                  <c:v>22.4839558157562</c:v>
                </c:pt>
                <c:pt idx="3455">
                  <c:v>22.490507642726602</c:v>
                </c:pt>
                <c:pt idx="3456">
                  <c:v>22.4970594696969</c:v>
                </c:pt>
                <c:pt idx="3457">
                  <c:v>22.503611296667199</c:v>
                </c:pt>
                <c:pt idx="3458">
                  <c:v>22.5101631236376</c:v>
                </c:pt>
                <c:pt idx="3459">
                  <c:v>22.516714950607899</c:v>
                </c:pt>
                <c:pt idx="3460">
                  <c:v>22.5232667775783</c:v>
                </c:pt>
                <c:pt idx="3461">
                  <c:v>22.529818604548598</c:v>
                </c:pt>
                <c:pt idx="3462">
                  <c:v>22.536370431519</c:v>
                </c:pt>
                <c:pt idx="3463">
                  <c:v>22.542922258489298</c:v>
                </c:pt>
                <c:pt idx="3464">
                  <c:v>22.5494740854596</c:v>
                </c:pt>
                <c:pt idx="3465">
                  <c:v>22.556025912430002</c:v>
                </c:pt>
                <c:pt idx="3466">
                  <c:v>22.5625777394003</c:v>
                </c:pt>
                <c:pt idx="3467">
                  <c:v>22.569129566370702</c:v>
                </c:pt>
                <c:pt idx="3468">
                  <c:v>22.575681393341</c:v>
                </c:pt>
                <c:pt idx="3469">
                  <c:v>22.582233220311402</c:v>
                </c:pt>
                <c:pt idx="3470">
                  <c:v>22.5887850472817</c:v>
                </c:pt>
                <c:pt idx="3471">
                  <c:v>22.595336874251998</c:v>
                </c:pt>
                <c:pt idx="3472">
                  <c:v>22.6018887012224</c:v>
                </c:pt>
                <c:pt idx="3473">
                  <c:v>22.608440528192698</c:v>
                </c:pt>
                <c:pt idx="3474">
                  <c:v>22.6149923551631</c:v>
                </c:pt>
                <c:pt idx="3475">
                  <c:v>22.621544182133398</c:v>
                </c:pt>
                <c:pt idx="3476">
                  <c:v>22.6280960091038</c:v>
                </c:pt>
                <c:pt idx="3477">
                  <c:v>22.634647836074102</c:v>
                </c:pt>
                <c:pt idx="3478">
                  <c:v>22.6411996630444</c:v>
                </c:pt>
                <c:pt idx="3479">
                  <c:v>22.647751490014802</c:v>
                </c:pt>
                <c:pt idx="3480">
                  <c:v>22.6543033169851</c:v>
                </c:pt>
                <c:pt idx="3481">
                  <c:v>22.660855143955501</c:v>
                </c:pt>
                <c:pt idx="3482">
                  <c:v>22.6674069709258</c:v>
                </c:pt>
                <c:pt idx="3483">
                  <c:v>22.673958797896098</c:v>
                </c:pt>
                <c:pt idx="3484">
                  <c:v>22.6805106248665</c:v>
                </c:pt>
                <c:pt idx="3485">
                  <c:v>22.687062451836798</c:v>
                </c:pt>
                <c:pt idx="3486">
                  <c:v>22.6936142788072</c:v>
                </c:pt>
                <c:pt idx="3487">
                  <c:v>22.700166105777502</c:v>
                </c:pt>
                <c:pt idx="3488">
                  <c:v>22.7067179327479</c:v>
                </c:pt>
                <c:pt idx="3489">
                  <c:v>22.713269759718202</c:v>
                </c:pt>
                <c:pt idx="3490">
                  <c:v>22.7198215866885</c:v>
                </c:pt>
                <c:pt idx="3491">
                  <c:v>22.726373413658902</c:v>
                </c:pt>
                <c:pt idx="3492">
                  <c:v>22.7329252406292</c:v>
                </c:pt>
                <c:pt idx="3493">
                  <c:v>22.739477067599601</c:v>
                </c:pt>
                <c:pt idx="3494">
                  <c:v>22.7460288945699</c:v>
                </c:pt>
                <c:pt idx="3495">
                  <c:v>22.752580721540301</c:v>
                </c:pt>
                <c:pt idx="3496">
                  <c:v>22.7591325485106</c:v>
                </c:pt>
                <c:pt idx="3497">
                  <c:v>22.765684375480902</c:v>
                </c:pt>
                <c:pt idx="3498">
                  <c:v>22.7722362024513</c:v>
                </c:pt>
                <c:pt idx="3499">
                  <c:v>22.778788029421602</c:v>
                </c:pt>
                <c:pt idx="3500">
                  <c:v>22.785339856392</c:v>
                </c:pt>
                <c:pt idx="3501">
                  <c:v>22.791891683362302</c:v>
                </c:pt>
                <c:pt idx="3502">
                  <c:v>22.798443510332699</c:v>
                </c:pt>
                <c:pt idx="3503">
                  <c:v>22.804995337303001</c:v>
                </c:pt>
                <c:pt idx="3504">
                  <c:v>22.8115471642733</c:v>
                </c:pt>
                <c:pt idx="3505">
                  <c:v>22.818098991243701</c:v>
                </c:pt>
                <c:pt idx="3506">
                  <c:v>22.824650818214</c:v>
                </c:pt>
                <c:pt idx="3507">
                  <c:v>22.831202645184401</c:v>
                </c:pt>
                <c:pt idx="3508">
                  <c:v>22.8377544721547</c:v>
                </c:pt>
                <c:pt idx="3509">
                  <c:v>22.844306299125101</c:v>
                </c:pt>
                <c:pt idx="3510">
                  <c:v>22.8508581260954</c:v>
                </c:pt>
                <c:pt idx="3511">
                  <c:v>22.857409953065702</c:v>
                </c:pt>
                <c:pt idx="3512">
                  <c:v>22.863961780036099</c:v>
                </c:pt>
                <c:pt idx="3513">
                  <c:v>22.870513607006401</c:v>
                </c:pt>
                <c:pt idx="3514">
                  <c:v>22.877065433976799</c:v>
                </c:pt>
                <c:pt idx="3515">
                  <c:v>22.883617260947101</c:v>
                </c:pt>
                <c:pt idx="3516">
                  <c:v>22.8901690879174</c:v>
                </c:pt>
                <c:pt idx="3517">
                  <c:v>22.896720914887801</c:v>
                </c:pt>
                <c:pt idx="3518">
                  <c:v>22.9032727418581</c:v>
                </c:pt>
                <c:pt idx="3519">
                  <c:v>22.909824568828501</c:v>
                </c:pt>
                <c:pt idx="3520">
                  <c:v>22.9163763957988</c:v>
                </c:pt>
                <c:pt idx="3521">
                  <c:v>22.922928222769201</c:v>
                </c:pt>
                <c:pt idx="3522">
                  <c:v>22.929480049739499</c:v>
                </c:pt>
                <c:pt idx="3523">
                  <c:v>22.936031876709801</c:v>
                </c:pt>
                <c:pt idx="3524">
                  <c:v>22.942583703680199</c:v>
                </c:pt>
                <c:pt idx="3525">
                  <c:v>22.949135530650501</c:v>
                </c:pt>
                <c:pt idx="3526">
                  <c:v>22.955687357620899</c:v>
                </c:pt>
                <c:pt idx="3527">
                  <c:v>22.962239184591201</c:v>
                </c:pt>
                <c:pt idx="3528">
                  <c:v>22.968791011561599</c:v>
                </c:pt>
                <c:pt idx="3529">
                  <c:v>22.975342838531901</c:v>
                </c:pt>
                <c:pt idx="3530">
                  <c:v>22.9818946655022</c:v>
                </c:pt>
                <c:pt idx="3531">
                  <c:v>22.988446492472601</c:v>
                </c:pt>
                <c:pt idx="3532">
                  <c:v>22.9949983194429</c:v>
                </c:pt>
                <c:pt idx="3533">
                  <c:v>23.001550146413301</c:v>
                </c:pt>
                <c:pt idx="3534">
                  <c:v>23.008101973383599</c:v>
                </c:pt>
                <c:pt idx="3535">
                  <c:v>23.014653800354001</c:v>
                </c:pt>
                <c:pt idx="3536">
                  <c:v>23.021205627324299</c:v>
                </c:pt>
                <c:pt idx="3537">
                  <c:v>23.027757454294601</c:v>
                </c:pt>
                <c:pt idx="3538">
                  <c:v>23.034309281264999</c:v>
                </c:pt>
                <c:pt idx="3539">
                  <c:v>23.040861108235301</c:v>
                </c:pt>
                <c:pt idx="3540">
                  <c:v>23.047412935205699</c:v>
                </c:pt>
                <c:pt idx="3541">
                  <c:v>23.053964762176001</c:v>
                </c:pt>
                <c:pt idx="3542">
                  <c:v>23.0605165891463</c:v>
                </c:pt>
                <c:pt idx="3543">
                  <c:v>23.067068416116701</c:v>
                </c:pt>
                <c:pt idx="3544">
                  <c:v>23.073620243086999</c:v>
                </c:pt>
                <c:pt idx="3545">
                  <c:v>23.080172070057401</c:v>
                </c:pt>
                <c:pt idx="3546">
                  <c:v>23.086723897027699</c:v>
                </c:pt>
                <c:pt idx="3547">
                  <c:v>23.093275723998101</c:v>
                </c:pt>
                <c:pt idx="3548">
                  <c:v>23.099827550968399</c:v>
                </c:pt>
                <c:pt idx="3549">
                  <c:v>23.106379377938701</c:v>
                </c:pt>
                <c:pt idx="3550">
                  <c:v>23.112931204909099</c:v>
                </c:pt>
                <c:pt idx="3551">
                  <c:v>23.119483031879401</c:v>
                </c:pt>
                <c:pt idx="3552">
                  <c:v>23.126034858849799</c:v>
                </c:pt>
                <c:pt idx="3553">
                  <c:v>23.132586685820101</c:v>
                </c:pt>
                <c:pt idx="3554">
                  <c:v>23.139138512790499</c:v>
                </c:pt>
                <c:pt idx="3555">
                  <c:v>23.145690339760801</c:v>
                </c:pt>
                <c:pt idx="3556">
                  <c:v>23.152242166731099</c:v>
                </c:pt>
                <c:pt idx="3557">
                  <c:v>23.158793993701501</c:v>
                </c:pt>
                <c:pt idx="3558">
                  <c:v>23.165345820671799</c:v>
                </c:pt>
                <c:pt idx="3559">
                  <c:v>23.171897647642201</c:v>
                </c:pt>
                <c:pt idx="3560">
                  <c:v>23.178449474612499</c:v>
                </c:pt>
                <c:pt idx="3561">
                  <c:v>23.185001301582901</c:v>
                </c:pt>
                <c:pt idx="3562">
                  <c:v>23.191553128553199</c:v>
                </c:pt>
                <c:pt idx="3563">
                  <c:v>23.198104955523501</c:v>
                </c:pt>
                <c:pt idx="3564">
                  <c:v>23.204656782493899</c:v>
                </c:pt>
                <c:pt idx="3565">
                  <c:v>23.211208609464201</c:v>
                </c:pt>
                <c:pt idx="3566">
                  <c:v>23.217760436434599</c:v>
                </c:pt>
                <c:pt idx="3567">
                  <c:v>23.224312263404901</c:v>
                </c:pt>
                <c:pt idx="3568">
                  <c:v>23.230864090375299</c:v>
                </c:pt>
                <c:pt idx="3569">
                  <c:v>23.237415917345601</c:v>
                </c:pt>
                <c:pt idx="3570">
                  <c:v>23.243967744315899</c:v>
                </c:pt>
                <c:pt idx="3571">
                  <c:v>23.250519571286301</c:v>
                </c:pt>
                <c:pt idx="3572">
                  <c:v>23.257071398256599</c:v>
                </c:pt>
                <c:pt idx="3573">
                  <c:v>23.263623225227001</c:v>
                </c:pt>
                <c:pt idx="3574">
                  <c:v>23.270175052197299</c:v>
                </c:pt>
                <c:pt idx="3575">
                  <c:v>23.2767268791677</c:v>
                </c:pt>
                <c:pt idx="3576">
                  <c:v>23.283278706137999</c:v>
                </c:pt>
                <c:pt idx="3577">
                  <c:v>23.289830533108301</c:v>
                </c:pt>
                <c:pt idx="3578">
                  <c:v>23.296382360078699</c:v>
                </c:pt>
                <c:pt idx="3579">
                  <c:v>23.302934187049001</c:v>
                </c:pt>
                <c:pt idx="3580">
                  <c:v>23.309486014019399</c:v>
                </c:pt>
                <c:pt idx="3581">
                  <c:v>23.316037840989701</c:v>
                </c:pt>
                <c:pt idx="3582">
                  <c:v>23.322589667959999</c:v>
                </c:pt>
                <c:pt idx="3583">
                  <c:v>23.329141494930401</c:v>
                </c:pt>
                <c:pt idx="3584">
                  <c:v>23.335693321900699</c:v>
                </c:pt>
                <c:pt idx="3585">
                  <c:v>23.3422451488711</c:v>
                </c:pt>
                <c:pt idx="3586">
                  <c:v>23.348796975841399</c:v>
                </c:pt>
                <c:pt idx="3587">
                  <c:v>23.3553488028118</c:v>
                </c:pt>
                <c:pt idx="3588">
                  <c:v>23.361900629782099</c:v>
                </c:pt>
                <c:pt idx="3589">
                  <c:v>23.368452456752401</c:v>
                </c:pt>
                <c:pt idx="3590">
                  <c:v>23.375004283722799</c:v>
                </c:pt>
                <c:pt idx="3591">
                  <c:v>23.381556110693101</c:v>
                </c:pt>
                <c:pt idx="3592">
                  <c:v>23.388107937663499</c:v>
                </c:pt>
                <c:pt idx="3593">
                  <c:v>23.394659764633801</c:v>
                </c:pt>
                <c:pt idx="3594">
                  <c:v>23.401211591604199</c:v>
                </c:pt>
                <c:pt idx="3595">
                  <c:v>23.4077634185745</c:v>
                </c:pt>
                <c:pt idx="3596">
                  <c:v>23.414315245544799</c:v>
                </c:pt>
                <c:pt idx="3597">
                  <c:v>23.4208670725152</c:v>
                </c:pt>
                <c:pt idx="3598">
                  <c:v>23.427418899485499</c:v>
                </c:pt>
                <c:pt idx="3599">
                  <c:v>23.4339707264559</c:v>
                </c:pt>
                <c:pt idx="3600">
                  <c:v>23.440522553426199</c:v>
                </c:pt>
                <c:pt idx="3601">
                  <c:v>23.4470743803966</c:v>
                </c:pt>
                <c:pt idx="3602">
                  <c:v>23.453626207366899</c:v>
                </c:pt>
                <c:pt idx="3603">
                  <c:v>23.460178034337201</c:v>
                </c:pt>
                <c:pt idx="3604">
                  <c:v>23.466729861307599</c:v>
                </c:pt>
                <c:pt idx="3605">
                  <c:v>23.473281688277901</c:v>
                </c:pt>
                <c:pt idx="3606">
                  <c:v>23.479833515248298</c:v>
                </c:pt>
                <c:pt idx="3607">
                  <c:v>23.4863853422186</c:v>
                </c:pt>
                <c:pt idx="3608">
                  <c:v>23.492937169188998</c:v>
                </c:pt>
                <c:pt idx="3609">
                  <c:v>23.4994889961593</c:v>
                </c:pt>
                <c:pt idx="3610">
                  <c:v>23.506040823129599</c:v>
                </c:pt>
                <c:pt idx="3611">
                  <c:v>23.5125926501</c:v>
                </c:pt>
                <c:pt idx="3612">
                  <c:v>23.519144477070299</c:v>
                </c:pt>
                <c:pt idx="3613">
                  <c:v>23.5256963040407</c:v>
                </c:pt>
                <c:pt idx="3614">
                  <c:v>23.532248131010999</c:v>
                </c:pt>
                <c:pt idx="3615">
                  <c:v>23.5387999579814</c:v>
                </c:pt>
                <c:pt idx="3616">
                  <c:v>23.545351784951698</c:v>
                </c:pt>
                <c:pt idx="3617">
                  <c:v>23.551903611922</c:v>
                </c:pt>
                <c:pt idx="3618">
                  <c:v>23.558455438892398</c:v>
                </c:pt>
                <c:pt idx="3619">
                  <c:v>23.5650072658627</c:v>
                </c:pt>
                <c:pt idx="3620">
                  <c:v>23.571559092833098</c:v>
                </c:pt>
                <c:pt idx="3621">
                  <c:v>23.5781109198034</c:v>
                </c:pt>
                <c:pt idx="3622">
                  <c:v>23.584662746773699</c:v>
                </c:pt>
                <c:pt idx="3623">
                  <c:v>23.5912145737441</c:v>
                </c:pt>
                <c:pt idx="3624">
                  <c:v>23.597766400714399</c:v>
                </c:pt>
                <c:pt idx="3625">
                  <c:v>23.6043182276848</c:v>
                </c:pt>
                <c:pt idx="3626">
                  <c:v>23.610870054655098</c:v>
                </c:pt>
                <c:pt idx="3627">
                  <c:v>23.6174218816255</c:v>
                </c:pt>
                <c:pt idx="3628">
                  <c:v>23.623973708595798</c:v>
                </c:pt>
                <c:pt idx="3629">
                  <c:v>23.6305255355661</c:v>
                </c:pt>
                <c:pt idx="3630">
                  <c:v>23.637077362536498</c:v>
                </c:pt>
                <c:pt idx="3631">
                  <c:v>23.6436291895068</c:v>
                </c:pt>
                <c:pt idx="3632">
                  <c:v>23.650181016477202</c:v>
                </c:pt>
                <c:pt idx="3633">
                  <c:v>23.6567328434475</c:v>
                </c:pt>
                <c:pt idx="3634">
                  <c:v>23.663284670417902</c:v>
                </c:pt>
                <c:pt idx="3635">
                  <c:v>23.6698364973882</c:v>
                </c:pt>
                <c:pt idx="3636">
                  <c:v>23.676388324358498</c:v>
                </c:pt>
                <c:pt idx="3637">
                  <c:v>23.6829401513289</c:v>
                </c:pt>
                <c:pt idx="3638">
                  <c:v>23.689491978299198</c:v>
                </c:pt>
                <c:pt idx="3639">
                  <c:v>23.6960438052696</c:v>
                </c:pt>
                <c:pt idx="3640">
                  <c:v>23.702595632239898</c:v>
                </c:pt>
                <c:pt idx="3641">
                  <c:v>23.7091474592103</c:v>
                </c:pt>
                <c:pt idx="3642">
                  <c:v>23.715699286180602</c:v>
                </c:pt>
                <c:pt idx="3643">
                  <c:v>23.7222511131509</c:v>
                </c:pt>
                <c:pt idx="3644">
                  <c:v>23.728802940121302</c:v>
                </c:pt>
                <c:pt idx="3645">
                  <c:v>23.7353547670916</c:v>
                </c:pt>
                <c:pt idx="3646">
                  <c:v>23.741906594062002</c:v>
                </c:pt>
                <c:pt idx="3647">
                  <c:v>23.7484584210323</c:v>
                </c:pt>
                <c:pt idx="3648">
                  <c:v>23.755010248002598</c:v>
                </c:pt>
                <c:pt idx="3649">
                  <c:v>23.761562074973</c:v>
                </c:pt>
                <c:pt idx="3650">
                  <c:v>23.768113901943298</c:v>
                </c:pt>
                <c:pt idx="3651">
                  <c:v>23.7746657289137</c:v>
                </c:pt>
                <c:pt idx="3652">
                  <c:v>23.781217555884002</c:v>
                </c:pt>
                <c:pt idx="3653">
                  <c:v>23.7877693828544</c:v>
                </c:pt>
                <c:pt idx="3654">
                  <c:v>23.794321209824702</c:v>
                </c:pt>
                <c:pt idx="3655">
                  <c:v>23.800873036795</c:v>
                </c:pt>
                <c:pt idx="3656">
                  <c:v>23.807424863765402</c:v>
                </c:pt>
                <c:pt idx="3657">
                  <c:v>23.8139766907357</c:v>
                </c:pt>
                <c:pt idx="3658">
                  <c:v>23.820528517706101</c:v>
                </c:pt>
                <c:pt idx="3659">
                  <c:v>23.8270803446764</c:v>
                </c:pt>
                <c:pt idx="3660">
                  <c:v>23.833632171646801</c:v>
                </c:pt>
                <c:pt idx="3661">
                  <c:v>23.8401839986171</c:v>
                </c:pt>
                <c:pt idx="3662">
                  <c:v>23.846735825587398</c:v>
                </c:pt>
                <c:pt idx="3663">
                  <c:v>23.8532876525578</c:v>
                </c:pt>
                <c:pt idx="3664">
                  <c:v>23.859839479528102</c:v>
                </c:pt>
                <c:pt idx="3665">
                  <c:v>23.8663913064985</c:v>
                </c:pt>
                <c:pt idx="3666">
                  <c:v>23.872943133468802</c:v>
                </c:pt>
                <c:pt idx="3667">
                  <c:v>23.8794949604392</c:v>
                </c:pt>
                <c:pt idx="3668">
                  <c:v>23.886046787409501</c:v>
                </c:pt>
                <c:pt idx="3669">
                  <c:v>23.8925986143798</c:v>
                </c:pt>
                <c:pt idx="3670">
                  <c:v>23.899150441350201</c:v>
                </c:pt>
                <c:pt idx="3671">
                  <c:v>23.9057022683205</c:v>
                </c:pt>
                <c:pt idx="3672">
                  <c:v>23.912254095290901</c:v>
                </c:pt>
                <c:pt idx="3673">
                  <c:v>23.9188059222612</c:v>
                </c:pt>
                <c:pt idx="3674">
                  <c:v>23.925357749231601</c:v>
                </c:pt>
                <c:pt idx="3675">
                  <c:v>23.9319095762019</c:v>
                </c:pt>
                <c:pt idx="3676">
                  <c:v>23.938461403172202</c:v>
                </c:pt>
                <c:pt idx="3677">
                  <c:v>23.9450132301426</c:v>
                </c:pt>
                <c:pt idx="3678">
                  <c:v>23.951565057112902</c:v>
                </c:pt>
                <c:pt idx="3679">
                  <c:v>23.958116884083299</c:v>
                </c:pt>
                <c:pt idx="3680">
                  <c:v>23.964668711053601</c:v>
                </c:pt>
                <c:pt idx="3681">
                  <c:v>23.971220538023999</c:v>
                </c:pt>
                <c:pt idx="3682">
                  <c:v>23.977772364994301</c:v>
                </c:pt>
                <c:pt idx="3683">
                  <c:v>23.9843241919646</c:v>
                </c:pt>
                <c:pt idx="3684">
                  <c:v>23.990876018935001</c:v>
                </c:pt>
                <c:pt idx="3685">
                  <c:v>23.9974278459053</c:v>
                </c:pt>
                <c:pt idx="3686">
                  <c:v>24.003979672875701</c:v>
                </c:pt>
                <c:pt idx="3687">
                  <c:v>24.010531499846</c:v>
                </c:pt>
                <c:pt idx="3688">
                  <c:v>24.017083326816302</c:v>
                </c:pt>
                <c:pt idx="3689">
                  <c:v>24.023635153786699</c:v>
                </c:pt>
                <c:pt idx="3690">
                  <c:v>24.030186980757001</c:v>
                </c:pt>
                <c:pt idx="3691">
                  <c:v>24.036738807727399</c:v>
                </c:pt>
                <c:pt idx="3692">
                  <c:v>24.043290634697701</c:v>
                </c:pt>
                <c:pt idx="3693">
                  <c:v>24.049842461668099</c:v>
                </c:pt>
                <c:pt idx="3694">
                  <c:v>24.056394288638401</c:v>
                </c:pt>
                <c:pt idx="3695">
                  <c:v>24.0629461156087</c:v>
                </c:pt>
                <c:pt idx="3696">
                  <c:v>24.069497942579101</c:v>
                </c:pt>
                <c:pt idx="3697">
                  <c:v>24.0760497695494</c:v>
                </c:pt>
                <c:pt idx="3698">
                  <c:v>24.082601596519801</c:v>
                </c:pt>
                <c:pt idx="3699">
                  <c:v>24.089153423490099</c:v>
                </c:pt>
                <c:pt idx="3700">
                  <c:v>24.095705250460501</c:v>
                </c:pt>
                <c:pt idx="3701">
                  <c:v>24.102257077430799</c:v>
                </c:pt>
                <c:pt idx="3702">
                  <c:v>24.108808904401101</c:v>
                </c:pt>
                <c:pt idx="3703">
                  <c:v>24.115360731371499</c:v>
                </c:pt>
                <c:pt idx="3704">
                  <c:v>24.121912558341801</c:v>
                </c:pt>
                <c:pt idx="3705">
                  <c:v>24.128464385312199</c:v>
                </c:pt>
                <c:pt idx="3706">
                  <c:v>24.135016212282501</c:v>
                </c:pt>
                <c:pt idx="3707">
                  <c:v>24.141568039252899</c:v>
                </c:pt>
                <c:pt idx="3708">
                  <c:v>24.148119866223201</c:v>
                </c:pt>
                <c:pt idx="3709">
                  <c:v>24.154671693193499</c:v>
                </c:pt>
                <c:pt idx="3710">
                  <c:v>24.161223520163901</c:v>
                </c:pt>
                <c:pt idx="3711">
                  <c:v>24.167775347134199</c:v>
                </c:pt>
                <c:pt idx="3712">
                  <c:v>24.174327174104601</c:v>
                </c:pt>
                <c:pt idx="3713">
                  <c:v>24.180879001074899</c:v>
                </c:pt>
                <c:pt idx="3714">
                  <c:v>24.187430828045301</c:v>
                </c:pt>
                <c:pt idx="3715">
                  <c:v>24.193982655015599</c:v>
                </c:pt>
                <c:pt idx="3716">
                  <c:v>24.200534481985901</c:v>
                </c:pt>
                <c:pt idx="3717">
                  <c:v>24.207086308956299</c:v>
                </c:pt>
                <c:pt idx="3718">
                  <c:v>24.213638135926601</c:v>
                </c:pt>
                <c:pt idx="3719">
                  <c:v>24.220189962896999</c:v>
                </c:pt>
                <c:pt idx="3720">
                  <c:v>24.226741789867301</c:v>
                </c:pt>
                <c:pt idx="3721">
                  <c:v>24.233293616837599</c:v>
                </c:pt>
                <c:pt idx="3722">
                  <c:v>24.239845443808001</c:v>
                </c:pt>
                <c:pt idx="3723">
                  <c:v>24.246397270778299</c:v>
                </c:pt>
                <c:pt idx="3724">
                  <c:v>24.252949097748701</c:v>
                </c:pt>
                <c:pt idx="3725">
                  <c:v>24.259500924718999</c:v>
                </c:pt>
                <c:pt idx="3726">
                  <c:v>24.266052751689401</c:v>
                </c:pt>
                <c:pt idx="3727">
                  <c:v>24.272604578659699</c:v>
                </c:pt>
                <c:pt idx="3728">
                  <c:v>24.279156405630001</c:v>
                </c:pt>
                <c:pt idx="3729">
                  <c:v>24.285708232600399</c:v>
                </c:pt>
                <c:pt idx="3730">
                  <c:v>24.292260059570701</c:v>
                </c:pt>
                <c:pt idx="3731">
                  <c:v>24.298811886541099</c:v>
                </c:pt>
                <c:pt idx="3732">
                  <c:v>24.305363713511401</c:v>
                </c:pt>
                <c:pt idx="3733">
                  <c:v>24.311915540481799</c:v>
                </c:pt>
                <c:pt idx="3734">
                  <c:v>24.318467367452101</c:v>
                </c:pt>
                <c:pt idx="3735">
                  <c:v>24.325019194422399</c:v>
                </c:pt>
                <c:pt idx="3736">
                  <c:v>24.331571021392801</c:v>
                </c:pt>
                <c:pt idx="3737">
                  <c:v>24.338122848363099</c:v>
                </c:pt>
                <c:pt idx="3738">
                  <c:v>24.344674675333501</c:v>
                </c:pt>
                <c:pt idx="3739">
                  <c:v>24.351226502303799</c:v>
                </c:pt>
                <c:pt idx="3740">
                  <c:v>24.357778329274201</c:v>
                </c:pt>
                <c:pt idx="3741">
                  <c:v>24.364330156244499</c:v>
                </c:pt>
                <c:pt idx="3742">
                  <c:v>24.370881983214801</c:v>
                </c:pt>
                <c:pt idx="3743">
                  <c:v>24.377433810185199</c:v>
                </c:pt>
                <c:pt idx="3744">
                  <c:v>24.383985637155501</c:v>
                </c:pt>
                <c:pt idx="3745">
                  <c:v>24.390537464125899</c:v>
                </c:pt>
                <c:pt idx="3746">
                  <c:v>24.397089291096201</c:v>
                </c:pt>
                <c:pt idx="3747">
                  <c:v>24.403641118066599</c:v>
                </c:pt>
                <c:pt idx="3748">
                  <c:v>24.410192945036901</c:v>
                </c:pt>
                <c:pt idx="3749">
                  <c:v>24.416744772007199</c:v>
                </c:pt>
                <c:pt idx="3750">
                  <c:v>24.423296598977601</c:v>
                </c:pt>
                <c:pt idx="3751">
                  <c:v>24.429848425947899</c:v>
                </c:pt>
                <c:pt idx="3752">
                  <c:v>24.4364002529183</c:v>
                </c:pt>
                <c:pt idx="3753">
                  <c:v>24.442952079888599</c:v>
                </c:pt>
                <c:pt idx="3754">
                  <c:v>24.449503906859</c:v>
                </c:pt>
                <c:pt idx="3755">
                  <c:v>24.456055733829299</c:v>
                </c:pt>
                <c:pt idx="3756">
                  <c:v>24.462607560799601</c:v>
                </c:pt>
                <c:pt idx="3757">
                  <c:v>24.469159387769999</c:v>
                </c:pt>
                <c:pt idx="3758">
                  <c:v>24.475711214740301</c:v>
                </c:pt>
                <c:pt idx="3759">
                  <c:v>24.482263041710699</c:v>
                </c:pt>
                <c:pt idx="3760">
                  <c:v>24.488814868681001</c:v>
                </c:pt>
                <c:pt idx="3761">
                  <c:v>24.495366695651299</c:v>
                </c:pt>
                <c:pt idx="3762">
                  <c:v>24.5019185226217</c:v>
                </c:pt>
                <c:pt idx="3763">
                  <c:v>24.508470349591999</c:v>
                </c:pt>
                <c:pt idx="3764">
                  <c:v>24.5150221765624</c:v>
                </c:pt>
                <c:pt idx="3765">
                  <c:v>24.521574003532699</c:v>
                </c:pt>
                <c:pt idx="3766">
                  <c:v>24.5281258305031</c:v>
                </c:pt>
                <c:pt idx="3767">
                  <c:v>24.534677657473399</c:v>
                </c:pt>
                <c:pt idx="3768">
                  <c:v>24.541229484443701</c:v>
                </c:pt>
                <c:pt idx="3769">
                  <c:v>24.547781311414099</c:v>
                </c:pt>
                <c:pt idx="3770">
                  <c:v>24.554333138384401</c:v>
                </c:pt>
                <c:pt idx="3771">
                  <c:v>24.560884965354798</c:v>
                </c:pt>
                <c:pt idx="3772">
                  <c:v>24.5674367923251</c:v>
                </c:pt>
                <c:pt idx="3773">
                  <c:v>24.573988619295498</c:v>
                </c:pt>
                <c:pt idx="3774">
                  <c:v>24.5805404462658</c:v>
                </c:pt>
                <c:pt idx="3775">
                  <c:v>24.587092273236099</c:v>
                </c:pt>
                <c:pt idx="3776">
                  <c:v>24.5936441002065</c:v>
                </c:pt>
                <c:pt idx="3777">
                  <c:v>24.600195927176799</c:v>
                </c:pt>
                <c:pt idx="3778">
                  <c:v>24.6067477541472</c:v>
                </c:pt>
                <c:pt idx="3779">
                  <c:v>24.613299581117499</c:v>
                </c:pt>
                <c:pt idx="3780">
                  <c:v>24.6198514080879</c:v>
                </c:pt>
                <c:pt idx="3781">
                  <c:v>24.626403235058199</c:v>
                </c:pt>
                <c:pt idx="3782">
                  <c:v>24.6329550620285</c:v>
                </c:pt>
                <c:pt idx="3783">
                  <c:v>24.639506888998898</c:v>
                </c:pt>
                <c:pt idx="3784">
                  <c:v>24.6460587159692</c:v>
                </c:pt>
                <c:pt idx="3785">
                  <c:v>24.652610542939598</c:v>
                </c:pt>
                <c:pt idx="3786">
                  <c:v>24.6591623699099</c:v>
                </c:pt>
                <c:pt idx="3787">
                  <c:v>24.665714196880302</c:v>
                </c:pt>
                <c:pt idx="3788">
                  <c:v>24.6722660238506</c:v>
                </c:pt>
                <c:pt idx="3789">
                  <c:v>24.678817850820899</c:v>
                </c:pt>
                <c:pt idx="3790">
                  <c:v>24.6853696777913</c:v>
                </c:pt>
                <c:pt idx="3791">
                  <c:v>24.691921504761599</c:v>
                </c:pt>
                <c:pt idx="3792">
                  <c:v>24.698473331732</c:v>
                </c:pt>
                <c:pt idx="3793">
                  <c:v>24.705025158702298</c:v>
                </c:pt>
                <c:pt idx="3794">
                  <c:v>24.7115769856726</c:v>
                </c:pt>
                <c:pt idx="3795">
                  <c:v>24.718128812642998</c:v>
                </c:pt>
                <c:pt idx="3796">
                  <c:v>24.7246806396133</c:v>
                </c:pt>
                <c:pt idx="3797">
                  <c:v>24.731232466583698</c:v>
                </c:pt>
                <c:pt idx="3798">
                  <c:v>24.737784293554</c:v>
                </c:pt>
                <c:pt idx="3799">
                  <c:v>24.744336120524402</c:v>
                </c:pt>
                <c:pt idx="3800">
                  <c:v>24.7508879474947</c:v>
                </c:pt>
                <c:pt idx="3801">
                  <c:v>24.757439774464999</c:v>
                </c:pt>
                <c:pt idx="3802">
                  <c:v>24.7639916014354</c:v>
                </c:pt>
                <c:pt idx="3803">
                  <c:v>24.770543428405698</c:v>
                </c:pt>
                <c:pt idx="3804">
                  <c:v>24.7770952553761</c:v>
                </c:pt>
                <c:pt idx="3805">
                  <c:v>24.783647082346398</c:v>
                </c:pt>
                <c:pt idx="3806">
                  <c:v>24.7901989093168</c:v>
                </c:pt>
                <c:pt idx="3807">
                  <c:v>24.796750736287098</c:v>
                </c:pt>
                <c:pt idx="3808">
                  <c:v>24.8033025632574</c:v>
                </c:pt>
                <c:pt idx="3809">
                  <c:v>24.809854390227802</c:v>
                </c:pt>
                <c:pt idx="3810">
                  <c:v>24.8164062171981</c:v>
                </c:pt>
                <c:pt idx="3811">
                  <c:v>24.822958044168502</c:v>
                </c:pt>
                <c:pt idx="3812">
                  <c:v>24.8295098711388</c:v>
                </c:pt>
                <c:pt idx="3813">
                  <c:v>24.836061698109202</c:v>
                </c:pt>
                <c:pt idx="3814">
                  <c:v>24.8426135250795</c:v>
                </c:pt>
                <c:pt idx="3815">
                  <c:v>24.849165352049798</c:v>
                </c:pt>
                <c:pt idx="3816">
                  <c:v>24.8557171790202</c:v>
                </c:pt>
                <c:pt idx="3817">
                  <c:v>24.862269005990498</c:v>
                </c:pt>
                <c:pt idx="3818">
                  <c:v>24.8688208329609</c:v>
                </c:pt>
                <c:pt idx="3819">
                  <c:v>24.875372659931202</c:v>
                </c:pt>
                <c:pt idx="3820">
                  <c:v>24.8819244869016</c:v>
                </c:pt>
                <c:pt idx="3821">
                  <c:v>24.888476313871902</c:v>
                </c:pt>
                <c:pt idx="3822">
                  <c:v>24.8950281408422</c:v>
                </c:pt>
                <c:pt idx="3823">
                  <c:v>24.901579967812602</c:v>
                </c:pt>
                <c:pt idx="3824">
                  <c:v>24.9081317947829</c:v>
                </c:pt>
                <c:pt idx="3825">
                  <c:v>24.914683621753301</c:v>
                </c:pt>
                <c:pt idx="3826">
                  <c:v>24.9212354487236</c:v>
                </c:pt>
                <c:pt idx="3827">
                  <c:v>24.927787275694001</c:v>
                </c:pt>
                <c:pt idx="3828">
                  <c:v>24.9343391026643</c:v>
                </c:pt>
                <c:pt idx="3829">
                  <c:v>24.940890929634602</c:v>
                </c:pt>
                <c:pt idx="3830">
                  <c:v>24.947442756605</c:v>
                </c:pt>
                <c:pt idx="3831">
                  <c:v>24.953994583575302</c:v>
                </c:pt>
                <c:pt idx="3832">
                  <c:v>24.9605464105457</c:v>
                </c:pt>
                <c:pt idx="3833">
                  <c:v>24.967098237516002</c:v>
                </c:pt>
                <c:pt idx="3834">
                  <c:v>24.9736500644863</c:v>
                </c:pt>
                <c:pt idx="3835">
                  <c:v>24.980201891456701</c:v>
                </c:pt>
                <c:pt idx="3836">
                  <c:v>24.986753718427</c:v>
                </c:pt>
                <c:pt idx="3837">
                  <c:v>24.993305545397401</c:v>
                </c:pt>
                <c:pt idx="3838">
                  <c:v>24.9998573723677</c:v>
                </c:pt>
                <c:pt idx="3839">
                  <c:v>25.006409199338101</c:v>
                </c:pt>
                <c:pt idx="3840">
                  <c:v>25.0129610263084</c:v>
                </c:pt>
                <c:pt idx="3841">
                  <c:v>25.019512853278702</c:v>
                </c:pt>
                <c:pt idx="3842">
                  <c:v>25.0260646802491</c:v>
                </c:pt>
                <c:pt idx="3843">
                  <c:v>25.032616507219402</c:v>
                </c:pt>
                <c:pt idx="3844">
                  <c:v>25.039168334189799</c:v>
                </c:pt>
                <c:pt idx="3845">
                  <c:v>25.045720161160101</c:v>
                </c:pt>
                <c:pt idx="3846">
                  <c:v>25.052271988130499</c:v>
                </c:pt>
                <c:pt idx="3847">
                  <c:v>25.058823815100801</c:v>
                </c:pt>
                <c:pt idx="3848">
                  <c:v>25.0653756420711</c:v>
                </c:pt>
                <c:pt idx="3849">
                  <c:v>25.071927469041501</c:v>
                </c:pt>
                <c:pt idx="3850">
                  <c:v>25.0784792960118</c:v>
                </c:pt>
                <c:pt idx="3851">
                  <c:v>25.085031122982201</c:v>
                </c:pt>
                <c:pt idx="3852">
                  <c:v>25.0915829499525</c:v>
                </c:pt>
                <c:pt idx="3853">
                  <c:v>25.098134776922901</c:v>
                </c:pt>
                <c:pt idx="3854">
                  <c:v>25.1046866038932</c:v>
                </c:pt>
                <c:pt idx="3855">
                  <c:v>25.111238430863501</c:v>
                </c:pt>
                <c:pt idx="3856">
                  <c:v>25.117790257833899</c:v>
                </c:pt>
                <c:pt idx="3857">
                  <c:v>25.124342084804201</c:v>
                </c:pt>
                <c:pt idx="3858">
                  <c:v>25.130893911774599</c:v>
                </c:pt>
                <c:pt idx="3859">
                  <c:v>25.137445738744901</c:v>
                </c:pt>
                <c:pt idx="3860">
                  <c:v>25.143997565715299</c:v>
                </c:pt>
                <c:pt idx="3861">
                  <c:v>25.150549392685601</c:v>
                </c:pt>
                <c:pt idx="3862">
                  <c:v>25.1571012196559</c:v>
                </c:pt>
                <c:pt idx="3863">
                  <c:v>25.163653046626301</c:v>
                </c:pt>
                <c:pt idx="3864">
                  <c:v>25.1702048735966</c:v>
                </c:pt>
                <c:pt idx="3865">
                  <c:v>25.176756700567001</c:v>
                </c:pt>
                <c:pt idx="3866">
                  <c:v>25.183308527537299</c:v>
                </c:pt>
                <c:pt idx="3867">
                  <c:v>25.189860354507601</c:v>
                </c:pt>
                <c:pt idx="3868">
                  <c:v>25.196412181477999</c:v>
                </c:pt>
                <c:pt idx="3869">
                  <c:v>25.202964008448301</c:v>
                </c:pt>
                <c:pt idx="3870">
                  <c:v>25.209515835418699</c:v>
                </c:pt>
                <c:pt idx="3871">
                  <c:v>25.216067662389001</c:v>
                </c:pt>
                <c:pt idx="3872">
                  <c:v>25.222619489359399</c:v>
                </c:pt>
                <c:pt idx="3873">
                  <c:v>25.229171316329701</c:v>
                </c:pt>
                <c:pt idx="3874">
                  <c:v>25.2357231433</c:v>
                </c:pt>
                <c:pt idx="3875">
                  <c:v>25.242274970270401</c:v>
                </c:pt>
                <c:pt idx="3876">
                  <c:v>25.248826797240699</c:v>
                </c:pt>
                <c:pt idx="3877">
                  <c:v>25.255378624211101</c:v>
                </c:pt>
                <c:pt idx="3878">
                  <c:v>25.261930451181399</c:v>
                </c:pt>
                <c:pt idx="3879">
                  <c:v>25.268482278151801</c:v>
                </c:pt>
                <c:pt idx="3880">
                  <c:v>25.275034105122099</c:v>
                </c:pt>
                <c:pt idx="3881">
                  <c:v>25.281585932092401</c:v>
                </c:pt>
                <c:pt idx="3882">
                  <c:v>25.288137759062799</c:v>
                </c:pt>
                <c:pt idx="3883">
                  <c:v>25.294689586033101</c:v>
                </c:pt>
                <c:pt idx="3884">
                  <c:v>25.301241413003499</c:v>
                </c:pt>
                <c:pt idx="3885">
                  <c:v>25.307793239973801</c:v>
                </c:pt>
                <c:pt idx="3886">
                  <c:v>25.314345066944199</c:v>
                </c:pt>
                <c:pt idx="3887">
                  <c:v>25.320896893914501</c:v>
                </c:pt>
                <c:pt idx="3888">
                  <c:v>25.327448720884799</c:v>
                </c:pt>
                <c:pt idx="3889">
                  <c:v>25.334000547855201</c:v>
                </c:pt>
                <c:pt idx="3890">
                  <c:v>25.340552374825499</c:v>
                </c:pt>
                <c:pt idx="3891">
                  <c:v>25.347104201795901</c:v>
                </c:pt>
                <c:pt idx="3892">
                  <c:v>25.353656028766199</c:v>
                </c:pt>
                <c:pt idx="3893">
                  <c:v>25.360207855736601</c:v>
                </c:pt>
                <c:pt idx="3894">
                  <c:v>25.366759682706899</c:v>
                </c:pt>
                <c:pt idx="3895">
                  <c:v>25.373311509677201</c:v>
                </c:pt>
                <c:pt idx="3896">
                  <c:v>25.379863336647599</c:v>
                </c:pt>
                <c:pt idx="3897">
                  <c:v>25.386415163617901</c:v>
                </c:pt>
                <c:pt idx="3898">
                  <c:v>25.392966990588299</c:v>
                </c:pt>
                <c:pt idx="3899">
                  <c:v>25.399518817558601</c:v>
                </c:pt>
                <c:pt idx="3900">
                  <c:v>25.406070644528999</c:v>
                </c:pt>
                <c:pt idx="3901">
                  <c:v>25.412622471499301</c:v>
                </c:pt>
                <c:pt idx="3902">
                  <c:v>25.419174298469599</c:v>
                </c:pt>
                <c:pt idx="3903">
                  <c:v>25.425726125440001</c:v>
                </c:pt>
                <c:pt idx="3904">
                  <c:v>25.432277952410299</c:v>
                </c:pt>
                <c:pt idx="3905">
                  <c:v>25.438829779380701</c:v>
                </c:pt>
                <c:pt idx="3906">
                  <c:v>25.445381606350999</c:v>
                </c:pt>
                <c:pt idx="3907">
                  <c:v>25.451933433321301</c:v>
                </c:pt>
                <c:pt idx="3908">
                  <c:v>25.458485260291699</c:v>
                </c:pt>
                <c:pt idx="3909">
                  <c:v>25.465037087262001</c:v>
                </c:pt>
                <c:pt idx="3910">
                  <c:v>25.471588914232399</c:v>
                </c:pt>
                <c:pt idx="3911">
                  <c:v>25.478140741202701</c:v>
                </c:pt>
                <c:pt idx="3912">
                  <c:v>25.484692568173099</c:v>
                </c:pt>
                <c:pt idx="3913">
                  <c:v>25.491244395143401</c:v>
                </c:pt>
                <c:pt idx="3914">
                  <c:v>25.497796222113699</c:v>
                </c:pt>
                <c:pt idx="3915">
                  <c:v>25.504348049084101</c:v>
                </c:pt>
                <c:pt idx="3916">
                  <c:v>25.510899876054399</c:v>
                </c:pt>
                <c:pt idx="3917">
                  <c:v>25.5174517030248</c:v>
                </c:pt>
                <c:pt idx="3918">
                  <c:v>25.524003529995099</c:v>
                </c:pt>
                <c:pt idx="3919">
                  <c:v>25.5305553569655</c:v>
                </c:pt>
                <c:pt idx="3920">
                  <c:v>25.537107183935799</c:v>
                </c:pt>
                <c:pt idx="3921">
                  <c:v>25.543659010906101</c:v>
                </c:pt>
                <c:pt idx="3922">
                  <c:v>25.550210837876499</c:v>
                </c:pt>
                <c:pt idx="3923">
                  <c:v>25.556762664846801</c:v>
                </c:pt>
                <c:pt idx="3924">
                  <c:v>25.563314491817199</c:v>
                </c:pt>
                <c:pt idx="3925">
                  <c:v>25.569866318787501</c:v>
                </c:pt>
                <c:pt idx="3926">
                  <c:v>25.576418145757899</c:v>
                </c:pt>
                <c:pt idx="3927">
                  <c:v>25.582969972728201</c:v>
                </c:pt>
                <c:pt idx="3928">
                  <c:v>25.589521799698499</c:v>
                </c:pt>
                <c:pt idx="3929">
                  <c:v>25.5960736266689</c:v>
                </c:pt>
                <c:pt idx="3930">
                  <c:v>25.602625453639199</c:v>
                </c:pt>
                <c:pt idx="3931">
                  <c:v>25.6091772806096</c:v>
                </c:pt>
                <c:pt idx="3932">
                  <c:v>25.615729107579899</c:v>
                </c:pt>
                <c:pt idx="3933">
                  <c:v>25.622280934550201</c:v>
                </c:pt>
                <c:pt idx="3934">
                  <c:v>25.628832761520599</c:v>
                </c:pt>
                <c:pt idx="3935">
                  <c:v>25.635384588490901</c:v>
                </c:pt>
                <c:pt idx="3936">
                  <c:v>25.641936415461299</c:v>
                </c:pt>
                <c:pt idx="3937">
                  <c:v>25.648488242431601</c:v>
                </c:pt>
                <c:pt idx="3938">
                  <c:v>25.655040069401998</c:v>
                </c:pt>
                <c:pt idx="3939">
                  <c:v>25.6615918963723</c:v>
                </c:pt>
                <c:pt idx="3940">
                  <c:v>25.668143723342599</c:v>
                </c:pt>
                <c:pt idx="3941">
                  <c:v>25.674695550313</c:v>
                </c:pt>
                <c:pt idx="3942">
                  <c:v>25.681247377283299</c:v>
                </c:pt>
                <c:pt idx="3943">
                  <c:v>25.6877992042537</c:v>
                </c:pt>
                <c:pt idx="3944">
                  <c:v>25.694351031223999</c:v>
                </c:pt>
                <c:pt idx="3945">
                  <c:v>25.7009028581944</c:v>
                </c:pt>
                <c:pt idx="3946">
                  <c:v>25.707454685164699</c:v>
                </c:pt>
                <c:pt idx="3947">
                  <c:v>25.714006512135001</c:v>
                </c:pt>
                <c:pt idx="3948">
                  <c:v>25.720558339105398</c:v>
                </c:pt>
                <c:pt idx="3949">
                  <c:v>25.7271101660757</c:v>
                </c:pt>
                <c:pt idx="3950">
                  <c:v>25.733661993046098</c:v>
                </c:pt>
                <c:pt idx="3951">
                  <c:v>25.7402138200164</c:v>
                </c:pt>
                <c:pt idx="3952">
                  <c:v>25.746765646986798</c:v>
                </c:pt>
                <c:pt idx="3953">
                  <c:v>25.7533174739571</c:v>
                </c:pt>
                <c:pt idx="3954">
                  <c:v>25.759869300927399</c:v>
                </c:pt>
                <c:pt idx="3955">
                  <c:v>25.7664211278978</c:v>
                </c:pt>
                <c:pt idx="3956">
                  <c:v>25.772972954868099</c:v>
                </c:pt>
                <c:pt idx="3957">
                  <c:v>25.7795247818385</c:v>
                </c:pt>
                <c:pt idx="3958">
                  <c:v>25.786076608808798</c:v>
                </c:pt>
                <c:pt idx="3959">
                  <c:v>25.7926284357792</c:v>
                </c:pt>
                <c:pt idx="3960">
                  <c:v>25.799180262749498</c:v>
                </c:pt>
                <c:pt idx="3961">
                  <c:v>25.8057320897198</c:v>
                </c:pt>
                <c:pt idx="3962">
                  <c:v>25.812283916690198</c:v>
                </c:pt>
                <c:pt idx="3963">
                  <c:v>25.8188357436605</c:v>
                </c:pt>
                <c:pt idx="3964">
                  <c:v>25.825387570630902</c:v>
                </c:pt>
                <c:pt idx="3965">
                  <c:v>25.8319393976012</c:v>
                </c:pt>
                <c:pt idx="3966">
                  <c:v>25.838491224571602</c:v>
                </c:pt>
                <c:pt idx="3967">
                  <c:v>25.8450430515419</c:v>
                </c:pt>
                <c:pt idx="3968">
                  <c:v>25.851594878512199</c:v>
                </c:pt>
                <c:pt idx="3969">
                  <c:v>25.8581467054826</c:v>
                </c:pt>
                <c:pt idx="3970">
                  <c:v>25.864698532452898</c:v>
                </c:pt>
                <c:pt idx="3971">
                  <c:v>25.8712503594233</c:v>
                </c:pt>
                <c:pt idx="3972">
                  <c:v>25.877802186393598</c:v>
                </c:pt>
                <c:pt idx="3973">
                  <c:v>25.8843540133639</c:v>
                </c:pt>
                <c:pt idx="3974">
                  <c:v>25.890905840334302</c:v>
                </c:pt>
                <c:pt idx="3975">
                  <c:v>25.8974576673046</c:v>
                </c:pt>
                <c:pt idx="3976">
                  <c:v>25.904009494275002</c:v>
                </c:pt>
                <c:pt idx="3977">
                  <c:v>25.9105613212453</c:v>
                </c:pt>
                <c:pt idx="3978">
                  <c:v>25.917113148215702</c:v>
                </c:pt>
                <c:pt idx="3979">
                  <c:v>25.923664975186</c:v>
                </c:pt>
                <c:pt idx="3980">
                  <c:v>25.930216802156298</c:v>
                </c:pt>
                <c:pt idx="3981">
                  <c:v>25.9367686291267</c:v>
                </c:pt>
                <c:pt idx="3982">
                  <c:v>25.943320456096998</c:v>
                </c:pt>
                <c:pt idx="3983">
                  <c:v>25.9498722830674</c:v>
                </c:pt>
                <c:pt idx="3984">
                  <c:v>25.956424110037698</c:v>
                </c:pt>
                <c:pt idx="3985">
                  <c:v>25.9629759370081</c:v>
                </c:pt>
                <c:pt idx="3986">
                  <c:v>25.969527763978402</c:v>
                </c:pt>
                <c:pt idx="3987">
                  <c:v>25.9760795909487</c:v>
                </c:pt>
                <c:pt idx="3988">
                  <c:v>25.982631417919102</c:v>
                </c:pt>
                <c:pt idx="3989">
                  <c:v>25.9891832448894</c:v>
                </c:pt>
                <c:pt idx="3990">
                  <c:v>25.995735071859801</c:v>
                </c:pt>
                <c:pt idx="3991">
                  <c:v>26.0022868988301</c:v>
                </c:pt>
                <c:pt idx="3992">
                  <c:v>26.008838725800501</c:v>
                </c:pt>
                <c:pt idx="3993">
                  <c:v>26.0153905527708</c:v>
                </c:pt>
                <c:pt idx="3994">
                  <c:v>26.021942379741098</c:v>
                </c:pt>
                <c:pt idx="3995">
                  <c:v>26.0284942067115</c:v>
                </c:pt>
                <c:pt idx="3996">
                  <c:v>26.035046033681802</c:v>
                </c:pt>
                <c:pt idx="3997">
                  <c:v>26.0415978606522</c:v>
                </c:pt>
                <c:pt idx="3998">
                  <c:v>26.048149687622502</c:v>
                </c:pt>
                <c:pt idx="3999">
                  <c:v>26.0547015145929</c:v>
                </c:pt>
                <c:pt idx="4000">
                  <c:v>26.061253341563202</c:v>
                </c:pt>
                <c:pt idx="4001">
                  <c:v>26.0678051685335</c:v>
                </c:pt>
                <c:pt idx="4002">
                  <c:v>26.074356995503901</c:v>
                </c:pt>
                <c:pt idx="4003">
                  <c:v>26.0809088224742</c:v>
                </c:pt>
                <c:pt idx="4004">
                  <c:v>26.087460649444601</c:v>
                </c:pt>
                <c:pt idx="4005">
                  <c:v>26.0940124764149</c:v>
                </c:pt>
                <c:pt idx="4006">
                  <c:v>26.100564303385301</c:v>
                </c:pt>
                <c:pt idx="4007">
                  <c:v>26.1071161303556</c:v>
                </c:pt>
                <c:pt idx="4008">
                  <c:v>26.113667957325902</c:v>
                </c:pt>
                <c:pt idx="4009">
                  <c:v>26.1202197842963</c:v>
                </c:pt>
                <c:pt idx="4010">
                  <c:v>26.126771611266602</c:v>
                </c:pt>
                <c:pt idx="4011">
                  <c:v>26.133323438236999</c:v>
                </c:pt>
                <c:pt idx="4012">
                  <c:v>26.139875265207301</c:v>
                </c:pt>
                <c:pt idx="4013">
                  <c:v>26.1464270921776</c:v>
                </c:pt>
                <c:pt idx="4014">
                  <c:v>26.152978919148001</c:v>
                </c:pt>
                <c:pt idx="4015">
                  <c:v>26.1595307461183</c:v>
                </c:pt>
                <c:pt idx="4016">
                  <c:v>26.166082573088701</c:v>
                </c:pt>
                <c:pt idx="4017">
                  <c:v>26.172634400059</c:v>
                </c:pt>
                <c:pt idx="4018">
                  <c:v>26.179186227029401</c:v>
                </c:pt>
                <c:pt idx="4019">
                  <c:v>26.1857380539997</c:v>
                </c:pt>
                <c:pt idx="4020">
                  <c:v>26.192289880970002</c:v>
                </c:pt>
                <c:pt idx="4021">
                  <c:v>26.198841707940399</c:v>
                </c:pt>
                <c:pt idx="4022">
                  <c:v>26.205393534910701</c:v>
                </c:pt>
                <c:pt idx="4023">
                  <c:v>26.211945361881099</c:v>
                </c:pt>
                <c:pt idx="4024">
                  <c:v>26.218497188851401</c:v>
                </c:pt>
                <c:pt idx="4025">
                  <c:v>26.225049015821799</c:v>
                </c:pt>
                <c:pt idx="4026">
                  <c:v>26.231600842792101</c:v>
                </c:pt>
                <c:pt idx="4027">
                  <c:v>26.2381526697624</c:v>
                </c:pt>
                <c:pt idx="4028">
                  <c:v>26.244704496732801</c:v>
                </c:pt>
                <c:pt idx="4029">
                  <c:v>26.2512563237031</c:v>
                </c:pt>
                <c:pt idx="4030">
                  <c:v>26.257808150673501</c:v>
                </c:pt>
                <c:pt idx="4031">
                  <c:v>26.264359977643799</c:v>
                </c:pt>
                <c:pt idx="4032">
                  <c:v>26.270911804614201</c:v>
                </c:pt>
                <c:pt idx="4033">
                  <c:v>26.277463631584499</c:v>
                </c:pt>
                <c:pt idx="4034">
                  <c:v>26.284015458554801</c:v>
                </c:pt>
                <c:pt idx="4035">
                  <c:v>26.290567285525199</c:v>
                </c:pt>
                <c:pt idx="4036">
                  <c:v>26.297119112495501</c:v>
                </c:pt>
                <c:pt idx="4037">
                  <c:v>26.303670939465899</c:v>
                </c:pt>
                <c:pt idx="4038">
                  <c:v>26.310222766436201</c:v>
                </c:pt>
                <c:pt idx="4039">
                  <c:v>26.316774593406599</c:v>
                </c:pt>
                <c:pt idx="4040">
                  <c:v>26.323326420376901</c:v>
                </c:pt>
                <c:pt idx="4041">
                  <c:v>26.3298782473472</c:v>
                </c:pt>
                <c:pt idx="4042">
                  <c:v>26.336430074317601</c:v>
                </c:pt>
                <c:pt idx="4043">
                  <c:v>26.342981901287899</c:v>
                </c:pt>
                <c:pt idx="4044">
                  <c:v>26.349533728258301</c:v>
                </c:pt>
                <c:pt idx="4045">
                  <c:v>26.356085555228599</c:v>
                </c:pt>
                <c:pt idx="4046">
                  <c:v>26.362637382199001</c:v>
                </c:pt>
                <c:pt idx="4047">
                  <c:v>26.369189209169299</c:v>
                </c:pt>
                <c:pt idx="4048">
                  <c:v>26.375741036139601</c:v>
                </c:pt>
                <c:pt idx="4049">
                  <c:v>26.382292863109999</c:v>
                </c:pt>
                <c:pt idx="4050">
                  <c:v>26.388844690080301</c:v>
                </c:pt>
                <c:pt idx="4051">
                  <c:v>26.395396517050699</c:v>
                </c:pt>
                <c:pt idx="4052">
                  <c:v>26.401948344021001</c:v>
                </c:pt>
                <c:pt idx="4053">
                  <c:v>26.408500170991299</c:v>
                </c:pt>
                <c:pt idx="4054">
                  <c:v>26.415051997961701</c:v>
                </c:pt>
                <c:pt idx="4055">
                  <c:v>26.421603824931999</c:v>
                </c:pt>
                <c:pt idx="4056">
                  <c:v>26.428155651902401</c:v>
                </c:pt>
                <c:pt idx="4057">
                  <c:v>26.434707478872699</c:v>
                </c:pt>
                <c:pt idx="4058">
                  <c:v>26.441259305843101</c:v>
                </c:pt>
                <c:pt idx="4059">
                  <c:v>26.447811132813399</c:v>
                </c:pt>
                <c:pt idx="4060">
                  <c:v>26.454362959783701</c:v>
                </c:pt>
                <c:pt idx="4061">
                  <c:v>26.460914786754099</c:v>
                </c:pt>
                <c:pt idx="4062">
                  <c:v>26.467466613724401</c:v>
                </c:pt>
                <c:pt idx="4063">
                  <c:v>26.474018440694799</c:v>
                </c:pt>
                <c:pt idx="4064">
                  <c:v>26.480570267665101</c:v>
                </c:pt>
                <c:pt idx="4065">
                  <c:v>26.487122094635499</c:v>
                </c:pt>
                <c:pt idx="4066">
                  <c:v>26.493673921605801</c:v>
                </c:pt>
                <c:pt idx="4067">
                  <c:v>26.500225748576099</c:v>
                </c:pt>
                <c:pt idx="4068">
                  <c:v>26.506777575546501</c:v>
                </c:pt>
                <c:pt idx="4069">
                  <c:v>26.513329402516799</c:v>
                </c:pt>
                <c:pt idx="4070">
                  <c:v>26.519881229487201</c:v>
                </c:pt>
                <c:pt idx="4071">
                  <c:v>26.526433056457499</c:v>
                </c:pt>
                <c:pt idx="4072">
                  <c:v>26.532984883427801</c:v>
                </c:pt>
                <c:pt idx="4073">
                  <c:v>26.539536710398199</c:v>
                </c:pt>
                <c:pt idx="4074">
                  <c:v>26.546088537368501</c:v>
                </c:pt>
                <c:pt idx="4075">
                  <c:v>26.552640364338899</c:v>
                </c:pt>
                <c:pt idx="4076">
                  <c:v>26.559192191309201</c:v>
                </c:pt>
                <c:pt idx="4077">
                  <c:v>26.565744018279599</c:v>
                </c:pt>
                <c:pt idx="4078">
                  <c:v>26.572295845249901</c:v>
                </c:pt>
                <c:pt idx="4079">
                  <c:v>26.578847672220199</c:v>
                </c:pt>
                <c:pt idx="4080">
                  <c:v>26.585399499190601</c:v>
                </c:pt>
                <c:pt idx="4081">
                  <c:v>26.591951326160899</c:v>
                </c:pt>
                <c:pt idx="4082">
                  <c:v>26.598503153131301</c:v>
                </c:pt>
                <c:pt idx="4083">
                  <c:v>26.605054980101599</c:v>
                </c:pt>
                <c:pt idx="4084">
                  <c:v>26.611606807072</c:v>
                </c:pt>
                <c:pt idx="4085">
                  <c:v>26.618158634042299</c:v>
                </c:pt>
                <c:pt idx="4086">
                  <c:v>26.624710461012601</c:v>
                </c:pt>
                <c:pt idx="4087">
                  <c:v>26.631262287982999</c:v>
                </c:pt>
                <c:pt idx="4088">
                  <c:v>26.637814114953301</c:v>
                </c:pt>
                <c:pt idx="4089">
                  <c:v>26.644365941923699</c:v>
                </c:pt>
                <c:pt idx="4090">
                  <c:v>26.650917768894001</c:v>
                </c:pt>
                <c:pt idx="4091">
                  <c:v>26.657469595864399</c:v>
                </c:pt>
                <c:pt idx="4092">
                  <c:v>26.664021422834701</c:v>
                </c:pt>
                <c:pt idx="4093">
                  <c:v>26.670573249804999</c:v>
                </c:pt>
                <c:pt idx="4094">
                  <c:v>26.6771250767754</c:v>
                </c:pt>
                <c:pt idx="4095">
                  <c:v>26.683676903745699</c:v>
                </c:pt>
                <c:pt idx="4096">
                  <c:v>26.6902287307161</c:v>
                </c:pt>
                <c:pt idx="4097">
                  <c:v>26.696780557686399</c:v>
                </c:pt>
                <c:pt idx="4098">
                  <c:v>26.7033323846568</c:v>
                </c:pt>
                <c:pt idx="4099">
                  <c:v>26.709884211627099</c:v>
                </c:pt>
                <c:pt idx="4100">
                  <c:v>26.716436038597401</c:v>
                </c:pt>
                <c:pt idx="4101">
                  <c:v>26.722987865567799</c:v>
                </c:pt>
                <c:pt idx="4102">
                  <c:v>26.729539692538101</c:v>
                </c:pt>
                <c:pt idx="4103">
                  <c:v>26.736091519508498</c:v>
                </c:pt>
                <c:pt idx="4104">
                  <c:v>26.7426433464788</c:v>
                </c:pt>
                <c:pt idx="4105">
                  <c:v>26.749195173449198</c:v>
                </c:pt>
                <c:pt idx="4106">
                  <c:v>26.7557470004195</c:v>
                </c:pt>
                <c:pt idx="4107">
                  <c:v>26.762298827389799</c:v>
                </c:pt>
                <c:pt idx="4108">
                  <c:v>26.7688506543602</c:v>
                </c:pt>
                <c:pt idx="4109">
                  <c:v>26.775402481330499</c:v>
                </c:pt>
                <c:pt idx="4110">
                  <c:v>26.7819543083009</c:v>
                </c:pt>
                <c:pt idx="4111">
                  <c:v>26.788506135271199</c:v>
                </c:pt>
                <c:pt idx="4112">
                  <c:v>26.795057962241501</c:v>
                </c:pt>
                <c:pt idx="4113">
                  <c:v>26.801609789211899</c:v>
                </c:pt>
                <c:pt idx="4114">
                  <c:v>26.808161616182201</c:v>
                </c:pt>
                <c:pt idx="4115">
                  <c:v>26.814713443152598</c:v>
                </c:pt>
                <c:pt idx="4116">
                  <c:v>26.8212652701229</c:v>
                </c:pt>
                <c:pt idx="4117">
                  <c:v>26.827817097093298</c:v>
                </c:pt>
                <c:pt idx="4118">
                  <c:v>26.8343689240636</c:v>
                </c:pt>
                <c:pt idx="4119">
                  <c:v>26.840920751033899</c:v>
                </c:pt>
                <c:pt idx="4120">
                  <c:v>26.8474725780043</c:v>
                </c:pt>
                <c:pt idx="4121">
                  <c:v>26.854024404974599</c:v>
                </c:pt>
                <c:pt idx="4122">
                  <c:v>26.860576231945</c:v>
                </c:pt>
                <c:pt idx="4123">
                  <c:v>26.867128058915299</c:v>
                </c:pt>
                <c:pt idx="4124">
                  <c:v>26.8736798858857</c:v>
                </c:pt>
                <c:pt idx="4125">
                  <c:v>26.880231712855998</c:v>
                </c:pt>
                <c:pt idx="4126">
                  <c:v>26.8867835398263</c:v>
                </c:pt>
                <c:pt idx="4127">
                  <c:v>26.893335366796698</c:v>
                </c:pt>
                <c:pt idx="4128">
                  <c:v>26.899887193767</c:v>
                </c:pt>
                <c:pt idx="4129">
                  <c:v>26.906439020737398</c:v>
                </c:pt>
                <c:pt idx="4130">
                  <c:v>26.9129908477077</c:v>
                </c:pt>
                <c:pt idx="4131">
                  <c:v>26.919542674678102</c:v>
                </c:pt>
                <c:pt idx="4132">
                  <c:v>26.9260945016484</c:v>
                </c:pt>
                <c:pt idx="4133">
                  <c:v>26.932646328618699</c:v>
                </c:pt>
                <c:pt idx="4134">
                  <c:v>26.9391981555891</c:v>
                </c:pt>
                <c:pt idx="4135">
                  <c:v>26.945749982559398</c:v>
                </c:pt>
                <c:pt idx="4136">
                  <c:v>26.9523018095298</c:v>
                </c:pt>
                <c:pt idx="4137">
                  <c:v>26.958853636500098</c:v>
                </c:pt>
                <c:pt idx="4138">
                  <c:v>26.9654054634705</c:v>
                </c:pt>
                <c:pt idx="4139">
                  <c:v>26.971957290440798</c:v>
                </c:pt>
                <c:pt idx="4140">
                  <c:v>26.9785091174111</c:v>
                </c:pt>
                <c:pt idx="4141">
                  <c:v>26.985060944381502</c:v>
                </c:pt>
                <c:pt idx="4142">
                  <c:v>26.9916127713518</c:v>
                </c:pt>
                <c:pt idx="4143">
                  <c:v>26.998164598322202</c:v>
                </c:pt>
                <c:pt idx="4144">
                  <c:v>27.0047164252925</c:v>
                </c:pt>
                <c:pt idx="4145">
                  <c:v>27.011268252262902</c:v>
                </c:pt>
                <c:pt idx="4146">
                  <c:v>27.0178200792332</c:v>
                </c:pt>
                <c:pt idx="4147">
                  <c:v>27.024371906203498</c:v>
                </c:pt>
                <c:pt idx="4148">
                  <c:v>27.0309237331739</c:v>
                </c:pt>
                <c:pt idx="4149">
                  <c:v>27.037475560144198</c:v>
                </c:pt>
                <c:pt idx="4150">
                  <c:v>27.0440273871146</c:v>
                </c:pt>
                <c:pt idx="4151">
                  <c:v>27.050579214084902</c:v>
                </c:pt>
                <c:pt idx="4152">
                  <c:v>27.0571310410553</c:v>
                </c:pt>
                <c:pt idx="4153">
                  <c:v>27.063682868025602</c:v>
                </c:pt>
                <c:pt idx="4154">
                  <c:v>27.0702346949959</c:v>
                </c:pt>
                <c:pt idx="4155">
                  <c:v>27.076786521966302</c:v>
                </c:pt>
                <c:pt idx="4156">
                  <c:v>27.0833383489366</c:v>
                </c:pt>
                <c:pt idx="4157">
                  <c:v>27.089890175907001</c:v>
                </c:pt>
                <c:pt idx="4158">
                  <c:v>27.0964420028773</c:v>
                </c:pt>
                <c:pt idx="4159">
                  <c:v>27.102993829847598</c:v>
                </c:pt>
                <c:pt idx="4160">
                  <c:v>27.109545656818</c:v>
                </c:pt>
                <c:pt idx="4161">
                  <c:v>27.116097483788302</c:v>
                </c:pt>
                <c:pt idx="4162">
                  <c:v>27.1226493107587</c:v>
                </c:pt>
                <c:pt idx="4163">
                  <c:v>27.129201137729002</c:v>
                </c:pt>
                <c:pt idx="4164">
                  <c:v>27.1357529646994</c:v>
                </c:pt>
                <c:pt idx="4165">
                  <c:v>27.142304791669702</c:v>
                </c:pt>
                <c:pt idx="4166">
                  <c:v>27.14885661864</c:v>
                </c:pt>
                <c:pt idx="4167">
                  <c:v>27.155408445610401</c:v>
                </c:pt>
                <c:pt idx="4168">
                  <c:v>27.1619602725807</c:v>
                </c:pt>
                <c:pt idx="4169">
                  <c:v>27.168512099551101</c:v>
                </c:pt>
                <c:pt idx="4170">
                  <c:v>27.1750639265214</c:v>
                </c:pt>
                <c:pt idx="4171">
                  <c:v>27.181615753491801</c:v>
                </c:pt>
                <c:pt idx="4172">
                  <c:v>27.1881675804621</c:v>
                </c:pt>
                <c:pt idx="4173">
                  <c:v>27.194719407432402</c:v>
                </c:pt>
                <c:pt idx="4174">
                  <c:v>27.2012712344028</c:v>
                </c:pt>
                <c:pt idx="4175">
                  <c:v>27.207823061373102</c:v>
                </c:pt>
                <c:pt idx="4176">
                  <c:v>27.214374888343499</c:v>
                </c:pt>
                <c:pt idx="4177">
                  <c:v>27.220926715313801</c:v>
                </c:pt>
                <c:pt idx="4178">
                  <c:v>27.227478542284199</c:v>
                </c:pt>
                <c:pt idx="4179">
                  <c:v>27.234030369254501</c:v>
                </c:pt>
                <c:pt idx="4180">
                  <c:v>27.2405821962248</c:v>
                </c:pt>
                <c:pt idx="4181">
                  <c:v>27.247134023195201</c:v>
                </c:pt>
                <c:pt idx="4182">
                  <c:v>27.2536858501655</c:v>
                </c:pt>
                <c:pt idx="4183">
                  <c:v>27.260237677135901</c:v>
                </c:pt>
                <c:pt idx="4184">
                  <c:v>27.2667895041062</c:v>
                </c:pt>
                <c:pt idx="4185">
                  <c:v>27.273341331076502</c:v>
                </c:pt>
                <c:pt idx="4186">
                  <c:v>27.2798931580469</c:v>
                </c:pt>
                <c:pt idx="4187">
                  <c:v>27.286444985017202</c:v>
                </c:pt>
                <c:pt idx="4188">
                  <c:v>27.292996811987599</c:v>
                </c:pt>
                <c:pt idx="4189">
                  <c:v>27.299548638957901</c:v>
                </c:pt>
                <c:pt idx="4190">
                  <c:v>27.306100465928299</c:v>
                </c:pt>
                <c:pt idx="4191">
                  <c:v>27.312652292898601</c:v>
                </c:pt>
                <c:pt idx="4192">
                  <c:v>27.3192041198689</c:v>
                </c:pt>
                <c:pt idx="4193">
                  <c:v>27.325755946839301</c:v>
                </c:pt>
                <c:pt idx="4194">
                  <c:v>27.3323077738096</c:v>
                </c:pt>
                <c:pt idx="4195">
                  <c:v>27.338859600780001</c:v>
                </c:pt>
                <c:pt idx="4196">
                  <c:v>27.3454114277503</c:v>
                </c:pt>
                <c:pt idx="4197">
                  <c:v>27.351963254720701</c:v>
                </c:pt>
                <c:pt idx="4198">
                  <c:v>27.358515081690999</c:v>
                </c:pt>
                <c:pt idx="4199">
                  <c:v>27.365066908661301</c:v>
                </c:pt>
                <c:pt idx="4200">
                  <c:v>27.371618735631699</c:v>
                </c:pt>
                <c:pt idx="4201">
                  <c:v>27.378170562602001</c:v>
                </c:pt>
                <c:pt idx="4202">
                  <c:v>27.384722389572399</c:v>
                </c:pt>
                <c:pt idx="4203">
                  <c:v>27.391274216542701</c:v>
                </c:pt>
                <c:pt idx="4204">
                  <c:v>27.397826043513099</c:v>
                </c:pt>
                <c:pt idx="4205">
                  <c:v>27.404377870483401</c:v>
                </c:pt>
                <c:pt idx="4206">
                  <c:v>27.4109296974537</c:v>
                </c:pt>
                <c:pt idx="4207">
                  <c:v>27.417481524424101</c:v>
                </c:pt>
                <c:pt idx="4208">
                  <c:v>27.424033351394399</c:v>
                </c:pt>
                <c:pt idx="4209">
                  <c:v>27.430585178364801</c:v>
                </c:pt>
                <c:pt idx="4210">
                  <c:v>27.437137005335099</c:v>
                </c:pt>
                <c:pt idx="4211">
                  <c:v>27.443688832305501</c:v>
                </c:pt>
                <c:pt idx="4212">
                  <c:v>27.450240659275799</c:v>
                </c:pt>
                <c:pt idx="4213">
                  <c:v>27.456792486246101</c:v>
                </c:pt>
                <c:pt idx="4214">
                  <c:v>27.463344313216499</c:v>
                </c:pt>
                <c:pt idx="4215">
                  <c:v>27.469896140186801</c:v>
                </c:pt>
                <c:pt idx="4216">
                  <c:v>27.476447967157199</c:v>
                </c:pt>
                <c:pt idx="4217">
                  <c:v>27.482999794127501</c:v>
                </c:pt>
                <c:pt idx="4218">
                  <c:v>27.489551621097799</c:v>
                </c:pt>
                <c:pt idx="4219">
                  <c:v>27.496103448068201</c:v>
                </c:pt>
                <c:pt idx="4220">
                  <c:v>27.502655275038499</c:v>
                </c:pt>
                <c:pt idx="4221">
                  <c:v>27.509207102008901</c:v>
                </c:pt>
                <c:pt idx="4222">
                  <c:v>27.515758928979199</c:v>
                </c:pt>
                <c:pt idx="4223">
                  <c:v>27.522310755949601</c:v>
                </c:pt>
                <c:pt idx="4224">
                  <c:v>27.528862582919899</c:v>
                </c:pt>
                <c:pt idx="4225">
                  <c:v>27.535414409890201</c:v>
                </c:pt>
                <c:pt idx="4226">
                  <c:v>27.541966236860599</c:v>
                </c:pt>
                <c:pt idx="4227">
                  <c:v>27.548518063830901</c:v>
                </c:pt>
                <c:pt idx="4228">
                  <c:v>27.555069890801299</c:v>
                </c:pt>
                <c:pt idx="4229">
                  <c:v>27.561621717771601</c:v>
                </c:pt>
                <c:pt idx="4230">
                  <c:v>27.568173544741999</c:v>
                </c:pt>
                <c:pt idx="4231">
                  <c:v>27.574725371712301</c:v>
                </c:pt>
                <c:pt idx="4232">
                  <c:v>27.581277198682599</c:v>
                </c:pt>
                <c:pt idx="4233">
                  <c:v>27.587829025653001</c:v>
                </c:pt>
                <c:pt idx="4234">
                  <c:v>27.594380852623299</c:v>
                </c:pt>
                <c:pt idx="4235">
                  <c:v>27.600932679593701</c:v>
                </c:pt>
                <c:pt idx="4236">
                  <c:v>27.607484506563999</c:v>
                </c:pt>
                <c:pt idx="4237">
                  <c:v>27.614036333534401</c:v>
                </c:pt>
                <c:pt idx="4238">
                  <c:v>27.620588160504699</c:v>
                </c:pt>
                <c:pt idx="4239">
                  <c:v>27.627139987475001</c:v>
                </c:pt>
                <c:pt idx="4240">
                  <c:v>27.633691814445399</c:v>
                </c:pt>
                <c:pt idx="4241">
                  <c:v>27.640243641415701</c:v>
                </c:pt>
                <c:pt idx="4242">
                  <c:v>27.646795468386099</c:v>
                </c:pt>
                <c:pt idx="4243">
                  <c:v>27.653347295356401</c:v>
                </c:pt>
                <c:pt idx="4244">
                  <c:v>27.659899122326799</c:v>
                </c:pt>
                <c:pt idx="4245">
                  <c:v>27.666450949297101</c:v>
                </c:pt>
                <c:pt idx="4246">
                  <c:v>27.673002776267399</c:v>
                </c:pt>
                <c:pt idx="4247">
                  <c:v>27.679554603237801</c:v>
                </c:pt>
                <c:pt idx="4248">
                  <c:v>27.686106430208099</c:v>
                </c:pt>
                <c:pt idx="4249">
                  <c:v>27.6926582571785</c:v>
                </c:pt>
                <c:pt idx="4250">
                  <c:v>27.699210084148799</c:v>
                </c:pt>
                <c:pt idx="4251">
                  <c:v>27.7057619111192</c:v>
                </c:pt>
                <c:pt idx="4252">
                  <c:v>27.712313738089499</c:v>
                </c:pt>
                <c:pt idx="4253">
                  <c:v>27.718865565059801</c:v>
                </c:pt>
                <c:pt idx="4254">
                  <c:v>27.725417392030199</c:v>
                </c:pt>
                <c:pt idx="4255">
                  <c:v>27.731969219000501</c:v>
                </c:pt>
                <c:pt idx="4256">
                  <c:v>27.738521045970899</c:v>
                </c:pt>
                <c:pt idx="4257">
                  <c:v>27.745072872941201</c:v>
                </c:pt>
                <c:pt idx="4258">
                  <c:v>27.751624699911499</c:v>
                </c:pt>
                <c:pt idx="4259">
                  <c:v>27.758176526881901</c:v>
                </c:pt>
                <c:pt idx="4260">
                  <c:v>27.764728353852199</c:v>
                </c:pt>
                <c:pt idx="4261">
                  <c:v>27.7712801808226</c:v>
                </c:pt>
                <c:pt idx="4262">
                  <c:v>27.777832007792899</c:v>
                </c:pt>
                <c:pt idx="4263">
                  <c:v>27.7843838347633</c:v>
                </c:pt>
                <c:pt idx="4264">
                  <c:v>27.790935661733599</c:v>
                </c:pt>
                <c:pt idx="4265">
                  <c:v>27.797487488703901</c:v>
                </c:pt>
                <c:pt idx="4266">
                  <c:v>27.804039315674299</c:v>
                </c:pt>
                <c:pt idx="4267">
                  <c:v>27.810591142644601</c:v>
                </c:pt>
                <c:pt idx="4268">
                  <c:v>27.817142969614999</c:v>
                </c:pt>
                <c:pt idx="4269">
                  <c:v>27.823694796585301</c:v>
                </c:pt>
                <c:pt idx="4270">
                  <c:v>27.830246623555698</c:v>
                </c:pt>
                <c:pt idx="4271">
                  <c:v>27.836798450526</c:v>
                </c:pt>
                <c:pt idx="4272">
                  <c:v>27.843350277496299</c:v>
                </c:pt>
                <c:pt idx="4273">
                  <c:v>27.8499021044667</c:v>
                </c:pt>
                <c:pt idx="4274">
                  <c:v>27.856453931436999</c:v>
                </c:pt>
                <c:pt idx="4275">
                  <c:v>27.8630057584074</c:v>
                </c:pt>
                <c:pt idx="4276">
                  <c:v>27.869557585377699</c:v>
                </c:pt>
                <c:pt idx="4277">
                  <c:v>27.8761094123481</c:v>
                </c:pt>
                <c:pt idx="4278">
                  <c:v>27.882661239318399</c:v>
                </c:pt>
                <c:pt idx="4279">
                  <c:v>27.889213066288701</c:v>
                </c:pt>
                <c:pt idx="4280">
                  <c:v>27.895764893259098</c:v>
                </c:pt>
                <c:pt idx="4281">
                  <c:v>27.9023167202294</c:v>
                </c:pt>
                <c:pt idx="4282">
                  <c:v>27.908868547199798</c:v>
                </c:pt>
                <c:pt idx="4283">
                  <c:v>27.9154203741701</c:v>
                </c:pt>
                <c:pt idx="4284">
                  <c:v>27.921972201140399</c:v>
                </c:pt>
                <c:pt idx="4285">
                  <c:v>27.9285240281108</c:v>
                </c:pt>
                <c:pt idx="4286">
                  <c:v>27.935075855081099</c:v>
                </c:pt>
                <c:pt idx="4287">
                  <c:v>27.9416276820515</c:v>
                </c:pt>
                <c:pt idx="4288">
                  <c:v>27.948179509021799</c:v>
                </c:pt>
                <c:pt idx="4289">
                  <c:v>27.9547313359922</c:v>
                </c:pt>
                <c:pt idx="4290">
                  <c:v>27.961283162962498</c:v>
                </c:pt>
                <c:pt idx="4291">
                  <c:v>27.9678349899328</c:v>
                </c:pt>
                <c:pt idx="4292">
                  <c:v>27.974386816903198</c:v>
                </c:pt>
                <c:pt idx="4293">
                  <c:v>27.9809386438735</c:v>
                </c:pt>
                <c:pt idx="4294">
                  <c:v>27.987490470843898</c:v>
                </c:pt>
                <c:pt idx="4295">
                  <c:v>27.9940422978142</c:v>
                </c:pt>
                <c:pt idx="4296">
                  <c:v>28.000594124784602</c:v>
                </c:pt>
                <c:pt idx="4297">
                  <c:v>28.0071459517549</c:v>
                </c:pt>
                <c:pt idx="4298">
                  <c:v>28.013697778725199</c:v>
                </c:pt>
                <c:pt idx="4299">
                  <c:v>28.0202496056956</c:v>
                </c:pt>
                <c:pt idx="4300">
                  <c:v>28.026801432665899</c:v>
                </c:pt>
                <c:pt idx="4301">
                  <c:v>28.0333532596363</c:v>
                </c:pt>
                <c:pt idx="4302">
                  <c:v>28.039905086606598</c:v>
                </c:pt>
                <c:pt idx="4303">
                  <c:v>28.046456913577</c:v>
                </c:pt>
                <c:pt idx="4304">
                  <c:v>28.053008740547298</c:v>
                </c:pt>
                <c:pt idx="4305">
                  <c:v>28.0595605675176</c:v>
                </c:pt>
                <c:pt idx="4306">
                  <c:v>28.066112394488002</c:v>
                </c:pt>
                <c:pt idx="4307">
                  <c:v>28.0726642214583</c:v>
                </c:pt>
                <c:pt idx="4308">
                  <c:v>28.079216048428702</c:v>
                </c:pt>
                <c:pt idx="4309">
                  <c:v>28.085767875399</c:v>
                </c:pt>
                <c:pt idx="4310">
                  <c:v>28.092319702369402</c:v>
                </c:pt>
                <c:pt idx="4311">
                  <c:v>28.0988715293397</c:v>
                </c:pt>
                <c:pt idx="4312">
                  <c:v>28.105423356309998</c:v>
                </c:pt>
                <c:pt idx="4313">
                  <c:v>28.1119751832804</c:v>
                </c:pt>
                <c:pt idx="4314">
                  <c:v>28.118527010250698</c:v>
                </c:pt>
                <c:pt idx="4315">
                  <c:v>28.1250788372211</c:v>
                </c:pt>
                <c:pt idx="4316">
                  <c:v>28.131630664191398</c:v>
                </c:pt>
                <c:pt idx="4317">
                  <c:v>28.1381824911618</c:v>
                </c:pt>
                <c:pt idx="4318">
                  <c:v>28.144734318132102</c:v>
                </c:pt>
                <c:pt idx="4319">
                  <c:v>28.1512861451024</c:v>
                </c:pt>
                <c:pt idx="4320">
                  <c:v>28.157837972072802</c:v>
                </c:pt>
                <c:pt idx="4321">
                  <c:v>28.1643897990431</c:v>
                </c:pt>
                <c:pt idx="4322">
                  <c:v>28.170941626013501</c:v>
                </c:pt>
                <c:pt idx="4323">
                  <c:v>28.1774934529838</c:v>
                </c:pt>
                <c:pt idx="4324">
                  <c:v>28.184045279954098</c:v>
                </c:pt>
                <c:pt idx="4325">
                  <c:v>28.1905971069245</c:v>
                </c:pt>
                <c:pt idx="4326">
                  <c:v>28.197148933894798</c:v>
                </c:pt>
                <c:pt idx="4327">
                  <c:v>28.2037007608652</c:v>
                </c:pt>
                <c:pt idx="4328">
                  <c:v>28.210252587835502</c:v>
                </c:pt>
                <c:pt idx="4329">
                  <c:v>28.2168044148059</c:v>
                </c:pt>
                <c:pt idx="4330">
                  <c:v>28.223356241776202</c:v>
                </c:pt>
                <c:pt idx="4331">
                  <c:v>28.2299080687465</c:v>
                </c:pt>
                <c:pt idx="4332">
                  <c:v>28.236459895716902</c:v>
                </c:pt>
                <c:pt idx="4333">
                  <c:v>28.2430117226872</c:v>
                </c:pt>
                <c:pt idx="4334">
                  <c:v>28.249563549657601</c:v>
                </c:pt>
                <c:pt idx="4335">
                  <c:v>28.2561153766279</c:v>
                </c:pt>
                <c:pt idx="4336">
                  <c:v>28.262667203598301</c:v>
                </c:pt>
                <c:pt idx="4337">
                  <c:v>28.2692190305686</c:v>
                </c:pt>
                <c:pt idx="4338">
                  <c:v>28.275770857538902</c:v>
                </c:pt>
                <c:pt idx="4339">
                  <c:v>28.2823226845093</c:v>
                </c:pt>
                <c:pt idx="4340">
                  <c:v>28.288874511479602</c:v>
                </c:pt>
                <c:pt idx="4341">
                  <c:v>28.29542633845</c:v>
                </c:pt>
                <c:pt idx="4342">
                  <c:v>28.301978165420302</c:v>
                </c:pt>
                <c:pt idx="4343">
                  <c:v>28.308529992390699</c:v>
                </c:pt>
                <c:pt idx="4344">
                  <c:v>28.315081819361001</c:v>
                </c:pt>
                <c:pt idx="4345">
                  <c:v>28.3216336463313</c:v>
                </c:pt>
                <c:pt idx="4346">
                  <c:v>28.328185473301701</c:v>
                </c:pt>
                <c:pt idx="4347">
                  <c:v>28.334737300272</c:v>
                </c:pt>
                <c:pt idx="4348">
                  <c:v>28.341289127242401</c:v>
                </c:pt>
                <c:pt idx="4349">
                  <c:v>28.3478409542127</c:v>
                </c:pt>
                <c:pt idx="4350">
                  <c:v>28.354392781183101</c:v>
                </c:pt>
                <c:pt idx="4351">
                  <c:v>28.3609446081534</c:v>
                </c:pt>
                <c:pt idx="4352">
                  <c:v>28.367496435123702</c:v>
                </c:pt>
                <c:pt idx="4353">
                  <c:v>28.374048262094099</c:v>
                </c:pt>
                <c:pt idx="4354">
                  <c:v>28.380600089064401</c:v>
                </c:pt>
                <c:pt idx="4355">
                  <c:v>28.387151916034799</c:v>
                </c:pt>
                <c:pt idx="4356">
                  <c:v>28.393703743005101</c:v>
                </c:pt>
                <c:pt idx="4357">
                  <c:v>28.400255569975499</c:v>
                </c:pt>
                <c:pt idx="4358">
                  <c:v>28.406807396945801</c:v>
                </c:pt>
                <c:pt idx="4359">
                  <c:v>28.4133592239161</c:v>
                </c:pt>
                <c:pt idx="4360">
                  <c:v>28.419911050886501</c:v>
                </c:pt>
                <c:pt idx="4361">
                  <c:v>28.4264628778568</c:v>
                </c:pt>
                <c:pt idx="4362">
                  <c:v>28.433014704827201</c:v>
                </c:pt>
                <c:pt idx="4363">
                  <c:v>28.439566531797499</c:v>
                </c:pt>
                <c:pt idx="4364">
                  <c:v>28.446118358767801</c:v>
                </c:pt>
                <c:pt idx="4365">
                  <c:v>28.452670185738199</c:v>
                </c:pt>
                <c:pt idx="4366">
                  <c:v>28.459222012708501</c:v>
                </c:pt>
                <c:pt idx="4367">
                  <c:v>28.465773839678899</c:v>
                </c:pt>
                <c:pt idx="4368">
                  <c:v>28.472325666649201</c:v>
                </c:pt>
                <c:pt idx="4369">
                  <c:v>28.478877493619599</c:v>
                </c:pt>
                <c:pt idx="4370">
                  <c:v>28.485429320589901</c:v>
                </c:pt>
                <c:pt idx="4371">
                  <c:v>28.4919811475602</c:v>
                </c:pt>
                <c:pt idx="4372">
                  <c:v>28.498532974530601</c:v>
                </c:pt>
                <c:pt idx="4373">
                  <c:v>28.5050848015009</c:v>
                </c:pt>
                <c:pt idx="4374">
                  <c:v>28.511636628471301</c:v>
                </c:pt>
                <c:pt idx="4375">
                  <c:v>28.518188455441599</c:v>
                </c:pt>
                <c:pt idx="4376">
                  <c:v>28.524740282412001</c:v>
                </c:pt>
                <c:pt idx="4377">
                  <c:v>28.531292109382299</c:v>
                </c:pt>
                <c:pt idx="4378">
                  <c:v>28.537843936352601</c:v>
                </c:pt>
                <c:pt idx="4379">
                  <c:v>28.544395763322999</c:v>
                </c:pt>
                <c:pt idx="4380">
                  <c:v>28.550947590293301</c:v>
                </c:pt>
                <c:pt idx="4381">
                  <c:v>28.557499417263699</c:v>
                </c:pt>
                <c:pt idx="4382">
                  <c:v>28.564051244234001</c:v>
                </c:pt>
                <c:pt idx="4383">
                  <c:v>28.570603071204399</c:v>
                </c:pt>
                <c:pt idx="4384">
                  <c:v>28.577154898174701</c:v>
                </c:pt>
                <c:pt idx="4385">
                  <c:v>28.583706725144999</c:v>
                </c:pt>
                <c:pt idx="4386">
                  <c:v>28.590258552115401</c:v>
                </c:pt>
                <c:pt idx="4387">
                  <c:v>28.596810379085699</c:v>
                </c:pt>
                <c:pt idx="4388">
                  <c:v>28.603362206056101</c:v>
                </c:pt>
                <c:pt idx="4389">
                  <c:v>28.609914033026399</c:v>
                </c:pt>
                <c:pt idx="4390">
                  <c:v>28.616465859996801</c:v>
                </c:pt>
                <c:pt idx="4391">
                  <c:v>28.623017686967099</c:v>
                </c:pt>
                <c:pt idx="4392">
                  <c:v>28.629569513937401</c:v>
                </c:pt>
                <c:pt idx="4393">
                  <c:v>28.636121340907799</c:v>
                </c:pt>
                <c:pt idx="4394">
                  <c:v>28.642673167878101</c:v>
                </c:pt>
                <c:pt idx="4395">
                  <c:v>28.649224994848499</c:v>
                </c:pt>
                <c:pt idx="4396">
                  <c:v>28.655776821818801</c:v>
                </c:pt>
                <c:pt idx="4397">
                  <c:v>28.662328648789199</c:v>
                </c:pt>
                <c:pt idx="4398">
                  <c:v>28.668880475759501</c:v>
                </c:pt>
                <c:pt idx="4399">
                  <c:v>28.675432302729799</c:v>
                </c:pt>
                <c:pt idx="4400">
                  <c:v>28.681984129700201</c:v>
                </c:pt>
                <c:pt idx="4401">
                  <c:v>28.688535956670499</c:v>
                </c:pt>
                <c:pt idx="4402">
                  <c:v>28.695087783640901</c:v>
                </c:pt>
                <c:pt idx="4403">
                  <c:v>28.701639610611199</c:v>
                </c:pt>
                <c:pt idx="4404">
                  <c:v>28.708191437581501</c:v>
                </c:pt>
                <c:pt idx="4405">
                  <c:v>28.714743264551899</c:v>
                </c:pt>
                <c:pt idx="4406">
                  <c:v>28.721295091522201</c:v>
                </c:pt>
                <c:pt idx="4407">
                  <c:v>28.727846918492599</c:v>
                </c:pt>
                <c:pt idx="4408">
                  <c:v>28.734398745462901</c:v>
                </c:pt>
                <c:pt idx="4409">
                  <c:v>28.740950572433299</c:v>
                </c:pt>
                <c:pt idx="4410">
                  <c:v>28.747502399403601</c:v>
                </c:pt>
                <c:pt idx="4411">
                  <c:v>28.754054226373899</c:v>
                </c:pt>
                <c:pt idx="4412">
                  <c:v>28.760606053344301</c:v>
                </c:pt>
                <c:pt idx="4413">
                  <c:v>28.767157880314599</c:v>
                </c:pt>
                <c:pt idx="4414">
                  <c:v>28.773709707285001</c:v>
                </c:pt>
                <c:pt idx="4415">
                  <c:v>28.780261534255299</c:v>
                </c:pt>
                <c:pt idx="4416">
                  <c:v>28.7868133612257</c:v>
                </c:pt>
                <c:pt idx="4417">
                  <c:v>28.793365188195999</c:v>
                </c:pt>
                <c:pt idx="4418">
                  <c:v>28.799917015166301</c:v>
                </c:pt>
                <c:pt idx="4419">
                  <c:v>28.806468842136699</c:v>
                </c:pt>
                <c:pt idx="4420">
                  <c:v>28.813020669107001</c:v>
                </c:pt>
                <c:pt idx="4421">
                  <c:v>28.819572496077399</c:v>
                </c:pt>
                <c:pt idx="4422">
                  <c:v>28.826124323047701</c:v>
                </c:pt>
                <c:pt idx="4423">
                  <c:v>28.832676150018099</c:v>
                </c:pt>
                <c:pt idx="4424">
                  <c:v>28.839227976988401</c:v>
                </c:pt>
                <c:pt idx="4425">
                  <c:v>28.845779803958699</c:v>
                </c:pt>
                <c:pt idx="4426">
                  <c:v>28.8523316309291</c:v>
                </c:pt>
                <c:pt idx="4427">
                  <c:v>28.858883457899399</c:v>
                </c:pt>
                <c:pt idx="4428">
                  <c:v>28.8654352848698</c:v>
                </c:pt>
                <c:pt idx="4429">
                  <c:v>28.871987111840099</c:v>
                </c:pt>
                <c:pt idx="4430">
                  <c:v>28.8785389388105</c:v>
                </c:pt>
                <c:pt idx="4431">
                  <c:v>28.885090765780799</c:v>
                </c:pt>
                <c:pt idx="4432">
                  <c:v>28.891642592751101</c:v>
                </c:pt>
                <c:pt idx="4433">
                  <c:v>28.898194419721499</c:v>
                </c:pt>
                <c:pt idx="4434">
                  <c:v>28.904746246691801</c:v>
                </c:pt>
                <c:pt idx="4435">
                  <c:v>28.911298073662199</c:v>
                </c:pt>
                <c:pt idx="4436">
                  <c:v>28.9178499006325</c:v>
                </c:pt>
                <c:pt idx="4437">
                  <c:v>28.924401727602799</c:v>
                </c:pt>
                <c:pt idx="4438">
                  <c:v>28.9309535545732</c:v>
                </c:pt>
                <c:pt idx="4439">
                  <c:v>28.937505381543499</c:v>
                </c:pt>
                <c:pt idx="4440">
                  <c:v>28.9440572085139</c:v>
                </c:pt>
                <c:pt idx="4441">
                  <c:v>28.950609035484199</c:v>
                </c:pt>
                <c:pt idx="4442">
                  <c:v>28.9571608624546</c:v>
                </c:pt>
                <c:pt idx="4443">
                  <c:v>28.963712689424899</c:v>
                </c:pt>
                <c:pt idx="4444">
                  <c:v>28.970264516395201</c:v>
                </c:pt>
                <c:pt idx="4445">
                  <c:v>28.976816343365599</c:v>
                </c:pt>
                <c:pt idx="4446">
                  <c:v>28.983368170335901</c:v>
                </c:pt>
                <c:pt idx="4447">
                  <c:v>28.989919997306298</c:v>
                </c:pt>
                <c:pt idx="4448">
                  <c:v>28.9964718242766</c:v>
                </c:pt>
                <c:pt idx="4449">
                  <c:v>29.003023651246998</c:v>
                </c:pt>
                <c:pt idx="4450">
                  <c:v>29.0095754782173</c:v>
                </c:pt>
                <c:pt idx="4451">
                  <c:v>29.016127305187599</c:v>
                </c:pt>
                <c:pt idx="4452">
                  <c:v>29.022679132158</c:v>
                </c:pt>
                <c:pt idx="4453">
                  <c:v>29.029230959128299</c:v>
                </c:pt>
                <c:pt idx="4454">
                  <c:v>29.0357827860987</c:v>
                </c:pt>
                <c:pt idx="4455">
                  <c:v>29.042334613068999</c:v>
                </c:pt>
                <c:pt idx="4456">
                  <c:v>29.0488864400394</c:v>
                </c:pt>
                <c:pt idx="4457">
                  <c:v>29.055438267009698</c:v>
                </c:pt>
                <c:pt idx="4458">
                  <c:v>29.06199009398</c:v>
                </c:pt>
                <c:pt idx="4459">
                  <c:v>29.068541920950398</c:v>
                </c:pt>
                <c:pt idx="4460">
                  <c:v>29.0750937479207</c:v>
                </c:pt>
                <c:pt idx="4461">
                  <c:v>29.081645574891098</c:v>
                </c:pt>
                <c:pt idx="4462">
                  <c:v>29.0881974018614</c:v>
                </c:pt>
                <c:pt idx="4463">
                  <c:v>29.094749228831802</c:v>
                </c:pt>
                <c:pt idx="4464">
                  <c:v>29.1013010558021</c:v>
                </c:pt>
                <c:pt idx="4465">
                  <c:v>29.107852882772399</c:v>
                </c:pt>
                <c:pt idx="4466">
                  <c:v>29.1144047097428</c:v>
                </c:pt>
                <c:pt idx="4467">
                  <c:v>29.120956536713098</c:v>
                </c:pt>
                <c:pt idx="4468">
                  <c:v>29.1275083636835</c:v>
                </c:pt>
                <c:pt idx="4469">
                  <c:v>29.134060190653798</c:v>
                </c:pt>
                <c:pt idx="4470">
                  <c:v>29.1406120176241</c:v>
                </c:pt>
                <c:pt idx="4471">
                  <c:v>29.147163844594498</c:v>
                </c:pt>
                <c:pt idx="4472">
                  <c:v>29.1537156715648</c:v>
                </c:pt>
                <c:pt idx="4473">
                  <c:v>29.160267498535202</c:v>
                </c:pt>
                <c:pt idx="4474">
                  <c:v>29.1668193255055</c:v>
                </c:pt>
                <c:pt idx="4475">
                  <c:v>29.173371152475902</c:v>
                </c:pt>
                <c:pt idx="4476">
                  <c:v>29.1799229794462</c:v>
                </c:pt>
                <c:pt idx="4477">
                  <c:v>29.186474806416498</c:v>
                </c:pt>
                <c:pt idx="4478">
                  <c:v>29.1930266333869</c:v>
                </c:pt>
                <c:pt idx="4479">
                  <c:v>29.199578460357198</c:v>
                </c:pt>
                <c:pt idx="4480">
                  <c:v>29.2061302873276</c:v>
                </c:pt>
                <c:pt idx="4481">
                  <c:v>29.212682114297898</c:v>
                </c:pt>
                <c:pt idx="4482">
                  <c:v>29.2192339412683</c:v>
                </c:pt>
                <c:pt idx="4483">
                  <c:v>29.225785768238602</c:v>
                </c:pt>
                <c:pt idx="4484">
                  <c:v>29.2323375952089</c:v>
                </c:pt>
                <c:pt idx="4485">
                  <c:v>29.238889422179302</c:v>
                </c:pt>
                <c:pt idx="4486">
                  <c:v>29.2454412491496</c:v>
                </c:pt>
                <c:pt idx="4487">
                  <c:v>29.251993076120002</c:v>
                </c:pt>
                <c:pt idx="4488">
                  <c:v>29.2585449030903</c:v>
                </c:pt>
                <c:pt idx="4489">
                  <c:v>29.265096730060701</c:v>
                </c:pt>
                <c:pt idx="4490">
                  <c:v>29.271648557031</c:v>
                </c:pt>
                <c:pt idx="4491">
                  <c:v>29.278200384001298</c:v>
                </c:pt>
                <c:pt idx="4492">
                  <c:v>29.2847522109717</c:v>
                </c:pt>
                <c:pt idx="4493">
                  <c:v>29.291304037942002</c:v>
                </c:pt>
                <c:pt idx="4494">
                  <c:v>29.2978558649124</c:v>
                </c:pt>
                <c:pt idx="4495">
                  <c:v>29.304407691882702</c:v>
                </c:pt>
                <c:pt idx="4496">
                  <c:v>29.3109595188531</c:v>
                </c:pt>
                <c:pt idx="4497">
                  <c:v>29.317511345823402</c:v>
                </c:pt>
                <c:pt idx="4498">
                  <c:v>29.3240631727937</c:v>
                </c:pt>
                <c:pt idx="4499">
                  <c:v>29.330614999764101</c:v>
                </c:pt>
                <c:pt idx="4500">
                  <c:v>29.3371668267344</c:v>
                </c:pt>
                <c:pt idx="4501">
                  <c:v>29.343718653704801</c:v>
                </c:pt>
                <c:pt idx="4502">
                  <c:v>29.3502704806751</c:v>
                </c:pt>
                <c:pt idx="4503">
                  <c:v>29.356822307645501</c:v>
                </c:pt>
                <c:pt idx="4504">
                  <c:v>29.3633741346158</c:v>
                </c:pt>
                <c:pt idx="4505">
                  <c:v>29.369925961586102</c:v>
                </c:pt>
                <c:pt idx="4506">
                  <c:v>29.3764777885565</c:v>
                </c:pt>
                <c:pt idx="4507">
                  <c:v>29.383029615526802</c:v>
                </c:pt>
                <c:pt idx="4508">
                  <c:v>29.3895814424972</c:v>
                </c:pt>
                <c:pt idx="4509">
                  <c:v>29.396133269467501</c:v>
                </c:pt>
                <c:pt idx="4510">
                  <c:v>29.4026850964378</c:v>
                </c:pt>
                <c:pt idx="4511">
                  <c:v>29.409236923408201</c:v>
                </c:pt>
                <c:pt idx="4512">
                  <c:v>29.4157887503785</c:v>
                </c:pt>
                <c:pt idx="4513">
                  <c:v>29.422340577348901</c:v>
                </c:pt>
                <c:pt idx="4514">
                  <c:v>29.4288924043192</c:v>
                </c:pt>
                <c:pt idx="4515">
                  <c:v>29.435444231289601</c:v>
                </c:pt>
                <c:pt idx="4516">
                  <c:v>29.4419960582599</c:v>
                </c:pt>
                <c:pt idx="4517">
                  <c:v>29.448547885230202</c:v>
                </c:pt>
                <c:pt idx="4518">
                  <c:v>29.4550997122006</c:v>
                </c:pt>
                <c:pt idx="4519">
                  <c:v>29.461651539170902</c:v>
                </c:pt>
                <c:pt idx="4520">
                  <c:v>29.468203366141299</c:v>
                </c:pt>
                <c:pt idx="4521">
                  <c:v>29.474755193111601</c:v>
                </c:pt>
                <c:pt idx="4522">
                  <c:v>29.481307020081999</c:v>
                </c:pt>
                <c:pt idx="4523">
                  <c:v>29.487858847052301</c:v>
                </c:pt>
                <c:pt idx="4524">
                  <c:v>29.4944106740226</c:v>
                </c:pt>
                <c:pt idx="4525">
                  <c:v>29.500962500993001</c:v>
                </c:pt>
                <c:pt idx="4526">
                  <c:v>29.5075143279633</c:v>
                </c:pt>
                <c:pt idx="4527">
                  <c:v>29.514066154933701</c:v>
                </c:pt>
                <c:pt idx="4528">
                  <c:v>29.520617981904</c:v>
                </c:pt>
                <c:pt idx="4529">
                  <c:v>29.527169808874302</c:v>
                </c:pt>
                <c:pt idx="4530">
                  <c:v>29.533721635844699</c:v>
                </c:pt>
                <c:pt idx="4531">
                  <c:v>29.540273462815001</c:v>
                </c:pt>
                <c:pt idx="4532">
                  <c:v>29.546825289785399</c:v>
                </c:pt>
                <c:pt idx="4533">
                  <c:v>29.553377116755701</c:v>
                </c:pt>
                <c:pt idx="4534">
                  <c:v>29.559928943726099</c:v>
                </c:pt>
                <c:pt idx="4535">
                  <c:v>29.566480770696401</c:v>
                </c:pt>
                <c:pt idx="4536">
                  <c:v>29.573032597666799</c:v>
                </c:pt>
                <c:pt idx="4537">
                  <c:v>29.579584424637101</c:v>
                </c:pt>
                <c:pt idx="4538">
                  <c:v>29.5861362516074</c:v>
                </c:pt>
                <c:pt idx="4539">
                  <c:v>29.592688078577801</c:v>
                </c:pt>
                <c:pt idx="4540">
                  <c:v>29.599239905548099</c:v>
                </c:pt>
                <c:pt idx="4541">
                  <c:v>29.605791732518501</c:v>
                </c:pt>
                <c:pt idx="4542">
                  <c:v>29.612343559488799</c:v>
                </c:pt>
                <c:pt idx="4543">
                  <c:v>29.618895386459101</c:v>
                </c:pt>
                <c:pt idx="4544">
                  <c:v>29.625447213429499</c:v>
                </c:pt>
                <c:pt idx="4545">
                  <c:v>29.631999040399801</c:v>
                </c:pt>
                <c:pt idx="4546">
                  <c:v>29.638550867370199</c:v>
                </c:pt>
                <c:pt idx="4547">
                  <c:v>29.645102694340501</c:v>
                </c:pt>
                <c:pt idx="4548">
                  <c:v>29.651654521310899</c:v>
                </c:pt>
                <c:pt idx="4549">
                  <c:v>29.658206348281201</c:v>
                </c:pt>
                <c:pt idx="4550">
                  <c:v>29.664758175251499</c:v>
                </c:pt>
                <c:pt idx="4551">
                  <c:v>29.671310002221901</c:v>
                </c:pt>
                <c:pt idx="4552">
                  <c:v>29.677861829192199</c:v>
                </c:pt>
                <c:pt idx="4553">
                  <c:v>29.684413656162601</c:v>
                </c:pt>
                <c:pt idx="4554">
                  <c:v>29.690965483132899</c:v>
                </c:pt>
                <c:pt idx="4555">
                  <c:v>29.697517310103301</c:v>
                </c:pt>
                <c:pt idx="4556">
                  <c:v>29.704069137073599</c:v>
                </c:pt>
                <c:pt idx="4557">
                  <c:v>29.710620964043901</c:v>
                </c:pt>
                <c:pt idx="4558">
                  <c:v>29.717172791014299</c:v>
                </c:pt>
                <c:pt idx="4559">
                  <c:v>29.723724617984601</c:v>
                </c:pt>
                <c:pt idx="4560">
                  <c:v>29.730276444954999</c:v>
                </c:pt>
                <c:pt idx="4561">
                  <c:v>29.736828271925301</c:v>
                </c:pt>
                <c:pt idx="4562">
                  <c:v>29.743380098895699</c:v>
                </c:pt>
                <c:pt idx="4563">
                  <c:v>29.749931925866001</c:v>
                </c:pt>
                <c:pt idx="4564">
                  <c:v>29.756483752836299</c:v>
                </c:pt>
                <c:pt idx="4565">
                  <c:v>29.763035579806701</c:v>
                </c:pt>
                <c:pt idx="4566">
                  <c:v>29.769587406776999</c:v>
                </c:pt>
                <c:pt idx="4567">
                  <c:v>29.776139233747401</c:v>
                </c:pt>
                <c:pt idx="4568">
                  <c:v>29.782691060717699</c:v>
                </c:pt>
                <c:pt idx="4569">
                  <c:v>29.789242887688101</c:v>
                </c:pt>
                <c:pt idx="4570">
                  <c:v>29.795794714658399</c:v>
                </c:pt>
                <c:pt idx="4571">
                  <c:v>29.802346541628701</c:v>
                </c:pt>
                <c:pt idx="4572">
                  <c:v>29.808898368599099</c:v>
                </c:pt>
                <c:pt idx="4573">
                  <c:v>29.815450195569401</c:v>
                </c:pt>
                <c:pt idx="4574">
                  <c:v>29.822002022539799</c:v>
                </c:pt>
                <c:pt idx="4575">
                  <c:v>29.828553849510101</c:v>
                </c:pt>
                <c:pt idx="4576">
                  <c:v>29.835105676480399</c:v>
                </c:pt>
                <c:pt idx="4577">
                  <c:v>29.841657503450801</c:v>
                </c:pt>
                <c:pt idx="4578">
                  <c:v>29.848209330421099</c:v>
                </c:pt>
                <c:pt idx="4579">
                  <c:v>29.854761157391501</c:v>
                </c:pt>
                <c:pt idx="4580">
                  <c:v>29.861312984361799</c:v>
                </c:pt>
                <c:pt idx="4581">
                  <c:v>29.867864811332201</c:v>
                </c:pt>
                <c:pt idx="4582">
                  <c:v>29.874416638302499</c:v>
                </c:pt>
                <c:pt idx="4583">
                  <c:v>29.880968465272801</c:v>
                </c:pt>
                <c:pt idx="4584">
                  <c:v>29.887520292243199</c:v>
                </c:pt>
                <c:pt idx="4585">
                  <c:v>29.894072119213501</c:v>
                </c:pt>
                <c:pt idx="4586">
                  <c:v>29.900623946183899</c:v>
                </c:pt>
                <c:pt idx="4587">
                  <c:v>29.907175773154201</c:v>
                </c:pt>
                <c:pt idx="4588">
                  <c:v>29.913727600124599</c:v>
                </c:pt>
                <c:pt idx="4589">
                  <c:v>29.920279427094901</c:v>
                </c:pt>
                <c:pt idx="4590">
                  <c:v>29.926831254065199</c:v>
                </c:pt>
                <c:pt idx="4591">
                  <c:v>29.933383081035601</c:v>
                </c:pt>
                <c:pt idx="4592">
                  <c:v>29.939934908005899</c:v>
                </c:pt>
                <c:pt idx="4593">
                  <c:v>29.9464867349763</c:v>
                </c:pt>
                <c:pt idx="4594">
                  <c:v>29.953038561946599</c:v>
                </c:pt>
                <c:pt idx="4595">
                  <c:v>29.959590388917</c:v>
                </c:pt>
                <c:pt idx="4596">
                  <c:v>29.966142215887299</c:v>
                </c:pt>
                <c:pt idx="4597">
                  <c:v>29.972694042857601</c:v>
                </c:pt>
                <c:pt idx="4598">
                  <c:v>29.979245869827999</c:v>
                </c:pt>
                <c:pt idx="4599">
                  <c:v>29.985797696798301</c:v>
                </c:pt>
                <c:pt idx="4600">
                  <c:v>29.992349523768699</c:v>
                </c:pt>
                <c:pt idx="4601">
                  <c:v>29.998901350739001</c:v>
                </c:pt>
                <c:pt idx="4602">
                  <c:v>30.005453177709398</c:v>
                </c:pt>
                <c:pt idx="4603">
                  <c:v>30.0120050046797</c:v>
                </c:pt>
                <c:pt idx="4604">
                  <c:v>30.018556831649999</c:v>
                </c:pt>
                <c:pt idx="4605">
                  <c:v>30.0251086586204</c:v>
                </c:pt>
                <c:pt idx="4606">
                  <c:v>30.031660485590699</c:v>
                </c:pt>
                <c:pt idx="4607">
                  <c:v>30.0382123125611</c:v>
                </c:pt>
                <c:pt idx="4608">
                  <c:v>30.044764139531399</c:v>
                </c:pt>
                <c:pt idx="4609">
                  <c:v>30.0513159665018</c:v>
                </c:pt>
                <c:pt idx="4610">
                  <c:v>30.057867793472099</c:v>
                </c:pt>
                <c:pt idx="4611">
                  <c:v>30.064419620442401</c:v>
                </c:pt>
                <c:pt idx="4612">
                  <c:v>30.070971447412798</c:v>
                </c:pt>
                <c:pt idx="4613">
                  <c:v>30.0775232743831</c:v>
                </c:pt>
                <c:pt idx="4614">
                  <c:v>30.084075101353498</c:v>
                </c:pt>
                <c:pt idx="4615">
                  <c:v>30.0906269283238</c:v>
                </c:pt>
                <c:pt idx="4616">
                  <c:v>30.097178755294198</c:v>
                </c:pt>
                <c:pt idx="4617">
                  <c:v>30.1037305822645</c:v>
                </c:pt>
                <c:pt idx="4618">
                  <c:v>30.110282409234799</c:v>
                </c:pt>
                <c:pt idx="4619">
                  <c:v>30.1168342362052</c:v>
                </c:pt>
                <c:pt idx="4620">
                  <c:v>30.123386063175499</c:v>
                </c:pt>
                <c:pt idx="4621">
                  <c:v>30.1299378901459</c:v>
                </c:pt>
                <c:pt idx="4622">
                  <c:v>30.136489717116199</c:v>
                </c:pt>
                <c:pt idx="4623">
                  <c:v>30.1430415440865</c:v>
                </c:pt>
                <c:pt idx="4624">
                  <c:v>30.149593371056898</c:v>
                </c:pt>
                <c:pt idx="4625">
                  <c:v>30.1561451980272</c:v>
                </c:pt>
                <c:pt idx="4626">
                  <c:v>30.162697024997598</c:v>
                </c:pt>
                <c:pt idx="4627">
                  <c:v>30.1692488519679</c:v>
                </c:pt>
                <c:pt idx="4628">
                  <c:v>30.175800678938302</c:v>
                </c:pt>
                <c:pt idx="4629">
                  <c:v>30.1823525059086</c:v>
                </c:pt>
                <c:pt idx="4630">
                  <c:v>30.188904332878899</c:v>
                </c:pt>
                <c:pt idx="4631">
                  <c:v>30.1954561598493</c:v>
                </c:pt>
                <c:pt idx="4632">
                  <c:v>30.202007986819599</c:v>
                </c:pt>
                <c:pt idx="4633">
                  <c:v>30.20855981379</c:v>
                </c:pt>
                <c:pt idx="4634">
                  <c:v>30.215111640760298</c:v>
                </c:pt>
                <c:pt idx="4635">
                  <c:v>30.2216634677306</c:v>
                </c:pt>
                <c:pt idx="4636">
                  <c:v>30.228215294700998</c:v>
                </c:pt>
                <c:pt idx="4637">
                  <c:v>30.2347671216713</c:v>
                </c:pt>
                <c:pt idx="4638">
                  <c:v>30.241318948641698</c:v>
                </c:pt>
                <c:pt idx="4639">
                  <c:v>30.247870775612</c:v>
                </c:pt>
                <c:pt idx="4640">
                  <c:v>30.254422602582402</c:v>
                </c:pt>
                <c:pt idx="4641">
                  <c:v>30.2609744295527</c:v>
                </c:pt>
                <c:pt idx="4642">
                  <c:v>30.267526256522999</c:v>
                </c:pt>
                <c:pt idx="4643">
                  <c:v>30.2740780834934</c:v>
                </c:pt>
                <c:pt idx="4644">
                  <c:v>30.280629910463698</c:v>
                </c:pt>
                <c:pt idx="4645">
                  <c:v>30.2871817374341</c:v>
                </c:pt>
                <c:pt idx="4646">
                  <c:v>30.293733564404398</c:v>
                </c:pt>
                <c:pt idx="4647">
                  <c:v>30.3002853913748</c:v>
                </c:pt>
                <c:pt idx="4648">
                  <c:v>30.306837218345098</c:v>
                </c:pt>
                <c:pt idx="4649">
                  <c:v>30.3133890453154</c:v>
                </c:pt>
                <c:pt idx="4650">
                  <c:v>30.319940872285802</c:v>
                </c:pt>
                <c:pt idx="4651">
                  <c:v>30.3264926992561</c:v>
                </c:pt>
                <c:pt idx="4652">
                  <c:v>30.333044526226502</c:v>
                </c:pt>
                <c:pt idx="4653">
                  <c:v>30.3395963531968</c:v>
                </c:pt>
                <c:pt idx="4654">
                  <c:v>30.346148180167202</c:v>
                </c:pt>
                <c:pt idx="4655">
                  <c:v>30.3527000071375</c:v>
                </c:pt>
                <c:pt idx="4656">
                  <c:v>30.359251834107798</c:v>
                </c:pt>
                <c:pt idx="4657">
                  <c:v>30.3658036610782</c:v>
                </c:pt>
                <c:pt idx="4658">
                  <c:v>30.372355488048498</c:v>
                </c:pt>
                <c:pt idx="4659">
                  <c:v>30.3789073150189</c:v>
                </c:pt>
                <c:pt idx="4660">
                  <c:v>30.385459141989202</c:v>
                </c:pt>
                <c:pt idx="4661">
                  <c:v>30.3920109689596</c:v>
                </c:pt>
                <c:pt idx="4662">
                  <c:v>30.398562795929902</c:v>
                </c:pt>
                <c:pt idx="4663">
                  <c:v>30.4051146229002</c:v>
                </c:pt>
                <c:pt idx="4664">
                  <c:v>30.411666449870602</c:v>
                </c:pt>
                <c:pt idx="4665">
                  <c:v>30.4182182768409</c:v>
                </c:pt>
                <c:pt idx="4666">
                  <c:v>30.424770103811301</c:v>
                </c:pt>
                <c:pt idx="4667">
                  <c:v>30.4313219307816</c:v>
                </c:pt>
                <c:pt idx="4668">
                  <c:v>30.437873757752001</c:v>
                </c:pt>
                <c:pt idx="4669">
                  <c:v>30.4444255847223</c:v>
                </c:pt>
                <c:pt idx="4670">
                  <c:v>30.450977411692602</c:v>
                </c:pt>
                <c:pt idx="4671">
                  <c:v>30.457529238663</c:v>
                </c:pt>
                <c:pt idx="4672">
                  <c:v>30.464081065633302</c:v>
                </c:pt>
                <c:pt idx="4673">
                  <c:v>30.4706328926037</c:v>
                </c:pt>
                <c:pt idx="4674">
                  <c:v>30.477184719574002</c:v>
                </c:pt>
                <c:pt idx="4675">
                  <c:v>30.483736546544399</c:v>
                </c:pt>
                <c:pt idx="4676">
                  <c:v>30.490288373514701</c:v>
                </c:pt>
                <c:pt idx="4677">
                  <c:v>30.496840200485</c:v>
                </c:pt>
                <c:pt idx="4678">
                  <c:v>30.503392027455401</c:v>
                </c:pt>
                <c:pt idx="4679">
                  <c:v>30.5099438544257</c:v>
                </c:pt>
                <c:pt idx="4680">
                  <c:v>30.516495681396101</c:v>
                </c:pt>
                <c:pt idx="4681">
                  <c:v>30.5230475083664</c:v>
                </c:pt>
                <c:pt idx="4682">
                  <c:v>30.529599335336702</c:v>
                </c:pt>
                <c:pt idx="4683">
                  <c:v>30.5361511623071</c:v>
                </c:pt>
                <c:pt idx="4684">
                  <c:v>30.542702989277402</c:v>
                </c:pt>
                <c:pt idx="4685">
                  <c:v>30.549254816247799</c:v>
                </c:pt>
                <c:pt idx="4686">
                  <c:v>30.555806643218101</c:v>
                </c:pt>
                <c:pt idx="4687">
                  <c:v>30.562358470188499</c:v>
                </c:pt>
                <c:pt idx="4688">
                  <c:v>30.568910297158801</c:v>
                </c:pt>
                <c:pt idx="4689">
                  <c:v>30.5754621241291</c:v>
                </c:pt>
                <c:pt idx="4690">
                  <c:v>30.582013951099501</c:v>
                </c:pt>
                <c:pt idx="4691">
                  <c:v>30.5885657780698</c:v>
                </c:pt>
                <c:pt idx="4692">
                  <c:v>30.595117605040201</c:v>
                </c:pt>
                <c:pt idx="4693">
                  <c:v>30.6016694320105</c:v>
                </c:pt>
                <c:pt idx="4694">
                  <c:v>30.608221258980901</c:v>
                </c:pt>
                <c:pt idx="4695">
                  <c:v>30.6147730859512</c:v>
                </c:pt>
                <c:pt idx="4696">
                  <c:v>30.621324912921501</c:v>
                </c:pt>
                <c:pt idx="4697">
                  <c:v>30.627876739891899</c:v>
                </c:pt>
                <c:pt idx="4698">
                  <c:v>30.634428566862201</c:v>
                </c:pt>
                <c:pt idx="4699">
                  <c:v>30.640980393832599</c:v>
                </c:pt>
                <c:pt idx="4700">
                  <c:v>30.647532220802901</c:v>
                </c:pt>
                <c:pt idx="4701">
                  <c:v>30.654084047773299</c:v>
                </c:pt>
                <c:pt idx="4702">
                  <c:v>30.660635874743601</c:v>
                </c:pt>
                <c:pt idx="4703">
                  <c:v>30.6671877017139</c:v>
                </c:pt>
                <c:pt idx="4704">
                  <c:v>30.673739528684301</c:v>
                </c:pt>
                <c:pt idx="4705">
                  <c:v>30.6802913556546</c:v>
                </c:pt>
                <c:pt idx="4706">
                  <c:v>30.686843182625001</c:v>
                </c:pt>
                <c:pt idx="4707">
                  <c:v>30.693395009595299</c:v>
                </c:pt>
                <c:pt idx="4708">
                  <c:v>30.699946836565701</c:v>
                </c:pt>
                <c:pt idx="4709">
                  <c:v>30.706498663535999</c:v>
                </c:pt>
                <c:pt idx="4710">
                  <c:v>30.713050490506301</c:v>
                </c:pt>
                <c:pt idx="4711">
                  <c:v>30.719602317476699</c:v>
                </c:pt>
                <c:pt idx="4712">
                  <c:v>30.726154144447001</c:v>
                </c:pt>
                <c:pt idx="4713">
                  <c:v>30.732705971417399</c:v>
                </c:pt>
                <c:pt idx="4714">
                  <c:v>30.739257798387701</c:v>
                </c:pt>
                <c:pt idx="4715">
                  <c:v>30.745809625358</c:v>
                </c:pt>
                <c:pt idx="4716">
                  <c:v>30.752361452328401</c:v>
                </c:pt>
                <c:pt idx="4717">
                  <c:v>30.758913279298699</c:v>
                </c:pt>
                <c:pt idx="4718">
                  <c:v>30.765465106269101</c:v>
                </c:pt>
                <c:pt idx="4719">
                  <c:v>30.772016933239399</c:v>
                </c:pt>
                <c:pt idx="4720">
                  <c:v>30.778568760209801</c:v>
                </c:pt>
                <c:pt idx="4721">
                  <c:v>30.785120587180099</c:v>
                </c:pt>
                <c:pt idx="4722">
                  <c:v>30.791672414150401</c:v>
                </c:pt>
                <c:pt idx="4723">
                  <c:v>30.798224241120799</c:v>
                </c:pt>
                <c:pt idx="4724">
                  <c:v>30.804776068091101</c:v>
                </c:pt>
                <c:pt idx="4725">
                  <c:v>30.811327895061499</c:v>
                </c:pt>
                <c:pt idx="4726">
                  <c:v>30.817879722031801</c:v>
                </c:pt>
                <c:pt idx="4727">
                  <c:v>30.824431549002199</c:v>
                </c:pt>
                <c:pt idx="4728">
                  <c:v>30.830983375972501</c:v>
                </c:pt>
                <c:pt idx="4729">
                  <c:v>30.837535202942799</c:v>
                </c:pt>
                <c:pt idx="4730">
                  <c:v>30.844087029913201</c:v>
                </c:pt>
                <c:pt idx="4731">
                  <c:v>30.850638856883499</c:v>
                </c:pt>
                <c:pt idx="4732">
                  <c:v>30.857190683853901</c:v>
                </c:pt>
                <c:pt idx="4733">
                  <c:v>30.863742510824199</c:v>
                </c:pt>
                <c:pt idx="4734">
                  <c:v>30.870294337794601</c:v>
                </c:pt>
                <c:pt idx="4735">
                  <c:v>30.876846164764899</c:v>
                </c:pt>
                <c:pt idx="4736">
                  <c:v>30.883397991735201</c:v>
                </c:pt>
                <c:pt idx="4737">
                  <c:v>30.889949818705599</c:v>
                </c:pt>
                <c:pt idx="4738">
                  <c:v>30.896501645675901</c:v>
                </c:pt>
                <c:pt idx="4739">
                  <c:v>30.903053472646299</c:v>
                </c:pt>
                <c:pt idx="4740">
                  <c:v>30.909605299616601</c:v>
                </c:pt>
                <c:pt idx="4741">
                  <c:v>30.916157126586999</c:v>
                </c:pt>
                <c:pt idx="4742">
                  <c:v>30.922708953557301</c:v>
                </c:pt>
                <c:pt idx="4743">
                  <c:v>30.929260780527599</c:v>
                </c:pt>
                <c:pt idx="4744">
                  <c:v>30.935812607498001</c:v>
                </c:pt>
                <c:pt idx="4745">
                  <c:v>30.942364434468299</c:v>
                </c:pt>
                <c:pt idx="4746">
                  <c:v>30.948916261438701</c:v>
                </c:pt>
                <c:pt idx="4747">
                  <c:v>30.955468088408999</c:v>
                </c:pt>
                <c:pt idx="4748">
                  <c:v>30.9620199153794</c:v>
                </c:pt>
                <c:pt idx="4749">
                  <c:v>30.968571742349699</c:v>
                </c:pt>
                <c:pt idx="4750">
                  <c:v>30.975123569320001</c:v>
                </c:pt>
                <c:pt idx="4751">
                  <c:v>30.981675396290399</c:v>
                </c:pt>
                <c:pt idx="4752">
                  <c:v>30.988227223260701</c:v>
                </c:pt>
                <c:pt idx="4753">
                  <c:v>30.994779050231099</c:v>
                </c:pt>
                <c:pt idx="4754">
                  <c:v>31.001330877201401</c:v>
                </c:pt>
                <c:pt idx="4755">
                  <c:v>31.007882704171799</c:v>
                </c:pt>
                <c:pt idx="4756">
                  <c:v>31.014434531142101</c:v>
                </c:pt>
                <c:pt idx="4757">
                  <c:v>31.020986358112399</c:v>
                </c:pt>
                <c:pt idx="4758">
                  <c:v>31.0275381850828</c:v>
                </c:pt>
                <c:pt idx="4759">
                  <c:v>31.034090012053099</c:v>
                </c:pt>
                <c:pt idx="4760">
                  <c:v>31.0406418390235</c:v>
                </c:pt>
                <c:pt idx="4761">
                  <c:v>31.047193665993799</c:v>
                </c:pt>
                <c:pt idx="4762">
                  <c:v>31.053745492964101</c:v>
                </c:pt>
                <c:pt idx="4763">
                  <c:v>31.060297319934499</c:v>
                </c:pt>
                <c:pt idx="4764">
                  <c:v>31.066849146904801</c:v>
                </c:pt>
                <c:pt idx="4765">
                  <c:v>31.073400973875199</c:v>
                </c:pt>
                <c:pt idx="4766">
                  <c:v>31.079952800845501</c:v>
                </c:pt>
                <c:pt idx="4767">
                  <c:v>31.086504627815899</c:v>
                </c:pt>
                <c:pt idx="4768">
                  <c:v>31.093056454786201</c:v>
                </c:pt>
                <c:pt idx="4769">
                  <c:v>31.099608281756499</c:v>
                </c:pt>
                <c:pt idx="4770">
                  <c:v>31.1061601087269</c:v>
                </c:pt>
                <c:pt idx="4771">
                  <c:v>31.112711935697199</c:v>
                </c:pt>
                <c:pt idx="4772">
                  <c:v>31.1192637626676</c:v>
                </c:pt>
                <c:pt idx="4773">
                  <c:v>31.125815589637899</c:v>
                </c:pt>
                <c:pt idx="4774">
                  <c:v>31.1323674166083</c:v>
                </c:pt>
                <c:pt idx="4775">
                  <c:v>31.138919243578599</c:v>
                </c:pt>
                <c:pt idx="4776">
                  <c:v>31.145471070548901</c:v>
                </c:pt>
                <c:pt idx="4777">
                  <c:v>31.152022897519299</c:v>
                </c:pt>
                <c:pt idx="4778">
                  <c:v>31.158574724489601</c:v>
                </c:pt>
                <c:pt idx="4779">
                  <c:v>31.165126551459998</c:v>
                </c:pt>
                <c:pt idx="4780">
                  <c:v>31.1716783784303</c:v>
                </c:pt>
                <c:pt idx="4781">
                  <c:v>31.178230205400698</c:v>
                </c:pt>
                <c:pt idx="4782">
                  <c:v>31.184782032371</c:v>
                </c:pt>
                <c:pt idx="4783">
                  <c:v>31.191333859341299</c:v>
                </c:pt>
                <c:pt idx="4784">
                  <c:v>31.1978856863117</c:v>
                </c:pt>
                <c:pt idx="4785">
                  <c:v>31.204437513281999</c:v>
                </c:pt>
                <c:pt idx="4786">
                  <c:v>31.2109893402524</c:v>
                </c:pt>
                <c:pt idx="4787">
                  <c:v>31.217541167222699</c:v>
                </c:pt>
                <c:pt idx="4788">
                  <c:v>31.224092994193001</c:v>
                </c:pt>
                <c:pt idx="4789">
                  <c:v>31.230644821163398</c:v>
                </c:pt>
                <c:pt idx="4790">
                  <c:v>31.2371966481337</c:v>
                </c:pt>
                <c:pt idx="4791">
                  <c:v>31.243748475104098</c:v>
                </c:pt>
                <c:pt idx="4792">
                  <c:v>31.2503003020744</c:v>
                </c:pt>
                <c:pt idx="4793">
                  <c:v>31.256852129044798</c:v>
                </c:pt>
                <c:pt idx="4794">
                  <c:v>31.2634039560151</c:v>
                </c:pt>
                <c:pt idx="4795">
                  <c:v>31.269955782985399</c:v>
                </c:pt>
                <c:pt idx="4796">
                  <c:v>31.2765076099558</c:v>
                </c:pt>
                <c:pt idx="4797">
                  <c:v>31.283059436926099</c:v>
                </c:pt>
                <c:pt idx="4798">
                  <c:v>31.2896112638965</c:v>
                </c:pt>
                <c:pt idx="4799">
                  <c:v>31.296163090866798</c:v>
                </c:pt>
                <c:pt idx="4800">
                  <c:v>31.3027149178372</c:v>
                </c:pt>
                <c:pt idx="4801">
                  <c:v>31.309266744807498</c:v>
                </c:pt>
                <c:pt idx="4802">
                  <c:v>31.3158185717778</c:v>
                </c:pt>
                <c:pt idx="4803">
                  <c:v>31.322370398748198</c:v>
                </c:pt>
                <c:pt idx="4804">
                  <c:v>31.3289222257185</c:v>
                </c:pt>
                <c:pt idx="4805">
                  <c:v>31.335474052688902</c:v>
                </c:pt>
                <c:pt idx="4806">
                  <c:v>31.3420258796592</c:v>
                </c:pt>
                <c:pt idx="4807">
                  <c:v>31.348577706629602</c:v>
                </c:pt>
                <c:pt idx="4808">
                  <c:v>31.3551295335999</c:v>
                </c:pt>
                <c:pt idx="4809">
                  <c:v>31.361681360570199</c:v>
                </c:pt>
                <c:pt idx="4810">
                  <c:v>31.3682331875406</c:v>
                </c:pt>
                <c:pt idx="4811">
                  <c:v>31.374785014510898</c:v>
                </c:pt>
                <c:pt idx="4812">
                  <c:v>31.3813368414813</c:v>
                </c:pt>
                <c:pt idx="4813">
                  <c:v>31.387888668451598</c:v>
                </c:pt>
                <c:pt idx="4814">
                  <c:v>31.394440495422</c:v>
                </c:pt>
                <c:pt idx="4815">
                  <c:v>31.400992322392302</c:v>
                </c:pt>
                <c:pt idx="4816">
                  <c:v>31.4075441493626</c:v>
                </c:pt>
                <c:pt idx="4817">
                  <c:v>31.414095976333002</c:v>
                </c:pt>
                <c:pt idx="4818">
                  <c:v>31.4206478033033</c:v>
                </c:pt>
                <c:pt idx="4819">
                  <c:v>31.427199630273702</c:v>
                </c:pt>
                <c:pt idx="4820">
                  <c:v>31.433751457244</c:v>
                </c:pt>
                <c:pt idx="4821">
                  <c:v>31.440303284214298</c:v>
                </c:pt>
                <c:pt idx="4822">
                  <c:v>31.4468551111847</c:v>
                </c:pt>
                <c:pt idx="4823">
                  <c:v>31.453406938154998</c:v>
                </c:pt>
                <c:pt idx="4824">
                  <c:v>31.4599587651254</c:v>
                </c:pt>
                <c:pt idx="4825">
                  <c:v>31.466510592095698</c:v>
                </c:pt>
                <c:pt idx="4826">
                  <c:v>31.4730624190661</c:v>
                </c:pt>
                <c:pt idx="4827">
                  <c:v>31.479614246036402</c:v>
                </c:pt>
                <c:pt idx="4828">
                  <c:v>31.4861660730067</c:v>
                </c:pt>
                <c:pt idx="4829">
                  <c:v>31.492717899977102</c:v>
                </c:pt>
                <c:pt idx="4830">
                  <c:v>31.4992697269474</c:v>
                </c:pt>
                <c:pt idx="4831">
                  <c:v>31.505821553917801</c:v>
                </c:pt>
                <c:pt idx="4832">
                  <c:v>31.5123733808881</c:v>
                </c:pt>
                <c:pt idx="4833">
                  <c:v>31.518925207858501</c:v>
                </c:pt>
                <c:pt idx="4834">
                  <c:v>31.5254770348288</c:v>
                </c:pt>
                <c:pt idx="4835">
                  <c:v>31.532028861799098</c:v>
                </c:pt>
                <c:pt idx="4836">
                  <c:v>31.5385806887695</c:v>
                </c:pt>
                <c:pt idx="4837">
                  <c:v>31.545132515739802</c:v>
                </c:pt>
                <c:pt idx="4838">
                  <c:v>31.5516843427102</c:v>
                </c:pt>
                <c:pt idx="4839">
                  <c:v>31.558236169680502</c:v>
                </c:pt>
                <c:pt idx="4840">
                  <c:v>31.5647879966509</c:v>
                </c:pt>
                <c:pt idx="4841">
                  <c:v>31.571339823621202</c:v>
                </c:pt>
                <c:pt idx="4842">
                  <c:v>31.5778916505915</c:v>
                </c:pt>
                <c:pt idx="4843">
                  <c:v>31.584443477561901</c:v>
                </c:pt>
                <c:pt idx="4844">
                  <c:v>31.5909953045322</c:v>
                </c:pt>
                <c:pt idx="4845">
                  <c:v>31.597547131502601</c:v>
                </c:pt>
                <c:pt idx="4846">
                  <c:v>31.6040989584729</c:v>
                </c:pt>
                <c:pt idx="4847">
                  <c:v>31.610650785443301</c:v>
                </c:pt>
                <c:pt idx="4848">
                  <c:v>31.6172026124136</c:v>
                </c:pt>
                <c:pt idx="4849">
                  <c:v>31.623754439383902</c:v>
                </c:pt>
                <c:pt idx="4850">
                  <c:v>31.6303062663543</c:v>
                </c:pt>
                <c:pt idx="4851">
                  <c:v>31.636858093324602</c:v>
                </c:pt>
                <c:pt idx="4852">
                  <c:v>31.643409920294999</c:v>
                </c:pt>
                <c:pt idx="4853">
                  <c:v>31.649961747265301</c:v>
                </c:pt>
                <c:pt idx="4854">
                  <c:v>31.656513574235699</c:v>
                </c:pt>
                <c:pt idx="4855">
                  <c:v>31.663065401206001</c:v>
                </c:pt>
                <c:pt idx="4856">
                  <c:v>31.6696172281763</c:v>
                </c:pt>
                <c:pt idx="4857">
                  <c:v>31.676169055146701</c:v>
                </c:pt>
                <c:pt idx="4858">
                  <c:v>31.682720882117</c:v>
                </c:pt>
                <c:pt idx="4859">
                  <c:v>31.689272709087401</c:v>
                </c:pt>
                <c:pt idx="4860">
                  <c:v>31.6958245360577</c:v>
                </c:pt>
                <c:pt idx="4861">
                  <c:v>31.702376363028101</c:v>
                </c:pt>
                <c:pt idx="4862">
                  <c:v>31.708928189998399</c:v>
                </c:pt>
                <c:pt idx="4863">
                  <c:v>31.715480016968701</c:v>
                </c:pt>
                <c:pt idx="4864">
                  <c:v>31.722031843939099</c:v>
                </c:pt>
                <c:pt idx="4865">
                  <c:v>31.728583670909401</c:v>
                </c:pt>
                <c:pt idx="4866">
                  <c:v>31.735135497879799</c:v>
                </c:pt>
                <c:pt idx="4867">
                  <c:v>31.741687324850101</c:v>
                </c:pt>
                <c:pt idx="4868">
                  <c:v>31.7482391518204</c:v>
                </c:pt>
                <c:pt idx="4869">
                  <c:v>31.754790978790801</c:v>
                </c:pt>
                <c:pt idx="4870">
                  <c:v>31.7613428057611</c:v>
                </c:pt>
                <c:pt idx="4871">
                  <c:v>31.767894632731501</c:v>
                </c:pt>
                <c:pt idx="4872">
                  <c:v>31.774446459701799</c:v>
                </c:pt>
                <c:pt idx="4873">
                  <c:v>31.780998286672201</c:v>
                </c:pt>
                <c:pt idx="4874">
                  <c:v>31.787550113642499</c:v>
                </c:pt>
                <c:pt idx="4875">
                  <c:v>31.794101940612801</c:v>
                </c:pt>
                <c:pt idx="4876">
                  <c:v>31.800653767583199</c:v>
                </c:pt>
                <c:pt idx="4877">
                  <c:v>31.807205594553501</c:v>
                </c:pt>
                <c:pt idx="4878">
                  <c:v>31.813757421523899</c:v>
                </c:pt>
                <c:pt idx="4879">
                  <c:v>31.820309248494201</c:v>
                </c:pt>
                <c:pt idx="4880">
                  <c:v>31.826861075464599</c:v>
                </c:pt>
                <c:pt idx="4881">
                  <c:v>31.833412902434901</c:v>
                </c:pt>
                <c:pt idx="4882">
                  <c:v>31.8399647294052</c:v>
                </c:pt>
                <c:pt idx="4883">
                  <c:v>31.846516556375601</c:v>
                </c:pt>
                <c:pt idx="4884">
                  <c:v>31.853068383345899</c:v>
                </c:pt>
                <c:pt idx="4885">
                  <c:v>31.859620210316301</c:v>
                </c:pt>
                <c:pt idx="4886">
                  <c:v>31.866172037286599</c:v>
                </c:pt>
                <c:pt idx="4887">
                  <c:v>31.872723864257001</c:v>
                </c:pt>
                <c:pt idx="4888">
                  <c:v>31.879275691227299</c:v>
                </c:pt>
                <c:pt idx="4889">
                  <c:v>31.885827518197601</c:v>
                </c:pt>
                <c:pt idx="4890">
                  <c:v>31.892379345167999</c:v>
                </c:pt>
                <c:pt idx="4891">
                  <c:v>31.898931172138301</c:v>
                </c:pt>
                <c:pt idx="4892">
                  <c:v>31.905482999108699</c:v>
                </c:pt>
                <c:pt idx="4893">
                  <c:v>31.912034826079001</c:v>
                </c:pt>
                <c:pt idx="4894">
                  <c:v>31.918586653049299</c:v>
                </c:pt>
                <c:pt idx="4895">
                  <c:v>31.925138480019701</c:v>
                </c:pt>
                <c:pt idx="4896">
                  <c:v>31.931690306989999</c:v>
                </c:pt>
                <c:pt idx="4897">
                  <c:v>31.938242133960401</c:v>
                </c:pt>
                <c:pt idx="4898">
                  <c:v>31.944793960930699</c:v>
                </c:pt>
                <c:pt idx="4899">
                  <c:v>31.951345787901101</c:v>
                </c:pt>
                <c:pt idx="4900">
                  <c:v>31.957897614871399</c:v>
                </c:pt>
                <c:pt idx="4901">
                  <c:v>31.964449441841701</c:v>
                </c:pt>
                <c:pt idx="4902">
                  <c:v>31.971001268812099</c:v>
                </c:pt>
                <c:pt idx="4903">
                  <c:v>31.977553095782401</c:v>
                </c:pt>
                <c:pt idx="4904">
                  <c:v>31.984104922752799</c:v>
                </c:pt>
                <c:pt idx="4905">
                  <c:v>31.990656749723101</c:v>
                </c:pt>
                <c:pt idx="4906">
                  <c:v>31.997208576693499</c:v>
                </c:pt>
                <c:pt idx="4907">
                  <c:v>32.003760403663797</c:v>
                </c:pt>
                <c:pt idx="4908">
                  <c:v>32.010312230634199</c:v>
                </c:pt>
                <c:pt idx="4909">
                  <c:v>32.016864057604501</c:v>
                </c:pt>
                <c:pt idx="4910">
                  <c:v>32.023415884574803</c:v>
                </c:pt>
                <c:pt idx="4911">
                  <c:v>32.029967711545197</c:v>
                </c:pt>
                <c:pt idx="4912">
                  <c:v>32.036519538515499</c:v>
                </c:pt>
                <c:pt idx="4913">
                  <c:v>32.043071365485901</c:v>
                </c:pt>
                <c:pt idx="4914">
                  <c:v>32.049623192456203</c:v>
                </c:pt>
                <c:pt idx="4915">
                  <c:v>32.056175019426497</c:v>
                </c:pt>
                <c:pt idx="4916">
                  <c:v>32.062726846396899</c:v>
                </c:pt>
                <c:pt idx="4917">
                  <c:v>32.069278673367201</c:v>
                </c:pt>
                <c:pt idx="4918">
                  <c:v>32.075830500337602</c:v>
                </c:pt>
                <c:pt idx="4919">
                  <c:v>32.082382327307897</c:v>
                </c:pt>
                <c:pt idx="4920">
                  <c:v>32.088934154278299</c:v>
                </c:pt>
                <c:pt idx="4921">
                  <c:v>32.095485981248601</c:v>
                </c:pt>
                <c:pt idx="4922">
                  <c:v>32.102037808218903</c:v>
                </c:pt>
                <c:pt idx="4923">
                  <c:v>32.108589635189297</c:v>
                </c:pt>
                <c:pt idx="4924">
                  <c:v>32.115141462159599</c:v>
                </c:pt>
                <c:pt idx="4925">
                  <c:v>32.12169328913</c:v>
                </c:pt>
                <c:pt idx="4926">
                  <c:v>32.128245116100302</c:v>
                </c:pt>
                <c:pt idx="4927">
                  <c:v>32.134796943070597</c:v>
                </c:pt>
                <c:pt idx="4928">
                  <c:v>32.141348770040999</c:v>
                </c:pt>
                <c:pt idx="4929">
                  <c:v>32.147900597011301</c:v>
                </c:pt>
                <c:pt idx="4930">
                  <c:v>32.154452423981702</c:v>
                </c:pt>
                <c:pt idx="4931">
                  <c:v>32.161004250951997</c:v>
                </c:pt>
                <c:pt idx="4932">
                  <c:v>32.167556077922399</c:v>
                </c:pt>
                <c:pt idx="4933">
                  <c:v>32.174107904892701</c:v>
                </c:pt>
                <c:pt idx="4934">
                  <c:v>32.180659731863003</c:v>
                </c:pt>
                <c:pt idx="4935">
                  <c:v>32.187211558833397</c:v>
                </c:pt>
                <c:pt idx="4936">
                  <c:v>32.193763385803699</c:v>
                </c:pt>
                <c:pt idx="4937">
                  <c:v>32.2003152127741</c:v>
                </c:pt>
                <c:pt idx="4938">
                  <c:v>32.206867039744402</c:v>
                </c:pt>
                <c:pt idx="4939">
                  <c:v>32.213418866714797</c:v>
                </c:pt>
                <c:pt idx="4940">
                  <c:v>32.219970693685099</c:v>
                </c:pt>
                <c:pt idx="4941">
                  <c:v>32.226522520655401</c:v>
                </c:pt>
                <c:pt idx="4942">
                  <c:v>32.233074347625802</c:v>
                </c:pt>
                <c:pt idx="4943">
                  <c:v>32.239626174596097</c:v>
                </c:pt>
                <c:pt idx="4944">
                  <c:v>32.246178001566498</c:v>
                </c:pt>
                <c:pt idx="4945">
                  <c:v>32.2527298285368</c:v>
                </c:pt>
                <c:pt idx="4946">
                  <c:v>32.259281655507202</c:v>
                </c:pt>
                <c:pt idx="4947">
                  <c:v>32.265833482477497</c:v>
                </c:pt>
                <c:pt idx="4948">
                  <c:v>32.272385309447799</c:v>
                </c:pt>
                <c:pt idx="4949">
                  <c:v>32.2789371364182</c:v>
                </c:pt>
                <c:pt idx="4950">
                  <c:v>32.285488963388502</c:v>
                </c:pt>
                <c:pt idx="4951">
                  <c:v>32.292040790358897</c:v>
                </c:pt>
                <c:pt idx="4952">
                  <c:v>32.298592617329199</c:v>
                </c:pt>
                <c:pt idx="4953">
                  <c:v>32.3051444442996</c:v>
                </c:pt>
                <c:pt idx="4954">
                  <c:v>32.311696271269902</c:v>
                </c:pt>
                <c:pt idx="4955">
                  <c:v>32.318248098240197</c:v>
                </c:pt>
                <c:pt idx="4956">
                  <c:v>32.324799925210598</c:v>
                </c:pt>
                <c:pt idx="4957">
                  <c:v>32.3313517521809</c:v>
                </c:pt>
                <c:pt idx="4958">
                  <c:v>32.337903579151302</c:v>
                </c:pt>
                <c:pt idx="4959">
                  <c:v>32.344455406121597</c:v>
                </c:pt>
                <c:pt idx="4960">
                  <c:v>32.351007233091998</c:v>
                </c:pt>
                <c:pt idx="4961">
                  <c:v>32.3575590600623</c:v>
                </c:pt>
                <c:pt idx="4962">
                  <c:v>32.364110887032602</c:v>
                </c:pt>
                <c:pt idx="4963">
                  <c:v>32.370662714002997</c:v>
                </c:pt>
                <c:pt idx="4964">
                  <c:v>32.377214540973299</c:v>
                </c:pt>
                <c:pt idx="4965">
                  <c:v>32.3837663679437</c:v>
                </c:pt>
                <c:pt idx="4966">
                  <c:v>32.390318194914002</c:v>
                </c:pt>
                <c:pt idx="4967">
                  <c:v>32.396870021884297</c:v>
                </c:pt>
                <c:pt idx="4968">
                  <c:v>32.403421848854698</c:v>
                </c:pt>
                <c:pt idx="4969">
                  <c:v>32.409973675825</c:v>
                </c:pt>
                <c:pt idx="4970">
                  <c:v>32.416525502795402</c:v>
                </c:pt>
                <c:pt idx="4971">
                  <c:v>32.423077329765697</c:v>
                </c:pt>
                <c:pt idx="4972">
                  <c:v>32.429629156736098</c:v>
                </c:pt>
                <c:pt idx="4973">
                  <c:v>32.4361809837064</c:v>
                </c:pt>
                <c:pt idx="4974">
                  <c:v>32.442732810676702</c:v>
                </c:pt>
                <c:pt idx="4975">
                  <c:v>32.449284637647096</c:v>
                </c:pt>
                <c:pt idx="4976">
                  <c:v>32.455836464617398</c:v>
                </c:pt>
                <c:pt idx="4977">
                  <c:v>32.4623882915878</c:v>
                </c:pt>
                <c:pt idx="4978">
                  <c:v>32.468940118558102</c:v>
                </c:pt>
                <c:pt idx="4979">
                  <c:v>32.475491945528503</c:v>
                </c:pt>
                <c:pt idx="4980">
                  <c:v>32.482043772498798</c:v>
                </c:pt>
                <c:pt idx="4981">
                  <c:v>32.4885955994691</c:v>
                </c:pt>
                <c:pt idx="4982">
                  <c:v>32.495147426439502</c:v>
                </c:pt>
                <c:pt idx="4983">
                  <c:v>32.501699253409797</c:v>
                </c:pt>
                <c:pt idx="4984">
                  <c:v>32.508251080380198</c:v>
                </c:pt>
                <c:pt idx="4985">
                  <c:v>32.5148029073505</c:v>
                </c:pt>
                <c:pt idx="4986">
                  <c:v>32.521354734320902</c:v>
                </c:pt>
                <c:pt idx="4987">
                  <c:v>32.527906561291204</c:v>
                </c:pt>
                <c:pt idx="4988">
                  <c:v>32.534458388261498</c:v>
                </c:pt>
                <c:pt idx="4989">
                  <c:v>32.5410102152319</c:v>
                </c:pt>
                <c:pt idx="4990">
                  <c:v>32.547562042202202</c:v>
                </c:pt>
                <c:pt idx="4991">
                  <c:v>32.554113869172603</c:v>
                </c:pt>
                <c:pt idx="4992">
                  <c:v>32.560665696142898</c:v>
                </c:pt>
                <c:pt idx="4993">
                  <c:v>32.5672175231132</c:v>
                </c:pt>
                <c:pt idx="4994">
                  <c:v>32.573769350083602</c:v>
                </c:pt>
                <c:pt idx="4995">
                  <c:v>32.580321177053897</c:v>
                </c:pt>
                <c:pt idx="4996">
                  <c:v>32.586873004024298</c:v>
                </c:pt>
                <c:pt idx="4997">
                  <c:v>32.5934248309946</c:v>
                </c:pt>
                <c:pt idx="4998">
                  <c:v>32.599976657965001</c:v>
                </c:pt>
                <c:pt idx="4999">
                  <c:v>32.606528484935303</c:v>
                </c:pt>
                <c:pt idx="5000">
                  <c:v>32.613080311905698</c:v>
                </c:pt>
                <c:pt idx="5001">
                  <c:v>32.619632138876</c:v>
                </c:pt>
                <c:pt idx="5002">
                  <c:v>32.626183965846302</c:v>
                </c:pt>
                <c:pt idx="5003">
                  <c:v>32.632735792816703</c:v>
                </c:pt>
                <c:pt idx="5004">
                  <c:v>32.639287619786998</c:v>
                </c:pt>
                <c:pt idx="5005">
                  <c:v>32.6458394467574</c:v>
                </c:pt>
                <c:pt idx="5006">
                  <c:v>32.652391273727702</c:v>
                </c:pt>
                <c:pt idx="5007">
                  <c:v>32.658943100698004</c:v>
                </c:pt>
                <c:pt idx="5008">
                  <c:v>32.665494927668398</c:v>
                </c:pt>
                <c:pt idx="5009">
                  <c:v>32.6720467546387</c:v>
                </c:pt>
                <c:pt idx="5010">
                  <c:v>32.678598581609101</c:v>
                </c:pt>
                <c:pt idx="5011">
                  <c:v>32.685150408579403</c:v>
                </c:pt>
                <c:pt idx="5012">
                  <c:v>32.691702235549798</c:v>
                </c:pt>
                <c:pt idx="5013">
                  <c:v>32.6982540625201</c:v>
                </c:pt>
                <c:pt idx="5014">
                  <c:v>32.704805889490402</c:v>
                </c:pt>
                <c:pt idx="5015">
                  <c:v>32.711357716460803</c:v>
                </c:pt>
                <c:pt idx="5016">
                  <c:v>32.717909543431098</c:v>
                </c:pt>
                <c:pt idx="5017">
                  <c:v>32.724461370401499</c:v>
                </c:pt>
                <c:pt idx="5018">
                  <c:v>32.731013197371801</c:v>
                </c:pt>
                <c:pt idx="5019">
                  <c:v>32.737565024342203</c:v>
                </c:pt>
                <c:pt idx="5020">
                  <c:v>32.744116851312498</c:v>
                </c:pt>
                <c:pt idx="5021">
                  <c:v>32.7506686782828</c:v>
                </c:pt>
                <c:pt idx="5022">
                  <c:v>32.757220505253201</c:v>
                </c:pt>
                <c:pt idx="5023">
                  <c:v>32.763772332223503</c:v>
                </c:pt>
                <c:pt idx="5024">
                  <c:v>32.770324159193898</c:v>
                </c:pt>
                <c:pt idx="5025">
                  <c:v>32.7768759861642</c:v>
                </c:pt>
                <c:pt idx="5026">
                  <c:v>32.783427813134601</c:v>
                </c:pt>
                <c:pt idx="5027">
                  <c:v>32.789979640104903</c:v>
                </c:pt>
                <c:pt idx="5028">
                  <c:v>32.796531467075198</c:v>
                </c:pt>
                <c:pt idx="5029">
                  <c:v>32.803083294045599</c:v>
                </c:pt>
                <c:pt idx="5030">
                  <c:v>32.809635121015901</c:v>
                </c:pt>
                <c:pt idx="5031">
                  <c:v>32.816186947986303</c:v>
                </c:pt>
                <c:pt idx="5032">
                  <c:v>32.822738774956598</c:v>
                </c:pt>
                <c:pt idx="5033">
                  <c:v>32.829290601926999</c:v>
                </c:pt>
                <c:pt idx="5034">
                  <c:v>32.835842428897301</c:v>
                </c:pt>
                <c:pt idx="5035">
                  <c:v>32.842394255867603</c:v>
                </c:pt>
                <c:pt idx="5036">
                  <c:v>32.848946082837998</c:v>
                </c:pt>
                <c:pt idx="5037">
                  <c:v>32.8554979098083</c:v>
                </c:pt>
                <c:pt idx="5038">
                  <c:v>32.862049736778701</c:v>
                </c:pt>
                <c:pt idx="5039">
                  <c:v>32.868601563749003</c:v>
                </c:pt>
                <c:pt idx="5040">
                  <c:v>32.875153390719298</c:v>
                </c:pt>
                <c:pt idx="5041">
                  <c:v>32.881705217689699</c:v>
                </c:pt>
                <c:pt idx="5042">
                  <c:v>32.888257044660001</c:v>
                </c:pt>
                <c:pt idx="5043">
                  <c:v>32.894808871630403</c:v>
                </c:pt>
                <c:pt idx="5044">
                  <c:v>32.901360698600698</c:v>
                </c:pt>
                <c:pt idx="5045">
                  <c:v>32.907912525571099</c:v>
                </c:pt>
                <c:pt idx="5046">
                  <c:v>32.914464352541401</c:v>
                </c:pt>
                <c:pt idx="5047">
                  <c:v>32.921016179511703</c:v>
                </c:pt>
                <c:pt idx="5048">
                  <c:v>32.927568006482097</c:v>
                </c:pt>
                <c:pt idx="5049">
                  <c:v>32.934119833452399</c:v>
                </c:pt>
                <c:pt idx="5050">
                  <c:v>32.940671660422801</c:v>
                </c:pt>
                <c:pt idx="5051">
                  <c:v>32.947223487393103</c:v>
                </c:pt>
                <c:pt idx="5052">
                  <c:v>32.953775314363497</c:v>
                </c:pt>
                <c:pt idx="5053">
                  <c:v>32.960327141333799</c:v>
                </c:pt>
                <c:pt idx="5054">
                  <c:v>32.966878968304101</c:v>
                </c:pt>
                <c:pt idx="5055">
                  <c:v>32.973430795274503</c:v>
                </c:pt>
                <c:pt idx="5056">
                  <c:v>32.979982622244798</c:v>
                </c:pt>
                <c:pt idx="5057">
                  <c:v>32.986534449215199</c:v>
                </c:pt>
                <c:pt idx="5058">
                  <c:v>32.993086276185501</c:v>
                </c:pt>
                <c:pt idx="5059">
                  <c:v>32.999638103155903</c:v>
                </c:pt>
                <c:pt idx="5060">
                  <c:v>33.006189930126197</c:v>
                </c:pt>
                <c:pt idx="5061">
                  <c:v>33.012741757096499</c:v>
                </c:pt>
                <c:pt idx="5062">
                  <c:v>33.019293584066901</c:v>
                </c:pt>
                <c:pt idx="5063">
                  <c:v>33.025845411037203</c:v>
                </c:pt>
                <c:pt idx="5064">
                  <c:v>33.032397238007597</c:v>
                </c:pt>
                <c:pt idx="5065">
                  <c:v>33.038949064977899</c:v>
                </c:pt>
                <c:pt idx="5066">
                  <c:v>33.045500891948201</c:v>
                </c:pt>
                <c:pt idx="5067">
                  <c:v>33.052052718918603</c:v>
                </c:pt>
                <c:pt idx="5068">
                  <c:v>33.058604545888898</c:v>
                </c:pt>
                <c:pt idx="5069">
                  <c:v>33.065156372859299</c:v>
                </c:pt>
                <c:pt idx="5070">
                  <c:v>33.071708199829601</c:v>
                </c:pt>
                <c:pt idx="5071">
                  <c:v>33.078260026800002</c:v>
                </c:pt>
                <c:pt idx="5072">
                  <c:v>33.084811853770297</c:v>
                </c:pt>
                <c:pt idx="5073">
                  <c:v>33.091363680740599</c:v>
                </c:pt>
                <c:pt idx="5074">
                  <c:v>33.097915507711001</c:v>
                </c:pt>
                <c:pt idx="5075">
                  <c:v>33.104467334681303</c:v>
                </c:pt>
                <c:pt idx="5076">
                  <c:v>33.111019161651697</c:v>
                </c:pt>
                <c:pt idx="5077">
                  <c:v>33.117570988621999</c:v>
                </c:pt>
                <c:pt idx="5078">
                  <c:v>33.124122815592401</c:v>
                </c:pt>
                <c:pt idx="5079">
                  <c:v>33.130674642562703</c:v>
                </c:pt>
                <c:pt idx="5080">
                  <c:v>33.137226469532997</c:v>
                </c:pt>
                <c:pt idx="5081">
                  <c:v>33.143778296503399</c:v>
                </c:pt>
                <c:pt idx="5082">
                  <c:v>33.150330123473701</c:v>
                </c:pt>
                <c:pt idx="5083">
                  <c:v>33.156881950444102</c:v>
                </c:pt>
                <c:pt idx="5084">
                  <c:v>33.163433777414397</c:v>
                </c:pt>
                <c:pt idx="5085">
                  <c:v>33.169985604384799</c:v>
                </c:pt>
                <c:pt idx="5086">
                  <c:v>33.176537431355101</c:v>
                </c:pt>
                <c:pt idx="5087">
                  <c:v>33.183089258325403</c:v>
                </c:pt>
                <c:pt idx="5088">
                  <c:v>33.189641085295797</c:v>
                </c:pt>
                <c:pt idx="5089">
                  <c:v>33.196192912266099</c:v>
                </c:pt>
                <c:pt idx="5090">
                  <c:v>33.2027447392365</c:v>
                </c:pt>
                <c:pt idx="5091">
                  <c:v>33.209296566206802</c:v>
                </c:pt>
                <c:pt idx="5092">
                  <c:v>33.215848393177197</c:v>
                </c:pt>
                <c:pt idx="5093">
                  <c:v>33.222400220147499</c:v>
                </c:pt>
                <c:pt idx="5094">
                  <c:v>33.228952047117801</c:v>
                </c:pt>
                <c:pt idx="5095">
                  <c:v>33.235503874088202</c:v>
                </c:pt>
                <c:pt idx="5096">
                  <c:v>33.242055701058497</c:v>
                </c:pt>
                <c:pt idx="5097">
                  <c:v>33.248607528028899</c:v>
                </c:pt>
                <c:pt idx="5098">
                  <c:v>33.255159354999201</c:v>
                </c:pt>
                <c:pt idx="5099">
                  <c:v>33.261711181969602</c:v>
                </c:pt>
                <c:pt idx="5100">
                  <c:v>33.268263008939897</c:v>
                </c:pt>
                <c:pt idx="5101">
                  <c:v>33.274814835910199</c:v>
                </c:pt>
                <c:pt idx="5102">
                  <c:v>33.2813666628806</c:v>
                </c:pt>
                <c:pt idx="5103">
                  <c:v>33.287918489850902</c:v>
                </c:pt>
                <c:pt idx="5104">
                  <c:v>33.294470316821297</c:v>
                </c:pt>
                <c:pt idx="5105">
                  <c:v>33.301022143791599</c:v>
                </c:pt>
                <c:pt idx="5106">
                  <c:v>33.307573970762</c:v>
                </c:pt>
                <c:pt idx="5107">
                  <c:v>33.314125797732302</c:v>
                </c:pt>
                <c:pt idx="5108">
                  <c:v>33.320677624702597</c:v>
                </c:pt>
                <c:pt idx="5109">
                  <c:v>33.327229451672999</c:v>
                </c:pt>
                <c:pt idx="5110">
                  <c:v>33.333781278643301</c:v>
                </c:pt>
                <c:pt idx="5111">
                  <c:v>33.340333105613702</c:v>
                </c:pt>
                <c:pt idx="5112">
                  <c:v>33.346884932583997</c:v>
                </c:pt>
                <c:pt idx="5113">
                  <c:v>33.353436759554299</c:v>
                </c:pt>
                <c:pt idx="5114">
                  <c:v>33.3599885865247</c:v>
                </c:pt>
                <c:pt idx="5115">
                  <c:v>33.366540413495002</c:v>
                </c:pt>
                <c:pt idx="5116">
                  <c:v>33.373092240465397</c:v>
                </c:pt>
                <c:pt idx="5117">
                  <c:v>33.379644067435699</c:v>
                </c:pt>
                <c:pt idx="5118">
                  <c:v>33.3861958944061</c:v>
                </c:pt>
                <c:pt idx="5119">
                  <c:v>33.392747721376402</c:v>
                </c:pt>
                <c:pt idx="5120">
                  <c:v>33.399299548346697</c:v>
                </c:pt>
                <c:pt idx="5121">
                  <c:v>33.405851375317098</c:v>
                </c:pt>
                <c:pt idx="5122">
                  <c:v>33.4124032022874</c:v>
                </c:pt>
                <c:pt idx="5123">
                  <c:v>33.418955029257802</c:v>
                </c:pt>
                <c:pt idx="5124">
                  <c:v>33.425506856228097</c:v>
                </c:pt>
                <c:pt idx="5125">
                  <c:v>33.432058683198498</c:v>
                </c:pt>
                <c:pt idx="5126">
                  <c:v>33.4386105101688</c:v>
                </c:pt>
                <c:pt idx="5127">
                  <c:v>33.445162337139102</c:v>
                </c:pt>
                <c:pt idx="5128">
                  <c:v>33.451714164109497</c:v>
                </c:pt>
                <c:pt idx="5129">
                  <c:v>33.458265991079799</c:v>
                </c:pt>
                <c:pt idx="5130">
                  <c:v>33.4648178180502</c:v>
                </c:pt>
                <c:pt idx="5131">
                  <c:v>33.471369645020502</c:v>
                </c:pt>
                <c:pt idx="5132">
                  <c:v>33.477921471990904</c:v>
                </c:pt>
                <c:pt idx="5133">
                  <c:v>33.484473298961198</c:v>
                </c:pt>
                <c:pt idx="5134">
                  <c:v>33.4910251259315</c:v>
                </c:pt>
                <c:pt idx="5135">
                  <c:v>33.497576952901902</c:v>
                </c:pt>
                <c:pt idx="5136">
                  <c:v>33.504128779872197</c:v>
                </c:pt>
                <c:pt idx="5137">
                  <c:v>33.510680606842598</c:v>
                </c:pt>
                <c:pt idx="5138">
                  <c:v>33.5172324338129</c:v>
                </c:pt>
                <c:pt idx="5139">
                  <c:v>33.523784260783302</c:v>
                </c:pt>
                <c:pt idx="5140">
                  <c:v>33.530336087753597</c:v>
                </c:pt>
                <c:pt idx="5141">
                  <c:v>33.536887914723899</c:v>
                </c:pt>
                <c:pt idx="5142">
                  <c:v>33.5434397416943</c:v>
                </c:pt>
                <c:pt idx="5143">
                  <c:v>33.549991568664602</c:v>
                </c:pt>
                <c:pt idx="5144">
                  <c:v>33.556543395635003</c:v>
                </c:pt>
                <c:pt idx="5145">
                  <c:v>33.563095222605298</c:v>
                </c:pt>
                <c:pt idx="5146">
                  <c:v>33.5696470495756</c:v>
                </c:pt>
                <c:pt idx="5147">
                  <c:v>33.576198876546002</c:v>
                </c:pt>
                <c:pt idx="5148">
                  <c:v>33.582750703516297</c:v>
                </c:pt>
                <c:pt idx="5149">
                  <c:v>33.589302530486698</c:v>
                </c:pt>
                <c:pt idx="5150">
                  <c:v>33.595854357457</c:v>
                </c:pt>
                <c:pt idx="5151">
                  <c:v>33.602406184427402</c:v>
                </c:pt>
                <c:pt idx="5152">
                  <c:v>33.608958011397696</c:v>
                </c:pt>
                <c:pt idx="5153">
                  <c:v>33.615509838367998</c:v>
                </c:pt>
                <c:pt idx="5154">
                  <c:v>33.6220616653384</c:v>
                </c:pt>
                <c:pt idx="5155">
                  <c:v>33.628613492308702</c:v>
                </c:pt>
                <c:pt idx="5156">
                  <c:v>33.635165319279103</c:v>
                </c:pt>
                <c:pt idx="5157">
                  <c:v>33.641717146249398</c:v>
                </c:pt>
                <c:pt idx="5158">
                  <c:v>33.6482689732198</c:v>
                </c:pt>
                <c:pt idx="5159">
                  <c:v>33.654820800190102</c:v>
                </c:pt>
                <c:pt idx="5160">
                  <c:v>33.661372627160397</c:v>
                </c:pt>
                <c:pt idx="5161">
                  <c:v>33.667924454130798</c:v>
                </c:pt>
                <c:pt idx="5162">
                  <c:v>33.6744762811011</c:v>
                </c:pt>
                <c:pt idx="5163">
                  <c:v>33.681028108071501</c:v>
                </c:pt>
                <c:pt idx="5164">
                  <c:v>33.687579935041803</c:v>
                </c:pt>
                <c:pt idx="5165">
                  <c:v>33.694131762012198</c:v>
                </c:pt>
                <c:pt idx="5166">
                  <c:v>33.7006835889825</c:v>
                </c:pt>
                <c:pt idx="5167">
                  <c:v>33.707235415952802</c:v>
                </c:pt>
                <c:pt idx="5168">
                  <c:v>33.713787242923203</c:v>
                </c:pt>
                <c:pt idx="5169">
                  <c:v>33.720339069893498</c:v>
                </c:pt>
                <c:pt idx="5170">
                  <c:v>33.7268908968639</c:v>
                </c:pt>
                <c:pt idx="5171">
                  <c:v>33.733442723834202</c:v>
                </c:pt>
                <c:pt idx="5172">
                  <c:v>33.739994550804603</c:v>
                </c:pt>
                <c:pt idx="5173">
                  <c:v>33.746546377774898</c:v>
                </c:pt>
                <c:pt idx="5174">
                  <c:v>33.7530982047452</c:v>
                </c:pt>
                <c:pt idx="5175">
                  <c:v>33.759650031715601</c:v>
                </c:pt>
                <c:pt idx="5176">
                  <c:v>33.766201858685903</c:v>
                </c:pt>
                <c:pt idx="5177">
                  <c:v>33.772753685656298</c:v>
                </c:pt>
                <c:pt idx="5178">
                  <c:v>33.7793055126266</c:v>
                </c:pt>
                <c:pt idx="5179">
                  <c:v>33.785857339597001</c:v>
                </c:pt>
                <c:pt idx="5180">
                  <c:v>33.792409166567303</c:v>
                </c:pt>
                <c:pt idx="5181">
                  <c:v>33.798960993537598</c:v>
                </c:pt>
                <c:pt idx="5182">
                  <c:v>33.805512820508</c:v>
                </c:pt>
                <c:pt idx="5183">
                  <c:v>33.812064647478302</c:v>
                </c:pt>
                <c:pt idx="5184">
                  <c:v>33.818616474448703</c:v>
                </c:pt>
                <c:pt idx="5185">
                  <c:v>33.825168301418998</c:v>
                </c:pt>
                <c:pt idx="5186">
                  <c:v>33.8317201283893</c:v>
                </c:pt>
                <c:pt idx="5187">
                  <c:v>33.838271955359701</c:v>
                </c:pt>
                <c:pt idx="5188">
                  <c:v>33.844823782330003</c:v>
                </c:pt>
                <c:pt idx="5189">
                  <c:v>33.851375609300398</c:v>
                </c:pt>
                <c:pt idx="5190">
                  <c:v>33.8579274362707</c:v>
                </c:pt>
                <c:pt idx="5191">
                  <c:v>33.864479263241101</c:v>
                </c:pt>
                <c:pt idx="5192">
                  <c:v>33.871031090211403</c:v>
                </c:pt>
                <c:pt idx="5193">
                  <c:v>33.877582917181698</c:v>
                </c:pt>
                <c:pt idx="5194">
                  <c:v>33.884134744152099</c:v>
                </c:pt>
                <c:pt idx="5195">
                  <c:v>33.890686571122401</c:v>
                </c:pt>
                <c:pt idx="5196">
                  <c:v>33.897238398092803</c:v>
                </c:pt>
                <c:pt idx="5197">
                  <c:v>33.903790225063098</c:v>
                </c:pt>
                <c:pt idx="5198">
                  <c:v>33.910342052033499</c:v>
                </c:pt>
                <c:pt idx="5199">
                  <c:v>33.916893879003801</c:v>
                </c:pt>
                <c:pt idx="5200">
                  <c:v>33.923445705974103</c:v>
                </c:pt>
                <c:pt idx="5201">
                  <c:v>33.929997532944498</c:v>
                </c:pt>
                <c:pt idx="5202">
                  <c:v>33.9365493599148</c:v>
                </c:pt>
                <c:pt idx="5203">
                  <c:v>33.943101186885201</c:v>
                </c:pt>
                <c:pt idx="5204">
                  <c:v>33.949653013855503</c:v>
                </c:pt>
                <c:pt idx="5205">
                  <c:v>33.956204840825897</c:v>
                </c:pt>
                <c:pt idx="5206">
                  <c:v>33.962756667796199</c:v>
                </c:pt>
                <c:pt idx="5207">
                  <c:v>33.969308494766501</c:v>
                </c:pt>
                <c:pt idx="5208">
                  <c:v>33.975860321736903</c:v>
                </c:pt>
                <c:pt idx="5209">
                  <c:v>33.982412148707198</c:v>
                </c:pt>
                <c:pt idx="5210">
                  <c:v>33.988963975677599</c:v>
                </c:pt>
                <c:pt idx="5211">
                  <c:v>33.995515802647901</c:v>
                </c:pt>
                <c:pt idx="5212">
                  <c:v>34.002067629618303</c:v>
                </c:pt>
                <c:pt idx="5213">
                  <c:v>34.008619456588598</c:v>
                </c:pt>
                <c:pt idx="5214">
                  <c:v>34.0151712835589</c:v>
                </c:pt>
                <c:pt idx="5215">
                  <c:v>34.021723110529301</c:v>
                </c:pt>
                <c:pt idx="5216">
                  <c:v>34.028274937499603</c:v>
                </c:pt>
                <c:pt idx="5217">
                  <c:v>34.034826764469997</c:v>
                </c:pt>
                <c:pt idx="5218">
                  <c:v>34.041378591440299</c:v>
                </c:pt>
                <c:pt idx="5219">
                  <c:v>34.047930418410601</c:v>
                </c:pt>
                <c:pt idx="5220">
                  <c:v>34.054482245381003</c:v>
                </c:pt>
                <c:pt idx="5221">
                  <c:v>34.061034072351298</c:v>
                </c:pt>
                <c:pt idx="5222">
                  <c:v>34.067585899321699</c:v>
                </c:pt>
                <c:pt idx="5223">
                  <c:v>34.074137726292001</c:v>
                </c:pt>
                <c:pt idx="5224">
                  <c:v>34.080689553262403</c:v>
                </c:pt>
                <c:pt idx="5225">
                  <c:v>34.087241380232697</c:v>
                </c:pt>
                <c:pt idx="5226">
                  <c:v>34.093793207202999</c:v>
                </c:pt>
                <c:pt idx="5227">
                  <c:v>34.100345034173401</c:v>
                </c:pt>
                <c:pt idx="5228">
                  <c:v>34.106896861143703</c:v>
                </c:pt>
                <c:pt idx="5229">
                  <c:v>34.113448688114097</c:v>
                </c:pt>
                <c:pt idx="5230">
                  <c:v>34.120000515084399</c:v>
                </c:pt>
                <c:pt idx="5231">
                  <c:v>34.126552342054801</c:v>
                </c:pt>
                <c:pt idx="5232">
                  <c:v>34.133104169025103</c:v>
                </c:pt>
                <c:pt idx="5233">
                  <c:v>34.139655995995398</c:v>
                </c:pt>
                <c:pt idx="5234">
                  <c:v>34.146207822965799</c:v>
                </c:pt>
                <c:pt idx="5235">
                  <c:v>34.152759649936101</c:v>
                </c:pt>
                <c:pt idx="5236">
                  <c:v>34.159311476906502</c:v>
                </c:pt>
                <c:pt idx="5237">
                  <c:v>34.165863303876797</c:v>
                </c:pt>
                <c:pt idx="5238">
                  <c:v>34.172415130847099</c:v>
                </c:pt>
                <c:pt idx="5239">
                  <c:v>34.178966957817501</c:v>
                </c:pt>
                <c:pt idx="5240">
                  <c:v>34.185518784787803</c:v>
                </c:pt>
                <c:pt idx="5241">
                  <c:v>34.192070611758197</c:v>
                </c:pt>
                <c:pt idx="5242">
                  <c:v>34.198622438728499</c:v>
                </c:pt>
                <c:pt idx="5243">
                  <c:v>34.205174265698901</c:v>
                </c:pt>
                <c:pt idx="5244">
                  <c:v>34.211726092669203</c:v>
                </c:pt>
                <c:pt idx="5245">
                  <c:v>34.218277919639497</c:v>
                </c:pt>
                <c:pt idx="5246">
                  <c:v>34.224829746609899</c:v>
                </c:pt>
                <c:pt idx="5247">
                  <c:v>34.231381573580201</c:v>
                </c:pt>
                <c:pt idx="5248">
                  <c:v>34.237933400550602</c:v>
                </c:pt>
                <c:pt idx="5249">
                  <c:v>34.244485227520897</c:v>
                </c:pt>
                <c:pt idx="5250">
                  <c:v>34.251037054491299</c:v>
                </c:pt>
                <c:pt idx="5251">
                  <c:v>34.257588881461601</c:v>
                </c:pt>
                <c:pt idx="5252">
                  <c:v>34.264140708431903</c:v>
                </c:pt>
                <c:pt idx="5253">
                  <c:v>34.270692535402297</c:v>
                </c:pt>
                <c:pt idx="5254">
                  <c:v>34.277244362372599</c:v>
                </c:pt>
                <c:pt idx="5255">
                  <c:v>34.283796189343001</c:v>
                </c:pt>
                <c:pt idx="5256">
                  <c:v>34.290348016313303</c:v>
                </c:pt>
                <c:pt idx="5257">
                  <c:v>34.296899843283697</c:v>
                </c:pt>
                <c:pt idx="5258">
                  <c:v>34.303451670253999</c:v>
                </c:pt>
                <c:pt idx="5259">
                  <c:v>34.3100034972244</c:v>
                </c:pt>
                <c:pt idx="5260">
                  <c:v>34.316555324194702</c:v>
                </c:pt>
                <c:pt idx="5261">
                  <c:v>34.323107151164997</c:v>
                </c:pt>
                <c:pt idx="5262">
                  <c:v>34.329658978135399</c:v>
                </c:pt>
                <c:pt idx="5263">
                  <c:v>34.336210805105701</c:v>
                </c:pt>
                <c:pt idx="5264">
                  <c:v>34.342762632076102</c:v>
                </c:pt>
                <c:pt idx="5265">
                  <c:v>34.349314459046397</c:v>
                </c:pt>
                <c:pt idx="5266">
                  <c:v>34.355866286016699</c:v>
                </c:pt>
                <c:pt idx="5267">
                  <c:v>34.3624181129871</c:v>
                </c:pt>
                <c:pt idx="5268">
                  <c:v>34.368969939957402</c:v>
                </c:pt>
                <c:pt idx="5269">
                  <c:v>34.375521766927797</c:v>
                </c:pt>
                <c:pt idx="5270">
                  <c:v>34.382073593898099</c:v>
                </c:pt>
                <c:pt idx="5271">
                  <c:v>34.3886254208685</c:v>
                </c:pt>
                <c:pt idx="5272">
                  <c:v>34.395177247838802</c:v>
                </c:pt>
                <c:pt idx="5273">
                  <c:v>34.401729074809097</c:v>
                </c:pt>
                <c:pt idx="5274">
                  <c:v>34.408280901779499</c:v>
                </c:pt>
                <c:pt idx="5275">
                  <c:v>34.414832728749801</c:v>
                </c:pt>
                <c:pt idx="5276">
                  <c:v>34.421384555720202</c:v>
                </c:pt>
                <c:pt idx="5277">
                  <c:v>34.427936382690497</c:v>
                </c:pt>
                <c:pt idx="5278">
                  <c:v>34.434488209660898</c:v>
                </c:pt>
                <c:pt idx="5279">
                  <c:v>34.4410400366312</c:v>
                </c:pt>
                <c:pt idx="5280">
                  <c:v>34.447591863601502</c:v>
                </c:pt>
                <c:pt idx="5281">
                  <c:v>34.454143690571897</c:v>
                </c:pt>
                <c:pt idx="5282">
                  <c:v>34.460695517542199</c:v>
                </c:pt>
                <c:pt idx="5283">
                  <c:v>34.4672473445126</c:v>
                </c:pt>
                <c:pt idx="5284">
                  <c:v>34.473799171482902</c:v>
                </c:pt>
                <c:pt idx="5285">
                  <c:v>34.480350998453197</c:v>
                </c:pt>
                <c:pt idx="5286">
                  <c:v>34.486902825423599</c:v>
                </c:pt>
                <c:pt idx="5287">
                  <c:v>34.493454652393901</c:v>
                </c:pt>
                <c:pt idx="5288">
                  <c:v>34.500006479364302</c:v>
                </c:pt>
                <c:pt idx="5289">
                  <c:v>34.506558306334597</c:v>
                </c:pt>
                <c:pt idx="5290">
                  <c:v>34.513110133304998</c:v>
                </c:pt>
                <c:pt idx="5291">
                  <c:v>34.5196619602753</c:v>
                </c:pt>
                <c:pt idx="5292">
                  <c:v>34.526213787245602</c:v>
                </c:pt>
                <c:pt idx="5293">
                  <c:v>34.532765614215997</c:v>
                </c:pt>
                <c:pt idx="5294">
                  <c:v>34.539317441186299</c:v>
                </c:pt>
                <c:pt idx="5295">
                  <c:v>34.5458692681567</c:v>
                </c:pt>
                <c:pt idx="5296">
                  <c:v>34.552421095127002</c:v>
                </c:pt>
                <c:pt idx="5297">
                  <c:v>34.558972922097396</c:v>
                </c:pt>
                <c:pt idx="5298">
                  <c:v>34.565524749067698</c:v>
                </c:pt>
                <c:pt idx="5299">
                  <c:v>34.572076576038</c:v>
                </c:pt>
                <c:pt idx="5300">
                  <c:v>34.578628403008402</c:v>
                </c:pt>
                <c:pt idx="5301">
                  <c:v>34.585180229978697</c:v>
                </c:pt>
                <c:pt idx="5302">
                  <c:v>34.591732056949098</c:v>
                </c:pt>
                <c:pt idx="5303">
                  <c:v>34.5982838839194</c:v>
                </c:pt>
                <c:pt idx="5304">
                  <c:v>34.604835710889802</c:v>
                </c:pt>
                <c:pt idx="5305">
                  <c:v>34.611387537860097</c:v>
                </c:pt>
                <c:pt idx="5306">
                  <c:v>34.617939364830399</c:v>
                </c:pt>
                <c:pt idx="5307">
                  <c:v>34.6244911918008</c:v>
                </c:pt>
                <c:pt idx="5308">
                  <c:v>34.631043018771102</c:v>
                </c:pt>
                <c:pt idx="5309">
                  <c:v>34.637594845741503</c:v>
                </c:pt>
                <c:pt idx="5310">
                  <c:v>34.644146672711798</c:v>
                </c:pt>
                <c:pt idx="5311">
                  <c:v>34.6506984996822</c:v>
                </c:pt>
                <c:pt idx="5312">
                  <c:v>34.657250326652502</c:v>
                </c:pt>
                <c:pt idx="5313">
                  <c:v>34.663802153622797</c:v>
                </c:pt>
                <c:pt idx="5314">
                  <c:v>34.670353980593198</c:v>
                </c:pt>
                <c:pt idx="5315">
                  <c:v>34.6769058075635</c:v>
                </c:pt>
                <c:pt idx="5316">
                  <c:v>34.683457634533902</c:v>
                </c:pt>
                <c:pt idx="5317">
                  <c:v>34.690009461504197</c:v>
                </c:pt>
                <c:pt idx="5318">
                  <c:v>34.696561288474498</c:v>
                </c:pt>
                <c:pt idx="5319">
                  <c:v>34.7031131154449</c:v>
                </c:pt>
                <c:pt idx="5320">
                  <c:v>34.709664942415202</c:v>
                </c:pt>
                <c:pt idx="5321">
                  <c:v>34.716216769385603</c:v>
                </c:pt>
                <c:pt idx="5322">
                  <c:v>34.722768596355898</c:v>
                </c:pt>
                <c:pt idx="5323">
                  <c:v>34.7293204233263</c:v>
                </c:pt>
                <c:pt idx="5324">
                  <c:v>34.735872250296602</c:v>
                </c:pt>
                <c:pt idx="5325">
                  <c:v>34.742424077266897</c:v>
                </c:pt>
                <c:pt idx="5326">
                  <c:v>34.748975904237298</c:v>
                </c:pt>
                <c:pt idx="5327">
                  <c:v>34.7555277312076</c:v>
                </c:pt>
                <c:pt idx="5328">
                  <c:v>34.762079558178002</c:v>
                </c:pt>
                <c:pt idx="5329">
                  <c:v>34.768631385148304</c:v>
                </c:pt>
                <c:pt idx="5330">
                  <c:v>34.775183212118698</c:v>
                </c:pt>
                <c:pt idx="5331">
                  <c:v>34.781735039089</c:v>
                </c:pt>
                <c:pt idx="5332">
                  <c:v>34.788286866059302</c:v>
                </c:pt>
                <c:pt idx="5333">
                  <c:v>34.794838693029703</c:v>
                </c:pt>
                <c:pt idx="5334">
                  <c:v>34.801390519999998</c:v>
                </c:pt>
                <c:pt idx="5335">
                  <c:v>34.8079423469704</c:v>
                </c:pt>
                <c:pt idx="5336">
                  <c:v>34.814494173940702</c:v>
                </c:pt>
                <c:pt idx="5337">
                  <c:v>34.821046000911103</c:v>
                </c:pt>
                <c:pt idx="5338">
                  <c:v>34.827597827881398</c:v>
                </c:pt>
                <c:pt idx="5339">
                  <c:v>34.8341496548517</c:v>
                </c:pt>
                <c:pt idx="5340">
                  <c:v>34.840701481822101</c:v>
                </c:pt>
                <c:pt idx="5341">
                  <c:v>34.847253308792403</c:v>
                </c:pt>
                <c:pt idx="5342">
                  <c:v>34.853805135762798</c:v>
                </c:pt>
                <c:pt idx="5343">
                  <c:v>34.8603569627331</c:v>
                </c:pt>
                <c:pt idx="5344">
                  <c:v>34.866908789703402</c:v>
                </c:pt>
                <c:pt idx="5345">
                  <c:v>34.873460616673803</c:v>
                </c:pt>
                <c:pt idx="5346">
                  <c:v>34.880012443644098</c:v>
                </c:pt>
                <c:pt idx="5347">
                  <c:v>34.8865642706145</c:v>
                </c:pt>
                <c:pt idx="5348">
                  <c:v>34.893116097584802</c:v>
                </c:pt>
                <c:pt idx="5349">
                  <c:v>34.899667924555203</c:v>
                </c:pt>
                <c:pt idx="5350">
                  <c:v>34.906219751525498</c:v>
                </c:pt>
                <c:pt idx="5351">
                  <c:v>34.912771578495899</c:v>
                </c:pt>
                <c:pt idx="5352">
                  <c:v>34.919323405466201</c:v>
                </c:pt>
                <c:pt idx="5353">
                  <c:v>34.925875232436503</c:v>
                </c:pt>
                <c:pt idx="5354">
                  <c:v>34.932427059406898</c:v>
                </c:pt>
                <c:pt idx="5355">
                  <c:v>34.9389788863772</c:v>
                </c:pt>
                <c:pt idx="5356">
                  <c:v>34.945530713347601</c:v>
                </c:pt>
                <c:pt idx="5357">
                  <c:v>34.952082540317903</c:v>
                </c:pt>
                <c:pt idx="5358">
                  <c:v>34.958634367288198</c:v>
                </c:pt>
                <c:pt idx="5359">
                  <c:v>34.9651861942586</c:v>
                </c:pt>
                <c:pt idx="5360">
                  <c:v>34.971738021228902</c:v>
                </c:pt>
                <c:pt idx="5361">
                  <c:v>34.978289848199303</c:v>
                </c:pt>
                <c:pt idx="5362">
                  <c:v>34.984841675169598</c:v>
                </c:pt>
                <c:pt idx="5363">
                  <c:v>34.991393502139999</c:v>
                </c:pt>
                <c:pt idx="5364">
                  <c:v>34.997945329110301</c:v>
                </c:pt>
                <c:pt idx="5365">
                  <c:v>35.004497156080603</c:v>
                </c:pt>
                <c:pt idx="5366">
                  <c:v>35.011048983050998</c:v>
                </c:pt>
                <c:pt idx="5367">
                  <c:v>35.0176008100213</c:v>
                </c:pt>
                <c:pt idx="5368">
                  <c:v>35.024152636991701</c:v>
                </c:pt>
                <c:pt idx="5369">
                  <c:v>35.030704463962003</c:v>
                </c:pt>
                <c:pt idx="5370">
                  <c:v>35.037256290932397</c:v>
                </c:pt>
                <c:pt idx="5371">
                  <c:v>35.043808117902699</c:v>
                </c:pt>
                <c:pt idx="5372">
                  <c:v>35.050359944873001</c:v>
                </c:pt>
                <c:pt idx="5373">
                  <c:v>35.056911771843403</c:v>
                </c:pt>
                <c:pt idx="5374">
                  <c:v>35.063463598813698</c:v>
                </c:pt>
                <c:pt idx="5375">
                  <c:v>35.070015425784099</c:v>
                </c:pt>
                <c:pt idx="5376">
                  <c:v>35.076567252754401</c:v>
                </c:pt>
                <c:pt idx="5377">
                  <c:v>35.083119079724803</c:v>
                </c:pt>
                <c:pt idx="5378">
                  <c:v>35.089670906695098</c:v>
                </c:pt>
                <c:pt idx="5379">
                  <c:v>35.0962227336654</c:v>
                </c:pt>
                <c:pt idx="5380">
                  <c:v>35.102774560635801</c:v>
                </c:pt>
                <c:pt idx="5381">
                  <c:v>35.109326387606103</c:v>
                </c:pt>
                <c:pt idx="5382">
                  <c:v>35.115878214576497</c:v>
                </c:pt>
                <c:pt idx="5383">
                  <c:v>35.122430041546799</c:v>
                </c:pt>
                <c:pt idx="5384">
                  <c:v>35.128981868517201</c:v>
                </c:pt>
                <c:pt idx="5385">
                  <c:v>35.135533695487503</c:v>
                </c:pt>
                <c:pt idx="5386">
                  <c:v>35.142085522457798</c:v>
                </c:pt>
                <c:pt idx="5387">
                  <c:v>35.148637349428199</c:v>
                </c:pt>
                <c:pt idx="5388">
                  <c:v>35.155189176398501</c:v>
                </c:pt>
                <c:pt idx="5389">
                  <c:v>35.161741003368903</c:v>
                </c:pt>
                <c:pt idx="5390">
                  <c:v>35.168292830339198</c:v>
                </c:pt>
                <c:pt idx="5391">
                  <c:v>35.174844657309499</c:v>
                </c:pt>
                <c:pt idx="5392">
                  <c:v>35.181396484279901</c:v>
                </c:pt>
                <c:pt idx="5393">
                  <c:v>35.187948311250203</c:v>
                </c:pt>
                <c:pt idx="5394">
                  <c:v>35.194500138220597</c:v>
                </c:pt>
                <c:pt idx="5395">
                  <c:v>35.201051965190899</c:v>
                </c:pt>
                <c:pt idx="5396">
                  <c:v>35.207603792161301</c:v>
                </c:pt>
                <c:pt idx="5397">
                  <c:v>35.214155619131603</c:v>
                </c:pt>
                <c:pt idx="5398">
                  <c:v>35.220707446101898</c:v>
                </c:pt>
                <c:pt idx="5399">
                  <c:v>35.227259273072299</c:v>
                </c:pt>
                <c:pt idx="5400">
                  <c:v>35.233811100042601</c:v>
                </c:pt>
                <c:pt idx="5401">
                  <c:v>35.240362927013003</c:v>
                </c:pt>
                <c:pt idx="5402">
                  <c:v>35.246914753983297</c:v>
                </c:pt>
                <c:pt idx="5403">
                  <c:v>35.253466580953699</c:v>
                </c:pt>
                <c:pt idx="5404">
                  <c:v>35.260018407924001</c:v>
                </c:pt>
                <c:pt idx="5405">
                  <c:v>35.266570234894303</c:v>
                </c:pt>
                <c:pt idx="5406">
                  <c:v>35.273122061864697</c:v>
                </c:pt>
                <c:pt idx="5407">
                  <c:v>35.279673888834999</c:v>
                </c:pt>
                <c:pt idx="5408">
                  <c:v>35.286225715805401</c:v>
                </c:pt>
                <c:pt idx="5409">
                  <c:v>35.292777542775703</c:v>
                </c:pt>
                <c:pt idx="5410">
                  <c:v>35.299329369746097</c:v>
                </c:pt>
                <c:pt idx="5411">
                  <c:v>35.305881196716399</c:v>
                </c:pt>
                <c:pt idx="5412">
                  <c:v>35.312433023686701</c:v>
                </c:pt>
                <c:pt idx="5413">
                  <c:v>35.318984850657102</c:v>
                </c:pt>
                <c:pt idx="5414">
                  <c:v>35.325536677627397</c:v>
                </c:pt>
                <c:pt idx="5415">
                  <c:v>35.332088504597799</c:v>
                </c:pt>
                <c:pt idx="5416">
                  <c:v>35.338640331568101</c:v>
                </c:pt>
                <c:pt idx="5417">
                  <c:v>35.345192158538502</c:v>
                </c:pt>
                <c:pt idx="5418">
                  <c:v>35.351743985508797</c:v>
                </c:pt>
                <c:pt idx="5419">
                  <c:v>35.358295812479099</c:v>
                </c:pt>
                <c:pt idx="5420">
                  <c:v>35.364847639449501</c:v>
                </c:pt>
                <c:pt idx="5421">
                  <c:v>35.371399466419803</c:v>
                </c:pt>
                <c:pt idx="5422">
                  <c:v>35.377951293390197</c:v>
                </c:pt>
                <c:pt idx="5423">
                  <c:v>35.384503120360499</c:v>
                </c:pt>
                <c:pt idx="5424">
                  <c:v>35.391054947330801</c:v>
                </c:pt>
                <c:pt idx="5425">
                  <c:v>35.397606774301202</c:v>
                </c:pt>
                <c:pt idx="5426">
                  <c:v>35.404158601271497</c:v>
                </c:pt>
                <c:pt idx="5427">
                  <c:v>35.410710428241899</c:v>
                </c:pt>
                <c:pt idx="5428">
                  <c:v>35.417262255212201</c:v>
                </c:pt>
                <c:pt idx="5429">
                  <c:v>35.423814082182602</c:v>
                </c:pt>
                <c:pt idx="5430">
                  <c:v>35.430365909152897</c:v>
                </c:pt>
                <c:pt idx="5431">
                  <c:v>35.436917736123299</c:v>
                </c:pt>
                <c:pt idx="5432">
                  <c:v>35.443469563093601</c:v>
                </c:pt>
                <c:pt idx="5433">
                  <c:v>35.450021390063903</c:v>
                </c:pt>
                <c:pt idx="5434">
                  <c:v>35.456573217034297</c:v>
                </c:pt>
                <c:pt idx="5435">
                  <c:v>35.463125044004599</c:v>
                </c:pt>
                <c:pt idx="5436">
                  <c:v>35.469676870975</c:v>
                </c:pt>
                <c:pt idx="5437">
                  <c:v>35.476228697945302</c:v>
                </c:pt>
                <c:pt idx="5438">
                  <c:v>35.482780524915597</c:v>
                </c:pt>
                <c:pt idx="5439">
                  <c:v>35.489332351885999</c:v>
                </c:pt>
                <c:pt idx="5440">
                  <c:v>35.495884178856301</c:v>
                </c:pt>
                <c:pt idx="5441">
                  <c:v>35.502436005826702</c:v>
                </c:pt>
                <c:pt idx="5442">
                  <c:v>35.508987832796997</c:v>
                </c:pt>
                <c:pt idx="5443">
                  <c:v>35.515539659767398</c:v>
                </c:pt>
                <c:pt idx="5444">
                  <c:v>35.5220914867377</c:v>
                </c:pt>
                <c:pt idx="5445">
                  <c:v>35.528643313708002</c:v>
                </c:pt>
                <c:pt idx="5446">
                  <c:v>35.535195140678397</c:v>
                </c:pt>
                <c:pt idx="5447">
                  <c:v>35.541746967648699</c:v>
                </c:pt>
                <c:pt idx="5448">
                  <c:v>35.5482987946191</c:v>
                </c:pt>
                <c:pt idx="5449">
                  <c:v>35.554850621589402</c:v>
                </c:pt>
                <c:pt idx="5450">
                  <c:v>35.561402448559797</c:v>
                </c:pt>
                <c:pt idx="5451">
                  <c:v>35.567954275530099</c:v>
                </c:pt>
                <c:pt idx="5452">
                  <c:v>35.574506102500401</c:v>
                </c:pt>
                <c:pt idx="5453">
                  <c:v>35.581057929470802</c:v>
                </c:pt>
                <c:pt idx="5454">
                  <c:v>35.587609756441097</c:v>
                </c:pt>
                <c:pt idx="5455">
                  <c:v>35.594161583411498</c:v>
                </c:pt>
                <c:pt idx="5456">
                  <c:v>35.6007134103818</c:v>
                </c:pt>
                <c:pt idx="5457">
                  <c:v>35.607265237352202</c:v>
                </c:pt>
                <c:pt idx="5458">
                  <c:v>35.613817064322497</c:v>
                </c:pt>
                <c:pt idx="5459">
                  <c:v>35.620368891292799</c:v>
                </c:pt>
                <c:pt idx="5460">
                  <c:v>35.6269207182632</c:v>
                </c:pt>
                <c:pt idx="5461">
                  <c:v>35.633472545233502</c:v>
                </c:pt>
                <c:pt idx="5462">
                  <c:v>35.640024372203897</c:v>
                </c:pt>
                <c:pt idx="5463">
                  <c:v>35.646576199174199</c:v>
                </c:pt>
                <c:pt idx="5464">
                  <c:v>35.6531280261446</c:v>
                </c:pt>
                <c:pt idx="5465">
                  <c:v>35.659679853114902</c:v>
                </c:pt>
                <c:pt idx="5466">
                  <c:v>35.666231680085197</c:v>
                </c:pt>
                <c:pt idx="5467">
                  <c:v>35.672783507055598</c:v>
                </c:pt>
                <c:pt idx="5468">
                  <c:v>35.6793353340259</c:v>
                </c:pt>
                <c:pt idx="5469">
                  <c:v>35.685887160996302</c:v>
                </c:pt>
                <c:pt idx="5470">
                  <c:v>35.692438987966597</c:v>
                </c:pt>
                <c:pt idx="5471">
                  <c:v>35.698990814936899</c:v>
                </c:pt>
                <c:pt idx="5472">
                  <c:v>35.7055426419073</c:v>
                </c:pt>
                <c:pt idx="5473">
                  <c:v>35.712094468877602</c:v>
                </c:pt>
                <c:pt idx="5474">
                  <c:v>35.718646295848004</c:v>
                </c:pt>
                <c:pt idx="5475">
                  <c:v>35.725198122818298</c:v>
                </c:pt>
                <c:pt idx="5476">
                  <c:v>35.7317499497887</c:v>
                </c:pt>
                <c:pt idx="5477">
                  <c:v>35.738301776759002</c:v>
                </c:pt>
                <c:pt idx="5478">
                  <c:v>35.744853603729297</c:v>
                </c:pt>
                <c:pt idx="5479">
                  <c:v>35.751405430699698</c:v>
                </c:pt>
                <c:pt idx="5480">
                  <c:v>35.75795725767</c:v>
                </c:pt>
                <c:pt idx="5481">
                  <c:v>35.764509084640402</c:v>
                </c:pt>
                <c:pt idx="5482">
                  <c:v>35.771060911610697</c:v>
                </c:pt>
                <c:pt idx="5483">
                  <c:v>35.777612738581098</c:v>
                </c:pt>
                <c:pt idx="5484">
                  <c:v>35.7841645655514</c:v>
                </c:pt>
                <c:pt idx="5485">
                  <c:v>35.790716392521702</c:v>
                </c:pt>
                <c:pt idx="5486">
                  <c:v>35.797268219492103</c:v>
                </c:pt>
                <c:pt idx="5487">
                  <c:v>35.803820046462398</c:v>
                </c:pt>
                <c:pt idx="5488">
                  <c:v>35.8103718734328</c:v>
                </c:pt>
                <c:pt idx="5489">
                  <c:v>35.816923700403102</c:v>
                </c:pt>
                <c:pt idx="5490">
                  <c:v>35.823475527373503</c:v>
                </c:pt>
                <c:pt idx="5491">
                  <c:v>35.830027354343798</c:v>
                </c:pt>
                <c:pt idx="5492">
                  <c:v>35.8365791813141</c:v>
                </c:pt>
                <c:pt idx="5493">
                  <c:v>35.843131008284502</c:v>
                </c:pt>
                <c:pt idx="5494">
                  <c:v>35.849682835254796</c:v>
                </c:pt>
                <c:pt idx="5495">
                  <c:v>35.856234662225198</c:v>
                </c:pt>
                <c:pt idx="5496">
                  <c:v>35.8627864891955</c:v>
                </c:pt>
                <c:pt idx="5497">
                  <c:v>35.869338316165802</c:v>
                </c:pt>
                <c:pt idx="5498">
                  <c:v>35.875890143136203</c:v>
                </c:pt>
                <c:pt idx="5499">
                  <c:v>35.882441970106498</c:v>
                </c:pt>
                <c:pt idx="5500">
                  <c:v>35.8889937970769</c:v>
                </c:pt>
                <c:pt idx="5501">
                  <c:v>35.895545624047202</c:v>
                </c:pt>
                <c:pt idx="5502">
                  <c:v>35.902097451017603</c:v>
                </c:pt>
                <c:pt idx="5503">
                  <c:v>35.908649277987898</c:v>
                </c:pt>
                <c:pt idx="5504">
                  <c:v>35.9152011049582</c:v>
                </c:pt>
                <c:pt idx="5505">
                  <c:v>35.921752931928602</c:v>
                </c:pt>
                <c:pt idx="5506">
                  <c:v>35.928304758898904</c:v>
                </c:pt>
                <c:pt idx="5507">
                  <c:v>35.934856585869298</c:v>
                </c:pt>
                <c:pt idx="5508">
                  <c:v>35.9414084128396</c:v>
                </c:pt>
                <c:pt idx="5509">
                  <c:v>35.947960239810001</c:v>
                </c:pt>
                <c:pt idx="5510">
                  <c:v>35.954512066780303</c:v>
                </c:pt>
                <c:pt idx="5511">
                  <c:v>35.961063893750598</c:v>
                </c:pt>
                <c:pt idx="5512">
                  <c:v>35.967615720721</c:v>
                </c:pt>
                <c:pt idx="5513">
                  <c:v>35.974167547691302</c:v>
                </c:pt>
                <c:pt idx="5514">
                  <c:v>35.980719374661703</c:v>
                </c:pt>
                <c:pt idx="5515">
                  <c:v>35.987271201631998</c:v>
                </c:pt>
                <c:pt idx="5516">
                  <c:v>35.993823028602399</c:v>
                </c:pt>
                <c:pt idx="5517">
                  <c:v>36.000374855572701</c:v>
                </c:pt>
                <c:pt idx="5518">
                  <c:v>36.006926682543003</c:v>
                </c:pt>
                <c:pt idx="5519">
                  <c:v>36.013478509513398</c:v>
                </c:pt>
                <c:pt idx="5520">
                  <c:v>36.0200303364837</c:v>
                </c:pt>
                <c:pt idx="5521">
                  <c:v>36.026582163454101</c:v>
                </c:pt>
                <c:pt idx="5522">
                  <c:v>36.033133990424403</c:v>
                </c:pt>
                <c:pt idx="5523">
                  <c:v>36.039685817394798</c:v>
                </c:pt>
                <c:pt idx="5524">
                  <c:v>36.0462376443651</c:v>
                </c:pt>
                <c:pt idx="5525">
                  <c:v>36.052789471335402</c:v>
                </c:pt>
                <c:pt idx="5526">
                  <c:v>36.059341298305803</c:v>
                </c:pt>
                <c:pt idx="5527">
                  <c:v>36.065893125276098</c:v>
                </c:pt>
                <c:pt idx="5528">
                  <c:v>36.072444952246499</c:v>
                </c:pt>
                <c:pt idx="5529">
                  <c:v>36.078996779216801</c:v>
                </c:pt>
                <c:pt idx="5530">
                  <c:v>36.085548606187203</c:v>
                </c:pt>
                <c:pt idx="5531">
                  <c:v>36.092100433157498</c:v>
                </c:pt>
                <c:pt idx="5532">
                  <c:v>36.0986522601278</c:v>
                </c:pt>
                <c:pt idx="5533">
                  <c:v>36.105204087098201</c:v>
                </c:pt>
                <c:pt idx="5534">
                  <c:v>36.111755914068503</c:v>
                </c:pt>
                <c:pt idx="5535">
                  <c:v>36.118307741038898</c:v>
                </c:pt>
                <c:pt idx="5536">
                  <c:v>36.1248595680092</c:v>
                </c:pt>
                <c:pt idx="5537">
                  <c:v>36.131411394979501</c:v>
                </c:pt>
                <c:pt idx="5538">
                  <c:v>36.137963221949903</c:v>
                </c:pt>
                <c:pt idx="5539">
                  <c:v>36.144515048920198</c:v>
                </c:pt>
                <c:pt idx="5540">
                  <c:v>36.151066875890599</c:v>
                </c:pt>
                <c:pt idx="5541">
                  <c:v>36.157618702860901</c:v>
                </c:pt>
                <c:pt idx="5542">
                  <c:v>36.164170529831303</c:v>
                </c:pt>
                <c:pt idx="5543">
                  <c:v>36.170722356801598</c:v>
                </c:pt>
                <c:pt idx="5544">
                  <c:v>36.1772741837719</c:v>
                </c:pt>
                <c:pt idx="5545">
                  <c:v>36.183826010742301</c:v>
                </c:pt>
                <c:pt idx="5546">
                  <c:v>36.190377837712603</c:v>
                </c:pt>
                <c:pt idx="5547">
                  <c:v>36.196929664682997</c:v>
                </c:pt>
                <c:pt idx="5548">
                  <c:v>36.203481491653299</c:v>
                </c:pt>
                <c:pt idx="5549">
                  <c:v>36.210033318623701</c:v>
                </c:pt>
                <c:pt idx="5550">
                  <c:v>36.216585145594003</c:v>
                </c:pt>
                <c:pt idx="5551">
                  <c:v>36.223136972564298</c:v>
                </c:pt>
                <c:pt idx="5552">
                  <c:v>36.229688799534699</c:v>
                </c:pt>
                <c:pt idx="5553">
                  <c:v>36.236240626505001</c:v>
                </c:pt>
                <c:pt idx="5554">
                  <c:v>36.242792453475403</c:v>
                </c:pt>
                <c:pt idx="5555">
                  <c:v>36.249344280445698</c:v>
                </c:pt>
                <c:pt idx="5556">
                  <c:v>36.255896107416099</c:v>
                </c:pt>
                <c:pt idx="5557">
                  <c:v>36.262447934386401</c:v>
                </c:pt>
                <c:pt idx="5558">
                  <c:v>36.268999761356703</c:v>
                </c:pt>
                <c:pt idx="5559">
                  <c:v>36.275551588327097</c:v>
                </c:pt>
                <c:pt idx="5560">
                  <c:v>36.282103415297399</c:v>
                </c:pt>
                <c:pt idx="5561">
                  <c:v>36.288655242267801</c:v>
                </c:pt>
                <c:pt idx="5562">
                  <c:v>36.295207069238103</c:v>
                </c:pt>
                <c:pt idx="5563">
                  <c:v>36.301758896208497</c:v>
                </c:pt>
                <c:pt idx="5564">
                  <c:v>36.308310723178799</c:v>
                </c:pt>
                <c:pt idx="5565">
                  <c:v>36.314862550149101</c:v>
                </c:pt>
                <c:pt idx="5566">
                  <c:v>36.321414377119503</c:v>
                </c:pt>
                <c:pt idx="5567">
                  <c:v>36.327966204089797</c:v>
                </c:pt>
                <c:pt idx="5568">
                  <c:v>36.334518031060199</c:v>
                </c:pt>
                <c:pt idx="5569">
                  <c:v>36.341069858030501</c:v>
                </c:pt>
                <c:pt idx="5570">
                  <c:v>36.347621685000902</c:v>
                </c:pt>
                <c:pt idx="5571">
                  <c:v>36.354173511971197</c:v>
                </c:pt>
                <c:pt idx="5572">
                  <c:v>36.360725338941499</c:v>
                </c:pt>
                <c:pt idx="5573">
                  <c:v>36.367277165911901</c:v>
                </c:pt>
                <c:pt idx="5574">
                  <c:v>36.373828992882203</c:v>
                </c:pt>
                <c:pt idx="5575">
                  <c:v>36.380380819852597</c:v>
                </c:pt>
                <c:pt idx="5576">
                  <c:v>36.386932646822899</c:v>
                </c:pt>
                <c:pt idx="5577">
                  <c:v>36.393484473793201</c:v>
                </c:pt>
                <c:pt idx="5578">
                  <c:v>36.400036300763603</c:v>
                </c:pt>
                <c:pt idx="5579">
                  <c:v>36.406588127733897</c:v>
                </c:pt>
                <c:pt idx="5580">
                  <c:v>36.413139954704299</c:v>
                </c:pt>
                <c:pt idx="5581">
                  <c:v>36.419691781674601</c:v>
                </c:pt>
                <c:pt idx="5582">
                  <c:v>36.426243608645002</c:v>
                </c:pt>
                <c:pt idx="5583">
                  <c:v>36.432795435615297</c:v>
                </c:pt>
                <c:pt idx="5584">
                  <c:v>36.439347262585599</c:v>
                </c:pt>
                <c:pt idx="5585">
                  <c:v>36.445899089556001</c:v>
                </c:pt>
                <c:pt idx="5586">
                  <c:v>36.452450916526303</c:v>
                </c:pt>
                <c:pt idx="5587">
                  <c:v>36.459002743496697</c:v>
                </c:pt>
                <c:pt idx="5588">
                  <c:v>36.465554570466999</c:v>
                </c:pt>
                <c:pt idx="5589">
                  <c:v>36.4721063974374</c:v>
                </c:pt>
                <c:pt idx="5590">
                  <c:v>36.478658224407702</c:v>
                </c:pt>
                <c:pt idx="5591">
                  <c:v>36.485210051377997</c:v>
                </c:pt>
                <c:pt idx="5592">
                  <c:v>36.491761878348399</c:v>
                </c:pt>
                <c:pt idx="5593">
                  <c:v>36.498313705318701</c:v>
                </c:pt>
                <c:pt idx="5594">
                  <c:v>36.504865532289102</c:v>
                </c:pt>
                <c:pt idx="5595">
                  <c:v>36.511417359259397</c:v>
                </c:pt>
                <c:pt idx="5596">
                  <c:v>36.517969186229699</c:v>
                </c:pt>
                <c:pt idx="5597">
                  <c:v>36.524521013200101</c:v>
                </c:pt>
                <c:pt idx="5598">
                  <c:v>36.531072840170403</c:v>
                </c:pt>
                <c:pt idx="5599">
                  <c:v>36.537624667140797</c:v>
                </c:pt>
                <c:pt idx="5600">
                  <c:v>36.544176494111099</c:v>
                </c:pt>
                <c:pt idx="5601">
                  <c:v>36.5507283210815</c:v>
                </c:pt>
                <c:pt idx="5602">
                  <c:v>36.557280148051802</c:v>
                </c:pt>
                <c:pt idx="5603">
                  <c:v>36.563831975022097</c:v>
                </c:pt>
                <c:pt idx="5604">
                  <c:v>36.570383801992499</c:v>
                </c:pt>
                <c:pt idx="5605">
                  <c:v>36.576935628962801</c:v>
                </c:pt>
                <c:pt idx="5606">
                  <c:v>36.583487455933202</c:v>
                </c:pt>
                <c:pt idx="5607">
                  <c:v>36.590039282903497</c:v>
                </c:pt>
                <c:pt idx="5608">
                  <c:v>36.596591109873899</c:v>
                </c:pt>
                <c:pt idx="5609">
                  <c:v>36.603142936844201</c:v>
                </c:pt>
                <c:pt idx="5610">
                  <c:v>36.609694763814602</c:v>
                </c:pt>
                <c:pt idx="5611">
                  <c:v>36.616246590784897</c:v>
                </c:pt>
                <c:pt idx="5612">
                  <c:v>36.622798417755199</c:v>
                </c:pt>
                <c:pt idx="5613">
                  <c:v>36.6293502447256</c:v>
                </c:pt>
                <c:pt idx="5614">
                  <c:v>36.635902071695902</c:v>
                </c:pt>
                <c:pt idx="5615">
                  <c:v>36.642453898666297</c:v>
                </c:pt>
                <c:pt idx="5616">
                  <c:v>36.649005725636599</c:v>
                </c:pt>
                <c:pt idx="5617">
                  <c:v>36.655557552606901</c:v>
                </c:pt>
                <c:pt idx="5618">
                  <c:v>36.662109379577302</c:v>
                </c:pt>
                <c:pt idx="5619">
                  <c:v>36.668661206547597</c:v>
                </c:pt>
                <c:pt idx="5620">
                  <c:v>36.675213033517998</c:v>
                </c:pt>
                <c:pt idx="5621">
                  <c:v>36.6817648604883</c:v>
                </c:pt>
                <c:pt idx="5622">
                  <c:v>36.688316687458702</c:v>
                </c:pt>
                <c:pt idx="5623">
                  <c:v>36.694868514428997</c:v>
                </c:pt>
                <c:pt idx="5624">
                  <c:v>36.701420341399299</c:v>
                </c:pt>
                <c:pt idx="5625">
                  <c:v>36.7079721683697</c:v>
                </c:pt>
                <c:pt idx="5626">
                  <c:v>36.714523995340002</c:v>
                </c:pt>
                <c:pt idx="5627">
                  <c:v>36.721075822310397</c:v>
                </c:pt>
                <c:pt idx="5628">
                  <c:v>36.727627649280699</c:v>
                </c:pt>
                <c:pt idx="5629">
                  <c:v>36.7341794762511</c:v>
                </c:pt>
                <c:pt idx="5630">
                  <c:v>36.740731303221402</c:v>
                </c:pt>
                <c:pt idx="5631">
                  <c:v>36.747283130191697</c:v>
                </c:pt>
                <c:pt idx="5632">
                  <c:v>36.753834957162098</c:v>
                </c:pt>
                <c:pt idx="5633">
                  <c:v>36.7603867841324</c:v>
                </c:pt>
                <c:pt idx="5634">
                  <c:v>36.766938611102802</c:v>
                </c:pt>
                <c:pt idx="5635">
                  <c:v>36.773490438073097</c:v>
                </c:pt>
                <c:pt idx="5636">
                  <c:v>36.780042265043399</c:v>
                </c:pt>
                <c:pt idx="5637">
                  <c:v>36.7865940920138</c:v>
                </c:pt>
                <c:pt idx="5638">
                  <c:v>36.793145918984102</c:v>
                </c:pt>
                <c:pt idx="5639">
                  <c:v>36.799697745954496</c:v>
                </c:pt>
                <c:pt idx="5640">
                  <c:v>36.806249572924798</c:v>
                </c:pt>
                <c:pt idx="5641">
                  <c:v>36.8128013998952</c:v>
                </c:pt>
                <c:pt idx="5642">
                  <c:v>36.819353226865502</c:v>
                </c:pt>
                <c:pt idx="5643">
                  <c:v>36.825905053835797</c:v>
                </c:pt>
                <c:pt idx="5644">
                  <c:v>36.832456880806198</c:v>
                </c:pt>
                <c:pt idx="5645">
                  <c:v>36.8390087077765</c:v>
                </c:pt>
                <c:pt idx="5646">
                  <c:v>36.845560534746902</c:v>
                </c:pt>
                <c:pt idx="5647">
                  <c:v>36.852112361717197</c:v>
                </c:pt>
                <c:pt idx="5648">
                  <c:v>36.858664188687598</c:v>
                </c:pt>
                <c:pt idx="5649">
                  <c:v>36.8652160156579</c:v>
                </c:pt>
                <c:pt idx="5650">
                  <c:v>36.871767842628202</c:v>
                </c:pt>
                <c:pt idx="5651">
                  <c:v>36.878319669598604</c:v>
                </c:pt>
                <c:pt idx="5652">
                  <c:v>36.884871496568898</c:v>
                </c:pt>
                <c:pt idx="5653">
                  <c:v>36.8914233235393</c:v>
                </c:pt>
                <c:pt idx="5654">
                  <c:v>36.897975150509602</c:v>
                </c:pt>
                <c:pt idx="5655">
                  <c:v>36.904526977480003</c:v>
                </c:pt>
                <c:pt idx="5656">
                  <c:v>36.911078804450298</c:v>
                </c:pt>
                <c:pt idx="5657">
                  <c:v>36.9176306314206</c:v>
                </c:pt>
                <c:pt idx="5658">
                  <c:v>36.924182458391002</c:v>
                </c:pt>
                <c:pt idx="5659">
                  <c:v>36.930734285361297</c:v>
                </c:pt>
                <c:pt idx="5660">
                  <c:v>36.937286112331698</c:v>
                </c:pt>
                <c:pt idx="5661">
                  <c:v>36.943837939302</c:v>
                </c:pt>
                <c:pt idx="5662">
                  <c:v>36.950389766272401</c:v>
                </c:pt>
                <c:pt idx="5663">
                  <c:v>36.956941593242703</c:v>
                </c:pt>
                <c:pt idx="5664">
                  <c:v>36.963493420212998</c:v>
                </c:pt>
                <c:pt idx="5665">
                  <c:v>36.9700452471834</c:v>
                </c:pt>
                <c:pt idx="5666">
                  <c:v>36.976597074153702</c:v>
                </c:pt>
                <c:pt idx="5667">
                  <c:v>36.983148901124103</c:v>
                </c:pt>
                <c:pt idx="5668">
                  <c:v>36.989700728094398</c:v>
                </c:pt>
                <c:pt idx="5669">
                  <c:v>36.9962525550647</c:v>
                </c:pt>
                <c:pt idx="5670">
                  <c:v>37.002804382035102</c:v>
                </c:pt>
                <c:pt idx="5671">
                  <c:v>37.009356209005396</c:v>
                </c:pt>
                <c:pt idx="5672">
                  <c:v>37.015908035975798</c:v>
                </c:pt>
                <c:pt idx="5673">
                  <c:v>37.0224598629461</c:v>
                </c:pt>
                <c:pt idx="5674">
                  <c:v>37.029011689916501</c:v>
                </c:pt>
                <c:pt idx="5675">
                  <c:v>37.035563516886803</c:v>
                </c:pt>
                <c:pt idx="5676">
                  <c:v>37.042115343857098</c:v>
                </c:pt>
                <c:pt idx="5677">
                  <c:v>37.0486671708275</c:v>
                </c:pt>
                <c:pt idx="5678">
                  <c:v>37.055218997797802</c:v>
                </c:pt>
                <c:pt idx="5679">
                  <c:v>37.061770824768203</c:v>
                </c:pt>
                <c:pt idx="5680">
                  <c:v>37.068322651738498</c:v>
                </c:pt>
                <c:pt idx="5681">
                  <c:v>37.0748744787089</c:v>
                </c:pt>
                <c:pt idx="5682">
                  <c:v>37.081426305679202</c:v>
                </c:pt>
                <c:pt idx="5683">
                  <c:v>37.087978132649503</c:v>
                </c:pt>
                <c:pt idx="5684">
                  <c:v>37.094529959619898</c:v>
                </c:pt>
                <c:pt idx="5685">
                  <c:v>37.1010817865902</c:v>
                </c:pt>
                <c:pt idx="5686">
                  <c:v>37.107633613560601</c:v>
                </c:pt>
                <c:pt idx="5687">
                  <c:v>37.114185440530903</c:v>
                </c:pt>
                <c:pt idx="5688">
                  <c:v>37.120737267501298</c:v>
                </c:pt>
                <c:pt idx="5689">
                  <c:v>37.1272890944716</c:v>
                </c:pt>
                <c:pt idx="5690">
                  <c:v>37.133840921441902</c:v>
                </c:pt>
                <c:pt idx="5691">
                  <c:v>37.140392748412303</c:v>
                </c:pt>
                <c:pt idx="5692">
                  <c:v>37.146944575382598</c:v>
                </c:pt>
                <c:pt idx="5693">
                  <c:v>37.153496402352999</c:v>
                </c:pt>
                <c:pt idx="5694">
                  <c:v>37.160048229323301</c:v>
                </c:pt>
                <c:pt idx="5695">
                  <c:v>37.166600056293703</c:v>
                </c:pt>
                <c:pt idx="5696">
                  <c:v>37.173151883263998</c:v>
                </c:pt>
                <c:pt idx="5697">
                  <c:v>37.1797037102343</c:v>
                </c:pt>
                <c:pt idx="5698">
                  <c:v>37.186255537204701</c:v>
                </c:pt>
                <c:pt idx="5699">
                  <c:v>37.192807364175003</c:v>
                </c:pt>
                <c:pt idx="5700">
                  <c:v>37.199359191145398</c:v>
                </c:pt>
                <c:pt idx="5701">
                  <c:v>37.2059110181157</c:v>
                </c:pt>
                <c:pt idx="5702">
                  <c:v>37.212462845086101</c:v>
                </c:pt>
                <c:pt idx="5703">
                  <c:v>37.219014672056403</c:v>
                </c:pt>
                <c:pt idx="5704">
                  <c:v>37.225566499026698</c:v>
                </c:pt>
                <c:pt idx="5705">
                  <c:v>37.232118325997099</c:v>
                </c:pt>
                <c:pt idx="5706">
                  <c:v>37.238670152967401</c:v>
                </c:pt>
                <c:pt idx="5707">
                  <c:v>37.245221979937803</c:v>
                </c:pt>
                <c:pt idx="5708">
                  <c:v>37.251773806908098</c:v>
                </c:pt>
                <c:pt idx="5709">
                  <c:v>37.258325633878499</c:v>
                </c:pt>
                <c:pt idx="5710">
                  <c:v>37.264877460848801</c:v>
                </c:pt>
                <c:pt idx="5711">
                  <c:v>37.271429287819103</c:v>
                </c:pt>
                <c:pt idx="5712">
                  <c:v>37.277981114789497</c:v>
                </c:pt>
                <c:pt idx="5713">
                  <c:v>37.284532941759799</c:v>
                </c:pt>
                <c:pt idx="5714">
                  <c:v>37.291084768730201</c:v>
                </c:pt>
                <c:pt idx="5715">
                  <c:v>37.297636595700503</c:v>
                </c:pt>
                <c:pt idx="5716">
                  <c:v>37.304188422670798</c:v>
                </c:pt>
                <c:pt idx="5717">
                  <c:v>37.310740249641199</c:v>
                </c:pt>
                <c:pt idx="5718">
                  <c:v>37.317292076611501</c:v>
                </c:pt>
                <c:pt idx="5719">
                  <c:v>37.323843903581903</c:v>
                </c:pt>
                <c:pt idx="5720">
                  <c:v>37.330395730552198</c:v>
                </c:pt>
                <c:pt idx="5721">
                  <c:v>37.336947557522599</c:v>
                </c:pt>
                <c:pt idx="5722">
                  <c:v>37.343499384492901</c:v>
                </c:pt>
                <c:pt idx="5723">
                  <c:v>37.350051211463203</c:v>
                </c:pt>
                <c:pt idx="5724">
                  <c:v>37.356603038433597</c:v>
                </c:pt>
                <c:pt idx="5725">
                  <c:v>37.363154865403899</c:v>
                </c:pt>
                <c:pt idx="5726">
                  <c:v>37.369706692374301</c:v>
                </c:pt>
                <c:pt idx="5727">
                  <c:v>37.376258519344603</c:v>
                </c:pt>
                <c:pt idx="5728">
                  <c:v>37.382810346314997</c:v>
                </c:pt>
                <c:pt idx="5729">
                  <c:v>37.389362173285299</c:v>
                </c:pt>
                <c:pt idx="5730">
                  <c:v>37.395914000255601</c:v>
                </c:pt>
                <c:pt idx="5731">
                  <c:v>37.402465827226003</c:v>
                </c:pt>
                <c:pt idx="5732">
                  <c:v>37.409017654196298</c:v>
                </c:pt>
                <c:pt idx="5733">
                  <c:v>37.415569481166699</c:v>
                </c:pt>
                <c:pt idx="5734">
                  <c:v>37.422121308137001</c:v>
                </c:pt>
                <c:pt idx="5735">
                  <c:v>37.428673135107402</c:v>
                </c:pt>
                <c:pt idx="5736">
                  <c:v>37.435224962077697</c:v>
                </c:pt>
                <c:pt idx="5737">
                  <c:v>37.441776789047999</c:v>
                </c:pt>
                <c:pt idx="5738">
                  <c:v>37.448328616018401</c:v>
                </c:pt>
                <c:pt idx="5739">
                  <c:v>37.454880442988703</c:v>
                </c:pt>
                <c:pt idx="5740">
                  <c:v>37.461432269959097</c:v>
                </c:pt>
                <c:pt idx="5741">
                  <c:v>37.467984096929399</c:v>
                </c:pt>
                <c:pt idx="5742">
                  <c:v>37.474535923899801</c:v>
                </c:pt>
                <c:pt idx="5743">
                  <c:v>37.481087750870103</c:v>
                </c:pt>
                <c:pt idx="5744">
                  <c:v>37.487639577840397</c:v>
                </c:pt>
                <c:pt idx="5745">
                  <c:v>37.494191404810799</c:v>
                </c:pt>
                <c:pt idx="5746">
                  <c:v>37.500743231781101</c:v>
                </c:pt>
                <c:pt idx="5747">
                  <c:v>37.507295058751502</c:v>
                </c:pt>
                <c:pt idx="5748">
                  <c:v>37.513846885721797</c:v>
                </c:pt>
                <c:pt idx="5749">
                  <c:v>37.520398712692099</c:v>
                </c:pt>
                <c:pt idx="5750">
                  <c:v>37.526950539662501</c:v>
                </c:pt>
                <c:pt idx="5751">
                  <c:v>37.533502366632803</c:v>
                </c:pt>
                <c:pt idx="5752">
                  <c:v>37.540054193603197</c:v>
                </c:pt>
                <c:pt idx="5753">
                  <c:v>37.546606020573499</c:v>
                </c:pt>
                <c:pt idx="5754">
                  <c:v>37.553157847543901</c:v>
                </c:pt>
                <c:pt idx="5755">
                  <c:v>37.559709674514203</c:v>
                </c:pt>
                <c:pt idx="5756">
                  <c:v>37.566261501484497</c:v>
                </c:pt>
                <c:pt idx="5757">
                  <c:v>37.572813328454899</c:v>
                </c:pt>
                <c:pt idx="5758">
                  <c:v>37.579365155425201</c:v>
                </c:pt>
                <c:pt idx="5759">
                  <c:v>37.585916982395602</c:v>
                </c:pt>
                <c:pt idx="5760">
                  <c:v>37.592468809365897</c:v>
                </c:pt>
                <c:pt idx="5761">
                  <c:v>37.599020636336299</c:v>
                </c:pt>
                <c:pt idx="5762">
                  <c:v>37.605572463306601</c:v>
                </c:pt>
                <c:pt idx="5763">
                  <c:v>37.612124290276903</c:v>
                </c:pt>
                <c:pt idx="5764">
                  <c:v>37.618676117247297</c:v>
                </c:pt>
                <c:pt idx="5765">
                  <c:v>37.625227944217599</c:v>
                </c:pt>
                <c:pt idx="5766">
                  <c:v>37.631779771188</c:v>
                </c:pt>
                <c:pt idx="5767">
                  <c:v>37.638331598158302</c:v>
                </c:pt>
                <c:pt idx="5768">
                  <c:v>37.644883425128697</c:v>
                </c:pt>
                <c:pt idx="5769">
                  <c:v>37.651435252098999</c:v>
                </c:pt>
                <c:pt idx="5770">
                  <c:v>37.657987079069301</c:v>
                </c:pt>
                <c:pt idx="5771">
                  <c:v>37.664538906039702</c:v>
                </c:pt>
                <c:pt idx="5772">
                  <c:v>37.671090733009997</c:v>
                </c:pt>
                <c:pt idx="5773">
                  <c:v>37.677642559980399</c:v>
                </c:pt>
                <c:pt idx="5774">
                  <c:v>37.684194386950701</c:v>
                </c:pt>
                <c:pt idx="5775">
                  <c:v>37.690746213921003</c:v>
                </c:pt>
                <c:pt idx="5776">
                  <c:v>37.697298040891397</c:v>
                </c:pt>
                <c:pt idx="5777">
                  <c:v>37.703849867861699</c:v>
                </c:pt>
                <c:pt idx="5778">
                  <c:v>37.7104016948321</c:v>
                </c:pt>
                <c:pt idx="5779">
                  <c:v>37.716953521802402</c:v>
                </c:pt>
                <c:pt idx="5780">
                  <c:v>37.723505348772797</c:v>
                </c:pt>
                <c:pt idx="5781">
                  <c:v>37.730057175743099</c:v>
                </c:pt>
                <c:pt idx="5782">
                  <c:v>37.7366090027135</c:v>
                </c:pt>
                <c:pt idx="5783">
                  <c:v>37.743160829683802</c:v>
                </c:pt>
                <c:pt idx="5784">
                  <c:v>37.749712656654097</c:v>
                </c:pt>
                <c:pt idx="5785">
                  <c:v>37.756264483624498</c:v>
                </c:pt>
                <c:pt idx="5786">
                  <c:v>37.7628163105948</c:v>
                </c:pt>
                <c:pt idx="5787">
                  <c:v>37.769368137565202</c:v>
                </c:pt>
                <c:pt idx="5788">
                  <c:v>37.775919964535497</c:v>
                </c:pt>
                <c:pt idx="5789">
                  <c:v>37.782471791505799</c:v>
                </c:pt>
                <c:pt idx="5790">
                  <c:v>37.7890236184762</c:v>
                </c:pt>
                <c:pt idx="5791">
                  <c:v>37.795575445446502</c:v>
                </c:pt>
                <c:pt idx="5792">
                  <c:v>37.802127272416897</c:v>
                </c:pt>
                <c:pt idx="5793">
                  <c:v>37.808679099387199</c:v>
                </c:pt>
                <c:pt idx="5794">
                  <c:v>37.8152309263576</c:v>
                </c:pt>
                <c:pt idx="5795">
                  <c:v>37.821782753327902</c:v>
                </c:pt>
                <c:pt idx="5796">
                  <c:v>37.828334580298197</c:v>
                </c:pt>
                <c:pt idx="5797">
                  <c:v>37.834886407268598</c:v>
                </c:pt>
                <c:pt idx="5798">
                  <c:v>37.8414382342389</c:v>
                </c:pt>
                <c:pt idx="5799">
                  <c:v>37.847990061209302</c:v>
                </c:pt>
                <c:pt idx="5800">
                  <c:v>37.854541888179597</c:v>
                </c:pt>
                <c:pt idx="5801">
                  <c:v>37.861093715149998</c:v>
                </c:pt>
                <c:pt idx="5802">
                  <c:v>37.8676455421203</c:v>
                </c:pt>
                <c:pt idx="5803">
                  <c:v>37.874197369090602</c:v>
                </c:pt>
                <c:pt idx="5804">
                  <c:v>37.880749196060997</c:v>
                </c:pt>
                <c:pt idx="5805">
                  <c:v>37.887301023031299</c:v>
                </c:pt>
                <c:pt idx="5806">
                  <c:v>37.8938528500017</c:v>
                </c:pt>
                <c:pt idx="5807">
                  <c:v>37.900404676972002</c:v>
                </c:pt>
                <c:pt idx="5808">
                  <c:v>37.906956503942403</c:v>
                </c:pt>
                <c:pt idx="5809">
                  <c:v>37.913508330912698</c:v>
                </c:pt>
                <c:pt idx="5810">
                  <c:v>37.920060157883</c:v>
                </c:pt>
                <c:pt idx="5811">
                  <c:v>37.926611984853402</c:v>
                </c:pt>
                <c:pt idx="5812">
                  <c:v>37.933163811823697</c:v>
                </c:pt>
                <c:pt idx="5813">
                  <c:v>37.939715638794098</c:v>
                </c:pt>
                <c:pt idx="5814">
                  <c:v>37.9462674657644</c:v>
                </c:pt>
                <c:pt idx="5815">
                  <c:v>37.952819292734802</c:v>
                </c:pt>
                <c:pt idx="5816">
                  <c:v>37.959371119705096</c:v>
                </c:pt>
                <c:pt idx="5817">
                  <c:v>37.965922946675398</c:v>
                </c:pt>
                <c:pt idx="5818">
                  <c:v>37.9724747736458</c:v>
                </c:pt>
                <c:pt idx="5819">
                  <c:v>37.979026600616102</c:v>
                </c:pt>
                <c:pt idx="5820">
                  <c:v>37.985578427586503</c:v>
                </c:pt>
                <c:pt idx="5821">
                  <c:v>37.992130254556798</c:v>
                </c:pt>
                <c:pt idx="5822">
                  <c:v>37.9986820815271</c:v>
                </c:pt>
                <c:pt idx="5823">
                  <c:v>38.005233908497502</c:v>
                </c:pt>
                <c:pt idx="5824">
                  <c:v>38.011785735467797</c:v>
                </c:pt>
                <c:pt idx="5825">
                  <c:v>38.018337562438198</c:v>
                </c:pt>
                <c:pt idx="5826">
                  <c:v>38.0248893894085</c:v>
                </c:pt>
                <c:pt idx="5827">
                  <c:v>38.031441216378902</c:v>
                </c:pt>
                <c:pt idx="5828">
                  <c:v>38.037993043349204</c:v>
                </c:pt>
                <c:pt idx="5829">
                  <c:v>38.044544870319498</c:v>
                </c:pt>
                <c:pt idx="5830">
                  <c:v>38.0510966972899</c:v>
                </c:pt>
                <c:pt idx="5831">
                  <c:v>38.057648524260202</c:v>
                </c:pt>
                <c:pt idx="5832">
                  <c:v>38.064200351230603</c:v>
                </c:pt>
                <c:pt idx="5833">
                  <c:v>38.070752178200898</c:v>
                </c:pt>
                <c:pt idx="5834">
                  <c:v>38.0773040051713</c:v>
                </c:pt>
                <c:pt idx="5835">
                  <c:v>38.083855832141602</c:v>
                </c:pt>
                <c:pt idx="5836">
                  <c:v>38.090407659111897</c:v>
                </c:pt>
                <c:pt idx="5837">
                  <c:v>38.096959486082298</c:v>
                </c:pt>
                <c:pt idx="5838">
                  <c:v>38.1035113130526</c:v>
                </c:pt>
                <c:pt idx="5839">
                  <c:v>38.110063140023001</c:v>
                </c:pt>
                <c:pt idx="5840">
                  <c:v>38.116614966993303</c:v>
                </c:pt>
                <c:pt idx="5841">
                  <c:v>38.123166793963698</c:v>
                </c:pt>
                <c:pt idx="5842">
                  <c:v>38.129718620934</c:v>
                </c:pt>
                <c:pt idx="5843">
                  <c:v>38.136270447904302</c:v>
                </c:pt>
                <c:pt idx="5844">
                  <c:v>38.142822274874703</c:v>
                </c:pt>
                <c:pt idx="5845">
                  <c:v>38.149374101844998</c:v>
                </c:pt>
                <c:pt idx="5846">
                  <c:v>38.1559259288154</c:v>
                </c:pt>
                <c:pt idx="5847">
                  <c:v>38.162477755785702</c:v>
                </c:pt>
                <c:pt idx="5848">
                  <c:v>38.169029582756004</c:v>
                </c:pt>
                <c:pt idx="5849">
                  <c:v>38.175581409726398</c:v>
                </c:pt>
                <c:pt idx="5850">
                  <c:v>38.1821332366967</c:v>
                </c:pt>
                <c:pt idx="5851">
                  <c:v>38.188685063667101</c:v>
                </c:pt>
                <c:pt idx="5852">
                  <c:v>38.195236890637403</c:v>
                </c:pt>
                <c:pt idx="5853">
                  <c:v>38.201788717607798</c:v>
                </c:pt>
                <c:pt idx="5854">
                  <c:v>38.2083405445781</c:v>
                </c:pt>
                <c:pt idx="5855">
                  <c:v>38.214892371548402</c:v>
                </c:pt>
                <c:pt idx="5856">
                  <c:v>38.221444198518803</c:v>
                </c:pt>
                <c:pt idx="5857">
                  <c:v>38.227996025489098</c:v>
                </c:pt>
                <c:pt idx="5858">
                  <c:v>38.234547852459499</c:v>
                </c:pt>
                <c:pt idx="5859">
                  <c:v>38.241099679429801</c:v>
                </c:pt>
                <c:pt idx="5860">
                  <c:v>38.247651506400203</c:v>
                </c:pt>
                <c:pt idx="5861">
                  <c:v>38.254203333370498</c:v>
                </c:pt>
                <c:pt idx="5862">
                  <c:v>38.2607551603408</c:v>
                </c:pt>
                <c:pt idx="5863">
                  <c:v>38.267306987311201</c:v>
                </c:pt>
                <c:pt idx="5864">
                  <c:v>38.273858814281503</c:v>
                </c:pt>
                <c:pt idx="5865">
                  <c:v>38.280410641251898</c:v>
                </c:pt>
                <c:pt idx="5866">
                  <c:v>38.2869624682222</c:v>
                </c:pt>
                <c:pt idx="5867">
                  <c:v>38.293514295192601</c:v>
                </c:pt>
                <c:pt idx="5868">
                  <c:v>38.300066122162903</c:v>
                </c:pt>
                <c:pt idx="5869">
                  <c:v>38.306617949133198</c:v>
                </c:pt>
                <c:pt idx="5870">
                  <c:v>38.313169776103599</c:v>
                </c:pt>
                <c:pt idx="5871">
                  <c:v>38.319721603073901</c:v>
                </c:pt>
                <c:pt idx="5872">
                  <c:v>38.326273430044303</c:v>
                </c:pt>
                <c:pt idx="5873">
                  <c:v>38.332825257014598</c:v>
                </c:pt>
                <c:pt idx="5874">
                  <c:v>38.339377083984999</c:v>
                </c:pt>
                <c:pt idx="5875">
                  <c:v>38.345928910955301</c:v>
                </c:pt>
                <c:pt idx="5876">
                  <c:v>38.352480737925603</c:v>
                </c:pt>
                <c:pt idx="5877">
                  <c:v>38.359032564895998</c:v>
                </c:pt>
                <c:pt idx="5878">
                  <c:v>38.3655843918663</c:v>
                </c:pt>
                <c:pt idx="5879">
                  <c:v>38.372136218836701</c:v>
                </c:pt>
                <c:pt idx="5880">
                  <c:v>38.378688045807003</c:v>
                </c:pt>
                <c:pt idx="5881">
                  <c:v>38.385239872777397</c:v>
                </c:pt>
                <c:pt idx="5882">
                  <c:v>38.391791699747699</c:v>
                </c:pt>
                <c:pt idx="5883">
                  <c:v>38.398343526718001</c:v>
                </c:pt>
                <c:pt idx="5884">
                  <c:v>38.404895353688403</c:v>
                </c:pt>
                <c:pt idx="5885">
                  <c:v>38.411447180658698</c:v>
                </c:pt>
                <c:pt idx="5886">
                  <c:v>38.417999007629099</c:v>
                </c:pt>
                <c:pt idx="5887">
                  <c:v>38.424550834599401</c:v>
                </c:pt>
                <c:pt idx="5888">
                  <c:v>38.431102661569803</c:v>
                </c:pt>
                <c:pt idx="5889">
                  <c:v>38.437654488540097</c:v>
                </c:pt>
                <c:pt idx="5890">
                  <c:v>38.444206315510399</c:v>
                </c:pt>
                <c:pt idx="5891">
                  <c:v>38.450758142480801</c:v>
                </c:pt>
                <c:pt idx="5892">
                  <c:v>38.457309969451103</c:v>
                </c:pt>
                <c:pt idx="5893">
                  <c:v>38.463861796421497</c:v>
                </c:pt>
                <c:pt idx="5894">
                  <c:v>38.470413623391799</c:v>
                </c:pt>
                <c:pt idx="5895">
                  <c:v>38.476965450362101</c:v>
                </c:pt>
                <c:pt idx="5896">
                  <c:v>38.483517277332503</c:v>
                </c:pt>
                <c:pt idx="5897">
                  <c:v>38.490069104302798</c:v>
                </c:pt>
                <c:pt idx="5898">
                  <c:v>38.496620931273199</c:v>
                </c:pt>
                <c:pt idx="5899">
                  <c:v>38.503172758243501</c:v>
                </c:pt>
                <c:pt idx="5900">
                  <c:v>38.509724585213903</c:v>
                </c:pt>
                <c:pt idx="5901">
                  <c:v>38.516276412184197</c:v>
                </c:pt>
                <c:pt idx="5902">
                  <c:v>38.522828239154499</c:v>
                </c:pt>
                <c:pt idx="5903">
                  <c:v>38.529380066124901</c:v>
                </c:pt>
                <c:pt idx="5904">
                  <c:v>38.535931893095203</c:v>
                </c:pt>
                <c:pt idx="5905">
                  <c:v>38.542483720065597</c:v>
                </c:pt>
                <c:pt idx="5906">
                  <c:v>38.549035547035899</c:v>
                </c:pt>
                <c:pt idx="5907">
                  <c:v>38.555587374006301</c:v>
                </c:pt>
                <c:pt idx="5908">
                  <c:v>38.562139200976603</c:v>
                </c:pt>
                <c:pt idx="5909">
                  <c:v>38.568691027946898</c:v>
                </c:pt>
                <c:pt idx="5910">
                  <c:v>38.575242854917299</c:v>
                </c:pt>
                <c:pt idx="5911">
                  <c:v>38.581794681887601</c:v>
                </c:pt>
                <c:pt idx="5912">
                  <c:v>38.588346508858002</c:v>
                </c:pt>
                <c:pt idx="5913">
                  <c:v>38.594898335828297</c:v>
                </c:pt>
                <c:pt idx="5914">
                  <c:v>38.601450162798699</c:v>
                </c:pt>
                <c:pt idx="5915">
                  <c:v>38.608001989769001</c:v>
                </c:pt>
                <c:pt idx="5916">
                  <c:v>38.614553816739303</c:v>
                </c:pt>
                <c:pt idx="5917">
                  <c:v>38.621105643709697</c:v>
                </c:pt>
                <c:pt idx="5918">
                  <c:v>38.627657470679999</c:v>
                </c:pt>
                <c:pt idx="5919">
                  <c:v>38.634209297650401</c:v>
                </c:pt>
                <c:pt idx="5920">
                  <c:v>38.640761124620703</c:v>
                </c:pt>
                <c:pt idx="5921">
                  <c:v>38.647312951591097</c:v>
                </c:pt>
                <c:pt idx="5922">
                  <c:v>38.653864778561399</c:v>
                </c:pt>
                <c:pt idx="5923">
                  <c:v>38.660416605531701</c:v>
                </c:pt>
                <c:pt idx="5924">
                  <c:v>38.666968432502102</c:v>
                </c:pt>
                <c:pt idx="5925">
                  <c:v>38.673520259472397</c:v>
                </c:pt>
                <c:pt idx="5926">
                  <c:v>38.680072086442799</c:v>
                </c:pt>
                <c:pt idx="5927">
                  <c:v>38.686623913413101</c:v>
                </c:pt>
                <c:pt idx="5928">
                  <c:v>38.693175740383403</c:v>
                </c:pt>
                <c:pt idx="5929">
                  <c:v>38.699727567353797</c:v>
                </c:pt>
                <c:pt idx="5930">
                  <c:v>38.706279394324099</c:v>
                </c:pt>
                <c:pt idx="5931">
                  <c:v>38.7128312212945</c:v>
                </c:pt>
                <c:pt idx="5932">
                  <c:v>38.719383048264802</c:v>
                </c:pt>
                <c:pt idx="5933">
                  <c:v>38.725934875235197</c:v>
                </c:pt>
                <c:pt idx="5934">
                  <c:v>38.732486702205499</c:v>
                </c:pt>
                <c:pt idx="5935">
                  <c:v>38.739038529175801</c:v>
                </c:pt>
                <c:pt idx="5936">
                  <c:v>38.745590356146202</c:v>
                </c:pt>
                <c:pt idx="5937">
                  <c:v>38.752142183116497</c:v>
                </c:pt>
                <c:pt idx="5938">
                  <c:v>38.758694010086899</c:v>
                </c:pt>
                <c:pt idx="5939">
                  <c:v>38.765245837057201</c:v>
                </c:pt>
                <c:pt idx="5940">
                  <c:v>38.771797664027602</c:v>
                </c:pt>
                <c:pt idx="5941">
                  <c:v>38.778349490997897</c:v>
                </c:pt>
                <c:pt idx="5942">
                  <c:v>38.784901317968199</c:v>
                </c:pt>
                <c:pt idx="5943">
                  <c:v>38.7914531449386</c:v>
                </c:pt>
                <c:pt idx="5944">
                  <c:v>38.798004971908902</c:v>
                </c:pt>
                <c:pt idx="5945">
                  <c:v>38.804556798879297</c:v>
                </c:pt>
                <c:pt idx="5946">
                  <c:v>38.811108625849599</c:v>
                </c:pt>
                <c:pt idx="5947">
                  <c:v>38.817660452819901</c:v>
                </c:pt>
                <c:pt idx="5948">
                  <c:v>38.824212279790302</c:v>
                </c:pt>
                <c:pt idx="5949">
                  <c:v>38.830764106760597</c:v>
                </c:pt>
                <c:pt idx="5950">
                  <c:v>38.837315933730999</c:v>
                </c:pt>
                <c:pt idx="5951">
                  <c:v>38.843867760701301</c:v>
                </c:pt>
                <c:pt idx="5952">
                  <c:v>38.850419587671702</c:v>
                </c:pt>
                <c:pt idx="5953">
                  <c:v>38.856971414641997</c:v>
                </c:pt>
                <c:pt idx="5954">
                  <c:v>38.863523241612299</c:v>
                </c:pt>
                <c:pt idx="5955">
                  <c:v>38.8700750685827</c:v>
                </c:pt>
                <c:pt idx="5956">
                  <c:v>38.876626895553002</c:v>
                </c:pt>
                <c:pt idx="5957">
                  <c:v>38.883178722523397</c:v>
                </c:pt>
                <c:pt idx="5958">
                  <c:v>38.889730549493699</c:v>
                </c:pt>
                <c:pt idx="5959">
                  <c:v>38.8962823764641</c:v>
                </c:pt>
                <c:pt idx="5960">
                  <c:v>38.902834203434402</c:v>
                </c:pt>
                <c:pt idx="5961">
                  <c:v>38.909386030404697</c:v>
                </c:pt>
                <c:pt idx="5962">
                  <c:v>38.915937857375098</c:v>
                </c:pt>
                <c:pt idx="5963">
                  <c:v>38.9224896843454</c:v>
                </c:pt>
                <c:pt idx="5964">
                  <c:v>38.929041511315802</c:v>
                </c:pt>
                <c:pt idx="5965">
                  <c:v>38.935593338286097</c:v>
                </c:pt>
                <c:pt idx="5966">
                  <c:v>38.942145165256498</c:v>
                </c:pt>
                <c:pt idx="5967">
                  <c:v>38.9486969922268</c:v>
                </c:pt>
                <c:pt idx="5968">
                  <c:v>38.955248819197202</c:v>
                </c:pt>
                <c:pt idx="5969">
                  <c:v>38.961800646167497</c:v>
                </c:pt>
                <c:pt idx="5970">
                  <c:v>38.968352473137799</c:v>
                </c:pt>
                <c:pt idx="5971">
                  <c:v>38.9749043001082</c:v>
                </c:pt>
                <c:pt idx="5972">
                  <c:v>38.981456127078502</c:v>
                </c:pt>
                <c:pt idx="5973">
                  <c:v>38.988007954048904</c:v>
                </c:pt>
                <c:pt idx="5974">
                  <c:v>38.994559781019198</c:v>
                </c:pt>
                <c:pt idx="5975">
                  <c:v>39.0011116079895</c:v>
                </c:pt>
                <c:pt idx="5976">
                  <c:v>39.007663434959902</c:v>
                </c:pt>
                <c:pt idx="5977">
                  <c:v>39.014215261930197</c:v>
                </c:pt>
                <c:pt idx="5978">
                  <c:v>39.020767088900598</c:v>
                </c:pt>
                <c:pt idx="5979">
                  <c:v>39.0273189158709</c:v>
                </c:pt>
                <c:pt idx="5980">
                  <c:v>39.033870742841302</c:v>
                </c:pt>
                <c:pt idx="5981">
                  <c:v>39.040422569811597</c:v>
                </c:pt>
                <c:pt idx="5982">
                  <c:v>39.046974396781899</c:v>
                </c:pt>
                <c:pt idx="5983">
                  <c:v>39.0535262237523</c:v>
                </c:pt>
                <c:pt idx="5984">
                  <c:v>39.060078050722602</c:v>
                </c:pt>
                <c:pt idx="5985">
                  <c:v>39.066629877693003</c:v>
                </c:pt>
                <c:pt idx="5986">
                  <c:v>39.073181704663298</c:v>
                </c:pt>
                <c:pt idx="5987">
                  <c:v>39.0797335316337</c:v>
                </c:pt>
                <c:pt idx="5988">
                  <c:v>39.086285358604002</c:v>
                </c:pt>
                <c:pt idx="5989">
                  <c:v>39.092837185574297</c:v>
                </c:pt>
                <c:pt idx="5990">
                  <c:v>39.099389012544698</c:v>
                </c:pt>
                <c:pt idx="5991">
                  <c:v>39.105940839515</c:v>
                </c:pt>
                <c:pt idx="5992">
                  <c:v>39.112492666485402</c:v>
                </c:pt>
                <c:pt idx="5993">
                  <c:v>39.119044493455696</c:v>
                </c:pt>
                <c:pt idx="5994">
                  <c:v>39.125596320425998</c:v>
                </c:pt>
                <c:pt idx="5995">
                  <c:v>39.1321481473964</c:v>
                </c:pt>
                <c:pt idx="5996">
                  <c:v>39.138699974366702</c:v>
                </c:pt>
                <c:pt idx="5997">
                  <c:v>39.145251801337103</c:v>
                </c:pt>
                <c:pt idx="5998">
                  <c:v>39.151803628307398</c:v>
                </c:pt>
                <c:pt idx="5999">
                  <c:v>39.1583554552778</c:v>
                </c:pt>
                <c:pt idx="6000">
                  <c:v>39.164907282248102</c:v>
                </c:pt>
                <c:pt idx="6001">
                  <c:v>39.171459109218397</c:v>
                </c:pt>
                <c:pt idx="6002">
                  <c:v>39.178010936188798</c:v>
                </c:pt>
                <c:pt idx="6003">
                  <c:v>39.1845627631591</c:v>
                </c:pt>
                <c:pt idx="6004">
                  <c:v>39.191114590129501</c:v>
                </c:pt>
                <c:pt idx="6005">
                  <c:v>39.197666417099803</c:v>
                </c:pt>
                <c:pt idx="6006">
                  <c:v>39.204218244070198</c:v>
                </c:pt>
                <c:pt idx="6007">
                  <c:v>39.2107700710405</c:v>
                </c:pt>
                <c:pt idx="6008">
                  <c:v>39.217321898010802</c:v>
                </c:pt>
                <c:pt idx="6009">
                  <c:v>39.223873724981203</c:v>
                </c:pt>
                <c:pt idx="6010">
                  <c:v>39.230425551951498</c:v>
                </c:pt>
                <c:pt idx="6011">
                  <c:v>39.2369773789219</c:v>
                </c:pt>
                <c:pt idx="6012">
                  <c:v>39.243529205892202</c:v>
                </c:pt>
                <c:pt idx="6013">
                  <c:v>39.250081032862603</c:v>
                </c:pt>
                <c:pt idx="6014">
                  <c:v>39.256632859832898</c:v>
                </c:pt>
                <c:pt idx="6015">
                  <c:v>39.2631846868032</c:v>
                </c:pt>
                <c:pt idx="6016">
                  <c:v>39.269736513773601</c:v>
                </c:pt>
                <c:pt idx="6017">
                  <c:v>39.276288340743903</c:v>
                </c:pt>
                <c:pt idx="6018">
                  <c:v>39.282840167714298</c:v>
                </c:pt>
                <c:pt idx="6019">
                  <c:v>39.2893919946846</c:v>
                </c:pt>
                <c:pt idx="6020">
                  <c:v>39.295943821655001</c:v>
                </c:pt>
                <c:pt idx="6021">
                  <c:v>39.302495648625303</c:v>
                </c:pt>
                <c:pt idx="6022">
                  <c:v>39.309047475595598</c:v>
                </c:pt>
                <c:pt idx="6023">
                  <c:v>39.315599302566</c:v>
                </c:pt>
                <c:pt idx="6024">
                  <c:v>39.322151129536302</c:v>
                </c:pt>
                <c:pt idx="6025">
                  <c:v>39.328702956506703</c:v>
                </c:pt>
                <c:pt idx="6026">
                  <c:v>39.335254783476998</c:v>
                </c:pt>
                <c:pt idx="6027">
                  <c:v>39.3418066104473</c:v>
                </c:pt>
                <c:pt idx="6028">
                  <c:v>39.348358437417701</c:v>
                </c:pt>
                <c:pt idx="6029">
                  <c:v>39.354910264388003</c:v>
                </c:pt>
                <c:pt idx="6030">
                  <c:v>39.361462091358398</c:v>
                </c:pt>
                <c:pt idx="6031">
                  <c:v>39.3680139183287</c:v>
                </c:pt>
                <c:pt idx="6032">
                  <c:v>39.374565745299101</c:v>
                </c:pt>
                <c:pt idx="6033">
                  <c:v>39.381117572269403</c:v>
                </c:pt>
                <c:pt idx="6034">
                  <c:v>39.387669399239797</c:v>
                </c:pt>
                <c:pt idx="6035">
                  <c:v>39.394221226210099</c:v>
                </c:pt>
                <c:pt idx="6036">
                  <c:v>39.400773053180401</c:v>
                </c:pt>
                <c:pt idx="6037">
                  <c:v>39.407324880150803</c:v>
                </c:pt>
                <c:pt idx="6038">
                  <c:v>39.413876707121098</c:v>
                </c:pt>
                <c:pt idx="6039">
                  <c:v>39.420428534091499</c:v>
                </c:pt>
                <c:pt idx="6040">
                  <c:v>39.426980361061801</c:v>
                </c:pt>
                <c:pt idx="6041">
                  <c:v>39.433532188032103</c:v>
                </c:pt>
                <c:pt idx="6042">
                  <c:v>39.440084015002498</c:v>
                </c:pt>
                <c:pt idx="6043">
                  <c:v>39.4466358419728</c:v>
                </c:pt>
                <c:pt idx="6044">
                  <c:v>39.453187668943201</c:v>
                </c:pt>
                <c:pt idx="6045">
                  <c:v>39.459739495913503</c:v>
                </c:pt>
                <c:pt idx="6046">
                  <c:v>39.466291322883897</c:v>
                </c:pt>
                <c:pt idx="6047">
                  <c:v>39.472843149854199</c:v>
                </c:pt>
                <c:pt idx="6048">
                  <c:v>39.479394976824501</c:v>
                </c:pt>
                <c:pt idx="6049">
                  <c:v>39.485946803794903</c:v>
                </c:pt>
                <c:pt idx="6050">
                  <c:v>39.492498630765198</c:v>
                </c:pt>
                <c:pt idx="6051">
                  <c:v>39.499050457735599</c:v>
                </c:pt>
                <c:pt idx="6052">
                  <c:v>39.505602284705901</c:v>
                </c:pt>
                <c:pt idx="6053">
                  <c:v>39.512154111676303</c:v>
                </c:pt>
                <c:pt idx="6054">
                  <c:v>39.518705938646598</c:v>
                </c:pt>
                <c:pt idx="6055">
                  <c:v>39.5252577656169</c:v>
                </c:pt>
                <c:pt idx="6056">
                  <c:v>39.531809592587301</c:v>
                </c:pt>
                <c:pt idx="6057">
                  <c:v>39.538361419557603</c:v>
                </c:pt>
                <c:pt idx="6058">
                  <c:v>39.544913246527997</c:v>
                </c:pt>
                <c:pt idx="6059">
                  <c:v>39.551465073498299</c:v>
                </c:pt>
                <c:pt idx="6060">
                  <c:v>39.558016900468701</c:v>
                </c:pt>
                <c:pt idx="6061">
                  <c:v>39.564568727439003</c:v>
                </c:pt>
                <c:pt idx="6062">
                  <c:v>39.571120554409298</c:v>
                </c:pt>
                <c:pt idx="6063">
                  <c:v>39.577672381379699</c:v>
                </c:pt>
                <c:pt idx="6064">
                  <c:v>39.584224208350001</c:v>
                </c:pt>
                <c:pt idx="6065">
                  <c:v>39.590776035320403</c:v>
                </c:pt>
                <c:pt idx="6066">
                  <c:v>39.597327862290697</c:v>
                </c:pt>
                <c:pt idx="6067">
                  <c:v>39.603879689260999</c:v>
                </c:pt>
                <c:pt idx="6068">
                  <c:v>39.610431516231401</c:v>
                </c:pt>
                <c:pt idx="6069">
                  <c:v>39.616983343201703</c:v>
                </c:pt>
                <c:pt idx="6070">
                  <c:v>39.623535170172097</c:v>
                </c:pt>
                <c:pt idx="6071">
                  <c:v>39.630086997142399</c:v>
                </c:pt>
                <c:pt idx="6072">
                  <c:v>39.636638824112801</c:v>
                </c:pt>
                <c:pt idx="6073">
                  <c:v>39.643190651083103</c:v>
                </c:pt>
                <c:pt idx="6074">
                  <c:v>39.649742478053398</c:v>
                </c:pt>
                <c:pt idx="6075">
                  <c:v>39.656294305023799</c:v>
                </c:pt>
                <c:pt idx="6076">
                  <c:v>39.662846131994101</c:v>
                </c:pt>
                <c:pt idx="6077">
                  <c:v>39.669397958964502</c:v>
                </c:pt>
                <c:pt idx="6078">
                  <c:v>39.675949785934797</c:v>
                </c:pt>
                <c:pt idx="6079">
                  <c:v>39.682501612905199</c:v>
                </c:pt>
                <c:pt idx="6080">
                  <c:v>39.689053439875501</c:v>
                </c:pt>
                <c:pt idx="6081">
                  <c:v>39.695605266845803</c:v>
                </c:pt>
                <c:pt idx="6082">
                  <c:v>39.702157093816197</c:v>
                </c:pt>
                <c:pt idx="6083">
                  <c:v>39.708708920786499</c:v>
                </c:pt>
                <c:pt idx="6084">
                  <c:v>39.715260747756901</c:v>
                </c:pt>
                <c:pt idx="6085">
                  <c:v>39.721812574727203</c:v>
                </c:pt>
                <c:pt idx="6086">
                  <c:v>39.728364401697597</c:v>
                </c:pt>
                <c:pt idx="6087">
                  <c:v>39.734916228667899</c:v>
                </c:pt>
                <c:pt idx="6088">
                  <c:v>39.741468055638201</c:v>
                </c:pt>
                <c:pt idx="6089">
                  <c:v>39.748019882608602</c:v>
                </c:pt>
                <c:pt idx="6090">
                  <c:v>39.754571709578897</c:v>
                </c:pt>
                <c:pt idx="6091">
                  <c:v>39.761123536549299</c:v>
                </c:pt>
                <c:pt idx="6092">
                  <c:v>39.767675363519601</c:v>
                </c:pt>
                <c:pt idx="6093">
                  <c:v>39.774227190490002</c:v>
                </c:pt>
                <c:pt idx="6094">
                  <c:v>39.780779017460297</c:v>
                </c:pt>
                <c:pt idx="6095">
                  <c:v>39.787330844430599</c:v>
                </c:pt>
                <c:pt idx="6096">
                  <c:v>39.793882671401001</c:v>
                </c:pt>
                <c:pt idx="6097">
                  <c:v>39.800434498371303</c:v>
                </c:pt>
                <c:pt idx="6098">
                  <c:v>39.806986325341697</c:v>
                </c:pt>
                <c:pt idx="6099">
                  <c:v>39.813538152311999</c:v>
                </c:pt>
                <c:pt idx="6100">
                  <c:v>39.820089979282301</c:v>
                </c:pt>
                <c:pt idx="6101">
                  <c:v>39.826641806252702</c:v>
                </c:pt>
                <c:pt idx="6102">
                  <c:v>39.833193633222997</c:v>
                </c:pt>
                <c:pt idx="6103">
                  <c:v>39.839745460193399</c:v>
                </c:pt>
              </c:numCache>
            </c:numRef>
          </c:xVal>
          <c:yVal>
            <c:numRef>
              <c:f>'Figure 2a BSA sup75 increase'!$C$2:$C$6105</c:f>
              <c:numCache>
                <c:formatCode>General</c:formatCode>
                <c:ptCount val="6104"/>
                <c:pt idx="0">
                  <c:v>5.292626828412083E-2</c:v>
                </c:pt>
                <c:pt idx="1">
                  <c:v>5.3146309801408456E-2</c:v>
                </c:pt>
                <c:pt idx="2">
                  <c:v>5.3360024453815103E-2</c:v>
                </c:pt>
                <c:pt idx="3">
                  <c:v>5.356462348127905E-2</c:v>
                </c:pt>
                <c:pt idx="4">
                  <c:v>5.3757609179431461E-2</c:v>
                </c:pt>
                <c:pt idx="5">
                  <c:v>5.3936501935909112E-2</c:v>
                </c:pt>
                <c:pt idx="6">
                  <c:v>5.4098894658578242E-2</c:v>
                </c:pt>
                <c:pt idx="7">
                  <c:v>5.4242496594691533E-2</c:v>
                </c:pt>
                <c:pt idx="8">
                  <c:v>5.4365125061524765E-2</c:v>
                </c:pt>
                <c:pt idx="9">
                  <c:v>5.4464718955240535E-2</c:v>
                </c:pt>
                <c:pt idx="10">
                  <c:v>5.453917377410946E-2</c:v>
                </c:pt>
                <c:pt idx="11">
                  <c:v>5.4586462887016726E-2</c:v>
                </c:pt>
                <c:pt idx="12">
                  <c:v>5.4604638287113497E-2</c:v>
                </c:pt>
                <c:pt idx="13">
                  <c:v>5.4591748125053491E-2</c:v>
                </c:pt>
                <c:pt idx="14">
                  <c:v>5.4545947107755552E-2</c:v>
                </c:pt>
                <c:pt idx="15">
                  <c:v>5.4465484311206361E-2</c:v>
                </c:pt>
                <c:pt idx="16">
                  <c:v>5.4349129495214824E-2</c:v>
                </c:pt>
                <c:pt idx="17">
                  <c:v>5.4195644841471297E-2</c:v>
                </c:pt>
                <c:pt idx="18">
                  <c:v>5.4004277736568074E-2</c:v>
                </c:pt>
                <c:pt idx="19">
                  <c:v>5.3774804063767841E-2</c:v>
                </c:pt>
                <c:pt idx="20">
                  <c:v>5.3507615218460966E-2</c:v>
                </c:pt>
                <c:pt idx="21">
                  <c:v>5.3203851896037685E-2</c:v>
                </c:pt>
                <c:pt idx="22">
                  <c:v>5.2865334986176883E-2</c:v>
                </c:pt>
                <c:pt idx="23">
                  <c:v>5.2494629768175982E-2</c:v>
                </c:pt>
                <c:pt idx="24">
                  <c:v>5.2095044016339832E-2</c:v>
                </c:pt>
                <c:pt idx="25">
                  <c:v>5.1670583886726275E-2</c:v>
                </c:pt>
                <c:pt idx="26">
                  <c:v>5.12257652399669E-2</c:v>
                </c:pt>
                <c:pt idx="27">
                  <c:v>5.0765691179562387E-2</c:v>
                </c:pt>
                <c:pt idx="28">
                  <c:v>5.0295758286714141E-2</c:v>
                </c:pt>
                <c:pt idx="29">
                  <c:v>4.9821520327821472E-2</c:v>
                </c:pt>
                <c:pt idx="30">
                  <c:v>4.9349051033671668E-2</c:v>
                </c:pt>
                <c:pt idx="31">
                  <c:v>4.8884229789178543E-2</c:v>
                </c:pt>
                <c:pt idx="32">
                  <c:v>4.843280913922822E-2</c:v>
                </c:pt>
                <c:pt idx="33">
                  <c:v>4.8000502701743955E-2</c:v>
                </c:pt>
                <c:pt idx="34">
                  <c:v>4.7592633033121036E-2</c:v>
                </c:pt>
                <c:pt idx="35">
                  <c:v>4.7214182356081276E-2</c:v>
                </c:pt>
                <c:pt idx="36">
                  <c:v>4.6869779704189492E-2</c:v>
                </c:pt>
                <c:pt idx="37">
                  <c:v>4.6563618193113859E-2</c:v>
                </c:pt>
                <c:pt idx="38">
                  <c:v>4.6299352541985112E-2</c:v>
                </c:pt>
                <c:pt idx="39">
                  <c:v>4.6080259608921904E-2</c:v>
                </c:pt>
                <c:pt idx="40">
                  <c:v>4.5909088365420056E-2</c:v>
                </c:pt>
                <c:pt idx="41">
                  <c:v>4.578800980856141E-2</c:v>
                </c:pt>
                <c:pt idx="42">
                  <c:v>4.5718321385730884E-2</c:v>
                </c:pt>
                <c:pt idx="43">
                  <c:v>4.5700623131145791E-2</c:v>
                </c:pt>
                <c:pt idx="44">
                  <c:v>4.5734513202996332E-2</c:v>
                </c:pt>
                <c:pt idx="45">
                  <c:v>4.5819010001329943E-2</c:v>
                </c:pt>
                <c:pt idx="46">
                  <c:v>4.5952034823493582E-2</c:v>
                </c:pt>
                <c:pt idx="47">
                  <c:v>4.613024700475795E-2</c:v>
                </c:pt>
                <c:pt idx="48">
                  <c:v>4.6349387916434344E-2</c:v>
                </c:pt>
                <c:pt idx="49">
                  <c:v>4.6603655750579905E-2</c:v>
                </c:pt>
                <c:pt idx="50">
                  <c:v>4.6886430817292435E-2</c:v>
                </c:pt>
                <c:pt idx="51">
                  <c:v>4.7190422511167611E-2</c:v>
                </c:pt>
                <c:pt idx="52">
                  <c:v>4.7507372487984922E-2</c:v>
                </c:pt>
                <c:pt idx="53">
                  <c:v>4.7828517105989475E-2</c:v>
                </c:pt>
                <c:pt idx="54">
                  <c:v>4.8144835330868503E-2</c:v>
                </c:pt>
                <c:pt idx="55">
                  <c:v>4.8447399914255944E-2</c:v>
                </c:pt>
                <c:pt idx="56">
                  <c:v>4.8727714059178653E-2</c:v>
                </c:pt>
                <c:pt idx="57">
                  <c:v>4.8977632937483292E-2</c:v>
                </c:pt>
                <c:pt idx="58">
                  <c:v>4.9190701086442926E-2</c:v>
                </c:pt>
                <c:pt idx="59">
                  <c:v>4.9361607904831462E-2</c:v>
                </c:pt>
                <c:pt idx="60">
                  <c:v>4.9486472896584595E-2</c:v>
                </c:pt>
                <c:pt idx="61">
                  <c:v>4.9563468975939287E-2</c:v>
                </c:pt>
                <c:pt idx="62">
                  <c:v>4.9592520678720935E-2</c:v>
                </c:pt>
                <c:pt idx="63">
                  <c:v>4.9575405694193594E-2</c:v>
                </c:pt>
                <c:pt idx="64">
                  <c:v>4.951573198600643E-2</c:v>
                </c:pt>
                <c:pt idx="65">
                  <c:v>4.9418985123590838E-2</c:v>
                </c:pt>
                <c:pt idx="66">
                  <c:v>4.9291507876993899E-2</c:v>
                </c:pt>
                <c:pt idx="67">
                  <c:v>4.9140653538964726E-2</c:v>
                </c:pt>
                <c:pt idx="68">
                  <c:v>4.8975083764759314E-2</c:v>
                </c:pt>
                <c:pt idx="69">
                  <c:v>4.8803522378630081E-2</c:v>
                </c:pt>
                <c:pt idx="70">
                  <c:v>4.86345135939261E-2</c:v>
                </c:pt>
                <c:pt idx="71">
                  <c:v>4.8476080919832076E-2</c:v>
                </c:pt>
                <c:pt idx="72">
                  <c:v>4.8335563681931294E-2</c:v>
                </c:pt>
                <c:pt idx="73">
                  <c:v>4.821968562746963E-2</c:v>
                </c:pt>
                <c:pt idx="74">
                  <c:v>4.8134111450011556E-2</c:v>
                </c:pt>
                <c:pt idx="75">
                  <c:v>4.8083363625414703E-2</c:v>
                </c:pt>
                <c:pt idx="76">
                  <c:v>4.8070657144829609E-2</c:v>
                </c:pt>
                <c:pt idx="77">
                  <c:v>4.8098069358428641E-2</c:v>
                </c:pt>
                <c:pt idx="78">
                  <c:v>4.8166521954753273E-2</c:v>
                </c:pt>
                <c:pt idx="79">
                  <c:v>4.8276203697602292E-2</c:v>
                </c:pt>
                <c:pt idx="80">
                  <c:v>4.8426238666604622E-2</c:v>
                </c:pt>
                <c:pt idx="81">
                  <c:v>4.8615504481985955E-2</c:v>
                </c:pt>
                <c:pt idx="82">
                  <c:v>4.8842998999470193E-2</c:v>
                </c:pt>
                <c:pt idx="83">
                  <c:v>4.9107100789831326E-2</c:v>
                </c:pt>
                <c:pt idx="84">
                  <c:v>4.9406288516898787E-2</c:v>
                </c:pt>
                <c:pt idx="85">
                  <c:v>4.9739190693047559E-2</c:v>
                </c:pt>
                <c:pt idx="86">
                  <c:v>5.0104962878603741E-2</c:v>
                </c:pt>
                <c:pt idx="87">
                  <c:v>5.0502989800156675E-2</c:v>
                </c:pt>
                <c:pt idx="88">
                  <c:v>5.0933295022528371E-2</c:v>
                </c:pt>
                <c:pt idx="89">
                  <c:v>5.1396279917978752E-2</c:v>
                </c:pt>
                <c:pt idx="90">
                  <c:v>5.1892642070814003E-2</c:v>
                </c:pt>
                <c:pt idx="91">
                  <c:v>5.2423390030002855E-2</c:v>
                </c:pt>
                <c:pt idx="92">
                  <c:v>5.2989204428702821E-2</c:v>
                </c:pt>
                <c:pt idx="93">
                  <c:v>5.359130295701358E-2</c:v>
                </c:pt>
                <c:pt idx="94">
                  <c:v>5.4230332343162629E-2</c:v>
                </c:pt>
                <c:pt idx="95">
                  <c:v>5.4906551203783266E-2</c:v>
                </c:pt>
                <c:pt idx="96">
                  <c:v>5.5619783671243685E-2</c:v>
                </c:pt>
                <c:pt idx="97">
                  <c:v>5.6368748459947327E-2</c:v>
                </c:pt>
                <c:pt idx="98">
                  <c:v>5.7150957976277325E-2</c:v>
                </c:pt>
                <c:pt idx="99">
                  <c:v>5.7963127322204114E-2</c:v>
                </c:pt>
                <c:pt idx="100">
                  <c:v>5.8800715004285617E-2</c:v>
                </c:pt>
                <c:pt idx="101">
                  <c:v>5.9658384090389621E-2</c:v>
                </c:pt>
                <c:pt idx="102">
                  <c:v>6.0529897826042206E-2</c:v>
                </c:pt>
                <c:pt idx="103">
                  <c:v>6.1408293303687203E-2</c:v>
                </c:pt>
                <c:pt idx="104">
                  <c:v>6.2285971773051105E-2</c:v>
                </c:pt>
                <c:pt idx="105">
                  <c:v>6.3154842284196808E-2</c:v>
                </c:pt>
                <c:pt idx="106">
                  <c:v>6.40063185995879E-2</c:v>
                </c:pt>
                <c:pt idx="107">
                  <c:v>6.4832489569243701E-2</c:v>
                </c:pt>
                <c:pt idx="108">
                  <c:v>6.5625942652199509E-2</c:v>
                </c:pt>
                <c:pt idx="109">
                  <c:v>6.6379822795645901E-2</c:v>
                </c:pt>
                <c:pt idx="110">
                  <c:v>6.7088282141108305E-2</c:v>
                </c:pt>
                <c:pt idx="111">
                  <c:v>6.7746374393475806E-2</c:v>
                </c:pt>
                <c:pt idx="112">
                  <c:v>6.8350286939757199E-2</c:v>
                </c:pt>
                <c:pt idx="113">
                  <c:v>6.8897218428803697E-2</c:v>
                </c:pt>
                <c:pt idx="114">
                  <c:v>6.9385697093676105E-2</c:v>
                </c:pt>
                <c:pt idx="115">
                  <c:v>6.98153584488099E-2</c:v>
                </c:pt>
                <c:pt idx="116">
                  <c:v>7.01866579067289E-2</c:v>
                </c:pt>
                <c:pt idx="117">
                  <c:v>7.05008458931249E-2</c:v>
                </c:pt>
                <c:pt idx="118">
                  <c:v>7.0760413211250095E-2</c:v>
                </c:pt>
                <c:pt idx="119">
                  <c:v>7.0968021856564506E-2</c:v>
                </c:pt>
                <c:pt idx="120">
                  <c:v>7.1126989724963507E-2</c:v>
                </c:pt>
                <c:pt idx="121">
                  <c:v>7.1240854311504398E-2</c:v>
                </c:pt>
                <c:pt idx="122">
                  <c:v>7.1313475199698398E-2</c:v>
                </c:pt>
                <c:pt idx="123">
                  <c:v>7.1349172290669505E-2</c:v>
                </c:pt>
                <c:pt idx="124">
                  <c:v>7.1352299315156298E-2</c:v>
                </c:pt>
                <c:pt idx="125">
                  <c:v>7.1327162982702502E-2</c:v>
                </c:pt>
                <c:pt idx="126">
                  <c:v>7.1277823591531106E-2</c:v>
                </c:pt>
                <c:pt idx="127">
                  <c:v>7.1208584281080595E-2</c:v>
                </c:pt>
                <c:pt idx="128">
                  <c:v>7.1123534766897811E-2</c:v>
                </c:pt>
                <c:pt idx="129">
                  <c:v>7.1026377683949801E-2</c:v>
                </c:pt>
                <c:pt idx="130">
                  <c:v>7.0920639462242696E-2</c:v>
                </c:pt>
                <c:pt idx="131">
                  <c:v>7.08090238713769E-2</c:v>
                </c:pt>
                <c:pt idx="132">
                  <c:v>7.0693960653785401E-2</c:v>
                </c:pt>
                <c:pt idx="133">
                  <c:v>7.0577281063045311E-2</c:v>
                </c:pt>
                <c:pt idx="134">
                  <c:v>7.0460064174874909E-2</c:v>
                </c:pt>
                <c:pt idx="135">
                  <c:v>7.0342832382954301E-2</c:v>
                </c:pt>
                <c:pt idx="136">
                  <c:v>7.0225765629564008E-2</c:v>
                </c:pt>
                <c:pt idx="137">
                  <c:v>7.0108005130413903E-2</c:v>
                </c:pt>
                <c:pt idx="138">
                  <c:v>6.9988441963582407E-2</c:v>
                </c:pt>
                <c:pt idx="139">
                  <c:v>6.9865571069592902E-2</c:v>
                </c:pt>
                <c:pt idx="140">
                  <c:v>6.9737785267162705E-2</c:v>
                </c:pt>
                <c:pt idx="141">
                  <c:v>6.9602942322433609E-2</c:v>
                </c:pt>
                <c:pt idx="142">
                  <c:v>6.9459689307963507E-2</c:v>
                </c:pt>
                <c:pt idx="143">
                  <c:v>6.9307391798279605E-2</c:v>
                </c:pt>
                <c:pt idx="144">
                  <c:v>6.91455898112808E-2</c:v>
                </c:pt>
                <c:pt idx="145">
                  <c:v>6.8974421631254196E-2</c:v>
                </c:pt>
                <c:pt idx="146">
                  <c:v>6.8795303056754006E-2</c:v>
                </c:pt>
                <c:pt idx="147">
                  <c:v>6.86105323590981E-2</c:v>
                </c:pt>
                <c:pt idx="148">
                  <c:v>6.8423096184999602E-2</c:v>
                </c:pt>
                <c:pt idx="149">
                  <c:v>6.8236931488210195E-2</c:v>
                </c:pt>
                <c:pt idx="150">
                  <c:v>6.8056558395074504E-2</c:v>
                </c:pt>
                <c:pt idx="151">
                  <c:v>6.7887109325192804E-2</c:v>
                </c:pt>
                <c:pt idx="152">
                  <c:v>6.7734400028561806E-2</c:v>
                </c:pt>
                <c:pt idx="153">
                  <c:v>6.7604147002385304E-2</c:v>
                </c:pt>
                <c:pt idx="154">
                  <c:v>6.7501775772213307E-2</c:v>
                </c:pt>
                <c:pt idx="155">
                  <c:v>6.74319436265573E-2</c:v>
                </c:pt>
                <c:pt idx="156">
                  <c:v>6.7398362010562499E-2</c:v>
                </c:pt>
                <c:pt idx="157">
                  <c:v>6.7403611048460002E-2</c:v>
                </c:pt>
                <c:pt idx="158">
                  <c:v>6.7448328278756908E-2</c:v>
                </c:pt>
                <c:pt idx="159">
                  <c:v>6.7532171581670603E-2</c:v>
                </c:pt>
                <c:pt idx="160">
                  <c:v>6.7652762870162003E-2</c:v>
                </c:pt>
                <c:pt idx="161">
                  <c:v>6.7805764663263601E-2</c:v>
                </c:pt>
                <c:pt idx="162">
                  <c:v>6.7984744661935603E-2</c:v>
                </c:pt>
                <c:pt idx="163">
                  <c:v>6.8181725022584003E-2</c:v>
                </c:pt>
                <c:pt idx="164">
                  <c:v>6.8386973369964105E-2</c:v>
                </c:pt>
                <c:pt idx="165">
                  <c:v>6.8589833204441703E-2</c:v>
                </c:pt>
                <c:pt idx="166">
                  <c:v>6.8778656570999699E-2</c:v>
                </c:pt>
                <c:pt idx="167">
                  <c:v>6.89413205374831E-2</c:v>
                </c:pt>
                <c:pt idx="168">
                  <c:v>6.9065793456648303E-2</c:v>
                </c:pt>
                <c:pt idx="169">
                  <c:v>6.9140403352980911E-2</c:v>
                </c:pt>
                <c:pt idx="170">
                  <c:v>6.91545149545328E-2</c:v>
                </c:pt>
                <c:pt idx="171">
                  <c:v>6.9098855422885408E-2</c:v>
                </c:pt>
                <c:pt idx="172">
                  <c:v>6.8965797796067096E-2</c:v>
                </c:pt>
                <c:pt idx="173">
                  <c:v>6.8750394863968806E-2</c:v>
                </c:pt>
                <c:pt idx="174">
                  <c:v>6.8450731194340003E-2</c:v>
                </c:pt>
                <c:pt idx="175">
                  <c:v>6.8066887311949598E-2</c:v>
                </c:pt>
                <c:pt idx="176">
                  <c:v>6.7601842156132505E-2</c:v>
                </c:pt>
                <c:pt idx="177">
                  <c:v>6.7060861130056298E-2</c:v>
                </c:pt>
                <c:pt idx="178">
                  <c:v>6.6452157943776208E-2</c:v>
                </c:pt>
                <c:pt idx="179">
                  <c:v>6.5785509008748508E-2</c:v>
                </c:pt>
                <c:pt idx="180">
                  <c:v>6.5072906023431604E-2</c:v>
                </c:pt>
                <c:pt idx="181">
                  <c:v>6.4327651772186106E-2</c:v>
                </c:pt>
                <c:pt idx="182">
                  <c:v>6.3563516008273299E-2</c:v>
                </c:pt>
                <c:pt idx="183">
                  <c:v>6.2794477672195398E-2</c:v>
                </c:pt>
                <c:pt idx="184">
                  <c:v>6.2034074834257401E-2</c:v>
                </c:pt>
                <c:pt idx="185">
                  <c:v>6.1294659416752703E-2</c:v>
                </c:pt>
                <c:pt idx="186">
                  <c:v>6.0587311154720304E-2</c:v>
                </c:pt>
                <c:pt idx="187">
                  <c:v>5.9921414605871033E-2</c:v>
                </c:pt>
                <c:pt idx="188">
                  <c:v>5.9303989745835339E-2</c:v>
                </c:pt>
                <c:pt idx="189">
                  <c:v>5.8739964190795364E-2</c:v>
                </c:pt>
                <c:pt idx="190">
                  <c:v>5.8231724510626651E-2</c:v>
                </c:pt>
                <c:pt idx="191">
                  <c:v>5.7779294844975543E-2</c:v>
                </c:pt>
                <c:pt idx="192">
                  <c:v>5.738097739155585E-2</c:v>
                </c:pt>
                <c:pt idx="193">
                  <c:v>5.7033048568385494E-2</c:v>
                </c:pt>
                <c:pt idx="194">
                  <c:v>5.6730207124428091E-2</c:v>
                </c:pt>
                <c:pt idx="195">
                  <c:v>5.6466436248624893E-2</c:v>
                </c:pt>
                <c:pt idx="196">
                  <c:v>5.6234827720612654E-2</c:v>
                </c:pt>
                <c:pt idx="197">
                  <c:v>5.6028631403897716E-2</c:v>
                </c:pt>
                <c:pt idx="198">
                  <c:v>5.58411543711698E-2</c:v>
                </c:pt>
                <c:pt idx="199">
                  <c:v>5.5666341484164612E-2</c:v>
                </c:pt>
                <c:pt idx="200">
                  <c:v>5.549906420096367E-2</c:v>
                </c:pt>
                <c:pt idx="201">
                  <c:v>5.5335419131646524E-2</c:v>
                </c:pt>
                <c:pt idx="202">
                  <c:v>5.5173042304981025E-2</c:v>
                </c:pt>
                <c:pt idx="203">
                  <c:v>5.5010774900071592E-2</c:v>
                </c:pt>
                <c:pt idx="204">
                  <c:v>5.4849014102942142E-2</c:v>
                </c:pt>
                <c:pt idx="205">
                  <c:v>5.4689468546188946E-2</c:v>
                </c:pt>
                <c:pt idx="206">
                  <c:v>5.4534834071708366E-2</c:v>
                </c:pt>
                <c:pt idx="207">
                  <c:v>5.4389249776313389E-2</c:v>
                </c:pt>
                <c:pt idx="208">
                  <c:v>5.4257140554151491E-2</c:v>
                </c:pt>
                <c:pt idx="209">
                  <c:v>5.4142876869705453E-2</c:v>
                </c:pt>
                <c:pt idx="210">
                  <c:v>5.405154082124343E-2</c:v>
                </c:pt>
                <c:pt idx="211">
                  <c:v>5.3987519902262492E-2</c:v>
                </c:pt>
                <c:pt idx="212">
                  <c:v>5.3954687611385124E-2</c:v>
                </c:pt>
                <c:pt idx="213">
                  <c:v>5.3956047495668562E-2</c:v>
                </c:pt>
                <c:pt idx="214">
                  <c:v>5.3993752305753852E-2</c:v>
                </c:pt>
                <c:pt idx="215">
                  <c:v>5.4068753750526326E-2</c:v>
                </c:pt>
                <c:pt idx="216">
                  <c:v>5.4180735192825853E-2</c:v>
                </c:pt>
                <c:pt idx="217">
                  <c:v>5.4328414639057125E-2</c:v>
                </c:pt>
                <c:pt idx="218">
                  <c:v>5.4509171626386285E-2</c:v>
                </c:pt>
                <c:pt idx="219">
                  <c:v>5.4719066381118474E-2</c:v>
                </c:pt>
                <c:pt idx="220">
                  <c:v>5.4953664613251393E-2</c:v>
                </c:pt>
                <c:pt idx="221">
                  <c:v>5.5207953746478182E-2</c:v>
                </c:pt>
                <c:pt idx="222">
                  <c:v>5.5476679450082111E-2</c:v>
                </c:pt>
                <c:pt idx="223">
                  <c:v>5.5754115715924216E-2</c:v>
                </c:pt>
                <c:pt idx="224">
                  <c:v>5.6034812512616473E-2</c:v>
                </c:pt>
                <c:pt idx="225">
                  <c:v>5.6313559479590172E-2</c:v>
                </c:pt>
                <c:pt idx="226">
                  <c:v>5.6585605086472035E-2</c:v>
                </c:pt>
                <c:pt idx="227">
                  <c:v>5.6846782446058182E-2</c:v>
                </c:pt>
                <c:pt idx="228">
                  <c:v>5.7093571048919906E-2</c:v>
                </c:pt>
                <c:pt idx="229">
                  <c:v>5.7323322197463965E-2</c:v>
                </c:pt>
                <c:pt idx="230">
                  <c:v>5.7533770010671094E-2</c:v>
                </c:pt>
                <c:pt idx="231">
                  <c:v>5.7723336482367514E-2</c:v>
                </c:pt>
                <c:pt idx="232">
                  <c:v>5.7890891666785883E-2</c:v>
                </c:pt>
                <c:pt idx="233">
                  <c:v>5.8035397468354573E-2</c:v>
                </c:pt>
                <c:pt idx="234">
                  <c:v>5.8156520295730776E-2</c:v>
                </c:pt>
                <c:pt idx="235">
                  <c:v>5.8253864621734625E-2</c:v>
                </c:pt>
                <c:pt idx="236">
                  <c:v>5.8326883331652118E-2</c:v>
                </c:pt>
                <c:pt idx="237">
                  <c:v>5.8374922672313055E-2</c:v>
                </c:pt>
                <c:pt idx="238">
                  <c:v>5.8397300435570829E-2</c:v>
                </c:pt>
                <c:pt idx="239">
                  <c:v>5.8392896400546859E-2</c:v>
                </c:pt>
                <c:pt idx="240">
                  <c:v>5.8360369195966523E-2</c:v>
                </c:pt>
                <c:pt idx="241">
                  <c:v>5.8298581105742535E-2</c:v>
                </c:pt>
                <c:pt idx="242">
                  <c:v>5.8206449026030012E-2</c:v>
                </c:pt>
                <c:pt idx="243">
                  <c:v>5.8083004379773533E-2</c:v>
                </c:pt>
                <c:pt idx="244">
                  <c:v>5.7927605342063475E-2</c:v>
                </c:pt>
                <c:pt idx="245">
                  <c:v>5.7740052870846562E-2</c:v>
                </c:pt>
                <c:pt idx="246">
                  <c:v>5.7520845243192585E-2</c:v>
                </c:pt>
                <c:pt idx="247">
                  <c:v>5.727082361067784E-2</c:v>
                </c:pt>
                <c:pt idx="248">
                  <c:v>5.6991649003990355E-2</c:v>
                </c:pt>
                <c:pt idx="249">
                  <c:v>5.6685694145706463E-2</c:v>
                </c:pt>
                <c:pt idx="250">
                  <c:v>5.6355889811201453E-2</c:v>
                </c:pt>
                <c:pt idx="251">
                  <c:v>5.6005787588780963E-2</c:v>
                </c:pt>
                <c:pt idx="252">
                  <c:v>5.5639428904594404E-2</c:v>
                </c:pt>
                <c:pt idx="253">
                  <c:v>5.5261085189865951E-2</c:v>
                </c:pt>
                <c:pt idx="254">
                  <c:v>5.487493563944338E-2</c:v>
                </c:pt>
                <c:pt idx="255">
                  <c:v>5.4485742083461762E-2</c:v>
                </c:pt>
                <c:pt idx="256">
                  <c:v>5.4097880036357605E-2</c:v>
                </c:pt>
                <c:pt idx="257">
                  <c:v>5.3715564388027444E-2</c:v>
                </c:pt>
                <c:pt idx="258">
                  <c:v>5.3342382690516721E-2</c:v>
                </c:pt>
                <c:pt idx="259">
                  <c:v>5.2981318768121115E-2</c:v>
                </c:pt>
                <c:pt idx="260">
                  <c:v>5.2634892660948375E-2</c:v>
                </c:pt>
                <c:pt idx="261">
                  <c:v>5.2305305678012205E-2</c:v>
                </c:pt>
                <c:pt idx="262">
                  <c:v>5.1994017554389295E-2</c:v>
                </c:pt>
                <c:pt idx="263">
                  <c:v>5.1701834109535535E-2</c:v>
                </c:pt>
                <c:pt idx="264">
                  <c:v>5.1429106549898573E-2</c:v>
                </c:pt>
                <c:pt idx="265">
                  <c:v>5.1175549523640694E-2</c:v>
                </c:pt>
                <c:pt idx="266">
                  <c:v>5.0940313232804596E-2</c:v>
                </c:pt>
                <c:pt idx="267">
                  <c:v>5.0722416702110702E-2</c:v>
                </c:pt>
                <c:pt idx="268">
                  <c:v>5.0520334087680592E-2</c:v>
                </c:pt>
                <c:pt idx="269">
                  <c:v>5.0332509067380446E-2</c:v>
                </c:pt>
                <c:pt idx="270">
                  <c:v>5.0157079516374728E-2</c:v>
                </c:pt>
                <c:pt idx="271">
                  <c:v>4.9992099007026787E-2</c:v>
                </c:pt>
                <c:pt idx="272">
                  <c:v>4.9835909024731367E-2</c:v>
                </c:pt>
                <c:pt idx="273">
                  <c:v>4.9686525531384279E-2</c:v>
                </c:pt>
                <c:pt idx="274">
                  <c:v>4.954254952297707E-2</c:v>
                </c:pt>
                <c:pt idx="275">
                  <c:v>4.9402817890672503E-2</c:v>
                </c:pt>
                <c:pt idx="276">
                  <c:v>4.9266640792592915E-2</c:v>
                </c:pt>
                <c:pt idx="277">
                  <c:v>4.9133595532737662E-2</c:v>
                </c:pt>
                <c:pt idx="278">
                  <c:v>4.9003723004073949E-2</c:v>
                </c:pt>
                <c:pt idx="279">
                  <c:v>4.8877099709800566E-2</c:v>
                </c:pt>
                <c:pt idx="280">
                  <c:v>4.8754979867312385E-2</c:v>
                </c:pt>
                <c:pt idx="281">
                  <c:v>4.8638701652111004E-2</c:v>
                </c:pt>
                <c:pt idx="282">
                  <c:v>4.852985390540257E-2</c:v>
                </c:pt>
                <c:pt idx="283">
                  <c:v>4.8430332043920665E-2</c:v>
                </c:pt>
                <c:pt idx="284">
                  <c:v>4.8342216666741031E-2</c:v>
                </c:pt>
                <c:pt idx="285">
                  <c:v>4.8267948888406235E-2</c:v>
                </c:pt>
                <c:pt idx="286">
                  <c:v>4.8209314024915073E-2</c:v>
                </c:pt>
                <c:pt idx="287">
                  <c:v>4.8168559390603841E-2</c:v>
                </c:pt>
                <c:pt idx="288">
                  <c:v>4.8147506596217651E-2</c:v>
                </c:pt>
                <c:pt idx="289">
                  <c:v>4.8148336054222071E-2</c:v>
                </c:pt>
                <c:pt idx="290">
                  <c:v>4.8172378992156192E-2</c:v>
                </c:pt>
                <c:pt idx="291">
                  <c:v>4.8220703630198369E-2</c:v>
                </c:pt>
                <c:pt idx="292">
                  <c:v>4.8293919797211211E-2</c:v>
                </c:pt>
                <c:pt idx="293">
                  <c:v>4.8392067830088932E-2</c:v>
                </c:pt>
                <c:pt idx="294">
                  <c:v>4.8514984655548224E-2</c:v>
                </c:pt>
                <c:pt idx="295">
                  <c:v>4.866185626147896E-2</c:v>
                </c:pt>
                <c:pt idx="296">
                  <c:v>4.8831730527008274E-2</c:v>
                </c:pt>
                <c:pt idx="297">
                  <c:v>4.9022862559351947E-2</c:v>
                </c:pt>
                <c:pt idx="298">
                  <c:v>4.9232995605285504E-2</c:v>
                </c:pt>
                <c:pt idx="299">
                  <c:v>4.9460148692525088E-2</c:v>
                </c:pt>
                <c:pt idx="300">
                  <c:v>4.9702128082448616E-2</c:v>
                </c:pt>
                <c:pt idx="301">
                  <c:v>4.9956042038842831E-2</c:v>
                </c:pt>
                <c:pt idx="302">
                  <c:v>5.0218924410402981E-2</c:v>
                </c:pt>
                <c:pt idx="303">
                  <c:v>5.0487668757499236E-2</c:v>
                </c:pt>
                <c:pt idx="304">
                  <c:v>5.075908613375639E-2</c:v>
                </c:pt>
                <c:pt idx="305">
                  <c:v>5.102966387244736E-2</c:v>
                </c:pt>
                <c:pt idx="306">
                  <c:v>5.129636947256988E-2</c:v>
                </c:pt>
                <c:pt idx="307">
                  <c:v>5.1555843395833412E-2</c:v>
                </c:pt>
                <c:pt idx="308">
                  <c:v>5.1805009918590834E-2</c:v>
                </c:pt>
                <c:pt idx="309">
                  <c:v>5.2040870285578515E-2</c:v>
                </c:pt>
                <c:pt idx="310">
                  <c:v>5.2260125401569421E-2</c:v>
                </c:pt>
                <c:pt idx="311">
                  <c:v>5.2460233421127225E-2</c:v>
                </c:pt>
                <c:pt idx="312">
                  <c:v>5.2638881974465486E-2</c:v>
                </c:pt>
                <c:pt idx="313">
                  <c:v>5.2794082560004452E-2</c:v>
                </c:pt>
                <c:pt idx="314">
                  <c:v>5.2924174968547094E-2</c:v>
                </c:pt>
                <c:pt idx="315">
                  <c:v>5.3027919682529151E-2</c:v>
                </c:pt>
                <c:pt idx="316">
                  <c:v>5.3104800864369632E-2</c:v>
                </c:pt>
                <c:pt idx="317">
                  <c:v>5.3154544218031646E-2</c:v>
                </c:pt>
                <c:pt idx="318">
                  <c:v>5.3177860340783721E-2</c:v>
                </c:pt>
                <c:pt idx="319">
                  <c:v>5.3176020111629453E-2</c:v>
                </c:pt>
                <c:pt idx="320">
                  <c:v>5.3150896705780742E-2</c:v>
                </c:pt>
                <c:pt idx="321">
                  <c:v>5.3104912147244603E-2</c:v>
                </c:pt>
                <c:pt idx="322">
                  <c:v>5.3040868397791284E-2</c:v>
                </c:pt>
                <c:pt idx="323">
                  <c:v>5.2962178027437509E-2</c:v>
                </c:pt>
                <c:pt idx="324">
                  <c:v>5.2872473134470743E-2</c:v>
                </c:pt>
                <c:pt idx="325">
                  <c:v>5.2775548777886025E-2</c:v>
                </c:pt>
                <c:pt idx="326">
                  <c:v>5.2675077297482956E-2</c:v>
                </c:pt>
                <c:pt idx="327">
                  <c:v>5.2574724774356353E-2</c:v>
                </c:pt>
                <c:pt idx="328">
                  <c:v>5.2478076004892016E-2</c:v>
                </c:pt>
                <c:pt idx="329">
                  <c:v>5.2387876646296266E-2</c:v>
                </c:pt>
                <c:pt idx="330">
                  <c:v>5.2306223894187431E-2</c:v>
                </c:pt>
                <c:pt idx="331">
                  <c:v>5.2234681304926853E-2</c:v>
                </c:pt>
                <c:pt idx="332">
                  <c:v>5.2174032062607414E-2</c:v>
                </c:pt>
                <c:pt idx="333">
                  <c:v>5.2124237757923915E-2</c:v>
                </c:pt>
                <c:pt idx="334">
                  <c:v>5.2084587696329884E-2</c:v>
                </c:pt>
                <c:pt idx="335">
                  <c:v>5.2053749553688744E-2</c:v>
                </c:pt>
                <c:pt idx="336">
                  <c:v>5.2029879512645913E-2</c:v>
                </c:pt>
                <c:pt idx="337">
                  <c:v>5.201058496872845E-2</c:v>
                </c:pt>
                <c:pt idx="338">
                  <c:v>5.1993481172382491E-2</c:v>
                </c:pt>
                <c:pt idx="339">
                  <c:v>5.1975900800030242E-2</c:v>
                </c:pt>
                <c:pt idx="340">
                  <c:v>5.1955744610402615E-2</c:v>
                </c:pt>
                <c:pt idx="341">
                  <c:v>5.1931202905666614E-2</c:v>
                </c:pt>
                <c:pt idx="342">
                  <c:v>5.1900984872002065E-2</c:v>
                </c:pt>
                <c:pt idx="343">
                  <c:v>5.1864499791526415E-2</c:v>
                </c:pt>
                <c:pt idx="344">
                  <c:v>5.1822069235091091E-2</c:v>
                </c:pt>
                <c:pt idx="345">
                  <c:v>5.1774537791992835E-2</c:v>
                </c:pt>
                <c:pt idx="346">
                  <c:v>5.1723451208545101E-2</c:v>
                </c:pt>
                <c:pt idx="347">
                  <c:v>5.1671019654411711E-2</c:v>
                </c:pt>
                <c:pt idx="348">
                  <c:v>5.1619749853364733E-2</c:v>
                </c:pt>
                <c:pt idx="349">
                  <c:v>5.1572155435083006E-2</c:v>
                </c:pt>
                <c:pt idx="350">
                  <c:v>5.153100875111899E-2</c:v>
                </c:pt>
                <c:pt idx="351">
                  <c:v>5.1498928991946531E-2</c:v>
                </c:pt>
                <c:pt idx="352">
                  <c:v>5.1478018212742074E-2</c:v>
                </c:pt>
                <c:pt idx="353">
                  <c:v>5.1469823340576183E-2</c:v>
                </c:pt>
                <c:pt idx="354">
                  <c:v>5.1475203070608301E-2</c:v>
                </c:pt>
                <c:pt idx="355">
                  <c:v>5.1494364519166863E-2</c:v>
                </c:pt>
                <c:pt idx="356">
                  <c:v>5.1526517131777923E-2</c:v>
                </c:pt>
                <c:pt idx="357">
                  <c:v>5.157010752365946E-2</c:v>
                </c:pt>
                <c:pt idx="358">
                  <c:v>5.16228434526671E-2</c:v>
                </c:pt>
                <c:pt idx="359">
                  <c:v>5.1681893555786992E-2</c:v>
                </c:pt>
                <c:pt idx="360">
                  <c:v>5.174397399983835E-2</c:v>
                </c:pt>
                <c:pt idx="361">
                  <c:v>5.1805682584853824E-2</c:v>
                </c:pt>
                <c:pt idx="362">
                  <c:v>5.1863427898811161E-2</c:v>
                </c:pt>
                <c:pt idx="363">
                  <c:v>5.1913585072348861E-2</c:v>
                </c:pt>
                <c:pt idx="364">
                  <c:v>5.1952998591575976E-2</c:v>
                </c:pt>
                <c:pt idx="365">
                  <c:v>5.197905289803257E-2</c:v>
                </c:pt>
                <c:pt idx="366">
                  <c:v>5.199025337894346E-2</c:v>
                </c:pt>
                <c:pt idx="367">
                  <c:v>5.1985524017195583E-2</c:v>
                </c:pt>
                <c:pt idx="368">
                  <c:v>5.196457727017377E-2</c:v>
                </c:pt>
                <c:pt idx="369">
                  <c:v>5.1928084461053542E-2</c:v>
                </c:pt>
                <c:pt idx="370">
                  <c:v>5.1877307680687705E-2</c:v>
                </c:pt>
                <c:pt idx="371">
                  <c:v>5.181450177747484E-2</c:v>
                </c:pt>
                <c:pt idx="372">
                  <c:v>5.1742402320913802E-2</c:v>
                </c:pt>
                <c:pt idx="373">
                  <c:v>5.1664473855596915E-2</c:v>
                </c:pt>
                <c:pt idx="374">
                  <c:v>5.1584402232833559E-2</c:v>
                </c:pt>
                <c:pt idx="375">
                  <c:v>5.1506289017162622E-2</c:v>
                </c:pt>
                <c:pt idx="376">
                  <c:v>5.1433678954234723E-2</c:v>
                </c:pt>
                <c:pt idx="377">
                  <c:v>5.1370584757152553E-2</c:v>
                </c:pt>
                <c:pt idx="378">
                  <c:v>5.1320410203694995E-2</c:v>
                </c:pt>
                <c:pt idx="379">
                  <c:v>5.128596178503065E-2</c:v>
                </c:pt>
                <c:pt idx="380">
                  <c:v>5.1269490195917242E-2</c:v>
                </c:pt>
                <c:pt idx="381">
                  <c:v>5.127251022897733E-2</c:v>
                </c:pt>
                <c:pt idx="382">
                  <c:v>5.1295796681853002E-2</c:v>
                </c:pt>
                <c:pt idx="383">
                  <c:v>5.1339605350331552E-2</c:v>
                </c:pt>
                <c:pt idx="384">
                  <c:v>5.140312913039044E-2</c:v>
                </c:pt>
                <c:pt idx="385">
                  <c:v>5.1484857077122505E-2</c:v>
                </c:pt>
                <c:pt idx="386">
                  <c:v>5.1582980724592532E-2</c:v>
                </c:pt>
                <c:pt idx="387">
                  <c:v>5.1695118935958982E-2</c:v>
                </c:pt>
                <c:pt idx="388">
                  <c:v>5.1818682806801894E-2</c:v>
                </c:pt>
                <c:pt idx="389">
                  <c:v>5.1950749469285011E-2</c:v>
                </c:pt>
                <c:pt idx="390">
                  <c:v>5.2088324875606905E-2</c:v>
                </c:pt>
                <c:pt idx="391">
                  <c:v>5.2228566622470184E-2</c:v>
                </c:pt>
                <c:pt idx="392">
                  <c:v>5.2368507559960031E-2</c:v>
                </c:pt>
                <c:pt idx="393">
                  <c:v>5.2505628503367673E-2</c:v>
                </c:pt>
                <c:pt idx="394">
                  <c:v>5.2637613739166714E-2</c:v>
                </c:pt>
                <c:pt idx="395">
                  <c:v>5.2762481313123541E-2</c:v>
                </c:pt>
                <c:pt idx="396">
                  <c:v>5.2878516591334863E-2</c:v>
                </c:pt>
                <c:pt idx="397">
                  <c:v>5.2984792941862244E-2</c:v>
                </c:pt>
                <c:pt idx="398">
                  <c:v>5.3080457627276471E-2</c:v>
                </c:pt>
                <c:pt idx="399">
                  <c:v>5.3165047223668049E-2</c:v>
                </c:pt>
                <c:pt idx="400">
                  <c:v>5.3238472623452535E-2</c:v>
                </c:pt>
                <c:pt idx="401">
                  <c:v>5.3300950171713081E-2</c:v>
                </c:pt>
                <c:pt idx="402">
                  <c:v>5.335299348974986E-2</c:v>
                </c:pt>
                <c:pt idx="403">
                  <c:v>5.3395428979148563E-2</c:v>
                </c:pt>
                <c:pt idx="404">
                  <c:v>5.342882924541674E-2</c:v>
                </c:pt>
                <c:pt idx="405">
                  <c:v>5.345445644415292E-2</c:v>
                </c:pt>
                <c:pt idx="406">
                  <c:v>5.3473499632905382E-2</c:v>
                </c:pt>
                <c:pt idx="407">
                  <c:v>5.3486941197046591E-2</c:v>
                </c:pt>
                <c:pt idx="408">
                  <c:v>5.3495830511807729E-2</c:v>
                </c:pt>
                <c:pt idx="409">
                  <c:v>5.3500889356644571E-2</c:v>
                </c:pt>
                <c:pt idx="410">
                  <c:v>5.3502709461753714E-2</c:v>
                </c:pt>
                <c:pt idx="411">
                  <c:v>5.3501579361665622E-2</c:v>
                </c:pt>
                <c:pt idx="412">
                  <c:v>5.349762304115762E-2</c:v>
                </c:pt>
                <c:pt idx="413">
                  <c:v>5.3490967892701642E-2</c:v>
                </c:pt>
                <c:pt idx="414">
                  <c:v>5.3481348244072573E-2</c:v>
                </c:pt>
                <c:pt idx="415">
                  <c:v>5.346843362911502E-2</c:v>
                </c:pt>
                <c:pt idx="416">
                  <c:v>5.345151415062132E-2</c:v>
                </c:pt>
                <c:pt idx="417">
                  <c:v>5.343040042168809E-2</c:v>
                </c:pt>
                <c:pt idx="418">
                  <c:v>5.340478040184219E-2</c:v>
                </c:pt>
                <c:pt idx="419">
                  <c:v>5.3374277415950543E-2</c:v>
                </c:pt>
                <c:pt idx="420">
                  <c:v>5.3338745429283602E-2</c:v>
                </c:pt>
                <c:pt idx="421">
                  <c:v>5.3298295670854555E-2</c:v>
                </c:pt>
                <c:pt idx="422">
                  <c:v>5.3253008343540464E-2</c:v>
                </c:pt>
                <c:pt idx="423">
                  <c:v>5.3203531238610352E-2</c:v>
                </c:pt>
                <c:pt idx="424">
                  <c:v>5.3150348384904934E-2</c:v>
                </c:pt>
                <c:pt idx="425">
                  <c:v>5.309452977741376E-2</c:v>
                </c:pt>
                <c:pt idx="426">
                  <c:v>5.3036989541938674E-2</c:v>
                </c:pt>
                <c:pt idx="427">
                  <c:v>5.2978568159624324E-2</c:v>
                </c:pt>
                <c:pt idx="428">
                  <c:v>5.2920074707577321E-2</c:v>
                </c:pt>
                <c:pt idx="429">
                  <c:v>5.2862293362659032E-2</c:v>
                </c:pt>
                <c:pt idx="430">
                  <c:v>5.2805920394388361E-2</c:v>
                </c:pt>
                <c:pt idx="431">
                  <c:v>5.2751211140393321E-2</c:v>
                </c:pt>
                <c:pt idx="432">
                  <c:v>5.269894887287687E-2</c:v>
                </c:pt>
                <c:pt idx="433">
                  <c:v>5.2649532977803983E-2</c:v>
                </c:pt>
                <c:pt idx="434">
                  <c:v>5.260324021308406E-2</c:v>
                </c:pt>
                <c:pt idx="435">
                  <c:v>5.25602539559058E-2</c:v>
                </c:pt>
                <c:pt idx="436">
                  <c:v>5.2520931751705149E-2</c:v>
                </c:pt>
                <c:pt idx="437">
                  <c:v>5.2485797538399853E-2</c:v>
                </c:pt>
                <c:pt idx="438">
                  <c:v>5.2455095160811802E-2</c:v>
                </c:pt>
                <c:pt idx="439">
                  <c:v>5.2429749003399452E-2</c:v>
                </c:pt>
                <c:pt idx="440">
                  <c:v>5.2410594409054254E-2</c:v>
                </c:pt>
                <c:pt idx="441">
                  <c:v>5.2398462185930174E-2</c:v>
                </c:pt>
                <c:pt idx="442">
                  <c:v>5.2394340634913841E-2</c:v>
                </c:pt>
                <c:pt idx="443">
                  <c:v>5.2399423910781333E-2</c:v>
                </c:pt>
                <c:pt idx="444">
                  <c:v>5.2414591759633145E-2</c:v>
                </c:pt>
                <c:pt idx="445">
                  <c:v>5.2440577085483421E-2</c:v>
                </c:pt>
                <c:pt idx="446">
                  <c:v>5.2478002438065434E-2</c:v>
                </c:pt>
                <c:pt idx="447">
                  <c:v>5.2527036207746181E-2</c:v>
                </c:pt>
                <c:pt idx="448">
                  <c:v>5.2587372840892321E-2</c:v>
                </c:pt>
                <c:pt idx="449">
                  <c:v>5.2658418848812005E-2</c:v>
                </c:pt>
                <c:pt idx="450">
                  <c:v>5.273908384857557E-2</c:v>
                </c:pt>
                <c:pt idx="451">
                  <c:v>5.2827580299246592E-2</c:v>
                </c:pt>
                <c:pt idx="452">
                  <c:v>5.2921966205786736E-2</c:v>
                </c:pt>
                <c:pt idx="453">
                  <c:v>5.3020165614239584E-2</c:v>
                </c:pt>
                <c:pt idx="454">
                  <c:v>5.3119519020421696E-2</c:v>
                </c:pt>
                <c:pt idx="455">
                  <c:v>5.321730243420518E-2</c:v>
                </c:pt>
                <c:pt idx="456">
                  <c:v>5.3310635579370776E-2</c:v>
                </c:pt>
                <c:pt idx="457">
                  <c:v>5.3396780119336552E-2</c:v>
                </c:pt>
                <c:pt idx="458">
                  <c:v>5.3473061801946414E-2</c:v>
                </c:pt>
                <c:pt idx="459">
                  <c:v>5.3537056692982206E-2</c:v>
                </c:pt>
                <c:pt idx="460">
                  <c:v>5.3587059909425513E-2</c:v>
                </c:pt>
                <c:pt idx="461">
                  <c:v>5.3621742509731465E-2</c:v>
                </c:pt>
                <c:pt idx="462">
                  <c:v>5.364026282163073E-2</c:v>
                </c:pt>
                <c:pt idx="463">
                  <c:v>5.3642595136286886E-2</c:v>
                </c:pt>
                <c:pt idx="464">
                  <c:v>5.3628983804208934E-2</c:v>
                </c:pt>
                <c:pt idx="465">
                  <c:v>5.3600252022558192E-2</c:v>
                </c:pt>
                <c:pt idx="466">
                  <c:v>5.355773763893984E-2</c:v>
                </c:pt>
                <c:pt idx="467">
                  <c:v>5.350313028374673E-2</c:v>
                </c:pt>
                <c:pt idx="468">
                  <c:v>5.3438159093954551E-2</c:v>
                </c:pt>
                <c:pt idx="469">
                  <c:v>5.3365380691061483E-2</c:v>
                </c:pt>
                <c:pt idx="470">
                  <c:v>5.3286993349701633E-2</c:v>
                </c:pt>
                <c:pt idx="471">
                  <c:v>5.3205187850822143E-2</c:v>
                </c:pt>
                <c:pt idx="472">
                  <c:v>5.3122115067055782E-2</c:v>
                </c:pt>
                <c:pt idx="473">
                  <c:v>5.3039270308511001E-2</c:v>
                </c:pt>
                <c:pt idx="474">
                  <c:v>5.2958558105426705E-2</c:v>
                </c:pt>
                <c:pt idx="475">
                  <c:v>5.288151522513445E-2</c:v>
                </c:pt>
                <c:pt idx="476">
                  <c:v>5.2809201603978721E-2</c:v>
                </c:pt>
                <c:pt idx="477">
                  <c:v>5.2742268715950336E-2</c:v>
                </c:pt>
                <c:pt idx="478">
                  <c:v>5.2680981714136002E-2</c:v>
                </c:pt>
                <c:pt idx="479">
                  <c:v>5.2625284430205185E-2</c:v>
                </c:pt>
                <c:pt idx="480">
                  <c:v>5.2574659941177972E-2</c:v>
                </c:pt>
                <c:pt idx="481">
                  <c:v>5.2528373205732296E-2</c:v>
                </c:pt>
                <c:pt idx="482">
                  <c:v>5.248544509109046E-2</c:v>
                </c:pt>
                <c:pt idx="483">
                  <c:v>5.244454300764588E-2</c:v>
                </c:pt>
                <c:pt idx="484">
                  <c:v>5.2403918143338335E-2</c:v>
                </c:pt>
                <c:pt idx="485">
                  <c:v>5.2362095426125833E-2</c:v>
                </c:pt>
                <c:pt idx="486">
                  <c:v>5.2317304083629695E-2</c:v>
                </c:pt>
                <c:pt idx="487">
                  <c:v>5.2267708699847724E-2</c:v>
                </c:pt>
                <c:pt idx="488">
                  <c:v>5.2211590087896331E-2</c:v>
                </c:pt>
                <c:pt idx="489">
                  <c:v>5.2147489463566364E-2</c:v>
                </c:pt>
                <c:pt idx="490">
                  <c:v>5.2073889900400315E-2</c:v>
                </c:pt>
                <c:pt idx="491">
                  <c:v>5.1989656600770484E-2</c:v>
                </c:pt>
                <c:pt idx="492">
                  <c:v>5.1893672466375523E-2</c:v>
                </c:pt>
                <c:pt idx="493">
                  <c:v>5.1785140556673603E-2</c:v>
                </c:pt>
                <c:pt idx="494">
                  <c:v>5.1663907569111225E-2</c:v>
                </c:pt>
                <c:pt idx="495">
                  <c:v>5.1530347352358813E-2</c:v>
                </c:pt>
                <c:pt idx="496">
                  <c:v>5.1384899721458772E-2</c:v>
                </c:pt>
                <c:pt idx="497">
                  <c:v>5.1228297814571236E-2</c:v>
                </c:pt>
                <c:pt idx="498">
                  <c:v>5.1061817028014683E-2</c:v>
                </c:pt>
                <c:pt idx="499">
                  <c:v>5.0886407133447401E-2</c:v>
                </c:pt>
                <c:pt idx="500">
                  <c:v>5.0703485440971911E-2</c:v>
                </c:pt>
                <c:pt idx="501">
                  <c:v>5.0514798077232789E-2</c:v>
                </c:pt>
                <c:pt idx="502">
                  <c:v>5.0322157721291796E-2</c:v>
                </c:pt>
                <c:pt idx="503">
                  <c:v>5.012739644203814E-2</c:v>
                </c:pt>
                <c:pt idx="504">
                  <c:v>4.9932484388077431E-2</c:v>
                </c:pt>
                <c:pt idx="505">
                  <c:v>4.9739289119331453E-2</c:v>
                </c:pt>
                <c:pt idx="506">
                  <c:v>4.9549692652707839E-2</c:v>
                </c:pt>
                <c:pt idx="507">
                  <c:v>4.9365754416445091E-2</c:v>
                </c:pt>
                <c:pt idx="508">
                  <c:v>4.918945562714739E-2</c:v>
                </c:pt>
                <c:pt idx="509">
                  <c:v>4.9022666089801485E-2</c:v>
                </c:pt>
                <c:pt idx="510">
                  <c:v>4.8867528797497686E-2</c:v>
                </c:pt>
                <c:pt idx="511">
                  <c:v>4.8725906339817021E-2</c:v>
                </c:pt>
                <c:pt idx="512">
                  <c:v>4.8599554623137982E-2</c:v>
                </c:pt>
                <c:pt idx="513">
                  <c:v>4.8490061544186933E-2</c:v>
                </c:pt>
                <c:pt idx="514">
                  <c:v>4.8398868788814033E-2</c:v>
                </c:pt>
                <c:pt idx="515">
                  <c:v>4.8327151874588629E-2</c:v>
                </c:pt>
                <c:pt idx="516">
                  <c:v>4.8275635348736821E-2</c:v>
                </c:pt>
                <c:pt idx="517">
                  <c:v>4.824491546890404E-2</c:v>
                </c:pt>
                <c:pt idx="518">
                  <c:v>4.823484887539968E-2</c:v>
                </c:pt>
                <c:pt idx="519">
                  <c:v>4.8244804877242323E-2</c:v>
                </c:pt>
                <c:pt idx="520">
                  <c:v>4.8273936252358714E-2</c:v>
                </c:pt>
                <c:pt idx="521">
                  <c:v>4.8320758135741132E-2</c:v>
                </c:pt>
                <c:pt idx="522">
                  <c:v>4.8383333495504333E-2</c:v>
                </c:pt>
                <c:pt idx="523">
                  <c:v>4.8459510037735215E-2</c:v>
                </c:pt>
                <c:pt idx="524">
                  <c:v>4.8546572665516596E-2</c:v>
                </c:pt>
                <c:pt idx="525">
                  <c:v>4.8641645460316213E-2</c:v>
                </c:pt>
                <c:pt idx="526">
                  <c:v>4.8741752838119261E-2</c:v>
                </c:pt>
                <c:pt idx="527">
                  <c:v>4.8843851368729631E-2</c:v>
                </c:pt>
                <c:pt idx="528">
                  <c:v>4.894494210684467E-2</c:v>
                </c:pt>
                <c:pt idx="529">
                  <c:v>4.9042038755397636E-2</c:v>
                </c:pt>
                <c:pt idx="530">
                  <c:v>4.9132850785678611E-2</c:v>
                </c:pt>
                <c:pt idx="531">
                  <c:v>4.9215398353671551E-2</c:v>
                </c:pt>
                <c:pt idx="532">
                  <c:v>4.9287982478600237E-2</c:v>
                </c:pt>
                <c:pt idx="533">
                  <c:v>4.93495224753151E-2</c:v>
                </c:pt>
                <c:pt idx="534">
                  <c:v>4.9399377528797979E-2</c:v>
                </c:pt>
                <c:pt idx="535">
                  <c:v>4.9437700175685217E-2</c:v>
                </c:pt>
                <c:pt idx="536">
                  <c:v>4.946523885996594E-2</c:v>
                </c:pt>
                <c:pt idx="537">
                  <c:v>4.9483404875560653E-2</c:v>
                </c:pt>
                <c:pt idx="538">
                  <c:v>4.9494029882636223E-2</c:v>
                </c:pt>
                <c:pt idx="539">
                  <c:v>4.9499317176628553E-2</c:v>
                </c:pt>
                <c:pt idx="540">
                  <c:v>4.9502023397601527E-2</c:v>
                </c:pt>
                <c:pt idx="541">
                  <c:v>4.9505367776385922E-2</c:v>
                </c:pt>
                <c:pt idx="542">
                  <c:v>4.951274482655852E-2</c:v>
                </c:pt>
                <c:pt idx="543">
                  <c:v>4.952743649492336E-2</c:v>
                </c:pt>
                <c:pt idx="544">
                  <c:v>4.9552743812979694E-2</c:v>
                </c:pt>
                <c:pt idx="545">
                  <c:v>4.9590970869774431E-2</c:v>
                </c:pt>
                <c:pt idx="546">
                  <c:v>4.9644854329193626E-2</c:v>
                </c:pt>
                <c:pt idx="547">
                  <c:v>4.9716431265147437E-2</c:v>
                </c:pt>
                <c:pt idx="548">
                  <c:v>4.9806994857664905E-2</c:v>
                </c:pt>
                <c:pt idx="549">
                  <c:v>4.9917211576658606E-2</c:v>
                </c:pt>
                <c:pt idx="550">
                  <c:v>5.0046791540059171E-2</c:v>
                </c:pt>
                <c:pt idx="551">
                  <c:v>5.0194593250728219E-2</c:v>
                </c:pt>
                <c:pt idx="552">
                  <c:v>5.0358912593173703E-2</c:v>
                </c:pt>
                <c:pt idx="553">
                  <c:v>5.0537444248589816E-2</c:v>
                </c:pt>
                <c:pt idx="554">
                  <c:v>5.072743888912843E-2</c:v>
                </c:pt>
                <c:pt idx="555">
                  <c:v>5.092560665787222E-2</c:v>
                </c:pt>
                <c:pt idx="556">
                  <c:v>5.1128414568001435E-2</c:v>
                </c:pt>
                <c:pt idx="557">
                  <c:v>5.1332149975301944E-2</c:v>
                </c:pt>
                <c:pt idx="558">
                  <c:v>5.1533199280063141E-2</c:v>
                </c:pt>
                <c:pt idx="559">
                  <c:v>5.1728284320774025E-2</c:v>
                </c:pt>
                <c:pt idx="560">
                  <c:v>5.1914357049722824E-2</c:v>
                </c:pt>
                <c:pt idx="561">
                  <c:v>5.2088754658031852E-2</c:v>
                </c:pt>
                <c:pt idx="562">
                  <c:v>5.2249365878020572E-2</c:v>
                </c:pt>
                <c:pt idx="563">
                  <c:v>5.2394628631136503E-2</c:v>
                </c:pt>
                <c:pt idx="564">
                  <c:v>5.252345276480435E-2</c:v>
                </c:pt>
                <c:pt idx="565">
                  <c:v>5.2635231478015104E-2</c:v>
                </c:pt>
                <c:pt idx="566">
                  <c:v>5.2730146679122243E-2</c:v>
                </c:pt>
                <c:pt idx="567">
                  <c:v>5.280881869921613E-2</c:v>
                </c:pt>
                <c:pt idx="568">
                  <c:v>5.2872139443593466E-2</c:v>
                </c:pt>
                <c:pt idx="569">
                  <c:v>5.2921267248286295E-2</c:v>
                </c:pt>
                <c:pt idx="570">
                  <c:v>5.2957616861886769E-2</c:v>
                </c:pt>
                <c:pt idx="571">
                  <c:v>5.2982547108575341E-2</c:v>
                </c:pt>
                <c:pt idx="572">
                  <c:v>5.2997547763388525E-2</c:v>
                </c:pt>
                <c:pt idx="573">
                  <c:v>5.300408035372816E-2</c:v>
                </c:pt>
                <c:pt idx="574">
                  <c:v>5.3003505209655473E-2</c:v>
                </c:pt>
                <c:pt idx="575">
                  <c:v>5.299706638730324E-2</c:v>
                </c:pt>
                <c:pt idx="576">
                  <c:v>5.2985936507338842E-2</c:v>
                </c:pt>
                <c:pt idx="577">
                  <c:v>5.2970922092012783E-2</c:v>
                </c:pt>
                <c:pt idx="578">
                  <c:v>5.2952799640057432E-2</c:v>
                </c:pt>
                <c:pt idx="579">
                  <c:v>5.2932476995002586E-2</c:v>
                </c:pt>
                <c:pt idx="580">
                  <c:v>5.291039277604144E-2</c:v>
                </c:pt>
                <c:pt idx="581">
                  <c:v>5.2887099180412532E-2</c:v>
                </c:pt>
                <c:pt idx="582">
                  <c:v>5.2862937966885362E-2</c:v>
                </c:pt>
                <c:pt idx="583">
                  <c:v>5.2838102095981845E-2</c:v>
                </c:pt>
                <c:pt idx="584">
                  <c:v>5.2812879297714811E-2</c:v>
                </c:pt>
                <c:pt idx="585">
                  <c:v>5.2787358259546273E-2</c:v>
                </c:pt>
                <c:pt idx="586">
                  <c:v>5.2761464829024905E-2</c:v>
                </c:pt>
                <c:pt idx="587">
                  <c:v>5.2735168148765783E-2</c:v>
                </c:pt>
                <c:pt idx="588">
                  <c:v>5.2708248131189114E-2</c:v>
                </c:pt>
                <c:pt idx="589">
                  <c:v>5.2680367839377115E-2</c:v>
                </c:pt>
                <c:pt idx="590">
                  <c:v>5.2651013043678065E-2</c:v>
                </c:pt>
                <c:pt idx="591">
                  <c:v>5.2619693576488699E-2</c:v>
                </c:pt>
                <c:pt idx="592">
                  <c:v>5.2585801730735793E-2</c:v>
                </c:pt>
                <c:pt idx="593">
                  <c:v>5.2548495068655193E-2</c:v>
                </c:pt>
                <c:pt idx="594">
                  <c:v>5.2507103210932542E-2</c:v>
                </c:pt>
                <c:pt idx="595">
                  <c:v>5.2460958830090512E-2</c:v>
                </c:pt>
                <c:pt idx="596">
                  <c:v>5.2409619058888711E-2</c:v>
                </c:pt>
                <c:pt idx="597">
                  <c:v>5.2352850708132816E-2</c:v>
                </c:pt>
                <c:pt idx="598">
                  <c:v>5.2290479014336123E-2</c:v>
                </c:pt>
                <c:pt idx="599">
                  <c:v>5.2222347140208555E-2</c:v>
                </c:pt>
                <c:pt idx="600">
                  <c:v>5.214907309708211E-2</c:v>
                </c:pt>
                <c:pt idx="601">
                  <c:v>5.2071317283308174E-2</c:v>
                </c:pt>
                <c:pt idx="602">
                  <c:v>5.1990121786206232E-2</c:v>
                </c:pt>
                <c:pt idx="603">
                  <c:v>5.1906830492476144E-2</c:v>
                </c:pt>
                <c:pt idx="604">
                  <c:v>5.1823180210456961E-2</c:v>
                </c:pt>
                <c:pt idx="605">
                  <c:v>5.1740802485548874E-2</c:v>
                </c:pt>
                <c:pt idx="606">
                  <c:v>5.1661474191624632E-2</c:v>
                </c:pt>
                <c:pt idx="607">
                  <c:v>5.1587029893767795E-2</c:v>
                </c:pt>
                <c:pt idx="608">
                  <c:v>5.1519207020397494E-2</c:v>
                </c:pt>
                <c:pt idx="609">
                  <c:v>5.145951584926723E-2</c:v>
                </c:pt>
                <c:pt idx="610">
                  <c:v>5.1409193979811661E-2</c:v>
                </c:pt>
                <c:pt idx="611">
                  <c:v>5.1368974146705632E-2</c:v>
                </c:pt>
                <c:pt idx="612">
                  <c:v>5.1339388195558562E-2</c:v>
                </c:pt>
                <c:pt idx="613">
                  <c:v>5.1320438248914121E-2</c:v>
                </c:pt>
                <c:pt idx="614">
                  <c:v>5.1311556982451635E-2</c:v>
                </c:pt>
                <c:pt idx="615">
                  <c:v>5.1311717497573892E-2</c:v>
                </c:pt>
                <c:pt idx="616">
                  <c:v>5.1319473417142755E-2</c:v>
                </c:pt>
                <c:pt idx="617">
                  <c:v>5.1333251369355355E-2</c:v>
                </c:pt>
                <c:pt idx="618">
                  <c:v>5.1350878540974351E-2</c:v>
                </c:pt>
                <c:pt idx="619">
                  <c:v>5.1370298802991855E-2</c:v>
                </c:pt>
                <c:pt idx="620">
                  <c:v>5.1389501881147055E-2</c:v>
                </c:pt>
                <c:pt idx="621">
                  <c:v>5.1406574544345843E-2</c:v>
                </c:pt>
                <c:pt idx="622">
                  <c:v>5.1419640302941994E-2</c:v>
                </c:pt>
                <c:pt idx="623">
                  <c:v>5.1427079257087685E-2</c:v>
                </c:pt>
                <c:pt idx="624">
                  <c:v>5.1427840388298396E-2</c:v>
                </c:pt>
                <c:pt idx="625">
                  <c:v>5.1421416219781503E-2</c:v>
                </c:pt>
                <c:pt idx="626">
                  <c:v>5.1407623498609473E-2</c:v>
                </c:pt>
                <c:pt idx="627">
                  <c:v>5.1386649358032992E-2</c:v>
                </c:pt>
                <c:pt idx="628">
                  <c:v>5.1359196369563362E-2</c:v>
                </c:pt>
                <c:pt idx="629">
                  <c:v>5.1326938071837941E-2</c:v>
                </c:pt>
                <c:pt idx="630">
                  <c:v>5.129092810273965E-2</c:v>
                </c:pt>
                <c:pt idx="631">
                  <c:v>5.125285086646101E-2</c:v>
                </c:pt>
                <c:pt idx="632">
                  <c:v>5.12144072789677E-2</c:v>
                </c:pt>
                <c:pt idx="633">
                  <c:v>5.1177081449605435E-2</c:v>
                </c:pt>
                <c:pt idx="634">
                  <c:v>5.1142433379619476E-2</c:v>
                </c:pt>
                <c:pt idx="635">
                  <c:v>5.111184539670012E-2</c:v>
                </c:pt>
                <c:pt idx="636">
                  <c:v>5.1086503109193521E-2</c:v>
                </c:pt>
                <c:pt idx="637">
                  <c:v>5.1067237515620902E-2</c:v>
                </c:pt>
                <c:pt idx="638">
                  <c:v>5.1054536907589161E-2</c:v>
                </c:pt>
                <c:pt idx="639">
                  <c:v>5.104853290240239E-2</c:v>
                </c:pt>
                <c:pt idx="640">
                  <c:v>5.104911608129168E-2</c:v>
                </c:pt>
                <c:pt idx="641">
                  <c:v>5.1056046525297945E-2</c:v>
                </c:pt>
                <c:pt idx="642">
                  <c:v>5.1068974593503694E-2</c:v>
                </c:pt>
                <c:pt idx="643">
                  <c:v>5.1087350630499191E-2</c:v>
                </c:pt>
                <c:pt idx="644">
                  <c:v>5.1110791507351531E-2</c:v>
                </c:pt>
                <c:pt idx="645">
                  <c:v>5.1139070673790026E-2</c:v>
                </c:pt>
                <c:pt idx="646">
                  <c:v>5.1171888188620743E-2</c:v>
                </c:pt>
                <c:pt idx="647">
                  <c:v>5.1209172428378004E-2</c:v>
                </c:pt>
                <c:pt idx="648">
                  <c:v>5.1251062748973564E-2</c:v>
                </c:pt>
                <c:pt idx="649">
                  <c:v>5.1297616094848723E-2</c:v>
                </c:pt>
                <c:pt idx="650">
                  <c:v>5.1348788031826603E-2</c:v>
                </c:pt>
                <c:pt idx="651">
                  <c:v>5.1404556686181511E-2</c:v>
                </c:pt>
                <c:pt idx="652">
                  <c:v>5.1464374039474466E-2</c:v>
                </c:pt>
                <c:pt idx="653">
                  <c:v>5.1527502418014876E-2</c:v>
                </c:pt>
                <c:pt idx="654">
                  <c:v>5.159262704813259E-2</c:v>
                </c:pt>
                <c:pt idx="655">
                  <c:v>5.165789529618784E-2</c:v>
                </c:pt>
                <c:pt idx="656">
                  <c:v>5.1720934181090319E-2</c:v>
                </c:pt>
                <c:pt idx="657">
                  <c:v>5.1778583546653406E-2</c:v>
                </c:pt>
                <c:pt idx="658">
                  <c:v>5.1827289924296395E-2</c:v>
                </c:pt>
                <c:pt idx="659">
                  <c:v>5.1863140405910772E-2</c:v>
                </c:pt>
                <c:pt idx="660">
                  <c:v>5.1881872538611672E-2</c:v>
                </c:pt>
                <c:pt idx="661">
                  <c:v>5.1879404691723349E-2</c:v>
                </c:pt>
                <c:pt idx="662">
                  <c:v>5.185174084420608E-2</c:v>
                </c:pt>
                <c:pt idx="663">
                  <c:v>5.1795438459695843E-2</c:v>
                </c:pt>
                <c:pt idx="664">
                  <c:v>5.1707601757781226E-2</c:v>
                </c:pt>
                <c:pt idx="665">
                  <c:v>5.1586131578124472E-2</c:v>
                </c:pt>
                <c:pt idx="666">
                  <c:v>5.1430124241672932E-2</c:v>
                </c:pt>
                <c:pt idx="667">
                  <c:v>5.1239405403579914E-2</c:v>
                </c:pt>
                <c:pt idx="668">
                  <c:v>5.101532424022568E-2</c:v>
                </c:pt>
                <c:pt idx="669">
                  <c:v>5.076029550124897E-2</c:v>
                </c:pt>
                <c:pt idx="670">
                  <c:v>5.0477723578632727E-2</c:v>
                </c:pt>
                <c:pt idx="671">
                  <c:v>5.0171960648617168E-2</c:v>
                </c:pt>
                <c:pt idx="672">
                  <c:v>4.9848149000496708E-2</c:v>
                </c:pt>
                <c:pt idx="673">
                  <c:v>4.9511897866257232E-2</c:v>
                </c:pt>
                <c:pt idx="674">
                  <c:v>4.9169267418654919E-2</c:v>
                </c:pt>
                <c:pt idx="675">
                  <c:v>4.8826390670315724E-2</c:v>
                </c:pt>
                <c:pt idx="676">
                  <c:v>4.8489237316841856E-2</c:v>
                </c:pt>
                <c:pt idx="677">
                  <c:v>4.8163505904147245E-2</c:v>
                </c:pt>
                <c:pt idx="678">
                  <c:v>4.7854509703529932E-2</c:v>
                </c:pt>
                <c:pt idx="679">
                  <c:v>4.7566750676827016E-2</c:v>
                </c:pt>
                <c:pt idx="680">
                  <c:v>4.7304026762444003E-2</c:v>
                </c:pt>
                <c:pt idx="681">
                  <c:v>4.706959368488349E-2</c:v>
                </c:pt>
                <c:pt idx="682">
                  <c:v>4.6866048224471692E-2</c:v>
                </c:pt>
                <c:pt idx="683">
                  <c:v>4.6695133238207703E-2</c:v>
                </c:pt>
                <c:pt idx="684">
                  <c:v>4.6557834455232663E-2</c:v>
                </c:pt>
                <c:pt idx="685">
                  <c:v>4.6454542421794892E-2</c:v>
                </c:pt>
                <c:pt idx="686">
                  <c:v>4.638485862960473E-2</c:v>
                </c:pt>
                <c:pt idx="687">
                  <c:v>4.6347801860264104E-2</c:v>
                </c:pt>
                <c:pt idx="688">
                  <c:v>4.6341872547457974E-2</c:v>
                </c:pt>
                <c:pt idx="689">
                  <c:v>4.636536324933456E-2</c:v>
                </c:pt>
                <c:pt idx="690">
                  <c:v>4.6416229754428821E-2</c:v>
                </c:pt>
                <c:pt idx="691">
                  <c:v>4.6491930057059649E-2</c:v>
                </c:pt>
                <c:pt idx="692">
                  <c:v>4.6589652012337272E-2</c:v>
                </c:pt>
                <c:pt idx="693">
                  <c:v>4.6706295613079284E-2</c:v>
                </c:pt>
                <c:pt idx="694">
                  <c:v>4.6838761371223364E-2</c:v>
                </c:pt>
                <c:pt idx="695">
                  <c:v>4.6983831781156705E-2</c:v>
                </c:pt>
                <c:pt idx="696">
                  <c:v>4.7138203882625303E-2</c:v>
                </c:pt>
                <c:pt idx="697">
                  <c:v>4.729856810569455E-2</c:v>
                </c:pt>
                <c:pt idx="698">
                  <c:v>4.7461763491504882E-2</c:v>
                </c:pt>
                <c:pt idx="699">
                  <c:v>4.7624574635061839E-2</c:v>
                </c:pt>
                <c:pt idx="700">
                  <c:v>4.7783980733611793E-2</c:v>
                </c:pt>
                <c:pt idx="701">
                  <c:v>4.7937266168014636E-2</c:v>
                </c:pt>
                <c:pt idx="702">
                  <c:v>4.8082071046908856E-2</c:v>
                </c:pt>
                <c:pt idx="703">
                  <c:v>4.82164589759198E-2</c:v>
                </c:pt>
                <c:pt idx="704">
                  <c:v>4.8338671836215721E-2</c:v>
                </c:pt>
                <c:pt idx="705">
                  <c:v>4.8446885127985485E-2</c:v>
                </c:pt>
                <c:pt idx="706">
                  <c:v>4.8540889272715285E-2</c:v>
                </c:pt>
                <c:pt idx="707">
                  <c:v>4.8620536111772562E-2</c:v>
                </c:pt>
                <c:pt idx="708">
                  <c:v>4.8686389786619912E-2</c:v>
                </c:pt>
                <c:pt idx="709">
                  <c:v>4.8739810579472673E-2</c:v>
                </c:pt>
                <c:pt idx="710">
                  <c:v>4.878182249478602E-2</c:v>
                </c:pt>
                <c:pt idx="711">
                  <c:v>4.881450240535215E-2</c:v>
                </c:pt>
                <c:pt idx="712">
                  <c:v>4.884035105253301E-2</c:v>
                </c:pt>
                <c:pt idx="713">
                  <c:v>4.8862280044193442E-2</c:v>
                </c:pt>
                <c:pt idx="714">
                  <c:v>4.8883418862401752E-2</c:v>
                </c:pt>
                <c:pt idx="715">
                  <c:v>4.8907011092276E-2</c:v>
                </c:pt>
                <c:pt idx="716">
                  <c:v>4.8936174374105974E-2</c:v>
                </c:pt>
                <c:pt idx="717">
                  <c:v>4.8973729313733665E-2</c:v>
                </c:pt>
                <c:pt idx="718">
                  <c:v>4.9022498518720523E-2</c:v>
                </c:pt>
                <c:pt idx="719">
                  <c:v>4.9084429061622158E-2</c:v>
                </c:pt>
                <c:pt idx="720">
                  <c:v>4.9160962437939749E-2</c:v>
                </c:pt>
                <c:pt idx="721">
                  <c:v>4.9252731601843125E-2</c:v>
                </c:pt>
                <c:pt idx="722">
                  <c:v>4.9359712989443576E-2</c:v>
                </c:pt>
                <c:pt idx="723">
                  <c:v>4.9481227208365071E-2</c:v>
                </c:pt>
                <c:pt idx="724">
                  <c:v>4.961578663969559E-2</c:v>
                </c:pt>
                <c:pt idx="725">
                  <c:v>4.97613152192092E-2</c:v>
                </c:pt>
                <c:pt idx="726">
                  <c:v>4.9915165894410619E-2</c:v>
                </c:pt>
                <c:pt idx="727">
                  <c:v>5.0074131170188683E-2</c:v>
                </c:pt>
                <c:pt idx="728">
                  <c:v>5.0234970672742053E-2</c:v>
                </c:pt>
                <c:pt idx="729">
                  <c:v>5.0394579298317629E-2</c:v>
                </c:pt>
                <c:pt idx="730">
                  <c:v>5.054966846357168E-2</c:v>
                </c:pt>
                <c:pt idx="731">
                  <c:v>5.0697213465057629E-2</c:v>
                </c:pt>
                <c:pt idx="732">
                  <c:v>5.0834655325685832E-2</c:v>
                </c:pt>
                <c:pt idx="733">
                  <c:v>5.0959926249578132E-2</c:v>
                </c:pt>
                <c:pt idx="734">
                  <c:v>5.1071699172941444E-2</c:v>
                </c:pt>
                <c:pt idx="735">
                  <c:v>5.1169226167292213E-2</c:v>
                </c:pt>
                <c:pt idx="736">
                  <c:v>5.1252492469242565E-2</c:v>
                </c:pt>
                <c:pt idx="737">
                  <c:v>5.1322004058991864E-2</c:v>
                </c:pt>
                <c:pt idx="738">
                  <c:v>5.137913144945648E-2</c:v>
                </c:pt>
                <c:pt idx="739">
                  <c:v>5.1425515824480156E-2</c:v>
                </c:pt>
                <c:pt idx="740">
                  <c:v>5.1463310455969025E-2</c:v>
                </c:pt>
                <c:pt idx="741">
                  <c:v>5.1494934230010836E-2</c:v>
                </c:pt>
                <c:pt idx="742">
                  <c:v>5.152283231587481E-2</c:v>
                </c:pt>
                <c:pt idx="743">
                  <c:v>5.1549427487725744E-2</c:v>
                </c:pt>
                <c:pt idx="744">
                  <c:v>5.1576759401687773E-2</c:v>
                </c:pt>
                <c:pt idx="745">
                  <c:v>5.1606668291710275E-2</c:v>
                </c:pt>
                <c:pt idx="746">
                  <c:v>5.1640804298094943E-2</c:v>
                </c:pt>
                <c:pt idx="747">
                  <c:v>5.1680202097033695E-2</c:v>
                </c:pt>
                <c:pt idx="748">
                  <c:v>5.1725314324986865E-2</c:v>
                </c:pt>
                <c:pt idx="749">
                  <c:v>5.1776355888587831E-2</c:v>
                </c:pt>
                <c:pt idx="750">
                  <c:v>5.1832972992194075E-2</c:v>
                </c:pt>
                <c:pt idx="751">
                  <c:v>5.1894469420318452E-2</c:v>
                </c:pt>
                <c:pt idx="752">
                  <c:v>5.1959799825422412E-2</c:v>
                </c:pt>
                <c:pt idx="753">
                  <c:v>5.2027958163244056E-2</c:v>
                </c:pt>
                <c:pt idx="754">
                  <c:v>5.2097678007817123E-2</c:v>
                </c:pt>
                <c:pt idx="755">
                  <c:v>5.216780986204652E-2</c:v>
                </c:pt>
                <c:pt idx="756">
                  <c:v>5.2237320181341085E-2</c:v>
                </c:pt>
                <c:pt idx="757">
                  <c:v>5.2305461544608856E-2</c:v>
                </c:pt>
                <c:pt idx="758">
                  <c:v>5.2371848814714912E-2</c:v>
                </c:pt>
                <c:pt idx="759">
                  <c:v>5.2436379535554765E-2</c:v>
                </c:pt>
                <c:pt idx="760">
                  <c:v>5.2499281088696115E-2</c:v>
                </c:pt>
                <c:pt idx="761">
                  <c:v>5.2560975485847664E-2</c:v>
                </c:pt>
                <c:pt idx="762">
                  <c:v>5.2622487401840022E-2</c:v>
                </c:pt>
                <c:pt idx="763">
                  <c:v>5.2684659457302184E-2</c:v>
                </c:pt>
                <c:pt idx="764">
                  <c:v>5.2748657418622891E-2</c:v>
                </c:pt>
                <c:pt idx="765">
                  <c:v>5.2815631217331821E-2</c:v>
                </c:pt>
                <c:pt idx="766">
                  <c:v>5.2886642303021904E-2</c:v>
                </c:pt>
                <c:pt idx="767">
                  <c:v>5.2962463015856463E-2</c:v>
                </c:pt>
                <c:pt idx="768">
                  <c:v>5.3043847570075561E-2</c:v>
                </c:pt>
                <c:pt idx="769">
                  <c:v>5.3131049645878545E-2</c:v>
                </c:pt>
                <c:pt idx="770">
                  <c:v>5.3224175545797406E-2</c:v>
                </c:pt>
                <c:pt idx="771">
                  <c:v>5.3322922768176982E-2</c:v>
                </c:pt>
                <c:pt idx="772">
                  <c:v>5.3426637282848091E-2</c:v>
                </c:pt>
                <c:pt idx="773">
                  <c:v>5.3534487891405844E-2</c:v>
                </c:pt>
                <c:pt idx="774">
                  <c:v>5.3645323564188954E-2</c:v>
                </c:pt>
                <c:pt idx="775">
                  <c:v>5.3757916203304196E-2</c:v>
                </c:pt>
                <c:pt idx="776">
                  <c:v>5.3870894992745923E-2</c:v>
                </c:pt>
                <c:pt idx="777">
                  <c:v>5.3983044042689256E-2</c:v>
                </c:pt>
                <c:pt idx="778">
                  <c:v>5.4093277979972841E-2</c:v>
                </c:pt>
                <c:pt idx="779">
                  <c:v>5.4200755515674791E-2</c:v>
                </c:pt>
                <c:pt idx="780">
                  <c:v>5.4304857101352251E-2</c:v>
                </c:pt>
                <c:pt idx="781">
                  <c:v>5.440533772052604E-2</c:v>
                </c:pt>
                <c:pt idx="782">
                  <c:v>5.4502243020817839E-2</c:v>
                </c:pt>
                <c:pt idx="783">
                  <c:v>5.4595358977714545E-2</c:v>
                </c:pt>
                <c:pt idx="784">
                  <c:v>5.4684590484812272E-2</c:v>
                </c:pt>
                <c:pt idx="785">
                  <c:v>5.476996803280218E-2</c:v>
                </c:pt>
                <c:pt idx="786">
                  <c:v>5.4851588905274064E-2</c:v>
                </c:pt>
                <c:pt idx="787">
                  <c:v>5.4929087488137643E-2</c:v>
                </c:pt>
                <c:pt idx="788">
                  <c:v>5.500179972946237E-2</c:v>
                </c:pt>
                <c:pt idx="789">
                  <c:v>5.5068508915678695E-2</c:v>
                </c:pt>
                <c:pt idx="790">
                  <c:v>5.5127770622816319E-2</c:v>
                </c:pt>
                <c:pt idx="791">
                  <c:v>5.5178114538058459E-2</c:v>
                </c:pt>
                <c:pt idx="792">
                  <c:v>5.5217520210930654E-2</c:v>
                </c:pt>
                <c:pt idx="793">
                  <c:v>5.5243879259471905E-2</c:v>
                </c:pt>
                <c:pt idx="794">
                  <c:v>5.5254819216832632E-2</c:v>
                </c:pt>
                <c:pt idx="795">
                  <c:v>5.5248757196267102E-2</c:v>
                </c:pt>
                <c:pt idx="796">
                  <c:v>5.5224359597269693E-2</c:v>
                </c:pt>
                <c:pt idx="797">
                  <c:v>5.5181077333131844E-2</c:v>
                </c:pt>
                <c:pt idx="798">
                  <c:v>5.5118755800071639E-2</c:v>
                </c:pt>
                <c:pt idx="799">
                  <c:v>5.503802760151201E-2</c:v>
                </c:pt>
                <c:pt idx="800">
                  <c:v>5.4940314481049794E-2</c:v>
                </c:pt>
                <c:pt idx="801">
                  <c:v>5.4827989909697852E-2</c:v>
                </c:pt>
                <c:pt idx="802">
                  <c:v>5.4704308014733152E-2</c:v>
                </c:pt>
                <c:pt idx="803">
                  <c:v>5.4573010368980671E-2</c:v>
                </c:pt>
                <c:pt idx="804">
                  <c:v>5.4438304005460722E-2</c:v>
                </c:pt>
                <c:pt idx="805">
                  <c:v>5.4304460455760692E-2</c:v>
                </c:pt>
                <c:pt idx="806">
                  <c:v>5.4176152016370972E-2</c:v>
                </c:pt>
                <c:pt idx="807">
                  <c:v>5.4057651992978163E-2</c:v>
                </c:pt>
                <c:pt idx="808">
                  <c:v>5.3952878907830661E-2</c:v>
                </c:pt>
                <c:pt idx="809">
                  <c:v>5.3865110492379582E-2</c:v>
                </c:pt>
                <c:pt idx="810">
                  <c:v>5.379685109229148E-2</c:v>
                </c:pt>
                <c:pt idx="811">
                  <c:v>5.3749695701137835E-2</c:v>
                </c:pt>
                <c:pt idx="812">
                  <c:v>5.372469824541002E-2</c:v>
                </c:pt>
                <c:pt idx="813">
                  <c:v>5.3721893564326731E-2</c:v>
                </c:pt>
                <c:pt idx="814">
                  <c:v>5.3740127785392555E-2</c:v>
                </c:pt>
                <c:pt idx="815">
                  <c:v>5.3777680862717975E-2</c:v>
                </c:pt>
                <c:pt idx="816">
                  <c:v>5.3832162566828275E-2</c:v>
                </c:pt>
                <c:pt idx="817">
                  <c:v>5.3900658193907373E-2</c:v>
                </c:pt>
                <c:pt idx="818">
                  <c:v>5.3979657570722116E-2</c:v>
                </c:pt>
                <c:pt idx="819">
                  <c:v>5.4065350238045491E-2</c:v>
                </c:pt>
                <c:pt idx="820">
                  <c:v>5.4153758591093663E-2</c:v>
                </c:pt>
                <c:pt idx="821">
                  <c:v>5.4240959958991267E-2</c:v>
                </c:pt>
                <c:pt idx="822">
                  <c:v>5.4322898326499516E-2</c:v>
                </c:pt>
                <c:pt idx="823">
                  <c:v>5.4395769662782395E-2</c:v>
                </c:pt>
                <c:pt idx="824">
                  <c:v>5.4456025926656576E-2</c:v>
                </c:pt>
                <c:pt idx="825">
                  <c:v>5.4500162249589375E-2</c:v>
                </c:pt>
                <c:pt idx="826">
                  <c:v>5.4525361355423879E-2</c:v>
                </c:pt>
                <c:pt idx="827">
                  <c:v>5.4529300820216495E-2</c:v>
                </c:pt>
                <c:pt idx="828">
                  <c:v>5.4510034967431231E-2</c:v>
                </c:pt>
                <c:pt idx="829">
                  <c:v>5.4465898617769681E-2</c:v>
                </c:pt>
                <c:pt idx="830">
                  <c:v>5.4395935743856545E-2</c:v>
                </c:pt>
                <c:pt idx="831">
                  <c:v>5.4299916252045825E-2</c:v>
                </c:pt>
                <c:pt idx="832">
                  <c:v>5.4178216411032452E-2</c:v>
                </c:pt>
                <c:pt idx="833">
                  <c:v>5.4031634207913661E-2</c:v>
                </c:pt>
                <c:pt idx="834">
                  <c:v>5.3861305797052242E-2</c:v>
                </c:pt>
                <c:pt idx="835">
                  <c:v>5.3668870216099854E-2</c:v>
                </c:pt>
                <c:pt idx="836">
                  <c:v>5.3456571066546311E-2</c:v>
                </c:pt>
                <c:pt idx="837">
                  <c:v>5.3226873810005945E-2</c:v>
                </c:pt>
                <c:pt idx="838">
                  <c:v>5.2982760231117511E-2</c:v>
                </c:pt>
                <c:pt idx="839">
                  <c:v>5.272752477291804E-2</c:v>
                </c:pt>
                <c:pt idx="840">
                  <c:v>5.2464344152869553E-2</c:v>
                </c:pt>
                <c:pt idx="841">
                  <c:v>5.2196549948025105E-2</c:v>
                </c:pt>
                <c:pt idx="842">
                  <c:v>5.19277150899961E-2</c:v>
                </c:pt>
                <c:pt idx="843">
                  <c:v>5.166134113526525E-2</c:v>
                </c:pt>
                <c:pt idx="844">
                  <c:v>5.1400561916561345E-2</c:v>
                </c:pt>
                <c:pt idx="845">
                  <c:v>5.1148468648647992E-2</c:v>
                </c:pt>
                <c:pt idx="846">
                  <c:v>5.0907848044375557E-2</c:v>
                </c:pt>
                <c:pt idx="847">
                  <c:v>5.0681221989874389E-2</c:v>
                </c:pt>
                <c:pt idx="848">
                  <c:v>5.0470602520997686E-2</c:v>
                </c:pt>
                <c:pt idx="849">
                  <c:v>5.0277560958654745E-2</c:v>
                </c:pt>
                <c:pt idx="850">
                  <c:v>5.0103240022541719E-2</c:v>
                </c:pt>
                <c:pt idx="851">
                  <c:v>4.9948386759479942E-2</c:v>
                </c:pt>
                <c:pt idx="852">
                  <c:v>4.9813197789646747E-2</c:v>
                </c:pt>
                <c:pt idx="853">
                  <c:v>4.9697413759313747E-2</c:v>
                </c:pt>
                <c:pt idx="854">
                  <c:v>4.9600448923727308E-2</c:v>
                </c:pt>
                <c:pt idx="855">
                  <c:v>4.952141343198279E-2</c:v>
                </c:pt>
                <c:pt idx="856">
                  <c:v>4.9459261095503727E-2</c:v>
                </c:pt>
                <c:pt idx="857">
                  <c:v>4.9412520565662997E-2</c:v>
                </c:pt>
                <c:pt idx="858">
                  <c:v>4.9379756362811472E-2</c:v>
                </c:pt>
                <c:pt idx="859">
                  <c:v>4.9359771635779821E-2</c:v>
                </c:pt>
                <c:pt idx="860">
                  <c:v>4.9351065922989448E-2</c:v>
                </c:pt>
                <c:pt idx="861">
                  <c:v>4.935246379859793E-2</c:v>
                </c:pt>
                <c:pt idx="862">
                  <c:v>4.9363084318255639E-2</c:v>
                </c:pt>
                <c:pt idx="863">
                  <c:v>4.9381864438180899E-2</c:v>
                </c:pt>
                <c:pt idx="864">
                  <c:v>4.9408169722318124E-2</c:v>
                </c:pt>
                <c:pt idx="865">
                  <c:v>4.9441661545955716E-2</c:v>
                </c:pt>
                <c:pt idx="866">
                  <c:v>4.9482226421058345E-2</c:v>
                </c:pt>
                <c:pt idx="867">
                  <c:v>4.9529732329399501E-2</c:v>
                </c:pt>
                <c:pt idx="868">
                  <c:v>4.958466466540068E-2</c:v>
                </c:pt>
                <c:pt idx="869">
                  <c:v>4.9647674066634014E-2</c:v>
                </c:pt>
                <c:pt idx="870">
                  <c:v>4.9719384621776143E-2</c:v>
                </c:pt>
                <c:pt idx="871">
                  <c:v>4.9800828432595638E-2</c:v>
                </c:pt>
                <c:pt idx="872">
                  <c:v>4.9892717534102876E-2</c:v>
                </c:pt>
                <c:pt idx="873">
                  <c:v>4.9995721873537041E-2</c:v>
                </c:pt>
                <c:pt idx="874">
                  <c:v>5.0110824714789864E-2</c:v>
                </c:pt>
                <c:pt idx="875">
                  <c:v>5.0238846384549889E-2</c:v>
                </c:pt>
                <c:pt idx="876">
                  <c:v>5.0380363844965366E-2</c:v>
                </c:pt>
                <c:pt idx="877">
                  <c:v>5.0536070949465009E-2</c:v>
                </c:pt>
                <c:pt idx="878">
                  <c:v>5.070615876412226E-2</c:v>
                </c:pt>
                <c:pt idx="879">
                  <c:v>5.0890656184986005E-2</c:v>
                </c:pt>
                <c:pt idx="880">
                  <c:v>5.1089378930989235E-2</c:v>
                </c:pt>
                <c:pt idx="881">
                  <c:v>5.130161942350784E-2</c:v>
                </c:pt>
                <c:pt idx="882">
                  <c:v>5.1526609763415415E-2</c:v>
                </c:pt>
                <c:pt idx="883">
                  <c:v>5.1763541816731574E-2</c:v>
                </c:pt>
                <c:pt idx="884">
                  <c:v>5.2011052035433915E-2</c:v>
                </c:pt>
                <c:pt idx="885">
                  <c:v>5.2267701004496042E-2</c:v>
                </c:pt>
                <c:pt idx="886">
                  <c:v>5.2531877652267363E-2</c:v>
                </c:pt>
                <c:pt idx="887">
                  <c:v>5.2802156826460236E-2</c:v>
                </c:pt>
                <c:pt idx="888">
                  <c:v>5.307659096815677E-2</c:v>
                </c:pt>
                <c:pt idx="889">
                  <c:v>5.3353720780671861E-2</c:v>
                </c:pt>
                <c:pt idx="890">
                  <c:v>5.36322135911734E-2</c:v>
                </c:pt>
                <c:pt idx="891">
                  <c:v>5.3910834626327363E-2</c:v>
                </c:pt>
                <c:pt idx="892">
                  <c:v>5.4188517138190395E-2</c:v>
                </c:pt>
                <c:pt idx="893">
                  <c:v>5.4464254532294032E-2</c:v>
                </c:pt>
                <c:pt idx="894">
                  <c:v>5.4737549356198331E-2</c:v>
                </c:pt>
                <c:pt idx="895">
                  <c:v>5.5007994313848729E-2</c:v>
                </c:pt>
                <c:pt idx="896">
                  <c:v>5.5275300243577553E-2</c:v>
                </c:pt>
                <c:pt idx="897">
                  <c:v>5.5539276949470744E-2</c:v>
                </c:pt>
                <c:pt idx="898">
                  <c:v>5.5800003173638715E-2</c:v>
                </c:pt>
                <c:pt idx="899">
                  <c:v>5.6057592650554891E-2</c:v>
                </c:pt>
                <c:pt idx="900">
                  <c:v>5.6312142694185191E-2</c:v>
                </c:pt>
                <c:pt idx="901">
                  <c:v>5.6563600198305683E-2</c:v>
                </c:pt>
                <c:pt idx="902">
                  <c:v>5.6811907467590954E-2</c:v>
                </c:pt>
                <c:pt idx="903">
                  <c:v>5.7056887870302185E-2</c:v>
                </c:pt>
                <c:pt idx="904">
                  <c:v>5.7298241763196034E-2</c:v>
                </c:pt>
                <c:pt idx="905">
                  <c:v>5.7535692141185861E-2</c:v>
                </c:pt>
                <c:pt idx="906">
                  <c:v>5.776868443121122E-2</c:v>
                </c:pt>
                <c:pt idx="907">
                  <c:v>5.7996534366683151E-2</c:v>
                </c:pt>
                <c:pt idx="908">
                  <c:v>5.8218270755518685E-2</c:v>
                </c:pt>
                <c:pt idx="909">
                  <c:v>5.8432880580161974E-2</c:v>
                </c:pt>
                <c:pt idx="910">
                  <c:v>5.8639495577326194E-2</c:v>
                </c:pt>
                <c:pt idx="911">
                  <c:v>5.8837163474045329E-2</c:v>
                </c:pt>
                <c:pt idx="912">
                  <c:v>5.9024741784420215E-2</c:v>
                </c:pt>
                <c:pt idx="913">
                  <c:v>5.9201191100284455E-2</c:v>
                </c:pt>
                <c:pt idx="914">
                  <c:v>5.9365137778642121E-2</c:v>
                </c:pt>
                <c:pt idx="915">
                  <c:v>5.9515656140655744E-2</c:v>
                </c:pt>
                <c:pt idx="916">
                  <c:v>5.965193071394187E-2</c:v>
                </c:pt>
                <c:pt idx="917">
                  <c:v>5.9773202393443282E-2</c:v>
                </c:pt>
                <c:pt idx="918">
                  <c:v>5.9878899528701852E-2</c:v>
                </c:pt>
                <c:pt idx="919">
                  <c:v>5.9968884739452985E-2</c:v>
                </c:pt>
                <c:pt idx="920">
                  <c:v>6.0043213734220703E-2</c:v>
                </c:pt>
                <c:pt idx="921">
                  <c:v>6.0102425560740504E-2</c:v>
                </c:pt>
                <c:pt idx="922">
                  <c:v>6.0147417744016003E-2</c:v>
                </c:pt>
                <c:pt idx="923">
                  <c:v>6.0179482675260604E-2</c:v>
                </c:pt>
                <c:pt idx="924">
                  <c:v>6.0200655967543502E-2</c:v>
                </c:pt>
                <c:pt idx="925">
                  <c:v>6.0213410036832601E-2</c:v>
                </c:pt>
                <c:pt idx="926">
                  <c:v>6.0220400754500303E-2</c:v>
                </c:pt>
                <c:pt idx="927">
                  <c:v>6.0224624087545101E-2</c:v>
                </c:pt>
                <c:pt idx="928">
                  <c:v>6.0229316379224906E-2</c:v>
                </c:pt>
                <c:pt idx="929">
                  <c:v>6.0237773269840804E-2</c:v>
                </c:pt>
                <c:pt idx="930">
                  <c:v>6.0253207917981201E-2</c:v>
                </c:pt>
                <c:pt idx="931">
                  <c:v>6.0278525893043701E-2</c:v>
                </c:pt>
                <c:pt idx="932">
                  <c:v>6.0315990341633305E-2</c:v>
                </c:pt>
                <c:pt idx="933">
                  <c:v>6.0367554777088703E-2</c:v>
                </c:pt>
                <c:pt idx="934">
                  <c:v>6.0434470734870904E-2</c:v>
                </c:pt>
                <c:pt idx="935">
                  <c:v>6.05172445226871E-2</c:v>
                </c:pt>
                <c:pt idx="936">
                  <c:v>6.0615432749225401E-2</c:v>
                </c:pt>
                <c:pt idx="937">
                  <c:v>6.0727441178951402E-2</c:v>
                </c:pt>
                <c:pt idx="938">
                  <c:v>6.0850839924600303E-2</c:v>
                </c:pt>
                <c:pt idx="939">
                  <c:v>6.0983098387027701E-2</c:v>
                </c:pt>
                <c:pt idx="940">
                  <c:v>6.1120867489721301E-2</c:v>
                </c:pt>
                <c:pt idx="941">
                  <c:v>6.1260339320187707E-2</c:v>
                </c:pt>
                <c:pt idx="942">
                  <c:v>6.1397490247438999E-2</c:v>
                </c:pt>
                <c:pt idx="943">
                  <c:v>6.1528411056145399E-2</c:v>
                </c:pt>
                <c:pt idx="944">
                  <c:v>6.1649503476761805E-2</c:v>
                </c:pt>
                <c:pt idx="945">
                  <c:v>6.1757550951506902E-2</c:v>
                </c:pt>
                <c:pt idx="946">
                  <c:v>6.1849972260813305E-2</c:v>
                </c:pt>
                <c:pt idx="947">
                  <c:v>6.1924736433071004E-2</c:v>
                </c:pt>
                <c:pt idx="948">
                  <c:v>6.1980749388587601E-2</c:v>
                </c:pt>
                <c:pt idx="949">
                  <c:v>6.20175537383863E-2</c:v>
                </c:pt>
                <c:pt idx="950">
                  <c:v>6.2035313851982604E-2</c:v>
                </c:pt>
                <c:pt idx="951">
                  <c:v>6.2034875779702701E-2</c:v>
                </c:pt>
                <c:pt idx="952">
                  <c:v>6.2017358558580704E-2</c:v>
                </c:pt>
                <c:pt idx="953">
                  <c:v>6.1983895307862399E-2</c:v>
                </c:pt>
                <c:pt idx="954">
                  <c:v>6.1936081870669603E-2</c:v>
                </c:pt>
                <c:pt idx="955">
                  <c:v>6.1875368684044404E-2</c:v>
                </c:pt>
                <c:pt idx="956">
                  <c:v>6.1803097419167105E-2</c:v>
                </c:pt>
                <c:pt idx="957">
                  <c:v>6.1720190205645002E-2</c:v>
                </c:pt>
                <c:pt idx="958">
                  <c:v>6.1627382609912705E-2</c:v>
                </c:pt>
                <c:pt idx="959">
                  <c:v>6.1524991425875704E-2</c:v>
                </c:pt>
                <c:pt idx="960">
                  <c:v>6.1413417691166303E-2</c:v>
                </c:pt>
                <c:pt idx="961">
                  <c:v>6.1293097259933302E-2</c:v>
                </c:pt>
                <c:pt idx="962">
                  <c:v>6.1164304253726105E-2</c:v>
                </c:pt>
                <c:pt idx="963">
                  <c:v>6.1027151160533102E-2</c:v>
                </c:pt>
                <c:pt idx="964">
                  <c:v>6.0882134562411205E-2</c:v>
                </c:pt>
                <c:pt idx="965">
                  <c:v>6.0730172064346805E-2</c:v>
                </c:pt>
                <c:pt idx="966">
                  <c:v>6.0572507552414001E-2</c:v>
                </c:pt>
                <c:pt idx="967">
                  <c:v>6.0411202132964706E-2</c:v>
                </c:pt>
                <c:pt idx="968">
                  <c:v>6.0248634035280302E-2</c:v>
                </c:pt>
                <c:pt idx="969">
                  <c:v>6.0087539628763904E-2</c:v>
                </c:pt>
                <c:pt idx="970">
                  <c:v>5.9930982726844689E-2</c:v>
                </c:pt>
                <c:pt idx="971">
                  <c:v>5.9782166920001351E-2</c:v>
                </c:pt>
                <c:pt idx="972">
                  <c:v>5.9644527061638621E-2</c:v>
                </c:pt>
                <c:pt idx="973">
                  <c:v>5.9521292098102224E-2</c:v>
                </c:pt>
                <c:pt idx="974">
                  <c:v>5.9415402259322812E-2</c:v>
                </c:pt>
                <c:pt idx="975">
                  <c:v>5.9329455733372415E-2</c:v>
                </c:pt>
                <c:pt idx="976">
                  <c:v>5.926564936081001E-2</c:v>
                </c:pt>
                <c:pt idx="977">
                  <c:v>5.9225654616812222E-2</c:v>
                </c:pt>
                <c:pt idx="978">
                  <c:v>5.9210493847774742E-2</c:v>
                </c:pt>
                <c:pt idx="979">
                  <c:v>5.922044758771404E-2</c:v>
                </c:pt>
                <c:pt idx="980">
                  <c:v>5.9255282587634253E-2</c:v>
                </c:pt>
                <c:pt idx="981">
                  <c:v>5.9314152304835541E-2</c:v>
                </c:pt>
                <c:pt idx="982">
                  <c:v>5.9395729905264982E-2</c:v>
                </c:pt>
                <c:pt idx="983">
                  <c:v>5.9498368261847623E-2</c:v>
                </c:pt>
                <c:pt idx="984">
                  <c:v>5.9619971426681351E-2</c:v>
                </c:pt>
                <c:pt idx="985">
                  <c:v>5.9758297932278603E-2</c:v>
                </c:pt>
                <c:pt idx="986">
                  <c:v>5.9910784369283709E-2</c:v>
                </c:pt>
                <c:pt idx="987">
                  <c:v>6.0074790888841302E-2</c:v>
                </c:pt>
                <c:pt idx="988">
                  <c:v>6.0247572227676099E-2</c:v>
                </c:pt>
                <c:pt idx="989">
                  <c:v>6.0426306060096101E-2</c:v>
                </c:pt>
                <c:pt idx="990">
                  <c:v>6.0608095219081101E-2</c:v>
                </c:pt>
                <c:pt idx="991">
                  <c:v>6.0789761535007501E-2</c:v>
                </c:pt>
                <c:pt idx="992">
                  <c:v>6.0968099716931901E-2</c:v>
                </c:pt>
                <c:pt idx="993">
                  <c:v>6.1140015215233101E-2</c:v>
                </c:pt>
                <c:pt idx="994">
                  <c:v>6.1302118354496504E-2</c:v>
                </c:pt>
                <c:pt idx="995">
                  <c:v>6.1450955568284601E-2</c:v>
                </c:pt>
                <c:pt idx="996">
                  <c:v>6.1583121032858804E-2</c:v>
                </c:pt>
                <c:pt idx="997">
                  <c:v>6.1695201854590806E-2</c:v>
                </c:pt>
                <c:pt idx="998">
                  <c:v>6.1783829433881304E-2</c:v>
                </c:pt>
                <c:pt idx="999">
                  <c:v>6.1845740122019703E-2</c:v>
                </c:pt>
                <c:pt idx="1000">
                  <c:v>6.1877983606886601E-2</c:v>
                </c:pt>
                <c:pt idx="1001">
                  <c:v>6.1877995065975404E-2</c:v>
                </c:pt>
                <c:pt idx="1002">
                  <c:v>6.18440284118991E-2</c:v>
                </c:pt>
                <c:pt idx="1003">
                  <c:v>6.1774845571953702E-2</c:v>
                </c:pt>
                <c:pt idx="1004">
                  <c:v>6.1670037430826399E-2</c:v>
                </c:pt>
                <c:pt idx="1005">
                  <c:v>6.1529934908915403E-2</c:v>
                </c:pt>
                <c:pt idx="1006">
                  <c:v>6.1356074389870001E-2</c:v>
                </c:pt>
                <c:pt idx="1007">
                  <c:v>6.1150865167398802E-2</c:v>
                </c:pt>
                <c:pt idx="1008">
                  <c:v>6.0917861824398505E-2</c:v>
                </c:pt>
                <c:pt idx="1009">
                  <c:v>6.0661351077610601E-2</c:v>
                </c:pt>
                <c:pt idx="1010">
                  <c:v>6.0386056584266802E-2</c:v>
                </c:pt>
                <c:pt idx="1011">
                  <c:v>6.0097404828703203E-2</c:v>
                </c:pt>
                <c:pt idx="1012">
                  <c:v>5.9801708926717032E-2</c:v>
                </c:pt>
                <c:pt idx="1013">
                  <c:v>5.9505251980780251E-2</c:v>
                </c:pt>
                <c:pt idx="1014">
                  <c:v>5.9214515712976146E-2</c:v>
                </c:pt>
                <c:pt idx="1015">
                  <c:v>5.8935900224119236E-2</c:v>
                </c:pt>
                <c:pt idx="1016">
                  <c:v>5.8675180966289417E-2</c:v>
                </c:pt>
                <c:pt idx="1017">
                  <c:v>5.8437870800735439E-2</c:v>
                </c:pt>
                <c:pt idx="1018">
                  <c:v>5.8228767354084263E-2</c:v>
                </c:pt>
                <c:pt idx="1019">
                  <c:v>5.8051809633544629E-2</c:v>
                </c:pt>
                <c:pt idx="1020">
                  <c:v>5.791003763230422E-2</c:v>
                </c:pt>
                <c:pt idx="1021">
                  <c:v>5.7805604239217934E-2</c:v>
                </c:pt>
                <c:pt idx="1022">
                  <c:v>5.7739714306869132E-2</c:v>
                </c:pt>
                <c:pt idx="1023">
                  <c:v>5.771254150083438E-2</c:v>
                </c:pt>
                <c:pt idx="1024">
                  <c:v>5.7723506602946693E-2</c:v>
                </c:pt>
                <c:pt idx="1025">
                  <c:v>5.7771412322638292E-2</c:v>
                </c:pt>
                <c:pt idx="1026">
                  <c:v>5.7854373656778452E-2</c:v>
                </c:pt>
                <c:pt idx="1027">
                  <c:v>5.7969826225236172E-2</c:v>
                </c:pt>
                <c:pt idx="1028">
                  <c:v>5.8115051337380194E-2</c:v>
                </c:pt>
                <c:pt idx="1029">
                  <c:v>5.8287096230099006E-2</c:v>
                </c:pt>
                <c:pt idx="1030">
                  <c:v>5.8482999216560749E-2</c:v>
                </c:pt>
                <c:pt idx="1031">
                  <c:v>5.8699952771943183E-2</c:v>
                </c:pt>
                <c:pt idx="1032">
                  <c:v>5.8935466422767036E-2</c:v>
                </c:pt>
                <c:pt idx="1033">
                  <c:v>5.9187583091535052E-2</c:v>
                </c:pt>
                <c:pt idx="1034">
                  <c:v>5.9454573988194953E-2</c:v>
                </c:pt>
                <c:pt idx="1035">
                  <c:v>5.9735249963935089E-2</c:v>
                </c:pt>
                <c:pt idx="1036">
                  <c:v>6.0028905665556201E-2</c:v>
                </c:pt>
                <c:pt idx="1037">
                  <c:v>6.0334765323948901E-2</c:v>
                </c:pt>
                <c:pt idx="1038">
                  <c:v>6.0652988236142701E-2</c:v>
                </c:pt>
                <c:pt idx="1039">
                  <c:v>6.0984202577320103E-2</c:v>
                </c:pt>
                <c:pt idx="1040">
                  <c:v>6.1328622546378705E-2</c:v>
                </c:pt>
                <c:pt idx="1041">
                  <c:v>6.1686335563243905E-2</c:v>
                </c:pt>
                <c:pt idx="1042">
                  <c:v>6.2057128064029604E-2</c:v>
                </c:pt>
                <c:pt idx="1043">
                  <c:v>6.2440029831440105E-2</c:v>
                </c:pt>
                <c:pt idx="1044">
                  <c:v>6.2833661284146303E-2</c:v>
                </c:pt>
                <c:pt idx="1045">
                  <c:v>6.3235784524154709E-2</c:v>
                </c:pt>
                <c:pt idx="1046">
                  <c:v>6.3643118324723399E-2</c:v>
                </c:pt>
                <c:pt idx="1047">
                  <c:v>6.4051538615347403E-2</c:v>
                </c:pt>
                <c:pt idx="1048">
                  <c:v>6.4455687917595803E-2</c:v>
                </c:pt>
                <c:pt idx="1049">
                  <c:v>6.4849730552311496E-2</c:v>
                </c:pt>
                <c:pt idx="1050">
                  <c:v>6.5226809736270708E-2</c:v>
                </c:pt>
                <c:pt idx="1051">
                  <c:v>6.5579671529946398E-2</c:v>
                </c:pt>
                <c:pt idx="1052">
                  <c:v>6.5900832077393806E-2</c:v>
                </c:pt>
                <c:pt idx="1053">
                  <c:v>6.6182890606901704E-2</c:v>
                </c:pt>
                <c:pt idx="1054">
                  <c:v>6.6418877004608801E-2</c:v>
                </c:pt>
                <c:pt idx="1055">
                  <c:v>6.6602613504262997E-2</c:v>
                </c:pt>
                <c:pt idx="1056">
                  <c:v>6.6728788425066604E-2</c:v>
                </c:pt>
                <c:pt idx="1057">
                  <c:v>6.6793363287998397E-2</c:v>
                </c:pt>
                <c:pt idx="1058">
                  <c:v>6.6794010378978405E-2</c:v>
                </c:pt>
                <c:pt idx="1059">
                  <c:v>6.6729852622560204E-2</c:v>
                </c:pt>
                <c:pt idx="1060">
                  <c:v>6.6601795904744104E-2</c:v>
                </c:pt>
                <c:pt idx="1061">
                  <c:v>6.6412515693844903E-2</c:v>
                </c:pt>
                <c:pt idx="1062">
                  <c:v>6.6166079510450906E-2</c:v>
                </c:pt>
                <c:pt idx="1063">
                  <c:v>6.5868168678411304E-2</c:v>
                </c:pt>
                <c:pt idx="1064">
                  <c:v>6.5525573227875708E-2</c:v>
                </c:pt>
                <c:pt idx="1065">
                  <c:v>6.5146273514595898E-2</c:v>
                </c:pt>
                <c:pt idx="1066">
                  <c:v>6.4739047964263607E-2</c:v>
                </c:pt>
                <c:pt idx="1067">
                  <c:v>6.431300650547031E-2</c:v>
                </c:pt>
                <c:pt idx="1068">
                  <c:v>6.3877290575421006E-2</c:v>
                </c:pt>
                <c:pt idx="1069">
                  <c:v>6.3440727520384904E-2</c:v>
                </c:pt>
                <c:pt idx="1070">
                  <c:v>6.3011905944374905E-2</c:v>
                </c:pt>
                <c:pt idx="1071">
                  <c:v>6.25986737906368E-2</c:v>
                </c:pt>
                <c:pt idx="1072">
                  <c:v>6.2207856376781806E-2</c:v>
                </c:pt>
                <c:pt idx="1073">
                  <c:v>6.1845119367018205E-2</c:v>
                </c:pt>
                <c:pt idx="1074">
                  <c:v>6.1515137854972805E-2</c:v>
                </c:pt>
                <c:pt idx="1075">
                  <c:v>6.1221397604252506E-2</c:v>
                </c:pt>
                <c:pt idx="1076">
                  <c:v>6.0966076594777603E-2</c:v>
                </c:pt>
                <c:pt idx="1077">
                  <c:v>6.0750455097322603E-2</c:v>
                </c:pt>
                <c:pt idx="1078">
                  <c:v>6.0574698838209207E-2</c:v>
                </c:pt>
                <c:pt idx="1079">
                  <c:v>6.0438028886533303E-2</c:v>
                </c:pt>
                <c:pt idx="1080">
                  <c:v>6.0338860098261407E-2</c:v>
                </c:pt>
                <c:pt idx="1081">
                  <c:v>6.0275211660062E-2</c:v>
                </c:pt>
                <c:pt idx="1082">
                  <c:v>6.0244201009017902E-2</c:v>
                </c:pt>
                <c:pt idx="1083">
                  <c:v>6.0242891650841304E-2</c:v>
                </c:pt>
                <c:pt idx="1084">
                  <c:v>6.0268208780073301E-2</c:v>
                </c:pt>
                <c:pt idx="1085">
                  <c:v>6.0316901918701607E-2</c:v>
                </c:pt>
                <c:pt idx="1086">
                  <c:v>6.0386326604932899E-2</c:v>
                </c:pt>
                <c:pt idx="1087">
                  <c:v>6.04736146565681E-2</c:v>
                </c:pt>
                <c:pt idx="1088">
                  <c:v>6.0576058751175402E-2</c:v>
                </c:pt>
                <c:pt idx="1089">
                  <c:v>6.0691164281798507E-2</c:v>
                </c:pt>
                <c:pt idx="1090">
                  <c:v>6.08164837877571E-2</c:v>
                </c:pt>
                <c:pt idx="1091">
                  <c:v>6.0949633773880504E-2</c:v>
                </c:pt>
                <c:pt idx="1092">
                  <c:v>6.1088727522374105E-2</c:v>
                </c:pt>
                <c:pt idx="1093">
                  <c:v>6.1231648037569406E-2</c:v>
                </c:pt>
                <c:pt idx="1094">
                  <c:v>6.1376446965307002E-2</c:v>
                </c:pt>
                <c:pt idx="1095">
                  <c:v>6.1521172656264E-2</c:v>
                </c:pt>
                <c:pt idx="1096">
                  <c:v>6.1663796648309899E-2</c:v>
                </c:pt>
                <c:pt idx="1097">
                  <c:v>6.1802332201506001E-2</c:v>
                </c:pt>
                <c:pt idx="1098">
                  <c:v>6.1934804051685603E-2</c:v>
                </c:pt>
                <c:pt idx="1099">
                  <c:v>6.2059531145984205E-2</c:v>
                </c:pt>
                <c:pt idx="1100">
                  <c:v>6.2174821454209703E-2</c:v>
                </c:pt>
                <c:pt idx="1101">
                  <c:v>6.22790225808737E-2</c:v>
                </c:pt>
                <c:pt idx="1102">
                  <c:v>6.2370804679179805E-2</c:v>
                </c:pt>
                <c:pt idx="1103">
                  <c:v>6.2449337804234305E-2</c:v>
                </c:pt>
                <c:pt idx="1104">
                  <c:v>6.2514158262106698E-2</c:v>
                </c:pt>
                <c:pt idx="1105">
                  <c:v>6.2564983755799608E-2</c:v>
                </c:pt>
                <c:pt idx="1106">
                  <c:v>6.2601899683157602E-2</c:v>
                </c:pt>
                <c:pt idx="1107">
                  <c:v>6.2625362454546099E-2</c:v>
                </c:pt>
                <c:pt idx="1108">
                  <c:v>6.2636063133245698E-2</c:v>
                </c:pt>
                <c:pt idx="1109">
                  <c:v>6.2634954053321007E-2</c:v>
                </c:pt>
                <c:pt idx="1110">
                  <c:v>6.2623338152967709E-2</c:v>
                </c:pt>
                <c:pt idx="1111">
                  <c:v>6.260257327034871E-2</c:v>
                </c:pt>
                <c:pt idx="1112">
                  <c:v>6.2574000269106297E-2</c:v>
                </c:pt>
                <c:pt idx="1113">
                  <c:v>6.2539155424959109E-2</c:v>
                </c:pt>
                <c:pt idx="1114">
                  <c:v>6.2499295735100102E-2</c:v>
                </c:pt>
                <c:pt idx="1115">
                  <c:v>6.24555632117582E-2</c:v>
                </c:pt>
                <c:pt idx="1116">
                  <c:v>6.2409178759273001E-2</c:v>
                </c:pt>
                <c:pt idx="1117">
                  <c:v>6.2361422272151704E-2</c:v>
                </c:pt>
                <c:pt idx="1118">
                  <c:v>6.2313261649489901E-2</c:v>
                </c:pt>
                <c:pt idx="1119">
                  <c:v>6.2265604451591502E-2</c:v>
                </c:pt>
                <c:pt idx="1120">
                  <c:v>6.2219284051462202E-2</c:v>
                </c:pt>
                <c:pt idx="1121">
                  <c:v>6.2175397159770801E-2</c:v>
                </c:pt>
                <c:pt idx="1122">
                  <c:v>6.2134987230430899E-2</c:v>
                </c:pt>
                <c:pt idx="1123">
                  <c:v>6.2099113797296407E-2</c:v>
                </c:pt>
                <c:pt idx="1124">
                  <c:v>6.2068964641706206E-2</c:v>
                </c:pt>
                <c:pt idx="1125">
                  <c:v>6.2045454620225607E-2</c:v>
                </c:pt>
                <c:pt idx="1126">
                  <c:v>6.2030176228068404E-2</c:v>
                </c:pt>
                <c:pt idx="1127">
                  <c:v>6.20244090742509E-2</c:v>
                </c:pt>
                <c:pt idx="1128">
                  <c:v>6.2029327619264399E-2</c:v>
                </c:pt>
                <c:pt idx="1129">
                  <c:v>6.2046072454614701E-2</c:v>
                </c:pt>
                <c:pt idx="1130">
                  <c:v>6.2075362772785102E-2</c:v>
                </c:pt>
                <c:pt idx="1131">
                  <c:v>6.2117675931029702E-2</c:v>
                </c:pt>
                <c:pt idx="1132">
                  <c:v>6.2173102438562701E-2</c:v>
                </c:pt>
                <c:pt idx="1133">
                  <c:v>6.2241352681153203E-2</c:v>
                </c:pt>
                <c:pt idx="1134">
                  <c:v>6.2321549975562003E-2</c:v>
                </c:pt>
                <c:pt idx="1135">
                  <c:v>6.24124415764825E-2</c:v>
                </c:pt>
                <c:pt idx="1136">
                  <c:v>6.2512176734403402E-2</c:v>
                </c:pt>
                <c:pt idx="1137">
                  <c:v>6.2618266530304403E-2</c:v>
                </c:pt>
                <c:pt idx="1138">
                  <c:v>6.2728443432270298E-2</c:v>
                </c:pt>
                <c:pt idx="1139">
                  <c:v>6.2839747346673899E-2</c:v>
                </c:pt>
                <c:pt idx="1140">
                  <c:v>6.2949559589979109E-2</c:v>
                </c:pt>
                <c:pt idx="1141">
                  <c:v>6.3054796539052799E-2</c:v>
                </c:pt>
                <c:pt idx="1142">
                  <c:v>6.3152776065068209E-2</c:v>
                </c:pt>
                <c:pt idx="1143">
                  <c:v>6.3241346366030099E-2</c:v>
                </c:pt>
                <c:pt idx="1144">
                  <c:v>6.3318931866367306E-2</c:v>
                </c:pt>
                <c:pt idx="1145">
                  <c:v>6.3384576126327904E-2</c:v>
                </c:pt>
                <c:pt idx="1146">
                  <c:v>6.3438094954390803E-2</c:v>
                </c:pt>
                <c:pt idx="1147">
                  <c:v>6.3479989427052699E-2</c:v>
                </c:pt>
                <c:pt idx="1148">
                  <c:v>6.3511534999408606E-2</c:v>
                </c:pt>
                <c:pt idx="1149">
                  <c:v>6.3535006741894801E-2</c:v>
                </c:pt>
                <c:pt idx="1150">
                  <c:v>6.3553361795311306E-2</c:v>
                </c:pt>
                <c:pt idx="1151">
                  <c:v>6.3569725135478705E-2</c:v>
                </c:pt>
                <c:pt idx="1152">
                  <c:v>6.3587821996888297E-2</c:v>
                </c:pt>
                <c:pt idx="1153">
                  <c:v>6.3611294245720304E-2</c:v>
                </c:pt>
                <c:pt idx="1154">
                  <c:v>6.3643742601318207E-2</c:v>
                </c:pt>
                <c:pt idx="1155">
                  <c:v>6.3688755293431404E-2</c:v>
                </c:pt>
                <c:pt idx="1156">
                  <c:v>6.3749529076419703E-2</c:v>
                </c:pt>
                <c:pt idx="1157">
                  <c:v>6.3828712518733108E-2</c:v>
                </c:pt>
                <c:pt idx="1158">
                  <c:v>6.3928124099807401E-2</c:v>
                </c:pt>
                <c:pt idx="1159">
                  <c:v>6.4048769584201706E-2</c:v>
                </c:pt>
                <c:pt idx="1160">
                  <c:v>6.4190670094291899E-2</c:v>
                </c:pt>
                <c:pt idx="1161">
                  <c:v>6.435314267949141E-2</c:v>
                </c:pt>
                <c:pt idx="1162">
                  <c:v>6.4534408728008405E-2</c:v>
                </c:pt>
                <c:pt idx="1163">
                  <c:v>6.4731791392884999E-2</c:v>
                </c:pt>
                <c:pt idx="1164">
                  <c:v>6.4941752420372006E-2</c:v>
                </c:pt>
                <c:pt idx="1165">
                  <c:v>6.5160107854056709E-2</c:v>
                </c:pt>
                <c:pt idx="1166">
                  <c:v>6.5382067828356608E-2</c:v>
                </c:pt>
                <c:pt idx="1167">
                  <c:v>6.56023723435811E-2</c:v>
                </c:pt>
                <c:pt idx="1168">
                  <c:v>6.5815705036800703E-2</c:v>
                </c:pt>
                <c:pt idx="1169">
                  <c:v>6.6016843531640002E-2</c:v>
                </c:pt>
                <c:pt idx="1170">
                  <c:v>6.6200536899396201E-2</c:v>
                </c:pt>
                <c:pt idx="1171">
                  <c:v>6.636185076794221E-2</c:v>
                </c:pt>
                <c:pt idx="1172">
                  <c:v>6.6496737169651002E-2</c:v>
                </c:pt>
                <c:pt idx="1173">
                  <c:v>6.6601693686764205E-2</c:v>
                </c:pt>
                <c:pt idx="1174">
                  <c:v>6.667411959228281E-2</c:v>
                </c:pt>
                <c:pt idx="1175">
                  <c:v>6.6712241057293106E-2</c:v>
                </c:pt>
                <c:pt idx="1176">
                  <c:v>6.671559221607351E-2</c:v>
                </c:pt>
                <c:pt idx="1177">
                  <c:v>6.668467937418171E-2</c:v>
                </c:pt>
                <c:pt idx="1178">
                  <c:v>6.6620991228066195E-2</c:v>
                </c:pt>
                <c:pt idx="1179">
                  <c:v>6.6526872513608601E-2</c:v>
                </c:pt>
                <c:pt idx="1180">
                  <c:v>6.6405470857797702E-2</c:v>
                </c:pt>
                <c:pt idx="1181">
                  <c:v>6.62606915533685E-2</c:v>
                </c:pt>
                <c:pt idx="1182">
                  <c:v>6.6096875362044505E-2</c:v>
                </c:pt>
                <c:pt idx="1183">
                  <c:v>6.5918603461918107E-2</c:v>
                </c:pt>
                <c:pt idx="1184">
                  <c:v>6.5730503609744501E-2</c:v>
                </c:pt>
                <c:pt idx="1185">
                  <c:v>6.5537090378660096E-2</c:v>
                </c:pt>
                <c:pt idx="1186">
                  <c:v>6.5342610105487808E-2</c:v>
                </c:pt>
                <c:pt idx="1187">
                  <c:v>6.5150675867047203E-2</c:v>
                </c:pt>
                <c:pt idx="1188">
                  <c:v>6.4964323496484802E-2</c:v>
                </c:pt>
                <c:pt idx="1189">
                  <c:v>6.4785673126797408E-2</c:v>
                </c:pt>
                <c:pt idx="1190">
                  <c:v>6.4616343958605507E-2</c:v>
                </c:pt>
                <c:pt idx="1191">
                  <c:v>6.4457226581078206E-2</c:v>
                </c:pt>
                <c:pt idx="1192">
                  <c:v>6.4308176741471601E-2</c:v>
                </c:pt>
                <c:pt idx="1193">
                  <c:v>6.4168338264055297E-2</c:v>
                </c:pt>
                <c:pt idx="1194">
                  <c:v>6.4036419602640809E-2</c:v>
                </c:pt>
                <c:pt idx="1195">
                  <c:v>6.39108031738021E-2</c:v>
                </c:pt>
                <c:pt idx="1196">
                  <c:v>6.3789706963053305E-2</c:v>
                </c:pt>
                <c:pt idx="1197">
                  <c:v>6.3671082433886E-2</c:v>
                </c:pt>
                <c:pt idx="1198">
                  <c:v>6.3553045216400997E-2</c:v>
                </c:pt>
                <c:pt idx="1199">
                  <c:v>6.3433966373122805E-2</c:v>
                </c:pt>
                <c:pt idx="1200">
                  <c:v>6.3312731512958104E-2</c:v>
                </c:pt>
                <c:pt idx="1201">
                  <c:v>6.3188747172318704E-2</c:v>
                </c:pt>
                <c:pt idx="1202">
                  <c:v>6.30618519920709E-2</c:v>
                </c:pt>
                <c:pt idx="1203">
                  <c:v>6.2932809637543607E-2</c:v>
                </c:pt>
                <c:pt idx="1204">
                  <c:v>6.2802867892994399E-2</c:v>
                </c:pt>
                <c:pt idx="1205">
                  <c:v>6.2673923364116299E-2</c:v>
                </c:pt>
                <c:pt idx="1206">
                  <c:v>6.2548371185296506E-2</c:v>
                </c:pt>
                <c:pt idx="1207">
                  <c:v>6.2428854423384604E-2</c:v>
                </c:pt>
                <c:pt idx="1208">
                  <c:v>6.2318284278078701E-2</c:v>
                </c:pt>
                <c:pt idx="1209">
                  <c:v>6.2219485873864201E-2</c:v>
                </c:pt>
                <c:pt idx="1210">
                  <c:v>6.21353190564852E-2</c:v>
                </c:pt>
                <c:pt idx="1211">
                  <c:v>6.2068236699349105E-2</c:v>
                </c:pt>
                <c:pt idx="1212">
                  <c:v>6.2020227956550204E-2</c:v>
                </c:pt>
                <c:pt idx="1213">
                  <c:v>6.1992576019838104E-2</c:v>
                </c:pt>
                <c:pt idx="1214">
                  <c:v>6.1985867098917999E-2</c:v>
                </c:pt>
                <c:pt idx="1215">
                  <c:v>6.1999921592030702E-2</c:v>
                </c:pt>
                <c:pt idx="1216">
                  <c:v>6.2033742223612701E-2</c:v>
                </c:pt>
                <c:pt idx="1217">
                  <c:v>6.20855642493994E-2</c:v>
                </c:pt>
                <c:pt idx="1218">
                  <c:v>6.2153061650239705E-2</c:v>
                </c:pt>
                <c:pt idx="1219">
                  <c:v>6.2233411882091201E-2</c:v>
                </c:pt>
                <c:pt idx="1220">
                  <c:v>6.23232718277303E-2</c:v>
                </c:pt>
                <c:pt idx="1221">
                  <c:v>6.2419284471247505E-2</c:v>
                </c:pt>
                <c:pt idx="1222">
                  <c:v>6.2518037628606499E-2</c:v>
                </c:pt>
                <c:pt idx="1223">
                  <c:v>6.2616506850895606E-2</c:v>
                </c:pt>
                <c:pt idx="1224">
                  <c:v>6.2712028293505709E-2</c:v>
                </c:pt>
                <c:pt idx="1225">
                  <c:v>6.2802070137831498E-2</c:v>
                </c:pt>
                <c:pt idx="1226">
                  <c:v>6.2884996245217095E-2</c:v>
                </c:pt>
                <c:pt idx="1227">
                  <c:v>6.2960335218085708E-2</c:v>
                </c:pt>
                <c:pt idx="1228">
                  <c:v>6.30281119531753E-2</c:v>
                </c:pt>
                <c:pt idx="1229">
                  <c:v>6.3089134596629501E-2</c:v>
                </c:pt>
                <c:pt idx="1230">
                  <c:v>6.3144731697184805E-2</c:v>
                </c:pt>
                <c:pt idx="1231">
                  <c:v>6.3196739133139307E-2</c:v>
                </c:pt>
                <c:pt idx="1232">
                  <c:v>6.3247221400760098E-2</c:v>
                </c:pt>
                <c:pt idx="1233">
                  <c:v>6.3298848548509604E-2</c:v>
                </c:pt>
                <c:pt idx="1234">
                  <c:v>6.3354384971538905E-2</c:v>
                </c:pt>
                <c:pt idx="1235">
                  <c:v>6.3416333762358695E-2</c:v>
                </c:pt>
                <c:pt idx="1236">
                  <c:v>6.3487080194745499E-2</c:v>
                </c:pt>
                <c:pt idx="1237">
                  <c:v>6.3568554539926797E-2</c:v>
                </c:pt>
                <c:pt idx="1238">
                  <c:v>6.3662451189901603E-2</c:v>
                </c:pt>
                <c:pt idx="1239">
                  <c:v>6.3770357649893902E-2</c:v>
                </c:pt>
                <c:pt idx="1240">
                  <c:v>6.3893332759844004E-2</c:v>
                </c:pt>
                <c:pt idx="1241">
                  <c:v>6.4032072463422601E-2</c:v>
                </c:pt>
                <c:pt idx="1242">
                  <c:v>6.4187081797051806E-2</c:v>
                </c:pt>
                <c:pt idx="1243">
                  <c:v>6.4358849174957808E-2</c:v>
                </c:pt>
                <c:pt idx="1244">
                  <c:v>6.4547613994575898E-2</c:v>
                </c:pt>
                <c:pt idx="1245">
                  <c:v>6.4753299639254899E-2</c:v>
                </c:pt>
                <c:pt idx="1246">
                  <c:v>6.49760655135007E-2</c:v>
                </c:pt>
                <c:pt idx="1247">
                  <c:v>6.5216030471581199E-2</c:v>
                </c:pt>
                <c:pt idx="1248">
                  <c:v>6.5473214884017403E-2</c:v>
                </c:pt>
                <c:pt idx="1249">
                  <c:v>6.5747941344129798E-2</c:v>
                </c:pt>
                <c:pt idx="1250">
                  <c:v>6.6040826768761801E-2</c:v>
                </c:pt>
                <c:pt idx="1251">
                  <c:v>6.6352381572478802E-2</c:v>
                </c:pt>
                <c:pt idx="1252">
                  <c:v>6.668303238386411E-2</c:v>
                </c:pt>
                <c:pt idx="1253">
                  <c:v>6.70333530025264E-2</c:v>
                </c:pt>
                <c:pt idx="1254">
                  <c:v>6.7404058763067598E-2</c:v>
                </c:pt>
                <c:pt idx="1255">
                  <c:v>6.7796079617095398E-2</c:v>
                </c:pt>
                <c:pt idx="1256">
                  <c:v>6.8210399594220095E-2</c:v>
                </c:pt>
                <c:pt idx="1257">
                  <c:v>6.8648341171443611E-2</c:v>
                </c:pt>
                <c:pt idx="1258">
                  <c:v>6.9111461006215E-2</c:v>
                </c:pt>
                <c:pt idx="1259">
                  <c:v>6.9601098014048401E-2</c:v>
                </c:pt>
                <c:pt idx="1260">
                  <c:v>7.01190607567138E-2</c:v>
                </c:pt>
                <c:pt idx="1261">
                  <c:v>7.0667266762168696E-2</c:v>
                </c:pt>
                <c:pt idx="1262">
                  <c:v>7.1247176821247205E-2</c:v>
                </c:pt>
                <c:pt idx="1263">
                  <c:v>7.1861447402201503E-2</c:v>
                </c:pt>
                <c:pt idx="1264">
                  <c:v>7.2512635101285111E-2</c:v>
                </c:pt>
                <c:pt idx="1265">
                  <c:v>7.3203218874088802E-2</c:v>
                </c:pt>
                <c:pt idx="1266">
                  <c:v>7.3935519187032603E-2</c:v>
                </c:pt>
                <c:pt idx="1267">
                  <c:v>7.4711864298086003E-2</c:v>
                </c:pt>
                <c:pt idx="1268">
                  <c:v>7.5534818506026002E-2</c:v>
                </c:pt>
                <c:pt idx="1269">
                  <c:v>7.6406592824259295E-2</c:v>
                </c:pt>
                <c:pt idx="1270">
                  <c:v>7.7329332015669799E-2</c:v>
                </c:pt>
                <c:pt idx="1271">
                  <c:v>7.8305095536598007E-2</c:v>
                </c:pt>
                <c:pt idx="1272">
                  <c:v>7.9335810811321003E-2</c:v>
                </c:pt>
                <c:pt idx="1273">
                  <c:v>8.0423075690337006E-2</c:v>
                </c:pt>
                <c:pt idx="1274">
                  <c:v>8.1568311541090899E-2</c:v>
                </c:pt>
                <c:pt idx="1275">
                  <c:v>8.2772328768798406E-2</c:v>
                </c:pt>
                <c:pt idx="1276">
                  <c:v>8.4035479544948902E-2</c:v>
                </c:pt>
                <c:pt idx="1277">
                  <c:v>8.5357506313065296E-2</c:v>
                </c:pt>
                <c:pt idx="1278">
                  <c:v>8.673767302158461E-2</c:v>
                </c:pt>
                <c:pt idx="1279">
                  <c:v>8.8174014258198513E-2</c:v>
                </c:pt>
                <c:pt idx="1280">
                  <c:v>8.9663970695806894E-2</c:v>
                </c:pt>
                <c:pt idx="1281">
                  <c:v>9.1203583242904507E-2</c:v>
                </c:pt>
                <c:pt idx="1282">
                  <c:v>9.2787880137086803E-2</c:v>
                </c:pt>
                <c:pt idx="1283">
                  <c:v>9.4410485491811205E-2</c:v>
                </c:pt>
                <c:pt idx="1284">
                  <c:v>9.606377434365021E-2</c:v>
                </c:pt>
                <c:pt idx="1285">
                  <c:v>9.7739073932174E-2</c:v>
                </c:pt>
                <c:pt idx="1286">
                  <c:v>9.9426648656220903E-2</c:v>
                </c:pt>
                <c:pt idx="1287">
                  <c:v>0.1011160384605886</c:v>
                </c:pt>
                <c:pt idx="1288">
                  <c:v>0.1027962047750858</c:v>
                </c:pt>
                <c:pt idx="1289">
                  <c:v>0.1044561935343163</c:v>
                </c:pt>
                <c:pt idx="1290">
                  <c:v>0.1060856099156964</c:v>
                </c:pt>
                <c:pt idx="1291">
                  <c:v>0.10767458540734551</c:v>
                </c:pt>
                <c:pt idx="1292">
                  <c:v>0.10921414325009909</c:v>
                </c:pt>
                <c:pt idx="1293">
                  <c:v>0.11069754746841159</c:v>
                </c:pt>
                <c:pt idx="1294">
                  <c:v>0.1121193887338775</c:v>
                </c:pt>
                <c:pt idx="1295">
                  <c:v>0.11347616229007181</c:v>
                </c:pt>
                <c:pt idx="1296">
                  <c:v>0.11476663728862251</c:v>
                </c:pt>
                <c:pt idx="1297">
                  <c:v>0.11599129470325401</c:v>
                </c:pt>
                <c:pt idx="1298">
                  <c:v>0.11715276069253031</c:v>
                </c:pt>
                <c:pt idx="1299">
                  <c:v>0.11825478934431931</c:v>
                </c:pt>
                <c:pt idx="1300">
                  <c:v>0.1193023935127533</c:v>
                </c:pt>
                <c:pt idx="1301">
                  <c:v>0.1203011713077189</c:v>
                </c:pt>
                <c:pt idx="1302">
                  <c:v>0.1212570118176144</c:v>
                </c:pt>
                <c:pt idx="1303">
                  <c:v>0.1221752532484159</c:v>
                </c:pt>
                <c:pt idx="1304">
                  <c:v>0.1230604365843609</c:v>
                </c:pt>
                <c:pt idx="1305">
                  <c:v>0.1239159058449015</c:v>
                </c:pt>
                <c:pt idx="1306">
                  <c:v>0.1247437945241345</c:v>
                </c:pt>
                <c:pt idx="1307">
                  <c:v>0.12554443192393139</c:v>
                </c:pt>
                <c:pt idx="1308">
                  <c:v>0.12631659075122681</c:v>
                </c:pt>
                <c:pt idx="1309">
                  <c:v>0.1270571201477711</c:v>
                </c:pt>
                <c:pt idx="1310">
                  <c:v>0.12776223285379512</c:v>
                </c:pt>
                <c:pt idx="1311">
                  <c:v>0.12842703530743821</c:v>
                </c:pt>
                <c:pt idx="1312">
                  <c:v>0.12904618942575702</c:v>
                </c:pt>
                <c:pt idx="1313">
                  <c:v>0.12961426117728408</c:v>
                </c:pt>
                <c:pt idx="1314">
                  <c:v>0.13012675012231922</c:v>
                </c:pt>
                <c:pt idx="1315">
                  <c:v>0.13057917521285112</c:v>
                </c:pt>
                <c:pt idx="1316">
                  <c:v>0.13096876025187221</c:v>
                </c:pt>
                <c:pt idx="1317">
                  <c:v>0.13129432618186121</c:v>
                </c:pt>
                <c:pt idx="1318">
                  <c:v>0.1315563357042514</c:v>
                </c:pt>
                <c:pt idx="1319">
                  <c:v>0.1317573181028765</c:v>
                </c:pt>
                <c:pt idx="1320">
                  <c:v>0.1319011564556139</c:v>
                </c:pt>
                <c:pt idx="1321">
                  <c:v>0.1319936520077416</c:v>
                </c:pt>
                <c:pt idx="1322">
                  <c:v>0.13204180477195199</c:v>
                </c:pt>
                <c:pt idx="1323">
                  <c:v>0.13205320345555882</c:v>
                </c:pt>
                <c:pt idx="1324">
                  <c:v>0.13203695188744241</c:v>
                </c:pt>
                <c:pt idx="1325">
                  <c:v>0.13200213842843261</c:v>
                </c:pt>
                <c:pt idx="1326">
                  <c:v>0.13195748228200971</c:v>
                </c:pt>
                <c:pt idx="1327">
                  <c:v>0.13191165737524169</c:v>
                </c:pt>
                <c:pt idx="1328">
                  <c:v>0.13187266695838429</c:v>
                </c:pt>
                <c:pt idx="1329">
                  <c:v>0.1318474511140941</c:v>
                </c:pt>
                <c:pt idx="1330">
                  <c:v>0.13184159343959451</c:v>
                </c:pt>
                <c:pt idx="1331">
                  <c:v>0.1318595945608102</c:v>
                </c:pt>
                <c:pt idx="1332">
                  <c:v>0.1319043866934059</c:v>
                </c:pt>
                <c:pt idx="1333">
                  <c:v>0.13197725676957711</c:v>
                </c:pt>
                <c:pt idx="1334">
                  <c:v>0.13207820270693521</c:v>
                </c:pt>
                <c:pt idx="1335">
                  <c:v>0.13220662853016771</c:v>
                </c:pt>
                <c:pt idx="1336">
                  <c:v>0.13236032623083072</c:v>
                </c:pt>
                <c:pt idx="1337">
                  <c:v>0.13253597924826982</c:v>
                </c:pt>
                <c:pt idx="1338">
                  <c:v>0.13273006220964689</c:v>
                </c:pt>
                <c:pt idx="1339">
                  <c:v>0.13293703513723498</c:v>
                </c:pt>
                <c:pt idx="1340">
                  <c:v>0.13315144498009102</c:v>
                </c:pt>
                <c:pt idx="1341">
                  <c:v>0.13336784335663421</c:v>
                </c:pt>
                <c:pt idx="1342">
                  <c:v>0.1335810753831953</c:v>
                </c:pt>
                <c:pt idx="1343">
                  <c:v>0.1337857882789146</c:v>
                </c:pt>
                <c:pt idx="1344">
                  <c:v>0.13397678040374589</c:v>
                </c:pt>
                <c:pt idx="1345">
                  <c:v>0.13414931367006339</c:v>
                </c:pt>
                <c:pt idx="1346">
                  <c:v>0.13429899288438629</c:v>
                </c:pt>
                <c:pt idx="1347">
                  <c:v>0.1344213741180767</c:v>
                </c:pt>
                <c:pt idx="1348">
                  <c:v>0.1345127306103486</c:v>
                </c:pt>
                <c:pt idx="1349">
                  <c:v>0.13457043453646672</c:v>
                </c:pt>
                <c:pt idx="1350">
                  <c:v>0.1345919778786637</c:v>
                </c:pt>
                <c:pt idx="1351">
                  <c:v>0.13457575395787552</c:v>
                </c:pt>
                <c:pt idx="1352">
                  <c:v>0.13452036884204721</c:v>
                </c:pt>
                <c:pt idx="1353">
                  <c:v>0.13442524930322761</c:v>
                </c:pt>
                <c:pt idx="1354">
                  <c:v>0.13428999074960501</c:v>
                </c:pt>
                <c:pt idx="1355">
                  <c:v>0.1341151174754531</c:v>
                </c:pt>
                <c:pt idx="1356">
                  <c:v>0.13390201504731142</c:v>
                </c:pt>
                <c:pt idx="1357">
                  <c:v>0.1336527079523416</c:v>
                </c:pt>
                <c:pt idx="1358">
                  <c:v>0.1333694620429289</c:v>
                </c:pt>
                <c:pt idx="1359">
                  <c:v>0.13305572838081442</c:v>
                </c:pt>
                <c:pt idx="1360">
                  <c:v>0.1327153536616289</c:v>
                </c:pt>
                <c:pt idx="1361">
                  <c:v>0.1323526018425556</c:v>
                </c:pt>
                <c:pt idx="1362">
                  <c:v>0.131972043591945</c:v>
                </c:pt>
                <c:pt idx="1363">
                  <c:v>0.13157854762263971</c:v>
                </c:pt>
                <c:pt idx="1364">
                  <c:v>0.1311771361591296</c:v>
                </c:pt>
                <c:pt idx="1365">
                  <c:v>0.1307724054067631</c:v>
                </c:pt>
                <c:pt idx="1366">
                  <c:v>0.1303683682274957</c:v>
                </c:pt>
                <c:pt idx="1367">
                  <c:v>0.12996895266299852</c:v>
                </c:pt>
                <c:pt idx="1368">
                  <c:v>0.12957742818113582</c:v>
                </c:pt>
                <c:pt idx="1369">
                  <c:v>0.12919602904359812</c:v>
                </c:pt>
                <c:pt idx="1370">
                  <c:v>0.12882616635098548</c:v>
                </c:pt>
                <c:pt idx="1371">
                  <c:v>0.1284684010306841</c:v>
                </c:pt>
                <c:pt idx="1372">
                  <c:v>0.1281223747149825</c:v>
                </c:pt>
                <c:pt idx="1373">
                  <c:v>0.12778705297380891</c:v>
                </c:pt>
                <c:pt idx="1374">
                  <c:v>0.12746062207747388</c:v>
                </c:pt>
                <c:pt idx="1375">
                  <c:v>0.12714125804484722</c:v>
                </c:pt>
                <c:pt idx="1376">
                  <c:v>0.12682660078069491</c:v>
                </c:pt>
                <c:pt idx="1377">
                  <c:v>0.1265144618128772</c:v>
                </c:pt>
                <c:pt idx="1378">
                  <c:v>0.1262023560963505</c:v>
                </c:pt>
                <c:pt idx="1379">
                  <c:v>0.12588867669318121</c:v>
                </c:pt>
                <c:pt idx="1380">
                  <c:v>0.12557220975519212</c:v>
                </c:pt>
                <c:pt idx="1381">
                  <c:v>0.12525241833373771</c:v>
                </c:pt>
                <c:pt idx="1382">
                  <c:v>0.1249296043172437</c:v>
                </c:pt>
                <c:pt idx="1383">
                  <c:v>0.1246047377687301</c:v>
                </c:pt>
                <c:pt idx="1384">
                  <c:v>0.1242796623716326</c:v>
                </c:pt>
                <c:pt idx="1385">
                  <c:v>0.12395698381026041</c:v>
                </c:pt>
                <c:pt idx="1386">
                  <c:v>0.1236400740896452</c:v>
                </c:pt>
                <c:pt idx="1387">
                  <c:v>0.12333325828899121</c:v>
                </c:pt>
                <c:pt idx="1388">
                  <c:v>0.1230411175852035</c:v>
                </c:pt>
                <c:pt idx="1389">
                  <c:v>0.12276879843574121</c:v>
                </c:pt>
                <c:pt idx="1390">
                  <c:v>0.1225215263432235</c:v>
                </c:pt>
                <c:pt idx="1391">
                  <c:v>0.1223055054702413</c:v>
                </c:pt>
                <c:pt idx="1392">
                  <c:v>0.12212689634621131</c:v>
                </c:pt>
                <c:pt idx="1393">
                  <c:v>0.1219920822142689</c:v>
                </c:pt>
                <c:pt idx="1394">
                  <c:v>0.12190727558706041</c:v>
                </c:pt>
                <c:pt idx="1395">
                  <c:v>0.121878332682008</c:v>
                </c:pt>
                <c:pt idx="1396">
                  <c:v>0.12191243161989811</c:v>
                </c:pt>
                <c:pt idx="1397">
                  <c:v>0.12201631491023951</c:v>
                </c:pt>
                <c:pt idx="1398">
                  <c:v>0.12219673976339711</c:v>
                </c:pt>
                <c:pt idx="1399">
                  <c:v>0.12246070457650231</c:v>
                </c:pt>
                <c:pt idx="1400">
                  <c:v>0.1228141134552808</c:v>
                </c:pt>
                <c:pt idx="1401">
                  <c:v>0.1232636852560299</c:v>
                </c:pt>
                <c:pt idx="1402">
                  <c:v>0.1238160250148541</c:v>
                </c:pt>
                <c:pt idx="1403">
                  <c:v>0.1244775125213249</c:v>
                </c:pt>
                <c:pt idx="1404">
                  <c:v>0.12525452505571932</c:v>
                </c:pt>
                <c:pt idx="1405">
                  <c:v>0.12615297880767601</c:v>
                </c:pt>
                <c:pt idx="1406">
                  <c:v>0.12717852151311509</c:v>
                </c:pt>
                <c:pt idx="1407">
                  <c:v>0.12833593101919072</c:v>
                </c:pt>
                <c:pt idx="1408">
                  <c:v>0.1296300107687032</c:v>
                </c:pt>
                <c:pt idx="1409">
                  <c:v>0.13106457528827681</c:v>
                </c:pt>
                <c:pt idx="1410">
                  <c:v>0.13264269156453951</c:v>
                </c:pt>
                <c:pt idx="1411">
                  <c:v>0.13436659951798069</c:v>
                </c:pt>
                <c:pt idx="1412">
                  <c:v>0.13623759699698312</c:v>
                </c:pt>
                <c:pt idx="1413">
                  <c:v>0.1382560305112169</c:v>
                </c:pt>
                <c:pt idx="1414">
                  <c:v>0.14042126233063301</c:v>
                </c:pt>
                <c:pt idx="1415">
                  <c:v>0.14273180928473231</c:v>
                </c:pt>
                <c:pt idx="1416">
                  <c:v>0.14518500894914141</c:v>
                </c:pt>
                <c:pt idx="1417">
                  <c:v>0.14777763847391362</c:v>
                </c:pt>
                <c:pt idx="1418">
                  <c:v>0.15050515533470799</c:v>
                </c:pt>
                <c:pt idx="1419">
                  <c:v>0.15336230972213499</c:v>
                </c:pt>
                <c:pt idx="1420">
                  <c:v>0.156343283708124</c:v>
                </c:pt>
                <c:pt idx="1421">
                  <c:v>0.15944148206926601</c:v>
                </c:pt>
                <c:pt idx="1422">
                  <c:v>0.16264996449725899</c:v>
                </c:pt>
                <c:pt idx="1423">
                  <c:v>0.16596134339975499</c:v>
                </c:pt>
                <c:pt idx="1424">
                  <c:v>0.16936801786521699</c:v>
                </c:pt>
                <c:pt idx="1425">
                  <c:v>0.17286198989582602</c:v>
                </c:pt>
                <c:pt idx="1426">
                  <c:v>0.17643500496836001</c:v>
                </c:pt>
                <c:pt idx="1427">
                  <c:v>0.18007895501937099</c:v>
                </c:pt>
                <c:pt idx="1428">
                  <c:v>0.18378593263536602</c:v>
                </c:pt>
                <c:pt idx="1429">
                  <c:v>0.18754811008898198</c:v>
                </c:pt>
                <c:pt idx="1430">
                  <c:v>0.19135799899032302</c:v>
                </c:pt>
                <c:pt idx="1431">
                  <c:v>0.19520858751324999</c:v>
                </c:pt>
                <c:pt idx="1432">
                  <c:v>0.19909315864222898</c:v>
                </c:pt>
                <c:pt idx="1433">
                  <c:v>0.20300547765126703</c:v>
                </c:pt>
                <c:pt idx="1434">
                  <c:v>0.20694000290414399</c:v>
                </c:pt>
                <c:pt idx="1435">
                  <c:v>0.210891712149118</c:v>
                </c:pt>
                <c:pt idx="1436">
                  <c:v>0.21485607307899102</c:v>
                </c:pt>
                <c:pt idx="1437">
                  <c:v>0.21882946169892498</c:v>
                </c:pt>
                <c:pt idx="1438">
                  <c:v>0.22280847197007403</c:v>
                </c:pt>
                <c:pt idx="1439">
                  <c:v>0.22678982462351899</c:v>
                </c:pt>
                <c:pt idx="1440">
                  <c:v>0.23077067644688698</c:v>
                </c:pt>
                <c:pt idx="1441">
                  <c:v>0.23474854734456602</c:v>
                </c:pt>
                <c:pt idx="1442">
                  <c:v>0.23872102176698701</c:v>
                </c:pt>
                <c:pt idx="1443">
                  <c:v>0.24268567777298899</c:v>
                </c:pt>
                <c:pt idx="1444">
                  <c:v>0.24664003297974202</c:v>
                </c:pt>
                <c:pt idx="1445">
                  <c:v>0.25058177536694498</c:v>
                </c:pt>
                <c:pt idx="1446">
                  <c:v>0.25450842581923899</c:v>
                </c:pt>
                <c:pt idx="1447">
                  <c:v>0.25841721129141298</c:v>
                </c:pt>
                <c:pt idx="1448">
                  <c:v>0.262305250976827</c:v>
                </c:pt>
                <c:pt idx="1449">
                  <c:v>0.266169634985158</c:v>
                </c:pt>
                <c:pt idx="1450">
                  <c:v>0.270007215537028</c:v>
                </c:pt>
                <c:pt idx="1451">
                  <c:v>0.27381509904305801</c:v>
                </c:pt>
                <c:pt idx="1452">
                  <c:v>0.27759074555438901</c:v>
                </c:pt>
                <c:pt idx="1453">
                  <c:v>0.281331635522787</c:v>
                </c:pt>
                <c:pt idx="1454">
                  <c:v>0.285035822116462</c:v>
                </c:pt>
                <c:pt idx="1455">
                  <c:v>0.28870155031049899</c:v>
                </c:pt>
                <c:pt idx="1456">
                  <c:v>0.29232743119784599</c:v>
                </c:pt>
                <c:pt idx="1457">
                  <c:v>0.295912376886239</c:v>
                </c:pt>
                <c:pt idx="1458">
                  <c:v>0.29945578156671099</c:v>
                </c:pt>
                <c:pt idx="1459">
                  <c:v>0.30295748710609599</c:v>
                </c:pt>
                <c:pt idx="1460">
                  <c:v>0.30641752675731498</c:v>
                </c:pt>
                <c:pt idx="1461">
                  <c:v>0.30983591993454102</c:v>
                </c:pt>
                <c:pt idx="1462">
                  <c:v>0.31321266210004201</c:v>
                </c:pt>
                <c:pt idx="1463">
                  <c:v>0.316547545895773</c:v>
                </c:pt>
                <c:pt idx="1464">
                  <c:v>0.31984057303191599</c:v>
                </c:pt>
                <c:pt idx="1465">
                  <c:v>0.32309169080858696</c:v>
                </c:pt>
                <c:pt idx="1466">
                  <c:v>0.326300542607807</c:v>
                </c:pt>
                <c:pt idx="1467">
                  <c:v>0.329466237083481</c:v>
                </c:pt>
                <c:pt idx="1468">
                  <c:v>0.33258797214414298</c:v>
                </c:pt>
                <c:pt idx="1469">
                  <c:v>0.33566462688705201</c:v>
                </c:pt>
                <c:pt idx="1470">
                  <c:v>0.33869547866802097</c:v>
                </c:pt>
                <c:pt idx="1471">
                  <c:v>0.34167968069133298</c:v>
                </c:pt>
                <c:pt idx="1472">
                  <c:v>0.34461661135362798</c:v>
                </c:pt>
                <c:pt idx="1473">
                  <c:v>0.347505954852114</c:v>
                </c:pt>
                <c:pt idx="1474">
                  <c:v>0.35034811955447098</c:v>
                </c:pt>
                <c:pt idx="1475">
                  <c:v>0.35314451656888801</c:v>
                </c:pt>
                <c:pt idx="1476">
                  <c:v>0.35589686702233397</c:v>
                </c:pt>
                <c:pt idx="1477">
                  <c:v>0.35860792290037297</c:v>
                </c:pt>
                <c:pt idx="1478">
                  <c:v>0.36128127513883801</c:v>
                </c:pt>
                <c:pt idx="1479">
                  <c:v>0.363921572060044</c:v>
                </c:pt>
                <c:pt idx="1480">
                  <c:v>0.36653413954234798</c:v>
                </c:pt>
                <c:pt idx="1481">
                  <c:v>0.36912481289723298</c:v>
                </c:pt>
                <c:pt idx="1482">
                  <c:v>0.37170001327691199</c:v>
                </c:pt>
                <c:pt idx="1483">
                  <c:v>0.37426649812671897</c:v>
                </c:pt>
                <c:pt idx="1484">
                  <c:v>0.37683088543648696</c:v>
                </c:pt>
                <c:pt idx="1485">
                  <c:v>0.37940009859340601</c:v>
                </c:pt>
                <c:pt idx="1486">
                  <c:v>0.38198033653597702</c:v>
                </c:pt>
                <c:pt idx="1487">
                  <c:v>0.38457758763705097</c:v>
                </c:pt>
                <c:pt idx="1488">
                  <c:v>0.38719674384438296</c:v>
                </c:pt>
                <c:pt idx="1489">
                  <c:v>0.38984207930783599</c:v>
                </c:pt>
                <c:pt idx="1490">
                  <c:v>0.39251642550101001</c:v>
                </c:pt>
                <c:pt idx="1491">
                  <c:v>0.39522128815347901</c:v>
                </c:pt>
                <c:pt idx="1492">
                  <c:v>0.39795690665635097</c:v>
                </c:pt>
                <c:pt idx="1493">
                  <c:v>0.40072187265298398</c:v>
                </c:pt>
                <c:pt idx="1494">
                  <c:v>0.40351332403441498</c:v>
                </c:pt>
                <c:pt idx="1495">
                  <c:v>0.40632725076884296</c:v>
                </c:pt>
                <c:pt idx="1496">
                  <c:v>0.40915791971125898</c:v>
                </c:pt>
                <c:pt idx="1497">
                  <c:v>0.41199840916254299</c:v>
                </c:pt>
                <c:pt idx="1498">
                  <c:v>0.41484063758383399</c:v>
                </c:pt>
                <c:pt idx="1499">
                  <c:v>0.41767544427044001</c:v>
                </c:pt>
                <c:pt idx="1500">
                  <c:v>0.42049269520272897</c:v>
                </c:pt>
                <c:pt idx="1501">
                  <c:v>0.423282054525773</c:v>
                </c:pt>
                <c:pt idx="1502">
                  <c:v>0.42603279531160598</c:v>
                </c:pt>
                <c:pt idx="1503">
                  <c:v>0.42873396101676697</c:v>
                </c:pt>
                <c:pt idx="1504">
                  <c:v>0.431374673548929</c:v>
                </c:pt>
                <c:pt idx="1505">
                  <c:v>0.43394464027507401</c:v>
                </c:pt>
                <c:pt idx="1506">
                  <c:v>0.436434125020421</c:v>
                </c:pt>
                <c:pt idx="1507">
                  <c:v>0.43883418846661998</c:v>
                </c:pt>
                <c:pt idx="1508">
                  <c:v>0.44113652014606497</c:v>
                </c:pt>
                <c:pt idx="1509">
                  <c:v>0.44333450191854901</c:v>
                </c:pt>
                <c:pt idx="1510">
                  <c:v>0.44542264072211601</c:v>
                </c:pt>
                <c:pt idx="1511">
                  <c:v>0.44739638474322901</c:v>
                </c:pt>
                <c:pt idx="1512">
                  <c:v>0.44925234283201598</c:v>
                </c:pt>
                <c:pt idx="1513">
                  <c:v>0.45098805413257498</c:v>
                </c:pt>
                <c:pt idx="1514">
                  <c:v>0.45260266663686499</c:v>
                </c:pt>
                <c:pt idx="1515">
                  <c:v>0.45409638127443297</c:v>
                </c:pt>
                <c:pt idx="1516">
                  <c:v>0.45546998091930901</c:v>
                </c:pt>
                <c:pt idx="1517">
                  <c:v>0.456724915899961</c:v>
                </c:pt>
                <c:pt idx="1518">
                  <c:v>0.457863334291505</c:v>
                </c:pt>
                <c:pt idx="1519">
                  <c:v>0.45888769796928197</c:v>
                </c:pt>
                <c:pt idx="1520">
                  <c:v>0.45980049532136996</c:v>
                </c:pt>
                <c:pt idx="1521">
                  <c:v>0.46060456545912998</c:v>
                </c:pt>
                <c:pt idx="1522">
                  <c:v>0.46130261393932698</c:v>
                </c:pt>
                <c:pt idx="1523">
                  <c:v>0.46189717718017298</c:v>
                </c:pt>
                <c:pt idx="1524">
                  <c:v>0.46239064267529401</c:v>
                </c:pt>
                <c:pt idx="1525">
                  <c:v>0.46278475752212</c:v>
                </c:pt>
                <c:pt idx="1526">
                  <c:v>0.46308097921227798</c:v>
                </c:pt>
                <c:pt idx="1527">
                  <c:v>0.46328038278413797</c:v>
                </c:pt>
                <c:pt idx="1528">
                  <c:v>0.46338355122955599</c:v>
                </c:pt>
                <c:pt idx="1529">
                  <c:v>0.46339061923032498</c:v>
                </c:pt>
                <c:pt idx="1530">
                  <c:v>0.46330159428340001</c:v>
                </c:pt>
                <c:pt idx="1531">
                  <c:v>0.46311616297386099</c:v>
                </c:pt>
                <c:pt idx="1532">
                  <c:v>0.46283381791781897</c:v>
                </c:pt>
                <c:pt idx="1533">
                  <c:v>0.46245424852674599</c:v>
                </c:pt>
                <c:pt idx="1534">
                  <c:v>0.46197718171644397</c:v>
                </c:pt>
                <c:pt idx="1535">
                  <c:v>0.46140260300144897</c:v>
                </c:pt>
                <c:pt idx="1536">
                  <c:v>0.46073081772327701</c:v>
                </c:pt>
                <c:pt idx="1537">
                  <c:v>0.45996279445432398</c:v>
                </c:pt>
                <c:pt idx="1538">
                  <c:v>0.45909981162359398</c:v>
                </c:pt>
                <c:pt idx="1539">
                  <c:v>0.45814362500804601</c:v>
                </c:pt>
                <c:pt idx="1540">
                  <c:v>0.457096456220354</c:v>
                </c:pt>
                <c:pt idx="1541">
                  <c:v>0.45596087271290897</c:v>
                </c:pt>
                <c:pt idx="1542">
                  <c:v>0.45473999151359401</c:v>
                </c:pt>
                <c:pt idx="1543">
                  <c:v>0.45343754431948796</c:v>
                </c:pt>
                <c:pt idx="1544">
                  <c:v>0.45205720173575398</c:v>
                </c:pt>
                <c:pt idx="1545">
                  <c:v>0.45060270259324098</c:v>
                </c:pt>
                <c:pt idx="1546">
                  <c:v>0.44907775936811101</c:v>
                </c:pt>
                <c:pt idx="1547">
                  <c:v>0.44748616971877098</c:v>
                </c:pt>
                <c:pt idx="1548">
                  <c:v>0.44583142779887797</c:v>
                </c:pt>
                <c:pt idx="1549">
                  <c:v>0.44411678149614897</c:v>
                </c:pt>
                <c:pt idx="1550">
                  <c:v>0.44234496891428299</c:v>
                </c:pt>
                <c:pt idx="1551">
                  <c:v>0.440518731518109</c:v>
                </c:pt>
                <c:pt idx="1552">
                  <c:v>0.438640538251787</c:v>
                </c:pt>
                <c:pt idx="1553">
                  <c:v>0.43671245589817398</c:v>
                </c:pt>
                <c:pt idx="1554">
                  <c:v>0.43473625466523796</c:v>
                </c:pt>
                <c:pt idx="1555">
                  <c:v>0.43271331779139399</c:v>
                </c:pt>
                <c:pt idx="1556">
                  <c:v>0.430645046744903</c:v>
                </c:pt>
                <c:pt idx="1557">
                  <c:v>0.428533066785107</c:v>
                </c:pt>
                <c:pt idx="1558">
                  <c:v>0.42637896979687201</c:v>
                </c:pt>
                <c:pt idx="1559">
                  <c:v>0.424184570561358</c:v>
                </c:pt>
                <c:pt idx="1560">
                  <c:v>0.421952030227284</c:v>
                </c:pt>
                <c:pt idx="1561">
                  <c:v>0.41968378193924999</c:v>
                </c:pt>
                <c:pt idx="1562">
                  <c:v>0.41738296469665997</c:v>
                </c:pt>
                <c:pt idx="1563">
                  <c:v>0.41505270833721797</c:v>
                </c:pt>
                <c:pt idx="1564">
                  <c:v>0.41269734247101098</c:v>
                </c:pt>
                <c:pt idx="1565">
                  <c:v>0.41032189777011197</c:v>
                </c:pt>
                <c:pt idx="1566">
                  <c:v>0.40793183100899</c:v>
                </c:pt>
                <c:pt idx="1567">
                  <c:v>0.40553338887241397</c:v>
                </c:pt>
                <c:pt idx="1568">
                  <c:v>0.403133316096775</c:v>
                </c:pt>
                <c:pt idx="1569">
                  <c:v>0.40073907472799597</c:v>
                </c:pt>
                <c:pt idx="1570">
                  <c:v>0.39835885712727698</c:v>
                </c:pt>
                <c:pt idx="1571">
                  <c:v>0.39600130148114798</c:v>
                </c:pt>
                <c:pt idx="1572">
                  <c:v>0.393675222335713</c:v>
                </c:pt>
                <c:pt idx="1573">
                  <c:v>0.39138950917727</c:v>
                </c:pt>
                <c:pt idx="1574">
                  <c:v>0.38915324853280997</c:v>
                </c:pt>
                <c:pt idx="1575">
                  <c:v>0.38697547520168601</c:v>
                </c:pt>
                <c:pt idx="1576">
                  <c:v>0.38486505657296399</c:v>
                </c:pt>
                <c:pt idx="1577">
                  <c:v>0.38283052789884597</c:v>
                </c:pt>
                <c:pt idx="1578">
                  <c:v>0.38087973755891597</c:v>
                </c:pt>
                <c:pt idx="1579">
                  <c:v>0.37901991015651298</c:v>
                </c:pt>
                <c:pt idx="1580">
                  <c:v>0.37725782735084401</c:v>
                </c:pt>
                <c:pt idx="1581">
                  <c:v>0.37559946834105801</c:v>
                </c:pt>
                <c:pt idx="1582">
                  <c:v>0.37405013874347098</c:v>
                </c:pt>
                <c:pt idx="1583">
                  <c:v>0.372614740917809</c:v>
                </c:pt>
                <c:pt idx="1584">
                  <c:v>0.37129733721049096</c:v>
                </c:pt>
                <c:pt idx="1585">
                  <c:v>0.37010164774130599</c:v>
                </c:pt>
                <c:pt idx="1586">
                  <c:v>0.369031312915369</c:v>
                </c:pt>
                <c:pt idx="1587">
                  <c:v>0.36808973345261597</c:v>
                </c:pt>
                <c:pt idx="1588">
                  <c:v>0.36728061350188401</c:v>
                </c:pt>
                <c:pt idx="1589">
                  <c:v>0.36660721940826801</c:v>
                </c:pt>
                <c:pt idx="1590">
                  <c:v>0.36607347416908698</c:v>
                </c:pt>
                <c:pt idx="1591">
                  <c:v>0.36568396292049898</c:v>
                </c:pt>
                <c:pt idx="1592">
                  <c:v>0.36544402640468998</c:v>
                </c:pt>
                <c:pt idx="1593">
                  <c:v>0.36535864508189597</c:v>
                </c:pt>
                <c:pt idx="1594">
                  <c:v>0.36543357123804598</c:v>
                </c:pt>
                <c:pt idx="1595">
                  <c:v>0.365675066236747</c:v>
                </c:pt>
                <c:pt idx="1596">
                  <c:v>0.366089980939798</c:v>
                </c:pt>
                <c:pt idx="1597">
                  <c:v>0.36668539241328096</c:v>
                </c:pt>
                <c:pt idx="1598">
                  <c:v>0.36746865325494998</c:v>
                </c:pt>
                <c:pt idx="1599">
                  <c:v>0.36844681891303899</c:v>
                </c:pt>
                <c:pt idx="1600">
                  <c:v>0.36962706008040996</c:v>
                </c:pt>
                <c:pt idx="1601">
                  <c:v>0.371016881381937</c:v>
                </c:pt>
                <c:pt idx="1602">
                  <c:v>0.37262352420977302</c:v>
                </c:pt>
                <c:pt idx="1603">
                  <c:v>0.37445391874579198</c:v>
                </c:pt>
                <c:pt idx="1604">
                  <c:v>0.37651482491725496</c:v>
                </c:pt>
                <c:pt idx="1605">
                  <c:v>0.37881324538347699</c:v>
                </c:pt>
                <c:pt idx="1606">
                  <c:v>0.38135556344994398</c:v>
                </c:pt>
                <c:pt idx="1607">
                  <c:v>0.38414829425357699</c:v>
                </c:pt>
                <c:pt idx="1608">
                  <c:v>0.38719828733320999</c:v>
                </c:pt>
                <c:pt idx="1609">
                  <c:v>0.39051193350714797</c:v>
                </c:pt>
                <c:pt idx="1610">
                  <c:v>0.39409553633170197</c:v>
                </c:pt>
                <c:pt idx="1611">
                  <c:v>0.39795539505087701</c:v>
                </c:pt>
                <c:pt idx="1612">
                  <c:v>0.40209767345254699</c:v>
                </c:pt>
                <c:pt idx="1613">
                  <c:v>0.40652811213722401</c:v>
                </c:pt>
                <c:pt idx="1614">
                  <c:v>0.41125226487481498</c:v>
                </c:pt>
                <c:pt idx="1615">
                  <c:v>0.416274878911433</c:v>
                </c:pt>
                <c:pt idx="1616">
                  <c:v>0.42160006515189596</c:v>
                </c:pt>
                <c:pt idx="1617">
                  <c:v>0.42723106076770401</c:v>
                </c:pt>
                <c:pt idx="1618">
                  <c:v>0.43317030433952897</c:v>
                </c:pt>
                <c:pt idx="1619">
                  <c:v>0.439418983350925</c:v>
                </c:pt>
                <c:pt idx="1620">
                  <c:v>0.44597754960024999</c:v>
                </c:pt>
                <c:pt idx="1621">
                  <c:v>0.452844577619616</c:v>
                </c:pt>
                <c:pt idx="1622">
                  <c:v>0.460017594412307</c:v>
                </c:pt>
                <c:pt idx="1623">
                  <c:v>0.46749258058617099</c:v>
                </c:pt>
                <c:pt idx="1624">
                  <c:v>0.47526480535740201</c:v>
                </c:pt>
                <c:pt idx="1625">
                  <c:v>0.48332814713555899</c:v>
                </c:pt>
                <c:pt idx="1626">
                  <c:v>0.49167503483029601</c:v>
                </c:pt>
                <c:pt idx="1627">
                  <c:v>0.50029703774823597</c:v>
                </c:pt>
                <c:pt idx="1628">
                  <c:v>0.50918472806815807</c:v>
                </c:pt>
                <c:pt idx="1629">
                  <c:v>0.51832813516029597</c:v>
                </c:pt>
                <c:pt idx="1630">
                  <c:v>0.52771673361865801</c:v>
                </c:pt>
                <c:pt idx="1631">
                  <c:v>0.53733920317486705</c:v>
                </c:pt>
                <c:pt idx="1632">
                  <c:v>0.547183969813689</c:v>
                </c:pt>
                <c:pt idx="1633">
                  <c:v>0.55723881743986503</c:v>
                </c:pt>
                <c:pt idx="1634">
                  <c:v>0.56749109639970807</c:v>
                </c:pt>
                <c:pt idx="1635">
                  <c:v>0.57792812920995706</c:v>
                </c:pt>
                <c:pt idx="1636">
                  <c:v>0.58853707408962208</c:v>
                </c:pt>
                <c:pt idx="1637">
                  <c:v>0.59930493239457006</c:v>
                </c:pt>
                <c:pt idx="1638">
                  <c:v>0.61021846527113399</c:v>
                </c:pt>
                <c:pt idx="1639">
                  <c:v>0.62126406049378702</c:v>
                </c:pt>
                <c:pt idx="1640">
                  <c:v>0.63242795122727902</c:v>
                </c:pt>
                <c:pt idx="1641">
                  <c:v>0.64369638884570202</c:v>
                </c:pt>
                <c:pt idx="1642">
                  <c:v>0.655055789540537</c:v>
                </c:pt>
                <c:pt idx="1643">
                  <c:v>0.66649210817140703</c:v>
                </c:pt>
                <c:pt idx="1644">
                  <c:v>0.67799147819082206</c:v>
                </c:pt>
                <c:pt idx="1645">
                  <c:v>0.689539746364914</c:v>
                </c:pt>
                <c:pt idx="1646">
                  <c:v>0.70112279502778907</c:v>
                </c:pt>
                <c:pt idx="1647">
                  <c:v>0.71272629760011907</c:v>
                </c:pt>
                <c:pt idx="1648">
                  <c:v>0.72433629984226999</c:v>
                </c:pt>
                <c:pt idx="1649">
                  <c:v>0.73593869580447402</c:v>
                </c:pt>
                <c:pt idx="1650">
                  <c:v>0.74751932362815909</c:v>
                </c:pt>
                <c:pt idx="1651">
                  <c:v>0.759063984375003</c:v>
                </c:pt>
                <c:pt idx="1652">
                  <c:v>0.77055839244732705</c:v>
                </c:pt>
                <c:pt idx="1653">
                  <c:v>0.78198830731034807</c:v>
                </c:pt>
                <c:pt idx="1654">
                  <c:v>0.793339681351518</c:v>
                </c:pt>
                <c:pt idx="1655">
                  <c:v>0.80459854887147408</c:v>
                </c:pt>
                <c:pt idx="1656">
                  <c:v>0.815750807260051</c:v>
                </c:pt>
                <c:pt idx="1657">
                  <c:v>0.82678241339495306</c:v>
                </c:pt>
                <c:pt idx="1658">
                  <c:v>0.83767967499491802</c:v>
                </c:pt>
                <c:pt idx="1659">
                  <c:v>0.84842869492003603</c:v>
                </c:pt>
                <c:pt idx="1660">
                  <c:v>0.85901659417600806</c:v>
                </c:pt>
                <c:pt idx="1661">
                  <c:v>0.86943011285110905</c:v>
                </c:pt>
                <c:pt idx="1662">
                  <c:v>0.87965635649306306</c:v>
                </c:pt>
                <c:pt idx="1663">
                  <c:v>0.88968308622782599</c:v>
                </c:pt>
                <c:pt idx="1664">
                  <c:v>0.89949831738046904</c:v>
                </c:pt>
                <c:pt idx="1665">
                  <c:v>0.90909082694963605</c:v>
                </c:pt>
                <c:pt idx="1666">
                  <c:v>0.91844925114710807</c:v>
                </c:pt>
                <c:pt idx="1667">
                  <c:v>0.92756265014607808</c:v>
                </c:pt>
                <c:pt idx="1668">
                  <c:v>0.93641975848229209</c:v>
                </c:pt>
                <c:pt idx="1669">
                  <c:v>0.94501156253665108</c:v>
                </c:pt>
                <c:pt idx="1670">
                  <c:v>0.95332796437051803</c:v>
                </c:pt>
                <c:pt idx="1671">
                  <c:v>0.96135920159885901</c:v>
                </c:pt>
                <c:pt idx="1672">
                  <c:v>0.969095410293632</c:v>
                </c:pt>
                <c:pt idx="1673">
                  <c:v>0.97652708300911206</c:v>
                </c:pt>
                <c:pt idx="1674">
                  <c:v>0.98364480183584202</c:v>
                </c:pt>
                <c:pt idx="1675">
                  <c:v>0.99044012360511602</c:v>
                </c:pt>
                <c:pt idx="1676">
                  <c:v>0.99690422573444404</c:v>
                </c:pt>
                <c:pt idx="1677">
                  <c:v>1.0030283235431969</c:v>
                </c:pt>
                <c:pt idx="1678">
                  <c:v>1.008803877022469</c:v>
                </c:pt>
                <c:pt idx="1679">
                  <c:v>1.014223531368073</c:v>
                </c:pt>
                <c:pt idx="1680">
                  <c:v>1.019280010610593</c:v>
                </c:pt>
                <c:pt idx="1681">
                  <c:v>1.0239663429398229</c:v>
                </c:pt>
                <c:pt idx="1682">
                  <c:v>1.0282768768647639</c:v>
                </c:pt>
                <c:pt idx="1683">
                  <c:v>1.032206354887206</c:v>
                </c:pt>
                <c:pt idx="1684">
                  <c:v>1.0357499757105879</c:v>
                </c:pt>
                <c:pt idx="1685">
                  <c:v>1.0389040386444059</c:v>
                </c:pt>
                <c:pt idx="1686">
                  <c:v>1.041666254745601</c:v>
                </c:pt>
                <c:pt idx="1687">
                  <c:v>1.0440347904692999</c:v>
                </c:pt>
                <c:pt idx="1688">
                  <c:v>1.0460088250511619</c:v>
                </c:pt>
                <c:pt idx="1689">
                  <c:v>1.0475884233430139</c:v>
                </c:pt>
                <c:pt idx="1690">
                  <c:v>1.0487748080809449</c:v>
                </c:pt>
                <c:pt idx="1691">
                  <c:v>1.049570041705326</c:v>
                </c:pt>
                <c:pt idx="1692">
                  <c:v>1.04997713914153</c:v>
                </c:pt>
                <c:pt idx="1693">
                  <c:v>1.05</c:v>
                </c:pt>
                <c:pt idx="1694">
                  <c:v>1.0496432649233129</c:v>
                </c:pt>
                <c:pt idx="1695">
                  <c:v>1.0489127212275939</c:v>
                </c:pt>
                <c:pt idx="1696">
                  <c:v>1.0478141335217259</c:v>
                </c:pt>
                <c:pt idx="1697">
                  <c:v>1.046355393867284</c:v>
                </c:pt>
                <c:pt idx="1698">
                  <c:v>1.0445445547487651</c:v>
                </c:pt>
                <c:pt idx="1699">
                  <c:v>1.04239019766541</c:v>
                </c:pt>
                <c:pt idx="1700">
                  <c:v>1.0399015282958659</c:v>
                </c:pt>
                <c:pt idx="1701">
                  <c:v>1.037088288071391</c:v>
                </c:pt>
                <c:pt idx="1702">
                  <c:v>1.0339614871067611</c:v>
                </c:pt>
                <c:pt idx="1703">
                  <c:v>1.0305319800012449</c:v>
                </c:pt>
                <c:pt idx="1704">
                  <c:v>1.0268110053890729</c:v>
                </c:pt>
                <c:pt idx="1705">
                  <c:v>1.022809885468877</c:v>
                </c:pt>
                <c:pt idx="1706">
                  <c:v>1.0185400148008881</c:v>
                </c:pt>
                <c:pt idx="1707">
                  <c:v>1.014013289059162</c:v>
                </c:pt>
                <c:pt idx="1708">
                  <c:v>1.0092411944135731</c:v>
                </c:pt>
                <c:pt idx="1709">
                  <c:v>1.0042352986372669</c:v>
                </c:pt>
                <c:pt idx="1710">
                  <c:v>0.99900670013066806</c:v>
                </c:pt>
                <c:pt idx="1711">
                  <c:v>0.99356553022216909</c:v>
                </c:pt>
                <c:pt idx="1712">
                  <c:v>0.98792149063188106</c:v>
                </c:pt>
                <c:pt idx="1713">
                  <c:v>0.98208365480510107</c:v>
                </c:pt>
                <c:pt idx="1714">
                  <c:v>0.97606071116170701</c:v>
                </c:pt>
                <c:pt idx="1715">
                  <c:v>0.96986087611661409</c:v>
                </c:pt>
                <c:pt idx="1716">
                  <c:v>0.96349118222391306</c:v>
                </c:pt>
                <c:pt idx="1717">
                  <c:v>0.95695835451786504</c:v>
                </c:pt>
                <c:pt idx="1718">
                  <c:v>0.95026843290685603</c:v>
                </c:pt>
                <c:pt idx="1719">
                  <c:v>0.94342781430920608</c:v>
                </c:pt>
                <c:pt idx="1720">
                  <c:v>0.93644238120401402</c:v>
                </c:pt>
                <c:pt idx="1721">
                  <c:v>0.92931788167464202</c:v>
                </c:pt>
                <c:pt idx="1722">
                  <c:v>0.92206020147452805</c:v>
                </c:pt>
                <c:pt idx="1723">
                  <c:v>0.91467488252381701</c:v>
                </c:pt>
                <c:pt idx="1724">
                  <c:v>0.90716751558674302</c:v>
                </c:pt>
                <c:pt idx="1725">
                  <c:v>0.89954443804661699</c:v>
                </c:pt>
                <c:pt idx="1726">
                  <c:v>0.89181154889970804</c:v>
                </c:pt>
                <c:pt idx="1727">
                  <c:v>0.88397459359963104</c:v>
                </c:pt>
                <c:pt idx="1728">
                  <c:v>0.87603908929732599</c:v>
                </c:pt>
                <c:pt idx="1729">
                  <c:v>0.868010125947417</c:v>
                </c:pt>
                <c:pt idx="1730">
                  <c:v>0.85989236999510399</c:v>
                </c:pt>
                <c:pt idx="1731">
                  <c:v>0.85169015809895099</c:v>
                </c:pt>
                <c:pt idx="1732">
                  <c:v>0.84340709211695108</c:v>
                </c:pt>
                <c:pt idx="1733">
                  <c:v>0.83504618436548705</c:v>
                </c:pt>
                <c:pt idx="1734">
                  <c:v>0.82660971113083404</c:v>
                </c:pt>
                <c:pt idx="1735">
                  <c:v>0.81809984553232507</c:v>
                </c:pt>
                <c:pt idx="1736">
                  <c:v>0.80951855613510104</c:v>
                </c:pt>
                <c:pt idx="1737">
                  <c:v>0.80086800417799608</c:v>
                </c:pt>
                <c:pt idx="1738">
                  <c:v>0.79214992236253501</c:v>
                </c:pt>
                <c:pt idx="1739">
                  <c:v>0.78336706008378409</c:v>
                </c:pt>
                <c:pt idx="1740">
                  <c:v>0.77452295186267106</c:v>
                </c:pt>
                <c:pt idx="1741">
                  <c:v>0.765622231790552</c:v>
                </c:pt>
                <c:pt idx="1742">
                  <c:v>0.75667073950726904</c:v>
                </c:pt>
                <c:pt idx="1743">
                  <c:v>0.74767567423706205</c:v>
                </c:pt>
                <c:pt idx="1744">
                  <c:v>0.73864618078115307</c:v>
                </c:pt>
                <c:pt idx="1745">
                  <c:v>0.72959133906756501</c:v>
                </c:pt>
                <c:pt idx="1746">
                  <c:v>0.72052242008068201</c:v>
                </c:pt>
                <c:pt idx="1747">
                  <c:v>0.71145148833211802</c:v>
                </c:pt>
                <c:pt idx="1748">
                  <c:v>0.70239117353062308</c:v>
                </c:pt>
                <c:pt idx="1749">
                  <c:v>0.69335413466110107</c:v>
                </c:pt>
                <c:pt idx="1750">
                  <c:v>0.68435308325182509</c:v>
                </c:pt>
                <c:pt idx="1751">
                  <c:v>0.67539979614049606</c:v>
                </c:pt>
                <c:pt idx="1752">
                  <c:v>0.666505480023178</c:v>
                </c:pt>
                <c:pt idx="1753">
                  <c:v>0.65768019411657208</c:v>
                </c:pt>
                <c:pt idx="1754">
                  <c:v>0.64893252955624203</c:v>
                </c:pt>
                <c:pt idx="1755">
                  <c:v>0.64026947504069709</c:v>
                </c:pt>
                <c:pt idx="1756">
                  <c:v>0.63169648882745499</c:v>
                </c:pt>
                <c:pt idx="1757">
                  <c:v>0.62321716512082803</c:v>
                </c:pt>
                <c:pt idx="1758">
                  <c:v>0.614833523341346</c:v>
                </c:pt>
                <c:pt idx="1759">
                  <c:v>0.60654639010606304</c:v>
                </c:pt>
                <c:pt idx="1760">
                  <c:v>0.59835544352160608</c:v>
                </c:pt>
                <c:pt idx="1761">
                  <c:v>0.59025904268414109</c:v>
                </c:pt>
                <c:pt idx="1762">
                  <c:v>0.58225526687821405</c:v>
                </c:pt>
                <c:pt idx="1763">
                  <c:v>0.57434159739992108</c:v>
                </c:pt>
                <c:pt idx="1764">
                  <c:v>0.56651550203282408</c:v>
                </c:pt>
                <c:pt idx="1765">
                  <c:v>0.558774513358958</c:v>
                </c:pt>
                <c:pt idx="1766">
                  <c:v>0.55111573877400599</c:v>
                </c:pt>
                <c:pt idx="1767">
                  <c:v>0.54353700562317397</c:v>
                </c:pt>
                <c:pt idx="1768">
                  <c:v>0.53603614243380304</c:v>
                </c:pt>
                <c:pt idx="1769">
                  <c:v>0.52861142016782103</c:v>
                </c:pt>
                <c:pt idx="1770">
                  <c:v>0.52126145500180099</c:v>
                </c:pt>
                <c:pt idx="1771">
                  <c:v>0.51398472334316403</c:v>
                </c:pt>
                <c:pt idx="1772">
                  <c:v>0.50678021039615706</c:v>
                </c:pt>
                <c:pt idx="1773">
                  <c:v>0.49964667468939999</c:v>
                </c:pt>
                <c:pt idx="1774">
                  <c:v>0.49258274003994401</c:v>
                </c:pt>
                <c:pt idx="1775">
                  <c:v>0.48558718872283801</c:v>
                </c:pt>
                <c:pt idx="1776">
                  <c:v>0.47865836753414298</c:v>
                </c:pt>
                <c:pt idx="1777">
                  <c:v>0.47179493757916396</c:v>
                </c:pt>
                <c:pt idx="1778">
                  <c:v>0.46499528794274797</c:v>
                </c:pt>
                <c:pt idx="1779">
                  <c:v>0.458257805020714</c:v>
                </c:pt>
                <c:pt idx="1780">
                  <c:v>0.45158102910474202</c:v>
                </c:pt>
                <c:pt idx="1781">
                  <c:v>0.44496317704586696</c:v>
                </c:pt>
                <c:pt idx="1782">
                  <c:v>0.43840314484311299</c:v>
                </c:pt>
                <c:pt idx="1783">
                  <c:v>0.43189938259469096</c:v>
                </c:pt>
                <c:pt idx="1784">
                  <c:v>0.42545107866717496</c:v>
                </c:pt>
                <c:pt idx="1785">
                  <c:v>0.41905719091339899</c:v>
                </c:pt>
                <c:pt idx="1786">
                  <c:v>0.41271741295935899</c:v>
                </c:pt>
                <c:pt idx="1787">
                  <c:v>0.40643228887048699</c:v>
                </c:pt>
                <c:pt idx="1788">
                  <c:v>0.40020234333776</c:v>
                </c:pt>
                <c:pt idx="1789">
                  <c:v>0.39402837753388897</c:v>
                </c:pt>
                <c:pt idx="1790">
                  <c:v>0.38791141573907101</c:v>
                </c:pt>
                <c:pt idx="1791">
                  <c:v>0.381852742153659</c:v>
                </c:pt>
                <c:pt idx="1792">
                  <c:v>0.37585471653778096</c:v>
                </c:pt>
                <c:pt idx="1793">
                  <c:v>0.369919578922138</c:v>
                </c:pt>
                <c:pt idx="1794">
                  <c:v>0.36404981789371399</c:v>
                </c:pt>
                <c:pt idx="1795">
                  <c:v>0.35824779780564697</c:v>
                </c:pt>
                <c:pt idx="1796">
                  <c:v>0.35251623043131597</c:v>
                </c:pt>
                <c:pt idx="1797">
                  <c:v>0.34685849861885898</c:v>
                </c:pt>
                <c:pt idx="1798">
                  <c:v>0.34127776162401297</c:v>
                </c:pt>
                <c:pt idx="1799">
                  <c:v>0.33577742186175297</c:v>
                </c:pt>
                <c:pt idx="1800">
                  <c:v>0.33036059000378099</c:v>
                </c:pt>
                <c:pt idx="1801">
                  <c:v>0.325029607630545</c:v>
                </c:pt>
                <c:pt idx="1802">
                  <c:v>0.31978728103175497</c:v>
                </c:pt>
                <c:pt idx="1803">
                  <c:v>0.31463601237307998</c:v>
                </c:pt>
                <c:pt idx="1804">
                  <c:v>0.30957799724881196</c:v>
                </c:pt>
                <c:pt idx="1805">
                  <c:v>0.30461499341915999</c:v>
                </c:pt>
                <c:pt idx="1806">
                  <c:v>0.29974803364706099</c:v>
                </c:pt>
                <c:pt idx="1807">
                  <c:v>0.29497747403233998</c:v>
                </c:pt>
                <c:pt idx="1808">
                  <c:v>0.29030359246029702</c:v>
                </c:pt>
                <c:pt idx="1809">
                  <c:v>0.28572622026393402</c:v>
                </c:pt>
                <c:pt idx="1810">
                  <c:v>0.28124503163208198</c:v>
                </c:pt>
                <c:pt idx="1811">
                  <c:v>0.27685910960877402</c:v>
                </c:pt>
                <c:pt idx="1812">
                  <c:v>0.27256715450017799</c:v>
                </c:pt>
                <c:pt idx="1813">
                  <c:v>0.26836795071292902</c:v>
                </c:pt>
                <c:pt idx="1814">
                  <c:v>0.264260177517535</c:v>
                </c:pt>
                <c:pt idx="1815">
                  <c:v>0.26024249466284699</c:v>
                </c:pt>
                <c:pt idx="1816">
                  <c:v>0.25631351277515102</c:v>
                </c:pt>
                <c:pt idx="1817">
                  <c:v>0.252471834051403</c:v>
                </c:pt>
                <c:pt idx="1818">
                  <c:v>0.248715972996778</c:v>
                </c:pt>
                <c:pt idx="1819">
                  <c:v>0.24504454279659699</c:v>
                </c:pt>
                <c:pt idx="1820">
                  <c:v>0.24145617261139901</c:v>
                </c:pt>
                <c:pt idx="1821">
                  <c:v>0.237949555425361</c:v>
                </c:pt>
                <c:pt idx="1822">
                  <c:v>0.23452272264159701</c:v>
                </c:pt>
                <c:pt idx="1823">
                  <c:v>0.23117380656146203</c:v>
                </c:pt>
                <c:pt idx="1824">
                  <c:v>0.22790085188100401</c:v>
                </c:pt>
                <c:pt idx="1825">
                  <c:v>0.22470132720393599</c:v>
                </c:pt>
                <c:pt idx="1826">
                  <c:v>0.22157250528880501</c:v>
                </c:pt>
                <c:pt idx="1827">
                  <c:v>0.21851158534301401</c:v>
                </c:pt>
                <c:pt idx="1828">
                  <c:v>0.215515322329357</c:v>
                </c:pt>
                <c:pt idx="1829">
                  <c:v>0.21258049734724099</c:v>
                </c:pt>
                <c:pt idx="1830">
                  <c:v>0.209703954426124</c:v>
                </c:pt>
                <c:pt idx="1831">
                  <c:v>0.20688222358172498</c:v>
                </c:pt>
                <c:pt idx="1832">
                  <c:v>0.20411244562868303</c:v>
                </c:pt>
                <c:pt idx="1833">
                  <c:v>0.20139180503809501</c:v>
                </c:pt>
                <c:pt idx="1834">
                  <c:v>0.19871767274410101</c:v>
                </c:pt>
                <c:pt idx="1835">
                  <c:v>0.19608806759415798</c:v>
                </c:pt>
                <c:pt idx="1836">
                  <c:v>0.19350136703003601</c:v>
                </c:pt>
                <c:pt idx="1837">
                  <c:v>0.19095698799091998</c:v>
                </c:pt>
                <c:pt idx="1838">
                  <c:v>0.188453860038026</c:v>
                </c:pt>
                <c:pt idx="1839">
                  <c:v>0.185991875295828</c:v>
                </c:pt>
                <c:pt idx="1840">
                  <c:v>0.18357105078976799</c:v>
                </c:pt>
                <c:pt idx="1841">
                  <c:v>0.18119178855486301</c:v>
                </c:pt>
                <c:pt idx="1842">
                  <c:v>0.17885438678551802</c:v>
                </c:pt>
                <c:pt idx="1843">
                  <c:v>0.17655914492305602</c:v>
                </c:pt>
                <c:pt idx="1844">
                  <c:v>0.174306501703404</c:v>
                </c:pt>
                <c:pt idx="1845">
                  <c:v>0.17209652096566602</c:v>
                </c:pt>
                <c:pt idx="1846">
                  <c:v>0.169928849913628</c:v>
                </c:pt>
                <c:pt idx="1847">
                  <c:v>0.16780275479228601</c:v>
                </c:pt>
                <c:pt idx="1848">
                  <c:v>0.165717380091259</c:v>
                </c:pt>
                <c:pt idx="1849">
                  <c:v>0.163671324868742</c:v>
                </c:pt>
                <c:pt idx="1850">
                  <c:v>0.16166244223193199</c:v>
                </c:pt>
                <c:pt idx="1851">
                  <c:v>0.15968845827667599</c:v>
                </c:pt>
                <c:pt idx="1852">
                  <c:v>0.157746963496769</c:v>
                </c:pt>
                <c:pt idx="1853">
                  <c:v>0.15583507572980299</c:v>
                </c:pt>
                <c:pt idx="1854">
                  <c:v>0.15394975215896101</c:v>
                </c:pt>
                <c:pt idx="1855">
                  <c:v>0.152088461398073</c:v>
                </c:pt>
                <c:pt idx="1856">
                  <c:v>0.15024850632499201</c:v>
                </c:pt>
                <c:pt idx="1857">
                  <c:v>0.14842761262119381</c:v>
                </c:pt>
                <c:pt idx="1858">
                  <c:v>0.146623557979358</c:v>
                </c:pt>
                <c:pt idx="1859">
                  <c:v>0.14483426462896859</c:v>
                </c:pt>
                <c:pt idx="1860">
                  <c:v>0.14305859651821362</c:v>
                </c:pt>
                <c:pt idx="1861">
                  <c:v>0.1412958069997888</c:v>
                </c:pt>
                <c:pt idx="1862">
                  <c:v>0.1395454863837034</c:v>
                </c:pt>
                <c:pt idx="1863">
                  <c:v>0.13780772714371919</c:v>
                </c:pt>
                <c:pt idx="1864">
                  <c:v>0.13608302105814468</c:v>
                </c:pt>
                <c:pt idx="1865">
                  <c:v>0.13437273273814981</c:v>
                </c:pt>
                <c:pt idx="1866">
                  <c:v>0.13267839164505291</c:v>
                </c:pt>
                <c:pt idx="1867">
                  <c:v>0.13100186932077612</c:v>
                </c:pt>
                <c:pt idx="1868">
                  <c:v>0.12934516888759179</c:v>
                </c:pt>
                <c:pt idx="1869">
                  <c:v>0.12771039485217889</c:v>
                </c:pt>
                <c:pt idx="1870">
                  <c:v>0.12610020438802461</c:v>
                </c:pt>
                <c:pt idx="1871">
                  <c:v>0.1245174360200192</c:v>
                </c:pt>
                <c:pt idx="1872">
                  <c:v>0.1229647664448329</c:v>
                </c:pt>
                <c:pt idx="1873">
                  <c:v>0.1214448725631911</c:v>
                </c:pt>
                <c:pt idx="1874">
                  <c:v>0.1199602024601978</c:v>
                </c:pt>
                <c:pt idx="1875">
                  <c:v>0.1185129640332766</c:v>
                </c:pt>
                <c:pt idx="1876">
                  <c:v>0.11710505195173131</c:v>
                </c:pt>
                <c:pt idx="1877">
                  <c:v>0.1157379142394392</c:v>
                </c:pt>
                <c:pt idx="1878">
                  <c:v>0.11441250409548161</c:v>
                </c:pt>
                <c:pt idx="1879">
                  <c:v>0.11312927090500251</c:v>
                </c:pt>
                <c:pt idx="1880">
                  <c:v>0.1118879748139487</c:v>
                </c:pt>
                <c:pt idx="1881">
                  <c:v>0.11068780736838771</c:v>
                </c:pt>
                <c:pt idx="1882">
                  <c:v>0.1095273833781671</c:v>
                </c:pt>
                <c:pt idx="1883">
                  <c:v>0.10840486654091849</c:v>
                </c:pt>
                <c:pt idx="1884">
                  <c:v>0.10731777729110131</c:v>
                </c:pt>
                <c:pt idx="1885">
                  <c:v>0.1062633204304502</c:v>
                </c:pt>
                <c:pt idx="1886">
                  <c:v>0.1052384606832287</c:v>
                </c:pt>
                <c:pt idx="1887">
                  <c:v>0.1042402452856022</c:v>
                </c:pt>
                <c:pt idx="1888">
                  <c:v>0.10326600773560701</c:v>
                </c:pt>
                <c:pt idx="1889">
                  <c:v>0.102313106814891</c:v>
                </c:pt>
                <c:pt idx="1890">
                  <c:v>0.1013794781946314</c:v>
                </c:pt>
                <c:pt idx="1891">
                  <c:v>0.10046314497090611</c:v>
                </c:pt>
                <c:pt idx="1892">
                  <c:v>9.956303477283901E-2</c:v>
                </c:pt>
                <c:pt idx="1893">
                  <c:v>9.8678761476924504E-2</c:v>
                </c:pt>
                <c:pt idx="1894">
                  <c:v>9.7810321652577498E-2</c:v>
                </c:pt>
                <c:pt idx="1895">
                  <c:v>9.6958228095744198E-2</c:v>
                </c:pt>
                <c:pt idx="1896">
                  <c:v>9.6123416243278192E-2</c:v>
                </c:pt>
                <c:pt idx="1897">
                  <c:v>9.5307187902924112E-2</c:v>
                </c:pt>
                <c:pt idx="1898">
                  <c:v>9.4511109185569209E-2</c:v>
                </c:pt>
                <c:pt idx="1899">
                  <c:v>9.3736336545142407E-2</c:v>
                </c:pt>
                <c:pt idx="1900">
                  <c:v>9.2984245896947093E-2</c:v>
                </c:pt>
                <c:pt idx="1901">
                  <c:v>9.2255844871928699E-2</c:v>
                </c:pt>
                <c:pt idx="1902">
                  <c:v>9.1551663834714303E-2</c:v>
                </c:pt>
                <c:pt idx="1903">
                  <c:v>9.0871861934851195E-2</c:v>
                </c:pt>
                <c:pt idx="1904">
                  <c:v>9.0215934615695201E-2</c:v>
                </c:pt>
                <c:pt idx="1905">
                  <c:v>8.9582909984195103E-2</c:v>
                </c:pt>
                <c:pt idx="1906">
                  <c:v>8.8971399185552302E-2</c:v>
                </c:pt>
                <c:pt idx="1907">
                  <c:v>8.8379806958172005E-2</c:v>
                </c:pt>
                <c:pt idx="1908">
                  <c:v>8.7805798748918001E-2</c:v>
                </c:pt>
                <c:pt idx="1909">
                  <c:v>8.7247025357180208E-2</c:v>
                </c:pt>
                <c:pt idx="1910">
                  <c:v>8.67011514507596E-2</c:v>
                </c:pt>
                <c:pt idx="1911">
                  <c:v>8.6165748125015013E-2</c:v>
                </c:pt>
                <c:pt idx="1912">
                  <c:v>8.5638617818245805E-2</c:v>
                </c:pt>
                <c:pt idx="1913">
                  <c:v>8.51173758593229E-2</c:v>
                </c:pt>
                <c:pt idx="1914">
                  <c:v>8.4600290656090593E-2</c:v>
                </c:pt>
                <c:pt idx="1915">
                  <c:v>8.408604089776911E-2</c:v>
                </c:pt>
                <c:pt idx="1916">
                  <c:v>8.3573559700113903E-2</c:v>
                </c:pt>
                <c:pt idx="1917">
                  <c:v>8.3062008560656708E-2</c:v>
                </c:pt>
                <c:pt idx="1918">
                  <c:v>8.2550874342186706E-2</c:v>
                </c:pt>
                <c:pt idx="1919">
                  <c:v>8.2040165043703803E-2</c:v>
                </c:pt>
                <c:pt idx="1920">
                  <c:v>8.1530025531041203E-2</c:v>
                </c:pt>
                <c:pt idx="1921">
                  <c:v>8.1020907416583604E-2</c:v>
                </c:pt>
                <c:pt idx="1922">
                  <c:v>8.0513495680483702E-2</c:v>
                </c:pt>
                <c:pt idx="1923">
                  <c:v>8.0008771698061504E-2</c:v>
                </c:pt>
                <c:pt idx="1924">
                  <c:v>7.9507814892256501E-2</c:v>
                </c:pt>
                <c:pt idx="1925">
                  <c:v>7.9011725718960299E-2</c:v>
                </c:pt>
                <c:pt idx="1926">
                  <c:v>7.8522205648969196E-2</c:v>
                </c:pt>
                <c:pt idx="1927">
                  <c:v>7.8040705829481208E-2</c:v>
                </c:pt>
                <c:pt idx="1928">
                  <c:v>7.7568788566532404E-2</c:v>
                </c:pt>
                <c:pt idx="1929">
                  <c:v>7.7108165755618602E-2</c:v>
                </c:pt>
                <c:pt idx="1930">
                  <c:v>7.66606976803412E-2</c:v>
                </c:pt>
                <c:pt idx="1931">
                  <c:v>7.6227491401871003E-2</c:v>
                </c:pt>
                <c:pt idx="1932">
                  <c:v>7.5810130663706302E-2</c:v>
                </c:pt>
                <c:pt idx="1933">
                  <c:v>7.5409959301203394E-2</c:v>
                </c:pt>
                <c:pt idx="1934">
                  <c:v>7.502816114580721E-2</c:v>
                </c:pt>
                <c:pt idx="1935">
                  <c:v>7.4665782435727995E-2</c:v>
                </c:pt>
                <c:pt idx="1936">
                  <c:v>7.4322995072393705E-2</c:v>
                </c:pt>
                <c:pt idx="1937">
                  <c:v>7.3999941616646109E-2</c:v>
                </c:pt>
                <c:pt idx="1938">
                  <c:v>7.3696484548329305E-2</c:v>
                </c:pt>
                <c:pt idx="1939">
                  <c:v>7.3411681800466311E-2</c:v>
                </c:pt>
                <c:pt idx="1940">
                  <c:v>7.3144423928134111E-2</c:v>
                </c:pt>
                <c:pt idx="1941">
                  <c:v>7.2893191310476405E-2</c:v>
                </c:pt>
                <c:pt idx="1942">
                  <c:v>7.2655925623894405E-2</c:v>
                </c:pt>
                <c:pt idx="1943">
                  <c:v>7.2430658944410101E-2</c:v>
                </c:pt>
                <c:pt idx="1944">
                  <c:v>7.2215075950770397E-2</c:v>
                </c:pt>
                <c:pt idx="1945">
                  <c:v>7.2006592960263599E-2</c:v>
                </c:pt>
                <c:pt idx="1946">
                  <c:v>7.1802677224340999E-2</c:v>
                </c:pt>
                <c:pt idx="1947">
                  <c:v>7.1600716218045604E-2</c:v>
                </c:pt>
                <c:pt idx="1948">
                  <c:v>7.1398548379482799E-2</c:v>
                </c:pt>
                <c:pt idx="1949">
                  <c:v>7.1194323095618905E-2</c:v>
                </c:pt>
                <c:pt idx="1950">
                  <c:v>7.0986430850303095E-2</c:v>
                </c:pt>
                <c:pt idx="1951">
                  <c:v>7.0773879644350002E-2</c:v>
                </c:pt>
                <c:pt idx="1952">
                  <c:v>7.0556193525190505E-2</c:v>
                </c:pt>
                <c:pt idx="1953">
                  <c:v>7.0333444647144194E-2</c:v>
                </c:pt>
                <c:pt idx="1954">
                  <c:v>7.0106369576279803E-2</c:v>
                </c:pt>
                <c:pt idx="1955">
                  <c:v>6.9876250519038507E-2</c:v>
                </c:pt>
                <c:pt idx="1956">
                  <c:v>6.9644962540019895E-2</c:v>
                </c:pt>
                <c:pt idx="1957">
                  <c:v>6.941471567714011E-2</c:v>
                </c:pt>
                <c:pt idx="1958">
                  <c:v>6.91880143641148E-2</c:v>
                </c:pt>
                <c:pt idx="1959">
                  <c:v>6.8967673863427906E-2</c:v>
                </c:pt>
                <c:pt idx="1960">
                  <c:v>6.8756584371505405E-2</c:v>
                </c:pt>
                <c:pt idx="1961">
                  <c:v>6.8557440260731198E-2</c:v>
                </c:pt>
                <c:pt idx="1962">
                  <c:v>6.8372521934270306E-2</c:v>
                </c:pt>
                <c:pt idx="1963">
                  <c:v>6.82036079381039E-2</c:v>
                </c:pt>
                <c:pt idx="1964">
                  <c:v>6.8051539629826005E-2</c:v>
                </c:pt>
                <c:pt idx="1965">
                  <c:v>6.7916793049680901E-2</c:v>
                </c:pt>
                <c:pt idx="1966">
                  <c:v>6.7798926434645995E-2</c:v>
                </c:pt>
                <c:pt idx="1967">
                  <c:v>6.7696372057100704E-2</c:v>
                </c:pt>
                <c:pt idx="1968">
                  <c:v>6.76067193063003E-2</c:v>
                </c:pt>
                <c:pt idx="1969">
                  <c:v>6.7526579735726608E-2</c:v>
                </c:pt>
                <c:pt idx="1970">
                  <c:v>6.7452099043690011E-2</c:v>
                </c:pt>
                <c:pt idx="1971">
                  <c:v>6.7378829835764709E-2</c:v>
                </c:pt>
                <c:pt idx="1972">
                  <c:v>6.7302271129419611E-2</c:v>
                </c:pt>
                <c:pt idx="1973">
                  <c:v>6.7217680959060805E-2</c:v>
                </c:pt>
                <c:pt idx="1974">
                  <c:v>6.7120621567453909E-2</c:v>
                </c:pt>
                <c:pt idx="1975">
                  <c:v>6.7007045219559996E-2</c:v>
                </c:pt>
                <c:pt idx="1976">
                  <c:v>6.6873649833167709E-2</c:v>
                </c:pt>
                <c:pt idx="1977">
                  <c:v>6.671808479573621E-2</c:v>
                </c:pt>
                <c:pt idx="1978">
                  <c:v>6.653893601001401E-2</c:v>
                </c:pt>
                <c:pt idx="1979">
                  <c:v>6.6335804107618898E-2</c:v>
                </c:pt>
                <c:pt idx="1980">
                  <c:v>6.6109291041777499E-2</c:v>
                </c:pt>
                <c:pt idx="1981">
                  <c:v>6.5861178741168105E-2</c:v>
                </c:pt>
                <c:pt idx="1982">
                  <c:v>6.55940481596064E-2</c:v>
                </c:pt>
                <c:pt idx="1983">
                  <c:v>6.5311265754522604E-2</c:v>
                </c:pt>
                <c:pt idx="1984">
                  <c:v>6.5016704237386397E-2</c:v>
                </c:pt>
                <c:pt idx="1985">
                  <c:v>6.4714603656078798E-2</c:v>
                </c:pt>
                <c:pt idx="1986">
                  <c:v>6.4409264543049599E-2</c:v>
                </c:pt>
                <c:pt idx="1987">
                  <c:v>6.4105046442216596E-2</c:v>
                </c:pt>
                <c:pt idx="1988">
                  <c:v>6.38058410154827E-2</c:v>
                </c:pt>
                <c:pt idx="1989">
                  <c:v>6.3515206605209096E-2</c:v>
                </c:pt>
                <c:pt idx="1990">
                  <c:v>6.3235902147671705E-2</c:v>
                </c:pt>
                <c:pt idx="1991">
                  <c:v>6.2969984527534106E-2</c:v>
                </c:pt>
                <c:pt idx="1992">
                  <c:v>6.2718780657028808E-2</c:v>
                </c:pt>
                <c:pt idx="1993">
                  <c:v>6.24828020375311E-2</c:v>
                </c:pt>
                <c:pt idx="1994">
                  <c:v>6.2261634569836403E-2</c:v>
                </c:pt>
                <c:pt idx="1995">
                  <c:v>6.2054206284821001E-2</c:v>
                </c:pt>
                <c:pt idx="1996">
                  <c:v>6.1858702869592302E-2</c:v>
                </c:pt>
                <c:pt idx="1997">
                  <c:v>6.1672954541902004E-2</c:v>
                </c:pt>
                <c:pt idx="1998">
                  <c:v>6.1494460742395902E-2</c:v>
                </c:pt>
                <c:pt idx="1999">
                  <c:v>6.1320464854433099E-2</c:v>
                </c:pt>
                <c:pt idx="2000">
                  <c:v>6.1148288141210004E-2</c:v>
                </c:pt>
                <c:pt idx="2001">
                  <c:v>6.0975401435803905E-2</c:v>
                </c:pt>
                <c:pt idx="2002">
                  <c:v>6.0799656844446701E-2</c:v>
                </c:pt>
                <c:pt idx="2003">
                  <c:v>6.0619517310413602E-2</c:v>
                </c:pt>
                <c:pt idx="2004">
                  <c:v>6.0434053271045902E-2</c:v>
                </c:pt>
                <c:pt idx="2005">
                  <c:v>6.0242950489742604E-2</c:v>
                </c:pt>
                <c:pt idx="2006">
                  <c:v>6.0046765864847203E-2</c:v>
                </c:pt>
                <c:pt idx="2007">
                  <c:v>5.9846860678489724E-2</c:v>
                </c:pt>
                <c:pt idx="2008">
                  <c:v>5.9645076123415873E-2</c:v>
                </c:pt>
                <c:pt idx="2009">
                  <c:v>5.944373960232744E-2</c:v>
                </c:pt>
                <c:pt idx="2010">
                  <c:v>5.9245368892179434E-2</c:v>
                </c:pt>
                <c:pt idx="2011">
                  <c:v>5.9052865793631844E-2</c:v>
                </c:pt>
                <c:pt idx="2012">
                  <c:v>5.8869282435742555E-2</c:v>
                </c:pt>
                <c:pt idx="2013">
                  <c:v>5.8697288525514146E-2</c:v>
                </c:pt>
                <c:pt idx="2014">
                  <c:v>5.8539213725354831E-2</c:v>
                </c:pt>
                <c:pt idx="2015">
                  <c:v>5.8396952936776603E-2</c:v>
                </c:pt>
                <c:pt idx="2016">
                  <c:v>5.827198609375156E-2</c:v>
                </c:pt>
                <c:pt idx="2017">
                  <c:v>5.816495194594247E-2</c:v>
                </c:pt>
                <c:pt idx="2018">
                  <c:v>5.807600532252577E-2</c:v>
                </c:pt>
                <c:pt idx="2019">
                  <c:v>5.8004527774032019E-2</c:v>
                </c:pt>
                <c:pt idx="2020">
                  <c:v>5.7949467206635866E-2</c:v>
                </c:pt>
                <c:pt idx="2021">
                  <c:v>5.7909494749132602E-2</c:v>
                </c:pt>
                <c:pt idx="2022">
                  <c:v>5.7883170717346964E-2</c:v>
                </c:pt>
                <c:pt idx="2023">
                  <c:v>5.7868942400015499E-2</c:v>
                </c:pt>
                <c:pt idx="2024">
                  <c:v>5.7865021495848705E-2</c:v>
                </c:pt>
                <c:pt idx="2025">
                  <c:v>5.786982343108639E-2</c:v>
                </c:pt>
                <c:pt idx="2026">
                  <c:v>5.7882113932642781E-2</c:v>
                </c:pt>
                <c:pt idx="2027">
                  <c:v>5.7900999231842845E-2</c:v>
                </c:pt>
                <c:pt idx="2028">
                  <c:v>5.7925803646507026E-2</c:v>
                </c:pt>
                <c:pt idx="2029">
                  <c:v>5.7956175062631031E-2</c:v>
                </c:pt>
                <c:pt idx="2030">
                  <c:v>5.7992098396265665E-2</c:v>
                </c:pt>
                <c:pt idx="2031">
                  <c:v>5.8033545216014198E-2</c:v>
                </c:pt>
                <c:pt idx="2032">
                  <c:v>5.8080560093955104E-2</c:v>
                </c:pt>
                <c:pt idx="2033">
                  <c:v>5.8133215480900169E-2</c:v>
                </c:pt>
                <c:pt idx="2034">
                  <c:v>5.8191549546944131E-2</c:v>
                </c:pt>
                <c:pt idx="2035">
                  <c:v>5.8255221448230962E-2</c:v>
                </c:pt>
                <c:pt idx="2036">
                  <c:v>5.8323549622396845E-2</c:v>
                </c:pt>
                <c:pt idx="2037">
                  <c:v>5.8395923894185367E-2</c:v>
                </c:pt>
                <c:pt idx="2038">
                  <c:v>5.8471141966465412E-2</c:v>
                </c:pt>
                <c:pt idx="2039">
                  <c:v>5.8547772136385831E-2</c:v>
                </c:pt>
                <c:pt idx="2040">
                  <c:v>5.8624068633588315E-2</c:v>
                </c:pt>
                <c:pt idx="2041">
                  <c:v>5.869806535847992E-2</c:v>
                </c:pt>
                <c:pt idx="2042">
                  <c:v>5.8767778061294032E-2</c:v>
                </c:pt>
                <c:pt idx="2043">
                  <c:v>5.8831500359741273E-2</c:v>
                </c:pt>
                <c:pt idx="2044">
                  <c:v>5.8887624070403849E-2</c:v>
                </c:pt>
                <c:pt idx="2045">
                  <c:v>5.893493383550652E-2</c:v>
                </c:pt>
                <c:pt idx="2046">
                  <c:v>5.8972499501601335E-2</c:v>
                </c:pt>
                <c:pt idx="2047">
                  <c:v>5.899991425058948E-2</c:v>
                </c:pt>
                <c:pt idx="2048">
                  <c:v>5.9017130216996304E-2</c:v>
                </c:pt>
                <c:pt idx="2049">
                  <c:v>5.9025047931074312E-2</c:v>
                </c:pt>
                <c:pt idx="2050">
                  <c:v>5.9025054501910833E-2</c:v>
                </c:pt>
                <c:pt idx="2051">
                  <c:v>5.9019183935879384E-2</c:v>
                </c:pt>
                <c:pt idx="2052">
                  <c:v>5.9009769921439345E-2</c:v>
                </c:pt>
                <c:pt idx="2053">
                  <c:v>5.8999474994242254E-2</c:v>
                </c:pt>
                <c:pt idx="2054">
                  <c:v>5.8991103295961467E-2</c:v>
                </c:pt>
                <c:pt idx="2055">
                  <c:v>5.8987465578154173E-2</c:v>
                </c:pt>
                <c:pt idx="2056">
                  <c:v>5.8991131728056992E-2</c:v>
                </c:pt>
                <c:pt idx="2057">
                  <c:v>5.9004320434218743E-2</c:v>
                </c:pt>
                <c:pt idx="2058">
                  <c:v>5.9028655669960586E-2</c:v>
                </c:pt>
                <c:pt idx="2059">
                  <c:v>5.9064890028138452E-2</c:v>
                </c:pt>
                <c:pt idx="2060">
                  <c:v>5.9113403390622113E-2</c:v>
                </c:pt>
                <c:pt idx="2061">
                  <c:v>5.9173227625409899E-2</c:v>
                </c:pt>
                <c:pt idx="2062">
                  <c:v>5.9242579026103352E-2</c:v>
                </c:pt>
                <c:pt idx="2063">
                  <c:v>5.9318580373523042E-2</c:v>
                </c:pt>
                <c:pt idx="2064">
                  <c:v>5.9397799981745145E-2</c:v>
                </c:pt>
                <c:pt idx="2065">
                  <c:v>5.947608159833441E-2</c:v>
                </c:pt>
                <c:pt idx="2066">
                  <c:v>5.9548779344952611E-2</c:v>
                </c:pt>
                <c:pt idx="2067">
                  <c:v>5.9610917091788507E-2</c:v>
                </c:pt>
                <c:pt idx="2068">
                  <c:v>5.965785313419443E-2</c:v>
                </c:pt>
                <c:pt idx="2069">
                  <c:v>5.9684889651073582E-2</c:v>
                </c:pt>
                <c:pt idx="2070">
                  <c:v>5.968788740864768E-2</c:v>
                </c:pt>
                <c:pt idx="2071">
                  <c:v>5.9663190178881359E-2</c:v>
                </c:pt>
                <c:pt idx="2072">
                  <c:v>5.9608100295810491E-2</c:v>
                </c:pt>
                <c:pt idx="2073">
                  <c:v>5.9520772879855563E-2</c:v>
                </c:pt>
                <c:pt idx="2074">
                  <c:v>5.9400462113595794E-2</c:v>
                </c:pt>
                <c:pt idx="2075">
                  <c:v>5.9247534447475901E-2</c:v>
                </c:pt>
                <c:pt idx="2076">
                  <c:v>5.9063185144465492E-2</c:v>
                </c:pt>
                <c:pt idx="2077">
                  <c:v>5.8849532085696134E-2</c:v>
                </c:pt>
                <c:pt idx="2078">
                  <c:v>5.860937081062207E-2</c:v>
                </c:pt>
                <c:pt idx="2079">
                  <c:v>5.8346310661929954E-2</c:v>
                </c:pt>
                <c:pt idx="2080">
                  <c:v>5.8064400888140563E-2</c:v>
                </c:pt>
                <c:pt idx="2081">
                  <c:v>5.7767989257566973E-2</c:v>
                </c:pt>
                <c:pt idx="2082">
                  <c:v>5.7461541757015469E-2</c:v>
                </c:pt>
                <c:pt idx="2083">
                  <c:v>5.714978744240632E-2</c:v>
                </c:pt>
                <c:pt idx="2084">
                  <c:v>5.6837417224240544E-2</c:v>
                </c:pt>
                <c:pt idx="2085">
                  <c:v>5.6528791395168559E-2</c:v>
                </c:pt>
                <c:pt idx="2086">
                  <c:v>5.6228120134922913E-2</c:v>
                </c:pt>
                <c:pt idx="2087">
                  <c:v>5.593942918369485E-2</c:v>
                </c:pt>
                <c:pt idx="2088">
                  <c:v>5.5665946791439415E-2</c:v>
                </c:pt>
                <c:pt idx="2089">
                  <c:v>5.541089026582776E-2</c:v>
                </c:pt>
                <c:pt idx="2090">
                  <c:v>5.5176933311568782E-2</c:v>
                </c:pt>
                <c:pt idx="2091">
                  <c:v>5.4966306769910572E-2</c:v>
                </c:pt>
                <c:pt idx="2092">
                  <c:v>5.4780839876132463E-2</c:v>
                </c:pt>
                <c:pt idx="2093">
                  <c:v>5.462214971179831E-2</c:v>
                </c:pt>
                <c:pt idx="2094">
                  <c:v>5.449116249260344E-2</c:v>
                </c:pt>
                <c:pt idx="2095">
                  <c:v>5.4388340052456199E-2</c:v>
                </c:pt>
                <c:pt idx="2096">
                  <c:v>5.4313773755030492E-2</c:v>
                </c:pt>
                <c:pt idx="2097">
                  <c:v>5.4267089347230242E-2</c:v>
                </c:pt>
                <c:pt idx="2098">
                  <c:v>5.4247137635230522E-2</c:v>
                </c:pt>
                <c:pt idx="2099">
                  <c:v>5.4252575150571844E-2</c:v>
                </c:pt>
                <c:pt idx="2100">
                  <c:v>5.4281633952782224E-2</c:v>
                </c:pt>
                <c:pt idx="2101">
                  <c:v>5.433216893952552E-2</c:v>
                </c:pt>
                <c:pt idx="2102">
                  <c:v>5.440168246100751E-2</c:v>
                </c:pt>
                <c:pt idx="2103">
                  <c:v>5.448721151450648E-2</c:v>
                </c:pt>
                <c:pt idx="2104">
                  <c:v>5.4585543576888183E-2</c:v>
                </c:pt>
                <c:pt idx="2105">
                  <c:v>5.4693171721067829E-2</c:v>
                </c:pt>
                <c:pt idx="2106">
                  <c:v>5.4806069718253525E-2</c:v>
                </c:pt>
                <c:pt idx="2107">
                  <c:v>5.4920276456746742E-2</c:v>
                </c:pt>
                <c:pt idx="2108">
                  <c:v>5.5031556170669141E-2</c:v>
                </c:pt>
                <c:pt idx="2109">
                  <c:v>5.5135415337671662E-2</c:v>
                </c:pt>
                <c:pt idx="2110">
                  <c:v>5.522729309527289E-2</c:v>
                </c:pt>
                <c:pt idx="2111">
                  <c:v>5.530254647937223E-2</c:v>
                </c:pt>
                <c:pt idx="2112">
                  <c:v>5.5356544784006201E-2</c:v>
                </c:pt>
                <c:pt idx="2113">
                  <c:v>5.5384861658276351E-2</c:v>
                </c:pt>
                <c:pt idx="2114">
                  <c:v>5.5383468490801904E-2</c:v>
                </c:pt>
                <c:pt idx="2115">
                  <c:v>5.5348588462988332E-2</c:v>
                </c:pt>
                <c:pt idx="2116">
                  <c:v>5.5277007416109372E-2</c:v>
                </c:pt>
                <c:pt idx="2117">
                  <c:v>5.5166162233141566E-2</c:v>
                </c:pt>
                <c:pt idx="2118">
                  <c:v>5.5014227893264503E-2</c:v>
                </c:pt>
                <c:pt idx="2119">
                  <c:v>5.4820579464280664E-2</c:v>
                </c:pt>
                <c:pt idx="2120">
                  <c:v>5.4585439146216344E-2</c:v>
                </c:pt>
                <c:pt idx="2121">
                  <c:v>5.4309940754235946E-2</c:v>
                </c:pt>
                <c:pt idx="2122">
                  <c:v>5.399616761352146E-2</c:v>
                </c:pt>
                <c:pt idx="2123">
                  <c:v>5.364732928705554E-2</c:v>
                </c:pt>
                <c:pt idx="2124">
                  <c:v>5.3267468040825536E-2</c:v>
                </c:pt>
                <c:pt idx="2125">
                  <c:v>5.2861530960023162E-2</c:v>
                </c:pt>
                <c:pt idx="2126">
                  <c:v>5.2435068525073396E-2</c:v>
                </c:pt>
                <c:pt idx="2127">
                  <c:v>5.199410347536651E-2</c:v>
                </c:pt>
                <c:pt idx="2128">
                  <c:v>5.1544943624761613E-2</c:v>
                </c:pt>
                <c:pt idx="2129">
                  <c:v>5.109413904955467E-2</c:v>
                </c:pt>
                <c:pt idx="2130">
                  <c:v>5.0648193374104054E-2</c:v>
                </c:pt>
                <c:pt idx="2131">
                  <c:v>5.0213240836599768E-2</c:v>
                </c:pt>
                <c:pt idx="2132">
                  <c:v>4.9795111458469772E-2</c:v>
                </c:pt>
                <c:pt idx="2133">
                  <c:v>4.9399016222541184E-2</c:v>
                </c:pt>
                <c:pt idx="2134">
                  <c:v>4.9029531852308947E-2</c:v>
                </c:pt>
                <c:pt idx="2135">
                  <c:v>4.8690522268759161E-2</c:v>
                </c:pt>
                <c:pt idx="2136">
                  <c:v>4.83852122548264E-2</c:v>
                </c:pt>
                <c:pt idx="2137">
                  <c:v>4.8116049112334081E-2</c:v>
                </c:pt>
                <c:pt idx="2138">
                  <c:v>4.7884549642981972E-2</c:v>
                </c:pt>
                <c:pt idx="2139">
                  <c:v>4.7691474027825753E-2</c:v>
                </c:pt>
                <c:pt idx="2140">
                  <c:v>4.7536762485105612E-2</c:v>
                </c:pt>
                <c:pt idx="2141">
                  <c:v>4.7419584051984244E-2</c:v>
                </c:pt>
                <c:pt idx="2142">
                  <c:v>4.7338362045614292E-2</c:v>
                </c:pt>
                <c:pt idx="2143">
                  <c:v>4.7291047845416025E-2</c:v>
                </c:pt>
                <c:pt idx="2144">
                  <c:v>4.7274924380719591E-2</c:v>
                </c:pt>
                <c:pt idx="2145">
                  <c:v>4.728685538958826E-2</c:v>
                </c:pt>
                <c:pt idx="2146">
                  <c:v>4.7323128716427243E-2</c:v>
                </c:pt>
                <c:pt idx="2147">
                  <c:v>4.7379742654318824E-2</c:v>
                </c:pt>
                <c:pt idx="2148">
                  <c:v>4.7452263335725275E-2</c:v>
                </c:pt>
                <c:pt idx="2149">
                  <c:v>4.75361802527954E-2</c:v>
                </c:pt>
                <c:pt idx="2150">
                  <c:v>4.7626887202961245E-2</c:v>
                </c:pt>
                <c:pt idx="2151">
                  <c:v>4.7719682054508605E-2</c:v>
                </c:pt>
                <c:pt idx="2152">
                  <c:v>4.7810224543727464E-2</c:v>
                </c:pt>
                <c:pt idx="2153">
                  <c:v>4.789429564183522E-2</c:v>
                </c:pt>
                <c:pt idx="2154">
                  <c:v>4.7968028650848593E-2</c:v>
                </c:pt>
                <c:pt idx="2155">
                  <c:v>4.802798250152885E-2</c:v>
                </c:pt>
                <c:pt idx="2156">
                  <c:v>4.8071272316865525E-2</c:v>
                </c:pt>
                <c:pt idx="2157">
                  <c:v>4.809561094988736E-2</c:v>
                </c:pt>
                <c:pt idx="2158">
                  <c:v>4.8099325966288534E-2</c:v>
                </c:pt>
                <c:pt idx="2159">
                  <c:v>4.8081649058356865E-2</c:v>
                </c:pt>
                <c:pt idx="2160">
                  <c:v>4.8042241967427776E-2</c:v>
                </c:pt>
                <c:pt idx="2161">
                  <c:v>4.7981493240984802E-2</c:v>
                </c:pt>
                <c:pt idx="2162">
                  <c:v>4.790046514528274E-2</c:v>
                </c:pt>
                <c:pt idx="2163">
                  <c:v>4.7800569739852881E-2</c:v>
                </c:pt>
                <c:pt idx="2164">
                  <c:v>4.7684329307885943E-2</c:v>
                </c:pt>
                <c:pt idx="2165">
                  <c:v>4.7554265160130345E-2</c:v>
                </c:pt>
                <c:pt idx="2166">
                  <c:v>4.7413322921161426E-2</c:v>
                </c:pt>
                <c:pt idx="2167">
                  <c:v>4.7264649239209346E-2</c:v>
                </c:pt>
                <c:pt idx="2168">
                  <c:v>4.7111067259380593E-2</c:v>
                </c:pt>
                <c:pt idx="2169">
                  <c:v>4.6955654595421135E-2</c:v>
                </c:pt>
                <c:pt idx="2170">
                  <c:v>4.6801462977959882E-2</c:v>
                </c:pt>
                <c:pt idx="2171">
                  <c:v>4.6651294701309631E-2</c:v>
                </c:pt>
                <c:pt idx="2172">
                  <c:v>4.6507705796619205E-2</c:v>
                </c:pt>
                <c:pt idx="2173">
                  <c:v>4.6373002752935412E-2</c:v>
                </c:pt>
                <c:pt idx="2174">
                  <c:v>4.6249363194425235E-2</c:v>
                </c:pt>
                <c:pt idx="2175">
                  <c:v>4.6138367408135185E-2</c:v>
                </c:pt>
                <c:pt idx="2176">
                  <c:v>4.6041323665865323E-2</c:v>
                </c:pt>
                <c:pt idx="2177">
                  <c:v>4.5959320888879746E-2</c:v>
                </c:pt>
                <c:pt idx="2178">
                  <c:v>4.5892937542974313E-2</c:v>
                </c:pt>
                <c:pt idx="2179">
                  <c:v>4.5842917280193976E-2</c:v>
                </c:pt>
                <c:pt idx="2180">
                  <c:v>4.5809565235912723E-2</c:v>
                </c:pt>
                <c:pt idx="2181">
                  <c:v>4.5792990241786381E-2</c:v>
                </c:pt>
                <c:pt idx="2182">
                  <c:v>4.5793250903302531E-2</c:v>
                </c:pt>
                <c:pt idx="2183">
                  <c:v>4.5810323311308E-2</c:v>
                </c:pt>
                <c:pt idx="2184">
                  <c:v>4.5844135574434751E-2</c:v>
                </c:pt>
                <c:pt idx="2185">
                  <c:v>4.5894537133137819E-2</c:v>
                </c:pt>
                <c:pt idx="2186">
                  <c:v>4.5961085470694503E-2</c:v>
                </c:pt>
                <c:pt idx="2187">
                  <c:v>4.6043613987038941E-2</c:v>
                </c:pt>
                <c:pt idx="2188">
                  <c:v>4.6141722054754961E-2</c:v>
                </c:pt>
                <c:pt idx="2189">
                  <c:v>4.6254823056877413E-2</c:v>
                </c:pt>
                <c:pt idx="2190">
                  <c:v>4.638220992557527E-2</c:v>
                </c:pt>
                <c:pt idx="2191">
                  <c:v>4.6523125932123523E-2</c:v>
                </c:pt>
                <c:pt idx="2192">
                  <c:v>4.6676496347089105E-2</c:v>
                </c:pt>
                <c:pt idx="2193">
                  <c:v>4.6841044126703001E-2</c:v>
                </c:pt>
                <c:pt idx="2194">
                  <c:v>4.7015245853466919E-2</c:v>
                </c:pt>
                <c:pt idx="2195">
                  <c:v>4.7197055852142504E-2</c:v>
                </c:pt>
                <c:pt idx="2196">
                  <c:v>4.738443702667177E-2</c:v>
                </c:pt>
                <c:pt idx="2197">
                  <c:v>4.7575211000806222E-2</c:v>
                </c:pt>
                <c:pt idx="2198">
                  <c:v>4.7767001580283852E-2</c:v>
                </c:pt>
                <c:pt idx="2199">
                  <c:v>4.7957109882129201E-2</c:v>
                </c:pt>
                <c:pt idx="2200">
                  <c:v>4.8142813488971953E-2</c:v>
                </c:pt>
                <c:pt idx="2201">
                  <c:v>4.8321339400792793E-2</c:v>
                </c:pt>
                <c:pt idx="2202">
                  <c:v>4.8489869511189103E-2</c:v>
                </c:pt>
                <c:pt idx="2203">
                  <c:v>4.8645736951882651E-2</c:v>
                </c:pt>
                <c:pt idx="2204">
                  <c:v>4.8786333499265623E-2</c:v>
                </c:pt>
                <c:pt idx="2205">
                  <c:v>4.8909460621401252E-2</c:v>
                </c:pt>
                <c:pt idx="2206">
                  <c:v>4.9013026804858625E-2</c:v>
                </c:pt>
                <c:pt idx="2207">
                  <c:v>4.909530288390606E-2</c:v>
                </c:pt>
                <c:pt idx="2208">
                  <c:v>4.9154724958688889E-2</c:v>
                </c:pt>
                <c:pt idx="2209">
                  <c:v>4.9190233290979928E-2</c:v>
                </c:pt>
                <c:pt idx="2210">
                  <c:v>4.9201165387070936E-2</c:v>
                </c:pt>
                <c:pt idx="2211">
                  <c:v>4.9187220047301951E-2</c:v>
                </c:pt>
                <c:pt idx="2212">
                  <c:v>4.9148493393330557E-2</c:v>
                </c:pt>
                <c:pt idx="2213">
                  <c:v>4.9085653465435232E-2</c:v>
                </c:pt>
                <c:pt idx="2214">
                  <c:v>4.8999873303056114E-2</c:v>
                </c:pt>
                <c:pt idx="2215">
                  <c:v>4.889273296246225E-2</c:v>
                </c:pt>
                <c:pt idx="2216">
                  <c:v>4.8766336024894892E-2</c:v>
                </c:pt>
                <c:pt idx="2217">
                  <c:v>4.8623247641862606E-2</c:v>
                </c:pt>
                <c:pt idx="2218">
                  <c:v>4.8466623963575685E-2</c:v>
                </c:pt>
                <c:pt idx="2219">
                  <c:v>4.8299941117725051E-2</c:v>
                </c:pt>
                <c:pt idx="2220">
                  <c:v>4.8126998239303803E-2</c:v>
                </c:pt>
                <c:pt idx="2221">
                  <c:v>4.7951848419846614E-2</c:v>
                </c:pt>
                <c:pt idx="2222">
                  <c:v>4.7778870260974445E-2</c:v>
                </c:pt>
                <c:pt idx="2223">
                  <c:v>4.7612323464161554E-2</c:v>
                </c:pt>
                <c:pt idx="2224">
                  <c:v>4.7456422485269052E-2</c:v>
                </c:pt>
                <c:pt idx="2225">
                  <c:v>4.731502363627263E-2</c:v>
                </c:pt>
                <c:pt idx="2226">
                  <c:v>4.7191880604598793E-2</c:v>
                </c:pt>
                <c:pt idx="2227">
                  <c:v>4.7090058689469104E-2</c:v>
                </c:pt>
                <c:pt idx="2228">
                  <c:v>4.7012129518685719E-2</c:v>
                </c:pt>
                <c:pt idx="2229">
                  <c:v>4.695999424415314E-2</c:v>
                </c:pt>
                <c:pt idx="2230">
                  <c:v>4.6934749576159701E-2</c:v>
                </c:pt>
                <c:pt idx="2231">
                  <c:v>4.6936880475792392E-2</c:v>
                </c:pt>
                <c:pt idx="2232">
                  <c:v>4.696598092964123E-2</c:v>
                </c:pt>
                <c:pt idx="2233">
                  <c:v>4.7020975257321615E-2</c:v>
                </c:pt>
                <c:pt idx="2234">
                  <c:v>4.7100115290555383E-2</c:v>
                </c:pt>
                <c:pt idx="2235">
                  <c:v>4.7200880522412322E-2</c:v>
                </c:pt>
                <c:pt idx="2236">
                  <c:v>4.7320250199501215E-2</c:v>
                </c:pt>
                <c:pt idx="2237">
                  <c:v>4.745502956017978E-2</c:v>
                </c:pt>
                <c:pt idx="2238">
                  <c:v>4.7601443852905011E-2</c:v>
                </c:pt>
                <c:pt idx="2239">
                  <c:v>4.7755714161977041E-2</c:v>
                </c:pt>
                <c:pt idx="2240">
                  <c:v>4.7913878183429605E-2</c:v>
                </c:pt>
                <c:pt idx="2241">
                  <c:v>4.8071673683369974E-2</c:v>
                </c:pt>
                <c:pt idx="2242">
                  <c:v>4.8224985287509813E-2</c:v>
                </c:pt>
                <c:pt idx="2243">
                  <c:v>4.8369663266990451E-2</c:v>
                </c:pt>
                <c:pt idx="2244">
                  <c:v>4.8501990165570531E-2</c:v>
                </c:pt>
                <c:pt idx="2245">
                  <c:v>4.861827963496862E-2</c:v>
                </c:pt>
                <c:pt idx="2246">
                  <c:v>4.8715160335787849E-2</c:v>
                </c:pt>
                <c:pt idx="2247">
                  <c:v>4.878944616470067E-2</c:v>
                </c:pt>
                <c:pt idx="2248">
                  <c:v>4.8838258763182145E-2</c:v>
                </c:pt>
                <c:pt idx="2249">
                  <c:v>4.8859126859061359E-2</c:v>
                </c:pt>
                <c:pt idx="2250">
                  <c:v>4.88499862863273E-2</c:v>
                </c:pt>
                <c:pt idx="2251">
                  <c:v>4.8809836107853902E-2</c:v>
                </c:pt>
                <c:pt idx="2252">
                  <c:v>4.873786046576848E-2</c:v>
                </c:pt>
                <c:pt idx="2253">
                  <c:v>4.8633934934507871E-2</c:v>
                </c:pt>
                <c:pt idx="2254">
                  <c:v>4.8498750359355303E-2</c:v>
                </c:pt>
                <c:pt idx="2255">
                  <c:v>4.8333436364524592E-2</c:v>
                </c:pt>
                <c:pt idx="2256">
                  <c:v>4.8140331797240296E-2</c:v>
                </c:pt>
                <c:pt idx="2257">
                  <c:v>4.7922565951200022E-2</c:v>
                </c:pt>
                <c:pt idx="2258">
                  <c:v>4.7684051778320774E-2</c:v>
                </c:pt>
                <c:pt idx="2259">
                  <c:v>4.7429414008313395E-2</c:v>
                </c:pt>
                <c:pt idx="2260">
                  <c:v>4.7163934040988786E-2</c:v>
                </c:pt>
                <c:pt idx="2261">
                  <c:v>4.6893580646385151E-2</c:v>
                </c:pt>
                <c:pt idx="2262">
                  <c:v>4.6624895988674454E-2</c:v>
                </c:pt>
                <c:pt idx="2263">
                  <c:v>4.6364342124526864E-2</c:v>
                </c:pt>
                <c:pt idx="2264">
                  <c:v>4.6118702771196542E-2</c:v>
                </c:pt>
                <c:pt idx="2265">
                  <c:v>4.5894656929859161E-2</c:v>
                </c:pt>
                <c:pt idx="2266">
                  <c:v>4.569838394162154E-2</c:v>
                </c:pt>
                <c:pt idx="2267">
                  <c:v>4.5535781921881097E-2</c:v>
                </c:pt>
                <c:pt idx="2268">
                  <c:v>4.5411683856075774E-2</c:v>
                </c:pt>
                <c:pt idx="2269">
                  <c:v>4.5329849854874073E-2</c:v>
                </c:pt>
                <c:pt idx="2270">
                  <c:v>4.5293064718488776E-2</c:v>
                </c:pt>
                <c:pt idx="2271">
                  <c:v>4.530279264516409E-2</c:v>
                </c:pt>
                <c:pt idx="2272">
                  <c:v>4.5359263853288631E-2</c:v>
                </c:pt>
                <c:pt idx="2273">
                  <c:v>4.5461332078198476E-2</c:v>
                </c:pt>
                <c:pt idx="2274">
                  <c:v>4.5606546892794683E-2</c:v>
                </c:pt>
                <c:pt idx="2275">
                  <c:v>4.5791348152277353E-2</c:v>
                </c:pt>
                <c:pt idx="2276">
                  <c:v>4.6011119942101775E-2</c:v>
                </c:pt>
                <c:pt idx="2277">
                  <c:v>4.6260215772051701E-2</c:v>
                </c:pt>
                <c:pt idx="2278">
                  <c:v>4.6532808652934084E-2</c:v>
                </c:pt>
                <c:pt idx="2279">
                  <c:v>4.682251804576662E-2</c:v>
                </c:pt>
                <c:pt idx="2280">
                  <c:v>4.712272743192062E-2</c:v>
                </c:pt>
                <c:pt idx="2281">
                  <c:v>4.742673695164186E-2</c:v>
                </c:pt>
                <c:pt idx="2282">
                  <c:v>4.7728175344934724E-2</c:v>
                </c:pt>
                <c:pt idx="2283">
                  <c:v>4.8020958235052549E-2</c:v>
                </c:pt>
                <c:pt idx="2284">
                  <c:v>4.8299733256542993E-2</c:v>
                </c:pt>
                <c:pt idx="2285">
                  <c:v>4.8559767841444092E-2</c:v>
                </c:pt>
                <c:pt idx="2286">
                  <c:v>4.8796945281643883E-2</c:v>
                </c:pt>
                <c:pt idx="2287">
                  <c:v>4.900785499687222E-2</c:v>
                </c:pt>
                <c:pt idx="2288">
                  <c:v>4.9189826316680278E-2</c:v>
                </c:pt>
                <c:pt idx="2289">
                  <c:v>4.9340950739654478E-2</c:v>
                </c:pt>
                <c:pt idx="2290">
                  <c:v>4.9460047086057293E-2</c:v>
                </c:pt>
                <c:pt idx="2291">
                  <c:v>4.954661746094504E-2</c:v>
                </c:pt>
                <c:pt idx="2292">
                  <c:v>4.9600821282152624E-2</c:v>
                </c:pt>
                <c:pt idx="2293">
                  <c:v>4.9623320355056302E-2</c:v>
                </c:pt>
                <c:pt idx="2294">
                  <c:v>4.9615241778251808E-2</c:v>
                </c:pt>
                <c:pt idx="2295">
                  <c:v>4.9578431147530765E-2</c:v>
                </c:pt>
                <c:pt idx="2296">
                  <c:v>4.9515266332394864E-2</c:v>
                </c:pt>
                <c:pt idx="2297">
                  <c:v>4.9428470549879304E-2</c:v>
                </c:pt>
                <c:pt idx="2298">
                  <c:v>4.9321071589680333E-2</c:v>
                </c:pt>
                <c:pt idx="2299">
                  <c:v>4.9196842691900819E-2</c:v>
                </c:pt>
                <c:pt idx="2300">
                  <c:v>4.9059834131177739E-2</c:v>
                </c:pt>
                <c:pt idx="2301">
                  <c:v>4.8914419888806474E-2</c:v>
                </c:pt>
                <c:pt idx="2302">
                  <c:v>4.8764838759579432E-2</c:v>
                </c:pt>
                <c:pt idx="2303">
                  <c:v>4.8615621563913781E-2</c:v>
                </c:pt>
                <c:pt idx="2304">
                  <c:v>4.8471397098088551E-2</c:v>
                </c:pt>
                <c:pt idx="2305">
                  <c:v>4.8336557549711515E-2</c:v>
                </c:pt>
                <c:pt idx="2306">
                  <c:v>4.8215350182559243E-2</c:v>
                </c:pt>
                <c:pt idx="2307">
                  <c:v>4.8111419709305332E-2</c:v>
                </c:pt>
                <c:pt idx="2308">
                  <c:v>4.8028126402854532E-2</c:v>
                </c:pt>
                <c:pt idx="2309">
                  <c:v>4.7968218219687275E-2</c:v>
                </c:pt>
                <c:pt idx="2310">
                  <c:v>4.7934004035577973E-2</c:v>
                </c:pt>
                <c:pt idx="2311">
                  <c:v>4.7926803370975456E-2</c:v>
                </c:pt>
                <c:pt idx="2312">
                  <c:v>4.7947280566206216E-2</c:v>
                </c:pt>
                <c:pt idx="2313">
                  <c:v>4.7995294712336795E-2</c:v>
                </c:pt>
                <c:pt idx="2314">
                  <c:v>4.8069745293587596E-2</c:v>
                </c:pt>
                <c:pt idx="2315">
                  <c:v>4.8168976897641283E-2</c:v>
                </c:pt>
                <c:pt idx="2316">
                  <c:v>4.8290577055014092E-2</c:v>
                </c:pt>
                <c:pt idx="2317">
                  <c:v>4.8432019060411134E-2</c:v>
                </c:pt>
                <c:pt idx="2318">
                  <c:v>4.8589964167087794E-2</c:v>
                </c:pt>
                <c:pt idx="2319">
                  <c:v>4.8760630078173925E-2</c:v>
                </c:pt>
                <c:pt idx="2320">
                  <c:v>4.894017912641286E-2</c:v>
                </c:pt>
                <c:pt idx="2321">
                  <c:v>4.9124531577584764E-2</c:v>
                </c:pt>
                <c:pt idx="2322">
                  <c:v>4.9309679768455891E-2</c:v>
                </c:pt>
                <c:pt idx="2323">
                  <c:v>4.9491708362077613E-2</c:v>
                </c:pt>
                <c:pt idx="2324">
                  <c:v>4.9666974602317046E-2</c:v>
                </c:pt>
                <c:pt idx="2325">
                  <c:v>4.983208555476689E-2</c:v>
                </c:pt>
                <c:pt idx="2326">
                  <c:v>4.9984168590424455E-2</c:v>
                </c:pt>
                <c:pt idx="2327">
                  <c:v>5.0120871370309225E-2</c:v>
                </c:pt>
                <c:pt idx="2328">
                  <c:v>5.0240627017730244E-2</c:v>
                </c:pt>
                <c:pt idx="2329">
                  <c:v>5.0342368252567229E-2</c:v>
                </c:pt>
                <c:pt idx="2330">
                  <c:v>5.0425687074604576E-2</c:v>
                </c:pt>
                <c:pt idx="2331">
                  <c:v>5.0490755228773908E-2</c:v>
                </c:pt>
                <c:pt idx="2332">
                  <c:v>5.0538277717794761E-2</c:v>
                </c:pt>
                <c:pt idx="2333">
                  <c:v>5.0569385795554901E-2</c:v>
                </c:pt>
                <c:pt idx="2334">
                  <c:v>5.0585683985947864E-2</c:v>
                </c:pt>
                <c:pt idx="2335">
                  <c:v>5.0588990017272947E-2</c:v>
                </c:pt>
                <c:pt idx="2336">
                  <c:v>5.0581147370349931E-2</c:v>
                </c:pt>
                <c:pt idx="2337">
                  <c:v>5.0564009604204298E-2</c:v>
                </c:pt>
                <c:pt idx="2338">
                  <c:v>5.0539312957747329E-2</c:v>
                </c:pt>
                <c:pt idx="2339">
                  <c:v>5.050862578412238E-2</c:v>
                </c:pt>
                <c:pt idx="2340">
                  <c:v>5.0472970807017098E-2</c:v>
                </c:pt>
                <c:pt idx="2341">
                  <c:v>5.0433080990273063E-2</c:v>
                </c:pt>
                <c:pt idx="2342">
                  <c:v>5.0389220973019552E-2</c:v>
                </c:pt>
                <c:pt idx="2343">
                  <c:v>5.0341306603346528E-2</c:v>
                </c:pt>
                <c:pt idx="2344">
                  <c:v>5.0289269224864895E-2</c:v>
                </c:pt>
                <c:pt idx="2345">
                  <c:v>5.0232726157791993E-2</c:v>
                </c:pt>
                <c:pt idx="2346">
                  <c:v>5.0171104137745164E-2</c:v>
                </c:pt>
                <c:pt idx="2347">
                  <c:v>5.0103897250618208E-2</c:v>
                </c:pt>
                <c:pt idx="2348">
                  <c:v>5.0030727450359906E-2</c:v>
                </c:pt>
                <c:pt idx="2349">
                  <c:v>4.9951623439983286E-2</c:v>
                </c:pt>
                <c:pt idx="2350">
                  <c:v>4.9867005898487977E-2</c:v>
                </c:pt>
                <c:pt idx="2351">
                  <c:v>4.9777651173692414E-2</c:v>
                </c:pt>
                <c:pt idx="2352">
                  <c:v>4.9685013198133912E-2</c:v>
                </c:pt>
                <c:pt idx="2353">
                  <c:v>4.9590942442184607E-2</c:v>
                </c:pt>
                <c:pt idx="2354">
                  <c:v>4.9497629731566635E-2</c:v>
                </c:pt>
                <c:pt idx="2355">
                  <c:v>4.9407610016327999E-2</c:v>
                </c:pt>
                <c:pt idx="2356">
                  <c:v>4.9323850675299707E-2</c:v>
                </c:pt>
                <c:pt idx="2357">
                  <c:v>4.924944885621093E-2</c:v>
                </c:pt>
                <c:pt idx="2358">
                  <c:v>4.9187254782754312E-2</c:v>
                </c:pt>
                <c:pt idx="2359">
                  <c:v>4.9140062939147577E-2</c:v>
                </c:pt>
                <c:pt idx="2360">
                  <c:v>4.9110108052452653E-2</c:v>
                </c:pt>
                <c:pt idx="2361">
                  <c:v>4.9099478579062168E-2</c:v>
                </c:pt>
                <c:pt idx="2362">
                  <c:v>4.910976048848447E-2</c:v>
                </c:pt>
                <c:pt idx="2363">
                  <c:v>4.9141861795221266E-2</c:v>
                </c:pt>
                <c:pt idx="2364">
                  <c:v>4.9195980825563312E-2</c:v>
                </c:pt>
                <c:pt idx="2365">
                  <c:v>4.9271651973576157E-2</c:v>
                </c:pt>
                <c:pt idx="2366">
                  <c:v>4.9367654853019804E-2</c:v>
                </c:pt>
                <c:pt idx="2367">
                  <c:v>4.9482236339442112E-2</c:v>
                </c:pt>
                <c:pt idx="2368">
                  <c:v>4.9612854352340946E-2</c:v>
                </c:pt>
                <c:pt idx="2369">
                  <c:v>4.9756664498982882E-2</c:v>
                </c:pt>
                <c:pt idx="2370">
                  <c:v>4.9910309536278702E-2</c:v>
                </c:pt>
                <c:pt idx="2371">
                  <c:v>5.0070049994526827E-2</c:v>
                </c:pt>
                <c:pt idx="2372">
                  <c:v>5.0231895669461624E-2</c:v>
                </c:pt>
                <c:pt idx="2373">
                  <c:v>5.0391774152159521E-2</c:v>
                </c:pt>
                <c:pt idx="2374">
                  <c:v>5.0545702964938766E-2</c:v>
                </c:pt>
                <c:pt idx="2375">
                  <c:v>5.0689643852903282E-2</c:v>
                </c:pt>
                <c:pt idx="2376">
                  <c:v>5.0819933950344801E-2</c:v>
                </c:pt>
                <c:pt idx="2377">
                  <c:v>5.0933694522812357E-2</c:v>
                </c:pt>
                <c:pt idx="2378">
                  <c:v>5.1028500787518374E-2</c:v>
                </c:pt>
                <c:pt idx="2379">
                  <c:v>5.110261680725911E-2</c:v>
                </c:pt>
                <c:pt idx="2380">
                  <c:v>5.1155071790191756E-2</c:v>
                </c:pt>
                <c:pt idx="2381">
                  <c:v>5.118579817269929E-2</c:v>
                </c:pt>
                <c:pt idx="2382">
                  <c:v>5.1195517285718251E-2</c:v>
                </c:pt>
                <c:pt idx="2383">
                  <c:v>5.1185844939714356E-2</c:v>
                </c:pt>
                <c:pt idx="2384">
                  <c:v>5.115907405997383E-2</c:v>
                </c:pt>
                <c:pt idx="2385">
                  <c:v>5.1118084478211742E-2</c:v>
                </c:pt>
                <c:pt idx="2386">
                  <c:v>5.1065982697682893E-2</c:v>
                </c:pt>
                <c:pt idx="2387">
                  <c:v>5.100689333841938E-2</c:v>
                </c:pt>
                <c:pt idx="2388">
                  <c:v>5.0944735087596393E-2</c:v>
                </c:pt>
                <c:pt idx="2389">
                  <c:v>5.0883192665073247E-2</c:v>
                </c:pt>
                <c:pt idx="2390">
                  <c:v>5.0826051341823289E-2</c:v>
                </c:pt>
                <c:pt idx="2391">
                  <c:v>5.0776011841583243E-2</c:v>
                </c:pt>
                <c:pt idx="2392">
                  <c:v>5.0735510735876711E-2</c:v>
                </c:pt>
                <c:pt idx="2393">
                  <c:v>5.0706478205002389E-2</c:v>
                </c:pt>
                <c:pt idx="2394">
                  <c:v>5.0689893250662595E-2</c:v>
                </c:pt>
                <c:pt idx="2395">
                  <c:v>5.0686151625444681E-2</c:v>
                </c:pt>
                <c:pt idx="2396">
                  <c:v>5.0694758656671161E-2</c:v>
                </c:pt>
                <c:pt idx="2397">
                  <c:v>5.0714643192440088E-2</c:v>
                </c:pt>
                <c:pt idx="2398">
                  <c:v>5.0744156106840757E-2</c:v>
                </c:pt>
                <c:pt idx="2399">
                  <c:v>5.0781200605705852E-2</c:v>
                </c:pt>
                <c:pt idx="2400">
                  <c:v>5.082342167132739E-2</c:v>
                </c:pt>
                <c:pt idx="2401">
                  <c:v>5.0868390717138404E-2</c:v>
                </c:pt>
                <c:pt idx="2402">
                  <c:v>5.0913758344459922E-2</c:v>
                </c:pt>
                <c:pt idx="2403">
                  <c:v>5.0957335538351453E-2</c:v>
                </c:pt>
                <c:pt idx="2404">
                  <c:v>5.0997336757465372E-2</c:v>
                </c:pt>
                <c:pt idx="2405">
                  <c:v>5.1032351115228976E-2</c:v>
                </c:pt>
                <c:pt idx="2406">
                  <c:v>5.1061429835387834E-2</c:v>
                </c:pt>
                <c:pt idx="2407">
                  <c:v>5.1084188634005483E-2</c:v>
                </c:pt>
                <c:pt idx="2408">
                  <c:v>5.110070635359408E-2</c:v>
                </c:pt>
                <c:pt idx="2409">
                  <c:v>5.1111448148190436E-2</c:v>
                </c:pt>
                <c:pt idx="2410">
                  <c:v>5.1117233938215371E-2</c:v>
                </c:pt>
                <c:pt idx="2411">
                  <c:v>5.1118993355882054E-2</c:v>
                </c:pt>
                <c:pt idx="2412">
                  <c:v>5.1117901958911631E-2</c:v>
                </c:pt>
                <c:pt idx="2413">
                  <c:v>5.1115043032143904E-2</c:v>
                </c:pt>
                <c:pt idx="2414">
                  <c:v>5.111134582558078E-2</c:v>
                </c:pt>
                <c:pt idx="2415">
                  <c:v>5.1107506775016444E-2</c:v>
                </c:pt>
                <c:pt idx="2416">
                  <c:v>5.110399611933273E-2</c:v>
                </c:pt>
                <c:pt idx="2417">
                  <c:v>5.1100863216113096E-2</c:v>
                </c:pt>
                <c:pt idx="2418">
                  <c:v>5.1097783047674213E-2</c:v>
                </c:pt>
                <c:pt idx="2419">
                  <c:v>5.1093900432347412E-2</c:v>
                </c:pt>
                <c:pt idx="2420">
                  <c:v>5.1088339494986514E-2</c:v>
                </c:pt>
                <c:pt idx="2421">
                  <c:v>5.1080056371816042E-2</c:v>
                </c:pt>
                <c:pt idx="2422">
                  <c:v>5.106775549971606E-2</c:v>
                </c:pt>
                <c:pt idx="2423">
                  <c:v>5.1050178609904115E-2</c:v>
                </c:pt>
                <c:pt idx="2424">
                  <c:v>5.1026043095003512E-2</c:v>
                </c:pt>
                <c:pt idx="2425">
                  <c:v>5.0994417373808221E-2</c:v>
                </c:pt>
                <c:pt idx="2426">
                  <c:v>5.0954667639122292E-2</c:v>
                </c:pt>
                <c:pt idx="2427">
                  <c:v>5.0906675508095335E-2</c:v>
                </c:pt>
                <c:pt idx="2428">
                  <c:v>5.0850513433846264E-2</c:v>
                </c:pt>
                <c:pt idx="2429">
                  <c:v>5.0787035712249413E-2</c:v>
                </c:pt>
                <c:pt idx="2430">
                  <c:v>5.0717662981309426E-2</c:v>
                </c:pt>
                <c:pt idx="2431">
                  <c:v>5.0644273362578068E-2</c:v>
                </c:pt>
                <c:pt idx="2432">
                  <c:v>5.0569084826417282E-2</c:v>
                </c:pt>
                <c:pt idx="2433">
                  <c:v>5.0494930885749072E-2</c:v>
                </c:pt>
                <c:pt idx="2434">
                  <c:v>5.0424817512502065E-2</c:v>
                </c:pt>
                <c:pt idx="2435">
                  <c:v>5.0361884111770033E-2</c:v>
                </c:pt>
                <c:pt idx="2436">
                  <c:v>5.0309332220020271E-2</c:v>
                </c:pt>
                <c:pt idx="2437">
                  <c:v>5.0270157457026406E-2</c:v>
                </c:pt>
                <c:pt idx="2438">
                  <c:v>5.0247181794283245E-2</c:v>
                </c:pt>
                <c:pt idx="2439">
                  <c:v>5.0242883942860583E-2</c:v>
                </c:pt>
                <c:pt idx="2440">
                  <c:v>5.025918835370511E-2</c:v>
                </c:pt>
                <c:pt idx="2441">
                  <c:v>5.0297463787002707E-2</c:v>
                </c:pt>
                <c:pt idx="2442">
                  <c:v>5.0358129422082232E-2</c:v>
                </c:pt>
                <c:pt idx="2443">
                  <c:v>5.0440937792432576E-2</c:v>
                </c:pt>
                <c:pt idx="2444">
                  <c:v>5.0544858271080455E-2</c:v>
                </c:pt>
                <c:pt idx="2445">
                  <c:v>5.0668233469082287E-2</c:v>
                </c:pt>
                <c:pt idx="2446">
                  <c:v>5.0808559429020239E-2</c:v>
                </c:pt>
                <c:pt idx="2447">
                  <c:v>5.0962842672585988E-2</c:v>
                </c:pt>
                <c:pt idx="2448">
                  <c:v>5.1127666020759112E-2</c:v>
                </c:pt>
                <c:pt idx="2449">
                  <c:v>5.1299371224543304E-2</c:v>
                </c:pt>
                <c:pt idx="2450">
                  <c:v>5.1474058371310215E-2</c:v>
                </c:pt>
                <c:pt idx="2451">
                  <c:v>5.164788468378434E-2</c:v>
                </c:pt>
                <c:pt idx="2452">
                  <c:v>5.1817157335042524E-2</c:v>
                </c:pt>
                <c:pt idx="2453">
                  <c:v>5.1978278542858816E-2</c:v>
                </c:pt>
                <c:pt idx="2454">
                  <c:v>5.2128399690638573E-2</c:v>
                </c:pt>
                <c:pt idx="2455">
                  <c:v>5.2265117297096285E-2</c:v>
                </c:pt>
                <c:pt idx="2456">
                  <c:v>5.238658191488036E-2</c:v>
                </c:pt>
                <c:pt idx="2457">
                  <c:v>5.249160638700396E-2</c:v>
                </c:pt>
                <c:pt idx="2458">
                  <c:v>5.2579521200801581E-2</c:v>
                </c:pt>
                <c:pt idx="2459">
                  <c:v>5.2650061668484432E-2</c:v>
                </c:pt>
                <c:pt idx="2460">
                  <c:v>5.2703678443218202E-2</c:v>
                </c:pt>
                <c:pt idx="2461">
                  <c:v>5.2741074807658432E-2</c:v>
                </c:pt>
                <c:pt idx="2462">
                  <c:v>5.2763256529772685E-2</c:v>
                </c:pt>
                <c:pt idx="2463">
                  <c:v>5.277129004455966E-2</c:v>
                </c:pt>
                <c:pt idx="2464">
                  <c:v>5.276644485525768E-2</c:v>
                </c:pt>
                <c:pt idx="2465">
                  <c:v>5.275004905811987E-2</c:v>
                </c:pt>
                <c:pt idx="2466">
                  <c:v>5.2723080449658746E-2</c:v>
                </c:pt>
                <c:pt idx="2467">
                  <c:v>5.268639133189814E-2</c:v>
                </c:pt>
                <c:pt idx="2468">
                  <c:v>5.2640938867164325E-2</c:v>
                </c:pt>
                <c:pt idx="2469">
                  <c:v>5.2586765537794386E-2</c:v>
                </c:pt>
                <c:pt idx="2470">
                  <c:v>5.2524069489831231E-2</c:v>
                </c:pt>
                <c:pt idx="2471">
                  <c:v>5.2452502505850276E-2</c:v>
                </c:pt>
                <c:pt idx="2472">
                  <c:v>5.2371665846201405E-2</c:v>
                </c:pt>
                <c:pt idx="2473">
                  <c:v>5.228121429356837E-2</c:v>
                </c:pt>
                <c:pt idx="2474">
                  <c:v>5.2180567033841732E-2</c:v>
                </c:pt>
                <c:pt idx="2475">
                  <c:v>5.2069114728581216E-2</c:v>
                </c:pt>
                <c:pt idx="2476">
                  <c:v>5.1946293615241425E-2</c:v>
                </c:pt>
                <c:pt idx="2477">
                  <c:v>5.1811585456921473E-2</c:v>
                </c:pt>
                <c:pt idx="2478">
                  <c:v>5.1664480809274591E-2</c:v>
                </c:pt>
                <c:pt idx="2479">
                  <c:v>5.1504757564027774E-2</c:v>
                </c:pt>
                <c:pt idx="2480">
                  <c:v>5.133236550357495E-2</c:v>
                </c:pt>
                <c:pt idx="2481">
                  <c:v>5.114762477578335E-2</c:v>
                </c:pt>
                <c:pt idx="2482">
                  <c:v>5.0951206155320866E-2</c:v>
                </c:pt>
                <c:pt idx="2483">
                  <c:v>5.0744037655501853E-2</c:v>
                </c:pt>
                <c:pt idx="2484">
                  <c:v>5.052737826889242E-2</c:v>
                </c:pt>
                <c:pt idx="2485">
                  <c:v>5.0302760799409769E-2</c:v>
                </c:pt>
                <c:pt idx="2486">
                  <c:v>5.0071969019860788E-2</c:v>
                </c:pt>
                <c:pt idx="2487">
                  <c:v>4.9837072041122907E-2</c:v>
                </c:pt>
                <c:pt idx="2488">
                  <c:v>4.9600278868238978E-2</c:v>
                </c:pt>
                <c:pt idx="2489">
                  <c:v>4.9364019586752308E-2</c:v>
                </c:pt>
                <c:pt idx="2490">
                  <c:v>4.9130684709692111E-2</c:v>
                </c:pt>
                <c:pt idx="2491">
                  <c:v>4.8902591535672356E-2</c:v>
                </c:pt>
                <c:pt idx="2492">
                  <c:v>4.8682231258298465E-2</c:v>
                </c:pt>
                <c:pt idx="2493">
                  <c:v>4.8471839554787351E-2</c:v>
                </c:pt>
                <c:pt idx="2494">
                  <c:v>4.8273490463622476E-2</c:v>
                </c:pt>
                <c:pt idx="2495">
                  <c:v>4.8089070783482506E-2</c:v>
                </c:pt>
                <c:pt idx="2496">
                  <c:v>4.7920169707577662E-2</c:v>
                </c:pt>
                <c:pt idx="2497">
                  <c:v>4.7767770323895752E-2</c:v>
                </c:pt>
                <c:pt idx="2498">
                  <c:v>4.7632737613462366E-2</c:v>
                </c:pt>
                <c:pt idx="2499">
                  <c:v>4.7515557327986645E-2</c:v>
                </c:pt>
                <c:pt idx="2500">
                  <c:v>4.741632198408767E-2</c:v>
                </c:pt>
                <c:pt idx="2501">
                  <c:v>4.7334603364928375E-2</c:v>
                </c:pt>
                <c:pt idx="2502">
                  <c:v>4.7269593603128122E-2</c:v>
                </c:pt>
                <c:pt idx="2503">
                  <c:v>4.722020497293785E-2</c:v>
                </c:pt>
                <c:pt idx="2504">
                  <c:v>4.7184843460443229E-2</c:v>
                </c:pt>
                <c:pt idx="2505">
                  <c:v>4.716154607537066E-2</c:v>
                </c:pt>
                <c:pt idx="2506">
                  <c:v>4.7148215000029824E-2</c:v>
                </c:pt>
                <c:pt idx="2507">
                  <c:v>4.7142274379210064E-2</c:v>
                </c:pt>
                <c:pt idx="2508">
                  <c:v>4.7141120874459916E-2</c:v>
                </c:pt>
                <c:pt idx="2509">
                  <c:v>4.7141926154011936E-2</c:v>
                </c:pt>
                <c:pt idx="2510">
                  <c:v>4.7141904379735915E-2</c:v>
                </c:pt>
                <c:pt idx="2511">
                  <c:v>4.7138205329181122E-2</c:v>
                </c:pt>
                <c:pt idx="2512">
                  <c:v>4.7128082514467672E-2</c:v>
                </c:pt>
                <c:pt idx="2513">
                  <c:v>4.7108924295943322E-2</c:v>
                </c:pt>
                <c:pt idx="2514">
                  <c:v>4.7079008721339292E-2</c:v>
                </c:pt>
                <c:pt idx="2515">
                  <c:v>4.7036545947663065E-2</c:v>
                </c:pt>
                <c:pt idx="2516">
                  <c:v>4.6980379106232234E-2</c:v>
                </c:pt>
                <c:pt idx="2517">
                  <c:v>4.6909834236785006E-2</c:v>
                </c:pt>
                <c:pt idx="2518">
                  <c:v>4.682509983594111E-2</c:v>
                </c:pt>
                <c:pt idx="2519">
                  <c:v>4.6727137780302484E-2</c:v>
                </c:pt>
                <c:pt idx="2520">
                  <c:v>4.6617687879156593E-2</c:v>
                </c:pt>
                <c:pt idx="2521">
                  <c:v>4.6498788052397613E-2</c:v>
                </c:pt>
                <c:pt idx="2522">
                  <c:v>4.6373392583857552E-2</c:v>
                </c:pt>
                <c:pt idx="2523">
                  <c:v>4.6245022185527021E-2</c:v>
                </c:pt>
                <c:pt idx="2524">
                  <c:v>4.6117769611503712E-2</c:v>
                </c:pt>
                <c:pt idx="2525">
                  <c:v>4.599599504061231E-2</c:v>
                </c:pt>
                <c:pt idx="2526">
                  <c:v>4.5884530276211144E-2</c:v>
                </c:pt>
                <c:pt idx="2527">
                  <c:v>4.5788159517143413E-2</c:v>
                </c:pt>
                <c:pt idx="2528">
                  <c:v>4.5711587103690596E-2</c:v>
                </c:pt>
                <c:pt idx="2529">
                  <c:v>4.5659361892589463E-2</c:v>
                </c:pt>
                <c:pt idx="2530">
                  <c:v>4.5635415048204175E-2</c:v>
                </c:pt>
                <c:pt idx="2531">
                  <c:v>4.5643269582416504E-2</c:v>
                </c:pt>
                <c:pt idx="2532">
                  <c:v>4.568586758343858E-2</c:v>
                </c:pt>
                <c:pt idx="2533">
                  <c:v>4.5765225604433343E-2</c:v>
                </c:pt>
                <c:pt idx="2534">
                  <c:v>4.5882693213201854E-2</c:v>
                </c:pt>
                <c:pt idx="2535">
                  <c:v>4.6038611496475722E-2</c:v>
                </c:pt>
                <c:pt idx="2536">
                  <c:v>4.6232262892233644E-2</c:v>
                </c:pt>
                <c:pt idx="2537">
                  <c:v>4.6462093508815069E-2</c:v>
                </c:pt>
                <c:pt idx="2538">
                  <c:v>4.6725482049302484E-2</c:v>
                </c:pt>
                <c:pt idx="2539">
                  <c:v>4.7018902452723055E-2</c:v>
                </c:pt>
                <c:pt idx="2540">
                  <c:v>4.7338055260513386E-2</c:v>
                </c:pt>
                <c:pt idx="2541">
                  <c:v>4.7678098412029635E-2</c:v>
                </c:pt>
                <c:pt idx="2542">
                  <c:v>4.8033606722716053E-2</c:v>
                </c:pt>
                <c:pt idx="2543">
                  <c:v>4.8398371105934812E-2</c:v>
                </c:pt>
                <c:pt idx="2544">
                  <c:v>4.8765664270389725E-2</c:v>
                </c:pt>
                <c:pt idx="2545">
                  <c:v>4.9129157703144397E-2</c:v>
                </c:pt>
                <c:pt idx="2546">
                  <c:v>4.9482053385478224E-2</c:v>
                </c:pt>
                <c:pt idx="2547">
                  <c:v>4.9817856258459067E-2</c:v>
                </c:pt>
                <c:pt idx="2548">
                  <c:v>5.0130021990936496E-2</c:v>
                </c:pt>
                <c:pt idx="2549">
                  <c:v>5.0412696950826077E-2</c:v>
                </c:pt>
                <c:pt idx="2550">
                  <c:v>5.0660802840475756E-2</c:v>
                </c:pt>
                <c:pt idx="2551">
                  <c:v>5.0869927123048983E-2</c:v>
                </c:pt>
                <c:pt idx="2552">
                  <c:v>5.1036595763425091E-2</c:v>
                </c:pt>
                <c:pt idx="2553">
                  <c:v>5.1158442893927951E-2</c:v>
                </c:pt>
                <c:pt idx="2554">
                  <c:v>5.1234125554682465E-2</c:v>
                </c:pt>
                <c:pt idx="2555">
                  <c:v>5.1263554856632372E-2</c:v>
                </c:pt>
                <c:pt idx="2556">
                  <c:v>5.1247644535127292E-2</c:v>
                </c:pt>
                <c:pt idx="2557">
                  <c:v>5.1188361859610232E-2</c:v>
                </c:pt>
                <c:pt idx="2558">
                  <c:v>5.1088743383828156E-2</c:v>
                </c:pt>
                <c:pt idx="2559">
                  <c:v>5.0952740929671503E-2</c:v>
                </c:pt>
                <c:pt idx="2560">
                  <c:v>5.0784944149443234E-2</c:v>
                </c:pt>
                <c:pt idx="2561">
                  <c:v>5.0590463412009928E-2</c:v>
                </c:pt>
                <c:pt idx="2562">
                  <c:v>5.0374631946598428E-2</c:v>
                </c:pt>
                <c:pt idx="2563">
                  <c:v>5.0142802670418415E-2</c:v>
                </c:pt>
                <c:pt idx="2564">
                  <c:v>4.9900131649339277E-2</c:v>
                </c:pt>
                <c:pt idx="2565">
                  <c:v>4.9651218236182862E-2</c:v>
                </c:pt>
                <c:pt idx="2566">
                  <c:v>4.9400420444466568E-2</c:v>
                </c:pt>
                <c:pt idx="2567">
                  <c:v>4.915140824939257E-2</c:v>
                </c:pt>
                <c:pt idx="2568">
                  <c:v>4.89069528491839E-2</c:v>
                </c:pt>
                <c:pt idx="2569">
                  <c:v>4.8669050362133044E-2</c:v>
                </c:pt>
                <c:pt idx="2570">
                  <c:v>4.84391135703406E-2</c:v>
                </c:pt>
                <c:pt idx="2571">
                  <c:v>4.8217438291202411E-2</c:v>
                </c:pt>
                <c:pt idx="2572">
                  <c:v>4.8004031393748932E-2</c:v>
                </c:pt>
                <c:pt idx="2573">
                  <c:v>4.7798390162531131E-2</c:v>
                </c:pt>
                <c:pt idx="2574">
                  <c:v>4.759970896995875E-2</c:v>
                </c:pt>
                <c:pt idx="2575">
                  <c:v>4.7407066661577679E-2</c:v>
                </c:pt>
                <c:pt idx="2576">
                  <c:v>4.7219455190397885E-2</c:v>
                </c:pt>
                <c:pt idx="2577">
                  <c:v>4.7036002477515021E-2</c:v>
                </c:pt>
                <c:pt idx="2578">
                  <c:v>4.68559538478392E-2</c:v>
                </c:pt>
                <c:pt idx="2579">
                  <c:v>4.667870455052809E-2</c:v>
                </c:pt>
                <c:pt idx="2580">
                  <c:v>4.6504168157268891E-2</c:v>
                </c:pt>
                <c:pt idx="2581">
                  <c:v>4.6332446083200904E-2</c:v>
                </c:pt>
                <c:pt idx="2582">
                  <c:v>4.6163775650731931E-2</c:v>
                </c:pt>
                <c:pt idx="2583">
                  <c:v>4.5999091178399815E-2</c:v>
                </c:pt>
                <c:pt idx="2584">
                  <c:v>4.5839180525684642E-2</c:v>
                </c:pt>
                <c:pt idx="2585">
                  <c:v>4.5685007625807274E-2</c:v>
                </c:pt>
                <c:pt idx="2586">
                  <c:v>4.5537508259733052E-2</c:v>
                </c:pt>
                <c:pt idx="2587">
                  <c:v>4.5397590039470845E-2</c:v>
                </c:pt>
                <c:pt idx="2588">
                  <c:v>4.5266186987138031E-2</c:v>
                </c:pt>
                <c:pt idx="2589">
                  <c:v>4.514390824161342E-2</c:v>
                </c:pt>
                <c:pt idx="2590">
                  <c:v>4.5031131736986661E-2</c:v>
                </c:pt>
                <c:pt idx="2591">
                  <c:v>4.4928824425222641E-2</c:v>
                </c:pt>
                <c:pt idx="2592">
                  <c:v>4.483729800891624E-2</c:v>
                </c:pt>
                <c:pt idx="2593">
                  <c:v>4.4756854574421231E-2</c:v>
                </c:pt>
                <c:pt idx="2594">
                  <c:v>4.4688150714286536E-2</c:v>
                </c:pt>
                <c:pt idx="2595">
                  <c:v>4.463119244909642E-2</c:v>
                </c:pt>
                <c:pt idx="2596">
                  <c:v>4.458619164819469E-2</c:v>
                </c:pt>
                <c:pt idx="2597">
                  <c:v>4.4553757817811804E-2</c:v>
                </c:pt>
                <c:pt idx="2598">
                  <c:v>4.4534394441669387E-2</c:v>
                </c:pt>
                <c:pt idx="2599">
                  <c:v>4.4528853578361241E-2</c:v>
                </c:pt>
                <c:pt idx="2600">
                  <c:v>4.4537747761681241E-2</c:v>
                </c:pt>
                <c:pt idx="2601">
                  <c:v>4.4561867949985873E-2</c:v>
                </c:pt>
                <c:pt idx="2602">
                  <c:v>4.4601720117591705E-2</c:v>
                </c:pt>
                <c:pt idx="2603">
                  <c:v>4.4658219224209365E-2</c:v>
                </c:pt>
                <c:pt idx="2604">
                  <c:v>4.4732156441369575E-2</c:v>
                </c:pt>
                <c:pt idx="2605">
                  <c:v>4.4824040437385346E-2</c:v>
                </c:pt>
                <c:pt idx="2606">
                  <c:v>4.4934259696650984E-2</c:v>
                </c:pt>
                <c:pt idx="2607">
                  <c:v>4.5063005567603731E-2</c:v>
                </c:pt>
                <c:pt idx="2608">
                  <c:v>4.5210013376675164E-2</c:v>
                </c:pt>
                <c:pt idx="2609">
                  <c:v>4.5374941025438674E-2</c:v>
                </c:pt>
                <c:pt idx="2610">
                  <c:v>4.5557175882565082E-2</c:v>
                </c:pt>
                <c:pt idx="2611">
                  <c:v>4.575583968633707E-2</c:v>
                </c:pt>
                <c:pt idx="2612">
                  <c:v>4.5969519535715916E-2</c:v>
                </c:pt>
                <c:pt idx="2613">
                  <c:v>4.619636908958729E-2</c:v>
                </c:pt>
                <c:pt idx="2614">
                  <c:v>4.6434184103913652E-2</c:v>
                </c:pt>
                <c:pt idx="2615">
                  <c:v>4.668038442913014E-2</c:v>
                </c:pt>
                <c:pt idx="2616">
                  <c:v>4.6932080766059189E-2</c:v>
                </c:pt>
                <c:pt idx="2617">
                  <c:v>4.7186164998351675E-2</c:v>
                </c:pt>
                <c:pt idx="2618">
                  <c:v>4.7439249795797743E-2</c:v>
                </c:pt>
                <c:pt idx="2619">
                  <c:v>4.7688061185575871E-2</c:v>
                </c:pt>
                <c:pt idx="2620">
                  <c:v>4.7929145081541245E-2</c:v>
                </c:pt>
                <c:pt idx="2621">
                  <c:v>4.81590855488249E-2</c:v>
                </c:pt>
                <c:pt idx="2622">
                  <c:v>4.8374680225496236E-2</c:v>
                </c:pt>
                <c:pt idx="2623">
                  <c:v>4.8573161293270821E-2</c:v>
                </c:pt>
                <c:pt idx="2624">
                  <c:v>4.8751945070805873E-2</c:v>
                </c:pt>
                <c:pt idx="2625">
                  <c:v>4.8908990050289154E-2</c:v>
                </c:pt>
                <c:pt idx="2626">
                  <c:v>4.9042709923791408E-2</c:v>
                </c:pt>
                <c:pt idx="2627">
                  <c:v>4.9152297137659652E-2</c:v>
                </c:pt>
                <c:pt idx="2628">
                  <c:v>4.9237494579757624E-2</c:v>
                </c:pt>
                <c:pt idx="2629">
                  <c:v>4.9298275568593626E-2</c:v>
                </c:pt>
                <c:pt idx="2630">
                  <c:v>4.9335549489717037E-2</c:v>
                </c:pt>
                <c:pt idx="2631">
                  <c:v>4.9350390112536779E-2</c:v>
                </c:pt>
                <c:pt idx="2632">
                  <c:v>4.9344220286155593E-2</c:v>
                </c:pt>
                <c:pt idx="2633">
                  <c:v>4.9318712661677248E-2</c:v>
                </c:pt>
                <c:pt idx="2634">
                  <c:v>4.9275349939558628E-2</c:v>
                </c:pt>
                <c:pt idx="2635">
                  <c:v>4.9215923552306633E-2</c:v>
                </c:pt>
                <c:pt idx="2636">
                  <c:v>4.9142103577970761E-2</c:v>
                </c:pt>
                <c:pt idx="2637">
                  <c:v>4.9055378629684454E-2</c:v>
                </c:pt>
                <c:pt idx="2638">
                  <c:v>4.8957027476708513E-2</c:v>
                </c:pt>
                <c:pt idx="2639">
                  <c:v>4.8848195062289733E-2</c:v>
                </c:pt>
                <c:pt idx="2640">
                  <c:v>4.8729739878153426E-2</c:v>
                </c:pt>
                <c:pt idx="2641">
                  <c:v>4.860246642865234E-2</c:v>
                </c:pt>
                <c:pt idx="2642">
                  <c:v>4.8466921420833871E-2</c:v>
                </c:pt>
                <c:pt idx="2643">
                  <c:v>4.8323675224416912E-2</c:v>
                </c:pt>
                <c:pt idx="2644">
                  <c:v>4.8173542487847353E-2</c:v>
                </c:pt>
                <c:pt idx="2645">
                  <c:v>4.801732106570604E-2</c:v>
                </c:pt>
                <c:pt idx="2646">
                  <c:v>4.7855856959667716E-2</c:v>
                </c:pt>
                <c:pt idx="2647">
                  <c:v>4.7690549289530822E-2</c:v>
                </c:pt>
                <c:pt idx="2648">
                  <c:v>4.7522726383383944E-2</c:v>
                </c:pt>
                <c:pt idx="2649">
                  <c:v>4.7354033712039563E-2</c:v>
                </c:pt>
                <c:pt idx="2650">
                  <c:v>4.7186147938083664E-2</c:v>
                </c:pt>
                <c:pt idx="2651">
                  <c:v>4.7020814291703496E-2</c:v>
                </c:pt>
                <c:pt idx="2652">
                  <c:v>4.686014870953157E-2</c:v>
                </c:pt>
                <c:pt idx="2653">
                  <c:v>4.6706083308033414E-2</c:v>
                </c:pt>
                <c:pt idx="2654">
                  <c:v>4.6560428328579942E-2</c:v>
                </c:pt>
                <c:pt idx="2655">
                  <c:v>4.6424837758590555E-2</c:v>
                </c:pt>
                <c:pt idx="2656">
                  <c:v>4.6300682141680594E-2</c:v>
                </c:pt>
                <c:pt idx="2657">
                  <c:v>4.6188964519355995E-2</c:v>
                </c:pt>
                <c:pt idx="2658">
                  <c:v>4.6090231140248482E-2</c:v>
                </c:pt>
                <c:pt idx="2659">
                  <c:v>4.6004621510936705E-2</c:v>
                </c:pt>
                <c:pt idx="2660">
                  <c:v>4.5931844788262871E-2</c:v>
                </c:pt>
                <c:pt idx="2661">
                  <c:v>4.5871137452698364E-2</c:v>
                </c:pt>
                <c:pt idx="2662">
                  <c:v>4.5821271323941135E-2</c:v>
                </c:pt>
                <c:pt idx="2663">
                  <c:v>4.5780579825068564E-2</c:v>
                </c:pt>
                <c:pt idx="2664">
                  <c:v>4.57469110061616E-2</c:v>
                </c:pt>
                <c:pt idx="2665">
                  <c:v>4.5717781881725712E-2</c:v>
                </c:pt>
                <c:pt idx="2666">
                  <c:v>4.5690649065959245E-2</c:v>
                </c:pt>
                <c:pt idx="2667">
                  <c:v>4.56627681163067E-2</c:v>
                </c:pt>
                <c:pt idx="2668">
                  <c:v>4.563153661194165E-2</c:v>
                </c:pt>
                <c:pt idx="2669">
                  <c:v>4.5594158724655873E-2</c:v>
                </c:pt>
                <c:pt idx="2670">
                  <c:v>4.5547924323421266E-2</c:v>
                </c:pt>
                <c:pt idx="2671">
                  <c:v>4.5490677392657525E-2</c:v>
                </c:pt>
                <c:pt idx="2672">
                  <c:v>4.5420745236479265E-2</c:v>
                </c:pt>
                <c:pt idx="2673">
                  <c:v>4.5336813639351013E-2</c:v>
                </c:pt>
                <c:pt idx="2674">
                  <c:v>4.5238165629786532E-2</c:v>
                </c:pt>
                <c:pt idx="2675">
                  <c:v>4.512451962775995E-2</c:v>
                </c:pt>
                <c:pt idx="2676">
                  <c:v>4.4996300904081035E-2</c:v>
                </c:pt>
                <c:pt idx="2677">
                  <c:v>4.4854507254221757E-2</c:v>
                </c:pt>
                <c:pt idx="2678">
                  <c:v>4.4700590132751121E-2</c:v>
                </c:pt>
                <c:pt idx="2679">
                  <c:v>4.4536261645258951E-2</c:v>
                </c:pt>
                <c:pt idx="2680">
                  <c:v>4.4363709670491164E-2</c:v>
                </c:pt>
                <c:pt idx="2681">
                  <c:v>4.4185500476878289E-2</c:v>
                </c:pt>
                <c:pt idx="2682">
                  <c:v>4.4004178801030171E-2</c:v>
                </c:pt>
                <c:pt idx="2683">
                  <c:v>4.3822190171364184E-2</c:v>
                </c:pt>
                <c:pt idx="2684">
                  <c:v>4.3641883141065124E-2</c:v>
                </c:pt>
                <c:pt idx="2685">
                  <c:v>4.3465183970989203E-2</c:v>
                </c:pt>
                <c:pt idx="2686">
                  <c:v>4.3293657985819266E-2</c:v>
                </c:pt>
                <c:pt idx="2687">
                  <c:v>4.3128733152154083E-2</c:v>
                </c:pt>
                <c:pt idx="2688">
                  <c:v>4.2971700098628149E-2</c:v>
                </c:pt>
                <c:pt idx="2689">
                  <c:v>4.2823401542902886E-2</c:v>
                </c:pt>
                <c:pt idx="2690">
                  <c:v>4.2684293665153569E-2</c:v>
                </c:pt>
                <c:pt idx="2691">
                  <c:v>4.2554707792191983E-2</c:v>
                </c:pt>
                <c:pt idx="2692">
                  <c:v>4.2434676887267139E-2</c:v>
                </c:pt>
                <c:pt idx="2693">
                  <c:v>4.2323951485742521E-2</c:v>
                </c:pt>
                <c:pt idx="2694">
                  <c:v>4.2222592360853843E-2</c:v>
                </c:pt>
                <c:pt idx="2695">
                  <c:v>4.2130571791744689E-2</c:v>
                </c:pt>
                <c:pt idx="2696">
                  <c:v>4.204799398250357E-2</c:v>
                </c:pt>
                <c:pt idx="2697">
                  <c:v>4.1974852175947153E-2</c:v>
                </c:pt>
                <c:pt idx="2698">
                  <c:v>4.1911143261448673E-2</c:v>
                </c:pt>
                <c:pt idx="2699">
                  <c:v>4.185663911233857E-2</c:v>
                </c:pt>
                <c:pt idx="2700">
                  <c:v>4.1811649284544561E-2</c:v>
                </c:pt>
                <c:pt idx="2701">
                  <c:v>4.1776105350161852E-2</c:v>
                </c:pt>
                <c:pt idx="2702">
                  <c:v>4.1749853484035183E-2</c:v>
                </c:pt>
                <c:pt idx="2703">
                  <c:v>4.1732483693655863E-2</c:v>
                </c:pt>
                <c:pt idx="2704">
                  <c:v>4.1723351422564191E-2</c:v>
                </c:pt>
                <c:pt idx="2705">
                  <c:v>4.1722080762629316E-2</c:v>
                </c:pt>
                <c:pt idx="2706">
                  <c:v>4.1727887859894834E-2</c:v>
                </c:pt>
                <c:pt idx="2707">
                  <c:v>4.1739872978043463E-2</c:v>
                </c:pt>
                <c:pt idx="2708">
                  <c:v>4.1757090177501892E-2</c:v>
                </c:pt>
                <c:pt idx="2709">
                  <c:v>4.1778623663242115E-2</c:v>
                </c:pt>
                <c:pt idx="2710">
                  <c:v>4.180371588096924E-2</c:v>
                </c:pt>
                <c:pt idx="2711">
                  <c:v>4.1831732877308035E-2</c:v>
                </c:pt>
                <c:pt idx="2712">
                  <c:v>4.1862345451234129E-2</c:v>
                </c:pt>
                <c:pt idx="2713">
                  <c:v>4.1895595544546416E-2</c:v>
                </c:pt>
                <c:pt idx="2714">
                  <c:v>4.1931910842358699E-2</c:v>
                </c:pt>
                <c:pt idx="2715">
                  <c:v>4.1972107108027935E-2</c:v>
                </c:pt>
                <c:pt idx="2716">
                  <c:v>4.2017390345835452E-2</c:v>
                </c:pt>
                <c:pt idx="2717">
                  <c:v>4.2069485807094333E-2</c:v>
                </c:pt>
                <c:pt idx="2718">
                  <c:v>4.2130110180410268E-2</c:v>
                </c:pt>
                <c:pt idx="2719">
                  <c:v>4.2201082807261731E-2</c:v>
                </c:pt>
                <c:pt idx="2720">
                  <c:v>4.2284231499259875E-2</c:v>
                </c:pt>
                <c:pt idx="2721">
                  <c:v>4.2381358825795974E-2</c:v>
                </c:pt>
                <c:pt idx="2722">
                  <c:v>4.2493969256057841E-2</c:v>
                </c:pt>
                <c:pt idx="2723">
                  <c:v>4.2623345079598543E-2</c:v>
                </c:pt>
                <c:pt idx="2724">
                  <c:v>4.27699765475755E-2</c:v>
                </c:pt>
                <c:pt idx="2725">
                  <c:v>4.2933789164857593E-2</c:v>
                </c:pt>
                <c:pt idx="2726">
                  <c:v>4.3114110468578423E-2</c:v>
                </c:pt>
                <c:pt idx="2727">
                  <c:v>4.3309663987552462E-2</c:v>
                </c:pt>
                <c:pt idx="2728">
                  <c:v>4.3518459737710083E-2</c:v>
                </c:pt>
                <c:pt idx="2729">
                  <c:v>4.3738154995638344E-2</c:v>
                </c:pt>
                <c:pt idx="2730">
                  <c:v>4.396604580603608E-2</c:v>
                </c:pt>
                <c:pt idx="2731">
                  <c:v>4.4198873184807017E-2</c:v>
                </c:pt>
                <c:pt idx="2732">
                  <c:v>4.4433415976052382E-2</c:v>
                </c:pt>
                <c:pt idx="2733">
                  <c:v>4.4666510206760213E-2</c:v>
                </c:pt>
                <c:pt idx="2734">
                  <c:v>4.489529579410946E-2</c:v>
                </c:pt>
                <c:pt idx="2735">
                  <c:v>4.5117277310562955E-2</c:v>
                </c:pt>
                <c:pt idx="2736">
                  <c:v>4.5330318219002116E-2</c:v>
                </c:pt>
                <c:pt idx="2737">
                  <c:v>4.5532878779041323E-2</c:v>
                </c:pt>
                <c:pt idx="2738">
                  <c:v>4.5724208329212861E-2</c:v>
                </c:pt>
                <c:pt idx="2739">
                  <c:v>4.5904178079065681E-2</c:v>
                </c:pt>
                <c:pt idx="2740">
                  <c:v>4.6073353017077781E-2</c:v>
                </c:pt>
                <c:pt idx="2741">
                  <c:v>4.6232651863406936E-2</c:v>
                </c:pt>
                <c:pt idx="2742">
                  <c:v>4.6383389640402506E-2</c:v>
                </c:pt>
                <c:pt idx="2743">
                  <c:v>4.6527258381269344E-2</c:v>
                </c:pt>
                <c:pt idx="2744">
                  <c:v>4.6665943858189493E-2</c:v>
                </c:pt>
                <c:pt idx="2745">
                  <c:v>4.6801242740488046E-2</c:v>
                </c:pt>
                <c:pt idx="2746">
                  <c:v>4.6934642331738545E-2</c:v>
                </c:pt>
                <c:pt idx="2747">
                  <c:v>4.7067309336907392E-2</c:v>
                </c:pt>
                <c:pt idx="2748">
                  <c:v>4.720006826422992E-2</c:v>
                </c:pt>
                <c:pt idx="2749">
                  <c:v>4.7333332066028071E-2</c:v>
                </c:pt>
                <c:pt idx="2750">
                  <c:v>4.7466838484818925E-2</c:v>
                </c:pt>
                <c:pt idx="2751">
                  <c:v>4.7599884104267159E-2</c:v>
                </c:pt>
                <c:pt idx="2752">
                  <c:v>4.7731308095059856E-2</c:v>
                </c:pt>
                <c:pt idx="2753">
                  <c:v>4.7859523809175922E-2</c:v>
                </c:pt>
                <c:pt idx="2754">
                  <c:v>4.7982833186585583E-2</c:v>
                </c:pt>
                <c:pt idx="2755">
                  <c:v>4.8099366797049306E-2</c:v>
                </c:pt>
                <c:pt idx="2756">
                  <c:v>4.8207215385722875E-2</c:v>
                </c:pt>
                <c:pt idx="2757">
                  <c:v>4.8304718621836065E-2</c:v>
                </c:pt>
                <c:pt idx="2758">
                  <c:v>4.8390317232910443E-2</c:v>
                </c:pt>
                <c:pt idx="2759">
                  <c:v>4.8462716203080992E-2</c:v>
                </c:pt>
                <c:pt idx="2760">
                  <c:v>4.8521144639036062E-2</c:v>
                </c:pt>
                <c:pt idx="2761">
                  <c:v>4.8565314725567015E-2</c:v>
                </c:pt>
                <c:pt idx="2762">
                  <c:v>4.8595270655817806E-2</c:v>
                </c:pt>
                <c:pt idx="2763">
                  <c:v>4.8611302985792075E-2</c:v>
                </c:pt>
                <c:pt idx="2764">
                  <c:v>4.8614176070185443E-2</c:v>
                </c:pt>
                <c:pt idx="2765">
                  <c:v>4.8604904725294495E-2</c:v>
                </c:pt>
                <c:pt idx="2766">
                  <c:v>4.8584791691712474E-2</c:v>
                </c:pt>
                <c:pt idx="2767">
                  <c:v>4.8555151552271435E-2</c:v>
                </c:pt>
                <c:pt idx="2768">
                  <c:v>4.851729421478574E-2</c:v>
                </c:pt>
                <c:pt idx="2769">
                  <c:v>4.8472425012550301E-2</c:v>
                </c:pt>
                <c:pt idx="2770">
                  <c:v>4.8421614135380681E-2</c:v>
                </c:pt>
                <c:pt idx="2771">
                  <c:v>4.8365719151106691E-2</c:v>
                </c:pt>
                <c:pt idx="2772">
                  <c:v>4.8305089283088021E-2</c:v>
                </c:pt>
                <c:pt idx="2773">
                  <c:v>4.8240293162409811E-2</c:v>
                </c:pt>
                <c:pt idx="2774">
                  <c:v>4.8171278529564293E-2</c:v>
                </c:pt>
                <c:pt idx="2775">
                  <c:v>4.8097814068661732E-2</c:v>
                </c:pt>
                <c:pt idx="2776">
                  <c:v>4.8019368885365551E-2</c:v>
                </c:pt>
                <c:pt idx="2777">
                  <c:v>4.7935573414780983E-2</c:v>
                </c:pt>
                <c:pt idx="2778">
                  <c:v>4.7846029187311553E-2</c:v>
                </c:pt>
                <c:pt idx="2779">
                  <c:v>4.7750301178026124E-2</c:v>
                </c:pt>
                <c:pt idx="2780">
                  <c:v>4.7648222306988793E-2</c:v>
                </c:pt>
                <c:pt idx="2781">
                  <c:v>4.7539677759923495E-2</c:v>
                </c:pt>
                <c:pt idx="2782">
                  <c:v>4.7425212255236555E-2</c:v>
                </c:pt>
                <c:pt idx="2783">
                  <c:v>4.7305751162344721E-2</c:v>
                </c:pt>
                <c:pt idx="2784">
                  <c:v>4.7182685642630055E-2</c:v>
                </c:pt>
                <c:pt idx="2785">
                  <c:v>4.7057818929749085E-2</c:v>
                </c:pt>
                <c:pt idx="2786">
                  <c:v>4.6933532210138421E-2</c:v>
                </c:pt>
                <c:pt idx="2787">
                  <c:v>4.6812268427721931E-2</c:v>
                </c:pt>
                <c:pt idx="2788">
                  <c:v>4.6697135212016169E-2</c:v>
                </c:pt>
                <c:pt idx="2789">
                  <c:v>4.659118029513086E-2</c:v>
                </c:pt>
                <c:pt idx="2790">
                  <c:v>4.6497466024493041E-2</c:v>
                </c:pt>
                <c:pt idx="2791">
                  <c:v>4.6418927804843295E-2</c:v>
                </c:pt>
                <c:pt idx="2792">
                  <c:v>4.6358156477759781E-2</c:v>
                </c:pt>
                <c:pt idx="2793">
                  <c:v>4.6316998813399901E-2</c:v>
                </c:pt>
                <c:pt idx="2794">
                  <c:v>4.6297264269036291E-2</c:v>
                </c:pt>
                <c:pt idx="2795">
                  <c:v>4.629980793643871E-2</c:v>
                </c:pt>
                <c:pt idx="2796">
                  <c:v>4.632460257796725E-2</c:v>
                </c:pt>
                <c:pt idx="2797">
                  <c:v>4.6370911467758971E-2</c:v>
                </c:pt>
                <c:pt idx="2798">
                  <c:v>4.6437097940006875E-2</c:v>
                </c:pt>
                <c:pt idx="2799">
                  <c:v>4.6520794234519686E-2</c:v>
                </c:pt>
                <c:pt idx="2800">
                  <c:v>4.6619313137943923E-2</c:v>
                </c:pt>
                <c:pt idx="2801">
                  <c:v>4.6729189996087286E-2</c:v>
                </c:pt>
                <c:pt idx="2802">
                  <c:v>4.6846603886466914E-2</c:v>
                </c:pt>
                <c:pt idx="2803">
                  <c:v>4.6967449759434329E-2</c:v>
                </c:pt>
                <c:pt idx="2804">
                  <c:v>4.7087696911194243E-2</c:v>
                </c:pt>
                <c:pt idx="2805">
                  <c:v>4.7203318178229092E-2</c:v>
                </c:pt>
                <c:pt idx="2806">
                  <c:v>4.7310431336164596E-2</c:v>
                </c:pt>
                <c:pt idx="2807">
                  <c:v>4.740593477053829E-2</c:v>
                </c:pt>
                <c:pt idx="2808">
                  <c:v>4.7486949910714213E-2</c:v>
                </c:pt>
                <c:pt idx="2809">
                  <c:v>4.7551382088153002E-2</c:v>
                </c:pt>
                <c:pt idx="2810">
                  <c:v>4.7597512874232993E-2</c:v>
                </c:pt>
                <c:pt idx="2811">
                  <c:v>4.7624466712501881E-2</c:v>
                </c:pt>
                <c:pt idx="2812">
                  <c:v>4.7632224061440513E-2</c:v>
                </c:pt>
                <c:pt idx="2813">
                  <c:v>4.7621379973310611E-2</c:v>
                </c:pt>
                <c:pt idx="2814">
                  <c:v>4.7592987621968175E-2</c:v>
                </c:pt>
                <c:pt idx="2815">
                  <c:v>4.7548698098066021E-2</c:v>
                </c:pt>
                <c:pt idx="2816">
                  <c:v>4.749065867818595E-2</c:v>
                </c:pt>
                <c:pt idx="2817">
                  <c:v>4.7421492844824005E-2</c:v>
                </c:pt>
                <c:pt idx="2818">
                  <c:v>4.7343922521795971E-2</c:v>
                </c:pt>
                <c:pt idx="2819">
                  <c:v>4.7260793159861016E-2</c:v>
                </c:pt>
                <c:pt idx="2820">
                  <c:v>4.7175070973282142E-2</c:v>
                </c:pt>
                <c:pt idx="2821">
                  <c:v>4.7089620842911961E-2</c:v>
                </c:pt>
                <c:pt idx="2822">
                  <c:v>4.7007112686368362E-2</c:v>
                </c:pt>
                <c:pt idx="2823">
                  <c:v>4.6929827189964246E-2</c:v>
                </c:pt>
                <c:pt idx="2824">
                  <c:v>4.6860085257648974E-2</c:v>
                </c:pt>
                <c:pt idx="2825">
                  <c:v>4.6799513692408583E-2</c:v>
                </c:pt>
                <c:pt idx="2826">
                  <c:v>4.6749658418705244E-2</c:v>
                </c:pt>
                <c:pt idx="2827">
                  <c:v>4.6711546705769123E-2</c:v>
                </c:pt>
                <c:pt idx="2828">
                  <c:v>4.6685967546626544E-2</c:v>
                </c:pt>
                <c:pt idx="2829">
                  <c:v>4.6673265218158635E-2</c:v>
                </c:pt>
                <c:pt idx="2830">
                  <c:v>4.6673686372366345E-2</c:v>
                </c:pt>
                <c:pt idx="2831">
                  <c:v>4.6687267436760362E-2</c:v>
                </c:pt>
                <c:pt idx="2832">
                  <c:v>4.6714020943398923E-2</c:v>
                </c:pt>
                <c:pt idx="2833">
                  <c:v>4.6753827211916413E-2</c:v>
                </c:pt>
                <c:pt idx="2834">
                  <c:v>4.6806744506489882E-2</c:v>
                </c:pt>
                <c:pt idx="2835">
                  <c:v>4.687283192797162E-2</c:v>
                </c:pt>
                <c:pt idx="2836">
                  <c:v>4.6952236704259923E-2</c:v>
                </c:pt>
                <c:pt idx="2837">
                  <c:v>4.7045068529006584E-2</c:v>
                </c:pt>
                <c:pt idx="2838">
                  <c:v>4.7151598873766722E-2</c:v>
                </c:pt>
                <c:pt idx="2839">
                  <c:v>4.727211609516787E-2</c:v>
                </c:pt>
                <c:pt idx="2840">
                  <c:v>4.7406658039307083E-2</c:v>
                </c:pt>
                <c:pt idx="2841">
                  <c:v>4.7554982502057253E-2</c:v>
                </c:pt>
                <c:pt idx="2842">
                  <c:v>4.7716670268790062E-2</c:v>
                </c:pt>
                <c:pt idx="2843">
                  <c:v>4.7890821140257424E-2</c:v>
                </c:pt>
                <c:pt idx="2844">
                  <c:v>4.8075813019876214E-2</c:v>
                </c:pt>
                <c:pt idx="2845">
                  <c:v>4.8269466352855804E-2</c:v>
                </c:pt>
                <c:pt idx="2846">
                  <c:v>4.8468907048126085E-2</c:v>
                </c:pt>
                <c:pt idx="2847">
                  <c:v>4.8670586207426696E-2</c:v>
                </c:pt>
                <c:pt idx="2848">
                  <c:v>4.8870567045738042E-2</c:v>
                </c:pt>
                <c:pt idx="2849">
                  <c:v>4.9064052608073193E-2</c:v>
                </c:pt>
                <c:pt idx="2850">
                  <c:v>4.9246153664389801E-2</c:v>
                </c:pt>
                <c:pt idx="2851">
                  <c:v>4.9411623330687382E-2</c:v>
                </c:pt>
                <c:pt idx="2852">
                  <c:v>4.955528271180705E-2</c:v>
                </c:pt>
                <c:pt idx="2853">
                  <c:v>4.9672067403759269E-2</c:v>
                </c:pt>
                <c:pt idx="2854">
                  <c:v>4.9757430619464665E-2</c:v>
                </c:pt>
                <c:pt idx="2855">
                  <c:v>4.9807544116487433E-2</c:v>
                </c:pt>
                <c:pt idx="2856">
                  <c:v>4.9819474487039841E-2</c:v>
                </c:pt>
                <c:pt idx="2857">
                  <c:v>4.9791220133466652E-2</c:v>
                </c:pt>
                <c:pt idx="2858">
                  <c:v>4.9721857909157549E-2</c:v>
                </c:pt>
                <c:pt idx="2859">
                  <c:v>4.9611838399470254E-2</c:v>
                </c:pt>
                <c:pt idx="2860">
                  <c:v>4.9462685775856399E-2</c:v>
                </c:pt>
                <c:pt idx="2861">
                  <c:v>4.9277164624831227E-2</c:v>
                </c:pt>
                <c:pt idx="2862">
                  <c:v>4.9058990904392648E-2</c:v>
                </c:pt>
                <c:pt idx="2863">
                  <c:v>4.8812886530044231E-2</c:v>
                </c:pt>
                <c:pt idx="2864">
                  <c:v>4.8544335826980693E-2</c:v>
                </c:pt>
                <c:pt idx="2865">
                  <c:v>4.8259217794273092E-2</c:v>
                </c:pt>
                <c:pt idx="2866">
                  <c:v>4.796402969863605E-2</c:v>
                </c:pt>
                <c:pt idx="2867">
                  <c:v>4.7665137047239153E-2</c:v>
                </c:pt>
                <c:pt idx="2868">
                  <c:v>4.7368946716744534E-2</c:v>
                </c:pt>
                <c:pt idx="2869">
                  <c:v>4.7081522452379503E-2</c:v>
                </c:pt>
                <c:pt idx="2870">
                  <c:v>4.6808441951883051E-2</c:v>
                </c:pt>
                <c:pt idx="2871">
                  <c:v>4.6554727802261643E-2</c:v>
                </c:pt>
                <c:pt idx="2872">
                  <c:v>4.6324713140781626E-2</c:v>
                </c:pt>
                <c:pt idx="2873">
                  <c:v>4.6121954493694134E-2</c:v>
                </c:pt>
                <c:pt idx="2874">
                  <c:v>4.5949204144077313E-2</c:v>
                </c:pt>
                <c:pt idx="2875">
                  <c:v>4.5807965164751677E-2</c:v>
                </c:pt>
                <c:pt idx="2876">
                  <c:v>4.569922631419767E-2</c:v>
                </c:pt>
                <c:pt idx="2877">
                  <c:v>4.5623099775789114E-2</c:v>
                </c:pt>
                <c:pt idx="2878">
                  <c:v>4.5578908888096951E-2</c:v>
                </c:pt>
                <c:pt idx="2879">
                  <c:v>4.5565211672062886E-2</c:v>
                </c:pt>
                <c:pt idx="2880">
                  <c:v>4.5579839504769994E-2</c:v>
                </c:pt>
                <c:pt idx="2881">
                  <c:v>4.562035907452415E-2</c:v>
                </c:pt>
                <c:pt idx="2882">
                  <c:v>4.5683831601479749E-2</c:v>
                </c:pt>
                <c:pt idx="2883">
                  <c:v>4.5766918498242042E-2</c:v>
                </c:pt>
                <c:pt idx="2884">
                  <c:v>4.586602075018123E-2</c:v>
                </c:pt>
                <c:pt idx="2885">
                  <c:v>4.5977243561126424E-2</c:v>
                </c:pt>
                <c:pt idx="2886">
                  <c:v>4.6096773191689061E-2</c:v>
                </c:pt>
                <c:pt idx="2887">
                  <c:v>4.622080747333572E-2</c:v>
                </c:pt>
                <c:pt idx="2888">
                  <c:v>4.6345525062489783E-2</c:v>
                </c:pt>
                <c:pt idx="2889">
                  <c:v>4.6467180029898143E-2</c:v>
                </c:pt>
                <c:pt idx="2890">
                  <c:v>4.6582727618087003E-2</c:v>
                </c:pt>
                <c:pt idx="2891">
                  <c:v>4.6689509412894813E-2</c:v>
                </c:pt>
                <c:pt idx="2892">
                  <c:v>4.6784921885896773E-2</c:v>
                </c:pt>
                <c:pt idx="2893">
                  <c:v>4.6866852451167923E-2</c:v>
                </c:pt>
                <c:pt idx="2894">
                  <c:v>4.6933892496634599E-2</c:v>
                </c:pt>
                <c:pt idx="2895">
                  <c:v>4.6985117226682721E-2</c:v>
                </c:pt>
                <c:pt idx="2896">
                  <c:v>4.702036072465892E-2</c:v>
                </c:pt>
                <c:pt idx="2897">
                  <c:v>4.7039995733198031E-2</c:v>
                </c:pt>
                <c:pt idx="2898">
                  <c:v>4.7045057109825941E-2</c:v>
                </c:pt>
                <c:pt idx="2899">
                  <c:v>4.7037235803409835E-2</c:v>
                </c:pt>
                <c:pt idx="2900">
                  <c:v>4.7018259670324712E-2</c:v>
                </c:pt>
                <c:pt idx="2901">
                  <c:v>4.699099743034716E-2</c:v>
                </c:pt>
                <c:pt idx="2902">
                  <c:v>4.6958464338663866E-2</c:v>
                </c:pt>
                <c:pt idx="2903">
                  <c:v>4.6924001168838943E-2</c:v>
                </c:pt>
                <c:pt idx="2904">
                  <c:v>4.6890874612441021E-2</c:v>
                </c:pt>
                <c:pt idx="2905">
                  <c:v>4.6862393798944975E-2</c:v>
                </c:pt>
                <c:pt idx="2906">
                  <c:v>4.684129791729548E-2</c:v>
                </c:pt>
                <c:pt idx="2907">
                  <c:v>4.683037262034262E-2</c:v>
                </c:pt>
                <c:pt idx="2908">
                  <c:v>4.683199017789582E-2</c:v>
                </c:pt>
                <c:pt idx="2909">
                  <c:v>4.6847911912144012E-2</c:v>
                </c:pt>
                <c:pt idx="2910">
                  <c:v>4.6879328653206889E-2</c:v>
                </c:pt>
                <c:pt idx="2911">
                  <c:v>4.6926889536174791E-2</c:v>
                </c:pt>
                <c:pt idx="2912">
                  <c:v>4.6990644660640679E-2</c:v>
                </c:pt>
                <c:pt idx="2913">
                  <c:v>4.7070177612925902E-2</c:v>
                </c:pt>
                <c:pt idx="2914">
                  <c:v>4.7164599301705926E-2</c:v>
                </c:pt>
                <c:pt idx="2915">
                  <c:v>4.7272897731618274E-2</c:v>
                </c:pt>
                <c:pt idx="2916">
                  <c:v>4.7393797221585002E-2</c:v>
                </c:pt>
                <c:pt idx="2917">
                  <c:v>4.7526054389289425E-2</c:v>
                </c:pt>
                <c:pt idx="2918">
                  <c:v>4.7668354501321335E-2</c:v>
                </c:pt>
                <c:pt idx="2919">
                  <c:v>4.781970372897279E-2</c:v>
                </c:pt>
                <c:pt idx="2920">
                  <c:v>4.7979474882144331E-2</c:v>
                </c:pt>
                <c:pt idx="2921">
                  <c:v>4.8147288469942186E-2</c:v>
                </c:pt>
                <c:pt idx="2922">
                  <c:v>4.832314805383689E-2</c:v>
                </c:pt>
                <c:pt idx="2923">
                  <c:v>4.8507390151739001E-2</c:v>
                </c:pt>
                <c:pt idx="2924">
                  <c:v>4.870019726522614E-2</c:v>
                </c:pt>
                <c:pt idx="2925">
                  <c:v>4.8902361953847104E-2</c:v>
                </c:pt>
                <c:pt idx="2926">
                  <c:v>4.9114457250443749E-2</c:v>
                </c:pt>
                <c:pt idx="2927">
                  <c:v>4.9336960652968616E-2</c:v>
                </c:pt>
                <c:pt idx="2928">
                  <c:v>4.9570159022402777E-2</c:v>
                </c:pt>
                <c:pt idx="2929">
                  <c:v>4.9813794115836037E-2</c:v>
                </c:pt>
                <c:pt idx="2930">
                  <c:v>5.0067180336303592E-2</c:v>
                </c:pt>
                <c:pt idx="2931">
                  <c:v>5.0329048540850789E-2</c:v>
                </c:pt>
                <c:pt idx="2932">
                  <c:v>5.0597487437277808E-2</c:v>
                </c:pt>
                <c:pt idx="2933">
                  <c:v>5.0869956574854769E-2</c:v>
                </c:pt>
                <c:pt idx="2934">
                  <c:v>5.1143384931877832E-2</c:v>
                </c:pt>
                <c:pt idx="2935">
                  <c:v>5.1414043466604095E-2</c:v>
                </c:pt>
                <c:pt idx="2936">
                  <c:v>5.1677996501067712E-2</c:v>
                </c:pt>
                <c:pt idx="2937">
                  <c:v>5.1931006372143131E-2</c:v>
                </c:pt>
                <c:pt idx="2938">
                  <c:v>5.2168706558963093E-2</c:v>
                </c:pt>
                <c:pt idx="2939">
                  <c:v>5.2386861984486451E-2</c:v>
                </c:pt>
                <c:pt idx="2940">
                  <c:v>5.2581410752664592E-2</c:v>
                </c:pt>
                <c:pt idx="2941">
                  <c:v>5.2749133850599553E-2</c:v>
                </c:pt>
                <c:pt idx="2942">
                  <c:v>5.288693830520514E-2</c:v>
                </c:pt>
                <c:pt idx="2943">
                  <c:v>5.2992812949766502E-2</c:v>
                </c:pt>
                <c:pt idx="2944">
                  <c:v>5.3065462255948222E-2</c:v>
                </c:pt>
                <c:pt idx="2945">
                  <c:v>5.3104441801073335E-2</c:v>
                </c:pt>
                <c:pt idx="2946">
                  <c:v>5.3110195864761421E-2</c:v>
                </c:pt>
                <c:pt idx="2947">
                  <c:v>5.3084055410404105E-2</c:v>
                </c:pt>
                <c:pt idx="2948">
                  <c:v>5.3028177695421855E-2</c:v>
                </c:pt>
                <c:pt idx="2949">
                  <c:v>5.2945308585493782E-2</c:v>
                </c:pt>
                <c:pt idx="2950">
                  <c:v>5.2839111125107641E-2</c:v>
                </c:pt>
                <c:pt idx="2951">
                  <c:v>5.271378562344365E-2</c:v>
                </c:pt>
                <c:pt idx="2952">
                  <c:v>5.2573957346350265E-2</c:v>
                </c:pt>
                <c:pt idx="2953">
                  <c:v>5.2424556223860781E-2</c:v>
                </c:pt>
                <c:pt idx="2954">
                  <c:v>5.2270755865657742E-2</c:v>
                </c:pt>
                <c:pt idx="2955">
                  <c:v>5.2117835031418119E-2</c:v>
                </c:pt>
                <c:pt idx="2956">
                  <c:v>5.1970929350236651E-2</c:v>
                </c:pt>
                <c:pt idx="2957">
                  <c:v>5.1835113274543432E-2</c:v>
                </c:pt>
                <c:pt idx="2958">
                  <c:v>5.1715093691992883E-2</c:v>
                </c:pt>
                <c:pt idx="2959">
                  <c:v>5.1615298526256896E-2</c:v>
                </c:pt>
                <c:pt idx="2960">
                  <c:v>5.1539659516003491E-2</c:v>
                </c:pt>
                <c:pt idx="2961">
                  <c:v>5.1491503353462663E-2</c:v>
                </c:pt>
                <c:pt idx="2962">
                  <c:v>5.1473265641902632E-2</c:v>
                </c:pt>
                <c:pt idx="2963">
                  <c:v>5.1486659640782653E-2</c:v>
                </c:pt>
                <c:pt idx="2964">
                  <c:v>5.153248639230118E-2</c:v>
                </c:pt>
                <c:pt idx="2965">
                  <c:v>5.1610806557475866E-2</c:v>
                </c:pt>
                <c:pt idx="2966">
                  <c:v>5.172064018576765E-2</c:v>
                </c:pt>
                <c:pt idx="2967">
                  <c:v>5.1860148141313893E-2</c:v>
                </c:pt>
                <c:pt idx="2968">
                  <c:v>5.202720624094935E-2</c:v>
                </c:pt>
                <c:pt idx="2969">
                  <c:v>5.2218781354603193E-2</c:v>
                </c:pt>
                <c:pt idx="2970">
                  <c:v>5.2431370401600223E-2</c:v>
                </c:pt>
                <c:pt idx="2971">
                  <c:v>5.2661117901674694E-2</c:v>
                </c:pt>
                <c:pt idx="2972">
                  <c:v>5.2903933379704254E-2</c:v>
                </c:pt>
                <c:pt idx="2973">
                  <c:v>5.31558724184239E-2</c:v>
                </c:pt>
                <c:pt idx="2974">
                  <c:v>5.3413020998241315E-2</c:v>
                </c:pt>
                <c:pt idx="2975">
                  <c:v>5.3671714448573674E-2</c:v>
                </c:pt>
                <c:pt idx="2976">
                  <c:v>5.3928664801182795E-2</c:v>
                </c:pt>
                <c:pt idx="2977">
                  <c:v>5.418094781364037E-2</c:v>
                </c:pt>
                <c:pt idx="2978">
                  <c:v>5.4426239320096784E-2</c:v>
                </c:pt>
                <c:pt idx="2979">
                  <c:v>5.4662611693736131E-2</c:v>
                </c:pt>
                <c:pt idx="2980">
                  <c:v>5.4888894941271194E-2</c:v>
                </c:pt>
                <c:pt idx="2981">
                  <c:v>5.5104286182282997E-2</c:v>
                </c:pt>
                <c:pt idx="2982">
                  <c:v>5.5308639956845193E-2</c:v>
                </c:pt>
                <c:pt idx="2983">
                  <c:v>5.5501918311554516E-2</c:v>
                </c:pt>
                <c:pt idx="2984">
                  <c:v>5.5684432433293712E-2</c:v>
                </c:pt>
                <c:pt idx="2985">
                  <c:v>5.5856539257335573E-2</c:v>
                </c:pt>
                <c:pt idx="2986">
                  <c:v>5.6018929449873293E-2</c:v>
                </c:pt>
                <c:pt idx="2987">
                  <c:v>5.61722858580707E-2</c:v>
                </c:pt>
                <c:pt idx="2988">
                  <c:v>5.6317550911856556E-2</c:v>
                </c:pt>
                <c:pt idx="2989">
                  <c:v>5.6455576571877206E-2</c:v>
                </c:pt>
                <c:pt idx="2990">
                  <c:v>5.6587064092416137E-2</c:v>
                </c:pt>
                <c:pt idx="2991">
                  <c:v>5.6712861954279492E-2</c:v>
                </c:pt>
                <c:pt idx="2992">
                  <c:v>5.6833805734175145E-2</c:v>
                </c:pt>
                <c:pt idx="2993">
                  <c:v>5.6950685800793543E-2</c:v>
                </c:pt>
                <c:pt idx="2994">
                  <c:v>5.7064352482530792E-2</c:v>
                </c:pt>
                <c:pt idx="2995">
                  <c:v>5.7175706399386281E-2</c:v>
                </c:pt>
                <c:pt idx="2996">
                  <c:v>5.7285917256341079E-2</c:v>
                </c:pt>
                <c:pt idx="2997">
                  <c:v>5.7396040504909471E-2</c:v>
                </c:pt>
                <c:pt idx="2998">
                  <c:v>5.7507107220067744E-2</c:v>
                </c:pt>
                <c:pt idx="2999">
                  <c:v>5.7620250077183924E-2</c:v>
                </c:pt>
                <c:pt idx="3000">
                  <c:v>5.7736886767248793E-2</c:v>
                </c:pt>
                <c:pt idx="3001">
                  <c:v>5.7858196809156555E-2</c:v>
                </c:pt>
                <c:pt idx="3002">
                  <c:v>5.7985252557471084E-2</c:v>
                </c:pt>
                <c:pt idx="3003">
                  <c:v>5.8118837292013489E-2</c:v>
                </c:pt>
                <c:pt idx="3004">
                  <c:v>5.8259279543397963E-2</c:v>
                </c:pt>
                <c:pt idx="3005">
                  <c:v>5.8406630257038954E-2</c:v>
                </c:pt>
                <c:pt idx="3006">
                  <c:v>5.8560361596550925E-2</c:v>
                </c:pt>
                <c:pt idx="3007">
                  <c:v>5.8719203122670392E-2</c:v>
                </c:pt>
                <c:pt idx="3008">
                  <c:v>5.8881178682218246E-2</c:v>
                </c:pt>
                <c:pt idx="3009">
                  <c:v>5.9043569470545905E-2</c:v>
                </c:pt>
                <c:pt idx="3010">
                  <c:v>5.9202860840381677E-2</c:v>
                </c:pt>
                <c:pt idx="3011">
                  <c:v>5.935490527099456E-2</c:v>
                </c:pt>
                <c:pt idx="3012">
                  <c:v>5.9494819333019852E-2</c:v>
                </c:pt>
                <c:pt idx="3013">
                  <c:v>5.9617003983145275E-2</c:v>
                </c:pt>
                <c:pt idx="3014">
                  <c:v>5.9715547738904813E-2</c:v>
                </c:pt>
                <c:pt idx="3015">
                  <c:v>5.9784126804851734E-2</c:v>
                </c:pt>
                <c:pt idx="3016">
                  <c:v>5.9816785002861014E-2</c:v>
                </c:pt>
                <c:pt idx="3017">
                  <c:v>5.9807266928408223E-2</c:v>
                </c:pt>
                <c:pt idx="3018">
                  <c:v>5.9749895463579193E-2</c:v>
                </c:pt>
                <c:pt idx="3019">
                  <c:v>5.9639805031622292E-2</c:v>
                </c:pt>
                <c:pt idx="3020">
                  <c:v>5.947281430782967E-2</c:v>
                </c:pt>
                <c:pt idx="3021">
                  <c:v>5.9245880015016184E-2</c:v>
                </c:pt>
                <c:pt idx="3022">
                  <c:v>5.8957063276603924E-2</c:v>
                </c:pt>
                <c:pt idx="3023">
                  <c:v>5.8605896031118571E-2</c:v>
                </c:pt>
                <c:pt idx="3024">
                  <c:v>5.8193376332633072E-2</c:v>
                </c:pt>
                <c:pt idx="3025">
                  <c:v>5.772188416499964E-2</c:v>
                </c:pt>
                <c:pt idx="3026">
                  <c:v>5.7195119944408429E-2</c:v>
                </c:pt>
                <c:pt idx="3027">
                  <c:v>5.6618442178062722E-2</c:v>
                </c:pt>
                <c:pt idx="3028">
                  <c:v>5.5998378083570964E-2</c:v>
                </c:pt>
                <c:pt idx="3029">
                  <c:v>5.5342475398958202E-2</c:v>
                </c:pt>
                <c:pt idx="3030">
                  <c:v>5.4659366665196579E-2</c:v>
                </c:pt>
                <c:pt idx="3031">
                  <c:v>5.3958224643154105E-2</c:v>
                </c:pt>
                <c:pt idx="3032">
                  <c:v>5.3248751385450342E-2</c:v>
                </c:pt>
                <c:pt idx="3033">
                  <c:v>5.2540484230972191E-2</c:v>
                </c:pt>
                <c:pt idx="3034">
                  <c:v>5.1842980291103263E-2</c:v>
                </c:pt>
                <c:pt idx="3035">
                  <c:v>5.1165383787436791E-2</c:v>
                </c:pt>
                <c:pt idx="3036">
                  <c:v>5.0516367917973128E-2</c:v>
                </c:pt>
                <c:pt idx="3037">
                  <c:v>4.9903390967221684E-2</c:v>
                </c:pt>
                <c:pt idx="3038">
                  <c:v>4.9332850019699392E-2</c:v>
                </c:pt>
                <c:pt idx="3039">
                  <c:v>4.8809895448203022E-2</c:v>
                </c:pt>
                <c:pt idx="3040">
                  <c:v>4.8338333138062531E-2</c:v>
                </c:pt>
                <c:pt idx="3041">
                  <c:v>4.7920789621313145E-2</c:v>
                </c:pt>
                <c:pt idx="3042">
                  <c:v>4.7558025672014524E-2</c:v>
                </c:pt>
                <c:pt idx="3043">
                  <c:v>4.7249550532312182E-2</c:v>
                </c:pt>
                <c:pt idx="3044">
                  <c:v>4.6993642363647441E-2</c:v>
                </c:pt>
                <c:pt idx="3045">
                  <c:v>4.6787675353262011E-2</c:v>
                </c:pt>
                <c:pt idx="3046">
                  <c:v>4.6628045163741944E-2</c:v>
                </c:pt>
                <c:pt idx="3047">
                  <c:v>4.6510422537144151E-2</c:v>
                </c:pt>
                <c:pt idx="3048">
                  <c:v>4.6429903255906575E-2</c:v>
                </c:pt>
                <c:pt idx="3049">
                  <c:v>4.6381247192714845E-2</c:v>
                </c:pt>
                <c:pt idx="3050">
                  <c:v>4.635932616698582E-2</c:v>
                </c:pt>
                <c:pt idx="3051">
                  <c:v>4.6358954909935864E-2</c:v>
                </c:pt>
                <c:pt idx="3052">
                  <c:v>4.6375148391737155E-2</c:v>
                </c:pt>
                <c:pt idx="3053">
                  <c:v>4.6403212837991981E-2</c:v>
                </c:pt>
                <c:pt idx="3054">
                  <c:v>4.6438865949280386E-2</c:v>
                </c:pt>
                <c:pt idx="3055">
                  <c:v>4.6478247239042571E-2</c:v>
                </c:pt>
                <c:pt idx="3056">
                  <c:v>4.6517807873298386E-2</c:v>
                </c:pt>
                <c:pt idx="3057">
                  <c:v>4.655439804500671E-2</c:v>
                </c:pt>
                <c:pt idx="3058">
                  <c:v>4.6585089269015993E-2</c:v>
                </c:pt>
                <c:pt idx="3059">
                  <c:v>4.6607284561085961E-2</c:v>
                </c:pt>
                <c:pt idx="3060">
                  <c:v>4.6618438612061344E-2</c:v>
                </c:pt>
                <c:pt idx="3061">
                  <c:v>4.6616698804922904E-2</c:v>
                </c:pt>
                <c:pt idx="3062">
                  <c:v>4.6600036610532344E-2</c:v>
                </c:pt>
                <c:pt idx="3063">
                  <c:v>4.6566577405368105E-2</c:v>
                </c:pt>
                <c:pt idx="3064">
                  <c:v>4.6514387974980163E-2</c:v>
                </c:pt>
                <c:pt idx="3065">
                  <c:v>4.6441920962776211E-2</c:v>
                </c:pt>
                <c:pt idx="3066">
                  <c:v>4.6347964088302503E-2</c:v>
                </c:pt>
                <c:pt idx="3067">
                  <c:v>4.6231249105778929E-2</c:v>
                </c:pt>
                <c:pt idx="3068">
                  <c:v>4.6091122272656562E-2</c:v>
                </c:pt>
                <c:pt idx="3069">
                  <c:v>4.5927245124417496E-2</c:v>
                </c:pt>
                <c:pt idx="3070">
                  <c:v>4.5739624092235621E-2</c:v>
                </c:pt>
                <c:pt idx="3071">
                  <c:v>4.5528728427746371E-2</c:v>
                </c:pt>
                <c:pt idx="3072">
                  <c:v>4.5295386893072713E-2</c:v>
                </c:pt>
                <c:pt idx="3073">
                  <c:v>4.5040858042201357E-2</c:v>
                </c:pt>
                <c:pt idx="3074">
                  <c:v>4.4766816394341775E-2</c:v>
                </c:pt>
                <c:pt idx="3075">
                  <c:v>4.4475338007607015E-2</c:v>
                </c:pt>
                <c:pt idx="3076">
                  <c:v>4.416864934936604E-2</c:v>
                </c:pt>
                <c:pt idx="3077">
                  <c:v>4.384956561573794E-2</c:v>
                </c:pt>
                <c:pt idx="3078">
                  <c:v>4.3520739356352714E-2</c:v>
                </c:pt>
                <c:pt idx="3079">
                  <c:v>4.3185102469943303E-2</c:v>
                </c:pt>
                <c:pt idx="3080">
                  <c:v>4.2845652756036204E-2</c:v>
                </c:pt>
                <c:pt idx="3081">
                  <c:v>4.2505410112134691E-2</c:v>
                </c:pt>
                <c:pt idx="3082">
                  <c:v>4.2167425982790073E-2</c:v>
                </c:pt>
                <c:pt idx="3083">
                  <c:v>4.1834835559023752E-2</c:v>
                </c:pt>
                <c:pt idx="3084">
                  <c:v>4.1510696847876193E-2</c:v>
                </c:pt>
                <c:pt idx="3085">
                  <c:v>4.1197937915665492E-2</c:v>
                </c:pt>
                <c:pt idx="3086">
                  <c:v>4.0899374990505818E-2</c:v>
                </c:pt>
                <c:pt idx="3087">
                  <c:v>4.0617704945426755E-2</c:v>
                </c:pt>
                <c:pt idx="3088">
                  <c:v>4.0355709107831345E-2</c:v>
                </c:pt>
                <c:pt idx="3089">
                  <c:v>4.0115969558318185E-2</c:v>
                </c:pt>
                <c:pt idx="3090">
                  <c:v>3.9900697744755506E-2</c:v>
                </c:pt>
                <c:pt idx="3091">
                  <c:v>3.9712010688365301E-2</c:v>
                </c:pt>
                <c:pt idx="3092">
                  <c:v>3.9551341819099702E-2</c:v>
                </c:pt>
                <c:pt idx="3093">
                  <c:v>3.9420061904038801E-2</c:v>
                </c:pt>
                <c:pt idx="3094">
                  <c:v>3.9319186399374803E-2</c:v>
                </c:pt>
                <c:pt idx="3095">
                  <c:v>3.9249111062963603E-2</c:v>
                </c:pt>
                <c:pt idx="3096">
                  <c:v>3.9210054386458505E-2</c:v>
                </c:pt>
                <c:pt idx="3097">
                  <c:v>3.9201550569216301E-2</c:v>
                </c:pt>
                <c:pt idx="3098">
                  <c:v>3.9222747224512605E-2</c:v>
                </c:pt>
                <c:pt idx="3099">
                  <c:v>3.9272170252574401E-2</c:v>
                </c:pt>
                <c:pt idx="3100">
                  <c:v>3.9347813144688201E-2</c:v>
                </c:pt>
                <c:pt idx="3101">
                  <c:v>3.9447324781498101E-2</c:v>
                </c:pt>
                <c:pt idx="3102">
                  <c:v>3.9567957824070799E-2</c:v>
                </c:pt>
                <c:pt idx="3103">
                  <c:v>3.97064169304472E-2</c:v>
                </c:pt>
                <c:pt idx="3104">
                  <c:v>3.9859263356281802E-2</c:v>
                </c:pt>
                <c:pt idx="3105">
                  <c:v>4.0023114153254803E-2</c:v>
                </c:pt>
                <c:pt idx="3106">
                  <c:v>4.0193950876099532E-2</c:v>
                </c:pt>
                <c:pt idx="3107">
                  <c:v>4.0368107144872122E-2</c:v>
                </c:pt>
                <c:pt idx="3108">
                  <c:v>4.0542093768189222E-2</c:v>
                </c:pt>
                <c:pt idx="3109">
                  <c:v>4.0712404966255222E-2</c:v>
                </c:pt>
                <c:pt idx="3110">
                  <c:v>4.0876025845192933E-2</c:v>
                </c:pt>
                <c:pt idx="3111">
                  <c:v>4.1030381227310821E-2</c:v>
                </c:pt>
                <c:pt idx="3112">
                  <c:v>4.1173159641311075E-2</c:v>
                </c:pt>
                <c:pt idx="3113">
                  <c:v>4.1303110345468741E-2</c:v>
                </c:pt>
                <c:pt idx="3114">
                  <c:v>4.1419873921803602E-2</c:v>
                </c:pt>
                <c:pt idx="3115">
                  <c:v>4.1523672433080451E-2</c:v>
                </c:pt>
                <c:pt idx="3116">
                  <c:v>4.1615451738358712E-2</c:v>
                </c:pt>
                <c:pt idx="3117">
                  <c:v>4.1696823200875595E-2</c:v>
                </c:pt>
                <c:pt idx="3118">
                  <c:v>4.1770445096755725E-2</c:v>
                </c:pt>
                <c:pt idx="3119">
                  <c:v>4.1839697144420721E-2</c:v>
                </c:pt>
                <c:pt idx="3120">
                  <c:v>4.1908513093574691E-2</c:v>
                </c:pt>
                <c:pt idx="3121">
                  <c:v>4.198112717942977E-2</c:v>
                </c:pt>
                <c:pt idx="3122">
                  <c:v>4.2061859915831876E-2</c:v>
                </c:pt>
                <c:pt idx="3123">
                  <c:v>4.215505314249815E-2</c:v>
                </c:pt>
                <c:pt idx="3124">
                  <c:v>4.2264947610844303E-2</c:v>
                </c:pt>
                <c:pt idx="3125">
                  <c:v>4.2395519039172963E-2</c:v>
                </c:pt>
                <c:pt idx="3126">
                  <c:v>4.2550222422422943E-2</c:v>
                </c:pt>
                <c:pt idx="3127">
                  <c:v>4.2731595698561685E-2</c:v>
                </c:pt>
                <c:pt idx="3128">
                  <c:v>4.2941338649139252E-2</c:v>
                </c:pt>
                <c:pt idx="3129">
                  <c:v>4.3180275991998356E-2</c:v>
                </c:pt>
                <c:pt idx="3130">
                  <c:v>4.34480826345231E-2</c:v>
                </c:pt>
                <c:pt idx="3131">
                  <c:v>4.3743441375408844E-2</c:v>
                </c:pt>
                <c:pt idx="3132">
                  <c:v>4.406400301112897E-2</c:v>
                </c:pt>
                <c:pt idx="3133">
                  <c:v>4.4406728522232042E-2</c:v>
                </c:pt>
                <c:pt idx="3134">
                  <c:v>4.4767614441144271E-2</c:v>
                </c:pt>
                <c:pt idx="3135">
                  <c:v>4.5142060843256053E-2</c:v>
                </c:pt>
                <c:pt idx="3136">
                  <c:v>4.5524976338868095E-2</c:v>
                </c:pt>
                <c:pt idx="3137">
                  <c:v>4.591110233745347E-2</c:v>
                </c:pt>
                <c:pt idx="3138">
                  <c:v>4.6294795771189431E-2</c:v>
                </c:pt>
                <c:pt idx="3139">
                  <c:v>4.6670644795661083E-2</c:v>
                </c:pt>
                <c:pt idx="3140">
                  <c:v>4.7033320229232123E-2</c:v>
                </c:pt>
                <c:pt idx="3141">
                  <c:v>4.7377877910680183E-2</c:v>
                </c:pt>
                <c:pt idx="3142">
                  <c:v>4.7699845115045346E-2</c:v>
                </c:pt>
                <c:pt idx="3143">
                  <c:v>4.7995245045716506E-2</c:v>
                </c:pt>
                <c:pt idx="3144">
                  <c:v>4.8260907254236131E-2</c:v>
                </c:pt>
                <c:pt idx="3145">
                  <c:v>4.8494178289774779E-2</c:v>
                </c:pt>
                <c:pt idx="3146">
                  <c:v>4.8693012771244576E-2</c:v>
                </c:pt>
                <c:pt idx="3147">
                  <c:v>4.8856054996812733E-2</c:v>
                </c:pt>
                <c:pt idx="3148">
                  <c:v>4.898251367541908E-2</c:v>
                </c:pt>
                <c:pt idx="3149">
                  <c:v>4.9072283302851655E-2</c:v>
                </c:pt>
                <c:pt idx="3150">
                  <c:v>4.9125727866908185E-2</c:v>
                </c:pt>
                <c:pt idx="3151">
                  <c:v>4.914376430989198E-2</c:v>
                </c:pt>
                <c:pt idx="3152">
                  <c:v>4.9127633579393482E-2</c:v>
                </c:pt>
                <c:pt idx="3153">
                  <c:v>4.9078730471886885E-2</c:v>
                </c:pt>
                <c:pt idx="3154">
                  <c:v>4.8999383053191403E-2</c:v>
                </c:pt>
                <c:pt idx="3155">
                  <c:v>4.889201552433995E-2</c:v>
                </c:pt>
                <c:pt idx="3156">
                  <c:v>4.8759191393348882E-2</c:v>
                </c:pt>
                <c:pt idx="3157">
                  <c:v>4.8603798004241874E-2</c:v>
                </c:pt>
                <c:pt idx="3158">
                  <c:v>4.8428875230157702E-2</c:v>
                </c:pt>
                <c:pt idx="3159">
                  <c:v>4.8237661807446972E-2</c:v>
                </c:pt>
                <c:pt idx="3160">
                  <c:v>4.8033723847113116E-2</c:v>
                </c:pt>
                <c:pt idx="3161">
                  <c:v>4.782081192134046E-2</c:v>
                </c:pt>
                <c:pt idx="3162">
                  <c:v>4.7602683915826532E-2</c:v>
                </c:pt>
                <c:pt idx="3163">
                  <c:v>4.7383296159253303E-2</c:v>
                </c:pt>
                <c:pt idx="3164">
                  <c:v>4.7166336870414501E-2</c:v>
                </c:pt>
                <c:pt idx="3165">
                  <c:v>4.6955709552024744E-2</c:v>
                </c:pt>
                <c:pt idx="3166">
                  <c:v>4.675510354498616E-2</c:v>
                </c:pt>
                <c:pt idx="3167">
                  <c:v>4.656811955912922E-2</c:v>
                </c:pt>
                <c:pt idx="3168">
                  <c:v>4.6398086750938212E-2</c:v>
                </c:pt>
                <c:pt idx="3169">
                  <c:v>4.6247845509408143E-2</c:v>
                </c:pt>
                <c:pt idx="3170">
                  <c:v>4.6119888847906826E-2</c:v>
                </c:pt>
                <c:pt idx="3171">
                  <c:v>4.6016343326943834E-2</c:v>
                </c:pt>
                <c:pt idx="3172">
                  <c:v>4.5938839319947911E-2</c:v>
                </c:pt>
                <c:pt idx="3173">
                  <c:v>4.5888509015430234E-2</c:v>
                </c:pt>
                <c:pt idx="3174">
                  <c:v>4.5865899692471623E-2</c:v>
                </c:pt>
                <c:pt idx="3175">
                  <c:v>4.5871028550188091E-2</c:v>
                </c:pt>
                <c:pt idx="3176">
                  <c:v>4.5903518423510842E-2</c:v>
                </c:pt>
                <c:pt idx="3177">
                  <c:v>4.5962442918680527E-2</c:v>
                </c:pt>
                <c:pt idx="3178">
                  <c:v>4.6046324214907085E-2</c:v>
                </c:pt>
                <c:pt idx="3179">
                  <c:v>4.6153573810253964E-2</c:v>
                </c:pt>
                <c:pt idx="3180">
                  <c:v>4.6281773596932731E-2</c:v>
                </c:pt>
                <c:pt idx="3181">
                  <c:v>4.6428041495308089E-2</c:v>
                </c:pt>
                <c:pt idx="3182">
                  <c:v>4.6589667090203624E-2</c:v>
                </c:pt>
                <c:pt idx="3183">
                  <c:v>4.6763526338496085E-2</c:v>
                </c:pt>
                <c:pt idx="3184">
                  <c:v>4.6946238041722356E-2</c:v>
                </c:pt>
                <c:pt idx="3185">
                  <c:v>4.7134611624573573E-2</c:v>
                </c:pt>
                <c:pt idx="3186">
                  <c:v>4.7325167759455125E-2</c:v>
                </c:pt>
                <c:pt idx="3187">
                  <c:v>4.7514485136619655E-2</c:v>
                </c:pt>
                <c:pt idx="3188">
                  <c:v>4.7699185446842034E-2</c:v>
                </c:pt>
                <c:pt idx="3189">
                  <c:v>4.7876020560747544E-2</c:v>
                </c:pt>
                <c:pt idx="3190">
                  <c:v>4.8041843174297966E-2</c:v>
                </c:pt>
                <c:pt idx="3191">
                  <c:v>4.8193675169764146E-2</c:v>
                </c:pt>
                <c:pt idx="3192">
                  <c:v>4.8329061875462036E-2</c:v>
                </c:pt>
                <c:pt idx="3193">
                  <c:v>4.8445880373806434E-2</c:v>
                </c:pt>
                <c:pt idx="3194">
                  <c:v>4.854224243116137E-2</c:v>
                </c:pt>
                <c:pt idx="3195">
                  <c:v>4.8616609904046683E-2</c:v>
                </c:pt>
                <c:pt idx="3196">
                  <c:v>4.866790549800689E-2</c:v>
                </c:pt>
                <c:pt idx="3197">
                  <c:v>4.8695277310314783E-2</c:v>
                </c:pt>
                <c:pt idx="3198">
                  <c:v>4.8698345956264523E-2</c:v>
                </c:pt>
                <c:pt idx="3199">
                  <c:v>4.8677115918991654E-2</c:v>
                </c:pt>
                <c:pt idx="3200">
                  <c:v>4.8631765945915562E-2</c:v>
                </c:pt>
                <c:pt idx="3201">
                  <c:v>4.856276499428841E-2</c:v>
                </c:pt>
                <c:pt idx="3202">
                  <c:v>4.847091000149769E-2</c:v>
                </c:pt>
                <c:pt idx="3203">
                  <c:v>4.8357553336902726E-2</c:v>
                </c:pt>
                <c:pt idx="3204">
                  <c:v>4.822426070316841E-2</c:v>
                </c:pt>
                <c:pt idx="3205">
                  <c:v>4.8072959760211503E-2</c:v>
                </c:pt>
                <c:pt idx="3206">
                  <c:v>4.7905853726176131E-2</c:v>
                </c:pt>
                <c:pt idx="3207">
                  <c:v>4.7725505824496035E-2</c:v>
                </c:pt>
                <c:pt idx="3208">
                  <c:v>4.7534879804155501E-2</c:v>
                </c:pt>
                <c:pt idx="3209">
                  <c:v>4.7336889888829635E-2</c:v>
                </c:pt>
                <c:pt idx="3210">
                  <c:v>4.7135025749144722E-2</c:v>
                </c:pt>
                <c:pt idx="3211">
                  <c:v>4.6932882521534311E-2</c:v>
                </c:pt>
                <c:pt idx="3212">
                  <c:v>4.673413291048719E-2</c:v>
                </c:pt>
                <c:pt idx="3213">
                  <c:v>4.6542208441435695E-2</c:v>
                </c:pt>
                <c:pt idx="3214">
                  <c:v>4.636084577790496E-2</c:v>
                </c:pt>
                <c:pt idx="3215">
                  <c:v>4.6193606318716614E-2</c:v>
                </c:pt>
                <c:pt idx="3216">
                  <c:v>4.6043678245728283E-2</c:v>
                </c:pt>
                <c:pt idx="3217">
                  <c:v>4.5913711076957721E-2</c:v>
                </c:pt>
                <c:pt idx="3218">
                  <c:v>4.5805871057606591E-2</c:v>
                </c:pt>
                <c:pt idx="3219">
                  <c:v>4.5721818848248462E-2</c:v>
                </c:pt>
                <c:pt idx="3220">
                  <c:v>4.5662330453676174E-2</c:v>
                </c:pt>
                <c:pt idx="3221">
                  <c:v>4.5627844668266894E-2</c:v>
                </c:pt>
                <c:pt idx="3222">
                  <c:v>4.5618124232274071E-2</c:v>
                </c:pt>
                <c:pt idx="3223">
                  <c:v>4.5632181020162282E-2</c:v>
                </c:pt>
                <c:pt idx="3224">
                  <c:v>4.5668420782656503E-2</c:v>
                </c:pt>
                <c:pt idx="3225">
                  <c:v>4.5724781694676774E-2</c:v>
                </c:pt>
                <c:pt idx="3226">
                  <c:v>4.5798755424370355E-2</c:v>
                </c:pt>
                <c:pt idx="3227">
                  <c:v>4.5887445926937886E-2</c:v>
                </c:pt>
                <c:pt idx="3228">
                  <c:v>4.5987804519093733E-2</c:v>
                </c:pt>
                <c:pt idx="3229">
                  <c:v>4.6096761336876915E-2</c:v>
                </c:pt>
                <c:pt idx="3230">
                  <c:v>4.6211159568940549E-2</c:v>
                </c:pt>
                <c:pt idx="3231">
                  <c:v>4.6328021204671076E-2</c:v>
                </c:pt>
                <c:pt idx="3232">
                  <c:v>4.6444595545694745E-2</c:v>
                </c:pt>
                <c:pt idx="3233">
                  <c:v>4.6558423109627253E-2</c:v>
                </c:pt>
                <c:pt idx="3234">
                  <c:v>4.6667247117382529E-2</c:v>
                </c:pt>
                <c:pt idx="3235">
                  <c:v>4.6769364382419742E-2</c:v>
                </c:pt>
                <c:pt idx="3236">
                  <c:v>4.686315800236214E-2</c:v>
                </c:pt>
                <c:pt idx="3237">
                  <c:v>4.694755294826998E-2</c:v>
                </c:pt>
                <c:pt idx="3238">
                  <c:v>4.7022064846781973E-2</c:v>
                </c:pt>
                <c:pt idx="3239">
                  <c:v>4.7086484267556974E-2</c:v>
                </c:pt>
                <c:pt idx="3240">
                  <c:v>4.7140822997253452E-2</c:v>
                </c:pt>
                <c:pt idx="3241">
                  <c:v>4.7185394501170694E-2</c:v>
                </c:pt>
                <c:pt idx="3242">
                  <c:v>4.7220825602342142E-2</c:v>
                </c:pt>
                <c:pt idx="3243">
                  <c:v>4.7247549306560076E-2</c:v>
                </c:pt>
                <c:pt idx="3244">
                  <c:v>4.7266804881803556E-2</c:v>
                </c:pt>
                <c:pt idx="3245">
                  <c:v>4.7279845853919145E-2</c:v>
                </c:pt>
                <c:pt idx="3246">
                  <c:v>4.728778862862236E-2</c:v>
                </c:pt>
                <c:pt idx="3247">
                  <c:v>4.7291851117987671E-2</c:v>
                </c:pt>
                <c:pt idx="3248">
                  <c:v>4.7293211133737481E-2</c:v>
                </c:pt>
                <c:pt idx="3249">
                  <c:v>4.7292937474766719E-2</c:v>
                </c:pt>
                <c:pt idx="3250">
                  <c:v>4.7292098938036743E-2</c:v>
                </c:pt>
                <c:pt idx="3251">
                  <c:v>4.7291640986510772E-2</c:v>
                </c:pt>
                <c:pt idx="3252">
                  <c:v>4.72925179959508E-2</c:v>
                </c:pt>
                <c:pt idx="3253">
                  <c:v>4.7295614645281321E-2</c:v>
                </c:pt>
                <c:pt idx="3254">
                  <c:v>4.7301595881473334E-2</c:v>
                </c:pt>
                <c:pt idx="3255">
                  <c:v>4.7310779919447842E-2</c:v>
                </c:pt>
                <c:pt idx="3256">
                  <c:v>4.7323623906002796E-2</c:v>
                </c:pt>
                <c:pt idx="3257">
                  <c:v>4.734043177470109E-2</c:v>
                </c:pt>
                <c:pt idx="3258">
                  <c:v>4.7361409398209042E-2</c:v>
                </c:pt>
                <c:pt idx="3259">
                  <c:v>4.7386644699734325E-2</c:v>
                </c:pt>
                <c:pt idx="3260">
                  <c:v>4.7416287892230582E-2</c:v>
                </c:pt>
                <c:pt idx="3261">
                  <c:v>4.745013833155446E-2</c:v>
                </c:pt>
                <c:pt idx="3262">
                  <c:v>4.7488139261495435E-2</c:v>
                </c:pt>
                <c:pt idx="3263">
                  <c:v>4.7530005782194712E-2</c:v>
                </c:pt>
                <c:pt idx="3264">
                  <c:v>4.757572015374157E-2</c:v>
                </c:pt>
                <c:pt idx="3265">
                  <c:v>4.7625141333872516E-2</c:v>
                </c:pt>
                <c:pt idx="3266">
                  <c:v>4.7677972154651395E-2</c:v>
                </c:pt>
                <c:pt idx="3267">
                  <c:v>4.773389471031033E-2</c:v>
                </c:pt>
                <c:pt idx="3268">
                  <c:v>4.7792345187538811E-2</c:v>
                </c:pt>
                <c:pt idx="3269">
                  <c:v>4.7853002220500894E-2</c:v>
                </c:pt>
                <c:pt idx="3270">
                  <c:v>4.7915281001857241E-2</c:v>
                </c:pt>
                <c:pt idx="3271">
                  <c:v>4.7978564240755153E-2</c:v>
                </c:pt>
                <c:pt idx="3272">
                  <c:v>4.8041925799679301E-2</c:v>
                </c:pt>
                <c:pt idx="3273">
                  <c:v>4.8104762704452582E-2</c:v>
                </c:pt>
                <c:pt idx="3274">
                  <c:v>4.8166277299932864E-2</c:v>
                </c:pt>
                <c:pt idx="3275">
                  <c:v>4.8225700266943269E-2</c:v>
                </c:pt>
                <c:pt idx="3276">
                  <c:v>4.8282336612776151E-2</c:v>
                </c:pt>
                <c:pt idx="3277">
                  <c:v>4.8335159998581782E-2</c:v>
                </c:pt>
                <c:pt idx="3278">
                  <c:v>4.8383419029600673E-2</c:v>
                </c:pt>
                <c:pt idx="3279">
                  <c:v>4.8426424227950959E-2</c:v>
                </c:pt>
                <c:pt idx="3280">
                  <c:v>4.8463570943052342E-2</c:v>
                </c:pt>
                <c:pt idx="3281">
                  <c:v>4.8494498034364314E-2</c:v>
                </c:pt>
                <c:pt idx="3282">
                  <c:v>4.8518825696664422E-2</c:v>
                </c:pt>
                <c:pt idx="3283">
                  <c:v>4.8536210465129299E-2</c:v>
                </c:pt>
                <c:pt idx="3284">
                  <c:v>4.8546455471613244E-2</c:v>
                </c:pt>
                <c:pt idx="3285">
                  <c:v>4.8549365702362061E-2</c:v>
                </c:pt>
                <c:pt idx="3286">
                  <c:v>4.854489437772027E-2</c:v>
                </c:pt>
                <c:pt idx="3287">
                  <c:v>4.853323107097525E-2</c:v>
                </c:pt>
                <c:pt idx="3288">
                  <c:v>4.8514379321259814E-2</c:v>
                </c:pt>
                <c:pt idx="3289">
                  <c:v>4.848860099606582E-2</c:v>
                </c:pt>
                <c:pt idx="3290">
                  <c:v>4.8456109445955881E-2</c:v>
                </c:pt>
                <c:pt idx="3291">
                  <c:v>4.8417144982366239E-2</c:v>
                </c:pt>
                <c:pt idx="3292">
                  <c:v>4.8372318431178334E-2</c:v>
                </c:pt>
                <c:pt idx="3293">
                  <c:v>4.8322537445003484E-2</c:v>
                </c:pt>
                <c:pt idx="3294">
                  <c:v>4.826891951504985E-2</c:v>
                </c:pt>
                <c:pt idx="3295">
                  <c:v>4.8212786638336856E-2</c:v>
                </c:pt>
                <c:pt idx="3296">
                  <c:v>4.8155934907007675E-2</c:v>
                </c:pt>
                <c:pt idx="3297">
                  <c:v>4.8100734685364445E-2</c:v>
                </c:pt>
                <c:pt idx="3298">
                  <c:v>4.8049990876986449E-2</c:v>
                </c:pt>
                <c:pt idx="3299">
                  <c:v>4.8006515981346351E-2</c:v>
                </c:pt>
                <c:pt idx="3300">
                  <c:v>4.7973605118838011E-2</c:v>
                </c:pt>
                <c:pt idx="3301">
                  <c:v>4.795467631607931E-2</c:v>
                </c:pt>
                <c:pt idx="3302">
                  <c:v>4.7953315440441062E-2</c:v>
                </c:pt>
                <c:pt idx="3303">
                  <c:v>4.7972996773831961E-2</c:v>
                </c:pt>
                <c:pt idx="3304">
                  <c:v>4.8017009653666995E-2</c:v>
                </c:pt>
                <c:pt idx="3305">
                  <c:v>4.8088147397463421E-2</c:v>
                </c:pt>
                <c:pt idx="3306">
                  <c:v>4.8188829420975195E-2</c:v>
                </c:pt>
                <c:pt idx="3307">
                  <c:v>4.8320612472911716E-2</c:v>
                </c:pt>
                <c:pt idx="3308">
                  <c:v>4.8484368249999701E-2</c:v>
                </c:pt>
                <c:pt idx="3309">
                  <c:v>4.8679913170242645E-2</c:v>
                </c:pt>
                <c:pt idx="3310">
                  <c:v>4.8906031656834194E-2</c:v>
                </c:pt>
                <c:pt idx="3311">
                  <c:v>4.9160436863060125E-2</c:v>
                </c:pt>
                <c:pt idx="3312">
                  <c:v>4.9440060796430887E-2</c:v>
                </c:pt>
                <c:pt idx="3313">
                  <c:v>4.9740826782253784E-2</c:v>
                </c:pt>
                <c:pt idx="3314">
                  <c:v>5.0057751112466811E-2</c:v>
                </c:pt>
                <c:pt idx="3315">
                  <c:v>5.0385239687374281E-2</c:v>
                </c:pt>
                <c:pt idx="3316">
                  <c:v>5.0717398817554729E-2</c:v>
                </c:pt>
                <c:pt idx="3317">
                  <c:v>5.1047898013444962E-2</c:v>
                </c:pt>
                <c:pt idx="3318">
                  <c:v>5.1370237788987291E-2</c:v>
                </c:pt>
                <c:pt idx="3319">
                  <c:v>5.1678419257610179E-2</c:v>
                </c:pt>
                <c:pt idx="3320">
                  <c:v>5.196595819297721E-2</c:v>
                </c:pt>
                <c:pt idx="3321">
                  <c:v>5.2227397646921886E-2</c:v>
                </c:pt>
                <c:pt idx="3322">
                  <c:v>5.2457910444399625E-2</c:v>
                </c:pt>
                <c:pt idx="3323">
                  <c:v>5.2653501054035434E-2</c:v>
                </c:pt>
                <c:pt idx="3324">
                  <c:v>5.2810834929962441E-2</c:v>
                </c:pt>
                <c:pt idx="3325">
                  <c:v>5.2927561809613131E-2</c:v>
                </c:pt>
                <c:pt idx="3326">
                  <c:v>5.3002225385848811E-2</c:v>
                </c:pt>
                <c:pt idx="3327">
                  <c:v>5.3034366774649802E-2</c:v>
                </c:pt>
                <c:pt idx="3328">
                  <c:v>5.3024372705979816E-2</c:v>
                </c:pt>
                <c:pt idx="3329">
                  <c:v>5.2973355235073245E-2</c:v>
                </c:pt>
                <c:pt idx="3330">
                  <c:v>5.28829915816015E-2</c:v>
                </c:pt>
                <c:pt idx="3331">
                  <c:v>5.2755666767823561E-2</c:v>
                </c:pt>
                <c:pt idx="3332">
                  <c:v>5.2594248375335252E-2</c:v>
                </c:pt>
                <c:pt idx="3333">
                  <c:v>5.2401761266835732E-2</c:v>
                </c:pt>
                <c:pt idx="3334">
                  <c:v>5.2181454540546131E-2</c:v>
                </c:pt>
                <c:pt idx="3335">
                  <c:v>5.1936560077772712E-2</c:v>
                </c:pt>
                <c:pt idx="3336">
                  <c:v>5.1670104411014071E-2</c:v>
                </c:pt>
                <c:pt idx="3337">
                  <c:v>5.1385623525325393E-2</c:v>
                </c:pt>
                <c:pt idx="3338">
                  <c:v>5.1086118620958895E-2</c:v>
                </c:pt>
                <c:pt idx="3339">
                  <c:v>5.0774691329563568E-2</c:v>
                </c:pt>
                <c:pt idx="3340">
                  <c:v>5.0453786828876024E-2</c:v>
                </c:pt>
                <c:pt idx="3341">
                  <c:v>5.0126077202485866E-2</c:v>
                </c:pt>
                <c:pt idx="3342">
                  <c:v>4.9794243707383133E-2</c:v>
                </c:pt>
                <c:pt idx="3343">
                  <c:v>4.9460918609892081E-2</c:v>
                </c:pt>
                <c:pt idx="3344">
                  <c:v>4.9128755010848055E-2</c:v>
                </c:pt>
                <c:pt idx="3345">
                  <c:v>4.8800340917208272E-2</c:v>
                </c:pt>
                <c:pt idx="3346">
                  <c:v>4.8478486595654041E-2</c:v>
                </c:pt>
                <c:pt idx="3347">
                  <c:v>4.8166005962809393E-2</c:v>
                </c:pt>
                <c:pt idx="3348">
                  <c:v>4.7865766257475732E-2</c:v>
                </c:pt>
                <c:pt idx="3349">
                  <c:v>4.7580494655735904E-2</c:v>
                </c:pt>
                <c:pt idx="3350">
                  <c:v>4.7313133462481075E-2</c:v>
                </c:pt>
                <c:pt idx="3351">
                  <c:v>4.7066375812274582E-2</c:v>
                </c:pt>
                <c:pt idx="3352">
                  <c:v>4.6842160744355876E-2</c:v>
                </c:pt>
                <c:pt idx="3353">
                  <c:v>4.6642721904468866E-2</c:v>
                </c:pt>
                <c:pt idx="3354">
                  <c:v>4.646942416226945E-2</c:v>
                </c:pt>
                <c:pt idx="3355">
                  <c:v>4.632332262960652E-2</c:v>
                </c:pt>
                <c:pt idx="3356">
                  <c:v>4.6204849587037522E-2</c:v>
                </c:pt>
                <c:pt idx="3357">
                  <c:v>4.6113639446598145E-2</c:v>
                </c:pt>
                <c:pt idx="3358">
                  <c:v>4.604901505378553E-2</c:v>
                </c:pt>
                <c:pt idx="3359">
                  <c:v>4.6009778714717835E-2</c:v>
                </c:pt>
                <c:pt idx="3360">
                  <c:v>4.5994108410195633E-2</c:v>
                </c:pt>
                <c:pt idx="3361">
                  <c:v>4.5999749020376852E-2</c:v>
                </c:pt>
                <c:pt idx="3362">
                  <c:v>4.6023883820060646E-2</c:v>
                </c:pt>
                <c:pt idx="3363">
                  <c:v>4.6063483658006263E-2</c:v>
                </c:pt>
                <c:pt idx="3364">
                  <c:v>4.6115745113447966E-2</c:v>
                </c:pt>
                <c:pt idx="3365">
                  <c:v>4.6177665182679614E-2</c:v>
                </c:pt>
                <c:pt idx="3366">
                  <c:v>4.6246176190926011E-2</c:v>
                </c:pt>
                <c:pt idx="3367">
                  <c:v>4.6318285706112475E-2</c:v>
                </c:pt>
                <c:pt idx="3368">
                  <c:v>4.6391246500865645E-2</c:v>
                </c:pt>
                <c:pt idx="3369">
                  <c:v>4.6462401750317052E-2</c:v>
                </c:pt>
                <c:pt idx="3370">
                  <c:v>4.6529436744284371E-2</c:v>
                </c:pt>
                <c:pt idx="3371">
                  <c:v>4.659044944423929E-2</c:v>
                </c:pt>
                <c:pt idx="3372">
                  <c:v>4.6643625559037852E-2</c:v>
                </c:pt>
                <c:pt idx="3373">
                  <c:v>4.668726095247866E-2</c:v>
                </c:pt>
                <c:pt idx="3374">
                  <c:v>4.6720040024324012E-2</c:v>
                </c:pt>
                <c:pt idx="3375">
                  <c:v>4.6741343659566836E-2</c:v>
                </c:pt>
                <c:pt idx="3376">
                  <c:v>4.6750454920843204E-2</c:v>
                </c:pt>
                <c:pt idx="3377">
                  <c:v>4.6747041069101145E-2</c:v>
                </c:pt>
                <c:pt idx="3378">
                  <c:v>4.6730688728721652E-2</c:v>
                </c:pt>
                <c:pt idx="3379">
                  <c:v>4.6701531490025892E-2</c:v>
                </c:pt>
                <c:pt idx="3380">
                  <c:v>4.6659807133428863E-2</c:v>
                </c:pt>
                <c:pt idx="3381">
                  <c:v>4.6606055821144764E-2</c:v>
                </c:pt>
                <c:pt idx="3382">
                  <c:v>4.6540787656559252E-2</c:v>
                </c:pt>
                <c:pt idx="3383">
                  <c:v>4.6464782650202673E-2</c:v>
                </c:pt>
                <c:pt idx="3384">
                  <c:v>4.637927582659801E-2</c:v>
                </c:pt>
                <c:pt idx="3385">
                  <c:v>4.6285612168310383E-2</c:v>
                </c:pt>
                <c:pt idx="3386">
                  <c:v>4.6185398573521899E-2</c:v>
                </c:pt>
                <c:pt idx="3387">
                  <c:v>4.6080240089094546E-2</c:v>
                </c:pt>
                <c:pt idx="3388">
                  <c:v>4.5971819221714262E-2</c:v>
                </c:pt>
                <c:pt idx="3389">
                  <c:v>4.5862132138088776E-2</c:v>
                </c:pt>
                <c:pt idx="3390">
                  <c:v>4.5753393067572284E-2</c:v>
                </c:pt>
                <c:pt idx="3391">
                  <c:v>4.564786287204655E-2</c:v>
                </c:pt>
                <c:pt idx="3392">
                  <c:v>4.5547921382910583E-2</c:v>
                </c:pt>
                <c:pt idx="3393">
                  <c:v>4.5455931193787665E-2</c:v>
                </c:pt>
                <c:pt idx="3394">
                  <c:v>4.5374256102493002E-2</c:v>
                </c:pt>
                <c:pt idx="3395">
                  <c:v>4.5305018967199233E-2</c:v>
                </c:pt>
                <c:pt idx="3396">
                  <c:v>4.5250380683393952E-2</c:v>
                </c:pt>
                <c:pt idx="3397">
                  <c:v>4.5212352008246789E-2</c:v>
                </c:pt>
                <c:pt idx="3398">
                  <c:v>4.5192609163444905E-2</c:v>
                </c:pt>
                <c:pt idx="3399">
                  <c:v>4.5192408415152284E-2</c:v>
                </c:pt>
                <c:pt idx="3400">
                  <c:v>4.5212896541096913E-2</c:v>
                </c:pt>
                <c:pt idx="3401">
                  <c:v>4.5254614349103925E-2</c:v>
                </c:pt>
                <c:pt idx="3402">
                  <c:v>4.5317686022814885E-2</c:v>
                </c:pt>
                <c:pt idx="3403">
                  <c:v>4.5401676901357553E-2</c:v>
                </c:pt>
                <c:pt idx="3404">
                  <c:v>4.5505622385030524E-2</c:v>
                </c:pt>
                <c:pt idx="3405">
                  <c:v>4.5628215730938872E-2</c:v>
                </c:pt>
                <c:pt idx="3406">
                  <c:v>4.5767559196490726E-2</c:v>
                </c:pt>
                <c:pt idx="3407">
                  <c:v>4.5921228068519393E-2</c:v>
                </c:pt>
                <c:pt idx="3408">
                  <c:v>4.6086233355879365E-2</c:v>
                </c:pt>
                <c:pt idx="3409">
                  <c:v>4.6259413654406084E-2</c:v>
                </c:pt>
                <c:pt idx="3410">
                  <c:v>4.6437311768263545E-2</c:v>
                </c:pt>
                <c:pt idx="3411">
                  <c:v>4.6616104523218273E-2</c:v>
                </c:pt>
                <c:pt idx="3412">
                  <c:v>4.679191564337961E-2</c:v>
                </c:pt>
                <c:pt idx="3413">
                  <c:v>4.696071579637049E-2</c:v>
                </c:pt>
                <c:pt idx="3414">
                  <c:v>4.7118811524899495E-2</c:v>
                </c:pt>
                <c:pt idx="3415">
                  <c:v>4.7262713194027646E-2</c:v>
                </c:pt>
                <c:pt idx="3416">
                  <c:v>4.7389353658090952E-2</c:v>
                </c:pt>
                <c:pt idx="3417">
                  <c:v>4.7496101285940541E-2</c:v>
                </c:pt>
                <c:pt idx="3418">
                  <c:v>4.758105509817824E-2</c:v>
                </c:pt>
                <c:pt idx="3419">
                  <c:v>4.7643105464578173E-2</c:v>
                </c:pt>
                <c:pt idx="3420">
                  <c:v>4.7681660869657444E-2</c:v>
                </c:pt>
                <c:pt idx="3421">
                  <c:v>4.7696935439416464E-2</c:v>
                </c:pt>
                <c:pt idx="3422">
                  <c:v>4.7690008872638315E-2</c:v>
                </c:pt>
                <c:pt idx="3423">
                  <c:v>4.7662771961291386E-2</c:v>
                </c:pt>
                <c:pt idx="3424">
                  <c:v>4.7617702173809881E-2</c:v>
                </c:pt>
                <c:pt idx="3425">
                  <c:v>4.7557824945227124E-2</c:v>
                </c:pt>
                <c:pt idx="3426">
                  <c:v>4.74862797758418E-2</c:v>
                </c:pt>
                <c:pt idx="3427">
                  <c:v>4.7406750639730114E-2</c:v>
                </c:pt>
                <c:pt idx="3428">
                  <c:v>4.7323297977977415E-2</c:v>
                </c:pt>
                <c:pt idx="3429">
                  <c:v>4.723952492351393E-2</c:v>
                </c:pt>
                <c:pt idx="3430">
                  <c:v>4.7158881405192393E-2</c:v>
                </c:pt>
                <c:pt idx="3431">
                  <c:v>4.7084287095882964E-2</c:v>
                </c:pt>
                <c:pt idx="3432">
                  <c:v>4.7018343298023985E-2</c:v>
                </c:pt>
                <c:pt idx="3433">
                  <c:v>4.6963151900194872E-2</c:v>
                </c:pt>
                <c:pt idx="3434">
                  <c:v>4.6920309151697003E-2</c:v>
                </c:pt>
                <c:pt idx="3435">
                  <c:v>4.6890678408747929E-2</c:v>
                </c:pt>
                <c:pt idx="3436">
                  <c:v>4.6874626601226335E-2</c:v>
                </c:pt>
                <c:pt idx="3437">
                  <c:v>4.6872027840401453E-2</c:v>
                </c:pt>
                <c:pt idx="3438">
                  <c:v>4.6882344253687931E-2</c:v>
                </c:pt>
                <c:pt idx="3439">
                  <c:v>4.6904479256464272E-2</c:v>
                </c:pt>
                <c:pt idx="3440">
                  <c:v>4.6936996640002622E-2</c:v>
                </c:pt>
                <c:pt idx="3441">
                  <c:v>4.6978086051614472E-2</c:v>
                </c:pt>
                <c:pt idx="3442">
                  <c:v>4.7025910720529952E-2</c:v>
                </c:pt>
                <c:pt idx="3443">
                  <c:v>4.7078411124826219E-2</c:v>
                </c:pt>
                <c:pt idx="3444">
                  <c:v>4.7133262285255106E-2</c:v>
                </c:pt>
                <c:pt idx="3445">
                  <c:v>4.7188062307169126E-2</c:v>
                </c:pt>
                <c:pt idx="3446">
                  <c:v>4.724026489855665E-2</c:v>
                </c:pt>
                <c:pt idx="3447">
                  <c:v>4.7287195757705E-2</c:v>
                </c:pt>
                <c:pt idx="3448">
                  <c:v>4.7326037671543614E-2</c:v>
                </c:pt>
                <c:pt idx="3449">
                  <c:v>4.7354069462952175E-2</c:v>
                </c:pt>
                <c:pt idx="3450">
                  <c:v>4.7368622314434554E-2</c:v>
                </c:pt>
                <c:pt idx="3451">
                  <c:v>4.7367094008991244E-2</c:v>
                </c:pt>
                <c:pt idx="3452">
                  <c:v>4.734700879374705E-2</c:v>
                </c:pt>
                <c:pt idx="3453">
                  <c:v>4.7306070247623032E-2</c:v>
                </c:pt>
                <c:pt idx="3454">
                  <c:v>4.7242585722588132E-2</c:v>
                </c:pt>
                <c:pt idx="3455">
                  <c:v>4.7155181878701075E-2</c:v>
                </c:pt>
                <c:pt idx="3456">
                  <c:v>4.7043061096649533E-2</c:v>
                </c:pt>
                <c:pt idx="3457">
                  <c:v>4.6906089491072223E-2</c:v>
                </c:pt>
                <c:pt idx="3458">
                  <c:v>4.6744885807300844E-2</c:v>
                </c:pt>
                <c:pt idx="3459">
                  <c:v>4.6560762088194513E-2</c:v>
                </c:pt>
                <c:pt idx="3460">
                  <c:v>4.6355824362631443E-2</c:v>
                </c:pt>
                <c:pt idx="3461">
                  <c:v>4.6132882157776112E-2</c:v>
                </c:pt>
                <c:pt idx="3462">
                  <c:v>4.5895435762033074E-2</c:v>
                </c:pt>
                <c:pt idx="3463">
                  <c:v>4.5647829854783231E-2</c:v>
                </c:pt>
                <c:pt idx="3464">
                  <c:v>4.539440194076956E-2</c:v>
                </c:pt>
                <c:pt idx="3465">
                  <c:v>4.5139871010024014E-2</c:v>
                </c:pt>
                <c:pt idx="3466">
                  <c:v>4.4888984119436141E-2</c:v>
                </c:pt>
                <c:pt idx="3467">
                  <c:v>4.4646452238254232E-2</c:v>
                </c:pt>
                <c:pt idx="3468">
                  <c:v>4.4416857642052165E-2</c:v>
                </c:pt>
                <c:pt idx="3469">
                  <c:v>4.420449403428129E-2</c:v>
                </c:pt>
                <c:pt idx="3470">
                  <c:v>4.4013065981296451E-2</c:v>
                </c:pt>
                <c:pt idx="3471">
                  <c:v>4.3845661914372704E-2</c:v>
                </c:pt>
                <c:pt idx="3472">
                  <c:v>4.3704506640844083E-2</c:v>
                </c:pt>
                <c:pt idx="3473">
                  <c:v>4.359131445365174E-2</c:v>
                </c:pt>
                <c:pt idx="3474">
                  <c:v>4.3506971618844571E-2</c:v>
                </c:pt>
                <c:pt idx="3475">
                  <c:v>4.345168072733236E-2</c:v>
                </c:pt>
                <c:pt idx="3476">
                  <c:v>4.342502717467471E-2</c:v>
                </c:pt>
                <c:pt idx="3477">
                  <c:v>4.3425968705201941E-2</c:v>
                </c:pt>
                <c:pt idx="3478">
                  <c:v>4.3453085280415971E-2</c:v>
                </c:pt>
                <c:pt idx="3479">
                  <c:v>4.3504510477870642E-2</c:v>
                </c:pt>
                <c:pt idx="3480">
                  <c:v>4.3578136411752393E-2</c:v>
                </c:pt>
                <c:pt idx="3481">
                  <c:v>4.3671562238803016E-2</c:v>
                </c:pt>
                <c:pt idx="3482">
                  <c:v>4.3782450700764301E-2</c:v>
                </c:pt>
                <c:pt idx="3483">
                  <c:v>4.3908369863434299E-2</c:v>
                </c:pt>
                <c:pt idx="3484">
                  <c:v>4.4047018614984446E-2</c:v>
                </c:pt>
                <c:pt idx="3485">
                  <c:v>4.419611403702315E-2</c:v>
                </c:pt>
                <c:pt idx="3486">
                  <c:v>4.4353377809293291E-2</c:v>
                </c:pt>
                <c:pt idx="3487">
                  <c:v>4.4517145172429391E-2</c:v>
                </c:pt>
                <c:pt idx="3488">
                  <c:v>4.4685838020148104E-2</c:v>
                </c:pt>
                <c:pt idx="3489">
                  <c:v>4.4857820825202281E-2</c:v>
                </c:pt>
                <c:pt idx="3490">
                  <c:v>4.503172113907325E-2</c:v>
                </c:pt>
                <c:pt idx="3491">
                  <c:v>4.5206219010385296E-2</c:v>
                </c:pt>
                <c:pt idx="3492">
                  <c:v>4.5380063482509746E-2</c:v>
                </c:pt>
                <c:pt idx="3493">
                  <c:v>4.555207219360647E-2</c:v>
                </c:pt>
                <c:pt idx="3494">
                  <c:v>4.5720810385981733E-2</c:v>
                </c:pt>
                <c:pt idx="3495">
                  <c:v>4.5884805187373756E-2</c:v>
                </c:pt>
                <c:pt idx="3496">
                  <c:v>4.6042684852010261E-2</c:v>
                </c:pt>
                <c:pt idx="3497">
                  <c:v>4.6192967551827474E-2</c:v>
                </c:pt>
                <c:pt idx="3498">
                  <c:v>4.6333933133084301E-2</c:v>
                </c:pt>
                <c:pt idx="3499">
                  <c:v>4.6463595352175903E-2</c:v>
                </c:pt>
                <c:pt idx="3500">
                  <c:v>4.657997195636629E-2</c:v>
                </c:pt>
                <c:pt idx="3501">
                  <c:v>4.6681098342205456E-2</c:v>
                </c:pt>
                <c:pt idx="3502">
                  <c:v>4.6765120077587451E-2</c:v>
                </c:pt>
                <c:pt idx="3503">
                  <c:v>4.6830226403262114E-2</c:v>
                </c:pt>
                <c:pt idx="3504">
                  <c:v>4.6874794912836006E-2</c:v>
                </c:pt>
                <c:pt idx="3505">
                  <c:v>4.6897482886312972E-2</c:v>
                </c:pt>
                <c:pt idx="3506">
                  <c:v>4.6897359496990913E-2</c:v>
                </c:pt>
                <c:pt idx="3507">
                  <c:v>4.6873765378227066E-2</c:v>
                </c:pt>
                <c:pt idx="3508">
                  <c:v>4.6826531207541551E-2</c:v>
                </c:pt>
                <c:pt idx="3509">
                  <c:v>4.6756028245525355E-2</c:v>
                </c:pt>
                <c:pt idx="3510">
                  <c:v>4.6663075049328644E-2</c:v>
                </c:pt>
                <c:pt idx="3511">
                  <c:v>4.6549080273630514E-2</c:v>
                </c:pt>
                <c:pt idx="3512">
                  <c:v>4.6415907500795765E-2</c:v>
                </c:pt>
                <c:pt idx="3513">
                  <c:v>4.6265831822845153E-2</c:v>
                </c:pt>
                <c:pt idx="3514">
                  <c:v>4.6101435935283736E-2</c:v>
                </c:pt>
                <c:pt idx="3515">
                  <c:v>4.5925646206442773E-2</c:v>
                </c:pt>
                <c:pt idx="3516">
                  <c:v>4.5741479857893105E-2</c:v>
                </c:pt>
                <c:pt idx="3517">
                  <c:v>4.5552208302181929E-2</c:v>
                </c:pt>
                <c:pt idx="3518">
                  <c:v>4.5361149924832235E-2</c:v>
                </c:pt>
                <c:pt idx="3519">
                  <c:v>4.5171629869767381E-2</c:v>
                </c:pt>
                <c:pt idx="3520">
                  <c:v>4.4986981475128592E-2</c:v>
                </c:pt>
                <c:pt idx="3521">
                  <c:v>4.4810229501300224E-2</c:v>
                </c:pt>
                <c:pt idx="3522">
                  <c:v>4.4644192885007851E-2</c:v>
                </c:pt>
                <c:pt idx="3523">
                  <c:v>4.4491472546961494E-2</c:v>
                </c:pt>
                <c:pt idx="3524">
                  <c:v>4.4354416358695331E-2</c:v>
                </c:pt>
                <c:pt idx="3525">
                  <c:v>4.423489709413355E-2</c:v>
                </c:pt>
                <c:pt idx="3526">
                  <c:v>4.4134471034900931E-2</c:v>
                </c:pt>
                <c:pt idx="3527">
                  <c:v>4.4054248550394963E-2</c:v>
                </c:pt>
                <c:pt idx="3528">
                  <c:v>4.3995024895361522E-2</c:v>
                </c:pt>
                <c:pt idx="3529">
                  <c:v>4.3957138539880071E-2</c:v>
                </c:pt>
                <c:pt idx="3530">
                  <c:v>4.394038863643808E-2</c:v>
                </c:pt>
                <c:pt idx="3531">
                  <c:v>4.3944157259946583E-2</c:v>
                </c:pt>
                <c:pt idx="3532">
                  <c:v>4.396733628170809E-2</c:v>
                </c:pt>
                <c:pt idx="3533">
                  <c:v>4.4008417772461866E-2</c:v>
                </c:pt>
                <c:pt idx="3534">
                  <c:v>4.4065362756116735E-2</c:v>
                </c:pt>
                <c:pt idx="3535">
                  <c:v>4.4135748961658151E-2</c:v>
                </c:pt>
                <c:pt idx="3536">
                  <c:v>4.4216717669183982E-2</c:v>
                </c:pt>
                <c:pt idx="3537">
                  <c:v>4.4305179543626547E-2</c:v>
                </c:pt>
                <c:pt idx="3538">
                  <c:v>4.4397805387767601E-2</c:v>
                </c:pt>
                <c:pt idx="3539">
                  <c:v>4.4490777443304284E-2</c:v>
                </c:pt>
                <c:pt idx="3540">
                  <c:v>4.458079769059E-2</c:v>
                </c:pt>
                <c:pt idx="3541">
                  <c:v>4.466444189221945E-2</c:v>
                </c:pt>
                <c:pt idx="3542">
                  <c:v>4.4738223041847811E-2</c:v>
                </c:pt>
                <c:pt idx="3543">
                  <c:v>4.4798985884505114E-2</c:v>
                </c:pt>
                <c:pt idx="3544">
                  <c:v>4.4843682325188934E-2</c:v>
                </c:pt>
                <c:pt idx="3545">
                  <c:v>4.4869893584138114E-2</c:v>
                </c:pt>
                <c:pt idx="3546">
                  <c:v>4.4875813423484935E-2</c:v>
                </c:pt>
                <c:pt idx="3547">
                  <c:v>4.4860331479491852E-2</c:v>
                </c:pt>
                <c:pt idx="3548">
                  <c:v>4.4823027030985695E-2</c:v>
                </c:pt>
                <c:pt idx="3549">
                  <c:v>4.4764146951065523E-2</c:v>
                </c:pt>
                <c:pt idx="3550">
                  <c:v>4.4684726411546444E-2</c:v>
                </c:pt>
                <c:pt idx="3551">
                  <c:v>4.4586477234775983E-2</c:v>
                </c:pt>
                <c:pt idx="3552">
                  <c:v>4.4471687303781746E-2</c:v>
                </c:pt>
                <c:pt idx="3553">
                  <c:v>4.4343250783356672E-2</c:v>
                </c:pt>
                <c:pt idx="3554">
                  <c:v>4.420430147479925E-2</c:v>
                </c:pt>
                <c:pt idx="3555">
                  <c:v>4.4058458452437714E-2</c:v>
                </c:pt>
                <c:pt idx="3556">
                  <c:v>4.3909651905051882E-2</c:v>
                </c:pt>
                <c:pt idx="3557">
                  <c:v>4.37618887066447E-2</c:v>
                </c:pt>
                <c:pt idx="3558">
                  <c:v>4.3619077806782203E-2</c:v>
                </c:pt>
                <c:pt idx="3559">
                  <c:v>4.3484881394695814E-2</c:v>
                </c:pt>
                <c:pt idx="3560">
                  <c:v>4.3362570531140676E-2</c:v>
                </c:pt>
                <c:pt idx="3561">
                  <c:v>4.3255083825734023E-2</c:v>
                </c:pt>
                <c:pt idx="3562">
                  <c:v>4.3165034013153004E-2</c:v>
                </c:pt>
                <c:pt idx="3563">
                  <c:v>4.3094182174941993E-2</c:v>
                </c:pt>
                <c:pt idx="3564">
                  <c:v>4.304382181882601E-2</c:v>
                </c:pt>
                <c:pt idx="3565">
                  <c:v>4.3015060848892873E-2</c:v>
                </c:pt>
                <c:pt idx="3566">
                  <c:v>4.3008289971627901E-2</c:v>
                </c:pt>
                <c:pt idx="3567">
                  <c:v>4.3023475144064141E-2</c:v>
                </c:pt>
                <c:pt idx="3568">
                  <c:v>4.3060209700193655E-2</c:v>
                </c:pt>
                <c:pt idx="3569">
                  <c:v>4.3117691153623169E-2</c:v>
                </c:pt>
                <c:pt idx="3570">
                  <c:v>4.319485422521236E-2</c:v>
                </c:pt>
                <c:pt idx="3571">
                  <c:v>4.3290428950229005E-2</c:v>
                </c:pt>
                <c:pt idx="3572">
                  <c:v>4.3403100743950512E-2</c:v>
                </c:pt>
                <c:pt idx="3573">
                  <c:v>4.35312552070726E-2</c:v>
                </c:pt>
                <c:pt idx="3574">
                  <c:v>4.367305389088294E-2</c:v>
                </c:pt>
                <c:pt idx="3575">
                  <c:v>4.3826718565593711E-2</c:v>
                </c:pt>
                <c:pt idx="3576">
                  <c:v>4.3990311139877211E-2</c:v>
                </c:pt>
                <c:pt idx="3577">
                  <c:v>4.4161742791145125E-2</c:v>
                </c:pt>
                <c:pt idx="3578">
                  <c:v>4.433868672150211E-2</c:v>
                </c:pt>
                <c:pt idx="3579">
                  <c:v>4.4518405983651782E-2</c:v>
                </c:pt>
                <c:pt idx="3580">
                  <c:v>4.4698332358241145E-2</c:v>
                </c:pt>
                <c:pt idx="3581">
                  <c:v>4.4875612924386146E-2</c:v>
                </c:pt>
                <c:pt idx="3582">
                  <c:v>4.5047232567969643E-2</c:v>
                </c:pt>
                <c:pt idx="3583">
                  <c:v>4.52101008135537E-2</c:v>
                </c:pt>
                <c:pt idx="3584">
                  <c:v>4.5361052298395654E-2</c:v>
                </c:pt>
                <c:pt idx="3585">
                  <c:v>4.5496990624688483E-2</c:v>
                </c:pt>
                <c:pt idx="3586">
                  <c:v>4.5614969533734555E-2</c:v>
                </c:pt>
                <c:pt idx="3587">
                  <c:v>4.5712177563092413E-2</c:v>
                </c:pt>
                <c:pt idx="3588">
                  <c:v>4.5786252167026274E-2</c:v>
                </c:pt>
                <c:pt idx="3589">
                  <c:v>4.5835463386304773E-2</c:v>
                </c:pt>
                <c:pt idx="3590">
                  <c:v>4.5858397605229737E-2</c:v>
                </c:pt>
                <c:pt idx="3591">
                  <c:v>4.5854299880643656E-2</c:v>
                </c:pt>
                <c:pt idx="3592">
                  <c:v>4.5823162463579092E-2</c:v>
                </c:pt>
                <c:pt idx="3593">
                  <c:v>4.5765573957450033E-2</c:v>
                </c:pt>
                <c:pt idx="3594">
                  <c:v>4.5682870435102704E-2</c:v>
                </c:pt>
                <c:pt idx="3595">
                  <c:v>4.5577129777510411E-2</c:v>
                </c:pt>
                <c:pt idx="3596">
                  <c:v>4.5450998717822315E-2</c:v>
                </c:pt>
                <c:pt idx="3597">
                  <c:v>4.5307949212694605E-2</c:v>
                </c:pt>
                <c:pt idx="3598">
                  <c:v>4.5151795602605835E-2</c:v>
                </c:pt>
                <c:pt idx="3599">
                  <c:v>4.4986810214027673E-2</c:v>
                </c:pt>
                <c:pt idx="3600">
                  <c:v>4.4817459085715092E-2</c:v>
                </c:pt>
                <c:pt idx="3601">
                  <c:v>4.464847499504053E-2</c:v>
                </c:pt>
                <c:pt idx="3602">
                  <c:v>4.4484511551372535E-2</c:v>
                </c:pt>
                <c:pt idx="3603">
                  <c:v>4.4330120021496132E-2</c:v>
                </c:pt>
                <c:pt idx="3604">
                  <c:v>4.4189471698309425E-2</c:v>
                </c:pt>
                <c:pt idx="3605">
                  <c:v>4.4066301451842115E-2</c:v>
                </c:pt>
                <c:pt idx="3606">
                  <c:v>4.3964014714656871E-2</c:v>
                </c:pt>
                <c:pt idx="3607">
                  <c:v>4.3885283059276622E-2</c:v>
                </c:pt>
                <c:pt idx="3608">
                  <c:v>4.3832022101188819E-2</c:v>
                </c:pt>
                <c:pt idx="3609">
                  <c:v>4.3805227215301092E-2</c:v>
                </c:pt>
                <c:pt idx="3610">
                  <c:v>4.3805171264001484E-2</c:v>
                </c:pt>
                <c:pt idx="3611">
                  <c:v>4.3831304076930491E-2</c:v>
                </c:pt>
                <c:pt idx="3612">
                  <c:v>4.3882160446910443E-2</c:v>
                </c:pt>
                <c:pt idx="3613">
                  <c:v>4.395556329077574E-2</c:v>
                </c:pt>
                <c:pt idx="3614">
                  <c:v>4.4048751852226974E-2</c:v>
                </c:pt>
                <c:pt idx="3615">
                  <c:v>4.4158439218065636E-2</c:v>
                </c:pt>
                <c:pt idx="3616">
                  <c:v>4.4280853554769455E-2</c:v>
                </c:pt>
                <c:pt idx="3617">
                  <c:v>4.4411849566386497E-2</c:v>
                </c:pt>
                <c:pt idx="3618">
                  <c:v>4.4547222071010334E-2</c:v>
                </c:pt>
                <c:pt idx="3619">
                  <c:v>4.4682843224181555E-2</c:v>
                </c:pt>
                <c:pt idx="3620">
                  <c:v>4.4814610814865895E-2</c:v>
                </c:pt>
                <c:pt idx="3621">
                  <c:v>4.4938701580525105E-2</c:v>
                </c:pt>
                <c:pt idx="3622">
                  <c:v>4.5051676142074726E-2</c:v>
                </c:pt>
                <c:pt idx="3623">
                  <c:v>4.5150623737839145E-2</c:v>
                </c:pt>
                <c:pt idx="3624">
                  <c:v>4.5233238985443056E-2</c:v>
                </c:pt>
                <c:pt idx="3625">
                  <c:v>4.5297908614774132E-2</c:v>
                </c:pt>
                <c:pt idx="3626">
                  <c:v>4.5343598982325532E-2</c:v>
                </c:pt>
                <c:pt idx="3627">
                  <c:v>4.53698570718363E-2</c:v>
                </c:pt>
                <c:pt idx="3628">
                  <c:v>4.5377069523728414E-2</c:v>
                </c:pt>
                <c:pt idx="3629">
                  <c:v>4.5366147265152063E-2</c:v>
                </c:pt>
                <c:pt idx="3630">
                  <c:v>4.533857423140155E-2</c:v>
                </c:pt>
                <c:pt idx="3631">
                  <c:v>4.5296378107998712E-2</c:v>
                </c:pt>
                <c:pt idx="3632">
                  <c:v>4.5241827361638891E-2</c:v>
                </c:pt>
                <c:pt idx="3633">
                  <c:v>4.5177387505989534E-2</c:v>
                </c:pt>
                <c:pt idx="3634">
                  <c:v>4.5105780160904281E-2</c:v>
                </c:pt>
                <c:pt idx="3635">
                  <c:v>4.502977667429682E-2</c:v>
                </c:pt>
                <c:pt idx="3636">
                  <c:v>4.4952058982128874E-2</c:v>
                </c:pt>
                <c:pt idx="3637">
                  <c:v>4.4874893870927315E-2</c:v>
                </c:pt>
                <c:pt idx="3638">
                  <c:v>4.4800303283065911E-2</c:v>
                </c:pt>
                <c:pt idx="3639">
                  <c:v>4.4729965986385636E-2</c:v>
                </c:pt>
                <c:pt idx="3640">
                  <c:v>4.4665126841984065E-2</c:v>
                </c:pt>
                <c:pt idx="3641">
                  <c:v>4.460657890689515E-2</c:v>
                </c:pt>
                <c:pt idx="3642">
                  <c:v>4.4554760024673783E-2</c:v>
                </c:pt>
                <c:pt idx="3643">
                  <c:v>4.4509714833924324E-2</c:v>
                </c:pt>
                <c:pt idx="3644">
                  <c:v>4.4471119404366884E-2</c:v>
                </c:pt>
                <c:pt idx="3645">
                  <c:v>4.443858579725557E-2</c:v>
                </c:pt>
                <c:pt idx="3646">
                  <c:v>4.4411599640601485E-2</c:v>
                </c:pt>
                <c:pt idx="3647">
                  <c:v>4.4389660058104845E-2</c:v>
                </c:pt>
                <c:pt idx="3648">
                  <c:v>4.4372158237103013E-2</c:v>
                </c:pt>
                <c:pt idx="3649">
                  <c:v>4.4359038080891755E-2</c:v>
                </c:pt>
                <c:pt idx="3650">
                  <c:v>4.4350348522192565E-2</c:v>
                </c:pt>
                <c:pt idx="3651">
                  <c:v>4.434637718052746E-2</c:v>
                </c:pt>
                <c:pt idx="3652">
                  <c:v>4.434764741313918E-2</c:v>
                </c:pt>
                <c:pt idx="3653">
                  <c:v>4.4355115231204792E-2</c:v>
                </c:pt>
                <c:pt idx="3654">
                  <c:v>4.4369751316309103E-2</c:v>
                </c:pt>
                <c:pt idx="3655">
                  <c:v>4.4392695415864721E-2</c:v>
                </c:pt>
                <c:pt idx="3656">
                  <c:v>4.4425014450061494E-2</c:v>
                </c:pt>
                <c:pt idx="3657">
                  <c:v>4.44677690799751E-2</c:v>
                </c:pt>
                <c:pt idx="3658">
                  <c:v>4.4521625832306622E-2</c:v>
                </c:pt>
                <c:pt idx="3659">
                  <c:v>4.458699924218773E-2</c:v>
                </c:pt>
                <c:pt idx="3660">
                  <c:v>4.4663901396783383E-2</c:v>
                </c:pt>
                <c:pt idx="3661">
                  <c:v>4.4751751332735332E-2</c:v>
                </c:pt>
                <c:pt idx="3662">
                  <c:v>4.484943498953374E-2</c:v>
                </c:pt>
                <c:pt idx="3663">
                  <c:v>4.4955239484964174E-2</c:v>
                </c:pt>
                <c:pt idx="3664">
                  <c:v>4.5066668505794466E-2</c:v>
                </c:pt>
                <c:pt idx="3665">
                  <c:v>4.5180738852004992E-2</c:v>
                </c:pt>
                <c:pt idx="3666">
                  <c:v>4.5294378052077804E-2</c:v>
                </c:pt>
                <c:pt idx="3667">
                  <c:v>4.5403939874949381E-2</c:v>
                </c:pt>
                <c:pt idx="3668">
                  <c:v>4.5505649820228061E-2</c:v>
                </c:pt>
                <c:pt idx="3669">
                  <c:v>4.5595724091249096E-2</c:v>
                </c:pt>
                <c:pt idx="3670">
                  <c:v>4.5670479528905301E-2</c:v>
                </c:pt>
                <c:pt idx="3671">
                  <c:v>4.5726591059316472E-2</c:v>
                </c:pt>
                <c:pt idx="3672">
                  <c:v>4.5761258262145714E-2</c:v>
                </c:pt>
                <c:pt idx="3673">
                  <c:v>4.5772198876600612E-2</c:v>
                </c:pt>
                <c:pt idx="3674">
                  <c:v>4.5757835689771716E-2</c:v>
                </c:pt>
                <c:pt idx="3675">
                  <c:v>4.5717372055448874E-2</c:v>
                </c:pt>
                <c:pt idx="3676">
                  <c:v>4.5650865726501413E-2</c:v>
                </c:pt>
                <c:pt idx="3677">
                  <c:v>4.5559263684099766E-2</c:v>
                </c:pt>
                <c:pt idx="3678">
                  <c:v>4.5444292153169141E-2</c:v>
                </c:pt>
                <c:pt idx="3679">
                  <c:v>4.5308656328362E-2</c:v>
                </c:pt>
                <c:pt idx="3680">
                  <c:v>4.5155711534224201E-2</c:v>
                </c:pt>
                <c:pt idx="3681">
                  <c:v>4.4989469065108222E-2</c:v>
                </c:pt>
                <c:pt idx="3682">
                  <c:v>4.4814288936536675E-2</c:v>
                </c:pt>
                <c:pt idx="3683">
                  <c:v>4.4635025947111655E-2</c:v>
                </c:pt>
                <c:pt idx="3684">
                  <c:v>4.4456657436271384E-2</c:v>
                </c:pt>
                <c:pt idx="3685">
                  <c:v>4.428450754951975E-2</c:v>
                </c:pt>
                <c:pt idx="3686">
                  <c:v>4.4123855861535825E-2</c:v>
                </c:pt>
                <c:pt idx="3687">
                  <c:v>4.3979447648714524E-2</c:v>
                </c:pt>
                <c:pt idx="3688">
                  <c:v>4.385570919401887E-2</c:v>
                </c:pt>
                <c:pt idx="3689">
                  <c:v>4.3756534630727435E-2</c:v>
                </c:pt>
                <c:pt idx="3690">
                  <c:v>4.3684862889606275E-2</c:v>
                </c:pt>
                <c:pt idx="3691">
                  <c:v>4.3643217395519615E-2</c:v>
                </c:pt>
                <c:pt idx="3692">
                  <c:v>4.363331885780438E-2</c:v>
                </c:pt>
                <c:pt idx="3693">
                  <c:v>4.3655915636762833E-2</c:v>
                </c:pt>
                <c:pt idx="3694">
                  <c:v>4.3710794553332155E-2</c:v>
                </c:pt>
                <c:pt idx="3695">
                  <c:v>4.3796772847165655E-2</c:v>
                </c:pt>
                <c:pt idx="3696">
                  <c:v>4.3911873678984505E-2</c:v>
                </c:pt>
                <c:pt idx="3697">
                  <c:v>4.4053149355845186E-2</c:v>
                </c:pt>
                <c:pt idx="3698">
                  <c:v>4.4216939723275193E-2</c:v>
                </c:pt>
                <c:pt idx="3699">
                  <c:v>4.4398851511801445E-2</c:v>
                </c:pt>
                <c:pt idx="3700">
                  <c:v>4.4594128934075244E-2</c:v>
                </c:pt>
                <c:pt idx="3701">
                  <c:v>4.4797541235734005E-2</c:v>
                </c:pt>
                <c:pt idx="3702">
                  <c:v>4.5003885036410243E-2</c:v>
                </c:pt>
                <c:pt idx="3703">
                  <c:v>4.5207927675169859E-2</c:v>
                </c:pt>
                <c:pt idx="3704">
                  <c:v>4.5404649415356171E-2</c:v>
                </c:pt>
                <c:pt idx="3705">
                  <c:v>4.5589455903422851E-2</c:v>
                </c:pt>
                <c:pt idx="3706">
                  <c:v>4.5758355364427412E-2</c:v>
                </c:pt>
                <c:pt idx="3707">
                  <c:v>4.5907922140026945E-2</c:v>
                </c:pt>
                <c:pt idx="3708">
                  <c:v>4.603564781906172E-2</c:v>
                </c:pt>
                <c:pt idx="3709">
                  <c:v>4.6140120105678334E-2</c:v>
                </c:pt>
                <c:pt idx="3710">
                  <c:v>4.6220649134729536E-2</c:v>
                </c:pt>
                <c:pt idx="3711">
                  <c:v>4.6277287472791126E-2</c:v>
                </c:pt>
                <c:pt idx="3712">
                  <c:v>4.6310887242084174E-2</c:v>
                </c:pt>
                <c:pt idx="3713">
                  <c:v>4.6322917012433323E-2</c:v>
                </c:pt>
                <c:pt idx="3714">
                  <c:v>4.631523718410957E-2</c:v>
                </c:pt>
                <c:pt idx="3715">
                  <c:v>4.6290193362345113E-2</c:v>
                </c:pt>
                <c:pt idx="3716">
                  <c:v>4.6250395249187143E-2</c:v>
                </c:pt>
                <c:pt idx="3717">
                  <c:v>4.619857942668127E-2</c:v>
                </c:pt>
                <c:pt idx="3718">
                  <c:v>4.613746371265777E-2</c:v>
                </c:pt>
                <c:pt idx="3719">
                  <c:v>4.6069713477208285E-2</c:v>
                </c:pt>
                <c:pt idx="3720">
                  <c:v>4.599783902453463E-2</c:v>
                </c:pt>
                <c:pt idx="3721">
                  <c:v>4.592409080491109E-2</c:v>
                </c:pt>
                <c:pt idx="3722">
                  <c:v>4.5850489921968073E-2</c:v>
                </c:pt>
                <c:pt idx="3723">
                  <c:v>4.5778810466584753E-2</c:v>
                </c:pt>
                <c:pt idx="3724">
                  <c:v>4.5710717090839736E-2</c:v>
                </c:pt>
                <c:pt idx="3725">
                  <c:v>4.564761155688922E-2</c:v>
                </c:pt>
                <c:pt idx="3726">
                  <c:v>4.5590785721963206E-2</c:v>
                </c:pt>
                <c:pt idx="3727">
                  <c:v>4.5541302729563124E-2</c:v>
                </c:pt>
                <c:pt idx="3728">
                  <c:v>4.5500174031721331E-2</c:v>
                </c:pt>
                <c:pt idx="3729">
                  <c:v>4.5467771865838454E-2</c:v>
                </c:pt>
                <c:pt idx="3730">
                  <c:v>4.5444889558506903E-2</c:v>
                </c:pt>
                <c:pt idx="3731">
                  <c:v>4.5431680639791611E-2</c:v>
                </c:pt>
                <c:pt idx="3732">
                  <c:v>4.5428154906486641E-2</c:v>
                </c:pt>
                <c:pt idx="3733">
                  <c:v>4.5433831528190964E-2</c:v>
                </c:pt>
                <c:pt idx="3734">
                  <c:v>4.5448371944500403E-2</c:v>
                </c:pt>
                <c:pt idx="3735">
                  <c:v>4.5470768577565261E-2</c:v>
                </c:pt>
                <c:pt idx="3736">
                  <c:v>4.5499816449738925E-2</c:v>
                </c:pt>
                <c:pt idx="3737">
                  <c:v>4.5534166392266893E-2</c:v>
                </c:pt>
                <c:pt idx="3738">
                  <c:v>4.55722160647355E-2</c:v>
                </c:pt>
                <c:pt idx="3739">
                  <c:v>4.5612526794542502E-2</c:v>
                </c:pt>
                <c:pt idx="3740">
                  <c:v>4.5653306376216271E-2</c:v>
                </c:pt>
                <c:pt idx="3741">
                  <c:v>4.5692760551264602E-2</c:v>
                </c:pt>
                <c:pt idx="3742">
                  <c:v>4.5729184393740005E-2</c:v>
                </c:pt>
                <c:pt idx="3743">
                  <c:v>4.5761100081527124E-2</c:v>
                </c:pt>
                <c:pt idx="3744">
                  <c:v>4.5787040669202132E-2</c:v>
                </c:pt>
                <c:pt idx="3745">
                  <c:v>4.5805838212124403E-2</c:v>
                </c:pt>
                <c:pt idx="3746">
                  <c:v>4.581634867181264E-2</c:v>
                </c:pt>
                <c:pt idx="3747">
                  <c:v>4.5817417243939111E-2</c:v>
                </c:pt>
                <c:pt idx="3748">
                  <c:v>4.580825634140645E-2</c:v>
                </c:pt>
                <c:pt idx="3749">
                  <c:v>4.5788181747391701E-2</c:v>
                </c:pt>
                <c:pt idx="3750">
                  <c:v>4.5756580577689131E-2</c:v>
                </c:pt>
                <c:pt idx="3751">
                  <c:v>4.5713035329945362E-2</c:v>
                </c:pt>
                <c:pt idx="3752">
                  <c:v>4.5657078978864674E-2</c:v>
                </c:pt>
                <c:pt idx="3753">
                  <c:v>4.5588210373288765E-2</c:v>
                </c:pt>
                <c:pt idx="3754">
                  <c:v>4.5506189659004076E-2</c:v>
                </c:pt>
                <c:pt idx="3755">
                  <c:v>4.5410977360617333E-2</c:v>
                </c:pt>
                <c:pt idx="3756">
                  <c:v>4.5302853746748785E-2</c:v>
                </c:pt>
                <c:pt idx="3757">
                  <c:v>4.518240291400593E-2</c:v>
                </c:pt>
                <c:pt idx="3758">
                  <c:v>4.5050629897672036E-2</c:v>
                </c:pt>
                <c:pt idx="3759">
                  <c:v>4.4908857159574614E-2</c:v>
                </c:pt>
                <c:pt idx="3760">
                  <c:v>4.475897911841685E-2</c:v>
                </c:pt>
                <c:pt idx="3761">
                  <c:v>4.4603067089503741E-2</c:v>
                </c:pt>
                <c:pt idx="3762">
                  <c:v>4.4443754012123721E-2</c:v>
                </c:pt>
                <c:pt idx="3763">
                  <c:v>4.428428131124857E-2</c:v>
                </c:pt>
                <c:pt idx="3764">
                  <c:v>4.4128180093785552E-2</c:v>
                </c:pt>
                <c:pt idx="3765">
                  <c:v>4.3979105614834153E-2</c:v>
                </c:pt>
                <c:pt idx="3766">
                  <c:v>4.3840920239661449E-2</c:v>
                </c:pt>
                <c:pt idx="3767">
                  <c:v>4.3717168556547351E-2</c:v>
                </c:pt>
                <c:pt idx="3768">
                  <c:v>4.3611360973084282E-2</c:v>
                </c:pt>
                <c:pt idx="3769">
                  <c:v>4.3526534269006871E-2</c:v>
                </c:pt>
                <c:pt idx="3770">
                  <c:v>4.346532758173878E-2</c:v>
                </c:pt>
                <c:pt idx="3771">
                  <c:v>4.3429684064485823E-2</c:v>
                </c:pt>
                <c:pt idx="3772">
                  <c:v>4.3420669014427524E-2</c:v>
                </c:pt>
                <c:pt idx="3773">
                  <c:v>4.3438551435749026E-2</c:v>
                </c:pt>
                <c:pt idx="3774">
                  <c:v>4.3482649002569984E-2</c:v>
                </c:pt>
                <c:pt idx="3775">
                  <c:v>4.3551398312069986E-2</c:v>
                </c:pt>
                <c:pt idx="3776">
                  <c:v>4.3642196907932501E-2</c:v>
                </c:pt>
                <c:pt idx="3777">
                  <c:v>4.375185878836637E-2</c:v>
                </c:pt>
                <c:pt idx="3778">
                  <c:v>4.387648072079274E-2</c:v>
                </c:pt>
                <c:pt idx="3779">
                  <c:v>4.4011727864777722E-2</c:v>
                </c:pt>
                <c:pt idx="3780">
                  <c:v>4.4152846265230403E-2</c:v>
                </c:pt>
                <c:pt idx="3781">
                  <c:v>4.42946901948136E-2</c:v>
                </c:pt>
                <c:pt idx="3782">
                  <c:v>4.4432080015588994E-2</c:v>
                </c:pt>
                <c:pt idx="3783">
                  <c:v>4.456000527397385E-2</c:v>
                </c:pt>
                <c:pt idx="3784">
                  <c:v>4.4673565929657273E-2</c:v>
                </c:pt>
                <c:pt idx="3785">
                  <c:v>4.4768506549853475E-2</c:v>
                </c:pt>
                <c:pt idx="3786">
                  <c:v>4.4841170416842033E-2</c:v>
                </c:pt>
                <c:pt idx="3787">
                  <c:v>4.4888666870832462E-2</c:v>
                </c:pt>
                <c:pt idx="3788">
                  <c:v>4.4908402327327263E-2</c:v>
                </c:pt>
                <c:pt idx="3789">
                  <c:v>4.4898809339827143E-2</c:v>
                </c:pt>
                <c:pt idx="3790">
                  <c:v>4.4858935444241049E-2</c:v>
                </c:pt>
                <c:pt idx="3791">
                  <c:v>4.4788679183394506E-2</c:v>
                </c:pt>
                <c:pt idx="3792">
                  <c:v>4.4688647215573196E-2</c:v>
                </c:pt>
                <c:pt idx="3793">
                  <c:v>4.4560022974483353E-2</c:v>
                </c:pt>
                <c:pt idx="3794">
                  <c:v>4.4404685950437006E-2</c:v>
                </c:pt>
                <c:pt idx="3795">
                  <c:v>4.4225120313001735E-2</c:v>
                </c:pt>
                <c:pt idx="3796">
                  <c:v>4.4024414274615606E-2</c:v>
                </c:pt>
                <c:pt idx="3797">
                  <c:v>4.3806184300361289E-2</c:v>
                </c:pt>
                <c:pt idx="3798">
                  <c:v>4.3574302996277785E-2</c:v>
                </c:pt>
                <c:pt idx="3799">
                  <c:v>4.3332916087685892E-2</c:v>
                </c:pt>
                <c:pt idx="3800">
                  <c:v>4.3086269251182953E-2</c:v>
                </c:pt>
                <c:pt idx="3801">
                  <c:v>4.2838639584844233E-2</c:v>
                </c:pt>
                <c:pt idx="3802">
                  <c:v>4.2594443612406871E-2</c:v>
                </c:pt>
                <c:pt idx="3803">
                  <c:v>4.2357996513795661E-2</c:v>
                </c:pt>
                <c:pt idx="3804">
                  <c:v>4.2133331054731514E-2</c:v>
                </c:pt>
                <c:pt idx="3805">
                  <c:v>4.1924298035593319E-2</c:v>
                </c:pt>
                <c:pt idx="3806">
                  <c:v>4.1734368672120901E-2</c:v>
                </c:pt>
                <c:pt idx="3807">
                  <c:v>4.1566589177349685E-2</c:v>
                </c:pt>
                <c:pt idx="3808">
                  <c:v>4.142337666613749E-2</c:v>
                </c:pt>
                <c:pt idx="3809">
                  <c:v>4.130663294534434E-2</c:v>
                </c:pt>
                <c:pt idx="3810">
                  <c:v>4.1217377116127829E-2</c:v>
                </c:pt>
                <c:pt idx="3811">
                  <c:v>4.1156382452867776E-2</c:v>
                </c:pt>
                <c:pt idx="3812">
                  <c:v>4.1123787866029805E-2</c:v>
                </c:pt>
                <c:pt idx="3813">
                  <c:v>4.1119040731687741E-2</c:v>
                </c:pt>
                <c:pt idx="3814">
                  <c:v>4.1141122884259994E-2</c:v>
                </c:pt>
                <c:pt idx="3815">
                  <c:v>4.1188447053738184E-2</c:v>
                </c:pt>
                <c:pt idx="3816">
                  <c:v>4.1259186644160083E-2</c:v>
                </c:pt>
                <c:pt idx="3817">
                  <c:v>4.1351081555343491E-2</c:v>
                </c:pt>
                <c:pt idx="3818">
                  <c:v>4.1461528418518821E-2</c:v>
                </c:pt>
                <c:pt idx="3819">
                  <c:v>4.1587676588055011E-2</c:v>
                </c:pt>
                <c:pt idx="3820">
                  <c:v>4.1726706587572465E-2</c:v>
                </c:pt>
                <c:pt idx="3821">
                  <c:v>4.1875419065186541E-2</c:v>
                </c:pt>
                <c:pt idx="3822">
                  <c:v>4.203082831068973E-2</c:v>
                </c:pt>
                <c:pt idx="3823">
                  <c:v>4.2189926810619144E-2</c:v>
                </c:pt>
                <c:pt idx="3824">
                  <c:v>4.2349698106982234E-2</c:v>
                </c:pt>
                <c:pt idx="3825">
                  <c:v>4.2507249265511714E-2</c:v>
                </c:pt>
                <c:pt idx="3826">
                  <c:v>4.2659804706487364E-2</c:v>
                </c:pt>
                <c:pt idx="3827">
                  <c:v>4.2804462159153851E-2</c:v>
                </c:pt>
                <c:pt idx="3828">
                  <c:v>4.2938779135550241E-2</c:v>
                </c:pt>
                <c:pt idx="3829">
                  <c:v>4.3060338905440046E-2</c:v>
                </c:pt>
                <c:pt idx="3830">
                  <c:v>4.3166900501612863E-2</c:v>
                </c:pt>
                <c:pt idx="3831">
                  <c:v>4.3256350611412316E-2</c:v>
                </c:pt>
                <c:pt idx="3832">
                  <c:v>4.332679746354326E-2</c:v>
                </c:pt>
                <c:pt idx="3833">
                  <c:v>4.3376520507367317E-2</c:v>
                </c:pt>
                <c:pt idx="3834">
                  <c:v>4.3404093513661146E-2</c:v>
                </c:pt>
                <c:pt idx="3835">
                  <c:v>4.3408374746582684E-2</c:v>
                </c:pt>
                <c:pt idx="3836">
                  <c:v>4.338854517237304E-2</c:v>
                </c:pt>
                <c:pt idx="3837">
                  <c:v>4.3344156059701953E-2</c:v>
                </c:pt>
                <c:pt idx="3838">
                  <c:v>4.3275126829465674E-2</c:v>
                </c:pt>
                <c:pt idx="3839">
                  <c:v>4.3181840786476584E-2</c:v>
                </c:pt>
                <c:pt idx="3840">
                  <c:v>4.3065154570232585E-2</c:v>
                </c:pt>
                <c:pt idx="3841">
                  <c:v>4.2926425546971972E-2</c:v>
                </c:pt>
                <c:pt idx="3842">
                  <c:v>4.2767532094967184E-2</c:v>
                </c:pt>
                <c:pt idx="3843">
                  <c:v>4.259077768109687E-2</c:v>
                </c:pt>
                <c:pt idx="3844">
                  <c:v>4.239891932262755E-2</c:v>
                </c:pt>
                <c:pt idx="3845">
                  <c:v>4.2195330418078533E-2</c:v>
                </c:pt>
                <c:pt idx="3846">
                  <c:v>4.1983527796824627E-2</c:v>
                </c:pt>
                <c:pt idx="3847">
                  <c:v>4.1767169356486319E-2</c:v>
                </c:pt>
                <c:pt idx="3848">
                  <c:v>4.1550234281923934E-2</c:v>
                </c:pt>
                <c:pt idx="3849">
                  <c:v>4.1336675561597716E-2</c:v>
                </c:pt>
                <c:pt idx="3850">
                  <c:v>4.1130369438385612E-2</c:v>
                </c:pt>
                <c:pt idx="3851">
                  <c:v>4.0934966213105869E-2</c:v>
                </c:pt>
                <c:pt idx="3852">
                  <c:v>4.0753706529112303E-2</c:v>
                </c:pt>
                <c:pt idx="3853">
                  <c:v>4.0589381712322542E-2</c:v>
                </c:pt>
                <c:pt idx="3854">
                  <c:v>4.0444358843536463E-2</c:v>
                </c:pt>
                <c:pt idx="3855">
                  <c:v>4.032038988598844E-2</c:v>
                </c:pt>
                <c:pt idx="3856">
                  <c:v>4.0218606098904666E-2</c:v>
                </c:pt>
                <c:pt idx="3857">
                  <c:v>4.0139534364586574E-2</c:v>
                </c:pt>
                <c:pt idx="3858">
                  <c:v>4.0083098678150762E-2</c:v>
                </c:pt>
                <c:pt idx="3859">
                  <c:v>4.0048504794145894E-2</c:v>
                </c:pt>
                <c:pt idx="3860">
                  <c:v>4.003446870597549E-2</c:v>
                </c:pt>
                <c:pt idx="3861">
                  <c:v>4.0039268832034416E-2</c:v>
                </c:pt>
                <c:pt idx="3862">
                  <c:v>4.0060777533571755E-2</c:v>
                </c:pt>
                <c:pt idx="3863">
                  <c:v>4.0096531448769332E-2</c:v>
                </c:pt>
                <c:pt idx="3864">
                  <c:v>4.0144471781035779E-2</c:v>
                </c:pt>
                <c:pt idx="3865">
                  <c:v>4.0201949060786592E-2</c:v>
                </c:pt>
                <c:pt idx="3866">
                  <c:v>4.0266438716112005E-2</c:v>
                </c:pt>
                <c:pt idx="3867">
                  <c:v>4.033541313020686E-2</c:v>
                </c:pt>
                <c:pt idx="3868">
                  <c:v>4.0406392279511545E-2</c:v>
                </c:pt>
                <c:pt idx="3869">
                  <c:v>4.0477479451603522E-2</c:v>
                </c:pt>
                <c:pt idx="3870">
                  <c:v>4.0546910483853491E-2</c:v>
                </c:pt>
                <c:pt idx="3871">
                  <c:v>4.0613125873640382E-2</c:v>
                </c:pt>
                <c:pt idx="3872">
                  <c:v>4.0674737973574952E-2</c:v>
                </c:pt>
                <c:pt idx="3873">
                  <c:v>4.0730591627600843E-2</c:v>
                </c:pt>
                <c:pt idx="3874">
                  <c:v>4.0779961377340294E-2</c:v>
                </c:pt>
                <c:pt idx="3875">
                  <c:v>4.0822526127590422E-2</c:v>
                </c:pt>
                <c:pt idx="3876">
                  <c:v>4.0858068954657836E-2</c:v>
                </c:pt>
                <c:pt idx="3877">
                  <c:v>4.0886527946681711E-2</c:v>
                </c:pt>
                <c:pt idx="3878">
                  <c:v>4.0908074367254202E-2</c:v>
                </c:pt>
                <c:pt idx="3879">
                  <c:v>4.0923038602521812E-2</c:v>
                </c:pt>
                <c:pt idx="3880">
                  <c:v>4.0931932945702514E-2</c:v>
                </c:pt>
                <c:pt idx="3881">
                  <c:v>4.0935360351728824E-2</c:v>
                </c:pt>
                <c:pt idx="3882">
                  <c:v>4.0934020892700151E-2</c:v>
                </c:pt>
                <c:pt idx="3883">
                  <c:v>4.092874308722376E-2</c:v>
                </c:pt>
                <c:pt idx="3884">
                  <c:v>4.0920396527137533E-2</c:v>
                </c:pt>
                <c:pt idx="3885">
                  <c:v>4.0909960619769856E-2</c:v>
                </c:pt>
                <c:pt idx="3886">
                  <c:v>4.0898436592470694E-2</c:v>
                </c:pt>
                <c:pt idx="3887">
                  <c:v>4.0886763343311192E-2</c:v>
                </c:pt>
                <c:pt idx="3888">
                  <c:v>4.0876014111713231E-2</c:v>
                </c:pt>
                <c:pt idx="3889">
                  <c:v>4.0867310391142803E-2</c:v>
                </c:pt>
                <c:pt idx="3890">
                  <c:v>4.0861725677437073E-2</c:v>
                </c:pt>
                <c:pt idx="3891">
                  <c:v>4.0860425360772092E-2</c:v>
                </c:pt>
                <c:pt idx="3892">
                  <c:v>4.0864731863997042E-2</c:v>
                </c:pt>
                <c:pt idx="3893">
                  <c:v>4.087582681912251E-2</c:v>
                </c:pt>
                <c:pt idx="3894">
                  <c:v>4.0894843118906996E-2</c:v>
                </c:pt>
                <c:pt idx="3895">
                  <c:v>4.0922969087310995E-2</c:v>
                </c:pt>
                <c:pt idx="3896">
                  <c:v>4.0961068123064291E-2</c:v>
                </c:pt>
                <c:pt idx="3897">
                  <c:v>4.1010229438290635E-2</c:v>
                </c:pt>
                <c:pt idx="3898">
                  <c:v>4.1071222184250661E-2</c:v>
                </c:pt>
                <c:pt idx="3899">
                  <c:v>4.1144571776609629E-2</c:v>
                </c:pt>
                <c:pt idx="3900">
                  <c:v>4.1230552669054503E-2</c:v>
                </c:pt>
                <c:pt idx="3901">
                  <c:v>4.1329111281185042E-2</c:v>
                </c:pt>
                <c:pt idx="3902">
                  <c:v>4.1439871095277324E-2</c:v>
                </c:pt>
                <c:pt idx="3903">
                  <c:v>4.1561973287210535E-2</c:v>
                </c:pt>
                <c:pt idx="3904">
                  <c:v>4.1694348743437075E-2</c:v>
                </c:pt>
                <c:pt idx="3905">
                  <c:v>4.1835459892272345E-2</c:v>
                </c:pt>
                <c:pt idx="3906">
                  <c:v>4.1983657505335011E-2</c:v>
                </c:pt>
                <c:pt idx="3907">
                  <c:v>4.2136845275314354E-2</c:v>
                </c:pt>
                <c:pt idx="3908">
                  <c:v>4.2292759419265281E-2</c:v>
                </c:pt>
                <c:pt idx="3909">
                  <c:v>4.244901967316464E-2</c:v>
                </c:pt>
                <c:pt idx="3910">
                  <c:v>4.260331542157117E-2</c:v>
                </c:pt>
                <c:pt idx="3911">
                  <c:v>4.2753183156904309E-2</c:v>
                </c:pt>
                <c:pt idx="3912">
                  <c:v>4.2896363341606014E-2</c:v>
                </c:pt>
                <c:pt idx="3913">
                  <c:v>4.3030771530050645E-2</c:v>
                </c:pt>
                <c:pt idx="3914">
                  <c:v>4.3154560922472301E-2</c:v>
                </c:pt>
                <c:pt idx="3915">
                  <c:v>4.3266348962562283E-2</c:v>
                </c:pt>
                <c:pt idx="3916">
                  <c:v>4.3364913520194635E-2</c:v>
                </c:pt>
                <c:pt idx="3917">
                  <c:v>4.3449375766204279E-2</c:v>
                </c:pt>
                <c:pt idx="3918">
                  <c:v>4.3519197462720441E-2</c:v>
                </c:pt>
                <c:pt idx="3919">
                  <c:v>4.3574083345880824E-2</c:v>
                </c:pt>
                <c:pt idx="3920">
                  <c:v>4.3614144241238495E-2</c:v>
                </c:pt>
                <c:pt idx="3921">
                  <c:v>4.3639653942690343E-2</c:v>
                </c:pt>
                <c:pt idx="3922">
                  <c:v>4.3651131152357935E-2</c:v>
                </c:pt>
                <c:pt idx="3923">
                  <c:v>4.3649555516840022E-2</c:v>
                </c:pt>
                <c:pt idx="3924">
                  <c:v>4.3635990704946392E-2</c:v>
                </c:pt>
                <c:pt idx="3925">
                  <c:v>4.3611700028698561E-2</c:v>
                </c:pt>
                <c:pt idx="3926">
                  <c:v>4.3578069983449381E-2</c:v>
                </c:pt>
                <c:pt idx="3927">
                  <c:v>4.3536599284830446E-2</c:v>
                </c:pt>
                <c:pt idx="3928">
                  <c:v>4.3489083001240172E-2</c:v>
                </c:pt>
                <c:pt idx="3929">
                  <c:v>4.3437403461751303E-2</c:v>
                </c:pt>
                <c:pt idx="3930">
                  <c:v>4.3383461078728543E-2</c:v>
                </c:pt>
                <c:pt idx="3931">
                  <c:v>4.3329403290056766E-2</c:v>
                </c:pt>
                <c:pt idx="3932">
                  <c:v>4.3277324392862693E-2</c:v>
                </c:pt>
                <c:pt idx="3933">
                  <c:v>4.3229304557574816E-2</c:v>
                </c:pt>
                <c:pt idx="3934">
                  <c:v>4.3187303956305524E-2</c:v>
                </c:pt>
                <c:pt idx="3935">
                  <c:v>4.3153055375569085E-2</c:v>
                </c:pt>
                <c:pt idx="3936">
                  <c:v>4.3127968355896711E-2</c:v>
                </c:pt>
                <c:pt idx="3937">
                  <c:v>4.3113224025612261E-2</c:v>
                </c:pt>
                <c:pt idx="3938">
                  <c:v>4.3109347857486373E-2</c:v>
                </c:pt>
                <c:pt idx="3939">
                  <c:v>4.3116458576725712E-2</c:v>
                </c:pt>
                <c:pt idx="3940">
                  <c:v>4.3134019846154295E-2</c:v>
                </c:pt>
                <c:pt idx="3941">
                  <c:v>4.3161317829659235E-2</c:v>
                </c:pt>
                <c:pt idx="3942">
                  <c:v>4.3197156743358382E-2</c:v>
                </c:pt>
                <c:pt idx="3943">
                  <c:v>4.3239775973943816E-2</c:v>
                </c:pt>
                <c:pt idx="3944">
                  <c:v>4.3287190618206253E-2</c:v>
                </c:pt>
                <c:pt idx="3945">
                  <c:v>4.3336942062615492E-2</c:v>
                </c:pt>
                <c:pt idx="3946">
                  <c:v>4.3386471651458342E-2</c:v>
                </c:pt>
                <c:pt idx="3947">
                  <c:v>4.343363275806067E-2</c:v>
                </c:pt>
                <c:pt idx="3948">
                  <c:v>4.347630013869902E-2</c:v>
                </c:pt>
                <c:pt idx="3949">
                  <c:v>4.3512397950803056E-2</c:v>
                </c:pt>
                <c:pt idx="3950">
                  <c:v>4.3540298084459771E-2</c:v>
                </c:pt>
                <c:pt idx="3951">
                  <c:v>4.3558695373424043E-2</c:v>
                </c:pt>
                <c:pt idx="3952">
                  <c:v>4.3566728428667635E-2</c:v>
                </c:pt>
                <c:pt idx="3953">
                  <c:v>4.3563999588592674E-2</c:v>
                </c:pt>
                <c:pt idx="3954">
                  <c:v>4.3550395609800924E-2</c:v>
                </c:pt>
                <c:pt idx="3955">
                  <c:v>4.3526319828377916E-2</c:v>
                </c:pt>
                <c:pt idx="3956">
                  <c:v>4.3492498386368761E-2</c:v>
                </c:pt>
                <c:pt idx="3957">
                  <c:v>4.3449941187975745E-2</c:v>
                </c:pt>
                <c:pt idx="3958">
                  <c:v>4.3399790088526763E-2</c:v>
                </c:pt>
                <c:pt idx="3959">
                  <c:v>4.3343304502609051E-2</c:v>
                </c:pt>
                <c:pt idx="3960">
                  <c:v>4.3281837446414076E-2</c:v>
                </c:pt>
                <c:pt idx="3961">
                  <c:v>4.3216760447827809E-2</c:v>
                </c:pt>
                <c:pt idx="3962">
                  <c:v>4.3149371376460292E-2</c:v>
                </c:pt>
                <c:pt idx="3963">
                  <c:v>4.3080956253583165E-2</c:v>
                </c:pt>
                <c:pt idx="3964">
                  <c:v>4.3012685325157229E-2</c:v>
                </c:pt>
                <c:pt idx="3965">
                  <c:v>4.2945668205719364E-2</c:v>
                </c:pt>
                <c:pt idx="3966">
                  <c:v>4.2880899829916733E-2</c:v>
                </c:pt>
                <c:pt idx="3967">
                  <c:v>4.2819250250491755E-2</c:v>
                </c:pt>
                <c:pt idx="3968">
                  <c:v>4.276143946548229E-2</c:v>
                </c:pt>
                <c:pt idx="3969">
                  <c:v>4.2708246085533232E-2</c:v>
                </c:pt>
                <c:pt idx="3970">
                  <c:v>4.2660324153236513E-2</c:v>
                </c:pt>
                <c:pt idx="3971">
                  <c:v>4.2618024899521434E-2</c:v>
                </c:pt>
                <c:pt idx="3972">
                  <c:v>4.2581516828376409E-2</c:v>
                </c:pt>
                <c:pt idx="3973">
                  <c:v>4.2550721649487824E-2</c:v>
                </c:pt>
                <c:pt idx="3974">
                  <c:v>4.2525476367962084E-2</c:v>
                </c:pt>
                <c:pt idx="3975">
                  <c:v>4.2505337530058751E-2</c:v>
                </c:pt>
                <c:pt idx="3976">
                  <c:v>4.2489625068833331E-2</c:v>
                </c:pt>
                <c:pt idx="3977">
                  <c:v>4.247747737817803E-2</c:v>
                </c:pt>
                <c:pt idx="3978">
                  <c:v>4.2467886564884615E-2</c:v>
                </c:pt>
                <c:pt idx="3979">
                  <c:v>4.2459907899922954E-2</c:v>
                </c:pt>
                <c:pt idx="3980">
                  <c:v>4.2452308359985751E-2</c:v>
                </c:pt>
                <c:pt idx="3981">
                  <c:v>4.2444092583572873E-2</c:v>
                </c:pt>
                <c:pt idx="3982">
                  <c:v>4.2433983624041313E-2</c:v>
                </c:pt>
                <c:pt idx="3983">
                  <c:v>4.2421522601399489E-2</c:v>
                </c:pt>
                <c:pt idx="3984">
                  <c:v>4.2406345268273804E-2</c:v>
                </c:pt>
                <c:pt idx="3985">
                  <c:v>4.2388484012808092E-2</c:v>
                </c:pt>
                <c:pt idx="3986">
                  <c:v>4.2368179099814905E-2</c:v>
                </c:pt>
                <c:pt idx="3987">
                  <c:v>4.2346465993680173E-2</c:v>
                </c:pt>
                <c:pt idx="3988">
                  <c:v>4.2324535178457863E-2</c:v>
                </c:pt>
                <c:pt idx="3989">
                  <c:v>4.230413197215005E-2</c:v>
                </c:pt>
                <c:pt idx="3990">
                  <c:v>4.2287236274691782E-2</c:v>
                </c:pt>
                <c:pt idx="3991">
                  <c:v>4.2275780350168095E-2</c:v>
                </c:pt>
                <c:pt idx="3992">
                  <c:v>4.2272093305857072E-2</c:v>
                </c:pt>
                <c:pt idx="3993">
                  <c:v>4.2278427479677375E-2</c:v>
                </c:pt>
                <c:pt idx="3994">
                  <c:v>4.2296913001331642E-2</c:v>
                </c:pt>
                <c:pt idx="3995">
                  <c:v>4.2329537737660156E-2</c:v>
                </c:pt>
                <c:pt idx="3996">
                  <c:v>4.237771559569127E-2</c:v>
                </c:pt>
                <c:pt idx="3997">
                  <c:v>4.2442425655903344E-2</c:v>
                </c:pt>
                <c:pt idx="3998">
                  <c:v>4.2524304674061923E-2</c:v>
                </c:pt>
                <c:pt idx="3999">
                  <c:v>4.2623349993656641E-2</c:v>
                </c:pt>
                <c:pt idx="4000">
                  <c:v>4.2738920181032834E-2</c:v>
                </c:pt>
                <c:pt idx="4001">
                  <c:v>4.2869895043262475E-2</c:v>
                </c:pt>
                <c:pt idx="4002">
                  <c:v>4.3014586866466475E-2</c:v>
                </c:pt>
                <c:pt idx="4003">
                  <c:v>4.3170872268275776E-2</c:v>
                </c:pt>
                <c:pt idx="4004">
                  <c:v>4.333608729263444E-2</c:v>
                </c:pt>
                <c:pt idx="4005">
                  <c:v>4.350724681523975E-2</c:v>
                </c:pt>
                <c:pt idx="4006">
                  <c:v>4.368132239309748E-2</c:v>
                </c:pt>
                <c:pt idx="4007">
                  <c:v>4.3854509365491665E-2</c:v>
                </c:pt>
                <c:pt idx="4008">
                  <c:v>4.402319195561049E-2</c:v>
                </c:pt>
                <c:pt idx="4009">
                  <c:v>4.4184015332966273E-2</c:v>
                </c:pt>
                <c:pt idx="4010">
                  <c:v>4.4333573145516683E-2</c:v>
                </c:pt>
                <c:pt idx="4011">
                  <c:v>4.4468670591868292E-2</c:v>
                </c:pt>
                <c:pt idx="4012">
                  <c:v>4.458640896987684E-2</c:v>
                </c:pt>
                <c:pt idx="4013">
                  <c:v>4.4684157999644175E-2</c:v>
                </c:pt>
                <c:pt idx="4014">
                  <c:v>4.4760281051159034E-2</c:v>
                </c:pt>
                <c:pt idx="4015">
                  <c:v>4.4813521459812225E-2</c:v>
                </c:pt>
                <c:pt idx="4016">
                  <c:v>4.4843202790174022E-2</c:v>
                </c:pt>
                <c:pt idx="4017">
                  <c:v>4.4849325791289973E-2</c:v>
                </c:pt>
                <c:pt idx="4018">
                  <c:v>4.4832492475712242E-2</c:v>
                </c:pt>
                <c:pt idx="4019">
                  <c:v>4.4794433320128627E-2</c:v>
                </c:pt>
                <c:pt idx="4020">
                  <c:v>4.4737432438431993E-2</c:v>
                </c:pt>
                <c:pt idx="4021">
                  <c:v>4.4664353197394979E-2</c:v>
                </c:pt>
                <c:pt idx="4022">
                  <c:v>4.4578660156050415E-2</c:v>
                </c:pt>
                <c:pt idx="4023">
                  <c:v>4.4484072046458101E-2</c:v>
                </c:pt>
                <c:pt idx="4024">
                  <c:v>4.4384913289276046E-2</c:v>
                </c:pt>
                <c:pt idx="4025">
                  <c:v>4.4285740169930525E-2</c:v>
                </c:pt>
                <c:pt idx="4026">
                  <c:v>4.419122623488992E-2</c:v>
                </c:pt>
                <c:pt idx="4027">
                  <c:v>4.4105801256600449E-2</c:v>
                </c:pt>
                <c:pt idx="4028">
                  <c:v>4.4033693932178333E-2</c:v>
                </c:pt>
                <c:pt idx="4029">
                  <c:v>4.3978774276236116E-2</c:v>
                </c:pt>
                <c:pt idx="4030">
                  <c:v>4.3944468005772695E-2</c:v>
                </c:pt>
                <c:pt idx="4031">
                  <c:v>4.3933532824391219E-2</c:v>
                </c:pt>
                <c:pt idx="4032">
                  <c:v>4.3948071960920682E-2</c:v>
                </c:pt>
                <c:pt idx="4033">
                  <c:v>4.3989462276062485E-2</c:v>
                </c:pt>
                <c:pt idx="4034">
                  <c:v>4.4058286290690016E-2</c:v>
                </c:pt>
                <c:pt idx="4035">
                  <c:v>4.4154481932385234E-2</c:v>
                </c:pt>
                <c:pt idx="4036">
                  <c:v>4.4277053860494471E-2</c:v>
                </c:pt>
                <c:pt idx="4037">
                  <c:v>4.4424278914072572E-2</c:v>
                </c:pt>
                <c:pt idx="4038">
                  <c:v>4.4593674129260442E-2</c:v>
                </c:pt>
                <c:pt idx="4039">
                  <c:v>4.4782161924473173E-2</c:v>
                </c:pt>
                <c:pt idx="4040">
                  <c:v>4.4986003532899929E-2</c:v>
                </c:pt>
                <c:pt idx="4041">
                  <c:v>4.5200996238782605E-2</c:v>
                </c:pt>
                <c:pt idx="4042">
                  <c:v>4.5422592621333455E-2</c:v>
                </c:pt>
                <c:pt idx="4043">
                  <c:v>4.5646078807585151E-2</c:v>
                </c:pt>
                <c:pt idx="4044">
                  <c:v>4.5866515048794944E-2</c:v>
                </c:pt>
                <c:pt idx="4045">
                  <c:v>4.607903078769239E-2</c:v>
                </c:pt>
                <c:pt idx="4046">
                  <c:v>4.6278853819532145E-2</c:v>
                </c:pt>
                <c:pt idx="4047">
                  <c:v>4.6461503211327491E-2</c:v>
                </c:pt>
                <c:pt idx="4048">
                  <c:v>4.6622909386932344E-2</c:v>
                </c:pt>
                <c:pt idx="4049">
                  <c:v>4.6759299156671562E-2</c:v>
                </c:pt>
                <c:pt idx="4050">
                  <c:v>4.6867426603091435E-2</c:v>
                </c:pt>
                <c:pt idx="4051">
                  <c:v>4.694461402233225E-2</c:v>
                </c:pt>
                <c:pt idx="4052">
                  <c:v>4.6988767518378126E-2</c:v>
                </c:pt>
                <c:pt idx="4053">
                  <c:v>4.6998399494715112E-2</c:v>
                </c:pt>
                <c:pt idx="4054">
                  <c:v>4.69728436209376E-2</c:v>
                </c:pt>
                <c:pt idx="4055">
                  <c:v>4.6911730092717402E-2</c:v>
                </c:pt>
                <c:pt idx="4056">
                  <c:v>4.6815805938392976E-2</c:v>
                </c:pt>
                <c:pt idx="4057">
                  <c:v>4.6686165009593224E-2</c:v>
                </c:pt>
                <c:pt idx="4058">
                  <c:v>4.652475876624481E-2</c:v>
                </c:pt>
                <c:pt idx="4059">
                  <c:v>4.633380130094833E-2</c:v>
                </c:pt>
                <c:pt idx="4060">
                  <c:v>4.6116315680054636E-2</c:v>
                </c:pt>
                <c:pt idx="4061">
                  <c:v>4.5875989726014123E-2</c:v>
                </c:pt>
                <c:pt idx="4062">
                  <c:v>4.5616959563422224E-2</c:v>
                </c:pt>
                <c:pt idx="4063">
                  <c:v>4.5343799890805093E-2</c:v>
                </c:pt>
                <c:pt idx="4064">
                  <c:v>4.5061532903577735E-2</c:v>
                </c:pt>
                <c:pt idx="4065">
                  <c:v>4.4775232497104245E-2</c:v>
                </c:pt>
                <c:pt idx="4066">
                  <c:v>4.4490416242687736E-2</c:v>
                </c:pt>
                <c:pt idx="4067">
                  <c:v>4.4212489507284701E-2</c:v>
                </c:pt>
                <c:pt idx="4068">
                  <c:v>4.394674068763614E-2</c:v>
                </c:pt>
                <c:pt idx="4069">
                  <c:v>4.3698222027159124E-2</c:v>
                </c:pt>
                <c:pt idx="4070">
                  <c:v>4.3471505795538053E-2</c:v>
                </c:pt>
                <c:pt idx="4071">
                  <c:v>4.3270578055900941E-2</c:v>
                </c:pt>
                <c:pt idx="4072">
                  <c:v>4.309859114911932E-2</c:v>
                </c:pt>
                <c:pt idx="4073">
                  <c:v>4.2957884042429902E-2</c:v>
                </c:pt>
                <c:pt idx="4074">
                  <c:v>4.2849845924234506E-2</c:v>
                </c:pt>
                <c:pt idx="4075">
                  <c:v>4.2774973579326081E-2</c:v>
                </c:pt>
                <c:pt idx="4076">
                  <c:v>4.2732686111943724E-2</c:v>
                </c:pt>
                <c:pt idx="4077">
                  <c:v>4.2721418675169966E-2</c:v>
                </c:pt>
                <c:pt idx="4078">
                  <c:v>4.2738644171808102E-2</c:v>
                </c:pt>
                <c:pt idx="4079">
                  <c:v>4.2781043117976654E-2</c:v>
                </c:pt>
                <c:pt idx="4080">
                  <c:v>4.2844615748374296E-2</c:v>
                </c:pt>
                <c:pt idx="4081">
                  <c:v>4.2924870011704495E-2</c:v>
                </c:pt>
                <c:pt idx="4082">
                  <c:v>4.3016602064210034E-2</c:v>
                </c:pt>
                <c:pt idx="4083">
                  <c:v>4.311503638060344E-2</c:v>
                </c:pt>
                <c:pt idx="4084">
                  <c:v>4.3215137636527505E-2</c:v>
                </c:pt>
                <c:pt idx="4085">
                  <c:v>4.3311992473495875E-2</c:v>
                </c:pt>
                <c:pt idx="4086">
                  <c:v>4.3400975337916363E-2</c:v>
                </c:pt>
                <c:pt idx="4087">
                  <c:v>4.3477980528276325E-2</c:v>
                </c:pt>
                <c:pt idx="4088">
                  <c:v>4.353929895172038E-2</c:v>
                </c:pt>
                <c:pt idx="4089">
                  <c:v>4.3581942957498856E-2</c:v>
                </c:pt>
                <c:pt idx="4090">
                  <c:v>4.3603453620599933E-2</c:v>
                </c:pt>
                <c:pt idx="4091">
                  <c:v>4.3602086795723395E-2</c:v>
                </c:pt>
                <c:pt idx="4092">
                  <c:v>4.3576788826808224E-2</c:v>
                </c:pt>
                <c:pt idx="4093">
                  <c:v>4.3527370321707823E-2</c:v>
                </c:pt>
                <c:pt idx="4094">
                  <c:v>4.345398342207521E-2</c:v>
                </c:pt>
                <c:pt idx="4095">
                  <c:v>4.3357325803409841E-2</c:v>
                </c:pt>
                <c:pt idx="4096">
                  <c:v>4.3238818640057734E-2</c:v>
                </c:pt>
                <c:pt idx="4097">
                  <c:v>4.3100404943933079E-2</c:v>
                </c:pt>
                <c:pt idx="4098">
                  <c:v>4.2944527861442983E-2</c:v>
                </c:pt>
                <c:pt idx="4099">
                  <c:v>4.2773875225640683E-2</c:v>
                </c:pt>
                <c:pt idx="4100">
                  <c:v>4.2591390790767084E-2</c:v>
                </c:pt>
                <c:pt idx="4101">
                  <c:v>4.2400357454485081E-2</c:v>
                </c:pt>
                <c:pt idx="4102">
                  <c:v>4.2203861396459666E-2</c:v>
                </c:pt>
                <c:pt idx="4103">
                  <c:v>4.2005377021263779E-2</c:v>
                </c:pt>
                <c:pt idx="4104">
                  <c:v>4.1808294892912025E-2</c:v>
                </c:pt>
                <c:pt idx="4105">
                  <c:v>4.1615637302018844E-2</c:v>
                </c:pt>
                <c:pt idx="4106">
                  <c:v>4.1430272490302816E-2</c:v>
                </c:pt>
                <c:pt idx="4107">
                  <c:v>4.1254498025090722E-2</c:v>
                </c:pt>
                <c:pt idx="4108">
                  <c:v>4.1090409051812771E-2</c:v>
                </c:pt>
                <c:pt idx="4109">
                  <c:v>4.0939708932454882E-2</c:v>
                </c:pt>
                <c:pt idx="4110">
                  <c:v>4.0803406532633146E-2</c:v>
                </c:pt>
                <c:pt idx="4111">
                  <c:v>4.068180552532652E-2</c:v>
                </c:pt>
                <c:pt idx="4112">
                  <c:v>4.0574853455881535E-2</c:v>
                </c:pt>
                <c:pt idx="4113">
                  <c:v>4.0482092907673059E-2</c:v>
                </c:pt>
                <c:pt idx="4114">
                  <c:v>4.0402768144077436E-2</c:v>
                </c:pt>
                <c:pt idx="4115">
                  <c:v>4.0335782210357225E-2</c:v>
                </c:pt>
                <c:pt idx="4116">
                  <c:v>4.0279744839075732E-2</c:v>
                </c:pt>
                <c:pt idx="4117">
                  <c:v>4.0233183676454079E-2</c:v>
                </c:pt>
                <c:pt idx="4118">
                  <c:v>4.0194473651262635E-2</c:v>
                </c:pt>
                <c:pt idx="4119">
                  <c:v>4.0162214655855899E-2</c:v>
                </c:pt>
                <c:pt idx="4120">
                  <c:v>4.0135289047839355E-2</c:v>
                </c:pt>
                <c:pt idx="4121">
                  <c:v>4.0112785695151122E-2</c:v>
                </c:pt>
                <c:pt idx="4122">
                  <c:v>4.0094013303718555E-2</c:v>
                </c:pt>
                <c:pt idx="4123">
                  <c:v>4.0078572335878533E-2</c:v>
                </c:pt>
                <c:pt idx="4124">
                  <c:v>4.0066245401334341E-2</c:v>
                </c:pt>
                <c:pt idx="4125">
                  <c:v>4.0057314833109592E-2</c:v>
                </c:pt>
                <c:pt idx="4126">
                  <c:v>4.005217633504865E-2</c:v>
                </c:pt>
                <c:pt idx="4127">
                  <c:v>4.005142545064308E-2</c:v>
                </c:pt>
                <c:pt idx="4128">
                  <c:v>4.005574926499697E-2</c:v>
                </c:pt>
                <c:pt idx="4129">
                  <c:v>4.0065892267139823E-2</c:v>
                </c:pt>
                <c:pt idx="4130">
                  <c:v>4.0082365835307755E-2</c:v>
                </c:pt>
                <c:pt idx="4131">
                  <c:v>4.0105945880502883E-2</c:v>
                </c:pt>
                <c:pt idx="4132">
                  <c:v>4.0137080761571443E-2</c:v>
                </c:pt>
                <c:pt idx="4133">
                  <c:v>4.0176078768520807E-2</c:v>
                </c:pt>
                <c:pt idx="4134">
                  <c:v>4.0222947620505434E-2</c:v>
                </c:pt>
                <c:pt idx="4135">
                  <c:v>4.0277441473512754E-2</c:v>
                </c:pt>
                <c:pt idx="4136">
                  <c:v>4.0339033124666974E-2</c:v>
                </c:pt>
                <c:pt idx="4137">
                  <c:v>4.0406816125259121E-2</c:v>
                </c:pt>
                <c:pt idx="4138">
                  <c:v>4.0479861203557073E-2</c:v>
                </c:pt>
                <c:pt idx="4139">
                  <c:v>4.0556928380514064E-2</c:v>
                </c:pt>
                <c:pt idx="4140">
                  <c:v>4.0636565262638036E-2</c:v>
                </c:pt>
                <c:pt idx="4141">
                  <c:v>4.0717028405562641E-2</c:v>
                </c:pt>
                <c:pt idx="4142">
                  <c:v>4.0796412015384864E-2</c:v>
                </c:pt>
                <c:pt idx="4143">
                  <c:v>4.0872797820126892E-2</c:v>
                </c:pt>
                <c:pt idx="4144">
                  <c:v>4.0944189868035386E-2</c:v>
                </c:pt>
                <c:pt idx="4145">
                  <c:v>4.1008588178996552E-2</c:v>
                </c:pt>
                <c:pt idx="4146">
                  <c:v>4.1064138071830104E-2</c:v>
                </c:pt>
                <c:pt idx="4147">
                  <c:v>4.1109214120998584E-2</c:v>
                </c:pt>
                <c:pt idx="4148">
                  <c:v>4.1142570047011426E-2</c:v>
                </c:pt>
                <c:pt idx="4149">
                  <c:v>4.1163109917451826E-2</c:v>
                </c:pt>
                <c:pt idx="4150">
                  <c:v>4.1170119044964759E-2</c:v>
                </c:pt>
                <c:pt idx="4151">
                  <c:v>4.116323544570577E-2</c:v>
                </c:pt>
                <c:pt idx="4152">
                  <c:v>4.1142567450777781E-2</c:v>
                </c:pt>
                <c:pt idx="4153">
                  <c:v>4.1108656654753294E-2</c:v>
                </c:pt>
                <c:pt idx="4154">
                  <c:v>4.1062521938340119E-2</c:v>
                </c:pt>
                <c:pt idx="4155">
                  <c:v>4.1005486395889662E-2</c:v>
                </c:pt>
                <c:pt idx="4156">
                  <c:v>4.093928848069614E-2</c:v>
                </c:pt>
                <c:pt idx="4157">
                  <c:v>4.0865981960547373E-2</c:v>
                </c:pt>
                <c:pt idx="4158">
                  <c:v>4.0788222221807377E-2</c:v>
                </c:pt>
                <c:pt idx="4159">
                  <c:v>4.0708443195183512E-2</c:v>
                </c:pt>
                <c:pt idx="4160">
                  <c:v>4.0629378592851491E-2</c:v>
                </c:pt>
                <c:pt idx="4161">
                  <c:v>4.0553975583394991E-2</c:v>
                </c:pt>
                <c:pt idx="4162">
                  <c:v>4.0485306714137609E-2</c:v>
                </c:pt>
                <c:pt idx="4163">
                  <c:v>4.0426265849356074E-2</c:v>
                </c:pt>
                <c:pt idx="4164">
                  <c:v>4.0379784364105123E-2</c:v>
                </c:pt>
                <c:pt idx="4165">
                  <c:v>4.0348535287002676E-2</c:v>
                </c:pt>
                <c:pt idx="4166">
                  <c:v>4.0335205652137461E-2</c:v>
                </c:pt>
                <c:pt idx="4167">
                  <c:v>4.0342252015733257E-2</c:v>
                </c:pt>
                <c:pt idx="4168">
                  <c:v>4.0371817812239544E-2</c:v>
                </c:pt>
                <c:pt idx="4169">
                  <c:v>4.0425621919539932E-2</c:v>
                </c:pt>
                <c:pt idx="4170">
                  <c:v>4.050539650611977E-2</c:v>
                </c:pt>
                <c:pt idx="4171">
                  <c:v>4.0612248942268253E-2</c:v>
                </c:pt>
                <c:pt idx="4172">
                  <c:v>4.0746974368555497E-2</c:v>
                </c:pt>
                <c:pt idx="4173">
                  <c:v>4.0909788516078197E-2</c:v>
                </c:pt>
                <c:pt idx="4174">
                  <c:v>4.1100319057899445E-2</c:v>
                </c:pt>
                <c:pt idx="4175">
                  <c:v>4.1317792151145873E-2</c:v>
                </c:pt>
                <c:pt idx="4176">
                  <c:v>4.1560901976275003E-2</c:v>
                </c:pt>
                <c:pt idx="4177">
                  <c:v>4.182768237678279E-2</c:v>
                </c:pt>
                <c:pt idx="4178">
                  <c:v>4.2115562203415904E-2</c:v>
                </c:pt>
                <c:pt idx="4179">
                  <c:v>4.2421361348904521E-2</c:v>
                </c:pt>
                <c:pt idx="4180">
                  <c:v>4.2741194784813502E-2</c:v>
                </c:pt>
                <c:pt idx="4181">
                  <c:v>4.3070864126068274E-2</c:v>
                </c:pt>
                <c:pt idx="4182">
                  <c:v>4.340555734227923E-2</c:v>
                </c:pt>
                <c:pt idx="4183">
                  <c:v>4.3740061512857337E-2</c:v>
                </c:pt>
                <c:pt idx="4184">
                  <c:v>4.4068817351881472E-2</c:v>
                </c:pt>
                <c:pt idx="4185">
                  <c:v>4.4386275035738422E-2</c:v>
                </c:pt>
                <c:pt idx="4186">
                  <c:v>4.4687112181404844E-2</c:v>
                </c:pt>
                <c:pt idx="4187">
                  <c:v>4.4966035846478604E-2</c:v>
                </c:pt>
                <c:pt idx="4188">
                  <c:v>4.5218274863417542E-2</c:v>
                </c:pt>
                <c:pt idx="4189">
                  <c:v>4.5439333430041785E-2</c:v>
                </c:pt>
                <c:pt idx="4190">
                  <c:v>4.5625537504865726E-2</c:v>
                </c:pt>
                <c:pt idx="4191">
                  <c:v>4.5774086977537355E-2</c:v>
                </c:pt>
                <c:pt idx="4192">
                  <c:v>4.5883084305412963E-2</c:v>
                </c:pt>
                <c:pt idx="4193">
                  <c:v>4.5951654780315355E-2</c:v>
                </c:pt>
                <c:pt idx="4194">
                  <c:v>4.598006525050196E-2</c:v>
                </c:pt>
                <c:pt idx="4195">
                  <c:v>4.5969455377132991E-2</c:v>
                </c:pt>
                <c:pt idx="4196">
                  <c:v>4.592183087049858E-2</c:v>
                </c:pt>
                <c:pt idx="4197">
                  <c:v>4.5839993855444135E-2</c:v>
                </c:pt>
                <c:pt idx="4198">
                  <c:v>4.5727464583807942E-2</c:v>
                </c:pt>
                <c:pt idx="4199">
                  <c:v>4.5588613131693614E-2</c:v>
                </c:pt>
                <c:pt idx="4200">
                  <c:v>4.5428074735877615E-2</c:v>
                </c:pt>
                <c:pt idx="4201">
                  <c:v>4.5250670266559823E-2</c:v>
                </c:pt>
                <c:pt idx="4202">
                  <c:v>4.506137977327794E-2</c:v>
                </c:pt>
                <c:pt idx="4203">
                  <c:v>4.4865038525362194E-2</c:v>
                </c:pt>
                <c:pt idx="4204">
                  <c:v>4.4666293663516529E-2</c:v>
                </c:pt>
                <c:pt idx="4205">
                  <c:v>4.4469454243766693E-2</c:v>
                </c:pt>
                <c:pt idx="4206">
                  <c:v>4.4278386769925585E-2</c:v>
                </c:pt>
                <c:pt idx="4207">
                  <c:v>4.4096399330655761E-2</c:v>
                </c:pt>
                <c:pt idx="4208">
                  <c:v>4.3926458012138125E-2</c:v>
                </c:pt>
                <c:pt idx="4209">
                  <c:v>4.3771108183587662E-2</c:v>
                </c:pt>
                <c:pt idx="4210">
                  <c:v>4.3632412529350455E-2</c:v>
                </c:pt>
                <c:pt idx="4211">
                  <c:v>4.3511943487074344E-2</c:v>
                </c:pt>
                <c:pt idx="4212">
                  <c:v>4.3410842259070624E-2</c:v>
                </c:pt>
                <c:pt idx="4213">
                  <c:v>4.3330040829987301E-2</c:v>
                </c:pt>
                <c:pt idx="4214">
                  <c:v>4.3270221927064666E-2</c:v>
                </c:pt>
                <c:pt idx="4215">
                  <c:v>4.3231850614224014E-2</c:v>
                </c:pt>
                <c:pt idx="4216">
                  <c:v>4.3215081842548644E-2</c:v>
                </c:pt>
                <c:pt idx="4217">
                  <c:v>4.3220107765145663E-2</c:v>
                </c:pt>
                <c:pt idx="4218">
                  <c:v>4.3246783196207436E-2</c:v>
                </c:pt>
                <c:pt idx="4219">
                  <c:v>4.3294689030660402E-2</c:v>
                </c:pt>
                <c:pt idx="4220">
                  <c:v>4.3363062550023021E-2</c:v>
                </c:pt>
                <c:pt idx="4221">
                  <c:v>4.3450942071804242E-2</c:v>
                </c:pt>
                <c:pt idx="4222">
                  <c:v>4.3557045632667622E-2</c:v>
                </c:pt>
                <c:pt idx="4223">
                  <c:v>4.3679432655109041E-2</c:v>
                </c:pt>
                <c:pt idx="4224">
                  <c:v>4.381584608730299E-2</c:v>
                </c:pt>
                <c:pt idx="4225">
                  <c:v>4.3963610777813786E-2</c:v>
                </c:pt>
                <c:pt idx="4226">
                  <c:v>4.4119660698068081E-2</c:v>
                </c:pt>
                <c:pt idx="4227">
                  <c:v>4.4280638879516214E-2</c:v>
                </c:pt>
                <c:pt idx="4228">
                  <c:v>4.4443021344678951E-2</c:v>
                </c:pt>
                <c:pt idx="4229">
                  <c:v>4.4603128353811923E-2</c:v>
                </c:pt>
                <c:pt idx="4230">
                  <c:v>4.4757242445784141E-2</c:v>
                </c:pt>
                <c:pt idx="4231">
                  <c:v>4.4902041984701282E-2</c:v>
                </c:pt>
                <c:pt idx="4232">
                  <c:v>4.5034310272974776E-2</c:v>
                </c:pt>
                <c:pt idx="4233">
                  <c:v>4.515134244224573E-2</c:v>
                </c:pt>
                <c:pt idx="4234">
                  <c:v>4.5250766577657302E-2</c:v>
                </c:pt>
                <c:pt idx="4235">
                  <c:v>4.5331286583581903E-2</c:v>
                </c:pt>
                <c:pt idx="4236">
                  <c:v>4.5392160669981661E-2</c:v>
                </c:pt>
                <c:pt idx="4237">
                  <c:v>4.5433375789331959E-2</c:v>
                </c:pt>
                <c:pt idx="4238">
                  <c:v>4.5455774957207741E-2</c:v>
                </c:pt>
                <c:pt idx="4239">
                  <c:v>4.546085681445805E-2</c:v>
                </c:pt>
                <c:pt idx="4240">
                  <c:v>4.5450617668880963E-2</c:v>
                </c:pt>
                <c:pt idx="4241">
                  <c:v>4.5427469112153861E-2</c:v>
                </c:pt>
                <c:pt idx="4242">
                  <c:v>4.5394158909380485E-2</c:v>
                </c:pt>
                <c:pt idx="4243">
                  <c:v>4.5353647102627723E-2</c:v>
                </c:pt>
                <c:pt idx="4244">
                  <c:v>4.530912876688882E-2</c:v>
                </c:pt>
                <c:pt idx="4245">
                  <c:v>4.5263788120171705E-2</c:v>
                </c:pt>
                <c:pt idx="4246">
                  <c:v>4.5220366031776572E-2</c:v>
                </c:pt>
                <c:pt idx="4247">
                  <c:v>4.5181399733988631E-2</c:v>
                </c:pt>
                <c:pt idx="4248">
                  <c:v>4.5149085351106219E-2</c:v>
                </c:pt>
                <c:pt idx="4249">
                  <c:v>4.5125215594051242E-2</c:v>
                </c:pt>
                <c:pt idx="4250">
                  <c:v>4.5111339901006055E-2</c:v>
                </c:pt>
                <c:pt idx="4251">
                  <c:v>4.510846379296457E-2</c:v>
                </c:pt>
                <c:pt idx="4252">
                  <c:v>4.5117226211792524E-2</c:v>
                </c:pt>
                <c:pt idx="4253">
                  <c:v>4.5137968165829885E-2</c:v>
                </c:pt>
                <c:pt idx="4254">
                  <c:v>4.5170945633545866E-2</c:v>
                </c:pt>
                <c:pt idx="4255">
                  <c:v>4.5215957784001122E-2</c:v>
                </c:pt>
                <c:pt idx="4256">
                  <c:v>4.5272760612526095E-2</c:v>
                </c:pt>
                <c:pt idx="4257">
                  <c:v>4.5340950580747413E-2</c:v>
                </c:pt>
                <c:pt idx="4258">
                  <c:v>4.5420039476176781E-2</c:v>
                </c:pt>
                <c:pt idx="4259">
                  <c:v>4.5509656429918555E-2</c:v>
                </c:pt>
                <c:pt idx="4260">
                  <c:v>4.5609064132221232E-2</c:v>
                </c:pt>
                <c:pt idx="4261">
                  <c:v>4.5717319605085661E-2</c:v>
                </c:pt>
                <c:pt idx="4262">
                  <c:v>4.5833575503868892E-2</c:v>
                </c:pt>
                <c:pt idx="4263">
                  <c:v>4.5956804342892475E-2</c:v>
                </c:pt>
                <c:pt idx="4264">
                  <c:v>4.6085732259362695E-2</c:v>
                </c:pt>
                <c:pt idx="4265">
                  <c:v>4.621898720620126E-2</c:v>
                </c:pt>
                <c:pt idx="4266">
                  <c:v>4.6354983340713994E-2</c:v>
                </c:pt>
                <c:pt idx="4267">
                  <c:v>4.6491822522477785E-2</c:v>
                </c:pt>
                <c:pt idx="4268">
                  <c:v>4.662740400312828E-2</c:v>
                </c:pt>
                <c:pt idx="4269">
                  <c:v>4.6759393595014256E-2</c:v>
                </c:pt>
                <c:pt idx="4270">
                  <c:v>4.688514469203018E-2</c:v>
                </c:pt>
                <c:pt idx="4271">
                  <c:v>4.7002194971410914E-2</c:v>
                </c:pt>
                <c:pt idx="4272">
                  <c:v>4.7108176359064863E-2</c:v>
                </c:pt>
                <c:pt idx="4273">
                  <c:v>4.7200466124009181E-2</c:v>
                </c:pt>
                <c:pt idx="4274">
                  <c:v>4.727669980970272E-2</c:v>
                </c:pt>
                <c:pt idx="4275">
                  <c:v>4.7334278165057933E-2</c:v>
                </c:pt>
                <c:pt idx="4276">
                  <c:v>4.7371320142193814E-2</c:v>
                </c:pt>
                <c:pt idx="4277">
                  <c:v>4.738623645594349E-2</c:v>
                </c:pt>
                <c:pt idx="4278">
                  <c:v>4.7377874938890216E-2</c:v>
                </c:pt>
                <c:pt idx="4279">
                  <c:v>4.7345507468747453E-2</c:v>
                </c:pt>
                <c:pt idx="4280">
                  <c:v>4.7288943715708034E-2</c:v>
                </c:pt>
                <c:pt idx="4281">
                  <c:v>4.7208512460664202E-2</c:v>
                </c:pt>
                <c:pt idx="4282">
                  <c:v>4.7105071429696541E-2</c:v>
                </c:pt>
                <c:pt idx="4283">
                  <c:v>4.6980122389840243E-2</c:v>
                </c:pt>
                <c:pt idx="4284">
                  <c:v>4.6835553771110754E-2</c:v>
                </c:pt>
                <c:pt idx="4285">
                  <c:v>4.6673669338461711E-2</c:v>
                </c:pt>
                <c:pt idx="4286">
                  <c:v>4.6497292849612334E-2</c:v>
                </c:pt>
                <c:pt idx="4287">
                  <c:v>4.6309808445765682E-2</c:v>
                </c:pt>
                <c:pt idx="4288">
                  <c:v>4.6114701321333731E-2</c:v>
                </c:pt>
                <c:pt idx="4289">
                  <c:v>4.5915715637371395E-2</c:v>
                </c:pt>
                <c:pt idx="4290">
                  <c:v>4.5716634289853064E-2</c:v>
                </c:pt>
                <c:pt idx="4291">
                  <c:v>4.5521302904871566E-2</c:v>
                </c:pt>
                <c:pt idx="4292">
                  <c:v>4.5333497856036145E-2</c:v>
                </c:pt>
                <c:pt idx="4293">
                  <c:v>4.5156825698409474E-2</c:v>
                </c:pt>
                <c:pt idx="4294">
                  <c:v>4.4994465326298132E-2</c:v>
                </c:pt>
                <c:pt idx="4295">
                  <c:v>4.4849256565756924E-2</c:v>
                </c:pt>
                <c:pt idx="4296">
                  <c:v>4.4723591978136273E-2</c:v>
                </c:pt>
                <c:pt idx="4297">
                  <c:v>4.4619171620310663E-2</c:v>
                </c:pt>
                <c:pt idx="4298">
                  <c:v>4.4537130209262865E-2</c:v>
                </c:pt>
                <c:pt idx="4299">
                  <c:v>4.4478250012184202E-2</c:v>
                </c:pt>
                <c:pt idx="4300">
                  <c:v>4.4442511054019335E-2</c:v>
                </c:pt>
                <c:pt idx="4301">
                  <c:v>4.4429153794564219E-2</c:v>
                </c:pt>
                <c:pt idx="4302">
                  <c:v>4.4436720451012802E-2</c:v>
                </c:pt>
                <c:pt idx="4303">
                  <c:v>4.4463299152582132E-2</c:v>
                </c:pt>
                <c:pt idx="4304">
                  <c:v>4.450642096127469E-2</c:v>
                </c:pt>
                <c:pt idx="4305">
                  <c:v>4.4563237336299966E-2</c:v>
                </c:pt>
                <c:pt idx="4306">
                  <c:v>4.4630602499715094E-2</c:v>
                </c:pt>
                <c:pt idx="4307">
                  <c:v>4.4704745848138203E-2</c:v>
                </c:pt>
                <c:pt idx="4308">
                  <c:v>4.4782044545142244E-2</c:v>
                </c:pt>
                <c:pt idx="4309">
                  <c:v>4.4858756912116084E-2</c:v>
                </c:pt>
                <c:pt idx="4310">
                  <c:v>4.4931226735475303E-2</c:v>
                </c:pt>
                <c:pt idx="4311">
                  <c:v>4.4995952989113054E-2</c:v>
                </c:pt>
                <c:pt idx="4312">
                  <c:v>4.5049616819040621E-2</c:v>
                </c:pt>
                <c:pt idx="4313">
                  <c:v>4.5089380267190324E-2</c:v>
                </c:pt>
                <c:pt idx="4314">
                  <c:v>4.5112767546572292E-2</c:v>
                </c:pt>
                <c:pt idx="4315">
                  <c:v>4.5117992317895275E-2</c:v>
                </c:pt>
                <c:pt idx="4316">
                  <c:v>4.5103797624547332E-2</c:v>
                </c:pt>
                <c:pt idx="4317">
                  <c:v>4.5069625647219211E-2</c:v>
                </c:pt>
                <c:pt idx="4318">
                  <c:v>4.5015502460690582E-2</c:v>
                </c:pt>
                <c:pt idx="4319">
                  <c:v>4.494223507216466E-2</c:v>
                </c:pt>
                <c:pt idx="4320">
                  <c:v>4.48510776051117E-2</c:v>
                </c:pt>
                <c:pt idx="4321">
                  <c:v>4.4743811572151251E-2</c:v>
                </c:pt>
                <c:pt idx="4322">
                  <c:v>4.4623214111008273E-2</c:v>
                </c:pt>
                <c:pt idx="4323">
                  <c:v>4.4492343073146971E-2</c:v>
                </c:pt>
                <c:pt idx="4324">
                  <c:v>4.4354405254549575E-2</c:v>
                </c:pt>
                <c:pt idx="4325">
                  <c:v>4.4212867046788604E-2</c:v>
                </c:pt>
                <c:pt idx="4326">
                  <c:v>4.4071153942580175E-2</c:v>
                </c:pt>
                <c:pt idx="4327">
                  <c:v>4.39328394807715E-2</c:v>
                </c:pt>
                <c:pt idx="4328">
                  <c:v>4.3801227813932801E-2</c:v>
                </c:pt>
                <c:pt idx="4329">
                  <c:v>4.3679396896869345E-2</c:v>
                </c:pt>
                <c:pt idx="4330">
                  <c:v>4.3569812657367979E-2</c:v>
                </c:pt>
                <c:pt idx="4331">
                  <c:v>4.3474808406487563E-2</c:v>
                </c:pt>
                <c:pt idx="4332">
                  <c:v>4.3396047262194357E-2</c:v>
                </c:pt>
                <c:pt idx="4333">
                  <c:v>4.3334648699195899E-2</c:v>
                </c:pt>
                <c:pt idx="4334">
                  <c:v>4.3291169399309895E-2</c:v>
                </c:pt>
                <c:pt idx="4335">
                  <c:v>4.3265473027099335E-2</c:v>
                </c:pt>
                <c:pt idx="4336">
                  <c:v>4.3257318055916122E-2</c:v>
                </c:pt>
                <c:pt idx="4337">
                  <c:v>4.3265866863949891E-2</c:v>
                </c:pt>
                <c:pt idx="4338">
                  <c:v>4.3289972980757964E-2</c:v>
                </c:pt>
                <c:pt idx="4339">
                  <c:v>4.3328232190950951E-2</c:v>
                </c:pt>
                <c:pt idx="4340">
                  <c:v>4.3379127416187262E-2</c:v>
                </c:pt>
                <c:pt idx="4341">
                  <c:v>4.3441062632467622E-2</c:v>
                </c:pt>
                <c:pt idx="4342">
                  <c:v>4.3512372897978213E-2</c:v>
                </c:pt>
                <c:pt idx="4343">
                  <c:v>4.359162592407332E-2</c:v>
                </c:pt>
                <c:pt idx="4344">
                  <c:v>4.3677448394102182E-2</c:v>
                </c:pt>
                <c:pt idx="4345">
                  <c:v>4.3768680662683114E-2</c:v>
                </c:pt>
                <c:pt idx="4346">
                  <c:v>4.3864243448947633E-2</c:v>
                </c:pt>
                <c:pt idx="4347">
                  <c:v>4.3963094517363695E-2</c:v>
                </c:pt>
                <c:pt idx="4348">
                  <c:v>4.4064350147927082E-2</c:v>
                </c:pt>
                <c:pt idx="4349">
                  <c:v>4.4167201216341545E-2</c:v>
                </c:pt>
                <c:pt idx="4350">
                  <c:v>4.4270903933665284E-2</c:v>
                </c:pt>
                <c:pt idx="4351">
                  <c:v>4.4374624076310806E-2</c:v>
                </c:pt>
                <c:pt idx="4352">
                  <c:v>4.4477351051550283E-2</c:v>
                </c:pt>
                <c:pt idx="4353">
                  <c:v>4.4578104160941254E-2</c:v>
                </c:pt>
                <c:pt idx="4354">
                  <c:v>4.4675755098283462E-2</c:v>
                </c:pt>
                <c:pt idx="4355">
                  <c:v>4.476934165643072E-2</c:v>
                </c:pt>
                <c:pt idx="4356">
                  <c:v>4.4857783308702E-2</c:v>
                </c:pt>
                <c:pt idx="4357">
                  <c:v>4.4940197863297553E-2</c:v>
                </c:pt>
                <c:pt idx="4358">
                  <c:v>4.501568522405569E-2</c:v>
                </c:pt>
                <c:pt idx="4359">
                  <c:v>4.5083518274028025E-2</c:v>
                </c:pt>
                <c:pt idx="4360">
                  <c:v>4.5143146944637655E-2</c:v>
                </c:pt>
                <c:pt idx="4361">
                  <c:v>4.519445006531856E-2</c:v>
                </c:pt>
                <c:pt idx="4362">
                  <c:v>4.5237710765383479E-2</c:v>
                </c:pt>
                <c:pt idx="4363">
                  <c:v>4.5273615199213829E-2</c:v>
                </c:pt>
                <c:pt idx="4364">
                  <c:v>4.5303228489965493E-2</c:v>
                </c:pt>
                <c:pt idx="4365">
                  <c:v>4.532795695779844E-2</c:v>
                </c:pt>
                <c:pt idx="4366">
                  <c:v>4.534954462726358E-2</c:v>
                </c:pt>
                <c:pt idx="4367">
                  <c:v>4.5369750556003383E-2</c:v>
                </c:pt>
                <c:pt idx="4368">
                  <c:v>4.5390486308252771E-2</c:v>
                </c:pt>
                <c:pt idx="4369">
                  <c:v>4.5413522430831972E-2</c:v>
                </c:pt>
                <c:pt idx="4370">
                  <c:v>4.5440630792249873E-2</c:v>
                </c:pt>
                <c:pt idx="4371">
                  <c:v>4.547319056710214E-2</c:v>
                </c:pt>
                <c:pt idx="4372">
                  <c:v>4.5512132600125835E-2</c:v>
                </c:pt>
                <c:pt idx="4373">
                  <c:v>4.5558114625776754E-2</c:v>
                </c:pt>
                <c:pt idx="4374">
                  <c:v>4.5611182151101534E-2</c:v>
                </c:pt>
                <c:pt idx="4375">
                  <c:v>4.5670911354965191E-2</c:v>
                </c:pt>
                <c:pt idx="4376">
                  <c:v>4.5736365283280886E-2</c:v>
                </c:pt>
                <c:pt idx="4377">
                  <c:v>4.5806222103116051E-2</c:v>
                </c:pt>
                <c:pt idx="4378">
                  <c:v>4.5878821249432773E-2</c:v>
                </c:pt>
                <c:pt idx="4379">
                  <c:v>4.5952248827865423E-2</c:v>
                </c:pt>
                <c:pt idx="4380">
                  <c:v>4.6024409107578913E-2</c:v>
                </c:pt>
                <c:pt idx="4381">
                  <c:v>4.609316145131561E-2</c:v>
                </c:pt>
                <c:pt idx="4382">
                  <c:v>4.6156318233563073E-2</c:v>
                </c:pt>
                <c:pt idx="4383">
                  <c:v>4.6212165392127753E-2</c:v>
                </c:pt>
                <c:pt idx="4384">
                  <c:v>4.6258890223654821E-2</c:v>
                </c:pt>
                <c:pt idx="4385">
                  <c:v>4.629494028315282E-2</c:v>
                </c:pt>
                <c:pt idx="4386">
                  <c:v>4.6319094559304344E-2</c:v>
                </c:pt>
                <c:pt idx="4387">
                  <c:v>4.633033066044135E-2</c:v>
                </c:pt>
                <c:pt idx="4388">
                  <c:v>4.632815227764539E-2</c:v>
                </c:pt>
                <c:pt idx="4389">
                  <c:v>4.6312050147307514E-2</c:v>
                </c:pt>
                <c:pt idx="4390">
                  <c:v>4.6282033472373432E-2</c:v>
                </c:pt>
                <c:pt idx="4391">
                  <c:v>4.6238192616130443E-2</c:v>
                </c:pt>
                <c:pt idx="4392">
                  <c:v>4.6180802552368824E-2</c:v>
                </c:pt>
                <c:pt idx="4393">
                  <c:v>4.6110325383140395E-2</c:v>
                </c:pt>
                <c:pt idx="4394">
                  <c:v>4.6027344853711925E-2</c:v>
                </c:pt>
                <c:pt idx="4395">
                  <c:v>4.5932509607017266E-2</c:v>
                </c:pt>
                <c:pt idx="4396">
                  <c:v>4.5826493725464282E-2</c:v>
                </c:pt>
                <c:pt idx="4397">
                  <c:v>4.5710342657363151E-2</c:v>
                </c:pt>
                <c:pt idx="4398">
                  <c:v>4.5585209720776794E-2</c:v>
                </c:pt>
                <c:pt idx="4399">
                  <c:v>4.5452132917025524E-2</c:v>
                </c:pt>
                <c:pt idx="4400">
                  <c:v>4.5312375738856873E-2</c:v>
                </c:pt>
                <c:pt idx="4401">
                  <c:v>4.5167301567754961E-2</c:v>
                </c:pt>
                <c:pt idx="4402">
                  <c:v>4.5018461020525584E-2</c:v>
                </c:pt>
                <c:pt idx="4403">
                  <c:v>4.486755816628183E-2</c:v>
                </c:pt>
                <c:pt idx="4404">
                  <c:v>4.4716511407839742E-2</c:v>
                </c:pt>
                <c:pt idx="4405">
                  <c:v>4.4567222338034555E-2</c:v>
                </c:pt>
                <c:pt idx="4406">
                  <c:v>4.4421532926761292E-2</c:v>
                </c:pt>
                <c:pt idx="4407">
                  <c:v>4.4281464602886594E-2</c:v>
                </c:pt>
                <c:pt idx="4408">
                  <c:v>4.4148989118659013E-2</c:v>
                </c:pt>
                <c:pt idx="4409">
                  <c:v>4.4026257615847796E-2</c:v>
                </c:pt>
                <c:pt idx="4410">
                  <c:v>4.3915136914994879E-2</c:v>
                </c:pt>
                <c:pt idx="4411">
                  <c:v>4.3817192406900261E-2</c:v>
                </c:pt>
                <c:pt idx="4412">
                  <c:v>4.3733626329429176E-2</c:v>
                </c:pt>
                <c:pt idx="4413">
                  <c:v>4.3665500867746294E-2</c:v>
                </c:pt>
                <c:pt idx="4414">
                  <c:v>4.3613517043716701E-2</c:v>
                </c:pt>
                <c:pt idx="4415">
                  <c:v>4.3578090751727944E-2</c:v>
                </c:pt>
                <c:pt idx="4416">
                  <c:v>4.3559262351836221E-2</c:v>
                </c:pt>
                <c:pt idx="4417">
                  <c:v>4.3556751124244591E-2</c:v>
                </c:pt>
                <c:pt idx="4418">
                  <c:v>4.3569970862826983E-2</c:v>
                </c:pt>
                <c:pt idx="4419">
                  <c:v>4.359810269656951E-2</c:v>
                </c:pt>
                <c:pt idx="4420">
                  <c:v>4.3640212247565903E-2</c:v>
                </c:pt>
                <c:pt idx="4421">
                  <c:v>4.369513515331816E-2</c:v>
                </c:pt>
                <c:pt idx="4422">
                  <c:v>4.37617415846005E-2</c:v>
                </c:pt>
                <c:pt idx="4423">
                  <c:v>4.3839002222436349E-2</c:v>
                </c:pt>
                <c:pt idx="4424">
                  <c:v>4.3925864281767681E-2</c:v>
                </c:pt>
                <c:pt idx="4425">
                  <c:v>4.4021396903769314E-2</c:v>
                </c:pt>
                <c:pt idx="4426">
                  <c:v>4.4124731793637191E-2</c:v>
                </c:pt>
                <c:pt idx="4427">
                  <c:v>4.4235024959058573E-2</c:v>
                </c:pt>
                <c:pt idx="4428">
                  <c:v>4.4351506661611986E-2</c:v>
                </c:pt>
                <c:pt idx="4429">
                  <c:v>4.4473361833887955E-2</c:v>
                </c:pt>
                <c:pt idx="4430">
                  <c:v>4.4599767467307455E-2</c:v>
                </c:pt>
                <c:pt idx="4431">
                  <c:v>4.4729651183025562E-2</c:v>
                </c:pt>
                <c:pt idx="4432">
                  <c:v>4.4861881295810493E-2</c:v>
                </c:pt>
                <c:pt idx="4433">
                  <c:v>4.4994657541459315E-2</c:v>
                </c:pt>
                <c:pt idx="4434">
                  <c:v>4.5126283976169981E-2</c:v>
                </c:pt>
                <c:pt idx="4435">
                  <c:v>4.5254732187005306E-2</c:v>
                </c:pt>
                <c:pt idx="4436">
                  <c:v>4.5377641364156375E-2</c:v>
                </c:pt>
                <c:pt idx="4437">
                  <c:v>4.5492335090564863E-2</c:v>
                </c:pt>
                <c:pt idx="4438">
                  <c:v>4.5595911122012917E-2</c:v>
                </c:pt>
                <c:pt idx="4439">
                  <c:v>4.5685425682525295E-2</c:v>
                </c:pt>
                <c:pt idx="4440">
                  <c:v>4.5757961447248342E-2</c:v>
                </c:pt>
                <c:pt idx="4441">
                  <c:v>4.5810718759127754E-2</c:v>
                </c:pt>
                <c:pt idx="4442">
                  <c:v>4.5841164472383705E-2</c:v>
                </c:pt>
                <c:pt idx="4443">
                  <c:v>4.5847275395629453E-2</c:v>
                </c:pt>
                <c:pt idx="4444">
                  <c:v>4.5827565032174972E-2</c:v>
                </c:pt>
                <c:pt idx="4445">
                  <c:v>4.5781183973481229E-2</c:v>
                </c:pt>
                <c:pt idx="4446">
                  <c:v>4.5707905751697121E-2</c:v>
                </c:pt>
                <c:pt idx="4447">
                  <c:v>4.560822892773967E-2</c:v>
                </c:pt>
                <c:pt idx="4448">
                  <c:v>4.548346152656179E-2</c:v>
                </c:pt>
                <c:pt idx="4449">
                  <c:v>4.5335530381663304E-2</c:v>
                </c:pt>
                <c:pt idx="4450">
                  <c:v>4.5167014558574803E-2</c:v>
                </c:pt>
                <c:pt idx="4451">
                  <c:v>4.4981217808440971E-2</c:v>
                </c:pt>
                <c:pt idx="4452">
                  <c:v>4.4781928670837072E-2</c:v>
                </c:pt>
                <c:pt idx="4453">
                  <c:v>4.4573338296542767E-2</c:v>
                </c:pt>
                <c:pt idx="4454">
                  <c:v>4.4359701250381252E-2</c:v>
                </c:pt>
                <c:pt idx="4455">
                  <c:v>4.4145422813722641E-2</c:v>
                </c:pt>
                <c:pt idx="4456">
                  <c:v>4.393484402163067E-2</c:v>
                </c:pt>
                <c:pt idx="4457">
                  <c:v>4.3732054378173783E-2</c:v>
                </c:pt>
                <c:pt idx="4458">
                  <c:v>4.3541055736035186E-2</c:v>
                </c:pt>
                <c:pt idx="4459">
                  <c:v>4.3365219661295876E-2</c:v>
                </c:pt>
                <c:pt idx="4460">
                  <c:v>4.3207606596113585E-2</c:v>
                </c:pt>
                <c:pt idx="4461">
                  <c:v>4.3070553616604793E-2</c:v>
                </c:pt>
                <c:pt idx="4462">
                  <c:v>4.2955832856203691E-2</c:v>
                </c:pt>
                <c:pt idx="4463">
                  <c:v>4.2864755690375511E-2</c:v>
                </c:pt>
                <c:pt idx="4464">
                  <c:v>4.2797713953723893E-2</c:v>
                </c:pt>
                <c:pt idx="4465">
                  <c:v>4.275469202156968E-2</c:v>
                </c:pt>
                <c:pt idx="4466">
                  <c:v>4.2735136003767403E-2</c:v>
                </c:pt>
                <c:pt idx="4467">
                  <c:v>4.273805446694813E-2</c:v>
                </c:pt>
                <c:pt idx="4468">
                  <c:v>4.2762330397621486E-2</c:v>
                </c:pt>
                <c:pt idx="4469">
                  <c:v>4.2806517936333451E-2</c:v>
                </c:pt>
                <c:pt idx="4470">
                  <c:v>4.2868954078939481E-2</c:v>
                </c:pt>
                <c:pt idx="4471">
                  <c:v>4.2947986636365461E-2</c:v>
                </c:pt>
                <c:pt idx="4472">
                  <c:v>4.3042029326545952E-2</c:v>
                </c:pt>
                <c:pt idx="4473">
                  <c:v>4.3149410835756311E-2</c:v>
                </c:pt>
                <c:pt idx="4474">
                  <c:v>4.3268521283320684E-2</c:v>
                </c:pt>
                <c:pt idx="4475">
                  <c:v>4.3398305236263243E-2</c:v>
                </c:pt>
                <c:pt idx="4476">
                  <c:v>4.3537560684228704E-2</c:v>
                </c:pt>
                <c:pt idx="4477">
                  <c:v>4.368506930325014E-2</c:v>
                </c:pt>
                <c:pt idx="4478">
                  <c:v>4.3839618493412405E-2</c:v>
                </c:pt>
                <c:pt idx="4479">
                  <c:v>4.3999928769394001E-2</c:v>
                </c:pt>
                <c:pt idx="4480">
                  <c:v>4.4164474342001811E-2</c:v>
                </c:pt>
                <c:pt idx="4481">
                  <c:v>4.4331632503367961E-2</c:v>
                </c:pt>
                <c:pt idx="4482">
                  <c:v>4.4499445983794753E-2</c:v>
                </c:pt>
                <c:pt idx="4483">
                  <c:v>4.46653854497127E-2</c:v>
                </c:pt>
                <c:pt idx="4484">
                  <c:v>4.4826546722976646E-2</c:v>
                </c:pt>
                <c:pt idx="4485">
                  <c:v>4.4979435383770881E-2</c:v>
                </c:pt>
                <c:pt idx="4486">
                  <c:v>4.5120514385908313E-2</c:v>
                </c:pt>
                <c:pt idx="4487">
                  <c:v>4.5246237574281561E-2</c:v>
                </c:pt>
                <c:pt idx="4488">
                  <c:v>4.5352771260664143E-2</c:v>
                </c:pt>
                <c:pt idx="4489">
                  <c:v>4.5436579839192186E-2</c:v>
                </c:pt>
                <c:pt idx="4490">
                  <c:v>4.5494182338006235E-2</c:v>
                </c:pt>
                <c:pt idx="4491">
                  <c:v>4.5522521848901223E-2</c:v>
                </c:pt>
                <c:pt idx="4492">
                  <c:v>4.5519246451059141E-2</c:v>
                </c:pt>
                <c:pt idx="4493">
                  <c:v>4.5482844036128081E-2</c:v>
                </c:pt>
                <c:pt idx="4494">
                  <c:v>4.541274299356049E-2</c:v>
                </c:pt>
                <c:pt idx="4495">
                  <c:v>4.5309378941340316E-2</c:v>
                </c:pt>
                <c:pt idx="4496">
                  <c:v>4.5174280149250602E-2</c:v>
                </c:pt>
                <c:pt idx="4497">
                  <c:v>4.5010040321659193E-2</c:v>
                </c:pt>
                <c:pt idx="4498">
                  <c:v>4.4820233555749295E-2</c:v>
                </c:pt>
                <c:pt idx="4499">
                  <c:v>4.4609405764645879E-2</c:v>
                </c:pt>
                <c:pt idx="4500">
                  <c:v>4.4382827231579512E-2</c:v>
                </c:pt>
                <c:pt idx="4501">
                  <c:v>4.4146487921215581E-2</c:v>
                </c:pt>
                <c:pt idx="4502">
                  <c:v>4.3906714779693684E-2</c:v>
                </c:pt>
                <c:pt idx="4503">
                  <c:v>4.3670052097641555E-2</c:v>
                </c:pt>
                <c:pt idx="4504">
                  <c:v>4.3443021166541251E-2</c:v>
                </c:pt>
                <c:pt idx="4505">
                  <c:v>4.323183818175326E-2</c:v>
                </c:pt>
                <c:pt idx="4506">
                  <c:v>4.3042158867023964E-2</c:v>
                </c:pt>
                <c:pt idx="4507">
                  <c:v>4.2879019126401734E-2</c:v>
                </c:pt>
                <c:pt idx="4508">
                  <c:v>4.2746615174899166E-2</c:v>
                </c:pt>
                <c:pt idx="4509">
                  <c:v>4.2648236579407466E-2</c:v>
                </c:pt>
                <c:pt idx="4510">
                  <c:v>4.2585971433517555E-2</c:v>
                </c:pt>
                <c:pt idx="4511">
                  <c:v>4.2560733446407276E-2</c:v>
                </c:pt>
                <c:pt idx="4512">
                  <c:v>4.2572347443982021E-2</c:v>
                </c:pt>
                <c:pt idx="4513">
                  <c:v>4.2619355771936013E-2</c:v>
                </c:pt>
                <c:pt idx="4514">
                  <c:v>4.2699458559660744E-2</c:v>
                </c:pt>
                <c:pt idx="4515">
                  <c:v>4.2809280782123454E-2</c:v>
                </c:pt>
                <c:pt idx="4516">
                  <c:v>4.2944585028832361E-2</c:v>
                </c:pt>
                <c:pt idx="4517">
                  <c:v>4.310033643911592E-2</c:v>
                </c:pt>
                <c:pt idx="4518">
                  <c:v>4.3271015248146513E-2</c:v>
                </c:pt>
                <c:pt idx="4519">
                  <c:v>4.3450780413588352E-2</c:v>
                </c:pt>
                <c:pt idx="4520">
                  <c:v>4.3633602624922004E-2</c:v>
                </c:pt>
                <c:pt idx="4521">
                  <c:v>4.3813530723855909E-2</c:v>
                </c:pt>
                <c:pt idx="4522">
                  <c:v>4.3984922396584816E-2</c:v>
                </c:pt>
                <c:pt idx="4523">
                  <c:v>4.4142465873508403E-2</c:v>
                </c:pt>
                <c:pt idx="4524">
                  <c:v>4.4281464951685563E-2</c:v>
                </c:pt>
                <c:pt idx="4525">
                  <c:v>4.4397706465981679E-2</c:v>
                </c:pt>
                <c:pt idx="4526">
                  <c:v>4.448804477115572E-2</c:v>
                </c:pt>
                <c:pt idx="4527">
                  <c:v>4.4550058842903521E-2</c:v>
                </c:pt>
                <c:pt idx="4528">
                  <c:v>4.4582219012495844E-2</c:v>
                </c:pt>
                <c:pt idx="4529">
                  <c:v>4.4583736288599442E-2</c:v>
                </c:pt>
                <c:pt idx="4530">
                  <c:v>4.455503671928196E-2</c:v>
                </c:pt>
                <c:pt idx="4531">
                  <c:v>4.4497314364605335E-2</c:v>
                </c:pt>
                <c:pt idx="4532">
                  <c:v>4.4412399068141109E-2</c:v>
                </c:pt>
                <c:pt idx="4533">
                  <c:v>4.4302738051479509E-2</c:v>
                </c:pt>
                <c:pt idx="4534">
                  <c:v>4.4171302598857043E-2</c:v>
                </c:pt>
                <c:pt idx="4535">
                  <c:v>4.4021584703805683E-2</c:v>
                </c:pt>
                <c:pt idx="4536">
                  <c:v>4.3857265127832924E-2</c:v>
                </c:pt>
                <c:pt idx="4537">
                  <c:v>4.3682283399100325E-2</c:v>
                </c:pt>
                <c:pt idx="4538">
                  <c:v>4.3500353361201401E-2</c:v>
                </c:pt>
                <c:pt idx="4539">
                  <c:v>4.3314958151953915E-2</c:v>
                </c:pt>
                <c:pt idx="4540">
                  <c:v>4.3129516938969159E-2</c:v>
                </c:pt>
                <c:pt idx="4541">
                  <c:v>4.2947095517579852E-2</c:v>
                </c:pt>
                <c:pt idx="4542">
                  <c:v>4.2770208166996726E-2</c:v>
                </c:pt>
                <c:pt idx="4543">
                  <c:v>4.2601188823378183E-2</c:v>
                </c:pt>
                <c:pt idx="4544">
                  <c:v>4.2441424865494501E-2</c:v>
                </c:pt>
                <c:pt idx="4545">
                  <c:v>4.2291924588381574E-2</c:v>
                </c:pt>
                <c:pt idx="4546">
                  <c:v>4.2153383484540653E-2</c:v>
                </c:pt>
                <c:pt idx="4547">
                  <c:v>4.2025967155639582E-2</c:v>
                </c:pt>
                <c:pt idx="4548">
                  <c:v>4.1909538504312123E-2</c:v>
                </c:pt>
                <c:pt idx="4549">
                  <c:v>4.1803609912298659E-2</c:v>
                </c:pt>
                <c:pt idx="4550">
                  <c:v>4.1707622055282181E-2</c:v>
                </c:pt>
                <c:pt idx="4551">
                  <c:v>4.1620712191404972E-2</c:v>
                </c:pt>
                <c:pt idx="4552">
                  <c:v>4.1542058728426472E-2</c:v>
                </c:pt>
                <c:pt idx="4553">
                  <c:v>4.1470909062966722E-2</c:v>
                </c:pt>
                <c:pt idx="4554">
                  <c:v>4.1406502293889522E-2</c:v>
                </c:pt>
                <c:pt idx="4555">
                  <c:v>4.1348290798855235E-2</c:v>
                </c:pt>
                <c:pt idx="4556">
                  <c:v>4.1295839391019253E-2</c:v>
                </c:pt>
                <c:pt idx="4557">
                  <c:v>4.1248815496005141E-2</c:v>
                </c:pt>
                <c:pt idx="4558">
                  <c:v>4.1207045307515115E-2</c:v>
                </c:pt>
                <c:pt idx="4559">
                  <c:v>4.1170276134992814E-2</c:v>
                </c:pt>
                <c:pt idx="4560">
                  <c:v>4.1138321912374452E-2</c:v>
                </c:pt>
                <c:pt idx="4561">
                  <c:v>4.1110993492264991E-2</c:v>
                </c:pt>
                <c:pt idx="4562">
                  <c:v>4.1088115845768304E-2</c:v>
                </c:pt>
                <c:pt idx="4563">
                  <c:v>4.1069239429252252E-2</c:v>
                </c:pt>
                <c:pt idx="4564">
                  <c:v>4.1053801742443004E-2</c:v>
                </c:pt>
                <c:pt idx="4565">
                  <c:v>4.1040871713933863E-2</c:v>
                </c:pt>
                <c:pt idx="4566">
                  <c:v>4.1029535998152317E-2</c:v>
                </c:pt>
                <c:pt idx="4567">
                  <c:v>4.1018694076304721E-2</c:v>
                </c:pt>
                <c:pt idx="4568">
                  <c:v>4.1007083352841922E-2</c:v>
                </c:pt>
                <c:pt idx="4569">
                  <c:v>4.0993397223191105E-2</c:v>
                </c:pt>
                <c:pt idx="4570">
                  <c:v>4.0976348368989085E-2</c:v>
                </c:pt>
                <c:pt idx="4571">
                  <c:v>4.0954767700655384E-2</c:v>
                </c:pt>
                <c:pt idx="4572">
                  <c:v>4.0927613998022541E-2</c:v>
                </c:pt>
                <c:pt idx="4573">
                  <c:v>4.0894238206691864E-2</c:v>
                </c:pt>
                <c:pt idx="4574">
                  <c:v>4.085442941311665E-2</c:v>
                </c:pt>
                <c:pt idx="4575">
                  <c:v>4.0808271322135936E-2</c:v>
                </c:pt>
                <c:pt idx="4576">
                  <c:v>4.075636233139307E-2</c:v>
                </c:pt>
                <c:pt idx="4577">
                  <c:v>4.0699580423438006E-2</c:v>
                </c:pt>
                <c:pt idx="4578">
                  <c:v>4.063942327790207E-2</c:v>
                </c:pt>
                <c:pt idx="4579">
                  <c:v>4.0577704745593905E-2</c:v>
                </c:pt>
                <c:pt idx="4580">
                  <c:v>4.0516464279110841E-2</c:v>
                </c:pt>
                <c:pt idx="4581">
                  <c:v>4.0457890406394706E-2</c:v>
                </c:pt>
                <c:pt idx="4582">
                  <c:v>4.040422758383555E-2</c:v>
                </c:pt>
                <c:pt idx="4583">
                  <c:v>4.0357637275912614E-2</c:v>
                </c:pt>
                <c:pt idx="4584">
                  <c:v>4.0320024368952295E-2</c:v>
                </c:pt>
                <c:pt idx="4585">
                  <c:v>4.0292913263477809E-2</c:v>
                </c:pt>
                <c:pt idx="4586">
                  <c:v>4.027751346383078E-2</c:v>
                </c:pt>
                <c:pt idx="4587">
                  <c:v>4.0274467620935589E-2</c:v>
                </c:pt>
                <c:pt idx="4588">
                  <c:v>4.0284065218867932E-2</c:v>
                </c:pt>
                <c:pt idx="4589">
                  <c:v>4.0305889062663365E-2</c:v>
                </c:pt>
                <c:pt idx="4590">
                  <c:v>4.0338828767514712E-2</c:v>
                </c:pt>
                <c:pt idx="4591">
                  <c:v>4.0381389002712625E-2</c:v>
                </c:pt>
                <c:pt idx="4592">
                  <c:v>4.043183943095268E-2</c:v>
                </c:pt>
                <c:pt idx="4593">
                  <c:v>4.0488076598005941E-2</c:v>
                </c:pt>
                <c:pt idx="4594">
                  <c:v>4.0547803277100919E-2</c:v>
                </c:pt>
                <c:pt idx="4595">
                  <c:v>4.0608617462739034E-2</c:v>
                </c:pt>
                <c:pt idx="4596">
                  <c:v>4.0668056963031801E-2</c:v>
                </c:pt>
                <c:pt idx="4597">
                  <c:v>4.072384558918634E-2</c:v>
                </c:pt>
                <c:pt idx="4598">
                  <c:v>4.0773994815319917E-2</c:v>
                </c:pt>
                <c:pt idx="4599">
                  <c:v>4.0816695976466803E-2</c:v>
                </c:pt>
                <c:pt idx="4600">
                  <c:v>4.0850340300920891E-2</c:v>
                </c:pt>
                <c:pt idx="4601">
                  <c:v>4.0873827759138191E-2</c:v>
                </c:pt>
                <c:pt idx="4602">
                  <c:v>4.0886415216917896E-2</c:v>
                </c:pt>
                <c:pt idx="4603">
                  <c:v>4.0887791360425842E-2</c:v>
                </c:pt>
                <c:pt idx="4604">
                  <c:v>4.0878059279258652E-2</c:v>
                </c:pt>
                <c:pt idx="4605">
                  <c:v>4.0857742479704542E-2</c:v>
                </c:pt>
                <c:pt idx="4606">
                  <c:v>4.0827592867566362E-2</c:v>
                </c:pt>
                <c:pt idx="4607">
                  <c:v>4.0788696530612567E-2</c:v>
                </c:pt>
                <c:pt idx="4608">
                  <c:v>4.0742653232226693E-2</c:v>
                </c:pt>
                <c:pt idx="4609">
                  <c:v>4.0691216226656751E-2</c:v>
                </c:pt>
                <c:pt idx="4610">
                  <c:v>4.0636170822134242E-2</c:v>
                </c:pt>
                <c:pt idx="4611">
                  <c:v>4.0579351618226074E-2</c:v>
                </c:pt>
                <c:pt idx="4612">
                  <c:v>4.0522765720427595E-2</c:v>
                </c:pt>
                <c:pt idx="4613">
                  <c:v>4.0468234935391409E-2</c:v>
                </c:pt>
                <c:pt idx="4614">
                  <c:v>4.0417608689482333E-2</c:v>
                </c:pt>
                <c:pt idx="4615">
                  <c:v>4.0372536005263429E-2</c:v>
                </c:pt>
                <c:pt idx="4616">
                  <c:v>4.0334364918594844E-2</c:v>
                </c:pt>
                <c:pt idx="4617">
                  <c:v>4.0304136302022453E-2</c:v>
                </c:pt>
                <c:pt idx="4618">
                  <c:v>4.0282627865295503E-2</c:v>
                </c:pt>
                <c:pt idx="4619">
                  <c:v>4.0270110886951614E-2</c:v>
                </c:pt>
                <c:pt idx="4620">
                  <c:v>4.0266573408446624E-2</c:v>
                </c:pt>
                <c:pt idx="4621">
                  <c:v>4.0271740012211607E-2</c:v>
                </c:pt>
                <c:pt idx="4622">
                  <c:v>4.0285060521190595E-2</c:v>
                </c:pt>
                <c:pt idx="4623">
                  <c:v>4.0305567477025565E-2</c:v>
                </c:pt>
                <c:pt idx="4624">
                  <c:v>4.0332034631872862E-2</c:v>
                </c:pt>
                <c:pt idx="4625">
                  <c:v>4.0363082245563967E-2</c:v>
                </c:pt>
                <c:pt idx="4626">
                  <c:v>4.0397154373857491E-2</c:v>
                </c:pt>
                <c:pt idx="4627">
                  <c:v>4.0432567086728551E-2</c:v>
                </c:pt>
                <c:pt idx="4628">
                  <c:v>4.0467884863844783E-2</c:v>
                </c:pt>
                <c:pt idx="4629">
                  <c:v>4.0501569453282205E-2</c:v>
                </c:pt>
                <c:pt idx="4630">
                  <c:v>4.0532167565776669E-2</c:v>
                </c:pt>
                <c:pt idx="4631">
                  <c:v>4.0558406353114501E-2</c:v>
                </c:pt>
                <c:pt idx="4632">
                  <c:v>4.0579241882169562E-2</c:v>
                </c:pt>
                <c:pt idx="4633">
                  <c:v>4.0593903793812974E-2</c:v>
                </c:pt>
                <c:pt idx="4634">
                  <c:v>4.0601574718205032E-2</c:v>
                </c:pt>
                <c:pt idx="4635">
                  <c:v>4.0601825222608572E-2</c:v>
                </c:pt>
                <c:pt idx="4636">
                  <c:v>4.0594225353313737E-2</c:v>
                </c:pt>
                <c:pt idx="4637">
                  <c:v>4.0578692461254721E-2</c:v>
                </c:pt>
                <c:pt idx="4638">
                  <c:v>4.0555219771981219E-2</c:v>
                </c:pt>
                <c:pt idx="4639">
                  <c:v>4.0524134892643199E-2</c:v>
                </c:pt>
                <c:pt idx="4640">
                  <c:v>4.0485953748218832E-2</c:v>
                </c:pt>
                <c:pt idx="4641">
                  <c:v>4.0441313752927553E-2</c:v>
                </c:pt>
                <c:pt idx="4642">
                  <c:v>4.0391032781720876E-2</c:v>
                </c:pt>
                <c:pt idx="4643">
                  <c:v>4.0336040476634784E-2</c:v>
                </c:pt>
                <c:pt idx="4644">
                  <c:v>4.0277526868899877E-2</c:v>
                </c:pt>
                <c:pt idx="4645">
                  <c:v>4.0216776922443055E-2</c:v>
                </c:pt>
                <c:pt idx="4646">
                  <c:v>4.0155209366763235E-2</c:v>
                </c:pt>
                <c:pt idx="4647">
                  <c:v>4.009427331145738E-2</c:v>
                </c:pt>
                <c:pt idx="4648">
                  <c:v>4.0035518947204043E-2</c:v>
                </c:pt>
                <c:pt idx="4649">
                  <c:v>3.9980324518511905E-2</c:v>
                </c:pt>
                <c:pt idx="4650">
                  <c:v>3.9929911053323705E-2</c:v>
                </c:pt>
                <c:pt idx="4651">
                  <c:v>3.9885405697846904E-2</c:v>
                </c:pt>
                <c:pt idx="4652">
                  <c:v>3.9847664201589104E-2</c:v>
                </c:pt>
                <c:pt idx="4653">
                  <c:v>3.9817124089603306E-2</c:v>
                </c:pt>
                <c:pt idx="4654">
                  <c:v>3.9793741965756205E-2</c:v>
                </c:pt>
                <c:pt idx="4655">
                  <c:v>3.9777077743139502E-2</c:v>
                </c:pt>
                <c:pt idx="4656">
                  <c:v>3.9766221313943806E-2</c:v>
                </c:pt>
                <c:pt idx="4657">
                  <c:v>3.9759755653905E-2</c:v>
                </c:pt>
                <c:pt idx="4658">
                  <c:v>3.9755624609337403E-2</c:v>
                </c:pt>
                <c:pt idx="4659">
                  <c:v>3.9751367677197301E-2</c:v>
                </c:pt>
                <c:pt idx="4660">
                  <c:v>3.9744203819559405E-2</c:v>
                </c:pt>
                <c:pt idx="4661">
                  <c:v>3.9731009033866907E-2</c:v>
                </c:pt>
                <c:pt idx="4662">
                  <c:v>3.9708815941590404E-2</c:v>
                </c:pt>
                <c:pt idx="4663">
                  <c:v>3.9674618771426001E-2</c:v>
                </c:pt>
                <c:pt idx="4664">
                  <c:v>3.9625323832811907E-2</c:v>
                </c:pt>
                <c:pt idx="4665">
                  <c:v>3.9558779641991199E-2</c:v>
                </c:pt>
                <c:pt idx="4666">
                  <c:v>3.9473120755004004E-2</c:v>
                </c:pt>
                <c:pt idx="4667">
                  <c:v>3.9367168945434301E-2</c:v>
                </c:pt>
                <c:pt idx="4668">
                  <c:v>3.9240435738329499E-2</c:v>
                </c:pt>
                <c:pt idx="4669">
                  <c:v>3.9093391447595001E-2</c:v>
                </c:pt>
                <c:pt idx="4670">
                  <c:v>3.89274928146442E-2</c:v>
                </c:pt>
                <c:pt idx="4671">
                  <c:v>3.8744907770472604E-2</c:v>
                </c:pt>
                <c:pt idx="4672">
                  <c:v>3.8548747170124902E-2</c:v>
                </c:pt>
                <c:pt idx="4673">
                  <c:v>3.8342632442642903E-2</c:v>
                </c:pt>
                <c:pt idx="4674">
                  <c:v>3.8130920635113003E-2</c:v>
                </c:pt>
                <c:pt idx="4675">
                  <c:v>3.7918406582421807E-2</c:v>
                </c:pt>
                <c:pt idx="4676">
                  <c:v>3.7710270065923299E-2</c:v>
                </c:pt>
                <c:pt idx="4677">
                  <c:v>3.7511624788189903E-2</c:v>
                </c:pt>
                <c:pt idx="4678">
                  <c:v>3.7327461186445407E-2</c:v>
                </c:pt>
                <c:pt idx="4679">
                  <c:v>3.7162459331783401E-2</c:v>
                </c:pt>
                <c:pt idx="4680">
                  <c:v>3.7020802313422703E-2</c:v>
                </c:pt>
                <c:pt idx="4681">
                  <c:v>3.6906195096558903E-2</c:v>
                </c:pt>
                <c:pt idx="4682">
                  <c:v>3.6821643908543401E-2</c:v>
                </c:pt>
                <c:pt idx="4683">
                  <c:v>3.6769270708021204E-2</c:v>
                </c:pt>
                <c:pt idx="4684">
                  <c:v>3.6750337143867003E-2</c:v>
                </c:pt>
                <c:pt idx="4685">
                  <c:v>3.6765246351138405E-2</c:v>
                </c:pt>
                <c:pt idx="4686">
                  <c:v>3.6813641140900903E-2</c:v>
                </c:pt>
                <c:pt idx="4687">
                  <c:v>3.6894226979977005E-2</c:v>
                </c:pt>
                <c:pt idx="4688">
                  <c:v>3.7004854961685305E-2</c:v>
                </c:pt>
                <c:pt idx="4689">
                  <c:v>3.7142728113619301E-2</c:v>
                </c:pt>
                <c:pt idx="4690">
                  <c:v>3.7304200828324502E-2</c:v>
                </c:pt>
                <c:pt idx="4691">
                  <c:v>3.7485100704121005E-2</c:v>
                </c:pt>
                <c:pt idx="4692">
                  <c:v>3.7680729296444802E-2</c:v>
                </c:pt>
                <c:pt idx="4693">
                  <c:v>3.7886081889391E-2</c:v>
                </c:pt>
                <c:pt idx="4694">
                  <c:v>3.80957196981309E-2</c:v>
                </c:pt>
                <c:pt idx="4695">
                  <c:v>3.8304095648755303E-2</c:v>
                </c:pt>
                <c:pt idx="4696">
                  <c:v>3.8505821585226099E-2</c:v>
                </c:pt>
                <c:pt idx="4697">
                  <c:v>3.8695497240568304E-2</c:v>
                </c:pt>
                <c:pt idx="4698">
                  <c:v>3.8867950848953801E-2</c:v>
                </c:pt>
                <c:pt idx="4699">
                  <c:v>3.9018656673770705E-2</c:v>
                </c:pt>
                <c:pt idx="4700">
                  <c:v>3.9143720965461801E-2</c:v>
                </c:pt>
                <c:pt idx="4701">
                  <c:v>3.9239894677663603E-2</c:v>
                </c:pt>
                <c:pt idx="4702">
                  <c:v>3.9304758056487102E-2</c:v>
                </c:pt>
                <c:pt idx="4703">
                  <c:v>3.9336968781868806E-2</c:v>
                </c:pt>
                <c:pt idx="4704">
                  <c:v>3.9335957801156805E-2</c:v>
                </c:pt>
                <c:pt idx="4705">
                  <c:v>3.9302374479096999E-2</c:v>
                </c:pt>
                <c:pt idx="4706">
                  <c:v>3.9237842856029402E-2</c:v>
                </c:pt>
                <c:pt idx="4707">
                  <c:v>3.9144910506824407E-2</c:v>
                </c:pt>
                <c:pt idx="4708">
                  <c:v>3.9026906818878701E-2</c:v>
                </c:pt>
                <c:pt idx="4709">
                  <c:v>3.8887958452139201E-2</c:v>
                </c:pt>
                <c:pt idx="4710">
                  <c:v>3.8732955187566906E-2</c:v>
                </c:pt>
                <c:pt idx="4711">
                  <c:v>3.8566787861777599E-2</c:v>
                </c:pt>
                <c:pt idx="4712">
                  <c:v>3.8394572740631905E-2</c:v>
                </c:pt>
                <c:pt idx="4713">
                  <c:v>3.8221095307374303E-2</c:v>
                </c:pt>
                <c:pt idx="4714">
                  <c:v>3.8051007532470399E-2</c:v>
                </c:pt>
                <c:pt idx="4715">
                  <c:v>3.7888584289883301E-2</c:v>
                </c:pt>
                <c:pt idx="4716">
                  <c:v>3.7737497794642104E-2</c:v>
                </c:pt>
                <c:pt idx="4717">
                  <c:v>3.7600695461851005E-2</c:v>
                </c:pt>
                <c:pt idx="4718">
                  <c:v>3.7480338472789705E-2</c:v>
                </c:pt>
                <c:pt idx="4719">
                  <c:v>3.7377836286286305E-2</c:v>
                </c:pt>
                <c:pt idx="4720">
                  <c:v>3.72937281310265E-2</c:v>
                </c:pt>
                <c:pt idx="4721">
                  <c:v>3.7227880797809199E-2</c:v>
                </c:pt>
                <c:pt idx="4722">
                  <c:v>3.7179537620328301E-2</c:v>
                </c:pt>
                <c:pt idx="4723">
                  <c:v>3.7147419716929302E-2</c:v>
                </c:pt>
                <c:pt idx="4724">
                  <c:v>3.7129762938908302E-2</c:v>
                </c:pt>
                <c:pt idx="4725">
                  <c:v>3.7124811799096699E-2</c:v>
                </c:pt>
                <c:pt idx="4726">
                  <c:v>3.7130487754107405E-2</c:v>
                </c:pt>
                <c:pt idx="4727">
                  <c:v>3.7144776404179201E-2</c:v>
                </c:pt>
                <c:pt idx="4728">
                  <c:v>3.7165796191773307E-2</c:v>
                </c:pt>
                <c:pt idx="4729">
                  <c:v>3.7191974177896006E-2</c:v>
                </c:pt>
                <c:pt idx="4730">
                  <c:v>3.7222074167536201E-2</c:v>
                </c:pt>
                <c:pt idx="4731">
                  <c:v>3.7255181707325002E-2</c:v>
                </c:pt>
                <c:pt idx="4732">
                  <c:v>3.7290700561158005E-2</c:v>
                </c:pt>
                <c:pt idx="4733">
                  <c:v>3.7328429156060106E-2</c:v>
                </c:pt>
                <c:pt idx="4734">
                  <c:v>3.73687685632101E-2</c:v>
                </c:pt>
                <c:pt idx="4735">
                  <c:v>3.7412344410964304E-2</c:v>
                </c:pt>
                <c:pt idx="4736">
                  <c:v>3.7459961789936304E-2</c:v>
                </c:pt>
                <c:pt idx="4737">
                  <c:v>3.7512621702985402E-2</c:v>
                </c:pt>
                <c:pt idx="4738">
                  <c:v>3.7571072480924304E-2</c:v>
                </c:pt>
                <c:pt idx="4739">
                  <c:v>3.7636292354433304E-2</c:v>
                </c:pt>
                <c:pt idx="4740">
                  <c:v>3.7709154492933904E-2</c:v>
                </c:pt>
                <c:pt idx="4741">
                  <c:v>3.7790097636796999E-2</c:v>
                </c:pt>
                <c:pt idx="4742">
                  <c:v>3.7879208887416103E-2</c:v>
                </c:pt>
                <c:pt idx="4743">
                  <c:v>3.7976175672684104E-2</c:v>
                </c:pt>
                <c:pt idx="4744">
                  <c:v>3.8080260862587804E-2</c:v>
                </c:pt>
                <c:pt idx="4745">
                  <c:v>3.8190132317821604E-2</c:v>
                </c:pt>
                <c:pt idx="4746">
                  <c:v>3.8303862541930002E-2</c:v>
                </c:pt>
                <c:pt idx="4747">
                  <c:v>3.8419424555986202E-2</c:v>
                </c:pt>
                <c:pt idx="4748">
                  <c:v>3.8534249871171204E-2</c:v>
                </c:pt>
                <c:pt idx="4749">
                  <c:v>3.8645508717641705E-2</c:v>
                </c:pt>
                <c:pt idx="4750">
                  <c:v>3.8749995670559201E-2</c:v>
                </c:pt>
                <c:pt idx="4751">
                  <c:v>3.8844702384387801E-2</c:v>
                </c:pt>
                <c:pt idx="4752">
                  <c:v>3.8926856808572705E-2</c:v>
                </c:pt>
                <c:pt idx="4753">
                  <c:v>3.8993923502484602E-2</c:v>
                </c:pt>
                <c:pt idx="4754">
                  <c:v>3.9043799512763405E-2</c:v>
                </c:pt>
                <c:pt idx="4755">
                  <c:v>3.9074860604956005E-2</c:v>
                </c:pt>
                <c:pt idx="4756">
                  <c:v>3.9086172429727804E-2</c:v>
                </c:pt>
                <c:pt idx="4757">
                  <c:v>3.9077354095418605E-2</c:v>
                </c:pt>
                <c:pt idx="4758">
                  <c:v>3.90487886519017E-2</c:v>
                </c:pt>
                <c:pt idx="4759">
                  <c:v>3.9001716448333806E-2</c:v>
                </c:pt>
                <c:pt idx="4760">
                  <c:v>3.8937934500983304E-2</c:v>
                </c:pt>
                <c:pt idx="4761">
                  <c:v>3.8859802293081905E-2</c:v>
                </c:pt>
                <c:pt idx="4762">
                  <c:v>3.8770146195838205E-2</c:v>
                </c:pt>
                <c:pt idx="4763">
                  <c:v>3.8672168307759804E-2</c:v>
                </c:pt>
                <c:pt idx="4764">
                  <c:v>3.85691995122774E-2</c:v>
                </c:pt>
                <c:pt idx="4765">
                  <c:v>3.8464597363223101E-2</c:v>
                </c:pt>
                <c:pt idx="4766">
                  <c:v>3.8361538520564106E-2</c:v>
                </c:pt>
                <c:pt idx="4767">
                  <c:v>3.8263201400292803E-2</c:v>
                </c:pt>
                <c:pt idx="4768">
                  <c:v>3.8172470955726207E-2</c:v>
                </c:pt>
                <c:pt idx="4769">
                  <c:v>3.8091478699384299E-2</c:v>
                </c:pt>
                <c:pt idx="4770">
                  <c:v>3.8022041210397005E-2</c:v>
                </c:pt>
                <c:pt idx="4771">
                  <c:v>3.7965405231674403E-2</c:v>
                </c:pt>
                <c:pt idx="4772">
                  <c:v>3.7922129864556106E-2</c:v>
                </c:pt>
                <c:pt idx="4773">
                  <c:v>3.7892717157058005E-2</c:v>
                </c:pt>
                <c:pt idx="4774">
                  <c:v>3.7877049891090704E-2</c:v>
                </c:pt>
                <c:pt idx="4775">
                  <c:v>3.7874562532086306E-2</c:v>
                </c:pt>
                <c:pt idx="4776">
                  <c:v>3.7884180310690005E-2</c:v>
                </c:pt>
                <c:pt idx="4777">
                  <c:v>3.7904644528806E-2</c:v>
                </c:pt>
                <c:pt idx="4778">
                  <c:v>3.7934416453003904E-2</c:v>
                </c:pt>
                <c:pt idx="4779">
                  <c:v>3.7971745468874399E-2</c:v>
                </c:pt>
                <c:pt idx="4780">
                  <c:v>3.8014652745742304E-2</c:v>
                </c:pt>
                <c:pt idx="4781">
                  <c:v>3.8061218850714604E-2</c:v>
                </c:pt>
                <c:pt idx="4782">
                  <c:v>3.8109448237617603E-2</c:v>
                </c:pt>
                <c:pt idx="4783">
                  <c:v>3.8157295494172003E-2</c:v>
                </c:pt>
                <c:pt idx="4784">
                  <c:v>3.8202891264377904E-2</c:v>
                </c:pt>
                <c:pt idx="4785">
                  <c:v>3.8244207248715301E-2</c:v>
                </c:pt>
                <c:pt idx="4786">
                  <c:v>3.8279697717566105E-2</c:v>
                </c:pt>
                <c:pt idx="4787">
                  <c:v>3.83080458421695E-2</c:v>
                </c:pt>
                <c:pt idx="4788">
                  <c:v>3.83282205735022E-2</c:v>
                </c:pt>
                <c:pt idx="4789">
                  <c:v>3.8339629164123305E-2</c:v>
                </c:pt>
                <c:pt idx="4790">
                  <c:v>3.8342012334242503E-2</c:v>
                </c:pt>
                <c:pt idx="4791">
                  <c:v>3.8335367778464205E-2</c:v>
                </c:pt>
                <c:pt idx="4792">
                  <c:v>3.8320014761662899E-2</c:v>
                </c:pt>
                <c:pt idx="4793">
                  <c:v>3.8296900339183405E-2</c:v>
                </c:pt>
                <c:pt idx="4794">
                  <c:v>3.8267142132423604E-2</c:v>
                </c:pt>
                <c:pt idx="4795">
                  <c:v>3.8232145275790705E-2</c:v>
                </c:pt>
                <c:pt idx="4796">
                  <c:v>3.8193482738895307E-2</c:v>
                </c:pt>
                <c:pt idx="4797">
                  <c:v>3.8152918749162802E-2</c:v>
                </c:pt>
                <c:pt idx="4798">
                  <c:v>3.8112140220437601E-2</c:v>
                </c:pt>
                <c:pt idx="4799">
                  <c:v>3.8072674450893705E-2</c:v>
                </c:pt>
                <c:pt idx="4800">
                  <c:v>3.8035969800832903E-2</c:v>
                </c:pt>
                <c:pt idx="4801">
                  <c:v>3.8003083050158301E-2</c:v>
                </c:pt>
                <c:pt idx="4802">
                  <c:v>3.7974957940093007E-2</c:v>
                </c:pt>
                <c:pt idx="4803">
                  <c:v>3.79522940967153E-2</c:v>
                </c:pt>
                <c:pt idx="4804">
                  <c:v>3.7935505912437703E-2</c:v>
                </c:pt>
                <c:pt idx="4805">
                  <c:v>3.79248247016475E-2</c:v>
                </c:pt>
                <c:pt idx="4806">
                  <c:v>3.7920300839708404E-2</c:v>
                </c:pt>
                <c:pt idx="4807">
                  <c:v>3.7921970094070605E-2</c:v>
                </c:pt>
                <c:pt idx="4808">
                  <c:v>3.7929882057795405E-2</c:v>
                </c:pt>
                <c:pt idx="4809">
                  <c:v>3.7944089341473204E-2</c:v>
                </c:pt>
                <c:pt idx="4810">
                  <c:v>3.79648391803179E-2</c:v>
                </c:pt>
                <c:pt idx="4811">
                  <c:v>3.7992329819946102E-2</c:v>
                </c:pt>
                <c:pt idx="4812">
                  <c:v>3.8026832260323905E-2</c:v>
                </c:pt>
                <c:pt idx="4813">
                  <c:v>3.8068875017361802E-2</c:v>
                </c:pt>
                <c:pt idx="4814">
                  <c:v>3.8118947341069201E-2</c:v>
                </c:pt>
                <c:pt idx="4815">
                  <c:v>3.8177567149681201E-2</c:v>
                </c:pt>
                <c:pt idx="4816">
                  <c:v>3.82453107460895E-2</c:v>
                </c:pt>
                <c:pt idx="4817">
                  <c:v>3.8322551334715599E-2</c:v>
                </c:pt>
                <c:pt idx="4818">
                  <c:v>3.8409314451359401E-2</c:v>
                </c:pt>
                <c:pt idx="4819">
                  <c:v>3.8505132637865001E-2</c:v>
                </c:pt>
                <c:pt idx="4820">
                  <c:v>3.8609201114293203E-2</c:v>
                </c:pt>
                <c:pt idx="4821">
                  <c:v>3.8720196598514604E-2</c:v>
                </c:pt>
                <c:pt idx="4822">
                  <c:v>3.8836434712693199E-2</c:v>
                </c:pt>
                <c:pt idx="4823">
                  <c:v>3.8955556863755701E-2</c:v>
                </c:pt>
                <c:pt idx="4824">
                  <c:v>3.9074913167544106E-2</c:v>
                </c:pt>
                <c:pt idx="4825">
                  <c:v>3.9191550083076107E-2</c:v>
                </c:pt>
                <c:pt idx="4826">
                  <c:v>3.93022368887153E-2</c:v>
                </c:pt>
                <c:pt idx="4827">
                  <c:v>3.9403579741651207E-2</c:v>
                </c:pt>
                <c:pt idx="4828">
                  <c:v>3.9492143700452002E-2</c:v>
                </c:pt>
                <c:pt idx="4829">
                  <c:v>3.9564846738480104E-2</c:v>
                </c:pt>
                <c:pt idx="4830">
                  <c:v>3.9619140079145104E-2</c:v>
                </c:pt>
                <c:pt idx="4831">
                  <c:v>3.9653070111244602E-2</c:v>
                </c:pt>
                <c:pt idx="4832">
                  <c:v>3.9665141698354701E-2</c:v>
                </c:pt>
                <c:pt idx="4833">
                  <c:v>3.9654737860040902E-2</c:v>
                </c:pt>
                <c:pt idx="4834">
                  <c:v>3.9622057711670405E-2</c:v>
                </c:pt>
                <c:pt idx="4835">
                  <c:v>3.9568068340400005E-2</c:v>
                </c:pt>
                <c:pt idx="4836">
                  <c:v>3.9494580193124601E-2</c:v>
                </c:pt>
                <c:pt idx="4837">
                  <c:v>3.9404146056546102E-2</c:v>
                </c:pt>
                <c:pt idx="4838">
                  <c:v>3.92998982952108E-2</c:v>
                </c:pt>
                <c:pt idx="4839">
                  <c:v>3.9185362838637203E-2</c:v>
                </c:pt>
                <c:pt idx="4840">
                  <c:v>3.9064357951430602E-2</c:v>
                </c:pt>
                <c:pt idx="4841">
                  <c:v>3.8940816014516204E-2</c:v>
                </c:pt>
                <c:pt idx="4842">
                  <c:v>3.8818519489743901E-2</c:v>
                </c:pt>
                <c:pt idx="4843">
                  <c:v>3.8701124374654401E-2</c:v>
                </c:pt>
                <c:pt idx="4844">
                  <c:v>3.8591886404763506E-2</c:v>
                </c:pt>
                <c:pt idx="4845">
                  <c:v>3.8493908435832704E-2</c:v>
                </c:pt>
                <c:pt idx="4846">
                  <c:v>3.8409383674540901E-2</c:v>
                </c:pt>
                <c:pt idx="4847">
                  <c:v>3.8340043616611905E-2</c:v>
                </c:pt>
                <c:pt idx="4848">
                  <c:v>3.8287352718328505E-2</c:v>
                </c:pt>
                <c:pt idx="4849">
                  <c:v>3.8251683144698102E-2</c:v>
                </c:pt>
                <c:pt idx="4850">
                  <c:v>3.8233190568868002E-2</c:v>
                </c:pt>
                <c:pt idx="4851">
                  <c:v>3.8231868391542502E-2</c:v>
                </c:pt>
                <c:pt idx="4852">
                  <c:v>3.8247344066962501E-2</c:v>
                </c:pt>
                <c:pt idx="4853">
                  <c:v>3.8279048356827002E-2</c:v>
                </c:pt>
                <c:pt idx="4854">
                  <c:v>3.8326325663992106E-2</c:v>
                </c:pt>
                <c:pt idx="4855">
                  <c:v>3.8388480226132407E-2</c:v>
                </c:pt>
                <c:pt idx="4856">
                  <c:v>3.8464876650390403E-2</c:v>
                </c:pt>
                <c:pt idx="4857">
                  <c:v>3.8554870494837704E-2</c:v>
                </c:pt>
                <c:pt idx="4858">
                  <c:v>3.8657898165602604E-2</c:v>
                </c:pt>
                <c:pt idx="4859">
                  <c:v>3.8773513178941607E-2</c:v>
                </c:pt>
                <c:pt idx="4860">
                  <c:v>3.8901218127919301E-2</c:v>
                </c:pt>
                <c:pt idx="4861">
                  <c:v>3.90405403495983E-2</c:v>
                </c:pt>
                <c:pt idx="4862">
                  <c:v>3.9190786215373703E-2</c:v>
                </c:pt>
                <c:pt idx="4863">
                  <c:v>3.9351233568244701E-2</c:v>
                </c:pt>
                <c:pt idx="4864">
                  <c:v>3.95209268466582E-2</c:v>
                </c:pt>
                <c:pt idx="4865">
                  <c:v>3.9698554965291302E-2</c:v>
                </c:pt>
                <c:pt idx="4866">
                  <c:v>3.9882649673791903E-2</c:v>
                </c:pt>
                <c:pt idx="4867">
                  <c:v>4.0071632659527637E-2</c:v>
                </c:pt>
                <c:pt idx="4868">
                  <c:v>4.0263655293891441E-2</c:v>
                </c:pt>
                <c:pt idx="4869">
                  <c:v>4.0456507282140675E-2</c:v>
                </c:pt>
                <c:pt idx="4870">
                  <c:v>4.0647895369154273E-2</c:v>
                </c:pt>
                <c:pt idx="4871">
                  <c:v>4.0835314653521852E-2</c:v>
                </c:pt>
                <c:pt idx="4872">
                  <c:v>4.1016491655084884E-2</c:v>
                </c:pt>
                <c:pt idx="4873">
                  <c:v>4.1189124365935061E-2</c:v>
                </c:pt>
                <c:pt idx="4874">
                  <c:v>4.1351301987261384E-2</c:v>
                </c:pt>
                <c:pt idx="4875">
                  <c:v>4.1501545825110425E-2</c:v>
                </c:pt>
                <c:pt idx="4876">
                  <c:v>4.1638613924135051E-2</c:v>
                </c:pt>
                <c:pt idx="4877">
                  <c:v>4.1761677360420212E-2</c:v>
                </c:pt>
                <c:pt idx="4878">
                  <c:v>4.1870422585000011E-2</c:v>
                </c:pt>
                <c:pt idx="4879">
                  <c:v>4.1964971044957014E-2</c:v>
                </c:pt>
                <c:pt idx="4880">
                  <c:v>4.2045955596113418E-2</c:v>
                </c:pt>
                <c:pt idx="4881">
                  <c:v>4.211440509518799E-2</c:v>
                </c:pt>
                <c:pt idx="4882">
                  <c:v>4.2171810281919173E-2</c:v>
                </c:pt>
                <c:pt idx="4883">
                  <c:v>4.2219817123518834E-2</c:v>
                </c:pt>
                <c:pt idx="4884">
                  <c:v>4.226033976566998E-2</c:v>
                </c:pt>
                <c:pt idx="4885">
                  <c:v>4.2295465508941296E-2</c:v>
                </c:pt>
                <c:pt idx="4886">
                  <c:v>4.2327206947948171E-2</c:v>
                </c:pt>
                <c:pt idx="4887">
                  <c:v>4.2357735112533754E-2</c:v>
                </c:pt>
                <c:pt idx="4888">
                  <c:v>4.238917314818294E-2</c:v>
                </c:pt>
                <c:pt idx="4889">
                  <c:v>4.2423021386002471E-2</c:v>
                </c:pt>
                <c:pt idx="4890">
                  <c:v>4.2460794807366163E-2</c:v>
                </c:pt>
                <c:pt idx="4891">
                  <c:v>4.2503517948041102E-2</c:v>
                </c:pt>
                <c:pt idx="4892">
                  <c:v>4.2551702937177402E-2</c:v>
                </c:pt>
                <c:pt idx="4893">
                  <c:v>4.2605645821063756E-2</c:v>
                </c:pt>
                <c:pt idx="4894">
                  <c:v>4.2665399564994703E-2</c:v>
                </c:pt>
                <c:pt idx="4895">
                  <c:v>4.2730755152564345E-2</c:v>
                </c:pt>
                <c:pt idx="4896">
                  <c:v>4.2800956203677243E-2</c:v>
                </c:pt>
                <c:pt idx="4897">
                  <c:v>4.2875058697723352E-2</c:v>
                </c:pt>
                <c:pt idx="4898">
                  <c:v>4.2951655212660284E-2</c:v>
                </c:pt>
                <c:pt idx="4899">
                  <c:v>4.3029309716823241E-2</c:v>
                </c:pt>
                <c:pt idx="4900">
                  <c:v>4.310646222156532E-2</c:v>
                </c:pt>
                <c:pt idx="4901">
                  <c:v>4.3181488007613865E-2</c:v>
                </c:pt>
                <c:pt idx="4902">
                  <c:v>4.3252812475526689E-2</c:v>
                </c:pt>
                <c:pt idx="4903">
                  <c:v>4.3318887691846567E-2</c:v>
                </c:pt>
                <c:pt idx="4904">
                  <c:v>4.3378179816121375E-2</c:v>
                </c:pt>
                <c:pt idx="4905">
                  <c:v>4.3429273125452E-2</c:v>
                </c:pt>
                <c:pt idx="4906">
                  <c:v>4.3470740118323692E-2</c:v>
                </c:pt>
                <c:pt idx="4907">
                  <c:v>4.3501269575604386E-2</c:v>
                </c:pt>
                <c:pt idx="4908">
                  <c:v>4.351995126266428E-2</c:v>
                </c:pt>
                <c:pt idx="4909">
                  <c:v>4.3525855830342401E-2</c:v>
                </c:pt>
                <c:pt idx="4910">
                  <c:v>4.3518026689034893E-2</c:v>
                </c:pt>
                <c:pt idx="4911">
                  <c:v>4.3495592735166774E-2</c:v>
                </c:pt>
                <c:pt idx="4912">
                  <c:v>4.345768250444372E-2</c:v>
                </c:pt>
                <c:pt idx="4913">
                  <c:v>4.3403413392422971E-2</c:v>
                </c:pt>
                <c:pt idx="4914">
                  <c:v>4.333199991596471E-2</c:v>
                </c:pt>
                <c:pt idx="4915">
                  <c:v>4.3242700946934214E-2</c:v>
                </c:pt>
                <c:pt idx="4916">
                  <c:v>4.3134968122796172E-2</c:v>
                </c:pt>
                <c:pt idx="4917">
                  <c:v>4.300819511187029E-2</c:v>
                </c:pt>
                <c:pt idx="4918">
                  <c:v>4.2862098751681725E-2</c:v>
                </c:pt>
                <c:pt idx="4919">
                  <c:v>4.2696792177225912E-2</c:v>
                </c:pt>
                <c:pt idx="4920">
                  <c:v>4.2512451220432033E-2</c:v>
                </c:pt>
                <c:pt idx="4921">
                  <c:v>4.2309918340480292E-2</c:v>
                </c:pt>
                <c:pt idx="4922">
                  <c:v>4.2090701101892156E-2</c:v>
                </c:pt>
                <c:pt idx="4923">
                  <c:v>4.1856701683493591E-2</c:v>
                </c:pt>
                <c:pt idx="4924">
                  <c:v>4.1610380395549942E-2</c:v>
                </c:pt>
                <c:pt idx="4925">
                  <c:v>4.1355195400538766E-2</c:v>
                </c:pt>
                <c:pt idx="4926">
                  <c:v>4.1095063831209012E-2</c:v>
                </c:pt>
                <c:pt idx="4927">
                  <c:v>4.0834424495612802E-2</c:v>
                </c:pt>
                <c:pt idx="4928">
                  <c:v>4.0578204401792856E-2</c:v>
                </c:pt>
                <c:pt idx="4929">
                  <c:v>4.0331740759923983E-2</c:v>
                </c:pt>
                <c:pt idx="4930">
                  <c:v>4.0100510458875561E-2</c:v>
                </c:pt>
                <c:pt idx="4931">
                  <c:v>3.98901672568025E-2</c:v>
                </c:pt>
                <c:pt idx="4932">
                  <c:v>3.9706372930633102E-2</c:v>
                </c:pt>
                <c:pt idx="4933">
                  <c:v>3.9554513306918601E-2</c:v>
                </c:pt>
                <c:pt idx="4934">
                  <c:v>3.9439563804629901E-2</c:v>
                </c:pt>
                <c:pt idx="4935">
                  <c:v>3.9365927259632304E-2</c:v>
                </c:pt>
                <c:pt idx="4936">
                  <c:v>3.9337392180691301E-2</c:v>
                </c:pt>
                <c:pt idx="4937">
                  <c:v>3.9357017851389904E-2</c:v>
                </c:pt>
                <c:pt idx="4938">
                  <c:v>3.9426957500118605E-2</c:v>
                </c:pt>
                <c:pt idx="4939">
                  <c:v>3.9548352716118201E-2</c:v>
                </c:pt>
                <c:pt idx="4940">
                  <c:v>3.9721352478667503E-2</c:v>
                </c:pt>
                <c:pt idx="4941">
                  <c:v>3.9944979882890801E-2</c:v>
                </c:pt>
                <c:pt idx="4942">
                  <c:v>4.0217124901191455E-2</c:v>
                </c:pt>
                <c:pt idx="4943">
                  <c:v>4.0534539804393865E-2</c:v>
                </c:pt>
                <c:pt idx="4944">
                  <c:v>4.089287651133236E-2</c:v>
                </c:pt>
                <c:pt idx="4945">
                  <c:v>4.1286782770311156E-2</c:v>
                </c:pt>
                <c:pt idx="4946">
                  <c:v>4.170958815700692E-2</c:v>
                </c:pt>
                <c:pt idx="4947">
                  <c:v>4.2153863403153781E-2</c:v>
                </c:pt>
                <c:pt idx="4948">
                  <c:v>4.2611062804099743E-2</c:v>
                </c:pt>
                <c:pt idx="4949">
                  <c:v>4.3072175240714022E-2</c:v>
                </c:pt>
                <c:pt idx="4950">
                  <c:v>4.3527659696528533E-2</c:v>
                </c:pt>
                <c:pt idx="4951">
                  <c:v>4.3967727474822325E-2</c:v>
                </c:pt>
                <c:pt idx="4952">
                  <c:v>4.4382687278088653E-2</c:v>
                </c:pt>
                <c:pt idx="4953">
                  <c:v>4.4763076788056647E-2</c:v>
                </c:pt>
                <c:pt idx="4954">
                  <c:v>4.5100152346240242E-2</c:v>
                </c:pt>
                <c:pt idx="4955">
                  <c:v>4.5385966258472292E-2</c:v>
                </c:pt>
                <c:pt idx="4956">
                  <c:v>4.5613986757728875E-2</c:v>
                </c:pt>
                <c:pt idx="4957">
                  <c:v>4.5779259752557193E-2</c:v>
                </c:pt>
                <c:pt idx="4958">
                  <c:v>4.5878478743088286E-2</c:v>
                </c:pt>
                <c:pt idx="4959">
                  <c:v>4.591033409593364E-2</c:v>
                </c:pt>
                <c:pt idx="4960">
                  <c:v>4.5875410618291285E-2</c:v>
                </c:pt>
                <c:pt idx="4961">
                  <c:v>4.5776263386791347E-2</c:v>
                </c:pt>
                <c:pt idx="4962">
                  <c:v>4.5617365111931131E-2</c:v>
                </c:pt>
                <c:pt idx="4963">
                  <c:v>4.5404953685331012E-2</c:v>
                </c:pt>
                <c:pt idx="4964">
                  <c:v>4.5146693913238806E-2</c:v>
                </c:pt>
                <c:pt idx="4965">
                  <c:v>4.4851572725716785E-2</c:v>
                </c:pt>
                <c:pt idx="4966">
                  <c:v>4.4529038454185904E-2</c:v>
                </c:pt>
                <c:pt idx="4967">
                  <c:v>4.4189071465092974E-2</c:v>
                </c:pt>
                <c:pt idx="4968">
                  <c:v>4.3841630894672079E-2</c:v>
                </c:pt>
                <c:pt idx="4969">
                  <c:v>4.3496263940185742E-2</c:v>
                </c:pt>
                <c:pt idx="4970">
                  <c:v>4.3161668820681842E-2</c:v>
                </c:pt>
                <c:pt idx="4971">
                  <c:v>4.2845393510296065E-2</c:v>
                </c:pt>
                <c:pt idx="4972">
                  <c:v>4.2553608279378291E-2</c:v>
                </c:pt>
                <c:pt idx="4973">
                  <c:v>4.2290837602313294E-2</c:v>
                </c:pt>
                <c:pt idx="4974">
                  <c:v>4.2060010199948039E-2</c:v>
                </c:pt>
                <c:pt idx="4975">
                  <c:v>4.1862459035610824E-2</c:v>
                </c:pt>
                <c:pt idx="4976">
                  <c:v>4.1697845969119351E-2</c:v>
                </c:pt>
                <c:pt idx="4977">
                  <c:v>4.156434823685172E-2</c:v>
                </c:pt>
                <c:pt idx="4978">
                  <c:v>4.1458791214311369E-2</c:v>
                </c:pt>
                <c:pt idx="4979">
                  <c:v>4.1377032960127853E-2</c:v>
                </c:pt>
                <c:pt idx="4980">
                  <c:v>4.131439474603453E-2</c:v>
                </c:pt>
                <c:pt idx="4981">
                  <c:v>4.1265691371610985E-2</c:v>
                </c:pt>
                <c:pt idx="4982">
                  <c:v>4.1225565571683373E-2</c:v>
                </c:pt>
                <c:pt idx="4983">
                  <c:v>4.118894639275375E-2</c:v>
                </c:pt>
                <c:pt idx="4984">
                  <c:v>4.1151174131943191E-2</c:v>
                </c:pt>
                <c:pt idx="4985">
                  <c:v>4.1108036185329863E-2</c:v>
                </c:pt>
                <c:pt idx="4986">
                  <c:v>4.1056251213472242E-2</c:v>
                </c:pt>
                <c:pt idx="4987">
                  <c:v>4.099332220498933E-2</c:v>
                </c:pt>
                <c:pt idx="4988">
                  <c:v>4.0917629471884924E-2</c:v>
                </c:pt>
                <c:pt idx="4989">
                  <c:v>4.082841521081329E-2</c:v>
                </c:pt>
                <c:pt idx="4990">
                  <c:v>4.0725701378016552E-2</c:v>
                </c:pt>
                <c:pt idx="4991">
                  <c:v>4.0610205127405145E-2</c:v>
                </c:pt>
                <c:pt idx="4992">
                  <c:v>4.0483136750743415E-2</c:v>
                </c:pt>
                <c:pt idx="4993">
                  <c:v>4.0346264734362716E-2</c:v>
                </c:pt>
                <c:pt idx="4994">
                  <c:v>4.0201539220021933E-2</c:v>
                </c:pt>
                <c:pt idx="4995">
                  <c:v>4.0050740673597776E-2</c:v>
                </c:pt>
                <c:pt idx="4996">
                  <c:v>3.9896022048621999E-2</c:v>
                </c:pt>
                <c:pt idx="4997">
                  <c:v>3.9739190235281503E-2</c:v>
                </c:pt>
                <c:pt idx="4998">
                  <c:v>3.9581651507825305E-2</c:v>
                </c:pt>
                <c:pt idx="4999">
                  <c:v>3.9424458020390907E-2</c:v>
                </c:pt>
                <c:pt idx="5000">
                  <c:v>3.9268446069954402E-2</c:v>
                </c:pt>
                <c:pt idx="5001">
                  <c:v>3.9114123679756703E-2</c:v>
                </c:pt>
                <c:pt idx="5002">
                  <c:v>3.8961631657696401E-2</c:v>
                </c:pt>
                <c:pt idx="5003">
                  <c:v>3.8810908647347903E-2</c:v>
                </c:pt>
                <c:pt idx="5004">
                  <c:v>3.86618911178368E-2</c:v>
                </c:pt>
                <c:pt idx="5005">
                  <c:v>3.8514402816464205E-2</c:v>
                </c:pt>
                <c:pt idx="5006">
                  <c:v>3.8368377038162399E-2</c:v>
                </c:pt>
                <c:pt idx="5007">
                  <c:v>3.8223723603185204E-2</c:v>
                </c:pt>
                <c:pt idx="5008">
                  <c:v>3.8080516061186703E-2</c:v>
                </c:pt>
                <c:pt idx="5009">
                  <c:v>3.7939291836615201E-2</c:v>
                </c:pt>
                <c:pt idx="5010">
                  <c:v>3.7800986749559604E-2</c:v>
                </c:pt>
                <c:pt idx="5011">
                  <c:v>3.7666843349423905E-2</c:v>
                </c:pt>
                <c:pt idx="5012">
                  <c:v>3.7538528793958706E-2</c:v>
                </c:pt>
                <c:pt idx="5013">
                  <c:v>3.7417951403081406E-2</c:v>
                </c:pt>
                <c:pt idx="5014">
                  <c:v>3.73073781294063E-2</c:v>
                </c:pt>
                <c:pt idx="5015">
                  <c:v>3.7209389661005003E-2</c:v>
                </c:pt>
                <c:pt idx="5016">
                  <c:v>3.7126635138834505E-2</c:v>
                </c:pt>
                <c:pt idx="5017">
                  <c:v>3.7061933108471001E-2</c:v>
                </c:pt>
                <c:pt idx="5018">
                  <c:v>3.7017966617711007E-2</c:v>
                </c:pt>
                <c:pt idx="5019">
                  <c:v>3.6997194192774502E-2</c:v>
                </c:pt>
                <c:pt idx="5020">
                  <c:v>3.7001758797921301E-2</c:v>
                </c:pt>
                <c:pt idx="5021">
                  <c:v>3.7033232696551899E-2</c:v>
                </c:pt>
                <c:pt idx="5022">
                  <c:v>3.7093023812164901E-2</c:v>
                </c:pt>
                <c:pt idx="5023">
                  <c:v>3.7181690343190403E-2</c:v>
                </c:pt>
                <c:pt idx="5024">
                  <c:v>3.7299106610702501E-2</c:v>
                </c:pt>
                <c:pt idx="5025">
                  <c:v>3.7444372214813705E-2</c:v>
                </c:pt>
                <c:pt idx="5026">
                  <c:v>3.7616031973238304E-2</c:v>
                </c:pt>
                <c:pt idx="5027">
                  <c:v>3.7811708739926904E-2</c:v>
                </c:pt>
                <c:pt idx="5028">
                  <c:v>3.8028386729209607E-2</c:v>
                </c:pt>
                <c:pt idx="5029">
                  <c:v>3.8262543496519301E-2</c:v>
                </c:pt>
                <c:pt idx="5030">
                  <c:v>3.8510042063386707E-2</c:v>
                </c:pt>
                <c:pt idx="5031">
                  <c:v>3.8766413806020104E-2</c:v>
                </c:pt>
                <c:pt idx="5032">
                  <c:v>3.9026771654694002E-2</c:v>
                </c:pt>
                <c:pt idx="5033">
                  <c:v>3.9286203316676004E-2</c:v>
                </c:pt>
                <c:pt idx="5034">
                  <c:v>3.9539841287287304E-2</c:v>
                </c:pt>
                <c:pt idx="5035">
                  <c:v>3.9782872841238402E-2</c:v>
                </c:pt>
                <c:pt idx="5036">
                  <c:v>4.0010969582399261E-2</c:v>
                </c:pt>
                <c:pt idx="5037">
                  <c:v>4.0220104203874334E-2</c:v>
                </c:pt>
                <c:pt idx="5038">
                  <c:v>4.0406732558305736E-2</c:v>
                </c:pt>
                <c:pt idx="5039">
                  <c:v>4.0567867951097181E-2</c:v>
                </c:pt>
                <c:pt idx="5040">
                  <c:v>4.0701168787148211E-2</c:v>
                </c:pt>
                <c:pt idx="5041">
                  <c:v>4.0805000503817662E-2</c:v>
                </c:pt>
                <c:pt idx="5042">
                  <c:v>4.0878364248702781E-2</c:v>
                </c:pt>
                <c:pt idx="5043">
                  <c:v>4.0921174721779932E-2</c:v>
                </c:pt>
                <c:pt idx="5044">
                  <c:v>4.0933967359320152E-2</c:v>
                </c:pt>
                <c:pt idx="5045">
                  <c:v>4.0917958061922582E-2</c:v>
                </c:pt>
                <c:pt idx="5046">
                  <c:v>4.0874998602574764E-2</c:v>
                </c:pt>
                <c:pt idx="5047">
                  <c:v>4.0807604377539934E-2</c:v>
                </c:pt>
                <c:pt idx="5048">
                  <c:v>4.0718940849199387E-2</c:v>
                </c:pt>
                <c:pt idx="5049">
                  <c:v>4.0612506873496726E-2</c:v>
                </c:pt>
                <c:pt idx="5050">
                  <c:v>4.0492218656767179E-2</c:v>
                </c:pt>
                <c:pt idx="5051">
                  <c:v>4.036216914524824E-2</c:v>
                </c:pt>
                <c:pt idx="5052">
                  <c:v>4.0226747379808282E-2</c:v>
                </c:pt>
                <c:pt idx="5053">
                  <c:v>4.0090643442701683E-2</c:v>
                </c:pt>
                <c:pt idx="5054">
                  <c:v>3.9958396840152705E-2</c:v>
                </c:pt>
                <c:pt idx="5055">
                  <c:v>3.9834281002028807E-2</c:v>
                </c:pt>
                <c:pt idx="5056">
                  <c:v>3.9722273105755906E-2</c:v>
                </c:pt>
                <c:pt idx="5057">
                  <c:v>3.9625993363882603E-2</c:v>
                </c:pt>
                <c:pt idx="5058">
                  <c:v>3.9548611734802105E-2</c:v>
                </c:pt>
                <c:pt idx="5059">
                  <c:v>3.9492523830038206E-2</c:v>
                </c:pt>
                <c:pt idx="5060">
                  <c:v>3.9459463804426706E-2</c:v>
                </c:pt>
                <c:pt idx="5061">
                  <c:v>3.9450512309046705E-2</c:v>
                </c:pt>
                <c:pt idx="5062">
                  <c:v>3.9465943585101304E-2</c:v>
                </c:pt>
                <c:pt idx="5063">
                  <c:v>3.9505104759089804E-2</c:v>
                </c:pt>
                <c:pt idx="5064">
                  <c:v>3.9566670917233801E-2</c:v>
                </c:pt>
                <c:pt idx="5065">
                  <c:v>3.9648664574590903E-2</c:v>
                </c:pt>
                <c:pt idx="5066">
                  <c:v>3.9748258786308902E-2</c:v>
                </c:pt>
                <c:pt idx="5067">
                  <c:v>3.9862174931839106E-2</c:v>
                </c:pt>
                <c:pt idx="5068">
                  <c:v>3.9986649296276502E-2</c:v>
                </c:pt>
                <c:pt idx="5069">
                  <c:v>4.0117735965094194E-2</c:v>
                </c:pt>
                <c:pt idx="5070">
                  <c:v>4.0251349724313878E-2</c:v>
                </c:pt>
                <c:pt idx="5071">
                  <c:v>4.0383378832531493E-2</c:v>
                </c:pt>
                <c:pt idx="5072">
                  <c:v>4.05102163208889E-2</c:v>
                </c:pt>
                <c:pt idx="5073">
                  <c:v>4.0628485262502137E-2</c:v>
                </c:pt>
                <c:pt idx="5074">
                  <c:v>4.0735111891107692E-2</c:v>
                </c:pt>
                <c:pt idx="5075">
                  <c:v>4.082761861824237E-2</c:v>
                </c:pt>
                <c:pt idx="5076">
                  <c:v>4.0903844474657433E-2</c:v>
                </c:pt>
                <c:pt idx="5077">
                  <c:v>4.0962393253013832E-2</c:v>
                </c:pt>
                <c:pt idx="5078">
                  <c:v>4.1002711358011937E-2</c:v>
                </c:pt>
                <c:pt idx="5079">
                  <c:v>4.1024833920197346E-2</c:v>
                </c:pt>
                <c:pt idx="5080">
                  <c:v>4.1029151868656716E-2</c:v>
                </c:pt>
                <c:pt idx="5081">
                  <c:v>4.1016459890526241E-2</c:v>
                </c:pt>
                <c:pt idx="5082">
                  <c:v>4.0988000348391423E-2</c:v>
                </c:pt>
                <c:pt idx="5083">
                  <c:v>4.0945216000180903E-2</c:v>
                </c:pt>
                <c:pt idx="5084">
                  <c:v>4.0889726130142023E-2</c:v>
                </c:pt>
                <c:pt idx="5085">
                  <c:v>4.0823013441141143E-2</c:v>
                </c:pt>
                <c:pt idx="5086">
                  <c:v>4.074643612042058E-2</c:v>
                </c:pt>
                <c:pt idx="5087">
                  <c:v>4.0661349925009173E-2</c:v>
                </c:pt>
                <c:pt idx="5088">
                  <c:v>4.0568797998262622E-2</c:v>
                </c:pt>
                <c:pt idx="5089">
                  <c:v>4.0469682124376155E-2</c:v>
                </c:pt>
                <c:pt idx="5090">
                  <c:v>4.0364743952791965E-2</c:v>
                </c:pt>
                <c:pt idx="5091">
                  <c:v>4.0254526936072302E-2</c:v>
                </c:pt>
                <c:pt idx="5092">
                  <c:v>4.0139504594083303E-2</c:v>
                </c:pt>
                <c:pt idx="5093">
                  <c:v>4.002005040218691E-2</c:v>
                </c:pt>
                <c:pt idx="5094">
                  <c:v>3.9896718397187704E-2</c:v>
                </c:pt>
                <c:pt idx="5095">
                  <c:v>3.9770249533642804E-2</c:v>
                </c:pt>
                <c:pt idx="5096">
                  <c:v>3.9641447883526706E-2</c:v>
                </c:pt>
                <c:pt idx="5097">
                  <c:v>3.95114742702957E-2</c:v>
                </c:pt>
                <c:pt idx="5098">
                  <c:v>3.9381818975950604E-2</c:v>
                </c:pt>
                <c:pt idx="5099">
                  <c:v>3.9254156187487003E-2</c:v>
                </c:pt>
                <c:pt idx="5100">
                  <c:v>3.9130636624031906E-2</c:v>
                </c:pt>
                <c:pt idx="5101">
                  <c:v>3.9013661334827504E-2</c:v>
                </c:pt>
                <c:pt idx="5102">
                  <c:v>3.8905704316942104E-2</c:v>
                </c:pt>
                <c:pt idx="5103">
                  <c:v>3.8809591102422006E-2</c:v>
                </c:pt>
                <c:pt idx="5104">
                  <c:v>3.8727973594046103E-2</c:v>
                </c:pt>
                <c:pt idx="5105">
                  <c:v>3.8663364740523502E-2</c:v>
                </c:pt>
                <c:pt idx="5106">
                  <c:v>3.8618034278267002E-2</c:v>
                </c:pt>
                <c:pt idx="5107">
                  <c:v>3.8593867973322399E-2</c:v>
                </c:pt>
                <c:pt idx="5108">
                  <c:v>3.8592244841813506E-2</c:v>
                </c:pt>
                <c:pt idx="5109">
                  <c:v>3.8613992421709306E-2</c:v>
                </c:pt>
                <c:pt idx="5110">
                  <c:v>3.8659258541279003E-2</c:v>
                </c:pt>
                <c:pt idx="5111">
                  <c:v>3.8727530071506304E-2</c:v>
                </c:pt>
                <c:pt idx="5112">
                  <c:v>3.8817661061481601E-2</c:v>
                </c:pt>
                <c:pt idx="5113">
                  <c:v>3.8927888736675603E-2</c:v>
                </c:pt>
                <c:pt idx="5114">
                  <c:v>3.9055827064384901E-2</c:v>
                </c:pt>
                <c:pt idx="5115">
                  <c:v>3.9198653466615704E-2</c:v>
                </c:pt>
                <c:pt idx="5116">
                  <c:v>3.9353156779534104E-2</c:v>
                </c:pt>
                <c:pt idx="5117">
                  <c:v>3.9515836698255501E-2</c:v>
                </c:pt>
                <c:pt idx="5118">
                  <c:v>3.96831928943987E-2</c:v>
                </c:pt>
                <c:pt idx="5119">
                  <c:v>3.9851446839003102E-2</c:v>
                </c:pt>
                <c:pt idx="5120">
                  <c:v>4.001709003468068E-2</c:v>
                </c:pt>
                <c:pt idx="5121">
                  <c:v>4.017683019398377E-2</c:v>
                </c:pt>
                <c:pt idx="5122">
                  <c:v>4.032761357308963E-2</c:v>
                </c:pt>
                <c:pt idx="5123">
                  <c:v>4.0466813582598092E-2</c:v>
                </c:pt>
                <c:pt idx="5124">
                  <c:v>4.0591994707989756E-2</c:v>
                </c:pt>
                <c:pt idx="5125">
                  <c:v>4.0701460624022689E-2</c:v>
                </c:pt>
                <c:pt idx="5126">
                  <c:v>4.0793955353736124E-2</c:v>
                </c:pt>
                <c:pt idx="5127">
                  <c:v>4.0868564702033455E-2</c:v>
                </c:pt>
                <c:pt idx="5128">
                  <c:v>4.0924904626212386E-2</c:v>
                </c:pt>
                <c:pt idx="5129">
                  <c:v>4.0962851998252989E-2</c:v>
                </c:pt>
                <c:pt idx="5130">
                  <c:v>4.0982965421022616E-2</c:v>
                </c:pt>
                <c:pt idx="5131">
                  <c:v>4.0986097694825363E-2</c:v>
                </c:pt>
                <c:pt idx="5132">
                  <c:v>4.0973414287401616E-2</c:v>
                </c:pt>
                <c:pt idx="5133">
                  <c:v>4.0946308686915373E-2</c:v>
                </c:pt>
                <c:pt idx="5134">
                  <c:v>4.0906373059044134E-2</c:v>
                </c:pt>
                <c:pt idx="5135">
                  <c:v>4.0855389472169878E-2</c:v>
                </c:pt>
                <c:pt idx="5136">
                  <c:v>4.0795215829890805E-2</c:v>
                </c:pt>
                <c:pt idx="5137">
                  <c:v>4.0727628059979662E-2</c:v>
                </c:pt>
                <c:pt idx="5138">
                  <c:v>4.0654374457063054E-2</c:v>
                </c:pt>
                <c:pt idx="5139">
                  <c:v>4.0577167275231481E-2</c:v>
                </c:pt>
                <c:pt idx="5140">
                  <c:v>4.0497452610555505E-2</c:v>
                </c:pt>
                <c:pt idx="5141">
                  <c:v>4.0416296319351695E-2</c:v>
                </c:pt>
                <c:pt idx="5142">
                  <c:v>4.0334856477060116E-2</c:v>
                </c:pt>
                <c:pt idx="5143">
                  <c:v>4.0253867329458862E-2</c:v>
                </c:pt>
                <c:pt idx="5144">
                  <c:v>4.0173895986349385E-2</c:v>
                </c:pt>
                <c:pt idx="5145">
                  <c:v>4.0095101282078195E-2</c:v>
                </c:pt>
                <c:pt idx="5146">
                  <c:v>4.0017488474620874E-2</c:v>
                </c:pt>
                <c:pt idx="5147">
                  <c:v>3.9941115523256701E-2</c:v>
                </c:pt>
                <c:pt idx="5148">
                  <c:v>3.9865922693157599E-2</c:v>
                </c:pt>
                <c:pt idx="5149">
                  <c:v>3.9791703686491105E-2</c:v>
                </c:pt>
                <c:pt idx="5150">
                  <c:v>3.9718369648896301E-2</c:v>
                </c:pt>
                <c:pt idx="5151">
                  <c:v>3.9646018926610599E-2</c:v>
                </c:pt>
                <c:pt idx="5152">
                  <c:v>3.9574819541118106E-2</c:v>
                </c:pt>
                <c:pt idx="5153">
                  <c:v>3.9504955280800502E-2</c:v>
                </c:pt>
                <c:pt idx="5154">
                  <c:v>3.9436923172807906E-2</c:v>
                </c:pt>
                <c:pt idx="5155">
                  <c:v>3.9371335792965305E-2</c:v>
                </c:pt>
                <c:pt idx="5156">
                  <c:v>3.9308945067412102E-2</c:v>
                </c:pt>
                <c:pt idx="5157">
                  <c:v>3.92505186066784E-2</c:v>
                </c:pt>
                <c:pt idx="5158">
                  <c:v>3.9196802226793302E-2</c:v>
                </c:pt>
                <c:pt idx="5159">
                  <c:v>3.9148358388012006E-2</c:v>
                </c:pt>
                <c:pt idx="5160">
                  <c:v>3.9105584282195904E-2</c:v>
                </c:pt>
                <c:pt idx="5161">
                  <c:v>3.9068901742945403E-2</c:v>
                </c:pt>
                <c:pt idx="5162">
                  <c:v>3.9038505895928E-2</c:v>
                </c:pt>
                <c:pt idx="5163">
                  <c:v>3.9014259312635802E-2</c:v>
                </c:pt>
                <c:pt idx="5164">
                  <c:v>3.8995559953568203E-2</c:v>
                </c:pt>
                <c:pt idx="5165">
                  <c:v>3.8981673485937805E-2</c:v>
                </c:pt>
                <c:pt idx="5166">
                  <c:v>3.8971716299109602E-2</c:v>
                </c:pt>
                <c:pt idx="5167">
                  <c:v>3.8964663830260607E-2</c:v>
                </c:pt>
                <c:pt idx="5168">
                  <c:v>3.8959169218271306E-2</c:v>
                </c:pt>
                <c:pt idx="5169">
                  <c:v>3.8953849766252401E-2</c:v>
                </c:pt>
                <c:pt idx="5170">
                  <c:v>3.89473044322085E-2</c:v>
                </c:pt>
                <c:pt idx="5171">
                  <c:v>3.89382144821767E-2</c:v>
                </c:pt>
                <c:pt idx="5172">
                  <c:v>3.8925604681879E-2</c:v>
                </c:pt>
                <c:pt idx="5173">
                  <c:v>3.8908560470902007E-2</c:v>
                </c:pt>
                <c:pt idx="5174">
                  <c:v>3.8886422956645503E-2</c:v>
                </c:pt>
                <c:pt idx="5175">
                  <c:v>3.8858962944936203E-2</c:v>
                </c:pt>
                <c:pt idx="5176">
                  <c:v>3.8825980573798102E-2</c:v>
                </c:pt>
                <c:pt idx="5177">
                  <c:v>3.8787697514691404E-2</c:v>
                </c:pt>
                <c:pt idx="5178">
                  <c:v>3.8744709193873801E-2</c:v>
                </c:pt>
                <c:pt idx="5179">
                  <c:v>3.8697952232312399E-2</c:v>
                </c:pt>
                <c:pt idx="5180">
                  <c:v>3.8648642897753105E-2</c:v>
                </c:pt>
                <c:pt idx="5181">
                  <c:v>3.8598192259359107E-2</c:v>
                </c:pt>
                <c:pt idx="5182">
                  <c:v>3.8548234845798501E-2</c:v>
                </c:pt>
                <c:pt idx="5183">
                  <c:v>3.8500488627228602E-2</c:v>
                </c:pt>
                <c:pt idx="5184">
                  <c:v>3.8456859222229203E-2</c:v>
                </c:pt>
                <c:pt idx="5185">
                  <c:v>3.8419373261755305E-2</c:v>
                </c:pt>
                <c:pt idx="5186">
                  <c:v>3.8389954607133903E-2</c:v>
                </c:pt>
                <c:pt idx="5187">
                  <c:v>3.8370468903189001E-2</c:v>
                </c:pt>
                <c:pt idx="5188">
                  <c:v>3.8362499736073204E-2</c:v>
                </c:pt>
                <c:pt idx="5189">
                  <c:v>3.8367794885531901E-2</c:v>
                </c:pt>
                <c:pt idx="5190">
                  <c:v>3.8387670789870806E-2</c:v>
                </c:pt>
                <c:pt idx="5191">
                  <c:v>3.8423088698097602E-2</c:v>
                </c:pt>
                <c:pt idx="5192">
                  <c:v>3.8474647071313504E-2</c:v>
                </c:pt>
                <c:pt idx="5193">
                  <c:v>3.8542639476645803E-2</c:v>
                </c:pt>
                <c:pt idx="5194">
                  <c:v>3.8626614239317403E-2</c:v>
                </c:pt>
                <c:pt idx="5195">
                  <c:v>3.8725789418727105E-2</c:v>
                </c:pt>
                <c:pt idx="5196">
                  <c:v>3.8838929943412905E-2</c:v>
                </c:pt>
                <c:pt idx="5197">
                  <c:v>3.8964035100088501E-2</c:v>
                </c:pt>
                <c:pt idx="5198">
                  <c:v>3.9098900779657005E-2</c:v>
                </c:pt>
                <c:pt idx="5199">
                  <c:v>3.9240754877832802E-2</c:v>
                </c:pt>
                <c:pt idx="5200">
                  <c:v>3.9386444375015706E-2</c:v>
                </c:pt>
                <c:pt idx="5201">
                  <c:v>3.9532568000207303E-2</c:v>
                </c:pt>
                <c:pt idx="5202">
                  <c:v>3.9675434491768302E-2</c:v>
                </c:pt>
                <c:pt idx="5203">
                  <c:v>3.9811333282033103E-2</c:v>
                </c:pt>
                <c:pt idx="5204">
                  <c:v>3.9936555347176605E-2</c:v>
                </c:pt>
                <c:pt idx="5205">
                  <c:v>4.0047547472049021E-2</c:v>
                </c:pt>
                <c:pt idx="5206">
                  <c:v>4.0140874054372874E-2</c:v>
                </c:pt>
                <c:pt idx="5207">
                  <c:v>4.0213731758304519E-2</c:v>
                </c:pt>
                <c:pt idx="5208">
                  <c:v>4.0263724227615434E-2</c:v>
                </c:pt>
                <c:pt idx="5209">
                  <c:v>4.028889900347575E-2</c:v>
                </c:pt>
                <c:pt idx="5210">
                  <c:v>4.0287913449494742E-2</c:v>
                </c:pt>
                <c:pt idx="5211">
                  <c:v>4.0259942719859346E-2</c:v>
                </c:pt>
                <c:pt idx="5212">
                  <c:v>4.0204982556222325E-2</c:v>
                </c:pt>
                <c:pt idx="5213">
                  <c:v>4.0123549939207213E-2</c:v>
                </c:pt>
                <c:pt idx="5214">
                  <c:v>4.0016595546086581E-2</c:v>
                </c:pt>
                <c:pt idx="5215">
                  <c:v>3.9885592705745807E-2</c:v>
                </c:pt>
                <c:pt idx="5216">
                  <c:v>3.9732446419067001E-2</c:v>
                </c:pt>
                <c:pt idx="5217">
                  <c:v>3.9559435388186806E-2</c:v>
                </c:pt>
                <c:pt idx="5218">
                  <c:v>3.9369116901206605E-2</c:v>
                </c:pt>
                <c:pt idx="5219">
                  <c:v>3.9164199782916902E-2</c:v>
                </c:pt>
                <c:pt idx="5220">
                  <c:v>3.8947491877060703E-2</c:v>
                </c:pt>
                <c:pt idx="5221">
                  <c:v>3.8721808286933605E-2</c:v>
                </c:pt>
                <c:pt idx="5222">
                  <c:v>3.8490027222722704E-2</c:v>
                </c:pt>
                <c:pt idx="5223">
                  <c:v>3.8254766651540102E-2</c:v>
                </c:pt>
                <c:pt idx="5224">
                  <c:v>3.8018609027216405E-2</c:v>
                </c:pt>
                <c:pt idx="5225">
                  <c:v>3.7784139422163E-2</c:v>
                </c:pt>
                <c:pt idx="5226">
                  <c:v>3.7553676811497703E-2</c:v>
                </c:pt>
                <c:pt idx="5227">
                  <c:v>3.7329377376674203E-2</c:v>
                </c:pt>
                <c:pt idx="5228">
                  <c:v>3.7113263933543403E-2</c:v>
                </c:pt>
                <c:pt idx="5229">
                  <c:v>3.6907319186060501E-2</c:v>
                </c:pt>
                <c:pt idx="5230">
                  <c:v>3.6713083428805499E-2</c:v>
                </c:pt>
                <c:pt idx="5231">
                  <c:v>3.6531989588460205E-2</c:v>
                </c:pt>
                <c:pt idx="5232">
                  <c:v>3.6365473308656207E-2</c:v>
                </c:pt>
                <c:pt idx="5233">
                  <c:v>3.6214763044576902E-2</c:v>
                </c:pt>
                <c:pt idx="5234">
                  <c:v>3.6080872773061802E-2</c:v>
                </c:pt>
                <c:pt idx="5235">
                  <c:v>3.59647057316251E-2</c:v>
                </c:pt>
                <c:pt idx="5236">
                  <c:v>3.5866859936518003E-2</c:v>
                </c:pt>
                <c:pt idx="5237">
                  <c:v>3.5787662651174702E-2</c:v>
                </c:pt>
                <c:pt idx="5238">
                  <c:v>3.5727132507649605E-2</c:v>
                </c:pt>
                <c:pt idx="5239">
                  <c:v>3.5685158606902904E-2</c:v>
                </c:pt>
                <c:pt idx="5240">
                  <c:v>3.5661450164579202E-2</c:v>
                </c:pt>
                <c:pt idx="5241">
                  <c:v>3.5655173844319703E-2</c:v>
                </c:pt>
                <c:pt idx="5242">
                  <c:v>3.56653742610719E-2</c:v>
                </c:pt>
                <c:pt idx="5243">
                  <c:v>3.5690695813628902E-2</c:v>
                </c:pt>
                <c:pt idx="5244">
                  <c:v>3.5730171125800403E-2</c:v>
                </c:pt>
                <c:pt idx="5245">
                  <c:v>3.5782413695570503E-2</c:v>
                </c:pt>
                <c:pt idx="5246">
                  <c:v>3.5846093564866004E-2</c:v>
                </c:pt>
                <c:pt idx="5247">
                  <c:v>3.5919985005188199E-2</c:v>
                </c:pt>
                <c:pt idx="5248">
                  <c:v>3.6002868956335907E-2</c:v>
                </c:pt>
                <c:pt idx="5249">
                  <c:v>3.6093648934904202E-2</c:v>
                </c:pt>
                <c:pt idx="5250">
                  <c:v>3.6191361861604404E-2</c:v>
                </c:pt>
                <c:pt idx="5251">
                  <c:v>3.6295280341957406E-2</c:v>
                </c:pt>
                <c:pt idx="5252">
                  <c:v>3.6404925266986202E-2</c:v>
                </c:pt>
                <c:pt idx="5253">
                  <c:v>3.6519791657944806E-2</c:v>
                </c:pt>
                <c:pt idx="5254">
                  <c:v>3.6639570143547205E-2</c:v>
                </c:pt>
                <c:pt idx="5255">
                  <c:v>3.6764022808757603E-2</c:v>
                </c:pt>
                <c:pt idx="5256">
                  <c:v>3.689278573424E-2</c:v>
                </c:pt>
                <c:pt idx="5257">
                  <c:v>3.7025455331149502E-2</c:v>
                </c:pt>
                <c:pt idx="5258">
                  <c:v>3.7161388536421903E-2</c:v>
                </c:pt>
                <c:pt idx="5259">
                  <c:v>3.7299774465347699E-2</c:v>
                </c:pt>
                <c:pt idx="5260">
                  <c:v>3.74394180270343E-2</c:v>
                </c:pt>
                <c:pt idx="5261">
                  <c:v>3.7578793820625706E-2</c:v>
                </c:pt>
                <c:pt idx="5262">
                  <c:v>3.7716322019589202E-2</c:v>
                </c:pt>
                <c:pt idx="5263">
                  <c:v>3.7850079547462605E-2</c:v>
                </c:pt>
                <c:pt idx="5264">
                  <c:v>3.79778561181561E-2</c:v>
                </c:pt>
                <c:pt idx="5265">
                  <c:v>3.8097198055546504E-2</c:v>
                </c:pt>
                <c:pt idx="5266">
                  <c:v>3.8205808676328001E-2</c:v>
                </c:pt>
                <c:pt idx="5267">
                  <c:v>3.8301324145114099E-2</c:v>
                </c:pt>
                <c:pt idx="5268">
                  <c:v>3.8381687686516903E-2</c:v>
                </c:pt>
                <c:pt idx="5269">
                  <c:v>3.84448904588892E-2</c:v>
                </c:pt>
                <c:pt idx="5270">
                  <c:v>3.8489702324969302E-2</c:v>
                </c:pt>
                <c:pt idx="5271">
                  <c:v>3.8515411912334901E-2</c:v>
                </c:pt>
                <c:pt idx="5272">
                  <c:v>3.8521714045128601E-2</c:v>
                </c:pt>
                <c:pt idx="5273">
                  <c:v>3.8509209763336501E-2</c:v>
                </c:pt>
                <c:pt idx="5274">
                  <c:v>3.84787920907146E-2</c:v>
                </c:pt>
                <c:pt idx="5275">
                  <c:v>3.84322256888774E-2</c:v>
                </c:pt>
                <c:pt idx="5276">
                  <c:v>3.8371870273554605E-2</c:v>
                </c:pt>
                <c:pt idx="5277">
                  <c:v>3.83006490794328E-2</c:v>
                </c:pt>
                <c:pt idx="5278">
                  <c:v>3.82220334305131E-2</c:v>
                </c:pt>
                <c:pt idx="5279">
                  <c:v>3.8139854379206403E-2</c:v>
                </c:pt>
                <c:pt idx="5280">
                  <c:v>3.8058035600886504E-2</c:v>
                </c:pt>
                <c:pt idx="5281">
                  <c:v>3.7980466842738904E-2</c:v>
                </c:pt>
                <c:pt idx="5282">
                  <c:v>3.7910998071479803E-2</c:v>
                </c:pt>
                <c:pt idx="5283">
                  <c:v>3.7853068072922505E-2</c:v>
                </c:pt>
                <c:pt idx="5284">
                  <c:v>3.7809714712103405E-2</c:v>
                </c:pt>
                <c:pt idx="5285">
                  <c:v>3.77833462610416E-2</c:v>
                </c:pt>
                <c:pt idx="5286">
                  <c:v>3.77756336649211E-2</c:v>
                </c:pt>
                <c:pt idx="5287">
                  <c:v>3.7787528261170704E-2</c:v>
                </c:pt>
                <c:pt idx="5288">
                  <c:v>3.7819024796118504E-2</c:v>
                </c:pt>
                <c:pt idx="5289">
                  <c:v>3.7869461250073101E-2</c:v>
                </c:pt>
                <c:pt idx="5290">
                  <c:v>3.7937330386757007E-2</c:v>
                </c:pt>
                <c:pt idx="5291">
                  <c:v>3.8020305560206004E-2</c:v>
                </c:pt>
                <c:pt idx="5292">
                  <c:v>3.8115304903256202E-2</c:v>
                </c:pt>
                <c:pt idx="5293">
                  <c:v>3.8218814748670102E-2</c:v>
                </c:pt>
                <c:pt idx="5294">
                  <c:v>3.8326857357751098E-2</c:v>
                </c:pt>
                <c:pt idx="5295">
                  <c:v>3.8435130059233505E-2</c:v>
                </c:pt>
                <c:pt idx="5296">
                  <c:v>3.8539218248287203E-2</c:v>
                </c:pt>
                <c:pt idx="5297">
                  <c:v>3.8634725736624104E-2</c:v>
                </c:pt>
                <c:pt idx="5298">
                  <c:v>3.8717298376795301E-2</c:v>
                </c:pt>
                <c:pt idx="5299">
                  <c:v>3.8783096526197103E-2</c:v>
                </c:pt>
                <c:pt idx="5300">
                  <c:v>3.8828717157549104E-2</c:v>
                </c:pt>
                <c:pt idx="5301">
                  <c:v>3.88513180490948E-2</c:v>
                </c:pt>
                <c:pt idx="5302">
                  <c:v>3.8848874414557602E-2</c:v>
                </c:pt>
                <c:pt idx="5303">
                  <c:v>3.8820142787599203E-2</c:v>
                </c:pt>
                <c:pt idx="5304">
                  <c:v>3.8764692297293304E-2</c:v>
                </c:pt>
                <c:pt idx="5305">
                  <c:v>3.8683160895105401E-2</c:v>
                </c:pt>
                <c:pt idx="5306">
                  <c:v>3.85769533538389E-2</c:v>
                </c:pt>
                <c:pt idx="5307">
                  <c:v>3.8448296796684801E-2</c:v>
                </c:pt>
                <c:pt idx="5308">
                  <c:v>3.8300257032320602E-2</c:v>
                </c:pt>
                <c:pt idx="5309">
                  <c:v>3.8136527987431806E-2</c:v>
                </c:pt>
                <c:pt idx="5310">
                  <c:v>3.7961260877835107E-2</c:v>
                </c:pt>
                <c:pt idx="5311">
                  <c:v>3.7778933508581504E-2</c:v>
                </c:pt>
                <c:pt idx="5312">
                  <c:v>3.7594243777905302E-2</c:v>
                </c:pt>
                <c:pt idx="5313">
                  <c:v>3.7411767685875404E-2</c:v>
                </c:pt>
                <c:pt idx="5314">
                  <c:v>3.7235707153152303E-2</c:v>
                </c:pt>
                <c:pt idx="5315">
                  <c:v>3.70696387281573E-2</c:v>
                </c:pt>
                <c:pt idx="5316">
                  <c:v>3.6916791904329303E-2</c:v>
                </c:pt>
                <c:pt idx="5317">
                  <c:v>3.6780076579603999E-2</c:v>
                </c:pt>
                <c:pt idx="5318">
                  <c:v>3.6661248109446903E-2</c:v>
                </c:pt>
                <c:pt idx="5319">
                  <c:v>3.6561399424862404E-2</c:v>
                </c:pt>
                <c:pt idx="5320">
                  <c:v>3.6480608610083107E-2</c:v>
                </c:pt>
                <c:pt idx="5321">
                  <c:v>3.6418410003603602E-2</c:v>
                </c:pt>
                <c:pt idx="5322">
                  <c:v>3.6373502694584302E-2</c:v>
                </c:pt>
                <c:pt idx="5323">
                  <c:v>3.6344130063802604E-2</c:v>
                </c:pt>
                <c:pt idx="5324">
                  <c:v>3.6328352286294802E-2</c:v>
                </c:pt>
                <c:pt idx="5325">
                  <c:v>3.6324041048373605E-2</c:v>
                </c:pt>
                <c:pt idx="5326">
                  <c:v>3.63289968120524E-2</c:v>
                </c:pt>
                <c:pt idx="5327">
                  <c:v>3.6341040612635302E-2</c:v>
                </c:pt>
                <c:pt idx="5328">
                  <c:v>3.6358349150946101E-2</c:v>
                </c:pt>
                <c:pt idx="5329">
                  <c:v>3.6379535346162305E-2</c:v>
                </c:pt>
                <c:pt idx="5330">
                  <c:v>3.6403534609385099E-2</c:v>
                </c:pt>
                <c:pt idx="5331">
                  <c:v>3.6429762450297103E-2</c:v>
                </c:pt>
                <c:pt idx="5332">
                  <c:v>3.6458177607953002E-2</c:v>
                </c:pt>
                <c:pt idx="5333">
                  <c:v>3.6489029558379002E-2</c:v>
                </c:pt>
                <c:pt idx="5334">
                  <c:v>3.6523032015823902E-2</c:v>
                </c:pt>
                <c:pt idx="5335">
                  <c:v>3.6561078920838402E-2</c:v>
                </c:pt>
                <c:pt idx="5336">
                  <c:v>3.6604189409847603E-2</c:v>
                </c:pt>
                <c:pt idx="5337">
                  <c:v>3.6653451467928401E-2</c:v>
                </c:pt>
                <c:pt idx="5338">
                  <c:v>3.67096117287228E-2</c:v>
                </c:pt>
                <c:pt idx="5339">
                  <c:v>3.6773262386615102E-2</c:v>
                </c:pt>
                <c:pt idx="5340">
                  <c:v>3.6844804756187399E-2</c:v>
                </c:pt>
                <c:pt idx="5341">
                  <c:v>3.6923965638400599E-2</c:v>
                </c:pt>
                <c:pt idx="5342">
                  <c:v>3.7010074388050707E-2</c:v>
                </c:pt>
                <c:pt idx="5343">
                  <c:v>3.7101974620034506E-2</c:v>
                </c:pt>
                <c:pt idx="5344">
                  <c:v>3.7197860431352606E-2</c:v>
                </c:pt>
                <c:pt idx="5345">
                  <c:v>3.7295444334616207E-2</c:v>
                </c:pt>
                <c:pt idx="5346">
                  <c:v>3.7392131733555801E-2</c:v>
                </c:pt>
                <c:pt idx="5347">
                  <c:v>3.7485062576899202E-2</c:v>
                </c:pt>
                <c:pt idx="5348">
                  <c:v>3.7571316845602706E-2</c:v>
                </c:pt>
                <c:pt idx="5349">
                  <c:v>3.7647795739603404E-2</c:v>
                </c:pt>
                <c:pt idx="5350">
                  <c:v>3.7711581436418701E-2</c:v>
                </c:pt>
                <c:pt idx="5351">
                  <c:v>3.7760016307250704E-2</c:v>
                </c:pt>
                <c:pt idx="5352">
                  <c:v>3.7790938503370106E-2</c:v>
                </c:pt>
                <c:pt idx="5353">
                  <c:v>3.7802573396912606E-2</c:v>
                </c:pt>
                <c:pt idx="5354">
                  <c:v>3.7793643229069099E-2</c:v>
                </c:pt>
                <c:pt idx="5355">
                  <c:v>3.7763634886981701E-2</c:v>
                </c:pt>
                <c:pt idx="5356">
                  <c:v>3.7712702341969905E-2</c:v>
                </c:pt>
                <c:pt idx="5357">
                  <c:v>3.7641688265198203E-2</c:v>
                </c:pt>
                <c:pt idx="5358">
                  <c:v>3.7551857866735705E-2</c:v>
                </c:pt>
                <c:pt idx="5359">
                  <c:v>3.7445377015730703E-2</c:v>
                </c:pt>
                <c:pt idx="5360">
                  <c:v>3.7324572737822803E-2</c:v>
                </c:pt>
                <c:pt idx="5361">
                  <c:v>3.7192441248280604E-2</c:v>
                </c:pt>
                <c:pt idx="5362">
                  <c:v>3.7052148027815299E-2</c:v>
                </c:pt>
                <c:pt idx="5363">
                  <c:v>3.6906972571055005E-2</c:v>
                </c:pt>
                <c:pt idx="5364">
                  <c:v>3.6760261983840505E-2</c:v>
                </c:pt>
                <c:pt idx="5365">
                  <c:v>3.6615293067511705E-2</c:v>
                </c:pt>
                <c:pt idx="5366">
                  <c:v>3.6475196415335503E-2</c:v>
                </c:pt>
                <c:pt idx="5367">
                  <c:v>3.6342916333482106E-2</c:v>
                </c:pt>
                <c:pt idx="5368">
                  <c:v>3.6221047521997202E-2</c:v>
                </c:pt>
                <c:pt idx="5369">
                  <c:v>3.6111919107912102E-2</c:v>
                </c:pt>
                <c:pt idx="5370">
                  <c:v>3.6017551329575806E-2</c:v>
                </c:pt>
                <c:pt idx="5371">
                  <c:v>3.59394141740947E-2</c:v>
                </c:pt>
                <c:pt idx="5372">
                  <c:v>3.5878649320567002E-2</c:v>
                </c:pt>
                <c:pt idx="5373">
                  <c:v>3.5836034912288206E-2</c:v>
                </c:pt>
                <c:pt idx="5374">
                  <c:v>3.5811959956251804E-2</c:v>
                </c:pt>
                <c:pt idx="5375">
                  <c:v>3.58065992584762E-2</c:v>
                </c:pt>
                <c:pt idx="5376">
                  <c:v>3.5819764075887606E-2</c:v>
                </c:pt>
                <c:pt idx="5377">
                  <c:v>3.5850888817510806E-2</c:v>
                </c:pt>
                <c:pt idx="5378">
                  <c:v>3.5898956386960904E-2</c:v>
                </c:pt>
                <c:pt idx="5379">
                  <c:v>3.5962721153202107E-2</c:v>
                </c:pt>
                <c:pt idx="5380">
                  <c:v>3.6040621838376599E-2</c:v>
                </c:pt>
                <c:pt idx="5381">
                  <c:v>3.6130800954157799E-2</c:v>
                </c:pt>
                <c:pt idx="5382">
                  <c:v>3.6231172155695601E-2</c:v>
                </c:pt>
                <c:pt idx="5383">
                  <c:v>3.6339389652489604E-2</c:v>
                </c:pt>
                <c:pt idx="5384">
                  <c:v>3.6452932965288905E-2</c:v>
                </c:pt>
                <c:pt idx="5385">
                  <c:v>3.6569192320112701E-2</c:v>
                </c:pt>
                <c:pt idx="5386">
                  <c:v>3.6685688791807301E-2</c:v>
                </c:pt>
                <c:pt idx="5387">
                  <c:v>3.6799817470063306E-2</c:v>
                </c:pt>
                <c:pt idx="5388">
                  <c:v>3.6909118350378703E-2</c:v>
                </c:pt>
                <c:pt idx="5389">
                  <c:v>3.7011426722138405E-2</c:v>
                </c:pt>
                <c:pt idx="5390">
                  <c:v>3.7105134917433301E-2</c:v>
                </c:pt>
                <c:pt idx="5391">
                  <c:v>3.7188771585159104E-2</c:v>
                </c:pt>
                <c:pt idx="5392">
                  <c:v>3.7261361921997402E-2</c:v>
                </c:pt>
                <c:pt idx="5393">
                  <c:v>3.73221081514074E-2</c:v>
                </c:pt>
                <c:pt idx="5394">
                  <c:v>3.7370825251701503E-2</c:v>
                </c:pt>
                <c:pt idx="5395">
                  <c:v>3.7407718483776303E-2</c:v>
                </c:pt>
                <c:pt idx="5396">
                  <c:v>3.7433134760945799E-2</c:v>
                </c:pt>
                <c:pt idx="5397">
                  <c:v>3.7447783352386702E-2</c:v>
                </c:pt>
                <c:pt idx="5398">
                  <c:v>3.7452534171722E-2</c:v>
                </c:pt>
                <c:pt idx="5399">
                  <c:v>3.7448124284993903E-2</c:v>
                </c:pt>
                <c:pt idx="5400">
                  <c:v>3.7435276651806002E-2</c:v>
                </c:pt>
                <c:pt idx="5401">
                  <c:v>3.7414490339439804E-2</c:v>
                </c:pt>
                <c:pt idx="5402">
                  <c:v>3.7386092113711904E-2</c:v>
                </c:pt>
                <c:pt idx="5403">
                  <c:v>3.7350287755568604E-2</c:v>
                </c:pt>
                <c:pt idx="5404">
                  <c:v>3.7306888873490804E-2</c:v>
                </c:pt>
                <c:pt idx="5405">
                  <c:v>3.7255663836909605E-2</c:v>
                </c:pt>
                <c:pt idx="5406">
                  <c:v>3.7196471619623701E-2</c:v>
                </c:pt>
                <c:pt idx="5407">
                  <c:v>3.7129139373336104E-2</c:v>
                </c:pt>
                <c:pt idx="5408">
                  <c:v>3.70535143323142E-2</c:v>
                </c:pt>
                <c:pt idx="5409">
                  <c:v>3.6969620980986002E-2</c:v>
                </c:pt>
                <c:pt idx="5410">
                  <c:v>3.6877658209065502E-2</c:v>
                </c:pt>
                <c:pt idx="5411">
                  <c:v>3.67783126084444E-2</c:v>
                </c:pt>
                <c:pt idx="5412">
                  <c:v>3.6672643395205103E-2</c:v>
                </c:pt>
                <c:pt idx="5413">
                  <c:v>3.6561945292404599E-2</c:v>
                </c:pt>
                <c:pt idx="5414">
                  <c:v>3.6448112482225806E-2</c:v>
                </c:pt>
                <c:pt idx="5415">
                  <c:v>3.6333246430382105E-2</c:v>
                </c:pt>
                <c:pt idx="5416">
                  <c:v>3.6219664737465102E-2</c:v>
                </c:pt>
                <c:pt idx="5417">
                  <c:v>3.6109928627783804E-2</c:v>
                </c:pt>
                <c:pt idx="5418">
                  <c:v>3.6006330235536801E-2</c:v>
                </c:pt>
                <c:pt idx="5419">
                  <c:v>3.5911487927474804E-2</c:v>
                </c:pt>
                <c:pt idx="5420">
                  <c:v>3.5827746791149404E-2</c:v>
                </c:pt>
                <c:pt idx="5421">
                  <c:v>3.5757289621210206E-2</c:v>
                </c:pt>
                <c:pt idx="5422">
                  <c:v>3.5701960260557802E-2</c:v>
                </c:pt>
                <c:pt idx="5423">
                  <c:v>3.56631884104706E-2</c:v>
                </c:pt>
                <c:pt idx="5424">
                  <c:v>3.5642182197774E-2</c:v>
                </c:pt>
                <c:pt idx="5425">
                  <c:v>3.5639748510476105E-2</c:v>
                </c:pt>
                <c:pt idx="5426">
                  <c:v>3.5656212672054204E-2</c:v>
                </c:pt>
                <c:pt idx="5427">
                  <c:v>3.5691547410189504E-2</c:v>
                </c:pt>
                <c:pt idx="5428">
                  <c:v>3.5745238740552299E-2</c:v>
                </c:pt>
                <c:pt idx="5429">
                  <c:v>3.5816428598473102E-2</c:v>
                </c:pt>
                <c:pt idx="5430">
                  <c:v>3.5904026341997804E-2</c:v>
                </c:pt>
                <c:pt idx="5431">
                  <c:v>3.6006478258680703E-2</c:v>
                </c:pt>
                <c:pt idx="5432">
                  <c:v>3.6121853201594806E-2</c:v>
                </c:pt>
                <c:pt idx="5433">
                  <c:v>3.6247930815550999E-2</c:v>
                </c:pt>
                <c:pt idx="5434">
                  <c:v>3.6382243101057102E-2</c:v>
                </c:pt>
                <c:pt idx="5435">
                  <c:v>3.6521676743944402E-2</c:v>
                </c:pt>
                <c:pt idx="5436">
                  <c:v>3.6663241061934804E-2</c:v>
                </c:pt>
                <c:pt idx="5437">
                  <c:v>3.6803612204311602E-2</c:v>
                </c:pt>
                <c:pt idx="5438">
                  <c:v>3.6939400173484703E-2</c:v>
                </c:pt>
                <c:pt idx="5439">
                  <c:v>3.7067112585539505E-2</c:v>
                </c:pt>
                <c:pt idx="5440">
                  <c:v>3.7183288661061506E-2</c:v>
                </c:pt>
                <c:pt idx="5441">
                  <c:v>3.7284871562563805E-2</c:v>
                </c:pt>
                <c:pt idx="5442">
                  <c:v>3.7369003437663001E-2</c:v>
                </c:pt>
                <c:pt idx="5443">
                  <c:v>3.7433122012930406E-2</c:v>
                </c:pt>
                <c:pt idx="5444">
                  <c:v>3.7475422371693601E-2</c:v>
                </c:pt>
                <c:pt idx="5445">
                  <c:v>3.7494590484309906E-2</c:v>
                </c:pt>
                <c:pt idx="5446">
                  <c:v>3.7490291377238E-2</c:v>
                </c:pt>
                <c:pt idx="5447">
                  <c:v>3.7463084920999201E-2</c:v>
                </c:pt>
                <c:pt idx="5448">
                  <c:v>3.7414301049238499E-2</c:v>
                </c:pt>
                <c:pt idx="5449">
                  <c:v>3.7345998044914903E-2</c:v>
                </c:pt>
                <c:pt idx="5450">
                  <c:v>3.7261189573943101E-2</c:v>
                </c:pt>
                <c:pt idx="5451">
                  <c:v>3.7163567211531502E-2</c:v>
                </c:pt>
                <c:pt idx="5452">
                  <c:v>3.7057359984417802E-2</c:v>
                </c:pt>
                <c:pt idx="5453">
                  <c:v>3.69474377365413E-2</c:v>
                </c:pt>
                <c:pt idx="5454">
                  <c:v>3.6838897978731799E-2</c:v>
                </c:pt>
                <c:pt idx="5455">
                  <c:v>3.6736901074643204E-2</c:v>
                </c:pt>
                <c:pt idx="5456">
                  <c:v>3.6646544347894203E-2</c:v>
                </c:pt>
                <c:pt idx="5457">
                  <c:v>3.6572328362955202E-2</c:v>
                </c:pt>
                <c:pt idx="5458">
                  <c:v>3.6518329587787703E-2</c:v>
                </c:pt>
                <c:pt idx="5459">
                  <c:v>3.64878136728604E-2</c:v>
                </c:pt>
                <c:pt idx="5460">
                  <c:v>3.6483102548312503E-2</c:v>
                </c:pt>
                <c:pt idx="5461">
                  <c:v>3.6505381349532802E-2</c:v>
                </c:pt>
                <c:pt idx="5462">
                  <c:v>3.6554515388662202E-2</c:v>
                </c:pt>
                <c:pt idx="5463">
                  <c:v>3.6629487501533005E-2</c:v>
                </c:pt>
                <c:pt idx="5464">
                  <c:v>3.6728019628757304E-2</c:v>
                </c:pt>
                <c:pt idx="5465">
                  <c:v>3.6846533518645905E-2</c:v>
                </c:pt>
                <c:pt idx="5466">
                  <c:v>3.6980709378120501E-2</c:v>
                </c:pt>
                <c:pt idx="5467">
                  <c:v>3.7125499764799501E-2</c:v>
                </c:pt>
                <c:pt idx="5468">
                  <c:v>3.7275293014421007E-2</c:v>
                </c:pt>
                <c:pt idx="5469">
                  <c:v>3.74243117658518E-2</c:v>
                </c:pt>
                <c:pt idx="5470">
                  <c:v>3.7566869333947803E-2</c:v>
                </c:pt>
                <c:pt idx="5471">
                  <c:v>3.7697477254891802E-2</c:v>
                </c:pt>
                <c:pt idx="5472">
                  <c:v>3.7811344063011905E-2</c:v>
                </c:pt>
                <c:pt idx="5473">
                  <c:v>3.7904481782631602E-2</c:v>
                </c:pt>
                <c:pt idx="5474">
                  <c:v>3.7973779629484603E-2</c:v>
                </c:pt>
                <c:pt idx="5475">
                  <c:v>3.80173324373973E-2</c:v>
                </c:pt>
                <c:pt idx="5476">
                  <c:v>3.8034363685779407E-2</c:v>
                </c:pt>
                <c:pt idx="5477">
                  <c:v>3.8025372362957902E-2</c:v>
                </c:pt>
                <c:pt idx="5478">
                  <c:v>3.7992182110363107E-2</c:v>
                </c:pt>
                <c:pt idx="5479">
                  <c:v>3.7937567356904602E-2</c:v>
                </c:pt>
                <c:pt idx="5480">
                  <c:v>3.7865044528302201E-2</c:v>
                </c:pt>
                <c:pt idx="5481">
                  <c:v>3.7778919499020604E-2</c:v>
                </c:pt>
                <c:pt idx="5482">
                  <c:v>3.7683871858190603E-2</c:v>
                </c:pt>
                <c:pt idx="5483">
                  <c:v>3.7584858247916603E-2</c:v>
                </c:pt>
                <c:pt idx="5484">
                  <c:v>3.7487014252604804E-2</c:v>
                </c:pt>
                <c:pt idx="5485">
                  <c:v>3.7395292994272106E-2</c:v>
                </c:pt>
                <c:pt idx="5486">
                  <c:v>3.7314079563956604E-2</c:v>
                </c:pt>
                <c:pt idx="5487">
                  <c:v>3.7247178042279006E-2</c:v>
                </c:pt>
                <c:pt idx="5488">
                  <c:v>3.7197748501923505E-2</c:v>
                </c:pt>
                <c:pt idx="5489">
                  <c:v>3.7168261055762805E-2</c:v>
                </c:pt>
                <c:pt idx="5490">
                  <c:v>3.7160323571598604E-2</c:v>
                </c:pt>
                <c:pt idx="5491">
                  <c:v>3.7174722839470604E-2</c:v>
                </c:pt>
                <c:pt idx="5492">
                  <c:v>3.7211489884469207E-2</c:v>
                </c:pt>
                <c:pt idx="5493">
                  <c:v>3.7269873312334702E-2</c:v>
                </c:pt>
                <c:pt idx="5494">
                  <c:v>3.7348613128379407E-2</c:v>
                </c:pt>
                <c:pt idx="5495">
                  <c:v>3.7445425723299702E-2</c:v>
                </c:pt>
                <c:pt idx="5496">
                  <c:v>3.7557889464188803E-2</c:v>
                </c:pt>
                <c:pt idx="5497">
                  <c:v>3.7683059179141505E-2</c:v>
                </c:pt>
                <c:pt idx="5498">
                  <c:v>3.7817617752665504E-2</c:v>
                </c:pt>
                <c:pt idx="5499">
                  <c:v>3.7957915046836002E-2</c:v>
                </c:pt>
                <c:pt idx="5500">
                  <c:v>3.8100301722650706E-2</c:v>
                </c:pt>
                <c:pt idx="5501">
                  <c:v>3.8240995329794802E-2</c:v>
                </c:pt>
                <c:pt idx="5502">
                  <c:v>3.8376048139927704E-2</c:v>
                </c:pt>
                <c:pt idx="5503">
                  <c:v>3.8501458981271303E-2</c:v>
                </c:pt>
                <c:pt idx="5504">
                  <c:v>3.8613386755771403E-2</c:v>
                </c:pt>
                <c:pt idx="5505">
                  <c:v>3.8708142743103399E-2</c:v>
                </c:pt>
                <c:pt idx="5506">
                  <c:v>3.8782145275051999E-2</c:v>
                </c:pt>
                <c:pt idx="5507">
                  <c:v>3.8832300507136805E-2</c:v>
                </c:pt>
                <c:pt idx="5508">
                  <c:v>3.8855799889844202E-2</c:v>
                </c:pt>
                <c:pt idx="5509">
                  <c:v>3.8850370056565602E-2</c:v>
                </c:pt>
                <c:pt idx="5510">
                  <c:v>3.8814163146288203E-2</c:v>
                </c:pt>
                <c:pt idx="5511">
                  <c:v>3.8745993828509802E-2</c:v>
                </c:pt>
                <c:pt idx="5512">
                  <c:v>3.8645230184912907E-2</c:v>
                </c:pt>
                <c:pt idx="5513">
                  <c:v>3.8511936391689205E-2</c:v>
                </c:pt>
                <c:pt idx="5514">
                  <c:v>3.8346780109855705E-2</c:v>
                </c:pt>
                <c:pt idx="5515">
                  <c:v>3.8151159570107299E-2</c:v>
                </c:pt>
                <c:pt idx="5516">
                  <c:v>3.7927075625932304E-2</c:v>
                </c:pt>
                <c:pt idx="5517">
                  <c:v>3.7676788953719405E-2</c:v>
                </c:pt>
                <c:pt idx="5518">
                  <c:v>3.7403288102627899E-2</c:v>
                </c:pt>
                <c:pt idx="5519">
                  <c:v>3.7109942062322002E-2</c:v>
                </c:pt>
                <c:pt idx="5520">
                  <c:v>3.6800287649659501E-2</c:v>
                </c:pt>
                <c:pt idx="5521">
                  <c:v>3.6478053688593304E-2</c:v>
                </c:pt>
                <c:pt idx="5522">
                  <c:v>3.6146868205976304E-2</c:v>
                </c:pt>
                <c:pt idx="5523">
                  <c:v>3.5810714665749303E-2</c:v>
                </c:pt>
                <c:pt idx="5524">
                  <c:v>3.5473234855275905E-2</c:v>
                </c:pt>
                <c:pt idx="5525">
                  <c:v>3.5138004575524705E-2</c:v>
                </c:pt>
                <c:pt idx="5526">
                  <c:v>3.4808368162237702E-2</c:v>
                </c:pt>
                <c:pt idx="5527">
                  <c:v>3.4487284346424799E-2</c:v>
                </c:pt>
                <c:pt idx="5528">
                  <c:v>3.4177781089567302E-2</c:v>
                </c:pt>
                <c:pt idx="5529">
                  <c:v>3.3882595107465108E-2</c:v>
                </c:pt>
                <c:pt idx="5530">
                  <c:v>3.3604275567288303E-2</c:v>
                </c:pt>
                <c:pt idx="5531">
                  <c:v>3.3345089264937802E-2</c:v>
                </c:pt>
                <c:pt idx="5532">
                  <c:v>3.3107059340958006E-2</c:v>
                </c:pt>
                <c:pt idx="5533">
                  <c:v>3.2892205471948308E-2</c:v>
                </c:pt>
                <c:pt idx="5534">
                  <c:v>3.2702289918185704E-2</c:v>
                </c:pt>
                <c:pt idx="5535">
                  <c:v>3.2538799032760204E-2</c:v>
                </c:pt>
                <c:pt idx="5536">
                  <c:v>3.2402918833236399E-2</c:v>
                </c:pt>
                <c:pt idx="5537">
                  <c:v>3.2295647007223302E-2</c:v>
                </c:pt>
                <c:pt idx="5538">
                  <c:v>3.2217786076649102E-2</c:v>
                </c:pt>
                <c:pt idx="5539">
                  <c:v>3.2169801989391102E-2</c:v>
                </c:pt>
                <c:pt idx="5540">
                  <c:v>3.2151787408698507E-2</c:v>
                </c:pt>
                <c:pt idx="5541">
                  <c:v>3.2163540205809901E-2</c:v>
                </c:pt>
                <c:pt idx="5542">
                  <c:v>3.2204131832884002E-2</c:v>
                </c:pt>
                <c:pt idx="5543">
                  <c:v>3.2272369143950999E-2</c:v>
                </c:pt>
                <c:pt idx="5544">
                  <c:v>3.2366846681858699E-2</c:v>
                </c:pt>
                <c:pt idx="5545">
                  <c:v>3.2485660282163001E-2</c:v>
                </c:pt>
                <c:pt idx="5546">
                  <c:v>3.2626493218216604E-2</c:v>
                </c:pt>
                <c:pt idx="5547">
                  <c:v>3.27868277452351E-2</c:v>
                </c:pt>
                <c:pt idx="5548">
                  <c:v>3.2963856611291503E-2</c:v>
                </c:pt>
                <c:pt idx="5549">
                  <c:v>3.3154510707382102E-2</c:v>
                </c:pt>
                <c:pt idx="5550">
                  <c:v>3.3355666451552898E-2</c:v>
                </c:pt>
                <c:pt idx="5551">
                  <c:v>3.3563944884803604E-2</c:v>
                </c:pt>
                <c:pt idx="5552">
                  <c:v>3.3775992375628908E-2</c:v>
                </c:pt>
                <c:pt idx="5553">
                  <c:v>3.3988332829068199E-2</c:v>
                </c:pt>
                <c:pt idx="5554">
                  <c:v>3.4197553856104901E-2</c:v>
                </c:pt>
                <c:pt idx="5555">
                  <c:v>3.4400519539865601E-2</c:v>
                </c:pt>
                <c:pt idx="5556">
                  <c:v>3.4594505378205104E-2</c:v>
                </c:pt>
                <c:pt idx="5557">
                  <c:v>3.4777004971743603E-2</c:v>
                </c:pt>
                <c:pt idx="5558">
                  <c:v>3.4945822402383503E-2</c:v>
                </c:pt>
                <c:pt idx="5559">
                  <c:v>3.50990630964901E-2</c:v>
                </c:pt>
                <c:pt idx="5560">
                  <c:v>3.5235271269599105E-2</c:v>
                </c:pt>
                <c:pt idx="5561">
                  <c:v>3.5353620773540005E-2</c:v>
                </c:pt>
                <c:pt idx="5562">
                  <c:v>3.5453850025279607E-2</c:v>
                </c:pt>
                <c:pt idx="5563">
                  <c:v>3.5536215973996602E-2</c:v>
                </c:pt>
                <c:pt idx="5564">
                  <c:v>3.5601439917486703E-2</c:v>
                </c:pt>
                <c:pt idx="5565">
                  <c:v>3.5650711314757805E-2</c:v>
                </c:pt>
                <c:pt idx="5566">
                  <c:v>3.5685614634621401E-2</c:v>
                </c:pt>
                <c:pt idx="5567">
                  <c:v>3.5707933869385804E-2</c:v>
                </c:pt>
                <c:pt idx="5568">
                  <c:v>3.5719804709924204E-2</c:v>
                </c:pt>
                <c:pt idx="5569">
                  <c:v>3.5723495427695706E-2</c:v>
                </c:pt>
                <c:pt idx="5570">
                  <c:v>3.5721201843732703E-2</c:v>
                </c:pt>
                <c:pt idx="5571">
                  <c:v>3.5715083400142504E-2</c:v>
                </c:pt>
                <c:pt idx="5572">
                  <c:v>3.57070179666686E-2</c:v>
                </c:pt>
                <c:pt idx="5573">
                  <c:v>3.56986465027435E-2</c:v>
                </c:pt>
                <c:pt idx="5574">
                  <c:v>3.5691371335614001E-2</c:v>
                </c:pt>
                <c:pt idx="5575">
                  <c:v>3.5686274977369606E-2</c:v>
                </c:pt>
                <c:pt idx="5576">
                  <c:v>3.5684059846615199E-2</c:v>
                </c:pt>
                <c:pt idx="5577">
                  <c:v>3.56852146786319E-2</c:v>
                </c:pt>
                <c:pt idx="5578">
                  <c:v>3.5689994557580505E-2</c:v>
                </c:pt>
                <c:pt idx="5579">
                  <c:v>3.5698446898637506E-2</c:v>
                </c:pt>
                <c:pt idx="5580">
                  <c:v>3.5710459919906304E-2</c:v>
                </c:pt>
                <c:pt idx="5581">
                  <c:v>3.5725801210899799E-2</c:v>
                </c:pt>
                <c:pt idx="5582">
                  <c:v>3.5744265635929605E-2</c:v>
                </c:pt>
                <c:pt idx="5583">
                  <c:v>3.5765635011711705E-2</c:v>
                </c:pt>
                <c:pt idx="5584">
                  <c:v>3.5789696284907899E-2</c:v>
                </c:pt>
                <c:pt idx="5585">
                  <c:v>3.5816135022527805E-2</c:v>
                </c:pt>
                <c:pt idx="5586">
                  <c:v>3.5844794014336302E-2</c:v>
                </c:pt>
                <c:pt idx="5587">
                  <c:v>3.5875481637123605E-2</c:v>
                </c:pt>
                <c:pt idx="5588">
                  <c:v>3.5907888784984299E-2</c:v>
                </c:pt>
                <c:pt idx="5589">
                  <c:v>3.5941468533939605E-2</c:v>
                </c:pt>
                <c:pt idx="5590">
                  <c:v>3.5975513102616201E-2</c:v>
                </c:pt>
                <c:pt idx="5591">
                  <c:v>3.6009059598648301E-2</c:v>
                </c:pt>
                <c:pt idx="5592">
                  <c:v>3.6040807331768399E-2</c:v>
                </c:pt>
                <c:pt idx="5593">
                  <c:v>3.6069369815063299E-2</c:v>
                </c:pt>
                <c:pt idx="5594">
                  <c:v>3.6093170279146505E-2</c:v>
                </c:pt>
                <c:pt idx="5595">
                  <c:v>3.6110442910514504E-2</c:v>
                </c:pt>
                <c:pt idx="5596">
                  <c:v>3.6119280905330904E-2</c:v>
                </c:pt>
                <c:pt idx="5597">
                  <c:v>3.6117690617202804E-2</c:v>
                </c:pt>
                <c:pt idx="5598">
                  <c:v>3.6103723127385405E-2</c:v>
                </c:pt>
                <c:pt idx="5599">
                  <c:v>3.6075674633062403E-2</c:v>
                </c:pt>
                <c:pt idx="5600">
                  <c:v>3.6032206378579804E-2</c:v>
                </c:pt>
                <c:pt idx="5601">
                  <c:v>3.5972209901664207E-2</c:v>
                </c:pt>
                <c:pt idx="5602">
                  <c:v>3.5895038304329302E-2</c:v>
                </c:pt>
                <c:pt idx="5603">
                  <c:v>3.5800571636412003E-2</c:v>
                </c:pt>
                <c:pt idx="5604">
                  <c:v>3.5689212973888301E-2</c:v>
                </c:pt>
                <c:pt idx="5605">
                  <c:v>3.5561986830402903E-2</c:v>
                </c:pt>
                <c:pt idx="5606">
                  <c:v>3.5420359680184504E-2</c:v>
                </c:pt>
                <c:pt idx="5607">
                  <c:v>3.5266558073899806E-2</c:v>
                </c:pt>
                <c:pt idx="5608">
                  <c:v>3.5103192596376002E-2</c:v>
                </c:pt>
                <c:pt idx="5609">
                  <c:v>3.4933202797335403E-2</c:v>
                </c:pt>
                <c:pt idx="5610">
                  <c:v>3.4760073368755501E-2</c:v>
                </c:pt>
                <c:pt idx="5611">
                  <c:v>3.4587463426503803E-2</c:v>
                </c:pt>
                <c:pt idx="5612">
                  <c:v>3.4419184128564602E-2</c:v>
                </c:pt>
                <c:pt idx="5613">
                  <c:v>3.4259149097358103E-2</c:v>
                </c:pt>
                <c:pt idx="5614">
                  <c:v>3.4111184870606701E-2</c:v>
                </c:pt>
                <c:pt idx="5615">
                  <c:v>3.3978950954030203E-2</c:v>
                </c:pt>
                <c:pt idx="5616">
                  <c:v>3.3865739601168003E-2</c:v>
                </c:pt>
                <c:pt idx="5617">
                  <c:v>3.3774660621070401E-2</c:v>
                </c:pt>
                <c:pt idx="5618">
                  <c:v>3.3708369122138204E-2</c:v>
                </c:pt>
                <c:pt idx="5619">
                  <c:v>3.36690490414535E-2</c:v>
                </c:pt>
                <c:pt idx="5620">
                  <c:v>3.3658305873737901E-2</c:v>
                </c:pt>
                <c:pt idx="5621">
                  <c:v>3.3677124341044307E-2</c:v>
                </c:pt>
                <c:pt idx="5622">
                  <c:v>3.3725875554950602E-2</c:v>
                </c:pt>
                <c:pt idx="5623">
                  <c:v>3.3804365041908403E-2</c:v>
                </c:pt>
                <c:pt idx="5624">
                  <c:v>3.3911669179493398E-2</c:v>
                </c:pt>
                <c:pt idx="5625">
                  <c:v>3.4046441965371904E-2</c:v>
                </c:pt>
                <c:pt idx="5626">
                  <c:v>3.4206776960724501E-2</c:v>
                </c:pt>
                <c:pt idx="5627">
                  <c:v>3.4390249765010102E-2</c:v>
                </c:pt>
                <c:pt idx="5628">
                  <c:v>3.4594027962584505E-2</c:v>
                </c:pt>
                <c:pt idx="5629">
                  <c:v>3.48148925335552E-2</c:v>
                </c:pt>
                <c:pt idx="5630">
                  <c:v>3.5049496614411403E-2</c:v>
                </c:pt>
                <c:pt idx="5631">
                  <c:v>3.5294242999472702E-2</c:v>
                </c:pt>
                <c:pt idx="5632">
                  <c:v>3.55454103136651E-2</c:v>
                </c:pt>
                <c:pt idx="5633">
                  <c:v>3.57990959417505E-2</c:v>
                </c:pt>
                <c:pt idx="5634">
                  <c:v>3.6051749983400799E-2</c:v>
                </c:pt>
                <c:pt idx="5635">
                  <c:v>3.6299815496465701E-2</c:v>
                </c:pt>
                <c:pt idx="5636">
                  <c:v>3.6539935094079205E-2</c:v>
                </c:pt>
                <c:pt idx="5637">
                  <c:v>3.6769042275749404E-2</c:v>
                </c:pt>
                <c:pt idx="5638">
                  <c:v>3.6984359022754203E-2</c:v>
                </c:pt>
                <c:pt idx="5639">
                  <c:v>3.7183395131430902E-2</c:v>
                </c:pt>
                <c:pt idx="5640">
                  <c:v>3.7364099125857003E-2</c:v>
                </c:pt>
                <c:pt idx="5641">
                  <c:v>3.7524979558084606E-2</c:v>
                </c:pt>
                <c:pt idx="5642">
                  <c:v>3.7664606630494001E-2</c:v>
                </c:pt>
                <c:pt idx="5643">
                  <c:v>3.7782206791698303E-2</c:v>
                </c:pt>
                <c:pt idx="5644">
                  <c:v>3.7877127081764703E-2</c:v>
                </c:pt>
                <c:pt idx="5645">
                  <c:v>3.7949169873914002E-2</c:v>
                </c:pt>
                <c:pt idx="5646">
                  <c:v>3.79986804458885E-2</c:v>
                </c:pt>
                <c:pt idx="5647">
                  <c:v>3.8026316408664905E-2</c:v>
                </c:pt>
                <c:pt idx="5648">
                  <c:v>3.80332057661531E-2</c:v>
                </c:pt>
                <c:pt idx="5649">
                  <c:v>3.8020731685769707E-2</c:v>
                </c:pt>
                <c:pt idx="5650">
                  <c:v>3.7990507772421703E-2</c:v>
                </c:pt>
                <c:pt idx="5651">
                  <c:v>3.79445027907871E-2</c:v>
                </c:pt>
                <c:pt idx="5652">
                  <c:v>3.7885111310685803E-2</c:v>
                </c:pt>
                <c:pt idx="5653">
                  <c:v>3.7814908969615604E-2</c:v>
                </c:pt>
                <c:pt idx="5654">
                  <c:v>3.7736816893648405E-2</c:v>
                </c:pt>
                <c:pt idx="5655">
                  <c:v>3.7653959008377501E-2</c:v>
                </c:pt>
                <c:pt idx="5656">
                  <c:v>3.7569572324065804E-2</c:v>
                </c:pt>
                <c:pt idx="5657">
                  <c:v>3.7487000183716201E-2</c:v>
                </c:pt>
                <c:pt idx="5658">
                  <c:v>3.7409455715983204E-2</c:v>
                </c:pt>
                <c:pt idx="5659">
                  <c:v>3.73401836572652E-2</c:v>
                </c:pt>
                <c:pt idx="5660">
                  <c:v>3.7282187916759801E-2</c:v>
                </c:pt>
                <c:pt idx="5661">
                  <c:v>3.72381495637953E-2</c:v>
                </c:pt>
                <c:pt idx="5662">
                  <c:v>3.7210318302021803E-2</c:v>
                </c:pt>
                <c:pt idx="5663">
                  <c:v>3.7200511460575E-2</c:v>
                </c:pt>
                <c:pt idx="5664">
                  <c:v>3.7209782225211402E-2</c:v>
                </c:pt>
                <c:pt idx="5665">
                  <c:v>3.7238651789468301E-2</c:v>
                </c:pt>
                <c:pt idx="5666">
                  <c:v>3.7286803202258204E-2</c:v>
                </c:pt>
                <c:pt idx="5667">
                  <c:v>3.7353345453323104E-2</c:v>
                </c:pt>
                <c:pt idx="5668">
                  <c:v>3.7436741056957906E-2</c:v>
                </c:pt>
                <c:pt idx="5669">
                  <c:v>3.7534602652814504E-2</c:v>
                </c:pt>
                <c:pt idx="5670">
                  <c:v>3.7643889723322901E-2</c:v>
                </c:pt>
                <c:pt idx="5671">
                  <c:v>3.7761209337302905E-2</c:v>
                </c:pt>
                <c:pt idx="5672">
                  <c:v>3.7882714152526302E-2</c:v>
                </c:pt>
                <c:pt idx="5673">
                  <c:v>3.8004422858008799E-2</c:v>
                </c:pt>
                <c:pt idx="5674">
                  <c:v>3.8122216477753004E-2</c:v>
                </c:pt>
                <c:pt idx="5675">
                  <c:v>3.82320178825305E-2</c:v>
                </c:pt>
                <c:pt idx="5676">
                  <c:v>3.8329993203430002E-2</c:v>
                </c:pt>
                <c:pt idx="5677">
                  <c:v>3.8412698331052403E-2</c:v>
                </c:pt>
                <c:pt idx="5678">
                  <c:v>3.8477130055745906E-2</c:v>
                </c:pt>
                <c:pt idx="5679">
                  <c:v>3.8520895008414102E-2</c:v>
                </c:pt>
                <c:pt idx="5680">
                  <c:v>3.8542327582974704E-2</c:v>
                </c:pt>
                <c:pt idx="5681">
                  <c:v>3.8540395033798004E-2</c:v>
                </c:pt>
                <c:pt idx="5682">
                  <c:v>3.8514859734336902E-2</c:v>
                </c:pt>
                <c:pt idx="5683">
                  <c:v>3.8465928092130605E-2</c:v>
                </c:pt>
                <c:pt idx="5684">
                  <c:v>3.8394690067963505E-2</c:v>
                </c:pt>
                <c:pt idx="5685">
                  <c:v>3.8302952342820405E-2</c:v>
                </c:pt>
                <c:pt idx="5686">
                  <c:v>3.8192801090134502E-2</c:v>
                </c:pt>
                <c:pt idx="5687">
                  <c:v>3.8066807201213304E-2</c:v>
                </c:pt>
                <c:pt idx="5688">
                  <c:v>3.7927815406267405E-2</c:v>
                </c:pt>
                <c:pt idx="5689">
                  <c:v>3.77787217791287E-2</c:v>
                </c:pt>
                <c:pt idx="5690">
                  <c:v>3.7622738487700501E-2</c:v>
                </c:pt>
                <c:pt idx="5691">
                  <c:v>3.7462828456638501E-2</c:v>
                </c:pt>
                <c:pt idx="5692">
                  <c:v>3.7301913209639201E-2</c:v>
                </c:pt>
                <c:pt idx="5693">
                  <c:v>3.7142585421938802E-2</c:v>
                </c:pt>
                <c:pt idx="5694">
                  <c:v>3.6987229631645004E-2</c:v>
                </c:pt>
                <c:pt idx="5695">
                  <c:v>3.6837834432166205E-2</c:v>
                </c:pt>
                <c:pt idx="5696">
                  <c:v>3.6696136065826605E-2</c:v>
                </c:pt>
                <c:pt idx="5697">
                  <c:v>3.6564008617486404E-2</c:v>
                </c:pt>
                <c:pt idx="5698">
                  <c:v>3.6442972522827799E-2</c:v>
                </c:pt>
                <c:pt idx="5699">
                  <c:v>3.6334467330125901E-2</c:v>
                </c:pt>
                <c:pt idx="5700">
                  <c:v>3.6239839541162902E-2</c:v>
                </c:pt>
                <c:pt idx="5701">
                  <c:v>3.6160335346380801E-2</c:v>
                </c:pt>
                <c:pt idx="5702">
                  <c:v>3.6097258457931006E-2</c:v>
                </c:pt>
                <c:pt idx="5703">
                  <c:v>3.6052038313564704E-2</c:v>
                </c:pt>
                <c:pt idx="5704">
                  <c:v>3.6026121513699105E-2</c:v>
                </c:pt>
                <c:pt idx="5705">
                  <c:v>3.6021078253748604E-2</c:v>
                </c:pt>
                <c:pt idx="5706">
                  <c:v>3.6038582350500503E-2</c:v>
                </c:pt>
                <c:pt idx="5707">
                  <c:v>3.6080145761510002E-2</c:v>
                </c:pt>
                <c:pt idx="5708">
                  <c:v>3.6147123578334002E-2</c:v>
                </c:pt>
                <c:pt idx="5709">
                  <c:v>3.6240685801315002E-2</c:v>
                </c:pt>
                <c:pt idx="5710">
                  <c:v>3.6361650955484902E-2</c:v>
                </c:pt>
                <c:pt idx="5711">
                  <c:v>3.6510302675333402E-2</c:v>
                </c:pt>
                <c:pt idx="5712">
                  <c:v>3.6686270556572802E-2</c:v>
                </c:pt>
                <c:pt idx="5713">
                  <c:v>3.6888524132256004E-2</c:v>
                </c:pt>
                <c:pt idx="5714">
                  <c:v>3.7115210104645205E-2</c:v>
                </c:pt>
                <c:pt idx="5715">
                  <c:v>3.7363777520887105E-2</c:v>
                </c:pt>
                <c:pt idx="5716">
                  <c:v>3.7630799307531701E-2</c:v>
                </c:pt>
                <c:pt idx="5717">
                  <c:v>3.7911849101218802E-2</c:v>
                </c:pt>
                <c:pt idx="5718">
                  <c:v>3.8202344385633205E-2</c:v>
                </c:pt>
                <c:pt idx="5719">
                  <c:v>3.84967416038169E-2</c:v>
                </c:pt>
                <c:pt idx="5720">
                  <c:v>3.8789134595754803E-2</c:v>
                </c:pt>
                <c:pt idx="5721">
                  <c:v>3.9073391665405105E-2</c:v>
                </c:pt>
                <c:pt idx="5722">
                  <c:v>3.9343217245345001E-2</c:v>
                </c:pt>
                <c:pt idx="5723">
                  <c:v>3.9592545706896007E-2</c:v>
                </c:pt>
                <c:pt idx="5724">
                  <c:v>3.9815654303388605E-2</c:v>
                </c:pt>
                <c:pt idx="5725">
                  <c:v>4.0007692292162535E-2</c:v>
                </c:pt>
                <c:pt idx="5726">
                  <c:v>4.016450945332424E-2</c:v>
                </c:pt>
                <c:pt idx="5727">
                  <c:v>4.0282810277802464E-2</c:v>
                </c:pt>
                <c:pt idx="5728">
                  <c:v>4.0360394438391192E-2</c:v>
                </c:pt>
                <c:pt idx="5729">
                  <c:v>4.0396249555685174E-2</c:v>
                </c:pt>
                <c:pt idx="5730">
                  <c:v>4.0390508630510594E-2</c:v>
                </c:pt>
                <c:pt idx="5731">
                  <c:v>4.0344580096859324E-2</c:v>
                </c:pt>
                <c:pt idx="5732">
                  <c:v>4.0260923274764722E-2</c:v>
                </c:pt>
                <c:pt idx="5733">
                  <c:v>4.0143026475593882E-2</c:v>
                </c:pt>
                <c:pt idx="5734">
                  <c:v>3.9995231658692801E-2</c:v>
                </c:pt>
                <c:pt idx="5735">
                  <c:v>3.9822519402867004E-2</c:v>
                </c:pt>
                <c:pt idx="5736">
                  <c:v>3.9630565634543799E-2</c:v>
                </c:pt>
                <c:pt idx="5737">
                  <c:v>3.9425296843568401E-2</c:v>
                </c:pt>
                <c:pt idx="5738">
                  <c:v>3.9212722749155507E-2</c:v>
                </c:pt>
                <c:pt idx="5739">
                  <c:v>3.8998700930110805E-2</c:v>
                </c:pt>
                <c:pt idx="5740">
                  <c:v>3.8788931201291801E-2</c:v>
                </c:pt>
                <c:pt idx="5741">
                  <c:v>3.8588491350321601E-2</c:v>
                </c:pt>
                <c:pt idx="5742">
                  <c:v>3.8401899790499003E-2</c:v>
                </c:pt>
                <c:pt idx="5743">
                  <c:v>3.8232675326974705E-2</c:v>
                </c:pt>
                <c:pt idx="5744">
                  <c:v>3.8083720209144301E-2</c:v>
                </c:pt>
                <c:pt idx="5745">
                  <c:v>3.7956965343821404E-2</c:v>
                </c:pt>
                <c:pt idx="5746">
                  <c:v>3.7853397689621905E-2</c:v>
                </c:pt>
                <c:pt idx="5747">
                  <c:v>3.7773082750384004E-2</c:v>
                </c:pt>
                <c:pt idx="5748">
                  <c:v>3.7715411638260601E-2</c:v>
                </c:pt>
                <c:pt idx="5749">
                  <c:v>3.7679028973097002E-2</c:v>
                </c:pt>
                <c:pt idx="5750">
                  <c:v>3.7661959662015902E-2</c:v>
                </c:pt>
                <c:pt idx="5751">
                  <c:v>3.7661728973945201E-2</c:v>
                </c:pt>
                <c:pt idx="5752">
                  <c:v>3.76754054215684E-2</c:v>
                </c:pt>
                <c:pt idx="5753">
                  <c:v>3.7700090196766303E-2</c:v>
                </c:pt>
                <c:pt idx="5754">
                  <c:v>3.7732896234141E-2</c:v>
                </c:pt>
                <c:pt idx="5755">
                  <c:v>3.77709164274155E-2</c:v>
                </c:pt>
                <c:pt idx="5756">
                  <c:v>3.78114423978664E-2</c:v>
                </c:pt>
                <c:pt idx="5757">
                  <c:v>3.7852185684857202E-2</c:v>
                </c:pt>
                <c:pt idx="5758">
                  <c:v>3.7891240749262305E-2</c:v>
                </c:pt>
                <c:pt idx="5759">
                  <c:v>3.7927079749088405E-2</c:v>
                </c:pt>
                <c:pt idx="5760">
                  <c:v>3.7958613844140204E-2</c:v>
                </c:pt>
                <c:pt idx="5761">
                  <c:v>3.7984949199147001E-2</c:v>
                </c:pt>
                <c:pt idx="5762">
                  <c:v>3.8005876978750505E-2</c:v>
                </c:pt>
                <c:pt idx="5763">
                  <c:v>3.8021417986784802E-2</c:v>
                </c:pt>
                <c:pt idx="5764">
                  <c:v>3.8031774078866001E-2</c:v>
                </c:pt>
                <c:pt idx="5765">
                  <c:v>3.8037435886110103E-2</c:v>
                </c:pt>
                <c:pt idx="5766">
                  <c:v>3.8038859091724803E-2</c:v>
                </c:pt>
                <c:pt idx="5767">
                  <c:v>3.8036687064555104E-2</c:v>
                </c:pt>
                <c:pt idx="5768">
                  <c:v>3.8031501965061901E-2</c:v>
                </c:pt>
                <c:pt idx="5769">
                  <c:v>3.8023791831586704E-2</c:v>
                </c:pt>
                <c:pt idx="5770">
                  <c:v>3.8013903871585E-2</c:v>
                </c:pt>
                <c:pt idx="5771">
                  <c:v>3.8002038902027302E-2</c:v>
                </c:pt>
                <c:pt idx="5772">
                  <c:v>3.7988278385098107E-2</c:v>
                </c:pt>
                <c:pt idx="5773">
                  <c:v>3.79722887069711E-2</c:v>
                </c:pt>
                <c:pt idx="5774">
                  <c:v>3.7953667704024405E-2</c:v>
                </c:pt>
                <c:pt idx="5775">
                  <c:v>3.7931792550646701E-2</c:v>
                </c:pt>
                <c:pt idx="5776">
                  <c:v>3.7906200817306605E-2</c:v>
                </c:pt>
                <c:pt idx="5777">
                  <c:v>3.7876123331864901E-2</c:v>
                </c:pt>
                <c:pt idx="5778">
                  <c:v>3.7840918496346507E-2</c:v>
                </c:pt>
                <c:pt idx="5779">
                  <c:v>3.7799898813532601E-2</c:v>
                </c:pt>
                <c:pt idx="5780">
                  <c:v>3.7752548162731103E-2</c:v>
                </c:pt>
                <c:pt idx="5781">
                  <c:v>3.7698337020897102E-2</c:v>
                </c:pt>
                <c:pt idx="5782">
                  <c:v>3.7636855070028605E-2</c:v>
                </c:pt>
                <c:pt idx="5783">
                  <c:v>3.7568324667345401E-2</c:v>
                </c:pt>
                <c:pt idx="5784">
                  <c:v>3.7493104181795203E-2</c:v>
                </c:pt>
                <c:pt idx="5785">
                  <c:v>3.7411977650208303E-2</c:v>
                </c:pt>
                <c:pt idx="5786">
                  <c:v>3.7325841703578805E-2</c:v>
                </c:pt>
                <c:pt idx="5787">
                  <c:v>3.7235936896198904E-2</c:v>
                </c:pt>
                <c:pt idx="5788">
                  <c:v>3.71438868585445E-2</c:v>
                </c:pt>
                <c:pt idx="5789">
                  <c:v>3.7051524769846404E-2</c:v>
                </c:pt>
                <c:pt idx="5790">
                  <c:v>3.69608340544142E-2</c:v>
                </c:pt>
                <c:pt idx="5791">
                  <c:v>3.68737349180423E-2</c:v>
                </c:pt>
                <c:pt idx="5792">
                  <c:v>3.6792491464660002E-2</c:v>
                </c:pt>
                <c:pt idx="5793">
                  <c:v>3.6719199654806904E-2</c:v>
                </c:pt>
                <c:pt idx="5794">
                  <c:v>3.6655752170256406E-2</c:v>
                </c:pt>
                <c:pt idx="5795">
                  <c:v>3.6603989561521701E-2</c:v>
                </c:pt>
                <c:pt idx="5796">
                  <c:v>3.6565452914327203E-2</c:v>
                </c:pt>
                <c:pt idx="5797">
                  <c:v>3.6541493565742503E-2</c:v>
                </c:pt>
                <c:pt idx="5798">
                  <c:v>3.6533113952276305E-2</c:v>
                </c:pt>
                <c:pt idx="5799">
                  <c:v>3.6541003257803503E-2</c:v>
                </c:pt>
                <c:pt idx="5800">
                  <c:v>3.6565449075359503E-2</c:v>
                </c:pt>
                <c:pt idx="5801">
                  <c:v>3.6606372594344502E-2</c:v>
                </c:pt>
                <c:pt idx="5802">
                  <c:v>3.6663402197321407E-2</c:v>
                </c:pt>
                <c:pt idx="5803">
                  <c:v>3.6735839771629406E-2</c:v>
                </c:pt>
                <c:pt idx="5804">
                  <c:v>3.6822587641359504E-2</c:v>
                </c:pt>
                <c:pt idx="5805">
                  <c:v>3.6922269012881502E-2</c:v>
                </c:pt>
                <c:pt idx="5806">
                  <c:v>3.7033329647554999E-2</c:v>
                </c:pt>
                <c:pt idx="5807">
                  <c:v>3.7153856463922705E-2</c:v>
                </c:pt>
                <c:pt idx="5808">
                  <c:v>3.7281695114331104E-2</c:v>
                </c:pt>
                <c:pt idx="5809">
                  <c:v>3.7414487890512604E-2</c:v>
                </c:pt>
                <c:pt idx="5810">
                  <c:v>3.7549662340199602E-2</c:v>
                </c:pt>
                <c:pt idx="5811">
                  <c:v>3.7684566002510703E-2</c:v>
                </c:pt>
                <c:pt idx="5812">
                  <c:v>3.7816395144844701E-2</c:v>
                </c:pt>
                <c:pt idx="5813">
                  <c:v>3.7942506367074399E-2</c:v>
                </c:pt>
                <c:pt idx="5814">
                  <c:v>3.8060285048064704E-2</c:v>
                </c:pt>
                <c:pt idx="5815">
                  <c:v>3.8167316698304601E-2</c:v>
                </c:pt>
                <c:pt idx="5816">
                  <c:v>3.8261488123156905E-2</c:v>
                </c:pt>
                <c:pt idx="5817">
                  <c:v>3.8341065240265801E-2</c:v>
                </c:pt>
                <c:pt idx="5818">
                  <c:v>3.84047229453119E-2</c:v>
                </c:pt>
                <c:pt idx="5819">
                  <c:v>3.8451533229288605E-2</c:v>
                </c:pt>
                <c:pt idx="5820">
                  <c:v>3.8481106425604802E-2</c:v>
                </c:pt>
                <c:pt idx="5821">
                  <c:v>3.8493723005576803E-2</c:v>
                </c:pt>
                <c:pt idx="5822">
                  <c:v>3.8490112343208704E-2</c:v>
                </c:pt>
                <c:pt idx="5823">
                  <c:v>3.84716050270947E-2</c:v>
                </c:pt>
                <c:pt idx="5824">
                  <c:v>3.8439979223362404E-2</c:v>
                </c:pt>
                <c:pt idx="5825">
                  <c:v>3.8397255500421001E-2</c:v>
                </c:pt>
                <c:pt idx="5826">
                  <c:v>3.8345852191038698E-2</c:v>
                </c:pt>
                <c:pt idx="5827">
                  <c:v>3.8288323746295899E-2</c:v>
                </c:pt>
                <c:pt idx="5828">
                  <c:v>3.8227268906975205E-2</c:v>
                </c:pt>
                <c:pt idx="5829">
                  <c:v>3.8165252210602907E-2</c:v>
                </c:pt>
                <c:pt idx="5830">
                  <c:v>3.8104512970206304E-2</c:v>
                </c:pt>
                <c:pt idx="5831">
                  <c:v>3.8047173894040102E-2</c:v>
                </c:pt>
                <c:pt idx="5832">
                  <c:v>3.7994963000175304E-2</c:v>
                </c:pt>
                <c:pt idx="5833">
                  <c:v>3.7949203798485404E-2</c:v>
                </c:pt>
                <c:pt idx="5834">
                  <c:v>3.7910890378984201E-2</c:v>
                </c:pt>
                <c:pt idx="5835">
                  <c:v>3.7880562817841003E-2</c:v>
                </c:pt>
                <c:pt idx="5836">
                  <c:v>3.7858299430261304E-2</c:v>
                </c:pt>
                <c:pt idx="5837">
                  <c:v>3.7843965302394901E-2</c:v>
                </c:pt>
                <c:pt idx="5838">
                  <c:v>3.7837063753348402E-2</c:v>
                </c:pt>
                <c:pt idx="5839">
                  <c:v>3.7836761152500904E-2</c:v>
                </c:pt>
                <c:pt idx="5840">
                  <c:v>3.7842146495627699E-2</c:v>
                </c:pt>
                <c:pt idx="5841">
                  <c:v>3.7851973117739801E-2</c:v>
                </c:pt>
                <c:pt idx="5842">
                  <c:v>3.7865091082130105E-2</c:v>
                </c:pt>
                <c:pt idx="5843">
                  <c:v>3.7880244234698102E-2</c:v>
                </c:pt>
                <c:pt idx="5844">
                  <c:v>3.78961427124236E-2</c:v>
                </c:pt>
                <c:pt idx="5845">
                  <c:v>3.7911570409137001E-2</c:v>
                </c:pt>
                <c:pt idx="5846">
                  <c:v>3.7925360114915999E-2</c:v>
                </c:pt>
                <c:pt idx="5847">
                  <c:v>3.7936554181929504E-2</c:v>
                </c:pt>
                <c:pt idx="5848">
                  <c:v>3.79441871856614E-2</c:v>
                </c:pt>
                <c:pt idx="5849">
                  <c:v>3.7947482037144306E-2</c:v>
                </c:pt>
                <c:pt idx="5850">
                  <c:v>3.7945872853051205E-2</c:v>
                </c:pt>
                <c:pt idx="5851">
                  <c:v>3.7939072131858202E-2</c:v>
                </c:pt>
                <c:pt idx="5852">
                  <c:v>3.7926751857223301E-2</c:v>
                </c:pt>
                <c:pt idx="5853">
                  <c:v>3.7909084870018005E-2</c:v>
                </c:pt>
                <c:pt idx="5854">
                  <c:v>3.7886372432680407E-2</c:v>
                </c:pt>
                <c:pt idx="5855">
                  <c:v>3.7859114886902107E-2</c:v>
                </c:pt>
                <c:pt idx="5856">
                  <c:v>3.7828044412631705E-2</c:v>
                </c:pt>
                <c:pt idx="5857">
                  <c:v>3.7794080845891802E-2</c:v>
                </c:pt>
                <c:pt idx="5858">
                  <c:v>3.7758242855932905E-2</c:v>
                </c:pt>
                <c:pt idx="5859">
                  <c:v>3.7721621311421101E-2</c:v>
                </c:pt>
                <c:pt idx="5860">
                  <c:v>3.7685381485736205E-2</c:v>
                </c:pt>
                <c:pt idx="5861">
                  <c:v>3.76505570415748E-2</c:v>
                </c:pt>
                <c:pt idx="5862">
                  <c:v>3.7618228559689701E-2</c:v>
                </c:pt>
                <c:pt idx="5863">
                  <c:v>3.7589379068513701E-2</c:v>
                </c:pt>
                <c:pt idx="5864">
                  <c:v>3.7564718372143903E-2</c:v>
                </c:pt>
                <c:pt idx="5865">
                  <c:v>3.7544709727045704E-2</c:v>
                </c:pt>
                <c:pt idx="5866">
                  <c:v>3.7529651525534904E-2</c:v>
                </c:pt>
                <c:pt idx="5867">
                  <c:v>3.7519822824051099E-2</c:v>
                </c:pt>
                <c:pt idx="5868">
                  <c:v>3.7515041647020103E-2</c:v>
                </c:pt>
                <c:pt idx="5869">
                  <c:v>3.7515236563569504E-2</c:v>
                </c:pt>
                <c:pt idx="5870">
                  <c:v>3.7520198485768499E-2</c:v>
                </c:pt>
                <c:pt idx="5871">
                  <c:v>3.7529533126332004E-2</c:v>
                </c:pt>
                <c:pt idx="5872">
                  <c:v>3.7542866791188401E-2</c:v>
                </c:pt>
                <c:pt idx="5873">
                  <c:v>3.7559695317576899E-2</c:v>
                </c:pt>
                <c:pt idx="5874">
                  <c:v>3.7579587006492707E-2</c:v>
                </c:pt>
                <c:pt idx="5875">
                  <c:v>3.7602263295950004E-2</c:v>
                </c:pt>
                <c:pt idx="5876">
                  <c:v>3.7627438210538801E-2</c:v>
                </c:pt>
                <c:pt idx="5877">
                  <c:v>3.7654784309974605E-2</c:v>
                </c:pt>
                <c:pt idx="5878">
                  <c:v>3.7684034289145102E-2</c:v>
                </c:pt>
                <c:pt idx="5879">
                  <c:v>3.7714778070007698E-2</c:v>
                </c:pt>
                <c:pt idx="5880">
                  <c:v>3.7746598001780707E-2</c:v>
                </c:pt>
                <c:pt idx="5881">
                  <c:v>3.7779082410086304E-2</c:v>
                </c:pt>
                <c:pt idx="5882">
                  <c:v>3.7811697630753205E-2</c:v>
                </c:pt>
                <c:pt idx="5883">
                  <c:v>3.7843839769432605E-2</c:v>
                </c:pt>
                <c:pt idx="5884">
                  <c:v>3.7874833279398501E-2</c:v>
                </c:pt>
                <c:pt idx="5885">
                  <c:v>3.7903985714474502E-2</c:v>
                </c:pt>
                <c:pt idx="5886">
                  <c:v>3.7930607117472703E-2</c:v>
                </c:pt>
                <c:pt idx="5887">
                  <c:v>3.7953952441945403E-2</c:v>
                </c:pt>
                <c:pt idx="5888">
                  <c:v>3.79733451872237E-2</c:v>
                </c:pt>
                <c:pt idx="5889">
                  <c:v>3.7988164247441003E-2</c:v>
                </c:pt>
                <c:pt idx="5890">
                  <c:v>3.7998139934665803E-2</c:v>
                </c:pt>
                <c:pt idx="5891">
                  <c:v>3.8002980823558005E-2</c:v>
                </c:pt>
                <c:pt idx="5892">
                  <c:v>3.8002588147110404E-2</c:v>
                </c:pt>
                <c:pt idx="5893">
                  <c:v>3.7996977079660203E-2</c:v>
                </c:pt>
                <c:pt idx="5894">
                  <c:v>3.7986356331871807E-2</c:v>
                </c:pt>
                <c:pt idx="5895">
                  <c:v>3.7971229320868299E-2</c:v>
                </c:pt>
                <c:pt idx="5896">
                  <c:v>3.7952099188725205E-2</c:v>
                </c:pt>
                <c:pt idx="5897">
                  <c:v>3.7929543978253599E-2</c:v>
                </c:pt>
                <c:pt idx="5898">
                  <c:v>3.7904199385499299E-2</c:v>
                </c:pt>
                <c:pt idx="5899">
                  <c:v>3.7876627975424904E-2</c:v>
                </c:pt>
                <c:pt idx="5900">
                  <c:v>3.7847328462349901E-2</c:v>
                </c:pt>
                <c:pt idx="5901">
                  <c:v>3.7816906163832306E-2</c:v>
                </c:pt>
                <c:pt idx="5902">
                  <c:v>3.7785875833811301E-2</c:v>
                </c:pt>
                <c:pt idx="5903">
                  <c:v>3.7754708648017603E-2</c:v>
                </c:pt>
                <c:pt idx="5904">
                  <c:v>3.7723908126250101E-2</c:v>
                </c:pt>
                <c:pt idx="5905">
                  <c:v>3.7693829484515003E-2</c:v>
                </c:pt>
                <c:pt idx="5906">
                  <c:v>3.7664972032942605E-2</c:v>
                </c:pt>
                <c:pt idx="5907">
                  <c:v>3.76379268332672E-2</c:v>
                </c:pt>
                <c:pt idx="5908">
                  <c:v>3.7613309592767104E-2</c:v>
                </c:pt>
                <c:pt idx="5909">
                  <c:v>3.7591806747941103E-2</c:v>
                </c:pt>
                <c:pt idx="5910">
                  <c:v>3.7574137743357501E-2</c:v>
                </c:pt>
                <c:pt idx="5911">
                  <c:v>3.7561171100893305E-2</c:v>
                </c:pt>
                <c:pt idx="5912">
                  <c:v>3.7553770809918202E-2</c:v>
                </c:pt>
                <c:pt idx="5913">
                  <c:v>3.7552854912570904E-2</c:v>
                </c:pt>
                <c:pt idx="5914">
                  <c:v>3.7559235250917103E-2</c:v>
                </c:pt>
                <c:pt idx="5915">
                  <c:v>3.7573632798200203E-2</c:v>
                </c:pt>
                <c:pt idx="5916">
                  <c:v>3.7596508690512905E-2</c:v>
                </c:pt>
                <c:pt idx="5917">
                  <c:v>3.7628108749374604E-2</c:v>
                </c:pt>
                <c:pt idx="5918">
                  <c:v>3.7668224054063906E-2</c:v>
                </c:pt>
                <c:pt idx="5919">
                  <c:v>3.7716421176675105E-2</c:v>
                </c:pt>
                <c:pt idx="5920">
                  <c:v>3.7772002279911204E-2</c:v>
                </c:pt>
                <c:pt idx="5921">
                  <c:v>3.7833902580091699E-2</c:v>
                </c:pt>
                <c:pt idx="5922">
                  <c:v>3.7900605944257502E-2</c:v>
                </c:pt>
                <c:pt idx="5923">
                  <c:v>3.7970175915926302E-2</c:v>
                </c:pt>
                <c:pt idx="5924">
                  <c:v>3.8040686518410603E-2</c:v>
                </c:pt>
                <c:pt idx="5925">
                  <c:v>3.81099085351502E-2</c:v>
                </c:pt>
                <c:pt idx="5926">
                  <c:v>3.8175524083302805E-2</c:v>
                </c:pt>
                <c:pt idx="5927">
                  <c:v>3.8235167927781602E-2</c:v>
                </c:pt>
                <c:pt idx="5928">
                  <c:v>3.8286748005387401E-2</c:v>
                </c:pt>
                <c:pt idx="5929">
                  <c:v>3.8328267812998307E-2</c:v>
                </c:pt>
                <c:pt idx="5930">
                  <c:v>3.8357978048529105E-2</c:v>
                </c:pt>
                <c:pt idx="5931">
                  <c:v>3.8374414999994499E-2</c:v>
                </c:pt>
                <c:pt idx="5932">
                  <c:v>3.8376468746276905E-2</c:v>
                </c:pt>
                <c:pt idx="5933">
                  <c:v>3.8363414720820103E-2</c:v>
                </c:pt>
                <c:pt idx="5934">
                  <c:v>3.8334872934768005E-2</c:v>
                </c:pt>
                <c:pt idx="5935">
                  <c:v>3.8290784503042304E-2</c:v>
                </c:pt>
                <c:pt idx="5936">
                  <c:v>3.8231435546629E-2</c:v>
                </c:pt>
                <c:pt idx="5937">
                  <c:v>3.81571714991885E-2</c:v>
                </c:pt>
                <c:pt idx="5938">
                  <c:v>3.8068780014967503E-2</c:v>
                </c:pt>
                <c:pt idx="5939">
                  <c:v>3.7967136320372803E-2</c:v>
                </c:pt>
                <c:pt idx="5940">
                  <c:v>3.7853114731345103E-2</c:v>
                </c:pt>
                <c:pt idx="5941">
                  <c:v>3.77278170017811E-2</c:v>
                </c:pt>
                <c:pt idx="5942">
                  <c:v>3.7592260473095003E-2</c:v>
                </c:pt>
                <c:pt idx="5943">
                  <c:v>3.7447299455275307E-2</c:v>
                </c:pt>
                <c:pt idx="5944">
                  <c:v>3.7293760232196299E-2</c:v>
                </c:pt>
                <c:pt idx="5945">
                  <c:v>3.7132514744477201E-2</c:v>
                </c:pt>
                <c:pt idx="5946">
                  <c:v>3.6964378581903504E-2</c:v>
                </c:pt>
                <c:pt idx="5947">
                  <c:v>3.6790146317268603E-2</c:v>
                </c:pt>
                <c:pt idx="5948">
                  <c:v>3.6610534379686803E-2</c:v>
                </c:pt>
                <c:pt idx="5949">
                  <c:v>3.6426194493126104E-2</c:v>
                </c:pt>
                <c:pt idx="5950">
                  <c:v>3.6237854399769204E-2</c:v>
                </c:pt>
                <c:pt idx="5951">
                  <c:v>3.6046103828411204E-2</c:v>
                </c:pt>
                <c:pt idx="5952">
                  <c:v>3.5851742029730002E-2</c:v>
                </c:pt>
                <c:pt idx="5953">
                  <c:v>3.56556443603359E-2</c:v>
                </c:pt>
                <c:pt idx="5954">
                  <c:v>3.5458794589216101E-2</c:v>
                </c:pt>
                <c:pt idx="5955">
                  <c:v>3.5262572551689603E-2</c:v>
                </c:pt>
                <c:pt idx="5956">
                  <c:v>3.5068133535204701E-2</c:v>
                </c:pt>
                <c:pt idx="5957">
                  <c:v>3.4876946729740503E-2</c:v>
                </c:pt>
                <c:pt idx="5958">
                  <c:v>3.4690632986782002E-2</c:v>
                </c:pt>
                <c:pt idx="5959">
                  <c:v>3.4510788593608899E-2</c:v>
                </c:pt>
                <c:pt idx="5960">
                  <c:v>3.4339472697165502E-2</c:v>
                </c:pt>
                <c:pt idx="5961">
                  <c:v>3.41786705970369E-2</c:v>
                </c:pt>
                <c:pt idx="5962">
                  <c:v>3.4030418286932498E-2</c:v>
                </c:pt>
                <c:pt idx="5963">
                  <c:v>3.3896791857828998E-2</c:v>
                </c:pt>
                <c:pt idx="5964">
                  <c:v>3.3779942847311201E-2</c:v>
                </c:pt>
                <c:pt idx="5965">
                  <c:v>3.3681793280619599E-2</c:v>
                </c:pt>
                <c:pt idx="5966">
                  <c:v>3.3604014887607801E-2</c:v>
                </c:pt>
                <c:pt idx="5967">
                  <c:v>3.3548352187408502E-2</c:v>
                </c:pt>
                <c:pt idx="5968">
                  <c:v>3.3516204465897106E-2</c:v>
                </c:pt>
                <c:pt idx="5969">
                  <c:v>3.3508618624193402E-2</c:v>
                </c:pt>
                <c:pt idx="5970">
                  <c:v>3.3526402200963298E-2</c:v>
                </c:pt>
                <c:pt idx="5971">
                  <c:v>3.3569817127538107E-2</c:v>
                </c:pt>
                <c:pt idx="5972">
                  <c:v>3.3638875626997702E-2</c:v>
                </c:pt>
                <c:pt idx="5973">
                  <c:v>3.3733310577733204E-2</c:v>
                </c:pt>
                <c:pt idx="5974">
                  <c:v>3.3852430244008705E-2</c:v>
                </c:pt>
                <c:pt idx="5975">
                  <c:v>3.3995034019249304E-2</c:v>
                </c:pt>
                <c:pt idx="5976">
                  <c:v>3.4159726981590602E-2</c:v>
                </c:pt>
                <c:pt idx="5977">
                  <c:v>3.4344711650307704E-2</c:v>
                </c:pt>
                <c:pt idx="5978">
                  <c:v>3.4547865741433703E-2</c:v>
                </c:pt>
                <c:pt idx="5979">
                  <c:v>3.4766640386343403E-2</c:v>
                </c:pt>
                <c:pt idx="5980">
                  <c:v>3.4998390816479805E-2</c:v>
                </c:pt>
                <c:pt idx="5981">
                  <c:v>3.52402227008103E-2</c:v>
                </c:pt>
                <c:pt idx="5982">
                  <c:v>3.54888904574489E-2</c:v>
                </c:pt>
                <c:pt idx="5983">
                  <c:v>3.57410518673697E-2</c:v>
                </c:pt>
                <c:pt idx="5984">
                  <c:v>3.5993128555236502E-2</c:v>
                </c:pt>
                <c:pt idx="5985">
                  <c:v>3.6241621096376006E-2</c:v>
                </c:pt>
                <c:pt idx="5986">
                  <c:v>3.6483067301325403E-2</c:v>
                </c:pt>
                <c:pt idx="5987">
                  <c:v>3.6714007867616902E-2</c:v>
                </c:pt>
                <c:pt idx="5988">
                  <c:v>3.6931236973301806E-2</c:v>
                </c:pt>
                <c:pt idx="5989">
                  <c:v>3.7131701251059607E-2</c:v>
                </c:pt>
                <c:pt idx="5990">
                  <c:v>3.7312883154460401E-2</c:v>
                </c:pt>
                <c:pt idx="5991">
                  <c:v>3.7472730101811201E-2</c:v>
                </c:pt>
                <c:pt idx="5992">
                  <c:v>3.7609607892964005E-2</c:v>
                </c:pt>
                <c:pt idx="5993">
                  <c:v>3.7722821110069103E-2</c:v>
                </c:pt>
                <c:pt idx="5994">
                  <c:v>3.7812155061877503E-2</c:v>
                </c:pt>
                <c:pt idx="5995">
                  <c:v>3.7878113927375702E-2</c:v>
                </c:pt>
                <c:pt idx="5996">
                  <c:v>3.7921755594243406E-2</c:v>
                </c:pt>
                <c:pt idx="5997">
                  <c:v>3.7944859605040702E-2</c:v>
                </c:pt>
                <c:pt idx="5998">
                  <c:v>3.7949657241363399E-2</c:v>
                </c:pt>
                <c:pt idx="5999">
                  <c:v>3.7938827793369406E-2</c:v>
                </c:pt>
                <c:pt idx="6000">
                  <c:v>3.7915249970864505E-2</c:v>
                </c:pt>
                <c:pt idx="6001">
                  <c:v>3.7881987385744102E-2</c:v>
                </c:pt>
                <c:pt idx="6002">
                  <c:v>3.7842059818919402E-2</c:v>
                </c:pt>
                <c:pt idx="6003">
                  <c:v>3.77982417136122E-2</c:v>
                </c:pt>
                <c:pt idx="6004">
                  <c:v>3.7753069822850704E-2</c:v>
                </c:pt>
                <c:pt idx="6005">
                  <c:v>3.7708644998270001E-2</c:v>
                </c:pt>
                <c:pt idx="6006">
                  <c:v>3.7666656508239103E-2</c:v>
                </c:pt>
                <c:pt idx="6007">
                  <c:v>3.7628223310868902E-2</c:v>
                </c:pt>
                <c:pt idx="6008">
                  <c:v>3.7593828311562404E-2</c:v>
                </c:pt>
                <c:pt idx="6009">
                  <c:v>3.7563469351809604E-2</c:v>
                </c:pt>
                <c:pt idx="6010">
                  <c:v>3.7536603550817803E-2</c:v>
                </c:pt>
                <c:pt idx="6011">
                  <c:v>3.7512309111268301E-2</c:v>
                </c:pt>
                <c:pt idx="6012">
                  <c:v>3.7489456912678402E-2</c:v>
                </c:pt>
                <c:pt idx="6013">
                  <c:v>3.7466704434876402E-2</c:v>
                </c:pt>
                <c:pt idx="6014">
                  <c:v>3.7442563508264901E-2</c:v>
                </c:pt>
                <c:pt idx="6015">
                  <c:v>3.7415581922220401E-2</c:v>
                </c:pt>
                <c:pt idx="6016">
                  <c:v>3.73845479191387E-2</c:v>
                </c:pt>
                <c:pt idx="6017">
                  <c:v>3.73481680558332E-2</c:v>
                </c:pt>
                <c:pt idx="6018">
                  <c:v>3.7305766380706901E-2</c:v>
                </c:pt>
                <c:pt idx="6019">
                  <c:v>3.7256864994826402E-2</c:v>
                </c:pt>
                <c:pt idx="6020">
                  <c:v>3.7201302348000405E-2</c:v>
                </c:pt>
                <c:pt idx="6021">
                  <c:v>3.7139235165896706E-2</c:v>
                </c:pt>
                <c:pt idx="6022">
                  <c:v>3.7071132373014702E-2</c:v>
                </c:pt>
                <c:pt idx="6023">
                  <c:v>3.6997697437916803E-2</c:v>
                </c:pt>
                <c:pt idx="6024">
                  <c:v>3.6919841938629204E-2</c:v>
                </c:pt>
                <c:pt idx="6025">
                  <c:v>3.6838500758420704E-2</c:v>
                </c:pt>
                <c:pt idx="6026">
                  <c:v>3.6754663422168703E-2</c:v>
                </c:pt>
                <c:pt idx="6027">
                  <c:v>3.6669200233604003E-2</c:v>
                </c:pt>
                <c:pt idx="6028">
                  <c:v>3.6583014609127003E-2</c:v>
                </c:pt>
                <c:pt idx="6029">
                  <c:v>3.6496707730194505E-2</c:v>
                </c:pt>
                <c:pt idx="6030">
                  <c:v>3.6410669720193106E-2</c:v>
                </c:pt>
                <c:pt idx="6031">
                  <c:v>3.63248659410568E-2</c:v>
                </c:pt>
                <c:pt idx="6032">
                  <c:v>3.6239533206508107E-2</c:v>
                </c:pt>
                <c:pt idx="6033">
                  <c:v>3.6154372825835501E-2</c:v>
                </c:pt>
                <c:pt idx="6034">
                  <c:v>3.6068949350666304E-2</c:v>
                </c:pt>
                <c:pt idx="6035">
                  <c:v>3.5982900436357407E-2</c:v>
                </c:pt>
                <c:pt idx="6036">
                  <c:v>3.5895443493840606E-2</c:v>
                </c:pt>
                <c:pt idx="6037">
                  <c:v>3.5806102686866105E-2</c:v>
                </c:pt>
                <c:pt idx="6038">
                  <c:v>3.5714521172683103E-2</c:v>
                </c:pt>
                <c:pt idx="6039">
                  <c:v>3.5620623787163505E-2</c:v>
                </c:pt>
                <c:pt idx="6040">
                  <c:v>3.5524429357371004E-2</c:v>
                </c:pt>
                <c:pt idx="6041">
                  <c:v>3.5426587792269607E-2</c:v>
                </c:pt>
                <c:pt idx="6042">
                  <c:v>3.5328006715907107E-2</c:v>
                </c:pt>
                <c:pt idx="6043">
                  <c:v>3.5229945313201304E-2</c:v>
                </c:pt>
                <c:pt idx="6044">
                  <c:v>3.5134098190356004E-2</c:v>
                </c:pt>
                <c:pt idx="6045">
                  <c:v>3.5042463117224407E-2</c:v>
                </c:pt>
                <c:pt idx="6046">
                  <c:v>3.4957290027264706E-2</c:v>
                </c:pt>
                <c:pt idx="6047">
                  <c:v>3.4881065647213001E-2</c:v>
                </c:pt>
                <c:pt idx="6048">
                  <c:v>3.4816144118938401E-2</c:v>
                </c:pt>
                <c:pt idx="6049">
                  <c:v>3.47648709837141E-2</c:v>
                </c:pt>
                <c:pt idx="6050">
                  <c:v>3.4729697333419803E-2</c:v>
                </c:pt>
                <c:pt idx="6051">
                  <c:v>3.4712742837183903E-2</c:v>
                </c:pt>
                <c:pt idx="6052">
                  <c:v>3.4715907779149201E-2</c:v>
                </c:pt>
                <c:pt idx="6053">
                  <c:v>3.4740510384366E-2</c:v>
                </c:pt>
                <c:pt idx="6054">
                  <c:v>3.47873415445362E-2</c:v>
                </c:pt>
                <c:pt idx="6055">
                  <c:v>3.4856850223642502E-2</c:v>
                </c:pt>
                <c:pt idx="6056">
                  <c:v>3.4948620469564103E-2</c:v>
                </c:pt>
                <c:pt idx="6057">
                  <c:v>3.5061766787934601E-2</c:v>
                </c:pt>
                <c:pt idx="6058">
                  <c:v>3.5195181139854204E-2</c:v>
                </c:pt>
                <c:pt idx="6059">
                  <c:v>3.5347042833011599E-2</c:v>
                </c:pt>
                <c:pt idx="6060">
                  <c:v>3.5515269989163004E-2</c:v>
                </c:pt>
                <c:pt idx="6061">
                  <c:v>3.5697152189959204E-2</c:v>
                </c:pt>
                <c:pt idx="6062">
                  <c:v>3.5889670858418203E-2</c:v>
                </c:pt>
                <c:pt idx="6063">
                  <c:v>3.6089678548766803E-2</c:v>
                </c:pt>
                <c:pt idx="6064">
                  <c:v>3.6293802537276605E-2</c:v>
                </c:pt>
                <c:pt idx="6065">
                  <c:v>3.6498510233839702E-2</c:v>
                </c:pt>
                <c:pt idx="6066">
                  <c:v>3.6700594561182701E-2</c:v>
                </c:pt>
                <c:pt idx="6067">
                  <c:v>3.6896335087592005E-2</c:v>
                </c:pt>
                <c:pt idx="6068">
                  <c:v>3.7082398854812203E-2</c:v>
                </c:pt>
                <c:pt idx="6069">
                  <c:v>3.7255434508362203E-2</c:v>
                </c:pt>
                <c:pt idx="6070">
                  <c:v>3.7412426977001201E-2</c:v>
                </c:pt>
                <c:pt idx="6071">
                  <c:v>3.7550709521354704E-2</c:v>
                </c:pt>
                <c:pt idx="6072">
                  <c:v>3.7667954820598801E-2</c:v>
                </c:pt>
                <c:pt idx="6073">
                  <c:v>3.7762225410403104E-2</c:v>
                </c:pt>
                <c:pt idx="6074">
                  <c:v>3.7832452411163106E-2</c:v>
                </c:pt>
                <c:pt idx="6075">
                  <c:v>3.78780450656944E-2</c:v>
                </c:pt>
                <c:pt idx="6076">
                  <c:v>3.7899122841980805E-2</c:v>
                </c:pt>
                <c:pt idx="6077">
                  <c:v>3.7896508456513704E-2</c:v>
                </c:pt>
                <c:pt idx="6078">
                  <c:v>3.7871787509125607E-2</c:v>
                </c:pt>
                <c:pt idx="6079">
                  <c:v>3.7827420517826303E-2</c:v>
                </c:pt>
                <c:pt idx="6080">
                  <c:v>3.7766638553041104E-2</c:v>
                </c:pt>
                <c:pt idx="6081">
                  <c:v>3.7693449038789802E-2</c:v>
                </c:pt>
                <c:pt idx="6082">
                  <c:v>3.7612430718439102E-2</c:v>
                </c:pt>
                <c:pt idx="6083">
                  <c:v>3.7528894914072602E-2</c:v>
                </c:pt>
                <c:pt idx="6084">
                  <c:v>3.7448712314943004E-2</c:v>
                </c:pt>
                <c:pt idx="6085">
                  <c:v>3.7377960324799703E-2</c:v>
                </c:pt>
                <c:pt idx="6086">
                  <c:v>3.7322924565193004E-2</c:v>
                </c:pt>
                <c:pt idx="6087">
                  <c:v>3.7289887195688806E-2</c:v>
                </c:pt>
                <c:pt idx="6088">
                  <c:v>3.7284782814104106E-2</c:v>
                </c:pt>
                <c:pt idx="6089">
                  <c:v>3.7313256804262902E-2</c:v>
                </c:pt>
                <c:pt idx="6090">
                  <c:v>3.7380533216088405E-2</c:v>
                </c:pt>
                <c:pt idx="6091">
                  <c:v>3.7491001052231299E-2</c:v>
                </c:pt>
                <c:pt idx="6092">
                  <c:v>3.7648117371647701E-2</c:v>
                </c:pt>
                <c:pt idx="6093">
                  <c:v>3.7854418339352006E-2</c:v>
                </c:pt>
                <c:pt idx="6094">
                  <c:v>3.8111267229517402E-2</c:v>
                </c:pt>
                <c:pt idx="6095">
                  <c:v>3.8418890100111604E-2</c:v>
                </c:pt>
                <c:pt idx="6096">
                  <c:v>3.8776310871038402E-2</c:v>
                </c:pt>
                <c:pt idx="6097">
                  <c:v>3.9181315956053106E-2</c:v>
                </c:pt>
                <c:pt idx="6098">
                  <c:v>3.9630539072829103E-2</c:v>
                </c:pt>
                <c:pt idx="6099">
                  <c:v>4.011950271968949E-2</c:v>
                </c:pt>
                <c:pt idx="6100">
                  <c:v>4.0642795178615715E-2</c:v>
                </c:pt>
                <c:pt idx="6101">
                  <c:v>4.119445960045548E-2</c:v>
                </c:pt>
                <c:pt idx="6102">
                  <c:v>4.1767725458852475E-2</c:v>
                </c:pt>
                <c:pt idx="6103">
                  <c:v>4.2355484516022175E-2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A4CE-461D-B855-42D9E8E372B8}"/>
            </c:ext>
          </c:extLst>
        </c:ser>
        <c:ser>
          <c:idx val="1"/>
          <c:order val="6"/>
          <c:tx>
            <c:strRef>
              <c:f>'Figure 2a BSA sup75 increase'!$E$1</c:f>
              <c:strCache>
                <c:ptCount val="1"/>
                <c:pt idx="0">
                  <c:v>UV</c:v>
                </c:pt>
              </c:strCache>
            </c:strRef>
          </c:tx>
          <c:spPr>
            <a:ln w="12700" cap="rnd">
              <a:solidFill>
                <a:srgbClr val="8238BA"/>
              </a:solidFill>
              <a:prstDash val="sysDash"/>
              <a:round/>
            </a:ln>
            <a:effectLst/>
          </c:spPr>
          <c:marker>
            <c:symbol val="none"/>
          </c:marker>
          <c:xVal>
            <c:numRef>
              <c:f>'Figure 2a BSA sup75 increase'!$D$2:$D$6105</c:f>
              <c:numCache>
                <c:formatCode>General</c:formatCode>
                <c:ptCount val="6104"/>
                <c:pt idx="0">
                  <c:v>0</c:v>
                </c:pt>
                <c:pt idx="1">
                  <c:v>6.5518269703424602E-3</c:v>
                </c:pt>
                <c:pt idx="2">
                  <c:v>1.31036539406849E-2</c:v>
                </c:pt>
                <c:pt idx="3">
                  <c:v>1.9655480911027399E-2</c:v>
                </c:pt>
                <c:pt idx="4">
                  <c:v>2.6207307881369799E-2</c:v>
                </c:pt>
                <c:pt idx="5">
                  <c:v>3.27591348517123E-2</c:v>
                </c:pt>
                <c:pt idx="6">
                  <c:v>3.9310961822054701E-2</c:v>
                </c:pt>
                <c:pt idx="7">
                  <c:v>4.5862788792397198E-2</c:v>
                </c:pt>
                <c:pt idx="8">
                  <c:v>5.2414615762739598E-2</c:v>
                </c:pt>
                <c:pt idx="9">
                  <c:v>5.8966442733082103E-2</c:v>
                </c:pt>
                <c:pt idx="10">
                  <c:v>6.55182697034246E-2</c:v>
                </c:pt>
                <c:pt idx="11">
                  <c:v>7.2070096673767001E-2</c:v>
                </c:pt>
                <c:pt idx="12">
                  <c:v>7.8621923644109498E-2</c:v>
                </c:pt>
                <c:pt idx="13">
                  <c:v>8.5173750614451899E-2</c:v>
                </c:pt>
                <c:pt idx="14">
                  <c:v>9.1725577584794396E-2</c:v>
                </c:pt>
                <c:pt idx="15">
                  <c:v>9.8277404555136796E-2</c:v>
                </c:pt>
                <c:pt idx="16">
                  <c:v>0.104829231525479</c:v>
                </c:pt>
                <c:pt idx="17">
                  <c:v>0.111381058495822</c:v>
                </c:pt>
                <c:pt idx="18">
                  <c:v>0.117932885466164</c:v>
                </c:pt>
                <c:pt idx="19">
                  <c:v>0.12448471243650699</c:v>
                </c:pt>
                <c:pt idx="20">
                  <c:v>0.13103653940684901</c:v>
                </c:pt>
                <c:pt idx="21">
                  <c:v>0.13758836637719199</c:v>
                </c:pt>
                <c:pt idx="22">
                  <c:v>0.144140193347534</c:v>
                </c:pt>
                <c:pt idx="23">
                  <c:v>0.15069202031787601</c:v>
                </c:pt>
                <c:pt idx="24">
                  <c:v>0.157243847288219</c:v>
                </c:pt>
                <c:pt idx="25">
                  <c:v>0.16379567425856101</c:v>
                </c:pt>
                <c:pt idx="26">
                  <c:v>0.17034750122890399</c:v>
                </c:pt>
                <c:pt idx="27">
                  <c:v>0.176899328199246</c:v>
                </c:pt>
                <c:pt idx="28">
                  <c:v>0.18345115516958899</c:v>
                </c:pt>
                <c:pt idx="29">
                  <c:v>0.190002982139931</c:v>
                </c:pt>
                <c:pt idx="30">
                  <c:v>0.19655480911027401</c:v>
                </c:pt>
                <c:pt idx="31">
                  <c:v>0.20310663608061599</c:v>
                </c:pt>
                <c:pt idx="32">
                  <c:v>0.209658463050959</c:v>
                </c:pt>
                <c:pt idx="33">
                  <c:v>0.21621029002130099</c:v>
                </c:pt>
                <c:pt idx="34">
                  <c:v>0.222762116991643</c:v>
                </c:pt>
                <c:pt idx="35">
                  <c:v>0.22931394396198601</c:v>
                </c:pt>
                <c:pt idx="36">
                  <c:v>0.23586577093232799</c:v>
                </c:pt>
                <c:pt idx="37">
                  <c:v>0.24241759790267101</c:v>
                </c:pt>
                <c:pt idx="38">
                  <c:v>0.24896942487301299</c:v>
                </c:pt>
                <c:pt idx="39">
                  <c:v>0.255521251843356</c:v>
                </c:pt>
                <c:pt idx="40">
                  <c:v>0.26207307881369801</c:v>
                </c:pt>
                <c:pt idx="41">
                  <c:v>0.26862490578404102</c:v>
                </c:pt>
                <c:pt idx="42">
                  <c:v>0.27517673275438298</c:v>
                </c:pt>
                <c:pt idx="43">
                  <c:v>0.28172855972472599</c:v>
                </c:pt>
                <c:pt idx="44">
                  <c:v>0.288280386695068</c:v>
                </c:pt>
                <c:pt idx="45">
                  <c:v>0.29483221366541001</c:v>
                </c:pt>
                <c:pt idx="46">
                  <c:v>0.30138404063575303</c:v>
                </c:pt>
                <c:pt idx="47">
                  <c:v>0.30793586760609498</c:v>
                </c:pt>
                <c:pt idx="48">
                  <c:v>0.31448769457643799</c:v>
                </c:pt>
                <c:pt idx="49">
                  <c:v>0.32103952154678</c:v>
                </c:pt>
                <c:pt idx="50">
                  <c:v>0.32759134851712302</c:v>
                </c:pt>
                <c:pt idx="51">
                  <c:v>0.33414317548746503</c:v>
                </c:pt>
                <c:pt idx="52">
                  <c:v>0.34069500245780798</c:v>
                </c:pt>
                <c:pt idx="53">
                  <c:v>0.34724682942814999</c:v>
                </c:pt>
                <c:pt idx="54">
                  <c:v>0.35379865639849301</c:v>
                </c:pt>
                <c:pt idx="55">
                  <c:v>0.36035048336883502</c:v>
                </c:pt>
                <c:pt idx="56">
                  <c:v>0.36690231033917697</c:v>
                </c:pt>
                <c:pt idx="57">
                  <c:v>0.37345413730951998</c:v>
                </c:pt>
                <c:pt idx="58">
                  <c:v>0.380005964279862</c:v>
                </c:pt>
                <c:pt idx="59">
                  <c:v>0.38655779125020501</c:v>
                </c:pt>
                <c:pt idx="60">
                  <c:v>0.39310961822054702</c:v>
                </c:pt>
                <c:pt idx="61">
                  <c:v>0.39966144519088997</c:v>
                </c:pt>
                <c:pt idx="62">
                  <c:v>0.40621327216123199</c:v>
                </c:pt>
                <c:pt idx="63">
                  <c:v>0.412765099131575</c:v>
                </c:pt>
                <c:pt idx="64">
                  <c:v>0.41931692610191701</c:v>
                </c:pt>
                <c:pt idx="65">
                  <c:v>0.42586875307226002</c:v>
                </c:pt>
                <c:pt idx="66">
                  <c:v>0.43242058004260198</c:v>
                </c:pt>
                <c:pt idx="67">
                  <c:v>0.43897240701294499</c:v>
                </c:pt>
                <c:pt idx="68">
                  <c:v>0.445524233983287</c:v>
                </c:pt>
                <c:pt idx="69">
                  <c:v>0.45207606095362901</c:v>
                </c:pt>
                <c:pt idx="70">
                  <c:v>0.45862788792397202</c:v>
                </c:pt>
                <c:pt idx="71">
                  <c:v>0.46517971489431398</c:v>
                </c:pt>
                <c:pt idx="72">
                  <c:v>0.47173154186465699</c:v>
                </c:pt>
                <c:pt idx="73">
                  <c:v>0.478283368834999</c:v>
                </c:pt>
                <c:pt idx="74">
                  <c:v>0.48483519580534201</c:v>
                </c:pt>
                <c:pt idx="75">
                  <c:v>0.49138702277568402</c:v>
                </c:pt>
                <c:pt idx="76">
                  <c:v>0.49793884974602698</c:v>
                </c:pt>
                <c:pt idx="77">
                  <c:v>0.50449067671636905</c:v>
                </c:pt>
                <c:pt idx="78">
                  <c:v>0.511042503686712</c:v>
                </c:pt>
                <c:pt idx="79">
                  <c:v>0.51759433065705396</c:v>
                </c:pt>
                <c:pt idx="80">
                  <c:v>0.52414615762739603</c:v>
                </c:pt>
                <c:pt idx="81">
                  <c:v>0.53069798459773898</c:v>
                </c:pt>
                <c:pt idx="82">
                  <c:v>0.53724981156808105</c:v>
                </c:pt>
                <c:pt idx="83">
                  <c:v>0.543801638538424</c:v>
                </c:pt>
                <c:pt idx="84">
                  <c:v>0.55035346550876596</c:v>
                </c:pt>
                <c:pt idx="85">
                  <c:v>0.55690529247910903</c:v>
                </c:pt>
                <c:pt idx="86">
                  <c:v>0.56345711944945098</c:v>
                </c:pt>
                <c:pt idx="87">
                  <c:v>0.57000894641979405</c:v>
                </c:pt>
                <c:pt idx="88">
                  <c:v>0.57656077339013601</c:v>
                </c:pt>
                <c:pt idx="89">
                  <c:v>0.58311260036047796</c:v>
                </c:pt>
                <c:pt idx="90">
                  <c:v>0.58966442733082103</c:v>
                </c:pt>
                <c:pt idx="91">
                  <c:v>0.59621625430116298</c:v>
                </c:pt>
                <c:pt idx="92">
                  <c:v>0.60276808127150605</c:v>
                </c:pt>
                <c:pt idx="93">
                  <c:v>0.60931990824184801</c:v>
                </c:pt>
                <c:pt idx="94">
                  <c:v>0.61587173521219096</c:v>
                </c:pt>
                <c:pt idx="95">
                  <c:v>0.62242356218253303</c:v>
                </c:pt>
                <c:pt idx="96">
                  <c:v>0.62897538915287599</c:v>
                </c:pt>
                <c:pt idx="97">
                  <c:v>0.63552721612321805</c:v>
                </c:pt>
                <c:pt idx="98">
                  <c:v>0.64207904309356101</c:v>
                </c:pt>
                <c:pt idx="99">
                  <c:v>0.64863087006390296</c:v>
                </c:pt>
                <c:pt idx="100">
                  <c:v>0.65518269703424603</c:v>
                </c:pt>
                <c:pt idx="101">
                  <c:v>0.66173452400458799</c:v>
                </c:pt>
                <c:pt idx="102">
                  <c:v>0.66828635097493005</c:v>
                </c:pt>
                <c:pt idx="103">
                  <c:v>0.67483817794527301</c:v>
                </c:pt>
                <c:pt idx="104">
                  <c:v>0.68139000491561497</c:v>
                </c:pt>
                <c:pt idx="105">
                  <c:v>0.68794183188595803</c:v>
                </c:pt>
                <c:pt idx="106">
                  <c:v>0.69449365885629999</c:v>
                </c:pt>
                <c:pt idx="107">
                  <c:v>0.70104548582664294</c:v>
                </c:pt>
                <c:pt idx="108">
                  <c:v>0.70759731279698501</c:v>
                </c:pt>
                <c:pt idx="109">
                  <c:v>0.71414913976732697</c:v>
                </c:pt>
                <c:pt idx="110">
                  <c:v>0.72070096673767003</c:v>
                </c:pt>
                <c:pt idx="111">
                  <c:v>0.72725279370801299</c:v>
                </c:pt>
                <c:pt idx="112">
                  <c:v>0.73380462067835495</c:v>
                </c:pt>
                <c:pt idx="113">
                  <c:v>0.74035644764869701</c:v>
                </c:pt>
                <c:pt idx="114">
                  <c:v>0.74690827461903997</c:v>
                </c:pt>
                <c:pt idx="115">
                  <c:v>0.75346010158938204</c:v>
                </c:pt>
                <c:pt idx="116">
                  <c:v>0.76001192855972499</c:v>
                </c:pt>
                <c:pt idx="117">
                  <c:v>0.76656375553006695</c:v>
                </c:pt>
                <c:pt idx="118">
                  <c:v>0.77311558250041001</c:v>
                </c:pt>
                <c:pt idx="119">
                  <c:v>0.77966740947075197</c:v>
                </c:pt>
                <c:pt idx="120">
                  <c:v>0.78621923644109504</c:v>
                </c:pt>
                <c:pt idx="121">
                  <c:v>0.79277106341143699</c:v>
                </c:pt>
                <c:pt idx="122">
                  <c:v>0.79932289038177895</c:v>
                </c:pt>
                <c:pt idx="123">
                  <c:v>0.80587471735212202</c:v>
                </c:pt>
                <c:pt idx="124">
                  <c:v>0.81242654432246397</c:v>
                </c:pt>
                <c:pt idx="125">
                  <c:v>0.81897837129280704</c:v>
                </c:pt>
                <c:pt idx="126">
                  <c:v>0.825530198263149</c:v>
                </c:pt>
                <c:pt idx="127">
                  <c:v>0.83208202523349195</c:v>
                </c:pt>
                <c:pt idx="128">
                  <c:v>0.83863385220383402</c:v>
                </c:pt>
                <c:pt idx="129">
                  <c:v>0.84518567917417697</c:v>
                </c:pt>
                <c:pt idx="130">
                  <c:v>0.85173750614451904</c:v>
                </c:pt>
                <c:pt idx="131">
                  <c:v>0.858289333114862</c:v>
                </c:pt>
                <c:pt idx="132">
                  <c:v>0.86484116008520395</c:v>
                </c:pt>
                <c:pt idx="133">
                  <c:v>0.87139298705554602</c:v>
                </c:pt>
                <c:pt idx="134">
                  <c:v>0.87794481402588898</c:v>
                </c:pt>
                <c:pt idx="135">
                  <c:v>0.88449664099623104</c:v>
                </c:pt>
                <c:pt idx="136">
                  <c:v>0.891048467966574</c:v>
                </c:pt>
                <c:pt idx="137">
                  <c:v>0.89760029493691595</c:v>
                </c:pt>
                <c:pt idx="138">
                  <c:v>0.90415212190725902</c:v>
                </c:pt>
                <c:pt idx="139">
                  <c:v>0.91070394887760098</c:v>
                </c:pt>
                <c:pt idx="140">
                  <c:v>0.91725577584794404</c:v>
                </c:pt>
                <c:pt idx="141">
                  <c:v>0.923807602818286</c:v>
                </c:pt>
                <c:pt idx="142">
                  <c:v>0.93035942978862796</c:v>
                </c:pt>
                <c:pt idx="143">
                  <c:v>0.93691125675897102</c:v>
                </c:pt>
                <c:pt idx="144">
                  <c:v>0.94346308372931398</c:v>
                </c:pt>
                <c:pt idx="145">
                  <c:v>0.95001491069965605</c:v>
                </c:pt>
                <c:pt idx="146">
                  <c:v>0.956566737669998</c:v>
                </c:pt>
                <c:pt idx="147">
                  <c:v>0.96311856464034096</c:v>
                </c:pt>
                <c:pt idx="148">
                  <c:v>0.96967039161068302</c:v>
                </c:pt>
                <c:pt idx="149">
                  <c:v>0.97622221858102598</c:v>
                </c:pt>
                <c:pt idx="150">
                  <c:v>0.98277404555136805</c:v>
                </c:pt>
                <c:pt idx="151">
                  <c:v>0.989325872521711</c:v>
                </c:pt>
                <c:pt idx="152">
                  <c:v>0.99587769949205296</c:v>
                </c:pt>
                <c:pt idx="153">
                  <c:v>1.0024295264623999</c:v>
                </c:pt>
                <c:pt idx="154">
                  <c:v>1.0089813534327401</c:v>
                </c:pt>
                <c:pt idx="155">
                  <c:v>1.01553318040308</c:v>
                </c:pt>
                <c:pt idx="156">
                  <c:v>1.02208500737342</c:v>
                </c:pt>
                <c:pt idx="157">
                  <c:v>1.02863683434377</c:v>
                </c:pt>
                <c:pt idx="158">
                  <c:v>1.0351886613141099</c:v>
                </c:pt>
                <c:pt idx="159">
                  <c:v>1.0417404882844501</c:v>
                </c:pt>
                <c:pt idx="160">
                  <c:v>1.0482923152547901</c:v>
                </c:pt>
                <c:pt idx="161">
                  <c:v>1.05484414222514</c:v>
                </c:pt>
                <c:pt idx="162">
                  <c:v>1.06139596919548</c:v>
                </c:pt>
                <c:pt idx="163">
                  <c:v>1.0679477961658199</c:v>
                </c:pt>
                <c:pt idx="164">
                  <c:v>1.0744996231361601</c:v>
                </c:pt>
                <c:pt idx="165">
                  <c:v>1.08105145010651</c:v>
                </c:pt>
                <c:pt idx="166">
                  <c:v>1.08760327707685</c:v>
                </c:pt>
                <c:pt idx="167">
                  <c:v>1.09415510404719</c:v>
                </c:pt>
                <c:pt idx="168">
                  <c:v>1.1007069310175299</c:v>
                </c:pt>
                <c:pt idx="169">
                  <c:v>1.1072587579878701</c:v>
                </c:pt>
                <c:pt idx="170">
                  <c:v>1.1138105849582201</c:v>
                </c:pt>
                <c:pt idx="171">
                  <c:v>1.12036241192856</c:v>
                </c:pt>
                <c:pt idx="172">
                  <c:v>1.1269142388989</c:v>
                </c:pt>
                <c:pt idx="173">
                  <c:v>1.1334660658692399</c:v>
                </c:pt>
                <c:pt idx="174">
                  <c:v>1.1400178928395901</c:v>
                </c:pt>
                <c:pt idx="175">
                  <c:v>1.1465697198099301</c:v>
                </c:pt>
                <c:pt idx="176">
                  <c:v>1.15312154678027</c:v>
                </c:pt>
                <c:pt idx="177">
                  <c:v>1.15967337375061</c:v>
                </c:pt>
                <c:pt idx="178">
                  <c:v>1.1662252007209599</c:v>
                </c:pt>
                <c:pt idx="179">
                  <c:v>1.1727770276913001</c:v>
                </c:pt>
                <c:pt idx="180">
                  <c:v>1.1793288546616401</c:v>
                </c:pt>
                <c:pt idx="181">
                  <c:v>1.18588068163198</c:v>
                </c:pt>
                <c:pt idx="182">
                  <c:v>1.19243250860233</c:v>
                </c:pt>
                <c:pt idx="183">
                  <c:v>1.1989843355726699</c:v>
                </c:pt>
                <c:pt idx="184">
                  <c:v>1.2055361625430101</c:v>
                </c:pt>
                <c:pt idx="185">
                  <c:v>1.2120879895133501</c:v>
                </c:pt>
                <c:pt idx="186">
                  <c:v>1.2186398164837</c:v>
                </c:pt>
                <c:pt idx="187">
                  <c:v>1.22519164345404</c:v>
                </c:pt>
                <c:pt idx="188">
                  <c:v>1.2317434704243799</c:v>
                </c:pt>
                <c:pt idx="189">
                  <c:v>1.2382952973947201</c:v>
                </c:pt>
                <c:pt idx="190">
                  <c:v>1.2448471243650701</c:v>
                </c:pt>
                <c:pt idx="191">
                  <c:v>1.25139895133541</c:v>
                </c:pt>
                <c:pt idx="192">
                  <c:v>1.25795077830575</c:v>
                </c:pt>
                <c:pt idx="193">
                  <c:v>1.2645026052760899</c:v>
                </c:pt>
                <c:pt idx="194">
                  <c:v>1.2710544322464401</c:v>
                </c:pt>
                <c:pt idx="195">
                  <c:v>1.2776062592167801</c:v>
                </c:pt>
                <c:pt idx="196">
                  <c:v>1.28415808618712</c:v>
                </c:pt>
                <c:pt idx="197">
                  <c:v>1.29070991315746</c:v>
                </c:pt>
                <c:pt idx="198">
                  <c:v>1.2972617401278099</c:v>
                </c:pt>
                <c:pt idx="199">
                  <c:v>1.3038135670981501</c:v>
                </c:pt>
                <c:pt idx="200">
                  <c:v>1.3103653940684901</c:v>
                </c:pt>
                <c:pt idx="201">
                  <c:v>1.31691722103883</c:v>
                </c:pt>
                <c:pt idx="202">
                  <c:v>1.32346904800918</c:v>
                </c:pt>
                <c:pt idx="203">
                  <c:v>1.3300208749795199</c:v>
                </c:pt>
                <c:pt idx="204">
                  <c:v>1.3365727019498601</c:v>
                </c:pt>
                <c:pt idx="205">
                  <c:v>1.3431245289202001</c:v>
                </c:pt>
                <c:pt idx="206">
                  <c:v>1.34967635589055</c:v>
                </c:pt>
                <c:pt idx="207">
                  <c:v>1.35622818286089</c:v>
                </c:pt>
                <c:pt idx="208">
                  <c:v>1.3627800098312299</c:v>
                </c:pt>
                <c:pt idx="209">
                  <c:v>1.3693318368015699</c:v>
                </c:pt>
                <c:pt idx="210">
                  <c:v>1.3758836637719201</c:v>
                </c:pt>
                <c:pt idx="211">
                  <c:v>1.38243549074226</c:v>
                </c:pt>
                <c:pt idx="212">
                  <c:v>1.3889873177126</c:v>
                </c:pt>
                <c:pt idx="213">
                  <c:v>1.3955391446829399</c:v>
                </c:pt>
                <c:pt idx="214">
                  <c:v>1.4020909716532901</c:v>
                </c:pt>
                <c:pt idx="215">
                  <c:v>1.4086427986236301</c:v>
                </c:pt>
                <c:pt idx="216">
                  <c:v>1.41519462559397</c:v>
                </c:pt>
                <c:pt idx="217">
                  <c:v>1.42174645256431</c:v>
                </c:pt>
                <c:pt idx="218">
                  <c:v>1.4282982795346599</c:v>
                </c:pt>
                <c:pt idx="219">
                  <c:v>1.4348501065049999</c:v>
                </c:pt>
                <c:pt idx="220">
                  <c:v>1.4414019334753401</c:v>
                </c:pt>
                <c:pt idx="221">
                  <c:v>1.44795376044568</c:v>
                </c:pt>
                <c:pt idx="222">
                  <c:v>1.45450558741602</c:v>
                </c:pt>
                <c:pt idx="223">
                  <c:v>1.4610574143863699</c:v>
                </c:pt>
                <c:pt idx="224">
                  <c:v>1.4676092413567099</c:v>
                </c:pt>
                <c:pt idx="225">
                  <c:v>1.4741610683270501</c:v>
                </c:pt>
                <c:pt idx="226">
                  <c:v>1.48071289529739</c:v>
                </c:pt>
                <c:pt idx="227">
                  <c:v>1.48726472226774</c:v>
                </c:pt>
                <c:pt idx="228">
                  <c:v>1.4938165492380799</c:v>
                </c:pt>
                <c:pt idx="229">
                  <c:v>1.5003683762084199</c:v>
                </c:pt>
                <c:pt idx="230">
                  <c:v>1.5069202031787601</c:v>
                </c:pt>
                <c:pt idx="231">
                  <c:v>1.51347203014911</c:v>
                </c:pt>
                <c:pt idx="232">
                  <c:v>1.52002385711945</c:v>
                </c:pt>
                <c:pt idx="233">
                  <c:v>1.5265756840897899</c:v>
                </c:pt>
                <c:pt idx="234">
                  <c:v>1.5331275110601299</c:v>
                </c:pt>
                <c:pt idx="235">
                  <c:v>1.5396793380304801</c:v>
                </c:pt>
                <c:pt idx="236">
                  <c:v>1.54623116500082</c:v>
                </c:pt>
                <c:pt idx="237">
                  <c:v>1.55278299197116</c:v>
                </c:pt>
                <c:pt idx="238">
                  <c:v>1.5593348189414999</c:v>
                </c:pt>
                <c:pt idx="239">
                  <c:v>1.5658866459118499</c:v>
                </c:pt>
                <c:pt idx="240">
                  <c:v>1.5724384728821901</c:v>
                </c:pt>
                <c:pt idx="241">
                  <c:v>1.57899029985253</c:v>
                </c:pt>
                <c:pt idx="242">
                  <c:v>1.58554212682287</c:v>
                </c:pt>
                <c:pt idx="243">
                  <c:v>1.5920939537932199</c:v>
                </c:pt>
                <c:pt idx="244">
                  <c:v>1.5986457807635599</c:v>
                </c:pt>
                <c:pt idx="245">
                  <c:v>1.6051976077339001</c:v>
                </c:pt>
                <c:pt idx="246">
                  <c:v>1.61174943470424</c:v>
                </c:pt>
                <c:pt idx="247">
                  <c:v>1.61830126167459</c:v>
                </c:pt>
                <c:pt idx="248">
                  <c:v>1.6248530886449299</c:v>
                </c:pt>
                <c:pt idx="249">
                  <c:v>1.6314049156152699</c:v>
                </c:pt>
                <c:pt idx="250">
                  <c:v>1.6379567425856101</c:v>
                </c:pt>
                <c:pt idx="251">
                  <c:v>1.64450856955596</c:v>
                </c:pt>
                <c:pt idx="252">
                  <c:v>1.6510603965263</c:v>
                </c:pt>
                <c:pt idx="253">
                  <c:v>1.6576122234966399</c:v>
                </c:pt>
                <c:pt idx="254">
                  <c:v>1.6641640504669799</c:v>
                </c:pt>
                <c:pt idx="255">
                  <c:v>1.6707158774373301</c:v>
                </c:pt>
                <c:pt idx="256">
                  <c:v>1.67726770440767</c:v>
                </c:pt>
                <c:pt idx="257">
                  <c:v>1.68381953137801</c:v>
                </c:pt>
                <c:pt idx="258">
                  <c:v>1.69037135834835</c:v>
                </c:pt>
                <c:pt idx="259">
                  <c:v>1.6969231853186999</c:v>
                </c:pt>
                <c:pt idx="260">
                  <c:v>1.7034750122890401</c:v>
                </c:pt>
                <c:pt idx="261">
                  <c:v>1.71002683925938</c:v>
                </c:pt>
                <c:pt idx="262">
                  <c:v>1.71657866622972</c:v>
                </c:pt>
                <c:pt idx="263">
                  <c:v>1.7231304932000699</c:v>
                </c:pt>
                <c:pt idx="264">
                  <c:v>1.7296823201704099</c:v>
                </c:pt>
                <c:pt idx="265">
                  <c:v>1.7362341471407501</c:v>
                </c:pt>
                <c:pt idx="266">
                  <c:v>1.74278597411109</c:v>
                </c:pt>
                <c:pt idx="267">
                  <c:v>1.74933780108144</c:v>
                </c:pt>
                <c:pt idx="268">
                  <c:v>1.7558896280517799</c:v>
                </c:pt>
                <c:pt idx="269">
                  <c:v>1.7624414550221199</c:v>
                </c:pt>
                <c:pt idx="270">
                  <c:v>1.7689932819924601</c:v>
                </c:pt>
                <c:pt idx="271">
                  <c:v>1.77554510896281</c:v>
                </c:pt>
                <c:pt idx="272">
                  <c:v>1.78209693593315</c:v>
                </c:pt>
                <c:pt idx="273">
                  <c:v>1.78864876290349</c:v>
                </c:pt>
                <c:pt idx="274">
                  <c:v>1.7952005898738299</c:v>
                </c:pt>
                <c:pt idx="275">
                  <c:v>1.8017524168441801</c:v>
                </c:pt>
                <c:pt idx="276">
                  <c:v>1.80830424381452</c:v>
                </c:pt>
                <c:pt idx="277">
                  <c:v>1.81485607078486</c:v>
                </c:pt>
                <c:pt idx="278">
                  <c:v>1.8214078977552</c:v>
                </c:pt>
                <c:pt idx="279">
                  <c:v>1.8279597247255399</c:v>
                </c:pt>
                <c:pt idx="280">
                  <c:v>1.8345115516958901</c:v>
                </c:pt>
                <c:pt idx="281">
                  <c:v>1.84106337866623</c:v>
                </c:pt>
                <c:pt idx="282">
                  <c:v>1.84761520563657</c:v>
                </c:pt>
                <c:pt idx="283">
                  <c:v>1.85416703260691</c:v>
                </c:pt>
                <c:pt idx="284">
                  <c:v>1.8607188595772599</c:v>
                </c:pt>
                <c:pt idx="285">
                  <c:v>1.8672706865476001</c:v>
                </c:pt>
                <c:pt idx="286">
                  <c:v>1.87382251351794</c:v>
                </c:pt>
                <c:pt idx="287">
                  <c:v>1.88037434048828</c:v>
                </c:pt>
                <c:pt idx="288">
                  <c:v>1.88692616745863</c:v>
                </c:pt>
                <c:pt idx="289">
                  <c:v>1.8934779944289699</c:v>
                </c:pt>
                <c:pt idx="290">
                  <c:v>1.9000298213993101</c:v>
                </c:pt>
                <c:pt idx="291">
                  <c:v>1.9065816483696501</c:v>
                </c:pt>
                <c:pt idx="292">
                  <c:v>1.91313347534</c:v>
                </c:pt>
                <c:pt idx="293">
                  <c:v>1.91968530231034</c:v>
                </c:pt>
                <c:pt idx="294">
                  <c:v>1.9262371292806799</c:v>
                </c:pt>
                <c:pt idx="295">
                  <c:v>1.9327889562510201</c:v>
                </c:pt>
                <c:pt idx="296">
                  <c:v>1.93934078322137</c:v>
                </c:pt>
                <c:pt idx="297">
                  <c:v>1.94589261019171</c:v>
                </c:pt>
                <c:pt idx="298">
                  <c:v>1.95244443716205</c:v>
                </c:pt>
                <c:pt idx="299">
                  <c:v>1.9589962641323899</c:v>
                </c:pt>
                <c:pt idx="300">
                  <c:v>1.9655480911027401</c:v>
                </c:pt>
                <c:pt idx="301">
                  <c:v>1.97209991807308</c:v>
                </c:pt>
                <c:pt idx="302">
                  <c:v>1.97865174504342</c:v>
                </c:pt>
                <c:pt idx="303">
                  <c:v>1.98520357201376</c:v>
                </c:pt>
                <c:pt idx="304">
                  <c:v>1.9917553989841099</c:v>
                </c:pt>
                <c:pt idx="305">
                  <c:v>1.9983072259544501</c:v>
                </c:pt>
                <c:pt idx="306">
                  <c:v>2.0048590529247901</c:v>
                </c:pt>
                <c:pt idx="307">
                  <c:v>2.0114108798951298</c:v>
                </c:pt>
                <c:pt idx="308">
                  <c:v>2.0179627068654802</c:v>
                </c:pt>
                <c:pt idx="309">
                  <c:v>2.0245145338358199</c:v>
                </c:pt>
                <c:pt idx="310">
                  <c:v>2.0310663608061601</c:v>
                </c:pt>
                <c:pt idx="311">
                  <c:v>2.0376181877764998</c:v>
                </c:pt>
                <c:pt idx="312">
                  <c:v>2.0441700147468498</c:v>
                </c:pt>
                <c:pt idx="313">
                  <c:v>2.05072184171719</c:v>
                </c:pt>
                <c:pt idx="314">
                  <c:v>2.0572736686875301</c:v>
                </c:pt>
                <c:pt idx="315">
                  <c:v>2.0638254956578699</c:v>
                </c:pt>
                <c:pt idx="316">
                  <c:v>2.0703773226282198</c:v>
                </c:pt>
                <c:pt idx="317">
                  <c:v>2.07692914959856</c:v>
                </c:pt>
                <c:pt idx="318">
                  <c:v>2.0834809765689002</c:v>
                </c:pt>
                <c:pt idx="319">
                  <c:v>2.0900328035392399</c:v>
                </c:pt>
                <c:pt idx="320">
                  <c:v>2.0965846305095899</c:v>
                </c:pt>
                <c:pt idx="321">
                  <c:v>2.1031364574799301</c:v>
                </c:pt>
                <c:pt idx="322">
                  <c:v>2.1096882844502698</c:v>
                </c:pt>
                <c:pt idx="323">
                  <c:v>2.11624011142061</c:v>
                </c:pt>
                <c:pt idx="324">
                  <c:v>2.1227919383909502</c:v>
                </c:pt>
                <c:pt idx="325">
                  <c:v>2.1293437653613001</c:v>
                </c:pt>
                <c:pt idx="326">
                  <c:v>2.1358955923316398</c:v>
                </c:pt>
                <c:pt idx="327">
                  <c:v>2.14244741930198</c:v>
                </c:pt>
                <c:pt idx="328">
                  <c:v>2.14899924627233</c:v>
                </c:pt>
                <c:pt idx="329">
                  <c:v>2.1555510732426701</c:v>
                </c:pt>
                <c:pt idx="330">
                  <c:v>2.1621029002130099</c:v>
                </c:pt>
                <c:pt idx="331">
                  <c:v>2.1686547271833501</c:v>
                </c:pt>
                <c:pt idx="332">
                  <c:v>2.1752065541537</c:v>
                </c:pt>
                <c:pt idx="333">
                  <c:v>2.1817583811240402</c:v>
                </c:pt>
                <c:pt idx="334">
                  <c:v>2.1883102080943799</c:v>
                </c:pt>
                <c:pt idx="335">
                  <c:v>2.1948620350647201</c:v>
                </c:pt>
                <c:pt idx="336">
                  <c:v>2.2014138620350598</c:v>
                </c:pt>
                <c:pt idx="337">
                  <c:v>2.2079656890054098</c:v>
                </c:pt>
                <c:pt idx="338">
                  <c:v>2.21451751597575</c:v>
                </c:pt>
                <c:pt idx="339">
                  <c:v>2.2210693429460902</c:v>
                </c:pt>
                <c:pt idx="340">
                  <c:v>2.2276211699164299</c:v>
                </c:pt>
                <c:pt idx="341">
                  <c:v>2.2341729968867798</c:v>
                </c:pt>
                <c:pt idx="342">
                  <c:v>2.24072482385712</c:v>
                </c:pt>
                <c:pt idx="343">
                  <c:v>2.2472766508274602</c:v>
                </c:pt>
                <c:pt idx="344">
                  <c:v>2.2538284777977999</c:v>
                </c:pt>
                <c:pt idx="345">
                  <c:v>2.2603803047681499</c:v>
                </c:pt>
                <c:pt idx="346">
                  <c:v>2.2669321317384901</c:v>
                </c:pt>
                <c:pt idx="347">
                  <c:v>2.2734839587088298</c:v>
                </c:pt>
                <c:pt idx="348">
                  <c:v>2.28003578567917</c:v>
                </c:pt>
                <c:pt idx="349">
                  <c:v>2.2865876126495199</c:v>
                </c:pt>
                <c:pt idx="350">
                  <c:v>2.2931394396198601</c:v>
                </c:pt>
                <c:pt idx="351">
                  <c:v>2.2996912665901998</c:v>
                </c:pt>
                <c:pt idx="352">
                  <c:v>2.30624309356054</c:v>
                </c:pt>
                <c:pt idx="353">
                  <c:v>2.31279492053089</c:v>
                </c:pt>
                <c:pt idx="354">
                  <c:v>2.3193467475012302</c:v>
                </c:pt>
                <c:pt idx="355">
                  <c:v>2.3258985744715699</c:v>
                </c:pt>
                <c:pt idx="356">
                  <c:v>2.3324504014419101</c:v>
                </c:pt>
                <c:pt idx="357">
                  <c:v>2.33900222841226</c:v>
                </c:pt>
                <c:pt idx="358">
                  <c:v>2.3455540553826002</c:v>
                </c:pt>
                <c:pt idx="359">
                  <c:v>2.3521058823529399</c:v>
                </c:pt>
                <c:pt idx="360">
                  <c:v>2.3586577093232801</c:v>
                </c:pt>
                <c:pt idx="361">
                  <c:v>2.3652095362936301</c:v>
                </c:pt>
                <c:pt idx="362">
                  <c:v>2.3717613632639698</c:v>
                </c:pt>
                <c:pt idx="363">
                  <c:v>2.37831319023431</c:v>
                </c:pt>
                <c:pt idx="364">
                  <c:v>2.3848650172046502</c:v>
                </c:pt>
                <c:pt idx="365">
                  <c:v>2.3914168441750001</c:v>
                </c:pt>
                <c:pt idx="366">
                  <c:v>2.3979686711453398</c:v>
                </c:pt>
                <c:pt idx="367">
                  <c:v>2.40452049811568</c:v>
                </c:pt>
                <c:pt idx="368">
                  <c:v>2.4110723250860202</c:v>
                </c:pt>
                <c:pt idx="369">
                  <c:v>2.4176241520563702</c:v>
                </c:pt>
                <c:pt idx="370">
                  <c:v>2.4241759790267099</c:v>
                </c:pt>
                <c:pt idx="371">
                  <c:v>2.4307278059970501</c:v>
                </c:pt>
                <c:pt idx="372">
                  <c:v>2.4372796329673898</c:v>
                </c:pt>
                <c:pt idx="373">
                  <c:v>2.4438314599377402</c:v>
                </c:pt>
                <c:pt idx="374">
                  <c:v>2.4503832869080799</c:v>
                </c:pt>
                <c:pt idx="375">
                  <c:v>2.4569351138784201</c:v>
                </c:pt>
                <c:pt idx="376">
                  <c:v>2.4634869408487599</c:v>
                </c:pt>
                <c:pt idx="377">
                  <c:v>2.4700387678191098</c:v>
                </c:pt>
                <c:pt idx="378">
                  <c:v>2.47659059478945</c:v>
                </c:pt>
                <c:pt idx="379">
                  <c:v>2.4831424217597902</c:v>
                </c:pt>
                <c:pt idx="380">
                  <c:v>2.4896942487301299</c:v>
                </c:pt>
                <c:pt idx="381">
                  <c:v>2.4962460757004798</c:v>
                </c:pt>
                <c:pt idx="382">
                  <c:v>2.50279790267082</c:v>
                </c:pt>
                <c:pt idx="383">
                  <c:v>2.5093497296411602</c:v>
                </c:pt>
                <c:pt idx="384">
                  <c:v>2.5159015566114999</c:v>
                </c:pt>
                <c:pt idx="385">
                  <c:v>2.5224533835818499</c:v>
                </c:pt>
                <c:pt idx="386">
                  <c:v>2.5290052105521901</c:v>
                </c:pt>
                <c:pt idx="387">
                  <c:v>2.5355570375225298</c:v>
                </c:pt>
                <c:pt idx="388">
                  <c:v>2.54210886449287</c:v>
                </c:pt>
                <c:pt idx="389">
                  <c:v>2.5486606914632199</c:v>
                </c:pt>
                <c:pt idx="390">
                  <c:v>2.5552125184335601</c:v>
                </c:pt>
                <c:pt idx="391">
                  <c:v>2.5617643454038999</c:v>
                </c:pt>
                <c:pt idx="392">
                  <c:v>2.56831617237424</c:v>
                </c:pt>
                <c:pt idx="393">
                  <c:v>2.5748679993445802</c:v>
                </c:pt>
                <c:pt idx="394">
                  <c:v>2.5814198263149302</c:v>
                </c:pt>
                <c:pt idx="395">
                  <c:v>2.5879716532852699</c:v>
                </c:pt>
                <c:pt idx="396">
                  <c:v>2.5945234802556101</c:v>
                </c:pt>
                <c:pt idx="397">
                  <c:v>2.6010753072259498</c:v>
                </c:pt>
                <c:pt idx="398">
                  <c:v>2.6076271341963002</c:v>
                </c:pt>
                <c:pt idx="399">
                  <c:v>2.6141789611666399</c:v>
                </c:pt>
                <c:pt idx="400">
                  <c:v>2.6207307881369801</c:v>
                </c:pt>
                <c:pt idx="401">
                  <c:v>2.6272826151073199</c:v>
                </c:pt>
                <c:pt idx="402">
                  <c:v>2.6338344420776698</c:v>
                </c:pt>
                <c:pt idx="403">
                  <c:v>2.64038626904801</c:v>
                </c:pt>
                <c:pt idx="404">
                  <c:v>2.6469380960183502</c:v>
                </c:pt>
                <c:pt idx="405">
                  <c:v>2.6534899229886899</c:v>
                </c:pt>
                <c:pt idx="406">
                  <c:v>2.6600417499590399</c:v>
                </c:pt>
                <c:pt idx="407">
                  <c:v>2.66659357692938</c:v>
                </c:pt>
                <c:pt idx="408">
                  <c:v>2.6731454038997202</c:v>
                </c:pt>
                <c:pt idx="409">
                  <c:v>2.67969723087006</c:v>
                </c:pt>
                <c:pt idx="410">
                  <c:v>2.6862490578404099</c:v>
                </c:pt>
                <c:pt idx="411">
                  <c:v>2.6928008848107501</c:v>
                </c:pt>
                <c:pt idx="412">
                  <c:v>2.6993527117810898</c:v>
                </c:pt>
                <c:pt idx="413">
                  <c:v>2.70590453875143</c:v>
                </c:pt>
                <c:pt idx="414">
                  <c:v>2.7124563657217799</c:v>
                </c:pt>
                <c:pt idx="415">
                  <c:v>2.7190081926921201</c:v>
                </c:pt>
                <c:pt idx="416">
                  <c:v>2.7255600196624599</c:v>
                </c:pt>
                <c:pt idx="417">
                  <c:v>2.7321118466328</c:v>
                </c:pt>
                <c:pt idx="418">
                  <c:v>2.73866367360315</c:v>
                </c:pt>
                <c:pt idx="419">
                  <c:v>2.7452155005734902</c:v>
                </c:pt>
                <c:pt idx="420">
                  <c:v>2.7517673275438299</c:v>
                </c:pt>
                <c:pt idx="421">
                  <c:v>2.7583191545141701</c:v>
                </c:pt>
                <c:pt idx="422">
                  <c:v>2.76487098148452</c:v>
                </c:pt>
                <c:pt idx="423">
                  <c:v>2.7714228084548602</c:v>
                </c:pt>
                <c:pt idx="424">
                  <c:v>2.7779746354252</c:v>
                </c:pt>
                <c:pt idx="425">
                  <c:v>2.7845264623955401</c:v>
                </c:pt>
                <c:pt idx="426">
                  <c:v>2.7910782893658901</c:v>
                </c:pt>
                <c:pt idx="427">
                  <c:v>2.7976301163362298</c:v>
                </c:pt>
                <c:pt idx="428">
                  <c:v>2.80418194330657</c:v>
                </c:pt>
                <c:pt idx="429">
                  <c:v>2.8107337702769102</c:v>
                </c:pt>
                <c:pt idx="430">
                  <c:v>2.8172855972472601</c:v>
                </c:pt>
                <c:pt idx="431">
                  <c:v>2.8238374242175999</c:v>
                </c:pt>
                <c:pt idx="432">
                  <c:v>2.83038925118794</c:v>
                </c:pt>
                <c:pt idx="433">
                  <c:v>2.8369410781582798</c:v>
                </c:pt>
                <c:pt idx="434">
                  <c:v>2.8434929051286302</c:v>
                </c:pt>
                <c:pt idx="435">
                  <c:v>2.8500447320989699</c:v>
                </c:pt>
                <c:pt idx="436">
                  <c:v>2.8565965590693101</c:v>
                </c:pt>
                <c:pt idx="437">
                  <c:v>2.8631483860396498</c:v>
                </c:pt>
                <c:pt idx="438">
                  <c:v>2.8697002130099998</c:v>
                </c:pt>
                <c:pt idx="439">
                  <c:v>2.87625203998034</c:v>
                </c:pt>
                <c:pt idx="440">
                  <c:v>2.8828038669506801</c:v>
                </c:pt>
                <c:pt idx="441">
                  <c:v>2.8893556939210199</c:v>
                </c:pt>
                <c:pt idx="442">
                  <c:v>2.8959075208913698</c:v>
                </c:pt>
                <c:pt idx="443">
                  <c:v>2.90245934786171</c:v>
                </c:pt>
                <c:pt idx="444">
                  <c:v>2.9090111748320502</c:v>
                </c:pt>
                <c:pt idx="445">
                  <c:v>2.9155630018023899</c:v>
                </c:pt>
                <c:pt idx="446">
                  <c:v>2.9221148287727301</c:v>
                </c:pt>
                <c:pt idx="447">
                  <c:v>2.92866665574308</c:v>
                </c:pt>
                <c:pt idx="448">
                  <c:v>2.9352184827134198</c:v>
                </c:pt>
                <c:pt idx="449">
                  <c:v>2.94177030968376</c:v>
                </c:pt>
                <c:pt idx="450">
                  <c:v>2.9483221366541001</c:v>
                </c:pt>
                <c:pt idx="451">
                  <c:v>2.9548739636244501</c:v>
                </c:pt>
                <c:pt idx="452">
                  <c:v>2.9614257905947898</c:v>
                </c:pt>
                <c:pt idx="453">
                  <c:v>2.96797761756513</c:v>
                </c:pt>
                <c:pt idx="454">
                  <c:v>2.9745294445354702</c:v>
                </c:pt>
                <c:pt idx="455">
                  <c:v>2.9810812715058201</c:v>
                </c:pt>
                <c:pt idx="456">
                  <c:v>2.9876330984761599</c:v>
                </c:pt>
                <c:pt idx="457">
                  <c:v>2.9941849254465001</c:v>
                </c:pt>
                <c:pt idx="458">
                  <c:v>3.0007367524168398</c:v>
                </c:pt>
                <c:pt idx="459">
                  <c:v>3.0072885793871902</c:v>
                </c:pt>
                <c:pt idx="460">
                  <c:v>3.0138404063575299</c:v>
                </c:pt>
                <c:pt idx="461">
                  <c:v>3.0203922333278701</c:v>
                </c:pt>
                <c:pt idx="462">
                  <c:v>3.0269440602982098</c:v>
                </c:pt>
                <c:pt idx="463">
                  <c:v>3.0334958872685598</c:v>
                </c:pt>
                <c:pt idx="464">
                  <c:v>3.0400477142389</c:v>
                </c:pt>
                <c:pt idx="465">
                  <c:v>3.0465995412092401</c:v>
                </c:pt>
                <c:pt idx="466">
                  <c:v>3.0531513681795799</c:v>
                </c:pt>
                <c:pt idx="467">
                  <c:v>3.0597031951499298</c:v>
                </c:pt>
                <c:pt idx="468">
                  <c:v>3.06625502212027</c:v>
                </c:pt>
                <c:pt idx="469">
                  <c:v>3.0728068490906102</c:v>
                </c:pt>
                <c:pt idx="470">
                  <c:v>3.0793586760609499</c:v>
                </c:pt>
                <c:pt idx="471">
                  <c:v>3.0859105030312999</c:v>
                </c:pt>
                <c:pt idx="472">
                  <c:v>3.0924623300016401</c:v>
                </c:pt>
                <c:pt idx="473">
                  <c:v>3.0990141569719798</c:v>
                </c:pt>
                <c:pt idx="474">
                  <c:v>3.10556598394232</c:v>
                </c:pt>
                <c:pt idx="475">
                  <c:v>3.1121178109126699</c:v>
                </c:pt>
                <c:pt idx="476">
                  <c:v>3.1186696378830101</c:v>
                </c:pt>
                <c:pt idx="477">
                  <c:v>3.1252214648533498</c:v>
                </c:pt>
                <c:pt idx="478">
                  <c:v>3.13177329182369</c:v>
                </c:pt>
                <c:pt idx="479">
                  <c:v>3.13832511879404</c:v>
                </c:pt>
                <c:pt idx="480">
                  <c:v>3.1448769457643801</c:v>
                </c:pt>
                <c:pt idx="481">
                  <c:v>3.1514287727347199</c:v>
                </c:pt>
                <c:pt idx="482">
                  <c:v>3.1579805997050601</c:v>
                </c:pt>
                <c:pt idx="483">
                  <c:v>3.16453242667541</c:v>
                </c:pt>
                <c:pt idx="484">
                  <c:v>3.1710842536457502</c:v>
                </c:pt>
                <c:pt idx="485">
                  <c:v>3.1776360806160899</c:v>
                </c:pt>
                <c:pt idx="486">
                  <c:v>3.1841879075864301</c:v>
                </c:pt>
                <c:pt idx="487">
                  <c:v>3.1907397345567801</c:v>
                </c:pt>
                <c:pt idx="488">
                  <c:v>3.1972915615271198</c:v>
                </c:pt>
                <c:pt idx="489">
                  <c:v>3.20384338849746</c:v>
                </c:pt>
                <c:pt idx="490">
                  <c:v>3.2103952154678002</c:v>
                </c:pt>
                <c:pt idx="491">
                  <c:v>3.2169470424381501</c:v>
                </c:pt>
                <c:pt idx="492">
                  <c:v>3.2234988694084898</c:v>
                </c:pt>
                <c:pt idx="493">
                  <c:v>3.23005069637883</c:v>
                </c:pt>
                <c:pt idx="494">
                  <c:v>3.2366025233491702</c:v>
                </c:pt>
                <c:pt idx="495">
                  <c:v>3.2431543503195202</c:v>
                </c:pt>
                <c:pt idx="496">
                  <c:v>3.2497061772898599</c:v>
                </c:pt>
                <c:pt idx="497">
                  <c:v>3.2562580042602001</c:v>
                </c:pt>
                <c:pt idx="498">
                  <c:v>3.2628098312305398</c:v>
                </c:pt>
                <c:pt idx="499">
                  <c:v>3.2693616582008902</c:v>
                </c:pt>
                <c:pt idx="500">
                  <c:v>3.2759134851712299</c:v>
                </c:pt>
                <c:pt idx="501">
                  <c:v>3.2824653121415701</c:v>
                </c:pt>
                <c:pt idx="502">
                  <c:v>3.2890171391119098</c:v>
                </c:pt>
                <c:pt idx="503">
                  <c:v>3.29556896608225</c:v>
                </c:pt>
                <c:pt idx="504">
                  <c:v>3.3021207930526</c:v>
                </c:pt>
                <c:pt idx="505">
                  <c:v>3.3086726200229402</c:v>
                </c:pt>
                <c:pt idx="506">
                  <c:v>3.3152244469932799</c:v>
                </c:pt>
                <c:pt idx="507">
                  <c:v>3.3217762739636201</c:v>
                </c:pt>
                <c:pt idx="508">
                  <c:v>3.32832810093397</c:v>
                </c:pt>
                <c:pt idx="509">
                  <c:v>3.3348799279043102</c:v>
                </c:pt>
                <c:pt idx="510">
                  <c:v>3.3414317548746499</c:v>
                </c:pt>
                <c:pt idx="511">
                  <c:v>3.3479835818449901</c:v>
                </c:pt>
                <c:pt idx="512">
                  <c:v>3.3545354088153401</c:v>
                </c:pt>
                <c:pt idx="513">
                  <c:v>3.3610872357856798</c:v>
                </c:pt>
                <c:pt idx="514">
                  <c:v>3.36763906275602</c:v>
                </c:pt>
                <c:pt idx="515">
                  <c:v>3.3741908897263602</c:v>
                </c:pt>
                <c:pt idx="516">
                  <c:v>3.3807427166967101</c:v>
                </c:pt>
                <c:pt idx="517">
                  <c:v>3.3872945436670499</c:v>
                </c:pt>
                <c:pt idx="518">
                  <c:v>3.39384637063739</c:v>
                </c:pt>
                <c:pt idx="519">
                  <c:v>3.4003981976077302</c:v>
                </c:pt>
                <c:pt idx="520">
                  <c:v>3.4069500245780802</c:v>
                </c:pt>
                <c:pt idx="521">
                  <c:v>3.4135018515484199</c:v>
                </c:pt>
                <c:pt idx="522">
                  <c:v>3.4200536785187601</c:v>
                </c:pt>
                <c:pt idx="523">
                  <c:v>3.4266055054890998</c:v>
                </c:pt>
                <c:pt idx="524">
                  <c:v>3.4331573324594502</c:v>
                </c:pt>
                <c:pt idx="525">
                  <c:v>3.4397091594297899</c:v>
                </c:pt>
                <c:pt idx="526">
                  <c:v>3.4462609864001301</c:v>
                </c:pt>
                <c:pt idx="527">
                  <c:v>3.4528128133704699</c:v>
                </c:pt>
                <c:pt idx="528">
                  <c:v>3.4593646403408198</c:v>
                </c:pt>
                <c:pt idx="529">
                  <c:v>3.46591646731116</c:v>
                </c:pt>
                <c:pt idx="530">
                  <c:v>3.4724682942815002</c:v>
                </c:pt>
                <c:pt idx="531">
                  <c:v>3.4790201212518399</c:v>
                </c:pt>
                <c:pt idx="532">
                  <c:v>3.4855719482221899</c:v>
                </c:pt>
                <c:pt idx="533">
                  <c:v>3.49212377519253</c:v>
                </c:pt>
                <c:pt idx="534">
                  <c:v>3.4986756021628702</c:v>
                </c:pt>
                <c:pt idx="535">
                  <c:v>3.5052274291332099</c:v>
                </c:pt>
                <c:pt idx="536">
                  <c:v>3.5117792561035599</c:v>
                </c:pt>
                <c:pt idx="537">
                  <c:v>3.5183310830739001</c:v>
                </c:pt>
                <c:pt idx="538">
                  <c:v>3.5248829100442398</c:v>
                </c:pt>
                <c:pt idx="539">
                  <c:v>3.53143473701458</c:v>
                </c:pt>
                <c:pt idx="540">
                  <c:v>3.5379865639849299</c:v>
                </c:pt>
                <c:pt idx="541">
                  <c:v>3.5445383909552701</c:v>
                </c:pt>
                <c:pt idx="542">
                  <c:v>3.5510902179256099</c:v>
                </c:pt>
                <c:pt idx="543">
                  <c:v>3.55764204489595</c:v>
                </c:pt>
                <c:pt idx="544">
                  <c:v>3.5641938718663</c:v>
                </c:pt>
                <c:pt idx="545">
                  <c:v>3.5707456988366402</c:v>
                </c:pt>
                <c:pt idx="546">
                  <c:v>3.5772975258069799</c:v>
                </c:pt>
                <c:pt idx="547">
                  <c:v>3.5838493527773201</c:v>
                </c:pt>
                <c:pt idx="548">
                  <c:v>3.59040117974767</c:v>
                </c:pt>
                <c:pt idx="549">
                  <c:v>3.5969530067180102</c:v>
                </c:pt>
                <c:pt idx="550">
                  <c:v>3.60350483368835</c:v>
                </c:pt>
                <c:pt idx="551">
                  <c:v>3.6100566606586901</c:v>
                </c:pt>
                <c:pt idx="552">
                  <c:v>3.6166084876290299</c:v>
                </c:pt>
                <c:pt idx="553">
                  <c:v>3.6231603145993798</c:v>
                </c:pt>
                <c:pt idx="554">
                  <c:v>3.62971214156972</c:v>
                </c:pt>
                <c:pt idx="555">
                  <c:v>3.6362639685400602</c:v>
                </c:pt>
                <c:pt idx="556">
                  <c:v>3.6428157955103999</c:v>
                </c:pt>
                <c:pt idx="557">
                  <c:v>3.6493676224807499</c:v>
                </c:pt>
                <c:pt idx="558">
                  <c:v>3.65591944945109</c:v>
                </c:pt>
                <c:pt idx="559">
                  <c:v>3.6624712764214298</c:v>
                </c:pt>
                <c:pt idx="560">
                  <c:v>3.66902310339177</c:v>
                </c:pt>
                <c:pt idx="561">
                  <c:v>3.6755749303621199</c:v>
                </c:pt>
                <c:pt idx="562">
                  <c:v>3.6821267573324601</c:v>
                </c:pt>
                <c:pt idx="563">
                  <c:v>3.6886785843027998</c:v>
                </c:pt>
                <c:pt idx="564">
                  <c:v>3.69523041127314</c:v>
                </c:pt>
                <c:pt idx="565">
                  <c:v>3.70178223824349</c:v>
                </c:pt>
                <c:pt idx="566">
                  <c:v>3.7083340652138301</c:v>
                </c:pt>
                <c:pt idx="567">
                  <c:v>3.7148858921841699</c:v>
                </c:pt>
                <c:pt idx="568">
                  <c:v>3.72143771915451</c:v>
                </c:pt>
                <c:pt idx="569">
                  <c:v>3.72798954612486</c:v>
                </c:pt>
                <c:pt idx="570">
                  <c:v>3.7345413730952002</c:v>
                </c:pt>
                <c:pt idx="571">
                  <c:v>3.7410932000655399</c:v>
                </c:pt>
                <c:pt idx="572">
                  <c:v>3.7476450270358801</c:v>
                </c:pt>
                <c:pt idx="573">
                  <c:v>3.75419685400623</c:v>
                </c:pt>
                <c:pt idx="574">
                  <c:v>3.7607486809765698</c:v>
                </c:pt>
                <c:pt idx="575">
                  <c:v>3.76730050794691</c:v>
                </c:pt>
                <c:pt idx="576">
                  <c:v>3.7738523349172501</c:v>
                </c:pt>
                <c:pt idx="577">
                  <c:v>3.7804041618876001</c:v>
                </c:pt>
                <c:pt idx="578">
                  <c:v>3.7869559888579398</c:v>
                </c:pt>
                <c:pt idx="579">
                  <c:v>3.79350781582828</c:v>
                </c:pt>
                <c:pt idx="580">
                  <c:v>3.8000596427986202</c:v>
                </c:pt>
                <c:pt idx="581">
                  <c:v>3.8066114697689701</c:v>
                </c:pt>
                <c:pt idx="582">
                  <c:v>3.8131632967393099</c:v>
                </c:pt>
                <c:pt idx="583">
                  <c:v>3.8197151237096501</c:v>
                </c:pt>
                <c:pt idx="584">
                  <c:v>3.8262669506799898</c:v>
                </c:pt>
                <c:pt idx="585">
                  <c:v>3.8328187776503402</c:v>
                </c:pt>
                <c:pt idx="586">
                  <c:v>3.8393706046206799</c:v>
                </c:pt>
                <c:pt idx="587">
                  <c:v>3.8459224315910201</c:v>
                </c:pt>
                <c:pt idx="588">
                  <c:v>3.8524742585613598</c:v>
                </c:pt>
                <c:pt idx="589">
                  <c:v>3.8590260855317098</c:v>
                </c:pt>
                <c:pt idx="590">
                  <c:v>3.86557791250205</c:v>
                </c:pt>
                <c:pt idx="591">
                  <c:v>3.8721297394723901</c:v>
                </c:pt>
                <c:pt idx="592">
                  <c:v>3.8786815664427299</c:v>
                </c:pt>
                <c:pt idx="593">
                  <c:v>3.8852333934130798</c:v>
                </c:pt>
                <c:pt idx="594">
                  <c:v>3.89178522038342</c:v>
                </c:pt>
                <c:pt idx="595">
                  <c:v>3.8983370473537602</c:v>
                </c:pt>
                <c:pt idx="596">
                  <c:v>3.9048888743240999</c:v>
                </c:pt>
                <c:pt idx="597">
                  <c:v>3.9114407012944499</c:v>
                </c:pt>
                <c:pt idx="598">
                  <c:v>3.9179925282647901</c:v>
                </c:pt>
                <c:pt idx="599">
                  <c:v>3.9245443552351298</c:v>
                </c:pt>
                <c:pt idx="600">
                  <c:v>3.93109618220547</c:v>
                </c:pt>
                <c:pt idx="601">
                  <c:v>3.9376480091758199</c:v>
                </c:pt>
                <c:pt idx="602">
                  <c:v>3.9441998361461601</c:v>
                </c:pt>
                <c:pt idx="603">
                  <c:v>3.9507516631164998</c:v>
                </c:pt>
                <c:pt idx="604">
                  <c:v>3.95730349008684</c:v>
                </c:pt>
                <c:pt idx="605">
                  <c:v>3.9638553170571802</c:v>
                </c:pt>
                <c:pt idx="606">
                  <c:v>3.9704071440275301</c:v>
                </c:pt>
                <c:pt idx="607">
                  <c:v>3.9769589709978699</c:v>
                </c:pt>
                <c:pt idx="608">
                  <c:v>3.9835107979682101</c:v>
                </c:pt>
                <c:pt idx="609">
                  <c:v>3.9900626249385498</c:v>
                </c:pt>
                <c:pt idx="610">
                  <c:v>3.9966144519089002</c:v>
                </c:pt>
                <c:pt idx="611">
                  <c:v>4.0031662788792399</c:v>
                </c:pt>
                <c:pt idx="612">
                  <c:v>4.0097181058495801</c:v>
                </c:pt>
                <c:pt idx="613">
                  <c:v>4.0162699328199203</c:v>
                </c:pt>
                <c:pt idx="614">
                  <c:v>4.0228217597902702</c:v>
                </c:pt>
                <c:pt idx="615">
                  <c:v>4.0293735867606104</c:v>
                </c:pt>
                <c:pt idx="616">
                  <c:v>4.0359254137309497</c:v>
                </c:pt>
                <c:pt idx="617">
                  <c:v>4.0424772407012899</c:v>
                </c:pt>
                <c:pt idx="618">
                  <c:v>4.0490290676716398</c:v>
                </c:pt>
                <c:pt idx="619">
                  <c:v>4.05558089464198</c:v>
                </c:pt>
                <c:pt idx="620">
                  <c:v>4.0621327216123202</c:v>
                </c:pt>
                <c:pt idx="621">
                  <c:v>4.0686845485826604</c:v>
                </c:pt>
                <c:pt idx="622">
                  <c:v>4.0752363755530103</c:v>
                </c:pt>
                <c:pt idx="623">
                  <c:v>4.0817882025233496</c:v>
                </c:pt>
                <c:pt idx="624">
                  <c:v>4.0883400294936898</c:v>
                </c:pt>
                <c:pt idx="625">
                  <c:v>4.09489185646403</c:v>
                </c:pt>
                <c:pt idx="626">
                  <c:v>4.1014436834343799</c:v>
                </c:pt>
                <c:pt idx="627">
                  <c:v>4.1079955104047201</c:v>
                </c:pt>
                <c:pt idx="628">
                  <c:v>4.1145473373750603</c:v>
                </c:pt>
                <c:pt idx="629">
                  <c:v>4.1210991643453996</c:v>
                </c:pt>
                <c:pt idx="630">
                  <c:v>4.1276509913157504</c:v>
                </c:pt>
                <c:pt idx="631">
                  <c:v>4.1342028182860897</c:v>
                </c:pt>
                <c:pt idx="632">
                  <c:v>4.1407546452564299</c:v>
                </c:pt>
                <c:pt idx="633">
                  <c:v>4.1473064722267701</c:v>
                </c:pt>
                <c:pt idx="634">
                  <c:v>4.15385829919712</c:v>
                </c:pt>
                <c:pt idx="635">
                  <c:v>4.1604101261674602</c:v>
                </c:pt>
                <c:pt idx="636">
                  <c:v>4.1669619531378004</c:v>
                </c:pt>
                <c:pt idx="637">
                  <c:v>4.1735137801081397</c:v>
                </c:pt>
                <c:pt idx="638">
                  <c:v>4.1800656070784896</c:v>
                </c:pt>
                <c:pt idx="639">
                  <c:v>4.1866174340488298</c:v>
                </c:pt>
                <c:pt idx="640">
                  <c:v>4.19316926101917</c:v>
                </c:pt>
                <c:pt idx="641">
                  <c:v>4.1997210879895102</c:v>
                </c:pt>
                <c:pt idx="642">
                  <c:v>4.2062729149598601</c:v>
                </c:pt>
                <c:pt idx="643">
                  <c:v>4.2128247419302003</c:v>
                </c:pt>
                <c:pt idx="644">
                  <c:v>4.2193765689005396</c:v>
                </c:pt>
                <c:pt idx="645">
                  <c:v>4.2259283958708798</c:v>
                </c:pt>
                <c:pt idx="646">
                  <c:v>4.2324802228412199</c:v>
                </c:pt>
                <c:pt idx="647">
                  <c:v>4.2390320498115699</c:v>
                </c:pt>
                <c:pt idx="648">
                  <c:v>4.2455838767819101</c:v>
                </c:pt>
                <c:pt idx="649">
                  <c:v>4.2521357037522503</c:v>
                </c:pt>
                <c:pt idx="650">
                  <c:v>4.2586875307226002</c:v>
                </c:pt>
                <c:pt idx="651">
                  <c:v>4.2652393576929404</c:v>
                </c:pt>
                <c:pt idx="652">
                  <c:v>4.2717911846632797</c:v>
                </c:pt>
                <c:pt idx="653">
                  <c:v>4.2783430116336199</c:v>
                </c:pt>
                <c:pt idx="654">
                  <c:v>4.2848948386039698</c:v>
                </c:pt>
                <c:pt idx="655">
                  <c:v>4.29144666557431</c:v>
                </c:pt>
                <c:pt idx="656">
                  <c:v>4.2979984925446502</c:v>
                </c:pt>
                <c:pt idx="657">
                  <c:v>4.3045503195149903</c:v>
                </c:pt>
                <c:pt idx="658">
                  <c:v>4.3111021464853403</c:v>
                </c:pt>
                <c:pt idx="659">
                  <c:v>4.3176539734556796</c:v>
                </c:pt>
                <c:pt idx="660">
                  <c:v>4.3242058004260198</c:v>
                </c:pt>
                <c:pt idx="661">
                  <c:v>4.3307576273963599</c:v>
                </c:pt>
                <c:pt idx="662">
                  <c:v>4.3373094543667099</c:v>
                </c:pt>
                <c:pt idx="663">
                  <c:v>4.3438612813370501</c:v>
                </c:pt>
                <c:pt idx="664">
                  <c:v>4.3504131083073903</c:v>
                </c:pt>
                <c:pt idx="665">
                  <c:v>4.3569649352777304</c:v>
                </c:pt>
                <c:pt idx="666">
                  <c:v>4.3635167622480697</c:v>
                </c:pt>
                <c:pt idx="667">
                  <c:v>4.3700685892184197</c:v>
                </c:pt>
                <c:pt idx="668">
                  <c:v>4.3766204161887599</c:v>
                </c:pt>
                <c:pt idx="669">
                  <c:v>4.3831722431591</c:v>
                </c:pt>
                <c:pt idx="670">
                  <c:v>4.3897240701294402</c:v>
                </c:pt>
                <c:pt idx="671">
                  <c:v>4.3962758970997902</c:v>
                </c:pt>
                <c:pt idx="672">
                  <c:v>4.4028277240701303</c:v>
                </c:pt>
                <c:pt idx="673">
                  <c:v>4.4093795510404696</c:v>
                </c:pt>
                <c:pt idx="674">
                  <c:v>4.4159313780108098</c:v>
                </c:pt>
                <c:pt idx="675">
                  <c:v>4.4224832049811598</c:v>
                </c:pt>
                <c:pt idx="676">
                  <c:v>4.4290350319514999</c:v>
                </c:pt>
                <c:pt idx="677">
                  <c:v>4.4355868589218401</c:v>
                </c:pt>
                <c:pt idx="678">
                  <c:v>4.4421386858921803</c:v>
                </c:pt>
                <c:pt idx="679">
                  <c:v>4.4486905128625303</c:v>
                </c:pt>
                <c:pt idx="680">
                  <c:v>4.4552423398328704</c:v>
                </c:pt>
                <c:pt idx="681">
                  <c:v>4.4617941668032097</c:v>
                </c:pt>
                <c:pt idx="682">
                  <c:v>4.4683459937735499</c:v>
                </c:pt>
                <c:pt idx="683">
                  <c:v>4.4748978207438999</c:v>
                </c:pt>
                <c:pt idx="684">
                  <c:v>4.48144964771424</c:v>
                </c:pt>
                <c:pt idx="685">
                  <c:v>4.4880014746845802</c:v>
                </c:pt>
                <c:pt idx="686">
                  <c:v>4.4945533016549204</c:v>
                </c:pt>
                <c:pt idx="687">
                  <c:v>4.5011051286252703</c:v>
                </c:pt>
                <c:pt idx="688">
                  <c:v>4.5076569555956096</c:v>
                </c:pt>
                <c:pt idx="689">
                  <c:v>4.5142087825659498</c:v>
                </c:pt>
                <c:pt idx="690">
                  <c:v>4.52076060953629</c:v>
                </c:pt>
                <c:pt idx="691">
                  <c:v>4.5273124365066399</c:v>
                </c:pt>
                <c:pt idx="692">
                  <c:v>4.5338642634769801</c:v>
                </c:pt>
                <c:pt idx="693">
                  <c:v>4.5404160904473203</c:v>
                </c:pt>
                <c:pt idx="694">
                  <c:v>4.5469679174176596</c:v>
                </c:pt>
                <c:pt idx="695">
                  <c:v>4.5535197443880104</c:v>
                </c:pt>
                <c:pt idx="696">
                  <c:v>4.5600715713583497</c:v>
                </c:pt>
                <c:pt idx="697">
                  <c:v>4.5666233983286899</c:v>
                </c:pt>
                <c:pt idx="698">
                  <c:v>4.5731752252990301</c:v>
                </c:pt>
                <c:pt idx="699">
                  <c:v>4.57972705226938</c:v>
                </c:pt>
                <c:pt idx="700">
                  <c:v>4.5862788792397202</c:v>
                </c:pt>
                <c:pt idx="701">
                  <c:v>4.5928307062100604</c:v>
                </c:pt>
                <c:pt idx="702">
                  <c:v>4.5993825331803997</c:v>
                </c:pt>
                <c:pt idx="703">
                  <c:v>4.6059343601507496</c:v>
                </c:pt>
                <c:pt idx="704">
                  <c:v>4.6124861871210898</c:v>
                </c:pt>
                <c:pt idx="705">
                  <c:v>4.61903801409143</c:v>
                </c:pt>
                <c:pt idx="706">
                  <c:v>4.6255898410617702</c:v>
                </c:pt>
                <c:pt idx="707">
                  <c:v>4.6321416680321104</c:v>
                </c:pt>
                <c:pt idx="708">
                  <c:v>4.6386934950024603</c:v>
                </c:pt>
                <c:pt idx="709">
                  <c:v>4.6452453219727996</c:v>
                </c:pt>
                <c:pt idx="710">
                  <c:v>4.6517971489431398</c:v>
                </c:pt>
                <c:pt idx="711">
                  <c:v>4.6583489759134897</c:v>
                </c:pt>
                <c:pt idx="712">
                  <c:v>4.6649008028838299</c:v>
                </c:pt>
                <c:pt idx="713">
                  <c:v>4.6714526298541701</c:v>
                </c:pt>
                <c:pt idx="714">
                  <c:v>4.6780044568245103</c:v>
                </c:pt>
                <c:pt idx="715">
                  <c:v>4.6845562837948602</c:v>
                </c:pt>
                <c:pt idx="716">
                  <c:v>4.6911081107652004</c:v>
                </c:pt>
                <c:pt idx="717">
                  <c:v>4.6976599377355397</c:v>
                </c:pt>
                <c:pt idx="718">
                  <c:v>4.7042117647058799</c:v>
                </c:pt>
                <c:pt idx="719">
                  <c:v>4.7107635916762298</c:v>
                </c:pt>
                <c:pt idx="720">
                  <c:v>4.71731541864657</c:v>
                </c:pt>
                <c:pt idx="721">
                  <c:v>4.7238672456169102</c:v>
                </c:pt>
                <c:pt idx="722">
                  <c:v>4.7304190725872504</c:v>
                </c:pt>
                <c:pt idx="723">
                  <c:v>4.7369708995575897</c:v>
                </c:pt>
                <c:pt idx="724">
                  <c:v>4.7435227265279396</c:v>
                </c:pt>
                <c:pt idx="725">
                  <c:v>4.7500745534982798</c:v>
                </c:pt>
                <c:pt idx="726">
                  <c:v>4.75662638046862</c:v>
                </c:pt>
                <c:pt idx="727">
                  <c:v>4.7631782074389601</c:v>
                </c:pt>
                <c:pt idx="728">
                  <c:v>4.7697300344093101</c:v>
                </c:pt>
                <c:pt idx="729">
                  <c:v>4.7762818613796503</c:v>
                </c:pt>
                <c:pt idx="730">
                  <c:v>4.7828336883499896</c:v>
                </c:pt>
                <c:pt idx="731">
                  <c:v>4.7893855153203297</c:v>
                </c:pt>
                <c:pt idx="732">
                  <c:v>4.7959373422906797</c:v>
                </c:pt>
                <c:pt idx="733">
                  <c:v>4.8024891692610199</c:v>
                </c:pt>
                <c:pt idx="734">
                  <c:v>4.8090409962313601</c:v>
                </c:pt>
                <c:pt idx="735">
                  <c:v>4.8155928232017002</c:v>
                </c:pt>
                <c:pt idx="736">
                  <c:v>4.8221446501720502</c:v>
                </c:pt>
                <c:pt idx="737">
                  <c:v>4.8286964771423904</c:v>
                </c:pt>
                <c:pt idx="738">
                  <c:v>4.8352483041127297</c:v>
                </c:pt>
                <c:pt idx="739">
                  <c:v>4.8418001310830698</c:v>
                </c:pt>
                <c:pt idx="740">
                  <c:v>4.8483519580534198</c:v>
                </c:pt>
                <c:pt idx="741">
                  <c:v>4.85490378502376</c:v>
                </c:pt>
                <c:pt idx="742">
                  <c:v>4.8614556119941001</c:v>
                </c:pt>
                <c:pt idx="743">
                  <c:v>4.8680074389644403</c:v>
                </c:pt>
                <c:pt idx="744">
                  <c:v>4.8745592659347903</c:v>
                </c:pt>
                <c:pt idx="745">
                  <c:v>4.8811110929051296</c:v>
                </c:pt>
                <c:pt idx="746">
                  <c:v>4.8876629198754697</c:v>
                </c:pt>
                <c:pt idx="747">
                  <c:v>4.8942147468458099</c:v>
                </c:pt>
                <c:pt idx="748">
                  <c:v>4.9007665738161599</c:v>
                </c:pt>
                <c:pt idx="749">
                  <c:v>4.9073184007865001</c:v>
                </c:pt>
                <c:pt idx="750">
                  <c:v>4.9138702277568402</c:v>
                </c:pt>
                <c:pt idx="751">
                  <c:v>4.9204220547271804</c:v>
                </c:pt>
                <c:pt idx="752">
                  <c:v>4.9269738816975304</c:v>
                </c:pt>
                <c:pt idx="753">
                  <c:v>4.9335257086678697</c:v>
                </c:pt>
                <c:pt idx="754">
                  <c:v>4.9400775356382098</c:v>
                </c:pt>
                <c:pt idx="755">
                  <c:v>4.94662936260855</c:v>
                </c:pt>
                <c:pt idx="756">
                  <c:v>4.9531811895789</c:v>
                </c:pt>
                <c:pt idx="757">
                  <c:v>4.9597330165492401</c:v>
                </c:pt>
                <c:pt idx="758">
                  <c:v>4.9662848435195803</c:v>
                </c:pt>
                <c:pt idx="759">
                  <c:v>4.9728366704899196</c:v>
                </c:pt>
                <c:pt idx="760">
                  <c:v>4.9793884974602696</c:v>
                </c:pt>
                <c:pt idx="761">
                  <c:v>4.9859403244306097</c:v>
                </c:pt>
                <c:pt idx="762">
                  <c:v>4.9924921514009499</c:v>
                </c:pt>
                <c:pt idx="763">
                  <c:v>4.9990439783712901</c:v>
                </c:pt>
                <c:pt idx="764">
                  <c:v>5.0055958053416401</c:v>
                </c:pt>
                <c:pt idx="765">
                  <c:v>5.0121476323119802</c:v>
                </c:pt>
                <c:pt idx="766">
                  <c:v>5.0186994592823204</c:v>
                </c:pt>
                <c:pt idx="767">
                  <c:v>5.0252512862526597</c:v>
                </c:pt>
                <c:pt idx="768">
                  <c:v>5.0318031132230097</c:v>
                </c:pt>
                <c:pt idx="769">
                  <c:v>5.0383549401933498</c:v>
                </c:pt>
                <c:pt idx="770">
                  <c:v>5.04490676716369</c:v>
                </c:pt>
                <c:pt idx="771">
                  <c:v>5.0514585941340302</c:v>
                </c:pt>
                <c:pt idx="772">
                  <c:v>5.0580104211043801</c:v>
                </c:pt>
                <c:pt idx="773">
                  <c:v>5.0645622480747203</c:v>
                </c:pt>
                <c:pt idx="774">
                  <c:v>5.0711140750450596</c:v>
                </c:pt>
                <c:pt idx="775">
                  <c:v>5.0776659020153998</c:v>
                </c:pt>
                <c:pt idx="776">
                  <c:v>5.0842177289857498</c:v>
                </c:pt>
                <c:pt idx="777">
                  <c:v>5.0907695559560899</c:v>
                </c:pt>
                <c:pt idx="778">
                  <c:v>5.0973213829264301</c:v>
                </c:pt>
                <c:pt idx="779">
                  <c:v>5.1038732098967703</c:v>
                </c:pt>
                <c:pt idx="780">
                  <c:v>5.1104250368671096</c:v>
                </c:pt>
                <c:pt idx="781">
                  <c:v>5.1169768638374604</c:v>
                </c:pt>
                <c:pt idx="782">
                  <c:v>5.1235286908077997</c:v>
                </c:pt>
                <c:pt idx="783">
                  <c:v>5.1300805177781399</c:v>
                </c:pt>
                <c:pt idx="784">
                  <c:v>5.1366323447484801</c:v>
                </c:pt>
                <c:pt idx="785">
                  <c:v>5.14318417171883</c:v>
                </c:pt>
                <c:pt idx="786">
                  <c:v>5.1497359986891702</c:v>
                </c:pt>
                <c:pt idx="787">
                  <c:v>5.1562878256595104</c:v>
                </c:pt>
                <c:pt idx="788">
                  <c:v>5.1628396526298497</c:v>
                </c:pt>
                <c:pt idx="789">
                  <c:v>5.1693914796001996</c:v>
                </c:pt>
                <c:pt idx="790">
                  <c:v>5.1759433065705398</c:v>
                </c:pt>
                <c:pt idx="791">
                  <c:v>5.18249513354088</c:v>
                </c:pt>
                <c:pt idx="792">
                  <c:v>5.1890469605112202</c:v>
                </c:pt>
                <c:pt idx="793">
                  <c:v>5.1955987874815701</c:v>
                </c:pt>
                <c:pt idx="794">
                  <c:v>5.2021506144519103</c:v>
                </c:pt>
                <c:pt idx="795">
                  <c:v>5.2087024414222496</c:v>
                </c:pt>
                <c:pt idx="796">
                  <c:v>5.2152542683925898</c:v>
                </c:pt>
                <c:pt idx="797">
                  <c:v>5.2218060953629397</c:v>
                </c:pt>
                <c:pt idx="798">
                  <c:v>5.2283579223332799</c:v>
                </c:pt>
                <c:pt idx="799">
                  <c:v>5.2349097493036201</c:v>
                </c:pt>
                <c:pt idx="800">
                  <c:v>5.2414615762739603</c:v>
                </c:pt>
                <c:pt idx="801">
                  <c:v>5.2480134032443102</c:v>
                </c:pt>
                <c:pt idx="802">
                  <c:v>5.2545652302146504</c:v>
                </c:pt>
                <c:pt idx="803">
                  <c:v>5.2611170571849897</c:v>
                </c:pt>
                <c:pt idx="804">
                  <c:v>5.2676688841553299</c:v>
                </c:pt>
                <c:pt idx="805">
                  <c:v>5.2742207111256798</c:v>
                </c:pt>
                <c:pt idx="806">
                  <c:v>5.28077253809602</c:v>
                </c:pt>
                <c:pt idx="807">
                  <c:v>5.2873243650663602</c:v>
                </c:pt>
                <c:pt idx="808">
                  <c:v>5.2938761920367003</c:v>
                </c:pt>
                <c:pt idx="809">
                  <c:v>5.3004280190070503</c:v>
                </c:pt>
                <c:pt idx="810">
                  <c:v>5.3069798459773896</c:v>
                </c:pt>
                <c:pt idx="811">
                  <c:v>5.3135316729477298</c:v>
                </c:pt>
                <c:pt idx="812">
                  <c:v>5.3200834999180699</c:v>
                </c:pt>
                <c:pt idx="813">
                  <c:v>5.3266353268884199</c:v>
                </c:pt>
                <c:pt idx="814">
                  <c:v>5.3331871538587601</c:v>
                </c:pt>
                <c:pt idx="815">
                  <c:v>5.3397389808291003</c:v>
                </c:pt>
                <c:pt idx="816">
                  <c:v>5.3462908077994404</c:v>
                </c:pt>
                <c:pt idx="817">
                  <c:v>5.3528426347697904</c:v>
                </c:pt>
                <c:pt idx="818">
                  <c:v>5.3593944617401297</c:v>
                </c:pt>
                <c:pt idx="819">
                  <c:v>5.3659462887104699</c:v>
                </c:pt>
                <c:pt idx="820">
                  <c:v>5.37249811568081</c:v>
                </c:pt>
                <c:pt idx="821">
                  <c:v>5.37904994265116</c:v>
                </c:pt>
                <c:pt idx="822">
                  <c:v>5.3856017696215002</c:v>
                </c:pt>
                <c:pt idx="823">
                  <c:v>5.3921535965918403</c:v>
                </c:pt>
                <c:pt idx="824">
                  <c:v>5.3987054235621796</c:v>
                </c:pt>
                <c:pt idx="825">
                  <c:v>5.4052572505325296</c:v>
                </c:pt>
                <c:pt idx="826">
                  <c:v>5.4118090775028698</c:v>
                </c:pt>
                <c:pt idx="827">
                  <c:v>5.4183609044732099</c:v>
                </c:pt>
                <c:pt idx="828">
                  <c:v>5.4249127314435501</c:v>
                </c:pt>
                <c:pt idx="829">
                  <c:v>5.4314645584139001</c:v>
                </c:pt>
                <c:pt idx="830">
                  <c:v>5.4380163853842403</c:v>
                </c:pt>
                <c:pt idx="831">
                  <c:v>5.4445682123545804</c:v>
                </c:pt>
                <c:pt idx="832">
                  <c:v>5.4511200393249197</c:v>
                </c:pt>
                <c:pt idx="833">
                  <c:v>5.4576718662952599</c:v>
                </c:pt>
                <c:pt idx="834">
                  <c:v>5.4642236932656099</c:v>
                </c:pt>
                <c:pt idx="835">
                  <c:v>5.47077552023595</c:v>
                </c:pt>
                <c:pt idx="836">
                  <c:v>5.4773273472062902</c:v>
                </c:pt>
                <c:pt idx="837">
                  <c:v>5.4838791741766304</c:v>
                </c:pt>
                <c:pt idx="838">
                  <c:v>5.4904310011469803</c:v>
                </c:pt>
                <c:pt idx="839">
                  <c:v>5.4969828281173196</c:v>
                </c:pt>
                <c:pt idx="840">
                  <c:v>5.5035346550876598</c:v>
                </c:pt>
                <c:pt idx="841">
                  <c:v>5.510086482058</c:v>
                </c:pt>
                <c:pt idx="842">
                  <c:v>5.51663830902835</c:v>
                </c:pt>
                <c:pt idx="843">
                  <c:v>5.5231901359986901</c:v>
                </c:pt>
                <c:pt idx="844">
                  <c:v>5.5297419629690303</c:v>
                </c:pt>
                <c:pt idx="845">
                  <c:v>5.5362937899393696</c:v>
                </c:pt>
                <c:pt idx="846">
                  <c:v>5.5428456169097204</c:v>
                </c:pt>
                <c:pt idx="847">
                  <c:v>5.5493974438800597</c:v>
                </c:pt>
                <c:pt idx="848">
                  <c:v>5.5559492708503999</c:v>
                </c:pt>
                <c:pt idx="849">
                  <c:v>5.5625010978207401</c:v>
                </c:pt>
                <c:pt idx="850">
                  <c:v>5.56905292479109</c:v>
                </c:pt>
                <c:pt idx="851">
                  <c:v>5.5756047517614302</c:v>
                </c:pt>
                <c:pt idx="852">
                  <c:v>5.5821565787317704</c:v>
                </c:pt>
                <c:pt idx="853">
                  <c:v>5.5887084057021097</c:v>
                </c:pt>
                <c:pt idx="854">
                  <c:v>5.5952602326724596</c:v>
                </c:pt>
                <c:pt idx="855">
                  <c:v>5.6018120596427998</c:v>
                </c:pt>
                <c:pt idx="856">
                  <c:v>5.60836388661314</c:v>
                </c:pt>
                <c:pt idx="857">
                  <c:v>5.6149157135834802</c:v>
                </c:pt>
                <c:pt idx="858">
                  <c:v>5.6214675405538301</c:v>
                </c:pt>
                <c:pt idx="859">
                  <c:v>5.6280193675241703</c:v>
                </c:pt>
                <c:pt idx="860">
                  <c:v>5.6345711944945096</c:v>
                </c:pt>
                <c:pt idx="861">
                  <c:v>5.6411230214648498</c:v>
                </c:pt>
                <c:pt idx="862">
                  <c:v>5.6476748484351997</c:v>
                </c:pt>
                <c:pt idx="863">
                  <c:v>5.6542266754055399</c:v>
                </c:pt>
                <c:pt idx="864">
                  <c:v>5.6607785023758801</c:v>
                </c:pt>
                <c:pt idx="865">
                  <c:v>5.6673303293462203</c:v>
                </c:pt>
                <c:pt idx="866">
                  <c:v>5.6738821563165702</c:v>
                </c:pt>
                <c:pt idx="867">
                  <c:v>5.6804339832869104</c:v>
                </c:pt>
                <c:pt idx="868">
                  <c:v>5.6869858102572497</c:v>
                </c:pt>
                <c:pt idx="869">
                  <c:v>5.6935376372275899</c:v>
                </c:pt>
                <c:pt idx="870">
                  <c:v>5.7000894641979398</c:v>
                </c:pt>
                <c:pt idx="871">
                  <c:v>5.70664129116828</c:v>
                </c:pt>
                <c:pt idx="872">
                  <c:v>5.7131931181386202</c:v>
                </c:pt>
                <c:pt idx="873">
                  <c:v>5.7197449451089604</c:v>
                </c:pt>
                <c:pt idx="874">
                  <c:v>5.7262967720792997</c:v>
                </c:pt>
                <c:pt idx="875">
                  <c:v>5.7328485990496496</c:v>
                </c:pt>
                <c:pt idx="876">
                  <c:v>5.7394004260199898</c:v>
                </c:pt>
                <c:pt idx="877">
                  <c:v>5.74595225299033</c:v>
                </c:pt>
                <c:pt idx="878">
                  <c:v>5.7525040799606799</c:v>
                </c:pt>
                <c:pt idx="879">
                  <c:v>5.7590559069310201</c:v>
                </c:pt>
                <c:pt idx="880">
                  <c:v>5.7656077339013603</c:v>
                </c:pt>
                <c:pt idx="881">
                  <c:v>5.7721595608716996</c:v>
                </c:pt>
                <c:pt idx="882">
                  <c:v>5.7787113878420504</c:v>
                </c:pt>
                <c:pt idx="883">
                  <c:v>5.7852632148123897</c:v>
                </c:pt>
                <c:pt idx="884">
                  <c:v>5.7918150417827299</c:v>
                </c:pt>
                <c:pt idx="885">
                  <c:v>5.7983668687530701</c:v>
                </c:pt>
                <c:pt idx="886">
                  <c:v>5.80491869572342</c:v>
                </c:pt>
                <c:pt idx="887">
                  <c:v>5.8114705226937602</c:v>
                </c:pt>
                <c:pt idx="888">
                  <c:v>5.8180223496641004</c:v>
                </c:pt>
                <c:pt idx="889">
                  <c:v>5.8245741766344397</c:v>
                </c:pt>
                <c:pt idx="890">
                  <c:v>5.8311260036047798</c:v>
                </c:pt>
                <c:pt idx="891">
                  <c:v>5.8376778305751298</c:v>
                </c:pt>
                <c:pt idx="892">
                  <c:v>5.84422965754547</c:v>
                </c:pt>
                <c:pt idx="893">
                  <c:v>5.8507814845158101</c:v>
                </c:pt>
                <c:pt idx="894">
                  <c:v>5.8573333114861503</c:v>
                </c:pt>
                <c:pt idx="895">
                  <c:v>5.8638851384565003</c:v>
                </c:pt>
                <c:pt idx="896">
                  <c:v>5.8704369654268396</c:v>
                </c:pt>
                <c:pt idx="897">
                  <c:v>5.8769887923971798</c:v>
                </c:pt>
                <c:pt idx="898">
                  <c:v>5.8835406193675199</c:v>
                </c:pt>
                <c:pt idx="899">
                  <c:v>5.8900924463378699</c:v>
                </c:pt>
                <c:pt idx="900">
                  <c:v>5.8966442733082101</c:v>
                </c:pt>
                <c:pt idx="901">
                  <c:v>5.9031961002785502</c:v>
                </c:pt>
                <c:pt idx="902">
                  <c:v>5.9097479272488904</c:v>
                </c:pt>
                <c:pt idx="903">
                  <c:v>5.9162997542192404</c:v>
                </c:pt>
                <c:pt idx="904">
                  <c:v>5.9228515811895797</c:v>
                </c:pt>
                <c:pt idx="905">
                  <c:v>5.9294034081599198</c:v>
                </c:pt>
                <c:pt idx="906">
                  <c:v>5.93595523513026</c:v>
                </c:pt>
                <c:pt idx="907">
                  <c:v>5.94250706210061</c:v>
                </c:pt>
                <c:pt idx="908">
                  <c:v>5.9490588890709502</c:v>
                </c:pt>
                <c:pt idx="909">
                  <c:v>5.9556107160412903</c:v>
                </c:pt>
                <c:pt idx="910">
                  <c:v>5.9621625430116296</c:v>
                </c:pt>
                <c:pt idx="911">
                  <c:v>5.9687143699819796</c:v>
                </c:pt>
                <c:pt idx="912">
                  <c:v>5.9752661969523198</c:v>
                </c:pt>
                <c:pt idx="913">
                  <c:v>5.9818180239226599</c:v>
                </c:pt>
                <c:pt idx="914">
                  <c:v>5.9883698508930001</c:v>
                </c:pt>
                <c:pt idx="915">
                  <c:v>5.9949216778633501</c:v>
                </c:pt>
                <c:pt idx="916">
                  <c:v>6.0014735048336902</c:v>
                </c:pt>
                <c:pt idx="917">
                  <c:v>6.0080253318040304</c:v>
                </c:pt>
                <c:pt idx="918">
                  <c:v>6.0145771587743697</c:v>
                </c:pt>
                <c:pt idx="919">
                  <c:v>6.0211289857447197</c:v>
                </c:pt>
                <c:pt idx="920">
                  <c:v>6.0276808127150598</c:v>
                </c:pt>
                <c:pt idx="921">
                  <c:v>6.0342326396854</c:v>
                </c:pt>
                <c:pt idx="922">
                  <c:v>6.0407844666557402</c:v>
                </c:pt>
                <c:pt idx="923">
                  <c:v>6.0473362936260902</c:v>
                </c:pt>
                <c:pt idx="924">
                  <c:v>6.0538881205964303</c:v>
                </c:pt>
                <c:pt idx="925">
                  <c:v>6.0604399475667696</c:v>
                </c:pt>
                <c:pt idx="926">
                  <c:v>6.0669917745371098</c:v>
                </c:pt>
                <c:pt idx="927">
                  <c:v>6.0735436015074598</c:v>
                </c:pt>
                <c:pt idx="928">
                  <c:v>6.0800954284777999</c:v>
                </c:pt>
                <c:pt idx="929">
                  <c:v>6.0866472554481401</c:v>
                </c:pt>
                <c:pt idx="930">
                  <c:v>6.0931990824184803</c:v>
                </c:pt>
                <c:pt idx="931">
                  <c:v>6.0997509093888302</c:v>
                </c:pt>
                <c:pt idx="932">
                  <c:v>6.1063027363591704</c:v>
                </c:pt>
                <c:pt idx="933">
                  <c:v>6.1128545633295097</c:v>
                </c:pt>
                <c:pt idx="934">
                  <c:v>6.1194063902998499</c:v>
                </c:pt>
                <c:pt idx="935">
                  <c:v>6.1259582172701998</c:v>
                </c:pt>
                <c:pt idx="936">
                  <c:v>6.13251004424054</c:v>
                </c:pt>
                <c:pt idx="937">
                  <c:v>6.1390618712108802</c:v>
                </c:pt>
                <c:pt idx="938">
                  <c:v>6.1456136981812204</c:v>
                </c:pt>
                <c:pt idx="939">
                  <c:v>6.1521655251515597</c:v>
                </c:pt>
                <c:pt idx="940">
                  <c:v>6.1587173521219096</c:v>
                </c:pt>
                <c:pt idx="941">
                  <c:v>6.1652691790922498</c:v>
                </c:pt>
                <c:pt idx="942">
                  <c:v>6.17182100606259</c:v>
                </c:pt>
                <c:pt idx="943">
                  <c:v>6.1783728330329302</c:v>
                </c:pt>
                <c:pt idx="944">
                  <c:v>6.1849246600032801</c:v>
                </c:pt>
                <c:pt idx="945">
                  <c:v>6.1914764869736203</c:v>
                </c:pt>
                <c:pt idx="946">
                  <c:v>6.1980283139439596</c:v>
                </c:pt>
                <c:pt idx="947">
                  <c:v>6.2045801409143104</c:v>
                </c:pt>
                <c:pt idx="948">
                  <c:v>6.2111319678846497</c:v>
                </c:pt>
                <c:pt idx="949">
                  <c:v>6.2176837948549899</c:v>
                </c:pt>
                <c:pt idx="950">
                  <c:v>6.2242356218253301</c:v>
                </c:pt>
                <c:pt idx="951">
                  <c:v>6.2307874487956703</c:v>
                </c:pt>
                <c:pt idx="952">
                  <c:v>6.2373392757660202</c:v>
                </c:pt>
                <c:pt idx="953">
                  <c:v>6.2438911027363604</c:v>
                </c:pt>
                <c:pt idx="954">
                  <c:v>6.2504429297066997</c:v>
                </c:pt>
                <c:pt idx="955">
                  <c:v>6.2569947566770399</c:v>
                </c:pt>
                <c:pt idx="956">
                  <c:v>6.2635465836473898</c:v>
                </c:pt>
                <c:pt idx="957">
                  <c:v>6.27009841061773</c:v>
                </c:pt>
                <c:pt idx="958">
                  <c:v>6.2766502375880702</c:v>
                </c:pt>
                <c:pt idx="959">
                  <c:v>6.2832020645584103</c:v>
                </c:pt>
                <c:pt idx="960">
                  <c:v>6.2897538915287603</c:v>
                </c:pt>
                <c:pt idx="961">
                  <c:v>6.2963057184990996</c:v>
                </c:pt>
                <c:pt idx="962">
                  <c:v>6.3028575454694398</c:v>
                </c:pt>
                <c:pt idx="963">
                  <c:v>6.30940937243978</c:v>
                </c:pt>
                <c:pt idx="964">
                  <c:v>6.3159611994101299</c:v>
                </c:pt>
                <c:pt idx="965">
                  <c:v>6.3225130263804701</c:v>
                </c:pt>
                <c:pt idx="966">
                  <c:v>6.3290648533508103</c:v>
                </c:pt>
                <c:pt idx="967">
                  <c:v>6.3356166803211504</c:v>
                </c:pt>
                <c:pt idx="968">
                  <c:v>6.3421685072915004</c:v>
                </c:pt>
                <c:pt idx="969">
                  <c:v>6.3487203342618397</c:v>
                </c:pt>
                <c:pt idx="970">
                  <c:v>6.3552721612321799</c:v>
                </c:pt>
                <c:pt idx="971">
                  <c:v>6.36182398820252</c:v>
                </c:pt>
                <c:pt idx="972">
                  <c:v>6.36837581517287</c:v>
                </c:pt>
                <c:pt idx="973">
                  <c:v>6.3749276421432102</c:v>
                </c:pt>
                <c:pt idx="974">
                  <c:v>6.3814794691135504</c:v>
                </c:pt>
                <c:pt idx="975">
                  <c:v>6.3880312960838896</c:v>
                </c:pt>
                <c:pt idx="976">
                  <c:v>6.3945831230542396</c:v>
                </c:pt>
                <c:pt idx="977">
                  <c:v>6.4011349500245798</c:v>
                </c:pt>
                <c:pt idx="978">
                  <c:v>6.40768677699492</c:v>
                </c:pt>
                <c:pt idx="979">
                  <c:v>6.4142386039652601</c:v>
                </c:pt>
                <c:pt idx="980">
                  <c:v>6.4207904309356101</c:v>
                </c:pt>
                <c:pt idx="981">
                  <c:v>6.4273422579059503</c:v>
                </c:pt>
                <c:pt idx="982">
                  <c:v>6.4338940848762904</c:v>
                </c:pt>
                <c:pt idx="983">
                  <c:v>6.4404459118466297</c:v>
                </c:pt>
                <c:pt idx="984">
                  <c:v>6.4469977388169797</c:v>
                </c:pt>
                <c:pt idx="985">
                  <c:v>6.4535495657873199</c:v>
                </c:pt>
                <c:pt idx="986">
                  <c:v>6.46010139275766</c:v>
                </c:pt>
                <c:pt idx="987">
                  <c:v>6.4666532197280002</c:v>
                </c:pt>
                <c:pt idx="988">
                  <c:v>6.4732050466983502</c:v>
                </c:pt>
                <c:pt idx="989">
                  <c:v>6.4797568736686904</c:v>
                </c:pt>
                <c:pt idx="990">
                  <c:v>6.4863087006390296</c:v>
                </c:pt>
                <c:pt idx="991">
                  <c:v>6.4928605276093698</c:v>
                </c:pt>
                <c:pt idx="992">
                  <c:v>6.4994123545797198</c:v>
                </c:pt>
                <c:pt idx="993">
                  <c:v>6.50596418155006</c:v>
                </c:pt>
                <c:pt idx="994">
                  <c:v>6.5125160085204001</c:v>
                </c:pt>
                <c:pt idx="995">
                  <c:v>6.5190678354907403</c:v>
                </c:pt>
                <c:pt idx="996">
                  <c:v>6.5256196624610903</c:v>
                </c:pt>
                <c:pt idx="997">
                  <c:v>6.5321714894314296</c:v>
                </c:pt>
                <c:pt idx="998">
                  <c:v>6.5387233164017697</c:v>
                </c:pt>
                <c:pt idx="999">
                  <c:v>6.5452751433721099</c:v>
                </c:pt>
                <c:pt idx="1000">
                  <c:v>6.5518269703424599</c:v>
                </c:pt>
                <c:pt idx="1001">
                  <c:v>6.5583787973128</c:v>
                </c:pt>
                <c:pt idx="1002">
                  <c:v>6.5649306242831402</c:v>
                </c:pt>
                <c:pt idx="1003">
                  <c:v>6.5714824512534804</c:v>
                </c:pt>
                <c:pt idx="1004">
                  <c:v>6.5780342782238197</c:v>
                </c:pt>
                <c:pt idx="1005">
                  <c:v>6.5845861051941696</c:v>
                </c:pt>
                <c:pt idx="1006">
                  <c:v>6.5911379321645098</c:v>
                </c:pt>
                <c:pt idx="1007">
                  <c:v>6.59768975913485</c:v>
                </c:pt>
                <c:pt idx="1008">
                  <c:v>6.6042415861051902</c:v>
                </c:pt>
                <c:pt idx="1009">
                  <c:v>6.6107934130755401</c:v>
                </c:pt>
                <c:pt idx="1010">
                  <c:v>6.6173452400458803</c:v>
                </c:pt>
                <c:pt idx="1011">
                  <c:v>6.6238970670162196</c:v>
                </c:pt>
                <c:pt idx="1012">
                  <c:v>6.6304488939865598</c:v>
                </c:pt>
                <c:pt idx="1013">
                  <c:v>6.6370007209569097</c:v>
                </c:pt>
                <c:pt idx="1014">
                  <c:v>6.6435525479272499</c:v>
                </c:pt>
                <c:pt idx="1015">
                  <c:v>6.6501043748975901</c:v>
                </c:pt>
                <c:pt idx="1016">
                  <c:v>6.6566562018679303</c:v>
                </c:pt>
                <c:pt idx="1017">
                  <c:v>6.6632080288382802</c:v>
                </c:pt>
                <c:pt idx="1018">
                  <c:v>6.6697598558086204</c:v>
                </c:pt>
                <c:pt idx="1019">
                  <c:v>6.6763116827789597</c:v>
                </c:pt>
                <c:pt idx="1020">
                  <c:v>6.6828635097492999</c:v>
                </c:pt>
                <c:pt idx="1021">
                  <c:v>6.6894153367196498</c:v>
                </c:pt>
                <c:pt idx="1022">
                  <c:v>6.69596716368999</c:v>
                </c:pt>
                <c:pt idx="1023">
                  <c:v>6.7025189906603302</c:v>
                </c:pt>
                <c:pt idx="1024">
                  <c:v>6.7090708176306704</c:v>
                </c:pt>
                <c:pt idx="1025">
                  <c:v>6.7156226446010203</c:v>
                </c:pt>
                <c:pt idx="1026">
                  <c:v>6.7221744715713596</c:v>
                </c:pt>
                <c:pt idx="1027">
                  <c:v>6.7287262985416998</c:v>
                </c:pt>
                <c:pt idx="1028">
                  <c:v>6.73527812551204</c:v>
                </c:pt>
                <c:pt idx="1029">
                  <c:v>6.7418299524823899</c:v>
                </c:pt>
                <c:pt idx="1030">
                  <c:v>6.7483817794527301</c:v>
                </c:pt>
                <c:pt idx="1031">
                  <c:v>6.7549336064230703</c:v>
                </c:pt>
                <c:pt idx="1032">
                  <c:v>6.7614854333934096</c:v>
                </c:pt>
                <c:pt idx="1033">
                  <c:v>6.7680372603637604</c:v>
                </c:pt>
                <c:pt idx="1034">
                  <c:v>6.7745890873340997</c:v>
                </c:pt>
                <c:pt idx="1035">
                  <c:v>6.7811409143044399</c:v>
                </c:pt>
                <c:pt idx="1036">
                  <c:v>6.7876927412747801</c:v>
                </c:pt>
                <c:pt idx="1037">
                  <c:v>6.79424456824513</c:v>
                </c:pt>
                <c:pt idx="1038">
                  <c:v>6.8007963952154702</c:v>
                </c:pt>
                <c:pt idx="1039">
                  <c:v>6.8073482221858104</c:v>
                </c:pt>
                <c:pt idx="1040">
                  <c:v>6.8139000491561497</c:v>
                </c:pt>
                <c:pt idx="1041">
                  <c:v>6.8204518761264898</c:v>
                </c:pt>
                <c:pt idx="1042">
                  <c:v>6.8270037030968398</c:v>
                </c:pt>
                <c:pt idx="1043">
                  <c:v>6.83355553006718</c:v>
                </c:pt>
                <c:pt idx="1044">
                  <c:v>6.8401073570375202</c:v>
                </c:pt>
                <c:pt idx="1045">
                  <c:v>6.8466591840078701</c:v>
                </c:pt>
                <c:pt idx="1046">
                  <c:v>6.8532110109782103</c:v>
                </c:pt>
                <c:pt idx="1047">
                  <c:v>6.8597628379485496</c:v>
                </c:pt>
                <c:pt idx="1048">
                  <c:v>6.8663146649188898</c:v>
                </c:pt>
                <c:pt idx="1049">
                  <c:v>6.8728664918892397</c:v>
                </c:pt>
                <c:pt idx="1050">
                  <c:v>6.8794183188595799</c:v>
                </c:pt>
                <c:pt idx="1051">
                  <c:v>6.8859701458299201</c:v>
                </c:pt>
                <c:pt idx="1052">
                  <c:v>6.8925219728002602</c:v>
                </c:pt>
                <c:pt idx="1053">
                  <c:v>6.8990737997706004</c:v>
                </c:pt>
                <c:pt idx="1054">
                  <c:v>6.9056256267409504</c:v>
                </c:pt>
                <c:pt idx="1055">
                  <c:v>6.9121774537112897</c:v>
                </c:pt>
                <c:pt idx="1056">
                  <c:v>6.9187292806816298</c:v>
                </c:pt>
                <c:pt idx="1057">
                  <c:v>6.9252811076519798</c:v>
                </c:pt>
                <c:pt idx="1058">
                  <c:v>6.93183293462232</c:v>
                </c:pt>
                <c:pt idx="1059">
                  <c:v>6.9383847615926602</c:v>
                </c:pt>
                <c:pt idx="1060">
                  <c:v>6.9449365885630003</c:v>
                </c:pt>
                <c:pt idx="1061">
                  <c:v>6.9514884155333503</c:v>
                </c:pt>
                <c:pt idx="1062">
                  <c:v>6.9580402425036896</c:v>
                </c:pt>
                <c:pt idx="1063">
                  <c:v>6.9645920694740298</c:v>
                </c:pt>
                <c:pt idx="1064">
                  <c:v>6.9711438964443699</c:v>
                </c:pt>
                <c:pt idx="1065">
                  <c:v>6.9776957234147101</c:v>
                </c:pt>
                <c:pt idx="1066">
                  <c:v>6.9842475503850601</c:v>
                </c:pt>
                <c:pt idx="1067">
                  <c:v>6.9907993773554002</c:v>
                </c:pt>
                <c:pt idx="1068">
                  <c:v>6.9973512043257404</c:v>
                </c:pt>
                <c:pt idx="1069">
                  <c:v>7.0039030312960797</c:v>
                </c:pt>
                <c:pt idx="1070">
                  <c:v>7.0104548582664297</c:v>
                </c:pt>
                <c:pt idx="1071">
                  <c:v>7.0170066852367698</c:v>
                </c:pt>
                <c:pt idx="1072">
                  <c:v>7.02355851220711</c:v>
                </c:pt>
                <c:pt idx="1073">
                  <c:v>7.0301103391774502</c:v>
                </c:pt>
                <c:pt idx="1074">
                  <c:v>7.0366621661478002</c:v>
                </c:pt>
                <c:pt idx="1075">
                  <c:v>7.0432139931181403</c:v>
                </c:pt>
                <c:pt idx="1076">
                  <c:v>7.0497658200884796</c:v>
                </c:pt>
                <c:pt idx="1077">
                  <c:v>7.0563176470588198</c:v>
                </c:pt>
                <c:pt idx="1078">
                  <c:v>7.0628694740291698</c:v>
                </c:pt>
                <c:pt idx="1079">
                  <c:v>7.0694213009995099</c:v>
                </c:pt>
                <c:pt idx="1080">
                  <c:v>7.0759731279698501</c:v>
                </c:pt>
                <c:pt idx="1081">
                  <c:v>7.0825249549401903</c:v>
                </c:pt>
                <c:pt idx="1082">
                  <c:v>7.0890767819105402</c:v>
                </c:pt>
                <c:pt idx="1083">
                  <c:v>7.0956286088808804</c:v>
                </c:pt>
                <c:pt idx="1084">
                  <c:v>7.1021804358512197</c:v>
                </c:pt>
                <c:pt idx="1085">
                  <c:v>7.1087322628215599</c:v>
                </c:pt>
                <c:pt idx="1086">
                  <c:v>7.1152840897919098</c:v>
                </c:pt>
                <c:pt idx="1087">
                  <c:v>7.12183591676225</c:v>
                </c:pt>
                <c:pt idx="1088">
                  <c:v>7.1283877437325902</c:v>
                </c:pt>
                <c:pt idx="1089">
                  <c:v>7.1349395707029304</c:v>
                </c:pt>
                <c:pt idx="1090">
                  <c:v>7.1414913976732697</c:v>
                </c:pt>
                <c:pt idx="1091">
                  <c:v>7.1480432246436196</c:v>
                </c:pt>
                <c:pt idx="1092">
                  <c:v>7.1545950516139598</c:v>
                </c:pt>
                <c:pt idx="1093">
                  <c:v>7.1611468785843</c:v>
                </c:pt>
                <c:pt idx="1094">
                  <c:v>7.1676987055546499</c:v>
                </c:pt>
                <c:pt idx="1095">
                  <c:v>7.1742505325249901</c:v>
                </c:pt>
                <c:pt idx="1096">
                  <c:v>7.1808023594953303</c:v>
                </c:pt>
                <c:pt idx="1097">
                  <c:v>7.1873541864656696</c:v>
                </c:pt>
                <c:pt idx="1098">
                  <c:v>7.1939060134360204</c:v>
                </c:pt>
                <c:pt idx="1099">
                  <c:v>7.2004578404063597</c:v>
                </c:pt>
                <c:pt idx="1100">
                  <c:v>7.2070096673766999</c:v>
                </c:pt>
                <c:pt idx="1101">
                  <c:v>7.2135614943470401</c:v>
                </c:pt>
                <c:pt idx="1102">
                  <c:v>7.2201133213173803</c:v>
                </c:pt>
                <c:pt idx="1103">
                  <c:v>7.2266651482877302</c:v>
                </c:pt>
                <c:pt idx="1104">
                  <c:v>7.2332169752580704</c:v>
                </c:pt>
                <c:pt idx="1105">
                  <c:v>7.2397688022284097</c:v>
                </c:pt>
                <c:pt idx="1106">
                  <c:v>7.2463206291987499</c:v>
                </c:pt>
                <c:pt idx="1107">
                  <c:v>7.2528724561690998</c:v>
                </c:pt>
                <c:pt idx="1108">
                  <c:v>7.25942428313944</c:v>
                </c:pt>
                <c:pt idx="1109">
                  <c:v>7.2659761101097802</c:v>
                </c:pt>
                <c:pt idx="1110">
                  <c:v>7.2725279370801204</c:v>
                </c:pt>
                <c:pt idx="1111">
                  <c:v>7.2790797640504703</c:v>
                </c:pt>
                <c:pt idx="1112">
                  <c:v>7.2856315910208096</c:v>
                </c:pt>
                <c:pt idx="1113">
                  <c:v>7.2921834179911498</c:v>
                </c:pt>
                <c:pt idx="1114">
                  <c:v>7.2987352449614997</c:v>
                </c:pt>
                <c:pt idx="1115">
                  <c:v>7.3052870719318399</c:v>
                </c:pt>
                <c:pt idx="1116">
                  <c:v>7.3118388989021801</c:v>
                </c:pt>
                <c:pt idx="1117">
                  <c:v>7.3183907258725203</c:v>
                </c:pt>
                <c:pt idx="1118">
                  <c:v>7.3249425528428596</c:v>
                </c:pt>
                <c:pt idx="1119">
                  <c:v>7.3314943798132104</c:v>
                </c:pt>
                <c:pt idx="1120">
                  <c:v>7.3380462067835497</c:v>
                </c:pt>
                <c:pt idx="1121">
                  <c:v>7.3445980337538899</c:v>
                </c:pt>
                <c:pt idx="1122">
                  <c:v>7.35114986072423</c:v>
                </c:pt>
                <c:pt idx="1123">
                  <c:v>7.35770168769458</c:v>
                </c:pt>
                <c:pt idx="1124">
                  <c:v>7.3642535146649202</c:v>
                </c:pt>
                <c:pt idx="1125">
                  <c:v>7.3708053416352604</c:v>
                </c:pt>
                <c:pt idx="1126">
                  <c:v>7.3773571686056103</c:v>
                </c:pt>
                <c:pt idx="1127">
                  <c:v>7.3839089955759496</c:v>
                </c:pt>
                <c:pt idx="1128">
                  <c:v>7.3904608225462898</c:v>
                </c:pt>
                <c:pt idx="1129">
                  <c:v>7.39701264951663</c:v>
                </c:pt>
                <c:pt idx="1130">
                  <c:v>7.4035644764869701</c:v>
                </c:pt>
                <c:pt idx="1131">
                  <c:v>7.4101163034573201</c:v>
                </c:pt>
                <c:pt idx="1132">
                  <c:v>7.4166681304276603</c:v>
                </c:pt>
                <c:pt idx="1133">
                  <c:v>7.4232199573979996</c:v>
                </c:pt>
                <c:pt idx="1134">
                  <c:v>7.4297717843683397</c:v>
                </c:pt>
                <c:pt idx="1135">
                  <c:v>7.4363236113386897</c:v>
                </c:pt>
                <c:pt idx="1136">
                  <c:v>7.4428754383090299</c:v>
                </c:pt>
                <c:pt idx="1137">
                  <c:v>7.44942726527937</c:v>
                </c:pt>
                <c:pt idx="1138">
                  <c:v>7.4559790922497102</c:v>
                </c:pt>
                <c:pt idx="1139">
                  <c:v>7.4625309192200602</c:v>
                </c:pt>
                <c:pt idx="1140">
                  <c:v>7.4690827461904004</c:v>
                </c:pt>
                <c:pt idx="1141">
                  <c:v>7.4756345731607396</c:v>
                </c:pt>
                <c:pt idx="1142">
                  <c:v>7.4821864001310798</c:v>
                </c:pt>
                <c:pt idx="1143">
                  <c:v>7.4887382271014298</c:v>
                </c:pt>
                <c:pt idx="1144">
                  <c:v>7.49529005407177</c:v>
                </c:pt>
                <c:pt idx="1145">
                  <c:v>7.5018418810421101</c:v>
                </c:pt>
                <c:pt idx="1146">
                  <c:v>7.5083937080124503</c:v>
                </c:pt>
                <c:pt idx="1147">
                  <c:v>7.5149455349828003</c:v>
                </c:pt>
                <c:pt idx="1148">
                  <c:v>7.5214973619531396</c:v>
                </c:pt>
                <c:pt idx="1149">
                  <c:v>7.5280491889234797</c:v>
                </c:pt>
                <c:pt idx="1150">
                  <c:v>7.5346010158938199</c:v>
                </c:pt>
                <c:pt idx="1151">
                  <c:v>7.5411528428641699</c:v>
                </c:pt>
                <c:pt idx="1152">
                  <c:v>7.54770466983451</c:v>
                </c:pt>
                <c:pt idx="1153">
                  <c:v>7.5542564968048502</c:v>
                </c:pt>
                <c:pt idx="1154">
                  <c:v>7.5608083237751904</c:v>
                </c:pt>
                <c:pt idx="1155">
                  <c:v>7.5673601507455297</c:v>
                </c:pt>
                <c:pt idx="1156">
                  <c:v>7.5739119777158797</c:v>
                </c:pt>
                <c:pt idx="1157">
                  <c:v>7.5804638046862198</c:v>
                </c:pt>
                <c:pt idx="1158">
                  <c:v>7.58701563165656</c:v>
                </c:pt>
                <c:pt idx="1159">
                  <c:v>7.5935674586269002</c:v>
                </c:pt>
                <c:pt idx="1160">
                  <c:v>7.6001192855972501</c:v>
                </c:pt>
                <c:pt idx="1161">
                  <c:v>7.6066711125675903</c:v>
                </c:pt>
                <c:pt idx="1162">
                  <c:v>7.6132229395379296</c:v>
                </c:pt>
                <c:pt idx="1163">
                  <c:v>7.6197747665082796</c:v>
                </c:pt>
                <c:pt idx="1164">
                  <c:v>7.6263265934786197</c:v>
                </c:pt>
                <c:pt idx="1165">
                  <c:v>7.6328784204489599</c:v>
                </c:pt>
                <c:pt idx="1166">
                  <c:v>7.6394302474193001</c:v>
                </c:pt>
                <c:pt idx="1167">
                  <c:v>7.6459820743896403</c:v>
                </c:pt>
                <c:pt idx="1168">
                  <c:v>7.6525339013599902</c:v>
                </c:pt>
                <c:pt idx="1169">
                  <c:v>7.6590857283303304</c:v>
                </c:pt>
                <c:pt idx="1170">
                  <c:v>7.6656375553006697</c:v>
                </c:pt>
                <c:pt idx="1171">
                  <c:v>7.6721893822710099</c:v>
                </c:pt>
                <c:pt idx="1172">
                  <c:v>7.6787412092413598</c:v>
                </c:pt>
                <c:pt idx="1173">
                  <c:v>7.6852930362117</c:v>
                </c:pt>
                <c:pt idx="1174">
                  <c:v>7.6918448631820402</c:v>
                </c:pt>
                <c:pt idx="1175">
                  <c:v>7.6983966901523901</c:v>
                </c:pt>
                <c:pt idx="1176">
                  <c:v>7.7049485171227303</c:v>
                </c:pt>
                <c:pt idx="1177">
                  <c:v>7.7115003440930696</c:v>
                </c:pt>
                <c:pt idx="1178">
                  <c:v>7.7180521710634098</c:v>
                </c:pt>
                <c:pt idx="1179">
                  <c:v>7.72460399803375</c:v>
                </c:pt>
                <c:pt idx="1180">
                  <c:v>7.7311558250040999</c:v>
                </c:pt>
                <c:pt idx="1181">
                  <c:v>7.7377076519744401</c:v>
                </c:pt>
                <c:pt idx="1182">
                  <c:v>7.7442594789447803</c:v>
                </c:pt>
                <c:pt idx="1183">
                  <c:v>7.7508113059151196</c:v>
                </c:pt>
                <c:pt idx="1184">
                  <c:v>7.7573631328854704</c:v>
                </c:pt>
                <c:pt idx="1185">
                  <c:v>7.7639149598558097</c:v>
                </c:pt>
                <c:pt idx="1186">
                  <c:v>7.7704667868261499</c:v>
                </c:pt>
                <c:pt idx="1187">
                  <c:v>7.7770186137964901</c:v>
                </c:pt>
                <c:pt idx="1188">
                  <c:v>7.78357044076684</c:v>
                </c:pt>
                <c:pt idx="1189">
                  <c:v>7.7901222677371802</c:v>
                </c:pt>
                <c:pt idx="1190">
                  <c:v>7.7966740947075204</c:v>
                </c:pt>
                <c:pt idx="1191">
                  <c:v>7.8032259216778597</c:v>
                </c:pt>
                <c:pt idx="1192">
                  <c:v>7.8097777486482096</c:v>
                </c:pt>
                <c:pt idx="1193">
                  <c:v>7.8163295756185498</c:v>
                </c:pt>
                <c:pt idx="1194">
                  <c:v>7.82288140258889</c:v>
                </c:pt>
                <c:pt idx="1195">
                  <c:v>7.8294332295592302</c:v>
                </c:pt>
                <c:pt idx="1196">
                  <c:v>7.8359850565295801</c:v>
                </c:pt>
                <c:pt idx="1197">
                  <c:v>7.8425368834999203</c:v>
                </c:pt>
                <c:pt idx="1198">
                  <c:v>7.8490887104702596</c:v>
                </c:pt>
                <c:pt idx="1199">
                  <c:v>7.8556405374405998</c:v>
                </c:pt>
                <c:pt idx="1200">
                  <c:v>7.8621923644109497</c:v>
                </c:pt>
                <c:pt idx="1201">
                  <c:v>7.8687441913812899</c:v>
                </c:pt>
                <c:pt idx="1202">
                  <c:v>7.8752960183516301</c:v>
                </c:pt>
                <c:pt idx="1203">
                  <c:v>7.8818478453219702</c:v>
                </c:pt>
                <c:pt idx="1204">
                  <c:v>7.8883996722923202</c:v>
                </c:pt>
                <c:pt idx="1205">
                  <c:v>7.8949514992626604</c:v>
                </c:pt>
                <c:pt idx="1206">
                  <c:v>7.9015033262329997</c:v>
                </c:pt>
                <c:pt idx="1207">
                  <c:v>7.9080551532033398</c:v>
                </c:pt>
                <c:pt idx="1208">
                  <c:v>7.9146069801736898</c:v>
                </c:pt>
                <c:pt idx="1209">
                  <c:v>7.92115880714403</c:v>
                </c:pt>
                <c:pt idx="1210">
                  <c:v>7.9277106341143702</c:v>
                </c:pt>
                <c:pt idx="1211">
                  <c:v>7.9342624610847103</c:v>
                </c:pt>
                <c:pt idx="1212">
                  <c:v>7.9408142880550603</c:v>
                </c:pt>
                <c:pt idx="1213">
                  <c:v>7.9473661150253996</c:v>
                </c:pt>
                <c:pt idx="1214">
                  <c:v>7.9539179419957398</c:v>
                </c:pt>
                <c:pt idx="1215">
                  <c:v>7.9604697689660799</c:v>
                </c:pt>
                <c:pt idx="1216">
                  <c:v>7.9670215959364201</c:v>
                </c:pt>
                <c:pt idx="1217">
                  <c:v>7.9735734229067701</c:v>
                </c:pt>
                <c:pt idx="1218">
                  <c:v>7.9801252498771102</c:v>
                </c:pt>
                <c:pt idx="1219">
                  <c:v>7.9866770768474504</c:v>
                </c:pt>
                <c:pt idx="1220">
                  <c:v>7.9932289038177897</c:v>
                </c:pt>
                <c:pt idx="1221">
                  <c:v>7.9997807307881397</c:v>
                </c:pt>
                <c:pt idx="1222">
                  <c:v>8.0063325577584799</c:v>
                </c:pt>
                <c:pt idx="1223">
                  <c:v>8.0128843847288191</c:v>
                </c:pt>
                <c:pt idx="1224">
                  <c:v>8.0194362116991602</c:v>
                </c:pt>
                <c:pt idx="1225">
                  <c:v>8.0259880386695102</c:v>
                </c:pt>
                <c:pt idx="1226">
                  <c:v>8.0325398656398495</c:v>
                </c:pt>
                <c:pt idx="1227">
                  <c:v>8.0390916926101905</c:v>
                </c:pt>
                <c:pt idx="1228">
                  <c:v>8.0456435195805405</c:v>
                </c:pt>
                <c:pt idx="1229">
                  <c:v>8.0521953465508798</c:v>
                </c:pt>
                <c:pt idx="1230">
                  <c:v>8.0587471735212208</c:v>
                </c:pt>
                <c:pt idx="1231">
                  <c:v>8.0652990004915601</c:v>
                </c:pt>
                <c:pt idx="1232">
                  <c:v>8.0718508274618994</c:v>
                </c:pt>
                <c:pt idx="1233">
                  <c:v>8.0784026544322494</c:v>
                </c:pt>
                <c:pt idx="1234">
                  <c:v>8.0849544814025904</c:v>
                </c:pt>
                <c:pt idx="1235">
                  <c:v>8.0915063083729297</c:v>
                </c:pt>
                <c:pt idx="1236">
                  <c:v>8.0980581353432708</c:v>
                </c:pt>
                <c:pt idx="1237">
                  <c:v>8.1046099623136207</c:v>
                </c:pt>
                <c:pt idx="1238">
                  <c:v>8.11116178928396</c:v>
                </c:pt>
                <c:pt idx="1239">
                  <c:v>8.1177136162542993</c:v>
                </c:pt>
                <c:pt idx="1240">
                  <c:v>8.1242654432246404</c:v>
                </c:pt>
                <c:pt idx="1241">
                  <c:v>8.1308172701949903</c:v>
                </c:pt>
                <c:pt idx="1242">
                  <c:v>8.1373690971653296</c:v>
                </c:pt>
                <c:pt idx="1243">
                  <c:v>8.1439209241356707</c:v>
                </c:pt>
                <c:pt idx="1244">
                  <c:v>8.15047275110601</c:v>
                </c:pt>
                <c:pt idx="1245">
                  <c:v>8.1570245780763599</c:v>
                </c:pt>
                <c:pt idx="1246">
                  <c:v>8.1635764050466992</c:v>
                </c:pt>
                <c:pt idx="1247">
                  <c:v>8.1701282320170403</c:v>
                </c:pt>
                <c:pt idx="1248">
                  <c:v>8.1766800589873796</c:v>
                </c:pt>
                <c:pt idx="1249">
                  <c:v>8.1832318859577295</c:v>
                </c:pt>
                <c:pt idx="1250">
                  <c:v>8.1897837129280706</c:v>
                </c:pt>
                <c:pt idx="1251">
                  <c:v>8.1963355398984099</c:v>
                </c:pt>
                <c:pt idx="1252">
                  <c:v>8.2028873668687492</c:v>
                </c:pt>
                <c:pt idx="1253">
                  <c:v>8.2094391938390991</c:v>
                </c:pt>
                <c:pt idx="1254">
                  <c:v>8.2159910208094402</c:v>
                </c:pt>
                <c:pt idx="1255">
                  <c:v>8.2225428477797795</c:v>
                </c:pt>
                <c:pt idx="1256">
                  <c:v>8.2290946747501206</c:v>
                </c:pt>
                <c:pt idx="1257">
                  <c:v>8.2356465017204599</c:v>
                </c:pt>
                <c:pt idx="1258">
                  <c:v>8.2421983286908098</c:v>
                </c:pt>
                <c:pt idx="1259">
                  <c:v>8.2487501556611509</c:v>
                </c:pt>
                <c:pt idx="1260">
                  <c:v>8.2553019826314902</c:v>
                </c:pt>
                <c:pt idx="1261">
                  <c:v>8.2618538096018401</c:v>
                </c:pt>
                <c:pt idx="1262">
                  <c:v>8.2684056365721794</c:v>
                </c:pt>
                <c:pt idx="1263">
                  <c:v>8.2749574635425205</c:v>
                </c:pt>
                <c:pt idx="1264">
                  <c:v>8.2815092905128598</c:v>
                </c:pt>
                <c:pt idx="1265">
                  <c:v>8.2880611174832097</c:v>
                </c:pt>
                <c:pt idx="1266">
                  <c:v>8.2946129444535508</c:v>
                </c:pt>
                <c:pt idx="1267">
                  <c:v>8.3011647714238901</c:v>
                </c:pt>
                <c:pt idx="1268">
                  <c:v>8.3077165983942294</c:v>
                </c:pt>
                <c:pt idx="1269">
                  <c:v>8.3142684253645793</c:v>
                </c:pt>
                <c:pt idx="1270">
                  <c:v>8.3208202523349204</c:v>
                </c:pt>
                <c:pt idx="1271">
                  <c:v>8.3273720793052597</c:v>
                </c:pt>
                <c:pt idx="1272">
                  <c:v>8.3339239062756008</c:v>
                </c:pt>
                <c:pt idx="1273">
                  <c:v>8.34047573324594</c:v>
                </c:pt>
                <c:pt idx="1274">
                  <c:v>8.34702756021629</c:v>
                </c:pt>
                <c:pt idx="1275">
                  <c:v>8.3535793871866293</c:v>
                </c:pt>
                <c:pt idx="1276">
                  <c:v>8.3601312141569704</c:v>
                </c:pt>
                <c:pt idx="1277">
                  <c:v>8.3666830411273203</c:v>
                </c:pt>
                <c:pt idx="1278">
                  <c:v>8.3732348680976596</c:v>
                </c:pt>
                <c:pt idx="1279">
                  <c:v>8.3797866950680007</c:v>
                </c:pt>
                <c:pt idx="1280">
                  <c:v>8.38633852203834</c:v>
                </c:pt>
                <c:pt idx="1281">
                  <c:v>8.3928903490086793</c:v>
                </c:pt>
                <c:pt idx="1282">
                  <c:v>8.3994421759790292</c:v>
                </c:pt>
                <c:pt idx="1283">
                  <c:v>8.4059940029493703</c:v>
                </c:pt>
                <c:pt idx="1284">
                  <c:v>8.4125458299197096</c:v>
                </c:pt>
                <c:pt idx="1285">
                  <c:v>8.4190976568900506</c:v>
                </c:pt>
                <c:pt idx="1286">
                  <c:v>8.4256494838604006</c:v>
                </c:pt>
                <c:pt idx="1287">
                  <c:v>8.4322013108307399</c:v>
                </c:pt>
                <c:pt idx="1288">
                  <c:v>8.4387531378010792</c:v>
                </c:pt>
                <c:pt idx="1289">
                  <c:v>8.4453049647714202</c:v>
                </c:pt>
                <c:pt idx="1290">
                  <c:v>8.4518567917417702</c:v>
                </c:pt>
                <c:pt idx="1291">
                  <c:v>8.4584086187121095</c:v>
                </c:pt>
                <c:pt idx="1292">
                  <c:v>8.4649604456824505</c:v>
                </c:pt>
                <c:pt idx="1293">
                  <c:v>8.4715122726527898</c:v>
                </c:pt>
                <c:pt idx="1294">
                  <c:v>8.4780640996231398</c:v>
                </c:pt>
                <c:pt idx="1295">
                  <c:v>8.4846159265934809</c:v>
                </c:pt>
                <c:pt idx="1296">
                  <c:v>8.4911677535638201</c:v>
                </c:pt>
                <c:pt idx="1297">
                  <c:v>8.4977195805341594</c:v>
                </c:pt>
                <c:pt idx="1298">
                  <c:v>8.5042714075045094</c:v>
                </c:pt>
                <c:pt idx="1299">
                  <c:v>8.5108232344748505</c:v>
                </c:pt>
                <c:pt idx="1300">
                  <c:v>8.5173750614451897</c:v>
                </c:pt>
                <c:pt idx="1301">
                  <c:v>8.5239268884155308</c:v>
                </c:pt>
                <c:pt idx="1302">
                  <c:v>8.5304787153858808</c:v>
                </c:pt>
                <c:pt idx="1303">
                  <c:v>8.5370305423562201</c:v>
                </c:pt>
                <c:pt idx="1304">
                  <c:v>8.5435823693265593</c:v>
                </c:pt>
                <c:pt idx="1305">
                  <c:v>8.5501341962969004</c:v>
                </c:pt>
                <c:pt idx="1306">
                  <c:v>8.5566860232672397</c:v>
                </c:pt>
                <c:pt idx="1307">
                  <c:v>8.5632378502375897</c:v>
                </c:pt>
                <c:pt idx="1308">
                  <c:v>8.5697896772079307</c:v>
                </c:pt>
                <c:pt idx="1309">
                  <c:v>8.57634150417827</c:v>
                </c:pt>
                <c:pt idx="1310">
                  <c:v>8.58289333114862</c:v>
                </c:pt>
                <c:pt idx="1311">
                  <c:v>8.5894451581189593</c:v>
                </c:pt>
                <c:pt idx="1312">
                  <c:v>8.5959969850893003</c:v>
                </c:pt>
                <c:pt idx="1313">
                  <c:v>8.6025488120596396</c:v>
                </c:pt>
                <c:pt idx="1314">
                  <c:v>8.6091006390299896</c:v>
                </c:pt>
                <c:pt idx="1315">
                  <c:v>8.6156524660003306</c:v>
                </c:pt>
                <c:pt idx="1316">
                  <c:v>8.6222042929706699</c:v>
                </c:pt>
                <c:pt idx="1317">
                  <c:v>8.6287561199410092</c:v>
                </c:pt>
                <c:pt idx="1318">
                  <c:v>8.6353079469113592</c:v>
                </c:pt>
                <c:pt idx="1319">
                  <c:v>8.6418597738817002</c:v>
                </c:pt>
                <c:pt idx="1320">
                  <c:v>8.6484116008520395</c:v>
                </c:pt>
                <c:pt idx="1321">
                  <c:v>8.6549634278223806</c:v>
                </c:pt>
                <c:pt idx="1322">
                  <c:v>8.6615152547927305</c:v>
                </c:pt>
                <c:pt idx="1323">
                  <c:v>8.6680670817630698</c:v>
                </c:pt>
                <c:pt idx="1324">
                  <c:v>8.6746189087334091</c:v>
                </c:pt>
                <c:pt idx="1325">
                  <c:v>8.6811707357037502</c:v>
                </c:pt>
                <c:pt idx="1326">
                  <c:v>8.6877225626741001</c:v>
                </c:pt>
                <c:pt idx="1327">
                  <c:v>8.6942743896444394</c:v>
                </c:pt>
                <c:pt idx="1328">
                  <c:v>8.7008262166147805</c:v>
                </c:pt>
                <c:pt idx="1329">
                  <c:v>8.7073780435851198</c:v>
                </c:pt>
                <c:pt idx="1330">
                  <c:v>8.7139298705554697</c:v>
                </c:pt>
                <c:pt idx="1331">
                  <c:v>8.7204816975258108</c:v>
                </c:pt>
                <c:pt idx="1332">
                  <c:v>8.7270335244961501</c:v>
                </c:pt>
                <c:pt idx="1333">
                  <c:v>8.7335853514664894</c:v>
                </c:pt>
                <c:pt idx="1334">
                  <c:v>8.7401371784368305</c:v>
                </c:pt>
                <c:pt idx="1335">
                  <c:v>8.7466890054071804</c:v>
                </c:pt>
                <c:pt idx="1336">
                  <c:v>8.7532408323775197</c:v>
                </c:pt>
                <c:pt idx="1337">
                  <c:v>8.7597926593478608</c:v>
                </c:pt>
                <c:pt idx="1338">
                  <c:v>8.7663444863182001</c:v>
                </c:pt>
                <c:pt idx="1339">
                  <c:v>8.77289631328855</c:v>
                </c:pt>
                <c:pt idx="1340">
                  <c:v>8.7794481402588893</c:v>
                </c:pt>
                <c:pt idx="1341">
                  <c:v>8.7859999672292304</c:v>
                </c:pt>
                <c:pt idx="1342">
                  <c:v>8.7925517941995697</c:v>
                </c:pt>
                <c:pt idx="1343">
                  <c:v>8.7991036211699196</c:v>
                </c:pt>
                <c:pt idx="1344">
                  <c:v>8.8056554481402607</c:v>
                </c:pt>
                <c:pt idx="1345">
                  <c:v>8.8122072751106</c:v>
                </c:pt>
                <c:pt idx="1346">
                  <c:v>8.8187591020809393</c:v>
                </c:pt>
                <c:pt idx="1347">
                  <c:v>8.8253109290512892</c:v>
                </c:pt>
                <c:pt idx="1348">
                  <c:v>8.8318627560216303</c:v>
                </c:pt>
                <c:pt idx="1349">
                  <c:v>8.8384145829919696</c:v>
                </c:pt>
                <c:pt idx="1350">
                  <c:v>8.8449664099623106</c:v>
                </c:pt>
                <c:pt idx="1351">
                  <c:v>8.8515182369326606</c:v>
                </c:pt>
                <c:pt idx="1352">
                  <c:v>8.8580700639029999</c:v>
                </c:pt>
                <c:pt idx="1353">
                  <c:v>8.8646218908733392</c:v>
                </c:pt>
                <c:pt idx="1354">
                  <c:v>8.8711737178436803</c:v>
                </c:pt>
                <c:pt idx="1355">
                  <c:v>8.8777255448140195</c:v>
                </c:pt>
                <c:pt idx="1356">
                  <c:v>8.8842773717843695</c:v>
                </c:pt>
                <c:pt idx="1357">
                  <c:v>8.8908291987547106</c:v>
                </c:pt>
                <c:pt idx="1358">
                  <c:v>8.8973810257250499</c:v>
                </c:pt>
                <c:pt idx="1359">
                  <c:v>8.9039328526953998</c:v>
                </c:pt>
                <c:pt idx="1360">
                  <c:v>8.9104846796657409</c:v>
                </c:pt>
                <c:pt idx="1361">
                  <c:v>8.9170365066360802</c:v>
                </c:pt>
                <c:pt idx="1362">
                  <c:v>8.9235883336064195</c:v>
                </c:pt>
                <c:pt idx="1363">
                  <c:v>8.9301401605767694</c:v>
                </c:pt>
                <c:pt idx="1364">
                  <c:v>8.9366919875471105</c:v>
                </c:pt>
                <c:pt idx="1365">
                  <c:v>8.9432438145174498</c:v>
                </c:pt>
                <c:pt idx="1366">
                  <c:v>8.9497956414877908</c:v>
                </c:pt>
                <c:pt idx="1367">
                  <c:v>8.9563474684581408</c:v>
                </c:pt>
                <c:pt idx="1368">
                  <c:v>8.9628992954284801</c:v>
                </c:pt>
                <c:pt idx="1369">
                  <c:v>8.9694511223988194</c:v>
                </c:pt>
                <c:pt idx="1370">
                  <c:v>8.9760029493691604</c:v>
                </c:pt>
                <c:pt idx="1371">
                  <c:v>8.9825547763394997</c:v>
                </c:pt>
                <c:pt idx="1372">
                  <c:v>8.9891066033098497</c:v>
                </c:pt>
                <c:pt idx="1373">
                  <c:v>8.9956584302801907</c:v>
                </c:pt>
                <c:pt idx="1374">
                  <c:v>9.00221025725053</c:v>
                </c:pt>
                <c:pt idx="1375">
                  <c:v>9.0087620842208693</c:v>
                </c:pt>
                <c:pt idx="1376">
                  <c:v>9.0153139111912193</c:v>
                </c:pt>
                <c:pt idx="1377">
                  <c:v>9.0218657381615603</c:v>
                </c:pt>
                <c:pt idx="1378">
                  <c:v>9.0284175651318996</c:v>
                </c:pt>
                <c:pt idx="1379">
                  <c:v>9.0349693921022496</c:v>
                </c:pt>
                <c:pt idx="1380">
                  <c:v>9.0415212190725907</c:v>
                </c:pt>
                <c:pt idx="1381">
                  <c:v>9.0480730460429299</c:v>
                </c:pt>
                <c:pt idx="1382">
                  <c:v>9.0546248730132692</c:v>
                </c:pt>
                <c:pt idx="1383">
                  <c:v>9.0611766999836192</c:v>
                </c:pt>
                <c:pt idx="1384">
                  <c:v>9.0677285269539603</c:v>
                </c:pt>
                <c:pt idx="1385">
                  <c:v>9.0742803539242995</c:v>
                </c:pt>
                <c:pt idx="1386">
                  <c:v>9.0808321808946406</c:v>
                </c:pt>
                <c:pt idx="1387">
                  <c:v>9.0873840078649906</c:v>
                </c:pt>
                <c:pt idx="1388">
                  <c:v>9.0939358348353299</c:v>
                </c:pt>
                <c:pt idx="1389">
                  <c:v>9.1004876618056691</c:v>
                </c:pt>
                <c:pt idx="1390">
                  <c:v>9.1070394887760102</c:v>
                </c:pt>
                <c:pt idx="1391">
                  <c:v>9.1135913157463602</c:v>
                </c:pt>
                <c:pt idx="1392">
                  <c:v>9.1201431427166995</c:v>
                </c:pt>
                <c:pt idx="1393">
                  <c:v>9.1266949696870405</c:v>
                </c:pt>
                <c:pt idx="1394">
                  <c:v>9.1332467966573798</c:v>
                </c:pt>
                <c:pt idx="1395">
                  <c:v>9.1397986236277209</c:v>
                </c:pt>
                <c:pt idx="1396">
                  <c:v>9.1463504505980708</c:v>
                </c:pt>
                <c:pt idx="1397">
                  <c:v>9.1529022775684101</c:v>
                </c:pt>
                <c:pt idx="1398">
                  <c:v>9.1594541045387494</c:v>
                </c:pt>
                <c:pt idx="1399">
                  <c:v>9.1660059315090905</c:v>
                </c:pt>
                <c:pt idx="1400">
                  <c:v>9.1725577584794404</c:v>
                </c:pt>
                <c:pt idx="1401">
                  <c:v>9.1791095854497797</c:v>
                </c:pt>
                <c:pt idx="1402">
                  <c:v>9.1856614124201208</c:v>
                </c:pt>
                <c:pt idx="1403">
                  <c:v>9.1922132393904601</c:v>
                </c:pt>
                <c:pt idx="1404">
                  <c:v>9.19876506636081</c:v>
                </c:pt>
                <c:pt idx="1405">
                  <c:v>9.2053168933311493</c:v>
                </c:pt>
                <c:pt idx="1406">
                  <c:v>9.2118687203014904</c:v>
                </c:pt>
                <c:pt idx="1407">
                  <c:v>9.2184205472718297</c:v>
                </c:pt>
                <c:pt idx="1408">
                  <c:v>9.2249723742421796</c:v>
                </c:pt>
                <c:pt idx="1409">
                  <c:v>9.2315242012125207</c:v>
                </c:pt>
                <c:pt idx="1410">
                  <c:v>9.23807602818286</c:v>
                </c:pt>
                <c:pt idx="1411">
                  <c:v>9.2446278551531993</c:v>
                </c:pt>
                <c:pt idx="1412">
                  <c:v>9.2511796821235492</c:v>
                </c:pt>
                <c:pt idx="1413">
                  <c:v>9.2577315090938903</c:v>
                </c:pt>
                <c:pt idx="1414">
                  <c:v>9.2642833360642296</c:v>
                </c:pt>
                <c:pt idx="1415">
                  <c:v>9.2708351630345707</c:v>
                </c:pt>
                <c:pt idx="1416">
                  <c:v>9.2773869900049206</c:v>
                </c:pt>
                <c:pt idx="1417">
                  <c:v>9.2839388169752599</c:v>
                </c:pt>
                <c:pt idx="1418">
                  <c:v>9.2904906439455992</c:v>
                </c:pt>
                <c:pt idx="1419">
                  <c:v>9.2970424709159403</c:v>
                </c:pt>
                <c:pt idx="1420">
                  <c:v>9.3035942978862796</c:v>
                </c:pt>
                <c:pt idx="1421">
                  <c:v>9.3101461248566295</c:v>
                </c:pt>
                <c:pt idx="1422">
                  <c:v>9.3166979518269706</c:v>
                </c:pt>
                <c:pt idx="1423">
                  <c:v>9.3232497787973099</c:v>
                </c:pt>
                <c:pt idx="1424">
                  <c:v>9.3298016057676492</c:v>
                </c:pt>
                <c:pt idx="1425">
                  <c:v>9.3363534327379991</c:v>
                </c:pt>
                <c:pt idx="1426">
                  <c:v>9.3429052597083402</c:v>
                </c:pt>
                <c:pt idx="1427">
                  <c:v>9.3494570866786795</c:v>
                </c:pt>
                <c:pt idx="1428">
                  <c:v>9.3560089136490294</c:v>
                </c:pt>
                <c:pt idx="1429">
                  <c:v>9.3625607406193705</c:v>
                </c:pt>
                <c:pt idx="1430">
                  <c:v>9.3691125675897098</c:v>
                </c:pt>
                <c:pt idx="1431">
                  <c:v>9.3756643945600509</c:v>
                </c:pt>
                <c:pt idx="1432">
                  <c:v>9.3822162215303901</c:v>
                </c:pt>
                <c:pt idx="1433">
                  <c:v>9.3887680485007401</c:v>
                </c:pt>
                <c:pt idx="1434">
                  <c:v>9.3953198754710794</c:v>
                </c:pt>
                <c:pt idx="1435">
                  <c:v>9.4018717024414205</c:v>
                </c:pt>
                <c:pt idx="1436">
                  <c:v>9.4084235294117597</c:v>
                </c:pt>
                <c:pt idx="1437">
                  <c:v>9.4149753563821097</c:v>
                </c:pt>
                <c:pt idx="1438">
                  <c:v>9.4215271833524508</c:v>
                </c:pt>
                <c:pt idx="1439">
                  <c:v>9.4280790103227901</c:v>
                </c:pt>
                <c:pt idx="1440">
                  <c:v>9.4346308372931293</c:v>
                </c:pt>
                <c:pt idx="1441">
                  <c:v>9.4411826642634793</c:v>
                </c:pt>
                <c:pt idx="1442">
                  <c:v>9.4477344912338204</c:v>
                </c:pt>
                <c:pt idx="1443">
                  <c:v>9.4542863182041597</c:v>
                </c:pt>
                <c:pt idx="1444">
                  <c:v>9.4608381451745007</c:v>
                </c:pt>
                <c:pt idx="1445">
                  <c:v>9.4673899721448507</c:v>
                </c:pt>
                <c:pt idx="1446">
                  <c:v>9.47394179911519</c:v>
                </c:pt>
                <c:pt idx="1447">
                  <c:v>9.4804936260855293</c:v>
                </c:pt>
                <c:pt idx="1448">
                  <c:v>9.4870454530558792</c:v>
                </c:pt>
                <c:pt idx="1449">
                  <c:v>9.4935972800262203</c:v>
                </c:pt>
                <c:pt idx="1450">
                  <c:v>9.5001491069965596</c:v>
                </c:pt>
                <c:pt idx="1451">
                  <c:v>9.5067009339669006</c:v>
                </c:pt>
                <c:pt idx="1452">
                  <c:v>9.5132527609372506</c:v>
                </c:pt>
                <c:pt idx="1453">
                  <c:v>9.5198045879075899</c:v>
                </c:pt>
                <c:pt idx="1454">
                  <c:v>9.5263564148779292</c:v>
                </c:pt>
                <c:pt idx="1455">
                  <c:v>9.5329082418482702</c:v>
                </c:pt>
                <c:pt idx="1456">
                  <c:v>9.5394600688186095</c:v>
                </c:pt>
                <c:pt idx="1457">
                  <c:v>9.5460118957889595</c:v>
                </c:pt>
                <c:pt idx="1458">
                  <c:v>9.5525637227593005</c:v>
                </c:pt>
                <c:pt idx="1459">
                  <c:v>9.5591155497296398</c:v>
                </c:pt>
                <c:pt idx="1460">
                  <c:v>9.5656673766999791</c:v>
                </c:pt>
                <c:pt idx="1461">
                  <c:v>9.5722192036703309</c:v>
                </c:pt>
                <c:pt idx="1462">
                  <c:v>9.5787710306406701</c:v>
                </c:pt>
                <c:pt idx="1463">
                  <c:v>9.5853228576110094</c:v>
                </c:pt>
                <c:pt idx="1464">
                  <c:v>9.5918746845813505</c:v>
                </c:pt>
                <c:pt idx="1465">
                  <c:v>9.5984265115517005</c:v>
                </c:pt>
                <c:pt idx="1466">
                  <c:v>9.6049783385220397</c:v>
                </c:pt>
                <c:pt idx="1467">
                  <c:v>9.6115301654923808</c:v>
                </c:pt>
                <c:pt idx="1468">
                  <c:v>9.6180819924627201</c:v>
                </c:pt>
                <c:pt idx="1469">
                  <c:v>9.6246338194330701</c:v>
                </c:pt>
                <c:pt idx="1470">
                  <c:v>9.6311856464034094</c:v>
                </c:pt>
                <c:pt idx="1471">
                  <c:v>9.6377374733737504</c:v>
                </c:pt>
                <c:pt idx="1472">
                  <c:v>9.6442893003440897</c:v>
                </c:pt>
                <c:pt idx="1473">
                  <c:v>9.6508411273144397</c:v>
                </c:pt>
                <c:pt idx="1474">
                  <c:v>9.6573929542847807</c:v>
                </c:pt>
                <c:pt idx="1475">
                  <c:v>9.66394478125512</c:v>
                </c:pt>
                <c:pt idx="1476">
                  <c:v>9.6704966082254593</c:v>
                </c:pt>
                <c:pt idx="1477">
                  <c:v>9.6770484351958093</c:v>
                </c:pt>
                <c:pt idx="1478">
                  <c:v>9.6836002621661503</c:v>
                </c:pt>
                <c:pt idx="1479">
                  <c:v>9.6901520891364896</c:v>
                </c:pt>
                <c:pt idx="1480">
                  <c:v>9.6967039161068307</c:v>
                </c:pt>
                <c:pt idx="1481">
                  <c:v>9.7032557430771806</c:v>
                </c:pt>
                <c:pt idx="1482">
                  <c:v>9.7098075700475199</c:v>
                </c:pt>
                <c:pt idx="1483">
                  <c:v>9.7163593970178592</c:v>
                </c:pt>
                <c:pt idx="1484">
                  <c:v>9.7229112239882003</c:v>
                </c:pt>
                <c:pt idx="1485">
                  <c:v>9.7294630509585396</c:v>
                </c:pt>
                <c:pt idx="1486">
                  <c:v>9.7360148779288895</c:v>
                </c:pt>
                <c:pt idx="1487">
                  <c:v>9.7425667048992306</c:v>
                </c:pt>
                <c:pt idx="1488">
                  <c:v>9.7491185318695699</c:v>
                </c:pt>
                <c:pt idx="1489">
                  <c:v>9.7556703588399092</c:v>
                </c:pt>
                <c:pt idx="1490">
                  <c:v>9.7622221858102591</c:v>
                </c:pt>
                <c:pt idx="1491">
                  <c:v>9.7687740127806002</c:v>
                </c:pt>
                <c:pt idx="1492">
                  <c:v>9.7753258397509395</c:v>
                </c:pt>
                <c:pt idx="1493">
                  <c:v>9.7818776667212894</c:v>
                </c:pt>
                <c:pt idx="1494">
                  <c:v>9.7884294936916305</c:v>
                </c:pt>
                <c:pt idx="1495">
                  <c:v>9.7949813206619698</c:v>
                </c:pt>
                <c:pt idx="1496">
                  <c:v>9.8015331476323109</c:v>
                </c:pt>
                <c:pt idx="1497">
                  <c:v>9.8080849746026608</c:v>
                </c:pt>
                <c:pt idx="1498">
                  <c:v>9.8146368015730001</c:v>
                </c:pt>
                <c:pt idx="1499">
                  <c:v>9.8211886285433394</c:v>
                </c:pt>
                <c:pt idx="1500">
                  <c:v>9.8277404555136805</c:v>
                </c:pt>
                <c:pt idx="1501">
                  <c:v>9.8342922824840304</c:v>
                </c:pt>
                <c:pt idx="1502">
                  <c:v>9.8408441094543697</c:v>
                </c:pt>
                <c:pt idx="1503">
                  <c:v>9.8473959364247108</c:v>
                </c:pt>
                <c:pt idx="1504">
                  <c:v>9.8539477633950501</c:v>
                </c:pt>
                <c:pt idx="1505">
                  <c:v>9.8604995903654</c:v>
                </c:pt>
                <c:pt idx="1506">
                  <c:v>9.8670514173357393</c:v>
                </c:pt>
                <c:pt idx="1507">
                  <c:v>9.8736032443060804</c:v>
                </c:pt>
                <c:pt idx="1508">
                  <c:v>9.8801550712764197</c:v>
                </c:pt>
                <c:pt idx="1509">
                  <c:v>9.8867068982467607</c:v>
                </c:pt>
                <c:pt idx="1510">
                  <c:v>9.8932587252171107</c:v>
                </c:pt>
                <c:pt idx="1511">
                  <c:v>9.89981055218745</c:v>
                </c:pt>
                <c:pt idx="1512">
                  <c:v>9.9063623791577893</c:v>
                </c:pt>
                <c:pt idx="1513">
                  <c:v>9.9129142061281392</c:v>
                </c:pt>
                <c:pt idx="1514">
                  <c:v>9.9194660330984803</c:v>
                </c:pt>
                <c:pt idx="1515">
                  <c:v>9.9260178600688196</c:v>
                </c:pt>
                <c:pt idx="1516">
                  <c:v>9.9325696870391607</c:v>
                </c:pt>
                <c:pt idx="1517">
                  <c:v>9.9391215140094999</c:v>
                </c:pt>
                <c:pt idx="1518">
                  <c:v>9.9456733409798499</c:v>
                </c:pt>
                <c:pt idx="1519">
                  <c:v>9.9522251679501892</c:v>
                </c:pt>
                <c:pt idx="1520">
                  <c:v>9.9587769949205303</c:v>
                </c:pt>
                <c:pt idx="1521">
                  <c:v>9.9653288218908695</c:v>
                </c:pt>
                <c:pt idx="1522">
                  <c:v>9.9718806488612195</c:v>
                </c:pt>
                <c:pt idx="1523">
                  <c:v>9.9784324758315606</c:v>
                </c:pt>
                <c:pt idx="1524">
                  <c:v>9.9849843028018999</c:v>
                </c:pt>
                <c:pt idx="1525">
                  <c:v>9.9915361297722391</c:v>
                </c:pt>
                <c:pt idx="1526">
                  <c:v>9.9980879567425909</c:v>
                </c:pt>
                <c:pt idx="1527">
                  <c:v>10.0046397837129</c:v>
                </c:pt>
                <c:pt idx="1528">
                  <c:v>10.0111916106833</c:v>
                </c:pt>
                <c:pt idx="1529">
                  <c:v>10.0177434376536</c:v>
                </c:pt>
                <c:pt idx="1530">
                  <c:v>10.024295264624</c:v>
                </c:pt>
                <c:pt idx="1531">
                  <c:v>10.0308470915943</c:v>
                </c:pt>
                <c:pt idx="1532">
                  <c:v>10.0373989185646</c:v>
                </c:pt>
                <c:pt idx="1533">
                  <c:v>10.043950745535</c:v>
                </c:pt>
                <c:pt idx="1534">
                  <c:v>10.0505025725053</c:v>
                </c:pt>
                <c:pt idx="1535">
                  <c:v>10.0570543994757</c:v>
                </c:pt>
                <c:pt idx="1536">
                  <c:v>10.063606226446</c:v>
                </c:pt>
                <c:pt idx="1537">
                  <c:v>10.070158053416399</c:v>
                </c:pt>
                <c:pt idx="1538">
                  <c:v>10.0767098803867</c:v>
                </c:pt>
                <c:pt idx="1539">
                  <c:v>10.083261707357</c:v>
                </c:pt>
                <c:pt idx="1540">
                  <c:v>10.0898135343274</c:v>
                </c:pt>
                <c:pt idx="1541">
                  <c:v>10.0963653612977</c:v>
                </c:pt>
                <c:pt idx="1542">
                  <c:v>10.102917188268099</c:v>
                </c:pt>
                <c:pt idx="1543">
                  <c:v>10.1094690152384</c:v>
                </c:pt>
                <c:pt idx="1544">
                  <c:v>10.116020842208799</c:v>
                </c:pt>
                <c:pt idx="1545">
                  <c:v>10.1225726691791</c:v>
                </c:pt>
                <c:pt idx="1546">
                  <c:v>10.1291244961494</c:v>
                </c:pt>
                <c:pt idx="1547">
                  <c:v>10.135676323119799</c:v>
                </c:pt>
                <c:pt idx="1548">
                  <c:v>10.1422281500901</c:v>
                </c:pt>
                <c:pt idx="1549">
                  <c:v>10.148779977060499</c:v>
                </c:pt>
                <c:pt idx="1550">
                  <c:v>10.1553318040308</c:v>
                </c:pt>
                <c:pt idx="1551">
                  <c:v>10.1618836310011</c:v>
                </c:pt>
                <c:pt idx="1552">
                  <c:v>10.1684354579715</c:v>
                </c:pt>
                <c:pt idx="1553">
                  <c:v>10.1749872849418</c:v>
                </c:pt>
                <c:pt idx="1554">
                  <c:v>10.181539111912199</c:v>
                </c:pt>
                <c:pt idx="1555">
                  <c:v>10.1880909388825</c:v>
                </c:pt>
                <c:pt idx="1556">
                  <c:v>10.194642765852899</c:v>
                </c:pt>
                <c:pt idx="1557">
                  <c:v>10.2011945928232</c:v>
                </c:pt>
                <c:pt idx="1558">
                  <c:v>10.2077464197935</c:v>
                </c:pt>
                <c:pt idx="1559">
                  <c:v>10.214298246763899</c:v>
                </c:pt>
                <c:pt idx="1560">
                  <c:v>10.2208500737342</c:v>
                </c:pt>
                <c:pt idx="1561">
                  <c:v>10.227401900704599</c:v>
                </c:pt>
                <c:pt idx="1562">
                  <c:v>10.2339537276749</c:v>
                </c:pt>
                <c:pt idx="1563">
                  <c:v>10.240505554645299</c:v>
                </c:pt>
                <c:pt idx="1564">
                  <c:v>10.247057381615599</c:v>
                </c:pt>
                <c:pt idx="1565">
                  <c:v>10.2536092085859</c:v>
                </c:pt>
                <c:pt idx="1566">
                  <c:v>10.260161035556299</c:v>
                </c:pt>
                <c:pt idx="1567">
                  <c:v>10.2667128625266</c:v>
                </c:pt>
                <c:pt idx="1568">
                  <c:v>10.273264689496999</c:v>
                </c:pt>
                <c:pt idx="1569">
                  <c:v>10.279816516467299</c:v>
                </c:pt>
                <c:pt idx="1570">
                  <c:v>10.286368343437699</c:v>
                </c:pt>
                <c:pt idx="1571">
                  <c:v>10.292920170407999</c:v>
                </c:pt>
                <c:pt idx="1572">
                  <c:v>10.2994719973783</c:v>
                </c:pt>
                <c:pt idx="1573">
                  <c:v>10.306023824348699</c:v>
                </c:pt>
                <c:pt idx="1574">
                  <c:v>10.312575651318999</c:v>
                </c:pt>
                <c:pt idx="1575">
                  <c:v>10.319127478289399</c:v>
                </c:pt>
                <c:pt idx="1576">
                  <c:v>10.325679305259699</c:v>
                </c:pt>
                <c:pt idx="1577">
                  <c:v>10.332231132230101</c:v>
                </c:pt>
                <c:pt idx="1578">
                  <c:v>10.338782959200399</c:v>
                </c:pt>
                <c:pt idx="1579">
                  <c:v>10.345334786170699</c:v>
                </c:pt>
                <c:pt idx="1580">
                  <c:v>10.351886613141099</c:v>
                </c:pt>
                <c:pt idx="1581">
                  <c:v>10.358438440111399</c:v>
                </c:pt>
                <c:pt idx="1582">
                  <c:v>10.364990267081801</c:v>
                </c:pt>
                <c:pt idx="1583">
                  <c:v>10.371542094052099</c:v>
                </c:pt>
                <c:pt idx="1584">
                  <c:v>10.378093921022399</c:v>
                </c:pt>
                <c:pt idx="1585">
                  <c:v>10.384645747992799</c:v>
                </c:pt>
                <c:pt idx="1586">
                  <c:v>10.391197574963099</c:v>
                </c:pt>
                <c:pt idx="1587">
                  <c:v>10.397749401933501</c:v>
                </c:pt>
                <c:pt idx="1588">
                  <c:v>10.404301228903799</c:v>
                </c:pt>
                <c:pt idx="1589">
                  <c:v>10.410853055874201</c:v>
                </c:pt>
                <c:pt idx="1590">
                  <c:v>10.417404882844499</c:v>
                </c:pt>
                <c:pt idx="1591">
                  <c:v>10.423956709814799</c:v>
                </c:pt>
                <c:pt idx="1592">
                  <c:v>10.430508536785201</c:v>
                </c:pt>
                <c:pt idx="1593">
                  <c:v>10.437060363755499</c:v>
                </c:pt>
                <c:pt idx="1594">
                  <c:v>10.443612190725901</c:v>
                </c:pt>
                <c:pt idx="1595">
                  <c:v>10.450164017696199</c:v>
                </c:pt>
                <c:pt idx="1596">
                  <c:v>10.456715844666601</c:v>
                </c:pt>
                <c:pt idx="1597">
                  <c:v>10.463267671636901</c:v>
                </c:pt>
                <c:pt idx="1598">
                  <c:v>10.469819498607199</c:v>
                </c:pt>
                <c:pt idx="1599">
                  <c:v>10.476371325577601</c:v>
                </c:pt>
                <c:pt idx="1600">
                  <c:v>10.482923152547899</c:v>
                </c:pt>
                <c:pt idx="1601">
                  <c:v>10.489474979518301</c:v>
                </c:pt>
                <c:pt idx="1602">
                  <c:v>10.496026806488601</c:v>
                </c:pt>
                <c:pt idx="1603">
                  <c:v>10.502578633459001</c:v>
                </c:pt>
                <c:pt idx="1604">
                  <c:v>10.509130460429301</c:v>
                </c:pt>
                <c:pt idx="1605">
                  <c:v>10.515682287399599</c:v>
                </c:pt>
                <c:pt idx="1606">
                  <c:v>10.522234114370001</c:v>
                </c:pt>
                <c:pt idx="1607">
                  <c:v>10.528785941340301</c:v>
                </c:pt>
                <c:pt idx="1608">
                  <c:v>10.535337768310701</c:v>
                </c:pt>
                <c:pt idx="1609">
                  <c:v>10.541889595281001</c:v>
                </c:pt>
                <c:pt idx="1610">
                  <c:v>10.5484414222514</c:v>
                </c:pt>
                <c:pt idx="1611">
                  <c:v>10.554993249221701</c:v>
                </c:pt>
                <c:pt idx="1612">
                  <c:v>10.561545076191999</c:v>
                </c:pt>
                <c:pt idx="1613">
                  <c:v>10.568096903162401</c:v>
                </c:pt>
                <c:pt idx="1614">
                  <c:v>10.574648730132701</c:v>
                </c:pt>
                <c:pt idx="1615">
                  <c:v>10.5812005571031</c:v>
                </c:pt>
                <c:pt idx="1616">
                  <c:v>10.587752384073401</c:v>
                </c:pt>
                <c:pt idx="1617">
                  <c:v>10.594304211043699</c:v>
                </c:pt>
                <c:pt idx="1618">
                  <c:v>10.600856038014101</c:v>
                </c:pt>
                <c:pt idx="1619">
                  <c:v>10.607407864984401</c:v>
                </c:pt>
                <c:pt idx="1620">
                  <c:v>10.6139596919548</c:v>
                </c:pt>
                <c:pt idx="1621">
                  <c:v>10.620511518925101</c:v>
                </c:pt>
                <c:pt idx="1622">
                  <c:v>10.6270633458955</c:v>
                </c:pt>
                <c:pt idx="1623">
                  <c:v>10.633615172865801</c:v>
                </c:pt>
                <c:pt idx="1624">
                  <c:v>10.640166999836101</c:v>
                </c:pt>
                <c:pt idx="1625">
                  <c:v>10.646718826806501</c:v>
                </c:pt>
                <c:pt idx="1626">
                  <c:v>10.653270653776801</c:v>
                </c:pt>
                <c:pt idx="1627">
                  <c:v>10.6598224807472</c:v>
                </c:pt>
                <c:pt idx="1628">
                  <c:v>10.666374307717501</c:v>
                </c:pt>
                <c:pt idx="1629">
                  <c:v>10.6729261346879</c:v>
                </c:pt>
                <c:pt idx="1630">
                  <c:v>10.679477961658201</c:v>
                </c:pt>
                <c:pt idx="1631">
                  <c:v>10.686029788628501</c:v>
                </c:pt>
                <c:pt idx="1632">
                  <c:v>10.6925816155989</c:v>
                </c:pt>
                <c:pt idx="1633">
                  <c:v>10.699133442569201</c:v>
                </c:pt>
                <c:pt idx="1634">
                  <c:v>10.7056852695396</c:v>
                </c:pt>
                <c:pt idx="1635">
                  <c:v>10.712237096509901</c:v>
                </c:pt>
                <c:pt idx="1636">
                  <c:v>10.7187889234803</c:v>
                </c:pt>
                <c:pt idx="1637">
                  <c:v>10.7253407504506</c:v>
                </c:pt>
                <c:pt idx="1638">
                  <c:v>10.731892577420901</c:v>
                </c:pt>
                <c:pt idx="1639">
                  <c:v>10.7384444043913</c:v>
                </c:pt>
                <c:pt idx="1640">
                  <c:v>10.744996231361601</c:v>
                </c:pt>
                <c:pt idx="1641">
                  <c:v>10.751548058332</c:v>
                </c:pt>
                <c:pt idx="1642">
                  <c:v>10.7580998853023</c:v>
                </c:pt>
                <c:pt idx="1643">
                  <c:v>10.7646517122727</c:v>
                </c:pt>
                <c:pt idx="1644">
                  <c:v>10.771203539243</c:v>
                </c:pt>
                <c:pt idx="1645">
                  <c:v>10.777755366213301</c:v>
                </c:pt>
                <c:pt idx="1646">
                  <c:v>10.7843071931837</c:v>
                </c:pt>
                <c:pt idx="1647">
                  <c:v>10.790859020154</c:v>
                </c:pt>
                <c:pt idx="1648">
                  <c:v>10.7974108471244</c:v>
                </c:pt>
                <c:pt idx="1649">
                  <c:v>10.8039626740947</c:v>
                </c:pt>
                <c:pt idx="1650">
                  <c:v>10.8105145010651</c:v>
                </c:pt>
                <c:pt idx="1651">
                  <c:v>10.8170663280354</c:v>
                </c:pt>
                <c:pt idx="1652">
                  <c:v>10.8236181550057</c:v>
                </c:pt>
                <c:pt idx="1653">
                  <c:v>10.8301699819761</c:v>
                </c:pt>
                <c:pt idx="1654">
                  <c:v>10.8367218089464</c:v>
                </c:pt>
                <c:pt idx="1655">
                  <c:v>10.8432736359168</c:v>
                </c:pt>
                <c:pt idx="1656">
                  <c:v>10.8498254628871</c:v>
                </c:pt>
                <c:pt idx="1657">
                  <c:v>10.8563772898574</c:v>
                </c:pt>
                <c:pt idx="1658">
                  <c:v>10.8629291168278</c:v>
                </c:pt>
                <c:pt idx="1659">
                  <c:v>10.8694809437981</c:v>
                </c:pt>
                <c:pt idx="1660">
                  <c:v>10.8760327707685</c:v>
                </c:pt>
                <c:pt idx="1661">
                  <c:v>10.8825845977388</c:v>
                </c:pt>
                <c:pt idx="1662">
                  <c:v>10.8891364247092</c:v>
                </c:pt>
                <c:pt idx="1663">
                  <c:v>10.8956882516795</c:v>
                </c:pt>
                <c:pt idx="1664">
                  <c:v>10.9022400786498</c:v>
                </c:pt>
                <c:pt idx="1665">
                  <c:v>10.9087919056202</c:v>
                </c:pt>
                <c:pt idx="1666">
                  <c:v>10.9153437325905</c:v>
                </c:pt>
                <c:pt idx="1667">
                  <c:v>10.9218955595609</c:v>
                </c:pt>
                <c:pt idx="1668">
                  <c:v>10.9284473865312</c:v>
                </c:pt>
                <c:pt idx="1669">
                  <c:v>10.9349992135016</c:v>
                </c:pt>
                <c:pt idx="1670">
                  <c:v>10.9415510404719</c:v>
                </c:pt>
                <c:pt idx="1671">
                  <c:v>10.9481028674422</c:v>
                </c:pt>
                <c:pt idx="1672">
                  <c:v>10.9546546944126</c:v>
                </c:pt>
                <c:pt idx="1673">
                  <c:v>10.9612065213829</c:v>
                </c:pt>
                <c:pt idx="1674">
                  <c:v>10.9677583483533</c:v>
                </c:pt>
                <c:pt idx="1675">
                  <c:v>10.9743101753236</c:v>
                </c:pt>
                <c:pt idx="1676">
                  <c:v>10.980862002294</c:v>
                </c:pt>
                <c:pt idx="1677">
                  <c:v>10.9874138292643</c:v>
                </c:pt>
                <c:pt idx="1678">
                  <c:v>10.9939656562346</c:v>
                </c:pt>
                <c:pt idx="1679">
                  <c:v>11.000517483205</c:v>
                </c:pt>
                <c:pt idx="1680">
                  <c:v>11.0070693101753</c:v>
                </c:pt>
                <c:pt idx="1681">
                  <c:v>11.0136211371457</c:v>
                </c:pt>
                <c:pt idx="1682">
                  <c:v>11.020172964116</c:v>
                </c:pt>
                <c:pt idx="1683">
                  <c:v>11.0267247910864</c:v>
                </c:pt>
                <c:pt idx="1684">
                  <c:v>11.0332766180567</c:v>
                </c:pt>
                <c:pt idx="1685">
                  <c:v>11.039828445027</c:v>
                </c:pt>
                <c:pt idx="1686">
                  <c:v>11.0463802719974</c:v>
                </c:pt>
                <c:pt idx="1687">
                  <c:v>11.0529320989677</c:v>
                </c:pt>
                <c:pt idx="1688">
                  <c:v>11.0594839259381</c:v>
                </c:pt>
                <c:pt idx="1689">
                  <c:v>11.0660357529084</c:v>
                </c:pt>
                <c:pt idx="1690">
                  <c:v>11.0725875798787</c:v>
                </c:pt>
                <c:pt idx="1691">
                  <c:v>11.0791394068491</c:v>
                </c:pt>
                <c:pt idx="1692">
                  <c:v>11.0856912338194</c:v>
                </c:pt>
                <c:pt idx="1693">
                  <c:v>11.0922430607898</c:v>
                </c:pt>
                <c:pt idx="1694">
                  <c:v>11.0987948877601</c:v>
                </c:pt>
                <c:pt idx="1695">
                  <c:v>11.1053467147305</c:v>
                </c:pt>
                <c:pt idx="1696">
                  <c:v>11.1118985417008</c:v>
                </c:pt>
                <c:pt idx="1697">
                  <c:v>11.1184503686711</c:v>
                </c:pt>
                <c:pt idx="1698">
                  <c:v>11.1250021956415</c:v>
                </c:pt>
                <c:pt idx="1699">
                  <c:v>11.1315540226118</c:v>
                </c:pt>
                <c:pt idx="1700">
                  <c:v>11.1381058495822</c:v>
                </c:pt>
                <c:pt idx="1701">
                  <c:v>11.1446576765525</c:v>
                </c:pt>
                <c:pt idx="1702">
                  <c:v>11.1512095035229</c:v>
                </c:pt>
                <c:pt idx="1703">
                  <c:v>11.1577613304932</c:v>
                </c:pt>
                <c:pt idx="1704">
                  <c:v>11.1643131574635</c:v>
                </c:pt>
                <c:pt idx="1705">
                  <c:v>11.1708649844339</c:v>
                </c:pt>
                <c:pt idx="1706">
                  <c:v>11.1774168114042</c:v>
                </c:pt>
                <c:pt idx="1707">
                  <c:v>11.1839686383746</c:v>
                </c:pt>
                <c:pt idx="1708">
                  <c:v>11.1905204653449</c:v>
                </c:pt>
                <c:pt idx="1709">
                  <c:v>11.197072292315299</c:v>
                </c:pt>
                <c:pt idx="1710">
                  <c:v>11.2036241192856</c:v>
                </c:pt>
                <c:pt idx="1711">
                  <c:v>11.2101759462559</c:v>
                </c:pt>
                <c:pt idx="1712">
                  <c:v>11.2167277732263</c:v>
                </c:pt>
                <c:pt idx="1713">
                  <c:v>11.2232796001966</c:v>
                </c:pt>
                <c:pt idx="1714">
                  <c:v>11.229831427166999</c:v>
                </c:pt>
                <c:pt idx="1715">
                  <c:v>11.2363832541373</c:v>
                </c:pt>
                <c:pt idx="1716">
                  <c:v>11.242935081107699</c:v>
                </c:pt>
                <c:pt idx="1717">
                  <c:v>11.249486908078</c:v>
                </c:pt>
                <c:pt idx="1718">
                  <c:v>11.2560387350483</c:v>
                </c:pt>
                <c:pt idx="1719">
                  <c:v>11.262590562018699</c:v>
                </c:pt>
                <c:pt idx="1720">
                  <c:v>11.269142388989</c:v>
                </c:pt>
                <c:pt idx="1721">
                  <c:v>11.275694215959399</c:v>
                </c:pt>
                <c:pt idx="1722">
                  <c:v>11.2822460429297</c:v>
                </c:pt>
                <c:pt idx="1723">
                  <c:v>11.2887978699</c:v>
                </c:pt>
                <c:pt idx="1724">
                  <c:v>11.295349696870399</c:v>
                </c:pt>
                <c:pt idx="1725">
                  <c:v>11.3019015238407</c:v>
                </c:pt>
                <c:pt idx="1726">
                  <c:v>11.308453350811099</c:v>
                </c:pt>
                <c:pt idx="1727">
                  <c:v>11.3150051777814</c:v>
                </c:pt>
                <c:pt idx="1728">
                  <c:v>11.321557004751799</c:v>
                </c:pt>
                <c:pt idx="1729">
                  <c:v>11.328108831722099</c:v>
                </c:pt>
                <c:pt idx="1730">
                  <c:v>11.3346606586924</c:v>
                </c:pt>
                <c:pt idx="1731">
                  <c:v>11.341212485662799</c:v>
                </c:pt>
                <c:pt idx="1732">
                  <c:v>11.3477643126331</c:v>
                </c:pt>
                <c:pt idx="1733">
                  <c:v>11.354316139603499</c:v>
                </c:pt>
                <c:pt idx="1734">
                  <c:v>11.360867966573799</c:v>
                </c:pt>
                <c:pt idx="1735">
                  <c:v>11.367419793544199</c:v>
                </c:pt>
                <c:pt idx="1736">
                  <c:v>11.373971620514499</c:v>
                </c:pt>
                <c:pt idx="1737">
                  <c:v>11.3805234474848</c:v>
                </c:pt>
                <c:pt idx="1738">
                  <c:v>11.387075274455199</c:v>
                </c:pt>
                <c:pt idx="1739">
                  <c:v>11.3936271014255</c:v>
                </c:pt>
                <c:pt idx="1740">
                  <c:v>11.400178928395899</c:v>
                </c:pt>
                <c:pt idx="1741">
                  <c:v>11.406730755366199</c:v>
                </c:pt>
                <c:pt idx="1742">
                  <c:v>11.413282582336601</c:v>
                </c:pt>
                <c:pt idx="1743">
                  <c:v>11.419834409306899</c:v>
                </c:pt>
                <c:pt idx="1744">
                  <c:v>11.4263862362772</c:v>
                </c:pt>
                <c:pt idx="1745">
                  <c:v>11.432938063247599</c:v>
                </c:pt>
                <c:pt idx="1746">
                  <c:v>11.439489890217899</c:v>
                </c:pt>
                <c:pt idx="1747">
                  <c:v>11.446041717188301</c:v>
                </c:pt>
                <c:pt idx="1748">
                  <c:v>11.452593544158599</c:v>
                </c:pt>
                <c:pt idx="1749">
                  <c:v>11.459145371129001</c:v>
                </c:pt>
                <c:pt idx="1750">
                  <c:v>11.465697198099299</c:v>
                </c:pt>
                <c:pt idx="1751">
                  <c:v>11.472249025069599</c:v>
                </c:pt>
                <c:pt idx="1752">
                  <c:v>11.478800852039999</c:v>
                </c:pt>
                <c:pt idx="1753">
                  <c:v>11.485352679010299</c:v>
                </c:pt>
                <c:pt idx="1754">
                  <c:v>11.491904505980701</c:v>
                </c:pt>
                <c:pt idx="1755">
                  <c:v>11.498456332950999</c:v>
                </c:pt>
                <c:pt idx="1756">
                  <c:v>11.505008159921401</c:v>
                </c:pt>
                <c:pt idx="1757">
                  <c:v>11.511559986891699</c:v>
                </c:pt>
                <c:pt idx="1758">
                  <c:v>11.518111813861999</c:v>
                </c:pt>
                <c:pt idx="1759">
                  <c:v>11.524663640832401</c:v>
                </c:pt>
                <c:pt idx="1760">
                  <c:v>11.531215467802699</c:v>
                </c:pt>
                <c:pt idx="1761">
                  <c:v>11.537767294773101</c:v>
                </c:pt>
                <c:pt idx="1762">
                  <c:v>11.544319121743399</c:v>
                </c:pt>
                <c:pt idx="1763">
                  <c:v>11.550870948713699</c:v>
                </c:pt>
                <c:pt idx="1764">
                  <c:v>11.557422775684101</c:v>
                </c:pt>
                <c:pt idx="1765">
                  <c:v>11.563974602654399</c:v>
                </c:pt>
                <c:pt idx="1766">
                  <c:v>11.570526429624801</c:v>
                </c:pt>
                <c:pt idx="1767">
                  <c:v>11.577078256595099</c:v>
                </c:pt>
                <c:pt idx="1768">
                  <c:v>11.583630083565501</c:v>
                </c:pt>
                <c:pt idx="1769">
                  <c:v>11.590181910535801</c:v>
                </c:pt>
                <c:pt idx="1770">
                  <c:v>11.596733737506099</c:v>
                </c:pt>
                <c:pt idx="1771">
                  <c:v>11.603285564476501</c:v>
                </c:pt>
                <c:pt idx="1772">
                  <c:v>11.609837391446799</c:v>
                </c:pt>
                <c:pt idx="1773">
                  <c:v>11.616389218417201</c:v>
                </c:pt>
                <c:pt idx="1774">
                  <c:v>11.622941045387501</c:v>
                </c:pt>
                <c:pt idx="1775">
                  <c:v>11.629492872357901</c:v>
                </c:pt>
                <c:pt idx="1776">
                  <c:v>11.636044699328201</c:v>
                </c:pt>
                <c:pt idx="1777">
                  <c:v>11.642596526298499</c:v>
                </c:pt>
                <c:pt idx="1778">
                  <c:v>11.649148353268901</c:v>
                </c:pt>
                <c:pt idx="1779">
                  <c:v>11.655700180239201</c:v>
                </c:pt>
                <c:pt idx="1780">
                  <c:v>11.662252007209601</c:v>
                </c:pt>
                <c:pt idx="1781">
                  <c:v>11.668803834179901</c:v>
                </c:pt>
                <c:pt idx="1782">
                  <c:v>11.6753556611503</c:v>
                </c:pt>
                <c:pt idx="1783">
                  <c:v>11.681907488120601</c:v>
                </c:pt>
                <c:pt idx="1784">
                  <c:v>11.688459315090901</c:v>
                </c:pt>
                <c:pt idx="1785">
                  <c:v>11.695011142061301</c:v>
                </c:pt>
                <c:pt idx="1786">
                  <c:v>11.701562969031601</c:v>
                </c:pt>
                <c:pt idx="1787">
                  <c:v>11.708114796002</c:v>
                </c:pt>
                <c:pt idx="1788">
                  <c:v>11.714666622972301</c:v>
                </c:pt>
                <c:pt idx="1789">
                  <c:v>11.7212184499427</c:v>
                </c:pt>
                <c:pt idx="1790">
                  <c:v>11.727770276913001</c:v>
                </c:pt>
                <c:pt idx="1791">
                  <c:v>11.734322103883301</c:v>
                </c:pt>
                <c:pt idx="1792">
                  <c:v>11.7408739308537</c:v>
                </c:pt>
                <c:pt idx="1793">
                  <c:v>11.747425757824001</c:v>
                </c:pt>
                <c:pt idx="1794">
                  <c:v>11.7539775847944</c:v>
                </c:pt>
                <c:pt idx="1795">
                  <c:v>11.760529411764701</c:v>
                </c:pt>
                <c:pt idx="1796">
                  <c:v>11.767081238735001</c:v>
                </c:pt>
                <c:pt idx="1797">
                  <c:v>11.7736330657054</c:v>
                </c:pt>
                <c:pt idx="1798">
                  <c:v>11.780184892675701</c:v>
                </c:pt>
                <c:pt idx="1799">
                  <c:v>11.7867367196461</c:v>
                </c:pt>
                <c:pt idx="1800">
                  <c:v>11.793288546616401</c:v>
                </c:pt>
                <c:pt idx="1801">
                  <c:v>11.7998403735868</c:v>
                </c:pt>
                <c:pt idx="1802">
                  <c:v>11.8063922005571</c:v>
                </c:pt>
                <c:pt idx="1803">
                  <c:v>11.812944027527401</c:v>
                </c:pt>
                <c:pt idx="1804">
                  <c:v>11.8194958544978</c:v>
                </c:pt>
                <c:pt idx="1805">
                  <c:v>11.826047681468101</c:v>
                </c:pt>
                <c:pt idx="1806">
                  <c:v>11.8325995084385</c:v>
                </c:pt>
                <c:pt idx="1807">
                  <c:v>11.8391513354088</c:v>
                </c:pt>
                <c:pt idx="1808">
                  <c:v>11.8457031623792</c:v>
                </c:pt>
                <c:pt idx="1809">
                  <c:v>11.8522549893495</c:v>
                </c:pt>
                <c:pt idx="1810">
                  <c:v>11.858806816319801</c:v>
                </c:pt>
                <c:pt idx="1811">
                  <c:v>11.8653586432902</c:v>
                </c:pt>
                <c:pt idx="1812">
                  <c:v>11.871910470260501</c:v>
                </c:pt>
                <c:pt idx="1813">
                  <c:v>11.8784622972309</c:v>
                </c:pt>
                <c:pt idx="1814">
                  <c:v>11.8850141242012</c:v>
                </c:pt>
                <c:pt idx="1815">
                  <c:v>11.8915659511716</c:v>
                </c:pt>
                <c:pt idx="1816">
                  <c:v>11.8981177781419</c:v>
                </c:pt>
                <c:pt idx="1817">
                  <c:v>11.904669605112201</c:v>
                </c:pt>
                <c:pt idx="1818">
                  <c:v>11.9112214320826</c:v>
                </c:pt>
                <c:pt idx="1819">
                  <c:v>11.9177732590529</c:v>
                </c:pt>
                <c:pt idx="1820">
                  <c:v>11.9243250860233</c:v>
                </c:pt>
                <c:pt idx="1821">
                  <c:v>11.9308769129936</c:v>
                </c:pt>
                <c:pt idx="1822">
                  <c:v>11.937428739964</c:v>
                </c:pt>
                <c:pt idx="1823">
                  <c:v>11.9439805669343</c:v>
                </c:pt>
                <c:pt idx="1824">
                  <c:v>11.9505323939046</c:v>
                </c:pt>
                <c:pt idx="1825">
                  <c:v>11.957084220875</c:v>
                </c:pt>
                <c:pt idx="1826">
                  <c:v>11.9636360478453</c:v>
                </c:pt>
                <c:pt idx="1827">
                  <c:v>11.9701878748157</c:v>
                </c:pt>
                <c:pt idx="1828">
                  <c:v>11.976739701786</c:v>
                </c:pt>
                <c:pt idx="1829">
                  <c:v>11.9832915287563</c:v>
                </c:pt>
                <c:pt idx="1830">
                  <c:v>11.9898433557267</c:v>
                </c:pt>
                <c:pt idx="1831">
                  <c:v>11.996395182697</c:v>
                </c:pt>
                <c:pt idx="1832">
                  <c:v>12.0029470096674</c:v>
                </c:pt>
                <c:pt idx="1833">
                  <c:v>12.0094988366377</c:v>
                </c:pt>
                <c:pt idx="1834">
                  <c:v>12.0160506636081</c:v>
                </c:pt>
                <c:pt idx="1835">
                  <c:v>12.0226024905784</c:v>
                </c:pt>
                <c:pt idx="1836">
                  <c:v>12.0291543175487</c:v>
                </c:pt>
                <c:pt idx="1837">
                  <c:v>12.0357061445191</c:v>
                </c:pt>
                <c:pt idx="1838">
                  <c:v>12.0422579714894</c:v>
                </c:pt>
                <c:pt idx="1839">
                  <c:v>12.0488097984598</c:v>
                </c:pt>
                <c:pt idx="1840">
                  <c:v>12.0553616254301</c:v>
                </c:pt>
                <c:pt idx="1841">
                  <c:v>12.0619134524005</c:v>
                </c:pt>
                <c:pt idx="1842">
                  <c:v>12.0684652793708</c:v>
                </c:pt>
                <c:pt idx="1843">
                  <c:v>12.0750171063411</c:v>
                </c:pt>
                <c:pt idx="1844">
                  <c:v>12.0815689333115</c:v>
                </c:pt>
                <c:pt idx="1845">
                  <c:v>12.0881207602818</c:v>
                </c:pt>
                <c:pt idx="1846">
                  <c:v>12.0946725872522</c:v>
                </c:pt>
                <c:pt idx="1847">
                  <c:v>12.1012244142225</c:v>
                </c:pt>
                <c:pt idx="1848">
                  <c:v>12.1077762411929</c:v>
                </c:pt>
                <c:pt idx="1849">
                  <c:v>12.1143280681632</c:v>
                </c:pt>
                <c:pt idx="1850">
                  <c:v>12.1208798951335</c:v>
                </c:pt>
                <c:pt idx="1851">
                  <c:v>12.1274317221039</c:v>
                </c:pt>
                <c:pt idx="1852">
                  <c:v>12.1339835490742</c:v>
                </c:pt>
                <c:pt idx="1853">
                  <c:v>12.1405353760446</c:v>
                </c:pt>
                <c:pt idx="1854">
                  <c:v>12.1470872030149</c:v>
                </c:pt>
                <c:pt idx="1855">
                  <c:v>12.1536390299853</c:v>
                </c:pt>
                <c:pt idx="1856">
                  <c:v>12.1601908569556</c:v>
                </c:pt>
                <c:pt idx="1857">
                  <c:v>12.1667426839259</c:v>
                </c:pt>
                <c:pt idx="1858">
                  <c:v>12.1732945108963</c:v>
                </c:pt>
                <c:pt idx="1859">
                  <c:v>12.1798463378666</c:v>
                </c:pt>
                <c:pt idx="1860">
                  <c:v>12.186398164837</c:v>
                </c:pt>
                <c:pt idx="1861">
                  <c:v>12.1929499918073</c:v>
                </c:pt>
                <c:pt idx="1862">
                  <c:v>12.1995018187777</c:v>
                </c:pt>
                <c:pt idx="1863">
                  <c:v>12.206053645748</c:v>
                </c:pt>
                <c:pt idx="1864">
                  <c:v>12.2126054727183</c:v>
                </c:pt>
                <c:pt idx="1865">
                  <c:v>12.2191572996887</c:v>
                </c:pt>
                <c:pt idx="1866">
                  <c:v>12.225709126659</c:v>
                </c:pt>
                <c:pt idx="1867">
                  <c:v>12.2322609536294</c:v>
                </c:pt>
                <c:pt idx="1868">
                  <c:v>12.2388127805997</c:v>
                </c:pt>
                <c:pt idx="1869">
                  <c:v>12.24536460757</c:v>
                </c:pt>
                <c:pt idx="1870">
                  <c:v>12.2519164345404</c:v>
                </c:pt>
                <c:pt idx="1871">
                  <c:v>12.2584682615107</c:v>
                </c:pt>
                <c:pt idx="1872">
                  <c:v>12.2650200884811</c:v>
                </c:pt>
                <c:pt idx="1873">
                  <c:v>12.2715719154514</c:v>
                </c:pt>
                <c:pt idx="1874">
                  <c:v>12.278123742421799</c:v>
                </c:pt>
                <c:pt idx="1875">
                  <c:v>12.2846755693921</c:v>
                </c:pt>
                <c:pt idx="1876">
                  <c:v>12.2912273963624</c:v>
                </c:pt>
                <c:pt idx="1877">
                  <c:v>12.2977792233328</c:v>
                </c:pt>
                <c:pt idx="1878">
                  <c:v>12.3043310503031</c:v>
                </c:pt>
                <c:pt idx="1879">
                  <c:v>12.3108828772735</c:v>
                </c:pt>
                <c:pt idx="1880">
                  <c:v>12.3174347042438</c:v>
                </c:pt>
                <c:pt idx="1881">
                  <c:v>12.323986531214199</c:v>
                </c:pt>
                <c:pt idx="1882">
                  <c:v>12.3305383581845</c:v>
                </c:pt>
                <c:pt idx="1883">
                  <c:v>12.3370901851548</c:v>
                </c:pt>
                <c:pt idx="1884">
                  <c:v>12.3436420121252</c:v>
                </c:pt>
                <c:pt idx="1885">
                  <c:v>12.3501938390955</c:v>
                </c:pt>
                <c:pt idx="1886">
                  <c:v>12.356745666065899</c:v>
                </c:pt>
                <c:pt idx="1887">
                  <c:v>12.3632974930362</c:v>
                </c:pt>
                <c:pt idx="1888">
                  <c:v>12.369849320006599</c:v>
                </c:pt>
                <c:pt idx="1889">
                  <c:v>12.3764011469769</c:v>
                </c:pt>
                <c:pt idx="1890">
                  <c:v>12.3829529739472</c:v>
                </c:pt>
                <c:pt idx="1891">
                  <c:v>12.389504800917599</c:v>
                </c:pt>
                <c:pt idx="1892">
                  <c:v>12.3960566278879</c:v>
                </c:pt>
                <c:pt idx="1893">
                  <c:v>12.402608454858299</c:v>
                </c:pt>
                <c:pt idx="1894">
                  <c:v>12.4091602818286</c:v>
                </c:pt>
                <c:pt idx="1895">
                  <c:v>12.415712108798999</c:v>
                </c:pt>
                <c:pt idx="1896">
                  <c:v>12.422263935769299</c:v>
                </c:pt>
                <c:pt idx="1897">
                  <c:v>12.4288157627396</c:v>
                </c:pt>
                <c:pt idx="1898">
                  <c:v>12.435367589709999</c:v>
                </c:pt>
                <c:pt idx="1899">
                  <c:v>12.4419194166803</c:v>
                </c:pt>
                <c:pt idx="1900">
                  <c:v>12.448471243650699</c:v>
                </c:pt>
                <c:pt idx="1901">
                  <c:v>12.455023070620999</c:v>
                </c:pt>
                <c:pt idx="1902">
                  <c:v>12.461574897591399</c:v>
                </c:pt>
                <c:pt idx="1903">
                  <c:v>12.468126724561699</c:v>
                </c:pt>
                <c:pt idx="1904">
                  <c:v>12.474678551532</c:v>
                </c:pt>
                <c:pt idx="1905">
                  <c:v>12.481230378502399</c:v>
                </c:pt>
                <c:pt idx="1906">
                  <c:v>12.487782205472699</c:v>
                </c:pt>
                <c:pt idx="1907">
                  <c:v>12.494334032443099</c:v>
                </c:pt>
                <c:pt idx="1908">
                  <c:v>12.500885859413399</c:v>
                </c:pt>
                <c:pt idx="1909">
                  <c:v>12.5074376863837</c:v>
                </c:pt>
                <c:pt idx="1910">
                  <c:v>12.513989513354099</c:v>
                </c:pt>
                <c:pt idx="1911">
                  <c:v>12.520541340324399</c:v>
                </c:pt>
                <c:pt idx="1912">
                  <c:v>12.527093167294799</c:v>
                </c:pt>
                <c:pt idx="1913">
                  <c:v>12.533644994265099</c:v>
                </c:pt>
                <c:pt idx="1914">
                  <c:v>12.540196821235501</c:v>
                </c:pt>
                <c:pt idx="1915">
                  <c:v>12.546748648205799</c:v>
                </c:pt>
                <c:pt idx="1916">
                  <c:v>12.553300475176099</c:v>
                </c:pt>
                <c:pt idx="1917">
                  <c:v>12.559852302146499</c:v>
                </c:pt>
                <c:pt idx="1918">
                  <c:v>12.566404129116799</c:v>
                </c:pt>
                <c:pt idx="1919">
                  <c:v>12.572955956087201</c:v>
                </c:pt>
                <c:pt idx="1920">
                  <c:v>12.579507783057499</c:v>
                </c:pt>
                <c:pt idx="1921">
                  <c:v>12.586059610027901</c:v>
                </c:pt>
                <c:pt idx="1922">
                  <c:v>12.592611436998199</c:v>
                </c:pt>
                <c:pt idx="1923">
                  <c:v>12.599163263968499</c:v>
                </c:pt>
                <c:pt idx="1924">
                  <c:v>12.605715090938901</c:v>
                </c:pt>
                <c:pt idx="1925">
                  <c:v>12.612266917909199</c:v>
                </c:pt>
                <c:pt idx="1926">
                  <c:v>12.618818744879601</c:v>
                </c:pt>
                <c:pt idx="1927">
                  <c:v>12.625370571849899</c:v>
                </c:pt>
                <c:pt idx="1928">
                  <c:v>12.631922398820301</c:v>
                </c:pt>
                <c:pt idx="1929">
                  <c:v>12.638474225790601</c:v>
                </c:pt>
                <c:pt idx="1930">
                  <c:v>12.645026052760899</c:v>
                </c:pt>
                <c:pt idx="1931">
                  <c:v>12.651577879731301</c:v>
                </c:pt>
                <c:pt idx="1932">
                  <c:v>12.658129706701599</c:v>
                </c:pt>
                <c:pt idx="1933">
                  <c:v>12.664681533672001</c:v>
                </c:pt>
                <c:pt idx="1934">
                  <c:v>12.671233360642301</c:v>
                </c:pt>
                <c:pt idx="1935">
                  <c:v>12.677785187612599</c:v>
                </c:pt>
                <c:pt idx="1936">
                  <c:v>12.684337014583001</c:v>
                </c:pt>
                <c:pt idx="1937">
                  <c:v>12.690888841553299</c:v>
                </c:pt>
                <c:pt idx="1938">
                  <c:v>12.697440668523701</c:v>
                </c:pt>
                <c:pt idx="1939">
                  <c:v>12.703992495493999</c:v>
                </c:pt>
                <c:pt idx="1940">
                  <c:v>12.710544322464401</c:v>
                </c:pt>
                <c:pt idx="1941">
                  <c:v>12.717096149434701</c:v>
                </c:pt>
                <c:pt idx="1942">
                  <c:v>12.723647976404999</c:v>
                </c:pt>
                <c:pt idx="1943">
                  <c:v>12.730199803375401</c:v>
                </c:pt>
                <c:pt idx="1944">
                  <c:v>12.736751630345699</c:v>
                </c:pt>
                <c:pt idx="1945">
                  <c:v>12.743303457316101</c:v>
                </c:pt>
                <c:pt idx="1946">
                  <c:v>12.749855284286401</c:v>
                </c:pt>
                <c:pt idx="1947">
                  <c:v>12.7564071112568</c:v>
                </c:pt>
                <c:pt idx="1948">
                  <c:v>12.762958938227101</c:v>
                </c:pt>
                <c:pt idx="1949">
                  <c:v>12.769510765197399</c:v>
                </c:pt>
                <c:pt idx="1950">
                  <c:v>12.776062592167801</c:v>
                </c:pt>
                <c:pt idx="1951">
                  <c:v>12.782614419138101</c:v>
                </c:pt>
                <c:pt idx="1952">
                  <c:v>12.789166246108501</c:v>
                </c:pt>
                <c:pt idx="1953">
                  <c:v>12.795718073078801</c:v>
                </c:pt>
                <c:pt idx="1954">
                  <c:v>12.8022699000492</c:v>
                </c:pt>
                <c:pt idx="1955">
                  <c:v>12.808821727019501</c:v>
                </c:pt>
                <c:pt idx="1956">
                  <c:v>12.815373553989801</c:v>
                </c:pt>
                <c:pt idx="1957">
                  <c:v>12.821925380960201</c:v>
                </c:pt>
                <c:pt idx="1958">
                  <c:v>12.828477207930501</c:v>
                </c:pt>
                <c:pt idx="1959">
                  <c:v>12.8350290349009</c:v>
                </c:pt>
                <c:pt idx="1960">
                  <c:v>12.841580861871201</c:v>
                </c:pt>
                <c:pt idx="1961">
                  <c:v>12.8481326888416</c:v>
                </c:pt>
                <c:pt idx="1962">
                  <c:v>12.854684515811901</c:v>
                </c:pt>
                <c:pt idx="1963">
                  <c:v>12.861236342782201</c:v>
                </c:pt>
                <c:pt idx="1964">
                  <c:v>12.8677881697526</c:v>
                </c:pt>
                <c:pt idx="1965">
                  <c:v>12.874339996722901</c:v>
                </c:pt>
                <c:pt idx="1966">
                  <c:v>12.8808918236933</c:v>
                </c:pt>
                <c:pt idx="1967">
                  <c:v>12.887443650663601</c:v>
                </c:pt>
                <c:pt idx="1968">
                  <c:v>12.893995477634</c:v>
                </c:pt>
                <c:pt idx="1969">
                  <c:v>12.9005473046043</c:v>
                </c:pt>
                <c:pt idx="1970">
                  <c:v>12.907099131574601</c:v>
                </c:pt>
                <c:pt idx="1971">
                  <c:v>12.913650958545</c:v>
                </c:pt>
                <c:pt idx="1972">
                  <c:v>12.920202785515301</c:v>
                </c:pt>
                <c:pt idx="1973">
                  <c:v>12.9267546124857</c:v>
                </c:pt>
                <c:pt idx="1974">
                  <c:v>12.933306439456</c:v>
                </c:pt>
                <c:pt idx="1975">
                  <c:v>12.939858266426301</c:v>
                </c:pt>
                <c:pt idx="1976">
                  <c:v>12.9464100933967</c:v>
                </c:pt>
                <c:pt idx="1977">
                  <c:v>12.952961920367001</c:v>
                </c:pt>
                <c:pt idx="1978">
                  <c:v>12.9595137473374</c:v>
                </c:pt>
                <c:pt idx="1979">
                  <c:v>12.9660655743077</c:v>
                </c:pt>
                <c:pt idx="1980">
                  <c:v>12.9726174012781</c:v>
                </c:pt>
                <c:pt idx="1981">
                  <c:v>12.9791692282484</c:v>
                </c:pt>
                <c:pt idx="1982">
                  <c:v>12.985721055218701</c:v>
                </c:pt>
                <c:pt idx="1983">
                  <c:v>12.9922728821891</c:v>
                </c:pt>
                <c:pt idx="1984">
                  <c:v>12.9988247091594</c:v>
                </c:pt>
                <c:pt idx="1985">
                  <c:v>13.0053765361298</c:v>
                </c:pt>
                <c:pt idx="1986">
                  <c:v>13.0119283631001</c:v>
                </c:pt>
                <c:pt idx="1987">
                  <c:v>13.0184801900705</c:v>
                </c:pt>
                <c:pt idx="1988">
                  <c:v>13.0250320170408</c:v>
                </c:pt>
                <c:pt idx="1989">
                  <c:v>13.0315838440111</c:v>
                </c:pt>
                <c:pt idx="1990">
                  <c:v>13.0381356709815</c:v>
                </c:pt>
                <c:pt idx="1991">
                  <c:v>13.0446874979518</c:v>
                </c:pt>
                <c:pt idx="1992">
                  <c:v>13.0512393249222</c:v>
                </c:pt>
                <c:pt idx="1993">
                  <c:v>13.0577911518925</c:v>
                </c:pt>
                <c:pt idx="1994">
                  <c:v>13.0643429788629</c:v>
                </c:pt>
                <c:pt idx="1995">
                  <c:v>13.0708948058332</c:v>
                </c:pt>
                <c:pt idx="1996">
                  <c:v>13.0774466328035</c:v>
                </c:pt>
                <c:pt idx="1997">
                  <c:v>13.0839984597739</c:v>
                </c:pt>
                <c:pt idx="1998">
                  <c:v>13.0905502867442</c:v>
                </c:pt>
                <c:pt idx="1999">
                  <c:v>13.0971021137146</c:v>
                </c:pt>
                <c:pt idx="2000">
                  <c:v>13.1036539406849</c:v>
                </c:pt>
                <c:pt idx="2001">
                  <c:v>13.1102057676553</c:v>
                </c:pt>
                <c:pt idx="2002">
                  <c:v>13.1167575946256</c:v>
                </c:pt>
                <c:pt idx="2003">
                  <c:v>13.1233094215959</c:v>
                </c:pt>
                <c:pt idx="2004">
                  <c:v>13.1298612485663</c:v>
                </c:pt>
                <c:pt idx="2005">
                  <c:v>13.1364130755366</c:v>
                </c:pt>
                <c:pt idx="2006">
                  <c:v>13.142964902507</c:v>
                </c:pt>
                <c:pt idx="2007">
                  <c:v>13.1495167294773</c:v>
                </c:pt>
                <c:pt idx="2008">
                  <c:v>13.1560685564476</c:v>
                </c:pt>
                <c:pt idx="2009">
                  <c:v>13.162620383418</c:v>
                </c:pt>
                <c:pt idx="2010">
                  <c:v>13.1691722103883</c:v>
                </c:pt>
                <c:pt idx="2011">
                  <c:v>13.1757240373587</c:v>
                </c:pt>
                <c:pt idx="2012">
                  <c:v>13.182275864329</c:v>
                </c:pt>
                <c:pt idx="2013">
                  <c:v>13.1888276912994</c:v>
                </c:pt>
                <c:pt idx="2014">
                  <c:v>13.1953795182697</c:v>
                </c:pt>
                <c:pt idx="2015">
                  <c:v>13.20193134524</c:v>
                </c:pt>
                <c:pt idx="2016">
                  <c:v>13.2084831722104</c:v>
                </c:pt>
                <c:pt idx="2017">
                  <c:v>13.2150349991807</c:v>
                </c:pt>
                <c:pt idx="2018">
                  <c:v>13.2215868261511</c:v>
                </c:pt>
                <c:pt idx="2019">
                  <c:v>13.2281386531214</c:v>
                </c:pt>
                <c:pt idx="2020">
                  <c:v>13.2346904800918</c:v>
                </c:pt>
                <c:pt idx="2021">
                  <c:v>13.2412423070621</c:v>
                </c:pt>
                <c:pt idx="2022">
                  <c:v>13.2477941340324</c:v>
                </c:pt>
                <c:pt idx="2023">
                  <c:v>13.2543459610028</c:v>
                </c:pt>
                <c:pt idx="2024">
                  <c:v>13.2608977879731</c:v>
                </c:pt>
                <c:pt idx="2025">
                  <c:v>13.2674496149435</c:v>
                </c:pt>
                <c:pt idx="2026">
                  <c:v>13.2740014419138</c:v>
                </c:pt>
                <c:pt idx="2027">
                  <c:v>13.2805532688842</c:v>
                </c:pt>
                <c:pt idx="2028">
                  <c:v>13.2871050958545</c:v>
                </c:pt>
                <c:pt idx="2029">
                  <c:v>13.2936569228248</c:v>
                </c:pt>
                <c:pt idx="2030">
                  <c:v>13.3002087497952</c:v>
                </c:pt>
                <c:pt idx="2031">
                  <c:v>13.3067605767655</c:v>
                </c:pt>
                <c:pt idx="2032">
                  <c:v>13.3133124037359</c:v>
                </c:pt>
                <c:pt idx="2033">
                  <c:v>13.3198642307062</c:v>
                </c:pt>
                <c:pt idx="2034">
                  <c:v>13.3264160576766</c:v>
                </c:pt>
                <c:pt idx="2035">
                  <c:v>13.3329678846469</c:v>
                </c:pt>
                <c:pt idx="2036">
                  <c:v>13.3395197116172</c:v>
                </c:pt>
                <c:pt idx="2037">
                  <c:v>13.3460715385876</c:v>
                </c:pt>
                <c:pt idx="2038">
                  <c:v>13.3526233655579</c:v>
                </c:pt>
                <c:pt idx="2039">
                  <c:v>13.3591751925283</c:v>
                </c:pt>
                <c:pt idx="2040">
                  <c:v>13.3657270194986</c:v>
                </c:pt>
                <c:pt idx="2041">
                  <c:v>13.372278846468999</c:v>
                </c:pt>
                <c:pt idx="2042">
                  <c:v>13.3788306734393</c:v>
                </c:pt>
                <c:pt idx="2043">
                  <c:v>13.3853825004096</c:v>
                </c:pt>
                <c:pt idx="2044">
                  <c:v>13.39193432738</c:v>
                </c:pt>
                <c:pt idx="2045">
                  <c:v>13.3984861543503</c:v>
                </c:pt>
                <c:pt idx="2046">
                  <c:v>13.405037981320699</c:v>
                </c:pt>
                <c:pt idx="2047">
                  <c:v>13.411589808291</c:v>
                </c:pt>
                <c:pt idx="2048">
                  <c:v>13.4181416352613</c:v>
                </c:pt>
                <c:pt idx="2049">
                  <c:v>13.4246934622317</c:v>
                </c:pt>
                <c:pt idx="2050">
                  <c:v>13.431245289202</c:v>
                </c:pt>
                <c:pt idx="2051">
                  <c:v>13.437797116172399</c:v>
                </c:pt>
                <c:pt idx="2052">
                  <c:v>13.4443489431427</c:v>
                </c:pt>
                <c:pt idx="2053">
                  <c:v>13.450900770113099</c:v>
                </c:pt>
                <c:pt idx="2054">
                  <c:v>13.4574525970834</c:v>
                </c:pt>
                <c:pt idx="2055">
                  <c:v>13.4640044240537</c:v>
                </c:pt>
                <c:pt idx="2056">
                  <c:v>13.470556251024099</c:v>
                </c:pt>
                <c:pt idx="2057">
                  <c:v>13.4771080779944</c:v>
                </c:pt>
                <c:pt idx="2058">
                  <c:v>13.483659904964799</c:v>
                </c:pt>
                <c:pt idx="2059">
                  <c:v>13.4902117319351</c:v>
                </c:pt>
                <c:pt idx="2060">
                  <c:v>13.496763558905499</c:v>
                </c:pt>
                <c:pt idx="2061">
                  <c:v>13.503315385875799</c:v>
                </c:pt>
                <c:pt idx="2062">
                  <c:v>13.5098672128461</c:v>
                </c:pt>
                <c:pt idx="2063">
                  <c:v>13.516419039816499</c:v>
                </c:pt>
                <c:pt idx="2064">
                  <c:v>13.5229708667868</c:v>
                </c:pt>
                <c:pt idx="2065">
                  <c:v>13.529522693757199</c:v>
                </c:pt>
                <c:pt idx="2066">
                  <c:v>13.5360745207275</c:v>
                </c:pt>
                <c:pt idx="2067">
                  <c:v>13.542626347697899</c:v>
                </c:pt>
                <c:pt idx="2068">
                  <c:v>13.549178174668199</c:v>
                </c:pt>
                <c:pt idx="2069">
                  <c:v>13.5557300016385</c:v>
                </c:pt>
                <c:pt idx="2070">
                  <c:v>13.562281828608899</c:v>
                </c:pt>
                <c:pt idx="2071">
                  <c:v>13.5688336555792</c:v>
                </c:pt>
                <c:pt idx="2072">
                  <c:v>13.575385482549599</c:v>
                </c:pt>
                <c:pt idx="2073">
                  <c:v>13.581937309519899</c:v>
                </c:pt>
                <c:pt idx="2074">
                  <c:v>13.5884891364902</c:v>
                </c:pt>
                <c:pt idx="2075">
                  <c:v>13.595040963460599</c:v>
                </c:pt>
                <c:pt idx="2076">
                  <c:v>13.6015927904309</c:v>
                </c:pt>
                <c:pt idx="2077">
                  <c:v>13.608144617401299</c:v>
                </c:pt>
                <c:pt idx="2078">
                  <c:v>13.614696444371599</c:v>
                </c:pt>
                <c:pt idx="2079">
                  <c:v>13.621248271341999</c:v>
                </c:pt>
                <c:pt idx="2080">
                  <c:v>13.627800098312299</c:v>
                </c:pt>
                <c:pt idx="2081">
                  <c:v>13.6343519252826</c:v>
                </c:pt>
                <c:pt idx="2082">
                  <c:v>13.640903752252999</c:v>
                </c:pt>
                <c:pt idx="2083">
                  <c:v>13.647455579223299</c:v>
                </c:pt>
                <c:pt idx="2084">
                  <c:v>13.654007406193699</c:v>
                </c:pt>
                <c:pt idx="2085">
                  <c:v>13.660559233163999</c:v>
                </c:pt>
                <c:pt idx="2086">
                  <c:v>13.667111060134401</c:v>
                </c:pt>
                <c:pt idx="2087">
                  <c:v>13.673662887104699</c:v>
                </c:pt>
                <c:pt idx="2088">
                  <c:v>13.680214714074999</c:v>
                </c:pt>
                <c:pt idx="2089">
                  <c:v>13.686766541045399</c:v>
                </c:pt>
                <c:pt idx="2090">
                  <c:v>13.693318368015699</c:v>
                </c:pt>
                <c:pt idx="2091">
                  <c:v>13.699870194986101</c:v>
                </c:pt>
                <c:pt idx="2092">
                  <c:v>13.706422021956399</c:v>
                </c:pt>
                <c:pt idx="2093">
                  <c:v>13.712973848926801</c:v>
                </c:pt>
                <c:pt idx="2094">
                  <c:v>13.719525675897099</c:v>
                </c:pt>
                <c:pt idx="2095">
                  <c:v>13.726077502867399</c:v>
                </c:pt>
                <c:pt idx="2096">
                  <c:v>13.732629329837801</c:v>
                </c:pt>
                <c:pt idx="2097">
                  <c:v>13.739181156808099</c:v>
                </c:pt>
                <c:pt idx="2098">
                  <c:v>13.745732983778501</c:v>
                </c:pt>
                <c:pt idx="2099">
                  <c:v>13.752284810748799</c:v>
                </c:pt>
                <c:pt idx="2100">
                  <c:v>13.758836637719201</c:v>
                </c:pt>
                <c:pt idx="2101">
                  <c:v>13.765388464689501</c:v>
                </c:pt>
                <c:pt idx="2102">
                  <c:v>13.771940291659799</c:v>
                </c:pt>
                <c:pt idx="2103">
                  <c:v>13.778492118630201</c:v>
                </c:pt>
                <c:pt idx="2104">
                  <c:v>13.785043945600499</c:v>
                </c:pt>
                <c:pt idx="2105">
                  <c:v>13.791595772570901</c:v>
                </c:pt>
                <c:pt idx="2106">
                  <c:v>13.798147599541201</c:v>
                </c:pt>
                <c:pt idx="2107">
                  <c:v>13.804699426511601</c:v>
                </c:pt>
                <c:pt idx="2108">
                  <c:v>13.811251253481901</c:v>
                </c:pt>
                <c:pt idx="2109">
                  <c:v>13.817803080452199</c:v>
                </c:pt>
                <c:pt idx="2110">
                  <c:v>13.824354907422601</c:v>
                </c:pt>
                <c:pt idx="2111">
                  <c:v>13.830906734392901</c:v>
                </c:pt>
                <c:pt idx="2112">
                  <c:v>13.837458561363301</c:v>
                </c:pt>
                <c:pt idx="2113">
                  <c:v>13.844010388333601</c:v>
                </c:pt>
                <c:pt idx="2114">
                  <c:v>13.850562215304</c:v>
                </c:pt>
                <c:pt idx="2115">
                  <c:v>13.857114042274301</c:v>
                </c:pt>
                <c:pt idx="2116">
                  <c:v>13.863665869244601</c:v>
                </c:pt>
                <c:pt idx="2117">
                  <c:v>13.870217696215001</c:v>
                </c:pt>
                <c:pt idx="2118">
                  <c:v>13.876769523185301</c:v>
                </c:pt>
                <c:pt idx="2119">
                  <c:v>13.8833213501557</c:v>
                </c:pt>
                <c:pt idx="2120">
                  <c:v>13.889873177126001</c:v>
                </c:pt>
                <c:pt idx="2121">
                  <c:v>13.896425004096301</c:v>
                </c:pt>
                <c:pt idx="2122">
                  <c:v>13.902976831066701</c:v>
                </c:pt>
                <c:pt idx="2123">
                  <c:v>13.909528658037001</c:v>
                </c:pt>
                <c:pt idx="2124">
                  <c:v>13.9160804850074</c:v>
                </c:pt>
                <c:pt idx="2125">
                  <c:v>13.922632311977701</c:v>
                </c:pt>
                <c:pt idx="2126">
                  <c:v>13.9291841389481</c:v>
                </c:pt>
                <c:pt idx="2127">
                  <c:v>13.935735965918401</c:v>
                </c:pt>
                <c:pt idx="2128">
                  <c:v>13.942287792888701</c:v>
                </c:pt>
                <c:pt idx="2129">
                  <c:v>13.9488396198591</c:v>
                </c:pt>
                <c:pt idx="2130">
                  <c:v>13.955391446829401</c:v>
                </c:pt>
                <c:pt idx="2131">
                  <c:v>13.9619432737998</c:v>
                </c:pt>
                <c:pt idx="2132">
                  <c:v>13.968495100770101</c:v>
                </c:pt>
                <c:pt idx="2133">
                  <c:v>13.9750469277405</c:v>
                </c:pt>
                <c:pt idx="2134">
                  <c:v>13.9815987547108</c:v>
                </c:pt>
                <c:pt idx="2135">
                  <c:v>13.988150581681101</c:v>
                </c:pt>
                <c:pt idx="2136">
                  <c:v>13.9947024086515</c:v>
                </c:pt>
                <c:pt idx="2137">
                  <c:v>14.001254235621801</c:v>
                </c:pt>
                <c:pt idx="2138">
                  <c:v>14.0078060625922</c:v>
                </c:pt>
                <c:pt idx="2139">
                  <c:v>14.014357889562501</c:v>
                </c:pt>
                <c:pt idx="2140">
                  <c:v>14.0209097165329</c:v>
                </c:pt>
                <c:pt idx="2141">
                  <c:v>14.0274615435032</c:v>
                </c:pt>
                <c:pt idx="2142">
                  <c:v>14.034013370473501</c:v>
                </c:pt>
                <c:pt idx="2143">
                  <c:v>14.0405651974439</c:v>
                </c:pt>
                <c:pt idx="2144">
                  <c:v>14.047117024414201</c:v>
                </c:pt>
                <c:pt idx="2145">
                  <c:v>14.0536688513846</c:v>
                </c:pt>
                <c:pt idx="2146">
                  <c:v>14.0602206783549</c:v>
                </c:pt>
                <c:pt idx="2147">
                  <c:v>14.0667725053253</c:v>
                </c:pt>
                <c:pt idx="2148">
                  <c:v>14.0733243322956</c:v>
                </c:pt>
                <c:pt idx="2149">
                  <c:v>14.079876159265901</c:v>
                </c:pt>
                <c:pt idx="2150">
                  <c:v>14.0864279862363</c:v>
                </c:pt>
                <c:pt idx="2151">
                  <c:v>14.0929798132066</c:v>
                </c:pt>
                <c:pt idx="2152">
                  <c:v>14.099531640177</c:v>
                </c:pt>
                <c:pt idx="2153">
                  <c:v>14.1060834671473</c:v>
                </c:pt>
                <c:pt idx="2154">
                  <c:v>14.112635294117601</c:v>
                </c:pt>
                <c:pt idx="2155">
                  <c:v>14.119187121088</c:v>
                </c:pt>
                <c:pt idx="2156">
                  <c:v>14.1257389480583</c:v>
                </c:pt>
                <c:pt idx="2157">
                  <c:v>14.1322907750287</c:v>
                </c:pt>
                <c:pt idx="2158">
                  <c:v>14.138842601999</c:v>
                </c:pt>
                <c:pt idx="2159">
                  <c:v>14.1453944289694</c:v>
                </c:pt>
                <c:pt idx="2160">
                  <c:v>14.1519462559397</c:v>
                </c:pt>
                <c:pt idx="2161">
                  <c:v>14.15849808291</c:v>
                </c:pt>
                <c:pt idx="2162">
                  <c:v>14.1650499098804</c:v>
                </c:pt>
                <c:pt idx="2163">
                  <c:v>14.1716017368507</c:v>
                </c:pt>
                <c:pt idx="2164">
                  <c:v>14.1781535638211</c:v>
                </c:pt>
                <c:pt idx="2165">
                  <c:v>14.1847053907914</c:v>
                </c:pt>
                <c:pt idx="2166">
                  <c:v>14.1912572177618</c:v>
                </c:pt>
                <c:pt idx="2167">
                  <c:v>14.1978090447321</c:v>
                </c:pt>
                <c:pt idx="2168">
                  <c:v>14.2043608717024</c:v>
                </c:pt>
                <c:pt idx="2169">
                  <c:v>14.2109126986728</c:v>
                </c:pt>
                <c:pt idx="2170">
                  <c:v>14.2174645256431</c:v>
                </c:pt>
                <c:pt idx="2171">
                  <c:v>14.2240163526135</c:v>
                </c:pt>
                <c:pt idx="2172">
                  <c:v>14.2305681795838</c:v>
                </c:pt>
                <c:pt idx="2173">
                  <c:v>14.2371200065542</c:v>
                </c:pt>
                <c:pt idx="2174">
                  <c:v>14.2436718335245</c:v>
                </c:pt>
                <c:pt idx="2175">
                  <c:v>14.2502236604948</c:v>
                </c:pt>
                <c:pt idx="2176">
                  <c:v>14.2567754874652</c:v>
                </c:pt>
                <c:pt idx="2177">
                  <c:v>14.2633273144355</c:v>
                </c:pt>
                <c:pt idx="2178">
                  <c:v>14.2698791414059</c:v>
                </c:pt>
                <c:pt idx="2179">
                  <c:v>14.2764309683762</c:v>
                </c:pt>
                <c:pt idx="2180">
                  <c:v>14.2829827953466</c:v>
                </c:pt>
                <c:pt idx="2181">
                  <c:v>14.2895346223169</c:v>
                </c:pt>
                <c:pt idx="2182">
                  <c:v>14.2960864492872</c:v>
                </c:pt>
                <c:pt idx="2183">
                  <c:v>14.3026382762576</c:v>
                </c:pt>
                <c:pt idx="2184">
                  <c:v>14.3091901032279</c:v>
                </c:pt>
                <c:pt idx="2185">
                  <c:v>14.3157419301983</c:v>
                </c:pt>
                <c:pt idx="2186">
                  <c:v>14.3222937571686</c:v>
                </c:pt>
                <c:pt idx="2187">
                  <c:v>14.3288455841389</c:v>
                </c:pt>
                <c:pt idx="2188">
                  <c:v>14.3353974111093</c:v>
                </c:pt>
                <c:pt idx="2189">
                  <c:v>14.3419492380796</c:v>
                </c:pt>
                <c:pt idx="2190">
                  <c:v>14.34850106505</c:v>
                </c:pt>
                <c:pt idx="2191">
                  <c:v>14.3550528920203</c:v>
                </c:pt>
                <c:pt idx="2192">
                  <c:v>14.3616047189907</c:v>
                </c:pt>
                <c:pt idx="2193">
                  <c:v>14.368156545961</c:v>
                </c:pt>
                <c:pt idx="2194">
                  <c:v>14.3747083729313</c:v>
                </c:pt>
                <c:pt idx="2195">
                  <c:v>14.3812601999017</c:v>
                </c:pt>
                <c:pt idx="2196">
                  <c:v>14.387812026872</c:v>
                </c:pt>
                <c:pt idx="2197">
                  <c:v>14.3943638538424</c:v>
                </c:pt>
                <c:pt idx="2198">
                  <c:v>14.4009156808127</c:v>
                </c:pt>
                <c:pt idx="2199">
                  <c:v>14.4074675077831</c:v>
                </c:pt>
                <c:pt idx="2200">
                  <c:v>14.4140193347534</c:v>
                </c:pt>
                <c:pt idx="2201">
                  <c:v>14.4205711617237</c:v>
                </c:pt>
                <c:pt idx="2202">
                  <c:v>14.4271229886941</c:v>
                </c:pt>
                <c:pt idx="2203">
                  <c:v>14.4336748156644</c:v>
                </c:pt>
                <c:pt idx="2204">
                  <c:v>14.4402266426348</c:v>
                </c:pt>
                <c:pt idx="2205">
                  <c:v>14.4467784696051</c:v>
                </c:pt>
                <c:pt idx="2206">
                  <c:v>14.4533302965755</c:v>
                </c:pt>
                <c:pt idx="2207">
                  <c:v>14.4598821235458</c:v>
                </c:pt>
                <c:pt idx="2208">
                  <c:v>14.4664339505161</c:v>
                </c:pt>
                <c:pt idx="2209">
                  <c:v>14.4729857774865</c:v>
                </c:pt>
                <c:pt idx="2210">
                  <c:v>14.4795376044568</c:v>
                </c:pt>
                <c:pt idx="2211">
                  <c:v>14.4860894314272</c:v>
                </c:pt>
                <c:pt idx="2212">
                  <c:v>14.4926412583975</c:v>
                </c:pt>
                <c:pt idx="2213">
                  <c:v>14.499193085367899</c:v>
                </c:pt>
                <c:pt idx="2214">
                  <c:v>14.5057449123382</c:v>
                </c:pt>
                <c:pt idx="2215">
                  <c:v>14.5122967393085</c:v>
                </c:pt>
                <c:pt idx="2216">
                  <c:v>14.5188485662789</c:v>
                </c:pt>
                <c:pt idx="2217">
                  <c:v>14.5254003932492</c:v>
                </c:pt>
                <c:pt idx="2218">
                  <c:v>14.531952220219599</c:v>
                </c:pt>
                <c:pt idx="2219">
                  <c:v>14.5385040471899</c:v>
                </c:pt>
                <c:pt idx="2220">
                  <c:v>14.5450558741602</c:v>
                </c:pt>
                <c:pt idx="2221">
                  <c:v>14.5516077011306</c:v>
                </c:pt>
                <c:pt idx="2222">
                  <c:v>14.5581595281009</c:v>
                </c:pt>
                <c:pt idx="2223">
                  <c:v>14.564711355071299</c:v>
                </c:pt>
                <c:pt idx="2224">
                  <c:v>14.5712631820416</c:v>
                </c:pt>
                <c:pt idx="2225">
                  <c:v>14.577815009011999</c:v>
                </c:pt>
                <c:pt idx="2226">
                  <c:v>14.5843668359823</c:v>
                </c:pt>
                <c:pt idx="2227">
                  <c:v>14.5909186629526</c:v>
                </c:pt>
                <c:pt idx="2228">
                  <c:v>14.597470489922999</c:v>
                </c:pt>
                <c:pt idx="2229">
                  <c:v>14.6040223168933</c:v>
                </c:pt>
                <c:pt idx="2230">
                  <c:v>14.610574143863699</c:v>
                </c:pt>
                <c:pt idx="2231">
                  <c:v>14.617125970834</c:v>
                </c:pt>
                <c:pt idx="2232">
                  <c:v>14.623677797804399</c:v>
                </c:pt>
                <c:pt idx="2233">
                  <c:v>14.630229624774699</c:v>
                </c:pt>
                <c:pt idx="2234">
                  <c:v>14.636781451745</c:v>
                </c:pt>
                <c:pt idx="2235">
                  <c:v>14.643333278715399</c:v>
                </c:pt>
                <c:pt idx="2236">
                  <c:v>14.6498851056857</c:v>
                </c:pt>
                <c:pt idx="2237">
                  <c:v>14.656436932656099</c:v>
                </c:pt>
                <c:pt idx="2238">
                  <c:v>14.662988759626399</c:v>
                </c:pt>
                <c:pt idx="2239">
                  <c:v>14.669540586596799</c:v>
                </c:pt>
                <c:pt idx="2240">
                  <c:v>14.676092413567099</c:v>
                </c:pt>
                <c:pt idx="2241">
                  <c:v>14.6826442405374</c:v>
                </c:pt>
                <c:pt idx="2242">
                  <c:v>14.689196067507799</c:v>
                </c:pt>
                <c:pt idx="2243">
                  <c:v>14.695747894478099</c:v>
                </c:pt>
                <c:pt idx="2244">
                  <c:v>14.702299721448499</c:v>
                </c:pt>
                <c:pt idx="2245">
                  <c:v>14.708851548418799</c:v>
                </c:pt>
                <c:pt idx="2246">
                  <c:v>14.715403375389201</c:v>
                </c:pt>
                <c:pt idx="2247">
                  <c:v>14.721955202359499</c:v>
                </c:pt>
                <c:pt idx="2248">
                  <c:v>14.728507029329799</c:v>
                </c:pt>
                <c:pt idx="2249">
                  <c:v>14.735058856300199</c:v>
                </c:pt>
                <c:pt idx="2250">
                  <c:v>14.741610683270499</c:v>
                </c:pt>
                <c:pt idx="2251">
                  <c:v>14.748162510240901</c:v>
                </c:pt>
                <c:pt idx="2252">
                  <c:v>14.754714337211199</c:v>
                </c:pt>
                <c:pt idx="2253">
                  <c:v>14.7612661641815</c:v>
                </c:pt>
                <c:pt idx="2254">
                  <c:v>14.767817991151899</c:v>
                </c:pt>
                <c:pt idx="2255">
                  <c:v>14.774369818122199</c:v>
                </c:pt>
                <c:pt idx="2256">
                  <c:v>14.780921645092601</c:v>
                </c:pt>
                <c:pt idx="2257">
                  <c:v>14.787473472062899</c:v>
                </c:pt>
                <c:pt idx="2258">
                  <c:v>14.794025299033301</c:v>
                </c:pt>
                <c:pt idx="2259">
                  <c:v>14.800577126003599</c:v>
                </c:pt>
                <c:pt idx="2260">
                  <c:v>14.807128952973899</c:v>
                </c:pt>
                <c:pt idx="2261">
                  <c:v>14.813680779944301</c:v>
                </c:pt>
                <c:pt idx="2262">
                  <c:v>14.820232606914599</c:v>
                </c:pt>
                <c:pt idx="2263">
                  <c:v>14.826784433885001</c:v>
                </c:pt>
                <c:pt idx="2264">
                  <c:v>14.833336260855299</c:v>
                </c:pt>
                <c:pt idx="2265">
                  <c:v>14.839888087825701</c:v>
                </c:pt>
                <c:pt idx="2266">
                  <c:v>14.846439914795999</c:v>
                </c:pt>
                <c:pt idx="2267">
                  <c:v>14.852991741766299</c:v>
                </c:pt>
                <c:pt idx="2268">
                  <c:v>14.859543568736701</c:v>
                </c:pt>
                <c:pt idx="2269">
                  <c:v>14.866095395706999</c:v>
                </c:pt>
                <c:pt idx="2270">
                  <c:v>14.872647222677401</c:v>
                </c:pt>
                <c:pt idx="2271">
                  <c:v>14.879199049647699</c:v>
                </c:pt>
                <c:pt idx="2272">
                  <c:v>14.885750876618101</c:v>
                </c:pt>
                <c:pt idx="2273">
                  <c:v>14.892302703588401</c:v>
                </c:pt>
                <c:pt idx="2274">
                  <c:v>14.898854530558699</c:v>
                </c:pt>
                <c:pt idx="2275">
                  <c:v>14.905406357529101</c:v>
                </c:pt>
                <c:pt idx="2276">
                  <c:v>14.911958184499399</c:v>
                </c:pt>
                <c:pt idx="2277">
                  <c:v>14.918510011469801</c:v>
                </c:pt>
                <c:pt idx="2278">
                  <c:v>14.925061838440101</c:v>
                </c:pt>
                <c:pt idx="2279">
                  <c:v>14.931613665410501</c:v>
                </c:pt>
                <c:pt idx="2280">
                  <c:v>14.938165492380801</c:v>
                </c:pt>
                <c:pt idx="2281">
                  <c:v>14.944717319351099</c:v>
                </c:pt>
                <c:pt idx="2282">
                  <c:v>14.951269146321501</c:v>
                </c:pt>
                <c:pt idx="2283">
                  <c:v>14.957820973291801</c:v>
                </c:pt>
                <c:pt idx="2284">
                  <c:v>14.964372800262201</c:v>
                </c:pt>
                <c:pt idx="2285">
                  <c:v>14.970924627232501</c:v>
                </c:pt>
                <c:pt idx="2286">
                  <c:v>14.9774764542029</c:v>
                </c:pt>
                <c:pt idx="2287">
                  <c:v>14.984028281173201</c:v>
                </c:pt>
                <c:pt idx="2288">
                  <c:v>14.990580108143501</c:v>
                </c:pt>
                <c:pt idx="2289">
                  <c:v>14.997131935113901</c:v>
                </c:pt>
                <c:pt idx="2290">
                  <c:v>15.003683762084201</c:v>
                </c:pt>
                <c:pt idx="2291">
                  <c:v>15.0102355890546</c:v>
                </c:pt>
                <c:pt idx="2292">
                  <c:v>15.016787416024901</c:v>
                </c:pt>
                <c:pt idx="2293">
                  <c:v>15.023339242995201</c:v>
                </c:pt>
                <c:pt idx="2294">
                  <c:v>15.029891069965601</c:v>
                </c:pt>
                <c:pt idx="2295">
                  <c:v>15.036442896935901</c:v>
                </c:pt>
                <c:pt idx="2296">
                  <c:v>15.0429947239063</c:v>
                </c:pt>
                <c:pt idx="2297">
                  <c:v>15.049546550876601</c:v>
                </c:pt>
                <c:pt idx="2298">
                  <c:v>15.056098377847</c:v>
                </c:pt>
                <c:pt idx="2299">
                  <c:v>15.062650204817301</c:v>
                </c:pt>
                <c:pt idx="2300">
                  <c:v>15.069202031787601</c:v>
                </c:pt>
                <c:pt idx="2301">
                  <c:v>15.075753858758</c:v>
                </c:pt>
                <c:pt idx="2302">
                  <c:v>15.082305685728301</c:v>
                </c:pt>
                <c:pt idx="2303">
                  <c:v>15.0888575126987</c:v>
                </c:pt>
                <c:pt idx="2304">
                  <c:v>15.095409339669001</c:v>
                </c:pt>
                <c:pt idx="2305">
                  <c:v>15.1019611666394</c:v>
                </c:pt>
                <c:pt idx="2306">
                  <c:v>15.1085129936097</c:v>
                </c:pt>
                <c:pt idx="2307">
                  <c:v>15.115064820580001</c:v>
                </c:pt>
                <c:pt idx="2308">
                  <c:v>15.1216166475504</c:v>
                </c:pt>
                <c:pt idx="2309">
                  <c:v>15.128168474520701</c:v>
                </c:pt>
                <c:pt idx="2310">
                  <c:v>15.1347203014911</c:v>
                </c:pt>
                <c:pt idx="2311">
                  <c:v>15.1412721284614</c:v>
                </c:pt>
                <c:pt idx="2312">
                  <c:v>15.1478239554318</c:v>
                </c:pt>
                <c:pt idx="2313">
                  <c:v>15.1543757824021</c:v>
                </c:pt>
                <c:pt idx="2314">
                  <c:v>15.160927609372401</c:v>
                </c:pt>
                <c:pt idx="2315">
                  <c:v>15.1674794363428</c:v>
                </c:pt>
                <c:pt idx="2316">
                  <c:v>15.1740312633131</c:v>
                </c:pt>
                <c:pt idx="2317">
                  <c:v>15.1805830902835</c:v>
                </c:pt>
                <c:pt idx="2318">
                  <c:v>15.1871349172538</c:v>
                </c:pt>
                <c:pt idx="2319">
                  <c:v>15.1936867442242</c:v>
                </c:pt>
                <c:pt idx="2320">
                  <c:v>15.2002385711945</c:v>
                </c:pt>
                <c:pt idx="2321">
                  <c:v>15.2067903981648</c:v>
                </c:pt>
                <c:pt idx="2322">
                  <c:v>15.2133422251352</c:v>
                </c:pt>
                <c:pt idx="2323">
                  <c:v>15.2198940521055</c:v>
                </c:pt>
                <c:pt idx="2324">
                  <c:v>15.2264458790759</c:v>
                </c:pt>
                <c:pt idx="2325">
                  <c:v>15.2329977060462</c:v>
                </c:pt>
                <c:pt idx="2326">
                  <c:v>15.2395495330166</c:v>
                </c:pt>
                <c:pt idx="2327">
                  <c:v>15.2461013599869</c:v>
                </c:pt>
                <c:pt idx="2328">
                  <c:v>15.2526531869572</c:v>
                </c:pt>
                <c:pt idx="2329">
                  <c:v>15.2592050139276</c:v>
                </c:pt>
                <c:pt idx="2330">
                  <c:v>15.2657568408979</c:v>
                </c:pt>
                <c:pt idx="2331">
                  <c:v>15.2723086678683</c:v>
                </c:pt>
                <c:pt idx="2332">
                  <c:v>15.2788604948386</c:v>
                </c:pt>
                <c:pt idx="2333">
                  <c:v>15.2854123218089</c:v>
                </c:pt>
                <c:pt idx="2334">
                  <c:v>15.2919641487793</c:v>
                </c:pt>
                <c:pt idx="2335">
                  <c:v>15.2985159757496</c:v>
                </c:pt>
                <c:pt idx="2336">
                  <c:v>15.30506780272</c:v>
                </c:pt>
                <c:pt idx="2337">
                  <c:v>15.3116196296903</c:v>
                </c:pt>
                <c:pt idx="2338">
                  <c:v>15.3181714566607</c:v>
                </c:pt>
                <c:pt idx="2339">
                  <c:v>15.324723283631</c:v>
                </c:pt>
                <c:pt idx="2340">
                  <c:v>15.3312751106013</c:v>
                </c:pt>
                <c:pt idx="2341">
                  <c:v>15.3378269375717</c:v>
                </c:pt>
                <c:pt idx="2342">
                  <c:v>15.344378764542</c:v>
                </c:pt>
                <c:pt idx="2343">
                  <c:v>15.3509305915124</c:v>
                </c:pt>
                <c:pt idx="2344">
                  <c:v>15.3574824184827</c:v>
                </c:pt>
                <c:pt idx="2345">
                  <c:v>15.3640342454531</c:v>
                </c:pt>
                <c:pt idx="2346">
                  <c:v>15.3705860724234</c:v>
                </c:pt>
                <c:pt idx="2347">
                  <c:v>15.3771378993937</c:v>
                </c:pt>
                <c:pt idx="2348">
                  <c:v>15.3836897263641</c:v>
                </c:pt>
                <c:pt idx="2349">
                  <c:v>15.3902415533344</c:v>
                </c:pt>
                <c:pt idx="2350">
                  <c:v>15.3967933803048</c:v>
                </c:pt>
                <c:pt idx="2351">
                  <c:v>15.4033452072751</c:v>
                </c:pt>
                <c:pt idx="2352">
                  <c:v>15.4098970342455</c:v>
                </c:pt>
                <c:pt idx="2353">
                  <c:v>15.4164488612158</c:v>
                </c:pt>
                <c:pt idx="2354">
                  <c:v>15.4230006881861</c:v>
                </c:pt>
                <c:pt idx="2355">
                  <c:v>15.4295525151565</c:v>
                </c:pt>
                <c:pt idx="2356">
                  <c:v>15.4361043421268</c:v>
                </c:pt>
                <c:pt idx="2357">
                  <c:v>15.4426561690972</c:v>
                </c:pt>
                <c:pt idx="2358">
                  <c:v>15.4492079960675</c:v>
                </c:pt>
                <c:pt idx="2359">
                  <c:v>15.4557598230378</c:v>
                </c:pt>
                <c:pt idx="2360">
                  <c:v>15.4623116500082</c:v>
                </c:pt>
                <c:pt idx="2361">
                  <c:v>15.4688634769785</c:v>
                </c:pt>
                <c:pt idx="2362">
                  <c:v>15.4754153039489</c:v>
                </c:pt>
                <c:pt idx="2363">
                  <c:v>15.4819671309192</c:v>
                </c:pt>
                <c:pt idx="2364">
                  <c:v>15.4885189578896</c:v>
                </c:pt>
                <c:pt idx="2365">
                  <c:v>15.4950707848599</c:v>
                </c:pt>
                <c:pt idx="2366">
                  <c:v>15.5016226118302</c:v>
                </c:pt>
                <c:pt idx="2367">
                  <c:v>15.5081744388006</c:v>
                </c:pt>
                <c:pt idx="2368">
                  <c:v>15.5147262657709</c:v>
                </c:pt>
                <c:pt idx="2369">
                  <c:v>15.5212780927413</c:v>
                </c:pt>
                <c:pt idx="2370">
                  <c:v>15.5278299197116</c:v>
                </c:pt>
                <c:pt idx="2371">
                  <c:v>15.534381746682</c:v>
                </c:pt>
                <c:pt idx="2372">
                  <c:v>15.5409335736523</c:v>
                </c:pt>
                <c:pt idx="2373">
                  <c:v>15.5474854006226</c:v>
                </c:pt>
                <c:pt idx="2374">
                  <c:v>15.554037227593</c:v>
                </c:pt>
                <c:pt idx="2375">
                  <c:v>15.5605890545633</c:v>
                </c:pt>
                <c:pt idx="2376">
                  <c:v>15.5671408815337</c:v>
                </c:pt>
                <c:pt idx="2377">
                  <c:v>15.573692708504</c:v>
                </c:pt>
                <c:pt idx="2378">
                  <c:v>15.580244535474399</c:v>
                </c:pt>
                <c:pt idx="2379">
                  <c:v>15.5867963624447</c:v>
                </c:pt>
                <c:pt idx="2380">
                  <c:v>15.593348189415</c:v>
                </c:pt>
                <c:pt idx="2381">
                  <c:v>15.5999000163854</c:v>
                </c:pt>
                <c:pt idx="2382">
                  <c:v>15.6064518433557</c:v>
                </c:pt>
                <c:pt idx="2383">
                  <c:v>15.613003670326099</c:v>
                </c:pt>
                <c:pt idx="2384">
                  <c:v>15.6195554972964</c:v>
                </c:pt>
                <c:pt idx="2385">
                  <c:v>15.626107324266799</c:v>
                </c:pt>
                <c:pt idx="2386">
                  <c:v>15.6326591512371</c:v>
                </c:pt>
                <c:pt idx="2387">
                  <c:v>15.6392109782074</c:v>
                </c:pt>
                <c:pt idx="2388">
                  <c:v>15.645762805177799</c:v>
                </c:pt>
                <c:pt idx="2389">
                  <c:v>15.6523146321481</c:v>
                </c:pt>
                <c:pt idx="2390">
                  <c:v>15.658866459118499</c:v>
                </c:pt>
                <c:pt idx="2391">
                  <c:v>15.6654182860888</c:v>
                </c:pt>
                <c:pt idx="2392">
                  <c:v>15.671970113059199</c:v>
                </c:pt>
                <c:pt idx="2393">
                  <c:v>15.6785219400295</c:v>
                </c:pt>
                <c:pt idx="2394">
                  <c:v>15.6850737669998</c:v>
                </c:pt>
                <c:pt idx="2395">
                  <c:v>15.691625593970199</c:v>
                </c:pt>
                <c:pt idx="2396">
                  <c:v>15.6981774209405</c:v>
                </c:pt>
                <c:pt idx="2397">
                  <c:v>15.704729247910899</c:v>
                </c:pt>
                <c:pt idx="2398">
                  <c:v>15.7112810748812</c:v>
                </c:pt>
                <c:pt idx="2399">
                  <c:v>15.717832901851599</c:v>
                </c:pt>
                <c:pt idx="2400">
                  <c:v>15.724384728821899</c:v>
                </c:pt>
                <c:pt idx="2401">
                  <c:v>15.7309365557922</c:v>
                </c:pt>
                <c:pt idx="2402">
                  <c:v>15.737488382762599</c:v>
                </c:pt>
                <c:pt idx="2403">
                  <c:v>15.7440402097329</c:v>
                </c:pt>
                <c:pt idx="2404">
                  <c:v>15.750592036703299</c:v>
                </c:pt>
                <c:pt idx="2405">
                  <c:v>15.757143863673599</c:v>
                </c:pt>
                <c:pt idx="2406">
                  <c:v>15.7636956906439</c:v>
                </c:pt>
                <c:pt idx="2407">
                  <c:v>15.770247517614299</c:v>
                </c:pt>
                <c:pt idx="2408">
                  <c:v>15.7767993445846</c:v>
                </c:pt>
                <c:pt idx="2409">
                  <c:v>15.783351171554999</c:v>
                </c:pt>
                <c:pt idx="2410">
                  <c:v>15.789902998525299</c:v>
                </c:pt>
                <c:pt idx="2411">
                  <c:v>15.796454825495699</c:v>
                </c:pt>
                <c:pt idx="2412">
                  <c:v>15.803006652465999</c:v>
                </c:pt>
                <c:pt idx="2413">
                  <c:v>15.8095584794363</c:v>
                </c:pt>
                <c:pt idx="2414">
                  <c:v>15.816110306406699</c:v>
                </c:pt>
                <c:pt idx="2415">
                  <c:v>15.822662133376999</c:v>
                </c:pt>
                <c:pt idx="2416">
                  <c:v>15.829213960347399</c:v>
                </c:pt>
                <c:pt idx="2417">
                  <c:v>15.835765787317699</c:v>
                </c:pt>
                <c:pt idx="2418">
                  <c:v>15.842317614288101</c:v>
                </c:pt>
                <c:pt idx="2419">
                  <c:v>15.848869441258399</c:v>
                </c:pt>
                <c:pt idx="2420">
                  <c:v>15.855421268228699</c:v>
                </c:pt>
                <c:pt idx="2421">
                  <c:v>15.861973095199099</c:v>
                </c:pt>
                <c:pt idx="2422">
                  <c:v>15.868524922169399</c:v>
                </c:pt>
                <c:pt idx="2423">
                  <c:v>15.875076749139801</c:v>
                </c:pt>
                <c:pt idx="2424">
                  <c:v>15.881628576110099</c:v>
                </c:pt>
                <c:pt idx="2425">
                  <c:v>15.888180403080501</c:v>
                </c:pt>
                <c:pt idx="2426">
                  <c:v>15.894732230050799</c:v>
                </c:pt>
                <c:pt idx="2427">
                  <c:v>15.901284057021099</c:v>
                </c:pt>
                <c:pt idx="2428">
                  <c:v>15.907835883991501</c:v>
                </c:pt>
                <c:pt idx="2429">
                  <c:v>15.914387710961799</c:v>
                </c:pt>
                <c:pt idx="2430">
                  <c:v>15.920939537932201</c:v>
                </c:pt>
                <c:pt idx="2431">
                  <c:v>15.927491364902499</c:v>
                </c:pt>
                <c:pt idx="2432">
                  <c:v>15.934043191872901</c:v>
                </c:pt>
                <c:pt idx="2433">
                  <c:v>15.940595018843201</c:v>
                </c:pt>
                <c:pt idx="2434">
                  <c:v>15.947146845813499</c:v>
                </c:pt>
                <c:pt idx="2435">
                  <c:v>15.953698672783901</c:v>
                </c:pt>
                <c:pt idx="2436">
                  <c:v>15.960250499754199</c:v>
                </c:pt>
                <c:pt idx="2437">
                  <c:v>15.966802326724601</c:v>
                </c:pt>
                <c:pt idx="2438">
                  <c:v>15.973354153694901</c:v>
                </c:pt>
                <c:pt idx="2439">
                  <c:v>15.979905980665199</c:v>
                </c:pt>
                <c:pt idx="2440">
                  <c:v>15.986457807635601</c:v>
                </c:pt>
                <c:pt idx="2441">
                  <c:v>15.993009634605899</c:v>
                </c:pt>
                <c:pt idx="2442">
                  <c:v>15.999561461576301</c:v>
                </c:pt>
                <c:pt idx="2443">
                  <c:v>16.006113288546601</c:v>
                </c:pt>
                <c:pt idx="2444">
                  <c:v>16.012665115516999</c:v>
                </c:pt>
                <c:pt idx="2445">
                  <c:v>16.019216942487301</c:v>
                </c:pt>
                <c:pt idx="2446">
                  <c:v>16.025768769457599</c:v>
                </c:pt>
                <c:pt idx="2447">
                  <c:v>16.032320596428001</c:v>
                </c:pt>
                <c:pt idx="2448">
                  <c:v>16.038872423398299</c:v>
                </c:pt>
                <c:pt idx="2449">
                  <c:v>16.045424250368701</c:v>
                </c:pt>
                <c:pt idx="2450">
                  <c:v>16.051976077338999</c:v>
                </c:pt>
                <c:pt idx="2451">
                  <c:v>16.0585279043094</c:v>
                </c:pt>
                <c:pt idx="2452">
                  <c:v>16.065079731279699</c:v>
                </c:pt>
                <c:pt idx="2453">
                  <c:v>16.071631558250001</c:v>
                </c:pt>
                <c:pt idx="2454">
                  <c:v>16.078183385220399</c:v>
                </c:pt>
                <c:pt idx="2455">
                  <c:v>16.084735212190701</c:v>
                </c:pt>
                <c:pt idx="2456">
                  <c:v>16.091287039161099</c:v>
                </c:pt>
                <c:pt idx="2457">
                  <c:v>16.097838866131401</c:v>
                </c:pt>
                <c:pt idx="2458">
                  <c:v>16.104390693101799</c:v>
                </c:pt>
                <c:pt idx="2459">
                  <c:v>16.110942520072101</c:v>
                </c:pt>
                <c:pt idx="2460">
                  <c:v>16.117494347042399</c:v>
                </c:pt>
                <c:pt idx="2461">
                  <c:v>16.1240461740128</c:v>
                </c:pt>
                <c:pt idx="2462">
                  <c:v>16.130598000983099</c:v>
                </c:pt>
                <c:pt idx="2463">
                  <c:v>16.1371498279535</c:v>
                </c:pt>
                <c:pt idx="2464">
                  <c:v>16.143701654923799</c:v>
                </c:pt>
                <c:pt idx="2465">
                  <c:v>16.1502534818942</c:v>
                </c:pt>
                <c:pt idx="2466">
                  <c:v>16.156805308864499</c:v>
                </c:pt>
                <c:pt idx="2467">
                  <c:v>16.163357135834801</c:v>
                </c:pt>
                <c:pt idx="2468">
                  <c:v>16.169908962805199</c:v>
                </c:pt>
                <c:pt idx="2469">
                  <c:v>16.176460789775501</c:v>
                </c:pt>
                <c:pt idx="2470">
                  <c:v>16.183012616745899</c:v>
                </c:pt>
                <c:pt idx="2471">
                  <c:v>16.189564443716201</c:v>
                </c:pt>
                <c:pt idx="2472">
                  <c:v>16.196116270686499</c:v>
                </c:pt>
                <c:pt idx="2473">
                  <c:v>16.2026680976569</c:v>
                </c:pt>
                <c:pt idx="2474">
                  <c:v>16.209219924627199</c:v>
                </c:pt>
                <c:pt idx="2475">
                  <c:v>16.2157717515976</c:v>
                </c:pt>
                <c:pt idx="2476">
                  <c:v>16.222323578567899</c:v>
                </c:pt>
                <c:pt idx="2477">
                  <c:v>16.2288754055383</c:v>
                </c:pt>
                <c:pt idx="2478">
                  <c:v>16.235427232508599</c:v>
                </c:pt>
                <c:pt idx="2479">
                  <c:v>16.241979059478901</c:v>
                </c:pt>
                <c:pt idx="2480">
                  <c:v>16.248530886449299</c:v>
                </c:pt>
                <c:pt idx="2481">
                  <c:v>16.255082713419601</c:v>
                </c:pt>
                <c:pt idx="2482">
                  <c:v>16.261634540389998</c:v>
                </c:pt>
                <c:pt idx="2483">
                  <c:v>16.2681863673603</c:v>
                </c:pt>
                <c:pt idx="2484">
                  <c:v>16.274738194330698</c:v>
                </c:pt>
                <c:pt idx="2485">
                  <c:v>16.281290021301</c:v>
                </c:pt>
                <c:pt idx="2486">
                  <c:v>16.287841848271299</c:v>
                </c:pt>
                <c:pt idx="2487">
                  <c:v>16.2943936752417</c:v>
                </c:pt>
                <c:pt idx="2488">
                  <c:v>16.300945502211999</c:v>
                </c:pt>
                <c:pt idx="2489">
                  <c:v>16.3074973291824</c:v>
                </c:pt>
                <c:pt idx="2490">
                  <c:v>16.314049156152699</c:v>
                </c:pt>
                <c:pt idx="2491">
                  <c:v>16.3206009831231</c:v>
                </c:pt>
                <c:pt idx="2492">
                  <c:v>16.327152810093398</c:v>
                </c:pt>
                <c:pt idx="2493">
                  <c:v>16.3337046370637</c:v>
                </c:pt>
                <c:pt idx="2494">
                  <c:v>16.340256464034098</c:v>
                </c:pt>
                <c:pt idx="2495">
                  <c:v>16.3468082910044</c:v>
                </c:pt>
                <c:pt idx="2496">
                  <c:v>16.353360117974798</c:v>
                </c:pt>
                <c:pt idx="2497">
                  <c:v>16.3599119449451</c:v>
                </c:pt>
                <c:pt idx="2498">
                  <c:v>16.366463771915502</c:v>
                </c:pt>
                <c:pt idx="2499">
                  <c:v>16.3730155988858</c:v>
                </c:pt>
                <c:pt idx="2500">
                  <c:v>16.379567425856099</c:v>
                </c:pt>
                <c:pt idx="2501">
                  <c:v>16.3861192528265</c:v>
                </c:pt>
                <c:pt idx="2502">
                  <c:v>16.392671079796798</c:v>
                </c:pt>
                <c:pt idx="2503">
                  <c:v>16.3992229067672</c:v>
                </c:pt>
                <c:pt idx="2504">
                  <c:v>16.405774733737498</c:v>
                </c:pt>
                <c:pt idx="2505">
                  <c:v>16.4123265607078</c:v>
                </c:pt>
                <c:pt idx="2506">
                  <c:v>16.418878387678198</c:v>
                </c:pt>
                <c:pt idx="2507">
                  <c:v>16.4254302146485</c:v>
                </c:pt>
                <c:pt idx="2508">
                  <c:v>16.431982041618902</c:v>
                </c:pt>
                <c:pt idx="2509">
                  <c:v>16.4385338685892</c:v>
                </c:pt>
                <c:pt idx="2510">
                  <c:v>16.445085695559602</c:v>
                </c:pt>
                <c:pt idx="2511">
                  <c:v>16.4516375225299</c:v>
                </c:pt>
                <c:pt idx="2512">
                  <c:v>16.458189349500199</c:v>
                </c:pt>
                <c:pt idx="2513">
                  <c:v>16.4647411764706</c:v>
                </c:pt>
                <c:pt idx="2514">
                  <c:v>16.471293003440898</c:v>
                </c:pt>
                <c:pt idx="2515">
                  <c:v>16.4778448304113</c:v>
                </c:pt>
                <c:pt idx="2516">
                  <c:v>16.484396657381598</c:v>
                </c:pt>
                <c:pt idx="2517">
                  <c:v>16.490948484352</c:v>
                </c:pt>
                <c:pt idx="2518">
                  <c:v>16.497500311322302</c:v>
                </c:pt>
                <c:pt idx="2519">
                  <c:v>16.5040521382926</c:v>
                </c:pt>
                <c:pt idx="2520">
                  <c:v>16.510603965263002</c:v>
                </c:pt>
                <c:pt idx="2521">
                  <c:v>16.5171557922333</c:v>
                </c:pt>
                <c:pt idx="2522">
                  <c:v>16.523707619203702</c:v>
                </c:pt>
                <c:pt idx="2523">
                  <c:v>16.530259446174</c:v>
                </c:pt>
                <c:pt idx="2524">
                  <c:v>16.536811273144401</c:v>
                </c:pt>
                <c:pt idx="2525">
                  <c:v>16.5433631001147</c:v>
                </c:pt>
                <c:pt idx="2526">
                  <c:v>16.549914927084998</c:v>
                </c:pt>
                <c:pt idx="2527">
                  <c:v>16.5564667540554</c:v>
                </c:pt>
                <c:pt idx="2528">
                  <c:v>16.563018581025698</c:v>
                </c:pt>
                <c:pt idx="2529">
                  <c:v>16.5695704079961</c:v>
                </c:pt>
                <c:pt idx="2530">
                  <c:v>16.576122234966402</c:v>
                </c:pt>
                <c:pt idx="2531">
                  <c:v>16.5826740619368</c:v>
                </c:pt>
                <c:pt idx="2532">
                  <c:v>16.589225888907102</c:v>
                </c:pt>
                <c:pt idx="2533">
                  <c:v>16.5957777158774</c:v>
                </c:pt>
                <c:pt idx="2534">
                  <c:v>16.602329542847801</c:v>
                </c:pt>
                <c:pt idx="2535">
                  <c:v>16.6088813698181</c:v>
                </c:pt>
                <c:pt idx="2536">
                  <c:v>16.615433196788501</c:v>
                </c:pt>
                <c:pt idx="2537">
                  <c:v>16.6219850237588</c:v>
                </c:pt>
                <c:pt idx="2538">
                  <c:v>16.628536850729201</c:v>
                </c:pt>
                <c:pt idx="2539">
                  <c:v>16.6350886776995</c:v>
                </c:pt>
                <c:pt idx="2540">
                  <c:v>16.641640504669802</c:v>
                </c:pt>
                <c:pt idx="2541">
                  <c:v>16.6481923316402</c:v>
                </c:pt>
                <c:pt idx="2542">
                  <c:v>16.654744158610502</c:v>
                </c:pt>
                <c:pt idx="2543">
                  <c:v>16.6612959855809</c:v>
                </c:pt>
                <c:pt idx="2544">
                  <c:v>16.667847812551202</c:v>
                </c:pt>
                <c:pt idx="2545">
                  <c:v>16.6743996395215</c:v>
                </c:pt>
                <c:pt idx="2546">
                  <c:v>16.680951466491901</c:v>
                </c:pt>
                <c:pt idx="2547">
                  <c:v>16.6875032934622</c:v>
                </c:pt>
                <c:pt idx="2548">
                  <c:v>16.694055120432601</c:v>
                </c:pt>
                <c:pt idx="2549">
                  <c:v>16.7006069474029</c:v>
                </c:pt>
                <c:pt idx="2550">
                  <c:v>16.707158774373301</c:v>
                </c:pt>
                <c:pt idx="2551">
                  <c:v>16.7137106013436</c:v>
                </c:pt>
                <c:pt idx="2552">
                  <c:v>16.720262428313902</c:v>
                </c:pt>
                <c:pt idx="2553">
                  <c:v>16.7268142552843</c:v>
                </c:pt>
                <c:pt idx="2554">
                  <c:v>16.733366082254602</c:v>
                </c:pt>
                <c:pt idx="2555">
                  <c:v>16.739917909224999</c:v>
                </c:pt>
                <c:pt idx="2556">
                  <c:v>16.746469736195301</c:v>
                </c:pt>
                <c:pt idx="2557">
                  <c:v>16.753021563165699</c:v>
                </c:pt>
                <c:pt idx="2558">
                  <c:v>16.759573390136001</c:v>
                </c:pt>
                <c:pt idx="2559">
                  <c:v>16.7661252171063</c:v>
                </c:pt>
                <c:pt idx="2560">
                  <c:v>16.772677044076701</c:v>
                </c:pt>
                <c:pt idx="2561">
                  <c:v>16.779228871047</c:v>
                </c:pt>
                <c:pt idx="2562">
                  <c:v>16.785780698017401</c:v>
                </c:pt>
                <c:pt idx="2563">
                  <c:v>16.7923325249877</c:v>
                </c:pt>
                <c:pt idx="2564">
                  <c:v>16.798884351958101</c:v>
                </c:pt>
                <c:pt idx="2565">
                  <c:v>16.805436178928399</c:v>
                </c:pt>
                <c:pt idx="2566">
                  <c:v>16.811988005898701</c:v>
                </c:pt>
                <c:pt idx="2567">
                  <c:v>16.818539832869099</c:v>
                </c:pt>
                <c:pt idx="2568">
                  <c:v>16.825091659839401</c:v>
                </c:pt>
                <c:pt idx="2569">
                  <c:v>16.831643486809799</c:v>
                </c:pt>
                <c:pt idx="2570">
                  <c:v>16.838195313780101</c:v>
                </c:pt>
                <c:pt idx="2571">
                  <c:v>16.844747140750499</c:v>
                </c:pt>
                <c:pt idx="2572">
                  <c:v>16.851298967720801</c:v>
                </c:pt>
                <c:pt idx="2573">
                  <c:v>16.8578507946911</c:v>
                </c:pt>
                <c:pt idx="2574">
                  <c:v>16.864402621661501</c:v>
                </c:pt>
                <c:pt idx="2575">
                  <c:v>16.870954448631799</c:v>
                </c:pt>
                <c:pt idx="2576">
                  <c:v>16.877506275602201</c:v>
                </c:pt>
                <c:pt idx="2577">
                  <c:v>16.884058102572499</c:v>
                </c:pt>
                <c:pt idx="2578">
                  <c:v>16.890609929542801</c:v>
                </c:pt>
                <c:pt idx="2579">
                  <c:v>16.897161756513199</c:v>
                </c:pt>
                <c:pt idx="2580">
                  <c:v>16.903713583483501</c:v>
                </c:pt>
                <c:pt idx="2581">
                  <c:v>16.910265410453899</c:v>
                </c:pt>
                <c:pt idx="2582">
                  <c:v>16.916817237424201</c:v>
                </c:pt>
                <c:pt idx="2583">
                  <c:v>16.923369064394599</c:v>
                </c:pt>
                <c:pt idx="2584">
                  <c:v>16.929920891364901</c:v>
                </c:pt>
                <c:pt idx="2585">
                  <c:v>16.9364727183352</c:v>
                </c:pt>
                <c:pt idx="2586">
                  <c:v>16.943024545305601</c:v>
                </c:pt>
                <c:pt idx="2587">
                  <c:v>16.949576372275899</c:v>
                </c:pt>
                <c:pt idx="2588">
                  <c:v>16.956128199246301</c:v>
                </c:pt>
                <c:pt idx="2589">
                  <c:v>16.962680026216599</c:v>
                </c:pt>
                <c:pt idx="2590">
                  <c:v>16.969231853187001</c:v>
                </c:pt>
                <c:pt idx="2591">
                  <c:v>16.975783680157299</c:v>
                </c:pt>
                <c:pt idx="2592">
                  <c:v>16.982335507127601</c:v>
                </c:pt>
                <c:pt idx="2593">
                  <c:v>16.988887334097999</c:v>
                </c:pt>
                <c:pt idx="2594">
                  <c:v>16.995439161068301</c:v>
                </c:pt>
                <c:pt idx="2595">
                  <c:v>17.001990988038699</c:v>
                </c:pt>
                <c:pt idx="2596">
                  <c:v>17.008542815009001</c:v>
                </c:pt>
                <c:pt idx="2597">
                  <c:v>17.015094641979399</c:v>
                </c:pt>
                <c:pt idx="2598">
                  <c:v>17.021646468949701</c:v>
                </c:pt>
                <c:pt idx="2599">
                  <c:v>17.028198295919999</c:v>
                </c:pt>
                <c:pt idx="2600">
                  <c:v>17.034750122890401</c:v>
                </c:pt>
                <c:pt idx="2601">
                  <c:v>17.041301949860699</c:v>
                </c:pt>
                <c:pt idx="2602">
                  <c:v>17.047853776831101</c:v>
                </c:pt>
                <c:pt idx="2603">
                  <c:v>17.054405603801399</c:v>
                </c:pt>
                <c:pt idx="2604">
                  <c:v>17.060957430771801</c:v>
                </c:pt>
                <c:pt idx="2605">
                  <c:v>17.067509257742099</c:v>
                </c:pt>
                <c:pt idx="2606">
                  <c:v>17.074061084712401</c:v>
                </c:pt>
                <c:pt idx="2607">
                  <c:v>17.080612911682799</c:v>
                </c:pt>
                <c:pt idx="2608">
                  <c:v>17.087164738653101</c:v>
                </c:pt>
                <c:pt idx="2609">
                  <c:v>17.093716565623499</c:v>
                </c:pt>
                <c:pt idx="2610">
                  <c:v>17.100268392593801</c:v>
                </c:pt>
                <c:pt idx="2611">
                  <c:v>17.106820219564199</c:v>
                </c:pt>
                <c:pt idx="2612">
                  <c:v>17.113372046534501</c:v>
                </c:pt>
                <c:pt idx="2613">
                  <c:v>17.119923873504799</c:v>
                </c:pt>
                <c:pt idx="2614">
                  <c:v>17.126475700475201</c:v>
                </c:pt>
                <c:pt idx="2615">
                  <c:v>17.133027527445499</c:v>
                </c:pt>
                <c:pt idx="2616">
                  <c:v>17.139579354415901</c:v>
                </c:pt>
                <c:pt idx="2617">
                  <c:v>17.146131181386199</c:v>
                </c:pt>
                <c:pt idx="2618">
                  <c:v>17.152683008356501</c:v>
                </c:pt>
                <c:pt idx="2619">
                  <c:v>17.159234835326899</c:v>
                </c:pt>
                <c:pt idx="2620">
                  <c:v>17.165786662297201</c:v>
                </c:pt>
                <c:pt idx="2621">
                  <c:v>17.172338489267599</c:v>
                </c:pt>
                <c:pt idx="2622">
                  <c:v>17.178890316237901</c:v>
                </c:pt>
                <c:pt idx="2623">
                  <c:v>17.185442143208299</c:v>
                </c:pt>
                <c:pt idx="2624">
                  <c:v>17.191993970178601</c:v>
                </c:pt>
                <c:pt idx="2625">
                  <c:v>17.198545797148899</c:v>
                </c:pt>
                <c:pt idx="2626">
                  <c:v>17.205097624119301</c:v>
                </c:pt>
                <c:pt idx="2627">
                  <c:v>17.211649451089599</c:v>
                </c:pt>
                <c:pt idx="2628">
                  <c:v>17.21820127806</c:v>
                </c:pt>
                <c:pt idx="2629">
                  <c:v>17.224753105030299</c:v>
                </c:pt>
                <c:pt idx="2630">
                  <c:v>17.2313049320007</c:v>
                </c:pt>
                <c:pt idx="2631">
                  <c:v>17.237856758970999</c:v>
                </c:pt>
                <c:pt idx="2632">
                  <c:v>17.244408585941301</c:v>
                </c:pt>
                <c:pt idx="2633">
                  <c:v>17.250960412911699</c:v>
                </c:pt>
                <c:pt idx="2634">
                  <c:v>17.257512239882001</c:v>
                </c:pt>
                <c:pt idx="2635">
                  <c:v>17.264064066852399</c:v>
                </c:pt>
                <c:pt idx="2636">
                  <c:v>17.270615893822701</c:v>
                </c:pt>
                <c:pt idx="2637">
                  <c:v>17.277167720793098</c:v>
                </c:pt>
                <c:pt idx="2638">
                  <c:v>17.2837195477634</c:v>
                </c:pt>
                <c:pt idx="2639">
                  <c:v>17.290271374733699</c:v>
                </c:pt>
                <c:pt idx="2640">
                  <c:v>17.2968232017041</c:v>
                </c:pt>
                <c:pt idx="2641">
                  <c:v>17.303375028674399</c:v>
                </c:pt>
                <c:pt idx="2642">
                  <c:v>17.3099268556448</c:v>
                </c:pt>
                <c:pt idx="2643">
                  <c:v>17.316478682615099</c:v>
                </c:pt>
                <c:pt idx="2644">
                  <c:v>17.323030509585401</c:v>
                </c:pt>
                <c:pt idx="2645">
                  <c:v>17.329582336555799</c:v>
                </c:pt>
                <c:pt idx="2646">
                  <c:v>17.336134163526101</c:v>
                </c:pt>
                <c:pt idx="2647">
                  <c:v>17.342685990496499</c:v>
                </c:pt>
                <c:pt idx="2648">
                  <c:v>17.3492378174668</c:v>
                </c:pt>
                <c:pt idx="2649">
                  <c:v>17.355789644437198</c:v>
                </c:pt>
                <c:pt idx="2650">
                  <c:v>17.3623414714075</c:v>
                </c:pt>
                <c:pt idx="2651">
                  <c:v>17.368893298377799</c:v>
                </c:pt>
                <c:pt idx="2652">
                  <c:v>17.3754451253482</c:v>
                </c:pt>
                <c:pt idx="2653">
                  <c:v>17.381996952318499</c:v>
                </c:pt>
                <c:pt idx="2654">
                  <c:v>17.3885487792889</c:v>
                </c:pt>
                <c:pt idx="2655">
                  <c:v>17.395100606259199</c:v>
                </c:pt>
                <c:pt idx="2656">
                  <c:v>17.4016524332296</c:v>
                </c:pt>
                <c:pt idx="2657">
                  <c:v>17.408204260199899</c:v>
                </c:pt>
                <c:pt idx="2658">
                  <c:v>17.414756087170201</c:v>
                </c:pt>
                <c:pt idx="2659">
                  <c:v>17.421307914140598</c:v>
                </c:pt>
                <c:pt idx="2660">
                  <c:v>17.4278597411109</c:v>
                </c:pt>
                <c:pt idx="2661">
                  <c:v>17.434411568081298</c:v>
                </c:pt>
                <c:pt idx="2662">
                  <c:v>17.4409633950516</c:v>
                </c:pt>
                <c:pt idx="2663">
                  <c:v>17.447515222021998</c:v>
                </c:pt>
                <c:pt idx="2664">
                  <c:v>17.4540670489923</c:v>
                </c:pt>
                <c:pt idx="2665">
                  <c:v>17.460618875962599</c:v>
                </c:pt>
                <c:pt idx="2666">
                  <c:v>17.467170702933</c:v>
                </c:pt>
                <c:pt idx="2667">
                  <c:v>17.473722529903299</c:v>
                </c:pt>
                <c:pt idx="2668">
                  <c:v>17.4802743568737</c:v>
                </c:pt>
                <c:pt idx="2669">
                  <c:v>17.486826183843998</c:v>
                </c:pt>
                <c:pt idx="2670">
                  <c:v>17.4933780108144</c:v>
                </c:pt>
                <c:pt idx="2671">
                  <c:v>17.499929837784698</c:v>
                </c:pt>
                <c:pt idx="2672">
                  <c:v>17.506481664755</c:v>
                </c:pt>
                <c:pt idx="2673">
                  <c:v>17.513033491725398</c:v>
                </c:pt>
                <c:pt idx="2674">
                  <c:v>17.5195853186957</c:v>
                </c:pt>
                <c:pt idx="2675">
                  <c:v>17.526137145666102</c:v>
                </c:pt>
                <c:pt idx="2676">
                  <c:v>17.5326889726364</c:v>
                </c:pt>
                <c:pt idx="2677">
                  <c:v>17.539240799606802</c:v>
                </c:pt>
                <c:pt idx="2678">
                  <c:v>17.5457926265771</c:v>
                </c:pt>
                <c:pt idx="2679">
                  <c:v>17.552344453547398</c:v>
                </c:pt>
                <c:pt idx="2680">
                  <c:v>17.5588962805178</c:v>
                </c:pt>
                <c:pt idx="2681">
                  <c:v>17.565448107488098</c:v>
                </c:pt>
                <c:pt idx="2682">
                  <c:v>17.5719999344585</c:v>
                </c:pt>
                <c:pt idx="2683">
                  <c:v>17.578551761428798</c:v>
                </c:pt>
                <c:pt idx="2684">
                  <c:v>17.5851035883991</c:v>
                </c:pt>
                <c:pt idx="2685">
                  <c:v>17.591655415369502</c:v>
                </c:pt>
                <c:pt idx="2686">
                  <c:v>17.5982072423398</c:v>
                </c:pt>
                <c:pt idx="2687">
                  <c:v>17.604759069310202</c:v>
                </c:pt>
                <c:pt idx="2688">
                  <c:v>17.6113108962805</c:v>
                </c:pt>
                <c:pt idx="2689">
                  <c:v>17.617862723250902</c:v>
                </c:pt>
                <c:pt idx="2690">
                  <c:v>17.6244145502212</c:v>
                </c:pt>
                <c:pt idx="2691">
                  <c:v>17.630966377191498</c:v>
                </c:pt>
                <c:pt idx="2692">
                  <c:v>17.6375182041619</c:v>
                </c:pt>
                <c:pt idx="2693">
                  <c:v>17.644070031132198</c:v>
                </c:pt>
                <c:pt idx="2694">
                  <c:v>17.6506218581026</c:v>
                </c:pt>
                <c:pt idx="2695">
                  <c:v>17.657173685072902</c:v>
                </c:pt>
                <c:pt idx="2696">
                  <c:v>17.6637255120433</c:v>
                </c:pt>
                <c:pt idx="2697">
                  <c:v>17.670277339013602</c:v>
                </c:pt>
                <c:pt idx="2698">
                  <c:v>17.6768291659839</c:v>
                </c:pt>
                <c:pt idx="2699">
                  <c:v>17.683380992954302</c:v>
                </c:pt>
                <c:pt idx="2700">
                  <c:v>17.6899328199246</c:v>
                </c:pt>
                <c:pt idx="2701">
                  <c:v>17.696484646895001</c:v>
                </c:pt>
                <c:pt idx="2702">
                  <c:v>17.7030364738653</c:v>
                </c:pt>
                <c:pt idx="2703">
                  <c:v>17.709588300835701</c:v>
                </c:pt>
                <c:pt idx="2704">
                  <c:v>17.716140127806</c:v>
                </c:pt>
                <c:pt idx="2705">
                  <c:v>17.722691954776302</c:v>
                </c:pt>
                <c:pt idx="2706">
                  <c:v>17.7292437817467</c:v>
                </c:pt>
                <c:pt idx="2707">
                  <c:v>17.735795608717002</c:v>
                </c:pt>
                <c:pt idx="2708">
                  <c:v>17.7423474356874</c:v>
                </c:pt>
                <c:pt idx="2709">
                  <c:v>17.748899262657702</c:v>
                </c:pt>
                <c:pt idx="2710">
                  <c:v>17.755451089628099</c:v>
                </c:pt>
                <c:pt idx="2711">
                  <c:v>17.762002916598401</c:v>
                </c:pt>
                <c:pt idx="2712">
                  <c:v>17.7685547435687</c:v>
                </c:pt>
                <c:pt idx="2713">
                  <c:v>17.775106570539101</c:v>
                </c:pt>
                <c:pt idx="2714">
                  <c:v>17.7816583975094</c:v>
                </c:pt>
                <c:pt idx="2715">
                  <c:v>17.788210224479801</c:v>
                </c:pt>
                <c:pt idx="2716">
                  <c:v>17.7947620514501</c:v>
                </c:pt>
                <c:pt idx="2717">
                  <c:v>17.801313878420501</c:v>
                </c:pt>
                <c:pt idx="2718">
                  <c:v>17.8078657053908</c:v>
                </c:pt>
                <c:pt idx="2719">
                  <c:v>17.814417532361102</c:v>
                </c:pt>
                <c:pt idx="2720">
                  <c:v>17.8209693593315</c:v>
                </c:pt>
                <c:pt idx="2721">
                  <c:v>17.827521186301801</c:v>
                </c:pt>
                <c:pt idx="2722">
                  <c:v>17.834073013272199</c:v>
                </c:pt>
                <c:pt idx="2723">
                  <c:v>17.840624840242501</c:v>
                </c:pt>
                <c:pt idx="2724">
                  <c:v>17.8471766672128</c:v>
                </c:pt>
                <c:pt idx="2725">
                  <c:v>17.853728494183201</c:v>
                </c:pt>
                <c:pt idx="2726">
                  <c:v>17.8602803211535</c:v>
                </c:pt>
                <c:pt idx="2727">
                  <c:v>17.866832148123901</c:v>
                </c:pt>
                <c:pt idx="2728">
                  <c:v>17.8733839750942</c:v>
                </c:pt>
                <c:pt idx="2729">
                  <c:v>17.879935802064601</c:v>
                </c:pt>
                <c:pt idx="2730">
                  <c:v>17.8864876290349</c:v>
                </c:pt>
                <c:pt idx="2731">
                  <c:v>17.893039456005202</c:v>
                </c:pt>
                <c:pt idx="2732">
                  <c:v>17.899591282975599</c:v>
                </c:pt>
                <c:pt idx="2733">
                  <c:v>17.906143109945901</c:v>
                </c:pt>
                <c:pt idx="2734">
                  <c:v>17.912694936916299</c:v>
                </c:pt>
                <c:pt idx="2735">
                  <c:v>17.919246763886601</c:v>
                </c:pt>
                <c:pt idx="2736">
                  <c:v>17.925798590856999</c:v>
                </c:pt>
                <c:pt idx="2737">
                  <c:v>17.932350417827301</c:v>
                </c:pt>
                <c:pt idx="2738">
                  <c:v>17.9389022447976</c:v>
                </c:pt>
                <c:pt idx="2739">
                  <c:v>17.945454071768001</c:v>
                </c:pt>
                <c:pt idx="2740">
                  <c:v>17.9520058987383</c:v>
                </c:pt>
                <c:pt idx="2741">
                  <c:v>17.958557725708701</c:v>
                </c:pt>
                <c:pt idx="2742">
                  <c:v>17.965109552678999</c:v>
                </c:pt>
                <c:pt idx="2743">
                  <c:v>17.971661379649401</c:v>
                </c:pt>
                <c:pt idx="2744">
                  <c:v>17.978213206619699</c:v>
                </c:pt>
                <c:pt idx="2745">
                  <c:v>17.984765033590001</c:v>
                </c:pt>
                <c:pt idx="2746">
                  <c:v>17.991316860560399</c:v>
                </c:pt>
                <c:pt idx="2747">
                  <c:v>17.997868687530701</c:v>
                </c:pt>
                <c:pt idx="2748">
                  <c:v>18.004420514501099</c:v>
                </c:pt>
                <c:pt idx="2749">
                  <c:v>18.010972341471401</c:v>
                </c:pt>
                <c:pt idx="2750">
                  <c:v>18.017524168441799</c:v>
                </c:pt>
                <c:pt idx="2751">
                  <c:v>18.024075995412101</c:v>
                </c:pt>
                <c:pt idx="2752">
                  <c:v>18.030627822382399</c:v>
                </c:pt>
                <c:pt idx="2753">
                  <c:v>18.037179649352801</c:v>
                </c:pt>
                <c:pt idx="2754">
                  <c:v>18.043731476323099</c:v>
                </c:pt>
                <c:pt idx="2755">
                  <c:v>18.050283303293501</c:v>
                </c:pt>
                <c:pt idx="2756">
                  <c:v>18.056835130263799</c:v>
                </c:pt>
                <c:pt idx="2757">
                  <c:v>18.063386957234101</c:v>
                </c:pt>
                <c:pt idx="2758">
                  <c:v>18.069938784204499</c:v>
                </c:pt>
                <c:pt idx="2759">
                  <c:v>18.076490611174801</c:v>
                </c:pt>
                <c:pt idx="2760">
                  <c:v>18.083042438145199</c:v>
                </c:pt>
                <c:pt idx="2761">
                  <c:v>18.089594265115501</c:v>
                </c:pt>
                <c:pt idx="2762">
                  <c:v>18.096146092085899</c:v>
                </c:pt>
                <c:pt idx="2763">
                  <c:v>18.102697919056201</c:v>
                </c:pt>
                <c:pt idx="2764">
                  <c:v>18.109249746026499</c:v>
                </c:pt>
                <c:pt idx="2765">
                  <c:v>18.115801572996901</c:v>
                </c:pt>
                <c:pt idx="2766">
                  <c:v>18.122353399967199</c:v>
                </c:pt>
                <c:pt idx="2767">
                  <c:v>18.128905226937601</c:v>
                </c:pt>
                <c:pt idx="2768">
                  <c:v>18.135457053907899</c:v>
                </c:pt>
                <c:pt idx="2769">
                  <c:v>18.142008880878301</c:v>
                </c:pt>
                <c:pt idx="2770">
                  <c:v>18.148560707848599</c:v>
                </c:pt>
                <c:pt idx="2771">
                  <c:v>18.155112534818901</c:v>
                </c:pt>
                <c:pt idx="2772">
                  <c:v>18.161664361789299</c:v>
                </c:pt>
                <c:pt idx="2773">
                  <c:v>18.168216188759601</c:v>
                </c:pt>
                <c:pt idx="2774">
                  <c:v>18.174768015729999</c:v>
                </c:pt>
                <c:pt idx="2775">
                  <c:v>18.181319842700301</c:v>
                </c:pt>
                <c:pt idx="2776">
                  <c:v>18.187871669670699</c:v>
                </c:pt>
                <c:pt idx="2777">
                  <c:v>18.194423496641001</c:v>
                </c:pt>
                <c:pt idx="2778">
                  <c:v>18.200975323611299</c:v>
                </c:pt>
                <c:pt idx="2779">
                  <c:v>18.207527150581701</c:v>
                </c:pt>
                <c:pt idx="2780">
                  <c:v>18.214078977551999</c:v>
                </c:pt>
                <c:pt idx="2781">
                  <c:v>18.220630804522401</c:v>
                </c:pt>
                <c:pt idx="2782">
                  <c:v>18.227182631492699</c:v>
                </c:pt>
                <c:pt idx="2783">
                  <c:v>18.233734458463001</c:v>
                </c:pt>
                <c:pt idx="2784">
                  <c:v>18.240286285433399</c:v>
                </c:pt>
                <c:pt idx="2785">
                  <c:v>18.246838112403701</c:v>
                </c:pt>
                <c:pt idx="2786">
                  <c:v>18.253389939374099</c:v>
                </c:pt>
                <c:pt idx="2787">
                  <c:v>18.259941766344401</c:v>
                </c:pt>
                <c:pt idx="2788">
                  <c:v>18.266493593314799</c:v>
                </c:pt>
                <c:pt idx="2789">
                  <c:v>18.273045420285101</c:v>
                </c:pt>
                <c:pt idx="2790">
                  <c:v>18.279597247255399</c:v>
                </c:pt>
                <c:pt idx="2791">
                  <c:v>18.286149074225801</c:v>
                </c:pt>
                <c:pt idx="2792">
                  <c:v>18.292700901196099</c:v>
                </c:pt>
                <c:pt idx="2793">
                  <c:v>18.299252728166501</c:v>
                </c:pt>
                <c:pt idx="2794">
                  <c:v>18.305804555136799</c:v>
                </c:pt>
                <c:pt idx="2795">
                  <c:v>18.3123563821072</c:v>
                </c:pt>
                <c:pt idx="2796">
                  <c:v>18.318908209077499</c:v>
                </c:pt>
                <c:pt idx="2797">
                  <c:v>18.325460036047801</c:v>
                </c:pt>
                <c:pt idx="2798">
                  <c:v>18.332011863018199</c:v>
                </c:pt>
                <c:pt idx="2799">
                  <c:v>18.338563689988501</c:v>
                </c:pt>
                <c:pt idx="2800">
                  <c:v>18.345115516958899</c:v>
                </c:pt>
                <c:pt idx="2801">
                  <c:v>18.351667343929201</c:v>
                </c:pt>
                <c:pt idx="2802">
                  <c:v>18.358219170899599</c:v>
                </c:pt>
                <c:pt idx="2803">
                  <c:v>18.364770997869901</c:v>
                </c:pt>
                <c:pt idx="2804">
                  <c:v>18.371322824840199</c:v>
                </c:pt>
                <c:pt idx="2805">
                  <c:v>18.3778746518106</c:v>
                </c:pt>
                <c:pt idx="2806">
                  <c:v>18.384426478780899</c:v>
                </c:pt>
                <c:pt idx="2807">
                  <c:v>18.3909783057513</c:v>
                </c:pt>
                <c:pt idx="2808">
                  <c:v>18.397530132721599</c:v>
                </c:pt>
                <c:pt idx="2809">
                  <c:v>18.404081959692</c:v>
                </c:pt>
                <c:pt idx="2810">
                  <c:v>18.410633786662299</c:v>
                </c:pt>
                <c:pt idx="2811">
                  <c:v>18.417185613632601</c:v>
                </c:pt>
                <c:pt idx="2812">
                  <c:v>18.423737440602999</c:v>
                </c:pt>
                <c:pt idx="2813">
                  <c:v>18.430289267573301</c:v>
                </c:pt>
                <c:pt idx="2814">
                  <c:v>18.436841094543698</c:v>
                </c:pt>
                <c:pt idx="2815">
                  <c:v>18.443392921514</c:v>
                </c:pt>
                <c:pt idx="2816">
                  <c:v>18.449944748484398</c:v>
                </c:pt>
                <c:pt idx="2817">
                  <c:v>18.4564965754547</c:v>
                </c:pt>
                <c:pt idx="2818">
                  <c:v>18.463048402424999</c:v>
                </c:pt>
                <c:pt idx="2819">
                  <c:v>18.4696002293954</c:v>
                </c:pt>
                <c:pt idx="2820">
                  <c:v>18.476152056365699</c:v>
                </c:pt>
                <c:pt idx="2821">
                  <c:v>18.4827038833361</c:v>
                </c:pt>
                <c:pt idx="2822">
                  <c:v>18.489255710306399</c:v>
                </c:pt>
                <c:pt idx="2823">
                  <c:v>18.495807537276701</c:v>
                </c:pt>
                <c:pt idx="2824">
                  <c:v>18.502359364247098</c:v>
                </c:pt>
                <c:pt idx="2825">
                  <c:v>18.5089111912174</c:v>
                </c:pt>
                <c:pt idx="2826">
                  <c:v>18.515463018187798</c:v>
                </c:pt>
                <c:pt idx="2827">
                  <c:v>18.5220148451581</c:v>
                </c:pt>
                <c:pt idx="2828">
                  <c:v>18.528566672128498</c:v>
                </c:pt>
                <c:pt idx="2829">
                  <c:v>18.5351184990988</c:v>
                </c:pt>
                <c:pt idx="2830">
                  <c:v>18.541670326069099</c:v>
                </c:pt>
                <c:pt idx="2831">
                  <c:v>18.5482221530395</c:v>
                </c:pt>
                <c:pt idx="2832">
                  <c:v>18.554773980009799</c:v>
                </c:pt>
                <c:pt idx="2833">
                  <c:v>18.5613258069802</c:v>
                </c:pt>
                <c:pt idx="2834">
                  <c:v>18.567877633950499</c:v>
                </c:pt>
                <c:pt idx="2835">
                  <c:v>18.5744294609209</c:v>
                </c:pt>
                <c:pt idx="2836">
                  <c:v>18.580981287891198</c:v>
                </c:pt>
                <c:pt idx="2837">
                  <c:v>18.5875331148615</c:v>
                </c:pt>
                <c:pt idx="2838">
                  <c:v>18.594084941831898</c:v>
                </c:pt>
                <c:pt idx="2839">
                  <c:v>18.6006367688022</c:v>
                </c:pt>
                <c:pt idx="2840">
                  <c:v>18.607188595772602</c:v>
                </c:pt>
                <c:pt idx="2841">
                  <c:v>18.6137404227429</c:v>
                </c:pt>
                <c:pt idx="2842">
                  <c:v>18.620292249713302</c:v>
                </c:pt>
                <c:pt idx="2843">
                  <c:v>18.6268440766836</c:v>
                </c:pt>
                <c:pt idx="2844">
                  <c:v>18.633395903653899</c:v>
                </c:pt>
                <c:pt idx="2845">
                  <c:v>18.6399477306243</c:v>
                </c:pt>
                <c:pt idx="2846">
                  <c:v>18.646499557594598</c:v>
                </c:pt>
                <c:pt idx="2847">
                  <c:v>18.653051384565</c:v>
                </c:pt>
                <c:pt idx="2848">
                  <c:v>18.659603211535298</c:v>
                </c:pt>
                <c:pt idx="2849">
                  <c:v>18.6661550385057</c:v>
                </c:pt>
                <c:pt idx="2850">
                  <c:v>18.672706865475998</c:v>
                </c:pt>
                <c:pt idx="2851">
                  <c:v>18.6792586924463</c:v>
                </c:pt>
                <c:pt idx="2852">
                  <c:v>18.685810519416702</c:v>
                </c:pt>
                <c:pt idx="2853">
                  <c:v>18.692362346387</c:v>
                </c:pt>
                <c:pt idx="2854">
                  <c:v>18.698914173357402</c:v>
                </c:pt>
                <c:pt idx="2855">
                  <c:v>18.7054660003277</c:v>
                </c:pt>
                <c:pt idx="2856">
                  <c:v>18.712017827298101</c:v>
                </c:pt>
                <c:pt idx="2857">
                  <c:v>18.7185696542684</c:v>
                </c:pt>
                <c:pt idx="2858">
                  <c:v>18.725121481238698</c:v>
                </c:pt>
                <c:pt idx="2859">
                  <c:v>18.7316733082091</c:v>
                </c:pt>
                <c:pt idx="2860">
                  <c:v>18.738225135179398</c:v>
                </c:pt>
                <c:pt idx="2861">
                  <c:v>18.7447769621498</c:v>
                </c:pt>
                <c:pt idx="2862">
                  <c:v>18.751328789120102</c:v>
                </c:pt>
                <c:pt idx="2863">
                  <c:v>18.7578806160904</c:v>
                </c:pt>
                <c:pt idx="2864">
                  <c:v>18.764432443060802</c:v>
                </c:pt>
                <c:pt idx="2865">
                  <c:v>18.7709842700311</c:v>
                </c:pt>
                <c:pt idx="2866">
                  <c:v>18.777536097001502</c:v>
                </c:pt>
                <c:pt idx="2867">
                  <c:v>18.7840879239718</c:v>
                </c:pt>
                <c:pt idx="2868">
                  <c:v>18.790639750942201</c:v>
                </c:pt>
                <c:pt idx="2869">
                  <c:v>18.7971915779125</c:v>
                </c:pt>
                <c:pt idx="2870">
                  <c:v>18.803743404882798</c:v>
                </c:pt>
                <c:pt idx="2871">
                  <c:v>18.8102952318532</c:v>
                </c:pt>
                <c:pt idx="2872">
                  <c:v>18.816847058823502</c:v>
                </c:pt>
                <c:pt idx="2873">
                  <c:v>18.8233988857939</c:v>
                </c:pt>
                <c:pt idx="2874">
                  <c:v>18.829950712764202</c:v>
                </c:pt>
                <c:pt idx="2875">
                  <c:v>18.8365025397346</c:v>
                </c:pt>
                <c:pt idx="2876">
                  <c:v>18.843054366704902</c:v>
                </c:pt>
                <c:pt idx="2877">
                  <c:v>18.8496061936752</c:v>
                </c:pt>
                <c:pt idx="2878">
                  <c:v>18.856158020645601</c:v>
                </c:pt>
                <c:pt idx="2879">
                  <c:v>18.8627098476159</c:v>
                </c:pt>
                <c:pt idx="2880">
                  <c:v>18.869261674586301</c:v>
                </c:pt>
                <c:pt idx="2881">
                  <c:v>18.8758135015566</c:v>
                </c:pt>
                <c:pt idx="2882">
                  <c:v>18.882365328527001</c:v>
                </c:pt>
                <c:pt idx="2883">
                  <c:v>18.8889171554973</c:v>
                </c:pt>
                <c:pt idx="2884">
                  <c:v>18.895468982467602</c:v>
                </c:pt>
                <c:pt idx="2885">
                  <c:v>18.902020809438</c:v>
                </c:pt>
                <c:pt idx="2886">
                  <c:v>18.908572636408302</c:v>
                </c:pt>
                <c:pt idx="2887">
                  <c:v>18.915124463378699</c:v>
                </c:pt>
                <c:pt idx="2888">
                  <c:v>18.921676290349001</c:v>
                </c:pt>
                <c:pt idx="2889">
                  <c:v>18.928228117319399</c:v>
                </c:pt>
                <c:pt idx="2890">
                  <c:v>18.934779944289701</c:v>
                </c:pt>
                <c:pt idx="2891">
                  <c:v>18.94133177126</c:v>
                </c:pt>
                <c:pt idx="2892">
                  <c:v>18.947883598230401</c:v>
                </c:pt>
                <c:pt idx="2893">
                  <c:v>18.9544354252007</c:v>
                </c:pt>
                <c:pt idx="2894">
                  <c:v>18.960987252171101</c:v>
                </c:pt>
                <c:pt idx="2895">
                  <c:v>18.9675390791414</c:v>
                </c:pt>
                <c:pt idx="2896">
                  <c:v>18.974090906111801</c:v>
                </c:pt>
                <c:pt idx="2897">
                  <c:v>18.980642733082099</c:v>
                </c:pt>
                <c:pt idx="2898">
                  <c:v>18.987194560052401</c:v>
                </c:pt>
                <c:pt idx="2899">
                  <c:v>18.993746387022799</c:v>
                </c:pt>
                <c:pt idx="2900">
                  <c:v>19.000298213993101</c:v>
                </c:pt>
                <c:pt idx="2901">
                  <c:v>19.006850040963499</c:v>
                </c:pt>
                <c:pt idx="2902">
                  <c:v>19.013401867933801</c:v>
                </c:pt>
                <c:pt idx="2903">
                  <c:v>19.0199536949041</c:v>
                </c:pt>
                <c:pt idx="2904">
                  <c:v>19.026505521874501</c:v>
                </c:pt>
                <c:pt idx="2905">
                  <c:v>19.0330573488448</c:v>
                </c:pt>
                <c:pt idx="2906">
                  <c:v>19.039609175815201</c:v>
                </c:pt>
                <c:pt idx="2907">
                  <c:v>19.0461610027855</c:v>
                </c:pt>
                <c:pt idx="2908">
                  <c:v>19.052712829755901</c:v>
                </c:pt>
                <c:pt idx="2909">
                  <c:v>19.059264656726199</c:v>
                </c:pt>
                <c:pt idx="2910">
                  <c:v>19.065816483696501</c:v>
                </c:pt>
                <c:pt idx="2911">
                  <c:v>19.072368310666899</c:v>
                </c:pt>
                <c:pt idx="2912">
                  <c:v>19.078920137637201</c:v>
                </c:pt>
                <c:pt idx="2913">
                  <c:v>19.085471964607599</c:v>
                </c:pt>
                <c:pt idx="2914">
                  <c:v>19.092023791577901</c:v>
                </c:pt>
                <c:pt idx="2915">
                  <c:v>19.098575618548299</c:v>
                </c:pt>
                <c:pt idx="2916">
                  <c:v>19.105127445518601</c:v>
                </c:pt>
                <c:pt idx="2917">
                  <c:v>19.1116792724889</c:v>
                </c:pt>
                <c:pt idx="2918">
                  <c:v>19.118231099459301</c:v>
                </c:pt>
                <c:pt idx="2919">
                  <c:v>19.124782926429599</c:v>
                </c:pt>
                <c:pt idx="2920">
                  <c:v>19.131334753400001</c:v>
                </c:pt>
                <c:pt idx="2921">
                  <c:v>19.137886580370299</c:v>
                </c:pt>
                <c:pt idx="2922">
                  <c:v>19.144438407340701</c:v>
                </c:pt>
                <c:pt idx="2923">
                  <c:v>19.150990234310999</c:v>
                </c:pt>
                <c:pt idx="2924">
                  <c:v>19.157542061281301</c:v>
                </c:pt>
                <c:pt idx="2925">
                  <c:v>19.164093888251699</c:v>
                </c:pt>
                <c:pt idx="2926">
                  <c:v>19.170645715222001</c:v>
                </c:pt>
                <c:pt idx="2927">
                  <c:v>19.177197542192399</c:v>
                </c:pt>
                <c:pt idx="2928">
                  <c:v>19.183749369162701</c:v>
                </c:pt>
                <c:pt idx="2929">
                  <c:v>19.190301196132999</c:v>
                </c:pt>
                <c:pt idx="2930">
                  <c:v>19.196853023103401</c:v>
                </c:pt>
                <c:pt idx="2931">
                  <c:v>19.203404850073699</c:v>
                </c:pt>
                <c:pt idx="2932">
                  <c:v>19.209956677044101</c:v>
                </c:pt>
                <c:pt idx="2933">
                  <c:v>19.216508504014399</c:v>
                </c:pt>
                <c:pt idx="2934">
                  <c:v>19.223060330984801</c:v>
                </c:pt>
                <c:pt idx="2935">
                  <c:v>19.229612157955099</c:v>
                </c:pt>
                <c:pt idx="2936">
                  <c:v>19.236163984925401</c:v>
                </c:pt>
                <c:pt idx="2937">
                  <c:v>19.242715811895799</c:v>
                </c:pt>
                <c:pt idx="2938">
                  <c:v>19.249267638866101</c:v>
                </c:pt>
                <c:pt idx="2939">
                  <c:v>19.255819465836499</c:v>
                </c:pt>
                <c:pt idx="2940">
                  <c:v>19.262371292806801</c:v>
                </c:pt>
                <c:pt idx="2941">
                  <c:v>19.268923119777199</c:v>
                </c:pt>
                <c:pt idx="2942">
                  <c:v>19.275474946747501</c:v>
                </c:pt>
                <c:pt idx="2943">
                  <c:v>19.282026773717799</c:v>
                </c:pt>
                <c:pt idx="2944">
                  <c:v>19.288578600688201</c:v>
                </c:pt>
                <c:pt idx="2945">
                  <c:v>19.295130427658499</c:v>
                </c:pt>
                <c:pt idx="2946">
                  <c:v>19.301682254628901</c:v>
                </c:pt>
                <c:pt idx="2947">
                  <c:v>19.308234081599199</c:v>
                </c:pt>
                <c:pt idx="2948">
                  <c:v>19.314785908569601</c:v>
                </c:pt>
                <c:pt idx="2949">
                  <c:v>19.321337735539899</c:v>
                </c:pt>
                <c:pt idx="2950">
                  <c:v>19.327889562510201</c:v>
                </c:pt>
                <c:pt idx="2951">
                  <c:v>19.334441389480599</c:v>
                </c:pt>
                <c:pt idx="2952">
                  <c:v>19.340993216450901</c:v>
                </c:pt>
                <c:pt idx="2953">
                  <c:v>19.347545043421299</c:v>
                </c:pt>
                <c:pt idx="2954">
                  <c:v>19.354096870391601</c:v>
                </c:pt>
                <c:pt idx="2955">
                  <c:v>19.360648697361999</c:v>
                </c:pt>
                <c:pt idx="2956">
                  <c:v>19.367200524332301</c:v>
                </c:pt>
                <c:pt idx="2957">
                  <c:v>19.373752351302599</c:v>
                </c:pt>
                <c:pt idx="2958">
                  <c:v>19.380304178273001</c:v>
                </c:pt>
                <c:pt idx="2959">
                  <c:v>19.386856005243299</c:v>
                </c:pt>
                <c:pt idx="2960">
                  <c:v>19.3934078322137</c:v>
                </c:pt>
                <c:pt idx="2961">
                  <c:v>19.399959659183999</c:v>
                </c:pt>
                <c:pt idx="2962">
                  <c:v>19.4065114861544</c:v>
                </c:pt>
                <c:pt idx="2963">
                  <c:v>19.413063313124699</c:v>
                </c:pt>
                <c:pt idx="2964">
                  <c:v>19.419615140095001</c:v>
                </c:pt>
                <c:pt idx="2965">
                  <c:v>19.426166967065399</c:v>
                </c:pt>
                <c:pt idx="2966">
                  <c:v>19.432718794035701</c:v>
                </c:pt>
                <c:pt idx="2967">
                  <c:v>19.439270621006099</c:v>
                </c:pt>
                <c:pt idx="2968">
                  <c:v>19.445822447976401</c:v>
                </c:pt>
                <c:pt idx="2969">
                  <c:v>19.452374274946699</c:v>
                </c:pt>
                <c:pt idx="2970">
                  <c:v>19.4589261019171</c:v>
                </c:pt>
                <c:pt idx="2971">
                  <c:v>19.465477928887399</c:v>
                </c:pt>
                <c:pt idx="2972">
                  <c:v>19.4720297558578</c:v>
                </c:pt>
                <c:pt idx="2973">
                  <c:v>19.478581582828099</c:v>
                </c:pt>
                <c:pt idx="2974">
                  <c:v>19.4851334097985</c:v>
                </c:pt>
                <c:pt idx="2975">
                  <c:v>19.491685236768799</c:v>
                </c:pt>
                <c:pt idx="2976">
                  <c:v>19.498237063739101</c:v>
                </c:pt>
                <c:pt idx="2977">
                  <c:v>19.504788890709499</c:v>
                </c:pt>
                <c:pt idx="2978">
                  <c:v>19.511340717679801</c:v>
                </c:pt>
                <c:pt idx="2979">
                  <c:v>19.517892544650199</c:v>
                </c:pt>
                <c:pt idx="2980">
                  <c:v>19.524444371620501</c:v>
                </c:pt>
                <c:pt idx="2981">
                  <c:v>19.530996198590898</c:v>
                </c:pt>
                <c:pt idx="2982">
                  <c:v>19.5375480255612</c:v>
                </c:pt>
                <c:pt idx="2983">
                  <c:v>19.544099852531499</c:v>
                </c:pt>
                <c:pt idx="2984">
                  <c:v>19.5506516795019</c:v>
                </c:pt>
                <c:pt idx="2985">
                  <c:v>19.557203506472199</c:v>
                </c:pt>
                <c:pt idx="2986">
                  <c:v>19.5637553334426</c:v>
                </c:pt>
                <c:pt idx="2987">
                  <c:v>19.570307160412899</c:v>
                </c:pt>
                <c:pt idx="2988">
                  <c:v>19.5768589873833</c:v>
                </c:pt>
                <c:pt idx="2989">
                  <c:v>19.583410814353599</c:v>
                </c:pt>
                <c:pt idx="2990">
                  <c:v>19.589962641323901</c:v>
                </c:pt>
                <c:pt idx="2991">
                  <c:v>19.596514468294298</c:v>
                </c:pt>
                <c:pt idx="2992">
                  <c:v>19.6030662952646</c:v>
                </c:pt>
                <c:pt idx="2993">
                  <c:v>19.609618122234998</c:v>
                </c:pt>
                <c:pt idx="2994">
                  <c:v>19.6161699492053</c:v>
                </c:pt>
                <c:pt idx="2995">
                  <c:v>19.622721776175698</c:v>
                </c:pt>
                <c:pt idx="2996">
                  <c:v>19.629273603146</c:v>
                </c:pt>
                <c:pt idx="2997">
                  <c:v>19.635825430116299</c:v>
                </c:pt>
                <c:pt idx="2998">
                  <c:v>19.6423772570867</c:v>
                </c:pt>
                <c:pt idx="2999">
                  <c:v>19.648929084056999</c:v>
                </c:pt>
                <c:pt idx="3000">
                  <c:v>19.6554809110274</c:v>
                </c:pt>
                <c:pt idx="3001">
                  <c:v>19.662032737997698</c:v>
                </c:pt>
                <c:pt idx="3002">
                  <c:v>19.6685845649681</c:v>
                </c:pt>
                <c:pt idx="3003">
                  <c:v>19.675136391938398</c:v>
                </c:pt>
                <c:pt idx="3004">
                  <c:v>19.6816882189087</c:v>
                </c:pt>
                <c:pt idx="3005">
                  <c:v>19.688240045879098</c:v>
                </c:pt>
                <c:pt idx="3006">
                  <c:v>19.6947918728494</c:v>
                </c:pt>
                <c:pt idx="3007">
                  <c:v>19.701343699819802</c:v>
                </c:pt>
                <c:pt idx="3008">
                  <c:v>19.7078955267901</c:v>
                </c:pt>
                <c:pt idx="3009">
                  <c:v>19.714447353760399</c:v>
                </c:pt>
                <c:pt idx="3010">
                  <c:v>19.7209991807308</c:v>
                </c:pt>
                <c:pt idx="3011">
                  <c:v>19.727551007701098</c:v>
                </c:pt>
                <c:pt idx="3012">
                  <c:v>19.7341028346715</c:v>
                </c:pt>
                <c:pt idx="3013">
                  <c:v>19.740654661641798</c:v>
                </c:pt>
                <c:pt idx="3014">
                  <c:v>19.7472064886122</c:v>
                </c:pt>
                <c:pt idx="3015">
                  <c:v>19.753758315582498</c:v>
                </c:pt>
                <c:pt idx="3016">
                  <c:v>19.7603101425528</c:v>
                </c:pt>
                <c:pt idx="3017">
                  <c:v>19.766861969523202</c:v>
                </c:pt>
                <c:pt idx="3018">
                  <c:v>19.7734137964935</c:v>
                </c:pt>
                <c:pt idx="3019">
                  <c:v>19.779965623463902</c:v>
                </c:pt>
                <c:pt idx="3020">
                  <c:v>19.7865174504342</c:v>
                </c:pt>
                <c:pt idx="3021">
                  <c:v>19.793069277404602</c:v>
                </c:pt>
                <c:pt idx="3022">
                  <c:v>19.7996211043749</c:v>
                </c:pt>
                <c:pt idx="3023">
                  <c:v>19.806172931345198</c:v>
                </c:pt>
                <c:pt idx="3024">
                  <c:v>19.8127247583156</c:v>
                </c:pt>
                <c:pt idx="3025">
                  <c:v>19.819276585285898</c:v>
                </c:pt>
                <c:pt idx="3026">
                  <c:v>19.8258284122563</c:v>
                </c:pt>
                <c:pt idx="3027">
                  <c:v>19.832380239226602</c:v>
                </c:pt>
                <c:pt idx="3028">
                  <c:v>19.838932066197</c:v>
                </c:pt>
                <c:pt idx="3029">
                  <c:v>19.845483893167302</c:v>
                </c:pt>
                <c:pt idx="3030">
                  <c:v>19.8520357201376</c:v>
                </c:pt>
                <c:pt idx="3031">
                  <c:v>19.858587547108002</c:v>
                </c:pt>
                <c:pt idx="3032">
                  <c:v>19.8651393740783</c:v>
                </c:pt>
                <c:pt idx="3033">
                  <c:v>19.871691201048701</c:v>
                </c:pt>
                <c:pt idx="3034">
                  <c:v>19.878243028019</c:v>
                </c:pt>
                <c:pt idx="3035">
                  <c:v>19.884794854989401</c:v>
                </c:pt>
                <c:pt idx="3036">
                  <c:v>19.8913466819597</c:v>
                </c:pt>
                <c:pt idx="3037">
                  <c:v>19.897898508929998</c:v>
                </c:pt>
                <c:pt idx="3038">
                  <c:v>19.9044503359004</c:v>
                </c:pt>
                <c:pt idx="3039">
                  <c:v>19.911002162870702</c:v>
                </c:pt>
                <c:pt idx="3040">
                  <c:v>19.9175539898411</c:v>
                </c:pt>
                <c:pt idx="3041">
                  <c:v>19.924105816811402</c:v>
                </c:pt>
                <c:pt idx="3042">
                  <c:v>19.9306576437817</c:v>
                </c:pt>
                <c:pt idx="3043">
                  <c:v>19.937209470752101</c:v>
                </c:pt>
                <c:pt idx="3044">
                  <c:v>19.9437612977224</c:v>
                </c:pt>
                <c:pt idx="3045">
                  <c:v>19.950313124692801</c:v>
                </c:pt>
                <c:pt idx="3046">
                  <c:v>19.9568649516631</c:v>
                </c:pt>
                <c:pt idx="3047">
                  <c:v>19.963416778633501</c:v>
                </c:pt>
                <c:pt idx="3048">
                  <c:v>19.9699686056038</c:v>
                </c:pt>
                <c:pt idx="3049">
                  <c:v>19.976520432574102</c:v>
                </c:pt>
                <c:pt idx="3050">
                  <c:v>19.9830722595445</c:v>
                </c:pt>
                <c:pt idx="3051">
                  <c:v>19.989624086514802</c:v>
                </c:pt>
                <c:pt idx="3052">
                  <c:v>19.9961759134852</c:v>
                </c:pt>
                <c:pt idx="3053">
                  <c:v>20.002727740455502</c:v>
                </c:pt>
                <c:pt idx="3054">
                  <c:v>20.009279567425899</c:v>
                </c:pt>
                <c:pt idx="3055">
                  <c:v>20.015831394396201</c:v>
                </c:pt>
                <c:pt idx="3056">
                  <c:v>20.0223832213665</c:v>
                </c:pt>
                <c:pt idx="3057">
                  <c:v>20.028935048336901</c:v>
                </c:pt>
                <c:pt idx="3058">
                  <c:v>20.0354868753072</c:v>
                </c:pt>
                <c:pt idx="3059">
                  <c:v>20.042038702277601</c:v>
                </c:pt>
                <c:pt idx="3060">
                  <c:v>20.0485905292479</c:v>
                </c:pt>
                <c:pt idx="3061">
                  <c:v>20.055142356218301</c:v>
                </c:pt>
                <c:pt idx="3062">
                  <c:v>20.0616941831886</c:v>
                </c:pt>
                <c:pt idx="3063">
                  <c:v>20.068246010158902</c:v>
                </c:pt>
                <c:pt idx="3064">
                  <c:v>20.074797837129299</c:v>
                </c:pt>
                <c:pt idx="3065">
                  <c:v>20.081349664099601</c:v>
                </c:pt>
                <c:pt idx="3066">
                  <c:v>20.087901491069999</c:v>
                </c:pt>
                <c:pt idx="3067">
                  <c:v>20.094453318040301</c:v>
                </c:pt>
                <c:pt idx="3068">
                  <c:v>20.101005145010699</c:v>
                </c:pt>
                <c:pt idx="3069">
                  <c:v>20.107556971981001</c:v>
                </c:pt>
                <c:pt idx="3070">
                  <c:v>20.1141087989513</c:v>
                </c:pt>
                <c:pt idx="3071">
                  <c:v>20.120660625921701</c:v>
                </c:pt>
                <c:pt idx="3072">
                  <c:v>20.127212452892</c:v>
                </c:pt>
                <c:pt idx="3073">
                  <c:v>20.133764279862401</c:v>
                </c:pt>
                <c:pt idx="3074">
                  <c:v>20.140316106832699</c:v>
                </c:pt>
                <c:pt idx="3075">
                  <c:v>20.146867933803001</c:v>
                </c:pt>
                <c:pt idx="3076">
                  <c:v>20.153419760773399</c:v>
                </c:pt>
                <c:pt idx="3077">
                  <c:v>20.159971587743701</c:v>
                </c:pt>
                <c:pt idx="3078">
                  <c:v>20.166523414714099</c:v>
                </c:pt>
                <c:pt idx="3079">
                  <c:v>20.173075241684401</c:v>
                </c:pt>
                <c:pt idx="3080">
                  <c:v>20.179627068654799</c:v>
                </c:pt>
                <c:pt idx="3081">
                  <c:v>20.186178895625101</c:v>
                </c:pt>
                <c:pt idx="3082">
                  <c:v>20.1927307225954</c:v>
                </c:pt>
                <c:pt idx="3083">
                  <c:v>20.199282549565801</c:v>
                </c:pt>
                <c:pt idx="3084">
                  <c:v>20.205834376536099</c:v>
                </c:pt>
                <c:pt idx="3085">
                  <c:v>20.212386203506501</c:v>
                </c:pt>
                <c:pt idx="3086">
                  <c:v>20.218938030476799</c:v>
                </c:pt>
                <c:pt idx="3087">
                  <c:v>20.225489857447201</c:v>
                </c:pt>
                <c:pt idx="3088">
                  <c:v>20.232041684417499</c:v>
                </c:pt>
                <c:pt idx="3089">
                  <c:v>20.238593511387801</c:v>
                </c:pt>
                <c:pt idx="3090">
                  <c:v>20.245145338358199</c:v>
                </c:pt>
                <c:pt idx="3091">
                  <c:v>20.251697165328501</c:v>
                </c:pt>
                <c:pt idx="3092">
                  <c:v>20.258248992298899</c:v>
                </c:pt>
                <c:pt idx="3093">
                  <c:v>20.264800819269201</c:v>
                </c:pt>
                <c:pt idx="3094">
                  <c:v>20.271352646239599</c:v>
                </c:pt>
                <c:pt idx="3095">
                  <c:v>20.277904473209901</c:v>
                </c:pt>
                <c:pt idx="3096">
                  <c:v>20.284456300180199</c:v>
                </c:pt>
                <c:pt idx="3097">
                  <c:v>20.291008127150601</c:v>
                </c:pt>
                <c:pt idx="3098">
                  <c:v>20.297559954120899</c:v>
                </c:pt>
                <c:pt idx="3099">
                  <c:v>20.304111781091301</c:v>
                </c:pt>
                <c:pt idx="3100">
                  <c:v>20.310663608061599</c:v>
                </c:pt>
                <c:pt idx="3101">
                  <c:v>20.317215435032001</c:v>
                </c:pt>
                <c:pt idx="3102">
                  <c:v>20.323767262002299</c:v>
                </c:pt>
                <c:pt idx="3103">
                  <c:v>20.330319088972601</c:v>
                </c:pt>
                <c:pt idx="3104">
                  <c:v>20.336870915942999</c:v>
                </c:pt>
                <c:pt idx="3105">
                  <c:v>20.343422742913301</c:v>
                </c:pt>
                <c:pt idx="3106">
                  <c:v>20.349974569883699</c:v>
                </c:pt>
                <c:pt idx="3107">
                  <c:v>20.356526396854001</c:v>
                </c:pt>
                <c:pt idx="3108">
                  <c:v>20.363078223824299</c:v>
                </c:pt>
                <c:pt idx="3109">
                  <c:v>20.369630050794701</c:v>
                </c:pt>
                <c:pt idx="3110">
                  <c:v>20.376181877764999</c:v>
                </c:pt>
                <c:pt idx="3111">
                  <c:v>20.382733704735401</c:v>
                </c:pt>
                <c:pt idx="3112">
                  <c:v>20.389285531705699</c:v>
                </c:pt>
                <c:pt idx="3113">
                  <c:v>20.395837358676101</c:v>
                </c:pt>
                <c:pt idx="3114">
                  <c:v>20.402389185646399</c:v>
                </c:pt>
                <c:pt idx="3115">
                  <c:v>20.408941012616701</c:v>
                </c:pt>
                <c:pt idx="3116">
                  <c:v>20.415492839587099</c:v>
                </c:pt>
                <c:pt idx="3117">
                  <c:v>20.422044666557401</c:v>
                </c:pt>
                <c:pt idx="3118">
                  <c:v>20.428596493527799</c:v>
                </c:pt>
                <c:pt idx="3119">
                  <c:v>20.435148320498101</c:v>
                </c:pt>
                <c:pt idx="3120">
                  <c:v>20.441700147468499</c:v>
                </c:pt>
                <c:pt idx="3121">
                  <c:v>20.448251974438801</c:v>
                </c:pt>
                <c:pt idx="3122">
                  <c:v>20.454803801409099</c:v>
                </c:pt>
                <c:pt idx="3123">
                  <c:v>20.461355628379501</c:v>
                </c:pt>
                <c:pt idx="3124">
                  <c:v>20.467907455349799</c:v>
                </c:pt>
                <c:pt idx="3125">
                  <c:v>20.474459282320201</c:v>
                </c:pt>
                <c:pt idx="3126">
                  <c:v>20.481011109290499</c:v>
                </c:pt>
                <c:pt idx="3127">
                  <c:v>20.4875629362609</c:v>
                </c:pt>
                <c:pt idx="3128">
                  <c:v>20.494114763231199</c:v>
                </c:pt>
                <c:pt idx="3129">
                  <c:v>20.500666590201501</c:v>
                </c:pt>
                <c:pt idx="3130">
                  <c:v>20.507218417171899</c:v>
                </c:pt>
                <c:pt idx="3131">
                  <c:v>20.513770244142201</c:v>
                </c:pt>
                <c:pt idx="3132">
                  <c:v>20.520322071112599</c:v>
                </c:pt>
                <c:pt idx="3133">
                  <c:v>20.526873898082901</c:v>
                </c:pt>
                <c:pt idx="3134">
                  <c:v>20.533425725053299</c:v>
                </c:pt>
                <c:pt idx="3135">
                  <c:v>20.539977552023601</c:v>
                </c:pt>
                <c:pt idx="3136">
                  <c:v>20.546529378993899</c:v>
                </c:pt>
                <c:pt idx="3137">
                  <c:v>20.5530812059643</c:v>
                </c:pt>
                <c:pt idx="3138">
                  <c:v>20.559633032934599</c:v>
                </c:pt>
                <c:pt idx="3139">
                  <c:v>20.566184859905</c:v>
                </c:pt>
                <c:pt idx="3140">
                  <c:v>20.572736686875299</c:v>
                </c:pt>
                <c:pt idx="3141">
                  <c:v>20.5792885138457</c:v>
                </c:pt>
                <c:pt idx="3142">
                  <c:v>20.585840340815999</c:v>
                </c:pt>
                <c:pt idx="3143">
                  <c:v>20.592392167786301</c:v>
                </c:pt>
                <c:pt idx="3144">
                  <c:v>20.598943994756699</c:v>
                </c:pt>
                <c:pt idx="3145">
                  <c:v>20.605495821727001</c:v>
                </c:pt>
                <c:pt idx="3146">
                  <c:v>20.612047648697398</c:v>
                </c:pt>
                <c:pt idx="3147">
                  <c:v>20.6185994756677</c:v>
                </c:pt>
                <c:pt idx="3148">
                  <c:v>20.625151302637999</c:v>
                </c:pt>
                <c:pt idx="3149">
                  <c:v>20.6317031296084</c:v>
                </c:pt>
                <c:pt idx="3150">
                  <c:v>20.638254956578699</c:v>
                </c:pt>
                <c:pt idx="3151">
                  <c:v>20.6448067835491</c:v>
                </c:pt>
                <c:pt idx="3152">
                  <c:v>20.651358610519399</c:v>
                </c:pt>
                <c:pt idx="3153">
                  <c:v>20.6579104374898</c:v>
                </c:pt>
                <c:pt idx="3154">
                  <c:v>20.664462264460099</c:v>
                </c:pt>
                <c:pt idx="3155">
                  <c:v>20.671014091430401</c:v>
                </c:pt>
                <c:pt idx="3156">
                  <c:v>20.677565918400798</c:v>
                </c:pt>
                <c:pt idx="3157">
                  <c:v>20.6841177453711</c:v>
                </c:pt>
                <c:pt idx="3158">
                  <c:v>20.690669572341498</c:v>
                </c:pt>
                <c:pt idx="3159">
                  <c:v>20.6972213993118</c:v>
                </c:pt>
                <c:pt idx="3160">
                  <c:v>20.703773226282198</c:v>
                </c:pt>
                <c:pt idx="3161">
                  <c:v>20.7103250532525</c:v>
                </c:pt>
                <c:pt idx="3162">
                  <c:v>20.716876880222799</c:v>
                </c:pt>
                <c:pt idx="3163">
                  <c:v>20.7234287071932</c:v>
                </c:pt>
                <c:pt idx="3164">
                  <c:v>20.729980534163499</c:v>
                </c:pt>
                <c:pt idx="3165">
                  <c:v>20.7365323611339</c:v>
                </c:pt>
                <c:pt idx="3166">
                  <c:v>20.743084188104199</c:v>
                </c:pt>
                <c:pt idx="3167">
                  <c:v>20.7496360150746</c:v>
                </c:pt>
                <c:pt idx="3168">
                  <c:v>20.756187842044898</c:v>
                </c:pt>
                <c:pt idx="3169">
                  <c:v>20.7627396690152</c:v>
                </c:pt>
                <c:pt idx="3170">
                  <c:v>20.769291495985598</c:v>
                </c:pt>
                <c:pt idx="3171">
                  <c:v>20.7758433229559</c:v>
                </c:pt>
                <c:pt idx="3172">
                  <c:v>20.782395149926302</c:v>
                </c:pt>
                <c:pt idx="3173">
                  <c:v>20.7889469768966</c:v>
                </c:pt>
                <c:pt idx="3174">
                  <c:v>20.795498803867002</c:v>
                </c:pt>
                <c:pt idx="3175">
                  <c:v>20.8020506308373</c:v>
                </c:pt>
                <c:pt idx="3176">
                  <c:v>20.808602457807599</c:v>
                </c:pt>
                <c:pt idx="3177">
                  <c:v>20.815154284778</c:v>
                </c:pt>
                <c:pt idx="3178">
                  <c:v>20.821706111748298</c:v>
                </c:pt>
                <c:pt idx="3179">
                  <c:v>20.8282579387187</c:v>
                </c:pt>
                <c:pt idx="3180">
                  <c:v>20.834809765688998</c:v>
                </c:pt>
                <c:pt idx="3181">
                  <c:v>20.8413615926594</c:v>
                </c:pt>
                <c:pt idx="3182">
                  <c:v>20.847913419629698</c:v>
                </c:pt>
                <c:pt idx="3183">
                  <c:v>20.8544652466</c:v>
                </c:pt>
                <c:pt idx="3184">
                  <c:v>20.861017073570402</c:v>
                </c:pt>
                <c:pt idx="3185">
                  <c:v>20.8675689005407</c:v>
                </c:pt>
                <c:pt idx="3186">
                  <c:v>20.874120727511102</c:v>
                </c:pt>
                <c:pt idx="3187">
                  <c:v>20.8806725544814</c:v>
                </c:pt>
                <c:pt idx="3188">
                  <c:v>20.887224381451698</c:v>
                </c:pt>
                <c:pt idx="3189">
                  <c:v>20.8937762084221</c:v>
                </c:pt>
                <c:pt idx="3190">
                  <c:v>20.900328035392398</c:v>
                </c:pt>
                <c:pt idx="3191">
                  <c:v>20.9068798623628</c:v>
                </c:pt>
                <c:pt idx="3192">
                  <c:v>20.913431689333098</c:v>
                </c:pt>
                <c:pt idx="3193">
                  <c:v>20.9199835163035</c:v>
                </c:pt>
                <c:pt idx="3194">
                  <c:v>20.926535343273802</c:v>
                </c:pt>
                <c:pt idx="3195">
                  <c:v>20.9330871702441</c:v>
                </c:pt>
                <c:pt idx="3196">
                  <c:v>20.939638997214502</c:v>
                </c:pt>
                <c:pt idx="3197">
                  <c:v>20.9461908241848</c:v>
                </c:pt>
                <c:pt idx="3198">
                  <c:v>20.952742651155202</c:v>
                </c:pt>
                <c:pt idx="3199">
                  <c:v>20.9592944781255</c:v>
                </c:pt>
                <c:pt idx="3200">
                  <c:v>20.965846305095901</c:v>
                </c:pt>
                <c:pt idx="3201">
                  <c:v>20.9723981320662</c:v>
                </c:pt>
                <c:pt idx="3202">
                  <c:v>20.978949959036498</c:v>
                </c:pt>
                <c:pt idx="3203">
                  <c:v>20.9855017860069</c:v>
                </c:pt>
                <c:pt idx="3204">
                  <c:v>20.992053612977202</c:v>
                </c:pt>
                <c:pt idx="3205">
                  <c:v>20.9986054399476</c:v>
                </c:pt>
                <c:pt idx="3206">
                  <c:v>21.005157266917902</c:v>
                </c:pt>
                <c:pt idx="3207">
                  <c:v>21.0117090938883</c:v>
                </c:pt>
                <c:pt idx="3208">
                  <c:v>21.018260920858602</c:v>
                </c:pt>
                <c:pt idx="3209">
                  <c:v>21.0248127478289</c:v>
                </c:pt>
                <c:pt idx="3210">
                  <c:v>21.031364574799301</c:v>
                </c:pt>
                <c:pt idx="3211">
                  <c:v>21.0379164017696</c:v>
                </c:pt>
                <c:pt idx="3212">
                  <c:v>21.044468228740001</c:v>
                </c:pt>
                <c:pt idx="3213">
                  <c:v>21.0510200557103</c:v>
                </c:pt>
                <c:pt idx="3214">
                  <c:v>21.057571882680602</c:v>
                </c:pt>
                <c:pt idx="3215">
                  <c:v>21.064123709651</c:v>
                </c:pt>
                <c:pt idx="3216">
                  <c:v>21.070675536621302</c:v>
                </c:pt>
                <c:pt idx="3217">
                  <c:v>21.0772273635917</c:v>
                </c:pt>
                <c:pt idx="3218">
                  <c:v>21.083779190562002</c:v>
                </c:pt>
                <c:pt idx="3219">
                  <c:v>21.090331017532399</c:v>
                </c:pt>
                <c:pt idx="3220">
                  <c:v>21.096882844502701</c:v>
                </c:pt>
                <c:pt idx="3221">
                  <c:v>21.103434671473</c:v>
                </c:pt>
                <c:pt idx="3222">
                  <c:v>21.109986498443401</c:v>
                </c:pt>
                <c:pt idx="3223">
                  <c:v>21.1165383254137</c:v>
                </c:pt>
                <c:pt idx="3224">
                  <c:v>21.123090152384101</c:v>
                </c:pt>
                <c:pt idx="3225">
                  <c:v>21.1296419793544</c:v>
                </c:pt>
                <c:pt idx="3226">
                  <c:v>21.136193806324801</c:v>
                </c:pt>
                <c:pt idx="3227">
                  <c:v>21.1427456332951</c:v>
                </c:pt>
                <c:pt idx="3228">
                  <c:v>21.149297460265402</c:v>
                </c:pt>
                <c:pt idx="3229">
                  <c:v>21.155849287235799</c:v>
                </c:pt>
                <c:pt idx="3230">
                  <c:v>21.162401114206101</c:v>
                </c:pt>
                <c:pt idx="3231">
                  <c:v>21.168952941176499</c:v>
                </c:pt>
                <c:pt idx="3232">
                  <c:v>21.175504768146801</c:v>
                </c:pt>
                <c:pt idx="3233">
                  <c:v>21.182056595117199</c:v>
                </c:pt>
                <c:pt idx="3234">
                  <c:v>21.188608422087501</c:v>
                </c:pt>
                <c:pt idx="3235">
                  <c:v>21.1951602490578</c:v>
                </c:pt>
                <c:pt idx="3236">
                  <c:v>21.201712076028201</c:v>
                </c:pt>
                <c:pt idx="3237">
                  <c:v>21.2082639029985</c:v>
                </c:pt>
                <c:pt idx="3238">
                  <c:v>21.214815729968901</c:v>
                </c:pt>
                <c:pt idx="3239">
                  <c:v>21.2213675569392</c:v>
                </c:pt>
                <c:pt idx="3240">
                  <c:v>21.227919383909601</c:v>
                </c:pt>
                <c:pt idx="3241">
                  <c:v>21.234471210879899</c:v>
                </c:pt>
                <c:pt idx="3242">
                  <c:v>21.241023037850201</c:v>
                </c:pt>
                <c:pt idx="3243">
                  <c:v>21.247574864820599</c:v>
                </c:pt>
                <c:pt idx="3244">
                  <c:v>21.254126691790901</c:v>
                </c:pt>
                <c:pt idx="3245">
                  <c:v>21.260678518761299</c:v>
                </c:pt>
                <c:pt idx="3246">
                  <c:v>21.267230345731601</c:v>
                </c:pt>
                <c:pt idx="3247">
                  <c:v>21.273782172701999</c:v>
                </c:pt>
                <c:pt idx="3248">
                  <c:v>21.280333999672301</c:v>
                </c:pt>
                <c:pt idx="3249">
                  <c:v>21.2868858266426</c:v>
                </c:pt>
                <c:pt idx="3250">
                  <c:v>21.293437653613001</c:v>
                </c:pt>
                <c:pt idx="3251">
                  <c:v>21.299989480583299</c:v>
                </c:pt>
                <c:pt idx="3252">
                  <c:v>21.306541307553701</c:v>
                </c:pt>
                <c:pt idx="3253">
                  <c:v>21.313093134523999</c:v>
                </c:pt>
                <c:pt idx="3254">
                  <c:v>21.319644961494301</c:v>
                </c:pt>
                <c:pt idx="3255">
                  <c:v>21.326196788464699</c:v>
                </c:pt>
                <c:pt idx="3256">
                  <c:v>21.332748615435001</c:v>
                </c:pt>
                <c:pt idx="3257">
                  <c:v>21.339300442405399</c:v>
                </c:pt>
                <c:pt idx="3258">
                  <c:v>21.345852269375701</c:v>
                </c:pt>
                <c:pt idx="3259">
                  <c:v>21.352404096346099</c:v>
                </c:pt>
                <c:pt idx="3260">
                  <c:v>21.358955923316401</c:v>
                </c:pt>
                <c:pt idx="3261">
                  <c:v>21.365507750286699</c:v>
                </c:pt>
                <c:pt idx="3262">
                  <c:v>21.372059577257101</c:v>
                </c:pt>
                <c:pt idx="3263">
                  <c:v>21.378611404227399</c:v>
                </c:pt>
                <c:pt idx="3264">
                  <c:v>21.385163231197801</c:v>
                </c:pt>
                <c:pt idx="3265">
                  <c:v>21.391715058168099</c:v>
                </c:pt>
                <c:pt idx="3266">
                  <c:v>21.398266885138501</c:v>
                </c:pt>
                <c:pt idx="3267">
                  <c:v>21.404818712108799</c:v>
                </c:pt>
                <c:pt idx="3268">
                  <c:v>21.411370539079101</c:v>
                </c:pt>
                <c:pt idx="3269">
                  <c:v>21.417922366049499</c:v>
                </c:pt>
                <c:pt idx="3270">
                  <c:v>21.424474193019801</c:v>
                </c:pt>
                <c:pt idx="3271">
                  <c:v>21.431026019990199</c:v>
                </c:pt>
                <c:pt idx="3272">
                  <c:v>21.437577846960501</c:v>
                </c:pt>
                <c:pt idx="3273">
                  <c:v>21.444129673930899</c:v>
                </c:pt>
                <c:pt idx="3274">
                  <c:v>21.450681500901201</c:v>
                </c:pt>
                <c:pt idx="3275">
                  <c:v>21.457233327871499</c:v>
                </c:pt>
                <c:pt idx="3276">
                  <c:v>21.463785154841901</c:v>
                </c:pt>
                <c:pt idx="3277">
                  <c:v>21.470336981812199</c:v>
                </c:pt>
                <c:pt idx="3278">
                  <c:v>21.476888808782601</c:v>
                </c:pt>
                <c:pt idx="3279">
                  <c:v>21.483440635752899</c:v>
                </c:pt>
                <c:pt idx="3280">
                  <c:v>21.489992462723301</c:v>
                </c:pt>
                <c:pt idx="3281">
                  <c:v>21.496544289693599</c:v>
                </c:pt>
                <c:pt idx="3282">
                  <c:v>21.503096116663901</c:v>
                </c:pt>
                <c:pt idx="3283">
                  <c:v>21.509647943634299</c:v>
                </c:pt>
                <c:pt idx="3284">
                  <c:v>21.516199770604601</c:v>
                </c:pt>
                <c:pt idx="3285">
                  <c:v>21.522751597574999</c:v>
                </c:pt>
                <c:pt idx="3286">
                  <c:v>21.529303424545301</c:v>
                </c:pt>
                <c:pt idx="3287">
                  <c:v>21.535855251515599</c:v>
                </c:pt>
                <c:pt idx="3288">
                  <c:v>21.542407078486001</c:v>
                </c:pt>
                <c:pt idx="3289">
                  <c:v>21.548958905456299</c:v>
                </c:pt>
                <c:pt idx="3290">
                  <c:v>21.555510732426701</c:v>
                </c:pt>
                <c:pt idx="3291">
                  <c:v>21.562062559396999</c:v>
                </c:pt>
                <c:pt idx="3292">
                  <c:v>21.5686143863674</c:v>
                </c:pt>
                <c:pt idx="3293">
                  <c:v>21.575166213337699</c:v>
                </c:pt>
                <c:pt idx="3294">
                  <c:v>21.581718040308001</c:v>
                </c:pt>
                <c:pt idx="3295">
                  <c:v>21.588269867278399</c:v>
                </c:pt>
                <c:pt idx="3296">
                  <c:v>21.594821694248701</c:v>
                </c:pt>
                <c:pt idx="3297">
                  <c:v>21.601373521219099</c:v>
                </c:pt>
                <c:pt idx="3298">
                  <c:v>21.607925348189401</c:v>
                </c:pt>
                <c:pt idx="3299">
                  <c:v>21.614477175159799</c:v>
                </c:pt>
                <c:pt idx="3300">
                  <c:v>21.621029002130101</c:v>
                </c:pt>
                <c:pt idx="3301">
                  <c:v>21.627580829100399</c:v>
                </c:pt>
                <c:pt idx="3302">
                  <c:v>21.6341326560708</c:v>
                </c:pt>
                <c:pt idx="3303">
                  <c:v>21.640684483041099</c:v>
                </c:pt>
                <c:pt idx="3304">
                  <c:v>21.6472363100115</c:v>
                </c:pt>
                <c:pt idx="3305">
                  <c:v>21.653788136981799</c:v>
                </c:pt>
                <c:pt idx="3306">
                  <c:v>21.6603399639522</c:v>
                </c:pt>
                <c:pt idx="3307">
                  <c:v>21.666891790922499</c:v>
                </c:pt>
                <c:pt idx="3308">
                  <c:v>21.673443617892801</c:v>
                </c:pt>
                <c:pt idx="3309">
                  <c:v>21.679995444863199</c:v>
                </c:pt>
                <c:pt idx="3310">
                  <c:v>21.686547271833501</c:v>
                </c:pt>
                <c:pt idx="3311">
                  <c:v>21.693099098803899</c:v>
                </c:pt>
                <c:pt idx="3312">
                  <c:v>21.699650925774201</c:v>
                </c:pt>
                <c:pt idx="3313">
                  <c:v>21.706202752744598</c:v>
                </c:pt>
                <c:pt idx="3314">
                  <c:v>21.7127545797149</c:v>
                </c:pt>
                <c:pt idx="3315">
                  <c:v>21.719306406685199</c:v>
                </c:pt>
                <c:pt idx="3316">
                  <c:v>21.7258582336556</c:v>
                </c:pt>
                <c:pt idx="3317">
                  <c:v>21.732410060625899</c:v>
                </c:pt>
                <c:pt idx="3318">
                  <c:v>21.7389618875963</c:v>
                </c:pt>
                <c:pt idx="3319">
                  <c:v>21.745513714566599</c:v>
                </c:pt>
                <c:pt idx="3320">
                  <c:v>21.752065541537</c:v>
                </c:pt>
                <c:pt idx="3321">
                  <c:v>21.758617368507299</c:v>
                </c:pt>
                <c:pt idx="3322">
                  <c:v>21.765169195477601</c:v>
                </c:pt>
                <c:pt idx="3323">
                  <c:v>21.771721022447998</c:v>
                </c:pt>
                <c:pt idx="3324">
                  <c:v>21.7782728494183</c:v>
                </c:pt>
                <c:pt idx="3325">
                  <c:v>21.784824676388698</c:v>
                </c:pt>
                <c:pt idx="3326">
                  <c:v>21.791376503359</c:v>
                </c:pt>
                <c:pt idx="3327">
                  <c:v>21.797928330329299</c:v>
                </c:pt>
                <c:pt idx="3328">
                  <c:v>21.8044801572997</c:v>
                </c:pt>
                <c:pt idx="3329">
                  <c:v>21.811031984269999</c:v>
                </c:pt>
                <c:pt idx="3330">
                  <c:v>21.8175838112404</c:v>
                </c:pt>
                <c:pt idx="3331">
                  <c:v>21.824135638210699</c:v>
                </c:pt>
                <c:pt idx="3332">
                  <c:v>21.8306874651811</c:v>
                </c:pt>
                <c:pt idx="3333">
                  <c:v>21.837239292151398</c:v>
                </c:pt>
                <c:pt idx="3334">
                  <c:v>21.8437911191217</c:v>
                </c:pt>
                <c:pt idx="3335">
                  <c:v>21.850342946092098</c:v>
                </c:pt>
                <c:pt idx="3336">
                  <c:v>21.8568947730624</c:v>
                </c:pt>
                <c:pt idx="3337">
                  <c:v>21.863446600032798</c:v>
                </c:pt>
                <c:pt idx="3338">
                  <c:v>21.8699984270031</c:v>
                </c:pt>
                <c:pt idx="3339">
                  <c:v>21.876550253973502</c:v>
                </c:pt>
                <c:pt idx="3340">
                  <c:v>21.8831020809438</c:v>
                </c:pt>
                <c:pt idx="3341">
                  <c:v>21.889653907914099</c:v>
                </c:pt>
                <c:pt idx="3342">
                  <c:v>21.8962057348845</c:v>
                </c:pt>
                <c:pt idx="3343">
                  <c:v>21.902757561854798</c:v>
                </c:pt>
                <c:pt idx="3344">
                  <c:v>21.9093093888252</c:v>
                </c:pt>
                <c:pt idx="3345">
                  <c:v>21.915861215795498</c:v>
                </c:pt>
                <c:pt idx="3346">
                  <c:v>21.9224130427659</c:v>
                </c:pt>
                <c:pt idx="3347">
                  <c:v>21.928964869736198</c:v>
                </c:pt>
                <c:pt idx="3348">
                  <c:v>21.9355166967065</c:v>
                </c:pt>
                <c:pt idx="3349">
                  <c:v>21.942068523676902</c:v>
                </c:pt>
                <c:pt idx="3350">
                  <c:v>21.9486203506472</c:v>
                </c:pt>
                <c:pt idx="3351">
                  <c:v>21.955172177617602</c:v>
                </c:pt>
                <c:pt idx="3352">
                  <c:v>21.9617240045879</c:v>
                </c:pt>
                <c:pt idx="3353">
                  <c:v>21.968275831558302</c:v>
                </c:pt>
                <c:pt idx="3354">
                  <c:v>21.9748276585286</c:v>
                </c:pt>
                <c:pt idx="3355">
                  <c:v>21.981379485498898</c:v>
                </c:pt>
                <c:pt idx="3356">
                  <c:v>21.9879313124693</c:v>
                </c:pt>
                <c:pt idx="3357">
                  <c:v>21.994483139439598</c:v>
                </c:pt>
                <c:pt idx="3358">
                  <c:v>22.00103496641</c:v>
                </c:pt>
                <c:pt idx="3359">
                  <c:v>22.007586793380302</c:v>
                </c:pt>
                <c:pt idx="3360">
                  <c:v>22.0141386203506</c:v>
                </c:pt>
                <c:pt idx="3361">
                  <c:v>22.020690447321002</c:v>
                </c:pt>
                <c:pt idx="3362">
                  <c:v>22.0272422742913</c:v>
                </c:pt>
                <c:pt idx="3363">
                  <c:v>22.033794101261702</c:v>
                </c:pt>
                <c:pt idx="3364">
                  <c:v>22.040345928232</c:v>
                </c:pt>
                <c:pt idx="3365">
                  <c:v>22.046897755202401</c:v>
                </c:pt>
                <c:pt idx="3366">
                  <c:v>22.0534495821727</c:v>
                </c:pt>
                <c:pt idx="3367">
                  <c:v>22.060001409142998</c:v>
                </c:pt>
                <c:pt idx="3368">
                  <c:v>22.0665532361134</c:v>
                </c:pt>
                <c:pt idx="3369">
                  <c:v>22.073105063083698</c:v>
                </c:pt>
                <c:pt idx="3370">
                  <c:v>22.0796568900541</c:v>
                </c:pt>
                <c:pt idx="3371">
                  <c:v>22.086208717024402</c:v>
                </c:pt>
                <c:pt idx="3372">
                  <c:v>22.0927605439948</c:v>
                </c:pt>
                <c:pt idx="3373">
                  <c:v>22.099312370965102</c:v>
                </c:pt>
                <c:pt idx="3374">
                  <c:v>22.1058641979354</c:v>
                </c:pt>
                <c:pt idx="3375">
                  <c:v>22.112416024905801</c:v>
                </c:pt>
                <c:pt idx="3376">
                  <c:v>22.1189678518761</c:v>
                </c:pt>
                <c:pt idx="3377">
                  <c:v>22.125519678846501</c:v>
                </c:pt>
                <c:pt idx="3378">
                  <c:v>22.1320715058168</c:v>
                </c:pt>
                <c:pt idx="3379">
                  <c:v>22.138623332787201</c:v>
                </c:pt>
                <c:pt idx="3380">
                  <c:v>22.1451751597575</c:v>
                </c:pt>
                <c:pt idx="3381">
                  <c:v>22.151726986727802</c:v>
                </c:pt>
                <c:pt idx="3382">
                  <c:v>22.1582788136982</c:v>
                </c:pt>
                <c:pt idx="3383">
                  <c:v>22.164830640668502</c:v>
                </c:pt>
                <c:pt idx="3384">
                  <c:v>22.1713824676389</c:v>
                </c:pt>
                <c:pt idx="3385">
                  <c:v>22.177934294609202</c:v>
                </c:pt>
                <c:pt idx="3386">
                  <c:v>22.184486121579599</c:v>
                </c:pt>
                <c:pt idx="3387">
                  <c:v>22.191037948549901</c:v>
                </c:pt>
                <c:pt idx="3388">
                  <c:v>22.1975897755202</c:v>
                </c:pt>
                <c:pt idx="3389">
                  <c:v>22.204141602490601</c:v>
                </c:pt>
                <c:pt idx="3390">
                  <c:v>22.2106934294609</c:v>
                </c:pt>
                <c:pt idx="3391">
                  <c:v>22.217245256431301</c:v>
                </c:pt>
                <c:pt idx="3392">
                  <c:v>22.2237970834016</c:v>
                </c:pt>
                <c:pt idx="3393">
                  <c:v>22.230348910371902</c:v>
                </c:pt>
                <c:pt idx="3394">
                  <c:v>22.2369007373423</c:v>
                </c:pt>
                <c:pt idx="3395">
                  <c:v>22.243452564312602</c:v>
                </c:pt>
                <c:pt idx="3396">
                  <c:v>22.250004391282999</c:v>
                </c:pt>
                <c:pt idx="3397">
                  <c:v>22.256556218253301</c:v>
                </c:pt>
                <c:pt idx="3398">
                  <c:v>22.263108045223699</c:v>
                </c:pt>
                <c:pt idx="3399">
                  <c:v>22.269659872194001</c:v>
                </c:pt>
                <c:pt idx="3400">
                  <c:v>22.2762116991643</c:v>
                </c:pt>
                <c:pt idx="3401">
                  <c:v>22.282763526134701</c:v>
                </c:pt>
                <c:pt idx="3402">
                  <c:v>22.289315353105</c:v>
                </c:pt>
                <c:pt idx="3403">
                  <c:v>22.295867180075401</c:v>
                </c:pt>
                <c:pt idx="3404">
                  <c:v>22.3024190070457</c:v>
                </c:pt>
                <c:pt idx="3405">
                  <c:v>22.308970834016101</c:v>
                </c:pt>
                <c:pt idx="3406">
                  <c:v>22.315522660986399</c:v>
                </c:pt>
                <c:pt idx="3407">
                  <c:v>22.322074487956701</c:v>
                </c:pt>
                <c:pt idx="3408">
                  <c:v>22.328626314927099</c:v>
                </c:pt>
                <c:pt idx="3409">
                  <c:v>22.335178141897401</c:v>
                </c:pt>
                <c:pt idx="3410">
                  <c:v>22.341729968867799</c:v>
                </c:pt>
                <c:pt idx="3411">
                  <c:v>22.348281795838101</c:v>
                </c:pt>
                <c:pt idx="3412">
                  <c:v>22.354833622808499</c:v>
                </c:pt>
                <c:pt idx="3413">
                  <c:v>22.361385449778801</c:v>
                </c:pt>
                <c:pt idx="3414">
                  <c:v>22.3679372767491</c:v>
                </c:pt>
                <c:pt idx="3415">
                  <c:v>22.374489103719501</c:v>
                </c:pt>
                <c:pt idx="3416">
                  <c:v>22.381040930689799</c:v>
                </c:pt>
                <c:pt idx="3417">
                  <c:v>22.387592757660201</c:v>
                </c:pt>
                <c:pt idx="3418">
                  <c:v>22.394144584630499</c:v>
                </c:pt>
                <c:pt idx="3419">
                  <c:v>22.400696411600901</c:v>
                </c:pt>
                <c:pt idx="3420">
                  <c:v>22.407248238571199</c:v>
                </c:pt>
                <c:pt idx="3421">
                  <c:v>22.413800065541501</c:v>
                </c:pt>
                <c:pt idx="3422">
                  <c:v>22.420351892511899</c:v>
                </c:pt>
                <c:pt idx="3423">
                  <c:v>22.426903719482201</c:v>
                </c:pt>
                <c:pt idx="3424">
                  <c:v>22.433455546452599</c:v>
                </c:pt>
                <c:pt idx="3425">
                  <c:v>22.440007373422901</c:v>
                </c:pt>
                <c:pt idx="3426">
                  <c:v>22.446559200393299</c:v>
                </c:pt>
                <c:pt idx="3427">
                  <c:v>22.453111027363601</c:v>
                </c:pt>
                <c:pt idx="3428">
                  <c:v>22.459662854333899</c:v>
                </c:pt>
                <c:pt idx="3429">
                  <c:v>22.466214681304301</c:v>
                </c:pt>
                <c:pt idx="3430">
                  <c:v>22.472766508274599</c:v>
                </c:pt>
                <c:pt idx="3431">
                  <c:v>22.479318335245001</c:v>
                </c:pt>
                <c:pt idx="3432">
                  <c:v>22.485870162215299</c:v>
                </c:pt>
                <c:pt idx="3433">
                  <c:v>22.492421989185601</c:v>
                </c:pt>
                <c:pt idx="3434">
                  <c:v>22.498973816155999</c:v>
                </c:pt>
                <c:pt idx="3435">
                  <c:v>22.505525643126301</c:v>
                </c:pt>
                <c:pt idx="3436">
                  <c:v>22.512077470096699</c:v>
                </c:pt>
                <c:pt idx="3437">
                  <c:v>22.518629297067001</c:v>
                </c:pt>
                <c:pt idx="3438">
                  <c:v>22.525181124037399</c:v>
                </c:pt>
                <c:pt idx="3439">
                  <c:v>22.531732951007701</c:v>
                </c:pt>
                <c:pt idx="3440">
                  <c:v>22.538284777977999</c:v>
                </c:pt>
                <c:pt idx="3441">
                  <c:v>22.544836604948401</c:v>
                </c:pt>
                <c:pt idx="3442">
                  <c:v>22.551388431918699</c:v>
                </c:pt>
                <c:pt idx="3443">
                  <c:v>22.557940258889101</c:v>
                </c:pt>
                <c:pt idx="3444">
                  <c:v>22.564492085859399</c:v>
                </c:pt>
                <c:pt idx="3445">
                  <c:v>22.571043912829801</c:v>
                </c:pt>
                <c:pt idx="3446">
                  <c:v>22.577595739800099</c:v>
                </c:pt>
                <c:pt idx="3447">
                  <c:v>22.584147566770401</c:v>
                </c:pt>
                <c:pt idx="3448">
                  <c:v>22.590699393740799</c:v>
                </c:pt>
                <c:pt idx="3449">
                  <c:v>22.597251220711101</c:v>
                </c:pt>
                <c:pt idx="3450">
                  <c:v>22.603803047681499</c:v>
                </c:pt>
                <c:pt idx="3451">
                  <c:v>22.610354874651801</c:v>
                </c:pt>
                <c:pt idx="3452">
                  <c:v>22.616906701622199</c:v>
                </c:pt>
                <c:pt idx="3453">
                  <c:v>22.623458528592501</c:v>
                </c:pt>
                <c:pt idx="3454">
                  <c:v>22.630010355562799</c:v>
                </c:pt>
                <c:pt idx="3455">
                  <c:v>22.636562182533201</c:v>
                </c:pt>
                <c:pt idx="3456">
                  <c:v>22.643114009503499</c:v>
                </c:pt>
                <c:pt idx="3457">
                  <c:v>22.649665836473901</c:v>
                </c:pt>
                <c:pt idx="3458">
                  <c:v>22.656217663444199</c:v>
                </c:pt>
                <c:pt idx="3459">
                  <c:v>22.6627694904146</c:v>
                </c:pt>
                <c:pt idx="3460">
                  <c:v>22.669321317384899</c:v>
                </c:pt>
                <c:pt idx="3461">
                  <c:v>22.675873144355201</c:v>
                </c:pt>
                <c:pt idx="3462">
                  <c:v>22.682424971325599</c:v>
                </c:pt>
                <c:pt idx="3463">
                  <c:v>22.688976798295901</c:v>
                </c:pt>
                <c:pt idx="3464">
                  <c:v>22.695528625266299</c:v>
                </c:pt>
                <c:pt idx="3465">
                  <c:v>22.702080452236601</c:v>
                </c:pt>
                <c:pt idx="3466">
                  <c:v>22.708632279206999</c:v>
                </c:pt>
                <c:pt idx="3467">
                  <c:v>22.715184106177301</c:v>
                </c:pt>
                <c:pt idx="3468">
                  <c:v>22.721735933147599</c:v>
                </c:pt>
                <c:pt idx="3469">
                  <c:v>22.728287760118</c:v>
                </c:pt>
                <c:pt idx="3470">
                  <c:v>22.734839587088299</c:v>
                </c:pt>
                <c:pt idx="3471">
                  <c:v>22.7413914140587</c:v>
                </c:pt>
                <c:pt idx="3472">
                  <c:v>22.747943241028999</c:v>
                </c:pt>
                <c:pt idx="3473">
                  <c:v>22.754495067999301</c:v>
                </c:pt>
                <c:pt idx="3474">
                  <c:v>22.761046894969699</c:v>
                </c:pt>
                <c:pt idx="3475">
                  <c:v>22.767598721940001</c:v>
                </c:pt>
                <c:pt idx="3476">
                  <c:v>22.774150548910399</c:v>
                </c:pt>
                <c:pt idx="3477">
                  <c:v>22.780702375880701</c:v>
                </c:pt>
                <c:pt idx="3478">
                  <c:v>22.787254202851098</c:v>
                </c:pt>
                <c:pt idx="3479">
                  <c:v>22.7938060298214</c:v>
                </c:pt>
                <c:pt idx="3480">
                  <c:v>22.800357856791699</c:v>
                </c:pt>
                <c:pt idx="3481">
                  <c:v>22.8069096837621</c:v>
                </c:pt>
                <c:pt idx="3482">
                  <c:v>22.813461510732399</c:v>
                </c:pt>
                <c:pt idx="3483">
                  <c:v>22.8200133377028</c:v>
                </c:pt>
                <c:pt idx="3484">
                  <c:v>22.826565164673099</c:v>
                </c:pt>
                <c:pt idx="3485">
                  <c:v>22.8331169916435</c:v>
                </c:pt>
                <c:pt idx="3486">
                  <c:v>22.839668818613799</c:v>
                </c:pt>
                <c:pt idx="3487">
                  <c:v>22.846220645584101</c:v>
                </c:pt>
                <c:pt idx="3488">
                  <c:v>22.852772472554499</c:v>
                </c:pt>
                <c:pt idx="3489">
                  <c:v>22.8593242995248</c:v>
                </c:pt>
                <c:pt idx="3490">
                  <c:v>22.865876126495198</c:v>
                </c:pt>
                <c:pt idx="3491">
                  <c:v>22.8724279534655</c:v>
                </c:pt>
                <c:pt idx="3492">
                  <c:v>22.878979780435898</c:v>
                </c:pt>
                <c:pt idx="3493">
                  <c:v>22.8855316074062</c:v>
                </c:pt>
                <c:pt idx="3494">
                  <c:v>22.892083434376499</c:v>
                </c:pt>
                <c:pt idx="3495">
                  <c:v>22.8986352613469</c:v>
                </c:pt>
                <c:pt idx="3496">
                  <c:v>22.905187088317199</c:v>
                </c:pt>
                <c:pt idx="3497">
                  <c:v>22.9117389152876</c:v>
                </c:pt>
                <c:pt idx="3498">
                  <c:v>22.918290742257899</c:v>
                </c:pt>
                <c:pt idx="3499">
                  <c:v>22.924842569228201</c:v>
                </c:pt>
                <c:pt idx="3500">
                  <c:v>22.931394396198598</c:v>
                </c:pt>
                <c:pt idx="3501">
                  <c:v>22.9379462231689</c:v>
                </c:pt>
                <c:pt idx="3502">
                  <c:v>22.944498050139298</c:v>
                </c:pt>
                <c:pt idx="3503">
                  <c:v>22.9510498771096</c:v>
                </c:pt>
                <c:pt idx="3504">
                  <c:v>22.957601704079998</c:v>
                </c:pt>
                <c:pt idx="3505">
                  <c:v>22.9641535310503</c:v>
                </c:pt>
                <c:pt idx="3506">
                  <c:v>22.970705358020599</c:v>
                </c:pt>
                <c:pt idx="3507">
                  <c:v>22.977257184991</c:v>
                </c:pt>
                <c:pt idx="3508">
                  <c:v>22.983809011961299</c:v>
                </c:pt>
                <c:pt idx="3509">
                  <c:v>22.9903608389317</c:v>
                </c:pt>
                <c:pt idx="3510">
                  <c:v>22.996912665901998</c:v>
                </c:pt>
                <c:pt idx="3511">
                  <c:v>23.0034644928724</c:v>
                </c:pt>
                <c:pt idx="3512">
                  <c:v>23.010016319842698</c:v>
                </c:pt>
                <c:pt idx="3513">
                  <c:v>23.016568146813</c:v>
                </c:pt>
                <c:pt idx="3514">
                  <c:v>23.023119973783398</c:v>
                </c:pt>
                <c:pt idx="3515">
                  <c:v>23.0296718007537</c:v>
                </c:pt>
                <c:pt idx="3516">
                  <c:v>23.036223627724102</c:v>
                </c:pt>
                <c:pt idx="3517">
                  <c:v>23.0427754546944</c:v>
                </c:pt>
                <c:pt idx="3518">
                  <c:v>23.049327281664802</c:v>
                </c:pt>
                <c:pt idx="3519">
                  <c:v>23.0558791086351</c:v>
                </c:pt>
                <c:pt idx="3520">
                  <c:v>23.062430935605398</c:v>
                </c:pt>
                <c:pt idx="3521">
                  <c:v>23.0689827625758</c:v>
                </c:pt>
                <c:pt idx="3522">
                  <c:v>23.075534589546098</c:v>
                </c:pt>
                <c:pt idx="3523">
                  <c:v>23.0820864165165</c:v>
                </c:pt>
                <c:pt idx="3524">
                  <c:v>23.088638243486798</c:v>
                </c:pt>
                <c:pt idx="3525">
                  <c:v>23.0951900704572</c:v>
                </c:pt>
                <c:pt idx="3526">
                  <c:v>23.101741897427502</c:v>
                </c:pt>
                <c:pt idx="3527">
                  <c:v>23.1082937243978</c:v>
                </c:pt>
                <c:pt idx="3528">
                  <c:v>23.114845551368202</c:v>
                </c:pt>
                <c:pt idx="3529">
                  <c:v>23.1213973783385</c:v>
                </c:pt>
                <c:pt idx="3530">
                  <c:v>23.127949205308902</c:v>
                </c:pt>
                <c:pt idx="3531">
                  <c:v>23.1345010322792</c:v>
                </c:pt>
                <c:pt idx="3532">
                  <c:v>23.141052859249601</c:v>
                </c:pt>
                <c:pt idx="3533">
                  <c:v>23.1476046862199</c:v>
                </c:pt>
                <c:pt idx="3534">
                  <c:v>23.154156513190198</c:v>
                </c:pt>
                <c:pt idx="3535">
                  <c:v>23.1607083401606</c:v>
                </c:pt>
                <c:pt idx="3536">
                  <c:v>23.167260167130902</c:v>
                </c:pt>
                <c:pt idx="3537">
                  <c:v>23.1738119941013</c:v>
                </c:pt>
                <c:pt idx="3538">
                  <c:v>23.180363821071602</c:v>
                </c:pt>
                <c:pt idx="3539">
                  <c:v>23.1869156480419</c:v>
                </c:pt>
                <c:pt idx="3540">
                  <c:v>23.193467475012302</c:v>
                </c:pt>
                <c:pt idx="3541">
                  <c:v>23.2000193019826</c:v>
                </c:pt>
                <c:pt idx="3542">
                  <c:v>23.206571128953001</c:v>
                </c:pt>
                <c:pt idx="3543">
                  <c:v>23.2131229559233</c:v>
                </c:pt>
                <c:pt idx="3544">
                  <c:v>23.219674782893701</c:v>
                </c:pt>
                <c:pt idx="3545">
                  <c:v>23.226226609864</c:v>
                </c:pt>
                <c:pt idx="3546">
                  <c:v>23.232778436834302</c:v>
                </c:pt>
                <c:pt idx="3547">
                  <c:v>23.2393302638047</c:v>
                </c:pt>
                <c:pt idx="3548">
                  <c:v>23.245882090775002</c:v>
                </c:pt>
                <c:pt idx="3549">
                  <c:v>23.2524339177454</c:v>
                </c:pt>
                <c:pt idx="3550">
                  <c:v>23.258985744715702</c:v>
                </c:pt>
                <c:pt idx="3551">
                  <c:v>23.265537571686099</c:v>
                </c:pt>
                <c:pt idx="3552">
                  <c:v>23.272089398656401</c:v>
                </c:pt>
                <c:pt idx="3553">
                  <c:v>23.2786412256267</c:v>
                </c:pt>
                <c:pt idx="3554">
                  <c:v>23.285193052597101</c:v>
                </c:pt>
                <c:pt idx="3555">
                  <c:v>23.2917448795674</c:v>
                </c:pt>
                <c:pt idx="3556">
                  <c:v>23.298296706537801</c:v>
                </c:pt>
                <c:pt idx="3557">
                  <c:v>23.3048485335081</c:v>
                </c:pt>
                <c:pt idx="3558">
                  <c:v>23.311400360478501</c:v>
                </c:pt>
                <c:pt idx="3559">
                  <c:v>23.3179521874488</c:v>
                </c:pt>
                <c:pt idx="3560">
                  <c:v>23.324504014419102</c:v>
                </c:pt>
                <c:pt idx="3561">
                  <c:v>23.3310558413895</c:v>
                </c:pt>
                <c:pt idx="3562">
                  <c:v>23.337607668359801</c:v>
                </c:pt>
                <c:pt idx="3563">
                  <c:v>23.344159495330199</c:v>
                </c:pt>
                <c:pt idx="3564">
                  <c:v>23.350711322300501</c:v>
                </c:pt>
                <c:pt idx="3565">
                  <c:v>23.3572631492708</c:v>
                </c:pt>
                <c:pt idx="3566">
                  <c:v>23.363814976241201</c:v>
                </c:pt>
                <c:pt idx="3567">
                  <c:v>23.3703668032115</c:v>
                </c:pt>
                <c:pt idx="3568">
                  <c:v>23.376918630181901</c:v>
                </c:pt>
                <c:pt idx="3569">
                  <c:v>23.3834704571522</c:v>
                </c:pt>
                <c:pt idx="3570">
                  <c:v>23.390022284122601</c:v>
                </c:pt>
                <c:pt idx="3571">
                  <c:v>23.3965741110929</c:v>
                </c:pt>
                <c:pt idx="3572">
                  <c:v>23.403125938063202</c:v>
                </c:pt>
                <c:pt idx="3573">
                  <c:v>23.409677765033599</c:v>
                </c:pt>
                <c:pt idx="3574">
                  <c:v>23.416229592003901</c:v>
                </c:pt>
                <c:pt idx="3575">
                  <c:v>23.422781418974299</c:v>
                </c:pt>
                <c:pt idx="3576">
                  <c:v>23.429333245944601</c:v>
                </c:pt>
                <c:pt idx="3577">
                  <c:v>23.435885072914999</c:v>
                </c:pt>
                <c:pt idx="3578">
                  <c:v>23.442436899885301</c:v>
                </c:pt>
                <c:pt idx="3579">
                  <c:v>23.4489887268556</c:v>
                </c:pt>
                <c:pt idx="3580">
                  <c:v>23.455540553826001</c:v>
                </c:pt>
                <c:pt idx="3581">
                  <c:v>23.4620923807963</c:v>
                </c:pt>
                <c:pt idx="3582">
                  <c:v>23.468644207766701</c:v>
                </c:pt>
                <c:pt idx="3583">
                  <c:v>23.475196034736999</c:v>
                </c:pt>
                <c:pt idx="3584">
                  <c:v>23.481747861707401</c:v>
                </c:pt>
                <c:pt idx="3585">
                  <c:v>23.488299688677699</c:v>
                </c:pt>
                <c:pt idx="3586">
                  <c:v>23.494851515648001</c:v>
                </c:pt>
                <c:pt idx="3587">
                  <c:v>23.501403342618399</c:v>
                </c:pt>
                <c:pt idx="3588">
                  <c:v>23.507955169588701</c:v>
                </c:pt>
                <c:pt idx="3589">
                  <c:v>23.514506996559099</c:v>
                </c:pt>
                <c:pt idx="3590">
                  <c:v>23.521058823529401</c:v>
                </c:pt>
                <c:pt idx="3591">
                  <c:v>23.527610650499799</c:v>
                </c:pt>
                <c:pt idx="3592">
                  <c:v>23.534162477470101</c:v>
                </c:pt>
                <c:pt idx="3593">
                  <c:v>23.540714304440399</c:v>
                </c:pt>
                <c:pt idx="3594">
                  <c:v>23.547266131410801</c:v>
                </c:pt>
                <c:pt idx="3595">
                  <c:v>23.553817958381099</c:v>
                </c:pt>
                <c:pt idx="3596">
                  <c:v>23.560369785351501</c:v>
                </c:pt>
                <c:pt idx="3597">
                  <c:v>23.566921612321799</c:v>
                </c:pt>
                <c:pt idx="3598">
                  <c:v>23.573473439292201</c:v>
                </c:pt>
                <c:pt idx="3599">
                  <c:v>23.580025266262499</c:v>
                </c:pt>
                <c:pt idx="3600">
                  <c:v>23.586577093232801</c:v>
                </c:pt>
                <c:pt idx="3601">
                  <c:v>23.593128920203199</c:v>
                </c:pt>
                <c:pt idx="3602">
                  <c:v>23.599680747173501</c:v>
                </c:pt>
                <c:pt idx="3603">
                  <c:v>23.606232574143899</c:v>
                </c:pt>
                <c:pt idx="3604">
                  <c:v>23.612784401114201</c:v>
                </c:pt>
                <c:pt idx="3605">
                  <c:v>23.619336228084599</c:v>
                </c:pt>
                <c:pt idx="3606">
                  <c:v>23.625888055054901</c:v>
                </c:pt>
                <c:pt idx="3607">
                  <c:v>23.632439882025199</c:v>
                </c:pt>
                <c:pt idx="3608">
                  <c:v>23.638991708995601</c:v>
                </c:pt>
                <c:pt idx="3609">
                  <c:v>23.645543535965899</c:v>
                </c:pt>
                <c:pt idx="3610">
                  <c:v>23.652095362936301</c:v>
                </c:pt>
                <c:pt idx="3611">
                  <c:v>23.658647189906599</c:v>
                </c:pt>
                <c:pt idx="3612">
                  <c:v>23.665199016876901</c:v>
                </c:pt>
                <c:pt idx="3613">
                  <c:v>23.671750843847299</c:v>
                </c:pt>
                <c:pt idx="3614">
                  <c:v>23.678302670817601</c:v>
                </c:pt>
                <c:pt idx="3615">
                  <c:v>23.684854497787999</c:v>
                </c:pt>
                <c:pt idx="3616">
                  <c:v>23.691406324758301</c:v>
                </c:pt>
                <c:pt idx="3617">
                  <c:v>23.697958151728699</c:v>
                </c:pt>
                <c:pt idx="3618">
                  <c:v>23.704509978699001</c:v>
                </c:pt>
                <c:pt idx="3619">
                  <c:v>23.711061805669299</c:v>
                </c:pt>
                <c:pt idx="3620">
                  <c:v>23.717613632639701</c:v>
                </c:pt>
                <c:pt idx="3621">
                  <c:v>23.724165459609999</c:v>
                </c:pt>
                <c:pt idx="3622">
                  <c:v>23.730717286580401</c:v>
                </c:pt>
                <c:pt idx="3623">
                  <c:v>23.737269113550699</c:v>
                </c:pt>
                <c:pt idx="3624">
                  <c:v>23.7438209405211</c:v>
                </c:pt>
                <c:pt idx="3625">
                  <c:v>23.750372767491399</c:v>
                </c:pt>
                <c:pt idx="3626">
                  <c:v>23.756924594461701</c:v>
                </c:pt>
                <c:pt idx="3627">
                  <c:v>23.763476421432099</c:v>
                </c:pt>
                <c:pt idx="3628">
                  <c:v>23.770028248402401</c:v>
                </c:pt>
                <c:pt idx="3629">
                  <c:v>23.776580075372799</c:v>
                </c:pt>
                <c:pt idx="3630">
                  <c:v>23.783131902343101</c:v>
                </c:pt>
                <c:pt idx="3631">
                  <c:v>23.789683729313499</c:v>
                </c:pt>
                <c:pt idx="3632">
                  <c:v>23.796235556283801</c:v>
                </c:pt>
                <c:pt idx="3633">
                  <c:v>23.802787383254099</c:v>
                </c:pt>
                <c:pt idx="3634">
                  <c:v>23.809339210224501</c:v>
                </c:pt>
                <c:pt idx="3635">
                  <c:v>23.815891037194799</c:v>
                </c:pt>
                <c:pt idx="3636">
                  <c:v>23.8224428641652</c:v>
                </c:pt>
                <c:pt idx="3637">
                  <c:v>23.828994691135499</c:v>
                </c:pt>
                <c:pt idx="3638">
                  <c:v>23.835546518105801</c:v>
                </c:pt>
                <c:pt idx="3639">
                  <c:v>23.842098345076199</c:v>
                </c:pt>
                <c:pt idx="3640">
                  <c:v>23.848650172046501</c:v>
                </c:pt>
                <c:pt idx="3641">
                  <c:v>23.855201999016899</c:v>
                </c:pt>
                <c:pt idx="3642">
                  <c:v>23.861753825987201</c:v>
                </c:pt>
                <c:pt idx="3643">
                  <c:v>23.868305652957599</c:v>
                </c:pt>
                <c:pt idx="3644">
                  <c:v>23.874857479927901</c:v>
                </c:pt>
                <c:pt idx="3645">
                  <c:v>23.881409306898199</c:v>
                </c:pt>
                <c:pt idx="3646">
                  <c:v>23.8879611338686</c:v>
                </c:pt>
                <c:pt idx="3647">
                  <c:v>23.894512960838899</c:v>
                </c:pt>
                <c:pt idx="3648">
                  <c:v>23.9010647878093</c:v>
                </c:pt>
                <c:pt idx="3649">
                  <c:v>23.907616614779599</c:v>
                </c:pt>
                <c:pt idx="3650">
                  <c:v>23.91416844175</c:v>
                </c:pt>
                <c:pt idx="3651">
                  <c:v>23.920720268720299</c:v>
                </c:pt>
                <c:pt idx="3652">
                  <c:v>23.927272095690601</c:v>
                </c:pt>
                <c:pt idx="3653">
                  <c:v>23.933823922660999</c:v>
                </c:pt>
                <c:pt idx="3654">
                  <c:v>23.940375749631301</c:v>
                </c:pt>
                <c:pt idx="3655">
                  <c:v>23.946927576601698</c:v>
                </c:pt>
                <c:pt idx="3656">
                  <c:v>23.953479403572</c:v>
                </c:pt>
                <c:pt idx="3657">
                  <c:v>23.960031230542398</c:v>
                </c:pt>
                <c:pt idx="3658">
                  <c:v>23.9665830575127</c:v>
                </c:pt>
                <c:pt idx="3659">
                  <c:v>23.973134884482999</c:v>
                </c:pt>
                <c:pt idx="3660">
                  <c:v>23.9796867114534</c:v>
                </c:pt>
                <c:pt idx="3661">
                  <c:v>23.986238538423699</c:v>
                </c:pt>
                <c:pt idx="3662">
                  <c:v>23.9927903653941</c:v>
                </c:pt>
                <c:pt idx="3663">
                  <c:v>23.999342192364399</c:v>
                </c:pt>
                <c:pt idx="3664">
                  <c:v>24.0058940193348</c:v>
                </c:pt>
                <c:pt idx="3665">
                  <c:v>24.012445846305098</c:v>
                </c:pt>
                <c:pt idx="3666">
                  <c:v>24.0189976732754</c:v>
                </c:pt>
                <c:pt idx="3667">
                  <c:v>24.025549500245798</c:v>
                </c:pt>
                <c:pt idx="3668">
                  <c:v>24.0321013272161</c:v>
                </c:pt>
                <c:pt idx="3669">
                  <c:v>24.038653154186498</c:v>
                </c:pt>
                <c:pt idx="3670">
                  <c:v>24.0452049811568</c:v>
                </c:pt>
                <c:pt idx="3671">
                  <c:v>24.051756808127202</c:v>
                </c:pt>
                <c:pt idx="3672">
                  <c:v>24.0583086350975</c:v>
                </c:pt>
                <c:pt idx="3673">
                  <c:v>24.064860462067799</c:v>
                </c:pt>
                <c:pt idx="3674">
                  <c:v>24.0714122890382</c:v>
                </c:pt>
                <c:pt idx="3675">
                  <c:v>24.077964116008499</c:v>
                </c:pt>
                <c:pt idx="3676">
                  <c:v>24.0845159429789</c:v>
                </c:pt>
                <c:pt idx="3677">
                  <c:v>24.091067769949198</c:v>
                </c:pt>
                <c:pt idx="3678">
                  <c:v>24.0976195969195</c:v>
                </c:pt>
                <c:pt idx="3679">
                  <c:v>24.104171423889898</c:v>
                </c:pt>
                <c:pt idx="3680">
                  <c:v>24.1107232508602</c:v>
                </c:pt>
                <c:pt idx="3681">
                  <c:v>24.117275077830602</c:v>
                </c:pt>
                <c:pt idx="3682">
                  <c:v>24.1238269048009</c:v>
                </c:pt>
                <c:pt idx="3683">
                  <c:v>24.130378731771302</c:v>
                </c:pt>
                <c:pt idx="3684">
                  <c:v>24.1369305587416</c:v>
                </c:pt>
                <c:pt idx="3685">
                  <c:v>24.143482385711899</c:v>
                </c:pt>
                <c:pt idx="3686">
                  <c:v>24.1500342126823</c:v>
                </c:pt>
                <c:pt idx="3687">
                  <c:v>24.156586039652598</c:v>
                </c:pt>
                <c:pt idx="3688">
                  <c:v>24.163137866623</c:v>
                </c:pt>
                <c:pt idx="3689">
                  <c:v>24.169689693593298</c:v>
                </c:pt>
                <c:pt idx="3690">
                  <c:v>24.1762415205637</c:v>
                </c:pt>
                <c:pt idx="3691">
                  <c:v>24.182793347533998</c:v>
                </c:pt>
                <c:pt idx="3692">
                  <c:v>24.1893451745043</c:v>
                </c:pt>
                <c:pt idx="3693">
                  <c:v>24.195897001474702</c:v>
                </c:pt>
                <c:pt idx="3694">
                  <c:v>24.202448828445</c:v>
                </c:pt>
                <c:pt idx="3695">
                  <c:v>24.209000655415402</c:v>
                </c:pt>
                <c:pt idx="3696">
                  <c:v>24.2155524823857</c:v>
                </c:pt>
                <c:pt idx="3697">
                  <c:v>24.222104309356101</c:v>
                </c:pt>
                <c:pt idx="3698">
                  <c:v>24.2286561363264</c:v>
                </c:pt>
                <c:pt idx="3699">
                  <c:v>24.235207963296698</c:v>
                </c:pt>
                <c:pt idx="3700">
                  <c:v>24.2417597902671</c:v>
                </c:pt>
                <c:pt idx="3701">
                  <c:v>24.248311617237398</c:v>
                </c:pt>
                <c:pt idx="3702">
                  <c:v>24.2548634442078</c:v>
                </c:pt>
                <c:pt idx="3703">
                  <c:v>24.261415271178102</c:v>
                </c:pt>
                <c:pt idx="3704">
                  <c:v>24.2679670981485</c:v>
                </c:pt>
                <c:pt idx="3705">
                  <c:v>24.274518925118802</c:v>
                </c:pt>
                <c:pt idx="3706">
                  <c:v>24.2810707520891</c:v>
                </c:pt>
                <c:pt idx="3707">
                  <c:v>24.287622579059502</c:v>
                </c:pt>
                <c:pt idx="3708">
                  <c:v>24.2941744060298</c:v>
                </c:pt>
                <c:pt idx="3709">
                  <c:v>24.300726233000201</c:v>
                </c:pt>
                <c:pt idx="3710">
                  <c:v>24.3072780599705</c:v>
                </c:pt>
                <c:pt idx="3711">
                  <c:v>24.313829886940901</c:v>
                </c:pt>
                <c:pt idx="3712">
                  <c:v>24.3203817139112</c:v>
                </c:pt>
                <c:pt idx="3713">
                  <c:v>24.326933540881502</c:v>
                </c:pt>
                <c:pt idx="3714">
                  <c:v>24.3334853678519</c:v>
                </c:pt>
                <c:pt idx="3715">
                  <c:v>24.340037194822202</c:v>
                </c:pt>
                <c:pt idx="3716">
                  <c:v>24.3465890217926</c:v>
                </c:pt>
                <c:pt idx="3717">
                  <c:v>24.353140848762902</c:v>
                </c:pt>
                <c:pt idx="3718">
                  <c:v>24.3596926757332</c:v>
                </c:pt>
                <c:pt idx="3719">
                  <c:v>24.366244502703601</c:v>
                </c:pt>
                <c:pt idx="3720">
                  <c:v>24.3727963296739</c:v>
                </c:pt>
                <c:pt idx="3721">
                  <c:v>24.379348156644301</c:v>
                </c:pt>
                <c:pt idx="3722">
                  <c:v>24.3858999836146</c:v>
                </c:pt>
                <c:pt idx="3723">
                  <c:v>24.392451810585001</c:v>
                </c:pt>
                <c:pt idx="3724">
                  <c:v>24.3990036375553</c:v>
                </c:pt>
                <c:pt idx="3725">
                  <c:v>24.405555464525602</c:v>
                </c:pt>
                <c:pt idx="3726">
                  <c:v>24.412107291496</c:v>
                </c:pt>
                <c:pt idx="3727">
                  <c:v>24.418659118466302</c:v>
                </c:pt>
                <c:pt idx="3728">
                  <c:v>24.425210945436699</c:v>
                </c:pt>
                <c:pt idx="3729">
                  <c:v>24.431762772407001</c:v>
                </c:pt>
                <c:pt idx="3730">
                  <c:v>24.438314599377399</c:v>
                </c:pt>
                <c:pt idx="3731">
                  <c:v>24.444866426347701</c:v>
                </c:pt>
                <c:pt idx="3732">
                  <c:v>24.451418253318</c:v>
                </c:pt>
                <c:pt idx="3733">
                  <c:v>24.457970080288401</c:v>
                </c:pt>
                <c:pt idx="3734">
                  <c:v>24.4645219072587</c:v>
                </c:pt>
                <c:pt idx="3735">
                  <c:v>24.471073734229101</c:v>
                </c:pt>
                <c:pt idx="3736">
                  <c:v>24.4776255611994</c:v>
                </c:pt>
                <c:pt idx="3737">
                  <c:v>24.484177388169801</c:v>
                </c:pt>
                <c:pt idx="3738">
                  <c:v>24.490729215140099</c:v>
                </c:pt>
                <c:pt idx="3739">
                  <c:v>24.497281042110401</c:v>
                </c:pt>
                <c:pt idx="3740">
                  <c:v>24.503832869080799</c:v>
                </c:pt>
                <c:pt idx="3741">
                  <c:v>24.510384696051101</c:v>
                </c:pt>
                <c:pt idx="3742">
                  <c:v>24.516936523021499</c:v>
                </c:pt>
                <c:pt idx="3743">
                  <c:v>24.523488349991801</c:v>
                </c:pt>
                <c:pt idx="3744">
                  <c:v>24.530040176962199</c:v>
                </c:pt>
                <c:pt idx="3745">
                  <c:v>24.536592003932501</c:v>
                </c:pt>
                <c:pt idx="3746">
                  <c:v>24.5431438309028</c:v>
                </c:pt>
                <c:pt idx="3747">
                  <c:v>24.549695657873201</c:v>
                </c:pt>
                <c:pt idx="3748">
                  <c:v>24.5562474848435</c:v>
                </c:pt>
                <c:pt idx="3749">
                  <c:v>24.562799311813901</c:v>
                </c:pt>
                <c:pt idx="3750">
                  <c:v>24.569351138784199</c:v>
                </c:pt>
                <c:pt idx="3751">
                  <c:v>24.575902965754501</c:v>
                </c:pt>
                <c:pt idx="3752">
                  <c:v>24.582454792724899</c:v>
                </c:pt>
                <c:pt idx="3753">
                  <c:v>24.589006619695201</c:v>
                </c:pt>
                <c:pt idx="3754">
                  <c:v>24.595558446665599</c:v>
                </c:pt>
                <c:pt idx="3755">
                  <c:v>24.602110273635901</c:v>
                </c:pt>
                <c:pt idx="3756">
                  <c:v>24.608662100606299</c:v>
                </c:pt>
                <c:pt idx="3757">
                  <c:v>24.615213927576601</c:v>
                </c:pt>
                <c:pt idx="3758">
                  <c:v>24.6217657545469</c:v>
                </c:pt>
                <c:pt idx="3759">
                  <c:v>24.628317581517301</c:v>
                </c:pt>
                <c:pt idx="3760">
                  <c:v>24.634869408487599</c:v>
                </c:pt>
                <c:pt idx="3761">
                  <c:v>24.641421235458001</c:v>
                </c:pt>
                <c:pt idx="3762">
                  <c:v>24.647973062428299</c:v>
                </c:pt>
                <c:pt idx="3763">
                  <c:v>24.654524889398701</c:v>
                </c:pt>
                <c:pt idx="3764">
                  <c:v>24.661076716368999</c:v>
                </c:pt>
                <c:pt idx="3765">
                  <c:v>24.667628543339301</c:v>
                </c:pt>
                <c:pt idx="3766">
                  <c:v>24.674180370309699</c:v>
                </c:pt>
                <c:pt idx="3767">
                  <c:v>24.680732197280001</c:v>
                </c:pt>
                <c:pt idx="3768">
                  <c:v>24.687284024250399</c:v>
                </c:pt>
                <c:pt idx="3769">
                  <c:v>24.693835851220701</c:v>
                </c:pt>
                <c:pt idx="3770">
                  <c:v>24.700387678191099</c:v>
                </c:pt>
                <c:pt idx="3771">
                  <c:v>24.706939505161401</c:v>
                </c:pt>
                <c:pt idx="3772">
                  <c:v>24.713491332131699</c:v>
                </c:pt>
                <c:pt idx="3773">
                  <c:v>24.720043159102101</c:v>
                </c:pt>
                <c:pt idx="3774">
                  <c:v>24.726594986072399</c:v>
                </c:pt>
                <c:pt idx="3775">
                  <c:v>24.733146813042801</c:v>
                </c:pt>
                <c:pt idx="3776">
                  <c:v>24.739698640013099</c:v>
                </c:pt>
                <c:pt idx="3777">
                  <c:v>24.746250466983501</c:v>
                </c:pt>
                <c:pt idx="3778">
                  <c:v>24.752802293953799</c:v>
                </c:pt>
                <c:pt idx="3779">
                  <c:v>24.759354120924101</c:v>
                </c:pt>
                <c:pt idx="3780">
                  <c:v>24.765905947894499</c:v>
                </c:pt>
                <c:pt idx="3781">
                  <c:v>24.772457774864801</c:v>
                </c:pt>
                <c:pt idx="3782">
                  <c:v>24.779009601835199</c:v>
                </c:pt>
                <c:pt idx="3783">
                  <c:v>24.785561428805501</c:v>
                </c:pt>
                <c:pt idx="3784">
                  <c:v>24.792113255775799</c:v>
                </c:pt>
                <c:pt idx="3785">
                  <c:v>24.798665082746201</c:v>
                </c:pt>
                <c:pt idx="3786">
                  <c:v>24.805216909716499</c:v>
                </c:pt>
                <c:pt idx="3787">
                  <c:v>24.811768736686901</c:v>
                </c:pt>
                <c:pt idx="3788">
                  <c:v>24.818320563657199</c:v>
                </c:pt>
                <c:pt idx="3789">
                  <c:v>24.824872390627601</c:v>
                </c:pt>
                <c:pt idx="3790">
                  <c:v>24.831424217597899</c:v>
                </c:pt>
                <c:pt idx="3791">
                  <c:v>24.837976044568201</c:v>
                </c:pt>
                <c:pt idx="3792">
                  <c:v>24.844527871538599</c:v>
                </c:pt>
                <c:pt idx="3793">
                  <c:v>24.851079698508901</c:v>
                </c:pt>
                <c:pt idx="3794">
                  <c:v>24.857631525479299</c:v>
                </c:pt>
                <c:pt idx="3795">
                  <c:v>24.864183352449601</c:v>
                </c:pt>
                <c:pt idx="3796">
                  <c:v>24.870735179419999</c:v>
                </c:pt>
                <c:pt idx="3797">
                  <c:v>24.877287006390301</c:v>
                </c:pt>
                <c:pt idx="3798">
                  <c:v>24.883838833360599</c:v>
                </c:pt>
                <c:pt idx="3799">
                  <c:v>24.890390660331001</c:v>
                </c:pt>
                <c:pt idx="3800">
                  <c:v>24.896942487301299</c:v>
                </c:pt>
                <c:pt idx="3801">
                  <c:v>24.9034943142717</c:v>
                </c:pt>
                <c:pt idx="3802">
                  <c:v>24.910046141241999</c:v>
                </c:pt>
                <c:pt idx="3803">
                  <c:v>24.9165979682124</c:v>
                </c:pt>
                <c:pt idx="3804">
                  <c:v>24.923149795182699</c:v>
                </c:pt>
                <c:pt idx="3805">
                  <c:v>24.929701622153001</c:v>
                </c:pt>
                <c:pt idx="3806">
                  <c:v>24.936253449123399</c:v>
                </c:pt>
                <c:pt idx="3807">
                  <c:v>24.942805276093701</c:v>
                </c:pt>
                <c:pt idx="3808">
                  <c:v>24.949357103064099</c:v>
                </c:pt>
                <c:pt idx="3809">
                  <c:v>24.955908930034401</c:v>
                </c:pt>
                <c:pt idx="3810">
                  <c:v>24.962460757004798</c:v>
                </c:pt>
                <c:pt idx="3811">
                  <c:v>24.9690125839751</c:v>
                </c:pt>
                <c:pt idx="3812">
                  <c:v>24.975564410945399</c:v>
                </c:pt>
                <c:pt idx="3813">
                  <c:v>24.9821162379158</c:v>
                </c:pt>
                <c:pt idx="3814">
                  <c:v>24.988668064886099</c:v>
                </c:pt>
                <c:pt idx="3815">
                  <c:v>24.9952198918565</c:v>
                </c:pt>
                <c:pt idx="3816">
                  <c:v>25.001771718826799</c:v>
                </c:pt>
                <c:pt idx="3817">
                  <c:v>25.0083235457972</c:v>
                </c:pt>
                <c:pt idx="3818">
                  <c:v>25.014875372767499</c:v>
                </c:pt>
                <c:pt idx="3819">
                  <c:v>25.021427199737801</c:v>
                </c:pt>
                <c:pt idx="3820">
                  <c:v>25.027979026708199</c:v>
                </c:pt>
                <c:pt idx="3821">
                  <c:v>25.034530853678501</c:v>
                </c:pt>
                <c:pt idx="3822">
                  <c:v>25.041082680648898</c:v>
                </c:pt>
                <c:pt idx="3823">
                  <c:v>25.0476345076192</c:v>
                </c:pt>
                <c:pt idx="3824">
                  <c:v>25.054186334589499</c:v>
                </c:pt>
                <c:pt idx="3825">
                  <c:v>25.0607381615599</c:v>
                </c:pt>
                <c:pt idx="3826">
                  <c:v>25.067289988530199</c:v>
                </c:pt>
                <c:pt idx="3827">
                  <c:v>25.0738418155006</c:v>
                </c:pt>
                <c:pt idx="3828">
                  <c:v>25.080393642470899</c:v>
                </c:pt>
                <c:pt idx="3829">
                  <c:v>25.0869454694413</c:v>
                </c:pt>
                <c:pt idx="3830">
                  <c:v>25.093497296411599</c:v>
                </c:pt>
                <c:pt idx="3831">
                  <c:v>25.100049123381901</c:v>
                </c:pt>
                <c:pt idx="3832">
                  <c:v>25.106600950352298</c:v>
                </c:pt>
                <c:pt idx="3833">
                  <c:v>25.1131527773226</c:v>
                </c:pt>
                <c:pt idx="3834">
                  <c:v>25.119704604292998</c:v>
                </c:pt>
                <c:pt idx="3835">
                  <c:v>25.1262564312633</c:v>
                </c:pt>
                <c:pt idx="3836">
                  <c:v>25.132808258233698</c:v>
                </c:pt>
                <c:pt idx="3837">
                  <c:v>25.139360085204</c:v>
                </c:pt>
                <c:pt idx="3838">
                  <c:v>25.145911912174299</c:v>
                </c:pt>
                <c:pt idx="3839">
                  <c:v>25.1524637391447</c:v>
                </c:pt>
                <c:pt idx="3840">
                  <c:v>25.159015566114999</c:v>
                </c:pt>
                <c:pt idx="3841">
                  <c:v>25.1655673930854</c:v>
                </c:pt>
                <c:pt idx="3842">
                  <c:v>25.172119220055698</c:v>
                </c:pt>
                <c:pt idx="3843">
                  <c:v>25.1786710470261</c:v>
                </c:pt>
                <c:pt idx="3844">
                  <c:v>25.185222873996398</c:v>
                </c:pt>
                <c:pt idx="3845">
                  <c:v>25.1917747009667</c:v>
                </c:pt>
                <c:pt idx="3846">
                  <c:v>25.198326527937098</c:v>
                </c:pt>
                <c:pt idx="3847">
                  <c:v>25.2048783549074</c:v>
                </c:pt>
                <c:pt idx="3848">
                  <c:v>25.211430181877802</c:v>
                </c:pt>
                <c:pt idx="3849">
                  <c:v>25.2179820088481</c:v>
                </c:pt>
                <c:pt idx="3850">
                  <c:v>25.224533835818502</c:v>
                </c:pt>
                <c:pt idx="3851">
                  <c:v>25.2310856627888</c:v>
                </c:pt>
                <c:pt idx="3852">
                  <c:v>25.237637489759098</c:v>
                </c:pt>
                <c:pt idx="3853">
                  <c:v>25.2441893167295</c:v>
                </c:pt>
                <c:pt idx="3854">
                  <c:v>25.250741143699798</c:v>
                </c:pt>
                <c:pt idx="3855">
                  <c:v>25.2572929706702</c:v>
                </c:pt>
                <c:pt idx="3856">
                  <c:v>25.263844797640498</c:v>
                </c:pt>
                <c:pt idx="3857">
                  <c:v>25.2703966246109</c:v>
                </c:pt>
                <c:pt idx="3858">
                  <c:v>25.276948451581202</c:v>
                </c:pt>
                <c:pt idx="3859">
                  <c:v>25.2835002785515</c:v>
                </c:pt>
                <c:pt idx="3860">
                  <c:v>25.290052105521902</c:v>
                </c:pt>
                <c:pt idx="3861">
                  <c:v>25.2966039324922</c:v>
                </c:pt>
                <c:pt idx="3862">
                  <c:v>25.303155759462602</c:v>
                </c:pt>
                <c:pt idx="3863">
                  <c:v>25.3097075864329</c:v>
                </c:pt>
                <c:pt idx="3864">
                  <c:v>25.316259413403198</c:v>
                </c:pt>
                <c:pt idx="3865">
                  <c:v>25.3228112403736</c:v>
                </c:pt>
                <c:pt idx="3866">
                  <c:v>25.329363067343898</c:v>
                </c:pt>
                <c:pt idx="3867">
                  <c:v>25.3359148943143</c:v>
                </c:pt>
                <c:pt idx="3868">
                  <c:v>25.342466721284602</c:v>
                </c:pt>
                <c:pt idx="3869">
                  <c:v>25.349018548255</c:v>
                </c:pt>
                <c:pt idx="3870">
                  <c:v>25.355570375225302</c:v>
                </c:pt>
                <c:pt idx="3871">
                  <c:v>25.3621222021956</c:v>
                </c:pt>
                <c:pt idx="3872">
                  <c:v>25.368674029166002</c:v>
                </c:pt>
                <c:pt idx="3873">
                  <c:v>25.3752258561363</c:v>
                </c:pt>
                <c:pt idx="3874">
                  <c:v>25.381777683106701</c:v>
                </c:pt>
                <c:pt idx="3875">
                  <c:v>25.388329510077</c:v>
                </c:pt>
                <c:pt idx="3876">
                  <c:v>25.394881337047401</c:v>
                </c:pt>
                <c:pt idx="3877">
                  <c:v>25.4014331640177</c:v>
                </c:pt>
                <c:pt idx="3878">
                  <c:v>25.407984990987998</c:v>
                </c:pt>
                <c:pt idx="3879">
                  <c:v>25.4145368179584</c:v>
                </c:pt>
                <c:pt idx="3880">
                  <c:v>25.421088644928702</c:v>
                </c:pt>
                <c:pt idx="3881">
                  <c:v>25.4276404718991</c:v>
                </c:pt>
                <c:pt idx="3882">
                  <c:v>25.434192298869402</c:v>
                </c:pt>
                <c:pt idx="3883">
                  <c:v>25.440744125839799</c:v>
                </c:pt>
                <c:pt idx="3884">
                  <c:v>25.447295952810101</c:v>
                </c:pt>
                <c:pt idx="3885">
                  <c:v>25.4538477797804</c:v>
                </c:pt>
                <c:pt idx="3886">
                  <c:v>25.460399606750801</c:v>
                </c:pt>
                <c:pt idx="3887">
                  <c:v>25.4669514337211</c:v>
                </c:pt>
                <c:pt idx="3888">
                  <c:v>25.473503260691501</c:v>
                </c:pt>
                <c:pt idx="3889">
                  <c:v>25.4800550876618</c:v>
                </c:pt>
                <c:pt idx="3890">
                  <c:v>25.486606914632102</c:v>
                </c:pt>
                <c:pt idx="3891">
                  <c:v>25.4931587416025</c:v>
                </c:pt>
                <c:pt idx="3892">
                  <c:v>25.499710568572802</c:v>
                </c:pt>
                <c:pt idx="3893">
                  <c:v>25.5062623955432</c:v>
                </c:pt>
                <c:pt idx="3894">
                  <c:v>25.512814222513502</c:v>
                </c:pt>
                <c:pt idx="3895">
                  <c:v>25.519366049483899</c:v>
                </c:pt>
                <c:pt idx="3896">
                  <c:v>25.525917876454201</c:v>
                </c:pt>
                <c:pt idx="3897">
                  <c:v>25.5324697034245</c:v>
                </c:pt>
                <c:pt idx="3898">
                  <c:v>25.539021530394901</c:v>
                </c:pt>
                <c:pt idx="3899">
                  <c:v>25.5455733573652</c:v>
                </c:pt>
                <c:pt idx="3900">
                  <c:v>25.552125184335601</c:v>
                </c:pt>
                <c:pt idx="3901">
                  <c:v>25.5586770113059</c:v>
                </c:pt>
                <c:pt idx="3902">
                  <c:v>25.565228838276301</c:v>
                </c:pt>
                <c:pt idx="3903">
                  <c:v>25.5717806652466</c:v>
                </c:pt>
                <c:pt idx="3904">
                  <c:v>25.578332492216902</c:v>
                </c:pt>
                <c:pt idx="3905">
                  <c:v>25.584884319187299</c:v>
                </c:pt>
                <c:pt idx="3906">
                  <c:v>25.591436146157601</c:v>
                </c:pt>
                <c:pt idx="3907">
                  <c:v>25.597987973127999</c:v>
                </c:pt>
                <c:pt idx="3908">
                  <c:v>25.604539800098301</c:v>
                </c:pt>
                <c:pt idx="3909">
                  <c:v>25.611091627068699</c:v>
                </c:pt>
                <c:pt idx="3910">
                  <c:v>25.617643454039001</c:v>
                </c:pt>
                <c:pt idx="3911">
                  <c:v>25.6241952810093</c:v>
                </c:pt>
                <c:pt idx="3912">
                  <c:v>25.630747107979701</c:v>
                </c:pt>
                <c:pt idx="3913">
                  <c:v>25.63729893495</c:v>
                </c:pt>
                <c:pt idx="3914">
                  <c:v>25.643850761920401</c:v>
                </c:pt>
                <c:pt idx="3915">
                  <c:v>25.650402588890699</c:v>
                </c:pt>
                <c:pt idx="3916">
                  <c:v>25.656954415861101</c:v>
                </c:pt>
                <c:pt idx="3917">
                  <c:v>25.663506242831399</c:v>
                </c:pt>
                <c:pt idx="3918">
                  <c:v>25.670058069801701</c:v>
                </c:pt>
                <c:pt idx="3919">
                  <c:v>25.676609896772099</c:v>
                </c:pt>
                <c:pt idx="3920">
                  <c:v>25.683161723742401</c:v>
                </c:pt>
                <c:pt idx="3921">
                  <c:v>25.689713550712799</c:v>
                </c:pt>
                <c:pt idx="3922">
                  <c:v>25.696265377683101</c:v>
                </c:pt>
                <c:pt idx="3923">
                  <c:v>25.702817204653499</c:v>
                </c:pt>
                <c:pt idx="3924">
                  <c:v>25.709369031623801</c:v>
                </c:pt>
                <c:pt idx="3925">
                  <c:v>25.715920858594099</c:v>
                </c:pt>
                <c:pt idx="3926">
                  <c:v>25.722472685564501</c:v>
                </c:pt>
                <c:pt idx="3927">
                  <c:v>25.729024512534799</c:v>
                </c:pt>
                <c:pt idx="3928">
                  <c:v>25.735576339505201</c:v>
                </c:pt>
                <c:pt idx="3929">
                  <c:v>25.742128166475499</c:v>
                </c:pt>
                <c:pt idx="3930">
                  <c:v>25.748679993445801</c:v>
                </c:pt>
                <c:pt idx="3931">
                  <c:v>25.755231820416199</c:v>
                </c:pt>
                <c:pt idx="3932">
                  <c:v>25.761783647386501</c:v>
                </c:pt>
                <c:pt idx="3933">
                  <c:v>25.768335474356899</c:v>
                </c:pt>
                <c:pt idx="3934">
                  <c:v>25.774887301327201</c:v>
                </c:pt>
                <c:pt idx="3935">
                  <c:v>25.781439128297599</c:v>
                </c:pt>
                <c:pt idx="3936">
                  <c:v>25.787990955267901</c:v>
                </c:pt>
                <c:pt idx="3937">
                  <c:v>25.794542782238199</c:v>
                </c:pt>
                <c:pt idx="3938">
                  <c:v>25.801094609208601</c:v>
                </c:pt>
                <c:pt idx="3939">
                  <c:v>25.807646436178899</c:v>
                </c:pt>
                <c:pt idx="3940">
                  <c:v>25.814198263149301</c:v>
                </c:pt>
                <c:pt idx="3941">
                  <c:v>25.820750090119599</c:v>
                </c:pt>
                <c:pt idx="3942">
                  <c:v>25.827301917090001</c:v>
                </c:pt>
                <c:pt idx="3943">
                  <c:v>25.833853744060299</c:v>
                </c:pt>
                <c:pt idx="3944">
                  <c:v>25.840405571030601</c:v>
                </c:pt>
                <c:pt idx="3945">
                  <c:v>25.846957398000999</c:v>
                </c:pt>
                <c:pt idx="3946">
                  <c:v>25.853509224971301</c:v>
                </c:pt>
                <c:pt idx="3947">
                  <c:v>25.860061051941699</c:v>
                </c:pt>
                <c:pt idx="3948">
                  <c:v>25.866612878912001</c:v>
                </c:pt>
                <c:pt idx="3949">
                  <c:v>25.873164705882399</c:v>
                </c:pt>
                <c:pt idx="3950">
                  <c:v>25.879716532852701</c:v>
                </c:pt>
                <c:pt idx="3951">
                  <c:v>25.886268359822999</c:v>
                </c:pt>
                <c:pt idx="3952">
                  <c:v>25.892820186793401</c:v>
                </c:pt>
                <c:pt idx="3953">
                  <c:v>25.899372013763699</c:v>
                </c:pt>
                <c:pt idx="3954">
                  <c:v>25.905923840734101</c:v>
                </c:pt>
                <c:pt idx="3955">
                  <c:v>25.912475667704399</c:v>
                </c:pt>
                <c:pt idx="3956">
                  <c:v>25.9190274946748</c:v>
                </c:pt>
                <c:pt idx="3957">
                  <c:v>25.925579321645099</c:v>
                </c:pt>
                <c:pt idx="3958">
                  <c:v>25.932131148615401</c:v>
                </c:pt>
                <c:pt idx="3959">
                  <c:v>25.938682975585799</c:v>
                </c:pt>
                <c:pt idx="3960">
                  <c:v>25.945234802556101</c:v>
                </c:pt>
                <c:pt idx="3961">
                  <c:v>25.951786629526499</c:v>
                </c:pt>
                <c:pt idx="3962">
                  <c:v>25.958338456496801</c:v>
                </c:pt>
                <c:pt idx="3963">
                  <c:v>25.964890283467099</c:v>
                </c:pt>
                <c:pt idx="3964">
                  <c:v>25.971442110437501</c:v>
                </c:pt>
                <c:pt idx="3965">
                  <c:v>25.977993937407799</c:v>
                </c:pt>
                <c:pt idx="3966">
                  <c:v>25.984545764378201</c:v>
                </c:pt>
                <c:pt idx="3967">
                  <c:v>25.991097591348499</c:v>
                </c:pt>
                <c:pt idx="3968">
                  <c:v>25.9976494183189</c:v>
                </c:pt>
                <c:pt idx="3969">
                  <c:v>26.004201245289199</c:v>
                </c:pt>
                <c:pt idx="3970">
                  <c:v>26.010753072259501</c:v>
                </c:pt>
                <c:pt idx="3971">
                  <c:v>26.017304899229899</c:v>
                </c:pt>
                <c:pt idx="3972">
                  <c:v>26.023856726200201</c:v>
                </c:pt>
                <c:pt idx="3973">
                  <c:v>26.030408553170599</c:v>
                </c:pt>
                <c:pt idx="3974">
                  <c:v>26.036960380140901</c:v>
                </c:pt>
                <c:pt idx="3975">
                  <c:v>26.043512207111299</c:v>
                </c:pt>
                <c:pt idx="3976">
                  <c:v>26.050064034081601</c:v>
                </c:pt>
                <c:pt idx="3977">
                  <c:v>26.056615861051899</c:v>
                </c:pt>
                <c:pt idx="3978">
                  <c:v>26.0631676880223</c:v>
                </c:pt>
                <c:pt idx="3979">
                  <c:v>26.069719514992599</c:v>
                </c:pt>
                <c:pt idx="3980">
                  <c:v>26.076271341963</c:v>
                </c:pt>
                <c:pt idx="3981">
                  <c:v>26.082823168933299</c:v>
                </c:pt>
                <c:pt idx="3982">
                  <c:v>26.0893749959037</c:v>
                </c:pt>
                <c:pt idx="3983">
                  <c:v>26.095926822873999</c:v>
                </c:pt>
                <c:pt idx="3984">
                  <c:v>26.102478649844301</c:v>
                </c:pt>
                <c:pt idx="3985">
                  <c:v>26.109030476814699</c:v>
                </c:pt>
                <c:pt idx="3986">
                  <c:v>26.115582303785001</c:v>
                </c:pt>
                <c:pt idx="3987">
                  <c:v>26.122134130755398</c:v>
                </c:pt>
                <c:pt idx="3988">
                  <c:v>26.1286859577257</c:v>
                </c:pt>
                <c:pt idx="3989">
                  <c:v>26.135237784696098</c:v>
                </c:pt>
                <c:pt idx="3990">
                  <c:v>26.1417896116664</c:v>
                </c:pt>
                <c:pt idx="3991">
                  <c:v>26.148341438636699</c:v>
                </c:pt>
                <c:pt idx="3992">
                  <c:v>26.1548932656071</c:v>
                </c:pt>
                <c:pt idx="3993">
                  <c:v>26.161445092577399</c:v>
                </c:pt>
                <c:pt idx="3994">
                  <c:v>26.1679969195478</c:v>
                </c:pt>
                <c:pt idx="3995">
                  <c:v>26.174548746518099</c:v>
                </c:pt>
                <c:pt idx="3996">
                  <c:v>26.1811005734885</c:v>
                </c:pt>
                <c:pt idx="3997">
                  <c:v>26.187652400458798</c:v>
                </c:pt>
                <c:pt idx="3998">
                  <c:v>26.1942042274291</c:v>
                </c:pt>
                <c:pt idx="3999">
                  <c:v>26.200756054399498</c:v>
                </c:pt>
                <c:pt idx="4000">
                  <c:v>26.2073078813698</c:v>
                </c:pt>
                <c:pt idx="4001">
                  <c:v>26.213859708340198</c:v>
                </c:pt>
                <c:pt idx="4002">
                  <c:v>26.2204115353105</c:v>
                </c:pt>
                <c:pt idx="4003">
                  <c:v>26.226963362280799</c:v>
                </c:pt>
                <c:pt idx="4004">
                  <c:v>26.2335151892512</c:v>
                </c:pt>
                <c:pt idx="4005">
                  <c:v>26.240067016221499</c:v>
                </c:pt>
                <c:pt idx="4006">
                  <c:v>26.2466188431919</c:v>
                </c:pt>
                <c:pt idx="4007">
                  <c:v>26.253170670162199</c:v>
                </c:pt>
                <c:pt idx="4008">
                  <c:v>26.2597224971326</c:v>
                </c:pt>
                <c:pt idx="4009">
                  <c:v>26.266274324102898</c:v>
                </c:pt>
                <c:pt idx="4010">
                  <c:v>26.2728261510732</c:v>
                </c:pt>
                <c:pt idx="4011">
                  <c:v>26.279377978043598</c:v>
                </c:pt>
                <c:pt idx="4012">
                  <c:v>26.2859298050139</c:v>
                </c:pt>
                <c:pt idx="4013">
                  <c:v>26.292481631984302</c:v>
                </c:pt>
                <c:pt idx="4014">
                  <c:v>26.2990334589546</c:v>
                </c:pt>
                <c:pt idx="4015">
                  <c:v>26.305585285925002</c:v>
                </c:pt>
                <c:pt idx="4016">
                  <c:v>26.3121371128953</c:v>
                </c:pt>
                <c:pt idx="4017">
                  <c:v>26.318688939865599</c:v>
                </c:pt>
                <c:pt idx="4018">
                  <c:v>26.325240766836</c:v>
                </c:pt>
                <c:pt idx="4019">
                  <c:v>26.331792593806298</c:v>
                </c:pt>
                <c:pt idx="4020">
                  <c:v>26.3383444207767</c:v>
                </c:pt>
                <c:pt idx="4021">
                  <c:v>26.344896247746998</c:v>
                </c:pt>
                <c:pt idx="4022">
                  <c:v>26.3514480747174</c:v>
                </c:pt>
                <c:pt idx="4023">
                  <c:v>26.357999901687698</c:v>
                </c:pt>
                <c:pt idx="4024">
                  <c:v>26.364551728658</c:v>
                </c:pt>
                <c:pt idx="4025">
                  <c:v>26.371103555628402</c:v>
                </c:pt>
                <c:pt idx="4026">
                  <c:v>26.3776553825987</c:v>
                </c:pt>
                <c:pt idx="4027">
                  <c:v>26.384207209569102</c:v>
                </c:pt>
                <c:pt idx="4028">
                  <c:v>26.3907590365394</c:v>
                </c:pt>
                <c:pt idx="4029">
                  <c:v>26.397310863509801</c:v>
                </c:pt>
                <c:pt idx="4030">
                  <c:v>26.4038626904801</c:v>
                </c:pt>
                <c:pt idx="4031">
                  <c:v>26.410414517450398</c:v>
                </c:pt>
                <c:pt idx="4032">
                  <c:v>26.4169663444208</c:v>
                </c:pt>
                <c:pt idx="4033">
                  <c:v>26.423518171391098</c:v>
                </c:pt>
                <c:pt idx="4034">
                  <c:v>26.4300699983615</c:v>
                </c:pt>
                <c:pt idx="4035">
                  <c:v>26.436621825331802</c:v>
                </c:pt>
                <c:pt idx="4036">
                  <c:v>26.4431736523022</c:v>
                </c:pt>
                <c:pt idx="4037">
                  <c:v>26.449725479272502</c:v>
                </c:pt>
                <c:pt idx="4038">
                  <c:v>26.4562773062428</c:v>
                </c:pt>
                <c:pt idx="4039">
                  <c:v>26.462829133213202</c:v>
                </c:pt>
                <c:pt idx="4040">
                  <c:v>26.4693809601835</c:v>
                </c:pt>
                <c:pt idx="4041">
                  <c:v>26.475932787153901</c:v>
                </c:pt>
                <c:pt idx="4042">
                  <c:v>26.4824846141242</c:v>
                </c:pt>
                <c:pt idx="4043">
                  <c:v>26.489036441094498</c:v>
                </c:pt>
                <c:pt idx="4044">
                  <c:v>26.4955882680649</c:v>
                </c:pt>
                <c:pt idx="4045">
                  <c:v>26.502140095035202</c:v>
                </c:pt>
                <c:pt idx="4046">
                  <c:v>26.5086919220056</c:v>
                </c:pt>
                <c:pt idx="4047">
                  <c:v>26.515243748975902</c:v>
                </c:pt>
                <c:pt idx="4048">
                  <c:v>26.5217955759463</c:v>
                </c:pt>
                <c:pt idx="4049">
                  <c:v>26.528347402916602</c:v>
                </c:pt>
                <c:pt idx="4050">
                  <c:v>26.5348992298869</c:v>
                </c:pt>
                <c:pt idx="4051">
                  <c:v>26.541451056857301</c:v>
                </c:pt>
                <c:pt idx="4052">
                  <c:v>26.5480028838276</c:v>
                </c:pt>
                <c:pt idx="4053">
                  <c:v>26.554554710798001</c:v>
                </c:pt>
                <c:pt idx="4054">
                  <c:v>26.5611065377683</c:v>
                </c:pt>
                <c:pt idx="4055">
                  <c:v>26.567658364738701</c:v>
                </c:pt>
                <c:pt idx="4056">
                  <c:v>26.574210191709</c:v>
                </c:pt>
                <c:pt idx="4057">
                  <c:v>26.580762018679302</c:v>
                </c:pt>
                <c:pt idx="4058">
                  <c:v>26.5873138456497</c:v>
                </c:pt>
                <c:pt idx="4059">
                  <c:v>26.593865672620002</c:v>
                </c:pt>
                <c:pt idx="4060">
                  <c:v>26.600417499590399</c:v>
                </c:pt>
                <c:pt idx="4061">
                  <c:v>26.606969326560701</c:v>
                </c:pt>
                <c:pt idx="4062">
                  <c:v>26.613521153531</c:v>
                </c:pt>
                <c:pt idx="4063">
                  <c:v>26.620072980501401</c:v>
                </c:pt>
                <c:pt idx="4064">
                  <c:v>26.6266248074717</c:v>
                </c:pt>
                <c:pt idx="4065">
                  <c:v>26.633176634442101</c:v>
                </c:pt>
                <c:pt idx="4066">
                  <c:v>26.6397284614124</c:v>
                </c:pt>
                <c:pt idx="4067">
                  <c:v>26.646280288382801</c:v>
                </c:pt>
                <c:pt idx="4068">
                  <c:v>26.6528321153531</c:v>
                </c:pt>
                <c:pt idx="4069">
                  <c:v>26.659383942323501</c:v>
                </c:pt>
                <c:pt idx="4070">
                  <c:v>26.665935769293799</c:v>
                </c:pt>
                <c:pt idx="4071">
                  <c:v>26.672487596264101</c:v>
                </c:pt>
                <c:pt idx="4072">
                  <c:v>26.679039423234499</c:v>
                </c:pt>
                <c:pt idx="4073">
                  <c:v>26.685591250204801</c:v>
                </c:pt>
                <c:pt idx="4074">
                  <c:v>26.692143077175199</c:v>
                </c:pt>
                <c:pt idx="4075">
                  <c:v>26.698694904145501</c:v>
                </c:pt>
                <c:pt idx="4076">
                  <c:v>26.7052467311158</c:v>
                </c:pt>
                <c:pt idx="4077">
                  <c:v>26.711798558086201</c:v>
                </c:pt>
                <c:pt idx="4078">
                  <c:v>26.7183503850565</c:v>
                </c:pt>
                <c:pt idx="4079">
                  <c:v>26.724902212026901</c:v>
                </c:pt>
                <c:pt idx="4080">
                  <c:v>26.7314540389972</c:v>
                </c:pt>
                <c:pt idx="4081">
                  <c:v>26.738005865967601</c:v>
                </c:pt>
                <c:pt idx="4082">
                  <c:v>26.744557692937899</c:v>
                </c:pt>
                <c:pt idx="4083">
                  <c:v>26.751109519908201</c:v>
                </c:pt>
                <c:pt idx="4084">
                  <c:v>26.757661346878599</c:v>
                </c:pt>
                <c:pt idx="4085">
                  <c:v>26.764213173848901</c:v>
                </c:pt>
                <c:pt idx="4086">
                  <c:v>26.770765000819299</c:v>
                </c:pt>
                <c:pt idx="4087">
                  <c:v>26.777316827789601</c:v>
                </c:pt>
                <c:pt idx="4088">
                  <c:v>26.783868654759999</c:v>
                </c:pt>
                <c:pt idx="4089">
                  <c:v>26.790420481730301</c:v>
                </c:pt>
                <c:pt idx="4090">
                  <c:v>26.7969723087006</c:v>
                </c:pt>
                <c:pt idx="4091">
                  <c:v>26.803524135671001</c:v>
                </c:pt>
                <c:pt idx="4092">
                  <c:v>26.810075962641299</c:v>
                </c:pt>
                <c:pt idx="4093">
                  <c:v>26.816627789611701</c:v>
                </c:pt>
                <c:pt idx="4094">
                  <c:v>26.823179616581999</c:v>
                </c:pt>
                <c:pt idx="4095">
                  <c:v>26.829731443552401</c:v>
                </c:pt>
                <c:pt idx="4096">
                  <c:v>26.836283270522699</c:v>
                </c:pt>
                <c:pt idx="4097">
                  <c:v>26.842835097493001</c:v>
                </c:pt>
                <c:pt idx="4098">
                  <c:v>26.849386924463399</c:v>
                </c:pt>
                <c:pt idx="4099">
                  <c:v>26.855938751433701</c:v>
                </c:pt>
                <c:pt idx="4100">
                  <c:v>26.862490578404099</c:v>
                </c:pt>
                <c:pt idx="4101">
                  <c:v>26.869042405374401</c:v>
                </c:pt>
                <c:pt idx="4102">
                  <c:v>26.875594232344699</c:v>
                </c:pt>
                <c:pt idx="4103">
                  <c:v>26.882146059315101</c:v>
                </c:pt>
                <c:pt idx="4104">
                  <c:v>26.888697886285399</c:v>
                </c:pt>
                <c:pt idx="4105">
                  <c:v>26.895249713255801</c:v>
                </c:pt>
                <c:pt idx="4106">
                  <c:v>26.901801540226099</c:v>
                </c:pt>
                <c:pt idx="4107">
                  <c:v>26.908353367196501</c:v>
                </c:pt>
                <c:pt idx="4108">
                  <c:v>26.914905194166799</c:v>
                </c:pt>
                <c:pt idx="4109">
                  <c:v>26.921457021137101</c:v>
                </c:pt>
                <c:pt idx="4110">
                  <c:v>26.928008848107499</c:v>
                </c:pt>
                <c:pt idx="4111">
                  <c:v>26.934560675077801</c:v>
                </c:pt>
                <c:pt idx="4112">
                  <c:v>26.941112502048199</c:v>
                </c:pt>
                <c:pt idx="4113">
                  <c:v>26.947664329018501</c:v>
                </c:pt>
                <c:pt idx="4114">
                  <c:v>26.954216155988899</c:v>
                </c:pt>
                <c:pt idx="4115">
                  <c:v>26.960767982959201</c:v>
                </c:pt>
                <c:pt idx="4116">
                  <c:v>26.967319809929499</c:v>
                </c:pt>
                <c:pt idx="4117">
                  <c:v>26.973871636899901</c:v>
                </c:pt>
                <c:pt idx="4118">
                  <c:v>26.980423463870199</c:v>
                </c:pt>
                <c:pt idx="4119">
                  <c:v>26.986975290840601</c:v>
                </c:pt>
                <c:pt idx="4120">
                  <c:v>26.993527117810899</c:v>
                </c:pt>
                <c:pt idx="4121">
                  <c:v>27.000078944781301</c:v>
                </c:pt>
                <c:pt idx="4122">
                  <c:v>27.006630771751599</c:v>
                </c:pt>
                <c:pt idx="4123">
                  <c:v>27.013182598721901</c:v>
                </c:pt>
                <c:pt idx="4124">
                  <c:v>27.019734425692299</c:v>
                </c:pt>
                <c:pt idx="4125">
                  <c:v>27.026286252662601</c:v>
                </c:pt>
                <c:pt idx="4126">
                  <c:v>27.032838079632999</c:v>
                </c:pt>
                <c:pt idx="4127">
                  <c:v>27.039389906603301</c:v>
                </c:pt>
                <c:pt idx="4128">
                  <c:v>27.045941733573699</c:v>
                </c:pt>
                <c:pt idx="4129">
                  <c:v>27.052493560544001</c:v>
                </c:pt>
                <c:pt idx="4130">
                  <c:v>27.059045387514299</c:v>
                </c:pt>
                <c:pt idx="4131">
                  <c:v>27.065597214484701</c:v>
                </c:pt>
                <c:pt idx="4132">
                  <c:v>27.072149041454999</c:v>
                </c:pt>
                <c:pt idx="4133">
                  <c:v>27.0787008684254</c:v>
                </c:pt>
                <c:pt idx="4134">
                  <c:v>27.085252695395699</c:v>
                </c:pt>
                <c:pt idx="4135">
                  <c:v>27.0918045223661</c:v>
                </c:pt>
                <c:pt idx="4136">
                  <c:v>27.098356349336399</c:v>
                </c:pt>
                <c:pt idx="4137">
                  <c:v>27.104908176306701</c:v>
                </c:pt>
                <c:pt idx="4138">
                  <c:v>27.111460003277099</c:v>
                </c:pt>
                <c:pt idx="4139">
                  <c:v>27.118011830247401</c:v>
                </c:pt>
                <c:pt idx="4140">
                  <c:v>27.124563657217799</c:v>
                </c:pt>
                <c:pt idx="4141">
                  <c:v>27.131115484188101</c:v>
                </c:pt>
                <c:pt idx="4142">
                  <c:v>27.137667311158399</c:v>
                </c:pt>
                <c:pt idx="4143">
                  <c:v>27.1442191381288</c:v>
                </c:pt>
                <c:pt idx="4144">
                  <c:v>27.150770965099099</c:v>
                </c:pt>
                <c:pt idx="4145">
                  <c:v>27.1573227920695</c:v>
                </c:pt>
                <c:pt idx="4146">
                  <c:v>27.163874619039799</c:v>
                </c:pt>
                <c:pt idx="4147">
                  <c:v>27.1704264460102</c:v>
                </c:pt>
                <c:pt idx="4148">
                  <c:v>27.176978272980499</c:v>
                </c:pt>
                <c:pt idx="4149">
                  <c:v>27.183530099950801</c:v>
                </c:pt>
                <c:pt idx="4150">
                  <c:v>27.190081926921199</c:v>
                </c:pt>
                <c:pt idx="4151">
                  <c:v>27.196633753891501</c:v>
                </c:pt>
                <c:pt idx="4152">
                  <c:v>27.203185580861899</c:v>
                </c:pt>
                <c:pt idx="4153">
                  <c:v>27.209737407832201</c:v>
                </c:pt>
                <c:pt idx="4154">
                  <c:v>27.216289234802598</c:v>
                </c:pt>
                <c:pt idx="4155">
                  <c:v>27.2228410617729</c:v>
                </c:pt>
                <c:pt idx="4156">
                  <c:v>27.229392888743199</c:v>
                </c:pt>
                <c:pt idx="4157">
                  <c:v>27.2359447157136</c:v>
                </c:pt>
                <c:pt idx="4158">
                  <c:v>27.242496542683899</c:v>
                </c:pt>
                <c:pt idx="4159">
                  <c:v>27.2490483696543</c:v>
                </c:pt>
                <c:pt idx="4160">
                  <c:v>27.255600196624599</c:v>
                </c:pt>
                <c:pt idx="4161">
                  <c:v>27.262152023595</c:v>
                </c:pt>
                <c:pt idx="4162">
                  <c:v>27.268703850565299</c:v>
                </c:pt>
                <c:pt idx="4163">
                  <c:v>27.275255677535601</c:v>
                </c:pt>
                <c:pt idx="4164">
                  <c:v>27.281807504505998</c:v>
                </c:pt>
                <c:pt idx="4165">
                  <c:v>27.2883593314763</c:v>
                </c:pt>
                <c:pt idx="4166">
                  <c:v>27.294911158446698</c:v>
                </c:pt>
                <c:pt idx="4167">
                  <c:v>27.301462985417</c:v>
                </c:pt>
                <c:pt idx="4168">
                  <c:v>27.308014812387398</c:v>
                </c:pt>
                <c:pt idx="4169">
                  <c:v>27.3145666393577</c:v>
                </c:pt>
                <c:pt idx="4170">
                  <c:v>27.321118466327999</c:v>
                </c:pt>
                <c:pt idx="4171">
                  <c:v>27.3276702932984</c:v>
                </c:pt>
                <c:pt idx="4172">
                  <c:v>27.334222120268699</c:v>
                </c:pt>
                <c:pt idx="4173">
                  <c:v>27.3407739472391</c:v>
                </c:pt>
                <c:pt idx="4174">
                  <c:v>27.347325774209398</c:v>
                </c:pt>
                <c:pt idx="4175">
                  <c:v>27.3538776011798</c:v>
                </c:pt>
                <c:pt idx="4176">
                  <c:v>27.360429428150098</c:v>
                </c:pt>
                <c:pt idx="4177">
                  <c:v>27.3669812551204</c:v>
                </c:pt>
                <c:pt idx="4178">
                  <c:v>27.373533082090798</c:v>
                </c:pt>
                <c:pt idx="4179">
                  <c:v>27.3800849090611</c:v>
                </c:pt>
                <c:pt idx="4180">
                  <c:v>27.386636736031502</c:v>
                </c:pt>
                <c:pt idx="4181">
                  <c:v>27.3931885630018</c:v>
                </c:pt>
                <c:pt idx="4182">
                  <c:v>27.399740389972099</c:v>
                </c:pt>
                <c:pt idx="4183">
                  <c:v>27.4062922169425</c:v>
                </c:pt>
                <c:pt idx="4184">
                  <c:v>27.412844043912798</c:v>
                </c:pt>
                <c:pt idx="4185">
                  <c:v>27.4193958708832</c:v>
                </c:pt>
                <c:pt idx="4186">
                  <c:v>27.425947697853498</c:v>
                </c:pt>
                <c:pt idx="4187">
                  <c:v>27.4324995248239</c:v>
                </c:pt>
                <c:pt idx="4188">
                  <c:v>27.439051351794198</c:v>
                </c:pt>
                <c:pt idx="4189">
                  <c:v>27.4456031787645</c:v>
                </c:pt>
                <c:pt idx="4190">
                  <c:v>27.452155005734902</c:v>
                </c:pt>
                <c:pt idx="4191">
                  <c:v>27.4587068327052</c:v>
                </c:pt>
                <c:pt idx="4192">
                  <c:v>27.465258659675602</c:v>
                </c:pt>
                <c:pt idx="4193">
                  <c:v>27.4718104866459</c:v>
                </c:pt>
                <c:pt idx="4194">
                  <c:v>27.478362313616302</c:v>
                </c:pt>
                <c:pt idx="4195">
                  <c:v>27.4849141405866</c:v>
                </c:pt>
                <c:pt idx="4196">
                  <c:v>27.491465967556898</c:v>
                </c:pt>
                <c:pt idx="4197">
                  <c:v>27.4980177945273</c:v>
                </c:pt>
                <c:pt idx="4198">
                  <c:v>27.504569621497598</c:v>
                </c:pt>
                <c:pt idx="4199">
                  <c:v>27.511121448468</c:v>
                </c:pt>
                <c:pt idx="4200">
                  <c:v>27.517673275438302</c:v>
                </c:pt>
                <c:pt idx="4201">
                  <c:v>27.5242251024086</c:v>
                </c:pt>
                <c:pt idx="4202">
                  <c:v>27.530776929379002</c:v>
                </c:pt>
                <c:pt idx="4203">
                  <c:v>27.5373287563493</c:v>
                </c:pt>
                <c:pt idx="4204">
                  <c:v>27.543880583319702</c:v>
                </c:pt>
                <c:pt idx="4205">
                  <c:v>27.55043241029</c:v>
                </c:pt>
                <c:pt idx="4206">
                  <c:v>27.556984237260401</c:v>
                </c:pt>
                <c:pt idx="4207">
                  <c:v>27.5635360642307</c:v>
                </c:pt>
                <c:pt idx="4208">
                  <c:v>27.570087891200998</c:v>
                </c:pt>
                <c:pt idx="4209">
                  <c:v>27.5766397181714</c:v>
                </c:pt>
                <c:pt idx="4210">
                  <c:v>27.583191545141698</c:v>
                </c:pt>
                <c:pt idx="4211">
                  <c:v>27.5897433721121</c:v>
                </c:pt>
                <c:pt idx="4212">
                  <c:v>27.596295199082402</c:v>
                </c:pt>
                <c:pt idx="4213">
                  <c:v>27.6028470260528</c:v>
                </c:pt>
                <c:pt idx="4214">
                  <c:v>27.609398853023102</c:v>
                </c:pt>
                <c:pt idx="4215">
                  <c:v>27.6159506799934</c:v>
                </c:pt>
                <c:pt idx="4216">
                  <c:v>27.622502506963801</c:v>
                </c:pt>
                <c:pt idx="4217">
                  <c:v>27.6290543339341</c:v>
                </c:pt>
                <c:pt idx="4218">
                  <c:v>27.635606160904501</c:v>
                </c:pt>
                <c:pt idx="4219">
                  <c:v>27.6421579878748</c:v>
                </c:pt>
                <c:pt idx="4220">
                  <c:v>27.648709814845201</c:v>
                </c:pt>
                <c:pt idx="4221">
                  <c:v>27.6552616418155</c:v>
                </c:pt>
                <c:pt idx="4222">
                  <c:v>27.661813468785802</c:v>
                </c:pt>
                <c:pt idx="4223">
                  <c:v>27.6683652957562</c:v>
                </c:pt>
                <c:pt idx="4224">
                  <c:v>27.674917122726502</c:v>
                </c:pt>
                <c:pt idx="4225">
                  <c:v>27.6814689496969</c:v>
                </c:pt>
                <c:pt idx="4226">
                  <c:v>27.688020776667202</c:v>
                </c:pt>
                <c:pt idx="4227">
                  <c:v>27.694572603637599</c:v>
                </c:pt>
                <c:pt idx="4228">
                  <c:v>27.701124430607901</c:v>
                </c:pt>
                <c:pt idx="4229">
                  <c:v>27.7076762575782</c:v>
                </c:pt>
                <c:pt idx="4230">
                  <c:v>27.714228084548601</c:v>
                </c:pt>
                <c:pt idx="4231">
                  <c:v>27.7207799115189</c:v>
                </c:pt>
                <c:pt idx="4232">
                  <c:v>27.727331738489301</c:v>
                </c:pt>
                <c:pt idx="4233">
                  <c:v>27.7338835654596</c:v>
                </c:pt>
                <c:pt idx="4234">
                  <c:v>27.740435392430001</c:v>
                </c:pt>
                <c:pt idx="4235">
                  <c:v>27.7469872194003</c:v>
                </c:pt>
                <c:pt idx="4236">
                  <c:v>27.753539046370602</c:v>
                </c:pt>
                <c:pt idx="4237">
                  <c:v>27.760090873340999</c:v>
                </c:pt>
                <c:pt idx="4238">
                  <c:v>27.766642700311301</c:v>
                </c:pt>
                <c:pt idx="4239">
                  <c:v>27.773194527281699</c:v>
                </c:pt>
                <c:pt idx="4240">
                  <c:v>27.779746354252001</c:v>
                </c:pt>
                <c:pt idx="4241">
                  <c:v>27.7862981812223</c:v>
                </c:pt>
                <c:pt idx="4242">
                  <c:v>27.792850008192701</c:v>
                </c:pt>
                <c:pt idx="4243">
                  <c:v>27.799401835163</c:v>
                </c:pt>
                <c:pt idx="4244">
                  <c:v>27.805953662133401</c:v>
                </c:pt>
                <c:pt idx="4245">
                  <c:v>27.8125054891037</c:v>
                </c:pt>
                <c:pt idx="4246">
                  <c:v>27.819057316074101</c:v>
                </c:pt>
                <c:pt idx="4247">
                  <c:v>27.825609143044399</c:v>
                </c:pt>
                <c:pt idx="4248">
                  <c:v>27.832160970014701</c:v>
                </c:pt>
                <c:pt idx="4249">
                  <c:v>27.838712796985099</c:v>
                </c:pt>
                <c:pt idx="4250">
                  <c:v>27.845264623955401</c:v>
                </c:pt>
                <c:pt idx="4251">
                  <c:v>27.851816450925799</c:v>
                </c:pt>
                <c:pt idx="4252">
                  <c:v>27.858368277896101</c:v>
                </c:pt>
                <c:pt idx="4253">
                  <c:v>27.864920104866499</c:v>
                </c:pt>
                <c:pt idx="4254">
                  <c:v>27.871471931836801</c:v>
                </c:pt>
                <c:pt idx="4255">
                  <c:v>27.8780237588071</c:v>
                </c:pt>
                <c:pt idx="4256">
                  <c:v>27.884575585777501</c:v>
                </c:pt>
                <c:pt idx="4257">
                  <c:v>27.891127412747799</c:v>
                </c:pt>
                <c:pt idx="4258">
                  <c:v>27.897679239718201</c:v>
                </c:pt>
                <c:pt idx="4259">
                  <c:v>27.904231066688499</c:v>
                </c:pt>
                <c:pt idx="4260">
                  <c:v>27.910782893658901</c:v>
                </c:pt>
                <c:pt idx="4261">
                  <c:v>27.917334720629199</c:v>
                </c:pt>
                <c:pt idx="4262">
                  <c:v>27.923886547599501</c:v>
                </c:pt>
                <c:pt idx="4263">
                  <c:v>27.930438374569899</c:v>
                </c:pt>
                <c:pt idx="4264">
                  <c:v>27.936990201540201</c:v>
                </c:pt>
                <c:pt idx="4265">
                  <c:v>27.943542028510599</c:v>
                </c:pt>
                <c:pt idx="4266">
                  <c:v>27.950093855480901</c:v>
                </c:pt>
                <c:pt idx="4267">
                  <c:v>27.956645682451299</c:v>
                </c:pt>
                <c:pt idx="4268">
                  <c:v>27.963197509421601</c:v>
                </c:pt>
                <c:pt idx="4269">
                  <c:v>27.969749336391899</c:v>
                </c:pt>
                <c:pt idx="4270">
                  <c:v>27.976301163362301</c:v>
                </c:pt>
                <c:pt idx="4271">
                  <c:v>27.982852990332599</c:v>
                </c:pt>
                <c:pt idx="4272">
                  <c:v>27.989404817303001</c:v>
                </c:pt>
                <c:pt idx="4273">
                  <c:v>27.995956644273299</c:v>
                </c:pt>
                <c:pt idx="4274">
                  <c:v>28.002508471243701</c:v>
                </c:pt>
                <c:pt idx="4275">
                  <c:v>28.009060298213999</c:v>
                </c:pt>
                <c:pt idx="4276">
                  <c:v>28.015612125184301</c:v>
                </c:pt>
                <c:pt idx="4277">
                  <c:v>28.022163952154699</c:v>
                </c:pt>
                <c:pt idx="4278">
                  <c:v>28.028715779125001</c:v>
                </c:pt>
                <c:pt idx="4279">
                  <c:v>28.035267606095399</c:v>
                </c:pt>
                <c:pt idx="4280">
                  <c:v>28.041819433065701</c:v>
                </c:pt>
                <c:pt idx="4281">
                  <c:v>28.048371260035999</c:v>
                </c:pt>
                <c:pt idx="4282">
                  <c:v>28.054923087006401</c:v>
                </c:pt>
                <c:pt idx="4283">
                  <c:v>28.061474913976699</c:v>
                </c:pt>
                <c:pt idx="4284">
                  <c:v>28.068026740947101</c:v>
                </c:pt>
                <c:pt idx="4285">
                  <c:v>28.074578567917399</c:v>
                </c:pt>
                <c:pt idx="4286">
                  <c:v>28.081130394887801</c:v>
                </c:pt>
                <c:pt idx="4287">
                  <c:v>28.087682221858099</c:v>
                </c:pt>
                <c:pt idx="4288">
                  <c:v>28.094234048828401</c:v>
                </c:pt>
                <c:pt idx="4289">
                  <c:v>28.100785875798799</c:v>
                </c:pt>
                <c:pt idx="4290">
                  <c:v>28.107337702769101</c:v>
                </c:pt>
                <c:pt idx="4291">
                  <c:v>28.113889529739499</c:v>
                </c:pt>
                <c:pt idx="4292">
                  <c:v>28.120441356709801</c:v>
                </c:pt>
                <c:pt idx="4293">
                  <c:v>28.126993183680199</c:v>
                </c:pt>
                <c:pt idx="4294">
                  <c:v>28.133545010650501</c:v>
                </c:pt>
                <c:pt idx="4295">
                  <c:v>28.140096837620799</c:v>
                </c:pt>
                <c:pt idx="4296">
                  <c:v>28.146648664591201</c:v>
                </c:pt>
                <c:pt idx="4297">
                  <c:v>28.153200491561499</c:v>
                </c:pt>
                <c:pt idx="4298">
                  <c:v>28.159752318531901</c:v>
                </c:pt>
                <c:pt idx="4299">
                  <c:v>28.166304145502199</c:v>
                </c:pt>
                <c:pt idx="4300">
                  <c:v>28.1728559724726</c:v>
                </c:pt>
                <c:pt idx="4301">
                  <c:v>28.179407799442899</c:v>
                </c:pt>
                <c:pt idx="4302">
                  <c:v>28.185959626413201</c:v>
                </c:pt>
                <c:pt idx="4303">
                  <c:v>28.192511453383599</c:v>
                </c:pt>
                <c:pt idx="4304">
                  <c:v>28.199063280353901</c:v>
                </c:pt>
                <c:pt idx="4305">
                  <c:v>28.205615107324299</c:v>
                </c:pt>
                <c:pt idx="4306">
                  <c:v>28.212166934294601</c:v>
                </c:pt>
                <c:pt idx="4307">
                  <c:v>28.218718761264999</c:v>
                </c:pt>
                <c:pt idx="4308">
                  <c:v>28.225270588235301</c:v>
                </c:pt>
                <c:pt idx="4309">
                  <c:v>28.231822415205599</c:v>
                </c:pt>
                <c:pt idx="4310">
                  <c:v>28.238374242176</c:v>
                </c:pt>
                <c:pt idx="4311">
                  <c:v>28.244926069146299</c:v>
                </c:pt>
                <c:pt idx="4312">
                  <c:v>28.2514778961167</c:v>
                </c:pt>
                <c:pt idx="4313">
                  <c:v>28.258029723086999</c:v>
                </c:pt>
                <c:pt idx="4314">
                  <c:v>28.264581550057301</c:v>
                </c:pt>
                <c:pt idx="4315">
                  <c:v>28.271133377027699</c:v>
                </c:pt>
                <c:pt idx="4316">
                  <c:v>28.277685203998001</c:v>
                </c:pt>
                <c:pt idx="4317">
                  <c:v>28.284237030968399</c:v>
                </c:pt>
                <c:pt idx="4318">
                  <c:v>28.290788857938701</c:v>
                </c:pt>
                <c:pt idx="4319">
                  <c:v>28.297340684909098</c:v>
                </c:pt>
                <c:pt idx="4320">
                  <c:v>28.3038925118794</c:v>
                </c:pt>
                <c:pt idx="4321">
                  <c:v>28.310444338849699</c:v>
                </c:pt>
                <c:pt idx="4322">
                  <c:v>28.3169961658201</c:v>
                </c:pt>
                <c:pt idx="4323">
                  <c:v>28.323547992790399</c:v>
                </c:pt>
                <c:pt idx="4324">
                  <c:v>28.3300998197608</c:v>
                </c:pt>
                <c:pt idx="4325">
                  <c:v>28.336651646731099</c:v>
                </c:pt>
                <c:pt idx="4326">
                  <c:v>28.3432034737015</c:v>
                </c:pt>
                <c:pt idx="4327">
                  <c:v>28.349755300671799</c:v>
                </c:pt>
                <c:pt idx="4328">
                  <c:v>28.356307127642101</c:v>
                </c:pt>
                <c:pt idx="4329">
                  <c:v>28.362858954612499</c:v>
                </c:pt>
                <c:pt idx="4330">
                  <c:v>28.3694107815828</c:v>
                </c:pt>
                <c:pt idx="4331">
                  <c:v>28.375962608553198</c:v>
                </c:pt>
                <c:pt idx="4332">
                  <c:v>28.3825144355235</c:v>
                </c:pt>
                <c:pt idx="4333">
                  <c:v>28.389066262493898</c:v>
                </c:pt>
                <c:pt idx="4334">
                  <c:v>28.3956180894642</c:v>
                </c:pt>
                <c:pt idx="4335">
                  <c:v>28.402169916434499</c:v>
                </c:pt>
                <c:pt idx="4336">
                  <c:v>28.4087217434049</c:v>
                </c:pt>
                <c:pt idx="4337">
                  <c:v>28.415273570375199</c:v>
                </c:pt>
                <c:pt idx="4338">
                  <c:v>28.4218253973456</c:v>
                </c:pt>
                <c:pt idx="4339">
                  <c:v>28.428377224315899</c:v>
                </c:pt>
                <c:pt idx="4340">
                  <c:v>28.4349290512863</c:v>
                </c:pt>
                <c:pt idx="4341">
                  <c:v>28.441480878256598</c:v>
                </c:pt>
                <c:pt idx="4342">
                  <c:v>28.4480327052269</c:v>
                </c:pt>
                <c:pt idx="4343">
                  <c:v>28.454584532197298</c:v>
                </c:pt>
                <c:pt idx="4344">
                  <c:v>28.4611363591676</c:v>
                </c:pt>
                <c:pt idx="4345">
                  <c:v>28.467688186137998</c:v>
                </c:pt>
                <c:pt idx="4346">
                  <c:v>28.4742400131083</c:v>
                </c:pt>
                <c:pt idx="4347">
                  <c:v>28.480791840078702</c:v>
                </c:pt>
                <c:pt idx="4348">
                  <c:v>28.487343667049</c:v>
                </c:pt>
                <c:pt idx="4349">
                  <c:v>28.493895494019299</c:v>
                </c:pt>
                <c:pt idx="4350">
                  <c:v>28.5004473209897</c:v>
                </c:pt>
                <c:pt idx="4351">
                  <c:v>28.506999147959998</c:v>
                </c:pt>
                <c:pt idx="4352">
                  <c:v>28.5135509749304</c:v>
                </c:pt>
                <c:pt idx="4353">
                  <c:v>28.520102801900698</c:v>
                </c:pt>
                <c:pt idx="4354">
                  <c:v>28.526654628871</c:v>
                </c:pt>
                <c:pt idx="4355">
                  <c:v>28.533206455841398</c:v>
                </c:pt>
                <c:pt idx="4356">
                  <c:v>28.5397582828117</c:v>
                </c:pt>
                <c:pt idx="4357">
                  <c:v>28.546310109782102</c:v>
                </c:pt>
                <c:pt idx="4358">
                  <c:v>28.5528619367524</c:v>
                </c:pt>
                <c:pt idx="4359">
                  <c:v>28.559413763722802</c:v>
                </c:pt>
                <c:pt idx="4360">
                  <c:v>28.5659655906931</c:v>
                </c:pt>
                <c:pt idx="4361">
                  <c:v>28.572517417663398</c:v>
                </c:pt>
                <c:pt idx="4362">
                  <c:v>28.5790692446338</c:v>
                </c:pt>
                <c:pt idx="4363">
                  <c:v>28.585621071604098</c:v>
                </c:pt>
                <c:pt idx="4364">
                  <c:v>28.5921728985745</c:v>
                </c:pt>
                <c:pt idx="4365">
                  <c:v>28.598724725544798</c:v>
                </c:pt>
                <c:pt idx="4366">
                  <c:v>28.6052765525152</c:v>
                </c:pt>
                <c:pt idx="4367">
                  <c:v>28.611828379485502</c:v>
                </c:pt>
                <c:pt idx="4368">
                  <c:v>28.6183802064558</c:v>
                </c:pt>
                <c:pt idx="4369">
                  <c:v>28.624932033426202</c:v>
                </c:pt>
                <c:pt idx="4370">
                  <c:v>28.6314838603965</c:v>
                </c:pt>
                <c:pt idx="4371">
                  <c:v>28.638035687366902</c:v>
                </c:pt>
                <c:pt idx="4372">
                  <c:v>28.6445875143372</c:v>
                </c:pt>
                <c:pt idx="4373">
                  <c:v>28.651139341307601</c:v>
                </c:pt>
                <c:pt idx="4374">
                  <c:v>28.6576911682779</c:v>
                </c:pt>
                <c:pt idx="4375">
                  <c:v>28.664242995248198</c:v>
                </c:pt>
                <c:pt idx="4376">
                  <c:v>28.6707948222186</c:v>
                </c:pt>
                <c:pt idx="4377">
                  <c:v>28.677346649188902</c:v>
                </c:pt>
                <c:pt idx="4378">
                  <c:v>28.6838984761593</c:v>
                </c:pt>
                <c:pt idx="4379">
                  <c:v>28.690450303129602</c:v>
                </c:pt>
                <c:pt idx="4380">
                  <c:v>28.6970021301</c:v>
                </c:pt>
                <c:pt idx="4381">
                  <c:v>28.703553957070302</c:v>
                </c:pt>
                <c:pt idx="4382">
                  <c:v>28.7101057840406</c:v>
                </c:pt>
                <c:pt idx="4383">
                  <c:v>28.716657611011001</c:v>
                </c:pt>
                <c:pt idx="4384">
                  <c:v>28.7232094379813</c:v>
                </c:pt>
                <c:pt idx="4385">
                  <c:v>28.729761264951701</c:v>
                </c:pt>
                <c:pt idx="4386">
                  <c:v>28.736313091922</c:v>
                </c:pt>
                <c:pt idx="4387">
                  <c:v>28.742864918892401</c:v>
                </c:pt>
                <c:pt idx="4388">
                  <c:v>28.7494167458627</c:v>
                </c:pt>
                <c:pt idx="4389">
                  <c:v>28.755968572833002</c:v>
                </c:pt>
                <c:pt idx="4390">
                  <c:v>28.7625203998034</c:v>
                </c:pt>
                <c:pt idx="4391">
                  <c:v>28.769072226773702</c:v>
                </c:pt>
                <c:pt idx="4392">
                  <c:v>28.775624053744099</c:v>
                </c:pt>
                <c:pt idx="4393">
                  <c:v>28.782175880714401</c:v>
                </c:pt>
                <c:pt idx="4394">
                  <c:v>28.7887277076847</c:v>
                </c:pt>
                <c:pt idx="4395">
                  <c:v>28.795279534655101</c:v>
                </c:pt>
                <c:pt idx="4396">
                  <c:v>28.8018313616254</c:v>
                </c:pt>
                <c:pt idx="4397">
                  <c:v>28.808383188595801</c:v>
                </c:pt>
                <c:pt idx="4398">
                  <c:v>28.8149350155661</c:v>
                </c:pt>
                <c:pt idx="4399">
                  <c:v>28.821486842536501</c:v>
                </c:pt>
                <c:pt idx="4400">
                  <c:v>28.8280386695068</c:v>
                </c:pt>
                <c:pt idx="4401">
                  <c:v>28.834590496477102</c:v>
                </c:pt>
                <c:pt idx="4402">
                  <c:v>28.8411423234475</c:v>
                </c:pt>
                <c:pt idx="4403">
                  <c:v>28.847694150417801</c:v>
                </c:pt>
                <c:pt idx="4404">
                  <c:v>28.854245977388199</c:v>
                </c:pt>
                <c:pt idx="4405">
                  <c:v>28.860797804358501</c:v>
                </c:pt>
                <c:pt idx="4406">
                  <c:v>28.867349631328899</c:v>
                </c:pt>
                <c:pt idx="4407">
                  <c:v>28.873901458299201</c:v>
                </c:pt>
                <c:pt idx="4408">
                  <c:v>28.8804532852695</c:v>
                </c:pt>
                <c:pt idx="4409">
                  <c:v>28.887005112239901</c:v>
                </c:pt>
                <c:pt idx="4410">
                  <c:v>28.8935569392102</c:v>
                </c:pt>
                <c:pt idx="4411">
                  <c:v>28.900108766180601</c:v>
                </c:pt>
                <c:pt idx="4412">
                  <c:v>28.9066605931509</c:v>
                </c:pt>
                <c:pt idx="4413">
                  <c:v>28.913212420121301</c:v>
                </c:pt>
                <c:pt idx="4414">
                  <c:v>28.919764247091599</c:v>
                </c:pt>
                <c:pt idx="4415">
                  <c:v>28.926316074061901</c:v>
                </c:pt>
                <c:pt idx="4416">
                  <c:v>28.932867901032299</c:v>
                </c:pt>
                <c:pt idx="4417">
                  <c:v>28.939419728002601</c:v>
                </c:pt>
                <c:pt idx="4418">
                  <c:v>28.945971554972999</c:v>
                </c:pt>
                <c:pt idx="4419">
                  <c:v>28.952523381943301</c:v>
                </c:pt>
                <c:pt idx="4420">
                  <c:v>28.959075208913699</c:v>
                </c:pt>
                <c:pt idx="4421">
                  <c:v>28.965627035884001</c:v>
                </c:pt>
                <c:pt idx="4422">
                  <c:v>28.9721788628543</c:v>
                </c:pt>
                <c:pt idx="4423">
                  <c:v>28.978730689824701</c:v>
                </c:pt>
                <c:pt idx="4424">
                  <c:v>28.985282516794999</c:v>
                </c:pt>
                <c:pt idx="4425">
                  <c:v>28.991834343765401</c:v>
                </c:pt>
                <c:pt idx="4426">
                  <c:v>28.998386170735699</c:v>
                </c:pt>
                <c:pt idx="4427">
                  <c:v>29.004937997706001</c:v>
                </c:pt>
                <c:pt idx="4428">
                  <c:v>29.011489824676399</c:v>
                </c:pt>
                <c:pt idx="4429">
                  <c:v>29.018041651646701</c:v>
                </c:pt>
                <c:pt idx="4430">
                  <c:v>29.024593478617099</c:v>
                </c:pt>
                <c:pt idx="4431">
                  <c:v>29.031145305587401</c:v>
                </c:pt>
                <c:pt idx="4432">
                  <c:v>29.037697132557799</c:v>
                </c:pt>
                <c:pt idx="4433">
                  <c:v>29.044248959528101</c:v>
                </c:pt>
                <c:pt idx="4434">
                  <c:v>29.050800786498399</c:v>
                </c:pt>
                <c:pt idx="4435">
                  <c:v>29.057352613468801</c:v>
                </c:pt>
                <c:pt idx="4436">
                  <c:v>29.063904440439099</c:v>
                </c:pt>
                <c:pt idx="4437">
                  <c:v>29.070456267409501</c:v>
                </c:pt>
                <c:pt idx="4438">
                  <c:v>29.077008094379799</c:v>
                </c:pt>
                <c:pt idx="4439">
                  <c:v>29.083559921350201</c:v>
                </c:pt>
                <c:pt idx="4440">
                  <c:v>29.090111748320499</c:v>
                </c:pt>
                <c:pt idx="4441">
                  <c:v>29.096663575290801</c:v>
                </c:pt>
                <c:pt idx="4442">
                  <c:v>29.103215402261199</c:v>
                </c:pt>
                <c:pt idx="4443">
                  <c:v>29.109767229231501</c:v>
                </c:pt>
                <c:pt idx="4444">
                  <c:v>29.116319056201899</c:v>
                </c:pt>
                <c:pt idx="4445">
                  <c:v>29.122870883172201</c:v>
                </c:pt>
                <c:pt idx="4446">
                  <c:v>29.129422710142599</c:v>
                </c:pt>
                <c:pt idx="4447">
                  <c:v>29.135974537112901</c:v>
                </c:pt>
                <c:pt idx="4448">
                  <c:v>29.142526364083199</c:v>
                </c:pt>
                <c:pt idx="4449">
                  <c:v>29.149078191053601</c:v>
                </c:pt>
                <c:pt idx="4450">
                  <c:v>29.155630018023899</c:v>
                </c:pt>
                <c:pt idx="4451">
                  <c:v>29.162181844994301</c:v>
                </c:pt>
                <c:pt idx="4452">
                  <c:v>29.168733671964599</c:v>
                </c:pt>
                <c:pt idx="4453">
                  <c:v>29.175285498935001</c:v>
                </c:pt>
                <c:pt idx="4454">
                  <c:v>29.181837325905299</c:v>
                </c:pt>
                <c:pt idx="4455">
                  <c:v>29.188389152875601</c:v>
                </c:pt>
                <c:pt idx="4456">
                  <c:v>29.194940979845999</c:v>
                </c:pt>
                <c:pt idx="4457">
                  <c:v>29.201492806816301</c:v>
                </c:pt>
                <c:pt idx="4458">
                  <c:v>29.208044633786699</c:v>
                </c:pt>
                <c:pt idx="4459">
                  <c:v>29.214596460757001</c:v>
                </c:pt>
                <c:pt idx="4460">
                  <c:v>29.221148287727299</c:v>
                </c:pt>
                <c:pt idx="4461">
                  <c:v>29.227700114697701</c:v>
                </c:pt>
                <c:pt idx="4462">
                  <c:v>29.234251941667999</c:v>
                </c:pt>
                <c:pt idx="4463">
                  <c:v>29.240803768638401</c:v>
                </c:pt>
                <c:pt idx="4464">
                  <c:v>29.247355595608699</c:v>
                </c:pt>
                <c:pt idx="4465">
                  <c:v>29.2539074225791</c:v>
                </c:pt>
                <c:pt idx="4466">
                  <c:v>29.260459249549399</c:v>
                </c:pt>
                <c:pt idx="4467">
                  <c:v>29.267011076519701</c:v>
                </c:pt>
                <c:pt idx="4468">
                  <c:v>29.273562903490099</c:v>
                </c:pt>
                <c:pt idx="4469">
                  <c:v>29.280114730460401</c:v>
                </c:pt>
                <c:pt idx="4470">
                  <c:v>29.286666557430799</c:v>
                </c:pt>
                <c:pt idx="4471">
                  <c:v>29.293218384401101</c:v>
                </c:pt>
                <c:pt idx="4472">
                  <c:v>29.299770211371499</c:v>
                </c:pt>
                <c:pt idx="4473">
                  <c:v>29.306322038341801</c:v>
                </c:pt>
                <c:pt idx="4474">
                  <c:v>29.312873865312099</c:v>
                </c:pt>
                <c:pt idx="4475">
                  <c:v>29.319425692282501</c:v>
                </c:pt>
                <c:pt idx="4476">
                  <c:v>29.325977519252799</c:v>
                </c:pt>
                <c:pt idx="4477">
                  <c:v>29.3325293462232</c:v>
                </c:pt>
                <c:pt idx="4478">
                  <c:v>29.339081173193499</c:v>
                </c:pt>
                <c:pt idx="4479">
                  <c:v>29.3456330001639</c:v>
                </c:pt>
                <c:pt idx="4480">
                  <c:v>29.352184827134199</c:v>
                </c:pt>
                <c:pt idx="4481">
                  <c:v>29.358736654104501</c:v>
                </c:pt>
                <c:pt idx="4482">
                  <c:v>29.365288481074899</c:v>
                </c:pt>
                <c:pt idx="4483">
                  <c:v>29.371840308045201</c:v>
                </c:pt>
                <c:pt idx="4484">
                  <c:v>29.378392135015599</c:v>
                </c:pt>
                <c:pt idx="4485">
                  <c:v>29.384943961985901</c:v>
                </c:pt>
                <c:pt idx="4486">
                  <c:v>29.391495788956199</c:v>
                </c:pt>
                <c:pt idx="4487">
                  <c:v>29.3980476159266</c:v>
                </c:pt>
                <c:pt idx="4488">
                  <c:v>29.404599442896899</c:v>
                </c:pt>
                <c:pt idx="4489">
                  <c:v>29.4111512698673</c:v>
                </c:pt>
                <c:pt idx="4490">
                  <c:v>29.417703096837599</c:v>
                </c:pt>
                <c:pt idx="4491">
                  <c:v>29.424254923808</c:v>
                </c:pt>
                <c:pt idx="4492">
                  <c:v>29.430806750778299</c:v>
                </c:pt>
                <c:pt idx="4493">
                  <c:v>29.4373585777487</c:v>
                </c:pt>
                <c:pt idx="4494">
                  <c:v>29.443910404718999</c:v>
                </c:pt>
                <c:pt idx="4495">
                  <c:v>29.450462231689301</c:v>
                </c:pt>
                <c:pt idx="4496">
                  <c:v>29.457014058659698</c:v>
                </c:pt>
                <c:pt idx="4497">
                  <c:v>29.46356588563</c:v>
                </c:pt>
                <c:pt idx="4498">
                  <c:v>29.470117712600398</c:v>
                </c:pt>
                <c:pt idx="4499">
                  <c:v>29.4766695395707</c:v>
                </c:pt>
                <c:pt idx="4500">
                  <c:v>29.483221366540999</c:v>
                </c:pt>
                <c:pt idx="4501">
                  <c:v>29.4897731935114</c:v>
                </c:pt>
                <c:pt idx="4502">
                  <c:v>29.496325020481699</c:v>
                </c:pt>
                <c:pt idx="4503">
                  <c:v>29.5028768474521</c:v>
                </c:pt>
                <c:pt idx="4504">
                  <c:v>29.509428674422399</c:v>
                </c:pt>
                <c:pt idx="4505">
                  <c:v>29.5159805013928</c:v>
                </c:pt>
                <c:pt idx="4506">
                  <c:v>29.522532328363098</c:v>
                </c:pt>
                <c:pt idx="4507">
                  <c:v>29.5290841553334</c:v>
                </c:pt>
                <c:pt idx="4508">
                  <c:v>29.535635982303798</c:v>
                </c:pt>
                <c:pt idx="4509">
                  <c:v>29.5421878092741</c:v>
                </c:pt>
                <c:pt idx="4510">
                  <c:v>29.548739636244498</c:v>
                </c:pt>
                <c:pt idx="4511">
                  <c:v>29.5552914632148</c:v>
                </c:pt>
                <c:pt idx="4512">
                  <c:v>29.561843290185202</c:v>
                </c:pt>
                <c:pt idx="4513">
                  <c:v>29.5683951171555</c:v>
                </c:pt>
                <c:pt idx="4514">
                  <c:v>29.574946944125799</c:v>
                </c:pt>
                <c:pt idx="4515">
                  <c:v>29.5814987710962</c:v>
                </c:pt>
                <c:pt idx="4516">
                  <c:v>29.588050598066499</c:v>
                </c:pt>
                <c:pt idx="4517">
                  <c:v>29.5946024250369</c:v>
                </c:pt>
                <c:pt idx="4518">
                  <c:v>29.601154252007198</c:v>
                </c:pt>
                <c:pt idx="4519">
                  <c:v>29.6077060789776</c:v>
                </c:pt>
                <c:pt idx="4520">
                  <c:v>29.614257905947898</c:v>
                </c:pt>
                <c:pt idx="4521">
                  <c:v>29.6208097329182</c:v>
                </c:pt>
                <c:pt idx="4522">
                  <c:v>29.627361559888602</c:v>
                </c:pt>
                <c:pt idx="4523">
                  <c:v>29.6339133868589</c:v>
                </c:pt>
                <c:pt idx="4524">
                  <c:v>29.640465213829302</c:v>
                </c:pt>
                <c:pt idx="4525">
                  <c:v>29.6470170407996</c:v>
                </c:pt>
                <c:pt idx="4526">
                  <c:v>29.653568867770002</c:v>
                </c:pt>
                <c:pt idx="4527">
                  <c:v>29.6601206947403</c:v>
                </c:pt>
                <c:pt idx="4528">
                  <c:v>29.666672521710598</c:v>
                </c:pt>
                <c:pt idx="4529">
                  <c:v>29.673224348681</c:v>
                </c:pt>
                <c:pt idx="4530">
                  <c:v>29.679776175651298</c:v>
                </c:pt>
                <c:pt idx="4531">
                  <c:v>29.6863280026217</c:v>
                </c:pt>
                <c:pt idx="4532">
                  <c:v>29.692879829591998</c:v>
                </c:pt>
                <c:pt idx="4533">
                  <c:v>29.6994316565623</c:v>
                </c:pt>
                <c:pt idx="4534">
                  <c:v>29.705983483532702</c:v>
                </c:pt>
                <c:pt idx="4535">
                  <c:v>29.712535310503</c:v>
                </c:pt>
                <c:pt idx="4536">
                  <c:v>29.719087137473402</c:v>
                </c:pt>
                <c:pt idx="4537">
                  <c:v>29.7256389644437</c:v>
                </c:pt>
                <c:pt idx="4538">
                  <c:v>29.732190791414101</c:v>
                </c:pt>
                <c:pt idx="4539">
                  <c:v>29.7387426183844</c:v>
                </c:pt>
                <c:pt idx="4540">
                  <c:v>29.745294445354698</c:v>
                </c:pt>
                <c:pt idx="4541">
                  <c:v>29.7518462723251</c:v>
                </c:pt>
                <c:pt idx="4542">
                  <c:v>29.758398099295398</c:v>
                </c:pt>
                <c:pt idx="4543">
                  <c:v>29.7649499262658</c:v>
                </c:pt>
                <c:pt idx="4544">
                  <c:v>29.771501753236102</c:v>
                </c:pt>
                <c:pt idx="4545">
                  <c:v>29.7780535802065</c:v>
                </c:pt>
                <c:pt idx="4546">
                  <c:v>29.784605407176802</c:v>
                </c:pt>
                <c:pt idx="4547">
                  <c:v>29.7911572341471</c:v>
                </c:pt>
                <c:pt idx="4548">
                  <c:v>29.797709061117502</c:v>
                </c:pt>
                <c:pt idx="4549">
                  <c:v>29.8042608880878</c:v>
                </c:pt>
                <c:pt idx="4550">
                  <c:v>29.810812715058201</c:v>
                </c:pt>
                <c:pt idx="4551">
                  <c:v>29.8173645420285</c:v>
                </c:pt>
                <c:pt idx="4552">
                  <c:v>29.823916368998901</c:v>
                </c:pt>
                <c:pt idx="4553">
                  <c:v>29.8304681959692</c:v>
                </c:pt>
                <c:pt idx="4554">
                  <c:v>29.837020022939502</c:v>
                </c:pt>
                <c:pt idx="4555">
                  <c:v>29.8435718499099</c:v>
                </c:pt>
                <c:pt idx="4556">
                  <c:v>29.850123676880202</c:v>
                </c:pt>
                <c:pt idx="4557">
                  <c:v>29.8566755038506</c:v>
                </c:pt>
                <c:pt idx="4558">
                  <c:v>29.863227330820902</c:v>
                </c:pt>
                <c:pt idx="4559">
                  <c:v>29.869779157791299</c:v>
                </c:pt>
                <c:pt idx="4560">
                  <c:v>29.876330984761601</c:v>
                </c:pt>
                <c:pt idx="4561">
                  <c:v>29.8828828117319</c:v>
                </c:pt>
                <c:pt idx="4562">
                  <c:v>29.889434638702301</c:v>
                </c:pt>
                <c:pt idx="4563">
                  <c:v>29.8959864656726</c:v>
                </c:pt>
                <c:pt idx="4564">
                  <c:v>29.902538292643001</c:v>
                </c:pt>
                <c:pt idx="4565">
                  <c:v>29.9090901196133</c:v>
                </c:pt>
                <c:pt idx="4566">
                  <c:v>29.915641946583602</c:v>
                </c:pt>
                <c:pt idx="4567">
                  <c:v>29.922193773554</c:v>
                </c:pt>
                <c:pt idx="4568">
                  <c:v>29.928745600524302</c:v>
                </c:pt>
                <c:pt idx="4569">
                  <c:v>29.935297427494699</c:v>
                </c:pt>
                <c:pt idx="4570">
                  <c:v>29.941849254465001</c:v>
                </c:pt>
                <c:pt idx="4571">
                  <c:v>29.948401081435399</c:v>
                </c:pt>
                <c:pt idx="4572">
                  <c:v>29.954952908405701</c:v>
                </c:pt>
                <c:pt idx="4573">
                  <c:v>29.961504735376</c:v>
                </c:pt>
                <c:pt idx="4574">
                  <c:v>29.968056562346401</c:v>
                </c:pt>
                <c:pt idx="4575">
                  <c:v>29.9746083893167</c:v>
                </c:pt>
                <c:pt idx="4576">
                  <c:v>29.981160216287101</c:v>
                </c:pt>
                <c:pt idx="4577">
                  <c:v>29.9877120432574</c:v>
                </c:pt>
                <c:pt idx="4578">
                  <c:v>29.994263870227801</c:v>
                </c:pt>
                <c:pt idx="4579">
                  <c:v>30.000815697198099</c:v>
                </c:pt>
                <c:pt idx="4580">
                  <c:v>30.007367524168401</c:v>
                </c:pt>
                <c:pt idx="4581">
                  <c:v>30.013919351138799</c:v>
                </c:pt>
                <c:pt idx="4582">
                  <c:v>30.020471178109101</c:v>
                </c:pt>
                <c:pt idx="4583">
                  <c:v>30.027023005079499</c:v>
                </c:pt>
                <c:pt idx="4584">
                  <c:v>30.033574832049801</c:v>
                </c:pt>
                <c:pt idx="4585">
                  <c:v>30.040126659020199</c:v>
                </c:pt>
                <c:pt idx="4586">
                  <c:v>30.046678485990501</c:v>
                </c:pt>
                <c:pt idx="4587">
                  <c:v>30.0532303129608</c:v>
                </c:pt>
                <c:pt idx="4588">
                  <c:v>30.059782139931201</c:v>
                </c:pt>
                <c:pt idx="4589">
                  <c:v>30.0663339669015</c:v>
                </c:pt>
                <c:pt idx="4590">
                  <c:v>30.072885793871901</c:v>
                </c:pt>
                <c:pt idx="4591">
                  <c:v>30.079437620842199</c:v>
                </c:pt>
                <c:pt idx="4592">
                  <c:v>30.085989447812601</c:v>
                </c:pt>
                <c:pt idx="4593">
                  <c:v>30.092541274782899</c:v>
                </c:pt>
                <c:pt idx="4594">
                  <c:v>30.099093101753201</c:v>
                </c:pt>
                <c:pt idx="4595">
                  <c:v>30.105644928723599</c:v>
                </c:pt>
                <c:pt idx="4596">
                  <c:v>30.112196755693901</c:v>
                </c:pt>
                <c:pt idx="4597">
                  <c:v>30.118748582664299</c:v>
                </c:pt>
                <c:pt idx="4598">
                  <c:v>30.125300409634601</c:v>
                </c:pt>
                <c:pt idx="4599">
                  <c:v>30.1318522366049</c:v>
                </c:pt>
                <c:pt idx="4600">
                  <c:v>30.138404063575301</c:v>
                </c:pt>
                <c:pt idx="4601">
                  <c:v>30.144955890545599</c:v>
                </c:pt>
                <c:pt idx="4602">
                  <c:v>30.151507717516001</c:v>
                </c:pt>
                <c:pt idx="4603">
                  <c:v>30.158059544486299</c:v>
                </c:pt>
                <c:pt idx="4604">
                  <c:v>30.164611371456701</c:v>
                </c:pt>
                <c:pt idx="4605">
                  <c:v>30.171163198426999</c:v>
                </c:pt>
                <c:pt idx="4606">
                  <c:v>30.177715025397401</c:v>
                </c:pt>
                <c:pt idx="4607">
                  <c:v>30.184266852367699</c:v>
                </c:pt>
                <c:pt idx="4608">
                  <c:v>30.190818679338001</c:v>
                </c:pt>
                <c:pt idx="4609">
                  <c:v>30.197370506308399</c:v>
                </c:pt>
                <c:pt idx="4610">
                  <c:v>30.203922333278701</c:v>
                </c:pt>
                <c:pt idx="4611">
                  <c:v>30.210474160249099</c:v>
                </c:pt>
                <c:pt idx="4612">
                  <c:v>30.217025987219401</c:v>
                </c:pt>
                <c:pt idx="4613">
                  <c:v>30.223577814189699</c:v>
                </c:pt>
                <c:pt idx="4614">
                  <c:v>30.230129641160101</c:v>
                </c:pt>
                <c:pt idx="4615">
                  <c:v>30.236681468130399</c:v>
                </c:pt>
                <c:pt idx="4616">
                  <c:v>30.243233295100801</c:v>
                </c:pt>
                <c:pt idx="4617">
                  <c:v>30.249785122071099</c:v>
                </c:pt>
                <c:pt idx="4618">
                  <c:v>30.256336949041501</c:v>
                </c:pt>
                <c:pt idx="4619">
                  <c:v>30.262888776011799</c:v>
                </c:pt>
                <c:pt idx="4620">
                  <c:v>30.269440602982101</c:v>
                </c:pt>
                <c:pt idx="4621">
                  <c:v>30.275992429952499</c:v>
                </c:pt>
                <c:pt idx="4622">
                  <c:v>30.282544256922801</c:v>
                </c:pt>
                <c:pt idx="4623">
                  <c:v>30.289096083893199</c:v>
                </c:pt>
                <c:pt idx="4624">
                  <c:v>30.295647910863501</c:v>
                </c:pt>
                <c:pt idx="4625">
                  <c:v>30.302199737833899</c:v>
                </c:pt>
                <c:pt idx="4626">
                  <c:v>30.308751564804201</c:v>
                </c:pt>
                <c:pt idx="4627">
                  <c:v>30.315303391774499</c:v>
                </c:pt>
                <c:pt idx="4628">
                  <c:v>30.321855218744901</c:v>
                </c:pt>
                <c:pt idx="4629">
                  <c:v>30.328407045715199</c:v>
                </c:pt>
                <c:pt idx="4630">
                  <c:v>30.334958872685601</c:v>
                </c:pt>
                <c:pt idx="4631">
                  <c:v>30.341510699655899</c:v>
                </c:pt>
                <c:pt idx="4632">
                  <c:v>30.3480625266263</c:v>
                </c:pt>
                <c:pt idx="4633">
                  <c:v>30.354614353596599</c:v>
                </c:pt>
                <c:pt idx="4634">
                  <c:v>30.361166180566901</c:v>
                </c:pt>
                <c:pt idx="4635">
                  <c:v>30.367718007537299</c:v>
                </c:pt>
                <c:pt idx="4636">
                  <c:v>30.374269834507601</c:v>
                </c:pt>
                <c:pt idx="4637">
                  <c:v>30.380821661477999</c:v>
                </c:pt>
                <c:pt idx="4638">
                  <c:v>30.387373488448301</c:v>
                </c:pt>
                <c:pt idx="4639">
                  <c:v>30.393925315418599</c:v>
                </c:pt>
                <c:pt idx="4640">
                  <c:v>30.400477142389001</c:v>
                </c:pt>
                <c:pt idx="4641">
                  <c:v>30.407028969359299</c:v>
                </c:pt>
                <c:pt idx="4642">
                  <c:v>30.4135807963297</c:v>
                </c:pt>
                <c:pt idx="4643">
                  <c:v>30.420132623299999</c:v>
                </c:pt>
                <c:pt idx="4644">
                  <c:v>30.4266844502704</c:v>
                </c:pt>
                <c:pt idx="4645">
                  <c:v>30.433236277240699</c:v>
                </c:pt>
                <c:pt idx="4646">
                  <c:v>30.439788104211001</c:v>
                </c:pt>
                <c:pt idx="4647">
                  <c:v>30.446339931181399</c:v>
                </c:pt>
                <c:pt idx="4648">
                  <c:v>30.452891758151701</c:v>
                </c:pt>
                <c:pt idx="4649">
                  <c:v>30.459443585122099</c:v>
                </c:pt>
                <c:pt idx="4650">
                  <c:v>30.465995412092401</c:v>
                </c:pt>
                <c:pt idx="4651">
                  <c:v>30.472547239062798</c:v>
                </c:pt>
                <c:pt idx="4652">
                  <c:v>30.4790990660331</c:v>
                </c:pt>
                <c:pt idx="4653">
                  <c:v>30.485650893003399</c:v>
                </c:pt>
                <c:pt idx="4654">
                  <c:v>30.4922027199738</c:v>
                </c:pt>
                <c:pt idx="4655">
                  <c:v>30.498754546944099</c:v>
                </c:pt>
                <c:pt idx="4656">
                  <c:v>30.5053063739145</c:v>
                </c:pt>
                <c:pt idx="4657">
                  <c:v>30.511858200884799</c:v>
                </c:pt>
                <c:pt idx="4658">
                  <c:v>30.5184100278552</c:v>
                </c:pt>
                <c:pt idx="4659">
                  <c:v>30.524961854825499</c:v>
                </c:pt>
                <c:pt idx="4660">
                  <c:v>30.531513681795801</c:v>
                </c:pt>
                <c:pt idx="4661">
                  <c:v>30.538065508766199</c:v>
                </c:pt>
                <c:pt idx="4662">
                  <c:v>30.544617335736501</c:v>
                </c:pt>
                <c:pt idx="4663">
                  <c:v>30.551169162706898</c:v>
                </c:pt>
                <c:pt idx="4664">
                  <c:v>30.5577209896772</c:v>
                </c:pt>
                <c:pt idx="4665">
                  <c:v>30.564272816647499</c:v>
                </c:pt>
                <c:pt idx="4666">
                  <c:v>30.5708246436179</c:v>
                </c:pt>
                <c:pt idx="4667">
                  <c:v>30.577376470588199</c:v>
                </c:pt>
                <c:pt idx="4668">
                  <c:v>30.5839282975586</c:v>
                </c:pt>
                <c:pt idx="4669">
                  <c:v>30.590480124528899</c:v>
                </c:pt>
                <c:pt idx="4670">
                  <c:v>30.5970319514993</c:v>
                </c:pt>
                <c:pt idx="4671">
                  <c:v>30.603583778469599</c:v>
                </c:pt>
                <c:pt idx="4672">
                  <c:v>30.610135605439901</c:v>
                </c:pt>
                <c:pt idx="4673">
                  <c:v>30.616687432410298</c:v>
                </c:pt>
                <c:pt idx="4674">
                  <c:v>30.6232392593806</c:v>
                </c:pt>
                <c:pt idx="4675">
                  <c:v>30.629791086350998</c:v>
                </c:pt>
                <c:pt idx="4676">
                  <c:v>30.6363429133213</c:v>
                </c:pt>
                <c:pt idx="4677">
                  <c:v>30.642894740291698</c:v>
                </c:pt>
                <c:pt idx="4678">
                  <c:v>30.649446567262</c:v>
                </c:pt>
                <c:pt idx="4679">
                  <c:v>30.655998394232299</c:v>
                </c:pt>
                <c:pt idx="4680">
                  <c:v>30.6625502212027</c:v>
                </c:pt>
                <c:pt idx="4681">
                  <c:v>30.669102048172999</c:v>
                </c:pt>
                <c:pt idx="4682">
                  <c:v>30.6756538751434</c:v>
                </c:pt>
                <c:pt idx="4683">
                  <c:v>30.682205702113698</c:v>
                </c:pt>
                <c:pt idx="4684">
                  <c:v>30.6887575290841</c:v>
                </c:pt>
                <c:pt idx="4685">
                  <c:v>30.695309356054398</c:v>
                </c:pt>
                <c:pt idx="4686">
                  <c:v>30.7018611830247</c:v>
                </c:pt>
                <c:pt idx="4687">
                  <c:v>30.708413009995098</c:v>
                </c:pt>
                <c:pt idx="4688">
                  <c:v>30.7149648369654</c:v>
                </c:pt>
                <c:pt idx="4689">
                  <c:v>30.721516663935802</c:v>
                </c:pt>
                <c:pt idx="4690">
                  <c:v>30.7280684909061</c:v>
                </c:pt>
                <c:pt idx="4691">
                  <c:v>30.734620317876502</c:v>
                </c:pt>
                <c:pt idx="4692">
                  <c:v>30.7411721448468</c:v>
                </c:pt>
                <c:pt idx="4693">
                  <c:v>30.747723971817098</c:v>
                </c:pt>
                <c:pt idx="4694">
                  <c:v>30.7542757987875</c:v>
                </c:pt>
                <c:pt idx="4695">
                  <c:v>30.760827625757798</c:v>
                </c:pt>
                <c:pt idx="4696">
                  <c:v>30.7673794527282</c:v>
                </c:pt>
                <c:pt idx="4697">
                  <c:v>30.773931279698498</c:v>
                </c:pt>
                <c:pt idx="4698">
                  <c:v>30.7804831066689</c:v>
                </c:pt>
                <c:pt idx="4699">
                  <c:v>30.787034933639202</c:v>
                </c:pt>
                <c:pt idx="4700">
                  <c:v>30.7935867606095</c:v>
                </c:pt>
                <c:pt idx="4701">
                  <c:v>30.800138587579902</c:v>
                </c:pt>
                <c:pt idx="4702">
                  <c:v>30.8066904145502</c:v>
                </c:pt>
                <c:pt idx="4703">
                  <c:v>30.813242241520602</c:v>
                </c:pt>
                <c:pt idx="4704">
                  <c:v>30.8197940684909</c:v>
                </c:pt>
                <c:pt idx="4705">
                  <c:v>30.826345895461198</c:v>
                </c:pt>
                <c:pt idx="4706">
                  <c:v>30.8328977224316</c:v>
                </c:pt>
                <c:pt idx="4707">
                  <c:v>30.839449549401898</c:v>
                </c:pt>
                <c:pt idx="4708">
                  <c:v>30.8460013763723</c:v>
                </c:pt>
                <c:pt idx="4709">
                  <c:v>30.852553203342602</c:v>
                </c:pt>
                <c:pt idx="4710">
                  <c:v>30.859105030313</c:v>
                </c:pt>
                <c:pt idx="4711">
                  <c:v>30.865656857283302</c:v>
                </c:pt>
                <c:pt idx="4712">
                  <c:v>30.8722086842536</c:v>
                </c:pt>
                <c:pt idx="4713">
                  <c:v>30.878760511224002</c:v>
                </c:pt>
                <c:pt idx="4714">
                  <c:v>30.8853123381943</c:v>
                </c:pt>
                <c:pt idx="4715">
                  <c:v>30.891864165164701</c:v>
                </c:pt>
                <c:pt idx="4716">
                  <c:v>30.898415992135</c:v>
                </c:pt>
                <c:pt idx="4717">
                  <c:v>30.904967819105401</c:v>
                </c:pt>
                <c:pt idx="4718">
                  <c:v>30.9115196460757</c:v>
                </c:pt>
                <c:pt idx="4719">
                  <c:v>30.918071473045998</c:v>
                </c:pt>
                <c:pt idx="4720">
                  <c:v>30.9246233000164</c:v>
                </c:pt>
                <c:pt idx="4721">
                  <c:v>30.931175126986702</c:v>
                </c:pt>
                <c:pt idx="4722">
                  <c:v>30.9377269539571</c:v>
                </c:pt>
                <c:pt idx="4723">
                  <c:v>30.944278780927402</c:v>
                </c:pt>
                <c:pt idx="4724">
                  <c:v>30.950830607897799</c:v>
                </c:pt>
                <c:pt idx="4725">
                  <c:v>30.957382434868101</c:v>
                </c:pt>
                <c:pt idx="4726">
                  <c:v>30.9639342618384</c:v>
                </c:pt>
                <c:pt idx="4727">
                  <c:v>30.970486088808801</c:v>
                </c:pt>
                <c:pt idx="4728">
                  <c:v>30.9770379157791</c:v>
                </c:pt>
                <c:pt idx="4729">
                  <c:v>30.983589742749501</c:v>
                </c:pt>
                <c:pt idx="4730">
                  <c:v>30.9901415697198</c:v>
                </c:pt>
                <c:pt idx="4731">
                  <c:v>30.996693396690201</c:v>
                </c:pt>
                <c:pt idx="4732">
                  <c:v>31.0032452236605</c:v>
                </c:pt>
                <c:pt idx="4733">
                  <c:v>31.009797050630802</c:v>
                </c:pt>
                <c:pt idx="4734">
                  <c:v>31.0163488776012</c:v>
                </c:pt>
                <c:pt idx="4735">
                  <c:v>31.022900704571502</c:v>
                </c:pt>
                <c:pt idx="4736">
                  <c:v>31.029452531541899</c:v>
                </c:pt>
                <c:pt idx="4737">
                  <c:v>31.036004358512201</c:v>
                </c:pt>
                <c:pt idx="4738">
                  <c:v>31.042556185482599</c:v>
                </c:pt>
                <c:pt idx="4739">
                  <c:v>31.049108012452901</c:v>
                </c:pt>
                <c:pt idx="4740">
                  <c:v>31.0556598394232</c:v>
                </c:pt>
                <c:pt idx="4741">
                  <c:v>31.062211666393601</c:v>
                </c:pt>
                <c:pt idx="4742">
                  <c:v>31.0687634933639</c:v>
                </c:pt>
                <c:pt idx="4743">
                  <c:v>31.075315320334301</c:v>
                </c:pt>
                <c:pt idx="4744">
                  <c:v>31.0818671473046</c:v>
                </c:pt>
                <c:pt idx="4745">
                  <c:v>31.088418974275001</c:v>
                </c:pt>
                <c:pt idx="4746">
                  <c:v>31.094970801245299</c:v>
                </c:pt>
                <c:pt idx="4747">
                  <c:v>31.101522628215601</c:v>
                </c:pt>
                <c:pt idx="4748">
                  <c:v>31.108074455185999</c:v>
                </c:pt>
                <c:pt idx="4749">
                  <c:v>31.114626282156301</c:v>
                </c:pt>
                <c:pt idx="4750">
                  <c:v>31.121178109126699</c:v>
                </c:pt>
                <c:pt idx="4751">
                  <c:v>31.127729936097001</c:v>
                </c:pt>
                <c:pt idx="4752">
                  <c:v>31.1342817630673</c:v>
                </c:pt>
                <c:pt idx="4753">
                  <c:v>31.140833590037701</c:v>
                </c:pt>
                <c:pt idx="4754">
                  <c:v>31.147385417008</c:v>
                </c:pt>
                <c:pt idx="4755">
                  <c:v>31.153937243978401</c:v>
                </c:pt>
                <c:pt idx="4756">
                  <c:v>31.160489070948699</c:v>
                </c:pt>
                <c:pt idx="4757">
                  <c:v>31.167040897919101</c:v>
                </c:pt>
                <c:pt idx="4758">
                  <c:v>31.173592724889399</c:v>
                </c:pt>
                <c:pt idx="4759">
                  <c:v>31.180144551859701</c:v>
                </c:pt>
                <c:pt idx="4760">
                  <c:v>31.186696378830099</c:v>
                </c:pt>
                <c:pt idx="4761">
                  <c:v>31.193248205800401</c:v>
                </c:pt>
                <c:pt idx="4762">
                  <c:v>31.199800032770799</c:v>
                </c:pt>
                <c:pt idx="4763">
                  <c:v>31.206351859741101</c:v>
                </c:pt>
                <c:pt idx="4764">
                  <c:v>31.212903686711499</c:v>
                </c:pt>
                <c:pt idx="4765">
                  <c:v>31.219455513681801</c:v>
                </c:pt>
                <c:pt idx="4766">
                  <c:v>31.226007340652099</c:v>
                </c:pt>
                <c:pt idx="4767">
                  <c:v>31.232559167622501</c:v>
                </c:pt>
                <c:pt idx="4768">
                  <c:v>31.239110994592799</c:v>
                </c:pt>
                <c:pt idx="4769">
                  <c:v>31.245662821563201</c:v>
                </c:pt>
                <c:pt idx="4770">
                  <c:v>31.252214648533499</c:v>
                </c:pt>
                <c:pt idx="4771">
                  <c:v>31.258766475503901</c:v>
                </c:pt>
                <c:pt idx="4772">
                  <c:v>31.265318302474199</c:v>
                </c:pt>
                <c:pt idx="4773">
                  <c:v>31.271870129444501</c:v>
                </c:pt>
                <c:pt idx="4774">
                  <c:v>31.278421956414899</c:v>
                </c:pt>
                <c:pt idx="4775">
                  <c:v>31.284973783385201</c:v>
                </c:pt>
                <c:pt idx="4776">
                  <c:v>31.291525610355599</c:v>
                </c:pt>
                <c:pt idx="4777">
                  <c:v>31.298077437325901</c:v>
                </c:pt>
                <c:pt idx="4778">
                  <c:v>31.304629264296199</c:v>
                </c:pt>
                <c:pt idx="4779">
                  <c:v>31.311181091266601</c:v>
                </c:pt>
                <c:pt idx="4780">
                  <c:v>31.317732918236899</c:v>
                </c:pt>
                <c:pt idx="4781">
                  <c:v>31.324284745207301</c:v>
                </c:pt>
                <c:pt idx="4782">
                  <c:v>31.330836572177599</c:v>
                </c:pt>
                <c:pt idx="4783">
                  <c:v>31.337388399148001</c:v>
                </c:pt>
                <c:pt idx="4784">
                  <c:v>31.343940226118299</c:v>
                </c:pt>
                <c:pt idx="4785">
                  <c:v>31.350492053088601</c:v>
                </c:pt>
                <c:pt idx="4786">
                  <c:v>31.357043880058999</c:v>
                </c:pt>
                <c:pt idx="4787">
                  <c:v>31.363595707029301</c:v>
                </c:pt>
                <c:pt idx="4788">
                  <c:v>31.370147533999699</c:v>
                </c:pt>
                <c:pt idx="4789">
                  <c:v>31.376699360970001</c:v>
                </c:pt>
                <c:pt idx="4790">
                  <c:v>31.383251187940399</c:v>
                </c:pt>
                <c:pt idx="4791">
                  <c:v>31.389803014910701</c:v>
                </c:pt>
                <c:pt idx="4792">
                  <c:v>31.396354841880999</c:v>
                </c:pt>
                <c:pt idx="4793">
                  <c:v>31.402906668851401</c:v>
                </c:pt>
                <c:pt idx="4794">
                  <c:v>31.409458495821699</c:v>
                </c:pt>
                <c:pt idx="4795">
                  <c:v>31.416010322792101</c:v>
                </c:pt>
                <c:pt idx="4796">
                  <c:v>31.422562149762399</c:v>
                </c:pt>
                <c:pt idx="4797">
                  <c:v>31.4291139767328</c:v>
                </c:pt>
                <c:pt idx="4798">
                  <c:v>31.435665803703099</c:v>
                </c:pt>
                <c:pt idx="4799">
                  <c:v>31.442217630673401</c:v>
                </c:pt>
                <c:pt idx="4800">
                  <c:v>31.448769457643799</c:v>
                </c:pt>
                <c:pt idx="4801">
                  <c:v>31.455321284614101</c:v>
                </c:pt>
                <c:pt idx="4802">
                  <c:v>31.461873111584499</c:v>
                </c:pt>
                <c:pt idx="4803">
                  <c:v>31.468424938554801</c:v>
                </c:pt>
                <c:pt idx="4804">
                  <c:v>31.474976765525199</c:v>
                </c:pt>
                <c:pt idx="4805">
                  <c:v>31.481528592495501</c:v>
                </c:pt>
                <c:pt idx="4806">
                  <c:v>31.488080419465799</c:v>
                </c:pt>
                <c:pt idx="4807">
                  <c:v>31.494632246436201</c:v>
                </c:pt>
                <c:pt idx="4808">
                  <c:v>31.501184073406499</c:v>
                </c:pt>
                <c:pt idx="4809">
                  <c:v>31.5077359003769</c:v>
                </c:pt>
                <c:pt idx="4810">
                  <c:v>31.514287727347199</c:v>
                </c:pt>
                <c:pt idx="4811">
                  <c:v>31.520839554317501</c:v>
                </c:pt>
                <c:pt idx="4812">
                  <c:v>31.527391381287899</c:v>
                </c:pt>
                <c:pt idx="4813">
                  <c:v>31.533943208258201</c:v>
                </c:pt>
                <c:pt idx="4814">
                  <c:v>31.540495035228599</c:v>
                </c:pt>
                <c:pt idx="4815">
                  <c:v>31.547046862198901</c:v>
                </c:pt>
                <c:pt idx="4816">
                  <c:v>31.553598689169299</c:v>
                </c:pt>
                <c:pt idx="4817">
                  <c:v>31.560150516139601</c:v>
                </c:pt>
                <c:pt idx="4818">
                  <c:v>31.566702343109899</c:v>
                </c:pt>
                <c:pt idx="4819">
                  <c:v>31.5732541700803</c:v>
                </c:pt>
                <c:pt idx="4820">
                  <c:v>31.579805997050599</c:v>
                </c:pt>
                <c:pt idx="4821">
                  <c:v>31.586357824021</c:v>
                </c:pt>
                <c:pt idx="4822">
                  <c:v>31.592909650991299</c:v>
                </c:pt>
                <c:pt idx="4823">
                  <c:v>31.5994614779617</c:v>
                </c:pt>
                <c:pt idx="4824">
                  <c:v>31.606013304931999</c:v>
                </c:pt>
                <c:pt idx="4825">
                  <c:v>31.612565131902301</c:v>
                </c:pt>
                <c:pt idx="4826">
                  <c:v>31.619116958872699</c:v>
                </c:pt>
                <c:pt idx="4827">
                  <c:v>31.625668785843001</c:v>
                </c:pt>
                <c:pt idx="4828">
                  <c:v>31.632220612813398</c:v>
                </c:pt>
                <c:pt idx="4829">
                  <c:v>31.6387724397837</c:v>
                </c:pt>
                <c:pt idx="4830">
                  <c:v>31.645324266754098</c:v>
                </c:pt>
                <c:pt idx="4831">
                  <c:v>31.6518760937244</c:v>
                </c:pt>
                <c:pt idx="4832">
                  <c:v>31.658427920694699</c:v>
                </c:pt>
                <c:pt idx="4833">
                  <c:v>31.6649797476651</c:v>
                </c:pt>
                <c:pt idx="4834">
                  <c:v>31.671531574635399</c:v>
                </c:pt>
                <c:pt idx="4835">
                  <c:v>31.6780834016058</c:v>
                </c:pt>
                <c:pt idx="4836">
                  <c:v>31.684635228576099</c:v>
                </c:pt>
                <c:pt idx="4837">
                  <c:v>31.6911870555465</c:v>
                </c:pt>
                <c:pt idx="4838">
                  <c:v>31.697738882516798</c:v>
                </c:pt>
                <c:pt idx="4839">
                  <c:v>31.7042907094871</c:v>
                </c:pt>
                <c:pt idx="4840">
                  <c:v>31.710842536457498</c:v>
                </c:pt>
                <c:pt idx="4841">
                  <c:v>31.7173943634278</c:v>
                </c:pt>
                <c:pt idx="4842">
                  <c:v>31.723946190398198</c:v>
                </c:pt>
                <c:pt idx="4843">
                  <c:v>31.7304980173685</c:v>
                </c:pt>
                <c:pt idx="4844">
                  <c:v>31.737049844338902</c:v>
                </c:pt>
                <c:pt idx="4845">
                  <c:v>31.7436016713092</c:v>
                </c:pt>
                <c:pt idx="4846">
                  <c:v>31.750153498279499</c:v>
                </c:pt>
                <c:pt idx="4847">
                  <c:v>31.7567053252499</c:v>
                </c:pt>
                <c:pt idx="4848">
                  <c:v>31.763257152220199</c:v>
                </c:pt>
                <c:pt idx="4849">
                  <c:v>31.7698089791906</c:v>
                </c:pt>
                <c:pt idx="4850">
                  <c:v>31.776360806160898</c:v>
                </c:pt>
                <c:pt idx="4851">
                  <c:v>31.7829126331312</c:v>
                </c:pt>
                <c:pt idx="4852">
                  <c:v>31.789464460101598</c:v>
                </c:pt>
                <c:pt idx="4853">
                  <c:v>31.7960162870719</c:v>
                </c:pt>
                <c:pt idx="4854">
                  <c:v>31.802568114042302</c:v>
                </c:pt>
                <c:pt idx="4855">
                  <c:v>31.8091199410126</c:v>
                </c:pt>
                <c:pt idx="4856">
                  <c:v>31.815671767983002</c:v>
                </c:pt>
                <c:pt idx="4857">
                  <c:v>31.8222235949533</c:v>
                </c:pt>
                <c:pt idx="4858">
                  <c:v>31.828775421923599</c:v>
                </c:pt>
                <c:pt idx="4859">
                  <c:v>31.835327248894</c:v>
                </c:pt>
                <c:pt idx="4860">
                  <c:v>31.841879075864298</c:v>
                </c:pt>
                <c:pt idx="4861">
                  <c:v>31.8484309028347</c:v>
                </c:pt>
                <c:pt idx="4862">
                  <c:v>31.854982729804998</c:v>
                </c:pt>
                <c:pt idx="4863">
                  <c:v>31.8615345567754</c:v>
                </c:pt>
                <c:pt idx="4864">
                  <c:v>31.868086383745698</c:v>
                </c:pt>
                <c:pt idx="4865">
                  <c:v>31.874638210716</c:v>
                </c:pt>
                <c:pt idx="4866">
                  <c:v>31.881190037686402</c:v>
                </c:pt>
                <c:pt idx="4867">
                  <c:v>31.8877418646567</c:v>
                </c:pt>
                <c:pt idx="4868">
                  <c:v>31.894293691627102</c:v>
                </c:pt>
                <c:pt idx="4869">
                  <c:v>31.9008455185974</c:v>
                </c:pt>
                <c:pt idx="4870">
                  <c:v>31.907397345567801</c:v>
                </c:pt>
                <c:pt idx="4871">
                  <c:v>31.9139491725381</c:v>
                </c:pt>
                <c:pt idx="4872">
                  <c:v>31.920500999508398</c:v>
                </c:pt>
                <c:pt idx="4873">
                  <c:v>31.9270528264788</c:v>
                </c:pt>
                <c:pt idx="4874">
                  <c:v>31.933604653449098</c:v>
                </c:pt>
                <c:pt idx="4875">
                  <c:v>31.9401564804195</c:v>
                </c:pt>
                <c:pt idx="4876">
                  <c:v>31.946708307389802</c:v>
                </c:pt>
                <c:pt idx="4877">
                  <c:v>31.9532601343602</c:v>
                </c:pt>
                <c:pt idx="4878">
                  <c:v>31.959811961330502</c:v>
                </c:pt>
                <c:pt idx="4879">
                  <c:v>31.9663637883008</c:v>
                </c:pt>
                <c:pt idx="4880">
                  <c:v>31.972915615271202</c:v>
                </c:pt>
                <c:pt idx="4881">
                  <c:v>31.9794674422415</c:v>
                </c:pt>
                <c:pt idx="4882">
                  <c:v>31.986019269211901</c:v>
                </c:pt>
                <c:pt idx="4883">
                  <c:v>31.9925710961822</c:v>
                </c:pt>
                <c:pt idx="4884">
                  <c:v>31.999122923152601</c:v>
                </c:pt>
                <c:pt idx="4885">
                  <c:v>32.0056747501229</c:v>
                </c:pt>
                <c:pt idx="4886">
                  <c:v>32.012226577093202</c:v>
                </c:pt>
                <c:pt idx="4887">
                  <c:v>32.018778404063603</c:v>
                </c:pt>
                <c:pt idx="4888">
                  <c:v>32.025330231033898</c:v>
                </c:pt>
                <c:pt idx="4889">
                  <c:v>32.0318820580043</c:v>
                </c:pt>
                <c:pt idx="4890">
                  <c:v>32.038433884974602</c:v>
                </c:pt>
                <c:pt idx="4891">
                  <c:v>32.044985711944904</c:v>
                </c:pt>
                <c:pt idx="4892">
                  <c:v>32.051537538915298</c:v>
                </c:pt>
                <c:pt idx="4893">
                  <c:v>32.0580893658856</c:v>
                </c:pt>
                <c:pt idx="4894">
                  <c:v>32.064641192856001</c:v>
                </c:pt>
                <c:pt idx="4895">
                  <c:v>32.071193019826303</c:v>
                </c:pt>
                <c:pt idx="4896">
                  <c:v>32.077744846796698</c:v>
                </c:pt>
                <c:pt idx="4897">
                  <c:v>32.084296673767</c:v>
                </c:pt>
                <c:pt idx="4898">
                  <c:v>32.090848500737302</c:v>
                </c:pt>
                <c:pt idx="4899">
                  <c:v>32.097400327707703</c:v>
                </c:pt>
                <c:pt idx="4900">
                  <c:v>32.103952154677998</c:v>
                </c:pt>
                <c:pt idx="4901">
                  <c:v>32.110503981648399</c:v>
                </c:pt>
                <c:pt idx="4902">
                  <c:v>32.117055808618701</c:v>
                </c:pt>
                <c:pt idx="4903">
                  <c:v>32.123607635589103</c:v>
                </c:pt>
                <c:pt idx="4904">
                  <c:v>32.130159462559398</c:v>
                </c:pt>
                <c:pt idx="4905">
                  <c:v>32.1367112895297</c:v>
                </c:pt>
                <c:pt idx="4906">
                  <c:v>32.143263116500101</c:v>
                </c:pt>
                <c:pt idx="4907">
                  <c:v>32.149814943470403</c:v>
                </c:pt>
                <c:pt idx="4908">
                  <c:v>32.156366770440798</c:v>
                </c:pt>
                <c:pt idx="4909">
                  <c:v>32.1629185974111</c:v>
                </c:pt>
                <c:pt idx="4910">
                  <c:v>32.169470424381501</c:v>
                </c:pt>
                <c:pt idx="4911">
                  <c:v>32.176022251351803</c:v>
                </c:pt>
                <c:pt idx="4912">
                  <c:v>32.182574078322098</c:v>
                </c:pt>
                <c:pt idx="4913">
                  <c:v>32.189125905292499</c:v>
                </c:pt>
                <c:pt idx="4914">
                  <c:v>32.195677732262801</c:v>
                </c:pt>
                <c:pt idx="4915">
                  <c:v>32.202229559233203</c:v>
                </c:pt>
                <c:pt idx="4916">
                  <c:v>32.208781386203498</c:v>
                </c:pt>
                <c:pt idx="4917">
                  <c:v>32.2153332131738</c:v>
                </c:pt>
                <c:pt idx="4918">
                  <c:v>32.221885040144201</c:v>
                </c:pt>
                <c:pt idx="4919">
                  <c:v>32.228436867114503</c:v>
                </c:pt>
                <c:pt idx="4920">
                  <c:v>32.234988694084898</c:v>
                </c:pt>
                <c:pt idx="4921">
                  <c:v>32.2415405210552</c:v>
                </c:pt>
                <c:pt idx="4922">
                  <c:v>32.248092348025601</c:v>
                </c:pt>
                <c:pt idx="4923">
                  <c:v>32.254644174995903</c:v>
                </c:pt>
                <c:pt idx="4924">
                  <c:v>32.261196001966198</c:v>
                </c:pt>
                <c:pt idx="4925">
                  <c:v>32.267747828936599</c:v>
                </c:pt>
                <c:pt idx="4926">
                  <c:v>32.274299655906901</c:v>
                </c:pt>
                <c:pt idx="4927">
                  <c:v>32.280851482877303</c:v>
                </c:pt>
                <c:pt idx="4928">
                  <c:v>32.287403309847598</c:v>
                </c:pt>
                <c:pt idx="4929">
                  <c:v>32.293955136817999</c:v>
                </c:pt>
                <c:pt idx="4930">
                  <c:v>32.300506963788301</c:v>
                </c:pt>
                <c:pt idx="4931">
                  <c:v>32.307058790758603</c:v>
                </c:pt>
                <c:pt idx="4932">
                  <c:v>32.313610617728997</c:v>
                </c:pt>
                <c:pt idx="4933">
                  <c:v>32.320162444699299</c:v>
                </c:pt>
                <c:pt idx="4934">
                  <c:v>32.326714271669701</c:v>
                </c:pt>
                <c:pt idx="4935">
                  <c:v>32.333266098640003</c:v>
                </c:pt>
                <c:pt idx="4936">
                  <c:v>32.339817925610397</c:v>
                </c:pt>
                <c:pt idx="4937">
                  <c:v>32.346369752580699</c:v>
                </c:pt>
                <c:pt idx="4938">
                  <c:v>32.352921579551001</c:v>
                </c:pt>
                <c:pt idx="4939">
                  <c:v>32.359473406521403</c:v>
                </c:pt>
                <c:pt idx="4940">
                  <c:v>32.366025233491698</c:v>
                </c:pt>
                <c:pt idx="4941">
                  <c:v>32.372577060462099</c:v>
                </c:pt>
                <c:pt idx="4942">
                  <c:v>32.379128887432401</c:v>
                </c:pt>
                <c:pt idx="4943">
                  <c:v>32.385680714402802</c:v>
                </c:pt>
                <c:pt idx="4944">
                  <c:v>32.392232541373097</c:v>
                </c:pt>
                <c:pt idx="4945">
                  <c:v>32.398784368343399</c:v>
                </c:pt>
                <c:pt idx="4946">
                  <c:v>32.405336195313801</c:v>
                </c:pt>
                <c:pt idx="4947">
                  <c:v>32.411888022284103</c:v>
                </c:pt>
                <c:pt idx="4948">
                  <c:v>32.418439849254497</c:v>
                </c:pt>
                <c:pt idx="4949">
                  <c:v>32.424991676224799</c:v>
                </c:pt>
                <c:pt idx="4950">
                  <c:v>32.431543503195101</c:v>
                </c:pt>
                <c:pt idx="4951">
                  <c:v>32.438095330165503</c:v>
                </c:pt>
                <c:pt idx="4952">
                  <c:v>32.444647157135797</c:v>
                </c:pt>
                <c:pt idx="4953">
                  <c:v>32.451198984106199</c:v>
                </c:pt>
                <c:pt idx="4954">
                  <c:v>32.457750811076501</c:v>
                </c:pt>
                <c:pt idx="4955">
                  <c:v>32.464302638046902</c:v>
                </c:pt>
                <c:pt idx="4956">
                  <c:v>32.470854465017197</c:v>
                </c:pt>
                <c:pt idx="4957">
                  <c:v>32.477406291987599</c:v>
                </c:pt>
                <c:pt idx="4958">
                  <c:v>32.483958118957901</c:v>
                </c:pt>
                <c:pt idx="4959">
                  <c:v>32.490509945928203</c:v>
                </c:pt>
                <c:pt idx="4960">
                  <c:v>32.497061772898597</c:v>
                </c:pt>
                <c:pt idx="4961">
                  <c:v>32.503613599868899</c:v>
                </c:pt>
                <c:pt idx="4962">
                  <c:v>32.510165426839301</c:v>
                </c:pt>
                <c:pt idx="4963">
                  <c:v>32.516717253809603</c:v>
                </c:pt>
                <c:pt idx="4964">
                  <c:v>32.523269080779897</c:v>
                </c:pt>
                <c:pt idx="4965">
                  <c:v>32.529820907750299</c:v>
                </c:pt>
                <c:pt idx="4966">
                  <c:v>32.536372734720601</c:v>
                </c:pt>
                <c:pt idx="4967">
                  <c:v>32.542924561691002</c:v>
                </c:pt>
                <c:pt idx="4968">
                  <c:v>32.549476388661297</c:v>
                </c:pt>
                <c:pt idx="4969">
                  <c:v>32.556028215631699</c:v>
                </c:pt>
                <c:pt idx="4970">
                  <c:v>32.562580042602001</c:v>
                </c:pt>
                <c:pt idx="4971">
                  <c:v>32.569131869572303</c:v>
                </c:pt>
                <c:pt idx="4972">
                  <c:v>32.575683696542697</c:v>
                </c:pt>
                <c:pt idx="4973">
                  <c:v>32.582235523512999</c:v>
                </c:pt>
                <c:pt idx="4974">
                  <c:v>32.5887873504834</c:v>
                </c:pt>
                <c:pt idx="4975">
                  <c:v>32.595339177453702</c:v>
                </c:pt>
                <c:pt idx="4976">
                  <c:v>32.601891004424097</c:v>
                </c:pt>
                <c:pt idx="4977">
                  <c:v>32.608442831394399</c:v>
                </c:pt>
                <c:pt idx="4978">
                  <c:v>32.614994658364701</c:v>
                </c:pt>
                <c:pt idx="4979">
                  <c:v>32.621546485335102</c:v>
                </c:pt>
                <c:pt idx="4980">
                  <c:v>32.628098312305397</c:v>
                </c:pt>
                <c:pt idx="4981">
                  <c:v>32.634650139275799</c:v>
                </c:pt>
                <c:pt idx="4982">
                  <c:v>32.641201966246101</c:v>
                </c:pt>
                <c:pt idx="4983">
                  <c:v>32.647753793216502</c:v>
                </c:pt>
                <c:pt idx="4984">
                  <c:v>32.654305620186797</c:v>
                </c:pt>
                <c:pt idx="4985">
                  <c:v>32.660857447157099</c:v>
                </c:pt>
                <c:pt idx="4986">
                  <c:v>32.6674092741275</c:v>
                </c:pt>
                <c:pt idx="4987">
                  <c:v>32.673961101097802</c:v>
                </c:pt>
                <c:pt idx="4988">
                  <c:v>32.680512928068197</c:v>
                </c:pt>
                <c:pt idx="4989">
                  <c:v>32.687064755038499</c:v>
                </c:pt>
                <c:pt idx="4990">
                  <c:v>32.6936165820089</c:v>
                </c:pt>
                <c:pt idx="4991">
                  <c:v>32.700168408979202</c:v>
                </c:pt>
                <c:pt idx="4992">
                  <c:v>32.706720235949497</c:v>
                </c:pt>
                <c:pt idx="4993">
                  <c:v>32.713272062919899</c:v>
                </c:pt>
                <c:pt idx="4994">
                  <c:v>32.719823889890201</c:v>
                </c:pt>
                <c:pt idx="4995">
                  <c:v>32.726375716860602</c:v>
                </c:pt>
                <c:pt idx="4996">
                  <c:v>32.732927543830897</c:v>
                </c:pt>
                <c:pt idx="4997">
                  <c:v>32.739479370801199</c:v>
                </c:pt>
                <c:pt idx="4998">
                  <c:v>32.7460311977716</c:v>
                </c:pt>
                <c:pt idx="4999">
                  <c:v>32.752583024741902</c:v>
                </c:pt>
                <c:pt idx="5000">
                  <c:v>32.759134851712297</c:v>
                </c:pt>
                <c:pt idx="5001">
                  <c:v>32.765686678682599</c:v>
                </c:pt>
                <c:pt idx="5002">
                  <c:v>32.772238505653</c:v>
                </c:pt>
                <c:pt idx="5003">
                  <c:v>32.778790332623302</c:v>
                </c:pt>
                <c:pt idx="5004">
                  <c:v>32.785342159593597</c:v>
                </c:pt>
                <c:pt idx="5005">
                  <c:v>32.791893986563998</c:v>
                </c:pt>
                <c:pt idx="5006">
                  <c:v>32.7984458135343</c:v>
                </c:pt>
                <c:pt idx="5007">
                  <c:v>32.804997640504702</c:v>
                </c:pt>
                <c:pt idx="5008">
                  <c:v>32.811549467474997</c:v>
                </c:pt>
                <c:pt idx="5009">
                  <c:v>32.818101294445398</c:v>
                </c:pt>
                <c:pt idx="5010">
                  <c:v>32.8246531214157</c:v>
                </c:pt>
                <c:pt idx="5011">
                  <c:v>32.831204948386002</c:v>
                </c:pt>
                <c:pt idx="5012">
                  <c:v>32.837756775356397</c:v>
                </c:pt>
                <c:pt idx="5013">
                  <c:v>32.844308602326699</c:v>
                </c:pt>
                <c:pt idx="5014">
                  <c:v>32.8508604292971</c:v>
                </c:pt>
                <c:pt idx="5015">
                  <c:v>32.857412256267402</c:v>
                </c:pt>
                <c:pt idx="5016">
                  <c:v>32.863964083237803</c:v>
                </c:pt>
                <c:pt idx="5017">
                  <c:v>32.870515910208098</c:v>
                </c:pt>
                <c:pt idx="5018">
                  <c:v>32.8770677371784</c:v>
                </c:pt>
                <c:pt idx="5019">
                  <c:v>32.883619564148802</c:v>
                </c:pt>
                <c:pt idx="5020">
                  <c:v>32.890171391119097</c:v>
                </c:pt>
                <c:pt idx="5021">
                  <c:v>32.896723218089498</c:v>
                </c:pt>
                <c:pt idx="5022">
                  <c:v>32.9032750450598</c:v>
                </c:pt>
                <c:pt idx="5023">
                  <c:v>32.909826872030102</c:v>
                </c:pt>
                <c:pt idx="5024">
                  <c:v>32.916378699000497</c:v>
                </c:pt>
                <c:pt idx="5025">
                  <c:v>32.922930525970798</c:v>
                </c:pt>
                <c:pt idx="5026">
                  <c:v>32.9294823529412</c:v>
                </c:pt>
                <c:pt idx="5027">
                  <c:v>32.936034179911502</c:v>
                </c:pt>
                <c:pt idx="5028">
                  <c:v>32.942586006881903</c:v>
                </c:pt>
                <c:pt idx="5029">
                  <c:v>32.949137833852198</c:v>
                </c:pt>
                <c:pt idx="5030">
                  <c:v>32.9556896608225</c:v>
                </c:pt>
                <c:pt idx="5031">
                  <c:v>32.962241487792902</c:v>
                </c:pt>
                <c:pt idx="5032">
                  <c:v>32.968793314763197</c:v>
                </c:pt>
                <c:pt idx="5033">
                  <c:v>32.975345141733598</c:v>
                </c:pt>
                <c:pt idx="5034">
                  <c:v>32.9818969687039</c:v>
                </c:pt>
                <c:pt idx="5035">
                  <c:v>32.988448795674302</c:v>
                </c:pt>
                <c:pt idx="5036">
                  <c:v>32.995000622644604</c:v>
                </c:pt>
                <c:pt idx="5037">
                  <c:v>33.001552449614998</c:v>
                </c:pt>
                <c:pt idx="5038">
                  <c:v>33.0081042765853</c:v>
                </c:pt>
                <c:pt idx="5039">
                  <c:v>33.014656103555602</c:v>
                </c:pt>
                <c:pt idx="5040">
                  <c:v>33.021207930526003</c:v>
                </c:pt>
                <c:pt idx="5041">
                  <c:v>33.027759757496298</c:v>
                </c:pt>
                <c:pt idx="5042">
                  <c:v>33.0343115844667</c:v>
                </c:pt>
                <c:pt idx="5043">
                  <c:v>33.040863411437002</c:v>
                </c:pt>
                <c:pt idx="5044">
                  <c:v>33.047415238407297</c:v>
                </c:pt>
                <c:pt idx="5045">
                  <c:v>33.053967065377698</c:v>
                </c:pt>
                <c:pt idx="5046">
                  <c:v>33.060518892348</c:v>
                </c:pt>
                <c:pt idx="5047">
                  <c:v>33.067070719318401</c:v>
                </c:pt>
                <c:pt idx="5048">
                  <c:v>33.073622546288703</c:v>
                </c:pt>
                <c:pt idx="5049">
                  <c:v>33.080174373259098</c:v>
                </c:pt>
                <c:pt idx="5050">
                  <c:v>33.0867262002294</c:v>
                </c:pt>
                <c:pt idx="5051">
                  <c:v>33.093278027199702</c:v>
                </c:pt>
                <c:pt idx="5052">
                  <c:v>33.099829854170103</c:v>
                </c:pt>
                <c:pt idx="5053">
                  <c:v>33.106381681140398</c:v>
                </c:pt>
                <c:pt idx="5054">
                  <c:v>33.1129335081108</c:v>
                </c:pt>
                <c:pt idx="5055">
                  <c:v>33.119485335081102</c:v>
                </c:pt>
                <c:pt idx="5056">
                  <c:v>33.126037162051503</c:v>
                </c:pt>
                <c:pt idx="5057">
                  <c:v>33.132588989021798</c:v>
                </c:pt>
                <c:pt idx="5058">
                  <c:v>33.1391408159921</c:v>
                </c:pt>
                <c:pt idx="5059">
                  <c:v>33.145692642962501</c:v>
                </c:pt>
                <c:pt idx="5060">
                  <c:v>33.152244469932803</c:v>
                </c:pt>
                <c:pt idx="5061">
                  <c:v>33.158796296903198</c:v>
                </c:pt>
                <c:pt idx="5062">
                  <c:v>33.1653481238735</c:v>
                </c:pt>
                <c:pt idx="5063">
                  <c:v>33.171899950843802</c:v>
                </c:pt>
                <c:pt idx="5064">
                  <c:v>33.178451777814203</c:v>
                </c:pt>
                <c:pt idx="5065">
                  <c:v>33.185003604784498</c:v>
                </c:pt>
                <c:pt idx="5066">
                  <c:v>33.1915554317549</c:v>
                </c:pt>
                <c:pt idx="5067">
                  <c:v>33.198107258725202</c:v>
                </c:pt>
                <c:pt idx="5068">
                  <c:v>33.204659085695603</c:v>
                </c:pt>
                <c:pt idx="5069">
                  <c:v>33.211210912665898</c:v>
                </c:pt>
                <c:pt idx="5070">
                  <c:v>33.2177627396362</c:v>
                </c:pt>
                <c:pt idx="5071">
                  <c:v>33.224314566606601</c:v>
                </c:pt>
                <c:pt idx="5072">
                  <c:v>33.230866393576903</c:v>
                </c:pt>
                <c:pt idx="5073">
                  <c:v>33.237418220547298</c:v>
                </c:pt>
                <c:pt idx="5074">
                  <c:v>33.2439700475176</c:v>
                </c:pt>
                <c:pt idx="5075">
                  <c:v>33.250521874488001</c:v>
                </c:pt>
                <c:pt idx="5076">
                  <c:v>33.257073701458303</c:v>
                </c:pt>
                <c:pt idx="5077">
                  <c:v>33.263625528428598</c:v>
                </c:pt>
                <c:pt idx="5078">
                  <c:v>33.270177355398999</c:v>
                </c:pt>
                <c:pt idx="5079">
                  <c:v>33.276729182369301</c:v>
                </c:pt>
                <c:pt idx="5080">
                  <c:v>33.283281009339703</c:v>
                </c:pt>
                <c:pt idx="5081">
                  <c:v>33.289832836309998</c:v>
                </c:pt>
                <c:pt idx="5082">
                  <c:v>33.296384663280399</c:v>
                </c:pt>
                <c:pt idx="5083">
                  <c:v>33.302936490250701</c:v>
                </c:pt>
                <c:pt idx="5084">
                  <c:v>33.309488317221003</c:v>
                </c:pt>
                <c:pt idx="5085">
                  <c:v>33.316040144191398</c:v>
                </c:pt>
                <c:pt idx="5086">
                  <c:v>33.3225919711617</c:v>
                </c:pt>
                <c:pt idx="5087">
                  <c:v>33.329143798132101</c:v>
                </c:pt>
                <c:pt idx="5088">
                  <c:v>33.335695625102403</c:v>
                </c:pt>
                <c:pt idx="5089">
                  <c:v>33.342247452072797</c:v>
                </c:pt>
                <c:pt idx="5090">
                  <c:v>33.348799279043099</c:v>
                </c:pt>
                <c:pt idx="5091">
                  <c:v>33.355351106013401</c:v>
                </c:pt>
                <c:pt idx="5092">
                  <c:v>33.361902932983803</c:v>
                </c:pt>
                <c:pt idx="5093">
                  <c:v>33.368454759954098</c:v>
                </c:pt>
                <c:pt idx="5094">
                  <c:v>33.375006586924499</c:v>
                </c:pt>
                <c:pt idx="5095">
                  <c:v>33.381558413894801</c:v>
                </c:pt>
                <c:pt idx="5096">
                  <c:v>33.388110240865203</c:v>
                </c:pt>
                <c:pt idx="5097">
                  <c:v>33.394662067835498</c:v>
                </c:pt>
                <c:pt idx="5098">
                  <c:v>33.401213894805799</c:v>
                </c:pt>
                <c:pt idx="5099">
                  <c:v>33.407765721776201</c:v>
                </c:pt>
                <c:pt idx="5100">
                  <c:v>33.414317548746503</c:v>
                </c:pt>
                <c:pt idx="5101">
                  <c:v>33.420869375716897</c:v>
                </c:pt>
                <c:pt idx="5102">
                  <c:v>33.427421202687199</c:v>
                </c:pt>
                <c:pt idx="5103">
                  <c:v>33.433973029657501</c:v>
                </c:pt>
                <c:pt idx="5104">
                  <c:v>33.440524856627903</c:v>
                </c:pt>
                <c:pt idx="5105">
                  <c:v>33.447076683598198</c:v>
                </c:pt>
                <c:pt idx="5106">
                  <c:v>33.453628510568599</c:v>
                </c:pt>
                <c:pt idx="5107">
                  <c:v>33.460180337538901</c:v>
                </c:pt>
                <c:pt idx="5108">
                  <c:v>33.466732164509303</c:v>
                </c:pt>
                <c:pt idx="5109">
                  <c:v>33.473283991479597</c:v>
                </c:pt>
                <c:pt idx="5110">
                  <c:v>33.479835818449899</c:v>
                </c:pt>
                <c:pt idx="5111">
                  <c:v>33.486387645420301</c:v>
                </c:pt>
                <c:pt idx="5112">
                  <c:v>33.492939472390603</c:v>
                </c:pt>
                <c:pt idx="5113">
                  <c:v>33.499491299360997</c:v>
                </c:pt>
                <c:pt idx="5114">
                  <c:v>33.506043126331299</c:v>
                </c:pt>
                <c:pt idx="5115">
                  <c:v>33.512594953301701</c:v>
                </c:pt>
                <c:pt idx="5116">
                  <c:v>33.519146780272003</c:v>
                </c:pt>
                <c:pt idx="5117">
                  <c:v>33.525698607242298</c:v>
                </c:pt>
                <c:pt idx="5118">
                  <c:v>33.532250434212699</c:v>
                </c:pt>
                <c:pt idx="5119">
                  <c:v>33.538802261183001</c:v>
                </c:pt>
                <c:pt idx="5120">
                  <c:v>33.545354088153402</c:v>
                </c:pt>
                <c:pt idx="5121">
                  <c:v>33.551905915123697</c:v>
                </c:pt>
                <c:pt idx="5122">
                  <c:v>33.558457742093999</c:v>
                </c:pt>
                <c:pt idx="5123">
                  <c:v>33.565009569064401</c:v>
                </c:pt>
                <c:pt idx="5124">
                  <c:v>33.571561396034703</c:v>
                </c:pt>
                <c:pt idx="5125">
                  <c:v>33.578113223005097</c:v>
                </c:pt>
                <c:pt idx="5126">
                  <c:v>33.584665049975399</c:v>
                </c:pt>
                <c:pt idx="5127">
                  <c:v>33.591216876945801</c:v>
                </c:pt>
                <c:pt idx="5128">
                  <c:v>33.597768703916103</c:v>
                </c:pt>
                <c:pt idx="5129">
                  <c:v>33.604320530886497</c:v>
                </c:pt>
                <c:pt idx="5130">
                  <c:v>33.610872357856799</c:v>
                </c:pt>
                <c:pt idx="5131">
                  <c:v>33.617424184827101</c:v>
                </c:pt>
                <c:pt idx="5132">
                  <c:v>33.623976011797502</c:v>
                </c:pt>
                <c:pt idx="5133">
                  <c:v>33.630527838767797</c:v>
                </c:pt>
                <c:pt idx="5134">
                  <c:v>33.637079665738199</c:v>
                </c:pt>
                <c:pt idx="5135">
                  <c:v>33.643631492708501</c:v>
                </c:pt>
                <c:pt idx="5136">
                  <c:v>33.650183319678902</c:v>
                </c:pt>
                <c:pt idx="5137">
                  <c:v>33.656735146649197</c:v>
                </c:pt>
                <c:pt idx="5138">
                  <c:v>33.663286973619499</c:v>
                </c:pt>
                <c:pt idx="5139">
                  <c:v>33.669838800589901</c:v>
                </c:pt>
                <c:pt idx="5140">
                  <c:v>33.676390627560203</c:v>
                </c:pt>
                <c:pt idx="5141">
                  <c:v>33.682942454530597</c:v>
                </c:pt>
                <c:pt idx="5142">
                  <c:v>33.689494281500899</c:v>
                </c:pt>
                <c:pt idx="5143">
                  <c:v>33.696046108471201</c:v>
                </c:pt>
                <c:pt idx="5144">
                  <c:v>33.702597935441602</c:v>
                </c:pt>
                <c:pt idx="5145">
                  <c:v>33.709149762411897</c:v>
                </c:pt>
                <c:pt idx="5146">
                  <c:v>33.715701589382299</c:v>
                </c:pt>
                <c:pt idx="5147">
                  <c:v>33.722253416352601</c:v>
                </c:pt>
                <c:pt idx="5148">
                  <c:v>33.728805243323002</c:v>
                </c:pt>
                <c:pt idx="5149">
                  <c:v>33.735357070293297</c:v>
                </c:pt>
                <c:pt idx="5150">
                  <c:v>33.741908897263599</c:v>
                </c:pt>
                <c:pt idx="5151">
                  <c:v>33.748460724234</c:v>
                </c:pt>
                <c:pt idx="5152">
                  <c:v>33.755012551204302</c:v>
                </c:pt>
                <c:pt idx="5153">
                  <c:v>33.761564378174697</c:v>
                </c:pt>
                <c:pt idx="5154">
                  <c:v>33.768116205144999</c:v>
                </c:pt>
                <c:pt idx="5155">
                  <c:v>33.7746680321154</c:v>
                </c:pt>
                <c:pt idx="5156">
                  <c:v>33.781219859085702</c:v>
                </c:pt>
                <c:pt idx="5157">
                  <c:v>33.787771686055997</c:v>
                </c:pt>
                <c:pt idx="5158">
                  <c:v>33.794323513026399</c:v>
                </c:pt>
                <c:pt idx="5159">
                  <c:v>33.800875339996701</c:v>
                </c:pt>
                <c:pt idx="5160">
                  <c:v>33.807427166967102</c:v>
                </c:pt>
                <c:pt idx="5161">
                  <c:v>33.813978993937397</c:v>
                </c:pt>
                <c:pt idx="5162">
                  <c:v>33.820530820907798</c:v>
                </c:pt>
                <c:pt idx="5163">
                  <c:v>33.8270826478781</c:v>
                </c:pt>
                <c:pt idx="5164">
                  <c:v>33.833634474848402</c:v>
                </c:pt>
                <c:pt idx="5165">
                  <c:v>33.840186301818797</c:v>
                </c:pt>
                <c:pt idx="5166">
                  <c:v>33.846738128789099</c:v>
                </c:pt>
                <c:pt idx="5167">
                  <c:v>33.8532899557595</c:v>
                </c:pt>
                <c:pt idx="5168">
                  <c:v>33.859841782729802</c:v>
                </c:pt>
                <c:pt idx="5169">
                  <c:v>33.866393609700097</c:v>
                </c:pt>
                <c:pt idx="5170">
                  <c:v>33.872945436670499</c:v>
                </c:pt>
                <c:pt idx="5171">
                  <c:v>33.8794972636408</c:v>
                </c:pt>
                <c:pt idx="5172">
                  <c:v>33.886049090611202</c:v>
                </c:pt>
                <c:pt idx="5173">
                  <c:v>33.892600917581497</c:v>
                </c:pt>
                <c:pt idx="5174">
                  <c:v>33.899152744551898</c:v>
                </c:pt>
                <c:pt idx="5175">
                  <c:v>33.9057045715222</c:v>
                </c:pt>
                <c:pt idx="5176">
                  <c:v>33.912256398492502</c:v>
                </c:pt>
                <c:pt idx="5177">
                  <c:v>33.918808225462897</c:v>
                </c:pt>
                <c:pt idx="5178">
                  <c:v>33.925360052433199</c:v>
                </c:pt>
                <c:pt idx="5179">
                  <c:v>33.9319118794036</c:v>
                </c:pt>
                <c:pt idx="5180">
                  <c:v>33.938463706373902</c:v>
                </c:pt>
                <c:pt idx="5181">
                  <c:v>33.945015533344304</c:v>
                </c:pt>
                <c:pt idx="5182">
                  <c:v>33.951567360314598</c:v>
                </c:pt>
                <c:pt idx="5183">
                  <c:v>33.9581191872849</c:v>
                </c:pt>
                <c:pt idx="5184">
                  <c:v>33.964671014255302</c:v>
                </c:pt>
                <c:pt idx="5185">
                  <c:v>33.971222841225597</c:v>
                </c:pt>
                <c:pt idx="5186">
                  <c:v>33.977774668195998</c:v>
                </c:pt>
                <c:pt idx="5187">
                  <c:v>33.9843264951663</c:v>
                </c:pt>
                <c:pt idx="5188">
                  <c:v>33.990878322136702</c:v>
                </c:pt>
                <c:pt idx="5189">
                  <c:v>33.997430149106997</c:v>
                </c:pt>
                <c:pt idx="5190">
                  <c:v>34.003981976077299</c:v>
                </c:pt>
                <c:pt idx="5191">
                  <c:v>34.0105338030477</c:v>
                </c:pt>
                <c:pt idx="5192">
                  <c:v>34.017085630018002</c:v>
                </c:pt>
                <c:pt idx="5193">
                  <c:v>34.023637456988403</c:v>
                </c:pt>
                <c:pt idx="5194">
                  <c:v>34.030189283958698</c:v>
                </c:pt>
                <c:pt idx="5195">
                  <c:v>34.036741110929</c:v>
                </c:pt>
                <c:pt idx="5196">
                  <c:v>34.043292937899402</c:v>
                </c:pt>
                <c:pt idx="5197">
                  <c:v>34.049844764869697</c:v>
                </c:pt>
                <c:pt idx="5198">
                  <c:v>34.056396591840098</c:v>
                </c:pt>
                <c:pt idx="5199">
                  <c:v>34.0629484188104</c:v>
                </c:pt>
                <c:pt idx="5200">
                  <c:v>34.069500245780802</c:v>
                </c:pt>
                <c:pt idx="5201">
                  <c:v>34.076052072751096</c:v>
                </c:pt>
                <c:pt idx="5202">
                  <c:v>34.082603899721398</c:v>
                </c:pt>
                <c:pt idx="5203">
                  <c:v>34.0891557266918</c:v>
                </c:pt>
                <c:pt idx="5204">
                  <c:v>34.095707553662102</c:v>
                </c:pt>
                <c:pt idx="5205">
                  <c:v>34.102259380632503</c:v>
                </c:pt>
                <c:pt idx="5206">
                  <c:v>34.108811207602798</c:v>
                </c:pt>
                <c:pt idx="5207">
                  <c:v>34.1153630345732</c:v>
                </c:pt>
                <c:pt idx="5208">
                  <c:v>34.121914861543502</c:v>
                </c:pt>
                <c:pt idx="5209">
                  <c:v>34.128466688513797</c:v>
                </c:pt>
                <c:pt idx="5210">
                  <c:v>34.135018515484198</c:v>
                </c:pt>
                <c:pt idx="5211">
                  <c:v>34.1415703424545</c:v>
                </c:pt>
                <c:pt idx="5212">
                  <c:v>34.148122169424902</c:v>
                </c:pt>
                <c:pt idx="5213">
                  <c:v>34.154673996395204</c:v>
                </c:pt>
                <c:pt idx="5214">
                  <c:v>34.161225823365598</c:v>
                </c:pt>
                <c:pt idx="5215">
                  <c:v>34.1677776503359</c:v>
                </c:pt>
                <c:pt idx="5216">
                  <c:v>34.174329477306202</c:v>
                </c:pt>
                <c:pt idx="5217">
                  <c:v>34.180881304276603</c:v>
                </c:pt>
                <c:pt idx="5218">
                  <c:v>34.187433131246898</c:v>
                </c:pt>
                <c:pt idx="5219">
                  <c:v>34.1939849582173</c:v>
                </c:pt>
                <c:pt idx="5220">
                  <c:v>34.200536785187602</c:v>
                </c:pt>
                <c:pt idx="5221">
                  <c:v>34.207088612158003</c:v>
                </c:pt>
                <c:pt idx="5222">
                  <c:v>34.213640439128298</c:v>
                </c:pt>
                <c:pt idx="5223">
                  <c:v>34.2201922660986</c:v>
                </c:pt>
                <c:pt idx="5224">
                  <c:v>34.226744093069001</c:v>
                </c:pt>
                <c:pt idx="5225">
                  <c:v>34.233295920039303</c:v>
                </c:pt>
                <c:pt idx="5226">
                  <c:v>34.239847747009698</c:v>
                </c:pt>
                <c:pt idx="5227">
                  <c:v>34.24639957398</c:v>
                </c:pt>
                <c:pt idx="5228">
                  <c:v>34.252951400950401</c:v>
                </c:pt>
                <c:pt idx="5229">
                  <c:v>34.259503227920703</c:v>
                </c:pt>
                <c:pt idx="5230">
                  <c:v>34.266055054890998</c:v>
                </c:pt>
                <c:pt idx="5231">
                  <c:v>34.2726068818614</c:v>
                </c:pt>
                <c:pt idx="5232">
                  <c:v>34.279158708831702</c:v>
                </c:pt>
                <c:pt idx="5233">
                  <c:v>34.285710535802103</c:v>
                </c:pt>
                <c:pt idx="5234">
                  <c:v>34.292262362772398</c:v>
                </c:pt>
                <c:pt idx="5235">
                  <c:v>34.298814189742799</c:v>
                </c:pt>
                <c:pt idx="5236">
                  <c:v>34.305366016713101</c:v>
                </c:pt>
                <c:pt idx="5237">
                  <c:v>34.311917843683403</c:v>
                </c:pt>
                <c:pt idx="5238">
                  <c:v>34.318469670653798</c:v>
                </c:pt>
                <c:pt idx="5239">
                  <c:v>34.3250214976241</c:v>
                </c:pt>
                <c:pt idx="5240">
                  <c:v>34.331573324594501</c:v>
                </c:pt>
                <c:pt idx="5241">
                  <c:v>34.338125151564803</c:v>
                </c:pt>
                <c:pt idx="5242">
                  <c:v>34.344676978535098</c:v>
                </c:pt>
                <c:pt idx="5243">
                  <c:v>34.3512288055055</c:v>
                </c:pt>
                <c:pt idx="5244">
                  <c:v>34.357780632475801</c:v>
                </c:pt>
                <c:pt idx="5245">
                  <c:v>34.364332459446203</c:v>
                </c:pt>
                <c:pt idx="5246">
                  <c:v>34.370884286416498</c:v>
                </c:pt>
                <c:pt idx="5247">
                  <c:v>34.377436113386899</c:v>
                </c:pt>
                <c:pt idx="5248">
                  <c:v>34.383987940357201</c:v>
                </c:pt>
                <c:pt idx="5249">
                  <c:v>34.390539767327503</c:v>
                </c:pt>
                <c:pt idx="5250">
                  <c:v>34.397091594297898</c:v>
                </c:pt>
                <c:pt idx="5251">
                  <c:v>34.4036434212682</c:v>
                </c:pt>
                <c:pt idx="5252">
                  <c:v>34.410195248238601</c:v>
                </c:pt>
                <c:pt idx="5253">
                  <c:v>34.416747075208903</c:v>
                </c:pt>
                <c:pt idx="5254">
                  <c:v>34.423298902179297</c:v>
                </c:pt>
                <c:pt idx="5255">
                  <c:v>34.429850729149599</c:v>
                </c:pt>
                <c:pt idx="5256">
                  <c:v>34.436402556119901</c:v>
                </c:pt>
                <c:pt idx="5257">
                  <c:v>34.442954383090303</c:v>
                </c:pt>
                <c:pt idx="5258">
                  <c:v>34.449506210060598</c:v>
                </c:pt>
                <c:pt idx="5259">
                  <c:v>34.456058037030999</c:v>
                </c:pt>
                <c:pt idx="5260">
                  <c:v>34.462609864001301</c:v>
                </c:pt>
                <c:pt idx="5261">
                  <c:v>34.469161690971703</c:v>
                </c:pt>
                <c:pt idx="5262">
                  <c:v>34.475713517941998</c:v>
                </c:pt>
                <c:pt idx="5263">
                  <c:v>34.4822653449123</c:v>
                </c:pt>
                <c:pt idx="5264">
                  <c:v>34.488817171882701</c:v>
                </c:pt>
                <c:pt idx="5265">
                  <c:v>34.495368998853003</c:v>
                </c:pt>
                <c:pt idx="5266">
                  <c:v>34.501920825823397</c:v>
                </c:pt>
                <c:pt idx="5267">
                  <c:v>34.508472652793699</c:v>
                </c:pt>
                <c:pt idx="5268">
                  <c:v>34.515024479764101</c:v>
                </c:pt>
                <c:pt idx="5269">
                  <c:v>34.521576306734403</c:v>
                </c:pt>
                <c:pt idx="5270">
                  <c:v>34.528128133704698</c:v>
                </c:pt>
                <c:pt idx="5271">
                  <c:v>34.534679960675099</c:v>
                </c:pt>
                <c:pt idx="5272">
                  <c:v>34.541231787645401</c:v>
                </c:pt>
                <c:pt idx="5273">
                  <c:v>34.547783614615803</c:v>
                </c:pt>
                <c:pt idx="5274">
                  <c:v>34.554335441586097</c:v>
                </c:pt>
                <c:pt idx="5275">
                  <c:v>34.560887268556399</c:v>
                </c:pt>
                <c:pt idx="5276">
                  <c:v>34.567439095526801</c:v>
                </c:pt>
                <c:pt idx="5277">
                  <c:v>34.573990922497103</c:v>
                </c:pt>
                <c:pt idx="5278">
                  <c:v>34.580542749467497</c:v>
                </c:pt>
                <c:pt idx="5279">
                  <c:v>34.587094576437799</c:v>
                </c:pt>
                <c:pt idx="5280">
                  <c:v>34.593646403408201</c:v>
                </c:pt>
                <c:pt idx="5281">
                  <c:v>34.600198230378503</c:v>
                </c:pt>
                <c:pt idx="5282">
                  <c:v>34.606750057348798</c:v>
                </c:pt>
                <c:pt idx="5283">
                  <c:v>34.613301884319199</c:v>
                </c:pt>
                <c:pt idx="5284">
                  <c:v>34.619853711289501</c:v>
                </c:pt>
                <c:pt idx="5285">
                  <c:v>34.626405538259903</c:v>
                </c:pt>
                <c:pt idx="5286">
                  <c:v>34.632957365230197</c:v>
                </c:pt>
                <c:pt idx="5287">
                  <c:v>34.639509192200599</c:v>
                </c:pt>
                <c:pt idx="5288">
                  <c:v>34.646061019170901</c:v>
                </c:pt>
                <c:pt idx="5289">
                  <c:v>34.652612846141203</c:v>
                </c:pt>
                <c:pt idx="5290">
                  <c:v>34.659164673111597</c:v>
                </c:pt>
                <c:pt idx="5291">
                  <c:v>34.665716500081899</c:v>
                </c:pt>
                <c:pt idx="5292">
                  <c:v>34.672268327052301</c:v>
                </c:pt>
                <c:pt idx="5293">
                  <c:v>34.678820154022603</c:v>
                </c:pt>
                <c:pt idx="5294">
                  <c:v>34.685371980992997</c:v>
                </c:pt>
                <c:pt idx="5295">
                  <c:v>34.691923807963299</c:v>
                </c:pt>
                <c:pt idx="5296">
                  <c:v>34.698475634933601</c:v>
                </c:pt>
                <c:pt idx="5297">
                  <c:v>34.705027461904002</c:v>
                </c:pt>
                <c:pt idx="5298">
                  <c:v>34.711579288874297</c:v>
                </c:pt>
                <c:pt idx="5299">
                  <c:v>34.718131115844699</c:v>
                </c:pt>
                <c:pt idx="5300">
                  <c:v>34.724682942815001</c:v>
                </c:pt>
                <c:pt idx="5301">
                  <c:v>34.731234769785402</c:v>
                </c:pt>
                <c:pt idx="5302">
                  <c:v>34.737786596755697</c:v>
                </c:pt>
                <c:pt idx="5303">
                  <c:v>34.744338423725999</c:v>
                </c:pt>
                <c:pt idx="5304">
                  <c:v>34.750890250696401</c:v>
                </c:pt>
                <c:pt idx="5305">
                  <c:v>34.757442077666703</c:v>
                </c:pt>
                <c:pt idx="5306">
                  <c:v>34.763993904637097</c:v>
                </c:pt>
                <c:pt idx="5307">
                  <c:v>34.770545731607399</c:v>
                </c:pt>
                <c:pt idx="5308">
                  <c:v>34.7770975585778</c:v>
                </c:pt>
                <c:pt idx="5309">
                  <c:v>34.783649385548102</c:v>
                </c:pt>
                <c:pt idx="5310">
                  <c:v>34.790201212518397</c:v>
                </c:pt>
                <c:pt idx="5311">
                  <c:v>34.796753039488799</c:v>
                </c:pt>
                <c:pt idx="5312">
                  <c:v>34.803304866459101</c:v>
                </c:pt>
                <c:pt idx="5313">
                  <c:v>34.809856693429502</c:v>
                </c:pt>
                <c:pt idx="5314">
                  <c:v>34.816408520399797</c:v>
                </c:pt>
                <c:pt idx="5315">
                  <c:v>34.822960347370199</c:v>
                </c:pt>
                <c:pt idx="5316">
                  <c:v>34.829512174340501</c:v>
                </c:pt>
                <c:pt idx="5317">
                  <c:v>34.836064001310802</c:v>
                </c:pt>
                <c:pt idx="5318">
                  <c:v>34.842615828281197</c:v>
                </c:pt>
                <c:pt idx="5319">
                  <c:v>34.849167655251499</c:v>
                </c:pt>
                <c:pt idx="5320">
                  <c:v>34.8557194822219</c:v>
                </c:pt>
                <c:pt idx="5321">
                  <c:v>34.862271309192202</c:v>
                </c:pt>
                <c:pt idx="5322">
                  <c:v>34.868823136162497</c:v>
                </c:pt>
                <c:pt idx="5323">
                  <c:v>34.875374963132899</c:v>
                </c:pt>
                <c:pt idx="5324">
                  <c:v>34.881926790103201</c:v>
                </c:pt>
                <c:pt idx="5325">
                  <c:v>34.888478617073602</c:v>
                </c:pt>
                <c:pt idx="5326">
                  <c:v>34.895030444043897</c:v>
                </c:pt>
                <c:pt idx="5327">
                  <c:v>34.901582271014298</c:v>
                </c:pt>
                <c:pt idx="5328">
                  <c:v>34.9081340979846</c:v>
                </c:pt>
                <c:pt idx="5329">
                  <c:v>34.914685924954902</c:v>
                </c:pt>
                <c:pt idx="5330">
                  <c:v>34.921237751925297</c:v>
                </c:pt>
                <c:pt idx="5331">
                  <c:v>34.927789578895599</c:v>
                </c:pt>
                <c:pt idx="5332">
                  <c:v>34.934341405866</c:v>
                </c:pt>
                <c:pt idx="5333">
                  <c:v>34.940893232836302</c:v>
                </c:pt>
                <c:pt idx="5334">
                  <c:v>34.947445059806697</c:v>
                </c:pt>
                <c:pt idx="5335">
                  <c:v>34.953996886776999</c:v>
                </c:pt>
                <c:pt idx="5336">
                  <c:v>34.960548713747301</c:v>
                </c:pt>
                <c:pt idx="5337">
                  <c:v>34.967100540717702</c:v>
                </c:pt>
                <c:pt idx="5338">
                  <c:v>34.973652367687997</c:v>
                </c:pt>
                <c:pt idx="5339">
                  <c:v>34.980204194658398</c:v>
                </c:pt>
                <c:pt idx="5340">
                  <c:v>34.9867560216287</c:v>
                </c:pt>
                <c:pt idx="5341">
                  <c:v>34.993307848599102</c:v>
                </c:pt>
                <c:pt idx="5342">
                  <c:v>34.999859675569397</c:v>
                </c:pt>
                <c:pt idx="5343">
                  <c:v>35.006411502539699</c:v>
                </c:pt>
                <c:pt idx="5344">
                  <c:v>35.0129633295101</c:v>
                </c:pt>
                <c:pt idx="5345">
                  <c:v>35.019515156480402</c:v>
                </c:pt>
                <c:pt idx="5346">
                  <c:v>35.026066983450796</c:v>
                </c:pt>
                <c:pt idx="5347">
                  <c:v>35.032618810421098</c:v>
                </c:pt>
                <c:pt idx="5348">
                  <c:v>35.0391706373914</c:v>
                </c:pt>
                <c:pt idx="5349">
                  <c:v>35.045722464361802</c:v>
                </c:pt>
                <c:pt idx="5350">
                  <c:v>35.052274291332097</c:v>
                </c:pt>
                <c:pt idx="5351">
                  <c:v>35.058826118302498</c:v>
                </c:pt>
                <c:pt idx="5352">
                  <c:v>35.0653779452728</c:v>
                </c:pt>
                <c:pt idx="5353">
                  <c:v>35.071929772243202</c:v>
                </c:pt>
                <c:pt idx="5354">
                  <c:v>35.078481599213497</c:v>
                </c:pt>
                <c:pt idx="5355">
                  <c:v>35.085033426183799</c:v>
                </c:pt>
                <c:pt idx="5356">
                  <c:v>35.0915852531542</c:v>
                </c:pt>
                <c:pt idx="5357">
                  <c:v>35.098137080124502</c:v>
                </c:pt>
                <c:pt idx="5358">
                  <c:v>35.104688907094904</c:v>
                </c:pt>
                <c:pt idx="5359">
                  <c:v>35.111240734065198</c:v>
                </c:pt>
                <c:pt idx="5360">
                  <c:v>35.1177925610356</c:v>
                </c:pt>
                <c:pt idx="5361">
                  <c:v>35.124344388005902</c:v>
                </c:pt>
                <c:pt idx="5362">
                  <c:v>35.130896214976197</c:v>
                </c:pt>
                <c:pt idx="5363">
                  <c:v>35.137448041946598</c:v>
                </c:pt>
                <c:pt idx="5364">
                  <c:v>35.1439998689169</c:v>
                </c:pt>
                <c:pt idx="5365">
                  <c:v>35.150551695887302</c:v>
                </c:pt>
                <c:pt idx="5366">
                  <c:v>35.157103522857597</c:v>
                </c:pt>
                <c:pt idx="5367">
                  <c:v>35.163655349827998</c:v>
                </c:pt>
                <c:pt idx="5368">
                  <c:v>35.1702071767983</c:v>
                </c:pt>
                <c:pt idx="5369">
                  <c:v>35.176759003768602</c:v>
                </c:pt>
                <c:pt idx="5370">
                  <c:v>35.183310830739003</c:v>
                </c:pt>
                <c:pt idx="5371">
                  <c:v>35.189862657709298</c:v>
                </c:pt>
                <c:pt idx="5372">
                  <c:v>35.1964144846797</c:v>
                </c:pt>
                <c:pt idx="5373">
                  <c:v>35.202966311650002</c:v>
                </c:pt>
                <c:pt idx="5374">
                  <c:v>35.209518138620297</c:v>
                </c:pt>
                <c:pt idx="5375">
                  <c:v>35.216069965590698</c:v>
                </c:pt>
                <c:pt idx="5376">
                  <c:v>35.222621792561</c:v>
                </c:pt>
                <c:pt idx="5377">
                  <c:v>35.229173619531402</c:v>
                </c:pt>
                <c:pt idx="5378">
                  <c:v>35.235725446501696</c:v>
                </c:pt>
                <c:pt idx="5379">
                  <c:v>35.242277273472098</c:v>
                </c:pt>
                <c:pt idx="5380">
                  <c:v>35.2488291004424</c:v>
                </c:pt>
                <c:pt idx="5381">
                  <c:v>35.255380927412702</c:v>
                </c:pt>
                <c:pt idx="5382">
                  <c:v>35.261932754383103</c:v>
                </c:pt>
                <c:pt idx="5383">
                  <c:v>35.268484581353398</c:v>
                </c:pt>
                <c:pt idx="5384">
                  <c:v>35.2750364083238</c:v>
                </c:pt>
                <c:pt idx="5385">
                  <c:v>35.281588235294102</c:v>
                </c:pt>
                <c:pt idx="5386">
                  <c:v>35.288140062264503</c:v>
                </c:pt>
                <c:pt idx="5387">
                  <c:v>35.294691889234798</c:v>
                </c:pt>
                <c:pt idx="5388">
                  <c:v>35.3012437162052</c:v>
                </c:pt>
                <c:pt idx="5389">
                  <c:v>35.307795543175502</c:v>
                </c:pt>
                <c:pt idx="5390">
                  <c:v>35.314347370145803</c:v>
                </c:pt>
                <c:pt idx="5391">
                  <c:v>35.320899197116198</c:v>
                </c:pt>
                <c:pt idx="5392">
                  <c:v>35.3274510240865</c:v>
                </c:pt>
                <c:pt idx="5393">
                  <c:v>35.334002851056901</c:v>
                </c:pt>
                <c:pt idx="5394">
                  <c:v>35.340554678027203</c:v>
                </c:pt>
                <c:pt idx="5395">
                  <c:v>35.347106504997498</c:v>
                </c:pt>
                <c:pt idx="5396">
                  <c:v>35.3536583319679</c:v>
                </c:pt>
                <c:pt idx="5397">
                  <c:v>35.360210158938202</c:v>
                </c:pt>
                <c:pt idx="5398">
                  <c:v>35.366761985908603</c:v>
                </c:pt>
                <c:pt idx="5399">
                  <c:v>35.373313812878898</c:v>
                </c:pt>
                <c:pt idx="5400">
                  <c:v>35.379865639849299</c:v>
                </c:pt>
                <c:pt idx="5401">
                  <c:v>35.386417466819601</c:v>
                </c:pt>
                <c:pt idx="5402">
                  <c:v>35.392969293789903</c:v>
                </c:pt>
                <c:pt idx="5403">
                  <c:v>35.399521120760298</c:v>
                </c:pt>
                <c:pt idx="5404">
                  <c:v>35.4060729477306</c:v>
                </c:pt>
                <c:pt idx="5405">
                  <c:v>35.412624774701001</c:v>
                </c:pt>
                <c:pt idx="5406">
                  <c:v>35.419176601671303</c:v>
                </c:pt>
                <c:pt idx="5407">
                  <c:v>35.425728428641698</c:v>
                </c:pt>
                <c:pt idx="5408">
                  <c:v>35.432280255612</c:v>
                </c:pt>
                <c:pt idx="5409">
                  <c:v>35.438832082582302</c:v>
                </c:pt>
                <c:pt idx="5410">
                  <c:v>35.445383909552703</c:v>
                </c:pt>
                <c:pt idx="5411">
                  <c:v>35.451935736522998</c:v>
                </c:pt>
                <c:pt idx="5412">
                  <c:v>35.458487563493399</c:v>
                </c:pt>
                <c:pt idx="5413">
                  <c:v>35.465039390463701</c:v>
                </c:pt>
                <c:pt idx="5414">
                  <c:v>35.471591217434003</c:v>
                </c:pt>
                <c:pt idx="5415">
                  <c:v>35.478143044404398</c:v>
                </c:pt>
                <c:pt idx="5416">
                  <c:v>35.4846948713747</c:v>
                </c:pt>
                <c:pt idx="5417">
                  <c:v>35.491246698345101</c:v>
                </c:pt>
                <c:pt idx="5418">
                  <c:v>35.497798525315403</c:v>
                </c:pt>
                <c:pt idx="5419">
                  <c:v>35.504350352285797</c:v>
                </c:pt>
                <c:pt idx="5420">
                  <c:v>35.510902179256099</c:v>
                </c:pt>
                <c:pt idx="5421">
                  <c:v>35.517454006226401</c:v>
                </c:pt>
                <c:pt idx="5422">
                  <c:v>35.524005833196803</c:v>
                </c:pt>
                <c:pt idx="5423">
                  <c:v>35.530557660167098</c:v>
                </c:pt>
                <c:pt idx="5424">
                  <c:v>35.537109487137499</c:v>
                </c:pt>
                <c:pt idx="5425">
                  <c:v>35.543661314107801</c:v>
                </c:pt>
                <c:pt idx="5426">
                  <c:v>35.550213141078203</c:v>
                </c:pt>
                <c:pt idx="5427">
                  <c:v>35.556764968048498</c:v>
                </c:pt>
                <c:pt idx="5428">
                  <c:v>35.5633167950188</c:v>
                </c:pt>
                <c:pt idx="5429">
                  <c:v>35.569868621989201</c:v>
                </c:pt>
                <c:pt idx="5430">
                  <c:v>35.576420448959503</c:v>
                </c:pt>
                <c:pt idx="5431">
                  <c:v>35.582972275929897</c:v>
                </c:pt>
                <c:pt idx="5432">
                  <c:v>35.589524102900199</c:v>
                </c:pt>
                <c:pt idx="5433">
                  <c:v>35.596075929870601</c:v>
                </c:pt>
                <c:pt idx="5434">
                  <c:v>35.602627756840903</c:v>
                </c:pt>
                <c:pt idx="5435">
                  <c:v>35.609179583811198</c:v>
                </c:pt>
                <c:pt idx="5436">
                  <c:v>35.615731410781599</c:v>
                </c:pt>
                <c:pt idx="5437">
                  <c:v>35.622283237751901</c:v>
                </c:pt>
                <c:pt idx="5438">
                  <c:v>35.628835064722303</c:v>
                </c:pt>
                <c:pt idx="5439">
                  <c:v>35.635386891692598</c:v>
                </c:pt>
                <c:pt idx="5440">
                  <c:v>35.641938718662999</c:v>
                </c:pt>
                <c:pt idx="5441">
                  <c:v>35.648490545633301</c:v>
                </c:pt>
                <c:pt idx="5442">
                  <c:v>35.655042372603603</c:v>
                </c:pt>
                <c:pt idx="5443">
                  <c:v>35.661594199573997</c:v>
                </c:pt>
                <c:pt idx="5444">
                  <c:v>35.668146026544299</c:v>
                </c:pt>
                <c:pt idx="5445">
                  <c:v>35.674697853514701</c:v>
                </c:pt>
                <c:pt idx="5446">
                  <c:v>35.681249680485003</c:v>
                </c:pt>
                <c:pt idx="5447">
                  <c:v>35.687801507455397</c:v>
                </c:pt>
                <c:pt idx="5448">
                  <c:v>35.694353334425699</c:v>
                </c:pt>
                <c:pt idx="5449">
                  <c:v>35.700905161396001</c:v>
                </c:pt>
                <c:pt idx="5450">
                  <c:v>35.707456988366403</c:v>
                </c:pt>
                <c:pt idx="5451">
                  <c:v>35.714008815336697</c:v>
                </c:pt>
                <c:pt idx="5452">
                  <c:v>35.720560642307099</c:v>
                </c:pt>
                <c:pt idx="5453">
                  <c:v>35.727112469277401</c:v>
                </c:pt>
                <c:pt idx="5454">
                  <c:v>35.733664296247703</c:v>
                </c:pt>
                <c:pt idx="5455">
                  <c:v>35.740216123218097</c:v>
                </c:pt>
                <c:pt idx="5456">
                  <c:v>35.746767950188399</c:v>
                </c:pt>
                <c:pt idx="5457">
                  <c:v>35.753319777158801</c:v>
                </c:pt>
                <c:pt idx="5458">
                  <c:v>35.759871604129103</c:v>
                </c:pt>
                <c:pt idx="5459">
                  <c:v>35.766423431099497</c:v>
                </c:pt>
                <c:pt idx="5460">
                  <c:v>35.772975258069799</c:v>
                </c:pt>
                <c:pt idx="5461">
                  <c:v>35.779527085040101</c:v>
                </c:pt>
                <c:pt idx="5462">
                  <c:v>35.786078912010503</c:v>
                </c:pt>
                <c:pt idx="5463">
                  <c:v>35.792630738980797</c:v>
                </c:pt>
                <c:pt idx="5464">
                  <c:v>35.799182565951199</c:v>
                </c:pt>
                <c:pt idx="5465">
                  <c:v>35.805734392921501</c:v>
                </c:pt>
                <c:pt idx="5466">
                  <c:v>35.812286219891902</c:v>
                </c:pt>
                <c:pt idx="5467">
                  <c:v>35.818838046862197</c:v>
                </c:pt>
                <c:pt idx="5468">
                  <c:v>35.825389873832499</c:v>
                </c:pt>
                <c:pt idx="5469">
                  <c:v>35.831941700802901</c:v>
                </c:pt>
                <c:pt idx="5470">
                  <c:v>35.838493527773203</c:v>
                </c:pt>
                <c:pt idx="5471">
                  <c:v>35.845045354743597</c:v>
                </c:pt>
                <c:pt idx="5472">
                  <c:v>35.851597181713899</c:v>
                </c:pt>
                <c:pt idx="5473">
                  <c:v>35.858149008684201</c:v>
                </c:pt>
                <c:pt idx="5474">
                  <c:v>35.864700835654602</c:v>
                </c:pt>
                <c:pt idx="5475">
                  <c:v>35.871252662624897</c:v>
                </c:pt>
                <c:pt idx="5476">
                  <c:v>35.877804489595299</c:v>
                </c:pt>
                <c:pt idx="5477">
                  <c:v>35.884356316565601</c:v>
                </c:pt>
                <c:pt idx="5478">
                  <c:v>35.890908143536002</c:v>
                </c:pt>
                <c:pt idx="5479">
                  <c:v>35.897459970506297</c:v>
                </c:pt>
                <c:pt idx="5480">
                  <c:v>35.904011797476699</c:v>
                </c:pt>
                <c:pt idx="5481">
                  <c:v>35.910563624447001</c:v>
                </c:pt>
                <c:pt idx="5482">
                  <c:v>35.917115451417303</c:v>
                </c:pt>
                <c:pt idx="5483">
                  <c:v>35.923667278387697</c:v>
                </c:pt>
                <c:pt idx="5484">
                  <c:v>35.930219105357999</c:v>
                </c:pt>
                <c:pt idx="5485">
                  <c:v>35.9367709323284</c:v>
                </c:pt>
                <c:pt idx="5486">
                  <c:v>35.943322759298702</c:v>
                </c:pt>
                <c:pt idx="5487">
                  <c:v>35.949874586269097</c:v>
                </c:pt>
                <c:pt idx="5488">
                  <c:v>35.956426413239399</c:v>
                </c:pt>
                <c:pt idx="5489">
                  <c:v>35.962978240209701</c:v>
                </c:pt>
                <c:pt idx="5490">
                  <c:v>35.969530067180102</c:v>
                </c:pt>
                <c:pt idx="5491">
                  <c:v>35.976081894150397</c:v>
                </c:pt>
                <c:pt idx="5492">
                  <c:v>35.982633721120798</c:v>
                </c:pt>
                <c:pt idx="5493">
                  <c:v>35.9891855480911</c:v>
                </c:pt>
                <c:pt idx="5494">
                  <c:v>35.995737375061402</c:v>
                </c:pt>
                <c:pt idx="5495">
                  <c:v>36.002289202031797</c:v>
                </c:pt>
                <c:pt idx="5496">
                  <c:v>36.008841029002099</c:v>
                </c:pt>
                <c:pt idx="5497">
                  <c:v>36.0153928559725</c:v>
                </c:pt>
                <c:pt idx="5498">
                  <c:v>36.021944682942802</c:v>
                </c:pt>
                <c:pt idx="5499">
                  <c:v>36.028496509913197</c:v>
                </c:pt>
                <c:pt idx="5500">
                  <c:v>36.035048336883499</c:v>
                </c:pt>
                <c:pt idx="5501">
                  <c:v>36.041600163853801</c:v>
                </c:pt>
                <c:pt idx="5502">
                  <c:v>36.048151990824202</c:v>
                </c:pt>
                <c:pt idx="5503">
                  <c:v>36.054703817794497</c:v>
                </c:pt>
                <c:pt idx="5504">
                  <c:v>36.061255644764898</c:v>
                </c:pt>
                <c:pt idx="5505">
                  <c:v>36.0678074717352</c:v>
                </c:pt>
                <c:pt idx="5506">
                  <c:v>36.074359298705602</c:v>
                </c:pt>
                <c:pt idx="5507">
                  <c:v>36.080911125675897</c:v>
                </c:pt>
                <c:pt idx="5508">
                  <c:v>36.087462952646199</c:v>
                </c:pt>
                <c:pt idx="5509">
                  <c:v>36.0940147796166</c:v>
                </c:pt>
                <c:pt idx="5510">
                  <c:v>36.100566606586902</c:v>
                </c:pt>
                <c:pt idx="5511">
                  <c:v>36.107118433557297</c:v>
                </c:pt>
                <c:pt idx="5512">
                  <c:v>36.113670260527599</c:v>
                </c:pt>
                <c:pt idx="5513">
                  <c:v>36.120222087498</c:v>
                </c:pt>
                <c:pt idx="5514">
                  <c:v>36.126773914468302</c:v>
                </c:pt>
                <c:pt idx="5515">
                  <c:v>36.133325741438597</c:v>
                </c:pt>
                <c:pt idx="5516">
                  <c:v>36.139877568408998</c:v>
                </c:pt>
                <c:pt idx="5517">
                  <c:v>36.1464293953793</c:v>
                </c:pt>
                <c:pt idx="5518">
                  <c:v>36.152981222349702</c:v>
                </c:pt>
                <c:pt idx="5519">
                  <c:v>36.159533049319997</c:v>
                </c:pt>
                <c:pt idx="5520">
                  <c:v>36.166084876290299</c:v>
                </c:pt>
                <c:pt idx="5521">
                  <c:v>36.1726367032607</c:v>
                </c:pt>
                <c:pt idx="5522">
                  <c:v>36.179188530231002</c:v>
                </c:pt>
                <c:pt idx="5523">
                  <c:v>36.185740357201396</c:v>
                </c:pt>
                <c:pt idx="5524">
                  <c:v>36.192292184171698</c:v>
                </c:pt>
                <c:pt idx="5525">
                  <c:v>36.1988440111421</c:v>
                </c:pt>
                <c:pt idx="5526">
                  <c:v>36.205395838112402</c:v>
                </c:pt>
                <c:pt idx="5527">
                  <c:v>36.211947665082697</c:v>
                </c:pt>
                <c:pt idx="5528">
                  <c:v>36.218499492053098</c:v>
                </c:pt>
                <c:pt idx="5529">
                  <c:v>36.2250513190234</c:v>
                </c:pt>
                <c:pt idx="5530">
                  <c:v>36.231603145993802</c:v>
                </c:pt>
                <c:pt idx="5531">
                  <c:v>36.238154972964097</c:v>
                </c:pt>
                <c:pt idx="5532">
                  <c:v>36.244706799934498</c:v>
                </c:pt>
                <c:pt idx="5533">
                  <c:v>36.2512586269048</c:v>
                </c:pt>
                <c:pt idx="5534">
                  <c:v>36.257810453875102</c:v>
                </c:pt>
                <c:pt idx="5535">
                  <c:v>36.264362280845504</c:v>
                </c:pt>
                <c:pt idx="5536">
                  <c:v>36.270914107815798</c:v>
                </c:pt>
                <c:pt idx="5537">
                  <c:v>36.2774659347862</c:v>
                </c:pt>
                <c:pt idx="5538">
                  <c:v>36.284017761756502</c:v>
                </c:pt>
                <c:pt idx="5539">
                  <c:v>36.290569588726903</c:v>
                </c:pt>
                <c:pt idx="5540">
                  <c:v>36.297121415697198</c:v>
                </c:pt>
                <c:pt idx="5541">
                  <c:v>36.3036732426675</c:v>
                </c:pt>
                <c:pt idx="5542">
                  <c:v>36.310225069637902</c:v>
                </c:pt>
                <c:pt idx="5543">
                  <c:v>36.316776896608197</c:v>
                </c:pt>
                <c:pt idx="5544">
                  <c:v>36.323328723578598</c:v>
                </c:pt>
                <c:pt idx="5545">
                  <c:v>36.3298805505489</c:v>
                </c:pt>
                <c:pt idx="5546">
                  <c:v>36.336432377519301</c:v>
                </c:pt>
                <c:pt idx="5547">
                  <c:v>36.342984204489603</c:v>
                </c:pt>
                <c:pt idx="5548">
                  <c:v>36.349536031459898</c:v>
                </c:pt>
                <c:pt idx="5549">
                  <c:v>36.3560878584303</c:v>
                </c:pt>
                <c:pt idx="5550">
                  <c:v>36.362639685400602</c:v>
                </c:pt>
                <c:pt idx="5551">
                  <c:v>36.369191512371003</c:v>
                </c:pt>
                <c:pt idx="5552">
                  <c:v>36.375743339341298</c:v>
                </c:pt>
                <c:pt idx="5553">
                  <c:v>36.3822951663116</c:v>
                </c:pt>
                <c:pt idx="5554">
                  <c:v>36.388846993282002</c:v>
                </c:pt>
                <c:pt idx="5555">
                  <c:v>36.395398820252296</c:v>
                </c:pt>
                <c:pt idx="5556">
                  <c:v>36.401950647222698</c:v>
                </c:pt>
                <c:pt idx="5557">
                  <c:v>36.408502474193</c:v>
                </c:pt>
                <c:pt idx="5558">
                  <c:v>36.415054301163401</c:v>
                </c:pt>
                <c:pt idx="5559">
                  <c:v>36.421606128133703</c:v>
                </c:pt>
                <c:pt idx="5560">
                  <c:v>36.428157955103998</c:v>
                </c:pt>
                <c:pt idx="5561">
                  <c:v>36.4347097820744</c:v>
                </c:pt>
                <c:pt idx="5562">
                  <c:v>36.441261609044702</c:v>
                </c:pt>
                <c:pt idx="5563">
                  <c:v>36.447813436015103</c:v>
                </c:pt>
                <c:pt idx="5564">
                  <c:v>36.454365262985398</c:v>
                </c:pt>
                <c:pt idx="5565">
                  <c:v>36.460917089955799</c:v>
                </c:pt>
                <c:pt idx="5566">
                  <c:v>36.467468916926101</c:v>
                </c:pt>
                <c:pt idx="5567">
                  <c:v>36.474020743896403</c:v>
                </c:pt>
                <c:pt idx="5568">
                  <c:v>36.480572570866798</c:v>
                </c:pt>
                <c:pt idx="5569">
                  <c:v>36.4871243978371</c:v>
                </c:pt>
                <c:pt idx="5570">
                  <c:v>36.493676224807501</c:v>
                </c:pt>
                <c:pt idx="5571">
                  <c:v>36.500228051777803</c:v>
                </c:pt>
                <c:pt idx="5572">
                  <c:v>36.506779878748198</c:v>
                </c:pt>
                <c:pt idx="5573">
                  <c:v>36.5133317057185</c:v>
                </c:pt>
                <c:pt idx="5574">
                  <c:v>36.519883532688802</c:v>
                </c:pt>
                <c:pt idx="5575">
                  <c:v>36.526435359659203</c:v>
                </c:pt>
                <c:pt idx="5576">
                  <c:v>36.532987186629498</c:v>
                </c:pt>
                <c:pt idx="5577">
                  <c:v>36.539539013599899</c:v>
                </c:pt>
                <c:pt idx="5578">
                  <c:v>36.546090840570201</c:v>
                </c:pt>
                <c:pt idx="5579">
                  <c:v>36.552642667540603</c:v>
                </c:pt>
                <c:pt idx="5580">
                  <c:v>36.559194494510898</c:v>
                </c:pt>
                <c:pt idx="5581">
                  <c:v>36.5657463214812</c:v>
                </c:pt>
                <c:pt idx="5582">
                  <c:v>36.572298148451601</c:v>
                </c:pt>
                <c:pt idx="5583">
                  <c:v>36.578849975421903</c:v>
                </c:pt>
                <c:pt idx="5584">
                  <c:v>36.585401802392298</c:v>
                </c:pt>
                <c:pt idx="5585">
                  <c:v>36.5919536293626</c:v>
                </c:pt>
                <c:pt idx="5586">
                  <c:v>36.598505456333001</c:v>
                </c:pt>
                <c:pt idx="5587">
                  <c:v>36.605057283303303</c:v>
                </c:pt>
                <c:pt idx="5588">
                  <c:v>36.611609110273598</c:v>
                </c:pt>
                <c:pt idx="5589">
                  <c:v>36.618160937243999</c:v>
                </c:pt>
                <c:pt idx="5590">
                  <c:v>36.624712764214301</c:v>
                </c:pt>
                <c:pt idx="5591">
                  <c:v>36.631264591184703</c:v>
                </c:pt>
                <c:pt idx="5592">
                  <c:v>36.637816418154998</c:v>
                </c:pt>
                <c:pt idx="5593">
                  <c:v>36.644368245125399</c:v>
                </c:pt>
                <c:pt idx="5594">
                  <c:v>36.650920072095701</c:v>
                </c:pt>
                <c:pt idx="5595">
                  <c:v>36.657471899066003</c:v>
                </c:pt>
                <c:pt idx="5596">
                  <c:v>36.664023726036397</c:v>
                </c:pt>
                <c:pt idx="5597">
                  <c:v>36.670575553006699</c:v>
                </c:pt>
                <c:pt idx="5598">
                  <c:v>36.677127379977101</c:v>
                </c:pt>
                <c:pt idx="5599">
                  <c:v>36.683679206947403</c:v>
                </c:pt>
                <c:pt idx="5600">
                  <c:v>36.690231033917698</c:v>
                </c:pt>
                <c:pt idx="5601">
                  <c:v>36.696782860888099</c:v>
                </c:pt>
                <c:pt idx="5602">
                  <c:v>36.703334687858401</c:v>
                </c:pt>
                <c:pt idx="5603">
                  <c:v>36.709886514828803</c:v>
                </c:pt>
                <c:pt idx="5604">
                  <c:v>36.716438341799098</c:v>
                </c:pt>
                <c:pt idx="5605">
                  <c:v>36.722990168769499</c:v>
                </c:pt>
                <c:pt idx="5606">
                  <c:v>36.729541995739801</c:v>
                </c:pt>
                <c:pt idx="5607">
                  <c:v>36.736093822710103</c:v>
                </c:pt>
                <c:pt idx="5608">
                  <c:v>36.742645649680497</c:v>
                </c:pt>
                <c:pt idx="5609">
                  <c:v>36.749197476650799</c:v>
                </c:pt>
                <c:pt idx="5610">
                  <c:v>36.755749303621201</c:v>
                </c:pt>
                <c:pt idx="5611">
                  <c:v>36.762301130591503</c:v>
                </c:pt>
                <c:pt idx="5612">
                  <c:v>36.768852957561897</c:v>
                </c:pt>
                <c:pt idx="5613">
                  <c:v>36.775404784532199</c:v>
                </c:pt>
                <c:pt idx="5614">
                  <c:v>36.781956611502501</c:v>
                </c:pt>
                <c:pt idx="5615">
                  <c:v>36.788508438472903</c:v>
                </c:pt>
                <c:pt idx="5616">
                  <c:v>36.795060265443198</c:v>
                </c:pt>
                <c:pt idx="5617">
                  <c:v>36.801612092413599</c:v>
                </c:pt>
                <c:pt idx="5618">
                  <c:v>36.808163919383901</c:v>
                </c:pt>
                <c:pt idx="5619">
                  <c:v>36.814715746354302</c:v>
                </c:pt>
                <c:pt idx="5620">
                  <c:v>36.821267573324597</c:v>
                </c:pt>
                <c:pt idx="5621">
                  <c:v>36.827819400294899</c:v>
                </c:pt>
                <c:pt idx="5622">
                  <c:v>36.834371227265301</c:v>
                </c:pt>
                <c:pt idx="5623">
                  <c:v>36.840923054235603</c:v>
                </c:pt>
                <c:pt idx="5624">
                  <c:v>36.847474881205997</c:v>
                </c:pt>
                <c:pt idx="5625">
                  <c:v>36.854026708176299</c:v>
                </c:pt>
                <c:pt idx="5626">
                  <c:v>36.860578535146601</c:v>
                </c:pt>
                <c:pt idx="5627">
                  <c:v>36.867130362117003</c:v>
                </c:pt>
                <c:pt idx="5628">
                  <c:v>36.873682189087297</c:v>
                </c:pt>
                <c:pt idx="5629">
                  <c:v>36.880234016057699</c:v>
                </c:pt>
                <c:pt idx="5630">
                  <c:v>36.886785843028001</c:v>
                </c:pt>
                <c:pt idx="5631">
                  <c:v>36.893337669998402</c:v>
                </c:pt>
                <c:pt idx="5632">
                  <c:v>36.899889496968697</c:v>
                </c:pt>
                <c:pt idx="5633">
                  <c:v>36.906441323938999</c:v>
                </c:pt>
                <c:pt idx="5634">
                  <c:v>36.912993150909401</c:v>
                </c:pt>
                <c:pt idx="5635">
                  <c:v>36.919544977879703</c:v>
                </c:pt>
                <c:pt idx="5636">
                  <c:v>36.926096804850097</c:v>
                </c:pt>
                <c:pt idx="5637">
                  <c:v>36.932648631820399</c:v>
                </c:pt>
                <c:pt idx="5638">
                  <c:v>36.9392004587908</c:v>
                </c:pt>
                <c:pt idx="5639">
                  <c:v>36.945752285761102</c:v>
                </c:pt>
                <c:pt idx="5640">
                  <c:v>36.952304112731397</c:v>
                </c:pt>
                <c:pt idx="5641">
                  <c:v>36.958855939701799</c:v>
                </c:pt>
                <c:pt idx="5642">
                  <c:v>36.965407766672101</c:v>
                </c:pt>
                <c:pt idx="5643">
                  <c:v>36.971959593642502</c:v>
                </c:pt>
                <c:pt idx="5644">
                  <c:v>36.978511420612797</c:v>
                </c:pt>
                <c:pt idx="5645">
                  <c:v>36.985063247583199</c:v>
                </c:pt>
                <c:pt idx="5646">
                  <c:v>36.991615074553501</c:v>
                </c:pt>
                <c:pt idx="5647">
                  <c:v>36.998166901523803</c:v>
                </c:pt>
                <c:pt idx="5648">
                  <c:v>37.004718728494197</c:v>
                </c:pt>
                <c:pt idx="5649">
                  <c:v>37.011270555464499</c:v>
                </c:pt>
                <c:pt idx="5650">
                  <c:v>37.0178223824349</c:v>
                </c:pt>
                <c:pt idx="5651">
                  <c:v>37.024374209405202</c:v>
                </c:pt>
                <c:pt idx="5652">
                  <c:v>37.030926036375597</c:v>
                </c:pt>
                <c:pt idx="5653">
                  <c:v>37.037477863345899</c:v>
                </c:pt>
                <c:pt idx="5654">
                  <c:v>37.044029690316201</c:v>
                </c:pt>
                <c:pt idx="5655">
                  <c:v>37.050581517286602</c:v>
                </c:pt>
                <c:pt idx="5656">
                  <c:v>37.057133344256897</c:v>
                </c:pt>
                <c:pt idx="5657">
                  <c:v>37.063685171227299</c:v>
                </c:pt>
                <c:pt idx="5658">
                  <c:v>37.070236998197601</c:v>
                </c:pt>
                <c:pt idx="5659">
                  <c:v>37.076788825168002</c:v>
                </c:pt>
                <c:pt idx="5660">
                  <c:v>37.083340652138297</c:v>
                </c:pt>
                <c:pt idx="5661">
                  <c:v>37.089892479108599</c:v>
                </c:pt>
                <c:pt idx="5662">
                  <c:v>37.096444306079</c:v>
                </c:pt>
                <c:pt idx="5663">
                  <c:v>37.102996133049302</c:v>
                </c:pt>
                <c:pt idx="5664">
                  <c:v>37.109547960019697</c:v>
                </c:pt>
                <c:pt idx="5665">
                  <c:v>37.116099786989999</c:v>
                </c:pt>
                <c:pt idx="5666">
                  <c:v>37.1226516139604</c:v>
                </c:pt>
                <c:pt idx="5667">
                  <c:v>37.129203440930702</c:v>
                </c:pt>
                <c:pt idx="5668">
                  <c:v>37.135755267900997</c:v>
                </c:pt>
                <c:pt idx="5669">
                  <c:v>37.142307094871398</c:v>
                </c:pt>
                <c:pt idx="5670">
                  <c:v>37.1488589218417</c:v>
                </c:pt>
                <c:pt idx="5671">
                  <c:v>37.155410748812102</c:v>
                </c:pt>
                <c:pt idx="5672">
                  <c:v>37.161962575782397</c:v>
                </c:pt>
                <c:pt idx="5673">
                  <c:v>37.168514402752699</c:v>
                </c:pt>
                <c:pt idx="5674">
                  <c:v>37.1750662297231</c:v>
                </c:pt>
                <c:pt idx="5675">
                  <c:v>37.181618056693402</c:v>
                </c:pt>
                <c:pt idx="5676">
                  <c:v>37.188169883663797</c:v>
                </c:pt>
                <c:pt idx="5677">
                  <c:v>37.194721710634099</c:v>
                </c:pt>
                <c:pt idx="5678">
                  <c:v>37.2012735376045</c:v>
                </c:pt>
                <c:pt idx="5679">
                  <c:v>37.207825364574802</c:v>
                </c:pt>
                <c:pt idx="5680">
                  <c:v>37.214377191545097</c:v>
                </c:pt>
                <c:pt idx="5681">
                  <c:v>37.220929018515498</c:v>
                </c:pt>
                <c:pt idx="5682">
                  <c:v>37.2274808454858</c:v>
                </c:pt>
                <c:pt idx="5683">
                  <c:v>37.234032672456202</c:v>
                </c:pt>
                <c:pt idx="5684">
                  <c:v>37.240584499426497</c:v>
                </c:pt>
                <c:pt idx="5685">
                  <c:v>37.247136326396898</c:v>
                </c:pt>
                <c:pt idx="5686">
                  <c:v>37.2536881533672</c:v>
                </c:pt>
                <c:pt idx="5687">
                  <c:v>37.260239980337502</c:v>
                </c:pt>
                <c:pt idx="5688">
                  <c:v>37.266791807307897</c:v>
                </c:pt>
                <c:pt idx="5689">
                  <c:v>37.273343634278199</c:v>
                </c:pt>
                <c:pt idx="5690">
                  <c:v>37.2798954612486</c:v>
                </c:pt>
                <c:pt idx="5691">
                  <c:v>37.286447288218902</c:v>
                </c:pt>
                <c:pt idx="5692">
                  <c:v>37.292999115189303</c:v>
                </c:pt>
                <c:pt idx="5693">
                  <c:v>37.299550942159598</c:v>
                </c:pt>
                <c:pt idx="5694">
                  <c:v>37.3061027691299</c:v>
                </c:pt>
                <c:pt idx="5695">
                  <c:v>37.312654596100302</c:v>
                </c:pt>
                <c:pt idx="5696">
                  <c:v>37.319206423070597</c:v>
                </c:pt>
                <c:pt idx="5697">
                  <c:v>37.325758250040998</c:v>
                </c:pt>
                <c:pt idx="5698">
                  <c:v>37.3323100770113</c:v>
                </c:pt>
                <c:pt idx="5699">
                  <c:v>37.338861903981702</c:v>
                </c:pt>
                <c:pt idx="5700">
                  <c:v>37.345413730951996</c:v>
                </c:pt>
                <c:pt idx="5701">
                  <c:v>37.351965557922298</c:v>
                </c:pt>
                <c:pt idx="5702">
                  <c:v>37.3585173848927</c:v>
                </c:pt>
                <c:pt idx="5703">
                  <c:v>37.365069211863002</c:v>
                </c:pt>
                <c:pt idx="5704">
                  <c:v>37.371621038833403</c:v>
                </c:pt>
                <c:pt idx="5705">
                  <c:v>37.378172865803698</c:v>
                </c:pt>
                <c:pt idx="5706">
                  <c:v>37.384724692774</c:v>
                </c:pt>
                <c:pt idx="5707">
                  <c:v>37.391276519744402</c:v>
                </c:pt>
                <c:pt idx="5708">
                  <c:v>37.397828346714697</c:v>
                </c:pt>
                <c:pt idx="5709">
                  <c:v>37.404380173685098</c:v>
                </c:pt>
                <c:pt idx="5710">
                  <c:v>37.4109320006554</c:v>
                </c:pt>
                <c:pt idx="5711">
                  <c:v>37.417483827625801</c:v>
                </c:pt>
                <c:pt idx="5712">
                  <c:v>37.424035654596103</c:v>
                </c:pt>
                <c:pt idx="5713">
                  <c:v>37.430587481566398</c:v>
                </c:pt>
                <c:pt idx="5714">
                  <c:v>37.4371393085368</c:v>
                </c:pt>
                <c:pt idx="5715">
                  <c:v>37.443691135507102</c:v>
                </c:pt>
                <c:pt idx="5716">
                  <c:v>37.450242962477503</c:v>
                </c:pt>
                <c:pt idx="5717">
                  <c:v>37.456794789447798</c:v>
                </c:pt>
                <c:pt idx="5718">
                  <c:v>37.4633466164182</c:v>
                </c:pt>
                <c:pt idx="5719">
                  <c:v>37.469898443388502</c:v>
                </c:pt>
                <c:pt idx="5720">
                  <c:v>37.476450270358797</c:v>
                </c:pt>
                <c:pt idx="5721">
                  <c:v>37.483002097329198</c:v>
                </c:pt>
                <c:pt idx="5722">
                  <c:v>37.4895539242995</c:v>
                </c:pt>
                <c:pt idx="5723">
                  <c:v>37.496105751269901</c:v>
                </c:pt>
                <c:pt idx="5724">
                  <c:v>37.502657578240203</c:v>
                </c:pt>
                <c:pt idx="5725">
                  <c:v>37.509209405210498</c:v>
                </c:pt>
                <c:pt idx="5726">
                  <c:v>37.5157612321809</c:v>
                </c:pt>
                <c:pt idx="5727">
                  <c:v>37.522313059151202</c:v>
                </c:pt>
                <c:pt idx="5728">
                  <c:v>37.528864886121603</c:v>
                </c:pt>
                <c:pt idx="5729">
                  <c:v>37.535416713091898</c:v>
                </c:pt>
                <c:pt idx="5730">
                  <c:v>37.5419685400623</c:v>
                </c:pt>
                <c:pt idx="5731">
                  <c:v>37.548520367032602</c:v>
                </c:pt>
                <c:pt idx="5732">
                  <c:v>37.555072194003003</c:v>
                </c:pt>
                <c:pt idx="5733">
                  <c:v>37.561624020973298</c:v>
                </c:pt>
                <c:pt idx="5734">
                  <c:v>37.5681758479436</c:v>
                </c:pt>
                <c:pt idx="5735">
                  <c:v>37.574727674914001</c:v>
                </c:pt>
                <c:pt idx="5736">
                  <c:v>37.581279501884303</c:v>
                </c:pt>
                <c:pt idx="5737">
                  <c:v>37.587831328854698</c:v>
                </c:pt>
                <c:pt idx="5738">
                  <c:v>37.594383155825</c:v>
                </c:pt>
                <c:pt idx="5739">
                  <c:v>37.600934982795401</c:v>
                </c:pt>
                <c:pt idx="5740">
                  <c:v>37.607486809765703</c:v>
                </c:pt>
                <c:pt idx="5741">
                  <c:v>37.614038636735998</c:v>
                </c:pt>
                <c:pt idx="5742">
                  <c:v>37.620590463706399</c:v>
                </c:pt>
                <c:pt idx="5743">
                  <c:v>37.627142290676701</c:v>
                </c:pt>
                <c:pt idx="5744">
                  <c:v>37.633694117647103</c:v>
                </c:pt>
                <c:pt idx="5745">
                  <c:v>37.640245944617398</c:v>
                </c:pt>
                <c:pt idx="5746">
                  <c:v>37.646797771587799</c:v>
                </c:pt>
                <c:pt idx="5747">
                  <c:v>37.653349598558101</c:v>
                </c:pt>
                <c:pt idx="5748">
                  <c:v>37.659901425528403</c:v>
                </c:pt>
                <c:pt idx="5749">
                  <c:v>37.666453252498798</c:v>
                </c:pt>
                <c:pt idx="5750">
                  <c:v>37.6730050794691</c:v>
                </c:pt>
                <c:pt idx="5751">
                  <c:v>37.679556906439501</c:v>
                </c:pt>
                <c:pt idx="5752">
                  <c:v>37.686108733409803</c:v>
                </c:pt>
                <c:pt idx="5753">
                  <c:v>37.692660560380098</c:v>
                </c:pt>
                <c:pt idx="5754">
                  <c:v>37.699212387350499</c:v>
                </c:pt>
                <c:pt idx="5755">
                  <c:v>37.705764214320801</c:v>
                </c:pt>
                <c:pt idx="5756">
                  <c:v>37.712316041291203</c:v>
                </c:pt>
                <c:pt idx="5757">
                  <c:v>37.718867868261498</c:v>
                </c:pt>
                <c:pt idx="5758">
                  <c:v>37.725419695231899</c:v>
                </c:pt>
                <c:pt idx="5759">
                  <c:v>37.731971522202201</c:v>
                </c:pt>
                <c:pt idx="5760">
                  <c:v>37.738523349172503</c:v>
                </c:pt>
                <c:pt idx="5761">
                  <c:v>37.745075176142898</c:v>
                </c:pt>
                <c:pt idx="5762">
                  <c:v>37.7516270031132</c:v>
                </c:pt>
                <c:pt idx="5763">
                  <c:v>37.758178830083601</c:v>
                </c:pt>
                <c:pt idx="5764">
                  <c:v>37.764730657053903</c:v>
                </c:pt>
                <c:pt idx="5765">
                  <c:v>37.771282484024198</c:v>
                </c:pt>
                <c:pt idx="5766">
                  <c:v>37.777834310994599</c:v>
                </c:pt>
                <c:pt idx="5767">
                  <c:v>37.784386137964901</c:v>
                </c:pt>
                <c:pt idx="5768">
                  <c:v>37.790937964935303</c:v>
                </c:pt>
                <c:pt idx="5769">
                  <c:v>37.797489791905598</c:v>
                </c:pt>
                <c:pt idx="5770">
                  <c:v>37.804041618875999</c:v>
                </c:pt>
                <c:pt idx="5771">
                  <c:v>37.810593445846301</c:v>
                </c:pt>
                <c:pt idx="5772">
                  <c:v>37.817145272816603</c:v>
                </c:pt>
                <c:pt idx="5773">
                  <c:v>37.823697099786997</c:v>
                </c:pt>
                <c:pt idx="5774">
                  <c:v>37.830248926757299</c:v>
                </c:pt>
                <c:pt idx="5775">
                  <c:v>37.836800753727701</c:v>
                </c:pt>
                <c:pt idx="5776">
                  <c:v>37.843352580698003</c:v>
                </c:pt>
                <c:pt idx="5777">
                  <c:v>37.849904407668397</c:v>
                </c:pt>
                <c:pt idx="5778">
                  <c:v>37.856456234638699</c:v>
                </c:pt>
                <c:pt idx="5779">
                  <c:v>37.863008061609001</c:v>
                </c:pt>
                <c:pt idx="5780">
                  <c:v>37.869559888579403</c:v>
                </c:pt>
                <c:pt idx="5781">
                  <c:v>37.876111715549698</c:v>
                </c:pt>
                <c:pt idx="5782">
                  <c:v>37.882663542520099</c:v>
                </c:pt>
                <c:pt idx="5783">
                  <c:v>37.889215369490401</c:v>
                </c:pt>
                <c:pt idx="5784">
                  <c:v>37.895767196460802</c:v>
                </c:pt>
                <c:pt idx="5785">
                  <c:v>37.902319023431097</c:v>
                </c:pt>
                <c:pt idx="5786">
                  <c:v>37.908870850401399</c:v>
                </c:pt>
                <c:pt idx="5787">
                  <c:v>37.915422677371801</c:v>
                </c:pt>
                <c:pt idx="5788">
                  <c:v>37.921974504342103</c:v>
                </c:pt>
                <c:pt idx="5789">
                  <c:v>37.928526331312497</c:v>
                </c:pt>
                <c:pt idx="5790">
                  <c:v>37.935078158282799</c:v>
                </c:pt>
                <c:pt idx="5791">
                  <c:v>37.941629985253201</c:v>
                </c:pt>
                <c:pt idx="5792">
                  <c:v>37.948181812223503</c:v>
                </c:pt>
                <c:pt idx="5793">
                  <c:v>37.954733639193798</c:v>
                </c:pt>
                <c:pt idx="5794">
                  <c:v>37.961285466164199</c:v>
                </c:pt>
                <c:pt idx="5795">
                  <c:v>37.967837293134501</c:v>
                </c:pt>
                <c:pt idx="5796">
                  <c:v>37.974389120104902</c:v>
                </c:pt>
                <c:pt idx="5797">
                  <c:v>37.980940947075197</c:v>
                </c:pt>
                <c:pt idx="5798">
                  <c:v>37.987492774045599</c:v>
                </c:pt>
                <c:pt idx="5799">
                  <c:v>37.994044601015901</c:v>
                </c:pt>
                <c:pt idx="5800">
                  <c:v>38.000596427986203</c:v>
                </c:pt>
                <c:pt idx="5801">
                  <c:v>38.007148254956597</c:v>
                </c:pt>
                <c:pt idx="5802">
                  <c:v>38.013700081926899</c:v>
                </c:pt>
                <c:pt idx="5803">
                  <c:v>38.020251908897301</c:v>
                </c:pt>
                <c:pt idx="5804">
                  <c:v>38.026803735867603</c:v>
                </c:pt>
                <c:pt idx="5805">
                  <c:v>38.033355562837897</c:v>
                </c:pt>
                <c:pt idx="5806">
                  <c:v>38.039907389808299</c:v>
                </c:pt>
                <c:pt idx="5807">
                  <c:v>38.046459216778601</c:v>
                </c:pt>
                <c:pt idx="5808">
                  <c:v>38.053011043749002</c:v>
                </c:pt>
                <c:pt idx="5809">
                  <c:v>38.059562870719297</c:v>
                </c:pt>
                <c:pt idx="5810">
                  <c:v>38.066114697689699</c:v>
                </c:pt>
                <c:pt idx="5811">
                  <c:v>38.072666524660001</c:v>
                </c:pt>
                <c:pt idx="5812">
                  <c:v>38.079218351630303</c:v>
                </c:pt>
                <c:pt idx="5813">
                  <c:v>38.085770178600697</c:v>
                </c:pt>
                <c:pt idx="5814">
                  <c:v>38.092322005570999</c:v>
                </c:pt>
                <c:pt idx="5815">
                  <c:v>38.0988738325414</c:v>
                </c:pt>
                <c:pt idx="5816">
                  <c:v>38.105425659511702</c:v>
                </c:pt>
                <c:pt idx="5817">
                  <c:v>38.111977486482097</c:v>
                </c:pt>
                <c:pt idx="5818">
                  <c:v>38.118529313452399</c:v>
                </c:pt>
                <c:pt idx="5819">
                  <c:v>38.125081140422701</c:v>
                </c:pt>
                <c:pt idx="5820">
                  <c:v>38.131632967393102</c:v>
                </c:pt>
                <c:pt idx="5821">
                  <c:v>38.138184794363397</c:v>
                </c:pt>
                <c:pt idx="5822">
                  <c:v>38.144736621333799</c:v>
                </c:pt>
                <c:pt idx="5823">
                  <c:v>38.151288448304101</c:v>
                </c:pt>
                <c:pt idx="5824">
                  <c:v>38.157840275274502</c:v>
                </c:pt>
                <c:pt idx="5825">
                  <c:v>38.164392102244797</c:v>
                </c:pt>
                <c:pt idx="5826">
                  <c:v>38.170943929215099</c:v>
                </c:pt>
                <c:pt idx="5827">
                  <c:v>38.1774957561855</c:v>
                </c:pt>
                <c:pt idx="5828">
                  <c:v>38.184047583155802</c:v>
                </c:pt>
                <c:pt idx="5829">
                  <c:v>38.190599410126197</c:v>
                </c:pt>
                <c:pt idx="5830">
                  <c:v>38.197151237096499</c:v>
                </c:pt>
                <c:pt idx="5831">
                  <c:v>38.2037030640669</c:v>
                </c:pt>
                <c:pt idx="5832">
                  <c:v>38.210254891037202</c:v>
                </c:pt>
                <c:pt idx="5833">
                  <c:v>38.216806718007497</c:v>
                </c:pt>
                <c:pt idx="5834">
                  <c:v>38.223358544977899</c:v>
                </c:pt>
                <c:pt idx="5835">
                  <c:v>38.229910371948201</c:v>
                </c:pt>
                <c:pt idx="5836">
                  <c:v>38.236462198918602</c:v>
                </c:pt>
                <c:pt idx="5837">
                  <c:v>38.243014025888897</c:v>
                </c:pt>
                <c:pt idx="5838">
                  <c:v>38.249565852859298</c:v>
                </c:pt>
                <c:pt idx="5839">
                  <c:v>38.2561176798296</c:v>
                </c:pt>
                <c:pt idx="5840">
                  <c:v>38.262669506799902</c:v>
                </c:pt>
                <c:pt idx="5841">
                  <c:v>38.269221333770297</c:v>
                </c:pt>
                <c:pt idx="5842">
                  <c:v>38.275773160740599</c:v>
                </c:pt>
                <c:pt idx="5843">
                  <c:v>38.282324987711</c:v>
                </c:pt>
                <c:pt idx="5844">
                  <c:v>38.288876814681302</c:v>
                </c:pt>
                <c:pt idx="5845">
                  <c:v>38.295428641651597</c:v>
                </c:pt>
                <c:pt idx="5846">
                  <c:v>38.301980468621998</c:v>
                </c:pt>
                <c:pt idx="5847">
                  <c:v>38.3085322955923</c:v>
                </c:pt>
                <c:pt idx="5848">
                  <c:v>38.315084122562702</c:v>
                </c:pt>
                <c:pt idx="5849">
                  <c:v>38.321635949532997</c:v>
                </c:pt>
                <c:pt idx="5850">
                  <c:v>38.328187776503398</c:v>
                </c:pt>
                <c:pt idx="5851">
                  <c:v>38.3347396034737</c:v>
                </c:pt>
                <c:pt idx="5852">
                  <c:v>38.341291430444002</c:v>
                </c:pt>
                <c:pt idx="5853">
                  <c:v>38.347843257414397</c:v>
                </c:pt>
                <c:pt idx="5854">
                  <c:v>38.354395084384699</c:v>
                </c:pt>
                <c:pt idx="5855">
                  <c:v>38.3609469113551</c:v>
                </c:pt>
                <c:pt idx="5856">
                  <c:v>38.367498738325402</c:v>
                </c:pt>
                <c:pt idx="5857">
                  <c:v>38.374050565295803</c:v>
                </c:pt>
                <c:pt idx="5858">
                  <c:v>38.380602392266098</c:v>
                </c:pt>
                <c:pt idx="5859">
                  <c:v>38.3871542192364</c:v>
                </c:pt>
                <c:pt idx="5860">
                  <c:v>38.393706046206802</c:v>
                </c:pt>
                <c:pt idx="5861">
                  <c:v>38.400257873177097</c:v>
                </c:pt>
                <c:pt idx="5862">
                  <c:v>38.406809700147498</c:v>
                </c:pt>
                <c:pt idx="5863">
                  <c:v>38.4133615271178</c:v>
                </c:pt>
                <c:pt idx="5864">
                  <c:v>38.419913354088202</c:v>
                </c:pt>
                <c:pt idx="5865">
                  <c:v>38.426465181058497</c:v>
                </c:pt>
                <c:pt idx="5866">
                  <c:v>38.433017008028799</c:v>
                </c:pt>
                <c:pt idx="5867">
                  <c:v>38.4395688349992</c:v>
                </c:pt>
                <c:pt idx="5868">
                  <c:v>38.446120661969502</c:v>
                </c:pt>
                <c:pt idx="5869">
                  <c:v>38.452672488939903</c:v>
                </c:pt>
                <c:pt idx="5870">
                  <c:v>38.459224315910198</c:v>
                </c:pt>
                <c:pt idx="5871">
                  <c:v>38.4657761428806</c:v>
                </c:pt>
                <c:pt idx="5872">
                  <c:v>38.472327969850902</c:v>
                </c:pt>
                <c:pt idx="5873">
                  <c:v>38.478879796821197</c:v>
                </c:pt>
                <c:pt idx="5874">
                  <c:v>38.485431623791598</c:v>
                </c:pt>
                <c:pt idx="5875">
                  <c:v>38.4919834507619</c:v>
                </c:pt>
                <c:pt idx="5876">
                  <c:v>38.498535277732302</c:v>
                </c:pt>
                <c:pt idx="5877">
                  <c:v>38.505087104702604</c:v>
                </c:pt>
                <c:pt idx="5878">
                  <c:v>38.511638931672898</c:v>
                </c:pt>
                <c:pt idx="5879">
                  <c:v>38.5181907586433</c:v>
                </c:pt>
                <c:pt idx="5880">
                  <c:v>38.524742585613602</c:v>
                </c:pt>
                <c:pt idx="5881">
                  <c:v>38.531294412584003</c:v>
                </c:pt>
                <c:pt idx="5882">
                  <c:v>38.537846239554298</c:v>
                </c:pt>
                <c:pt idx="5883">
                  <c:v>38.5443980665247</c:v>
                </c:pt>
                <c:pt idx="5884">
                  <c:v>38.550949893495002</c:v>
                </c:pt>
                <c:pt idx="5885">
                  <c:v>38.557501720465297</c:v>
                </c:pt>
                <c:pt idx="5886">
                  <c:v>38.564053547435698</c:v>
                </c:pt>
                <c:pt idx="5887">
                  <c:v>38.570605374406</c:v>
                </c:pt>
                <c:pt idx="5888">
                  <c:v>38.577157201376401</c:v>
                </c:pt>
                <c:pt idx="5889">
                  <c:v>38.583709028346703</c:v>
                </c:pt>
                <c:pt idx="5890">
                  <c:v>38.590260855317098</c:v>
                </c:pt>
                <c:pt idx="5891">
                  <c:v>38.5968126822874</c:v>
                </c:pt>
                <c:pt idx="5892">
                  <c:v>38.603364509257702</c:v>
                </c:pt>
                <c:pt idx="5893">
                  <c:v>38.609916336228103</c:v>
                </c:pt>
                <c:pt idx="5894">
                  <c:v>38.616468163198398</c:v>
                </c:pt>
                <c:pt idx="5895">
                  <c:v>38.6230199901688</c:v>
                </c:pt>
                <c:pt idx="5896">
                  <c:v>38.629571817139102</c:v>
                </c:pt>
                <c:pt idx="5897">
                  <c:v>38.636123644109503</c:v>
                </c:pt>
                <c:pt idx="5898">
                  <c:v>38.642675471079798</c:v>
                </c:pt>
                <c:pt idx="5899">
                  <c:v>38.6492272980501</c:v>
                </c:pt>
                <c:pt idx="5900">
                  <c:v>38.655779125020501</c:v>
                </c:pt>
                <c:pt idx="5901">
                  <c:v>38.662330951990803</c:v>
                </c:pt>
                <c:pt idx="5902">
                  <c:v>38.668882778961198</c:v>
                </c:pt>
                <c:pt idx="5903">
                  <c:v>38.6754346059315</c:v>
                </c:pt>
                <c:pt idx="5904">
                  <c:v>38.681986432901802</c:v>
                </c:pt>
                <c:pt idx="5905">
                  <c:v>38.688538259872203</c:v>
                </c:pt>
                <c:pt idx="5906">
                  <c:v>38.695090086842498</c:v>
                </c:pt>
                <c:pt idx="5907">
                  <c:v>38.7016419138129</c:v>
                </c:pt>
                <c:pt idx="5908">
                  <c:v>38.708193740783202</c:v>
                </c:pt>
                <c:pt idx="5909">
                  <c:v>38.714745567753603</c:v>
                </c:pt>
                <c:pt idx="5910">
                  <c:v>38.721297394723898</c:v>
                </c:pt>
                <c:pt idx="5911">
                  <c:v>38.7278492216942</c:v>
                </c:pt>
                <c:pt idx="5912">
                  <c:v>38.734401048664601</c:v>
                </c:pt>
                <c:pt idx="5913">
                  <c:v>38.740952875634903</c:v>
                </c:pt>
                <c:pt idx="5914">
                  <c:v>38.747504702605298</c:v>
                </c:pt>
                <c:pt idx="5915">
                  <c:v>38.7540565295756</c:v>
                </c:pt>
                <c:pt idx="5916">
                  <c:v>38.760608356546001</c:v>
                </c:pt>
                <c:pt idx="5917">
                  <c:v>38.767160183516303</c:v>
                </c:pt>
                <c:pt idx="5918">
                  <c:v>38.773712010486598</c:v>
                </c:pt>
                <c:pt idx="5919">
                  <c:v>38.780263837456999</c:v>
                </c:pt>
                <c:pt idx="5920">
                  <c:v>38.786815664427301</c:v>
                </c:pt>
                <c:pt idx="5921">
                  <c:v>38.793367491397703</c:v>
                </c:pt>
                <c:pt idx="5922">
                  <c:v>38.799919318367998</c:v>
                </c:pt>
                <c:pt idx="5923">
                  <c:v>38.806471145338399</c:v>
                </c:pt>
                <c:pt idx="5924">
                  <c:v>38.813022972308701</c:v>
                </c:pt>
                <c:pt idx="5925">
                  <c:v>38.819574799279003</c:v>
                </c:pt>
                <c:pt idx="5926">
                  <c:v>38.826126626249398</c:v>
                </c:pt>
                <c:pt idx="5927">
                  <c:v>38.8326784532197</c:v>
                </c:pt>
                <c:pt idx="5928">
                  <c:v>38.839230280190101</c:v>
                </c:pt>
                <c:pt idx="5929">
                  <c:v>38.845782107160403</c:v>
                </c:pt>
                <c:pt idx="5930">
                  <c:v>38.852333934130797</c:v>
                </c:pt>
                <c:pt idx="5931">
                  <c:v>38.858885761101099</c:v>
                </c:pt>
                <c:pt idx="5932">
                  <c:v>38.865437588071401</c:v>
                </c:pt>
                <c:pt idx="5933">
                  <c:v>38.871989415041803</c:v>
                </c:pt>
                <c:pt idx="5934">
                  <c:v>38.878541242012098</c:v>
                </c:pt>
                <c:pt idx="5935">
                  <c:v>38.885093068982499</c:v>
                </c:pt>
                <c:pt idx="5936">
                  <c:v>38.891644895952801</c:v>
                </c:pt>
                <c:pt idx="5937">
                  <c:v>38.898196722923203</c:v>
                </c:pt>
                <c:pt idx="5938">
                  <c:v>38.904748549893498</c:v>
                </c:pt>
                <c:pt idx="5939">
                  <c:v>38.911300376863799</c:v>
                </c:pt>
                <c:pt idx="5940">
                  <c:v>38.917852203834201</c:v>
                </c:pt>
                <c:pt idx="5941">
                  <c:v>38.924404030804503</c:v>
                </c:pt>
                <c:pt idx="5942">
                  <c:v>38.930955857774897</c:v>
                </c:pt>
                <c:pt idx="5943">
                  <c:v>38.937507684745199</c:v>
                </c:pt>
                <c:pt idx="5944">
                  <c:v>38.944059511715601</c:v>
                </c:pt>
                <c:pt idx="5945">
                  <c:v>38.950611338685903</c:v>
                </c:pt>
                <c:pt idx="5946">
                  <c:v>38.957163165656198</c:v>
                </c:pt>
                <c:pt idx="5947">
                  <c:v>38.963714992626599</c:v>
                </c:pt>
                <c:pt idx="5948">
                  <c:v>38.970266819596901</c:v>
                </c:pt>
                <c:pt idx="5949">
                  <c:v>38.976818646567303</c:v>
                </c:pt>
                <c:pt idx="5950">
                  <c:v>38.983370473537597</c:v>
                </c:pt>
                <c:pt idx="5951">
                  <c:v>38.989922300507899</c:v>
                </c:pt>
                <c:pt idx="5952">
                  <c:v>38.996474127478301</c:v>
                </c:pt>
                <c:pt idx="5953">
                  <c:v>39.003025954448603</c:v>
                </c:pt>
                <c:pt idx="5954">
                  <c:v>39.009577781418997</c:v>
                </c:pt>
                <c:pt idx="5955">
                  <c:v>39.016129608389299</c:v>
                </c:pt>
                <c:pt idx="5956">
                  <c:v>39.022681435359701</c:v>
                </c:pt>
                <c:pt idx="5957">
                  <c:v>39.029233262330003</c:v>
                </c:pt>
                <c:pt idx="5958">
                  <c:v>39.035785089300298</c:v>
                </c:pt>
                <c:pt idx="5959">
                  <c:v>39.042336916270699</c:v>
                </c:pt>
                <c:pt idx="5960">
                  <c:v>39.048888743241001</c:v>
                </c:pt>
                <c:pt idx="5961">
                  <c:v>39.055440570211402</c:v>
                </c:pt>
                <c:pt idx="5962">
                  <c:v>39.061992397181697</c:v>
                </c:pt>
                <c:pt idx="5963">
                  <c:v>39.068544224152099</c:v>
                </c:pt>
                <c:pt idx="5964">
                  <c:v>39.075096051122401</c:v>
                </c:pt>
                <c:pt idx="5965">
                  <c:v>39.081647878092703</c:v>
                </c:pt>
                <c:pt idx="5966">
                  <c:v>39.088199705063097</c:v>
                </c:pt>
                <c:pt idx="5967">
                  <c:v>39.094751532033399</c:v>
                </c:pt>
                <c:pt idx="5968">
                  <c:v>39.101303359003801</c:v>
                </c:pt>
                <c:pt idx="5969">
                  <c:v>39.107855185974103</c:v>
                </c:pt>
                <c:pt idx="5970">
                  <c:v>39.114407012944497</c:v>
                </c:pt>
                <c:pt idx="5971">
                  <c:v>39.120958839914799</c:v>
                </c:pt>
                <c:pt idx="5972">
                  <c:v>39.127510666885101</c:v>
                </c:pt>
                <c:pt idx="5973">
                  <c:v>39.134062493855502</c:v>
                </c:pt>
                <c:pt idx="5974">
                  <c:v>39.140614320825797</c:v>
                </c:pt>
                <c:pt idx="5975">
                  <c:v>39.147166147796199</c:v>
                </c:pt>
                <c:pt idx="5976">
                  <c:v>39.153717974766501</c:v>
                </c:pt>
                <c:pt idx="5977">
                  <c:v>39.160269801736902</c:v>
                </c:pt>
                <c:pt idx="5978">
                  <c:v>39.166821628707197</c:v>
                </c:pt>
                <c:pt idx="5979">
                  <c:v>39.173373455677499</c:v>
                </c:pt>
                <c:pt idx="5980">
                  <c:v>39.179925282647901</c:v>
                </c:pt>
                <c:pt idx="5981">
                  <c:v>39.186477109618203</c:v>
                </c:pt>
                <c:pt idx="5982">
                  <c:v>39.193028936588597</c:v>
                </c:pt>
                <c:pt idx="5983">
                  <c:v>39.199580763558899</c:v>
                </c:pt>
                <c:pt idx="5984">
                  <c:v>39.206132590529201</c:v>
                </c:pt>
                <c:pt idx="5985">
                  <c:v>39.212684417499602</c:v>
                </c:pt>
                <c:pt idx="5986">
                  <c:v>39.219236244469897</c:v>
                </c:pt>
                <c:pt idx="5987">
                  <c:v>39.225788071440299</c:v>
                </c:pt>
                <c:pt idx="5988">
                  <c:v>39.232339898410601</c:v>
                </c:pt>
                <c:pt idx="5989">
                  <c:v>39.238891725381002</c:v>
                </c:pt>
                <c:pt idx="5990">
                  <c:v>39.245443552351297</c:v>
                </c:pt>
                <c:pt idx="5991">
                  <c:v>39.251995379321698</c:v>
                </c:pt>
                <c:pt idx="5992">
                  <c:v>39.258547206292</c:v>
                </c:pt>
                <c:pt idx="5993">
                  <c:v>39.265099033262302</c:v>
                </c:pt>
                <c:pt idx="5994">
                  <c:v>39.271650860232697</c:v>
                </c:pt>
                <c:pt idx="5995">
                  <c:v>39.278202687202999</c:v>
                </c:pt>
                <c:pt idx="5996">
                  <c:v>39.2847545141734</c:v>
                </c:pt>
                <c:pt idx="5997">
                  <c:v>39.291306341143702</c:v>
                </c:pt>
                <c:pt idx="5998">
                  <c:v>39.297858168113997</c:v>
                </c:pt>
                <c:pt idx="5999">
                  <c:v>39.304409995084399</c:v>
                </c:pt>
                <c:pt idx="6000">
                  <c:v>39.310961822054701</c:v>
                </c:pt>
                <c:pt idx="6001">
                  <c:v>39.317513649025102</c:v>
                </c:pt>
                <c:pt idx="6002">
                  <c:v>39.324065475995397</c:v>
                </c:pt>
                <c:pt idx="6003">
                  <c:v>39.330617302965798</c:v>
                </c:pt>
                <c:pt idx="6004">
                  <c:v>39.3371691299361</c:v>
                </c:pt>
                <c:pt idx="6005">
                  <c:v>39.343720956906402</c:v>
                </c:pt>
                <c:pt idx="6006">
                  <c:v>39.350272783876797</c:v>
                </c:pt>
                <c:pt idx="6007">
                  <c:v>39.356824610847099</c:v>
                </c:pt>
                <c:pt idx="6008">
                  <c:v>39.3633764378175</c:v>
                </c:pt>
                <c:pt idx="6009">
                  <c:v>39.369928264787802</c:v>
                </c:pt>
                <c:pt idx="6010">
                  <c:v>39.376480091758197</c:v>
                </c:pt>
                <c:pt idx="6011">
                  <c:v>39.383031918728499</c:v>
                </c:pt>
                <c:pt idx="6012">
                  <c:v>39.3895837456988</c:v>
                </c:pt>
                <c:pt idx="6013">
                  <c:v>39.396135572669202</c:v>
                </c:pt>
                <c:pt idx="6014">
                  <c:v>39.402687399639497</c:v>
                </c:pt>
                <c:pt idx="6015">
                  <c:v>39.409239226609898</c:v>
                </c:pt>
                <c:pt idx="6016">
                  <c:v>39.4157910535802</c:v>
                </c:pt>
                <c:pt idx="6017">
                  <c:v>39.422342880550602</c:v>
                </c:pt>
                <c:pt idx="6018">
                  <c:v>39.428894707520897</c:v>
                </c:pt>
                <c:pt idx="6019">
                  <c:v>39.435446534491199</c:v>
                </c:pt>
                <c:pt idx="6020">
                  <c:v>39.4419983614616</c:v>
                </c:pt>
                <c:pt idx="6021">
                  <c:v>39.448550188431902</c:v>
                </c:pt>
                <c:pt idx="6022">
                  <c:v>39.455102015402304</c:v>
                </c:pt>
                <c:pt idx="6023">
                  <c:v>39.461653842372598</c:v>
                </c:pt>
                <c:pt idx="6024">
                  <c:v>39.468205669343</c:v>
                </c:pt>
                <c:pt idx="6025">
                  <c:v>39.474757496313302</c:v>
                </c:pt>
                <c:pt idx="6026">
                  <c:v>39.481309323283597</c:v>
                </c:pt>
                <c:pt idx="6027">
                  <c:v>39.487861150253998</c:v>
                </c:pt>
                <c:pt idx="6028">
                  <c:v>39.4944129772243</c:v>
                </c:pt>
                <c:pt idx="6029">
                  <c:v>39.500964804194702</c:v>
                </c:pt>
                <c:pt idx="6030">
                  <c:v>39.507516631164997</c:v>
                </c:pt>
                <c:pt idx="6031">
                  <c:v>39.514068458135299</c:v>
                </c:pt>
                <c:pt idx="6032">
                  <c:v>39.5206202851057</c:v>
                </c:pt>
                <c:pt idx="6033">
                  <c:v>39.527172112076002</c:v>
                </c:pt>
                <c:pt idx="6034">
                  <c:v>39.533723939046403</c:v>
                </c:pt>
                <c:pt idx="6035">
                  <c:v>39.540275766016698</c:v>
                </c:pt>
                <c:pt idx="6036">
                  <c:v>39.5468275929871</c:v>
                </c:pt>
                <c:pt idx="6037">
                  <c:v>39.553379419957402</c:v>
                </c:pt>
                <c:pt idx="6038">
                  <c:v>39.559931246927697</c:v>
                </c:pt>
                <c:pt idx="6039">
                  <c:v>39.566483073898098</c:v>
                </c:pt>
                <c:pt idx="6040">
                  <c:v>39.5730349008684</c:v>
                </c:pt>
                <c:pt idx="6041">
                  <c:v>39.579586727838802</c:v>
                </c:pt>
                <c:pt idx="6042">
                  <c:v>39.586138554809096</c:v>
                </c:pt>
                <c:pt idx="6043">
                  <c:v>39.592690381779498</c:v>
                </c:pt>
                <c:pt idx="6044">
                  <c:v>39.5992422087498</c:v>
                </c:pt>
                <c:pt idx="6045">
                  <c:v>39.605794035720102</c:v>
                </c:pt>
                <c:pt idx="6046">
                  <c:v>39.612345862690503</c:v>
                </c:pt>
                <c:pt idx="6047">
                  <c:v>39.618897689660798</c:v>
                </c:pt>
                <c:pt idx="6048">
                  <c:v>39.6254495166312</c:v>
                </c:pt>
                <c:pt idx="6049">
                  <c:v>39.632001343601502</c:v>
                </c:pt>
                <c:pt idx="6050">
                  <c:v>39.638553170571903</c:v>
                </c:pt>
                <c:pt idx="6051">
                  <c:v>39.645104997542198</c:v>
                </c:pt>
                <c:pt idx="6052">
                  <c:v>39.6516568245125</c:v>
                </c:pt>
                <c:pt idx="6053">
                  <c:v>39.658208651482902</c:v>
                </c:pt>
                <c:pt idx="6054">
                  <c:v>39.664760478453204</c:v>
                </c:pt>
                <c:pt idx="6055">
                  <c:v>39.671312305423598</c:v>
                </c:pt>
                <c:pt idx="6056">
                  <c:v>39.6778641323939</c:v>
                </c:pt>
                <c:pt idx="6057">
                  <c:v>39.684415959364202</c:v>
                </c:pt>
                <c:pt idx="6058">
                  <c:v>39.690967786334603</c:v>
                </c:pt>
                <c:pt idx="6059">
                  <c:v>39.697519613304898</c:v>
                </c:pt>
                <c:pt idx="6060">
                  <c:v>39.7040714402753</c:v>
                </c:pt>
                <c:pt idx="6061">
                  <c:v>39.710623267245602</c:v>
                </c:pt>
                <c:pt idx="6062">
                  <c:v>39.717175094216003</c:v>
                </c:pt>
                <c:pt idx="6063">
                  <c:v>39.723726921186298</c:v>
                </c:pt>
                <c:pt idx="6064">
                  <c:v>39.730278748156699</c:v>
                </c:pt>
                <c:pt idx="6065">
                  <c:v>39.736830575127001</c:v>
                </c:pt>
                <c:pt idx="6066">
                  <c:v>39.743382402097303</c:v>
                </c:pt>
                <c:pt idx="6067">
                  <c:v>39.749934229067698</c:v>
                </c:pt>
                <c:pt idx="6068">
                  <c:v>39.756486056038</c:v>
                </c:pt>
                <c:pt idx="6069">
                  <c:v>39.763037883008401</c:v>
                </c:pt>
                <c:pt idx="6070">
                  <c:v>39.769589709978703</c:v>
                </c:pt>
                <c:pt idx="6071">
                  <c:v>39.776141536948998</c:v>
                </c:pt>
                <c:pt idx="6072">
                  <c:v>39.7826933639194</c:v>
                </c:pt>
                <c:pt idx="6073">
                  <c:v>39.789245190889702</c:v>
                </c:pt>
                <c:pt idx="6074">
                  <c:v>39.795797017860103</c:v>
                </c:pt>
                <c:pt idx="6075">
                  <c:v>39.802348844830398</c:v>
                </c:pt>
                <c:pt idx="6076">
                  <c:v>39.808900671800799</c:v>
                </c:pt>
                <c:pt idx="6077">
                  <c:v>39.815452498771101</c:v>
                </c:pt>
                <c:pt idx="6078">
                  <c:v>39.822004325741403</c:v>
                </c:pt>
                <c:pt idx="6079">
                  <c:v>39.828556152711798</c:v>
                </c:pt>
                <c:pt idx="6080">
                  <c:v>39.8351079796821</c:v>
                </c:pt>
                <c:pt idx="6081">
                  <c:v>39.841659806652501</c:v>
                </c:pt>
                <c:pt idx="6082">
                  <c:v>39.848211633622803</c:v>
                </c:pt>
                <c:pt idx="6083">
                  <c:v>39.854763460593098</c:v>
                </c:pt>
                <c:pt idx="6084">
                  <c:v>39.8613152875635</c:v>
                </c:pt>
                <c:pt idx="6085">
                  <c:v>39.867867114533801</c:v>
                </c:pt>
                <c:pt idx="6086">
                  <c:v>39.874418941504203</c:v>
                </c:pt>
                <c:pt idx="6087">
                  <c:v>39.880970768474498</c:v>
                </c:pt>
                <c:pt idx="6088">
                  <c:v>39.887522595444899</c:v>
                </c:pt>
                <c:pt idx="6089">
                  <c:v>39.894074422415201</c:v>
                </c:pt>
                <c:pt idx="6090">
                  <c:v>39.900626249385603</c:v>
                </c:pt>
                <c:pt idx="6091">
                  <c:v>39.907178076355898</c:v>
                </c:pt>
                <c:pt idx="6092">
                  <c:v>39.9137299033262</c:v>
                </c:pt>
                <c:pt idx="6093">
                  <c:v>39.920281730296601</c:v>
                </c:pt>
                <c:pt idx="6094">
                  <c:v>39.926833557266903</c:v>
                </c:pt>
                <c:pt idx="6095">
                  <c:v>39.933385384237297</c:v>
                </c:pt>
                <c:pt idx="6096">
                  <c:v>39.939937211207599</c:v>
                </c:pt>
                <c:pt idx="6097">
                  <c:v>39.946489038178001</c:v>
                </c:pt>
                <c:pt idx="6098">
                  <c:v>39.953040865148303</c:v>
                </c:pt>
                <c:pt idx="6099">
                  <c:v>39.959592692118598</c:v>
                </c:pt>
                <c:pt idx="6100">
                  <c:v>39.966144519088999</c:v>
                </c:pt>
                <c:pt idx="6101">
                  <c:v>39.972696346059301</c:v>
                </c:pt>
                <c:pt idx="6102">
                  <c:v>39.979248173029703</c:v>
                </c:pt>
                <c:pt idx="6103">
                  <c:v>39.985799999999998</c:v>
                </c:pt>
              </c:numCache>
            </c:numRef>
          </c:xVal>
          <c:yVal>
            <c:numRef>
              <c:f>'Figure 2a BSA sup75 increase'!$F$2:$F$6105</c:f>
              <c:numCache>
                <c:formatCode>0.00E+00</c:formatCode>
                <c:ptCount val="6104"/>
                <c:pt idx="0">
                  <c:v>2.4908768214212451E-2</c:v>
                </c:pt>
                <c:pt idx="1">
                  <c:v>2.490534747999151E-2</c:v>
                </c:pt>
                <c:pt idx="2">
                  <c:v>2.4902314143115133E-2</c:v>
                </c:pt>
                <c:pt idx="3">
                  <c:v>2.4899841751025463E-2</c:v>
                </c:pt>
                <c:pt idx="4">
                  <c:v>2.4897667068836386E-2</c:v>
                </c:pt>
                <c:pt idx="5">
                  <c:v>2.4894572325268604E-2</c:v>
                </c:pt>
                <c:pt idx="6">
                  <c:v>2.4890599066739148E-2</c:v>
                </c:pt>
                <c:pt idx="7">
                  <c:v>2.488520979596642E-2</c:v>
                </c:pt>
                <c:pt idx="8">
                  <c:v>2.4880188330210291E-2</c:v>
                </c:pt>
                <c:pt idx="9">
                  <c:v>2.487825023878729E-2</c:v>
                </c:pt>
                <c:pt idx="10">
                  <c:v>2.4877564910846795E-2</c:v>
                </c:pt>
                <c:pt idx="11">
                  <c:v>2.4878063139482536E-2</c:v>
                </c:pt>
                <c:pt idx="12">
                  <c:v>2.4878447028474818E-2</c:v>
                </c:pt>
                <c:pt idx="13">
                  <c:v>2.4878720846760165E-2</c:v>
                </c:pt>
                <c:pt idx="14">
                  <c:v>2.4878668894626525E-2</c:v>
                </c:pt>
                <c:pt idx="15">
                  <c:v>2.4877826517065656E-2</c:v>
                </c:pt>
                <c:pt idx="16">
                  <c:v>2.4876033849298904E-2</c:v>
                </c:pt>
                <c:pt idx="17">
                  <c:v>2.4875862612868397E-2</c:v>
                </c:pt>
                <c:pt idx="18">
                  <c:v>2.4877080525763019E-2</c:v>
                </c:pt>
                <c:pt idx="19">
                  <c:v>2.4878757678568786E-2</c:v>
                </c:pt>
                <c:pt idx="20">
                  <c:v>2.4879608812734301E-2</c:v>
                </c:pt>
                <c:pt idx="21">
                  <c:v>2.487967852447779E-2</c:v>
                </c:pt>
                <c:pt idx="22">
                  <c:v>2.4879655308836998E-2</c:v>
                </c:pt>
                <c:pt idx="23">
                  <c:v>2.4879585850757294E-2</c:v>
                </c:pt>
                <c:pt idx="24">
                  <c:v>2.4879295915530043E-2</c:v>
                </c:pt>
                <c:pt idx="25">
                  <c:v>2.4878349873845705E-2</c:v>
                </c:pt>
                <c:pt idx="26">
                  <c:v>2.4875392364008819E-2</c:v>
                </c:pt>
                <c:pt idx="27">
                  <c:v>2.4870629605573607E-2</c:v>
                </c:pt>
                <c:pt idx="28">
                  <c:v>2.4867375364940002E-2</c:v>
                </c:pt>
                <c:pt idx="29">
                  <c:v>2.4864885839883454E-2</c:v>
                </c:pt>
                <c:pt idx="30">
                  <c:v>2.4863121347704669E-2</c:v>
                </c:pt>
                <c:pt idx="31">
                  <c:v>2.4861728662444918E-2</c:v>
                </c:pt>
                <c:pt idx="32">
                  <c:v>2.4864627743283005E-2</c:v>
                </c:pt>
                <c:pt idx="33">
                  <c:v>2.4867226928197716E-2</c:v>
                </c:pt>
                <c:pt idx="34">
                  <c:v>2.4869535973699702E-2</c:v>
                </c:pt>
                <c:pt idx="35">
                  <c:v>2.4870758036242325E-2</c:v>
                </c:pt>
                <c:pt idx="36">
                  <c:v>2.4870002494562969E-2</c:v>
                </c:pt>
                <c:pt idx="37">
                  <c:v>2.4868934978453647E-2</c:v>
                </c:pt>
                <c:pt idx="38">
                  <c:v>2.4868047314198755E-2</c:v>
                </c:pt>
                <c:pt idx="39">
                  <c:v>2.4867178040016029E-2</c:v>
                </c:pt>
                <c:pt idx="40">
                  <c:v>2.4866311067510562E-2</c:v>
                </c:pt>
                <c:pt idx="41">
                  <c:v>2.4863001993838757E-2</c:v>
                </c:pt>
                <c:pt idx="42">
                  <c:v>2.4859415840304773E-2</c:v>
                </c:pt>
                <c:pt idx="43">
                  <c:v>2.4855583707569035E-2</c:v>
                </c:pt>
                <c:pt idx="44">
                  <c:v>2.4853946548027937E-2</c:v>
                </c:pt>
                <c:pt idx="45">
                  <c:v>2.4853749860368798E-2</c:v>
                </c:pt>
                <c:pt idx="46">
                  <c:v>2.4853839959737674E-2</c:v>
                </c:pt>
                <c:pt idx="47">
                  <c:v>2.4854202519114157E-2</c:v>
                </c:pt>
                <c:pt idx="48">
                  <c:v>2.4854784231211961E-2</c:v>
                </c:pt>
                <c:pt idx="49">
                  <c:v>2.4855339538303732E-2</c:v>
                </c:pt>
                <c:pt idx="50">
                  <c:v>2.485490741614103E-2</c:v>
                </c:pt>
                <c:pt idx="51">
                  <c:v>2.4853541189194008E-2</c:v>
                </c:pt>
                <c:pt idx="52">
                  <c:v>2.4852074127643897E-2</c:v>
                </c:pt>
                <c:pt idx="53">
                  <c:v>2.4851851369501063E-2</c:v>
                </c:pt>
                <c:pt idx="54">
                  <c:v>2.4851681853747722E-2</c:v>
                </c:pt>
                <c:pt idx="55">
                  <c:v>2.4851568621705348E-2</c:v>
                </c:pt>
                <c:pt idx="56">
                  <c:v>2.4852422039997851E-2</c:v>
                </c:pt>
                <c:pt idx="57">
                  <c:v>2.485384395080887E-2</c:v>
                </c:pt>
                <c:pt idx="58">
                  <c:v>2.4855807528446964E-2</c:v>
                </c:pt>
                <c:pt idx="59">
                  <c:v>2.4858455900402747E-2</c:v>
                </c:pt>
                <c:pt idx="60">
                  <c:v>2.4860351013554001E-2</c:v>
                </c:pt>
                <c:pt idx="61">
                  <c:v>2.4861523799120017E-2</c:v>
                </c:pt>
                <c:pt idx="62">
                  <c:v>2.486101879052378E-2</c:v>
                </c:pt>
                <c:pt idx="63">
                  <c:v>2.4857613467272499E-2</c:v>
                </c:pt>
                <c:pt idx="64">
                  <c:v>2.4853508030840403E-2</c:v>
                </c:pt>
                <c:pt idx="65">
                  <c:v>2.4850212128538933E-2</c:v>
                </c:pt>
                <c:pt idx="66">
                  <c:v>2.4847301316111202E-2</c:v>
                </c:pt>
                <c:pt idx="67">
                  <c:v>2.4845428903691468E-2</c:v>
                </c:pt>
                <c:pt idx="68">
                  <c:v>2.4844542466701598E-2</c:v>
                </c:pt>
                <c:pt idx="69">
                  <c:v>2.4844362208448833E-2</c:v>
                </c:pt>
                <c:pt idx="70">
                  <c:v>2.4844358014589545E-2</c:v>
                </c:pt>
                <c:pt idx="71">
                  <c:v>2.484452102191724E-2</c:v>
                </c:pt>
                <c:pt idx="72">
                  <c:v>2.4844811308807415E-2</c:v>
                </c:pt>
                <c:pt idx="73">
                  <c:v>2.4845682326922681E-2</c:v>
                </c:pt>
                <c:pt idx="74">
                  <c:v>2.4846513106788318E-2</c:v>
                </c:pt>
                <c:pt idx="75">
                  <c:v>2.4847312863750436E-2</c:v>
                </c:pt>
                <c:pt idx="76">
                  <c:v>2.4849247727416954E-2</c:v>
                </c:pt>
                <c:pt idx="77">
                  <c:v>2.4851194827593348E-2</c:v>
                </c:pt>
                <c:pt idx="78">
                  <c:v>2.4853153292329632E-2</c:v>
                </c:pt>
                <c:pt idx="79">
                  <c:v>2.4855076929060745E-2</c:v>
                </c:pt>
                <c:pt idx="80">
                  <c:v>2.4856673420947623E-2</c:v>
                </c:pt>
                <c:pt idx="81">
                  <c:v>2.4857951390599261E-2</c:v>
                </c:pt>
                <c:pt idx="82">
                  <c:v>2.4857735197115618E-2</c:v>
                </c:pt>
                <c:pt idx="83">
                  <c:v>2.4858355699306601E-2</c:v>
                </c:pt>
                <c:pt idx="84">
                  <c:v>2.4859310170561474E-2</c:v>
                </c:pt>
                <c:pt idx="85">
                  <c:v>2.4862740604734822E-2</c:v>
                </c:pt>
                <c:pt idx="86">
                  <c:v>2.486588395268367E-2</c:v>
                </c:pt>
                <c:pt idx="87">
                  <c:v>2.4868752943892746E-2</c:v>
                </c:pt>
                <c:pt idx="88">
                  <c:v>2.4871134073838539E-2</c:v>
                </c:pt>
                <c:pt idx="89">
                  <c:v>2.4872308839908822E-2</c:v>
                </c:pt>
                <c:pt idx="90">
                  <c:v>2.4873453503975639E-2</c:v>
                </c:pt>
                <c:pt idx="91">
                  <c:v>2.4874172299028885E-2</c:v>
                </c:pt>
                <c:pt idx="92">
                  <c:v>2.4874483297669232E-2</c:v>
                </c:pt>
                <c:pt idx="93">
                  <c:v>2.4873940442681125E-2</c:v>
                </c:pt>
                <c:pt idx="94">
                  <c:v>2.4871790092406754E-2</c:v>
                </c:pt>
                <c:pt idx="95">
                  <c:v>2.4872934487928211E-2</c:v>
                </c:pt>
                <c:pt idx="96">
                  <c:v>2.4875473525307869E-2</c:v>
                </c:pt>
                <c:pt idx="97">
                  <c:v>2.4877597187159151E-2</c:v>
                </c:pt>
                <c:pt idx="98">
                  <c:v>2.4879321896355236E-2</c:v>
                </c:pt>
                <c:pt idx="99">
                  <c:v>2.4880030673733778E-2</c:v>
                </c:pt>
                <c:pt idx="100">
                  <c:v>2.488105324867141E-2</c:v>
                </c:pt>
                <c:pt idx="101">
                  <c:v>2.4881912667670796E-2</c:v>
                </c:pt>
                <c:pt idx="102">
                  <c:v>2.488261412810713E-2</c:v>
                </c:pt>
                <c:pt idx="103">
                  <c:v>2.4882715624967276E-2</c:v>
                </c:pt>
                <c:pt idx="104">
                  <c:v>2.4883243079127863E-2</c:v>
                </c:pt>
                <c:pt idx="105">
                  <c:v>2.4883358546234108E-2</c:v>
                </c:pt>
                <c:pt idx="106">
                  <c:v>2.4883078565648576E-2</c:v>
                </c:pt>
                <c:pt idx="107">
                  <c:v>2.4881822366451437E-2</c:v>
                </c:pt>
                <c:pt idx="108">
                  <c:v>2.4879403002955904E-2</c:v>
                </c:pt>
                <c:pt idx="109">
                  <c:v>2.4876515508492108E-2</c:v>
                </c:pt>
                <c:pt idx="110">
                  <c:v>2.487734111683837E-2</c:v>
                </c:pt>
                <c:pt idx="111">
                  <c:v>2.487839043293379E-2</c:v>
                </c:pt>
                <c:pt idx="112">
                  <c:v>2.487951407300135E-2</c:v>
                </c:pt>
                <c:pt idx="113">
                  <c:v>2.4880710826229259E-2</c:v>
                </c:pt>
                <c:pt idx="114">
                  <c:v>2.488237184347096E-2</c:v>
                </c:pt>
                <c:pt idx="115">
                  <c:v>2.4884449726811426E-2</c:v>
                </c:pt>
                <c:pt idx="116">
                  <c:v>2.4886497522175186E-2</c:v>
                </c:pt>
                <c:pt idx="117">
                  <c:v>2.4888064666347805E-2</c:v>
                </c:pt>
                <c:pt idx="118">
                  <c:v>2.4889171978520107E-2</c:v>
                </c:pt>
                <c:pt idx="119">
                  <c:v>2.4889380859614334E-2</c:v>
                </c:pt>
                <c:pt idx="120">
                  <c:v>2.4887265287123764E-2</c:v>
                </c:pt>
                <c:pt idx="121">
                  <c:v>2.4884570069855231E-2</c:v>
                </c:pt>
                <c:pt idx="122">
                  <c:v>2.4883834771816302E-2</c:v>
                </c:pt>
                <c:pt idx="123">
                  <c:v>2.4883528786533816E-2</c:v>
                </c:pt>
                <c:pt idx="124">
                  <c:v>2.4883100322874267E-2</c:v>
                </c:pt>
                <c:pt idx="125">
                  <c:v>2.4882543327132519E-2</c:v>
                </c:pt>
                <c:pt idx="126">
                  <c:v>2.4879925855807259E-2</c:v>
                </c:pt>
                <c:pt idx="127">
                  <c:v>2.4877746824299538E-2</c:v>
                </c:pt>
                <c:pt idx="128">
                  <c:v>2.4876848534108022E-2</c:v>
                </c:pt>
                <c:pt idx="129">
                  <c:v>2.4875784232303993E-2</c:v>
                </c:pt>
                <c:pt idx="130">
                  <c:v>2.4874556235298276E-2</c:v>
                </c:pt>
                <c:pt idx="131">
                  <c:v>2.4872240073782886E-2</c:v>
                </c:pt>
                <c:pt idx="132">
                  <c:v>2.4870870475667474E-2</c:v>
                </c:pt>
                <c:pt idx="133">
                  <c:v>2.4869340927976442E-2</c:v>
                </c:pt>
                <c:pt idx="134">
                  <c:v>2.4867662416849567E-2</c:v>
                </c:pt>
                <c:pt idx="135">
                  <c:v>2.4866346868778536E-2</c:v>
                </c:pt>
                <c:pt idx="136">
                  <c:v>2.486512093536003E-2</c:v>
                </c:pt>
                <c:pt idx="137">
                  <c:v>2.4863137329573782E-2</c:v>
                </c:pt>
                <c:pt idx="138">
                  <c:v>2.4860436127147681E-2</c:v>
                </c:pt>
                <c:pt idx="139">
                  <c:v>2.4857517785756629E-2</c:v>
                </c:pt>
                <c:pt idx="140">
                  <c:v>2.485437909649384E-2</c:v>
                </c:pt>
                <c:pt idx="141">
                  <c:v>2.4849353631826901E-2</c:v>
                </c:pt>
                <c:pt idx="142">
                  <c:v>2.4845465685695643E-2</c:v>
                </c:pt>
                <c:pt idx="143">
                  <c:v>2.4845390033790854E-2</c:v>
                </c:pt>
                <c:pt idx="144">
                  <c:v>2.4846563602866686E-2</c:v>
                </c:pt>
                <c:pt idx="145">
                  <c:v>2.4848916822409313E-2</c:v>
                </c:pt>
                <c:pt idx="146">
                  <c:v>2.4851065445494928E-2</c:v>
                </c:pt>
                <c:pt idx="147">
                  <c:v>2.4853013451133932E-2</c:v>
                </c:pt>
                <c:pt idx="148">
                  <c:v>2.4854109592923751E-2</c:v>
                </c:pt>
                <c:pt idx="149">
                  <c:v>2.4853191388209239E-2</c:v>
                </c:pt>
                <c:pt idx="150">
                  <c:v>2.4852096703394395E-2</c:v>
                </c:pt>
                <c:pt idx="151">
                  <c:v>2.485083340813796E-2</c:v>
                </c:pt>
                <c:pt idx="152">
                  <c:v>2.48492742178156E-2</c:v>
                </c:pt>
                <c:pt idx="153">
                  <c:v>2.4846846728908634E-2</c:v>
                </c:pt>
                <c:pt idx="154">
                  <c:v>2.4846585286136889E-2</c:v>
                </c:pt>
                <c:pt idx="155">
                  <c:v>2.4846571994829918E-2</c:v>
                </c:pt>
                <c:pt idx="156">
                  <c:v>2.4846435861685168E-2</c:v>
                </c:pt>
                <c:pt idx="157">
                  <c:v>2.4846181275433005E-2</c:v>
                </c:pt>
                <c:pt idx="158">
                  <c:v>2.4845443036355143E-2</c:v>
                </c:pt>
                <c:pt idx="159">
                  <c:v>2.4842294174668114E-2</c:v>
                </c:pt>
                <c:pt idx="160">
                  <c:v>2.4838167265757591E-2</c:v>
                </c:pt>
                <c:pt idx="161">
                  <c:v>2.483424913220007E-2</c:v>
                </c:pt>
                <c:pt idx="162">
                  <c:v>2.4831783464789405E-2</c:v>
                </c:pt>
                <c:pt idx="163">
                  <c:v>2.4829611856581155E-2</c:v>
                </c:pt>
                <c:pt idx="164">
                  <c:v>2.482772878482075E-2</c:v>
                </c:pt>
                <c:pt idx="165">
                  <c:v>2.4827461525462044E-2</c:v>
                </c:pt>
                <c:pt idx="166">
                  <c:v>2.482759978188603E-2</c:v>
                </c:pt>
                <c:pt idx="167">
                  <c:v>2.4828209422895851E-2</c:v>
                </c:pt>
                <c:pt idx="168">
                  <c:v>2.4828633991019575E-2</c:v>
                </c:pt>
                <c:pt idx="169">
                  <c:v>2.482887775591763E-2</c:v>
                </c:pt>
                <c:pt idx="170">
                  <c:v>2.4828374617877746E-2</c:v>
                </c:pt>
                <c:pt idx="171">
                  <c:v>2.4828918069045049E-2</c:v>
                </c:pt>
                <c:pt idx="172">
                  <c:v>2.4829881074259298E-2</c:v>
                </c:pt>
                <c:pt idx="173">
                  <c:v>2.4831244854311901E-2</c:v>
                </c:pt>
                <c:pt idx="174">
                  <c:v>2.483328411106717E-2</c:v>
                </c:pt>
                <c:pt idx="175">
                  <c:v>2.4835680213093635E-2</c:v>
                </c:pt>
                <c:pt idx="176">
                  <c:v>2.4838412906340736E-2</c:v>
                </c:pt>
                <c:pt idx="177">
                  <c:v>2.4841011678245623E-2</c:v>
                </c:pt>
                <c:pt idx="178">
                  <c:v>2.4843453750953266E-2</c:v>
                </c:pt>
                <c:pt idx="179">
                  <c:v>2.4845744063379364E-2</c:v>
                </c:pt>
                <c:pt idx="180">
                  <c:v>2.484745087934705E-2</c:v>
                </c:pt>
                <c:pt idx="181">
                  <c:v>2.4848937336210797E-2</c:v>
                </c:pt>
                <c:pt idx="182">
                  <c:v>2.4850193599977751E-2</c:v>
                </c:pt>
                <c:pt idx="183">
                  <c:v>2.4847923067683984E-2</c:v>
                </c:pt>
                <c:pt idx="184">
                  <c:v>2.4847909922021637E-2</c:v>
                </c:pt>
                <c:pt idx="185">
                  <c:v>2.4850943129951755E-2</c:v>
                </c:pt>
                <c:pt idx="186">
                  <c:v>2.4854041137264287E-2</c:v>
                </c:pt>
                <c:pt idx="187">
                  <c:v>2.4856727307470849E-2</c:v>
                </c:pt>
                <c:pt idx="188">
                  <c:v>2.4859018465437248E-2</c:v>
                </c:pt>
                <c:pt idx="189">
                  <c:v>2.486030405146852E-2</c:v>
                </c:pt>
                <c:pt idx="190">
                  <c:v>2.4859911415721775E-2</c:v>
                </c:pt>
                <c:pt idx="191">
                  <c:v>2.4859188616293562E-2</c:v>
                </c:pt>
                <c:pt idx="192">
                  <c:v>2.4858589842440666E-2</c:v>
                </c:pt>
                <c:pt idx="193">
                  <c:v>2.4858541949703866E-2</c:v>
                </c:pt>
                <c:pt idx="194">
                  <c:v>2.4858306767544667E-2</c:v>
                </c:pt>
                <c:pt idx="195">
                  <c:v>2.4857889931592051E-2</c:v>
                </c:pt>
                <c:pt idx="196">
                  <c:v>2.4856717307004624E-2</c:v>
                </c:pt>
                <c:pt idx="197">
                  <c:v>2.4853997102349628E-2</c:v>
                </c:pt>
                <c:pt idx="198">
                  <c:v>2.4852160852346854E-2</c:v>
                </c:pt>
                <c:pt idx="199">
                  <c:v>2.4850691553607893E-2</c:v>
                </c:pt>
                <c:pt idx="200">
                  <c:v>2.4849571391412886E-2</c:v>
                </c:pt>
                <c:pt idx="201">
                  <c:v>2.48488284229334E-2</c:v>
                </c:pt>
                <c:pt idx="202">
                  <c:v>2.4850640220006659E-2</c:v>
                </c:pt>
                <c:pt idx="203">
                  <c:v>2.4852114705814117E-2</c:v>
                </c:pt>
                <c:pt idx="204">
                  <c:v>2.4853263473186019E-2</c:v>
                </c:pt>
                <c:pt idx="205">
                  <c:v>2.4853361673313427E-2</c:v>
                </c:pt>
                <c:pt idx="206">
                  <c:v>2.4853344539865235E-2</c:v>
                </c:pt>
                <c:pt idx="207">
                  <c:v>2.4856195466228727E-2</c:v>
                </c:pt>
                <c:pt idx="208">
                  <c:v>2.4858903650271831E-2</c:v>
                </c:pt>
                <c:pt idx="209">
                  <c:v>2.4861473319937752E-2</c:v>
                </c:pt>
                <c:pt idx="210">
                  <c:v>2.4863440877713573E-2</c:v>
                </c:pt>
                <c:pt idx="211">
                  <c:v>2.4865982750603238E-2</c:v>
                </c:pt>
                <c:pt idx="212">
                  <c:v>2.4868276367414038E-2</c:v>
                </c:pt>
                <c:pt idx="213">
                  <c:v>2.4870326073897563E-2</c:v>
                </c:pt>
                <c:pt idx="214">
                  <c:v>2.4870882058668647E-2</c:v>
                </c:pt>
                <c:pt idx="215">
                  <c:v>2.4871300875780784E-2</c:v>
                </c:pt>
                <c:pt idx="216">
                  <c:v>2.4871597291481536E-2</c:v>
                </c:pt>
                <c:pt idx="217">
                  <c:v>2.4873242263435857E-2</c:v>
                </c:pt>
                <c:pt idx="218">
                  <c:v>2.4877636849627547E-2</c:v>
                </c:pt>
                <c:pt idx="219">
                  <c:v>2.4881980094883117E-2</c:v>
                </c:pt>
                <c:pt idx="220">
                  <c:v>2.4885956407785889E-2</c:v>
                </c:pt>
                <c:pt idx="221">
                  <c:v>2.4889580675656116E-2</c:v>
                </c:pt>
                <c:pt idx="222">
                  <c:v>2.489234497305462E-2</c:v>
                </c:pt>
                <c:pt idx="223">
                  <c:v>2.489428550792951E-2</c:v>
                </c:pt>
                <c:pt idx="224">
                  <c:v>2.4894477869115309E-2</c:v>
                </c:pt>
                <c:pt idx="225">
                  <c:v>2.4895006710960035E-2</c:v>
                </c:pt>
                <c:pt idx="226">
                  <c:v>2.4895594807542883E-2</c:v>
                </c:pt>
                <c:pt idx="227">
                  <c:v>2.4896197105849831E-2</c:v>
                </c:pt>
                <c:pt idx="228">
                  <c:v>2.4896984183992041E-2</c:v>
                </c:pt>
                <c:pt idx="229">
                  <c:v>2.4897664502227797E-2</c:v>
                </c:pt>
                <c:pt idx="230">
                  <c:v>2.4898241008608577E-2</c:v>
                </c:pt>
                <c:pt idx="231">
                  <c:v>2.4898336209292233E-2</c:v>
                </c:pt>
                <c:pt idx="232">
                  <c:v>2.4896210600764666E-2</c:v>
                </c:pt>
                <c:pt idx="233">
                  <c:v>2.4894602963308931E-2</c:v>
                </c:pt>
                <c:pt idx="234">
                  <c:v>2.4893487219370465E-2</c:v>
                </c:pt>
                <c:pt idx="235">
                  <c:v>2.4892642343548148E-2</c:v>
                </c:pt>
                <c:pt idx="236">
                  <c:v>2.4891903438332041E-2</c:v>
                </c:pt>
                <c:pt idx="237">
                  <c:v>2.4891267273182305E-2</c:v>
                </c:pt>
                <c:pt idx="238">
                  <c:v>2.4891212272332243E-2</c:v>
                </c:pt>
                <c:pt idx="239">
                  <c:v>2.4890943176591736E-2</c:v>
                </c:pt>
                <c:pt idx="240">
                  <c:v>2.4890468974559377E-2</c:v>
                </c:pt>
                <c:pt idx="241">
                  <c:v>2.488953932616873E-2</c:v>
                </c:pt>
                <c:pt idx="242">
                  <c:v>2.4888789579904133E-2</c:v>
                </c:pt>
                <c:pt idx="243">
                  <c:v>2.4888705856409819E-2</c:v>
                </c:pt>
                <c:pt idx="244">
                  <c:v>2.4888868381147025E-2</c:v>
                </c:pt>
                <c:pt idx="245">
                  <c:v>2.488827141970212E-2</c:v>
                </c:pt>
                <c:pt idx="246">
                  <c:v>2.4886950825795801E-2</c:v>
                </c:pt>
                <c:pt idx="247">
                  <c:v>2.4884646410581607E-2</c:v>
                </c:pt>
                <c:pt idx="248">
                  <c:v>2.4882359464945467E-2</c:v>
                </c:pt>
                <c:pt idx="249">
                  <c:v>2.4879219913256E-2</c:v>
                </c:pt>
                <c:pt idx="250">
                  <c:v>2.4875512006513667E-2</c:v>
                </c:pt>
                <c:pt idx="251">
                  <c:v>2.4874428748690527E-2</c:v>
                </c:pt>
                <c:pt idx="252">
                  <c:v>2.4874920968937664E-2</c:v>
                </c:pt>
                <c:pt idx="253">
                  <c:v>2.4875562077731131E-2</c:v>
                </c:pt>
                <c:pt idx="254">
                  <c:v>2.4876367714257542E-2</c:v>
                </c:pt>
                <c:pt idx="255">
                  <c:v>2.4877329059528514E-2</c:v>
                </c:pt>
                <c:pt idx="256">
                  <c:v>2.4878283788772E-2</c:v>
                </c:pt>
                <c:pt idx="257">
                  <c:v>2.4879233712108501E-2</c:v>
                </c:pt>
                <c:pt idx="258">
                  <c:v>2.4880357830429453E-2</c:v>
                </c:pt>
                <c:pt idx="259">
                  <c:v>2.4881862608871409E-2</c:v>
                </c:pt>
                <c:pt idx="260">
                  <c:v>2.4883734300647376E-2</c:v>
                </c:pt>
                <c:pt idx="261">
                  <c:v>2.4886740199781935E-2</c:v>
                </c:pt>
                <c:pt idx="262">
                  <c:v>2.4891198882589078E-2</c:v>
                </c:pt>
                <c:pt idx="263">
                  <c:v>2.4894427586151711E-2</c:v>
                </c:pt>
                <c:pt idx="264">
                  <c:v>2.4896463157071353E-2</c:v>
                </c:pt>
                <c:pt idx="265">
                  <c:v>2.4893581255238443E-2</c:v>
                </c:pt>
                <c:pt idx="266">
                  <c:v>2.489292926854535E-2</c:v>
                </c:pt>
                <c:pt idx="267">
                  <c:v>2.4892876710542598E-2</c:v>
                </c:pt>
                <c:pt idx="268">
                  <c:v>2.4893392717466642E-2</c:v>
                </c:pt>
                <c:pt idx="269">
                  <c:v>2.4894185916671425E-2</c:v>
                </c:pt>
                <c:pt idx="270">
                  <c:v>2.4894915820668512E-2</c:v>
                </c:pt>
                <c:pt idx="271">
                  <c:v>2.4895583739693753E-2</c:v>
                </c:pt>
                <c:pt idx="272">
                  <c:v>2.4895865368909642E-2</c:v>
                </c:pt>
                <c:pt idx="273">
                  <c:v>2.4895434191468582E-2</c:v>
                </c:pt>
                <c:pt idx="274">
                  <c:v>2.4894905381553731E-2</c:v>
                </c:pt>
                <c:pt idx="275">
                  <c:v>2.4896708763807063E-2</c:v>
                </c:pt>
                <c:pt idx="276">
                  <c:v>2.4898516875236424E-2</c:v>
                </c:pt>
                <c:pt idx="277">
                  <c:v>2.4899964337129616E-2</c:v>
                </c:pt>
                <c:pt idx="278">
                  <c:v>2.4901056940858649E-2</c:v>
                </c:pt>
                <c:pt idx="279">
                  <c:v>2.4899744541325691E-2</c:v>
                </c:pt>
                <c:pt idx="280">
                  <c:v>2.4898329295304441E-2</c:v>
                </c:pt>
                <c:pt idx="281">
                  <c:v>2.4896812684165822E-2</c:v>
                </c:pt>
                <c:pt idx="282">
                  <c:v>2.4894528176696556E-2</c:v>
                </c:pt>
                <c:pt idx="283">
                  <c:v>2.4893573904911703E-2</c:v>
                </c:pt>
                <c:pt idx="284">
                  <c:v>2.4892795510602864E-2</c:v>
                </c:pt>
                <c:pt idx="285">
                  <c:v>2.4892227738926579E-2</c:v>
                </c:pt>
                <c:pt idx="286">
                  <c:v>2.489169594174687E-2</c:v>
                </c:pt>
                <c:pt idx="287">
                  <c:v>2.4891072644310473E-2</c:v>
                </c:pt>
                <c:pt idx="288">
                  <c:v>2.4890359408882533E-2</c:v>
                </c:pt>
                <c:pt idx="289">
                  <c:v>2.4889065902227742E-2</c:v>
                </c:pt>
                <c:pt idx="290">
                  <c:v>2.4887002090650936E-2</c:v>
                </c:pt>
                <c:pt idx="291">
                  <c:v>2.4884215008309847E-2</c:v>
                </c:pt>
                <c:pt idx="292">
                  <c:v>2.4882258835225008E-2</c:v>
                </c:pt>
                <c:pt idx="293">
                  <c:v>2.4880445442159463E-2</c:v>
                </c:pt>
                <c:pt idx="294">
                  <c:v>2.4879331402972989E-2</c:v>
                </c:pt>
                <c:pt idx="295">
                  <c:v>2.4878619095174154E-2</c:v>
                </c:pt>
                <c:pt idx="296">
                  <c:v>2.4878289229521084E-2</c:v>
                </c:pt>
                <c:pt idx="297">
                  <c:v>2.4878206895841425E-2</c:v>
                </c:pt>
                <c:pt idx="298">
                  <c:v>2.4877457776265051E-2</c:v>
                </c:pt>
                <c:pt idx="299">
                  <c:v>2.487607793286447E-2</c:v>
                </c:pt>
                <c:pt idx="300">
                  <c:v>2.487464521777184E-2</c:v>
                </c:pt>
                <c:pt idx="301">
                  <c:v>2.4875071617489475E-2</c:v>
                </c:pt>
                <c:pt idx="302">
                  <c:v>2.4876216215104177E-2</c:v>
                </c:pt>
                <c:pt idx="303">
                  <c:v>2.4877126160207007E-2</c:v>
                </c:pt>
                <c:pt idx="304">
                  <c:v>2.4877811434546048E-2</c:v>
                </c:pt>
                <c:pt idx="305">
                  <c:v>2.4878033998815927E-2</c:v>
                </c:pt>
                <c:pt idx="306">
                  <c:v>2.4879574250511613E-2</c:v>
                </c:pt>
                <c:pt idx="307">
                  <c:v>2.4881674538058188E-2</c:v>
                </c:pt>
                <c:pt idx="308">
                  <c:v>2.4883072463939341E-2</c:v>
                </c:pt>
                <c:pt idx="309">
                  <c:v>2.4883802438582535E-2</c:v>
                </c:pt>
                <c:pt idx="310">
                  <c:v>2.4883894523785012E-2</c:v>
                </c:pt>
                <c:pt idx="311">
                  <c:v>2.4885382208606227E-2</c:v>
                </c:pt>
                <c:pt idx="312">
                  <c:v>2.4887924255070915E-2</c:v>
                </c:pt>
                <c:pt idx="313">
                  <c:v>2.4889873302703657E-2</c:v>
                </c:pt>
                <c:pt idx="314">
                  <c:v>2.4891254897198904E-2</c:v>
                </c:pt>
                <c:pt idx="315">
                  <c:v>2.4891625547825341E-2</c:v>
                </c:pt>
                <c:pt idx="316">
                  <c:v>2.4892892741423329E-2</c:v>
                </c:pt>
                <c:pt idx="317">
                  <c:v>2.4894453948586793E-2</c:v>
                </c:pt>
                <c:pt idx="318">
                  <c:v>2.4895973377845916E-2</c:v>
                </c:pt>
                <c:pt idx="319">
                  <c:v>2.4897324976618791E-2</c:v>
                </c:pt>
                <c:pt idx="320">
                  <c:v>2.4898514891903818E-2</c:v>
                </c:pt>
                <c:pt idx="321">
                  <c:v>2.4899161258432116E-2</c:v>
                </c:pt>
                <c:pt idx="322">
                  <c:v>2.4899035427791261E-2</c:v>
                </c:pt>
                <c:pt idx="323">
                  <c:v>2.4898967307786825E-2</c:v>
                </c:pt>
                <c:pt idx="324">
                  <c:v>2.4898915696074442E-2</c:v>
                </c:pt>
                <c:pt idx="325">
                  <c:v>2.489878516442846E-2</c:v>
                </c:pt>
                <c:pt idx="326">
                  <c:v>2.4898580573506069E-2</c:v>
                </c:pt>
                <c:pt idx="327">
                  <c:v>2.4898486013463405E-2</c:v>
                </c:pt>
                <c:pt idx="328">
                  <c:v>2.4898232242568479E-2</c:v>
                </c:pt>
                <c:pt idx="329">
                  <c:v>2.4897826806256945E-2</c:v>
                </c:pt>
                <c:pt idx="330">
                  <c:v>2.4897197563998219E-2</c:v>
                </c:pt>
                <c:pt idx="331">
                  <c:v>2.4896341114292269E-2</c:v>
                </c:pt>
                <c:pt idx="332">
                  <c:v>2.4892947026388532E-2</c:v>
                </c:pt>
                <c:pt idx="333">
                  <c:v>2.4888367629459396E-2</c:v>
                </c:pt>
                <c:pt idx="334">
                  <c:v>2.4883802723327655E-2</c:v>
                </c:pt>
                <c:pt idx="335">
                  <c:v>2.4880774938287446E-2</c:v>
                </c:pt>
                <c:pt idx="336">
                  <c:v>2.4878697099373719E-2</c:v>
                </c:pt>
                <c:pt idx="337">
                  <c:v>2.4876833821681404E-2</c:v>
                </c:pt>
                <c:pt idx="338">
                  <c:v>2.4874681960958326E-2</c:v>
                </c:pt>
                <c:pt idx="339">
                  <c:v>2.4872255007667547E-2</c:v>
                </c:pt>
                <c:pt idx="340">
                  <c:v>2.4869417563018071E-2</c:v>
                </c:pt>
                <c:pt idx="341">
                  <c:v>2.4865983725268007E-2</c:v>
                </c:pt>
                <c:pt idx="342">
                  <c:v>2.4863549638016687E-2</c:v>
                </c:pt>
                <c:pt idx="343">
                  <c:v>2.4862061287959734E-2</c:v>
                </c:pt>
                <c:pt idx="344">
                  <c:v>2.4860802958184346E-2</c:v>
                </c:pt>
                <c:pt idx="345">
                  <c:v>2.4864001505109118E-2</c:v>
                </c:pt>
                <c:pt idx="346">
                  <c:v>2.4867148859200015E-2</c:v>
                </c:pt>
                <c:pt idx="347">
                  <c:v>2.486998587207145E-2</c:v>
                </c:pt>
                <c:pt idx="348">
                  <c:v>2.4872526446923438E-2</c:v>
                </c:pt>
                <c:pt idx="349">
                  <c:v>2.4874512734330539E-2</c:v>
                </c:pt>
                <c:pt idx="350">
                  <c:v>2.4874181347722464E-2</c:v>
                </c:pt>
                <c:pt idx="351">
                  <c:v>2.4874015641612374E-2</c:v>
                </c:pt>
                <c:pt idx="352">
                  <c:v>2.4873800985349595E-2</c:v>
                </c:pt>
                <c:pt idx="353">
                  <c:v>2.4873540100018649E-2</c:v>
                </c:pt>
                <c:pt idx="354">
                  <c:v>2.4873287805554416E-2</c:v>
                </c:pt>
                <c:pt idx="355">
                  <c:v>2.4873040690187802E-2</c:v>
                </c:pt>
                <c:pt idx="356">
                  <c:v>2.4872099770751149E-2</c:v>
                </c:pt>
                <c:pt idx="357">
                  <c:v>2.4870155077510645E-2</c:v>
                </c:pt>
                <c:pt idx="358">
                  <c:v>2.4867531059144993E-2</c:v>
                </c:pt>
                <c:pt idx="359">
                  <c:v>2.4866480533783892E-2</c:v>
                </c:pt>
                <c:pt idx="360">
                  <c:v>2.4867606142242451E-2</c:v>
                </c:pt>
                <c:pt idx="361">
                  <c:v>2.4869327821894053E-2</c:v>
                </c:pt>
                <c:pt idx="362">
                  <c:v>2.4870198687655252E-2</c:v>
                </c:pt>
                <c:pt idx="363">
                  <c:v>2.4870257979625221E-2</c:v>
                </c:pt>
                <c:pt idx="364">
                  <c:v>2.4869235459207214E-2</c:v>
                </c:pt>
                <c:pt idx="365">
                  <c:v>2.4869569464256624E-2</c:v>
                </c:pt>
                <c:pt idx="366">
                  <c:v>2.4870506795351754E-2</c:v>
                </c:pt>
                <c:pt idx="367">
                  <c:v>2.4871646055744604E-2</c:v>
                </c:pt>
                <c:pt idx="368">
                  <c:v>2.4871935445251531E-2</c:v>
                </c:pt>
                <c:pt idx="369">
                  <c:v>2.4871413903533337E-2</c:v>
                </c:pt>
                <c:pt idx="370">
                  <c:v>2.4869786772062131E-2</c:v>
                </c:pt>
                <c:pt idx="371">
                  <c:v>2.4868587766869579E-2</c:v>
                </c:pt>
                <c:pt idx="372">
                  <c:v>2.4867754574894149E-2</c:v>
                </c:pt>
                <c:pt idx="373">
                  <c:v>2.4867702339706588E-2</c:v>
                </c:pt>
                <c:pt idx="374">
                  <c:v>2.4867975096117514E-2</c:v>
                </c:pt>
                <c:pt idx="375">
                  <c:v>2.4867857365897982E-2</c:v>
                </c:pt>
                <c:pt idx="376">
                  <c:v>2.4867365892707469E-2</c:v>
                </c:pt>
                <c:pt idx="377">
                  <c:v>2.4866066263177191E-2</c:v>
                </c:pt>
                <c:pt idx="378">
                  <c:v>2.4866918351783087E-2</c:v>
                </c:pt>
                <c:pt idx="379">
                  <c:v>2.4867610928207152E-2</c:v>
                </c:pt>
                <c:pt idx="380">
                  <c:v>2.4868150099207481E-2</c:v>
                </c:pt>
                <c:pt idx="381">
                  <c:v>2.486827830564842E-2</c:v>
                </c:pt>
                <c:pt idx="382">
                  <c:v>2.4868215129913062E-2</c:v>
                </c:pt>
                <c:pt idx="383">
                  <c:v>2.4867008847202055E-2</c:v>
                </c:pt>
                <c:pt idx="384">
                  <c:v>2.4863732107727601E-2</c:v>
                </c:pt>
                <c:pt idx="385">
                  <c:v>2.4861098647545831E-2</c:v>
                </c:pt>
                <c:pt idx="386">
                  <c:v>2.4859592915235321E-2</c:v>
                </c:pt>
                <c:pt idx="387">
                  <c:v>2.4858158601977719E-2</c:v>
                </c:pt>
                <c:pt idx="388">
                  <c:v>2.4856726915635088E-2</c:v>
                </c:pt>
                <c:pt idx="389">
                  <c:v>2.4855296249283863E-2</c:v>
                </c:pt>
                <c:pt idx="390">
                  <c:v>2.4853629623055044E-2</c:v>
                </c:pt>
                <c:pt idx="391">
                  <c:v>2.4852131115042489E-2</c:v>
                </c:pt>
                <c:pt idx="392">
                  <c:v>2.4850890265114285E-2</c:v>
                </c:pt>
                <c:pt idx="393">
                  <c:v>2.4851281192145039E-2</c:v>
                </c:pt>
                <c:pt idx="394">
                  <c:v>2.4852772438281521E-2</c:v>
                </c:pt>
                <c:pt idx="395">
                  <c:v>2.4854363409160477E-2</c:v>
                </c:pt>
                <c:pt idx="396">
                  <c:v>2.4855285342730276E-2</c:v>
                </c:pt>
                <c:pt idx="397">
                  <c:v>2.4855574390245754E-2</c:v>
                </c:pt>
                <c:pt idx="398">
                  <c:v>2.4855726926889178E-2</c:v>
                </c:pt>
                <c:pt idx="399">
                  <c:v>2.4857443671845739E-2</c:v>
                </c:pt>
                <c:pt idx="400">
                  <c:v>2.4859947034777855E-2</c:v>
                </c:pt>
                <c:pt idx="401">
                  <c:v>2.4862734281002254E-2</c:v>
                </c:pt>
                <c:pt idx="402">
                  <c:v>2.4867998694078474E-2</c:v>
                </c:pt>
                <c:pt idx="403">
                  <c:v>2.4873126235232718E-2</c:v>
                </c:pt>
                <c:pt idx="404">
                  <c:v>2.4877558289707422E-2</c:v>
                </c:pt>
                <c:pt idx="405">
                  <c:v>2.4881316256060521E-2</c:v>
                </c:pt>
                <c:pt idx="406">
                  <c:v>2.4882285751774019E-2</c:v>
                </c:pt>
                <c:pt idx="407">
                  <c:v>2.4884211721901511E-2</c:v>
                </c:pt>
                <c:pt idx="408">
                  <c:v>2.4886465179828548E-2</c:v>
                </c:pt>
                <c:pt idx="409">
                  <c:v>2.4888803012142038E-2</c:v>
                </c:pt>
                <c:pt idx="410">
                  <c:v>2.4890577593686583E-2</c:v>
                </c:pt>
                <c:pt idx="411">
                  <c:v>2.4891817618132323E-2</c:v>
                </c:pt>
                <c:pt idx="412">
                  <c:v>2.4892731354847264E-2</c:v>
                </c:pt>
                <c:pt idx="413">
                  <c:v>2.4893335003197726E-2</c:v>
                </c:pt>
                <c:pt idx="414">
                  <c:v>2.4893725282130883E-2</c:v>
                </c:pt>
                <c:pt idx="415">
                  <c:v>2.4892933755646079E-2</c:v>
                </c:pt>
                <c:pt idx="416">
                  <c:v>2.4891024271178078E-2</c:v>
                </c:pt>
                <c:pt idx="417">
                  <c:v>2.4888992198953661E-2</c:v>
                </c:pt>
                <c:pt idx="418">
                  <c:v>2.4887166174714172E-2</c:v>
                </c:pt>
                <c:pt idx="419">
                  <c:v>2.4885535588832455E-2</c:v>
                </c:pt>
                <c:pt idx="420">
                  <c:v>2.488389501291979E-2</c:v>
                </c:pt>
                <c:pt idx="421">
                  <c:v>2.4882242909317953E-2</c:v>
                </c:pt>
                <c:pt idx="422">
                  <c:v>2.4880233049315716E-2</c:v>
                </c:pt>
                <c:pt idx="423">
                  <c:v>2.4878129023510206E-2</c:v>
                </c:pt>
                <c:pt idx="424">
                  <c:v>2.4879623532827799E-2</c:v>
                </c:pt>
                <c:pt idx="425">
                  <c:v>2.4884050555350819E-2</c:v>
                </c:pt>
                <c:pt idx="426">
                  <c:v>2.4888869351567165E-2</c:v>
                </c:pt>
                <c:pt idx="427">
                  <c:v>2.4893746740364903E-2</c:v>
                </c:pt>
                <c:pt idx="428">
                  <c:v>2.4897395763910229E-2</c:v>
                </c:pt>
                <c:pt idx="429">
                  <c:v>2.4899869539547016E-2</c:v>
                </c:pt>
                <c:pt idx="430">
                  <c:v>2.4900023300801835E-2</c:v>
                </c:pt>
                <c:pt idx="431">
                  <c:v>2.4897221259896733E-2</c:v>
                </c:pt>
                <c:pt idx="432">
                  <c:v>2.4895911158697843E-2</c:v>
                </c:pt>
                <c:pt idx="433">
                  <c:v>2.4896014819389228E-2</c:v>
                </c:pt>
                <c:pt idx="434">
                  <c:v>2.4896352287043073E-2</c:v>
                </c:pt>
                <c:pt idx="435">
                  <c:v>2.4896910153389382E-2</c:v>
                </c:pt>
                <c:pt idx="436">
                  <c:v>2.4897526133567969E-2</c:v>
                </c:pt>
                <c:pt idx="437">
                  <c:v>2.4898200982442671E-2</c:v>
                </c:pt>
                <c:pt idx="438">
                  <c:v>2.4899516577010679E-2</c:v>
                </c:pt>
                <c:pt idx="439">
                  <c:v>2.4900993246082269E-2</c:v>
                </c:pt>
                <c:pt idx="440">
                  <c:v>2.4902312227194183E-2</c:v>
                </c:pt>
                <c:pt idx="441">
                  <c:v>2.4903474221929397E-2</c:v>
                </c:pt>
                <c:pt idx="442">
                  <c:v>2.4903327450826917E-2</c:v>
                </c:pt>
                <c:pt idx="443">
                  <c:v>2.4904896126271333E-2</c:v>
                </c:pt>
                <c:pt idx="444">
                  <c:v>2.4907821516877586E-2</c:v>
                </c:pt>
                <c:pt idx="445">
                  <c:v>2.491097442124483E-2</c:v>
                </c:pt>
                <c:pt idx="446">
                  <c:v>2.4911562208018111E-2</c:v>
                </c:pt>
                <c:pt idx="447">
                  <c:v>2.4909730407836665E-2</c:v>
                </c:pt>
                <c:pt idx="448">
                  <c:v>2.4908730493796435E-2</c:v>
                </c:pt>
                <c:pt idx="449">
                  <c:v>2.4907777322315895E-2</c:v>
                </c:pt>
                <c:pt idx="450">
                  <c:v>2.4906230129410071E-2</c:v>
                </c:pt>
                <c:pt idx="451">
                  <c:v>2.4904123366624984E-2</c:v>
                </c:pt>
                <c:pt idx="452">
                  <c:v>2.4902342174773127E-2</c:v>
                </c:pt>
                <c:pt idx="453">
                  <c:v>2.490173467094851E-2</c:v>
                </c:pt>
                <c:pt idx="454">
                  <c:v>2.4901312043166007E-2</c:v>
                </c:pt>
                <c:pt idx="455">
                  <c:v>2.4900950686412088E-2</c:v>
                </c:pt>
                <c:pt idx="456">
                  <c:v>2.4899274158181658E-2</c:v>
                </c:pt>
                <c:pt idx="457">
                  <c:v>2.4896356716958078E-2</c:v>
                </c:pt>
                <c:pt idx="458">
                  <c:v>2.4893808909752426E-2</c:v>
                </c:pt>
                <c:pt idx="459">
                  <c:v>2.4893124690615241E-2</c:v>
                </c:pt>
                <c:pt idx="460">
                  <c:v>2.4892395268443196E-2</c:v>
                </c:pt>
                <c:pt idx="461">
                  <c:v>2.4891621588462309E-2</c:v>
                </c:pt>
                <c:pt idx="462">
                  <c:v>2.4890600941255666E-2</c:v>
                </c:pt>
                <c:pt idx="463">
                  <c:v>2.4889583747124688E-2</c:v>
                </c:pt>
                <c:pt idx="464">
                  <c:v>2.488856834594225E-2</c:v>
                </c:pt>
                <c:pt idx="465">
                  <c:v>2.4887283579051494E-2</c:v>
                </c:pt>
                <c:pt idx="466">
                  <c:v>2.4884054604226057E-2</c:v>
                </c:pt>
                <c:pt idx="467">
                  <c:v>2.4880522537151131E-2</c:v>
                </c:pt>
                <c:pt idx="468">
                  <c:v>2.4876705020390712E-2</c:v>
                </c:pt>
                <c:pt idx="469">
                  <c:v>2.4873208385895792E-2</c:v>
                </c:pt>
                <c:pt idx="470">
                  <c:v>2.4870577126035499E-2</c:v>
                </c:pt>
                <c:pt idx="471">
                  <c:v>2.4868085352313312E-2</c:v>
                </c:pt>
                <c:pt idx="472">
                  <c:v>2.4867512145294028E-2</c:v>
                </c:pt>
                <c:pt idx="473">
                  <c:v>2.4868512384534434E-2</c:v>
                </c:pt>
                <c:pt idx="474">
                  <c:v>2.4870130378648863E-2</c:v>
                </c:pt>
                <c:pt idx="475">
                  <c:v>2.4872337203518988E-2</c:v>
                </c:pt>
                <c:pt idx="476">
                  <c:v>2.4875392210048808E-2</c:v>
                </c:pt>
                <c:pt idx="477">
                  <c:v>2.4878723554235732E-2</c:v>
                </c:pt>
                <c:pt idx="478">
                  <c:v>2.4880925370620935E-2</c:v>
                </c:pt>
                <c:pt idx="479">
                  <c:v>2.4882061271677511E-2</c:v>
                </c:pt>
                <c:pt idx="480">
                  <c:v>2.4883510206436889E-2</c:v>
                </c:pt>
                <c:pt idx="481">
                  <c:v>2.4884983001206173E-2</c:v>
                </c:pt>
                <c:pt idx="482">
                  <c:v>2.4886309680928632E-2</c:v>
                </c:pt>
                <c:pt idx="483">
                  <c:v>2.4887496380297924E-2</c:v>
                </c:pt>
                <c:pt idx="484">
                  <c:v>2.4888373248462263E-2</c:v>
                </c:pt>
                <c:pt idx="485">
                  <c:v>2.4887515458215052E-2</c:v>
                </c:pt>
                <c:pt idx="486">
                  <c:v>2.4887578164324822E-2</c:v>
                </c:pt>
                <c:pt idx="487">
                  <c:v>2.4889344843476796E-2</c:v>
                </c:pt>
                <c:pt idx="488">
                  <c:v>2.4892720165274041E-2</c:v>
                </c:pt>
                <c:pt idx="489">
                  <c:v>2.4896001581747935E-2</c:v>
                </c:pt>
                <c:pt idx="490">
                  <c:v>2.4898883923940261E-2</c:v>
                </c:pt>
                <c:pt idx="491">
                  <c:v>2.4901375074259317E-2</c:v>
                </c:pt>
                <c:pt idx="492">
                  <c:v>2.4901623377946346E-2</c:v>
                </c:pt>
                <c:pt idx="493">
                  <c:v>2.4903905688156518E-2</c:v>
                </c:pt>
                <c:pt idx="494">
                  <c:v>2.4905945175738624E-2</c:v>
                </c:pt>
                <c:pt idx="495">
                  <c:v>2.4907746148982834E-2</c:v>
                </c:pt>
                <c:pt idx="496">
                  <c:v>2.4908093316824302E-2</c:v>
                </c:pt>
                <c:pt idx="497">
                  <c:v>2.4907982743252514E-2</c:v>
                </c:pt>
                <c:pt idx="498">
                  <c:v>2.4907590493176132E-2</c:v>
                </c:pt>
                <c:pt idx="499">
                  <c:v>2.4906931202312407E-2</c:v>
                </c:pt>
                <c:pt idx="500">
                  <c:v>2.4906126936686937E-2</c:v>
                </c:pt>
                <c:pt idx="501">
                  <c:v>2.4905181454368312E-2</c:v>
                </c:pt>
                <c:pt idx="502">
                  <c:v>2.4903545594023895E-2</c:v>
                </c:pt>
                <c:pt idx="503">
                  <c:v>2.4902461819744884E-2</c:v>
                </c:pt>
                <c:pt idx="504">
                  <c:v>2.490156327499056E-2</c:v>
                </c:pt>
                <c:pt idx="505">
                  <c:v>2.490084759546983E-2</c:v>
                </c:pt>
                <c:pt idx="506">
                  <c:v>2.4901394263081213E-2</c:v>
                </c:pt>
                <c:pt idx="507">
                  <c:v>2.4902921978684094E-2</c:v>
                </c:pt>
                <c:pt idx="508">
                  <c:v>2.4904401670999044E-2</c:v>
                </c:pt>
                <c:pt idx="509">
                  <c:v>2.4904534335733246E-2</c:v>
                </c:pt>
                <c:pt idx="510">
                  <c:v>2.4903400501091605E-2</c:v>
                </c:pt>
                <c:pt idx="511">
                  <c:v>2.4903398989864021E-2</c:v>
                </c:pt>
                <c:pt idx="512">
                  <c:v>2.4903706293943905E-2</c:v>
                </c:pt>
                <c:pt idx="513">
                  <c:v>2.4904309450726678E-2</c:v>
                </c:pt>
                <c:pt idx="514">
                  <c:v>2.4905436576163627E-2</c:v>
                </c:pt>
                <c:pt idx="515">
                  <c:v>2.4906621019417843E-2</c:v>
                </c:pt>
                <c:pt idx="516">
                  <c:v>2.4907736973308864E-2</c:v>
                </c:pt>
                <c:pt idx="517">
                  <c:v>2.4908785905219756E-2</c:v>
                </c:pt>
                <c:pt idx="518">
                  <c:v>2.4909645334673387E-2</c:v>
                </c:pt>
                <c:pt idx="519">
                  <c:v>2.4909848606628735E-2</c:v>
                </c:pt>
                <c:pt idx="520">
                  <c:v>2.4909695711918901E-2</c:v>
                </c:pt>
                <c:pt idx="521">
                  <c:v>2.4910032071636147E-2</c:v>
                </c:pt>
                <c:pt idx="522">
                  <c:v>2.4910763738197967E-2</c:v>
                </c:pt>
                <c:pt idx="523">
                  <c:v>2.4911622132835112E-2</c:v>
                </c:pt>
                <c:pt idx="524">
                  <c:v>2.4912597305074401E-2</c:v>
                </c:pt>
                <c:pt idx="525">
                  <c:v>2.4913077259082907E-2</c:v>
                </c:pt>
                <c:pt idx="526">
                  <c:v>2.4913082862188175E-2</c:v>
                </c:pt>
                <c:pt idx="527">
                  <c:v>2.4912056251626132E-2</c:v>
                </c:pt>
                <c:pt idx="528">
                  <c:v>2.4911720195436662E-2</c:v>
                </c:pt>
                <c:pt idx="529">
                  <c:v>2.4911360406335771E-2</c:v>
                </c:pt>
                <c:pt idx="530">
                  <c:v>2.4910973127583533E-2</c:v>
                </c:pt>
                <c:pt idx="531">
                  <c:v>2.4909995353577921E-2</c:v>
                </c:pt>
                <c:pt idx="532">
                  <c:v>2.4909322218159561E-2</c:v>
                </c:pt>
                <c:pt idx="533">
                  <c:v>2.4908318888433405E-2</c:v>
                </c:pt>
                <c:pt idx="534">
                  <c:v>2.4906998728801269E-2</c:v>
                </c:pt>
                <c:pt idx="535">
                  <c:v>2.4904937337100547E-2</c:v>
                </c:pt>
                <c:pt idx="536">
                  <c:v>2.4903160177530796E-2</c:v>
                </c:pt>
                <c:pt idx="537">
                  <c:v>2.4902867422784889E-2</c:v>
                </c:pt>
                <c:pt idx="538">
                  <c:v>2.4903543520638293E-2</c:v>
                </c:pt>
                <c:pt idx="539">
                  <c:v>2.4904183482100467E-2</c:v>
                </c:pt>
                <c:pt idx="540">
                  <c:v>2.4904786959049054E-2</c:v>
                </c:pt>
                <c:pt idx="541">
                  <c:v>2.4904996656350445E-2</c:v>
                </c:pt>
                <c:pt idx="542">
                  <c:v>2.490313863867516E-2</c:v>
                </c:pt>
                <c:pt idx="543">
                  <c:v>2.4899991052100667E-2</c:v>
                </c:pt>
                <c:pt idx="544">
                  <c:v>2.4898872921844763E-2</c:v>
                </c:pt>
                <c:pt idx="545">
                  <c:v>2.4898371067505934E-2</c:v>
                </c:pt>
                <c:pt idx="546">
                  <c:v>2.4897824583623274E-2</c:v>
                </c:pt>
                <c:pt idx="547">
                  <c:v>2.4897232222206276E-2</c:v>
                </c:pt>
                <c:pt idx="548">
                  <c:v>2.4895977971077135E-2</c:v>
                </c:pt>
                <c:pt idx="549">
                  <c:v>2.489578528502856E-2</c:v>
                </c:pt>
                <c:pt idx="550">
                  <c:v>2.4895622025995569E-2</c:v>
                </c:pt>
                <c:pt idx="551">
                  <c:v>2.4895494424403822E-2</c:v>
                </c:pt>
                <c:pt idx="552">
                  <c:v>2.4896769785299283E-2</c:v>
                </c:pt>
                <c:pt idx="553">
                  <c:v>2.4898742289824246E-2</c:v>
                </c:pt>
                <c:pt idx="554">
                  <c:v>2.4900965848440575E-2</c:v>
                </c:pt>
                <c:pt idx="555">
                  <c:v>2.4902120171410202E-2</c:v>
                </c:pt>
                <c:pt idx="556">
                  <c:v>2.4902251303744304E-2</c:v>
                </c:pt>
                <c:pt idx="557">
                  <c:v>2.4900334160001598E-2</c:v>
                </c:pt>
                <c:pt idx="558">
                  <c:v>2.4899257197949057E-2</c:v>
                </c:pt>
                <c:pt idx="559">
                  <c:v>2.4899473316526848E-2</c:v>
                </c:pt>
                <c:pt idx="560">
                  <c:v>2.4899989725819777E-2</c:v>
                </c:pt>
                <c:pt idx="561">
                  <c:v>2.4900111832075331E-2</c:v>
                </c:pt>
                <c:pt idx="562">
                  <c:v>2.4899858601188242E-2</c:v>
                </c:pt>
                <c:pt idx="563">
                  <c:v>2.4899133426872489E-2</c:v>
                </c:pt>
                <c:pt idx="564">
                  <c:v>2.4897952964325905E-2</c:v>
                </c:pt>
                <c:pt idx="565">
                  <c:v>2.4895309925316623E-2</c:v>
                </c:pt>
                <c:pt idx="566">
                  <c:v>2.489336753973332E-2</c:v>
                </c:pt>
                <c:pt idx="567">
                  <c:v>2.4892685945345317E-2</c:v>
                </c:pt>
                <c:pt idx="568">
                  <c:v>2.4892432410106514E-2</c:v>
                </c:pt>
                <c:pt idx="569">
                  <c:v>2.4892060191667429E-2</c:v>
                </c:pt>
                <c:pt idx="570">
                  <c:v>2.4891571727985496E-2</c:v>
                </c:pt>
                <c:pt idx="571">
                  <c:v>2.4890461524250611E-2</c:v>
                </c:pt>
                <c:pt idx="572">
                  <c:v>2.4890799977874946E-2</c:v>
                </c:pt>
                <c:pt idx="573">
                  <c:v>2.4891467926230704E-2</c:v>
                </c:pt>
                <c:pt idx="574">
                  <c:v>2.4892166915177347E-2</c:v>
                </c:pt>
                <c:pt idx="575">
                  <c:v>2.4892895107312105E-2</c:v>
                </c:pt>
                <c:pt idx="576">
                  <c:v>2.489361454978713E-2</c:v>
                </c:pt>
                <c:pt idx="577">
                  <c:v>2.4894102734685924E-2</c:v>
                </c:pt>
                <c:pt idx="578">
                  <c:v>2.4894367168124612E-2</c:v>
                </c:pt>
                <c:pt idx="579">
                  <c:v>2.4893618277656494E-2</c:v>
                </c:pt>
                <c:pt idx="580">
                  <c:v>2.4893076170853904E-2</c:v>
                </c:pt>
                <c:pt idx="581">
                  <c:v>2.4892274522515447E-2</c:v>
                </c:pt>
                <c:pt idx="582">
                  <c:v>2.4891226244453123E-2</c:v>
                </c:pt>
                <c:pt idx="583">
                  <c:v>2.4889877769295597E-2</c:v>
                </c:pt>
                <c:pt idx="584">
                  <c:v>2.4888239375630037E-2</c:v>
                </c:pt>
                <c:pt idx="585">
                  <c:v>2.4885929511955465E-2</c:v>
                </c:pt>
                <c:pt idx="586">
                  <c:v>2.4882369423166625E-2</c:v>
                </c:pt>
                <c:pt idx="587">
                  <c:v>2.487733465368426E-2</c:v>
                </c:pt>
                <c:pt idx="588">
                  <c:v>2.4873211679425081E-2</c:v>
                </c:pt>
                <c:pt idx="589">
                  <c:v>2.4871165615289834E-2</c:v>
                </c:pt>
                <c:pt idx="590">
                  <c:v>2.4870309518200285E-2</c:v>
                </c:pt>
                <c:pt idx="591">
                  <c:v>2.4869814127146297E-2</c:v>
                </c:pt>
                <c:pt idx="592">
                  <c:v>2.4869418338483384E-2</c:v>
                </c:pt>
                <c:pt idx="593">
                  <c:v>2.486888241856941E-2</c:v>
                </c:pt>
                <c:pt idx="594">
                  <c:v>2.4868215869820322E-2</c:v>
                </c:pt>
                <c:pt idx="595">
                  <c:v>2.4867779044873847E-2</c:v>
                </c:pt>
                <c:pt idx="596">
                  <c:v>2.4871185261547021E-2</c:v>
                </c:pt>
                <c:pt idx="597">
                  <c:v>2.4879551169207727E-2</c:v>
                </c:pt>
                <c:pt idx="598">
                  <c:v>2.488731265864581E-2</c:v>
                </c:pt>
                <c:pt idx="599">
                  <c:v>2.4894496233453679E-2</c:v>
                </c:pt>
                <c:pt idx="600">
                  <c:v>2.4900603884326515E-2</c:v>
                </c:pt>
                <c:pt idx="601">
                  <c:v>2.4904274779904857E-2</c:v>
                </c:pt>
                <c:pt idx="602">
                  <c:v>2.490745807711502E-2</c:v>
                </c:pt>
                <c:pt idx="603">
                  <c:v>2.4910308411032069E-2</c:v>
                </c:pt>
                <c:pt idx="604">
                  <c:v>2.4912843141132304E-2</c:v>
                </c:pt>
                <c:pt idx="605">
                  <c:v>2.4915304827728225E-2</c:v>
                </c:pt>
                <c:pt idx="606">
                  <c:v>2.4917659320247559E-2</c:v>
                </c:pt>
                <c:pt idx="607">
                  <c:v>2.4919881670310298E-2</c:v>
                </c:pt>
                <c:pt idx="608">
                  <c:v>2.4921970752997853E-2</c:v>
                </c:pt>
                <c:pt idx="609">
                  <c:v>2.492258863597363E-2</c:v>
                </c:pt>
                <c:pt idx="610">
                  <c:v>2.4920768648775439E-2</c:v>
                </c:pt>
                <c:pt idx="611">
                  <c:v>2.4916823377212172E-2</c:v>
                </c:pt>
                <c:pt idx="612">
                  <c:v>2.4914225671787651E-2</c:v>
                </c:pt>
                <c:pt idx="613">
                  <c:v>2.4914902517966589E-2</c:v>
                </c:pt>
                <c:pt idx="614">
                  <c:v>2.4918513178315834E-2</c:v>
                </c:pt>
                <c:pt idx="615">
                  <c:v>2.4923292160046937E-2</c:v>
                </c:pt>
                <c:pt idx="616">
                  <c:v>2.4927823229927482E-2</c:v>
                </c:pt>
                <c:pt idx="617">
                  <c:v>2.4932117008643034E-2</c:v>
                </c:pt>
                <c:pt idx="618">
                  <c:v>2.4935910587996751E-2</c:v>
                </c:pt>
                <c:pt idx="619">
                  <c:v>2.49387212775425E-2</c:v>
                </c:pt>
                <c:pt idx="620">
                  <c:v>2.4939870848751409E-2</c:v>
                </c:pt>
                <c:pt idx="621">
                  <c:v>2.4941095943110607E-2</c:v>
                </c:pt>
                <c:pt idx="622">
                  <c:v>2.494278145392928E-2</c:v>
                </c:pt>
                <c:pt idx="623">
                  <c:v>2.4944457698686036E-2</c:v>
                </c:pt>
                <c:pt idx="624">
                  <c:v>2.4945988285051183E-2</c:v>
                </c:pt>
                <c:pt idx="625">
                  <c:v>2.4947371284149936E-2</c:v>
                </c:pt>
                <c:pt idx="626">
                  <c:v>2.4947125572964853E-2</c:v>
                </c:pt>
                <c:pt idx="627">
                  <c:v>2.4945314137500715E-2</c:v>
                </c:pt>
                <c:pt idx="628">
                  <c:v>2.49392851143369E-2</c:v>
                </c:pt>
                <c:pt idx="629">
                  <c:v>2.4933527916388427E-2</c:v>
                </c:pt>
                <c:pt idx="630">
                  <c:v>2.4928017877145364E-2</c:v>
                </c:pt>
                <c:pt idx="631">
                  <c:v>2.4920816431772283E-2</c:v>
                </c:pt>
                <c:pt idx="632">
                  <c:v>2.4913808001325356E-2</c:v>
                </c:pt>
                <c:pt idx="633">
                  <c:v>2.4908841901916119E-2</c:v>
                </c:pt>
                <c:pt idx="634">
                  <c:v>2.4904906309609974E-2</c:v>
                </c:pt>
                <c:pt idx="635">
                  <c:v>2.4901956233536131E-2</c:v>
                </c:pt>
                <c:pt idx="636">
                  <c:v>2.4900844065968861E-2</c:v>
                </c:pt>
                <c:pt idx="637">
                  <c:v>2.489969806544572E-2</c:v>
                </c:pt>
                <c:pt idx="638">
                  <c:v>2.4898513291022797E-2</c:v>
                </c:pt>
                <c:pt idx="639">
                  <c:v>2.4896439118052165E-2</c:v>
                </c:pt>
                <c:pt idx="640">
                  <c:v>2.4896562976364982E-2</c:v>
                </c:pt>
                <c:pt idx="641">
                  <c:v>2.4897213461057329E-2</c:v>
                </c:pt>
                <c:pt idx="642">
                  <c:v>2.4897775193563312E-2</c:v>
                </c:pt>
                <c:pt idx="643">
                  <c:v>2.4898247229119503E-2</c:v>
                </c:pt>
                <c:pt idx="644">
                  <c:v>2.4897780827295671E-2</c:v>
                </c:pt>
                <c:pt idx="645">
                  <c:v>2.4897105863756132E-2</c:v>
                </c:pt>
                <c:pt idx="646">
                  <c:v>2.4895027311063602E-2</c:v>
                </c:pt>
                <c:pt idx="647">
                  <c:v>2.4893070428746996E-2</c:v>
                </c:pt>
                <c:pt idx="648">
                  <c:v>2.4891175114321935E-2</c:v>
                </c:pt>
                <c:pt idx="649">
                  <c:v>2.4889332740734613E-2</c:v>
                </c:pt>
                <c:pt idx="650">
                  <c:v>2.4886722314309464E-2</c:v>
                </c:pt>
                <c:pt idx="651">
                  <c:v>2.4886119785275364E-2</c:v>
                </c:pt>
                <c:pt idx="652">
                  <c:v>2.4887462227235015E-2</c:v>
                </c:pt>
                <c:pt idx="653">
                  <c:v>2.4888632014668791E-2</c:v>
                </c:pt>
                <c:pt idx="654">
                  <c:v>2.4889629328249622E-2</c:v>
                </c:pt>
                <c:pt idx="655">
                  <c:v>2.4889094364369389E-2</c:v>
                </c:pt>
                <c:pt idx="656">
                  <c:v>2.4890160471284402E-2</c:v>
                </c:pt>
                <c:pt idx="657">
                  <c:v>2.4893044856461332E-2</c:v>
                </c:pt>
                <c:pt idx="658">
                  <c:v>2.4895828539607961E-2</c:v>
                </c:pt>
                <c:pt idx="659">
                  <c:v>2.4898516579051452E-2</c:v>
                </c:pt>
                <c:pt idx="660">
                  <c:v>2.490112513199003E-2</c:v>
                </c:pt>
                <c:pt idx="661">
                  <c:v>2.4905178352591796E-2</c:v>
                </c:pt>
                <c:pt idx="662">
                  <c:v>2.4909791310854287E-2</c:v>
                </c:pt>
                <c:pt idx="663">
                  <c:v>2.4914228353493172E-2</c:v>
                </c:pt>
                <c:pt idx="664">
                  <c:v>2.4918427776645484E-2</c:v>
                </c:pt>
                <c:pt idx="665">
                  <c:v>2.4922394611262475E-2</c:v>
                </c:pt>
                <c:pt idx="666">
                  <c:v>2.4925054950464057E-2</c:v>
                </c:pt>
                <c:pt idx="667">
                  <c:v>2.4924800158897767E-2</c:v>
                </c:pt>
                <c:pt idx="668">
                  <c:v>2.4924506457486124E-2</c:v>
                </c:pt>
                <c:pt idx="669">
                  <c:v>2.4923260639175174E-2</c:v>
                </c:pt>
                <c:pt idx="670">
                  <c:v>2.4921104996268435E-2</c:v>
                </c:pt>
                <c:pt idx="671">
                  <c:v>2.4917375227065813E-2</c:v>
                </c:pt>
                <c:pt idx="672">
                  <c:v>2.491626851362716E-2</c:v>
                </c:pt>
                <c:pt idx="673">
                  <c:v>2.4916348393487591E-2</c:v>
                </c:pt>
                <c:pt idx="674">
                  <c:v>2.4916829652506137E-2</c:v>
                </c:pt>
                <c:pt idx="675">
                  <c:v>2.4918908227788087E-2</c:v>
                </c:pt>
                <c:pt idx="676">
                  <c:v>2.4921595203834478E-2</c:v>
                </c:pt>
                <c:pt idx="677">
                  <c:v>2.4924373557461545E-2</c:v>
                </c:pt>
                <c:pt idx="678">
                  <c:v>2.4927061662261697E-2</c:v>
                </c:pt>
                <c:pt idx="679">
                  <c:v>2.4929668506317053E-2</c:v>
                </c:pt>
                <c:pt idx="680">
                  <c:v>2.493288590161841E-2</c:v>
                </c:pt>
                <c:pt idx="681">
                  <c:v>2.4936237164579312E-2</c:v>
                </c:pt>
                <c:pt idx="682">
                  <c:v>2.4939466637323972E-2</c:v>
                </c:pt>
                <c:pt idx="683">
                  <c:v>2.4941969231489138E-2</c:v>
                </c:pt>
                <c:pt idx="684">
                  <c:v>2.4943781838757624E-2</c:v>
                </c:pt>
                <c:pt idx="685">
                  <c:v>2.4945196866082122E-2</c:v>
                </c:pt>
                <c:pt idx="686">
                  <c:v>2.4946238953516612E-2</c:v>
                </c:pt>
                <c:pt idx="687">
                  <c:v>2.4947749630907706E-2</c:v>
                </c:pt>
                <c:pt idx="688">
                  <c:v>2.4949140125288344E-2</c:v>
                </c:pt>
                <c:pt idx="689">
                  <c:v>2.4950402035489847E-2</c:v>
                </c:pt>
                <c:pt idx="690">
                  <c:v>2.4949319925125751E-2</c:v>
                </c:pt>
                <c:pt idx="691">
                  <c:v>2.4945861957812277E-2</c:v>
                </c:pt>
                <c:pt idx="692">
                  <c:v>2.4944093817572045E-2</c:v>
                </c:pt>
                <c:pt idx="693">
                  <c:v>2.494210304322704E-2</c:v>
                </c:pt>
                <c:pt idx="694">
                  <c:v>2.4939898425696456E-2</c:v>
                </c:pt>
                <c:pt idx="695">
                  <c:v>2.4937011718622792E-2</c:v>
                </c:pt>
                <c:pt idx="696">
                  <c:v>2.4933385774778358E-2</c:v>
                </c:pt>
                <c:pt idx="697">
                  <c:v>2.4928901308718863E-2</c:v>
                </c:pt>
                <c:pt idx="698">
                  <c:v>2.492589933444582E-2</c:v>
                </c:pt>
                <c:pt idx="699">
                  <c:v>2.4923611083338612E-2</c:v>
                </c:pt>
                <c:pt idx="700">
                  <c:v>2.4921695842114785E-2</c:v>
                </c:pt>
                <c:pt idx="701">
                  <c:v>2.4920133429403517E-2</c:v>
                </c:pt>
                <c:pt idx="702">
                  <c:v>2.4918753263436906E-2</c:v>
                </c:pt>
                <c:pt idx="703">
                  <c:v>2.4920135168539328E-2</c:v>
                </c:pt>
                <c:pt idx="704">
                  <c:v>2.4921562931687846E-2</c:v>
                </c:pt>
                <c:pt idx="705">
                  <c:v>2.4922462146709123E-2</c:v>
                </c:pt>
                <c:pt idx="706">
                  <c:v>2.4922828968102335E-2</c:v>
                </c:pt>
                <c:pt idx="707">
                  <c:v>2.4917873581313133E-2</c:v>
                </c:pt>
                <c:pt idx="708">
                  <c:v>2.4914000819441725E-2</c:v>
                </c:pt>
                <c:pt idx="709">
                  <c:v>2.4912670223842737E-2</c:v>
                </c:pt>
                <c:pt idx="710">
                  <c:v>2.4911558858954245E-2</c:v>
                </c:pt>
                <c:pt idx="711">
                  <c:v>2.4910418933298352E-2</c:v>
                </c:pt>
                <c:pt idx="712">
                  <c:v>2.4909243646599518E-2</c:v>
                </c:pt>
                <c:pt idx="713">
                  <c:v>2.4906649324708031E-2</c:v>
                </c:pt>
                <c:pt idx="714">
                  <c:v>2.490476925920504E-2</c:v>
                </c:pt>
                <c:pt idx="715">
                  <c:v>2.4903122231191316E-2</c:v>
                </c:pt>
                <c:pt idx="716">
                  <c:v>2.4901695478402618E-2</c:v>
                </c:pt>
                <c:pt idx="717">
                  <c:v>2.4900266099548814E-2</c:v>
                </c:pt>
                <c:pt idx="718">
                  <c:v>2.4898829968735575E-2</c:v>
                </c:pt>
                <c:pt idx="719">
                  <c:v>2.4896866238750183E-2</c:v>
                </c:pt>
                <c:pt idx="720">
                  <c:v>2.4895519454177922E-2</c:v>
                </c:pt>
                <c:pt idx="721">
                  <c:v>2.4894332001333178E-2</c:v>
                </c:pt>
                <c:pt idx="722">
                  <c:v>2.4894516212158945E-2</c:v>
                </c:pt>
                <c:pt idx="723">
                  <c:v>2.4895777521755529E-2</c:v>
                </c:pt>
                <c:pt idx="724">
                  <c:v>2.489714586261213E-2</c:v>
                </c:pt>
                <c:pt idx="725">
                  <c:v>2.4898148842766463E-2</c:v>
                </c:pt>
                <c:pt idx="726">
                  <c:v>2.4898801655468081E-2</c:v>
                </c:pt>
                <c:pt idx="727">
                  <c:v>2.4898663437100631E-2</c:v>
                </c:pt>
                <c:pt idx="728">
                  <c:v>2.4899327108822693E-2</c:v>
                </c:pt>
                <c:pt idx="729">
                  <c:v>2.4901781634783304E-2</c:v>
                </c:pt>
                <c:pt idx="730">
                  <c:v>2.4904020254879648E-2</c:v>
                </c:pt>
                <c:pt idx="731">
                  <c:v>2.4906052446300744E-2</c:v>
                </c:pt>
                <c:pt idx="732">
                  <c:v>2.4907643053356743E-2</c:v>
                </c:pt>
                <c:pt idx="733">
                  <c:v>2.4908843972985942E-2</c:v>
                </c:pt>
                <c:pt idx="734">
                  <c:v>2.4909325091225034E-2</c:v>
                </c:pt>
                <c:pt idx="735">
                  <c:v>2.490872810127152E-2</c:v>
                </c:pt>
                <c:pt idx="736">
                  <c:v>2.4907067304817232E-2</c:v>
                </c:pt>
                <c:pt idx="737">
                  <c:v>2.4905009435547434E-2</c:v>
                </c:pt>
                <c:pt idx="738">
                  <c:v>2.4903233721052347E-2</c:v>
                </c:pt>
                <c:pt idx="739">
                  <c:v>2.4902677379544359E-2</c:v>
                </c:pt>
                <c:pt idx="740">
                  <c:v>2.4902624779244098E-2</c:v>
                </c:pt>
                <c:pt idx="741">
                  <c:v>2.4902450722627537E-2</c:v>
                </c:pt>
                <c:pt idx="742">
                  <c:v>2.4902155687816317E-2</c:v>
                </c:pt>
                <c:pt idx="743">
                  <c:v>2.4900794033590912E-2</c:v>
                </c:pt>
                <c:pt idx="744">
                  <c:v>2.4897805812552552E-2</c:v>
                </c:pt>
                <c:pt idx="745">
                  <c:v>2.4895700987324347E-2</c:v>
                </c:pt>
                <c:pt idx="746">
                  <c:v>2.4893434727039688E-2</c:v>
                </c:pt>
                <c:pt idx="747">
                  <c:v>2.4891023692175326E-2</c:v>
                </c:pt>
                <c:pt idx="748">
                  <c:v>2.4889907170884133E-2</c:v>
                </c:pt>
                <c:pt idx="749">
                  <c:v>2.4889344164035647E-2</c:v>
                </c:pt>
                <c:pt idx="750">
                  <c:v>2.4889313377090199E-2</c:v>
                </c:pt>
                <c:pt idx="751">
                  <c:v>2.4890330289406605E-2</c:v>
                </c:pt>
                <c:pt idx="752">
                  <c:v>2.4891816270846363E-2</c:v>
                </c:pt>
                <c:pt idx="753">
                  <c:v>2.4893036204704098E-2</c:v>
                </c:pt>
                <c:pt idx="754">
                  <c:v>2.4893998836446506E-2</c:v>
                </c:pt>
                <c:pt idx="755">
                  <c:v>2.4894165195966812E-2</c:v>
                </c:pt>
                <c:pt idx="756">
                  <c:v>2.4894786757203548E-2</c:v>
                </c:pt>
                <c:pt idx="757">
                  <c:v>2.4895073327037998E-2</c:v>
                </c:pt>
                <c:pt idx="758">
                  <c:v>2.4895027647041146E-2</c:v>
                </c:pt>
                <c:pt idx="759">
                  <c:v>2.4892461956107441E-2</c:v>
                </c:pt>
                <c:pt idx="760">
                  <c:v>2.4890424202167801E-2</c:v>
                </c:pt>
                <c:pt idx="761">
                  <c:v>2.4890448258891522E-2</c:v>
                </c:pt>
                <c:pt idx="762">
                  <c:v>2.4890625777860453E-2</c:v>
                </c:pt>
                <c:pt idx="763">
                  <c:v>2.4890582607292665E-2</c:v>
                </c:pt>
                <c:pt idx="764">
                  <c:v>2.4890340575662102E-2</c:v>
                </c:pt>
                <c:pt idx="765">
                  <c:v>2.4891934173878041E-2</c:v>
                </c:pt>
                <c:pt idx="766">
                  <c:v>2.4893635913344991E-2</c:v>
                </c:pt>
                <c:pt idx="767">
                  <c:v>2.4895242889955885E-2</c:v>
                </c:pt>
                <c:pt idx="768">
                  <c:v>2.4896754281925539E-2</c:v>
                </c:pt>
                <c:pt idx="769">
                  <c:v>2.4897190923146011E-2</c:v>
                </c:pt>
                <c:pt idx="770">
                  <c:v>2.4897719477816518E-2</c:v>
                </c:pt>
                <c:pt idx="771">
                  <c:v>2.4897742595196368E-2</c:v>
                </c:pt>
                <c:pt idx="772">
                  <c:v>2.4897279799302618E-2</c:v>
                </c:pt>
                <c:pt idx="773">
                  <c:v>2.4895460125242578E-2</c:v>
                </c:pt>
                <c:pt idx="774">
                  <c:v>2.4895780879505988E-2</c:v>
                </c:pt>
                <c:pt idx="775">
                  <c:v>2.4896841561279904E-2</c:v>
                </c:pt>
                <c:pt idx="776">
                  <c:v>2.4897615788851458E-2</c:v>
                </c:pt>
                <c:pt idx="777">
                  <c:v>2.4898103479404163E-2</c:v>
                </c:pt>
                <c:pt idx="778">
                  <c:v>2.4896043296147825E-2</c:v>
                </c:pt>
                <c:pt idx="779">
                  <c:v>2.4893863718917573E-2</c:v>
                </c:pt>
                <c:pt idx="780">
                  <c:v>2.4891566270925633E-2</c:v>
                </c:pt>
                <c:pt idx="781">
                  <c:v>2.4888241245010947E-2</c:v>
                </c:pt>
                <c:pt idx="782">
                  <c:v>2.4884128417393934E-2</c:v>
                </c:pt>
                <c:pt idx="783">
                  <c:v>2.4881314113204045E-2</c:v>
                </c:pt>
                <c:pt idx="784">
                  <c:v>2.4880335644800855E-2</c:v>
                </c:pt>
                <c:pt idx="785">
                  <c:v>2.4879678802137976E-2</c:v>
                </c:pt>
                <c:pt idx="786">
                  <c:v>2.4880598205250588E-2</c:v>
                </c:pt>
                <c:pt idx="787">
                  <c:v>2.4882042888628882E-2</c:v>
                </c:pt>
                <c:pt idx="788">
                  <c:v>2.4883045333577599E-2</c:v>
                </c:pt>
                <c:pt idx="789">
                  <c:v>2.4883620967962677E-2</c:v>
                </c:pt>
                <c:pt idx="790">
                  <c:v>2.4882645646519277E-2</c:v>
                </c:pt>
                <c:pt idx="791">
                  <c:v>2.4881982769989895E-2</c:v>
                </c:pt>
                <c:pt idx="792">
                  <c:v>2.4882180399243996E-2</c:v>
                </c:pt>
                <c:pt idx="793">
                  <c:v>2.48829371403206E-2</c:v>
                </c:pt>
                <c:pt idx="794">
                  <c:v>2.4884614018063963E-2</c:v>
                </c:pt>
                <c:pt idx="795">
                  <c:v>2.4886447853200402E-2</c:v>
                </c:pt>
                <c:pt idx="796">
                  <c:v>2.4891318252212195E-2</c:v>
                </c:pt>
                <c:pt idx="797">
                  <c:v>2.4895557833080777E-2</c:v>
                </c:pt>
                <c:pt idx="798">
                  <c:v>2.4899194305597783E-2</c:v>
                </c:pt>
                <c:pt idx="799">
                  <c:v>2.4901638023182553E-2</c:v>
                </c:pt>
                <c:pt idx="800">
                  <c:v>2.4903865363282474E-2</c:v>
                </c:pt>
                <c:pt idx="801">
                  <c:v>2.4905020783871031E-2</c:v>
                </c:pt>
                <c:pt idx="802">
                  <c:v>2.4905509119532983E-2</c:v>
                </c:pt>
                <c:pt idx="803">
                  <c:v>2.4905989594888735E-2</c:v>
                </c:pt>
                <c:pt idx="804">
                  <c:v>2.4906037889295202E-2</c:v>
                </c:pt>
                <c:pt idx="805">
                  <c:v>2.4905678687027991E-2</c:v>
                </c:pt>
                <c:pt idx="806">
                  <c:v>2.4905345548609313E-2</c:v>
                </c:pt>
                <c:pt idx="807">
                  <c:v>2.4906727513778936E-2</c:v>
                </c:pt>
                <c:pt idx="808">
                  <c:v>2.4908187320438931E-2</c:v>
                </c:pt>
                <c:pt idx="809">
                  <c:v>2.4908948684978938E-2</c:v>
                </c:pt>
                <c:pt idx="810">
                  <c:v>2.4909064595686946E-2</c:v>
                </c:pt>
                <c:pt idx="811">
                  <c:v>2.4911436432864649E-2</c:v>
                </c:pt>
                <c:pt idx="812">
                  <c:v>2.4914114907113063E-2</c:v>
                </c:pt>
                <c:pt idx="813">
                  <c:v>2.4916807068835378E-2</c:v>
                </c:pt>
                <c:pt idx="814">
                  <c:v>2.4917779512474113E-2</c:v>
                </c:pt>
                <c:pt idx="815">
                  <c:v>2.4917123967383263E-2</c:v>
                </c:pt>
                <c:pt idx="816">
                  <c:v>2.4916038252044737E-2</c:v>
                </c:pt>
                <c:pt idx="817">
                  <c:v>2.4914540146865709E-2</c:v>
                </c:pt>
                <c:pt idx="818">
                  <c:v>2.4912113614721051E-2</c:v>
                </c:pt>
                <c:pt idx="819">
                  <c:v>2.4909717710079066E-2</c:v>
                </c:pt>
                <c:pt idx="820">
                  <c:v>2.4907355828919755E-2</c:v>
                </c:pt>
                <c:pt idx="821">
                  <c:v>2.4906035709060356E-2</c:v>
                </c:pt>
                <c:pt idx="822">
                  <c:v>2.490656264311451E-2</c:v>
                </c:pt>
                <c:pt idx="823">
                  <c:v>2.4907267676475386E-2</c:v>
                </c:pt>
                <c:pt idx="824">
                  <c:v>2.4907699215680715E-2</c:v>
                </c:pt>
                <c:pt idx="825">
                  <c:v>2.4907873857396508E-2</c:v>
                </c:pt>
                <c:pt idx="826">
                  <c:v>2.4908215257694766E-2</c:v>
                </c:pt>
                <c:pt idx="827">
                  <c:v>2.4908633248724488E-2</c:v>
                </c:pt>
                <c:pt idx="828">
                  <c:v>2.4908891136479868E-2</c:v>
                </c:pt>
                <c:pt idx="829">
                  <c:v>2.4909004042250431E-2</c:v>
                </c:pt>
                <c:pt idx="830">
                  <c:v>2.4910109174771884E-2</c:v>
                </c:pt>
                <c:pt idx="831">
                  <c:v>2.4911092133725467E-2</c:v>
                </c:pt>
                <c:pt idx="832">
                  <c:v>2.4911956845778245E-2</c:v>
                </c:pt>
                <c:pt idx="833">
                  <c:v>2.4912429071775537E-2</c:v>
                </c:pt>
                <c:pt idx="834">
                  <c:v>2.491290767572436E-2</c:v>
                </c:pt>
                <c:pt idx="835">
                  <c:v>2.4913278477149907E-2</c:v>
                </c:pt>
                <c:pt idx="836">
                  <c:v>2.4913540819153174E-2</c:v>
                </c:pt>
                <c:pt idx="837">
                  <c:v>2.4912736719868267E-2</c:v>
                </c:pt>
                <c:pt idx="838">
                  <c:v>2.4910922643467698E-2</c:v>
                </c:pt>
                <c:pt idx="839">
                  <c:v>2.4908831510121049E-2</c:v>
                </c:pt>
                <c:pt idx="840">
                  <c:v>2.4910455922397982E-2</c:v>
                </c:pt>
                <c:pt idx="841">
                  <c:v>2.4913042706923141E-2</c:v>
                </c:pt>
                <c:pt idx="842">
                  <c:v>2.4915348287561152E-2</c:v>
                </c:pt>
                <c:pt idx="843">
                  <c:v>2.4917384817014152E-2</c:v>
                </c:pt>
                <c:pt idx="844">
                  <c:v>2.4918882947047371E-2</c:v>
                </c:pt>
                <c:pt idx="845">
                  <c:v>2.4920106412343383E-2</c:v>
                </c:pt>
                <c:pt idx="846">
                  <c:v>2.4921058923459874E-2</c:v>
                </c:pt>
                <c:pt idx="847">
                  <c:v>2.4920191820398136E-2</c:v>
                </c:pt>
                <c:pt idx="848">
                  <c:v>2.4920947060204545E-2</c:v>
                </c:pt>
                <c:pt idx="849">
                  <c:v>2.4924190733616989E-2</c:v>
                </c:pt>
                <c:pt idx="850">
                  <c:v>2.4927586888867245E-2</c:v>
                </c:pt>
                <c:pt idx="851">
                  <c:v>2.4930807348105544E-2</c:v>
                </c:pt>
                <c:pt idx="852">
                  <c:v>2.4933853941191089E-2</c:v>
                </c:pt>
                <c:pt idx="853">
                  <c:v>2.4935613585509015E-2</c:v>
                </c:pt>
                <c:pt idx="854">
                  <c:v>2.4936545656617789E-2</c:v>
                </c:pt>
                <c:pt idx="855">
                  <c:v>2.4937567046799884E-2</c:v>
                </c:pt>
                <c:pt idx="856">
                  <c:v>2.4939842761119099E-2</c:v>
                </c:pt>
                <c:pt idx="857">
                  <c:v>2.4942058829981548E-2</c:v>
                </c:pt>
                <c:pt idx="858">
                  <c:v>2.4944092779420664E-2</c:v>
                </c:pt>
                <c:pt idx="859">
                  <c:v>2.4945956281988469E-2</c:v>
                </c:pt>
                <c:pt idx="860">
                  <c:v>2.4947710491381558E-2</c:v>
                </c:pt>
                <c:pt idx="861">
                  <c:v>2.4947446651445247E-2</c:v>
                </c:pt>
                <c:pt idx="862">
                  <c:v>2.4944759652302858E-2</c:v>
                </c:pt>
                <c:pt idx="863">
                  <c:v>2.4942594364982633E-2</c:v>
                </c:pt>
                <c:pt idx="864">
                  <c:v>2.4940597760923097E-2</c:v>
                </c:pt>
                <c:pt idx="865">
                  <c:v>2.4938599195605805E-2</c:v>
                </c:pt>
                <c:pt idx="866">
                  <c:v>2.4936593283400272E-2</c:v>
                </c:pt>
                <c:pt idx="867">
                  <c:v>2.4933862259721936E-2</c:v>
                </c:pt>
                <c:pt idx="868">
                  <c:v>2.4932022612443688E-2</c:v>
                </c:pt>
                <c:pt idx="869">
                  <c:v>2.4933536736874259E-2</c:v>
                </c:pt>
                <c:pt idx="870">
                  <c:v>2.4934837205671096E-2</c:v>
                </c:pt>
                <c:pt idx="871">
                  <c:v>2.493593298545177E-2</c:v>
                </c:pt>
                <c:pt idx="872">
                  <c:v>2.4936548112587963E-2</c:v>
                </c:pt>
                <c:pt idx="873">
                  <c:v>2.4937130783063872E-2</c:v>
                </c:pt>
                <c:pt idx="874">
                  <c:v>2.4937685526937866E-2</c:v>
                </c:pt>
                <c:pt idx="875">
                  <c:v>2.493879376888055E-2</c:v>
                </c:pt>
                <c:pt idx="876">
                  <c:v>2.4942193172555076E-2</c:v>
                </c:pt>
                <c:pt idx="877">
                  <c:v>2.494542977805058E-2</c:v>
                </c:pt>
                <c:pt idx="878">
                  <c:v>2.4949384968944166E-2</c:v>
                </c:pt>
                <c:pt idx="879">
                  <c:v>2.4954078513637262E-2</c:v>
                </c:pt>
                <c:pt idx="880">
                  <c:v>2.4958639238914376E-2</c:v>
                </c:pt>
                <c:pt idx="881">
                  <c:v>2.4963018412329448E-2</c:v>
                </c:pt>
                <c:pt idx="882">
                  <c:v>2.4966942795520152E-2</c:v>
                </c:pt>
                <c:pt idx="883">
                  <c:v>2.4970434432370146E-2</c:v>
                </c:pt>
                <c:pt idx="884">
                  <c:v>2.4973466378313006E-2</c:v>
                </c:pt>
                <c:pt idx="885">
                  <c:v>2.4976054889405422E-2</c:v>
                </c:pt>
                <c:pt idx="886">
                  <c:v>2.4977213554232616E-2</c:v>
                </c:pt>
                <c:pt idx="887">
                  <c:v>2.4979100166636948E-2</c:v>
                </c:pt>
                <c:pt idx="888">
                  <c:v>2.4981371757137581E-2</c:v>
                </c:pt>
                <c:pt idx="889">
                  <c:v>2.4983486631786501E-2</c:v>
                </c:pt>
                <c:pt idx="890">
                  <c:v>2.4985447882373508E-2</c:v>
                </c:pt>
                <c:pt idx="891">
                  <c:v>2.4986586506635256E-2</c:v>
                </c:pt>
                <c:pt idx="892">
                  <c:v>2.4990013035124423E-2</c:v>
                </c:pt>
                <c:pt idx="893">
                  <c:v>2.4992967775994693E-2</c:v>
                </c:pt>
                <c:pt idx="894">
                  <c:v>2.4995470041471967E-2</c:v>
                </c:pt>
                <c:pt idx="895">
                  <c:v>2.4996923685989467E-2</c:v>
                </c:pt>
                <c:pt idx="896">
                  <c:v>2.4998443547039971E-2</c:v>
                </c:pt>
                <c:pt idx="897">
                  <c:v>2.4999508233709184E-2</c:v>
                </c:pt>
                <c:pt idx="898">
                  <c:v>2.5000145055626449E-2</c:v>
                </c:pt>
                <c:pt idx="899">
                  <c:v>2.5001095476376977E-2</c:v>
                </c:pt>
                <c:pt idx="900">
                  <c:v>2.5001837673443543E-2</c:v>
                </c:pt>
                <c:pt idx="901">
                  <c:v>2.5002381090996784E-2</c:v>
                </c:pt>
                <c:pt idx="902">
                  <c:v>2.5002566535171501E-2</c:v>
                </c:pt>
                <c:pt idx="903">
                  <c:v>2.5004055779999056E-2</c:v>
                </c:pt>
                <c:pt idx="904">
                  <c:v>2.5006824478956486E-2</c:v>
                </c:pt>
                <c:pt idx="905">
                  <c:v>2.5010598275975286E-2</c:v>
                </c:pt>
                <c:pt idx="906">
                  <c:v>2.5015797201419041E-2</c:v>
                </c:pt>
                <c:pt idx="907">
                  <c:v>2.5020986558167327E-2</c:v>
                </c:pt>
                <c:pt idx="908">
                  <c:v>2.5025898799471098E-2</c:v>
                </c:pt>
                <c:pt idx="909">
                  <c:v>2.5030517933714944E-2</c:v>
                </c:pt>
                <c:pt idx="910">
                  <c:v>2.5030026055718906E-2</c:v>
                </c:pt>
                <c:pt idx="911">
                  <c:v>2.5027432053940011E-2</c:v>
                </c:pt>
                <c:pt idx="912">
                  <c:v>2.5025501804295303E-2</c:v>
                </c:pt>
                <c:pt idx="913">
                  <c:v>2.5023829834805975E-2</c:v>
                </c:pt>
                <c:pt idx="914">
                  <c:v>2.5022405305987216E-2</c:v>
                </c:pt>
                <c:pt idx="915">
                  <c:v>2.5021374436539526E-2</c:v>
                </c:pt>
                <c:pt idx="916">
                  <c:v>2.5020380867540482E-2</c:v>
                </c:pt>
                <c:pt idx="917">
                  <c:v>2.5019420452031545E-2</c:v>
                </c:pt>
                <c:pt idx="918">
                  <c:v>2.5018274484239367E-2</c:v>
                </c:pt>
                <c:pt idx="919">
                  <c:v>2.5016947003505978E-2</c:v>
                </c:pt>
                <c:pt idx="920">
                  <c:v>2.5014616092171729E-2</c:v>
                </c:pt>
                <c:pt idx="921">
                  <c:v>2.5012265626856742E-2</c:v>
                </c:pt>
                <c:pt idx="922">
                  <c:v>2.5009890133100954E-2</c:v>
                </c:pt>
                <c:pt idx="923">
                  <c:v>2.5006539101622993E-2</c:v>
                </c:pt>
                <c:pt idx="924">
                  <c:v>2.5002775975124163E-2</c:v>
                </c:pt>
                <c:pt idx="925">
                  <c:v>2.4997968174155987E-2</c:v>
                </c:pt>
                <c:pt idx="926">
                  <c:v>2.4991684271508129E-2</c:v>
                </c:pt>
                <c:pt idx="927">
                  <c:v>2.4984101794774997E-2</c:v>
                </c:pt>
                <c:pt idx="928">
                  <c:v>2.4977503777554342E-2</c:v>
                </c:pt>
                <c:pt idx="929">
                  <c:v>2.4972066928769014E-2</c:v>
                </c:pt>
                <c:pt idx="930">
                  <c:v>2.4968554954423173E-2</c:v>
                </c:pt>
                <c:pt idx="931">
                  <c:v>2.4966244323223613E-2</c:v>
                </c:pt>
                <c:pt idx="932">
                  <c:v>2.4965073915971848E-2</c:v>
                </c:pt>
                <c:pt idx="933">
                  <c:v>2.4964645001871132E-2</c:v>
                </c:pt>
                <c:pt idx="934">
                  <c:v>2.4964390298648081E-2</c:v>
                </c:pt>
                <c:pt idx="935">
                  <c:v>2.4963742236460973E-2</c:v>
                </c:pt>
                <c:pt idx="936">
                  <c:v>2.4962716942554107E-2</c:v>
                </c:pt>
                <c:pt idx="937">
                  <c:v>2.4960864910590779E-2</c:v>
                </c:pt>
                <c:pt idx="938">
                  <c:v>2.49585076635221E-2</c:v>
                </c:pt>
                <c:pt idx="939">
                  <c:v>2.4958712756939224E-2</c:v>
                </c:pt>
                <c:pt idx="940">
                  <c:v>2.4960470322714257E-2</c:v>
                </c:pt>
                <c:pt idx="941">
                  <c:v>2.4961689930663444E-2</c:v>
                </c:pt>
                <c:pt idx="942">
                  <c:v>2.4962390960946212E-2</c:v>
                </c:pt>
                <c:pt idx="943">
                  <c:v>2.4961380679523561E-2</c:v>
                </c:pt>
                <c:pt idx="944">
                  <c:v>2.4960678317564284E-2</c:v>
                </c:pt>
                <c:pt idx="945">
                  <c:v>2.4959700831466734E-2</c:v>
                </c:pt>
                <c:pt idx="946">
                  <c:v>2.4958458862425988E-2</c:v>
                </c:pt>
                <c:pt idx="947">
                  <c:v>2.4956532699722873E-2</c:v>
                </c:pt>
                <c:pt idx="948">
                  <c:v>2.4954259603665558E-2</c:v>
                </c:pt>
                <c:pt idx="949">
                  <c:v>2.4951665850123306E-2</c:v>
                </c:pt>
                <c:pt idx="950">
                  <c:v>2.4950005568225814E-2</c:v>
                </c:pt>
                <c:pt idx="951">
                  <c:v>2.4951689247509456E-2</c:v>
                </c:pt>
                <c:pt idx="952">
                  <c:v>2.4953800771492316E-2</c:v>
                </c:pt>
                <c:pt idx="953">
                  <c:v>2.4956005639152269E-2</c:v>
                </c:pt>
                <c:pt idx="954">
                  <c:v>2.4957719427096757E-2</c:v>
                </c:pt>
                <c:pt idx="955">
                  <c:v>2.4958964001332892E-2</c:v>
                </c:pt>
                <c:pt idx="956">
                  <c:v>2.495945820957934E-2</c:v>
                </c:pt>
                <c:pt idx="957">
                  <c:v>2.4961274112656001E-2</c:v>
                </c:pt>
                <c:pt idx="958">
                  <c:v>2.4962390182096422E-2</c:v>
                </c:pt>
                <c:pt idx="959">
                  <c:v>2.4962835320962728E-2</c:v>
                </c:pt>
                <c:pt idx="960">
                  <c:v>2.496190117256528E-2</c:v>
                </c:pt>
                <c:pt idx="961">
                  <c:v>2.4961839959327745E-2</c:v>
                </c:pt>
                <c:pt idx="962">
                  <c:v>2.4962214274600169E-2</c:v>
                </c:pt>
                <c:pt idx="963">
                  <c:v>2.4962369791268715E-2</c:v>
                </c:pt>
                <c:pt idx="964">
                  <c:v>2.4962319090403504E-2</c:v>
                </c:pt>
                <c:pt idx="965">
                  <c:v>2.4962235456545891E-2</c:v>
                </c:pt>
                <c:pt idx="966">
                  <c:v>2.4963397326726696E-2</c:v>
                </c:pt>
                <c:pt idx="967">
                  <c:v>2.4965077230037339E-2</c:v>
                </c:pt>
                <c:pt idx="968">
                  <c:v>2.4966743814006008E-2</c:v>
                </c:pt>
                <c:pt idx="969">
                  <c:v>2.4968397294794938E-2</c:v>
                </c:pt>
                <c:pt idx="970">
                  <c:v>2.4969967682266222E-2</c:v>
                </c:pt>
                <c:pt idx="971">
                  <c:v>2.4971457550036952E-2</c:v>
                </c:pt>
                <c:pt idx="972">
                  <c:v>2.4972695122187829E-2</c:v>
                </c:pt>
                <c:pt idx="973">
                  <c:v>2.4973397166514213E-2</c:v>
                </c:pt>
                <c:pt idx="974">
                  <c:v>2.4974800574663482E-2</c:v>
                </c:pt>
                <c:pt idx="975">
                  <c:v>2.4976121581524079E-2</c:v>
                </c:pt>
                <c:pt idx="976">
                  <c:v>2.4977364110004202E-2</c:v>
                </c:pt>
                <c:pt idx="977">
                  <c:v>2.497848147199808E-2</c:v>
                </c:pt>
                <c:pt idx="978">
                  <c:v>2.4980066289344106E-2</c:v>
                </c:pt>
                <c:pt idx="979">
                  <c:v>2.4981604137964804E-2</c:v>
                </c:pt>
                <c:pt idx="980">
                  <c:v>2.4982648153491761E-2</c:v>
                </c:pt>
                <c:pt idx="981">
                  <c:v>2.4983199355501435E-2</c:v>
                </c:pt>
                <c:pt idx="982">
                  <c:v>2.4979534172195495E-2</c:v>
                </c:pt>
                <c:pt idx="983">
                  <c:v>2.4974007293043454E-2</c:v>
                </c:pt>
                <c:pt idx="984">
                  <c:v>2.4969654587846481E-2</c:v>
                </c:pt>
                <c:pt idx="985">
                  <c:v>2.4969906157209874E-2</c:v>
                </c:pt>
                <c:pt idx="986">
                  <c:v>2.4970371142704093E-2</c:v>
                </c:pt>
                <c:pt idx="987">
                  <c:v>2.4970823436962695E-2</c:v>
                </c:pt>
                <c:pt idx="988">
                  <c:v>2.4970711830325721E-2</c:v>
                </c:pt>
                <c:pt idx="989">
                  <c:v>2.4970065649022408E-2</c:v>
                </c:pt>
                <c:pt idx="990">
                  <c:v>2.4969102414383947E-2</c:v>
                </c:pt>
                <c:pt idx="991">
                  <c:v>2.496827957509724E-2</c:v>
                </c:pt>
                <c:pt idx="992">
                  <c:v>2.4968590090391575E-2</c:v>
                </c:pt>
                <c:pt idx="993">
                  <c:v>2.497045387600039E-2</c:v>
                </c:pt>
                <c:pt idx="994">
                  <c:v>2.4972815453335705E-2</c:v>
                </c:pt>
                <c:pt idx="995">
                  <c:v>2.497564943193064E-2</c:v>
                </c:pt>
                <c:pt idx="996">
                  <c:v>2.4978781652917635E-2</c:v>
                </c:pt>
                <c:pt idx="997">
                  <c:v>2.49822393610134E-2</c:v>
                </c:pt>
                <c:pt idx="998">
                  <c:v>2.4986004552996249E-2</c:v>
                </c:pt>
                <c:pt idx="999">
                  <c:v>2.4989736435461894E-2</c:v>
                </c:pt>
                <c:pt idx="1000">
                  <c:v>2.4993315152357705E-2</c:v>
                </c:pt>
                <c:pt idx="1001">
                  <c:v>2.4996686878664576E-2</c:v>
                </c:pt>
                <c:pt idx="1002">
                  <c:v>2.4999862458074444E-2</c:v>
                </c:pt>
                <c:pt idx="1003">
                  <c:v>2.5002773594399858E-2</c:v>
                </c:pt>
                <c:pt idx="1004">
                  <c:v>2.5002673437278418E-2</c:v>
                </c:pt>
                <c:pt idx="1005">
                  <c:v>2.5003228031558401E-2</c:v>
                </c:pt>
                <c:pt idx="1006">
                  <c:v>2.5003870999781585E-2</c:v>
                </c:pt>
                <c:pt idx="1007">
                  <c:v>2.50027512151836E-2</c:v>
                </c:pt>
                <c:pt idx="1008">
                  <c:v>2.499996238731101E-2</c:v>
                </c:pt>
                <c:pt idx="1009">
                  <c:v>2.4996838808006665E-2</c:v>
                </c:pt>
                <c:pt idx="1010">
                  <c:v>2.4995145109304333E-2</c:v>
                </c:pt>
                <c:pt idx="1011">
                  <c:v>2.4996371428389022E-2</c:v>
                </c:pt>
                <c:pt idx="1012">
                  <c:v>2.4998713601657858E-2</c:v>
                </c:pt>
                <c:pt idx="1013">
                  <c:v>2.5001524584407873E-2</c:v>
                </c:pt>
                <c:pt idx="1014">
                  <c:v>2.5003901245486865E-2</c:v>
                </c:pt>
                <c:pt idx="1015">
                  <c:v>2.500586094194792E-2</c:v>
                </c:pt>
                <c:pt idx="1016">
                  <c:v>2.500699792061592E-2</c:v>
                </c:pt>
                <c:pt idx="1017">
                  <c:v>2.5007346107435127E-2</c:v>
                </c:pt>
                <c:pt idx="1018">
                  <c:v>2.5005887917555144E-2</c:v>
                </c:pt>
                <c:pt idx="1019">
                  <c:v>2.5003776728755738E-2</c:v>
                </c:pt>
                <c:pt idx="1020">
                  <c:v>2.5001047786169465E-2</c:v>
                </c:pt>
                <c:pt idx="1021">
                  <c:v>2.4998369907309768E-2</c:v>
                </c:pt>
                <c:pt idx="1022">
                  <c:v>2.4996889211278683E-2</c:v>
                </c:pt>
                <c:pt idx="1023">
                  <c:v>2.4995687267468009E-2</c:v>
                </c:pt>
                <c:pt idx="1024">
                  <c:v>2.4994755975731191E-2</c:v>
                </c:pt>
                <c:pt idx="1025">
                  <c:v>2.4994958287424939E-2</c:v>
                </c:pt>
                <c:pt idx="1026">
                  <c:v>2.4995185415629471E-2</c:v>
                </c:pt>
                <c:pt idx="1027">
                  <c:v>2.4995335442601619E-2</c:v>
                </c:pt>
                <c:pt idx="1028">
                  <c:v>2.4995403891410122E-2</c:v>
                </c:pt>
                <c:pt idx="1029">
                  <c:v>2.4994194742271596E-2</c:v>
                </c:pt>
                <c:pt idx="1030">
                  <c:v>2.4991667708331458E-2</c:v>
                </c:pt>
                <c:pt idx="1031">
                  <c:v>2.4991627902475777E-2</c:v>
                </c:pt>
                <c:pt idx="1032">
                  <c:v>2.4994417847394843E-2</c:v>
                </c:pt>
                <c:pt idx="1033">
                  <c:v>2.4997112416583849E-2</c:v>
                </c:pt>
                <c:pt idx="1034">
                  <c:v>2.4999718255796357E-2</c:v>
                </c:pt>
                <c:pt idx="1035">
                  <c:v>2.5002500545349707E-2</c:v>
                </c:pt>
                <c:pt idx="1036">
                  <c:v>2.5005448721423011E-2</c:v>
                </c:pt>
                <c:pt idx="1037">
                  <c:v>2.5008244249954882E-2</c:v>
                </c:pt>
                <c:pt idx="1038">
                  <c:v>2.5010891992828802E-2</c:v>
                </c:pt>
                <c:pt idx="1039">
                  <c:v>2.5012892862384419E-2</c:v>
                </c:pt>
                <c:pt idx="1040">
                  <c:v>2.5014269510431952E-2</c:v>
                </c:pt>
                <c:pt idx="1041">
                  <c:v>2.5015398300986827E-2</c:v>
                </c:pt>
                <c:pt idx="1042">
                  <c:v>2.5015789323031869E-2</c:v>
                </c:pt>
                <c:pt idx="1043">
                  <c:v>2.5015473121536826E-2</c:v>
                </c:pt>
                <c:pt idx="1044">
                  <c:v>2.501353286174178E-2</c:v>
                </c:pt>
                <c:pt idx="1045">
                  <c:v>2.5014173075722672E-2</c:v>
                </c:pt>
                <c:pt idx="1046">
                  <c:v>2.5015605652819305E-2</c:v>
                </c:pt>
                <c:pt idx="1047">
                  <c:v>2.5016790734772094E-2</c:v>
                </c:pt>
                <c:pt idx="1048">
                  <c:v>2.5017737283309065E-2</c:v>
                </c:pt>
                <c:pt idx="1049">
                  <c:v>2.5018024971646711E-2</c:v>
                </c:pt>
                <c:pt idx="1050">
                  <c:v>2.5018164511151259E-2</c:v>
                </c:pt>
                <c:pt idx="1051">
                  <c:v>2.5018158812017306E-2</c:v>
                </c:pt>
                <c:pt idx="1052">
                  <c:v>2.5017370914102048E-2</c:v>
                </c:pt>
                <c:pt idx="1053">
                  <c:v>2.5016931971325377E-2</c:v>
                </c:pt>
                <c:pt idx="1054">
                  <c:v>2.5017562683083888E-2</c:v>
                </c:pt>
                <c:pt idx="1055">
                  <c:v>2.5019204298554979E-2</c:v>
                </c:pt>
                <c:pt idx="1056">
                  <c:v>2.5020789110467425E-2</c:v>
                </c:pt>
                <c:pt idx="1057">
                  <c:v>2.5022235433580817E-2</c:v>
                </c:pt>
                <c:pt idx="1058">
                  <c:v>2.5023539987807337E-2</c:v>
                </c:pt>
                <c:pt idx="1059">
                  <c:v>2.5023116397161524E-2</c:v>
                </c:pt>
                <c:pt idx="1060">
                  <c:v>2.5021182310931069E-2</c:v>
                </c:pt>
                <c:pt idx="1061">
                  <c:v>2.5018610552937033E-2</c:v>
                </c:pt>
                <c:pt idx="1062">
                  <c:v>2.5017382883448069E-2</c:v>
                </c:pt>
                <c:pt idx="1063">
                  <c:v>2.501620268508082E-2</c:v>
                </c:pt>
                <c:pt idx="1064">
                  <c:v>2.5015060918627586E-2</c:v>
                </c:pt>
                <c:pt idx="1065">
                  <c:v>2.5013074068205101E-2</c:v>
                </c:pt>
                <c:pt idx="1066">
                  <c:v>2.501001933058053E-2</c:v>
                </c:pt>
                <c:pt idx="1067">
                  <c:v>2.5008439468754307E-2</c:v>
                </c:pt>
                <c:pt idx="1068">
                  <c:v>2.5007117103321208E-2</c:v>
                </c:pt>
                <c:pt idx="1069">
                  <c:v>2.5005907939700721E-2</c:v>
                </c:pt>
                <c:pt idx="1070">
                  <c:v>2.5004809708821827E-2</c:v>
                </c:pt>
                <c:pt idx="1071">
                  <c:v>2.500433018203321E-2</c:v>
                </c:pt>
                <c:pt idx="1072">
                  <c:v>2.5003996579183806E-2</c:v>
                </c:pt>
                <c:pt idx="1073">
                  <c:v>2.5002734480979876E-2</c:v>
                </c:pt>
                <c:pt idx="1074">
                  <c:v>2.5000585081386667E-2</c:v>
                </c:pt>
                <c:pt idx="1075">
                  <c:v>2.4996882582289447E-2</c:v>
                </c:pt>
                <c:pt idx="1076">
                  <c:v>2.499258278816522E-2</c:v>
                </c:pt>
                <c:pt idx="1077">
                  <c:v>2.4989372584779315E-2</c:v>
                </c:pt>
                <c:pt idx="1078">
                  <c:v>2.4987303114719181E-2</c:v>
                </c:pt>
                <c:pt idx="1079">
                  <c:v>2.4986318697443569E-2</c:v>
                </c:pt>
                <c:pt idx="1080">
                  <c:v>2.4986428124972298E-2</c:v>
                </c:pt>
                <c:pt idx="1081">
                  <c:v>2.4987231460829731E-2</c:v>
                </c:pt>
                <c:pt idx="1082">
                  <c:v>2.498875267818609E-2</c:v>
                </c:pt>
                <c:pt idx="1083">
                  <c:v>2.4992253406679397E-2</c:v>
                </c:pt>
                <c:pt idx="1084">
                  <c:v>2.4996159679758434E-2</c:v>
                </c:pt>
                <c:pt idx="1085">
                  <c:v>2.4999834994598409E-2</c:v>
                </c:pt>
                <c:pt idx="1086">
                  <c:v>2.5003293057728918E-2</c:v>
                </c:pt>
                <c:pt idx="1087">
                  <c:v>2.5006884233202992E-2</c:v>
                </c:pt>
                <c:pt idx="1088">
                  <c:v>2.5010297008663002E-2</c:v>
                </c:pt>
                <c:pt idx="1089">
                  <c:v>2.5013538758015534E-2</c:v>
                </c:pt>
                <c:pt idx="1090">
                  <c:v>2.5016344790724846E-2</c:v>
                </c:pt>
                <c:pt idx="1091">
                  <c:v>2.5016832016346434E-2</c:v>
                </c:pt>
                <c:pt idx="1092">
                  <c:v>2.5017017637366953E-2</c:v>
                </c:pt>
                <c:pt idx="1093">
                  <c:v>2.5016911709266561E-2</c:v>
                </c:pt>
                <c:pt idx="1094">
                  <c:v>2.5015597676901528E-2</c:v>
                </c:pt>
                <c:pt idx="1095">
                  <c:v>2.5012251038578875E-2</c:v>
                </c:pt>
                <c:pt idx="1096">
                  <c:v>2.5008067714683748E-2</c:v>
                </c:pt>
                <c:pt idx="1097">
                  <c:v>2.5004220403513536E-2</c:v>
                </c:pt>
                <c:pt idx="1098">
                  <c:v>2.5000835822423309E-2</c:v>
                </c:pt>
                <c:pt idx="1099">
                  <c:v>2.5000024823240034E-2</c:v>
                </c:pt>
                <c:pt idx="1100">
                  <c:v>2.5001344276629096E-2</c:v>
                </c:pt>
                <c:pt idx="1101">
                  <c:v>2.5002924555108219E-2</c:v>
                </c:pt>
                <c:pt idx="1102">
                  <c:v>2.5004752132640338E-2</c:v>
                </c:pt>
                <c:pt idx="1103">
                  <c:v>2.5006791708782977E-2</c:v>
                </c:pt>
                <c:pt idx="1104">
                  <c:v>2.5008910631555085E-2</c:v>
                </c:pt>
                <c:pt idx="1105">
                  <c:v>2.501206449888356E-2</c:v>
                </c:pt>
                <c:pt idx="1106">
                  <c:v>2.5016003580765278E-2</c:v>
                </c:pt>
                <c:pt idx="1107">
                  <c:v>2.5019682317748398E-2</c:v>
                </c:pt>
                <c:pt idx="1108">
                  <c:v>2.5023080203985852E-2</c:v>
                </c:pt>
                <c:pt idx="1109">
                  <c:v>2.5020833871334754E-2</c:v>
                </c:pt>
                <c:pt idx="1110">
                  <c:v>2.5018961461757784E-2</c:v>
                </c:pt>
                <c:pt idx="1111">
                  <c:v>2.5017301217156861E-2</c:v>
                </c:pt>
                <c:pt idx="1112">
                  <c:v>2.5015438279795629E-2</c:v>
                </c:pt>
                <c:pt idx="1113">
                  <c:v>2.5013385725586125E-2</c:v>
                </c:pt>
                <c:pt idx="1114">
                  <c:v>2.5011832274691771E-2</c:v>
                </c:pt>
                <c:pt idx="1115">
                  <c:v>2.5011791794261162E-2</c:v>
                </c:pt>
                <c:pt idx="1116">
                  <c:v>2.5011978630640374E-2</c:v>
                </c:pt>
                <c:pt idx="1117">
                  <c:v>2.5012039001899238E-2</c:v>
                </c:pt>
                <c:pt idx="1118">
                  <c:v>2.5011980028199036E-2</c:v>
                </c:pt>
                <c:pt idx="1119">
                  <c:v>2.5012052329344437E-2</c:v>
                </c:pt>
                <c:pt idx="1120">
                  <c:v>2.5012113148723477E-2</c:v>
                </c:pt>
                <c:pt idx="1121">
                  <c:v>2.5012161003580898E-2</c:v>
                </c:pt>
                <c:pt idx="1122">
                  <c:v>2.5011871518723524E-2</c:v>
                </c:pt>
                <c:pt idx="1123">
                  <c:v>2.501224715805031E-2</c:v>
                </c:pt>
                <c:pt idx="1124">
                  <c:v>2.5012653153481671E-2</c:v>
                </c:pt>
                <c:pt idx="1125">
                  <c:v>2.5014218647906056E-2</c:v>
                </c:pt>
                <c:pt idx="1126">
                  <c:v>2.5016411920280875E-2</c:v>
                </c:pt>
                <c:pt idx="1127">
                  <c:v>2.5018653508514163E-2</c:v>
                </c:pt>
                <c:pt idx="1128">
                  <c:v>2.5019379184874454E-2</c:v>
                </c:pt>
                <c:pt idx="1129">
                  <c:v>2.5018664269681114E-2</c:v>
                </c:pt>
                <c:pt idx="1130">
                  <c:v>2.5016726017602693E-2</c:v>
                </c:pt>
                <c:pt idx="1131">
                  <c:v>2.5015843781130212E-2</c:v>
                </c:pt>
                <c:pt idx="1132">
                  <c:v>2.5015571359575214E-2</c:v>
                </c:pt>
                <c:pt idx="1133">
                  <c:v>2.5015874426247475E-2</c:v>
                </c:pt>
                <c:pt idx="1134">
                  <c:v>2.5016019719505005E-2</c:v>
                </c:pt>
                <c:pt idx="1135">
                  <c:v>2.5016012026195078E-2</c:v>
                </c:pt>
                <c:pt idx="1136">
                  <c:v>2.5015539944118134E-2</c:v>
                </c:pt>
                <c:pt idx="1137">
                  <c:v>2.5014361858749133E-2</c:v>
                </c:pt>
                <c:pt idx="1138">
                  <c:v>2.5015410305507212E-2</c:v>
                </c:pt>
                <c:pt idx="1139">
                  <c:v>2.5017234295814594E-2</c:v>
                </c:pt>
                <c:pt idx="1140">
                  <c:v>2.501851034605063E-2</c:v>
                </c:pt>
                <c:pt idx="1141">
                  <c:v>2.5019266899026504E-2</c:v>
                </c:pt>
                <c:pt idx="1142">
                  <c:v>2.5019775989055835E-2</c:v>
                </c:pt>
                <c:pt idx="1143">
                  <c:v>2.5020047486368074E-2</c:v>
                </c:pt>
                <c:pt idx="1144">
                  <c:v>2.501976001084134E-2</c:v>
                </c:pt>
                <c:pt idx="1145">
                  <c:v>2.5019571584702117E-2</c:v>
                </c:pt>
                <c:pt idx="1146">
                  <c:v>2.5019488018463348E-2</c:v>
                </c:pt>
                <c:pt idx="1147">
                  <c:v>2.5021141216280792E-2</c:v>
                </c:pt>
                <c:pt idx="1148">
                  <c:v>2.5022014697592767E-2</c:v>
                </c:pt>
                <c:pt idx="1149">
                  <c:v>2.5022140201208052E-2</c:v>
                </c:pt>
                <c:pt idx="1150">
                  <c:v>2.5020497205403662E-2</c:v>
                </c:pt>
                <c:pt idx="1151">
                  <c:v>2.5017495966349491E-2</c:v>
                </c:pt>
                <c:pt idx="1152">
                  <c:v>2.501459549720134E-2</c:v>
                </c:pt>
                <c:pt idx="1153">
                  <c:v>2.5011727879256051E-2</c:v>
                </c:pt>
                <c:pt idx="1154">
                  <c:v>2.5012399271525057E-2</c:v>
                </c:pt>
                <c:pt idx="1155">
                  <c:v>2.5013355081720059E-2</c:v>
                </c:pt>
                <c:pt idx="1156">
                  <c:v>2.5014296609511748E-2</c:v>
                </c:pt>
                <c:pt idx="1157">
                  <c:v>2.5015097158960876E-2</c:v>
                </c:pt>
                <c:pt idx="1158">
                  <c:v>2.5015762870041199E-2</c:v>
                </c:pt>
                <c:pt idx="1159">
                  <c:v>2.5016132232685437E-2</c:v>
                </c:pt>
                <c:pt idx="1160">
                  <c:v>2.5015953665227211E-2</c:v>
                </c:pt>
                <c:pt idx="1161">
                  <c:v>2.501522771054283E-2</c:v>
                </c:pt>
                <c:pt idx="1162">
                  <c:v>2.5009842785361003E-2</c:v>
                </c:pt>
                <c:pt idx="1163">
                  <c:v>2.50055863797853E-2</c:v>
                </c:pt>
                <c:pt idx="1164">
                  <c:v>2.500117490582672E-2</c:v>
                </c:pt>
                <c:pt idx="1165">
                  <c:v>2.4996613233754003E-2</c:v>
                </c:pt>
                <c:pt idx="1166">
                  <c:v>2.4991424890852692E-2</c:v>
                </c:pt>
                <c:pt idx="1167">
                  <c:v>2.4986540230851961E-2</c:v>
                </c:pt>
                <c:pt idx="1168">
                  <c:v>2.4982593697193654E-2</c:v>
                </c:pt>
                <c:pt idx="1169">
                  <c:v>2.4979541921771421E-2</c:v>
                </c:pt>
                <c:pt idx="1170">
                  <c:v>2.4977791360873119E-2</c:v>
                </c:pt>
                <c:pt idx="1171">
                  <c:v>2.4978861650993847E-2</c:v>
                </c:pt>
                <c:pt idx="1172">
                  <c:v>2.4979592733182721E-2</c:v>
                </c:pt>
                <c:pt idx="1173">
                  <c:v>2.4979998953035095E-2</c:v>
                </c:pt>
                <c:pt idx="1174">
                  <c:v>2.4979773027468819E-2</c:v>
                </c:pt>
                <c:pt idx="1175">
                  <c:v>2.4979568764475862E-2</c:v>
                </c:pt>
                <c:pt idx="1176">
                  <c:v>2.4980522985919105E-2</c:v>
                </c:pt>
                <c:pt idx="1177">
                  <c:v>2.4981371596691507E-2</c:v>
                </c:pt>
                <c:pt idx="1178">
                  <c:v>2.4982133820489045E-2</c:v>
                </c:pt>
                <c:pt idx="1179">
                  <c:v>2.4984989318490591E-2</c:v>
                </c:pt>
                <c:pt idx="1180">
                  <c:v>2.4987477139822249E-2</c:v>
                </c:pt>
                <c:pt idx="1181">
                  <c:v>2.4989612521028427E-2</c:v>
                </c:pt>
                <c:pt idx="1182">
                  <c:v>2.4990860961424263E-2</c:v>
                </c:pt>
                <c:pt idx="1183">
                  <c:v>2.4990904271660678E-2</c:v>
                </c:pt>
                <c:pt idx="1184">
                  <c:v>2.4989733889664537E-2</c:v>
                </c:pt>
                <c:pt idx="1185">
                  <c:v>2.4989933352507866E-2</c:v>
                </c:pt>
                <c:pt idx="1186">
                  <c:v>2.4990995426737262E-2</c:v>
                </c:pt>
                <c:pt idx="1187">
                  <c:v>2.4992876303062836E-2</c:v>
                </c:pt>
                <c:pt idx="1188">
                  <c:v>2.4995329181712576E-2</c:v>
                </c:pt>
                <c:pt idx="1189">
                  <c:v>2.4999130349658252E-2</c:v>
                </c:pt>
                <c:pt idx="1190">
                  <c:v>2.5003396660109353E-2</c:v>
                </c:pt>
                <c:pt idx="1191">
                  <c:v>2.5006927113292252E-2</c:v>
                </c:pt>
                <c:pt idx="1192">
                  <c:v>2.5009748206316119E-2</c:v>
                </c:pt>
                <c:pt idx="1193">
                  <c:v>2.501036215295686E-2</c:v>
                </c:pt>
                <c:pt idx="1194">
                  <c:v>2.5013766794787631E-2</c:v>
                </c:pt>
                <c:pt idx="1195">
                  <c:v>2.5016470778347843E-2</c:v>
                </c:pt>
                <c:pt idx="1196">
                  <c:v>2.5018504244265397E-2</c:v>
                </c:pt>
                <c:pt idx="1197">
                  <c:v>2.5019125051713925E-2</c:v>
                </c:pt>
                <c:pt idx="1198">
                  <c:v>2.5017537656537431E-2</c:v>
                </c:pt>
                <c:pt idx="1199">
                  <c:v>2.5015894347735705E-2</c:v>
                </c:pt>
                <c:pt idx="1200">
                  <c:v>2.501420113074072E-2</c:v>
                </c:pt>
                <c:pt idx="1201">
                  <c:v>2.5012988692588198E-2</c:v>
                </c:pt>
                <c:pt idx="1202">
                  <c:v>2.5012360680868973E-2</c:v>
                </c:pt>
                <c:pt idx="1203">
                  <c:v>2.5011932596032672E-2</c:v>
                </c:pt>
                <c:pt idx="1204">
                  <c:v>2.5011697709582371E-2</c:v>
                </c:pt>
                <c:pt idx="1205">
                  <c:v>2.5012091876957569E-2</c:v>
                </c:pt>
                <c:pt idx="1206">
                  <c:v>2.5012348848856392E-2</c:v>
                </c:pt>
                <c:pt idx="1207">
                  <c:v>2.5012470692642119E-2</c:v>
                </c:pt>
                <c:pt idx="1208">
                  <c:v>2.5011713942091438E-2</c:v>
                </c:pt>
                <c:pt idx="1209">
                  <c:v>2.5010993069476586E-2</c:v>
                </c:pt>
                <c:pt idx="1210">
                  <c:v>2.5010435389479242E-2</c:v>
                </c:pt>
                <c:pt idx="1211">
                  <c:v>2.5009772265358433E-2</c:v>
                </c:pt>
                <c:pt idx="1212">
                  <c:v>2.5009007733267082E-2</c:v>
                </c:pt>
                <c:pt idx="1213">
                  <c:v>2.5007965220883319E-2</c:v>
                </c:pt>
                <c:pt idx="1214">
                  <c:v>2.5005710568885727E-2</c:v>
                </c:pt>
                <c:pt idx="1215">
                  <c:v>2.5003653135845173E-2</c:v>
                </c:pt>
                <c:pt idx="1216">
                  <c:v>2.500179503215352E-2</c:v>
                </c:pt>
                <c:pt idx="1217">
                  <c:v>2.4999710316622268E-2</c:v>
                </c:pt>
                <c:pt idx="1218">
                  <c:v>2.499739315634672E-2</c:v>
                </c:pt>
                <c:pt idx="1219">
                  <c:v>2.4992134998291754E-2</c:v>
                </c:pt>
                <c:pt idx="1220">
                  <c:v>2.4991806028886909E-2</c:v>
                </c:pt>
                <c:pt idx="1221">
                  <c:v>2.4994654743743742E-2</c:v>
                </c:pt>
                <c:pt idx="1222">
                  <c:v>2.4998741707380777E-2</c:v>
                </c:pt>
                <c:pt idx="1223">
                  <c:v>2.5002511146612047E-2</c:v>
                </c:pt>
                <c:pt idx="1224">
                  <c:v>2.5005985214322096E-2</c:v>
                </c:pt>
                <c:pt idx="1225">
                  <c:v>2.5010206861499264E-2</c:v>
                </c:pt>
                <c:pt idx="1226">
                  <c:v>2.5015305308566195E-2</c:v>
                </c:pt>
                <c:pt idx="1227">
                  <c:v>2.5019580362577436E-2</c:v>
                </c:pt>
                <c:pt idx="1228">
                  <c:v>2.502306533210422E-2</c:v>
                </c:pt>
                <c:pt idx="1229">
                  <c:v>2.5024696363004913E-2</c:v>
                </c:pt>
                <c:pt idx="1230">
                  <c:v>2.5022458822284547E-2</c:v>
                </c:pt>
                <c:pt idx="1231">
                  <c:v>2.5019810424889648E-2</c:v>
                </c:pt>
                <c:pt idx="1232">
                  <c:v>2.5017779915382996E-2</c:v>
                </c:pt>
                <c:pt idx="1233">
                  <c:v>2.5015951013157258E-2</c:v>
                </c:pt>
                <c:pt idx="1234">
                  <c:v>2.5014321480480235E-2</c:v>
                </c:pt>
                <c:pt idx="1235">
                  <c:v>2.5014139251596366E-2</c:v>
                </c:pt>
                <c:pt idx="1236">
                  <c:v>2.5017576491897082E-2</c:v>
                </c:pt>
                <c:pt idx="1237">
                  <c:v>2.502044773881101E-2</c:v>
                </c:pt>
                <c:pt idx="1238">
                  <c:v>2.5022778109651273E-2</c:v>
                </c:pt>
                <c:pt idx="1239">
                  <c:v>2.5024163618556906E-2</c:v>
                </c:pt>
                <c:pt idx="1240">
                  <c:v>2.5025377956485038E-2</c:v>
                </c:pt>
                <c:pt idx="1241">
                  <c:v>2.5024248357509306E-2</c:v>
                </c:pt>
                <c:pt idx="1242">
                  <c:v>2.5020525163508788E-2</c:v>
                </c:pt>
                <c:pt idx="1243">
                  <c:v>2.5017903149593942E-2</c:v>
                </c:pt>
                <c:pt idx="1244">
                  <c:v>2.5016412346464983E-2</c:v>
                </c:pt>
                <c:pt idx="1245">
                  <c:v>2.501536294342651E-2</c:v>
                </c:pt>
                <c:pt idx="1246">
                  <c:v>2.5014463641835336E-2</c:v>
                </c:pt>
                <c:pt idx="1247">
                  <c:v>2.5013723269833608E-2</c:v>
                </c:pt>
                <c:pt idx="1248">
                  <c:v>2.5015671508046674E-2</c:v>
                </c:pt>
                <c:pt idx="1249">
                  <c:v>2.5017755230583489E-2</c:v>
                </c:pt>
                <c:pt idx="1250">
                  <c:v>2.5019704141547795E-2</c:v>
                </c:pt>
                <c:pt idx="1251">
                  <c:v>2.5021517284264615E-2</c:v>
                </c:pt>
                <c:pt idx="1252">
                  <c:v>2.5022124899108818E-2</c:v>
                </c:pt>
                <c:pt idx="1253">
                  <c:v>2.5019267317463317E-2</c:v>
                </c:pt>
                <c:pt idx="1254">
                  <c:v>2.5016898036016741E-2</c:v>
                </c:pt>
                <c:pt idx="1255">
                  <c:v>2.5014856310208142E-2</c:v>
                </c:pt>
                <c:pt idx="1256">
                  <c:v>2.5012282562024483E-2</c:v>
                </c:pt>
                <c:pt idx="1257">
                  <c:v>2.5009197938631836E-2</c:v>
                </c:pt>
                <c:pt idx="1258">
                  <c:v>2.500490102088174E-2</c:v>
                </c:pt>
                <c:pt idx="1259">
                  <c:v>2.5000554028309876E-2</c:v>
                </c:pt>
                <c:pt idx="1260">
                  <c:v>2.4996679706481562E-2</c:v>
                </c:pt>
                <c:pt idx="1261">
                  <c:v>2.4993084544082295E-2</c:v>
                </c:pt>
                <c:pt idx="1262">
                  <c:v>2.4989748187115024E-2</c:v>
                </c:pt>
                <c:pt idx="1263">
                  <c:v>2.4986025362965552E-2</c:v>
                </c:pt>
                <c:pt idx="1264">
                  <c:v>2.4981929741176329E-2</c:v>
                </c:pt>
                <c:pt idx="1265">
                  <c:v>2.4976598489963735E-2</c:v>
                </c:pt>
                <c:pt idx="1266">
                  <c:v>2.4971741998533702E-2</c:v>
                </c:pt>
                <c:pt idx="1267">
                  <c:v>2.4966879487618457E-2</c:v>
                </c:pt>
                <c:pt idx="1268">
                  <c:v>2.4962008211908832E-2</c:v>
                </c:pt>
                <c:pt idx="1269">
                  <c:v>2.4956558756292348E-2</c:v>
                </c:pt>
                <c:pt idx="1270">
                  <c:v>2.4953002130259885E-2</c:v>
                </c:pt>
                <c:pt idx="1271">
                  <c:v>2.4951928062040673E-2</c:v>
                </c:pt>
                <c:pt idx="1272">
                  <c:v>2.4951787605676953E-2</c:v>
                </c:pt>
                <c:pt idx="1273">
                  <c:v>2.4953407210457142E-2</c:v>
                </c:pt>
                <c:pt idx="1274">
                  <c:v>2.4956900525725516E-2</c:v>
                </c:pt>
                <c:pt idx="1275">
                  <c:v>2.4960022503599431E-2</c:v>
                </c:pt>
                <c:pt idx="1276">
                  <c:v>2.4962789664208215E-2</c:v>
                </c:pt>
                <c:pt idx="1277">
                  <c:v>2.4964895118059931E-2</c:v>
                </c:pt>
                <c:pt idx="1278">
                  <c:v>2.4966664615803612E-2</c:v>
                </c:pt>
                <c:pt idx="1279">
                  <c:v>2.4968106505418922E-2</c:v>
                </c:pt>
                <c:pt idx="1280">
                  <c:v>2.4967884339119329E-2</c:v>
                </c:pt>
                <c:pt idx="1281">
                  <c:v>2.496736643043871E-2</c:v>
                </c:pt>
                <c:pt idx="1282">
                  <c:v>2.4966782936361769E-2</c:v>
                </c:pt>
                <c:pt idx="1283">
                  <c:v>2.4965848240291598E-2</c:v>
                </c:pt>
                <c:pt idx="1284">
                  <c:v>2.4966923251643385E-2</c:v>
                </c:pt>
                <c:pt idx="1285">
                  <c:v>2.4969466100132374E-2</c:v>
                </c:pt>
                <c:pt idx="1286">
                  <c:v>2.4971591461537782E-2</c:v>
                </c:pt>
                <c:pt idx="1287">
                  <c:v>2.4973316854674146E-2</c:v>
                </c:pt>
                <c:pt idx="1288">
                  <c:v>2.4974185579308191E-2</c:v>
                </c:pt>
                <c:pt idx="1289">
                  <c:v>2.4975446864166532E-2</c:v>
                </c:pt>
                <c:pt idx="1290">
                  <c:v>2.4976996129323064E-2</c:v>
                </c:pt>
                <c:pt idx="1291">
                  <c:v>2.4978420363026641E-2</c:v>
                </c:pt>
                <c:pt idx="1292">
                  <c:v>2.4979720425068686E-2</c:v>
                </c:pt>
                <c:pt idx="1293">
                  <c:v>2.4979964903128676E-2</c:v>
                </c:pt>
                <c:pt idx="1294">
                  <c:v>2.4981808339970605E-2</c:v>
                </c:pt>
                <c:pt idx="1295">
                  <c:v>2.4983755769878123E-2</c:v>
                </c:pt>
                <c:pt idx="1296">
                  <c:v>2.4985798603812295E-2</c:v>
                </c:pt>
                <c:pt idx="1297">
                  <c:v>2.4987342865565195E-2</c:v>
                </c:pt>
                <c:pt idx="1298">
                  <c:v>2.4988404165956209E-2</c:v>
                </c:pt>
                <c:pt idx="1299">
                  <c:v>2.4987562093367187E-2</c:v>
                </c:pt>
                <c:pt idx="1300">
                  <c:v>2.4983964676582111E-2</c:v>
                </c:pt>
                <c:pt idx="1301">
                  <c:v>2.4985248485340825E-2</c:v>
                </c:pt>
                <c:pt idx="1302">
                  <c:v>2.4986989243565606E-2</c:v>
                </c:pt>
                <c:pt idx="1303">
                  <c:v>2.4988686781894778E-2</c:v>
                </c:pt>
                <c:pt idx="1304">
                  <c:v>2.4990344167497174E-2</c:v>
                </c:pt>
                <c:pt idx="1305">
                  <c:v>2.4992222069834799E-2</c:v>
                </c:pt>
                <c:pt idx="1306">
                  <c:v>2.4994104708311555E-2</c:v>
                </c:pt>
                <c:pt idx="1307">
                  <c:v>2.4994853307146792E-2</c:v>
                </c:pt>
                <c:pt idx="1308">
                  <c:v>2.4994529895492938E-2</c:v>
                </c:pt>
                <c:pt idx="1309">
                  <c:v>2.4994187343254721E-2</c:v>
                </c:pt>
                <c:pt idx="1310">
                  <c:v>2.4993825581793621E-2</c:v>
                </c:pt>
                <c:pt idx="1311">
                  <c:v>2.4993283060628327E-2</c:v>
                </c:pt>
                <c:pt idx="1312">
                  <c:v>2.4992683069276444E-2</c:v>
                </c:pt>
                <c:pt idx="1313">
                  <c:v>2.4992732367151799E-2</c:v>
                </c:pt>
                <c:pt idx="1314">
                  <c:v>2.4994782027267601E-2</c:v>
                </c:pt>
                <c:pt idx="1315">
                  <c:v>2.4996662514292795E-2</c:v>
                </c:pt>
                <c:pt idx="1316">
                  <c:v>2.4998381516322055E-2</c:v>
                </c:pt>
                <c:pt idx="1317">
                  <c:v>2.4999757536862142E-2</c:v>
                </c:pt>
                <c:pt idx="1318">
                  <c:v>2.5001760302554556E-2</c:v>
                </c:pt>
                <c:pt idx="1319">
                  <c:v>2.5003728206363256E-2</c:v>
                </c:pt>
                <c:pt idx="1320">
                  <c:v>2.5005662316124867E-2</c:v>
                </c:pt>
                <c:pt idx="1321">
                  <c:v>2.5007509658142718E-2</c:v>
                </c:pt>
                <c:pt idx="1322">
                  <c:v>2.5009236092251509E-2</c:v>
                </c:pt>
                <c:pt idx="1323">
                  <c:v>2.5010840240671871E-2</c:v>
                </c:pt>
                <c:pt idx="1324">
                  <c:v>2.5011272492917954E-2</c:v>
                </c:pt>
                <c:pt idx="1325">
                  <c:v>2.5011177190062649E-2</c:v>
                </c:pt>
                <c:pt idx="1326">
                  <c:v>2.5010573296228703E-2</c:v>
                </c:pt>
                <c:pt idx="1327">
                  <c:v>2.5008350468255208E-2</c:v>
                </c:pt>
                <c:pt idx="1328">
                  <c:v>2.5007028762088365E-2</c:v>
                </c:pt>
                <c:pt idx="1329">
                  <c:v>2.500602235573466E-2</c:v>
                </c:pt>
                <c:pt idx="1330">
                  <c:v>2.5004710545998926E-2</c:v>
                </c:pt>
                <c:pt idx="1331">
                  <c:v>2.5003111074605268E-2</c:v>
                </c:pt>
                <c:pt idx="1332">
                  <c:v>2.5001846278299242E-2</c:v>
                </c:pt>
                <c:pt idx="1333">
                  <c:v>2.5000181379039123E-2</c:v>
                </c:pt>
                <c:pt idx="1334">
                  <c:v>2.4998137267972589E-2</c:v>
                </c:pt>
                <c:pt idx="1335">
                  <c:v>2.4995912590254871E-2</c:v>
                </c:pt>
                <c:pt idx="1336">
                  <c:v>2.499710422069604E-2</c:v>
                </c:pt>
                <c:pt idx="1337">
                  <c:v>2.4998931654860439E-2</c:v>
                </c:pt>
                <c:pt idx="1338">
                  <c:v>2.5000698267810647E-2</c:v>
                </c:pt>
                <c:pt idx="1339">
                  <c:v>2.5002204886527751E-2</c:v>
                </c:pt>
                <c:pt idx="1340">
                  <c:v>2.5003458445780235E-2</c:v>
                </c:pt>
                <c:pt idx="1341">
                  <c:v>2.5003519806169151E-2</c:v>
                </c:pt>
                <c:pt idx="1342">
                  <c:v>2.500401308833208E-2</c:v>
                </c:pt>
                <c:pt idx="1343">
                  <c:v>2.5004532155328631E-2</c:v>
                </c:pt>
                <c:pt idx="1344">
                  <c:v>2.5004711441096304E-2</c:v>
                </c:pt>
                <c:pt idx="1345">
                  <c:v>2.5004569157370815E-2</c:v>
                </c:pt>
                <c:pt idx="1346">
                  <c:v>2.5004244377913959E-2</c:v>
                </c:pt>
                <c:pt idx="1347">
                  <c:v>2.5003745180009085E-2</c:v>
                </c:pt>
                <c:pt idx="1348">
                  <c:v>2.5002690313639015E-2</c:v>
                </c:pt>
                <c:pt idx="1349">
                  <c:v>2.500303011491959E-2</c:v>
                </c:pt>
                <c:pt idx="1350">
                  <c:v>2.5002744463489275E-2</c:v>
                </c:pt>
                <c:pt idx="1351">
                  <c:v>2.5001859247610905E-2</c:v>
                </c:pt>
                <c:pt idx="1352">
                  <c:v>2.4999789842574411E-2</c:v>
                </c:pt>
                <c:pt idx="1353">
                  <c:v>2.4998461854394194E-2</c:v>
                </c:pt>
                <c:pt idx="1354">
                  <c:v>2.4997180643206988E-2</c:v>
                </c:pt>
                <c:pt idx="1355">
                  <c:v>2.4995956556941701E-2</c:v>
                </c:pt>
                <c:pt idx="1356">
                  <c:v>2.4996799881266709E-2</c:v>
                </c:pt>
                <c:pt idx="1357">
                  <c:v>2.4998690009377319E-2</c:v>
                </c:pt>
                <c:pt idx="1358">
                  <c:v>2.5000971752362992E-2</c:v>
                </c:pt>
                <c:pt idx="1359">
                  <c:v>2.5003313766636868E-2</c:v>
                </c:pt>
                <c:pt idx="1360">
                  <c:v>2.5005760943381257E-2</c:v>
                </c:pt>
                <c:pt idx="1361">
                  <c:v>2.5016221586008854E-2</c:v>
                </c:pt>
                <c:pt idx="1362">
                  <c:v>2.5071271726958961E-2</c:v>
                </c:pt>
                <c:pt idx="1363">
                  <c:v>2.5140310764592388E-2</c:v>
                </c:pt>
                <c:pt idx="1364">
                  <c:v>2.521368721544508E-2</c:v>
                </c:pt>
                <c:pt idx="1365">
                  <c:v>2.528632077350677E-2</c:v>
                </c:pt>
                <c:pt idx="1366">
                  <c:v>2.5356690268712616E-2</c:v>
                </c:pt>
                <c:pt idx="1367">
                  <c:v>2.542491361131052E-2</c:v>
                </c:pt>
                <c:pt idx="1368">
                  <c:v>2.5492265336528194E-2</c:v>
                </c:pt>
                <c:pt idx="1369">
                  <c:v>2.5556189657998867E-2</c:v>
                </c:pt>
                <c:pt idx="1370">
                  <c:v>2.561685263078927E-2</c:v>
                </c:pt>
                <c:pt idx="1371">
                  <c:v>2.5674542783750504E-2</c:v>
                </c:pt>
                <c:pt idx="1372">
                  <c:v>2.5811095175954108E-2</c:v>
                </c:pt>
                <c:pt idx="1373">
                  <c:v>2.6073652209354051E-2</c:v>
                </c:pt>
                <c:pt idx="1374">
                  <c:v>2.6375771095286361E-2</c:v>
                </c:pt>
                <c:pt idx="1375">
                  <c:v>2.6663089814879651E-2</c:v>
                </c:pt>
                <c:pt idx="1376">
                  <c:v>2.6936341367941763E-2</c:v>
                </c:pt>
                <c:pt idx="1377">
                  <c:v>2.7197635181861062E-2</c:v>
                </c:pt>
                <c:pt idx="1378">
                  <c:v>2.7522723887202612E-2</c:v>
                </c:pt>
                <c:pt idx="1379">
                  <c:v>2.7959589369050991E-2</c:v>
                </c:pt>
                <c:pt idx="1380">
                  <c:v>2.8427638241963153E-2</c:v>
                </c:pt>
                <c:pt idx="1381">
                  <c:v>2.8873108494563211E-2</c:v>
                </c:pt>
                <c:pt idx="1382">
                  <c:v>2.9325073573388313E-2</c:v>
                </c:pt>
                <c:pt idx="1383">
                  <c:v>2.9886723924723191E-2</c:v>
                </c:pt>
                <c:pt idx="1384">
                  <c:v>3.052513646651734E-2</c:v>
                </c:pt>
                <c:pt idx="1385">
                  <c:v>3.1134165982965072E-2</c:v>
                </c:pt>
                <c:pt idx="1386">
                  <c:v>3.1752731695425591E-2</c:v>
                </c:pt>
                <c:pt idx="1387">
                  <c:v>3.2472962460873243E-2</c:v>
                </c:pt>
                <c:pt idx="1388">
                  <c:v>3.3251206622216117E-2</c:v>
                </c:pt>
                <c:pt idx="1389">
                  <c:v>3.4017542430033396E-2</c:v>
                </c:pt>
                <c:pt idx="1390">
                  <c:v>3.4875388114598879E-2</c:v>
                </c:pt>
                <c:pt idx="1391">
                  <c:v>3.5742771037297304E-2</c:v>
                </c:pt>
                <c:pt idx="1392">
                  <c:v>3.6619682087424804E-2</c:v>
                </c:pt>
                <c:pt idx="1393">
                  <c:v>3.7580092419177501E-2</c:v>
                </c:pt>
                <c:pt idx="1394">
                  <c:v>3.8626552793380502E-2</c:v>
                </c:pt>
                <c:pt idx="1395">
                  <c:v>3.9628983922143202E-2</c:v>
                </c:pt>
                <c:pt idx="1396">
                  <c:v>4.0694035243738103E-2</c:v>
                </c:pt>
                <c:pt idx="1397">
                  <c:v>4.18373523915073E-2</c:v>
                </c:pt>
                <c:pt idx="1398">
                  <c:v>4.2944700787331105E-2</c:v>
                </c:pt>
                <c:pt idx="1399">
                  <c:v>4.4119104002394702E-2</c:v>
                </c:pt>
                <c:pt idx="1400">
                  <c:v>4.5365232898982297E-2</c:v>
                </c:pt>
                <c:pt idx="1401">
                  <c:v>4.6603333912301002E-2</c:v>
                </c:pt>
                <c:pt idx="1402">
                  <c:v>4.7910496664359502E-2</c:v>
                </c:pt>
                <c:pt idx="1403">
                  <c:v>4.9240213337647498E-2</c:v>
                </c:pt>
                <c:pt idx="1404">
                  <c:v>5.0558672945079597E-2</c:v>
                </c:pt>
                <c:pt idx="1405">
                  <c:v>5.19428608055977E-2</c:v>
                </c:pt>
                <c:pt idx="1406">
                  <c:v>5.33370065383756E-2</c:v>
                </c:pt>
                <c:pt idx="1407">
                  <c:v>5.47268619724567E-2</c:v>
                </c:pt>
                <c:pt idx="1408">
                  <c:v>5.6180327468924998E-2</c:v>
                </c:pt>
                <c:pt idx="1409">
                  <c:v>5.7634306592343004E-2</c:v>
                </c:pt>
                <c:pt idx="1410">
                  <c:v>5.9129192049540001E-2</c:v>
                </c:pt>
                <c:pt idx="1411">
                  <c:v>6.0675806514126504E-2</c:v>
                </c:pt>
                <c:pt idx="1412">
                  <c:v>6.21760793651433E-2</c:v>
                </c:pt>
                <c:pt idx="1413">
                  <c:v>6.3729977654855108E-2</c:v>
                </c:pt>
                <c:pt idx="1414">
                  <c:v>6.5322094695916294E-2</c:v>
                </c:pt>
                <c:pt idx="1415">
                  <c:v>6.6860254364433297E-2</c:v>
                </c:pt>
                <c:pt idx="1416">
                  <c:v>6.8459415865053802E-2</c:v>
                </c:pt>
                <c:pt idx="1417">
                  <c:v>7.0091201349332305E-2</c:v>
                </c:pt>
                <c:pt idx="1418">
                  <c:v>7.1693409913077003E-2</c:v>
                </c:pt>
                <c:pt idx="1419">
                  <c:v>7.3344682712956702E-2</c:v>
                </c:pt>
                <c:pt idx="1420">
                  <c:v>7.4992579776050311E-2</c:v>
                </c:pt>
                <c:pt idx="1421">
                  <c:v>7.658120076869171E-2</c:v>
                </c:pt>
                <c:pt idx="1422">
                  <c:v>7.8223503566063307E-2</c:v>
                </c:pt>
                <c:pt idx="1423">
                  <c:v>7.9895420026143402E-2</c:v>
                </c:pt>
                <c:pt idx="1424">
                  <c:v>8.14878271066279E-2</c:v>
                </c:pt>
                <c:pt idx="1425">
                  <c:v>8.3119974844203401E-2</c:v>
                </c:pt>
                <c:pt idx="1426">
                  <c:v>8.4800742406537399E-2</c:v>
                </c:pt>
                <c:pt idx="1427">
                  <c:v>8.6414642205124001E-2</c:v>
                </c:pt>
                <c:pt idx="1428">
                  <c:v>8.8034928109015198E-2</c:v>
                </c:pt>
                <c:pt idx="1429">
                  <c:v>8.9707871299107705E-2</c:v>
                </c:pt>
                <c:pt idx="1430">
                  <c:v>9.1347610238211308E-2</c:v>
                </c:pt>
                <c:pt idx="1431">
                  <c:v>9.2958193383847809E-2</c:v>
                </c:pt>
                <c:pt idx="1432">
                  <c:v>9.4620430447686088E-2</c:v>
                </c:pt>
                <c:pt idx="1433">
                  <c:v>9.6279563128272405E-2</c:v>
                </c:pt>
                <c:pt idx="1434">
                  <c:v>9.789459087942079E-2</c:v>
                </c:pt>
                <c:pt idx="1435">
                  <c:v>9.9565402579612189E-2</c:v>
                </c:pt>
                <c:pt idx="1436">
                  <c:v>0.1012528588798205</c:v>
                </c:pt>
                <c:pt idx="1437">
                  <c:v>0.10295060543918361</c:v>
                </c:pt>
                <c:pt idx="1438">
                  <c:v>0.1046977172086673</c:v>
                </c:pt>
                <c:pt idx="1439">
                  <c:v>0.10641151227553869</c:v>
                </c:pt>
                <c:pt idx="1440">
                  <c:v>0.10817354025015471</c:v>
                </c:pt>
                <c:pt idx="1441">
                  <c:v>0.1099733749728401</c:v>
                </c:pt>
                <c:pt idx="1442">
                  <c:v>0.1117686907382642</c:v>
                </c:pt>
                <c:pt idx="1443">
                  <c:v>0.11360500046115979</c:v>
                </c:pt>
                <c:pt idx="1444">
                  <c:v>0.11542510241631751</c:v>
                </c:pt>
                <c:pt idx="1445">
                  <c:v>0.11728974922872409</c:v>
                </c:pt>
                <c:pt idx="1446">
                  <c:v>0.11917021003664841</c:v>
                </c:pt>
                <c:pt idx="1447">
                  <c:v>0.12106139582407321</c:v>
                </c:pt>
                <c:pt idx="1448">
                  <c:v>0.1229948262143882</c:v>
                </c:pt>
                <c:pt idx="1449">
                  <c:v>0.12493036239175659</c:v>
                </c:pt>
                <c:pt idx="1450">
                  <c:v>0.126904533209483</c:v>
                </c:pt>
                <c:pt idx="1451">
                  <c:v>0.12889817424404001</c:v>
                </c:pt>
                <c:pt idx="1452">
                  <c:v>0.13092376160223601</c:v>
                </c:pt>
                <c:pt idx="1453">
                  <c:v>0.132942611251224</c:v>
                </c:pt>
                <c:pt idx="1454">
                  <c:v>0.13499405164811001</c:v>
                </c:pt>
                <c:pt idx="1455">
                  <c:v>0.137069009263139</c:v>
                </c:pt>
                <c:pt idx="1456">
                  <c:v>0.13917309131944</c:v>
                </c:pt>
                <c:pt idx="1457">
                  <c:v>0.14130763710769501</c:v>
                </c:pt>
                <c:pt idx="1458">
                  <c:v>0.14345623356357001</c:v>
                </c:pt>
                <c:pt idx="1459">
                  <c:v>0.14563305785571301</c:v>
                </c:pt>
                <c:pt idx="1460">
                  <c:v>0.147776778776749</c:v>
                </c:pt>
                <c:pt idx="1461">
                  <c:v>0.149948345753769</c:v>
                </c:pt>
                <c:pt idx="1462">
                  <c:v>0.15209375910797099</c:v>
                </c:pt>
                <c:pt idx="1463">
                  <c:v>0.15426327411653701</c:v>
                </c:pt>
                <c:pt idx="1464">
                  <c:v>0.15645434975148098</c:v>
                </c:pt>
                <c:pt idx="1465">
                  <c:v>0.15858382587043199</c:v>
                </c:pt>
                <c:pt idx="1466">
                  <c:v>0.16074149218563399</c:v>
                </c:pt>
                <c:pt idx="1467">
                  <c:v>0.162877383132466</c:v>
                </c:pt>
                <c:pt idx="1468">
                  <c:v>0.16494354529331801</c:v>
                </c:pt>
                <c:pt idx="1469">
                  <c:v>0.167040748088463</c:v>
                </c:pt>
                <c:pt idx="1470">
                  <c:v>0.169133004861826</c:v>
                </c:pt>
                <c:pt idx="1471">
                  <c:v>0.17112816660525398</c:v>
                </c:pt>
                <c:pt idx="1472">
                  <c:v>0.17315633220287199</c:v>
                </c:pt>
                <c:pt idx="1473">
                  <c:v>0.17521250029684698</c:v>
                </c:pt>
                <c:pt idx="1474">
                  <c:v>0.17716838291735801</c:v>
                </c:pt>
                <c:pt idx="1475">
                  <c:v>0.17903361346392499</c:v>
                </c:pt>
                <c:pt idx="1476">
                  <c:v>0.180927828575766</c:v>
                </c:pt>
                <c:pt idx="1477">
                  <c:v>0.182854427773463</c:v>
                </c:pt>
                <c:pt idx="1478">
                  <c:v>0.184697161467229</c:v>
                </c:pt>
                <c:pt idx="1479">
                  <c:v>0.18644964414100498</c:v>
                </c:pt>
                <c:pt idx="1480">
                  <c:v>0.18811690287516</c:v>
                </c:pt>
                <c:pt idx="1481">
                  <c:v>0.189799527742048</c:v>
                </c:pt>
                <c:pt idx="1482">
                  <c:v>0.19153127402706299</c:v>
                </c:pt>
                <c:pt idx="1483">
                  <c:v>0.193194087200842</c:v>
                </c:pt>
                <c:pt idx="1484">
                  <c:v>0.19479126319569801</c:v>
                </c:pt>
                <c:pt idx="1485">
                  <c:v>0.19631141619495099</c:v>
                </c:pt>
                <c:pt idx="1486">
                  <c:v>0.197757320461841</c:v>
                </c:pt>
                <c:pt idx="1487">
                  <c:v>0.19913229671711299</c:v>
                </c:pt>
                <c:pt idx="1488">
                  <c:v>0.20043967160107398</c:v>
                </c:pt>
                <c:pt idx="1489">
                  <c:v>0.20168289741963799</c:v>
                </c:pt>
                <c:pt idx="1490">
                  <c:v>0.202886852677374</c:v>
                </c:pt>
                <c:pt idx="1491">
                  <c:v>0.204164931462231</c:v>
                </c:pt>
                <c:pt idx="1492">
                  <c:v>0.20543640574914898</c:v>
                </c:pt>
                <c:pt idx="1493">
                  <c:v>0.20667334447715699</c:v>
                </c:pt>
                <c:pt idx="1494">
                  <c:v>0.20784942514352001</c:v>
                </c:pt>
                <c:pt idx="1495">
                  <c:v>0.20896746454546</c:v>
                </c:pt>
                <c:pt idx="1496">
                  <c:v>0.21000164555902198</c:v>
                </c:pt>
                <c:pt idx="1497">
                  <c:v>0.21085123249893001</c:v>
                </c:pt>
                <c:pt idx="1498">
                  <c:v>0.21158472607995099</c:v>
                </c:pt>
                <c:pt idx="1499">
                  <c:v>0.21228110419420099</c:v>
                </c:pt>
                <c:pt idx="1500">
                  <c:v>0.21294445009146901</c:v>
                </c:pt>
                <c:pt idx="1501">
                  <c:v>0.21357563292878098</c:v>
                </c:pt>
                <c:pt idx="1502">
                  <c:v>0.214175862330131</c:v>
                </c:pt>
                <c:pt idx="1503">
                  <c:v>0.21474514814405399</c:v>
                </c:pt>
                <c:pt idx="1504">
                  <c:v>0.21528501317901</c:v>
                </c:pt>
                <c:pt idx="1505">
                  <c:v>0.21579728072936299</c:v>
                </c:pt>
                <c:pt idx="1506">
                  <c:v>0.21628249879032899</c:v>
                </c:pt>
                <c:pt idx="1507">
                  <c:v>0.21661127330218499</c:v>
                </c:pt>
                <c:pt idx="1508">
                  <c:v>0.216796652001715</c:v>
                </c:pt>
                <c:pt idx="1509">
                  <c:v>0.21697196265395099</c:v>
                </c:pt>
                <c:pt idx="1510">
                  <c:v>0.21713835908948501</c:v>
                </c:pt>
                <c:pt idx="1511">
                  <c:v>0.21729627433332299</c:v>
                </c:pt>
                <c:pt idx="1512">
                  <c:v>0.21744513929853498</c:v>
                </c:pt>
                <c:pt idx="1513">
                  <c:v>0.21755754152270498</c:v>
                </c:pt>
                <c:pt idx="1514">
                  <c:v>0.217530336025437</c:v>
                </c:pt>
                <c:pt idx="1515">
                  <c:v>0.21739862848326499</c:v>
                </c:pt>
                <c:pt idx="1516">
                  <c:v>0.21727579960242699</c:v>
                </c:pt>
                <c:pt idx="1517">
                  <c:v>0.21716100069833</c:v>
                </c:pt>
                <c:pt idx="1518">
                  <c:v>0.21705173099153699</c:v>
                </c:pt>
                <c:pt idx="1519">
                  <c:v>0.21691288012990501</c:v>
                </c:pt>
                <c:pt idx="1520">
                  <c:v>0.216745290120093</c:v>
                </c:pt>
                <c:pt idx="1521">
                  <c:v>0.21645199806762899</c:v>
                </c:pt>
                <c:pt idx="1522">
                  <c:v>0.216109163788958</c:v>
                </c:pt>
                <c:pt idx="1523">
                  <c:v>0.21578398172902299</c:v>
                </c:pt>
                <c:pt idx="1524">
                  <c:v>0.21547439382737898</c:v>
                </c:pt>
                <c:pt idx="1525">
                  <c:v>0.21511428541512098</c:v>
                </c:pt>
                <c:pt idx="1526">
                  <c:v>0.214705776503784</c:v>
                </c:pt>
                <c:pt idx="1527">
                  <c:v>0.21418735357798799</c:v>
                </c:pt>
                <c:pt idx="1528">
                  <c:v>0.213692480594947</c:v>
                </c:pt>
                <c:pt idx="1529">
                  <c:v>0.21322178208479001</c:v>
                </c:pt>
                <c:pt idx="1530">
                  <c:v>0.21277354273511401</c:v>
                </c:pt>
                <c:pt idx="1531">
                  <c:v>0.21233038026348899</c:v>
                </c:pt>
                <c:pt idx="1532">
                  <c:v>0.211778333700199</c:v>
                </c:pt>
                <c:pt idx="1533">
                  <c:v>0.21114032401251501</c:v>
                </c:pt>
                <c:pt idx="1534">
                  <c:v>0.21053351093043599</c:v>
                </c:pt>
                <c:pt idx="1535">
                  <c:v>0.209956311110709</c:v>
                </c:pt>
                <c:pt idx="1536">
                  <c:v>0.20940704885556799</c:v>
                </c:pt>
                <c:pt idx="1537">
                  <c:v>0.208884397803734</c:v>
                </c:pt>
                <c:pt idx="1538">
                  <c:v>0.20838647438741401</c:v>
                </c:pt>
                <c:pt idx="1539">
                  <c:v>0.207891180174373</c:v>
                </c:pt>
                <c:pt idx="1540">
                  <c:v>0.207398267783027</c:v>
                </c:pt>
                <c:pt idx="1541">
                  <c:v>0.206885063705604</c:v>
                </c:pt>
                <c:pt idx="1542">
                  <c:v>0.206269208203197</c:v>
                </c:pt>
                <c:pt idx="1543">
                  <c:v>0.20567347194541299</c:v>
                </c:pt>
                <c:pt idx="1544">
                  <c:v>0.20523538795055399</c:v>
                </c:pt>
                <c:pt idx="1545">
                  <c:v>0.20491695531253198</c:v>
                </c:pt>
                <c:pt idx="1546">
                  <c:v>0.20461495411068301</c:v>
                </c:pt>
                <c:pt idx="1547">
                  <c:v>0.204328124328329</c:v>
                </c:pt>
                <c:pt idx="1548">
                  <c:v>0.20405566892977101</c:v>
                </c:pt>
                <c:pt idx="1549">
                  <c:v>0.20379654503814901</c:v>
                </c:pt>
                <c:pt idx="1550">
                  <c:v>0.20355170401624301</c:v>
                </c:pt>
                <c:pt idx="1551">
                  <c:v>0.20333351621315499</c:v>
                </c:pt>
                <c:pt idx="1552">
                  <c:v>0.203256523046632</c:v>
                </c:pt>
                <c:pt idx="1553">
                  <c:v>0.20329880918572599</c:v>
                </c:pt>
                <c:pt idx="1554">
                  <c:v>0.20334033725238698</c:v>
                </c:pt>
                <c:pt idx="1555">
                  <c:v>0.203452504629765</c:v>
                </c:pt>
                <c:pt idx="1556">
                  <c:v>0.20369092639414899</c:v>
                </c:pt>
                <c:pt idx="1557">
                  <c:v>0.20397892036216</c:v>
                </c:pt>
                <c:pt idx="1558">
                  <c:v>0.20435150300517599</c:v>
                </c:pt>
                <c:pt idx="1559">
                  <c:v>0.204836799658867</c:v>
                </c:pt>
                <c:pt idx="1560">
                  <c:v>0.20539301259960399</c:v>
                </c:pt>
                <c:pt idx="1561">
                  <c:v>0.20605531579912101</c:v>
                </c:pt>
                <c:pt idx="1562">
                  <c:v>0.20684622378381298</c:v>
                </c:pt>
                <c:pt idx="1563">
                  <c:v>0.207758344574725</c:v>
                </c:pt>
                <c:pt idx="1564">
                  <c:v>0.208799363678592</c:v>
                </c:pt>
                <c:pt idx="1565">
                  <c:v>0.20999203684678699</c:v>
                </c:pt>
                <c:pt idx="1566">
                  <c:v>0.21131805801124298</c:v>
                </c:pt>
                <c:pt idx="1567">
                  <c:v>0.21278646881603999</c:v>
                </c:pt>
                <c:pt idx="1568">
                  <c:v>0.21440869666237999</c:v>
                </c:pt>
                <c:pt idx="1569">
                  <c:v>0.21619814325509398</c:v>
                </c:pt>
                <c:pt idx="1570">
                  <c:v>0.218168421184881</c:v>
                </c:pt>
                <c:pt idx="1571">
                  <c:v>0.220330585183035</c:v>
                </c:pt>
                <c:pt idx="1572">
                  <c:v>0.22267847327748599</c:v>
                </c:pt>
                <c:pt idx="1573">
                  <c:v>0.22520312618910798</c:v>
                </c:pt>
                <c:pt idx="1574">
                  <c:v>0.22793573527494598</c:v>
                </c:pt>
                <c:pt idx="1575">
                  <c:v>0.23089433227096298</c:v>
                </c:pt>
                <c:pt idx="1576">
                  <c:v>0.234049940154789</c:v>
                </c:pt>
                <c:pt idx="1577">
                  <c:v>0.23742108623849201</c:v>
                </c:pt>
                <c:pt idx="1578">
                  <c:v>0.241033209455812</c:v>
                </c:pt>
                <c:pt idx="1579">
                  <c:v>0.24487805434479801</c:v>
                </c:pt>
                <c:pt idx="1580">
                  <c:v>0.24899898530585698</c:v>
                </c:pt>
                <c:pt idx="1581">
                  <c:v>0.25337458177101102</c:v>
                </c:pt>
                <c:pt idx="1582">
                  <c:v>0.25798737054320303</c:v>
                </c:pt>
                <c:pt idx="1583">
                  <c:v>0.26288962240521502</c:v>
                </c:pt>
                <c:pt idx="1584">
                  <c:v>0.26809007985544903</c:v>
                </c:pt>
                <c:pt idx="1585">
                  <c:v>0.27357180878524601</c:v>
                </c:pt>
                <c:pt idx="1586">
                  <c:v>0.27932079049065001</c:v>
                </c:pt>
                <c:pt idx="1587">
                  <c:v>0.28532927222481003</c:v>
                </c:pt>
                <c:pt idx="1588">
                  <c:v>0.29162919895977901</c:v>
                </c:pt>
                <c:pt idx="1589">
                  <c:v>0.298204433504481</c:v>
                </c:pt>
                <c:pt idx="1590">
                  <c:v>0.30506452172579601</c:v>
                </c:pt>
                <c:pt idx="1591">
                  <c:v>0.31219419049568103</c:v>
                </c:pt>
                <c:pt idx="1592">
                  <c:v>0.319595697444716</c:v>
                </c:pt>
                <c:pt idx="1593">
                  <c:v>0.32728957549292104</c:v>
                </c:pt>
                <c:pt idx="1594">
                  <c:v>0.3352498195586</c:v>
                </c:pt>
                <c:pt idx="1595">
                  <c:v>0.343477507403112</c:v>
                </c:pt>
                <c:pt idx="1596">
                  <c:v>0.35197630891558301</c:v>
                </c:pt>
                <c:pt idx="1597">
                  <c:v>0.36071241082496602</c:v>
                </c:pt>
                <c:pt idx="1598">
                  <c:v>0.36969484041880402</c:v>
                </c:pt>
                <c:pt idx="1599">
                  <c:v>0.37891840862870702</c:v>
                </c:pt>
                <c:pt idx="1600">
                  <c:v>0.38838145446238403</c:v>
                </c:pt>
                <c:pt idx="1601">
                  <c:v>0.39806874320067803</c:v>
                </c:pt>
                <c:pt idx="1602">
                  <c:v>0.40796295289283602</c:v>
                </c:pt>
                <c:pt idx="1603">
                  <c:v>0.418117402311943</c:v>
                </c:pt>
                <c:pt idx="1604">
                  <c:v>0.42845267358606304</c:v>
                </c:pt>
                <c:pt idx="1605">
                  <c:v>0.43895776242224704</c:v>
                </c:pt>
                <c:pt idx="1606">
                  <c:v>0.44967259713712504</c:v>
                </c:pt>
                <c:pt idx="1607">
                  <c:v>0.46061210229891503</c:v>
                </c:pt>
                <c:pt idx="1608">
                  <c:v>0.47178295349606703</c:v>
                </c:pt>
                <c:pt idx="1609">
                  <c:v>0.48317829058658102</c:v>
                </c:pt>
                <c:pt idx="1610">
                  <c:v>0.49477847932782504</c:v>
                </c:pt>
                <c:pt idx="1611">
                  <c:v>0.50656367960688498</c:v>
                </c:pt>
                <c:pt idx="1612">
                  <c:v>0.51852004261512297</c:v>
                </c:pt>
                <c:pt idx="1613">
                  <c:v>0.53063784856069707</c:v>
                </c:pt>
                <c:pt idx="1614">
                  <c:v>0.54288800571144702</c:v>
                </c:pt>
                <c:pt idx="1615">
                  <c:v>0.55525513914935998</c:v>
                </c:pt>
                <c:pt idx="1616">
                  <c:v>0.56770614101481898</c:v>
                </c:pt>
                <c:pt idx="1617">
                  <c:v>0.58024042397272402</c:v>
                </c:pt>
                <c:pt idx="1618">
                  <c:v>0.59287713176191403</c:v>
                </c:pt>
                <c:pt idx="1619">
                  <c:v>0.60558831466087204</c:v>
                </c:pt>
                <c:pt idx="1620">
                  <c:v>0.61835800903532501</c:v>
                </c:pt>
                <c:pt idx="1621">
                  <c:v>0.63120017997489897</c:v>
                </c:pt>
                <c:pt idx="1622">
                  <c:v>0.64409141332144404</c:v>
                </c:pt>
                <c:pt idx="1623">
                  <c:v>0.657021639173759</c:v>
                </c:pt>
                <c:pt idx="1624">
                  <c:v>0.66999630533316301</c:v>
                </c:pt>
                <c:pt idx="1625">
                  <c:v>0.68298445487914505</c:v>
                </c:pt>
                <c:pt idx="1626">
                  <c:v>0.69596481525394205</c:v>
                </c:pt>
                <c:pt idx="1627">
                  <c:v>0.70889505165397604</c:v>
                </c:pt>
                <c:pt idx="1628">
                  <c:v>0.72175483091192505</c:v>
                </c:pt>
                <c:pt idx="1629">
                  <c:v>0.734504018918816</c:v>
                </c:pt>
                <c:pt idx="1630">
                  <c:v>0.747166583005753</c:v>
                </c:pt>
                <c:pt idx="1631">
                  <c:v>0.759729618566924</c:v>
                </c:pt>
                <c:pt idx="1632">
                  <c:v>0.77213231499954404</c:v>
                </c:pt>
                <c:pt idx="1633">
                  <c:v>0.784367562049473</c:v>
                </c:pt>
                <c:pt idx="1634">
                  <c:v>0.79643062980504298</c:v>
                </c:pt>
                <c:pt idx="1635">
                  <c:v>0.80830189050327805</c:v>
                </c:pt>
                <c:pt idx="1636">
                  <c:v>0.81996033159500603</c:v>
                </c:pt>
                <c:pt idx="1637">
                  <c:v>0.831360531779479</c:v>
                </c:pt>
                <c:pt idx="1638">
                  <c:v>0.84248991572145504</c:v>
                </c:pt>
                <c:pt idx="1639">
                  <c:v>0.85337545851657004</c:v>
                </c:pt>
                <c:pt idx="1640">
                  <c:v>0.86401214813967797</c:v>
                </c:pt>
                <c:pt idx="1641">
                  <c:v>0.87438796776128203</c:v>
                </c:pt>
                <c:pt idx="1642">
                  <c:v>0.88448809533460704</c:v>
                </c:pt>
                <c:pt idx="1643">
                  <c:v>0.89427534279018306</c:v>
                </c:pt>
                <c:pt idx="1644">
                  <c:v>0.90374530367235506</c:v>
                </c:pt>
                <c:pt idx="1645">
                  <c:v>0.91291118936690407</c:v>
                </c:pt>
                <c:pt idx="1646">
                  <c:v>0.92175979799951802</c:v>
                </c:pt>
                <c:pt idx="1647">
                  <c:v>0.930203970829658</c:v>
                </c:pt>
                <c:pt idx="1648">
                  <c:v>0.93826376648398302</c:v>
                </c:pt>
                <c:pt idx="1649">
                  <c:v>0.94598713267541901</c:v>
                </c:pt>
                <c:pt idx="1650">
                  <c:v>0.95346275758459698</c:v>
                </c:pt>
                <c:pt idx="1651">
                  <c:v>0.96057959496781098</c:v>
                </c:pt>
                <c:pt idx="1652">
                  <c:v>0.96732404906844405</c:v>
                </c:pt>
                <c:pt idx="1653">
                  <c:v>0.973713727942491</c:v>
                </c:pt>
                <c:pt idx="1654">
                  <c:v>0.97965569393302199</c:v>
                </c:pt>
                <c:pt idx="1655">
                  <c:v>0.98528435360313904</c:v>
                </c:pt>
                <c:pt idx="1656">
                  <c:v>0.99057888441177899</c:v>
                </c:pt>
                <c:pt idx="1657">
                  <c:v>0.99548013199358898</c:v>
                </c:pt>
                <c:pt idx="1658">
                  <c:v>1.0000017870926809</c:v>
                </c:pt>
                <c:pt idx="1659">
                  <c:v>1.004167439591475</c:v>
                </c:pt>
                <c:pt idx="1660">
                  <c:v>1.007946355142463</c:v>
                </c:pt>
                <c:pt idx="1661">
                  <c:v>1.0113349937676579</c:v>
                </c:pt>
                <c:pt idx="1662">
                  <c:v>1.0143738725412981</c:v>
                </c:pt>
                <c:pt idx="1663">
                  <c:v>1.0170377020483781</c:v>
                </c:pt>
                <c:pt idx="1664">
                  <c:v>1.01930196539965</c:v>
                </c:pt>
                <c:pt idx="1665">
                  <c:v>1.021183893469463</c:v>
                </c:pt>
                <c:pt idx="1666">
                  <c:v>1.0226844440318841</c:v>
                </c:pt>
                <c:pt idx="1667">
                  <c:v>1.023802390282774</c:v>
                </c:pt>
                <c:pt idx="1668">
                  <c:v>1.024563229890177</c:v>
                </c:pt>
                <c:pt idx="1669">
                  <c:v>1.02496890542795</c:v>
                </c:pt>
                <c:pt idx="1670">
                  <c:v>1.0249999999999999</c:v>
                </c:pt>
                <c:pt idx="1671">
                  <c:v>1.024672406896062</c:v>
                </c:pt>
                <c:pt idx="1672">
                  <c:v>1.023986980661451</c:v>
                </c:pt>
                <c:pt idx="1673">
                  <c:v>1.022949364999552</c:v>
                </c:pt>
                <c:pt idx="1674">
                  <c:v>1.021554483064071</c:v>
                </c:pt>
                <c:pt idx="1675">
                  <c:v>1.0198172524070459</c:v>
                </c:pt>
                <c:pt idx="1676">
                  <c:v>1.0177367036476719</c:v>
                </c:pt>
                <c:pt idx="1677">
                  <c:v>1.0153499898710439</c:v>
                </c:pt>
                <c:pt idx="1678">
                  <c:v>1.0126756109988839</c:v>
                </c:pt>
                <c:pt idx="1679">
                  <c:v>1.009675141917235</c:v>
                </c:pt>
                <c:pt idx="1680">
                  <c:v>1.006413967795071</c:v>
                </c:pt>
                <c:pt idx="1681">
                  <c:v>1.00290682955562</c:v>
                </c:pt>
                <c:pt idx="1682">
                  <c:v>0.99912121083358207</c:v>
                </c:pt>
                <c:pt idx="1683">
                  <c:v>0.99508611285858306</c:v>
                </c:pt>
                <c:pt idx="1684">
                  <c:v>0.990809933892284</c:v>
                </c:pt>
                <c:pt idx="1685">
                  <c:v>0.98629415245979701</c:v>
                </c:pt>
                <c:pt idx="1686">
                  <c:v>0.98155730959380605</c:v>
                </c:pt>
                <c:pt idx="1687">
                  <c:v>0.97660152938306199</c:v>
                </c:pt>
                <c:pt idx="1688">
                  <c:v>0.97141866384549502</c:v>
                </c:pt>
                <c:pt idx="1689">
                  <c:v>0.966033222634745</c:v>
                </c:pt>
                <c:pt idx="1690">
                  <c:v>0.96048196675984399</c:v>
                </c:pt>
                <c:pt idx="1691">
                  <c:v>0.95474687564427207</c:v>
                </c:pt>
                <c:pt idx="1692">
                  <c:v>0.94881336289766505</c:v>
                </c:pt>
                <c:pt idx="1693">
                  <c:v>0.94269916484441207</c:v>
                </c:pt>
                <c:pt idx="1694">
                  <c:v>0.93642900909150506</c:v>
                </c:pt>
                <c:pt idx="1695">
                  <c:v>0.92999309900428306</c:v>
                </c:pt>
                <c:pt idx="1696">
                  <c:v>0.92338600513995805</c:v>
                </c:pt>
                <c:pt idx="1697">
                  <c:v>0.916610077419728</c:v>
                </c:pt>
                <c:pt idx="1698">
                  <c:v>0.90968735272541801</c:v>
                </c:pt>
                <c:pt idx="1699">
                  <c:v>0.90260927435917004</c:v>
                </c:pt>
                <c:pt idx="1700">
                  <c:v>0.89542623186075698</c:v>
                </c:pt>
                <c:pt idx="1701">
                  <c:v>0.88813905424178408</c:v>
                </c:pt>
                <c:pt idx="1702">
                  <c:v>0.88069432541903203</c:v>
                </c:pt>
                <c:pt idx="1703">
                  <c:v>0.87312085557567998</c:v>
                </c:pt>
                <c:pt idx="1704">
                  <c:v>0.86543468376705401</c:v>
                </c:pt>
                <c:pt idx="1705">
                  <c:v>0.85762462501230208</c:v>
                </c:pt>
                <c:pt idx="1706">
                  <c:v>0.84967157373900803</c:v>
                </c:pt>
                <c:pt idx="1707">
                  <c:v>0.84161959855236701</c:v>
                </c:pt>
                <c:pt idx="1708">
                  <c:v>0.83347642591721005</c:v>
                </c:pt>
                <c:pt idx="1709">
                  <c:v>0.82519118606472497</c:v>
                </c:pt>
                <c:pt idx="1710">
                  <c:v>0.81679776315313402</c:v>
                </c:pt>
                <c:pt idx="1711">
                  <c:v>0.80834241237070104</c:v>
                </c:pt>
                <c:pt idx="1712">
                  <c:v>0.79980579067481206</c:v>
                </c:pt>
                <c:pt idx="1713">
                  <c:v>0.79123077385138907</c:v>
                </c:pt>
                <c:pt idx="1714">
                  <c:v>0.78262361932369806</c:v>
                </c:pt>
                <c:pt idx="1715">
                  <c:v>0.77394780661632201</c:v>
                </c:pt>
                <c:pt idx="1716">
                  <c:v>0.76522320320722403</c:v>
                </c:pt>
                <c:pt idx="1717">
                  <c:v>0.75648706545379807</c:v>
                </c:pt>
                <c:pt idx="1718">
                  <c:v>0.74773225090736706</c:v>
                </c:pt>
                <c:pt idx="1719">
                  <c:v>0.73897345416581806</c:v>
                </c:pt>
                <c:pt idx="1720">
                  <c:v>0.73021851529144199</c:v>
                </c:pt>
                <c:pt idx="1721">
                  <c:v>0.72146574517700701</c:v>
                </c:pt>
                <c:pt idx="1722">
                  <c:v>0.712734696815574</c:v>
                </c:pt>
                <c:pt idx="1723">
                  <c:v>0.70402676422268007</c:v>
                </c:pt>
                <c:pt idx="1724">
                  <c:v>0.69534723777040397</c:v>
                </c:pt>
                <c:pt idx="1725">
                  <c:v>0.68669724399848597</c:v>
                </c:pt>
                <c:pt idx="1726">
                  <c:v>0.67806294678244206</c:v>
                </c:pt>
                <c:pt idx="1727">
                  <c:v>0.66944242833669199</c:v>
                </c:pt>
                <c:pt idx="1728">
                  <c:v>0.66086588699966098</c:v>
                </c:pt>
                <c:pt idx="1729">
                  <c:v>0.65231996299227402</c:v>
                </c:pt>
                <c:pt idx="1730">
                  <c:v>0.64378812377764705</c:v>
                </c:pt>
                <c:pt idx="1731">
                  <c:v>0.63528440757808402</c:v>
                </c:pt>
                <c:pt idx="1732">
                  <c:v>0.62680992104974198</c:v>
                </c:pt>
                <c:pt idx="1733">
                  <c:v>0.61838140281487297</c:v>
                </c:pt>
                <c:pt idx="1734">
                  <c:v>0.61000984861946006</c:v>
                </c:pt>
                <c:pt idx="1735">
                  <c:v>0.60170596421935008</c:v>
                </c:pt>
                <c:pt idx="1736">
                  <c:v>0.59346791390984999</c:v>
                </c:pt>
                <c:pt idx="1737">
                  <c:v>0.58525446560340799</c:v>
                </c:pt>
                <c:pt idx="1738">
                  <c:v>0.577087657082761</c:v>
                </c:pt>
                <c:pt idx="1739">
                  <c:v>0.568970897079348</c:v>
                </c:pt>
                <c:pt idx="1740">
                  <c:v>0.56089321298941697</c:v>
                </c:pt>
                <c:pt idx="1741">
                  <c:v>0.55286726890912608</c:v>
                </c:pt>
                <c:pt idx="1742">
                  <c:v>0.54490138083593598</c:v>
                </c:pt>
                <c:pt idx="1743">
                  <c:v>0.53697543707976603</c:v>
                </c:pt>
                <c:pt idx="1744">
                  <c:v>0.52910782787283006</c:v>
                </c:pt>
                <c:pt idx="1745">
                  <c:v>0.52131314427675401</c:v>
                </c:pt>
                <c:pt idx="1746">
                  <c:v>0.513590208055276</c:v>
                </c:pt>
                <c:pt idx="1747">
                  <c:v>0.50593598345923996</c:v>
                </c:pt>
                <c:pt idx="1748">
                  <c:v>0.498340367511792</c:v>
                </c:pt>
                <c:pt idx="1749">
                  <c:v>0.49081922499953101</c:v>
                </c:pt>
                <c:pt idx="1750">
                  <c:v>0.48335186483378401</c:v>
                </c:pt>
                <c:pt idx="1751">
                  <c:v>0.47593662191311303</c:v>
                </c:pt>
                <c:pt idx="1752">
                  <c:v>0.46859700704391904</c:v>
                </c:pt>
                <c:pt idx="1753">
                  <c:v>0.46132865433655401</c:v>
                </c:pt>
                <c:pt idx="1754">
                  <c:v>0.45410637968220202</c:v>
                </c:pt>
                <c:pt idx="1755">
                  <c:v>0.44693762287329603</c:v>
                </c:pt>
                <c:pt idx="1756">
                  <c:v>0.43983862782321403</c:v>
                </c:pt>
                <c:pt idx="1757">
                  <c:v>0.43281517867145003</c:v>
                </c:pt>
                <c:pt idx="1758">
                  <c:v>0.42586339321646804</c:v>
                </c:pt>
                <c:pt idx="1759">
                  <c:v>0.41898147613821501</c:v>
                </c:pt>
                <c:pt idx="1760">
                  <c:v>0.412165590455564</c:v>
                </c:pt>
                <c:pt idx="1761">
                  <c:v>0.40543412108321603</c:v>
                </c:pt>
                <c:pt idx="1762">
                  <c:v>0.398784476067848</c:v>
                </c:pt>
                <c:pt idx="1763">
                  <c:v>0.39221332548536003</c:v>
                </c:pt>
                <c:pt idx="1764">
                  <c:v>0.385718434128826</c:v>
                </c:pt>
                <c:pt idx="1765">
                  <c:v>0.379280291276338</c:v>
                </c:pt>
                <c:pt idx="1766">
                  <c:v>0.372933273446515</c:v>
                </c:pt>
                <c:pt idx="1767">
                  <c:v>0.36670961353857101</c:v>
                </c:pt>
                <c:pt idx="1768">
                  <c:v>0.36058602144691804</c:v>
                </c:pt>
                <c:pt idx="1769">
                  <c:v>0.354556995181733</c:v>
                </c:pt>
                <c:pt idx="1770">
                  <c:v>0.34860438269570904</c:v>
                </c:pt>
                <c:pt idx="1771">
                  <c:v>0.34272231029452904</c:v>
                </c:pt>
                <c:pt idx="1772">
                  <c:v>0.33693983428058299</c:v>
                </c:pt>
                <c:pt idx="1773">
                  <c:v>0.33125704297159603</c:v>
                </c:pt>
                <c:pt idx="1774">
                  <c:v>0.32564390145059702</c:v>
                </c:pt>
                <c:pt idx="1775">
                  <c:v>0.32010401094372404</c:v>
                </c:pt>
                <c:pt idx="1776">
                  <c:v>0.31468208056186003</c:v>
                </c:pt>
                <c:pt idx="1777">
                  <c:v>0.30934189143949403</c:v>
                </c:pt>
                <c:pt idx="1778">
                  <c:v>0.304039923174796</c:v>
                </c:pt>
                <c:pt idx="1779">
                  <c:v>0.29883653844620001</c:v>
                </c:pt>
                <c:pt idx="1780">
                  <c:v>0.29373764831145505</c:v>
                </c:pt>
                <c:pt idx="1781">
                  <c:v>0.288688088783007</c:v>
                </c:pt>
                <c:pt idx="1782">
                  <c:v>0.28373724841446601</c:v>
                </c:pt>
                <c:pt idx="1783">
                  <c:v>0.27886440665649603</c:v>
                </c:pt>
                <c:pt idx="1784">
                  <c:v>0.27404827796444903</c:v>
                </c:pt>
                <c:pt idx="1785">
                  <c:v>0.26933625731830801</c:v>
                </c:pt>
                <c:pt idx="1786">
                  <c:v>0.26467046334099104</c:v>
                </c:pt>
                <c:pt idx="1787">
                  <c:v>0.260046572020731</c:v>
                </c:pt>
                <c:pt idx="1788">
                  <c:v>0.255502334268007</c:v>
                </c:pt>
                <c:pt idx="1789">
                  <c:v>0.25099700319103502</c:v>
                </c:pt>
                <c:pt idx="1790">
                  <c:v>0.24657706842044699</c:v>
                </c:pt>
                <c:pt idx="1791">
                  <c:v>0.24221329891197399</c:v>
                </c:pt>
                <c:pt idx="1792">
                  <c:v>0.23792387607026599</c:v>
                </c:pt>
                <c:pt idx="1793">
                  <c:v>0.23371149649584499</c:v>
                </c:pt>
                <c:pt idx="1794">
                  <c:v>0.22956831207272399</c:v>
                </c:pt>
                <c:pt idx="1795">
                  <c:v>0.225494989756332</c:v>
                </c:pt>
                <c:pt idx="1796">
                  <c:v>0.22148159936518699</c:v>
                </c:pt>
                <c:pt idx="1797">
                  <c:v>0.217531341408288</c:v>
                </c:pt>
                <c:pt idx="1798">
                  <c:v>0.213632426602964</c:v>
                </c:pt>
                <c:pt idx="1799">
                  <c:v>0.209792737390086</c:v>
                </c:pt>
                <c:pt idx="1800">
                  <c:v>0.20600519448804999</c:v>
                </c:pt>
                <c:pt idx="1801">
                  <c:v>0.202268573656809</c:v>
                </c:pt>
                <c:pt idx="1802">
                  <c:v>0.198613110800923</c:v>
                </c:pt>
                <c:pt idx="1803">
                  <c:v>0.19501339639721899</c:v>
                </c:pt>
                <c:pt idx="1804">
                  <c:v>0.19145908940527401</c:v>
                </c:pt>
                <c:pt idx="1805">
                  <c:v>0.188005078861573</c:v>
                </c:pt>
                <c:pt idx="1806">
                  <c:v>0.18458583788763699</c:v>
                </c:pt>
                <c:pt idx="1807">
                  <c:v>0.18123463648746499</c:v>
                </c:pt>
                <c:pt idx="1808">
                  <c:v>0.177918798967765</c:v>
                </c:pt>
                <c:pt idx="1809">
                  <c:v>0.17466970168611298</c:v>
                </c:pt>
                <c:pt idx="1810">
                  <c:v>0.17149623199306199</c:v>
                </c:pt>
                <c:pt idx="1811">
                  <c:v>0.16834567001904899</c:v>
                </c:pt>
                <c:pt idx="1812">
                  <c:v>0.16530083679927499</c:v>
                </c:pt>
                <c:pt idx="1813">
                  <c:v>0.162334219366844</c:v>
                </c:pt>
                <c:pt idx="1814">
                  <c:v>0.15938476443604199</c:v>
                </c:pt>
                <c:pt idx="1815">
                  <c:v>0.15652226020609</c:v>
                </c:pt>
                <c:pt idx="1816">
                  <c:v>0.15372294492897298</c:v>
                </c:pt>
                <c:pt idx="1817">
                  <c:v>0.15092929031680599</c:v>
                </c:pt>
                <c:pt idx="1818">
                  <c:v>0.14822013517282201</c:v>
                </c:pt>
                <c:pt idx="1819">
                  <c:v>0.145578389912323</c:v>
                </c:pt>
                <c:pt idx="1820">
                  <c:v>0.142934247119167</c:v>
                </c:pt>
                <c:pt idx="1821">
                  <c:v>0.14035587068237701</c:v>
                </c:pt>
                <c:pt idx="1822">
                  <c:v>0.13787193655638799</c:v>
                </c:pt>
                <c:pt idx="1823">
                  <c:v>0.13538245695866</c:v>
                </c:pt>
                <c:pt idx="1824">
                  <c:v>0.13291994321154499</c:v>
                </c:pt>
                <c:pt idx="1825">
                  <c:v>0.13057502878682201</c:v>
                </c:pt>
                <c:pt idx="1826">
                  <c:v>0.12827818151241299</c:v>
                </c:pt>
                <c:pt idx="1827">
                  <c:v>0.125967044263192</c:v>
                </c:pt>
                <c:pt idx="1828">
                  <c:v>0.12370398834192101</c:v>
                </c:pt>
                <c:pt idx="1829">
                  <c:v>0.12154893974911551</c:v>
                </c:pt>
                <c:pt idx="1830">
                  <c:v>0.11939859046092441</c:v>
                </c:pt>
                <c:pt idx="1831">
                  <c:v>0.11722444437555821</c:v>
                </c:pt>
                <c:pt idx="1832">
                  <c:v>0.11513053357392031</c:v>
                </c:pt>
                <c:pt idx="1833">
                  <c:v>0.11311427081690639</c:v>
                </c:pt>
                <c:pt idx="1834">
                  <c:v>0.1111712135031401</c:v>
                </c:pt>
                <c:pt idx="1835">
                  <c:v>0.1091930181406997</c:v>
                </c:pt>
                <c:pt idx="1836">
                  <c:v>0.10723135210387991</c:v>
                </c:pt>
                <c:pt idx="1837">
                  <c:v>0.1053660300457063</c:v>
                </c:pt>
                <c:pt idx="1838">
                  <c:v>0.1035887991191986</c:v>
                </c:pt>
                <c:pt idx="1839">
                  <c:v>0.1018155004623304</c:v>
                </c:pt>
                <c:pt idx="1840">
                  <c:v>0.10000335230623281</c:v>
                </c:pt>
                <c:pt idx="1841">
                  <c:v>9.8234543401275798E-2</c:v>
                </c:pt>
                <c:pt idx="1842">
                  <c:v>9.6534297839338201E-2</c:v>
                </c:pt>
                <c:pt idx="1843">
                  <c:v>9.4899139649820108E-2</c:v>
                </c:pt>
                <c:pt idx="1844">
                  <c:v>9.3305883716033988E-2</c:v>
                </c:pt>
                <c:pt idx="1845">
                  <c:v>9.1659389843560507E-2</c:v>
                </c:pt>
                <c:pt idx="1846">
                  <c:v>9.0039436328560207E-2</c:v>
                </c:pt>
                <c:pt idx="1847">
                  <c:v>8.8496768345650095E-2</c:v>
                </c:pt>
                <c:pt idx="1848">
                  <c:v>8.7016314249791005E-2</c:v>
                </c:pt>
                <c:pt idx="1849">
                  <c:v>8.55949282755393E-2</c:v>
                </c:pt>
                <c:pt idx="1850">
                  <c:v>8.4214119846952207E-2</c:v>
                </c:pt>
                <c:pt idx="1851">
                  <c:v>8.2767553221988394E-2</c:v>
                </c:pt>
                <c:pt idx="1852">
                  <c:v>8.1318356993531904E-2</c:v>
                </c:pt>
                <c:pt idx="1853">
                  <c:v>7.9940611650651111E-2</c:v>
                </c:pt>
                <c:pt idx="1854">
                  <c:v>7.8630726319588007E-2</c:v>
                </c:pt>
                <c:pt idx="1855">
                  <c:v>7.7385286032494699E-2</c:v>
                </c:pt>
                <c:pt idx="1856">
                  <c:v>7.618885145661361E-2</c:v>
                </c:pt>
                <c:pt idx="1857">
                  <c:v>7.4918203467709402E-2</c:v>
                </c:pt>
                <c:pt idx="1858">
                  <c:v>7.3590330718376798E-2</c:v>
                </c:pt>
                <c:pt idx="1859">
                  <c:v>7.23284989112844E-2</c:v>
                </c:pt>
                <c:pt idx="1860">
                  <c:v>7.1128920806394602E-2</c:v>
                </c:pt>
                <c:pt idx="1861">
                  <c:v>6.9988222019883903E-2</c:v>
                </c:pt>
                <c:pt idx="1862">
                  <c:v>6.8903503474668892E-2</c:v>
                </c:pt>
                <c:pt idx="1863">
                  <c:v>6.7872992021333095E-2</c:v>
                </c:pt>
                <c:pt idx="1864">
                  <c:v>6.6893435221226205E-2</c:v>
                </c:pt>
                <c:pt idx="1865">
                  <c:v>6.5935528978282892E-2</c:v>
                </c:pt>
                <c:pt idx="1866">
                  <c:v>6.4998041938437001E-2</c:v>
                </c:pt>
                <c:pt idx="1867">
                  <c:v>6.4052735886507603E-2</c:v>
                </c:pt>
                <c:pt idx="1868">
                  <c:v>6.3024450714103897E-2</c:v>
                </c:pt>
                <c:pt idx="1869">
                  <c:v>6.2023068655755402E-2</c:v>
                </c:pt>
                <c:pt idx="1870">
                  <c:v>6.1070828411963499E-2</c:v>
                </c:pt>
                <c:pt idx="1871">
                  <c:v>6.0165306289371702E-2</c:v>
                </c:pt>
                <c:pt idx="1872">
                  <c:v>5.9303726435633704E-2</c:v>
                </c:pt>
                <c:pt idx="1873">
                  <c:v>5.8484223888488E-2</c:v>
                </c:pt>
                <c:pt idx="1874">
                  <c:v>5.7681508406054301E-2</c:v>
                </c:pt>
                <c:pt idx="1875">
                  <c:v>5.6894076628496798E-2</c:v>
                </c:pt>
                <c:pt idx="1876">
                  <c:v>5.6011862851141597E-2</c:v>
                </c:pt>
                <c:pt idx="1877">
                  <c:v>5.5089932296433899E-2</c:v>
                </c:pt>
                <c:pt idx="1878">
                  <c:v>5.4211700026456103E-2</c:v>
                </c:pt>
                <c:pt idx="1879">
                  <c:v>5.3376501685185304E-2</c:v>
                </c:pt>
                <c:pt idx="1880">
                  <c:v>5.2582582655280201E-2</c:v>
                </c:pt>
                <c:pt idx="1881">
                  <c:v>5.1827153134310203E-2</c:v>
                </c:pt>
                <c:pt idx="1882">
                  <c:v>5.1108337245252405E-2</c:v>
                </c:pt>
                <c:pt idx="1883">
                  <c:v>5.04256044748344E-2</c:v>
                </c:pt>
                <c:pt idx="1884">
                  <c:v>4.9778760021771402E-2</c:v>
                </c:pt>
                <c:pt idx="1885">
                  <c:v>4.9164543389600399E-2</c:v>
                </c:pt>
                <c:pt idx="1886">
                  <c:v>4.8580527589248503E-2</c:v>
                </c:pt>
                <c:pt idx="1887">
                  <c:v>4.8025010830540005E-2</c:v>
                </c:pt>
                <c:pt idx="1888">
                  <c:v>4.7462342423489602E-2</c:v>
                </c:pt>
                <c:pt idx="1889">
                  <c:v>4.6892286443201002E-2</c:v>
                </c:pt>
                <c:pt idx="1890">
                  <c:v>4.6217677166766696E-2</c:v>
                </c:pt>
                <c:pt idx="1891">
                  <c:v>4.5514676444126004E-2</c:v>
                </c:pt>
                <c:pt idx="1892">
                  <c:v>4.4847464299718504E-2</c:v>
                </c:pt>
                <c:pt idx="1893">
                  <c:v>4.4214477481867902E-2</c:v>
                </c:pt>
                <c:pt idx="1894">
                  <c:v>4.3613182796719205E-2</c:v>
                </c:pt>
                <c:pt idx="1895">
                  <c:v>4.3040741371135505E-2</c:v>
                </c:pt>
                <c:pt idx="1896">
                  <c:v>4.2495716819675899E-2</c:v>
                </c:pt>
                <c:pt idx="1897">
                  <c:v>4.1975277553365102E-2</c:v>
                </c:pt>
                <c:pt idx="1898">
                  <c:v>4.1482222404062796E-2</c:v>
                </c:pt>
                <c:pt idx="1899">
                  <c:v>4.1015571359933202E-2</c:v>
                </c:pt>
                <c:pt idx="1900">
                  <c:v>4.0572841873756704E-2</c:v>
                </c:pt>
                <c:pt idx="1901">
                  <c:v>4.0151445804330305E-2</c:v>
                </c:pt>
                <c:pt idx="1902">
                  <c:v>3.9750350130625202E-2</c:v>
                </c:pt>
                <c:pt idx="1903">
                  <c:v>3.9369677660057098E-2</c:v>
                </c:pt>
                <c:pt idx="1904">
                  <c:v>3.90082420253067E-2</c:v>
                </c:pt>
                <c:pt idx="1905">
                  <c:v>3.8664733550220404E-2</c:v>
                </c:pt>
                <c:pt idx="1906">
                  <c:v>3.8338176201086899E-2</c:v>
                </c:pt>
                <c:pt idx="1907">
                  <c:v>3.8027714385237901E-2</c:v>
                </c:pt>
                <c:pt idx="1908">
                  <c:v>3.7729206151243401E-2</c:v>
                </c:pt>
                <c:pt idx="1909">
                  <c:v>3.7378905161558298E-2</c:v>
                </c:pt>
                <c:pt idx="1910">
                  <c:v>3.6917140961845105E-2</c:v>
                </c:pt>
                <c:pt idx="1911">
                  <c:v>3.6413741144485E-2</c:v>
                </c:pt>
                <c:pt idx="1912">
                  <c:v>3.5935170526629298E-2</c:v>
                </c:pt>
                <c:pt idx="1913">
                  <c:v>3.5480198469710102E-2</c:v>
                </c:pt>
                <c:pt idx="1914">
                  <c:v>3.5047566911925399E-2</c:v>
                </c:pt>
                <c:pt idx="1915">
                  <c:v>3.4635252520705248E-2</c:v>
                </c:pt>
                <c:pt idx="1916">
                  <c:v>3.4242259322039892E-2</c:v>
                </c:pt>
                <c:pt idx="1917">
                  <c:v>3.386813085388888E-2</c:v>
                </c:pt>
                <c:pt idx="1918">
                  <c:v>3.3512748168368869E-2</c:v>
                </c:pt>
                <c:pt idx="1919">
                  <c:v>3.3174971123777292E-2</c:v>
                </c:pt>
                <c:pt idx="1920">
                  <c:v>3.2853061601765522E-2</c:v>
                </c:pt>
                <c:pt idx="1921">
                  <c:v>3.254624428558768E-2</c:v>
                </c:pt>
                <c:pt idx="1922">
                  <c:v>3.2254430346430114E-2</c:v>
                </c:pt>
                <c:pt idx="1923">
                  <c:v>3.1977506250695724E-2</c:v>
                </c:pt>
                <c:pt idx="1924">
                  <c:v>3.1716627719874588E-2</c:v>
                </c:pt>
                <c:pt idx="1925">
                  <c:v>3.1469062264833973E-2</c:v>
                </c:pt>
                <c:pt idx="1926">
                  <c:v>3.1233779676512852E-2</c:v>
                </c:pt>
                <c:pt idx="1927">
                  <c:v>3.1009028079802763E-2</c:v>
                </c:pt>
                <c:pt idx="1928">
                  <c:v>3.0794273910952151E-2</c:v>
                </c:pt>
                <c:pt idx="1929">
                  <c:v>3.0590149498384782E-2</c:v>
                </c:pt>
                <c:pt idx="1930">
                  <c:v>3.0396148478930681E-2</c:v>
                </c:pt>
                <c:pt idx="1931">
                  <c:v>3.021124573029095E-2</c:v>
                </c:pt>
                <c:pt idx="1932">
                  <c:v>3.0036204350759099E-2</c:v>
                </c:pt>
                <c:pt idx="1933">
                  <c:v>2.987010255596638E-2</c:v>
                </c:pt>
                <c:pt idx="1934">
                  <c:v>2.9711131899495404E-2</c:v>
                </c:pt>
                <c:pt idx="1935">
                  <c:v>2.9558973783864712E-2</c:v>
                </c:pt>
                <c:pt idx="1936">
                  <c:v>2.9417212174124553E-2</c:v>
                </c:pt>
                <c:pt idx="1937">
                  <c:v>2.9283482020885192E-2</c:v>
                </c:pt>
                <c:pt idx="1938">
                  <c:v>2.9157410625578882E-2</c:v>
                </c:pt>
                <c:pt idx="1939">
                  <c:v>2.903810048986314E-2</c:v>
                </c:pt>
                <c:pt idx="1940">
                  <c:v>2.8925071407901532E-2</c:v>
                </c:pt>
                <c:pt idx="1941">
                  <c:v>2.8818398132645261E-2</c:v>
                </c:pt>
                <c:pt idx="1942">
                  <c:v>2.871701934952758E-2</c:v>
                </c:pt>
                <c:pt idx="1943">
                  <c:v>2.8620686665843702E-2</c:v>
                </c:pt>
                <c:pt idx="1944">
                  <c:v>2.8529101962909451E-2</c:v>
                </c:pt>
                <c:pt idx="1945">
                  <c:v>2.8442119238424692E-2</c:v>
                </c:pt>
                <c:pt idx="1946">
                  <c:v>2.8358896722828552E-2</c:v>
                </c:pt>
                <c:pt idx="1947">
                  <c:v>2.827924381948611E-2</c:v>
                </c:pt>
                <c:pt idx="1948">
                  <c:v>2.820235524169775E-2</c:v>
                </c:pt>
                <c:pt idx="1949">
                  <c:v>2.8128481696573841E-2</c:v>
                </c:pt>
                <c:pt idx="1950">
                  <c:v>2.8058689788846191E-2</c:v>
                </c:pt>
                <c:pt idx="1951">
                  <c:v>2.7991794283859582E-2</c:v>
                </c:pt>
                <c:pt idx="1952">
                  <c:v>2.792764669104485E-2</c:v>
                </c:pt>
                <c:pt idx="1953">
                  <c:v>2.786472916583016E-2</c:v>
                </c:pt>
                <c:pt idx="1954">
                  <c:v>2.7793363269599532E-2</c:v>
                </c:pt>
                <c:pt idx="1955">
                  <c:v>2.7679540893925981E-2</c:v>
                </c:pt>
                <c:pt idx="1956">
                  <c:v>2.7539166908973303E-2</c:v>
                </c:pt>
                <c:pt idx="1957">
                  <c:v>2.7408081658522883E-2</c:v>
                </c:pt>
                <c:pt idx="1958">
                  <c:v>2.7284771445205372E-2</c:v>
                </c:pt>
                <c:pt idx="1959">
                  <c:v>2.7169105546917822E-2</c:v>
                </c:pt>
                <c:pt idx="1960">
                  <c:v>2.7062231983601873E-2</c:v>
                </c:pt>
                <c:pt idx="1961">
                  <c:v>2.6960905415397651E-2</c:v>
                </c:pt>
                <c:pt idx="1962">
                  <c:v>2.686446398602774E-2</c:v>
                </c:pt>
                <c:pt idx="1963">
                  <c:v>2.6772685065194993E-2</c:v>
                </c:pt>
                <c:pt idx="1964">
                  <c:v>2.6684306894976653E-2</c:v>
                </c:pt>
                <c:pt idx="1965">
                  <c:v>2.6600481145558741E-2</c:v>
                </c:pt>
                <c:pt idx="1966">
                  <c:v>2.652131915682256E-2</c:v>
                </c:pt>
                <c:pt idx="1967">
                  <c:v>2.6445845613582902E-2</c:v>
                </c:pt>
                <c:pt idx="1968">
                  <c:v>2.6373880412852893E-2</c:v>
                </c:pt>
                <c:pt idx="1969">
                  <c:v>2.6303999124302591E-2</c:v>
                </c:pt>
                <c:pt idx="1970">
                  <c:v>2.623910131607509E-2</c:v>
                </c:pt>
                <c:pt idx="1971">
                  <c:v>2.6177580485022202E-2</c:v>
                </c:pt>
                <c:pt idx="1972">
                  <c:v>2.6118840300855782E-2</c:v>
                </c:pt>
                <c:pt idx="1973">
                  <c:v>2.6062710532590322E-2</c:v>
                </c:pt>
                <c:pt idx="1974">
                  <c:v>2.6008823154103002E-2</c:v>
                </c:pt>
                <c:pt idx="1975">
                  <c:v>2.5956651670012473E-2</c:v>
                </c:pt>
                <c:pt idx="1976">
                  <c:v>2.5908747708605757E-2</c:v>
                </c:pt>
                <c:pt idx="1977">
                  <c:v>2.58642397019768E-2</c:v>
                </c:pt>
                <c:pt idx="1978">
                  <c:v>2.5821854673776196E-2</c:v>
                </c:pt>
                <c:pt idx="1979">
                  <c:v>2.57815136416993E-2</c:v>
                </c:pt>
                <c:pt idx="1980">
                  <c:v>2.5742549150900799E-2</c:v>
                </c:pt>
                <c:pt idx="1981">
                  <c:v>2.5706721605589882E-2</c:v>
                </c:pt>
                <c:pt idx="1982">
                  <c:v>2.5673221809413806E-2</c:v>
                </c:pt>
                <c:pt idx="1983">
                  <c:v>2.5641488138363842E-2</c:v>
                </c:pt>
                <c:pt idx="1984">
                  <c:v>2.5610677743486784E-2</c:v>
                </c:pt>
                <c:pt idx="1985">
                  <c:v>2.558075202299042E-2</c:v>
                </c:pt>
                <c:pt idx="1986">
                  <c:v>2.5552862863751715E-2</c:v>
                </c:pt>
                <c:pt idx="1987">
                  <c:v>2.5526628105934566E-2</c:v>
                </c:pt>
                <c:pt idx="1988">
                  <c:v>2.5501943196430722E-2</c:v>
                </c:pt>
                <c:pt idx="1989">
                  <c:v>2.5478729919715663E-2</c:v>
                </c:pt>
                <c:pt idx="1990">
                  <c:v>2.54566918823903E-2</c:v>
                </c:pt>
                <c:pt idx="1991">
                  <c:v>2.5434679272818856E-2</c:v>
                </c:pt>
                <c:pt idx="1992">
                  <c:v>2.5412711061471166E-2</c:v>
                </c:pt>
                <c:pt idx="1993">
                  <c:v>2.5390713573962265E-2</c:v>
                </c:pt>
                <c:pt idx="1994">
                  <c:v>2.5370373653957345E-2</c:v>
                </c:pt>
                <c:pt idx="1995">
                  <c:v>2.535166003710641E-2</c:v>
                </c:pt>
                <c:pt idx="1996">
                  <c:v>2.5335724838256593E-2</c:v>
                </c:pt>
                <c:pt idx="1997">
                  <c:v>2.5322724361680517E-2</c:v>
                </c:pt>
                <c:pt idx="1998">
                  <c:v>2.5311082569071171E-2</c:v>
                </c:pt>
                <c:pt idx="1999">
                  <c:v>2.5299857425323081E-2</c:v>
                </c:pt>
                <c:pt idx="2000">
                  <c:v>2.5289030993805747E-2</c:v>
                </c:pt>
                <c:pt idx="2001">
                  <c:v>2.5278104235421563E-2</c:v>
                </c:pt>
                <c:pt idx="2002">
                  <c:v>2.5263678012898541E-2</c:v>
                </c:pt>
                <c:pt idx="2003">
                  <c:v>2.5249417160430096E-2</c:v>
                </c:pt>
                <c:pt idx="2004">
                  <c:v>2.5236729187123996E-2</c:v>
                </c:pt>
                <c:pt idx="2005">
                  <c:v>2.5224938461632311E-2</c:v>
                </c:pt>
                <c:pt idx="2006">
                  <c:v>2.5213557990787911E-2</c:v>
                </c:pt>
                <c:pt idx="2007">
                  <c:v>2.5202568247542433E-2</c:v>
                </c:pt>
                <c:pt idx="2008">
                  <c:v>2.5192057055951362E-2</c:v>
                </c:pt>
                <c:pt idx="2009">
                  <c:v>2.5182070616449843E-2</c:v>
                </c:pt>
                <c:pt idx="2010">
                  <c:v>2.5174552639435112E-2</c:v>
                </c:pt>
                <c:pt idx="2011">
                  <c:v>2.5168975090479568E-2</c:v>
                </c:pt>
                <c:pt idx="2012">
                  <c:v>2.5164443432605956E-2</c:v>
                </c:pt>
                <c:pt idx="2013">
                  <c:v>2.5160440994777558E-2</c:v>
                </c:pt>
                <c:pt idx="2014">
                  <c:v>2.5156460829718959E-2</c:v>
                </c:pt>
                <c:pt idx="2015">
                  <c:v>2.5152484123719166E-2</c:v>
                </c:pt>
                <c:pt idx="2016">
                  <c:v>2.514573100172186E-2</c:v>
                </c:pt>
                <c:pt idx="2017">
                  <c:v>2.5138014042908892E-2</c:v>
                </c:pt>
                <c:pt idx="2018">
                  <c:v>2.5130600491113327E-2</c:v>
                </c:pt>
                <c:pt idx="2019">
                  <c:v>2.5123693674753412E-2</c:v>
                </c:pt>
                <c:pt idx="2020">
                  <c:v>2.5117146958058081E-2</c:v>
                </c:pt>
                <c:pt idx="2021">
                  <c:v>2.5110881069862069E-2</c:v>
                </c:pt>
                <c:pt idx="2022">
                  <c:v>2.5103047717245322E-2</c:v>
                </c:pt>
                <c:pt idx="2023">
                  <c:v>2.50953473234732E-2</c:v>
                </c:pt>
                <c:pt idx="2024">
                  <c:v>2.5089808368289272E-2</c:v>
                </c:pt>
                <c:pt idx="2025">
                  <c:v>2.50842927912691E-2</c:v>
                </c:pt>
                <c:pt idx="2026">
                  <c:v>2.5078806685509929E-2</c:v>
                </c:pt>
                <c:pt idx="2027">
                  <c:v>2.5072745787737011E-2</c:v>
                </c:pt>
                <c:pt idx="2028">
                  <c:v>2.5068063863744668E-2</c:v>
                </c:pt>
                <c:pt idx="2029">
                  <c:v>2.5066882611083321E-2</c:v>
                </c:pt>
                <c:pt idx="2030">
                  <c:v>2.506741351122161E-2</c:v>
                </c:pt>
                <c:pt idx="2031">
                  <c:v>2.506817518073972E-2</c:v>
                </c:pt>
                <c:pt idx="2032">
                  <c:v>2.5068551962390304E-2</c:v>
                </c:pt>
                <c:pt idx="2033">
                  <c:v>2.5068560873676385E-2</c:v>
                </c:pt>
                <c:pt idx="2034">
                  <c:v>2.5067843777513667E-2</c:v>
                </c:pt>
                <c:pt idx="2035">
                  <c:v>2.5064639723623102E-2</c:v>
                </c:pt>
                <c:pt idx="2036">
                  <c:v>2.5062158699779315E-2</c:v>
                </c:pt>
                <c:pt idx="2037">
                  <c:v>2.5060363111997098E-2</c:v>
                </c:pt>
                <c:pt idx="2038">
                  <c:v>2.5058673275585933E-2</c:v>
                </c:pt>
                <c:pt idx="2039">
                  <c:v>2.5059583536681557E-2</c:v>
                </c:pt>
                <c:pt idx="2040">
                  <c:v>2.506006371467202E-2</c:v>
                </c:pt>
                <c:pt idx="2041">
                  <c:v>2.5060131543131362E-2</c:v>
                </c:pt>
                <c:pt idx="2042">
                  <c:v>2.505932140925933E-2</c:v>
                </c:pt>
                <c:pt idx="2043">
                  <c:v>2.506036643834202E-2</c:v>
                </c:pt>
                <c:pt idx="2044">
                  <c:v>2.5061333783195524E-2</c:v>
                </c:pt>
                <c:pt idx="2045">
                  <c:v>2.5062223537433231E-2</c:v>
                </c:pt>
                <c:pt idx="2046">
                  <c:v>2.5062454295865386E-2</c:v>
                </c:pt>
                <c:pt idx="2047">
                  <c:v>2.5062199087176908E-2</c:v>
                </c:pt>
                <c:pt idx="2048">
                  <c:v>2.5062913415675226E-2</c:v>
                </c:pt>
                <c:pt idx="2049">
                  <c:v>2.5063360782387453E-2</c:v>
                </c:pt>
                <c:pt idx="2050">
                  <c:v>2.5063548572253267E-2</c:v>
                </c:pt>
                <c:pt idx="2051">
                  <c:v>2.5062882109141107E-2</c:v>
                </c:pt>
                <c:pt idx="2052">
                  <c:v>2.5063298792047856E-2</c:v>
                </c:pt>
                <c:pt idx="2053">
                  <c:v>2.5065182440551229E-2</c:v>
                </c:pt>
                <c:pt idx="2054">
                  <c:v>2.5068283928657672E-2</c:v>
                </c:pt>
                <c:pt idx="2055">
                  <c:v>2.5072484863416417E-2</c:v>
                </c:pt>
                <c:pt idx="2056">
                  <c:v>2.5076833161943413E-2</c:v>
                </c:pt>
                <c:pt idx="2057">
                  <c:v>2.5081331163418707E-2</c:v>
                </c:pt>
                <c:pt idx="2058">
                  <c:v>2.508749185296812E-2</c:v>
                </c:pt>
                <c:pt idx="2059">
                  <c:v>2.50949807844425E-2</c:v>
                </c:pt>
                <c:pt idx="2060">
                  <c:v>2.5102627461894362E-2</c:v>
                </c:pt>
                <c:pt idx="2061">
                  <c:v>2.5109123491422889E-2</c:v>
                </c:pt>
                <c:pt idx="2062">
                  <c:v>2.5114561488560828E-2</c:v>
                </c:pt>
                <c:pt idx="2063">
                  <c:v>2.5119978949884391E-2</c:v>
                </c:pt>
                <c:pt idx="2064">
                  <c:v>2.5124380178989301E-2</c:v>
                </c:pt>
                <c:pt idx="2065">
                  <c:v>2.5127809998224015E-2</c:v>
                </c:pt>
                <c:pt idx="2066">
                  <c:v>2.5129489028509474E-2</c:v>
                </c:pt>
                <c:pt idx="2067">
                  <c:v>2.5129250908879141E-2</c:v>
                </c:pt>
                <c:pt idx="2068">
                  <c:v>2.51279381118934E-2</c:v>
                </c:pt>
                <c:pt idx="2069">
                  <c:v>2.512715675447446E-2</c:v>
                </c:pt>
                <c:pt idx="2070">
                  <c:v>2.5126606339283038E-2</c:v>
                </c:pt>
                <c:pt idx="2071">
                  <c:v>2.5125218918010662E-2</c:v>
                </c:pt>
                <c:pt idx="2072">
                  <c:v>2.5123046718648012E-2</c:v>
                </c:pt>
                <c:pt idx="2073">
                  <c:v>2.5121858397343169E-2</c:v>
                </c:pt>
                <c:pt idx="2074">
                  <c:v>2.5121691747402281E-2</c:v>
                </c:pt>
                <c:pt idx="2075">
                  <c:v>2.5121195496652482E-2</c:v>
                </c:pt>
                <c:pt idx="2076">
                  <c:v>2.5120376237472795E-2</c:v>
                </c:pt>
                <c:pt idx="2077">
                  <c:v>2.5117865502701231E-2</c:v>
                </c:pt>
                <c:pt idx="2078">
                  <c:v>2.5117089660411301E-2</c:v>
                </c:pt>
                <c:pt idx="2079">
                  <c:v>2.5116831035503318E-2</c:v>
                </c:pt>
                <c:pt idx="2080">
                  <c:v>2.5116688608745268E-2</c:v>
                </c:pt>
                <c:pt idx="2081">
                  <c:v>2.511618804252511E-2</c:v>
                </c:pt>
                <c:pt idx="2082">
                  <c:v>2.511533680291405E-2</c:v>
                </c:pt>
                <c:pt idx="2083">
                  <c:v>2.5112524637973855E-2</c:v>
                </c:pt>
                <c:pt idx="2084">
                  <c:v>2.5109640718039016E-2</c:v>
                </c:pt>
                <c:pt idx="2085">
                  <c:v>2.5108072419727349E-2</c:v>
                </c:pt>
                <c:pt idx="2086">
                  <c:v>2.510694876216904E-2</c:v>
                </c:pt>
                <c:pt idx="2087">
                  <c:v>2.5105746677300551E-2</c:v>
                </c:pt>
                <c:pt idx="2088">
                  <c:v>2.5104465055485269E-2</c:v>
                </c:pt>
                <c:pt idx="2089">
                  <c:v>2.5102605177822781E-2</c:v>
                </c:pt>
                <c:pt idx="2090">
                  <c:v>2.5099851429116804E-2</c:v>
                </c:pt>
                <c:pt idx="2091">
                  <c:v>2.5100068662988292E-2</c:v>
                </c:pt>
                <c:pt idx="2092">
                  <c:v>2.5101495959100963E-2</c:v>
                </c:pt>
                <c:pt idx="2093">
                  <c:v>2.5103228995774395E-2</c:v>
                </c:pt>
                <c:pt idx="2094">
                  <c:v>2.5104595234879672E-2</c:v>
                </c:pt>
                <c:pt idx="2095">
                  <c:v>2.5105587761376266E-2</c:v>
                </c:pt>
                <c:pt idx="2096">
                  <c:v>2.5102203163809594E-2</c:v>
                </c:pt>
                <c:pt idx="2097">
                  <c:v>2.5096714279424798E-2</c:v>
                </c:pt>
                <c:pt idx="2098">
                  <c:v>2.5090768806577218E-2</c:v>
                </c:pt>
                <c:pt idx="2099">
                  <c:v>2.5087508209450535E-2</c:v>
                </c:pt>
                <c:pt idx="2100">
                  <c:v>2.5084115378617856E-2</c:v>
                </c:pt>
                <c:pt idx="2101">
                  <c:v>2.5080594176803913E-2</c:v>
                </c:pt>
                <c:pt idx="2102">
                  <c:v>2.5076558109104866E-2</c:v>
                </c:pt>
                <c:pt idx="2103">
                  <c:v>2.5072760309890828E-2</c:v>
                </c:pt>
                <c:pt idx="2104">
                  <c:v>2.5068971374431322E-2</c:v>
                </c:pt>
                <c:pt idx="2105">
                  <c:v>2.5065186936051129E-2</c:v>
                </c:pt>
                <c:pt idx="2106">
                  <c:v>2.5060685638734943E-2</c:v>
                </c:pt>
                <c:pt idx="2107">
                  <c:v>2.5057515538878545E-2</c:v>
                </c:pt>
                <c:pt idx="2108">
                  <c:v>2.5054817772986342E-2</c:v>
                </c:pt>
                <c:pt idx="2109">
                  <c:v>2.5052090441039444E-2</c:v>
                </c:pt>
                <c:pt idx="2110">
                  <c:v>2.5049334136618945E-2</c:v>
                </c:pt>
                <c:pt idx="2111">
                  <c:v>2.5046350306701985E-2</c:v>
                </c:pt>
                <c:pt idx="2112">
                  <c:v>2.5046825524107384E-2</c:v>
                </c:pt>
                <c:pt idx="2113">
                  <c:v>2.5048040615238708E-2</c:v>
                </c:pt>
                <c:pt idx="2114">
                  <c:v>2.5049961173745267E-2</c:v>
                </c:pt>
                <c:pt idx="2115">
                  <c:v>2.5052831028800227E-2</c:v>
                </c:pt>
                <c:pt idx="2116">
                  <c:v>2.5055606784811273E-2</c:v>
                </c:pt>
                <c:pt idx="2117">
                  <c:v>2.5058260391221259E-2</c:v>
                </c:pt>
                <c:pt idx="2118">
                  <c:v>2.506046241187113E-2</c:v>
                </c:pt>
                <c:pt idx="2119">
                  <c:v>2.5062234898795215E-2</c:v>
                </c:pt>
                <c:pt idx="2120">
                  <c:v>2.5063516159224111E-2</c:v>
                </c:pt>
                <c:pt idx="2121">
                  <c:v>2.5063301605331528E-2</c:v>
                </c:pt>
                <c:pt idx="2122">
                  <c:v>2.5063663814355309E-2</c:v>
                </c:pt>
                <c:pt idx="2123">
                  <c:v>2.5064365651285971E-2</c:v>
                </c:pt>
                <c:pt idx="2124">
                  <c:v>2.5065197653621446E-2</c:v>
                </c:pt>
                <c:pt idx="2125">
                  <c:v>2.5065743232898393E-2</c:v>
                </c:pt>
                <c:pt idx="2126">
                  <c:v>2.5066016177553042E-2</c:v>
                </c:pt>
                <c:pt idx="2127">
                  <c:v>2.5065969489541668E-2</c:v>
                </c:pt>
                <c:pt idx="2128">
                  <c:v>2.5065965122142118E-2</c:v>
                </c:pt>
                <c:pt idx="2129">
                  <c:v>2.5065870609479422E-2</c:v>
                </c:pt>
                <c:pt idx="2130">
                  <c:v>2.5065690418216286E-2</c:v>
                </c:pt>
                <c:pt idx="2131">
                  <c:v>2.5065349570592789E-2</c:v>
                </c:pt>
                <c:pt idx="2132">
                  <c:v>2.5065186165020448E-2</c:v>
                </c:pt>
                <c:pt idx="2133">
                  <c:v>2.5064438178662579E-2</c:v>
                </c:pt>
                <c:pt idx="2134">
                  <c:v>2.5063128061104122E-2</c:v>
                </c:pt>
                <c:pt idx="2135">
                  <c:v>2.5060231450909333E-2</c:v>
                </c:pt>
                <c:pt idx="2136">
                  <c:v>2.5058431467204632E-2</c:v>
                </c:pt>
                <c:pt idx="2137">
                  <c:v>2.5062287822385704E-2</c:v>
                </c:pt>
                <c:pt idx="2138">
                  <c:v>2.5066649788013096E-2</c:v>
                </c:pt>
                <c:pt idx="2139">
                  <c:v>2.5070948722601464E-2</c:v>
                </c:pt>
                <c:pt idx="2140">
                  <c:v>2.5075190947837115E-2</c:v>
                </c:pt>
                <c:pt idx="2141">
                  <c:v>2.5079901066397344E-2</c:v>
                </c:pt>
                <c:pt idx="2142">
                  <c:v>2.5085051625570769E-2</c:v>
                </c:pt>
                <c:pt idx="2143">
                  <c:v>2.5089882038796384E-2</c:v>
                </c:pt>
                <c:pt idx="2144">
                  <c:v>2.5094407087877281E-2</c:v>
                </c:pt>
                <c:pt idx="2145">
                  <c:v>2.509848953086162E-2</c:v>
                </c:pt>
                <c:pt idx="2146">
                  <c:v>2.5102267558317268E-2</c:v>
                </c:pt>
                <c:pt idx="2147">
                  <c:v>2.5103895676967466E-2</c:v>
                </c:pt>
                <c:pt idx="2148">
                  <c:v>2.5104611957281441E-2</c:v>
                </c:pt>
                <c:pt idx="2149">
                  <c:v>2.5105070051327883E-2</c:v>
                </c:pt>
                <c:pt idx="2150">
                  <c:v>2.5105195314849848E-2</c:v>
                </c:pt>
                <c:pt idx="2151">
                  <c:v>2.5104677238241873E-2</c:v>
                </c:pt>
                <c:pt idx="2152">
                  <c:v>2.5103535171225162E-2</c:v>
                </c:pt>
                <c:pt idx="2153">
                  <c:v>2.5099818363148802E-2</c:v>
                </c:pt>
                <c:pt idx="2154">
                  <c:v>2.5093876967749659E-2</c:v>
                </c:pt>
                <c:pt idx="2155">
                  <c:v>2.5086404457631415E-2</c:v>
                </c:pt>
                <c:pt idx="2156">
                  <c:v>2.5080047846548832E-2</c:v>
                </c:pt>
                <c:pt idx="2157">
                  <c:v>2.5074080643972735E-2</c:v>
                </c:pt>
                <c:pt idx="2158">
                  <c:v>2.5068073450728191E-2</c:v>
                </c:pt>
                <c:pt idx="2159">
                  <c:v>2.506202592341044E-2</c:v>
                </c:pt>
                <c:pt idx="2160">
                  <c:v>2.5055566553523676E-2</c:v>
                </c:pt>
                <c:pt idx="2161">
                  <c:v>2.5048710567811341E-2</c:v>
                </c:pt>
                <c:pt idx="2162">
                  <c:v>2.5040675357218677E-2</c:v>
                </c:pt>
                <c:pt idx="2163">
                  <c:v>2.5032955841335854E-2</c:v>
                </c:pt>
                <c:pt idx="2164">
                  <c:v>2.5027267594279878E-2</c:v>
                </c:pt>
                <c:pt idx="2165">
                  <c:v>2.5021950748855364E-2</c:v>
                </c:pt>
                <c:pt idx="2166">
                  <c:v>2.5018073658456392E-2</c:v>
                </c:pt>
                <c:pt idx="2167">
                  <c:v>2.5015135254749563E-2</c:v>
                </c:pt>
                <c:pt idx="2168">
                  <c:v>2.5013736098413151E-2</c:v>
                </c:pt>
                <c:pt idx="2169">
                  <c:v>2.5013057294149883E-2</c:v>
                </c:pt>
                <c:pt idx="2170">
                  <c:v>2.5012431553458274E-2</c:v>
                </c:pt>
                <c:pt idx="2171">
                  <c:v>2.5011855031693245E-2</c:v>
                </c:pt>
                <c:pt idx="2172">
                  <c:v>2.5011140995888238E-2</c:v>
                </c:pt>
                <c:pt idx="2173">
                  <c:v>2.5010293850308712E-2</c:v>
                </c:pt>
                <c:pt idx="2174">
                  <c:v>2.5008951967493406E-2</c:v>
                </c:pt>
                <c:pt idx="2175">
                  <c:v>2.5008983042867909E-2</c:v>
                </c:pt>
                <c:pt idx="2176">
                  <c:v>2.5009635171607279E-2</c:v>
                </c:pt>
                <c:pt idx="2177">
                  <c:v>2.5009607402282835E-2</c:v>
                </c:pt>
                <c:pt idx="2178">
                  <c:v>2.5008948682127555E-2</c:v>
                </c:pt>
                <c:pt idx="2179">
                  <c:v>2.5010206430820334E-2</c:v>
                </c:pt>
                <c:pt idx="2180">
                  <c:v>2.5013415460144441E-2</c:v>
                </c:pt>
                <c:pt idx="2181">
                  <c:v>2.5018337258406454E-2</c:v>
                </c:pt>
                <c:pt idx="2182">
                  <c:v>2.5023652714943324E-2</c:v>
                </c:pt>
                <c:pt idx="2183">
                  <c:v>2.5028118898296162E-2</c:v>
                </c:pt>
                <c:pt idx="2184">
                  <c:v>2.5031788442930216E-2</c:v>
                </c:pt>
                <c:pt idx="2185">
                  <c:v>2.503641393277449E-2</c:v>
                </c:pt>
                <c:pt idx="2186">
                  <c:v>2.504103028609168E-2</c:v>
                </c:pt>
                <c:pt idx="2187">
                  <c:v>2.5045239617365642E-2</c:v>
                </c:pt>
                <c:pt idx="2188">
                  <c:v>2.5049055363547255E-2</c:v>
                </c:pt>
                <c:pt idx="2189">
                  <c:v>2.5051683503478132E-2</c:v>
                </c:pt>
                <c:pt idx="2190">
                  <c:v>2.5054836211837638E-2</c:v>
                </c:pt>
                <c:pt idx="2191">
                  <c:v>2.5057938212690652E-2</c:v>
                </c:pt>
                <c:pt idx="2192">
                  <c:v>2.5060830385936945E-2</c:v>
                </c:pt>
                <c:pt idx="2193">
                  <c:v>2.5063523110221371E-2</c:v>
                </c:pt>
                <c:pt idx="2194">
                  <c:v>2.5066032448579894E-2</c:v>
                </c:pt>
                <c:pt idx="2195">
                  <c:v>2.5067500574091434E-2</c:v>
                </c:pt>
                <c:pt idx="2196">
                  <c:v>2.5068779894856404E-2</c:v>
                </c:pt>
                <c:pt idx="2197">
                  <c:v>2.5072569845545185E-2</c:v>
                </c:pt>
                <c:pt idx="2198">
                  <c:v>2.5076807373856796E-2</c:v>
                </c:pt>
                <c:pt idx="2199">
                  <c:v>2.508088202786948E-2</c:v>
                </c:pt>
                <c:pt idx="2200">
                  <c:v>2.5084232371785649E-2</c:v>
                </c:pt>
                <c:pt idx="2201">
                  <c:v>2.5086889954585589E-2</c:v>
                </c:pt>
                <c:pt idx="2202">
                  <c:v>2.508815556133244E-2</c:v>
                </c:pt>
                <c:pt idx="2203">
                  <c:v>2.5089880422191794E-2</c:v>
                </c:pt>
                <c:pt idx="2204">
                  <c:v>2.5091649179394184E-2</c:v>
                </c:pt>
                <c:pt idx="2205">
                  <c:v>2.509345993285737E-2</c:v>
                </c:pt>
                <c:pt idx="2206">
                  <c:v>2.5095204893139249E-2</c:v>
                </c:pt>
                <c:pt idx="2207">
                  <c:v>2.5096802782787531E-2</c:v>
                </c:pt>
                <c:pt idx="2208">
                  <c:v>2.5098250057811231E-2</c:v>
                </c:pt>
                <c:pt idx="2209">
                  <c:v>2.5097742291730705E-2</c:v>
                </c:pt>
                <c:pt idx="2210">
                  <c:v>2.5095343645919709E-2</c:v>
                </c:pt>
                <c:pt idx="2211">
                  <c:v>2.5093499343524193E-2</c:v>
                </c:pt>
                <c:pt idx="2212">
                  <c:v>2.5092315709529644E-2</c:v>
                </c:pt>
                <c:pt idx="2213">
                  <c:v>2.5092279955807532E-2</c:v>
                </c:pt>
                <c:pt idx="2214">
                  <c:v>2.5092748029940933E-2</c:v>
                </c:pt>
                <c:pt idx="2215">
                  <c:v>2.5093693347102472E-2</c:v>
                </c:pt>
                <c:pt idx="2216">
                  <c:v>2.5094874927717333E-2</c:v>
                </c:pt>
                <c:pt idx="2217">
                  <c:v>2.5096284007719835E-2</c:v>
                </c:pt>
                <c:pt idx="2218">
                  <c:v>2.5098367030321044E-2</c:v>
                </c:pt>
                <c:pt idx="2219">
                  <c:v>2.5100644362070764E-2</c:v>
                </c:pt>
                <c:pt idx="2220">
                  <c:v>2.5102679496607782E-2</c:v>
                </c:pt>
                <c:pt idx="2221">
                  <c:v>2.5104494327171292E-2</c:v>
                </c:pt>
                <c:pt idx="2222">
                  <c:v>2.5107822421160015E-2</c:v>
                </c:pt>
                <c:pt idx="2223">
                  <c:v>2.5110293840917872E-2</c:v>
                </c:pt>
                <c:pt idx="2224">
                  <c:v>2.5111939458574671E-2</c:v>
                </c:pt>
                <c:pt idx="2225">
                  <c:v>2.511097830466227E-2</c:v>
                </c:pt>
                <c:pt idx="2226">
                  <c:v>2.5106535651766224E-2</c:v>
                </c:pt>
                <c:pt idx="2227">
                  <c:v>2.5102144272034038E-2</c:v>
                </c:pt>
                <c:pt idx="2228">
                  <c:v>2.5097798751745351E-2</c:v>
                </c:pt>
                <c:pt idx="2229">
                  <c:v>2.5093023630774133E-2</c:v>
                </c:pt>
                <c:pt idx="2230">
                  <c:v>2.5086951898091146E-2</c:v>
                </c:pt>
                <c:pt idx="2231">
                  <c:v>2.5080128885627967E-2</c:v>
                </c:pt>
                <c:pt idx="2232">
                  <c:v>2.50732915589938E-2</c:v>
                </c:pt>
                <c:pt idx="2233">
                  <c:v>2.5066877016890702E-2</c:v>
                </c:pt>
                <c:pt idx="2234">
                  <c:v>2.5060867972493468E-2</c:v>
                </c:pt>
                <c:pt idx="2235">
                  <c:v>2.5055804864349385E-2</c:v>
                </c:pt>
                <c:pt idx="2236">
                  <c:v>2.5050987972057615E-2</c:v>
                </c:pt>
                <c:pt idx="2237">
                  <c:v>2.5046406156307426E-2</c:v>
                </c:pt>
                <c:pt idx="2238">
                  <c:v>2.5042308375137639E-2</c:v>
                </c:pt>
                <c:pt idx="2239">
                  <c:v>2.5038431608563672E-2</c:v>
                </c:pt>
                <c:pt idx="2240">
                  <c:v>2.5034767018472667E-2</c:v>
                </c:pt>
                <c:pt idx="2241">
                  <c:v>2.5031629197616968E-2</c:v>
                </c:pt>
                <c:pt idx="2242">
                  <c:v>2.5028664918527468E-2</c:v>
                </c:pt>
                <c:pt idx="2243">
                  <c:v>2.5025745730029726E-2</c:v>
                </c:pt>
                <c:pt idx="2244">
                  <c:v>2.5022889053542937E-2</c:v>
                </c:pt>
                <c:pt idx="2245">
                  <c:v>2.5023135504206151E-2</c:v>
                </c:pt>
                <c:pt idx="2246">
                  <c:v>2.5024697923782122E-2</c:v>
                </c:pt>
                <c:pt idx="2247">
                  <c:v>2.5026468686907128E-2</c:v>
                </c:pt>
                <c:pt idx="2248">
                  <c:v>2.5027051525260878E-2</c:v>
                </c:pt>
                <c:pt idx="2249">
                  <c:v>2.5026506017390097E-2</c:v>
                </c:pt>
                <c:pt idx="2250">
                  <c:v>2.5025242263571161E-2</c:v>
                </c:pt>
                <c:pt idx="2251">
                  <c:v>2.5023379703648905E-2</c:v>
                </c:pt>
                <c:pt idx="2252">
                  <c:v>2.5020944734942485E-2</c:v>
                </c:pt>
                <c:pt idx="2253">
                  <c:v>2.5017259410550129E-2</c:v>
                </c:pt>
                <c:pt idx="2254">
                  <c:v>2.5010661514432458E-2</c:v>
                </c:pt>
                <c:pt idx="2255">
                  <c:v>2.5004316770419054E-2</c:v>
                </c:pt>
                <c:pt idx="2256">
                  <c:v>2.5000629441180866E-2</c:v>
                </c:pt>
                <c:pt idx="2257">
                  <c:v>2.4997099117262091E-2</c:v>
                </c:pt>
                <c:pt idx="2258">
                  <c:v>2.4993713458676514E-2</c:v>
                </c:pt>
                <c:pt idx="2259">
                  <c:v>2.4989664416614498E-2</c:v>
                </c:pt>
                <c:pt idx="2260">
                  <c:v>2.4985866115214125E-2</c:v>
                </c:pt>
                <c:pt idx="2261">
                  <c:v>2.4983645533040368E-2</c:v>
                </c:pt>
                <c:pt idx="2262">
                  <c:v>2.4981759721929633E-2</c:v>
                </c:pt>
                <c:pt idx="2263">
                  <c:v>2.4979827776865658E-2</c:v>
                </c:pt>
                <c:pt idx="2264">
                  <c:v>2.49778503744864E-2</c:v>
                </c:pt>
                <c:pt idx="2265">
                  <c:v>2.4975857781348396E-2</c:v>
                </c:pt>
                <c:pt idx="2266">
                  <c:v>2.4973853974563413E-2</c:v>
                </c:pt>
                <c:pt idx="2267">
                  <c:v>2.4972360301639459E-2</c:v>
                </c:pt>
                <c:pt idx="2268">
                  <c:v>2.497104508963971E-2</c:v>
                </c:pt>
                <c:pt idx="2269">
                  <c:v>2.4967881937416309E-2</c:v>
                </c:pt>
                <c:pt idx="2270">
                  <c:v>2.4962976748059935E-2</c:v>
                </c:pt>
                <c:pt idx="2271">
                  <c:v>2.4958831850355641E-2</c:v>
                </c:pt>
                <c:pt idx="2272">
                  <c:v>2.4954806045974366E-2</c:v>
                </c:pt>
                <c:pt idx="2273">
                  <c:v>2.4950887432854073E-2</c:v>
                </c:pt>
                <c:pt idx="2274">
                  <c:v>2.494603241254666E-2</c:v>
                </c:pt>
                <c:pt idx="2275">
                  <c:v>2.4943831442067986E-2</c:v>
                </c:pt>
                <c:pt idx="2276">
                  <c:v>2.4944613296104784E-2</c:v>
                </c:pt>
                <c:pt idx="2277">
                  <c:v>2.4946690902556617E-2</c:v>
                </c:pt>
                <c:pt idx="2278">
                  <c:v>2.4947066625106748E-2</c:v>
                </c:pt>
                <c:pt idx="2279">
                  <c:v>2.4945824504950226E-2</c:v>
                </c:pt>
                <c:pt idx="2280">
                  <c:v>2.4943120304672401E-2</c:v>
                </c:pt>
                <c:pt idx="2281">
                  <c:v>2.4940853464525382E-2</c:v>
                </c:pt>
                <c:pt idx="2282">
                  <c:v>2.4939005327507813E-2</c:v>
                </c:pt>
                <c:pt idx="2283">
                  <c:v>2.493801038236575E-2</c:v>
                </c:pt>
                <c:pt idx="2284">
                  <c:v>2.4937380680330832E-2</c:v>
                </c:pt>
                <c:pt idx="2285">
                  <c:v>2.4937122786887644E-2</c:v>
                </c:pt>
                <c:pt idx="2286">
                  <c:v>2.4941096863385432E-2</c:v>
                </c:pt>
                <c:pt idx="2287">
                  <c:v>2.4944368635366108E-2</c:v>
                </c:pt>
                <c:pt idx="2288">
                  <c:v>2.4946966144661936E-2</c:v>
                </c:pt>
                <c:pt idx="2289">
                  <c:v>2.4948086688610246E-2</c:v>
                </c:pt>
                <c:pt idx="2290">
                  <c:v>2.4949994888199063E-2</c:v>
                </c:pt>
                <c:pt idx="2291">
                  <c:v>2.4954505381384301E-2</c:v>
                </c:pt>
                <c:pt idx="2292">
                  <c:v>2.4958660042070247E-2</c:v>
                </c:pt>
                <c:pt idx="2293">
                  <c:v>2.4962473148524535E-2</c:v>
                </c:pt>
                <c:pt idx="2294">
                  <c:v>2.4965489470612393E-2</c:v>
                </c:pt>
                <c:pt idx="2295">
                  <c:v>2.4968725974435411E-2</c:v>
                </c:pt>
                <c:pt idx="2296">
                  <c:v>2.4971877858744451E-2</c:v>
                </c:pt>
                <c:pt idx="2297">
                  <c:v>2.4974949421028795E-2</c:v>
                </c:pt>
                <c:pt idx="2298">
                  <c:v>2.4977954937942835E-2</c:v>
                </c:pt>
                <c:pt idx="2299">
                  <c:v>2.4980811388373683E-2</c:v>
                </c:pt>
                <c:pt idx="2300">
                  <c:v>2.4983516682732181E-2</c:v>
                </c:pt>
                <c:pt idx="2301">
                  <c:v>2.4984650189710831E-2</c:v>
                </c:pt>
                <c:pt idx="2302">
                  <c:v>2.4985641208984603E-2</c:v>
                </c:pt>
                <c:pt idx="2303">
                  <c:v>2.4986934227432391E-2</c:v>
                </c:pt>
                <c:pt idx="2304">
                  <c:v>2.4988778760723526E-2</c:v>
                </c:pt>
                <c:pt idx="2305">
                  <c:v>2.4990991830549928E-2</c:v>
                </c:pt>
                <c:pt idx="2306">
                  <c:v>2.4993014645065516E-2</c:v>
                </c:pt>
                <c:pt idx="2307">
                  <c:v>2.499485677063704E-2</c:v>
                </c:pt>
                <c:pt idx="2308">
                  <c:v>2.4996604714847784E-2</c:v>
                </c:pt>
                <c:pt idx="2309">
                  <c:v>2.4998179884442664E-2</c:v>
                </c:pt>
                <c:pt idx="2310">
                  <c:v>2.4999977486476772E-2</c:v>
                </c:pt>
                <c:pt idx="2311">
                  <c:v>2.5001219180645878E-2</c:v>
                </c:pt>
                <c:pt idx="2312">
                  <c:v>2.5001925961182486E-2</c:v>
                </c:pt>
                <c:pt idx="2313">
                  <c:v>2.5001075813751925E-2</c:v>
                </c:pt>
                <c:pt idx="2314">
                  <c:v>2.4999126152873901E-2</c:v>
                </c:pt>
                <c:pt idx="2315">
                  <c:v>2.4996139200529826E-2</c:v>
                </c:pt>
                <c:pt idx="2316">
                  <c:v>2.4993230440331863E-2</c:v>
                </c:pt>
                <c:pt idx="2317">
                  <c:v>2.4990396370027878E-2</c:v>
                </c:pt>
                <c:pt idx="2318">
                  <c:v>2.4987565498862135E-2</c:v>
                </c:pt>
                <c:pt idx="2319">
                  <c:v>2.4984487714885008E-2</c:v>
                </c:pt>
                <c:pt idx="2320">
                  <c:v>2.4982691200445252E-2</c:v>
                </c:pt>
                <c:pt idx="2321">
                  <c:v>2.4981350481618016E-2</c:v>
                </c:pt>
                <c:pt idx="2322">
                  <c:v>2.4980084862453757E-2</c:v>
                </c:pt>
                <c:pt idx="2323">
                  <c:v>2.497890888235068E-2</c:v>
                </c:pt>
                <c:pt idx="2324">
                  <c:v>2.4980747397704423E-2</c:v>
                </c:pt>
                <c:pt idx="2325">
                  <c:v>2.4982175078375305E-2</c:v>
                </c:pt>
                <c:pt idx="2326">
                  <c:v>2.4983209798531497E-2</c:v>
                </c:pt>
                <c:pt idx="2327">
                  <c:v>2.4983461895581646E-2</c:v>
                </c:pt>
                <c:pt idx="2328">
                  <c:v>2.498213735123506E-2</c:v>
                </c:pt>
                <c:pt idx="2329">
                  <c:v>2.498144815123526E-2</c:v>
                </c:pt>
                <c:pt idx="2330">
                  <c:v>2.4981672998490436E-2</c:v>
                </c:pt>
                <c:pt idx="2331">
                  <c:v>2.4982971027692244E-2</c:v>
                </c:pt>
                <c:pt idx="2332">
                  <c:v>2.4984485796545133E-2</c:v>
                </c:pt>
                <c:pt idx="2333">
                  <c:v>2.4986204237802567E-2</c:v>
                </c:pt>
                <c:pt idx="2334">
                  <c:v>2.4987715148809184E-2</c:v>
                </c:pt>
                <c:pt idx="2335">
                  <c:v>2.4989027494269015E-2</c:v>
                </c:pt>
                <c:pt idx="2336">
                  <c:v>2.4989860814410587E-2</c:v>
                </c:pt>
                <c:pt idx="2337">
                  <c:v>2.4990745095857754E-2</c:v>
                </c:pt>
                <c:pt idx="2338">
                  <c:v>2.4992630801592426E-2</c:v>
                </c:pt>
                <c:pt idx="2339">
                  <c:v>2.499498646507655E-2</c:v>
                </c:pt>
                <c:pt idx="2340">
                  <c:v>2.499704359018513E-2</c:v>
                </c:pt>
                <c:pt idx="2341">
                  <c:v>2.4998815988830313E-2</c:v>
                </c:pt>
                <c:pt idx="2342">
                  <c:v>2.5000111422084262E-2</c:v>
                </c:pt>
                <c:pt idx="2343">
                  <c:v>2.5000338752941983E-2</c:v>
                </c:pt>
                <c:pt idx="2344">
                  <c:v>2.5000214523822617E-2</c:v>
                </c:pt>
                <c:pt idx="2345">
                  <c:v>2.5001663983715647E-2</c:v>
                </c:pt>
                <c:pt idx="2346">
                  <c:v>2.5003192152940504E-2</c:v>
                </c:pt>
                <c:pt idx="2347">
                  <c:v>2.50047193495153E-2</c:v>
                </c:pt>
                <c:pt idx="2348">
                  <c:v>2.5006202832135095E-2</c:v>
                </c:pt>
                <c:pt idx="2349">
                  <c:v>2.5006928421837226E-2</c:v>
                </c:pt>
                <c:pt idx="2350">
                  <c:v>2.5006938727299362E-2</c:v>
                </c:pt>
                <c:pt idx="2351">
                  <c:v>2.5006989688996614E-2</c:v>
                </c:pt>
                <c:pt idx="2352">
                  <c:v>2.5007036039301052E-2</c:v>
                </c:pt>
                <c:pt idx="2353">
                  <c:v>2.5007076395252584E-2</c:v>
                </c:pt>
                <c:pt idx="2354">
                  <c:v>2.500686039375128E-2</c:v>
                </c:pt>
                <c:pt idx="2355">
                  <c:v>2.5007917181111162E-2</c:v>
                </c:pt>
                <c:pt idx="2356">
                  <c:v>2.5009224513780341E-2</c:v>
                </c:pt>
                <c:pt idx="2357">
                  <c:v>2.5010509776680973E-2</c:v>
                </c:pt>
                <c:pt idx="2358">
                  <c:v>2.5011772751387881E-2</c:v>
                </c:pt>
                <c:pt idx="2359">
                  <c:v>2.5012818975774766E-2</c:v>
                </c:pt>
                <c:pt idx="2360">
                  <c:v>2.5013677272566096E-2</c:v>
                </c:pt>
                <c:pt idx="2361">
                  <c:v>2.5017290254343245E-2</c:v>
                </c:pt>
                <c:pt idx="2362">
                  <c:v>2.502219896784243E-2</c:v>
                </c:pt>
                <c:pt idx="2363">
                  <c:v>2.5026441674539414E-2</c:v>
                </c:pt>
                <c:pt idx="2364">
                  <c:v>2.5030048306352359E-2</c:v>
                </c:pt>
                <c:pt idx="2365">
                  <c:v>2.5032603980819072E-2</c:v>
                </c:pt>
                <c:pt idx="2366">
                  <c:v>2.5033358118910796E-2</c:v>
                </c:pt>
                <c:pt idx="2367">
                  <c:v>2.5031419564819773E-2</c:v>
                </c:pt>
                <c:pt idx="2368">
                  <c:v>2.5029344150123353E-2</c:v>
                </c:pt>
                <c:pt idx="2369">
                  <c:v>2.5027136378866811E-2</c:v>
                </c:pt>
                <c:pt idx="2370">
                  <c:v>2.5024453230222721E-2</c:v>
                </c:pt>
                <c:pt idx="2371">
                  <c:v>2.5022905474265039E-2</c:v>
                </c:pt>
                <c:pt idx="2372">
                  <c:v>2.5021956724176099E-2</c:v>
                </c:pt>
                <c:pt idx="2373">
                  <c:v>2.5021578089958356E-2</c:v>
                </c:pt>
                <c:pt idx="2374">
                  <c:v>2.5021830391876942E-2</c:v>
                </c:pt>
                <c:pt idx="2375">
                  <c:v>2.5023120530524363E-2</c:v>
                </c:pt>
                <c:pt idx="2376">
                  <c:v>2.5025396054865097E-2</c:v>
                </c:pt>
                <c:pt idx="2377">
                  <c:v>2.5028385308891933E-2</c:v>
                </c:pt>
                <c:pt idx="2378">
                  <c:v>2.5031271814613083E-2</c:v>
                </c:pt>
                <c:pt idx="2379">
                  <c:v>2.5034064661003743E-2</c:v>
                </c:pt>
                <c:pt idx="2380">
                  <c:v>2.5037678771080266E-2</c:v>
                </c:pt>
                <c:pt idx="2381">
                  <c:v>2.5041722767603553E-2</c:v>
                </c:pt>
                <c:pt idx="2382">
                  <c:v>2.5045555067745365E-2</c:v>
                </c:pt>
                <c:pt idx="2383">
                  <c:v>2.5049183892386518E-2</c:v>
                </c:pt>
                <c:pt idx="2384">
                  <c:v>2.5052296156195118E-2</c:v>
                </c:pt>
                <c:pt idx="2385">
                  <c:v>2.5053815297262964E-2</c:v>
                </c:pt>
                <c:pt idx="2386">
                  <c:v>2.5054724716995325E-2</c:v>
                </c:pt>
                <c:pt idx="2387">
                  <c:v>2.5054110183184975E-2</c:v>
                </c:pt>
                <c:pt idx="2388">
                  <c:v>2.50537848480821E-2</c:v>
                </c:pt>
                <c:pt idx="2389">
                  <c:v>2.5053473174400903E-2</c:v>
                </c:pt>
                <c:pt idx="2390">
                  <c:v>2.5053170605313653E-2</c:v>
                </c:pt>
                <c:pt idx="2391">
                  <c:v>2.5052277645150917E-2</c:v>
                </c:pt>
                <c:pt idx="2392">
                  <c:v>2.5052341799156802E-2</c:v>
                </c:pt>
                <c:pt idx="2393">
                  <c:v>2.5052574439042078E-2</c:v>
                </c:pt>
                <c:pt idx="2394">
                  <c:v>2.505281407609752E-2</c:v>
                </c:pt>
                <c:pt idx="2395">
                  <c:v>2.5052874763452949E-2</c:v>
                </c:pt>
                <c:pt idx="2396">
                  <c:v>2.5052753944591083E-2</c:v>
                </c:pt>
                <c:pt idx="2397">
                  <c:v>2.5050640483079818E-2</c:v>
                </c:pt>
                <c:pt idx="2398">
                  <c:v>2.5049467568559511E-2</c:v>
                </c:pt>
                <c:pt idx="2399">
                  <c:v>2.5050386565582138E-2</c:v>
                </c:pt>
                <c:pt idx="2400">
                  <c:v>2.505328440190167E-2</c:v>
                </c:pt>
                <c:pt idx="2401">
                  <c:v>2.5056288733857273E-2</c:v>
                </c:pt>
                <c:pt idx="2402">
                  <c:v>2.5059167564064719E-2</c:v>
                </c:pt>
                <c:pt idx="2403">
                  <c:v>2.5061369421931275E-2</c:v>
                </c:pt>
                <c:pt idx="2404">
                  <c:v>2.5062931043782086E-2</c:v>
                </c:pt>
                <c:pt idx="2405">
                  <c:v>2.506444608262736E-2</c:v>
                </c:pt>
                <c:pt idx="2406">
                  <c:v>2.5065759921801045E-2</c:v>
                </c:pt>
                <c:pt idx="2407">
                  <c:v>2.5066880446218659E-2</c:v>
                </c:pt>
                <c:pt idx="2408">
                  <c:v>2.5067722037805315E-2</c:v>
                </c:pt>
                <c:pt idx="2409">
                  <c:v>2.5068007822170391E-2</c:v>
                </c:pt>
                <c:pt idx="2410">
                  <c:v>2.5069563663373529E-2</c:v>
                </c:pt>
                <c:pt idx="2411">
                  <c:v>2.5071503436868852E-2</c:v>
                </c:pt>
                <c:pt idx="2412">
                  <c:v>2.5072639744430043E-2</c:v>
                </c:pt>
                <c:pt idx="2413">
                  <c:v>2.5073019524485041E-2</c:v>
                </c:pt>
                <c:pt idx="2414">
                  <c:v>2.507398743167626E-2</c:v>
                </c:pt>
                <c:pt idx="2415">
                  <c:v>2.5074751954199108E-2</c:v>
                </c:pt>
                <c:pt idx="2416">
                  <c:v>2.5075319182640141E-2</c:v>
                </c:pt>
                <c:pt idx="2417">
                  <c:v>2.5075069489362414E-2</c:v>
                </c:pt>
                <c:pt idx="2418">
                  <c:v>2.5074371033709957E-2</c:v>
                </c:pt>
                <c:pt idx="2419">
                  <c:v>2.5076840897408071E-2</c:v>
                </c:pt>
                <c:pt idx="2420">
                  <c:v>2.5079450515795371E-2</c:v>
                </c:pt>
                <c:pt idx="2421">
                  <c:v>2.5082103348591674E-2</c:v>
                </c:pt>
                <c:pt idx="2422">
                  <c:v>2.5084449297898111E-2</c:v>
                </c:pt>
                <c:pt idx="2423">
                  <c:v>2.5086505251459435E-2</c:v>
                </c:pt>
                <c:pt idx="2424">
                  <c:v>2.5088757553427099E-2</c:v>
                </c:pt>
                <c:pt idx="2425">
                  <c:v>2.5089982106418413E-2</c:v>
                </c:pt>
                <c:pt idx="2426">
                  <c:v>2.5090221998788579E-2</c:v>
                </c:pt>
                <c:pt idx="2427">
                  <c:v>2.5088249178005367E-2</c:v>
                </c:pt>
                <c:pt idx="2428">
                  <c:v>2.5084902475475099E-2</c:v>
                </c:pt>
                <c:pt idx="2429">
                  <c:v>2.50832828788463E-2</c:v>
                </c:pt>
                <c:pt idx="2430">
                  <c:v>2.5081768647935553E-2</c:v>
                </c:pt>
                <c:pt idx="2431">
                  <c:v>2.5080313824511254E-2</c:v>
                </c:pt>
                <c:pt idx="2432">
                  <c:v>2.5078920661005553E-2</c:v>
                </c:pt>
                <c:pt idx="2433">
                  <c:v>2.507842827228168E-2</c:v>
                </c:pt>
                <c:pt idx="2434">
                  <c:v>2.5079002839130452E-2</c:v>
                </c:pt>
                <c:pt idx="2435">
                  <c:v>2.5079786505015831E-2</c:v>
                </c:pt>
                <c:pt idx="2436">
                  <c:v>2.5080597371065647E-2</c:v>
                </c:pt>
                <c:pt idx="2437">
                  <c:v>2.5080113348093829E-2</c:v>
                </c:pt>
                <c:pt idx="2438">
                  <c:v>2.5078403184750242E-2</c:v>
                </c:pt>
                <c:pt idx="2439">
                  <c:v>2.5076660770093465E-2</c:v>
                </c:pt>
                <c:pt idx="2440">
                  <c:v>2.5074886589543224E-2</c:v>
                </c:pt>
                <c:pt idx="2441">
                  <c:v>2.5072909540023228E-2</c:v>
                </c:pt>
                <c:pt idx="2442">
                  <c:v>2.5071503875220995E-2</c:v>
                </c:pt>
                <c:pt idx="2443">
                  <c:v>2.5070184332971292E-2</c:v>
                </c:pt>
                <c:pt idx="2444">
                  <c:v>2.506895193946871E-2</c:v>
                </c:pt>
                <c:pt idx="2445">
                  <c:v>2.5068433113570276E-2</c:v>
                </c:pt>
                <c:pt idx="2446">
                  <c:v>2.5068242685089871E-2</c:v>
                </c:pt>
                <c:pt idx="2447">
                  <c:v>2.5068103642205752E-2</c:v>
                </c:pt>
                <c:pt idx="2448">
                  <c:v>2.5068021927872768E-2</c:v>
                </c:pt>
                <c:pt idx="2449">
                  <c:v>2.5069333535505195E-2</c:v>
                </c:pt>
                <c:pt idx="2450">
                  <c:v>2.5070578378990297E-2</c:v>
                </c:pt>
                <c:pt idx="2451">
                  <c:v>2.5071755748867053E-2</c:v>
                </c:pt>
                <c:pt idx="2452">
                  <c:v>2.5072219993956424E-2</c:v>
                </c:pt>
                <c:pt idx="2453">
                  <c:v>2.5072528803776712E-2</c:v>
                </c:pt>
                <c:pt idx="2454">
                  <c:v>2.5072710932619785E-2</c:v>
                </c:pt>
                <c:pt idx="2455">
                  <c:v>2.5072775220675005E-2</c:v>
                </c:pt>
                <c:pt idx="2456">
                  <c:v>2.5073184236547866E-2</c:v>
                </c:pt>
                <c:pt idx="2457">
                  <c:v>2.5073916978501032E-2</c:v>
                </c:pt>
                <c:pt idx="2458">
                  <c:v>2.5074288065811311E-2</c:v>
                </c:pt>
                <c:pt idx="2459">
                  <c:v>2.5074310733245415E-2</c:v>
                </c:pt>
                <c:pt idx="2460">
                  <c:v>2.5073273905409702E-2</c:v>
                </c:pt>
                <c:pt idx="2461">
                  <c:v>2.5072064841345481E-2</c:v>
                </c:pt>
                <c:pt idx="2462">
                  <c:v>2.5070435785841422E-2</c:v>
                </c:pt>
                <c:pt idx="2463">
                  <c:v>2.506907930482416E-2</c:v>
                </c:pt>
                <c:pt idx="2464">
                  <c:v>2.506755749756296E-2</c:v>
                </c:pt>
                <c:pt idx="2465">
                  <c:v>2.5065875817712493E-2</c:v>
                </c:pt>
                <c:pt idx="2466">
                  <c:v>2.5063525874628519E-2</c:v>
                </c:pt>
                <c:pt idx="2467">
                  <c:v>2.5059989036873048E-2</c:v>
                </c:pt>
                <c:pt idx="2468">
                  <c:v>2.5057240936514288E-2</c:v>
                </c:pt>
                <c:pt idx="2469">
                  <c:v>2.5055846610679548E-2</c:v>
                </c:pt>
                <c:pt idx="2470">
                  <c:v>2.5054756605103784E-2</c:v>
                </c:pt>
                <c:pt idx="2471">
                  <c:v>2.5053520817704632E-2</c:v>
                </c:pt>
                <c:pt idx="2472">
                  <c:v>2.505214299682296E-2</c:v>
                </c:pt>
                <c:pt idx="2473">
                  <c:v>2.505019562548649E-2</c:v>
                </c:pt>
                <c:pt idx="2474">
                  <c:v>2.5047783595505465E-2</c:v>
                </c:pt>
                <c:pt idx="2475">
                  <c:v>2.5046380883189664E-2</c:v>
                </c:pt>
                <c:pt idx="2476">
                  <c:v>2.5045376478818375E-2</c:v>
                </c:pt>
                <c:pt idx="2477">
                  <c:v>2.5043888589277863E-2</c:v>
                </c:pt>
                <c:pt idx="2478">
                  <c:v>2.5041940192098641E-2</c:v>
                </c:pt>
                <c:pt idx="2479">
                  <c:v>2.5039433060245694E-2</c:v>
                </c:pt>
                <c:pt idx="2480">
                  <c:v>2.5037090783040627E-2</c:v>
                </c:pt>
                <c:pt idx="2481">
                  <c:v>2.503479484757028E-2</c:v>
                </c:pt>
                <c:pt idx="2482">
                  <c:v>2.5032534903926745E-2</c:v>
                </c:pt>
                <c:pt idx="2483">
                  <c:v>2.5029040837701147E-2</c:v>
                </c:pt>
                <c:pt idx="2484">
                  <c:v>2.5026687960116659E-2</c:v>
                </c:pt>
                <c:pt idx="2485">
                  <c:v>2.502645190555201E-2</c:v>
                </c:pt>
                <c:pt idx="2486">
                  <c:v>2.5026535119188772E-2</c:v>
                </c:pt>
                <c:pt idx="2487">
                  <c:v>2.5027385712504565E-2</c:v>
                </c:pt>
                <c:pt idx="2488">
                  <c:v>2.5028351310347988E-2</c:v>
                </c:pt>
                <c:pt idx="2489">
                  <c:v>2.5029425452654758E-2</c:v>
                </c:pt>
                <c:pt idx="2490">
                  <c:v>2.5030509827520791E-2</c:v>
                </c:pt>
                <c:pt idx="2491">
                  <c:v>2.5031608612275505E-2</c:v>
                </c:pt>
                <c:pt idx="2492">
                  <c:v>2.5033440952173067E-2</c:v>
                </c:pt>
                <c:pt idx="2493">
                  <c:v>2.5035809959664999E-2</c:v>
                </c:pt>
                <c:pt idx="2494">
                  <c:v>2.5037917080701827E-2</c:v>
                </c:pt>
                <c:pt idx="2495">
                  <c:v>2.5039767756741806E-2</c:v>
                </c:pt>
                <c:pt idx="2496">
                  <c:v>2.5040121357727561E-2</c:v>
                </c:pt>
                <c:pt idx="2497">
                  <c:v>2.5038396022064886E-2</c:v>
                </c:pt>
                <c:pt idx="2498">
                  <c:v>2.5034978216203908E-2</c:v>
                </c:pt>
                <c:pt idx="2499">
                  <c:v>2.5033009316224163E-2</c:v>
                </c:pt>
                <c:pt idx="2500">
                  <c:v>2.5034365380953171E-2</c:v>
                </c:pt>
                <c:pt idx="2501">
                  <c:v>2.503678325410472E-2</c:v>
                </c:pt>
                <c:pt idx="2502">
                  <c:v>2.5039041270161811E-2</c:v>
                </c:pt>
                <c:pt idx="2503">
                  <c:v>2.5041143616208343E-2</c:v>
                </c:pt>
                <c:pt idx="2504">
                  <c:v>2.5042556520048099E-2</c:v>
                </c:pt>
                <c:pt idx="2505">
                  <c:v>2.5042723624714668E-2</c:v>
                </c:pt>
                <c:pt idx="2506">
                  <c:v>2.5043015815685743E-2</c:v>
                </c:pt>
                <c:pt idx="2507">
                  <c:v>2.5044084888141527E-2</c:v>
                </c:pt>
                <c:pt idx="2508">
                  <c:v>2.5046472025159933E-2</c:v>
                </c:pt>
                <c:pt idx="2509">
                  <c:v>2.5049123820954856E-2</c:v>
                </c:pt>
                <c:pt idx="2510">
                  <c:v>2.5052026888946814E-2</c:v>
                </c:pt>
                <c:pt idx="2511">
                  <c:v>2.5055103754729875E-2</c:v>
                </c:pt>
                <c:pt idx="2512">
                  <c:v>2.5057864338164239E-2</c:v>
                </c:pt>
                <c:pt idx="2513">
                  <c:v>2.5060312762145077E-2</c:v>
                </c:pt>
                <c:pt idx="2514">
                  <c:v>2.5060856480841609E-2</c:v>
                </c:pt>
                <c:pt idx="2515">
                  <c:v>2.5061566787925326E-2</c:v>
                </c:pt>
                <c:pt idx="2516">
                  <c:v>2.5062097761597367E-2</c:v>
                </c:pt>
                <c:pt idx="2517">
                  <c:v>2.5062458221045643E-2</c:v>
                </c:pt>
                <c:pt idx="2518">
                  <c:v>2.5062625533660496E-2</c:v>
                </c:pt>
                <c:pt idx="2519">
                  <c:v>2.5062767340803031E-2</c:v>
                </c:pt>
                <c:pt idx="2520">
                  <c:v>2.5060246743314848E-2</c:v>
                </c:pt>
                <c:pt idx="2521">
                  <c:v>2.5058202957920946E-2</c:v>
                </c:pt>
                <c:pt idx="2522">
                  <c:v>2.5056898191456775E-2</c:v>
                </c:pt>
                <c:pt idx="2523">
                  <c:v>2.5055594103730514E-2</c:v>
                </c:pt>
                <c:pt idx="2524">
                  <c:v>2.5054285883294738E-2</c:v>
                </c:pt>
                <c:pt idx="2525">
                  <c:v>2.5052170433982196E-2</c:v>
                </c:pt>
                <c:pt idx="2526">
                  <c:v>2.5050382391874206E-2</c:v>
                </c:pt>
                <c:pt idx="2527">
                  <c:v>2.5048344452268775E-2</c:v>
                </c:pt>
                <c:pt idx="2528">
                  <c:v>2.5046056437861865E-2</c:v>
                </c:pt>
                <c:pt idx="2529">
                  <c:v>2.5041539328780102E-2</c:v>
                </c:pt>
                <c:pt idx="2530">
                  <c:v>2.5038729246339632E-2</c:v>
                </c:pt>
                <c:pt idx="2531">
                  <c:v>2.503717867766311E-2</c:v>
                </c:pt>
                <c:pt idx="2532">
                  <c:v>2.5036204994283176E-2</c:v>
                </c:pt>
                <c:pt idx="2533">
                  <c:v>2.5034916826033635E-2</c:v>
                </c:pt>
                <c:pt idx="2534">
                  <c:v>2.5033321114654741E-2</c:v>
                </c:pt>
                <c:pt idx="2535">
                  <c:v>2.5030026346100562E-2</c:v>
                </c:pt>
                <c:pt idx="2536">
                  <c:v>2.5027982132228774E-2</c:v>
                </c:pt>
                <c:pt idx="2537">
                  <c:v>2.5026384628096403E-2</c:v>
                </c:pt>
                <c:pt idx="2538">
                  <c:v>2.5024841833576731E-2</c:v>
                </c:pt>
                <c:pt idx="2539">
                  <c:v>2.5023351112116347E-2</c:v>
                </c:pt>
                <c:pt idx="2540">
                  <c:v>2.5021849829479213E-2</c:v>
                </c:pt>
                <c:pt idx="2541">
                  <c:v>2.5021291117682181E-2</c:v>
                </c:pt>
                <c:pt idx="2542">
                  <c:v>2.5020697233955138E-2</c:v>
                </c:pt>
                <c:pt idx="2543">
                  <c:v>2.5020069154277885E-2</c:v>
                </c:pt>
                <c:pt idx="2544">
                  <c:v>2.5019241570150591E-2</c:v>
                </c:pt>
                <c:pt idx="2545">
                  <c:v>2.501858531314842E-2</c:v>
                </c:pt>
                <c:pt idx="2546">
                  <c:v>2.5018354554370799E-2</c:v>
                </c:pt>
                <c:pt idx="2547">
                  <c:v>2.501852715357817E-2</c:v>
                </c:pt>
                <c:pt idx="2548">
                  <c:v>2.5018867243391366E-2</c:v>
                </c:pt>
                <c:pt idx="2549">
                  <c:v>2.5019098544079854E-2</c:v>
                </c:pt>
                <c:pt idx="2550">
                  <c:v>2.5019234229313563E-2</c:v>
                </c:pt>
                <c:pt idx="2551">
                  <c:v>2.5020752100863776E-2</c:v>
                </c:pt>
                <c:pt idx="2552">
                  <c:v>2.502186898456462E-2</c:v>
                </c:pt>
                <c:pt idx="2553">
                  <c:v>2.5022602230323539E-2</c:v>
                </c:pt>
                <c:pt idx="2554">
                  <c:v>2.5022458949232874E-2</c:v>
                </c:pt>
                <c:pt idx="2555">
                  <c:v>2.5022255100850297E-2</c:v>
                </c:pt>
                <c:pt idx="2556">
                  <c:v>2.5021994602612257E-2</c:v>
                </c:pt>
                <c:pt idx="2557">
                  <c:v>2.5021829550477315E-2</c:v>
                </c:pt>
                <c:pt idx="2558">
                  <c:v>2.5021297823084907E-2</c:v>
                </c:pt>
                <c:pt idx="2559">
                  <c:v>2.5020418648509297E-2</c:v>
                </c:pt>
                <c:pt idx="2560">
                  <c:v>2.5019405355235343E-2</c:v>
                </c:pt>
                <c:pt idx="2561">
                  <c:v>2.5018221094190551E-2</c:v>
                </c:pt>
                <c:pt idx="2562">
                  <c:v>2.5016876901205961E-2</c:v>
                </c:pt>
                <c:pt idx="2563">
                  <c:v>2.5015945067850424E-2</c:v>
                </c:pt>
                <c:pt idx="2564">
                  <c:v>2.5015191170686051E-2</c:v>
                </c:pt>
                <c:pt idx="2565">
                  <c:v>2.5014953805327908E-2</c:v>
                </c:pt>
                <c:pt idx="2566">
                  <c:v>2.5014719005872547E-2</c:v>
                </c:pt>
                <c:pt idx="2567">
                  <c:v>2.5014483349734471E-2</c:v>
                </c:pt>
                <c:pt idx="2568">
                  <c:v>2.5013659590203383E-2</c:v>
                </c:pt>
                <c:pt idx="2569">
                  <c:v>2.5013056022418847E-2</c:v>
                </c:pt>
                <c:pt idx="2570">
                  <c:v>2.5013613862233868E-2</c:v>
                </c:pt>
                <c:pt idx="2571">
                  <c:v>2.5014335375988069E-2</c:v>
                </c:pt>
                <c:pt idx="2572">
                  <c:v>2.5014898557201563E-2</c:v>
                </c:pt>
                <c:pt idx="2573">
                  <c:v>2.5015313244444962E-2</c:v>
                </c:pt>
                <c:pt idx="2574">
                  <c:v>2.5015910562241485E-2</c:v>
                </c:pt>
                <c:pt idx="2575">
                  <c:v>2.5016219028773008E-2</c:v>
                </c:pt>
                <c:pt idx="2576">
                  <c:v>2.5016262268554284E-2</c:v>
                </c:pt>
                <c:pt idx="2577">
                  <c:v>2.5017619364440052E-2</c:v>
                </c:pt>
                <c:pt idx="2578">
                  <c:v>2.5020566997451164E-2</c:v>
                </c:pt>
                <c:pt idx="2579">
                  <c:v>2.5023756124568378E-2</c:v>
                </c:pt>
                <c:pt idx="2580">
                  <c:v>2.5026304560092218E-2</c:v>
                </c:pt>
                <c:pt idx="2581">
                  <c:v>2.5028236959057884E-2</c:v>
                </c:pt>
                <c:pt idx="2582">
                  <c:v>2.5028727424232417E-2</c:v>
                </c:pt>
                <c:pt idx="2583">
                  <c:v>2.5029877954894711E-2</c:v>
                </c:pt>
                <c:pt idx="2584">
                  <c:v>2.5031187916336541E-2</c:v>
                </c:pt>
                <c:pt idx="2585">
                  <c:v>2.5031755253398638E-2</c:v>
                </c:pt>
                <c:pt idx="2586">
                  <c:v>2.5031624265036353E-2</c:v>
                </c:pt>
                <c:pt idx="2587">
                  <c:v>2.5032107742224512E-2</c:v>
                </c:pt>
                <c:pt idx="2588">
                  <c:v>2.5032674619670431E-2</c:v>
                </c:pt>
                <c:pt idx="2589">
                  <c:v>2.5033317190754457E-2</c:v>
                </c:pt>
                <c:pt idx="2590">
                  <c:v>2.5033346116723938E-2</c:v>
                </c:pt>
                <c:pt idx="2591">
                  <c:v>2.5032783673170658E-2</c:v>
                </c:pt>
                <c:pt idx="2592">
                  <c:v>2.5030479299454161E-2</c:v>
                </c:pt>
                <c:pt idx="2593">
                  <c:v>2.5027643893018914E-2</c:v>
                </c:pt>
                <c:pt idx="2594">
                  <c:v>2.5026384700282855E-2</c:v>
                </c:pt>
                <c:pt idx="2595">
                  <c:v>2.5025898467202046E-2</c:v>
                </c:pt>
                <c:pt idx="2596">
                  <c:v>2.5027833609454497E-2</c:v>
                </c:pt>
                <c:pt idx="2597">
                  <c:v>2.5030218464846689E-2</c:v>
                </c:pt>
                <c:pt idx="2598">
                  <c:v>2.5033027703981438E-2</c:v>
                </c:pt>
                <c:pt idx="2599">
                  <c:v>2.50356901409588E-2</c:v>
                </c:pt>
                <c:pt idx="2600">
                  <c:v>2.5038206099763816E-2</c:v>
                </c:pt>
                <c:pt idx="2601">
                  <c:v>2.5039472573608244E-2</c:v>
                </c:pt>
                <c:pt idx="2602">
                  <c:v>2.5040346393601951E-2</c:v>
                </c:pt>
                <c:pt idx="2603">
                  <c:v>2.5040855047532822E-2</c:v>
                </c:pt>
                <c:pt idx="2604">
                  <c:v>2.504234037909131E-2</c:v>
                </c:pt>
                <c:pt idx="2605">
                  <c:v>2.5044296659872633E-2</c:v>
                </c:pt>
                <c:pt idx="2606">
                  <c:v>2.5046398388331111E-2</c:v>
                </c:pt>
                <c:pt idx="2607">
                  <c:v>2.504729401994037E-2</c:v>
                </c:pt>
                <c:pt idx="2608">
                  <c:v>2.5047047203318587E-2</c:v>
                </c:pt>
                <c:pt idx="2609">
                  <c:v>2.5046457755392475E-2</c:v>
                </c:pt>
                <c:pt idx="2610">
                  <c:v>2.5045085285493037E-2</c:v>
                </c:pt>
                <c:pt idx="2611">
                  <c:v>2.5042981030391039E-2</c:v>
                </c:pt>
                <c:pt idx="2612">
                  <c:v>2.5042238736384823E-2</c:v>
                </c:pt>
                <c:pt idx="2613">
                  <c:v>2.5041399007520771E-2</c:v>
                </c:pt>
                <c:pt idx="2614">
                  <c:v>2.5040462992469283E-2</c:v>
                </c:pt>
                <c:pt idx="2615">
                  <c:v>2.5038811102693154E-2</c:v>
                </c:pt>
                <c:pt idx="2616">
                  <c:v>2.5034004701112333E-2</c:v>
                </c:pt>
                <c:pt idx="2617">
                  <c:v>2.5027688203657954E-2</c:v>
                </c:pt>
                <c:pt idx="2618">
                  <c:v>2.5020895522787755E-2</c:v>
                </c:pt>
                <c:pt idx="2619">
                  <c:v>2.5014361031975445E-2</c:v>
                </c:pt>
                <c:pt idx="2620">
                  <c:v>2.5009885805067068E-2</c:v>
                </c:pt>
                <c:pt idx="2621">
                  <c:v>2.5005840577914679E-2</c:v>
                </c:pt>
                <c:pt idx="2622">
                  <c:v>2.500206051403981E-2</c:v>
                </c:pt>
                <c:pt idx="2623">
                  <c:v>2.4998544496817938E-2</c:v>
                </c:pt>
                <c:pt idx="2624">
                  <c:v>2.4997178731676211E-2</c:v>
                </c:pt>
                <c:pt idx="2625">
                  <c:v>2.4998750845048261E-2</c:v>
                </c:pt>
                <c:pt idx="2626">
                  <c:v>2.5000680515905937E-2</c:v>
                </c:pt>
                <c:pt idx="2627">
                  <c:v>2.5002708864038253E-2</c:v>
                </c:pt>
                <c:pt idx="2628">
                  <c:v>2.5004646679523814E-2</c:v>
                </c:pt>
                <c:pt idx="2629">
                  <c:v>2.5006496289342695E-2</c:v>
                </c:pt>
                <c:pt idx="2630">
                  <c:v>2.5007852449127524E-2</c:v>
                </c:pt>
                <c:pt idx="2631">
                  <c:v>2.5008736332258343E-2</c:v>
                </c:pt>
                <c:pt idx="2632">
                  <c:v>2.5008661149441391E-2</c:v>
                </c:pt>
                <c:pt idx="2633">
                  <c:v>2.5007108207301475E-2</c:v>
                </c:pt>
                <c:pt idx="2634">
                  <c:v>2.500545801511906E-2</c:v>
                </c:pt>
                <c:pt idx="2635">
                  <c:v>2.50041346472696E-2</c:v>
                </c:pt>
                <c:pt idx="2636">
                  <c:v>2.5002614855595479E-2</c:v>
                </c:pt>
                <c:pt idx="2637">
                  <c:v>2.5000892990533274E-2</c:v>
                </c:pt>
                <c:pt idx="2638">
                  <c:v>2.4996612238128761E-2</c:v>
                </c:pt>
                <c:pt idx="2639">
                  <c:v>2.49943727559792E-2</c:v>
                </c:pt>
                <c:pt idx="2640">
                  <c:v>2.4992863018016905E-2</c:v>
                </c:pt>
                <c:pt idx="2641">
                  <c:v>2.4991682665009805E-2</c:v>
                </c:pt>
                <c:pt idx="2642">
                  <c:v>2.4990820159205559E-2</c:v>
                </c:pt>
                <c:pt idx="2643">
                  <c:v>2.4991000279104489E-2</c:v>
                </c:pt>
                <c:pt idx="2644">
                  <c:v>2.4991542352164671E-2</c:v>
                </c:pt>
                <c:pt idx="2645">
                  <c:v>2.4992425499374134E-2</c:v>
                </c:pt>
                <c:pt idx="2646">
                  <c:v>2.4993120178763418E-2</c:v>
                </c:pt>
                <c:pt idx="2647">
                  <c:v>2.4993627246840778E-2</c:v>
                </c:pt>
                <c:pt idx="2648">
                  <c:v>2.4992604942988703E-2</c:v>
                </c:pt>
                <c:pt idx="2649">
                  <c:v>2.4991424788959327E-2</c:v>
                </c:pt>
                <c:pt idx="2650">
                  <c:v>2.499204375833642E-2</c:v>
                </c:pt>
                <c:pt idx="2651">
                  <c:v>2.4992747596747876E-2</c:v>
                </c:pt>
                <c:pt idx="2652">
                  <c:v>2.499317782233933E-2</c:v>
                </c:pt>
                <c:pt idx="2653">
                  <c:v>2.4993353881647608E-2</c:v>
                </c:pt>
                <c:pt idx="2654">
                  <c:v>2.4994095758173952E-2</c:v>
                </c:pt>
                <c:pt idx="2655">
                  <c:v>2.4994793340301899E-2</c:v>
                </c:pt>
                <c:pt idx="2656">
                  <c:v>2.4995443714009295E-2</c:v>
                </c:pt>
                <c:pt idx="2657">
                  <c:v>2.4995187901831157E-2</c:v>
                </c:pt>
                <c:pt idx="2658">
                  <c:v>2.4994613886223819E-2</c:v>
                </c:pt>
                <c:pt idx="2659">
                  <c:v>2.4993737728881894E-2</c:v>
                </c:pt>
                <c:pt idx="2660">
                  <c:v>2.4992693848639867E-2</c:v>
                </c:pt>
                <c:pt idx="2661">
                  <c:v>2.4991486718763816E-2</c:v>
                </c:pt>
                <c:pt idx="2662">
                  <c:v>2.4989447671657374E-2</c:v>
                </c:pt>
                <c:pt idx="2663">
                  <c:v>2.4988039540741108E-2</c:v>
                </c:pt>
                <c:pt idx="2664">
                  <c:v>2.4986772691311596E-2</c:v>
                </c:pt>
                <c:pt idx="2665">
                  <c:v>2.4984512774465045E-2</c:v>
                </c:pt>
                <c:pt idx="2666">
                  <c:v>2.49813120525222E-2</c:v>
                </c:pt>
                <c:pt idx="2667">
                  <c:v>2.4977664788405789E-2</c:v>
                </c:pt>
                <c:pt idx="2668">
                  <c:v>2.4975416667422434E-2</c:v>
                </c:pt>
                <c:pt idx="2669">
                  <c:v>2.4973800083276994E-2</c:v>
                </c:pt>
                <c:pt idx="2670">
                  <c:v>2.4972368717312017E-2</c:v>
                </c:pt>
                <c:pt idx="2671">
                  <c:v>2.4970906372986167E-2</c:v>
                </c:pt>
                <c:pt idx="2672">
                  <c:v>2.4969404338465735E-2</c:v>
                </c:pt>
                <c:pt idx="2673">
                  <c:v>2.4966014574966881E-2</c:v>
                </c:pt>
                <c:pt idx="2674">
                  <c:v>2.4962707057113811E-2</c:v>
                </c:pt>
                <c:pt idx="2675">
                  <c:v>2.496040437480607E-2</c:v>
                </c:pt>
                <c:pt idx="2676">
                  <c:v>2.496073789793881E-2</c:v>
                </c:pt>
                <c:pt idx="2677">
                  <c:v>2.496092083814434E-2</c:v>
                </c:pt>
                <c:pt idx="2678">
                  <c:v>2.4960954967042887E-2</c:v>
                </c:pt>
                <c:pt idx="2679">
                  <c:v>2.4960022067632179E-2</c:v>
                </c:pt>
                <c:pt idx="2680">
                  <c:v>2.4958171555179362E-2</c:v>
                </c:pt>
                <c:pt idx="2681">
                  <c:v>2.4955971550850505E-2</c:v>
                </c:pt>
                <c:pt idx="2682">
                  <c:v>2.4953311434124947E-2</c:v>
                </c:pt>
                <c:pt idx="2683">
                  <c:v>2.4950757563028034E-2</c:v>
                </c:pt>
                <c:pt idx="2684">
                  <c:v>2.4948299497902997E-2</c:v>
                </c:pt>
                <c:pt idx="2685">
                  <c:v>2.494505425788807E-2</c:v>
                </c:pt>
                <c:pt idx="2686">
                  <c:v>2.4943198943142838E-2</c:v>
                </c:pt>
                <c:pt idx="2687">
                  <c:v>2.4941927464304514E-2</c:v>
                </c:pt>
                <c:pt idx="2688">
                  <c:v>2.494059168360262E-2</c:v>
                </c:pt>
                <c:pt idx="2689">
                  <c:v>2.4939188352453109E-2</c:v>
                </c:pt>
                <c:pt idx="2690">
                  <c:v>2.4936638525055163E-2</c:v>
                </c:pt>
                <c:pt idx="2691">
                  <c:v>2.4934830006389883E-2</c:v>
                </c:pt>
                <c:pt idx="2692">
                  <c:v>2.4934331709941682E-2</c:v>
                </c:pt>
                <c:pt idx="2693">
                  <c:v>2.4934815292551801E-2</c:v>
                </c:pt>
                <c:pt idx="2694">
                  <c:v>2.4935513825826313E-2</c:v>
                </c:pt>
                <c:pt idx="2695">
                  <c:v>2.4936422012070889E-2</c:v>
                </c:pt>
                <c:pt idx="2696">
                  <c:v>2.4938390979608673E-2</c:v>
                </c:pt>
                <c:pt idx="2697">
                  <c:v>2.4942960517742765E-2</c:v>
                </c:pt>
                <c:pt idx="2698">
                  <c:v>2.4947872721297046E-2</c:v>
                </c:pt>
                <c:pt idx="2699">
                  <c:v>2.495288966546165E-2</c:v>
                </c:pt>
                <c:pt idx="2700">
                  <c:v>2.4957719591178488E-2</c:v>
                </c:pt>
                <c:pt idx="2701">
                  <c:v>2.4961793451775238E-2</c:v>
                </c:pt>
                <c:pt idx="2702">
                  <c:v>2.4965134635985278E-2</c:v>
                </c:pt>
                <c:pt idx="2703">
                  <c:v>2.4965562071819443E-2</c:v>
                </c:pt>
                <c:pt idx="2704">
                  <c:v>2.4964708755100738E-2</c:v>
                </c:pt>
                <c:pt idx="2705">
                  <c:v>2.49645130405395E-2</c:v>
                </c:pt>
                <c:pt idx="2706">
                  <c:v>2.4965771358233694E-2</c:v>
                </c:pt>
                <c:pt idx="2707">
                  <c:v>2.4968209283626339E-2</c:v>
                </c:pt>
                <c:pt idx="2708">
                  <c:v>2.4971092561253024E-2</c:v>
                </c:pt>
                <c:pt idx="2709">
                  <c:v>2.4972568074316449E-2</c:v>
                </c:pt>
                <c:pt idx="2710">
                  <c:v>2.4972710538107509E-2</c:v>
                </c:pt>
                <c:pt idx="2711">
                  <c:v>2.4972446899029357E-2</c:v>
                </c:pt>
                <c:pt idx="2712">
                  <c:v>2.4971427397894787E-2</c:v>
                </c:pt>
                <c:pt idx="2713">
                  <c:v>2.4969692558664609E-2</c:v>
                </c:pt>
                <c:pt idx="2714">
                  <c:v>2.4967830566103313E-2</c:v>
                </c:pt>
                <c:pt idx="2715">
                  <c:v>2.4967102813558423E-2</c:v>
                </c:pt>
                <c:pt idx="2716">
                  <c:v>2.4966571007662593E-2</c:v>
                </c:pt>
                <c:pt idx="2717">
                  <c:v>2.4970949289512157E-2</c:v>
                </c:pt>
                <c:pt idx="2718">
                  <c:v>2.497642322558492E-2</c:v>
                </c:pt>
                <c:pt idx="2719">
                  <c:v>2.4982935227608517E-2</c:v>
                </c:pt>
                <c:pt idx="2720">
                  <c:v>2.4989825897898794E-2</c:v>
                </c:pt>
                <c:pt idx="2721">
                  <c:v>2.4997074522730135E-2</c:v>
                </c:pt>
                <c:pt idx="2722">
                  <c:v>2.5004379185038558E-2</c:v>
                </c:pt>
                <c:pt idx="2723">
                  <c:v>2.5011442363831633E-2</c:v>
                </c:pt>
                <c:pt idx="2724">
                  <c:v>2.5018195433726756E-2</c:v>
                </c:pt>
                <c:pt idx="2725">
                  <c:v>2.5024650291636887E-2</c:v>
                </c:pt>
                <c:pt idx="2726">
                  <c:v>2.5030281366422744E-2</c:v>
                </c:pt>
                <c:pt idx="2727">
                  <c:v>2.5035125722634256E-2</c:v>
                </c:pt>
                <c:pt idx="2728">
                  <c:v>2.5038652894205409E-2</c:v>
                </c:pt>
                <c:pt idx="2729">
                  <c:v>2.5043750737115084E-2</c:v>
                </c:pt>
                <c:pt idx="2730">
                  <c:v>2.5049422074591834E-2</c:v>
                </c:pt>
                <c:pt idx="2731">
                  <c:v>2.5054822261592294E-2</c:v>
                </c:pt>
                <c:pt idx="2732">
                  <c:v>2.5059796562247862E-2</c:v>
                </c:pt>
                <c:pt idx="2733">
                  <c:v>2.5064367007492289E-2</c:v>
                </c:pt>
                <c:pt idx="2734">
                  <c:v>2.5068732173711594E-2</c:v>
                </c:pt>
                <c:pt idx="2735">
                  <c:v>2.5072737973650644E-2</c:v>
                </c:pt>
                <c:pt idx="2736">
                  <c:v>2.5076405646947651E-2</c:v>
                </c:pt>
                <c:pt idx="2737">
                  <c:v>2.5080294566559899E-2</c:v>
                </c:pt>
                <c:pt idx="2738">
                  <c:v>2.5084034977153748E-2</c:v>
                </c:pt>
                <c:pt idx="2739">
                  <c:v>2.5085165177890695E-2</c:v>
                </c:pt>
                <c:pt idx="2740">
                  <c:v>2.5083814822454149E-2</c:v>
                </c:pt>
                <c:pt idx="2741">
                  <c:v>2.5080306107761789E-2</c:v>
                </c:pt>
                <c:pt idx="2742">
                  <c:v>2.5076192636954049E-2</c:v>
                </c:pt>
                <c:pt idx="2743">
                  <c:v>2.5073650804755272E-2</c:v>
                </c:pt>
                <c:pt idx="2744">
                  <c:v>2.5074256650555529E-2</c:v>
                </c:pt>
                <c:pt idx="2745">
                  <c:v>2.5078662851215724E-2</c:v>
                </c:pt>
                <c:pt idx="2746">
                  <c:v>2.5082733618402173E-2</c:v>
                </c:pt>
                <c:pt idx="2747">
                  <c:v>2.5086481442264965E-2</c:v>
                </c:pt>
                <c:pt idx="2748">
                  <c:v>2.5089213906601324E-2</c:v>
                </c:pt>
                <c:pt idx="2749">
                  <c:v>2.5090111721688475E-2</c:v>
                </c:pt>
                <c:pt idx="2750">
                  <c:v>2.509061459975968E-2</c:v>
                </c:pt>
                <c:pt idx="2751">
                  <c:v>2.5091092589302838E-2</c:v>
                </c:pt>
                <c:pt idx="2752">
                  <c:v>2.5091461851664738E-2</c:v>
                </c:pt>
                <c:pt idx="2753">
                  <c:v>2.5091727084720291E-2</c:v>
                </c:pt>
                <c:pt idx="2754">
                  <c:v>2.5091701588796419E-2</c:v>
                </c:pt>
                <c:pt idx="2755">
                  <c:v>2.5091149135381453E-2</c:v>
                </c:pt>
                <c:pt idx="2756">
                  <c:v>2.5090093913102091E-2</c:v>
                </c:pt>
                <c:pt idx="2757">
                  <c:v>2.5088379325027985E-2</c:v>
                </c:pt>
                <c:pt idx="2758">
                  <c:v>2.5084646966646681E-2</c:v>
                </c:pt>
                <c:pt idx="2759">
                  <c:v>2.5079660853934024E-2</c:v>
                </c:pt>
                <c:pt idx="2760">
                  <c:v>2.5074830507007036E-2</c:v>
                </c:pt>
                <c:pt idx="2761">
                  <c:v>2.5070144685970408E-2</c:v>
                </c:pt>
                <c:pt idx="2762">
                  <c:v>2.5065073470438671E-2</c:v>
                </c:pt>
                <c:pt idx="2763">
                  <c:v>2.505963556444224E-2</c:v>
                </c:pt>
                <c:pt idx="2764">
                  <c:v>2.5053836394521477E-2</c:v>
                </c:pt>
                <c:pt idx="2765">
                  <c:v>2.5051798652925606E-2</c:v>
                </c:pt>
                <c:pt idx="2766">
                  <c:v>2.504996485868944E-2</c:v>
                </c:pt>
                <c:pt idx="2767">
                  <c:v>2.5047756014571508E-2</c:v>
                </c:pt>
                <c:pt idx="2768">
                  <c:v>2.5045188817293999E-2</c:v>
                </c:pt>
                <c:pt idx="2769">
                  <c:v>2.5041807966525272E-2</c:v>
                </c:pt>
                <c:pt idx="2770">
                  <c:v>2.5037414927062528E-2</c:v>
                </c:pt>
                <c:pt idx="2771">
                  <c:v>2.5032764751478802E-2</c:v>
                </c:pt>
                <c:pt idx="2772">
                  <c:v>2.5027864966970015E-2</c:v>
                </c:pt>
                <c:pt idx="2773">
                  <c:v>2.5022055943270068E-2</c:v>
                </c:pt>
                <c:pt idx="2774">
                  <c:v>2.5017489281542137E-2</c:v>
                </c:pt>
                <c:pt idx="2775">
                  <c:v>2.5013254262399247E-2</c:v>
                </c:pt>
                <c:pt idx="2776">
                  <c:v>2.5009334528801996E-2</c:v>
                </c:pt>
                <c:pt idx="2777">
                  <c:v>2.5005848369464921E-2</c:v>
                </c:pt>
                <c:pt idx="2778">
                  <c:v>2.5002599321810957E-2</c:v>
                </c:pt>
                <c:pt idx="2779">
                  <c:v>2.4998800361743463E-2</c:v>
                </c:pt>
                <c:pt idx="2780">
                  <c:v>2.4994495863520712E-2</c:v>
                </c:pt>
                <c:pt idx="2781">
                  <c:v>2.4992498214418686E-2</c:v>
                </c:pt>
                <c:pt idx="2782">
                  <c:v>2.4991576399519731E-2</c:v>
                </c:pt>
                <c:pt idx="2783">
                  <c:v>2.4990861836229717E-2</c:v>
                </c:pt>
                <c:pt idx="2784">
                  <c:v>2.4990343106395477E-2</c:v>
                </c:pt>
                <c:pt idx="2785">
                  <c:v>2.4989771864831801E-2</c:v>
                </c:pt>
                <c:pt idx="2786">
                  <c:v>2.4989149062792641E-2</c:v>
                </c:pt>
                <c:pt idx="2787">
                  <c:v>2.4988318137193717E-2</c:v>
                </c:pt>
                <c:pt idx="2788">
                  <c:v>2.4987963389820771E-2</c:v>
                </c:pt>
                <c:pt idx="2789">
                  <c:v>2.4988028333612418E-2</c:v>
                </c:pt>
                <c:pt idx="2790">
                  <c:v>2.4988281198312548E-2</c:v>
                </c:pt>
                <c:pt idx="2791">
                  <c:v>2.4988725332109815E-2</c:v>
                </c:pt>
                <c:pt idx="2792">
                  <c:v>2.4991715967360013E-2</c:v>
                </c:pt>
                <c:pt idx="2793">
                  <c:v>2.4994495700247952E-2</c:v>
                </c:pt>
                <c:pt idx="2794">
                  <c:v>2.4997071701844561E-2</c:v>
                </c:pt>
                <c:pt idx="2795">
                  <c:v>2.499894079252378E-2</c:v>
                </c:pt>
                <c:pt idx="2796">
                  <c:v>2.5000669174126331E-2</c:v>
                </c:pt>
                <c:pt idx="2797">
                  <c:v>2.5001829032558383E-2</c:v>
                </c:pt>
                <c:pt idx="2798">
                  <c:v>2.5002579551693077E-2</c:v>
                </c:pt>
                <c:pt idx="2799">
                  <c:v>2.5002896745808672E-2</c:v>
                </c:pt>
                <c:pt idx="2800">
                  <c:v>2.5002794206976785E-2</c:v>
                </c:pt>
                <c:pt idx="2801">
                  <c:v>2.5000936768911745E-2</c:v>
                </c:pt>
                <c:pt idx="2802">
                  <c:v>2.4996556088762733E-2</c:v>
                </c:pt>
                <c:pt idx="2803">
                  <c:v>2.4992433930368204E-2</c:v>
                </c:pt>
                <c:pt idx="2804">
                  <c:v>2.4988838963472874E-2</c:v>
                </c:pt>
                <c:pt idx="2805">
                  <c:v>2.4985425534726699E-2</c:v>
                </c:pt>
                <c:pt idx="2806">
                  <c:v>2.4981547922259623E-2</c:v>
                </c:pt>
                <c:pt idx="2807">
                  <c:v>2.4977237134558891E-2</c:v>
                </c:pt>
                <c:pt idx="2808">
                  <c:v>2.4973810542093501E-2</c:v>
                </c:pt>
                <c:pt idx="2809">
                  <c:v>2.4973389947905111E-2</c:v>
                </c:pt>
                <c:pt idx="2810">
                  <c:v>2.4975121064843491E-2</c:v>
                </c:pt>
                <c:pt idx="2811">
                  <c:v>2.4976600969379602E-2</c:v>
                </c:pt>
                <c:pt idx="2812">
                  <c:v>2.4977839330370077E-2</c:v>
                </c:pt>
                <c:pt idx="2813">
                  <c:v>2.4978427502557726E-2</c:v>
                </c:pt>
                <c:pt idx="2814">
                  <c:v>2.4978830488679726E-2</c:v>
                </c:pt>
                <c:pt idx="2815">
                  <c:v>2.4979053621274474E-2</c:v>
                </c:pt>
                <c:pt idx="2816">
                  <c:v>2.4978636788277782E-2</c:v>
                </c:pt>
                <c:pt idx="2817">
                  <c:v>2.4982507570182461E-2</c:v>
                </c:pt>
                <c:pt idx="2818">
                  <c:v>2.4986174454980335E-2</c:v>
                </c:pt>
                <c:pt idx="2819">
                  <c:v>2.4989637768297535E-2</c:v>
                </c:pt>
                <c:pt idx="2820">
                  <c:v>2.4991377794864131E-2</c:v>
                </c:pt>
                <c:pt idx="2821">
                  <c:v>2.4992377155397295E-2</c:v>
                </c:pt>
                <c:pt idx="2822">
                  <c:v>2.4993223829039624E-2</c:v>
                </c:pt>
                <c:pt idx="2823">
                  <c:v>2.499189051297368E-2</c:v>
                </c:pt>
                <c:pt idx="2824">
                  <c:v>2.4990099892620576E-2</c:v>
                </c:pt>
                <c:pt idx="2825">
                  <c:v>2.4988584080057299E-2</c:v>
                </c:pt>
                <c:pt idx="2826">
                  <c:v>2.498915523630419E-2</c:v>
                </c:pt>
                <c:pt idx="2827">
                  <c:v>2.4991131550299389E-2</c:v>
                </c:pt>
                <c:pt idx="2828">
                  <c:v>2.4993155358740995E-2</c:v>
                </c:pt>
                <c:pt idx="2829">
                  <c:v>2.4994583663365662E-2</c:v>
                </c:pt>
                <c:pt idx="2830">
                  <c:v>2.4995436676226748E-2</c:v>
                </c:pt>
                <c:pt idx="2831">
                  <c:v>2.4994308578344143E-2</c:v>
                </c:pt>
                <c:pt idx="2832">
                  <c:v>2.4995933382819302E-2</c:v>
                </c:pt>
                <c:pt idx="2833">
                  <c:v>2.4998020484627813E-2</c:v>
                </c:pt>
                <c:pt idx="2834">
                  <c:v>2.5000046007949951E-2</c:v>
                </c:pt>
                <c:pt idx="2835">
                  <c:v>2.5000202255630995E-2</c:v>
                </c:pt>
                <c:pt idx="2836">
                  <c:v>2.4998597293120341E-2</c:v>
                </c:pt>
                <c:pt idx="2837">
                  <c:v>2.4997941566608978E-2</c:v>
                </c:pt>
                <c:pt idx="2838">
                  <c:v>2.4997690744519675E-2</c:v>
                </c:pt>
                <c:pt idx="2839">
                  <c:v>2.4997480266827524E-2</c:v>
                </c:pt>
                <c:pt idx="2840">
                  <c:v>2.4997314722155349E-2</c:v>
                </c:pt>
                <c:pt idx="2841">
                  <c:v>2.499820370368374E-2</c:v>
                </c:pt>
                <c:pt idx="2842">
                  <c:v>2.4999481537528699E-2</c:v>
                </c:pt>
                <c:pt idx="2843">
                  <c:v>2.5000584124825032E-2</c:v>
                </c:pt>
                <c:pt idx="2844">
                  <c:v>2.500151777183094E-2</c:v>
                </c:pt>
                <c:pt idx="2845">
                  <c:v>2.5001957702349538E-2</c:v>
                </c:pt>
                <c:pt idx="2846">
                  <c:v>2.5000776684134481E-2</c:v>
                </c:pt>
                <c:pt idx="2847">
                  <c:v>2.5001523122612071E-2</c:v>
                </c:pt>
                <c:pt idx="2848">
                  <c:v>2.5002529982577088E-2</c:v>
                </c:pt>
                <c:pt idx="2849">
                  <c:v>2.5002629761150304E-2</c:v>
                </c:pt>
                <c:pt idx="2850">
                  <c:v>2.5001864141678171E-2</c:v>
                </c:pt>
                <c:pt idx="2851">
                  <c:v>2.4999659998879192E-2</c:v>
                </c:pt>
                <c:pt idx="2852">
                  <c:v>2.4998323585759472E-2</c:v>
                </c:pt>
                <c:pt idx="2853">
                  <c:v>2.4997114107279516E-2</c:v>
                </c:pt>
                <c:pt idx="2854">
                  <c:v>2.4995677182846274E-2</c:v>
                </c:pt>
                <c:pt idx="2855">
                  <c:v>2.4994010113084757E-2</c:v>
                </c:pt>
                <c:pt idx="2856">
                  <c:v>2.4989726709752379E-2</c:v>
                </c:pt>
                <c:pt idx="2857">
                  <c:v>2.4986049236758661E-2</c:v>
                </c:pt>
                <c:pt idx="2858">
                  <c:v>2.4983376414564065E-2</c:v>
                </c:pt>
                <c:pt idx="2859">
                  <c:v>2.4980965657058082E-2</c:v>
                </c:pt>
                <c:pt idx="2860">
                  <c:v>2.4978896101809759E-2</c:v>
                </c:pt>
                <c:pt idx="2861">
                  <c:v>2.4976569802067156E-2</c:v>
                </c:pt>
                <c:pt idx="2862">
                  <c:v>2.4973994576774954E-2</c:v>
                </c:pt>
                <c:pt idx="2863">
                  <c:v>2.4970414080636931E-2</c:v>
                </c:pt>
                <c:pt idx="2864">
                  <c:v>2.496709723773359E-2</c:v>
                </c:pt>
                <c:pt idx="2865">
                  <c:v>2.4964086407713547E-2</c:v>
                </c:pt>
                <c:pt idx="2866">
                  <c:v>2.4961058855669752E-2</c:v>
                </c:pt>
                <c:pt idx="2867">
                  <c:v>2.4958007739841685E-2</c:v>
                </c:pt>
                <c:pt idx="2868">
                  <c:v>2.4953793902801662E-2</c:v>
                </c:pt>
                <c:pt idx="2869">
                  <c:v>2.4948832432269925E-2</c:v>
                </c:pt>
                <c:pt idx="2870">
                  <c:v>2.4945200737080401E-2</c:v>
                </c:pt>
                <c:pt idx="2871">
                  <c:v>2.4941694673712631E-2</c:v>
                </c:pt>
                <c:pt idx="2872">
                  <c:v>2.4938305505846262E-2</c:v>
                </c:pt>
                <c:pt idx="2873">
                  <c:v>2.4934571603233712E-2</c:v>
                </c:pt>
                <c:pt idx="2874">
                  <c:v>2.4931468077305414E-2</c:v>
                </c:pt>
                <c:pt idx="2875">
                  <c:v>2.4930569360975499E-2</c:v>
                </c:pt>
                <c:pt idx="2876">
                  <c:v>2.4930973958710759E-2</c:v>
                </c:pt>
                <c:pt idx="2877">
                  <c:v>2.4931449819976373E-2</c:v>
                </c:pt>
                <c:pt idx="2878">
                  <c:v>2.4932663302517224E-2</c:v>
                </c:pt>
                <c:pt idx="2879">
                  <c:v>2.4934191600233867E-2</c:v>
                </c:pt>
                <c:pt idx="2880">
                  <c:v>2.4935068553340021E-2</c:v>
                </c:pt>
                <c:pt idx="2881">
                  <c:v>2.4935307899794638E-2</c:v>
                </c:pt>
                <c:pt idx="2882">
                  <c:v>2.4932228975098076E-2</c:v>
                </c:pt>
                <c:pt idx="2883">
                  <c:v>2.4929968651705877E-2</c:v>
                </c:pt>
                <c:pt idx="2884">
                  <c:v>2.4930612327929765E-2</c:v>
                </c:pt>
                <c:pt idx="2885">
                  <c:v>2.4932501738037266E-2</c:v>
                </c:pt>
                <c:pt idx="2886">
                  <c:v>2.4936655344604809E-2</c:v>
                </c:pt>
                <c:pt idx="2887">
                  <c:v>2.4942392403236528E-2</c:v>
                </c:pt>
                <c:pt idx="2888">
                  <c:v>2.494833317938808E-2</c:v>
                </c:pt>
                <c:pt idx="2889">
                  <c:v>2.4953775779506276E-2</c:v>
                </c:pt>
                <c:pt idx="2890">
                  <c:v>2.4958732925269712E-2</c:v>
                </c:pt>
                <c:pt idx="2891">
                  <c:v>2.4961323460709745E-2</c:v>
                </c:pt>
                <c:pt idx="2892">
                  <c:v>2.4965181877373802E-2</c:v>
                </c:pt>
                <c:pt idx="2893">
                  <c:v>2.4969326166037881E-2</c:v>
                </c:pt>
                <c:pt idx="2894">
                  <c:v>2.4972914168812681E-2</c:v>
                </c:pt>
                <c:pt idx="2895">
                  <c:v>2.4975968710336128E-2</c:v>
                </c:pt>
                <c:pt idx="2896">
                  <c:v>2.4977964278814366E-2</c:v>
                </c:pt>
                <c:pt idx="2897">
                  <c:v>2.498112567735181E-2</c:v>
                </c:pt>
                <c:pt idx="2898">
                  <c:v>2.4984887842761757E-2</c:v>
                </c:pt>
                <c:pt idx="2899">
                  <c:v>2.498791735282092E-2</c:v>
                </c:pt>
                <c:pt idx="2900">
                  <c:v>2.4990246987376553E-2</c:v>
                </c:pt>
                <c:pt idx="2901">
                  <c:v>2.4991336449104878E-2</c:v>
                </c:pt>
                <c:pt idx="2902">
                  <c:v>2.4991077735691987E-2</c:v>
                </c:pt>
                <c:pt idx="2903">
                  <c:v>2.4992574961435612E-2</c:v>
                </c:pt>
                <c:pt idx="2904">
                  <c:v>2.4994608337854288E-2</c:v>
                </c:pt>
                <c:pt idx="2905">
                  <c:v>2.4997028409197132E-2</c:v>
                </c:pt>
                <c:pt idx="2906">
                  <c:v>2.4999125000081609E-2</c:v>
                </c:pt>
                <c:pt idx="2907">
                  <c:v>2.5000913886105494E-2</c:v>
                </c:pt>
                <c:pt idx="2908">
                  <c:v>2.5002372129843756E-2</c:v>
                </c:pt>
                <c:pt idx="2909">
                  <c:v>2.5003506501657159E-2</c:v>
                </c:pt>
                <c:pt idx="2910">
                  <c:v>2.5002796671682832E-2</c:v>
                </c:pt>
                <c:pt idx="2911">
                  <c:v>2.5001813438705965E-2</c:v>
                </c:pt>
                <c:pt idx="2912">
                  <c:v>2.5000410696759564E-2</c:v>
                </c:pt>
                <c:pt idx="2913">
                  <c:v>2.4998606067049838E-2</c:v>
                </c:pt>
                <c:pt idx="2914">
                  <c:v>2.4995940570302497E-2</c:v>
                </c:pt>
                <c:pt idx="2915">
                  <c:v>2.4993196982368515E-2</c:v>
                </c:pt>
                <c:pt idx="2916">
                  <c:v>2.4992295340436302E-2</c:v>
                </c:pt>
                <c:pt idx="2917">
                  <c:v>2.4992774902350186E-2</c:v>
                </c:pt>
                <c:pt idx="2918">
                  <c:v>2.4993803037575261E-2</c:v>
                </c:pt>
                <c:pt idx="2919">
                  <c:v>2.4995351689448955E-2</c:v>
                </c:pt>
                <c:pt idx="2920">
                  <c:v>2.4997173213275391E-2</c:v>
                </c:pt>
                <c:pt idx="2921">
                  <c:v>2.4999381968635583E-2</c:v>
                </c:pt>
                <c:pt idx="2922">
                  <c:v>2.5001359264316309E-2</c:v>
                </c:pt>
                <c:pt idx="2923">
                  <c:v>2.5003115123395425E-2</c:v>
                </c:pt>
                <c:pt idx="2924">
                  <c:v>2.5004485758591891E-2</c:v>
                </c:pt>
                <c:pt idx="2925">
                  <c:v>2.5003748175788151E-2</c:v>
                </c:pt>
                <c:pt idx="2926">
                  <c:v>2.500369799351751E-2</c:v>
                </c:pt>
                <c:pt idx="2927">
                  <c:v>2.5003732674524954E-2</c:v>
                </c:pt>
                <c:pt idx="2928">
                  <c:v>2.5003347235576835E-2</c:v>
                </c:pt>
                <c:pt idx="2929">
                  <c:v>2.500255915640014E-2</c:v>
                </c:pt>
                <c:pt idx="2930">
                  <c:v>2.5000890179861832E-2</c:v>
                </c:pt>
                <c:pt idx="2931">
                  <c:v>2.4998817017811609E-2</c:v>
                </c:pt>
                <c:pt idx="2932">
                  <c:v>2.4995879580913042E-2</c:v>
                </c:pt>
                <c:pt idx="2933">
                  <c:v>2.4992112826666874E-2</c:v>
                </c:pt>
                <c:pt idx="2934">
                  <c:v>2.4986578574414643E-2</c:v>
                </c:pt>
                <c:pt idx="2935">
                  <c:v>2.4982491751676054E-2</c:v>
                </c:pt>
                <c:pt idx="2936">
                  <c:v>2.4979203772906331E-2</c:v>
                </c:pt>
                <c:pt idx="2937">
                  <c:v>2.4976365650544539E-2</c:v>
                </c:pt>
                <c:pt idx="2938">
                  <c:v>2.4973951885248206E-2</c:v>
                </c:pt>
                <c:pt idx="2939">
                  <c:v>2.4971391718646499E-2</c:v>
                </c:pt>
                <c:pt idx="2940">
                  <c:v>2.4968686908014341E-2</c:v>
                </c:pt>
                <c:pt idx="2941">
                  <c:v>2.4965017623942369E-2</c:v>
                </c:pt>
                <c:pt idx="2942">
                  <c:v>2.4960552968317565E-2</c:v>
                </c:pt>
                <c:pt idx="2943">
                  <c:v>2.4959953850920025E-2</c:v>
                </c:pt>
                <c:pt idx="2944">
                  <c:v>2.4958691122944427E-2</c:v>
                </c:pt>
                <c:pt idx="2945">
                  <c:v>2.4956792514459536E-2</c:v>
                </c:pt>
                <c:pt idx="2946">
                  <c:v>2.495331517241808E-2</c:v>
                </c:pt>
                <c:pt idx="2947">
                  <c:v>2.495102121776735E-2</c:v>
                </c:pt>
                <c:pt idx="2948">
                  <c:v>2.4949226670782951E-2</c:v>
                </c:pt>
                <c:pt idx="2949">
                  <c:v>2.4947906158332239E-2</c:v>
                </c:pt>
                <c:pt idx="2950">
                  <c:v>2.4946864565268834E-2</c:v>
                </c:pt>
                <c:pt idx="2951">
                  <c:v>2.4945674489042696E-2</c:v>
                </c:pt>
                <c:pt idx="2952">
                  <c:v>2.4944339601111056E-2</c:v>
                </c:pt>
                <c:pt idx="2953">
                  <c:v>2.4942283863331378E-2</c:v>
                </c:pt>
                <c:pt idx="2954">
                  <c:v>2.4939947781770236E-2</c:v>
                </c:pt>
                <c:pt idx="2955">
                  <c:v>2.493944595581812E-2</c:v>
                </c:pt>
                <c:pt idx="2956">
                  <c:v>2.4942227156228371E-2</c:v>
                </c:pt>
                <c:pt idx="2957">
                  <c:v>2.4944831356896853E-2</c:v>
                </c:pt>
                <c:pt idx="2958">
                  <c:v>2.4947267186289923E-2</c:v>
                </c:pt>
                <c:pt idx="2959">
                  <c:v>2.4949484384969429E-2</c:v>
                </c:pt>
                <c:pt idx="2960">
                  <c:v>2.4951697029664748E-2</c:v>
                </c:pt>
                <c:pt idx="2961">
                  <c:v>2.4953479459042055E-2</c:v>
                </c:pt>
                <c:pt idx="2962">
                  <c:v>2.4954851342176395E-2</c:v>
                </c:pt>
                <c:pt idx="2963">
                  <c:v>2.4955547208080717E-2</c:v>
                </c:pt>
                <c:pt idx="2964">
                  <c:v>2.4956206124211334E-2</c:v>
                </c:pt>
                <c:pt idx="2965">
                  <c:v>2.4956832128749318E-2</c:v>
                </c:pt>
                <c:pt idx="2966">
                  <c:v>2.495775179780103E-2</c:v>
                </c:pt>
                <c:pt idx="2967">
                  <c:v>2.4958635588448862E-2</c:v>
                </c:pt>
                <c:pt idx="2968">
                  <c:v>2.4959492956472124E-2</c:v>
                </c:pt>
                <c:pt idx="2969">
                  <c:v>2.4961521791949281E-2</c:v>
                </c:pt>
                <c:pt idx="2970">
                  <c:v>2.4963468544798587E-2</c:v>
                </c:pt>
                <c:pt idx="2971">
                  <c:v>2.496497815137861E-2</c:v>
                </c:pt>
                <c:pt idx="2972">
                  <c:v>2.4966075841912037E-2</c:v>
                </c:pt>
                <c:pt idx="2973">
                  <c:v>2.4967267822425847E-2</c:v>
                </c:pt>
                <c:pt idx="2974">
                  <c:v>2.4968058619196529E-2</c:v>
                </c:pt>
                <c:pt idx="2975">
                  <c:v>2.496845891158158E-2</c:v>
                </c:pt>
                <c:pt idx="2976">
                  <c:v>2.4966887678119332E-2</c:v>
                </c:pt>
                <c:pt idx="2977">
                  <c:v>2.4966490539623239E-2</c:v>
                </c:pt>
                <c:pt idx="2978">
                  <c:v>2.4966126098524211E-2</c:v>
                </c:pt>
                <c:pt idx="2979">
                  <c:v>2.4965792817537764E-2</c:v>
                </c:pt>
                <c:pt idx="2980">
                  <c:v>2.4965457022419146E-2</c:v>
                </c:pt>
                <c:pt idx="2981">
                  <c:v>2.4965116489711871E-2</c:v>
                </c:pt>
                <c:pt idx="2982">
                  <c:v>2.4964349389895238E-2</c:v>
                </c:pt>
                <c:pt idx="2983">
                  <c:v>2.4964319570958019E-2</c:v>
                </c:pt>
                <c:pt idx="2984">
                  <c:v>2.4964766449577198E-2</c:v>
                </c:pt>
                <c:pt idx="2985">
                  <c:v>2.4965275850309377E-2</c:v>
                </c:pt>
                <c:pt idx="2986">
                  <c:v>2.4965779883002671E-2</c:v>
                </c:pt>
                <c:pt idx="2987">
                  <c:v>2.4966280277023231E-2</c:v>
                </c:pt>
                <c:pt idx="2988">
                  <c:v>2.4966873008300701E-2</c:v>
                </c:pt>
                <c:pt idx="2989">
                  <c:v>2.4967220250592708E-2</c:v>
                </c:pt>
                <c:pt idx="2990">
                  <c:v>2.4967327557343429E-2</c:v>
                </c:pt>
                <c:pt idx="2991">
                  <c:v>2.4966134847420694E-2</c:v>
                </c:pt>
                <c:pt idx="2992">
                  <c:v>2.4966739216037089E-2</c:v>
                </c:pt>
                <c:pt idx="2993">
                  <c:v>2.49675157424433E-2</c:v>
                </c:pt>
                <c:pt idx="2994">
                  <c:v>2.4967972666342649E-2</c:v>
                </c:pt>
                <c:pt idx="2995">
                  <c:v>2.4968122549074077E-2</c:v>
                </c:pt>
                <c:pt idx="2996">
                  <c:v>2.4967433819461184E-2</c:v>
                </c:pt>
                <c:pt idx="2997">
                  <c:v>2.4966473157267615E-2</c:v>
                </c:pt>
                <c:pt idx="2998">
                  <c:v>2.4965657593968574E-2</c:v>
                </c:pt>
                <c:pt idx="2999">
                  <c:v>2.4966673002987886E-2</c:v>
                </c:pt>
                <c:pt idx="3000">
                  <c:v>2.4968558716249891E-2</c:v>
                </c:pt>
                <c:pt idx="3001">
                  <c:v>2.4970234210503522E-2</c:v>
                </c:pt>
                <c:pt idx="3002">
                  <c:v>2.4971686034803965E-2</c:v>
                </c:pt>
                <c:pt idx="3003">
                  <c:v>2.4969103990321661E-2</c:v>
                </c:pt>
                <c:pt idx="3004">
                  <c:v>2.4966878933709948E-2</c:v>
                </c:pt>
                <c:pt idx="3005">
                  <c:v>2.4966456438991827E-2</c:v>
                </c:pt>
                <c:pt idx="3006">
                  <c:v>2.4966117902315975E-2</c:v>
                </c:pt>
                <c:pt idx="3007">
                  <c:v>2.4965862497019986E-2</c:v>
                </c:pt>
                <c:pt idx="3008">
                  <c:v>2.4966217231521336E-2</c:v>
                </c:pt>
                <c:pt idx="3009">
                  <c:v>2.4966557556072869E-2</c:v>
                </c:pt>
                <c:pt idx="3010">
                  <c:v>2.4966891476893661E-2</c:v>
                </c:pt>
                <c:pt idx="3011">
                  <c:v>2.4968425858324983E-2</c:v>
                </c:pt>
                <c:pt idx="3012">
                  <c:v>2.4969811005884877E-2</c:v>
                </c:pt>
                <c:pt idx="3013">
                  <c:v>2.4971052341455482E-2</c:v>
                </c:pt>
                <c:pt idx="3014">
                  <c:v>2.4971801507524781E-2</c:v>
                </c:pt>
                <c:pt idx="3015">
                  <c:v>2.4971816003302442E-2</c:v>
                </c:pt>
                <c:pt idx="3016">
                  <c:v>2.4971747457419674E-2</c:v>
                </c:pt>
                <c:pt idx="3017">
                  <c:v>2.4972583858592551E-2</c:v>
                </c:pt>
                <c:pt idx="3018">
                  <c:v>2.4973491530679601E-2</c:v>
                </c:pt>
                <c:pt idx="3019">
                  <c:v>2.4974466269536359E-2</c:v>
                </c:pt>
                <c:pt idx="3020">
                  <c:v>2.4975391673596414E-2</c:v>
                </c:pt>
                <c:pt idx="3021">
                  <c:v>2.4976278295998799E-2</c:v>
                </c:pt>
                <c:pt idx="3022">
                  <c:v>2.4976762948339955E-2</c:v>
                </c:pt>
                <c:pt idx="3023">
                  <c:v>2.4976868374766901E-2</c:v>
                </c:pt>
                <c:pt idx="3024">
                  <c:v>2.497700880981514E-2</c:v>
                </c:pt>
                <c:pt idx="3025">
                  <c:v>2.4976921561434502E-2</c:v>
                </c:pt>
                <c:pt idx="3026">
                  <c:v>2.4976620053291709E-2</c:v>
                </c:pt>
                <c:pt idx="3027">
                  <c:v>2.4976549138043869E-2</c:v>
                </c:pt>
                <c:pt idx="3028">
                  <c:v>2.4976697189673314E-2</c:v>
                </c:pt>
                <c:pt idx="3029">
                  <c:v>2.4976944235094795E-2</c:v>
                </c:pt>
                <c:pt idx="3030">
                  <c:v>2.4977100037356943E-2</c:v>
                </c:pt>
                <c:pt idx="3031">
                  <c:v>2.4977178077437226E-2</c:v>
                </c:pt>
                <c:pt idx="3032">
                  <c:v>2.4978600269523678E-2</c:v>
                </c:pt>
                <c:pt idx="3033">
                  <c:v>2.4979840841235126E-2</c:v>
                </c:pt>
                <c:pt idx="3034">
                  <c:v>2.4980906388031344E-2</c:v>
                </c:pt>
                <c:pt idx="3035">
                  <c:v>2.4981220035291549E-2</c:v>
                </c:pt>
                <c:pt idx="3036">
                  <c:v>2.4981382768430292E-2</c:v>
                </c:pt>
                <c:pt idx="3037">
                  <c:v>2.4981399505149958E-2</c:v>
                </c:pt>
                <c:pt idx="3038">
                  <c:v>2.4980763409449946E-2</c:v>
                </c:pt>
                <c:pt idx="3039">
                  <c:v>2.4980722072297287E-2</c:v>
                </c:pt>
                <c:pt idx="3040">
                  <c:v>2.4980811185905977E-2</c:v>
                </c:pt>
                <c:pt idx="3041">
                  <c:v>2.4980916190721167E-2</c:v>
                </c:pt>
                <c:pt idx="3042">
                  <c:v>2.4981042897766589E-2</c:v>
                </c:pt>
                <c:pt idx="3043">
                  <c:v>2.4982251509132036E-2</c:v>
                </c:pt>
                <c:pt idx="3044">
                  <c:v>2.4983482977420712E-2</c:v>
                </c:pt>
                <c:pt idx="3045">
                  <c:v>2.4984344413586827E-2</c:v>
                </c:pt>
                <c:pt idx="3046">
                  <c:v>2.4984851965708359E-2</c:v>
                </c:pt>
                <c:pt idx="3047">
                  <c:v>2.4984624379966559E-2</c:v>
                </c:pt>
                <c:pt idx="3048">
                  <c:v>2.4982673014263782E-2</c:v>
                </c:pt>
                <c:pt idx="3049">
                  <c:v>2.4981778440821001E-2</c:v>
                </c:pt>
                <c:pt idx="3050">
                  <c:v>2.498205993658623E-2</c:v>
                </c:pt>
                <c:pt idx="3051">
                  <c:v>2.4982717892447312E-2</c:v>
                </c:pt>
                <c:pt idx="3052">
                  <c:v>2.4983473702043783E-2</c:v>
                </c:pt>
                <c:pt idx="3053">
                  <c:v>2.4984299387583925E-2</c:v>
                </c:pt>
                <c:pt idx="3054">
                  <c:v>2.4985050249125021E-2</c:v>
                </c:pt>
                <c:pt idx="3055">
                  <c:v>2.4985735182235114E-2</c:v>
                </c:pt>
                <c:pt idx="3056">
                  <c:v>2.4987432063992301E-2</c:v>
                </c:pt>
                <c:pt idx="3057">
                  <c:v>2.4989323498994787E-2</c:v>
                </c:pt>
                <c:pt idx="3058">
                  <c:v>2.4990845714901764E-2</c:v>
                </c:pt>
                <c:pt idx="3059">
                  <c:v>2.4992028495522938E-2</c:v>
                </c:pt>
                <c:pt idx="3060">
                  <c:v>2.4994771641616825E-2</c:v>
                </c:pt>
                <c:pt idx="3061">
                  <c:v>2.4998815865433944E-2</c:v>
                </c:pt>
                <c:pt idx="3062">
                  <c:v>2.5002766460273565E-2</c:v>
                </c:pt>
                <c:pt idx="3063">
                  <c:v>2.5006203208176727E-2</c:v>
                </c:pt>
                <c:pt idx="3064">
                  <c:v>2.5009144227934373E-2</c:v>
                </c:pt>
                <c:pt idx="3065">
                  <c:v>2.5010456623928451E-2</c:v>
                </c:pt>
                <c:pt idx="3066">
                  <c:v>2.5011483331305342E-2</c:v>
                </c:pt>
                <c:pt idx="3067">
                  <c:v>2.5012194782927842E-2</c:v>
                </c:pt>
                <c:pt idx="3068">
                  <c:v>2.5012566955459024E-2</c:v>
                </c:pt>
                <c:pt idx="3069">
                  <c:v>2.5013395252429106E-2</c:v>
                </c:pt>
                <c:pt idx="3070">
                  <c:v>2.5013994428735094E-2</c:v>
                </c:pt>
                <c:pt idx="3071">
                  <c:v>2.5014372443183781E-2</c:v>
                </c:pt>
                <c:pt idx="3072">
                  <c:v>2.5014012026370172E-2</c:v>
                </c:pt>
                <c:pt idx="3073">
                  <c:v>2.5013799243717105E-2</c:v>
                </c:pt>
                <c:pt idx="3074">
                  <c:v>2.5013708928610309E-2</c:v>
                </c:pt>
                <c:pt idx="3075">
                  <c:v>2.5013607430665757E-2</c:v>
                </c:pt>
                <c:pt idx="3076">
                  <c:v>2.5013493874674463E-2</c:v>
                </c:pt>
                <c:pt idx="3077">
                  <c:v>2.5013126589796313E-2</c:v>
                </c:pt>
                <c:pt idx="3078">
                  <c:v>2.5012513969072708E-2</c:v>
                </c:pt>
                <c:pt idx="3079">
                  <c:v>2.5011218112913347E-2</c:v>
                </c:pt>
                <c:pt idx="3080">
                  <c:v>2.5009466921913619E-2</c:v>
                </c:pt>
                <c:pt idx="3081">
                  <c:v>2.5008539906796905E-2</c:v>
                </c:pt>
                <c:pt idx="3082">
                  <c:v>2.5007299765004418E-2</c:v>
                </c:pt>
                <c:pt idx="3083">
                  <c:v>2.5005757202719543E-2</c:v>
                </c:pt>
                <c:pt idx="3084">
                  <c:v>2.5003209726871981E-2</c:v>
                </c:pt>
                <c:pt idx="3085">
                  <c:v>2.5000611789173E-2</c:v>
                </c:pt>
                <c:pt idx="3086">
                  <c:v>2.4998138326782601E-2</c:v>
                </c:pt>
                <c:pt idx="3087">
                  <c:v>2.4995433132100162E-2</c:v>
                </c:pt>
                <c:pt idx="3088">
                  <c:v>2.4992504096192379E-2</c:v>
                </c:pt>
                <c:pt idx="3089">
                  <c:v>2.4988758522033739E-2</c:v>
                </c:pt>
                <c:pt idx="3090">
                  <c:v>2.4985160625211965E-2</c:v>
                </c:pt>
                <c:pt idx="3091">
                  <c:v>2.4983264227001343E-2</c:v>
                </c:pt>
                <c:pt idx="3092">
                  <c:v>2.4981795260918527E-2</c:v>
                </c:pt>
                <c:pt idx="3093">
                  <c:v>2.4980248664391889E-2</c:v>
                </c:pt>
                <c:pt idx="3094">
                  <c:v>2.4978628848455375E-2</c:v>
                </c:pt>
                <c:pt idx="3095">
                  <c:v>2.4977034517897723E-2</c:v>
                </c:pt>
                <c:pt idx="3096">
                  <c:v>2.4974408123707485E-2</c:v>
                </c:pt>
                <c:pt idx="3097">
                  <c:v>2.4968897595741172E-2</c:v>
                </c:pt>
                <c:pt idx="3098">
                  <c:v>2.4962486538028426E-2</c:v>
                </c:pt>
                <c:pt idx="3099">
                  <c:v>2.495705643265303E-2</c:v>
                </c:pt>
                <c:pt idx="3100">
                  <c:v>2.4954110067400555E-2</c:v>
                </c:pt>
                <c:pt idx="3101">
                  <c:v>2.4951577122804328E-2</c:v>
                </c:pt>
                <c:pt idx="3102">
                  <c:v>2.4950517668434837E-2</c:v>
                </c:pt>
                <c:pt idx="3103">
                  <c:v>2.4949523067138647E-2</c:v>
                </c:pt>
                <c:pt idx="3104">
                  <c:v>2.4948478748931777E-2</c:v>
                </c:pt>
                <c:pt idx="3105">
                  <c:v>2.4947386955136378E-2</c:v>
                </c:pt>
                <c:pt idx="3106">
                  <c:v>2.4946175206224018E-2</c:v>
                </c:pt>
                <c:pt idx="3107">
                  <c:v>2.4945334915699651E-2</c:v>
                </c:pt>
                <c:pt idx="3108">
                  <c:v>2.494441717825352E-2</c:v>
                </c:pt>
                <c:pt idx="3109">
                  <c:v>2.4943424037396484E-2</c:v>
                </c:pt>
                <c:pt idx="3110">
                  <c:v>2.4941820419881959E-2</c:v>
                </c:pt>
                <c:pt idx="3111">
                  <c:v>2.4939642270151139E-2</c:v>
                </c:pt>
                <c:pt idx="3112">
                  <c:v>2.4937880142621448E-2</c:v>
                </c:pt>
                <c:pt idx="3113">
                  <c:v>2.4937114346060558E-2</c:v>
                </c:pt>
                <c:pt idx="3114">
                  <c:v>2.4936154410179913E-2</c:v>
                </c:pt>
                <c:pt idx="3115">
                  <c:v>2.4935002138177644E-2</c:v>
                </c:pt>
                <c:pt idx="3116">
                  <c:v>2.4932395485041805E-2</c:v>
                </c:pt>
                <c:pt idx="3117">
                  <c:v>2.4928825963463495E-2</c:v>
                </c:pt>
                <c:pt idx="3118">
                  <c:v>2.4925385336337379E-2</c:v>
                </c:pt>
                <c:pt idx="3119">
                  <c:v>2.4922027788849572E-2</c:v>
                </c:pt>
                <c:pt idx="3120">
                  <c:v>2.491933366978177E-2</c:v>
                </c:pt>
                <c:pt idx="3121">
                  <c:v>2.4919775759103976E-2</c:v>
                </c:pt>
                <c:pt idx="3122">
                  <c:v>2.492119771714605E-2</c:v>
                </c:pt>
                <c:pt idx="3123">
                  <c:v>2.4922874409203283E-2</c:v>
                </c:pt>
                <c:pt idx="3124">
                  <c:v>2.4924455780331423E-2</c:v>
                </c:pt>
                <c:pt idx="3125">
                  <c:v>2.492594607932647E-2</c:v>
                </c:pt>
                <c:pt idx="3126">
                  <c:v>2.4927317171523782E-2</c:v>
                </c:pt>
                <c:pt idx="3127">
                  <c:v>2.4928531710556246E-2</c:v>
                </c:pt>
                <c:pt idx="3128">
                  <c:v>2.4929595721533887E-2</c:v>
                </c:pt>
                <c:pt idx="3129">
                  <c:v>2.4930121095844228E-2</c:v>
                </c:pt>
                <c:pt idx="3130">
                  <c:v>2.4930116818779043E-2</c:v>
                </c:pt>
                <c:pt idx="3131">
                  <c:v>2.4926713492036023E-2</c:v>
                </c:pt>
                <c:pt idx="3132">
                  <c:v>2.4922603254997622E-2</c:v>
                </c:pt>
                <c:pt idx="3133">
                  <c:v>2.4918670795706109E-2</c:v>
                </c:pt>
                <c:pt idx="3134">
                  <c:v>2.4914910148355063E-2</c:v>
                </c:pt>
                <c:pt idx="3135">
                  <c:v>2.4911734967131855E-2</c:v>
                </c:pt>
                <c:pt idx="3136">
                  <c:v>2.491038103346686E-2</c:v>
                </c:pt>
                <c:pt idx="3137">
                  <c:v>2.4910968062218233E-2</c:v>
                </c:pt>
                <c:pt idx="3138">
                  <c:v>2.4912660206800302E-2</c:v>
                </c:pt>
                <c:pt idx="3139">
                  <c:v>2.4914677536816986E-2</c:v>
                </c:pt>
                <c:pt idx="3140">
                  <c:v>2.4916318688480897E-2</c:v>
                </c:pt>
                <c:pt idx="3141">
                  <c:v>2.4917595928283284E-2</c:v>
                </c:pt>
                <c:pt idx="3142">
                  <c:v>2.4917507908883699E-2</c:v>
                </c:pt>
                <c:pt idx="3143">
                  <c:v>2.4918022055065742E-2</c:v>
                </c:pt>
                <c:pt idx="3144">
                  <c:v>2.4918617772906999E-2</c:v>
                </c:pt>
                <c:pt idx="3145">
                  <c:v>2.4918517190662647E-2</c:v>
                </c:pt>
                <c:pt idx="3146">
                  <c:v>2.4917757745966041E-2</c:v>
                </c:pt>
                <c:pt idx="3147">
                  <c:v>2.4916857283037018E-2</c:v>
                </c:pt>
                <c:pt idx="3148">
                  <c:v>2.4915813058667854E-2</c:v>
                </c:pt>
                <c:pt idx="3149">
                  <c:v>2.4913041199612275E-2</c:v>
                </c:pt>
                <c:pt idx="3150">
                  <c:v>2.4911277333424436E-2</c:v>
                </c:pt>
                <c:pt idx="3151">
                  <c:v>2.4910228379485887E-2</c:v>
                </c:pt>
                <c:pt idx="3152">
                  <c:v>2.490926357380829E-2</c:v>
                </c:pt>
                <c:pt idx="3153">
                  <c:v>2.4908337166471024E-2</c:v>
                </c:pt>
                <c:pt idx="3154">
                  <c:v>2.4907447852279337E-2</c:v>
                </c:pt>
                <c:pt idx="3155">
                  <c:v>2.4906689678844688E-2</c:v>
                </c:pt>
                <c:pt idx="3156">
                  <c:v>2.49060541614998E-2</c:v>
                </c:pt>
                <c:pt idx="3157">
                  <c:v>2.4905537000798537E-2</c:v>
                </c:pt>
                <c:pt idx="3158">
                  <c:v>2.4905525376692161E-2</c:v>
                </c:pt>
                <c:pt idx="3159">
                  <c:v>2.4905927779018351E-2</c:v>
                </c:pt>
                <c:pt idx="3160">
                  <c:v>2.4906723486168403E-2</c:v>
                </c:pt>
                <c:pt idx="3161">
                  <c:v>2.4907874364729958E-2</c:v>
                </c:pt>
                <c:pt idx="3162">
                  <c:v>2.4909620169869022E-2</c:v>
                </c:pt>
                <c:pt idx="3163">
                  <c:v>2.4911495158286768E-2</c:v>
                </c:pt>
                <c:pt idx="3164">
                  <c:v>2.4913232201036181E-2</c:v>
                </c:pt>
                <c:pt idx="3165">
                  <c:v>2.4914838077765629E-2</c:v>
                </c:pt>
                <c:pt idx="3166">
                  <c:v>2.4916321924374377E-2</c:v>
                </c:pt>
                <c:pt idx="3167">
                  <c:v>2.4918023883659598E-2</c:v>
                </c:pt>
                <c:pt idx="3168">
                  <c:v>2.491962235766142E-2</c:v>
                </c:pt>
                <c:pt idx="3169">
                  <c:v>2.4921104063153707E-2</c:v>
                </c:pt>
                <c:pt idx="3170">
                  <c:v>2.4919588768078663E-2</c:v>
                </c:pt>
                <c:pt idx="3171">
                  <c:v>2.4916757463851382E-2</c:v>
                </c:pt>
                <c:pt idx="3172">
                  <c:v>2.4914890524754194E-2</c:v>
                </c:pt>
                <c:pt idx="3173">
                  <c:v>2.491320040311501E-2</c:v>
                </c:pt>
                <c:pt idx="3174">
                  <c:v>2.4911600668238595E-2</c:v>
                </c:pt>
                <c:pt idx="3175">
                  <c:v>2.4909787657888829E-2</c:v>
                </c:pt>
                <c:pt idx="3176">
                  <c:v>2.4907779694511172E-2</c:v>
                </c:pt>
                <c:pt idx="3177">
                  <c:v>2.4906881929614037E-2</c:v>
                </c:pt>
                <c:pt idx="3178">
                  <c:v>2.4906320011454194E-2</c:v>
                </c:pt>
                <c:pt idx="3179">
                  <c:v>2.4905036310897813E-2</c:v>
                </c:pt>
                <c:pt idx="3180">
                  <c:v>2.4903071689174733E-2</c:v>
                </c:pt>
                <c:pt idx="3181">
                  <c:v>2.4901343669152861E-2</c:v>
                </c:pt>
                <c:pt idx="3182">
                  <c:v>2.4901445206552818E-2</c:v>
                </c:pt>
                <c:pt idx="3183">
                  <c:v>2.4902371525329092E-2</c:v>
                </c:pt>
                <c:pt idx="3184">
                  <c:v>2.490407517999594E-2</c:v>
                </c:pt>
                <c:pt idx="3185">
                  <c:v>2.4905507757663068E-2</c:v>
                </c:pt>
                <c:pt idx="3186">
                  <c:v>2.4906678474335E-2</c:v>
                </c:pt>
                <c:pt idx="3187">
                  <c:v>2.4906950261263806E-2</c:v>
                </c:pt>
                <c:pt idx="3188">
                  <c:v>2.4908523057299136E-2</c:v>
                </c:pt>
                <c:pt idx="3189">
                  <c:v>2.4910269430280452E-2</c:v>
                </c:pt>
                <c:pt idx="3190">
                  <c:v>2.4911640662584236E-2</c:v>
                </c:pt>
                <c:pt idx="3191">
                  <c:v>2.4912650717992639E-2</c:v>
                </c:pt>
                <c:pt idx="3192">
                  <c:v>2.491269164944681E-2</c:v>
                </c:pt>
                <c:pt idx="3193">
                  <c:v>2.4912298431047922E-2</c:v>
                </c:pt>
                <c:pt idx="3194">
                  <c:v>2.4912707046637693E-2</c:v>
                </c:pt>
                <c:pt idx="3195">
                  <c:v>2.4913273871339889E-2</c:v>
                </c:pt>
                <c:pt idx="3196">
                  <c:v>2.491442745644026E-2</c:v>
                </c:pt>
                <c:pt idx="3197">
                  <c:v>2.4915144203870664E-2</c:v>
                </c:pt>
                <c:pt idx="3198">
                  <c:v>2.4915452199392018E-2</c:v>
                </c:pt>
                <c:pt idx="3199">
                  <c:v>2.4916445148740224E-2</c:v>
                </c:pt>
                <c:pt idx="3200">
                  <c:v>2.4918324724016082E-2</c:v>
                </c:pt>
                <c:pt idx="3201">
                  <c:v>2.4920251691654398E-2</c:v>
                </c:pt>
                <c:pt idx="3202">
                  <c:v>2.4922224923364624E-2</c:v>
                </c:pt>
                <c:pt idx="3203">
                  <c:v>2.4924452571311397E-2</c:v>
                </c:pt>
                <c:pt idx="3204">
                  <c:v>2.4927308528888217E-2</c:v>
                </c:pt>
                <c:pt idx="3205">
                  <c:v>2.4930141000246851E-2</c:v>
                </c:pt>
                <c:pt idx="3206">
                  <c:v>2.4932727810084467E-2</c:v>
                </c:pt>
                <c:pt idx="3207">
                  <c:v>2.4935071461619569E-2</c:v>
                </c:pt>
                <c:pt idx="3208">
                  <c:v>2.4935651149805869E-2</c:v>
                </c:pt>
                <c:pt idx="3209">
                  <c:v>2.4937053847443182E-2</c:v>
                </c:pt>
                <c:pt idx="3210">
                  <c:v>2.4939244915849937E-2</c:v>
                </c:pt>
                <c:pt idx="3211">
                  <c:v>2.4943070528298063E-2</c:v>
                </c:pt>
                <c:pt idx="3212">
                  <c:v>2.4946860342880402E-2</c:v>
                </c:pt>
                <c:pt idx="3213">
                  <c:v>2.4950227757315504E-2</c:v>
                </c:pt>
                <c:pt idx="3214">
                  <c:v>2.4953170013809468E-2</c:v>
                </c:pt>
                <c:pt idx="3215">
                  <c:v>2.4951812719292438E-2</c:v>
                </c:pt>
                <c:pt idx="3216">
                  <c:v>2.4948103025041399E-2</c:v>
                </c:pt>
                <c:pt idx="3217">
                  <c:v>2.4947143177952106E-2</c:v>
                </c:pt>
                <c:pt idx="3218">
                  <c:v>2.4946797933019432E-2</c:v>
                </c:pt>
                <c:pt idx="3219">
                  <c:v>2.4947036914275428E-2</c:v>
                </c:pt>
                <c:pt idx="3220">
                  <c:v>2.4947792207610533E-2</c:v>
                </c:pt>
                <c:pt idx="3221">
                  <c:v>2.4947998626765489E-2</c:v>
                </c:pt>
                <c:pt idx="3222">
                  <c:v>2.4947676095489715E-2</c:v>
                </c:pt>
                <c:pt idx="3223">
                  <c:v>2.4945675415872951E-2</c:v>
                </c:pt>
                <c:pt idx="3224">
                  <c:v>2.4944512009321601E-2</c:v>
                </c:pt>
                <c:pt idx="3225">
                  <c:v>2.4943664108511423E-2</c:v>
                </c:pt>
                <c:pt idx="3226">
                  <c:v>2.4942811878649968E-2</c:v>
                </c:pt>
                <c:pt idx="3227">
                  <c:v>2.494196555699504E-2</c:v>
                </c:pt>
                <c:pt idx="3228">
                  <c:v>2.4942729063569268E-2</c:v>
                </c:pt>
                <c:pt idx="3229">
                  <c:v>2.4943737207719873E-2</c:v>
                </c:pt>
                <c:pt idx="3230">
                  <c:v>2.4944974376385654E-2</c:v>
                </c:pt>
                <c:pt idx="3231">
                  <c:v>2.4945847906914488E-2</c:v>
                </c:pt>
                <c:pt idx="3232">
                  <c:v>2.4946372784363565E-2</c:v>
                </c:pt>
                <c:pt idx="3233">
                  <c:v>2.4946125363792215E-2</c:v>
                </c:pt>
                <c:pt idx="3234">
                  <c:v>2.4946981128230395E-2</c:v>
                </c:pt>
                <c:pt idx="3235">
                  <c:v>2.4948017929184399E-2</c:v>
                </c:pt>
                <c:pt idx="3236">
                  <c:v>2.4948667562408263E-2</c:v>
                </c:pt>
                <c:pt idx="3237">
                  <c:v>2.4948933983192409E-2</c:v>
                </c:pt>
                <c:pt idx="3238">
                  <c:v>2.4946483578264459E-2</c:v>
                </c:pt>
                <c:pt idx="3239">
                  <c:v>2.4943988967427146E-2</c:v>
                </c:pt>
                <c:pt idx="3240">
                  <c:v>2.4942889239284564E-2</c:v>
                </c:pt>
                <c:pt idx="3241">
                  <c:v>2.4942272075363116E-2</c:v>
                </c:pt>
                <c:pt idx="3242">
                  <c:v>2.4941877300491459E-2</c:v>
                </c:pt>
                <c:pt idx="3243">
                  <c:v>2.4941700941753509E-2</c:v>
                </c:pt>
                <c:pt idx="3244">
                  <c:v>2.4942982126157205E-2</c:v>
                </c:pt>
                <c:pt idx="3245">
                  <c:v>2.4946242722483209E-2</c:v>
                </c:pt>
                <c:pt idx="3246">
                  <c:v>2.4949452177277575E-2</c:v>
                </c:pt>
                <c:pt idx="3247">
                  <c:v>2.4952624634880252E-2</c:v>
                </c:pt>
                <c:pt idx="3248">
                  <c:v>2.4957647675298351E-2</c:v>
                </c:pt>
                <c:pt idx="3249">
                  <c:v>2.4963654229993894E-2</c:v>
                </c:pt>
                <c:pt idx="3250">
                  <c:v>2.4969587604860368E-2</c:v>
                </c:pt>
                <c:pt idx="3251">
                  <c:v>2.4973657326874763E-2</c:v>
                </c:pt>
                <c:pt idx="3252">
                  <c:v>2.4975951757046245E-2</c:v>
                </c:pt>
                <c:pt idx="3253">
                  <c:v>2.4976160980972068E-2</c:v>
                </c:pt>
                <c:pt idx="3254">
                  <c:v>2.4974180020083586E-2</c:v>
                </c:pt>
                <c:pt idx="3255">
                  <c:v>2.4972257479906161E-2</c:v>
                </c:pt>
                <c:pt idx="3256">
                  <c:v>2.497151574090847E-2</c:v>
                </c:pt>
                <c:pt idx="3257">
                  <c:v>2.4970808806097963E-2</c:v>
                </c:pt>
                <c:pt idx="3258">
                  <c:v>2.4969931839183449E-2</c:v>
                </c:pt>
                <c:pt idx="3259">
                  <c:v>2.4968891588165291E-2</c:v>
                </c:pt>
                <c:pt idx="3260">
                  <c:v>2.4967477747898082E-2</c:v>
                </c:pt>
                <c:pt idx="3261">
                  <c:v>2.4966282338182055E-2</c:v>
                </c:pt>
                <c:pt idx="3262">
                  <c:v>2.4965088470126916E-2</c:v>
                </c:pt>
                <c:pt idx="3263">
                  <c:v>2.4963896418054327E-2</c:v>
                </c:pt>
                <c:pt idx="3264">
                  <c:v>2.4962763537045622E-2</c:v>
                </c:pt>
                <c:pt idx="3265">
                  <c:v>2.4961886317263197E-2</c:v>
                </c:pt>
                <c:pt idx="3266">
                  <c:v>2.4960550674998357E-2</c:v>
                </c:pt>
                <c:pt idx="3267">
                  <c:v>2.4958770643139248E-2</c:v>
                </c:pt>
                <c:pt idx="3268">
                  <c:v>2.4955210606386155E-2</c:v>
                </c:pt>
                <c:pt idx="3269">
                  <c:v>2.4952436942103726E-2</c:v>
                </c:pt>
                <c:pt idx="3270">
                  <c:v>2.4950388518905547E-2</c:v>
                </c:pt>
                <c:pt idx="3271">
                  <c:v>2.4949026639888249E-2</c:v>
                </c:pt>
                <c:pt idx="3272">
                  <c:v>2.4947816048738029E-2</c:v>
                </c:pt>
                <c:pt idx="3273">
                  <c:v>2.4946497045209817E-2</c:v>
                </c:pt>
                <c:pt idx="3274">
                  <c:v>2.494507355419303E-2</c:v>
                </c:pt>
                <c:pt idx="3275">
                  <c:v>2.4943179834056126E-2</c:v>
                </c:pt>
                <c:pt idx="3276">
                  <c:v>2.4942347389297959E-2</c:v>
                </c:pt>
                <c:pt idx="3277">
                  <c:v>2.494378378455132E-2</c:v>
                </c:pt>
                <c:pt idx="3278">
                  <c:v>2.4946540674149711E-2</c:v>
                </c:pt>
                <c:pt idx="3279">
                  <c:v>2.4949104849472326E-2</c:v>
                </c:pt>
                <c:pt idx="3280">
                  <c:v>2.4951480333451102E-2</c:v>
                </c:pt>
                <c:pt idx="3281">
                  <c:v>2.4952787439019828E-2</c:v>
                </c:pt>
                <c:pt idx="3282">
                  <c:v>2.4951760367472691E-2</c:v>
                </c:pt>
                <c:pt idx="3283">
                  <c:v>2.4950271082843024E-2</c:v>
                </c:pt>
                <c:pt idx="3284">
                  <c:v>2.495020282698646E-2</c:v>
                </c:pt>
                <c:pt idx="3285">
                  <c:v>2.4950404931201715E-2</c:v>
                </c:pt>
                <c:pt idx="3286">
                  <c:v>2.4951726639319934E-2</c:v>
                </c:pt>
                <c:pt idx="3287">
                  <c:v>2.4953157455260579E-2</c:v>
                </c:pt>
                <c:pt idx="3288">
                  <c:v>2.4954780360022688E-2</c:v>
                </c:pt>
                <c:pt idx="3289">
                  <c:v>2.4956625531949394E-2</c:v>
                </c:pt>
                <c:pt idx="3290">
                  <c:v>2.4958530352139928E-2</c:v>
                </c:pt>
                <c:pt idx="3291">
                  <c:v>2.4960491090010205E-2</c:v>
                </c:pt>
                <c:pt idx="3292">
                  <c:v>2.4962320342467332E-2</c:v>
                </c:pt>
                <c:pt idx="3293">
                  <c:v>2.4964020602866583E-2</c:v>
                </c:pt>
                <c:pt idx="3294">
                  <c:v>2.4964947953701241E-2</c:v>
                </c:pt>
                <c:pt idx="3295">
                  <c:v>2.4963689124453306E-2</c:v>
                </c:pt>
                <c:pt idx="3296">
                  <c:v>2.4961848360286198E-2</c:v>
                </c:pt>
                <c:pt idx="3297">
                  <c:v>2.4961593093860479E-2</c:v>
                </c:pt>
                <c:pt idx="3298">
                  <c:v>2.496431775869238E-2</c:v>
                </c:pt>
                <c:pt idx="3299">
                  <c:v>2.4968167749698286E-2</c:v>
                </c:pt>
                <c:pt idx="3300">
                  <c:v>2.4971859234752515E-2</c:v>
                </c:pt>
                <c:pt idx="3301">
                  <c:v>2.4975307913063304E-2</c:v>
                </c:pt>
                <c:pt idx="3302">
                  <c:v>2.4978509492574883E-2</c:v>
                </c:pt>
                <c:pt idx="3303">
                  <c:v>2.4979071111205193E-2</c:v>
                </c:pt>
                <c:pt idx="3304">
                  <c:v>2.4979596236582684E-2</c:v>
                </c:pt>
                <c:pt idx="3305">
                  <c:v>2.4980082475825331E-2</c:v>
                </c:pt>
                <c:pt idx="3306">
                  <c:v>2.4979841255144068E-2</c:v>
                </c:pt>
                <c:pt idx="3307">
                  <c:v>2.4977304007576733E-2</c:v>
                </c:pt>
                <c:pt idx="3308">
                  <c:v>2.4974739241176314E-2</c:v>
                </c:pt>
                <c:pt idx="3309">
                  <c:v>2.4975917636220115E-2</c:v>
                </c:pt>
                <c:pt idx="3310">
                  <c:v>2.49780801540299E-2</c:v>
                </c:pt>
                <c:pt idx="3311">
                  <c:v>2.4980263554169661E-2</c:v>
                </c:pt>
                <c:pt idx="3312">
                  <c:v>2.4982139726871903E-2</c:v>
                </c:pt>
                <c:pt idx="3313">
                  <c:v>2.4983714499937873E-2</c:v>
                </c:pt>
                <c:pt idx="3314">
                  <c:v>2.4983512306451672E-2</c:v>
                </c:pt>
                <c:pt idx="3315">
                  <c:v>2.4983313763707635E-2</c:v>
                </c:pt>
                <c:pt idx="3316">
                  <c:v>2.4982470570883236E-2</c:v>
                </c:pt>
                <c:pt idx="3317">
                  <c:v>2.4981601335433385E-2</c:v>
                </c:pt>
                <c:pt idx="3318">
                  <c:v>2.4980703980627478E-2</c:v>
                </c:pt>
                <c:pt idx="3319">
                  <c:v>2.4979247074170798E-2</c:v>
                </c:pt>
                <c:pt idx="3320">
                  <c:v>2.4978924124009625E-2</c:v>
                </c:pt>
                <c:pt idx="3321">
                  <c:v>2.4978682435033674E-2</c:v>
                </c:pt>
                <c:pt idx="3322">
                  <c:v>2.4977373479445085E-2</c:v>
                </c:pt>
                <c:pt idx="3323">
                  <c:v>2.4975041609552426E-2</c:v>
                </c:pt>
                <c:pt idx="3324">
                  <c:v>2.4970563192641577E-2</c:v>
                </c:pt>
                <c:pt idx="3325">
                  <c:v>2.4966871818290957E-2</c:v>
                </c:pt>
                <c:pt idx="3326">
                  <c:v>2.4963934795870234E-2</c:v>
                </c:pt>
                <c:pt idx="3327">
                  <c:v>2.4962670892751192E-2</c:v>
                </c:pt>
                <c:pt idx="3328">
                  <c:v>2.4962163607757448E-2</c:v>
                </c:pt>
                <c:pt idx="3329">
                  <c:v>2.4961962537061844E-2</c:v>
                </c:pt>
                <c:pt idx="3330">
                  <c:v>2.4962059507623133E-2</c:v>
                </c:pt>
                <c:pt idx="3331">
                  <c:v>2.4963487533630008E-2</c:v>
                </c:pt>
                <c:pt idx="3332">
                  <c:v>2.496463007863603E-2</c:v>
                </c:pt>
                <c:pt idx="3333">
                  <c:v>2.4965500721747115E-2</c:v>
                </c:pt>
                <c:pt idx="3334">
                  <c:v>2.4966109154714203E-2</c:v>
                </c:pt>
                <c:pt idx="3335">
                  <c:v>2.4966787494083396E-2</c:v>
                </c:pt>
                <c:pt idx="3336">
                  <c:v>2.4967398770923518E-2</c:v>
                </c:pt>
                <c:pt idx="3337">
                  <c:v>2.496793378352739E-2</c:v>
                </c:pt>
                <c:pt idx="3338">
                  <c:v>2.4966302219753257E-2</c:v>
                </c:pt>
                <c:pt idx="3339">
                  <c:v>2.4963516044969134E-2</c:v>
                </c:pt>
                <c:pt idx="3340">
                  <c:v>2.4958862465939164E-2</c:v>
                </c:pt>
                <c:pt idx="3341">
                  <c:v>2.4954430286587646E-2</c:v>
                </c:pt>
                <c:pt idx="3342">
                  <c:v>2.4949429665560342E-2</c:v>
                </c:pt>
                <c:pt idx="3343">
                  <c:v>2.4944588844638692E-2</c:v>
                </c:pt>
                <c:pt idx="3344">
                  <c:v>2.494048876663265E-2</c:v>
                </c:pt>
                <c:pt idx="3345">
                  <c:v>2.4937098044340748E-2</c:v>
                </c:pt>
                <c:pt idx="3346">
                  <c:v>2.4935219913971633E-2</c:v>
                </c:pt>
                <c:pt idx="3347">
                  <c:v>2.4933519564526885E-2</c:v>
                </c:pt>
                <c:pt idx="3348">
                  <c:v>2.4931991886564666E-2</c:v>
                </c:pt>
                <c:pt idx="3349">
                  <c:v>2.4931244902943746E-2</c:v>
                </c:pt>
                <c:pt idx="3350">
                  <c:v>2.4930527181168772E-2</c:v>
                </c:pt>
                <c:pt idx="3351">
                  <c:v>2.4929826856221613E-2</c:v>
                </c:pt>
                <c:pt idx="3352">
                  <c:v>2.4927558716712633E-2</c:v>
                </c:pt>
                <c:pt idx="3353">
                  <c:v>2.4927106940283571E-2</c:v>
                </c:pt>
                <c:pt idx="3354">
                  <c:v>2.4928022072180353E-2</c:v>
                </c:pt>
                <c:pt idx="3355">
                  <c:v>2.4928682015872717E-2</c:v>
                </c:pt>
                <c:pt idx="3356">
                  <c:v>2.4929095423937595E-2</c:v>
                </c:pt>
                <c:pt idx="3357">
                  <c:v>2.4928685413019146E-2</c:v>
                </c:pt>
                <c:pt idx="3358">
                  <c:v>2.4928967271192093E-2</c:v>
                </c:pt>
                <c:pt idx="3359">
                  <c:v>2.4929177839527687E-2</c:v>
                </c:pt>
                <c:pt idx="3360">
                  <c:v>2.4929316590014652E-2</c:v>
                </c:pt>
                <c:pt idx="3361">
                  <c:v>2.4928627876400999E-2</c:v>
                </c:pt>
                <c:pt idx="3362">
                  <c:v>2.4929301834291637E-2</c:v>
                </c:pt>
                <c:pt idx="3363">
                  <c:v>2.493382033531779E-2</c:v>
                </c:pt>
                <c:pt idx="3364">
                  <c:v>2.4938896852518825E-2</c:v>
                </c:pt>
                <c:pt idx="3365">
                  <c:v>2.4943842795523603E-2</c:v>
                </c:pt>
                <c:pt idx="3366">
                  <c:v>2.4947296074055866E-2</c:v>
                </c:pt>
                <c:pt idx="3367">
                  <c:v>2.4949334973245956E-2</c:v>
                </c:pt>
                <c:pt idx="3368">
                  <c:v>2.4950540354023405E-2</c:v>
                </c:pt>
                <c:pt idx="3369">
                  <c:v>2.4952734580160407E-2</c:v>
                </c:pt>
                <c:pt idx="3370">
                  <c:v>2.4956083497678777E-2</c:v>
                </c:pt>
                <c:pt idx="3371">
                  <c:v>2.4959537378461658E-2</c:v>
                </c:pt>
                <c:pt idx="3372">
                  <c:v>2.4962872206128296E-2</c:v>
                </c:pt>
                <c:pt idx="3373">
                  <c:v>2.4965064691972252E-2</c:v>
                </c:pt>
                <c:pt idx="3374">
                  <c:v>2.4966164305900568E-2</c:v>
                </c:pt>
                <c:pt idx="3375">
                  <c:v>2.4965166017648765E-2</c:v>
                </c:pt>
                <c:pt idx="3376">
                  <c:v>2.4964872862961663E-2</c:v>
                </c:pt>
                <c:pt idx="3377">
                  <c:v>2.4965223248313507E-2</c:v>
                </c:pt>
                <c:pt idx="3378">
                  <c:v>2.4965716327447186E-2</c:v>
                </c:pt>
                <c:pt idx="3379">
                  <c:v>2.4966111125388525E-2</c:v>
                </c:pt>
                <c:pt idx="3380">
                  <c:v>2.4966388736704089E-2</c:v>
                </c:pt>
                <c:pt idx="3381">
                  <c:v>2.496285694380557E-2</c:v>
                </c:pt>
                <c:pt idx="3382">
                  <c:v>2.4958549906387881E-2</c:v>
                </c:pt>
                <c:pt idx="3383">
                  <c:v>2.4956099823954882E-2</c:v>
                </c:pt>
                <c:pt idx="3384">
                  <c:v>2.4954357189683678E-2</c:v>
                </c:pt>
                <c:pt idx="3385">
                  <c:v>2.4952077261144786E-2</c:v>
                </c:pt>
                <c:pt idx="3386">
                  <c:v>2.4949293673260001E-2</c:v>
                </c:pt>
                <c:pt idx="3387">
                  <c:v>2.4947356223863123E-2</c:v>
                </c:pt>
                <c:pt idx="3388">
                  <c:v>2.4948093729257822E-2</c:v>
                </c:pt>
                <c:pt idx="3389">
                  <c:v>2.4950492848461844E-2</c:v>
                </c:pt>
                <c:pt idx="3390">
                  <c:v>2.4953145341506305E-2</c:v>
                </c:pt>
                <c:pt idx="3391">
                  <c:v>2.4956039638488987E-2</c:v>
                </c:pt>
                <c:pt idx="3392">
                  <c:v>2.4959497177045733E-2</c:v>
                </c:pt>
                <c:pt idx="3393">
                  <c:v>2.4963058203222012E-2</c:v>
                </c:pt>
                <c:pt idx="3394">
                  <c:v>2.4966231386114698E-2</c:v>
                </c:pt>
                <c:pt idx="3395">
                  <c:v>2.4969032224526122E-2</c:v>
                </c:pt>
                <c:pt idx="3396">
                  <c:v>2.4970901128256104E-2</c:v>
                </c:pt>
                <c:pt idx="3397">
                  <c:v>2.4971563378392955E-2</c:v>
                </c:pt>
                <c:pt idx="3398">
                  <c:v>2.4974713782627379E-2</c:v>
                </c:pt>
                <c:pt idx="3399">
                  <c:v>2.4977924814671894E-2</c:v>
                </c:pt>
                <c:pt idx="3400">
                  <c:v>2.4980986996411454E-2</c:v>
                </c:pt>
                <c:pt idx="3401">
                  <c:v>2.498244056667507E-2</c:v>
                </c:pt>
                <c:pt idx="3402">
                  <c:v>2.4982376855267115E-2</c:v>
                </c:pt>
                <c:pt idx="3403">
                  <c:v>2.4982783766178046E-2</c:v>
                </c:pt>
                <c:pt idx="3404">
                  <c:v>2.4983390954894547E-2</c:v>
                </c:pt>
                <c:pt idx="3405">
                  <c:v>2.4983761425424803E-2</c:v>
                </c:pt>
                <c:pt idx="3406">
                  <c:v>2.4983904270509786E-2</c:v>
                </c:pt>
                <c:pt idx="3407">
                  <c:v>2.4983403529919807E-2</c:v>
                </c:pt>
                <c:pt idx="3408">
                  <c:v>2.4982486146221228E-2</c:v>
                </c:pt>
                <c:pt idx="3409">
                  <c:v>2.4980998807661067E-2</c:v>
                </c:pt>
                <c:pt idx="3410">
                  <c:v>2.4978970951362717E-2</c:v>
                </c:pt>
                <c:pt idx="3411">
                  <c:v>2.4976651507037189E-2</c:v>
                </c:pt>
                <c:pt idx="3412">
                  <c:v>2.4974945049834961E-2</c:v>
                </c:pt>
                <c:pt idx="3413">
                  <c:v>2.4973397360443853E-2</c:v>
                </c:pt>
                <c:pt idx="3414">
                  <c:v>2.4972004834749546E-2</c:v>
                </c:pt>
                <c:pt idx="3415">
                  <c:v>2.4971419737713108E-2</c:v>
                </c:pt>
                <c:pt idx="3416">
                  <c:v>2.4971098462444444E-2</c:v>
                </c:pt>
                <c:pt idx="3417">
                  <c:v>2.497053896002599E-2</c:v>
                </c:pt>
                <c:pt idx="3418">
                  <c:v>2.4969746471039667E-2</c:v>
                </c:pt>
                <c:pt idx="3419">
                  <c:v>2.4967640294106547E-2</c:v>
                </c:pt>
                <c:pt idx="3420">
                  <c:v>2.4965522759642641E-2</c:v>
                </c:pt>
                <c:pt idx="3421">
                  <c:v>2.4965767819484685E-2</c:v>
                </c:pt>
                <c:pt idx="3422">
                  <c:v>2.4966000467038094E-2</c:v>
                </c:pt>
                <c:pt idx="3423">
                  <c:v>2.4966459971887418E-2</c:v>
                </c:pt>
                <c:pt idx="3424">
                  <c:v>2.4967135295406572E-2</c:v>
                </c:pt>
                <c:pt idx="3425">
                  <c:v>2.4967995231239815E-2</c:v>
                </c:pt>
                <c:pt idx="3426">
                  <c:v>2.4969119691733235E-2</c:v>
                </c:pt>
                <c:pt idx="3427">
                  <c:v>2.4970904502196935E-2</c:v>
                </c:pt>
                <c:pt idx="3428">
                  <c:v>2.4972412917646424E-2</c:v>
                </c:pt>
                <c:pt idx="3429">
                  <c:v>2.497366121218194E-2</c:v>
                </c:pt>
                <c:pt idx="3430">
                  <c:v>2.4975193327974411E-2</c:v>
                </c:pt>
                <c:pt idx="3431">
                  <c:v>2.4976560539053484E-2</c:v>
                </c:pt>
                <c:pt idx="3432">
                  <c:v>2.4977768253268712E-2</c:v>
                </c:pt>
                <c:pt idx="3433">
                  <c:v>2.4978388926483481E-2</c:v>
                </c:pt>
                <c:pt idx="3434">
                  <c:v>2.4978441800887517E-2</c:v>
                </c:pt>
                <c:pt idx="3435">
                  <c:v>2.4976305559922463E-2</c:v>
                </c:pt>
                <c:pt idx="3436">
                  <c:v>2.4973191126233574E-2</c:v>
                </c:pt>
                <c:pt idx="3437">
                  <c:v>2.4971322210747129E-2</c:v>
                </c:pt>
                <c:pt idx="3438">
                  <c:v>2.4970550694025574E-2</c:v>
                </c:pt>
                <c:pt idx="3439">
                  <c:v>2.4970396954523903E-2</c:v>
                </c:pt>
                <c:pt idx="3440">
                  <c:v>2.4970435656996637E-2</c:v>
                </c:pt>
                <c:pt idx="3441">
                  <c:v>2.4970498440485402E-2</c:v>
                </c:pt>
                <c:pt idx="3442">
                  <c:v>2.4970595600993645E-2</c:v>
                </c:pt>
                <c:pt idx="3443">
                  <c:v>2.4972571576540717E-2</c:v>
                </c:pt>
                <c:pt idx="3444">
                  <c:v>2.4976405668318675E-2</c:v>
                </c:pt>
                <c:pt idx="3445">
                  <c:v>2.4980137466164943E-2</c:v>
                </c:pt>
                <c:pt idx="3446">
                  <c:v>2.4983768997968465E-2</c:v>
                </c:pt>
                <c:pt idx="3447">
                  <c:v>2.4986771512268999E-2</c:v>
                </c:pt>
                <c:pt idx="3448">
                  <c:v>2.4989171377911994E-2</c:v>
                </c:pt>
                <c:pt idx="3449">
                  <c:v>2.4990380972775891E-2</c:v>
                </c:pt>
                <c:pt idx="3450">
                  <c:v>2.4990959542141564E-2</c:v>
                </c:pt>
                <c:pt idx="3451">
                  <c:v>2.4991280577908864E-2</c:v>
                </c:pt>
                <c:pt idx="3452">
                  <c:v>2.4990402899466874E-2</c:v>
                </c:pt>
                <c:pt idx="3453">
                  <c:v>2.49884622534687E-2</c:v>
                </c:pt>
                <c:pt idx="3454">
                  <c:v>2.498439340444179E-2</c:v>
                </c:pt>
                <c:pt idx="3455">
                  <c:v>2.4979929714445449E-2</c:v>
                </c:pt>
                <c:pt idx="3456">
                  <c:v>2.4978208423000799E-2</c:v>
                </c:pt>
                <c:pt idx="3457">
                  <c:v>2.4976278147782631E-2</c:v>
                </c:pt>
                <c:pt idx="3458">
                  <c:v>2.497414353417559E-2</c:v>
                </c:pt>
                <c:pt idx="3459">
                  <c:v>2.4970863921504067E-2</c:v>
                </c:pt>
                <c:pt idx="3460">
                  <c:v>2.4968195497130363E-2</c:v>
                </c:pt>
                <c:pt idx="3461">
                  <c:v>2.4968360184415599E-2</c:v>
                </c:pt>
                <c:pt idx="3462">
                  <c:v>2.4969530161270344E-2</c:v>
                </c:pt>
                <c:pt idx="3463">
                  <c:v>2.4973209943957495E-2</c:v>
                </c:pt>
                <c:pt idx="3464">
                  <c:v>2.4976585509742816E-2</c:v>
                </c:pt>
                <c:pt idx="3465">
                  <c:v>2.4979668372121743E-2</c:v>
                </c:pt>
                <c:pt idx="3466">
                  <c:v>2.4981911514307585E-2</c:v>
                </c:pt>
                <c:pt idx="3467">
                  <c:v>2.4982250347098139E-2</c:v>
                </c:pt>
                <c:pt idx="3468">
                  <c:v>2.4981109793663765E-2</c:v>
                </c:pt>
                <c:pt idx="3469">
                  <c:v>2.4983040116497289E-2</c:v>
                </c:pt>
                <c:pt idx="3470">
                  <c:v>2.4986785778488351E-2</c:v>
                </c:pt>
                <c:pt idx="3471">
                  <c:v>2.4990181390235938E-2</c:v>
                </c:pt>
                <c:pt idx="3472">
                  <c:v>2.4993241267914235E-2</c:v>
                </c:pt>
                <c:pt idx="3473">
                  <c:v>2.4995641406253391E-2</c:v>
                </c:pt>
                <c:pt idx="3474">
                  <c:v>2.4996848815961852E-2</c:v>
                </c:pt>
                <c:pt idx="3475">
                  <c:v>2.4996927612249732E-2</c:v>
                </c:pt>
                <c:pt idx="3476">
                  <c:v>2.4996837677302423E-2</c:v>
                </c:pt>
                <c:pt idx="3477">
                  <c:v>2.4998316098456905E-2</c:v>
                </c:pt>
                <c:pt idx="3478">
                  <c:v>2.4999729408544145E-2</c:v>
                </c:pt>
                <c:pt idx="3479">
                  <c:v>2.5002575896268558E-2</c:v>
                </c:pt>
                <c:pt idx="3480">
                  <c:v>2.5005891056367135E-2</c:v>
                </c:pt>
                <c:pt idx="3481">
                  <c:v>2.5007665732751896E-2</c:v>
                </c:pt>
                <c:pt idx="3482">
                  <c:v>2.5007971960238354E-2</c:v>
                </c:pt>
                <c:pt idx="3483">
                  <c:v>2.5006305910806048E-2</c:v>
                </c:pt>
                <c:pt idx="3484">
                  <c:v>2.5005068757474238E-2</c:v>
                </c:pt>
                <c:pt idx="3485">
                  <c:v>2.5003911137661212E-2</c:v>
                </c:pt>
                <c:pt idx="3486">
                  <c:v>2.5002687776271085E-2</c:v>
                </c:pt>
                <c:pt idx="3487">
                  <c:v>2.5001403566683171E-2</c:v>
                </c:pt>
                <c:pt idx="3488">
                  <c:v>2.5000357088291417E-2</c:v>
                </c:pt>
                <c:pt idx="3489">
                  <c:v>2.4999820012745685E-2</c:v>
                </c:pt>
                <c:pt idx="3490">
                  <c:v>2.499976124933825E-2</c:v>
                </c:pt>
                <c:pt idx="3491">
                  <c:v>2.4999013972049181E-2</c:v>
                </c:pt>
                <c:pt idx="3492">
                  <c:v>2.499760706352246E-2</c:v>
                </c:pt>
                <c:pt idx="3493">
                  <c:v>2.4994743642546308E-2</c:v>
                </c:pt>
                <c:pt idx="3494">
                  <c:v>2.4995568922194195E-2</c:v>
                </c:pt>
                <c:pt idx="3495">
                  <c:v>2.499955661448313E-2</c:v>
                </c:pt>
                <c:pt idx="3496">
                  <c:v>2.5004549795176825E-2</c:v>
                </c:pt>
                <c:pt idx="3497">
                  <c:v>2.5008874023992756E-2</c:v>
                </c:pt>
                <c:pt idx="3498">
                  <c:v>2.5012565157172775E-2</c:v>
                </c:pt>
                <c:pt idx="3499">
                  <c:v>2.5016206841185783E-2</c:v>
                </c:pt>
                <c:pt idx="3500">
                  <c:v>2.5020222897947468E-2</c:v>
                </c:pt>
                <c:pt idx="3501">
                  <c:v>2.5024107479678454E-2</c:v>
                </c:pt>
                <c:pt idx="3502">
                  <c:v>2.5027417826635683E-2</c:v>
                </c:pt>
                <c:pt idx="3503">
                  <c:v>2.5030179370850312E-2</c:v>
                </c:pt>
                <c:pt idx="3504">
                  <c:v>2.5031934503073571E-2</c:v>
                </c:pt>
                <c:pt idx="3505">
                  <c:v>2.5026975965733139E-2</c:v>
                </c:pt>
                <c:pt idx="3506">
                  <c:v>2.5021045148059629E-2</c:v>
                </c:pt>
                <c:pt idx="3507">
                  <c:v>2.501612402425071E-2</c:v>
                </c:pt>
                <c:pt idx="3508">
                  <c:v>2.5011758370324357E-2</c:v>
                </c:pt>
                <c:pt idx="3509">
                  <c:v>2.5007712022998532E-2</c:v>
                </c:pt>
                <c:pt idx="3510">
                  <c:v>2.5002759595161392E-2</c:v>
                </c:pt>
                <c:pt idx="3511">
                  <c:v>2.4996934691057234E-2</c:v>
                </c:pt>
                <c:pt idx="3512">
                  <c:v>2.4988487301446906E-2</c:v>
                </c:pt>
                <c:pt idx="3513">
                  <c:v>2.4982127726941427E-2</c:v>
                </c:pt>
                <c:pt idx="3514">
                  <c:v>2.4978360608269998E-2</c:v>
                </c:pt>
                <c:pt idx="3515">
                  <c:v>2.4974981708549327E-2</c:v>
                </c:pt>
                <c:pt idx="3516">
                  <c:v>2.4971972253464005E-2</c:v>
                </c:pt>
                <c:pt idx="3517">
                  <c:v>2.4969123821492602E-2</c:v>
                </c:pt>
                <c:pt idx="3518">
                  <c:v>2.4966317783125573E-2</c:v>
                </c:pt>
                <c:pt idx="3519">
                  <c:v>2.4963555078763414E-2</c:v>
                </c:pt>
                <c:pt idx="3520">
                  <c:v>2.4961336752812258E-2</c:v>
                </c:pt>
                <c:pt idx="3521">
                  <c:v>2.4961930098305579E-2</c:v>
                </c:pt>
                <c:pt idx="3522">
                  <c:v>2.4962730241019922E-2</c:v>
                </c:pt>
                <c:pt idx="3523">
                  <c:v>2.4962926171961091E-2</c:v>
                </c:pt>
                <c:pt idx="3524">
                  <c:v>2.4962554092291457E-2</c:v>
                </c:pt>
                <c:pt idx="3525">
                  <c:v>2.4962682133091007E-2</c:v>
                </c:pt>
                <c:pt idx="3526">
                  <c:v>2.4963524545052629E-2</c:v>
                </c:pt>
                <c:pt idx="3527">
                  <c:v>2.4965044393684816E-2</c:v>
                </c:pt>
                <c:pt idx="3528">
                  <c:v>2.4966824373857593E-2</c:v>
                </c:pt>
                <c:pt idx="3529">
                  <c:v>2.496847527222245E-2</c:v>
                </c:pt>
                <c:pt idx="3530">
                  <c:v>2.4969982904054513E-2</c:v>
                </c:pt>
                <c:pt idx="3531">
                  <c:v>2.4968009941813463E-2</c:v>
                </c:pt>
                <c:pt idx="3532">
                  <c:v>2.4964793511089985E-2</c:v>
                </c:pt>
                <c:pt idx="3533">
                  <c:v>2.4963322088928083E-2</c:v>
                </c:pt>
                <c:pt idx="3534">
                  <c:v>2.4964802784822784E-2</c:v>
                </c:pt>
                <c:pt idx="3535">
                  <c:v>2.4968085664502565E-2</c:v>
                </c:pt>
                <c:pt idx="3536">
                  <c:v>2.4971738412770554E-2</c:v>
                </c:pt>
                <c:pt idx="3537">
                  <c:v>2.4975290913082981E-2</c:v>
                </c:pt>
                <c:pt idx="3538">
                  <c:v>2.4978598292688826E-2</c:v>
                </c:pt>
                <c:pt idx="3539">
                  <c:v>2.4981671043480029E-2</c:v>
                </c:pt>
                <c:pt idx="3540">
                  <c:v>2.4984357101917484E-2</c:v>
                </c:pt>
                <c:pt idx="3541">
                  <c:v>2.498461300404857E-2</c:v>
                </c:pt>
                <c:pt idx="3542">
                  <c:v>2.4986510646123939E-2</c:v>
                </c:pt>
                <c:pt idx="3543">
                  <c:v>2.4989000128090338E-2</c:v>
                </c:pt>
                <c:pt idx="3544">
                  <c:v>2.4991560062453771E-2</c:v>
                </c:pt>
                <c:pt idx="3545">
                  <c:v>2.4992998782468041E-2</c:v>
                </c:pt>
                <c:pt idx="3546">
                  <c:v>2.4993375274402908E-2</c:v>
                </c:pt>
                <c:pt idx="3547">
                  <c:v>2.4993336009857245E-2</c:v>
                </c:pt>
                <c:pt idx="3548">
                  <c:v>2.4992898996459963E-2</c:v>
                </c:pt>
                <c:pt idx="3549">
                  <c:v>2.4991645354947998E-2</c:v>
                </c:pt>
                <c:pt idx="3550">
                  <c:v>2.4989103866280421E-2</c:v>
                </c:pt>
                <c:pt idx="3551">
                  <c:v>2.4987005863009473E-2</c:v>
                </c:pt>
                <c:pt idx="3552">
                  <c:v>2.4987361047968039E-2</c:v>
                </c:pt>
                <c:pt idx="3553">
                  <c:v>2.4987827755154231E-2</c:v>
                </c:pt>
                <c:pt idx="3554">
                  <c:v>2.4988400242200458E-2</c:v>
                </c:pt>
                <c:pt idx="3555">
                  <c:v>2.4989031102397093E-2</c:v>
                </c:pt>
                <c:pt idx="3556">
                  <c:v>2.4989939407718671E-2</c:v>
                </c:pt>
                <c:pt idx="3557">
                  <c:v>2.4991674162925304E-2</c:v>
                </c:pt>
                <c:pt idx="3558">
                  <c:v>2.4993495666542902E-2</c:v>
                </c:pt>
                <c:pt idx="3559">
                  <c:v>2.4995312969502085E-2</c:v>
                </c:pt>
                <c:pt idx="3560">
                  <c:v>2.4997124100459279E-2</c:v>
                </c:pt>
                <c:pt idx="3561">
                  <c:v>2.4998592244878381E-2</c:v>
                </c:pt>
                <c:pt idx="3562">
                  <c:v>2.4999731633597908E-2</c:v>
                </c:pt>
                <c:pt idx="3563">
                  <c:v>2.5000140059558515E-2</c:v>
                </c:pt>
                <c:pt idx="3564">
                  <c:v>2.5000745508317466E-2</c:v>
                </c:pt>
                <c:pt idx="3565">
                  <c:v>2.5001537687812176E-2</c:v>
                </c:pt>
                <c:pt idx="3566">
                  <c:v>2.5002377551259402E-2</c:v>
                </c:pt>
                <c:pt idx="3567">
                  <c:v>2.500358248729374E-2</c:v>
                </c:pt>
                <c:pt idx="3568">
                  <c:v>2.5007104781927317E-2</c:v>
                </c:pt>
                <c:pt idx="3569">
                  <c:v>2.5015421047090546E-2</c:v>
                </c:pt>
                <c:pt idx="3570">
                  <c:v>2.5024113438300986E-2</c:v>
                </c:pt>
                <c:pt idx="3571">
                  <c:v>2.5032591389912064E-2</c:v>
                </c:pt>
                <c:pt idx="3572">
                  <c:v>2.5040212398198012E-2</c:v>
                </c:pt>
                <c:pt idx="3573">
                  <c:v>2.5046993463685639E-2</c:v>
                </c:pt>
                <c:pt idx="3574">
                  <c:v>2.5049102707436436E-2</c:v>
                </c:pt>
                <c:pt idx="3575">
                  <c:v>2.5047268894473278E-2</c:v>
                </c:pt>
                <c:pt idx="3576">
                  <c:v>2.5044483456029373E-2</c:v>
                </c:pt>
                <c:pt idx="3577">
                  <c:v>2.5042512818461569E-2</c:v>
                </c:pt>
                <c:pt idx="3578">
                  <c:v>2.5044506666617734E-2</c:v>
                </c:pt>
                <c:pt idx="3579">
                  <c:v>2.5046384207851428E-2</c:v>
                </c:pt>
                <c:pt idx="3580">
                  <c:v>2.5048150811911717E-2</c:v>
                </c:pt>
                <c:pt idx="3581">
                  <c:v>2.5049687596322021E-2</c:v>
                </c:pt>
                <c:pt idx="3582">
                  <c:v>2.5051144443258566E-2</c:v>
                </c:pt>
                <c:pt idx="3583">
                  <c:v>2.5052508029396174E-2</c:v>
                </c:pt>
                <c:pt idx="3584">
                  <c:v>2.5050950477544413E-2</c:v>
                </c:pt>
                <c:pt idx="3585">
                  <c:v>2.5045359372256673E-2</c:v>
                </c:pt>
                <c:pt idx="3586">
                  <c:v>2.5037757414875562E-2</c:v>
                </c:pt>
                <c:pt idx="3587">
                  <c:v>2.5033926274068124E-2</c:v>
                </c:pt>
                <c:pt idx="3588">
                  <c:v>2.5030509758018901E-2</c:v>
                </c:pt>
                <c:pt idx="3589">
                  <c:v>2.5027252618976398E-2</c:v>
                </c:pt>
                <c:pt idx="3590">
                  <c:v>2.5024144104518031E-2</c:v>
                </c:pt>
                <c:pt idx="3591">
                  <c:v>2.5020697768395127E-2</c:v>
                </c:pt>
                <c:pt idx="3592">
                  <c:v>2.5016927265247148E-2</c:v>
                </c:pt>
                <c:pt idx="3593">
                  <c:v>2.5012338255228334E-2</c:v>
                </c:pt>
                <c:pt idx="3594">
                  <c:v>2.5006319355719283E-2</c:v>
                </c:pt>
                <c:pt idx="3595">
                  <c:v>2.5000464896423557E-2</c:v>
                </c:pt>
                <c:pt idx="3596">
                  <c:v>2.4995242654007158E-2</c:v>
                </c:pt>
                <c:pt idx="3597">
                  <c:v>2.499024207378495E-2</c:v>
                </c:pt>
                <c:pt idx="3598">
                  <c:v>2.4985448296875892E-2</c:v>
                </c:pt>
                <c:pt idx="3599">
                  <c:v>2.4980212559860882E-2</c:v>
                </c:pt>
                <c:pt idx="3600">
                  <c:v>2.4975103530954012E-2</c:v>
                </c:pt>
                <c:pt idx="3601">
                  <c:v>2.4970440520246436E-2</c:v>
                </c:pt>
                <c:pt idx="3602">
                  <c:v>2.4966199768607103E-2</c:v>
                </c:pt>
                <c:pt idx="3603">
                  <c:v>2.496209985213884E-2</c:v>
                </c:pt>
                <c:pt idx="3604">
                  <c:v>2.4958131208897425E-2</c:v>
                </c:pt>
                <c:pt idx="3605">
                  <c:v>2.49537940442165E-2</c:v>
                </c:pt>
                <c:pt idx="3606">
                  <c:v>2.4950374768904979E-2</c:v>
                </c:pt>
                <c:pt idx="3607">
                  <c:v>2.4948211516692503E-2</c:v>
                </c:pt>
                <c:pt idx="3608">
                  <c:v>2.4946632399519934E-2</c:v>
                </c:pt>
                <c:pt idx="3609">
                  <c:v>2.4945617666299349E-2</c:v>
                </c:pt>
                <c:pt idx="3610">
                  <c:v>2.4946364291537057E-2</c:v>
                </c:pt>
                <c:pt idx="3611">
                  <c:v>2.494780804383501E-2</c:v>
                </c:pt>
                <c:pt idx="3612">
                  <c:v>2.4949283228279214E-2</c:v>
                </c:pt>
                <c:pt idx="3613">
                  <c:v>2.4950472872999604E-2</c:v>
                </c:pt>
                <c:pt idx="3614">
                  <c:v>2.4951391493337249E-2</c:v>
                </c:pt>
                <c:pt idx="3615">
                  <c:v>2.4952005231481843E-2</c:v>
                </c:pt>
                <c:pt idx="3616">
                  <c:v>2.495320478313983E-2</c:v>
                </c:pt>
                <c:pt idx="3617">
                  <c:v>2.4954009053602108E-2</c:v>
                </c:pt>
                <c:pt idx="3618">
                  <c:v>2.4954437634312931E-2</c:v>
                </c:pt>
                <c:pt idx="3619">
                  <c:v>2.4954498173332326E-2</c:v>
                </c:pt>
                <c:pt idx="3620">
                  <c:v>2.4954771183032506E-2</c:v>
                </c:pt>
                <c:pt idx="3621">
                  <c:v>2.4954961393549958E-2</c:v>
                </c:pt>
                <c:pt idx="3622">
                  <c:v>2.495507273251674E-2</c:v>
                </c:pt>
                <c:pt idx="3623">
                  <c:v>2.4955018714146172E-2</c:v>
                </c:pt>
                <c:pt idx="3624">
                  <c:v>2.4957275067774169E-2</c:v>
                </c:pt>
                <c:pt idx="3625">
                  <c:v>2.4960023851303147E-2</c:v>
                </c:pt>
                <c:pt idx="3626">
                  <c:v>2.4962110751497409E-2</c:v>
                </c:pt>
                <c:pt idx="3627">
                  <c:v>2.4963557791720437E-2</c:v>
                </c:pt>
                <c:pt idx="3628">
                  <c:v>2.4962741536521942E-2</c:v>
                </c:pt>
                <c:pt idx="3629">
                  <c:v>2.4966751681557705E-2</c:v>
                </c:pt>
                <c:pt idx="3630">
                  <c:v>2.4970128383466236E-2</c:v>
                </c:pt>
                <c:pt idx="3631">
                  <c:v>2.4972898724121381E-2</c:v>
                </c:pt>
                <c:pt idx="3632">
                  <c:v>2.4974561408350408E-2</c:v>
                </c:pt>
                <c:pt idx="3633">
                  <c:v>2.4976187454393783E-2</c:v>
                </c:pt>
                <c:pt idx="3634">
                  <c:v>2.4978211526632984E-2</c:v>
                </c:pt>
                <c:pt idx="3635">
                  <c:v>2.4979953896109946E-2</c:v>
                </c:pt>
                <c:pt idx="3636">
                  <c:v>2.4981425527645703E-2</c:v>
                </c:pt>
                <c:pt idx="3637">
                  <c:v>2.4982357891836462E-2</c:v>
                </c:pt>
                <c:pt idx="3638">
                  <c:v>2.4983701726316858E-2</c:v>
                </c:pt>
                <c:pt idx="3639">
                  <c:v>2.4985434801417249E-2</c:v>
                </c:pt>
                <c:pt idx="3640">
                  <c:v>2.4987218235913104E-2</c:v>
                </c:pt>
                <c:pt idx="3641">
                  <c:v>2.4990085879683013E-2</c:v>
                </c:pt>
                <c:pt idx="3642">
                  <c:v>2.4992568711276395E-2</c:v>
                </c:pt>
                <c:pt idx="3643">
                  <c:v>2.4994683342879867E-2</c:v>
                </c:pt>
                <c:pt idx="3644">
                  <c:v>2.4995961856885796E-2</c:v>
                </c:pt>
                <c:pt idx="3645">
                  <c:v>2.4992084439449044E-2</c:v>
                </c:pt>
                <c:pt idx="3646">
                  <c:v>2.4988219294893577E-2</c:v>
                </c:pt>
                <c:pt idx="3647">
                  <c:v>2.4984452783654118E-2</c:v>
                </c:pt>
                <c:pt idx="3648">
                  <c:v>2.4980776168261627E-2</c:v>
                </c:pt>
                <c:pt idx="3649">
                  <c:v>2.4976417708084037E-2</c:v>
                </c:pt>
                <c:pt idx="3650">
                  <c:v>2.4973805648064829E-2</c:v>
                </c:pt>
                <c:pt idx="3651">
                  <c:v>2.4972567172356821E-2</c:v>
                </c:pt>
                <c:pt idx="3652">
                  <c:v>2.497263741762884E-2</c:v>
                </c:pt>
                <c:pt idx="3653">
                  <c:v>2.4974403427849109E-2</c:v>
                </c:pt>
                <c:pt idx="3654">
                  <c:v>2.4976975897506477E-2</c:v>
                </c:pt>
                <c:pt idx="3655">
                  <c:v>2.4979769537723212E-2</c:v>
                </c:pt>
                <c:pt idx="3656">
                  <c:v>2.4980829750560558E-2</c:v>
                </c:pt>
                <c:pt idx="3657">
                  <c:v>2.4980238115715817E-2</c:v>
                </c:pt>
                <c:pt idx="3658">
                  <c:v>2.4977065503503128E-2</c:v>
                </c:pt>
                <c:pt idx="3659">
                  <c:v>2.4974140749412708E-2</c:v>
                </c:pt>
                <c:pt idx="3660">
                  <c:v>2.4972634226551039E-2</c:v>
                </c:pt>
                <c:pt idx="3661">
                  <c:v>2.4971785322978123E-2</c:v>
                </c:pt>
                <c:pt idx="3662">
                  <c:v>2.4971559112077928E-2</c:v>
                </c:pt>
                <c:pt idx="3663">
                  <c:v>2.4971408122601273E-2</c:v>
                </c:pt>
                <c:pt idx="3664">
                  <c:v>2.4971329356247008E-2</c:v>
                </c:pt>
                <c:pt idx="3665">
                  <c:v>2.4971287395877107E-2</c:v>
                </c:pt>
                <c:pt idx="3666">
                  <c:v>2.4970896468711572E-2</c:v>
                </c:pt>
                <c:pt idx="3667">
                  <c:v>2.49701773815247E-2</c:v>
                </c:pt>
                <c:pt idx="3668">
                  <c:v>2.4969580044639863E-2</c:v>
                </c:pt>
                <c:pt idx="3669">
                  <c:v>2.496923192663545E-2</c:v>
                </c:pt>
                <c:pt idx="3670">
                  <c:v>2.4969641355276115E-2</c:v>
                </c:pt>
                <c:pt idx="3671">
                  <c:v>2.4970333183809579E-2</c:v>
                </c:pt>
                <c:pt idx="3672">
                  <c:v>2.4971111960100587E-2</c:v>
                </c:pt>
                <c:pt idx="3673">
                  <c:v>2.4970820433886719E-2</c:v>
                </c:pt>
                <c:pt idx="3674">
                  <c:v>2.496951355053547E-2</c:v>
                </c:pt>
                <c:pt idx="3675">
                  <c:v>2.4967434751387772E-2</c:v>
                </c:pt>
                <c:pt idx="3676">
                  <c:v>2.4964612036041941E-2</c:v>
                </c:pt>
                <c:pt idx="3677">
                  <c:v>2.4959489731942931E-2</c:v>
                </c:pt>
                <c:pt idx="3678">
                  <c:v>2.4954411286766301E-2</c:v>
                </c:pt>
                <c:pt idx="3679">
                  <c:v>2.4951062270303297E-2</c:v>
                </c:pt>
                <c:pt idx="3680">
                  <c:v>2.4948528455154616E-2</c:v>
                </c:pt>
                <c:pt idx="3681">
                  <c:v>2.4946245102073682E-2</c:v>
                </c:pt>
                <c:pt idx="3682">
                  <c:v>2.4943700306670709E-2</c:v>
                </c:pt>
                <c:pt idx="3683">
                  <c:v>2.4940916571551262E-2</c:v>
                </c:pt>
                <c:pt idx="3684">
                  <c:v>2.4939209150741416E-2</c:v>
                </c:pt>
                <c:pt idx="3685">
                  <c:v>2.493852179133136E-2</c:v>
                </c:pt>
                <c:pt idx="3686">
                  <c:v>2.4938499056358945E-2</c:v>
                </c:pt>
                <c:pt idx="3687">
                  <c:v>2.4941867227264658E-2</c:v>
                </c:pt>
                <c:pt idx="3688">
                  <c:v>2.4945247177343043E-2</c:v>
                </c:pt>
                <c:pt idx="3689">
                  <c:v>2.4949122146108092E-2</c:v>
                </c:pt>
                <c:pt idx="3690">
                  <c:v>2.4952941938867997E-2</c:v>
                </c:pt>
                <c:pt idx="3691">
                  <c:v>2.4955223257505994E-2</c:v>
                </c:pt>
                <c:pt idx="3692">
                  <c:v>2.4956055157357583E-2</c:v>
                </c:pt>
                <c:pt idx="3693">
                  <c:v>2.4957676196335227E-2</c:v>
                </c:pt>
                <c:pt idx="3694">
                  <c:v>2.4959673975276552E-2</c:v>
                </c:pt>
                <c:pt idx="3695">
                  <c:v>2.4962026615434455E-2</c:v>
                </c:pt>
                <c:pt idx="3696">
                  <c:v>2.4964097209702874E-2</c:v>
                </c:pt>
                <c:pt idx="3697">
                  <c:v>2.4965898094147756E-2</c:v>
                </c:pt>
                <c:pt idx="3698">
                  <c:v>2.4967109648134339E-2</c:v>
                </c:pt>
                <c:pt idx="3699">
                  <c:v>2.4968488757220523E-2</c:v>
                </c:pt>
                <c:pt idx="3700">
                  <c:v>2.4969858491576197E-2</c:v>
                </c:pt>
                <c:pt idx="3701">
                  <c:v>2.4971218845990524E-2</c:v>
                </c:pt>
                <c:pt idx="3702">
                  <c:v>2.497246167059472E-2</c:v>
                </c:pt>
                <c:pt idx="3703">
                  <c:v>2.4973590442035905E-2</c:v>
                </c:pt>
                <c:pt idx="3704">
                  <c:v>2.4974367824090717E-2</c:v>
                </c:pt>
                <c:pt idx="3705">
                  <c:v>2.4975207572365279E-2</c:v>
                </c:pt>
                <c:pt idx="3706">
                  <c:v>2.4975951807843934E-2</c:v>
                </c:pt>
                <c:pt idx="3707">
                  <c:v>2.4976603667838073E-2</c:v>
                </c:pt>
                <c:pt idx="3708">
                  <c:v>2.4976912712463054E-2</c:v>
                </c:pt>
                <c:pt idx="3709">
                  <c:v>2.4976879940087876E-2</c:v>
                </c:pt>
                <c:pt idx="3710">
                  <c:v>2.4974020120960522E-2</c:v>
                </c:pt>
                <c:pt idx="3711">
                  <c:v>2.4971308229849616E-2</c:v>
                </c:pt>
                <c:pt idx="3712">
                  <c:v>2.4970255933822811E-2</c:v>
                </c:pt>
                <c:pt idx="3713">
                  <c:v>2.4969993597960816E-2</c:v>
                </c:pt>
                <c:pt idx="3714">
                  <c:v>2.4969917369892101E-2</c:v>
                </c:pt>
                <c:pt idx="3715">
                  <c:v>2.4970023964682207E-2</c:v>
                </c:pt>
                <c:pt idx="3716">
                  <c:v>2.4971215152271173E-2</c:v>
                </c:pt>
                <c:pt idx="3717">
                  <c:v>2.4972781285979892E-2</c:v>
                </c:pt>
                <c:pt idx="3718">
                  <c:v>2.4974435935487697E-2</c:v>
                </c:pt>
                <c:pt idx="3719">
                  <c:v>2.4975087842233883E-2</c:v>
                </c:pt>
                <c:pt idx="3720">
                  <c:v>2.4974786137564819E-2</c:v>
                </c:pt>
                <c:pt idx="3721">
                  <c:v>2.4973718827772069E-2</c:v>
                </c:pt>
                <c:pt idx="3722">
                  <c:v>2.4974057379035262E-2</c:v>
                </c:pt>
                <c:pt idx="3723">
                  <c:v>2.4975151461558657E-2</c:v>
                </c:pt>
                <c:pt idx="3724">
                  <c:v>2.4976480900698601E-2</c:v>
                </c:pt>
                <c:pt idx="3725">
                  <c:v>2.497803247257932E-2</c:v>
                </c:pt>
                <c:pt idx="3726">
                  <c:v>2.497952552578157E-2</c:v>
                </c:pt>
                <c:pt idx="3727">
                  <c:v>2.4980517218815067E-2</c:v>
                </c:pt>
                <c:pt idx="3728">
                  <c:v>2.4981046396155369E-2</c:v>
                </c:pt>
                <c:pt idx="3729">
                  <c:v>2.498363408949944E-2</c:v>
                </c:pt>
                <c:pt idx="3730">
                  <c:v>2.4985723436202999E-2</c:v>
                </c:pt>
                <c:pt idx="3731">
                  <c:v>2.4987338376718647E-2</c:v>
                </c:pt>
                <c:pt idx="3732">
                  <c:v>2.4988111619288669E-2</c:v>
                </c:pt>
                <c:pt idx="3733">
                  <c:v>2.4987454401478273E-2</c:v>
                </c:pt>
                <c:pt idx="3734">
                  <c:v>2.4986997875124144E-2</c:v>
                </c:pt>
                <c:pt idx="3735">
                  <c:v>2.4986068741774413E-2</c:v>
                </c:pt>
                <c:pt idx="3736">
                  <c:v>2.498468826420892E-2</c:v>
                </c:pt>
                <c:pt idx="3737">
                  <c:v>2.4982347344424907E-2</c:v>
                </c:pt>
                <c:pt idx="3738">
                  <c:v>2.4979394720746603E-2</c:v>
                </c:pt>
                <c:pt idx="3739">
                  <c:v>2.4978409567514518E-2</c:v>
                </c:pt>
                <c:pt idx="3740">
                  <c:v>2.4977474789706532E-2</c:v>
                </c:pt>
                <c:pt idx="3741">
                  <c:v>2.4976383987753408E-2</c:v>
                </c:pt>
                <c:pt idx="3742">
                  <c:v>2.4975149829575837E-2</c:v>
                </c:pt>
                <c:pt idx="3743">
                  <c:v>2.4974593076096913E-2</c:v>
                </c:pt>
                <c:pt idx="3744">
                  <c:v>2.4975325752666182E-2</c:v>
                </c:pt>
                <c:pt idx="3745">
                  <c:v>2.4976473512817735E-2</c:v>
                </c:pt>
                <c:pt idx="3746">
                  <c:v>2.4976894995670948E-2</c:v>
                </c:pt>
                <c:pt idx="3747">
                  <c:v>2.4976614201834738E-2</c:v>
                </c:pt>
                <c:pt idx="3748">
                  <c:v>2.4973908119813575E-2</c:v>
                </c:pt>
                <c:pt idx="3749">
                  <c:v>2.4971390072584747E-2</c:v>
                </c:pt>
                <c:pt idx="3750">
                  <c:v>2.4971217316323506E-2</c:v>
                </c:pt>
                <c:pt idx="3751">
                  <c:v>2.4971462030895335E-2</c:v>
                </c:pt>
                <c:pt idx="3752">
                  <c:v>2.497130085849306E-2</c:v>
                </c:pt>
                <c:pt idx="3753">
                  <c:v>2.4970750982566757E-2</c:v>
                </c:pt>
                <c:pt idx="3754">
                  <c:v>2.4969397736034439E-2</c:v>
                </c:pt>
                <c:pt idx="3755">
                  <c:v>2.4965214084267304E-2</c:v>
                </c:pt>
                <c:pt idx="3756">
                  <c:v>2.4958146216901757E-2</c:v>
                </c:pt>
                <c:pt idx="3757">
                  <c:v>2.495166233879648E-2</c:v>
                </c:pt>
                <c:pt idx="3758">
                  <c:v>2.4948859750546951E-2</c:v>
                </c:pt>
                <c:pt idx="3759">
                  <c:v>2.4948061187404915E-2</c:v>
                </c:pt>
                <c:pt idx="3760">
                  <c:v>2.4947168174686257E-2</c:v>
                </c:pt>
                <c:pt idx="3761">
                  <c:v>2.4946184008949761E-2</c:v>
                </c:pt>
                <c:pt idx="3762">
                  <c:v>2.4944896044014252E-2</c:v>
                </c:pt>
                <c:pt idx="3763">
                  <c:v>2.4943455254539237E-2</c:v>
                </c:pt>
                <c:pt idx="3764">
                  <c:v>2.4941863963562762E-2</c:v>
                </c:pt>
                <c:pt idx="3765">
                  <c:v>2.4939243857035366E-2</c:v>
                </c:pt>
                <c:pt idx="3766">
                  <c:v>2.4935877115732953E-2</c:v>
                </c:pt>
                <c:pt idx="3767">
                  <c:v>2.4932302873701795E-2</c:v>
                </c:pt>
                <c:pt idx="3768">
                  <c:v>2.4932218373518146E-2</c:v>
                </c:pt>
                <c:pt idx="3769">
                  <c:v>2.4933003692170618E-2</c:v>
                </c:pt>
                <c:pt idx="3770">
                  <c:v>2.4933446774075635E-2</c:v>
                </c:pt>
                <c:pt idx="3771">
                  <c:v>2.4933562190420692E-2</c:v>
                </c:pt>
                <c:pt idx="3772">
                  <c:v>2.493300437093228E-2</c:v>
                </c:pt>
                <c:pt idx="3773">
                  <c:v>2.4932208820073784E-2</c:v>
                </c:pt>
                <c:pt idx="3774">
                  <c:v>2.4931228431735734E-2</c:v>
                </c:pt>
                <c:pt idx="3775">
                  <c:v>2.4929731826547064E-2</c:v>
                </c:pt>
                <c:pt idx="3776">
                  <c:v>2.4928762144698052E-2</c:v>
                </c:pt>
                <c:pt idx="3777">
                  <c:v>2.4927757651265176E-2</c:v>
                </c:pt>
                <c:pt idx="3778">
                  <c:v>2.4926719766824364E-2</c:v>
                </c:pt>
                <c:pt idx="3779">
                  <c:v>2.4925505797626566E-2</c:v>
                </c:pt>
                <c:pt idx="3780">
                  <c:v>2.492241665668753E-2</c:v>
                </c:pt>
                <c:pt idx="3781">
                  <c:v>2.4916169502929832E-2</c:v>
                </c:pt>
                <c:pt idx="3782">
                  <c:v>2.4910751785444846E-2</c:v>
                </c:pt>
                <c:pt idx="3783">
                  <c:v>2.4906026700702188E-2</c:v>
                </c:pt>
                <c:pt idx="3784">
                  <c:v>2.4901316320136417E-2</c:v>
                </c:pt>
                <c:pt idx="3785">
                  <c:v>2.4896625882498257E-2</c:v>
                </c:pt>
                <c:pt idx="3786">
                  <c:v>2.4893005793742519E-2</c:v>
                </c:pt>
                <c:pt idx="3787">
                  <c:v>2.4891879795733044E-2</c:v>
                </c:pt>
                <c:pt idx="3788">
                  <c:v>2.4892420133755245E-2</c:v>
                </c:pt>
                <c:pt idx="3789">
                  <c:v>2.4893630993724037E-2</c:v>
                </c:pt>
                <c:pt idx="3790">
                  <c:v>2.4895128157252987E-2</c:v>
                </c:pt>
                <c:pt idx="3791">
                  <c:v>2.489659436857676E-2</c:v>
                </c:pt>
                <c:pt idx="3792">
                  <c:v>2.4898161472186011E-2</c:v>
                </c:pt>
                <c:pt idx="3793">
                  <c:v>2.4899827244147785E-2</c:v>
                </c:pt>
                <c:pt idx="3794">
                  <c:v>2.4902105756510851E-2</c:v>
                </c:pt>
                <c:pt idx="3795">
                  <c:v>2.4904265736763746E-2</c:v>
                </c:pt>
                <c:pt idx="3796">
                  <c:v>2.490557482140111E-2</c:v>
                </c:pt>
                <c:pt idx="3797">
                  <c:v>2.4906390376288889E-2</c:v>
                </c:pt>
                <c:pt idx="3798">
                  <c:v>2.4907952446326178E-2</c:v>
                </c:pt>
                <c:pt idx="3799">
                  <c:v>2.491040228060316E-2</c:v>
                </c:pt>
                <c:pt idx="3800">
                  <c:v>2.4913999121316414E-2</c:v>
                </c:pt>
                <c:pt idx="3801">
                  <c:v>2.4918044895651307E-2</c:v>
                </c:pt>
                <c:pt idx="3802">
                  <c:v>2.4921526948028475E-2</c:v>
                </c:pt>
                <c:pt idx="3803">
                  <c:v>2.492445299336608E-2</c:v>
                </c:pt>
                <c:pt idx="3804">
                  <c:v>2.4923615593037067E-2</c:v>
                </c:pt>
                <c:pt idx="3805">
                  <c:v>2.4922439782559723E-2</c:v>
                </c:pt>
                <c:pt idx="3806">
                  <c:v>2.4923326067397413E-2</c:v>
                </c:pt>
                <c:pt idx="3807">
                  <c:v>2.4925235158854999E-2</c:v>
                </c:pt>
                <c:pt idx="3808">
                  <c:v>2.4927365756373172E-2</c:v>
                </c:pt>
                <c:pt idx="3809">
                  <c:v>2.4929537587186898E-2</c:v>
                </c:pt>
                <c:pt idx="3810">
                  <c:v>2.4931656816694781E-2</c:v>
                </c:pt>
                <c:pt idx="3811">
                  <c:v>2.4932452750142498E-2</c:v>
                </c:pt>
                <c:pt idx="3812">
                  <c:v>2.493199892097471E-2</c:v>
                </c:pt>
                <c:pt idx="3813">
                  <c:v>2.4931826956594509E-2</c:v>
                </c:pt>
                <c:pt idx="3814">
                  <c:v>2.4931835342751847E-2</c:v>
                </c:pt>
                <c:pt idx="3815">
                  <c:v>2.4931818930320766E-2</c:v>
                </c:pt>
                <c:pt idx="3816">
                  <c:v>2.4931777722902771E-2</c:v>
                </c:pt>
                <c:pt idx="3817">
                  <c:v>2.493150351998288E-2</c:v>
                </c:pt>
                <c:pt idx="3818">
                  <c:v>2.4928933205822863E-2</c:v>
                </c:pt>
                <c:pt idx="3819">
                  <c:v>2.4926115254299625E-2</c:v>
                </c:pt>
                <c:pt idx="3820">
                  <c:v>2.4923074659846244E-2</c:v>
                </c:pt>
                <c:pt idx="3821">
                  <c:v>2.4921928898876504E-2</c:v>
                </c:pt>
                <c:pt idx="3822">
                  <c:v>2.4922190964654038E-2</c:v>
                </c:pt>
                <c:pt idx="3823">
                  <c:v>2.4923005135273124E-2</c:v>
                </c:pt>
                <c:pt idx="3824">
                  <c:v>2.4923951323379757E-2</c:v>
                </c:pt>
                <c:pt idx="3825">
                  <c:v>2.4924881547175815E-2</c:v>
                </c:pt>
                <c:pt idx="3826">
                  <c:v>2.4925725787784254E-2</c:v>
                </c:pt>
                <c:pt idx="3827">
                  <c:v>2.4926479277511512E-2</c:v>
                </c:pt>
                <c:pt idx="3828">
                  <c:v>2.4925715184989771E-2</c:v>
                </c:pt>
                <c:pt idx="3829">
                  <c:v>2.4924920284634611E-2</c:v>
                </c:pt>
                <c:pt idx="3830">
                  <c:v>2.4924077690582469E-2</c:v>
                </c:pt>
                <c:pt idx="3831">
                  <c:v>2.4920393773668944E-2</c:v>
                </c:pt>
                <c:pt idx="3832">
                  <c:v>2.4915808373878603E-2</c:v>
                </c:pt>
                <c:pt idx="3833">
                  <c:v>2.491248317652759E-2</c:v>
                </c:pt>
                <c:pt idx="3834">
                  <c:v>2.4909785205783058E-2</c:v>
                </c:pt>
                <c:pt idx="3835">
                  <c:v>2.4907684754161143E-2</c:v>
                </c:pt>
                <c:pt idx="3836">
                  <c:v>2.4906328670719697E-2</c:v>
                </c:pt>
                <c:pt idx="3837">
                  <c:v>2.490532692661895E-2</c:v>
                </c:pt>
                <c:pt idx="3838">
                  <c:v>2.4904670427812844E-2</c:v>
                </c:pt>
                <c:pt idx="3839">
                  <c:v>2.4905655511398169E-2</c:v>
                </c:pt>
                <c:pt idx="3840">
                  <c:v>2.4907270501873826E-2</c:v>
                </c:pt>
                <c:pt idx="3841">
                  <c:v>2.4909483736988137E-2</c:v>
                </c:pt>
                <c:pt idx="3842">
                  <c:v>2.4912183218818898E-2</c:v>
                </c:pt>
                <c:pt idx="3843">
                  <c:v>2.4914644550196763E-2</c:v>
                </c:pt>
                <c:pt idx="3844">
                  <c:v>2.4916878719311867E-2</c:v>
                </c:pt>
                <c:pt idx="3845">
                  <c:v>2.4918782865048793E-2</c:v>
                </c:pt>
                <c:pt idx="3846">
                  <c:v>2.4920714990253504E-2</c:v>
                </c:pt>
                <c:pt idx="3847">
                  <c:v>2.492235542822251E-2</c:v>
                </c:pt>
                <c:pt idx="3848">
                  <c:v>2.4923716631767717E-2</c:v>
                </c:pt>
                <c:pt idx="3849">
                  <c:v>2.4924460951523935E-2</c:v>
                </c:pt>
                <c:pt idx="3850">
                  <c:v>2.4924616572961935E-2</c:v>
                </c:pt>
                <c:pt idx="3851">
                  <c:v>2.4923852465103067E-2</c:v>
                </c:pt>
                <c:pt idx="3852">
                  <c:v>2.4923735127732598E-2</c:v>
                </c:pt>
                <c:pt idx="3853">
                  <c:v>2.4924046596631031E-2</c:v>
                </c:pt>
                <c:pt idx="3854">
                  <c:v>2.4924476344010783E-2</c:v>
                </c:pt>
                <c:pt idx="3855">
                  <c:v>2.4924797012829604E-2</c:v>
                </c:pt>
                <c:pt idx="3856">
                  <c:v>2.4924998211672874E-2</c:v>
                </c:pt>
                <c:pt idx="3857">
                  <c:v>2.4922533490190669E-2</c:v>
                </c:pt>
                <c:pt idx="3858">
                  <c:v>2.4919974872923627E-2</c:v>
                </c:pt>
                <c:pt idx="3859">
                  <c:v>2.4918342976114002E-2</c:v>
                </c:pt>
                <c:pt idx="3860">
                  <c:v>2.4916449656831735E-2</c:v>
                </c:pt>
                <c:pt idx="3861">
                  <c:v>2.4914315503150999E-2</c:v>
                </c:pt>
                <c:pt idx="3862">
                  <c:v>2.4913209380179328E-2</c:v>
                </c:pt>
                <c:pt idx="3863">
                  <c:v>2.4913504587334042E-2</c:v>
                </c:pt>
                <c:pt idx="3864">
                  <c:v>2.4914006993443656E-2</c:v>
                </c:pt>
                <c:pt idx="3865">
                  <c:v>2.4915231134595307E-2</c:v>
                </c:pt>
                <c:pt idx="3866">
                  <c:v>2.4916364044238002E-2</c:v>
                </c:pt>
                <c:pt idx="3867">
                  <c:v>2.4917398020183088E-2</c:v>
                </c:pt>
                <c:pt idx="3868">
                  <c:v>2.4916379534438655E-2</c:v>
                </c:pt>
                <c:pt idx="3869">
                  <c:v>2.4915589005012399E-2</c:v>
                </c:pt>
                <c:pt idx="3870">
                  <c:v>2.4915711499406148E-2</c:v>
                </c:pt>
                <c:pt idx="3871">
                  <c:v>2.491691836961352E-2</c:v>
                </c:pt>
                <c:pt idx="3872">
                  <c:v>2.4918582693928552E-2</c:v>
                </c:pt>
                <c:pt idx="3873">
                  <c:v>2.4919505936920983E-2</c:v>
                </c:pt>
                <c:pt idx="3874">
                  <c:v>2.4919720810661621E-2</c:v>
                </c:pt>
                <c:pt idx="3875">
                  <c:v>2.49188253011863E-2</c:v>
                </c:pt>
                <c:pt idx="3876">
                  <c:v>2.4916300793717167E-2</c:v>
                </c:pt>
                <c:pt idx="3877">
                  <c:v>2.4911466542363068E-2</c:v>
                </c:pt>
                <c:pt idx="3878">
                  <c:v>2.4907704459961304E-2</c:v>
                </c:pt>
                <c:pt idx="3879">
                  <c:v>2.4905849343721288E-2</c:v>
                </c:pt>
                <c:pt idx="3880">
                  <c:v>2.4904760995664098E-2</c:v>
                </c:pt>
                <c:pt idx="3881">
                  <c:v>2.4902425332264812E-2</c:v>
                </c:pt>
                <c:pt idx="3882">
                  <c:v>2.4898912768375209E-2</c:v>
                </c:pt>
                <c:pt idx="3883">
                  <c:v>2.489558453661159E-2</c:v>
                </c:pt>
                <c:pt idx="3884">
                  <c:v>2.4894655273597504E-2</c:v>
                </c:pt>
                <c:pt idx="3885">
                  <c:v>2.489631039372555E-2</c:v>
                </c:pt>
                <c:pt idx="3886">
                  <c:v>2.4899657361336355E-2</c:v>
                </c:pt>
                <c:pt idx="3887">
                  <c:v>2.4903407361051434E-2</c:v>
                </c:pt>
                <c:pt idx="3888">
                  <c:v>2.4906775769340004E-2</c:v>
                </c:pt>
                <c:pt idx="3889">
                  <c:v>2.4909780886679268E-2</c:v>
                </c:pt>
                <c:pt idx="3890">
                  <c:v>2.491231351312112E-2</c:v>
                </c:pt>
                <c:pt idx="3891">
                  <c:v>2.4912188862573254E-2</c:v>
                </c:pt>
                <c:pt idx="3892">
                  <c:v>2.4910816899244462E-2</c:v>
                </c:pt>
                <c:pt idx="3893">
                  <c:v>2.4911221751275903E-2</c:v>
                </c:pt>
                <c:pt idx="3894">
                  <c:v>2.4913515198628014E-2</c:v>
                </c:pt>
                <c:pt idx="3895">
                  <c:v>2.491521171173041E-2</c:v>
                </c:pt>
                <c:pt idx="3896">
                  <c:v>2.4916332504524182E-2</c:v>
                </c:pt>
                <c:pt idx="3897">
                  <c:v>2.4915664514574446E-2</c:v>
                </c:pt>
                <c:pt idx="3898">
                  <c:v>2.4916639707338591E-2</c:v>
                </c:pt>
                <c:pt idx="3899">
                  <c:v>2.4917763023280099E-2</c:v>
                </c:pt>
                <c:pt idx="3900">
                  <c:v>2.4919026472152179E-2</c:v>
                </c:pt>
                <c:pt idx="3901">
                  <c:v>2.4920170185026739E-2</c:v>
                </c:pt>
                <c:pt idx="3902">
                  <c:v>2.4921193834560679E-2</c:v>
                </c:pt>
                <c:pt idx="3903">
                  <c:v>2.4921272113962688E-2</c:v>
                </c:pt>
                <c:pt idx="3904">
                  <c:v>2.4921278637647537E-2</c:v>
                </c:pt>
                <c:pt idx="3905">
                  <c:v>2.4921211150633164E-2</c:v>
                </c:pt>
                <c:pt idx="3906">
                  <c:v>2.4920142823989706E-2</c:v>
                </c:pt>
                <c:pt idx="3907">
                  <c:v>2.491886864681675E-2</c:v>
                </c:pt>
                <c:pt idx="3908">
                  <c:v>2.4918407042251185E-2</c:v>
                </c:pt>
                <c:pt idx="3909">
                  <c:v>2.4919449302038443E-2</c:v>
                </c:pt>
                <c:pt idx="3910">
                  <c:v>2.492124438821636E-2</c:v>
                </c:pt>
                <c:pt idx="3911">
                  <c:v>2.4923309809592419E-2</c:v>
                </c:pt>
                <c:pt idx="3912">
                  <c:v>2.4925628526465644E-2</c:v>
                </c:pt>
                <c:pt idx="3913">
                  <c:v>2.4927426004668018E-2</c:v>
                </c:pt>
                <c:pt idx="3914">
                  <c:v>2.4928722234921638E-2</c:v>
                </c:pt>
                <c:pt idx="3915">
                  <c:v>2.4928620528466106E-2</c:v>
                </c:pt>
                <c:pt idx="3916">
                  <c:v>2.4927870771510627E-2</c:v>
                </c:pt>
                <c:pt idx="3917">
                  <c:v>2.4927220179763433E-2</c:v>
                </c:pt>
                <c:pt idx="3918">
                  <c:v>2.4926457292974061E-2</c:v>
                </c:pt>
                <c:pt idx="3919">
                  <c:v>2.4925579395587375E-2</c:v>
                </c:pt>
                <c:pt idx="3920">
                  <c:v>2.492331441592225E-2</c:v>
                </c:pt>
                <c:pt idx="3921">
                  <c:v>2.4922829363080164E-2</c:v>
                </c:pt>
                <c:pt idx="3922">
                  <c:v>2.4924426922973166E-2</c:v>
                </c:pt>
                <c:pt idx="3923">
                  <c:v>2.4926961399073119E-2</c:v>
                </c:pt>
                <c:pt idx="3924">
                  <c:v>2.492955294332215E-2</c:v>
                </c:pt>
                <c:pt idx="3925">
                  <c:v>2.4932195986947354E-2</c:v>
                </c:pt>
                <c:pt idx="3926">
                  <c:v>2.4934471502990854E-2</c:v>
                </c:pt>
                <c:pt idx="3927">
                  <c:v>2.4936391287256283E-2</c:v>
                </c:pt>
                <c:pt idx="3928">
                  <c:v>2.4936938256043473E-2</c:v>
                </c:pt>
                <c:pt idx="3929">
                  <c:v>2.4937056476955152E-2</c:v>
                </c:pt>
                <c:pt idx="3930">
                  <c:v>2.4936058835910983E-2</c:v>
                </c:pt>
                <c:pt idx="3931">
                  <c:v>2.4931749846670397E-2</c:v>
                </c:pt>
                <c:pt idx="3932">
                  <c:v>2.4926797794319201E-2</c:v>
                </c:pt>
                <c:pt idx="3933">
                  <c:v>2.4924712124871944E-2</c:v>
                </c:pt>
                <c:pt idx="3934">
                  <c:v>2.4924512269613956E-2</c:v>
                </c:pt>
                <c:pt idx="3935">
                  <c:v>2.4924384397793729E-2</c:v>
                </c:pt>
                <c:pt idx="3936">
                  <c:v>2.4924183999025691E-2</c:v>
                </c:pt>
                <c:pt idx="3937">
                  <c:v>2.4923898959702255E-2</c:v>
                </c:pt>
                <c:pt idx="3938">
                  <c:v>2.4921010209472214E-2</c:v>
                </c:pt>
                <c:pt idx="3939">
                  <c:v>2.4917883522801228E-2</c:v>
                </c:pt>
                <c:pt idx="3940">
                  <c:v>2.4916627922708032E-2</c:v>
                </c:pt>
                <c:pt idx="3941">
                  <c:v>2.4915858357400941E-2</c:v>
                </c:pt>
                <c:pt idx="3942">
                  <c:v>2.4915542803995008E-2</c:v>
                </c:pt>
                <c:pt idx="3943">
                  <c:v>2.4914314328460883E-2</c:v>
                </c:pt>
                <c:pt idx="3944">
                  <c:v>2.4912211373023786E-2</c:v>
                </c:pt>
                <c:pt idx="3945">
                  <c:v>2.4908253142713249E-2</c:v>
                </c:pt>
                <c:pt idx="3946">
                  <c:v>2.4903022609095226E-2</c:v>
                </c:pt>
                <c:pt idx="3947">
                  <c:v>2.4900660280610745E-2</c:v>
                </c:pt>
                <c:pt idx="3948">
                  <c:v>2.4898651605498819E-2</c:v>
                </c:pt>
                <c:pt idx="3949">
                  <c:v>2.4896769736034326E-2</c:v>
                </c:pt>
                <c:pt idx="3950">
                  <c:v>2.489455642300779E-2</c:v>
                </c:pt>
                <c:pt idx="3951">
                  <c:v>2.4892050106892664E-2</c:v>
                </c:pt>
                <c:pt idx="3952">
                  <c:v>2.4892858547372863E-2</c:v>
                </c:pt>
                <c:pt idx="3953">
                  <c:v>2.4895972690140957E-2</c:v>
                </c:pt>
                <c:pt idx="3954">
                  <c:v>2.4898888201358563E-2</c:v>
                </c:pt>
                <c:pt idx="3955">
                  <c:v>2.4901614302190875E-2</c:v>
                </c:pt>
                <c:pt idx="3956">
                  <c:v>2.4904073337784161E-2</c:v>
                </c:pt>
                <c:pt idx="3957">
                  <c:v>2.4906015512015135E-2</c:v>
                </c:pt>
                <c:pt idx="3958">
                  <c:v>2.4907459434873633E-2</c:v>
                </c:pt>
                <c:pt idx="3959">
                  <c:v>2.4907542653971368E-2</c:v>
                </c:pt>
                <c:pt idx="3960">
                  <c:v>2.4910545354641669E-2</c:v>
                </c:pt>
                <c:pt idx="3961">
                  <c:v>2.4914225599345374E-2</c:v>
                </c:pt>
                <c:pt idx="3962">
                  <c:v>2.4918044649444387E-2</c:v>
                </c:pt>
                <c:pt idx="3963">
                  <c:v>2.4921092338422282E-2</c:v>
                </c:pt>
                <c:pt idx="3964">
                  <c:v>2.4923387794658271E-2</c:v>
                </c:pt>
                <c:pt idx="3965">
                  <c:v>2.4921938700662925E-2</c:v>
                </c:pt>
                <c:pt idx="3966">
                  <c:v>2.4918197534881826E-2</c:v>
                </c:pt>
                <c:pt idx="3967">
                  <c:v>2.491253725043692E-2</c:v>
                </c:pt>
                <c:pt idx="3968">
                  <c:v>2.490559449766596E-2</c:v>
                </c:pt>
                <c:pt idx="3969">
                  <c:v>2.490014015871576E-2</c:v>
                </c:pt>
                <c:pt idx="3970">
                  <c:v>2.4897793919455711E-2</c:v>
                </c:pt>
                <c:pt idx="3971">
                  <c:v>2.4897216331103568E-2</c:v>
                </c:pt>
                <c:pt idx="3972">
                  <c:v>2.4897148551372466E-2</c:v>
                </c:pt>
                <c:pt idx="3973">
                  <c:v>2.4897702791452862E-2</c:v>
                </c:pt>
                <c:pt idx="3974">
                  <c:v>2.4899878658631896E-2</c:v>
                </c:pt>
                <c:pt idx="3975">
                  <c:v>2.4901830064620756E-2</c:v>
                </c:pt>
                <c:pt idx="3976">
                  <c:v>2.4903565497310362E-2</c:v>
                </c:pt>
                <c:pt idx="3977">
                  <c:v>2.4904650523914228E-2</c:v>
                </c:pt>
                <c:pt idx="3978">
                  <c:v>2.4904465944029595E-2</c:v>
                </c:pt>
                <c:pt idx="3979">
                  <c:v>2.4904747702325727E-2</c:v>
                </c:pt>
                <c:pt idx="3980">
                  <c:v>2.4905470821751527E-2</c:v>
                </c:pt>
                <c:pt idx="3981">
                  <c:v>2.4906166376183061E-2</c:v>
                </c:pt>
                <c:pt idx="3982">
                  <c:v>2.4906623951782132E-2</c:v>
                </c:pt>
                <c:pt idx="3983">
                  <c:v>2.4906872056838541E-2</c:v>
                </c:pt>
                <c:pt idx="3984">
                  <c:v>2.4909414962309525E-2</c:v>
                </c:pt>
                <c:pt idx="3985">
                  <c:v>2.4912472143763912E-2</c:v>
                </c:pt>
                <c:pt idx="3986">
                  <c:v>2.491529458671175E-2</c:v>
                </c:pt>
                <c:pt idx="3987">
                  <c:v>2.4917884644638816E-2</c:v>
                </c:pt>
                <c:pt idx="3988">
                  <c:v>2.4918773664205484E-2</c:v>
                </c:pt>
                <c:pt idx="3989">
                  <c:v>2.4918871531289327E-2</c:v>
                </c:pt>
                <c:pt idx="3990">
                  <c:v>2.4918213636651729E-2</c:v>
                </c:pt>
                <c:pt idx="3991">
                  <c:v>2.4916293359133482E-2</c:v>
                </c:pt>
                <c:pt idx="3992">
                  <c:v>2.4916294936415104E-2</c:v>
                </c:pt>
                <c:pt idx="3993">
                  <c:v>2.4916872418470168E-2</c:v>
                </c:pt>
                <c:pt idx="3994">
                  <c:v>2.4917654690657338E-2</c:v>
                </c:pt>
                <c:pt idx="3995">
                  <c:v>2.4918634077764804E-2</c:v>
                </c:pt>
                <c:pt idx="3996">
                  <c:v>2.4920130370100706E-2</c:v>
                </c:pt>
                <c:pt idx="3997">
                  <c:v>2.4921704561284893E-2</c:v>
                </c:pt>
                <c:pt idx="3998">
                  <c:v>2.4923349364812757E-2</c:v>
                </c:pt>
                <c:pt idx="3999">
                  <c:v>2.4924528140253914E-2</c:v>
                </c:pt>
                <c:pt idx="4000">
                  <c:v>2.4925259549672552E-2</c:v>
                </c:pt>
                <c:pt idx="4001">
                  <c:v>2.4924893276882649E-2</c:v>
                </c:pt>
                <c:pt idx="4002">
                  <c:v>2.4925484065245803E-2</c:v>
                </c:pt>
                <c:pt idx="4003">
                  <c:v>2.4926979559310471E-2</c:v>
                </c:pt>
                <c:pt idx="4004">
                  <c:v>2.4928440523992536E-2</c:v>
                </c:pt>
                <c:pt idx="4005">
                  <c:v>2.4929542109673762E-2</c:v>
                </c:pt>
                <c:pt idx="4006">
                  <c:v>2.4930296604661711E-2</c:v>
                </c:pt>
                <c:pt idx="4007">
                  <c:v>2.4929831697343835E-2</c:v>
                </c:pt>
                <c:pt idx="4008">
                  <c:v>2.4928407677910991E-2</c:v>
                </c:pt>
                <c:pt idx="4009">
                  <c:v>2.4930363056265347E-2</c:v>
                </c:pt>
                <c:pt idx="4010">
                  <c:v>2.4932614669230201E-2</c:v>
                </c:pt>
                <c:pt idx="4011">
                  <c:v>2.4935241241368131E-2</c:v>
                </c:pt>
                <c:pt idx="4012">
                  <c:v>2.4938857376976677E-2</c:v>
                </c:pt>
                <c:pt idx="4013">
                  <c:v>2.4942511833678082E-2</c:v>
                </c:pt>
                <c:pt idx="4014">
                  <c:v>2.4945308378026412E-2</c:v>
                </c:pt>
                <c:pt idx="4015">
                  <c:v>2.4947299560578871E-2</c:v>
                </c:pt>
                <c:pt idx="4016">
                  <c:v>2.4950238161321383E-2</c:v>
                </c:pt>
                <c:pt idx="4017">
                  <c:v>2.4953442319938811E-2</c:v>
                </c:pt>
                <c:pt idx="4018">
                  <c:v>2.495632262213842E-2</c:v>
                </c:pt>
                <c:pt idx="4019">
                  <c:v>2.49588957186722E-2</c:v>
                </c:pt>
                <c:pt idx="4020">
                  <c:v>2.4961298746161834E-2</c:v>
                </c:pt>
                <c:pt idx="4021">
                  <c:v>2.4963742789619596E-2</c:v>
                </c:pt>
                <c:pt idx="4022">
                  <c:v>2.4965807014563659E-2</c:v>
                </c:pt>
                <c:pt idx="4023">
                  <c:v>2.4967503753398242E-2</c:v>
                </c:pt>
                <c:pt idx="4024">
                  <c:v>2.4967852824762684E-2</c:v>
                </c:pt>
                <c:pt idx="4025">
                  <c:v>2.4968280927726506E-2</c:v>
                </c:pt>
                <c:pt idx="4026">
                  <c:v>2.497047268042207E-2</c:v>
                </c:pt>
                <c:pt idx="4027">
                  <c:v>2.4972686313696413E-2</c:v>
                </c:pt>
                <c:pt idx="4028">
                  <c:v>2.4974922773576595E-2</c:v>
                </c:pt>
                <c:pt idx="4029">
                  <c:v>2.4977462605342296E-2</c:v>
                </c:pt>
                <c:pt idx="4030">
                  <c:v>2.4979968439882472E-2</c:v>
                </c:pt>
                <c:pt idx="4031">
                  <c:v>2.4981630016639694E-2</c:v>
                </c:pt>
                <c:pt idx="4032">
                  <c:v>2.4982482696208261E-2</c:v>
                </c:pt>
                <c:pt idx="4033">
                  <c:v>2.4981506709934546E-2</c:v>
                </c:pt>
                <c:pt idx="4034">
                  <c:v>2.49801829458485E-2</c:v>
                </c:pt>
                <c:pt idx="4035">
                  <c:v>2.4978571538674693E-2</c:v>
                </c:pt>
                <c:pt idx="4036">
                  <c:v>2.4976688000828817E-2</c:v>
                </c:pt>
                <c:pt idx="4037">
                  <c:v>2.4974941778653403E-2</c:v>
                </c:pt>
                <c:pt idx="4038">
                  <c:v>2.4973614061467014E-2</c:v>
                </c:pt>
                <c:pt idx="4039">
                  <c:v>2.4972157626725913E-2</c:v>
                </c:pt>
                <c:pt idx="4040">
                  <c:v>2.4970591356880702E-2</c:v>
                </c:pt>
                <c:pt idx="4041">
                  <c:v>2.4970885112995122E-2</c:v>
                </c:pt>
                <c:pt idx="4042">
                  <c:v>2.497153398558264E-2</c:v>
                </c:pt>
                <c:pt idx="4043">
                  <c:v>2.4972336177235106E-2</c:v>
                </c:pt>
                <c:pt idx="4044">
                  <c:v>2.4973286191644347E-2</c:v>
                </c:pt>
                <c:pt idx="4045">
                  <c:v>2.4974797256562271E-2</c:v>
                </c:pt>
                <c:pt idx="4046">
                  <c:v>2.4976120299467837E-2</c:v>
                </c:pt>
                <c:pt idx="4047">
                  <c:v>2.4977264215247149E-2</c:v>
                </c:pt>
                <c:pt idx="4048">
                  <c:v>2.4977993561416056E-2</c:v>
                </c:pt>
                <c:pt idx="4049">
                  <c:v>2.4977540188316737E-2</c:v>
                </c:pt>
                <c:pt idx="4050">
                  <c:v>2.4974728797609903E-2</c:v>
                </c:pt>
                <c:pt idx="4051">
                  <c:v>2.4974402493134071E-2</c:v>
                </c:pt>
                <c:pt idx="4052">
                  <c:v>2.497426348577372E-2</c:v>
                </c:pt>
                <c:pt idx="4053">
                  <c:v>2.497398164108857E-2</c:v>
                </c:pt>
                <c:pt idx="4054">
                  <c:v>2.4973562934143174E-2</c:v>
                </c:pt>
                <c:pt idx="4055">
                  <c:v>2.4972849499964693E-2</c:v>
                </c:pt>
                <c:pt idx="4056">
                  <c:v>2.497244136520468E-2</c:v>
                </c:pt>
                <c:pt idx="4057">
                  <c:v>2.4972131460679874E-2</c:v>
                </c:pt>
                <c:pt idx="4058">
                  <c:v>2.4971613279272626E-2</c:v>
                </c:pt>
                <c:pt idx="4059">
                  <c:v>2.4970894834523114E-2</c:v>
                </c:pt>
                <c:pt idx="4060">
                  <c:v>2.4969686591438434E-2</c:v>
                </c:pt>
                <c:pt idx="4061">
                  <c:v>2.4968542672428713E-2</c:v>
                </c:pt>
                <c:pt idx="4062">
                  <c:v>2.4968718711823708E-2</c:v>
                </c:pt>
                <c:pt idx="4063">
                  <c:v>2.4969464525861861E-2</c:v>
                </c:pt>
                <c:pt idx="4064">
                  <c:v>2.4969021248501689E-2</c:v>
                </c:pt>
                <c:pt idx="4065">
                  <c:v>2.4967450957049497E-2</c:v>
                </c:pt>
                <c:pt idx="4066">
                  <c:v>2.496534536924578E-2</c:v>
                </c:pt>
                <c:pt idx="4067">
                  <c:v>2.4963150277815899E-2</c:v>
                </c:pt>
                <c:pt idx="4068">
                  <c:v>2.4958266764308616E-2</c:v>
                </c:pt>
                <c:pt idx="4069">
                  <c:v>2.4952446664824577E-2</c:v>
                </c:pt>
                <c:pt idx="4070">
                  <c:v>2.4946861297512082E-2</c:v>
                </c:pt>
                <c:pt idx="4071">
                  <c:v>2.4940773285090468E-2</c:v>
                </c:pt>
                <c:pt idx="4072">
                  <c:v>2.4936132870311451E-2</c:v>
                </c:pt>
                <c:pt idx="4073">
                  <c:v>2.4934851527078913E-2</c:v>
                </c:pt>
                <c:pt idx="4074">
                  <c:v>2.4933212978984678E-2</c:v>
                </c:pt>
                <c:pt idx="4075">
                  <c:v>2.4931227334435879E-2</c:v>
                </c:pt>
                <c:pt idx="4076">
                  <c:v>2.4927638320423422E-2</c:v>
                </c:pt>
                <c:pt idx="4077">
                  <c:v>2.4924153127085867E-2</c:v>
                </c:pt>
                <c:pt idx="4078">
                  <c:v>2.4923538977009056E-2</c:v>
                </c:pt>
                <c:pt idx="4079">
                  <c:v>2.4923153045020335E-2</c:v>
                </c:pt>
                <c:pt idx="4080">
                  <c:v>2.4922595833788752E-2</c:v>
                </c:pt>
                <c:pt idx="4081">
                  <c:v>2.4921886441899719E-2</c:v>
                </c:pt>
                <c:pt idx="4082">
                  <c:v>2.4922822812416045E-2</c:v>
                </c:pt>
                <c:pt idx="4083">
                  <c:v>2.4924300341972835E-2</c:v>
                </c:pt>
                <c:pt idx="4084">
                  <c:v>2.4925714844930419E-2</c:v>
                </c:pt>
                <c:pt idx="4085">
                  <c:v>2.4927069843839744E-2</c:v>
                </c:pt>
                <c:pt idx="4086">
                  <c:v>2.4928702038789531E-2</c:v>
                </c:pt>
                <c:pt idx="4087">
                  <c:v>2.4930032255923364E-2</c:v>
                </c:pt>
                <c:pt idx="4088">
                  <c:v>2.4931054431824796E-2</c:v>
                </c:pt>
                <c:pt idx="4089">
                  <c:v>2.4928423134367241E-2</c:v>
                </c:pt>
                <c:pt idx="4090">
                  <c:v>2.4927450217631906E-2</c:v>
                </c:pt>
                <c:pt idx="4091">
                  <c:v>2.4927832692139773E-2</c:v>
                </c:pt>
                <c:pt idx="4092">
                  <c:v>2.4928697322367854E-2</c:v>
                </c:pt>
                <c:pt idx="4093">
                  <c:v>2.4930028444413881E-2</c:v>
                </c:pt>
                <c:pt idx="4094">
                  <c:v>2.4933002259214028E-2</c:v>
                </c:pt>
                <c:pt idx="4095">
                  <c:v>2.4937611518923816E-2</c:v>
                </c:pt>
                <c:pt idx="4096">
                  <c:v>2.4942058091014248E-2</c:v>
                </c:pt>
                <c:pt idx="4097">
                  <c:v>2.4946292126212719E-2</c:v>
                </c:pt>
                <c:pt idx="4098">
                  <c:v>2.4949687620637311E-2</c:v>
                </c:pt>
                <c:pt idx="4099">
                  <c:v>2.4952294675201391E-2</c:v>
                </c:pt>
                <c:pt idx="4100">
                  <c:v>2.4955905883296825E-2</c:v>
                </c:pt>
                <c:pt idx="4101">
                  <c:v>2.4959970021302489E-2</c:v>
                </c:pt>
                <c:pt idx="4102">
                  <c:v>2.4964018930048095E-2</c:v>
                </c:pt>
                <c:pt idx="4103">
                  <c:v>2.4968050329702385E-2</c:v>
                </c:pt>
                <c:pt idx="4104">
                  <c:v>2.4971573437740875E-2</c:v>
                </c:pt>
                <c:pt idx="4105">
                  <c:v>2.4974609043866898E-2</c:v>
                </c:pt>
                <c:pt idx="4106">
                  <c:v>2.4976444153088011E-2</c:v>
                </c:pt>
                <c:pt idx="4107">
                  <c:v>2.4977532678284422E-2</c:v>
                </c:pt>
                <c:pt idx="4108">
                  <c:v>2.4978192331894754E-2</c:v>
                </c:pt>
                <c:pt idx="4109">
                  <c:v>2.4978436135280953E-2</c:v>
                </c:pt>
                <c:pt idx="4110">
                  <c:v>2.4976968309679819E-2</c:v>
                </c:pt>
                <c:pt idx="4111">
                  <c:v>2.4974852109636882E-2</c:v>
                </c:pt>
                <c:pt idx="4112">
                  <c:v>2.4972107204735985E-2</c:v>
                </c:pt>
                <c:pt idx="4113">
                  <c:v>2.496713638180743E-2</c:v>
                </c:pt>
                <c:pt idx="4114">
                  <c:v>2.4962823240474011E-2</c:v>
                </c:pt>
                <c:pt idx="4115">
                  <c:v>2.496255345319795E-2</c:v>
                </c:pt>
                <c:pt idx="4116">
                  <c:v>2.4962406328226109E-2</c:v>
                </c:pt>
                <c:pt idx="4117">
                  <c:v>2.4961967079330554E-2</c:v>
                </c:pt>
                <c:pt idx="4118">
                  <c:v>2.4961264210877566E-2</c:v>
                </c:pt>
                <c:pt idx="4119">
                  <c:v>2.4962686999381135E-2</c:v>
                </c:pt>
                <c:pt idx="4120">
                  <c:v>2.496434557939212E-2</c:v>
                </c:pt>
                <c:pt idx="4121">
                  <c:v>2.4965565735061927E-2</c:v>
                </c:pt>
                <c:pt idx="4122">
                  <c:v>2.4966356398117558E-2</c:v>
                </c:pt>
                <c:pt idx="4123">
                  <c:v>2.4964861631635155E-2</c:v>
                </c:pt>
                <c:pt idx="4124">
                  <c:v>2.4966272885546235E-2</c:v>
                </c:pt>
                <c:pt idx="4125">
                  <c:v>2.4968529024987317E-2</c:v>
                </c:pt>
                <c:pt idx="4126">
                  <c:v>2.4971085437409467E-2</c:v>
                </c:pt>
                <c:pt idx="4127">
                  <c:v>2.4973600663130691E-2</c:v>
                </c:pt>
                <c:pt idx="4128">
                  <c:v>2.4975913455936718E-2</c:v>
                </c:pt>
                <c:pt idx="4129">
                  <c:v>2.4978027725234147E-2</c:v>
                </c:pt>
                <c:pt idx="4130">
                  <c:v>2.497895487749743E-2</c:v>
                </c:pt>
                <c:pt idx="4131">
                  <c:v>2.4980661268153671E-2</c:v>
                </c:pt>
                <c:pt idx="4132">
                  <c:v>2.4982411947917789E-2</c:v>
                </c:pt>
                <c:pt idx="4133">
                  <c:v>2.4984030990100541E-2</c:v>
                </c:pt>
                <c:pt idx="4134">
                  <c:v>2.4985523887204417E-2</c:v>
                </c:pt>
                <c:pt idx="4135">
                  <c:v>2.4986739803536155E-2</c:v>
                </c:pt>
                <c:pt idx="4136">
                  <c:v>2.4990411684016858E-2</c:v>
                </c:pt>
                <c:pt idx="4137">
                  <c:v>2.4993391714886008E-2</c:v>
                </c:pt>
                <c:pt idx="4138">
                  <c:v>2.4995710164983063E-2</c:v>
                </c:pt>
                <c:pt idx="4139">
                  <c:v>2.499673893890364E-2</c:v>
                </c:pt>
                <c:pt idx="4140">
                  <c:v>2.4996059438090492E-2</c:v>
                </c:pt>
                <c:pt idx="4141">
                  <c:v>2.4995183753662185E-2</c:v>
                </c:pt>
                <c:pt idx="4142">
                  <c:v>2.4993005410977449E-2</c:v>
                </c:pt>
                <c:pt idx="4143">
                  <c:v>2.499156029464027E-2</c:v>
                </c:pt>
                <c:pt idx="4144">
                  <c:v>2.4992775091642945E-2</c:v>
                </c:pt>
                <c:pt idx="4145">
                  <c:v>2.4998211833544275E-2</c:v>
                </c:pt>
                <c:pt idx="4146">
                  <c:v>2.5005858425208437E-2</c:v>
                </c:pt>
                <c:pt idx="4147">
                  <c:v>2.5012858659534575E-2</c:v>
                </c:pt>
                <c:pt idx="4148">
                  <c:v>2.5019241546568764E-2</c:v>
                </c:pt>
                <c:pt idx="4149">
                  <c:v>2.5024622928264087E-2</c:v>
                </c:pt>
                <c:pt idx="4150">
                  <c:v>2.5029644875935477E-2</c:v>
                </c:pt>
                <c:pt idx="4151">
                  <c:v>2.5033631568550884E-2</c:v>
                </c:pt>
                <c:pt idx="4152">
                  <c:v>2.5036978875759584E-2</c:v>
                </c:pt>
                <c:pt idx="4153">
                  <c:v>2.5039050420891093E-2</c:v>
                </c:pt>
                <c:pt idx="4154">
                  <c:v>2.5037907661344078E-2</c:v>
                </c:pt>
                <c:pt idx="4155">
                  <c:v>2.5033162338366406E-2</c:v>
                </c:pt>
                <c:pt idx="4156">
                  <c:v>2.5029093901678075E-2</c:v>
                </c:pt>
                <c:pt idx="4157">
                  <c:v>2.5026699565116467E-2</c:v>
                </c:pt>
                <c:pt idx="4158">
                  <c:v>2.5024059870496988E-2</c:v>
                </c:pt>
                <c:pt idx="4159">
                  <c:v>2.502118372503449E-2</c:v>
                </c:pt>
                <c:pt idx="4160">
                  <c:v>2.5017521884126846E-2</c:v>
                </c:pt>
                <c:pt idx="4161">
                  <c:v>2.501582743333448E-2</c:v>
                </c:pt>
                <c:pt idx="4162">
                  <c:v>2.5014519242369262E-2</c:v>
                </c:pt>
                <c:pt idx="4163">
                  <c:v>2.5012787072792694E-2</c:v>
                </c:pt>
                <c:pt idx="4164">
                  <c:v>2.5010654434601438E-2</c:v>
                </c:pt>
                <c:pt idx="4165">
                  <c:v>2.500862204289445E-2</c:v>
                </c:pt>
                <c:pt idx="4166">
                  <c:v>2.5006315823452186E-2</c:v>
                </c:pt>
                <c:pt idx="4167">
                  <c:v>2.5003749621786985E-2</c:v>
                </c:pt>
                <c:pt idx="4168">
                  <c:v>2.5000996595201025E-2</c:v>
                </c:pt>
                <c:pt idx="4169">
                  <c:v>2.4997684498820155E-2</c:v>
                </c:pt>
                <c:pt idx="4170">
                  <c:v>2.4995154755373488E-2</c:v>
                </c:pt>
                <c:pt idx="4171">
                  <c:v>2.4994835633089626E-2</c:v>
                </c:pt>
                <c:pt idx="4172">
                  <c:v>2.499409759505547E-2</c:v>
                </c:pt>
                <c:pt idx="4173">
                  <c:v>2.4992956991484839E-2</c:v>
                </c:pt>
                <c:pt idx="4174">
                  <c:v>2.4990787379973477E-2</c:v>
                </c:pt>
                <c:pt idx="4175">
                  <c:v>2.499120037499316E-2</c:v>
                </c:pt>
                <c:pt idx="4176">
                  <c:v>2.4991503757711704E-2</c:v>
                </c:pt>
                <c:pt idx="4177">
                  <c:v>2.4991696896927103E-2</c:v>
                </c:pt>
                <c:pt idx="4178">
                  <c:v>2.4990895169943343E-2</c:v>
                </c:pt>
                <c:pt idx="4179">
                  <c:v>2.4986008621054382E-2</c:v>
                </c:pt>
                <c:pt idx="4180">
                  <c:v>2.4983368197536413E-2</c:v>
                </c:pt>
                <c:pt idx="4181">
                  <c:v>2.4982154494720257E-2</c:v>
                </c:pt>
                <c:pt idx="4182">
                  <c:v>2.4981568301533408E-2</c:v>
                </c:pt>
                <c:pt idx="4183">
                  <c:v>2.4980749159701023E-2</c:v>
                </c:pt>
                <c:pt idx="4184">
                  <c:v>2.497970997333241E-2</c:v>
                </c:pt>
                <c:pt idx="4185">
                  <c:v>2.4978698292007832E-2</c:v>
                </c:pt>
                <c:pt idx="4186">
                  <c:v>2.4977710085169493E-2</c:v>
                </c:pt>
                <c:pt idx="4187">
                  <c:v>2.497641471725667E-2</c:v>
                </c:pt>
                <c:pt idx="4188">
                  <c:v>2.4974350786831311E-2</c:v>
                </c:pt>
                <c:pt idx="4189">
                  <c:v>2.4971728188802073E-2</c:v>
                </c:pt>
                <c:pt idx="4190">
                  <c:v>2.4968571821928874E-2</c:v>
                </c:pt>
                <c:pt idx="4191">
                  <c:v>2.4964519782037769E-2</c:v>
                </c:pt>
                <c:pt idx="4192">
                  <c:v>2.4959849890890472E-2</c:v>
                </c:pt>
                <c:pt idx="4193">
                  <c:v>2.4957149421238396E-2</c:v>
                </c:pt>
                <c:pt idx="4194">
                  <c:v>2.4955171343310777E-2</c:v>
                </c:pt>
                <c:pt idx="4195">
                  <c:v>2.495387984465729E-2</c:v>
                </c:pt>
                <c:pt idx="4196">
                  <c:v>2.4953180258583035E-2</c:v>
                </c:pt>
                <c:pt idx="4197">
                  <c:v>2.4953951291295389E-2</c:v>
                </c:pt>
                <c:pt idx="4198">
                  <c:v>2.4954923159203481E-2</c:v>
                </c:pt>
                <c:pt idx="4199">
                  <c:v>2.4956082564180852E-2</c:v>
                </c:pt>
                <c:pt idx="4200">
                  <c:v>2.4956865161564257E-2</c:v>
                </c:pt>
                <c:pt idx="4201">
                  <c:v>2.4957284919804416E-2</c:v>
                </c:pt>
                <c:pt idx="4202">
                  <c:v>2.49565588022071E-2</c:v>
                </c:pt>
                <c:pt idx="4203">
                  <c:v>2.4953754478478168E-2</c:v>
                </c:pt>
                <c:pt idx="4204">
                  <c:v>2.4953912714276189E-2</c:v>
                </c:pt>
                <c:pt idx="4205">
                  <c:v>2.4954196692118215E-2</c:v>
                </c:pt>
                <c:pt idx="4206">
                  <c:v>2.4954439557444332E-2</c:v>
                </c:pt>
                <c:pt idx="4207">
                  <c:v>2.4954629838755057E-2</c:v>
                </c:pt>
                <c:pt idx="4208">
                  <c:v>2.4952580719626558E-2</c:v>
                </c:pt>
                <c:pt idx="4209">
                  <c:v>2.4949498194420522E-2</c:v>
                </c:pt>
                <c:pt idx="4210">
                  <c:v>2.4946349152862188E-2</c:v>
                </c:pt>
                <c:pt idx="4211">
                  <c:v>2.4943570136454485E-2</c:v>
                </c:pt>
                <c:pt idx="4212">
                  <c:v>2.4940985378824148E-2</c:v>
                </c:pt>
                <c:pt idx="4213">
                  <c:v>2.4937726634472919E-2</c:v>
                </c:pt>
                <c:pt idx="4214">
                  <c:v>2.4933829171778069E-2</c:v>
                </c:pt>
                <c:pt idx="4215">
                  <c:v>2.4929780030917188E-2</c:v>
                </c:pt>
                <c:pt idx="4216">
                  <c:v>2.4927064184531236E-2</c:v>
                </c:pt>
                <c:pt idx="4217">
                  <c:v>2.492535268934162E-2</c:v>
                </c:pt>
                <c:pt idx="4218">
                  <c:v>2.4923899106768413E-2</c:v>
                </c:pt>
                <c:pt idx="4219">
                  <c:v>2.4922736406149192E-2</c:v>
                </c:pt>
                <c:pt idx="4220">
                  <c:v>2.4922296088774172E-2</c:v>
                </c:pt>
                <c:pt idx="4221">
                  <c:v>2.4922196228946335E-2</c:v>
                </c:pt>
                <c:pt idx="4222">
                  <c:v>2.4921996933151121E-2</c:v>
                </c:pt>
                <c:pt idx="4223">
                  <c:v>2.4921691165129278E-2</c:v>
                </c:pt>
                <c:pt idx="4224">
                  <c:v>2.4919278502416545E-2</c:v>
                </c:pt>
                <c:pt idx="4225">
                  <c:v>2.4911798123588912E-2</c:v>
                </c:pt>
                <c:pt idx="4226">
                  <c:v>2.4904577788063344E-2</c:v>
                </c:pt>
                <c:pt idx="4227">
                  <c:v>2.490063278437539E-2</c:v>
                </c:pt>
                <c:pt idx="4228">
                  <c:v>2.4898324506358486E-2</c:v>
                </c:pt>
                <c:pt idx="4229">
                  <c:v>2.4897574210537121E-2</c:v>
                </c:pt>
                <c:pt idx="4230">
                  <c:v>2.4898687292927525E-2</c:v>
                </c:pt>
                <c:pt idx="4231">
                  <c:v>2.4899958819571879E-2</c:v>
                </c:pt>
                <c:pt idx="4232">
                  <c:v>2.4900880407784307E-2</c:v>
                </c:pt>
                <c:pt idx="4233">
                  <c:v>2.4901460772778387E-2</c:v>
                </c:pt>
                <c:pt idx="4234">
                  <c:v>2.4900347069146157E-2</c:v>
                </c:pt>
                <c:pt idx="4235">
                  <c:v>2.4898075210836618E-2</c:v>
                </c:pt>
                <c:pt idx="4236">
                  <c:v>2.4897007641256585E-2</c:v>
                </c:pt>
                <c:pt idx="4237">
                  <c:v>2.4896467065481317E-2</c:v>
                </c:pt>
                <c:pt idx="4238">
                  <c:v>2.4895840153388384E-2</c:v>
                </c:pt>
                <c:pt idx="4239">
                  <c:v>2.4895131557890863E-2</c:v>
                </c:pt>
                <c:pt idx="4240">
                  <c:v>2.4894388211404338E-2</c:v>
                </c:pt>
                <c:pt idx="4241">
                  <c:v>2.4896815167639402E-2</c:v>
                </c:pt>
                <c:pt idx="4242">
                  <c:v>2.4898774339351115E-2</c:v>
                </c:pt>
                <c:pt idx="4243">
                  <c:v>2.4900285482745362E-2</c:v>
                </c:pt>
                <c:pt idx="4244">
                  <c:v>2.4900837836695285E-2</c:v>
                </c:pt>
                <c:pt idx="4245">
                  <c:v>2.4901322850374153E-2</c:v>
                </c:pt>
                <c:pt idx="4246">
                  <c:v>2.4902695807005163E-2</c:v>
                </c:pt>
                <c:pt idx="4247">
                  <c:v>2.4904052288639039E-2</c:v>
                </c:pt>
                <c:pt idx="4248">
                  <c:v>2.4905349396461867E-2</c:v>
                </c:pt>
                <c:pt idx="4249">
                  <c:v>2.4905582165522324E-2</c:v>
                </c:pt>
                <c:pt idx="4250">
                  <c:v>2.4904809992705754E-2</c:v>
                </c:pt>
                <c:pt idx="4251">
                  <c:v>2.4904183534018656E-2</c:v>
                </c:pt>
                <c:pt idx="4252">
                  <c:v>2.4903697348783421E-2</c:v>
                </c:pt>
                <c:pt idx="4253">
                  <c:v>2.490375711448204E-2</c:v>
                </c:pt>
                <c:pt idx="4254">
                  <c:v>2.4904219621246455E-2</c:v>
                </c:pt>
                <c:pt idx="4255">
                  <c:v>2.4904626982607078E-2</c:v>
                </c:pt>
                <c:pt idx="4256">
                  <c:v>2.4904981801390114E-2</c:v>
                </c:pt>
                <c:pt idx="4257">
                  <c:v>2.4905232386227581E-2</c:v>
                </c:pt>
                <c:pt idx="4258">
                  <c:v>2.4905483205130665E-2</c:v>
                </c:pt>
                <c:pt idx="4259">
                  <c:v>2.4905492302615038E-2</c:v>
                </c:pt>
                <c:pt idx="4260">
                  <c:v>2.4905270122262221E-2</c:v>
                </c:pt>
                <c:pt idx="4261">
                  <c:v>2.4904619383978498E-2</c:v>
                </c:pt>
                <c:pt idx="4262">
                  <c:v>2.4903783560233813E-2</c:v>
                </c:pt>
                <c:pt idx="4263">
                  <c:v>2.4903184156826158E-2</c:v>
                </c:pt>
                <c:pt idx="4264">
                  <c:v>2.4902811979793407E-2</c:v>
                </c:pt>
                <c:pt idx="4265">
                  <c:v>2.4903046365074427E-2</c:v>
                </c:pt>
                <c:pt idx="4266">
                  <c:v>2.4903538492352231E-2</c:v>
                </c:pt>
                <c:pt idx="4267">
                  <c:v>2.4903986031337134E-2</c:v>
                </c:pt>
                <c:pt idx="4268">
                  <c:v>2.4904383083248473E-2</c:v>
                </c:pt>
                <c:pt idx="4269">
                  <c:v>2.4903142426158847E-2</c:v>
                </c:pt>
                <c:pt idx="4270">
                  <c:v>2.4901177631247311E-2</c:v>
                </c:pt>
                <c:pt idx="4271">
                  <c:v>2.48993062101685E-2</c:v>
                </c:pt>
                <c:pt idx="4272">
                  <c:v>2.4897520922334295E-2</c:v>
                </c:pt>
                <c:pt idx="4273">
                  <c:v>2.4895251497568643E-2</c:v>
                </c:pt>
                <c:pt idx="4274">
                  <c:v>2.4892514461762882E-2</c:v>
                </c:pt>
                <c:pt idx="4275">
                  <c:v>2.4888170855757522E-2</c:v>
                </c:pt>
                <c:pt idx="4276">
                  <c:v>2.488417730366968E-2</c:v>
                </c:pt>
                <c:pt idx="4277">
                  <c:v>2.4881955177869054E-2</c:v>
                </c:pt>
                <c:pt idx="4278">
                  <c:v>2.4881360608306452E-2</c:v>
                </c:pt>
                <c:pt idx="4279">
                  <c:v>2.48805961540438E-2</c:v>
                </c:pt>
                <c:pt idx="4280">
                  <c:v>2.4879666610610095E-2</c:v>
                </c:pt>
                <c:pt idx="4281">
                  <c:v>2.4877997640587943E-2</c:v>
                </c:pt>
                <c:pt idx="4282">
                  <c:v>2.4876377292708789E-2</c:v>
                </c:pt>
                <c:pt idx="4283">
                  <c:v>2.4876667182761974E-2</c:v>
                </c:pt>
                <c:pt idx="4284">
                  <c:v>2.487768058170307E-2</c:v>
                </c:pt>
                <c:pt idx="4285">
                  <c:v>2.4878750868078399E-2</c:v>
                </c:pt>
                <c:pt idx="4286">
                  <c:v>2.4879712093524433E-2</c:v>
                </c:pt>
                <c:pt idx="4287">
                  <c:v>2.4880587799705811E-2</c:v>
                </c:pt>
                <c:pt idx="4288">
                  <c:v>2.4884304241847417E-2</c:v>
                </c:pt>
                <c:pt idx="4289">
                  <c:v>2.4889836093427837E-2</c:v>
                </c:pt>
                <c:pt idx="4290">
                  <c:v>2.4895034112773919E-2</c:v>
                </c:pt>
                <c:pt idx="4291">
                  <c:v>2.4899913430048739E-2</c:v>
                </c:pt>
                <c:pt idx="4292">
                  <c:v>2.4904230409493598E-2</c:v>
                </c:pt>
                <c:pt idx="4293">
                  <c:v>2.4907449220021229E-2</c:v>
                </c:pt>
                <c:pt idx="4294">
                  <c:v>2.4908637394327426E-2</c:v>
                </c:pt>
                <c:pt idx="4295">
                  <c:v>2.490956739797515E-2</c:v>
                </c:pt>
                <c:pt idx="4296">
                  <c:v>2.4910248971653684E-2</c:v>
                </c:pt>
                <c:pt idx="4297">
                  <c:v>2.4910387911708787E-2</c:v>
                </c:pt>
                <c:pt idx="4298">
                  <c:v>2.4913262564300681E-2</c:v>
                </c:pt>
                <c:pt idx="4299">
                  <c:v>2.4916256028643381E-2</c:v>
                </c:pt>
                <c:pt idx="4300">
                  <c:v>2.4919362754453875E-2</c:v>
                </c:pt>
                <c:pt idx="4301">
                  <c:v>2.4922619122805231E-2</c:v>
                </c:pt>
                <c:pt idx="4302">
                  <c:v>2.4925269082912743E-2</c:v>
                </c:pt>
                <c:pt idx="4303">
                  <c:v>2.4927339366568362E-2</c:v>
                </c:pt>
                <c:pt idx="4304">
                  <c:v>2.4928310480240322E-2</c:v>
                </c:pt>
                <c:pt idx="4305">
                  <c:v>2.4928355748350298E-2</c:v>
                </c:pt>
                <c:pt idx="4306">
                  <c:v>2.4927662039458273E-2</c:v>
                </c:pt>
                <c:pt idx="4307">
                  <c:v>2.4927545887103761E-2</c:v>
                </c:pt>
                <c:pt idx="4308">
                  <c:v>2.4931003450313707E-2</c:v>
                </c:pt>
                <c:pt idx="4309">
                  <c:v>2.4934288357790799E-2</c:v>
                </c:pt>
                <c:pt idx="4310">
                  <c:v>2.4937417773760611E-2</c:v>
                </c:pt>
                <c:pt idx="4311">
                  <c:v>2.4941661938702377E-2</c:v>
                </c:pt>
                <c:pt idx="4312">
                  <c:v>2.4946833219422222E-2</c:v>
                </c:pt>
                <c:pt idx="4313">
                  <c:v>2.4952838010542155E-2</c:v>
                </c:pt>
                <c:pt idx="4314">
                  <c:v>2.4958762237678896E-2</c:v>
                </c:pt>
                <c:pt idx="4315">
                  <c:v>2.4964283752322378E-2</c:v>
                </c:pt>
                <c:pt idx="4316">
                  <c:v>2.4969420594080239E-2</c:v>
                </c:pt>
                <c:pt idx="4317">
                  <c:v>2.4973890596717906E-2</c:v>
                </c:pt>
                <c:pt idx="4318">
                  <c:v>2.4974732912033403E-2</c:v>
                </c:pt>
                <c:pt idx="4319">
                  <c:v>2.4974009284989031E-2</c:v>
                </c:pt>
                <c:pt idx="4320">
                  <c:v>2.4973319076454503E-2</c:v>
                </c:pt>
                <c:pt idx="4321">
                  <c:v>2.4972657604163902E-2</c:v>
                </c:pt>
                <c:pt idx="4322">
                  <c:v>2.4971505730709432E-2</c:v>
                </c:pt>
                <c:pt idx="4323">
                  <c:v>2.497067197632467E-2</c:v>
                </c:pt>
                <c:pt idx="4324">
                  <c:v>2.4970446545744738E-2</c:v>
                </c:pt>
                <c:pt idx="4325">
                  <c:v>2.4970793696969681E-2</c:v>
                </c:pt>
                <c:pt idx="4326">
                  <c:v>2.4970737986348888E-2</c:v>
                </c:pt>
                <c:pt idx="4327">
                  <c:v>2.497028897566609E-2</c:v>
                </c:pt>
                <c:pt idx="4328">
                  <c:v>2.4968097056395269E-2</c:v>
                </c:pt>
                <c:pt idx="4329">
                  <c:v>2.4965836289868756E-2</c:v>
                </c:pt>
                <c:pt idx="4330">
                  <c:v>2.49636417007645E-2</c:v>
                </c:pt>
                <c:pt idx="4331">
                  <c:v>2.4961613041120063E-2</c:v>
                </c:pt>
                <c:pt idx="4332">
                  <c:v>2.496190899669179E-2</c:v>
                </c:pt>
                <c:pt idx="4333">
                  <c:v>2.4963146423698415E-2</c:v>
                </c:pt>
                <c:pt idx="4334">
                  <c:v>2.4964667805430663E-2</c:v>
                </c:pt>
                <c:pt idx="4335">
                  <c:v>2.4966002710016456E-2</c:v>
                </c:pt>
                <c:pt idx="4336">
                  <c:v>2.4967163529005368E-2</c:v>
                </c:pt>
                <c:pt idx="4337">
                  <c:v>2.4968677019528679E-2</c:v>
                </c:pt>
                <c:pt idx="4338">
                  <c:v>2.4969818218889616E-2</c:v>
                </c:pt>
                <c:pt idx="4339">
                  <c:v>2.4970611189417281E-2</c:v>
                </c:pt>
                <c:pt idx="4340">
                  <c:v>2.4971978998491354E-2</c:v>
                </c:pt>
                <c:pt idx="4341">
                  <c:v>2.4973375948163502E-2</c:v>
                </c:pt>
                <c:pt idx="4342">
                  <c:v>2.4974232972466551E-2</c:v>
                </c:pt>
                <c:pt idx="4343">
                  <c:v>2.4974570500881216E-2</c:v>
                </c:pt>
                <c:pt idx="4344">
                  <c:v>2.4973387245933627E-2</c:v>
                </c:pt>
                <c:pt idx="4345">
                  <c:v>2.4969083539219547E-2</c:v>
                </c:pt>
                <c:pt idx="4346">
                  <c:v>2.4965138603492525E-2</c:v>
                </c:pt>
                <c:pt idx="4347">
                  <c:v>2.4964484918581942E-2</c:v>
                </c:pt>
                <c:pt idx="4348">
                  <c:v>2.4965134645410492E-2</c:v>
                </c:pt>
                <c:pt idx="4349">
                  <c:v>2.4967803578069599E-2</c:v>
                </c:pt>
                <c:pt idx="4350">
                  <c:v>2.4971424715837489E-2</c:v>
                </c:pt>
                <c:pt idx="4351">
                  <c:v>2.4974241060985378E-2</c:v>
                </c:pt>
                <c:pt idx="4352">
                  <c:v>2.4976287512405829E-2</c:v>
                </c:pt>
                <c:pt idx="4353">
                  <c:v>2.4976829279677471E-2</c:v>
                </c:pt>
                <c:pt idx="4354">
                  <c:v>2.4979280479455433E-2</c:v>
                </c:pt>
                <c:pt idx="4355">
                  <c:v>2.4985275799021565E-2</c:v>
                </c:pt>
                <c:pt idx="4356">
                  <c:v>2.4992274386233894E-2</c:v>
                </c:pt>
                <c:pt idx="4357">
                  <c:v>2.499840063901548E-2</c:v>
                </c:pt>
                <c:pt idx="4358">
                  <c:v>2.5003689699238038E-2</c:v>
                </c:pt>
                <c:pt idx="4359">
                  <c:v>2.500693657031651E-2</c:v>
                </c:pt>
                <c:pt idx="4360">
                  <c:v>2.5010555208693157E-2</c:v>
                </c:pt>
                <c:pt idx="4361">
                  <c:v>2.5015169244361177E-2</c:v>
                </c:pt>
                <c:pt idx="4362">
                  <c:v>2.5019684374094069E-2</c:v>
                </c:pt>
                <c:pt idx="4363">
                  <c:v>2.5023843630023208E-2</c:v>
                </c:pt>
                <c:pt idx="4364">
                  <c:v>2.5027662950748146E-2</c:v>
                </c:pt>
                <c:pt idx="4365">
                  <c:v>2.5030896757056061E-2</c:v>
                </c:pt>
                <c:pt idx="4366">
                  <c:v>2.5033403035181475E-2</c:v>
                </c:pt>
                <c:pt idx="4367">
                  <c:v>2.5035524146695701E-2</c:v>
                </c:pt>
                <c:pt idx="4368">
                  <c:v>2.5037757904104129E-2</c:v>
                </c:pt>
                <c:pt idx="4369">
                  <c:v>2.5040145129361608E-2</c:v>
                </c:pt>
                <c:pt idx="4370">
                  <c:v>2.5043210874002686E-2</c:v>
                </c:pt>
                <c:pt idx="4371">
                  <c:v>2.5048222374765141E-2</c:v>
                </c:pt>
                <c:pt idx="4372">
                  <c:v>2.5054041409166793E-2</c:v>
                </c:pt>
                <c:pt idx="4373">
                  <c:v>2.5059884905485309E-2</c:v>
                </c:pt>
                <c:pt idx="4374">
                  <c:v>2.5064176269034965E-2</c:v>
                </c:pt>
                <c:pt idx="4375">
                  <c:v>2.5066996817186462E-2</c:v>
                </c:pt>
                <c:pt idx="4376">
                  <c:v>2.50692399002269E-2</c:v>
                </c:pt>
                <c:pt idx="4377">
                  <c:v>2.5071019035372514E-2</c:v>
                </c:pt>
                <c:pt idx="4378">
                  <c:v>2.5071717391316348E-2</c:v>
                </c:pt>
                <c:pt idx="4379">
                  <c:v>2.5073563142367975E-2</c:v>
                </c:pt>
                <c:pt idx="4380">
                  <c:v>2.5075497655340579E-2</c:v>
                </c:pt>
                <c:pt idx="4381">
                  <c:v>2.5076248045661477E-2</c:v>
                </c:pt>
                <c:pt idx="4382">
                  <c:v>2.507586307944179E-2</c:v>
                </c:pt>
                <c:pt idx="4383">
                  <c:v>2.5072902788940529E-2</c:v>
                </c:pt>
                <c:pt idx="4384">
                  <c:v>2.5066737676358475E-2</c:v>
                </c:pt>
                <c:pt idx="4385">
                  <c:v>2.5060885684121275E-2</c:v>
                </c:pt>
                <c:pt idx="4386">
                  <c:v>2.5057510312038296E-2</c:v>
                </c:pt>
                <c:pt idx="4387">
                  <c:v>2.5056254123261741E-2</c:v>
                </c:pt>
                <c:pt idx="4388">
                  <c:v>2.5054755697747729E-2</c:v>
                </c:pt>
                <c:pt idx="4389">
                  <c:v>2.505302444136533E-2</c:v>
                </c:pt>
                <c:pt idx="4390">
                  <c:v>2.5050626488136912E-2</c:v>
                </c:pt>
                <c:pt idx="4391">
                  <c:v>2.5048452865420841E-2</c:v>
                </c:pt>
                <c:pt idx="4392">
                  <c:v>2.5046350812836262E-2</c:v>
                </c:pt>
                <c:pt idx="4393">
                  <c:v>2.5044308487754716E-2</c:v>
                </c:pt>
                <c:pt idx="4394">
                  <c:v>2.5041228856465616E-2</c:v>
                </c:pt>
                <c:pt idx="4395">
                  <c:v>2.5037731647762244E-2</c:v>
                </c:pt>
                <c:pt idx="4396">
                  <c:v>2.5034144244387081E-2</c:v>
                </c:pt>
                <c:pt idx="4397">
                  <c:v>2.5030812386290562E-2</c:v>
                </c:pt>
                <c:pt idx="4398">
                  <c:v>2.5027643633004679E-2</c:v>
                </c:pt>
                <c:pt idx="4399">
                  <c:v>2.5024542153988145E-2</c:v>
                </c:pt>
                <c:pt idx="4400">
                  <c:v>2.5021489317597664E-2</c:v>
                </c:pt>
                <c:pt idx="4401">
                  <c:v>2.5016018716411143E-2</c:v>
                </c:pt>
                <c:pt idx="4402">
                  <c:v>2.5011211579676219E-2</c:v>
                </c:pt>
                <c:pt idx="4403">
                  <c:v>2.5007160926607867E-2</c:v>
                </c:pt>
                <c:pt idx="4404">
                  <c:v>2.5003460099595417E-2</c:v>
                </c:pt>
                <c:pt idx="4405">
                  <c:v>2.5000094549472256E-2</c:v>
                </c:pt>
                <c:pt idx="4406">
                  <c:v>2.4997505520818475E-2</c:v>
                </c:pt>
                <c:pt idx="4407">
                  <c:v>2.4995529559018719E-2</c:v>
                </c:pt>
                <c:pt idx="4408">
                  <c:v>2.4993402032542994E-2</c:v>
                </c:pt>
                <c:pt idx="4409">
                  <c:v>2.4991133470029073E-2</c:v>
                </c:pt>
                <c:pt idx="4410">
                  <c:v>2.4989224199839535E-2</c:v>
                </c:pt>
                <c:pt idx="4411">
                  <c:v>2.4987471888761392E-2</c:v>
                </c:pt>
                <c:pt idx="4412">
                  <c:v>2.4985029404926817E-2</c:v>
                </c:pt>
                <c:pt idx="4413">
                  <c:v>2.4981939008994074E-2</c:v>
                </c:pt>
                <c:pt idx="4414">
                  <c:v>2.4979566673623308E-2</c:v>
                </c:pt>
                <c:pt idx="4415">
                  <c:v>2.4977669715589432E-2</c:v>
                </c:pt>
                <c:pt idx="4416">
                  <c:v>2.4977997965858999E-2</c:v>
                </c:pt>
                <c:pt idx="4417">
                  <c:v>2.497835093775087E-2</c:v>
                </c:pt>
                <c:pt idx="4418">
                  <c:v>2.4978640528736828E-2</c:v>
                </c:pt>
                <c:pt idx="4419">
                  <c:v>2.4978870525213828E-2</c:v>
                </c:pt>
                <c:pt idx="4420">
                  <c:v>2.4979128110351433E-2</c:v>
                </c:pt>
                <c:pt idx="4421">
                  <c:v>2.4979020663930828E-2</c:v>
                </c:pt>
                <c:pt idx="4422">
                  <c:v>2.4978561162387822E-2</c:v>
                </c:pt>
                <c:pt idx="4423">
                  <c:v>2.4977039313491656E-2</c:v>
                </c:pt>
                <c:pt idx="4424">
                  <c:v>2.4976292402390222E-2</c:v>
                </c:pt>
                <c:pt idx="4425">
                  <c:v>2.4976500578476762E-2</c:v>
                </c:pt>
                <c:pt idx="4426">
                  <c:v>2.4977419031828631E-2</c:v>
                </c:pt>
                <c:pt idx="4427">
                  <c:v>2.4979017321086955E-2</c:v>
                </c:pt>
                <c:pt idx="4428">
                  <c:v>2.4981878953698359E-2</c:v>
                </c:pt>
                <c:pt idx="4429">
                  <c:v>2.4983956310067019E-2</c:v>
                </c:pt>
                <c:pt idx="4430">
                  <c:v>2.4985281728604286E-2</c:v>
                </c:pt>
                <c:pt idx="4431">
                  <c:v>2.4984894637682137E-2</c:v>
                </c:pt>
                <c:pt idx="4432">
                  <c:v>2.4984011959044251E-2</c:v>
                </c:pt>
                <c:pt idx="4433">
                  <c:v>2.498470462459047E-2</c:v>
                </c:pt>
                <c:pt idx="4434">
                  <c:v>2.498647110958795E-2</c:v>
                </c:pt>
                <c:pt idx="4435">
                  <c:v>2.4988397999568979E-2</c:v>
                </c:pt>
                <c:pt idx="4436">
                  <c:v>2.4990328567260554E-2</c:v>
                </c:pt>
                <c:pt idx="4437">
                  <c:v>2.4991852353021204E-2</c:v>
                </c:pt>
                <c:pt idx="4438">
                  <c:v>2.4992986880892257E-2</c:v>
                </c:pt>
                <c:pt idx="4439">
                  <c:v>2.4993345950935719E-2</c:v>
                </c:pt>
                <c:pt idx="4440">
                  <c:v>2.4993815527323292E-2</c:v>
                </c:pt>
                <c:pt idx="4441">
                  <c:v>2.4994214435869896E-2</c:v>
                </c:pt>
                <c:pt idx="4442">
                  <c:v>2.4994543631519216E-2</c:v>
                </c:pt>
                <c:pt idx="4443">
                  <c:v>2.4994241913282551E-2</c:v>
                </c:pt>
                <c:pt idx="4444">
                  <c:v>2.4993515239613604E-2</c:v>
                </c:pt>
                <c:pt idx="4445">
                  <c:v>2.4992345728282496E-2</c:v>
                </c:pt>
                <c:pt idx="4446">
                  <c:v>2.4991493359037411E-2</c:v>
                </c:pt>
                <c:pt idx="4447">
                  <c:v>2.4990701670752416E-2</c:v>
                </c:pt>
                <c:pt idx="4448">
                  <c:v>2.498982643774194E-2</c:v>
                </c:pt>
                <c:pt idx="4449">
                  <c:v>2.4988871040256218E-2</c:v>
                </c:pt>
                <c:pt idx="4450">
                  <c:v>2.4987695643437582E-2</c:v>
                </c:pt>
                <c:pt idx="4451">
                  <c:v>2.4986308210367153E-2</c:v>
                </c:pt>
                <c:pt idx="4452">
                  <c:v>2.4984061576487165E-2</c:v>
                </c:pt>
                <c:pt idx="4453">
                  <c:v>2.4980018672899593E-2</c:v>
                </c:pt>
                <c:pt idx="4454">
                  <c:v>2.4977750260542639E-2</c:v>
                </c:pt>
                <c:pt idx="4455">
                  <c:v>2.4977605033291543E-2</c:v>
                </c:pt>
                <c:pt idx="4456">
                  <c:v>2.4979034066984304E-2</c:v>
                </c:pt>
                <c:pt idx="4457">
                  <c:v>2.4980586256228371E-2</c:v>
                </c:pt>
                <c:pt idx="4458">
                  <c:v>2.4981983651553488E-2</c:v>
                </c:pt>
                <c:pt idx="4459">
                  <c:v>2.4983217051715155E-2</c:v>
                </c:pt>
                <c:pt idx="4460">
                  <c:v>2.498171262543368E-2</c:v>
                </c:pt>
                <c:pt idx="4461">
                  <c:v>2.4984329908325505E-2</c:v>
                </c:pt>
                <c:pt idx="4462">
                  <c:v>2.4986469081184355E-2</c:v>
                </c:pt>
                <c:pt idx="4463">
                  <c:v>2.4988146209066059E-2</c:v>
                </c:pt>
                <c:pt idx="4464">
                  <c:v>2.4988280554597463E-2</c:v>
                </c:pt>
                <c:pt idx="4465">
                  <c:v>2.4987015536163015E-2</c:v>
                </c:pt>
                <c:pt idx="4466">
                  <c:v>2.4985988844029403E-2</c:v>
                </c:pt>
                <c:pt idx="4467">
                  <c:v>2.4985432179919251E-2</c:v>
                </c:pt>
                <c:pt idx="4468">
                  <c:v>2.4984664340558713E-2</c:v>
                </c:pt>
                <c:pt idx="4469">
                  <c:v>2.4983689493492882E-2</c:v>
                </c:pt>
                <c:pt idx="4470">
                  <c:v>2.4981499424911121E-2</c:v>
                </c:pt>
                <c:pt idx="4471">
                  <c:v>2.4979155847730618E-2</c:v>
                </c:pt>
                <c:pt idx="4472">
                  <c:v>2.4977143998428725E-2</c:v>
                </c:pt>
                <c:pt idx="4473">
                  <c:v>2.4975439514423093E-2</c:v>
                </c:pt>
                <c:pt idx="4474">
                  <c:v>2.4973600858863996E-2</c:v>
                </c:pt>
                <c:pt idx="4475">
                  <c:v>2.4971637736683493E-2</c:v>
                </c:pt>
                <c:pt idx="4476">
                  <c:v>2.4970128729853925E-2</c:v>
                </c:pt>
                <c:pt idx="4477">
                  <c:v>2.497043134521983E-2</c:v>
                </c:pt>
                <c:pt idx="4478">
                  <c:v>2.497080566050789E-2</c:v>
                </c:pt>
                <c:pt idx="4479">
                  <c:v>2.4971252715817734E-2</c:v>
                </c:pt>
                <c:pt idx="4480">
                  <c:v>2.4972505262124953E-2</c:v>
                </c:pt>
                <c:pt idx="4481">
                  <c:v>2.497411089617484E-2</c:v>
                </c:pt>
                <c:pt idx="4482">
                  <c:v>2.4976053413249606E-2</c:v>
                </c:pt>
                <c:pt idx="4483">
                  <c:v>2.497851581605787E-2</c:v>
                </c:pt>
                <c:pt idx="4484">
                  <c:v>2.498225050345591E-2</c:v>
                </c:pt>
                <c:pt idx="4485">
                  <c:v>2.4986277111445316E-2</c:v>
                </c:pt>
                <c:pt idx="4486">
                  <c:v>2.4990048778982241E-2</c:v>
                </c:pt>
                <c:pt idx="4487">
                  <c:v>2.4993576568399931E-2</c:v>
                </c:pt>
                <c:pt idx="4488">
                  <c:v>2.4996583904853896E-2</c:v>
                </c:pt>
                <c:pt idx="4489">
                  <c:v>2.4996382618706188E-2</c:v>
                </c:pt>
                <c:pt idx="4490">
                  <c:v>2.4994624618494801E-2</c:v>
                </c:pt>
                <c:pt idx="4491">
                  <c:v>2.4993090178640404E-2</c:v>
                </c:pt>
                <c:pt idx="4492">
                  <c:v>2.4993064374279523E-2</c:v>
                </c:pt>
                <c:pt idx="4493">
                  <c:v>2.499264812182608E-2</c:v>
                </c:pt>
                <c:pt idx="4494">
                  <c:v>2.4991858354133735E-2</c:v>
                </c:pt>
                <c:pt idx="4495">
                  <c:v>2.4990310138822712E-2</c:v>
                </c:pt>
                <c:pt idx="4496">
                  <c:v>2.4988726669320428E-2</c:v>
                </c:pt>
                <c:pt idx="4497">
                  <c:v>2.4987107664116E-2</c:v>
                </c:pt>
                <c:pt idx="4498">
                  <c:v>2.498501309091275E-2</c:v>
                </c:pt>
                <c:pt idx="4499">
                  <c:v>2.4985021081832259E-2</c:v>
                </c:pt>
                <c:pt idx="4500">
                  <c:v>2.4985069555424108E-2</c:v>
                </c:pt>
                <c:pt idx="4501">
                  <c:v>2.4985159114528616E-2</c:v>
                </c:pt>
                <c:pt idx="4502">
                  <c:v>2.4985762248208421E-2</c:v>
                </c:pt>
                <c:pt idx="4503">
                  <c:v>2.4985922257310215E-2</c:v>
                </c:pt>
                <c:pt idx="4504">
                  <c:v>2.4985656907630938E-2</c:v>
                </c:pt>
                <c:pt idx="4505">
                  <c:v>2.4984333853523721E-2</c:v>
                </c:pt>
                <c:pt idx="4506">
                  <c:v>2.498107034962424E-2</c:v>
                </c:pt>
                <c:pt idx="4507">
                  <c:v>2.4977617507727329E-2</c:v>
                </c:pt>
                <c:pt idx="4508">
                  <c:v>2.4974732111193273E-2</c:v>
                </c:pt>
                <c:pt idx="4509">
                  <c:v>2.4973482362994237E-2</c:v>
                </c:pt>
                <c:pt idx="4510">
                  <c:v>2.4972987735302578E-2</c:v>
                </c:pt>
                <c:pt idx="4511">
                  <c:v>2.4973208534600021E-2</c:v>
                </c:pt>
                <c:pt idx="4512">
                  <c:v>2.4973588650229275E-2</c:v>
                </c:pt>
                <c:pt idx="4513">
                  <c:v>2.4973673241303132E-2</c:v>
                </c:pt>
                <c:pt idx="4514">
                  <c:v>2.4973469717685232E-2</c:v>
                </c:pt>
                <c:pt idx="4515">
                  <c:v>2.4971764244919089E-2</c:v>
                </c:pt>
                <c:pt idx="4516">
                  <c:v>2.4969017841244286E-2</c:v>
                </c:pt>
                <c:pt idx="4517">
                  <c:v>2.4967688364777172E-2</c:v>
                </c:pt>
                <c:pt idx="4518">
                  <c:v>2.4966499260178295E-2</c:v>
                </c:pt>
                <c:pt idx="4519">
                  <c:v>2.4965443827392669E-2</c:v>
                </c:pt>
                <c:pt idx="4520">
                  <c:v>2.4964569280045187E-2</c:v>
                </c:pt>
                <c:pt idx="4521">
                  <c:v>2.496369115126559E-2</c:v>
                </c:pt>
                <c:pt idx="4522">
                  <c:v>2.496280694713857E-2</c:v>
                </c:pt>
                <c:pt idx="4523">
                  <c:v>2.4961525770237823E-2</c:v>
                </c:pt>
                <c:pt idx="4524">
                  <c:v>2.4960041301164505E-2</c:v>
                </c:pt>
                <c:pt idx="4525">
                  <c:v>2.495818524605764E-2</c:v>
                </c:pt>
                <c:pt idx="4526">
                  <c:v>2.4955421851355779E-2</c:v>
                </c:pt>
                <c:pt idx="4527">
                  <c:v>2.4953151273770253E-2</c:v>
                </c:pt>
                <c:pt idx="4528">
                  <c:v>2.4950984656168171E-2</c:v>
                </c:pt>
                <c:pt idx="4529">
                  <c:v>2.4948909619146673E-2</c:v>
                </c:pt>
                <c:pt idx="4530">
                  <c:v>2.4945760154752923E-2</c:v>
                </c:pt>
                <c:pt idx="4531">
                  <c:v>2.4942893869243771E-2</c:v>
                </c:pt>
                <c:pt idx="4532">
                  <c:v>2.4940311876537866E-2</c:v>
                </c:pt>
                <c:pt idx="4533">
                  <c:v>2.4940337520765021E-2</c:v>
                </c:pt>
                <c:pt idx="4534">
                  <c:v>2.4939948170924896E-2</c:v>
                </c:pt>
                <c:pt idx="4535">
                  <c:v>2.4939158505082028E-2</c:v>
                </c:pt>
                <c:pt idx="4536">
                  <c:v>2.4936953845526619E-2</c:v>
                </c:pt>
                <c:pt idx="4537">
                  <c:v>2.4934022986829056E-2</c:v>
                </c:pt>
                <c:pt idx="4538">
                  <c:v>2.4930405412750309E-2</c:v>
                </c:pt>
                <c:pt idx="4539">
                  <c:v>2.4926936772306535E-2</c:v>
                </c:pt>
                <c:pt idx="4540">
                  <c:v>2.4926516738646716E-2</c:v>
                </c:pt>
                <c:pt idx="4541">
                  <c:v>2.4927167361308837E-2</c:v>
                </c:pt>
                <c:pt idx="4542">
                  <c:v>2.4928644186367116E-2</c:v>
                </c:pt>
                <c:pt idx="4543">
                  <c:v>2.4930329047703977E-2</c:v>
                </c:pt>
                <c:pt idx="4544">
                  <c:v>2.4931220369189877E-2</c:v>
                </c:pt>
                <c:pt idx="4545">
                  <c:v>2.4931359873936212E-2</c:v>
                </c:pt>
                <c:pt idx="4546">
                  <c:v>2.4931229093495905E-2</c:v>
                </c:pt>
                <c:pt idx="4547">
                  <c:v>2.4930993250857538E-2</c:v>
                </c:pt>
                <c:pt idx="4548">
                  <c:v>2.4930655615260741E-2</c:v>
                </c:pt>
                <c:pt idx="4549">
                  <c:v>2.4929940720562638E-2</c:v>
                </c:pt>
                <c:pt idx="4550">
                  <c:v>2.4929270934081097E-2</c:v>
                </c:pt>
                <c:pt idx="4551">
                  <c:v>2.4930591615073921E-2</c:v>
                </c:pt>
                <c:pt idx="4552">
                  <c:v>2.4931548550623545E-2</c:v>
                </c:pt>
                <c:pt idx="4553">
                  <c:v>2.4932156017670203E-2</c:v>
                </c:pt>
                <c:pt idx="4554">
                  <c:v>2.4931661343674649E-2</c:v>
                </c:pt>
                <c:pt idx="4555">
                  <c:v>2.4930763713048875E-2</c:v>
                </c:pt>
                <c:pt idx="4556">
                  <c:v>2.4931527700249034E-2</c:v>
                </c:pt>
                <c:pt idx="4557">
                  <c:v>2.4933561444169139E-2</c:v>
                </c:pt>
                <c:pt idx="4558">
                  <c:v>2.493595082323815E-2</c:v>
                </c:pt>
                <c:pt idx="4559">
                  <c:v>2.4938422217085778E-2</c:v>
                </c:pt>
                <c:pt idx="4560">
                  <c:v>2.4939975699403105E-2</c:v>
                </c:pt>
                <c:pt idx="4561">
                  <c:v>2.4940658570961272E-2</c:v>
                </c:pt>
                <c:pt idx="4562">
                  <c:v>2.4940885401448277E-2</c:v>
                </c:pt>
                <c:pt idx="4563">
                  <c:v>2.494310743751648E-2</c:v>
                </c:pt>
                <c:pt idx="4564">
                  <c:v>2.4946546614844585E-2</c:v>
                </c:pt>
                <c:pt idx="4565">
                  <c:v>2.4949879337916068E-2</c:v>
                </c:pt>
                <c:pt idx="4566">
                  <c:v>2.4951200943465011E-2</c:v>
                </c:pt>
                <c:pt idx="4567">
                  <c:v>2.4950621668520762E-2</c:v>
                </c:pt>
                <c:pt idx="4568">
                  <c:v>2.4950073757339153E-2</c:v>
                </c:pt>
                <c:pt idx="4569">
                  <c:v>2.4950531376096381E-2</c:v>
                </c:pt>
                <c:pt idx="4570">
                  <c:v>2.4951149872011136E-2</c:v>
                </c:pt>
                <c:pt idx="4571">
                  <c:v>2.4951809254644967E-2</c:v>
                </c:pt>
                <c:pt idx="4572">
                  <c:v>2.4952533629552305E-2</c:v>
                </c:pt>
                <c:pt idx="4573">
                  <c:v>2.4957526648843383E-2</c:v>
                </c:pt>
                <c:pt idx="4574">
                  <c:v>2.4962483163072969E-2</c:v>
                </c:pt>
                <c:pt idx="4575">
                  <c:v>2.4966956899788451E-2</c:v>
                </c:pt>
                <c:pt idx="4576">
                  <c:v>2.4970975152263007E-2</c:v>
                </c:pt>
                <c:pt idx="4577">
                  <c:v>2.4975272963283109E-2</c:v>
                </c:pt>
                <c:pt idx="4578">
                  <c:v>2.4979346022019427E-2</c:v>
                </c:pt>
                <c:pt idx="4579">
                  <c:v>2.4983204765982255E-2</c:v>
                </c:pt>
                <c:pt idx="4580">
                  <c:v>2.4986762371872948E-2</c:v>
                </c:pt>
                <c:pt idx="4581">
                  <c:v>2.4990141809922203E-2</c:v>
                </c:pt>
                <c:pt idx="4582">
                  <c:v>2.4993329805145972E-2</c:v>
                </c:pt>
                <c:pt idx="4583">
                  <c:v>2.4992779899601872E-2</c:v>
                </c:pt>
                <c:pt idx="4584">
                  <c:v>2.4989968696150718E-2</c:v>
                </c:pt>
                <c:pt idx="4585">
                  <c:v>2.4990821558486729E-2</c:v>
                </c:pt>
                <c:pt idx="4586">
                  <c:v>2.4991414120501404E-2</c:v>
                </c:pt>
                <c:pt idx="4587">
                  <c:v>2.4991751951464736E-2</c:v>
                </c:pt>
                <c:pt idx="4588">
                  <c:v>2.4990620128149513E-2</c:v>
                </c:pt>
                <c:pt idx="4589">
                  <c:v>2.4989143169455198E-2</c:v>
                </c:pt>
                <c:pt idx="4590">
                  <c:v>2.4986552456425597E-2</c:v>
                </c:pt>
                <c:pt idx="4591">
                  <c:v>2.4982828894679718E-2</c:v>
                </c:pt>
                <c:pt idx="4592">
                  <c:v>2.4979719238460232E-2</c:v>
                </c:pt>
                <c:pt idx="4593">
                  <c:v>2.4976234180866894E-2</c:v>
                </c:pt>
                <c:pt idx="4594">
                  <c:v>2.4972386246774354E-2</c:v>
                </c:pt>
                <c:pt idx="4595">
                  <c:v>2.4967244550390406E-2</c:v>
                </c:pt>
                <c:pt idx="4596">
                  <c:v>2.4962243502691963E-2</c:v>
                </c:pt>
                <c:pt idx="4597">
                  <c:v>2.4957371248853156E-2</c:v>
                </c:pt>
                <c:pt idx="4598">
                  <c:v>2.4951829450583041E-2</c:v>
                </c:pt>
                <c:pt idx="4599">
                  <c:v>2.4947572691336271E-2</c:v>
                </c:pt>
                <c:pt idx="4600">
                  <c:v>2.4945921592395344E-2</c:v>
                </c:pt>
                <c:pt idx="4601">
                  <c:v>2.4944850568929939E-2</c:v>
                </c:pt>
                <c:pt idx="4602">
                  <c:v>2.4943972501453811E-2</c:v>
                </c:pt>
                <c:pt idx="4603">
                  <c:v>2.4943278648711105E-2</c:v>
                </c:pt>
                <c:pt idx="4604">
                  <c:v>2.4942886691387983E-2</c:v>
                </c:pt>
                <c:pt idx="4605">
                  <c:v>2.4943903976557907E-2</c:v>
                </c:pt>
                <c:pt idx="4606">
                  <c:v>2.494466519009551E-2</c:v>
                </c:pt>
                <c:pt idx="4607">
                  <c:v>2.4945180780349362E-2</c:v>
                </c:pt>
                <c:pt idx="4608">
                  <c:v>2.4945129760728164E-2</c:v>
                </c:pt>
                <c:pt idx="4609">
                  <c:v>2.4940980511065174E-2</c:v>
                </c:pt>
                <c:pt idx="4610">
                  <c:v>2.4935249894773984E-2</c:v>
                </c:pt>
                <c:pt idx="4611">
                  <c:v>2.4930323836544265E-2</c:v>
                </c:pt>
                <c:pt idx="4612">
                  <c:v>2.4926036338819939E-2</c:v>
                </c:pt>
                <c:pt idx="4613">
                  <c:v>2.4922934782767268E-2</c:v>
                </c:pt>
                <c:pt idx="4614">
                  <c:v>2.4919928900560748E-2</c:v>
                </c:pt>
                <c:pt idx="4615">
                  <c:v>2.491701756493464E-2</c:v>
                </c:pt>
                <c:pt idx="4616">
                  <c:v>2.4914779580105385E-2</c:v>
                </c:pt>
                <c:pt idx="4617">
                  <c:v>2.491396070337544E-2</c:v>
                </c:pt>
                <c:pt idx="4618">
                  <c:v>2.4914173225008662E-2</c:v>
                </c:pt>
                <c:pt idx="4619">
                  <c:v>2.4914783760556454E-2</c:v>
                </c:pt>
                <c:pt idx="4620">
                  <c:v>2.4914062164039928E-2</c:v>
                </c:pt>
                <c:pt idx="4621">
                  <c:v>2.4912085896477594E-2</c:v>
                </c:pt>
                <c:pt idx="4622">
                  <c:v>2.4910853904800922E-2</c:v>
                </c:pt>
                <c:pt idx="4623">
                  <c:v>2.4909105156752223E-2</c:v>
                </c:pt>
                <c:pt idx="4624">
                  <c:v>2.490686115204406E-2</c:v>
                </c:pt>
                <c:pt idx="4625">
                  <c:v>2.4903558625392924E-2</c:v>
                </c:pt>
                <c:pt idx="4626">
                  <c:v>2.4899997662572736E-2</c:v>
                </c:pt>
                <c:pt idx="4627">
                  <c:v>2.4899010367339748E-2</c:v>
                </c:pt>
                <c:pt idx="4628">
                  <c:v>2.4899551477869038E-2</c:v>
                </c:pt>
                <c:pt idx="4629">
                  <c:v>2.490021079903695E-2</c:v>
                </c:pt>
                <c:pt idx="4630">
                  <c:v>2.49031914809833E-2</c:v>
                </c:pt>
                <c:pt idx="4631">
                  <c:v>2.490728347335967E-2</c:v>
                </c:pt>
                <c:pt idx="4632">
                  <c:v>2.4910645773346538E-2</c:v>
                </c:pt>
                <c:pt idx="4633">
                  <c:v>2.4913308505291231E-2</c:v>
                </c:pt>
                <c:pt idx="4634">
                  <c:v>2.4914351532682032E-2</c:v>
                </c:pt>
                <c:pt idx="4635">
                  <c:v>2.4914389903890558E-2</c:v>
                </c:pt>
                <c:pt idx="4636">
                  <c:v>2.4915339141098131E-2</c:v>
                </c:pt>
                <c:pt idx="4637">
                  <c:v>2.4916464182035698E-2</c:v>
                </c:pt>
                <c:pt idx="4638">
                  <c:v>2.4918260390594815E-2</c:v>
                </c:pt>
                <c:pt idx="4639">
                  <c:v>2.4920030356099281E-2</c:v>
                </c:pt>
                <c:pt idx="4640">
                  <c:v>2.4920695357639171E-2</c:v>
                </c:pt>
                <c:pt idx="4641">
                  <c:v>2.4920327177205354E-2</c:v>
                </c:pt>
                <c:pt idx="4642">
                  <c:v>2.4921587921270468E-2</c:v>
                </c:pt>
                <c:pt idx="4643">
                  <c:v>2.4922827780042105E-2</c:v>
                </c:pt>
                <c:pt idx="4644">
                  <c:v>2.4924051998285998E-2</c:v>
                </c:pt>
                <c:pt idx="4645">
                  <c:v>2.4926047315133783E-2</c:v>
                </c:pt>
                <c:pt idx="4646">
                  <c:v>2.4929081265937486E-2</c:v>
                </c:pt>
                <c:pt idx="4647">
                  <c:v>2.493292372114626E-2</c:v>
                </c:pt>
                <c:pt idx="4648">
                  <c:v>2.4936465479295865E-2</c:v>
                </c:pt>
                <c:pt idx="4649">
                  <c:v>2.4939717957968885E-2</c:v>
                </c:pt>
                <c:pt idx="4650">
                  <c:v>2.4942151215737098E-2</c:v>
                </c:pt>
                <c:pt idx="4651">
                  <c:v>2.4943551585520685E-2</c:v>
                </c:pt>
                <c:pt idx="4652">
                  <c:v>2.4943963020336628E-2</c:v>
                </c:pt>
                <c:pt idx="4653">
                  <c:v>2.494218190349428E-2</c:v>
                </c:pt>
                <c:pt idx="4654">
                  <c:v>2.4937878583251388E-2</c:v>
                </c:pt>
                <c:pt idx="4655">
                  <c:v>2.4934749456048452E-2</c:v>
                </c:pt>
                <c:pt idx="4656">
                  <c:v>2.4932537848760698E-2</c:v>
                </c:pt>
                <c:pt idx="4657">
                  <c:v>2.4931201009520815E-2</c:v>
                </c:pt>
                <c:pt idx="4658">
                  <c:v>2.4931022885383399E-2</c:v>
                </c:pt>
                <c:pt idx="4659">
                  <c:v>2.4932007036451809E-2</c:v>
                </c:pt>
                <c:pt idx="4660">
                  <c:v>2.4933227956883911E-2</c:v>
                </c:pt>
                <c:pt idx="4661">
                  <c:v>2.4933286313399205E-2</c:v>
                </c:pt>
                <c:pt idx="4662">
                  <c:v>2.4932231026507164E-2</c:v>
                </c:pt>
                <c:pt idx="4663">
                  <c:v>2.4928717761412734E-2</c:v>
                </c:pt>
                <c:pt idx="4664">
                  <c:v>2.4920981175239054E-2</c:v>
                </c:pt>
                <c:pt idx="4665">
                  <c:v>2.4914685462547284E-2</c:v>
                </c:pt>
                <c:pt idx="4666">
                  <c:v>2.4911230674067628E-2</c:v>
                </c:pt>
                <c:pt idx="4667">
                  <c:v>2.4909834509073456E-2</c:v>
                </c:pt>
                <c:pt idx="4668">
                  <c:v>2.491111810058862E-2</c:v>
                </c:pt>
                <c:pt idx="4669">
                  <c:v>2.4912269289743254E-2</c:v>
                </c:pt>
                <c:pt idx="4670">
                  <c:v>2.491329314140173E-2</c:v>
                </c:pt>
                <c:pt idx="4671">
                  <c:v>2.491386956582891E-2</c:v>
                </c:pt>
                <c:pt idx="4672">
                  <c:v>2.4913937886826925E-2</c:v>
                </c:pt>
                <c:pt idx="4673">
                  <c:v>2.4914263142002731E-2</c:v>
                </c:pt>
                <c:pt idx="4674">
                  <c:v>2.4914747335984522E-2</c:v>
                </c:pt>
                <c:pt idx="4675">
                  <c:v>2.4915706149370439E-2</c:v>
                </c:pt>
                <c:pt idx="4676">
                  <c:v>2.4916517368200632E-2</c:v>
                </c:pt>
                <c:pt idx="4677">
                  <c:v>2.4917189268113097E-2</c:v>
                </c:pt>
                <c:pt idx="4678">
                  <c:v>2.4917876879003285E-2</c:v>
                </c:pt>
                <c:pt idx="4679">
                  <c:v>2.4917865282195018E-2</c:v>
                </c:pt>
                <c:pt idx="4680">
                  <c:v>2.4917186653411125E-2</c:v>
                </c:pt>
                <c:pt idx="4681">
                  <c:v>2.4915505146261535E-2</c:v>
                </c:pt>
                <c:pt idx="4682">
                  <c:v>2.4914682424619368E-2</c:v>
                </c:pt>
                <c:pt idx="4683">
                  <c:v>2.4914162216805123E-2</c:v>
                </c:pt>
                <c:pt idx="4684">
                  <c:v>2.4913932611573993E-2</c:v>
                </c:pt>
                <c:pt idx="4685">
                  <c:v>2.4914459086231678E-2</c:v>
                </c:pt>
                <c:pt idx="4686">
                  <c:v>2.491626748316653E-2</c:v>
                </c:pt>
                <c:pt idx="4687">
                  <c:v>2.4918548267027683E-2</c:v>
                </c:pt>
                <c:pt idx="4688">
                  <c:v>2.49203706249846E-2</c:v>
                </c:pt>
                <c:pt idx="4689">
                  <c:v>2.4921754260189274E-2</c:v>
                </c:pt>
                <c:pt idx="4690">
                  <c:v>2.4922316778308345E-2</c:v>
                </c:pt>
                <c:pt idx="4691">
                  <c:v>2.492278374931944E-2</c:v>
                </c:pt>
                <c:pt idx="4692">
                  <c:v>2.4923155652183157E-2</c:v>
                </c:pt>
                <c:pt idx="4693">
                  <c:v>2.4922978876469791E-2</c:v>
                </c:pt>
                <c:pt idx="4694">
                  <c:v>2.4922018807139519E-2</c:v>
                </c:pt>
                <c:pt idx="4695">
                  <c:v>2.4920018907308585E-2</c:v>
                </c:pt>
                <c:pt idx="4696">
                  <c:v>2.4918771823043903E-2</c:v>
                </c:pt>
                <c:pt idx="4697">
                  <c:v>2.4918065760561971E-2</c:v>
                </c:pt>
                <c:pt idx="4698">
                  <c:v>2.4917916124469679E-2</c:v>
                </c:pt>
                <c:pt idx="4699">
                  <c:v>2.4917836745340028E-2</c:v>
                </c:pt>
                <c:pt idx="4700">
                  <c:v>2.4917770509717285E-2</c:v>
                </c:pt>
                <c:pt idx="4701">
                  <c:v>2.4917724899249323E-2</c:v>
                </c:pt>
                <c:pt idx="4702">
                  <c:v>2.4918984716785945E-2</c:v>
                </c:pt>
                <c:pt idx="4703">
                  <c:v>2.4920311456812356E-2</c:v>
                </c:pt>
                <c:pt idx="4704">
                  <c:v>2.4921700815651742E-2</c:v>
                </c:pt>
                <c:pt idx="4705">
                  <c:v>2.4922811730338956E-2</c:v>
                </c:pt>
                <c:pt idx="4706">
                  <c:v>2.4923656165237919E-2</c:v>
                </c:pt>
                <c:pt idx="4707">
                  <c:v>2.4923916622671009E-2</c:v>
                </c:pt>
                <c:pt idx="4708">
                  <c:v>2.4924685885771718E-2</c:v>
                </c:pt>
                <c:pt idx="4709">
                  <c:v>2.4925807182454993E-2</c:v>
                </c:pt>
                <c:pt idx="4710">
                  <c:v>2.492699606715677E-2</c:v>
                </c:pt>
                <c:pt idx="4711">
                  <c:v>2.4927315011288476E-2</c:v>
                </c:pt>
                <c:pt idx="4712">
                  <c:v>2.4926816093707383E-2</c:v>
                </c:pt>
                <c:pt idx="4713">
                  <c:v>2.4926972167743953E-2</c:v>
                </c:pt>
                <c:pt idx="4714">
                  <c:v>2.4927412339884176E-2</c:v>
                </c:pt>
                <c:pt idx="4715">
                  <c:v>2.492786474560163E-2</c:v>
                </c:pt>
                <c:pt idx="4716">
                  <c:v>2.4928158319806343E-2</c:v>
                </c:pt>
                <c:pt idx="4717">
                  <c:v>2.4928306314205659E-2</c:v>
                </c:pt>
                <c:pt idx="4718">
                  <c:v>2.4929103425626927E-2</c:v>
                </c:pt>
                <c:pt idx="4719">
                  <c:v>2.4930731578170804E-2</c:v>
                </c:pt>
                <c:pt idx="4720">
                  <c:v>2.4932387362252964E-2</c:v>
                </c:pt>
                <c:pt idx="4721">
                  <c:v>2.4934066667907116E-2</c:v>
                </c:pt>
                <c:pt idx="4722">
                  <c:v>2.4935398729759813E-2</c:v>
                </c:pt>
                <c:pt idx="4723">
                  <c:v>2.4936398241517527E-2</c:v>
                </c:pt>
                <c:pt idx="4724">
                  <c:v>2.4936712503204592E-2</c:v>
                </c:pt>
                <c:pt idx="4725">
                  <c:v>2.4939966196589829E-2</c:v>
                </c:pt>
                <c:pt idx="4726">
                  <c:v>2.4943409328228867E-2</c:v>
                </c:pt>
                <c:pt idx="4727">
                  <c:v>2.4947033064338261E-2</c:v>
                </c:pt>
                <c:pt idx="4728">
                  <c:v>2.4950865180081397E-2</c:v>
                </c:pt>
                <c:pt idx="4729">
                  <c:v>2.4954029960460321E-2</c:v>
                </c:pt>
                <c:pt idx="4730">
                  <c:v>2.4956557099439242E-2</c:v>
                </c:pt>
                <c:pt idx="4731">
                  <c:v>2.4957945868665902E-2</c:v>
                </c:pt>
                <c:pt idx="4732">
                  <c:v>2.4959170523582781E-2</c:v>
                </c:pt>
                <c:pt idx="4733">
                  <c:v>2.4959376845140588E-2</c:v>
                </c:pt>
                <c:pt idx="4734">
                  <c:v>2.4959665065732724E-2</c:v>
                </c:pt>
                <c:pt idx="4735">
                  <c:v>2.4959319841223515E-2</c:v>
                </c:pt>
                <c:pt idx="4736">
                  <c:v>2.4958372668514771E-2</c:v>
                </c:pt>
                <c:pt idx="4737">
                  <c:v>2.4957008177166291E-2</c:v>
                </c:pt>
                <c:pt idx="4738">
                  <c:v>2.4955241519334204E-2</c:v>
                </c:pt>
                <c:pt idx="4739">
                  <c:v>2.4951952263404395E-2</c:v>
                </c:pt>
                <c:pt idx="4740">
                  <c:v>2.4949391435485854E-2</c:v>
                </c:pt>
                <c:pt idx="4741">
                  <c:v>2.4947192639725137E-2</c:v>
                </c:pt>
                <c:pt idx="4742">
                  <c:v>2.4945001275960756E-2</c:v>
                </c:pt>
                <c:pt idx="4743">
                  <c:v>2.4942814939772247E-2</c:v>
                </c:pt>
                <c:pt idx="4744">
                  <c:v>2.4940294757320149E-2</c:v>
                </c:pt>
                <c:pt idx="4745">
                  <c:v>2.4937230851640294E-2</c:v>
                </c:pt>
                <c:pt idx="4746">
                  <c:v>2.493253490296694E-2</c:v>
                </c:pt>
                <c:pt idx="4747">
                  <c:v>2.4928426947837947E-2</c:v>
                </c:pt>
                <c:pt idx="4748">
                  <c:v>2.4926179182679028E-2</c:v>
                </c:pt>
                <c:pt idx="4749">
                  <c:v>2.4924956151172989E-2</c:v>
                </c:pt>
                <c:pt idx="4750">
                  <c:v>2.4924317254329125E-2</c:v>
                </c:pt>
                <c:pt idx="4751">
                  <c:v>2.492423450321285E-2</c:v>
                </c:pt>
                <c:pt idx="4752">
                  <c:v>2.49249368825177E-2</c:v>
                </c:pt>
                <c:pt idx="4753">
                  <c:v>2.4925615964267983E-2</c:v>
                </c:pt>
                <c:pt idx="4754">
                  <c:v>2.4925900156232278E-2</c:v>
                </c:pt>
                <c:pt idx="4755">
                  <c:v>2.4925800315401685E-2</c:v>
                </c:pt>
                <c:pt idx="4756">
                  <c:v>2.4923973724257257E-2</c:v>
                </c:pt>
                <c:pt idx="4757">
                  <c:v>2.4923852568806908E-2</c:v>
                </c:pt>
                <c:pt idx="4758">
                  <c:v>2.4925087226557306E-2</c:v>
                </c:pt>
                <c:pt idx="4759">
                  <c:v>2.4926611904919588E-2</c:v>
                </c:pt>
                <c:pt idx="4760">
                  <c:v>2.4928846006541674E-2</c:v>
                </c:pt>
                <c:pt idx="4761">
                  <c:v>2.4931364456008794E-2</c:v>
                </c:pt>
                <c:pt idx="4762">
                  <c:v>2.4934152594473676E-2</c:v>
                </c:pt>
                <c:pt idx="4763">
                  <c:v>2.4937259308957183E-2</c:v>
                </c:pt>
                <c:pt idx="4764">
                  <c:v>2.4940306635090868E-2</c:v>
                </c:pt>
                <c:pt idx="4765">
                  <c:v>2.4942856712985042E-2</c:v>
                </c:pt>
                <c:pt idx="4766">
                  <c:v>2.4944926491390108E-2</c:v>
                </c:pt>
                <c:pt idx="4767">
                  <c:v>2.4945249800238153E-2</c:v>
                </c:pt>
                <c:pt idx="4768">
                  <c:v>2.4943918751720067E-2</c:v>
                </c:pt>
                <c:pt idx="4769">
                  <c:v>2.4942080197830823E-2</c:v>
                </c:pt>
                <c:pt idx="4770">
                  <c:v>2.4939737723373812E-2</c:v>
                </c:pt>
                <c:pt idx="4771">
                  <c:v>2.4933481736528776E-2</c:v>
                </c:pt>
                <c:pt idx="4772">
                  <c:v>2.4930540559553478E-2</c:v>
                </c:pt>
                <c:pt idx="4773">
                  <c:v>2.4929137056524626E-2</c:v>
                </c:pt>
                <c:pt idx="4774">
                  <c:v>2.4927930489734927E-2</c:v>
                </c:pt>
                <c:pt idx="4775">
                  <c:v>2.4926314754731404E-2</c:v>
                </c:pt>
                <c:pt idx="4776">
                  <c:v>2.4924305353939791E-2</c:v>
                </c:pt>
                <c:pt idx="4777">
                  <c:v>2.4921204929217507E-2</c:v>
                </c:pt>
                <c:pt idx="4778">
                  <c:v>2.4921435506385245E-2</c:v>
                </c:pt>
                <c:pt idx="4779">
                  <c:v>2.4921917710858998E-2</c:v>
                </c:pt>
                <c:pt idx="4780">
                  <c:v>2.4922431694065526E-2</c:v>
                </c:pt>
                <c:pt idx="4781">
                  <c:v>2.492235863378087E-2</c:v>
                </c:pt>
                <c:pt idx="4782">
                  <c:v>2.4921719527806686E-2</c:v>
                </c:pt>
                <c:pt idx="4783">
                  <c:v>2.4919457061203389E-2</c:v>
                </c:pt>
                <c:pt idx="4784">
                  <c:v>2.4917717844751872E-2</c:v>
                </c:pt>
                <c:pt idx="4785">
                  <c:v>2.4916073412437942E-2</c:v>
                </c:pt>
                <c:pt idx="4786">
                  <c:v>2.4914531319212983E-2</c:v>
                </c:pt>
                <c:pt idx="4787">
                  <c:v>2.4914980897263014E-2</c:v>
                </c:pt>
                <c:pt idx="4788">
                  <c:v>2.4916103422084574E-2</c:v>
                </c:pt>
                <c:pt idx="4789">
                  <c:v>2.4917244646177159E-2</c:v>
                </c:pt>
                <c:pt idx="4790">
                  <c:v>2.4918289028595098E-2</c:v>
                </c:pt>
                <c:pt idx="4791">
                  <c:v>2.4919237039553881E-2</c:v>
                </c:pt>
                <c:pt idx="4792">
                  <c:v>2.4919354730974629E-2</c:v>
                </c:pt>
                <c:pt idx="4793">
                  <c:v>2.4919508520876658E-2</c:v>
                </c:pt>
                <c:pt idx="4794">
                  <c:v>2.4919697809262092E-2</c:v>
                </c:pt>
                <c:pt idx="4795">
                  <c:v>2.4920315597613651E-2</c:v>
                </c:pt>
                <c:pt idx="4796">
                  <c:v>2.4921736291198079E-2</c:v>
                </c:pt>
                <c:pt idx="4797">
                  <c:v>2.4924305770723923E-2</c:v>
                </c:pt>
                <c:pt idx="4798">
                  <c:v>2.4926964015672518E-2</c:v>
                </c:pt>
                <c:pt idx="4799">
                  <c:v>2.492954305293231E-2</c:v>
                </c:pt>
                <c:pt idx="4800">
                  <c:v>2.4931965687065748E-2</c:v>
                </c:pt>
                <c:pt idx="4801">
                  <c:v>2.4934239638613728E-2</c:v>
                </c:pt>
                <c:pt idx="4802">
                  <c:v>2.4936378439872925E-2</c:v>
                </c:pt>
                <c:pt idx="4803">
                  <c:v>2.4938387100320342E-2</c:v>
                </c:pt>
                <c:pt idx="4804">
                  <c:v>2.493998384375316E-2</c:v>
                </c:pt>
                <c:pt idx="4805">
                  <c:v>2.4940383314895644E-2</c:v>
                </c:pt>
                <c:pt idx="4806">
                  <c:v>2.4939625869507411E-2</c:v>
                </c:pt>
                <c:pt idx="4807">
                  <c:v>2.4934783820647372E-2</c:v>
                </c:pt>
                <c:pt idx="4808">
                  <c:v>2.4932485723716695E-2</c:v>
                </c:pt>
                <c:pt idx="4809">
                  <c:v>2.4930936021118601E-2</c:v>
                </c:pt>
                <c:pt idx="4810">
                  <c:v>2.4929665542220206E-2</c:v>
                </c:pt>
                <c:pt idx="4811">
                  <c:v>2.4928672742204908E-2</c:v>
                </c:pt>
                <c:pt idx="4812">
                  <c:v>2.4929923316269344E-2</c:v>
                </c:pt>
                <c:pt idx="4813">
                  <c:v>2.4933982517680787E-2</c:v>
                </c:pt>
                <c:pt idx="4814">
                  <c:v>2.4938124264887302E-2</c:v>
                </c:pt>
                <c:pt idx="4815">
                  <c:v>2.4942029109132974E-2</c:v>
                </c:pt>
                <c:pt idx="4816">
                  <c:v>2.4945702004241441E-2</c:v>
                </c:pt>
                <c:pt idx="4817">
                  <c:v>2.4947933087410151E-2</c:v>
                </c:pt>
                <c:pt idx="4818">
                  <c:v>2.4950505057585011E-2</c:v>
                </c:pt>
                <c:pt idx="4819">
                  <c:v>2.495267259269901E-2</c:v>
                </c:pt>
                <c:pt idx="4820">
                  <c:v>2.4954438624653772E-2</c:v>
                </c:pt>
                <c:pt idx="4821">
                  <c:v>2.4953155128775741E-2</c:v>
                </c:pt>
                <c:pt idx="4822">
                  <c:v>2.4951321093321016E-2</c:v>
                </c:pt>
                <c:pt idx="4823">
                  <c:v>2.4949401149827095E-2</c:v>
                </c:pt>
                <c:pt idx="4824">
                  <c:v>2.4947576337897726E-2</c:v>
                </c:pt>
                <c:pt idx="4825">
                  <c:v>2.4946274269013052E-2</c:v>
                </c:pt>
                <c:pt idx="4826">
                  <c:v>2.4945033673891906E-2</c:v>
                </c:pt>
                <c:pt idx="4827">
                  <c:v>2.4943788386398658E-2</c:v>
                </c:pt>
                <c:pt idx="4828">
                  <c:v>2.4939593796525068E-2</c:v>
                </c:pt>
                <c:pt idx="4829">
                  <c:v>2.4934879839733411E-2</c:v>
                </c:pt>
                <c:pt idx="4830">
                  <c:v>2.4932963991693324E-2</c:v>
                </c:pt>
                <c:pt idx="4831">
                  <c:v>2.4931131027503495E-2</c:v>
                </c:pt>
                <c:pt idx="4832">
                  <c:v>2.4927872559111594E-2</c:v>
                </c:pt>
                <c:pt idx="4833">
                  <c:v>2.492634708971566E-2</c:v>
                </c:pt>
                <c:pt idx="4834">
                  <c:v>2.492580887884539E-2</c:v>
                </c:pt>
                <c:pt idx="4835">
                  <c:v>2.492555376405162E-2</c:v>
                </c:pt>
                <c:pt idx="4836">
                  <c:v>2.4925002355624941E-2</c:v>
                </c:pt>
                <c:pt idx="4837">
                  <c:v>2.4924166294223834E-2</c:v>
                </c:pt>
                <c:pt idx="4838">
                  <c:v>2.4922636138433214E-2</c:v>
                </c:pt>
                <c:pt idx="4839">
                  <c:v>2.4922356985777227E-2</c:v>
                </c:pt>
                <c:pt idx="4840">
                  <c:v>2.4922764948477949E-2</c:v>
                </c:pt>
                <c:pt idx="4841">
                  <c:v>2.4923159793808464E-2</c:v>
                </c:pt>
                <c:pt idx="4842">
                  <c:v>2.4923210148527743E-2</c:v>
                </c:pt>
                <c:pt idx="4843">
                  <c:v>2.4922931371434236E-2</c:v>
                </c:pt>
                <c:pt idx="4844">
                  <c:v>2.492215059422857E-2</c:v>
                </c:pt>
                <c:pt idx="4845">
                  <c:v>2.4922743200270082E-2</c:v>
                </c:pt>
                <c:pt idx="4846">
                  <c:v>2.4924634434724844E-2</c:v>
                </c:pt>
                <c:pt idx="4847">
                  <c:v>2.4926557327274432E-2</c:v>
                </c:pt>
                <c:pt idx="4848">
                  <c:v>2.4927748346538998E-2</c:v>
                </c:pt>
                <c:pt idx="4849">
                  <c:v>2.4928248497276852E-2</c:v>
                </c:pt>
                <c:pt idx="4850">
                  <c:v>2.4928899892067334E-2</c:v>
                </c:pt>
                <c:pt idx="4851">
                  <c:v>2.4930434046949616E-2</c:v>
                </c:pt>
                <c:pt idx="4852">
                  <c:v>2.4932288235346628E-2</c:v>
                </c:pt>
                <c:pt idx="4853">
                  <c:v>2.4935052738432287E-2</c:v>
                </c:pt>
                <c:pt idx="4854">
                  <c:v>2.4938051256245139E-2</c:v>
                </c:pt>
                <c:pt idx="4855">
                  <c:v>2.4941277355360864E-2</c:v>
                </c:pt>
                <c:pt idx="4856">
                  <c:v>2.4945439928151337E-2</c:v>
                </c:pt>
                <c:pt idx="4857">
                  <c:v>2.4949061574074102E-2</c:v>
                </c:pt>
                <c:pt idx="4858">
                  <c:v>2.4952160705378961E-2</c:v>
                </c:pt>
                <c:pt idx="4859">
                  <c:v>2.4953450882015331E-2</c:v>
                </c:pt>
                <c:pt idx="4860">
                  <c:v>2.4954368644200479E-2</c:v>
                </c:pt>
                <c:pt idx="4861">
                  <c:v>2.4954937324637924E-2</c:v>
                </c:pt>
                <c:pt idx="4862">
                  <c:v>2.4955976414583237E-2</c:v>
                </c:pt>
                <c:pt idx="4863">
                  <c:v>2.495701774819362E-2</c:v>
                </c:pt>
                <c:pt idx="4864">
                  <c:v>2.4958063565288058E-2</c:v>
                </c:pt>
                <c:pt idx="4865">
                  <c:v>2.4959490041325506E-2</c:v>
                </c:pt>
                <c:pt idx="4866">
                  <c:v>2.4960767233106348E-2</c:v>
                </c:pt>
                <c:pt idx="4867">
                  <c:v>2.4961899435418568E-2</c:v>
                </c:pt>
                <c:pt idx="4868">
                  <c:v>2.4962379619545783E-2</c:v>
                </c:pt>
                <c:pt idx="4869">
                  <c:v>2.4961781651933131E-2</c:v>
                </c:pt>
                <c:pt idx="4870">
                  <c:v>2.4960128371109534E-2</c:v>
                </c:pt>
                <c:pt idx="4871">
                  <c:v>2.4959352081667247E-2</c:v>
                </c:pt>
                <c:pt idx="4872">
                  <c:v>2.4960879822558141E-2</c:v>
                </c:pt>
                <c:pt idx="4873">
                  <c:v>2.4962907915498864E-2</c:v>
                </c:pt>
                <c:pt idx="4874">
                  <c:v>2.4965066907654824E-2</c:v>
                </c:pt>
                <c:pt idx="4875">
                  <c:v>2.4966928447770178E-2</c:v>
                </c:pt>
                <c:pt idx="4876">
                  <c:v>2.4968500694179045E-2</c:v>
                </c:pt>
                <c:pt idx="4877">
                  <c:v>2.4968726790094067E-2</c:v>
                </c:pt>
                <c:pt idx="4878">
                  <c:v>2.4968506531098462E-2</c:v>
                </c:pt>
                <c:pt idx="4879">
                  <c:v>2.4968611064639244E-2</c:v>
                </c:pt>
                <c:pt idx="4880">
                  <c:v>2.4970415317241621E-2</c:v>
                </c:pt>
                <c:pt idx="4881">
                  <c:v>2.4973961533627558E-2</c:v>
                </c:pt>
                <c:pt idx="4882">
                  <c:v>2.4977747764756243E-2</c:v>
                </c:pt>
                <c:pt idx="4883">
                  <c:v>2.4981758102598253E-2</c:v>
                </c:pt>
                <c:pt idx="4884">
                  <c:v>2.4985273625560207E-2</c:v>
                </c:pt>
                <c:pt idx="4885">
                  <c:v>2.4988315891099785E-2</c:v>
                </c:pt>
                <c:pt idx="4886">
                  <c:v>2.4990377208326996E-2</c:v>
                </c:pt>
                <c:pt idx="4887">
                  <c:v>2.4988549039067134E-2</c:v>
                </c:pt>
                <c:pt idx="4888">
                  <c:v>2.4986961749151396E-2</c:v>
                </c:pt>
                <c:pt idx="4889">
                  <c:v>2.4985504863721798E-2</c:v>
                </c:pt>
                <c:pt idx="4890">
                  <c:v>2.4984023814375578E-2</c:v>
                </c:pt>
                <c:pt idx="4891">
                  <c:v>2.4982519421077612E-2</c:v>
                </c:pt>
                <c:pt idx="4892">
                  <c:v>2.4980823893941264E-2</c:v>
                </c:pt>
                <c:pt idx="4893">
                  <c:v>2.4975795720722588E-2</c:v>
                </c:pt>
                <c:pt idx="4894">
                  <c:v>2.4974507370659184E-2</c:v>
                </c:pt>
                <c:pt idx="4895">
                  <c:v>2.4975423412880074E-2</c:v>
                </c:pt>
                <c:pt idx="4896">
                  <c:v>2.4977737447598024E-2</c:v>
                </c:pt>
                <c:pt idx="4897">
                  <c:v>2.4981548161089655E-2</c:v>
                </c:pt>
                <c:pt idx="4898">
                  <c:v>2.4985279792876926E-2</c:v>
                </c:pt>
                <c:pt idx="4899">
                  <c:v>2.4988930506090051E-2</c:v>
                </c:pt>
                <c:pt idx="4900">
                  <c:v>2.4991741824715329E-2</c:v>
                </c:pt>
                <c:pt idx="4901">
                  <c:v>2.4993751301482816E-2</c:v>
                </c:pt>
                <c:pt idx="4902">
                  <c:v>2.499435231919921E-2</c:v>
                </c:pt>
                <c:pt idx="4903">
                  <c:v>2.4994738976074654E-2</c:v>
                </c:pt>
                <c:pt idx="4904">
                  <c:v>2.4993965758504988E-2</c:v>
                </c:pt>
                <c:pt idx="4905">
                  <c:v>2.4991977549593293E-2</c:v>
                </c:pt>
                <c:pt idx="4906">
                  <c:v>2.499178603192543E-2</c:v>
                </c:pt>
                <c:pt idx="4907">
                  <c:v>2.4992429028061511E-2</c:v>
                </c:pt>
                <c:pt idx="4908">
                  <c:v>2.4992929938787031E-2</c:v>
                </c:pt>
                <c:pt idx="4909">
                  <c:v>2.4993269528037664E-2</c:v>
                </c:pt>
                <c:pt idx="4910">
                  <c:v>2.4989499991814535E-2</c:v>
                </c:pt>
                <c:pt idx="4911">
                  <c:v>2.4986397316156653E-2</c:v>
                </c:pt>
                <c:pt idx="4912">
                  <c:v>2.4984360541814687E-2</c:v>
                </c:pt>
                <c:pt idx="4913">
                  <c:v>2.498265096602274E-2</c:v>
                </c:pt>
                <c:pt idx="4914">
                  <c:v>2.4982676244629104E-2</c:v>
                </c:pt>
                <c:pt idx="4915">
                  <c:v>2.4982828145287933E-2</c:v>
                </c:pt>
                <c:pt idx="4916">
                  <c:v>2.4982904920204291E-2</c:v>
                </c:pt>
                <c:pt idx="4917">
                  <c:v>2.4982909529999292E-2</c:v>
                </c:pt>
                <c:pt idx="4918">
                  <c:v>2.4982694704728216E-2</c:v>
                </c:pt>
                <c:pt idx="4919">
                  <c:v>2.4982466756968011E-2</c:v>
                </c:pt>
                <c:pt idx="4920">
                  <c:v>2.4982221894305864E-2</c:v>
                </c:pt>
                <c:pt idx="4921">
                  <c:v>2.4981246019327975E-2</c:v>
                </c:pt>
                <c:pt idx="4922">
                  <c:v>2.4980133129653331E-2</c:v>
                </c:pt>
                <c:pt idx="4923">
                  <c:v>2.4977581529867617E-2</c:v>
                </c:pt>
                <c:pt idx="4924">
                  <c:v>2.4973295111186167E-2</c:v>
                </c:pt>
                <c:pt idx="4925">
                  <c:v>2.4971391883991844E-2</c:v>
                </c:pt>
                <c:pt idx="4926">
                  <c:v>2.4976294240008214E-2</c:v>
                </c:pt>
                <c:pt idx="4927">
                  <c:v>2.498210581546529E-2</c:v>
                </c:pt>
                <c:pt idx="4928">
                  <c:v>2.4987706350644078E-2</c:v>
                </c:pt>
                <c:pt idx="4929">
                  <c:v>2.4993108449175652E-2</c:v>
                </c:pt>
                <c:pt idx="4930">
                  <c:v>2.4998622904428062E-2</c:v>
                </c:pt>
                <c:pt idx="4931">
                  <c:v>2.5004020363219803E-2</c:v>
                </c:pt>
                <c:pt idx="4932">
                  <c:v>2.5008922756747654E-2</c:v>
                </c:pt>
                <c:pt idx="4933">
                  <c:v>2.5013346948385508E-2</c:v>
                </c:pt>
                <c:pt idx="4934">
                  <c:v>2.5016066805285151E-2</c:v>
                </c:pt>
                <c:pt idx="4935">
                  <c:v>2.5017913011009037E-2</c:v>
                </c:pt>
                <c:pt idx="4936">
                  <c:v>2.5019753245883482E-2</c:v>
                </c:pt>
                <c:pt idx="4937">
                  <c:v>2.5021498516391245E-2</c:v>
                </c:pt>
                <c:pt idx="4938">
                  <c:v>2.5022771985769996E-2</c:v>
                </c:pt>
                <c:pt idx="4939">
                  <c:v>2.5025207536208075E-2</c:v>
                </c:pt>
                <c:pt idx="4940">
                  <c:v>2.5028555988572943E-2</c:v>
                </c:pt>
                <c:pt idx="4941">
                  <c:v>2.5032093405070975E-2</c:v>
                </c:pt>
                <c:pt idx="4942">
                  <c:v>2.5035813685527347E-2</c:v>
                </c:pt>
                <c:pt idx="4943">
                  <c:v>2.5040210136870463E-2</c:v>
                </c:pt>
                <c:pt idx="4944">
                  <c:v>2.5044605660700409E-2</c:v>
                </c:pt>
                <c:pt idx="4945">
                  <c:v>2.5047755806285321E-2</c:v>
                </c:pt>
                <c:pt idx="4946">
                  <c:v>2.5049722152130284E-2</c:v>
                </c:pt>
                <c:pt idx="4947">
                  <c:v>2.5050635448603795E-2</c:v>
                </c:pt>
                <c:pt idx="4948">
                  <c:v>2.5051937882894948E-2</c:v>
                </c:pt>
                <c:pt idx="4949">
                  <c:v>2.5053445852728787E-2</c:v>
                </c:pt>
                <c:pt idx="4950">
                  <c:v>2.5054890437738779E-2</c:v>
                </c:pt>
                <c:pt idx="4951">
                  <c:v>2.5055745518672481E-2</c:v>
                </c:pt>
                <c:pt idx="4952">
                  <c:v>2.5056054016779284E-2</c:v>
                </c:pt>
                <c:pt idx="4953">
                  <c:v>2.5058088220381951E-2</c:v>
                </c:pt>
                <c:pt idx="4954">
                  <c:v>2.5060611936932698E-2</c:v>
                </c:pt>
                <c:pt idx="4955">
                  <c:v>2.5063600982531076E-2</c:v>
                </c:pt>
                <c:pt idx="4956">
                  <c:v>2.5067009488010886E-2</c:v>
                </c:pt>
                <c:pt idx="4957">
                  <c:v>2.5070619333668054E-2</c:v>
                </c:pt>
                <c:pt idx="4958">
                  <c:v>2.5074161171460631E-2</c:v>
                </c:pt>
                <c:pt idx="4959">
                  <c:v>2.5076207110573977E-2</c:v>
                </c:pt>
                <c:pt idx="4960">
                  <c:v>2.5076813125213048E-2</c:v>
                </c:pt>
                <c:pt idx="4961">
                  <c:v>2.5073737146846284E-2</c:v>
                </c:pt>
                <c:pt idx="4962">
                  <c:v>2.5071203143473254E-2</c:v>
                </c:pt>
                <c:pt idx="4963">
                  <c:v>2.506889729639282E-2</c:v>
                </c:pt>
                <c:pt idx="4964">
                  <c:v>2.5066263347528147E-2</c:v>
                </c:pt>
                <c:pt idx="4965">
                  <c:v>2.5063313724249289E-2</c:v>
                </c:pt>
                <c:pt idx="4966">
                  <c:v>2.5059503956105216E-2</c:v>
                </c:pt>
                <c:pt idx="4967">
                  <c:v>2.5052118911448693E-2</c:v>
                </c:pt>
                <c:pt idx="4968">
                  <c:v>2.5042811175017703E-2</c:v>
                </c:pt>
                <c:pt idx="4969">
                  <c:v>2.503740109918887E-2</c:v>
                </c:pt>
                <c:pt idx="4970">
                  <c:v>2.5032645862488174E-2</c:v>
                </c:pt>
                <c:pt idx="4971">
                  <c:v>2.5028100112489841E-2</c:v>
                </c:pt>
                <c:pt idx="4972">
                  <c:v>2.5023754567505715E-2</c:v>
                </c:pt>
                <c:pt idx="4973">
                  <c:v>2.5019762474126312E-2</c:v>
                </c:pt>
                <c:pt idx="4974">
                  <c:v>2.5015849924846283E-2</c:v>
                </c:pt>
                <c:pt idx="4975">
                  <c:v>2.5012013500901133E-2</c:v>
                </c:pt>
                <c:pt idx="4976">
                  <c:v>2.5008362073249669E-2</c:v>
                </c:pt>
                <c:pt idx="4977">
                  <c:v>2.5004863498097447E-2</c:v>
                </c:pt>
                <c:pt idx="4978">
                  <c:v>2.4997839668722842E-2</c:v>
                </c:pt>
                <c:pt idx="4979">
                  <c:v>2.4991676573999932E-2</c:v>
                </c:pt>
                <c:pt idx="4980">
                  <c:v>2.4985158930876359E-2</c:v>
                </c:pt>
                <c:pt idx="4981">
                  <c:v>2.4978298777070525E-2</c:v>
                </c:pt>
                <c:pt idx="4982">
                  <c:v>2.4970454109789944E-2</c:v>
                </c:pt>
                <c:pt idx="4983">
                  <c:v>2.4967956232108745E-2</c:v>
                </c:pt>
                <c:pt idx="4984">
                  <c:v>2.4965068621014594E-2</c:v>
                </c:pt>
                <c:pt idx="4985">
                  <c:v>2.496180354891879E-2</c:v>
                </c:pt>
                <c:pt idx="4986">
                  <c:v>2.4957318940551018E-2</c:v>
                </c:pt>
                <c:pt idx="4987">
                  <c:v>2.4953850527541285E-2</c:v>
                </c:pt>
                <c:pt idx="4988">
                  <c:v>2.4953081708751178E-2</c:v>
                </c:pt>
                <c:pt idx="4989">
                  <c:v>2.4953269911824307E-2</c:v>
                </c:pt>
                <c:pt idx="4990">
                  <c:v>2.4954752846459219E-2</c:v>
                </c:pt>
                <c:pt idx="4991">
                  <c:v>2.4955814607914399E-2</c:v>
                </c:pt>
                <c:pt idx="4992">
                  <c:v>2.4956470374423983E-2</c:v>
                </c:pt>
                <c:pt idx="4993">
                  <c:v>2.4955817130570077E-2</c:v>
                </c:pt>
                <c:pt idx="4994">
                  <c:v>2.49550613903704E-2</c:v>
                </c:pt>
                <c:pt idx="4995">
                  <c:v>2.4953985249428958E-2</c:v>
                </c:pt>
                <c:pt idx="4996">
                  <c:v>2.4951865996797256E-2</c:v>
                </c:pt>
                <c:pt idx="4997">
                  <c:v>2.4949041557073694E-2</c:v>
                </c:pt>
                <c:pt idx="4998">
                  <c:v>2.4949541482805194E-2</c:v>
                </c:pt>
                <c:pt idx="4999">
                  <c:v>2.4951297363778553E-2</c:v>
                </c:pt>
                <c:pt idx="5000">
                  <c:v>2.4952896258287994E-2</c:v>
                </c:pt>
                <c:pt idx="5001">
                  <c:v>2.4954344317604821E-2</c:v>
                </c:pt>
                <c:pt idx="5002">
                  <c:v>2.4955397704377536E-2</c:v>
                </c:pt>
                <c:pt idx="5003">
                  <c:v>2.4956343631326705E-2</c:v>
                </c:pt>
                <c:pt idx="5004">
                  <c:v>2.4955836097569281E-2</c:v>
                </c:pt>
                <c:pt idx="5005">
                  <c:v>2.4953213622581991E-2</c:v>
                </c:pt>
                <c:pt idx="5006">
                  <c:v>2.4950240693436952E-2</c:v>
                </c:pt>
                <c:pt idx="5007">
                  <c:v>2.4947675100709877E-2</c:v>
                </c:pt>
                <c:pt idx="5008">
                  <c:v>2.4945668739050412E-2</c:v>
                </c:pt>
                <c:pt idx="5009">
                  <c:v>2.494378044620774E-2</c:v>
                </c:pt>
                <c:pt idx="5010">
                  <c:v>2.4941950021649034E-2</c:v>
                </c:pt>
                <c:pt idx="5011">
                  <c:v>2.494017302860628E-2</c:v>
                </c:pt>
                <c:pt idx="5012">
                  <c:v>2.4938086709354094E-2</c:v>
                </c:pt>
                <c:pt idx="5013">
                  <c:v>2.4935696567465644E-2</c:v>
                </c:pt>
                <c:pt idx="5014">
                  <c:v>2.4931450225968915E-2</c:v>
                </c:pt>
                <c:pt idx="5015">
                  <c:v>2.4925675303005785E-2</c:v>
                </c:pt>
                <c:pt idx="5016">
                  <c:v>2.4920884157289384E-2</c:v>
                </c:pt>
                <c:pt idx="5017">
                  <c:v>2.4916942403200363E-2</c:v>
                </c:pt>
                <c:pt idx="5018">
                  <c:v>2.491347426276895E-2</c:v>
                </c:pt>
                <c:pt idx="5019">
                  <c:v>2.4910460046735642E-2</c:v>
                </c:pt>
                <c:pt idx="5020">
                  <c:v>2.4908453902572469E-2</c:v>
                </c:pt>
                <c:pt idx="5021">
                  <c:v>2.490696647801003E-2</c:v>
                </c:pt>
                <c:pt idx="5022">
                  <c:v>2.4905976437423771E-2</c:v>
                </c:pt>
                <c:pt idx="5023">
                  <c:v>2.4906127444618845E-2</c:v>
                </c:pt>
                <c:pt idx="5024">
                  <c:v>2.4907529919014307E-2</c:v>
                </c:pt>
                <c:pt idx="5025">
                  <c:v>2.4908673613946265E-2</c:v>
                </c:pt>
                <c:pt idx="5026">
                  <c:v>2.4909567836906992E-2</c:v>
                </c:pt>
                <c:pt idx="5027">
                  <c:v>2.4909634116624002E-2</c:v>
                </c:pt>
                <c:pt idx="5028">
                  <c:v>2.4906748985395039E-2</c:v>
                </c:pt>
                <c:pt idx="5029">
                  <c:v>2.4905759388519369E-2</c:v>
                </c:pt>
                <c:pt idx="5030">
                  <c:v>2.4906567417738053E-2</c:v>
                </c:pt>
                <c:pt idx="5031">
                  <c:v>2.4909084162762152E-2</c:v>
                </c:pt>
                <c:pt idx="5032">
                  <c:v>2.4913169266427879E-2</c:v>
                </c:pt>
                <c:pt idx="5033">
                  <c:v>2.4916162790990168E-2</c:v>
                </c:pt>
                <c:pt idx="5034">
                  <c:v>2.4918113060300059E-2</c:v>
                </c:pt>
                <c:pt idx="5035">
                  <c:v>2.4918113704884469E-2</c:v>
                </c:pt>
                <c:pt idx="5036">
                  <c:v>2.4917761357531275E-2</c:v>
                </c:pt>
                <c:pt idx="5037">
                  <c:v>2.4917372117359306E-2</c:v>
                </c:pt>
                <c:pt idx="5038">
                  <c:v>2.4915787279611613E-2</c:v>
                </c:pt>
                <c:pt idx="5039">
                  <c:v>2.4915019303634035E-2</c:v>
                </c:pt>
                <c:pt idx="5040">
                  <c:v>2.4914138944989481E-2</c:v>
                </c:pt>
                <c:pt idx="5041">
                  <c:v>2.4913149384233564E-2</c:v>
                </c:pt>
                <c:pt idx="5042">
                  <c:v>2.4911676910458723E-2</c:v>
                </c:pt>
                <c:pt idx="5043">
                  <c:v>2.4910887765089075E-2</c:v>
                </c:pt>
                <c:pt idx="5044">
                  <c:v>2.4910834808589449E-2</c:v>
                </c:pt>
                <c:pt idx="5045">
                  <c:v>2.4911184889531125E-2</c:v>
                </c:pt>
                <c:pt idx="5046">
                  <c:v>2.4912778240631393E-2</c:v>
                </c:pt>
                <c:pt idx="5047">
                  <c:v>2.4914813432776142E-2</c:v>
                </c:pt>
                <c:pt idx="5048">
                  <c:v>2.4916833485931746E-2</c:v>
                </c:pt>
                <c:pt idx="5049">
                  <c:v>2.4918845001910574E-2</c:v>
                </c:pt>
                <c:pt idx="5050">
                  <c:v>2.4921808554317058E-2</c:v>
                </c:pt>
                <c:pt idx="5051">
                  <c:v>2.4925354450604505E-2</c:v>
                </c:pt>
                <c:pt idx="5052">
                  <c:v>2.4929076664963974E-2</c:v>
                </c:pt>
                <c:pt idx="5053">
                  <c:v>2.493251680442642E-2</c:v>
                </c:pt>
                <c:pt idx="5054">
                  <c:v>2.4935686257569849E-2</c:v>
                </c:pt>
                <c:pt idx="5055">
                  <c:v>2.4938125631576078E-2</c:v>
                </c:pt>
                <c:pt idx="5056">
                  <c:v>2.4936262933049798E-2</c:v>
                </c:pt>
                <c:pt idx="5057">
                  <c:v>2.4933482979522057E-2</c:v>
                </c:pt>
                <c:pt idx="5058">
                  <c:v>2.4930177436920171E-2</c:v>
                </c:pt>
                <c:pt idx="5059">
                  <c:v>2.4926170223390623E-2</c:v>
                </c:pt>
                <c:pt idx="5060">
                  <c:v>2.4923670922415566E-2</c:v>
                </c:pt>
                <c:pt idx="5061">
                  <c:v>2.4920673285713978E-2</c:v>
                </c:pt>
                <c:pt idx="5062">
                  <c:v>2.4917195135824511E-2</c:v>
                </c:pt>
                <c:pt idx="5063">
                  <c:v>2.4911894532026746E-2</c:v>
                </c:pt>
                <c:pt idx="5064">
                  <c:v>2.4908193348051815E-2</c:v>
                </c:pt>
                <c:pt idx="5065">
                  <c:v>2.4905307361114386E-2</c:v>
                </c:pt>
                <c:pt idx="5066">
                  <c:v>2.4902376051581986E-2</c:v>
                </c:pt>
                <c:pt idx="5067">
                  <c:v>2.48994164345363E-2</c:v>
                </c:pt>
                <c:pt idx="5068">
                  <c:v>2.4898702039733156E-2</c:v>
                </c:pt>
                <c:pt idx="5069">
                  <c:v>2.4899530669188593E-2</c:v>
                </c:pt>
                <c:pt idx="5070">
                  <c:v>2.4901816037534406E-2</c:v>
                </c:pt>
                <c:pt idx="5071">
                  <c:v>2.4903778958742444E-2</c:v>
                </c:pt>
                <c:pt idx="5072">
                  <c:v>2.4905426996456068E-2</c:v>
                </c:pt>
                <c:pt idx="5073">
                  <c:v>2.4905442757305579E-2</c:v>
                </c:pt>
                <c:pt idx="5074">
                  <c:v>2.4904886304037008E-2</c:v>
                </c:pt>
                <c:pt idx="5075">
                  <c:v>2.4903796599262708E-2</c:v>
                </c:pt>
                <c:pt idx="5076">
                  <c:v>2.4903850586745265E-2</c:v>
                </c:pt>
                <c:pt idx="5077">
                  <c:v>2.4904243049693426E-2</c:v>
                </c:pt>
                <c:pt idx="5078">
                  <c:v>2.4904068712018623E-2</c:v>
                </c:pt>
                <c:pt idx="5079">
                  <c:v>2.4903354596768068E-2</c:v>
                </c:pt>
                <c:pt idx="5080">
                  <c:v>2.4901576403159213E-2</c:v>
                </c:pt>
                <c:pt idx="5081">
                  <c:v>2.4900263080949472E-2</c:v>
                </c:pt>
                <c:pt idx="5082">
                  <c:v>2.4898863529029175E-2</c:v>
                </c:pt>
                <c:pt idx="5083">
                  <c:v>2.4897369280500559E-2</c:v>
                </c:pt>
                <c:pt idx="5084">
                  <c:v>2.4893722617024227E-2</c:v>
                </c:pt>
                <c:pt idx="5085">
                  <c:v>2.4889652278712499E-2</c:v>
                </c:pt>
                <c:pt idx="5086">
                  <c:v>2.4887047862287539E-2</c:v>
                </c:pt>
                <c:pt idx="5087">
                  <c:v>2.4885094590542445E-2</c:v>
                </c:pt>
                <c:pt idx="5088">
                  <c:v>2.4883756926416215E-2</c:v>
                </c:pt>
                <c:pt idx="5089">
                  <c:v>2.4882492150631919E-2</c:v>
                </c:pt>
                <c:pt idx="5090">
                  <c:v>2.4880974673245553E-2</c:v>
                </c:pt>
                <c:pt idx="5091">
                  <c:v>2.487921053880664E-2</c:v>
                </c:pt>
                <c:pt idx="5092">
                  <c:v>2.4876325280027249E-2</c:v>
                </c:pt>
                <c:pt idx="5093">
                  <c:v>2.4875596230488906E-2</c:v>
                </c:pt>
                <c:pt idx="5094">
                  <c:v>2.4877176325060025E-2</c:v>
                </c:pt>
                <c:pt idx="5095">
                  <c:v>2.4880370098805206E-2</c:v>
                </c:pt>
                <c:pt idx="5096">
                  <c:v>2.4883076335804079E-2</c:v>
                </c:pt>
                <c:pt idx="5097">
                  <c:v>2.4885315137955746E-2</c:v>
                </c:pt>
                <c:pt idx="5098">
                  <c:v>2.488639711483619E-2</c:v>
                </c:pt>
                <c:pt idx="5099">
                  <c:v>2.4887379647190889E-2</c:v>
                </c:pt>
                <c:pt idx="5100">
                  <c:v>2.488798326710746E-2</c:v>
                </c:pt>
                <c:pt idx="5101">
                  <c:v>2.4888247262822624E-2</c:v>
                </c:pt>
                <c:pt idx="5102">
                  <c:v>2.489150565081423E-2</c:v>
                </c:pt>
                <c:pt idx="5103">
                  <c:v>2.4895148147254697E-2</c:v>
                </c:pt>
                <c:pt idx="5104">
                  <c:v>2.489914855864905E-2</c:v>
                </c:pt>
                <c:pt idx="5105">
                  <c:v>2.4902303310932065E-2</c:v>
                </c:pt>
                <c:pt idx="5106">
                  <c:v>2.490464972462866E-2</c:v>
                </c:pt>
                <c:pt idx="5107">
                  <c:v>2.4905470358045384E-2</c:v>
                </c:pt>
                <c:pt idx="5108">
                  <c:v>2.4907264276882286E-2</c:v>
                </c:pt>
                <c:pt idx="5109">
                  <c:v>2.4911535247082367E-2</c:v>
                </c:pt>
                <c:pt idx="5110">
                  <c:v>2.4915319951117464E-2</c:v>
                </c:pt>
                <c:pt idx="5111">
                  <c:v>2.4918638318240129E-2</c:v>
                </c:pt>
                <c:pt idx="5112">
                  <c:v>2.492076304882573E-2</c:v>
                </c:pt>
                <c:pt idx="5113">
                  <c:v>2.4921872129393806E-2</c:v>
                </c:pt>
                <c:pt idx="5114">
                  <c:v>2.4923295368965398E-2</c:v>
                </c:pt>
                <c:pt idx="5115">
                  <c:v>2.492478880456505E-2</c:v>
                </c:pt>
                <c:pt idx="5116">
                  <c:v>2.4926343664091407E-2</c:v>
                </c:pt>
                <c:pt idx="5117">
                  <c:v>2.4927053712417453E-2</c:v>
                </c:pt>
                <c:pt idx="5118">
                  <c:v>2.4926955733060335E-2</c:v>
                </c:pt>
                <c:pt idx="5119">
                  <c:v>2.492530138731941E-2</c:v>
                </c:pt>
                <c:pt idx="5120">
                  <c:v>2.4924778817012237E-2</c:v>
                </c:pt>
                <c:pt idx="5121">
                  <c:v>2.4925241520285413E-2</c:v>
                </c:pt>
                <c:pt idx="5122">
                  <c:v>2.4926768629844085E-2</c:v>
                </c:pt>
                <c:pt idx="5123">
                  <c:v>2.4928327378960214E-2</c:v>
                </c:pt>
                <c:pt idx="5124">
                  <c:v>2.4929818018270319E-2</c:v>
                </c:pt>
                <c:pt idx="5125">
                  <c:v>2.4931194869877955E-2</c:v>
                </c:pt>
                <c:pt idx="5126">
                  <c:v>2.4932459037359186E-2</c:v>
                </c:pt>
                <c:pt idx="5127">
                  <c:v>2.4932875600604684E-2</c:v>
                </c:pt>
                <c:pt idx="5128">
                  <c:v>2.4933312891094055E-2</c:v>
                </c:pt>
                <c:pt idx="5129">
                  <c:v>2.4933743906579584E-2</c:v>
                </c:pt>
                <c:pt idx="5130">
                  <c:v>2.4933507804183751E-2</c:v>
                </c:pt>
                <c:pt idx="5131">
                  <c:v>2.4932651694246053E-2</c:v>
                </c:pt>
                <c:pt idx="5132">
                  <c:v>2.4933835789976787E-2</c:v>
                </c:pt>
                <c:pt idx="5133">
                  <c:v>2.4934504708773973E-2</c:v>
                </c:pt>
                <c:pt idx="5134">
                  <c:v>2.4934679547326945E-2</c:v>
                </c:pt>
                <c:pt idx="5135">
                  <c:v>2.4933637908961727E-2</c:v>
                </c:pt>
                <c:pt idx="5136">
                  <c:v>2.4930077856352238E-2</c:v>
                </c:pt>
                <c:pt idx="5137">
                  <c:v>2.4926355282041009E-2</c:v>
                </c:pt>
                <c:pt idx="5138">
                  <c:v>2.4924955744849788E-2</c:v>
                </c:pt>
                <c:pt idx="5139">
                  <c:v>2.4924584832251545E-2</c:v>
                </c:pt>
                <c:pt idx="5140">
                  <c:v>2.4925185069918615E-2</c:v>
                </c:pt>
                <c:pt idx="5141">
                  <c:v>2.4925720569431608E-2</c:v>
                </c:pt>
                <c:pt idx="5142">
                  <c:v>2.4926190897753539E-2</c:v>
                </c:pt>
                <c:pt idx="5143">
                  <c:v>2.4926054084604535E-2</c:v>
                </c:pt>
                <c:pt idx="5144">
                  <c:v>2.4926684610176268E-2</c:v>
                </c:pt>
                <c:pt idx="5145">
                  <c:v>2.4927575022057103E-2</c:v>
                </c:pt>
                <c:pt idx="5146">
                  <c:v>2.4928282710848716E-2</c:v>
                </c:pt>
                <c:pt idx="5147">
                  <c:v>2.4928807911926879E-2</c:v>
                </c:pt>
                <c:pt idx="5148">
                  <c:v>2.4927738754749195E-2</c:v>
                </c:pt>
                <c:pt idx="5149">
                  <c:v>2.4926780823467689E-2</c:v>
                </c:pt>
                <c:pt idx="5150">
                  <c:v>2.492862613534198E-2</c:v>
                </c:pt>
                <c:pt idx="5151">
                  <c:v>2.4932958571342596E-2</c:v>
                </c:pt>
                <c:pt idx="5152">
                  <c:v>2.4938817164338462E-2</c:v>
                </c:pt>
                <c:pt idx="5153">
                  <c:v>2.4944669764028482E-2</c:v>
                </c:pt>
                <c:pt idx="5154">
                  <c:v>2.4950344907829131E-2</c:v>
                </c:pt>
                <c:pt idx="5155">
                  <c:v>2.495455101580547E-2</c:v>
                </c:pt>
                <c:pt idx="5156">
                  <c:v>2.4957368195962993E-2</c:v>
                </c:pt>
                <c:pt idx="5157">
                  <c:v>2.4960048145203209E-2</c:v>
                </c:pt>
                <c:pt idx="5158">
                  <c:v>2.4962963499668683E-2</c:v>
                </c:pt>
                <c:pt idx="5159">
                  <c:v>2.4965525083895448E-2</c:v>
                </c:pt>
                <c:pt idx="5160">
                  <c:v>2.4967741253844253E-2</c:v>
                </c:pt>
                <c:pt idx="5161">
                  <c:v>2.4968191856757693E-2</c:v>
                </c:pt>
                <c:pt idx="5162">
                  <c:v>2.4968464657247669E-2</c:v>
                </c:pt>
                <c:pt idx="5163">
                  <c:v>2.4968571516108456E-2</c:v>
                </c:pt>
                <c:pt idx="5164">
                  <c:v>2.4969049065380829E-2</c:v>
                </c:pt>
                <c:pt idx="5165">
                  <c:v>2.4973502215611527E-2</c:v>
                </c:pt>
                <c:pt idx="5166">
                  <c:v>2.4977822873782883E-2</c:v>
                </c:pt>
                <c:pt idx="5167">
                  <c:v>2.4981972981972876E-2</c:v>
                </c:pt>
                <c:pt idx="5168">
                  <c:v>2.4985894370207713E-2</c:v>
                </c:pt>
                <c:pt idx="5169">
                  <c:v>2.4989592002123483E-2</c:v>
                </c:pt>
                <c:pt idx="5170">
                  <c:v>2.4992054829894628E-2</c:v>
                </c:pt>
                <c:pt idx="5171">
                  <c:v>2.4993206244949925E-2</c:v>
                </c:pt>
                <c:pt idx="5172">
                  <c:v>2.4992484070586737E-2</c:v>
                </c:pt>
                <c:pt idx="5173">
                  <c:v>2.4993713973220609E-2</c:v>
                </c:pt>
                <c:pt idx="5174">
                  <c:v>2.4995534936016375E-2</c:v>
                </c:pt>
                <c:pt idx="5175">
                  <c:v>2.4997404768075028E-2</c:v>
                </c:pt>
                <c:pt idx="5176">
                  <c:v>2.4999065356672623E-2</c:v>
                </c:pt>
                <c:pt idx="5177">
                  <c:v>2.5000528809688803E-2</c:v>
                </c:pt>
                <c:pt idx="5178">
                  <c:v>2.500198845810804E-2</c:v>
                </c:pt>
                <c:pt idx="5179">
                  <c:v>2.5003338822654854E-2</c:v>
                </c:pt>
                <c:pt idx="5180">
                  <c:v>2.5004587611003715E-2</c:v>
                </c:pt>
                <c:pt idx="5181">
                  <c:v>2.5005946394496655E-2</c:v>
                </c:pt>
                <c:pt idx="5182">
                  <c:v>2.5007267064384907E-2</c:v>
                </c:pt>
                <c:pt idx="5183">
                  <c:v>2.5008349928998256E-2</c:v>
                </c:pt>
                <c:pt idx="5184">
                  <c:v>2.5009205583944944E-2</c:v>
                </c:pt>
                <c:pt idx="5185">
                  <c:v>2.5009681727551376E-2</c:v>
                </c:pt>
                <c:pt idx="5186">
                  <c:v>2.5012096008877098E-2</c:v>
                </c:pt>
                <c:pt idx="5187">
                  <c:v>2.5015050874303318E-2</c:v>
                </c:pt>
                <c:pt idx="5188">
                  <c:v>2.5018898921517287E-2</c:v>
                </c:pt>
                <c:pt idx="5189">
                  <c:v>2.5022019243950287E-2</c:v>
                </c:pt>
                <c:pt idx="5190">
                  <c:v>2.5024443506754902E-2</c:v>
                </c:pt>
                <c:pt idx="5191">
                  <c:v>2.5025447866465704E-2</c:v>
                </c:pt>
                <c:pt idx="5192">
                  <c:v>2.5024188407833835E-2</c:v>
                </c:pt>
                <c:pt idx="5193">
                  <c:v>2.5024078036871414E-2</c:v>
                </c:pt>
                <c:pt idx="5194">
                  <c:v>2.5024324946521109E-2</c:v>
                </c:pt>
                <c:pt idx="5195">
                  <c:v>2.5024576709035514E-2</c:v>
                </c:pt>
                <c:pt idx="5196">
                  <c:v>2.502483292739521E-2</c:v>
                </c:pt>
                <c:pt idx="5197">
                  <c:v>2.5025074380500625E-2</c:v>
                </c:pt>
                <c:pt idx="5198">
                  <c:v>2.5025257345371935E-2</c:v>
                </c:pt>
                <c:pt idx="5199">
                  <c:v>2.5025383164574738E-2</c:v>
                </c:pt>
                <c:pt idx="5200">
                  <c:v>2.5025149418952574E-2</c:v>
                </c:pt>
                <c:pt idx="5201">
                  <c:v>2.5024420374378027E-2</c:v>
                </c:pt>
                <c:pt idx="5202">
                  <c:v>2.5023211718370058E-2</c:v>
                </c:pt>
                <c:pt idx="5203">
                  <c:v>2.5020247633351145E-2</c:v>
                </c:pt>
                <c:pt idx="5204">
                  <c:v>2.5019695932424185E-2</c:v>
                </c:pt>
                <c:pt idx="5205">
                  <c:v>2.5020071384137019E-2</c:v>
                </c:pt>
                <c:pt idx="5206">
                  <c:v>2.502029968755224E-2</c:v>
                </c:pt>
                <c:pt idx="5207">
                  <c:v>2.5020374545972338E-2</c:v>
                </c:pt>
                <c:pt idx="5208">
                  <c:v>2.5018096209141222E-2</c:v>
                </c:pt>
                <c:pt idx="5209">
                  <c:v>2.5015851129894882E-2</c:v>
                </c:pt>
                <c:pt idx="5210">
                  <c:v>2.5013636232621612E-2</c:v>
                </c:pt>
                <c:pt idx="5211">
                  <c:v>2.5011247099466533E-2</c:v>
                </c:pt>
                <c:pt idx="5212">
                  <c:v>2.5009234689384634E-2</c:v>
                </c:pt>
                <c:pt idx="5213">
                  <c:v>2.5007497136124702E-2</c:v>
                </c:pt>
                <c:pt idx="5214">
                  <c:v>2.5006109663027479E-2</c:v>
                </c:pt>
                <c:pt idx="5215">
                  <c:v>2.5004895455213845E-2</c:v>
                </c:pt>
                <c:pt idx="5216">
                  <c:v>2.5003846450040869E-2</c:v>
                </c:pt>
                <c:pt idx="5217">
                  <c:v>2.5003281753127701E-2</c:v>
                </c:pt>
                <c:pt idx="5218">
                  <c:v>2.5002764826708809E-2</c:v>
                </c:pt>
                <c:pt idx="5219">
                  <c:v>2.5002300188575816E-2</c:v>
                </c:pt>
                <c:pt idx="5220">
                  <c:v>2.5002984247624548E-2</c:v>
                </c:pt>
                <c:pt idx="5221">
                  <c:v>2.5003039771693818E-2</c:v>
                </c:pt>
                <c:pt idx="5222">
                  <c:v>2.5002491584959066E-2</c:v>
                </c:pt>
                <c:pt idx="5223">
                  <c:v>2.5000394138494707E-2</c:v>
                </c:pt>
                <c:pt idx="5224">
                  <c:v>2.4997421254312431E-2</c:v>
                </c:pt>
                <c:pt idx="5225">
                  <c:v>2.4998434730776509E-2</c:v>
                </c:pt>
                <c:pt idx="5226">
                  <c:v>2.5001007720285302E-2</c:v>
                </c:pt>
                <c:pt idx="5227">
                  <c:v>2.5003386228037622E-2</c:v>
                </c:pt>
                <c:pt idx="5228">
                  <c:v>2.500557566315521E-2</c:v>
                </c:pt>
                <c:pt idx="5229">
                  <c:v>2.5007041768886438E-2</c:v>
                </c:pt>
                <c:pt idx="5230">
                  <c:v>2.5007736880570768E-2</c:v>
                </c:pt>
                <c:pt idx="5231">
                  <c:v>2.5008442541720553E-2</c:v>
                </c:pt>
                <c:pt idx="5232">
                  <c:v>2.5009195944310468E-2</c:v>
                </c:pt>
                <c:pt idx="5233">
                  <c:v>2.5009537570192052E-2</c:v>
                </c:pt>
                <c:pt idx="5234">
                  <c:v>2.5009483721319857E-2</c:v>
                </c:pt>
                <c:pt idx="5235">
                  <c:v>2.5008391481824356E-2</c:v>
                </c:pt>
                <c:pt idx="5236">
                  <c:v>2.5008536230026426E-2</c:v>
                </c:pt>
                <c:pt idx="5237">
                  <c:v>2.5009626867671858E-2</c:v>
                </c:pt>
                <c:pt idx="5238">
                  <c:v>2.5010463426210765E-2</c:v>
                </c:pt>
                <c:pt idx="5239">
                  <c:v>2.501106076217267E-2</c:v>
                </c:pt>
                <c:pt idx="5240">
                  <c:v>2.5011762800520185E-2</c:v>
                </c:pt>
                <c:pt idx="5241">
                  <c:v>2.5013387910804374E-2</c:v>
                </c:pt>
                <c:pt idx="5242">
                  <c:v>2.5015039048170398E-2</c:v>
                </c:pt>
                <c:pt idx="5243">
                  <c:v>2.5016551738517894E-2</c:v>
                </c:pt>
                <c:pt idx="5244">
                  <c:v>2.5017930598149586E-2</c:v>
                </c:pt>
                <c:pt idx="5245">
                  <c:v>2.5018754396002145E-2</c:v>
                </c:pt>
                <c:pt idx="5246">
                  <c:v>2.5018584442574231E-2</c:v>
                </c:pt>
                <c:pt idx="5247">
                  <c:v>2.5019551285370329E-2</c:v>
                </c:pt>
                <c:pt idx="5248">
                  <c:v>2.5020600670694598E-2</c:v>
                </c:pt>
                <c:pt idx="5249">
                  <c:v>2.5021727126700807E-2</c:v>
                </c:pt>
                <c:pt idx="5250">
                  <c:v>2.5022697974474588E-2</c:v>
                </c:pt>
                <c:pt idx="5251">
                  <c:v>2.5023516282398382E-2</c:v>
                </c:pt>
                <c:pt idx="5252">
                  <c:v>2.5023515727779794E-2</c:v>
                </c:pt>
                <c:pt idx="5253">
                  <c:v>2.5021040141614471E-2</c:v>
                </c:pt>
                <c:pt idx="5254">
                  <c:v>2.502021920260775E-2</c:v>
                </c:pt>
                <c:pt idx="5255">
                  <c:v>2.5021265757909458E-2</c:v>
                </c:pt>
                <c:pt idx="5256">
                  <c:v>2.5022785768286523E-2</c:v>
                </c:pt>
                <c:pt idx="5257">
                  <c:v>2.5024714559148221E-2</c:v>
                </c:pt>
                <c:pt idx="5258">
                  <c:v>2.5026782384521998E-2</c:v>
                </c:pt>
                <c:pt idx="5259">
                  <c:v>2.5028647246123234E-2</c:v>
                </c:pt>
                <c:pt idx="5260">
                  <c:v>2.5030315619112134E-2</c:v>
                </c:pt>
                <c:pt idx="5261">
                  <c:v>2.5031418428327637E-2</c:v>
                </c:pt>
                <c:pt idx="5262">
                  <c:v>2.5032297933194943E-2</c:v>
                </c:pt>
                <c:pt idx="5263">
                  <c:v>2.5034086009264479E-2</c:v>
                </c:pt>
                <c:pt idx="5264">
                  <c:v>2.5035319249562073E-2</c:v>
                </c:pt>
                <c:pt idx="5265">
                  <c:v>2.5036021325053656E-2</c:v>
                </c:pt>
                <c:pt idx="5266">
                  <c:v>2.5035645840984597E-2</c:v>
                </c:pt>
                <c:pt idx="5267">
                  <c:v>2.5034240644449715E-2</c:v>
                </c:pt>
                <c:pt idx="5268">
                  <c:v>2.5032720809851805E-2</c:v>
                </c:pt>
                <c:pt idx="5269">
                  <c:v>2.5030053883870914E-2</c:v>
                </c:pt>
                <c:pt idx="5270">
                  <c:v>2.5027385332490937E-2</c:v>
                </c:pt>
                <c:pt idx="5271">
                  <c:v>2.5024799755960024E-2</c:v>
                </c:pt>
                <c:pt idx="5272">
                  <c:v>2.5021823782360782E-2</c:v>
                </c:pt>
                <c:pt idx="5273">
                  <c:v>2.5020077605889288E-2</c:v>
                </c:pt>
                <c:pt idx="5274">
                  <c:v>2.5018266794323278E-2</c:v>
                </c:pt>
                <c:pt idx="5275">
                  <c:v>2.5016393947837938E-2</c:v>
                </c:pt>
                <c:pt idx="5276">
                  <c:v>2.5014305601439631E-2</c:v>
                </c:pt>
                <c:pt idx="5277">
                  <c:v>2.5013930687681613E-2</c:v>
                </c:pt>
                <c:pt idx="5278">
                  <c:v>2.5013878953141472E-2</c:v>
                </c:pt>
                <c:pt idx="5279">
                  <c:v>2.5014229771002795E-2</c:v>
                </c:pt>
                <c:pt idx="5280">
                  <c:v>2.5014358808084853E-2</c:v>
                </c:pt>
                <c:pt idx="5281">
                  <c:v>2.501427444843814E-2</c:v>
                </c:pt>
                <c:pt idx="5282">
                  <c:v>2.5013586314272009E-2</c:v>
                </c:pt>
                <c:pt idx="5283">
                  <c:v>2.5013429626329874E-2</c:v>
                </c:pt>
                <c:pt idx="5284">
                  <c:v>2.501324414914196E-2</c:v>
                </c:pt>
                <c:pt idx="5285">
                  <c:v>2.501302460716958E-2</c:v>
                </c:pt>
                <c:pt idx="5286">
                  <c:v>2.5011505108182897E-2</c:v>
                </c:pt>
                <c:pt idx="5287">
                  <c:v>2.5009352114240414E-2</c:v>
                </c:pt>
                <c:pt idx="5288">
                  <c:v>2.5005864321967976E-2</c:v>
                </c:pt>
                <c:pt idx="5289">
                  <c:v>2.5002065180648222E-2</c:v>
                </c:pt>
                <c:pt idx="5290">
                  <c:v>2.4998081886504223E-2</c:v>
                </c:pt>
                <c:pt idx="5291">
                  <c:v>2.4997784392823984E-2</c:v>
                </c:pt>
                <c:pt idx="5292">
                  <c:v>2.4999762527200913E-2</c:v>
                </c:pt>
                <c:pt idx="5293">
                  <c:v>2.5001258155189502E-2</c:v>
                </c:pt>
                <c:pt idx="5294">
                  <c:v>2.5002290744352992E-2</c:v>
                </c:pt>
                <c:pt idx="5295">
                  <c:v>2.5002203503399267E-2</c:v>
                </c:pt>
                <c:pt idx="5296">
                  <c:v>2.5001969548889925E-2</c:v>
                </c:pt>
                <c:pt idx="5297">
                  <c:v>2.5001591232037865E-2</c:v>
                </c:pt>
                <c:pt idx="5298">
                  <c:v>2.5000253650923159E-2</c:v>
                </c:pt>
                <c:pt idx="5299">
                  <c:v>2.499793933209303E-2</c:v>
                </c:pt>
                <c:pt idx="5300">
                  <c:v>2.4996263862117545E-2</c:v>
                </c:pt>
                <c:pt idx="5301">
                  <c:v>2.4995324860807293E-2</c:v>
                </c:pt>
                <c:pt idx="5302">
                  <c:v>2.4994910661174312E-2</c:v>
                </c:pt>
                <c:pt idx="5303">
                  <c:v>2.4995131953708546E-2</c:v>
                </c:pt>
                <c:pt idx="5304">
                  <c:v>2.4996394199031415E-2</c:v>
                </c:pt>
                <c:pt idx="5305">
                  <c:v>2.4997694186848191E-2</c:v>
                </c:pt>
                <c:pt idx="5306">
                  <c:v>2.4998804816451267E-2</c:v>
                </c:pt>
                <c:pt idx="5307">
                  <c:v>2.4999739190448057E-2</c:v>
                </c:pt>
                <c:pt idx="5308">
                  <c:v>2.5001020774371805E-2</c:v>
                </c:pt>
                <c:pt idx="5309">
                  <c:v>2.5002630599615879E-2</c:v>
                </c:pt>
                <c:pt idx="5310">
                  <c:v>2.5004338020806621E-2</c:v>
                </c:pt>
                <c:pt idx="5311">
                  <c:v>2.5006786795082017E-2</c:v>
                </c:pt>
                <c:pt idx="5312">
                  <c:v>2.5009155714510883E-2</c:v>
                </c:pt>
                <c:pt idx="5313">
                  <c:v>2.5011253385038668E-2</c:v>
                </c:pt>
                <c:pt idx="5314">
                  <c:v>2.5013091207201726E-2</c:v>
                </c:pt>
                <c:pt idx="5315">
                  <c:v>2.5014466297396471E-2</c:v>
                </c:pt>
                <c:pt idx="5316">
                  <c:v>2.5012238591174088E-2</c:v>
                </c:pt>
                <c:pt idx="5317">
                  <c:v>2.5009173640917794E-2</c:v>
                </c:pt>
                <c:pt idx="5318">
                  <c:v>2.5008527658956066E-2</c:v>
                </c:pt>
                <c:pt idx="5319">
                  <c:v>2.5008959144500062E-2</c:v>
                </c:pt>
                <c:pt idx="5320">
                  <c:v>2.5009761752734037E-2</c:v>
                </c:pt>
                <c:pt idx="5321">
                  <c:v>2.5010917846836792E-2</c:v>
                </c:pt>
                <c:pt idx="5322">
                  <c:v>2.5012502877150483E-2</c:v>
                </c:pt>
                <c:pt idx="5323">
                  <c:v>2.5013848594385855E-2</c:v>
                </c:pt>
                <c:pt idx="5324">
                  <c:v>2.5014955683658097E-2</c:v>
                </c:pt>
                <c:pt idx="5325">
                  <c:v>2.5014011009972584E-2</c:v>
                </c:pt>
                <c:pt idx="5326">
                  <c:v>2.5014069597668047E-2</c:v>
                </c:pt>
                <c:pt idx="5327">
                  <c:v>2.5014339765015079E-2</c:v>
                </c:pt>
                <c:pt idx="5328">
                  <c:v>2.5014593444619551E-2</c:v>
                </c:pt>
                <c:pt idx="5329">
                  <c:v>2.5014813178494948E-2</c:v>
                </c:pt>
                <c:pt idx="5330">
                  <c:v>2.5012064134004783E-2</c:v>
                </c:pt>
                <c:pt idx="5331">
                  <c:v>2.5009632719747592E-2</c:v>
                </c:pt>
                <c:pt idx="5332">
                  <c:v>2.5009024504674036E-2</c:v>
                </c:pt>
                <c:pt idx="5333">
                  <c:v>2.5009424931339456E-2</c:v>
                </c:pt>
                <c:pt idx="5334">
                  <c:v>2.5010230119120812E-2</c:v>
                </c:pt>
                <c:pt idx="5335">
                  <c:v>2.501141954323257E-2</c:v>
                </c:pt>
                <c:pt idx="5336">
                  <c:v>2.5012853644830135E-2</c:v>
                </c:pt>
                <c:pt idx="5337">
                  <c:v>2.501425892252903E-2</c:v>
                </c:pt>
                <c:pt idx="5338">
                  <c:v>2.5015636243945809E-2</c:v>
                </c:pt>
                <c:pt idx="5339">
                  <c:v>2.5017075381543227E-2</c:v>
                </c:pt>
                <c:pt idx="5340">
                  <c:v>2.5018413317338048E-2</c:v>
                </c:pt>
                <c:pt idx="5341">
                  <c:v>2.5019653320329467E-2</c:v>
                </c:pt>
                <c:pt idx="5342">
                  <c:v>2.5020406266005841E-2</c:v>
                </c:pt>
                <c:pt idx="5343">
                  <c:v>2.5021163853727067E-2</c:v>
                </c:pt>
                <c:pt idx="5344">
                  <c:v>2.5021850121546722E-2</c:v>
                </c:pt>
                <c:pt idx="5345">
                  <c:v>2.5022466530253782E-2</c:v>
                </c:pt>
                <c:pt idx="5346">
                  <c:v>2.5022936799952815E-2</c:v>
                </c:pt>
                <c:pt idx="5347">
                  <c:v>2.5022664543428028E-2</c:v>
                </c:pt>
                <c:pt idx="5348">
                  <c:v>2.5025621856911824E-2</c:v>
                </c:pt>
                <c:pt idx="5349">
                  <c:v>2.5028520224206551E-2</c:v>
                </c:pt>
                <c:pt idx="5350">
                  <c:v>2.5031363096181466E-2</c:v>
                </c:pt>
                <c:pt idx="5351">
                  <c:v>2.5034239612393722E-2</c:v>
                </c:pt>
                <c:pt idx="5352">
                  <c:v>2.5037150075412479E-2</c:v>
                </c:pt>
                <c:pt idx="5353">
                  <c:v>2.5040383397926722E-2</c:v>
                </c:pt>
                <c:pt idx="5354">
                  <c:v>2.504352556352727E-2</c:v>
                </c:pt>
                <c:pt idx="5355">
                  <c:v>2.5046372525637649E-2</c:v>
                </c:pt>
                <c:pt idx="5356">
                  <c:v>2.5048928269607001E-2</c:v>
                </c:pt>
                <c:pt idx="5357">
                  <c:v>2.5049812154532284E-2</c:v>
                </c:pt>
                <c:pt idx="5358">
                  <c:v>2.5047732549043893E-2</c:v>
                </c:pt>
                <c:pt idx="5359">
                  <c:v>2.5045009890932467E-2</c:v>
                </c:pt>
                <c:pt idx="5360">
                  <c:v>2.5042200907836321E-2</c:v>
                </c:pt>
                <c:pt idx="5361">
                  <c:v>2.5039306876267039E-2</c:v>
                </c:pt>
                <c:pt idx="5362">
                  <c:v>2.5036030398048432E-2</c:v>
                </c:pt>
                <c:pt idx="5363">
                  <c:v>2.5032916458012543E-2</c:v>
                </c:pt>
                <c:pt idx="5364">
                  <c:v>2.5030433244599158E-2</c:v>
                </c:pt>
                <c:pt idx="5365">
                  <c:v>2.5028342610041995E-2</c:v>
                </c:pt>
                <c:pt idx="5366">
                  <c:v>2.502646959563384E-2</c:v>
                </c:pt>
                <c:pt idx="5367">
                  <c:v>2.5023457661182809E-2</c:v>
                </c:pt>
                <c:pt idx="5368">
                  <c:v>2.5019373799898988E-2</c:v>
                </c:pt>
                <c:pt idx="5369">
                  <c:v>2.5016061050496467E-2</c:v>
                </c:pt>
                <c:pt idx="5370">
                  <c:v>2.5014128813866464E-2</c:v>
                </c:pt>
                <c:pt idx="5371">
                  <c:v>2.5012375553375717E-2</c:v>
                </c:pt>
                <c:pt idx="5372">
                  <c:v>2.5010574331102278E-2</c:v>
                </c:pt>
                <c:pt idx="5373">
                  <c:v>2.5008726976686272E-2</c:v>
                </c:pt>
                <c:pt idx="5374">
                  <c:v>2.5006619485555423E-2</c:v>
                </c:pt>
                <c:pt idx="5375">
                  <c:v>2.5004482931795392E-2</c:v>
                </c:pt>
                <c:pt idx="5376">
                  <c:v>2.5002305282843355E-2</c:v>
                </c:pt>
                <c:pt idx="5377">
                  <c:v>2.4997969296381973E-2</c:v>
                </c:pt>
                <c:pt idx="5378">
                  <c:v>2.499437382265909E-2</c:v>
                </c:pt>
                <c:pt idx="5379">
                  <c:v>2.4992083735263421E-2</c:v>
                </c:pt>
                <c:pt idx="5380">
                  <c:v>2.4989949208159702E-2</c:v>
                </c:pt>
                <c:pt idx="5381">
                  <c:v>2.4987964189788939E-2</c:v>
                </c:pt>
                <c:pt idx="5382">
                  <c:v>2.4986331970525254E-2</c:v>
                </c:pt>
                <c:pt idx="5383">
                  <c:v>2.4984230188544003E-2</c:v>
                </c:pt>
                <c:pt idx="5384">
                  <c:v>2.4981677980716082E-2</c:v>
                </c:pt>
                <c:pt idx="5385">
                  <c:v>2.4978067662264541E-2</c:v>
                </c:pt>
                <c:pt idx="5386">
                  <c:v>2.4973937302797313E-2</c:v>
                </c:pt>
                <c:pt idx="5387">
                  <c:v>2.4970146475271526E-2</c:v>
                </c:pt>
                <c:pt idx="5388">
                  <c:v>2.4967803880104916E-2</c:v>
                </c:pt>
                <c:pt idx="5389">
                  <c:v>2.4965884895675323E-2</c:v>
                </c:pt>
                <c:pt idx="5390">
                  <c:v>2.4965148446956981E-2</c:v>
                </c:pt>
                <c:pt idx="5391">
                  <c:v>2.4964711634112818E-2</c:v>
                </c:pt>
                <c:pt idx="5392">
                  <c:v>2.4964818064878002E-2</c:v>
                </c:pt>
                <c:pt idx="5393">
                  <c:v>2.4965136683558813E-2</c:v>
                </c:pt>
                <c:pt idx="5394">
                  <c:v>2.4965663237276101E-2</c:v>
                </c:pt>
                <c:pt idx="5395">
                  <c:v>2.4967313726845887E-2</c:v>
                </c:pt>
                <c:pt idx="5396">
                  <c:v>2.4968913534012937E-2</c:v>
                </c:pt>
                <c:pt idx="5397">
                  <c:v>2.4970468376942077E-2</c:v>
                </c:pt>
                <c:pt idx="5398">
                  <c:v>2.4972467099204254E-2</c:v>
                </c:pt>
                <c:pt idx="5399">
                  <c:v>2.4974343052397804E-2</c:v>
                </c:pt>
                <c:pt idx="5400">
                  <c:v>2.497610126260472E-2</c:v>
                </c:pt>
                <c:pt idx="5401">
                  <c:v>2.4977509597427186E-2</c:v>
                </c:pt>
                <c:pt idx="5402">
                  <c:v>2.4978849349627789E-2</c:v>
                </c:pt>
                <c:pt idx="5403">
                  <c:v>2.4980556751021808E-2</c:v>
                </c:pt>
                <c:pt idx="5404">
                  <c:v>2.4982167241154405E-2</c:v>
                </c:pt>
                <c:pt idx="5405">
                  <c:v>2.4983683637909898E-2</c:v>
                </c:pt>
                <c:pt idx="5406">
                  <c:v>2.4984651236967744E-2</c:v>
                </c:pt>
                <c:pt idx="5407">
                  <c:v>2.498338791390748E-2</c:v>
                </c:pt>
                <c:pt idx="5408">
                  <c:v>2.4981177318906884E-2</c:v>
                </c:pt>
                <c:pt idx="5409">
                  <c:v>2.4978427864698192E-2</c:v>
                </c:pt>
                <c:pt idx="5410">
                  <c:v>2.4976746685164176E-2</c:v>
                </c:pt>
                <c:pt idx="5411">
                  <c:v>2.4975244733546634E-2</c:v>
                </c:pt>
                <c:pt idx="5412">
                  <c:v>2.4973918779720491E-2</c:v>
                </c:pt>
                <c:pt idx="5413">
                  <c:v>2.4973656791321856E-2</c:v>
                </c:pt>
                <c:pt idx="5414">
                  <c:v>2.4973501090650267E-2</c:v>
                </c:pt>
                <c:pt idx="5415">
                  <c:v>2.4972928923384631E-2</c:v>
                </c:pt>
                <c:pt idx="5416">
                  <c:v>2.4971970213013284E-2</c:v>
                </c:pt>
                <c:pt idx="5417">
                  <c:v>2.497205941719869E-2</c:v>
                </c:pt>
                <c:pt idx="5418">
                  <c:v>2.4972081629508747E-2</c:v>
                </c:pt>
                <c:pt idx="5419">
                  <c:v>2.4972039375092799E-2</c:v>
                </c:pt>
                <c:pt idx="5420">
                  <c:v>2.4971815308028462E-2</c:v>
                </c:pt>
                <c:pt idx="5421">
                  <c:v>2.4972171114311187E-2</c:v>
                </c:pt>
                <c:pt idx="5422">
                  <c:v>2.4973087991218432E-2</c:v>
                </c:pt>
                <c:pt idx="5423">
                  <c:v>2.497618965049709E-2</c:v>
                </c:pt>
                <c:pt idx="5424">
                  <c:v>2.4981443991814265E-2</c:v>
                </c:pt>
                <c:pt idx="5425">
                  <c:v>2.4986119978682192E-2</c:v>
                </c:pt>
                <c:pt idx="5426">
                  <c:v>2.4990235515015835E-2</c:v>
                </c:pt>
                <c:pt idx="5427">
                  <c:v>2.4992046907407774E-2</c:v>
                </c:pt>
                <c:pt idx="5428">
                  <c:v>2.4995583269483253E-2</c:v>
                </c:pt>
                <c:pt idx="5429">
                  <c:v>2.5004294377741633E-2</c:v>
                </c:pt>
                <c:pt idx="5430">
                  <c:v>2.5011621401175584E-2</c:v>
                </c:pt>
                <c:pt idx="5431">
                  <c:v>2.5017619437386805E-2</c:v>
                </c:pt>
                <c:pt idx="5432">
                  <c:v>2.5020272955614486E-2</c:v>
                </c:pt>
                <c:pt idx="5433">
                  <c:v>2.5019487420550282E-2</c:v>
                </c:pt>
                <c:pt idx="5434">
                  <c:v>2.501844124067076E-2</c:v>
                </c:pt>
                <c:pt idx="5435">
                  <c:v>2.501888989663377E-2</c:v>
                </c:pt>
                <c:pt idx="5436">
                  <c:v>2.5020620254695303E-2</c:v>
                </c:pt>
                <c:pt idx="5437">
                  <c:v>2.5022487336510586E-2</c:v>
                </c:pt>
                <c:pt idx="5438">
                  <c:v>2.5025134087167427E-2</c:v>
                </c:pt>
                <c:pt idx="5439">
                  <c:v>2.5028172345269623E-2</c:v>
                </c:pt>
                <c:pt idx="5440">
                  <c:v>2.5031099493515244E-2</c:v>
                </c:pt>
                <c:pt idx="5441">
                  <c:v>2.5033239923498589E-2</c:v>
                </c:pt>
                <c:pt idx="5442">
                  <c:v>2.5034628173564916E-2</c:v>
                </c:pt>
                <c:pt idx="5443">
                  <c:v>2.5034645323309731E-2</c:v>
                </c:pt>
                <c:pt idx="5444">
                  <c:v>2.503404911009216E-2</c:v>
                </c:pt>
                <c:pt idx="5445">
                  <c:v>2.5033392836438292E-2</c:v>
                </c:pt>
                <c:pt idx="5446">
                  <c:v>2.5032674867110812E-2</c:v>
                </c:pt>
                <c:pt idx="5447">
                  <c:v>2.5031136932290293E-2</c:v>
                </c:pt>
                <c:pt idx="5448">
                  <c:v>2.5025655226862887E-2</c:v>
                </c:pt>
                <c:pt idx="5449">
                  <c:v>2.5018666537238835E-2</c:v>
                </c:pt>
                <c:pt idx="5450">
                  <c:v>2.50134148109891E-2</c:v>
                </c:pt>
                <c:pt idx="5451">
                  <c:v>2.5008735964059829E-2</c:v>
                </c:pt>
                <c:pt idx="5452">
                  <c:v>2.500441110708912E-2</c:v>
                </c:pt>
                <c:pt idx="5453">
                  <c:v>2.5000432760208798E-2</c:v>
                </c:pt>
                <c:pt idx="5454">
                  <c:v>2.4998390489332525E-2</c:v>
                </c:pt>
                <c:pt idx="5455">
                  <c:v>2.4997039428475271E-2</c:v>
                </c:pt>
                <c:pt idx="5456">
                  <c:v>2.4996347408073407E-2</c:v>
                </c:pt>
                <c:pt idx="5457">
                  <c:v>2.4996600649804628E-2</c:v>
                </c:pt>
                <c:pt idx="5458">
                  <c:v>2.4996925588924617E-2</c:v>
                </c:pt>
                <c:pt idx="5459">
                  <c:v>2.4997165551438917E-2</c:v>
                </c:pt>
                <c:pt idx="5460">
                  <c:v>2.4997307658807696E-2</c:v>
                </c:pt>
                <c:pt idx="5461">
                  <c:v>2.4994650572252954E-2</c:v>
                </c:pt>
                <c:pt idx="5462">
                  <c:v>2.4991532682810784E-2</c:v>
                </c:pt>
                <c:pt idx="5463">
                  <c:v>2.4991743275644684E-2</c:v>
                </c:pt>
                <c:pt idx="5464">
                  <c:v>2.4991667410238637E-2</c:v>
                </c:pt>
                <c:pt idx="5465">
                  <c:v>2.4991317305698334E-2</c:v>
                </c:pt>
                <c:pt idx="5466">
                  <c:v>2.4990398001665644E-2</c:v>
                </c:pt>
                <c:pt idx="5467">
                  <c:v>2.4990000346990972E-2</c:v>
                </c:pt>
                <c:pt idx="5468">
                  <c:v>2.4989616584780962E-2</c:v>
                </c:pt>
                <c:pt idx="5469">
                  <c:v>2.4988373230715465E-2</c:v>
                </c:pt>
                <c:pt idx="5470">
                  <c:v>2.4986312869621947E-2</c:v>
                </c:pt>
                <c:pt idx="5471">
                  <c:v>2.498378423515582E-2</c:v>
                </c:pt>
                <c:pt idx="5472">
                  <c:v>2.4981261856860202E-2</c:v>
                </c:pt>
                <c:pt idx="5473">
                  <c:v>2.4981265680311646E-2</c:v>
                </c:pt>
                <c:pt idx="5474">
                  <c:v>2.4982794765160812E-2</c:v>
                </c:pt>
                <c:pt idx="5475">
                  <c:v>2.4984758561391474E-2</c:v>
                </c:pt>
                <c:pt idx="5476">
                  <c:v>2.4986779083149453E-2</c:v>
                </c:pt>
                <c:pt idx="5477">
                  <c:v>2.4988317970926623E-2</c:v>
                </c:pt>
                <c:pt idx="5478">
                  <c:v>2.4989386364106188E-2</c:v>
                </c:pt>
                <c:pt idx="5479">
                  <c:v>2.4988216822563206E-2</c:v>
                </c:pt>
                <c:pt idx="5480">
                  <c:v>2.4986149527605233E-2</c:v>
                </c:pt>
                <c:pt idx="5481">
                  <c:v>2.4984759761371583E-2</c:v>
                </c:pt>
                <c:pt idx="5482">
                  <c:v>2.4983629309502934E-2</c:v>
                </c:pt>
                <c:pt idx="5483">
                  <c:v>2.4982759737343964E-2</c:v>
                </c:pt>
                <c:pt idx="5484">
                  <c:v>2.4984673670240962E-2</c:v>
                </c:pt>
                <c:pt idx="5485">
                  <c:v>2.498612225802262E-2</c:v>
                </c:pt>
                <c:pt idx="5486">
                  <c:v>2.4987122743621762E-2</c:v>
                </c:pt>
                <c:pt idx="5487">
                  <c:v>2.4986747705532546E-2</c:v>
                </c:pt>
                <c:pt idx="5488">
                  <c:v>2.4985413288399864E-2</c:v>
                </c:pt>
                <c:pt idx="5489">
                  <c:v>2.4981101685927713E-2</c:v>
                </c:pt>
                <c:pt idx="5490">
                  <c:v>2.4978016022945419E-2</c:v>
                </c:pt>
                <c:pt idx="5491">
                  <c:v>2.4977705840382742E-2</c:v>
                </c:pt>
                <c:pt idx="5492">
                  <c:v>2.4979458170972451E-2</c:v>
                </c:pt>
                <c:pt idx="5493">
                  <c:v>2.4981472035714287E-2</c:v>
                </c:pt>
                <c:pt idx="5494">
                  <c:v>2.4983733568848521E-2</c:v>
                </c:pt>
                <c:pt idx="5495">
                  <c:v>2.4986034505901034E-2</c:v>
                </c:pt>
                <c:pt idx="5496">
                  <c:v>2.4988253499235002E-2</c:v>
                </c:pt>
                <c:pt idx="5497">
                  <c:v>2.4990393628647314E-2</c:v>
                </c:pt>
                <c:pt idx="5498">
                  <c:v>2.4992305763807249E-2</c:v>
                </c:pt>
                <c:pt idx="5499">
                  <c:v>2.4993999859738193E-2</c:v>
                </c:pt>
                <c:pt idx="5500">
                  <c:v>2.4995227732047161E-2</c:v>
                </c:pt>
                <c:pt idx="5501">
                  <c:v>2.4994879336042573E-2</c:v>
                </c:pt>
                <c:pt idx="5502">
                  <c:v>2.4996271939943793E-2</c:v>
                </c:pt>
                <c:pt idx="5503">
                  <c:v>2.5001595562311022E-2</c:v>
                </c:pt>
                <c:pt idx="5504">
                  <c:v>2.5006838691726589E-2</c:v>
                </c:pt>
                <c:pt idx="5505">
                  <c:v>2.5011400634909569E-2</c:v>
                </c:pt>
                <c:pt idx="5506">
                  <c:v>2.5015314946320217E-2</c:v>
                </c:pt>
                <c:pt idx="5507">
                  <c:v>2.5018606933380452E-2</c:v>
                </c:pt>
                <c:pt idx="5508">
                  <c:v>2.5022819931914294E-2</c:v>
                </c:pt>
                <c:pt idx="5509">
                  <c:v>2.5026452178890667E-2</c:v>
                </c:pt>
                <c:pt idx="5510">
                  <c:v>2.5029528700171732E-2</c:v>
                </c:pt>
                <c:pt idx="5511">
                  <c:v>2.5031402989494592E-2</c:v>
                </c:pt>
                <c:pt idx="5512">
                  <c:v>2.5032308151336159E-2</c:v>
                </c:pt>
                <c:pt idx="5513">
                  <c:v>2.5032600549562464E-2</c:v>
                </c:pt>
                <c:pt idx="5514">
                  <c:v>2.5032717684952684E-2</c:v>
                </c:pt>
                <c:pt idx="5515">
                  <c:v>2.503266439240924E-2</c:v>
                </c:pt>
                <c:pt idx="5516">
                  <c:v>2.5031877070071921E-2</c:v>
                </c:pt>
                <c:pt idx="5517">
                  <c:v>2.5030192750614962E-2</c:v>
                </c:pt>
                <c:pt idx="5518">
                  <c:v>2.5025814905157089E-2</c:v>
                </c:pt>
                <c:pt idx="5519">
                  <c:v>2.502313844713035E-2</c:v>
                </c:pt>
                <c:pt idx="5520">
                  <c:v>2.5022122709053053E-2</c:v>
                </c:pt>
                <c:pt idx="5521">
                  <c:v>2.5022157558651399E-2</c:v>
                </c:pt>
                <c:pt idx="5522">
                  <c:v>2.5022670677084989E-2</c:v>
                </c:pt>
                <c:pt idx="5523">
                  <c:v>2.5023635971255117E-2</c:v>
                </c:pt>
                <c:pt idx="5524">
                  <c:v>2.5024523993177863E-2</c:v>
                </c:pt>
                <c:pt idx="5525">
                  <c:v>2.5025336893813255E-2</c:v>
                </c:pt>
                <c:pt idx="5526">
                  <c:v>2.5025804933199301E-2</c:v>
                </c:pt>
                <c:pt idx="5527">
                  <c:v>2.5024749887967362E-2</c:v>
                </c:pt>
                <c:pt idx="5528">
                  <c:v>2.5021053954635289E-2</c:v>
                </c:pt>
                <c:pt idx="5529">
                  <c:v>2.5018675303635256E-2</c:v>
                </c:pt>
                <c:pt idx="5530">
                  <c:v>2.5017416575624358E-2</c:v>
                </c:pt>
                <c:pt idx="5531">
                  <c:v>2.5016787416780401E-2</c:v>
                </c:pt>
                <c:pt idx="5532">
                  <c:v>2.5017017038102971E-2</c:v>
                </c:pt>
                <c:pt idx="5533">
                  <c:v>2.5017627798725645E-2</c:v>
                </c:pt>
                <c:pt idx="5534">
                  <c:v>2.5018604369525028E-2</c:v>
                </c:pt>
                <c:pt idx="5535">
                  <c:v>2.5020487713635794E-2</c:v>
                </c:pt>
                <c:pt idx="5536">
                  <c:v>2.5022040767729594E-2</c:v>
                </c:pt>
                <c:pt idx="5537">
                  <c:v>2.5023277939666529E-2</c:v>
                </c:pt>
                <c:pt idx="5538">
                  <c:v>2.5023871146709436E-2</c:v>
                </c:pt>
                <c:pt idx="5539">
                  <c:v>2.5023783182359739E-2</c:v>
                </c:pt>
                <c:pt idx="5540">
                  <c:v>2.5024100707735419E-2</c:v>
                </c:pt>
                <c:pt idx="5541">
                  <c:v>2.5026337235049129E-2</c:v>
                </c:pt>
                <c:pt idx="5542">
                  <c:v>2.5031461580233123E-2</c:v>
                </c:pt>
                <c:pt idx="5543">
                  <c:v>2.5036326664913709E-2</c:v>
                </c:pt>
                <c:pt idx="5544">
                  <c:v>2.5040940357947877E-2</c:v>
                </c:pt>
                <c:pt idx="5545">
                  <c:v>2.5044547224788213E-2</c:v>
                </c:pt>
                <c:pt idx="5546">
                  <c:v>2.5047143227747235E-2</c:v>
                </c:pt>
                <c:pt idx="5547">
                  <c:v>2.5048993247960193E-2</c:v>
                </c:pt>
                <c:pt idx="5548">
                  <c:v>2.504961554271589E-2</c:v>
                </c:pt>
                <c:pt idx="5549">
                  <c:v>2.504972855282225E-2</c:v>
                </c:pt>
                <c:pt idx="5550">
                  <c:v>2.5049352121074887E-2</c:v>
                </c:pt>
                <c:pt idx="5551">
                  <c:v>2.504771848100763E-2</c:v>
                </c:pt>
                <c:pt idx="5552">
                  <c:v>2.5046173202928235E-2</c:v>
                </c:pt>
                <c:pt idx="5553">
                  <c:v>2.5046360838616086E-2</c:v>
                </c:pt>
                <c:pt idx="5554">
                  <c:v>2.5047156459444015E-2</c:v>
                </c:pt>
                <c:pt idx="5555">
                  <c:v>2.504777374098165E-2</c:v>
                </c:pt>
                <c:pt idx="5556">
                  <c:v>2.5048219233945439E-2</c:v>
                </c:pt>
                <c:pt idx="5557">
                  <c:v>2.5048109328716421E-2</c:v>
                </c:pt>
                <c:pt idx="5558">
                  <c:v>2.5047468127176752E-2</c:v>
                </c:pt>
                <c:pt idx="5559">
                  <c:v>2.504578005017704E-2</c:v>
                </c:pt>
                <c:pt idx="5560">
                  <c:v>2.5044220094139313E-2</c:v>
                </c:pt>
                <c:pt idx="5561">
                  <c:v>2.5043280948704939E-2</c:v>
                </c:pt>
                <c:pt idx="5562">
                  <c:v>2.5042659200199862E-2</c:v>
                </c:pt>
                <c:pt idx="5563">
                  <c:v>2.5042338375560007E-2</c:v>
                </c:pt>
                <c:pt idx="5564">
                  <c:v>2.504209520665664E-2</c:v>
                </c:pt>
                <c:pt idx="5565">
                  <c:v>2.5041653316061219E-2</c:v>
                </c:pt>
                <c:pt idx="5566">
                  <c:v>2.5041021481915674E-2</c:v>
                </c:pt>
                <c:pt idx="5567">
                  <c:v>2.503998058908434E-2</c:v>
                </c:pt>
                <c:pt idx="5568">
                  <c:v>2.5038552912665865E-2</c:v>
                </c:pt>
                <c:pt idx="5569">
                  <c:v>2.5037145901361531E-2</c:v>
                </c:pt>
                <c:pt idx="5570">
                  <c:v>2.5041647130391458E-2</c:v>
                </c:pt>
                <c:pt idx="5571">
                  <c:v>2.5048261707821397E-2</c:v>
                </c:pt>
                <c:pt idx="5572">
                  <c:v>2.5055474515892271E-2</c:v>
                </c:pt>
                <c:pt idx="5573">
                  <c:v>2.5062204208799191E-2</c:v>
                </c:pt>
                <c:pt idx="5574">
                  <c:v>2.5068460784343202E-2</c:v>
                </c:pt>
                <c:pt idx="5575">
                  <c:v>2.5072059351421247E-2</c:v>
                </c:pt>
                <c:pt idx="5576">
                  <c:v>2.5075585816012082E-2</c:v>
                </c:pt>
                <c:pt idx="5577">
                  <c:v>2.5078903861465111E-2</c:v>
                </c:pt>
                <c:pt idx="5578">
                  <c:v>2.5082036310344811E-2</c:v>
                </c:pt>
                <c:pt idx="5579">
                  <c:v>2.5087022162563831E-2</c:v>
                </c:pt>
                <c:pt idx="5580">
                  <c:v>2.509263381541554E-2</c:v>
                </c:pt>
                <c:pt idx="5581">
                  <c:v>2.509823494320049E-2</c:v>
                </c:pt>
                <c:pt idx="5582">
                  <c:v>2.5103290813673185E-2</c:v>
                </c:pt>
                <c:pt idx="5583">
                  <c:v>2.510782097591745E-2</c:v>
                </c:pt>
                <c:pt idx="5584">
                  <c:v>2.5110686534551629E-2</c:v>
                </c:pt>
                <c:pt idx="5585">
                  <c:v>2.5112828112640859E-2</c:v>
                </c:pt>
                <c:pt idx="5586">
                  <c:v>2.511254385442302E-2</c:v>
                </c:pt>
                <c:pt idx="5587">
                  <c:v>2.5109994283416471E-2</c:v>
                </c:pt>
                <c:pt idx="5588">
                  <c:v>2.5105792447651713E-2</c:v>
                </c:pt>
                <c:pt idx="5589">
                  <c:v>2.5103105176018603E-2</c:v>
                </c:pt>
                <c:pt idx="5590">
                  <c:v>2.5101335750259624E-2</c:v>
                </c:pt>
                <c:pt idx="5591">
                  <c:v>2.5100439520583218E-2</c:v>
                </c:pt>
                <c:pt idx="5592">
                  <c:v>2.5100417606799139E-2</c:v>
                </c:pt>
                <c:pt idx="5593">
                  <c:v>2.5101068648202662E-2</c:v>
                </c:pt>
                <c:pt idx="5594">
                  <c:v>2.5101600770168937E-2</c:v>
                </c:pt>
                <c:pt idx="5595">
                  <c:v>2.5102018600056498E-2</c:v>
                </c:pt>
                <c:pt idx="5596">
                  <c:v>2.5102063705598018E-2</c:v>
                </c:pt>
                <c:pt idx="5597">
                  <c:v>2.5099099883627424E-2</c:v>
                </c:pt>
                <c:pt idx="5598">
                  <c:v>2.5096235730489778E-2</c:v>
                </c:pt>
                <c:pt idx="5599">
                  <c:v>2.5093470213529985E-2</c:v>
                </c:pt>
                <c:pt idx="5600">
                  <c:v>2.5091382300074641E-2</c:v>
                </c:pt>
                <c:pt idx="5601">
                  <c:v>2.5092226160226577E-2</c:v>
                </c:pt>
                <c:pt idx="5602">
                  <c:v>2.5093681148156508E-2</c:v>
                </c:pt>
                <c:pt idx="5603">
                  <c:v>2.5095192396001637E-2</c:v>
                </c:pt>
                <c:pt idx="5604">
                  <c:v>2.5096342120597633E-2</c:v>
                </c:pt>
                <c:pt idx="5605">
                  <c:v>2.5097146068345396E-2</c:v>
                </c:pt>
                <c:pt idx="5606">
                  <c:v>2.5097291055384347E-2</c:v>
                </c:pt>
                <c:pt idx="5607">
                  <c:v>2.5096242736497455E-2</c:v>
                </c:pt>
                <c:pt idx="5608">
                  <c:v>2.5094067251267737E-2</c:v>
                </c:pt>
                <c:pt idx="5609">
                  <c:v>2.5091798626102502E-2</c:v>
                </c:pt>
                <c:pt idx="5610">
                  <c:v>2.5089439010732763E-2</c:v>
                </c:pt>
                <c:pt idx="5611">
                  <c:v>2.5086543035481038E-2</c:v>
                </c:pt>
                <c:pt idx="5612">
                  <c:v>2.5084141562465839E-2</c:v>
                </c:pt>
                <c:pt idx="5613">
                  <c:v>2.5082904588090729E-2</c:v>
                </c:pt>
                <c:pt idx="5614">
                  <c:v>2.5082076025375936E-2</c:v>
                </c:pt>
                <c:pt idx="5615">
                  <c:v>2.5081543160577539E-2</c:v>
                </c:pt>
                <c:pt idx="5616">
                  <c:v>2.5080530466054528E-2</c:v>
                </c:pt>
                <c:pt idx="5617">
                  <c:v>2.5079057343095318E-2</c:v>
                </c:pt>
                <c:pt idx="5618">
                  <c:v>2.5076475137559177E-2</c:v>
                </c:pt>
                <c:pt idx="5619">
                  <c:v>2.5073416727998548E-2</c:v>
                </c:pt>
                <c:pt idx="5620">
                  <c:v>2.5071818745586071E-2</c:v>
                </c:pt>
                <c:pt idx="5621">
                  <c:v>2.5071278715094847E-2</c:v>
                </c:pt>
                <c:pt idx="5622">
                  <c:v>2.5071053501416092E-2</c:v>
                </c:pt>
                <c:pt idx="5623">
                  <c:v>2.5070285054030802E-2</c:v>
                </c:pt>
                <c:pt idx="5624">
                  <c:v>2.5069011851772155E-2</c:v>
                </c:pt>
                <c:pt idx="5625">
                  <c:v>2.5069189296479052E-2</c:v>
                </c:pt>
                <c:pt idx="5626">
                  <c:v>2.5069201736562009E-2</c:v>
                </c:pt>
                <c:pt idx="5627">
                  <c:v>2.5069056009521383E-2</c:v>
                </c:pt>
                <c:pt idx="5628">
                  <c:v>2.5068471942129286E-2</c:v>
                </c:pt>
                <c:pt idx="5629">
                  <c:v>2.5066693794787064E-2</c:v>
                </c:pt>
                <c:pt idx="5630">
                  <c:v>2.5064695589384092E-2</c:v>
                </c:pt>
                <c:pt idx="5631">
                  <c:v>2.5062615669869601E-2</c:v>
                </c:pt>
                <c:pt idx="5632">
                  <c:v>2.5059803448271488E-2</c:v>
                </c:pt>
                <c:pt idx="5633">
                  <c:v>2.5056289345161759E-2</c:v>
                </c:pt>
                <c:pt idx="5634">
                  <c:v>2.5051348390415024E-2</c:v>
                </c:pt>
                <c:pt idx="5635">
                  <c:v>2.5048480520275525E-2</c:v>
                </c:pt>
                <c:pt idx="5636">
                  <c:v>2.5046764723264812E-2</c:v>
                </c:pt>
                <c:pt idx="5637">
                  <c:v>2.5045454380928728E-2</c:v>
                </c:pt>
                <c:pt idx="5638">
                  <c:v>2.504453297905725E-2</c:v>
                </c:pt>
                <c:pt idx="5639">
                  <c:v>2.5044527876621033E-2</c:v>
                </c:pt>
                <c:pt idx="5640">
                  <c:v>2.5044608648729465E-2</c:v>
                </c:pt>
                <c:pt idx="5641">
                  <c:v>2.5044781511248559E-2</c:v>
                </c:pt>
                <c:pt idx="5642">
                  <c:v>2.5046548974081304E-2</c:v>
                </c:pt>
                <c:pt idx="5643">
                  <c:v>2.5046828412332672E-2</c:v>
                </c:pt>
                <c:pt idx="5644">
                  <c:v>2.5045684503405129E-2</c:v>
                </c:pt>
                <c:pt idx="5645">
                  <c:v>2.5041810095168385E-2</c:v>
                </c:pt>
                <c:pt idx="5646">
                  <c:v>2.5040000372184849E-2</c:v>
                </c:pt>
                <c:pt idx="5647">
                  <c:v>2.503936253044171E-2</c:v>
                </c:pt>
                <c:pt idx="5648">
                  <c:v>2.5038272442146764E-2</c:v>
                </c:pt>
                <c:pt idx="5649">
                  <c:v>2.5036749098928814E-2</c:v>
                </c:pt>
                <c:pt idx="5650">
                  <c:v>2.5034295382150185E-2</c:v>
                </c:pt>
                <c:pt idx="5651">
                  <c:v>2.5031532596959123E-2</c:v>
                </c:pt>
                <c:pt idx="5652">
                  <c:v>2.5030427261730874E-2</c:v>
                </c:pt>
                <c:pt idx="5653">
                  <c:v>2.5029385566006958E-2</c:v>
                </c:pt>
                <c:pt idx="5654">
                  <c:v>2.5028364823071553E-2</c:v>
                </c:pt>
                <c:pt idx="5655">
                  <c:v>2.502737357165016E-2</c:v>
                </c:pt>
                <c:pt idx="5656">
                  <c:v>2.5028126085822104E-2</c:v>
                </c:pt>
                <c:pt idx="5657">
                  <c:v>2.5028741023876176E-2</c:v>
                </c:pt>
                <c:pt idx="5658">
                  <c:v>2.5029217272434481E-2</c:v>
                </c:pt>
                <c:pt idx="5659">
                  <c:v>2.5028291595930834E-2</c:v>
                </c:pt>
                <c:pt idx="5660">
                  <c:v>2.5026639453402857E-2</c:v>
                </c:pt>
                <c:pt idx="5661">
                  <c:v>2.5026999727085997E-2</c:v>
                </c:pt>
                <c:pt idx="5662">
                  <c:v>2.5030582386257862E-2</c:v>
                </c:pt>
                <c:pt idx="5663">
                  <c:v>2.5036911584784282E-2</c:v>
                </c:pt>
                <c:pt idx="5664">
                  <c:v>2.5044670408838728E-2</c:v>
                </c:pt>
                <c:pt idx="5665">
                  <c:v>2.5051887242898915E-2</c:v>
                </c:pt>
                <c:pt idx="5666">
                  <c:v>2.5058587408972613E-2</c:v>
                </c:pt>
                <c:pt idx="5667">
                  <c:v>2.5064614625781478E-2</c:v>
                </c:pt>
                <c:pt idx="5668">
                  <c:v>2.5069689544858484E-2</c:v>
                </c:pt>
                <c:pt idx="5669">
                  <c:v>2.5074163971245889E-2</c:v>
                </c:pt>
                <c:pt idx="5670">
                  <c:v>2.5078275459571947E-2</c:v>
                </c:pt>
                <c:pt idx="5671">
                  <c:v>2.5082037324735896E-2</c:v>
                </c:pt>
                <c:pt idx="5672">
                  <c:v>2.5085072255656166E-2</c:v>
                </c:pt>
                <c:pt idx="5673">
                  <c:v>2.5088748813071823E-2</c:v>
                </c:pt>
                <c:pt idx="5674">
                  <c:v>2.5093597382097772E-2</c:v>
                </c:pt>
                <c:pt idx="5675">
                  <c:v>2.5099339200699802E-2</c:v>
                </c:pt>
                <c:pt idx="5676">
                  <c:v>2.5105057722348157E-2</c:v>
                </c:pt>
                <c:pt idx="5677">
                  <c:v>2.5110493187291139E-2</c:v>
                </c:pt>
                <c:pt idx="5678">
                  <c:v>2.511563747813925E-2</c:v>
                </c:pt>
                <c:pt idx="5679">
                  <c:v>2.5120505056376877E-2</c:v>
                </c:pt>
                <c:pt idx="5680">
                  <c:v>2.512503149557839E-2</c:v>
                </c:pt>
                <c:pt idx="5681">
                  <c:v>2.5127194646321679E-2</c:v>
                </c:pt>
                <c:pt idx="5682">
                  <c:v>2.5128019701938006E-2</c:v>
                </c:pt>
                <c:pt idx="5683">
                  <c:v>2.5127400468923054E-2</c:v>
                </c:pt>
                <c:pt idx="5684">
                  <c:v>2.512564153529526E-2</c:v>
                </c:pt>
                <c:pt idx="5685">
                  <c:v>2.5125010253376122E-2</c:v>
                </c:pt>
                <c:pt idx="5686">
                  <c:v>2.5123973634184411E-2</c:v>
                </c:pt>
                <c:pt idx="5687">
                  <c:v>2.512254368339439E-2</c:v>
                </c:pt>
                <c:pt idx="5688">
                  <c:v>2.5119491876479782E-2</c:v>
                </c:pt>
                <c:pt idx="5689">
                  <c:v>2.5112879744421005E-2</c:v>
                </c:pt>
                <c:pt idx="5690">
                  <c:v>2.5104642218714581E-2</c:v>
                </c:pt>
                <c:pt idx="5691">
                  <c:v>2.5098687874206355E-2</c:v>
                </c:pt>
                <c:pt idx="5692">
                  <c:v>2.5093936468520903E-2</c:v>
                </c:pt>
                <c:pt idx="5693">
                  <c:v>2.5089393138452959E-2</c:v>
                </c:pt>
                <c:pt idx="5694">
                  <c:v>2.5085049837628624E-2</c:v>
                </c:pt>
                <c:pt idx="5695">
                  <c:v>2.5081331779731073E-2</c:v>
                </c:pt>
                <c:pt idx="5696">
                  <c:v>2.5077933930059054E-2</c:v>
                </c:pt>
                <c:pt idx="5697">
                  <c:v>2.5074443418066229E-2</c:v>
                </c:pt>
                <c:pt idx="5698">
                  <c:v>2.5070860493254916E-2</c:v>
                </c:pt>
                <c:pt idx="5699">
                  <c:v>2.5066485677468723E-2</c:v>
                </c:pt>
                <c:pt idx="5700">
                  <c:v>2.5060787102672104E-2</c:v>
                </c:pt>
                <c:pt idx="5701">
                  <c:v>2.5053368394552574E-2</c:v>
                </c:pt>
                <c:pt idx="5702">
                  <c:v>2.5046930974821927E-2</c:v>
                </c:pt>
                <c:pt idx="5703">
                  <c:v>2.5042426084688266E-2</c:v>
                </c:pt>
                <c:pt idx="5704">
                  <c:v>2.5039015853954051E-2</c:v>
                </c:pt>
                <c:pt idx="5705">
                  <c:v>2.5036641969583859E-2</c:v>
                </c:pt>
                <c:pt idx="5706">
                  <c:v>2.5034651515219629E-2</c:v>
                </c:pt>
                <c:pt idx="5707">
                  <c:v>2.5033675649489582E-2</c:v>
                </c:pt>
                <c:pt idx="5708">
                  <c:v>2.5033654239515986E-2</c:v>
                </c:pt>
                <c:pt idx="5709">
                  <c:v>2.5032875810468622E-2</c:v>
                </c:pt>
                <c:pt idx="5710">
                  <c:v>2.5031371562814205E-2</c:v>
                </c:pt>
                <c:pt idx="5711">
                  <c:v>2.5028202520602904E-2</c:v>
                </c:pt>
                <c:pt idx="5712">
                  <c:v>2.5022537593830205E-2</c:v>
                </c:pt>
                <c:pt idx="5713">
                  <c:v>2.501764900024931E-2</c:v>
                </c:pt>
                <c:pt idx="5714">
                  <c:v>2.5013052844096807E-2</c:v>
                </c:pt>
                <c:pt idx="5715">
                  <c:v>2.5008738997955374E-2</c:v>
                </c:pt>
                <c:pt idx="5716">
                  <c:v>2.5005381200430603E-2</c:v>
                </c:pt>
                <c:pt idx="5717">
                  <c:v>2.500319856595274E-2</c:v>
                </c:pt>
                <c:pt idx="5718">
                  <c:v>2.5003084656820121E-2</c:v>
                </c:pt>
                <c:pt idx="5719">
                  <c:v>2.5003524405075049E-2</c:v>
                </c:pt>
                <c:pt idx="5720">
                  <c:v>2.5003992652362427E-2</c:v>
                </c:pt>
                <c:pt idx="5721">
                  <c:v>2.5004486166030012E-2</c:v>
                </c:pt>
                <c:pt idx="5722">
                  <c:v>2.5004731511355415E-2</c:v>
                </c:pt>
                <c:pt idx="5723">
                  <c:v>2.5004737682785948E-2</c:v>
                </c:pt>
                <c:pt idx="5724">
                  <c:v>2.5003716576559459E-2</c:v>
                </c:pt>
                <c:pt idx="5725">
                  <c:v>2.4999450897135674E-2</c:v>
                </c:pt>
                <c:pt idx="5726">
                  <c:v>2.4997351996347138E-2</c:v>
                </c:pt>
                <c:pt idx="5727">
                  <c:v>2.4995617957269598E-2</c:v>
                </c:pt>
                <c:pt idx="5728">
                  <c:v>2.4994241267222959E-2</c:v>
                </c:pt>
                <c:pt idx="5729">
                  <c:v>2.4995065676128254E-2</c:v>
                </c:pt>
                <c:pt idx="5730">
                  <c:v>2.4995978228502712E-2</c:v>
                </c:pt>
                <c:pt idx="5731">
                  <c:v>2.4996983335306682E-2</c:v>
                </c:pt>
                <c:pt idx="5732">
                  <c:v>2.4999647394391762E-2</c:v>
                </c:pt>
                <c:pt idx="5733">
                  <c:v>2.5003791601907313E-2</c:v>
                </c:pt>
                <c:pt idx="5734">
                  <c:v>2.5008384216681157E-2</c:v>
                </c:pt>
                <c:pt idx="5735">
                  <c:v>2.5013033595703803E-2</c:v>
                </c:pt>
                <c:pt idx="5736">
                  <c:v>2.5017757294757675E-2</c:v>
                </c:pt>
                <c:pt idx="5737">
                  <c:v>2.5025734576284327E-2</c:v>
                </c:pt>
                <c:pt idx="5738">
                  <c:v>2.5033844010165871E-2</c:v>
                </c:pt>
                <c:pt idx="5739">
                  <c:v>2.504207720808909E-2</c:v>
                </c:pt>
                <c:pt idx="5740">
                  <c:v>2.5050121267302546E-2</c:v>
                </c:pt>
                <c:pt idx="5741">
                  <c:v>2.505752649826223E-2</c:v>
                </c:pt>
                <c:pt idx="5742">
                  <c:v>2.5064320365809151E-2</c:v>
                </c:pt>
                <c:pt idx="5743">
                  <c:v>2.5069855682748929E-2</c:v>
                </c:pt>
                <c:pt idx="5744">
                  <c:v>2.5073715732273967E-2</c:v>
                </c:pt>
                <c:pt idx="5745">
                  <c:v>2.5076370065821786E-2</c:v>
                </c:pt>
                <c:pt idx="5746">
                  <c:v>2.5077147173469368E-2</c:v>
                </c:pt>
                <c:pt idx="5747">
                  <c:v>2.5077014807038792E-2</c:v>
                </c:pt>
                <c:pt idx="5748">
                  <c:v>2.5077192835228218E-2</c:v>
                </c:pt>
                <c:pt idx="5749">
                  <c:v>2.5077602720264318E-2</c:v>
                </c:pt>
                <c:pt idx="5750">
                  <c:v>2.5078229982345594E-2</c:v>
                </c:pt>
                <c:pt idx="5751">
                  <c:v>2.507879188083113E-2</c:v>
                </c:pt>
                <c:pt idx="5752">
                  <c:v>2.5079287395000958E-2</c:v>
                </c:pt>
                <c:pt idx="5753">
                  <c:v>2.5079097432621822E-2</c:v>
                </c:pt>
                <c:pt idx="5754">
                  <c:v>2.5081443545281804E-2</c:v>
                </c:pt>
                <c:pt idx="5755">
                  <c:v>2.5084823518020282E-2</c:v>
                </c:pt>
                <c:pt idx="5756">
                  <c:v>2.5087583189189532E-2</c:v>
                </c:pt>
                <c:pt idx="5757">
                  <c:v>2.5089748575084496E-2</c:v>
                </c:pt>
                <c:pt idx="5758">
                  <c:v>2.5090626463091219E-2</c:v>
                </c:pt>
                <c:pt idx="5759">
                  <c:v>2.5090073823061956E-2</c:v>
                </c:pt>
                <c:pt idx="5760">
                  <c:v>2.5090458814773668E-2</c:v>
                </c:pt>
                <c:pt idx="5761">
                  <c:v>2.5090384360080802E-2</c:v>
                </c:pt>
                <c:pt idx="5762">
                  <c:v>2.5089866842268879E-2</c:v>
                </c:pt>
                <c:pt idx="5763">
                  <c:v>2.5087933488261865E-2</c:v>
                </c:pt>
                <c:pt idx="5764">
                  <c:v>2.5085718686155278E-2</c:v>
                </c:pt>
                <c:pt idx="5765">
                  <c:v>2.5086399987190332E-2</c:v>
                </c:pt>
                <c:pt idx="5766">
                  <c:v>2.5087527060831838E-2</c:v>
                </c:pt>
                <c:pt idx="5767">
                  <c:v>2.5089072062711701E-2</c:v>
                </c:pt>
                <c:pt idx="5768">
                  <c:v>2.5090046320044874E-2</c:v>
                </c:pt>
                <c:pt idx="5769">
                  <c:v>2.5090474300242714E-2</c:v>
                </c:pt>
                <c:pt idx="5770">
                  <c:v>2.5089784954591365E-2</c:v>
                </c:pt>
                <c:pt idx="5771">
                  <c:v>2.5084758096771201E-2</c:v>
                </c:pt>
                <c:pt idx="5772">
                  <c:v>2.5077616291703367E-2</c:v>
                </c:pt>
                <c:pt idx="5773">
                  <c:v>2.5069051273230714E-2</c:v>
                </c:pt>
                <c:pt idx="5774">
                  <c:v>2.5062986710365883E-2</c:v>
                </c:pt>
                <c:pt idx="5775">
                  <c:v>2.5063399832994018E-2</c:v>
                </c:pt>
                <c:pt idx="5776">
                  <c:v>2.5063401422740411E-2</c:v>
                </c:pt>
                <c:pt idx="5777">
                  <c:v>2.5063006094983551E-2</c:v>
                </c:pt>
                <c:pt idx="5778">
                  <c:v>2.5061460723090404E-2</c:v>
                </c:pt>
                <c:pt idx="5779">
                  <c:v>2.5056197229034217E-2</c:v>
                </c:pt>
                <c:pt idx="5780">
                  <c:v>2.5049748402959544E-2</c:v>
                </c:pt>
                <c:pt idx="5781">
                  <c:v>2.5043236737583369E-2</c:v>
                </c:pt>
                <c:pt idx="5782">
                  <c:v>2.5039005003420222E-2</c:v>
                </c:pt>
                <c:pt idx="5783">
                  <c:v>2.5035834491853863E-2</c:v>
                </c:pt>
                <c:pt idx="5784">
                  <c:v>2.5033675918617545E-2</c:v>
                </c:pt>
                <c:pt idx="5785">
                  <c:v>2.5032891221309729E-2</c:v>
                </c:pt>
                <c:pt idx="5786">
                  <c:v>2.5033528772253556E-2</c:v>
                </c:pt>
                <c:pt idx="5787">
                  <c:v>2.5034549252543115E-2</c:v>
                </c:pt>
                <c:pt idx="5788">
                  <c:v>2.5035246201371614E-2</c:v>
                </c:pt>
                <c:pt idx="5789">
                  <c:v>2.5035634403094802E-2</c:v>
                </c:pt>
                <c:pt idx="5790">
                  <c:v>2.503549625499563E-2</c:v>
                </c:pt>
                <c:pt idx="5791">
                  <c:v>2.5034839223895006E-2</c:v>
                </c:pt>
                <c:pt idx="5792">
                  <c:v>2.503078029914842E-2</c:v>
                </c:pt>
                <c:pt idx="5793">
                  <c:v>2.5027443180303068E-2</c:v>
                </c:pt>
                <c:pt idx="5794">
                  <c:v>2.5024926404708662E-2</c:v>
                </c:pt>
                <c:pt idx="5795">
                  <c:v>2.5022682270036026E-2</c:v>
                </c:pt>
                <c:pt idx="5796">
                  <c:v>2.5020696737451796E-2</c:v>
                </c:pt>
                <c:pt idx="5797">
                  <c:v>2.5018861768199518E-2</c:v>
                </c:pt>
                <c:pt idx="5798">
                  <c:v>2.501850730514045E-2</c:v>
                </c:pt>
                <c:pt idx="5799">
                  <c:v>2.5018486480897197E-2</c:v>
                </c:pt>
                <c:pt idx="5800">
                  <c:v>2.502021799219694E-2</c:v>
                </c:pt>
                <c:pt idx="5801">
                  <c:v>2.5022357528005603E-2</c:v>
                </c:pt>
                <c:pt idx="5802">
                  <c:v>2.5024458749468036E-2</c:v>
                </c:pt>
                <c:pt idx="5803">
                  <c:v>2.5025659888548747E-2</c:v>
                </c:pt>
                <c:pt idx="5804">
                  <c:v>2.5025998895340601E-2</c:v>
                </c:pt>
                <c:pt idx="5805">
                  <c:v>2.5024665938279952E-2</c:v>
                </c:pt>
                <c:pt idx="5806">
                  <c:v>2.5023451085584198E-2</c:v>
                </c:pt>
                <c:pt idx="5807">
                  <c:v>2.5024383690740976E-2</c:v>
                </c:pt>
                <c:pt idx="5808">
                  <c:v>2.5025168821359106E-2</c:v>
                </c:pt>
                <c:pt idx="5809">
                  <c:v>2.5025810747316374E-2</c:v>
                </c:pt>
                <c:pt idx="5810">
                  <c:v>2.5025683618018608E-2</c:v>
                </c:pt>
                <c:pt idx="5811">
                  <c:v>2.5022674101873855E-2</c:v>
                </c:pt>
                <c:pt idx="5812">
                  <c:v>2.5017857337923124E-2</c:v>
                </c:pt>
                <c:pt idx="5813">
                  <c:v>2.5014116505927199E-2</c:v>
                </c:pt>
                <c:pt idx="5814">
                  <c:v>2.5013173014267965E-2</c:v>
                </c:pt>
                <c:pt idx="5815">
                  <c:v>2.5012902269368413E-2</c:v>
                </c:pt>
                <c:pt idx="5816">
                  <c:v>2.5012469293229363E-2</c:v>
                </c:pt>
                <c:pt idx="5817">
                  <c:v>2.5011880625700478E-2</c:v>
                </c:pt>
                <c:pt idx="5818">
                  <c:v>2.5010763181191227E-2</c:v>
                </c:pt>
                <c:pt idx="5819">
                  <c:v>2.5008659464887142E-2</c:v>
                </c:pt>
                <c:pt idx="5820">
                  <c:v>2.5007661291842176E-2</c:v>
                </c:pt>
                <c:pt idx="5821">
                  <c:v>2.5006980768165623E-2</c:v>
                </c:pt>
                <c:pt idx="5822">
                  <c:v>2.50061510049065E-2</c:v>
                </c:pt>
                <c:pt idx="5823">
                  <c:v>2.500518312916369E-2</c:v>
                </c:pt>
                <c:pt idx="5824">
                  <c:v>2.5004707101945127E-2</c:v>
                </c:pt>
                <c:pt idx="5825">
                  <c:v>2.5006127487030131E-2</c:v>
                </c:pt>
                <c:pt idx="5826">
                  <c:v>2.5007888272535465E-2</c:v>
                </c:pt>
                <c:pt idx="5827">
                  <c:v>2.5009589802769065E-2</c:v>
                </c:pt>
                <c:pt idx="5828">
                  <c:v>2.501084973915747E-2</c:v>
                </c:pt>
                <c:pt idx="5829">
                  <c:v>2.5011687499281184E-2</c:v>
                </c:pt>
                <c:pt idx="5830">
                  <c:v>2.5011725212382561E-2</c:v>
                </c:pt>
                <c:pt idx="5831">
                  <c:v>2.5009370302043175E-2</c:v>
                </c:pt>
                <c:pt idx="5832">
                  <c:v>2.5007608666830623E-2</c:v>
                </c:pt>
                <c:pt idx="5833">
                  <c:v>2.5006127850777538E-2</c:v>
                </c:pt>
                <c:pt idx="5834">
                  <c:v>2.5004674614642369E-2</c:v>
                </c:pt>
                <c:pt idx="5835">
                  <c:v>2.5003246208806847E-2</c:v>
                </c:pt>
                <c:pt idx="5836">
                  <c:v>2.5001592738768796E-2</c:v>
                </c:pt>
                <c:pt idx="5837">
                  <c:v>2.499822539391815E-2</c:v>
                </c:pt>
                <c:pt idx="5838">
                  <c:v>2.5000945800120303E-2</c:v>
                </c:pt>
                <c:pt idx="5839">
                  <c:v>2.5004032778512743E-2</c:v>
                </c:pt>
                <c:pt idx="5840">
                  <c:v>2.500718463910136E-2</c:v>
                </c:pt>
                <c:pt idx="5841">
                  <c:v>2.5010247273676803E-2</c:v>
                </c:pt>
                <c:pt idx="5842">
                  <c:v>2.5011575682759045E-2</c:v>
                </c:pt>
                <c:pt idx="5843">
                  <c:v>2.501126349928031E-2</c:v>
                </c:pt>
                <c:pt idx="5844">
                  <c:v>2.5011051658002419E-2</c:v>
                </c:pt>
                <c:pt idx="5845">
                  <c:v>2.5010938642835365E-2</c:v>
                </c:pt>
                <c:pt idx="5846">
                  <c:v>2.501139994076582E-2</c:v>
                </c:pt>
                <c:pt idx="5847">
                  <c:v>2.5012405066842668E-2</c:v>
                </c:pt>
                <c:pt idx="5848">
                  <c:v>2.5013924815533585E-2</c:v>
                </c:pt>
                <c:pt idx="5849">
                  <c:v>2.5015509714559084E-2</c:v>
                </c:pt>
                <c:pt idx="5850">
                  <c:v>2.5017031746097349E-2</c:v>
                </c:pt>
                <c:pt idx="5851">
                  <c:v>2.5018491400658545E-2</c:v>
                </c:pt>
                <c:pt idx="5852">
                  <c:v>2.5019417770373462E-2</c:v>
                </c:pt>
                <c:pt idx="5853">
                  <c:v>2.5019829623131668E-2</c:v>
                </c:pt>
                <c:pt idx="5854">
                  <c:v>2.5018532924959796E-2</c:v>
                </c:pt>
                <c:pt idx="5855">
                  <c:v>2.5018993967461399E-2</c:v>
                </c:pt>
                <c:pt idx="5856">
                  <c:v>2.5019680141098705E-2</c:v>
                </c:pt>
                <c:pt idx="5857">
                  <c:v>2.5020335417325078E-2</c:v>
                </c:pt>
                <c:pt idx="5858">
                  <c:v>2.502096096639073E-2</c:v>
                </c:pt>
                <c:pt idx="5859">
                  <c:v>2.5021455026409737E-2</c:v>
                </c:pt>
                <c:pt idx="5860">
                  <c:v>2.5021823449357158E-2</c:v>
                </c:pt>
                <c:pt idx="5861">
                  <c:v>2.5021979041393784E-2</c:v>
                </c:pt>
                <c:pt idx="5862">
                  <c:v>2.5022606800689257E-2</c:v>
                </c:pt>
                <c:pt idx="5863">
                  <c:v>2.5023684814924306E-2</c:v>
                </c:pt>
                <c:pt idx="5864">
                  <c:v>2.5025324290899622E-2</c:v>
                </c:pt>
                <c:pt idx="5865">
                  <c:v>2.5027449356085814E-2</c:v>
                </c:pt>
                <c:pt idx="5866">
                  <c:v>2.5030037712359312E-2</c:v>
                </c:pt>
                <c:pt idx="5867">
                  <c:v>2.5033277203892743E-2</c:v>
                </c:pt>
                <c:pt idx="5868">
                  <c:v>2.5035988251529834E-2</c:v>
                </c:pt>
                <c:pt idx="5869">
                  <c:v>2.5038192426948217E-2</c:v>
                </c:pt>
                <c:pt idx="5870">
                  <c:v>2.5039221095261532E-2</c:v>
                </c:pt>
                <c:pt idx="5871">
                  <c:v>2.5038670664467359E-2</c:v>
                </c:pt>
                <c:pt idx="5872">
                  <c:v>2.5037860295579917E-2</c:v>
                </c:pt>
                <c:pt idx="5873">
                  <c:v>2.5036800734884301E-2</c:v>
                </c:pt>
                <c:pt idx="5874">
                  <c:v>2.5035173161544487E-2</c:v>
                </c:pt>
                <c:pt idx="5875">
                  <c:v>2.5032398703405723E-2</c:v>
                </c:pt>
                <c:pt idx="5876">
                  <c:v>2.5028583720464882E-2</c:v>
                </c:pt>
                <c:pt idx="5877">
                  <c:v>2.5025108467741915E-2</c:v>
                </c:pt>
                <c:pt idx="5878">
                  <c:v>2.502484608495115E-2</c:v>
                </c:pt>
                <c:pt idx="5879">
                  <c:v>2.5024811704485294E-2</c:v>
                </c:pt>
                <c:pt idx="5880">
                  <c:v>2.5024711088897839E-2</c:v>
                </c:pt>
                <c:pt idx="5881">
                  <c:v>2.5024543511076545E-2</c:v>
                </c:pt>
                <c:pt idx="5882">
                  <c:v>2.5023811747798313E-2</c:v>
                </c:pt>
                <c:pt idx="5883">
                  <c:v>2.5022303544113635E-2</c:v>
                </c:pt>
                <c:pt idx="5884">
                  <c:v>2.5020073367630791E-2</c:v>
                </c:pt>
                <c:pt idx="5885">
                  <c:v>2.5019909383667983E-2</c:v>
                </c:pt>
                <c:pt idx="5886">
                  <c:v>2.5020198520341774E-2</c:v>
                </c:pt>
                <c:pt idx="5887">
                  <c:v>2.5020550134857919E-2</c:v>
                </c:pt>
                <c:pt idx="5888">
                  <c:v>2.5020376089983996E-2</c:v>
                </c:pt>
                <c:pt idx="5889">
                  <c:v>2.5019712678805463E-2</c:v>
                </c:pt>
                <c:pt idx="5890">
                  <c:v>2.5020522048293872E-2</c:v>
                </c:pt>
                <c:pt idx="5891">
                  <c:v>2.5022160158972455E-2</c:v>
                </c:pt>
                <c:pt idx="5892">
                  <c:v>2.5023908706709935E-2</c:v>
                </c:pt>
                <c:pt idx="5893">
                  <c:v>2.5025108800014809E-2</c:v>
                </c:pt>
                <c:pt idx="5894">
                  <c:v>2.5025783342810658E-2</c:v>
                </c:pt>
                <c:pt idx="5895">
                  <c:v>2.502529875982519E-2</c:v>
                </c:pt>
                <c:pt idx="5896">
                  <c:v>2.5022748748652023E-2</c:v>
                </c:pt>
                <c:pt idx="5897">
                  <c:v>2.50202263535034E-2</c:v>
                </c:pt>
                <c:pt idx="5898">
                  <c:v>2.5016570381138317E-2</c:v>
                </c:pt>
                <c:pt idx="5899">
                  <c:v>2.5013880720614792E-2</c:v>
                </c:pt>
                <c:pt idx="5900">
                  <c:v>2.5012206414087673E-2</c:v>
                </c:pt>
                <c:pt idx="5901">
                  <c:v>2.5012704713508607E-2</c:v>
                </c:pt>
                <c:pt idx="5902">
                  <c:v>2.5014048588838881E-2</c:v>
                </c:pt>
                <c:pt idx="5903">
                  <c:v>2.5015565551198646E-2</c:v>
                </c:pt>
                <c:pt idx="5904">
                  <c:v>2.5017247770614617E-2</c:v>
                </c:pt>
                <c:pt idx="5905">
                  <c:v>2.501919717366418E-2</c:v>
                </c:pt>
                <c:pt idx="5906">
                  <c:v>2.5021533129574842E-2</c:v>
                </c:pt>
                <c:pt idx="5907">
                  <c:v>2.5024941617401826E-2</c:v>
                </c:pt>
                <c:pt idx="5908">
                  <c:v>2.502872290214524E-2</c:v>
                </c:pt>
                <c:pt idx="5909">
                  <c:v>2.5032856550933069E-2</c:v>
                </c:pt>
                <c:pt idx="5910">
                  <c:v>2.5036980205132963E-2</c:v>
                </c:pt>
                <c:pt idx="5911">
                  <c:v>2.5040669207224996E-2</c:v>
                </c:pt>
                <c:pt idx="5912">
                  <c:v>2.5043941185522566E-2</c:v>
                </c:pt>
                <c:pt idx="5913">
                  <c:v>2.5046382085616183E-2</c:v>
                </c:pt>
                <c:pt idx="5914">
                  <c:v>2.5046440394305973E-2</c:v>
                </c:pt>
                <c:pt idx="5915">
                  <c:v>2.5046558711673151E-2</c:v>
                </c:pt>
                <c:pt idx="5916">
                  <c:v>2.5046526753386904E-2</c:v>
                </c:pt>
                <c:pt idx="5917">
                  <c:v>2.5046355102060533E-2</c:v>
                </c:pt>
                <c:pt idx="5918">
                  <c:v>2.5046811081328561E-2</c:v>
                </c:pt>
                <c:pt idx="5919">
                  <c:v>2.5047386917577248E-2</c:v>
                </c:pt>
                <c:pt idx="5920">
                  <c:v>2.5047612554534287E-2</c:v>
                </c:pt>
                <c:pt idx="5921">
                  <c:v>2.5047506352975087E-2</c:v>
                </c:pt>
                <c:pt idx="5922">
                  <c:v>2.5047272010681621E-2</c:v>
                </c:pt>
                <c:pt idx="5923">
                  <c:v>2.5046914156926087E-2</c:v>
                </c:pt>
                <c:pt idx="5924">
                  <c:v>2.5045915450361975E-2</c:v>
                </c:pt>
                <c:pt idx="5925">
                  <c:v>2.504429931454934E-2</c:v>
                </c:pt>
                <c:pt idx="5926">
                  <c:v>2.5040851606310584E-2</c:v>
                </c:pt>
                <c:pt idx="5927">
                  <c:v>2.5038576331035543E-2</c:v>
                </c:pt>
                <c:pt idx="5928">
                  <c:v>2.5037706202278916E-2</c:v>
                </c:pt>
                <c:pt idx="5929">
                  <c:v>2.5036860377741176E-2</c:v>
                </c:pt>
                <c:pt idx="5930">
                  <c:v>2.503603275095621E-2</c:v>
                </c:pt>
                <c:pt idx="5931">
                  <c:v>2.5034375427719614E-2</c:v>
                </c:pt>
                <c:pt idx="5932">
                  <c:v>2.5032709420121126E-2</c:v>
                </c:pt>
                <c:pt idx="5933">
                  <c:v>2.5031033577538348E-2</c:v>
                </c:pt>
                <c:pt idx="5934">
                  <c:v>2.5029163407384206E-2</c:v>
                </c:pt>
                <c:pt idx="5935">
                  <c:v>2.5025597743672381E-2</c:v>
                </c:pt>
                <c:pt idx="5936">
                  <c:v>2.502187083710436E-2</c:v>
                </c:pt>
                <c:pt idx="5937">
                  <c:v>2.5017987420921706E-2</c:v>
                </c:pt>
                <c:pt idx="5938">
                  <c:v>2.501348643773664E-2</c:v>
                </c:pt>
                <c:pt idx="5939">
                  <c:v>2.5010909900078215E-2</c:v>
                </c:pt>
                <c:pt idx="5940">
                  <c:v>2.5009593903678108E-2</c:v>
                </c:pt>
                <c:pt idx="5941">
                  <c:v>2.5009218721592098E-2</c:v>
                </c:pt>
                <c:pt idx="5942">
                  <c:v>2.5009762700296232E-2</c:v>
                </c:pt>
                <c:pt idx="5943">
                  <c:v>2.5010368652924154E-2</c:v>
                </c:pt>
                <c:pt idx="5944">
                  <c:v>2.5010706257602783E-2</c:v>
                </c:pt>
                <c:pt idx="5945">
                  <c:v>2.5010793662701553E-2</c:v>
                </c:pt>
                <c:pt idx="5946">
                  <c:v>2.5011750800222894E-2</c:v>
                </c:pt>
                <c:pt idx="5947">
                  <c:v>2.5013528590423318E-2</c:v>
                </c:pt>
                <c:pt idx="5948">
                  <c:v>2.5015247908296106E-2</c:v>
                </c:pt>
                <c:pt idx="5949">
                  <c:v>2.501653608718778E-2</c:v>
                </c:pt>
                <c:pt idx="5950">
                  <c:v>2.5017403672649773E-2</c:v>
                </c:pt>
                <c:pt idx="5951">
                  <c:v>2.5016273787799588E-2</c:v>
                </c:pt>
                <c:pt idx="5952">
                  <c:v>2.5016347865683068E-2</c:v>
                </c:pt>
                <c:pt idx="5953">
                  <c:v>2.5019112061051198E-2</c:v>
                </c:pt>
                <c:pt idx="5954">
                  <c:v>2.5021759865207473E-2</c:v>
                </c:pt>
                <c:pt idx="5955">
                  <c:v>2.502420932058547E-2</c:v>
                </c:pt>
                <c:pt idx="5956">
                  <c:v>2.502646962707809E-2</c:v>
                </c:pt>
                <c:pt idx="5957">
                  <c:v>2.5028444273246662E-2</c:v>
                </c:pt>
                <c:pt idx="5958">
                  <c:v>2.5027217881959003E-2</c:v>
                </c:pt>
                <c:pt idx="5959">
                  <c:v>2.502369834059515E-2</c:v>
                </c:pt>
                <c:pt idx="5960">
                  <c:v>2.5020490053281282E-2</c:v>
                </c:pt>
                <c:pt idx="5961">
                  <c:v>2.501727882244683E-2</c:v>
                </c:pt>
                <c:pt idx="5962">
                  <c:v>2.5014067804635103E-2</c:v>
                </c:pt>
                <c:pt idx="5963">
                  <c:v>2.5011295193077158E-2</c:v>
                </c:pt>
                <c:pt idx="5964">
                  <c:v>2.5008536552222415E-2</c:v>
                </c:pt>
                <c:pt idx="5965">
                  <c:v>2.5005786046312407E-2</c:v>
                </c:pt>
                <c:pt idx="5966">
                  <c:v>2.5002421870319785E-2</c:v>
                </c:pt>
                <c:pt idx="5967">
                  <c:v>2.4998217962928532E-2</c:v>
                </c:pt>
                <c:pt idx="5968">
                  <c:v>2.4994046913371093E-2</c:v>
                </c:pt>
                <c:pt idx="5969">
                  <c:v>2.4990454053434027E-2</c:v>
                </c:pt>
                <c:pt idx="5970">
                  <c:v>2.4987044225428988E-2</c:v>
                </c:pt>
                <c:pt idx="5971">
                  <c:v>2.4983820470482896E-2</c:v>
                </c:pt>
                <c:pt idx="5972">
                  <c:v>2.4982673140537134E-2</c:v>
                </c:pt>
                <c:pt idx="5973">
                  <c:v>2.4982153267638148E-2</c:v>
                </c:pt>
                <c:pt idx="5974">
                  <c:v>2.4981300469550726E-2</c:v>
                </c:pt>
                <c:pt idx="5975">
                  <c:v>2.4980129259977227E-2</c:v>
                </c:pt>
                <c:pt idx="5976">
                  <c:v>2.4978363514572503E-2</c:v>
                </c:pt>
                <c:pt idx="5977">
                  <c:v>2.497708971536701E-2</c:v>
                </c:pt>
                <c:pt idx="5978">
                  <c:v>2.4975889806524473E-2</c:v>
                </c:pt>
                <c:pt idx="5979">
                  <c:v>2.4974763224733548E-2</c:v>
                </c:pt>
                <c:pt idx="5980">
                  <c:v>2.4974181776997752E-2</c:v>
                </c:pt>
                <c:pt idx="5981">
                  <c:v>2.497546562924868E-2</c:v>
                </c:pt>
                <c:pt idx="5982">
                  <c:v>2.4978691253278503E-2</c:v>
                </c:pt>
                <c:pt idx="5983">
                  <c:v>2.4982195242111052E-2</c:v>
                </c:pt>
                <c:pt idx="5984">
                  <c:v>2.4985957175789112E-2</c:v>
                </c:pt>
                <c:pt idx="5985">
                  <c:v>2.4989094039304962E-2</c:v>
                </c:pt>
                <c:pt idx="5986">
                  <c:v>2.4991632348679217E-2</c:v>
                </c:pt>
                <c:pt idx="5987">
                  <c:v>2.4992912206617774E-2</c:v>
                </c:pt>
                <c:pt idx="5988">
                  <c:v>2.4994181066613202E-2</c:v>
                </c:pt>
                <c:pt idx="5989">
                  <c:v>2.4995271236578319E-2</c:v>
                </c:pt>
                <c:pt idx="5990">
                  <c:v>2.4996189322929224E-2</c:v>
                </c:pt>
                <c:pt idx="5991">
                  <c:v>2.4997186987467963E-2</c:v>
                </c:pt>
                <c:pt idx="5992">
                  <c:v>2.4997580252590856E-2</c:v>
                </c:pt>
                <c:pt idx="5993">
                  <c:v>2.4997393739834905E-2</c:v>
                </c:pt>
                <c:pt idx="5994">
                  <c:v>2.4995820424818013E-2</c:v>
                </c:pt>
                <c:pt idx="5995">
                  <c:v>2.4992150673029557E-2</c:v>
                </c:pt>
                <c:pt idx="5996">
                  <c:v>2.4989487198569325E-2</c:v>
                </c:pt>
                <c:pt idx="5997">
                  <c:v>2.4986971139605935E-2</c:v>
                </c:pt>
                <c:pt idx="5998">
                  <c:v>2.4984127453123547E-2</c:v>
                </c:pt>
                <c:pt idx="5999">
                  <c:v>2.498096315202477E-2</c:v>
                </c:pt>
                <c:pt idx="6000">
                  <c:v>2.4976057918282935E-2</c:v>
                </c:pt>
                <c:pt idx="6001">
                  <c:v>2.4974923166667915E-2</c:v>
                </c:pt>
                <c:pt idx="6002">
                  <c:v>2.4974579870418206E-2</c:v>
                </c:pt>
                <c:pt idx="6003">
                  <c:v>2.4974059540497057E-2</c:v>
                </c:pt>
                <c:pt idx="6004">
                  <c:v>2.4973369787929238E-2</c:v>
                </c:pt>
                <c:pt idx="6005">
                  <c:v>2.4972320239609595E-2</c:v>
                </c:pt>
                <c:pt idx="6006">
                  <c:v>2.4973108255666468E-2</c:v>
                </c:pt>
                <c:pt idx="6007">
                  <c:v>2.4974095262037414E-2</c:v>
                </c:pt>
                <c:pt idx="6008">
                  <c:v>2.497527741063852E-2</c:v>
                </c:pt>
                <c:pt idx="6009">
                  <c:v>2.4977495324572191E-2</c:v>
                </c:pt>
                <c:pt idx="6010">
                  <c:v>2.4981038018035865E-2</c:v>
                </c:pt>
                <c:pt idx="6011">
                  <c:v>2.4984130720245051E-2</c:v>
                </c:pt>
                <c:pt idx="6012">
                  <c:v>2.4986793586394364E-2</c:v>
                </c:pt>
                <c:pt idx="6013">
                  <c:v>2.4988731345791812E-2</c:v>
                </c:pt>
                <c:pt idx="6014">
                  <c:v>2.4989877466693834E-2</c:v>
                </c:pt>
                <c:pt idx="6015">
                  <c:v>2.4991273344556138E-2</c:v>
                </c:pt>
                <c:pt idx="6016">
                  <c:v>2.4993252569966082E-2</c:v>
                </c:pt>
                <c:pt idx="6017">
                  <c:v>2.499528573670759E-2</c:v>
                </c:pt>
                <c:pt idx="6018">
                  <c:v>2.4997373355696257E-2</c:v>
                </c:pt>
                <c:pt idx="6019">
                  <c:v>2.5000016851909442E-2</c:v>
                </c:pt>
                <c:pt idx="6020">
                  <c:v>2.5002019594209276E-2</c:v>
                </c:pt>
                <c:pt idx="6021">
                  <c:v>2.500341242086189E-2</c:v>
                </c:pt>
                <c:pt idx="6022">
                  <c:v>2.5004122050142966E-2</c:v>
                </c:pt>
                <c:pt idx="6023">
                  <c:v>2.500417635648209E-2</c:v>
                </c:pt>
                <c:pt idx="6024">
                  <c:v>2.5002669056502818E-2</c:v>
                </c:pt>
                <c:pt idx="6025">
                  <c:v>2.5002703561096164E-2</c:v>
                </c:pt>
                <c:pt idx="6026">
                  <c:v>2.5003170918182747E-2</c:v>
                </c:pt>
                <c:pt idx="6027">
                  <c:v>2.5003112947281577E-2</c:v>
                </c:pt>
                <c:pt idx="6028">
                  <c:v>2.5002558244954686E-2</c:v>
                </c:pt>
                <c:pt idx="6029">
                  <c:v>2.5001985001337886E-2</c:v>
                </c:pt>
                <c:pt idx="6030">
                  <c:v>2.50013965761769E-2</c:v>
                </c:pt>
                <c:pt idx="6031">
                  <c:v>2.5001412097952647E-2</c:v>
                </c:pt>
                <c:pt idx="6032">
                  <c:v>2.5001504147485119E-2</c:v>
                </c:pt>
                <c:pt idx="6033">
                  <c:v>2.5001235752651677E-2</c:v>
                </c:pt>
                <c:pt idx="6034">
                  <c:v>2.5000617894648861E-2</c:v>
                </c:pt>
                <c:pt idx="6035">
                  <c:v>2.4998564184137314E-2</c:v>
                </c:pt>
                <c:pt idx="6036">
                  <c:v>2.4998877998459883E-2</c:v>
                </c:pt>
                <c:pt idx="6037">
                  <c:v>2.4999917945640868E-2</c:v>
                </c:pt>
                <c:pt idx="6038">
                  <c:v>2.5001644765398026E-2</c:v>
                </c:pt>
                <c:pt idx="6039">
                  <c:v>2.5003325316448295E-2</c:v>
                </c:pt>
                <c:pt idx="6040">
                  <c:v>2.5004483075025626E-2</c:v>
                </c:pt>
                <c:pt idx="6041">
                  <c:v>2.500513377825159E-2</c:v>
                </c:pt>
                <c:pt idx="6042">
                  <c:v>2.5003713359920913E-2</c:v>
                </c:pt>
                <c:pt idx="6043">
                  <c:v>2.5003753540897639E-2</c:v>
                </c:pt>
                <c:pt idx="6044">
                  <c:v>2.5004095411411909E-2</c:v>
                </c:pt>
                <c:pt idx="6045">
                  <c:v>2.5004506434180288E-2</c:v>
                </c:pt>
                <c:pt idx="6046">
                  <c:v>2.5004659142247233E-2</c:v>
                </c:pt>
                <c:pt idx="6047">
                  <c:v>2.5004560928682182E-2</c:v>
                </c:pt>
                <c:pt idx="6048">
                  <c:v>2.5003338524489417E-2</c:v>
                </c:pt>
                <c:pt idx="6049">
                  <c:v>2.5004485009857771E-2</c:v>
                </c:pt>
                <c:pt idx="6050">
                  <c:v>2.5006159601698323E-2</c:v>
                </c:pt>
                <c:pt idx="6051">
                  <c:v>2.5007584257779714E-2</c:v>
                </c:pt>
                <c:pt idx="6052">
                  <c:v>2.5008759597420945E-2</c:v>
                </c:pt>
                <c:pt idx="6053">
                  <c:v>2.5007819831775337E-2</c:v>
                </c:pt>
                <c:pt idx="6054">
                  <c:v>2.5005219977751462E-2</c:v>
                </c:pt>
                <c:pt idx="6055">
                  <c:v>2.500205217637496E-2</c:v>
                </c:pt>
                <c:pt idx="6056">
                  <c:v>2.4999472865023853E-2</c:v>
                </c:pt>
                <c:pt idx="6057">
                  <c:v>2.4997062913862673E-2</c:v>
                </c:pt>
                <c:pt idx="6058">
                  <c:v>2.49948241462268E-2</c:v>
                </c:pt>
                <c:pt idx="6059">
                  <c:v>2.4994401724828447E-2</c:v>
                </c:pt>
                <c:pt idx="6060">
                  <c:v>2.4996126338673461E-2</c:v>
                </c:pt>
                <c:pt idx="6061">
                  <c:v>2.4996778138342123E-2</c:v>
                </c:pt>
                <c:pt idx="6062">
                  <c:v>2.4996403675783829E-2</c:v>
                </c:pt>
                <c:pt idx="6063">
                  <c:v>2.4994050975322819E-2</c:v>
                </c:pt>
                <c:pt idx="6064">
                  <c:v>2.4992923971743717E-2</c:v>
                </c:pt>
                <c:pt idx="6065">
                  <c:v>2.4992357725588703E-2</c:v>
                </c:pt>
                <c:pt idx="6066">
                  <c:v>2.4991176821418628E-2</c:v>
                </c:pt>
                <c:pt idx="6067">
                  <c:v>2.4989397607822102E-2</c:v>
                </c:pt>
                <c:pt idx="6068">
                  <c:v>2.4985003052936331E-2</c:v>
                </c:pt>
                <c:pt idx="6069">
                  <c:v>2.4980576231414059E-2</c:v>
                </c:pt>
                <c:pt idx="6070">
                  <c:v>2.4978782314862977E-2</c:v>
                </c:pt>
                <c:pt idx="6071">
                  <c:v>2.4980553666246057E-2</c:v>
                </c:pt>
                <c:pt idx="6072">
                  <c:v>2.4982340304151075E-2</c:v>
                </c:pt>
                <c:pt idx="6073">
                  <c:v>2.4984029873590729E-2</c:v>
                </c:pt>
                <c:pt idx="6074">
                  <c:v>2.49856257528395E-2</c:v>
                </c:pt>
                <c:pt idx="6075">
                  <c:v>2.4986922644355484E-2</c:v>
                </c:pt>
                <c:pt idx="6076">
                  <c:v>2.4988044460060244E-2</c:v>
                </c:pt>
                <c:pt idx="6077">
                  <c:v>2.4988995367819927E-2</c:v>
                </c:pt>
                <c:pt idx="6078">
                  <c:v>2.4989071378170736E-2</c:v>
                </c:pt>
                <c:pt idx="6079">
                  <c:v>2.4989008571358624E-2</c:v>
                </c:pt>
                <c:pt idx="6080">
                  <c:v>2.4988791300973954E-2</c:v>
                </c:pt>
                <c:pt idx="6081">
                  <c:v>2.498483458630316E-2</c:v>
                </c:pt>
                <c:pt idx="6082">
                  <c:v>2.4980419762839965E-2</c:v>
                </c:pt>
                <c:pt idx="6083">
                  <c:v>2.4976540352050287E-2</c:v>
                </c:pt>
                <c:pt idx="6084">
                  <c:v>2.4975171570889031E-2</c:v>
                </c:pt>
                <c:pt idx="6085">
                  <c:v>2.497669941361895E-2</c:v>
                </c:pt>
                <c:pt idx="6086">
                  <c:v>2.4978122968106843E-2</c:v>
                </c:pt>
                <c:pt idx="6087">
                  <c:v>2.4979447778170568E-2</c:v>
                </c:pt>
                <c:pt idx="6088">
                  <c:v>2.4980638687812015E-2</c:v>
                </c:pt>
                <c:pt idx="6089">
                  <c:v>2.4983251308339813E-2</c:v>
                </c:pt>
                <c:pt idx="6090">
                  <c:v>2.498606939393944E-2</c:v>
                </c:pt>
                <c:pt idx="6091">
                  <c:v>2.4986754671786404E-2</c:v>
                </c:pt>
                <c:pt idx="6092">
                  <c:v>2.4987405747313524E-2</c:v>
                </c:pt>
                <c:pt idx="6093">
                  <c:v>2.498802442345464E-2</c:v>
                </c:pt>
                <c:pt idx="6094">
                  <c:v>2.4988612277889545E-2</c:v>
                </c:pt>
                <c:pt idx="6095">
                  <c:v>2.4989171209961848E-2</c:v>
                </c:pt>
                <c:pt idx="6096">
                  <c:v>2.4989702796831707E-2</c:v>
                </c:pt>
                <c:pt idx="6097">
                  <c:v>2.4990208381888548E-2</c:v>
                </c:pt>
                <c:pt idx="6098">
                  <c:v>2.4990688715799372E-2</c:v>
                </c:pt>
                <c:pt idx="6099">
                  <c:v>2.4991145039757353E-2</c:v>
                </c:pt>
                <c:pt idx="6100">
                  <c:v>2.4991578931060177E-2</c:v>
                </c:pt>
                <c:pt idx="6101">
                  <c:v>2.4991991670354888E-2</c:v>
                </c:pt>
                <c:pt idx="6102">
                  <c:v>2.4992384296778983E-2</c:v>
                </c:pt>
                <c:pt idx="6103">
                  <c:v>2.4992758567402767E-2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A4CE-461D-B855-42D9E8E372B8}"/>
            </c:ext>
          </c:extLst>
        </c:ser>
        <c:ser>
          <c:idx val="2"/>
          <c:order val="7"/>
          <c:tx>
            <c:strRef>
              <c:f>'Figure 2a BSA sup75 increase'!$H$1</c:f>
              <c:strCache>
                <c:ptCount val="1"/>
                <c:pt idx="0">
                  <c:v>RI</c:v>
                </c:pt>
              </c:strCache>
            </c:strRef>
          </c:tx>
          <c:spPr>
            <a:ln w="12700" cap="rnd">
              <a:solidFill>
                <a:srgbClr val="C00000"/>
              </a:solidFill>
              <a:prstDash val="dash"/>
              <a:round/>
            </a:ln>
            <a:effectLst/>
          </c:spPr>
          <c:marker>
            <c:symbol val="none"/>
          </c:marker>
          <c:dPt>
            <c:idx val="1796"/>
            <c:bubble3D val="0"/>
            <c:spPr>
              <a:ln w="12700" cap="rnd">
                <a:solidFill>
                  <a:srgbClr val="C00000"/>
                </a:solidFill>
                <a:prstDash val="sysDash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0-14D0-41F3-956D-B0B5B93E203D}"/>
              </c:ext>
            </c:extLst>
          </c:dPt>
          <c:xVal>
            <c:numRef>
              <c:f>'Figure 2a BSA sup75 increase'!$G$2:$G$5701</c:f>
              <c:numCache>
                <c:formatCode>General</c:formatCode>
                <c:ptCount val="5700"/>
                <c:pt idx="0">
                  <c:v>-0.30734895189933997</c:v>
                </c:pt>
                <c:pt idx="1">
                  <c:v>-0.30033135115067</c:v>
                </c:pt>
                <c:pt idx="2">
                  <c:v>-0.29331375040200097</c:v>
                </c:pt>
                <c:pt idx="3">
                  <c:v>-0.286296149653332</c:v>
                </c:pt>
                <c:pt idx="4">
                  <c:v>-0.27927854890466203</c:v>
                </c:pt>
                <c:pt idx="5">
                  <c:v>-0.272260948155993</c:v>
                </c:pt>
                <c:pt idx="6">
                  <c:v>-0.26524334740732403</c:v>
                </c:pt>
                <c:pt idx="7">
                  <c:v>-0.258225746658654</c:v>
                </c:pt>
                <c:pt idx="8">
                  <c:v>-0.25120814590998503</c:v>
                </c:pt>
                <c:pt idx="9">
                  <c:v>-0.244190545161316</c:v>
                </c:pt>
                <c:pt idx="10">
                  <c:v>-0.237172944412646</c:v>
                </c:pt>
                <c:pt idx="11">
                  <c:v>-0.230155343663977</c:v>
                </c:pt>
                <c:pt idx="12">
                  <c:v>-0.223137742915307</c:v>
                </c:pt>
                <c:pt idx="13">
                  <c:v>-0.216120142166638</c:v>
                </c:pt>
                <c:pt idx="14">
                  <c:v>-0.209102541417969</c:v>
                </c:pt>
                <c:pt idx="15">
                  <c:v>-0.202084940669299</c:v>
                </c:pt>
                <c:pt idx="16">
                  <c:v>-0.19506733992063</c:v>
                </c:pt>
                <c:pt idx="17">
                  <c:v>-0.18804973917196099</c:v>
                </c:pt>
                <c:pt idx="18">
                  <c:v>-0.18103213842329099</c:v>
                </c:pt>
                <c:pt idx="19">
                  <c:v>-0.17401453767462199</c:v>
                </c:pt>
                <c:pt idx="20">
                  <c:v>-0.16699693692595299</c:v>
                </c:pt>
                <c:pt idx="21">
                  <c:v>-0.15997933617728299</c:v>
                </c:pt>
                <c:pt idx="22">
                  <c:v>-0.15296173542861399</c:v>
                </c:pt>
                <c:pt idx="23">
                  <c:v>-0.14594413467994499</c:v>
                </c:pt>
                <c:pt idx="24">
                  <c:v>-0.13892653393127499</c:v>
                </c:pt>
                <c:pt idx="25">
                  <c:v>-0.13190893318260599</c:v>
                </c:pt>
                <c:pt idx="26">
                  <c:v>-0.12489133243393601</c:v>
                </c:pt>
                <c:pt idx="27">
                  <c:v>-0.11787373168526701</c:v>
                </c:pt>
                <c:pt idx="28">
                  <c:v>-0.110856130936598</c:v>
                </c:pt>
                <c:pt idx="29">
                  <c:v>-0.103838530187928</c:v>
                </c:pt>
                <c:pt idx="30">
                  <c:v>-9.6820929439259004E-2</c:v>
                </c:pt>
                <c:pt idx="31">
                  <c:v>-8.9803328690589698E-2</c:v>
                </c:pt>
                <c:pt idx="32">
                  <c:v>-8.2785727941920295E-2</c:v>
                </c:pt>
                <c:pt idx="33">
                  <c:v>-7.5768127193251003E-2</c:v>
                </c:pt>
                <c:pt idx="34">
                  <c:v>-6.87505264445816E-2</c:v>
                </c:pt>
                <c:pt idx="35">
                  <c:v>-6.1732925695912301E-2</c:v>
                </c:pt>
                <c:pt idx="36">
                  <c:v>-5.4715324947242898E-2</c:v>
                </c:pt>
                <c:pt idx="37">
                  <c:v>-4.7697724198573502E-2</c:v>
                </c:pt>
                <c:pt idx="38">
                  <c:v>-4.0680123449904203E-2</c:v>
                </c:pt>
                <c:pt idx="39">
                  <c:v>-3.36625227012348E-2</c:v>
                </c:pt>
                <c:pt idx="40">
                  <c:v>-2.6644921952565501E-2</c:v>
                </c:pt>
                <c:pt idx="41">
                  <c:v>-1.9627321203896101E-2</c:v>
                </c:pt>
                <c:pt idx="42">
                  <c:v>-1.26097204552267E-2</c:v>
                </c:pt>
                <c:pt idx="43">
                  <c:v>-5.5921197065573703E-3</c:v>
                </c:pt>
                <c:pt idx="44">
                  <c:v>1.4254810421119801E-3</c:v>
                </c:pt>
                <c:pt idx="45">
                  <c:v>8.4430817907813292E-3</c:v>
                </c:pt>
                <c:pt idx="46">
                  <c:v>1.5460682539450699E-2</c:v>
                </c:pt>
                <c:pt idx="47">
                  <c:v>2.2478283288119998E-2</c:v>
                </c:pt>
                <c:pt idx="48">
                  <c:v>2.9495884036789401E-2</c:v>
                </c:pt>
                <c:pt idx="49">
                  <c:v>3.6513484785458801E-2</c:v>
                </c:pt>
                <c:pt idx="50">
                  <c:v>4.35310855341281E-2</c:v>
                </c:pt>
                <c:pt idx="51">
                  <c:v>5.0548686282797503E-2</c:v>
                </c:pt>
                <c:pt idx="52">
                  <c:v>5.7566287031466802E-2</c:v>
                </c:pt>
                <c:pt idx="53">
                  <c:v>6.4583887780136198E-2</c:v>
                </c:pt>
                <c:pt idx="54">
                  <c:v>7.1601488528805504E-2</c:v>
                </c:pt>
                <c:pt idx="55">
                  <c:v>7.8619089277474893E-2</c:v>
                </c:pt>
                <c:pt idx="56">
                  <c:v>8.5636690026144296E-2</c:v>
                </c:pt>
                <c:pt idx="57">
                  <c:v>9.2654290774813602E-2</c:v>
                </c:pt>
                <c:pt idx="58">
                  <c:v>9.9671891523483006E-2</c:v>
                </c:pt>
                <c:pt idx="59">
                  <c:v>0.10668949227215201</c:v>
                </c:pt>
                <c:pt idx="60">
                  <c:v>0.11370709302082201</c:v>
                </c:pt>
                <c:pt idx="61">
                  <c:v>0.12072469376949101</c:v>
                </c:pt>
                <c:pt idx="62">
                  <c:v>0.12774229451815999</c:v>
                </c:pt>
                <c:pt idx="63">
                  <c:v>0.13475989526682999</c:v>
                </c:pt>
                <c:pt idx="64">
                  <c:v>0.14177749601549899</c:v>
                </c:pt>
                <c:pt idx="65">
                  <c:v>0.14879509676416899</c:v>
                </c:pt>
                <c:pt idx="66">
                  <c:v>0.15581269751283799</c:v>
                </c:pt>
                <c:pt idx="67">
                  <c:v>0.16283029826150699</c:v>
                </c:pt>
                <c:pt idx="68">
                  <c:v>0.16984789901017699</c:v>
                </c:pt>
                <c:pt idx="69">
                  <c:v>0.176865499758846</c:v>
                </c:pt>
                <c:pt idx="70">
                  <c:v>0.183883100507515</c:v>
                </c:pt>
                <c:pt idx="71">
                  <c:v>0.190900701256185</c:v>
                </c:pt>
                <c:pt idx="72">
                  <c:v>0.197918302004854</c:v>
                </c:pt>
                <c:pt idx="73">
                  <c:v>0.204935902753523</c:v>
                </c:pt>
                <c:pt idx="74">
                  <c:v>0.211953503502193</c:v>
                </c:pt>
                <c:pt idx="75">
                  <c:v>0.218971104250862</c:v>
                </c:pt>
                <c:pt idx="76">
                  <c:v>0.225988704999531</c:v>
                </c:pt>
                <c:pt idx="77">
                  <c:v>0.233006305748201</c:v>
                </c:pt>
                <c:pt idx="78">
                  <c:v>0.24002390649687</c:v>
                </c:pt>
                <c:pt idx="79">
                  <c:v>0.24704150724554</c:v>
                </c:pt>
                <c:pt idx="80">
                  <c:v>0.254059107994209</c:v>
                </c:pt>
                <c:pt idx="81">
                  <c:v>0.26107670874287803</c:v>
                </c:pt>
                <c:pt idx="82">
                  <c:v>0.268094309491547</c:v>
                </c:pt>
                <c:pt idx="83">
                  <c:v>0.27511191024021697</c:v>
                </c:pt>
                <c:pt idx="84">
                  <c:v>0.282129510988886</c:v>
                </c:pt>
                <c:pt idx="85">
                  <c:v>0.28914711173755597</c:v>
                </c:pt>
                <c:pt idx="86">
                  <c:v>0.296164712486225</c:v>
                </c:pt>
                <c:pt idx="87">
                  <c:v>0.30318231323489397</c:v>
                </c:pt>
                <c:pt idx="88">
                  <c:v>0.310199913983564</c:v>
                </c:pt>
                <c:pt idx="89">
                  <c:v>0.31721751473223297</c:v>
                </c:pt>
                <c:pt idx="90">
                  <c:v>0.324235115480902</c:v>
                </c:pt>
                <c:pt idx="91">
                  <c:v>0.33125271622957198</c:v>
                </c:pt>
                <c:pt idx="92">
                  <c:v>0.338270316978241</c:v>
                </c:pt>
                <c:pt idx="93">
                  <c:v>0.34528791772691098</c:v>
                </c:pt>
                <c:pt idx="94">
                  <c:v>0.35230551847558</c:v>
                </c:pt>
                <c:pt idx="95">
                  <c:v>0.35932311922424898</c:v>
                </c:pt>
                <c:pt idx="96">
                  <c:v>0.366340719972919</c:v>
                </c:pt>
                <c:pt idx="97">
                  <c:v>0.37335832072158798</c:v>
                </c:pt>
                <c:pt idx="98">
                  <c:v>0.38037592147025701</c:v>
                </c:pt>
                <c:pt idx="99">
                  <c:v>0.38739352221892698</c:v>
                </c:pt>
                <c:pt idx="100">
                  <c:v>0.39441112296759601</c:v>
                </c:pt>
                <c:pt idx="101">
                  <c:v>0.40142872371626498</c:v>
                </c:pt>
                <c:pt idx="102">
                  <c:v>0.40844632446493501</c:v>
                </c:pt>
                <c:pt idx="103">
                  <c:v>0.41546392521360398</c:v>
                </c:pt>
                <c:pt idx="104">
                  <c:v>0.42248152596227301</c:v>
                </c:pt>
                <c:pt idx="105">
                  <c:v>0.42949912671094298</c:v>
                </c:pt>
                <c:pt idx="106">
                  <c:v>0.43651672745961201</c:v>
                </c:pt>
                <c:pt idx="107">
                  <c:v>0.44353432820828198</c:v>
                </c:pt>
                <c:pt idx="108">
                  <c:v>0.45055192895695101</c:v>
                </c:pt>
                <c:pt idx="109">
                  <c:v>0.45756952970561998</c:v>
                </c:pt>
                <c:pt idx="110">
                  <c:v>0.46458713045429001</c:v>
                </c:pt>
                <c:pt idx="111">
                  <c:v>0.47160473120295898</c:v>
                </c:pt>
                <c:pt idx="112">
                  <c:v>0.47862233195162801</c:v>
                </c:pt>
                <c:pt idx="113">
                  <c:v>0.48563993270029798</c:v>
                </c:pt>
                <c:pt idx="114">
                  <c:v>0.49265753344896701</c:v>
                </c:pt>
                <c:pt idx="115">
                  <c:v>0.49967513419763598</c:v>
                </c:pt>
                <c:pt idx="116">
                  <c:v>0.50669273494630596</c:v>
                </c:pt>
                <c:pt idx="117">
                  <c:v>0.51371033569497504</c:v>
                </c:pt>
                <c:pt idx="118">
                  <c:v>0.52072793644364401</c:v>
                </c:pt>
                <c:pt idx="119">
                  <c:v>0.52774553719231398</c:v>
                </c:pt>
                <c:pt idx="120">
                  <c:v>0.53476313794098296</c:v>
                </c:pt>
                <c:pt idx="121">
                  <c:v>0.54178073868965204</c:v>
                </c:pt>
                <c:pt idx="122">
                  <c:v>0.54879833943832201</c:v>
                </c:pt>
                <c:pt idx="123">
                  <c:v>0.55581594018699099</c:v>
                </c:pt>
                <c:pt idx="124">
                  <c:v>0.56283354093566096</c:v>
                </c:pt>
                <c:pt idx="125">
                  <c:v>0.56985114168433004</c:v>
                </c:pt>
                <c:pt idx="126">
                  <c:v>0.57686874243299902</c:v>
                </c:pt>
                <c:pt idx="127">
                  <c:v>0.58388634318166799</c:v>
                </c:pt>
                <c:pt idx="128">
                  <c:v>0.59090394393033796</c:v>
                </c:pt>
                <c:pt idx="129">
                  <c:v>0.59792154467900704</c:v>
                </c:pt>
                <c:pt idx="130">
                  <c:v>0.60493914542767702</c:v>
                </c:pt>
                <c:pt idx="131">
                  <c:v>0.61195674617634599</c:v>
                </c:pt>
                <c:pt idx="132">
                  <c:v>0.61897434692501496</c:v>
                </c:pt>
                <c:pt idx="133">
                  <c:v>0.62599194767368505</c:v>
                </c:pt>
                <c:pt idx="134">
                  <c:v>0.63300954842235402</c:v>
                </c:pt>
                <c:pt idx="135">
                  <c:v>0.64002714917102299</c:v>
                </c:pt>
                <c:pt idx="136">
                  <c:v>0.64704474991969296</c:v>
                </c:pt>
                <c:pt idx="137">
                  <c:v>0.65406235066836205</c:v>
                </c:pt>
                <c:pt idx="138">
                  <c:v>0.66107995141703202</c:v>
                </c:pt>
                <c:pt idx="139">
                  <c:v>0.66809755216570099</c:v>
                </c:pt>
                <c:pt idx="140">
                  <c:v>0.67511515291436996</c:v>
                </c:pt>
                <c:pt idx="141">
                  <c:v>0.68213275366304005</c:v>
                </c:pt>
                <c:pt idx="142">
                  <c:v>0.68915035441170902</c:v>
                </c:pt>
                <c:pt idx="143">
                  <c:v>0.69616795516037799</c:v>
                </c:pt>
                <c:pt idx="144">
                  <c:v>0.70318555590904797</c:v>
                </c:pt>
                <c:pt idx="145">
                  <c:v>0.71020315665771705</c:v>
                </c:pt>
                <c:pt idx="146">
                  <c:v>0.71722075740638602</c:v>
                </c:pt>
                <c:pt idx="147">
                  <c:v>0.72423835815505599</c:v>
                </c:pt>
                <c:pt idx="148">
                  <c:v>0.73125595890372497</c:v>
                </c:pt>
                <c:pt idx="149">
                  <c:v>0.73827355965239505</c:v>
                </c:pt>
                <c:pt idx="150">
                  <c:v>0.74529116040106402</c:v>
                </c:pt>
                <c:pt idx="151">
                  <c:v>0.752308761149733</c:v>
                </c:pt>
                <c:pt idx="152">
                  <c:v>0.75932636189840297</c:v>
                </c:pt>
                <c:pt idx="153">
                  <c:v>0.76634396264707205</c:v>
                </c:pt>
                <c:pt idx="154">
                  <c:v>0.77336156339574103</c:v>
                </c:pt>
                <c:pt idx="155">
                  <c:v>0.78037916414441</c:v>
                </c:pt>
                <c:pt idx="156">
                  <c:v>0.78739676489307997</c:v>
                </c:pt>
                <c:pt idx="157">
                  <c:v>0.79441436564174905</c:v>
                </c:pt>
                <c:pt idx="158">
                  <c:v>0.80143196639041903</c:v>
                </c:pt>
                <c:pt idx="159">
                  <c:v>0.808449567139088</c:v>
                </c:pt>
                <c:pt idx="160">
                  <c:v>0.81546716788775697</c:v>
                </c:pt>
                <c:pt idx="161">
                  <c:v>0.82248476863642705</c:v>
                </c:pt>
                <c:pt idx="162">
                  <c:v>0.82950236938509603</c:v>
                </c:pt>
                <c:pt idx="163">
                  <c:v>0.836519970133766</c:v>
                </c:pt>
                <c:pt idx="164">
                  <c:v>0.84353757088243497</c:v>
                </c:pt>
                <c:pt idx="165">
                  <c:v>0.85055517163110395</c:v>
                </c:pt>
                <c:pt idx="166">
                  <c:v>0.85757277237977403</c:v>
                </c:pt>
                <c:pt idx="167">
                  <c:v>0.864590373128443</c:v>
                </c:pt>
                <c:pt idx="168">
                  <c:v>0.87160797387711197</c:v>
                </c:pt>
                <c:pt idx="169">
                  <c:v>0.87862557462578195</c:v>
                </c:pt>
                <c:pt idx="170">
                  <c:v>0.88564317537445103</c:v>
                </c:pt>
                <c:pt idx="171">
                  <c:v>0.89266077612312</c:v>
                </c:pt>
                <c:pt idx="172">
                  <c:v>0.89967837687178998</c:v>
                </c:pt>
                <c:pt idx="173">
                  <c:v>0.90669597762045895</c:v>
                </c:pt>
                <c:pt idx="174">
                  <c:v>0.91371357836912803</c:v>
                </c:pt>
                <c:pt idx="175">
                  <c:v>0.920731179117798</c:v>
                </c:pt>
                <c:pt idx="176">
                  <c:v>0.92774877986646698</c:v>
                </c:pt>
                <c:pt idx="177">
                  <c:v>0.93476638061513695</c:v>
                </c:pt>
                <c:pt idx="178">
                  <c:v>0.94178398136380603</c:v>
                </c:pt>
                <c:pt idx="179">
                  <c:v>0.94880158211247501</c:v>
                </c:pt>
                <c:pt idx="180">
                  <c:v>0.95581918286114498</c:v>
                </c:pt>
                <c:pt idx="181">
                  <c:v>0.96283678360981395</c:v>
                </c:pt>
                <c:pt idx="182">
                  <c:v>0.96985438435848303</c:v>
                </c:pt>
                <c:pt idx="183">
                  <c:v>0.97687198510715301</c:v>
                </c:pt>
                <c:pt idx="184">
                  <c:v>0.98388958585582198</c:v>
                </c:pt>
                <c:pt idx="185">
                  <c:v>0.99090718660449095</c:v>
                </c:pt>
                <c:pt idx="186">
                  <c:v>0.99792478735316104</c:v>
                </c:pt>
                <c:pt idx="187">
                  <c:v>1.00494238810183</c:v>
                </c:pt>
                <c:pt idx="188">
                  <c:v>1.0119599888505</c:v>
                </c:pt>
                <c:pt idx="189">
                  <c:v>1.01897758959917</c:v>
                </c:pt>
                <c:pt idx="190">
                  <c:v>1.0259951903478399</c:v>
                </c:pt>
                <c:pt idx="191">
                  <c:v>1.0330127910965099</c:v>
                </c:pt>
                <c:pt idx="192">
                  <c:v>1.0400303918451801</c:v>
                </c:pt>
                <c:pt idx="193">
                  <c:v>1.0470479925938501</c:v>
                </c:pt>
                <c:pt idx="194">
                  <c:v>1.05406559334252</c:v>
                </c:pt>
                <c:pt idx="195">
                  <c:v>1.06108319409118</c:v>
                </c:pt>
                <c:pt idx="196">
                  <c:v>1.06810079483985</c:v>
                </c:pt>
                <c:pt idx="197">
                  <c:v>1.07511839558852</c:v>
                </c:pt>
                <c:pt idx="198">
                  <c:v>1.0821359963371899</c:v>
                </c:pt>
                <c:pt idx="199">
                  <c:v>1.0891535970858599</c:v>
                </c:pt>
                <c:pt idx="200">
                  <c:v>1.0961711978345301</c:v>
                </c:pt>
                <c:pt idx="201">
                  <c:v>1.1031887985832001</c:v>
                </c:pt>
                <c:pt idx="202">
                  <c:v>1.11020639933187</c:v>
                </c:pt>
                <c:pt idx="203">
                  <c:v>1.11722400008054</c:v>
                </c:pt>
                <c:pt idx="204">
                  <c:v>1.12424160082921</c:v>
                </c:pt>
                <c:pt idx="205">
                  <c:v>1.13125920157788</c:v>
                </c:pt>
                <c:pt idx="206">
                  <c:v>1.1382768023265499</c:v>
                </c:pt>
                <c:pt idx="207">
                  <c:v>1.1452944030752199</c:v>
                </c:pt>
                <c:pt idx="208">
                  <c:v>1.1523120038238901</c:v>
                </c:pt>
                <c:pt idx="209">
                  <c:v>1.1593296045725601</c:v>
                </c:pt>
                <c:pt idx="210">
                  <c:v>1.16634720532123</c:v>
                </c:pt>
                <c:pt idx="211">
                  <c:v>1.17336480606989</c:v>
                </c:pt>
                <c:pt idx="212">
                  <c:v>1.18038240681856</c:v>
                </c:pt>
                <c:pt idx="213">
                  <c:v>1.18740000756723</c:v>
                </c:pt>
                <c:pt idx="214">
                  <c:v>1.1944176083158999</c:v>
                </c:pt>
                <c:pt idx="215">
                  <c:v>1.2014352090645699</c:v>
                </c:pt>
                <c:pt idx="216">
                  <c:v>1.2084528098132401</c:v>
                </c:pt>
                <c:pt idx="217">
                  <c:v>1.2154704105619101</c:v>
                </c:pt>
                <c:pt idx="218">
                  <c:v>1.22248801131058</c:v>
                </c:pt>
                <c:pt idx="219">
                  <c:v>1.22950561205925</c:v>
                </c:pt>
                <c:pt idx="220">
                  <c:v>1.23652321280792</c:v>
                </c:pt>
                <c:pt idx="221">
                  <c:v>1.24354081355659</c:v>
                </c:pt>
                <c:pt idx="222">
                  <c:v>1.2505584143052599</c:v>
                </c:pt>
                <c:pt idx="223">
                  <c:v>1.2575760150539299</c:v>
                </c:pt>
                <c:pt idx="224">
                  <c:v>1.2645936158026001</c:v>
                </c:pt>
                <c:pt idx="225">
                  <c:v>1.2716112165512701</c:v>
                </c:pt>
                <c:pt idx="226">
                  <c:v>1.2786288172999301</c:v>
                </c:pt>
                <c:pt idx="227">
                  <c:v>1.2856464180486</c:v>
                </c:pt>
                <c:pt idx="228">
                  <c:v>1.29266401879727</c:v>
                </c:pt>
                <c:pt idx="229">
                  <c:v>1.29968161954594</c:v>
                </c:pt>
                <c:pt idx="230">
                  <c:v>1.3066992202946099</c:v>
                </c:pt>
                <c:pt idx="231">
                  <c:v>1.3137168210432799</c:v>
                </c:pt>
                <c:pt idx="232">
                  <c:v>1.3207344217919501</c:v>
                </c:pt>
                <c:pt idx="233">
                  <c:v>1.3277520225406201</c:v>
                </c:pt>
                <c:pt idx="234">
                  <c:v>1.3347696232892901</c:v>
                </c:pt>
                <c:pt idx="235">
                  <c:v>1.34178722403796</c:v>
                </c:pt>
                <c:pt idx="236">
                  <c:v>1.34880482478663</c:v>
                </c:pt>
                <c:pt idx="237">
                  <c:v>1.3558224255353</c:v>
                </c:pt>
                <c:pt idx="238">
                  <c:v>1.3628400262839699</c:v>
                </c:pt>
                <c:pt idx="239">
                  <c:v>1.3698576270326399</c:v>
                </c:pt>
                <c:pt idx="240">
                  <c:v>1.3768752277813101</c:v>
                </c:pt>
                <c:pt idx="241">
                  <c:v>1.3838928285299801</c:v>
                </c:pt>
                <c:pt idx="242">
                  <c:v>1.3909104292786401</c:v>
                </c:pt>
                <c:pt idx="243">
                  <c:v>1.39792803002731</c:v>
                </c:pt>
                <c:pt idx="244">
                  <c:v>1.40494563077598</c:v>
                </c:pt>
                <c:pt idx="245">
                  <c:v>1.41196323152465</c:v>
                </c:pt>
                <c:pt idx="246">
                  <c:v>1.4189808322733199</c:v>
                </c:pt>
                <c:pt idx="247">
                  <c:v>1.4259984330219899</c:v>
                </c:pt>
                <c:pt idx="248">
                  <c:v>1.4330160337706599</c:v>
                </c:pt>
                <c:pt idx="249">
                  <c:v>1.4400336345193301</c:v>
                </c:pt>
                <c:pt idx="250">
                  <c:v>1.4470512352680001</c:v>
                </c:pt>
                <c:pt idx="251">
                  <c:v>1.45406883601667</c:v>
                </c:pt>
                <c:pt idx="252">
                  <c:v>1.46108643676534</c:v>
                </c:pt>
                <c:pt idx="253">
                  <c:v>1.46810403751401</c:v>
                </c:pt>
                <c:pt idx="254">
                  <c:v>1.4751216382626799</c:v>
                </c:pt>
                <c:pt idx="255">
                  <c:v>1.4821392390113499</c:v>
                </c:pt>
                <c:pt idx="256">
                  <c:v>1.4891568397600199</c:v>
                </c:pt>
                <c:pt idx="257">
                  <c:v>1.4961744405086901</c:v>
                </c:pt>
                <c:pt idx="258">
                  <c:v>1.5031920412573501</c:v>
                </c:pt>
                <c:pt idx="259">
                  <c:v>1.51020964200602</c:v>
                </c:pt>
                <c:pt idx="260">
                  <c:v>1.51722724275469</c:v>
                </c:pt>
                <c:pt idx="261">
                  <c:v>1.52424484350336</c:v>
                </c:pt>
                <c:pt idx="262">
                  <c:v>1.53126244425203</c:v>
                </c:pt>
                <c:pt idx="263">
                  <c:v>1.5382800450006999</c:v>
                </c:pt>
                <c:pt idx="264">
                  <c:v>1.5452976457493699</c:v>
                </c:pt>
                <c:pt idx="265">
                  <c:v>1.5523152464980401</c:v>
                </c:pt>
                <c:pt idx="266">
                  <c:v>1.5593328472467101</c:v>
                </c:pt>
                <c:pt idx="267">
                  <c:v>1.56635044799538</c:v>
                </c:pt>
                <c:pt idx="268">
                  <c:v>1.57336804874405</c:v>
                </c:pt>
                <c:pt idx="269">
                  <c:v>1.58038564949272</c:v>
                </c:pt>
                <c:pt idx="270">
                  <c:v>1.58740325024139</c:v>
                </c:pt>
                <c:pt idx="271">
                  <c:v>1.5944208509900599</c:v>
                </c:pt>
                <c:pt idx="272">
                  <c:v>1.6014384517387299</c:v>
                </c:pt>
                <c:pt idx="273">
                  <c:v>1.6084560524873901</c:v>
                </c:pt>
                <c:pt idx="274">
                  <c:v>1.6154736532360601</c:v>
                </c:pt>
                <c:pt idx="275">
                  <c:v>1.62249125398473</c:v>
                </c:pt>
                <c:pt idx="276">
                  <c:v>1.6295088547334</c:v>
                </c:pt>
                <c:pt idx="277">
                  <c:v>1.63652645548207</c:v>
                </c:pt>
                <c:pt idx="278">
                  <c:v>1.64354405623074</c:v>
                </c:pt>
                <c:pt idx="279">
                  <c:v>1.6505616569794099</c:v>
                </c:pt>
                <c:pt idx="280">
                  <c:v>1.6575792577280799</c:v>
                </c:pt>
                <c:pt idx="281">
                  <c:v>1.6645968584767501</c:v>
                </c:pt>
                <c:pt idx="282">
                  <c:v>1.6716144592254201</c:v>
                </c:pt>
                <c:pt idx="283">
                  <c:v>1.67863205997409</c:v>
                </c:pt>
                <c:pt idx="284">
                  <c:v>1.68564966072276</c:v>
                </c:pt>
                <c:pt idx="285">
                  <c:v>1.69266726147143</c:v>
                </c:pt>
                <c:pt idx="286">
                  <c:v>1.6996848622201</c:v>
                </c:pt>
                <c:pt idx="287">
                  <c:v>1.7067024629687699</c:v>
                </c:pt>
                <c:pt idx="288">
                  <c:v>1.7137200637174399</c:v>
                </c:pt>
                <c:pt idx="289">
                  <c:v>1.7207376644661001</c:v>
                </c:pt>
                <c:pt idx="290">
                  <c:v>1.7277552652147701</c:v>
                </c:pt>
                <c:pt idx="291">
                  <c:v>1.73477286596344</c:v>
                </c:pt>
                <c:pt idx="292">
                  <c:v>1.74179046671211</c:v>
                </c:pt>
                <c:pt idx="293">
                  <c:v>1.74880806746078</c:v>
                </c:pt>
                <c:pt idx="294">
                  <c:v>1.75582566820945</c:v>
                </c:pt>
                <c:pt idx="295">
                  <c:v>1.7628432689581199</c:v>
                </c:pt>
                <c:pt idx="296">
                  <c:v>1.7698608697067899</c:v>
                </c:pt>
                <c:pt idx="297">
                  <c:v>1.7768784704554601</c:v>
                </c:pt>
                <c:pt idx="298">
                  <c:v>1.7838960712041301</c:v>
                </c:pt>
                <c:pt idx="299">
                  <c:v>1.7909136719528</c:v>
                </c:pt>
                <c:pt idx="300">
                  <c:v>1.79793127270147</c:v>
                </c:pt>
                <c:pt idx="301">
                  <c:v>1.80494887345014</c:v>
                </c:pt>
                <c:pt idx="302">
                  <c:v>1.81196647419881</c:v>
                </c:pt>
                <c:pt idx="303">
                  <c:v>1.8189840749474799</c:v>
                </c:pt>
                <c:pt idx="304">
                  <c:v>1.8260016756961399</c:v>
                </c:pt>
                <c:pt idx="305">
                  <c:v>1.8330192764448101</c:v>
                </c:pt>
                <c:pt idx="306">
                  <c:v>1.8400368771934801</c:v>
                </c:pt>
                <c:pt idx="307">
                  <c:v>1.8470544779421501</c:v>
                </c:pt>
                <c:pt idx="308">
                  <c:v>1.85407207869082</c:v>
                </c:pt>
                <c:pt idx="309">
                  <c:v>1.86108967943949</c:v>
                </c:pt>
                <c:pt idx="310">
                  <c:v>1.86810728018816</c:v>
                </c:pt>
                <c:pt idx="311">
                  <c:v>1.8751248809368299</c:v>
                </c:pt>
                <c:pt idx="312">
                  <c:v>1.8821424816854999</c:v>
                </c:pt>
                <c:pt idx="313">
                  <c:v>1.8891600824341701</c:v>
                </c:pt>
                <c:pt idx="314">
                  <c:v>1.8961776831828401</c:v>
                </c:pt>
                <c:pt idx="315">
                  <c:v>1.9031952839315101</c:v>
                </c:pt>
                <c:pt idx="316">
                  <c:v>1.91021288468018</c:v>
                </c:pt>
                <c:pt idx="317">
                  <c:v>1.91723048542885</c:v>
                </c:pt>
                <c:pt idx="318">
                  <c:v>1.92424808617752</c:v>
                </c:pt>
                <c:pt idx="319">
                  <c:v>1.9312656869261799</c:v>
                </c:pt>
                <c:pt idx="320">
                  <c:v>1.9382832876748499</c:v>
                </c:pt>
                <c:pt idx="321">
                  <c:v>1.9453008884235199</c:v>
                </c:pt>
                <c:pt idx="322">
                  <c:v>1.9523184891721901</c:v>
                </c:pt>
                <c:pt idx="323">
                  <c:v>1.9593360899208601</c:v>
                </c:pt>
                <c:pt idx="324">
                  <c:v>1.96635369066953</c:v>
                </c:pt>
                <c:pt idx="325">
                  <c:v>1.9733712914182</c:v>
                </c:pt>
                <c:pt idx="326">
                  <c:v>1.98038889216687</c:v>
                </c:pt>
                <c:pt idx="327">
                  <c:v>1.9874064929155399</c:v>
                </c:pt>
                <c:pt idx="328">
                  <c:v>1.9944240936642099</c:v>
                </c:pt>
                <c:pt idx="329">
                  <c:v>2.0014416944128799</c:v>
                </c:pt>
                <c:pt idx="330">
                  <c:v>2.0084592951615501</c:v>
                </c:pt>
                <c:pt idx="331">
                  <c:v>2.0154768959102198</c:v>
                </c:pt>
                <c:pt idx="332">
                  <c:v>2.02249449665889</c:v>
                </c:pt>
                <c:pt idx="333">
                  <c:v>2.0295120974075598</c:v>
                </c:pt>
                <c:pt idx="334">
                  <c:v>2.03652969815623</c:v>
                </c:pt>
                <c:pt idx="335">
                  <c:v>2.0435472989049002</c:v>
                </c:pt>
                <c:pt idx="336">
                  <c:v>2.0505648996535601</c:v>
                </c:pt>
                <c:pt idx="337">
                  <c:v>2.0575825004022299</c:v>
                </c:pt>
                <c:pt idx="338">
                  <c:v>2.0646001011509001</c:v>
                </c:pt>
                <c:pt idx="339">
                  <c:v>2.0716177018995698</c:v>
                </c:pt>
                <c:pt idx="340">
                  <c:v>2.07863530264824</c:v>
                </c:pt>
                <c:pt idx="341">
                  <c:v>2.0856529033969098</c:v>
                </c:pt>
                <c:pt idx="342">
                  <c:v>2.09267050414558</c:v>
                </c:pt>
                <c:pt idx="343">
                  <c:v>2.0996881048942502</c:v>
                </c:pt>
                <c:pt idx="344">
                  <c:v>2.1067057056429199</c:v>
                </c:pt>
                <c:pt idx="345">
                  <c:v>2.1137233063915901</c:v>
                </c:pt>
                <c:pt idx="346">
                  <c:v>2.1207409071402599</c:v>
                </c:pt>
                <c:pt idx="347">
                  <c:v>2.1277585078889301</c:v>
                </c:pt>
                <c:pt idx="348">
                  <c:v>2.1347761086375998</c:v>
                </c:pt>
                <c:pt idx="349">
                  <c:v>2.14179370938627</c:v>
                </c:pt>
                <c:pt idx="350">
                  <c:v>2.1488113101349402</c:v>
                </c:pt>
                <c:pt idx="351">
                  <c:v>2.1558289108836002</c:v>
                </c:pt>
                <c:pt idx="352">
                  <c:v>2.1628465116322699</c:v>
                </c:pt>
                <c:pt idx="353">
                  <c:v>2.1698641123809401</c:v>
                </c:pt>
                <c:pt idx="354">
                  <c:v>2.1768817131296099</c:v>
                </c:pt>
                <c:pt idx="355">
                  <c:v>2.1838993138782801</c:v>
                </c:pt>
                <c:pt idx="356">
                  <c:v>2.1909169146269498</c:v>
                </c:pt>
                <c:pt idx="357">
                  <c:v>2.19793451537562</c:v>
                </c:pt>
                <c:pt idx="358">
                  <c:v>2.2049521161242902</c:v>
                </c:pt>
                <c:pt idx="359">
                  <c:v>2.21196971687296</c:v>
                </c:pt>
                <c:pt idx="360">
                  <c:v>2.2189873176216302</c:v>
                </c:pt>
                <c:pt idx="361">
                  <c:v>2.2260049183702999</c:v>
                </c:pt>
                <c:pt idx="362">
                  <c:v>2.2330225191189701</c:v>
                </c:pt>
                <c:pt idx="363">
                  <c:v>2.2400401198676398</c:v>
                </c:pt>
                <c:pt idx="364">
                  <c:v>2.24705772061631</c:v>
                </c:pt>
                <c:pt idx="365">
                  <c:v>2.2540753213649798</c:v>
                </c:pt>
                <c:pt idx="366">
                  <c:v>2.26109292211365</c:v>
                </c:pt>
                <c:pt idx="367">
                  <c:v>2.26811052286231</c:v>
                </c:pt>
                <c:pt idx="368">
                  <c:v>2.2751281236109802</c:v>
                </c:pt>
                <c:pt idx="369">
                  <c:v>2.2821457243596499</c:v>
                </c:pt>
                <c:pt idx="370">
                  <c:v>2.2891633251083201</c:v>
                </c:pt>
                <c:pt idx="371">
                  <c:v>2.2961809258569899</c:v>
                </c:pt>
                <c:pt idx="372">
                  <c:v>2.30319852660566</c:v>
                </c:pt>
                <c:pt idx="373">
                  <c:v>2.3102161273543298</c:v>
                </c:pt>
                <c:pt idx="374">
                  <c:v>2.317233728103</c:v>
                </c:pt>
                <c:pt idx="375">
                  <c:v>2.3242513288516702</c:v>
                </c:pt>
                <c:pt idx="376">
                  <c:v>2.3312689296003399</c:v>
                </c:pt>
                <c:pt idx="377">
                  <c:v>2.3382865303490101</c:v>
                </c:pt>
                <c:pt idx="378">
                  <c:v>2.3453041310976799</c:v>
                </c:pt>
                <c:pt idx="379">
                  <c:v>2.3523217318463501</c:v>
                </c:pt>
                <c:pt idx="380">
                  <c:v>2.3593393325950198</c:v>
                </c:pt>
                <c:pt idx="381">
                  <c:v>2.36635693334369</c:v>
                </c:pt>
                <c:pt idx="382">
                  <c:v>2.37337453409235</c:v>
                </c:pt>
                <c:pt idx="383">
                  <c:v>2.3803921348410202</c:v>
                </c:pt>
                <c:pt idx="384">
                  <c:v>2.3874097355896899</c:v>
                </c:pt>
                <c:pt idx="385">
                  <c:v>2.3944273363383601</c:v>
                </c:pt>
                <c:pt idx="386">
                  <c:v>2.4014449370870299</c:v>
                </c:pt>
                <c:pt idx="387">
                  <c:v>2.4084625378357001</c:v>
                </c:pt>
                <c:pt idx="388">
                  <c:v>2.4154801385843698</c:v>
                </c:pt>
                <c:pt idx="389">
                  <c:v>2.42249773933304</c:v>
                </c:pt>
                <c:pt idx="390">
                  <c:v>2.4295153400817102</c:v>
                </c:pt>
                <c:pt idx="391">
                  <c:v>2.43653294083038</c:v>
                </c:pt>
                <c:pt idx="392">
                  <c:v>2.4435505415790502</c:v>
                </c:pt>
                <c:pt idx="393">
                  <c:v>2.4505681423277199</c:v>
                </c:pt>
                <c:pt idx="394">
                  <c:v>2.4575857430763901</c:v>
                </c:pt>
                <c:pt idx="395">
                  <c:v>2.4646033438250599</c:v>
                </c:pt>
                <c:pt idx="396">
                  <c:v>2.47162094457373</c:v>
                </c:pt>
                <c:pt idx="397">
                  <c:v>2.4786385453223998</c:v>
                </c:pt>
                <c:pt idx="398">
                  <c:v>2.4856561460710598</c:v>
                </c:pt>
                <c:pt idx="399">
                  <c:v>2.49267374681973</c:v>
                </c:pt>
                <c:pt idx="400">
                  <c:v>2.4996913475684002</c:v>
                </c:pt>
                <c:pt idx="401">
                  <c:v>2.5067089483170699</c:v>
                </c:pt>
                <c:pt idx="402">
                  <c:v>2.5137265490657401</c:v>
                </c:pt>
                <c:pt idx="403">
                  <c:v>2.5207441498144099</c:v>
                </c:pt>
                <c:pt idx="404">
                  <c:v>2.5277617505630801</c:v>
                </c:pt>
                <c:pt idx="405">
                  <c:v>2.5347793513117498</c:v>
                </c:pt>
                <c:pt idx="406">
                  <c:v>2.54179695206042</c:v>
                </c:pt>
                <c:pt idx="407">
                  <c:v>2.5488145528090902</c:v>
                </c:pt>
                <c:pt idx="408">
                  <c:v>2.5558321535577599</c:v>
                </c:pt>
                <c:pt idx="409">
                  <c:v>2.5628497543064301</c:v>
                </c:pt>
                <c:pt idx="410">
                  <c:v>2.5698673550550999</c:v>
                </c:pt>
                <c:pt idx="411">
                  <c:v>2.5768849558037701</c:v>
                </c:pt>
                <c:pt idx="412">
                  <c:v>2.5839025565524398</c:v>
                </c:pt>
                <c:pt idx="413">
                  <c:v>2.5909201573010998</c:v>
                </c:pt>
                <c:pt idx="414">
                  <c:v>2.59793775804977</c:v>
                </c:pt>
                <c:pt idx="415">
                  <c:v>2.6049553587984402</c:v>
                </c:pt>
                <c:pt idx="416">
                  <c:v>2.61197295954711</c:v>
                </c:pt>
                <c:pt idx="417">
                  <c:v>2.6189905602957801</c:v>
                </c:pt>
                <c:pt idx="418">
                  <c:v>2.6260081610444499</c:v>
                </c:pt>
                <c:pt idx="419">
                  <c:v>2.6330257617931201</c:v>
                </c:pt>
                <c:pt idx="420">
                  <c:v>2.6400433625417898</c:v>
                </c:pt>
                <c:pt idx="421">
                  <c:v>2.64706096329046</c:v>
                </c:pt>
                <c:pt idx="422">
                  <c:v>2.6540785640391298</c:v>
                </c:pt>
                <c:pt idx="423">
                  <c:v>2.6610961647878</c:v>
                </c:pt>
                <c:pt idx="424">
                  <c:v>2.6681137655364702</c:v>
                </c:pt>
                <c:pt idx="425">
                  <c:v>2.6751313662851399</c:v>
                </c:pt>
                <c:pt idx="426">
                  <c:v>2.6821489670338101</c:v>
                </c:pt>
                <c:pt idx="427">
                  <c:v>2.6891665677824799</c:v>
                </c:pt>
                <c:pt idx="428">
                  <c:v>2.6961841685311501</c:v>
                </c:pt>
                <c:pt idx="429">
                  <c:v>2.7032017692798198</c:v>
                </c:pt>
                <c:pt idx="430">
                  <c:v>2.7102193700284798</c:v>
                </c:pt>
                <c:pt idx="431">
                  <c:v>2.71723697077715</c:v>
                </c:pt>
                <c:pt idx="432">
                  <c:v>2.7242545715258202</c:v>
                </c:pt>
                <c:pt idx="433">
                  <c:v>2.7312721722744899</c:v>
                </c:pt>
                <c:pt idx="434">
                  <c:v>2.7382897730231601</c:v>
                </c:pt>
                <c:pt idx="435">
                  <c:v>2.7453073737718299</c:v>
                </c:pt>
                <c:pt idx="436">
                  <c:v>2.7523249745205001</c:v>
                </c:pt>
                <c:pt idx="437">
                  <c:v>2.7593425752691698</c:v>
                </c:pt>
                <c:pt idx="438">
                  <c:v>2.76636017601784</c:v>
                </c:pt>
                <c:pt idx="439">
                  <c:v>2.7733777767665102</c:v>
                </c:pt>
                <c:pt idx="440">
                  <c:v>2.78039537751518</c:v>
                </c:pt>
                <c:pt idx="441">
                  <c:v>2.7874129782638501</c:v>
                </c:pt>
                <c:pt idx="442">
                  <c:v>2.7944305790125199</c:v>
                </c:pt>
                <c:pt idx="443">
                  <c:v>2.8014481797611901</c:v>
                </c:pt>
                <c:pt idx="444">
                  <c:v>2.8084657805098598</c:v>
                </c:pt>
                <c:pt idx="445">
                  <c:v>2.8154833812585198</c:v>
                </c:pt>
                <c:pt idx="446">
                  <c:v>2.82250098200719</c:v>
                </c:pt>
                <c:pt idx="447">
                  <c:v>2.8295185827558602</c:v>
                </c:pt>
                <c:pt idx="448">
                  <c:v>2.83653618350453</c:v>
                </c:pt>
                <c:pt idx="449">
                  <c:v>2.8435537842532002</c:v>
                </c:pt>
                <c:pt idx="450">
                  <c:v>2.8505713850018699</c:v>
                </c:pt>
                <c:pt idx="451">
                  <c:v>2.8575889857505401</c:v>
                </c:pt>
                <c:pt idx="452">
                  <c:v>2.8646065864992099</c:v>
                </c:pt>
                <c:pt idx="453">
                  <c:v>2.87162418724788</c:v>
                </c:pt>
                <c:pt idx="454">
                  <c:v>2.8786417879965498</c:v>
                </c:pt>
                <c:pt idx="455">
                  <c:v>2.88565938874522</c:v>
                </c:pt>
                <c:pt idx="456">
                  <c:v>2.8926769894938902</c:v>
                </c:pt>
                <c:pt idx="457">
                  <c:v>2.8996945902425599</c:v>
                </c:pt>
                <c:pt idx="458">
                  <c:v>2.9067121909912301</c:v>
                </c:pt>
                <c:pt idx="459">
                  <c:v>2.9137297917398999</c:v>
                </c:pt>
                <c:pt idx="460">
                  <c:v>2.9207473924885599</c:v>
                </c:pt>
                <c:pt idx="461">
                  <c:v>2.9277649932372301</c:v>
                </c:pt>
                <c:pt idx="462">
                  <c:v>2.9347825939858998</c:v>
                </c:pt>
                <c:pt idx="463">
                  <c:v>2.94180019473457</c:v>
                </c:pt>
                <c:pt idx="464">
                  <c:v>2.9488177954832402</c:v>
                </c:pt>
                <c:pt idx="465">
                  <c:v>2.9558353962319099</c:v>
                </c:pt>
                <c:pt idx="466">
                  <c:v>2.9628529969805801</c:v>
                </c:pt>
                <c:pt idx="467">
                  <c:v>2.9698705977292499</c:v>
                </c:pt>
                <c:pt idx="468">
                  <c:v>2.9768881984779201</c:v>
                </c:pt>
                <c:pt idx="469">
                  <c:v>2.9839057992265898</c:v>
                </c:pt>
                <c:pt idx="470">
                  <c:v>2.99092339997526</c:v>
                </c:pt>
                <c:pt idx="471">
                  <c:v>2.9979410007239302</c:v>
                </c:pt>
                <c:pt idx="472">
                  <c:v>3.0049586014726</c:v>
                </c:pt>
                <c:pt idx="473">
                  <c:v>3.0119762022212702</c:v>
                </c:pt>
                <c:pt idx="474">
                  <c:v>3.0189938029699399</c:v>
                </c:pt>
                <c:pt idx="475">
                  <c:v>3.0260114037186101</c:v>
                </c:pt>
                <c:pt idx="476">
                  <c:v>3.0330290044672701</c:v>
                </c:pt>
                <c:pt idx="477">
                  <c:v>3.0400466052159398</c:v>
                </c:pt>
                <c:pt idx="478">
                  <c:v>3.04706420596461</c:v>
                </c:pt>
                <c:pt idx="479">
                  <c:v>3.0540818067132798</c:v>
                </c:pt>
                <c:pt idx="480">
                  <c:v>3.06109940746195</c:v>
                </c:pt>
                <c:pt idx="481">
                  <c:v>3.0681170082106202</c:v>
                </c:pt>
                <c:pt idx="482">
                  <c:v>3.0751346089592899</c:v>
                </c:pt>
                <c:pt idx="483">
                  <c:v>3.0821522097079601</c:v>
                </c:pt>
                <c:pt idx="484">
                  <c:v>3.0891698104566299</c:v>
                </c:pt>
                <c:pt idx="485">
                  <c:v>3.0961874112053001</c:v>
                </c:pt>
                <c:pt idx="486">
                  <c:v>3.1032050119539698</c:v>
                </c:pt>
                <c:pt idx="487">
                  <c:v>3.11022261270264</c:v>
                </c:pt>
                <c:pt idx="488">
                  <c:v>3.1172402134513102</c:v>
                </c:pt>
                <c:pt idx="489">
                  <c:v>3.1242578141999799</c:v>
                </c:pt>
                <c:pt idx="490">
                  <c:v>3.1312754149486501</c:v>
                </c:pt>
                <c:pt idx="491">
                  <c:v>3.1382930156973101</c:v>
                </c:pt>
                <c:pt idx="492">
                  <c:v>3.1453106164459799</c:v>
                </c:pt>
                <c:pt idx="493">
                  <c:v>3.1523282171946501</c:v>
                </c:pt>
                <c:pt idx="494">
                  <c:v>3.1593458179433198</c:v>
                </c:pt>
                <c:pt idx="495">
                  <c:v>3.16636341869199</c:v>
                </c:pt>
                <c:pt idx="496">
                  <c:v>3.1733810194406602</c:v>
                </c:pt>
                <c:pt idx="497">
                  <c:v>3.18039862018933</c:v>
                </c:pt>
                <c:pt idx="498">
                  <c:v>3.1874162209380001</c:v>
                </c:pt>
                <c:pt idx="499">
                  <c:v>3.1944338216866699</c:v>
                </c:pt>
                <c:pt idx="500">
                  <c:v>3.2014514224353401</c:v>
                </c:pt>
                <c:pt idx="501">
                  <c:v>3.2084690231840098</c:v>
                </c:pt>
                <c:pt idx="502">
                  <c:v>3.21548662393268</c:v>
                </c:pt>
                <c:pt idx="503">
                  <c:v>3.2225042246813498</c:v>
                </c:pt>
                <c:pt idx="504">
                  <c:v>3.22952182543002</c:v>
                </c:pt>
                <c:pt idx="505">
                  <c:v>3.2365394261786902</c:v>
                </c:pt>
                <c:pt idx="506">
                  <c:v>3.2435570269273502</c:v>
                </c:pt>
                <c:pt idx="507">
                  <c:v>3.2505746276760199</c:v>
                </c:pt>
                <c:pt idx="508">
                  <c:v>3.2575922284246901</c:v>
                </c:pt>
                <c:pt idx="509">
                  <c:v>3.2646098291733598</c:v>
                </c:pt>
                <c:pt idx="510">
                  <c:v>3.27162742992203</c:v>
                </c:pt>
                <c:pt idx="511">
                  <c:v>3.2786450306706998</c:v>
                </c:pt>
                <c:pt idx="512">
                  <c:v>3.28566263141937</c:v>
                </c:pt>
                <c:pt idx="513">
                  <c:v>3.2926802321680402</c:v>
                </c:pt>
                <c:pt idx="514">
                  <c:v>3.2996978329167099</c:v>
                </c:pt>
                <c:pt idx="515">
                  <c:v>3.3067154336653801</c:v>
                </c:pt>
                <c:pt idx="516">
                  <c:v>3.3137330344140499</c:v>
                </c:pt>
                <c:pt idx="517">
                  <c:v>3.3207506351627201</c:v>
                </c:pt>
                <c:pt idx="518">
                  <c:v>3.3277682359113898</c:v>
                </c:pt>
                <c:pt idx="519">
                  <c:v>3.33478583666006</c:v>
                </c:pt>
                <c:pt idx="520">
                  <c:v>3.3418034374087302</c:v>
                </c:pt>
                <c:pt idx="521">
                  <c:v>3.3488210381574</c:v>
                </c:pt>
                <c:pt idx="522">
                  <c:v>3.3558386389060599</c:v>
                </c:pt>
                <c:pt idx="523">
                  <c:v>3.3628562396547301</c:v>
                </c:pt>
                <c:pt idx="524">
                  <c:v>3.3698738404033999</c:v>
                </c:pt>
                <c:pt idx="525">
                  <c:v>3.3768914411520701</c:v>
                </c:pt>
                <c:pt idx="526">
                  <c:v>3.3839090419007398</c:v>
                </c:pt>
                <c:pt idx="527">
                  <c:v>3.39092664264941</c:v>
                </c:pt>
                <c:pt idx="528">
                  <c:v>3.3979442433980802</c:v>
                </c:pt>
                <c:pt idx="529">
                  <c:v>3.40496184414675</c:v>
                </c:pt>
                <c:pt idx="530">
                  <c:v>3.4119794448954202</c:v>
                </c:pt>
                <c:pt idx="531">
                  <c:v>3.4189970456440899</c:v>
                </c:pt>
                <c:pt idx="532">
                  <c:v>3.4260146463927601</c:v>
                </c:pt>
                <c:pt idx="533">
                  <c:v>3.4330322471414298</c:v>
                </c:pt>
                <c:pt idx="534">
                  <c:v>3.4400498478901</c:v>
                </c:pt>
                <c:pt idx="535">
                  <c:v>3.4470674486387698</c:v>
                </c:pt>
                <c:pt idx="536">
                  <c:v>3.45408504938744</c:v>
                </c:pt>
                <c:pt idx="537">
                  <c:v>3.4611026501361102</c:v>
                </c:pt>
                <c:pt idx="538">
                  <c:v>3.4681202508847799</c:v>
                </c:pt>
                <c:pt idx="539">
                  <c:v>3.4751378516334399</c:v>
                </c:pt>
                <c:pt idx="540">
                  <c:v>3.4821554523821101</c:v>
                </c:pt>
                <c:pt idx="541">
                  <c:v>3.4891730531307799</c:v>
                </c:pt>
                <c:pt idx="542">
                  <c:v>3.49619065387945</c:v>
                </c:pt>
                <c:pt idx="543">
                  <c:v>3.5032082546281198</c:v>
                </c:pt>
                <c:pt idx="544">
                  <c:v>3.51022585537679</c:v>
                </c:pt>
                <c:pt idx="545">
                  <c:v>3.5172434561254602</c:v>
                </c:pt>
                <c:pt idx="546">
                  <c:v>3.5242610568741299</c:v>
                </c:pt>
                <c:pt idx="547">
                  <c:v>3.5312786576228001</c:v>
                </c:pt>
                <c:pt idx="548">
                  <c:v>3.5382962583714699</c:v>
                </c:pt>
                <c:pt idx="549">
                  <c:v>3.5453138591201401</c:v>
                </c:pt>
                <c:pt idx="550">
                  <c:v>3.5523314598688098</c:v>
                </c:pt>
                <c:pt idx="551">
                  <c:v>3.55934906061748</c:v>
                </c:pt>
                <c:pt idx="552">
                  <c:v>3.5663666613661502</c:v>
                </c:pt>
                <c:pt idx="553">
                  <c:v>3.57338426211482</c:v>
                </c:pt>
                <c:pt idx="554">
                  <c:v>3.5804018628634799</c:v>
                </c:pt>
                <c:pt idx="555">
                  <c:v>3.5874194636121501</c:v>
                </c:pt>
                <c:pt idx="556">
                  <c:v>3.5944370643608199</c:v>
                </c:pt>
                <c:pt idx="557">
                  <c:v>3.6014546651094901</c:v>
                </c:pt>
                <c:pt idx="558">
                  <c:v>3.6084722658581598</c:v>
                </c:pt>
                <c:pt idx="559">
                  <c:v>3.61548986660683</c:v>
                </c:pt>
                <c:pt idx="560">
                  <c:v>3.6225074673555002</c:v>
                </c:pt>
                <c:pt idx="561">
                  <c:v>3.62952506810417</c:v>
                </c:pt>
                <c:pt idx="562">
                  <c:v>3.6365426688528402</c:v>
                </c:pt>
                <c:pt idx="563">
                  <c:v>3.6435602696015099</c:v>
                </c:pt>
                <c:pt idx="564">
                  <c:v>3.6505778703501801</c:v>
                </c:pt>
                <c:pt idx="565">
                  <c:v>3.6575954710988499</c:v>
                </c:pt>
                <c:pt idx="566">
                  <c:v>3.6646130718475201</c:v>
                </c:pt>
                <c:pt idx="567">
                  <c:v>3.6716306725961898</c:v>
                </c:pt>
                <c:pt idx="568">
                  <c:v>3.67864827334486</c:v>
                </c:pt>
                <c:pt idx="569">
                  <c:v>3.6856658740935302</c:v>
                </c:pt>
                <c:pt idx="570">
                  <c:v>3.6926834748421902</c:v>
                </c:pt>
                <c:pt idx="571">
                  <c:v>3.6997010755908599</c:v>
                </c:pt>
                <c:pt idx="572">
                  <c:v>3.7067186763395301</c:v>
                </c:pt>
                <c:pt idx="573">
                  <c:v>3.7137362770881999</c:v>
                </c:pt>
                <c:pt idx="574">
                  <c:v>3.7207538778368701</c:v>
                </c:pt>
                <c:pt idx="575">
                  <c:v>3.7277714785855398</c:v>
                </c:pt>
                <c:pt idx="576">
                  <c:v>3.73478907933421</c:v>
                </c:pt>
                <c:pt idx="577">
                  <c:v>3.7418066800828802</c:v>
                </c:pt>
                <c:pt idx="578">
                  <c:v>3.7488242808315499</c:v>
                </c:pt>
                <c:pt idx="579">
                  <c:v>3.7558418815802201</c:v>
                </c:pt>
                <c:pt idx="580">
                  <c:v>3.7628594823288899</c:v>
                </c:pt>
                <c:pt idx="581">
                  <c:v>3.7698770830775601</c:v>
                </c:pt>
                <c:pt idx="582">
                  <c:v>3.7768946838262298</c:v>
                </c:pt>
                <c:pt idx="583">
                  <c:v>3.7839122845749</c:v>
                </c:pt>
                <c:pt idx="584">
                  <c:v>3.79092988532356</c:v>
                </c:pt>
                <c:pt idx="585">
                  <c:v>3.7979474860722302</c:v>
                </c:pt>
                <c:pt idx="586">
                  <c:v>3.8049650868209</c:v>
                </c:pt>
                <c:pt idx="587">
                  <c:v>3.8119826875695701</c:v>
                </c:pt>
                <c:pt idx="588">
                  <c:v>3.8190002883182399</c:v>
                </c:pt>
                <c:pt idx="589">
                  <c:v>3.8260178890669101</c:v>
                </c:pt>
                <c:pt idx="590">
                  <c:v>3.8330354898155798</c:v>
                </c:pt>
                <c:pt idx="591">
                  <c:v>3.84005309056425</c:v>
                </c:pt>
                <c:pt idx="592">
                  <c:v>3.8470706913129198</c:v>
                </c:pt>
                <c:pt idx="593">
                  <c:v>3.85408829206159</c:v>
                </c:pt>
                <c:pt idx="594">
                  <c:v>3.8611058928102602</c:v>
                </c:pt>
                <c:pt idx="595">
                  <c:v>3.8681234935589299</c:v>
                </c:pt>
                <c:pt idx="596">
                  <c:v>3.8751410943076001</c:v>
                </c:pt>
                <c:pt idx="597">
                  <c:v>3.8821586950562699</c:v>
                </c:pt>
                <c:pt idx="598">
                  <c:v>3.8891762958049401</c:v>
                </c:pt>
                <c:pt idx="599">
                  <c:v>3.8961938965536098</c:v>
                </c:pt>
                <c:pt idx="600">
                  <c:v>3.9032114973022698</c:v>
                </c:pt>
                <c:pt idx="601">
                  <c:v>3.91022909805094</c:v>
                </c:pt>
                <c:pt idx="602">
                  <c:v>3.9172466987996102</c:v>
                </c:pt>
                <c:pt idx="603">
                  <c:v>3.9242642995482799</c:v>
                </c:pt>
                <c:pt idx="604">
                  <c:v>3.9312819002969501</c:v>
                </c:pt>
                <c:pt idx="605">
                  <c:v>3.9382995010456199</c:v>
                </c:pt>
                <c:pt idx="606">
                  <c:v>3.9453171017942901</c:v>
                </c:pt>
                <c:pt idx="607">
                  <c:v>3.9523347025429598</c:v>
                </c:pt>
                <c:pt idx="608">
                  <c:v>3.95935230329163</c:v>
                </c:pt>
                <c:pt idx="609">
                  <c:v>3.9663699040403002</c:v>
                </c:pt>
                <c:pt idx="610">
                  <c:v>3.97338750478897</c:v>
                </c:pt>
                <c:pt idx="611">
                  <c:v>3.9804051055376402</c:v>
                </c:pt>
                <c:pt idx="612">
                  <c:v>3.9874227062863099</c:v>
                </c:pt>
                <c:pt idx="613">
                  <c:v>3.9944403070349801</c:v>
                </c:pt>
                <c:pt idx="614">
                  <c:v>4.0014579077836503</c:v>
                </c:pt>
                <c:pt idx="615">
                  <c:v>4.00847550853232</c:v>
                </c:pt>
                <c:pt idx="616">
                  <c:v>4.01549310928098</c:v>
                </c:pt>
                <c:pt idx="617">
                  <c:v>4.0225107100296498</c:v>
                </c:pt>
                <c:pt idx="618">
                  <c:v>4.0295283107783204</c:v>
                </c:pt>
                <c:pt idx="619">
                  <c:v>4.0365459115269902</c:v>
                </c:pt>
                <c:pt idx="620">
                  <c:v>4.0435635122756599</c:v>
                </c:pt>
                <c:pt idx="621">
                  <c:v>4.0505811130243297</c:v>
                </c:pt>
                <c:pt idx="622">
                  <c:v>4.0575987137730003</c:v>
                </c:pt>
                <c:pt idx="623">
                  <c:v>4.06461631452167</c:v>
                </c:pt>
                <c:pt idx="624">
                  <c:v>4.0716339152703398</c:v>
                </c:pt>
                <c:pt idx="625">
                  <c:v>4.0786515160190104</c:v>
                </c:pt>
                <c:pt idx="626">
                  <c:v>4.0856691167676802</c:v>
                </c:pt>
                <c:pt idx="627">
                  <c:v>4.0926867175163499</c:v>
                </c:pt>
                <c:pt idx="628">
                  <c:v>4.0997043182650197</c:v>
                </c:pt>
                <c:pt idx="629">
                  <c:v>4.1067219190136903</c:v>
                </c:pt>
                <c:pt idx="630">
                  <c:v>4.1137395197623601</c:v>
                </c:pt>
                <c:pt idx="631">
                  <c:v>4.1207571205110298</c:v>
                </c:pt>
                <c:pt idx="632">
                  <c:v>4.1277747212596898</c:v>
                </c:pt>
                <c:pt idx="633">
                  <c:v>4.1347923220083604</c:v>
                </c:pt>
                <c:pt idx="634">
                  <c:v>4.1418099227570302</c:v>
                </c:pt>
                <c:pt idx="635">
                  <c:v>4.1488275235056999</c:v>
                </c:pt>
                <c:pt idx="636">
                  <c:v>4.1558451242543697</c:v>
                </c:pt>
                <c:pt idx="637">
                  <c:v>4.1628627250030403</c:v>
                </c:pt>
                <c:pt idx="638">
                  <c:v>4.1698803257517101</c:v>
                </c:pt>
                <c:pt idx="639">
                  <c:v>4.1768979265003798</c:v>
                </c:pt>
                <c:pt idx="640">
                  <c:v>4.1839155272490496</c:v>
                </c:pt>
                <c:pt idx="641">
                  <c:v>4.1909331279977202</c:v>
                </c:pt>
                <c:pt idx="642">
                  <c:v>4.19795072874639</c:v>
                </c:pt>
                <c:pt idx="643">
                  <c:v>4.2049683294950597</c:v>
                </c:pt>
                <c:pt idx="644">
                  <c:v>4.2119859302437304</c:v>
                </c:pt>
                <c:pt idx="645">
                  <c:v>4.2190035309924001</c:v>
                </c:pt>
                <c:pt idx="646">
                  <c:v>4.2260211317410699</c:v>
                </c:pt>
                <c:pt idx="647">
                  <c:v>4.2330387324897298</c:v>
                </c:pt>
                <c:pt idx="648">
                  <c:v>4.2400563332383996</c:v>
                </c:pt>
                <c:pt idx="649">
                  <c:v>4.2470739339870702</c:v>
                </c:pt>
                <c:pt idx="650">
                  <c:v>4.25409153473574</c:v>
                </c:pt>
                <c:pt idx="651">
                  <c:v>4.2611091354844097</c:v>
                </c:pt>
                <c:pt idx="652">
                  <c:v>4.2681267362330804</c:v>
                </c:pt>
                <c:pt idx="653">
                  <c:v>4.2751443369817501</c:v>
                </c:pt>
                <c:pt idx="654">
                  <c:v>4.2821619377304199</c:v>
                </c:pt>
                <c:pt idx="655">
                  <c:v>4.2891795384790896</c:v>
                </c:pt>
                <c:pt idx="656">
                  <c:v>4.2961971392277603</c:v>
                </c:pt>
                <c:pt idx="657">
                  <c:v>4.30321473997643</c:v>
                </c:pt>
                <c:pt idx="658">
                  <c:v>4.3102323407250998</c:v>
                </c:pt>
                <c:pt idx="659">
                  <c:v>4.3172499414737704</c:v>
                </c:pt>
                <c:pt idx="660">
                  <c:v>4.3242675422224401</c:v>
                </c:pt>
                <c:pt idx="661">
                  <c:v>4.3312851429711099</c:v>
                </c:pt>
                <c:pt idx="662">
                  <c:v>4.3383027437197796</c:v>
                </c:pt>
                <c:pt idx="663">
                  <c:v>4.3453203444684396</c:v>
                </c:pt>
                <c:pt idx="664">
                  <c:v>4.3523379452171103</c:v>
                </c:pt>
                <c:pt idx="665">
                  <c:v>4.35935554596578</c:v>
                </c:pt>
                <c:pt idx="666">
                  <c:v>4.3663731467144498</c:v>
                </c:pt>
                <c:pt idx="667">
                  <c:v>4.3733907474631204</c:v>
                </c:pt>
                <c:pt idx="668">
                  <c:v>4.3804083482117901</c:v>
                </c:pt>
                <c:pt idx="669">
                  <c:v>4.3874259489604599</c:v>
                </c:pt>
                <c:pt idx="670">
                  <c:v>4.3944435497091296</c:v>
                </c:pt>
                <c:pt idx="671">
                  <c:v>4.4014611504578003</c:v>
                </c:pt>
                <c:pt idx="672">
                  <c:v>4.40847875120647</c:v>
                </c:pt>
                <c:pt idx="673">
                  <c:v>4.4154963519551398</c:v>
                </c:pt>
                <c:pt idx="674">
                  <c:v>4.4225139527038104</c:v>
                </c:pt>
                <c:pt idx="675">
                  <c:v>4.4295315534524802</c:v>
                </c:pt>
                <c:pt idx="676">
                  <c:v>4.4365491542011499</c:v>
                </c:pt>
                <c:pt idx="677">
                  <c:v>4.4435667549498197</c:v>
                </c:pt>
                <c:pt idx="678">
                  <c:v>4.4505843556984797</c:v>
                </c:pt>
                <c:pt idx="679">
                  <c:v>4.4576019564471503</c:v>
                </c:pt>
                <c:pt idx="680">
                  <c:v>4.46461955719582</c:v>
                </c:pt>
                <c:pt idx="681">
                  <c:v>4.4716371579444898</c:v>
                </c:pt>
                <c:pt idx="682">
                  <c:v>4.4786547586931604</c:v>
                </c:pt>
                <c:pt idx="683">
                  <c:v>4.4856723594418302</c:v>
                </c:pt>
                <c:pt idx="684">
                  <c:v>4.4926899601904999</c:v>
                </c:pt>
                <c:pt idx="685">
                  <c:v>4.4997075609391697</c:v>
                </c:pt>
                <c:pt idx="686">
                  <c:v>4.5067251616878403</c:v>
                </c:pt>
                <c:pt idx="687">
                  <c:v>4.5137427624365101</c:v>
                </c:pt>
                <c:pt idx="688">
                  <c:v>4.5207603631851798</c:v>
                </c:pt>
                <c:pt idx="689">
                  <c:v>4.5277779639338496</c:v>
                </c:pt>
                <c:pt idx="690">
                  <c:v>4.5347955646825202</c:v>
                </c:pt>
                <c:pt idx="691">
                  <c:v>4.54181316543119</c:v>
                </c:pt>
                <c:pt idx="692">
                  <c:v>4.5488307661798597</c:v>
                </c:pt>
                <c:pt idx="693">
                  <c:v>4.5558483669285197</c:v>
                </c:pt>
                <c:pt idx="694">
                  <c:v>4.5628659676771903</c:v>
                </c:pt>
                <c:pt idx="695">
                  <c:v>4.5698835684258601</c:v>
                </c:pt>
                <c:pt idx="696">
                  <c:v>4.5769011691745298</c:v>
                </c:pt>
                <c:pt idx="697">
                  <c:v>4.5839187699231996</c:v>
                </c:pt>
                <c:pt idx="698">
                  <c:v>4.5909363706718702</c:v>
                </c:pt>
                <c:pt idx="699">
                  <c:v>4.59795397142054</c:v>
                </c:pt>
                <c:pt idx="700">
                  <c:v>4.6049715721692097</c:v>
                </c:pt>
                <c:pt idx="701">
                  <c:v>4.6119891729178804</c:v>
                </c:pt>
                <c:pt idx="702">
                  <c:v>4.6190067736665501</c:v>
                </c:pt>
                <c:pt idx="703">
                  <c:v>4.6260243744152199</c:v>
                </c:pt>
                <c:pt idx="704">
                  <c:v>4.6330419751638896</c:v>
                </c:pt>
                <c:pt idx="705">
                  <c:v>4.6400595759125602</c:v>
                </c:pt>
                <c:pt idx="706">
                  <c:v>4.64707717666123</c:v>
                </c:pt>
                <c:pt idx="707">
                  <c:v>4.6540947774098997</c:v>
                </c:pt>
                <c:pt idx="708">
                  <c:v>4.6611123781585704</c:v>
                </c:pt>
                <c:pt idx="709">
                  <c:v>4.6681299789072304</c:v>
                </c:pt>
                <c:pt idx="710">
                  <c:v>4.6751475796559001</c:v>
                </c:pt>
                <c:pt idx="711">
                  <c:v>4.6821651804045699</c:v>
                </c:pt>
                <c:pt idx="712">
                  <c:v>4.6891827811532396</c:v>
                </c:pt>
                <c:pt idx="713">
                  <c:v>4.6962003819019102</c:v>
                </c:pt>
                <c:pt idx="714">
                  <c:v>4.70321798265058</c:v>
                </c:pt>
                <c:pt idx="715">
                  <c:v>4.7102355833992497</c:v>
                </c:pt>
                <c:pt idx="716">
                  <c:v>4.7172531841479204</c:v>
                </c:pt>
                <c:pt idx="717">
                  <c:v>4.7242707848965901</c:v>
                </c:pt>
                <c:pt idx="718">
                  <c:v>4.7312883856452599</c:v>
                </c:pt>
                <c:pt idx="719">
                  <c:v>4.7383059863939296</c:v>
                </c:pt>
                <c:pt idx="720">
                  <c:v>4.7453235871426003</c:v>
                </c:pt>
                <c:pt idx="721">
                  <c:v>4.75234118789127</c:v>
                </c:pt>
                <c:pt idx="722">
                  <c:v>4.7593587886399398</c:v>
                </c:pt>
                <c:pt idx="723">
                  <c:v>4.7663763893886104</c:v>
                </c:pt>
                <c:pt idx="724">
                  <c:v>4.7733939901372704</c:v>
                </c:pt>
                <c:pt idx="725">
                  <c:v>4.7804115908859401</c:v>
                </c:pt>
                <c:pt idx="726">
                  <c:v>4.7874291916346099</c:v>
                </c:pt>
                <c:pt idx="727">
                  <c:v>4.7944467923832796</c:v>
                </c:pt>
                <c:pt idx="728">
                  <c:v>4.8014643931319503</c:v>
                </c:pt>
                <c:pt idx="729">
                  <c:v>4.80848199388062</c:v>
                </c:pt>
                <c:pt idx="730">
                  <c:v>4.8154995946292898</c:v>
                </c:pt>
                <c:pt idx="731">
                  <c:v>4.8225171953779604</c:v>
                </c:pt>
                <c:pt idx="732">
                  <c:v>4.8295347961266302</c:v>
                </c:pt>
                <c:pt idx="733">
                  <c:v>4.8365523968752999</c:v>
                </c:pt>
                <c:pt idx="734">
                  <c:v>4.8435699976239697</c:v>
                </c:pt>
                <c:pt idx="735">
                  <c:v>4.8505875983726403</c:v>
                </c:pt>
                <c:pt idx="736">
                  <c:v>4.8576051991213101</c:v>
                </c:pt>
                <c:pt idx="737">
                  <c:v>4.8646227998699798</c:v>
                </c:pt>
                <c:pt idx="738">
                  <c:v>4.8716404006186496</c:v>
                </c:pt>
                <c:pt idx="739">
                  <c:v>4.8786580013673202</c:v>
                </c:pt>
                <c:pt idx="740">
                  <c:v>4.8856756021159802</c:v>
                </c:pt>
                <c:pt idx="741">
                  <c:v>4.8926932028646499</c:v>
                </c:pt>
                <c:pt idx="742">
                  <c:v>4.8997108036133197</c:v>
                </c:pt>
                <c:pt idx="743">
                  <c:v>4.9067284043619903</c:v>
                </c:pt>
                <c:pt idx="744">
                  <c:v>4.9137460051106601</c:v>
                </c:pt>
                <c:pt idx="745">
                  <c:v>4.9207636058593298</c:v>
                </c:pt>
                <c:pt idx="746">
                  <c:v>4.9277812066079996</c:v>
                </c:pt>
                <c:pt idx="747">
                  <c:v>4.9347988073566702</c:v>
                </c:pt>
                <c:pt idx="748">
                  <c:v>4.94181640810534</c:v>
                </c:pt>
                <c:pt idx="749">
                  <c:v>4.9488340088540097</c:v>
                </c:pt>
                <c:pt idx="750">
                  <c:v>4.9558516096026803</c:v>
                </c:pt>
                <c:pt idx="751">
                  <c:v>4.9628692103513501</c:v>
                </c:pt>
                <c:pt idx="752">
                  <c:v>4.9698868111000198</c:v>
                </c:pt>
                <c:pt idx="753">
                  <c:v>4.9769044118486896</c:v>
                </c:pt>
                <c:pt idx="754">
                  <c:v>4.9839220125973602</c:v>
                </c:pt>
                <c:pt idx="755">
                  <c:v>4.99093961334603</c:v>
                </c:pt>
                <c:pt idx="756">
                  <c:v>4.99795721409469</c:v>
                </c:pt>
                <c:pt idx="757">
                  <c:v>5.0049748148433597</c:v>
                </c:pt>
                <c:pt idx="758">
                  <c:v>5.0119924155920303</c:v>
                </c:pt>
                <c:pt idx="759">
                  <c:v>5.0190100163407001</c:v>
                </c:pt>
                <c:pt idx="760">
                  <c:v>5.0260276170893698</c:v>
                </c:pt>
                <c:pt idx="761">
                  <c:v>5.0330452178380396</c:v>
                </c:pt>
                <c:pt idx="762">
                  <c:v>5.0400628185867102</c:v>
                </c:pt>
                <c:pt idx="763">
                  <c:v>5.04708041933538</c:v>
                </c:pt>
                <c:pt idx="764">
                  <c:v>5.0540980200840497</c:v>
                </c:pt>
                <c:pt idx="765">
                  <c:v>5.0611156208327204</c:v>
                </c:pt>
                <c:pt idx="766">
                  <c:v>5.0681332215813901</c:v>
                </c:pt>
                <c:pt idx="767">
                  <c:v>5.0751508223300599</c:v>
                </c:pt>
                <c:pt idx="768">
                  <c:v>5.0821684230787296</c:v>
                </c:pt>
                <c:pt idx="769">
                  <c:v>5.0891860238274003</c:v>
                </c:pt>
                <c:pt idx="770">
                  <c:v>5.09620362457607</c:v>
                </c:pt>
                <c:pt idx="771">
                  <c:v>5.10322122532473</c:v>
                </c:pt>
                <c:pt idx="772">
                  <c:v>5.1102388260733997</c:v>
                </c:pt>
                <c:pt idx="773">
                  <c:v>5.1172564268220704</c:v>
                </c:pt>
                <c:pt idx="774">
                  <c:v>5.1242740275707401</c:v>
                </c:pt>
                <c:pt idx="775">
                  <c:v>5.1312916283194099</c:v>
                </c:pt>
                <c:pt idx="776">
                  <c:v>5.1383092290680796</c:v>
                </c:pt>
                <c:pt idx="777">
                  <c:v>5.1453268298167503</c:v>
                </c:pt>
                <c:pt idx="778">
                  <c:v>5.15234443056542</c:v>
                </c:pt>
                <c:pt idx="779">
                  <c:v>5.1593620313140898</c:v>
                </c:pt>
                <c:pt idx="780">
                  <c:v>5.1663796320627604</c:v>
                </c:pt>
                <c:pt idx="781">
                  <c:v>5.1733972328114302</c:v>
                </c:pt>
                <c:pt idx="782">
                  <c:v>5.1804148335600999</c:v>
                </c:pt>
                <c:pt idx="783">
                  <c:v>5.1874324343087697</c:v>
                </c:pt>
                <c:pt idx="784">
                  <c:v>5.1944500350574403</c:v>
                </c:pt>
                <c:pt idx="785">
                  <c:v>5.20146763580611</c:v>
                </c:pt>
                <c:pt idx="786">
                  <c:v>5.2084852365547798</c:v>
                </c:pt>
                <c:pt idx="787">
                  <c:v>5.2155028373034398</c:v>
                </c:pt>
                <c:pt idx="788">
                  <c:v>5.2225204380521104</c:v>
                </c:pt>
                <c:pt idx="789">
                  <c:v>5.2295380388007802</c:v>
                </c:pt>
                <c:pt idx="790">
                  <c:v>5.2365556395494499</c:v>
                </c:pt>
                <c:pt idx="791">
                  <c:v>5.2435732402981197</c:v>
                </c:pt>
                <c:pt idx="792">
                  <c:v>5.2505908410467903</c:v>
                </c:pt>
                <c:pt idx="793">
                  <c:v>5.2576084417954601</c:v>
                </c:pt>
                <c:pt idx="794">
                  <c:v>5.2646260425441298</c:v>
                </c:pt>
                <c:pt idx="795">
                  <c:v>5.2716436432928004</c:v>
                </c:pt>
                <c:pt idx="796">
                  <c:v>5.2786612440414702</c:v>
                </c:pt>
                <c:pt idx="797">
                  <c:v>5.2856788447901399</c:v>
                </c:pt>
                <c:pt idx="798">
                  <c:v>5.2926964455388097</c:v>
                </c:pt>
                <c:pt idx="799">
                  <c:v>5.2997140462874803</c:v>
                </c:pt>
                <c:pt idx="800">
                  <c:v>5.3067316470361501</c:v>
                </c:pt>
                <c:pt idx="801">
                  <c:v>5.3137492477848198</c:v>
                </c:pt>
                <c:pt idx="802">
                  <c:v>5.3207668485334896</c:v>
                </c:pt>
                <c:pt idx="803">
                  <c:v>5.3277844492821496</c:v>
                </c:pt>
                <c:pt idx="804">
                  <c:v>5.3348020500308202</c:v>
                </c:pt>
                <c:pt idx="805">
                  <c:v>5.3418196507794899</c:v>
                </c:pt>
                <c:pt idx="806">
                  <c:v>5.3488372515281597</c:v>
                </c:pt>
                <c:pt idx="807">
                  <c:v>5.3558548522768303</c:v>
                </c:pt>
                <c:pt idx="808">
                  <c:v>5.3628724530255001</c:v>
                </c:pt>
                <c:pt idx="809">
                  <c:v>5.3698900537741698</c:v>
                </c:pt>
                <c:pt idx="810">
                  <c:v>5.3769076545228396</c:v>
                </c:pt>
                <c:pt idx="811">
                  <c:v>5.3839252552715102</c:v>
                </c:pt>
                <c:pt idx="812">
                  <c:v>5.39094285602018</c:v>
                </c:pt>
                <c:pt idx="813">
                  <c:v>5.3979604567688497</c:v>
                </c:pt>
                <c:pt idx="814">
                  <c:v>5.4049780575175204</c:v>
                </c:pt>
                <c:pt idx="815">
                  <c:v>5.4119956582661901</c:v>
                </c:pt>
                <c:pt idx="816">
                  <c:v>5.4190132590148599</c:v>
                </c:pt>
                <c:pt idx="817">
                  <c:v>5.4260308597635296</c:v>
                </c:pt>
                <c:pt idx="818">
                  <c:v>5.4330484605122003</c:v>
                </c:pt>
                <c:pt idx="819">
                  <c:v>5.4400660612608602</c:v>
                </c:pt>
                <c:pt idx="820">
                  <c:v>5.44708366200953</c:v>
                </c:pt>
                <c:pt idx="821">
                  <c:v>5.4541012627581997</c:v>
                </c:pt>
                <c:pt idx="822">
                  <c:v>5.4611188635068704</c:v>
                </c:pt>
                <c:pt idx="823">
                  <c:v>5.4681364642555401</c:v>
                </c:pt>
                <c:pt idx="824">
                  <c:v>5.4751540650042099</c:v>
                </c:pt>
                <c:pt idx="825">
                  <c:v>5.4821716657528796</c:v>
                </c:pt>
                <c:pt idx="826">
                  <c:v>5.4891892665015503</c:v>
                </c:pt>
                <c:pt idx="827">
                  <c:v>5.49620686725022</c:v>
                </c:pt>
                <c:pt idx="828">
                  <c:v>5.5032244679988898</c:v>
                </c:pt>
                <c:pt idx="829">
                  <c:v>5.5102420687475604</c:v>
                </c:pt>
                <c:pt idx="830">
                  <c:v>5.5172596694962301</c:v>
                </c:pt>
                <c:pt idx="831">
                  <c:v>5.5242772702448999</c:v>
                </c:pt>
                <c:pt idx="832">
                  <c:v>5.5312948709935696</c:v>
                </c:pt>
                <c:pt idx="833">
                  <c:v>5.5383124717422296</c:v>
                </c:pt>
                <c:pt idx="834">
                  <c:v>5.5453300724909003</c:v>
                </c:pt>
                <c:pt idx="835">
                  <c:v>5.55234767323957</c:v>
                </c:pt>
                <c:pt idx="836">
                  <c:v>5.5593652739882398</c:v>
                </c:pt>
                <c:pt idx="837">
                  <c:v>5.5663828747369104</c:v>
                </c:pt>
                <c:pt idx="838">
                  <c:v>5.5734004754855802</c:v>
                </c:pt>
                <c:pt idx="839">
                  <c:v>5.5804180762342499</c:v>
                </c:pt>
                <c:pt idx="840">
                  <c:v>5.5874356769829197</c:v>
                </c:pt>
                <c:pt idx="841">
                  <c:v>5.5944532777315903</c:v>
                </c:pt>
                <c:pt idx="842">
                  <c:v>5.60147087848026</c:v>
                </c:pt>
                <c:pt idx="843">
                  <c:v>5.6084884792289298</c:v>
                </c:pt>
                <c:pt idx="844">
                  <c:v>5.6155060799776004</c:v>
                </c:pt>
                <c:pt idx="845">
                  <c:v>5.6225236807262702</c:v>
                </c:pt>
                <c:pt idx="846">
                  <c:v>5.6295412814749399</c:v>
                </c:pt>
                <c:pt idx="847">
                  <c:v>5.6365588822236097</c:v>
                </c:pt>
                <c:pt idx="848">
                  <c:v>5.6435764829722803</c:v>
                </c:pt>
                <c:pt idx="849">
                  <c:v>5.6505940837209403</c:v>
                </c:pt>
                <c:pt idx="850">
                  <c:v>5.65761168446961</c:v>
                </c:pt>
                <c:pt idx="851">
                  <c:v>5.6646292852182798</c:v>
                </c:pt>
                <c:pt idx="852">
                  <c:v>5.6716468859669504</c:v>
                </c:pt>
                <c:pt idx="853">
                  <c:v>5.6786644867156202</c:v>
                </c:pt>
                <c:pt idx="854">
                  <c:v>5.6856820874642899</c:v>
                </c:pt>
                <c:pt idx="855">
                  <c:v>5.6926996882129597</c:v>
                </c:pt>
                <c:pt idx="856">
                  <c:v>5.6997172889616303</c:v>
                </c:pt>
                <c:pt idx="857">
                  <c:v>5.7067348897103001</c:v>
                </c:pt>
                <c:pt idx="858">
                  <c:v>5.7137524904589698</c:v>
                </c:pt>
                <c:pt idx="859">
                  <c:v>5.7207700912076396</c:v>
                </c:pt>
                <c:pt idx="860">
                  <c:v>5.7277876919563102</c:v>
                </c:pt>
                <c:pt idx="861">
                  <c:v>5.73480529270498</c:v>
                </c:pt>
                <c:pt idx="862">
                  <c:v>5.7418228934536497</c:v>
                </c:pt>
                <c:pt idx="863">
                  <c:v>5.7488404942023204</c:v>
                </c:pt>
                <c:pt idx="864">
                  <c:v>5.7558580949509803</c:v>
                </c:pt>
                <c:pt idx="865">
                  <c:v>5.7628756956996501</c:v>
                </c:pt>
                <c:pt idx="866">
                  <c:v>5.7698932964483198</c:v>
                </c:pt>
                <c:pt idx="867">
                  <c:v>5.7769108971969896</c:v>
                </c:pt>
                <c:pt idx="868">
                  <c:v>5.7839284979456602</c:v>
                </c:pt>
                <c:pt idx="869">
                  <c:v>5.79094609869433</c:v>
                </c:pt>
                <c:pt idx="870">
                  <c:v>5.7979636994429997</c:v>
                </c:pt>
                <c:pt idx="871">
                  <c:v>5.8049813001916704</c:v>
                </c:pt>
                <c:pt idx="872">
                  <c:v>5.8119989009403401</c:v>
                </c:pt>
                <c:pt idx="873">
                  <c:v>5.8190165016890099</c:v>
                </c:pt>
                <c:pt idx="874">
                  <c:v>5.8260341024376796</c:v>
                </c:pt>
                <c:pt idx="875">
                  <c:v>5.8330517031863502</c:v>
                </c:pt>
                <c:pt idx="876">
                  <c:v>5.84006930393502</c:v>
                </c:pt>
                <c:pt idx="877">
                  <c:v>5.8470869046836897</c:v>
                </c:pt>
                <c:pt idx="878">
                  <c:v>5.8541045054323604</c:v>
                </c:pt>
                <c:pt idx="879">
                  <c:v>5.8611221061810301</c:v>
                </c:pt>
                <c:pt idx="880">
                  <c:v>5.8681397069296999</c:v>
                </c:pt>
                <c:pt idx="881">
                  <c:v>5.8751573076783599</c:v>
                </c:pt>
                <c:pt idx="882">
                  <c:v>5.8821749084270296</c:v>
                </c:pt>
                <c:pt idx="883">
                  <c:v>5.8891925091757003</c:v>
                </c:pt>
                <c:pt idx="884">
                  <c:v>5.89621010992437</c:v>
                </c:pt>
                <c:pt idx="885">
                  <c:v>5.9032277106730398</c:v>
                </c:pt>
                <c:pt idx="886">
                  <c:v>5.9102453114217104</c:v>
                </c:pt>
                <c:pt idx="887">
                  <c:v>5.9172629121703801</c:v>
                </c:pt>
                <c:pt idx="888">
                  <c:v>5.9242805129190499</c:v>
                </c:pt>
                <c:pt idx="889">
                  <c:v>5.9312981136677196</c:v>
                </c:pt>
                <c:pt idx="890">
                  <c:v>5.9383157144163903</c:v>
                </c:pt>
                <c:pt idx="891">
                  <c:v>5.94533331516506</c:v>
                </c:pt>
                <c:pt idx="892">
                  <c:v>5.9523509159137298</c:v>
                </c:pt>
                <c:pt idx="893">
                  <c:v>5.9593685166624004</c:v>
                </c:pt>
                <c:pt idx="894">
                  <c:v>5.9663861174110702</c:v>
                </c:pt>
                <c:pt idx="895">
                  <c:v>5.9734037181597399</c:v>
                </c:pt>
                <c:pt idx="896">
                  <c:v>5.9804213189084097</c:v>
                </c:pt>
                <c:pt idx="897">
                  <c:v>5.9874389196570696</c:v>
                </c:pt>
                <c:pt idx="898">
                  <c:v>5.9944565204057403</c:v>
                </c:pt>
                <c:pt idx="899">
                  <c:v>6.00147412115441</c:v>
                </c:pt>
                <c:pt idx="900">
                  <c:v>6.0084917219030798</c:v>
                </c:pt>
                <c:pt idx="901">
                  <c:v>6.0155093226517504</c:v>
                </c:pt>
                <c:pt idx="902">
                  <c:v>6.0225269234004202</c:v>
                </c:pt>
                <c:pt idx="903">
                  <c:v>6.0295445241490899</c:v>
                </c:pt>
                <c:pt idx="904">
                  <c:v>6.0365621248977597</c:v>
                </c:pt>
                <c:pt idx="905">
                  <c:v>6.0435797256464303</c:v>
                </c:pt>
                <c:pt idx="906">
                  <c:v>6.0505973263951001</c:v>
                </c:pt>
                <c:pt idx="907">
                  <c:v>6.0576149271437698</c:v>
                </c:pt>
                <c:pt idx="908">
                  <c:v>6.0646325278924396</c:v>
                </c:pt>
                <c:pt idx="909">
                  <c:v>6.0716501286411102</c:v>
                </c:pt>
                <c:pt idx="910">
                  <c:v>6.07866772938978</c:v>
                </c:pt>
                <c:pt idx="911">
                  <c:v>6.0856853301384399</c:v>
                </c:pt>
                <c:pt idx="912">
                  <c:v>6.0927029308871097</c:v>
                </c:pt>
                <c:pt idx="913">
                  <c:v>6.0997205316357803</c:v>
                </c:pt>
                <c:pt idx="914">
                  <c:v>6.1067381323844501</c:v>
                </c:pt>
                <c:pt idx="915">
                  <c:v>6.1137557331331198</c:v>
                </c:pt>
                <c:pt idx="916">
                  <c:v>6.1207733338817896</c:v>
                </c:pt>
                <c:pt idx="917">
                  <c:v>6.1277909346304602</c:v>
                </c:pt>
                <c:pt idx="918">
                  <c:v>6.13480853537913</c:v>
                </c:pt>
                <c:pt idx="919">
                  <c:v>6.1418261361277997</c:v>
                </c:pt>
                <c:pt idx="920">
                  <c:v>6.1488437368764703</c:v>
                </c:pt>
                <c:pt idx="921">
                  <c:v>6.1558613376251401</c:v>
                </c:pt>
                <c:pt idx="922">
                  <c:v>6.1628789383738098</c:v>
                </c:pt>
                <c:pt idx="923">
                  <c:v>6.1698965391224796</c:v>
                </c:pt>
                <c:pt idx="924">
                  <c:v>6.1769141398711502</c:v>
                </c:pt>
                <c:pt idx="925">
                  <c:v>6.18393174061982</c:v>
                </c:pt>
                <c:pt idx="926">
                  <c:v>6.1909493413684897</c:v>
                </c:pt>
                <c:pt idx="927">
                  <c:v>6.1979669421171497</c:v>
                </c:pt>
                <c:pt idx="928">
                  <c:v>6.2049845428658301</c:v>
                </c:pt>
                <c:pt idx="929">
                  <c:v>6.2120021436144901</c:v>
                </c:pt>
                <c:pt idx="930">
                  <c:v>6.2190197443631599</c:v>
                </c:pt>
                <c:pt idx="931">
                  <c:v>6.2260373451118296</c:v>
                </c:pt>
                <c:pt idx="932">
                  <c:v>6.2330549458605002</c:v>
                </c:pt>
                <c:pt idx="933">
                  <c:v>6.24007254660917</c:v>
                </c:pt>
                <c:pt idx="934">
                  <c:v>6.2470901473578397</c:v>
                </c:pt>
                <c:pt idx="935">
                  <c:v>6.2541077481065104</c:v>
                </c:pt>
                <c:pt idx="936">
                  <c:v>6.2611253488551801</c:v>
                </c:pt>
                <c:pt idx="937">
                  <c:v>6.2681429496038499</c:v>
                </c:pt>
                <c:pt idx="938">
                  <c:v>6.2751605503525196</c:v>
                </c:pt>
                <c:pt idx="939">
                  <c:v>6.2821781511011903</c:v>
                </c:pt>
                <c:pt idx="940">
                  <c:v>6.28919575184986</c:v>
                </c:pt>
                <c:pt idx="941">
                  <c:v>6.2962133525985298</c:v>
                </c:pt>
                <c:pt idx="942">
                  <c:v>6.3032309533471897</c:v>
                </c:pt>
                <c:pt idx="943">
                  <c:v>6.3102485540958604</c:v>
                </c:pt>
                <c:pt idx="944">
                  <c:v>6.3172661548445301</c:v>
                </c:pt>
                <c:pt idx="945">
                  <c:v>6.3242837555931999</c:v>
                </c:pt>
                <c:pt idx="946">
                  <c:v>6.3313013563418696</c:v>
                </c:pt>
                <c:pt idx="947">
                  <c:v>6.3383189570905403</c:v>
                </c:pt>
                <c:pt idx="948">
                  <c:v>6.34533655783921</c:v>
                </c:pt>
                <c:pt idx="949">
                  <c:v>6.3523541585878798</c:v>
                </c:pt>
                <c:pt idx="950">
                  <c:v>6.3593717593365504</c:v>
                </c:pt>
                <c:pt idx="951">
                  <c:v>6.3663893600852202</c:v>
                </c:pt>
                <c:pt idx="952">
                  <c:v>6.3734069608338899</c:v>
                </c:pt>
                <c:pt idx="953">
                  <c:v>6.3804245615825597</c:v>
                </c:pt>
                <c:pt idx="954">
                  <c:v>6.3874421623312303</c:v>
                </c:pt>
                <c:pt idx="955">
                  <c:v>6.3944597630799</c:v>
                </c:pt>
                <c:pt idx="956">
                  <c:v>6.4014773638285698</c:v>
                </c:pt>
                <c:pt idx="957">
                  <c:v>6.4084949645772404</c:v>
                </c:pt>
                <c:pt idx="958">
                  <c:v>6.4155125653259004</c:v>
                </c:pt>
                <c:pt idx="959">
                  <c:v>6.4225301660745702</c:v>
                </c:pt>
                <c:pt idx="960">
                  <c:v>6.4295477668232399</c:v>
                </c:pt>
                <c:pt idx="961">
                  <c:v>6.4365653675719097</c:v>
                </c:pt>
                <c:pt idx="962">
                  <c:v>6.4435829683205803</c:v>
                </c:pt>
                <c:pt idx="963">
                  <c:v>6.4506005690692501</c:v>
                </c:pt>
                <c:pt idx="964">
                  <c:v>6.4576181698179198</c:v>
                </c:pt>
                <c:pt idx="965">
                  <c:v>6.4646357705665896</c:v>
                </c:pt>
                <c:pt idx="966">
                  <c:v>6.4716533713152602</c:v>
                </c:pt>
                <c:pt idx="967">
                  <c:v>6.4786709720639299</c:v>
                </c:pt>
                <c:pt idx="968">
                  <c:v>6.4856885728125997</c:v>
                </c:pt>
                <c:pt idx="969">
                  <c:v>6.4927061735612703</c:v>
                </c:pt>
                <c:pt idx="970">
                  <c:v>6.4997237743099401</c:v>
                </c:pt>
                <c:pt idx="971">
                  <c:v>6.5067413750586098</c:v>
                </c:pt>
                <c:pt idx="972">
                  <c:v>6.5137589758072796</c:v>
                </c:pt>
                <c:pt idx="973">
                  <c:v>6.5207765765559396</c:v>
                </c:pt>
                <c:pt idx="974">
                  <c:v>6.5277941773046102</c:v>
                </c:pt>
                <c:pt idx="975">
                  <c:v>6.53481177805328</c:v>
                </c:pt>
                <c:pt idx="976">
                  <c:v>6.5418293788019497</c:v>
                </c:pt>
                <c:pt idx="977">
                  <c:v>6.5488469795506203</c:v>
                </c:pt>
                <c:pt idx="978">
                  <c:v>6.5558645802992901</c:v>
                </c:pt>
                <c:pt idx="979">
                  <c:v>6.5628821810479598</c:v>
                </c:pt>
                <c:pt idx="980">
                  <c:v>6.5698997817966296</c:v>
                </c:pt>
                <c:pt idx="981">
                  <c:v>6.5769173825453002</c:v>
                </c:pt>
                <c:pt idx="982">
                  <c:v>6.58393498329397</c:v>
                </c:pt>
                <c:pt idx="983">
                  <c:v>6.5909525840426397</c:v>
                </c:pt>
                <c:pt idx="984">
                  <c:v>6.5979701847913104</c:v>
                </c:pt>
                <c:pt idx="985">
                  <c:v>6.6049877855399801</c:v>
                </c:pt>
                <c:pt idx="986">
                  <c:v>6.6120053862886499</c:v>
                </c:pt>
                <c:pt idx="987">
                  <c:v>6.6190229870373196</c:v>
                </c:pt>
                <c:pt idx="988">
                  <c:v>6.6260405877859903</c:v>
                </c:pt>
                <c:pt idx="989">
                  <c:v>6.6330581885346502</c:v>
                </c:pt>
                <c:pt idx="990">
                  <c:v>6.64007578928332</c:v>
                </c:pt>
                <c:pt idx="991">
                  <c:v>6.6470933900319897</c:v>
                </c:pt>
                <c:pt idx="992">
                  <c:v>6.6541109907806604</c:v>
                </c:pt>
                <c:pt idx="993">
                  <c:v>6.6611285915293301</c:v>
                </c:pt>
                <c:pt idx="994">
                  <c:v>6.6681461922779999</c:v>
                </c:pt>
                <c:pt idx="995">
                  <c:v>6.6751637930266696</c:v>
                </c:pt>
                <c:pt idx="996">
                  <c:v>6.6821813937753403</c:v>
                </c:pt>
                <c:pt idx="997">
                  <c:v>6.68919899452401</c:v>
                </c:pt>
                <c:pt idx="998">
                  <c:v>6.6962165952726798</c:v>
                </c:pt>
                <c:pt idx="999">
                  <c:v>6.7032341960213504</c:v>
                </c:pt>
                <c:pt idx="1000">
                  <c:v>6.7102517967700201</c:v>
                </c:pt>
                <c:pt idx="1001">
                  <c:v>6.7172693975186899</c:v>
                </c:pt>
                <c:pt idx="1002">
                  <c:v>6.7242869982673596</c:v>
                </c:pt>
                <c:pt idx="1003">
                  <c:v>6.7313045990160303</c:v>
                </c:pt>
                <c:pt idx="1004">
                  <c:v>6.7383221997647</c:v>
                </c:pt>
                <c:pt idx="1005">
                  <c:v>6.7453398005133698</c:v>
                </c:pt>
                <c:pt idx="1006">
                  <c:v>6.7523574012620298</c:v>
                </c:pt>
                <c:pt idx="1007">
                  <c:v>6.7593750020107004</c:v>
                </c:pt>
                <c:pt idx="1008">
                  <c:v>6.7663926027593702</c:v>
                </c:pt>
                <c:pt idx="1009">
                  <c:v>6.7734102035080399</c:v>
                </c:pt>
                <c:pt idx="1010">
                  <c:v>6.7804278042567097</c:v>
                </c:pt>
                <c:pt idx="1011">
                  <c:v>6.7874454050053803</c:v>
                </c:pt>
                <c:pt idx="1012">
                  <c:v>6.79446300575405</c:v>
                </c:pt>
                <c:pt idx="1013">
                  <c:v>6.8014806065027198</c:v>
                </c:pt>
                <c:pt idx="1014">
                  <c:v>6.8084982072513904</c:v>
                </c:pt>
                <c:pt idx="1015">
                  <c:v>6.8155158080000602</c:v>
                </c:pt>
                <c:pt idx="1016">
                  <c:v>6.8225334087487299</c:v>
                </c:pt>
                <c:pt idx="1017">
                  <c:v>6.8295510094973997</c:v>
                </c:pt>
                <c:pt idx="1018">
                  <c:v>6.8365686102460703</c:v>
                </c:pt>
                <c:pt idx="1019">
                  <c:v>6.8435862109947401</c:v>
                </c:pt>
                <c:pt idx="1020">
                  <c:v>6.8506038117434001</c:v>
                </c:pt>
                <c:pt idx="1021">
                  <c:v>6.8576214124920698</c:v>
                </c:pt>
                <c:pt idx="1022">
                  <c:v>6.8646390132407404</c:v>
                </c:pt>
                <c:pt idx="1023">
                  <c:v>6.8716566139894102</c:v>
                </c:pt>
                <c:pt idx="1024">
                  <c:v>6.8786742147380799</c:v>
                </c:pt>
                <c:pt idx="1025">
                  <c:v>6.8856918154867497</c:v>
                </c:pt>
                <c:pt idx="1026">
                  <c:v>6.8927094162354203</c:v>
                </c:pt>
                <c:pt idx="1027">
                  <c:v>6.8997270169840901</c:v>
                </c:pt>
                <c:pt idx="1028">
                  <c:v>6.9067446177327598</c:v>
                </c:pt>
                <c:pt idx="1029">
                  <c:v>6.9137622184814296</c:v>
                </c:pt>
                <c:pt idx="1030">
                  <c:v>6.9207798192301002</c:v>
                </c:pt>
                <c:pt idx="1031">
                  <c:v>6.92779741997877</c:v>
                </c:pt>
                <c:pt idx="1032">
                  <c:v>6.9348150207274397</c:v>
                </c:pt>
                <c:pt idx="1033">
                  <c:v>6.9418326214761104</c:v>
                </c:pt>
                <c:pt idx="1034">
                  <c:v>6.9488502222247801</c:v>
                </c:pt>
                <c:pt idx="1035">
                  <c:v>6.9558678229734499</c:v>
                </c:pt>
                <c:pt idx="1036">
                  <c:v>6.9628854237221098</c:v>
                </c:pt>
                <c:pt idx="1037">
                  <c:v>6.9699030244707902</c:v>
                </c:pt>
                <c:pt idx="1038">
                  <c:v>6.9769206252194502</c:v>
                </c:pt>
                <c:pt idx="1039">
                  <c:v>6.98393822596812</c:v>
                </c:pt>
                <c:pt idx="1040">
                  <c:v>6.9909558267167897</c:v>
                </c:pt>
                <c:pt idx="1041">
                  <c:v>6.9979734274654604</c:v>
                </c:pt>
                <c:pt idx="1042">
                  <c:v>7.0049910282141301</c:v>
                </c:pt>
                <c:pt idx="1043">
                  <c:v>7.0120086289627999</c:v>
                </c:pt>
                <c:pt idx="1044">
                  <c:v>7.0190262297114696</c:v>
                </c:pt>
                <c:pt idx="1045">
                  <c:v>7.0260438304601402</c:v>
                </c:pt>
                <c:pt idx="1046">
                  <c:v>7.03306143120881</c:v>
                </c:pt>
                <c:pt idx="1047">
                  <c:v>7.0400790319574797</c:v>
                </c:pt>
                <c:pt idx="1048">
                  <c:v>7.0470966327061504</c:v>
                </c:pt>
                <c:pt idx="1049">
                  <c:v>7.0541142334548201</c:v>
                </c:pt>
                <c:pt idx="1050">
                  <c:v>7.0611318342034899</c:v>
                </c:pt>
                <c:pt idx="1051">
                  <c:v>7.0681494349521499</c:v>
                </c:pt>
                <c:pt idx="1052">
                  <c:v>7.0751670357008196</c:v>
                </c:pt>
                <c:pt idx="1053">
                  <c:v>7.0821846364494903</c:v>
                </c:pt>
                <c:pt idx="1054">
                  <c:v>7.08920223719816</c:v>
                </c:pt>
                <c:pt idx="1055">
                  <c:v>7.0962198379468298</c:v>
                </c:pt>
                <c:pt idx="1056">
                  <c:v>7.1032374386955004</c:v>
                </c:pt>
                <c:pt idx="1057">
                  <c:v>7.1102550394441701</c:v>
                </c:pt>
                <c:pt idx="1058">
                  <c:v>7.1172726401928399</c:v>
                </c:pt>
                <c:pt idx="1059">
                  <c:v>7.1242902409415096</c:v>
                </c:pt>
                <c:pt idx="1060">
                  <c:v>7.1313078416901803</c:v>
                </c:pt>
                <c:pt idx="1061">
                  <c:v>7.13832544243885</c:v>
                </c:pt>
                <c:pt idx="1062">
                  <c:v>7.1453430431875198</c:v>
                </c:pt>
                <c:pt idx="1063">
                  <c:v>7.1523606439361904</c:v>
                </c:pt>
                <c:pt idx="1064">
                  <c:v>7.1593782446848602</c:v>
                </c:pt>
                <c:pt idx="1065">
                  <c:v>7.1663958454335299</c:v>
                </c:pt>
                <c:pt idx="1066">
                  <c:v>7.1734134461821997</c:v>
                </c:pt>
                <c:pt idx="1067">
                  <c:v>7.1804310469308597</c:v>
                </c:pt>
                <c:pt idx="1068">
                  <c:v>7.1874486476795401</c:v>
                </c:pt>
                <c:pt idx="1069">
                  <c:v>7.1944662484282</c:v>
                </c:pt>
                <c:pt idx="1070">
                  <c:v>7.2014838491768698</c:v>
                </c:pt>
                <c:pt idx="1071">
                  <c:v>7.2085014499255404</c:v>
                </c:pt>
                <c:pt idx="1072">
                  <c:v>7.2155190506742102</c:v>
                </c:pt>
                <c:pt idx="1073">
                  <c:v>7.2225366514228799</c:v>
                </c:pt>
                <c:pt idx="1074">
                  <c:v>7.2295542521715497</c:v>
                </c:pt>
                <c:pt idx="1075">
                  <c:v>7.2365718529202203</c:v>
                </c:pt>
                <c:pt idx="1076">
                  <c:v>7.2435894536688901</c:v>
                </c:pt>
                <c:pt idx="1077">
                  <c:v>7.2506070544175598</c:v>
                </c:pt>
                <c:pt idx="1078">
                  <c:v>7.2576246551662296</c:v>
                </c:pt>
                <c:pt idx="1079">
                  <c:v>7.2646422559149002</c:v>
                </c:pt>
                <c:pt idx="1080">
                  <c:v>7.27165985666357</c:v>
                </c:pt>
                <c:pt idx="1081">
                  <c:v>7.2786774574122397</c:v>
                </c:pt>
                <c:pt idx="1082">
                  <c:v>7.2856950581608997</c:v>
                </c:pt>
                <c:pt idx="1083">
                  <c:v>7.2927126589095703</c:v>
                </c:pt>
                <c:pt idx="1084">
                  <c:v>7.2997302596582401</c:v>
                </c:pt>
                <c:pt idx="1085">
                  <c:v>7.3067478604069098</c:v>
                </c:pt>
                <c:pt idx="1086">
                  <c:v>7.3137654611555796</c:v>
                </c:pt>
                <c:pt idx="1087">
                  <c:v>7.3207830619042502</c:v>
                </c:pt>
                <c:pt idx="1088">
                  <c:v>7.32780066265292</c:v>
                </c:pt>
                <c:pt idx="1089">
                  <c:v>7.3348182634015897</c:v>
                </c:pt>
                <c:pt idx="1090">
                  <c:v>7.3418358641502603</c:v>
                </c:pt>
                <c:pt idx="1091">
                  <c:v>7.3488534648989301</c:v>
                </c:pt>
                <c:pt idx="1092">
                  <c:v>7.3558710656475998</c:v>
                </c:pt>
                <c:pt idx="1093">
                  <c:v>7.3628886663962696</c:v>
                </c:pt>
                <c:pt idx="1094">
                  <c:v>7.3699062671449402</c:v>
                </c:pt>
                <c:pt idx="1095">
                  <c:v>7.37692386789361</c:v>
                </c:pt>
                <c:pt idx="1096">
                  <c:v>7.3839414686422797</c:v>
                </c:pt>
                <c:pt idx="1097">
                  <c:v>7.3909590693909504</c:v>
                </c:pt>
                <c:pt idx="1098">
                  <c:v>7.3979766701396104</c:v>
                </c:pt>
                <c:pt idx="1099">
                  <c:v>7.4049942708882801</c:v>
                </c:pt>
                <c:pt idx="1100">
                  <c:v>7.4120118716369499</c:v>
                </c:pt>
                <c:pt idx="1101">
                  <c:v>7.4190294723856196</c:v>
                </c:pt>
                <c:pt idx="1102">
                  <c:v>7.4260470731342902</c:v>
                </c:pt>
                <c:pt idx="1103">
                  <c:v>7.43306467388296</c:v>
                </c:pt>
                <c:pt idx="1104">
                  <c:v>7.4400822746316297</c:v>
                </c:pt>
                <c:pt idx="1105">
                  <c:v>7.4470998753803004</c:v>
                </c:pt>
                <c:pt idx="1106">
                  <c:v>7.4541174761289701</c:v>
                </c:pt>
                <c:pt idx="1107">
                  <c:v>7.4611350768776399</c:v>
                </c:pt>
                <c:pt idx="1108">
                  <c:v>7.4681526776263096</c:v>
                </c:pt>
                <c:pt idx="1109">
                  <c:v>7.4751702783749803</c:v>
                </c:pt>
                <c:pt idx="1110">
                  <c:v>7.48218787912365</c:v>
                </c:pt>
                <c:pt idx="1111">
                  <c:v>7.4892054798723198</c:v>
                </c:pt>
                <c:pt idx="1112">
                  <c:v>7.4962230806209904</c:v>
                </c:pt>
                <c:pt idx="1113">
                  <c:v>7.5032406813696602</c:v>
                </c:pt>
                <c:pt idx="1114">
                  <c:v>7.5102582821183299</c:v>
                </c:pt>
                <c:pt idx="1115">
                  <c:v>7.5172758828669899</c:v>
                </c:pt>
                <c:pt idx="1116">
                  <c:v>7.5242934836156596</c:v>
                </c:pt>
                <c:pt idx="1117">
                  <c:v>7.5313110843643303</c:v>
                </c:pt>
                <c:pt idx="1118">
                  <c:v>7.538328685113</c:v>
                </c:pt>
                <c:pt idx="1119">
                  <c:v>7.5453462858616698</c:v>
                </c:pt>
                <c:pt idx="1120">
                  <c:v>7.5523638866103404</c:v>
                </c:pt>
                <c:pt idx="1121">
                  <c:v>7.5593814873590102</c:v>
                </c:pt>
                <c:pt idx="1122">
                  <c:v>7.5663990881076799</c:v>
                </c:pt>
                <c:pt idx="1123">
                  <c:v>7.5734166888563497</c:v>
                </c:pt>
                <c:pt idx="1124">
                  <c:v>7.5804342896050203</c:v>
                </c:pt>
                <c:pt idx="1125">
                  <c:v>7.5874518903536901</c:v>
                </c:pt>
                <c:pt idx="1126">
                  <c:v>7.5944694911023598</c:v>
                </c:pt>
                <c:pt idx="1127">
                  <c:v>7.6014870918510304</c:v>
                </c:pt>
                <c:pt idx="1128">
                  <c:v>7.6085046925997002</c:v>
                </c:pt>
                <c:pt idx="1129">
                  <c:v>7.6155222933483602</c:v>
                </c:pt>
                <c:pt idx="1130">
                  <c:v>7.6225398940970299</c:v>
                </c:pt>
                <c:pt idx="1131">
                  <c:v>7.6295574948456997</c:v>
                </c:pt>
                <c:pt idx="1132">
                  <c:v>7.6365750955943703</c:v>
                </c:pt>
                <c:pt idx="1133">
                  <c:v>7.6435926963430401</c:v>
                </c:pt>
                <c:pt idx="1134">
                  <c:v>7.6506102970917098</c:v>
                </c:pt>
                <c:pt idx="1135">
                  <c:v>7.6576278978403796</c:v>
                </c:pt>
                <c:pt idx="1136">
                  <c:v>7.6646454985890502</c:v>
                </c:pt>
                <c:pt idx="1137">
                  <c:v>7.6716630993377199</c:v>
                </c:pt>
                <c:pt idx="1138">
                  <c:v>7.6786807000863897</c:v>
                </c:pt>
                <c:pt idx="1139">
                  <c:v>7.6856983008350603</c:v>
                </c:pt>
                <c:pt idx="1140">
                  <c:v>7.6927159015837301</c:v>
                </c:pt>
                <c:pt idx="1141">
                  <c:v>7.6997335023323998</c:v>
                </c:pt>
                <c:pt idx="1142">
                  <c:v>7.7067511030810696</c:v>
                </c:pt>
                <c:pt idx="1143">
                  <c:v>7.7137687038297402</c:v>
                </c:pt>
                <c:pt idx="1144">
                  <c:v>7.72078630457841</c:v>
                </c:pt>
                <c:pt idx="1145">
                  <c:v>7.7278039053270797</c:v>
                </c:pt>
                <c:pt idx="1146">
                  <c:v>7.7348215060757397</c:v>
                </c:pt>
                <c:pt idx="1147">
                  <c:v>7.7418391068244103</c:v>
                </c:pt>
                <c:pt idx="1148">
                  <c:v>7.7488567075730801</c:v>
                </c:pt>
                <c:pt idx="1149">
                  <c:v>7.7558743083217498</c:v>
                </c:pt>
                <c:pt idx="1150">
                  <c:v>7.7628919090704196</c:v>
                </c:pt>
                <c:pt idx="1151">
                  <c:v>7.7699095098190902</c:v>
                </c:pt>
                <c:pt idx="1152">
                  <c:v>7.77692711056776</c:v>
                </c:pt>
                <c:pt idx="1153">
                  <c:v>7.7839447113164297</c:v>
                </c:pt>
                <c:pt idx="1154">
                  <c:v>7.7909623120651004</c:v>
                </c:pt>
                <c:pt idx="1155">
                  <c:v>7.7979799128137701</c:v>
                </c:pt>
                <c:pt idx="1156">
                  <c:v>7.8049975135624399</c:v>
                </c:pt>
                <c:pt idx="1157">
                  <c:v>7.8120151143111096</c:v>
                </c:pt>
                <c:pt idx="1158">
                  <c:v>7.8190327150597803</c:v>
                </c:pt>
                <c:pt idx="1159">
                  <c:v>7.8260503158084402</c:v>
                </c:pt>
                <c:pt idx="1160">
                  <c:v>7.83306791655711</c:v>
                </c:pt>
                <c:pt idx="1161">
                  <c:v>7.8400855173057797</c:v>
                </c:pt>
                <c:pt idx="1162">
                  <c:v>7.8471031180544504</c:v>
                </c:pt>
                <c:pt idx="1163">
                  <c:v>7.8541207188031201</c:v>
                </c:pt>
                <c:pt idx="1164">
                  <c:v>7.8611383195517899</c:v>
                </c:pt>
                <c:pt idx="1165">
                  <c:v>7.8681559203004596</c:v>
                </c:pt>
                <c:pt idx="1166">
                  <c:v>7.8751735210491303</c:v>
                </c:pt>
                <c:pt idx="1167">
                  <c:v>7.8821911217978</c:v>
                </c:pt>
                <c:pt idx="1168">
                  <c:v>7.8892087225464698</c:v>
                </c:pt>
                <c:pt idx="1169">
                  <c:v>7.8962263232951404</c:v>
                </c:pt>
                <c:pt idx="1170">
                  <c:v>7.9032439240438102</c:v>
                </c:pt>
                <c:pt idx="1171">
                  <c:v>7.9102615247924799</c:v>
                </c:pt>
                <c:pt idx="1172">
                  <c:v>7.9172791255411497</c:v>
                </c:pt>
                <c:pt idx="1173">
                  <c:v>7.9242967262898203</c:v>
                </c:pt>
                <c:pt idx="1174">
                  <c:v>7.93131432703849</c:v>
                </c:pt>
                <c:pt idx="1175">
                  <c:v>7.9383319277871598</c:v>
                </c:pt>
                <c:pt idx="1176">
                  <c:v>7.9453495285358198</c:v>
                </c:pt>
                <c:pt idx="1177">
                  <c:v>7.9523671292844904</c:v>
                </c:pt>
                <c:pt idx="1178">
                  <c:v>7.9593847300331602</c:v>
                </c:pt>
                <c:pt idx="1179">
                  <c:v>7.9664023307818299</c:v>
                </c:pt>
                <c:pt idx="1180">
                  <c:v>7.9734199315304997</c:v>
                </c:pt>
                <c:pt idx="1181">
                  <c:v>7.9804375322791703</c:v>
                </c:pt>
                <c:pt idx="1182">
                  <c:v>7.98745513302784</c:v>
                </c:pt>
                <c:pt idx="1183">
                  <c:v>7.9944727337765098</c:v>
                </c:pt>
                <c:pt idx="1184">
                  <c:v>8.0014903345251795</c:v>
                </c:pt>
                <c:pt idx="1185">
                  <c:v>8.0085079352738493</c:v>
                </c:pt>
                <c:pt idx="1186">
                  <c:v>8.0155255360225208</c:v>
                </c:pt>
                <c:pt idx="1187">
                  <c:v>8.0225431367711906</c:v>
                </c:pt>
                <c:pt idx="1188">
                  <c:v>8.0295607375198603</c:v>
                </c:pt>
                <c:pt idx="1189">
                  <c:v>8.0365783382685301</c:v>
                </c:pt>
                <c:pt idx="1190">
                  <c:v>8.0435959390171998</c:v>
                </c:pt>
                <c:pt idx="1191">
                  <c:v>8.0506135397658696</c:v>
                </c:pt>
                <c:pt idx="1192">
                  <c:v>8.0576311405145393</c:v>
                </c:pt>
                <c:pt idx="1193">
                  <c:v>8.0646487412632002</c:v>
                </c:pt>
                <c:pt idx="1194">
                  <c:v>8.0716663420118699</c:v>
                </c:pt>
                <c:pt idx="1195">
                  <c:v>8.0786839427605397</c:v>
                </c:pt>
                <c:pt idx="1196">
                  <c:v>8.0857015435092094</c:v>
                </c:pt>
                <c:pt idx="1197">
                  <c:v>8.0927191442578792</c:v>
                </c:pt>
                <c:pt idx="1198">
                  <c:v>8.0997367450065507</c:v>
                </c:pt>
                <c:pt idx="1199">
                  <c:v>8.1067543457552205</c:v>
                </c:pt>
                <c:pt idx="1200">
                  <c:v>8.1137719465038902</c:v>
                </c:pt>
                <c:pt idx="1201">
                  <c:v>8.12078954725256</c:v>
                </c:pt>
                <c:pt idx="1202">
                  <c:v>8.1278071480012297</c:v>
                </c:pt>
                <c:pt idx="1203">
                  <c:v>8.1348247487498995</c:v>
                </c:pt>
                <c:pt idx="1204">
                  <c:v>8.1418423494985692</c:v>
                </c:pt>
                <c:pt idx="1205">
                  <c:v>8.1488599502472407</c:v>
                </c:pt>
                <c:pt idx="1206">
                  <c:v>8.1558775509959105</c:v>
                </c:pt>
                <c:pt idx="1207">
                  <c:v>8.1628951517445696</c:v>
                </c:pt>
                <c:pt idx="1208">
                  <c:v>8.1699127524932393</c:v>
                </c:pt>
                <c:pt idx="1209">
                  <c:v>8.1769303532419109</c:v>
                </c:pt>
                <c:pt idx="1210">
                  <c:v>8.1839479539905806</c:v>
                </c:pt>
                <c:pt idx="1211">
                  <c:v>8.1909655547392504</c:v>
                </c:pt>
                <c:pt idx="1212">
                  <c:v>8.1979831554879201</c:v>
                </c:pt>
                <c:pt idx="1213">
                  <c:v>8.2050007562365899</c:v>
                </c:pt>
                <c:pt idx="1214">
                  <c:v>8.2120183569852596</c:v>
                </c:pt>
                <c:pt idx="1215">
                  <c:v>8.2190359577339294</c:v>
                </c:pt>
                <c:pt idx="1216">
                  <c:v>8.2260535584825991</c:v>
                </c:pt>
                <c:pt idx="1217">
                  <c:v>8.2330711592312706</c:v>
                </c:pt>
                <c:pt idx="1218">
                  <c:v>8.2400887599799404</c:v>
                </c:pt>
                <c:pt idx="1219">
                  <c:v>8.2471063607286101</c:v>
                </c:pt>
                <c:pt idx="1220">
                  <c:v>8.2541239614772799</c:v>
                </c:pt>
                <c:pt idx="1221">
                  <c:v>8.2611415622259496</c:v>
                </c:pt>
                <c:pt idx="1222">
                  <c:v>8.2681591629746194</c:v>
                </c:pt>
                <c:pt idx="1223">
                  <c:v>8.2751767637232891</c:v>
                </c:pt>
                <c:pt idx="1224">
                  <c:v>8.28219436447195</c:v>
                </c:pt>
                <c:pt idx="1225">
                  <c:v>8.2892119652206198</c:v>
                </c:pt>
                <c:pt idx="1226">
                  <c:v>8.2962295659692895</c:v>
                </c:pt>
                <c:pt idx="1227">
                  <c:v>8.3032471667179593</c:v>
                </c:pt>
                <c:pt idx="1228">
                  <c:v>8.3102647674666308</c:v>
                </c:pt>
                <c:pt idx="1229">
                  <c:v>8.3172823682153005</c:v>
                </c:pt>
                <c:pt idx="1230">
                  <c:v>8.3242999689639703</c:v>
                </c:pt>
                <c:pt idx="1231">
                  <c:v>8.33131756971264</c:v>
                </c:pt>
                <c:pt idx="1232">
                  <c:v>8.3383351704613098</c:v>
                </c:pt>
                <c:pt idx="1233">
                  <c:v>8.3453527712099795</c:v>
                </c:pt>
                <c:pt idx="1234">
                  <c:v>8.3523703719586493</c:v>
                </c:pt>
                <c:pt idx="1235">
                  <c:v>8.3593879727073208</c:v>
                </c:pt>
                <c:pt idx="1236">
                  <c:v>8.3664055734559799</c:v>
                </c:pt>
                <c:pt idx="1237">
                  <c:v>8.3734231742046603</c:v>
                </c:pt>
                <c:pt idx="1238">
                  <c:v>8.3804407749533194</c:v>
                </c:pt>
                <c:pt idx="1239">
                  <c:v>8.3874583757019892</c:v>
                </c:pt>
                <c:pt idx="1240">
                  <c:v>8.3944759764506607</c:v>
                </c:pt>
                <c:pt idx="1241">
                  <c:v>8.4014935771993304</c:v>
                </c:pt>
                <c:pt idx="1242">
                  <c:v>8.4085111779480002</c:v>
                </c:pt>
                <c:pt idx="1243">
                  <c:v>8.4155287786966699</c:v>
                </c:pt>
                <c:pt idx="1244">
                  <c:v>8.4225463794453397</c:v>
                </c:pt>
                <c:pt idx="1245">
                  <c:v>8.4295639801940094</c:v>
                </c:pt>
                <c:pt idx="1246">
                  <c:v>8.4365815809426792</c:v>
                </c:pt>
                <c:pt idx="1247">
                  <c:v>8.4435991816913507</c:v>
                </c:pt>
                <c:pt idx="1248">
                  <c:v>8.4506167824400205</c:v>
                </c:pt>
                <c:pt idx="1249">
                  <c:v>8.4576343831886902</c:v>
                </c:pt>
                <c:pt idx="1250">
                  <c:v>8.46465198393736</c:v>
                </c:pt>
                <c:pt idx="1251">
                  <c:v>8.4716695846860297</c:v>
                </c:pt>
                <c:pt idx="1252">
                  <c:v>8.4786871854346995</c:v>
                </c:pt>
                <c:pt idx="1253">
                  <c:v>8.4857047861833692</c:v>
                </c:pt>
                <c:pt idx="1254">
                  <c:v>8.4927223869320407</c:v>
                </c:pt>
                <c:pt idx="1255">
                  <c:v>8.4997399876806998</c:v>
                </c:pt>
                <c:pt idx="1256">
                  <c:v>8.5067575884293696</c:v>
                </c:pt>
                <c:pt idx="1257">
                  <c:v>8.5137751891780393</c:v>
                </c:pt>
                <c:pt idx="1258">
                  <c:v>8.5207927899267109</c:v>
                </c:pt>
                <c:pt idx="1259">
                  <c:v>8.5278103906753806</c:v>
                </c:pt>
                <c:pt idx="1260">
                  <c:v>8.5348279914240504</c:v>
                </c:pt>
                <c:pt idx="1261">
                  <c:v>8.5418455921727201</c:v>
                </c:pt>
                <c:pt idx="1262">
                  <c:v>8.5488631929213899</c:v>
                </c:pt>
                <c:pt idx="1263">
                  <c:v>8.5558807936700596</c:v>
                </c:pt>
                <c:pt idx="1264">
                  <c:v>8.5628983944187294</c:v>
                </c:pt>
                <c:pt idx="1265">
                  <c:v>8.5699159951674009</c:v>
                </c:pt>
                <c:pt idx="1266">
                  <c:v>8.5769335959160706</c:v>
                </c:pt>
                <c:pt idx="1267">
                  <c:v>8.5839511966647404</c:v>
                </c:pt>
                <c:pt idx="1268">
                  <c:v>8.5909687974134101</c:v>
                </c:pt>
                <c:pt idx="1269">
                  <c:v>8.5979863981620799</c:v>
                </c:pt>
                <c:pt idx="1270">
                  <c:v>8.6050039989107407</c:v>
                </c:pt>
                <c:pt idx="1271">
                  <c:v>8.6120215996594105</c:v>
                </c:pt>
                <c:pt idx="1272">
                  <c:v>8.6190392004080802</c:v>
                </c:pt>
                <c:pt idx="1273">
                  <c:v>8.62605680115675</c:v>
                </c:pt>
                <c:pt idx="1274">
                  <c:v>8.6330744019054197</c:v>
                </c:pt>
                <c:pt idx="1275">
                  <c:v>8.6400920026540895</c:v>
                </c:pt>
                <c:pt idx="1276">
                  <c:v>8.6471096034027592</c:v>
                </c:pt>
                <c:pt idx="1277">
                  <c:v>8.6541272041514308</c:v>
                </c:pt>
                <c:pt idx="1278">
                  <c:v>8.6611448049001005</c:v>
                </c:pt>
                <c:pt idx="1279">
                  <c:v>8.6681624056487703</c:v>
                </c:pt>
                <c:pt idx="1280">
                  <c:v>8.67518000639744</c:v>
                </c:pt>
                <c:pt idx="1281">
                  <c:v>8.6821976071461098</c:v>
                </c:pt>
                <c:pt idx="1282">
                  <c:v>8.6892152078947795</c:v>
                </c:pt>
                <c:pt idx="1283">
                  <c:v>8.6962328086434493</c:v>
                </c:pt>
                <c:pt idx="1284">
                  <c:v>8.7032504093921208</c:v>
                </c:pt>
                <c:pt idx="1285">
                  <c:v>8.7102680101407799</c:v>
                </c:pt>
                <c:pt idx="1286">
                  <c:v>8.7172856108894496</c:v>
                </c:pt>
                <c:pt idx="1287">
                  <c:v>8.7243032116381194</c:v>
                </c:pt>
                <c:pt idx="1288">
                  <c:v>8.7313208123867891</c:v>
                </c:pt>
                <c:pt idx="1289">
                  <c:v>8.7383384131354607</c:v>
                </c:pt>
                <c:pt idx="1290">
                  <c:v>8.7453560138841304</c:v>
                </c:pt>
                <c:pt idx="1291">
                  <c:v>8.7523736146328002</c:v>
                </c:pt>
                <c:pt idx="1292">
                  <c:v>8.7593912153814699</c:v>
                </c:pt>
                <c:pt idx="1293">
                  <c:v>8.7664088161301397</c:v>
                </c:pt>
                <c:pt idx="1294">
                  <c:v>8.7734264168788094</c:v>
                </c:pt>
                <c:pt idx="1295">
                  <c:v>8.7804440176274792</c:v>
                </c:pt>
                <c:pt idx="1296">
                  <c:v>8.7874616183761507</c:v>
                </c:pt>
                <c:pt idx="1297">
                  <c:v>8.7944792191248204</c:v>
                </c:pt>
                <c:pt idx="1298">
                  <c:v>8.8014968198734902</c:v>
                </c:pt>
                <c:pt idx="1299">
                  <c:v>8.8085144206221599</c:v>
                </c:pt>
                <c:pt idx="1300">
                  <c:v>8.8155320213708297</c:v>
                </c:pt>
                <c:pt idx="1301">
                  <c:v>8.8225496221194906</c:v>
                </c:pt>
                <c:pt idx="1302">
                  <c:v>8.8295672228681603</c:v>
                </c:pt>
                <c:pt idx="1303">
                  <c:v>8.8365848236168301</c:v>
                </c:pt>
                <c:pt idx="1304">
                  <c:v>8.8436024243654998</c:v>
                </c:pt>
                <c:pt idx="1305">
                  <c:v>8.8506200251141696</c:v>
                </c:pt>
                <c:pt idx="1306">
                  <c:v>8.8576376258628393</c:v>
                </c:pt>
                <c:pt idx="1307">
                  <c:v>8.8646552266115108</c:v>
                </c:pt>
                <c:pt idx="1308">
                  <c:v>8.8716728273601806</c:v>
                </c:pt>
                <c:pt idx="1309">
                  <c:v>8.8786904281088503</c:v>
                </c:pt>
                <c:pt idx="1310">
                  <c:v>8.8857080288575201</c:v>
                </c:pt>
                <c:pt idx="1311">
                  <c:v>8.8927256296061898</c:v>
                </c:pt>
                <c:pt idx="1312">
                  <c:v>8.8997432303548596</c:v>
                </c:pt>
                <c:pt idx="1313">
                  <c:v>8.9067608311035293</c:v>
                </c:pt>
                <c:pt idx="1314">
                  <c:v>8.9137784318522009</c:v>
                </c:pt>
                <c:pt idx="1315">
                  <c:v>8.9207960326008706</c:v>
                </c:pt>
                <c:pt idx="1316">
                  <c:v>8.9278136333495297</c:v>
                </c:pt>
                <c:pt idx="1317">
                  <c:v>8.9348312340981995</c:v>
                </c:pt>
                <c:pt idx="1318">
                  <c:v>8.9418488348468692</c:v>
                </c:pt>
                <c:pt idx="1319">
                  <c:v>8.9488664355955407</c:v>
                </c:pt>
                <c:pt idx="1320">
                  <c:v>8.9558840363442105</c:v>
                </c:pt>
                <c:pt idx="1321">
                  <c:v>8.9629016370928802</c:v>
                </c:pt>
                <c:pt idx="1322">
                  <c:v>8.96991923784155</c:v>
                </c:pt>
                <c:pt idx="1323">
                  <c:v>8.9769368385902197</c:v>
                </c:pt>
                <c:pt idx="1324">
                  <c:v>8.9839544393388895</c:v>
                </c:pt>
                <c:pt idx="1325">
                  <c:v>8.9909720400875592</c:v>
                </c:pt>
                <c:pt idx="1326">
                  <c:v>8.9979896408362308</c:v>
                </c:pt>
                <c:pt idx="1327">
                  <c:v>9.0050072415849005</c:v>
                </c:pt>
                <c:pt idx="1328">
                  <c:v>9.0120248423335703</c:v>
                </c:pt>
                <c:pt idx="1329">
                  <c:v>9.01904244308224</c:v>
                </c:pt>
                <c:pt idx="1330">
                  <c:v>9.0260600438309098</c:v>
                </c:pt>
                <c:pt idx="1331">
                  <c:v>9.0330776445795795</c:v>
                </c:pt>
                <c:pt idx="1332">
                  <c:v>9.0400952453282404</c:v>
                </c:pt>
                <c:pt idx="1333">
                  <c:v>9.0471128460769101</c:v>
                </c:pt>
                <c:pt idx="1334">
                  <c:v>9.0541304468255799</c:v>
                </c:pt>
                <c:pt idx="1335">
                  <c:v>9.0611480475742496</c:v>
                </c:pt>
                <c:pt idx="1336">
                  <c:v>9.0681656483229194</c:v>
                </c:pt>
                <c:pt idx="1337">
                  <c:v>9.0751832490715891</c:v>
                </c:pt>
                <c:pt idx="1338">
                  <c:v>9.0822008498202607</c:v>
                </c:pt>
                <c:pt idx="1339">
                  <c:v>9.0892184505689304</c:v>
                </c:pt>
                <c:pt idx="1340">
                  <c:v>9.0962360513176002</c:v>
                </c:pt>
                <c:pt idx="1341">
                  <c:v>9.1032536520662699</c:v>
                </c:pt>
                <c:pt idx="1342">
                  <c:v>9.1102712528149397</c:v>
                </c:pt>
                <c:pt idx="1343">
                  <c:v>9.1172888535636094</c:v>
                </c:pt>
                <c:pt idx="1344">
                  <c:v>9.1243064543122792</c:v>
                </c:pt>
                <c:pt idx="1345">
                  <c:v>9.1313240550609507</c:v>
                </c:pt>
                <c:pt idx="1346">
                  <c:v>9.1383416558096204</c:v>
                </c:pt>
                <c:pt idx="1347">
                  <c:v>9.1453592565582795</c:v>
                </c:pt>
                <c:pt idx="1348">
                  <c:v>9.1523768573069493</c:v>
                </c:pt>
                <c:pt idx="1349">
                  <c:v>9.1593944580556208</c:v>
                </c:pt>
                <c:pt idx="1350">
                  <c:v>9.1664120588042906</c:v>
                </c:pt>
                <c:pt idx="1351">
                  <c:v>9.1734296595529603</c:v>
                </c:pt>
                <c:pt idx="1352">
                  <c:v>9.1804472603016301</c:v>
                </c:pt>
                <c:pt idx="1353">
                  <c:v>9.1874648610502998</c:v>
                </c:pt>
                <c:pt idx="1354">
                  <c:v>9.1944824617989696</c:v>
                </c:pt>
                <c:pt idx="1355">
                  <c:v>9.2015000625476393</c:v>
                </c:pt>
                <c:pt idx="1356">
                  <c:v>9.2085176632963108</c:v>
                </c:pt>
                <c:pt idx="1357">
                  <c:v>9.2155352640449806</c:v>
                </c:pt>
                <c:pt idx="1358">
                  <c:v>9.2225528647936503</c:v>
                </c:pt>
                <c:pt idx="1359">
                  <c:v>9.2295704655423201</c:v>
                </c:pt>
                <c:pt idx="1360">
                  <c:v>9.2365880662909898</c:v>
                </c:pt>
                <c:pt idx="1361">
                  <c:v>9.2436056670396596</c:v>
                </c:pt>
                <c:pt idx="1362">
                  <c:v>9.2506232677883293</c:v>
                </c:pt>
                <c:pt idx="1363">
                  <c:v>9.2576408685369902</c:v>
                </c:pt>
                <c:pt idx="1364">
                  <c:v>9.2646584692856599</c:v>
                </c:pt>
                <c:pt idx="1365">
                  <c:v>9.2716760700343297</c:v>
                </c:pt>
                <c:pt idx="1366">
                  <c:v>9.2786936707829994</c:v>
                </c:pt>
                <c:pt idx="1367">
                  <c:v>9.2857112715316692</c:v>
                </c:pt>
                <c:pt idx="1368">
                  <c:v>9.2927288722803407</c:v>
                </c:pt>
                <c:pt idx="1369">
                  <c:v>9.2997464730290105</c:v>
                </c:pt>
                <c:pt idx="1370">
                  <c:v>9.3067640737776802</c:v>
                </c:pt>
                <c:pt idx="1371">
                  <c:v>9.31378167452635</c:v>
                </c:pt>
                <c:pt idx="1372">
                  <c:v>9.3207992752750197</c:v>
                </c:pt>
                <c:pt idx="1373">
                  <c:v>9.3278168760236895</c:v>
                </c:pt>
                <c:pt idx="1374">
                  <c:v>9.3348344767723592</c:v>
                </c:pt>
                <c:pt idx="1375">
                  <c:v>9.3418520775210308</c:v>
                </c:pt>
                <c:pt idx="1376">
                  <c:v>9.3488696782697005</c:v>
                </c:pt>
                <c:pt idx="1377">
                  <c:v>9.3558872790183703</c:v>
                </c:pt>
                <c:pt idx="1378">
                  <c:v>9.3629048797670293</c:v>
                </c:pt>
                <c:pt idx="1379">
                  <c:v>9.3699224805157009</c:v>
                </c:pt>
                <c:pt idx="1380">
                  <c:v>9.3769400812643706</c:v>
                </c:pt>
                <c:pt idx="1381">
                  <c:v>9.3839576820130404</c:v>
                </c:pt>
                <c:pt idx="1382">
                  <c:v>9.3909752827617101</c:v>
                </c:pt>
                <c:pt idx="1383">
                  <c:v>9.3979928835103799</c:v>
                </c:pt>
                <c:pt idx="1384">
                  <c:v>9.4050104842590496</c:v>
                </c:pt>
                <c:pt idx="1385">
                  <c:v>9.4120280850077194</c:v>
                </c:pt>
                <c:pt idx="1386">
                  <c:v>9.4190456857563891</c:v>
                </c:pt>
                <c:pt idx="1387">
                  <c:v>9.4260632865050606</c:v>
                </c:pt>
                <c:pt idx="1388">
                  <c:v>9.4330808872537304</c:v>
                </c:pt>
                <c:pt idx="1389">
                  <c:v>9.4400984880024001</c:v>
                </c:pt>
                <c:pt idx="1390">
                  <c:v>9.4471160887510699</c:v>
                </c:pt>
                <c:pt idx="1391">
                  <c:v>9.4541336894997396</c:v>
                </c:pt>
                <c:pt idx="1392">
                  <c:v>9.4611512902484094</c:v>
                </c:pt>
                <c:pt idx="1393">
                  <c:v>9.4681688909970791</c:v>
                </c:pt>
                <c:pt idx="1394">
                  <c:v>9.47518649174574</c:v>
                </c:pt>
                <c:pt idx="1395">
                  <c:v>9.4822040924944098</c:v>
                </c:pt>
                <c:pt idx="1396">
                  <c:v>9.4892216932430795</c:v>
                </c:pt>
                <c:pt idx="1397">
                  <c:v>9.4962392939917493</c:v>
                </c:pt>
                <c:pt idx="1398">
                  <c:v>9.5032568947404208</c:v>
                </c:pt>
                <c:pt idx="1399">
                  <c:v>9.5102744954890905</c:v>
                </c:pt>
                <c:pt idx="1400">
                  <c:v>9.5172920962377603</c:v>
                </c:pt>
                <c:pt idx="1401">
                  <c:v>9.52430969698643</c:v>
                </c:pt>
                <c:pt idx="1402">
                  <c:v>9.5313272977350998</c:v>
                </c:pt>
                <c:pt idx="1403">
                  <c:v>9.5383448984837695</c:v>
                </c:pt>
                <c:pt idx="1404">
                  <c:v>9.5453624992324393</c:v>
                </c:pt>
                <c:pt idx="1405">
                  <c:v>9.5523800999811108</c:v>
                </c:pt>
                <c:pt idx="1406">
                  <c:v>9.5593977007297806</c:v>
                </c:pt>
                <c:pt idx="1407">
                  <c:v>9.5664153014784503</c:v>
                </c:pt>
                <c:pt idx="1408">
                  <c:v>9.5734329022271201</c:v>
                </c:pt>
                <c:pt idx="1409">
                  <c:v>9.5804505029757792</c:v>
                </c:pt>
                <c:pt idx="1410">
                  <c:v>9.5874681037244507</c:v>
                </c:pt>
                <c:pt idx="1411">
                  <c:v>9.5944857044731204</c:v>
                </c:pt>
                <c:pt idx="1412">
                  <c:v>9.6015033052217902</c:v>
                </c:pt>
                <c:pt idx="1413">
                  <c:v>9.6085209059704599</c:v>
                </c:pt>
                <c:pt idx="1414">
                  <c:v>9.6155385067191297</c:v>
                </c:pt>
                <c:pt idx="1415">
                  <c:v>9.6225561074677994</c:v>
                </c:pt>
                <c:pt idx="1416">
                  <c:v>9.6295737082164692</c:v>
                </c:pt>
                <c:pt idx="1417">
                  <c:v>9.6365913089651407</c:v>
                </c:pt>
                <c:pt idx="1418">
                  <c:v>9.6436089097138105</c:v>
                </c:pt>
                <c:pt idx="1419">
                  <c:v>9.6506265104624802</c:v>
                </c:pt>
                <c:pt idx="1420">
                  <c:v>9.65764411121115</c:v>
                </c:pt>
                <c:pt idx="1421">
                  <c:v>9.6646617119598197</c:v>
                </c:pt>
                <c:pt idx="1422">
                  <c:v>9.6716793127084895</c:v>
                </c:pt>
                <c:pt idx="1423">
                  <c:v>9.6786969134571592</c:v>
                </c:pt>
                <c:pt idx="1424">
                  <c:v>9.6857145142058307</c:v>
                </c:pt>
                <c:pt idx="1425">
                  <c:v>9.6927321149544898</c:v>
                </c:pt>
                <c:pt idx="1426">
                  <c:v>9.6997497157031596</c:v>
                </c:pt>
                <c:pt idx="1427">
                  <c:v>9.7067673164518293</c:v>
                </c:pt>
                <c:pt idx="1428">
                  <c:v>9.7137849172005009</c:v>
                </c:pt>
                <c:pt idx="1429">
                  <c:v>9.7208025179491706</c:v>
                </c:pt>
                <c:pt idx="1430">
                  <c:v>9.7278201186978404</c:v>
                </c:pt>
                <c:pt idx="1431">
                  <c:v>9.7348377194465101</c:v>
                </c:pt>
                <c:pt idx="1432">
                  <c:v>9.7418553201951799</c:v>
                </c:pt>
                <c:pt idx="1433">
                  <c:v>9.7488729209438496</c:v>
                </c:pt>
                <c:pt idx="1434">
                  <c:v>9.7558905216925194</c:v>
                </c:pt>
                <c:pt idx="1435">
                  <c:v>9.7629081224411909</c:v>
                </c:pt>
                <c:pt idx="1436">
                  <c:v>9.7699257231898606</c:v>
                </c:pt>
                <c:pt idx="1437">
                  <c:v>9.7769433239385304</c:v>
                </c:pt>
                <c:pt idx="1438">
                  <c:v>9.7839609246872001</c:v>
                </c:pt>
                <c:pt idx="1439">
                  <c:v>9.7909785254358699</c:v>
                </c:pt>
                <c:pt idx="1440">
                  <c:v>9.7979961261845396</c:v>
                </c:pt>
                <c:pt idx="1441">
                  <c:v>9.8050137269332005</c:v>
                </c:pt>
                <c:pt idx="1442">
                  <c:v>9.8120313276818703</c:v>
                </c:pt>
                <c:pt idx="1443">
                  <c:v>9.81904892843054</c:v>
                </c:pt>
                <c:pt idx="1444">
                  <c:v>9.8260665291792098</c:v>
                </c:pt>
                <c:pt idx="1445">
                  <c:v>9.8330841299278795</c:v>
                </c:pt>
                <c:pt idx="1446">
                  <c:v>9.8401017306765493</c:v>
                </c:pt>
                <c:pt idx="1447">
                  <c:v>9.8471193314252208</c:v>
                </c:pt>
                <c:pt idx="1448">
                  <c:v>9.8541369321738905</c:v>
                </c:pt>
                <c:pt idx="1449">
                  <c:v>9.8611545329225603</c:v>
                </c:pt>
                <c:pt idx="1450">
                  <c:v>9.86817213367123</c:v>
                </c:pt>
                <c:pt idx="1451">
                  <c:v>9.8751897344198998</c:v>
                </c:pt>
                <c:pt idx="1452">
                  <c:v>9.8822073351685695</c:v>
                </c:pt>
                <c:pt idx="1453">
                  <c:v>9.8892249359172393</c:v>
                </c:pt>
                <c:pt idx="1454">
                  <c:v>9.8962425366659108</c:v>
                </c:pt>
                <c:pt idx="1455">
                  <c:v>9.9032601374145806</c:v>
                </c:pt>
                <c:pt idx="1456">
                  <c:v>9.9102777381632396</c:v>
                </c:pt>
                <c:pt idx="1457">
                  <c:v>9.9172953389119094</c:v>
                </c:pt>
                <c:pt idx="1458">
                  <c:v>9.9243129396605791</c:v>
                </c:pt>
                <c:pt idx="1459">
                  <c:v>9.9313305404092507</c:v>
                </c:pt>
                <c:pt idx="1460">
                  <c:v>9.9383481411579204</c:v>
                </c:pt>
                <c:pt idx="1461">
                  <c:v>9.9453657419065902</c:v>
                </c:pt>
                <c:pt idx="1462">
                  <c:v>9.9523833426552599</c:v>
                </c:pt>
                <c:pt idx="1463">
                  <c:v>9.9594009434039297</c:v>
                </c:pt>
                <c:pt idx="1464">
                  <c:v>9.9664185441525994</c:v>
                </c:pt>
                <c:pt idx="1465">
                  <c:v>9.9734361449012692</c:v>
                </c:pt>
                <c:pt idx="1466">
                  <c:v>9.9804537456499407</c:v>
                </c:pt>
                <c:pt idx="1467">
                  <c:v>9.9874713463986105</c:v>
                </c:pt>
                <c:pt idx="1468">
                  <c:v>9.9944889471472802</c:v>
                </c:pt>
                <c:pt idx="1469">
                  <c:v>10.0015065478959</c:v>
                </c:pt>
                <c:pt idx="1470">
                  <c:v>10.0085241486446</c:v>
                </c:pt>
                <c:pt idx="1471">
                  <c:v>10.0155417493933</c:v>
                </c:pt>
                <c:pt idx="1472">
                  <c:v>10.022559350142</c:v>
                </c:pt>
                <c:pt idx="1473">
                  <c:v>10.029576950890601</c:v>
                </c:pt>
                <c:pt idx="1474">
                  <c:v>10.0365945516393</c:v>
                </c:pt>
                <c:pt idx="1475">
                  <c:v>10.043612152388</c:v>
                </c:pt>
                <c:pt idx="1476">
                  <c:v>10.050629753136599</c:v>
                </c:pt>
                <c:pt idx="1477">
                  <c:v>10.057647353885301</c:v>
                </c:pt>
                <c:pt idx="1478">
                  <c:v>10.064664954634001</c:v>
                </c:pt>
                <c:pt idx="1479">
                  <c:v>10.071682555382599</c:v>
                </c:pt>
                <c:pt idx="1480">
                  <c:v>10.078700156131299</c:v>
                </c:pt>
                <c:pt idx="1481">
                  <c:v>10.085717756879999</c:v>
                </c:pt>
                <c:pt idx="1482">
                  <c:v>10.0927353576286</c:v>
                </c:pt>
                <c:pt idx="1483">
                  <c:v>10.0997529583773</c:v>
                </c:pt>
                <c:pt idx="1484">
                  <c:v>10.106770559126</c:v>
                </c:pt>
                <c:pt idx="1485">
                  <c:v>10.1137881598747</c:v>
                </c:pt>
                <c:pt idx="1486">
                  <c:v>10.1208057606233</c:v>
                </c:pt>
                <c:pt idx="1487">
                  <c:v>10.127823361372</c:v>
                </c:pt>
                <c:pt idx="1488">
                  <c:v>10.1348409621207</c:v>
                </c:pt>
                <c:pt idx="1489">
                  <c:v>10.141858562869301</c:v>
                </c:pt>
                <c:pt idx="1490">
                  <c:v>10.148876163618</c:v>
                </c:pt>
                <c:pt idx="1491">
                  <c:v>10.1558937643667</c:v>
                </c:pt>
                <c:pt idx="1492">
                  <c:v>10.162911365115299</c:v>
                </c:pt>
                <c:pt idx="1493">
                  <c:v>10.169928965864001</c:v>
                </c:pt>
                <c:pt idx="1494">
                  <c:v>10.176946566612701</c:v>
                </c:pt>
                <c:pt idx="1495">
                  <c:v>10.183964167361401</c:v>
                </c:pt>
                <c:pt idx="1496">
                  <c:v>10.190981768109999</c:v>
                </c:pt>
                <c:pt idx="1497">
                  <c:v>10.197999368858699</c:v>
                </c:pt>
                <c:pt idx="1498">
                  <c:v>10.205016969607399</c:v>
                </c:pt>
                <c:pt idx="1499">
                  <c:v>10.212034570356</c:v>
                </c:pt>
                <c:pt idx="1500">
                  <c:v>10.2190521711047</c:v>
                </c:pt>
                <c:pt idx="1501">
                  <c:v>10.2260697718534</c:v>
                </c:pt>
                <c:pt idx="1502">
                  <c:v>10.233087372602</c:v>
                </c:pt>
                <c:pt idx="1503">
                  <c:v>10.2401049733507</c:v>
                </c:pt>
                <c:pt idx="1504">
                  <c:v>10.2471225740994</c:v>
                </c:pt>
                <c:pt idx="1505">
                  <c:v>10.254140174848001</c:v>
                </c:pt>
                <c:pt idx="1506">
                  <c:v>10.261157775596701</c:v>
                </c:pt>
                <c:pt idx="1507">
                  <c:v>10.2681753763454</c:v>
                </c:pt>
                <c:pt idx="1508">
                  <c:v>10.2751929770941</c:v>
                </c:pt>
                <c:pt idx="1509">
                  <c:v>10.282210577842701</c:v>
                </c:pt>
                <c:pt idx="1510">
                  <c:v>10.289228178591401</c:v>
                </c:pt>
                <c:pt idx="1511">
                  <c:v>10.296245779340101</c:v>
                </c:pt>
                <c:pt idx="1512">
                  <c:v>10.303263380088699</c:v>
                </c:pt>
                <c:pt idx="1513">
                  <c:v>10.310280980837399</c:v>
                </c:pt>
                <c:pt idx="1514">
                  <c:v>10.317298581586099</c:v>
                </c:pt>
                <c:pt idx="1515">
                  <c:v>10.3243161823347</c:v>
                </c:pt>
                <c:pt idx="1516">
                  <c:v>10.3313337830834</c:v>
                </c:pt>
                <c:pt idx="1517">
                  <c:v>10.3383513838321</c:v>
                </c:pt>
                <c:pt idx="1518">
                  <c:v>10.3453689845807</c:v>
                </c:pt>
                <c:pt idx="1519">
                  <c:v>10.3523865853294</c:v>
                </c:pt>
                <c:pt idx="1520">
                  <c:v>10.3594041860781</c:v>
                </c:pt>
                <c:pt idx="1521">
                  <c:v>10.3664217868268</c:v>
                </c:pt>
                <c:pt idx="1522">
                  <c:v>10.373439387575401</c:v>
                </c:pt>
                <c:pt idx="1523">
                  <c:v>10.3804569883241</c:v>
                </c:pt>
                <c:pt idx="1524">
                  <c:v>10.3874745890728</c:v>
                </c:pt>
                <c:pt idx="1525">
                  <c:v>10.394492189821401</c:v>
                </c:pt>
                <c:pt idx="1526">
                  <c:v>10.401509790570101</c:v>
                </c:pt>
                <c:pt idx="1527">
                  <c:v>10.408527391318801</c:v>
                </c:pt>
                <c:pt idx="1528">
                  <c:v>10.415544992067399</c:v>
                </c:pt>
                <c:pt idx="1529">
                  <c:v>10.422562592816099</c:v>
                </c:pt>
                <c:pt idx="1530">
                  <c:v>10.429580193564799</c:v>
                </c:pt>
                <c:pt idx="1531">
                  <c:v>10.4365977943134</c:v>
                </c:pt>
                <c:pt idx="1532">
                  <c:v>10.4436153950621</c:v>
                </c:pt>
                <c:pt idx="1533">
                  <c:v>10.4506329958108</c:v>
                </c:pt>
                <c:pt idx="1534">
                  <c:v>10.4576505965595</c:v>
                </c:pt>
                <c:pt idx="1535">
                  <c:v>10.4646681973081</c:v>
                </c:pt>
                <c:pt idx="1536">
                  <c:v>10.4716857980568</c:v>
                </c:pt>
                <c:pt idx="1537">
                  <c:v>10.4787033988055</c:v>
                </c:pt>
                <c:pt idx="1538">
                  <c:v>10.485720999554101</c:v>
                </c:pt>
                <c:pt idx="1539">
                  <c:v>10.4927386003028</c:v>
                </c:pt>
                <c:pt idx="1540">
                  <c:v>10.4997562010515</c:v>
                </c:pt>
                <c:pt idx="1541">
                  <c:v>10.506773801800099</c:v>
                </c:pt>
                <c:pt idx="1542">
                  <c:v>10.513791402548801</c:v>
                </c:pt>
                <c:pt idx="1543">
                  <c:v>10.520809003297501</c:v>
                </c:pt>
                <c:pt idx="1544">
                  <c:v>10.527826604046099</c:v>
                </c:pt>
                <c:pt idx="1545">
                  <c:v>10.534844204794799</c:v>
                </c:pt>
                <c:pt idx="1546">
                  <c:v>10.541861805543499</c:v>
                </c:pt>
                <c:pt idx="1547">
                  <c:v>10.548879406292199</c:v>
                </c:pt>
                <c:pt idx="1548">
                  <c:v>10.5558970070408</c:v>
                </c:pt>
                <c:pt idx="1549">
                  <c:v>10.5629146077895</c:v>
                </c:pt>
                <c:pt idx="1550">
                  <c:v>10.5699322085382</c:v>
                </c:pt>
                <c:pt idx="1551">
                  <c:v>10.5769498092868</c:v>
                </c:pt>
                <c:pt idx="1552">
                  <c:v>10.5839674100355</c:v>
                </c:pt>
                <c:pt idx="1553">
                  <c:v>10.5909850107842</c:v>
                </c:pt>
                <c:pt idx="1554">
                  <c:v>10.598002611532801</c:v>
                </c:pt>
                <c:pt idx="1555">
                  <c:v>10.6050202122815</c:v>
                </c:pt>
                <c:pt idx="1556">
                  <c:v>10.6120378130302</c:v>
                </c:pt>
                <c:pt idx="1557">
                  <c:v>10.6190554137789</c:v>
                </c:pt>
                <c:pt idx="1558">
                  <c:v>10.626073014527501</c:v>
                </c:pt>
                <c:pt idx="1559">
                  <c:v>10.633090615276201</c:v>
                </c:pt>
                <c:pt idx="1560">
                  <c:v>10.640108216024901</c:v>
                </c:pt>
                <c:pt idx="1561">
                  <c:v>10.647125816773499</c:v>
                </c:pt>
                <c:pt idx="1562">
                  <c:v>10.654143417522199</c:v>
                </c:pt>
                <c:pt idx="1563">
                  <c:v>10.661161018270899</c:v>
                </c:pt>
                <c:pt idx="1564">
                  <c:v>10.6681786190195</c:v>
                </c:pt>
                <c:pt idx="1565">
                  <c:v>10.6751962197682</c:v>
                </c:pt>
                <c:pt idx="1566">
                  <c:v>10.6822138205169</c:v>
                </c:pt>
                <c:pt idx="1567">
                  <c:v>10.6892314212655</c:v>
                </c:pt>
                <c:pt idx="1568">
                  <c:v>10.6962490220142</c:v>
                </c:pt>
                <c:pt idx="1569">
                  <c:v>10.7032666227629</c:v>
                </c:pt>
                <c:pt idx="1570">
                  <c:v>10.7102842235116</c:v>
                </c:pt>
                <c:pt idx="1571">
                  <c:v>10.717301824260201</c:v>
                </c:pt>
                <c:pt idx="1572">
                  <c:v>10.7243194250089</c:v>
                </c:pt>
                <c:pt idx="1573">
                  <c:v>10.7313370257576</c:v>
                </c:pt>
                <c:pt idx="1574">
                  <c:v>10.738354626506201</c:v>
                </c:pt>
                <c:pt idx="1575">
                  <c:v>10.745372227254901</c:v>
                </c:pt>
                <c:pt idx="1576">
                  <c:v>10.752389828003601</c:v>
                </c:pt>
                <c:pt idx="1577">
                  <c:v>10.759407428752199</c:v>
                </c:pt>
                <c:pt idx="1578">
                  <c:v>10.766425029500899</c:v>
                </c:pt>
                <c:pt idx="1579">
                  <c:v>10.773442630249599</c:v>
                </c:pt>
                <c:pt idx="1580">
                  <c:v>10.7804602309982</c:v>
                </c:pt>
                <c:pt idx="1581">
                  <c:v>10.7874778317469</c:v>
                </c:pt>
                <c:pt idx="1582">
                  <c:v>10.7944954324956</c:v>
                </c:pt>
                <c:pt idx="1583">
                  <c:v>10.8015130332443</c:v>
                </c:pt>
                <c:pt idx="1584">
                  <c:v>10.8085306339929</c:v>
                </c:pt>
                <c:pt idx="1585">
                  <c:v>10.8155482347416</c:v>
                </c:pt>
                <c:pt idx="1586">
                  <c:v>10.8225658354903</c:v>
                </c:pt>
                <c:pt idx="1587">
                  <c:v>10.829583436238901</c:v>
                </c:pt>
                <c:pt idx="1588">
                  <c:v>10.8366010369876</c:v>
                </c:pt>
                <c:pt idx="1589">
                  <c:v>10.8436186377363</c:v>
                </c:pt>
                <c:pt idx="1590">
                  <c:v>10.850636238484901</c:v>
                </c:pt>
                <c:pt idx="1591">
                  <c:v>10.857653839233601</c:v>
                </c:pt>
                <c:pt idx="1592">
                  <c:v>10.864671439982301</c:v>
                </c:pt>
                <c:pt idx="1593">
                  <c:v>10.871689040730899</c:v>
                </c:pt>
                <c:pt idx="1594">
                  <c:v>10.878706641479599</c:v>
                </c:pt>
                <c:pt idx="1595">
                  <c:v>10.885724242228299</c:v>
                </c:pt>
                <c:pt idx="1596">
                  <c:v>10.892741842976999</c:v>
                </c:pt>
                <c:pt idx="1597">
                  <c:v>10.8997594437256</c:v>
                </c:pt>
                <c:pt idx="1598">
                  <c:v>10.9067770444743</c:v>
                </c:pt>
                <c:pt idx="1599">
                  <c:v>10.913794645223</c:v>
                </c:pt>
                <c:pt idx="1600">
                  <c:v>10.9208122459716</c:v>
                </c:pt>
                <c:pt idx="1601">
                  <c:v>10.9278298467203</c:v>
                </c:pt>
                <c:pt idx="1602">
                  <c:v>10.934847447469</c:v>
                </c:pt>
                <c:pt idx="1603">
                  <c:v>10.941865048217601</c:v>
                </c:pt>
                <c:pt idx="1604">
                  <c:v>10.9488826489663</c:v>
                </c:pt>
                <c:pt idx="1605">
                  <c:v>10.955900249715</c:v>
                </c:pt>
                <c:pt idx="1606">
                  <c:v>10.962917850463599</c:v>
                </c:pt>
                <c:pt idx="1607">
                  <c:v>10.969935451212301</c:v>
                </c:pt>
                <c:pt idx="1608">
                  <c:v>10.976953051961001</c:v>
                </c:pt>
                <c:pt idx="1609">
                  <c:v>10.983970652709701</c:v>
                </c:pt>
                <c:pt idx="1610">
                  <c:v>10.990988253458299</c:v>
                </c:pt>
                <c:pt idx="1611">
                  <c:v>10.998005854206999</c:v>
                </c:pt>
                <c:pt idx="1612">
                  <c:v>11.005023454955699</c:v>
                </c:pt>
                <c:pt idx="1613">
                  <c:v>11.0120410557043</c:v>
                </c:pt>
                <c:pt idx="1614">
                  <c:v>11.019058656453</c:v>
                </c:pt>
                <c:pt idx="1615">
                  <c:v>11.0260762572017</c:v>
                </c:pt>
                <c:pt idx="1616">
                  <c:v>11.0330938579503</c:v>
                </c:pt>
                <c:pt idx="1617">
                  <c:v>11.040111458699</c:v>
                </c:pt>
                <c:pt idx="1618">
                  <c:v>11.0471290594477</c:v>
                </c:pt>
                <c:pt idx="1619">
                  <c:v>11.0541466601964</c:v>
                </c:pt>
                <c:pt idx="1620">
                  <c:v>11.061164260945</c:v>
                </c:pt>
                <c:pt idx="1621">
                  <c:v>11.0681818616937</c:v>
                </c:pt>
                <c:pt idx="1622">
                  <c:v>11.0751994624424</c:v>
                </c:pt>
                <c:pt idx="1623">
                  <c:v>11.082217063191001</c:v>
                </c:pt>
                <c:pt idx="1624">
                  <c:v>11.089234663939701</c:v>
                </c:pt>
                <c:pt idx="1625">
                  <c:v>11.096252264688401</c:v>
                </c:pt>
                <c:pt idx="1626">
                  <c:v>11.103269865436999</c:v>
                </c:pt>
                <c:pt idx="1627">
                  <c:v>11.110287466185699</c:v>
                </c:pt>
                <c:pt idx="1628">
                  <c:v>11.117305066934399</c:v>
                </c:pt>
                <c:pt idx="1629">
                  <c:v>11.124322667683</c:v>
                </c:pt>
                <c:pt idx="1630">
                  <c:v>11.1313402684317</c:v>
                </c:pt>
                <c:pt idx="1631">
                  <c:v>11.1383578691804</c:v>
                </c:pt>
                <c:pt idx="1632">
                  <c:v>11.1453754699291</c:v>
                </c:pt>
                <c:pt idx="1633">
                  <c:v>11.1523930706777</c:v>
                </c:pt>
                <c:pt idx="1634">
                  <c:v>11.1594106714264</c:v>
                </c:pt>
                <c:pt idx="1635">
                  <c:v>11.1664282721751</c:v>
                </c:pt>
                <c:pt idx="1636">
                  <c:v>11.173445872923701</c:v>
                </c:pt>
                <c:pt idx="1637">
                  <c:v>11.1804634736724</c:v>
                </c:pt>
                <c:pt idx="1638">
                  <c:v>11.1874810744211</c:v>
                </c:pt>
                <c:pt idx="1639">
                  <c:v>11.194498675169701</c:v>
                </c:pt>
                <c:pt idx="1640">
                  <c:v>11.201516275918401</c:v>
                </c:pt>
                <c:pt idx="1641">
                  <c:v>11.208533876667101</c:v>
                </c:pt>
                <c:pt idx="1642">
                  <c:v>11.215551477415699</c:v>
                </c:pt>
                <c:pt idx="1643">
                  <c:v>11.222569078164399</c:v>
                </c:pt>
                <c:pt idx="1644">
                  <c:v>11.229586678913099</c:v>
                </c:pt>
                <c:pt idx="1645">
                  <c:v>11.236604279661799</c:v>
                </c:pt>
                <c:pt idx="1646">
                  <c:v>11.2436218804104</c:v>
                </c:pt>
                <c:pt idx="1647">
                  <c:v>11.2506394811591</c:v>
                </c:pt>
                <c:pt idx="1648">
                  <c:v>11.2576570819078</c:v>
                </c:pt>
                <c:pt idx="1649">
                  <c:v>11.2646746826564</c:v>
                </c:pt>
                <c:pt idx="1650">
                  <c:v>11.2716922834051</c:v>
                </c:pt>
                <c:pt idx="1651">
                  <c:v>11.2787098841538</c:v>
                </c:pt>
                <c:pt idx="1652">
                  <c:v>11.285727484902401</c:v>
                </c:pt>
                <c:pt idx="1653">
                  <c:v>11.2927450856511</c:v>
                </c:pt>
                <c:pt idx="1654">
                  <c:v>11.2997626863998</c:v>
                </c:pt>
                <c:pt idx="1655">
                  <c:v>11.306780287148401</c:v>
                </c:pt>
                <c:pt idx="1656">
                  <c:v>11.313797887897101</c:v>
                </c:pt>
                <c:pt idx="1657">
                  <c:v>11.320815488645801</c:v>
                </c:pt>
                <c:pt idx="1658">
                  <c:v>11.327833089394501</c:v>
                </c:pt>
                <c:pt idx="1659">
                  <c:v>11.334850690143099</c:v>
                </c:pt>
                <c:pt idx="1660">
                  <c:v>11.341868290891799</c:v>
                </c:pt>
                <c:pt idx="1661">
                  <c:v>11.348885891640499</c:v>
                </c:pt>
                <c:pt idx="1662">
                  <c:v>11.3559034923891</c:v>
                </c:pt>
                <c:pt idx="1663">
                  <c:v>11.3629210931378</c:v>
                </c:pt>
                <c:pt idx="1664">
                  <c:v>11.3699386938865</c:v>
                </c:pt>
                <c:pt idx="1665">
                  <c:v>11.3769562946351</c:v>
                </c:pt>
                <c:pt idx="1666">
                  <c:v>11.3839738953838</c:v>
                </c:pt>
                <c:pt idx="1667">
                  <c:v>11.3909914961325</c:v>
                </c:pt>
                <c:pt idx="1668">
                  <c:v>11.398009096881101</c:v>
                </c:pt>
                <c:pt idx="1669">
                  <c:v>11.4050266976298</c:v>
                </c:pt>
                <c:pt idx="1670">
                  <c:v>11.4120442983785</c:v>
                </c:pt>
                <c:pt idx="1671">
                  <c:v>11.4190618991272</c:v>
                </c:pt>
                <c:pt idx="1672">
                  <c:v>11.426079499875801</c:v>
                </c:pt>
                <c:pt idx="1673">
                  <c:v>11.433097100624501</c:v>
                </c:pt>
                <c:pt idx="1674">
                  <c:v>11.440114701373201</c:v>
                </c:pt>
                <c:pt idx="1675">
                  <c:v>11.447132302121799</c:v>
                </c:pt>
                <c:pt idx="1676">
                  <c:v>11.454149902870499</c:v>
                </c:pt>
                <c:pt idx="1677">
                  <c:v>11.461167503619199</c:v>
                </c:pt>
                <c:pt idx="1678">
                  <c:v>11.4681851043678</c:v>
                </c:pt>
                <c:pt idx="1679">
                  <c:v>11.4752027051165</c:v>
                </c:pt>
                <c:pt idx="1680">
                  <c:v>11.4822203058652</c:v>
                </c:pt>
                <c:pt idx="1681">
                  <c:v>11.4892379066139</c:v>
                </c:pt>
                <c:pt idx="1682">
                  <c:v>11.4962555073625</c:v>
                </c:pt>
                <c:pt idx="1683">
                  <c:v>11.5032731081112</c:v>
                </c:pt>
                <c:pt idx="1684">
                  <c:v>11.5102907088599</c:v>
                </c:pt>
                <c:pt idx="1685">
                  <c:v>11.5173083096085</c:v>
                </c:pt>
                <c:pt idx="1686">
                  <c:v>11.5243259103572</c:v>
                </c:pt>
                <c:pt idx="1687">
                  <c:v>11.5313435111059</c:v>
                </c:pt>
                <c:pt idx="1688">
                  <c:v>11.538361111854501</c:v>
                </c:pt>
                <c:pt idx="1689">
                  <c:v>11.545378712603201</c:v>
                </c:pt>
                <c:pt idx="1690">
                  <c:v>11.552396313351901</c:v>
                </c:pt>
                <c:pt idx="1691">
                  <c:v>11.559413914100499</c:v>
                </c:pt>
                <c:pt idx="1692">
                  <c:v>11.566431514849199</c:v>
                </c:pt>
                <c:pt idx="1693">
                  <c:v>11.573449115597899</c:v>
                </c:pt>
                <c:pt idx="1694">
                  <c:v>11.580466716346599</c:v>
                </c:pt>
                <c:pt idx="1695">
                  <c:v>11.5874843170952</c:v>
                </c:pt>
                <c:pt idx="1696">
                  <c:v>11.5945019178439</c:v>
                </c:pt>
                <c:pt idx="1697">
                  <c:v>11.6015195185926</c:v>
                </c:pt>
                <c:pt idx="1698">
                  <c:v>11.6085371193412</c:v>
                </c:pt>
                <c:pt idx="1699">
                  <c:v>11.6155547200899</c:v>
                </c:pt>
                <c:pt idx="1700">
                  <c:v>11.6225723208386</c:v>
                </c:pt>
                <c:pt idx="1701">
                  <c:v>11.629589921587201</c:v>
                </c:pt>
                <c:pt idx="1702">
                  <c:v>11.6366075223359</c:v>
                </c:pt>
                <c:pt idx="1703">
                  <c:v>11.6436251230846</c:v>
                </c:pt>
                <c:pt idx="1704">
                  <c:v>11.650642723833201</c:v>
                </c:pt>
                <c:pt idx="1705">
                  <c:v>11.657660324581901</c:v>
                </c:pt>
                <c:pt idx="1706">
                  <c:v>11.664677925330601</c:v>
                </c:pt>
                <c:pt idx="1707">
                  <c:v>11.671695526079301</c:v>
                </c:pt>
                <c:pt idx="1708">
                  <c:v>11.678713126827899</c:v>
                </c:pt>
                <c:pt idx="1709">
                  <c:v>11.685730727576599</c:v>
                </c:pt>
                <c:pt idx="1710">
                  <c:v>11.692748328325299</c:v>
                </c:pt>
                <c:pt idx="1711">
                  <c:v>11.6997659290739</c:v>
                </c:pt>
                <c:pt idx="1712">
                  <c:v>11.7067835298226</c:v>
                </c:pt>
                <c:pt idx="1713">
                  <c:v>11.7138011305713</c:v>
                </c:pt>
                <c:pt idx="1714">
                  <c:v>11.7208187313199</c:v>
                </c:pt>
                <c:pt idx="1715">
                  <c:v>11.7278363320686</c:v>
                </c:pt>
                <c:pt idx="1716">
                  <c:v>11.7348539328173</c:v>
                </c:pt>
                <c:pt idx="1717">
                  <c:v>11.741871533565901</c:v>
                </c:pt>
                <c:pt idx="1718">
                  <c:v>11.7488891343146</c:v>
                </c:pt>
                <c:pt idx="1719">
                  <c:v>11.7559067350633</c:v>
                </c:pt>
                <c:pt idx="1720">
                  <c:v>11.762924335812</c:v>
                </c:pt>
                <c:pt idx="1721">
                  <c:v>11.769941936560601</c:v>
                </c:pt>
                <c:pt idx="1722">
                  <c:v>11.776959537309301</c:v>
                </c:pt>
                <c:pt idx="1723">
                  <c:v>11.783977138058001</c:v>
                </c:pt>
                <c:pt idx="1724">
                  <c:v>11.790994738806599</c:v>
                </c:pt>
                <c:pt idx="1725">
                  <c:v>11.798012339555299</c:v>
                </c:pt>
                <c:pt idx="1726">
                  <c:v>11.805029940303999</c:v>
                </c:pt>
                <c:pt idx="1727">
                  <c:v>11.8120475410526</c:v>
                </c:pt>
                <c:pt idx="1728">
                  <c:v>11.8190651418013</c:v>
                </c:pt>
                <c:pt idx="1729">
                  <c:v>11.82608274255</c:v>
                </c:pt>
                <c:pt idx="1730">
                  <c:v>11.8331003432986</c:v>
                </c:pt>
                <c:pt idx="1731">
                  <c:v>11.8401179440473</c:v>
                </c:pt>
                <c:pt idx="1732">
                  <c:v>11.847135544796</c:v>
                </c:pt>
                <c:pt idx="1733">
                  <c:v>11.8541531455447</c:v>
                </c:pt>
                <c:pt idx="1734">
                  <c:v>11.8611707462933</c:v>
                </c:pt>
                <c:pt idx="1735">
                  <c:v>11.868188347042</c:v>
                </c:pt>
                <c:pt idx="1736">
                  <c:v>11.8752059477907</c:v>
                </c:pt>
                <c:pt idx="1737">
                  <c:v>11.882223548539301</c:v>
                </c:pt>
                <c:pt idx="1738">
                  <c:v>11.889241149288001</c:v>
                </c:pt>
                <c:pt idx="1739">
                  <c:v>11.896258750036701</c:v>
                </c:pt>
                <c:pt idx="1740">
                  <c:v>11.903276350785299</c:v>
                </c:pt>
                <c:pt idx="1741">
                  <c:v>11.910293951533999</c:v>
                </c:pt>
                <c:pt idx="1742">
                  <c:v>11.917311552282699</c:v>
                </c:pt>
                <c:pt idx="1743">
                  <c:v>11.924329153031399</c:v>
                </c:pt>
                <c:pt idx="1744">
                  <c:v>11.93134675378</c:v>
                </c:pt>
                <c:pt idx="1745">
                  <c:v>11.9383643545287</c:v>
                </c:pt>
                <c:pt idx="1746">
                  <c:v>11.9453819552774</c:v>
                </c:pt>
                <c:pt idx="1747">
                  <c:v>11.952399556026</c:v>
                </c:pt>
                <c:pt idx="1748">
                  <c:v>11.9594171567747</c:v>
                </c:pt>
                <c:pt idx="1749">
                  <c:v>11.9664347575234</c:v>
                </c:pt>
                <c:pt idx="1750">
                  <c:v>11.973452358272</c:v>
                </c:pt>
                <c:pt idx="1751">
                  <c:v>11.9804699590207</c:v>
                </c:pt>
                <c:pt idx="1752">
                  <c:v>11.9874875597694</c:v>
                </c:pt>
                <c:pt idx="1753">
                  <c:v>11.994505160518001</c:v>
                </c:pt>
                <c:pt idx="1754">
                  <c:v>12.001522761266701</c:v>
                </c:pt>
                <c:pt idx="1755">
                  <c:v>12.008540362015401</c:v>
                </c:pt>
                <c:pt idx="1756">
                  <c:v>12.015557962764101</c:v>
                </c:pt>
                <c:pt idx="1757">
                  <c:v>12.022575563512699</c:v>
                </c:pt>
                <c:pt idx="1758">
                  <c:v>12.029593164261399</c:v>
                </c:pt>
                <c:pt idx="1759">
                  <c:v>12.036610765010099</c:v>
                </c:pt>
                <c:pt idx="1760">
                  <c:v>12.0436283657587</c:v>
                </c:pt>
                <c:pt idx="1761">
                  <c:v>12.0506459665074</c:v>
                </c:pt>
                <c:pt idx="1762">
                  <c:v>12.0576635672561</c:v>
                </c:pt>
                <c:pt idx="1763">
                  <c:v>12.0646811680047</c:v>
                </c:pt>
                <c:pt idx="1764">
                  <c:v>12.0716987687534</c:v>
                </c:pt>
                <c:pt idx="1765">
                  <c:v>12.0787163695021</c:v>
                </c:pt>
                <c:pt idx="1766">
                  <c:v>12.085733970250701</c:v>
                </c:pt>
                <c:pt idx="1767">
                  <c:v>12.0927515709994</c:v>
                </c:pt>
                <c:pt idx="1768">
                  <c:v>12.0997691717481</c:v>
                </c:pt>
                <c:pt idx="1769">
                  <c:v>12.1067867724968</c:v>
                </c:pt>
                <c:pt idx="1770">
                  <c:v>12.113804373245401</c:v>
                </c:pt>
                <c:pt idx="1771">
                  <c:v>12.120821973994101</c:v>
                </c:pt>
                <c:pt idx="1772">
                  <c:v>12.127839574742801</c:v>
                </c:pt>
                <c:pt idx="1773">
                  <c:v>12.134857175491399</c:v>
                </c:pt>
                <c:pt idx="1774">
                  <c:v>12.141874776240099</c:v>
                </c:pt>
                <c:pt idx="1775">
                  <c:v>12.148892376988799</c:v>
                </c:pt>
                <c:pt idx="1776">
                  <c:v>12.1559099777374</c:v>
                </c:pt>
                <c:pt idx="1777">
                  <c:v>12.1629275784861</c:v>
                </c:pt>
                <c:pt idx="1778">
                  <c:v>12.1699451792348</c:v>
                </c:pt>
                <c:pt idx="1779">
                  <c:v>12.1769627799834</c:v>
                </c:pt>
                <c:pt idx="1780">
                  <c:v>12.1839803807321</c:v>
                </c:pt>
                <c:pt idx="1781">
                  <c:v>12.1909979814808</c:v>
                </c:pt>
                <c:pt idx="1782">
                  <c:v>12.1980155822295</c:v>
                </c:pt>
                <c:pt idx="1783">
                  <c:v>12.2050331829781</c:v>
                </c:pt>
                <c:pt idx="1784">
                  <c:v>12.2120507837268</c:v>
                </c:pt>
                <c:pt idx="1785">
                  <c:v>12.2190683844755</c:v>
                </c:pt>
                <c:pt idx="1786">
                  <c:v>12.226085985224101</c:v>
                </c:pt>
                <c:pt idx="1787">
                  <c:v>12.233103585972801</c:v>
                </c:pt>
                <c:pt idx="1788">
                  <c:v>12.240121186721501</c:v>
                </c:pt>
                <c:pt idx="1789">
                  <c:v>12.247138787470099</c:v>
                </c:pt>
                <c:pt idx="1790">
                  <c:v>12.254156388218799</c:v>
                </c:pt>
                <c:pt idx="1791">
                  <c:v>12.261173988967499</c:v>
                </c:pt>
                <c:pt idx="1792">
                  <c:v>12.268191589716199</c:v>
                </c:pt>
                <c:pt idx="1793">
                  <c:v>12.2752091904648</c:v>
                </c:pt>
                <c:pt idx="1794">
                  <c:v>12.2822267912135</c:v>
                </c:pt>
                <c:pt idx="1795">
                  <c:v>12.2892443919622</c:v>
                </c:pt>
                <c:pt idx="1796">
                  <c:v>12.2962619927108</c:v>
                </c:pt>
                <c:pt idx="1797">
                  <c:v>12.3032795934595</c:v>
                </c:pt>
                <c:pt idx="1798">
                  <c:v>12.3102971942082</c:v>
                </c:pt>
                <c:pt idx="1799">
                  <c:v>12.3173147949568</c:v>
                </c:pt>
                <c:pt idx="1800">
                  <c:v>12.3243323957055</c:v>
                </c:pt>
                <c:pt idx="1801">
                  <c:v>12.3313499964542</c:v>
                </c:pt>
                <c:pt idx="1802">
                  <c:v>12.338367597202801</c:v>
                </c:pt>
                <c:pt idx="1803">
                  <c:v>12.345385197951501</c:v>
                </c:pt>
                <c:pt idx="1804">
                  <c:v>12.352402798700201</c:v>
                </c:pt>
                <c:pt idx="1805">
                  <c:v>12.359420399448799</c:v>
                </c:pt>
                <c:pt idx="1806">
                  <c:v>12.366438000197499</c:v>
                </c:pt>
                <c:pt idx="1807">
                  <c:v>12.373455600946199</c:v>
                </c:pt>
                <c:pt idx="1808">
                  <c:v>12.380473201694899</c:v>
                </c:pt>
                <c:pt idx="1809">
                  <c:v>12.3874908024435</c:v>
                </c:pt>
                <c:pt idx="1810">
                  <c:v>12.3945084031922</c:v>
                </c:pt>
                <c:pt idx="1811">
                  <c:v>12.4015260039409</c:v>
                </c:pt>
                <c:pt idx="1812">
                  <c:v>12.4085436046895</c:v>
                </c:pt>
                <c:pt idx="1813">
                  <c:v>12.4155612054382</c:v>
                </c:pt>
                <c:pt idx="1814">
                  <c:v>12.4225788061869</c:v>
                </c:pt>
                <c:pt idx="1815">
                  <c:v>12.4295964069355</c:v>
                </c:pt>
                <c:pt idx="1816">
                  <c:v>12.4366140076842</c:v>
                </c:pt>
                <c:pt idx="1817">
                  <c:v>12.4436316084329</c:v>
                </c:pt>
                <c:pt idx="1818">
                  <c:v>12.4506492091816</c:v>
                </c:pt>
                <c:pt idx="1819">
                  <c:v>12.457666809930201</c:v>
                </c:pt>
                <c:pt idx="1820">
                  <c:v>12.464684410678901</c:v>
                </c:pt>
                <c:pt idx="1821">
                  <c:v>12.471702011427601</c:v>
                </c:pt>
                <c:pt idx="1822">
                  <c:v>12.478719612176199</c:v>
                </c:pt>
                <c:pt idx="1823">
                  <c:v>12.485737212924899</c:v>
                </c:pt>
                <c:pt idx="1824">
                  <c:v>12.492754813673599</c:v>
                </c:pt>
                <c:pt idx="1825">
                  <c:v>12.4997724144222</c:v>
                </c:pt>
                <c:pt idx="1826">
                  <c:v>12.5067900151709</c:v>
                </c:pt>
                <c:pt idx="1827">
                  <c:v>12.5138076159196</c:v>
                </c:pt>
                <c:pt idx="1828">
                  <c:v>12.5208252166682</c:v>
                </c:pt>
                <c:pt idx="1829">
                  <c:v>12.5278428174169</c:v>
                </c:pt>
                <c:pt idx="1830">
                  <c:v>12.5348604181656</c:v>
                </c:pt>
                <c:pt idx="1831">
                  <c:v>12.5418780189143</c:v>
                </c:pt>
                <c:pt idx="1832">
                  <c:v>12.5488956196629</c:v>
                </c:pt>
                <c:pt idx="1833">
                  <c:v>12.5559132204116</c:v>
                </c:pt>
                <c:pt idx="1834">
                  <c:v>12.5629308211603</c:v>
                </c:pt>
                <c:pt idx="1835">
                  <c:v>12.569948421908901</c:v>
                </c:pt>
                <c:pt idx="1836">
                  <c:v>12.576966022657601</c:v>
                </c:pt>
                <c:pt idx="1837">
                  <c:v>12.583983623406301</c:v>
                </c:pt>
                <c:pt idx="1838">
                  <c:v>12.591001224154899</c:v>
                </c:pt>
                <c:pt idx="1839">
                  <c:v>12.598018824903599</c:v>
                </c:pt>
                <c:pt idx="1840">
                  <c:v>12.605036425652299</c:v>
                </c:pt>
                <c:pt idx="1841">
                  <c:v>12.6120540264009</c:v>
                </c:pt>
                <c:pt idx="1842">
                  <c:v>12.6190716271496</c:v>
                </c:pt>
                <c:pt idx="1843">
                  <c:v>12.6260892278983</c:v>
                </c:pt>
                <c:pt idx="1844">
                  <c:v>12.633106828647</c:v>
                </c:pt>
                <c:pt idx="1845">
                  <c:v>12.6401244293956</c:v>
                </c:pt>
                <c:pt idx="1846">
                  <c:v>12.6471420301443</c:v>
                </c:pt>
                <c:pt idx="1847">
                  <c:v>12.654159630893</c:v>
                </c:pt>
                <c:pt idx="1848">
                  <c:v>12.6611772316416</c:v>
                </c:pt>
                <c:pt idx="1849">
                  <c:v>12.6681948323903</c:v>
                </c:pt>
                <c:pt idx="1850">
                  <c:v>12.675212433139</c:v>
                </c:pt>
                <c:pt idx="1851">
                  <c:v>12.682230033887601</c:v>
                </c:pt>
                <c:pt idx="1852">
                  <c:v>12.689247634636301</c:v>
                </c:pt>
                <c:pt idx="1853">
                  <c:v>12.696265235385001</c:v>
                </c:pt>
                <c:pt idx="1854">
                  <c:v>12.703282836133599</c:v>
                </c:pt>
                <c:pt idx="1855">
                  <c:v>12.710300436882299</c:v>
                </c:pt>
                <c:pt idx="1856">
                  <c:v>12.717318037630999</c:v>
                </c:pt>
                <c:pt idx="1857">
                  <c:v>12.724335638379699</c:v>
                </c:pt>
                <c:pt idx="1858">
                  <c:v>12.7313532391283</c:v>
                </c:pt>
                <c:pt idx="1859">
                  <c:v>12.738370839877</c:v>
                </c:pt>
                <c:pt idx="1860">
                  <c:v>12.7453884406257</c:v>
                </c:pt>
                <c:pt idx="1861">
                  <c:v>12.7524060413743</c:v>
                </c:pt>
                <c:pt idx="1862">
                  <c:v>12.759423642123</c:v>
                </c:pt>
                <c:pt idx="1863">
                  <c:v>12.7664412428717</c:v>
                </c:pt>
                <c:pt idx="1864">
                  <c:v>12.7734588436203</c:v>
                </c:pt>
                <c:pt idx="1865">
                  <c:v>12.780476444369</c:v>
                </c:pt>
                <c:pt idx="1866">
                  <c:v>12.7874940451177</c:v>
                </c:pt>
                <c:pt idx="1867">
                  <c:v>12.7945116458664</c:v>
                </c:pt>
                <c:pt idx="1868">
                  <c:v>12.801529246615001</c:v>
                </c:pt>
                <c:pt idx="1869">
                  <c:v>12.808546847363701</c:v>
                </c:pt>
                <c:pt idx="1870">
                  <c:v>12.815564448112401</c:v>
                </c:pt>
                <c:pt idx="1871">
                  <c:v>12.822582048860999</c:v>
                </c:pt>
                <c:pt idx="1872">
                  <c:v>12.829599649609699</c:v>
                </c:pt>
                <c:pt idx="1873">
                  <c:v>12.836617250358399</c:v>
                </c:pt>
                <c:pt idx="1874">
                  <c:v>12.843634851107</c:v>
                </c:pt>
                <c:pt idx="1875">
                  <c:v>12.8506524518557</c:v>
                </c:pt>
                <c:pt idx="1876">
                  <c:v>12.8576700526044</c:v>
                </c:pt>
                <c:pt idx="1877">
                  <c:v>12.864687653353</c:v>
                </c:pt>
                <c:pt idx="1878">
                  <c:v>12.8717052541017</c:v>
                </c:pt>
                <c:pt idx="1879">
                  <c:v>12.8787228548504</c:v>
                </c:pt>
                <c:pt idx="1880">
                  <c:v>12.8857404555991</c:v>
                </c:pt>
                <c:pt idx="1881">
                  <c:v>12.8927580563477</c:v>
                </c:pt>
                <c:pt idx="1882">
                  <c:v>12.8997756570964</c:v>
                </c:pt>
                <c:pt idx="1883">
                  <c:v>12.9067932578451</c:v>
                </c:pt>
                <c:pt idx="1884">
                  <c:v>12.913810858593701</c:v>
                </c:pt>
                <c:pt idx="1885">
                  <c:v>12.920828459342401</c:v>
                </c:pt>
                <c:pt idx="1886">
                  <c:v>12.927846060091101</c:v>
                </c:pt>
                <c:pt idx="1887">
                  <c:v>12.934863660839699</c:v>
                </c:pt>
                <c:pt idx="1888">
                  <c:v>12.941881261588399</c:v>
                </c:pt>
                <c:pt idx="1889">
                  <c:v>12.948898862337099</c:v>
                </c:pt>
                <c:pt idx="1890">
                  <c:v>12.9559164630857</c:v>
                </c:pt>
                <c:pt idx="1891">
                  <c:v>12.9629340638344</c:v>
                </c:pt>
                <c:pt idx="1892">
                  <c:v>12.9699516645831</c:v>
                </c:pt>
                <c:pt idx="1893">
                  <c:v>12.9769692653318</c:v>
                </c:pt>
                <c:pt idx="1894">
                  <c:v>12.9839868660804</c:v>
                </c:pt>
                <c:pt idx="1895">
                  <c:v>12.9910044668291</c:v>
                </c:pt>
                <c:pt idx="1896">
                  <c:v>12.9980220675778</c:v>
                </c:pt>
                <c:pt idx="1897">
                  <c:v>13.0050396683264</c:v>
                </c:pt>
                <c:pt idx="1898">
                  <c:v>13.0120572690751</c:v>
                </c:pt>
                <c:pt idx="1899">
                  <c:v>13.0190748698238</c:v>
                </c:pt>
                <c:pt idx="1900">
                  <c:v>13.026092470572401</c:v>
                </c:pt>
                <c:pt idx="1901">
                  <c:v>13.033110071321101</c:v>
                </c:pt>
                <c:pt idx="1902">
                  <c:v>13.040127672069801</c:v>
                </c:pt>
                <c:pt idx="1903">
                  <c:v>13.047145272818399</c:v>
                </c:pt>
                <c:pt idx="1904">
                  <c:v>13.054162873567099</c:v>
                </c:pt>
                <c:pt idx="1905">
                  <c:v>13.061180474315799</c:v>
                </c:pt>
                <c:pt idx="1906">
                  <c:v>13.068198075064499</c:v>
                </c:pt>
                <c:pt idx="1907">
                  <c:v>13.0752156758131</c:v>
                </c:pt>
                <c:pt idx="1908">
                  <c:v>13.0822332765618</c:v>
                </c:pt>
                <c:pt idx="1909">
                  <c:v>13.0892508773105</c:v>
                </c:pt>
                <c:pt idx="1910">
                  <c:v>13.0962684780591</c:v>
                </c:pt>
                <c:pt idx="1911">
                  <c:v>13.1032860788078</c:v>
                </c:pt>
                <c:pt idx="1912">
                  <c:v>13.1103036795565</c:v>
                </c:pt>
                <c:pt idx="1913">
                  <c:v>13.1173212803051</c:v>
                </c:pt>
                <c:pt idx="1914">
                  <c:v>13.1243388810538</c:v>
                </c:pt>
                <c:pt idx="1915">
                  <c:v>13.1313564818025</c:v>
                </c:pt>
                <c:pt idx="1916">
                  <c:v>13.1383740825512</c:v>
                </c:pt>
                <c:pt idx="1917">
                  <c:v>13.145391683299801</c:v>
                </c:pt>
                <c:pt idx="1918">
                  <c:v>13.152409284048501</c:v>
                </c:pt>
                <c:pt idx="1919">
                  <c:v>13.159426884797201</c:v>
                </c:pt>
                <c:pt idx="1920">
                  <c:v>13.166444485545799</c:v>
                </c:pt>
                <c:pt idx="1921">
                  <c:v>13.173462086294499</c:v>
                </c:pt>
                <c:pt idx="1922">
                  <c:v>13.180479687043199</c:v>
                </c:pt>
                <c:pt idx="1923">
                  <c:v>13.1874972877918</c:v>
                </c:pt>
                <c:pt idx="1924">
                  <c:v>13.1945148885405</c:v>
                </c:pt>
                <c:pt idx="1925">
                  <c:v>13.2015324892892</c:v>
                </c:pt>
                <c:pt idx="1926">
                  <c:v>13.2085500900378</c:v>
                </c:pt>
                <c:pt idx="1927">
                  <c:v>13.2155676907865</c:v>
                </c:pt>
                <c:pt idx="1928">
                  <c:v>13.2225852915352</c:v>
                </c:pt>
                <c:pt idx="1929">
                  <c:v>13.2296028922838</c:v>
                </c:pt>
                <c:pt idx="1930">
                  <c:v>13.2366204930325</c:v>
                </c:pt>
                <c:pt idx="1931">
                  <c:v>13.2436380937812</c:v>
                </c:pt>
                <c:pt idx="1932">
                  <c:v>13.2506556945299</c:v>
                </c:pt>
                <c:pt idx="1933">
                  <c:v>13.257673295278501</c:v>
                </c:pt>
                <c:pt idx="1934">
                  <c:v>13.264690896027201</c:v>
                </c:pt>
                <c:pt idx="1935">
                  <c:v>13.271708496775901</c:v>
                </c:pt>
                <c:pt idx="1936">
                  <c:v>13.278726097524499</c:v>
                </c:pt>
                <c:pt idx="1937">
                  <c:v>13.285743698273199</c:v>
                </c:pt>
                <c:pt idx="1938">
                  <c:v>13.292761299021899</c:v>
                </c:pt>
                <c:pt idx="1939">
                  <c:v>13.2997788997705</c:v>
                </c:pt>
                <c:pt idx="1940">
                  <c:v>13.3067965005192</c:v>
                </c:pt>
                <c:pt idx="1941">
                  <c:v>13.3138141012679</c:v>
                </c:pt>
                <c:pt idx="1942">
                  <c:v>13.3208317020166</c:v>
                </c:pt>
                <c:pt idx="1943">
                  <c:v>13.3278493027652</c:v>
                </c:pt>
                <c:pt idx="1944">
                  <c:v>13.3348669035139</c:v>
                </c:pt>
                <c:pt idx="1945">
                  <c:v>13.3418845042626</c:v>
                </c:pt>
                <c:pt idx="1946">
                  <c:v>13.3489021050112</c:v>
                </c:pt>
                <c:pt idx="1947">
                  <c:v>13.3559197057599</c:v>
                </c:pt>
                <c:pt idx="1948">
                  <c:v>13.3629373065086</c:v>
                </c:pt>
                <c:pt idx="1949">
                  <c:v>13.369954907257201</c:v>
                </c:pt>
                <c:pt idx="1950">
                  <c:v>13.376972508005901</c:v>
                </c:pt>
                <c:pt idx="1951">
                  <c:v>13.383990108754601</c:v>
                </c:pt>
                <c:pt idx="1952">
                  <c:v>13.391007709503199</c:v>
                </c:pt>
                <c:pt idx="1953">
                  <c:v>13.398025310251899</c:v>
                </c:pt>
                <c:pt idx="1954">
                  <c:v>13.405042911000599</c:v>
                </c:pt>
                <c:pt idx="1955">
                  <c:v>13.412060511749299</c:v>
                </c:pt>
                <c:pt idx="1956">
                  <c:v>13.4190781124979</c:v>
                </c:pt>
                <c:pt idx="1957">
                  <c:v>13.4260957132466</c:v>
                </c:pt>
                <c:pt idx="1958">
                  <c:v>13.4331133139953</c:v>
                </c:pt>
                <c:pt idx="1959">
                  <c:v>13.4401309147439</c:v>
                </c:pt>
                <c:pt idx="1960">
                  <c:v>13.4471485154926</c:v>
                </c:pt>
                <c:pt idx="1961">
                  <c:v>13.4541661162413</c:v>
                </c:pt>
                <c:pt idx="1962">
                  <c:v>13.4611837169899</c:v>
                </c:pt>
                <c:pt idx="1963">
                  <c:v>13.4682013177386</c:v>
                </c:pt>
                <c:pt idx="1964">
                  <c:v>13.4752189184873</c:v>
                </c:pt>
                <c:pt idx="1965">
                  <c:v>13.482236519235901</c:v>
                </c:pt>
                <c:pt idx="1966">
                  <c:v>13.489254119984601</c:v>
                </c:pt>
                <c:pt idx="1967">
                  <c:v>13.496271720733301</c:v>
                </c:pt>
                <c:pt idx="1968">
                  <c:v>13.503289321482001</c:v>
                </c:pt>
                <c:pt idx="1969">
                  <c:v>13.510306922230599</c:v>
                </c:pt>
                <c:pt idx="1970">
                  <c:v>13.517324522979299</c:v>
                </c:pt>
                <c:pt idx="1971">
                  <c:v>13.524342123727999</c:v>
                </c:pt>
                <c:pt idx="1972">
                  <c:v>13.5313597244766</c:v>
                </c:pt>
                <c:pt idx="1973">
                  <c:v>13.5383773252253</c:v>
                </c:pt>
                <c:pt idx="1974">
                  <c:v>13.545394925974</c:v>
                </c:pt>
                <c:pt idx="1975">
                  <c:v>13.5524125267226</c:v>
                </c:pt>
                <c:pt idx="1976">
                  <c:v>13.5594301274713</c:v>
                </c:pt>
                <c:pt idx="1977">
                  <c:v>13.56644772822</c:v>
                </c:pt>
                <c:pt idx="1978">
                  <c:v>13.5734653289686</c:v>
                </c:pt>
                <c:pt idx="1979">
                  <c:v>13.5804829297173</c:v>
                </c:pt>
                <c:pt idx="1980">
                  <c:v>13.587500530466</c:v>
                </c:pt>
                <c:pt idx="1981">
                  <c:v>13.5945181312147</c:v>
                </c:pt>
                <c:pt idx="1982">
                  <c:v>13.601535731963301</c:v>
                </c:pt>
                <c:pt idx="1983">
                  <c:v>13.608553332712001</c:v>
                </c:pt>
                <c:pt idx="1984">
                  <c:v>13.615570933460701</c:v>
                </c:pt>
                <c:pt idx="1985">
                  <c:v>13.622588534209299</c:v>
                </c:pt>
                <c:pt idx="1986">
                  <c:v>13.629606134957999</c:v>
                </c:pt>
                <c:pt idx="1987">
                  <c:v>13.636623735706699</c:v>
                </c:pt>
                <c:pt idx="1988">
                  <c:v>13.6436413364553</c:v>
                </c:pt>
                <c:pt idx="1989">
                  <c:v>13.650658937204</c:v>
                </c:pt>
                <c:pt idx="1990">
                  <c:v>13.6576765379527</c:v>
                </c:pt>
                <c:pt idx="1991">
                  <c:v>13.6646941387014</c:v>
                </c:pt>
                <c:pt idx="1992">
                  <c:v>13.67171173945</c:v>
                </c:pt>
                <c:pt idx="1993">
                  <c:v>13.6787293401987</c:v>
                </c:pt>
                <c:pt idx="1994">
                  <c:v>13.6857469409474</c:v>
                </c:pt>
                <c:pt idx="1995">
                  <c:v>13.692764541696</c:v>
                </c:pt>
                <c:pt idx="1996">
                  <c:v>13.6997821424447</c:v>
                </c:pt>
                <c:pt idx="1997">
                  <c:v>13.7067997431934</c:v>
                </c:pt>
                <c:pt idx="1998">
                  <c:v>13.713817343942001</c:v>
                </c:pt>
                <c:pt idx="1999">
                  <c:v>13.720834944690701</c:v>
                </c:pt>
                <c:pt idx="2000">
                  <c:v>13.727852545439401</c:v>
                </c:pt>
                <c:pt idx="2001">
                  <c:v>13.734870146187999</c:v>
                </c:pt>
                <c:pt idx="2002">
                  <c:v>13.741887746936699</c:v>
                </c:pt>
                <c:pt idx="2003">
                  <c:v>13.748905347685399</c:v>
                </c:pt>
                <c:pt idx="2004">
                  <c:v>13.755922948434099</c:v>
                </c:pt>
                <c:pt idx="2005">
                  <c:v>13.7629405491827</c:v>
                </c:pt>
                <c:pt idx="2006">
                  <c:v>13.7699581499314</c:v>
                </c:pt>
                <c:pt idx="2007">
                  <c:v>13.7769757506801</c:v>
                </c:pt>
                <c:pt idx="2008">
                  <c:v>13.7839933514287</c:v>
                </c:pt>
                <c:pt idx="2009">
                  <c:v>13.7910109521774</c:v>
                </c:pt>
                <c:pt idx="2010">
                  <c:v>13.7980285529261</c:v>
                </c:pt>
                <c:pt idx="2011">
                  <c:v>13.8050461536747</c:v>
                </c:pt>
                <c:pt idx="2012">
                  <c:v>13.8120637544234</c:v>
                </c:pt>
                <c:pt idx="2013">
                  <c:v>13.8190813551721</c:v>
                </c:pt>
                <c:pt idx="2014">
                  <c:v>13.826098955920701</c:v>
                </c:pt>
                <c:pt idx="2015">
                  <c:v>13.833116556669401</c:v>
                </c:pt>
                <c:pt idx="2016">
                  <c:v>13.840134157418101</c:v>
                </c:pt>
                <c:pt idx="2017">
                  <c:v>13.847151758166801</c:v>
                </c:pt>
                <c:pt idx="2018">
                  <c:v>13.854169358915399</c:v>
                </c:pt>
                <c:pt idx="2019">
                  <c:v>13.861186959664099</c:v>
                </c:pt>
                <c:pt idx="2020">
                  <c:v>13.868204560412799</c:v>
                </c:pt>
                <c:pt idx="2021">
                  <c:v>13.8752221611614</c:v>
                </c:pt>
                <c:pt idx="2022">
                  <c:v>13.8822397619101</c:v>
                </c:pt>
                <c:pt idx="2023">
                  <c:v>13.8892573626588</c:v>
                </c:pt>
                <c:pt idx="2024">
                  <c:v>13.8962749634074</c:v>
                </c:pt>
                <c:pt idx="2025">
                  <c:v>13.9032925641561</c:v>
                </c:pt>
                <c:pt idx="2026">
                  <c:v>13.9103101649048</c:v>
                </c:pt>
                <c:pt idx="2027">
                  <c:v>13.9173277656534</c:v>
                </c:pt>
                <c:pt idx="2028">
                  <c:v>13.9243453664021</c:v>
                </c:pt>
                <c:pt idx="2029">
                  <c:v>13.9313629671508</c:v>
                </c:pt>
                <c:pt idx="2030">
                  <c:v>13.9383805678995</c:v>
                </c:pt>
                <c:pt idx="2031">
                  <c:v>13.945398168648101</c:v>
                </c:pt>
                <c:pt idx="2032">
                  <c:v>13.952415769396801</c:v>
                </c:pt>
                <c:pt idx="2033">
                  <c:v>13.959433370145501</c:v>
                </c:pt>
                <c:pt idx="2034">
                  <c:v>13.966450970894099</c:v>
                </c:pt>
                <c:pt idx="2035">
                  <c:v>13.973468571642799</c:v>
                </c:pt>
                <c:pt idx="2036">
                  <c:v>13.980486172391499</c:v>
                </c:pt>
                <c:pt idx="2037">
                  <c:v>13.9875037731401</c:v>
                </c:pt>
                <c:pt idx="2038">
                  <c:v>13.9945213738888</c:v>
                </c:pt>
                <c:pt idx="2039">
                  <c:v>14.0015389746375</c:v>
                </c:pt>
                <c:pt idx="2040">
                  <c:v>14.0085565753862</c:v>
                </c:pt>
                <c:pt idx="2041">
                  <c:v>14.0155741761348</c:v>
                </c:pt>
                <c:pt idx="2042">
                  <c:v>14.0225917768835</c:v>
                </c:pt>
                <c:pt idx="2043">
                  <c:v>14.0296093776322</c:v>
                </c:pt>
                <c:pt idx="2044">
                  <c:v>14.0366269783808</c:v>
                </c:pt>
                <c:pt idx="2045">
                  <c:v>14.0436445791295</c:v>
                </c:pt>
                <c:pt idx="2046">
                  <c:v>14.0506621798782</c:v>
                </c:pt>
                <c:pt idx="2047">
                  <c:v>14.057679780626801</c:v>
                </c:pt>
                <c:pt idx="2048">
                  <c:v>14.064697381375501</c:v>
                </c:pt>
                <c:pt idx="2049">
                  <c:v>14.071714982124201</c:v>
                </c:pt>
                <c:pt idx="2050">
                  <c:v>14.078732582872799</c:v>
                </c:pt>
                <c:pt idx="2051">
                  <c:v>14.085750183621499</c:v>
                </c:pt>
                <c:pt idx="2052">
                  <c:v>14.092767784370199</c:v>
                </c:pt>
                <c:pt idx="2053">
                  <c:v>14.099785385118899</c:v>
                </c:pt>
                <c:pt idx="2054">
                  <c:v>14.1068029858675</c:v>
                </c:pt>
                <c:pt idx="2055">
                  <c:v>14.1138205866162</c:v>
                </c:pt>
                <c:pt idx="2056">
                  <c:v>14.1208381873649</c:v>
                </c:pt>
                <c:pt idx="2057">
                  <c:v>14.1278557881135</c:v>
                </c:pt>
                <c:pt idx="2058">
                  <c:v>14.1348733888622</c:v>
                </c:pt>
                <c:pt idx="2059">
                  <c:v>14.1418909896109</c:v>
                </c:pt>
                <c:pt idx="2060">
                  <c:v>14.1489085903595</c:v>
                </c:pt>
                <c:pt idx="2061">
                  <c:v>14.1559261911082</c:v>
                </c:pt>
                <c:pt idx="2062">
                  <c:v>14.1629437918569</c:v>
                </c:pt>
                <c:pt idx="2063">
                  <c:v>14.169961392605501</c:v>
                </c:pt>
                <c:pt idx="2064">
                  <c:v>14.176978993354201</c:v>
                </c:pt>
                <c:pt idx="2065">
                  <c:v>14.183996594102901</c:v>
                </c:pt>
                <c:pt idx="2066">
                  <c:v>14.191014194851601</c:v>
                </c:pt>
                <c:pt idx="2067">
                  <c:v>14.198031795600199</c:v>
                </c:pt>
                <c:pt idx="2068">
                  <c:v>14.205049396348899</c:v>
                </c:pt>
                <c:pt idx="2069">
                  <c:v>14.212066997097599</c:v>
                </c:pt>
                <c:pt idx="2070">
                  <c:v>14.2190845978462</c:v>
                </c:pt>
                <c:pt idx="2071">
                  <c:v>14.2261021985949</c:v>
                </c:pt>
                <c:pt idx="2072">
                  <c:v>14.2331197993436</c:v>
                </c:pt>
                <c:pt idx="2073">
                  <c:v>14.2401374000922</c:v>
                </c:pt>
                <c:pt idx="2074">
                  <c:v>14.2471550008409</c:v>
                </c:pt>
                <c:pt idx="2075">
                  <c:v>14.2541726015896</c:v>
                </c:pt>
                <c:pt idx="2076">
                  <c:v>14.2611902023382</c:v>
                </c:pt>
                <c:pt idx="2077">
                  <c:v>14.2682078030869</c:v>
                </c:pt>
                <c:pt idx="2078">
                  <c:v>14.2752254038356</c:v>
                </c:pt>
                <c:pt idx="2079">
                  <c:v>14.2822430045843</c:v>
                </c:pt>
                <c:pt idx="2080">
                  <c:v>14.289260605332901</c:v>
                </c:pt>
                <c:pt idx="2081">
                  <c:v>14.296278206081601</c:v>
                </c:pt>
                <c:pt idx="2082">
                  <c:v>14.303295806830301</c:v>
                </c:pt>
                <c:pt idx="2083">
                  <c:v>14.310313407578899</c:v>
                </c:pt>
                <c:pt idx="2084">
                  <c:v>14.317331008327599</c:v>
                </c:pt>
                <c:pt idx="2085">
                  <c:v>14.324348609076299</c:v>
                </c:pt>
                <c:pt idx="2086">
                  <c:v>14.3313662098249</c:v>
                </c:pt>
                <c:pt idx="2087">
                  <c:v>14.3383838105736</c:v>
                </c:pt>
                <c:pt idx="2088">
                  <c:v>14.3454014113223</c:v>
                </c:pt>
                <c:pt idx="2089">
                  <c:v>14.3524190120709</c:v>
                </c:pt>
                <c:pt idx="2090">
                  <c:v>14.3594366128196</c:v>
                </c:pt>
                <c:pt idx="2091">
                  <c:v>14.3664542135683</c:v>
                </c:pt>
                <c:pt idx="2092">
                  <c:v>14.373471814317</c:v>
                </c:pt>
                <c:pt idx="2093">
                  <c:v>14.3804894150656</c:v>
                </c:pt>
                <c:pt idx="2094">
                  <c:v>14.3875070158143</c:v>
                </c:pt>
                <c:pt idx="2095">
                  <c:v>14.394524616563</c:v>
                </c:pt>
                <c:pt idx="2096">
                  <c:v>14.401542217311601</c:v>
                </c:pt>
                <c:pt idx="2097">
                  <c:v>14.408559818060301</c:v>
                </c:pt>
                <c:pt idx="2098">
                  <c:v>14.415577418809001</c:v>
                </c:pt>
                <c:pt idx="2099">
                  <c:v>14.422595019557599</c:v>
                </c:pt>
                <c:pt idx="2100">
                  <c:v>14.429612620306299</c:v>
                </c:pt>
                <c:pt idx="2101">
                  <c:v>14.436630221054999</c:v>
                </c:pt>
                <c:pt idx="2102">
                  <c:v>14.443647821803699</c:v>
                </c:pt>
                <c:pt idx="2103">
                  <c:v>14.4506654225523</c:v>
                </c:pt>
                <c:pt idx="2104">
                  <c:v>14.457683023301</c:v>
                </c:pt>
                <c:pt idx="2105">
                  <c:v>14.4647006240497</c:v>
                </c:pt>
                <c:pt idx="2106">
                  <c:v>14.4717182247983</c:v>
                </c:pt>
                <c:pt idx="2107">
                  <c:v>14.478735825547</c:v>
                </c:pt>
                <c:pt idx="2108">
                  <c:v>14.4857534262957</c:v>
                </c:pt>
                <c:pt idx="2109">
                  <c:v>14.4927710270443</c:v>
                </c:pt>
                <c:pt idx="2110">
                  <c:v>14.499788627793</c:v>
                </c:pt>
                <c:pt idx="2111">
                  <c:v>14.5068062285417</c:v>
                </c:pt>
                <c:pt idx="2112">
                  <c:v>14.513823829290301</c:v>
                </c:pt>
                <c:pt idx="2113">
                  <c:v>14.520841430039001</c:v>
                </c:pt>
                <c:pt idx="2114">
                  <c:v>14.527859030787701</c:v>
                </c:pt>
                <c:pt idx="2115">
                  <c:v>14.534876631536401</c:v>
                </c:pt>
                <c:pt idx="2116">
                  <c:v>14.541894232284999</c:v>
                </c:pt>
                <c:pt idx="2117">
                  <c:v>14.548911833033699</c:v>
                </c:pt>
                <c:pt idx="2118">
                  <c:v>14.555929433782399</c:v>
                </c:pt>
                <c:pt idx="2119">
                  <c:v>14.562947034531</c:v>
                </c:pt>
                <c:pt idx="2120">
                  <c:v>14.5699646352797</c:v>
                </c:pt>
                <c:pt idx="2121">
                  <c:v>14.5769822360284</c:v>
                </c:pt>
                <c:pt idx="2122">
                  <c:v>14.583999836777</c:v>
                </c:pt>
                <c:pt idx="2123">
                  <c:v>14.5910174375257</c:v>
                </c:pt>
                <c:pt idx="2124">
                  <c:v>14.5980350382744</c:v>
                </c:pt>
                <c:pt idx="2125">
                  <c:v>14.605052639023</c:v>
                </c:pt>
                <c:pt idx="2126">
                  <c:v>14.6120702397717</c:v>
                </c:pt>
                <c:pt idx="2127">
                  <c:v>14.6190878405204</c:v>
                </c:pt>
                <c:pt idx="2128">
                  <c:v>14.6261054412691</c:v>
                </c:pt>
                <c:pt idx="2129">
                  <c:v>14.633123042017701</c:v>
                </c:pt>
                <c:pt idx="2130">
                  <c:v>14.640140642766401</c:v>
                </c:pt>
                <c:pt idx="2131">
                  <c:v>14.647158243515101</c:v>
                </c:pt>
                <c:pt idx="2132">
                  <c:v>14.654175844263699</c:v>
                </c:pt>
                <c:pt idx="2133">
                  <c:v>14.661193445012399</c:v>
                </c:pt>
                <c:pt idx="2134">
                  <c:v>14.668211045761099</c:v>
                </c:pt>
                <c:pt idx="2135">
                  <c:v>14.6752286465097</c:v>
                </c:pt>
                <c:pt idx="2136">
                  <c:v>14.6822462472584</c:v>
                </c:pt>
                <c:pt idx="2137">
                  <c:v>14.6892638480071</c:v>
                </c:pt>
                <c:pt idx="2138">
                  <c:v>14.6962814487557</c:v>
                </c:pt>
                <c:pt idx="2139">
                  <c:v>14.7032990495044</c:v>
                </c:pt>
                <c:pt idx="2140">
                  <c:v>14.7103166502531</c:v>
                </c:pt>
                <c:pt idx="2141">
                  <c:v>14.7173342510018</c:v>
                </c:pt>
                <c:pt idx="2142">
                  <c:v>14.7243518517504</c:v>
                </c:pt>
                <c:pt idx="2143">
                  <c:v>14.7313694524991</c:v>
                </c:pt>
                <c:pt idx="2144">
                  <c:v>14.7383870532478</c:v>
                </c:pt>
                <c:pt idx="2145">
                  <c:v>14.745404653996401</c:v>
                </c:pt>
                <c:pt idx="2146">
                  <c:v>14.752422254745101</c:v>
                </c:pt>
                <c:pt idx="2147">
                  <c:v>14.759439855493801</c:v>
                </c:pt>
                <c:pt idx="2148">
                  <c:v>14.766457456242399</c:v>
                </c:pt>
                <c:pt idx="2149">
                  <c:v>14.773475056991099</c:v>
                </c:pt>
                <c:pt idx="2150">
                  <c:v>14.780492657739799</c:v>
                </c:pt>
                <c:pt idx="2151">
                  <c:v>14.7875102584884</c:v>
                </c:pt>
                <c:pt idx="2152">
                  <c:v>14.7945278592371</c:v>
                </c:pt>
                <c:pt idx="2153">
                  <c:v>14.8015454599858</c:v>
                </c:pt>
                <c:pt idx="2154">
                  <c:v>14.8085630607345</c:v>
                </c:pt>
                <c:pt idx="2155">
                  <c:v>14.8155806614831</c:v>
                </c:pt>
                <c:pt idx="2156">
                  <c:v>14.8225982622318</c:v>
                </c:pt>
                <c:pt idx="2157">
                  <c:v>14.8296158629805</c:v>
                </c:pt>
                <c:pt idx="2158">
                  <c:v>14.8366334637291</c:v>
                </c:pt>
                <c:pt idx="2159">
                  <c:v>14.8436510644778</c:v>
                </c:pt>
                <c:pt idx="2160">
                  <c:v>14.8506686652265</c:v>
                </c:pt>
                <c:pt idx="2161">
                  <c:v>14.857686265975101</c:v>
                </c:pt>
                <c:pt idx="2162">
                  <c:v>14.864703866723801</c:v>
                </c:pt>
                <c:pt idx="2163">
                  <c:v>14.871721467472501</c:v>
                </c:pt>
                <c:pt idx="2164">
                  <c:v>14.878739068221099</c:v>
                </c:pt>
                <c:pt idx="2165">
                  <c:v>14.885756668969799</c:v>
                </c:pt>
                <c:pt idx="2166">
                  <c:v>14.892774269718499</c:v>
                </c:pt>
                <c:pt idx="2167">
                  <c:v>14.899791870467199</c:v>
                </c:pt>
                <c:pt idx="2168">
                  <c:v>14.9068094712158</c:v>
                </c:pt>
                <c:pt idx="2169">
                  <c:v>14.9138270719645</c:v>
                </c:pt>
                <c:pt idx="2170">
                  <c:v>14.9208446727132</c:v>
                </c:pt>
                <c:pt idx="2171">
                  <c:v>14.9278622734618</c:v>
                </c:pt>
                <c:pt idx="2172">
                  <c:v>14.9348798742105</c:v>
                </c:pt>
                <c:pt idx="2173">
                  <c:v>14.9418974749592</c:v>
                </c:pt>
                <c:pt idx="2174">
                  <c:v>14.9489150757078</c:v>
                </c:pt>
                <c:pt idx="2175">
                  <c:v>14.9559326764565</c:v>
                </c:pt>
                <c:pt idx="2176">
                  <c:v>14.9629502772052</c:v>
                </c:pt>
                <c:pt idx="2177">
                  <c:v>14.9699678779539</c:v>
                </c:pt>
                <c:pt idx="2178">
                  <c:v>14.976985478702501</c:v>
                </c:pt>
                <c:pt idx="2179">
                  <c:v>14.984003079451201</c:v>
                </c:pt>
                <c:pt idx="2180">
                  <c:v>14.991020680199901</c:v>
                </c:pt>
                <c:pt idx="2181">
                  <c:v>14.998038280948499</c:v>
                </c:pt>
                <c:pt idx="2182">
                  <c:v>15.005055881697199</c:v>
                </c:pt>
                <c:pt idx="2183">
                  <c:v>15.012073482445899</c:v>
                </c:pt>
                <c:pt idx="2184">
                  <c:v>15.0190910831945</c:v>
                </c:pt>
                <c:pt idx="2185">
                  <c:v>15.0261086839432</c:v>
                </c:pt>
                <c:pt idx="2186">
                  <c:v>15.0331262846919</c:v>
                </c:pt>
                <c:pt idx="2187">
                  <c:v>15.0401438854405</c:v>
                </c:pt>
                <c:pt idx="2188">
                  <c:v>15.0471614861892</c:v>
                </c:pt>
                <c:pt idx="2189">
                  <c:v>15.0541790869379</c:v>
                </c:pt>
                <c:pt idx="2190">
                  <c:v>15.0611966876866</c:v>
                </c:pt>
                <c:pt idx="2191">
                  <c:v>15.0682142884352</c:v>
                </c:pt>
                <c:pt idx="2192">
                  <c:v>15.0752318891839</c:v>
                </c:pt>
                <c:pt idx="2193">
                  <c:v>15.0822494899326</c:v>
                </c:pt>
                <c:pt idx="2194">
                  <c:v>15.089267090681201</c:v>
                </c:pt>
                <c:pt idx="2195">
                  <c:v>15.096284691429901</c:v>
                </c:pt>
                <c:pt idx="2196">
                  <c:v>15.103302292178601</c:v>
                </c:pt>
                <c:pt idx="2197">
                  <c:v>15.110319892927199</c:v>
                </c:pt>
                <c:pt idx="2198">
                  <c:v>15.117337493675899</c:v>
                </c:pt>
                <c:pt idx="2199">
                  <c:v>15.124355094424599</c:v>
                </c:pt>
                <c:pt idx="2200">
                  <c:v>15.1313726951732</c:v>
                </c:pt>
                <c:pt idx="2201">
                  <c:v>15.1383902959219</c:v>
                </c:pt>
                <c:pt idx="2202">
                  <c:v>15.1454078966706</c:v>
                </c:pt>
                <c:pt idx="2203">
                  <c:v>15.1524254974193</c:v>
                </c:pt>
                <c:pt idx="2204">
                  <c:v>15.1594430981679</c:v>
                </c:pt>
                <c:pt idx="2205">
                  <c:v>15.1664606989166</c:v>
                </c:pt>
                <c:pt idx="2206">
                  <c:v>15.1734782996653</c:v>
                </c:pt>
                <c:pt idx="2207">
                  <c:v>15.1804959004139</c:v>
                </c:pt>
                <c:pt idx="2208">
                  <c:v>15.1875135011626</c:v>
                </c:pt>
                <c:pt idx="2209">
                  <c:v>15.1945311019113</c:v>
                </c:pt>
                <c:pt idx="2210">
                  <c:v>15.201548702659901</c:v>
                </c:pt>
                <c:pt idx="2211">
                  <c:v>15.208566303408601</c:v>
                </c:pt>
                <c:pt idx="2212">
                  <c:v>15.215583904157301</c:v>
                </c:pt>
                <c:pt idx="2213">
                  <c:v>15.222601504905899</c:v>
                </c:pt>
                <c:pt idx="2214">
                  <c:v>15.229619105654599</c:v>
                </c:pt>
                <c:pt idx="2215">
                  <c:v>15.236636706403299</c:v>
                </c:pt>
                <c:pt idx="2216">
                  <c:v>15.243654307151999</c:v>
                </c:pt>
                <c:pt idx="2217">
                  <c:v>15.2506719079006</c:v>
                </c:pt>
                <c:pt idx="2218">
                  <c:v>15.2576895086493</c:v>
                </c:pt>
                <c:pt idx="2219">
                  <c:v>15.264707109398</c:v>
                </c:pt>
                <c:pt idx="2220">
                  <c:v>15.2717247101466</c:v>
                </c:pt>
                <c:pt idx="2221">
                  <c:v>15.2787423108953</c:v>
                </c:pt>
                <c:pt idx="2222">
                  <c:v>15.285759911644</c:v>
                </c:pt>
                <c:pt idx="2223">
                  <c:v>15.2927775123926</c:v>
                </c:pt>
                <c:pt idx="2224">
                  <c:v>15.2997951131413</c:v>
                </c:pt>
                <c:pt idx="2225">
                  <c:v>15.30681271389</c:v>
                </c:pt>
                <c:pt idx="2226">
                  <c:v>15.313830314638601</c:v>
                </c:pt>
                <c:pt idx="2227">
                  <c:v>15.320847915387301</c:v>
                </c:pt>
                <c:pt idx="2228">
                  <c:v>15.327865516136001</c:v>
                </c:pt>
                <c:pt idx="2229">
                  <c:v>15.334883116884701</c:v>
                </c:pt>
                <c:pt idx="2230">
                  <c:v>15.341900717633299</c:v>
                </c:pt>
                <c:pt idx="2231">
                  <c:v>15.348918318381999</c:v>
                </c:pt>
                <c:pt idx="2232">
                  <c:v>15.355935919130699</c:v>
                </c:pt>
                <c:pt idx="2233">
                  <c:v>15.3629535198793</c:v>
                </c:pt>
                <c:pt idx="2234">
                  <c:v>15.369971120628</c:v>
                </c:pt>
                <c:pt idx="2235">
                  <c:v>15.3769887213767</c:v>
                </c:pt>
                <c:pt idx="2236">
                  <c:v>15.3840063221253</c:v>
                </c:pt>
                <c:pt idx="2237">
                  <c:v>15.391023922874</c:v>
                </c:pt>
                <c:pt idx="2238">
                  <c:v>15.3980415236227</c:v>
                </c:pt>
                <c:pt idx="2239">
                  <c:v>15.4050591243714</c:v>
                </c:pt>
                <c:pt idx="2240">
                  <c:v>15.41207672512</c:v>
                </c:pt>
                <c:pt idx="2241">
                  <c:v>15.4190943258687</c:v>
                </c:pt>
                <c:pt idx="2242">
                  <c:v>15.4261119266174</c:v>
                </c:pt>
                <c:pt idx="2243">
                  <c:v>15.433129527366001</c:v>
                </c:pt>
                <c:pt idx="2244">
                  <c:v>15.440147128114701</c:v>
                </c:pt>
                <c:pt idx="2245">
                  <c:v>15.447164728863401</c:v>
                </c:pt>
                <c:pt idx="2246">
                  <c:v>15.454182329611999</c:v>
                </c:pt>
                <c:pt idx="2247">
                  <c:v>15.461199930360699</c:v>
                </c:pt>
                <c:pt idx="2248">
                  <c:v>15.468217531109399</c:v>
                </c:pt>
                <c:pt idx="2249">
                  <c:v>15.475235131858</c:v>
                </c:pt>
                <c:pt idx="2250">
                  <c:v>15.4822527326067</c:v>
                </c:pt>
                <c:pt idx="2251">
                  <c:v>15.4892703333554</c:v>
                </c:pt>
                <c:pt idx="2252">
                  <c:v>15.4962879341041</c:v>
                </c:pt>
                <c:pt idx="2253">
                  <c:v>15.5033055348527</c:v>
                </c:pt>
                <c:pt idx="2254">
                  <c:v>15.5103231356014</c:v>
                </c:pt>
                <c:pt idx="2255">
                  <c:v>15.5173407363501</c:v>
                </c:pt>
                <c:pt idx="2256">
                  <c:v>15.5243583370987</c:v>
                </c:pt>
                <c:pt idx="2257">
                  <c:v>15.5313759378474</c:v>
                </c:pt>
                <c:pt idx="2258">
                  <c:v>15.5383935385961</c:v>
                </c:pt>
                <c:pt idx="2259">
                  <c:v>15.545411139344701</c:v>
                </c:pt>
                <c:pt idx="2260">
                  <c:v>15.552428740093401</c:v>
                </c:pt>
                <c:pt idx="2261">
                  <c:v>15.559446340842101</c:v>
                </c:pt>
                <c:pt idx="2262">
                  <c:v>15.566463941590699</c:v>
                </c:pt>
                <c:pt idx="2263">
                  <c:v>15.573481542339399</c:v>
                </c:pt>
                <c:pt idx="2264">
                  <c:v>15.580499143088099</c:v>
                </c:pt>
                <c:pt idx="2265">
                  <c:v>15.587516743836799</c:v>
                </c:pt>
                <c:pt idx="2266">
                  <c:v>15.5945343445854</c:v>
                </c:pt>
                <c:pt idx="2267">
                  <c:v>15.6015519453341</c:v>
                </c:pt>
                <c:pt idx="2268">
                  <c:v>15.6085695460828</c:v>
                </c:pt>
                <c:pt idx="2269">
                  <c:v>15.6155871468314</c:v>
                </c:pt>
                <c:pt idx="2270">
                  <c:v>15.6226047475801</c:v>
                </c:pt>
                <c:pt idx="2271">
                  <c:v>15.6296223483288</c:v>
                </c:pt>
                <c:pt idx="2272">
                  <c:v>15.6366399490774</c:v>
                </c:pt>
                <c:pt idx="2273">
                  <c:v>15.6436575498261</c:v>
                </c:pt>
                <c:pt idx="2274">
                  <c:v>15.6506751505748</c:v>
                </c:pt>
                <c:pt idx="2275">
                  <c:v>15.657692751323401</c:v>
                </c:pt>
                <c:pt idx="2276">
                  <c:v>15.664710352072101</c:v>
                </c:pt>
                <c:pt idx="2277">
                  <c:v>15.671727952820801</c:v>
                </c:pt>
                <c:pt idx="2278">
                  <c:v>15.678745553569501</c:v>
                </c:pt>
                <c:pt idx="2279">
                  <c:v>15.685763154318099</c:v>
                </c:pt>
                <c:pt idx="2280">
                  <c:v>15.692780755066799</c:v>
                </c:pt>
                <c:pt idx="2281">
                  <c:v>15.699798355815499</c:v>
                </c:pt>
                <c:pt idx="2282">
                  <c:v>15.7068159565641</c:v>
                </c:pt>
                <c:pt idx="2283">
                  <c:v>15.7138335573128</c:v>
                </c:pt>
                <c:pt idx="2284">
                  <c:v>15.7208511580615</c:v>
                </c:pt>
                <c:pt idx="2285">
                  <c:v>15.7278687588101</c:v>
                </c:pt>
                <c:pt idx="2286">
                  <c:v>15.7348863595588</c:v>
                </c:pt>
                <c:pt idx="2287">
                  <c:v>15.7419039603075</c:v>
                </c:pt>
                <c:pt idx="2288">
                  <c:v>15.7489215610562</c:v>
                </c:pt>
                <c:pt idx="2289">
                  <c:v>15.7559391618048</c:v>
                </c:pt>
                <c:pt idx="2290">
                  <c:v>15.7629567625535</c:v>
                </c:pt>
                <c:pt idx="2291">
                  <c:v>15.7699743633022</c:v>
                </c:pt>
                <c:pt idx="2292">
                  <c:v>15.776991964050801</c:v>
                </c:pt>
                <c:pt idx="2293">
                  <c:v>15.784009564799501</c:v>
                </c:pt>
                <c:pt idx="2294">
                  <c:v>15.791027165548201</c:v>
                </c:pt>
                <c:pt idx="2295">
                  <c:v>15.798044766296799</c:v>
                </c:pt>
                <c:pt idx="2296">
                  <c:v>15.805062367045499</c:v>
                </c:pt>
                <c:pt idx="2297">
                  <c:v>15.812079967794199</c:v>
                </c:pt>
                <c:pt idx="2298">
                  <c:v>15.8190975685428</c:v>
                </c:pt>
                <c:pt idx="2299">
                  <c:v>15.8261151692915</c:v>
                </c:pt>
                <c:pt idx="2300">
                  <c:v>15.8331327700402</c:v>
                </c:pt>
                <c:pt idx="2301">
                  <c:v>15.8401503707889</c:v>
                </c:pt>
                <c:pt idx="2302">
                  <c:v>15.8471679715375</c:v>
                </c:pt>
                <c:pt idx="2303">
                  <c:v>15.8541855722862</c:v>
                </c:pt>
                <c:pt idx="2304">
                  <c:v>15.8612031730349</c:v>
                </c:pt>
                <c:pt idx="2305">
                  <c:v>15.8682207737835</c:v>
                </c:pt>
                <c:pt idx="2306">
                  <c:v>15.8752383745322</c:v>
                </c:pt>
                <c:pt idx="2307">
                  <c:v>15.8822559752809</c:v>
                </c:pt>
                <c:pt idx="2308">
                  <c:v>15.889273576029501</c:v>
                </c:pt>
                <c:pt idx="2309">
                  <c:v>15.896291176778201</c:v>
                </c:pt>
                <c:pt idx="2310">
                  <c:v>15.903308777526901</c:v>
                </c:pt>
                <c:pt idx="2311">
                  <c:v>15.910326378275499</c:v>
                </c:pt>
                <c:pt idx="2312">
                  <c:v>15.917343979024199</c:v>
                </c:pt>
                <c:pt idx="2313">
                  <c:v>15.924361579772899</c:v>
                </c:pt>
                <c:pt idx="2314">
                  <c:v>15.931379180521599</c:v>
                </c:pt>
                <c:pt idx="2315">
                  <c:v>15.9383967812702</c:v>
                </c:pt>
                <c:pt idx="2316">
                  <c:v>15.9454143820189</c:v>
                </c:pt>
                <c:pt idx="2317">
                  <c:v>15.9524319827676</c:v>
                </c:pt>
                <c:pt idx="2318">
                  <c:v>15.9594495835162</c:v>
                </c:pt>
                <c:pt idx="2319">
                  <c:v>15.9664671842649</c:v>
                </c:pt>
                <c:pt idx="2320">
                  <c:v>15.9734847850136</c:v>
                </c:pt>
                <c:pt idx="2321">
                  <c:v>15.9805023857622</c:v>
                </c:pt>
                <c:pt idx="2322">
                  <c:v>15.9875199865109</c:v>
                </c:pt>
                <c:pt idx="2323">
                  <c:v>15.9945375872596</c:v>
                </c:pt>
                <c:pt idx="2324">
                  <c:v>16.001555188008201</c:v>
                </c:pt>
                <c:pt idx="2325">
                  <c:v>16.008572788756901</c:v>
                </c:pt>
                <c:pt idx="2326">
                  <c:v>16.015590389505601</c:v>
                </c:pt>
                <c:pt idx="2327">
                  <c:v>16.022607990254301</c:v>
                </c:pt>
                <c:pt idx="2328">
                  <c:v>16.029625591002901</c:v>
                </c:pt>
                <c:pt idx="2329">
                  <c:v>16.036643191751601</c:v>
                </c:pt>
                <c:pt idx="2330">
                  <c:v>16.043660792500301</c:v>
                </c:pt>
                <c:pt idx="2331">
                  <c:v>16.050678393248901</c:v>
                </c:pt>
                <c:pt idx="2332">
                  <c:v>16.057695993997601</c:v>
                </c:pt>
                <c:pt idx="2333">
                  <c:v>16.064713594746301</c:v>
                </c:pt>
                <c:pt idx="2334">
                  <c:v>16.071731195494898</c:v>
                </c:pt>
                <c:pt idx="2335">
                  <c:v>16.078748796243602</c:v>
                </c:pt>
                <c:pt idx="2336">
                  <c:v>16.085766396992302</c:v>
                </c:pt>
                <c:pt idx="2337">
                  <c:v>16.092783997740899</c:v>
                </c:pt>
                <c:pt idx="2338">
                  <c:v>16.099801598489599</c:v>
                </c:pt>
                <c:pt idx="2339">
                  <c:v>16.106819199238299</c:v>
                </c:pt>
                <c:pt idx="2340">
                  <c:v>16.113836799986998</c:v>
                </c:pt>
                <c:pt idx="2341">
                  <c:v>16.120854400735599</c:v>
                </c:pt>
                <c:pt idx="2342">
                  <c:v>16.127872001484299</c:v>
                </c:pt>
                <c:pt idx="2343">
                  <c:v>16.134889602232999</c:v>
                </c:pt>
                <c:pt idx="2344">
                  <c:v>16.141907202981599</c:v>
                </c:pt>
                <c:pt idx="2345">
                  <c:v>16.148924803730299</c:v>
                </c:pt>
                <c:pt idx="2346">
                  <c:v>16.155942404478999</c:v>
                </c:pt>
                <c:pt idx="2347">
                  <c:v>16.1629600052276</c:v>
                </c:pt>
                <c:pt idx="2348">
                  <c:v>16.1699776059763</c:v>
                </c:pt>
                <c:pt idx="2349">
                  <c:v>16.176995206725</c:v>
                </c:pt>
                <c:pt idx="2350">
                  <c:v>16.1840128074737</c:v>
                </c:pt>
                <c:pt idx="2351">
                  <c:v>16.1910304082223</c:v>
                </c:pt>
                <c:pt idx="2352">
                  <c:v>16.198048008971</c:v>
                </c:pt>
                <c:pt idx="2353">
                  <c:v>16.2050656097197</c:v>
                </c:pt>
                <c:pt idx="2354">
                  <c:v>16.2120832104683</c:v>
                </c:pt>
                <c:pt idx="2355">
                  <c:v>16.219100811217</c:v>
                </c:pt>
                <c:pt idx="2356">
                  <c:v>16.2261184119657</c:v>
                </c:pt>
                <c:pt idx="2357">
                  <c:v>16.233136012714301</c:v>
                </c:pt>
                <c:pt idx="2358">
                  <c:v>16.240153613463001</c:v>
                </c:pt>
                <c:pt idx="2359">
                  <c:v>16.247171214211701</c:v>
                </c:pt>
                <c:pt idx="2360">
                  <c:v>16.254188814960301</c:v>
                </c:pt>
                <c:pt idx="2361">
                  <c:v>16.261206415709001</c:v>
                </c:pt>
                <c:pt idx="2362">
                  <c:v>16.268224016457701</c:v>
                </c:pt>
                <c:pt idx="2363">
                  <c:v>16.275241617206401</c:v>
                </c:pt>
                <c:pt idx="2364">
                  <c:v>16.282259217955001</c:v>
                </c:pt>
                <c:pt idx="2365">
                  <c:v>16.289276818703701</c:v>
                </c:pt>
                <c:pt idx="2366">
                  <c:v>16.296294419452401</c:v>
                </c:pt>
                <c:pt idx="2367">
                  <c:v>16.303312020200998</c:v>
                </c:pt>
                <c:pt idx="2368">
                  <c:v>16.310329620949702</c:v>
                </c:pt>
                <c:pt idx="2369">
                  <c:v>16.317347221698402</c:v>
                </c:pt>
                <c:pt idx="2370">
                  <c:v>16.324364822446999</c:v>
                </c:pt>
                <c:pt idx="2371">
                  <c:v>16.331382423195699</c:v>
                </c:pt>
                <c:pt idx="2372">
                  <c:v>16.338400023944398</c:v>
                </c:pt>
                <c:pt idx="2373">
                  <c:v>16.345417624692999</c:v>
                </c:pt>
                <c:pt idx="2374">
                  <c:v>16.352435225441699</c:v>
                </c:pt>
                <c:pt idx="2375">
                  <c:v>16.359452826190399</c:v>
                </c:pt>
                <c:pt idx="2376">
                  <c:v>16.366470426939099</c:v>
                </c:pt>
                <c:pt idx="2377">
                  <c:v>16.373488027687699</c:v>
                </c:pt>
                <c:pt idx="2378">
                  <c:v>16.380505628436399</c:v>
                </c:pt>
                <c:pt idx="2379">
                  <c:v>16.387523229185099</c:v>
                </c:pt>
                <c:pt idx="2380">
                  <c:v>16.3945408299337</c:v>
                </c:pt>
                <c:pt idx="2381">
                  <c:v>16.4015584306824</c:v>
                </c:pt>
                <c:pt idx="2382">
                  <c:v>16.4085760314311</c:v>
                </c:pt>
                <c:pt idx="2383">
                  <c:v>16.4155936321797</c:v>
                </c:pt>
                <c:pt idx="2384">
                  <c:v>16.4226112329284</c:v>
                </c:pt>
                <c:pt idx="2385">
                  <c:v>16.4296288336771</c:v>
                </c:pt>
                <c:pt idx="2386">
                  <c:v>16.4366464344258</c:v>
                </c:pt>
                <c:pt idx="2387">
                  <c:v>16.4436640351744</c:v>
                </c:pt>
                <c:pt idx="2388">
                  <c:v>16.4506816359231</c:v>
                </c:pt>
                <c:pt idx="2389">
                  <c:v>16.4576992366718</c:v>
                </c:pt>
                <c:pt idx="2390">
                  <c:v>16.464716837420401</c:v>
                </c:pt>
                <c:pt idx="2391">
                  <c:v>16.471734438169101</c:v>
                </c:pt>
                <c:pt idx="2392">
                  <c:v>16.478752038917801</c:v>
                </c:pt>
                <c:pt idx="2393">
                  <c:v>16.485769639666401</c:v>
                </c:pt>
                <c:pt idx="2394">
                  <c:v>16.492787240415101</c:v>
                </c:pt>
                <c:pt idx="2395">
                  <c:v>16.499804841163801</c:v>
                </c:pt>
                <c:pt idx="2396">
                  <c:v>16.506822441912401</c:v>
                </c:pt>
                <c:pt idx="2397">
                  <c:v>16.513840042661101</c:v>
                </c:pt>
                <c:pt idx="2398">
                  <c:v>16.520857643409801</c:v>
                </c:pt>
                <c:pt idx="2399">
                  <c:v>16.527875244158398</c:v>
                </c:pt>
                <c:pt idx="2400">
                  <c:v>16.534892844907102</c:v>
                </c:pt>
                <c:pt idx="2401">
                  <c:v>16.541910445655802</c:v>
                </c:pt>
                <c:pt idx="2402">
                  <c:v>16.548928046404502</c:v>
                </c:pt>
                <c:pt idx="2403">
                  <c:v>16.555945647153099</c:v>
                </c:pt>
                <c:pt idx="2404">
                  <c:v>16.562963247901799</c:v>
                </c:pt>
                <c:pt idx="2405">
                  <c:v>16.569980848650498</c:v>
                </c:pt>
                <c:pt idx="2406">
                  <c:v>16.576998449399099</c:v>
                </c:pt>
                <c:pt idx="2407">
                  <c:v>16.584016050147799</c:v>
                </c:pt>
                <c:pt idx="2408">
                  <c:v>16.591033650896499</c:v>
                </c:pt>
                <c:pt idx="2409">
                  <c:v>16.598051251645099</c:v>
                </c:pt>
                <c:pt idx="2410">
                  <c:v>16.605068852393799</c:v>
                </c:pt>
                <c:pt idx="2411">
                  <c:v>16.612086453142499</c:v>
                </c:pt>
                <c:pt idx="2412">
                  <c:v>16.6191040538911</c:v>
                </c:pt>
                <c:pt idx="2413">
                  <c:v>16.6261216546398</c:v>
                </c:pt>
                <c:pt idx="2414">
                  <c:v>16.6331392553885</c:v>
                </c:pt>
                <c:pt idx="2415">
                  <c:v>16.6401568561372</c:v>
                </c:pt>
                <c:pt idx="2416">
                  <c:v>16.6471744568858</c:v>
                </c:pt>
                <c:pt idx="2417">
                  <c:v>16.6541920576345</c:v>
                </c:pt>
                <c:pt idx="2418">
                  <c:v>16.6612096583832</c:v>
                </c:pt>
                <c:pt idx="2419">
                  <c:v>16.6682272591318</c:v>
                </c:pt>
                <c:pt idx="2420">
                  <c:v>16.6752448598805</c:v>
                </c:pt>
                <c:pt idx="2421">
                  <c:v>16.6822624606292</c:v>
                </c:pt>
                <c:pt idx="2422">
                  <c:v>16.689280061377801</c:v>
                </c:pt>
                <c:pt idx="2423">
                  <c:v>16.696297662126501</c:v>
                </c:pt>
                <c:pt idx="2424">
                  <c:v>16.703315262875201</c:v>
                </c:pt>
                <c:pt idx="2425">
                  <c:v>16.710332863623901</c:v>
                </c:pt>
                <c:pt idx="2426">
                  <c:v>16.717350464372501</c:v>
                </c:pt>
                <c:pt idx="2427">
                  <c:v>16.724368065121201</c:v>
                </c:pt>
                <c:pt idx="2428">
                  <c:v>16.731385665869901</c:v>
                </c:pt>
                <c:pt idx="2429">
                  <c:v>16.738403266618501</c:v>
                </c:pt>
                <c:pt idx="2430">
                  <c:v>16.745420867367201</c:v>
                </c:pt>
                <c:pt idx="2431">
                  <c:v>16.752438468115901</c:v>
                </c:pt>
                <c:pt idx="2432">
                  <c:v>16.759456068864498</c:v>
                </c:pt>
                <c:pt idx="2433">
                  <c:v>16.766473669613202</c:v>
                </c:pt>
                <c:pt idx="2434">
                  <c:v>16.773491270361902</c:v>
                </c:pt>
                <c:pt idx="2435">
                  <c:v>16.780508871110499</c:v>
                </c:pt>
                <c:pt idx="2436">
                  <c:v>16.787526471859199</c:v>
                </c:pt>
                <c:pt idx="2437">
                  <c:v>16.794544072607898</c:v>
                </c:pt>
                <c:pt idx="2438">
                  <c:v>16.801561673356598</c:v>
                </c:pt>
                <c:pt idx="2439">
                  <c:v>16.808579274105199</c:v>
                </c:pt>
                <c:pt idx="2440">
                  <c:v>16.815596874853899</c:v>
                </c:pt>
                <c:pt idx="2441">
                  <c:v>16.822614475602599</c:v>
                </c:pt>
                <c:pt idx="2442">
                  <c:v>16.829632076351199</c:v>
                </c:pt>
                <c:pt idx="2443">
                  <c:v>16.836649677099899</c:v>
                </c:pt>
                <c:pt idx="2444">
                  <c:v>16.843667277848599</c:v>
                </c:pt>
                <c:pt idx="2445">
                  <c:v>16.8506848785972</c:v>
                </c:pt>
                <c:pt idx="2446">
                  <c:v>16.8577024793459</c:v>
                </c:pt>
                <c:pt idx="2447">
                  <c:v>16.8647200800946</c:v>
                </c:pt>
                <c:pt idx="2448">
                  <c:v>16.8717376808433</c:v>
                </c:pt>
                <c:pt idx="2449">
                  <c:v>16.8787552815919</c:v>
                </c:pt>
                <c:pt idx="2450">
                  <c:v>16.8857728823406</c:v>
                </c:pt>
                <c:pt idx="2451">
                  <c:v>16.8927904830893</c:v>
                </c:pt>
                <c:pt idx="2452">
                  <c:v>16.8998080838379</c:v>
                </c:pt>
                <c:pt idx="2453">
                  <c:v>16.9068256845866</c:v>
                </c:pt>
                <c:pt idx="2454">
                  <c:v>16.9138432853353</c:v>
                </c:pt>
                <c:pt idx="2455">
                  <c:v>16.920860886083901</c:v>
                </c:pt>
                <c:pt idx="2456">
                  <c:v>16.927878486832601</c:v>
                </c:pt>
                <c:pt idx="2457">
                  <c:v>16.934896087581301</c:v>
                </c:pt>
                <c:pt idx="2458">
                  <c:v>16.941913688329901</c:v>
                </c:pt>
                <c:pt idx="2459">
                  <c:v>16.948931289078601</c:v>
                </c:pt>
                <c:pt idx="2460">
                  <c:v>16.955948889827301</c:v>
                </c:pt>
                <c:pt idx="2461">
                  <c:v>16.962966490575901</c:v>
                </c:pt>
                <c:pt idx="2462">
                  <c:v>16.969984091324601</c:v>
                </c:pt>
                <c:pt idx="2463">
                  <c:v>16.977001692073301</c:v>
                </c:pt>
                <c:pt idx="2464">
                  <c:v>16.984019292822001</c:v>
                </c:pt>
                <c:pt idx="2465">
                  <c:v>16.991036893570602</c:v>
                </c:pt>
                <c:pt idx="2466">
                  <c:v>16.998054494319302</c:v>
                </c:pt>
                <c:pt idx="2467">
                  <c:v>17.005072095068002</c:v>
                </c:pt>
                <c:pt idx="2468">
                  <c:v>17.012089695816599</c:v>
                </c:pt>
                <c:pt idx="2469">
                  <c:v>17.019107296565299</c:v>
                </c:pt>
                <c:pt idx="2470">
                  <c:v>17.026124897313998</c:v>
                </c:pt>
                <c:pt idx="2471">
                  <c:v>17.033142498062599</c:v>
                </c:pt>
                <c:pt idx="2472">
                  <c:v>17.040160098811299</c:v>
                </c:pt>
                <c:pt idx="2473">
                  <c:v>17.047177699559999</c:v>
                </c:pt>
                <c:pt idx="2474">
                  <c:v>17.054195300308599</c:v>
                </c:pt>
                <c:pt idx="2475">
                  <c:v>17.061212901057299</c:v>
                </c:pt>
                <c:pt idx="2476">
                  <c:v>17.068230501805999</c:v>
                </c:pt>
                <c:pt idx="2477">
                  <c:v>17.075248102554699</c:v>
                </c:pt>
                <c:pt idx="2478">
                  <c:v>17.0822657033033</c:v>
                </c:pt>
                <c:pt idx="2479">
                  <c:v>17.089283304052</c:v>
                </c:pt>
                <c:pt idx="2480">
                  <c:v>17.0963009048007</c:v>
                </c:pt>
                <c:pt idx="2481">
                  <c:v>17.1033185055493</c:v>
                </c:pt>
                <c:pt idx="2482">
                  <c:v>17.110336106298</c:v>
                </c:pt>
                <c:pt idx="2483">
                  <c:v>17.1173537070467</c:v>
                </c:pt>
                <c:pt idx="2484">
                  <c:v>17.1243713077953</c:v>
                </c:pt>
                <c:pt idx="2485">
                  <c:v>17.131388908544</c:v>
                </c:pt>
                <c:pt idx="2486">
                  <c:v>17.1384065092927</c:v>
                </c:pt>
                <c:pt idx="2487">
                  <c:v>17.1454241100414</c:v>
                </c:pt>
                <c:pt idx="2488">
                  <c:v>17.152441710790001</c:v>
                </c:pt>
                <c:pt idx="2489">
                  <c:v>17.159459311538701</c:v>
                </c:pt>
                <c:pt idx="2490">
                  <c:v>17.166476912287401</c:v>
                </c:pt>
                <c:pt idx="2491">
                  <c:v>17.173494513036001</c:v>
                </c:pt>
                <c:pt idx="2492">
                  <c:v>17.180512113784701</c:v>
                </c:pt>
                <c:pt idx="2493">
                  <c:v>17.187529714533401</c:v>
                </c:pt>
                <c:pt idx="2494">
                  <c:v>17.194547315282001</c:v>
                </c:pt>
                <c:pt idx="2495">
                  <c:v>17.201564916030701</c:v>
                </c:pt>
                <c:pt idx="2496">
                  <c:v>17.208582516779401</c:v>
                </c:pt>
                <c:pt idx="2497">
                  <c:v>17.215600117527998</c:v>
                </c:pt>
                <c:pt idx="2498">
                  <c:v>17.222617718276702</c:v>
                </c:pt>
                <c:pt idx="2499">
                  <c:v>17.229635319025402</c:v>
                </c:pt>
                <c:pt idx="2500">
                  <c:v>17.236652919774102</c:v>
                </c:pt>
                <c:pt idx="2501">
                  <c:v>17.243670520522699</c:v>
                </c:pt>
                <c:pt idx="2502">
                  <c:v>17.250688121271399</c:v>
                </c:pt>
                <c:pt idx="2503">
                  <c:v>17.257705722020098</c:v>
                </c:pt>
                <c:pt idx="2504">
                  <c:v>17.264723322768699</c:v>
                </c:pt>
                <c:pt idx="2505">
                  <c:v>17.271740923517399</c:v>
                </c:pt>
                <c:pt idx="2506">
                  <c:v>17.278758524266099</c:v>
                </c:pt>
                <c:pt idx="2507">
                  <c:v>17.285776125014699</c:v>
                </c:pt>
                <c:pt idx="2508">
                  <c:v>17.292793725763399</c:v>
                </c:pt>
                <c:pt idx="2509">
                  <c:v>17.299811326512099</c:v>
                </c:pt>
                <c:pt idx="2510">
                  <c:v>17.3068289272607</c:v>
                </c:pt>
                <c:pt idx="2511">
                  <c:v>17.3138465280094</c:v>
                </c:pt>
                <c:pt idx="2512">
                  <c:v>17.3208641287581</c:v>
                </c:pt>
                <c:pt idx="2513">
                  <c:v>17.3278817295068</c:v>
                </c:pt>
                <c:pt idx="2514">
                  <c:v>17.3348993302554</c:v>
                </c:pt>
                <c:pt idx="2515">
                  <c:v>17.3419169310041</c:v>
                </c:pt>
                <c:pt idx="2516">
                  <c:v>17.3489345317528</c:v>
                </c:pt>
                <c:pt idx="2517">
                  <c:v>17.3559521325014</c:v>
                </c:pt>
                <c:pt idx="2518">
                  <c:v>17.3629697332501</c:v>
                </c:pt>
                <c:pt idx="2519">
                  <c:v>17.3699873339988</c:v>
                </c:pt>
                <c:pt idx="2520">
                  <c:v>17.377004934747401</c:v>
                </c:pt>
                <c:pt idx="2521">
                  <c:v>17.384022535496101</c:v>
                </c:pt>
                <c:pt idx="2522">
                  <c:v>17.391040136244801</c:v>
                </c:pt>
                <c:pt idx="2523">
                  <c:v>17.398057736993401</c:v>
                </c:pt>
                <c:pt idx="2524">
                  <c:v>17.405075337742101</c:v>
                </c:pt>
                <c:pt idx="2525">
                  <c:v>17.412092938490801</c:v>
                </c:pt>
                <c:pt idx="2526">
                  <c:v>17.419110539239501</c:v>
                </c:pt>
                <c:pt idx="2527">
                  <c:v>17.426128139988101</c:v>
                </c:pt>
                <c:pt idx="2528">
                  <c:v>17.433145740736801</c:v>
                </c:pt>
                <c:pt idx="2529">
                  <c:v>17.440163341485501</c:v>
                </c:pt>
                <c:pt idx="2530">
                  <c:v>17.447180942234102</c:v>
                </c:pt>
                <c:pt idx="2531">
                  <c:v>17.454198542982802</c:v>
                </c:pt>
                <c:pt idx="2532">
                  <c:v>17.461216143731502</c:v>
                </c:pt>
                <c:pt idx="2533">
                  <c:v>17.468233744480099</c:v>
                </c:pt>
                <c:pt idx="2534">
                  <c:v>17.475251345228799</c:v>
                </c:pt>
                <c:pt idx="2535">
                  <c:v>17.482268945977498</c:v>
                </c:pt>
                <c:pt idx="2536">
                  <c:v>17.489286546726198</c:v>
                </c:pt>
                <c:pt idx="2537">
                  <c:v>17.496304147474799</c:v>
                </c:pt>
                <c:pt idx="2538">
                  <c:v>17.503321748223499</c:v>
                </c:pt>
                <c:pt idx="2539">
                  <c:v>17.510339348972199</c:v>
                </c:pt>
                <c:pt idx="2540">
                  <c:v>17.517356949720799</c:v>
                </c:pt>
                <c:pt idx="2541">
                  <c:v>17.524374550469499</c:v>
                </c:pt>
                <c:pt idx="2542">
                  <c:v>17.531392151218199</c:v>
                </c:pt>
                <c:pt idx="2543">
                  <c:v>17.5384097519668</c:v>
                </c:pt>
                <c:pt idx="2544">
                  <c:v>17.5454273527155</c:v>
                </c:pt>
                <c:pt idx="2545">
                  <c:v>17.5524449534642</c:v>
                </c:pt>
                <c:pt idx="2546">
                  <c:v>17.5594625542128</c:v>
                </c:pt>
                <c:pt idx="2547">
                  <c:v>17.5664801549615</c:v>
                </c:pt>
                <c:pt idx="2548">
                  <c:v>17.5734977557102</c:v>
                </c:pt>
                <c:pt idx="2549">
                  <c:v>17.5805153564589</c:v>
                </c:pt>
                <c:pt idx="2550">
                  <c:v>17.5875329572075</c:v>
                </c:pt>
                <c:pt idx="2551">
                  <c:v>17.5945505579562</c:v>
                </c:pt>
                <c:pt idx="2552">
                  <c:v>17.6015681587049</c:v>
                </c:pt>
                <c:pt idx="2553">
                  <c:v>17.608585759453501</c:v>
                </c:pt>
                <c:pt idx="2554">
                  <c:v>17.615603360202201</c:v>
                </c:pt>
                <c:pt idx="2555">
                  <c:v>17.622620960950901</c:v>
                </c:pt>
                <c:pt idx="2556">
                  <c:v>17.629638561699501</c:v>
                </c:pt>
                <c:pt idx="2557">
                  <c:v>17.636656162448201</c:v>
                </c:pt>
                <c:pt idx="2558">
                  <c:v>17.643673763196901</c:v>
                </c:pt>
                <c:pt idx="2559">
                  <c:v>17.650691363945501</c:v>
                </c:pt>
                <c:pt idx="2560">
                  <c:v>17.657708964694201</c:v>
                </c:pt>
                <c:pt idx="2561">
                  <c:v>17.664726565442901</c:v>
                </c:pt>
                <c:pt idx="2562">
                  <c:v>17.671744166191601</c:v>
                </c:pt>
                <c:pt idx="2563">
                  <c:v>17.678761766940202</c:v>
                </c:pt>
                <c:pt idx="2564">
                  <c:v>17.685779367688902</c:v>
                </c:pt>
                <c:pt idx="2565">
                  <c:v>17.692796968437602</c:v>
                </c:pt>
                <c:pt idx="2566">
                  <c:v>17.699814569186199</c:v>
                </c:pt>
                <c:pt idx="2567">
                  <c:v>17.706832169934899</c:v>
                </c:pt>
                <c:pt idx="2568">
                  <c:v>17.713849770683598</c:v>
                </c:pt>
                <c:pt idx="2569">
                  <c:v>17.720867371432199</c:v>
                </c:pt>
                <c:pt idx="2570">
                  <c:v>17.727884972180899</c:v>
                </c:pt>
                <c:pt idx="2571">
                  <c:v>17.734902572929599</c:v>
                </c:pt>
                <c:pt idx="2572">
                  <c:v>17.741920173678199</c:v>
                </c:pt>
                <c:pt idx="2573">
                  <c:v>17.748937774426899</c:v>
                </c:pt>
                <c:pt idx="2574">
                  <c:v>17.755955375175599</c:v>
                </c:pt>
                <c:pt idx="2575">
                  <c:v>17.762972975924299</c:v>
                </c:pt>
                <c:pt idx="2576">
                  <c:v>17.7699905766729</c:v>
                </c:pt>
                <c:pt idx="2577">
                  <c:v>17.7770081774216</c:v>
                </c:pt>
                <c:pt idx="2578">
                  <c:v>17.7840257781703</c:v>
                </c:pt>
                <c:pt idx="2579">
                  <c:v>17.7910433789189</c:v>
                </c:pt>
                <c:pt idx="2580">
                  <c:v>17.7980609796676</c:v>
                </c:pt>
                <c:pt idx="2581">
                  <c:v>17.8050785804163</c:v>
                </c:pt>
                <c:pt idx="2582">
                  <c:v>17.8120961811649</c:v>
                </c:pt>
                <c:pt idx="2583">
                  <c:v>17.8191137819136</c:v>
                </c:pt>
                <c:pt idx="2584">
                  <c:v>17.8261313826623</c:v>
                </c:pt>
                <c:pt idx="2585">
                  <c:v>17.833148983410901</c:v>
                </c:pt>
                <c:pt idx="2586">
                  <c:v>17.840166584159601</c:v>
                </c:pt>
                <c:pt idx="2587">
                  <c:v>17.847184184908301</c:v>
                </c:pt>
                <c:pt idx="2588">
                  <c:v>17.854201785657001</c:v>
                </c:pt>
                <c:pt idx="2589">
                  <c:v>17.861219386405601</c:v>
                </c:pt>
                <c:pt idx="2590">
                  <c:v>17.868236987154301</c:v>
                </c:pt>
                <c:pt idx="2591">
                  <c:v>17.875254587903001</c:v>
                </c:pt>
                <c:pt idx="2592">
                  <c:v>17.882272188651601</c:v>
                </c:pt>
                <c:pt idx="2593">
                  <c:v>17.889289789400301</c:v>
                </c:pt>
                <c:pt idx="2594">
                  <c:v>17.896307390149001</c:v>
                </c:pt>
                <c:pt idx="2595">
                  <c:v>17.903324990897602</c:v>
                </c:pt>
                <c:pt idx="2596">
                  <c:v>17.910342591646302</c:v>
                </c:pt>
                <c:pt idx="2597">
                  <c:v>17.917360192395002</c:v>
                </c:pt>
                <c:pt idx="2598">
                  <c:v>17.924377793143702</c:v>
                </c:pt>
                <c:pt idx="2599">
                  <c:v>17.931395393892299</c:v>
                </c:pt>
                <c:pt idx="2600">
                  <c:v>17.938412994640998</c:v>
                </c:pt>
                <c:pt idx="2601">
                  <c:v>17.945430595389698</c:v>
                </c:pt>
                <c:pt idx="2602">
                  <c:v>17.952448196138299</c:v>
                </c:pt>
                <c:pt idx="2603">
                  <c:v>17.959465796886999</c:v>
                </c:pt>
                <c:pt idx="2604">
                  <c:v>17.966483397635699</c:v>
                </c:pt>
                <c:pt idx="2605">
                  <c:v>17.973500998384299</c:v>
                </c:pt>
                <c:pt idx="2606">
                  <c:v>17.980518599132999</c:v>
                </c:pt>
                <c:pt idx="2607">
                  <c:v>17.987536199881699</c:v>
                </c:pt>
                <c:pt idx="2608">
                  <c:v>17.9945538006303</c:v>
                </c:pt>
                <c:pt idx="2609">
                  <c:v>18.001571401379</c:v>
                </c:pt>
                <c:pt idx="2610">
                  <c:v>18.0085890021277</c:v>
                </c:pt>
                <c:pt idx="2611">
                  <c:v>18.015606602876399</c:v>
                </c:pt>
                <c:pt idx="2612">
                  <c:v>18.022624203625</c:v>
                </c:pt>
                <c:pt idx="2613">
                  <c:v>18.0296418043737</c:v>
                </c:pt>
                <c:pt idx="2614">
                  <c:v>18.0366594051224</c:v>
                </c:pt>
                <c:pt idx="2615">
                  <c:v>18.043677005871</c:v>
                </c:pt>
                <c:pt idx="2616">
                  <c:v>18.0506946066197</c:v>
                </c:pt>
                <c:pt idx="2617">
                  <c:v>18.0577122073684</c:v>
                </c:pt>
                <c:pt idx="2618">
                  <c:v>18.064729808117001</c:v>
                </c:pt>
                <c:pt idx="2619">
                  <c:v>18.071747408865701</c:v>
                </c:pt>
                <c:pt idx="2620">
                  <c:v>18.078765009614401</c:v>
                </c:pt>
                <c:pt idx="2621">
                  <c:v>18.085782610363001</c:v>
                </c:pt>
                <c:pt idx="2622">
                  <c:v>18.092800211111701</c:v>
                </c:pt>
                <c:pt idx="2623">
                  <c:v>18.099817811860401</c:v>
                </c:pt>
                <c:pt idx="2624">
                  <c:v>18.106835412609101</c:v>
                </c:pt>
                <c:pt idx="2625">
                  <c:v>18.113853013357701</c:v>
                </c:pt>
                <c:pt idx="2626">
                  <c:v>18.120870614106401</c:v>
                </c:pt>
                <c:pt idx="2627">
                  <c:v>18.127888214855101</c:v>
                </c:pt>
                <c:pt idx="2628">
                  <c:v>18.134905815603702</c:v>
                </c:pt>
                <c:pt idx="2629">
                  <c:v>18.141923416352402</c:v>
                </c:pt>
                <c:pt idx="2630">
                  <c:v>18.148941017101102</c:v>
                </c:pt>
                <c:pt idx="2631">
                  <c:v>18.155958617849699</c:v>
                </c:pt>
                <c:pt idx="2632">
                  <c:v>18.162976218598399</c:v>
                </c:pt>
                <c:pt idx="2633">
                  <c:v>18.169993819347098</c:v>
                </c:pt>
                <c:pt idx="2634">
                  <c:v>18.177011420095699</c:v>
                </c:pt>
                <c:pt idx="2635">
                  <c:v>18.184029020844399</c:v>
                </c:pt>
                <c:pt idx="2636">
                  <c:v>18.191046621593099</c:v>
                </c:pt>
                <c:pt idx="2637">
                  <c:v>18.198064222341799</c:v>
                </c:pt>
                <c:pt idx="2638">
                  <c:v>18.205081823090399</c:v>
                </c:pt>
                <c:pt idx="2639">
                  <c:v>18.212099423839099</c:v>
                </c:pt>
                <c:pt idx="2640">
                  <c:v>18.219117024587799</c:v>
                </c:pt>
                <c:pt idx="2641">
                  <c:v>18.2261346253364</c:v>
                </c:pt>
                <c:pt idx="2642">
                  <c:v>18.2331522260851</c:v>
                </c:pt>
                <c:pt idx="2643">
                  <c:v>18.2401698268338</c:v>
                </c:pt>
                <c:pt idx="2644">
                  <c:v>18.2471874275824</c:v>
                </c:pt>
                <c:pt idx="2645">
                  <c:v>18.2542050283311</c:v>
                </c:pt>
                <c:pt idx="2646">
                  <c:v>18.2612226290798</c:v>
                </c:pt>
                <c:pt idx="2647">
                  <c:v>18.2682402298285</c:v>
                </c:pt>
                <c:pt idx="2648">
                  <c:v>18.2752578305771</c:v>
                </c:pt>
                <c:pt idx="2649">
                  <c:v>18.2822754313258</c:v>
                </c:pt>
                <c:pt idx="2650">
                  <c:v>18.2892930320745</c:v>
                </c:pt>
                <c:pt idx="2651">
                  <c:v>18.296310632823101</c:v>
                </c:pt>
                <c:pt idx="2652">
                  <c:v>18.303328233571801</c:v>
                </c:pt>
                <c:pt idx="2653">
                  <c:v>18.310345834320501</c:v>
                </c:pt>
                <c:pt idx="2654">
                  <c:v>18.317363435069101</c:v>
                </c:pt>
                <c:pt idx="2655">
                  <c:v>18.324381035817801</c:v>
                </c:pt>
                <c:pt idx="2656">
                  <c:v>18.331398636566501</c:v>
                </c:pt>
                <c:pt idx="2657">
                  <c:v>18.338416237315101</c:v>
                </c:pt>
                <c:pt idx="2658">
                  <c:v>18.345433838063801</c:v>
                </c:pt>
                <c:pt idx="2659">
                  <c:v>18.352451438812501</c:v>
                </c:pt>
                <c:pt idx="2660">
                  <c:v>18.359469039561201</c:v>
                </c:pt>
                <c:pt idx="2661">
                  <c:v>18.366486640309802</c:v>
                </c:pt>
                <c:pt idx="2662">
                  <c:v>18.373504241058502</c:v>
                </c:pt>
                <c:pt idx="2663">
                  <c:v>18.380521841807202</c:v>
                </c:pt>
                <c:pt idx="2664">
                  <c:v>18.387539442555799</c:v>
                </c:pt>
                <c:pt idx="2665">
                  <c:v>18.394557043304498</c:v>
                </c:pt>
                <c:pt idx="2666">
                  <c:v>18.401574644053198</c:v>
                </c:pt>
                <c:pt idx="2667">
                  <c:v>18.408592244801799</c:v>
                </c:pt>
                <c:pt idx="2668">
                  <c:v>18.415609845550499</c:v>
                </c:pt>
                <c:pt idx="2669">
                  <c:v>18.422627446299199</c:v>
                </c:pt>
                <c:pt idx="2670">
                  <c:v>18.429645047047799</c:v>
                </c:pt>
                <c:pt idx="2671">
                  <c:v>18.436662647796499</c:v>
                </c:pt>
                <c:pt idx="2672">
                  <c:v>18.443680248545199</c:v>
                </c:pt>
                <c:pt idx="2673">
                  <c:v>18.450697849293899</c:v>
                </c:pt>
                <c:pt idx="2674">
                  <c:v>18.4577154500425</c:v>
                </c:pt>
                <c:pt idx="2675">
                  <c:v>18.4647330507912</c:v>
                </c:pt>
                <c:pt idx="2676">
                  <c:v>18.471750651539899</c:v>
                </c:pt>
                <c:pt idx="2677">
                  <c:v>18.4787682522885</c:v>
                </c:pt>
                <c:pt idx="2678">
                  <c:v>18.4857858530372</c:v>
                </c:pt>
                <c:pt idx="2679">
                  <c:v>18.4928034537859</c:v>
                </c:pt>
                <c:pt idx="2680">
                  <c:v>18.4998210545345</c:v>
                </c:pt>
                <c:pt idx="2681">
                  <c:v>18.5068386552832</c:v>
                </c:pt>
                <c:pt idx="2682">
                  <c:v>18.5138562560319</c:v>
                </c:pt>
                <c:pt idx="2683">
                  <c:v>18.520873856780501</c:v>
                </c:pt>
                <c:pt idx="2684">
                  <c:v>18.527891457529201</c:v>
                </c:pt>
                <c:pt idx="2685">
                  <c:v>18.534909058277901</c:v>
                </c:pt>
                <c:pt idx="2686">
                  <c:v>18.541926659026601</c:v>
                </c:pt>
                <c:pt idx="2687">
                  <c:v>18.548944259775201</c:v>
                </c:pt>
                <c:pt idx="2688">
                  <c:v>18.555961860523901</c:v>
                </c:pt>
                <c:pt idx="2689">
                  <c:v>18.562979461272601</c:v>
                </c:pt>
                <c:pt idx="2690">
                  <c:v>18.569997062021201</c:v>
                </c:pt>
                <c:pt idx="2691">
                  <c:v>18.577014662769901</c:v>
                </c:pt>
                <c:pt idx="2692">
                  <c:v>18.584032263518601</c:v>
                </c:pt>
                <c:pt idx="2693">
                  <c:v>18.591049864267202</c:v>
                </c:pt>
                <c:pt idx="2694">
                  <c:v>18.598067465015902</c:v>
                </c:pt>
                <c:pt idx="2695">
                  <c:v>18.605085065764602</c:v>
                </c:pt>
                <c:pt idx="2696">
                  <c:v>18.612102666513199</c:v>
                </c:pt>
                <c:pt idx="2697">
                  <c:v>18.619120267261899</c:v>
                </c:pt>
                <c:pt idx="2698">
                  <c:v>18.626137868010598</c:v>
                </c:pt>
                <c:pt idx="2699">
                  <c:v>18.633155468759298</c:v>
                </c:pt>
                <c:pt idx="2700">
                  <c:v>18.640173069507899</c:v>
                </c:pt>
                <c:pt idx="2701">
                  <c:v>18.647190670256599</c:v>
                </c:pt>
                <c:pt idx="2702">
                  <c:v>18.654208271005299</c:v>
                </c:pt>
                <c:pt idx="2703">
                  <c:v>18.661225871753899</c:v>
                </c:pt>
                <c:pt idx="2704">
                  <c:v>18.668243472502599</c:v>
                </c:pt>
                <c:pt idx="2705">
                  <c:v>18.675261073251299</c:v>
                </c:pt>
                <c:pt idx="2706">
                  <c:v>18.6822786739999</c:v>
                </c:pt>
                <c:pt idx="2707">
                  <c:v>18.6892962747486</c:v>
                </c:pt>
                <c:pt idx="2708">
                  <c:v>18.6963138754973</c:v>
                </c:pt>
                <c:pt idx="2709">
                  <c:v>18.7033314762459</c:v>
                </c:pt>
                <c:pt idx="2710">
                  <c:v>18.7103490769946</c:v>
                </c:pt>
                <c:pt idx="2711">
                  <c:v>18.7173666777433</c:v>
                </c:pt>
                <c:pt idx="2712">
                  <c:v>18.724384278492</c:v>
                </c:pt>
                <c:pt idx="2713">
                  <c:v>18.7314018792406</c:v>
                </c:pt>
                <c:pt idx="2714">
                  <c:v>18.7384194799893</c:v>
                </c:pt>
                <c:pt idx="2715">
                  <c:v>18.745437080738</c:v>
                </c:pt>
                <c:pt idx="2716">
                  <c:v>18.752454681486601</c:v>
                </c:pt>
                <c:pt idx="2717">
                  <c:v>18.759472282235301</c:v>
                </c:pt>
                <c:pt idx="2718">
                  <c:v>18.766489882984001</c:v>
                </c:pt>
                <c:pt idx="2719">
                  <c:v>18.773507483732601</c:v>
                </c:pt>
                <c:pt idx="2720">
                  <c:v>18.780525084481301</c:v>
                </c:pt>
                <c:pt idx="2721">
                  <c:v>18.787542685230001</c:v>
                </c:pt>
                <c:pt idx="2722">
                  <c:v>18.794560285978601</c:v>
                </c:pt>
                <c:pt idx="2723">
                  <c:v>18.801577886727301</c:v>
                </c:pt>
                <c:pt idx="2724">
                  <c:v>18.808595487476001</c:v>
                </c:pt>
                <c:pt idx="2725">
                  <c:v>18.815613088224701</c:v>
                </c:pt>
                <c:pt idx="2726">
                  <c:v>18.822630688973302</c:v>
                </c:pt>
                <c:pt idx="2727">
                  <c:v>18.829648289722002</c:v>
                </c:pt>
                <c:pt idx="2728">
                  <c:v>18.836665890470702</c:v>
                </c:pt>
                <c:pt idx="2729">
                  <c:v>18.843683491219299</c:v>
                </c:pt>
                <c:pt idx="2730">
                  <c:v>18.850701091967998</c:v>
                </c:pt>
                <c:pt idx="2731">
                  <c:v>18.857718692716698</c:v>
                </c:pt>
                <c:pt idx="2732">
                  <c:v>18.864736293465299</c:v>
                </c:pt>
                <c:pt idx="2733">
                  <c:v>18.871753894213999</c:v>
                </c:pt>
                <c:pt idx="2734">
                  <c:v>18.878771494962699</c:v>
                </c:pt>
                <c:pt idx="2735">
                  <c:v>18.885789095711399</c:v>
                </c:pt>
                <c:pt idx="2736">
                  <c:v>18.892806696459999</c:v>
                </c:pt>
                <c:pt idx="2737">
                  <c:v>18.899824297208699</c:v>
                </c:pt>
                <c:pt idx="2738">
                  <c:v>18.906841897957399</c:v>
                </c:pt>
                <c:pt idx="2739">
                  <c:v>18.913859498706</c:v>
                </c:pt>
                <c:pt idx="2740">
                  <c:v>18.9208770994547</c:v>
                </c:pt>
                <c:pt idx="2741">
                  <c:v>18.927894700203399</c:v>
                </c:pt>
                <c:pt idx="2742">
                  <c:v>18.934912300952</c:v>
                </c:pt>
                <c:pt idx="2743">
                  <c:v>18.9419299017007</c:v>
                </c:pt>
                <c:pt idx="2744">
                  <c:v>18.9489475024494</c:v>
                </c:pt>
                <c:pt idx="2745">
                  <c:v>18.955965103198</c:v>
                </c:pt>
                <c:pt idx="2746">
                  <c:v>18.9629827039467</c:v>
                </c:pt>
                <c:pt idx="2747">
                  <c:v>18.9700003046954</c:v>
                </c:pt>
                <c:pt idx="2748">
                  <c:v>18.9770179054441</c:v>
                </c:pt>
                <c:pt idx="2749">
                  <c:v>18.984035506192701</c:v>
                </c:pt>
                <c:pt idx="2750">
                  <c:v>18.991053106941401</c:v>
                </c:pt>
                <c:pt idx="2751">
                  <c:v>18.998070707690101</c:v>
                </c:pt>
                <c:pt idx="2752">
                  <c:v>19.005088308438701</c:v>
                </c:pt>
                <c:pt idx="2753">
                  <c:v>19.012105909187401</c:v>
                </c:pt>
                <c:pt idx="2754">
                  <c:v>19.019123509936101</c:v>
                </c:pt>
                <c:pt idx="2755">
                  <c:v>19.026141110684701</c:v>
                </c:pt>
                <c:pt idx="2756">
                  <c:v>19.033158711433401</c:v>
                </c:pt>
                <c:pt idx="2757">
                  <c:v>19.040176312182101</c:v>
                </c:pt>
                <c:pt idx="2758">
                  <c:v>19.047193912930702</c:v>
                </c:pt>
                <c:pt idx="2759">
                  <c:v>19.054211513679402</c:v>
                </c:pt>
                <c:pt idx="2760">
                  <c:v>19.061229114428102</c:v>
                </c:pt>
                <c:pt idx="2761">
                  <c:v>19.068246715176802</c:v>
                </c:pt>
                <c:pt idx="2762">
                  <c:v>19.075264315925399</c:v>
                </c:pt>
                <c:pt idx="2763">
                  <c:v>19.082281916674098</c:v>
                </c:pt>
                <c:pt idx="2764">
                  <c:v>19.089299517422798</c:v>
                </c:pt>
                <c:pt idx="2765">
                  <c:v>19.096317118171399</c:v>
                </c:pt>
                <c:pt idx="2766">
                  <c:v>19.103334718920099</c:v>
                </c:pt>
                <c:pt idx="2767">
                  <c:v>19.110352319668799</c:v>
                </c:pt>
                <c:pt idx="2768">
                  <c:v>19.117369920417399</c:v>
                </c:pt>
                <c:pt idx="2769">
                  <c:v>19.124387521166099</c:v>
                </c:pt>
                <c:pt idx="2770">
                  <c:v>19.131405121914799</c:v>
                </c:pt>
                <c:pt idx="2771">
                  <c:v>19.1384227226634</c:v>
                </c:pt>
                <c:pt idx="2772">
                  <c:v>19.1454403234121</c:v>
                </c:pt>
                <c:pt idx="2773">
                  <c:v>19.1524579241608</c:v>
                </c:pt>
                <c:pt idx="2774">
                  <c:v>19.159475524909499</c:v>
                </c:pt>
                <c:pt idx="2775">
                  <c:v>19.1664931256581</c:v>
                </c:pt>
                <c:pt idx="2776">
                  <c:v>19.1735107264068</c:v>
                </c:pt>
                <c:pt idx="2777">
                  <c:v>19.1805283271555</c:v>
                </c:pt>
                <c:pt idx="2778">
                  <c:v>19.1875459279041</c:v>
                </c:pt>
                <c:pt idx="2779">
                  <c:v>19.1945635286528</c:v>
                </c:pt>
                <c:pt idx="2780">
                  <c:v>19.2015811294015</c:v>
                </c:pt>
                <c:pt idx="2781">
                  <c:v>19.208598730150101</c:v>
                </c:pt>
                <c:pt idx="2782">
                  <c:v>19.215616330898801</c:v>
                </c:pt>
                <c:pt idx="2783">
                  <c:v>19.222633931647501</c:v>
                </c:pt>
                <c:pt idx="2784">
                  <c:v>19.229651532396201</c:v>
                </c:pt>
                <c:pt idx="2785">
                  <c:v>19.236669133144801</c:v>
                </c:pt>
                <c:pt idx="2786">
                  <c:v>19.243686733893501</c:v>
                </c:pt>
                <c:pt idx="2787">
                  <c:v>19.250704334642201</c:v>
                </c:pt>
                <c:pt idx="2788">
                  <c:v>19.257721935390801</c:v>
                </c:pt>
                <c:pt idx="2789">
                  <c:v>19.264739536139501</c:v>
                </c:pt>
                <c:pt idx="2790">
                  <c:v>19.271757136888201</c:v>
                </c:pt>
                <c:pt idx="2791">
                  <c:v>19.278774737636802</c:v>
                </c:pt>
                <c:pt idx="2792">
                  <c:v>19.285792338385502</c:v>
                </c:pt>
                <c:pt idx="2793">
                  <c:v>19.292809939134202</c:v>
                </c:pt>
                <c:pt idx="2794">
                  <c:v>19.299827539882799</c:v>
                </c:pt>
                <c:pt idx="2795">
                  <c:v>19.306845140631498</c:v>
                </c:pt>
                <c:pt idx="2796">
                  <c:v>19.313862741380198</c:v>
                </c:pt>
                <c:pt idx="2797">
                  <c:v>19.320880342128898</c:v>
                </c:pt>
                <c:pt idx="2798">
                  <c:v>19.327897942877499</c:v>
                </c:pt>
                <c:pt idx="2799">
                  <c:v>19.334915543626199</c:v>
                </c:pt>
                <c:pt idx="2800">
                  <c:v>19.341933144374899</c:v>
                </c:pt>
                <c:pt idx="2801">
                  <c:v>19.348950745123499</c:v>
                </c:pt>
                <c:pt idx="2802">
                  <c:v>19.355968345872199</c:v>
                </c:pt>
                <c:pt idx="2803">
                  <c:v>19.362985946620899</c:v>
                </c:pt>
                <c:pt idx="2804">
                  <c:v>19.3700035473695</c:v>
                </c:pt>
                <c:pt idx="2805">
                  <c:v>19.3770211481182</c:v>
                </c:pt>
                <c:pt idx="2806">
                  <c:v>19.384038748866899</c:v>
                </c:pt>
                <c:pt idx="2807">
                  <c:v>19.3910563496155</c:v>
                </c:pt>
                <c:pt idx="2808">
                  <c:v>19.3980739503642</c:v>
                </c:pt>
                <c:pt idx="2809">
                  <c:v>19.4050915511129</c:v>
                </c:pt>
                <c:pt idx="2810">
                  <c:v>19.4121091518616</c:v>
                </c:pt>
                <c:pt idx="2811">
                  <c:v>19.4191267526102</c:v>
                </c:pt>
                <c:pt idx="2812">
                  <c:v>19.4261443533589</c:v>
                </c:pt>
                <c:pt idx="2813">
                  <c:v>19.4331619541076</c:v>
                </c:pt>
                <c:pt idx="2814">
                  <c:v>19.440179554856201</c:v>
                </c:pt>
                <c:pt idx="2815">
                  <c:v>19.447197155604901</c:v>
                </c:pt>
                <c:pt idx="2816">
                  <c:v>19.454214756353601</c:v>
                </c:pt>
                <c:pt idx="2817">
                  <c:v>19.461232357102201</c:v>
                </c:pt>
                <c:pt idx="2818">
                  <c:v>19.468249957850901</c:v>
                </c:pt>
                <c:pt idx="2819">
                  <c:v>19.475267558599601</c:v>
                </c:pt>
                <c:pt idx="2820">
                  <c:v>19.482285159348201</c:v>
                </c:pt>
                <c:pt idx="2821">
                  <c:v>19.489302760096901</c:v>
                </c:pt>
                <c:pt idx="2822">
                  <c:v>19.496320360845601</c:v>
                </c:pt>
                <c:pt idx="2823">
                  <c:v>19.503337961594301</c:v>
                </c:pt>
                <c:pt idx="2824">
                  <c:v>19.510355562342902</c:v>
                </c:pt>
                <c:pt idx="2825">
                  <c:v>19.517373163091602</c:v>
                </c:pt>
                <c:pt idx="2826">
                  <c:v>19.524390763840302</c:v>
                </c:pt>
                <c:pt idx="2827">
                  <c:v>19.531408364588899</c:v>
                </c:pt>
                <c:pt idx="2828">
                  <c:v>19.538425965337598</c:v>
                </c:pt>
                <c:pt idx="2829">
                  <c:v>19.545443566086298</c:v>
                </c:pt>
                <c:pt idx="2830">
                  <c:v>19.552461166834899</c:v>
                </c:pt>
                <c:pt idx="2831">
                  <c:v>19.559478767583599</c:v>
                </c:pt>
                <c:pt idx="2832">
                  <c:v>19.566496368332299</c:v>
                </c:pt>
                <c:pt idx="2833">
                  <c:v>19.573513969080999</c:v>
                </c:pt>
                <c:pt idx="2834">
                  <c:v>19.580531569829599</c:v>
                </c:pt>
                <c:pt idx="2835">
                  <c:v>19.587549170578299</c:v>
                </c:pt>
                <c:pt idx="2836">
                  <c:v>19.594566771326999</c:v>
                </c:pt>
                <c:pt idx="2837">
                  <c:v>19.6015843720756</c:v>
                </c:pt>
                <c:pt idx="2838">
                  <c:v>19.6086019728243</c:v>
                </c:pt>
                <c:pt idx="2839">
                  <c:v>19.615619573572999</c:v>
                </c:pt>
                <c:pt idx="2840">
                  <c:v>19.6226371743216</c:v>
                </c:pt>
                <c:pt idx="2841">
                  <c:v>19.6296547750703</c:v>
                </c:pt>
                <c:pt idx="2842">
                  <c:v>19.636672375819</c:v>
                </c:pt>
                <c:pt idx="2843">
                  <c:v>19.6436899765676</c:v>
                </c:pt>
                <c:pt idx="2844">
                  <c:v>19.6507075773163</c:v>
                </c:pt>
                <c:pt idx="2845">
                  <c:v>19.657725178065</c:v>
                </c:pt>
                <c:pt idx="2846">
                  <c:v>19.6647427788137</c:v>
                </c:pt>
                <c:pt idx="2847">
                  <c:v>19.671760379562301</c:v>
                </c:pt>
                <c:pt idx="2848">
                  <c:v>19.678777980311001</c:v>
                </c:pt>
                <c:pt idx="2849">
                  <c:v>19.685795581059701</c:v>
                </c:pt>
                <c:pt idx="2850">
                  <c:v>19.692813181808301</c:v>
                </c:pt>
                <c:pt idx="2851">
                  <c:v>19.699830782557001</c:v>
                </c:pt>
                <c:pt idx="2852">
                  <c:v>19.706848383305701</c:v>
                </c:pt>
                <c:pt idx="2853">
                  <c:v>19.713865984054301</c:v>
                </c:pt>
                <c:pt idx="2854">
                  <c:v>19.720883584803001</c:v>
                </c:pt>
                <c:pt idx="2855">
                  <c:v>19.727901185551701</c:v>
                </c:pt>
                <c:pt idx="2856">
                  <c:v>19.734918786300302</c:v>
                </c:pt>
                <c:pt idx="2857">
                  <c:v>19.741936387049002</c:v>
                </c:pt>
                <c:pt idx="2858">
                  <c:v>19.748953987797702</c:v>
                </c:pt>
                <c:pt idx="2859">
                  <c:v>19.755971588546402</c:v>
                </c:pt>
                <c:pt idx="2860">
                  <c:v>19.762989189294998</c:v>
                </c:pt>
                <c:pt idx="2861">
                  <c:v>19.770006790043698</c:v>
                </c:pt>
                <c:pt idx="2862">
                  <c:v>19.777024390792398</c:v>
                </c:pt>
                <c:pt idx="2863">
                  <c:v>19.784041991540999</c:v>
                </c:pt>
                <c:pt idx="2864">
                  <c:v>19.791059592289699</c:v>
                </c:pt>
                <c:pt idx="2865">
                  <c:v>19.798077193038399</c:v>
                </c:pt>
                <c:pt idx="2866">
                  <c:v>19.805094793786999</c:v>
                </c:pt>
                <c:pt idx="2867">
                  <c:v>19.812112394535699</c:v>
                </c:pt>
                <c:pt idx="2868">
                  <c:v>19.819129995284399</c:v>
                </c:pt>
                <c:pt idx="2869">
                  <c:v>19.826147596033</c:v>
                </c:pt>
                <c:pt idx="2870">
                  <c:v>19.8331651967817</c:v>
                </c:pt>
                <c:pt idx="2871">
                  <c:v>19.840182797530399</c:v>
                </c:pt>
                <c:pt idx="2872">
                  <c:v>19.847200398279099</c:v>
                </c:pt>
                <c:pt idx="2873">
                  <c:v>19.8542179990277</c:v>
                </c:pt>
                <c:pt idx="2874">
                  <c:v>19.8612355997764</c:v>
                </c:pt>
                <c:pt idx="2875">
                  <c:v>19.8682532005251</c:v>
                </c:pt>
                <c:pt idx="2876">
                  <c:v>19.8752708012737</c:v>
                </c:pt>
                <c:pt idx="2877">
                  <c:v>19.8822884020224</c:v>
                </c:pt>
                <c:pt idx="2878">
                  <c:v>19.8893060027711</c:v>
                </c:pt>
                <c:pt idx="2879">
                  <c:v>19.896323603519701</c:v>
                </c:pt>
                <c:pt idx="2880">
                  <c:v>19.903341204268401</c:v>
                </c:pt>
                <c:pt idx="2881">
                  <c:v>19.910358805017101</c:v>
                </c:pt>
                <c:pt idx="2882">
                  <c:v>19.9173764057658</c:v>
                </c:pt>
                <c:pt idx="2883">
                  <c:v>19.924394006514401</c:v>
                </c:pt>
                <c:pt idx="2884">
                  <c:v>19.931411607263101</c:v>
                </c:pt>
                <c:pt idx="2885">
                  <c:v>19.938429208011801</c:v>
                </c:pt>
                <c:pt idx="2886">
                  <c:v>19.945446808760401</c:v>
                </c:pt>
                <c:pt idx="2887">
                  <c:v>19.952464409509101</c:v>
                </c:pt>
                <c:pt idx="2888">
                  <c:v>19.959482010257801</c:v>
                </c:pt>
                <c:pt idx="2889">
                  <c:v>19.966499611006402</c:v>
                </c:pt>
                <c:pt idx="2890">
                  <c:v>19.973517211755102</c:v>
                </c:pt>
                <c:pt idx="2891">
                  <c:v>19.980534812503802</c:v>
                </c:pt>
                <c:pt idx="2892">
                  <c:v>19.987552413252399</c:v>
                </c:pt>
                <c:pt idx="2893">
                  <c:v>19.994570014001098</c:v>
                </c:pt>
                <c:pt idx="2894">
                  <c:v>20.001587614749798</c:v>
                </c:pt>
                <c:pt idx="2895">
                  <c:v>20.008605215498399</c:v>
                </c:pt>
                <c:pt idx="2896">
                  <c:v>20.015622816247099</c:v>
                </c:pt>
                <c:pt idx="2897">
                  <c:v>20.022640416995799</c:v>
                </c:pt>
                <c:pt idx="2898">
                  <c:v>20.029658017744499</c:v>
                </c:pt>
                <c:pt idx="2899">
                  <c:v>20.036675618493099</c:v>
                </c:pt>
                <c:pt idx="2900">
                  <c:v>20.043693219241799</c:v>
                </c:pt>
                <c:pt idx="2901">
                  <c:v>20.050710819990499</c:v>
                </c:pt>
                <c:pt idx="2902">
                  <c:v>20.0577284207391</c:v>
                </c:pt>
                <c:pt idx="2903">
                  <c:v>20.0647460214878</c:v>
                </c:pt>
                <c:pt idx="2904">
                  <c:v>20.071763622236499</c:v>
                </c:pt>
                <c:pt idx="2905">
                  <c:v>20.0787812229851</c:v>
                </c:pt>
                <c:pt idx="2906">
                  <c:v>20.0857988237338</c:v>
                </c:pt>
                <c:pt idx="2907">
                  <c:v>20.0928164244825</c:v>
                </c:pt>
                <c:pt idx="2908">
                  <c:v>20.0998340252312</c:v>
                </c:pt>
                <c:pt idx="2909">
                  <c:v>20.1068516259798</c:v>
                </c:pt>
                <c:pt idx="2910">
                  <c:v>20.1138692267285</c:v>
                </c:pt>
                <c:pt idx="2911">
                  <c:v>20.1208868274772</c:v>
                </c:pt>
                <c:pt idx="2912">
                  <c:v>20.127904428225801</c:v>
                </c:pt>
                <c:pt idx="2913">
                  <c:v>20.134922028974501</c:v>
                </c:pt>
                <c:pt idx="2914">
                  <c:v>20.141939629723201</c:v>
                </c:pt>
                <c:pt idx="2915">
                  <c:v>20.148957230471801</c:v>
                </c:pt>
                <c:pt idx="2916">
                  <c:v>20.155974831220501</c:v>
                </c:pt>
                <c:pt idx="2917">
                  <c:v>20.162992431969201</c:v>
                </c:pt>
                <c:pt idx="2918">
                  <c:v>20.170010032717801</c:v>
                </c:pt>
                <c:pt idx="2919">
                  <c:v>20.177027633466501</c:v>
                </c:pt>
                <c:pt idx="2920">
                  <c:v>20.184045234215201</c:v>
                </c:pt>
                <c:pt idx="2921">
                  <c:v>20.191062834963901</c:v>
                </c:pt>
                <c:pt idx="2922">
                  <c:v>20.198080435712502</c:v>
                </c:pt>
                <c:pt idx="2923">
                  <c:v>20.205098036461202</c:v>
                </c:pt>
                <c:pt idx="2924">
                  <c:v>20.212115637209902</c:v>
                </c:pt>
                <c:pt idx="2925">
                  <c:v>20.219133237958498</c:v>
                </c:pt>
                <c:pt idx="2926">
                  <c:v>20.226150838707198</c:v>
                </c:pt>
                <c:pt idx="2927">
                  <c:v>20.233168439455898</c:v>
                </c:pt>
                <c:pt idx="2928">
                  <c:v>20.240186040204499</c:v>
                </c:pt>
                <c:pt idx="2929">
                  <c:v>20.247203640953199</c:v>
                </c:pt>
                <c:pt idx="2930">
                  <c:v>20.254221241701899</c:v>
                </c:pt>
                <c:pt idx="2931">
                  <c:v>20.261238842450599</c:v>
                </c:pt>
                <c:pt idx="2932">
                  <c:v>20.268256443199199</c:v>
                </c:pt>
                <c:pt idx="2933">
                  <c:v>20.275274043947899</c:v>
                </c:pt>
                <c:pt idx="2934">
                  <c:v>20.282291644696599</c:v>
                </c:pt>
                <c:pt idx="2935">
                  <c:v>20.2893092454452</c:v>
                </c:pt>
                <c:pt idx="2936">
                  <c:v>20.296326846193899</c:v>
                </c:pt>
                <c:pt idx="2937">
                  <c:v>20.303344446942599</c:v>
                </c:pt>
                <c:pt idx="2938">
                  <c:v>20.3103620476912</c:v>
                </c:pt>
                <c:pt idx="2939">
                  <c:v>20.3173796484399</c:v>
                </c:pt>
                <c:pt idx="2940">
                  <c:v>20.3243972491886</c:v>
                </c:pt>
                <c:pt idx="2941">
                  <c:v>20.3314148499372</c:v>
                </c:pt>
                <c:pt idx="2942">
                  <c:v>20.3384324506859</c:v>
                </c:pt>
                <c:pt idx="2943">
                  <c:v>20.3454500514346</c:v>
                </c:pt>
                <c:pt idx="2944">
                  <c:v>20.3524676521833</c:v>
                </c:pt>
                <c:pt idx="2945">
                  <c:v>20.359485252931901</c:v>
                </c:pt>
                <c:pt idx="2946">
                  <c:v>20.366502853680601</c:v>
                </c:pt>
                <c:pt idx="2947">
                  <c:v>20.3735204544293</c:v>
                </c:pt>
                <c:pt idx="2948">
                  <c:v>20.380538055177901</c:v>
                </c:pt>
                <c:pt idx="2949">
                  <c:v>20.387555655926601</c:v>
                </c:pt>
                <c:pt idx="2950">
                  <c:v>20.394573256675301</c:v>
                </c:pt>
                <c:pt idx="2951">
                  <c:v>20.401590857423901</c:v>
                </c:pt>
                <c:pt idx="2952">
                  <c:v>20.408608458172601</c:v>
                </c:pt>
                <c:pt idx="2953">
                  <c:v>20.415626058921301</c:v>
                </c:pt>
                <c:pt idx="2954">
                  <c:v>20.422643659669902</c:v>
                </c:pt>
                <c:pt idx="2955">
                  <c:v>20.429661260418602</c:v>
                </c:pt>
                <c:pt idx="2956">
                  <c:v>20.436678861167302</c:v>
                </c:pt>
                <c:pt idx="2957">
                  <c:v>20.443696461916002</c:v>
                </c:pt>
                <c:pt idx="2958">
                  <c:v>20.450714062664598</c:v>
                </c:pt>
                <c:pt idx="2959">
                  <c:v>20.457731663413298</c:v>
                </c:pt>
                <c:pt idx="2960">
                  <c:v>20.464749264161998</c:v>
                </c:pt>
                <c:pt idx="2961">
                  <c:v>20.471766864910599</c:v>
                </c:pt>
                <c:pt idx="2962">
                  <c:v>20.478784465659299</c:v>
                </c:pt>
                <c:pt idx="2963">
                  <c:v>20.485802066407999</c:v>
                </c:pt>
                <c:pt idx="2964">
                  <c:v>20.492819667156599</c:v>
                </c:pt>
                <c:pt idx="2965">
                  <c:v>20.499837267905299</c:v>
                </c:pt>
                <c:pt idx="2966">
                  <c:v>20.506854868653999</c:v>
                </c:pt>
                <c:pt idx="2967">
                  <c:v>20.5138724694026</c:v>
                </c:pt>
                <c:pt idx="2968">
                  <c:v>20.5208900701513</c:v>
                </c:pt>
                <c:pt idx="2969">
                  <c:v>20.527907670899999</c:v>
                </c:pt>
                <c:pt idx="2970">
                  <c:v>20.534925271648699</c:v>
                </c:pt>
                <c:pt idx="2971">
                  <c:v>20.5419428723973</c:v>
                </c:pt>
                <c:pt idx="2972">
                  <c:v>20.548960473146</c:v>
                </c:pt>
                <c:pt idx="2973">
                  <c:v>20.5559780738947</c:v>
                </c:pt>
                <c:pt idx="2974">
                  <c:v>20.5629956746433</c:v>
                </c:pt>
                <c:pt idx="2975">
                  <c:v>20.570013275392</c:v>
                </c:pt>
                <c:pt idx="2976">
                  <c:v>20.5770308761407</c:v>
                </c:pt>
                <c:pt idx="2977">
                  <c:v>20.584048476889301</c:v>
                </c:pt>
                <c:pt idx="2978">
                  <c:v>20.591066077638001</c:v>
                </c:pt>
                <c:pt idx="2979">
                  <c:v>20.598083678386701</c:v>
                </c:pt>
                <c:pt idx="2980">
                  <c:v>20.605101279135301</c:v>
                </c:pt>
                <c:pt idx="2981">
                  <c:v>20.612118879884001</c:v>
                </c:pt>
                <c:pt idx="2982">
                  <c:v>20.619136480632701</c:v>
                </c:pt>
                <c:pt idx="2983">
                  <c:v>20.626154081381401</c:v>
                </c:pt>
                <c:pt idx="2984">
                  <c:v>20.633171682130001</c:v>
                </c:pt>
                <c:pt idx="2985">
                  <c:v>20.640189282878701</c:v>
                </c:pt>
                <c:pt idx="2986">
                  <c:v>20.647206883627401</c:v>
                </c:pt>
                <c:pt idx="2987">
                  <c:v>20.654224484376002</c:v>
                </c:pt>
                <c:pt idx="2988">
                  <c:v>20.661242085124702</c:v>
                </c:pt>
                <c:pt idx="2989">
                  <c:v>20.668259685873402</c:v>
                </c:pt>
                <c:pt idx="2990">
                  <c:v>20.675277286621998</c:v>
                </c:pt>
                <c:pt idx="2991">
                  <c:v>20.682294887370698</c:v>
                </c:pt>
                <c:pt idx="2992">
                  <c:v>20.689312488119398</c:v>
                </c:pt>
                <c:pt idx="2993">
                  <c:v>20.696330088867999</c:v>
                </c:pt>
                <c:pt idx="2994">
                  <c:v>20.703347689616699</c:v>
                </c:pt>
                <c:pt idx="2995">
                  <c:v>20.710365290365399</c:v>
                </c:pt>
                <c:pt idx="2996">
                  <c:v>20.717382891114099</c:v>
                </c:pt>
                <c:pt idx="2997">
                  <c:v>20.724400491862699</c:v>
                </c:pt>
                <c:pt idx="2998">
                  <c:v>20.731418092611399</c:v>
                </c:pt>
                <c:pt idx="2999">
                  <c:v>20.738435693360099</c:v>
                </c:pt>
                <c:pt idx="3000">
                  <c:v>20.7454532941087</c:v>
                </c:pt>
                <c:pt idx="3001">
                  <c:v>20.752470894857399</c:v>
                </c:pt>
                <c:pt idx="3002">
                  <c:v>20.759488495606099</c:v>
                </c:pt>
                <c:pt idx="3003">
                  <c:v>20.7665060963547</c:v>
                </c:pt>
                <c:pt idx="3004">
                  <c:v>20.7735236971034</c:v>
                </c:pt>
                <c:pt idx="3005">
                  <c:v>20.7805412978521</c:v>
                </c:pt>
                <c:pt idx="3006">
                  <c:v>20.7875588986007</c:v>
                </c:pt>
                <c:pt idx="3007">
                  <c:v>20.7945764993494</c:v>
                </c:pt>
                <c:pt idx="3008">
                  <c:v>20.8015941000981</c:v>
                </c:pt>
                <c:pt idx="3009">
                  <c:v>20.8086117008468</c:v>
                </c:pt>
                <c:pt idx="3010">
                  <c:v>20.815629301595401</c:v>
                </c:pt>
                <c:pt idx="3011">
                  <c:v>20.822646902344101</c:v>
                </c:pt>
                <c:pt idx="3012">
                  <c:v>20.8296645030928</c:v>
                </c:pt>
                <c:pt idx="3013">
                  <c:v>20.836682103841401</c:v>
                </c:pt>
                <c:pt idx="3014">
                  <c:v>20.843699704590101</c:v>
                </c:pt>
                <c:pt idx="3015">
                  <c:v>20.850717305338801</c:v>
                </c:pt>
                <c:pt idx="3016">
                  <c:v>20.857734906087401</c:v>
                </c:pt>
                <c:pt idx="3017">
                  <c:v>20.864752506836101</c:v>
                </c:pt>
                <c:pt idx="3018">
                  <c:v>20.871770107584801</c:v>
                </c:pt>
                <c:pt idx="3019">
                  <c:v>20.878787708333501</c:v>
                </c:pt>
                <c:pt idx="3020">
                  <c:v>20.885805309082102</c:v>
                </c:pt>
                <c:pt idx="3021">
                  <c:v>20.892822909830802</c:v>
                </c:pt>
                <c:pt idx="3022">
                  <c:v>20.899840510579502</c:v>
                </c:pt>
                <c:pt idx="3023">
                  <c:v>20.906858111328098</c:v>
                </c:pt>
                <c:pt idx="3024">
                  <c:v>20.913875712076798</c:v>
                </c:pt>
                <c:pt idx="3025">
                  <c:v>20.920893312825498</c:v>
                </c:pt>
                <c:pt idx="3026">
                  <c:v>20.927910913574099</c:v>
                </c:pt>
                <c:pt idx="3027">
                  <c:v>20.934928514322799</c:v>
                </c:pt>
                <c:pt idx="3028">
                  <c:v>20.941946115071499</c:v>
                </c:pt>
                <c:pt idx="3029">
                  <c:v>20.948963715820099</c:v>
                </c:pt>
                <c:pt idx="3030">
                  <c:v>20.955981316568799</c:v>
                </c:pt>
                <c:pt idx="3031">
                  <c:v>20.962998917317499</c:v>
                </c:pt>
                <c:pt idx="3032">
                  <c:v>20.970016518066199</c:v>
                </c:pt>
                <c:pt idx="3033">
                  <c:v>20.9770341188148</c:v>
                </c:pt>
                <c:pt idx="3034">
                  <c:v>20.984051719563499</c:v>
                </c:pt>
                <c:pt idx="3035">
                  <c:v>20.991069320312199</c:v>
                </c:pt>
                <c:pt idx="3036">
                  <c:v>20.9980869210608</c:v>
                </c:pt>
                <c:pt idx="3037">
                  <c:v>21.0051045218095</c:v>
                </c:pt>
                <c:pt idx="3038">
                  <c:v>21.0121221225582</c:v>
                </c:pt>
                <c:pt idx="3039">
                  <c:v>21.0191397233068</c:v>
                </c:pt>
                <c:pt idx="3040">
                  <c:v>21.0261573240555</c:v>
                </c:pt>
                <c:pt idx="3041">
                  <c:v>21.0331749248042</c:v>
                </c:pt>
                <c:pt idx="3042">
                  <c:v>21.040192525552801</c:v>
                </c:pt>
                <c:pt idx="3043">
                  <c:v>21.047210126301501</c:v>
                </c:pt>
                <c:pt idx="3044">
                  <c:v>21.054227727050201</c:v>
                </c:pt>
                <c:pt idx="3045">
                  <c:v>21.0612453277989</c:v>
                </c:pt>
                <c:pt idx="3046">
                  <c:v>21.068262928547501</c:v>
                </c:pt>
                <c:pt idx="3047">
                  <c:v>21.075280529296201</c:v>
                </c:pt>
                <c:pt idx="3048">
                  <c:v>21.082298130044901</c:v>
                </c:pt>
                <c:pt idx="3049">
                  <c:v>21.089315730793501</c:v>
                </c:pt>
                <c:pt idx="3050">
                  <c:v>21.096333331542201</c:v>
                </c:pt>
                <c:pt idx="3051">
                  <c:v>21.103350932290901</c:v>
                </c:pt>
                <c:pt idx="3052">
                  <c:v>21.110368533039502</c:v>
                </c:pt>
                <c:pt idx="3053">
                  <c:v>21.117386133788202</c:v>
                </c:pt>
                <c:pt idx="3054">
                  <c:v>21.124403734536902</c:v>
                </c:pt>
                <c:pt idx="3055">
                  <c:v>21.131421335285498</c:v>
                </c:pt>
                <c:pt idx="3056">
                  <c:v>21.138438936034198</c:v>
                </c:pt>
                <c:pt idx="3057">
                  <c:v>21.145456536782898</c:v>
                </c:pt>
                <c:pt idx="3058">
                  <c:v>21.152474137531598</c:v>
                </c:pt>
                <c:pt idx="3059">
                  <c:v>21.159491738280199</c:v>
                </c:pt>
                <c:pt idx="3060">
                  <c:v>21.166509339028899</c:v>
                </c:pt>
                <c:pt idx="3061">
                  <c:v>21.173526939777599</c:v>
                </c:pt>
                <c:pt idx="3062">
                  <c:v>21.180544540526199</c:v>
                </c:pt>
                <c:pt idx="3063">
                  <c:v>21.187562141274899</c:v>
                </c:pt>
                <c:pt idx="3064">
                  <c:v>21.194579742023599</c:v>
                </c:pt>
                <c:pt idx="3065">
                  <c:v>21.2015973427722</c:v>
                </c:pt>
                <c:pt idx="3066">
                  <c:v>21.208614943520899</c:v>
                </c:pt>
                <c:pt idx="3067">
                  <c:v>21.215632544269599</c:v>
                </c:pt>
                <c:pt idx="3068">
                  <c:v>21.2226501450182</c:v>
                </c:pt>
                <c:pt idx="3069">
                  <c:v>21.2296677457669</c:v>
                </c:pt>
                <c:pt idx="3070">
                  <c:v>21.2366853465156</c:v>
                </c:pt>
                <c:pt idx="3071">
                  <c:v>21.2437029472643</c:v>
                </c:pt>
                <c:pt idx="3072">
                  <c:v>21.2507205480129</c:v>
                </c:pt>
                <c:pt idx="3073">
                  <c:v>21.2577381487616</c:v>
                </c:pt>
                <c:pt idx="3074">
                  <c:v>21.2647557495103</c:v>
                </c:pt>
                <c:pt idx="3075">
                  <c:v>21.271773350258901</c:v>
                </c:pt>
                <c:pt idx="3076">
                  <c:v>21.278790951007601</c:v>
                </c:pt>
                <c:pt idx="3077">
                  <c:v>21.2858085517563</c:v>
                </c:pt>
                <c:pt idx="3078">
                  <c:v>21.292826152504901</c:v>
                </c:pt>
                <c:pt idx="3079">
                  <c:v>21.299843753253601</c:v>
                </c:pt>
                <c:pt idx="3080">
                  <c:v>21.306861354002301</c:v>
                </c:pt>
                <c:pt idx="3081">
                  <c:v>21.313878954751001</c:v>
                </c:pt>
                <c:pt idx="3082">
                  <c:v>21.320896555499601</c:v>
                </c:pt>
                <c:pt idx="3083">
                  <c:v>21.327914156248301</c:v>
                </c:pt>
                <c:pt idx="3084">
                  <c:v>21.334931756997001</c:v>
                </c:pt>
                <c:pt idx="3085">
                  <c:v>21.341949357745602</c:v>
                </c:pt>
                <c:pt idx="3086">
                  <c:v>21.348966958494302</c:v>
                </c:pt>
                <c:pt idx="3087">
                  <c:v>21.355984559243002</c:v>
                </c:pt>
                <c:pt idx="3088">
                  <c:v>21.363002159991598</c:v>
                </c:pt>
                <c:pt idx="3089">
                  <c:v>21.370019760740298</c:v>
                </c:pt>
                <c:pt idx="3090">
                  <c:v>21.377037361488998</c:v>
                </c:pt>
                <c:pt idx="3091">
                  <c:v>21.384054962237599</c:v>
                </c:pt>
                <c:pt idx="3092">
                  <c:v>21.391072562986299</c:v>
                </c:pt>
                <c:pt idx="3093">
                  <c:v>21.398090163734999</c:v>
                </c:pt>
                <c:pt idx="3094">
                  <c:v>21.405107764483699</c:v>
                </c:pt>
                <c:pt idx="3095">
                  <c:v>21.412125365232299</c:v>
                </c:pt>
                <c:pt idx="3096">
                  <c:v>21.419142965980999</c:v>
                </c:pt>
                <c:pt idx="3097">
                  <c:v>21.426160566729699</c:v>
                </c:pt>
                <c:pt idx="3098">
                  <c:v>21.4331781674783</c:v>
                </c:pt>
                <c:pt idx="3099">
                  <c:v>21.440195768226999</c:v>
                </c:pt>
                <c:pt idx="3100">
                  <c:v>21.447213368975699</c:v>
                </c:pt>
                <c:pt idx="3101">
                  <c:v>21.4542309697243</c:v>
                </c:pt>
                <c:pt idx="3102">
                  <c:v>21.461248570473</c:v>
                </c:pt>
                <c:pt idx="3103">
                  <c:v>21.4682661712217</c:v>
                </c:pt>
                <c:pt idx="3104">
                  <c:v>21.4752837719703</c:v>
                </c:pt>
                <c:pt idx="3105">
                  <c:v>21.482301372719</c:v>
                </c:pt>
                <c:pt idx="3106">
                  <c:v>21.4893189734677</c:v>
                </c:pt>
                <c:pt idx="3107">
                  <c:v>21.4963365742164</c:v>
                </c:pt>
                <c:pt idx="3108">
                  <c:v>21.503354174965001</c:v>
                </c:pt>
                <c:pt idx="3109">
                  <c:v>21.510371775713701</c:v>
                </c:pt>
                <c:pt idx="3110">
                  <c:v>21.5173893764624</c:v>
                </c:pt>
                <c:pt idx="3111">
                  <c:v>21.524406977211001</c:v>
                </c:pt>
                <c:pt idx="3112">
                  <c:v>21.531424577959701</c:v>
                </c:pt>
                <c:pt idx="3113">
                  <c:v>21.538442178708401</c:v>
                </c:pt>
                <c:pt idx="3114">
                  <c:v>21.545459779457001</c:v>
                </c:pt>
                <c:pt idx="3115">
                  <c:v>21.552477380205701</c:v>
                </c:pt>
                <c:pt idx="3116">
                  <c:v>21.559494980954401</c:v>
                </c:pt>
                <c:pt idx="3117">
                  <c:v>21.566512581703002</c:v>
                </c:pt>
                <c:pt idx="3118">
                  <c:v>21.573530182451702</c:v>
                </c:pt>
                <c:pt idx="3119">
                  <c:v>21.580547783200402</c:v>
                </c:pt>
                <c:pt idx="3120">
                  <c:v>21.587565383949102</c:v>
                </c:pt>
                <c:pt idx="3121">
                  <c:v>21.594582984697698</c:v>
                </c:pt>
                <c:pt idx="3122">
                  <c:v>21.601600585446398</c:v>
                </c:pt>
                <c:pt idx="3123">
                  <c:v>21.608618186195098</c:v>
                </c:pt>
                <c:pt idx="3124">
                  <c:v>21.615635786943699</c:v>
                </c:pt>
                <c:pt idx="3125">
                  <c:v>21.622653387692399</c:v>
                </c:pt>
                <c:pt idx="3126">
                  <c:v>21.629670988441099</c:v>
                </c:pt>
                <c:pt idx="3127">
                  <c:v>21.636688589189699</c:v>
                </c:pt>
                <c:pt idx="3128">
                  <c:v>21.643706189938399</c:v>
                </c:pt>
                <c:pt idx="3129">
                  <c:v>21.650723790687099</c:v>
                </c:pt>
                <c:pt idx="3130">
                  <c:v>21.657741391435799</c:v>
                </c:pt>
                <c:pt idx="3131">
                  <c:v>21.664758992184399</c:v>
                </c:pt>
                <c:pt idx="3132">
                  <c:v>21.671776592933099</c:v>
                </c:pt>
                <c:pt idx="3133">
                  <c:v>21.678794193681799</c:v>
                </c:pt>
                <c:pt idx="3134">
                  <c:v>21.6858117944304</c:v>
                </c:pt>
                <c:pt idx="3135">
                  <c:v>21.6928293951791</c:v>
                </c:pt>
                <c:pt idx="3136">
                  <c:v>21.6998469959278</c:v>
                </c:pt>
                <c:pt idx="3137">
                  <c:v>21.7068645966764</c:v>
                </c:pt>
                <c:pt idx="3138">
                  <c:v>21.7138821974251</c:v>
                </c:pt>
                <c:pt idx="3139">
                  <c:v>21.7208997981738</c:v>
                </c:pt>
                <c:pt idx="3140">
                  <c:v>21.727917398922401</c:v>
                </c:pt>
                <c:pt idx="3141">
                  <c:v>21.734934999671101</c:v>
                </c:pt>
                <c:pt idx="3142">
                  <c:v>21.7419526004198</c:v>
                </c:pt>
                <c:pt idx="3143">
                  <c:v>21.7489702011685</c:v>
                </c:pt>
                <c:pt idx="3144">
                  <c:v>21.755987801917101</c:v>
                </c:pt>
                <c:pt idx="3145">
                  <c:v>21.763005402665801</c:v>
                </c:pt>
                <c:pt idx="3146">
                  <c:v>21.770023003414501</c:v>
                </c:pt>
                <c:pt idx="3147">
                  <c:v>21.777040604163101</c:v>
                </c:pt>
                <c:pt idx="3148">
                  <c:v>21.784058204911801</c:v>
                </c:pt>
                <c:pt idx="3149">
                  <c:v>21.791075805660501</c:v>
                </c:pt>
                <c:pt idx="3150">
                  <c:v>21.798093406409102</c:v>
                </c:pt>
                <c:pt idx="3151">
                  <c:v>21.805111007157802</c:v>
                </c:pt>
                <c:pt idx="3152">
                  <c:v>21.812128607906502</c:v>
                </c:pt>
                <c:pt idx="3153">
                  <c:v>21.819146208655098</c:v>
                </c:pt>
                <c:pt idx="3154">
                  <c:v>21.826163809403798</c:v>
                </c:pt>
                <c:pt idx="3155">
                  <c:v>21.833181410152498</c:v>
                </c:pt>
                <c:pt idx="3156">
                  <c:v>21.840199010901198</c:v>
                </c:pt>
                <c:pt idx="3157">
                  <c:v>21.847216611649799</c:v>
                </c:pt>
                <c:pt idx="3158">
                  <c:v>21.854234212398499</c:v>
                </c:pt>
                <c:pt idx="3159">
                  <c:v>21.861251813147199</c:v>
                </c:pt>
                <c:pt idx="3160">
                  <c:v>21.868269413895799</c:v>
                </c:pt>
                <c:pt idx="3161">
                  <c:v>21.875287014644499</c:v>
                </c:pt>
                <c:pt idx="3162">
                  <c:v>21.882304615393199</c:v>
                </c:pt>
                <c:pt idx="3163">
                  <c:v>21.8893222161418</c:v>
                </c:pt>
                <c:pt idx="3164">
                  <c:v>21.896339816890499</c:v>
                </c:pt>
                <c:pt idx="3165">
                  <c:v>21.903357417639199</c:v>
                </c:pt>
                <c:pt idx="3166">
                  <c:v>21.9103750183878</c:v>
                </c:pt>
                <c:pt idx="3167">
                  <c:v>21.9173926191365</c:v>
                </c:pt>
                <c:pt idx="3168">
                  <c:v>21.9244102198852</c:v>
                </c:pt>
                <c:pt idx="3169">
                  <c:v>21.9314278206339</c:v>
                </c:pt>
                <c:pt idx="3170">
                  <c:v>21.9384454213825</c:v>
                </c:pt>
                <c:pt idx="3171">
                  <c:v>21.9454630221312</c:v>
                </c:pt>
                <c:pt idx="3172">
                  <c:v>21.9524806228799</c:v>
                </c:pt>
                <c:pt idx="3173">
                  <c:v>21.959498223628501</c:v>
                </c:pt>
                <c:pt idx="3174">
                  <c:v>21.966515824377201</c:v>
                </c:pt>
                <c:pt idx="3175">
                  <c:v>21.9735334251259</c:v>
                </c:pt>
                <c:pt idx="3176">
                  <c:v>21.980551025874501</c:v>
                </c:pt>
                <c:pt idx="3177">
                  <c:v>21.987568626623201</c:v>
                </c:pt>
                <c:pt idx="3178">
                  <c:v>21.994586227371901</c:v>
                </c:pt>
                <c:pt idx="3179">
                  <c:v>22.001603828120601</c:v>
                </c:pt>
                <c:pt idx="3180">
                  <c:v>22.008621428869201</c:v>
                </c:pt>
                <c:pt idx="3181">
                  <c:v>22.015639029617901</c:v>
                </c:pt>
                <c:pt idx="3182">
                  <c:v>22.022656630366601</c:v>
                </c:pt>
                <c:pt idx="3183">
                  <c:v>22.029674231115202</c:v>
                </c:pt>
                <c:pt idx="3184">
                  <c:v>22.036691831863902</c:v>
                </c:pt>
                <c:pt idx="3185">
                  <c:v>22.043709432612602</c:v>
                </c:pt>
                <c:pt idx="3186">
                  <c:v>22.050727033361198</c:v>
                </c:pt>
                <c:pt idx="3187">
                  <c:v>22.057744634109898</c:v>
                </c:pt>
                <c:pt idx="3188">
                  <c:v>22.064762234858598</c:v>
                </c:pt>
                <c:pt idx="3189">
                  <c:v>22.071779835607199</c:v>
                </c:pt>
                <c:pt idx="3190">
                  <c:v>22.078797436355899</c:v>
                </c:pt>
                <c:pt idx="3191">
                  <c:v>22.085815037104599</c:v>
                </c:pt>
                <c:pt idx="3192">
                  <c:v>22.092832637853199</c:v>
                </c:pt>
                <c:pt idx="3193">
                  <c:v>22.099850238601899</c:v>
                </c:pt>
                <c:pt idx="3194">
                  <c:v>22.106867839350599</c:v>
                </c:pt>
                <c:pt idx="3195">
                  <c:v>22.113885440099299</c:v>
                </c:pt>
                <c:pt idx="3196">
                  <c:v>22.120903040847899</c:v>
                </c:pt>
                <c:pt idx="3197">
                  <c:v>22.127920641596599</c:v>
                </c:pt>
                <c:pt idx="3198">
                  <c:v>22.134938242345299</c:v>
                </c:pt>
                <c:pt idx="3199">
                  <c:v>22.1419558430939</c:v>
                </c:pt>
                <c:pt idx="3200">
                  <c:v>22.1489734438426</c:v>
                </c:pt>
                <c:pt idx="3201">
                  <c:v>22.1559910445913</c:v>
                </c:pt>
                <c:pt idx="3202">
                  <c:v>22.1630086453399</c:v>
                </c:pt>
                <c:pt idx="3203">
                  <c:v>22.1700262460886</c:v>
                </c:pt>
                <c:pt idx="3204">
                  <c:v>22.1770438468373</c:v>
                </c:pt>
                <c:pt idx="3205">
                  <c:v>22.184061447585901</c:v>
                </c:pt>
                <c:pt idx="3206">
                  <c:v>22.191079048334601</c:v>
                </c:pt>
                <c:pt idx="3207">
                  <c:v>22.1980966490833</c:v>
                </c:pt>
                <c:pt idx="3208">
                  <c:v>22.205114249832</c:v>
                </c:pt>
                <c:pt idx="3209">
                  <c:v>22.212131850580601</c:v>
                </c:pt>
                <c:pt idx="3210">
                  <c:v>22.219149451329301</c:v>
                </c:pt>
                <c:pt idx="3211">
                  <c:v>22.226167052078001</c:v>
                </c:pt>
                <c:pt idx="3212">
                  <c:v>22.233184652826601</c:v>
                </c:pt>
                <c:pt idx="3213">
                  <c:v>22.240202253575301</c:v>
                </c:pt>
                <c:pt idx="3214">
                  <c:v>22.247219854324001</c:v>
                </c:pt>
                <c:pt idx="3215">
                  <c:v>22.254237455072602</c:v>
                </c:pt>
                <c:pt idx="3216">
                  <c:v>22.261255055821302</c:v>
                </c:pt>
                <c:pt idx="3217">
                  <c:v>22.268272656570002</c:v>
                </c:pt>
                <c:pt idx="3218">
                  <c:v>22.275290257318701</c:v>
                </c:pt>
                <c:pt idx="3219">
                  <c:v>22.282307858067298</c:v>
                </c:pt>
                <c:pt idx="3220">
                  <c:v>22.289325458815998</c:v>
                </c:pt>
                <c:pt idx="3221">
                  <c:v>22.296343059564698</c:v>
                </c:pt>
                <c:pt idx="3222">
                  <c:v>22.303360660313299</c:v>
                </c:pt>
                <c:pt idx="3223">
                  <c:v>22.310378261061999</c:v>
                </c:pt>
                <c:pt idx="3224">
                  <c:v>22.317395861810699</c:v>
                </c:pt>
                <c:pt idx="3225">
                  <c:v>22.324413462559299</c:v>
                </c:pt>
                <c:pt idx="3226">
                  <c:v>22.331431063307999</c:v>
                </c:pt>
                <c:pt idx="3227">
                  <c:v>22.338448664056699</c:v>
                </c:pt>
                <c:pt idx="3228">
                  <c:v>22.3454662648053</c:v>
                </c:pt>
                <c:pt idx="3229">
                  <c:v>22.352483865553999</c:v>
                </c:pt>
                <c:pt idx="3230">
                  <c:v>22.359501466302699</c:v>
                </c:pt>
                <c:pt idx="3231">
                  <c:v>22.366519067051399</c:v>
                </c:pt>
                <c:pt idx="3232">
                  <c:v>22.3735366678</c:v>
                </c:pt>
                <c:pt idx="3233">
                  <c:v>22.3805542685487</c:v>
                </c:pt>
                <c:pt idx="3234">
                  <c:v>22.3875718692974</c:v>
                </c:pt>
                <c:pt idx="3235">
                  <c:v>22.394589470046</c:v>
                </c:pt>
                <c:pt idx="3236">
                  <c:v>22.4016070707947</c:v>
                </c:pt>
                <c:pt idx="3237">
                  <c:v>22.4086246715434</c:v>
                </c:pt>
                <c:pt idx="3238">
                  <c:v>22.415642272292001</c:v>
                </c:pt>
                <c:pt idx="3239">
                  <c:v>22.422659873040701</c:v>
                </c:pt>
                <c:pt idx="3240">
                  <c:v>22.4296774737894</c:v>
                </c:pt>
                <c:pt idx="3241">
                  <c:v>22.4366950745381</c:v>
                </c:pt>
                <c:pt idx="3242">
                  <c:v>22.443712675286701</c:v>
                </c:pt>
                <c:pt idx="3243">
                  <c:v>22.450730276035401</c:v>
                </c:pt>
                <c:pt idx="3244">
                  <c:v>22.457747876784101</c:v>
                </c:pt>
                <c:pt idx="3245">
                  <c:v>22.464765477532701</c:v>
                </c:pt>
                <c:pt idx="3246">
                  <c:v>22.471783078281401</c:v>
                </c:pt>
                <c:pt idx="3247">
                  <c:v>22.478800679030101</c:v>
                </c:pt>
                <c:pt idx="3248">
                  <c:v>22.485818279778702</c:v>
                </c:pt>
                <c:pt idx="3249">
                  <c:v>22.492835880527402</c:v>
                </c:pt>
                <c:pt idx="3250">
                  <c:v>22.499853481276102</c:v>
                </c:pt>
                <c:pt idx="3251">
                  <c:v>22.506871082024698</c:v>
                </c:pt>
                <c:pt idx="3252">
                  <c:v>22.513888682773398</c:v>
                </c:pt>
                <c:pt idx="3253">
                  <c:v>22.520906283522098</c:v>
                </c:pt>
                <c:pt idx="3254">
                  <c:v>22.527923884270699</c:v>
                </c:pt>
                <c:pt idx="3255">
                  <c:v>22.534941485019399</c:v>
                </c:pt>
                <c:pt idx="3256">
                  <c:v>22.541959085768099</c:v>
                </c:pt>
                <c:pt idx="3257">
                  <c:v>22.548976686516799</c:v>
                </c:pt>
                <c:pt idx="3258">
                  <c:v>22.555994287265399</c:v>
                </c:pt>
                <c:pt idx="3259">
                  <c:v>22.563011888014099</c:v>
                </c:pt>
                <c:pt idx="3260">
                  <c:v>22.570029488762799</c:v>
                </c:pt>
                <c:pt idx="3261">
                  <c:v>22.577047089511399</c:v>
                </c:pt>
                <c:pt idx="3262">
                  <c:v>22.584064690260099</c:v>
                </c:pt>
                <c:pt idx="3263">
                  <c:v>22.591082291008799</c:v>
                </c:pt>
                <c:pt idx="3264">
                  <c:v>22.5980998917574</c:v>
                </c:pt>
                <c:pt idx="3265">
                  <c:v>22.6051174925061</c:v>
                </c:pt>
                <c:pt idx="3266">
                  <c:v>22.6121350932548</c:v>
                </c:pt>
                <c:pt idx="3267">
                  <c:v>22.6191526940034</c:v>
                </c:pt>
                <c:pt idx="3268">
                  <c:v>22.6261702947521</c:v>
                </c:pt>
                <c:pt idx="3269">
                  <c:v>22.6331878955008</c:v>
                </c:pt>
                <c:pt idx="3270">
                  <c:v>22.6402054962495</c:v>
                </c:pt>
                <c:pt idx="3271">
                  <c:v>22.647223096998101</c:v>
                </c:pt>
                <c:pt idx="3272">
                  <c:v>22.6542406977468</c:v>
                </c:pt>
                <c:pt idx="3273">
                  <c:v>22.6612582984955</c:v>
                </c:pt>
                <c:pt idx="3274">
                  <c:v>22.668275899244101</c:v>
                </c:pt>
                <c:pt idx="3275">
                  <c:v>22.675293499992801</c:v>
                </c:pt>
                <c:pt idx="3276">
                  <c:v>22.682311100741501</c:v>
                </c:pt>
                <c:pt idx="3277">
                  <c:v>22.689328701490101</c:v>
                </c:pt>
                <c:pt idx="3278">
                  <c:v>22.696346302238801</c:v>
                </c:pt>
                <c:pt idx="3279">
                  <c:v>22.703363902987501</c:v>
                </c:pt>
                <c:pt idx="3280">
                  <c:v>22.710381503736201</c:v>
                </c:pt>
                <c:pt idx="3281">
                  <c:v>22.717399104484802</c:v>
                </c:pt>
                <c:pt idx="3282">
                  <c:v>22.724416705233502</c:v>
                </c:pt>
                <c:pt idx="3283">
                  <c:v>22.731434305982201</c:v>
                </c:pt>
                <c:pt idx="3284">
                  <c:v>22.738451906730798</c:v>
                </c:pt>
                <c:pt idx="3285">
                  <c:v>22.745469507479498</c:v>
                </c:pt>
                <c:pt idx="3286">
                  <c:v>22.752487108228198</c:v>
                </c:pt>
                <c:pt idx="3287">
                  <c:v>22.759504708976799</c:v>
                </c:pt>
                <c:pt idx="3288">
                  <c:v>22.766522309725499</c:v>
                </c:pt>
                <c:pt idx="3289">
                  <c:v>22.773539910474199</c:v>
                </c:pt>
                <c:pt idx="3290">
                  <c:v>22.780557511222799</c:v>
                </c:pt>
                <c:pt idx="3291">
                  <c:v>22.787575111971499</c:v>
                </c:pt>
                <c:pt idx="3292">
                  <c:v>22.794592712720199</c:v>
                </c:pt>
                <c:pt idx="3293">
                  <c:v>22.801610313468899</c:v>
                </c:pt>
                <c:pt idx="3294">
                  <c:v>22.808627914217499</c:v>
                </c:pt>
                <c:pt idx="3295">
                  <c:v>22.815645514966199</c:v>
                </c:pt>
                <c:pt idx="3296">
                  <c:v>22.822663115714899</c:v>
                </c:pt>
                <c:pt idx="3297">
                  <c:v>22.8296807164635</c:v>
                </c:pt>
                <c:pt idx="3298">
                  <c:v>22.8366983172122</c:v>
                </c:pt>
                <c:pt idx="3299">
                  <c:v>22.8437159179609</c:v>
                </c:pt>
                <c:pt idx="3300">
                  <c:v>22.8507335187095</c:v>
                </c:pt>
                <c:pt idx="3301">
                  <c:v>22.8577511194582</c:v>
                </c:pt>
                <c:pt idx="3302">
                  <c:v>22.8647687202069</c:v>
                </c:pt>
                <c:pt idx="3303">
                  <c:v>22.871786320955501</c:v>
                </c:pt>
                <c:pt idx="3304">
                  <c:v>22.878803921704201</c:v>
                </c:pt>
                <c:pt idx="3305">
                  <c:v>22.8858215224529</c:v>
                </c:pt>
                <c:pt idx="3306">
                  <c:v>22.8928391232016</c:v>
                </c:pt>
                <c:pt idx="3307">
                  <c:v>22.899856723950201</c:v>
                </c:pt>
                <c:pt idx="3308">
                  <c:v>22.906874324698901</c:v>
                </c:pt>
                <c:pt idx="3309">
                  <c:v>22.913891925447601</c:v>
                </c:pt>
                <c:pt idx="3310">
                  <c:v>22.920909526196201</c:v>
                </c:pt>
                <c:pt idx="3311">
                  <c:v>22.927927126944901</c:v>
                </c:pt>
                <c:pt idx="3312">
                  <c:v>22.934944727693601</c:v>
                </c:pt>
                <c:pt idx="3313">
                  <c:v>22.941962328442202</c:v>
                </c:pt>
                <c:pt idx="3314">
                  <c:v>22.948979929190902</c:v>
                </c:pt>
                <c:pt idx="3315">
                  <c:v>22.955997529939602</c:v>
                </c:pt>
                <c:pt idx="3316">
                  <c:v>22.963015130688198</c:v>
                </c:pt>
                <c:pt idx="3317">
                  <c:v>22.970032731436898</c:v>
                </c:pt>
                <c:pt idx="3318">
                  <c:v>22.977050332185598</c:v>
                </c:pt>
                <c:pt idx="3319">
                  <c:v>22.984067932934298</c:v>
                </c:pt>
                <c:pt idx="3320">
                  <c:v>22.991085533682899</c:v>
                </c:pt>
                <c:pt idx="3321">
                  <c:v>22.998103134431599</c:v>
                </c:pt>
                <c:pt idx="3322">
                  <c:v>23.005120735180299</c:v>
                </c:pt>
                <c:pt idx="3323">
                  <c:v>23.012138335928899</c:v>
                </c:pt>
                <c:pt idx="3324">
                  <c:v>23.019155936677599</c:v>
                </c:pt>
                <c:pt idx="3325">
                  <c:v>23.026173537426299</c:v>
                </c:pt>
                <c:pt idx="3326">
                  <c:v>23.033191138174899</c:v>
                </c:pt>
                <c:pt idx="3327">
                  <c:v>23.040208738923599</c:v>
                </c:pt>
                <c:pt idx="3328">
                  <c:v>23.047226339672299</c:v>
                </c:pt>
                <c:pt idx="3329">
                  <c:v>23.054243940420999</c:v>
                </c:pt>
                <c:pt idx="3330">
                  <c:v>23.0612615411696</c:v>
                </c:pt>
                <c:pt idx="3331">
                  <c:v>23.0682791419183</c:v>
                </c:pt>
                <c:pt idx="3332">
                  <c:v>23.075296742667</c:v>
                </c:pt>
                <c:pt idx="3333">
                  <c:v>23.0823143434156</c:v>
                </c:pt>
                <c:pt idx="3334">
                  <c:v>23.0893319441643</c:v>
                </c:pt>
                <c:pt idx="3335">
                  <c:v>23.096349544913</c:v>
                </c:pt>
                <c:pt idx="3336">
                  <c:v>23.103367145661601</c:v>
                </c:pt>
                <c:pt idx="3337">
                  <c:v>23.1103847464103</c:v>
                </c:pt>
                <c:pt idx="3338">
                  <c:v>23.117402347159</c:v>
                </c:pt>
                <c:pt idx="3339">
                  <c:v>23.124419947907601</c:v>
                </c:pt>
                <c:pt idx="3340">
                  <c:v>23.131437548656301</c:v>
                </c:pt>
                <c:pt idx="3341">
                  <c:v>23.138455149405001</c:v>
                </c:pt>
                <c:pt idx="3342">
                  <c:v>23.145472750153701</c:v>
                </c:pt>
                <c:pt idx="3343">
                  <c:v>23.152490350902301</c:v>
                </c:pt>
                <c:pt idx="3344">
                  <c:v>23.159507951651001</c:v>
                </c:pt>
                <c:pt idx="3345">
                  <c:v>23.166525552399701</c:v>
                </c:pt>
                <c:pt idx="3346">
                  <c:v>23.173543153148302</c:v>
                </c:pt>
                <c:pt idx="3347">
                  <c:v>23.180560753897002</c:v>
                </c:pt>
                <c:pt idx="3348">
                  <c:v>23.187578354645701</c:v>
                </c:pt>
                <c:pt idx="3349">
                  <c:v>23.194595955394298</c:v>
                </c:pt>
                <c:pt idx="3350">
                  <c:v>23.201613556142998</c:v>
                </c:pt>
                <c:pt idx="3351">
                  <c:v>23.208631156891698</c:v>
                </c:pt>
                <c:pt idx="3352">
                  <c:v>23.215648757640299</c:v>
                </c:pt>
                <c:pt idx="3353">
                  <c:v>23.222666358388999</c:v>
                </c:pt>
                <c:pt idx="3354">
                  <c:v>23.229683959137699</c:v>
                </c:pt>
                <c:pt idx="3355">
                  <c:v>23.236701559886399</c:v>
                </c:pt>
                <c:pt idx="3356">
                  <c:v>23.243719160634999</c:v>
                </c:pt>
                <c:pt idx="3357">
                  <c:v>23.250736761383699</c:v>
                </c:pt>
                <c:pt idx="3358">
                  <c:v>23.257754362132399</c:v>
                </c:pt>
                <c:pt idx="3359">
                  <c:v>23.264771962880999</c:v>
                </c:pt>
                <c:pt idx="3360">
                  <c:v>23.271789563629699</c:v>
                </c:pt>
                <c:pt idx="3361">
                  <c:v>23.278807164378399</c:v>
                </c:pt>
                <c:pt idx="3362">
                  <c:v>23.285824765127</c:v>
                </c:pt>
                <c:pt idx="3363">
                  <c:v>23.2928423658757</c:v>
                </c:pt>
                <c:pt idx="3364">
                  <c:v>23.2998599666244</c:v>
                </c:pt>
                <c:pt idx="3365">
                  <c:v>23.306877567373</c:v>
                </c:pt>
                <c:pt idx="3366">
                  <c:v>23.3138951681217</c:v>
                </c:pt>
                <c:pt idx="3367">
                  <c:v>23.3209127688704</c:v>
                </c:pt>
                <c:pt idx="3368">
                  <c:v>23.3279303696191</c:v>
                </c:pt>
                <c:pt idx="3369">
                  <c:v>23.334947970367701</c:v>
                </c:pt>
                <c:pt idx="3370">
                  <c:v>23.3419655711164</c:v>
                </c:pt>
                <c:pt idx="3371">
                  <c:v>23.3489831718651</c:v>
                </c:pt>
                <c:pt idx="3372">
                  <c:v>23.356000772613701</c:v>
                </c:pt>
                <c:pt idx="3373">
                  <c:v>23.363018373362401</c:v>
                </c:pt>
                <c:pt idx="3374">
                  <c:v>23.370035974111101</c:v>
                </c:pt>
                <c:pt idx="3375">
                  <c:v>23.377053574859701</c:v>
                </c:pt>
                <c:pt idx="3376">
                  <c:v>23.384071175608401</c:v>
                </c:pt>
                <c:pt idx="3377">
                  <c:v>23.391088776357101</c:v>
                </c:pt>
                <c:pt idx="3378">
                  <c:v>23.398106377105702</c:v>
                </c:pt>
                <c:pt idx="3379">
                  <c:v>23.405123977854402</c:v>
                </c:pt>
                <c:pt idx="3380">
                  <c:v>23.412141578603102</c:v>
                </c:pt>
                <c:pt idx="3381">
                  <c:v>23.419159179351801</c:v>
                </c:pt>
                <c:pt idx="3382">
                  <c:v>23.426176780100398</c:v>
                </c:pt>
                <c:pt idx="3383">
                  <c:v>23.433194380849098</c:v>
                </c:pt>
                <c:pt idx="3384">
                  <c:v>23.440211981597798</c:v>
                </c:pt>
                <c:pt idx="3385">
                  <c:v>23.447229582346399</c:v>
                </c:pt>
                <c:pt idx="3386">
                  <c:v>23.454247183095099</c:v>
                </c:pt>
                <c:pt idx="3387">
                  <c:v>23.461264783843799</c:v>
                </c:pt>
                <c:pt idx="3388">
                  <c:v>23.468282384592399</c:v>
                </c:pt>
                <c:pt idx="3389">
                  <c:v>23.475299985341099</c:v>
                </c:pt>
                <c:pt idx="3390">
                  <c:v>23.482317586089799</c:v>
                </c:pt>
                <c:pt idx="3391">
                  <c:v>23.489335186838499</c:v>
                </c:pt>
                <c:pt idx="3392">
                  <c:v>23.496352787587099</c:v>
                </c:pt>
                <c:pt idx="3393">
                  <c:v>23.503370388335799</c:v>
                </c:pt>
                <c:pt idx="3394">
                  <c:v>23.510387989084499</c:v>
                </c:pt>
                <c:pt idx="3395">
                  <c:v>23.5174055898331</c:v>
                </c:pt>
                <c:pt idx="3396">
                  <c:v>23.5244231905818</c:v>
                </c:pt>
                <c:pt idx="3397">
                  <c:v>23.5314407913305</c:v>
                </c:pt>
                <c:pt idx="3398">
                  <c:v>23.5384583920791</c:v>
                </c:pt>
                <c:pt idx="3399">
                  <c:v>23.5454759928278</c:v>
                </c:pt>
                <c:pt idx="3400">
                  <c:v>23.5524935935765</c:v>
                </c:pt>
                <c:pt idx="3401">
                  <c:v>23.559511194325101</c:v>
                </c:pt>
                <c:pt idx="3402">
                  <c:v>23.5665287950738</c:v>
                </c:pt>
                <c:pt idx="3403">
                  <c:v>23.5735463958225</c:v>
                </c:pt>
                <c:pt idx="3404">
                  <c:v>23.5805639965712</c:v>
                </c:pt>
                <c:pt idx="3405">
                  <c:v>23.587581597319801</c:v>
                </c:pt>
                <c:pt idx="3406">
                  <c:v>23.594599198068501</c:v>
                </c:pt>
                <c:pt idx="3407">
                  <c:v>23.601616798817201</c:v>
                </c:pt>
                <c:pt idx="3408">
                  <c:v>23.608634399565801</c:v>
                </c:pt>
                <c:pt idx="3409">
                  <c:v>23.615652000314501</c:v>
                </c:pt>
                <c:pt idx="3410">
                  <c:v>23.622669601063201</c:v>
                </c:pt>
                <c:pt idx="3411">
                  <c:v>23.629687201811802</c:v>
                </c:pt>
                <c:pt idx="3412">
                  <c:v>23.636704802560502</c:v>
                </c:pt>
                <c:pt idx="3413">
                  <c:v>23.643722403309201</c:v>
                </c:pt>
                <c:pt idx="3414">
                  <c:v>23.650740004057798</c:v>
                </c:pt>
                <c:pt idx="3415">
                  <c:v>23.657757604806498</c:v>
                </c:pt>
                <c:pt idx="3416">
                  <c:v>23.664775205555198</c:v>
                </c:pt>
                <c:pt idx="3417">
                  <c:v>23.671792806303898</c:v>
                </c:pt>
                <c:pt idx="3418">
                  <c:v>23.678810407052499</c:v>
                </c:pt>
                <c:pt idx="3419">
                  <c:v>23.685828007801199</c:v>
                </c:pt>
                <c:pt idx="3420">
                  <c:v>23.692845608549899</c:v>
                </c:pt>
                <c:pt idx="3421">
                  <c:v>23.699863209298499</c:v>
                </c:pt>
                <c:pt idx="3422">
                  <c:v>23.706880810047199</c:v>
                </c:pt>
                <c:pt idx="3423">
                  <c:v>23.713898410795899</c:v>
                </c:pt>
                <c:pt idx="3424">
                  <c:v>23.720916011544499</c:v>
                </c:pt>
                <c:pt idx="3425">
                  <c:v>23.727933612293199</c:v>
                </c:pt>
                <c:pt idx="3426">
                  <c:v>23.734951213041899</c:v>
                </c:pt>
                <c:pt idx="3427">
                  <c:v>23.741968813790599</c:v>
                </c:pt>
                <c:pt idx="3428">
                  <c:v>23.7489864145392</c:v>
                </c:pt>
                <c:pt idx="3429">
                  <c:v>23.7560040152879</c:v>
                </c:pt>
                <c:pt idx="3430">
                  <c:v>23.7630216160366</c:v>
                </c:pt>
                <c:pt idx="3431">
                  <c:v>23.7700392167852</c:v>
                </c:pt>
                <c:pt idx="3432">
                  <c:v>23.7770568175339</c:v>
                </c:pt>
                <c:pt idx="3433">
                  <c:v>23.7840744182826</c:v>
                </c:pt>
                <c:pt idx="3434">
                  <c:v>23.791092019031201</c:v>
                </c:pt>
                <c:pt idx="3435">
                  <c:v>23.7981096197799</c:v>
                </c:pt>
                <c:pt idx="3436">
                  <c:v>23.8051272205286</c:v>
                </c:pt>
                <c:pt idx="3437">
                  <c:v>23.812144821277201</c:v>
                </c:pt>
                <c:pt idx="3438">
                  <c:v>23.819162422025901</c:v>
                </c:pt>
                <c:pt idx="3439">
                  <c:v>23.826180022774601</c:v>
                </c:pt>
                <c:pt idx="3440">
                  <c:v>23.833197623523301</c:v>
                </c:pt>
                <c:pt idx="3441">
                  <c:v>23.840215224271901</c:v>
                </c:pt>
                <c:pt idx="3442">
                  <c:v>23.847232825020601</c:v>
                </c:pt>
                <c:pt idx="3443">
                  <c:v>23.854250425769301</c:v>
                </c:pt>
                <c:pt idx="3444">
                  <c:v>23.861268026517902</c:v>
                </c:pt>
                <c:pt idx="3445">
                  <c:v>23.868285627266602</c:v>
                </c:pt>
                <c:pt idx="3446">
                  <c:v>23.875303228015301</c:v>
                </c:pt>
                <c:pt idx="3447">
                  <c:v>23.882320828763898</c:v>
                </c:pt>
                <c:pt idx="3448">
                  <c:v>23.889338429512598</c:v>
                </c:pt>
                <c:pt idx="3449">
                  <c:v>23.896356030261298</c:v>
                </c:pt>
                <c:pt idx="3450">
                  <c:v>23.903373631009899</c:v>
                </c:pt>
                <c:pt idx="3451">
                  <c:v>23.910391231758599</c:v>
                </c:pt>
                <c:pt idx="3452">
                  <c:v>23.917408832507299</c:v>
                </c:pt>
                <c:pt idx="3453">
                  <c:v>23.924426433255999</c:v>
                </c:pt>
                <c:pt idx="3454">
                  <c:v>23.931444034004599</c:v>
                </c:pt>
                <c:pt idx="3455">
                  <c:v>23.938461634753299</c:v>
                </c:pt>
                <c:pt idx="3456">
                  <c:v>23.945479235501999</c:v>
                </c:pt>
                <c:pt idx="3457">
                  <c:v>23.952496836250599</c:v>
                </c:pt>
                <c:pt idx="3458">
                  <c:v>23.959514436999299</c:v>
                </c:pt>
                <c:pt idx="3459">
                  <c:v>23.966532037747999</c:v>
                </c:pt>
                <c:pt idx="3460">
                  <c:v>23.9735496384966</c:v>
                </c:pt>
                <c:pt idx="3461">
                  <c:v>23.9805672392453</c:v>
                </c:pt>
                <c:pt idx="3462">
                  <c:v>23.987584839994</c:v>
                </c:pt>
                <c:pt idx="3463">
                  <c:v>23.9946024407426</c:v>
                </c:pt>
                <c:pt idx="3464">
                  <c:v>24.0016200414913</c:v>
                </c:pt>
                <c:pt idx="3465">
                  <c:v>24.00863764224</c:v>
                </c:pt>
                <c:pt idx="3466">
                  <c:v>24.0156552429887</c:v>
                </c:pt>
                <c:pt idx="3467">
                  <c:v>24.0226728437373</c:v>
                </c:pt>
                <c:pt idx="3468">
                  <c:v>24.029690444486</c:v>
                </c:pt>
                <c:pt idx="3469">
                  <c:v>24.0367080452347</c:v>
                </c:pt>
                <c:pt idx="3470">
                  <c:v>24.043725645983301</c:v>
                </c:pt>
                <c:pt idx="3471">
                  <c:v>24.050743246732001</c:v>
                </c:pt>
                <c:pt idx="3472">
                  <c:v>24.057760847480701</c:v>
                </c:pt>
                <c:pt idx="3473">
                  <c:v>24.064778448229301</c:v>
                </c:pt>
                <c:pt idx="3474">
                  <c:v>24.071796048978001</c:v>
                </c:pt>
                <c:pt idx="3475">
                  <c:v>24.078813649726701</c:v>
                </c:pt>
                <c:pt idx="3476">
                  <c:v>24.085831250475302</c:v>
                </c:pt>
                <c:pt idx="3477">
                  <c:v>24.092848851224002</c:v>
                </c:pt>
                <c:pt idx="3478">
                  <c:v>24.099866451972701</c:v>
                </c:pt>
                <c:pt idx="3479">
                  <c:v>24.106884052721401</c:v>
                </c:pt>
                <c:pt idx="3480">
                  <c:v>24.113901653469998</c:v>
                </c:pt>
                <c:pt idx="3481">
                  <c:v>24.120919254218698</c:v>
                </c:pt>
                <c:pt idx="3482">
                  <c:v>24.127936854967398</c:v>
                </c:pt>
                <c:pt idx="3483">
                  <c:v>24.134954455715999</c:v>
                </c:pt>
                <c:pt idx="3484">
                  <c:v>24.141972056464699</c:v>
                </c:pt>
                <c:pt idx="3485">
                  <c:v>24.148989657213399</c:v>
                </c:pt>
                <c:pt idx="3486">
                  <c:v>24.156007257961999</c:v>
                </c:pt>
                <c:pt idx="3487">
                  <c:v>24.163024858710699</c:v>
                </c:pt>
                <c:pt idx="3488">
                  <c:v>24.170042459459399</c:v>
                </c:pt>
                <c:pt idx="3489">
                  <c:v>24.177060060207999</c:v>
                </c:pt>
                <c:pt idx="3490">
                  <c:v>24.184077660956699</c:v>
                </c:pt>
                <c:pt idx="3491">
                  <c:v>24.191095261705399</c:v>
                </c:pt>
                <c:pt idx="3492">
                  <c:v>24.198112862454099</c:v>
                </c:pt>
                <c:pt idx="3493">
                  <c:v>24.2051304632027</c:v>
                </c:pt>
                <c:pt idx="3494">
                  <c:v>24.2121480639514</c:v>
                </c:pt>
                <c:pt idx="3495">
                  <c:v>24.2191656647001</c:v>
                </c:pt>
                <c:pt idx="3496">
                  <c:v>24.2261832654487</c:v>
                </c:pt>
                <c:pt idx="3497">
                  <c:v>24.2332008661974</c:v>
                </c:pt>
                <c:pt idx="3498">
                  <c:v>24.2402184669461</c:v>
                </c:pt>
                <c:pt idx="3499">
                  <c:v>24.247236067694701</c:v>
                </c:pt>
                <c:pt idx="3500">
                  <c:v>24.2542536684434</c:v>
                </c:pt>
                <c:pt idx="3501">
                  <c:v>24.2612712691921</c:v>
                </c:pt>
                <c:pt idx="3502">
                  <c:v>24.2682888699408</c:v>
                </c:pt>
                <c:pt idx="3503">
                  <c:v>24.275306470689401</c:v>
                </c:pt>
                <c:pt idx="3504">
                  <c:v>24.282324071438101</c:v>
                </c:pt>
                <c:pt idx="3505">
                  <c:v>24.289341672186801</c:v>
                </c:pt>
                <c:pt idx="3506">
                  <c:v>24.296359272935401</c:v>
                </c:pt>
                <c:pt idx="3507">
                  <c:v>24.303376873684101</c:v>
                </c:pt>
                <c:pt idx="3508">
                  <c:v>24.310394474432801</c:v>
                </c:pt>
                <c:pt idx="3509">
                  <c:v>24.317412075181402</c:v>
                </c:pt>
                <c:pt idx="3510">
                  <c:v>24.324429675930102</c:v>
                </c:pt>
                <c:pt idx="3511">
                  <c:v>24.331447276678801</c:v>
                </c:pt>
                <c:pt idx="3512">
                  <c:v>24.338464877427398</c:v>
                </c:pt>
                <c:pt idx="3513">
                  <c:v>24.345482478176098</c:v>
                </c:pt>
                <c:pt idx="3514">
                  <c:v>24.352500078924798</c:v>
                </c:pt>
                <c:pt idx="3515">
                  <c:v>24.359517679673498</c:v>
                </c:pt>
                <c:pt idx="3516">
                  <c:v>24.366535280422099</c:v>
                </c:pt>
                <c:pt idx="3517">
                  <c:v>24.373552881170799</c:v>
                </c:pt>
                <c:pt idx="3518">
                  <c:v>24.380570481919499</c:v>
                </c:pt>
                <c:pt idx="3519">
                  <c:v>24.387588082668099</c:v>
                </c:pt>
                <c:pt idx="3520">
                  <c:v>24.394605683416799</c:v>
                </c:pt>
                <c:pt idx="3521">
                  <c:v>24.401623284165499</c:v>
                </c:pt>
                <c:pt idx="3522">
                  <c:v>24.408640884914099</c:v>
                </c:pt>
                <c:pt idx="3523">
                  <c:v>24.415658485662799</c:v>
                </c:pt>
                <c:pt idx="3524">
                  <c:v>24.422676086411499</c:v>
                </c:pt>
                <c:pt idx="3525">
                  <c:v>24.4296936871601</c:v>
                </c:pt>
                <c:pt idx="3526">
                  <c:v>24.4367112879088</c:v>
                </c:pt>
                <c:pt idx="3527">
                  <c:v>24.4437288886575</c:v>
                </c:pt>
                <c:pt idx="3528">
                  <c:v>24.4507464894062</c:v>
                </c:pt>
                <c:pt idx="3529">
                  <c:v>24.4577640901548</c:v>
                </c:pt>
                <c:pt idx="3530">
                  <c:v>24.4647816909035</c:v>
                </c:pt>
                <c:pt idx="3531">
                  <c:v>24.4717992916522</c:v>
                </c:pt>
                <c:pt idx="3532">
                  <c:v>24.4788168924008</c:v>
                </c:pt>
                <c:pt idx="3533">
                  <c:v>24.4858344931495</c:v>
                </c:pt>
                <c:pt idx="3534">
                  <c:v>24.4928520938982</c:v>
                </c:pt>
                <c:pt idx="3535">
                  <c:v>24.499869694646801</c:v>
                </c:pt>
                <c:pt idx="3536">
                  <c:v>24.506887295395501</c:v>
                </c:pt>
                <c:pt idx="3537">
                  <c:v>24.513904896144201</c:v>
                </c:pt>
                <c:pt idx="3538">
                  <c:v>24.520922496892801</c:v>
                </c:pt>
                <c:pt idx="3539">
                  <c:v>24.527940097641501</c:v>
                </c:pt>
                <c:pt idx="3540">
                  <c:v>24.534957698390201</c:v>
                </c:pt>
                <c:pt idx="3541">
                  <c:v>24.541975299138901</c:v>
                </c:pt>
                <c:pt idx="3542">
                  <c:v>24.548992899887502</c:v>
                </c:pt>
                <c:pt idx="3543">
                  <c:v>24.556010500636201</c:v>
                </c:pt>
                <c:pt idx="3544">
                  <c:v>24.563028101384901</c:v>
                </c:pt>
                <c:pt idx="3545">
                  <c:v>24.570045702133498</c:v>
                </c:pt>
                <c:pt idx="3546">
                  <c:v>24.577063302882198</c:v>
                </c:pt>
                <c:pt idx="3547">
                  <c:v>24.584080903630898</c:v>
                </c:pt>
                <c:pt idx="3548">
                  <c:v>24.591098504379499</c:v>
                </c:pt>
                <c:pt idx="3549">
                  <c:v>24.598116105128199</c:v>
                </c:pt>
                <c:pt idx="3550">
                  <c:v>24.605133705876899</c:v>
                </c:pt>
                <c:pt idx="3551">
                  <c:v>24.612151306625499</c:v>
                </c:pt>
                <c:pt idx="3552">
                  <c:v>24.619168907374199</c:v>
                </c:pt>
                <c:pt idx="3553">
                  <c:v>24.626186508122899</c:v>
                </c:pt>
                <c:pt idx="3554">
                  <c:v>24.633204108871599</c:v>
                </c:pt>
                <c:pt idx="3555">
                  <c:v>24.640221709620199</c:v>
                </c:pt>
                <c:pt idx="3556">
                  <c:v>24.647239310368899</c:v>
                </c:pt>
                <c:pt idx="3557">
                  <c:v>24.654256911117599</c:v>
                </c:pt>
                <c:pt idx="3558">
                  <c:v>24.6612745118662</c:v>
                </c:pt>
                <c:pt idx="3559">
                  <c:v>24.6682921126149</c:v>
                </c:pt>
                <c:pt idx="3560">
                  <c:v>24.6753097133636</c:v>
                </c:pt>
                <c:pt idx="3561">
                  <c:v>24.6823273141122</c:v>
                </c:pt>
                <c:pt idx="3562">
                  <c:v>24.6893449148609</c:v>
                </c:pt>
                <c:pt idx="3563">
                  <c:v>24.6963625156096</c:v>
                </c:pt>
                <c:pt idx="3564">
                  <c:v>24.703380116358201</c:v>
                </c:pt>
                <c:pt idx="3565">
                  <c:v>24.7103977171069</c:v>
                </c:pt>
                <c:pt idx="3566">
                  <c:v>24.7174153178556</c:v>
                </c:pt>
                <c:pt idx="3567">
                  <c:v>24.7244329186043</c:v>
                </c:pt>
                <c:pt idx="3568">
                  <c:v>24.731450519352901</c:v>
                </c:pt>
                <c:pt idx="3569">
                  <c:v>24.738468120101601</c:v>
                </c:pt>
                <c:pt idx="3570">
                  <c:v>24.745485720850301</c:v>
                </c:pt>
                <c:pt idx="3571">
                  <c:v>24.752503321598901</c:v>
                </c:pt>
                <c:pt idx="3572">
                  <c:v>24.759520922347601</c:v>
                </c:pt>
                <c:pt idx="3573">
                  <c:v>24.766538523096301</c:v>
                </c:pt>
                <c:pt idx="3574">
                  <c:v>24.773556123844902</c:v>
                </c:pt>
                <c:pt idx="3575">
                  <c:v>24.780573724593602</c:v>
                </c:pt>
                <c:pt idx="3576">
                  <c:v>24.787591325342301</c:v>
                </c:pt>
                <c:pt idx="3577">
                  <c:v>24.794608926091001</c:v>
                </c:pt>
                <c:pt idx="3578">
                  <c:v>24.801626526839598</c:v>
                </c:pt>
                <c:pt idx="3579">
                  <c:v>24.808644127588298</c:v>
                </c:pt>
                <c:pt idx="3580">
                  <c:v>24.815661728336998</c:v>
                </c:pt>
                <c:pt idx="3581">
                  <c:v>24.822679329085599</c:v>
                </c:pt>
                <c:pt idx="3582">
                  <c:v>24.829696929834299</c:v>
                </c:pt>
                <c:pt idx="3583">
                  <c:v>24.836714530582999</c:v>
                </c:pt>
                <c:pt idx="3584">
                  <c:v>24.843732131331599</c:v>
                </c:pt>
                <c:pt idx="3585">
                  <c:v>24.850749732080299</c:v>
                </c:pt>
                <c:pt idx="3586">
                  <c:v>24.857767332828999</c:v>
                </c:pt>
                <c:pt idx="3587">
                  <c:v>24.864784933577599</c:v>
                </c:pt>
                <c:pt idx="3588">
                  <c:v>24.871802534326299</c:v>
                </c:pt>
                <c:pt idx="3589">
                  <c:v>24.878820135074999</c:v>
                </c:pt>
                <c:pt idx="3590">
                  <c:v>24.885837735823699</c:v>
                </c:pt>
                <c:pt idx="3591">
                  <c:v>24.8928553365723</c:v>
                </c:pt>
                <c:pt idx="3592">
                  <c:v>24.899872937321</c:v>
                </c:pt>
                <c:pt idx="3593">
                  <c:v>24.9068905380697</c:v>
                </c:pt>
                <c:pt idx="3594">
                  <c:v>24.9139081388183</c:v>
                </c:pt>
                <c:pt idx="3595">
                  <c:v>24.920925739567</c:v>
                </c:pt>
                <c:pt idx="3596">
                  <c:v>24.9279433403157</c:v>
                </c:pt>
                <c:pt idx="3597">
                  <c:v>24.9349609410643</c:v>
                </c:pt>
                <c:pt idx="3598">
                  <c:v>24.941978541813</c:v>
                </c:pt>
                <c:pt idx="3599">
                  <c:v>24.9489961425617</c:v>
                </c:pt>
                <c:pt idx="3600">
                  <c:v>24.9560137433104</c:v>
                </c:pt>
                <c:pt idx="3601">
                  <c:v>24.963031344059001</c:v>
                </c:pt>
                <c:pt idx="3602">
                  <c:v>24.970048944807701</c:v>
                </c:pt>
                <c:pt idx="3603">
                  <c:v>24.977066545556401</c:v>
                </c:pt>
                <c:pt idx="3604">
                  <c:v>24.984084146305001</c:v>
                </c:pt>
                <c:pt idx="3605">
                  <c:v>24.991101747053701</c:v>
                </c:pt>
                <c:pt idx="3606">
                  <c:v>24.998119347802401</c:v>
                </c:pt>
                <c:pt idx="3607">
                  <c:v>25.005136948551002</c:v>
                </c:pt>
                <c:pt idx="3608">
                  <c:v>25.012154549299702</c:v>
                </c:pt>
                <c:pt idx="3609">
                  <c:v>25.019172150048401</c:v>
                </c:pt>
                <c:pt idx="3610">
                  <c:v>25.026189750796998</c:v>
                </c:pt>
                <c:pt idx="3611">
                  <c:v>25.033207351545698</c:v>
                </c:pt>
                <c:pt idx="3612">
                  <c:v>25.040224952294398</c:v>
                </c:pt>
                <c:pt idx="3613">
                  <c:v>25.047242553042999</c:v>
                </c:pt>
                <c:pt idx="3614">
                  <c:v>25.054260153791699</c:v>
                </c:pt>
                <c:pt idx="3615">
                  <c:v>25.061277754540399</c:v>
                </c:pt>
                <c:pt idx="3616">
                  <c:v>25.068295355289099</c:v>
                </c:pt>
                <c:pt idx="3617">
                  <c:v>25.075312956037699</c:v>
                </c:pt>
                <c:pt idx="3618">
                  <c:v>25.082330556786399</c:v>
                </c:pt>
                <c:pt idx="3619">
                  <c:v>25.089348157535099</c:v>
                </c:pt>
                <c:pt idx="3620">
                  <c:v>25.096365758283699</c:v>
                </c:pt>
                <c:pt idx="3621">
                  <c:v>25.103383359032399</c:v>
                </c:pt>
                <c:pt idx="3622">
                  <c:v>25.110400959781099</c:v>
                </c:pt>
                <c:pt idx="3623">
                  <c:v>25.1174185605297</c:v>
                </c:pt>
                <c:pt idx="3624">
                  <c:v>25.1244361612784</c:v>
                </c:pt>
                <c:pt idx="3625">
                  <c:v>25.1314537620271</c:v>
                </c:pt>
                <c:pt idx="3626">
                  <c:v>25.1384713627758</c:v>
                </c:pt>
                <c:pt idx="3627">
                  <c:v>25.1454889635244</c:v>
                </c:pt>
                <c:pt idx="3628">
                  <c:v>25.1525065642731</c:v>
                </c:pt>
                <c:pt idx="3629">
                  <c:v>25.1595241650218</c:v>
                </c:pt>
                <c:pt idx="3630">
                  <c:v>25.1665417657704</c:v>
                </c:pt>
                <c:pt idx="3631">
                  <c:v>25.1735593665191</c:v>
                </c:pt>
                <c:pt idx="3632">
                  <c:v>25.1805769672678</c:v>
                </c:pt>
                <c:pt idx="3633">
                  <c:v>25.187594568016401</c:v>
                </c:pt>
                <c:pt idx="3634">
                  <c:v>25.194612168765101</c:v>
                </c:pt>
                <c:pt idx="3635">
                  <c:v>25.201629769513801</c:v>
                </c:pt>
                <c:pt idx="3636">
                  <c:v>25.208647370262401</c:v>
                </c:pt>
                <c:pt idx="3637">
                  <c:v>25.215664971011101</c:v>
                </c:pt>
                <c:pt idx="3638">
                  <c:v>25.222682571759801</c:v>
                </c:pt>
                <c:pt idx="3639">
                  <c:v>25.229700172508501</c:v>
                </c:pt>
                <c:pt idx="3640">
                  <c:v>25.236717773257102</c:v>
                </c:pt>
                <c:pt idx="3641">
                  <c:v>25.243735374005801</c:v>
                </c:pt>
                <c:pt idx="3642">
                  <c:v>25.250752974754501</c:v>
                </c:pt>
                <c:pt idx="3643">
                  <c:v>25.257770575503098</c:v>
                </c:pt>
                <c:pt idx="3644">
                  <c:v>25.264788176251798</c:v>
                </c:pt>
                <c:pt idx="3645">
                  <c:v>25.271805777000498</c:v>
                </c:pt>
                <c:pt idx="3646">
                  <c:v>25.278823377749099</c:v>
                </c:pt>
                <c:pt idx="3647">
                  <c:v>25.285840978497799</c:v>
                </c:pt>
                <c:pt idx="3648">
                  <c:v>25.292858579246499</c:v>
                </c:pt>
                <c:pt idx="3649">
                  <c:v>25.299876179995099</c:v>
                </c:pt>
                <c:pt idx="3650">
                  <c:v>25.306893780743799</c:v>
                </c:pt>
                <c:pt idx="3651">
                  <c:v>25.313911381492499</c:v>
                </c:pt>
                <c:pt idx="3652">
                  <c:v>25.320928982241199</c:v>
                </c:pt>
                <c:pt idx="3653">
                  <c:v>25.327946582989799</c:v>
                </c:pt>
                <c:pt idx="3654">
                  <c:v>25.334964183738499</c:v>
                </c:pt>
                <c:pt idx="3655">
                  <c:v>25.341981784487199</c:v>
                </c:pt>
                <c:pt idx="3656">
                  <c:v>25.3489993852358</c:v>
                </c:pt>
                <c:pt idx="3657">
                  <c:v>25.3560169859845</c:v>
                </c:pt>
                <c:pt idx="3658">
                  <c:v>25.3630345867332</c:v>
                </c:pt>
                <c:pt idx="3659">
                  <c:v>25.3700521874818</c:v>
                </c:pt>
                <c:pt idx="3660">
                  <c:v>25.3770697882305</c:v>
                </c:pt>
                <c:pt idx="3661">
                  <c:v>25.3840873889792</c:v>
                </c:pt>
                <c:pt idx="3662">
                  <c:v>25.391104989727801</c:v>
                </c:pt>
                <c:pt idx="3663">
                  <c:v>25.3981225904765</c:v>
                </c:pt>
                <c:pt idx="3664">
                  <c:v>25.4051401912252</c:v>
                </c:pt>
                <c:pt idx="3665">
                  <c:v>25.4121577919739</c:v>
                </c:pt>
                <c:pt idx="3666">
                  <c:v>25.419175392722501</c:v>
                </c:pt>
                <c:pt idx="3667">
                  <c:v>25.426192993471201</c:v>
                </c:pt>
                <c:pt idx="3668">
                  <c:v>25.433210594219901</c:v>
                </c:pt>
                <c:pt idx="3669">
                  <c:v>25.440228194968501</c:v>
                </c:pt>
                <c:pt idx="3670">
                  <c:v>25.447245795717201</c:v>
                </c:pt>
                <c:pt idx="3671">
                  <c:v>25.454263396465901</c:v>
                </c:pt>
                <c:pt idx="3672">
                  <c:v>25.461280997214502</c:v>
                </c:pt>
                <c:pt idx="3673">
                  <c:v>25.468298597963202</c:v>
                </c:pt>
                <c:pt idx="3674">
                  <c:v>25.475316198711901</c:v>
                </c:pt>
                <c:pt idx="3675">
                  <c:v>25.482333799460601</c:v>
                </c:pt>
                <c:pt idx="3676">
                  <c:v>25.489351400209198</c:v>
                </c:pt>
                <c:pt idx="3677">
                  <c:v>25.496369000957898</c:v>
                </c:pt>
                <c:pt idx="3678">
                  <c:v>25.503386601706602</c:v>
                </c:pt>
                <c:pt idx="3679">
                  <c:v>25.510404202455199</c:v>
                </c:pt>
                <c:pt idx="3680">
                  <c:v>25.517421803203899</c:v>
                </c:pt>
                <c:pt idx="3681">
                  <c:v>25.524439403952599</c:v>
                </c:pt>
                <c:pt idx="3682">
                  <c:v>25.531457004701199</c:v>
                </c:pt>
                <c:pt idx="3683">
                  <c:v>25.538474605449899</c:v>
                </c:pt>
                <c:pt idx="3684">
                  <c:v>25.545492206198599</c:v>
                </c:pt>
                <c:pt idx="3685">
                  <c:v>25.552509806947199</c:v>
                </c:pt>
                <c:pt idx="3686">
                  <c:v>25.559527407695899</c:v>
                </c:pt>
                <c:pt idx="3687">
                  <c:v>25.566545008444599</c:v>
                </c:pt>
                <c:pt idx="3688">
                  <c:v>25.573562609193299</c:v>
                </c:pt>
                <c:pt idx="3689">
                  <c:v>25.5805802099419</c:v>
                </c:pt>
                <c:pt idx="3690">
                  <c:v>25.5875978106906</c:v>
                </c:pt>
                <c:pt idx="3691">
                  <c:v>25.5946154114393</c:v>
                </c:pt>
                <c:pt idx="3692">
                  <c:v>25.6016330121879</c:v>
                </c:pt>
                <c:pt idx="3693">
                  <c:v>25.6086506129366</c:v>
                </c:pt>
                <c:pt idx="3694">
                  <c:v>25.6156682136853</c:v>
                </c:pt>
                <c:pt idx="3695">
                  <c:v>25.6226858144339</c:v>
                </c:pt>
                <c:pt idx="3696">
                  <c:v>25.6297034151826</c:v>
                </c:pt>
                <c:pt idx="3697">
                  <c:v>25.6367210159313</c:v>
                </c:pt>
                <c:pt idx="3698">
                  <c:v>25.643738616679901</c:v>
                </c:pt>
                <c:pt idx="3699">
                  <c:v>25.650756217428601</c:v>
                </c:pt>
                <c:pt idx="3700">
                  <c:v>25.657773818177301</c:v>
                </c:pt>
                <c:pt idx="3701">
                  <c:v>25.664791418926001</c:v>
                </c:pt>
                <c:pt idx="3702">
                  <c:v>25.671809019674601</c:v>
                </c:pt>
                <c:pt idx="3703">
                  <c:v>25.678826620423301</c:v>
                </c:pt>
                <c:pt idx="3704">
                  <c:v>25.685844221172001</c:v>
                </c:pt>
                <c:pt idx="3705">
                  <c:v>25.692861821920602</c:v>
                </c:pt>
                <c:pt idx="3706">
                  <c:v>25.699879422669301</c:v>
                </c:pt>
                <c:pt idx="3707">
                  <c:v>25.706897023418001</c:v>
                </c:pt>
                <c:pt idx="3708">
                  <c:v>25.713914624166598</c:v>
                </c:pt>
                <c:pt idx="3709">
                  <c:v>25.720932224915298</c:v>
                </c:pt>
                <c:pt idx="3710">
                  <c:v>25.727949825663998</c:v>
                </c:pt>
                <c:pt idx="3711">
                  <c:v>25.734967426412599</c:v>
                </c:pt>
                <c:pt idx="3712">
                  <c:v>25.741985027161299</c:v>
                </c:pt>
                <c:pt idx="3713">
                  <c:v>25.749002627909999</c:v>
                </c:pt>
                <c:pt idx="3714">
                  <c:v>25.756020228658699</c:v>
                </c:pt>
                <c:pt idx="3715">
                  <c:v>25.763037829407299</c:v>
                </c:pt>
                <c:pt idx="3716">
                  <c:v>25.770055430155999</c:v>
                </c:pt>
                <c:pt idx="3717">
                  <c:v>25.777073030904699</c:v>
                </c:pt>
                <c:pt idx="3718">
                  <c:v>25.784090631653299</c:v>
                </c:pt>
                <c:pt idx="3719">
                  <c:v>25.791108232401999</c:v>
                </c:pt>
                <c:pt idx="3720">
                  <c:v>25.798125833150699</c:v>
                </c:pt>
                <c:pt idx="3721">
                  <c:v>25.8051434338993</c:v>
                </c:pt>
                <c:pt idx="3722">
                  <c:v>25.812161034648</c:v>
                </c:pt>
                <c:pt idx="3723">
                  <c:v>25.8191786353967</c:v>
                </c:pt>
                <c:pt idx="3724">
                  <c:v>25.8261962361454</c:v>
                </c:pt>
                <c:pt idx="3725">
                  <c:v>25.833213836894</c:v>
                </c:pt>
                <c:pt idx="3726">
                  <c:v>25.8402314376427</c:v>
                </c:pt>
                <c:pt idx="3727">
                  <c:v>25.8472490383914</c:v>
                </c:pt>
                <c:pt idx="3728">
                  <c:v>25.85426663914</c:v>
                </c:pt>
                <c:pt idx="3729">
                  <c:v>25.8612842398887</c:v>
                </c:pt>
                <c:pt idx="3730">
                  <c:v>25.8683018406374</c:v>
                </c:pt>
                <c:pt idx="3731">
                  <c:v>25.875319441386001</c:v>
                </c:pt>
                <c:pt idx="3732">
                  <c:v>25.882337042134701</c:v>
                </c:pt>
                <c:pt idx="3733">
                  <c:v>25.889354642883401</c:v>
                </c:pt>
                <c:pt idx="3734">
                  <c:v>25.896372243632001</c:v>
                </c:pt>
                <c:pt idx="3735">
                  <c:v>25.903389844380701</c:v>
                </c:pt>
                <c:pt idx="3736">
                  <c:v>25.910407445129401</c:v>
                </c:pt>
                <c:pt idx="3737">
                  <c:v>25.917425045878101</c:v>
                </c:pt>
                <c:pt idx="3738">
                  <c:v>25.924442646626702</c:v>
                </c:pt>
                <c:pt idx="3739">
                  <c:v>25.931460247375401</c:v>
                </c:pt>
                <c:pt idx="3740">
                  <c:v>25.938477848124101</c:v>
                </c:pt>
                <c:pt idx="3741">
                  <c:v>25.945495448872698</c:v>
                </c:pt>
                <c:pt idx="3742">
                  <c:v>25.952513049621398</c:v>
                </c:pt>
                <c:pt idx="3743">
                  <c:v>25.959530650370102</c:v>
                </c:pt>
                <c:pt idx="3744">
                  <c:v>25.966548251118699</c:v>
                </c:pt>
                <c:pt idx="3745">
                  <c:v>25.973565851867399</c:v>
                </c:pt>
                <c:pt idx="3746">
                  <c:v>25.980583452616099</c:v>
                </c:pt>
                <c:pt idx="3747">
                  <c:v>25.987601053364699</c:v>
                </c:pt>
                <c:pt idx="3748">
                  <c:v>25.994618654113399</c:v>
                </c:pt>
                <c:pt idx="3749">
                  <c:v>26.001636254862099</c:v>
                </c:pt>
                <c:pt idx="3750">
                  <c:v>26.008653855610799</c:v>
                </c:pt>
                <c:pt idx="3751">
                  <c:v>26.015671456359399</c:v>
                </c:pt>
                <c:pt idx="3752">
                  <c:v>26.022689057108099</c:v>
                </c:pt>
                <c:pt idx="3753">
                  <c:v>26.029706657856799</c:v>
                </c:pt>
                <c:pt idx="3754">
                  <c:v>26.0367242586054</c:v>
                </c:pt>
                <c:pt idx="3755">
                  <c:v>26.0437418593541</c:v>
                </c:pt>
                <c:pt idx="3756">
                  <c:v>26.0507594601028</c:v>
                </c:pt>
                <c:pt idx="3757">
                  <c:v>26.0577770608514</c:v>
                </c:pt>
                <c:pt idx="3758">
                  <c:v>26.0647946616001</c:v>
                </c:pt>
                <c:pt idx="3759">
                  <c:v>26.0718122623488</c:v>
                </c:pt>
                <c:pt idx="3760">
                  <c:v>26.0788298630974</c:v>
                </c:pt>
                <c:pt idx="3761">
                  <c:v>26.0858474638461</c:v>
                </c:pt>
                <c:pt idx="3762">
                  <c:v>26.0928650645948</c:v>
                </c:pt>
                <c:pt idx="3763">
                  <c:v>26.0998826653435</c:v>
                </c:pt>
                <c:pt idx="3764">
                  <c:v>26.106900266092101</c:v>
                </c:pt>
                <c:pt idx="3765">
                  <c:v>26.113917866840801</c:v>
                </c:pt>
                <c:pt idx="3766">
                  <c:v>26.120935467589501</c:v>
                </c:pt>
                <c:pt idx="3767">
                  <c:v>26.127953068338101</c:v>
                </c:pt>
                <c:pt idx="3768">
                  <c:v>26.134970669086801</c:v>
                </c:pt>
                <c:pt idx="3769">
                  <c:v>26.141988269835501</c:v>
                </c:pt>
                <c:pt idx="3770">
                  <c:v>26.149005870584102</c:v>
                </c:pt>
                <c:pt idx="3771">
                  <c:v>26.156023471332801</c:v>
                </c:pt>
                <c:pt idx="3772">
                  <c:v>26.163041072081501</c:v>
                </c:pt>
                <c:pt idx="3773">
                  <c:v>26.170058672830098</c:v>
                </c:pt>
                <c:pt idx="3774">
                  <c:v>26.177076273578798</c:v>
                </c:pt>
                <c:pt idx="3775">
                  <c:v>26.184093874327498</c:v>
                </c:pt>
                <c:pt idx="3776">
                  <c:v>26.191111475076202</c:v>
                </c:pt>
                <c:pt idx="3777">
                  <c:v>26.198129075824799</c:v>
                </c:pt>
                <c:pt idx="3778">
                  <c:v>26.205146676573499</c:v>
                </c:pt>
                <c:pt idx="3779">
                  <c:v>26.212164277322199</c:v>
                </c:pt>
                <c:pt idx="3780">
                  <c:v>26.219181878070799</c:v>
                </c:pt>
                <c:pt idx="3781">
                  <c:v>26.226199478819499</c:v>
                </c:pt>
                <c:pt idx="3782">
                  <c:v>26.233217079568199</c:v>
                </c:pt>
                <c:pt idx="3783">
                  <c:v>26.240234680316799</c:v>
                </c:pt>
                <c:pt idx="3784">
                  <c:v>26.247252281065499</c:v>
                </c:pt>
                <c:pt idx="3785">
                  <c:v>26.254269881814199</c:v>
                </c:pt>
                <c:pt idx="3786">
                  <c:v>26.261287482562899</c:v>
                </c:pt>
                <c:pt idx="3787">
                  <c:v>26.2683050833115</c:v>
                </c:pt>
                <c:pt idx="3788">
                  <c:v>26.2753226840602</c:v>
                </c:pt>
                <c:pt idx="3789">
                  <c:v>26.2823402848089</c:v>
                </c:pt>
                <c:pt idx="3790">
                  <c:v>26.2893578855575</c:v>
                </c:pt>
                <c:pt idx="3791">
                  <c:v>26.2963754863062</c:v>
                </c:pt>
                <c:pt idx="3792">
                  <c:v>26.3033930870549</c:v>
                </c:pt>
                <c:pt idx="3793">
                  <c:v>26.3104106878035</c:v>
                </c:pt>
                <c:pt idx="3794">
                  <c:v>26.3174282885522</c:v>
                </c:pt>
                <c:pt idx="3795">
                  <c:v>26.3244458893009</c:v>
                </c:pt>
                <c:pt idx="3796">
                  <c:v>26.331463490049501</c:v>
                </c:pt>
                <c:pt idx="3797">
                  <c:v>26.338481090798201</c:v>
                </c:pt>
                <c:pt idx="3798">
                  <c:v>26.345498691546901</c:v>
                </c:pt>
                <c:pt idx="3799">
                  <c:v>26.352516292295601</c:v>
                </c:pt>
                <c:pt idx="3800">
                  <c:v>26.359533893044201</c:v>
                </c:pt>
                <c:pt idx="3801">
                  <c:v>26.366551493792901</c:v>
                </c:pt>
                <c:pt idx="3802">
                  <c:v>26.373569094541601</c:v>
                </c:pt>
                <c:pt idx="3803">
                  <c:v>26.380586695290202</c:v>
                </c:pt>
                <c:pt idx="3804">
                  <c:v>26.387604296038901</c:v>
                </c:pt>
                <c:pt idx="3805">
                  <c:v>26.394621896787601</c:v>
                </c:pt>
                <c:pt idx="3806">
                  <c:v>26.401639497536198</c:v>
                </c:pt>
                <c:pt idx="3807">
                  <c:v>26.408657098284898</c:v>
                </c:pt>
                <c:pt idx="3808">
                  <c:v>26.415674699033602</c:v>
                </c:pt>
                <c:pt idx="3809">
                  <c:v>26.422692299782199</c:v>
                </c:pt>
                <c:pt idx="3810">
                  <c:v>26.429709900530899</c:v>
                </c:pt>
                <c:pt idx="3811">
                  <c:v>26.436727501279599</c:v>
                </c:pt>
                <c:pt idx="3812">
                  <c:v>26.443745102028299</c:v>
                </c:pt>
                <c:pt idx="3813">
                  <c:v>26.450762702776899</c:v>
                </c:pt>
                <c:pt idx="3814">
                  <c:v>26.457780303525599</c:v>
                </c:pt>
                <c:pt idx="3815">
                  <c:v>26.464797904274299</c:v>
                </c:pt>
                <c:pt idx="3816">
                  <c:v>26.471815505022899</c:v>
                </c:pt>
                <c:pt idx="3817">
                  <c:v>26.478833105771599</c:v>
                </c:pt>
                <c:pt idx="3818">
                  <c:v>26.485850706520299</c:v>
                </c:pt>
                <c:pt idx="3819">
                  <c:v>26.4928683072689</c:v>
                </c:pt>
                <c:pt idx="3820">
                  <c:v>26.4998859080176</c:v>
                </c:pt>
                <c:pt idx="3821">
                  <c:v>26.5069035087663</c:v>
                </c:pt>
                <c:pt idx="3822">
                  <c:v>26.5139211095149</c:v>
                </c:pt>
                <c:pt idx="3823">
                  <c:v>26.5209387102636</c:v>
                </c:pt>
                <c:pt idx="3824">
                  <c:v>26.5279563110123</c:v>
                </c:pt>
                <c:pt idx="3825">
                  <c:v>26.534973911761</c:v>
                </c:pt>
                <c:pt idx="3826">
                  <c:v>26.5419915125096</c:v>
                </c:pt>
                <c:pt idx="3827">
                  <c:v>26.5490091132583</c:v>
                </c:pt>
                <c:pt idx="3828">
                  <c:v>26.556026714007</c:v>
                </c:pt>
                <c:pt idx="3829">
                  <c:v>26.563044314755601</c:v>
                </c:pt>
                <c:pt idx="3830">
                  <c:v>26.570061915504301</c:v>
                </c:pt>
                <c:pt idx="3831">
                  <c:v>26.577079516253001</c:v>
                </c:pt>
                <c:pt idx="3832">
                  <c:v>26.584097117001601</c:v>
                </c:pt>
                <c:pt idx="3833">
                  <c:v>26.591114717750301</c:v>
                </c:pt>
                <c:pt idx="3834">
                  <c:v>26.598132318499001</c:v>
                </c:pt>
                <c:pt idx="3835">
                  <c:v>26.605149919247602</c:v>
                </c:pt>
                <c:pt idx="3836">
                  <c:v>26.612167519996301</c:v>
                </c:pt>
                <c:pt idx="3837">
                  <c:v>26.619185120745001</c:v>
                </c:pt>
                <c:pt idx="3838">
                  <c:v>26.626202721493701</c:v>
                </c:pt>
                <c:pt idx="3839">
                  <c:v>26.633220322242298</c:v>
                </c:pt>
                <c:pt idx="3840">
                  <c:v>26.640237922990998</c:v>
                </c:pt>
                <c:pt idx="3841">
                  <c:v>26.647255523739702</c:v>
                </c:pt>
                <c:pt idx="3842">
                  <c:v>26.654273124488299</c:v>
                </c:pt>
                <c:pt idx="3843">
                  <c:v>26.661290725236999</c:v>
                </c:pt>
                <c:pt idx="3844">
                  <c:v>26.668308325985699</c:v>
                </c:pt>
                <c:pt idx="3845">
                  <c:v>26.675325926734299</c:v>
                </c:pt>
                <c:pt idx="3846">
                  <c:v>26.682343527482999</c:v>
                </c:pt>
                <c:pt idx="3847">
                  <c:v>26.689361128231699</c:v>
                </c:pt>
                <c:pt idx="3848">
                  <c:v>26.696378728980399</c:v>
                </c:pt>
                <c:pt idx="3849">
                  <c:v>26.703396329728999</c:v>
                </c:pt>
                <c:pt idx="3850">
                  <c:v>26.710413930477699</c:v>
                </c:pt>
                <c:pt idx="3851">
                  <c:v>26.717431531226399</c:v>
                </c:pt>
                <c:pt idx="3852">
                  <c:v>26.724449131975</c:v>
                </c:pt>
                <c:pt idx="3853">
                  <c:v>26.7314667327237</c:v>
                </c:pt>
                <c:pt idx="3854">
                  <c:v>26.7384843334724</c:v>
                </c:pt>
                <c:pt idx="3855">
                  <c:v>26.745501934221</c:v>
                </c:pt>
                <c:pt idx="3856">
                  <c:v>26.7525195349697</c:v>
                </c:pt>
                <c:pt idx="3857">
                  <c:v>26.7595371357184</c:v>
                </c:pt>
                <c:pt idx="3858">
                  <c:v>26.766554736467</c:v>
                </c:pt>
                <c:pt idx="3859">
                  <c:v>26.7735723372157</c:v>
                </c:pt>
                <c:pt idx="3860">
                  <c:v>26.7805899379644</c:v>
                </c:pt>
                <c:pt idx="3861">
                  <c:v>26.7876075387131</c:v>
                </c:pt>
                <c:pt idx="3862">
                  <c:v>26.794625139461701</c:v>
                </c:pt>
                <c:pt idx="3863">
                  <c:v>26.801642740210401</c:v>
                </c:pt>
                <c:pt idx="3864">
                  <c:v>26.808660340959101</c:v>
                </c:pt>
                <c:pt idx="3865">
                  <c:v>26.815677941707701</c:v>
                </c:pt>
                <c:pt idx="3866">
                  <c:v>26.822695542456401</c:v>
                </c:pt>
                <c:pt idx="3867">
                  <c:v>26.829713143205101</c:v>
                </c:pt>
                <c:pt idx="3868">
                  <c:v>26.836730743953702</c:v>
                </c:pt>
                <c:pt idx="3869">
                  <c:v>26.843748344702401</c:v>
                </c:pt>
                <c:pt idx="3870">
                  <c:v>26.850765945451101</c:v>
                </c:pt>
                <c:pt idx="3871">
                  <c:v>26.857783546199698</c:v>
                </c:pt>
                <c:pt idx="3872">
                  <c:v>26.864801146948398</c:v>
                </c:pt>
                <c:pt idx="3873">
                  <c:v>26.871818747697102</c:v>
                </c:pt>
                <c:pt idx="3874">
                  <c:v>26.878836348445802</c:v>
                </c:pt>
                <c:pt idx="3875">
                  <c:v>26.885853949194399</c:v>
                </c:pt>
                <c:pt idx="3876">
                  <c:v>26.892871549943099</c:v>
                </c:pt>
                <c:pt idx="3877">
                  <c:v>26.899889150691799</c:v>
                </c:pt>
                <c:pt idx="3878">
                  <c:v>26.906906751440399</c:v>
                </c:pt>
                <c:pt idx="3879">
                  <c:v>26.913924352189099</c:v>
                </c:pt>
                <c:pt idx="3880">
                  <c:v>26.920941952937799</c:v>
                </c:pt>
                <c:pt idx="3881">
                  <c:v>26.927959553686399</c:v>
                </c:pt>
                <c:pt idx="3882">
                  <c:v>26.934977154435099</c:v>
                </c:pt>
                <c:pt idx="3883">
                  <c:v>26.941994755183799</c:v>
                </c:pt>
                <c:pt idx="3884">
                  <c:v>26.9490123559324</c:v>
                </c:pt>
                <c:pt idx="3885">
                  <c:v>26.9560299566811</c:v>
                </c:pt>
                <c:pt idx="3886">
                  <c:v>26.9630475574298</c:v>
                </c:pt>
                <c:pt idx="3887">
                  <c:v>26.9700651581785</c:v>
                </c:pt>
                <c:pt idx="3888">
                  <c:v>26.9770827589271</c:v>
                </c:pt>
                <c:pt idx="3889">
                  <c:v>26.9841003596758</c:v>
                </c:pt>
                <c:pt idx="3890">
                  <c:v>26.9911179604245</c:v>
                </c:pt>
                <c:pt idx="3891">
                  <c:v>26.9981355611731</c:v>
                </c:pt>
                <c:pt idx="3892">
                  <c:v>27.0051531619218</c:v>
                </c:pt>
                <c:pt idx="3893">
                  <c:v>27.0121707626705</c:v>
                </c:pt>
                <c:pt idx="3894">
                  <c:v>27.019188363419101</c:v>
                </c:pt>
                <c:pt idx="3895">
                  <c:v>27.026205964167801</c:v>
                </c:pt>
                <c:pt idx="3896">
                  <c:v>27.033223564916501</c:v>
                </c:pt>
                <c:pt idx="3897">
                  <c:v>27.040241165665201</c:v>
                </c:pt>
                <c:pt idx="3898">
                  <c:v>27.047258766413801</c:v>
                </c:pt>
                <c:pt idx="3899">
                  <c:v>27.054276367162501</c:v>
                </c:pt>
                <c:pt idx="3900">
                  <c:v>27.061293967911201</c:v>
                </c:pt>
                <c:pt idx="3901">
                  <c:v>27.068311568659801</c:v>
                </c:pt>
                <c:pt idx="3902">
                  <c:v>27.075329169408501</c:v>
                </c:pt>
                <c:pt idx="3903">
                  <c:v>27.082346770157201</c:v>
                </c:pt>
                <c:pt idx="3904">
                  <c:v>27.089364370905798</c:v>
                </c:pt>
                <c:pt idx="3905">
                  <c:v>27.096381971654498</c:v>
                </c:pt>
                <c:pt idx="3906">
                  <c:v>27.103399572403202</c:v>
                </c:pt>
                <c:pt idx="3907">
                  <c:v>27.110417173151799</c:v>
                </c:pt>
                <c:pt idx="3908">
                  <c:v>27.117434773900499</c:v>
                </c:pt>
                <c:pt idx="3909">
                  <c:v>27.124452374649199</c:v>
                </c:pt>
                <c:pt idx="3910">
                  <c:v>27.131469975397899</c:v>
                </c:pt>
                <c:pt idx="3911">
                  <c:v>27.138487576146499</c:v>
                </c:pt>
                <c:pt idx="3912">
                  <c:v>27.145505176895199</c:v>
                </c:pt>
                <c:pt idx="3913">
                  <c:v>27.152522777643899</c:v>
                </c:pt>
                <c:pt idx="3914">
                  <c:v>27.159540378392499</c:v>
                </c:pt>
                <c:pt idx="3915">
                  <c:v>27.166557979141199</c:v>
                </c:pt>
                <c:pt idx="3916">
                  <c:v>27.173575579889899</c:v>
                </c:pt>
                <c:pt idx="3917">
                  <c:v>27.1805931806385</c:v>
                </c:pt>
                <c:pt idx="3918">
                  <c:v>27.1876107813872</c:v>
                </c:pt>
                <c:pt idx="3919">
                  <c:v>27.1946283821359</c:v>
                </c:pt>
                <c:pt idx="3920">
                  <c:v>27.2016459828845</c:v>
                </c:pt>
                <c:pt idx="3921">
                  <c:v>27.2086635836332</c:v>
                </c:pt>
                <c:pt idx="3922">
                  <c:v>27.2156811843819</c:v>
                </c:pt>
                <c:pt idx="3923">
                  <c:v>27.2226987851306</c:v>
                </c:pt>
                <c:pt idx="3924">
                  <c:v>27.2297163858792</c:v>
                </c:pt>
                <c:pt idx="3925">
                  <c:v>27.2367339866279</c:v>
                </c:pt>
                <c:pt idx="3926">
                  <c:v>27.2437515873766</c:v>
                </c:pt>
                <c:pt idx="3927">
                  <c:v>27.250769188125201</c:v>
                </c:pt>
                <c:pt idx="3928">
                  <c:v>27.257786788873901</c:v>
                </c:pt>
                <c:pt idx="3929">
                  <c:v>27.264804389622601</c:v>
                </c:pt>
                <c:pt idx="3930">
                  <c:v>27.271821990371201</c:v>
                </c:pt>
                <c:pt idx="3931">
                  <c:v>27.278839591119901</c:v>
                </c:pt>
                <c:pt idx="3932">
                  <c:v>27.285857191868601</c:v>
                </c:pt>
                <c:pt idx="3933">
                  <c:v>27.292874792617202</c:v>
                </c:pt>
                <c:pt idx="3934">
                  <c:v>27.299892393365901</c:v>
                </c:pt>
                <c:pt idx="3935">
                  <c:v>27.306909994114601</c:v>
                </c:pt>
                <c:pt idx="3936">
                  <c:v>27.313927594863301</c:v>
                </c:pt>
                <c:pt idx="3937">
                  <c:v>27.320945195611898</c:v>
                </c:pt>
                <c:pt idx="3938">
                  <c:v>27.327962796360602</c:v>
                </c:pt>
                <c:pt idx="3939">
                  <c:v>27.334980397109302</c:v>
                </c:pt>
                <c:pt idx="3940">
                  <c:v>27.341997997857899</c:v>
                </c:pt>
                <c:pt idx="3941">
                  <c:v>27.349015598606599</c:v>
                </c:pt>
                <c:pt idx="3942">
                  <c:v>27.356033199355299</c:v>
                </c:pt>
                <c:pt idx="3943">
                  <c:v>27.363050800103899</c:v>
                </c:pt>
                <c:pt idx="3944">
                  <c:v>27.370068400852599</c:v>
                </c:pt>
                <c:pt idx="3945">
                  <c:v>27.377086001601299</c:v>
                </c:pt>
                <c:pt idx="3946">
                  <c:v>27.384103602349899</c:v>
                </c:pt>
                <c:pt idx="3947">
                  <c:v>27.391121203098599</c:v>
                </c:pt>
                <c:pt idx="3948">
                  <c:v>27.398138803847299</c:v>
                </c:pt>
                <c:pt idx="3949">
                  <c:v>27.405156404595999</c:v>
                </c:pt>
                <c:pt idx="3950">
                  <c:v>27.4121740053446</c:v>
                </c:pt>
                <c:pt idx="3951">
                  <c:v>27.4191916060933</c:v>
                </c:pt>
                <c:pt idx="3952">
                  <c:v>27.426209206842</c:v>
                </c:pt>
                <c:pt idx="3953">
                  <c:v>27.4332268075906</c:v>
                </c:pt>
                <c:pt idx="3954">
                  <c:v>27.4402444083393</c:v>
                </c:pt>
                <c:pt idx="3955">
                  <c:v>27.447262009088</c:v>
                </c:pt>
                <c:pt idx="3956">
                  <c:v>27.4542796098366</c:v>
                </c:pt>
                <c:pt idx="3957">
                  <c:v>27.4612972105853</c:v>
                </c:pt>
                <c:pt idx="3958">
                  <c:v>27.468314811334</c:v>
                </c:pt>
                <c:pt idx="3959">
                  <c:v>27.475332412082601</c:v>
                </c:pt>
                <c:pt idx="3960">
                  <c:v>27.482350012831301</c:v>
                </c:pt>
                <c:pt idx="3961">
                  <c:v>27.489367613580001</c:v>
                </c:pt>
                <c:pt idx="3962">
                  <c:v>27.496385214328701</c:v>
                </c:pt>
                <c:pt idx="3963">
                  <c:v>27.503402815077301</c:v>
                </c:pt>
                <c:pt idx="3964">
                  <c:v>27.510420415826001</c:v>
                </c:pt>
                <c:pt idx="3965">
                  <c:v>27.517438016574701</c:v>
                </c:pt>
                <c:pt idx="3966">
                  <c:v>27.524455617323301</c:v>
                </c:pt>
                <c:pt idx="3967">
                  <c:v>27.531473218072001</c:v>
                </c:pt>
                <c:pt idx="3968">
                  <c:v>27.538490818820701</c:v>
                </c:pt>
                <c:pt idx="3969">
                  <c:v>27.545508419569298</c:v>
                </c:pt>
                <c:pt idx="3970">
                  <c:v>27.552526020317998</c:v>
                </c:pt>
                <c:pt idx="3971">
                  <c:v>27.559543621066702</c:v>
                </c:pt>
                <c:pt idx="3972">
                  <c:v>27.566561221815402</c:v>
                </c:pt>
                <c:pt idx="3973">
                  <c:v>27.573578822563999</c:v>
                </c:pt>
                <c:pt idx="3974">
                  <c:v>27.580596423312699</c:v>
                </c:pt>
                <c:pt idx="3975">
                  <c:v>27.587614024061399</c:v>
                </c:pt>
                <c:pt idx="3976">
                  <c:v>27.594631624809999</c:v>
                </c:pt>
                <c:pt idx="3977">
                  <c:v>27.601649225558699</c:v>
                </c:pt>
                <c:pt idx="3978">
                  <c:v>27.608666826307399</c:v>
                </c:pt>
                <c:pt idx="3979">
                  <c:v>27.615684427055999</c:v>
                </c:pt>
                <c:pt idx="3980">
                  <c:v>27.622702027804699</c:v>
                </c:pt>
                <c:pt idx="3981">
                  <c:v>27.629719628553399</c:v>
                </c:pt>
                <c:pt idx="3982">
                  <c:v>27.636737229302</c:v>
                </c:pt>
                <c:pt idx="3983">
                  <c:v>27.6437548300507</c:v>
                </c:pt>
                <c:pt idx="3984">
                  <c:v>27.6507724307994</c:v>
                </c:pt>
                <c:pt idx="3985">
                  <c:v>27.6577900315481</c:v>
                </c:pt>
                <c:pt idx="3986">
                  <c:v>27.6648076322967</c:v>
                </c:pt>
                <c:pt idx="3987">
                  <c:v>27.6718252330454</c:v>
                </c:pt>
                <c:pt idx="3988">
                  <c:v>27.6788428337941</c:v>
                </c:pt>
                <c:pt idx="3989">
                  <c:v>27.6858604345427</c:v>
                </c:pt>
                <c:pt idx="3990">
                  <c:v>27.6928780352914</c:v>
                </c:pt>
                <c:pt idx="3991">
                  <c:v>27.6998956360401</c:v>
                </c:pt>
                <c:pt idx="3992">
                  <c:v>27.706913236788701</c:v>
                </c:pt>
                <c:pt idx="3993">
                  <c:v>27.713930837537401</c:v>
                </c:pt>
                <c:pt idx="3994">
                  <c:v>27.720948438286101</c:v>
                </c:pt>
                <c:pt idx="3995">
                  <c:v>27.727966039034701</c:v>
                </c:pt>
                <c:pt idx="3996">
                  <c:v>27.734983639783401</c:v>
                </c:pt>
                <c:pt idx="3997">
                  <c:v>27.742001240532101</c:v>
                </c:pt>
                <c:pt idx="3998">
                  <c:v>27.749018841280801</c:v>
                </c:pt>
                <c:pt idx="3999">
                  <c:v>27.756036442029401</c:v>
                </c:pt>
                <c:pt idx="4000">
                  <c:v>27.763054042778101</c:v>
                </c:pt>
                <c:pt idx="4001">
                  <c:v>27.770071643526801</c:v>
                </c:pt>
                <c:pt idx="4002">
                  <c:v>27.777089244275398</c:v>
                </c:pt>
                <c:pt idx="4003">
                  <c:v>27.784106845024102</c:v>
                </c:pt>
                <c:pt idx="4004">
                  <c:v>27.791124445772802</c:v>
                </c:pt>
                <c:pt idx="4005">
                  <c:v>27.798142046521399</c:v>
                </c:pt>
                <c:pt idx="4006">
                  <c:v>27.805159647270099</c:v>
                </c:pt>
                <c:pt idx="4007">
                  <c:v>27.812177248018799</c:v>
                </c:pt>
                <c:pt idx="4008">
                  <c:v>27.819194848767498</c:v>
                </c:pt>
                <c:pt idx="4009">
                  <c:v>27.826212449516099</c:v>
                </c:pt>
                <c:pt idx="4010">
                  <c:v>27.833230050264799</c:v>
                </c:pt>
                <c:pt idx="4011">
                  <c:v>27.840247651013499</c:v>
                </c:pt>
                <c:pt idx="4012">
                  <c:v>27.847265251762099</c:v>
                </c:pt>
                <c:pt idx="4013">
                  <c:v>27.854282852510799</c:v>
                </c:pt>
                <c:pt idx="4014">
                  <c:v>27.861300453259499</c:v>
                </c:pt>
                <c:pt idx="4015">
                  <c:v>27.8683180540081</c:v>
                </c:pt>
                <c:pt idx="4016">
                  <c:v>27.8753356547568</c:v>
                </c:pt>
                <c:pt idx="4017">
                  <c:v>27.8823532555055</c:v>
                </c:pt>
                <c:pt idx="4018">
                  <c:v>27.8893708562541</c:v>
                </c:pt>
                <c:pt idx="4019">
                  <c:v>27.8963884570028</c:v>
                </c:pt>
                <c:pt idx="4020">
                  <c:v>27.9034060577515</c:v>
                </c:pt>
                <c:pt idx="4021">
                  <c:v>27.9104236585002</c:v>
                </c:pt>
                <c:pt idx="4022">
                  <c:v>27.9174412592488</c:v>
                </c:pt>
                <c:pt idx="4023">
                  <c:v>27.9244588599975</c:v>
                </c:pt>
                <c:pt idx="4024">
                  <c:v>27.9314764607462</c:v>
                </c:pt>
                <c:pt idx="4025">
                  <c:v>27.938494061494801</c:v>
                </c:pt>
                <c:pt idx="4026">
                  <c:v>27.945511662243501</c:v>
                </c:pt>
                <c:pt idx="4027">
                  <c:v>27.952529262992201</c:v>
                </c:pt>
                <c:pt idx="4028">
                  <c:v>27.959546863740801</c:v>
                </c:pt>
                <c:pt idx="4029">
                  <c:v>27.966564464489501</c:v>
                </c:pt>
                <c:pt idx="4030">
                  <c:v>27.973582065238201</c:v>
                </c:pt>
                <c:pt idx="4031">
                  <c:v>27.980599665986801</c:v>
                </c:pt>
                <c:pt idx="4032">
                  <c:v>27.987617266735501</c:v>
                </c:pt>
                <c:pt idx="4033">
                  <c:v>27.994634867484201</c:v>
                </c:pt>
                <c:pt idx="4034">
                  <c:v>28.001652468232901</c:v>
                </c:pt>
                <c:pt idx="4035">
                  <c:v>28.008670068981498</c:v>
                </c:pt>
                <c:pt idx="4036">
                  <c:v>28.015687669730202</c:v>
                </c:pt>
                <c:pt idx="4037">
                  <c:v>28.022705270478902</c:v>
                </c:pt>
                <c:pt idx="4038">
                  <c:v>28.029722871227499</c:v>
                </c:pt>
                <c:pt idx="4039">
                  <c:v>28.036740471976199</c:v>
                </c:pt>
                <c:pt idx="4040">
                  <c:v>28.043758072724899</c:v>
                </c:pt>
                <c:pt idx="4041">
                  <c:v>28.050775673473499</c:v>
                </c:pt>
                <c:pt idx="4042">
                  <c:v>28.057793274222199</c:v>
                </c:pt>
                <c:pt idx="4043">
                  <c:v>28.064810874970899</c:v>
                </c:pt>
                <c:pt idx="4044">
                  <c:v>28.071828475719499</c:v>
                </c:pt>
                <c:pt idx="4045">
                  <c:v>28.078846076468199</c:v>
                </c:pt>
                <c:pt idx="4046">
                  <c:v>28.085863677216899</c:v>
                </c:pt>
                <c:pt idx="4047">
                  <c:v>28.092881277965599</c:v>
                </c:pt>
                <c:pt idx="4048">
                  <c:v>28.0998988787142</c:v>
                </c:pt>
                <c:pt idx="4049">
                  <c:v>28.1069164794629</c:v>
                </c:pt>
                <c:pt idx="4050">
                  <c:v>28.1139340802116</c:v>
                </c:pt>
                <c:pt idx="4051">
                  <c:v>28.1209516809602</c:v>
                </c:pt>
                <c:pt idx="4052">
                  <c:v>28.1279692817089</c:v>
                </c:pt>
                <c:pt idx="4053">
                  <c:v>28.1349868824576</c:v>
                </c:pt>
                <c:pt idx="4054">
                  <c:v>28.1420044832062</c:v>
                </c:pt>
                <c:pt idx="4055">
                  <c:v>28.1490220839549</c:v>
                </c:pt>
                <c:pt idx="4056">
                  <c:v>28.1560396847036</c:v>
                </c:pt>
                <c:pt idx="4057">
                  <c:v>28.163057285452201</c:v>
                </c:pt>
                <c:pt idx="4058">
                  <c:v>28.170074886200901</c:v>
                </c:pt>
                <c:pt idx="4059">
                  <c:v>28.177092486949601</c:v>
                </c:pt>
                <c:pt idx="4060">
                  <c:v>28.184110087698301</c:v>
                </c:pt>
                <c:pt idx="4061">
                  <c:v>28.191127688446901</c:v>
                </c:pt>
                <c:pt idx="4062">
                  <c:v>28.198145289195601</c:v>
                </c:pt>
                <c:pt idx="4063">
                  <c:v>28.205162889944301</c:v>
                </c:pt>
                <c:pt idx="4064">
                  <c:v>28.212180490692901</c:v>
                </c:pt>
                <c:pt idx="4065">
                  <c:v>28.219198091441601</c:v>
                </c:pt>
                <c:pt idx="4066">
                  <c:v>28.226215692190301</c:v>
                </c:pt>
                <c:pt idx="4067">
                  <c:v>28.233233292938898</c:v>
                </c:pt>
                <c:pt idx="4068">
                  <c:v>28.240250893687602</c:v>
                </c:pt>
                <c:pt idx="4069">
                  <c:v>28.247268494436302</c:v>
                </c:pt>
                <c:pt idx="4070">
                  <c:v>28.254286095185002</c:v>
                </c:pt>
                <c:pt idx="4071">
                  <c:v>28.261303695933599</c:v>
                </c:pt>
                <c:pt idx="4072">
                  <c:v>28.268321296682299</c:v>
                </c:pt>
                <c:pt idx="4073">
                  <c:v>28.275338897430998</c:v>
                </c:pt>
                <c:pt idx="4074">
                  <c:v>28.282356498179599</c:v>
                </c:pt>
                <c:pt idx="4075">
                  <c:v>28.289374098928299</c:v>
                </c:pt>
                <c:pt idx="4076">
                  <c:v>28.296391699676999</c:v>
                </c:pt>
                <c:pt idx="4077">
                  <c:v>28.303409300425599</c:v>
                </c:pt>
                <c:pt idx="4078">
                  <c:v>28.310426901174299</c:v>
                </c:pt>
                <c:pt idx="4079">
                  <c:v>28.317444501922999</c:v>
                </c:pt>
                <c:pt idx="4080">
                  <c:v>28.3244621026716</c:v>
                </c:pt>
                <c:pt idx="4081">
                  <c:v>28.3314797034203</c:v>
                </c:pt>
                <c:pt idx="4082">
                  <c:v>28.338497304169</c:v>
                </c:pt>
                <c:pt idx="4083">
                  <c:v>28.3455149049177</c:v>
                </c:pt>
                <c:pt idx="4084">
                  <c:v>28.3525325056663</c:v>
                </c:pt>
                <c:pt idx="4085">
                  <c:v>28.359550106415</c:v>
                </c:pt>
                <c:pt idx="4086">
                  <c:v>28.3665677071637</c:v>
                </c:pt>
                <c:pt idx="4087">
                  <c:v>28.3735853079123</c:v>
                </c:pt>
                <c:pt idx="4088">
                  <c:v>28.380602908661</c:v>
                </c:pt>
                <c:pt idx="4089">
                  <c:v>28.3876205094097</c:v>
                </c:pt>
                <c:pt idx="4090">
                  <c:v>28.394638110158301</c:v>
                </c:pt>
                <c:pt idx="4091">
                  <c:v>28.401655710907001</c:v>
                </c:pt>
                <c:pt idx="4092">
                  <c:v>28.408673311655701</c:v>
                </c:pt>
                <c:pt idx="4093">
                  <c:v>28.415690912404301</c:v>
                </c:pt>
                <c:pt idx="4094">
                  <c:v>28.422708513153001</c:v>
                </c:pt>
                <c:pt idx="4095">
                  <c:v>28.429726113901701</c:v>
                </c:pt>
                <c:pt idx="4096">
                  <c:v>28.436743714650401</c:v>
                </c:pt>
                <c:pt idx="4097">
                  <c:v>28.443761315399001</c:v>
                </c:pt>
                <c:pt idx="4098">
                  <c:v>28.450778916147701</c:v>
                </c:pt>
                <c:pt idx="4099">
                  <c:v>28.457796516896401</c:v>
                </c:pt>
                <c:pt idx="4100">
                  <c:v>28.464814117644998</c:v>
                </c:pt>
                <c:pt idx="4101">
                  <c:v>28.471831718393702</c:v>
                </c:pt>
                <c:pt idx="4102">
                  <c:v>28.478849319142402</c:v>
                </c:pt>
                <c:pt idx="4103">
                  <c:v>28.485866919890999</c:v>
                </c:pt>
                <c:pt idx="4104">
                  <c:v>28.492884520639699</c:v>
                </c:pt>
                <c:pt idx="4105">
                  <c:v>28.499902121388399</c:v>
                </c:pt>
                <c:pt idx="4106">
                  <c:v>28.506919722136999</c:v>
                </c:pt>
                <c:pt idx="4107">
                  <c:v>28.513937322885699</c:v>
                </c:pt>
                <c:pt idx="4108">
                  <c:v>28.520954923634399</c:v>
                </c:pt>
                <c:pt idx="4109">
                  <c:v>28.527972524383099</c:v>
                </c:pt>
                <c:pt idx="4110">
                  <c:v>28.534990125131699</c:v>
                </c:pt>
                <c:pt idx="4111">
                  <c:v>28.542007725880399</c:v>
                </c:pt>
                <c:pt idx="4112">
                  <c:v>28.549025326629099</c:v>
                </c:pt>
                <c:pt idx="4113">
                  <c:v>28.5560429273777</c:v>
                </c:pt>
                <c:pt idx="4114">
                  <c:v>28.5630605281264</c:v>
                </c:pt>
                <c:pt idx="4115">
                  <c:v>28.5700781288751</c:v>
                </c:pt>
                <c:pt idx="4116">
                  <c:v>28.5770957296237</c:v>
                </c:pt>
                <c:pt idx="4117">
                  <c:v>28.5841133303724</c:v>
                </c:pt>
                <c:pt idx="4118">
                  <c:v>28.5911309311211</c:v>
                </c:pt>
                <c:pt idx="4119">
                  <c:v>28.5981485318698</c:v>
                </c:pt>
                <c:pt idx="4120">
                  <c:v>28.6051661326184</c:v>
                </c:pt>
                <c:pt idx="4121">
                  <c:v>28.6121837333671</c:v>
                </c:pt>
                <c:pt idx="4122">
                  <c:v>28.6192013341158</c:v>
                </c:pt>
                <c:pt idx="4123">
                  <c:v>28.626218934864401</c:v>
                </c:pt>
                <c:pt idx="4124">
                  <c:v>28.633236535613101</c:v>
                </c:pt>
                <c:pt idx="4125">
                  <c:v>28.640254136361801</c:v>
                </c:pt>
                <c:pt idx="4126">
                  <c:v>28.647271737110401</c:v>
                </c:pt>
                <c:pt idx="4127">
                  <c:v>28.654289337859101</c:v>
                </c:pt>
                <c:pt idx="4128">
                  <c:v>28.661306938607801</c:v>
                </c:pt>
                <c:pt idx="4129">
                  <c:v>28.668324539356401</c:v>
                </c:pt>
                <c:pt idx="4130">
                  <c:v>28.675342140105101</c:v>
                </c:pt>
                <c:pt idx="4131">
                  <c:v>28.682359740853801</c:v>
                </c:pt>
                <c:pt idx="4132">
                  <c:v>28.689377341602501</c:v>
                </c:pt>
                <c:pt idx="4133">
                  <c:v>28.696394942351098</c:v>
                </c:pt>
                <c:pt idx="4134">
                  <c:v>28.703412543099802</c:v>
                </c:pt>
                <c:pt idx="4135">
                  <c:v>28.710430143848502</c:v>
                </c:pt>
                <c:pt idx="4136">
                  <c:v>28.717447744597099</c:v>
                </c:pt>
                <c:pt idx="4137">
                  <c:v>28.724465345345799</c:v>
                </c:pt>
                <c:pt idx="4138">
                  <c:v>28.731482946094498</c:v>
                </c:pt>
                <c:pt idx="4139">
                  <c:v>28.738500546843099</c:v>
                </c:pt>
                <c:pt idx="4140">
                  <c:v>28.745518147591799</c:v>
                </c:pt>
                <c:pt idx="4141">
                  <c:v>28.752535748340499</c:v>
                </c:pt>
                <c:pt idx="4142">
                  <c:v>28.759553349089099</c:v>
                </c:pt>
                <c:pt idx="4143">
                  <c:v>28.766570949837799</c:v>
                </c:pt>
                <c:pt idx="4144">
                  <c:v>28.773588550586499</c:v>
                </c:pt>
                <c:pt idx="4145">
                  <c:v>28.7806061513351</c:v>
                </c:pt>
                <c:pt idx="4146">
                  <c:v>28.7876237520838</c:v>
                </c:pt>
                <c:pt idx="4147">
                  <c:v>28.7946413528325</c:v>
                </c:pt>
                <c:pt idx="4148">
                  <c:v>28.8016589535812</c:v>
                </c:pt>
                <c:pt idx="4149">
                  <c:v>28.8086765543298</c:v>
                </c:pt>
                <c:pt idx="4150">
                  <c:v>28.8156941550785</c:v>
                </c:pt>
                <c:pt idx="4151">
                  <c:v>28.8227117558272</c:v>
                </c:pt>
                <c:pt idx="4152">
                  <c:v>28.8297293565758</c:v>
                </c:pt>
                <c:pt idx="4153">
                  <c:v>28.8367469573245</c:v>
                </c:pt>
                <c:pt idx="4154">
                  <c:v>28.8437645580732</c:v>
                </c:pt>
                <c:pt idx="4155">
                  <c:v>28.850782158821801</c:v>
                </c:pt>
                <c:pt idx="4156">
                  <c:v>28.857799759570501</c:v>
                </c:pt>
                <c:pt idx="4157">
                  <c:v>28.864817360319201</c:v>
                </c:pt>
                <c:pt idx="4158">
                  <c:v>28.871834961067901</c:v>
                </c:pt>
                <c:pt idx="4159">
                  <c:v>28.878852561816501</c:v>
                </c:pt>
                <c:pt idx="4160">
                  <c:v>28.885870162565201</c:v>
                </c:pt>
                <c:pt idx="4161">
                  <c:v>28.892887763313901</c:v>
                </c:pt>
                <c:pt idx="4162">
                  <c:v>28.899905364062501</c:v>
                </c:pt>
                <c:pt idx="4163">
                  <c:v>28.906922964811201</c:v>
                </c:pt>
                <c:pt idx="4164">
                  <c:v>28.913940565559901</c:v>
                </c:pt>
                <c:pt idx="4165">
                  <c:v>28.920958166308498</c:v>
                </c:pt>
                <c:pt idx="4166">
                  <c:v>28.927975767057202</c:v>
                </c:pt>
                <c:pt idx="4167">
                  <c:v>28.934993367805902</c:v>
                </c:pt>
                <c:pt idx="4168">
                  <c:v>28.942010968554499</c:v>
                </c:pt>
                <c:pt idx="4169">
                  <c:v>28.949028569303199</c:v>
                </c:pt>
                <c:pt idx="4170">
                  <c:v>28.956046170051899</c:v>
                </c:pt>
                <c:pt idx="4171">
                  <c:v>28.963063770800598</c:v>
                </c:pt>
                <c:pt idx="4172">
                  <c:v>28.970081371549199</c:v>
                </c:pt>
                <c:pt idx="4173">
                  <c:v>28.977098972297899</c:v>
                </c:pt>
                <c:pt idx="4174">
                  <c:v>28.984116573046599</c:v>
                </c:pt>
                <c:pt idx="4175">
                  <c:v>28.991134173795199</c:v>
                </c:pt>
                <c:pt idx="4176">
                  <c:v>28.998151774543899</c:v>
                </c:pt>
                <c:pt idx="4177">
                  <c:v>29.005169375292599</c:v>
                </c:pt>
                <c:pt idx="4178">
                  <c:v>29.0121869760412</c:v>
                </c:pt>
                <c:pt idx="4179">
                  <c:v>29.0192045767899</c:v>
                </c:pt>
                <c:pt idx="4180">
                  <c:v>29.0262221775386</c:v>
                </c:pt>
                <c:pt idx="4181">
                  <c:v>29.0332397782873</c:v>
                </c:pt>
                <c:pt idx="4182">
                  <c:v>29.0402573790359</c:v>
                </c:pt>
                <c:pt idx="4183">
                  <c:v>29.0472749797846</c:v>
                </c:pt>
                <c:pt idx="4184">
                  <c:v>29.0542925805333</c:v>
                </c:pt>
                <c:pt idx="4185">
                  <c:v>29.0613101812819</c:v>
                </c:pt>
                <c:pt idx="4186">
                  <c:v>29.0683277820306</c:v>
                </c:pt>
                <c:pt idx="4187">
                  <c:v>29.0753453827793</c:v>
                </c:pt>
                <c:pt idx="4188">
                  <c:v>29.082362983527901</c:v>
                </c:pt>
                <c:pt idx="4189">
                  <c:v>29.089380584276601</c:v>
                </c:pt>
                <c:pt idx="4190">
                  <c:v>29.096398185025301</c:v>
                </c:pt>
                <c:pt idx="4191">
                  <c:v>29.103415785773901</c:v>
                </c:pt>
                <c:pt idx="4192">
                  <c:v>29.110433386522601</c:v>
                </c:pt>
                <c:pt idx="4193">
                  <c:v>29.117450987271301</c:v>
                </c:pt>
                <c:pt idx="4194">
                  <c:v>29.124468588019901</c:v>
                </c:pt>
                <c:pt idx="4195">
                  <c:v>29.131486188768601</c:v>
                </c:pt>
                <c:pt idx="4196">
                  <c:v>29.138503789517301</c:v>
                </c:pt>
                <c:pt idx="4197">
                  <c:v>29.145521390266001</c:v>
                </c:pt>
                <c:pt idx="4198">
                  <c:v>29.152538991014602</c:v>
                </c:pt>
                <c:pt idx="4199">
                  <c:v>29.159556591763302</c:v>
                </c:pt>
                <c:pt idx="4200">
                  <c:v>29.166574192512002</c:v>
                </c:pt>
                <c:pt idx="4201">
                  <c:v>29.173591793260599</c:v>
                </c:pt>
                <c:pt idx="4202">
                  <c:v>29.180609394009299</c:v>
                </c:pt>
                <c:pt idx="4203">
                  <c:v>29.187626994757998</c:v>
                </c:pt>
                <c:pt idx="4204">
                  <c:v>29.194644595506599</c:v>
                </c:pt>
                <c:pt idx="4205">
                  <c:v>29.201662196255299</c:v>
                </c:pt>
                <c:pt idx="4206">
                  <c:v>29.208679797003999</c:v>
                </c:pt>
                <c:pt idx="4207">
                  <c:v>29.215697397752599</c:v>
                </c:pt>
                <c:pt idx="4208">
                  <c:v>29.222714998501299</c:v>
                </c:pt>
                <c:pt idx="4209">
                  <c:v>29.229732599249999</c:v>
                </c:pt>
                <c:pt idx="4210">
                  <c:v>29.236750199998699</c:v>
                </c:pt>
                <c:pt idx="4211">
                  <c:v>29.2437678007473</c:v>
                </c:pt>
                <c:pt idx="4212">
                  <c:v>29.250785401496</c:v>
                </c:pt>
                <c:pt idx="4213">
                  <c:v>29.2578030022447</c:v>
                </c:pt>
                <c:pt idx="4214">
                  <c:v>29.2648206029933</c:v>
                </c:pt>
                <c:pt idx="4215">
                  <c:v>29.271838203742</c:v>
                </c:pt>
                <c:pt idx="4216">
                  <c:v>29.2788558044907</c:v>
                </c:pt>
                <c:pt idx="4217">
                  <c:v>29.2858734052393</c:v>
                </c:pt>
                <c:pt idx="4218">
                  <c:v>29.292891005988</c:v>
                </c:pt>
                <c:pt idx="4219">
                  <c:v>29.2999086067367</c:v>
                </c:pt>
                <c:pt idx="4220">
                  <c:v>29.3069262074854</c:v>
                </c:pt>
                <c:pt idx="4221">
                  <c:v>29.313943808234001</c:v>
                </c:pt>
                <c:pt idx="4222">
                  <c:v>29.320961408982701</c:v>
                </c:pt>
                <c:pt idx="4223">
                  <c:v>29.327979009731401</c:v>
                </c:pt>
                <c:pt idx="4224">
                  <c:v>29.334996610480001</c:v>
                </c:pt>
                <c:pt idx="4225">
                  <c:v>29.342014211228701</c:v>
                </c:pt>
                <c:pt idx="4226">
                  <c:v>29.349031811977401</c:v>
                </c:pt>
                <c:pt idx="4227">
                  <c:v>29.356049412726001</c:v>
                </c:pt>
                <c:pt idx="4228">
                  <c:v>29.363067013474701</c:v>
                </c:pt>
                <c:pt idx="4229">
                  <c:v>29.370084614223401</c:v>
                </c:pt>
                <c:pt idx="4230">
                  <c:v>29.377102214971998</c:v>
                </c:pt>
                <c:pt idx="4231">
                  <c:v>29.384119815720702</c:v>
                </c:pt>
                <c:pt idx="4232">
                  <c:v>29.391137416469402</c:v>
                </c:pt>
                <c:pt idx="4233">
                  <c:v>29.398155017218102</c:v>
                </c:pt>
                <c:pt idx="4234">
                  <c:v>29.405172617966699</c:v>
                </c:pt>
                <c:pt idx="4235">
                  <c:v>29.412190218715399</c:v>
                </c:pt>
                <c:pt idx="4236">
                  <c:v>29.419207819464098</c:v>
                </c:pt>
                <c:pt idx="4237">
                  <c:v>29.426225420212699</c:v>
                </c:pt>
                <c:pt idx="4238">
                  <c:v>29.433243020961399</c:v>
                </c:pt>
                <c:pt idx="4239">
                  <c:v>29.440260621710099</c:v>
                </c:pt>
                <c:pt idx="4240">
                  <c:v>29.447278222458699</c:v>
                </c:pt>
                <c:pt idx="4241">
                  <c:v>29.454295823207399</c:v>
                </c:pt>
                <c:pt idx="4242">
                  <c:v>29.461313423956099</c:v>
                </c:pt>
                <c:pt idx="4243">
                  <c:v>29.4683310247047</c:v>
                </c:pt>
                <c:pt idx="4244">
                  <c:v>29.4753486254534</c:v>
                </c:pt>
                <c:pt idx="4245">
                  <c:v>29.4823662262021</c:v>
                </c:pt>
                <c:pt idx="4246">
                  <c:v>29.4893838269508</c:v>
                </c:pt>
                <c:pt idx="4247">
                  <c:v>29.4964014276994</c:v>
                </c:pt>
                <c:pt idx="4248">
                  <c:v>29.5034190284481</c:v>
                </c:pt>
                <c:pt idx="4249">
                  <c:v>29.5104366291968</c:v>
                </c:pt>
                <c:pt idx="4250">
                  <c:v>29.5174542299454</c:v>
                </c:pt>
                <c:pt idx="4251">
                  <c:v>29.5244718306941</c:v>
                </c:pt>
                <c:pt idx="4252">
                  <c:v>29.5314894314428</c:v>
                </c:pt>
                <c:pt idx="4253">
                  <c:v>29.538507032191401</c:v>
                </c:pt>
                <c:pt idx="4254">
                  <c:v>29.545524632940101</c:v>
                </c:pt>
                <c:pt idx="4255">
                  <c:v>29.552542233688801</c:v>
                </c:pt>
                <c:pt idx="4256">
                  <c:v>29.559559834437501</c:v>
                </c:pt>
                <c:pt idx="4257">
                  <c:v>29.566577435186101</c:v>
                </c:pt>
                <c:pt idx="4258">
                  <c:v>29.573595035934801</c:v>
                </c:pt>
                <c:pt idx="4259">
                  <c:v>29.580612636683501</c:v>
                </c:pt>
                <c:pt idx="4260">
                  <c:v>29.587630237432101</c:v>
                </c:pt>
                <c:pt idx="4261">
                  <c:v>29.594647838180801</c:v>
                </c:pt>
                <c:pt idx="4262">
                  <c:v>29.601665438929501</c:v>
                </c:pt>
                <c:pt idx="4263">
                  <c:v>29.608683039678098</c:v>
                </c:pt>
                <c:pt idx="4264">
                  <c:v>29.615700640426802</c:v>
                </c:pt>
                <c:pt idx="4265">
                  <c:v>29.622718241175502</c:v>
                </c:pt>
                <c:pt idx="4266">
                  <c:v>29.629735841924099</c:v>
                </c:pt>
                <c:pt idx="4267">
                  <c:v>29.636753442672799</c:v>
                </c:pt>
                <c:pt idx="4268">
                  <c:v>29.643771043421498</c:v>
                </c:pt>
                <c:pt idx="4269">
                  <c:v>29.650788644170198</c:v>
                </c:pt>
                <c:pt idx="4270">
                  <c:v>29.657806244918799</c:v>
                </c:pt>
                <c:pt idx="4271">
                  <c:v>29.664823845667499</c:v>
                </c:pt>
                <c:pt idx="4272">
                  <c:v>29.671841446416199</c:v>
                </c:pt>
                <c:pt idx="4273">
                  <c:v>29.678859047164799</c:v>
                </c:pt>
                <c:pt idx="4274">
                  <c:v>29.685876647913499</c:v>
                </c:pt>
                <c:pt idx="4275">
                  <c:v>29.692894248662199</c:v>
                </c:pt>
                <c:pt idx="4276">
                  <c:v>29.6999118494108</c:v>
                </c:pt>
                <c:pt idx="4277">
                  <c:v>29.7069294501595</c:v>
                </c:pt>
                <c:pt idx="4278">
                  <c:v>29.7139470509082</c:v>
                </c:pt>
                <c:pt idx="4279">
                  <c:v>29.7209646516568</c:v>
                </c:pt>
                <c:pt idx="4280">
                  <c:v>29.7279822524055</c:v>
                </c:pt>
                <c:pt idx="4281">
                  <c:v>29.7349998531542</c:v>
                </c:pt>
                <c:pt idx="4282">
                  <c:v>29.7420174539028</c:v>
                </c:pt>
                <c:pt idx="4283">
                  <c:v>29.7490350546515</c:v>
                </c:pt>
                <c:pt idx="4284">
                  <c:v>29.7560526554002</c:v>
                </c:pt>
                <c:pt idx="4285">
                  <c:v>29.7630702561489</c:v>
                </c:pt>
                <c:pt idx="4286">
                  <c:v>29.770087856897501</c:v>
                </c:pt>
                <c:pt idx="4287">
                  <c:v>29.777105457646201</c:v>
                </c:pt>
                <c:pt idx="4288">
                  <c:v>29.784123058394901</c:v>
                </c:pt>
                <c:pt idx="4289">
                  <c:v>29.791140659143501</c:v>
                </c:pt>
                <c:pt idx="4290">
                  <c:v>29.798158259892201</c:v>
                </c:pt>
                <c:pt idx="4291">
                  <c:v>29.805175860640901</c:v>
                </c:pt>
                <c:pt idx="4292">
                  <c:v>29.812193461389501</c:v>
                </c:pt>
                <c:pt idx="4293">
                  <c:v>29.819211062138201</c:v>
                </c:pt>
                <c:pt idx="4294">
                  <c:v>29.826228662886901</c:v>
                </c:pt>
                <c:pt idx="4295">
                  <c:v>29.833246263635601</c:v>
                </c:pt>
                <c:pt idx="4296">
                  <c:v>29.840263864384202</c:v>
                </c:pt>
                <c:pt idx="4297">
                  <c:v>29.847281465132902</c:v>
                </c:pt>
                <c:pt idx="4298">
                  <c:v>29.854299065881602</c:v>
                </c:pt>
                <c:pt idx="4299">
                  <c:v>29.861316666630199</c:v>
                </c:pt>
                <c:pt idx="4300">
                  <c:v>29.868334267378899</c:v>
                </c:pt>
                <c:pt idx="4301">
                  <c:v>29.875351868127598</c:v>
                </c:pt>
                <c:pt idx="4302">
                  <c:v>29.882369468876199</c:v>
                </c:pt>
                <c:pt idx="4303">
                  <c:v>29.889387069624899</c:v>
                </c:pt>
                <c:pt idx="4304">
                  <c:v>29.896404670373599</c:v>
                </c:pt>
                <c:pt idx="4305">
                  <c:v>29.903422271122199</c:v>
                </c:pt>
                <c:pt idx="4306">
                  <c:v>29.910439871870899</c:v>
                </c:pt>
                <c:pt idx="4307">
                  <c:v>29.917457472619599</c:v>
                </c:pt>
                <c:pt idx="4308">
                  <c:v>29.924475073368299</c:v>
                </c:pt>
                <c:pt idx="4309">
                  <c:v>29.9314926741169</c:v>
                </c:pt>
                <c:pt idx="4310">
                  <c:v>29.9385102748656</c:v>
                </c:pt>
                <c:pt idx="4311">
                  <c:v>29.9455278756143</c:v>
                </c:pt>
                <c:pt idx="4312">
                  <c:v>29.9525454763629</c:v>
                </c:pt>
                <c:pt idx="4313">
                  <c:v>29.9595630771116</c:v>
                </c:pt>
                <c:pt idx="4314">
                  <c:v>29.9665806778603</c:v>
                </c:pt>
                <c:pt idx="4315">
                  <c:v>29.9735982786089</c:v>
                </c:pt>
                <c:pt idx="4316">
                  <c:v>29.9806158793576</c:v>
                </c:pt>
                <c:pt idx="4317">
                  <c:v>29.9876334801063</c:v>
                </c:pt>
                <c:pt idx="4318">
                  <c:v>29.994651080855</c:v>
                </c:pt>
                <c:pt idx="4319">
                  <c:v>30.001668681603601</c:v>
                </c:pt>
                <c:pt idx="4320">
                  <c:v>30.008686282352301</c:v>
                </c:pt>
                <c:pt idx="4321">
                  <c:v>30.015703883101001</c:v>
                </c:pt>
                <c:pt idx="4322">
                  <c:v>30.022721483849601</c:v>
                </c:pt>
                <c:pt idx="4323">
                  <c:v>30.029739084598301</c:v>
                </c:pt>
                <c:pt idx="4324">
                  <c:v>30.036756685347001</c:v>
                </c:pt>
                <c:pt idx="4325">
                  <c:v>30.043774286095601</c:v>
                </c:pt>
                <c:pt idx="4326">
                  <c:v>30.050791886844301</c:v>
                </c:pt>
                <c:pt idx="4327">
                  <c:v>30.057809487593001</c:v>
                </c:pt>
                <c:pt idx="4328">
                  <c:v>30.064827088341598</c:v>
                </c:pt>
                <c:pt idx="4329">
                  <c:v>30.071844689090302</c:v>
                </c:pt>
                <c:pt idx="4330">
                  <c:v>30.078862289839002</c:v>
                </c:pt>
                <c:pt idx="4331">
                  <c:v>30.085879890587599</c:v>
                </c:pt>
                <c:pt idx="4332">
                  <c:v>30.092897491336299</c:v>
                </c:pt>
                <c:pt idx="4333">
                  <c:v>30.099915092084998</c:v>
                </c:pt>
                <c:pt idx="4334">
                  <c:v>30.106932692833698</c:v>
                </c:pt>
                <c:pt idx="4335">
                  <c:v>30.113950293582299</c:v>
                </c:pt>
                <c:pt idx="4336">
                  <c:v>30.120967894330999</c:v>
                </c:pt>
                <c:pt idx="4337">
                  <c:v>30.127985495079699</c:v>
                </c:pt>
                <c:pt idx="4338">
                  <c:v>30.135003095828299</c:v>
                </c:pt>
                <c:pt idx="4339">
                  <c:v>30.142020696576999</c:v>
                </c:pt>
                <c:pt idx="4340">
                  <c:v>30.149038297325699</c:v>
                </c:pt>
                <c:pt idx="4341">
                  <c:v>30.1560558980743</c:v>
                </c:pt>
                <c:pt idx="4342">
                  <c:v>30.163073498823</c:v>
                </c:pt>
                <c:pt idx="4343">
                  <c:v>30.1700910995717</c:v>
                </c:pt>
                <c:pt idx="4344">
                  <c:v>30.177108700320399</c:v>
                </c:pt>
                <c:pt idx="4345">
                  <c:v>30.184126301069</c:v>
                </c:pt>
                <c:pt idx="4346">
                  <c:v>30.1911439018177</c:v>
                </c:pt>
                <c:pt idx="4347">
                  <c:v>30.1981615025664</c:v>
                </c:pt>
                <c:pt idx="4348">
                  <c:v>30.205179103315</c:v>
                </c:pt>
                <c:pt idx="4349">
                  <c:v>30.2121967040637</c:v>
                </c:pt>
                <c:pt idx="4350">
                  <c:v>30.2192143048124</c:v>
                </c:pt>
                <c:pt idx="4351">
                  <c:v>30.226231905561001</c:v>
                </c:pt>
                <c:pt idx="4352">
                  <c:v>30.233249506309701</c:v>
                </c:pt>
                <c:pt idx="4353">
                  <c:v>30.240267107058401</c:v>
                </c:pt>
                <c:pt idx="4354">
                  <c:v>30.247284707807001</c:v>
                </c:pt>
                <c:pt idx="4355">
                  <c:v>30.254302308555701</c:v>
                </c:pt>
                <c:pt idx="4356">
                  <c:v>30.261319909304401</c:v>
                </c:pt>
                <c:pt idx="4357">
                  <c:v>30.268337510053101</c:v>
                </c:pt>
                <c:pt idx="4358">
                  <c:v>30.275355110801701</c:v>
                </c:pt>
                <c:pt idx="4359">
                  <c:v>30.282372711550401</c:v>
                </c:pt>
                <c:pt idx="4360">
                  <c:v>30.289390312299101</c:v>
                </c:pt>
                <c:pt idx="4361">
                  <c:v>30.296407913047702</c:v>
                </c:pt>
                <c:pt idx="4362">
                  <c:v>30.303425513796402</c:v>
                </c:pt>
                <c:pt idx="4363">
                  <c:v>30.310443114545102</c:v>
                </c:pt>
                <c:pt idx="4364">
                  <c:v>30.317460715293699</c:v>
                </c:pt>
                <c:pt idx="4365">
                  <c:v>30.324478316042399</c:v>
                </c:pt>
                <c:pt idx="4366">
                  <c:v>30.331495916791098</c:v>
                </c:pt>
                <c:pt idx="4367">
                  <c:v>30.338513517539798</c:v>
                </c:pt>
                <c:pt idx="4368">
                  <c:v>30.345531118288399</c:v>
                </c:pt>
                <c:pt idx="4369">
                  <c:v>30.352548719037099</c:v>
                </c:pt>
                <c:pt idx="4370">
                  <c:v>30.359566319785799</c:v>
                </c:pt>
                <c:pt idx="4371">
                  <c:v>30.366583920534399</c:v>
                </c:pt>
                <c:pt idx="4372">
                  <c:v>30.373601521283099</c:v>
                </c:pt>
                <c:pt idx="4373">
                  <c:v>30.380619122031799</c:v>
                </c:pt>
                <c:pt idx="4374">
                  <c:v>30.3876367227804</c:v>
                </c:pt>
                <c:pt idx="4375">
                  <c:v>30.3946543235291</c:v>
                </c:pt>
                <c:pt idx="4376">
                  <c:v>30.4016719242778</c:v>
                </c:pt>
                <c:pt idx="4377">
                  <c:v>30.4086895250264</c:v>
                </c:pt>
                <c:pt idx="4378">
                  <c:v>30.4157071257751</c:v>
                </c:pt>
                <c:pt idx="4379">
                  <c:v>30.4227247265238</c:v>
                </c:pt>
                <c:pt idx="4380">
                  <c:v>30.4297423272724</c:v>
                </c:pt>
                <c:pt idx="4381">
                  <c:v>30.4367599280211</c:v>
                </c:pt>
                <c:pt idx="4382">
                  <c:v>30.4437775287698</c:v>
                </c:pt>
                <c:pt idx="4383">
                  <c:v>30.4507951295185</c:v>
                </c:pt>
                <c:pt idx="4384">
                  <c:v>30.457812730267101</c:v>
                </c:pt>
                <c:pt idx="4385">
                  <c:v>30.464830331015801</c:v>
                </c:pt>
                <c:pt idx="4386">
                  <c:v>30.471847931764501</c:v>
                </c:pt>
                <c:pt idx="4387">
                  <c:v>30.478865532513101</c:v>
                </c:pt>
                <c:pt idx="4388">
                  <c:v>30.485883133261801</c:v>
                </c:pt>
                <c:pt idx="4389">
                  <c:v>30.492900734010501</c:v>
                </c:pt>
                <c:pt idx="4390">
                  <c:v>30.499918334759101</c:v>
                </c:pt>
                <c:pt idx="4391">
                  <c:v>30.506935935507801</c:v>
                </c:pt>
                <c:pt idx="4392">
                  <c:v>30.513953536256501</c:v>
                </c:pt>
                <c:pt idx="4393">
                  <c:v>30.520971137005098</c:v>
                </c:pt>
                <c:pt idx="4394">
                  <c:v>30.527988737753802</c:v>
                </c:pt>
                <c:pt idx="4395">
                  <c:v>30.535006338502502</c:v>
                </c:pt>
                <c:pt idx="4396">
                  <c:v>30.542023939251202</c:v>
                </c:pt>
                <c:pt idx="4397">
                  <c:v>30.549041539999799</c:v>
                </c:pt>
                <c:pt idx="4398">
                  <c:v>30.556059140748498</c:v>
                </c:pt>
                <c:pt idx="4399">
                  <c:v>30.563076741497198</c:v>
                </c:pt>
                <c:pt idx="4400">
                  <c:v>30.570094342245799</c:v>
                </c:pt>
                <c:pt idx="4401">
                  <c:v>30.577111942994499</c:v>
                </c:pt>
                <c:pt idx="4402">
                  <c:v>30.584129543743199</c:v>
                </c:pt>
                <c:pt idx="4403">
                  <c:v>30.591147144491799</c:v>
                </c:pt>
                <c:pt idx="4404">
                  <c:v>30.598164745240499</c:v>
                </c:pt>
                <c:pt idx="4405">
                  <c:v>30.605182345989199</c:v>
                </c:pt>
                <c:pt idx="4406">
                  <c:v>30.6121999467378</c:v>
                </c:pt>
                <c:pt idx="4407">
                  <c:v>30.6192175474865</c:v>
                </c:pt>
                <c:pt idx="4408">
                  <c:v>30.6262351482352</c:v>
                </c:pt>
                <c:pt idx="4409">
                  <c:v>30.633252748983899</c:v>
                </c:pt>
                <c:pt idx="4410">
                  <c:v>30.6402703497325</c:v>
                </c:pt>
                <c:pt idx="4411">
                  <c:v>30.6472879504812</c:v>
                </c:pt>
                <c:pt idx="4412">
                  <c:v>30.6543055512299</c:v>
                </c:pt>
                <c:pt idx="4413">
                  <c:v>30.6613231519785</c:v>
                </c:pt>
                <c:pt idx="4414">
                  <c:v>30.6683407527272</c:v>
                </c:pt>
                <c:pt idx="4415">
                  <c:v>30.6753583534759</c:v>
                </c:pt>
                <c:pt idx="4416">
                  <c:v>30.682375954224501</c:v>
                </c:pt>
                <c:pt idx="4417">
                  <c:v>30.689393554973201</c:v>
                </c:pt>
                <c:pt idx="4418">
                  <c:v>30.696411155721901</c:v>
                </c:pt>
                <c:pt idx="4419">
                  <c:v>30.703428756470601</c:v>
                </c:pt>
                <c:pt idx="4420">
                  <c:v>30.710446357219201</c:v>
                </c:pt>
                <c:pt idx="4421">
                  <c:v>30.717463957967901</c:v>
                </c:pt>
                <c:pt idx="4422">
                  <c:v>30.724481558716601</c:v>
                </c:pt>
                <c:pt idx="4423">
                  <c:v>30.731499159465201</c:v>
                </c:pt>
                <c:pt idx="4424">
                  <c:v>30.738516760213901</c:v>
                </c:pt>
                <c:pt idx="4425">
                  <c:v>30.745534360962601</c:v>
                </c:pt>
                <c:pt idx="4426">
                  <c:v>30.752551961711202</c:v>
                </c:pt>
                <c:pt idx="4427">
                  <c:v>30.759569562459902</c:v>
                </c:pt>
                <c:pt idx="4428">
                  <c:v>30.766587163208602</c:v>
                </c:pt>
                <c:pt idx="4429">
                  <c:v>30.773604763957199</c:v>
                </c:pt>
                <c:pt idx="4430">
                  <c:v>30.780622364705899</c:v>
                </c:pt>
                <c:pt idx="4431">
                  <c:v>30.787639965454598</c:v>
                </c:pt>
                <c:pt idx="4432">
                  <c:v>30.794657566203298</c:v>
                </c:pt>
                <c:pt idx="4433">
                  <c:v>30.801675166951899</c:v>
                </c:pt>
                <c:pt idx="4434">
                  <c:v>30.808692767700599</c:v>
                </c:pt>
                <c:pt idx="4435">
                  <c:v>30.815710368449299</c:v>
                </c:pt>
                <c:pt idx="4436">
                  <c:v>30.822727969197899</c:v>
                </c:pt>
                <c:pt idx="4437">
                  <c:v>30.829745569946599</c:v>
                </c:pt>
                <c:pt idx="4438">
                  <c:v>30.836763170695299</c:v>
                </c:pt>
                <c:pt idx="4439">
                  <c:v>30.8437807714439</c:v>
                </c:pt>
                <c:pt idx="4440">
                  <c:v>30.8507983721926</c:v>
                </c:pt>
                <c:pt idx="4441">
                  <c:v>30.8578159729413</c:v>
                </c:pt>
                <c:pt idx="4442">
                  <c:v>30.864833573689999</c:v>
                </c:pt>
                <c:pt idx="4443">
                  <c:v>30.8718511744386</c:v>
                </c:pt>
                <c:pt idx="4444">
                  <c:v>30.8788687751873</c:v>
                </c:pt>
                <c:pt idx="4445">
                  <c:v>30.885886375936</c:v>
                </c:pt>
                <c:pt idx="4446">
                  <c:v>30.8929039766846</c:v>
                </c:pt>
                <c:pt idx="4447">
                  <c:v>30.8999215774333</c:v>
                </c:pt>
                <c:pt idx="4448">
                  <c:v>30.906939178182</c:v>
                </c:pt>
                <c:pt idx="4449">
                  <c:v>30.913956778930601</c:v>
                </c:pt>
                <c:pt idx="4450">
                  <c:v>30.920974379679301</c:v>
                </c:pt>
                <c:pt idx="4451">
                  <c:v>30.927991980428001</c:v>
                </c:pt>
                <c:pt idx="4452">
                  <c:v>30.935009581176601</c:v>
                </c:pt>
                <c:pt idx="4453">
                  <c:v>30.942027181925301</c:v>
                </c:pt>
                <c:pt idx="4454">
                  <c:v>30.949044782674001</c:v>
                </c:pt>
                <c:pt idx="4455">
                  <c:v>30.956062383422601</c:v>
                </c:pt>
                <c:pt idx="4456">
                  <c:v>30.963079984171301</c:v>
                </c:pt>
                <c:pt idx="4457">
                  <c:v>30.970097584920001</c:v>
                </c:pt>
                <c:pt idx="4458">
                  <c:v>30.977115185668701</c:v>
                </c:pt>
                <c:pt idx="4459">
                  <c:v>30.984132786417302</c:v>
                </c:pt>
                <c:pt idx="4460">
                  <c:v>30.991150387166002</c:v>
                </c:pt>
                <c:pt idx="4461">
                  <c:v>30.998167987914702</c:v>
                </c:pt>
                <c:pt idx="4462">
                  <c:v>31.005185588663299</c:v>
                </c:pt>
                <c:pt idx="4463">
                  <c:v>31.012203189411998</c:v>
                </c:pt>
                <c:pt idx="4464">
                  <c:v>31.019220790160698</c:v>
                </c:pt>
                <c:pt idx="4465">
                  <c:v>31.026238390909299</c:v>
                </c:pt>
                <c:pt idx="4466">
                  <c:v>31.033255991657999</c:v>
                </c:pt>
                <c:pt idx="4467">
                  <c:v>31.040273592406699</c:v>
                </c:pt>
                <c:pt idx="4468">
                  <c:v>31.047291193155399</c:v>
                </c:pt>
                <c:pt idx="4469">
                  <c:v>31.054308793903999</c:v>
                </c:pt>
                <c:pt idx="4470">
                  <c:v>31.061326394652699</c:v>
                </c:pt>
                <c:pt idx="4471">
                  <c:v>31.068343995401399</c:v>
                </c:pt>
                <c:pt idx="4472">
                  <c:v>31.07536159615</c:v>
                </c:pt>
                <c:pt idx="4473">
                  <c:v>31.0823791968987</c:v>
                </c:pt>
                <c:pt idx="4474">
                  <c:v>31.089396797647399</c:v>
                </c:pt>
                <c:pt idx="4475">
                  <c:v>31.096414398396</c:v>
                </c:pt>
                <c:pt idx="4476">
                  <c:v>31.1034319991447</c:v>
                </c:pt>
                <c:pt idx="4477">
                  <c:v>31.1104495998934</c:v>
                </c:pt>
                <c:pt idx="4478">
                  <c:v>31.117467200642</c:v>
                </c:pt>
                <c:pt idx="4479">
                  <c:v>31.1244848013907</c:v>
                </c:pt>
                <c:pt idx="4480">
                  <c:v>31.1315024021394</c:v>
                </c:pt>
                <c:pt idx="4481">
                  <c:v>31.1385200028881</c:v>
                </c:pt>
                <c:pt idx="4482">
                  <c:v>31.145537603636701</c:v>
                </c:pt>
                <c:pt idx="4483">
                  <c:v>31.152555204385401</c:v>
                </c:pt>
                <c:pt idx="4484">
                  <c:v>31.159572805134101</c:v>
                </c:pt>
                <c:pt idx="4485">
                  <c:v>31.166590405882701</c:v>
                </c:pt>
                <c:pt idx="4486">
                  <c:v>31.173608006631401</c:v>
                </c:pt>
                <c:pt idx="4487">
                  <c:v>31.180625607380101</c:v>
                </c:pt>
                <c:pt idx="4488">
                  <c:v>31.187643208128701</c:v>
                </c:pt>
                <c:pt idx="4489">
                  <c:v>31.194660808877401</c:v>
                </c:pt>
                <c:pt idx="4490">
                  <c:v>31.201678409626101</c:v>
                </c:pt>
                <c:pt idx="4491">
                  <c:v>31.208696010374702</c:v>
                </c:pt>
                <c:pt idx="4492">
                  <c:v>31.215713611123402</c:v>
                </c:pt>
                <c:pt idx="4493">
                  <c:v>31.222731211872102</c:v>
                </c:pt>
                <c:pt idx="4494">
                  <c:v>31.229748812620802</c:v>
                </c:pt>
                <c:pt idx="4495">
                  <c:v>31.236766413369399</c:v>
                </c:pt>
                <c:pt idx="4496">
                  <c:v>31.243784014118098</c:v>
                </c:pt>
                <c:pt idx="4497">
                  <c:v>31.250801614866798</c:v>
                </c:pt>
                <c:pt idx="4498">
                  <c:v>31.257819215615399</c:v>
                </c:pt>
                <c:pt idx="4499">
                  <c:v>31.264836816364099</c:v>
                </c:pt>
                <c:pt idx="4500">
                  <c:v>31.271854417112799</c:v>
                </c:pt>
                <c:pt idx="4501">
                  <c:v>31.278872017861399</c:v>
                </c:pt>
                <c:pt idx="4502">
                  <c:v>31.285889618610099</c:v>
                </c:pt>
                <c:pt idx="4503">
                  <c:v>31.292907219358799</c:v>
                </c:pt>
                <c:pt idx="4504">
                  <c:v>31.2999248201074</c:v>
                </c:pt>
                <c:pt idx="4505">
                  <c:v>31.3069424208561</c:v>
                </c:pt>
                <c:pt idx="4506">
                  <c:v>31.3139600216048</c:v>
                </c:pt>
                <c:pt idx="4507">
                  <c:v>31.320977622353499</c:v>
                </c:pt>
                <c:pt idx="4508">
                  <c:v>31.3279952231021</c:v>
                </c:pt>
                <c:pt idx="4509">
                  <c:v>31.3350128238508</c:v>
                </c:pt>
                <c:pt idx="4510">
                  <c:v>31.3420304245995</c:v>
                </c:pt>
                <c:pt idx="4511">
                  <c:v>31.3490480253481</c:v>
                </c:pt>
                <c:pt idx="4512">
                  <c:v>31.3560656260968</c:v>
                </c:pt>
                <c:pt idx="4513">
                  <c:v>31.3630832268455</c:v>
                </c:pt>
                <c:pt idx="4514">
                  <c:v>31.370100827594101</c:v>
                </c:pt>
                <c:pt idx="4515">
                  <c:v>31.377118428342801</c:v>
                </c:pt>
                <c:pt idx="4516">
                  <c:v>31.384136029091501</c:v>
                </c:pt>
                <c:pt idx="4517">
                  <c:v>31.391153629840101</c:v>
                </c:pt>
                <c:pt idx="4518">
                  <c:v>31.398171230588801</c:v>
                </c:pt>
                <c:pt idx="4519">
                  <c:v>31.405188831337501</c:v>
                </c:pt>
                <c:pt idx="4520">
                  <c:v>31.412206432086201</c:v>
                </c:pt>
                <c:pt idx="4521">
                  <c:v>31.419224032834801</c:v>
                </c:pt>
                <c:pt idx="4522">
                  <c:v>31.426241633583501</c:v>
                </c:pt>
                <c:pt idx="4523">
                  <c:v>31.433259234332201</c:v>
                </c:pt>
                <c:pt idx="4524">
                  <c:v>31.440276835080802</c:v>
                </c:pt>
                <c:pt idx="4525">
                  <c:v>31.447294435829502</c:v>
                </c:pt>
                <c:pt idx="4526">
                  <c:v>31.454312036578202</c:v>
                </c:pt>
                <c:pt idx="4527">
                  <c:v>31.461329637326799</c:v>
                </c:pt>
                <c:pt idx="4528">
                  <c:v>31.468347238075498</c:v>
                </c:pt>
                <c:pt idx="4529">
                  <c:v>31.475364838824198</c:v>
                </c:pt>
                <c:pt idx="4530">
                  <c:v>31.482382439572898</c:v>
                </c:pt>
                <c:pt idx="4531">
                  <c:v>31.489400040321499</c:v>
                </c:pt>
                <c:pt idx="4532">
                  <c:v>31.496417641070199</c:v>
                </c:pt>
                <c:pt idx="4533">
                  <c:v>31.503435241818899</c:v>
                </c:pt>
                <c:pt idx="4534">
                  <c:v>31.510452842567499</c:v>
                </c:pt>
                <c:pt idx="4535">
                  <c:v>31.517470443316199</c:v>
                </c:pt>
                <c:pt idx="4536">
                  <c:v>31.524488044064899</c:v>
                </c:pt>
                <c:pt idx="4537">
                  <c:v>31.5315056448135</c:v>
                </c:pt>
                <c:pt idx="4538">
                  <c:v>31.5385232455622</c:v>
                </c:pt>
                <c:pt idx="4539">
                  <c:v>31.545540846310899</c:v>
                </c:pt>
                <c:pt idx="4540">
                  <c:v>31.5525584470595</c:v>
                </c:pt>
                <c:pt idx="4541">
                  <c:v>31.5595760478082</c:v>
                </c:pt>
                <c:pt idx="4542">
                  <c:v>31.5665936485569</c:v>
                </c:pt>
                <c:pt idx="4543">
                  <c:v>31.5736112493056</c:v>
                </c:pt>
                <c:pt idx="4544">
                  <c:v>31.5806288500542</c:v>
                </c:pt>
                <c:pt idx="4545">
                  <c:v>31.5876464508029</c:v>
                </c:pt>
                <c:pt idx="4546">
                  <c:v>31.5946640515516</c:v>
                </c:pt>
                <c:pt idx="4547">
                  <c:v>31.601681652300201</c:v>
                </c:pt>
                <c:pt idx="4548">
                  <c:v>31.608699253048901</c:v>
                </c:pt>
                <c:pt idx="4549">
                  <c:v>31.615716853797601</c:v>
                </c:pt>
                <c:pt idx="4550">
                  <c:v>31.622734454546201</c:v>
                </c:pt>
                <c:pt idx="4551">
                  <c:v>31.629752055294901</c:v>
                </c:pt>
                <c:pt idx="4552">
                  <c:v>31.636769656043601</c:v>
                </c:pt>
                <c:pt idx="4553">
                  <c:v>31.643787256792201</c:v>
                </c:pt>
                <c:pt idx="4554">
                  <c:v>31.650804857540901</c:v>
                </c:pt>
                <c:pt idx="4555">
                  <c:v>31.657822458289601</c:v>
                </c:pt>
                <c:pt idx="4556">
                  <c:v>31.664840059038301</c:v>
                </c:pt>
                <c:pt idx="4557">
                  <c:v>31.671857659786902</c:v>
                </c:pt>
                <c:pt idx="4558">
                  <c:v>31.678875260535602</c:v>
                </c:pt>
                <c:pt idx="4559">
                  <c:v>31.685892861284302</c:v>
                </c:pt>
                <c:pt idx="4560">
                  <c:v>31.692910462032899</c:v>
                </c:pt>
                <c:pt idx="4561">
                  <c:v>31.699928062781598</c:v>
                </c:pt>
                <c:pt idx="4562">
                  <c:v>31.706945663530298</c:v>
                </c:pt>
                <c:pt idx="4563">
                  <c:v>31.713963264278899</c:v>
                </c:pt>
                <c:pt idx="4564">
                  <c:v>31.720980865027599</c:v>
                </c:pt>
                <c:pt idx="4565">
                  <c:v>31.727998465776299</c:v>
                </c:pt>
                <c:pt idx="4566">
                  <c:v>31.735016066524899</c:v>
                </c:pt>
                <c:pt idx="4567">
                  <c:v>31.742033667273599</c:v>
                </c:pt>
                <c:pt idx="4568">
                  <c:v>31.749051268022299</c:v>
                </c:pt>
                <c:pt idx="4569">
                  <c:v>31.756068868770999</c:v>
                </c:pt>
                <c:pt idx="4570">
                  <c:v>31.7630864695196</c:v>
                </c:pt>
                <c:pt idx="4571">
                  <c:v>31.7701040702683</c:v>
                </c:pt>
                <c:pt idx="4572">
                  <c:v>31.777121671016999</c:v>
                </c:pt>
                <c:pt idx="4573">
                  <c:v>31.7841392717656</c:v>
                </c:pt>
                <c:pt idx="4574">
                  <c:v>31.7911568725143</c:v>
                </c:pt>
                <c:pt idx="4575">
                  <c:v>31.798174473263</c:v>
                </c:pt>
                <c:pt idx="4576">
                  <c:v>31.8051920740116</c:v>
                </c:pt>
                <c:pt idx="4577">
                  <c:v>31.8122096747603</c:v>
                </c:pt>
                <c:pt idx="4578">
                  <c:v>31.819227275509</c:v>
                </c:pt>
                <c:pt idx="4579">
                  <c:v>31.8262448762577</c:v>
                </c:pt>
                <c:pt idx="4580">
                  <c:v>31.833262477006301</c:v>
                </c:pt>
                <c:pt idx="4581">
                  <c:v>31.840280077755001</c:v>
                </c:pt>
                <c:pt idx="4582">
                  <c:v>31.847297678503701</c:v>
                </c:pt>
                <c:pt idx="4583">
                  <c:v>31.854315279252301</c:v>
                </c:pt>
                <c:pt idx="4584">
                  <c:v>31.861332880001001</c:v>
                </c:pt>
                <c:pt idx="4585">
                  <c:v>31.868350480749701</c:v>
                </c:pt>
                <c:pt idx="4586">
                  <c:v>31.875368081498301</c:v>
                </c:pt>
                <c:pt idx="4587">
                  <c:v>31.882385682247001</c:v>
                </c:pt>
                <c:pt idx="4588">
                  <c:v>31.889403282995701</c:v>
                </c:pt>
                <c:pt idx="4589">
                  <c:v>31.896420883744302</c:v>
                </c:pt>
                <c:pt idx="4590">
                  <c:v>31.903438484493002</c:v>
                </c:pt>
                <c:pt idx="4591">
                  <c:v>31.910456085241702</c:v>
                </c:pt>
                <c:pt idx="4592">
                  <c:v>31.917473685990402</c:v>
                </c:pt>
                <c:pt idx="4593">
                  <c:v>31.924491286738998</c:v>
                </c:pt>
                <c:pt idx="4594">
                  <c:v>31.931508887487698</c:v>
                </c:pt>
                <c:pt idx="4595">
                  <c:v>31.938526488236398</c:v>
                </c:pt>
                <c:pt idx="4596">
                  <c:v>31.945544088984999</c:v>
                </c:pt>
                <c:pt idx="4597">
                  <c:v>31.952561689733699</c:v>
                </c:pt>
                <c:pt idx="4598">
                  <c:v>31.959579290482399</c:v>
                </c:pt>
                <c:pt idx="4599">
                  <c:v>31.966596891230999</c:v>
                </c:pt>
                <c:pt idx="4600">
                  <c:v>31.973614491979699</c:v>
                </c:pt>
                <c:pt idx="4601">
                  <c:v>31.980632092728399</c:v>
                </c:pt>
                <c:pt idx="4602">
                  <c:v>31.987649693477</c:v>
                </c:pt>
                <c:pt idx="4603">
                  <c:v>31.9946672942257</c:v>
                </c:pt>
                <c:pt idx="4604">
                  <c:v>32.001684894974403</c:v>
                </c:pt>
                <c:pt idx="4605">
                  <c:v>32.008702495723099</c:v>
                </c:pt>
                <c:pt idx="4606">
                  <c:v>32.015720096471703</c:v>
                </c:pt>
                <c:pt idx="4607">
                  <c:v>32.0227376972204</c:v>
                </c:pt>
                <c:pt idx="4608">
                  <c:v>32.029755297969103</c:v>
                </c:pt>
                <c:pt idx="4609">
                  <c:v>32.0367728987177</c:v>
                </c:pt>
                <c:pt idx="4610">
                  <c:v>32.043790499466397</c:v>
                </c:pt>
                <c:pt idx="4611">
                  <c:v>32.0508081002151</c:v>
                </c:pt>
                <c:pt idx="4612">
                  <c:v>32.057825700963697</c:v>
                </c:pt>
                <c:pt idx="4613">
                  <c:v>32.064843301712401</c:v>
                </c:pt>
                <c:pt idx="4614">
                  <c:v>32.071860902461097</c:v>
                </c:pt>
                <c:pt idx="4615">
                  <c:v>32.078878503209701</c:v>
                </c:pt>
                <c:pt idx="4616">
                  <c:v>32.085896103958397</c:v>
                </c:pt>
                <c:pt idx="4617">
                  <c:v>32.092913704707101</c:v>
                </c:pt>
                <c:pt idx="4618">
                  <c:v>32.099931305455797</c:v>
                </c:pt>
                <c:pt idx="4619">
                  <c:v>32.106948906204401</c:v>
                </c:pt>
                <c:pt idx="4620">
                  <c:v>32.113966506953098</c:v>
                </c:pt>
                <c:pt idx="4621">
                  <c:v>32.120984107701801</c:v>
                </c:pt>
                <c:pt idx="4622">
                  <c:v>32.128001708450398</c:v>
                </c:pt>
                <c:pt idx="4623">
                  <c:v>32.135019309199102</c:v>
                </c:pt>
                <c:pt idx="4624">
                  <c:v>32.142036909947798</c:v>
                </c:pt>
                <c:pt idx="4625">
                  <c:v>32.149054510696402</c:v>
                </c:pt>
                <c:pt idx="4626">
                  <c:v>32.156072111445098</c:v>
                </c:pt>
                <c:pt idx="4627">
                  <c:v>32.163089712193802</c:v>
                </c:pt>
                <c:pt idx="4628">
                  <c:v>32.170107312942498</c:v>
                </c:pt>
                <c:pt idx="4629">
                  <c:v>32.177124913691102</c:v>
                </c:pt>
                <c:pt idx="4630">
                  <c:v>32.184142514439799</c:v>
                </c:pt>
                <c:pt idx="4631">
                  <c:v>32.191160115188502</c:v>
                </c:pt>
                <c:pt idx="4632">
                  <c:v>32.198177715937099</c:v>
                </c:pt>
                <c:pt idx="4633">
                  <c:v>32.205195316685803</c:v>
                </c:pt>
                <c:pt idx="4634">
                  <c:v>32.212212917434499</c:v>
                </c:pt>
                <c:pt idx="4635">
                  <c:v>32.219230518183103</c:v>
                </c:pt>
                <c:pt idx="4636">
                  <c:v>32.2262481189318</c:v>
                </c:pt>
                <c:pt idx="4637">
                  <c:v>32.233265719680503</c:v>
                </c:pt>
                <c:pt idx="4638">
                  <c:v>32.2402833204291</c:v>
                </c:pt>
                <c:pt idx="4639">
                  <c:v>32.247300921177803</c:v>
                </c:pt>
                <c:pt idx="4640">
                  <c:v>32.2543185219265</c:v>
                </c:pt>
                <c:pt idx="4641">
                  <c:v>32.261336122675203</c:v>
                </c:pt>
                <c:pt idx="4642">
                  <c:v>32.2683537234238</c:v>
                </c:pt>
                <c:pt idx="4643">
                  <c:v>32.275371324172497</c:v>
                </c:pt>
                <c:pt idx="4644">
                  <c:v>32.2823889249212</c:v>
                </c:pt>
                <c:pt idx="4645">
                  <c:v>32.289406525669797</c:v>
                </c:pt>
                <c:pt idx="4646">
                  <c:v>32.296424126418501</c:v>
                </c:pt>
                <c:pt idx="4647">
                  <c:v>32.303441727167197</c:v>
                </c:pt>
                <c:pt idx="4648">
                  <c:v>32.310459327915801</c:v>
                </c:pt>
                <c:pt idx="4649">
                  <c:v>32.317476928664497</c:v>
                </c:pt>
                <c:pt idx="4650">
                  <c:v>32.324494529413201</c:v>
                </c:pt>
                <c:pt idx="4651">
                  <c:v>32.331512130161798</c:v>
                </c:pt>
                <c:pt idx="4652">
                  <c:v>32.338529730910501</c:v>
                </c:pt>
                <c:pt idx="4653">
                  <c:v>32.345547331659198</c:v>
                </c:pt>
                <c:pt idx="4654">
                  <c:v>32.352564932407901</c:v>
                </c:pt>
                <c:pt idx="4655">
                  <c:v>32.359582533156498</c:v>
                </c:pt>
                <c:pt idx="4656">
                  <c:v>32.366600133905202</c:v>
                </c:pt>
                <c:pt idx="4657">
                  <c:v>32.373617734653898</c:v>
                </c:pt>
                <c:pt idx="4658">
                  <c:v>32.380635335402502</c:v>
                </c:pt>
                <c:pt idx="4659">
                  <c:v>32.387652936151198</c:v>
                </c:pt>
                <c:pt idx="4660">
                  <c:v>32.394670536899902</c:v>
                </c:pt>
                <c:pt idx="4661">
                  <c:v>32.401688137648499</c:v>
                </c:pt>
                <c:pt idx="4662">
                  <c:v>32.408705738397202</c:v>
                </c:pt>
                <c:pt idx="4663">
                  <c:v>32.415723339145899</c:v>
                </c:pt>
                <c:pt idx="4664">
                  <c:v>32.422740939894503</c:v>
                </c:pt>
                <c:pt idx="4665">
                  <c:v>32.429758540643199</c:v>
                </c:pt>
                <c:pt idx="4666">
                  <c:v>32.436776141391903</c:v>
                </c:pt>
                <c:pt idx="4667">
                  <c:v>32.443793742140599</c:v>
                </c:pt>
                <c:pt idx="4668">
                  <c:v>32.450811342889203</c:v>
                </c:pt>
                <c:pt idx="4669">
                  <c:v>32.457828943637899</c:v>
                </c:pt>
                <c:pt idx="4670">
                  <c:v>32.464846544386603</c:v>
                </c:pt>
                <c:pt idx="4671">
                  <c:v>32.4718641451352</c:v>
                </c:pt>
                <c:pt idx="4672">
                  <c:v>32.478881745883903</c:v>
                </c:pt>
                <c:pt idx="4673">
                  <c:v>32.4858993466326</c:v>
                </c:pt>
                <c:pt idx="4674">
                  <c:v>32.492916947381197</c:v>
                </c:pt>
                <c:pt idx="4675">
                  <c:v>32.4999345481299</c:v>
                </c:pt>
                <c:pt idx="4676">
                  <c:v>32.506952148878597</c:v>
                </c:pt>
                <c:pt idx="4677">
                  <c:v>32.513969749627201</c:v>
                </c:pt>
                <c:pt idx="4678">
                  <c:v>32.520987350375897</c:v>
                </c:pt>
                <c:pt idx="4679">
                  <c:v>32.528004951124601</c:v>
                </c:pt>
                <c:pt idx="4680">
                  <c:v>32.535022551873297</c:v>
                </c:pt>
                <c:pt idx="4681">
                  <c:v>32.542040152621901</c:v>
                </c:pt>
                <c:pt idx="4682">
                  <c:v>32.549057753370597</c:v>
                </c:pt>
                <c:pt idx="4683">
                  <c:v>32.556075354119301</c:v>
                </c:pt>
                <c:pt idx="4684">
                  <c:v>32.563092954867898</c:v>
                </c:pt>
                <c:pt idx="4685">
                  <c:v>32.570110555616601</c:v>
                </c:pt>
                <c:pt idx="4686">
                  <c:v>32.577128156365298</c:v>
                </c:pt>
                <c:pt idx="4687">
                  <c:v>32.584145757113902</c:v>
                </c:pt>
                <c:pt idx="4688">
                  <c:v>32.591163357862598</c:v>
                </c:pt>
                <c:pt idx="4689">
                  <c:v>32.598180958611302</c:v>
                </c:pt>
                <c:pt idx="4690">
                  <c:v>32.605198559359998</c:v>
                </c:pt>
                <c:pt idx="4691">
                  <c:v>32.612216160108602</c:v>
                </c:pt>
                <c:pt idx="4692">
                  <c:v>32.619233760857298</c:v>
                </c:pt>
                <c:pt idx="4693">
                  <c:v>32.626251361606002</c:v>
                </c:pt>
                <c:pt idx="4694">
                  <c:v>32.633268962354599</c:v>
                </c:pt>
                <c:pt idx="4695">
                  <c:v>32.640286563103302</c:v>
                </c:pt>
                <c:pt idx="4696">
                  <c:v>32.647304163851999</c:v>
                </c:pt>
                <c:pt idx="4697">
                  <c:v>32.654321764600603</c:v>
                </c:pt>
                <c:pt idx="4698">
                  <c:v>32.661339365349299</c:v>
                </c:pt>
                <c:pt idx="4699">
                  <c:v>32.668356966098003</c:v>
                </c:pt>
                <c:pt idx="4700">
                  <c:v>32.6753745668466</c:v>
                </c:pt>
                <c:pt idx="4701">
                  <c:v>32.682392167595303</c:v>
                </c:pt>
                <c:pt idx="4702">
                  <c:v>32.689409768343999</c:v>
                </c:pt>
                <c:pt idx="4703">
                  <c:v>32.696427369092703</c:v>
                </c:pt>
                <c:pt idx="4704">
                  <c:v>32.7034449698413</c:v>
                </c:pt>
                <c:pt idx="4705">
                  <c:v>32.710462570590003</c:v>
                </c:pt>
                <c:pt idx="4706">
                  <c:v>32.7174801713387</c:v>
                </c:pt>
                <c:pt idx="4707">
                  <c:v>32.724497772087297</c:v>
                </c:pt>
                <c:pt idx="4708">
                  <c:v>32.731515372836</c:v>
                </c:pt>
                <c:pt idx="4709">
                  <c:v>32.738532973584697</c:v>
                </c:pt>
                <c:pt idx="4710">
                  <c:v>32.745550574333301</c:v>
                </c:pt>
                <c:pt idx="4711">
                  <c:v>32.752568175081997</c:v>
                </c:pt>
                <c:pt idx="4712">
                  <c:v>32.759585775830701</c:v>
                </c:pt>
                <c:pt idx="4713">
                  <c:v>32.766603376579297</c:v>
                </c:pt>
                <c:pt idx="4714">
                  <c:v>32.773620977328001</c:v>
                </c:pt>
                <c:pt idx="4715">
                  <c:v>32.780638578076697</c:v>
                </c:pt>
                <c:pt idx="4716">
                  <c:v>32.787656178825401</c:v>
                </c:pt>
                <c:pt idx="4717">
                  <c:v>32.794673779573998</c:v>
                </c:pt>
                <c:pt idx="4718">
                  <c:v>32.801691380322701</c:v>
                </c:pt>
                <c:pt idx="4719">
                  <c:v>32.808708981071398</c:v>
                </c:pt>
                <c:pt idx="4720">
                  <c:v>32.815726581820002</c:v>
                </c:pt>
                <c:pt idx="4721">
                  <c:v>32.822744182568698</c:v>
                </c:pt>
                <c:pt idx="4722">
                  <c:v>32.829761783317402</c:v>
                </c:pt>
                <c:pt idx="4723">
                  <c:v>32.836779384065998</c:v>
                </c:pt>
                <c:pt idx="4724">
                  <c:v>32.843796984814702</c:v>
                </c:pt>
                <c:pt idx="4725">
                  <c:v>32.850814585563398</c:v>
                </c:pt>
                <c:pt idx="4726">
                  <c:v>32.857832186312002</c:v>
                </c:pt>
                <c:pt idx="4727">
                  <c:v>32.864849787060699</c:v>
                </c:pt>
                <c:pt idx="4728">
                  <c:v>32.871867387809402</c:v>
                </c:pt>
                <c:pt idx="4729">
                  <c:v>32.878884988558099</c:v>
                </c:pt>
                <c:pt idx="4730">
                  <c:v>32.885902589306703</c:v>
                </c:pt>
                <c:pt idx="4731">
                  <c:v>32.892920190055399</c:v>
                </c:pt>
                <c:pt idx="4732">
                  <c:v>32.899937790804103</c:v>
                </c:pt>
                <c:pt idx="4733">
                  <c:v>32.9069553915527</c:v>
                </c:pt>
                <c:pt idx="4734">
                  <c:v>32.913972992301403</c:v>
                </c:pt>
                <c:pt idx="4735">
                  <c:v>32.920990593050099</c:v>
                </c:pt>
                <c:pt idx="4736">
                  <c:v>32.928008193798703</c:v>
                </c:pt>
                <c:pt idx="4737">
                  <c:v>32.9350257945474</c:v>
                </c:pt>
                <c:pt idx="4738">
                  <c:v>32.942043395296103</c:v>
                </c:pt>
                <c:pt idx="4739">
                  <c:v>32.9490609960447</c:v>
                </c:pt>
                <c:pt idx="4740">
                  <c:v>32.956078596793397</c:v>
                </c:pt>
                <c:pt idx="4741">
                  <c:v>32.9630961975421</c:v>
                </c:pt>
                <c:pt idx="4742">
                  <c:v>32.970113798290797</c:v>
                </c:pt>
                <c:pt idx="4743">
                  <c:v>32.977131399039401</c:v>
                </c:pt>
                <c:pt idx="4744">
                  <c:v>32.984148999788097</c:v>
                </c:pt>
                <c:pt idx="4745">
                  <c:v>32.991166600536801</c:v>
                </c:pt>
                <c:pt idx="4746">
                  <c:v>32.998184201285397</c:v>
                </c:pt>
                <c:pt idx="4747">
                  <c:v>33.005201802034101</c:v>
                </c:pt>
                <c:pt idx="4748">
                  <c:v>33.012219402782797</c:v>
                </c:pt>
                <c:pt idx="4749">
                  <c:v>33.019237003531401</c:v>
                </c:pt>
                <c:pt idx="4750">
                  <c:v>33.026254604280098</c:v>
                </c:pt>
                <c:pt idx="4751">
                  <c:v>33.033272205028801</c:v>
                </c:pt>
                <c:pt idx="4752">
                  <c:v>33.040289805777498</c:v>
                </c:pt>
                <c:pt idx="4753">
                  <c:v>33.047307406526102</c:v>
                </c:pt>
                <c:pt idx="4754">
                  <c:v>33.054325007274798</c:v>
                </c:pt>
                <c:pt idx="4755">
                  <c:v>33.061342608023502</c:v>
                </c:pt>
                <c:pt idx="4756">
                  <c:v>33.068360208772098</c:v>
                </c:pt>
                <c:pt idx="4757">
                  <c:v>33.075377809520802</c:v>
                </c:pt>
                <c:pt idx="4758">
                  <c:v>33.082395410269498</c:v>
                </c:pt>
                <c:pt idx="4759">
                  <c:v>33.089413011018102</c:v>
                </c:pt>
                <c:pt idx="4760">
                  <c:v>33.096430611766799</c:v>
                </c:pt>
                <c:pt idx="4761">
                  <c:v>33.103448212515502</c:v>
                </c:pt>
                <c:pt idx="4762">
                  <c:v>33.110465813264099</c:v>
                </c:pt>
                <c:pt idx="4763">
                  <c:v>33.117483414012803</c:v>
                </c:pt>
                <c:pt idx="4764">
                  <c:v>33.124501014761499</c:v>
                </c:pt>
                <c:pt idx="4765">
                  <c:v>33.131518615510203</c:v>
                </c:pt>
                <c:pt idx="4766">
                  <c:v>33.1385362162588</c:v>
                </c:pt>
                <c:pt idx="4767">
                  <c:v>33.145553817007503</c:v>
                </c:pt>
                <c:pt idx="4768">
                  <c:v>33.152571417756199</c:v>
                </c:pt>
                <c:pt idx="4769">
                  <c:v>33.159589018504803</c:v>
                </c:pt>
                <c:pt idx="4770">
                  <c:v>33.1666066192535</c:v>
                </c:pt>
                <c:pt idx="4771">
                  <c:v>33.173624220002203</c:v>
                </c:pt>
                <c:pt idx="4772">
                  <c:v>33.1806418207508</c:v>
                </c:pt>
                <c:pt idx="4773">
                  <c:v>33.187659421499497</c:v>
                </c:pt>
                <c:pt idx="4774">
                  <c:v>33.1946770222482</c:v>
                </c:pt>
                <c:pt idx="4775">
                  <c:v>33.201694622996797</c:v>
                </c:pt>
                <c:pt idx="4776">
                  <c:v>33.208712223745501</c:v>
                </c:pt>
                <c:pt idx="4777">
                  <c:v>33.215729824494197</c:v>
                </c:pt>
                <c:pt idx="4778">
                  <c:v>33.222747425242801</c:v>
                </c:pt>
                <c:pt idx="4779">
                  <c:v>33.229765025991497</c:v>
                </c:pt>
                <c:pt idx="4780">
                  <c:v>33.236782626740201</c:v>
                </c:pt>
                <c:pt idx="4781">
                  <c:v>33.243800227488897</c:v>
                </c:pt>
                <c:pt idx="4782">
                  <c:v>33.250817828237501</c:v>
                </c:pt>
                <c:pt idx="4783">
                  <c:v>33.257835428986198</c:v>
                </c:pt>
                <c:pt idx="4784">
                  <c:v>33.264853029734901</c:v>
                </c:pt>
                <c:pt idx="4785">
                  <c:v>33.271870630483498</c:v>
                </c:pt>
                <c:pt idx="4786">
                  <c:v>33.278888231232202</c:v>
                </c:pt>
                <c:pt idx="4787">
                  <c:v>33.285905831980898</c:v>
                </c:pt>
                <c:pt idx="4788">
                  <c:v>33.292923432729502</c:v>
                </c:pt>
                <c:pt idx="4789">
                  <c:v>33.299941033478198</c:v>
                </c:pt>
                <c:pt idx="4790">
                  <c:v>33.306958634226902</c:v>
                </c:pt>
                <c:pt idx="4791">
                  <c:v>33.313976234975598</c:v>
                </c:pt>
                <c:pt idx="4792">
                  <c:v>33.320993835724202</c:v>
                </c:pt>
                <c:pt idx="4793">
                  <c:v>33.328011436472899</c:v>
                </c:pt>
                <c:pt idx="4794">
                  <c:v>33.335029037221602</c:v>
                </c:pt>
                <c:pt idx="4795">
                  <c:v>33.342046637970199</c:v>
                </c:pt>
                <c:pt idx="4796">
                  <c:v>33.349064238718903</c:v>
                </c:pt>
                <c:pt idx="4797">
                  <c:v>33.356081839467599</c:v>
                </c:pt>
                <c:pt idx="4798">
                  <c:v>33.363099440216203</c:v>
                </c:pt>
                <c:pt idx="4799">
                  <c:v>33.3701170409649</c:v>
                </c:pt>
                <c:pt idx="4800">
                  <c:v>33.377134641713603</c:v>
                </c:pt>
                <c:pt idx="4801">
                  <c:v>33.384152242462299</c:v>
                </c:pt>
                <c:pt idx="4802">
                  <c:v>33.391169843210903</c:v>
                </c:pt>
                <c:pt idx="4803">
                  <c:v>33.3981874439596</c:v>
                </c:pt>
                <c:pt idx="4804">
                  <c:v>33.405205044708303</c:v>
                </c:pt>
                <c:pt idx="4805">
                  <c:v>33.4122226454569</c:v>
                </c:pt>
                <c:pt idx="4806">
                  <c:v>33.419240246205597</c:v>
                </c:pt>
                <c:pt idx="4807">
                  <c:v>33.4262578469543</c:v>
                </c:pt>
                <c:pt idx="4808">
                  <c:v>33.433275447702897</c:v>
                </c:pt>
                <c:pt idx="4809">
                  <c:v>33.440293048451601</c:v>
                </c:pt>
                <c:pt idx="4810">
                  <c:v>33.447310649200297</c:v>
                </c:pt>
                <c:pt idx="4811">
                  <c:v>33.454328249948901</c:v>
                </c:pt>
                <c:pt idx="4812">
                  <c:v>33.461345850697597</c:v>
                </c:pt>
                <c:pt idx="4813">
                  <c:v>33.468363451446301</c:v>
                </c:pt>
                <c:pt idx="4814">
                  <c:v>33.475381052194997</c:v>
                </c:pt>
                <c:pt idx="4815">
                  <c:v>33.482398652943601</c:v>
                </c:pt>
                <c:pt idx="4816">
                  <c:v>33.489416253692298</c:v>
                </c:pt>
                <c:pt idx="4817">
                  <c:v>33.496433854441001</c:v>
                </c:pt>
                <c:pt idx="4818">
                  <c:v>33.503451455189598</c:v>
                </c:pt>
                <c:pt idx="4819">
                  <c:v>33.510469055938302</c:v>
                </c:pt>
                <c:pt idx="4820">
                  <c:v>33.517486656686998</c:v>
                </c:pt>
                <c:pt idx="4821">
                  <c:v>33.524504257435602</c:v>
                </c:pt>
                <c:pt idx="4822">
                  <c:v>33.531521858184298</c:v>
                </c:pt>
                <c:pt idx="4823">
                  <c:v>33.538539458933002</c:v>
                </c:pt>
                <c:pt idx="4824">
                  <c:v>33.545557059681599</c:v>
                </c:pt>
                <c:pt idx="4825">
                  <c:v>33.552574660430302</c:v>
                </c:pt>
                <c:pt idx="4826">
                  <c:v>33.559592261178999</c:v>
                </c:pt>
                <c:pt idx="4827">
                  <c:v>33.566609861927702</c:v>
                </c:pt>
                <c:pt idx="4828">
                  <c:v>33.573627462676299</c:v>
                </c:pt>
                <c:pt idx="4829">
                  <c:v>33.580645063425003</c:v>
                </c:pt>
                <c:pt idx="4830">
                  <c:v>33.587662664173699</c:v>
                </c:pt>
                <c:pt idx="4831">
                  <c:v>33.594680264922303</c:v>
                </c:pt>
                <c:pt idx="4832">
                  <c:v>33.601697865670999</c:v>
                </c:pt>
                <c:pt idx="4833">
                  <c:v>33.608715466419703</c:v>
                </c:pt>
                <c:pt idx="4834">
                  <c:v>33.6157330671683</c:v>
                </c:pt>
                <c:pt idx="4835">
                  <c:v>33.622750667917003</c:v>
                </c:pt>
                <c:pt idx="4836">
                  <c:v>33.6297682686657</c:v>
                </c:pt>
                <c:pt idx="4837">
                  <c:v>33.636785869414297</c:v>
                </c:pt>
                <c:pt idx="4838">
                  <c:v>33.643803470163</c:v>
                </c:pt>
                <c:pt idx="4839">
                  <c:v>33.650821070911697</c:v>
                </c:pt>
                <c:pt idx="4840">
                  <c:v>33.6578386716604</c:v>
                </c:pt>
                <c:pt idx="4841">
                  <c:v>33.664856272408997</c:v>
                </c:pt>
                <c:pt idx="4842">
                  <c:v>33.671873873157701</c:v>
                </c:pt>
                <c:pt idx="4843">
                  <c:v>33.678891473906397</c:v>
                </c:pt>
                <c:pt idx="4844">
                  <c:v>33.685909074655001</c:v>
                </c:pt>
                <c:pt idx="4845">
                  <c:v>33.692926675403697</c:v>
                </c:pt>
                <c:pt idx="4846">
                  <c:v>33.699944276152401</c:v>
                </c:pt>
                <c:pt idx="4847">
                  <c:v>33.706961876900998</c:v>
                </c:pt>
                <c:pt idx="4848">
                  <c:v>33.713979477649701</c:v>
                </c:pt>
                <c:pt idx="4849">
                  <c:v>33.720997078398398</c:v>
                </c:pt>
                <c:pt idx="4850">
                  <c:v>33.728014679147101</c:v>
                </c:pt>
                <c:pt idx="4851">
                  <c:v>33.735032279895698</c:v>
                </c:pt>
                <c:pt idx="4852">
                  <c:v>33.742049880644402</c:v>
                </c:pt>
                <c:pt idx="4853">
                  <c:v>33.749067481393098</c:v>
                </c:pt>
                <c:pt idx="4854">
                  <c:v>33.756085082141702</c:v>
                </c:pt>
                <c:pt idx="4855">
                  <c:v>33.763102682890398</c:v>
                </c:pt>
                <c:pt idx="4856">
                  <c:v>33.770120283639102</c:v>
                </c:pt>
                <c:pt idx="4857">
                  <c:v>33.777137884387699</c:v>
                </c:pt>
                <c:pt idx="4858">
                  <c:v>33.784155485136402</c:v>
                </c:pt>
                <c:pt idx="4859">
                  <c:v>33.791173085885099</c:v>
                </c:pt>
                <c:pt idx="4860">
                  <c:v>33.798190686633703</c:v>
                </c:pt>
                <c:pt idx="4861">
                  <c:v>33.805208287382399</c:v>
                </c:pt>
                <c:pt idx="4862">
                  <c:v>33.812225888131103</c:v>
                </c:pt>
                <c:pt idx="4863">
                  <c:v>33.819243488879799</c:v>
                </c:pt>
                <c:pt idx="4864">
                  <c:v>33.826261089628403</c:v>
                </c:pt>
                <c:pt idx="4865">
                  <c:v>33.833278690377099</c:v>
                </c:pt>
                <c:pt idx="4866">
                  <c:v>33.840296291125803</c:v>
                </c:pt>
                <c:pt idx="4867">
                  <c:v>33.8473138918744</c:v>
                </c:pt>
                <c:pt idx="4868">
                  <c:v>33.854331492623103</c:v>
                </c:pt>
                <c:pt idx="4869">
                  <c:v>33.8613490933718</c:v>
                </c:pt>
                <c:pt idx="4870">
                  <c:v>33.868366694120397</c:v>
                </c:pt>
                <c:pt idx="4871">
                  <c:v>33.8753842948691</c:v>
                </c:pt>
                <c:pt idx="4872">
                  <c:v>33.882401895617797</c:v>
                </c:pt>
                <c:pt idx="4873">
                  <c:v>33.889419496366401</c:v>
                </c:pt>
                <c:pt idx="4874">
                  <c:v>33.896437097115097</c:v>
                </c:pt>
                <c:pt idx="4875">
                  <c:v>33.903454697863801</c:v>
                </c:pt>
                <c:pt idx="4876">
                  <c:v>33.910472298612497</c:v>
                </c:pt>
                <c:pt idx="4877">
                  <c:v>33.917489899361101</c:v>
                </c:pt>
                <c:pt idx="4878">
                  <c:v>33.924507500109797</c:v>
                </c:pt>
                <c:pt idx="4879">
                  <c:v>33.931525100858501</c:v>
                </c:pt>
                <c:pt idx="4880">
                  <c:v>33.938542701607098</c:v>
                </c:pt>
                <c:pt idx="4881">
                  <c:v>33.945560302355801</c:v>
                </c:pt>
                <c:pt idx="4882">
                  <c:v>33.952577903104498</c:v>
                </c:pt>
                <c:pt idx="4883">
                  <c:v>33.959595503853102</c:v>
                </c:pt>
                <c:pt idx="4884">
                  <c:v>33.966613104601798</c:v>
                </c:pt>
                <c:pt idx="4885">
                  <c:v>33.973630705350502</c:v>
                </c:pt>
                <c:pt idx="4886">
                  <c:v>33.980648306099098</c:v>
                </c:pt>
                <c:pt idx="4887">
                  <c:v>33.987665906847802</c:v>
                </c:pt>
                <c:pt idx="4888">
                  <c:v>33.994683507596498</c:v>
                </c:pt>
                <c:pt idx="4889">
                  <c:v>34.001701108345202</c:v>
                </c:pt>
                <c:pt idx="4890">
                  <c:v>34.008718709093799</c:v>
                </c:pt>
                <c:pt idx="4891">
                  <c:v>34.015736309842502</c:v>
                </c:pt>
                <c:pt idx="4892">
                  <c:v>34.022753910591199</c:v>
                </c:pt>
                <c:pt idx="4893">
                  <c:v>34.029771511339803</c:v>
                </c:pt>
                <c:pt idx="4894">
                  <c:v>34.036789112088499</c:v>
                </c:pt>
                <c:pt idx="4895">
                  <c:v>34.043806712837203</c:v>
                </c:pt>
                <c:pt idx="4896">
                  <c:v>34.0508243135858</c:v>
                </c:pt>
                <c:pt idx="4897">
                  <c:v>34.057841914334503</c:v>
                </c:pt>
                <c:pt idx="4898">
                  <c:v>34.064859515083199</c:v>
                </c:pt>
                <c:pt idx="4899">
                  <c:v>34.071877115831803</c:v>
                </c:pt>
                <c:pt idx="4900">
                  <c:v>34.0788947165805</c:v>
                </c:pt>
                <c:pt idx="4901">
                  <c:v>34.085912317329203</c:v>
                </c:pt>
                <c:pt idx="4902">
                  <c:v>34.0929299180778</c:v>
                </c:pt>
                <c:pt idx="4903">
                  <c:v>34.099947518826497</c:v>
                </c:pt>
                <c:pt idx="4904">
                  <c:v>34.1069651195752</c:v>
                </c:pt>
                <c:pt idx="4905">
                  <c:v>34.113982720323897</c:v>
                </c:pt>
                <c:pt idx="4906">
                  <c:v>34.121000321072501</c:v>
                </c:pt>
                <c:pt idx="4907">
                  <c:v>34.128017921821197</c:v>
                </c:pt>
                <c:pt idx="4908">
                  <c:v>34.1350355225699</c:v>
                </c:pt>
                <c:pt idx="4909">
                  <c:v>34.142053123318497</c:v>
                </c:pt>
                <c:pt idx="4910">
                  <c:v>34.149070724067201</c:v>
                </c:pt>
                <c:pt idx="4911">
                  <c:v>34.156088324815897</c:v>
                </c:pt>
                <c:pt idx="4912">
                  <c:v>34.163105925564601</c:v>
                </c:pt>
                <c:pt idx="4913">
                  <c:v>34.170123526313198</c:v>
                </c:pt>
                <c:pt idx="4914">
                  <c:v>34.177141127061901</c:v>
                </c:pt>
                <c:pt idx="4915">
                  <c:v>34.184158727810598</c:v>
                </c:pt>
                <c:pt idx="4916">
                  <c:v>34.191176328559202</c:v>
                </c:pt>
                <c:pt idx="4917">
                  <c:v>34.198193929307898</c:v>
                </c:pt>
                <c:pt idx="4918">
                  <c:v>34.205211530056602</c:v>
                </c:pt>
                <c:pt idx="4919">
                  <c:v>34.212229130805198</c:v>
                </c:pt>
                <c:pt idx="4920">
                  <c:v>34.219246731553902</c:v>
                </c:pt>
                <c:pt idx="4921">
                  <c:v>34.226264332302598</c:v>
                </c:pt>
                <c:pt idx="4922">
                  <c:v>34.233281933051202</c:v>
                </c:pt>
                <c:pt idx="4923">
                  <c:v>34.240299533799899</c:v>
                </c:pt>
                <c:pt idx="4924">
                  <c:v>34.247317134548602</c:v>
                </c:pt>
                <c:pt idx="4925">
                  <c:v>34.254334735297199</c:v>
                </c:pt>
                <c:pt idx="4926">
                  <c:v>34.261352336045903</c:v>
                </c:pt>
                <c:pt idx="4927">
                  <c:v>34.268369936794599</c:v>
                </c:pt>
                <c:pt idx="4928">
                  <c:v>34.275387537543303</c:v>
                </c:pt>
                <c:pt idx="4929">
                  <c:v>34.2824051382919</c:v>
                </c:pt>
                <c:pt idx="4930">
                  <c:v>34.289422739040603</c:v>
                </c:pt>
                <c:pt idx="4931">
                  <c:v>34.296440339789299</c:v>
                </c:pt>
                <c:pt idx="4932">
                  <c:v>34.303457940537903</c:v>
                </c:pt>
                <c:pt idx="4933">
                  <c:v>34.3104755412866</c:v>
                </c:pt>
                <c:pt idx="4934">
                  <c:v>34.317493142035303</c:v>
                </c:pt>
                <c:pt idx="4935">
                  <c:v>34.3245107427839</c:v>
                </c:pt>
                <c:pt idx="4936">
                  <c:v>34.331528343532597</c:v>
                </c:pt>
                <c:pt idx="4937">
                  <c:v>34.3385459442813</c:v>
                </c:pt>
                <c:pt idx="4938">
                  <c:v>34.345563545029997</c:v>
                </c:pt>
                <c:pt idx="4939">
                  <c:v>34.352581145778601</c:v>
                </c:pt>
                <c:pt idx="4940">
                  <c:v>34.359598746527297</c:v>
                </c:pt>
                <c:pt idx="4941">
                  <c:v>34.366616347276</c:v>
                </c:pt>
                <c:pt idx="4942">
                  <c:v>34.373633948024597</c:v>
                </c:pt>
                <c:pt idx="4943">
                  <c:v>34.380651548773301</c:v>
                </c:pt>
                <c:pt idx="4944">
                  <c:v>34.387669149521997</c:v>
                </c:pt>
                <c:pt idx="4945">
                  <c:v>34.394686750270601</c:v>
                </c:pt>
                <c:pt idx="4946">
                  <c:v>34.401704351019298</c:v>
                </c:pt>
                <c:pt idx="4947">
                  <c:v>34.408721951768001</c:v>
                </c:pt>
                <c:pt idx="4948">
                  <c:v>34.415739552516598</c:v>
                </c:pt>
                <c:pt idx="4949">
                  <c:v>34.422757153265302</c:v>
                </c:pt>
                <c:pt idx="4950">
                  <c:v>34.429774754013998</c:v>
                </c:pt>
                <c:pt idx="4951">
                  <c:v>34.436792354762602</c:v>
                </c:pt>
                <c:pt idx="4952">
                  <c:v>34.443809955511298</c:v>
                </c:pt>
                <c:pt idx="4953">
                  <c:v>34.450827556260002</c:v>
                </c:pt>
                <c:pt idx="4954">
                  <c:v>34.457845157008698</c:v>
                </c:pt>
                <c:pt idx="4955">
                  <c:v>34.464862757757302</c:v>
                </c:pt>
                <c:pt idx="4956">
                  <c:v>34.471880358505999</c:v>
                </c:pt>
                <c:pt idx="4957">
                  <c:v>34.478897959254702</c:v>
                </c:pt>
                <c:pt idx="4958">
                  <c:v>34.485915560003299</c:v>
                </c:pt>
                <c:pt idx="4959">
                  <c:v>34.492933160752003</c:v>
                </c:pt>
                <c:pt idx="4960">
                  <c:v>34.499950761500699</c:v>
                </c:pt>
                <c:pt idx="4961">
                  <c:v>34.506968362249303</c:v>
                </c:pt>
                <c:pt idx="4962">
                  <c:v>34.513985962997999</c:v>
                </c:pt>
                <c:pt idx="4963">
                  <c:v>34.521003563746703</c:v>
                </c:pt>
                <c:pt idx="4964">
                  <c:v>34.5280211644953</c:v>
                </c:pt>
                <c:pt idx="4965">
                  <c:v>34.535038765244003</c:v>
                </c:pt>
                <c:pt idx="4966">
                  <c:v>34.5420563659927</c:v>
                </c:pt>
                <c:pt idx="4967">
                  <c:v>34.549073966741403</c:v>
                </c:pt>
                <c:pt idx="4968">
                  <c:v>34.55609156749</c:v>
                </c:pt>
                <c:pt idx="4969">
                  <c:v>34.563109168238697</c:v>
                </c:pt>
                <c:pt idx="4970">
                  <c:v>34.5701267689874</c:v>
                </c:pt>
                <c:pt idx="4971">
                  <c:v>34.577144369735997</c:v>
                </c:pt>
                <c:pt idx="4972">
                  <c:v>34.584161970484701</c:v>
                </c:pt>
                <c:pt idx="4973">
                  <c:v>34.591179571233397</c:v>
                </c:pt>
                <c:pt idx="4974">
                  <c:v>34.598197171982001</c:v>
                </c:pt>
                <c:pt idx="4975">
                  <c:v>34.605214772730697</c:v>
                </c:pt>
                <c:pt idx="4976">
                  <c:v>34.612232373479401</c:v>
                </c:pt>
                <c:pt idx="4977">
                  <c:v>34.619249974228097</c:v>
                </c:pt>
                <c:pt idx="4978">
                  <c:v>34.626267574976701</c:v>
                </c:pt>
                <c:pt idx="4979">
                  <c:v>34.633285175725398</c:v>
                </c:pt>
                <c:pt idx="4980">
                  <c:v>34.640302776474101</c:v>
                </c:pt>
                <c:pt idx="4981">
                  <c:v>34.647320377222698</c:v>
                </c:pt>
                <c:pt idx="4982">
                  <c:v>34.654337977971402</c:v>
                </c:pt>
                <c:pt idx="4983">
                  <c:v>34.661355578720098</c:v>
                </c:pt>
                <c:pt idx="4984">
                  <c:v>34.668373179468702</c:v>
                </c:pt>
                <c:pt idx="4985">
                  <c:v>34.675390780217398</c:v>
                </c:pt>
                <c:pt idx="4986">
                  <c:v>34.682408380966102</c:v>
                </c:pt>
                <c:pt idx="4987">
                  <c:v>34.689425981714699</c:v>
                </c:pt>
                <c:pt idx="4988">
                  <c:v>34.696443582463402</c:v>
                </c:pt>
                <c:pt idx="4989">
                  <c:v>34.703461183212099</c:v>
                </c:pt>
                <c:pt idx="4990">
                  <c:v>34.710478783960802</c:v>
                </c:pt>
                <c:pt idx="4991">
                  <c:v>34.717496384709399</c:v>
                </c:pt>
                <c:pt idx="4992">
                  <c:v>34.724513985458103</c:v>
                </c:pt>
                <c:pt idx="4993">
                  <c:v>34.731531586206799</c:v>
                </c:pt>
                <c:pt idx="4994">
                  <c:v>34.738549186955403</c:v>
                </c:pt>
                <c:pt idx="4995">
                  <c:v>34.745566787704099</c:v>
                </c:pt>
                <c:pt idx="4996">
                  <c:v>34.752584388452803</c:v>
                </c:pt>
                <c:pt idx="4997">
                  <c:v>34.7596019892014</c:v>
                </c:pt>
                <c:pt idx="4998">
                  <c:v>34.766619589950103</c:v>
                </c:pt>
                <c:pt idx="4999">
                  <c:v>34.7736371906988</c:v>
                </c:pt>
                <c:pt idx="5000">
                  <c:v>34.780654791447503</c:v>
                </c:pt>
                <c:pt idx="5001">
                  <c:v>34.7876723921961</c:v>
                </c:pt>
                <c:pt idx="5002">
                  <c:v>34.794689992944797</c:v>
                </c:pt>
                <c:pt idx="5003">
                  <c:v>34.8017075936935</c:v>
                </c:pt>
                <c:pt idx="5004">
                  <c:v>34.808725194442097</c:v>
                </c:pt>
                <c:pt idx="5005">
                  <c:v>34.815742795190801</c:v>
                </c:pt>
                <c:pt idx="5006">
                  <c:v>34.822760395939497</c:v>
                </c:pt>
                <c:pt idx="5007">
                  <c:v>34.829777996688101</c:v>
                </c:pt>
                <c:pt idx="5008">
                  <c:v>34.836795597436797</c:v>
                </c:pt>
                <c:pt idx="5009">
                  <c:v>34.843813198185501</c:v>
                </c:pt>
                <c:pt idx="5010">
                  <c:v>34.850830798934098</c:v>
                </c:pt>
                <c:pt idx="5011">
                  <c:v>34.857848399682801</c:v>
                </c:pt>
                <c:pt idx="5012">
                  <c:v>34.864866000431498</c:v>
                </c:pt>
                <c:pt idx="5013">
                  <c:v>34.871883601180201</c:v>
                </c:pt>
                <c:pt idx="5014">
                  <c:v>34.878901201928798</c:v>
                </c:pt>
                <c:pt idx="5015">
                  <c:v>34.885918802677502</c:v>
                </c:pt>
                <c:pt idx="5016">
                  <c:v>34.892936403426198</c:v>
                </c:pt>
                <c:pt idx="5017">
                  <c:v>34.899954004174802</c:v>
                </c:pt>
                <c:pt idx="5018">
                  <c:v>34.906971604923498</c:v>
                </c:pt>
                <c:pt idx="5019">
                  <c:v>34.913989205672202</c:v>
                </c:pt>
                <c:pt idx="5020">
                  <c:v>34.921006806420799</c:v>
                </c:pt>
                <c:pt idx="5021">
                  <c:v>34.928024407169502</c:v>
                </c:pt>
                <c:pt idx="5022">
                  <c:v>34.935042007918199</c:v>
                </c:pt>
                <c:pt idx="5023">
                  <c:v>34.942059608666803</c:v>
                </c:pt>
                <c:pt idx="5024">
                  <c:v>34.949077209415499</c:v>
                </c:pt>
                <c:pt idx="5025">
                  <c:v>34.956094810164203</c:v>
                </c:pt>
                <c:pt idx="5026">
                  <c:v>34.963112410912899</c:v>
                </c:pt>
                <c:pt idx="5027">
                  <c:v>34.970130011661503</c:v>
                </c:pt>
                <c:pt idx="5028">
                  <c:v>34.977147612410199</c:v>
                </c:pt>
                <c:pt idx="5029">
                  <c:v>34.984165213158903</c:v>
                </c:pt>
                <c:pt idx="5030">
                  <c:v>34.9911828139075</c:v>
                </c:pt>
                <c:pt idx="5031">
                  <c:v>34.998200414656203</c:v>
                </c:pt>
                <c:pt idx="5032">
                  <c:v>35.0052180154049</c:v>
                </c:pt>
                <c:pt idx="5033">
                  <c:v>35.012235616153497</c:v>
                </c:pt>
                <c:pt idx="5034">
                  <c:v>35.0192532169022</c:v>
                </c:pt>
                <c:pt idx="5035">
                  <c:v>35.026270817650897</c:v>
                </c:pt>
                <c:pt idx="5036">
                  <c:v>35.0332884183996</c:v>
                </c:pt>
                <c:pt idx="5037">
                  <c:v>35.040306019148197</c:v>
                </c:pt>
                <c:pt idx="5038">
                  <c:v>35.0473236198969</c:v>
                </c:pt>
                <c:pt idx="5039">
                  <c:v>35.054341220645597</c:v>
                </c:pt>
                <c:pt idx="5040">
                  <c:v>35.061358821394201</c:v>
                </c:pt>
                <c:pt idx="5041">
                  <c:v>35.068376422142897</c:v>
                </c:pt>
                <c:pt idx="5042">
                  <c:v>35.075394022891601</c:v>
                </c:pt>
                <c:pt idx="5043">
                  <c:v>35.082411623640198</c:v>
                </c:pt>
                <c:pt idx="5044">
                  <c:v>35.089429224388901</c:v>
                </c:pt>
                <c:pt idx="5045">
                  <c:v>35.096446825137598</c:v>
                </c:pt>
                <c:pt idx="5046">
                  <c:v>35.103464425886202</c:v>
                </c:pt>
                <c:pt idx="5047">
                  <c:v>35.110482026634898</c:v>
                </c:pt>
                <c:pt idx="5048">
                  <c:v>35.117499627383602</c:v>
                </c:pt>
                <c:pt idx="5049">
                  <c:v>35.124517228132198</c:v>
                </c:pt>
                <c:pt idx="5050">
                  <c:v>35.131534828880902</c:v>
                </c:pt>
                <c:pt idx="5051">
                  <c:v>35.138552429629598</c:v>
                </c:pt>
                <c:pt idx="5052">
                  <c:v>35.145570030378302</c:v>
                </c:pt>
                <c:pt idx="5053">
                  <c:v>35.152587631126899</c:v>
                </c:pt>
                <c:pt idx="5054">
                  <c:v>35.159605231875602</c:v>
                </c:pt>
                <c:pt idx="5055">
                  <c:v>35.166622832624299</c:v>
                </c:pt>
                <c:pt idx="5056">
                  <c:v>35.173640433372903</c:v>
                </c:pt>
                <c:pt idx="5057">
                  <c:v>35.180658034121599</c:v>
                </c:pt>
                <c:pt idx="5058">
                  <c:v>35.187675634870303</c:v>
                </c:pt>
                <c:pt idx="5059">
                  <c:v>35.1946932356189</c:v>
                </c:pt>
                <c:pt idx="5060">
                  <c:v>35.201710836367603</c:v>
                </c:pt>
                <c:pt idx="5061">
                  <c:v>35.208728437116299</c:v>
                </c:pt>
                <c:pt idx="5062">
                  <c:v>35.215746037865003</c:v>
                </c:pt>
                <c:pt idx="5063">
                  <c:v>35.2227636386136</c:v>
                </c:pt>
                <c:pt idx="5064">
                  <c:v>35.229781239362303</c:v>
                </c:pt>
                <c:pt idx="5065">
                  <c:v>35.236798840111</c:v>
                </c:pt>
                <c:pt idx="5066">
                  <c:v>35.243816440859597</c:v>
                </c:pt>
                <c:pt idx="5067">
                  <c:v>35.2508340416083</c:v>
                </c:pt>
                <c:pt idx="5068">
                  <c:v>35.257851642356997</c:v>
                </c:pt>
                <c:pt idx="5069">
                  <c:v>35.264869243105601</c:v>
                </c:pt>
                <c:pt idx="5070">
                  <c:v>35.271886843854297</c:v>
                </c:pt>
                <c:pt idx="5071">
                  <c:v>35.278904444603</c:v>
                </c:pt>
                <c:pt idx="5072">
                  <c:v>35.285922045351597</c:v>
                </c:pt>
                <c:pt idx="5073">
                  <c:v>35.292939646100301</c:v>
                </c:pt>
                <c:pt idx="5074">
                  <c:v>35.299957246848997</c:v>
                </c:pt>
                <c:pt idx="5075">
                  <c:v>35.306974847597701</c:v>
                </c:pt>
                <c:pt idx="5076">
                  <c:v>35.313992448346298</c:v>
                </c:pt>
                <c:pt idx="5077">
                  <c:v>35.321010049095001</c:v>
                </c:pt>
                <c:pt idx="5078">
                  <c:v>35.328027649843698</c:v>
                </c:pt>
                <c:pt idx="5079">
                  <c:v>35.335045250592302</c:v>
                </c:pt>
                <c:pt idx="5080">
                  <c:v>35.342062851340998</c:v>
                </c:pt>
                <c:pt idx="5081">
                  <c:v>35.349080452089702</c:v>
                </c:pt>
                <c:pt idx="5082">
                  <c:v>35.356098052838298</c:v>
                </c:pt>
                <c:pt idx="5083">
                  <c:v>35.363115653587002</c:v>
                </c:pt>
                <c:pt idx="5084">
                  <c:v>35.370133254335698</c:v>
                </c:pt>
                <c:pt idx="5085">
                  <c:v>35.377150855084302</c:v>
                </c:pt>
                <c:pt idx="5086">
                  <c:v>35.384168455832999</c:v>
                </c:pt>
                <c:pt idx="5087">
                  <c:v>35.391186056581702</c:v>
                </c:pt>
                <c:pt idx="5088">
                  <c:v>35.398203657330299</c:v>
                </c:pt>
                <c:pt idx="5089">
                  <c:v>35.405221258079003</c:v>
                </c:pt>
                <c:pt idx="5090">
                  <c:v>35.412238858827699</c:v>
                </c:pt>
                <c:pt idx="5091">
                  <c:v>35.419256459576403</c:v>
                </c:pt>
                <c:pt idx="5092">
                  <c:v>35.426274060324999</c:v>
                </c:pt>
                <c:pt idx="5093">
                  <c:v>35.433291661073703</c:v>
                </c:pt>
                <c:pt idx="5094">
                  <c:v>35.440309261822399</c:v>
                </c:pt>
                <c:pt idx="5095">
                  <c:v>35.447326862571003</c:v>
                </c:pt>
                <c:pt idx="5096">
                  <c:v>35.4543444633197</c:v>
                </c:pt>
                <c:pt idx="5097">
                  <c:v>35.461362064068403</c:v>
                </c:pt>
                <c:pt idx="5098">
                  <c:v>35.468379664817</c:v>
                </c:pt>
                <c:pt idx="5099">
                  <c:v>35.475397265565697</c:v>
                </c:pt>
                <c:pt idx="5100">
                  <c:v>35.4824148663144</c:v>
                </c:pt>
                <c:pt idx="5101">
                  <c:v>35.489432467063097</c:v>
                </c:pt>
                <c:pt idx="5102">
                  <c:v>35.496450067811701</c:v>
                </c:pt>
                <c:pt idx="5103">
                  <c:v>35.503467668560397</c:v>
                </c:pt>
                <c:pt idx="5104">
                  <c:v>35.5104852693091</c:v>
                </c:pt>
                <c:pt idx="5105">
                  <c:v>35.517502870057697</c:v>
                </c:pt>
                <c:pt idx="5106">
                  <c:v>35.524520470806401</c:v>
                </c:pt>
                <c:pt idx="5107">
                  <c:v>35.531538071555097</c:v>
                </c:pt>
                <c:pt idx="5108">
                  <c:v>35.538555672303701</c:v>
                </c:pt>
                <c:pt idx="5109">
                  <c:v>35.545573273052398</c:v>
                </c:pt>
                <c:pt idx="5110">
                  <c:v>35.552590873801101</c:v>
                </c:pt>
                <c:pt idx="5111">
                  <c:v>35.559608474549698</c:v>
                </c:pt>
                <c:pt idx="5112">
                  <c:v>35.566626075298402</c:v>
                </c:pt>
                <c:pt idx="5113">
                  <c:v>35.573643676047098</c:v>
                </c:pt>
                <c:pt idx="5114">
                  <c:v>35.580661276795801</c:v>
                </c:pt>
                <c:pt idx="5115">
                  <c:v>35.587678877544398</c:v>
                </c:pt>
                <c:pt idx="5116">
                  <c:v>35.594696478293102</c:v>
                </c:pt>
                <c:pt idx="5117">
                  <c:v>35.601714079041798</c:v>
                </c:pt>
                <c:pt idx="5118">
                  <c:v>35.608731679790402</c:v>
                </c:pt>
                <c:pt idx="5119">
                  <c:v>35.615749280539099</c:v>
                </c:pt>
                <c:pt idx="5120">
                  <c:v>35.622766881287802</c:v>
                </c:pt>
                <c:pt idx="5121">
                  <c:v>35.629784482036399</c:v>
                </c:pt>
                <c:pt idx="5122">
                  <c:v>35.636802082785103</c:v>
                </c:pt>
                <c:pt idx="5123">
                  <c:v>35.643819683533799</c:v>
                </c:pt>
                <c:pt idx="5124">
                  <c:v>35.650837284282503</c:v>
                </c:pt>
                <c:pt idx="5125">
                  <c:v>35.657854885031099</c:v>
                </c:pt>
                <c:pt idx="5126">
                  <c:v>35.664872485779803</c:v>
                </c:pt>
                <c:pt idx="5127">
                  <c:v>35.671890086528499</c:v>
                </c:pt>
                <c:pt idx="5128">
                  <c:v>35.678907687277103</c:v>
                </c:pt>
                <c:pt idx="5129">
                  <c:v>35.6859252880258</c:v>
                </c:pt>
                <c:pt idx="5130">
                  <c:v>35.692942888774503</c:v>
                </c:pt>
                <c:pt idx="5131">
                  <c:v>35.6999604895231</c:v>
                </c:pt>
                <c:pt idx="5132">
                  <c:v>35.706978090271797</c:v>
                </c:pt>
                <c:pt idx="5133">
                  <c:v>35.7139956910205</c:v>
                </c:pt>
                <c:pt idx="5134">
                  <c:v>35.721013291769097</c:v>
                </c:pt>
                <c:pt idx="5135">
                  <c:v>35.728030892517801</c:v>
                </c:pt>
                <c:pt idx="5136">
                  <c:v>35.735048493266497</c:v>
                </c:pt>
                <c:pt idx="5137">
                  <c:v>35.742066094015101</c:v>
                </c:pt>
                <c:pt idx="5138">
                  <c:v>35.749083694763797</c:v>
                </c:pt>
                <c:pt idx="5139">
                  <c:v>35.756101295512501</c:v>
                </c:pt>
                <c:pt idx="5140">
                  <c:v>35.763118896261197</c:v>
                </c:pt>
                <c:pt idx="5141">
                  <c:v>35.770136497009801</c:v>
                </c:pt>
                <c:pt idx="5142">
                  <c:v>35.777154097758498</c:v>
                </c:pt>
                <c:pt idx="5143">
                  <c:v>35.784171698507201</c:v>
                </c:pt>
                <c:pt idx="5144">
                  <c:v>35.791189299255798</c:v>
                </c:pt>
                <c:pt idx="5145">
                  <c:v>35.798206900004502</c:v>
                </c:pt>
                <c:pt idx="5146">
                  <c:v>35.805224500753198</c:v>
                </c:pt>
                <c:pt idx="5147">
                  <c:v>35.812242101501802</c:v>
                </c:pt>
                <c:pt idx="5148">
                  <c:v>35.819259702250498</c:v>
                </c:pt>
                <c:pt idx="5149">
                  <c:v>35.826277302999202</c:v>
                </c:pt>
                <c:pt idx="5150">
                  <c:v>35.833294903747898</c:v>
                </c:pt>
                <c:pt idx="5151">
                  <c:v>35.840312504496502</c:v>
                </c:pt>
                <c:pt idx="5152">
                  <c:v>35.847330105245199</c:v>
                </c:pt>
                <c:pt idx="5153">
                  <c:v>35.854347705993902</c:v>
                </c:pt>
                <c:pt idx="5154">
                  <c:v>35.861365306742499</c:v>
                </c:pt>
                <c:pt idx="5155">
                  <c:v>35.868382907491203</c:v>
                </c:pt>
                <c:pt idx="5156">
                  <c:v>35.875400508239899</c:v>
                </c:pt>
                <c:pt idx="5157">
                  <c:v>35.882418108988503</c:v>
                </c:pt>
                <c:pt idx="5158">
                  <c:v>35.889435709737199</c:v>
                </c:pt>
                <c:pt idx="5159">
                  <c:v>35.896453310485903</c:v>
                </c:pt>
                <c:pt idx="5160">
                  <c:v>35.9034709112345</c:v>
                </c:pt>
                <c:pt idx="5161">
                  <c:v>35.910488511983203</c:v>
                </c:pt>
                <c:pt idx="5162">
                  <c:v>35.9175061127319</c:v>
                </c:pt>
                <c:pt idx="5163">
                  <c:v>35.924523713480603</c:v>
                </c:pt>
                <c:pt idx="5164">
                  <c:v>35.9315413142292</c:v>
                </c:pt>
                <c:pt idx="5165">
                  <c:v>35.938558914977897</c:v>
                </c:pt>
                <c:pt idx="5166">
                  <c:v>35.9455765157266</c:v>
                </c:pt>
                <c:pt idx="5167">
                  <c:v>35.952594116475197</c:v>
                </c:pt>
                <c:pt idx="5168">
                  <c:v>35.9596117172239</c:v>
                </c:pt>
                <c:pt idx="5169">
                  <c:v>35.966629317972597</c:v>
                </c:pt>
                <c:pt idx="5170">
                  <c:v>35.973646918721201</c:v>
                </c:pt>
                <c:pt idx="5171">
                  <c:v>35.980664519469897</c:v>
                </c:pt>
                <c:pt idx="5172">
                  <c:v>35.987682120218601</c:v>
                </c:pt>
                <c:pt idx="5173">
                  <c:v>35.994699720967198</c:v>
                </c:pt>
                <c:pt idx="5174">
                  <c:v>36.001717321715901</c:v>
                </c:pt>
                <c:pt idx="5175">
                  <c:v>36.008734922464598</c:v>
                </c:pt>
                <c:pt idx="5176">
                  <c:v>36.015752523213301</c:v>
                </c:pt>
                <c:pt idx="5177">
                  <c:v>36.022770123961898</c:v>
                </c:pt>
                <c:pt idx="5178">
                  <c:v>36.029787724710602</c:v>
                </c:pt>
                <c:pt idx="5179">
                  <c:v>36.036805325459298</c:v>
                </c:pt>
                <c:pt idx="5180">
                  <c:v>36.043822926207902</c:v>
                </c:pt>
                <c:pt idx="5181">
                  <c:v>36.050840526956598</c:v>
                </c:pt>
                <c:pt idx="5182">
                  <c:v>36.057858127705302</c:v>
                </c:pt>
                <c:pt idx="5183">
                  <c:v>36.064875728453899</c:v>
                </c:pt>
                <c:pt idx="5184">
                  <c:v>36.071893329202602</c:v>
                </c:pt>
                <c:pt idx="5185">
                  <c:v>36.078910929951299</c:v>
                </c:pt>
                <c:pt idx="5186">
                  <c:v>36.085928530700002</c:v>
                </c:pt>
                <c:pt idx="5187">
                  <c:v>36.092946131448599</c:v>
                </c:pt>
                <c:pt idx="5188">
                  <c:v>36.099963732197303</c:v>
                </c:pt>
                <c:pt idx="5189">
                  <c:v>36.106981332945999</c:v>
                </c:pt>
                <c:pt idx="5190">
                  <c:v>36.113998933694603</c:v>
                </c:pt>
                <c:pt idx="5191">
                  <c:v>36.121016534443299</c:v>
                </c:pt>
                <c:pt idx="5192">
                  <c:v>36.128034135192003</c:v>
                </c:pt>
                <c:pt idx="5193">
                  <c:v>36.1350517359406</c:v>
                </c:pt>
                <c:pt idx="5194">
                  <c:v>36.142069336689303</c:v>
                </c:pt>
                <c:pt idx="5195">
                  <c:v>36.149086937438</c:v>
                </c:pt>
                <c:pt idx="5196">
                  <c:v>36.156104538186597</c:v>
                </c:pt>
                <c:pt idx="5197">
                  <c:v>36.1631221389353</c:v>
                </c:pt>
                <c:pt idx="5198">
                  <c:v>36.170139739683997</c:v>
                </c:pt>
                <c:pt idx="5199">
                  <c:v>36.1771573404327</c:v>
                </c:pt>
                <c:pt idx="5200">
                  <c:v>36.184174941181297</c:v>
                </c:pt>
                <c:pt idx="5201">
                  <c:v>36.19119254193</c:v>
                </c:pt>
                <c:pt idx="5202">
                  <c:v>36.198210142678697</c:v>
                </c:pt>
                <c:pt idx="5203">
                  <c:v>36.205227743427301</c:v>
                </c:pt>
                <c:pt idx="5204">
                  <c:v>36.212245344175997</c:v>
                </c:pt>
                <c:pt idx="5205">
                  <c:v>36.219262944924701</c:v>
                </c:pt>
                <c:pt idx="5206">
                  <c:v>36.226280545673298</c:v>
                </c:pt>
                <c:pt idx="5207">
                  <c:v>36.233298146422001</c:v>
                </c:pt>
                <c:pt idx="5208">
                  <c:v>36.240315747170698</c:v>
                </c:pt>
                <c:pt idx="5209">
                  <c:v>36.247333347919302</c:v>
                </c:pt>
                <c:pt idx="5210">
                  <c:v>36.254350948667998</c:v>
                </c:pt>
                <c:pt idx="5211">
                  <c:v>36.261368549416702</c:v>
                </c:pt>
                <c:pt idx="5212">
                  <c:v>36.268386150165398</c:v>
                </c:pt>
                <c:pt idx="5213">
                  <c:v>36.275403750914002</c:v>
                </c:pt>
                <c:pt idx="5214">
                  <c:v>36.282421351662698</c:v>
                </c:pt>
                <c:pt idx="5215">
                  <c:v>36.289438952411402</c:v>
                </c:pt>
                <c:pt idx="5216">
                  <c:v>36.296456553159999</c:v>
                </c:pt>
                <c:pt idx="5217">
                  <c:v>36.303474153908702</c:v>
                </c:pt>
                <c:pt idx="5218">
                  <c:v>36.310491754657399</c:v>
                </c:pt>
                <c:pt idx="5219">
                  <c:v>36.317509355406003</c:v>
                </c:pt>
                <c:pt idx="5220">
                  <c:v>36.324526956154699</c:v>
                </c:pt>
                <c:pt idx="5221">
                  <c:v>36.331544556903403</c:v>
                </c:pt>
                <c:pt idx="5222">
                  <c:v>36.338562157652099</c:v>
                </c:pt>
                <c:pt idx="5223">
                  <c:v>36.345579758400703</c:v>
                </c:pt>
                <c:pt idx="5224">
                  <c:v>36.352597359149399</c:v>
                </c:pt>
                <c:pt idx="5225">
                  <c:v>36.359614959898103</c:v>
                </c:pt>
                <c:pt idx="5226">
                  <c:v>36.3666325606467</c:v>
                </c:pt>
                <c:pt idx="5227">
                  <c:v>36.373650161395403</c:v>
                </c:pt>
                <c:pt idx="5228">
                  <c:v>36.3806677621441</c:v>
                </c:pt>
                <c:pt idx="5229">
                  <c:v>36.387685362892697</c:v>
                </c:pt>
                <c:pt idx="5230">
                  <c:v>36.3947029636414</c:v>
                </c:pt>
                <c:pt idx="5231">
                  <c:v>36.401720564390097</c:v>
                </c:pt>
                <c:pt idx="5232">
                  <c:v>36.408738165138701</c:v>
                </c:pt>
                <c:pt idx="5233">
                  <c:v>36.415755765887397</c:v>
                </c:pt>
                <c:pt idx="5234">
                  <c:v>36.4227733666361</c:v>
                </c:pt>
                <c:pt idx="5235">
                  <c:v>36.429790967384697</c:v>
                </c:pt>
                <c:pt idx="5236">
                  <c:v>36.436808568133401</c:v>
                </c:pt>
                <c:pt idx="5237">
                  <c:v>36.443826168882097</c:v>
                </c:pt>
                <c:pt idx="5238">
                  <c:v>36.450843769630801</c:v>
                </c:pt>
                <c:pt idx="5239">
                  <c:v>36.457861370379398</c:v>
                </c:pt>
                <c:pt idx="5240">
                  <c:v>36.464878971128101</c:v>
                </c:pt>
                <c:pt idx="5241">
                  <c:v>36.471896571876798</c:v>
                </c:pt>
                <c:pt idx="5242">
                  <c:v>36.478914172625402</c:v>
                </c:pt>
                <c:pt idx="5243">
                  <c:v>36.485931773374098</c:v>
                </c:pt>
                <c:pt idx="5244">
                  <c:v>36.492949374122801</c:v>
                </c:pt>
                <c:pt idx="5245">
                  <c:v>36.499966974871398</c:v>
                </c:pt>
                <c:pt idx="5246">
                  <c:v>36.506984575620102</c:v>
                </c:pt>
                <c:pt idx="5247">
                  <c:v>36.514002176368798</c:v>
                </c:pt>
                <c:pt idx="5248">
                  <c:v>36.521019777117502</c:v>
                </c:pt>
                <c:pt idx="5249">
                  <c:v>36.528037377866099</c:v>
                </c:pt>
                <c:pt idx="5250">
                  <c:v>36.535054978614802</c:v>
                </c:pt>
                <c:pt idx="5251">
                  <c:v>36.542072579363499</c:v>
                </c:pt>
                <c:pt idx="5252">
                  <c:v>36.549090180112103</c:v>
                </c:pt>
                <c:pt idx="5253">
                  <c:v>36.556107780860799</c:v>
                </c:pt>
                <c:pt idx="5254">
                  <c:v>36.563125381609503</c:v>
                </c:pt>
                <c:pt idx="5255">
                  <c:v>36.570142982358099</c:v>
                </c:pt>
                <c:pt idx="5256">
                  <c:v>36.577160583106803</c:v>
                </c:pt>
                <c:pt idx="5257">
                  <c:v>36.584178183855499</c:v>
                </c:pt>
                <c:pt idx="5258">
                  <c:v>36.591195784604103</c:v>
                </c:pt>
                <c:pt idx="5259">
                  <c:v>36.5982133853528</c:v>
                </c:pt>
                <c:pt idx="5260">
                  <c:v>36.605230986101503</c:v>
                </c:pt>
                <c:pt idx="5261">
                  <c:v>36.6122485868502</c:v>
                </c:pt>
                <c:pt idx="5262">
                  <c:v>36.619266187598797</c:v>
                </c:pt>
                <c:pt idx="5263">
                  <c:v>36.6262837883475</c:v>
                </c:pt>
                <c:pt idx="5264">
                  <c:v>36.633301389096196</c:v>
                </c:pt>
                <c:pt idx="5265">
                  <c:v>36.640318989844801</c:v>
                </c:pt>
                <c:pt idx="5266">
                  <c:v>36.647336590593497</c:v>
                </c:pt>
                <c:pt idx="5267">
                  <c:v>36.6543541913422</c:v>
                </c:pt>
                <c:pt idx="5268">
                  <c:v>36.661371792090797</c:v>
                </c:pt>
                <c:pt idx="5269">
                  <c:v>36.668389392839501</c:v>
                </c:pt>
                <c:pt idx="5270">
                  <c:v>36.675406993588197</c:v>
                </c:pt>
                <c:pt idx="5271">
                  <c:v>36.682424594336801</c:v>
                </c:pt>
                <c:pt idx="5272">
                  <c:v>36.689442195085498</c:v>
                </c:pt>
                <c:pt idx="5273">
                  <c:v>36.696459795834201</c:v>
                </c:pt>
                <c:pt idx="5274">
                  <c:v>36.703477396582898</c:v>
                </c:pt>
                <c:pt idx="5275">
                  <c:v>36.710494997331502</c:v>
                </c:pt>
                <c:pt idx="5276">
                  <c:v>36.717512598080198</c:v>
                </c:pt>
                <c:pt idx="5277">
                  <c:v>36.724530198828901</c:v>
                </c:pt>
                <c:pt idx="5278">
                  <c:v>36.731547799577498</c:v>
                </c:pt>
                <c:pt idx="5279">
                  <c:v>36.738565400326202</c:v>
                </c:pt>
                <c:pt idx="5280">
                  <c:v>36.745583001074898</c:v>
                </c:pt>
                <c:pt idx="5281">
                  <c:v>36.752600601823502</c:v>
                </c:pt>
                <c:pt idx="5282">
                  <c:v>36.759618202572199</c:v>
                </c:pt>
                <c:pt idx="5283">
                  <c:v>36.766635803320902</c:v>
                </c:pt>
                <c:pt idx="5284">
                  <c:v>36.773653404069499</c:v>
                </c:pt>
                <c:pt idx="5285">
                  <c:v>36.780671004818203</c:v>
                </c:pt>
                <c:pt idx="5286">
                  <c:v>36.787688605566899</c:v>
                </c:pt>
                <c:pt idx="5287">
                  <c:v>36.794706206315603</c:v>
                </c:pt>
                <c:pt idx="5288">
                  <c:v>36.801723807064199</c:v>
                </c:pt>
                <c:pt idx="5289">
                  <c:v>36.808741407812903</c:v>
                </c:pt>
                <c:pt idx="5290">
                  <c:v>36.815759008561599</c:v>
                </c:pt>
                <c:pt idx="5291">
                  <c:v>36.822776609310203</c:v>
                </c:pt>
                <c:pt idx="5292">
                  <c:v>36.8297942100589</c:v>
                </c:pt>
                <c:pt idx="5293">
                  <c:v>36.836811810807603</c:v>
                </c:pt>
                <c:pt idx="5294">
                  <c:v>36.8438294115562</c:v>
                </c:pt>
                <c:pt idx="5295">
                  <c:v>36.850847012304897</c:v>
                </c:pt>
                <c:pt idx="5296">
                  <c:v>36.8578646130536</c:v>
                </c:pt>
                <c:pt idx="5297">
                  <c:v>36.864882213802197</c:v>
                </c:pt>
                <c:pt idx="5298">
                  <c:v>36.8718998145509</c:v>
                </c:pt>
                <c:pt idx="5299">
                  <c:v>36.878917415299597</c:v>
                </c:pt>
                <c:pt idx="5300">
                  <c:v>36.8859350160483</c:v>
                </c:pt>
                <c:pt idx="5301">
                  <c:v>36.892952616796897</c:v>
                </c:pt>
                <c:pt idx="5302">
                  <c:v>36.899970217545601</c:v>
                </c:pt>
                <c:pt idx="5303">
                  <c:v>36.906987818294297</c:v>
                </c:pt>
                <c:pt idx="5304">
                  <c:v>36.914005419042901</c:v>
                </c:pt>
                <c:pt idx="5305">
                  <c:v>36.921023019791598</c:v>
                </c:pt>
                <c:pt idx="5306">
                  <c:v>36.928040620540301</c:v>
                </c:pt>
                <c:pt idx="5307">
                  <c:v>36.935058221288898</c:v>
                </c:pt>
                <c:pt idx="5308">
                  <c:v>36.942075822037602</c:v>
                </c:pt>
                <c:pt idx="5309">
                  <c:v>36.949093422786298</c:v>
                </c:pt>
                <c:pt idx="5310">
                  <c:v>36.956111023535001</c:v>
                </c:pt>
                <c:pt idx="5311">
                  <c:v>36.963128624283598</c:v>
                </c:pt>
                <c:pt idx="5312">
                  <c:v>36.970146225032302</c:v>
                </c:pt>
                <c:pt idx="5313">
                  <c:v>36.977163825780998</c:v>
                </c:pt>
                <c:pt idx="5314">
                  <c:v>36.984181426529602</c:v>
                </c:pt>
                <c:pt idx="5315">
                  <c:v>36.991199027278299</c:v>
                </c:pt>
                <c:pt idx="5316">
                  <c:v>36.998216628027002</c:v>
                </c:pt>
                <c:pt idx="5317">
                  <c:v>37.005234228775599</c:v>
                </c:pt>
                <c:pt idx="5318">
                  <c:v>37.012251829524303</c:v>
                </c:pt>
                <c:pt idx="5319">
                  <c:v>37.019269430272999</c:v>
                </c:pt>
                <c:pt idx="5320">
                  <c:v>37.026287031021603</c:v>
                </c:pt>
                <c:pt idx="5321">
                  <c:v>37.033304631770299</c:v>
                </c:pt>
                <c:pt idx="5322">
                  <c:v>37.040322232519003</c:v>
                </c:pt>
                <c:pt idx="5323">
                  <c:v>37.047339833267699</c:v>
                </c:pt>
                <c:pt idx="5324">
                  <c:v>37.054357434016303</c:v>
                </c:pt>
                <c:pt idx="5325">
                  <c:v>37.061375034765</c:v>
                </c:pt>
                <c:pt idx="5326">
                  <c:v>37.068392635513703</c:v>
                </c:pt>
                <c:pt idx="5327">
                  <c:v>37.0754102362623</c:v>
                </c:pt>
                <c:pt idx="5328">
                  <c:v>37.082427837010997</c:v>
                </c:pt>
                <c:pt idx="5329">
                  <c:v>37.0894454377597</c:v>
                </c:pt>
                <c:pt idx="5330">
                  <c:v>37.096463038508297</c:v>
                </c:pt>
                <c:pt idx="5331">
                  <c:v>37.103480639257</c:v>
                </c:pt>
                <c:pt idx="5332">
                  <c:v>37.110498240005697</c:v>
                </c:pt>
                <c:pt idx="5333">
                  <c:v>37.117515840754301</c:v>
                </c:pt>
                <c:pt idx="5334">
                  <c:v>37.124533441502997</c:v>
                </c:pt>
                <c:pt idx="5335">
                  <c:v>37.131551042251701</c:v>
                </c:pt>
                <c:pt idx="5336">
                  <c:v>37.138568643000397</c:v>
                </c:pt>
                <c:pt idx="5337">
                  <c:v>37.145586243749001</c:v>
                </c:pt>
                <c:pt idx="5338">
                  <c:v>37.152603844497698</c:v>
                </c:pt>
                <c:pt idx="5339">
                  <c:v>37.159621445246401</c:v>
                </c:pt>
                <c:pt idx="5340">
                  <c:v>37.166639045994998</c:v>
                </c:pt>
                <c:pt idx="5341">
                  <c:v>37.173656646743702</c:v>
                </c:pt>
                <c:pt idx="5342">
                  <c:v>37.180674247492398</c:v>
                </c:pt>
                <c:pt idx="5343">
                  <c:v>37.187691848241002</c:v>
                </c:pt>
                <c:pt idx="5344">
                  <c:v>37.194709448989698</c:v>
                </c:pt>
                <c:pt idx="5345">
                  <c:v>37.201727049738402</c:v>
                </c:pt>
                <c:pt idx="5346">
                  <c:v>37.208744650486999</c:v>
                </c:pt>
                <c:pt idx="5347">
                  <c:v>37.215762251235702</c:v>
                </c:pt>
                <c:pt idx="5348">
                  <c:v>37.222779851984399</c:v>
                </c:pt>
                <c:pt idx="5349">
                  <c:v>37.229797452733102</c:v>
                </c:pt>
                <c:pt idx="5350">
                  <c:v>37.236815053481699</c:v>
                </c:pt>
                <c:pt idx="5351">
                  <c:v>37.243832654230403</c:v>
                </c:pt>
                <c:pt idx="5352">
                  <c:v>37.250850254979099</c:v>
                </c:pt>
                <c:pt idx="5353">
                  <c:v>37.257867855727703</c:v>
                </c:pt>
                <c:pt idx="5354">
                  <c:v>37.264885456476399</c:v>
                </c:pt>
                <c:pt idx="5355">
                  <c:v>37.271903057225103</c:v>
                </c:pt>
                <c:pt idx="5356">
                  <c:v>37.2789206579737</c:v>
                </c:pt>
                <c:pt idx="5357">
                  <c:v>37.285938258722403</c:v>
                </c:pt>
                <c:pt idx="5358">
                  <c:v>37.2929558594711</c:v>
                </c:pt>
                <c:pt idx="5359">
                  <c:v>37.299973460219697</c:v>
                </c:pt>
                <c:pt idx="5360">
                  <c:v>37.3069910609684</c:v>
                </c:pt>
                <c:pt idx="5361">
                  <c:v>37.314008661717097</c:v>
                </c:pt>
                <c:pt idx="5362">
                  <c:v>37.3210262624658</c:v>
                </c:pt>
                <c:pt idx="5363">
                  <c:v>37.328043863214397</c:v>
                </c:pt>
                <c:pt idx="5364">
                  <c:v>37.3350614639631</c:v>
                </c:pt>
                <c:pt idx="5365">
                  <c:v>37.342079064711797</c:v>
                </c:pt>
                <c:pt idx="5366">
                  <c:v>37.349096665460401</c:v>
                </c:pt>
                <c:pt idx="5367">
                  <c:v>37.356114266209097</c:v>
                </c:pt>
                <c:pt idx="5368">
                  <c:v>37.363131866957801</c:v>
                </c:pt>
                <c:pt idx="5369">
                  <c:v>37.370149467706398</c:v>
                </c:pt>
                <c:pt idx="5370">
                  <c:v>37.377167068455101</c:v>
                </c:pt>
                <c:pt idx="5371">
                  <c:v>37.384184669203798</c:v>
                </c:pt>
                <c:pt idx="5372">
                  <c:v>37.391202269952501</c:v>
                </c:pt>
                <c:pt idx="5373">
                  <c:v>37.398219870701098</c:v>
                </c:pt>
                <c:pt idx="5374">
                  <c:v>37.405237471449801</c:v>
                </c:pt>
                <c:pt idx="5375">
                  <c:v>37.412255072198498</c:v>
                </c:pt>
                <c:pt idx="5376">
                  <c:v>37.419272672947102</c:v>
                </c:pt>
                <c:pt idx="5377">
                  <c:v>37.426290273695798</c:v>
                </c:pt>
                <c:pt idx="5378">
                  <c:v>37.433307874444502</c:v>
                </c:pt>
                <c:pt idx="5379">
                  <c:v>37.440325475193099</c:v>
                </c:pt>
                <c:pt idx="5380">
                  <c:v>37.447343075941802</c:v>
                </c:pt>
                <c:pt idx="5381">
                  <c:v>37.454360676690499</c:v>
                </c:pt>
                <c:pt idx="5382">
                  <c:v>37.461378277439103</c:v>
                </c:pt>
                <c:pt idx="5383">
                  <c:v>37.468395878187799</c:v>
                </c:pt>
                <c:pt idx="5384">
                  <c:v>37.475413478936503</c:v>
                </c:pt>
                <c:pt idx="5385">
                  <c:v>37.482431079685199</c:v>
                </c:pt>
                <c:pt idx="5386">
                  <c:v>37.489448680433803</c:v>
                </c:pt>
                <c:pt idx="5387">
                  <c:v>37.496466281182499</c:v>
                </c:pt>
                <c:pt idx="5388">
                  <c:v>37.503483881931203</c:v>
                </c:pt>
                <c:pt idx="5389">
                  <c:v>37.5105014826798</c:v>
                </c:pt>
                <c:pt idx="5390">
                  <c:v>37.517519083428503</c:v>
                </c:pt>
                <c:pt idx="5391">
                  <c:v>37.5245366841772</c:v>
                </c:pt>
                <c:pt idx="5392">
                  <c:v>37.531554284925797</c:v>
                </c:pt>
                <c:pt idx="5393">
                  <c:v>37.5385718856745</c:v>
                </c:pt>
                <c:pt idx="5394">
                  <c:v>37.545589486423196</c:v>
                </c:pt>
                <c:pt idx="5395">
                  <c:v>37.552607087171801</c:v>
                </c:pt>
                <c:pt idx="5396">
                  <c:v>37.559624687920497</c:v>
                </c:pt>
                <c:pt idx="5397">
                  <c:v>37.5666422886692</c:v>
                </c:pt>
                <c:pt idx="5398">
                  <c:v>37.573659889417897</c:v>
                </c:pt>
                <c:pt idx="5399">
                  <c:v>37.580677490166501</c:v>
                </c:pt>
                <c:pt idx="5400">
                  <c:v>37.587695090915197</c:v>
                </c:pt>
                <c:pt idx="5401">
                  <c:v>37.594712691663901</c:v>
                </c:pt>
                <c:pt idx="5402">
                  <c:v>37.601730292412498</c:v>
                </c:pt>
                <c:pt idx="5403">
                  <c:v>37.608747893161201</c:v>
                </c:pt>
                <c:pt idx="5404">
                  <c:v>37.615765493909898</c:v>
                </c:pt>
                <c:pt idx="5405">
                  <c:v>37.622783094658502</c:v>
                </c:pt>
                <c:pt idx="5406">
                  <c:v>37.629800695407198</c:v>
                </c:pt>
                <c:pt idx="5407">
                  <c:v>37.636818296155901</c:v>
                </c:pt>
                <c:pt idx="5408">
                  <c:v>37.643835896904598</c:v>
                </c:pt>
                <c:pt idx="5409">
                  <c:v>37.650853497653202</c:v>
                </c:pt>
                <c:pt idx="5410">
                  <c:v>37.657871098401898</c:v>
                </c:pt>
                <c:pt idx="5411">
                  <c:v>37.664888699150602</c:v>
                </c:pt>
                <c:pt idx="5412">
                  <c:v>37.671906299899199</c:v>
                </c:pt>
                <c:pt idx="5413">
                  <c:v>37.678923900647902</c:v>
                </c:pt>
                <c:pt idx="5414">
                  <c:v>37.685941501396599</c:v>
                </c:pt>
                <c:pt idx="5415">
                  <c:v>37.692959102145203</c:v>
                </c:pt>
                <c:pt idx="5416">
                  <c:v>37.699976702893899</c:v>
                </c:pt>
                <c:pt idx="5417">
                  <c:v>37.706994303642603</c:v>
                </c:pt>
                <c:pt idx="5418">
                  <c:v>37.714011904391199</c:v>
                </c:pt>
                <c:pt idx="5419">
                  <c:v>37.721029505139903</c:v>
                </c:pt>
                <c:pt idx="5420">
                  <c:v>37.728047105888599</c:v>
                </c:pt>
                <c:pt idx="5421">
                  <c:v>37.735064706637303</c:v>
                </c:pt>
                <c:pt idx="5422">
                  <c:v>37.7420823073859</c:v>
                </c:pt>
                <c:pt idx="5423">
                  <c:v>37.749099908134603</c:v>
                </c:pt>
                <c:pt idx="5424">
                  <c:v>37.7561175088833</c:v>
                </c:pt>
                <c:pt idx="5425">
                  <c:v>37.763135109631897</c:v>
                </c:pt>
                <c:pt idx="5426">
                  <c:v>37.7701527103806</c:v>
                </c:pt>
                <c:pt idx="5427">
                  <c:v>37.777170311129296</c:v>
                </c:pt>
                <c:pt idx="5428">
                  <c:v>37.7841879118779</c:v>
                </c:pt>
                <c:pt idx="5429">
                  <c:v>37.791205512626597</c:v>
                </c:pt>
                <c:pt idx="5430">
                  <c:v>37.7982231133753</c:v>
                </c:pt>
                <c:pt idx="5431">
                  <c:v>37.805240714123897</c:v>
                </c:pt>
                <c:pt idx="5432">
                  <c:v>37.812258314872601</c:v>
                </c:pt>
                <c:pt idx="5433">
                  <c:v>37.819275915621297</c:v>
                </c:pt>
                <c:pt idx="5434">
                  <c:v>37.826293516370001</c:v>
                </c:pt>
                <c:pt idx="5435">
                  <c:v>37.833311117118598</c:v>
                </c:pt>
                <c:pt idx="5436">
                  <c:v>37.840328717867301</c:v>
                </c:pt>
                <c:pt idx="5437">
                  <c:v>37.847346318615998</c:v>
                </c:pt>
                <c:pt idx="5438">
                  <c:v>37.854363919364602</c:v>
                </c:pt>
                <c:pt idx="5439">
                  <c:v>37.861381520113298</c:v>
                </c:pt>
                <c:pt idx="5440">
                  <c:v>37.868399120862001</c:v>
                </c:pt>
                <c:pt idx="5441">
                  <c:v>37.875416721610598</c:v>
                </c:pt>
                <c:pt idx="5442">
                  <c:v>37.882434322359302</c:v>
                </c:pt>
                <c:pt idx="5443">
                  <c:v>37.889451923107998</c:v>
                </c:pt>
                <c:pt idx="5444">
                  <c:v>37.896469523856602</c:v>
                </c:pt>
                <c:pt idx="5445">
                  <c:v>37.903487124605299</c:v>
                </c:pt>
                <c:pt idx="5446">
                  <c:v>37.910504725354002</c:v>
                </c:pt>
                <c:pt idx="5447">
                  <c:v>37.917522326102699</c:v>
                </c:pt>
                <c:pt idx="5448">
                  <c:v>37.924539926851303</c:v>
                </c:pt>
                <c:pt idx="5449">
                  <c:v>37.931557527599999</c:v>
                </c:pt>
                <c:pt idx="5450">
                  <c:v>37.938575128348702</c:v>
                </c:pt>
                <c:pt idx="5451">
                  <c:v>37.945592729097299</c:v>
                </c:pt>
                <c:pt idx="5452">
                  <c:v>37.952610329846003</c:v>
                </c:pt>
                <c:pt idx="5453">
                  <c:v>37.959627930594699</c:v>
                </c:pt>
                <c:pt idx="5454">
                  <c:v>37.966645531343303</c:v>
                </c:pt>
                <c:pt idx="5455">
                  <c:v>37.973663132092</c:v>
                </c:pt>
                <c:pt idx="5456">
                  <c:v>37.980680732840703</c:v>
                </c:pt>
                <c:pt idx="5457">
                  <c:v>37.9876983335893</c:v>
                </c:pt>
                <c:pt idx="5458">
                  <c:v>37.994715934337997</c:v>
                </c:pt>
                <c:pt idx="5459">
                  <c:v>38.0017335350867</c:v>
                </c:pt>
                <c:pt idx="5460">
                  <c:v>38.008751135835404</c:v>
                </c:pt>
                <c:pt idx="5461">
                  <c:v>38.015768736584</c:v>
                </c:pt>
                <c:pt idx="5462">
                  <c:v>38.022786337332697</c:v>
                </c:pt>
                <c:pt idx="5463">
                  <c:v>38.0298039380814</c:v>
                </c:pt>
                <c:pt idx="5464">
                  <c:v>38.036821538829997</c:v>
                </c:pt>
                <c:pt idx="5465">
                  <c:v>38.043839139578701</c:v>
                </c:pt>
                <c:pt idx="5466">
                  <c:v>38.050856740327397</c:v>
                </c:pt>
                <c:pt idx="5467">
                  <c:v>38.057874341076001</c:v>
                </c:pt>
                <c:pt idx="5468">
                  <c:v>38.064891941824698</c:v>
                </c:pt>
                <c:pt idx="5469">
                  <c:v>38.071909542573401</c:v>
                </c:pt>
                <c:pt idx="5470">
                  <c:v>38.078927143321998</c:v>
                </c:pt>
                <c:pt idx="5471">
                  <c:v>38.085944744070702</c:v>
                </c:pt>
                <c:pt idx="5472">
                  <c:v>38.092962344819398</c:v>
                </c:pt>
                <c:pt idx="5473">
                  <c:v>38.099979945568101</c:v>
                </c:pt>
                <c:pt idx="5474">
                  <c:v>38.106997546316698</c:v>
                </c:pt>
                <c:pt idx="5475">
                  <c:v>38.114015147065402</c:v>
                </c:pt>
                <c:pt idx="5476">
                  <c:v>38.121032747814098</c:v>
                </c:pt>
                <c:pt idx="5477">
                  <c:v>38.128050348562702</c:v>
                </c:pt>
                <c:pt idx="5478">
                  <c:v>38.135067949311399</c:v>
                </c:pt>
                <c:pt idx="5479">
                  <c:v>38.142085550060102</c:v>
                </c:pt>
                <c:pt idx="5480">
                  <c:v>38.149103150808699</c:v>
                </c:pt>
                <c:pt idx="5481">
                  <c:v>38.156120751557403</c:v>
                </c:pt>
                <c:pt idx="5482">
                  <c:v>38.163138352306099</c:v>
                </c:pt>
                <c:pt idx="5483">
                  <c:v>38.170155953054802</c:v>
                </c:pt>
                <c:pt idx="5484">
                  <c:v>38.177173553803399</c:v>
                </c:pt>
                <c:pt idx="5485">
                  <c:v>38.184191154552103</c:v>
                </c:pt>
                <c:pt idx="5486">
                  <c:v>38.191208755300799</c:v>
                </c:pt>
                <c:pt idx="5487">
                  <c:v>38.198226356049403</c:v>
                </c:pt>
                <c:pt idx="5488">
                  <c:v>38.2052439567981</c:v>
                </c:pt>
                <c:pt idx="5489">
                  <c:v>38.212261557546803</c:v>
                </c:pt>
                <c:pt idx="5490">
                  <c:v>38.2192791582954</c:v>
                </c:pt>
                <c:pt idx="5491">
                  <c:v>38.226296759044097</c:v>
                </c:pt>
                <c:pt idx="5492">
                  <c:v>38.2333143597928</c:v>
                </c:pt>
                <c:pt idx="5493">
                  <c:v>38.240331960541397</c:v>
                </c:pt>
                <c:pt idx="5494">
                  <c:v>38.2473495612901</c:v>
                </c:pt>
                <c:pt idx="5495">
                  <c:v>38.254367162038797</c:v>
                </c:pt>
                <c:pt idx="5496">
                  <c:v>38.261384762787401</c:v>
                </c:pt>
                <c:pt idx="5497">
                  <c:v>38.268402363536097</c:v>
                </c:pt>
                <c:pt idx="5498">
                  <c:v>38.275419964284801</c:v>
                </c:pt>
                <c:pt idx="5499">
                  <c:v>38.282437565033497</c:v>
                </c:pt>
                <c:pt idx="5500">
                  <c:v>38.289455165782101</c:v>
                </c:pt>
                <c:pt idx="5501">
                  <c:v>38.296472766530798</c:v>
                </c:pt>
                <c:pt idx="5502">
                  <c:v>38.303490367279501</c:v>
                </c:pt>
                <c:pt idx="5503">
                  <c:v>38.310507968028098</c:v>
                </c:pt>
                <c:pt idx="5504">
                  <c:v>38.317525568776801</c:v>
                </c:pt>
                <c:pt idx="5505">
                  <c:v>38.324543169525498</c:v>
                </c:pt>
                <c:pt idx="5506">
                  <c:v>38.331560770274102</c:v>
                </c:pt>
                <c:pt idx="5507">
                  <c:v>38.338578371022798</c:v>
                </c:pt>
                <c:pt idx="5508">
                  <c:v>38.345595971771502</c:v>
                </c:pt>
                <c:pt idx="5509">
                  <c:v>38.352613572520198</c:v>
                </c:pt>
                <c:pt idx="5510">
                  <c:v>38.359631173268802</c:v>
                </c:pt>
                <c:pt idx="5511">
                  <c:v>38.366648774017499</c:v>
                </c:pt>
                <c:pt idx="5512">
                  <c:v>38.373666374766202</c:v>
                </c:pt>
                <c:pt idx="5513">
                  <c:v>38.380683975514799</c:v>
                </c:pt>
                <c:pt idx="5514">
                  <c:v>38.387701576263503</c:v>
                </c:pt>
                <c:pt idx="5515">
                  <c:v>38.394719177012199</c:v>
                </c:pt>
                <c:pt idx="5516">
                  <c:v>38.401736777760803</c:v>
                </c:pt>
                <c:pt idx="5517">
                  <c:v>38.408754378509499</c:v>
                </c:pt>
                <c:pt idx="5518">
                  <c:v>38.415771979258203</c:v>
                </c:pt>
                <c:pt idx="5519">
                  <c:v>38.4227895800068</c:v>
                </c:pt>
                <c:pt idx="5520">
                  <c:v>38.429807180755503</c:v>
                </c:pt>
                <c:pt idx="5521">
                  <c:v>38.4368247815042</c:v>
                </c:pt>
                <c:pt idx="5522">
                  <c:v>38.443842382252903</c:v>
                </c:pt>
                <c:pt idx="5523">
                  <c:v>38.4508599830015</c:v>
                </c:pt>
                <c:pt idx="5524">
                  <c:v>38.457877583750196</c:v>
                </c:pt>
                <c:pt idx="5525">
                  <c:v>38.4648951844989</c:v>
                </c:pt>
                <c:pt idx="5526">
                  <c:v>38.471912785247497</c:v>
                </c:pt>
                <c:pt idx="5527">
                  <c:v>38.4789303859962</c:v>
                </c:pt>
                <c:pt idx="5528">
                  <c:v>38.485947986744897</c:v>
                </c:pt>
                <c:pt idx="5529">
                  <c:v>38.492965587493501</c:v>
                </c:pt>
                <c:pt idx="5530">
                  <c:v>38.499983188242197</c:v>
                </c:pt>
                <c:pt idx="5531">
                  <c:v>38.507000788990901</c:v>
                </c:pt>
                <c:pt idx="5532">
                  <c:v>38.514018389739597</c:v>
                </c:pt>
                <c:pt idx="5533">
                  <c:v>38.521035990488201</c:v>
                </c:pt>
                <c:pt idx="5534">
                  <c:v>38.528053591236898</c:v>
                </c:pt>
                <c:pt idx="5535">
                  <c:v>38.535071191985601</c:v>
                </c:pt>
                <c:pt idx="5536">
                  <c:v>38.542088792734198</c:v>
                </c:pt>
                <c:pt idx="5537">
                  <c:v>38.549106393482901</c:v>
                </c:pt>
                <c:pt idx="5538">
                  <c:v>38.556123994231598</c:v>
                </c:pt>
                <c:pt idx="5539">
                  <c:v>38.563141594980202</c:v>
                </c:pt>
                <c:pt idx="5540">
                  <c:v>38.570159195728898</c:v>
                </c:pt>
                <c:pt idx="5541">
                  <c:v>38.577176796477602</c:v>
                </c:pt>
                <c:pt idx="5542">
                  <c:v>38.584194397226199</c:v>
                </c:pt>
                <c:pt idx="5543">
                  <c:v>38.591211997974902</c:v>
                </c:pt>
                <c:pt idx="5544">
                  <c:v>38.598229598723599</c:v>
                </c:pt>
                <c:pt idx="5545">
                  <c:v>38.605247199472203</c:v>
                </c:pt>
                <c:pt idx="5546">
                  <c:v>38.612264800220899</c:v>
                </c:pt>
                <c:pt idx="5547">
                  <c:v>38.619282400969603</c:v>
                </c:pt>
                <c:pt idx="5548">
                  <c:v>38.626300001718299</c:v>
                </c:pt>
                <c:pt idx="5549">
                  <c:v>38.633317602466903</c:v>
                </c:pt>
                <c:pt idx="5550">
                  <c:v>38.640335203215599</c:v>
                </c:pt>
                <c:pt idx="5551">
                  <c:v>38.647352803964303</c:v>
                </c:pt>
                <c:pt idx="5552">
                  <c:v>38.6543704047129</c:v>
                </c:pt>
                <c:pt idx="5553">
                  <c:v>38.661388005461603</c:v>
                </c:pt>
                <c:pt idx="5554">
                  <c:v>38.6684056062103</c:v>
                </c:pt>
                <c:pt idx="5555">
                  <c:v>38.675423206958897</c:v>
                </c:pt>
                <c:pt idx="5556">
                  <c:v>38.6824408077076</c:v>
                </c:pt>
                <c:pt idx="5557">
                  <c:v>38.689458408456296</c:v>
                </c:pt>
                <c:pt idx="5558">
                  <c:v>38.696476009205</c:v>
                </c:pt>
                <c:pt idx="5559">
                  <c:v>38.703493609953597</c:v>
                </c:pt>
                <c:pt idx="5560">
                  <c:v>38.7105112107023</c:v>
                </c:pt>
                <c:pt idx="5561">
                  <c:v>38.717528811450997</c:v>
                </c:pt>
                <c:pt idx="5562">
                  <c:v>38.724546412199601</c:v>
                </c:pt>
                <c:pt idx="5563">
                  <c:v>38.731564012948297</c:v>
                </c:pt>
                <c:pt idx="5564">
                  <c:v>38.738581613697001</c:v>
                </c:pt>
                <c:pt idx="5565">
                  <c:v>38.745599214445598</c:v>
                </c:pt>
                <c:pt idx="5566">
                  <c:v>38.752616815194301</c:v>
                </c:pt>
                <c:pt idx="5567">
                  <c:v>38.759634415942998</c:v>
                </c:pt>
                <c:pt idx="5568">
                  <c:v>38.766652016691602</c:v>
                </c:pt>
                <c:pt idx="5569">
                  <c:v>38.773669617440298</c:v>
                </c:pt>
                <c:pt idx="5570">
                  <c:v>38.780687218189001</c:v>
                </c:pt>
                <c:pt idx="5571">
                  <c:v>38.787704818937698</c:v>
                </c:pt>
                <c:pt idx="5572">
                  <c:v>38.794722419686302</c:v>
                </c:pt>
                <c:pt idx="5573">
                  <c:v>38.801740020434998</c:v>
                </c:pt>
                <c:pt idx="5574">
                  <c:v>38.808757621183702</c:v>
                </c:pt>
                <c:pt idx="5575">
                  <c:v>38.815775221932299</c:v>
                </c:pt>
                <c:pt idx="5576">
                  <c:v>38.822792822681002</c:v>
                </c:pt>
                <c:pt idx="5577">
                  <c:v>38.829810423429699</c:v>
                </c:pt>
                <c:pt idx="5578">
                  <c:v>38.836828024178303</c:v>
                </c:pt>
                <c:pt idx="5579">
                  <c:v>38.843845624926999</c:v>
                </c:pt>
                <c:pt idx="5580">
                  <c:v>38.850863225675702</c:v>
                </c:pt>
                <c:pt idx="5581">
                  <c:v>38.857880826424399</c:v>
                </c:pt>
                <c:pt idx="5582">
                  <c:v>38.864898427173003</c:v>
                </c:pt>
                <c:pt idx="5583">
                  <c:v>38.871916027921699</c:v>
                </c:pt>
                <c:pt idx="5584">
                  <c:v>38.878933628670403</c:v>
                </c:pt>
                <c:pt idx="5585">
                  <c:v>38.885951229419</c:v>
                </c:pt>
                <c:pt idx="5586">
                  <c:v>38.892968830167703</c:v>
                </c:pt>
                <c:pt idx="5587">
                  <c:v>38.8999864309164</c:v>
                </c:pt>
                <c:pt idx="5588">
                  <c:v>38.907004031664997</c:v>
                </c:pt>
                <c:pt idx="5589">
                  <c:v>38.9140216324137</c:v>
                </c:pt>
                <c:pt idx="5590">
                  <c:v>38.921039233162404</c:v>
                </c:pt>
                <c:pt idx="5591">
                  <c:v>38.928056833911</c:v>
                </c:pt>
                <c:pt idx="5592">
                  <c:v>38.935074434659697</c:v>
                </c:pt>
                <c:pt idx="5593">
                  <c:v>38.9420920354084</c:v>
                </c:pt>
                <c:pt idx="5594">
                  <c:v>38.949109636157097</c:v>
                </c:pt>
                <c:pt idx="5595">
                  <c:v>38.956127236905701</c:v>
                </c:pt>
                <c:pt idx="5596">
                  <c:v>38.963144837654397</c:v>
                </c:pt>
                <c:pt idx="5597">
                  <c:v>38.970162438403101</c:v>
                </c:pt>
                <c:pt idx="5598">
                  <c:v>38.977180039151698</c:v>
                </c:pt>
                <c:pt idx="5599">
                  <c:v>38.984197639900401</c:v>
                </c:pt>
                <c:pt idx="5600">
                  <c:v>38.991215240649097</c:v>
                </c:pt>
                <c:pt idx="5601">
                  <c:v>38.998232841397702</c:v>
                </c:pt>
                <c:pt idx="5602">
                  <c:v>39.005250442146398</c:v>
                </c:pt>
                <c:pt idx="5603">
                  <c:v>39.012268042895101</c:v>
                </c:pt>
                <c:pt idx="5604">
                  <c:v>39.019285643643698</c:v>
                </c:pt>
                <c:pt idx="5605">
                  <c:v>39.026303244392402</c:v>
                </c:pt>
                <c:pt idx="5606">
                  <c:v>39.033320845141098</c:v>
                </c:pt>
                <c:pt idx="5607">
                  <c:v>39.040338445889802</c:v>
                </c:pt>
                <c:pt idx="5608">
                  <c:v>39.047356046638399</c:v>
                </c:pt>
                <c:pt idx="5609">
                  <c:v>39.054373647387102</c:v>
                </c:pt>
                <c:pt idx="5610">
                  <c:v>39.061391248135799</c:v>
                </c:pt>
                <c:pt idx="5611">
                  <c:v>39.068408848884403</c:v>
                </c:pt>
                <c:pt idx="5612">
                  <c:v>39.075426449633099</c:v>
                </c:pt>
                <c:pt idx="5613">
                  <c:v>39.082444050381802</c:v>
                </c:pt>
                <c:pt idx="5614">
                  <c:v>39.089461651130399</c:v>
                </c:pt>
                <c:pt idx="5615">
                  <c:v>39.096479251879103</c:v>
                </c:pt>
                <c:pt idx="5616">
                  <c:v>39.103496852627799</c:v>
                </c:pt>
                <c:pt idx="5617">
                  <c:v>39.110514453376403</c:v>
                </c:pt>
                <c:pt idx="5618">
                  <c:v>39.1175320541251</c:v>
                </c:pt>
                <c:pt idx="5619">
                  <c:v>39.124549654873803</c:v>
                </c:pt>
                <c:pt idx="5620">
                  <c:v>39.1315672556225</c:v>
                </c:pt>
                <c:pt idx="5621">
                  <c:v>39.138584856371097</c:v>
                </c:pt>
                <c:pt idx="5622">
                  <c:v>39.1456024571198</c:v>
                </c:pt>
                <c:pt idx="5623">
                  <c:v>39.152620057868504</c:v>
                </c:pt>
                <c:pt idx="5624">
                  <c:v>39.1596376586171</c:v>
                </c:pt>
                <c:pt idx="5625">
                  <c:v>39.166655259365797</c:v>
                </c:pt>
                <c:pt idx="5626">
                  <c:v>39.1736728601145</c:v>
                </c:pt>
                <c:pt idx="5627">
                  <c:v>39.180690460863097</c:v>
                </c:pt>
                <c:pt idx="5628">
                  <c:v>39.187708061611801</c:v>
                </c:pt>
                <c:pt idx="5629">
                  <c:v>39.194725662360497</c:v>
                </c:pt>
                <c:pt idx="5630">
                  <c:v>39.201743263109101</c:v>
                </c:pt>
                <c:pt idx="5631">
                  <c:v>39.208760863857798</c:v>
                </c:pt>
                <c:pt idx="5632">
                  <c:v>39.215778464606501</c:v>
                </c:pt>
                <c:pt idx="5633">
                  <c:v>39.222796065355197</c:v>
                </c:pt>
                <c:pt idx="5634">
                  <c:v>39.229813666103801</c:v>
                </c:pt>
                <c:pt idx="5635">
                  <c:v>39.236831266852498</c:v>
                </c:pt>
                <c:pt idx="5636">
                  <c:v>39.243848867601201</c:v>
                </c:pt>
                <c:pt idx="5637">
                  <c:v>39.250866468349798</c:v>
                </c:pt>
                <c:pt idx="5638">
                  <c:v>39.257884069098502</c:v>
                </c:pt>
                <c:pt idx="5639">
                  <c:v>39.264901669847198</c:v>
                </c:pt>
                <c:pt idx="5640">
                  <c:v>39.271919270595802</c:v>
                </c:pt>
                <c:pt idx="5641">
                  <c:v>39.278936871344499</c:v>
                </c:pt>
                <c:pt idx="5642">
                  <c:v>39.285954472093202</c:v>
                </c:pt>
                <c:pt idx="5643">
                  <c:v>39.292972072841799</c:v>
                </c:pt>
                <c:pt idx="5644">
                  <c:v>39.299989673590503</c:v>
                </c:pt>
                <c:pt idx="5645">
                  <c:v>39.307007274339199</c:v>
                </c:pt>
                <c:pt idx="5646">
                  <c:v>39.314024875087902</c:v>
                </c:pt>
                <c:pt idx="5647">
                  <c:v>39.321042475836499</c:v>
                </c:pt>
                <c:pt idx="5648">
                  <c:v>39.328060076585203</c:v>
                </c:pt>
                <c:pt idx="5649">
                  <c:v>39.335077677333899</c:v>
                </c:pt>
                <c:pt idx="5650">
                  <c:v>39.342095278082503</c:v>
                </c:pt>
                <c:pt idx="5651">
                  <c:v>39.3491128788312</c:v>
                </c:pt>
                <c:pt idx="5652">
                  <c:v>39.356130479579903</c:v>
                </c:pt>
                <c:pt idx="5653">
                  <c:v>39.3631480803285</c:v>
                </c:pt>
                <c:pt idx="5654">
                  <c:v>39.370165681077196</c:v>
                </c:pt>
                <c:pt idx="5655">
                  <c:v>39.3771832818259</c:v>
                </c:pt>
                <c:pt idx="5656">
                  <c:v>39.384200882574603</c:v>
                </c:pt>
                <c:pt idx="5657">
                  <c:v>39.3912184833232</c:v>
                </c:pt>
                <c:pt idx="5658">
                  <c:v>39.398236084071897</c:v>
                </c:pt>
                <c:pt idx="5659">
                  <c:v>39.4052536848206</c:v>
                </c:pt>
                <c:pt idx="5660">
                  <c:v>39.412271285569197</c:v>
                </c:pt>
                <c:pt idx="5661">
                  <c:v>39.419288886317901</c:v>
                </c:pt>
                <c:pt idx="5662">
                  <c:v>39.426306487066597</c:v>
                </c:pt>
                <c:pt idx="5663">
                  <c:v>39.433324087815201</c:v>
                </c:pt>
                <c:pt idx="5664">
                  <c:v>39.440341688563898</c:v>
                </c:pt>
                <c:pt idx="5665">
                  <c:v>39.447359289312601</c:v>
                </c:pt>
                <c:pt idx="5666">
                  <c:v>39.454376890061198</c:v>
                </c:pt>
                <c:pt idx="5667">
                  <c:v>39.461394490809901</c:v>
                </c:pt>
                <c:pt idx="5668">
                  <c:v>39.468412091558598</c:v>
                </c:pt>
                <c:pt idx="5669">
                  <c:v>39.475429692307301</c:v>
                </c:pt>
                <c:pt idx="5670">
                  <c:v>39.482447293055898</c:v>
                </c:pt>
                <c:pt idx="5671">
                  <c:v>39.489464893804602</c:v>
                </c:pt>
                <c:pt idx="5672">
                  <c:v>39.496482494553298</c:v>
                </c:pt>
                <c:pt idx="5673">
                  <c:v>39.503500095301902</c:v>
                </c:pt>
                <c:pt idx="5674">
                  <c:v>39.510517696050599</c:v>
                </c:pt>
                <c:pt idx="5675">
                  <c:v>39.517535296799302</c:v>
                </c:pt>
                <c:pt idx="5676">
                  <c:v>39.524552897547899</c:v>
                </c:pt>
                <c:pt idx="5677">
                  <c:v>39.531570498296603</c:v>
                </c:pt>
                <c:pt idx="5678">
                  <c:v>39.538588099045299</c:v>
                </c:pt>
                <c:pt idx="5679">
                  <c:v>39.545605699793903</c:v>
                </c:pt>
                <c:pt idx="5680">
                  <c:v>39.552623300542599</c:v>
                </c:pt>
                <c:pt idx="5681">
                  <c:v>39.559640901291303</c:v>
                </c:pt>
                <c:pt idx="5682">
                  <c:v>39.566658502039999</c:v>
                </c:pt>
                <c:pt idx="5683">
                  <c:v>39.573676102788603</c:v>
                </c:pt>
                <c:pt idx="5684">
                  <c:v>39.5806937035373</c:v>
                </c:pt>
                <c:pt idx="5685">
                  <c:v>39.587711304286003</c:v>
                </c:pt>
                <c:pt idx="5686">
                  <c:v>39.5947289050346</c:v>
                </c:pt>
                <c:pt idx="5687">
                  <c:v>39.601746505783296</c:v>
                </c:pt>
                <c:pt idx="5688">
                  <c:v>39.608764106532</c:v>
                </c:pt>
                <c:pt idx="5689">
                  <c:v>39.615781707280597</c:v>
                </c:pt>
                <c:pt idx="5690">
                  <c:v>39.6227993080293</c:v>
                </c:pt>
                <c:pt idx="5691">
                  <c:v>39.629816908777997</c:v>
                </c:pt>
                <c:pt idx="5692">
                  <c:v>39.636834509526601</c:v>
                </c:pt>
                <c:pt idx="5693">
                  <c:v>39.643852110275297</c:v>
                </c:pt>
                <c:pt idx="5694">
                  <c:v>39.650869711024001</c:v>
                </c:pt>
                <c:pt idx="5695">
                  <c:v>39.657887311772697</c:v>
                </c:pt>
                <c:pt idx="5696">
                  <c:v>39.664904912521301</c:v>
                </c:pt>
                <c:pt idx="5697">
                  <c:v>39.671922513269998</c:v>
                </c:pt>
                <c:pt idx="5698">
                  <c:v>39.678940114018701</c:v>
                </c:pt>
                <c:pt idx="5699">
                  <c:v>39.685957714767298</c:v>
                </c:pt>
              </c:numCache>
            </c:numRef>
          </c:xVal>
          <c:yVal>
            <c:numRef>
              <c:f>'Figure 2a BSA sup75 increase'!$H$2:$H$5701</c:f>
              <c:numCache>
                <c:formatCode>General</c:formatCode>
                <c:ptCount val="5700"/>
                <c:pt idx="0">
                  <c:v>-3.1858620567936202E-2</c:v>
                </c:pt>
                <c:pt idx="1">
                  <c:v>-3.2693639620893299E-2</c:v>
                </c:pt>
                <c:pt idx="2">
                  <c:v>-3.3140535291164903E-2</c:v>
                </c:pt>
                <c:pt idx="3">
                  <c:v>-3.31568566441535E-2</c:v>
                </c:pt>
                <c:pt idx="4">
                  <c:v>-3.2971718378554803E-2</c:v>
                </c:pt>
                <c:pt idx="5">
                  <c:v>-3.2888233039598001E-2</c:v>
                </c:pt>
                <c:pt idx="6">
                  <c:v>-3.28603752102972E-2</c:v>
                </c:pt>
                <c:pt idx="7">
                  <c:v>-3.2971404853170801E-2</c:v>
                </c:pt>
                <c:pt idx="8">
                  <c:v>-3.3082434496044401E-2</c:v>
                </c:pt>
                <c:pt idx="9">
                  <c:v>-3.34003558375289E-2</c:v>
                </c:pt>
                <c:pt idx="10">
                  <c:v>-3.3772736015728097E-2</c:v>
                </c:pt>
                <c:pt idx="11">
                  <c:v>-3.4246254947845597E-2</c:v>
                </c:pt>
                <c:pt idx="12">
                  <c:v>-3.4833674005342798E-2</c:v>
                </c:pt>
                <c:pt idx="13">
                  <c:v>-3.5502989850619698E-2</c:v>
                </c:pt>
                <c:pt idx="14">
                  <c:v>-3.6214874987531898E-2</c:v>
                </c:pt>
                <c:pt idx="15">
                  <c:v>-3.6904091364120602E-2</c:v>
                </c:pt>
                <c:pt idx="16">
                  <c:v>-3.7490102219728198E-2</c:v>
                </c:pt>
                <c:pt idx="17">
                  <c:v>-3.7923144146900997E-2</c:v>
                </c:pt>
                <c:pt idx="18">
                  <c:v>-3.8196267105970898E-2</c:v>
                </c:pt>
                <c:pt idx="19">
                  <c:v>-3.8311558463606801E-2</c:v>
                </c:pt>
                <c:pt idx="20">
                  <c:v>-3.8252015743775201E-2</c:v>
                </c:pt>
                <c:pt idx="21">
                  <c:v>-3.8109059333664298E-2</c:v>
                </c:pt>
                <c:pt idx="22">
                  <c:v>-3.7961130859361897E-2</c:v>
                </c:pt>
                <c:pt idx="23">
                  <c:v>-3.7756868128412301E-2</c:v>
                </c:pt>
                <c:pt idx="24">
                  <c:v>-3.7468875250313699E-2</c:v>
                </c:pt>
                <c:pt idx="25">
                  <c:v>-3.7110182046936502E-2</c:v>
                </c:pt>
                <c:pt idx="26">
                  <c:v>-3.6675823019264801E-2</c:v>
                </c:pt>
                <c:pt idx="27">
                  <c:v>-3.6222610224269501E-2</c:v>
                </c:pt>
                <c:pt idx="28">
                  <c:v>-3.5814381434223101E-2</c:v>
                </c:pt>
                <c:pt idx="29">
                  <c:v>-3.5429950598595703E-2</c:v>
                </c:pt>
                <c:pt idx="30">
                  <c:v>-3.5043675470000701E-2</c:v>
                </c:pt>
                <c:pt idx="31">
                  <c:v>-3.4638910259247799E-2</c:v>
                </c:pt>
                <c:pt idx="32">
                  <c:v>-3.4209837961408501E-2</c:v>
                </c:pt>
                <c:pt idx="33">
                  <c:v>-3.3791051012320002E-2</c:v>
                </c:pt>
                <c:pt idx="34">
                  <c:v>-3.3387139665278703E-2</c:v>
                </c:pt>
                <c:pt idx="35">
                  <c:v>-3.2987574724879801E-2</c:v>
                </c:pt>
                <c:pt idx="36">
                  <c:v>-3.2600784440662202E-2</c:v>
                </c:pt>
                <c:pt idx="37">
                  <c:v>-3.2231233417709698E-2</c:v>
                </c:pt>
                <c:pt idx="38">
                  <c:v>-3.1909464597599198E-2</c:v>
                </c:pt>
                <c:pt idx="39">
                  <c:v>-3.1566094621952603E-2</c:v>
                </c:pt>
                <c:pt idx="40">
                  <c:v>-3.1219171703801299E-2</c:v>
                </c:pt>
                <c:pt idx="41">
                  <c:v>-3.0923978381299198E-2</c:v>
                </c:pt>
                <c:pt idx="42">
                  <c:v>-3.0636257828094499E-2</c:v>
                </c:pt>
                <c:pt idx="43">
                  <c:v>-3.03639549597924E-2</c:v>
                </c:pt>
                <c:pt idx="44">
                  <c:v>-3.0087321209371999E-2</c:v>
                </c:pt>
                <c:pt idx="45">
                  <c:v>-2.98393700346327E-2</c:v>
                </c:pt>
                <c:pt idx="46">
                  <c:v>-2.9624863556134199E-2</c:v>
                </c:pt>
                <c:pt idx="47">
                  <c:v>-2.94045058858112E-2</c:v>
                </c:pt>
                <c:pt idx="48">
                  <c:v>-2.9195960673193799E-2</c:v>
                </c:pt>
                <c:pt idx="49">
                  <c:v>-2.9019770952464601E-2</c:v>
                </c:pt>
                <c:pt idx="50">
                  <c:v>-2.8845624699743999E-2</c:v>
                </c:pt>
                <c:pt idx="51">
                  <c:v>-2.8676443841732801E-2</c:v>
                </c:pt>
                <c:pt idx="52">
                  <c:v>-2.8521917503869398E-2</c:v>
                </c:pt>
                <c:pt idx="53">
                  <c:v>-2.8360954509002001E-2</c:v>
                </c:pt>
                <c:pt idx="54">
                  <c:v>-2.8209124154021398E-2</c:v>
                </c:pt>
                <c:pt idx="55">
                  <c:v>-2.8074486035127098E-2</c:v>
                </c:pt>
                <c:pt idx="56">
                  <c:v>-2.7949483861392899E-2</c:v>
                </c:pt>
                <c:pt idx="57">
                  <c:v>-2.7832418576676701E-2</c:v>
                </c:pt>
                <c:pt idx="58">
                  <c:v>-2.77111404161412E-2</c:v>
                </c:pt>
                <c:pt idx="59">
                  <c:v>-2.7574168337694799E-2</c:v>
                </c:pt>
                <c:pt idx="60">
                  <c:v>-2.75241982906629E-2</c:v>
                </c:pt>
                <c:pt idx="61">
                  <c:v>-2.7503312440331201E-2</c:v>
                </c:pt>
                <c:pt idx="62">
                  <c:v>-2.7527204757115301E-2</c:v>
                </c:pt>
                <c:pt idx="63">
                  <c:v>-2.7551097073899401E-2</c:v>
                </c:pt>
                <c:pt idx="64">
                  <c:v>-2.7609327686103999E-2</c:v>
                </c:pt>
                <c:pt idx="65">
                  <c:v>-2.76411834628922E-2</c:v>
                </c:pt>
                <c:pt idx="66">
                  <c:v>-2.7642410207415601E-2</c:v>
                </c:pt>
                <c:pt idx="67">
                  <c:v>-2.76040561757631E-2</c:v>
                </c:pt>
                <c:pt idx="68">
                  <c:v>-2.7598304116369501E-2</c:v>
                </c:pt>
                <c:pt idx="69">
                  <c:v>-2.7597105488427798E-2</c:v>
                </c:pt>
                <c:pt idx="70">
                  <c:v>-2.7595906860485998E-2</c:v>
                </c:pt>
                <c:pt idx="71">
                  <c:v>-2.7590686140721601E-2</c:v>
                </c:pt>
                <c:pt idx="72">
                  <c:v>-2.7574951611920299E-2</c:v>
                </c:pt>
                <c:pt idx="73">
                  <c:v>-2.7554287670015502E-2</c:v>
                </c:pt>
                <c:pt idx="74">
                  <c:v>-2.7492890170559399E-2</c:v>
                </c:pt>
                <c:pt idx="75">
                  <c:v>-2.73878946576744E-2</c:v>
                </c:pt>
                <c:pt idx="76">
                  <c:v>-2.7291796954529799E-2</c:v>
                </c:pt>
                <c:pt idx="77">
                  <c:v>-2.7214638285040199E-2</c:v>
                </c:pt>
                <c:pt idx="78">
                  <c:v>-2.7147027165562498E-2</c:v>
                </c:pt>
                <c:pt idx="79">
                  <c:v>-2.70724286873722E-2</c:v>
                </c:pt>
                <c:pt idx="80">
                  <c:v>-2.69796074009097E-2</c:v>
                </c:pt>
                <c:pt idx="81">
                  <c:v>-2.6905872241605001E-2</c:v>
                </c:pt>
                <c:pt idx="82">
                  <c:v>-2.6844976387262201E-2</c:v>
                </c:pt>
                <c:pt idx="83">
                  <c:v>-2.6777061074809899E-2</c:v>
                </c:pt>
                <c:pt idx="84">
                  <c:v>-2.66920693661899E-2</c:v>
                </c:pt>
                <c:pt idx="85">
                  <c:v>-2.6610682861780501E-2</c:v>
                </c:pt>
                <c:pt idx="86">
                  <c:v>-2.65367785444287E-2</c:v>
                </c:pt>
                <c:pt idx="87">
                  <c:v>-2.64507760779428E-2</c:v>
                </c:pt>
                <c:pt idx="88">
                  <c:v>-2.6380762506432402E-2</c:v>
                </c:pt>
                <c:pt idx="89">
                  <c:v>-2.6320575895672101E-2</c:v>
                </c:pt>
                <c:pt idx="90">
                  <c:v>-2.6254450109736299E-2</c:v>
                </c:pt>
                <c:pt idx="91">
                  <c:v>-2.61921843976014E-2</c:v>
                </c:pt>
                <c:pt idx="92">
                  <c:v>-2.61421379156636E-2</c:v>
                </c:pt>
                <c:pt idx="93">
                  <c:v>-2.60856778825963E-2</c:v>
                </c:pt>
                <c:pt idx="94">
                  <c:v>-2.6022104812894201E-2</c:v>
                </c:pt>
                <c:pt idx="95">
                  <c:v>-2.59658522432831E-2</c:v>
                </c:pt>
                <c:pt idx="96">
                  <c:v>-2.5904716178332399E-2</c:v>
                </c:pt>
                <c:pt idx="97">
                  <c:v>-2.5850322676835E-2</c:v>
                </c:pt>
                <c:pt idx="98">
                  <c:v>-2.57866979567263E-2</c:v>
                </c:pt>
                <c:pt idx="99">
                  <c:v>-2.57165726716524E-2</c:v>
                </c:pt>
                <c:pt idx="100">
                  <c:v>-2.5633290611285799E-2</c:v>
                </c:pt>
                <c:pt idx="101">
                  <c:v>-2.56109724539672E-2</c:v>
                </c:pt>
                <c:pt idx="102">
                  <c:v>-2.5610247174419599E-2</c:v>
                </c:pt>
                <c:pt idx="103">
                  <c:v>-2.5631653865801199E-2</c:v>
                </c:pt>
                <c:pt idx="104">
                  <c:v>-2.5653060557182802E-2</c:v>
                </c:pt>
                <c:pt idx="105">
                  <c:v>-2.5661936973056701E-2</c:v>
                </c:pt>
                <c:pt idx="106">
                  <c:v>-2.5634629365757701E-2</c:v>
                </c:pt>
                <c:pt idx="107">
                  <c:v>-2.5616418697319201E-2</c:v>
                </c:pt>
                <c:pt idx="108">
                  <c:v>-2.56119701877521E-2</c:v>
                </c:pt>
                <c:pt idx="109">
                  <c:v>-2.5616759043606E-2</c:v>
                </c:pt>
                <c:pt idx="110">
                  <c:v>-2.56215478994599E-2</c:v>
                </c:pt>
                <c:pt idx="111">
                  <c:v>-2.5626424636967099E-2</c:v>
                </c:pt>
                <c:pt idx="112">
                  <c:v>-2.56121604829323E-2</c:v>
                </c:pt>
                <c:pt idx="113">
                  <c:v>-2.55791604655237E-2</c:v>
                </c:pt>
                <c:pt idx="114">
                  <c:v>-2.5545837891595299E-2</c:v>
                </c:pt>
                <c:pt idx="115">
                  <c:v>-2.5496525409865599E-2</c:v>
                </c:pt>
                <c:pt idx="116">
                  <c:v>-2.54399662060554E-2</c:v>
                </c:pt>
                <c:pt idx="117">
                  <c:v>-2.5373521826684901E-2</c:v>
                </c:pt>
                <c:pt idx="118">
                  <c:v>-2.5281898650653001E-2</c:v>
                </c:pt>
                <c:pt idx="119">
                  <c:v>-2.51966443163371E-2</c:v>
                </c:pt>
                <c:pt idx="120">
                  <c:v>-2.5125438096395999E-2</c:v>
                </c:pt>
                <c:pt idx="121">
                  <c:v>-2.5038361934204199E-2</c:v>
                </c:pt>
                <c:pt idx="122">
                  <c:v>-2.4954930262622198E-2</c:v>
                </c:pt>
                <c:pt idx="123">
                  <c:v>-2.4861859251056901E-2</c:v>
                </c:pt>
                <c:pt idx="124">
                  <c:v>-2.4768702914947299E-2</c:v>
                </c:pt>
                <c:pt idx="125">
                  <c:v>-2.4684988735040599E-2</c:v>
                </c:pt>
                <c:pt idx="126">
                  <c:v>-2.4588893513976501E-2</c:v>
                </c:pt>
                <c:pt idx="127">
                  <c:v>-2.4490030328047099E-2</c:v>
                </c:pt>
                <c:pt idx="128">
                  <c:v>-2.4391172988151199E-2</c:v>
                </c:pt>
                <c:pt idx="129">
                  <c:v>-2.4306931247674898E-2</c:v>
                </c:pt>
                <c:pt idx="130">
                  <c:v>-2.4222762612063801E-2</c:v>
                </c:pt>
                <c:pt idx="131">
                  <c:v>-2.41289280819845E-2</c:v>
                </c:pt>
                <c:pt idx="132">
                  <c:v>-2.4034742142357301E-2</c:v>
                </c:pt>
                <c:pt idx="133">
                  <c:v>-2.3949459706674E-2</c:v>
                </c:pt>
                <c:pt idx="134">
                  <c:v>-2.3862524298998398E-2</c:v>
                </c:pt>
                <c:pt idx="135">
                  <c:v>-2.3770078631444001E-2</c:v>
                </c:pt>
                <c:pt idx="136">
                  <c:v>-2.3690854033638398E-2</c:v>
                </c:pt>
                <c:pt idx="137">
                  <c:v>-2.3610923977813399E-2</c:v>
                </c:pt>
                <c:pt idx="138">
                  <c:v>-2.3535235064306201E-2</c:v>
                </c:pt>
                <c:pt idx="139">
                  <c:v>-2.3458925725740098E-2</c:v>
                </c:pt>
                <c:pt idx="140">
                  <c:v>-2.3425092347292901E-2</c:v>
                </c:pt>
                <c:pt idx="141">
                  <c:v>-2.3420465491710799E-2</c:v>
                </c:pt>
                <c:pt idx="142">
                  <c:v>-2.3464307471244901E-2</c:v>
                </c:pt>
                <c:pt idx="143">
                  <c:v>-2.3508149450779E-2</c:v>
                </c:pt>
                <c:pt idx="144">
                  <c:v>-2.35904371372853E-2</c:v>
                </c:pt>
                <c:pt idx="145">
                  <c:v>-2.3639924652691099E-2</c:v>
                </c:pt>
                <c:pt idx="146">
                  <c:v>-2.3658845809930201E-2</c:v>
                </c:pt>
                <c:pt idx="147">
                  <c:v>-2.36250776104877E-2</c:v>
                </c:pt>
                <c:pt idx="148">
                  <c:v>-2.35483820244159E-2</c:v>
                </c:pt>
                <c:pt idx="149">
                  <c:v>-2.3505557725313601E-2</c:v>
                </c:pt>
                <c:pt idx="150">
                  <c:v>-2.3497066368047E-2</c:v>
                </c:pt>
                <c:pt idx="151">
                  <c:v>-2.3488064122686898E-2</c:v>
                </c:pt>
                <c:pt idx="152">
                  <c:v>-2.3473114335473399E-2</c:v>
                </c:pt>
                <c:pt idx="153">
                  <c:v>-2.3442901018813401E-2</c:v>
                </c:pt>
                <c:pt idx="154">
                  <c:v>-2.33892716121329E-2</c:v>
                </c:pt>
                <c:pt idx="155">
                  <c:v>-2.32793972107792E-2</c:v>
                </c:pt>
                <c:pt idx="156">
                  <c:v>-2.31450016816643E-2</c:v>
                </c:pt>
                <c:pt idx="157">
                  <c:v>-2.30439937449275E-2</c:v>
                </c:pt>
                <c:pt idx="158">
                  <c:v>-2.2949042061043201E-2</c:v>
                </c:pt>
                <c:pt idx="159">
                  <c:v>-2.2853952854093099E-2</c:v>
                </c:pt>
                <c:pt idx="160">
                  <c:v>-2.27699851506456E-2</c:v>
                </c:pt>
                <c:pt idx="161">
                  <c:v>-2.2681014798626799E-2</c:v>
                </c:pt>
                <c:pt idx="162">
                  <c:v>-2.2608395972396299E-2</c:v>
                </c:pt>
                <c:pt idx="163">
                  <c:v>-2.2533546356527601E-2</c:v>
                </c:pt>
                <c:pt idx="164">
                  <c:v>-2.2455653711911199E-2</c:v>
                </c:pt>
                <c:pt idx="165">
                  <c:v>-2.2381602589276801E-2</c:v>
                </c:pt>
                <c:pt idx="166">
                  <c:v>-2.22915505132588E-2</c:v>
                </c:pt>
                <c:pt idx="167">
                  <c:v>-2.2209390427251299E-2</c:v>
                </c:pt>
                <c:pt idx="168">
                  <c:v>-2.21260950103166E-2</c:v>
                </c:pt>
                <c:pt idx="169">
                  <c:v>-2.20600480836032E-2</c:v>
                </c:pt>
                <c:pt idx="170">
                  <c:v>-2.2007100977276001E-2</c:v>
                </c:pt>
                <c:pt idx="171">
                  <c:v>-2.1940800250259601E-2</c:v>
                </c:pt>
                <c:pt idx="172">
                  <c:v>-2.1881543116531101E-2</c:v>
                </c:pt>
                <c:pt idx="173">
                  <c:v>-2.1824679148107699E-2</c:v>
                </c:pt>
                <c:pt idx="174">
                  <c:v>-2.17593055994461E-2</c:v>
                </c:pt>
                <c:pt idx="175">
                  <c:v>-2.16937688640573E-2</c:v>
                </c:pt>
                <c:pt idx="176">
                  <c:v>-2.16335973925596E-2</c:v>
                </c:pt>
                <c:pt idx="177">
                  <c:v>-2.1564726443454599E-2</c:v>
                </c:pt>
                <c:pt idx="178">
                  <c:v>-2.14862536230956E-2</c:v>
                </c:pt>
                <c:pt idx="179">
                  <c:v>-2.1417079784690901E-2</c:v>
                </c:pt>
                <c:pt idx="180">
                  <c:v>-2.1319796019775399E-2</c:v>
                </c:pt>
                <c:pt idx="181">
                  <c:v>-2.1276198032702101E-2</c:v>
                </c:pt>
                <c:pt idx="182">
                  <c:v>-2.1260801822320201E-2</c:v>
                </c:pt>
                <c:pt idx="183">
                  <c:v>-2.1273258452612701E-2</c:v>
                </c:pt>
                <c:pt idx="184">
                  <c:v>-2.12857150829052E-2</c:v>
                </c:pt>
                <c:pt idx="185">
                  <c:v>-2.1302665616862601E-2</c:v>
                </c:pt>
                <c:pt idx="186">
                  <c:v>-2.1280827919855302E-2</c:v>
                </c:pt>
                <c:pt idx="187">
                  <c:v>-2.1254775211398499E-2</c:v>
                </c:pt>
                <c:pt idx="188">
                  <c:v>-2.12450022494498E-2</c:v>
                </c:pt>
                <c:pt idx="189">
                  <c:v>-2.1260463091979102E-2</c:v>
                </c:pt>
                <c:pt idx="190">
                  <c:v>-2.1275923934508501E-2</c:v>
                </c:pt>
                <c:pt idx="191">
                  <c:v>-2.1305857829029998E-2</c:v>
                </c:pt>
                <c:pt idx="192">
                  <c:v>-2.1310596668792699E-2</c:v>
                </c:pt>
                <c:pt idx="193">
                  <c:v>-2.12900327534589E-2</c:v>
                </c:pt>
                <c:pt idx="194">
                  <c:v>-2.1260030535250701E-2</c:v>
                </c:pt>
                <c:pt idx="195">
                  <c:v>-2.1219998180729501E-2</c:v>
                </c:pt>
                <c:pt idx="196">
                  <c:v>-2.11779878522514E-2</c:v>
                </c:pt>
                <c:pt idx="197">
                  <c:v>-2.1127791141276199E-2</c:v>
                </c:pt>
                <c:pt idx="198">
                  <c:v>-2.1052401641178699E-2</c:v>
                </c:pt>
                <c:pt idx="199">
                  <c:v>-2.0976546051526102E-2</c:v>
                </c:pt>
                <c:pt idx="200">
                  <c:v>-2.0893178251939301E-2</c:v>
                </c:pt>
                <c:pt idx="201">
                  <c:v>-2.0792941626439899E-2</c:v>
                </c:pt>
                <c:pt idx="202">
                  <c:v>-2.06926012805442E-2</c:v>
                </c:pt>
                <c:pt idx="203">
                  <c:v>-2.0589282616602599E-2</c:v>
                </c:pt>
                <c:pt idx="204">
                  <c:v>-2.04914662760767E-2</c:v>
                </c:pt>
                <c:pt idx="205">
                  <c:v>-2.03866648561771E-2</c:v>
                </c:pt>
                <c:pt idx="206">
                  <c:v>-2.0276807071298499E-2</c:v>
                </c:pt>
                <c:pt idx="207">
                  <c:v>-2.01620984298513E-2</c:v>
                </c:pt>
                <c:pt idx="208">
                  <c:v>-2.0049518694667302E-2</c:v>
                </c:pt>
                <c:pt idx="209">
                  <c:v>-1.9949125149296299E-2</c:v>
                </c:pt>
                <c:pt idx="210">
                  <c:v>-1.9845510757686199E-2</c:v>
                </c:pt>
                <c:pt idx="211">
                  <c:v>-1.9731874319610199E-2</c:v>
                </c:pt>
                <c:pt idx="212">
                  <c:v>-1.9636694730396299E-2</c:v>
                </c:pt>
                <c:pt idx="213">
                  <c:v>-1.95477861256644E-2</c:v>
                </c:pt>
                <c:pt idx="214">
                  <c:v>-1.9434821479737099E-2</c:v>
                </c:pt>
                <c:pt idx="215">
                  <c:v>-1.9331533453508101E-2</c:v>
                </c:pt>
                <c:pt idx="216">
                  <c:v>-1.92462586757879E-2</c:v>
                </c:pt>
                <c:pt idx="217">
                  <c:v>-1.9163289199904201E-2</c:v>
                </c:pt>
                <c:pt idx="218">
                  <c:v>-1.9076448696207299E-2</c:v>
                </c:pt>
                <c:pt idx="219">
                  <c:v>-1.8999536112321601E-2</c:v>
                </c:pt>
                <c:pt idx="220">
                  <c:v>-1.8965464923689002E-2</c:v>
                </c:pt>
                <c:pt idx="221">
                  <c:v>-1.89611891969814E-2</c:v>
                </c:pt>
                <c:pt idx="222">
                  <c:v>-1.9011545743580299E-2</c:v>
                </c:pt>
                <c:pt idx="223">
                  <c:v>-1.9061902290179102E-2</c:v>
                </c:pt>
                <c:pt idx="224">
                  <c:v>-1.9163277464203599E-2</c:v>
                </c:pt>
                <c:pt idx="225">
                  <c:v>-1.9246550089058598E-2</c:v>
                </c:pt>
                <c:pt idx="226">
                  <c:v>-1.9316143230409699E-2</c:v>
                </c:pt>
                <c:pt idx="227">
                  <c:v>-1.9341475889650701E-2</c:v>
                </c:pt>
                <c:pt idx="228">
                  <c:v>-1.9326977095602198E-2</c:v>
                </c:pt>
                <c:pt idx="229">
                  <c:v>-1.9322047182188998E-2</c:v>
                </c:pt>
                <c:pt idx="230">
                  <c:v>-1.93314452861593E-2</c:v>
                </c:pt>
                <c:pt idx="231">
                  <c:v>-1.9340843390129599E-2</c:v>
                </c:pt>
                <c:pt idx="232">
                  <c:v>-1.93671147706517E-2</c:v>
                </c:pt>
                <c:pt idx="233">
                  <c:v>-1.93712479100328E-2</c:v>
                </c:pt>
                <c:pt idx="234">
                  <c:v>-1.93529936263407E-2</c:v>
                </c:pt>
                <c:pt idx="235">
                  <c:v>-1.9291951377117901E-2</c:v>
                </c:pt>
                <c:pt idx="236">
                  <c:v>-1.9203377144866099E-2</c:v>
                </c:pt>
                <c:pt idx="237">
                  <c:v>-1.91215207116886E-2</c:v>
                </c:pt>
                <c:pt idx="238">
                  <c:v>-1.9056107443310401E-2</c:v>
                </c:pt>
                <c:pt idx="239">
                  <c:v>-1.8991870138909999E-2</c:v>
                </c:pt>
                <c:pt idx="240">
                  <c:v>-1.8925335293166999E-2</c:v>
                </c:pt>
                <c:pt idx="241">
                  <c:v>-1.8869319609004901E-2</c:v>
                </c:pt>
                <c:pt idx="242">
                  <c:v>-1.88234071558964E-2</c:v>
                </c:pt>
                <c:pt idx="243">
                  <c:v>-1.8769509929624902E-2</c:v>
                </c:pt>
                <c:pt idx="244">
                  <c:v>-1.8693116411714599E-2</c:v>
                </c:pt>
                <c:pt idx="245">
                  <c:v>-1.8629399851489901E-2</c:v>
                </c:pt>
                <c:pt idx="246">
                  <c:v>-1.8575654174729901E-2</c:v>
                </c:pt>
                <c:pt idx="247">
                  <c:v>-1.8509557426313401E-2</c:v>
                </c:pt>
                <c:pt idx="248">
                  <c:v>-1.8435595176219999E-2</c:v>
                </c:pt>
                <c:pt idx="249">
                  <c:v>-1.8369076477180901E-2</c:v>
                </c:pt>
                <c:pt idx="250">
                  <c:v>-1.8316672972341099E-2</c:v>
                </c:pt>
                <c:pt idx="251">
                  <c:v>-1.8268698914171998E-2</c:v>
                </c:pt>
                <c:pt idx="252">
                  <c:v>-1.8213380860701001E-2</c:v>
                </c:pt>
                <c:pt idx="253">
                  <c:v>-1.81482703800178E-2</c:v>
                </c:pt>
                <c:pt idx="254">
                  <c:v>-1.8089148947168301E-2</c:v>
                </c:pt>
                <c:pt idx="255">
                  <c:v>-1.8030566452267499E-2</c:v>
                </c:pt>
                <c:pt idx="256">
                  <c:v>-1.7963591010643699E-2</c:v>
                </c:pt>
                <c:pt idx="257">
                  <c:v>-1.7901465807048898E-2</c:v>
                </c:pt>
                <c:pt idx="258">
                  <c:v>-1.78350519246641E-2</c:v>
                </c:pt>
                <c:pt idx="259">
                  <c:v>-1.7763487955883599E-2</c:v>
                </c:pt>
                <c:pt idx="260">
                  <c:v>-1.7678940980162199E-2</c:v>
                </c:pt>
                <c:pt idx="261">
                  <c:v>-1.7571158139827198E-2</c:v>
                </c:pt>
                <c:pt idx="262">
                  <c:v>-1.7571606427983201E-2</c:v>
                </c:pt>
                <c:pt idx="263">
                  <c:v>-1.7578844562432E-2</c:v>
                </c:pt>
                <c:pt idx="264">
                  <c:v>-1.7586082696880698E-2</c:v>
                </c:pt>
                <c:pt idx="265">
                  <c:v>-1.76048789545513E-2</c:v>
                </c:pt>
                <c:pt idx="266">
                  <c:v>-1.7586770987756298E-2</c:v>
                </c:pt>
                <c:pt idx="267">
                  <c:v>-1.7537755312471801E-2</c:v>
                </c:pt>
                <c:pt idx="268">
                  <c:v>-1.75358158586244E-2</c:v>
                </c:pt>
                <c:pt idx="269">
                  <c:v>-1.7538953661100899E-2</c:v>
                </c:pt>
                <c:pt idx="270">
                  <c:v>-1.75534278281218E-2</c:v>
                </c:pt>
                <c:pt idx="271">
                  <c:v>-1.7567901995142701E-2</c:v>
                </c:pt>
                <c:pt idx="272">
                  <c:v>-1.75607221054573E-2</c:v>
                </c:pt>
                <c:pt idx="273">
                  <c:v>-1.75408139890979E-2</c:v>
                </c:pt>
                <c:pt idx="274">
                  <c:v>-1.7523047184330801E-2</c:v>
                </c:pt>
                <c:pt idx="275">
                  <c:v>-1.7497501546386199E-2</c:v>
                </c:pt>
                <c:pt idx="276">
                  <c:v>-1.7468358171345101E-2</c:v>
                </c:pt>
                <c:pt idx="277">
                  <c:v>-1.74240383015664E-2</c:v>
                </c:pt>
                <c:pt idx="278">
                  <c:v>-1.7359363984950301E-2</c:v>
                </c:pt>
                <c:pt idx="279">
                  <c:v>-1.7284119011630499E-2</c:v>
                </c:pt>
                <c:pt idx="280">
                  <c:v>-1.7212372946051401E-2</c:v>
                </c:pt>
                <c:pt idx="281">
                  <c:v>-1.7140456603755402E-2</c:v>
                </c:pt>
                <c:pt idx="282">
                  <c:v>-1.70601370680936E-2</c:v>
                </c:pt>
                <c:pt idx="283">
                  <c:v>-1.6985641809283601E-2</c:v>
                </c:pt>
                <c:pt idx="284">
                  <c:v>-1.6902132251282599E-2</c:v>
                </c:pt>
                <c:pt idx="285">
                  <c:v>-1.68041968102072E-2</c:v>
                </c:pt>
                <c:pt idx="286">
                  <c:v>-1.6691949544763302E-2</c:v>
                </c:pt>
                <c:pt idx="287">
                  <c:v>-1.6577694093899299E-2</c:v>
                </c:pt>
                <c:pt idx="288">
                  <c:v>-1.64843867047532E-2</c:v>
                </c:pt>
                <c:pt idx="289">
                  <c:v>-1.63928514771856E-2</c:v>
                </c:pt>
                <c:pt idx="290">
                  <c:v>-1.6292905506315701E-2</c:v>
                </c:pt>
                <c:pt idx="291">
                  <c:v>-1.6193859660781799E-2</c:v>
                </c:pt>
                <c:pt idx="292">
                  <c:v>-1.6093910237902E-2</c:v>
                </c:pt>
                <c:pt idx="293">
                  <c:v>-1.5998732027824099E-2</c:v>
                </c:pt>
                <c:pt idx="294">
                  <c:v>-1.5901392220436499E-2</c:v>
                </c:pt>
                <c:pt idx="295">
                  <c:v>-1.5802806177276699E-2</c:v>
                </c:pt>
                <c:pt idx="296">
                  <c:v>-1.5713627564437501E-2</c:v>
                </c:pt>
                <c:pt idx="297">
                  <c:v>-1.56359170873938E-2</c:v>
                </c:pt>
                <c:pt idx="298">
                  <c:v>-1.55562536907563E-2</c:v>
                </c:pt>
                <c:pt idx="299">
                  <c:v>-1.5468619155332E-2</c:v>
                </c:pt>
                <c:pt idx="300">
                  <c:v>-1.53794628931988E-2</c:v>
                </c:pt>
                <c:pt idx="301">
                  <c:v>-1.53985479469744E-2</c:v>
                </c:pt>
                <c:pt idx="302">
                  <c:v>-1.54176330007499E-2</c:v>
                </c:pt>
                <c:pt idx="303">
                  <c:v>-1.54672902467564E-2</c:v>
                </c:pt>
                <c:pt idx="304">
                  <c:v>-1.5571497982831899E-2</c:v>
                </c:pt>
                <c:pt idx="305">
                  <c:v>-1.5656128135012801E-2</c:v>
                </c:pt>
                <c:pt idx="306">
                  <c:v>-1.5724007819347401E-2</c:v>
                </c:pt>
                <c:pt idx="307">
                  <c:v>-1.5765228812861999E-2</c:v>
                </c:pt>
                <c:pt idx="308">
                  <c:v>-1.5769113007075099E-2</c:v>
                </c:pt>
                <c:pt idx="309">
                  <c:v>-1.5772997201288299E-2</c:v>
                </c:pt>
                <c:pt idx="310">
                  <c:v>-1.5785733251391699E-2</c:v>
                </c:pt>
                <c:pt idx="311">
                  <c:v>-1.5824538710513401E-2</c:v>
                </c:pt>
                <c:pt idx="312">
                  <c:v>-1.5856742252336201E-2</c:v>
                </c:pt>
                <c:pt idx="313">
                  <c:v>-1.5871912020708201E-2</c:v>
                </c:pt>
                <c:pt idx="314">
                  <c:v>-1.5837593665759701E-2</c:v>
                </c:pt>
                <c:pt idx="315">
                  <c:v>-1.5786073262389899E-2</c:v>
                </c:pt>
                <c:pt idx="316">
                  <c:v>-1.5738852852584601E-2</c:v>
                </c:pt>
                <c:pt idx="317">
                  <c:v>-1.5682447350539301E-2</c:v>
                </c:pt>
                <c:pt idx="318">
                  <c:v>-1.5635753823092801E-2</c:v>
                </c:pt>
                <c:pt idx="319">
                  <c:v>-1.55969324560039E-2</c:v>
                </c:pt>
                <c:pt idx="320">
                  <c:v>-1.5549176100081399E-2</c:v>
                </c:pt>
                <c:pt idx="321">
                  <c:v>-1.5490326470483101E-2</c:v>
                </c:pt>
                <c:pt idx="322">
                  <c:v>-1.54360601996116E-2</c:v>
                </c:pt>
                <c:pt idx="323">
                  <c:v>-1.5380819860613199E-2</c:v>
                </c:pt>
                <c:pt idx="324">
                  <c:v>-1.5317367216592E-2</c:v>
                </c:pt>
                <c:pt idx="325">
                  <c:v>-1.52641240703248E-2</c:v>
                </c:pt>
                <c:pt idx="326">
                  <c:v>-1.52023495197169E-2</c:v>
                </c:pt>
                <c:pt idx="327">
                  <c:v>-1.51326330869765E-2</c:v>
                </c:pt>
                <c:pt idx="328">
                  <c:v>-1.5070127511673199E-2</c:v>
                </c:pt>
                <c:pt idx="329">
                  <c:v>-1.50064956695486E-2</c:v>
                </c:pt>
                <c:pt idx="330">
                  <c:v>-1.4944363011274E-2</c:v>
                </c:pt>
                <c:pt idx="331">
                  <c:v>-1.4886717124592099E-2</c:v>
                </c:pt>
                <c:pt idx="332">
                  <c:v>-1.4835152147636E-2</c:v>
                </c:pt>
                <c:pt idx="333">
                  <c:v>-1.4777569394100701E-2</c:v>
                </c:pt>
                <c:pt idx="334">
                  <c:v>-1.47193421026594E-2</c:v>
                </c:pt>
                <c:pt idx="335">
                  <c:v>-1.46660856672169E-2</c:v>
                </c:pt>
                <c:pt idx="336">
                  <c:v>-1.46150649592057E-2</c:v>
                </c:pt>
                <c:pt idx="337">
                  <c:v>-1.45497476833952E-2</c:v>
                </c:pt>
                <c:pt idx="338">
                  <c:v>-1.44803546414221E-2</c:v>
                </c:pt>
                <c:pt idx="339">
                  <c:v>-1.4417101388305299E-2</c:v>
                </c:pt>
                <c:pt idx="340">
                  <c:v>-1.4343623370215899E-2</c:v>
                </c:pt>
                <c:pt idx="341">
                  <c:v>-1.4251617434005E-2</c:v>
                </c:pt>
                <c:pt idx="342">
                  <c:v>-1.42391561865717E-2</c:v>
                </c:pt>
                <c:pt idx="343">
                  <c:v>-1.4235603048683199E-2</c:v>
                </c:pt>
                <c:pt idx="344">
                  <c:v>-1.42498072218136E-2</c:v>
                </c:pt>
                <c:pt idx="345">
                  <c:v>-1.4264011394943999E-2</c:v>
                </c:pt>
                <c:pt idx="346">
                  <c:v>-1.42815275323148E-2</c:v>
                </c:pt>
                <c:pt idx="347">
                  <c:v>-1.42456137504014E-2</c:v>
                </c:pt>
                <c:pt idx="348">
                  <c:v>-1.4231605180575599E-2</c:v>
                </c:pt>
                <c:pt idx="349">
                  <c:v>-1.4228988741257199E-2</c:v>
                </c:pt>
                <c:pt idx="350">
                  <c:v>-1.42363527772453E-2</c:v>
                </c:pt>
                <c:pt idx="351">
                  <c:v>-1.42437168132335E-2</c:v>
                </c:pt>
                <c:pt idx="352">
                  <c:v>-1.4245440824854801E-2</c:v>
                </c:pt>
                <c:pt idx="353">
                  <c:v>-1.42385565463204E-2</c:v>
                </c:pt>
                <c:pt idx="354">
                  <c:v>-1.42205938997883E-2</c:v>
                </c:pt>
                <c:pt idx="355">
                  <c:v>-1.41875334784745E-2</c:v>
                </c:pt>
                <c:pt idx="356">
                  <c:v>-1.41499308440429E-2</c:v>
                </c:pt>
                <c:pt idx="357">
                  <c:v>-1.41088936441597E-2</c:v>
                </c:pt>
                <c:pt idx="358">
                  <c:v>-1.4066434297808199E-2</c:v>
                </c:pt>
                <c:pt idx="359">
                  <c:v>-1.40094743542788E-2</c:v>
                </c:pt>
                <c:pt idx="360">
                  <c:v>-1.3937888874079599E-2</c:v>
                </c:pt>
                <c:pt idx="361">
                  <c:v>-1.3876974659320401E-2</c:v>
                </c:pt>
                <c:pt idx="362">
                  <c:v>-1.3808636236581E-2</c:v>
                </c:pt>
                <c:pt idx="363">
                  <c:v>-1.3734371706264899E-2</c:v>
                </c:pt>
                <c:pt idx="364">
                  <c:v>-1.3656612846719001E-2</c:v>
                </c:pt>
                <c:pt idx="365">
                  <c:v>-1.35798975669622E-2</c:v>
                </c:pt>
                <c:pt idx="366">
                  <c:v>-1.35070854020317E-2</c:v>
                </c:pt>
                <c:pt idx="367">
                  <c:v>-1.34267704842028E-2</c:v>
                </c:pt>
                <c:pt idx="368">
                  <c:v>-1.3341525322886299E-2</c:v>
                </c:pt>
                <c:pt idx="369">
                  <c:v>-1.3253803936887401E-2</c:v>
                </c:pt>
                <c:pt idx="370">
                  <c:v>-1.31700948067663E-2</c:v>
                </c:pt>
                <c:pt idx="371">
                  <c:v>-1.31034884498188E-2</c:v>
                </c:pt>
                <c:pt idx="372">
                  <c:v>-1.30324473764496E-2</c:v>
                </c:pt>
                <c:pt idx="373">
                  <c:v>-1.29442302095498E-2</c:v>
                </c:pt>
                <c:pt idx="374">
                  <c:v>-1.2863702831821301E-2</c:v>
                </c:pt>
                <c:pt idx="375">
                  <c:v>-1.2786287532274E-2</c:v>
                </c:pt>
                <c:pt idx="376">
                  <c:v>-1.2715785032832E-2</c:v>
                </c:pt>
                <c:pt idx="377">
                  <c:v>-1.2651379325885601E-2</c:v>
                </c:pt>
                <c:pt idx="378">
                  <c:v>-1.2581748583641E-2</c:v>
                </c:pt>
                <c:pt idx="379">
                  <c:v>-1.2514673974200301E-2</c:v>
                </c:pt>
                <c:pt idx="380">
                  <c:v>-1.24422642487501E-2</c:v>
                </c:pt>
                <c:pt idx="381">
                  <c:v>-1.2449967057894E-2</c:v>
                </c:pt>
                <c:pt idx="382">
                  <c:v>-1.24576698670378E-2</c:v>
                </c:pt>
                <c:pt idx="383">
                  <c:v>-1.24988839374528E-2</c:v>
                </c:pt>
                <c:pt idx="384">
                  <c:v>-1.2612758445694899E-2</c:v>
                </c:pt>
                <c:pt idx="385">
                  <c:v>-1.2711733122019101E-2</c:v>
                </c:pt>
                <c:pt idx="386">
                  <c:v>-1.27784194591822E-2</c:v>
                </c:pt>
                <c:pt idx="387">
                  <c:v>-1.28056813449584E-2</c:v>
                </c:pt>
                <c:pt idx="388">
                  <c:v>-1.2813822057123799E-2</c:v>
                </c:pt>
                <c:pt idx="389">
                  <c:v>-1.2821962769289199E-2</c:v>
                </c:pt>
                <c:pt idx="390">
                  <c:v>-1.28352650680814E-2</c:v>
                </c:pt>
                <c:pt idx="391">
                  <c:v>-1.28630866554323E-2</c:v>
                </c:pt>
                <c:pt idx="392">
                  <c:v>-1.2878233050801E-2</c:v>
                </c:pt>
                <c:pt idx="393">
                  <c:v>-1.28766570724479E-2</c:v>
                </c:pt>
                <c:pt idx="394">
                  <c:v>-1.28581193484996E-2</c:v>
                </c:pt>
                <c:pt idx="395">
                  <c:v>-1.28114558236214E-2</c:v>
                </c:pt>
                <c:pt idx="396">
                  <c:v>-1.2721751824213E-2</c:v>
                </c:pt>
                <c:pt idx="397">
                  <c:v>-1.2616938186313899E-2</c:v>
                </c:pt>
                <c:pt idx="398">
                  <c:v>-1.25401665438053E-2</c:v>
                </c:pt>
                <c:pt idx="399">
                  <c:v>-1.24647018274448E-2</c:v>
                </c:pt>
                <c:pt idx="400">
                  <c:v>-1.239847821659E-2</c:v>
                </c:pt>
                <c:pt idx="401">
                  <c:v>-1.23436493629642E-2</c:v>
                </c:pt>
                <c:pt idx="402">
                  <c:v>-1.2280499195016101E-2</c:v>
                </c:pt>
                <c:pt idx="403">
                  <c:v>-1.2225992352940401E-2</c:v>
                </c:pt>
                <c:pt idx="404">
                  <c:v>-1.2163667958178401E-2</c:v>
                </c:pt>
                <c:pt idx="405">
                  <c:v>-1.2103653292486799E-2</c:v>
                </c:pt>
                <c:pt idx="406">
                  <c:v>-1.20442398389715E-2</c:v>
                </c:pt>
                <c:pt idx="407">
                  <c:v>-1.1980838592942E-2</c:v>
                </c:pt>
                <c:pt idx="408">
                  <c:v>-1.19222075871619E-2</c:v>
                </c:pt>
                <c:pt idx="409">
                  <c:v>-1.1865474709373399E-2</c:v>
                </c:pt>
                <c:pt idx="410">
                  <c:v>-1.1823543856647901E-2</c:v>
                </c:pt>
                <c:pt idx="411">
                  <c:v>-1.1780673881364801E-2</c:v>
                </c:pt>
                <c:pt idx="412">
                  <c:v>-1.17302774442112E-2</c:v>
                </c:pt>
                <c:pt idx="413">
                  <c:v>-1.16892779381485E-2</c:v>
                </c:pt>
                <c:pt idx="414">
                  <c:v>-1.1644193777588199E-2</c:v>
                </c:pt>
                <c:pt idx="415">
                  <c:v>-1.1601553885611701E-2</c:v>
                </c:pt>
                <c:pt idx="416">
                  <c:v>-1.1568750666787E-2</c:v>
                </c:pt>
                <c:pt idx="417">
                  <c:v>-1.15298296053893E-2</c:v>
                </c:pt>
                <c:pt idx="418">
                  <c:v>-1.1483525047650101E-2</c:v>
                </c:pt>
                <c:pt idx="419">
                  <c:v>-1.1429985448287499E-2</c:v>
                </c:pt>
                <c:pt idx="420">
                  <c:v>-1.1371581874842499E-2</c:v>
                </c:pt>
                <c:pt idx="421">
                  <c:v>-1.12877576275937E-2</c:v>
                </c:pt>
                <c:pt idx="422">
                  <c:v>-1.12866166093725E-2</c:v>
                </c:pt>
                <c:pt idx="423">
                  <c:v>-1.1297309384777E-2</c:v>
                </c:pt>
                <c:pt idx="424">
                  <c:v>-1.1308002160181499E-2</c:v>
                </c:pt>
                <c:pt idx="425">
                  <c:v>-1.13476462394834E-2</c:v>
                </c:pt>
                <c:pt idx="426">
                  <c:v>-1.1344917574114601E-2</c:v>
                </c:pt>
                <c:pt idx="427">
                  <c:v>-1.1327947186751199E-2</c:v>
                </c:pt>
                <c:pt idx="428">
                  <c:v>-1.1317328397744899E-2</c:v>
                </c:pt>
                <c:pt idx="429">
                  <c:v>-1.1321078505599399E-2</c:v>
                </c:pt>
                <c:pt idx="430">
                  <c:v>-1.1324828613453901E-2</c:v>
                </c:pt>
                <c:pt idx="431">
                  <c:v>-1.1363329754100799E-2</c:v>
                </c:pt>
                <c:pt idx="432">
                  <c:v>-1.13864723815828E-2</c:v>
                </c:pt>
                <c:pt idx="433">
                  <c:v>-1.13899295881492E-2</c:v>
                </c:pt>
                <c:pt idx="434">
                  <c:v>-1.13887498184524E-2</c:v>
                </c:pt>
                <c:pt idx="435">
                  <c:v>-1.1375707466030401E-2</c:v>
                </c:pt>
                <c:pt idx="436">
                  <c:v>-1.13432586273759E-2</c:v>
                </c:pt>
                <c:pt idx="437">
                  <c:v>-1.13029979246617E-2</c:v>
                </c:pt>
                <c:pt idx="438">
                  <c:v>-1.12520884459893E-2</c:v>
                </c:pt>
                <c:pt idx="439">
                  <c:v>-1.1192007751907899E-2</c:v>
                </c:pt>
                <c:pt idx="440">
                  <c:v>-1.1130105958435599E-2</c:v>
                </c:pt>
                <c:pt idx="441">
                  <c:v>-1.10583339283818E-2</c:v>
                </c:pt>
                <c:pt idx="442">
                  <c:v>-1.09870257795859E-2</c:v>
                </c:pt>
                <c:pt idx="443">
                  <c:v>-1.09160434980176E-2</c:v>
                </c:pt>
                <c:pt idx="444">
                  <c:v>-1.08244349699074E-2</c:v>
                </c:pt>
                <c:pt idx="445">
                  <c:v>-1.07300744509242E-2</c:v>
                </c:pt>
                <c:pt idx="446">
                  <c:v>-1.06373995964278E-2</c:v>
                </c:pt>
                <c:pt idx="447">
                  <c:v>-1.0543387544854401E-2</c:v>
                </c:pt>
                <c:pt idx="448">
                  <c:v>-1.0452588873670499E-2</c:v>
                </c:pt>
                <c:pt idx="449">
                  <c:v>-1.03641726882293E-2</c:v>
                </c:pt>
                <c:pt idx="450">
                  <c:v>-1.02718518422632E-2</c:v>
                </c:pt>
                <c:pt idx="451">
                  <c:v>-1.01740572687378E-2</c:v>
                </c:pt>
                <c:pt idx="452">
                  <c:v>-1.00876741266069E-2</c:v>
                </c:pt>
                <c:pt idx="453">
                  <c:v>-1.0008317090169199E-2</c:v>
                </c:pt>
                <c:pt idx="454">
                  <c:v>-9.9252650770398805E-3</c:v>
                </c:pt>
                <c:pt idx="455">
                  <c:v>-9.8402309531655206E-3</c:v>
                </c:pt>
                <c:pt idx="456">
                  <c:v>-9.7570926178338797E-3</c:v>
                </c:pt>
                <c:pt idx="457">
                  <c:v>-9.6867353413997801E-3</c:v>
                </c:pt>
                <c:pt idx="458">
                  <c:v>-9.6166578248784301E-3</c:v>
                </c:pt>
                <c:pt idx="459">
                  <c:v>-9.5377632992928296E-3</c:v>
                </c:pt>
                <c:pt idx="460">
                  <c:v>-9.4624182042989304E-3</c:v>
                </c:pt>
                <c:pt idx="461">
                  <c:v>-9.4445696589454502E-3</c:v>
                </c:pt>
                <c:pt idx="462">
                  <c:v>-9.4585877066563195E-3</c:v>
                </c:pt>
                <c:pt idx="463">
                  <c:v>-9.4726057543671801E-3</c:v>
                </c:pt>
                <c:pt idx="464">
                  <c:v>-9.6065287137618496E-3</c:v>
                </c:pt>
                <c:pt idx="465">
                  <c:v>-9.7311533926649294E-3</c:v>
                </c:pt>
                <c:pt idx="466">
                  <c:v>-9.8378373982434594E-3</c:v>
                </c:pt>
                <c:pt idx="467">
                  <c:v>-9.9125044300411198E-3</c:v>
                </c:pt>
                <c:pt idx="468">
                  <c:v>-9.9462575312921093E-3</c:v>
                </c:pt>
                <c:pt idx="469">
                  <c:v>-9.9624144230056003E-3</c:v>
                </c:pt>
                <c:pt idx="470">
                  <c:v>-9.9785713147191001E-3</c:v>
                </c:pt>
                <c:pt idx="471">
                  <c:v>-1.0009944351868401E-2</c:v>
                </c:pt>
                <c:pt idx="472">
                  <c:v>-1.0072797818510599E-2</c:v>
                </c:pt>
                <c:pt idx="473">
                  <c:v>-1.0124447088595801E-2</c:v>
                </c:pt>
                <c:pt idx="474">
                  <c:v>-1.01484141706945E-2</c:v>
                </c:pt>
                <c:pt idx="475">
                  <c:v>-1.0162185795215901E-2</c:v>
                </c:pt>
                <c:pt idx="476">
                  <c:v>-1.01361822432089E-2</c:v>
                </c:pt>
                <c:pt idx="477">
                  <c:v>-1.00679591873099E-2</c:v>
                </c:pt>
                <c:pt idx="478">
                  <c:v>-1.0015903371755E-2</c:v>
                </c:pt>
                <c:pt idx="479">
                  <c:v>-9.9782289506040994E-3</c:v>
                </c:pt>
                <c:pt idx="480">
                  <c:v>-9.9446314582215794E-3</c:v>
                </c:pt>
                <c:pt idx="481">
                  <c:v>-9.9093408763097808E-3</c:v>
                </c:pt>
                <c:pt idx="482">
                  <c:v>-9.86880700053786E-3</c:v>
                </c:pt>
                <c:pt idx="483">
                  <c:v>-9.8270666132694601E-3</c:v>
                </c:pt>
                <c:pt idx="484">
                  <c:v>-9.7831086993509005E-3</c:v>
                </c:pt>
                <c:pt idx="485">
                  <c:v>-9.7324606968386008E-3</c:v>
                </c:pt>
                <c:pt idx="486">
                  <c:v>-9.6782180343736399E-3</c:v>
                </c:pt>
                <c:pt idx="487">
                  <c:v>-9.6176766054829905E-3</c:v>
                </c:pt>
                <c:pt idx="488">
                  <c:v>-9.5571746355621202E-3</c:v>
                </c:pt>
                <c:pt idx="489">
                  <c:v>-9.5007931801905608E-3</c:v>
                </c:pt>
                <c:pt idx="490">
                  <c:v>-9.4463127985440504E-3</c:v>
                </c:pt>
                <c:pt idx="491">
                  <c:v>-9.3944333101016308E-3</c:v>
                </c:pt>
                <c:pt idx="492">
                  <c:v>-9.3550914126379493E-3</c:v>
                </c:pt>
                <c:pt idx="493">
                  <c:v>-9.3153213307156906E-3</c:v>
                </c:pt>
                <c:pt idx="494">
                  <c:v>-9.2647658778861608E-3</c:v>
                </c:pt>
                <c:pt idx="495">
                  <c:v>-9.2178801732164493E-3</c:v>
                </c:pt>
                <c:pt idx="496">
                  <c:v>-9.1837163356280893E-3</c:v>
                </c:pt>
                <c:pt idx="497">
                  <c:v>-9.14320066625454E-3</c:v>
                </c:pt>
                <c:pt idx="498">
                  <c:v>-9.0914369662893901E-3</c:v>
                </c:pt>
                <c:pt idx="499">
                  <c:v>-9.0381957126836696E-3</c:v>
                </c:pt>
                <c:pt idx="500">
                  <c:v>-8.9719920677417599E-3</c:v>
                </c:pt>
                <c:pt idx="501">
                  <c:v>-8.8921905575304796E-3</c:v>
                </c:pt>
                <c:pt idx="502">
                  <c:v>-8.8606868588951802E-3</c:v>
                </c:pt>
                <c:pt idx="503">
                  <c:v>-8.8557848722465495E-3</c:v>
                </c:pt>
                <c:pt idx="504">
                  <c:v>-8.8781079812886802E-3</c:v>
                </c:pt>
                <c:pt idx="505">
                  <c:v>-8.9004310903308004E-3</c:v>
                </c:pt>
                <c:pt idx="506">
                  <c:v>-8.9384743127787093E-3</c:v>
                </c:pt>
                <c:pt idx="507">
                  <c:v>-8.9411331750744501E-3</c:v>
                </c:pt>
                <c:pt idx="508">
                  <c:v>-8.9315100272904999E-3</c:v>
                </c:pt>
                <c:pt idx="509">
                  <c:v>-8.9319082443248508E-3</c:v>
                </c:pt>
                <c:pt idx="510">
                  <c:v>-8.9537430052994294E-3</c:v>
                </c:pt>
                <c:pt idx="511">
                  <c:v>-8.9755777662740097E-3</c:v>
                </c:pt>
                <c:pt idx="512">
                  <c:v>-9.0000394802785301E-3</c:v>
                </c:pt>
                <c:pt idx="513">
                  <c:v>-9.0140363645629992E-3</c:v>
                </c:pt>
                <c:pt idx="514">
                  <c:v>-9.0198036678683195E-3</c:v>
                </c:pt>
                <c:pt idx="515">
                  <c:v>-9.0110799649375205E-3</c:v>
                </c:pt>
                <c:pt idx="516">
                  <c:v>-8.9909872067544094E-3</c:v>
                </c:pt>
                <c:pt idx="517">
                  <c:v>-8.9522087205651801E-3</c:v>
                </c:pt>
                <c:pt idx="518">
                  <c:v>-8.9097177918307201E-3</c:v>
                </c:pt>
                <c:pt idx="519">
                  <c:v>-8.8655745229015807E-3</c:v>
                </c:pt>
                <c:pt idx="520">
                  <c:v>-8.8137270508659594E-3</c:v>
                </c:pt>
                <c:pt idx="521">
                  <c:v>-8.7558029084401408E-3</c:v>
                </c:pt>
                <c:pt idx="522">
                  <c:v>-8.6955279126204304E-3</c:v>
                </c:pt>
                <c:pt idx="523">
                  <c:v>-8.6270158089376096E-3</c:v>
                </c:pt>
                <c:pt idx="524">
                  <c:v>-8.5509085513958E-3</c:v>
                </c:pt>
                <c:pt idx="525">
                  <c:v>-8.4811866425637105E-3</c:v>
                </c:pt>
                <c:pt idx="526">
                  <c:v>-8.4025153127551596E-3</c:v>
                </c:pt>
                <c:pt idx="527">
                  <c:v>-8.3202162431120098E-3</c:v>
                </c:pt>
                <c:pt idx="528">
                  <c:v>-8.2330484520307494E-3</c:v>
                </c:pt>
                <c:pt idx="529">
                  <c:v>-8.1458069010764203E-3</c:v>
                </c:pt>
                <c:pt idx="530">
                  <c:v>-8.0725517872617201E-3</c:v>
                </c:pt>
                <c:pt idx="531">
                  <c:v>-8.0030866110708792E-3</c:v>
                </c:pt>
                <c:pt idx="532">
                  <c:v>-7.9335041386237402E-3</c:v>
                </c:pt>
                <c:pt idx="533">
                  <c:v>-7.8544931897265996E-3</c:v>
                </c:pt>
                <c:pt idx="534">
                  <c:v>-7.7751293683470399E-3</c:v>
                </c:pt>
                <c:pt idx="535">
                  <c:v>-7.7037693523803298E-3</c:v>
                </c:pt>
                <c:pt idx="536">
                  <c:v>-7.6343908826134801E-3</c:v>
                </c:pt>
                <c:pt idx="537">
                  <c:v>-7.56170309093922E-3</c:v>
                </c:pt>
                <c:pt idx="538">
                  <c:v>-7.4910822665542401E-3</c:v>
                </c:pt>
                <c:pt idx="539">
                  <c:v>-7.4313189038044802E-3</c:v>
                </c:pt>
                <c:pt idx="540">
                  <c:v>-7.3714047194029398E-3</c:v>
                </c:pt>
                <c:pt idx="541">
                  <c:v>-7.3448167951380003E-3</c:v>
                </c:pt>
                <c:pt idx="542">
                  <c:v>-7.3435786065809703E-3</c:v>
                </c:pt>
                <c:pt idx="543">
                  <c:v>-7.4059800679425001E-3</c:v>
                </c:pt>
                <c:pt idx="544">
                  <c:v>-7.4683815293040403E-3</c:v>
                </c:pt>
                <c:pt idx="545">
                  <c:v>-7.5947679944285496E-3</c:v>
                </c:pt>
                <c:pt idx="546">
                  <c:v>-7.6999389826833903E-3</c:v>
                </c:pt>
                <c:pt idx="547">
                  <c:v>-7.7573153432259198E-3</c:v>
                </c:pt>
                <c:pt idx="548">
                  <c:v>-7.7875666239963504E-3</c:v>
                </c:pt>
                <c:pt idx="549">
                  <c:v>-7.8055294904372597E-3</c:v>
                </c:pt>
                <c:pt idx="550">
                  <c:v>-7.8351920214123003E-3</c:v>
                </c:pt>
                <c:pt idx="551">
                  <c:v>-7.8812337853154894E-3</c:v>
                </c:pt>
                <c:pt idx="552">
                  <c:v>-7.9151767877840493E-3</c:v>
                </c:pt>
                <c:pt idx="553">
                  <c:v>-7.9589912006229491E-3</c:v>
                </c:pt>
                <c:pt idx="554">
                  <c:v>-7.9828442233362204E-3</c:v>
                </c:pt>
                <c:pt idx="555">
                  <c:v>-7.9406456154449499E-3</c:v>
                </c:pt>
                <c:pt idx="556">
                  <c:v>-7.8908084723671394E-3</c:v>
                </c:pt>
                <c:pt idx="557">
                  <c:v>-7.8564420216815905E-3</c:v>
                </c:pt>
                <c:pt idx="558">
                  <c:v>-7.8179891736940895E-3</c:v>
                </c:pt>
                <c:pt idx="559">
                  <c:v>-7.78572179508336E-3</c:v>
                </c:pt>
                <c:pt idx="560">
                  <c:v>-7.75560968369041E-3</c:v>
                </c:pt>
                <c:pt idx="561">
                  <c:v>-7.7127628941969601E-3</c:v>
                </c:pt>
                <c:pt idx="562">
                  <c:v>-7.6664184894673802E-3</c:v>
                </c:pt>
                <c:pt idx="563">
                  <c:v>-7.6254023628608497E-3</c:v>
                </c:pt>
                <c:pt idx="564">
                  <c:v>-7.58152344645684E-3</c:v>
                </c:pt>
                <c:pt idx="565">
                  <c:v>-7.5369276852935898E-3</c:v>
                </c:pt>
                <c:pt idx="566">
                  <c:v>-7.4916514054826902E-3</c:v>
                </c:pt>
                <c:pt idx="567">
                  <c:v>-7.4372923754697697E-3</c:v>
                </c:pt>
                <c:pt idx="568">
                  <c:v>-7.3892968286851397E-3</c:v>
                </c:pt>
                <c:pt idx="569">
                  <c:v>-7.3407304242879704E-3</c:v>
                </c:pt>
                <c:pt idx="570">
                  <c:v>-7.2956923537097797E-3</c:v>
                </c:pt>
                <c:pt idx="571">
                  <c:v>-7.2583713430016301E-3</c:v>
                </c:pt>
                <c:pt idx="572">
                  <c:v>-7.2196131732403098E-3</c:v>
                </c:pt>
                <c:pt idx="573">
                  <c:v>-7.1824229912466498E-3</c:v>
                </c:pt>
                <c:pt idx="574">
                  <c:v>-7.1317523511240004E-3</c:v>
                </c:pt>
                <c:pt idx="575">
                  <c:v>-7.0917960906283599E-3</c:v>
                </c:pt>
                <c:pt idx="576">
                  <c:v>-7.0555866363784404E-3</c:v>
                </c:pt>
                <c:pt idx="577">
                  <c:v>-7.0108593794040702E-3</c:v>
                </c:pt>
                <c:pt idx="578">
                  <c:v>-6.9727985478331396E-3</c:v>
                </c:pt>
                <c:pt idx="579">
                  <c:v>-6.9203450575259402E-3</c:v>
                </c:pt>
                <c:pt idx="580">
                  <c:v>-6.8599710085019304E-3</c:v>
                </c:pt>
                <c:pt idx="581">
                  <c:v>-6.7991307038078796E-3</c:v>
                </c:pt>
                <c:pt idx="582">
                  <c:v>-6.7163936615678597E-3</c:v>
                </c:pt>
                <c:pt idx="583">
                  <c:v>-6.7337335472019196E-3</c:v>
                </c:pt>
                <c:pt idx="584">
                  <c:v>-6.7510734328359899E-3</c:v>
                </c:pt>
                <c:pt idx="585">
                  <c:v>-6.7841446083607201E-3</c:v>
                </c:pt>
                <c:pt idx="586">
                  <c:v>-6.8183059838977603E-3</c:v>
                </c:pt>
                <c:pt idx="587">
                  <c:v>-6.81219464514622E-3</c:v>
                </c:pt>
                <c:pt idx="588">
                  <c:v>-6.7990924482089496E-3</c:v>
                </c:pt>
                <c:pt idx="589">
                  <c:v>-6.7977251820005502E-3</c:v>
                </c:pt>
                <c:pt idx="590">
                  <c:v>-6.8264041508797604E-3</c:v>
                </c:pt>
                <c:pt idx="591">
                  <c:v>-6.8550831197589698E-3</c:v>
                </c:pt>
                <c:pt idx="592">
                  <c:v>-6.8976210347395797E-3</c:v>
                </c:pt>
                <c:pt idx="593">
                  <c:v>-6.9145255523684699E-3</c:v>
                </c:pt>
                <c:pt idx="594">
                  <c:v>-6.9073224152463898E-3</c:v>
                </c:pt>
                <c:pt idx="595">
                  <c:v>-6.8945430474817897E-3</c:v>
                </c:pt>
                <c:pt idx="596">
                  <c:v>-6.8713216642241996E-3</c:v>
                </c:pt>
                <c:pt idx="597">
                  <c:v>-6.83566694187881E-3</c:v>
                </c:pt>
                <c:pt idx="598">
                  <c:v>-6.8033039767583401E-3</c:v>
                </c:pt>
                <c:pt idx="599">
                  <c:v>-6.7543454426062599E-3</c:v>
                </c:pt>
                <c:pt idx="600">
                  <c:v>-6.6847045663246396E-3</c:v>
                </c:pt>
                <c:pt idx="601">
                  <c:v>-6.6080232342169204E-3</c:v>
                </c:pt>
                <c:pt idx="602">
                  <c:v>-6.5363390658411697E-3</c:v>
                </c:pt>
                <c:pt idx="603">
                  <c:v>-6.4658215138543203E-3</c:v>
                </c:pt>
                <c:pt idx="604">
                  <c:v>-6.3933307794266396E-3</c:v>
                </c:pt>
                <c:pt idx="605">
                  <c:v>-6.3200638775310503E-3</c:v>
                </c:pt>
                <c:pt idx="606">
                  <c:v>-6.2458303286888998E-3</c:v>
                </c:pt>
                <c:pt idx="607">
                  <c:v>-6.1558934880742103E-3</c:v>
                </c:pt>
                <c:pt idx="608">
                  <c:v>-6.0592699909210804E-3</c:v>
                </c:pt>
                <c:pt idx="609">
                  <c:v>-5.9748139948124302E-3</c:v>
                </c:pt>
                <c:pt idx="610">
                  <c:v>-5.8991284456134897E-3</c:v>
                </c:pt>
                <c:pt idx="611">
                  <c:v>-5.8273105562386502E-3</c:v>
                </c:pt>
                <c:pt idx="612">
                  <c:v>-5.7586117275357403E-3</c:v>
                </c:pt>
                <c:pt idx="613">
                  <c:v>-5.68523393474148E-3</c:v>
                </c:pt>
                <c:pt idx="614">
                  <c:v>-5.6050806128531304E-3</c:v>
                </c:pt>
                <c:pt idx="615">
                  <c:v>-5.5372385578702603E-3</c:v>
                </c:pt>
                <c:pt idx="616">
                  <c:v>-5.47437012204434E-3</c:v>
                </c:pt>
                <c:pt idx="617">
                  <c:v>-5.4157116901099702E-3</c:v>
                </c:pt>
                <c:pt idx="618">
                  <c:v>-5.3658740444991896E-3</c:v>
                </c:pt>
                <c:pt idx="619">
                  <c:v>-5.3214675862923201E-3</c:v>
                </c:pt>
                <c:pt idx="620">
                  <c:v>-5.2770508032921604E-3</c:v>
                </c:pt>
                <c:pt idx="621">
                  <c:v>-5.2457134332971498E-3</c:v>
                </c:pt>
                <c:pt idx="622">
                  <c:v>-5.2319311562437198E-3</c:v>
                </c:pt>
                <c:pt idx="623">
                  <c:v>-5.2906520808240999E-3</c:v>
                </c:pt>
                <c:pt idx="624">
                  <c:v>-5.3493730054044904E-3</c:v>
                </c:pt>
                <c:pt idx="625">
                  <c:v>-5.4999651252355597E-3</c:v>
                </c:pt>
                <c:pt idx="626">
                  <c:v>-5.6174331383334504E-3</c:v>
                </c:pt>
                <c:pt idx="627">
                  <c:v>-5.6994234477053497E-3</c:v>
                </c:pt>
                <c:pt idx="628">
                  <c:v>-5.7541210633405204E-3</c:v>
                </c:pt>
                <c:pt idx="629">
                  <c:v>-5.7633171097096498E-3</c:v>
                </c:pt>
                <c:pt idx="630">
                  <c:v>-5.7685850579995103E-3</c:v>
                </c:pt>
                <c:pt idx="631">
                  <c:v>-5.8114611890680403E-3</c:v>
                </c:pt>
                <c:pt idx="632">
                  <c:v>-5.8682890558100897E-3</c:v>
                </c:pt>
                <c:pt idx="633">
                  <c:v>-5.9203322770059299E-3</c:v>
                </c:pt>
                <c:pt idx="634">
                  <c:v>-5.9531473074393697E-3</c:v>
                </c:pt>
                <c:pt idx="635">
                  <c:v>-5.9645632798065997E-3</c:v>
                </c:pt>
                <c:pt idx="636">
                  <c:v>-5.9397963789019704E-3</c:v>
                </c:pt>
                <c:pt idx="637">
                  <c:v>-5.8732555521435097E-3</c:v>
                </c:pt>
                <c:pt idx="638">
                  <c:v>-5.82417219652744E-3</c:v>
                </c:pt>
                <c:pt idx="639">
                  <c:v>-5.7950363457454097E-3</c:v>
                </c:pt>
                <c:pt idx="640">
                  <c:v>-5.7547807129064103E-3</c:v>
                </c:pt>
                <c:pt idx="641">
                  <c:v>-5.7228808423699503E-3</c:v>
                </c:pt>
                <c:pt idx="642">
                  <c:v>-5.6954722940200601E-3</c:v>
                </c:pt>
                <c:pt idx="643">
                  <c:v>-5.6607093463456101E-3</c:v>
                </c:pt>
                <c:pt idx="644">
                  <c:v>-5.61805814735525E-3</c:v>
                </c:pt>
                <c:pt idx="645">
                  <c:v>-5.57422817537917E-3</c:v>
                </c:pt>
                <c:pt idx="646">
                  <c:v>-5.5356222019051597E-3</c:v>
                </c:pt>
                <c:pt idx="647">
                  <c:v>-5.4946235368819899E-3</c:v>
                </c:pt>
                <c:pt idx="648">
                  <c:v>-5.4494879317649996E-3</c:v>
                </c:pt>
                <c:pt idx="649">
                  <c:v>-5.41426666438714E-3</c:v>
                </c:pt>
                <c:pt idx="650">
                  <c:v>-5.3778298714162696E-3</c:v>
                </c:pt>
                <c:pt idx="651">
                  <c:v>-5.3391203666053903E-3</c:v>
                </c:pt>
                <c:pt idx="652">
                  <c:v>-5.3122020366104796E-3</c:v>
                </c:pt>
                <c:pt idx="653">
                  <c:v>-5.2875641807367301E-3</c:v>
                </c:pt>
                <c:pt idx="654">
                  <c:v>-5.2645775655683798E-3</c:v>
                </c:pt>
                <c:pt idx="655">
                  <c:v>-5.2395099847080797E-3</c:v>
                </c:pt>
                <c:pt idx="656">
                  <c:v>-5.2101915637541296E-3</c:v>
                </c:pt>
                <c:pt idx="657">
                  <c:v>-5.17318822031423E-3</c:v>
                </c:pt>
                <c:pt idx="658">
                  <c:v>-5.1274349742500402E-3</c:v>
                </c:pt>
                <c:pt idx="659">
                  <c:v>-5.0925317061202603E-3</c:v>
                </c:pt>
                <c:pt idx="660">
                  <c:v>-5.0606088774384104E-3</c:v>
                </c:pt>
                <c:pt idx="661">
                  <c:v>-5.0161328589553404E-3</c:v>
                </c:pt>
                <c:pt idx="662">
                  <c:v>-4.9295458474462603E-3</c:v>
                </c:pt>
                <c:pt idx="663">
                  <c:v>-4.9329924632743804E-3</c:v>
                </c:pt>
                <c:pt idx="664">
                  <c:v>-4.9364390791024901E-3</c:v>
                </c:pt>
                <c:pt idx="665">
                  <c:v>-4.9594291947703496E-3</c:v>
                </c:pt>
                <c:pt idx="666">
                  <c:v>-5.02253090245752E-3</c:v>
                </c:pt>
                <c:pt idx="667">
                  <c:v>-5.0576192701174598E-3</c:v>
                </c:pt>
                <c:pt idx="668">
                  <c:v>-5.0490566852772704E-3</c:v>
                </c:pt>
                <c:pt idx="669">
                  <c:v>-5.05965628671685E-3</c:v>
                </c:pt>
                <c:pt idx="670">
                  <c:v>-5.07025588815644E-3</c:v>
                </c:pt>
                <c:pt idx="671">
                  <c:v>-5.0924834251205699E-3</c:v>
                </c:pt>
                <c:pt idx="672">
                  <c:v>-5.1320057963875898E-3</c:v>
                </c:pt>
                <c:pt idx="673">
                  <c:v>-5.15975309366218E-3</c:v>
                </c:pt>
                <c:pt idx="674">
                  <c:v>-5.1608729351777698E-3</c:v>
                </c:pt>
                <c:pt idx="675">
                  <c:v>-5.1568001657074699E-3</c:v>
                </c:pt>
                <c:pt idx="676">
                  <c:v>-5.1460366195253196E-3</c:v>
                </c:pt>
                <c:pt idx="677">
                  <c:v>-5.1413207586071402E-3</c:v>
                </c:pt>
                <c:pt idx="678">
                  <c:v>-5.1186253644637499E-3</c:v>
                </c:pt>
                <c:pt idx="679">
                  <c:v>-5.0637505306868804E-3</c:v>
                </c:pt>
                <c:pt idx="680">
                  <c:v>-5.0108632978362096E-3</c:v>
                </c:pt>
                <c:pt idx="681">
                  <c:v>-4.9503725227294897E-3</c:v>
                </c:pt>
                <c:pt idx="682">
                  <c:v>-4.8988957110635096E-3</c:v>
                </c:pt>
                <c:pt idx="683">
                  <c:v>-4.8476179146808704E-3</c:v>
                </c:pt>
                <c:pt idx="684">
                  <c:v>-4.7809473434024304E-3</c:v>
                </c:pt>
                <c:pt idx="685">
                  <c:v>-4.7137057281155699E-3</c:v>
                </c:pt>
                <c:pt idx="686">
                  <c:v>-4.6471268297287698E-3</c:v>
                </c:pt>
                <c:pt idx="687">
                  <c:v>-4.5728648489090501E-3</c:v>
                </c:pt>
                <c:pt idx="688">
                  <c:v>-4.4972475006371604E-3</c:v>
                </c:pt>
                <c:pt idx="689">
                  <c:v>-4.4172255744544002E-3</c:v>
                </c:pt>
                <c:pt idx="690">
                  <c:v>-4.3373606548540696E-3</c:v>
                </c:pt>
                <c:pt idx="691">
                  <c:v>-4.2702169022776296E-3</c:v>
                </c:pt>
                <c:pt idx="692">
                  <c:v>-4.2073638543708098E-3</c:v>
                </c:pt>
                <c:pt idx="693">
                  <c:v>-4.1444728661847704E-3</c:v>
                </c:pt>
                <c:pt idx="694">
                  <c:v>-4.0617664224705599E-3</c:v>
                </c:pt>
                <c:pt idx="695">
                  <c:v>-3.9923046699925999E-3</c:v>
                </c:pt>
                <c:pt idx="696">
                  <c:v>-3.9426769104434897E-3</c:v>
                </c:pt>
                <c:pt idx="697">
                  <c:v>-3.87700306300452E-3</c:v>
                </c:pt>
                <c:pt idx="698">
                  <c:v>-3.8170587824491501E-3</c:v>
                </c:pt>
                <c:pt idx="699">
                  <c:v>-3.7612525762305898E-3</c:v>
                </c:pt>
                <c:pt idx="700">
                  <c:v>-3.7011314452811001E-3</c:v>
                </c:pt>
                <c:pt idx="701">
                  <c:v>-3.6401371076430602E-3</c:v>
                </c:pt>
                <c:pt idx="702">
                  <c:v>-3.6548064448397601E-3</c:v>
                </c:pt>
                <c:pt idx="703">
                  <c:v>-3.6694757820364501E-3</c:v>
                </c:pt>
                <c:pt idx="704">
                  <c:v>-3.7151269974680799E-3</c:v>
                </c:pt>
                <c:pt idx="705">
                  <c:v>-3.83793904447652E-3</c:v>
                </c:pt>
                <c:pt idx="706">
                  <c:v>-3.9443672357733304E-3</c:v>
                </c:pt>
                <c:pt idx="707">
                  <c:v>-4.01918270255823E-3</c:v>
                </c:pt>
                <c:pt idx="708">
                  <c:v>-4.0661660217470004E-3</c:v>
                </c:pt>
                <c:pt idx="709">
                  <c:v>-4.0749217482118896E-3</c:v>
                </c:pt>
                <c:pt idx="710">
                  <c:v>-4.0809795154929896E-3</c:v>
                </c:pt>
                <c:pt idx="711">
                  <c:v>-4.1175515437305403E-3</c:v>
                </c:pt>
                <c:pt idx="712">
                  <c:v>-4.1668220262138702E-3</c:v>
                </c:pt>
                <c:pt idx="713">
                  <c:v>-4.1979467449722403E-3</c:v>
                </c:pt>
                <c:pt idx="714">
                  <c:v>-4.2125083110144098E-3</c:v>
                </c:pt>
                <c:pt idx="715">
                  <c:v>-4.2067999825522E-3</c:v>
                </c:pt>
                <c:pt idx="716">
                  <c:v>-4.1774165866791599E-3</c:v>
                </c:pt>
                <c:pt idx="717">
                  <c:v>-4.1104206018978901E-3</c:v>
                </c:pt>
                <c:pt idx="718">
                  <c:v>-4.0286872412473099E-3</c:v>
                </c:pt>
                <c:pt idx="719">
                  <c:v>-3.9706416807907497E-3</c:v>
                </c:pt>
                <c:pt idx="720">
                  <c:v>-3.9136725133126103E-3</c:v>
                </c:pt>
                <c:pt idx="721">
                  <c:v>-3.86964315866563E-3</c:v>
                </c:pt>
                <c:pt idx="722">
                  <c:v>-3.8332179370819102E-3</c:v>
                </c:pt>
                <c:pt idx="723">
                  <c:v>-3.7799189973820499E-3</c:v>
                </c:pt>
                <c:pt idx="724">
                  <c:v>-3.7304004644312899E-3</c:v>
                </c:pt>
                <c:pt idx="725">
                  <c:v>-3.6828202470887898E-3</c:v>
                </c:pt>
                <c:pt idx="726">
                  <c:v>-3.6427037819210099E-3</c:v>
                </c:pt>
                <c:pt idx="727">
                  <c:v>-3.59785254212574E-3</c:v>
                </c:pt>
                <c:pt idx="728">
                  <c:v>-3.54768406866983E-3</c:v>
                </c:pt>
                <c:pt idx="729">
                  <c:v>-3.5129688211213302E-3</c:v>
                </c:pt>
                <c:pt idx="730">
                  <c:v>-3.46463504218673E-3</c:v>
                </c:pt>
                <c:pt idx="731">
                  <c:v>-3.4209738719819002E-3</c:v>
                </c:pt>
                <c:pt idx="732">
                  <c:v>-3.4003245476582002E-3</c:v>
                </c:pt>
                <c:pt idx="733">
                  <c:v>-3.3659045456199098E-3</c:v>
                </c:pt>
                <c:pt idx="734">
                  <c:v>-3.3315034454704101E-3</c:v>
                </c:pt>
                <c:pt idx="735">
                  <c:v>-3.3027467747395001E-3</c:v>
                </c:pt>
                <c:pt idx="736">
                  <c:v>-3.27742893712489E-3</c:v>
                </c:pt>
                <c:pt idx="737">
                  <c:v>-3.2492242521744898E-3</c:v>
                </c:pt>
                <c:pt idx="738">
                  <c:v>-3.2128587107821899E-3</c:v>
                </c:pt>
                <c:pt idx="739">
                  <c:v>-3.1747624367928101E-3</c:v>
                </c:pt>
                <c:pt idx="740">
                  <c:v>-3.1235375406459399E-3</c:v>
                </c:pt>
                <c:pt idx="741">
                  <c:v>-3.0819991412318602E-3</c:v>
                </c:pt>
                <c:pt idx="742">
                  <c:v>-3.0214785948179802E-3</c:v>
                </c:pt>
                <c:pt idx="743">
                  <c:v>-3.0172049151761002E-3</c:v>
                </c:pt>
                <c:pt idx="744">
                  <c:v>-3.0249428180743501E-3</c:v>
                </c:pt>
                <c:pt idx="745">
                  <c:v>-3.0326807209725901E-3</c:v>
                </c:pt>
                <c:pt idx="746">
                  <c:v>-3.1076068708454602E-3</c:v>
                </c:pt>
                <c:pt idx="747">
                  <c:v>-3.14855433018431E-3</c:v>
                </c:pt>
                <c:pt idx="748">
                  <c:v>-3.1516480387472198E-3</c:v>
                </c:pt>
                <c:pt idx="749">
                  <c:v>-3.1607601558345201E-3</c:v>
                </c:pt>
                <c:pt idx="750">
                  <c:v>-3.1698722729218199E-3</c:v>
                </c:pt>
                <c:pt idx="751">
                  <c:v>-3.1954369530303398E-3</c:v>
                </c:pt>
                <c:pt idx="752">
                  <c:v>-3.2610861462451101E-3</c:v>
                </c:pt>
                <c:pt idx="753">
                  <c:v>-3.3017991945505599E-3</c:v>
                </c:pt>
                <c:pt idx="754">
                  <c:v>-3.3289711596578898E-3</c:v>
                </c:pt>
                <c:pt idx="755">
                  <c:v>-3.3317218888591501E-3</c:v>
                </c:pt>
                <c:pt idx="756">
                  <c:v>-3.3114697055639298E-3</c:v>
                </c:pt>
                <c:pt idx="757">
                  <c:v>-3.2927022624713999E-3</c:v>
                </c:pt>
                <c:pt idx="758">
                  <c:v>-3.2725415877237602E-3</c:v>
                </c:pt>
                <c:pt idx="759">
                  <c:v>-3.2364117333146098E-3</c:v>
                </c:pt>
                <c:pt idx="760">
                  <c:v>-3.1903955052467502E-3</c:v>
                </c:pt>
                <c:pt idx="761">
                  <c:v>-3.1465701555754202E-3</c:v>
                </c:pt>
                <c:pt idx="762">
                  <c:v>-3.0835049729894802E-3</c:v>
                </c:pt>
                <c:pt idx="763">
                  <c:v>-3.0181694389556099E-3</c:v>
                </c:pt>
                <c:pt idx="764">
                  <c:v>-2.9565176922737098E-3</c:v>
                </c:pt>
                <c:pt idx="765">
                  <c:v>-2.88726516704423E-3</c:v>
                </c:pt>
                <c:pt idx="766">
                  <c:v>-2.81927752649745E-3</c:v>
                </c:pt>
                <c:pt idx="767">
                  <c:v>-2.7377079161017702E-3</c:v>
                </c:pt>
                <c:pt idx="768">
                  <c:v>-2.6525114585381898E-3</c:v>
                </c:pt>
                <c:pt idx="769">
                  <c:v>-2.56272340139739E-3</c:v>
                </c:pt>
                <c:pt idx="770">
                  <c:v>-2.48481707393463E-3</c:v>
                </c:pt>
                <c:pt idx="771">
                  <c:v>-2.40907501671762E-3</c:v>
                </c:pt>
                <c:pt idx="772">
                  <c:v>-2.3389180019209302E-3</c:v>
                </c:pt>
                <c:pt idx="773">
                  <c:v>-2.2752497897827501E-3</c:v>
                </c:pt>
                <c:pt idx="774">
                  <c:v>-2.1935731453239398E-3</c:v>
                </c:pt>
                <c:pt idx="775">
                  <c:v>-2.1230803734936399E-3</c:v>
                </c:pt>
                <c:pt idx="776">
                  <c:v>-2.0595283631714202E-3</c:v>
                </c:pt>
                <c:pt idx="777">
                  <c:v>-1.9991555799390701E-3</c:v>
                </c:pt>
                <c:pt idx="778">
                  <c:v>-1.9405185940794599E-3</c:v>
                </c:pt>
                <c:pt idx="779">
                  <c:v>-1.8811786237484199E-3</c:v>
                </c:pt>
                <c:pt idx="780">
                  <c:v>-1.8254359007863199E-3</c:v>
                </c:pt>
                <c:pt idx="781">
                  <c:v>-1.76575330329041E-3</c:v>
                </c:pt>
                <c:pt idx="782">
                  <c:v>-1.75819385356347E-3</c:v>
                </c:pt>
                <c:pt idx="783">
                  <c:v>-1.7764564021269501E-3</c:v>
                </c:pt>
                <c:pt idx="784">
                  <c:v>-1.7947189506904301E-3</c:v>
                </c:pt>
                <c:pt idx="785">
                  <c:v>-1.9308159411082599E-3</c:v>
                </c:pt>
                <c:pt idx="786">
                  <c:v>-2.0599702363300401E-3</c:v>
                </c:pt>
                <c:pt idx="787">
                  <c:v>-2.1612410936589E-3</c:v>
                </c:pt>
                <c:pt idx="788">
                  <c:v>-2.2347012332772E-3</c:v>
                </c:pt>
                <c:pt idx="789">
                  <c:v>-2.2706809432045802E-3</c:v>
                </c:pt>
                <c:pt idx="790">
                  <c:v>-2.2865707056608999E-3</c:v>
                </c:pt>
                <c:pt idx="791">
                  <c:v>-2.3193389526620502E-3</c:v>
                </c:pt>
                <c:pt idx="792">
                  <c:v>-2.3700561031946101E-3</c:v>
                </c:pt>
                <c:pt idx="793">
                  <c:v>-2.4228177202089401E-3</c:v>
                </c:pt>
                <c:pt idx="794">
                  <c:v>-2.4681005248313602E-3</c:v>
                </c:pt>
                <c:pt idx="795">
                  <c:v>-2.49023901729638E-3</c:v>
                </c:pt>
                <c:pt idx="796">
                  <c:v>-2.5036906515738398E-3</c:v>
                </c:pt>
                <c:pt idx="797">
                  <c:v>-2.4646809181638001E-3</c:v>
                </c:pt>
                <c:pt idx="798">
                  <c:v>-2.3871420254772402E-3</c:v>
                </c:pt>
                <c:pt idx="799">
                  <c:v>-2.3324869329909301E-3</c:v>
                </c:pt>
                <c:pt idx="800">
                  <c:v>-2.2899030470176301E-3</c:v>
                </c:pt>
                <c:pt idx="801">
                  <c:v>-2.2584095507345099E-3</c:v>
                </c:pt>
                <c:pt idx="802">
                  <c:v>-2.21877638232233E-3</c:v>
                </c:pt>
                <c:pt idx="803">
                  <c:v>-2.1726057442170801E-3</c:v>
                </c:pt>
                <c:pt idx="804">
                  <c:v>-2.1402553482127301E-3</c:v>
                </c:pt>
                <c:pt idx="805">
                  <c:v>-2.1047728028721199E-3</c:v>
                </c:pt>
                <c:pt idx="806">
                  <c:v>-2.0695082214622299E-3</c:v>
                </c:pt>
                <c:pt idx="807">
                  <c:v>-2.0350304181961701E-3</c:v>
                </c:pt>
                <c:pt idx="808">
                  <c:v>-1.9912932109711901E-3</c:v>
                </c:pt>
                <c:pt idx="809">
                  <c:v>-1.9502483890088799E-3</c:v>
                </c:pt>
                <c:pt idx="810">
                  <c:v>-1.90870996470299E-3</c:v>
                </c:pt>
                <c:pt idx="811">
                  <c:v>-1.8815667628976E-3</c:v>
                </c:pt>
                <c:pt idx="812">
                  <c:v>-1.8525316466064599E-3</c:v>
                </c:pt>
                <c:pt idx="813">
                  <c:v>-1.82979578766166E-3</c:v>
                </c:pt>
                <c:pt idx="814">
                  <c:v>-1.8168670333181E-3</c:v>
                </c:pt>
                <c:pt idx="815">
                  <c:v>-1.7937577229221601E-3</c:v>
                </c:pt>
                <c:pt idx="816">
                  <c:v>-1.7505293937916399E-3</c:v>
                </c:pt>
                <c:pt idx="817">
                  <c:v>-1.7158398110554999E-3</c:v>
                </c:pt>
                <c:pt idx="818">
                  <c:v>-1.70166636580349E-3</c:v>
                </c:pt>
                <c:pt idx="819">
                  <c:v>-1.6699732993772801E-3</c:v>
                </c:pt>
                <c:pt idx="820">
                  <c:v>-1.63039556755924E-3</c:v>
                </c:pt>
                <c:pt idx="821">
                  <c:v>-1.5944982209119001E-3</c:v>
                </c:pt>
                <c:pt idx="822">
                  <c:v>-1.5329917438681999E-3</c:v>
                </c:pt>
                <c:pt idx="823">
                  <c:v>-1.53064147394238E-3</c:v>
                </c:pt>
                <c:pt idx="824">
                  <c:v>-1.541931763417E-3</c:v>
                </c:pt>
                <c:pt idx="825">
                  <c:v>-1.5532220528916201E-3</c:v>
                </c:pt>
                <c:pt idx="826">
                  <c:v>-1.6255966198481101E-3</c:v>
                </c:pt>
                <c:pt idx="827">
                  <c:v>-1.6835375615391901E-3</c:v>
                </c:pt>
                <c:pt idx="828">
                  <c:v>-1.6949347817133201E-3</c:v>
                </c:pt>
                <c:pt idx="829">
                  <c:v>-1.68627585692038E-3</c:v>
                </c:pt>
                <c:pt idx="830">
                  <c:v>-1.68927742722887E-3</c:v>
                </c:pt>
                <c:pt idx="831">
                  <c:v>-1.7246154766371201E-3</c:v>
                </c:pt>
                <c:pt idx="832">
                  <c:v>-1.7599535260453499E-3</c:v>
                </c:pt>
                <c:pt idx="833">
                  <c:v>-1.79429993741213E-3</c:v>
                </c:pt>
                <c:pt idx="834">
                  <c:v>-1.81977839199235E-3</c:v>
                </c:pt>
                <c:pt idx="835">
                  <c:v>-1.84157331676342E-3</c:v>
                </c:pt>
                <c:pt idx="836">
                  <c:v>-1.8469084752556E-3</c:v>
                </c:pt>
                <c:pt idx="837">
                  <c:v>-1.8465308336781401E-3</c:v>
                </c:pt>
                <c:pt idx="838">
                  <c:v>-1.84017075421169E-3</c:v>
                </c:pt>
                <c:pt idx="839">
                  <c:v>-1.8112840920787899E-3</c:v>
                </c:pt>
                <c:pt idx="840">
                  <c:v>-1.7716842018880199E-3</c:v>
                </c:pt>
                <c:pt idx="841">
                  <c:v>-1.72638848489662E-3</c:v>
                </c:pt>
                <c:pt idx="842">
                  <c:v>-1.67460382005791E-3</c:v>
                </c:pt>
                <c:pt idx="843">
                  <c:v>-1.61773517816041E-3</c:v>
                </c:pt>
                <c:pt idx="844">
                  <c:v>-1.5603484252831399E-3</c:v>
                </c:pt>
                <c:pt idx="845">
                  <c:v>-1.50101251822661E-3</c:v>
                </c:pt>
                <c:pt idx="846">
                  <c:v>-1.42941086064851E-3</c:v>
                </c:pt>
                <c:pt idx="847">
                  <c:v>-1.3550711774869999E-3</c:v>
                </c:pt>
                <c:pt idx="848">
                  <c:v>-1.27512284558307E-3</c:v>
                </c:pt>
                <c:pt idx="849">
                  <c:v>-1.1941772580096701E-3</c:v>
                </c:pt>
                <c:pt idx="850">
                  <c:v>-1.1140754067206801E-3</c:v>
                </c:pt>
                <c:pt idx="851">
                  <c:v>-1.04833190824355E-3</c:v>
                </c:pt>
                <c:pt idx="852">
                  <c:v>-9.9289014984603203E-4</c:v>
                </c:pt>
                <c:pt idx="853">
                  <c:v>-9.2827466893741402E-4</c:v>
                </c:pt>
                <c:pt idx="854">
                  <c:v>-8.5636253660639999E-4</c:v>
                </c:pt>
                <c:pt idx="855">
                  <c:v>-7.8048387594159595E-4</c:v>
                </c:pt>
                <c:pt idx="856">
                  <c:v>-7.1765795450043802E-4</c:v>
                </c:pt>
                <c:pt idx="857">
                  <c:v>-6.5928292825625102E-4</c:v>
                </c:pt>
                <c:pt idx="858">
                  <c:v>-6.0133048236164798E-4</c:v>
                </c:pt>
                <c:pt idx="859">
                  <c:v>-5.5425765537987597E-4</c:v>
                </c:pt>
                <c:pt idx="860">
                  <c:v>-5.0212420675653795E-4</c:v>
                </c:pt>
                <c:pt idx="861">
                  <c:v>-4.48129372065986E-4</c:v>
                </c:pt>
                <c:pt idx="862">
                  <c:v>-4.3254275516201301E-4</c:v>
                </c:pt>
                <c:pt idx="863">
                  <c:v>-4.3981974613506799E-4</c:v>
                </c:pt>
                <c:pt idx="864">
                  <c:v>-4.4709673710811599E-4</c:v>
                </c:pt>
                <c:pt idx="865">
                  <c:v>-5.8560276823206602E-4</c:v>
                </c:pt>
                <c:pt idx="866">
                  <c:v>-7.22227605449271E-4</c:v>
                </c:pt>
                <c:pt idx="867">
                  <c:v>-8.3301298997553595E-4</c:v>
                </c:pt>
                <c:pt idx="868">
                  <c:v>-9.1983675942993804E-4</c:v>
                </c:pt>
                <c:pt idx="869">
                  <c:v>-9.8292749062296107E-4</c:v>
                </c:pt>
                <c:pt idx="870">
                  <c:v>-1.0086046955912801E-3</c:v>
                </c:pt>
                <c:pt idx="871">
                  <c:v>-1.0439525161390201E-3</c:v>
                </c:pt>
                <c:pt idx="872">
                  <c:v>-1.1091875250710799E-3</c:v>
                </c:pt>
                <c:pt idx="873">
                  <c:v>-1.1722700363740899E-3</c:v>
                </c:pt>
                <c:pt idx="874">
                  <c:v>-1.2194181163017099E-3</c:v>
                </c:pt>
                <c:pt idx="875">
                  <c:v>-1.2439564346787199E-3</c:v>
                </c:pt>
                <c:pt idx="876">
                  <c:v>-1.21889862117666E-3</c:v>
                </c:pt>
                <c:pt idx="877">
                  <c:v>-1.1744976116169199E-3</c:v>
                </c:pt>
                <c:pt idx="878">
                  <c:v>-1.16033648845202E-3</c:v>
                </c:pt>
                <c:pt idx="879">
                  <c:v>-1.13755685642493E-3</c:v>
                </c:pt>
                <c:pt idx="880">
                  <c:v>-1.1030971708235499E-3</c:v>
                </c:pt>
                <c:pt idx="881">
                  <c:v>-1.0775008489455899E-3</c:v>
                </c:pt>
                <c:pt idx="882">
                  <c:v>-1.0531334938338401E-3</c:v>
                </c:pt>
                <c:pt idx="883">
                  <c:v>-1.02912694251846E-3</c:v>
                </c:pt>
                <c:pt idx="884">
                  <c:v>-9.9693938971433401E-4</c:v>
                </c:pt>
                <c:pt idx="885">
                  <c:v>-9.6547313268313E-4</c:v>
                </c:pt>
                <c:pt idx="886">
                  <c:v>-9.3385288984026505E-4</c:v>
                </c:pt>
                <c:pt idx="887">
                  <c:v>-8.9421010284773499E-4</c:v>
                </c:pt>
                <c:pt idx="888">
                  <c:v>-8.5552463040050402E-4</c:v>
                </c:pt>
                <c:pt idx="889">
                  <c:v>-8.1619766407404896E-4</c:v>
                </c:pt>
                <c:pt idx="890">
                  <c:v>-7.7790117211273997E-4</c:v>
                </c:pt>
                <c:pt idx="891">
                  <c:v>-7.5613006072103002E-4</c:v>
                </c:pt>
                <c:pt idx="892">
                  <c:v>-7.3894119664451503E-4</c:v>
                </c:pt>
                <c:pt idx="893">
                  <c:v>-7.0744431251642495E-4</c:v>
                </c:pt>
                <c:pt idx="894">
                  <c:v>-6.6763941090783004E-4</c:v>
                </c:pt>
                <c:pt idx="895">
                  <c:v>-6.3784294452661698E-4</c:v>
                </c:pt>
                <c:pt idx="896">
                  <c:v>-6.1047016354662904E-4</c:v>
                </c:pt>
                <c:pt idx="897">
                  <c:v>-5.8126936639330299E-4</c:v>
                </c:pt>
                <c:pt idx="898">
                  <c:v>-5.4795328859706498E-4</c:v>
                </c:pt>
                <c:pt idx="899">
                  <c:v>-5.1306937049291402E-4</c:v>
                </c:pt>
                <c:pt idx="900">
                  <c:v>-4.8410070679095601E-4</c:v>
                </c:pt>
                <c:pt idx="901">
                  <c:v>-4.4984697605205499E-4</c:v>
                </c:pt>
                <c:pt idx="902">
                  <c:v>-4.1046671077411302E-4</c:v>
                </c:pt>
                <c:pt idx="903">
                  <c:v>-3.7506853131467302E-4</c:v>
                </c:pt>
                <c:pt idx="904">
                  <c:v>-3.6027831878616197E-4</c:v>
                </c:pt>
                <c:pt idx="905">
                  <c:v>-3.8548046951374603E-4</c:v>
                </c:pt>
                <c:pt idx="906">
                  <c:v>-4.10682620241331E-4</c:v>
                </c:pt>
                <c:pt idx="907">
                  <c:v>-4.6012001989902802E-4</c:v>
                </c:pt>
                <c:pt idx="908">
                  <c:v>-4.8059396761734402E-4</c:v>
                </c:pt>
                <c:pt idx="909">
                  <c:v>-4.73066199278485E-4</c:v>
                </c:pt>
                <c:pt idx="910">
                  <c:v>-4.7225908291513699E-4</c:v>
                </c:pt>
                <c:pt idx="911">
                  <c:v>-5.0009072184615405E-4</c:v>
                </c:pt>
                <c:pt idx="912">
                  <c:v>-5.2792236077717095E-4</c:v>
                </c:pt>
                <c:pt idx="913">
                  <c:v>-5.7380598686058298E-4</c:v>
                </c:pt>
                <c:pt idx="914">
                  <c:v>-5.9974014459386095E-4</c:v>
                </c:pt>
                <c:pt idx="915">
                  <c:v>-6.1086933888223E-4</c:v>
                </c:pt>
                <c:pt idx="916">
                  <c:v>-6.1433853727741502E-4</c:v>
                </c:pt>
                <c:pt idx="917">
                  <c:v>-6.1559839968163899E-4</c:v>
                </c:pt>
                <c:pt idx="918">
                  <c:v>-5.9284024134690098E-4</c:v>
                </c:pt>
                <c:pt idx="919">
                  <c:v>-5.60031373454803E-4</c:v>
                </c:pt>
                <c:pt idx="920">
                  <c:v>-5.3230603367581905E-4</c:v>
                </c:pt>
                <c:pt idx="921">
                  <c:v>-4.81903998462438E-4</c:v>
                </c:pt>
                <c:pt idx="922">
                  <c:v>-4.3073950064449198E-4</c:v>
                </c:pt>
                <c:pt idx="923">
                  <c:v>-3.7826145857181801E-4</c:v>
                </c:pt>
                <c:pt idx="924">
                  <c:v>-3.1705637484368698E-4</c:v>
                </c:pt>
                <c:pt idx="925">
                  <c:v>-2.6431368644897401E-4</c:v>
                </c:pt>
                <c:pt idx="926">
                  <c:v>-2.10109153479055E-4</c:v>
                </c:pt>
                <c:pt idx="927">
                  <c:v>-1.5460893072303701E-4</c:v>
                </c:pt>
                <c:pt idx="928" formatCode="0.00E+00">
                  <c:v>-9.8025446365045604E-5</c:v>
                </c:pt>
                <c:pt idx="929" formatCode="0.00E+00">
                  <c:v>-3.4222208280418302E-5</c:v>
                </c:pt>
                <c:pt idx="930" formatCode="0.00E+00">
                  <c:v>2.3706979238938299E-5</c:v>
                </c:pt>
                <c:pt idx="931" formatCode="0.00E+00">
                  <c:v>7.1648533213229201E-5</c:v>
                </c:pt>
                <c:pt idx="932">
                  <c:v>1.2181500624338799E-4</c:v>
                </c:pt>
                <c:pt idx="933">
                  <c:v>1.82151782404052E-4</c:v>
                </c:pt>
                <c:pt idx="934">
                  <c:v>2.3846622582174301E-4</c:v>
                </c:pt>
                <c:pt idx="935">
                  <c:v>2.8783581425691901E-4</c:v>
                </c:pt>
                <c:pt idx="936">
                  <c:v>3.3980058901708702E-4</c:v>
                </c:pt>
                <c:pt idx="937">
                  <c:v>3.8021644814741897E-4</c:v>
                </c:pt>
                <c:pt idx="938">
                  <c:v>4.2803076610875497E-4</c:v>
                </c:pt>
                <c:pt idx="939">
                  <c:v>4.8361141220875102E-4</c:v>
                </c:pt>
                <c:pt idx="940">
                  <c:v>5.2228117177639105E-4</c:v>
                </c:pt>
                <c:pt idx="941">
                  <c:v>5.5640398099038096E-4</c:v>
                </c:pt>
                <c:pt idx="942">
                  <c:v>6.0412601770775797E-4</c:v>
                </c:pt>
                <c:pt idx="943">
                  <c:v>5.6970007899339605E-4</c:v>
                </c:pt>
                <c:pt idx="944">
                  <c:v>5.3527414027902697E-4</c:v>
                </c:pt>
                <c:pt idx="945">
                  <c:v>4.6756666563714001E-4</c:v>
                </c:pt>
                <c:pt idx="946">
                  <c:v>3.2481161255055497E-4</c:v>
                </c:pt>
                <c:pt idx="947">
                  <c:v>2.05735685573373E-4</c:v>
                </c:pt>
                <c:pt idx="948">
                  <c:v>1.2066349680921101E-4</c:v>
                </c:pt>
                <c:pt idx="949" formatCode="0.00E+00">
                  <c:v>6.4794679920931599E-5</c:v>
                </c:pt>
                <c:pt idx="950" formatCode="0.00E+00">
                  <c:v>5.1684426840396702E-5</c:v>
                </c:pt>
                <c:pt idx="951" formatCode="0.00E+00">
                  <c:v>3.7834152923555401E-5</c:v>
                </c:pt>
                <c:pt idx="952" formatCode="0.00E+00">
                  <c:v>-1.5029919843562801E-5</c:v>
                </c:pt>
                <c:pt idx="953" formatCode="0.00E+00">
                  <c:v>-6.1002455761494899E-5</c:v>
                </c:pt>
                <c:pt idx="954" formatCode="0.00E+00">
                  <c:v>-9.04316967472806E-5</c:v>
                </c:pt>
                <c:pt idx="955" formatCode="0.00E+00">
                  <c:v>-8.8794656074818798E-5</c:v>
                </c:pt>
                <c:pt idx="956" formatCode="0.00E+00">
                  <c:v>-8.6605815466409596E-5</c:v>
                </c:pt>
                <c:pt idx="957" formatCode="0.00E+00">
                  <c:v>-7.0321203247624602E-5</c:v>
                </c:pt>
                <c:pt idx="958" formatCode="0.00E+00">
                  <c:v>-2.3885759816095799E-6</c:v>
                </c:pt>
                <c:pt idx="959" formatCode="0.00E+00">
                  <c:v>7.0342409979982795E-5</c:v>
                </c:pt>
                <c:pt idx="960">
                  <c:v>1.33815672108396E-4</c:v>
                </c:pt>
                <c:pt idx="961">
                  <c:v>1.8319539332501401E-4</c:v>
                </c:pt>
                <c:pt idx="962">
                  <c:v>2.2246118986449801E-4</c:v>
                </c:pt>
                <c:pt idx="963">
                  <c:v>2.6025833603444899E-4</c:v>
                </c:pt>
                <c:pt idx="964">
                  <c:v>2.9569403077165198E-4</c:v>
                </c:pt>
                <c:pt idx="965">
                  <c:v>3.3151037892127302E-4</c:v>
                </c:pt>
                <c:pt idx="966">
                  <c:v>3.7236305889058898E-4</c:v>
                </c:pt>
                <c:pt idx="967">
                  <c:v>4.08275976934143E-4</c:v>
                </c:pt>
                <c:pt idx="968">
                  <c:v>4.4241736609071402E-4</c:v>
                </c:pt>
                <c:pt idx="969">
                  <c:v>4.8448042962368902E-4</c:v>
                </c:pt>
                <c:pt idx="970">
                  <c:v>5.3013489382813101E-4</c:v>
                </c:pt>
                <c:pt idx="971">
                  <c:v>5.55259302227181E-4</c:v>
                </c:pt>
                <c:pt idx="972">
                  <c:v>5.6776721565986795E-4</c:v>
                </c:pt>
                <c:pt idx="973">
                  <c:v>5.8658335872400103E-4</c:v>
                </c:pt>
                <c:pt idx="974">
                  <c:v>6.0055312798307301E-4</c:v>
                </c:pt>
                <c:pt idx="975">
                  <c:v>6.2234006602733798E-4</c:v>
                </c:pt>
                <c:pt idx="976">
                  <c:v>6.3520413023774897E-4</c:v>
                </c:pt>
                <c:pt idx="977">
                  <c:v>6.5564520223103005E-4</c:v>
                </c:pt>
                <c:pt idx="978">
                  <c:v>6.8583376705703698E-4</c:v>
                </c:pt>
                <c:pt idx="979">
                  <c:v>7.0510627640909705E-4</c:v>
                </c:pt>
                <c:pt idx="980">
                  <c:v>7.3190942003747495E-4</c:v>
                </c:pt>
                <c:pt idx="981">
                  <c:v>7.6140598783452896E-4</c:v>
                </c:pt>
                <c:pt idx="982">
                  <c:v>7.9800244062378997E-4</c:v>
                </c:pt>
                <c:pt idx="983">
                  <c:v>8.6185179047352102E-4</c:v>
                </c:pt>
                <c:pt idx="984">
                  <c:v>8.4335952553875305E-4</c:v>
                </c:pt>
                <c:pt idx="985">
                  <c:v>8.2486726060400004E-4</c:v>
                </c:pt>
                <c:pt idx="986">
                  <c:v>7.8448059551916203E-4</c:v>
                </c:pt>
                <c:pt idx="987">
                  <c:v>7.2135792761058302E-4</c:v>
                </c:pt>
                <c:pt idx="988">
                  <c:v>6.8068401867661004E-4</c:v>
                </c:pt>
                <c:pt idx="989">
                  <c:v>6.7365837186744802E-4</c:v>
                </c:pt>
                <c:pt idx="990">
                  <c:v>6.6236380167032595E-4</c:v>
                </c:pt>
                <c:pt idx="991">
                  <c:v>6.5106923147318805E-4</c:v>
                </c:pt>
                <c:pt idx="992">
                  <c:v>5.9553869033802996E-4</c:v>
                </c:pt>
                <c:pt idx="993">
                  <c:v>5.3732540727747797E-4</c:v>
                </c:pt>
                <c:pt idx="994">
                  <c:v>4.8982147204143403E-4</c:v>
                </c:pt>
                <c:pt idx="995">
                  <c:v>4.6725326073333601E-4</c:v>
                </c:pt>
                <c:pt idx="996">
                  <c:v>4.6052725775463498E-4</c:v>
                </c:pt>
                <c:pt idx="997">
                  <c:v>4.6216521223119399E-4</c:v>
                </c:pt>
                <c:pt idx="998">
                  <c:v>4.6953306094391198E-4</c:v>
                </c:pt>
                <c:pt idx="999">
                  <c:v>4.9444993190678795E-4</c:v>
                </c:pt>
                <c:pt idx="1000">
                  <c:v>5.2690962791949504E-4</c:v>
                </c:pt>
                <c:pt idx="1001">
                  <c:v>5.7035894333023595E-4</c:v>
                </c:pt>
                <c:pt idx="1002">
                  <c:v>6.3195556903106903E-4</c:v>
                </c:pt>
                <c:pt idx="1003">
                  <c:v>6.8386492445699203E-4</c:v>
                </c:pt>
                <c:pt idx="1004">
                  <c:v>7.3097484864981504E-4</c:v>
                </c:pt>
                <c:pt idx="1005">
                  <c:v>7.9190869539371898E-4</c:v>
                </c:pt>
                <c:pt idx="1006">
                  <c:v>8.6219000767846104E-4</c:v>
                </c:pt>
                <c:pt idx="1007">
                  <c:v>9.2932693799349598E-4</c:v>
                </c:pt>
                <c:pt idx="1008">
                  <c:v>1.0064968515924801E-3</c:v>
                </c:pt>
                <c:pt idx="1009">
                  <c:v>1.08886274486719E-3</c:v>
                </c:pt>
                <c:pt idx="1010">
                  <c:v>1.1707949901919E-3</c:v>
                </c:pt>
                <c:pt idx="1011">
                  <c:v>1.2466263599172399E-3</c:v>
                </c:pt>
                <c:pt idx="1012">
                  <c:v>1.3018786905690501E-3</c:v>
                </c:pt>
                <c:pt idx="1013">
                  <c:v>1.36372454776551E-3</c:v>
                </c:pt>
                <c:pt idx="1014">
                  <c:v>1.4407303327522299E-3</c:v>
                </c:pt>
                <c:pt idx="1015">
                  <c:v>1.5161739542990801E-3</c:v>
                </c:pt>
                <c:pt idx="1016">
                  <c:v>1.57003219637271E-3</c:v>
                </c:pt>
                <c:pt idx="1017">
                  <c:v>1.6195533279895599E-3</c:v>
                </c:pt>
                <c:pt idx="1018">
                  <c:v>1.67570711750549E-3</c:v>
                </c:pt>
                <c:pt idx="1019">
                  <c:v>1.7196729161760699E-3</c:v>
                </c:pt>
                <c:pt idx="1020">
                  <c:v>1.75539066434155E-3</c:v>
                </c:pt>
                <c:pt idx="1021">
                  <c:v>1.79999444347578E-3</c:v>
                </c:pt>
                <c:pt idx="1022">
                  <c:v>1.8562135748866799E-3</c:v>
                </c:pt>
                <c:pt idx="1023">
                  <c:v>1.8342480649965801E-3</c:v>
                </c:pt>
                <c:pt idx="1024">
                  <c:v>1.81228255510649E-3</c:v>
                </c:pt>
                <c:pt idx="1025">
                  <c:v>1.7568311188888199E-3</c:v>
                </c:pt>
                <c:pt idx="1026">
                  <c:v>1.59264775331301E-3</c:v>
                </c:pt>
                <c:pt idx="1027">
                  <c:v>1.4585026078256999E-3</c:v>
                </c:pt>
                <c:pt idx="1028">
                  <c:v>1.3477674299335401E-3</c:v>
                </c:pt>
                <c:pt idx="1029">
                  <c:v>1.2592781950471E-3</c:v>
                </c:pt>
                <c:pt idx="1030">
                  <c:v>1.2150581416318601E-3</c:v>
                </c:pt>
                <c:pt idx="1031">
                  <c:v>1.17597629867435E-3</c:v>
                </c:pt>
                <c:pt idx="1032">
                  <c:v>1.1216835384272601E-3</c:v>
                </c:pt>
                <c:pt idx="1033">
                  <c:v>1.0542873445632301E-3</c:v>
                </c:pt>
                <c:pt idx="1034">
                  <c:v>9.9791373869578598E-4</c:v>
                </c:pt>
                <c:pt idx="1035">
                  <c:v>9.5072167639147004E-4</c:v>
                </c:pt>
                <c:pt idx="1036">
                  <c:v>9.1362632919738296E-4</c:v>
                </c:pt>
                <c:pt idx="1037">
                  <c:v>9.12532207274005E-4</c:v>
                </c:pt>
                <c:pt idx="1038">
                  <c:v>9.5624839836382005E-4</c:v>
                </c:pt>
                <c:pt idx="1039">
                  <c:v>1.0166268007045199E-3</c:v>
                </c:pt>
                <c:pt idx="1040">
                  <c:v>1.05359055766354E-3</c:v>
                </c:pt>
                <c:pt idx="1041">
                  <c:v>1.0804843407427899E-3</c:v>
                </c:pt>
                <c:pt idx="1042">
                  <c:v>1.11866101160119E-3</c:v>
                </c:pt>
                <c:pt idx="1043">
                  <c:v>1.1526067291163301E-3</c:v>
                </c:pt>
                <c:pt idx="1044">
                  <c:v>1.17512348123197E-3</c:v>
                </c:pt>
                <c:pt idx="1045">
                  <c:v>1.21320682302269E-3</c:v>
                </c:pt>
                <c:pt idx="1046">
                  <c:v>1.2595756902193699E-3</c:v>
                </c:pt>
                <c:pt idx="1047">
                  <c:v>1.2911955111460499E-3</c:v>
                </c:pt>
                <c:pt idx="1048">
                  <c:v>1.3282072530603E-3</c:v>
                </c:pt>
                <c:pt idx="1049">
                  <c:v>1.3642640373662E-3</c:v>
                </c:pt>
                <c:pt idx="1050">
                  <c:v>1.40404546632914E-3</c:v>
                </c:pt>
                <c:pt idx="1051">
                  <c:v>1.4436491439489599E-3</c:v>
                </c:pt>
                <c:pt idx="1052">
                  <c:v>1.4661038519142801E-3</c:v>
                </c:pt>
                <c:pt idx="1053">
                  <c:v>1.49435318471934E-3</c:v>
                </c:pt>
                <c:pt idx="1054">
                  <c:v>1.5171702348613101E-3</c:v>
                </c:pt>
                <c:pt idx="1055">
                  <c:v>1.5337155189432401E-3</c:v>
                </c:pt>
                <c:pt idx="1056">
                  <c:v>1.54975853078986E-3</c:v>
                </c:pt>
                <c:pt idx="1057">
                  <c:v>1.5700908252814099E-3</c:v>
                </c:pt>
                <c:pt idx="1058">
                  <c:v>1.5974295431476499E-3</c:v>
                </c:pt>
                <c:pt idx="1059">
                  <c:v>1.6214660694353301E-3</c:v>
                </c:pt>
                <c:pt idx="1060">
                  <c:v>1.65332834780114E-3</c:v>
                </c:pt>
                <c:pt idx="1061">
                  <c:v>1.68161849560145E-3</c:v>
                </c:pt>
                <c:pt idx="1062">
                  <c:v>1.7137389807819999E-3</c:v>
                </c:pt>
                <c:pt idx="1063">
                  <c:v>1.77636508605465E-3</c:v>
                </c:pt>
                <c:pt idx="1064">
                  <c:v>1.7691416544277599E-3</c:v>
                </c:pt>
                <c:pt idx="1065">
                  <c:v>1.7619182228008701E-3</c:v>
                </c:pt>
                <c:pt idx="1066">
                  <c:v>1.73030005981112E-3</c:v>
                </c:pt>
                <c:pt idx="1067">
                  <c:v>1.6601973992814701E-3</c:v>
                </c:pt>
                <c:pt idx="1068">
                  <c:v>1.61994857874638E-3</c:v>
                </c:pt>
                <c:pt idx="1069">
                  <c:v>1.5987371866296701E-3</c:v>
                </c:pt>
                <c:pt idx="1070">
                  <c:v>1.5863971206710101E-3</c:v>
                </c:pt>
                <c:pt idx="1071">
                  <c:v>1.5740570547123399E-3</c:v>
                </c:pt>
                <c:pt idx="1072">
                  <c:v>1.5463360992594201E-3</c:v>
                </c:pt>
                <c:pt idx="1073">
                  <c:v>1.4806772969213199E-3</c:v>
                </c:pt>
                <c:pt idx="1074">
                  <c:v>1.43078961071776E-3</c:v>
                </c:pt>
                <c:pt idx="1075">
                  <c:v>1.4006080425303E-3</c:v>
                </c:pt>
                <c:pt idx="1076">
                  <c:v>1.3750990998674299E-3</c:v>
                </c:pt>
                <c:pt idx="1077">
                  <c:v>1.361919841787E-3</c:v>
                </c:pt>
                <c:pt idx="1078">
                  <c:v>1.3714229970335399E-3</c:v>
                </c:pt>
                <c:pt idx="1079">
                  <c:v>1.38328278624853E-3</c:v>
                </c:pt>
                <c:pt idx="1080">
                  <c:v>1.4053454306365101E-3</c:v>
                </c:pt>
                <c:pt idx="1081">
                  <c:v>1.4407025784333801E-3</c:v>
                </c:pt>
                <c:pt idx="1082">
                  <c:v>1.4798765265130801E-3</c:v>
                </c:pt>
                <c:pt idx="1083">
                  <c:v>1.51808776355715E-3</c:v>
                </c:pt>
                <c:pt idx="1084">
                  <c:v>1.5701331258296E-3</c:v>
                </c:pt>
                <c:pt idx="1085">
                  <c:v>1.62247651054708E-3</c:v>
                </c:pt>
                <c:pt idx="1086">
                  <c:v>1.6670463367519199E-3</c:v>
                </c:pt>
                <c:pt idx="1087">
                  <c:v>1.7257506799460199E-3</c:v>
                </c:pt>
                <c:pt idx="1088">
                  <c:v>1.79817434316318E-3</c:v>
                </c:pt>
                <c:pt idx="1089">
                  <c:v>1.87078197527178E-3</c:v>
                </c:pt>
                <c:pt idx="1090">
                  <c:v>1.9388199459899099E-3</c:v>
                </c:pt>
                <c:pt idx="1091">
                  <c:v>2.0170630365965998E-3</c:v>
                </c:pt>
                <c:pt idx="1092">
                  <c:v>2.08869109782105E-3</c:v>
                </c:pt>
                <c:pt idx="1093">
                  <c:v>2.15562811544641E-3</c:v>
                </c:pt>
                <c:pt idx="1094">
                  <c:v>2.2233540791604502E-3</c:v>
                </c:pt>
                <c:pt idx="1095">
                  <c:v>2.28999242287022E-3</c:v>
                </c:pt>
                <c:pt idx="1096">
                  <c:v>2.36897472419869E-3</c:v>
                </c:pt>
                <c:pt idx="1097">
                  <c:v>2.4396753089584401E-3</c:v>
                </c:pt>
                <c:pt idx="1098">
                  <c:v>2.5023966656215102E-3</c:v>
                </c:pt>
                <c:pt idx="1099">
                  <c:v>2.5623189351274599E-3</c:v>
                </c:pt>
                <c:pt idx="1100">
                  <c:v>2.61790510039391E-3</c:v>
                </c:pt>
                <c:pt idx="1101">
                  <c:v>2.67594014283254E-3</c:v>
                </c:pt>
                <c:pt idx="1102">
                  <c:v>2.7316304090277302E-3</c:v>
                </c:pt>
                <c:pt idx="1103">
                  <c:v>2.7402208383239101E-3</c:v>
                </c:pt>
                <c:pt idx="1104">
                  <c:v>2.7232576464653198E-3</c:v>
                </c:pt>
                <c:pt idx="1105">
                  <c:v>2.70629445460673E-3</c:v>
                </c:pt>
                <c:pt idx="1106">
                  <c:v>2.5721027437866301E-3</c:v>
                </c:pt>
                <c:pt idx="1107">
                  <c:v>2.4318968128130502E-3</c:v>
                </c:pt>
                <c:pt idx="1108">
                  <c:v>2.3073863679006399E-3</c:v>
                </c:pt>
                <c:pt idx="1109">
                  <c:v>2.2228197951044502E-3</c:v>
                </c:pt>
                <c:pt idx="1110">
                  <c:v>2.17953822349577E-3</c:v>
                </c:pt>
                <c:pt idx="1111">
                  <c:v>2.16013877549501E-3</c:v>
                </c:pt>
                <c:pt idx="1112">
                  <c:v>2.1211131734715401E-3</c:v>
                </c:pt>
                <c:pt idx="1113">
                  <c:v>2.0541160588345799E-3</c:v>
                </c:pt>
                <c:pt idx="1114">
                  <c:v>1.9851273614327398E-3</c:v>
                </c:pt>
                <c:pt idx="1115">
                  <c:v>1.9199401800101201E-3</c:v>
                </c:pt>
                <c:pt idx="1116">
                  <c:v>1.8949890594651801E-3</c:v>
                </c:pt>
                <c:pt idx="1117">
                  <c:v>1.9186159917802799E-3</c:v>
                </c:pt>
                <c:pt idx="1118">
                  <c:v>1.9519828809574E-3</c:v>
                </c:pt>
                <c:pt idx="1119">
                  <c:v>1.98235497663218E-3</c:v>
                </c:pt>
                <c:pt idx="1120">
                  <c:v>2.0013072614042198E-3</c:v>
                </c:pt>
                <c:pt idx="1121">
                  <c:v>2.00981604594335E-3</c:v>
                </c:pt>
                <c:pt idx="1122">
                  <c:v>2.02976945289193E-3</c:v>
                </c:pt>
                <c:pt idx="1123">
                  <c:v>2.0585533094781999E-3</c:v>
                </c:pt>
                <c:pt idx="1124">
                  <c:v>2.0913899947573701E-3</c:v>
                </c:pt>
                <c:pt idx="1125">
                  <c:v>2.11807438985793E-3</c:v>
                </c:pt>
                <c:pt idx="1126">
                  <c:v>2.1432966359527898E-3</c:v>
                </c:pt>
                <c:pt idx="1127">
                  <c:v>2.1705194305692102E-3</c:v>
                </c:pt>
                <c:pt idx="1128">
                  <c:v>2.1956387286800601E-3</c:v>
                </c:pt>
                <c:pt idx="1129">
                  <c:v>2.2378727469238198E-3</c:v>
                </c:pt>
                <c:pt idx="1130">
                  <c:v>2.2675848119751798E-3</c:v>
                </c:pt>
                <c:pt idx="1131">
                  <c:v>2.2904562107278698E-3</c:v>
                </c:pt>
                <c:pt idx="1132">
                  <c:v>2.3148523167268102E-3</c:v>
                </c:pt>
                <c:pt idx="1133">
                  <c:v>2.3326995717628499E-3</c:v>
                </c:pt>
                <c:pt idx="1134">
                  <c:v>2.35301480085021E-3</c:v>
                </c:pt>
                <c:pt idx="1135">
                  <c:v>2.3742530444866702E-3</c:v>
                </c:pt>
                <c:pt idx="1136">
                  <c:v>2.3874294367029099E-3</c:v>
                </c:pt>
                <c:pt idx="1137">
                  <c:v>2.4130314325997901E-3</c:v>
                </c:pt>
                <c:pt idx="1138">
                  <c:v>2.4494282127982799E-3</c:v>
                </c:pt>
                <c:pt idx="1139">
                  <c:v>2.4725091931913001E-3</c:v>
                </c:pt>
                <c:pt idx="1140">
                  <c:v>2.51698001015327E-3</c:v>
                </c:pt>
                <c:pt idx="1141">
                  <c:v>2.56292344219335E-3</c:v>
                </c:pt>
                <c:pt idx="1142">
                  <c:v>2.6019438001982599E-3</c:v>
                </c:pt>
                <c:pt idx="1143">
                  <c:v>2.6632986762697001E-3</c:v>
                </c:pt>
                <c:pt idx="1144">
                  <c:v>2.6908502013199801E-3</c:v>
                </c:pt>
                <c:pt idx="1145">
                  <c:v>2.6960462454765099E-3</c:v>
                </c:pt>
                <c:pt idx="1146">
                  <c:v>2.6585259488783198E-3</c:v>
                </c:pt>
                <c:pt idx="1147">
                  <c:v>2.6210056522801201E-3</c:v>
                </c:pt>
                <c:pt idx="1148">
                  <c:v>2.56109951052145E-3</c:v>
                </c:pt>
                <c:pt idx="1149">
                  <c:v>2.53625802563729E-3</c:v>
                </c:pt>
                <c:pt idx="1150">
                  <c:v>2.5388189504527399E-3</c:v>
                </c:pt>
                <c:pt idx="1151">
                  <c:v>2.5298060196676801E-3</c:v>
                </c:pt>
                <c:pt idx="1152">
                  <c:v>2.5207930888826199E-3</c:v>
                </c:pt>
                <c:pt idx="1153">
                  <c:v>2.4515589836447802E-3</c:v>
                </c:pt>
                <c:pt idx="1154">
                  <c:v>2.39554367634671E-3</c:v>
                </c:pt>
                <c:pt idx="1155">
                  <c:v>2.3632431134038901E-3</c:v>
                </c:pt>
                <c:pt idx="1156">
                  <c:v>2.3396185351827899E-3</c:v>
                </c:pt>
                <c:pt idx="1157">
                  <c:v>2.3265743048014702E-3</c:v>
                </c:pt>
                <c:pt idx="1158">
                  <c:v>2.3320019982214701E-3</c:v>
                </c:pt>
                <c:pt idx="1159">
                  <c:v>2.3592977957771501E-3</c:v>
                </c:pt>
                <c:pt idx="1160">
                  <c:v>2.3810916954647098E-3</c:v>
                </c:pt>
                <c:pt idx="1161">
                  <c:v>2.40113798246886E-3</c:v>
                </c:pt>
                <c:pt idx="1162">
                  <c:v>2.44435822914743E-3</c:v>
                </c:pt>
                <c:pt idx="1163">
                  <c:v>2.49171629762802E-3</c:v>
                </c:pt>
                <c:pt idx="1164">
                  <c:v>2.5363636082312499E-3</c:v>
                </c:pt>
                <c:pt idx="1165">
                  <c:v>2.5684707720089999E-3</c:v>
                </c:pt>
                <c:pt idx="1166">
                  <c:v>2.62231590960222E-3</c:v>
                </c:pt>
                <c:pt idx="1167">
                  <c:v>2.6908210146662499E-3</c:v>
                </c:pt>
                <c:pt idx="1168">
                  <c:v>2.7443449452492202E-3</c:v>
                </c:pt>
                <c:pt idx="1169">
                  <c:v>2.8050093494864101E-3</c:v>
                </c:pt>
                <c:pt idx="1170">
                  <c:v>2.8749623598633401E-3</c:v>
                </c:pt>
                <c:pt idx="1171">
                  <c:v>2.9573942644982101E-3</c:v>
                </c:pt>
                <c:pt idx="1172">
                  <c:v>3.03252191995364E-3</c:v>
                </c:pt>
                <c:pt idx="1173">
                  <c:v>3.0907073288811001E-3</c:v>
                </c:pt>
                <c:pt idx="1174">
                  <c:v>3.1604341023130202E-3</c:v>
                </c:pt>
                <c:pt idx="1175">
                  <c:v>3.2266485616659901E-3</c:v>
                </c:pt>
                <c:pt idx="1176">
                  <c:v>3.2862079514471999E-3</c:v>
                </c:pt>
                <c:pt idx="1177">
                  <c:v>3.3588052327097502E-3</c:v>
                </c:pt>
                <c:pt idx="1178">
                  <c:v>3.41786055109891E-3</c:v>
                </c:pt>
                <c:pt idx="1179">
                  <c:v>3.4652903000616099E-3</c:v>
                </c:pt>
                <c:pt idx="1180">
                  <c:v>3.5096521580532101E-3</c:v>
                </c:pt>
                <c:pt idx="1181">
                  <c:v>3.5544616867803601E-3</c:v>
                </c:pt>
                <c:pt idx="1182">
                  <c:v>3.6122653116215202E-3</c:v>
                </c:pt>
                <c:pt idx="1183">
                  <c:v>3.6324776573122201E-3</c:v>
                </c:pt>
                <c:pt idx="1184">
                  <c:v>3.6318285048228E-3</c:v>
                </c:pt>
                <c:pt idx="1185">
                  <c:v>3.5591784479752199E-3</c:v>
                </c:pt>
                <c:pt idx="1186">
                  <c:v>3.4865283911276299E-3</c:v>
                </c:pt>
                <c:pt idx="1187">
                  <c:v>3.3388503336105402E-3</c:v>
                </c:pt>
                <c:pt idx="1188">
                  <c:v>3.2162981010047101E-3</c:v>
                </c:pt>
                <c:pt idx="1189">
                  <c:v>3.1176052972211399E-3</c:v>
                </c:pt>
                <c:pt idx="1190">
                  <c:v>3.0607363901405701E-3</c:v>
                </c:pt>
                <c:pt idx="1191">
                  <c:v>3.0262440124825601E-3</c:v>
                </c:pt>
                <c:pt idx="1192">
                  <c:v>2.9892248087499199E-3</c:v>
                </c:pt>
                <c:pt idx="1193">
                  <c:v>2.9167940644985102E-3</c:v>
                </c:pt>
                <c:pt idx="1194">
                  <c:v>2.8353926872027499E-3</c:v>
                </c:pt>
                <c:pt idx="1195">
                  <c:v>2.7771987943386398E-3</c:v>
                </c:pt>
                <c:pt idx="1196">
                  <c:v>2.72436976377852E-3</c:v>
                </c:pt>
                <c:pt idx="1197">
                  <c:v>2.6905953609104899E-3</c:v>
                </c:pt>
                <c:pt idx="1198">
                  <c:v>2.7080324170953001E-3</c:v>
                </c:pt>
                <c:pt idx="1199">
                  <c:v>2.75833011186917E-3</c:v>
                </c:pt>
                <c:pt idx="1200">
                  <c:v>2.7935387994475298E-3</c:v>
                </c:pt>
                <c:pt idx="1201">
                  <c:v>2.81155005644418E-3</c:v>
                </c:pt>
                <c:pt idx="1202">
                  <c:v>2.8302148524790099E-3</c:v>
                </c:pt>
                <c:pt idx="1203">
                  <c:v>2.84269631918998E-3</c:v>
                </c:pt>
                <c:pt idx="1204">
                  <c:v>2.8561401515555499E-3</c:v>
                </c:pt>
                <c:pt idx="1205">
                  <c:v>2.8853557952399599E-3</c:v>
                </c:pt>
                <c:pt idx="1206">
                  <c:v>2.9128457527352698E-3</c:v>
                </c:pt>
                <c:pt idx="1207">
                  <c:v>2.94131319426107E-3</c:v>
                </c:pt>
                <c:pt idx="1208">
                  <c:v>2.9722827588128699E-3</c:v>
                </c:pt>
                <c:pt idx="1209">
                  <c:v>3.0066186669743698E-3</c:v>
                </c:pt>
                <c:pt idx="1210">
                  <c:v>3.0410956884493901E-3</c:v>
                </c:pt>
                <c:pt idx="1211">
                  <c:v>3.0695458169018499E-3</c:v>
                </c:pt>
                <c:pt idx="1212">
                  <c:v>3.0941784027853098E-3</c:v>
                </c:pt>
                <c:pt idx="1213">
                  <c:v>3.1167521746615799E-3</c:v>
                </c:pt>
                <c:pt idx="1214">
                  <c:v>3.1328405059222199E-3</c:v>
                </c:pt>
                <c:pt idx="1215">
                  <c:v>3.15776005960111E-3</c:v>
                </c:pt>
                <c:pt idx="1216">
                  <c:v>3.1819013274859802E-3</c:v>
                </c:pt>
                <c:pt idx="1217">
                  <c:v>3.19147620186054E-3</c:v>
                </c:pt>
                <c:pt idx="1218">
                  <c:v>3.2165783795367999E-3</c:v>
                </c:pt>
                <c:pt idx="1219">
                  <c:v>3.2454935282416999E-3</c:v>
                </c:pt>
                <c:pt idx="1220">
                  <c:v>3.2699165876362E-3</c:v>
                </c:pt>
                <c:pt idx="1221">
                  <c:v>3.2977871189798099E-3</c:v>
                </c:pt>
                <c:pt idx="1222">
                  <c:v>3.32702172351806E-3</c:v>
                </c:pt>
                <c:pt idx="1223">
                  <c:v>3.3638910459054998E-3</c:v>
                </c:pt>
                <c:pt idx="1224">
                  <c:v>3.4380407316517399E-3</c:v>
                </c:pt>
                <c:pt idx="1225">
                  <c:v>3.4204714106578602E-3</c:v>
                </c:pt>
                <c:pt idx="1226">
                  <c:v>3.4029020896639999E-3</c:v>
                </c:pt>
                <c:pt idx="1227">
                  <c:v>3.3646217453900599E-3</c:v>
                </c:pt>
                <c:pt idx="1228">
                  <c:v>3.3119229710389399E-3</c:v>
                </c:pt>
                <c:pt idx="1229">
                  <c:v>3.2913265773193102E-3</c:v>
                </c:pt>
                <c:pt idx="1230">
                  <c:v>3.2889974870547799E-3</c:v>
                </c:pt>
                <c:pt idx="1231">
                  <c:v>3.28514601770305E-3</c:v>
                </c:pt>
                <c:pt idx="1232">
                  <c:v>3.2812945483513302E-3</c:v>
                </c:pt>
                <c:pt idx="1233">
                  <c:v>3.2269824027773902E-3</c:v>
                </c:pt>
                <c:pt idx="1234">
                  <c:v>3.1811111118284301E-3</c:v>
                </c:pt>
                <c:pt idx="1235">
                  <c:v>3.1430077985838299E-3</c:v>
                </c:pt>
                <c:pt idx="1236">
                  <c:v>3.11771353824793E-3</c:v>
                </c:pt>
                <c:pt idx="1237">
                  <c:v>3.0981337920405502E-3</c:v>
                </c:pt>
                <c:pt idx="1238">
                  <c:v>3.0976659740243198E-3</c:v>
                </c:pt>
                <c:pt idx="1239">
                  <c:v>3.0981692101912199E-3</c:v>
                </c:pt>
                <c:pt idx="1240">
                  <c:v>3.09707387553775E-3</c:v>
                </c:pt>
                <c:pt idx="1241">
                  <c:v>3.1252171580647401E-3</c:v>
                </c:pt>
                <c:pt idx="1242">
                  <c:v>3.1619086026084499E-3</c:v>
                </c:pt>
                <c:pt idx="1243">
                  <c:v>3.2048311775871902E-3</c:v>
                </c:pt>
                <c:pt idx="1244">
                  <c:v>3.2529742558226001E-3</c:v>
                </c:pt>
                <c:pt idx="1245">
                  <c:v>3.28248494890385E-3</c:v>
                </c:pt>
                <c:pt idx="1246">
                  <c:v>3.3249064931236E-3</c:v>
                </c:pt>
                <c:pt idx="1247">
                  <c:v>3.3734413927049901E-3</c:v>
                </c:pt>
                <c:pt idx="1248">
                  <c:v>3.4113442315024602E-3</c:v>
                </c:pt>
                <c:pt idx="1249">
                  <c:v>3.4751368007163298E-3</c:v>
                </c:pt>
                <c:pt idx="1250">
                  <c:v>3.5374489490489001E-3</c:v>
                </c:pt>
                <c:pt idx="1251">
                  <c:v>3.6046706044013102E-3</c:v>
                </c:pt>
                <c:pt idx="1252">
                  <c:v>3.6694272823930602E-3</c:v>
                </c:pt>
                <c:pt idx="1253">
                  <c:v>3.72076477090726E-3</c:v>
                </c:pt>
                <c:pt idx="1254">
                  <c:v>3.7801374428663198E-3</c:v>
                </c:pt>
                <c:pt idx="1255">
                  <c:v>3.8410998353176199E-3</c:v>
                </c:pt>
                <c:pt idx="1256">
                  <c:v>3.9028014990496801E-3</c:v>
                </c:pt>
                <c:pt idx="1257">
                  <c:v>3.9600469030540101E-3</c:v>
                </c:pt>
                <c:pt idx="1258">
                  <c:v>4.0158389673519597E-3</c:v>
                </c:pt>
                <c:pt idx="1259">
                  <c:v>4.0686685249669103E-3</c:v>
                </c:pt>
                <c:pt idx="1260">
                  <c:v>4.1149018545715097E-3</c:v>
                </c:pt>
                <c:pt idx="1261">
                  <c:v>4.1577904159735904E-3</c:v>
                </c:pt>
                <c:pt idx="1262">
                  <c:v>4.19787553395799E-3</c:v>
                </c:pt>
                <c:pt idx="1263">
                  <c:v>4.2484153810448799E-3</c:v>
                </c:pt>
                <c:pt idx="1264">
                  <c:v>4.2209899778922998E-3</c:v>
                </c:pt>
                <c:pt idx="1265">
                  <c:v>4.1935645747396997E-3</c:v>
                </c:pt>
                <c:pt idx="1266">
                  <c:v>4.1319546537254299E-3</c:v>
                </c:pt>
                <c:pt idx="1267">
                  <c:v>4.0143531232196003E-3</c:v>
                </c:pt>
                <c:pt idx="1268">
                  <c:v>3.9093726459675498E-3</c:v>
                </c:pt>
                <c:pt idx="1269">
                  <c:v>3.8209223227603901E-3</c:v>
                </c:pt>
                <c:pt idx="1270">
                  <c:v>3.7677938516538501E-3</c:v>
                </c:pt>
                <c:pt idx="1271">
                  <c:v>3.7616671990186399E-3</c:v>
                </c:pt>
                <c:pt idx="1272">
                  <c:v>3.8258657855018102E-3</c:v>
                </c:pt>
                <c:pt idx="1273">
                  <c:v>3.8221255488828602E-3</c:v>
                </c:pt>
                <c:pt idx="1274">
                  <c:v>3.8183853122639002E-3</c:v>
                </c:pt>
                <c:pt idx="1275">
                  <c:v>3.8064058589286501E-3</c:v>
                </c:pt>
                <c:pt idx="1276">
                  <c:v>3.7855167510614301E-3</c:v>
                </c:pt>
                <c:pt idx="1277">
                  <c:v>3.7807468569097599E-3</c:v>
                </c:pt>
                <c:pt idx="1278">
                  <c:v>3.7928334915008602E-3</c:v>
                </c:pt>
                <c:pt idx="1279">
                  <c:v>3.8530492046365298E-3</c:v>
                </c:pt>
                <c:pt idx="1280">
                  <c:v>3.9494311615334097E-3</c:v>
                </c:pt>
                <c:pt idx="1281">
                  <c:v>4.0286009889027603E-3</c:v>
                </c:pt>
                <c:pt idx="1282">
                  <c:v>4.0842419320232604E-3</c:v>
                </c:pt>
                <c:pt idx="1283">
                  <c:v>4.1462192691545698E-3</c:v>
                </c:pt>
                <c:pt idx="1284">
                  <c:v>4.2011525878586703E-3</c:v>
                </c:pt>
                <c:pt idx="1285">
                  <c:v>4.2427173345383198E-3</c:v>
                </c:pt>
                <c:pt idx="1286">
                  <c:v>4.2894118557270803E-3</c:v>
                </c:pt>
                <c:pt idx="1287">
                  <c:v>4.3394845980733697E-3</c:v>
                </c:pt>
                <c:pt idx="1288">
                  <c:v>4.39599124393995E-3</c:v>
                </c:pt>
                <c:pt idx="1289">
                  <c:v>4.4575408963158604E-3</c:v>
                </c:pt>
                <c:pt idx="1290">
                  <c:v>4.5124943487867596E-3</c:v>
                </c:pt>
                <c:pt idx="1291">
                  <c:v>4.56306468835589E-3</c:v>
                </c:pt>
                <c:pt idx="1292">
                  <c:v>4.6220834772970499E-3</c:v>
                </c:pt>
                <c:pt idx="1293">
                  <c:v>4.6794979811912796E-3</c:v>
                </c:pt>
                <c:pt idx="1294">
                  <c:v>4.7336094741891504E-3</c:v>
                </c:pt>
                <c:pt idx="1295">
                  <c:v>4.7858905797740102E-3</c:v>
                </c:pt>
                <c:pt idx="1296">
                  <c:v>4.84606250109384E-3</c:v>
                </c:pt>
                <c:pt idx="1297">
                  <c:v>4.9037327441067997E-3</c:v>
                </c:pt>
                <c:pt idx="1298">
                  <c:v>4.9578203972478804E-3</c:v>
                </c:pt>
                <c:pt idx="1299">
                  <c:v>5.03155814330774E-3</c:v>
                </c:pt>
                <c:pt idx="1300">
                  <c:v>5.1080609355999597E-3</c:v>
                </c:pt>
                <c:pt idx="1301">
                  <c:v>5.17882882929201E-3</c:v>
                </c:pt>
                <c:pt idx="1302">
                  <c:v>5.2626873540189802E-3</c:v>
                </c:pt>
                <c:pt idx="1303">
                  <c:v>5.3497926383096204E-3</c:v>
                </c:pt>
                <c:pt idx="1304">
                  <c:v>5.4586621143602803E-3</c:v>
                </c:pt>
                <c:pt idx="1305">
                  <c:v>5.5596669280732801E-3</c:v>
                </c:pt>
                <c:pt idx="1306">
                  <c:v>5.59478956755129E-3</c:v>
                </c:pt>
                <c:pt idx="1307">
                  <c:v>5.5947939902481402E-3</c:v>
                </c:pt>
                <c:pt idx="1308">
                  <c:v>5.6020040105695104E-3</c:v>
                </c:pt>
                <c:pt idx="1309">
                  <c:v>5.6425131862375298E-3</c:v>
                </c:pt>
                <c:pt idx="1310">
                  <c:v>5.7214012564744798E-3</c:v>
                </c:pt>
                <c:pt idx="1311">
                  <c:v>5.8225931950985597E-3</c:v>
                </c:pt>
                <c:pt idx="1312">
                  <c:v>5.9025686993298496E-3</c:v>
                </c:pt>
                <c:pt idx="1313">
                  <c:v>5.9431614890723596E-3</c:v>
                </c:pt>
                <c:pt idx="1314">
                  <c:v>5.9996122678463099E-3</c:v>
                </c:pt>
                <c:pt idx="1315">
                  <c:v>6.0763548114577803E-3</c:v>
                </c:pt>
                <c:pt idx="1316">
                  <c:v>6.1671272126116597E-3</c:v>
                </c:pt>
                <c:pt idx="1317">
                  <c:v>6.2950943492143504E-3</c:v>
                </c:pt>
                <c:pt idx="1318">
                  <c:v>6.4426731155211598E-3</c:v>
                </c:pt>
                <c:pt idx="1319">
                  <c:v>6.6037592822369602E-3</c:v>
                </c:pt>
                <c:pt idx="1320">
                  <c:v>6.7831346176548098E-3</c:v>
                </c:pt>
                <c:pt idx="1321">
                  <c:v>6.9917676681390704E-3</c:v>
                </c:pt>
                <c:pt idx="1322">
                  <c:v>7.2340165559789003E-3</c:v>
                </c:pt>
                <c:pt idx="1323">
                  <c:v>7.4866074003441902E-3</c:v>
                </c:pt>
                <c:pt idx="1324">
                  <c:v>7.7645270515620196E-3</c:v>
                </c:pt>
                <c:pt idx="1325">
                  <c:v>8.0809688498528296E-3</c:v>
                </c:pt>
                <c:pt idx="1326">
                  <c:v>8.4163721283036994E-3</c:v>
                </c:pt>
                <c:pt idx="1327">
                  <c:v>8.7664829698777796E-3</c:v>
                </c:pt>
                <c:pt idx="1328">
                  <c:v>9.1569574578637698E-3</c:v>
                </c:pt>
                <c:pt idx="1329">
                  <c:v>9.5808022351491703E-3</c:v>
                </c:pt>
                <c:pt idx="1330">
                  <c:v>1.0021429716853599E-2</c:v>
                </c:pt>
                <c:pt idx="1331">
                  <c:v>1.04978009127299E-2</c:v>
                </c:pt>
                <c:pt idx="1332">
                  <c:v>1.10007549356427E-2</c:v>
                </c:pt>
                <c:pt idx="1333">
                  <c:v>1.15414064147332E-2</c:v>
                </c:pt>
                <c:pt idx="1334">
                  <c:v>1.2105117618575001E-2</c:v>
                </c:pt>
                <c:pt idx="1335">
                  <c:v>1.2702251134911901E-2</c:v>
                </c:pt>
                <c:pt idx="1336">
                  <c:v>1.3332087320796901E-2</c:v>
                </c:pt>
                <c:pt idx="1337">
                  <c:v>1.39877820597748E-2</c:v>
                </c:pt>
                <c:pt idx="1338">
                  <c:v>1.4677149406998101E-2</c:v>
                </c:pt>
                <c:pt idx="1339">
                  <c:v>1.53952904744162E-2</c:v>
                </c:pt>
                <c:pt idx="1340">
                  <c:v>1.6153632562166401E-2</c:v>
                </c:pt>
                <c:pt idx="1341">
                  <c:v>1.6935790756319499E-2</c:v>
                </c:pt>
                <c:pt idx="1342">
                  <c:v>1.7753246693225599E-2</c:v>
                </c:pt>
                <c:pt idx="1343">
                  <c:v>1.8608615488393598E-2</c:v>
                </c:pt>
                <c:pt idx="1344">
                  <c:v>1.950452566241E-2</c:v>
                </c:pt>
                <c:pt idx="1345">
                  <c:v>2.0414849351663399E-2</c:v>
                </c:pt>
                <c:pt idx="1346">
                  <c:v>2.1356665250642899E-2</c:v>
                </c:pt>
                <c:pt idx="1347">
                  <c:v>2.2404319462578998E-2</c:v>
                </c:pt>
                <c:pt idx="1348">
                  <c:v>2.35286923135462E-2</c:v>
                </c:pt>
                <c:pt idx="1349">
                  <c:v>2.4686912367513102E-2</c:v>
                </c:pt>
                <c:pt idx="1350">
                  <c:v>2.5889251463116301E-2</c:v>
                </c:pt>
                <c:pt idx="1351">
                  <c:v>2.7108106441865801E-2</c:v>
                </c:pt>
                <c:pt idx="1352">
                  <c:v>2.8333988875820001E-2</c:v>
                </c:pt>
                <c:pt idx="1353">
                  <c:v>2.9571673537578801E-2</c:v>
                </c:pt>
                <c:pt idx="1354">
                  <c:v>3.0836613744756498E-2</c:v>
                </c:pt>
                <c:pt idx="1355">
                  <c:v>3.2179228454090603E-2</c:v>
                </c:pt>
                <c:pt idx="1356">
                  <c:v>3.3588377106635703E-2</c:v>
                </c:pt>
                <c:pt idx="1357">
                  <c:v>3.50061278953867E-2</c:v>
                </c:pt>
                <c:pt idx="1358">
                  <c:v>3.6419494046137799E-2</c:v>
                </c:pt>
                <c:pt idx="1359">
                  <c:v>3.7861315996146699E-2</c:v>
                </c:pt>
                <c:pt idx="1360">
                  <c:v>3.9316630707732399E-2</c:v>
                </c:pt>
                <c:pt idx="1361">
                  <c:v>4.0798143061446801E-2</c:v>
                </c:pt>
                <c:pt idx="1362">
                  <c:v>4.2460598256987503E-2</c:v>
                </c:pt>
                <c:pt idx="1363">
                  <c:v>4.4150844437672997E-2</c:v>
                </c:pt>
                <c:pt idx="1364">
                  <c:v>4.5724433520165197E-2</c:v>
                </c:pt>
                <c:pt idx="1365">
                  <c:v>4.7308889533622202E-2</c:v>
                </c:pt>
                <c:pt idx="1366">
                  <c:v>4.8915404595643301E-2</c:v>
                </c:pt>
                <c:pt idx="1367">
                  <c:v>5.0530975049083798E-2</c:v>
                </c:pt>
                <c:pt idx="1368">
                  <c:v>5.2150029633188801E-2</c:v>
                </c:pt>
                <c:pt idx="1369">
                  <c:v>5.3783398783810603E-2</c:v>
                </c:pt>
                <c:pt idx="1370">
                  <c:v>5.5422257215125399E-2</c:v>
                </c:pt>
                <c:pt idx="1371">
                  <c:v>5.7077330152407499E-2</c:v>
                </c:pt>
                <c:pt idx="1372">
                  <c:v>5.8748741439404902E-2</c:v>
                </c:pt>
                <c:pt idx="1373">
                  <c:v>6.0415281856021998E-2</c:v>
                </c:pt>
                <c:pt idx="1374">
                  <c:v>6.20973848254417E-2</c:v>
                </c:pt>
                <c:pt idx="1375">
                  <c:v>6.3784186801399606E-2</c:v>
                </c:pt>
                <c:pt idx="1376">
                  <c:v>6.5451090232798395E-2</c:v>
                </c:pt>
                <c:pt idx="1377">
                  <c:v>6.7117902042420505E-2</c:v>
                </c:pt>
                <c:pt idx="1378">
                  <c:v>6.8778780683451904E-2</c:v>
                </c:pt>
                <c:pt idx="1379">
                  <c:v>7.0435684249809893E-2</c:v>
                </c:pt>
                <c:pt idx="1380">
                  <c:v>7.2105836128696005E-2</c:v>
                </c:pt>
                <c:pt idx="1381">
                  <c:v>7.3777486967873299E-2</c:v>
                </c:pt>
                <c:pt idx="1382">
                  <c:v>7.5454625340642303E-2</c:v>
                </c:pt>
                <c:pt idx="1383">
                  <c:v>7.7116083650461395E-2</c:v>
                </c:pt>
                <c:pt idx="1384">
                  <c:v>7.8762894706037007E-2</c:v>
                </c:pt>
                <c:pt idx="1385">
                  <c:v>8.0455666249143298E-2</c:v>
                </c:pt>
                <c:pt idx="1386">
                  <c:v>8.2178431745738897E-2</c:v>
                </c:pt>
                <c:pt idx="1387">
                  <c:v>8.3953013409317004E-2</c:v>
                </c:pt>
                <c:pt idx="1388">
                  <c:v>8.5795280949788499E-2</c:v>
                </c:pt>
                <c:pt idx="1389">
                  <c:v>8.7652440502993798E-2</c:v>
                </c:pt>
                <c:pt idx="1390">
                  <c:v>8.9480959684599001E-2</c:v>
                </c:pt>
                <c:pt idx="1391">
                  <c:v>9.12948358118683E-2</c:v>
                </c:pt>
                <c:pt idx="1392">
                  <c:v>9.3138972740112305E-2</c:v>
                </c:pt>
                <c:pt idx="1393">
                  <c:v>9.5024321027852701E-2</c:v>
                </c:pt>
                <c:pt idx="1394">
                  <c:v>9.6970110136708101E-2</c:v>
                </c:pt>
                <c:pt idx="1395">
                  <c:v>9.8945410489465105E-2</c:v>
                </c:pt>
                <c:pt idx="1396">
                  <c:v>0.100933522765255</c:v>
                </c:pt>
                <c:pt idx="1397">
                  <c:v>0.1029214496602</c:v>
                </c:pt>
                <c:pt idx="1398">
                  <c:v>0.104906465368219</c:v>
                </c:pt>
                <c:pt idx="1399">
                  <c:v>0.106902843318018</c:v>
                </c:pt>
                <c:pt idx="1400">
                  <c:v>0.108919286132904</c:v>
                </c:pt>
                <c:pt idx="1401">
                  <c:v>0.110961438724926</c:v>
                </c:pt>
                <c:pt idx="1402">
                  <c:v>0.113027348900438</c:v>
                </c:pt>
                <c:pt idx="1403">
                  <c:v>0.115122252557554</c:v>
                </c:pt>
                <c:pt idx="1404">
                  <c:v>0.117248413814545</c:v>
                </c:pt>
                <c:pt idx="1405">
                  <c:v>0.119393969974858</c:v>
                </c:pt>
                <c:pt idx="1406">
                  <c:v>0.12154580856256</c:v>
                </c:pt>
                <c:pt idx="1407">
                  <c:v>0.123712216128369</c:v>
                </c:pt>
                <c:pt idx="1408">
                  <c:v>0.12588440315533</c:v>
                </c:pt>
                <c:pt idx="1409">
                  <c:v>0.12807141162413799</c:v>
                </c:pt>
                <c:pt idx="1410">
                  <c:v>0.13026572907026401</c:v>
                </c:pt>
                <c:pt idx="1411">
                  <c:v>0.132454469576234</c:v>
                </c:pt>
                <c:pt idx="1412">
                  <c:v>0.13464812436096199</c:v>
                </c:pt>
                <c:pt idx="1413">
                  <c:v>0.13683193933367299</c:v>
                </c:pt>
                <c:pt idx="1414">
                  <c:v>0.13899708443241901</c:v>
                </c:pt>
                <c:pt idx="1415">
                  <c:v>0.141126320742189</c:v>
                </c:pt>
                <c:pt idx="1416">
                  <c:v>0.14323304987355701</c:v>
                </c:pt>
                <c:pt idx="1417">
                  <c:v>0.14532582455505899</c:v>
                </c:pt>
                <c:pt idx="1418">
                  <c:v>0.14737533059059801</c:v>
                </c:pt>
                <c:pt idx="1419">
                  <c:v>0.14938685866490101</c:v>
                </c:pt>
                <c:pt idx="1420">
                  <c:v>0.151373707629951</c:v>
                </c:pt>
                <c:pt idx="1421">
                  <c:v>0.153324763317082</c:v>
                </c:pt>
                <c:pt idx="1422">
                  <c:v>0.155232527870966</c:v>
                </c:pt>
                <c:pt idx="1423">
                  <c:v>0.157100059260567</c:v>
                </c:pt>
                <c:pt idx="1424">
                  <c:v>0.158928483541007</c:v>
                </c:pt>
                <c:pt idx="1425">
                  <c:v>0.16073095187707501</c:v>
                </c:pt>
                <c:pt idx="1426">
                  <c:v>0.16252249327964799</c:v>
                </c:pt>
                <c:pt idx="1427">
                  <c:v>0.164354632305836</c:v>
                </c:pt>
                <c:pt idx="1428">
                  <c:v>0.16619214349148601</c:v>
                </c:pt>
                <c:pt idx="1429">
                  <c:v>0.16795970266753599</c:v>
                </c:pt>
                <c:pt idx="1430">
                  <c:v>0.16963028380098899</c:v>
                </c:pt>
                <c:pt idx="1431">
                  <c:v>0.17118033999179999</c:v>
                </c:pt>
                <c:pt idx="1432">
                  <c:v>0.17263897634865699</c:v>
                </c:pt>
                <c:pt idx="1433">
                  <c:v>0.17403233784744401</c:v>
                </c:pt>
                <c:pt idx="1434">
                  <c:v>0.17537134636117499</c:v>
                </c:pt>
                <c:pt idx="1435">
                  <c:v>0.17668196873029801</c:v>
                </c:pt>
                <c:pt idx="1436">
                  <c:v>0.177951597624604</c:v>
                </c:pt>
                <c:pt idx="1437">
                  <c:v>0.17915530235809701</c:v>
                </c:pt>
                <c:pt idx="1438">
                  <c:v>0.18029118605053401</c:v>
                </c:pt>
                <c:pt idx="1439">
                  <c:v>0.181356741741802</c:v>
                </c:pt>
                <c:pt idx="1440">
                  <c:v>0.18235252851001699</c:v>
                </c:pt>
                <c:pt idx="1441">
                  <c:v>0.18328969102621401</c:v>
                </c:pt>
                <c:pt idx="1442">
                  <c:v>0.18419266911714599</c:v>
                </c:pt>
                <c:pt idx="1443">
                  <c:v>0.18504124774882499</c:v>
                </c:pt>
                <c:pt idx="1444">
                  <c:v>0.185809715914699</c:v>
                </c:pt>
                <c:pt idx="1445">
                  <c:v>0.186534266161787</c:v>
                </c:pt>
                <c:pt idx="1446">
                  <c:v>0.187200289181291</c:v>
                </c:pt>
                <c:pt idx="1447">
                  <c:v>0.187787054909654</c:v>
                </c:pt>
                <c:pt idx="1448">
                  <c:v>0.18831142748691099</c:v>
                </c:pt>
                <c:pt idx="1449">
                  <c:v>0.188772542243413</c:v>
                </c:pt>
                <c:pt idx="1450">
                  <c:v>0.18919703598683901</c:v>
                </c:pt>
                <c:pt idx="1451">
                  <c:v>0.189560829672168</c:v>
                </c:pt>
                <c:pt idx="1452">
                  <c:v>0.18986765185555099</c:v>
                </c:pt>
                <c:pt idx="1453">
                  <c:v>0.190130785878136</c:v>
                </c:pt>
                <c:pt idx="1454">
                  <c:v>0.19031832648074701</c:v>
                </c:pt>
                <c:pt idx="1455">
                  <c:v>0.19045118070005199</c:v>
                </c:pt>
                <c:pt idx="1456">
                  <c:v>0.19055276336515301</c:v>
                </c:pt>
                <c:pt idx="1457">
                  <c:v>0.19057066550649901</c:v>
                </c:pt>
                <c:pt idx="1458">
                  <c:v>0.190569718173455</c:v>
                </c:pt>
                <c:pt idx="1459">
                  <c:v>0.190528057698786</c:v>
                </c:pt>
                <c:pt idx="1460">
                  <c:v>0.19048639722411601</c:v>
                </c:pt>
                <c:pt idx="1461">
                  <c:v>0.19036800988094699</c:v>
                </c:pt>
                <c:pt idx="1462">
                  <c:v>0.19021943900841001</c:v>
                </c:pt>
                <c:pt idx="1463">
                  <c:v>0.19002751470544099</c:v>
                </c:pt>
                <c:pt idx="1464">
                  <c:v>0.18981215677449201</c:v>
                </c:pt>
                <c:pt idx="1465">
                  <c:v>0.18959938304462801</c:v>
                </c:pt>
                <c:pt idx="1466">
                  <c:v>0.18929508092254699</c:v>
                </c:pt>
                <c:pt idx="1467">
                  <c:v>0.18885131282564099</c:v>
                </c:pt>
                <c:pt idx="1468">
                  <c:v>0.188335921598556</c:v>
                </c:pt>
                <c:pt idx="1469">
                  <c:v>0.187796751521983</c:v>
                </c:pt>
                <c:pt idx="1470">
                  <c:v>0.18727633269447799</c:v>
                </c:pt>
                <c:pt idx="1471">
                  <c:v>0.18678492299563301</c:v>
                </c:pt>
                <c:pt idx="1472">
                  <c:v>0.18626179423372999</c:v>
                </c:pt>
                <c:pt idx="1473">
                  <c:v>0.18566166418910099</c:v>
                </c:pt>
                <c:pt idx="1474">
                  <c:v>0.18500132549051401</c:v>
                </c:pt>
                <c:pt idx="1475">
                  <c:v>0.18435739443586099</c:v>
                </c:pt>
                <c:pt idx="1476">
                  <c:v>0.183735912782655</c:v>
                </c:pt>
                <c:pt idx="1477">
                  <c:v>0.183102981106297</c:v>
                </c:pt>
                <c:pt idx="1478">
                  <c:v>0.18248771513809001</c:v>
                </c:pt>
                <c:pt idx="1479">
                  <c:v>0.181902924619818</c:v>
                </c:pt>
                <c:pt idx="1480">
                  <c:v>0.18133008402703901</c:v>
                </c:pt>
                <c:pt idx="1481">
                  <c:v>0.18076539028291</c:v>
                </c:pt>
                <c:pt idx="1482">
                  <c:v>0.18023575133793901</c:v>
                </c:pt>
                <c:pt idx="1483">
                  <c:v>0.17974980634510301</c:v>
                </c:pt>
                <c:pt idx="1484">
                  <c:v>0.17927829788315</c:v>
                </c:pt>
                <c:pt idx="1485">
                  <c:v>0.178811449934103</c:v>
                </c:pt>
                <c:pt idx="1486">
                  <c:v>0.178389391368692</c:v>
                </c:pt>
                <c:pt idx="1487">
                  <c:v>0.17801996510773099</c:v>
                </c:pt>
                <c:pt idx="1488">
                  <c:v>0.17768137303190901</c:v>
                </c:pt>
                <c:pt idx="1489">
                  <c:v>0.17739710392854199</c:v>
                </c:pt>
                <c:pt idx="1490">
                  <c:v>0.17716877116795501</c:v>
                </c:pt>
                <c:pt idx="1491">
                  <c:v>0.17698765751566101</c:v>
                </c:pt>
                <c:pt idx="1492">
                  <c:v>0.17686881564329501</c:v>
                </c:pt>
                <c:pt idx="1493">
                  <c:v>0.17680405977581001</c:v>
                </c:pt>
                <c:pt idx="1494">
                  <c:v>0.176824549439207</c:v>
                </c:pt>
                <c:pt idx="1495">
                  <c:v>0.17692727721898599</c:v>
                </c:pt>
                <c:pt idx="1496">
                  <c:v>0.177096366293331</c:v>
                </c:pt>
                <c:pt idx="1497">
                  <c:v>0.17735883688724699</c:v>
                </c:pt>
                <c:pt idx="1498">
                  <c:v>0.177712737410086</c:v>
                </c:pt>
                <c:pt idx="1499">
                  <c:v>0.178145396355091</c:v>
                </c:pt>
                <c:pt idx="1500">
                  <c:v>0.17868351853702999</c:v>
                </c:pt>
                <c:pt idx="1501">
                  <c:v>0.17933373164746</c:v>
                </c:pt>
                <c:pt idx="1502">
                  <c:v>0.18007008452691201</c:v>
                </c:pt>
                <c:pt idx="1503">
                  <c:v>0.18092218954412001</c:v>
                </c:pt>
                <c:pt idx="1504">
                  <c:v>0.181903735368874</c:v>
                </c:pt>
                <c:pt idx="1505">
                  <c:v>0.18301191337989001</c:v>
                </c:pt>
                <c:pt idx="1506">
                  <c:v>0.184268893412909</c:v>
                </c:pt>
                <c:pt idx="1507">
                  <c:v>0.185748683149879</c:v>
                </c:pt>
                <c:pt idx="1508">
                  <c:v>0.18750767466166701</c:v>
                </c:pt>
                <c:pt idx="1509">
                  <c:v>0.18946788465852801</c:v>
                </c:pt>
                <c:pt idx="1510">
                  <c:v>0.19157905889801299</c:v>
                </c:pt>
                <c:pt idx="1511">
                  <c:v>0.19387062204567501</c:v>
                </c:pt>
                <c:pt idx="1512">
                  <c:v>0.196317066763429</c:v>
                </c:pt>
                <c:pt idx="1513">
                  <c:v>0.19893595347517801</c:v>
                </c:pt>
                <c:pt idx="1514">
                  <c:v>0.201814564173142</c:v>
                </c:pt>
                <c:pt idx="1515">
                  <c:v>0.20498713030402901</c:v>
                </c:pt>
                <c:pt idx="1516">
                  <c:v>0.208430192493403</c:v>
                </c:pt>
                <c:pt idx="1517">
                  <c:v>0.21211445598190701</c:v>
                </c:pt>
                <c:pt idx="1518">
                  <c:v>0.216025949718368</c:v>
                </c:pt>
                <c:pt idx="1519">
                  <c:v>0.22013251403720099</c:v>
                </c:pt>
                <c:pt idx="1520">
                  <c:v>0.22439584783407601</c:v>
                </c:pt>
                <c:pt idx="1521">
                  <c:v>0.22885940197598301</c:v>
                </c:pt>
                <c:pt idx="1522">
                  <c:v>0.23366857081790901</c:v>
                </c:pt>
                <c:pt idx="1523">
                  <c:v>0.238859066202709</c:v>
                </c:pt>
                <c:pt idx="1524">
                  <c:v>0.244389897059962</c:v>
                </c:pt>
                <c:pt idx="1525">
                  <c:v>0.25028961903353703</c:v>
                </c:pt>
                <c:pt idx="1526">
                  <c:v>0.25651991361681498</c:v>
                </c:pt>
                <c:pt idx="1527">
                  <c:v>0.26305834020145002</c:v>
                </c:pt>
                <c:pt idx="1528">
                  <c:v>0.269963207857008</c:v>
                </c:pt>
                <c:pt idx="1529">
                  <c:v>0.27721388843412997</c:v>
                </c:pt>
                <c:pt idx="1530">
                  <c:v>0.28477690737650502</c:v>
                </c:pt>
                <c:pt idx="1531">
                  <c:v>0.29272396511869297</c:v>
                </c:pt>
                <c:pt idx="1532">
                  <c:v>0.30115010670723402</c:v>
                </c:pt>
                <c:pt idx="1533">
                  <c:v>0.30991530230963299</c:v>
                </c:pt>
                <c:pt idx="1534">
                  <c:v>0.31892178915409602</c:v>
                </c:pt>
                <c:pt idx="1535">
                  <c:v>0.32823740246977001</c:v>
                </c:pt>
                <c:pt idx="1536">
                  <c:v>0.33782237043637697</c:v>
                </c:pt>
                <c:pt idx="1537">
                  <c:v>0.34767550669402097</c:v>
                </c:pt>
                <c:pt idx="1538">
                  <c:v>0.35776783463527601</c:v>
                </c:pt>
                <c:pt idx="1539">
                  <c:v>0.36850850810618702</c:v>
                </c:pt>
                <c:pt idx="1540">
                  <c:v>0.37965132860619499</c:v>
                </c:pt>
                <c:pt idx="1541">
                  <c:v>0.39060868121630998</c:v>
                </c:pt>
                <c:pt idx="1542">
                  <c:v>0.40181485469946998</c:v>
                </c:pt>
                <c:pt idx="1543">
                  <c:v>0.41319528990789101</c:v>
                </c:pt>
                <c:pt idx="1544">
                  <c:v>0.42448034460068601</c:v>
                </c:pt>
                <c:pt idx="1545">
                  <c:v>0.43574760672680202</c:v>
                </c:pt>
                <c:pt idx="1546">
                  <c:v>0.447435951676459</c:v>
                </c:pt>
                <c:pt idx="1547">
                  <c:v>0.45972199620095899</c:v>
                </c:pt>
                <c:pt idx="1548">
                  <c:v>0.47280787481071401</c:v>
                </c:pt>
                <c:pt idx="1549">
                  <c:v>0.48673125974868803</c:v>
                </c:pt>
                <c:pt idx="1550">
                  <c:v>0.50057927846629402</c:v>
                </c:pt>
                <c:pt idx="1551">
                  <c:v>0.51382527942673495</c:v>
                </c:pt>
                <c:pt idx="1552">
                  <c:v>0.52695182215522895</c:v>
                </c:pt>
                <c:pt idx="1553">
                  <c:v>0.54061874310078395</c:v>
                </c:pt>
                <c:pt idx="1554">
                  <c:v>0.55509488985782995</c:v>
                </c:pt>
                <c:pt idx="1555">
                  <c:v>0.56986071714716202</c:v>
                </c:pt>
                <c:pt idx="1556">
                  <c:v>0.584425332596193</c:v>
                </c:pt>
                <c:pt idx="1557">
                  <c:v>0.59878299424405002</c:v>
                </c:pt>
                <c:pt idx="1558">
                  <c:v>0.61292989981471002</c:v>
                </c:pt>
                <c:pt idx="1559">
                  <c:v>0.62697989560520595</c:v>
                </c:pt>
                <c:pt idx="1560">
                  <c:v>0.64090100101984904</c:v>
                </c:pt>
                <c:pt idx="1561">
                  <c:v>0.65469591036752395</c:v>
                </c:pt>
                <c:pt idx="1562">
                  <c:v>0.66852477160576496</c:v>
                </c:pt>
                <c:pt idx="1563">
                  <c:v>0.68237416606243595</c:v>
                </c:pt>
                <c:pt idx="1564">
                  <c:v>0.69609873716134196</c:v>
                </c:pt>
                <c:pt idx="1565">
                  <c:v>0.70972978172701395</c:v>
                </c:pt>
                <c:pt idx="1566">
                  <c:v>0.72326165461564595</c:v>
                </c:pt>
                <c:pt idx="1567">
                  <c:v>0.73661630736627204</c:v>
                </c:pt>
                <c:pt idx="1568">
                  <c:v>0.74974290438483204</c:v>
                </c:pt>
                <c:pt idx="1569">
                  <c:v>0.76266988336840902</c:v>
                </c:pt>
                <c:pt idx="1570">
                  <c:v>0.77539393565964199</c:v>
                </c:pt>
                <c:pt idx="1571">
                  <c:v>0.78789707537142295</c:v>
                </c:pt>
                <c:pt idx="1572">
                  <c:v>0.80018439334170199</c:v>
                </c:pt>
                <c:pt idx="1573">
                  <c:v>0.81221096047594898</c:v>
                </c:pt>
                <c:pt idx="1574">
                  <c:v>0.82395293123189794</c:v>
                </c:pt>
                <c:pt idx="1575">
                  <c:v>0.83541688417620896</c:v>
                </c:pt>
                <c:pt idx="1576">
                  <c:v>0.84650763824424702</c:v>
                </c:pt>
                <c:pt idx="1577">
                  <c:v>0.85718792610566197</c:v>
                </c:pt>
                <c:pt idx="1578">
                  <c:v>0.86752797311149299</c:v>
                </c:pt>
                <c:pt idx="1579">
                  <c:v>0.87752112799441795</c:v>
                </c:pt>
                <c:pt idx="1580">
                  <c:v>0.88713193401085599</c:v>
                </c:pt>
                <c:pt idx="1581">
                  <c:v>0.89639049353769096</c:v>
                </c:pt>
                <c:pt idx="1582">
                  <c:v>0.90523303884673001</c:v>
                </c:pt>
                <c:pt idx="1583">
                  <c:v>0.91364194716621105</c:v>
                </c:pt>
                <c:pt idx="1584">
                  <c:v>0.92171973120783002</c:v>
                </c:pt>
                <c:pt idx="1585">
                  <c:v>0.92951958161485304</c:v>
                </c:pt>
                <c:pt idx="1586">
                  <c:v>0.937092528529338</c:v>
                </c:pt>
                <c:pt idx="1587">
                  <c:v>0.94465981113446695</c:v>
                </c:pt>
                <c:pt idx="1588">
                  <c:v>0.95212209232210299</c:v>
                </c:pt>
                <c:pt idx="1589">
                  <c:v>0.95907666814749903</c:v>
                </c:pt>
                <c:pt idx="1590">
                  <c:v>0.96536168304771497</c:v>
                </c:pt>
                <c:pt idx="1591">
                  <c:v>0.97092238017666799</c:v>
                </c:pt>
                <c:pt idx="1592">
                  <c:v>0.97573452631933</c:v>
                </c:pt>
                <c:pt idx="1593">
                  <c:v>0.97999052142096299</c:v>
                </c:pt>
                <c:pt idx="1594">
                  <c:v>0.98386520655012999</c:v>
                </c:pt>
                <c:pt idx="1595">
                  <c:v>0.98737815304121201</c:v>
                </c:pt>
                <c:pt idx="1596">
                  <c:v>0.99050695059669203</c:v>
                </c:pt>
                <c:pt idx="1597">
                  <c:v>0.99316951389081198</c:v>
                </c:pt>
                <c:pt idx="1598">
                  <c:v>0.99532961482539895</c:v>
                </c:pt>
                <c:pt idx="1599">
                  <c:v>0.99699357062584704</c:v>
                </c:pt>
                <c:pt idx="1600">
                  <c:v>0.99850365968283405</c:v>
                </c:pt>
                <c:pt idx="1601">
                  <c:v>0.99979969383996303</c:v>
                </c:pt>
                <c:pt idx="1602">
                  <c:v>0.99999922461913404</c:v>
                </c:pt>
                <c:pt idx="1603">
                  <c:v>1</c:v>
                </c:pt>
                <c:pt idx="1604">
                  <c:v>0.99935602269568802</c:v>
                </c:pt>
                <c:pt idx="1605">
                  <c:v>0.99871204539137604</c:v>
                </c:pt>
                <c:pt idx="1606">
                  <c:v>0.99697238245141895</c:v>
                </c:pt>
                <c:pt idx="1607">
                  <c:v>0.995267920848248</c:v>
                </c:pt>
                <c:pt idx="1608">
                  <c:v>0.99315125638023005</c:v>
                </c:pt>
                <c:pt idx="1609">
                  <c:v>0.99063248884090604</c:v>
                </c:pt>
                <c:pt idx="1610">
                  <c:v>0.98774724602335795</c:v>
                </c:pt>
                <c:pt idx="1611">
                  <c:v>0.98452462812605601</c:v>
                </c:pt>
                <c:pt idx="1612">
                  <c:v>0.98098447287291002</c:v>
                </c:pt>
                <c:pt idx="1613">
                  <c:v>0.97711649999454298</c:v>
                </c:pt>
                <c:pt idx="1614">
                  <c:v>0.97290323872552398</c:v>
                </c:pt>
                <c:pt idx="1615">
                  <c:v>0.96835608034827003</c:v>
                </c:pt>
                <c:pt idx="1616">
                  <c:v>0.963547386562146</c:v>
                </c:pt>
                <c:pt idx="1617">
                  <c:v>0.95846859195263701</c:v>
                </c:pt>
                <c:pt idx="1618">
                  <c:v>0.95316070898490801</c:v>
                </c:pt>
                <c:pt idx="1619">
                  <c:v>0.94765033833164602</c:v>
                </c:pt>
                <c:pt idx="1620">
                  <c:v>0.94192482044786696</c:v>
                </c:pt>
                <c:pt idx="1621">
                  <c:v>0.93601799330013502</c:v>
                </c:pt>
                <c:pt idx="1622">
                  <c:v>0.92988479794944501</c:v>
                </c:pt>
                <c:pt idx="1623">
                  <c:v>0.923467660398537</c:v>
                </c:pt>
                <c:pt idx="1624">
                  <c:v>0.91695175482893998</c:v>
                </c:pt>
                <c:pt idx="1625">
                  <c:v>0.91052953350985499</c:v>
                </c:pt>
                <c:pt idx="1626">
                  <c:v>0.90387400457218703</c:v>
                </c:pt>
                <c:pt idx="1627">
                  <c:v>0.89661176367727202</c:v>
                </c:pt>
                <c:pt idx="1628">
                  <c:v>0.88863067315524003</c:v>
                </c:pt>
                <c:pt idx="1629">
                  <c:v>0.88030700352431301</c:v>
                </c:pt>
                <c:pt idx="1630">
                  <c:v>0.87211376122245698</c:v>
                </c:pt>
                <c:pt idx="1631">
                  <c:v>0.86409900282465202</c:v>
                </c:pt>
                <c:pt idx="1632">
                  <c:v>0.85612339825193395</c:v>
                </c:pt>
                <c:pt idx="1633">
                  <c:v>0.84780800304089798</c:v>
                </c:pt>
                <c:pt idx="1634">
                  <c:v>0.83892563528518205</c:v>
                </c:pt>
                <c:pt idx="1635">
                  <c:v>0.82969509867276503</c:v>
                </c:pt>
                <c:pt idx="1636">
                  <c:v>0.82046419673832804</c:v>
                </c:pt>
                <c:pt idx="1637">
                  <c:v>0.811366405125301</c:v>
                </c:pt>
                <c:pt idx="1638">
                  <c:v>0.80238836104709099</c:v>
                </c:pt>
                <c:pt idx="1639">
                  <c:v>0.79347585777450502</c:v>
                </c:pt>
                <c:pt idx="1640">
                  <c:v>0.78457882863528305</c:v>
                </c:pt>
                <c:pt idx="1641">
                  <c:v>0.77571762010002798</c:v>
                </c:pt>
                <c:pt idx="1642">
                  <c:v>0.766841019276709</c:v>
                </c:pt>
                <c:pt idx="1643">
                  <c:v>0.75798396493259801</c:v>
                </c:pt>
                <c:pt idx="1644">
                  <c:v>0.74910059435217402</c:v>
                </c:pt>
                <c:pt idx="1645">
                  <c:v>0.74015117750838499</c:v>
                </c:pt>
                <c:pt idx="1646">
                  <c:v>0.73116412408517095</c:v>
                </c:pt>
                <c:pt idx="1647">
                  <c:v>0.72213458912412698</c:v>
                </c:pt>
                <c:pt idx="1648">
                  <c:v>0.71310864001850305</c:v>
                </c:pt>
                <c:pt idx="1649">
                  <c:v>0.70413171807774899</c:v>
                </c:pt>
                <c:pt idx="1650">
                  <c:v>0.69515796072880398</c:v>
                </c:pt>
                <c:pt idx="1651">
                  <c:v>0.68619078175219494</c:v>
                </c:pt>
                <c:pt idx="1652">
                  <c:v>0.67710880617349101</c:v>
                </c:pt>
                <c:pt idx="1653">
                  <c:v>0.66803296704369697</c:v>
                </c:pt>
                <c:pt idx="1654">
                  <c:v>0.65913604186751396</c:v>
                </c:pt>
                <c:pt idx="1655">
                  <c:v>0.65029185074190698</c:v>
                </c:pt>
                <c:pt idx="1656">
                  <c:v>0.64150725392318697</c:v>
                </c:pt>
                <c:pt idx="1657">
                  <c:v>0.63281341885996201</c:v>
                </c:pt>
                <c:pt idx="1658">
                  <c:v>0.62424592642801502</c:v>
                </c:pt>
                <c:pt idx="1659">
                  <c:v>0.61576026799642203</c:v>
                </c:pt>
                <c:pt idx="1660">
                  <c:v>0.607321446111456</c:v>
                </c:pt>
                <c:pt idx="1661">
                  <c:v>0.59896709790093705</c:v>
                </c:pt>
                <c:pt idx="1662">
                  <c:v>0.590689397284759</c:v>
                </c:pt>
                <c:pt idx="1663">
                  <c:v>0.58252727356145795</c:v>
                </c:pt>
                <c:pt idx="1664">
                  <c:v>0.57449966272728104</c:v>
                </c:pt>
                <c:pt idx="1665">
                  <c:v>0.566527288432086</c:v>
                </c:pt>
                <c:pt idx="1666">
                  <c:v>0.55810546408544304</c:v>
                </c:pt>
                <c:pt idx="1667">
                  <c:v>0.54893352025362996</c:v>
                </c:pt>
                <c:pt idx="1668">
                  <c:v>0.53931634999771305</c:v>
                </c:pt>
                <c:pt idx="1669">
                  <c:v>0.52965895089096804</c:v>
                </c:pt>
                <c:pt idx="1670">
                  <c:v>0.52034236774571396</c:v>
                </c:pt>
                <c:pt idx="1671">
                  <c:v>0.51147787953256696</c:v>
                </c:pt>
                <c:pt idx="1672">
                  <c:v>0.50317556964176102</c:v>
                </c:pt>
                <c:pt idx="1673">
                  <c:v>0.49526879837957599</c:v>
                </c:pt>
                <c:pt idx="1674">
                  <c:v>0.48717639654928102</c:v>
                </c:pt>
                <c:pt idx="1675">
                  <c:v>0.47877026248694998</c:v>
                </c:pt>
                <c:pt idx="1676">
                  <c:v>0.47049075459781398</c:v>
                </c:pt>
                <c:pt idx="1677">
                  <c:v>0.46289834708149102</c:v>
                </c:pt>
                <c:pt idx="1678">
                  <c:v>0.45579750471022601</c:v>
                </c:pt>
                <c:pt idx="1679">
                  <c:v>0.44868586834619001</c:v>
                </c:pt>
                <c:pt idx="1680">
                  <c:v>0.441638399235732</c:v>
                </c:pt>
                <c:pt idx="1681">
                  <c:v>0.43453934008212902</c:v>
                </c:pt>
                <c:pt idx="1682">
                  <c:v>0.42742053354530801</c:v>
                </c:pt>
                <c:pt idx="1683">
                  <c:v>0.420393651727615</c:v>
                </c:pt>
                <c:pt idx="1684">
                  <c:v>0.41334910848305301</c:v>
                </c:pt>
                <c:pt idx="1685">
                  <c:v>0.40617464393717001</c:v>
                </c:pt>
                <c:pt idx="1686">
                  <c:v>0.39910450378385498</c:v>
                </c:pt>
                <c:pt idx="1687">
                  <c:v>0.392263680862109</c:v>
                </c:pt>
                <c:pt idx="1688">
                  <c:v>0.38556026630904999</c:v>
                </c:pt>
                <c:pt idx="1689">
                  <c:v>0.37895325961835602</c:v>
                </c:pt>
                <c:pt idx="1690">
                  <c:v>0.37214066397332901</c:v>
                </c:pt>
                <c:pt idx="1691">
                  <c:v>0.36512763209070498</c:v>
                </c:pt>
                <c:pt idx="1692">
                  <c:v>0.358433538052225</c:v>
                </c:pt>
                <c:pt idx="1693">
                  <c:v>0.35207076306443102</c:v>
                </c:pt>
                <c:pt idx="1694">
                  <c:v>0.345739676871825</c:v>
                </c:pt>
                <c:pt idx="1695">
                  <c:v>0.33949370489536901</c:v>
                </c:pt>
                <c:pt idx="1696">
                  <c:v>0.333361105614983</c:v>
                </c:pt>
                <c:pt idx="1697">
                  <c:v>0.32732513877080199</c:v>
                </c:pt>
                <c:pt idx="1698">
                  <c:v>0.32139751330563998</c:v>
                </c:pt>
                <c:pt idx="1699">
                  <c:v>0.31558838044551402</c:v>
                </c:pt>
                <c:pt idx="1700">
                  <c:v>0.30988536960739299</c:v>
                </c:pt>
                <c:pt idx="1701">
                  <c:v>0.30431291009981198</c:v>
                </c:pt>
                <c:pt idx="1702">
                  <c:v>0.29869945958320798</c:v>
                </c:pt>
                <c:pt idx="1703">
                  <c:v>0.29321541180606697</c:v>
                </c:pt>
                <c:pt idx="1704">
                  <c:v>0.288018429051553</c:v>
                </c:pt>
                <c:pt idx="1705">
                  <c:v>0.28301289486424802</c:v>
                </c:pt>
                <c:pt idx="1706">
                  <c:v>0.27809455665260602</c:v>
                </c:pt>
                <c:pt idx="1707">
                  <c:v>0.27297324634779002</c:v>
                </c:pt>
                <c:pt idx="1708">
                  <c:v>0.267540624670009</c:v>
                </c:pt>
                <c:pt idx="1709">
                  <c:v>0.26200454397395301</c:v>
                </c:pt>
                <c:pt idx="1710">
                  <c:v>0.25668315690251697</c:v>
                </c:pt>
                <c:pt idx="1711">
                  <c:v>0.251704837435415</c:v>
                </c:pt>
                <c:pt idx="1712">
                  <c:v>0.24705000934051599</c:v>
                </c:pt>
                <c:pt idx="1713">
                  <c:v>0.24243413064859401</c:v>
                </c:pt>
                <c:pt idx="1714">
                  <c:v>0.23764656581594601</c:v>
                </c:pt>
                <c:pt idx="1715">
                  <c:v>0.23278289760689799</c:v>
                </c:pt>
                <c:pt idx="1716">
                  <c:v>0.22800909838149899</c:v>
                </c:pt>
                <c:pt idx="1717">
                  <c:v>0.22341018054619499</c:v>
                </c:pt>
                <c:pt idx="1718">
                  <c:v>0.21902292317518601</c:v>
                </c:pt>
                <c:pt idx="1719">
                  <c:v>0.21479519084256901</c:v>
                </c:pt>
                <c:pt idx="1720">
                  <c:v>0.21068496091636199</c:v>
                </c:pt>
                <c:pt idx="1721">
                  <c:v>0.20669815018139201</c:v>
                </c:pt>
                <c:pt idx="1722">
                  <c:v>0.20279856968120799</c:v>
                </c:pt>
                <c:pt idx="1723">
                  <c:v>0.198991284429442</c:v>
                </c:pt>
                <c:pt idx="1724">
                  <c:v>0.19526744595332199</c:v>
                </c:pt>
                <c:pt idx="1725">
                  <c:v>0.19158879098148901</c:v>
                </c:pt>
                <c:pt idx="1726">
                  <c:v>0.187988696830481</c:v>
                </c:pt>
                <c:pt idx="1727">
                  <c:v>0.18447355063964699</c:v>
                </c:pt>
                <c:pt idx="1728">
                  <c:v>0.18101605059676601</c:v>
                </c:pt>
                <c:pt idx="1729">
                  <c:v>0.177641402910066</c:v>
                </c:pt>
                <c:pt idx="1730">
                  <c:v>0.17436104701413799</c:v>
                </c:pt>
                <c:pt idx="1731">
                  <c:v>0.17114734313462199</c:v>
                </c:pt>
                <c:pt idx="1732">
                  <c:v>0.16799944359222499</c:v>
                </c:pt>
                <c:pt idx="1733">
                  <c:v>0.164906728068894</c:v>
                </c:pt>
                <c:pt idx="1734">
                  <c:v>0.16186129224770701</c:v>
                </c:pt>
                <c:pt idx="1735">
                  <c:v>0.15887300965808501</c:v>
                </c:pt>
                <c:pt idx="1736">
                  <c:v>0.15595782690891899</c:v>
                </c:pt>
                <c:pt idx="1737">
                  <c:v>0.153112887086684</c:v>
                </c:pt>
                <c:pt idx="1738">
                  <c:v>0.15034476480527201</c:v>
                </c:pt>
                <c:pt idx="1739">
                  <c:v>0.14763521060229801</c:v>
                </c:pt>
                <c:pt idx="1740">
                  <c:v>0.144961758705515</c:v>
                </c:pt>
                <c:pt idx="1741">
                  <c:v>0.142352769172123</c:v>
                </c:pt>
                <c:pt idx="1742">
                  <c:v>0.13979200646871201</c:v>
                </c:pt>
                <c:pt idx="1743">
                  <c:v>0.137294169974602</c:v>
                </c:pt>
                <c:pt idx="1744">
                  <c:v>0.134865766423971</c:v>
                </c:pt>
                <c:pt idx="1745">
                  <c:v>0.132515262691241</c:v>
                </c:pt>
                <c:pt idx="1746">
                  <c:v>0.13011129522967699</c:v>
                </c:pt>
                <c:pt idx="1747">
                  <c:v>0.127468361350736</c:v>
                </c:pt>
                <c:pt idx="1748">
                  <c:v>0.12460126599938399</c:v>
                </c:pt>
                <c:pt idx="1749">
                  <c:v>0.121706776673454</c:v>
                </c:pt>
                <c:pt idx="1750">
                  <c:v>0.118916623487777</c:v>
                </c:pt>
                <c:pt idx="1751">
                  <c:v>0.116295970183164</c:v>
                </c:pt>
                <c:pt idx="1752">
                  <c:v>0.11391235698753401</c:v>
                </c:pt>
                <c:pt idx="1753">
                  <c:v>0.111764169505915</c:v>
                </c:pt>
                <c:pt idx="1754">
                  <c:v>0.109680677167504</c:v>
                </c:pt>
                <c:pt idx="1755">
                  <c:v>0.107512701196555</c:v>
                </c:pt>
                <c:pt idx="1756">
                  <c:v>0.10529167575510601</c:v>
                </c:pt>
                <c:pt idx="1757">
                  <c:v>0.10309246685564501</c:v>
                </c:pt>
                <c:pt idx="1758">
                  <c:v>0.100989729479075</c:v>
                </c:pt>
                <c:pt idx="1759">
                  <c:v>9.8992241491446697E-2</c:v>
                </c:pt>
                <c:pt idx="1760">
                  <c:v>9.7176955274375601E-2</c:v>
                </c:pt>
                <c:pt idx="1761">
                  <c:v>9.5492460749237104E-2</c:v>
                </c:pt>
                <c:pt idx="1762">
                  <c:v>9.3812548050295694E-2</c:v>
                </c:pt>
                <c:pt idx="1763">
                  <c:v>9.2123049723211003E-2</c:v>
                </c:pt>
                <c:pt idx="1764">
                  <c:v>9.0438765764609505E-2</c:v>
                </c:pt>
                <c:pt idx="1765">
                  <c:v>8.8770679038464806E-2</c:v>
                </c:pt>
                <c:pt idx="1766">
                  <c:v>8.7122964054597601E-2</c:v>
                </c:pt>
                <c:pt idx="1767">
                  <c:v>8.5512651020567002E-2</c:v>
                </c:pt>
                <c:pt idx="1768">
                  <c:v>8.3953538872799993E-2</c:v>
                </c:pt>
                <c:pt idx="1769">
                  <c:v>8.2440762144031399E-2</c:v>
                </c:pt>
                <c:pt idx="1770">
                  <c:v>8.0962330483812101E-2</c:v>
                </c:pt>
                <c:pt idx="1771">
                  <c:v>7.9521079116640705E-2</c:v>
                </c:pt>
                <c:pt idx="1772">
                  <c:v>7.8102229465942405E-2</c:v>
                </c:pt>
                <c:pt idx="1773">
                  <c:v>7.6698163612088505E-2</c:v>
                </c:pt>
                <c:pt idx="1774">
                  <c:v>7.5300447821887606E-2</c:v>
                </c:pt>
                <c:pt idx="1775">
                  <c:v>7.3911818751340605E-2</c:v>
                </c:pt>
                <c:pt idx="1776">
                  <c:v>7.2551936160740904E-2</c:v>
                </c:pt>
                <c:pt idx="1777">
                  <c:v>7.1237945472900202E-2</c:v>
                </c:pt>
                <c:pt idx="1778">
                  <c:v>6.9954730141703003E-2</c:v>
                </c:pt>
                <c:pt idx="1779">
                  <c:v>6.8690911412024699E-2</c:v>
                </c:pt>
                <c:pt idx="1780">
                  <c:v>6.7457935334267402E-2</c:v>
                </c:pt>
                <c:pt idx="1781">
                  <c:v>6.6251939510463501E-2</c:v>
                </c:pt>
                <c:pt idx="1782">
                  <c:v>6.50650376846722E-2</c:v>
                </c:pt>
                <c:pt idx="1783">
                  <c:v>6.3920693316463995E-2</c:v>
                </c:pt>
                <c:pt idx="1784">
                  <c:v>6.2837581043728996E-2</c:v>
                </c:pt>
                <c:pt idx="1785">
                  <c:v>6.1795122813426501E-2</c:v>
                </c:pt>
                <c:pt idx="1786">
                  <c:v>6.0807560638373601E-2</c:v>
                </c:pt>
                <c:pt idx="1787">
                  <c:v>5.9781260529737E-2</c:v>
                </c:pt>
                <c:pt idx="1788">
                  <c:v>5.8632577234285901E-2</c:v>
                </c:pt>
                <c:pt idx="1789">
                  <c:v>5.74367830499143E-2</c:v>
                </c:pt>
                <c:pt idx="1790">
                  <c:v>5.6282754025176497E-2</c:v>
                </c:pt>
                <c:pt idx="1791">
                  <c:v>5.52136148773495E-2</c:v>
                </c:pt>
                <c:pt idx="1792">
                  <c:v>5.4233743450690403E-2</c:v>
                </c:pt>
                <c:pt idx="1793">
                  <c:v>5.3313267824806103E-2</c:v>
                </c:pt>
                <c:pt idx="1794">
                  <c:v>5.2364271943561802E-2</c:v>
                </c:pt>
                <c:pt idx="1795">
                  <c:v>5.13721940440314E-2</c:v>
                </c:pt>
                <c:pt idx="1796">
                  <c:v>5.0392306712719499E-2</c:v>
                </c:pt>
                <c:pt idx="1797">
                  <c:v>4.9444046653536397E-2</c:v>
                </c:pt>
                <c:pt idx="1798">
                  <c:v>4.8539332846479898E-2</c:v>
                </c:pt>
                <c:pt idx="1799">
                  <c:v>4.7672645100878E-2</c:v>
                </c:pt>
                <c:pt idx="1800">
                  <c:v>4.68520575855235E-2</c:v>
                </c:pt>
                <c:pt idx="1801">
                  <c:v>4.6069123685015999E-2</c:v>
                </c:pt>
                <c:pt idx="1802">
                  <c:v>4.5319438223187E-2</c:v>
                </c:pt>
                <c:pt idx="1803">
                  <c:v>4.45990096970987E-2</c:v>
                </c:pt>
                <c:pt idx="1804">
                  <c:v>4.3894204607172298E-2</c:v>
                </c:pt>
                <c:pt idx="1805">
                  <c:v>4.3213555621329301E-2</c:v>
                </c:pt>
                <c:pt idx="1806">
                  <c:v>4.2545591217889603E-2</c:v>
                </c:pt>
                <c:pt idx="1807">
                  <c:v>4.1891950599389702E-2</c:v>
                </c:pt>
                <c:pt idx="1808">
                  <c:v>4.1160016894710799E-2</c:v>
                </c:pt>
                <c:pt idx="1809">
                  <c:v>4.0385039210236201E-2</c:v>
                </c:pt>
                <c:pt idx="1810">
                  <c:v>3.97407126800534E-2</c:v>
                </c:pt>
                <c:pt idx="1811">
                  <c:v>3.9174057998280103E-2</c:v>
                </c:pt>
                <c:pt idx="1812">
                  <c:v>3.8610788676204003E-2</c:v>
                </c:pt>
                <c:pt idx="1813">
                  <c:v>3.80821517110164E-2</c:v>
                </c:pt>
                <c:pt idx="1814">
                  <c:v>3.7562562741041798E-2</c:v>
                </c:pt>
                <c:pt idx="1815">
                  <c:v>3.7041226924112998E-2</c:v>
                </c:pt>
                <c:pt idx="1816">
                  <c:v>3.6541696419121902E-2</c:v>
                </c:pt>
                <c:pt idx="1817">
                  <c:v>3.60547792830231E-2</c:v>
                </c:pt>
                <c:pt idx="1818">
                  <c:v>3.5575942967708801E-2</c:v>
                </c:pt>
                <c:pt idx="1819">
                  <c:v>3.5115348411907901E-2</c:v>
                </c:pt>
                <c:pt idx="1820">
                  <c:v>3.4668481352479602E-2</c:v>
                </c:pt>
                <c:pt idx="1821">
                  <c:v>3.4214984479127603E-2</c:v>
                </c:pt>
                <c:pt idx="1822">
                  <c:v>3.3770663884509798E-2</c:v>
                </c:pt>
                <c:pt idx="1823">
                  <c:v>3.3343785582385703E-2</c:v>
                </c:pt>
                <c:pt idx="1824">
                  <c:v>3.2921424705228498E-2</c:v>
                </c:pt>
                <c:pt idx="1825">
                  <c:v>3.2527136101629099E-2</c:v>
                </c:pt>
                <c:pt idx="1826">
                  <c:v>3.21240758902816E-2</c:v>
                </c:pt>
                <c:pt idx="1827">
                  <c:v>3.1620695546015098E-2</c:v>
                </c:pt>
                <c:pt idx="1828">
                  <c:v>3.1008282129225399E-2</c:v>
                </c:pt>
                <c:pt idx="1829">
                  <c:v>3.0372770824343701E-2</c:v>
                </c:pt>
                <c:pt idx="1830">
                  <c:v>2.97758109905506E-2</c:v>
                </c:pt>
                <c:pt idx="1831">
                  <c:v>2.9221430479366799E-2</c:v>
                </c:pt>
                <c:pt idx="1832">
                  <c:v>2.87365731472836E-2</c:v>
                </c:pt>
                <c:pt idx="1833">
                  <c:v>2.8328346227194601E-2</c:v>
                </c:pt>
                <c:pt idx="1834">
                  <c:v>2.7925821296197199E-2</c:v>
                </c:pt>
                <c:pt idx="1835">
                  <c:v>2.7498038212845001E-2</c:v>
                </c:pt>
                <c:pt idx="1836">
                  <c:v>2.70670868291072E-2</c:v>
                </c:pt>
                <c:pt idx="1837">
                  <c:v>2.66395862864897E-2</c:v>
                </c:pt>
                <c:pt idx="1838">
                  <c:v>2.62317105448082E-2</c:v>
                </c:pt>
                <c:pt idx="1839">
                  <c:v>2.5871312527386399E-2</c:v>
                </c:pt>
                <c:pt idx="1840">
                  <c:v>2.5558821030469699E-2</c:v>
                </c:pt>
                <c:pt idx="1841">
                  <c:v>2.5304148464953002E-2</c:v>
                </c:pt>
                <c:pt idx="1842">
                  <c:v>2.5075692448044699E-2</c:v>
                </c:pt>
                <c:pt idx="1843">
                  <c:v>2.4836577523941999E-2</c:v>
                </c:pt>
                <c:pt idx="1844">
                  <c:v>2.45856569694958E-2</c:v>
                </c:pt>
                <c:pt idx="1845">
                  <c:v>2.4314655734965E-2</c:v>
                </c:pt>
                <c:pt idx="1846">
                  <c:v>2.4052695193520102E-2</c:v>
                </c:pt>
                <c:pt idx="1847">
                  <c:v>2.38030271576898E-2</c:v>
                </c:pt>
                <c:pt idx="1848">
                  <c:v>2.3553388278680299E-2</c:v>
                </c:pt>
                <c:pt idx="1849">
                  <c:v>2.3315356272178699E-2</c:v>
                </c:pt>
                <c:pt idx="1850">
                  <c:v>2.30870485425183E-2</c:v>
                </c:pt>
                <c:pt idx="1851">
                  <c:v>2.28689277248714E-2</c:v>
                </c:pt>
                <c:pt idx="1852">
                  <c:v>2.26479273735577E-2</c:v>
                </c:pt>
                <c:pt idx="1853">
                  <c:v>2.2427464022702098E-2</c:v>
                </c:pt>
                <c:pt idx="1854">
                  <c:v>2.2205122628872101E-2</c:v>
                </c:pt>
                <c:pt idx="1855">
                  <c:v>2.1971515880105898E-2</c:v>
                </c:pt>
                <c:pt idx="1856">
                  <c:v>2.1740078148378798E-2</c:v>
                </c:pt>
                <c:pt idx="1857">
                  <c:v>2.1512784308050099E-2</c:v>
                </c:pt>
                <c:pt idx="1858">
                  <c:v>2.1291745212422299E-2</c:v>
                </c:pt>
                <c:pt idx="1859">
                  <c:v>2.10732425463428E-2</c:v>
                </c:pt>
                <c:pt idx="1860">
                  <c:v>2.08650502895011E-2</c:v>
                </c:pt>
                <c:pt idx="1861">
                  <c:v>2.06743709279609E-2</c:v>
                </c:pt>
                <c:pt idx="1862">
                  <c:v>2.0484347000341099E-2</c:v>
                </c:pt>
                <c:pt idx="1863">
                  <c:v>2.0289571096060399E-2</c:v>
                </c:pt>
                <c:pt idx="1864">
                  <c:v>2.0101645950296201E-2</c:v>
                </c:pt>
                <c:pt idx="1865">
                  <c:v>1.9942575292783302E-2</c:v>
                </c:pt>
                <c:pt idx="1866">
                  <c:v>1.9830810254916099E-2</c:v>
                </c:pt>
                <c:pt idx="1867">
                  <c:v>1.9686568473601701E-2</c:v>
                </c:pt>
                <c:pt idx="1868">
                  <c:v>1.9450062508728602E-2</c:v>
                </c:pt>
                <c:pt idx="1869">
                  <c:v>1.9160150864436801E-2</c:v>
                </c:pt>
                <c:pt idx="1870">
                  <c:v>1.88852785999696E-2</c:v>
                </c:pt>
                <c:pt idx="1871">
                  <c:v>1.86596509190857E-2</c:v>
                </c:pt>
                <c:pt idx="1872">
                  <c:v>1.8477524422525201E-2</c:v>
                </c:pt>
                <c:pt idx="1873">
                  <c:v>1.8322876829545299E-2</c:v>
                </c:pt>
                <c:pt idx="1874">
                  <c:v>1.8123335225868099E-2</c:v>
                </c:pt>
                <c:pt idx="1875">
                  <c:v>1.7874389819066201E-2</c:v>
                </c:pt>
                <c:pt idx="1876">
                  <c:v>1.76274860302847E-2</c:v>
                </c:pt>
                <c:pt idx="1877">
                  <c:v>1.73941307667143E-2</c:v>
                </c:pt>
                <c:pt idx="1878">
                  <c:v>1.71814814363077E-2</c:v>
                </c:pt>
                <c:pt idx="1879">
                  <c:v>1.6999783457707699E-2</c:v>
                </c:pt>
                <c:pt idx="1880">
                  <c:v>1.6835155138467998E-2</c:v>
                </c:pt>
                <c:pt idx="1881">
                  <c:v>1.6679632048935598E-2</c:v>
                </c:pt>
                <c:pt idx="1882">
                  <c:v>1.65471284889156E-2</c:v>
                </c:pt>
                <c:pt idx="1883">
                  <c:v>1.6430572626827102E-2</c:v>
                </c:pt>
                <c:pt idx="1884">
                  <c:v>1.63132907582649E-2</c:v>
                </c:pt>
                <c:pt idx="1885">
                  <c:v>1.6215506299571102E-2</c:v>
                </c:pt>
                <c:pt idx="1886">
                  <c:v>1.61213408181839E-2</c:v>
                </c:pt>
                <c:pt idx="1887">
                  <c:v>1.6012563781251599E-2</c:v>
                </c:pt>
                <c:pt idx="1888">
                  <c:v>1.5930800635714299E-2</c:v>
                </c:pt>
                <c:pt idx="1889">
                  <c:v>1.5877972951188798E-2</c:v>
                </c:pt>
                <c:pt idx="1890">
                  <c:v>1.58175816189964E-2</c:v>
                </c:pt>
                <c:pt idx="1891">
                  <c:v>1.57584133737203E-2</c:v>
                </c:pt>
                <c:pt idx="1892">
                  <c:v>1.5709653989646799E-2</c:v>
                </c:pt>
                <c:pt idx="1893">
                  <c:v>1.5664581083030801E-2</c:v>
                </c:pt>
                <c:pt idx="1894">
                  <c:v>1.5621039018959001E-2</c:v>
                </c:pt>
                <c:pt idx="1895">
                  <c:v>1.55787566741247E-2</c:v>
                </c:pt>
                <c:pt idx="1896">
                  <c:v>1.5528300483122001E-2</c:v>
                </c:pt>
                <c:pt idx="1897">
                  <c:v>1.54804486841181E-2</c:v>
                </c:pt>
                <c:pt idx="1898">
                  <c:v>1.54446980422265E-2</c:v>
                </c:pt>
                <c:pt idx="1899">
                  <c:v>1.5397791798838E-2</c:v>
                </c:pt>
                <c:pt idx="1900">
                  <c:v>1.53480921352992E-2</c:v>
                </c:pt>
                <c:pt idx="1901">
                  <c:v>1.5302512080172101E-2</c:v>
                </c:pt>
                <c:pt idx="1902">
                  <c:v>1.52514975798268E-2</c:v>
                </c:pt>
                <c:pt idx="1903">
                  <c:v>1.52075142303066E-2</c:v>
                </c:pt>
                <c:pt idx="1904">
                  <c:v>1.5160367896761701E-2</c:v>
                </c:pt>
                <c:pt idx="1905">
                  <c:v>1.5113105647997199E-2</c:v>
                </c:pt>
                <c:pt idx="1906">
                  <c:v>1.5073693302352101E-2</c:v>
                </c:pt>
                <c:pt idx="1907">
                  <c:v>1.49534146752933E-2</c:v>
                </c:pt>
                <c:pt idx="1908">
                  <c:v>1.47473639650718E-2</c:v>
                </c:pt>
                <c:pt idx="1909">
                  <c:v>1.44928414889704E-2</c:v>
                </c:pt>
                <c:pt idx="1910">
                  <c:v>1.42299192954519E-2</c:v>
                </c:pt>
                <c:pt idx="1911">
                  <c:v>1.40163602082889E-2</c:v>
                </c:pt>
                <c:pt idx="1912">
                  <c:v>1.38423014883799E-2</c:v>
                </c:pt>
                <c:pt idx="1913">
                  <c:v>1.3717958552866699E-2</c:v>
                </c:pt>
                <c:pt idx="1914">
                  <c:v>1.36429295174451E-2</c:v>
                </c:pt>
                <c:pt idx="1915">
                  <c:v>1.35439540181317E-2</c:v>
                </c:pt>
                <c:pt idx="1916">
                  <c:v>1.3389228731731E-2</c:v>
                </c:pt>
                <c:pt idx="1917">
                  <c:v>1.32216518492408E-2</c:v>
                </c:pt>
                <c:pt idx="1918">
                  <c:v>1.3075235871698201E-2</c:v>
                </c:pt>
                <c:pt idx="1919">
                  <c:v>1.29711218397075E-2</c:v>
                </c:pt>
                <c:pt idx="1920">
                  <c:v>1.29049106168923E-2</c:v>
                </c:pt>
                <c:pt idx="1921">
                  <c:v>1.28680524494996E-2</c:v>
                </c:pt>
                <c:pt idx="1922">
                  <c:v>1.28439226454526E-2</c:v>
                </c:pt>
                <c:pt idx="1923">
                  <c:v>1.28010465622141E-2</c:v>
                </c:pt>
                <c:pt idx="1924">
                  <c:v>1.27472201741715E-2</c:v>
                </c:pt>
                <c:pt idx="1925">
                  <c:v>1.2688755867576699E-2</c:v>
                </c:pt>
                <c:pt idx="1926">
                  <c:v>1.26330257775919E-2</c:v>
                </c:pt>
                <c:pt idx="1927">
                  <c:v>1.25877676258271E-2</c:v>
                </c:pt>
                <c:pt idx="1928">
                  <c:v>1.25330898955086E-2</c:v>
                </c:pt>
                <c:pt idx="1929">
                  <c:v>1.24887993042113E-2</c:v>
                </c:pt>
                <c:pt idx="1930">
                  <c:v>1.2448756715689799E-2</c:v>
                </c:pt>
                <c:pt idx="1931">
                  <c:v>1.24026599750759E-2</c:v>
                </c:pt>
                <c:pt idx="1932">
                  <c:v>1.23777615682955E-2</c:v>
                </c:pt>
                <c:pt idx="1933">
                  <c:v>1.23475572465492E-2</c:v>
                </c:pt>
                <c:pt idx="1934">
                  <c:v>1.2298157281451E-2</c:v>
                </c:pt>
                <c:pt idx="1935">
                  <c:v>1.2258576475339801E-2</c:v>
                </c:pt>
                <c:pt idx="1936">
                  <c:v>1.22183172194411E-2</c:v>
                </c:pt>
                <c:pt idx="1937">
                  <c:v>1.2177484436538899E-2</c:v>
                </c:pt>
                <c:pt idx="1938">
                  <c:v>1.2138135127425899E-2</c:v>
                </c:pt>
                <c:pt idx="1939">
                  <c:v>1.2106538229258499E-2</c:v>
                </c:pt>
                <c:pt idx="1940">
                  <c:v>1.2081002279148699E-2</c:v>
                </c:pt>
                <c:pt idx="1941">
                  <c:v>1.20303436607191E-2</c:v>
                </c:pt>
                <c:pt idx="1942">
                  <c:v>1.1994519849507701E-2</c:v>
                </c:pt>
                <c:pt idx="1943">
                  <c:v>1.19889280194602E-2</c:v>
                </c:pt>
                <c:pt idx="1944">
                  <c:v>1.19749769987951E-2</c:v>
                </c:pt>
                <c:pt idx="1945">
                  <c:v>1.1957837451553901E-2</c:v>
                </c:pt>
                <c:pt idx="1946">
                  <c:v>1.1948590822977801E-2</c:v>
                </c:pt>
                <c:pt idx="1947">
                  <c:v>1.19393441944016E-2</c:v>
                </c:pt>
                <c:pt idx="1948">
                  <c:v>1.19049853303002E-2</c:v>
                </c:pt>
                <c:pt idx="1949">
                  <c:v>1.17767388467613E-2</c:v>
                </c:pt>
                <c:pt idx="1950">
                  <c:v>1.16462066213288E-2</c:v>
                </c:pt>
                <c:pt idx="1951">
                  <c:v>1.15418190502654E-2</c:v>
                </c:pt>
                <c:pt idx="1952">
                  <c:v>1.14761175775783E-2</c:v>
                </c:pt>
                <c:pt idx="1953">
                  <c:v>1.14529132834334E-2</c:v>
                </c:pt>
                <c:pt idx="1954">
                  <c:v>1.1394912102226099E-2</c:v>
                </c:pt>
                <c:pt idx="1955">
                  <c:v>1.1291026851034299E-2</c:v>
                </c:pt>
                <c:pt idx="1956">
                  <c:v>1.11780223767715E-2</c:v>
                </c:pt>
                <c:pt idx="1957">
                  <c:v>1.1067957495130201E-2</c:v>
                </c:pt>
                <c:pt idx="1958">
                  <c:v>1.0981070478593299E-2</c:v>
                </c:pt>
                <c:pt idx="1959">
                  <c:v>1.09122762539927E-2</c:v>
                </c:pt>
                <c:pt idx="1960">
                  <c:v>1.08570496004038E-2</c:v>
                </c:pt>
                <c:pt idx="1961">
                  <c:v>1.08064276417267E-2</c:v>
                </c:pt>
                <c:pt idx="1962">
                  <c:v>1.0770535686288E-2</c:v>
                </c:pt>
                <c:pt idx="1963">
                  <c:v>1.07495625435948E-2</c:v>
                </c:pt>
                <c:pt idx="1964">
                  <c:v>1.0738011687532099E-2</c:v>
                </c:pt>
                <c:pt idx="1965">
                  <c:v>1.07292999528334E-2</c:v>
                </c:pt>
                <c:pt idx="1966">
                  <c:v>1.0714414950754999E-2</c:v>
                </c:pt>
                <c:pt idx="1967">
                  <c:v>1.07146648706802E-2</c:v>
                </c:pt>
                <c:pt idx="1968">
                  <c:v>1.07288006230962E-2</c:v>
                </c:pt>
                <c:pt idx="1969">
                  <c:v>1.0742180073549599E-2</c:v>
                </c:pt>
                <c:pt idx="1970">
                  <c:v>1.07483040753199E-2</c:v>
                </c:pt>
                <c:pt idx="1971">
                  <c:v>1.0758023276120901E-2</c:v>
                </c:pt>
                <c:pt idx="1972">
                  <c:v>1.0769983947174501E-2</c:v>
                </c:pt>
                <c:pt idx="1973">
                  <c:v>1.07865853520458E-2</c:v>
                </c:pt>
                <c:pt idx="1974">
                  <c:v>1.08098632281865E-2</c:v>
                </c:pt>
                <c:pt idx="1975">
                  <c:v>1.08284113854709E-2</c:v>
                </c:pt>
                <c:pt idx="1976">
                  <c:v>1.08389668517457E-2</c:v>
                </c:pt>
                <c:pt idx="1977">
                  <c:v>1.08506653569613E-2</c:v>
                </c:pt>
                <c:pt idx="1978">
                  <c:v>1.0862996071982701E-2</c:v>
                </c:pt>
                <c:pt idx="1979">
                  <c:v>1.0882501634684899E-2</c:v>
                </c:pt>
                <c:pt idx="1980">
                  <c:v>1.09048010744937E-2</c:v>
                </c:pt>
                <c:pt idx="1981">
                  <c:v>1.09115783558624E-2</c:v>
                </c:pt>
                <c:pt idx="1982">
                  <c:v>1.0931021578276001E-2</c:v>
                </c:pt>
                <c:pt idx="1983">
                  <c:v>1.0940327773977E-2</c:v>
                </c:pt>
                <c:pt idx="1984">
                  <c:v>1.09412673793672E-2</c:v>
                </c:pt>
                <c:pt idx="1985">
                  <c:v>1.0947496541822499E-2</c:v>
                </c:pt>
                <c:pt idx="1986">
                  <c:v>1.0947070269023499E-2</c:v>
                </c:pt>
                <c:pt idx="1987">
                  <c:v>1.08767381397678E-2</c:v>
                </c:pt>
                <c:pt idx="1988">
                  <c:v>1.0806406010512099E-2</c:v>
                </c:pt>
                <c:pt idx="1989">
                  <c:v>1.06155129523865E-2</c:v>
                </c:pt>
                <c:pt idx="1990">
                  <c:v>1.0442745684462299E-2</c:v>
                </c:pt>
                <c:pt idx="1991">
                  <c:v>1.02907388449453E-2</c:v>
                </c:pt>
                <c:pt idx="1992">
                  <c:v>1.01651407757647E-2</c:v>
                </c:pt>
                <c:pt idx="1993">
                  <c:v>1.0087756134865801E-2</c:v>
                </c:pt>
                <c:pt idx="1994">
                  <c:v>1.0059159805815201E-2</c:v>
                </c:pt>
                <c:pt idx="1995">
                  <c:v>1.00173147531037E-2</c:v>
                </c:pt>
                <c:pt idx="1996">
                  <c:v>9.9445816838972297E-3</c:v>
                </c:pt>
                <c:pt idx="1997">
                  <c:v>9.8581129737928697E-3</c:v>
                </c:pt>
                <c:pt idx="1998">
                  <c:v>9.7679280790354799E-3</c:v>
                </c:pt>
                <c:pt idx="1999">
                  <c:v>9.7031679499526603E-3</c:v>
                </c:pt>
                <c:pt idx="2000">
                  <c:v>9.6826127653959707E-3</c:v>
                </c:pt>
                <c:pt idx="2001">
                  <c:v>9.6904633272907603E-3</c:v>
                </c:pt>
                <c:pt idx="2002">
                  <c:v>9.6902422721585196E-3</c:v>
                </c:pt>
                <c:pt idx="2003">
                  <c:v>9.6882651104988008E-3</c:v>
                </c:pt>
                <c:pt idx="2004">
                  <c:v>9.6830280921263497E-3</c:v>
                </c:pt>
                <c:pt idx="2005">
                  <c:v>9.6777910737539004E-3</c:v>
                </c:pt>
                <c:pt idx="2006">
                  <c:v>9.6728895868327999E-3</c:v>
                </c:pt>
                <c:pt idx="2007">
                  <c:v>9.6704978248563604E-3</c:v>
                </c:pt>
                <c:pt idx="2008">
                  <c:v>9.6694447588640698E-3</c:v>
                </c:pt>
                <c:pt idx="2009">
                  <c:v>9.6686892355743997E-3</c:v>
                </c:pt>
                <c:pt idx="2010">
                  <c:v>9.6673022022342597E-3</c:v>
                </c:pt>
                <c:pt idx="2011">
                  <c:v>9.6659151688941302E-3</c:v>
                </c:pt>
                <c:pt idx="2012">
                  <c:v>9.6638033582045306E-3</c:v>
                </c:pt>
                <c:pt idx="2013">
                  <c:v>9.6608982936608103E-3</c:v>
                </c:pt>
                <c:pt idx="2014">
                  <c:v>9.6557710853577491E-3</c:v>
                </c:pt>
                <c:pt idx="2015">
                  <c:v>9.6506438770546897E-3</c:v>
                </c:pt>
                <c:pt idx="2016">
                  <c:v>9.6322808860263096E-3</c:v>
                </c:pt>
                <c:pt idx="2017">
                  <c:v>9.6152371339316093E-3</c:v>
                </c:pt>
                <c:pt idx="2018">
                  <c:v>9.6004285365944107E-3</c:v>
                </c:pt>
                <c:pt idx="2019">
                  <c:v>9.5891007157031995E-3</c:v>
                </c:pt>
                <c:pt idx="2020">
                  <c:v>9.5831847319992093E-3</c:v>
                </c:pt>
                <c:pt idx="2021">
                  <c:v>9.5738886974771308E-3</c:v>
                </c:pt>
                <c:pt idx="2022">
                  <c:v>9.5729079530628303E-3</c:v>
                </c:pt>
                <c:pt idx="2023">
                  <c:v>9.5726431495915705E-3</c:v>
                </c:pt>
                <c:pt idx="2024">
                  <c:v>9.5778896213367607E-3</c:v>
                </c:pt>
                <c:pt idx="2025">
                  <c:v>9.5864199159456393E-3</c:v>
                </c:pt>
                <c:pt idx="2026">
                  <c:v>9.60970561584879E-3</c:v>
                </c:pt>
                <c:pt idx="2027">
                  <c:v>9.6036354803138001E-3</c:v>
                </c:pt>
                <c:pt idx="2028">
                  <c:v>9.5975653447787999E-3</c:v>
                </c:pt>
                <c:pt idx="2029">
                  <c:v>9.5662316500463793E-3</c:v>
                </c:pt>
                <c:pt idx="2030">
                  <c:v>9.4615507310369905E-3</c:v>
                </c:pt>
                <c:pt idx="2031">
                  <c:v>9.3695828142993792E-3</c:v>
                </c:pt>
                <c:pt idx="2032">
                  <c:v>9.3149675114149698E-3</c:v>
                </c:pt>
                <c:pt idx="2033">
                  <c:v>9.2956601947862608E-3</c:v>
                </c:pt>
                <c:pt idx="2034">
                  <c:v>9.2763528781575708E-3</c:v>
                </c:pt>
                <c:pt idx="2035">
                  <c:v>9.2400265342010707E-3</c:v>
                </c:pt>
                <c:pt idx="2036">
                  <c:v>9.1616759353977707E-3</c:v>
                </c:pt>
                <c:pt idx="2037">
                  <c:v>9.0850665205879193E-3</c:v>
                </c:pt>
                <c:pt idx="2038">
                  <c:v>9.0262184940404291E-3</c:v>
                </c:pt>
                <c:pt idx="2039">
                  <c:v>8.9753959396839198E-3</c:v>
                </c:pt>
                <c:pt idx="2040">
                  <c:v>8.9359074680168699E-3</c:v>
                </c:pt>
                <c:pt idx="2041">
                  <c:v>8.9212955449578107E-3</c:v>
                </c:pt>
                <c:pt idx="2042">
                  <c:v>8.9055111446431495E-3</c:v>
                </c:pt>
                <c:pt idx="2043">
                  <c:v>8.8956398403690507E-3</c:v>
                </c:pt>
                <c:pt idx="2044">
                  <c:v>8.9101639218833999E-3</c:v>
                </c:pt>
                <c:pt idx="2045">
                  <c:v>8.91861781413434E-3</c:v>
                </c:pt>
                <c:pt idx="2046">
                  <c:v>8.9163095630733595E-3</c:v>
                </c:pt>
                <c:pt idx="2047">
                  <c:v>8.9333678560407897E-3</c:v>
                </c:pt>
                <c:pt idx="2048">
                  <c:v>8.9557417921321599E-3</c:v>
                </c:pt>
                <c:pt idx="2049">
                  <c:v>8.9733553574952805E-3</c:v>
                </c:pt>
                <c:pt idx="2050">
                  <c:v>8.9976899012940703E-3</c:v>
                </c:pt>
                <c:pt idx="2051">
                  <c:v>9.0185586845935792E-3</c:v>
                </c:pt>
                <c:pt idx="2052">
                  <c:v>9.0490275018231293E-3</c:v>
                </c:pt>
                <c:pt idx="2053">
                  <c:v>9.0823502730160606E-3</c:v>
                </c:pt>
                <c:pt idx="2054">
                  <c:v>9.1055254979956705E-3</c:v>
                </c:pt>
                <c:pt idx="2055">
                  <c:v>9.1346126222119593E-3</c:v>
                </c:pt>
                <c:pt idx="2056">
                  <c:v>9.1535965024457499E-3</c:v>
                </c:pt>
                <c:pt idx="2057">
                  <c:v>9.1702113609535493E-3</c:v>
                </c:pt>
                <c:pt idx="2058">
                  <c:v>9.1990015754794992E-3</c:v>
                </c:pt>
                <c:pt idx="2059">
                  <c:v>9.2183839210000108E-3</c:v>
                </c:pt>
                <c:pt idx="2060">
                  <c:v>9.2370914674080404E-3</c:v>
                </c:pt>
                <c:pt idx="2061">
                  <c:v>9.2619803632700698E-3</c:v>
                </c:pt>
                <c:pt idx="2062">
                  <c:v>9.2800303359320997E-3</c:v>
                </c:pt>
                <c:pt idx="2063">
                  <c:v>9.2928404355406592E-3</c:v>
                </c:pt>
                <c:pt idx="2064">
                  <c:v>9.3115220550189504E-3</c:v>
                </c:pt>
                <c:pt idx="2065">
                  <c:v>9.3235985086423303E-3</c:v>
                </c:pt>
                <c:pt idx="2066">
                  <c:v>9.3096279147981097E-3</c:v>
                </c:pt>
                <c:pt idx="2067">
                  <c:v>9.2956573209538994E-3</c:v>
                </c:pt>
                <c:pt idx="2068">
                  <c:v>9.2598215697581292E-3</c:v>
                </c:pt>
                <c:pt idx="2069">
                  <c:v>9.0874648557558099E-3</c:v>
                </c:pt>
                <c:pt idx="2070">
                  <c:v>8.9072030570629505E-3</c:v>
                </c:pt>
                <c:pt idx="2071">
                  <c:v>8.7620924009135792E-3</c:v>
                </c:pt>
                <c:pt idx="2072">
                  <c:v>8.65325384408565E-3</c:v>
                </c:pt>
                <c:pt idx="2073">
                  <c:v>8.5731723451507105E-3</c:v>
                </c:pt>
                <c:pt idx="2074">
                  <c:v>8.5619889745721395E-3</c:v>
                </c:pt>
                <c:pt idx="2075">
                  <c:v>8.5472295514327605E-3</c:v>
                </c:pt>
                <c:pt idx="2076">
                  <c:v>8.4806453243716703E-3</c:v>
                </c:pt>
                <c:pt idx="2077">
                  <c:v>8.4126788053256706E-3</c:v>
                </c:pt>
                <c:pt idx="2078">
                  <c:v>8.3503641380142501E-3</c:v>
                </c:pt>
                <c:pt idx="2079">
                  <c:v>8.2966718974741404E-3</c:v>
                </c:pt>
                <c:pt idx="2080">
                  <c:v>8.2614467125660101E-3</c:v>
                </c:pt>
                <c:pt idx="2081">
                  <c:v>8.2544600775010107E-3</c:v>
                </c:pt>
                <c:pt idx="2082">
                  <c:v>8.2940012214439505E-3</c:v>
                </c:pt>
                <c:pt idx="2083">
                  <c:v>8.3500856126370801E-3</c:v>
                </c:pt>
                <c:pt idx="2084">
                  <c:v>8.3905176919906108E-3</c:v>
                </c:pt>
                <c:pt idx="2085">
                  <c:v>8.4113370845754695E-3</c:v>
                </c:pt>
                <c:pt idx="2086">
                  <c:v>8.4205003818442793E-3</c:v>
                </c:pt>
                <c:pt idx="2087">
                  <c:v>8.42807110735295E-3</c:v>
                </c:pt>
                <c:pt idx="2088">
                  <c:v>8.42877164346938E-3</c:v>
                </c:pt>
                <c:pt idx="2089">
                  <c:v>8.4361325187988501E-3</c:v>
                </c:pt>
                <c:pt idx="2090">
                  <c:v>8.4367323703536095E-3</c:v>
                </c:pt>
                <c:pt idx="2091">
                  <c:v>8.4394295085517303E-3</c:v>
                </c:pt>
                <c:pt idx="2092">
                  <c:v>8.4490571540024092E-3</c:v>
                </c:pt>
                <c:pt idx="2093">
                  <c:v>8.4513603363405403E-3</c:v>
                </c:pt>
                <c:pt idx="2094">
                  <c:v>8.4466015195299293E-3</c:v>
                </c:pt>
                <c:pt idx="2095">
                  <c:v>8.44184270271932E-3</c:v>
                </c:pt>
                <c:pt idx="2096">
                  <c:v>8.4345028208802596E-3</c:v>
                </c:pt>
                <c:pt idx="2097">
                  <c:v>8.4184106934459806E-3</c:v>
                </c:pt>
                <c:pt idx="2098">
                  <c:v>8.4111156774588098E-3</c:v>
                </c:pt>
                <c:pt idx="2099">
                  <c:v>8.4018197457217201E-3</c:v>
                </c:pt>
                <c:pt idx="2100">
                  <c:v>8.3903243370142596E-3</c:v>
                </c:pt>
                <c:pt idx="2101">
                  <c:v>8.3846954534293906E-3</c:v>
                </c:pt>
                <c:pt idx="2102">
                  <c:v>8.3714590020983505E-3</c:v>
                </c:pt>
                <c:pt idx="2103">
                  <c:v>8.3637329743062108E-3</c:v>
                </c:pt>
                <c:pt idx="2104">
                  <c:v>8.3688562895575195E-3</c:v>
                </c:pt>
                <c:pt idx="2105">
                  <c:v>8.3731858061638492E-3</c:v>
                </c:pt>
                <c:pt idx="2106">
                  <c:v>8.3883042894296999E-3</c:v>
                </c:pt>
                <c:pt idx="2107">
                  <c:v>8.3936065775748001E-3</c:v>
                </c:pt>
                <c:pt idx="2108">
                  <c:v>8.3748751452389393E-3</c:v>
                </c:pt>
                <c:pt idx="2109">
                  <c:v>8.3561437129030698E-3</c:v>
                </c:pt>
                <c:pt idx="2110">
                  <c:v>8.2375759196773295E-3</c:v>
                </c:pt>
                <c:pt idx="2111">
                  <c:v>8.1363494423798508E-3</c:v>
                </c:pt>
                <c:pt idx="2112">
                  <c:v>8.0692841182873395E-3</c:v>
                </c:pt>
                <c:pt idx="2113">
                  <c:v>8.0411434760668393E-3</c:v>
                </c:pt>
                <c:pt idx="2114">
                  <c:v>8.0280695395195008E-3</c:v>
                </c:pt>
                <c:pt idx="2115">
                  <c:v>7.9663830544011004E-3</c:v>
                </c:pt>
                <c:pt idx="2116">
                  <c:v>7.8786370335973098E-3</c:v>
                </c:pt>
                <c:pt idx="2117">
                  <c:v>7.7899187315476504E-3</c:v>
                </c:pt>
                <c:pt idx="2118">
                  <c:v>7.7186548297062301E-3</c:v>
                </c:pt>
                <c:pt idx="2119">
                  <c:v>7.6666556420419904E-3</c:v>
                </c:pt>
                <c:pt idx="2120">
                  <c:v>7.6196232170110201E-3</c:v>
                </c:pt>
                <c:pt idx="2121">
                  <c:v>7.5928396095474599E-3</c:v>
                </c:pt>
                <c:pt idx="2122">
                  <c:v>7.5772207537146002E-3</c:v>
                </c:pt>
                <c:pt idx="2123">
                  <c:v>7.5755064437814101E-3</c:v>
                </c:pt>
                <c:pt idx="2124">
                  <c:v>7.5815239200454397E-3</c:v>
                </c:pt>
                <c:pt idx="2125">
                  <c:v>7.6011634647029898E-3</c:v>
                </c:pt>
                <c:pt idx="2126">
                  <c:v>7.6239558657618797E-3</c:v>
                </c:pt>
                <c:pt idx="2127">
                  <c:v>7.6373383269639598E-3</c:v>
                </c:pt>
                <c:pt idx="2128">
                  <c:v>7.6610123783178502E-3</c:v>
                </c:pt>
                <c:pt idx="2129">
                  <c:v>7.6898494170587603E-3</c:v>
                </c:pt>
                <c:pt idx="2130">
                  <c:v>7.7158404548864096E-3</c:v>
                </c:pt>
                <c:pt idx="2131">
                  <c:v>7.7545739767136499E-3</c:v>
                </c:pt>
                <c:pt idx="2132">
                  <c:v>7.8064597628384599E-3</c:v>
                </c:pt>
                <c:pt idx="2133">
                  <c:v>7.8591607663825707E-3</c:v>
                </c:pt>
                <c:pt idx="2134">
                  <c:v>7.9076159394036397E-3</c:v>
                </c:pt>
                <c:pt idx="2135">
                  <c:v>7.95209381740156E-3</c:v>
                </c:pt>
                <c:pt idx="2136">
                  <c:v>7.9953802001370804E-3</c:v>
                </c:pt>
                <c:pt idx="2137">
                  <c:v>8.03044764749139E-3</c:v>
                </c:pt>
                <c:pt idx="2138">
                  <c:v>8.0703399624321298E-3</c:v>
                </c:pt>
                <c:pt idx="2139">
                  <c:v>8.1095752389478901E-3</c:v>
                </c:pt>
                <c:pt idx="2140">
                  <c:v>8.1494752443523506E-3</c:v>
                </c:pt>
                <c:pt idx="2141">
                  <c:v>8.1877249706496392E-3</c:v>
                </c:pt>
                <c:pt idx="2142">
                  <c:v>8.2057306016116802E-3</c:v>
                </c:pt>
                <c:pt idx="2143">
                  <c:v>8.2336763473657495E-3</c:v>
                </c:pt>
                <c:pt idx="2144">
                  <c:v>8.2662208259435491E-3</c:v>
                </c:pt>
                <c:pt idx="2145">
                  <c:v>8.2914816912442492E-3</c:v>
                </c:pt>
                <c:pt idx="2146">
                  <c:v>8.2951099730720797E-3</c:v>
                </c:pt>
                <c:pt idx="2147">
                  <c:v>8.2872553172868308E-3</c:v>
                </c:pt>
                <c:pt idx="2148">
                  <c:v>8.2794006615015594E-3</c:v>
                </c:pt>
                <c:pt idx="2149">
                  <c:v>8.1233265028276807E-3</c:v>
                </c:pt>
                <c:pt idx="2150">
                  <c:v>7.9484524063177606E-3</c:v>
                </c:pt>
                <c:pt idx="2151">
                  <c:v>7.7932080258378599E-3</c:v>
                </c:pt>
                <c:pt idx="2152">
                  <c:v>7.6570379413260104E-3</c:v>
                </c:pt>
                <c:pt idx="2153">
                  <c:v>7.55138482996872E-3</c:v>
                </c:pt>
                <c:pt idx="2154">
                  <c:v>7.4990941831644996E-3</c:v>
                </c:pt>
                <c:pt idx="2155">
                  <c:v>7.4491652691098002E-3</c:v>
                </c:pt>
                <c:pt idx="2156">
                  <c:v>7.3702342038603303E-3</c:v>
                </c:pt>
                <c:pt idx="2157">
                  <c:v>7.2842350596279597E-3</c:v>
                </c:pt>
                <c:pt idx="2158">
                  <c:v>7.2040622329315202E-3</c:v>
                </c:pt>
                <c:pt idx="2159">
                  <c:v>7.1441528566000799E-3</c:v>
                </c:pt>
                <c:pt idx="2160">
                  <c:v>7.0977722668643401E-3</c:v>
                </c:pt>
                <c:pt idx="2161">
                  <c:v>7.0771788730679096E-3</c:v>
                </c:pt>
                <c:pt idx="2162">
                  <c:v>7.1103358569798696E-3</c:v>
                </c:pt>
                <c:pt idx="2163">
                  <c:v>7.1487663318888298E-3</c:v>
                </c:pt>
                <c:pt idx="2164">
                  <c:v>7.1603285659010201E-3</c:v>
                </c:pt>
                <c:pt idx="2165">
                  <c:v>7.1759420280713597E-3</c:v>
                </c:pt>
                <c:pt idx="2166">
                  <c:v>7.1814926332604799E-3</c:v>
                </c:pt>
                <c:pt idx="2167">
                  <c:v>7.1797372056720101E-3</c:v>
                </c:pt>
                <c:pt idx="2168">
                  <c:v>7.1980171919966999E-3</c:v>
                </c:pt>
                <c:pt idx="2169">
                  <c:v>7.2077179866781001E-3</c:v>
                </c:pt>
                <c:pt idx="2170">
                  <c:v>7.2135978457012603E-3</c:v>
                </c:pt>
                <c:pt idx="2171">
                  <c:v>7.22346413149036E-3</c:v>
                </c:pt>
                <c:pt idx="2172">
                  <c:v>7.2416705588382998E-3</c:v>
                </c:pt>
                <c:pt idx="2173">
                  <c:v>7.2635879953234601E-3</c:v>
                </c:pt>
                <c:pt idx="2174">
                  <c:v>7.2746407137166801E-3</c:v>
                </c:pt>
                <c:pt idx="2175">
                  <c:v>7.2809596304186496E-3</c:v>
                </c:pt>
                <c:pt idx="2176">
                  <c:v>7.2779509870558199E-3</c:v>
                </c:pt>
                <c:pt idx="2177">
                  <c:v>7.2782829896348303E-3</c:v>
                </c:pt>
                <c:pt idx="2178">
                  <c:v>7.2780314724741899E-3</c:v>
                </c:pt>
                <c:pt idx="2179">
                  <c:v>7.2775768985820404E-3</c:v>
                </c:pt>
                <c:pt idx="2180">
                  <c:v>7.2788855220410004E-3</c:v>
                </c:pt>
                <c:pt idx="2181">
                  <c:v>7.28086301298486E-3</c:v>
                </c:pt>
                <c:pt idx="2182">
                  <c:v>7.2846809118131198E-3</c:v>
                </c:pt>
                <c:pt idx="2183">
                  <c:v>7.2874769499182796E-3</c:v>
                </c:pt>
                <c:pt idx="2184">
                  <c:v>7.2904637814314704E-3</c:v>
                </c:pt>
                <c:pt idx="2185">
                  <c:v>7.2939273899396903E-3</c:v>
                </c:pt>
                <c:pt idx="2186">
                  <c:v>7.3150203886560503E-3</c:v>
                </c:pt>
                <c:pt idx="2187">
                  <c:v>7.3332896896064403E-3</c:v>
                </c:pt>
                <c:pt idx="2188">
                  <c:v>7.33398548255218E-3</c:v>
                </c:pt>
                <c:pt idx="2189">
                  <c:v>7.28104279272173E-3</c:v>
                </c:pt>
                <c:pt idx="2190">
                  <c:v>7.2281001028912904E-3</c:v>
                </c:pt>
                <c:pt idx="2191">
                  <c:v>7.1351580766978399E-3</c:v>
                </c:pt>
                <c:pt idx="2192">
                  <c:v>7.0684997298121402E-3</c:v>
                </c:pt>
                <c:pt idx="2193">
                  <c:v>7.0269460412411902E-3</c:v>
                </c:pt>
                <c:pt idx="2194">
                  <c:v>7.0165913869172699E-3</c:v>
                </c:pt>
                <c:pt idx="2195">
                  <c:v>7.0062367325933496E-3</c:v>
                </c:pt>
                <c:pt idx="2196">
                  <c:v>6.9239081490006602E-3</c:v>
                </c:pt>
                <c:pt idx="2197">
                  <c:v>6.8391055990066896E-3</c:v>
                </c:pt>
                <c:pt idx="2198">
                  <c:v>6.7691044276803796E-3</c:v>
                </c:pt>
                <c:pt idx="2199">
                  <c:v>6.7241143684320199E-3</c:v>
                </c:pt>
                <c:pt idx="2200">
                  <c:v>6.6923851487134698E-3</c:v>
                </c:pt>
                <c:pt idx="2201">
                  <c:v>6.6662605655084198E-3</c:v>
                </c:pt>
                <c:pt idx="2202">
                  <c:v>6.6567839467702502E-3</c:v>
                </c:pt>
                <c:pt idx="2203">
                  <c:v>6.6507021335900597E-3</c:v>
                </c:pt>
                <c:pt idx="2204">
                  <c:v>6.6495933285711196E-3</c:v>
                </c:pt>
                <c:pt idx="2205">
                  <c:v>6.6618331972446597E-3</c:v>
                </c:pt>
                <c:pt idx="2206">
                  <c:v>6.6790844600049804E-3</c:v>
                </c:pt>
                <c:pt idx="2207">
                  <c:v>6.7047454971205199E-3</c:v>
                </c:pt>
                <c:pt idx="2208">
                  <c:v>6.7360135352846602E-3</c:v>
                </c:pt>
                <c:pt idx="2209">
                  <c:v>6.7588255453656697E-3</c:v>
                </c:pt>
                <c:pt idx="2210">
                  <c:v>6.7925369508329602E-3</c:v>
                </c:pt>
                <c:pt idx="2211">
                  <c:v>6.8338704125382602E-3</c:v>
                </c:pt>
                <c:pt idx="2212">
                  <c:v>6.8742645592748701E-3</c:v>
                </c:pt>
                <c:pt idx="2213">
                  <c:v>6.9118275633862298E-3</c:v>
                </c:pt>
                <c:pt idx="2214">
                  <c:v>6.95847078124626E-3</c:v>
                </c:pt>
                <c:pt idx="2215">
                  <c:v>7.0059118615176498E-3</c:v>
                </c:pt>
                <c:pt idx="2216">
                  <c:v>7.0407722603970397E-3</c:v>
                </c:pt>
                <c:pt idx="2217">
                  <c:v>7.0841085148263799E-3</c:v>
                </c:pt>
                <c:pt idx="2218">
                  <c:v>7.1309806933928001E-3</c:v>
                </c:pt>
                <c:pt idx="2219">
                  <c:v>7.1763976240613904E-3</c:v>
                </c:pt>
                <c:pt idx="2220">
                  <c:v>7.2198067690903301E-3</c:v>
                </c:pt>
                <c:pt idx="2221">
                  <c:v>7.2623941751183202E-3</c:v>
                </c:pt>
                <c:pt idx="2222">
                  <c:v>7.2959870465305696E-3</c:v>
                </c:pt>
                <c:pt idx="2223">
                  <c:v>7.3213151096558097E-3</c:v>
                </c:pt>
                <c:pt idx="2224">
                  <c:v>7.3506228641588203E-3</c:v>
                </c:pt>
                <c:pt idx="2225">
                  <c:v>7.3820353550297403E-3</c:v>
                </c:pt>
                <c:pt idx="2226">
                  <c:v>7.4207478188244302E-3</c:v>
                </c:pt>
                <c:pt idx="2227">
                  <c:v>7.3970625886364896E-3</c:v>
                </c:pt>
                <c:pt idx="2228">
                  <c:v>7.3733773584485404E-3</c:v>
                </c:pt>
                <c:pt idx="2229">
                  <c:v>7.3163270401935196E-3</c:v>
                </c:pt>
                <c:pt idx="2230">
                  <c:v>7.15065260134867E-3</c:v>
                </c:pt>
                <c:pt idx="2231">
                  <c:v>6.9920209112650598E-3</c:v>
                </c:pt>
                <c:pt idx="2232">
                  <c:v>6.8667548475592E-3</c:v>
                </c:pt>
                <c:pt idx="2233">
                  <c:v>6.7780801366221803E-3</c:v>
                </c:pt>
                <c:pt idx="2234">
                  <c:v>6.7331051037092197E-3</c:v>
                </c:pt>
                <c:pt idx="2235">
                  <c:v>6.7191836134347302E-3</c:v>
                </c:pt>
                <c:pt idx="2236">
                  <c:v>6.68370564046289E-3</c:v>
                </c:pt>
                <c:pt idx="2237">
                  <c:v>6.6145548423021602E-3</c:v>
                </c:pt>
                <c:pt idx="2238">
                  <c:v>6.5426575799691798E-3</c:v>
                </c:pt>
                <c:pt idx="2239">
                  <c:v>6.4778377581056297E-3</c:v>
                </c:pt>
                <c:pt idx="2240">
                  <c:v>6.4586930619867002E-3</c:v>
                </c:pt>
                <c:pt idx="2241">
                  <c:v>6.4789916073015701E-3</c:v>
                </c:pt>
                <c:pt idx="2242">
                  <c:v>6.5036246533136501E-3</c:v>
                </c:pt>
                <c:pt idx="2243">
                  <c:v>6.5220104582081597E-3</c:v>
                </c:pt>
                <c:pt idx="2244">
                  <c:v>6.5341260400338498E-3</c:v>
                </c:pt>
                <c:pt idx="2245">
                  <c:v>6.5323536898636604E-3</c:v>
                </c:pt>
                <c:pt idx="2246">
                  <c:v>6.5373402539013904E-3</c:v>
                </c:pt>
                <c:pt idx="2247">
                  <c:v>6.5621192650376697E-3</c:v>
                </c:pt>
                <c:pt idx="2248">
                  <c:v>6.58089379919948E-3</c:v>
                </c:pt>
                <c:pt idx="2249">
                  <c:v>6.6015991066966399E-3</c:v>
                </c:pt>
                <c:pt idx="2250">
                  <c:v>6.6211593363008003E-3</c:v>
                </c:pt>
                <c:pt idx="2251">
                  <c:v>6.6301306101107099E-3</c:v>
                </c:pt>
                <c:pt idx="2252">
                  <c:v>6.6473492567517599E-3</c:v>
                </c:pt>
                <c:pt idx="2253">
                  <c:v>6.67807552747832E-3</c:v>
                </c:pt>
                <c:pt idx="2254">
                  <c:v>6.6971867967081404E-3</c:v>
                </c:pt>
                <c:pt idx="2255">
                  <c:v>6.71541498928951E-3</c:v>
                </c:pt>
                <c:pt idx="2256">
                  <c:v>6.7308758201683003E-3</c:v>
                </c:pt>
                <c:pt idx="2257">
                  <c:v>6.7359174157146902E-3</c:v>
                </c:pt>
                <c:pt idx="2258">
                  <c:v>6.7525277805540202E-3</c:v>
                </c:pt>
                <c:pt idx="2259">
                  <c:v>6.7526488624241399E-3</c:v>
                </c:pt>
                <c:pt idx="2260">
                  <c:v>6.7527699442942596E-3</c:v>
                </c:pt>
                <c:pt idx="2261">
                  <c:v>6.75616804214948E-3</c:v>
                </c:pt>
                <c:pt idx="2262">
                  <c:v>6.7692314879116101E-3</c:v>
                </c:pt>
                <c:pt idx="2263">
                  <c:v>6.7815482011037102E-3</c:v>
                </c:pt>
                <c:pt idx="2264">
                  <c:v>6.7866674845211503E-3</c:v>
                </c:pt>
                <c:pt idx="2265">
                  <c:v>6.79286480066877E-3</c:v>
                </c:pt>
                <c:pt idx="2266">
                  <c:v>6.8143590520124203E-3</c:v>
                </c:pt>
                <c:pt idx="2267">
                  <c:v>6.8530727457502697E-3</c:v>
                </c:pt>
                <c:pt idx="2268">
                  <c:v>6.8392915522983797E-3</c:v>
                </c:pt>
                <c:pt idx="2269">
                  <c:v>6.8255103588464802E-3</c:v>
                </c:pt>
                <c:pt idx="2270">
                  <c:v>6.78627319767941E-3</c:v>
                </c:pt>
                <c:pt idx="2271">
                  <c:v>6.6828307474790299E-3</c:v>
                </c:pt>
                <c:pt idx="2272">
                  <c:v>6.6104721165207896E-3</c:v>
                </c:pt>
                <c:pt idx="2273">
                  <c:v>6.5864059571322398E-3</c:v>
                </c:pt>
                <c:pt idx="2274">
                  <c:v>6.56911262981305E-3</c:v>
                </c:pt>
                <c:pt idx="2275">
                  <c:v>6.5518193024938698E-3</c:v>
                </c:pt>
                <c:pt idx="2276">
                  <c:v>6.5192342858005001E-3</c:v>
                </c:pt>
                <c:pt idx="2277">
                  <c:v>6.4345243607716396E-3</c:v>
                </c:pt>
                <c:pt idx="2278">
                  <c:v>6.36059064292496E-3</c:v>
                </c:pt>
                <c:pt idx="2279">
                  <c:v>6.2975118473075804E-3</c:v>
                </c:pt>
                <c:pt idx="2280">
                  <c:v>6.2599377876845497E-3</c:v>
                </c:pt>
                <c:pt idx="2281">
                  <c:v>6.2382513594953001E-3</c:v>
                </c:pt>
                <c:pt idx="2282">
                  <c:v>6.2275470543823302E-3</c:v>
                </c:pt>
                <c:pt idx="2283">
                  <c:v>6.2189714123144398E-3</c:v>
                </c:pt>
                <c:pt idx="2284">
                  <c:v>6.2237887441455404E-3</c:v>
                </c:pt>
                <c:pt idx="2285">
                  <c:v>6.2384236589636101E-3</c:v>
                </c:pt>
                <c:pt idx="2286">
                  <c:v>6.2684190163771001E-3</c:v>
                </c:pt>
                <c:pt idx="2287">
                  <c:v>6.3021273992894802E-3</c:v>
                </c:pt>
                <c:pt idx="2288">
                  <c:v>6.3180329971572503E-3</c:v>
                </c:pt>
                <c:pt idx="2289">
                  <c:v>6.3548411381601803E-3</c:v>
                </c:pt>
                <c:pt idx="2290">
                  <c:v>6.4100523223029199E-3</c:v>
                </c:pt>
                <c:pt idx="2291">
                  <c:v>6.4488727490374896E-3</c:v>
                </c:pt>
                <c:pt idx="2292">
                  <c:v>6.4871787920972503E-3</c:v>
                </c:pt>
                <c:pt idx="2293">
                  <c:v>6.5320816828949996E-3</c:v>
                </c:pt>
                <c:pt idx="2294">
                  <c:v>6.5845573966387804E-3</c:v>
                </c:pt>
                <c:pt idx="2295">
                  <c:v>6.6511021813305199E-3</c:v>
                </c:pt>
                <c:pt idx="2296">
                  <c:v>6.7052575299103899E-3</c:v>
                </c:pt>
                <c:pt idx="2297">
                  <c:v>6.7412885301127599E-3</c:v>
                </c:pt>
                <c:pt idx="2298">
                  <c:v>6.7861834556449301E-3</c:v>
                </c:pt>
                <c:pt idx="2299">
                  <c:v>6.8359470511196096E-3</c:v>
                </c:pt>
                <c:pt idx="2300">
                  <c:v>6.88545882947932E-3</c:v>
                </c:pt>
                <c:pt idx="2301">
                  <c:v>6.9393373544303803E-3</c:v>
                </c:pt>
                <c:pt idx="2302">
                  <c:v>6.9849035210211297E-3</c:v>
                </c:pt>
                <c:pt idx="2303">
                  <c:v>7.0213166188119701E-3</c:v>
                </c:pt>
                <c:pt idx="2304">
                  <c:v>7.0529866084216401E-3</c:v>
                </c:pt>
                <c:pt idx="2305">
                  <c:v>7.0989638245569997E-3</c:v>
                </c:pt>
                <c:pt idx="2306">
                  <c:v>7.1465355614539804E-3</c:v>
                </c:pt>
                <c:pt idx="2307">
                  <c:v>7.1454889415624298E-3</c:v>
                </c:pt>
                <c:pt idx="2308">
                  <c:v>7.1234241183786304E-3</c:v>
                </c:pt>
                <c:pt idx="2309">
                  <c:v>7.1013592951948302E-3</c:v>
                </c:pt>
                <c:pt idx="2310">
                  <c:v>6.9424459842028904E-3</c:v>
                </c:pt>
                <c:pt idx="2311">
                  <c:v>6.7966204241154699E-3</c:v>
                </c:pt>
                <c:pt idx="2312">
                  <c:v>6.6629419450601997E-3</c:v>
                </c:pt>
                <c:pt idx="2313">
                  <c:v>6.5585999941487503E-3</c:v>
                </c:pt>
                <c:pt idx="2314">
                  <c:v>6.5027445347483597E-3</c:v>
                </c:pt>
                <c:pt idx="2315">
                  <c:v>6.4736315549171596E-3</c:v>
                </c:pt>
                <c:pt idx="2316">
                  <c:v>6.4238938020716096E-3</c:v>
                </c:pt>
                <c:pt idx="2317">
                  <c:v>6.3460864539912698E-3</c:v>
                </c:pt>
                <c:pt idx="2318">
                  <c:v>6.2800800600763098E-3</c:v>
                </c:pt>
                <c:pt idx="2319">
                  <c:v>6.2168222999722496E-3</c:v>
                </c:pt>
                <c:pt idx="2320">
                  <c:v>6.1700339770089504E-3</c:v>
                </c:pt>
                <c:pt idx="2321">
                  <c:v>6.1375329945855296E-3</c:v>
                </c:pt>
                <c:pt idx="2322">
                  <c:v>6.1526707024433698E-3</c:v>
                </c:pt>
                <c:pt idx="2323">
                  <c:v>6.2115264374492298E-3</c:v>
                </c:pt>
                <c:pt idx="2324">
                  <c:v>6.23006098424093E-3</c:v>
                </c:pt>
                <c:pt idx="2325">
                  <c:v>6.2340210101491603E-3</c:v>
                </c:pt>
                <c:pt idx="2326">
                  <c:v>6.2494489536794803E-3</c:v>
                </c:pt>
                <c:pt idx="2327">
                  <c:v>6.2590316909355102E-3</c:v>
                </c:pt>
                <c:pt idx="2328">
                  <c:v>6.2760974398462597E-3</c:v>
                </c:pt>
                <c:pt idx="2329">
                  <c:v>6.2975862434823601E-3</c:v>
                </c:pt>
                <c:pt idx="2330">
                  <c:v>6.31771046212654E-3</c:v>
                </c:pt>
                <c:pt idx="2331">
                  <c:v>6.33862525175166E-3</c:v>
                </c:pt>
                <c:pt idx="2332">
                  <c:v>6.3536039064002103E-3</c:v>
                </c:pt>
                <c:pt idx="2333">
                  <c:v>6.3771568995766104E-3</c:v>
                </c:pt>
                <c:pt idx="2334">
                  <c:v>6.4021128057621104E-3</c:v>
                </c:pt>
                <c:pt idx="2335">
                  <c:v>6.4202891363480301E-3</c:v>
                </c:pt>
                <c:pt idx="2336">
                  <c:v>6.4330370785195198E-3</c:v>
                </c:pt>
                <c:pt idx="2337">
                  <c:v>6.43523288884077E-3</c:v>
                </c:pt>
                <c:pt idx="2338">
                  <c:v>6.4410231247428104E-3</c:v>
                </c:pt>
                <c:pt idx="2339">
                  <c:v>6.4642039187769399E-3</c:v>
                </c:pt>
                <c:pt idx="2340">
                  <c:v>6.4782315333193003E-3</c:v>
                </c:pt>
                <c:pt idx="2341">
                  <c:v>6.4800642511860301E-3</c:v>
                </c:pt>
                <c:pt idx="2342">
                  <c:v>6.4994496665262804E-3</c:v>
                </c:pt>
                <c:pt idx="2343">
                  <c:v>6.5157343320314696E-3</c:v>
                </c:pt>
                <c:pt idx="2344">
                  <c:v>6.5339178252493899E-3</c:v>
                </c:pt>
                <c:pt idx="2345">
                  <c:v>6.5558929431536097E-3</c:v>
                </c:pt>
                <c:pt idx="2346">
                  <c:v>6.5734881232248797E-3</c:v>
                </c:pt>
                <c:pt idx="2347">
                  <c:v>6.61152971827857E-3</c:v>
                </c:pt>
                <c:pt idx="2348">
                  <c:v>6.63553367389142E-3</c:v>
                </c:pt>
                <c:pt idx="2349">
                  <c:v>6.6380872806873596E-3</c:v>
                </c:pt>
                <c:pt idx="2350">
                  <c:v>6.5967362251574896E-3</c:v>
                </c:pt>
                <c:pt idx="2351">
                  <c:v>6.55538516962763E-3</c:v>
                </c:pt>
                <c:pt idx="2352">
                  <c:v>6.47835001602819E-3</c:v>
                </c:pt>
                <c:pt idx="2353">
                  <c:v>6.4297210542194E-3</c:v>
                </c:pt>
                <c:pt idx="2354">
                  <c:v>6.4194043414015304E-3</c:v>
                </c:pt>
                <c:pt idx="2355">
                  <c:v>6.3977627441763199E-3</c:v>
                </c:pt>
                <c:pt idx="2356">
                  <c:v>6.3761211469511104E-3</c:v>
                </c:pt>
                <c:pt idx="2357">
                  <c:v>6.3099590849026096E-3</c:v>
                </c:pt>
                <c:pt idx="2358">
                  <c:v>6.25564793361878E-3</c:v>
                </c:pt>
                <c:pt idx="2359">
                  <c:v>6.2011852242867399E-3</c:v>
                </c:pt>
                <c:pt idx="2360">
                  <c:v>6.1643311931875999E-3</c:v>
                </c:pt>
                <c:pt idx="2361">
                  <c:v>6.1468062837678897E-3</c:v>
                </c:pt>
                <c:pt idx="2362">
                  <c:v>6.1371847872899099E-3</c:v>
                </c:pt>
                <c:pt idx="2363">
                  <c:v>6.1413010114447601E-3</c:v>
                </c:pt>
                <c:pt idx="2364">
                  <c:v>6.1585005093552298E-3</c:v>
                </c:pt>
                <c:pt idx="2365">
                  <c:v>6.1900921759391004E-3</c:v>
                </c:pt>
                <c:pt idx="2366">
                  <c:v>6.2156843143177801E-3</c:v>
                </c:pt>
                <c:pt idx="2367">
                  <c:v>6.24820149961932E-3</c:v>
                </c:pt>
                <c:pt idx="2368">
                  <c:v>6.2829181120836897E-3</c:v>
                </c:pt>
                <c:pt idx="2369">
                  <c:v>6.3137836650562704E-3</c:v>
                </c:pt>
                <c:pt idx="2370">
                  <c:v>6.3576676102537798E-3</c:v>
                </c:pt>
                <c:pt idx="2371">
                  <c:v>6.4070223581188098E-3</c:v>
                </c:pt>
                <c:pt idx="2372">
                  <c:v>6.4473270642685402E-3</c:v>
                </c:pt>
                <c:pt idx="2373">
                  <c:v>6.4991535170211704E-3</c:v>
                </c:pt>
                <c:pt idx="2374">
                  <c:v>6.55657834877029E-3</c:v>
                </c:pt>
                <c:pt idx="2375">
                  <c:v>6.6014387881490602E-3</c:v>
                </c:pt>
                <c:pt idx="2376">
                  <c:v>6.6564971695411796E-3</c:v>
                </c:pt>
                <c:pt idx="2377">
                  <c:v>6.7137467991804497E-3</c:v>
                </c:pt>
                <c:pt idx="2378">
                  <c:v>6.7528308279944799E-3</c:v>
                </c:pt>
                <c:pt idx="2379">
                  <c:v>6.8003713649655998E-3</c:v>
                </c:pt>
                <c:pt idx="2380">
                  <c:v>6.8645096252410304E-3</c:v>
                </c:pt>
                <c:pt idx="2381">
                  <c:v>6.9105809989805297E-3</c:v>
                </c:pt>
                <c:pt idx="2382">
                  <c:v>6.9542916360834702E-3</c:v>
                </c:pt>
                <c:pt idx="2383">
                  <c:v>6.99254151357377E-3</c:v>
                </c:pt>
                <c:pt idx="2384">
                  <c:v>7.0321480192895398E-3</c:v>
                </c:pt>
                <c:pt idx="2385">
                  <c:v>7.07616190943055E-3</c:v>
                </c:pt>
                <c:pt idx="2386">
                  <c:v>7.1061063506002399E-3</c:v>
                </c:pt>
                <c:pt idx="2387">
                  <c:v>7.1187667923063198E-3</c:v>
                </c:pt>
                <c:pt idx="2388">
                  <c:v>7.1186308062363198E-3</c:v>
                </c:pt>
                <c:pt idx="2389">
                  <c:v>7.0497452998791801E-3</c:v>
                </c:pt>
                <c:pt idx="2390">
                  <c:v>6.98085979352205E-3</c:v>
                </c:pt>
                <c:pt idx="2391">
                  <c:v>6.8423131284899999E-3</c:v>
                </c:pt>
                <c:pt idx="2392">
                  <c:v>6.7106598325574899E-3</c:v>
                </c:pt>
                <c:pt idx="2393">
                  <c:v>6.6078394376441604E-3</c:v>
                </c:pt>
                <c:pt idx="2394">
                  <c:v>6.5610055479050399E-3</c:v>
                </c:pt>
                <c:pt idx="2395">
                  <c:v>6.5425639520322702E-3</c:v>
                </c:pt>
                <c:pt idx="2396">
                  <c:v>6.5166244939136499E-3</c:v>
                </c:pt>
                <c:pt idx="2397">
                  <c:v>6.4664936799667004E-3</c:v>
                </c:pt>
                <c:pt idx="2398">
                  <c:v>6.4079296028517101E-3</c:v>
                </c:pt>
                <c:pt idx="2399">
                  <c:v>6.3621535937087997E-3</c:v>
                </c:pt>
                <c:pt idx="2400">
                  <c:v>6.3413044056483698E-3</c:v>
                </c:pt>
                <c:pt idx="2401">
                  <c:v>6.3396012997709202E-3</c:v>
                </c:pt>
                <c:pt idx="2402">
                  <c:v>6.3595705179346103E-3</c:v>
                </c:pt>
                <c:pt idx="2403">
                  <c:v>6.4242095628710104E-3</c:v>
                </c:pt>
                <c:pt idx="2404">
                  <c:v>6.50174734882061E-3</c:v>
                </c:pt>
                <c:pt idx="2405">
                  <c:v>6.5527853830805501E-3</c:v>
                </c:pt>
                <c:pt idx="2406">
                  <c:v>6.5807356553434296E-3</c:v>
                </c:pt>
                <c:pt idx="2407">
                  <c:v>6.6124881581235504E-3</c:v>
                </c:pt>
                <c:pt idx="2408">
                  <c:v>6.6492042806166104E-3</c:v>
                </c:pt>
                <c:pt idx="2409">
                  <c:v>6.6817247857862104E-3</c:v>
                </c:pt>
                <c:pt idx="2410">
                  <c:v>6.7088043545555096E-3</c:v>
                </c:pt>
                <c:pt idx="2411">
                  <c:v>6.7466982295174699E-3</c:v>
                </c:pt>
                <c:pt idx="2412">
                  <c:v>6.7909768598233503E-3</c:v>
                </c:pt>
                <c:pt idx="2413">
                  <c:v>6.8341209614789598E-3</c:v>
                </c:pt>
                <c:pt idx="2414">
                  <c:v>6.8746811854098902E-3</c:v>
                </c:pt>
                <c:pt idx="2415">
                  <c:v>6.9074909270696403E-3</c:v>
                </c:pt>
                <c:pt idx="2416">
                  <c:v>6.9439423170026002E-3</c:v>
                </c:pt>
                <c:pt idx="2417">
                  <c:v>6.9725818165919402E-3</c:v>
                </c:pt>
                <c:pt idx="2418">
                  <c:v>6.9969880175038898E-3</c:v>
                </c:pt>
                <c:pt idx="2419">
                  <c:v>7.0228031667093002E-3</c:v>
                </c:pt>
                <c:pt idx="2420">
                  <c:v>7.0482891043557499E-3</c:v>
                </c:pt>
                <c:pt idx="2421">
                  <c:v>7.0762765019980597E-3</c:v>
                </c:pt>
                <c:pt idx="2422">
                  <c:v>7.1142572343058201E-3</c:v>
                </c:pt>
                <c:pt idx="2423">
                  <c:v>7.1452538108483102E-3</c:v>
                </c:pt>
                <c:pt idx="2424">
                  <c:v>7.1749541218086204E-3</c:v>
                </c:pt>
                <c:pt idx="2425">
                  <c:v>7.2172844460874196E-3</c:v>
                </c:pt>
                <c:pt idx="2426">
                  <c:v>7.2672754408288302E-3</c:v>
                </c:pt>
                <c:pt idx="2427">
                  <c:v>7.3156999933227801E-3</c:v>
                </c:pt>
                <c:pt idx="2428">
                  <c:v>7.3878602221425704E-3</c:v>
                </c:pt>
                <c:pt idx="2429">
                  <c:v>7.3883500897065097E-3</c:v>
                </c:pt>
                <c:pt idx="2430">
                  <c:v>7.3780888872133996E-3</c:v>
                </c:pt>
                <c:pt idx="2431">
                  <c:v>7.3678276847203E-3</c:v>
                </c:pt>
                <c:pt idx="2432">
                  <c:v>7.3114532371269698E-3</c:v>
                </c:pt>
                <c:pt idx="2433">
                  <c:v>7.2880140111097596E-3</c:v>
                </c:pt>
                <c:pt idx="2434">
                  <c:v>7.3075252174854798E-3</c:v>
                </c:pt>
                <c:pt idx="2435">
                  <c:v>7.3226027564269403E-3</c:v>
                </c:pt>
                <c:pt idx="2436">
                  <c:v>7.3254143100840398E-3</c:v>
                </c:pt>
                <c:pt idx="2437">
                  <c:v>7.3125900262929998E-3</c:v>
                </c:pt>
                <c:pt idx="2438">
                  <c:v>7.2997657425019503E-3</c:v>
                </c:pt>
                <c:pt idx="2439">
                  <c:v>7.2958547313565804E-3</c:v>
                </c:pt>
                <c:pt idx="2440">
                  <c:v>7.3230186803167098E-3</c:v>
                </c:pt>
                <c:pt idx="2441">
                  <c:v>7.3651722546932002E-3</c:v>
                </c:pt>
                <c:pt idx="2442">
                  <c:v>7.4204241861541001E-3</c:v>
                </c:pt>
                <c:pt idx="2443">
                  <c:v>7.4879810441166204E-3</c:v>
                </c:pt>
                <c:pt idx="2444">
                  <c:v>7.5670844258852203E-3</c:v>
                </c:pt>
                <c:pt idx="2445">
                  <c:v>7.6602119868248901E-3</c:v>
                </c:pt>
                <c:pt idx="2446">
                  <c:v>7.7744514823047698E-3</c:v>
                </c:pt>
                <c:pt idx="2447">
                  <c:v>7.8990513467250192E-3</c:v>
                </c:pt>
                <c:pt idx="2448">
                  <c:v>8.0176718372079302E-3</c:v>
                </c:pt>
                <c:pt idx="2449">
                  <c:v>8.13968165788744E-3</c:v>
                </c:pt>
                <c:pt idx="2450">
                  <c:v>8.2795750242273605E-3</c:v>
                </c:pt>
                <c:pt idx="2451">
                  <c:v>8.4314014913634792E-3</c:v>
                </c:pt>
                <c:pt idx="2452">
                  <c:v>8.5881777205054407E-3</c:v>
                </c:pt>
                <c:pt idx="2453">
                  <c:v>8.7547152718644092E-3</c:v>
                </c:pt>
                <c:pt idx="2454">
                  <c:v>8.9194948734352599E-3</c:v>
                </c:pt>
                <c:pt idx="2455">
                  <c:v>9.0952185877145597E-3</c:v>
                </c:pt>
                <c:pt idx="2456">
                  <c:v>9.2799162963497894E-3</c:v>
                </c:pt>
                <c:pt idx="2457">
                  <c:v>9.4578743782296904E-3</c:v>
                </c:pt>
                <c:pt idx="2458">
                  <c:v>9.6468903815331904E-3</c:v>
                </c:pt>
                <c:pt idx="2459">
                  <c:v>9.8375102015042706E-3</c:v>
                </c:pt>
                <c:pt idx="2460">
                  <c:v>1.00232440826412E-2</c:v>
                </c:pt>
                <c:pt idx="2461">
                  <c:v>1.02185613993886E-2</c:v>
                </c:pt>
                <c:pt idx="2462">
                  <c:v>1.04198221308147E-2</c:v>
                </c:pt>
                <c:pt idx="2463">
                  <c:v>1.06224014558785E-2</c:v>
                </c:pt>
                <c:pt idx="2464">
                  <c:v>1.0832503177165701E-2</c:v>
                </c:pt>
                <c:pt idx="2465">
                  <c:v>1.10420178264867E-2</c:v>
                </c:pt>
                <c:pt idx="2466">
                  <c:v>1.1239681662216901E-2</c:v>
                </c:pt>
                <c:pt idx="2467">
                  <c:v>1.1464854943025101E-2</c:v>
                </c:pt>
                <c:pt idx="2468">
                  <c:v>1.1694982725000301E-2</c:v>
                </c:pt>
                <c:pt idx="2469">
                  <c:v>1.18503027737294E-2</c:v>
                </c:pt>
                <c:pt idx="2470">
                  <c:v>1.1922485452946E-2</c:v>
                </c:pt>
                <c:pt idx="2471">
                  <c:v>1.1959459077489E-2</c:v>
                </c:pt>
                <c:pt idx="2472">
                  <c:v>1.2021261164501499E-2</c:v>
                </c:pt>
                <c:pt idx="2473">
                  <c:v>1.21401032251073E-2</c:v>
                </c:pt>
                <c:pt idx="2474">
                  <c:v>1.2282619486177799E-2</c:v>
                </c:pt>
                <c:pt idx="2475">
                  <c:v>1.24550076502358E-2</c:v>
                </c:pt>
                <c:pt idx="2476">
                  <c:v>1.26771830407613E-2</c:v>
                </c:pt>
                <c:pt idx="2477">
                  <c:v>1.2878129349745601E-2</c:v>
                </c:pt>
                <c:pt idx="2478">
                  <c:v>1.3030687803672201E-2</c:v>
                </c:pt>
                <c:pt idx="2479">
                  <c:v>1.31887661317979E-2</c:v>
                </c:pt>
                <c:pt idx="2480">
                  <c:v>1.33625198265409E-2</c:v>
                </c:pt>
                <c:pt idx="2481">
                  <c:v>1.3556854928244599E-2</c:v>
                </c:pt>
                <c:pt idx="2482">
                  <c:v>1.37854559173296E-2</c:v>
                </c:pt>
                <c:pt idx="2483">
                  <c:v>1.4048558321251001E-2</c:v>
                </c:pt>
                <c:pt idx="2484">
                  <c:v>1.43277333096629E-2</c:v>
                </c:pt>
                <c:pt idx="2485">
                  <c:v>1.4593795847026801E-2</c:v>
                </c:pt>
                <c:pt idx="2486">
                  <c:v>1.48535619118916E-2</c:v>
                </c:pt>
                <c:pt idx="2487">
                  <c:v>1.5108649596708001E-2</c:v>
                </c:pt>
                <c:pt idx="2488">
                  <c:v>1.5352720163255E-2</c:v>
                </c:pt>
                <c:pt idx="2489">
                  <c:v>1.56064114964046E-2</c:v>
                </c:pt>
                <c:pt idx="2490">
                  <c:v>1.5862482921686401E-2</c:v>
                </c:pt>
                <c:pt idx="2491">
                  <c:v>1.6119201144933998E-2</c:v>
                </c:pt>
                <c:pt idx="2492">
                  <c:v>1.6373869286175301E-2</c:v>
                </c:pt>
                <c:pt idx="2493">
                  <c:v>1.6619713728118601E-2</c:v>
                </c:pt>
                <c:pt idx="2494">
                  <c:v>1.6876525771506098E-2</c:v>
                </c:pt>
                <c:pt idx="2495">
                  <c:v>1.7126195660879098E-2</c:v>
                </c:pt>
                <c:pt idx="2496">
                  <c:v>1.7368313276880099E-2</c:v>
                </c:pt>
                <c:pt idx="2497">
                  <c:v>1.7611715961669699E-2</c:v>
                </c:pt>
                <c:pt idx="2498">
                  <c:v>1.7848539434437798E-2</c:v>
                </c:pt>
                <c:pt idx="2499">
                  <c:v>1.8082876913121899E-2</c:v>
                </c:pt>
                <c:pt idx="2500">
                  <c:v>1.8330992592393701E-2</c:v>
                </c:pt>
                <c:pt idx="2501">
                  <c:v>1.85685792826558E-2</c:v>
                </c:pt>
                <c:pt idx="2502">
                  <c:v>1.8797889866034399E-2</c:v>
                </c:pt>
                <c:pt idx="2503">
                  <c:v>1.9039196430767499E-2</c:v>
                </c:pt>
                <c:pt idx="2504">
                  <c:v>1.92784870623533E-2</c:v>
                </c:pt>
                <c:pt idx="2505">
                  <c:v>1.95143365667442E-2</c:v>
                </c:pt>
                <c:pt idx="2506">
                  <c:v>1.9760591416239901E-2</c:v>
                </c:pt>
                <c:pt idx="2507">
                  <c:v>1.9999220847810899E-2</c:v>
                </c:pt>
                <c:pt idx="2508">
                  <c:v>2.0244285532664399E-2</c:v>
                </c:pt>
                <c:pt idx="2509">
                  <c:v>2.0501206812715E-2</c:v>
                </c:pt>
                <c:pt idx="2510">
                  <c:v>2.0679648086453201E-2</c:v>
                </c:pt>
                <c:pt idx="2511">
                  <c:v>2.0787301078126E-2</c:v>
                </c:pt>
                <c:pt idx="2512">
                  <c:v>2.0906080014580199E-2</c:v>
                </c:pt>
                <c:pt idx="2513">
                  <c:v>2.10518968805718E-2</c:v>
                </c:pt>
                <c:pt idx="2514">
                  <c:v>2.1225305818593599E-2</c:v>
                </c:pt>
                <c:pt idx="2515">
                  <c:v>2.1435048158280599E-2</c:v>
                </c:pt>
                <c:pt idx="2516">
                  <c:v>2.1619920863190499E-2</c:v>
                </c:pt>
                <c:pt idx="2517">
                  <c:v>2.1747289878015899E-2</c:v>
                </c:pt>
                <c:pt idx="2518">
                  <c:v>2.18636465174919E-2</c:v>
                </c:pt>
                <c:pt idx="2519">
                  <c:v>2.19934839191997E-2</c:v>
                </c:pt>
                <c:pt idx="2520">
                  <c:v>2.21448780273403E-2</c:v>
                </c:pt>
                <c:pt idx="2521">
                  <c:v>2.2303981072449599E-2</c:v>
                </c:pt>
                <c:pt idx="2522">
                  <c:v>2.24673107110606E-2</c:v>
                </c:pt>
                <c:pt idx="2523">
                  <c:v>2.26493420705778E-2</c:v>
                </c:pt>
                <c:pt idx="2524">
                  <c:v>2.2841106619479801E-2</c:v>
                </c:pt>
                <c:pt idx="2525">
                  <c:v>2.30306509215016E-2</c:v>
                </c:pt>
                <c:pt idx="2526">
                  <c:v>2.3247725288179501E-2</c:v>
                </c:pt>
                <c:pt idx="2527">
                  <c:v>2.34716193963906E-2</c:v>
                </c:pt>
                <c:pt idx="2528">
                  <c:v>2.3675855104722601E-2</c:v>
                </c:pt>
                <c:pt idx="2529">
                  <c:v>2.3893048568899001E-2</c:v>
                </c:pt>
                <c:pt idx="2530">
                  <c:v>2.4125120162097499E-2</c:v>
                </c:pt>
                <c:pt idx="2531">
                  <c:v>2.4363565234314599E-2</c:v>
                </c:pt>
                <c:pt idx="2532">
                  <c:v>2.4599332004858199E-2</c:v>
                </c:pt>
                <c:pt idx="2533">
                  <c:v>2.4849690046300599E-2</c:v>
                </c:pt>
                <c:pt idx="2534">
                  <c:v>2.5107868083697998E-2</c:v>
                </c:pt>
                <c:pt idx="2535">
                  <c:v>2.5359476931521401E-2</c:v>
                </c:pt>
                <c:pt idx="2536">
                  <c:v>2.5617558510644099E-2</c:v>
                </c:pt>
                <c:pt idx="2537">
                  <c:v>2.5879864479973098E-2</c:v>
                </c:pt>
                <c:pt idx="2538">
                  <c:v>2.6144790873500402E-2</c:v>
                </c:pt>
                <c:pt idx="2539">
                  <c:v>2.64190042287255E-2</c:v>
                </c:pt>
                <c:pt idx="2540">
                  <c:v>2.6706722805928101E-2</c:v>
                </c:pt>
                <c:pt idx="2541">
                  <c:v>2.7007008912223698E-2</c:v>
                </c:pt>
                <c:pt idx="2542">
                  <c:v>2.7317138563066799E-2</c:v>
                </c:pt>
                <c:pt idx="2543">
                  <c:v>2.76210812569927E-2</c:v>
                </c:pt>
                <c:pt idx="2544">
                  <c:v>2.7929253163682801E-2</c:v>
                </c:pt>
                <c:pt idx="2545">
                  <c:v>2.8261334285132399E-2</c:v>
                </c:pt>
                <c:pt idx="2546">
                  <c:v>2.8608754008611698E-2</c:v>
                </c:pt>
                <c:pt idx="2547">
                  <c:v>2.89705067716984E-2</c:v>
                </c:pt>
                <c:pt idx="2548">
                  <c:v>2.9357525371129699E-2</c:v>
                </c:pt>
                <c:pt idx="2549">
                  <c:v>2.9708623431404999E-2</c:v>
                </c:pt>
                <c:pt idx="2550">
                  <c:v>2.9989558231803701E-2</c:v>
                </c:pt>
                <c:pt idx="2551">
                  <c:v>3.0255301409189399E-2</c:v>
                </c:pt>
                <c:pt idx="2552">
                  <c:v>3.0555505919605E-2</c:v>
                </c:pt>
                <c:pt idx="2553">
                  <c:v>3.0911670202972402E-2</c:v>
                </c:pt>
                <c:pt idx="2554">
                  <c:v>3.1328274442889797E-2</c:v>
                </c:pt>
                <c:pt idx="2555">
                  <c:v>3.1797233691530702E-2</c:v>
                </c:pt>
                <c:pt idx="2556">
                  <c:v>3.2321746194252501E-2</c:v>
                </c:pt>
                <c:pt idx="2557">
                  <c:v>3.2863533482092401E-2</c:v>
                </c:pt>
                <c:pt idx="2558">
                  <c:v>3.3419666727840198E-2</c:v>
                </c:pt>
                <c:pt idx="2559">
                  <c:v>3.40307146142542E-2</c:v>
                </c:pt>
                <c:pt idx="2560">
                  <c:v>3.4687906198881298E-2</c:v>
                </c:pt>
                <c:pt idx="2561">
                  <c:v>3.5409032410001699E-2</c:v>
                </c:pt>
                <c:pt idx="2562">
                  <c:v>3.6213127524541401E-2</c:v>
                </c:pt>
                <c:pt idx="2563">
                  <c:v>3.7067807622874697E-2</c:v>
                </c:pt>
                <c:pt idx="2564">
                  <c:v>3.7981650430457897E-2</c:v>
                </c:pt>
                <c:pt idx="2565">
                  <c:v>3.9073881838348201E-2</c:v>
                </c:pt>
                <c:pt idx="2566">
                  <c:v>4.0187444080561102E-2</c:v>
                </c:pt>
                <c:pt idx="2567">
                  <c:v>4.1235645327363797E-2</c:v>
                </c:pt>
                <c:pt idx="2568">
                  <c:v>4.2330732015852503E-2</c:v>
                </c:pt>
                <c:pt idx="2569">
                  <c:v>4.3481831111057301E-2</c:v>
                </c:pt>
                <c:pt idx="2570">
                  <c:v>4.4683898434237999E-2</c:v>
                </c:pt>
                <c:pt idx="2571">
                  <c:v>4.5949098084881797E-2</c:v>
                </c:pt>
                <c:pt idx="2572">
                  <c:v>4.7290025374304101E-2</c:v>
                </c:pt>
                <c:pt idx="2573">
                  <c:v>4.8694644989480403E-2</c:v>
                </c:pt>
                <c:pt idx="2574">
                  <c:v>5.01666241409775E-2</c:v>
                </c:pt>
                <c:pt idx="2575">
                  <c:v>5.1696713519389301E-2</c:v>
                </c:pt>
                <c:pt idx="2576">
                  <c:v>5.3296653213379203E-2</c:v>
                </c:pt>
                <c:pt idx="2577">
                  <c:v>5.49696014424636E-2</c:v>
                </c:pt>
                <c:pt idx="2578">
                  <c:v>5.6709879189530903E-2</c:v>
                </c:pt>
                <c:pt idx="2579">
                  <c:v>5.8516729875681198E-2</c:v>
                </c:pt>
                <c:pt idx="2580">
                  <c:v>6.0398846824119702E-2</c:v>
                </c:pt>
                <c:pt idx="2581">
                  <c:v>6.2351227959211698E-2</c:v>
                </c:pt>
                <c:pt idx="2582">
                  <c:v>6.4364121966493298E-2</c:v>
                </c:pt>
                <c:pt idx="2583">
                  <c:v>6.6439520228331203E-2</c:v>
                </c:pt>
                <c:pt idx="2584">
                  <c:v>6.8588847081747298E-2</c:v>
                </c:pt>
                <c:pt idx="2585">
                  <c:v>7.0795198931774106E-2</c:v>
                </c:pt>
                <c:pt idx="2586">
                  <c:v>7.3047494736455401E-2</c:v>
                </c:pt>
                <c:pt idx="2587">
                  <c:v>7.5362631950778303E-2</c:v>
                </c:pt>
                <c:pt idx="2588">
                  <c:v>7.7734032511621295E-2</c:v>
                </c:pt>
                <c:pt idx="2589">
                  <c:v>8.0167825669929596E-2</c:v>
                </c:pt>
                <c:pt idx="2590">
                  <c:v>8.2637108053420297E-2</c:v>
                </c:pt>
                <c:pt idx="2591">
                  <c:v>8.5153313626707999E-2</c:v>
                </c:pt>
                <c:pt idx="2592">
                  <c:v>8.7767965759160196E-2</c:v>
                </c:pt>
                <c:pt idx="2593">
                  <c:v>9.0446272426063706E-2</c:v>
                </c:pt>
                <c:pt idx="2594">
                  <c:v>9.3177100214416206E-2</c:v>
                </c:pt>
                <c:pt idx="2595">
                  <c:v>9.5956985106367798E-2</c:v>
                </c:pt>
                <c:pt idx="2596">
                  <c:v>9.8778285345528294E-2</c:v>
                </c:pt>
                <c:pt idx="2597">
                  <c:v>0.101637388123464</c:v>
                </c:pt>
                <c:pt idx="2598">
                  <c:v>0.104549551970989</c:v>
                </c:pt>
                <c:pt idx="2599">
                  <c:v>0.107518446196454</c:v>
                </c:pt>
                <c:pt idx="2600">
                  <c:v>0.110539706943396</c:v>
                </c:pt>
                <c:pt idx="2601">
                  <c:v>0.11359841774521801</c:v>
                </c:pt>
                <c:pt idx="2602">
                  <c:v>0.11665955387785699</c:v>
                </c:pt>
                <c:pt idx="2603">
                  <c:v>0.119735078975542</c:v>
                </c:pt>
                <c:pt idx="2604">
                  <c:v>0.12282375137200301</c:v>
                </c:pt>
                <c:pt idx="2605">
                  <c:v>0.125908012213204</c:v>
                </c:pt>
                <c:pt idx="2606">
                  <c:v>0.129013301332249</c:v>
                </c:pt>
                <c:pt idx="2607">
                  <c:v>0.132109006289444</c:v>
                </c:pt>
                <c:pt idx="2608">
                  <c:v>0.13518632759646901</c:v>
                </c:pt>
                <c:pt idx="2609">
                  <c:v>0.138266543926895</c:v>
                </c:pt>
                <c:pt idx="2610">
                  <c:v>0.1413177557709</c:v>
                </c:pt>
                <c:pt idx="2611">
                  <c:v>0.14433558624899101</c:v>
                </c:pt>
                <c:pt idx="2612">
                  <c:v>0.147336796190948</c:v>
                </c:pt>
                <c:pt idx="2613">
                  <c:v>0.15030436685853699</c:v>
                </c:pt>
                <c:pt idx="2614">
                  <c:v>0.15322312277907901</c:v>
                </c:pt>
                <c:pt idx="2615">
                  <c:v>0.15609335590496201</c:v>
                </c:pt>
                <c:pt idx="2616">
                  <c:v>0.15891412744333799</c:v>
                </c:pt>
                <c:pt idx="2617">
                  <c:v>0.16168202249438801</c:v>
                </c:pt>
                <c:pt idx="2618">
                  <c:v>0.164388679583123</c:v>
                </c:pt>
                <c:pt idx="2619">
                  <c:v>0.167049806182342</c:v>
                </c:pt>
                <c:pt idx="2620">
                  <c:v>0.16964090823199299</c:v>
                </c:pt>
                <c:pt idx="2621">
                  <c:v>0.17214930392568101</c:v>
                </c:pt>
                <c:pt idx="2622">
                  <c:v>0.174588535053389</c:v>
                </c:pt>
                <c:pt idx="2623">
                  <c:v>0.17694448506424601</c:v>
                </c:pt>
                <c:pt idx="2624">
                  <c:v>0.17920652122048</c:v>
                </c:pt>
                <c:pt idx="2625">
                  <c:v>0.181399439263422</c:v>
                </c:pt>
                <c:pt idx="2626">
                  <c:v>0.18350408468899301</c:v>
                </c:pt>
                <c:pt idx="2627">
                  <c:v>0.18551003010905101</c:v>
                </c:pt>
                <c:pt idx="2628">
                  <c:v>0.18743484943666799</c:v>
                </c:pt>
                <c:pt idx="2629">
                  <c:v>0.189239545235524</c:v>
                </c:pt>
                <c:pt idx="2630">
                  <c:v>0.19090892574519799</c:v>
                </c:pt>
                <c:pt idx="2631">
                  <c:v>0.19246996957162599</c:v>
                </c:pt>
                <c:pt idx="2632">
                  <c:v>0.19393722214204701</c:v>
                </c:pt>
                <c:pt idx="2633">
                  <c:v>0.19530696548065599</c:v>
                </c:pt>
                <c:pt idx="2634">
                  <c:v>0.196581482461233</c:v>
                </c:pt>
                <c:pt idx="2635">
                  <c:v>0.19776667642426601</c:v>
                </c:pt>
                <c:pt idx="2636">
                  <c:v>0.19884224930108299</c:v>
                </c:pt>
                <c:pt idx="2637">
                  <c:v>0.19979505926351801</c:v>
                </c:pt>
                <c:pt idx="2638">
                  <c:v>0.200625638805601</c:v>
                </c:pt>
                <c:pt idx="2639">
                  <c:v>0.20135739953717199</c:v>
                </c:pt>
                <c:pt idx="2640">
                  <c:v>0.201989795406498</c:v>
                </c:pt>
                <c:pt idx="2641">
                  <c:v>0.20251945170751801</c:v>
                </c:pt>
                <c:pt idx="2642">
                  <c:v>0.20294863713137701</c:v>
                </c:pt>
                <c:pt idx="2643">
                  <c:v>0.20327557098874999</c:v>
                </c:pt>
                <c:pt idx="2644">
                  <c:v>0.20354124894703499</c:v>
                </c:pt>
                <c:pt idx="2645">
                  <c:v>0.20359902297705401</c:v>
                </c:pt>
                <c:pt idx="2646">
                  <c:v>0.20360996618823901</c:v>
                </c:pt>
                <c:pt idx="2647">
                  <c:v>0.20350755354745501</c:v>
                </c:pt>
                <c:pt idx="2648">
                  <c:v>0.203405140906671</c:v>
                </c:pt>
                <c:pt idx="2649">
                  <c:v>0.20308331622246201</c:v>
                </c:pt>
                <c:pt idx="2650">
                  <c:v>0.20266356894751</c:v>
                </c:pt>
                <c:pt idx="2651">
                  <c:v>0.20213597261500699</c:v>
                </c:pt>
                <c:pt idx="2652">
                  <c:v>0.20149889347226699</c:v>
                </c:pt>
                <c:pt idx="2653">
                  <c:v>0.20075825882662099</c:v>
                </c:pt>
                <c:pt idx="2654">
                  <c:v>0.19992676282900601</c:v>
                </c:pt>
                <c:pt idx="2655">
                  <c:v>0.19899805572853099</c:v>
                </c:pt>
                <c:pt idx="2656">
                  <c:v>0.197981353023305</c:v>
                </c:pt>
                <c:pt idx="2657">
                  <c:v>0.19684935080216501</c:v>
                </c:pt>
                <c:pt idx="2658">
                  <c:v>0.195613078453858</c:v>
                </c:pt>
                <c:pt idx="2659">
                  <c:v>0.19430467782554001</c:v>
                </c:pt>
                <c:pt idx="2660">
                  <c:v>0.19290957862064301</c:v>
                </c:pt>
                <c:pt idx="2661">
                  <c:v>0.19142998921208401</c:v>
                </c:pt>
                <c:pt idx="2662">
                  <c:v>0.18987356997990301</c:v>
                </c:pt>
                <c:pt idx="2663">
                  <c:v>0.18825649715728199</c:v>
                </c:pt>
                <c:pt idx="2664">
                  <c:v>0.18656101284325799</c:v>
                </c:pt>
                <c:pt idx="2665">
                  <c:v>0.18480925080030999</c:v>
                </c:pt>
                <c:pt idx="2666">
                  <c:v>0.18300369627687299</c:v>
                </c:pt>
                <c:pt idx="2667">
                  <c:v>0.18112347232703399</c:v>
                </c:pt>
                <c:pt idx="2668">
                  <c:v>0.1792221600551</c:v>
                </c:pt>
                <c:pt idx="2669">
                  <c:v>0.17730249445353399</c:v>
                </c:pt>
                <c:pt idx="2670">
                  <c:v>0.17524738881430299</c:v>
                </c:pt>
                <c:pt idx="2671">
                  <c:v>0.173000194947353</c:v>
                </c:pt>
                <c:pt idx="2672">
                  <c:v>0.170613862293479</c:v>
                </c:pt>
                <c:pt idx="2673">
                  <c:v>0.16817788686156401</c:v>
                </c:pt>
                <c:pt idx="2674">
                  <c:v>0.165751601361253</c:v>
                </c:pt>
                <c:pt idx="2675">
                  <c:v>0.16334733106343799</c:v>
                </c:pt>
                <c:pt idx="2676">
                  <c:v>0.16091049149573999</c:v>
                </c:pt>
                <c:pt idx="2677">
                  <c:v>0.15834366112852699</c:v>
                </c:pt>
                <c:pt idx="2678">
                  <c:v>0.155657351662981</c:v>
                </c:pt>
                <c:pt idx="2679">
                  <c:v>0.152909224008834</c:v>
                </c:pt>
                <c:pt idx="2680">
                  <c:v>0.150127971565714</c:v>
                </c:pt>
                <c:pt idx="2681">
                  <c:v>0.147333877260344</c:v>
                </c:pt>
                <c:pt idx="2682">
                  <c:v>0.14453439929654599</c:v>
                </c:pt>
                <c:pt idx="2683">
                  <c:v>0.141726442215453</c:v>
                </c:pt>
                <c:pt idx="2684">
                  <c:v>0.138908591328404</c:v>
                </c:pt>
                <c:pt idx="2685">
                  <c:v>0.13607147547165899</c:v>
                </c:pt>
                <c:pt idx="2686">
                  <c:v>0.13323110327398599</c:v>
                </c:pt>
                <c:pt idx="2687">
                  <c:v>0.130383630091049</c:v>
                </c:pt>
                <c:pt idx="2688">
                  <c:v>0.127509854758384</c:v>
                </c:pt>
                <c:pt idx="2689">
                  <c:v>0.124612616683102</c:v>
                </c:pt>
                <c:pt idx="2690">
                  <c:v>0.121685814254915</c:v>
                </c:pt>
                <c:pt idx="2691">
                  <c:v>0.11875069439436001</c:v>
                </c:pt>
                <c:pt idx="2692">
                  <c:v>0.115804287793506</c:v>
                </c:pt>
                <c:pt idx="2693">
                  <c:v>0.11283429046099</c:v>
                </c:pt>
                <c:pt idx="2694">
                  <c:v>0.10984346086746299</c:v>
                </c:pt>
                <c:pt idx="2695">
                  <c:v>0.106842969712013</c:v>
                </c:pt>
                <c:pt idx="2696">
                  <c:v>0.103813332481895</c:v>
                </c:pt>
                <c:pt idx="2697">
                  <c:v>0.100762035925113</c:v>
                </c:pt>
                <c:pt idx="2698">
                  <c:v>9.7693973434780507E-2</c:v>
                </c:pt>
                <c:pt idx="2699">
                  <c:v>9.4594204867633896E-2</c:v>
                </c:pt>
                <c:pt idx="2700">
                  <c:v>9.1480274999478695E-2</c:v>
                </c:pt>
                <c:pt idx="2701">
                  <c:v>8.83450200799233E-2</c:v>
                </c:pt>
                <c:pt idx="2702">
                  <c:v>8.51827151848282E-2</c:v>
                </c:pt>
                <c:pt idx="2703">
                  <c:v>8.2008494672003093E-2</c:v>
                </c:pt>
                <c:pt idx="2704">
                  <c:v>7.8792688638126496E-2</c:v>
                </c:pt>
                <c:pt idx="2705">
                  <c:v>7.5549111328211904E-2</c:v>
                </c:pt>
                <c:pt idx="2706">
                  <c:v>7.2299200845539105E-2</c:v>
                </c:pt>
                <c:pt idx="2707">
                  <c:v>6.9028678596980003E-2</c:v>
                </c:pt>
                <c:pt idx="2708">
                  <c:v>6.5745143765032502E-2</c:v>
                </c:pt>
                <c:pt idx="2709">
                  <c:v>6.2408863418583101E-2</c:v>
                </c:pt>
                <c:pt idx="2710">
                  <c:v>5.8895679453290502E-2</c:v>
                </c:pt>
                <c:pt idx="2711">
                  <c:v>5.5152960175383098E-2</c:v>
                </c:pt>
                <c:pt idx="2712">
                  <c:v>5.1265255375861803E-2</c:v>
                </c:pt>
                <c:pt idx="2713">
                  <c:v>4.7334393343110702E-2</c:v>
                </c:pt>
                <c:pt idx="2714">
                  <c:v>4.34233237229995E-2</c:v>
                </c:pt>
                <c:pt idx="2715">
                  <c:v>3.94331610552974E-2</c:v>
                </c:pt>
                <c:pt idx="2716">
                  <c:v>3.5433903516263097E-2</c:v>
                </c:pt>
                <c:pt idx="2717">
                  <c:v>3.1510670423732699E-2</c:v>
                </c:pt>
                <c:pt idx="2718">
                  <c:v>2.75140227966373E-2</c:v>
                </c:pt>
                <c:pt idx="2719">
                  <c:v>2.3372698902712999E-2</c:v>
                </c:pt>
                <c:pt idx="2720">
                  <c:v>1.9149827181168599E-2</c:v>
                </c:pt>
                <c:pt idx="2721">
                  <c:v>1.4886458517966199E-2</c:v>
                </c:pt>
                <c:pt idx="2722">
                  <c:v>1.0565414321918499E-2</c:v>
                </c:pt>
                <c:pt idx="2723">
                  <c:v>6.2413934876642098E-3</c:v>
                </c:pt>
                <c:pt idx="2724">
                  <c:v>1.9589591546342999E-3</c:v>
                </c:pt>
                <c:pt idx="2725">
                  <c:v>-2.3958208393546399E-3</c:v>
                </c:pt>
                <c:pt idx="2726">
                  <c:v>-6.8786921014782803E-3</c:v>
                </c:pt>
                <c:pt idx="2727">
                  <c:v>-1.14794628548937E-2</c:v>
                </c:pt>
                <c:pt idx="2728">
                  <c:v>-1.62238270437404E-2</c:v>
                </c:pt>
                <c:pt idx="2729">
                  <c:v>-2.1084972156830001E-2</c:v>
                </c:pt>
                <c:pt idx="2730">
                  <c:v>-2.6053347912657201E-2</c:v>
                </c:pt>
                <c:pt idx="2731">
                  <c:v>-3.11799471220079E-2</c:v>
                </c:pt>
                <c:pt idx="2732">
                  <c:v>-3.6447412451354001E-2</c:v>
                </c:pt>
                <c:pt idx="2733">
                  <c:v>-4.1852652721280699E-2</c:v>
                </c:pt>
                <c:pt idx="2734">
                  <c:v>-4.7419870212180498E-2</c:v>
                </c:pt>
                <c:pt idx="2735">
                  <c:v>-5.3166894895911199E-2</c:v>
                </c:pt>
                <c:pt idx="2736">
                  <c:v>-5.9114935431513999E-2</c:v>
                </c:pt>
                <c:pt idx="2737">
                  <c:v>-6.5295028223847598E-2</c:v>
                </c:pt>
                <c:pt idx="2738">
                  <c:v>-7.1709004636769894E-2</c:v>
                </c:pt>
                <c:pt idx="2739">
                  <c:v>-7.8371538179937902E-2</c:v>
                </c:pt>
                <c:pt idx="2740">
                  <c:v>-8.5392445059570304E-2</c:v>
                </c:pt>
                <c:pt idx="2741">
                  <c:v>-9.2634900433999398E-2</c:v>
                </c:pt>
                <c:pt idx="2742">
                  <c:v>-0.100022908314314</c:v>
                </c:pt>
                <c:pt idx="2743">
                  <c:v>-0.107638343984181</c:v>
                </c:pt>
                <c:pt idx="2744">
                  <c:v>-0.115540846123471</c:v>
                </c:pt>
                <c:pt idx="2745">
                  <c:v>-0.123724040262203</c:v>
                </c:pt>
                <c:pt idx="2746">
                  <c:v>-0.132181142915832</c:v>
                </c:pt>
                <c:pt idx="2747">
                  <c:v>-0.14102533633721401</c:v>
                </c:pt>
                <c:pt idx="2748">
                  <c:v>-0.15032035975375099</c:v>
                </c:pt>
                <c:pt idx="2749">
                  <c:v>-0.15987929446563101</c:v>
                </c:pt>
                <c:pt idx="2750">
                  <c:v>-0.16936399869135099</c:v>
                </c:pt>
                <c:pt idx="2751">
                  <c:v>-0.17918516175784899</c:v>
                </c:pt>
                <c:pt idx="2752">
                  <c:v>-0.18999123129435</c:v>
                </c:pt>
                <c:pt idx="2753">
                  <c:v>-0.20158991953241401</c:v>
                </c:pt>
                <c:pt idx="2754">
                  <c:v>-0.21358811423035501</c:v>
                </c:pt>
                <c:pt idx="2755">
                  <c:v>-0.22608817991302499</c:v>
                </c:pt>
                <c:pt idx="2756">
                  <c:v>-0.23920997800360599</c:v>
                </c:pt>
                <c:pt idx="2757">
                  <c:v>-0.25286607088847302</c:v>
                </c:pt>
                <c:pt idx="2758">
                  <c:v>-0.26773874159302802</c:v>
                </c:pt>
                <c:pt idx="2759">
                  <c:v>-0.28340931349022402</c:v>
                </c:pt>
                <c:pt idx="2760">
                  <c:v>-0.29921928502186201</c:v>
                </c:pt>
                <c:pt idx="2761">
                  <c:v>-0.31565016588084199</c:v>
                </c:pt>
                <c:pt idx="2762">
                  <c:v>-0.332848186008594</c:v>
                </c:pt>
                <c:pt idx="2763">
                  <c:v>-0.35062835165027501</c:v>
                </c:pt>
                <c:pt idx="2764">
                  <c:v>-0.36889694164116499</c:v>
                </c:pt>
                <c:pt idx="2765">
                  <c:v>-0.38789211556603798</c:v>
                </c:pt>
                <c:pt idx="2766">
                  <c:v>-0.40760123775339302</c:v>
                </c:pt>
                <c:pt idx="2767">
                  <c:v>-0.42799844025266098</c:v>
                </c:pt>
                <c:pt idx="2768">
                  <c:v>-0.449079114577704</c:v>
                </c:pt>
                <c:pt idx="2769">
                  <c:v>-0.47095955058758998</c:v>
                </c:pt>
                <c:pt idx="2770">
                  <c:v>-0.49361255981823698</c:v>
                </c:pt>
                <c:pt idx="2771">
                  <c:v>-0.51699775894130595</c:v>
                </c:pt>
                <c:pt idx="2772">
                  <c:v>-0.54117755474217999</c:v>
                </c:pt>
                <c:pt idx="2773">
                  <c:v>-0.56612001427741898</c:v>
                </c:pt>
                <c:pt idx="2774">
                  <c:v>-0.59192632151555002</c:v>
                </c:pt>
                <c:pt idx="2775">
                  <c:v>-0.61861133970640503</c:v>
                </c:pt>
                <c:pt idx="2776">
                  <c:v>-0.64596939514645701</c:v>
                </c:pt>
                <c:pt idx="2777">
                  <c:v>-0.67407074123174804</c:v>
                </c:pt>
                <c:pt idx="2778">
                  <c:v>-0.70317244578980198</c:v>
                </c:pt>
                <c:pt idx="2779">
                  <c:v>-0.73317369450555403</c:v>
                </c:pt>
                <c:pt idx="2780">
                  <c:v>-0.76395052162209998</c:v>
                </c:pt>
                <c:pt idx="2781">
                  <c:v>-0.79521300863053801</c:v>
                </c:pt>
                <c:pt idx="2782">
                  <c:v>-0.82703260064095496</c:v>
                </c:pt>
                <c:pt idx="2783">
                  <c:v>-0.86020056920351196</c:v>
                </c:pt>
                <c:pt idx="2784">
                  <c:v>-0.89479941271055397</c:v>
                </c:pt>
                <c:pt idx="2785">
                  <c:v>-0.93003193647496896</c:v>
                </c:pt>
                <c:pt idx="2786">
                  <c:v>-0.96556678671394902</c:v>
                </c:pt>
                <c:pt idx="2787">
                  <c:v>-1.0016546034990099</c:v>
                </c:pt>
                <c:pt idx="2788">
                  <c:v>-1.0382093659942</c:v>
                </c:pt>
                <c:pt idx="2789">
                  <c:v>-1.07528366849115</c:v>
                </c:pt>
                <c:pt idx="2790">
                  <c:v>-1.1135194259421901</c:v>
                </c:pt>
                <c:pt idx="2791">
                  <c:v>-1.1533303046476</c:v>
                </c:pt>
                <c:pt idx="2792">
                  <c:v>-1.1947143931958999</c:v>
                </c:pt>
                <c:pt idx="2793">
                  <c:v>-1.2372447000704201</c:v>
                </c:pt>
                <c:pt idx="2794">
                  <c:v>-1.28036518011134</c:v>
                </c:pt>
                <c:pt idx="2795">
                  <c:v>-1.3237017748570299</c:v>
                </c:pt>
                <c:pt idx="2796">
                  <c:v>-1.36712093614536</c:v>
                </c:pt>
                <c:pt idx="2797">
                  <c:v>-1.4107592323577101</c:v>
                </c:pt>
                <c:pt idx="2798">
                  <c:v>-1.45475993079148</c:v>
                </c:pt>
                <c:pt idx="2799">
                  <c:v>-1.50015875707463</c:v>
                </c:pt>
                <c:pt idx="2800">
                  <c:v>-1.5471257835171399</c:v>
                </c:pt>
                <c:pt idx="2801">
                  <c:v>-1.59411582410331</c:v>
                </c:pt>
                <c:pt idx="2802">
                  <c:v>-1.64042874316827</c:v>
                </c:pt>
                <c:pt idx="2803">
                  <c:v>-1.6863118645545301</c:v>
                </c:pt>
                <c:pt idx="2804">
                  <c:v>-1.7320425859731201</c:v>
                </c:pt>
                <c:pt idx="2805">
                  <c:v>-1.77767363909788</c:v>
                </c:pt>
                <c:pt idx="2806">
                  <c:v>-1.8234125106958099</c:v>
                </c:pt>
                <c:pt idx="2807">
                  <c:v>-1.8692202889357901</c:v>
                </c:pt>
                <c:pt idx="2808">
                  <c:v>-1.91481059000563</c:v>
                </c:pt>
                <c:pt idx="2809">
                  <c:v>-1.9603131130735301</c:v>
                </c:pt>
                <c:pt idx="2810">
                  <c:v>-2.0056828919574698</c:v>
                </c:pt>
                <c:pt idx="2811">
                  <c:v>-2.0504410284280001</c:v>
                </c:pt>
                <c:pt idx="2812">
                  <c:v>-2.0946681105018898</c:v>
                </c:pt>
                <c:pt idx="2813">
                  <c:v>-2.1392658737415999</c:v>
                </c:pt>
                <c:pt idx="2814">
                  <c:v>-2.1839689677926999</c:v>
                </c:pt>
                <c:pt idx="2815">
                  <c:v>-2.2278603877075001</c:v>
                </c:pt>
                <c:pt idx="2816">
                  <c:v>-2.27094170335352</c:v>
                </c:pt>
                <c:pt idx="2817">
                  <c:v>-2.3134249566766201</c:v>
                </c:pt>
                <c:pt idx="2818">
                  <c:v>-2.3552539044147198</c:v>
                </c:pt>
                <c:pt idx="2819">
                  <c:v>-2.3965062737570402</c:v>
                </c:pt>
                <c:pt idx="2820">
                  <c:v>-2.4370035436840198</c:v>
                </c:pt>
                <c:pt idx="2821">
                  <c:v>-2.4767104857586602</c:v>
                </c:pt>
                <c:pt idx="2822">
                  <c:v>-2.5156788610247802</c:v>
                </c:pt>
                <c:pt idx="2823">
                  <c:v>-2.55357899989336</c:v>
                </c:pt>
                <c:pt idx="2824">
                  <c:v>-2.59038713649963</c:v>
                </c:pt>
                <c:pt idx="2825">
                  <c:v>-2.6262680964093699</c:v>
                </c:pt>
                <c:pt idx="2826">
                  <c:v>-2.66115947917804</c:v>
                </c:pt>
                <c:pt idx="2827">
                  <c:v>-2.69423757562652</c:v>
                </c:pt>
                <c:pt idx="2828">
                  <c:v>-2.7260178715964298</c:v>
                </c:pt>
                <c:pt idx="2829">
                  <c:v>-2.7572878856398102</c:v>
                </c:pt>
                <c:pt idx="2830">
                  <c:v>-2.7876833872457998</c:v>
                </c:pt>
                <c:pt idx="2831">
                  <c:v>-2.8171910578713</c:v>
                </c:pt>
                <c:pt idx="2832">
                  <c:v>-2.8454612556474399</c:v>
                </c:pt>
                <c:pt idx="2833">
                  <c:v>-2.8723675465987699</c:v>
                </c:pt>
                <c:pt idx="2834">
                  <c:v>-2.8979487146134599</c:v>
                </c:pt>
                <c:pt idx="2835">
                  <c:v>-2.9220022912106098</c:v>
                </c:pt>
                <c:pt idx="2836">
                  <c:v>-2.9444438579510099</c:v>
                </c:pt>
                <c:pt idx="2837">
                  <c:v>-2.9655272555346301</c:v>
                </c:pt>
                <c:pt idx="2838">
                  <c:v>-2.9853487722543801</c:v>
                </c:pt>
                <c:pt idx="2839">
                  <c:v>-3.0038316998574701</c:v>
                </c:pt>
                <c:pt idx="2840">
                  <c:v>-3.02098058652293</c:v>
                </c:pt>
                <c:pt idx="2841">
                  <c:v>-3.0366874474779402</c:v>
                </c:pt>
                <c:pt idx="2842">
                  <c:v>-3.05086368900924</c:v>
                </c:pt>
                <c:pt idx="2843">
                  <c:v>-3.0634325554143902</c:v>
                </c:pt>
                <c:pt idx="2844">
                  <c:v>-3.0744087951156698</c:v>
                </c:pt>
                <c:pt idx="2845">
                  <c:v>-3.0837841751722799</c:v>
                </c:pt>
                <c:pt idx="2846">
                  <c:v>-3.0916090728615999</c:v>
                </c:pt>
                <c:pt idx="2847">
                  <c:v>-3.09792780235759</c:v>
                </c:pt>
                <c:pt idx="2848">
                  <c:v>-3.10273334392188</c:v>
                </c:pt>
                <c:pt idx="2849">
                  <c:v>-3.10603848867706</c:v>
                </c:pt>
                <c:pt idx="2850">
                  <c:v>-3.10784712970566</c:v>
                </c:pt>
                <c:pt idx="2851">
                  <c:v>-3.1081594671039099</c:v>
                </c:pt>
                <c:pt idx="2852">
                  <c:v>-3.1070309146874799</c:v>
                </c:pt>
                <c:pt idx="2853">
                  <c:v>-3.10448082450882</c:v>
                </c:pt>
                <c:pt idx="2854">
                  <c:v>-3.10053296333817</c:v>
                </c:pt>
                <c:pt idx="2855">
                  <c:v>-3.0952519451301299</c:v>
                </c:pt>
                <c:pt idx="2856">
                  <c:v>-3.0886378118922302</c:v>
                </c:pt>
                <c:pt idx="2857">
                  <c:v>-3.08072371150873</c:v>
                </c:pt>
                <c:pt idx="2858">
                  <c:v>-3.0715554291845399</c:v>
                </c:pt>
                <c:pt idx="2859">
                  <c:v>-3.0611130718832702</c:v>
                </c:pt>
                <c:pt idx="2860">
                  <c:v>-3.04945105963741</c:v>
                </c:pt>
                <c:pt idx="2861">
                  <c:v>-3.03664874159045</c:v>
                </c:pt>
                <c:pt idx="2862">
                  <c:v>-3.0227010247186699</c:v>
                </c:pt>
                <c:pt idx="2863">
                  <c:v>-3.0076445177656201</c:v>
                </c:pt>
                <c:pt idx="2864">
                  <c:v>-2.9915259175379498</c:v>
                </c:pt>
                <c:pt idx="2865">
                  <c:v>-2.97432586535975</c:v>
                </c:pt>
                <c:pt idx="2866">
                  <c:v>-2.9561286591413101</c:v>
                </c:pt>
                <c:pt idx="2867">
                  <c:v>-2.9369656351710902</c:v>
                </c:pt>
                <c:pt idx="2868">
                  <c:v>-2.9169350222650299</c:v>
                </c:pt>
                <c:pt idx="2869">
                  <c:v>-2.8959937457509501</c:v>
                </c:pt>
                <c:pt idx="2870">
                  <c:v>-2.8739901744496801</c:v>
                </c:pt>
                <c:pt idx="2871">
                  <c:v>-2.85067674884449</c:v>
                </c:pt>
                <c:pt idx="2872">
                  <c:v>-2.8256458355027401</c:v>
                </c:pt>
                <c:pt idx="2873">
                  <c:v>-2.79895058646744</c:v>
                </c:pt>
                <c:pt idx="2874">
                  <c:v>-2.77141100491502</c:v>
                </c:pt>
                <c:pt idx="2875">
                  <c:v>-2.7435131439334302</c:v>
                </c:pt>
                <c:pt idx="2876">
                  <c:v>-2.71540208035429</c:v>
                </c:pt>
                <c:pt idx="2877">
                  <c:v>-2.6874828397000101</c:v>
                </c:pt>
                <c:pt idx="2878">
                  <c:v>-2.6586017444037102</c:v>
                </c:pt>
                <c:pt idx="2879">
                  <c:v>-2.6281993116950599</c:v>
                </c:pt>
                <c:pt idx="2880">
                  <c:v>-2.5970787152399399</c:v>
                </c:pt>
                <c:pt idx="2881">
                  <c:v>-2.5652775887909498</c:v>
                </c:pt>
                <c:pt idx="2882">
                  <c:v>-2.5330526217406302</c:v>
                </c:pt>
                <c:pt idx="2883">
                  <c:v>-2.5004398520568598</c:v>
                </c:pt>
                <c:pt idx="2884">
                  <c:v>-2.4676494029013099</c:v>
                </c:pt>
                <c:pt idx="2885">
                  <c:v>-2.4348921061759299</c:v>
                </c:pt>
                <c:pt idx="2886">
                  <c:v>-2.4019136376952401</c:v>
                </c:pt>
                <c:pt idx="2887">
                  <c:v>-2.36846182591791</c:v>
                </c:pt>
                <c:pt idx="2888">
                  <c:v>-2.3345864191948298</c:v>
                </c:pt>
                <c:pt idx="2889">
                  <c:v>-2.30043562747435</c:v>
                </c:pt>
                <c:pt idx="2890">
                  <c:v>-2.2659545865066</c:v>
                </c:pt>
                <c:pt idx="2891">
                  <c:v>-2.23121262115626</c:v>
                </c:pt>
                <c:pt idx="2892">
                  <c:v>-2.1961319415187299</c:v>
                </c:pt>
                <c:pt idx="2893">
                  <c:v>-2.1604616081763202</c:v>
                </c:pt>
                <c:pt idx="2894">
                  <c:v>-2.1245452522800998</c:v>
                </c:pt>
                <c:pt idx="2895">
                  <c:v>-2.0890971596150898</c:v>
                </c:pt>
                <c:pt idx="2896">
                  <c:v>-2.05427097052501</c:v>
                </c:pt>
                <c:pt idx="2897">
                  <c:v>-2.0192154585123299</c:v>
                </c:pt>
                <c:pt idx="2898">
                  <c:v>-1.98349032063867</c:v>
                </c:pt>
                <c:pt idx="2899">
                  <c:v>-1.94783746324553</c:v>
                </c:pt>
                <c:pt idx="2900">
                  <c:v>-1.91224295294168</c:v>
                </c:pt>
                <c:pt idx="2901">
                  <c:v>-1.87658635269774</c:v>
                </c:pt>
                <c:pt idx="2902">
                  <c:v>-1.8410324647505201</c:v>
                </c:pt>
                <c:pt idx="2903">
                  <c:v>-1.80565587952296</c:v>
                </c:pt>
                <c:pt idx="2904">
                  <c:v>-1.77053951615713</c:v>
                </c:pt>
                <c:pt idx="2905">
                  <c:v>-1.73569692665546</c:v>
                </c:pt>
                <c:pt idx="2906">
                  <c:v>-1.70102660707882</c:v>
                </c:pt>
                <c:pt idx="2907">
                  <c:v>-1.6666493549054899</c:v>
                </c:pt>
                <c:pt idx="2908">
                  <c:v>-1.6326612138818699</c:v>
                </c:pt>
                <c:pt idx="2909">
                  <c:v>-1.59894432480406</c:v>
                </c:pt>
                <c:pt idx="2910">
                  <c:v>-1.5655192386754699</c:v>
                </c:pt>
                <c:pt idx="2911">
                  <c:v>-1.5318713548959499</c:v>
                </c:pt>
                <c:pt idx="2912">
                  <c:v>-1.49794749652985</c:v>
                </c:pt>
                <c:pt idx="2913">
                  <c:v>-1.46453386342481</c:v>
                </c:pt>
                <c:pt idx="2914">
                  <c:v>-1.43214158954361</c:v>
                </c:pt>
                <c:pt idx="2915">
                  <c:v>-1.4000134098091099</c:v>
                </c:pt>
                <c:pt idx="2916">
                  <c:v>-1.36791661677483</c:v>
                </c:pt>
                <c:pt idx="2917">
                  <c:v>-1.3362588297148501</c:v>
                </c:pt>
                <c:pt idx="2918">
                  <c:v>-1.30490904716836</c:v>
                </c:pt>
                <c:pt idx="2919">
                  <c:v>-1.27373086837267</c:v>
                </c:pt>
                <c:pt idx="2920">
                  <c:v>-1.24261260228437</c:v>
                </c:pt>
                <c:pt idx="2921">
                  <c:v>-1.2117878927478101</c:v>
                </c:pt>
                <c:pt idx="2922">
                  <c:v>-1.1814687234124299</c:v>
                </c:pt>
                <c:pt idx="2923">
                  <c:v>-1.1517456370585899</c:v>
                </c:pt>
                <c:pt idx="2924">
                  <c:v>-1.1226602672798001</c:v>
                </c:pt>
                <c:pt idx="2925">
                  <c:v>-1.09410374015581</c:v>
                </c:pt>
                <c:pt idx="2926">
                  <c:v>-1.0660936727238199</c:v>
                </c:pt>
                <c:pt idx="2927">
                  <c:v>-1.0386881660488401</c:v>
                </c:pt>
                <c:pt idx="2928">
                  <c:v>-1.0117847233372801</c:v>
                </c:pt>
                <c:pt idx="2929">
                  <c:v>-0.98542724875243204</c:v>
                </c:pt>
                <c:pt idx="2930">
                  <c:v>-0.95956885618961296</c:v>
                </c:pt>
                <c:pt idx="2931">
                  <c:v>-0.93416091688501202</c:v>
                </c:pt>
                <c:pt idx="2932">
                  <c:v>-0.90898448442242297</c:v>
                </c:pt>
                <c:pt idx="2933">
                  <c:v>-0.88429724478775096</c:v>
                </c:pt>
                <c:pt idx="2934">
                  <c:v>-0.86033067339421199</c:v>
                </c:pt>
                <c:pt idx="2935">
                  <c:v>-0.83711003632474701</c:v>
                </c:pt>
                <c:pt idx="2936">
                  <c:v>-0.81484608023827798</c:v>
                </c:pt>
                <c:pt idx="2937">
                  <c:v>-0.79339008479626705</c:v>
                </c:pt>
                <c:pt idx="2938">
                  <c:v>-0.77218265755624904</c:v>
                </c:pt>
                <c:pt idx="2939">
                  <c:v>-0.75120692094032504</c:v>
                </c:pt>
                <c:pt idx="2940">
                  <c:v>-0.73077681058662602</c:v>
                </c:pt>
                <c:pt idx="2941">
                  <c:v>-0.71068398249769804</c:v>
                </c:pt>
                <c:pt idx="2942">
                  <c:v>-0.69110867070314896</c:v>
                </c:pt>
                <c:pt idx="2943">
                  <c:v>-0.67219271411678805</c:v>
                </c:pt>
                <c:pt idx="2944">
                  <c:v>-0.65371509237348602</c:v>
                </c:pt>
                <c:pt idx="2945">
                  <c:v>-0.63570536581591597</c:v>
                </c:pt>
                <c:pt idx="2946">
                  <c:v>-0.61820279854929505</c:v>
                </c:pt>
                <c:pt idx="2947">
                  <c:v>-0.60104749783554401</c:v>
                </c:pt>
                <c:pt idx="2948">
                  <c:v>-0.58428796287696705</c:v>
                </c:pt>
                <c:pt idx="2949">
                  <c:v>-0.568119641380328</c:v>
                </c:pt>
                <c:pt idx="2950">
                  <c:v>-0.552422550920042</c:v>
                </c:pt>
                <c:pt idx="2951">
                  <c:v>-0.53709738448038602</c:v>
                </c:pt>
                <c:pt idx="2952">
                  <c:v>-0.52206278765425196</c:v>
                </c:pt>
                <c:pt idx="2953">
                  <c:v>-0.50719595720223498</c:v>
                </c:pt>
                <c:pt idx="2954">
                  <c:v>-0.49260482745406298</c:v>
                </c:pt>
                <c:pt idx="2955">
                  <c:v>-0.47840677499768902</c:v>
                </c:pt>
                <c:pt idx="2956">
                  <c:v>-0.46460620750378701</c:v>
                </c:pt>
                <c:pt idx="2957">
                  <c:v>-0.45122563655050302</c:v>
                </c:pt>
                <c:pt idx="2958">
                  <c:v>-0.43825073443177298</c:v>
                </c:pt>
                <c:pt idx="2959">
                  <c:v>-0.42557815408717198</c:v>
                </c:pt>
                <c:pt idx="2960">
                  <c:v>-0.41315602973417598</c:v>
                </c:pt>
                <c:pt idx="2961">
                  <c:v>-0.40101640154979401</c:v>
                </c:pt>
                <c:pt idx="2962">
                  <c:v>-0.38919059444237802</c:v>
                </c:pt>
                <c:pt idx="2963">
                  <c:v>-0.37774544847488301</c:v>
                </c:pt>
                <c:pt idx="2964">
                  <c:v>-0.36672325279781098</c:v>
                </c:pt>
                <c:pt idx="2965">
                  <c:v>-0.35608758461498302</c:v>
                </c:pt>
                <c:pt idx="2966">
                  <c:v>-0.34586564413792897</c:v>
                </c:pt>
                <c:pt idx="2967">
                  <c:v>-0.33598034099204999</c:v>
                </c:pt>
                <c:pt idx="2968">
                  <c:v>-0.32629016646918102</c:v>
                </c:pt>
                <c:pt idx="2969">
                  <c:v>-0.31689958407992302</c:v>
                </c:pt>
                <c:pt idx="2970">
                  <c:v>-0.30791450066613002</c:v>
                </c:pt>
                <c:pt idx="2971">
                  <c:v>-0.29921614946673702</c:v>
                </c:pt>
                <c:pt idx="2972">
                  <c:v>-0.29076526617486598</c:v>
                </c:pt>
                <c:pt idx="2973">
                  <c:v>-0.28258728437832098</c:v>
                </c:pt>
                <c:pt idx="2974">
                  <c:v>-0.27458607444913402</c:v>
                </c:pt>
                <c:pt idx="2975">
                  <c:v>-0.26636110867607599</c:v>
                </c:pt>
                <c:pt idx="2976">
                  <c:v>-0.25843651137128199</c:v>
                </c:pt>
                <c:pt idx="2977">
                  <c:v>-0.25117334802506203</c:v>
                </c:pt>
                <c:pt idx="2978">
                  <c:v>-0.24412357813622801</c:v>
                </c:pt>
                <c:pt idx="2979">
                  <c:v>-0.237184025431629</c:v>
                </c:pt>
                <c:pt idx="2980">
                  <c:v>-0.23027207786596501</c:v>
                </c:pt>
                <c:pt idx="2981">
                  <c:v>-0.22361266679370401</c:v>
                </c:pt>
                <c:pt idx="2982">
                  <c:v>-0.21733777861564599</c:v>
                </c:pt>
                <c:pt idx="2983">
                  <c:v>-0.21130075990932201</c:v>
                </c:pt>
                <c:pt idx="2984">
                  <c:v>-0.205440524684395</c:v>
                </c:pt>
                <c:pt idx="2985">
                  <c:v>-0.19977636582028099</c:v>
                </c:pt>
                <c:pt idx="2986">
                  <c:v>-0.19431535281441201</c:v>
                </c:pt>
                <c:pt idx="2987">
                  <c:v>-0.18902482732243001</c:v>
                </c:pt>
                <c:pt idx="2988">
                  <c:v>-0.18390553492317499</c:v>
                </c:pt>
                <c:pt idx="2989">
                  <c:v>-0.17896631126171</c:v>
                </c:pt>
                <c:pt idx="2990">
                  <c:v>-0.174518465262964</c:v>
                </c:pt>
                <c:pt idx="2991">
                  <c:v>-0.17049742300071299</c:v>
                </c:pt>
                <c:pt idx="2992">
                  <c:v>-0.166330581554087</c:v>
                </c:pt>
                <c:pt idx="2993">
                  <c:v>-0.16206906651127301</c:v>
                </c:pt>
                <c:pt idx="2994">
                  <c:v>-0.15776870080417801</c:v>
                </c:pt>
                <c:pt idx="2995">
                  <c:v>-0.15353708082585599</c:v>
                </c:pt>
                <c:pt idx="2996">
                  <c:v>-0.149491007317613</c:v>
                </c:pt>
                <c:pt idx="2997">
                  <c:v>-0.14549700719422801</c:v>
                </c:pt>
                <c:pt idx="2998">
                  <c:v>-0.141723838210289</c:v>
                </c:pt>
                <c:pt idx="2999">
                  <c:v>-0.13817146107646799</c:v>
                </c:pt>
                <c:pt idx="3000">
                  <c:v>-0.13469102702368599</c:v>
                </c:pt>
                <c:pt idx="3001">
                  <c:v>-0.13129218157060699</c:v>
                </c:pt>
                <c:pt idx="3002">
                  <c:v>-0.127981959359667</c:v>
                </c:pt>
                <c:pt idx="3003">
                  <c:v>-0.124754698681686</c:v>
                </c:pt>
                <c:pt idx="3004">
                  <c:v>-0.121626932984532</c:v>
                </c:pt>
                <c:pt idx="3005">
                  <c:v>-0.118621804368852</c:v>
                </c:pt>
                <c:pt idx="3006">
                  <c:v>-0.11570867187211401</c:v>
                </c:pt>
                <c:pt idx="3007">
                  <c:v>-0.112883127215618</c:v>
                </c:pt>
                <c:pt idx="3008">
                  <c:v>-0.110143308405224</c:v>
                </c:pt>
                <c:pt idx="3009">
                  <c:v>-0.107485769670758</c:v>
                </c:pt>
                <c:pt idx="3010">
                  <c:v>-0.104919510357197</c:v>
                </c:pt>
                <c:pt idx="3011">
                  <c:v>-0.102440335317075</c:v>
                </c:pt>
                <c:pt idx="3012">
                  <c:v>-0.100044077332731</c:v>
                </c:pt>
                <c:pt idx="3013">
                  <c:v>-9.7721630232658105E-2</c:v>
                </c:pt>
                <c:pt idx="3014">
                  <c:v>-9.5463572519059001E-2</c:v>
                </c:pt>
                <c:pt idx="3015">
                  <c:v>-9.3277491623533298E-2</c:v>
                </c:pt>
                <c:pt idx="3016">
                  <c:v>-9.1163704977582902E-2</c:v>
                </c:pt>
                <c:pt idx="3017">
                  <c:v>-8.90998119239821E-2</c:v>
                </c:pt>
                <c:pt idx="3018">
                  <c:v>-8.7106546976949306E-2</c:v>
                </c:pt>
                <c:pt idx="3019">
                  <c:v>-8.5079151640925096E-2</c:v>
                </c:pt>
                <c:pt idx="3020">
                  <c:v>-8.3065576245196407E-2</c:v>
                </c:pt>
                <c:pt idx="3021">
                  <c:v>-8.1202513824286199E-2</c:v>
                </c:pt>
                <c:pt idx="3022">
                  <c:v>-7.9427851887602305E-2</c:v>
                </c:pt>
                <c:pt idx="3023">
                  <c:v>-7.7706120941028203E-2</c:v>
                </c:pt>
                <c:pt idx="3024">
                  <c:v>-7.6047872717426093E-2</c:v>
                </c:pt>
                <c:pt idx="3025">
                  <c:v>-7.4448489268571505E-2</c:v>
                </c:pt>
                <c:pt idx="3026">
                  <c:v>-7.2896186664923104E-2</c:v>
                </c:pt>
                <c:pt idx="3027">
                  <c:v>-7.1391918709908603E-2</c:v>
                </c:pt>
                <c:pt idx="3028">
                  <c:v>-6.9919061089895596E-2</c:v>
                </c:pt>
                <c:pt idx="3029">
                  <c:v>-6.8487387935173796E-2</c:v>
                </c:pt>
                <c:pt idx="3030">
                  <c:v>-6.7099039013417794E-2</c:v>
                </c:pt>
                <c:pt idx="3031">
                  <c:v>-6.5816662444328197E-2</c:v>
                </c:pt>
                <c:pt idx="3032">
                  <c:v>-6.4663700769531401E-2</c:v>
                </c:pt>
                <c:pt idx="3033">
                  <c:v>-6.3540931994960401E-2</c:v>
                </c:pt>
                <c:pt idx="3034">
                  <c:v>-6.2416083419120097E-2</c:v>
                </c:pt>
                <c:pt idx="3035">
                  <c:v>-6.1303205398774499E-2</c:v>
                </c:pt>
                <c:pt idx="3036">
                  <c:v>-6.01820402041498E-2</c:v>
                </c:pt>
                <c:pt idx="3037">
                  <c:v>-5.90443520651531E-2</c:v>
                </c:pt>
                <c:pt idx="3038">
                  <c:v>-5.79197656870762E-2</c:v>
                </c:pt>
                <c:pt idx="3039">
                  <c:v>-5.6856444334206502E-2</c:v>
                </c:pt>
                <c:pt idx="3040">
                  <c:v>-5.5856362488634598E-2</c:v>
                </c:pt>
                <c:pt idx="3041">
                  <c:v>-5.4863390893477998E-2</c:v>
                </c:pt>
                <c:pt idx="3042">
                  <c:v>-5.3869064763950099E-2</c:v>
                </c:pt>
                <c:pt idx="3043">
                  <c:v>-5.2894657018554399E-2</c:v>
                </c:pt>
                <c:pt idx="3044">
                  <c:v>-5.1926741313932497E-2</c:v>
                </c:pt>
                <c:pt idx="3045">
                  <c:v>-5.0939301098462002E-2</c:v>
                </c:pt>
                <c:pt idx="3046">
                  <c:v>-4.9983150758244499E-2</c:v>
                </c:pt>
                <c:pt idx="3047">
                  <c:v>-4.90809474383632E-2</c:v>
                </c:pt>
                <c:pt idx="3048">
                  <c:v>-4.8206699768764898E-2</c:v>
                </c:pt>
                <c:pt idx="3049">
                  <c:v>-4.7366271315120702E-2</c:v>
                </c:pt>
                <c:pt idx="3050">
                  <c:v>-4.6552243365735303E-2</c:v>
                </c:pt>
                <c:pt idx="3051">
                  <c:v>-4.5752275324002403E-2</c:v>
                </c:pt>
                <c:pt idx="3052">
                  <c:v>-4.49675490096796E-2</c:v>
                </c:pt>
                <c:pt idx="3053">
                  <c:v>-4.42074457002899E-2</c:v>
                </c:pt>
                <c:pt idx="3054">
                  <c:v>-4.3464171601913203E-2</c:v>
                </c:pt>
                <c:pt idx="3055">
                  <c:v>-4.2735835246677199E-2</c:v>
                </c:pt>
                <c:pt idx="3056">
                  <c:v>-4.2024557491766902E-2</c:v>
                </c:pt>
                <c:pt idx="3057">
                  <c:v>-4.1330967723454098E-2</c:v>
                </c:pt>
                <c:pt idx="3058">
                  <c:v>-4.0643259698254802E-2</c:v>
                </c:pt>
                <c:pt idx="3059">
                  <c:v>-3.9976345754265299E-2</c:v>
                </c:pt>
                <c:pt idx="3060">
                  <c:v>-3.9330353643512797E-2</c:v>
                </c:pt>
                <c:pt idx="3061">
                  <c:v>-3.8697003938121803E-2</c:v>
                </c:pt>
                <c:pt idx="3062">
                  <c:v>-3.8077999936410402E-2</c:v>
                </c:pt>
                <c:pt idx="3063">
                  <c:v>-3.7452324640302001E-2</c:v>
                </c:pt>
                <c:pt idx="3064">
                  <c:v>-3.68359639806881E-2</c:v>
                </c:pt>
                <c:pt idx="3065">
                  <c:v>-3.62410767442485E-2</c:v>
                </c:pt>
                <c:pt idx="3066">
                  <c:v>-3.5654990706781901E-2</c:v>
                </c:pt>
                <c:pt idx="3067">
                  <c:v>-3.5082726048031102E-2</c:v>
                </c:pt>
                <c:pt idx="3068">
                  <c:v>-3.45121853792884E-2</c:v>
                </c:pt>
                <c:pt idx="3069">
                  <c:v>-3.3947161793031401E-2</c:v>
                </c:pt>
                <c:pt idx="3070">
                  <c:v>-3.3363130854463498E-2</c:v>
                </c:pt>
                <c:pt idx="3071">
                  <c:v>-3.2797448404140297E-2</c:v>
                </c:pt>
                <c:pt idx="3072">
                  <c:v>-3.2327865007773703E-2</c:v>
                </c:pt>
                <c:pt idx="3073">
                  <c:v>-3.1912063223830597E-2</c:v>
                </c:pt>
                <c:pt idx="3074">
                  <c:v>-3.1496070906383997E-2</c:v>
                </c:pt>
                <c:pt idx="3075">
                  <c:v>-3.10581370407325E-2</c:v>
                </c:pt>
                <c:pt idx="3076">
                  <c:v>-3.0602338454846501E-2</c:v>
                </c:pt>
                <c:pt idx="3077">
                  <c:v>-3.01362241149318E-2</c:v>
                </c:pt>
                <c:pt idx="3078">
                  <c:v>-2.9692052809772902E-2</c:v>
                </c:pt>
                <c:pt idx="3079">
                  <c:v>-2.9299324686477099E-2</c:v>
                </c:pt>
                <c:pt idx="3080">
                  <c:v>-2.8927387792746399E-2</c:v>
                </c:pt>
                <c:pt idx="3081">
                  <c:v>-2.8537271167343298E-2</c:v>
                </c:pt>
                <c:pt idx="3082">
                  <c:v>-2.8138541911769999E-2</c:v>
                </c:pt>
                <c:pt idx="3083">
                  <c:v>-2.7736199804654599E-2</c:v>
                </c:pt>
                <c:pt idx="3084">
                  <c:v>-2.7314163804458301E-2</c:v>
                </c:pt>
                <c:pt idx="3085">
                  <c:v>-2.69022655716941E-2</c:v>
                </c:pt>
                <c:pt idx="3086">
                  <c:v>-2.6499902205094301E-2</c:v>
                </c:pt>
                <c:pt idx="3087">
                  <c:v>-2.6087386373098501E-2</c:v>
                </c:pt>
                <c:pt idx="3088">
                  <c:v>-2.5666299711055999E-2</c:v>
                </c:pt>
                <c:pt idx="3089">
                  <c:v>-2.52498463641843E-2</c:v>
                </c:pt>
                <c:pt idx="3090">
                  <c:v>-2.4837838577118999E-2</c:v>
                </c:pt>
                <c:pt idx="3091">
                  <c:v>-2.4432469780199199E-2</c:v>
                </c:pt>
                <c:pt idx="3092">
                  <c:v>-2.4030909761733801E-2</c:v>
                </c:pt>
                <c:pt idx="3093">
                  <c:v>-2.3626666541636299E-2</c:v>
                </c:pt>
                <c:pt idx="3094">
                  <c:v>-2.3220976277589699E-2</c:v>
                </c:pt>
                <c:pt idx="3095">
                  <c:v>-2.2825484798372701E-2</c:v>
                </c:pt>
                <c:pt idx="3096">
                  <c:v>-2.24508930845824E-2</c:v>
                </c:pt>
                <c:pt idx="3097">
                  <c:v>-2.2069478555674201E-2</c:v>
                </c:pt>
                <c:pt idx="3098">
                  <c:v>-2.16922211551142E-2</c:v>
                </c:pt>
                <c:pt idx="3099">
                  <c:v>-2.1330609512405001E-2</c:v>
                </c:pt>
                <c:pt idx="3100">
                  <c:v>-2.09724168705498E-2</c:v>
                </c:pt>
                <c:pt idx="3101">
                  <c:v>-2.0610302804907402E-2</c:v>
                </c:pt>
                <c:pt idx="3102">
                  <c:v>-2.0260346864150399E-2</c:v>
                </c:pt>
                <c:pt idx="3103">
                  <c:v>-1.9924535991859501E-2</c:v>
                </c:pt>
                <c:pt idx="3104">
                  <c:v>-1.9582931605789E-2</c:v>
                </c:pt>
                <c:pt idx="3105">
                  <c:v>-1.9254236914860098E-2</c:v>
                </c:pt>
                <c:pt idx="3106">
                  <c:v>-1.89415464049024E-2</c:v>
                </c:pt>
                <c:pt idx="3107">
                  <c:v>-1.8636484004551999E-2</c:v>
                </c:pt>
                <c:pt idx="3108">
                  <c:v>-1.8323350233606001E-2</c:v>
                </c:pt>
                <c:pt idx="3109">
                  <c:v>-1.80133887168634E-2</c:v>
                </c:pt>
                <c:pt idx="3110">
                  <c:v>-1.7694408745207599E-2</c:v>
                </c:pt>
                <c:pt idx="3111">
                  <c:v>-1.74332253360539E-2</c:v>
                </c:pt>
                <c:pt idx="3112">
                  <c:v>-1.7293377661703201E-2</c:v>
                </c:pt>
                <c:pt idx="3113">
                  <c:v>-1.71958589220794E-2</c:v>
                </c:pt>
                <c:pt idx="3114">
                  <c:v>-1.70873701250824E-2</c:v>
                </c:pt>
                <c:pt idx="3115">
                  <c:v>-1.6946984557364299E-2</c:v>
                </c:pt>
                <c:pt idx="3116">
                  <c:v>-1.67813731078146E-2</c:v>
                </c:pt>
                <c:pt idx="3117">
                  <c:v>-1.6576169607233002E-2</c:v>
                </c:pt>
                <c:pt idx="3118">
                  <c:v>-1.6344024719090602E-2</c:v>
                </c:pt>
                <c:pt idx="3119">
                  <c:v>-1.6145383328349701E-2</c:v>
                </c:pt>
                <c:pt idx="3120">
                  <c:v>-1.5973968650679501E-2</c:v>
                </c:pt>
                <c:pt idx="3121">
                  <c:v>-1.5802588547927699E-2</c:v>
                </c:pt>
                <c:pt idx="3122">
                  <c:v>-1.5631344980160399E-2</c:v>
                </c:pt>
                <c:pt idx="3123">
                  <c:v>-1.54198357444042E-2</c:v>
                </c:pt>
                <c:pt idx="3124">
                  <c:v>-1.51719279668882E-2</c:v>
                </c:pt>
                <c:pt idx="3125">
                  <c:v>-1.49244082169274E-2</c:v>
                </c:pt>
                <c:pt idx="3126">
                  <c:v>-1.4693529293784801E-2</c:v>
                </c:pt>
                <c:pt idx="3127">
                  <c:v>-1.44762828052347E-2</c:v>
                </c:pt>
                <c:pt idx="3128">
                  <c:v>-1.4254525961433E-2</c:v>
                </c:pt>
                <c:pt idx="3129">
                  <c:v>-1.40298103122209E-2</c:v>
                </c:pt>
                <c:pt idx="3130">
                  <c:v>-1.38139435886843E-2</c:v>
                </c:pt>
                <c:pt idx="3131">
                  <c:v>-1.36100422558246E-2</c:v>
                </c:pt>
                <c:pt idx="3132">
                  <c:v>-1.33992085701789E-2</c:v>
                </c:pt>
                <c:pt idx="3133">
                  <c:v>-1.3186268914915301E-2</c:v>
                </c:pt>
                <c:pt idx="3134">
                  <c:v>-1.29945758200478E-2</c:v>
                </c:pt>
                <c:pt idx="3135">
                  <c:v>-1.2800490236075801E-2</c:v>
                </c:pt>
                <c:pt idx="3136">
                  <c:v>-1.25946135622032E-2</c:v>
                </c:pt>
                <c:pt idx="3137">
                  <c:v>-1.23927530259051E-2</c:v>
                </c:pt>
                <c:pt idx="3138">
                  <c:v>-1.22044654849317E-2</c:v>
                </c:pt>
                <c:pt idx="3139">
                  <c:v>-1.20301570502811E-2</c:v>
                </c:pt>
                <c:pt idx="3140">
                  <c:v>-1.1849968698204601E-2</c:v>
                </c:pt>
                <c:pt idx="3141">
                  <c:v>-1.16696592326846E-2</c:v>
                </c:pt>
                <c:pt idx="3142">
                  <c:v>-1.1495217823564999E-2</c:v>
                </c:pt>
                <c:pt idx="3143">
                  <c:v>-1.1320102979435901E-2</c:v>
                </c:pt>
                <c:pt idx="3144">
                  <c:v>-1.1153426470217401E-2</c:v>
                </c:pt>
                <c:pt idx="3145">
                  <c:v>-1.09890126160059E-2</c:v>
                </c:pt>
                <c:pt idx="3146">
                  <c:v>-1.0812850674770899E-2</c:v>
                </c:pt>
                <c:pt idx="3147">
                  <c:v>-1.06415591424673E-2</c:v>
                </c:pt>
                <c:pt idx="3148">
                  <c:v>-1.0481852615774801E-2</c:v>
                </c:pt>
                <c:pt idx="3149">
                  <c:v>-1.03102685573965E-2</c:v>
                </c:pt>
                <c:pt idx="3150">
                  <c:v>-1.01164681596093E-2</c:v>
                </c:pt>
                <c:pt idx="3151">
                  <c:v>-9.9237053267603893E-3</c:v>
                </c:pt>
                <c:pt idx="3152">
                  <c:v>-9.7836585329041104E-3</c:v>
                </c:pt>
                <c:pt idx="3153">
                  <c:v>-9.7142584897313491E-3</c:v>
                </c:pt>
                <c:pt idx="3154">
                  <c:v>-9.6599438370579705E-3</c:v>
                </c:pt>
                <c:pt idx="3155">
                  <c:v>-9.5672749017018492E-3</c:v>
                </c:pt>
                <c:pt idx="3156">
                  <c:v>-9.4488541853809897E-3</c:v>
                </c:pt>
                <c:pt idx="3157">
                  <c:v>-9.3076850584127395E-3</c:v>
                </c:pt>
                <c:pt idx="3158">
                  <c:v>-9.1834018654458702E-3</c:v>
                </c:pt>
                <c:pt idx="3159">
                  <c:v>-9.1108405007760494E-3</c:v>
                </c:pt>
                <c:pt idx="3160">
                  <c:v>-9.0428067202100604E-3</c:v>
                </c:pt>
                <c:pt idx="3161">
                  <c:v>-8.9665966907343294E-3</c:v>
                </c:pt>
                <c:pt idx="3162">
                  <c:v>-8.8889666284760298E-3</c:v>
                </c:pt>
                <c:pt idx="3163">
                  <c:v>-8.7899956871006404E-3</c:v>
                </c:pt>
                <c:pt idx="3164">
                  <c:v>-8.6880001831822606E-3</c:v>
                </c:pt>
                <c:pt idx="3165">
                  <c:v>-8.5862977391208094E-3</c:v>
                </c:pt>
                <c:pt idx="3166">
                  <c:v>-8.4795705495521005E-3</c:v>
                </c:pt>
                <c:pt idx="3167">
                  <c:v>-8.3725167653987999E-3</c:v>
                </c:pt>
                <c:pt idx="3168">
                  <c:v>-8.2493642990479395E-3</c:v>
                </c:pt>
                <c:pt idx="3169">
                  <c:v>-8.1031543870158599E-3</c:v>
                </c:pt>
                <c:pt idx="3170">
                  <c:v>-7.9649477811056107E-3</c:v>
                </c:pt>
                <c:pt idx="3171">
                  <c:v>-7.8506169982561508E-3</c:v>
                </c:pt>
                <c:pt idx="3172">
                  <c:v>-7.7192623759491201E-3</c:v>
                </c:pt>
                <c:pt idx="3173">
                  <c:v>-7.5732496333876199E-3</c:v>
                </c:pt>
                <c:pt idx="3174">
                  <c:v>-7.4400602909708404E-3</c:v>
                </c:pt>
                <c:pt idx="3175">
                  <c:v>-7.3148342503766501E-3</c:v>
                </c:pt>
                <c:pt idx="3176">
                  <c:v>-7.1798249356863899E-3</c:v>
                </c:pt>
                <c:pt idx="3177">
                  <c:v>-7.0331745663142799E-3</c:v>
                </c:pt>
                <c:pt idx="3178">
                  <c:v>-6.8902543423595896E-3</c:v>
                </c:pt>
                <c:pt idx="3179">
                  <c:v>-6.7582837824035104E-3</c:v>
                </c:pt>
                <c:pt idx="3180">
                  <c:v>-6.6360141388430499E-3</c:v>
                </c:pt>
                <c:pt idx="3181">
                  <c:v>-6.5078491673115401E-3</c:v>
                </c:pt>
                <c:pt idx="3182">
                  <c:v>-6.3782511979213899E-3</c:v>
                </c:pt>
                <c:pt idx="3183">
                  <c:v>-6.2635263957320801E-3</c:v>
                </c:pt>
                <c:pt idx="3184">
                  <c:v>-6.14516527027074E-3</c:v>
                </c:pt>
                <c:pt idx="3185">
                  <c:v>-6.0208145496770003E-3</c:v>
                </c:pt>
                <c:pt idx="3186">
                  <c:v>-5.8966345930862099E-3</c:v>
                </c:pt>
                <c:pt idx="3187">
                  <c:v>-5.7806842427611197E-3</c:v>
                </c:pt>
                <c:pt idx="3188">
                  <c:v>-5.6713787600014198E-3</c:v>
                </c:pt>
                <c:pt idx="3189">
                  <c:v>-5.5581719875908604E-3</c:v>
                </c:pt>
                <c:pt idx="3190">
                  <c:v>-5.4353719160247799E-3</c:v>
                </c:pt>
                <c:pt idx="3191">
                  <c:v>-5.4070630153606998E-3</c:v>
                </c:pt>
                <c:pt idx="3192">
                  <c:v>-5.40674339716755E-3</c:v>
                </c:pt>
                <c:pt idx="3193">
                  <c:v>-5.4413752721354097E-3</c:v>
                </c:pt>
                <c:pt idx="3194">
                  <c:v>-5.4760071471032703E-3</c:v>
                </c:pt>
                <c:pt idx="3195">
                  <c:v>-5.5159262653965901E-3</c:v>
                </c:pt>
                <c:pt idx="3196">
                  <c:v>-5.5168156913023699E-3</c:v>
                </c:pt>
                <c:pt idx="3197">
                  <c:v>-5.4772372675670998E-3</c:v>
                </c:pt>
                <c:pt idx="3198">
                  <c:v>-5.4008771181043901E-3</c:v>
                </c:pt>
                <c:pt idx="3199">
                  <c:v>-5.3335318714236397E-3</c:v>
                </c:pt>
                <c:pt idx="3200">
                  <c:v>-5.3082696987112104E-3</c:v>
                </c:pt>
                <c:pt idx="3201">
                  <c:v>-5.2738722882430603E-3</c:v>
                </c:pt>
                <c:pt idx="3202">
                  <c:v>-5.2353897346598503E-3</c:v>
                </c:pt>
                <c:pt idx="3203">
                  <c:v>-5.1841760606392596E-3</c:v>
                </c:pt>
                <c:pt idx="3204">
                  <c:v>-5.1137307638088299E-3</c:v>
                </c:pt>
                <c:pt idx="3205">
                  <c:v>-5.0194086324259601E-3</c:v>
                </c:pt>
                <c:pt idx="3206">
                  <c:v>-4.8875710075259697E-3</c:v>
                </c:pt>
                <c:pt idx="3207">
                  <c:v>-4.7570187982699901E-3</c:v>
                </c:pt>
                <c:pt idx="3208">
                  <c:v>-4.6488367104863997E-3</c:v>
                </c:pt>
                <c:pt idx="3209">
                  <c:v>-4.5485499479114497E-3</c:v>
                </c:pt>
                <c:pt idx="3210">
                  <c:v>-4.4545952423399801E-3</c:v>
                </c:pt>
                <c:pt idx="3211">
                  <c:v>-4.3659872746001898E-3</c:v>
                </c:pt>
                <c:pt idx="3212">
                  <c:v>-4.2682203798831801E-3</c:v>
                </c:pt>
                <c:pt idx="3213">
                  <c:v>-4.1865603946578201E-3</c:v>
                </c:pt>
                <c:pt idx="3214">
                  <c:v>-4.1082732417649804E-3</c:v>
                </c:pt>
                <c:pt idx="3215">
                  <c:v>-4.0362802277859799E-3</c:v>
                </c:pt>
                <c:pt idx="3216">
                  <c:v>-3.9624088607613196E-3</c:v>
                </c:pt>
                <c:pt idx="3217">
                  <c:v>-3.8771284683953699E-3</c:v>
                </c:pt>
                <c:pt idx="3218">
                  <c:v>-3.78949312661424E-3</c:v>
                </c:pt>
                <c:pt idx="3219">
                  <c:v>-3.7171304341833702E-3</c:v>
                </c:pt>
                <c:pt idx="3220">
                  <c:v>-3.6633953626316598E-3</c:v>
                </c:pt>
                <c:pt idx="3221">
                  <c:v>-3.6057094910112398E-3</c:v>
                </c:pt>
                <c:pt idx="3222">
                  <c:v>-3.5487864535068202E-3</c:v>
                </c:pt>
                <c:pt idx="3223">
                  <c:v>-3.4947095180468402E-3</c:v>
                </c:pt>
                <c:pt idx="3224">
                  <c:v>-3.4278152555164E-3</c:v>
                </c:pt>
                <c:pt idx="3225">
                  <c:v>-3.3555979655483402E-3</c:v>
                </c:pt>
                <c:pt idx="3226">
                  <c:v>-3.2956154707969899E-3</c:v>
                </c:pt>
                <c:pt idx="3227">
                  <c:v>-3.22747576707447E-3</c:v>
                </c:pt>
                <c:pt idx="3228">
                  <c:v>-3.15966137829489E-3</c:v>
                </c:pt>
                <c:pt idx="3229">
                  <c:v>-3.0857297056236799E-3</c:v>
                </c:pt>
                <c:pt idx="3230">
                  <c:v>-2.9942200224792001E-3</c:v>
                </c:pt>
                <c:pt idx="3231">
                  <c:v>-2.8832323139863698E-3</c:v>
                </c:pt>
                <c:pt idx="3232">
                  <c:v>-2.8759487133885801E-3</c:v>
                </c:pt>
                <c:pt idx="3233">
                  <c:v>-2.8767352801867098E-3</c:v>
                </c:pt>
                <c:pt idx="3234">
                  <c:v>-2.8914186778383599E-3</c:v>
                </c:pt>
                <c:pt idx="3235">
                  <c:v>-2.9061020754900099E-3</c:v>
                </c:pt>
                <c:pt idx="3236">
                  <c:v>-2.91274652490071E-3</c:v>
                </c:pt>
                <c:pt idx="3237">
                  <c:v>-2.8608720075067899E-3</c:v>
                </c:pt>
                <c:pt idx="3238">
                  <c:v>-2.8372141877406301E-3</c:v>
                </c:pt>
                <c:pt idx="3239">
                  <c:v>-2.8307382171799999E-3</c:v>
                </c:pt>
                <c:pt idx="3240">
                  <c:v>-2.8355921774130799E-3</c:v>
                </c:pt>
                <c:pt idx="3241">
                  <c:v>-2.84044613764616E-3</c:v>
                </c:pt>
                <c:pt idx="3242">
                  <c:v>-2.8482995692724199E-3</c:v>
                </c:pt>
                <c:pt idx="3243">
                  <c:v>-2.8424860786973099E-3</c:v>
                </c:pt>
                <c:pt idx="3244">
                  <c:v>-2.8087532407376999E-3</c:v>
                </c:pt>
                <c:pt idx="3245">
                  <c:v>-2.7577089673359399E-3</c:v>
                </c:pt>
                <c:pt idx="3246">
                  <c:v>-2.7093512833142302E-3</c:v>
                </c:pt>
                <c:pt idx="3247">
                  <c:v>-2.6501638306926198E-3</c:v>
                </c:pt>
                <c:pt idx="3248">
                  <c:v>-2.5836035696620401E-3</c:v>
                </c:pt>
                <c:pt idx="3249">
                  <c:v>-2.5176852336578001E-3</c:v>
                </c:pt>
                <c:pt idx="3250">
                  <c:v>-2.4349882541048499E-3</c:v>
                </c:pt>
                <c:pt idx="3251">
                  <c:v>-2.3470201938533101E-3</c:v>
                </c:pt>
                <c:pt idx="3252">
                  <c:v>-2.2672610363358501E-3</c:v>
                </c:pt>
                <c:pt idx="3253">
                  <c:v>-2.1831599089237098E-3</c:v>
                </c:pt>
                <c:pt idx="3254">
                  <c:v>-2.0945220293088602E-3</c:v>
                </c:pt>
                <c:pt idx="3255">
                  <c:v>-2.00624431805715E-3</c:v>
                </c:pt>
                <c:pt idx="3256">
                  <c:v>-1.9080991124194901E-3</c:v>
                </c:pt>
                <c:pt idx="3257">
                  <c:v>-1.8081810402809199E-3</c:v>
                </c:pt>
                <c:pt idx="3258">
                  <c:v>-1.71522674113403E-3</c:v>
                </c:pt>
                <c:pt idx="3259">
                  <c:v>-1.6241100140286101E-3</c:v>
                </c:pt>
                <c:pt idx="3260">
                  <c:v>-1.53817163488189E-3</c:v>
                </c:pt>
                <c:pt idx="3261">
                  <c:v>-1.46247340435283E-3</c:v>
                </c:pt>
                <c:pt idx="3262">
                  <c:v>-1.3880368353698499E-3</c:v>
                </c:pt>
                <c:pt idx="3263">
                  <c:v>-1.2936703329071101E-3</c:v>
                </c:pt>
                <c:pt idx="3264">
                  <c:v>-1.2104820649786699E-3</c:v>
                </c:pt>
                <c:pt idx="3265">
                  <c:v>-1.1509863694999401E-3</c:v>
                </c:pt>
                <c:pt idx="3266">
                  <c:v>-1.07833805521884E-3</c:v>
                </c:pt>
                <c:pt idx="3267">
                  <c:v>-1.00268949464504E-3</c:v>
                </c:pt>
                <c:pt idx="3268">
                  <c:v>-9.3116589337147095E-4</c:v>
                </c:pt>
                <c:pt idx="3269">
                  <c:v>-8.6376122648118201E-4</c:v>
                </c:pt>
                <c:pt idx="3270">
                  <c:v>-7.8285771920953001E-4</c:v>
                </c:pt>
                <c:pt idx="3271">
                  <c:v>-7.9474511388019696E-4</c:v>
                </c:pt>
                <c:pt idx="3272">
                  <c:v>-8.0663250855086304E-4</c:v>
                </c:pt>
                <c:pt idx="3273">
                  <c:v>-8.51858801082445E-4</c:v>
                </c:pt>
                <c:pt idx="3274">
                  <c:v>-9.8061370511144598E-4</c:v>
                </c:pt>
                <c:pt idx="3275">
                  <c:v>-1.09044465071843E-3</c:v>
                </c:pt>
                <c:pt idx="3276">
                  <c:v>-1.15889886310175E-3</c:v>
                </c:pt>
                <c:pt idx="3277">
                  <c:v>-1.20278251663399E-3</c:v>
                </c:pt>
                <c:pt idx="3278">
                  <c:v>-1.1838989007076799E-3</c:v>
                </c:pt>
                <c:pt idx="3279">
                  <c:v>-1.15770753674234E-3</c:v>
                </c:pt>
                <c:pt idx="3280">
                  <c:v>-1.15094967585641E-3</c:v>
                </c:pt>
                <c:pt idx="3281">
                  <c:v>-1.16708619768997E-3</c:v>
                </c:pt>
                <c:pt idx="3282">
                  <c:v>-1.18322271952353E-3</c:v>
                </c:pt>
                <c:pt idx="3283">
                  <c:v>-1.2059054077111101E-3</c:v>
                </c:pt>
                <c:pt idx="3284">
                  <c:v>-1.227359534631E-3</c:v>
                </c:pt>
                <c:pt idx="3285">
                  <c:v>-1.22256197142583E-3</c:v>
                </c:pt>
                <c:pt idx="3286">
                  <c:v>-1.1684979712610201E-3</c:v>
                </c:pt>
                <c:pt idx="3287">
                  <c:v>-1.1063903277993201E-3</c:v>
                </c:pt>
                <c:pt idx="3288">
                  <c:v>-1.06079039331345E-3</c:v>
                </c:pt>
                <c:pt idx="3289">
                  <c:v>-1.0270095765610001E-3</c:v>
                </c:pt>
                <c:pt idx="3290">
                  <c:v>-1.00550746252465E-3</c:v>
                </c:pt>
                <c:pt idx="3291">
                  <c:v>-9.7962794689039189E-4</c:v>
                </c:pt>
                <c:pt idx="3292">
                  <c:v>-9.57620510421059E-4</c:v>
                </c:pt>
                <c:pt idx="3293">
                  <c:v>-9.4186877632537595E-4</c:v>
                </c:pt>
                <c:pt idx="3294">
                  <c:v>-9.16981044205434E-4</c:v>
                </c:pt>
                <c:pt idx="3295">
                  <c:v>-8.9534171684067299E-4</c:v>
                </c:pt>
                <c:pt idx="3296">
                  <c:v>-8.7125500038126905E-4</c:v>
                </c:pt>
                <c:pt idx="3297">
                  <c:v>-8.4005006203608998E-4</c:v>
                </c:pt>
                <c:pt idx="3298">
                  <c:v>-8.1443926449946305E-4</c:v>
                </c:pt>
                <c:pt idx="3299">
                  <c:v>-7.9856572047146504E-4</c:v>
                </c:pt>
                <c:pt idx="3300">
                  <c:v>-7.8146899364719405E-4</c:v>
                </c:pt>
                <c:pt idx="3301">
                  <c:v>-7.63663638389054E-4</c:v>
                </c:pt>
                <c:pt idx="3302">
                  <c:v>-7.5173596958225998E-4</c:v>
                </c:pt>
                <c:pt idx="3303">
                  <c:v>-7.3501311312574799E-4</c:v>
                </c:pt>
                <c:pt idx="3304">
                  <c:v>-7.1763957878389197E-4</c:v>
                </c:pt>
                <c:pt idx="3305">
                  <c:v>-7.0474239399633898E-4</c:v>
                </c:pt>
                <c:pt idx="3306">
                  <c:v>-6.7984364153934201E-4</c:v>
                </c:pt>
                <c:pt idx="3307">
                  <c:v>-6.5179138762085597E-4</c:v>
                </c:pt>
                <c:pt idx="3308">
                  <c:v>-6.2297008978084403E-4</c:v>
                </c:pt>
                <c:pt idx="3309">
                  <c:v>-5.7940224207148104E-4</c:v>
                </c:pt>
                <c:pt idx="3310">
                  <c:v>-5.3877432677688203E-4</c:v>
                </c:pt>
                <c:pt idx="3311">
                  <c:v>-4.7472812765553198E-4</c:v>
                </c:pt>
                <c:pt idx="3312">
                  <c:v>-4.9245356609358803E-4</c:v>
                </c:pt>
                <c:pt idx="3313">
                  <c:v>-5.1017900453163595E-4</c:v>
                </c:pt>
                <c:pt idx="3314">
                  <c:v>-5.4911727479393197E-4</c:v>
                </c:pt>
                <c:pt idx="3315">
                  <c:v>-6.1595574527561797E-4</c:v>
                </c:pt>
                <c:pt idx="3316">
                  <c:v>-6.38100140777261E-4</c:v>
                </c:pt>
                <c:pt idx="3317">
                  <c:v>-6.2961665321762197E-4</c:v>
                </c:pt>
                <c:pt idx="3318">
                  <c:v>-6.4576948244929701E-4</c:v>
                </c:pt>
                <c:pt idx="3319">
                  <c:v>-6.6192231168097997E-4</c:v>
                </c:pt>
                <c:pt idx="3320">
                  <c:v>-6.9559578132762795E-4</c:v>
                </c:pt>
                <c:pt idx="3321">
                  <c:v>-7.6625510638588705E-4</c:v>
                </c:pt>
                <c:pt idx="3322">
                  <c:v>-8.0936051722129798E-4</c:v>
                </c:pt>
                <c:pt idx="3323">
                  <c:v>-8.4289885306719698E-4</c:v>
                </c:pt>
                <c:pt idx="3324">
                  <c:v>-8.5746489729439997E-4</c:v>
                </c:pt>
                <c:pt idx="3325">
                  <c:v>-8.6448838909683695E-4</c:v>
                </c:pt>
                <c:pt idx="3326">
                  <c:v>-8.63568446588957E-4</c:v>
                </c:pt>
                <c:pt idx="3327">
                  <c:v>-8.4510967110817698E-4</c:v>
                </c:pt>
                <c:pt idx="3328">
                  <c:v>-8.25745713322175E-4</c:v>
                </c:pt>
                <c:pt idx="3329">
                  <c:v>-7.8893416671236899E-4</c:v>
                </c:pt>
                <c:pt idx="3330">
                  <c:v>-7.3973943295421501E-4</c:v>
                </c:pt>
                <c:pt idx="3331">
                  <c:v>-6.9362521307083801E-4</c:v>
                </c:pt>
                <c:pt idx="3332">
                  <c:v>-6.4792676361219502E-4</c:v>
                </c:pt>
                <c:pt idx="3333">
                  <c:v>-6.0192235880909199E-4</c:v>
                </c:pt>
                <c:pt idx="3334">
                  <c:v>-5.4500313793779905E-4</c:v>
                </c:pt>
                <c:pt idx="3335">
                  <c:v>-4.7589367921173597E-4</c:v>
                </c:pt>
                <c:pt idx="3336">
                  <c:v>-4.0753550147681802E-4</c:v>
                </c:pt>
                <c:pt idx="3337">
                  <c:v>-3.4293921946824398E-4</c:v>
                </c:pt>
                <c:pt idx="3338">
                  <c:v>-2.6600951208811599E-4</c:v>
                </c:pt>
                <c:pt idx="3339">
                  <c:v>-1.9615731602043199E-4</c:v>
                </c:pt>
                <c:pt idx="3340">
                  <c:v>-1.34661483592986E-4</c:v>
                </c:pt>
                <c:pt idx="3341" formatCode="0.00E+00">
                  <c:v>-7.6862881649967304E-5</c:v>
                </c:pt>
                <c:pt idx="3342" formatCode="0.00E+00">
                  <c:v>-1.9023752829042199E-5</c:v>
                </c:pt>
                <c:pt idx="3343" formatCode="0.00E+00">
                  <c:v>4.7811770837636797E-5</c:v>
                </c:pt>
                <c:pt idx="3344">
                  <c:v>1.16445053564324E-4</c:v>
                </c:pt>
                <c:pt idx="3345">
                  <c:v>1.8161524595529E-4</c:v>
                </c:pt>
                <c:pt idx="3346">
                  <c:v>2.2870458066985699E-4</c:v>
                </c:pt>
                <c:pt idx="3347">
                  <c:v>2.79793116467518E-4</c:v>
                </c:pt>
                <c:pt idx="3348">
                  <c:v>3.2893605987524202E-4</c:v>
                </c:pt>
                <c:pt idx="3349">
                  <c:v>3.7896200587404002E-4</c:v>
                </c:pt>
                <c:pt idx="3350">
                  <c:v>4.51713242741374E-4</c:v>
                </c:pt>
                <c:pt idx="3351">
                  <c:v>4.3628709801534198E-4</c:v>
                </c:pt>
                <c:pt idx="3352">
                  <c:v>4.2086095328930199E-4</c:v>
                </c:pt>
                <c:pt idx="3353">
                  <c:v>3.7232098216115897E-4</c:v>
                </c:pt>
                <c:pt idx="3354">
                  <c:v>2.3618576651404901E-4</c:v>
                </c:pt>
                <c:pt idx="3355">
                  <c:v>1.04647115451816E-4</c:v>
                </c:pt>
                <c:pt idx="3356" formatCode="0.00E+00">
                  <c:v>1.2825569892144501E-6</c:v>
                </c:pt>
                <c:pt idx="3357" formatCode="0.00E+00">
                  <c:v>-7.1202861877880399E-5</c:v>
                </c:pt>
                <c:pt idx="3358" formatCode="0.00E+00">
                  <c:v>-9.8109718062993104E-5</c:v>
                </c:pt>
                <c:pt idx="3359" formatCode="0.00E+00">
                  <c:v>-9.6413828800801996E-5</c:v>
                </c:pt>
                <c:pt idx="3360">
                  <c:v>-1.0963644768688501E-4</c:v>
                </c:pt>
                <c:pt idx="3361">
                  <c:v>-1.2285906657297501E-4</c:v>
                </c:pt>
                <c:pt idx="3362">
                  <c:v>-1.7817638600964799E-4</c:v>
                </c:pt>
                <c:pt idx="3363">
                  <c:v>-2.23599265531202E-4</c:v>
                </c:pt>
                <c:pt idx="3364">
                  <c:v>-2.5916143013428398E-4</c:v>
                </c:pt>
                <c:pt idx="3365">
                  <c:v>-2.6465004316665402E-4</c:v>
                </c:pt>
                <c:pt idx="3366">
                  <c:v>-2.2701475678041E-4</c:v>
                </c:pt>
                <c:pt idx="3367">
                  <c:v>-1.8052814513205601E-4</c:v>
                </c:pt>
                <c:pt idx="3368">
                  <c:v>-1.4066927090455099E-4</c:v>
                </c:pt>
                <c:pt idx="3369">
                  <c:v>-1.19734740700806E-4</c:v>
                </c:pt>
                <c:pt idx="3370">
                  <c:v>-1.11441806864784E-4</c:v>
                </c:pt>
                <c:pt idx="3371" formatCode="0.00E+00">
                  <c:v>-8.5797419350995706E-5</c:v>
                </c:pt>
                <c:pt idx="3372" formatCode="0.00E+00">
                  <c:v>-6.0933109322314101E-5</c:v>
                </c:pt>
                <c:pt idx="3373" formatCode="0.00E+00">
                  <c:v>-5.10100261366961E-5</c:v>
                </c:pt>
                <c:pt idx="3374" formatCode="0.00E+00">
                  <c:v>-2.5822107957572401E-5</c:v>
                </c:pt>
                <c:pt idx="3375" formatCode="0.00E+00">
                  <c:v>3.0647282997812599E-6</c:v>
                </c:pt>
                <c:pt idx="3376" formatCode="0.00E+00">
                  <c:v>2.0995715672674401E-5</c:v>
                </c:pt>
                <c:pt idx="3377" formatCode="0.00E+00">
                  <c:v>4.4955833668949397E-5</c:v>
                </c:pt>
                <c:pt idx="3378" formatCode="0.00E+00">
                  <c:v>7.3430611437758504E-5</c:v>
                </c:pt>
                <c:pt idx="3379" formatCode="0.00E+00">
                  <c:v>9.7780367548779202E-5</c:v>
                </c:pt>
                <c:pt idx="3380">
                  <c:v>1.08002933801994E-4</c:v>
                </c:pt>
                <c:pt idx="3381">
                  <c:v>1.2339180828692601E-4</c:v>
                </c:pt>
                <c:pt idx="3382">
                  <c:v>1.4093001852481801E-4</c:v>
                </c:pt>
                <c:pt idx="3383">
                  <c:v>1.65351676447243E-4</c:v>
                </c:pt>
                <c:pt idx="3384">
                  <c:v>1.82261228090982E-4</c:v>
                </c:pt>
                <c:pt idx="3385">
                  <c:v>1.9700142843767101E-4</c:v>
                </c:pt>
                <c:pt idx="3386">
                  <c:v>2.21877137544697E-4</c:v>
                </c:pt>
                <c:pt idx="3387">
                  <c:v>2.4774781965416099E-4</c:v>
                </c:pt>
                <c:pt idx="3388">
                  <c:v>2.7530110534701902E-4</c:v>
                </c:pt>
                <c:pt idx="3389">
                  <c:v>3.1649713351432698E-4</c:v>
                </c:pt>
                <c:pt idx="3390">
                  <c:v>3.60104005642008E-4</c:v>
                </c:pt>
                <c:pt idx="3391">
                  <c:v>4.10382242581955E-4</c:v>
                </c:pt>
                <c:pt idx="3392">
                  <c:v>4.0968207559711301E-4</c:v>
                </c:pt>
                <c:pt idx="3393">
                  <c:v>3.96042635498236E-4</c:v>
                </c:pt>
                <c:pt idx="3394">
                  <c:v>3.8240319539935199E-4</c:v>
                </c:pt>
                <c:pt idx="3395">
                  <c:v>3.1434513171628501E-4</c:v>
                </c:pt>
                <c:pt idx="3396">
                  <c:v>2.6859568386056599E-4</c:v>
                </c:pt>
                <c:pt idx="3397">
                  <c:v>2.5007032034985702E-4</c:v>
                </c:pt>
                <c:pt idx="3398">
                  <c:v>2.42812143319206E-4</c:v>
                </c:pt>
                <c:pt idx="3399">
                  <c:v>2.3555396628853801E-4</c:v>
                </c:pt>
                <c:pt idx="3400">
                  <c:v>2.1138282324276601E-4</c:v>
                </c:pt>
                <c:pt idx="3401">
                  <c:v>1.5677353899223799E-4</c:v>
                </c:pt>
                <c:pt idx="3402">
                  <c:v>1.0443792468295501E-4</c:v>
                </c:pt>
                <c:pt idx="3403" formatCode="0.00E+00">
                  <c:v>5.8161697677248799E-5</c:v>
                </c:pt>
                <c:pt idx="3404" formatCode="0.00E+00">
                  <c:v>4.1290684856343002E-5</c:v>
                </c:pt>
                <c:pt idx="3405" formatCode="0.00E+00">
                  <c:v>3.8057116983094501E-5</c:v>
                </c:pt>
                <c:pt idx="3406" formatCode="0.00E+00">
                  <c:v>4.2746693627420902E-5</c:v>
                </c:pt>
                <c:pt idx="3407" formatCode="0.00E+00">
                  <c:v>5.3030481888111898E-5</c:v>
                </c:pt>
                <c:pt idx="3408" formatCode="0.00E+00">
                  <c:v>6.4125436065024706E-5</c:v>
                </c:pt>
                <c:pt idx="3409" formatCode="0.00E+00">
                  <c:v>9.0548064557989001E-5</c:v>
                </c:pt>
                <c:pt idx="3410">
                  <c:v>1.4346015178730201E-4</c:v>
                </c:pt>
                <c:pt idx="3411">
                  <c:v>1.8821385388258899E-4</c:v>
                </c:pt>
                <c:pt idx="3412">
                  <c:v>2.25889882358223E-4</c:v>
                </c:pt>
                <c:pt idx="3413">
                  <c:v>2.7606873176024699E-4</c:v>
                </c:pt>
                <c:pt idx="3414">
                  <c:v>3.28347164542742E-4</c:v>
                </c:pt>
                <c:pt idx="3415">
                  <c:v>3.8576123785150198E-4</c:v>
                </c:pt>
                <c:pt idx="3416">
                  <c:v>4.3749347272506499E-4</c:v>
                </c:pt>
                <c:pt idx="3417">
                  <c:v>4.9236992476596496E-4</c:v>
                </c:pt>
                <c:pt idx="3418">
                  <c:v>5.6365552124109102E-4</c:v>
                </c:pt>
                <c:pt idx="3419">
                  <c:v>6.3252089841145398E-4</c:v>
                </c:pt>
                <c:pt idx="3420">
                  <c:v>6.8478628714754505E-4</c:v>
                </c:pt>
                <c:pt idx="3421">
                  <c:v>7.4097229728238502E-4</c:v>
                </c:pt>
                <c:pt idx="3422">
                  <c:v>8.1093936065558102E-4</c:v>
                </c:pt>
                <c:pt idx="3423">
                  <c:v>8.7813858626363105E-4</c:v>
                </c:pt>
                <c:pt idx="3424">
                  <c:v>9.3922277193106505E-4</c:v>
                </c:pt>
                <c:pt idx="3425">
                  <c:v>9.997114366341979E-4</c:v>
                </c:pt>
                <c:pt idx="3426">
                  <c:v>1.05407063495504E-3</c:v>
                </c:pt>
                <c:pt idx="3427">
                  <c:v>1.1005336357983199E-3</c:v>
                </c:pt>
                <c:pt idx="3428">
                  <c:v>1.1478955207510899E-3</c:v>
                </c:pt>
                <c:pt idx="3429">
                  <c:v>1.2007093110133699E-3</c:v>
                </c:pt>
                <c:pt idx="3430">
                  <c:v>1.25360427292988E-3</c:v>
                </c:pt>
                <c:pt idx="3431">
                  <c:v>1.26732143674289E-3</c:v>
                </c:pt>
                <c:pt idx="3432">
                  <c:v>1.25429604650242E-3</c:v>
                </c:pt>
                <c:pt idx="3433">
                  <c:v>1.24127065626195E-3</c:v>
                </c:pt>
                <c:pt idx="3434">
                  <c:v>1.0865478918268799E-3</c:v>
                </c:pt>
                <c:pt idx="3435">
                  <c:v>9.6347803622605095E-4</c:v>
                </c:pt>
                <c:pt idx="3436">
                  <c:v>8.6393748032249299E-4</c:v>
                </c:pt>
                <c:pt idx="3437">
                  <c:v>7.83060673548025E-4</c:v>
                </c:pt>
                <c:pt idx="3438">
                  <c:v>7.4398675324998298E-4</c:v>
                </c:pt>
                <c:pt idx="3439">
                  <c:v>7.3941663997391003E-4</c:v>
                </c:pt>
                <c:pt idx="3440">
                  <c:v>7.3484652669782797E-4</c:v>
                </c:pt>
                <c:pt idx="3441">
                  <c:v>6.7332798358794995E-4</c:v>
                </c:pt>
                <c:pt idx="3442">
                  <c:v>6.1715484315549396E-4</c:v>
                </c:pt>
                <c:pt idx="3443">
                  <c:v>5.8453617386070196E-4</c:v>
                </c:pt>
                <c:pt idx="3444">
                  <c:v>5.7137776583328804E-4</c:v>
                </c:pt>
                <c:pt idx="3445">
                  <c:v>5.6586176108579104E-4</c:v>
                </c:pt>
                <c:pt idx="3446">
                  <c:v>6.1696159630343704E-4</c:v>
                </c:pt>
                <c:pt idx="3447">
                  <c:v>6.8377958337524495E-4</c:v>
                </c:pt>
                <c:pt idx="3448">
                  <c:v>7.2644015922648103E-4</c:v>
                </c:pt>
                <c:pt idx="3449">
                  <c:v>7.6892605195810597E-4</c:v>
                </c:pt>
                <c:pt idx="3450">
                  <c:v>8.0076883710182296E-4</c:v>
                </c:pt>
                <c:pt idx="3451">
                  <c:v>8.2098119637422703E-4</c:v>
                </c:pt>
                <c:pt idx="3452">
                  <c:v>8.3639930381326202E-4</c:v>
                </c:pt>
                <c:pt idx="3453">
                  <c:v>8.5618768795946002E-4</c:v>
                </c:pt>
                <c:pt idx="3454">
                  <c:v>8.8137724341194503E-4</c:v>
                </c:pt>
                <c:pt idx="3455">
                  <c:v>9.1003463926421502E-4</c:v>
                </c:pt>
                <c:pt idx="3456">
                  <c:v>9.3361951162315303E-4</c:v>
                </c:pt>
                <c:pt idx="3457">
                  <c:v>9.5534291672266802E-4</c:v>
                </c:pt>
                <c:pt idx="3458">
                  <c:v>9.8034847253621504E-4</c:v>
                </c:pt>
                <c:pt idx="3459">
                  <c:v>1.0036214134161599E-3</c:v>
                </c:pt>
                <c:pt idx="3460">
                  <c:v>1.0281179093575999E-3</c:v>
                </c:pt>
                <c:pt idx="3461">
                  <c:v>1.0448412625273301E-3</c:v>
                </c:pt>
                <c:pt idx="3462">
                  <c:v>1.04953020759718E-3</c:v>
                </c:pt>
                <c:pt idx="3463">
                  <c:v>1.0576050493555399E-3</c:v>
                </c:pt>
                <c:pt idx="3464">
                  <c:v>1.06240162213173E-3</c:v>
                </c:pt>
                <c:pt idx="3465">
                  <c:v>1.0712084941043401E-3</c:v>
                </c:pt>
                <c:pt idx="3466">
                  <c:v>1.07904771069513E-3</c:v>
                </c:pt>
                <c:pt idx="3467">
                  <c:v>1.09076601979585E-3</c:v>
                </c:pt>
                <c:pt idx="3468">
                  <c:v>1.11026592515438E-3</c:v>
                </c:pt>
                <c:pt idx="3469">
                  <c:v>1.1356587584946301E-3</c:v>
                </c:pt>
                <c:pt idx="3470">
                  <c:v>1.16469386341445E-3</c:v>
                </c:pt>
                <c:pt idx="3471">
                  <c:v>1.2057514655533399E-3</c:v>
                </c:pt>
                <c:pt idx="3472">
                  <c:v>1.2228554633990801E-3</c:v>
                </c:pt>
                <c:pt idx="3473">
                  <c:v>1.21641646935049E-3</c:v>
                </c:pt>
                <c:pt idx="3474">
                  <c:v>1.2099774753018999E-3</c:v>
                </c:pt>
                <c:pt idx="3475">
                  <c:v>1.1258544108734101E-3</c:v>
                </c:pt>
                <c:pt idx="3476">
                  <c:v>1.0681443884674399E-3</c:v>
                </c:pt>
                <c:pt idx="3477">
                  <c:v>1.0469570079114901E-3</c:v>
                </c:pt>
                <c:pt idx="3478">
                  <c:v>1.0380448148773699E-3</c:v>
                </c:pt>
                <c:pt idx="3479">
                  <c:v>1.0291326218432599E-3</c:v>
                </c:pt>
                <c:pt idx="3480">
                  <c:v>1.0132236653833499E-3</c:v>
                </c:pt>
                <c:pt idx="3481">
                  <c:v>9.6089774892204195E-4</c:v>
                </c:pt>
                <c:pt idx="3482">
                  <c:v>9.0580375986933298E-4</c:v>
                </c:pt>
                <c:pt idx="3483">
                  <c:v>8.6585023405574499E-4</c:v>
                </c:pt>
                <c:pt idx="3484">
                  <c:v>8.5365878732803901E-4</c:v>
                </c:pt>
                <c:pt idx="3485">
                  <c:v>8.5071421398570895E-4</c:v>
                </c:pt>
                <c:pt idx="3486">
                  <c:v>8.6495150478511202E-4</c:v>
                </c:pt>
                <c:pt idx="3487">
                  <c:v>8.8435961223943204E-4</c:v>
                </c:pt>
                <c:pt idx="3488">
                  <c:v>9.0266869620411305E-4</c:v>
                </c:pt>
                <c:pt idx="3489">
                  <c:v>9.4400430600399495E-4</c:v>
                </c:pt>
                <c:pt idx="3490">
                  <c:v>9.8679959954438398E-4</c:v>
                </c:pt>
                <c:pt idx="3491">
                  <c:v>1.0087461293898899E-3</c:v>
                </c:pt>
                <c:pt idx="3492">
                  <c:v>1.03896319819161E-3</c:v>
                </c:pt>
                <c:pt idx="3493">
                  <c:v>1.0814769155781301E-3</c:v>
                </c:pt>
                <c:pt idx="3494">
                  <c:v>1.1203277680836999E-3</c:v>
                </c:pt>
                <c:pt idx="3495">
                  <c:v>1.1672891456117199E-3</c:v>
                </c:pt>
                <c:pt idx="3496">
                  <c:v>1.2160841816982401E-3</c:v>
                </c:pt>
                <c:pt idx="3497">
                  <c:v>1.2600770938960299E-3</c:v>
                </c:pt>
                <c:pt idx="3498">
                  <c:v>1.30985323198941E-3</c:v>
                </c:pt>
                <c:pt idx="3499">
                  <c:v>1.35982974645866E-3</c:v>
                </c:pt>
                <c:pt idx="3500">
                  <c:v>1.40294770919666E-3</c:v>
                </c:pt>
                <c:pt idx="3501">
                  <c:v>1.45193127088219E-3</c:v>
                </c:pt>
                <c:pt idx="3502">
                  <c:v>1.4933373832308201E-3</c:v>
                </c:pt>
                <c:pt idx="3503">
                  <c:v>1.5352182330345501E-3</c:v>
                </c:pt>
                <c:pt idx="3504">
                  <c:v>1.5924985205083299E-3</c:v>
                </c:pt>
                <c:pt idx="3505">
                  <c:v>1.6384615254246399E-3</c:v>
                </c:pt>
                <c:pt idx="3506">
                  <c:v>1.68496496910404E-3</c:v>
                </c:pt>
                <c:pt idx="3507">
                  <c:v>1.7320745413702101E-3</c:v>
                </c:pt>
                <c:pt idx="3508">
                  <c:v>1.7594689081830901E-3</c:v>
                </c:pt>
                <c:pt idx="3509">
                  <c:v>1.78606170578831E-3</c:v>
                </c:pt>
                <c:pt idx="3510">
                  <c:v>1.8353950765313399E-3</c:v>
                </c:pt>
                <c:pt idx="3511">
                  <c:v>1.8470139194775399E-3</c:v>
                </c:pt>
                <c:pt idx="3512">
                  <c:v>1.8401159327536499E-3</c:v>
                </c:pt>
                <c:pt idx="3513">
                  <c:v>1.83321794602977E-3</c:v>
                </c:pt>
                <c:pt idx="3514">
                  <c:v>1.69871885001597E-3</c:v>
                </c:pt>
                <c:pt idx="3515">
                  <c:v>1.55249716572348E-3</c:v>
                </c:pt>
                <c:pt idx="3516">
                  <c:v>1.45464188000153E-3</c:v>
                </c:pt>
                <c:pt idx="3517">
                  <c:v>1.3800276776752801E-3</c:v>
                </c:pt>
                <c:pt idx="3518">
                  <c:v>1.3261076523157099E-3</c:v>
                </c:pt>
                <c:pt idx="3519">
                  <c:v>1.31226464907979E-3</c:v>
                </c:pt>
                <c:pt idx="3520">
                  <c:v>1.2984216458438501E-3</c:v>
                </c:pt>
                <c:pt idx="3521">
                  <c:v>1.27282439396201E-3</c:v>
                </c:pt>
                <c:pt idx="3522">
                  <c:v>1.22212225577591E-3</c:v>
                </c:pt>
                <c:pt idx="3523">
                  <c:v>1.18672399966946E-3</c:v>
                </c:pt>
                <c:pt idx="3524">
                  <c:v>1.17085986576914E-3</c:v>
                </c:pt>
                <c:pt idx="3525">
                  <c:v>1.1727583588969099E-3</c:v>
                </c:pt>
                <c:pt idx="3526">
                  <c:v>1.19943388356142E-3</c:v>
                </c:pt>
                <c:pt idx="3527">
                  <c:v>1.2597404516524E-3</c:v>
                </c:pt>
                <c:pt idx="3528">
                  <c:v>1.32250218024853E-3</c:v>
                </c:pt>
                <c:pt idx="3529">
                  <c:v>1.3719717249066801E-3</c:v>
                </c:pt>
                <c:pt idx="3530">
                  <c:v>1.41017654292613E-3</c:v>
                </c:pt>
                <c:pt idx="3531">
                  <c:v>1.44738630020512E-3</c:v>
                </c:pt>
                <c:pt idx="3532">
                  <c:v>1.4736702717846699E-3</c:v>
                </c:pt>
                <c:pt idx="3533">
                  <c:v>1.4967805693538801E-3</c:v>
                </c:pt>
                <c:pt idx="3534">
                  <c:v>1.5259294621497101E-3</c:v>
                </c:pt>
                <c:pt idx="3535">
                  <c:v>1.55203091000199E-3</c:v>
                </c:pt>
                <c:pt idx="3536">
                  <c:v>1.5747651242779899E-3</c:v>
                </c:pt>
                <c:pt idx="3537">
                  <c:v>1.6068332976130601E-3</c:v>
                </c:pt>
                <c:pt idx="3538">
                  <c:v>1.63911280646796E-3</c:v>
                </c:pt>
                <c:pt idx="3539">
                  <c:v>1.6578454585219201E-3</c:v>
                </c:pt>
                <c:pt idx="3540">
                  <c:v>1.6671063151933101E-3</c:v>
                </c:pt>
                <c:pt idx="3541">
                  <c:v>1.67268212438932E-3</c:v>
                </c:pt>
                <c:pt idx="3542">
                  <c:v>1.67955690471071E-3</c:v>
                </c:pt>
                <c:pt idx="3543">
                  <c:v>1.68160837084256E-3</c:v>
                </c:pt>
                <c:pt idx="3544">
                  <c:v>1.68642759125916E-3</c:v>
                </c:pt>
                <c:pt idx="3545">
                  <c:v>1.6962520861182799E-3</c:v>
                </c:pt>
                <c:pt idx="3546">
                  <c:v>1.7073875098008299E-3</c:v>
                </c:pt>
                <c:pt idx="3547">
                  <c:v>1.7207690302828999E-3</c:v>
                </c:pt>
                <c:pt idx="3548">
                  <c:v>1.7358572651924101E-3</c:v>
                </c:pt>
                <c:pt idx="3549">
                  <c:v>1.7557465503439001E-3</c:v>
                </c:pt>
                <c:pt idx="3550">
                  <c:v>1.78441069427007E-3</c:v>
                </c:pt>
                <c:pt idx="3551">
                  <c:v>1.8205017736788499E-3</c:v>
                </c:pt>
                <c:pt idx="3552">
                  <c:v>1.8400619396323401E-3</c:v>
                </c:pt>
                <c:pt idx="3553">
                  <c:v>1.84017153248841E-3</c:v>
                </c:pt>
                <c:pt idx="3554">
                  <c:v>1.79179890706994E-3</c:v>
                </c:pt>
                <c:pt idx="3555">
                  <c:v>1.7434262816514801E-3</c:v>
                </c:pt>
                <c:pt idx="3556">
                  <c:v>1.6765630690310301E-3</c:v>
                </c:pt>
                <c:pt idx="3557">
                  <c:v>1.62895278069083E-3</c:v>
                </c:pt>
                <c:pt idx="3558">
                  <c:v>1.6276218919798399E-3</c:v>
                </c:pt>
                <c:pt idx="3559">
                  <c:v>1.60938440227918E-3</c:v>
                </c:pt>
                <c:pt idx="3560">
                  <c:v>1.59114691257853E-3</c:v>
                </c:pt>
                <c:pt idx="3561">
                  <c:v>1.5560080101853599E-3</c:v>
                </c:pt>
                <c:pt idx="3562">
                  <c:v>1.4887073321284399E-3</c:v>
                </c:pt>
                <c:pt idx="3563">
                  <c:v>1.43255885526905E-3</c:v>
                </c:pt>
                <c:pt idx="3564">
                  <c:v>1.39855368013312E-3</c:v>
                </c:pt>
                <c:pt idx="3565">
                  <c:v>1.3819272778151301E-3</c:v>
                </c:pt>
                <c:pt idx="3566">
                  <c:v>1.3778385054791301E-3</c:v>
                </c:pt>
                <c:pt idx="3567">
                  <c:v>1.37320882602868E-3</c:v>
                </c:pt>
                <c:pt idx="3568">
                  <c:v>1.3835270752524699E-3</c:v>
                </c:pt>
                <c:pt idx="3569">
                  <c:v>1.4094438603161499E-3</c:v>
                </c:pt>
                <c:pt idx="3570">
                  <c:v>1.43938805480798E-3</c:v>
                </c:pt>
                <c:pt idx="3571">
                  <c:v>1.4747118821601701E-3</c:v>
                </c:pt>
                <c:pt idx="3572">
                  <c:v>1.5071771567980699E-3</c:v>
                </c:pt>
                <c:pt idx="3573">
                  <c:v>1.55143681995197E-3</c:v>
                </c:pt>
                <c:pt idx="3574">
                  <c:v>1.59762316930756E-3</c:v>
                </c:pt>
                <c:pt idx="3575">
                  <c:v>1.6393951161661801E-3</c:v>
                </c:pt>
                <c:pt idx="3576">
                  <c:v>1.69326731668442E-3</c:v>
                </c:pt>
                <c:pt idx="3577">
                  <c:v>1.7579538897172899E-3</c:v>
                </c:pt>
                <c:pt idx="3578">
                  <c:v>1.8134463762099701E-3</c:v>
                </c:pt>
                <c:pt idx="3579">
                  <c:v>1.86177160438298E-3</c:v>
                </c:pt>
                <c:pt idx="3580">
                  <c:v>1.9130566811596101E-3</c:v>
                </c:pt>
                <c:pt idx="3581">
                  <c:v>1.9661496790096202E-3</c:v>
                </c:pt>
                <c:pt idx="3582">
                  <c:v>2.01616264562373E-3</c:v>
                </c:pt>
                <c:pt idx="3583">
                  <c:v>2.0650622965307898E-3</c:v>
                </c:pt>
                <c:pt idx="3584">
                  <c:v>2.1248082485103002E-3</c:v>
                </c:pt>
                <c:pt idx="3585">
                  <c:v>2.1793238130435799E-3</c:v>
                </c:pt>
                <c:pt idx="3586">
                  <c:v>2.2269258129859202E-3</c:v>
                </c:pt>
                <c:pt idx="3587">
                  <c:v>2.2744996784767198E-3</c:v>
                </c:pt>
                <c:pt idx="3588">
                  <c:v>2.3104611344995701E-3</c:v>
                </c:pt>
                <c:pt idx="3589">
                  <c:v>2.3532766293245301E-3</c:v>
                </c:pt>
                <c:pt idx="3590">
                  <c:v>2.4005452767235499E-3</c:v>
                </c:pt>
                <c:pt idx="3591">
                  <c:v>2.4518438927075199E-3</c:v>
                </c:pt>
                <c:pt idx="3592">
                  <c:v>2.4152402821763898E-3</c:v>
                </c:pt>
                <c:pt idx="3593">
                  <c:v>2.3786366716452602E-3</c:v>
                </c:pt>
                <c:pt idx="3594">
                  <c:v>2.3068388208852902E-3</c:v>
                </c:pt>
                <c:pt idx="3595">
                  <c:v>2.1477763663061999E-3</c:v>
                </c:pt>
                <c:pt idx="3596">
                  <c:v>2.0142667884768899E-3</c:v>
                </c:pt>
                <c:pt idx="3597">
                  <c:v>1.92407719252304E-3</c:v>
                </c:pt>
                <c:pt idx="3598">
                  <c:v>1.8581963243041899E-3</c:v>
                </c:pt>
                <c:pt idx="3599">
                  <c:v>1.83738233518244E-3</c:v>
                </c:pt>
                <c:pt idx="3600">
                  <c:v>1.83192985489031E-3</c:v>
                </c:pt>
                <c:pt idx="3601">
                  <c:v>1.7884803698692299E-3</c:v>
                </c:pt>
                <c:pt idx="3602">
                  <c:v>1.73254325308064E-3</c:v>
                </c:pt>
                <c:pt idx="3603">
                  <c:v>1.6679176090027899E-3</c:v>
                </c:pt>
                <c:pt idx="3604">
                  <c:v>1.62087055892807E-3</c:v>
                </c:pt>
                <c:pt idx="3605">
                  <c:v>1.5980896646466201E-3</c:v>
                </c:pt>
                <c:pt idx="3606">
                  <c:v>1.59148054333893E-3</c:v>
                </c:pt>
                <c:pt idx="3607">
                  <c:v>1.64009865106641E-3</c:v>
                </c:pt>
                <c:pt idx="3608">
                  <c:v>1.7048046649432E-3</c:v>
                </c:pt>
                <c:pt idx="3609">
                  <c:v>1.7321071541239301E-3</c:v>
                </c:pt>
                <c:pt idx="3610">
                  <c:v>1.74705059238364E-3</c:v>
                </c:pt>
                <c:pt idx="3611">
                  <c:v>1.75714927805628E-3</c:v>
                </c:pt>
                <c:pt idx="3612">
                  <c:v>1.7712926320109E-3</c:v>
                </c:pt>
                <c:pt idx="3613">
                  <c:v>1.78895332789664E-3</c:v>
                </c:pt>
                <c:pt idx="3614">
                  <c:v>1.8016731264513699E-3</c:v>
                </c:pt>
                <c:pt idx="3615">
                  <c:v>1.8278227221508001E-3</c:v>
                </c:pt>
                <c:pt idx="3616">
                  <c:v>1.8466842921826699E-3</c:v>
                </c:pt>
                <c:pt idx="3617">
                  <c:v>1.8612275908124201E-3</c:v>
                </c:pt>
                <c:pt idx="3618">
                  <c:v>1.8892564525498699E-3</c:v>
                </c:pt>
                <c:pt idx="3619">
                  <c:v>1.91389549782485E-3</c:v>
                </c:pt>
                <c:pt idx="3620">
                  <c:v>1.9339274934140299E-3</c:v>
                </c:pt>
                <c:pt idx="3621">
                  <c:v>1.94118510604776E-3</c:v>
                </c:pt>
                <c:pt idx="3622">
                  <c:v>1.9397041003943901E-3</c:v>
                </c:pt>
                <c:pt idx="3623">
                  <c:v>1.9537868116788599E-3</c:v>
                </c:pt>
                <c:pt idx="3624">
                  <c:v>1.9792074658719402E-3</c:v>
                </c:pt>
                <c:pt idx="3625">
                  <c:v>1.9972302513747201E-3</c:v>
                </c:pt>
                <c:pt idx="3626">
                  <c:v>2.0028761965831402E-3</c:v>
                </c:pt>
                <c:pt idx="3627">
                  <c:v>2.0129585176100798E-3</c:v>
                </c:pt>
                <c:pt idx="3628">
                  <c:v>2.0314417077065398E-3</c:v>
                </c:pt>
                <c:pt idx="3629">
                  <c:v>2.0375060377235102E-3</c:v>
                </c:pt>
                <c:pt idx="3630">
                  <c:v>2.06082875899924E-3</c:v>
                </c:pt>
                <c:pt idx="3631">
                  <c:v>2.0949474091807802E-3</c:v>
                </c:pt>
                <c:pt idx="3632">
                  <c:v>2.1164802269754601E-3</c:v>
                </c:pt>
                <c:pt idx="3633">
                  <c:v>2.1233352762411802E-3</c:v>
                </c:pt>
                <c:pt idx="3634">
                  <c:v>2.0826834017238301E-3</c:v>
                </c:pt>
                <c:pt idx="3635">
                  <c:v>2.04203152720649E-3</c:v>
                </c:pt>
                <c:pt idx="3636">
                  <c:v>1.96484642983353E-3</c:v>
                </c:pt>
                <c:pt idx="3637">
                  <c:v>1.91715810042537E-3</c:v>
                </c:pt>
                <c:pt idx="3638">
                  <c:v>1.9052406149187801E-3</c:v>
                </c:pt>
                <c:pt idx="3639">
                  <c:v>1.9016181451001601E-3</c:v>
                </c:pt>
                <c:pt idx="3640">
                  <c:v>1.8979956752815501E-3</c:v>
                </c:pt>
                <c:pt idx="3641">
                  <c:v>1.81613948112017E-3</c:v>
                </c:pt>
                <c:pt idx="3642">
                  <c:v>1.7388901500429499E-3</c:v>
                </c:pt>
                <c:pt idx="3643">
                  <c:v>1.6857402325147399E-3</c:v>
                </c:pt>
                <c:pt idx="3644">
                  <c:v>1.6444254338558899E-3</c:v>
                </c:pt>
                <c:pt idx="3645">
                  <c:v>1.6131813634880699E-3</c:v>
                </c:pt>
                <c:pt idx="3646">
                  <c:v>1.5933509923214001E-3</c:v>
                </c:pt>
                <c:pt idx="3647">
                  <c:v>1.5814320432720301E-3</c:v>
                </c:pt>
                <c:pt idx="3648">
                  <c:v>1.5907647408689399E-3</c:v>
                </c:pt>
                <c:pt idx="3649">
                  <c:v>1.60620700010264E-3</c:v>
                </c:pt>
                <c:pt idx="3650">
                  <c:v>1.62184330592361E-3</c:v>
                </c:pt>
                <c:pt idx="3651">
                  <c:v>1.6515987587656E-3</c:v>
                </c:pt>
                <c:pt idx="3652">
                  <c:v>1.6805899412380299E-3</c:v>
                </c:pt>
                <c:pt idx="3653">
                  <c:v>1.7168285167816801E-3</c:v>
                </c:pt>
                <c:pt idx="3654">
                  <c:v>1.7516801808566899E-3</c:v>
                </c:pt>
                <c:pt idx="3655">
                  <c:v>1.79782301112758E-3</c:v>
                </c:pt>
                <c:pt idx="3656">
                  <c:v>1.8600878895873899E-3</c:v>
                </c:pt>
                <c:pt idx="3657">
                  <c:v>1.9108046614599E-3</c:v>
                </c:pt>
                <c:pt idx="3658">
                  <c:v>1.9561387023984602E-3</c:v>
                </c:pt>
                <c:pt idx="3659">
                  <c:v>2.0107481508575701E-3</c:v>
                </c:pt>
                <c:pt idx="3660">
                  <c:v>2.0707760833844099E-3</c:v>
                </c:pt>
                <c:pt idx="3661">
                  <c:v>2.1203583753678199E-3</c:v>
                </c:pt>
                <c:pt idx="3662">
                  <c:v>2.1609283914466098E-3</c:v>
                </c:pt>
                <c:pt idx="3663">
                  <c:v>2.2076321528301502E-3</c:v>
                </c:pt>
                <c:pt idx="3664">
                  <c:v>2.2633330663453599E-3</c:v>
                </c:pt>
                <c:pt idx="3665">
                  <c:v>2.3155547487067499E-3</c:v>
                </c:pt>
                <c:pt idx="3666">
                  <c:v>2.3621139890224298E-3</c:v>
                </c:pt>
                <c:pt idx="3667">
                  <c:v>2.4029384735253902E-3</c:v>
                </c:pt>
                <c:pt idx="3668">
                  <c:v>2.44304497064852E-3</c:v>
                </c:pt>
                <c:pt idx="3669">
                  <c:v>2.4820488742446E-3</c:v>
                </c:pt>
                <c:pt idx="3670">
                  <c:v>2.5232967849993198E-3</c:v>
                </c:pt>
                <c:pt idx="3671">
                  <c:v>2.5690940128128602E-3</c:v>
                </c:pt>
                <c:pt idx="3672">
                  <c:v>2.5549540173173701E-3</c:v>
                </c:pt>
                <c:pt idx="3673">
                  <c:v>2.54081402182189E-3</c:v>
                </c:pt>
                <c:pt idx="3674">
                  <c:v>2.49367616483623E-3</c:v>
                </c:pt>
                <c:pt idx="3675">
                  <c:v>2.3373743107605299E-3</c:v>
                </c:pt>
                <c:pt idx="3676">
                  <c:v>2.2062229328711101E-3</c:v>
                </c:pt>
                <c:pt idx="3677">
                  <c:v>2.1052323428718601E-3</c:v>
                </c:pt>
                <c:pt idx="3678">
                  <c:v>2.02630325236282E-3</c:v>
                </c:pt>
                <c:pt idx="3679">
                  <c:v>1.9937732483756702E-3</c:v>
                </c:pt>
                <c:pt idx="3680">
                  <c:v>1.9903230977351802E-3</c:v>
                </c:pt>
                <c:pt idx="3681">
                  <c:v>1.9535636350928799E-3</c:v>
                </c:pt>
                <c:pt idx="3682">
                  <c:v>1.8818382520616899E-3</c:v>
                </c:pt>
                <c:pt idx="3683">
                  <c:v>1.8216971532143101E-3</c:v>
                </c:pt>
                <c:pt idx="3684">
                  <c:v>1.76704088591402E-3</c:v>
                </c:pt>
                <c:pt idx="3685">
                  <c:v>1.7453625243251899E-3</c:v>
                </c:pt>
                <c:pt idx="3686">
                  <c:v>1.7740184048115101E-3</c:v>
                </c:pt>
                <c:pt idx="3687">
                  <c:v>1.8046985530322001E-3</c:v>
                </c:pt>
                <c:pt idx="3688">
                  <c:v>1.82864207772661E-3</c:v>
                </c:pt>
                <c:pt idx="3689">
                  <c:v>1.8407324012039499E-3</c:v>
                </c:pt>
                <c:pt idx="3690">
                  <c:v>1.8519137208042899E-3</c:v>
                </c:pt>
                <c:pt idx="3691">
                  <c:v>1.8753301387199699E-3</c:v>
                </c:pt>
                <c:pt idx="3692">
                  <c:v>1.8904470527466601E-3</c:v>
                </c:pt>
                <c:pt idx="3693">
                  <c:v>1.90459618701132E-3</c:v>
                </c:pt>
                <c:pt idx="3694">
                  <c:v>1.92563466900985E-3</c:v>
                </c:pt>
                <c:pt idx="3695">
                  <c:v>1.95357903176375E-3</c:v>
                </c:pt>
                <c:pt idx="3696">
                  <c:v>1.9721641718143698E-3</c:v>
                </c:pt>
                <c:pt idx="3697">
                  <c:v>1.9848138469452099E-3</c:v>
                </c:pt>
                <c:pt idx="3698">
                  <c:v>2.0069030343214198E-3</c:v>
                </c:pt>
                <c:pt idx="3699">
                  <c:v>2.0243455790181701E-3</c:v>
                </c:pt>
                <c:pt idx="3700">
                  <c:v>2.0386882598642901E-3</c:v>
                </c:pt>
                <c:pt idx="3701">
                  <c:v>2.04556076342446E-3</c:v>
                </c:pt>
                <c:pt idx="3702">
                  <c:v>2.0586040032510699E-3</c:v>
                </c:pt>
                <c:pt idx="3703">
                  <c:v>2.0683262340791199E-3</c:v>
                </c:pt>
                <c:pt idx="3704">
                  <c:v>2.07291116220347E-3</c:v>
                </c:pt>
                <c:pt idx="3705">
                  <c:v>2.08717963641358E-3</c:v>
                </c:pt>
                <c:pt idx="3706">
                  <c:v>2.0944153048310398E-3</c:v>
                </c:pt>
                <c:pt idx="3707">
                  <c:v>2.1051735263010402E-3</c:v>
                </c:pt>
                <c:pt idx="3708">
                  <c:v>2.1287174451669198E-3</c:v>
                </c:pt>
                <c:pt idx="3709">
                  <c:v>2.1468351871962599E-3</c:v>
                </c:pt>
                <c:pt idx="3710">
                  <c:v>2.17747310474607E-3</c:v>
                </c:pt>
                <c:pt idx="3711">
                  <c:v>2.2146702970752899E-3</c:v>
                </c:pt>
                <c:pt idx="3712">
                  <c:v>2.2593373897382999E-3</c:v>
                </c:pt>
                <c:pt idx="3713">
                  <c:v>2.2734533167736602E-3</c:v>
                </c:pt>
                <c:pt idx="3714">
                  <c:v>2.2602326757536701E-3</c:v>
                </c:pt>
                <c:pt idx="3715">
                  <c:v>2.24701203473368E-3</c:v>
                </c:pt>
                <c:pt idx="3716">
                  <c:v>2.1739136868851798E-3</c:v>
                </c:pt>
                <c:pt idx="3717">
                  <c:v>2.1295107341604501E-3</c:v>
                </c:pt>
                <c:pt idx="3718">
                  <c:v>2.1142169534787E-3</c:v>
                </c:pt>
                <c:pt idx="3719">
                  <c:v>2.1101943524116798E-3</c:v>
                </c:pt>
                <c:pt idx="3720">
                  <c:v>2.1061717513446601E-3</c:v>
                </c:pt>
                <c:pt idx="3721">
                  <c:v>2.0841669224424199E-3</c:v>
                </c:pt>
                <c:pt idx="3722">
                  <c:v>2.0164435019525001E-3</c:v>
                </c:pt>
                <c:pt idx="3723">
                  <c:v>1.96730170455148E-3</c:v>
                </c:pt>
                <c:pt idx="3724">
                  <c:v>1.93647505132791E-3</c:v>
                </c:pt>
                <c:pt idx="3725">
                  <c:v>1.91493366237263E-3</c:v>
                </c:pt>
                <c:pt idx="3726">
                  <c:v>1.9044936728064099E-3</c:v>
                </c:pt>
                <c:pt idx="3727">
                  <c:v>1.9004638267186801E-3</c:v>
                </c:pt>
                <c:pt idx="3728">
                  <c:v>1.90092691694056E-3</c:v>
                </c:pt>
                <c:pt idx="3729">
                  <c:v>1.9149072245468099E-3</c:v>
                </c:pt>
                <c:pt idx="3730">
                  <c:v>1.9416583034685699E-3</c:v>
                </c:pt>
                <c:pt idx="3731">
                  <c:v>1.9641634106015802E-3</c:v>
                </c:pt>
                <c:pt idx="3732">
                  <c:v>1.9968368260475499E-3</c:v>
                </c:pt>
                <c:pt idx="3733">
                  <c:v>2.0423920525838302E-3</c:v>
                </c:pt>
                <c:pt idx="3734">
                  <c:v>2.0774521483160799E-3</c:v>
                </c:pt>
                <c:pt idx="3735">
                  <c:v>2.1146140884801502E-3</c:v>
                </c:pt>
                <c:pt idx="3736">
                  <c:v>2.1611568516473299E-3</c:v>
                </c:pt>
                <c:pt idx="3737">
                  <c:v>2.1993425506816999E-3</c:v>
                </c:pt>
                <c:pt idx="3738">
                  <c:v>2.2405426835243199E-3</c:v>
                </c:pt>
                <c:pt idx="3739">
                  <c:v>2.2861589042218302E-3</c:v>
                </c:pt>
                <c:pt idx="3740">
                  <c:v>2.3310848874343098E-3</c:v>
                </c:pt>
                <c:pt idx="3741">
                  <c:v>2.3744494375341802E-3</c:v>
                </c:pt>
                <c:pt idx="3742">
                  <c:v>2.4103654187508498E-3</c:v>
                </c:pt>
                <c:pt idx="3743">
                  <c:v>2.4480803942609E-3</c:v>
                </c:pt>
                <c:pt idx="3744">
                  <c:v>2.4866697924511298E-3</c:v>
                </c:pt>
                <c:pt idx="3745">
                  <c:v>2.5299651911583499E-3</c:v>
                </c:pt>
                <c:pt idx="3746">
                  <c:v>2.56658635747953E-3</c:v>
                </c:pt>
                <c:pt idx="3747">
                  <c:v>2.59383530651895E-3</c:v>
                </c:pt>
                <c:pt idx="3748">
                  <c:v>2.62632870794492E-3</c:v>
                </c:pt>
                <c:pt idx="3749">
                  <c:v>2.6593588103515902E-3</c:v>
                </c:pt>
                <c:pt idx="3750">
                  <c:v>2.6870299703753999E-3</c:v>
                </c:pt>
                <c:pt idx="3751">
                  <c:v>2.7132979263144201E-3</c:v>
                </c:pt>
                <c:pt idx="3752">
                  <c:v>2.7012360458599101E-3</c:v>
                </c:pt>
                <c:pt idx="3753">
                  <c:v>2.6891741654053998E-3</c:v>
                </c:pt>
                <c:pt idx="3754">
                  <c:v>2.6483897921606302E-3</c:v>
                </c:pt>
                <c:pt idx="3755">
                  <c:v>2.5025729264369001E-3</c:v>
                </c:pt>
                <c:pt idx="3756">
                  <c:v>2.3660828253486599E-3</c:v>
                </c:pt>
                <c:pt idx="3757">
                  <c:v>2.25304464588415E-3</c:v>
                </c:pt>
                <c:pt idx="3758">
                  <c:v>2.1617823038124402E-3</c:v>
                </c:pt>
                <c:pt idx="3759">
                  <c:v>2.11781651738537E-3</c:v>
                </c:pt>
                <c:pt idx="3760">
                  <c:v>2.1652291206557101E-3</c:v>
                </c:pt>
                <c:pt idx="3761">
                  <c:v>2.2068376781480699E-3</c:v>
                </c:pt>
                <c:pt idx="3762">
                  <c:v>2.2238829858928699E-3</c:v>
                </c:pt>
                <c:pt idx="3763">
                  <c:v>2.1990710803052398E-3</c:v>
                </c:pt>
                <c:pt idx="3764">
                  <c:v>2.1742591747176201E-3</c:v>
                </c:pt>
                <c:pt idx="3765">
                  <c:v>2.1210689263430199E-3</c:v>
                </c:pt>
                <c:pt idx="3766">
                  <c:v>2.08809462511093E-3</c:v>
                </c:pt>
                <c:pt idx="3767">
                  <c:v>2.0827693223688798E-3</c:v>
                </c:pt>
                <c:pt idx="3768">
                  <c:v>2.12402291321906E-3</c:v>
                </c:pt>
                <c:pt idx="3769">
                  <c:v>2.1809519830131999E-3</c:v>
                </c:pt>
                <c:pt idx="3770">
                  <c:v>2.2167900291775299E-3</c:v>
                </c:pt>
                <c:pt idx="3771">
                  <c:v>2.2341131027823402E-3</c:v>
                </c:pt>
                <c:pt idx="3772">
                  <c:v>2.2312911426574898E-3</c:v>
                </c:pt>
                <c:pt idx="3773">
                  <c:v>2.2284691825326299E-3</c:v>
                </c:pt>
                <c:pt idx="3774">
                  <c:v>2.2269068967169102E-3</c:v>
                </c:pt>
                <c:pt idx="3775">
                  <c:v>2.2251094738708101E-3</c:v>
                </c:pt>
                <c:pt idx="3776">
                  <c:v>2.22331205102469E-3</c:v>
                </c:pt>
                <c:pt idx="3777">
                  <c:v>2.2243392749847699E-3</c:v>
                </c:pt>
                <c:pt idx="3778">
                  <c:v>2.2302869684608199E-3</c:v>
                </c:pt>
                <c:pt idx="3779">
                  <c:v>2.2274861580750299E-3</c:v>
                </c:pt>
                <c:pt idx="3780">
                  <c:v>2.2233257131716198E-3</c:v>
                </c:pt>
                <c:pt idx="3781">
                  <c:v>2.2191652682682001E-3</c:v>
                </c:pt>
                <c:pt idx="3782">
                  <c:v>2.2136998477077902E-3</c:v>
                </c:pt>
                <c:pt idx="3783">
                  <c:v>2.2041961218252802E-3</c:v>
                </c:pt>
                <c:pt idx="3784">
                  <c:v>2.1875983408036199E-3</c:v>
                </c:pt>
                <c:pt idx="3785">
                  <c:v>2.18380012984065E-3</c:v>
                </c:pt>
                <c:pt idx="3786">
                  <c:v>2.1843983561310302E-3</c:v>
                </c:pt>
                <c:pt idx="3787">
                  <c:v>2.19097571961033E-3</c:v>
                </c:pt>
                <c:pt idx="3788">
                  <c:v>2.2018685443081702E-3</c:v>
                </c:pt>
                <c:pt idx="3789">
                  <c:v>2.2102344855741501E-3</c:v>
                </c:pt>
                <c:pt idx="3790">
                  <c:v>2.21734179499424E-3</c:v>
                </c:pt>
                <c:pt idx="3791">
                  <c:v>2.2345828932614901E-3</c:v>
                </c:pt>
                <c:pt idx="3792">
                  <c:v>2.2648535639291502E-3</c:v>
                </c:pt>
                <c:pt idx="3793">
                  <c:v>2.2739809725974098E-3</c:v>
                </c:pt>
                <c:pt idx="3794">
                  <c:v>2.2608226301862899E-3</c:v>
                </c:pt>
                <c:pt idx="3795">
                  <c:v>2.24766428777516E-3</c:v>
                </c:pt>
                <c:pt idx="3796">
                  <c:v>2.1480835516221901E-3</c:v>
                </c:pt>
                <c:pt idx="3797">
                  <c:v>2.0720070357525301E-3</c:v>
                </c:pt>
                <c:pt idx="3798">
                  <c:v>2.0252007972454901E-3</c:v>
                </c:pt>
                <c:pt idx="3799">
                  <c:v>2.0158750574412201E-3</c:v>
                </c:pt>
                <c:pt idx="3800">
                  <c:v>2.00654931763696E-3</c:v>
                </c:pt>
                <c:pt idx="3801">
                  <c:v>1.9765211580009801E-3</c:v>
                </c:pt>
                <c:pt idx="3802">
                  <c:v>1.89063455914518E-3</c:v>
                </c:pt>
                <c:pt idx="3803">
                  <c:v>1.81456036592685E-3</c:v>
                </c:pt>
                <c:pt idx="3804">
                  <c:v>1.7544117491284201E-3</c:v>
                </c:pt>
                <c:pt idx="3805">
                  <c:v>1.7116768268500501E-3</c:v>
                </c:pt>
                <c:pt idx="3806">
                  <c:v>1.6904456061916299E-3</c:v>
                </c:pt>
                <c:pt idx="3807">
                  <c:v>1.68534977420194E-3</c:v>
                </c:pt>
                <c:pt idx="3808">
                  <c:v>1.67103899801748E-3</c:v>
                </c:pt>
                <c:pt idx="3809">
                  <c:v>1.6670297189751401E-3</c:v>
                </c:pt>
                <c:pt idx="3810">
                  <c:v>1.69490436472059E-3</c:v>
                </c:pt>
                <c:pt idx="3811">
                  <c:v>1.7249693323687001E-3</c:v>
                </c:pt>
                <c:pt idx="3812">
                  <c:v>1.73978582890677E-3</c:v>
                </c:pt>
                <c:pt idx="3813">
                  <c:v>1.7735772148661699E-3</c:v>
                </c:pt>
                <c:pt idx="3814">
                  <c:v>1.80577160907661E-3</c:v>
                </c:pt>
                <c:pt idx="3815">
                  <c:v>1.8303958605242201E-3</c:v>
                </c:pt>
                <c:pt idx="3816">
                  <c:v>1.8780473103948601E-3</c:v>
                </c:pt>
                <c:pt idx="3817">
                  <c:v>1.92812644671001E-3</c:v>
                </c:pt>
                <c:pt idx="3818">
                  <c:v>1.9663058721824198E-3</c:v>
                </c:pt>
                <c:pt idx="3819">
                  <c:v>2.0108556261025099E-3</c:v>
                </c:pt>
                <c:pt idx="3820">
                  <c:v>2.0588853415906198E-3</c:v>
                </c:pt>
                <c:pt idx="3821">
                  <c:v>2.0984780824628798E-3</c:v>
                </c:pt>
                <c:pt idx="3822">
                  <c:v>2.1457494258732201E-3</c:v>
                </c:pt>
                <c:pt idx="3823">
                  <c:v>2.18248392343847E-3</c:v>
                </c:pt>
                <c:pt idx="3824">
                  <c:v>2.21510710125039E-3</c:v>
                </c:pt>
                <c:pt idx="3825">
                  <c:v>2.2580596363442999E-3</c:v>
                </c:pt>
                <c:pt idx="3826">
                  <c:v>2.296627264297E-3</c:v>
                </c:pt>
                <c:pt idx="3827">
                  <c:v>2.3252085170235499E-3</c:v>
                </c:pt>
                <c:pt idx="3828">
                  <c:v>2.3602357147585501E-3</c:v>
                </c:pt>
                <c:pt idx="3829">
                  <c:v>2.39732297160618E-3</c:v>
                </c:pt>
                <c:pt idx="3830">
                  <c:v>2.4239645041682001E-3</c:v>
                </c:pt>
                <c:pt idx="3831">
                  <c:v>2.4544995208038299E-3</c:v>
                </c:pt>
                <c:pt idx="3832">
                  <c:v>2.4674153410216199E-3</c:v>
                </c:pt>
                <c:pt idx="3833">
                  <c:v>2.4623876040194099E-3</c:v>
                </c:pt>
                <c:pt idx="3834">
                  <c:v>2.4573598670171899E-3</c:v>
                </c:pt>
                <c:pt idx="3835">
                  <c:v>2.30459603434598E-3</c:v>
                </c:pt>
                <c:pt idx="3836">
                  <c:v>2.1441295393977598E-3</c:v>
                </c:pt>
                <c:pt idx="3837">
                  <c:v>2.0003655079683502E-3</c:v>
                </c:pt>
                <c:pt idx="3838">
                  <c:v>1.8971030313735501E-3</c:v>
                </c:pt>
                <c:pt idx="3839">
                  <c:v>1.8307733050046001E-3</c:v>
                </c:pt>
                <c:pt idx="3840">
                  <c:v>1.80570551387712E-3</c:v>
                </c:pt>
                <c:pt idx="3841">
                  <c:v>1.7863718729233299E-3</c:v>
                </c:pt>
                <c:pt idx="3842">
                  <c:v>1.7166836650485699E-3</c:v>
                </c:pt>
                <c:pt idx="3843">
                  <c:v>1.64265932393653E-3</c:v>
                </c:pt>
                <c:pt idx="3844">
                  <c:v>1.5900585240968101E-3</c:v>
                </c:pt>
                <c:pt idx="3845">
                  <c:v>1.54790468964939E-3</c:v>
                </c:pt>
                <c:pt idx="3846">
                  <c:v>1.52150807440721E-3</c:v>
                </c:pt>
                <c:pt idx="3847">
                  <c:v>1.5313568491939901E-3</c:v>
                </c:pt>
                <c:pt idx="3848">
                  <c:v>1.5805866605226901E-3</c:v>
                </c:pt>
                <c:pt idx="3849">
                  <c:v>1.6219033968776499E-3</c:v>
                </c:pt>
                <c:pt idx="3850">
                  <c:v>1.6336220196453001E-3</c:v>
                </c:pt>
                <c:pt idx="3851">
                  <c:v>1.64615690102022E-3</c:v>
                </c:pt>
                <c:pt idx="3852">
                  <c:v>1.6652598332755101E-3</c:v>
                </c:pt>
                <c:pt idx="3853">
                  <c:v>1.6719217268909099E-3</c:v>
                </c:pt>
                <c:pt idx="3854">
                  <c:v>1.68242034412626E-3</c:v>
                </c:pt>
                <c:pt idx="3855">
                  <c:v>1.69411878726125E-3</c:v>
                </c:pt>
                <c:pt idx="3856">
                  <c:v>1.7094190681717001E-3</c:v>
                </c:pt>
                <c:pt idx="3857">
                  <c:v>1.7312073365156799E-3</c:v>
                </c:pt>
                <c:pt idx="3858">
                  <c:v>1.7444187556274E-3</c:v>
                </c:pt>
                <c:pt idx="3859">
                  <c:v>1.7585442384266299E-3</c:v>
                </c:pt>
                <c:pt idx="3860">
                  <c:v>1.7798525369328801E-3</c:v>
                </c:pt>
                <c:pt idx="3861">
                  <c:v>1.7798431791926301E-3</c:v>
                </c:pt>
                <c:pt idx="3862">
                  <c:v>1.7798338214523701E-3</c:v>
                </c:pt>
                <c:pt idx="3863">
                  <c:v>1.7792995490111701E-3</c:v>
                </c:pt>
                <c:pt idx="3864">
                  <c:v>1.7921558787944E-3</c:v>
                </c:pt>
                <c:pt idx="3865">
                  <c:v>1.7951347750647E-3</c:v>
                </c:pt>
                <c:pt idx="3866">
                  <c:v>1.8002414621776099E-3</c:v>
                </c:pt>
                <c:pt idx="3867">
                  <c:v>1.8027298386090701E-3</c:v>
                </c:pt>
                <c:pt idx="3868">
                  <c:v>1.8169713366875701E-3</c:v>
                </c:pt>
                <c:pt idx="3869">
                  <c:v>1.84154605016239E-3</c:v>
                </c:pt>
                <c:pt idx="3870">
                  <c:v>1.85699183671181E-3</c:v>
                </c:pt>
                <c:pt idx="3871">
                  <c:v>1.8836231300996399E-3</c:v>
                </c:pt>
                <c:pt idx="3872">
                  <c:v>1.9228099104931101E-3</c:v>
                </c:pt>
                <c:pt idx="3873">
                  <c:v>1.94130024142344E-3</c:v>
                </c:pt>
                <c:pt idx="3874">
                  <c:v>1.94098919715243E-3</c:v>
                </c:pt>
                <c:pt idx="3875">
                  <c:v>1.89577665731227E-3</c:v>
                </c:pt>
                <c:pt idx="3876">
                  <c:v>1.85056411747211E-3</c:v>
                </c:pt>
                <c:pt idx="3877">
                  <c:v>1.7677257641407599E-3</c:v>
                </c:pt>
                <c:pt idx="3878">
                  <c:v>1.7129858099289E-3</c:v>
                </c:pt>
                <c:pt idx="3879">
                  <c:v>1.7081699259543599E-3</c:v>
                </c:pt>
                <c:pt idx="3880">
                  <c:v>1.70335404197983E-3</c:v>
                </c:pt>
                <c:pt idx="3881">
                  <c:v>1.6945450469412599E-3</c:v>
                </c:pt>
                <c:pt idx="3882">
                  <c:v>1.6178516042501801E-3</c:v>
                </c:pt>
                <c:pt idx="3883">
                  <c:v>1.5403360491829899E-3</c:v>
                </c:pt>
                <c:pt idx="3884">
                  <c:v>1.4736976626455399E-3</c:v>
                </c:pt>
                <c:pt idx="3885">
                  <c:v>1.42388266458478E-3</c:v>
                </c:pt>
                <c:pt idx="3886">
                  <c:v>1.3910767332696099E-3</c:v>
                </c:pt>
                <c:pt idx="3887">
                  <c:v>1.3806545699351E-3</c:v>
                </c:pt>
                <c:pt idx="3888">
                  <c:v>1.38644526645519E-3</c:v>
                </c:pt>
                <c:pt idx="3889">
                  <c:v>1.39088043996693E-3</c:v>
                </c:pt>
                <c:pt idx="3890">
                  <c:v>1.3923794888284699E-3</c:v>
                </c:pt>
                <c:pt idx="3891">
                  <c:v>1.41272191129535E-3</c:v>
                </c:pt>
                <c:pt idx="3892">
                  <c:v>1.4423085716958901E-3</c:v>
                </c:pt>
                <c:pt idx="3893">
                  <c:v>1.4657927110019501E-3</c:v>
                </c:pt>
                <c:pt idx="3894">
                  <c:v>1.4985144614705799E-3</c:v>
                </c:pt>
                <c:pt idx="3895">
                  <c:v>1.54276678858865E-3</c:v>
                </c:pt>
                <c:pt idx="3896">
                  <c:v>1.5887377457425001E-3</c:v>
                </c:pt>
                <c:pt idx="3897">
                  <c:v>1.63620818253938E-3</c:v>
                </c:pt>
                <c:pt idx="3898">
                  <c:v>1.6834872179735899E-3</c:v>
                </c:pt>
                <c:pt idx="3899">
                  <c:v>1.73169830014673E-3</c:v>
                </c:pt>
                <c:pt idx="3900">
                  <c:v>1.78387882785709E-3</c:v>
                </c:pt>
                <c:pt idx="3901">
                  <c:v>1.8396423889429001E-3</c:v>
                </c:pt>
                <c:pt idx="3902">
                  <c:v>1.8782308427945499E-3</c:v>
                </c:pt>
                <c:pt idx="3903">
                  <c:v>1.9112863857246301E-3</c:v>
                </c:pt>
                <c:pt idx="3904">
                  <c:v>1.9676454993453499E-3</c:v>
                </c:pt>
                <c:pt idx="3905">
                  <c:v>2.0147274415194499E-3</c:v>
                </c:pt>
                <c:pt idx="3906">
                  <c:v>2.0535914494967098E-3</c:v>
                </c:pt>
                <c:pt idx="3907">
                  <c:v>2.1012398558573498E-3</c:v>
                </c:pt>
                <c:pt idx="3908">
                  <c:v>2.1399695683241601E-3</c:v>
                </c:pt>
                <c:pt idx="3909">
                  <c:v>2.1751838961565598E-3</c:v>
                </c:pt>
                <c:pt idx="3910">
                  <c:v>2.2084249510283698E-3</c:v>
                </c:pt>
                <c:pt idx="3911">
                  <c:v>2.2455321757282399E-3</c:v>
                </c:pt>
                <c:pt idx="3912">
                  <c:v>2.29973150932E-3</c:v>
                </c:pt>
                <c:pt idx="3913">
                  <c:v>2.2679406354075499E-3</c:v>
                </c:pt>
                <c:pt idx="3914">
                  <c:v>2.2361497614950899E-3</c:v>
                </c:pt>
                <c:pt idx="3915">
                  <c:v>2.17005530304955E-3</c:v>
                </c:pt>
                <c:pt idx="3916">
                  <c:v>2.0138216049333801E-3</c:v>
                </c:pt>
                <c:pt idx="3917">
                  <c:v>1.8691146321616601E-3</c:v>
                </c:pt>
                <c:pt idx="3918">
                  <c:v>1.76730013167928E-3</c:v>
                </c:pt>
                <c:pt idx="3919">
                  <c:v>1.6926438536269399E-3</c:v>
                </c:pt>
                <c:pt idx="3920">
                  <c:v>1.67041852109054E-3</c:v>
                </c:pt>
                <c:pt idx="3921">
                  <c:v>1.65466937800895E-3</c:v>
                </c:pt>
                <c:pt idx="3922">
                  <c:v>1.63892023492734E-3</c:v>
                </c:pt>
                <c:pt idx="3923">
                  <c:v>1.6057885462094699E-3</c:v>
                </c:pt>
                <c:pt idx="3924">
                  <c:v>1.5260593643485201E-3</c:v>
                </c:pt>
                <c:pt idx="3925">
                  <c:v>1.4687638187272901E-3</c:v>
                </c:pt>
                <c:pt idx="3926">
                  <c:v>1.44082310429494E-3</c:v>
                </c:pt>
                <c:pt idx="3927">
                  <c:v>1.44721268838955E-3</c:v>
                </c:pt>
                <c:pt idx="3928">
                  <c:v>1.47855501662083E-3</c:v>
                </c:pt>
                <c:pt idx="3929">
                  <c:v>1.5095754349357701E-3</c:v>
                </c:pt>
                <c:pt idx="3930">
                  <c:v>1.52252807023812E-3</c:v>
                </c:pt>
                <c:pt idx="3931">
                  <c:v>1.5336923067282801E-3</c:v>
                </c:pt>
                <c:pt idx="3932">
                  <c:v>1.54111440832414E-3</c:v>
                </c:pt>
                <c:pt idx="3933">
                  <c:v>1.5467359415932201E-3</c:v>
                </c:pt>
                <c:pt idx="3934">
                  <c:v>1.5621682122964301E-3</c:v>
                </c:pt>
                <c:pt idx="3935">
                  <c:v>1.57506902943549E-3</c:v>
                </c:pt>
                <c:pt idx="3936">
                  <c:v>1.57938354035332E-3</c:v>
                </c:pt>
                <c:pt idx="3937">
                  <c:v>1.5969787898545201E-3</c:v>
                </c:pt>
                <c:pt idx="3938">
                  <c:v>1.62000720515538E-3</c:v>
                </c:pt>
                <c:pt idx="3939">
                  <c:v>1.6384460229718701E-3</c:v>
                </c:pt>
                <c:pt idx="3940">
                  <c:v>1.65778103509378E-3</c:v>
                </c:pt>
                <c:pt idx="3941">
                  <c:v>1.6721278113190801E-3</c:v>
                </c:pt>
                <c:pt idx="3942">
                  <c:v>1.68463729315516E-3</c:v>
                </c:pt>
                <c:pt idx="3943">
                  <c:v>1.70716033618604E-3</c:v>
                </c:pt>
                <c:pt idx="3944">
                  <c:v>1.7233524480930499E-3</c:v>
                </c:pt>
                <c:pt idx="3945">
                  <c:v>1.72038424254751E-3</c:v>
                </c:pt>
                <c:pt idx="3946">
                  <c:v>1.71928355714591E-3</c:v>
                </c:pt>
                <c:pt idx="3947">
                  <c:v>1.7258456166110599E-3</c:v>
                </c:pt>
                <c:pt idx="3948">
                  <c:v>1.7359529790202501E-3</c:v>
                </c:pt>
                <c:pt idx="3949">
                  <c:v>1.7505214145287901E-3</c:v>
                </c:pt>
                <c:pt idx="3950">
                  <c:v>1.7684454173287701E-3</c:v>
                </c:pt>
                <c:pt idx="3951">
                  <c:v>1.79507226100327E-3</c:v>
                </c:pt>
                <c:pt idx="3952">
                  <c:v>1.81235361258692E-3</c:v>
                </c:pt>
                <c:pt idx="3953">
                  <c:v>1.8644372046705E-3</c:v>
                </c:pt>
                <c:pt idx="3954">
                  <c:v>1.8451815580417801E-3</c:v>
                </c:pt>
                <c:pt idx="3955">
                  <c:v>1.82592591141307E-3</c:v>
                </c:pt>
                <c:pt idx="3956">
                  <c:v>1.7832998272230001E-3</c:v>
                </c:pt>
                <c:pt idx="3957">
                  <c:v>1.69398924775499E-3</c:v>
                </c:pt>
                <c:pt idx="3958">
                  <c:v>1.6354858390876499E-3</c:v>
                </c:pt>
                <c:pt idx="3959">
                  <c:v>1.61157279162373E-3</c:v>
                </c:pt>
                <c:pt idx="3960">
                  <c:v>1.5939497601588301E-3</c:v>
                </c:pt>
                <c:pt idx="3961">
                  <c:v>1.5763267286939299E-3</c:v>
                </c:pt>
                <c:pt idx="3962">
                  <c:v>1.5432478068653399E-3</c:v>
                </c:pt>
                <c:pt idx="3963">
                  <c:v>1.4745765631845899E-3</c:v>
                </c:pt>
                <c:pt idx="3964">
                  <c:v>1.41262209708451E-3</c:v>
                </c:pt>
                <c:pt idx="3965">
                  <c:v>1.36222850412047E-3</c:v>
                </c:pt>
                <c:pt idx="3966">
                  <c:v>1.33140910735152E-3</c:v>
                </c:pt>
                <c:pt idx="3967">
                  <c:v>1.31718119409748E-3</c:v>
                </c:pt>
                <c:pt idx="3968">
                  <c:v>1.31525934569903E-3</c:v>
                </c:pt>
                <c:pt idx="3969">
                  <c:v>1.3227328494921601E-3</c:v>
                </c:pt>
                <c:pt idx="3970">
                  <c:v>1.32345567902909E-3</c:v>
                </c:pt>
                <c:pt idx="3971">
                  <c:v>1.3332522003344201E-3</c:v>
                </c:pt>
                <c:pt idx="3972">
                  <c:v>1.36392666574298E-3</c:v>
                </c:pt>
                <c:pt idx="3973">
                  <c:v>1.3863307806271899E-3</c:v>
                </c:pt>
                <c:pt idx="3974">
                  <c:v>1.4156336779093501E-3</c:v>
                </c:pt>
                <c:pt idx="3975">
                  <c:v>1.46200735507312E-3</c:v>
                </c:pt>
                <c:pt idx="3976">
                  <c:v>1.5049644110022599E-3</c:v>
                </c:pt>
                <c:pt idx="3977">
                  <c:v>1.5477340010215601E-3</c:v>
                </c:pt>
                <c:pt idx="3978">
                  <c:v>1.5967629289237401E-3</c:v>
                </c:pt>
                <c:pt idx="3979">
                  <c:v>1.6472500540906201E-3</c:v>
                </c:pt>
                <c:pt idx="3980">
                  <c:v>1.7062976263820899E-3</c:v>
                </c:pt>
                <c:pt idx="3981">
                  <c:v>1.7600338442964299E-3</c:v>
                </c:pt>
                <c:pt idx="3982">
                  <c:v>1.8131617386987801E-3</c:v>
                </c:pt>
                <c:pt idx="3983">
                  <c:v>1.86865128146996E-3</c:v>
                </c:pt>
                <c:pt idx="3984">
                  <c:v>1.9089474201693199E-3</c:v>
                </c:pt>
                <c:pt idx="3985">
                  <c:v>1.95112751137441E-3</c:v>
                </c:pt>
                <c:pt idx="3986">
                  <c:v>1.9978382470272902E-3</c:v>
                </c:pt>
                <c:pt idx="3987">
                  <c:v>2.0423804888058399E-3</c:v>
                </c:pt>
                <c:pt idx="3988">
                  <c:v>2.0806261177462901E-3</c:v>
                </c:pt>
                <c:pt idx="3989">
                  <c:v>2.1153452674637701E-3</c:v>
                </c:pt>
                <c:pt idx="3990">
                  <c:v>2.1493221836849101E-3</c:v>
                </c:pt>
                <c:pt idx="3991">
                  <c:v>2.1796763514691699E-3</c:v>
                </c:pt>
                <c:pt idx="3992">
                  <c:v>2.20797152981365E-3</c:v>
                </c:pt>
                <c:pt idx="3993">
                  <c:v>2.1913172872264999E-3</c:v>
                </c:pt>
                <c:pt idx="3994">
                  <c:v>2.1746630446393498E-3</c:v>
                </c:pt>
                <c:pt idx="3995">
                  <c:v>2.12456728449567E-3</c:v>
                </c:pt>
                <c:pt idx="3996">
                  <c:v>1.9672160328591602E-3</c:v>
                </c:pt>
                <c:pt idx="3997">
                  <c:v>1.8203984473665199E-3</c:v>
                </c:pt>
                <c:pt idx="3998">
                  <c:v>1.70331068262832E-3</c:v>
                </c:pt>
                <c:pt idx="3999">
                  <c:v>1.6178200233083E-3</c:v>
                </c:pt>
                <c:pt idx="4000">
                  <c:v>1.56925751452541E-3</c:v>
                </c:pt>
                <c:pt idx="4001">
                  <c:v>1.5605022279827901E-3</c:v>
                </c:pt>
                <c:pt idx="4002">
                  <c:v>1.5517469414401701E-3</c:v>
                </c:pt>
                <c:pt idx="4003">
                  <c:v>1.4851496518335299E-3</c:v>
                </c:pt>
                <c:pt idx="4004">
                  <c:v>1.4122936791544E-3</c:v>
                </c:pt>
                <c:pt idx="4005">
                  <c:v>1.3499804984119399E-3</c:v>
                </c:pt>
                <c:pt idx="4006">
                  <c:v>1.3085579048617601E-3</c:v>
                </c:pt>
                <c:pt idx="4007">
                  <c:v>1.28379976929434E-3</c:v>
                </c:pt>
                <c:pt idx="4008">
                  <c:v>1.3215648826578499E-3</c:v>
                </c:pt>
                <c:pt idx="4009">
                  <c:v>1.37964166940764E-3</c:v>
                </c:pt>
                <c:pt idx="4010">
                  <c:v>1.4045885332071701E-3</c:v>
                </c:pt>
                <c:pt idx="4011">
                  <c:v>1.4240005693600701E-3</c:v>
                </c:pt>
                <c:pt idx="4012">
                  <c:v>1.44382118843172E-3</c:v>
                </c:pt>
                <c:pt idx="4013">
                  <c:v>1.4606939445666999E-3</c:v>
                </c:pt>
                <c:pt idx="4014">
                  <c:v>1.4708718293401199E-3</c:v>
                </c:pt>
                <c:pt idx="4015">
                  <c:v>1.4924647825555401E-3</c:v>
                </c:pt>
                <c:pt idx="4016">
                  <c:v>1.51911396437144E-3</c:v>
                </c:pt>
                <c:pt idx="4017">
                  <c:v>1.5314636891290501E-3</c:v>
                </c:pt>
                <c:pt idx="4018">
                  <c:v>1.53937021286479E-3</c:v>
                </c:pt>
                <c:pt idx="4019">
                  <c:v>1.55496598901989E-3</c:v>
                </c:pt>
                <c:pt idx="4020">
                  <c:v>1.5603830696651799E-3</c:v>
                </c:pt>
                <c:pt idx="4021">
                  <c:v>1.57452878903707E-3</c:v>
                </c:pt>
                <c:pt idx="4022">
                  <c:v>1.57956507242525E-3</c:v>
                </c:pt>
                <c:pt idx="4023">
                  <c:v>1.5846013558134401E-3</c:v>
                </c:pt>
                <c:pt idx="4024">
                  <c:v>1.58382526579714E-3</c:v>
                </c:pt>
                <c:pt idx="4025">
                  <c:v>1.59096225602083E-3</c:v>
                </c:pt>
                <c:pt idx="4026">
                  <c:v>1.58888809708366E-3</c:v>
                </c:pt>
                <c:pt idx="4027">
                  <c:v>1.5876389951352599E-3</c:v>
                </c:pt>
                <c:pt idx="4028">
                  <c:v>1.58463114785684E-3</c:v>
                </c:pt>
                <c:pt idx="4029">
                  <c:v>1.5816233005784199E-3</c:v>
                </c:pt>
                <c:pt idx="4030">
                  <c:v>1.5918205880300501E-3</c:v>
                </c:pt>
                <c:pt idx="4031">
                  <c:v>1.6098606585183499E-3</c:v>
                </c:pt>
                <c:pt idx="4032">
                  <c:v>1.6245983013187301E-3</c:v>
                </c:pt>
                <c:pt idx="4033">
                  <c:v>1.6549402050060899E-3</c:v>
                </c:pt>
                <c:pt idx="4034">
                  <c:v>1.64652866346761E-3</c:v>
                </c:pt>
                <c:pt idx="4035">
                  <c:v>1.6381171219291199E-3</c:v>
                </c:pt>
                <c:pt idx="4036">
                  <c:v>1.6019660295530499E-3</c:v>
                </c:pt>
                <c:pt idx="4037">
                  <c:v>1.51251911721013E-3</c:v>
                </c:pt>
                <c:pt idx="4038">
                  <c:v>1.4458023231036399E-3</c:v>
                </c:pt>
                <c:pt idx="4039">
                  <c:v>1.39830672224275E-3</c:v>
                </c:pt>
                <c:pt idx="4040">
                  <c:v>1.3846867800815801E-3</c:v>
                </c:pt>
                <c:pt idx="4041">
                  <c:v>1.3710668379204199E-3</c:v>
                </c:pt>
                <c:pt idx="4042">
                  <c:v>1.3383958197274201E-3</c:v>
                </c:pt>
                <c:pt idx="4043">
                  <c:v>1.2574003580640199E-3</c:v>
                </c:pt>
                <c:pt idx="4044">
                  <c:v>1.19031976906433E-3</c:v>
                </c:pt>
                <c:pt idx="4045">
                  <c:v>1.1238707929906999E-3</c:v>
                </c:pt>
                <c:pt idx="4046">
                  <c:v>1.0810242786608E-3</c:v>
                </c:pt>
                <c:pt idx="4047">
                  <c:v>1.0574589754328799E-3</c:v>
                </c:pt>
                <c:pt idx="4048">
                  <c:v>1.0374831854964E-3</c:v>
                </c:pt>
                <c:pt idx="4049">
                  <c:v>1.03601752783426E-3</c:v>
                </c:pt>
                <c:pt idx="4050">
                  <c:v>1.0372230872460601E-3</c:v>
                </c:pt>
                <c:pt idx="4051">
                  <c:v>1.0477649268340601E-3</c:v>
                </c:pt>
                <c:pt idx="4052">
                  <c:v>1.0760914195055201E-3</c:v>
                </c:pt>
                <c:pt idx="4053">
                  <c:v>1.10319286317835E-3</c:v>
                </c:pt>
                <c:pt idx="4054">
                  <c:v>1.13481905235874E-3</c:v>
                </c:pt>
                <c:pt idx="4055">
                  <c:v>1.1718964258903999E-3</c:v>
                </c:pt>
                <c:pt idx="4056">
                  <c:v>1.20542634355451E-3</c:v>
                </c:pt>
                <c:pt idx="4057">
                  <c:v>1.2400189778457101E-3</c:v>
                </c:pt>
                <c:pt idx="4058">
                  <c:v>1.2845589358635001E-3</c:v>
                </c:pt>
                <c:pt idx="4059">
                  <c:v>1.3317408871498201E-3</c:v>
                </c:pt>
                <c:pt idx="4060">
                  <c:v>1.3797791520138601E-3</c:v>
                </c:pt>
                <c:pt idx="4061">
                  <c:v>1.43533707515129E-3</c:v>
                </c:pt>
                <c:pt idx="4062">
                  <c:v>1.48300444744812E-3</c:v>
                </c:pt>
                <c:pt idx="4063">
                  <c:v>1.52986831622943E-3</c:v>
                </c:pt>
                <c:pt idx="4064">
                  <c:v>1.5754684140261699E-3</c:v>
                </c:pt>
                <c:pt idx="4065">
                  <c:v>1.6260106634564499E-3</c:v>
                </c:pt>
                <c:pt idx="4066">
                  <c:v>1.6798875532866801E-3</c:v>
                </c:pt>
                <c:pt idx="4067">
                  <c:v>1.7244137591089E-3</c:v>
                </c:pt>
                <c:pt idx="4068">
                  <c:v>1.7614590267736299E-3</c:v>
                </c:pt>
                <c:pt idx="4069">
                  <c:v>1.80082865158881E-3</c:v>
                </c:pt>
                <c:pt idx="4070">
                  <c:v>1.84324071262693E-3</c:v>
                </c:pt>
                <c:pt idx="4071">
                  <c:v>1.88002062663269E-3</c:v>
                </c:pt>
                <c:pt idx="4072">
                  <c:v>1.9106700535035299E-3</c:v>
                </c:pt>
                <c:pt idx="4073">
                  <c:v>1.9207898233317201E-3</c:v>
                </c:pt>
                <c:pt idx="4074">
                  <c:v>1.9086109962911399E-3</c:v>
                </c:pt>
                <c:pt idx="4075">
                  <c:v>1.8964321692505699E-3</c:v>
                </c:pt>
                <c:pt idx="4076">
                  <c:v>1.74068261976787E-3</c:v>
                </c:pt>
                <c:pt idx="4077">
                  <c:v>1.58697783272086E-3</c:v>
                </c:pt>
                <c:pt idx="4078">
                  <c:v>1.46060921142911E-3</c:v>
                </c:pt>
                <c:pt idx="4079">
                  <c:v>1.3668218783366201E-3</c:v>
                </c:pt>
                <c:pt idx="4080">
                  <c:v>1.3015295269967399E-3</c:v>
                </c:pt>
                <c:pt idx="4081">
                  <c:v>1.28235270161408E-3</c:v>
                </c:pt>
                <c:pt idx="4082">
                  <c:v>1.2563984041297101E-3</c:v>
                </c:pt>
                <c:pt idx="4083">
                  <c:v>1.1867189520903901E-3</c:v>
                </c:pt>
                <c:pt idx="4084">
                  <c:v>1.1170381244496399E-3</c:v>
                </c:pt>
                <c:pt idx="4085">
                  <c:v>1.06569168104338E-3</c:v>
                </c:pt>
                <c:pt idx="4086">
                  <c:v>1.0215764610718701E-3</c:v>
                </c:pt>
                <c:pt idx="4087">
                  <c:v>9.9535619335699207E-4</c:v>
                </c:pt>
                <c:pt idx="4088">
                  <c:v>1.0146195310933501E-3</c:v>
                </c:pt>
                <c:pt idx="4089">
                  <c:v>1.0645874107918099E-3</c:v>
                </c:pt>
                <c:pt idx="4090">
                  <c:v>1.1092918976834799E-3</c:v>
                </c:pt>
                <c:pt idx="4091">
                  <c:v>1.13761348005776E-3</c:v>
                </c:pt>
                <c:pt idx="4092">
                  <c:v>1.1619122621890101E-3</c:v>
                </c:pt>
                <c:pt idx="4093">
                  <c:v>1.16892664371848E-3</c:v>
                </c:pt>
                <c:pt idx="4094">
                  <c:v>1.1830777275689201E-3</c:v>
                </c:pt>
                <c:pt idx="4095">
                  <c:v>1.20471544636891E-3</c:v>
                </c:pt>
                <c:pt idx="4096">
                  <c:v>1.2170517797128399E-3</c:v>
                </c:pt>
                <c:pt idx="4097">
                  <c:v>1.23530340680532E-3</c:v>
                </c:pt>
                <c:pt idx="4098">
                  <c:v>1.2539401467270301E-3</c:v>
                </c:pt>
                <c:pt idx="4099">
                  <c:v>1.2824080196808499E-3</c:v>
                </c:pt>
                <c:pt idx="4100">
                  <c:v>1.3080448888244001E-3</c:v>
                </c:pt>
                <c:pt idx="4101">
                  <c:v>1.3143442000068701E-3</c:v>
                </c:pt>
                <c:pt idx="4102">
                  <c:v>1.3224146375349201E-3</c:v>
                </c:pt>
                <c:pt idx="4103">
                  <c:v>1.3375596440223601E-3</c:v>
                </c:pt>
                <c:pt idx="4104">
                  <c:v>1.34459604510203E-3</c:v>
                </c:pt>
                <c:pt idx="4105">
                  <c:v>1.3518484704524399E-3</c:v>
                </c:pt>
                <c:pt idx="4106">
                  <c:v>1.3492440818325699E-3</c:v>
                </c:pt>
                <c:pt idx="4107">
                  <c:v>1.3466396932127101E-3</c:v>
                </c:pt>
                <c:pt idx="4108">
                  <c:v>1.3525013827001299E-3</c:v>
                </c:pt>
                <c:pt idx="4109">
                  <c:v>1.35416123354174E-3</c:v>
                </c:pt>
                <c:pt idx="4110">
                  <c:v>1.36045691001495E-3</c:v>
                </c:pt>
                <c:pt idx="4111">
                  <c:v>1.3809697039554401E-3</c:v>
                </c:pt>
                <c:pt idx="4112">
                  <c:v>1.3970773196785801E-3</c:v>
                </c:pt>
                <c:pt idx="4113">
                  <c:v>1.41339110087778E-3</c:v>
                </c:pt>
                <c:pt idx="4114">
                  <c:v>1.4170159884093899E-3</c:v>
                </c:pt>
                <c:pt idx="4115">
                  <c:v>1.3975318908563501E-3</c:v>
                </c:pt>
                <c:pt idx="4116">
                  <c:v>1.37804779330332E-3</c:v>
                </c:pt>
                <c:pt idx="4117">
                  <c:v>1.27892374914128E-3</c:v>
                </c:pt>
                <c:pt idx="4118">
                  <c:v>1.1997517658735299E-3</c:v>
                </c:pt>
                <c:pt idx="4119">
                  <c:v>1.15507271552189E-3</c:v>
                </c:pt>
                <c:pt idx="4120">
                  <c:v>1.1400938847760801E-3</c:v>
                </c:pt>
                <c:pt idx="4121">
                  <c:v>1.1251150540302799E-3</c:v>
                </c:pt>
                <c:pt idx="4122">
                  <c:v>1.0969114606478199E-3</c:v>
                </c:pt>
                <c:pt idx="4123">
                  <c:v>1.01171666620036E-3</c:v>
                </c:pt>
                <c:pt idx="4124">
                  <c:v>9.3501426355451303E-4</c:v>
                </c:pt>
                <c:pt idx="4125">
                  <c:v>8.7033711784738398E-4</c:v>
                </c:pt>
                <c:pt idx="4126">
                  <c:v>8.1913862133347302E-4</c:v>
                </c:pt>
                <c:pt idx="4127">
                  <c:v>7.9047653984897902E-4</c:v>
                </c:pt>
                <c:pt idx="4128">
                  <c:v>7.8221821941318001E-4</c:v>
                </c:pt>
                <c:pt idx="4129">
                  <c:v>7.7666700199702102E-4</c:v>
                </c:pt>
                <c:pt idx="4130">
                  <c:v>7.8405703057989095E-4</c:v>
                </c:pt>
                <c:pt idx="4131">
                  <c:v>7.9889891840443598E-4</c:v>
                </c:pt>
                <c:pt idx="4132">
                  <c:v>8.1279213567142495E-4</c:v>
                </c:pt>
                <c:pt idx="4133">
                  <c:v>8.3977691323260497E-4</c:v>
                </c:pt>
                <c:pt idx="4134">
                  <c:v>8.7219935922650601E-4</c:v>
                </c:pt>
                <c:pt idx="4135">
                  <c:v>8.9898094915722695E-4</c:v>
                </c:pt>
                <c:pt idx="4136">
                  <c:v>9.4435694322314296E-4</c:v>
                </c:pt>
                <c:pt idx="4137">
                  <c:v>1.00204282159543E-3</c:v>
                </c:pt>
                <c:pt idx="4138">
                  <c:v>1.0443628397497301E-3</c:v>
                </c:pt>
                <c:pt idx="4139">
                  <c:v>1.09372779602897E-3</c:v>
                </c:pt>
                <c:pt idx="4140">
                  <c:v>1.14017914177459E-3</c:v>
                </c:pt>
                <c:pt idx="4141">
                  <c:v>1.18975226515981E-3</c:v>
                </c:pt>
                <c:pt idx="4142">
                  <c:v>1.25290419802286E-3</c:v>
                </c:pt>
                <c:pt idx="4143">
                  <c:v>1.3029045932470801E-3</c:v>
                </c:pt>
                <c:pt idx="4144">
                  <c:v>1.34567004136953E-3</c:v>
                </c:pt>
                <c:pt idx="4145">
                  <c:v>1.3981373129199699E-3</c:v>
                </c:pt>
                <c:pt idx="4146">
                  <c:v>1.4398051872913801E-3</c:v>
                </c:pt>
                <c:pt idx="4147">
                  <c:v>1.48427002607262E-3</c:v>
                </c:pt>
                <c:pt idx="4148">
                  <c:v>1.5360939409049801E-3</c:v>
                </c:pt>
                <c:pt idx="4149">
                  <c:v>1.57260387266219E-3</c:v>
                </c:pt>
                <c:pt idx="4150">
                  <c:v>1.6049076504758199E-3</c:v>
                </c:pt>
                <c:pt idx="4151">
                  <c:v>1.63757278592982E-3</c:v>
                </c:pt>
                <c:pt idx="4152">
                  <c:v>1.6742635936438199E-3</c:v>
                </c:pt>
                <c:pt idx="4153">
                  <c:v>1.6884158368334001E-3</c:v>
                </c:pt>
                <c:pt idx="4154">
                  <c:v>1.68915361041409E-3</c:v>
                </c:pt>
                <c:pt idx="4155">
                  <c:v>1.6145240699116401E-3</c:v>
                </c:pt>
                <c:pt idx="4156">
                  <c:v>1.5398945294091801E-3</c:v>
                </c:pt>
                <c:pt idx="4157">
                  <c:v>1.3784123976008499E-3</c:v>
                </c:pt>
                <c:pt idx="4158">
                  <c:v>1.23607739698144E-3</c:v>
                </c:pt>
                <c:pt idx="4159">
                  <c:v>1.12280267586646E-3</c:v>
                </c:pt>
                <c:pt idx="4160">
                  <c:v>1.0472674736739401E-3</c:v>
                </c:pt>
                <c:pt idx="4161">
                  <c:v>1.0203958496485001E-3</c:v>
                </c:pt>
                <c:pt idx="4162">
                  <c:v>1.0073534782339599E-3</c:v>
                </c:pt>
                <c:pt idx="4163">
                  <c:v>9.6781055458433803E-4</c:v>
                </c:pt>
                <c:pt idx="4164">
                  <c:v>8.9875375301289603E-4</c:v>
                </c:pt>
                <c:pt idx="4165">
                  <c:v>8.2473380817885697E-4</c:v>
                </c:pt>
                <c:pt idx="4166">
                  <c:v>7.6831776298211696E-4</c:v>
                </c:pt>
                <c:pt idx="4167">
                  <c:v>7.2494182592313099E-4</c:v>
                </c:pt>
                <c:pt idx="4168">
                  <c:v>7.2178308324449998E-4</c:v>
                </c:pt>
                <c:pt idx="4169">
                  <c:v>7.7115921766267802E-4</c:v>
                </c:pt>
                <c:pt idx="4170">
                  <c:v>8.2089806310632705E-4</c:v>
                </c:pt>
                <c:pt idx="4171">
                  <c:v>8.3460524199475603E-4</c:v>
                </c:pt>
                <c:pt idx="4172">
                  <c:v>8.3713612363933005E-4</c:v>
                </c:pt>
                <c:pt idx="4173">
                  <c:v>8.53269784213811E-4</c:v>
                </c:pt>
                <c:pt idx="4174">
                  <c:v>8.5487065051862105E-4</c:v>
                </c:pt>
                <c:pt idx="4175">
                  <c:v>8.5372516010200799E-4</c:v>
                </c:pt>
                <c:pt idx="4176">
                  <c:v>8.6514924763531E-4</c:v>
                </c:pt>
                <c:pt idx="4177">
                  <c:v>8.8175917807913095E-4</c:v>
                </c:pt>
                <c:pt idx="4178">
                  <c:v>8.9064798085775098E-4</c:v>
                </c:pt>
                <c:pt idx="4179">
                  <c:v>8.9590976620743503E-4</c:v>
                </c:pt>
                <c:pt idx="4180">
                  <c:v>9.0071901470269698E-4</c:v>
                </c:pt>
                <c:pt idx="4181">
                  <c:v>9.06765626699936E-4</c:v>
                </c:pt>
                <c:pt idx="4182">
                  <c:v>9.1898109541580896E-4</c:v>
                </c:pt>
                <c:pt idx="4183">
                  <c:v>9.2771283410492697E-4</c:v>
                </c:pt>
                <c:pt idx="4184">
                  <c:v>9.3973886622454995E-4</c:v>
                </c:pt>
                <c:pt idx="4185">
                  <c:v>9.4920337358360505E-4</c:v>
                </c:pt>
                <c:pt idx="4186">
                  <c:v>9.5242765266929301E-4</c:v>
                </c:pt>
                <c:pt idx="4187">
                  <c:v>9.5149376010278603E-4</c:v>
                </c:pt>
                <c:pt idx="4188">
                  <c:v>9.5938226967120903E-4</c:v>
                </c:pt>
                <c:pt idx="4189">
                  <c:v>9.8649566794383001E-4</c:v>
                </c:pt>
                <c:pt idx="4190">
                  <c:v>9.9661238093446693E-4</c:v>
                </c:pt>
                <c:pt idx="4191">
                  <c:v>9.9684780976850391E-4</c:v>
                </c:pt>
                <c:pt idx="4192">
                  <c:v>1.0243461597631801E-3</c:v>
                </c:pt>
                <c:pt idx="4193">
                  <c:v>1.0486129831536999E-3</c:v>
                </c:pt>
                <c:pt idx="4194">
                  <c:v>1.0682807477416199E-3</c:v>
                </c:pt>
                <c:pt idx="4195">
                  <c:v>1.07356932060009E-3</c:v>
                </c:pt>
                <c:pt idx="4196">
                  <c:v>1.02824134658863E-3</c:v>
                </c:pt>
                <c:pt idx="4197">
                  <c:v>9.8291337257715703E-4</c:v>
                </c:pt>
                <c:pt idx="4198">
                  <c:v>8.9227840099237996E-4</c:v>
                </c:pt>
                <c:pt idx="4199">
                  <c:v>8.3395484839180205E-4</c:v>
                </c:pt>
                <c:pt idx="4200">
                  <c:v>8.4022075481676804E-4</c:v>
                </c:pt>
                <c:pt idx="4201">
                  <c:v>8.1842729873490003E-4</c:v>
                </c:pt>
                <c:pt idx="4202">
                  <c:v>7.9663384265304005E-4</c:v>
                </c:pt>
                <c:pt idx="4203">
                  <c:v>7.5599664185485701E-4</c:v>
                </c:pt>
                <c:pt idx="4204">
                  <c:v>6.7503494240653999E-4</c:v>
                </c:pt>
                <c:pt idx="4205">
                  <c:v>6.1766043904859795E-4</c:v>
                </c:pt>
                <c:pt idx="4206">
                  <c:v>5.8022906240323105E-4</c:v>
                </c:pt>
                <c:pt idx="4207">
                  <c:v>5.5212206415143996E-4</c:v>
                </c:pt>
                <c:pt idx="4208">
                  <c:v>5.44501760978474E-4</c:v>
                </c:pt>
                <c:pt idx="4209">
                  <c:v>5.4098206276126501E-4</c:v>
                </c:pt>
                <c:pt idx="4210">
                  <c:v>5.3746236454407098E-4</c:v>
                </c:pt>
                <c:pt idx="4211">
                  <c:v>5.5431565343227595E-4</c:v>
                </c:pt>
                <c:pt idx="4212">
                  <c:v>5.8162891360284902E-4</c:v>
                </c:pt>
                <c:pt idx="4213">
                  <c:v>6.0429628592489405E-4</c:v>
                </c:pt>
                <c:pt idx="4214">
                  <c:v>6.38781014653994E-4</c:v>
                </c:pt>
                <c:pt idx="4215">
                  <c:v>6.7086313859809898E-4</c:v>
                </c:pt>
                <c:pt idx="4216">
                  <c:v>7.0401207697510495E-4</c:v>
                </c:pt>
                <c:pt idx="4217">
                  <c:v>7.5427232437326203E-4</c:v>
                </c:pt>
                <c:pt idx="4218">
                  <c:v>7.9476414696302801E-4</c:v>
                </c:pt>
                <c:pt idx="4219">
                  <c:v>8.3852721561348295E-4</c:v>
                </c:pt>
                <c:pt idx="4220">
                  <c:v>8.9712389272769797E-4</c:v>
                </c:pt>
                <c:pt idx="4221">
                  <c:v>9.5013953351159896E-4</c:v>
                </c:pt>
                <c:pt idx="4222">
                  <c:v>9.9136178973156189E-4</c:v>
                </c:pt>
                <c:pt idx="4223">
                  <c:v>1.02912152054104E-3</c:v>
                </c:pt>
                <c:pt idx="4224">
                  <c:v>1.0690904034298099E-3</c:v>
                </c:pt>
                <c:pt idx="4225">
                  <c:v>1.10272973038564E-3</c:v>
                </c:pt>
                <c:pt idx="4226">
                  <c:v>1.15045274609979E-3</c:v>
                </c:pt>
                <c:pt idx="4227">
                  <c:v>1.19842642416587E-3</c:v>
                </c:pt>
                <c:pt idx="4228">
                  <c:v>1.2345139616225999E-3</c:v>
                </c:pt>
                <c:pt idx="4229">
                  <c:v>1.2668111947372401E-3</c:v>
                </c:pt>
                <c:pt idx="4230">
                  <c:v>1.30378130857822E-3</c:v>
                </c:pt>
                <c:pt idx="4231">
                  <c:v>1.3375412334010099E-3</c:v>
                </c:pt>
                <c:pt idx="4232">
                  <c:v>1.36886382039444E-3</c:v>
                </c:pt>
                <c:pt idx="4233">
                  <c:v>1.40503885205553E-3</c:v>
                </c:pt>
                <c:pt idx="4234">
                  <c:v>1.3744097270126799E-3</c:v>
                </c:pt>
                <c:pt idx="4235">
                  <c:v>1.34378060196984E-3</c:v>
                </c:pt>
                <c:pt idx="4236">
                  <c:v>1.27913406800679E-3</c:v>
                </c:pt>
                <c:pt idx="4237">
                  <c:v>1.12532283820183E-3</c:v>
                </c:pt>
                <c:pt idx="4238">
                  <c:v>9.7548283394561705E-4</c:v>
                </c:pt>
                <c:pt idx="4239">
                  <c:v>8.6203635055056801E-4</c:v>
                </c:pt>
                <c:pt idx="4240">
                  <c:v>7.8919714656147601E-4</c:v>
                </c:pt>
                <c:pt idx="4241">
                  <c:v>7.6284576260786299E-4</c:v>
                </c:pt>
                <c:pt idx="4242">
                  <c:v>7.5764192559314399E-4</c:v>
                </c:pt>
                <c:pt idx="4243">
                  <c:v>7.5243808857841795E-4</c:v>
                </c:pt>
                <c:pt idx="4244">
                  <c:v>6.9081921005342795E-4</c:v>
                </c:pt>
                <c:pt idx="4245">
                  <c:v>6.2661646539245199E-4</c:v>
                </c:pt>
                <c:pt idx="4246">
                  <c:v>5.6164749330115803E-4</c:v>
                </c:pt>
                <c:pt idx="4247">
                  <c:v>5.2646957372285796E-4</c:v>
                </c:pt>
                <c:pt idx="4248">
                  <c:v>5.3686434837073001E-4</c:v>
                </c:pt>
                <c:pt idx="4249">
                  <c:v>5.6383220962871196E-4</c:v>
                </c:pt>
                <c:pt idx="4250">
                  <c:v>5.7106268573822001E-4</c:v>
                </c:pt>
                <c:pt idx="4251">
                  <c:v>5.6916591103496898E-4</c:v>
                </c:pt>
                <c:pt idx="4252">
                  <c:v>5.7699852540380998E-4</c:v>
                </c:pt>
                <c:pt idx="4253">
                  <c:v>5.7858178235204903E-4</c:v>
                </c:pt>
                <c:pt idx="4254">
                  <c:v>5.8281785042789999E-4</c:v>
                </c:pt>
                <c:pt idx="4255">
                  <c:v>5.9647889133407502E-4</c:v>
                </c:pt>
                <c:pt idx="4256">
                  <c:v>6.1130875191571803E-4</c:v>
                </c:pt>
                <c:pt idx="4257">
                  <c:v>6.2436349974199297E-4</c:v>
                </c:pt>
                <c:pt idx="4258">
                  <c:v>6.38831491276116E-4</c:v>
                </c:pt>
                <c:pt idx="4259">
                  <c:v>6.5920032030601303E-4</c:v>
                </c:pt>
                <c:pt idx="4260">
                  <c:v>6.8046447514430995E-4</c:v>
                </c:pt>
                <c:pt idx="4261">
                  <c:v>6.8798012542547104E-4</c:v>
                </c:pt>
                <c:pt idx="4262">
                  <c:v>6.8827816294074701E-4</c:v>
                </c:pt>
                <c:pt idx="4263">
                  <c:v>6.8568164162022E-4</c:v>
                </c:pt>
                <c:pt idx="4264">
                  <c:v>6.8270735568086904E-4</c:v>
                </c:pt>
                <c:pt idx="4265">
                  <c:v>6.7751978736404496E-4</c:v>
                </c:pt>
                <c:pt idx="4266">
                  <c:v>6.7233221904722002E-4</c:v>
                </c:pt>
                <c:pt idx="4267">
                  <c:v>6.6438303815287696E-4</c:v>
                </c:pt>
                <c:pt idx="4268">
                  <c:v>6.7195526831922601E-4</c:v>
                </c:pt>
                <c:pt idx="4269">
                  <c:v>6.73792147381733E-4</c:v>
                </c:pt>
                <c:pt idx="4270">
                  <c:v>6.7843385626670802E-4</c:v>
                </c:pt>
                <c:pt idx="4271">
                  <c:v>6.9783696631264196E-4</c:v>
                </c:pt>
                <c:pt idx="4272">
                  <c:v>7.0981387173751301E-4</c:v>
                </c:pt>
                <c:pt idx="4273">
                  <c:v>7.2071935050919695E-4</c:v>
                </c:pt>
                <c:pt idx="4274">
                  <c:v>7.7043823771927398E-4</c:v>
                </c:pt>
                <c:pt idx="4275">
                  <c:v>7.5732392502699301E-4</c:v>
                </c:pt>
                <c:pt idx="4276">
                  <c:v>7.4420961233471095E-4</c:v>
                </c:pt>
                <c:pt idx="4277">
                  <c:v>7.0580960269016996E-4</c:v>
                </c:pt>
                <c:pt idx="4278">
                  <c:v>6.1558145277158598E-4</c:v>
                </c:pt>
                <c:pt idx="4279">
                  <c:v>5.5626033229790105E-4</c:v>
                </c:pt>
                <c:pt idx="4280">
                  <c:v>5.2664294682568905E-4</c:v>
                </c:pt>
                <c:pt idx="4281">
                  <c:v>5.1760318869928802E-4</c:v>
                </c:pt>
                <c:pt idx="4282">
                  <c:v>5.0856343057289403E-4</c:v>
                </c:pt>
                <c:pt idx="4283">
                  <c:v>4.4822684852056498E-4</c:v>
                </c:pt>
                <c:pt idx="4284">
                  <c:v>3.80606535836667E-4</c:v>
                </c:pt>
                <c:pt idx="4285">
                  <c:v>3.3958981604551101E-4</c:v>
                </c:pt>
                <c:pt idx="4286">
                  <c:v>3.1171411710876598E-4</c:v>
                </c:pt>
                <c:pt idx="4287">
                  <c:v>2.8540911200629701E-4</c:v>
                </c:pt>
                <c:pt idx="4288">
                  <c:v>2.7606449972704899E-4</c:v>
                </c:pt>
                <c:pt idx="4289">
                  <c:v>2.6842010918756303E-4</c:v>
                </c:pt>
                <c:pt idx="4290">
                  <c:v>2.6504837003766499E-4</c:v>
                </c:pt>
                <c:pt idx="4291">
                  <c:v>2.6659857388444002E-4</c:v>
                </c:pt>
                <c:pt idx="4292">
                  <c:v>2.7394037151032199E-4</c:v>
                </c:pt>
                <c:pt idx="4293">
                  <c:v>3.0239607022449101E-4</c:v>
                </c:pt>
                <c:pt idx="4294">
                  <c:v>3.2256087222232101E-4</c:v>
                </c:pt>
                <c:pt idx="4295">
                  <c:v>3.3956074438421798E-4</c:v>
                </c:pt>
                <c:pt idx="4296">
                  <c:v>3.6979782334272098E-4</c:v>
                </c:pt>
                <c:pt idx="4297">
                  <c:v>4.0210845758193299E-4</c:v>
                </c:pt>
                <c:pt idx="4298">
                  <c:v>4.2976490626631201E-4</c:v>
                </c:pt>
                <c:pt idx="4299">
                  <c:v>4.6850485998092302E-4</c:v>
                </c:pt>
                <c:pt idx="4300">
                  <c:v>5.0242761484002195E-4</c:v>
                </c:pt>
                <c:pt idx="4301">
                  <c:v>5.3494093539568997E-4</c:v>
                </c:pt>
                <c:pt idx="4302">
                  <c:v>5.7943816308391404E-4</c:v>
                </c:pt>
                <c:pt idx="4303">
                  <c:v>6.0913019699325801E-4</c:v>
                </c:pt>
                <c:pt idx="4304">
                  <c:v>6.3627246767396304E-4</c:v>
                </c:pt>
                <c:pt idx="4305">
                  <c:v>6.6781296563852199E-4</c:v>
                </c:pt>
                <c:pt idx="4306">
                  <c:v>7.0530923207332897E-4</c:v>
                </c:pt>
                <c:pt idx="4307">
                  <c:v>7.4057779183325399E-4</c:v>
                </c:pt>
                <c:pt idx="4308">
                  <c:v>7.7677907115809202E-4</c:v>
                </c:pt>
                <c:pt idx="4309">
                  <c:v>8.1077164308829904E-4</c:v>
                </c:pt>
                <c:pt idx="4310">
                  <c:v>8.4355848560328805E-4</c:v>
                </c:pt>
                <c:pt idx="4311">
                  <c:v>8.7667790705446102E-4</c:v>
                </c:pt>
                <c:pt idx="4312">
                  <c:v>9.0534001626585501E-4</c:v>
                </c:pt>
                <c:pt idx="4313">
                  <c:v>9.4453911445501804E-4</c:v>
                </c:pt>
                <c:pt idx="4314">
                  <c:v>9.3370293508712504E-4</c:v>
                </c:pt>
                <c:pt idx="4315">
                  <c:v>9.2286675571923995E-4</c:v>
                </c:pt>
                <c:pt idx="4316">
                  <c:v>8.8049210531576498E-4</c:v>
                </c:pt>
                <c:pt idx="4317">
                  <c:v>7.2536101119818203E-4</c:v>
                </c:pt>
                <c:pt idx="4318">
                  <c:v>5.8336499254665799E-4</c:v>
                </c:pt>
                <c:pt idx="4319">
                  <c:v>4.8152395875617398E-4</c:v>
                </c:pt>
                <c:pt idx="4320">
                  <c:v>4.0846223980512699E-4</c:v>
                </c:pt>
                <c:pt idx="4321">
                  <c:v>3.6872029925290702E-4</c:v>
                </c:pt>
                <c:pt idx="4322">
                  <c:v>4.1637047921947698E-4</c:v>
                </c:pt>
                <c:pt idx="4323">
                  <c:v>4.2061850776915901E-4</c:v>
                </c:pt>
                <c:pt idx="4324">
                  <c:v>4.16992003192572E-4</c:v>
                </c:pt>
                <c:pt idx="4325">
                  <c:v>4.1336549861599301E-4</c:v>
                </c:pt>
                <c:pt idx="4326">
                  <c:v>3.5198164842888298E-4</c:v>
                </c:pt>
                <c:pt idx="4327">
                  <c:v>3.1223539798778998E-4</c:v>
                </c:pt>
                <c:pt idx="4328">
                  <c:v>2.92050355709492E-4</c:v>
                </c:pt>
                <c:pt idx="4329">
                  <c:v>3.2035058190443198E-4</c:v>
                </c:pt>
                <c:pt idx="4330">
                  <c:v>3.7734183172659803E-4</c:v>
                </c:pt>
                <c:pt idx="4331">
                  <c:v>4.1373325645491102E-4</c:v>
                </c:pt>
                <c:pt idx="4332">
                  <c:v>4.4392499055583598E-4</c:v>
                </c:pt>
                <c:pt idx="4333">
                  <c:v>4.6016315096538497E-4</c:v>
                </c:pt>
                <c:pt idx="4334">
                  <c:v>4.6116920909006101E-4</c:v>
                </c:pt>
                <c:pt idx="4335">
                  <c:v>4.65623027442326E-4</c:v>
                </c:pt>
                <c:pt idx="4336">
                  <c:v>4.8139425813029698E-4</c:v>
                </c:pt>
                <c:pt idx="4337">
                  <c:v>4.8239736851694002E-4</c:v>
                </c:pt>
                <c:pt idx="4338">
                  <c:v>4.8340047890357602E-4</c:v>
                </c:pt>
                <c:pt idx="4339">
                  <c:v>4.82969113517017E-4</c:v>
                </c:pt>
                <c:pt idx="4340">
                  <c:v>4.9787175522240901E-4</c:v>
                </c:pt>
                <c:pt idx="4341">
                  <c:v>4.9965008969769505E-4</c:v>
                </c:pt>
                <c:pt idx="4342">
                  <c:v>4.9669527739932195E-4</c:v>
                </c:pt>
                <c:pt idx="4343">
                  <c:v>4.9253422620144395E-4</c:v>
                </c:pt>
                <c:pt idx="4344">
                  <c:v>4.8837317500356595E-4</c:v>
                </c:pt>
                <c:pt idx="4345">
                  <c:v>4.7695135620711798E-4</c:v>
                </c:pt>
                <c:pt idx="4346">
                  <c:v>4.8331198668099499E-4</c:v>
                </c:pt>
                <c:pt idx="4347">
                  <c:v>4.7970913537928399E-4</c:v>
                </c:pt>
                <c:pt idx="4348">
                  <c:v>4.7610628407758102E-4</c:v>
                </c:pt>
                <c:pt idx="4349">
                  <c:v>4.7145330521375199E-4</c:v>
                </c:pt>
                <c:pt idx="4350">
                  <c:v>4.7526575823599298E-4</c:v>
                </c:pt>
                <c:pt idx="4351">
                  <c:v>4.9819422732976296E-4</c:v>
                </c:pt>
                <c:pt idx="4352">
                  <c:v>5.0775325807382902E-4</c:v>
                </c:pt>
                <c:pt idx="4353">
                  <c:v>5.1734540090715502E-4</c:v>
                </c:pt>
                <c:pt idx="4354">
                  <c:v>5.5868397767919696E-4</c:v>
                </c:pt>
                <c:pt idx="4355">
                  <c:v>5.7060103318298902E-4</c:v>
                </c:pt>
                <c:pt idx="4356">
                  <c:v>5.5969928615661997E-4</c:v>
                </c:pt>
                <c:pt idx="4357">
                  <c:v>5.4879753913024399E-4</c:v>
                </c:pt>
                <c:pt idx="4358">
                  <c:v>4.5606602778867201E-4</c:v>
                </c:pt>
                <c:pt idx="4359">
                  <c:v>3.7529299883072798E-4</c:v>
                </c:pt>
                <c:pt idx="4360">
                  <c:v>3.3449593089978898E-4</c:v>
                </c:pt>
                <c:pt idx="4361">
                  <c:v>3.3327239036860302E-4</c:v>
                </c:pt>
                <c:pt idx="4362">
                  <c:v>3.21024914917392E-4</c:v>
                </c:pt>
                <c:pt idx="4363">
                  <c:v>3.0877743946617199E-4</c:v>
                </c:pt>
                <c:pt idx="4364">
                  <c:v>2.22875175551784E-4</c:v>
                </c:pt>
                <c:pt idx="4365">
                  <c:v>1.54107463266188E-4</c:v>
                </c:pt>
                <c:pt idx="4366">
                  <c:v>1.0595641687009601E-4</c:v>
                </c:pt>
                <c:pt idx="4367" formatCode="0.00E+00">
                  <c:v>6.0487798777155299E-5</c:v>
                </c:pt>
                <c:pt idx="4368" formatCode="0.00E+00">
                  <c:v>4.0615062267918398E-5</c:v>
                </c:pt>
                <c:pt idx="4369" formatCode="0.00E+00">
                  <c:v>3.1107193087734602E-5</c:v>
                </c:pt>
                <c:pt idx="4370" formatCode="0.00E+00">
                  <c:v>2.87725250407034E-5</c:v>
                </c:pt>
                <c:pt idx="4371" formatCode="0.00E+00">
                  <c:v>3.26117310930763E-5</c:v>
                </c:pt>
                <c:pt idx="4372" formatCode="0.00E+00">
                  <c:v>4.8024608120852902E-5</c:v>
                </c:pt>
                <c:pt idx="4373" formatCode="0.00E+00">
                  <c:v>7.4952815485100098E-5</c:v>
                </c:pt>
                <c:pt idx="4374" formatCode="0.00E+00">
                  <c:v>9.9734298961727706E-5</c:v>
                </c:pt>
                <c:pt idx="4375">
                  <c:v>1.3576207209163699E-4</c:v>
                </c:pt>
                <c:pt idx="4376">
                  <c:v>1.66076065804816E-4</c:v>
                </c:pt>
                <c:pt idx="4377">
                  <c:v>1.90137563692619E-4</c:v>
                </c:pt>
                <c:pt idx="4378">
                  <c:v>2.3327268310002099E-4</c:v>
                </c:pt>
                <c:pt idx="4379">
                  <c:v>2.8298779468971199E-4</c:v>
                </c:pt>
                <c:pt idx="4380">
                  <c:v>3.2791165068296E-4</c:v>
                </c:pt>
                <c:pt idx="4381">
                  <c:v>3.7502612281259601E-4</c:v>
                </c:pt>
                <c:pt idx="4382">
                  <c:v>4.1971409623833101E-4</c:v>
                </c:pt>
                <c:pt idx="4383">
                  <c:v>4.6316217926238199E-4</c:v>
                </c:pt>
                <c:pt idx="4384">
                  <c:v>5.0128339483607902E-4</c:v>
                </c:pt>
                <c:pt idx="4385">
                  <c:v>5.4637633032280698E-4</c:v>
                </c:pt>
                <c:pt idx="4386">
                  <c:v>5.97063194290134E-4</c:v>
                </c:pt>
                <c:pt idx="4387">
                  <c:v>6.3763533510799095E-4</c:v>
                </c:pt>
                <c:pt idx="4388">
                  <c:v>6.7594815517128999E-4</c:v>
                </c:pt>
                <c:pt idx="4389">
                  <c:v>7.0805214082078096E-4</c:v>
                </c:pt>
                <c:pt idx="4390">
                  <c:v>7.3935981686122296E-4</c:v>
                </c:pt>
                <c:pt idx="4391">
                  <c:v>7.7905758916826202E-4</c:v>
                </c:pt>
                <c:pt idx="4392">
                  <c:v>8.1774761917633896E-4</c:v>
                </c:pt>
                <c:pt idx="4393">
                  <c:v>8.5420191073508497E-4</c:v>
                </c:pt>
                <c:pt idx="4394">
                  <c:v>8.6804232046033402E-4</c:v>
                </c:pt>
                <c:pt idx="4395">
                  <c:v>8.6339253774341505E-4</c:v>
                </c:pt>
                <c:pt idx="4396">
                  <c:v>8.5874275502649598E-4</c:v>
                </c:pt>
                <c:pt idx="4397">
                  <c:v>6.9888732056147302E-4</c:v>
                </c:pt>
                <c:pt idx="4398">
                  <c:v>5.3162613976800196E-4</c:v>
                </c:pt>
                <c:pt idx="4399">
                  <c:v>3.9940623038047998E-4</c:v>
                </c:pt>
                <c:pt idx="4400">
                  <c:v>2.9750308277050601E-4</c:v>
                </c:pt>
                <c:pt idx="4401">
                  <c:v>2.2695774439291999E-4</c:v>
                </c:pt>
                <c:pt idx="4402">
                  <c:v>2.1320684031041201E-4</c:v>
                </c:pt>
                <c:pt idx="4403">
                  <c:v>1.99256667076051E-4</c:v>
                </c:pt>
                <c:pt idx="4404">
                  <c:v>1.4094430881920499E-4</c:v>
                </c:pt>
                <c:pt idx="4405" formatCode="0.00E+00">
                  <c:v>8.0020559475915394E-5</c:v>
                </c:pt>
                <c:pt idx="4406" formatCode="0.00E+00">
                  <c:v>2.1290859252214601E-5</c:v>
                </c:pt>
                <c:pt idx="4407" formatCode="0.00E+00">
                  <c:v>-2.1674852639334099E-5</c:v>
                </c:pt>
                <c:pt idx="4408" formatCode="0.00E+00">
                  <c:v>-4.7350104482003899E-5</c:v>
                </c:pt>
                <c:pt idx="4409" formatCode="0.00E+00">
                  <c:v>-5.27216038689986E-5</c:v>
                </c:pt>
                <c:pt idx="4410" formatCode="0.00E+00">
                  <c:v>-9.5823635739161507E-6</c:v>
                </c:pt>
                <c:pt idx="4411" formatCode="0.00E+00">
                  <c:v>5.7451266629123602E-5</c:v>
                </c:pt>
                <c:pt idx="4412" formatCode="0.00E+00">
                  <c:v>9.8465108179085806E-5</c:v>
                </c:pt>
                <c:pt idx="4413">
                  <c:v>1.20675339843176E-4</c:v>
                </c:pt>
                <c:pt idx="4414">
                  <c:v>1.34855968166919E-4</c:v>
                </c:pt>
                <c:pt idx="4415">
                  <c:v>1.4737662799532299E-4</c:v>
                </c:pt>
                <c:pt idx="4416">
                  <c:v>1.6427782581939E-4</c:v>
                </c:pt>
                <c:pt idx="4417">
                  <c:v>1.8532626028682099E-4</c:v>
                </c:pt>
                <c:pt idx="4418">
                  <c:v>2.0582516035923999E-4</c:v>
                </c:pt>
                <c:pt idx="4419">
                  <c:v>2.1510841871487E-4</c:v>
                </c:pt>
                <c:pt idx="4420">
                  <c:v>2.3344882009553199E-4</c:v>
                </c:pt>
                <c:pt idx="4421">
                  <c:v>2.4697380739900101E-4</c:v>
                </c:pt>
                <c:pt idx="4422">
                  <c:v>2.6832861690358998E-4</c:v>
                </c:pt>
                <c:pt idx="4423">
                  <c:v>2.7689438707510197E-4</c:v>
                </c:pt>
                <c:pt idx="4424">
                  <c:v>2.7839360412967602E-4</c:v>
                </c:pt>
                <c:pt idx="4425">
                  <c:v>2.7989282118425E-4</c:v>
                </c:pt>
                <c:pt idx="4426">
                  <c:v>2.7883414704784801E-4</c:v>
                </c:pt>
                <c:pt idx="4427">
                  <c:v>2.7516167730017602E-4</c:v>
                </c:pt>
                <c:pt idx="4428">
                  <c:v>2.7148920755251101E-4</c:v>
                </c:pt>
                <c:pt idx="4429">
                  <c:v>2.77670926700221E-4</c:v>
                </c:pt>
                <c:pt idx="4430">
                  <c:v>2.9247531586536598E-4</c:v>
                </c:pt>
                <c:pt idx="4431">
                  <c:v>2.9703015342080101E-4</c:v>
                </c:pt>
                <c:pt idx="4432">
                  <c:v>3.0793083246178802E-4</c:v>
                </c:pt>
                <c:pt idx="4433">
                  <c:v>3.4105702146817497E-4</c:v>
                </c:pt>
                <c:pt idx="4434">
                  <c:v>3.5871174926813002E-4</c:v>
                </c:pt>
                <c:pt idx="4435">
                  <c:v>3.7282242160022601E-4</c:v>
                </c:pt>
                <c:pt idx="4436">
                  <c:v>3.6847848928917801E-4</c:v>
                </c:pt>
                <c:pt idx="4437">
                  <c:v>3.6413455697812303E-4</c:v>
                </c:pt>
                <c:pt idx="4438">
                  <c:v>2.65163318068553E-4</c:v>
                </c:pt>
                <c:pt idx="4439">
                  <c:v>1.9076523793139E-4</c:v>
                </c:pt>
                <c:pt idx="4440">
                  <c:v>1.3519278385927899E-4</c:v>
                </c:pt>
                <c:pt idx="4441">
                  <c:v>1.1886433414729E-4</c:v>
                </c:pt>
                <c:pt idx="4442">
                  <c:v>1.02535884435308E-4</c:v>
                </c:pt>
                <c:pt idx="4443" formatCode="0.00E+00">
                  <c:v>7.2922827286590094E-5</c:v>
                </c:pt>
                <c:pt idx="4444" formatCode="0.00E+00">
                  <c:v>5.4262246716942198E-6</c:v>
                </c:pt>
                <c:pt idx="4445" formatCode="0.00E+00">
                  <c:v>-6.1760574530415096E-5</c:v>
                </c:pt>
                <c:pt idx="4446">
                  <c:v>-1.21675866465663E-4</c:v>
                </c:pt>
                <c:pt idx="4447">
                  <c:v>-1.4557533446848701E-4</c:v>
                </c:pt>
                <c:pt idx="4448">
                  <c:v>-1.55733543262903E-4</c:v>
                </c:pt>
                <c:pt idx="4449">
                  <c:v>-1.62861331277738E-4</c:v>
                </c:pt>
                <c:pt idx="4450">
                  <c:v>-1.55725729858489E-4</c:v>
                </c:pt>
                <c:pt idx="4451">
                  <c:v>-1.47797176646568E-4</c:v>
                </c:pt>
                <c:pt idx="4452">
                  <c:v>-1.2667253686523899E-4</c:v>
                </c:pt>
                <c:pt idx="4453" formatCode="0.00E+00">
                  <c:v>-9.7977306498583201E-5</c:v>
                </c:pt>
                <c:pt idx="4454" formatCode="0.00E+00">
                  <c:v>-7.1560330653674796E-5</c:v>
                </c:pt>
                <c:pt idx="4455" formatCode="0.00E+00">
                  <c:v>-3.51603633496101E-5</c:v>
                </c:pt>
                <c:pt idx="4456" formatCode="0.00E+00">
                  <c:v>5.1348266918476901E-6</c:v>
                </c:pt>
                <c:pt idx="4457" formatCode="0.00E+00">
                  <c:v>4.4723057108278303E-5</c:v>
                </c:pt>
                <c:pt idx="4458" formatCode="0.00E+00">
                  <c:v>8.8698082103008796E-5</c:v>
                </c:pt>
                <c:pt idx="4459">
                  <c:v>1.2913346637482699E-4</c:v>
                </c:pt>
                <c:pt idx="4460">
                  <c:v>1.7919921462882299E-4</c:v>
                </c:pt>
                <c:pt idx="4461">
                  <c:v>2.35962113679549E-4</c:v>
                </c:pt>
                <c:pt idx="4462">
                  <c:v>2.7336206687801E-4</c:v>
                </c:pt>
                <c:pt idx="4463">
                  <c:v>3.1084355223691699E-4</c:v>
                </c:pt>
                <c:pt idx="4464">
                  <c:v>3.4916928050705398E-4</c:v>
                </c:pt>
                <c:pt idx="4465">
                  <c:v>3.8077604127820897E-4</c:v>
                </c:pt>
                <c:pt idx="4466">
                  <c:v>4.2162118089131799E-4</c:v>
                </c:pt>
                <c:pt idx="4467">
                  <c:v>4.5841319380745399E-4</c:v>
                </c:pt>
                <c:pt idx="4468">
                  <c:v>4.9550603874238804E-4</c:v>
                </c:pt>
                <c:pt idx="4469">
                  <c:v>5.3513145507844302E-4</c:v>
                </c:pt>
                <c:pt idx="4470">
                  <c:v>5.7451082197364602E-4</c:v>
                </c:pt>
                <c:pt idx="4471">
                  <c:v>6.0815957694546898E-4</c:v>
                </c:pt>
                <c:pt idx="4472">
                  <c:v>6.3173058124227105E-4</c:v>
                </c:pt>
                <c:pt idx="4473">
                  <c:v>6.6972373818299596E-4</c:v>
                </c:pt>
                <c:pt idx="4474">
                  <c:v>6.9132995784040798E-4</c:v>
                </c:pt>
                <c:pt idx="4475">
                  <c:v>6.9800771675458998E-4</c:v>
                </c:pt>
                <c:pt idx="4476">
                  <c:v>6.2757740639270598E-4</c:v>
                </c:pt>
                <c:pt idx="4477">
                  <c:v>5.5714709603081299E-4</c:v>
                </c:pt>
                <c:pt idx="4478">
                  <c:v>3.9005421599321201E-4</c:v>
                </c:pt>
                <c:pt idx="4479">
                  <c:v>2.5117409166554099E-4</c:v>
                </c:pt>
                <c:pt idx="4480">
                  <c:v>1.3724466740599E-4</c:v>
                </c:pt>
                <c:pt idx="4481" formatCode="0.00E+00">
                  <c:v>6.4491536354068204E-5</c:v>
                </c:pt>
                <c:pt idx="4482" formatCode="0.00E+00">
                  <c:v>5.3884486276783998E-5</c:v>
                </c:pt>
                <c:pt idx="4483" formatCode="0.00E+00">
                  <c:v>4.8032721691810002E-5</c:v>
                </c:pt>
                <c:pt idx="4484" formatCode="0.00E+00">
                  <c:v>4.2180957106820501E-5</c:v>
                </c:pt>
                <c:pt idx="4485" formatCode="0.00E+00">
                  <c:v>-3.7562844127735102E-5</c:v>
                </c:pt>
                <c:pt idx="4486">
                  <c:v>-1.17568653988324E-4</c:v>
                </c:pt>
                <c:pt idx="4487">
                  <c:v>-1.7891665503075801E-4</c:v>
                </c:pt>
                <c:pt idx="4488">
                  <c:v>-1.9320778744548201E-4</c:v>
                </c:pt>
                <c:pt idx="4489">
                  <c:v>-1.8015092604471101E-4</c:v>
                </c:pt>
                <c:pt idx="4490">
                  <c:v>-1.7729941794574999E-4</c:v>
                </c:pt>
                <c:pt idx="4491">
                  <c:v>-1.7295884786071799E-4</c:v>
                </c:pt>
                <c:pt idx="4492">
                  <c:v>-1.7314300167414401E-4</c:v>
                </c:pt>
                <c:pt idx="4493">
                  <c:v>-1.7540672129052399E-4</c:v>
                </c:pt>
                <c:pt idx="4494">
                  <c:v>-1.7767044090689701E-4</c:v>
                </c:pt>
                <c:pt idx="4495">
                  <c:v>-1.6993370587730999E-4</c:v>
                </c:pt>
                <c:pt idx="4496">
                  <c:v>-1.70257732502425E-4</c:v>
                </c:pt>
                <c:pt idx="4497">
                  <c:v>-1.6649273018551201E-4</c:v>
                </c:pt>
                <c:pt idx="4498">
                  <c:v>-1.5693892289052601E-4</c:v>
                </c:pt>
                <c:pt idx="4499">
                  <c:v>-1.5847739236990501E-4</c:v>
                </c:pt>
                <c:pt idx="4500">
                  <c:v>-1.4651646242954701E-4</c:v>
                </c:pt>
                <c:pt idx="4501">
                  <c:v>-1.3342201129914999E-4</c:v>
                </c:pt>
                <c:pt idx="4502">
                  <c:v>-1.2315981168564599E-4</c:v>
                </c:pt>
                <c:pt idx="4503">
                  <c:v>-1.1491240551433601E-4</c:v>
                </c:pt>
                <c:pt idx="4504">
                  <c:v>-1.1803144007020101E-4</c:v>
                </c:pt>
                <c:pt idx="4505">
                  <c:v>-1.1432421508091599E-4</c:v>
                </c:pt>
                <c:pt idx="4506">
                  <c:v>-1.06813343650785E-4</c:v>
                </c:pt>
                <c:pt idx="4507">
                  <c:v>-1.0040903103502001E-4</c:v>
                </c:pt>
                <c:pt idx="4508" formatCode="0.00E+00">
                  <c:v>-9.6708829376919406E-5</c:v>
                </c:pt>
                <c:pt idx="4509" formatCode="0.00E+00">
                  <c:v>-8.2338923796862002E-5</c:v>
                </c:pt>
                <c:pt idx="4510" formatCode="0.00E+00">
                  <c:v>-6.9633436854386001E-5</c:v>
                </c:pt>
                <c:pt idx="4511" formatCode="0.00E+00">
                  <c:v>-6.1887050523559795E-5</c:v>
                </c:pt>
                <c:pt idx="4512" formatCode="0.00E+00">
                  <c:v>-4.2052634463555901E-5</c:v>
                </c:pt>
                <c:pt idx="4513" formatCode="0.00E+00">
                  <c:v>-1.6902149780200699E-5</c:v>
                </c:pt>
                <c:pt idx="4514" formatCode="0.00E+00">
                  <c:v>1.6007733321324499E-5</c:v>
                </c:pt>
                <c:pt idx="4515" formatCode="0.00E+00">
                  <c:v>4.3502272040467597E-5</c:v>
                </c:pt>
                <c:pt idx="4516" formatCode="0.00E+00">
                  <c:v>5.5599300462943501E-5</c:v>
                </c:pt>
                <c:pt idx="4517" formatCode="0.00E+00">
                  <c:v>9.9463600037623094E-6</c:v>
                </c:pt>
                <c:pt idx="4518" formatCode="0.00E+00">
                  <c:v>-3.5706580455426698E-5</c:v>
                </c:pt>
                <c:pt idx="4519">
                  <c:v>-1.1499612454979E-4</c:v>
                </c:pt>
                <c:pt idx="4520">
                  <c:v>-1.6807585289852701E-4</c:v>
                </c:pt>
                <c:pt idx="4521">
                  <c:v>-1.8220324909851E-4</c:v>
                </c:pt>
                <c:pt idx="4522">
                  <c:v>-1.8936608610184199E-4</c:v>
                </c:pt>
                <c:pt idx="4523">
                  <c:v>-1.9652892310518199E-4</c:v>
                </c:pt>
                <c:pt idx="4524">
                  <c:v>-2.7365343465064502E-4</c:v>
                </c:pt>
                <c:pt idx="4525">
                  <c:v>-3.4604404589759502E-4</c:v>
                </c:pt>
                <c:pt idx="4526">
                  <c:v>-3.9789179907486101E-4</c:v>
                </c:pt>
                <c:pt idx="4527">
                  <c:v>-4.3878696115079999E-4</c:v>
                </c:pt>
                <c:pt idx="4528">
                  <c:v>-4.7416617707300701E-4</c:v>
                </c:pt>
                <c:pt idx="4529">
                  <c:v>-4.8769987157436999E-4</c:v>
                </c:pt>
                <c:pt idx="4530">
                  <c:v>-4.8948782785229099E-4</c:v>
                </c:pt>
                <c:pt idx="4531">
                  <c:v>-4.8877461000792501E-4</c:v>
                </c:pt>
                <c:pt idx="4532">
                  <c:v>-4.8040967364259299E-4</c:v>
                </c:pt>
                <c:pt idx="4533">
                  <c:v>-4.7172117173857798E-4</c:v>
                </c:pt>
                <c:pt idx="4534">
                  <c:v>-4.52126976375764E-4</c:v>
                </c:pt>
                <c:pt idx="4535">
                  <c:v>-4.1696342972911201E-4</c:v>
                </c:pt>
                <c:pt idx="4536">
                  <c:v>-3.8371812586651498E-4</c:v>
                </c:pt>
                <c:pt idx="4537">
                  <c:v>-3.4859236540719598E-4</c:v>
                </c:pt>
                <c:pt idx="4538">
                  <c:v>-3.0460860138831902E-4</c:v>
                </c:pt>
                <c:pt idx="4539">
                  <c:v>-2.71073783118325E-4</c:v>
                </c:pt>
                <c:pt idx="4540">
                  <c:v>-2.3309283103506101E-4</c:v>
                </c:pt>
                <c:pt idx="4541">
                  <c:v>-1.7135133536740299E-4</c:v>
                </c:pt>
                <c:pt idx="4542">
                  <c:v>-1.19687717120975E-4</c:v>
                </c:pt>
                <c:pt idx="4543" formatCode="0.00E+00">
                  <c:v>-7.3098565006353197E-5</c:v>
                </c:pt>
                <c:pt idx="4544" formatCode="0.00E+00">
                  <c:v>-2.1669491048486699E-5</c:v>
                </c:pt>
                <c:pt idx="4545" formatCode="0.00E+00">
                  <c:v>2.0603225068009002E-5</c:v>
                </c:pt>
                <c:pt idx="4546" formatCode="0.00E+00">
                  <c:v>6.89682008932986E-5</c:v>
                </c:pt>
                <c:pt idx="4547">
                  <c:v>1.2935811361662901E-4</c:v>
                </c:pt>
                <c:pt idx="4548">
                  <c:v>1.7674869919910601E-4</c:v>
                </c:pt>
                <c:pt idx="4549">
                  <c:v>2.1843765126604799E-4</c:v>
                </c:pt>
                <c:pt idx="4550">
                  <c:v>2.60186866845602E-4</c:v>
                </c:pt>
                <c:pt idx="4551">
                  <c:v>3.0222562813358799E-4</c:v>
                </c:pt>
                <c:pt idx="4552">
                  <c:v>3.4663222227351701E-4</c:v>
                </c:pt>
                <c:pt idx="4553">
                  <c:v>3.90013965051458E-4</c:v>
                </c:pt>
                <c:pt idx="4554">
                  <c:v>4.3620903542809E-4</c:v>
                </c:pt>
                <c:pt idx="4555">
                  <c:v>4.1551257459463201E-4</c:v>
                </c:pt>
                <c:pt idx="4556">
                  <c:v>3.9481611376116703E-4</c:v>
                </c:pt>
                <c:pt idx="4557">
                  <c:v>3.3871954532015299E-4</c:v>
                </c:pt>
                <c:pt idx="4558">
                  <c:v>1.75388751243517E-4</c:v>
                </c:pt>
                <c:pt idx="4559" formatCode="0.00E+00">
                  <c:v>2.8716063581922199E-5</c:v>
                </c:pt>
                <c:pt idx="4560" formatCode="0.00E+00">
                  <c:v>-8.9399698101353894E-5</c:v>
                </c:pt>
                <c:pt idx="4561">
                  <c:v>-1.71826273085812E-4</c:v>
                </c:pt>
                <c:pt idx="4562">
                  <c:v>-2.1390416696963501E-4</c:v>
                </c:pt>
                <c:pt idx="4563">
                  <c:v>-2.17566665842645E-4</c:v>
                </c:pt>
                <c:pt idx="4564">
                  <c:v>-2.2122916471566199E-4</c:v>
                </c:pt>
                <c:pt idx="4565">
                  <c:v>-2.8514396142025999E-4</c:v>
                </c:pt>
                <c:pt idx="4566">
                  <c:v>-3.5184597615214001E-4</c:v>
                </c:pt>
                <c:pt idx="4567">
                  <c:v>-4.0550921631910599E-4</c:v>
                </c:pt>
                <c:pt idx="4568">
                  <c:v>-4.4659458069404702E-4</c:v>
                </c:pt>
                <c:pt idx="4569">
                  <c:v>-4.7022397574312299E-4</c:v>
                </c:pt>
                <c:pt idx="4570">
                  <c:v>-4.3172402693778802E-4</c:v>
                </c:pt>
                <c:pt idx="4571">
                  <c:v>-3.76708527575534E-4</c:v>
                </c:pt>
                <c:pt idx="4572">
                  <c:v>-3.5321357601148098E-4</c:v>
                </c:pt>
                <c:pt idx="4573">
                  <c:v>-3.39895859601715E-4</c:v>
                </c:pt>
                <c:pt idx="4574">
                  <c:v>-3.3088876570902998E-4</c:v>
                </c:pt>
                <c:pt idx="4575">
                  <c:v>-3.24304233572315E-4</c:v>
                </c:pt>
                <c:pt idx="4576">
                  <c:v>-3.1169651934289999E-4</c:v>
                </c:pt>
                <c:pt idx="4577">
                  <c:v>-2.9281204534891602E-4</c:v>
                </c:pt>
                <c:pt idx="4578">
                  <c:v>-2.87636528283958E-4</c:v>
                </c:pt>
                <c:pt idx="4579">
                  <c:v>-2.7482442452045997E-4</c:v>
                </c:pt>
                <c:pt idx="4580">
                  <c:v>-2.54259721062201E-4</c:v>
                </c:pt>
                <c:pt idx="4581">
                  <c:v>-2.4310518098599499E-4</c:v>
                </c:pt>
                <c:pt idx="4582">
                  <c:v>-2.1485043888963399E-4</c:v>
                </c:pt>
                <c:pt idx="4583">
                  <c:v>-1.9541214102914599E-4</c:v>
                </c:pt>
                <c:pt idx="4584">
                  <c:v>-1.93921925927513E-4</c:v>
                </c:pt>
                <c:pt idx="4585">
                  <c:v>-1.8952408207001999E-4</c:v>
                </c:pt>
                <c:pt idx="4586">
                  <c:v>-1.7812602593961799E-4</c:v>
                </c:pt>
                <c:pt idx="4587">
                  <c:v>-1.577429523897E-4</c:v>
                </c:pt>
                <c:pt idx="4588">
                  <c:v>-1.41223598092959E-4</c:v>
                </c:pt>
                <c:pt idx="4589">
                  <c:v>-1.2793965519070999E-4</c:v>
                </c:pt>
                <c:pt idx="4590">
                  <c:v>-1.2413324659287E-4</c:v>
                </c:pt>
                <c:pt idx="4591">
                  <c:v>-1.11192158806113E-4</c:v>
                </c:pt>
                <c:pt idx="4592" formatCode="0.00E+00">
                  <c:v>-9.0825160076609302E-5</c:v>
                </c:pt>
                <c:pt idx="4593" formatCode="0.00E+00">
                  <c:v>-6.0878379582136402E-5</c:v>
                </c:pt>
                <c:pt idx="4594" formatCode="0.00E+00">
                  <c:v>-3.6418188969548E-5</c:v>
                </c:pt>
                <c:pt idx="4595" formatCode="0.00E+00">
                  <c:v>1.0628512146763701E-6</c:v>
                </c:pt>
                <c:pt idx="4596" formatCode="0.00E+00">
                  <c:v>-5.1423308179789797E-6</c:v>
                </c:pt>
                <c:pt idx="4597" formatCode="0.00E+00">
                  <c:v>-1.1347512850642099E-5</c:v>
                </c:pt>
                <c:pt idx="4598" formatCode="0.00E+00">
                  <c:v>-4.44849299607246E-5</c:v>
                </c:pt>
                <c:pt idx="4599">
                  <c:v>-1.4457619187257099E-4</c:v>
                </c:pt>
                <c:pt idx="4600">
                  <c:v>-2.1434865972742699E-4</c:v>
                </c:pt>
                <c:pt idx="4601">
                  <c:v>-2.51019004491397E-4</c:v>
                </c:pt>
                <c:pt idx="4602">
                  <c:v>-2.6618145528029902E-4</c:v>
                </c:pt>
                <c:pt idx="4603">
                  <c:v>-2.8134390606920798E-4</c:v>
                </c:pt>
                <c:pt idx="4604">
                  <c:v>-3.1208079628801101E-4</c:v>
                </c:pt>
                <c:pt idx="4605">
                  <c:v>-3.9279843851346499E-4</c:v>
                </c:pt>
                <c:pt idx="4606">
                  <c:v>-4.8061987389235301E-4</c:v>
                </c:pt>
                <c:pt idx="4607">
                  <c:v>-5.3725742544642404E-4</c:v>
                </c:pt>
                <c:pt idx="4608">
                  <c:v>-5.4975672705351005E-4</c:v>
                </c:pt>
                <c:pt idx="4609">
                  <c:v>-5.7683025290087696E-4</c:v>
                </c:pt>
                <c:pt idx="4610">
                  <c:v>-6.0497824485618204E-4</c:v>
                </c:pt>
                <c:pt idx="4611">
                  <c:v>-6.0274407412858001E-4</c:v>
                </c:pt>
                <c:pt idx="4612">
                  <c:v>-6.0211562174304904E-4</c:v>
                </c:pt>
                <c:pt idx="4613">
                  <c:v>-5.9605598115457302E-4</c:v>
                </c:pt>
                <c:pt idx="4614">
                  <c:v>-5.66178684988188E-4</c:v>
                </c:pt>
                <c:pt idx="4615">
                  <c:v>-5.3909281605283405E-4</c:v>
                </c:pt>
                <c:pt idx="4616">
                  <c:v>-5.2321602114833098E-4</c:v>
                </c:pt>
                <c:pt idx="4617">
                  <c:v>-5.0896939757958195E-4</c:v>
                </c:pt>
                <c:pt idx="4618">
                  <c:v>-4.9298786117957097E-4</c:v>
                </c:pt>
                <c:pt idx="4619">
                  <c:v>-4.6305224395622099E-4</c:v>
                </c:pt>
                <c:pt idx="4620">
                  <c:v>-4.2673936435592101E-4</c:v>
                </c:pt>
                <c:pt idx="4621">
                  <c:v>-3.8129370998002702E-4</c:v>
                </c:pt>
                <c:pt idx="4622">
                  <c:v>-3.4084349828916797E-4</c:v>
                </c:pt>
                <c:pt idx="4623">
                  <c:v>-3.0673981657996E-4</c:v>
                </c:pt>
                <c:pt idx="4624">
                  <c:v>-2.7185885410578901E-4</c:v>
                </c:pt>
                <c:pt idx="4625">
                  <c:v>-2.4220555171474301E-4</c:v>
                </c:pt>
                <c:pt idx="4626">
                  <c:v>-1.9500410072782699E-4</c:v>
                </c:pt>
                <c:pt idx="4627">
                  <c:v>-1.4594176646378899E-4</c:v>
                </c:pt>
                <c:pt idx="4628">
                  <c:v>-1.02554430295873E-4</c:v>
                </c:pt>
                <c:pt idx="4629" formatCode="0.00E+00">
                  <c:v>-6.2196581356460001E-5</c:v>
                </c:pt>
                <c:pt idx="4630" formatCode="0.00E+00">
                  <c:v>-2.3243353962784001E-5</c:v>
                </c:pt>
                <c:pt idx="4631" formatCode="0.00E+00">
                  <c:v>2.2963317429706201E-5</c:v>
                </c:pt>
                <c:pt idx="4632" formatCode="0.00E+00">
                  <c:v>6.5905981282404305E-5</c:v>
                </c:pt>
                <c:pt idx="4633" formatCode="0.00E+00">
                  <c:v>9.6076290479751194E-5</c:v>
                </c:pt>
                <c:pt idx="4634">
                  <c:v>1.3078311594822399E-4</c:v>
                </c:pt>
                <c:pt idx="4635">
                  <c:v>1.32447495723028E-4</c:v>
                </c:pt>
                <c:pt idx="4636">
                  <c:v>1.0829194978905599E-4</c:v>
                </c:pt>
                <c:pt idx="4637" formatCode="0.00E+00">
                  <c:v>8.4136403855083404E-5</c:v>
                </c:pt>
                <c:pt idx="4638" formatCode="0.00E+00">
                  <c:v>-7.2038125558195396E-5</c:v>
                </c:pt>
                <c:pt idx="4639">
                  <c:v>-2.3079703225310799E-4</c:v>
                </c:pt>
                <c:pt idx="4640">
                  <c:v>-3.5755561559341702E-4</c:v>
                </c:pt>
                <c:pt idx="4641">
                  <c:v>-4.4630854356672703E-4</c:v>
                </c:pt>
                <c:pt idx="4642">
                  <c:v>-5.0643204546480295E-4</c:v>
                </c:pt>
                <c:pt idx="4643">
                  <c:v>-5.3731651368034395E-4</c:v>
                </c:pt>
                <c:pt idx="4644">
                  <c:v>-5.76747016953826E-4</c:v>
                </c:pt>
                <c:pt idx="4645">
                  <c:v>-6.5079338399169704E-4</c:v>
                </c:pt>
                <c:pt idx="4646">
                  <c:v>-7.1719319928176099E-4</c:v>
                </c:pt>
                <c:pt idx="4647">
                  <c:v>-7.7648650339952601E-4</c:v>
                </c:pt>
                <c:pt idx="4648">
                  <c:v>-8.26018891216522E-4</c:v>
                </c:pt>
                <c:pt idx="4649">
                  <c:v>-8.4609312720031204E-4</c:v>
                </c:pt>
                <c:pt idx="4650">
                  <c:v>-8.3747393274702505E-4</c:v>
                </c:pt>
                <c:pt idx="4651">
                  <c:v>-8.0204045356809103E-4</c:v>
                </c:pt>
                <c:pt idx="4652">
                  <c:v>-7.5856479524999203E-4</c:v>
                </c:pt>
                <c:pt idx="4653">
                  <c:v>-7.3252501388854205E-4</c:v>
                </c:pt>
                <c:pt idx="4654">
                  <c:v>-7.1503557309657198E-4</c:v>
                </c:pt>
                <c:pt idx="4655">
                  <c:v>-6.9473101323301405E-4</c:v>
                </c:pt>
                <c:pt idx="4656">
                  <c:v>-6.83933282603989E-4</c:v>
                </c:pt>
                <c:pt idx="4657">
                  <c:v>-6.6976083104599996E-4</c:v>
                </c:pt>
                <c:pt idx="4658">
                  <c:v>-6.52316159070332E-4</c:v>
                </c:pt>
                <c:pt idx="4659">
                  <c:v>-6.34873352728793E-4</c:v>
                </c:pt>
                <c:pt idx="4660">
                  <c:v>-6.3001883567586801E-4</c:v>
                </c:pt>
                <c:pt idx="4661">
                  <c:v>-6.2246202875948704E-4</c:v>
                </c:pt>
                <c:pt idx="4662">
                  <c:v>-5.9599324016819898E-4</c:v>
                </c:pt>
                <c:pt idx="4663">
                  <c:v>-5.9358065459230204E-4</c:v>
                </c:pt>
                <c:pt idx="4664">
                  <c:v>-5.9116806901640499E-4</c:v>
                </c:pt>
                <c:pt idx="4665">
                  <c:v>-5.8347063747363204E-4</c:v>
                </c:pt>
                <c:pt idx="4666">
                  <c:v>-5.8023996841999E-4</c:v>
                </c:pt>
                <c:pt idx="4667">
                  <c:v>-5.7753650358738102E-4</c:v>
                </c:pt>
                <c:pt idx="4668">
                  <c:v>-5.6122082120740099E-4</c:v>
                </c:pt>
                <c:pt idx="4669">
                  <c:v>-5.5628014688898495E-4</c:v>
                </c:pt>
                <c:pt idx="4670">
                  <c:v>-5.5250871506523603E-4</c:v>
                </c:pt>
                <c:pt idx="4671">
                  <c:v>-5.3497817055145401E-4</c:v>
                </c:pt>
                <c:pt idx="4672">
                  <c:v>-5.1426008100920705E-4</c:v>
                </c:pt>
                <c:pt idx="4673">
                  <c:v>-5.00692670320259E-4</c:v>
                </c:pt>
                <c:pt idx="4674">
                  <c:v>-4.8223828264608602E-4</c:v>
                </c:pt>
                <c:pt idx="4675">
                  <c:v>-4.5486490363176401E-4</c:v>
                </c:pt>
                <c:pt idx="4676">
                  <c:v>-4.5180375703644002E-4</c:v>
                </c:pt>
                <c:pt idx="4677">
                  <c:v>-4.7030133905585399E-4</c:v>
                </c:pt>
                <c:pt idx="4678">
                  <c:v>-4.8879892107526004E-4</c:v>
                </c:pt>
                <c:pt idx="4679">
                  <c:v>-5.8780331031718202E-4</c:v>
                </c:pt>
                <c:pt idx="4680">
                  <c:v>-6.8663126586856701E-4</c:v>
                </c:pt>
                <c:pt idx="4681">
                  <c:v>-7.2732268828812905E-4</c:v>
                </c:pt>
                <c:pt idx="4682">
                  <c:v>-7.4099510203731603E-4</c:v>
                </c:pt>
                <c:pt idx="4683">
                  <c:v>-7.5466751578650399E-4</c:v>
                </c:pt>
                <c:pt idx="4684">
                  <c:v>-7.7987437362394001E-4</c:v>
                </c:pt>
                <c:pt idx="4685">
                  <c:v>-8.6196288267402304E-4</c:v>
                </c:pt>
                <c:pt idx="4686">
                  <c:v>-9.4172606372073804E-4</c:v>
                </c:pt>
                <c:pt idx="4687">
                  <c:v>-9.9977851350566008E-4</c:v>
                </c:pt>
                <c:pt idx="4688">
                  <c:v>-1.0356871034582699E-3</c:v>
                </c:pt>
                <c:pt idx="4689">
                  <c:v>-1.06377532361813E-3</c:v>
                </c:pt>
                <c:pt idx="4690">
                  <c:v>-1.0751767819285199E-3</c:v>
                </c:pt>
                <c:pt idx="4691">
                  <c:v>-1.07297073796074E-3</c:v>
                </c:pt>
                <c:pt idx="4692">
                  <c:v>-1.06725071028439E-3</c:v>
                </c:pt>
                <c:pt idx="4693">
                  <c:v>-1.06275241997767E-3</c:v>
                </c:pt>
                <c:pt idx="4694">
                  <c:v>-1.0448502222525999E-3</c:v>
                </c:pt>
                <c:pt idx="4695">
                  <c:v>-1.00783301183801E-3</c:v>
                </c:pt>
                <c:pt idx="4696">
                  <c:v>-9.7696109954386896E-4</c:v>
                </c:pt>
                <c:pt idx="4697">
                  <c:v>-9.4819591047667201E-4</c:v>
                </c:pt>
                <c:pt idx="4698">
                  <c:v>-9.0667568845398698E-4</c:v>
                </c:pt>
                <c:pt idx="4699">
                  <c:v>-8.6751152788110705E-4</c:v>
                </c:pt>
                <c:pt idx="4700">
                  <c:v>-8.3457590078478601E-4</c:v>
                </c:pt>
                <c:pt idx="4701">
                  <c:v>-7.9447093724159599E-4</c:v>
                </c:pt>
                <c:pt idx="4702">
                  <c:v>-7.4641419491752205E-4</c:v>
                </c:pt>
                <c:pt idx="4703">
                  <c:v>-7.0089129248033296E-4</c:v>
                </c:pt>
                <c:pt idx="4704">
                  <c:v>-6.6520752219809099E-4</c:v>
                </c:pt>
                <c:pt idx="4705">
                  <c:v>-6.2923028019462005E-4</c:v>
                </c:pt>
                <c:pt idx="4706">
                  <c:v>-5.8820447934258401E-4</c:v>
                </c:pt>
                <c:pt idx="4707">
                  <c:v>-5.50627028854567E-4</c:v>
                </c:pt>
                <c:pt idx="4708">
                  <c:v>-5.2681094057522595E-4</c:v>
                </c:pt>
                <c:pt idx="4709">
                  <c:v>-4.9538166288701604E-4</c:v>
                </c:pt>
                <c:pt idx="4710">
                  <c:v>-4.5372610121016102E-4</c:v>
                </c:pt>
                <c:pt idx="4711">
                  <c:v>-4.1986520511489198E-4</c:v>
                </c:pt>
                <c:pt idx="4712">
                  <c:v>-3.9733385794839E-4</c:v>
                </c:pt>
                <c:pt idx="4713">
                  <c:v>-3.6055056695076401E-4</c:v>
                </c:pt>
                <c:pt idx="4714">
                  <c:v>-3.2972850728644001E-4</c:v>
                </c:pt>
                <c:pt idx="4715">
                  <c:v>-3.3256783543121903E-4</c:v>
                </c:pt>
                <c:pt idx="4716">
                  <c:v>-3.4726425432526702E-4</c:v>
                </c:pt>
                <c:pt idx="4717">
                  <c:v>-3.61960673219307E-4</c:v>
                </c:pt>
                <c:pt idx="4718">
                  <c:v>-5.2872142464116198E-4</c:v>
                </c:pt>
                <c:pt idx="4719">
                  <c:v>-6.8815584175540797E-4</c:v>
                </c:pt>
                <c:pt idx="4720">
                  <c:v>-8.2852235370764504E-4</c:v>
                </c:pt>
                <c:pt idx="4721">
                  <c:v>-9.4488424811961405E-4</c:v>
                </c:pt>
                <c:pt idx="4722">
                  <c:v>-1.02156028906448E-3</c:v>
                </c:pt>
                <c:pt idx="4723">
                  <c:v>-1.0355517919693801E-3</c:v>
                </c:pt>
                <c:pt idx="4724">
                  <c:v>-1.04024182676788E-3</c:v>
                </c:pt>
                <c:pt idx="4725">
                  <c:v>-1.09148710265657E-3</c:v>
                </c:pt>
                <c:pt idx="4726">
                  <c:v>-1.17040552166425E-3</c:v>
                </c:pt>
                <c:pt idx="4727">
                  <c:v>-1.2421669485443499E-3</c:v>
                </c:pt>
                <c:pt idx="4728">
                  <c:v>-1.2942007269566801E-3</c:v>
                </c:pt>
                <c:pt idx="4729">
                  <c:v>-1.3240220530186201E-3</c:v>
                </c:pt>
                <c:pt idx="4730">
                  <c:v>-1.30668002195461E-3</c:v>
                </c:pt>
                <c:pt idx="4731">
                  <c:v>-1.24184152147473E-3</c:v>
                </c:pt>
                <c:pt idx="4732">
                  <c:v>-1.19465240858836E-3</c:v>
                </c:pt>
                <c:pt idx="4733">
                  <c:v>-1.18804456591928E-3</c:v>
                </c:pt>
                <c:pt idx="4734">
                  <c:v>-1.18610013706049E-3</c:v>
                </c:pt>
                <c:pt idx="4735">
                  <c:v>-1.1716107063993301E-3</c:v>
                </c:pt>
                <c:pt idx="4736">
                  <c:v>-1.1620715403419699E-3</c:v>
                </c:pt>
                <c:pt idx="4737">
                  <c:v>-1.15368587459456E-3</c:v>
                </c:pt>
                <c:pt idx="4738">
                  <c:v>-1.1392931590165E-3</c:v>
                </c:pt>
                <c:pt idx="4739">
                  <c:v>-1.12424598319847E-3</c:v>
                </c:pt>
                <c:pt idx="4740">
                  <c:v>-1.11907085155617E-3</c:v>
                </c:pt>
                <c:pt idx="4741">
                  <c:v>-1.1130480339897001E-3</c:v>
                </c:pt>
                <c:pt idx="4742">
                  <c:v>-1.0941325627440699E-3</c:v>
                </c:pt>
                <c:pt idx="4743">
                  <c:v>-1.0794417538676499E-3</c:v>
                </c:pt>
                <c:pt idx="4744">
                  <c:v>-1.0756852248834099E-3</c:v>
                </c:pt>
                <c:pt idx="4745">
                  <c:v>-1.0751275667519101E-3</c:v>
                </c:pt>
                <c:pt idx="4746">
                  <c:v>-1.07820200351742E-3</c:v>
                </c:pt>
                <c:pt idx="4747">
                  <c:v>-1.08143164402768E-3</c:v>
                </c:pt>
                <c:pt idx="4748">
                  <c:v>-1.0846612845379401E-3</c:v>
                </c:pt>
                <c:pt idx="4749">
                  <c:v>-1.08489876165955E-3</c:v>
                </c:pt>
                <c:pt idx="4750">
                  <c:v>-1.0804710926061701E-3</c:v>
                </c:pt>
                <c:pt idx="4751">
                  <c:v>-1.0732116342558099E-3</c:v>
                </c:pt>
                <c:pt idx="4752">
                  <c:v>-1.0668760384846901E-3</c:v>
                </c:pt>
                <c:pt idx="4753">
                  <c:v>-1.0677291282579101E-3</c:v>
                </c:pt>
                <c:pt idx="4754">
                  <c:v>-1.06053401701396E-3</c:v>
                </c:pt>
                <c:pt idx="4755">
                  <c:v>-1.03732982160894E-3</c:v>
                </c:pt>
                <c:pt idx="4756">
                  <c:v>-1.01283725155385E-3</c:v>
                </c:pt>
                <c:pt idx="4757">
                  <c:v>-1.0059923574361699E-3</c:v>
                </c:pt>
                <c:pt idx="4758">
                  <c:v>-1.0531144363274199E-3</c:v>
                </c:pt>
                <c:pt idx="4759">
                  <c:v>-1.1002365152186699E-3</c:v>
                </c:pt>
                <c:pt idx="4760">
                  <c:v>-1.1746007429627901E-3</c:v>
                </c:pt>
                <c:pt idx="4761">
                  <c:v>-1.2196920503764299E-3</c:v>
                </c:pt>
                <c:pt idx="4762">
                  <c:v>-1.2288854778898599E-3</c:v>
                </c:pt>
                <c:pt idx="4763">
                  <c:v>-1.2471481072191201E-3</c:v>
                </c:pt>
                <c:pt idx="4764">
                  <c:v>-1.2654107365483601E-3</c:v>
                </c:pt>
                <c:pt idx="4765">
                  <c:v>-1.3531895659994E-3</c:v>
                </c:pt>
                <c:pt idx="4766">
                  <c:v>-1.44145894257189E-3</c:v>
                </c:pt>
                <c:pt idx="4767">
                  <c:v>-1.5079777885114399E-3</c:v>
                </c:pt>
                <c:pt idx="4768">
                  <c:v>-1.5538282313207199E-3</c:v>
                </c:pt>
                <c:pt idx="4769">
                  <c:v>-1.5970827363496201E-3</c:v>
                </c:pt>
                <c:pt idx="4770">
                  <c:v>-1.6283635283890099E-3</c:v>
                </c:pt>
                <c:pt idx="4771">
                  <c:v>-1.6362941616649301E-3</c:v>
                </c:pt>
                <c:pt idx="4772">
                  <c:v>-1.6429477609861899E-3</c:v>
                </c:pt>
                <c:pt idx="4773">
                  <c:v>-1.6418092393321001E-3</c:v>
                </c:pt>
                <c:pt idx="4774">
                  <c:v>-1.6139089161551999E-3</c:v>
                </c:pt>
                <c:pt idx="4775">
                  <c:v>-1.5850019478018599E-3</c:v>
                </c:pt>
                <c:pt idx="4776">
                  <c:v>-1.5354175882378101E-3</c:v>
                </c:pt>
                <c:pt idx="4777">
                  <c:v>-1.5188162722963501E-3</c:v>
                </c:pt>
                <c:pt idx="4778">
                  <c:v>-1.50221495635489E-3</c:v>
                </c:pt>
                <c:pt idx="4779">
                  <c:v>-1.49132193683291E-3</c:v>
                </c:pt>
                <c:pt idx="4780">
                  <c:v>-1.4605060394680099E-3</c:v>
                </c:pt>
                <c:pt idx="4781">
                  <c:v>-1.4125405860972999E-3</c:v>
                </c:pt>
                <c:pt idx="4782">
                  <c:v>-1.3635546717992301E-3</c:v>
                </c:pt>
                <c:pt idx="4783">
                  <c:v>-1.3175268727283801E-3</c:v>
                </c:pt>
                <c:pt idx="4784">
                  <c:v>-1.2858992390398E-3</c:v>
                </c:pt>
                <c:pt idx="4785">
                  <c:v>-1.24775907644005E-3</c:v>
                </c:pt>
                <c:pt idx="4786">
                  <c:v>-1.2021420385207699E-3</c:v>
                </c:pt>
                <c:pt idx="4787">
                  <c:v>-1.1711847561054101E-3</c:v>
                </c:pt>
                <c:pt idx="4788">
                  <c:v>-1.1301477394131401E-3</c:v>
                </c:pt>
                <c:pt idx="4789">
                  <c:v>-1.0867619284618899E-3</c:v>
                </c:pt>
                <c:pt idx="4790">
                  <c:v>-1.0410253516343101E-3</c:v>
                </c:pt>
                <c:pt idx="4791">
                  <c:v>-1.0064241080727501E-3</c:v>
                </c:pt>
                <c:pt idx="4792">
                  <c:v>-9.7766516549654004E-4</c:v>
                </c:pt>
                <c:pt idx="4793">
                  <c:v>-9.5277863135309398E-4</c:v>
                </c:pt>
                <c:pt idx="4794">
                  <c:v>-9.1706496655742404E-4</c:v>
                </c:pt>
                <c:pt idx="4795">
                  <c:v>-8.7032936751723798E-4</c:v>
                </c:pt>
                <c:pt idx="4796">
                  <c:v>-9.0733581443765002E-4</c:v>
                </c:pt>
                <c:pt idx="4797">
                  <c:v>-9.4434226135806196E-4</c:v>
                </c:pt>
                <c:pt idx="4798">
                  <c:v>-1.01627903675603E-3</c:v>
                </c:pt>
                <c:pt idx="4799">
                  <c:v>-1.1750950572262701E-3</c:v>
                </c:pt>
                <c:pt idx="4800">
                  <c:v>-1.31449136173547E-3</c:v>
                </c:pt>
                <c:pt idx="4801">
                  <c:v>-1.4179729669358001E-3</c:v>
                </c:pt>
                <c:pt idx="4802">
                  <c:v>-1.4972853713928901E-3</c:v>
                </c:pt>
                <c:pt idx="4803">
                  <c:v>-1.51624124470455E-3</c:v>
                </c:pt>
                <c:pt idx="4804">
                  <c:v>-1.52609264198937E-3</c:v>
                </c:pt>
                <c:pt idx="4805">
                  <c:v>-1.5359440392741801E-3</c:v>
                </c:pt>
                <c:pt idx="4806">
                  <c:v>-1.601264431649E-3</c:v>
                </c:pt>
                <c:pt idx="4807">
                  <c:v>-1.6579821767549201E-3</c:v>
                </c:pt>
                <c:pt idx="4808">
                  <c:v>-1.7141815355173199E-3</c:v>
                </c:pt>
                <c:pt idx="4809">
                  <c:v>-1.72414571700547E-3</c:v>
                </c:pt>
                <c:pt idx="4810">
                  <c:v>-1.7022103865180799E-3</c:v>
                </c:pt>
                <c:pt idx="4811">
                  <c:v>-1.6857476729796299E-3</c:v>
                </c:pt>
                <c:pt idx="4812">
                  <c:v>-1.6643903597962301E-3</c:v>
                </c:pt>
                <c:pt idx="4813">
                  <c:v>-1.65366639370758E-3</c:v>
                </c:pt>
                <c:pt idx="4814">
                  <c:v>-1.65139325622349E-3</c:v>
                </c:pt>
                <c:pt idx="4815">
                  <c:v>-1.6350144312497999E-3</c:v>
                </c:pt>
                <c:pt idx="4816">
                  <c:v>-1.62466583836946E-3</c:v>
                </c:pt>
                <c:pt idx="4817">
                  <c:v>-1.61398984147723E-3</c:v>
                </c:pt>
                <c:pt idx="4818">
                  <c:v>-1.58728132889948E-3</c:v>
                </c:pt>
                <c:pt idx="4819">
                  <c:v>-1.57321272540912E-3</c:v>
                </c:pt>
                <c:pt idx="4820">
                  <c:v>-1.5681315908394099E-3</c:v>
                </c:pt>
                <c:pt idx="4821">
                  <c:v>-1.5576560932815499E-3</c:v>
                </c:pt>
                <c:pt idx="4822">
                  <c:v>-1.5419435438256499E-3</c:v>
                </c:pt>
                <c:pt idx="4823">
                  <c:v>-1.5290642600414601E-3</c:v>
                </c:pt>
                <c:pt idx="4824">
                  <c:v>-1.5259535830306301E-3</c:v>
                </c:pt>
                <c:pt idx="4825">
                  <c:v>-1.5227291263137999E-3</c:v>
                </c:pt>
                <c:pt idx="4826">
                  <c:v>-1.5155203710359401E-3</c:v>
                </c:pt>
                <c:pt idx="4827">
                  <c:v>-1.51231363357635E-3</c:v>
                </c:pt>
                <c:pt idx="4828">
                  <c:v>-1.50872441778315E-3</c:v>
                </c:pt>
                <c:pt idx="4829">
                  <c:v>-1.5087691627836801E-3</c:v>
                </c:pt>
                <c:pt idx="4830">
                  <c:v>-1.4993165183206101E-3</c:v>
                </c:pt>
                <c:pt idx="4831">
                  <c:v>-1.48014595764808E-3</c:v>
                </c:pt>
                <c:pt idx="4832">
                  <c:v>-1.46631545533737E-3</c:v>
                </c:pt>
                <c:pt idx="4833">
                  <c:v>-1.4512921634818501E-3</c:v>
                </c:pt>
                <c:pt idx="4834">
                  <c:v>-1.42723078352906E-3</c:v>
                </c:pt>
                <c:pt idx="4835">
                  <c:v>-1.39934701561611E-3</c:v>
                </c:pt>
                <c:pt idx="4836">
                  <c:v>-1.34330299890292E-3</c:v>
                </c:pt>
                <c:pt idx="4837">
                  <c:v>-1.3587632878406799E-3</c:v>
                </c:pt>
                <c:pt idx="4838">
                  <c:v>-1.3742235767784401E-3</c:v>
                </c:pt>
                <c:pt idx="4839">
                  <c:v>-1.41247781668057E-3</c:v>
                </c:pt>
                <c:pt idx="4840">
                  <c:v>-1.49738427968603E-3</c:v>
                </c:pt>
                <c:pt idx="4841">
                  <c:v>-1.54355684720874E-3</c:v>
                </c:pt>
                <c:pt idx="4842">
                  <c:v>-1.5595753876486301E-3</c:v>
                </c:pt>
                <c:pt idx="4843">
                  <c:v>-1.5660436958225899E-3</c:v>
                </c:pt>
                <c:pt idx="4844">
                  <c:v>-1.5725120039965399E-3</c:v>
                </c:pt>
                <c:pt idx="4845">
                  <c:v>-1.6273603306425099E-3</c:v>
                </c:pt>
                <c:pt idx="4846">
                  <c:v>-1.6891215421713701E-3</c:v>
                </c:pt>
                <c:pt idx="4847">
                  <c:v>-1.7372749234069299E-3</c:v>
                </c:pt>
                <c:pt idx="4848">
                  <c:v>-1.7701253600594499E-3</c:v>
                </c:pt>
                <c:pt idx="4849">
                  <c:v>-1.8034684968006799E-3</c:v>
                </c:pt>
                <c:pt idx="4850">
                  <c:v>-1.8321941889625701E-3</c:v>
                </c:pt>
                <c:pt idx="4851">
                  <c:v>-1.8445600438904499E-3</c:v>
                </c:pt>
                <c:pt idx="4852">
                  <c:v>-1.84929690997059E-3</c:v>
                </c:pt>
                <c:pt idx="4853">
                  <c:v>-1.85174905608614E-3</c:v>
                </c:pt>
                <c:pt idx="4854">
                  <c:v>-1.8463499625069801E-3</c:v>
                </c:pt>
                <c:pt idx="4855">
                  <c:v>-1.82841288669463E-3</c:v>
                </c:pt>
                <c:pt idx="4856">
                  <c:v>-1.8052813105962501E-3</c:v>
                </c:pt>
                <c:pt idx="4857">
                  <c:v>-1.7906512190532301E-3</c:v>
                </c:pt>
                <c:pt idx="4858">
                  <c:v>-1.7772722290433E-3</c:v>
                </c:pt>
                <c:pt idx="4859">
                  <c:v>-1.74680982763362E-3</c:v>
                </c:pt>
                <c:pt idx="4860">
                  <c:v>-1.71339012550423E-3</c:v>
                </c:pt>
                <c:pt idx="4861">
                  <c:v>-1.6829505674951599E-3</c:v>
                </c:pt>
                <c:pt idx="4862">
                  <c:v>-1.64471212924873E-3</c:v>
                </c:pt>
                <c:pt idx="4863">
                  <c:v>-1.6057112610935701E-3</c:v>
                </c:pt>
                <c:pt idx="4864">
                  <c:v>-1.5709942854846299E-3</c:v>
                </c:pt>
                <c:pt idx="4865">
                  <c:v>-1.53210436103976E-3</c:v>
                </c:pt>
                <c:pt idx="4866">
                  <c:v>-1.4976246107588399E-3</c:v>
                </c:pt>
                <c:pt idx="4867">
                  <c:v>-1.46649188332886E-3</c:v>
                </c:pt>
                <c:pt idx="4868">
                  <c:v>-1.4323185274261901E-3</c:v>
                </c:pt>
                <c:pt idx="4869">
                  <c:v>-1.3946698888471401E-3</c:v>
                </c:pt>
                <c:pt idx="4870">
                  <c:v>-1.3494783997491399E-3</c:v>
                </c:pt>
                <c:pt idx="4871">
                  <c:v>-1.30793076802444E-3</c:v>
                </c:pt>
                <c:pt idx="4872">
                  <c:v>-1.2653650670386601E-3</c:v>
                </c:pt>
                <c:pt idx="4873">
                  <c:v>-1.2274277089467801E-3</c:v>
                </c:pt>
                <c:pt idx="4874">
                  <c:v>-1.2013333870535001E-3</c:v>
                </c:pt>
                <c:pt idx="4875">
                  <c:v>-1.1732833196444999E-3</c:v>
                </c:pt>
                <c:pt idx="4876">
                  <c:v>-1.1877567829692501E-3</c:v>
                </c:pt>
                <c:pt idx="4877">
                  <c:v>-1.20223024629401E-3</c:v>
                </c:pt>
                <c:pt idx="4878">
                  <c:v>-1.2494547631300001E-3</c:v>
                </c:pt>
                <c:pt idx="4879">
                  <c:v>-1.39899086142038E-3</c:v>
                </c:pt>
                <c:pt idx="4880">
                  <c:v>-1.5271024221603299E-3</c:v>
                </c:pt>
                <c:pt idx="4881">
                  <c:v>-1.63384345663606E-3</c:v>
                </c:pt>
                <c:pt idx="4882">
                  <c:v>-1.7215988814238299E-3</c:v>
                </c:pt>
                <c:pt idx="4883">
                  <c:v>-1.76287059491399E-3</c:v>
                </c:pt>
                <c:pt idx="4884">
                  <c:v>-1.7812057210913599E-3</c:v>
                </c:pt>
                <c:pt idx="4885">
                  <c:v>-1.7995408472687201E-3</c:v>
                </c:pt>
                <c:pt idx="4886">
                  <c:v>-1.85882887357867E-3</c:v>
                </c:pt>
                <c:pt idx="4887">
                  <c:v>-1.89142890526576E-3</c:v>
                </c:pt>
                <c:pt idx="4888">
                  <c:v>-1.9290706464774299E-3</c:v>
                </c:pt>
                <c:pt idx="4889">
                  <c:v>-1.9660857501734002E-3</c:v>
                </c:pt>
                <c:pt idx="4890">
                  <c:v>-1.9719196394769002E-3</c:v>
                </c:pt>
                <c:pt idx="4891">
                  <c:v>-1.9336218234955399E-3</c:v>
                </c:pt>
                <c:pt idx="4892">
                  <c:v>-1.8772620930492499E-3</c:v>
                </c:pt>
                <c:pt idx="4893">
                  <c:v>-1.82239065757054E-3</c:v>
                </c:pt>
                <c:pt idx="4894">
                  <c:v>-1.77640787084051E-3</c:v>
                </c:pt>
                <c:pt idx="4895">
                  <c:v>-1.7475266797365701E-3</c:v>
                </c:pt>
                <c:pt idx="4896">
                  <c:v>-1.7297495347048399E-3</c:v>
                </c:pt>
                <c:pt idx="4897">
                  <c:v>-1.7146594493844E-3</c:v>
                </c:pt>
                <c:pt idx="4898">
                  <c:v>-1.69899648634826E-3</c:v>
                </c:pt>
                <c:pt idx="4899">
                  <c:v>-1.6869836859223499E-3</c:v>
                </c:pt>
                <c:pt idx="4900">
                  <c:v>-1.6744925710468601E-3</c:v>
                </c:pt>
                <c:pt idx="4901">
                  <c:v>-1.66195188224627E-3</c:v>
                </c:pt>
                <c:pt idx="4902">
                  <c:v>-1.65126646994672E-3</c:v>
                </c:pt>
                <c:pt idx="4903">
                  <c:v>-1.63837010262146E-3</c:v>
                </c:pt>
                <c:pt idx="4904">
                  <c:v>-1.62822025246249E-3</c:v>
                </c:pt>
                <c:pt idx="4905">
                  <c:v>-1.6303134508861999E-3</c:v>
                </c:pt>
                <c:pt idx="4906">
                  <c:v>-1.63358704807136E-3</c:v>
                </c:pt>
                <c:pt idx="4907">
                  <c:v>-1.6368606452565001E-3</c:v>
                </c:pt>
                <c:pt idx="4908">
                  <c:v>-1.6386024711522E-3</c:v>
                </c:pt>
                <c:pt idx="4909">
                  <c:v>-1.63527461761016E-3</c:v>
                </c:pt>
                <c:pt idx="4910">
                  <c:v>-1.63578397919502E-3</c:v>
                </c:pt>
                <c:pt idx="4911">
                  <c:v>-1.6318027390038901E-3</c:v>
                </c:pt>
                <c:pt idx="4912">
                  <c:v>-1.63219031821162E-3</c:v>
                </c:pt>
                <c:pt idx="4913">
                  <c:v>-1.62319844954454E-3</c:v>
                </c:pt>
                <c:pt idx="4914">
                  <c:v>-1.6009263615778199E-3</c:v>
                </c:pt>
                <c:pt idx="4915">
                  <c:v>-1.5803847082616199E-3</c:v>
                </c:pt>
                <c:pt idx="4916">
                  <c:v>-1.55458273302978E-3</c:v>
                </c:pt>
                <c:pt idx="4917">
                  <c:v>-1.56554776877178E-3</c:v>
                </c:pt>
                <c:pt idx="4918">
                  <c:v>-1.57651280451379E-3</c:v>
                </c:pt>
                <c:pt idx="4919">
                  <c:v>-1.61484158954926E-3</c:v>
                </c:pt>
                <c:pt idx="4920">
                  <c:v>-1.7075488037986801E-3</c:v>
                </c:pt>
                <c:pt idx="4921">
                  <c:v>-1.78190817265273E-3</c:v>
                </c:pt>
                <c:pt idx="4922">
                  <c:v>-1.8263013521722499E-3</c:v>
                </c:pt>
                <c:pt idx="4923">
                  <c:v>-1.8299524877155801E-3</c:v>
                </c:pt>
                <c:pt idx="4924">
                  <c:v>-1.8458757911738999E-3</c:v>
                </c:pt>
                <c:pt idx="4925">
                  <c:v>-1.9133274321553599E-3</c:v>
                </c:pt>
                <c:pt idx="4926">
                  <c:v>-2.0101269087136101E-3</c:v>
                </c:pt>
                <c:pt idx="4927">
                  <c:v>-2.1004777183838202E-3</c:v>
                </c:pt>
                <c:pt idx="4928">
                  <c:v>-2.1557056242902501E-3</c:v>
                </c:pt>
                <c:pt idx="4929">
                  <c:v>-2.1974928812987099E-3</c:v>
                </c:pt>
                <c:pt idx="4930">
                  <c:v>-2.2307548199782699E-3</c:v>
                </c:pt>
                <c:pt idx="4931">
                  <c:v>-2.2450991934605201E-3</c:v>
                </c:pt>
                <c:pt idx="4932">
                  <c:v>-2.2566910460649001E-3</c:v>
                </c:pt>
                <c:pt idx="4933">
                  <c:v>-2.2496089153529399E-3</c:v>
                </c:pt>
                <c:pt idx="4934">
                  <c:v>-2.2229436078237599E-3</c:v>
                </c:pt>
                <c:pt idx="4935">
                  <c:v>-2.1973382439896098E-3</c:v>
                </c:pt>
                <c:pt idx="4936">
                  <c:v>-2.1612001682876801E-3</c:v>
                </c:pt>
                <c:pt idx="4937">
                  <c:v>-2.13098028660529E-3</c:v>
                </c:pt>
                <c:pt idx="4938">
                  <c:v>-2.1109994598679902E-3</c:v>
                </c:pt>
                <c:pt idx="4939">
                  <c:v>-2.0645723266873401E-3</c:v>
                </c:pt>
                <c:pt idx="4940">
                  <c:v>-2.0183671679358198E-3</c:v>
                </c:pt>
                <c:pt idx="4941">
                  <c:v>-1.9754919580752201E-3</c:v>
                </c:pt>
                <c:pt idx="4942">
                  <c:v>-1.92132756192227E-3</c:v>
                </c:pt>
                <c:pt idx="4943">
                  <c:v>-1.87052188208649E-3</c:v>
                </c:pt>
                <c:pt idx="4944">
                  <c:v>-1.81985348335531E-3</c:v>
                </c:pt>
                <c:pt idx="4945">
                  <c:v>-1.77726253505314E-3</c:v>
                </c:pt>
                <c:pt idx="4946">
                  <c:v>-1.74034152994795E-3</c:v>
                </c:pt>
                <c:pt idx="4947">
                  <c:v>-1.6965762845482901E-3</c:v>
                </c:pt>
                <c:pt idx="4948">
                  <c:v>-1.6514444315360601E-3</c:v>
                </c:pt>
                <c:pt idx="4949">
                  <c:v>-1.6158260564078299E-3</c:v>
                </c:pt>
                <c:pt idx="4950">
                  <c:v>-1.57577222616645E-3</c:v>
                </c:pt>
                <c:pt idx="4951">
                  <c:v>-1.53447075385412E-3</c:v>
                </c:pt>
                <c:pt idx="4952">
                  <c:v>-1.50884910015185E-3</c:v>
                </c:pt>
                <c:pt idx="4953">
                  <c:v>-1.4890462049452699E-3</c:v>
                </c:pt>
                <c:pt idx="4954">
                  <c:v>-1.4590533482338999E-3</c:v>
                </c:pt>
                <c:pt idx="4955">
                  <c:v>-1.4210955815383401E-3</c:v>
                </c:pt>
                <c:pt idx="4956">
                  <c:v>-1.42100625260857E-3</c:v>
                </c:pt>
                <c:pt idx="4957">
                  <c:v>-1.44323874949339E-3</c:v>
                </c:pt>
                <c:pt idx="4958">
                  <c:v>-1.46547124637822E-3</c:v>
                </c:pt>
                <c:pt idx="4959">
                  <c:v>-1.6200842588704599E-3</c:v>
                </c:pt>
                <c:pt idx="4960">
                  <c:v>-1.7948012338186499E-3</c:v>
                </c:pt>
                <c:pt idx="4961">
                  <c:v>-1.9277436852709799E-3</c:v>
                </c:pt>
                <c:pt idx="4962">
                  <c:v>-2.01914043114498E-3</c:v>
                </c:pt>
                <c:pt idx="4963">
                  <c:v>-2.0835853637908301E-3</c:v>
                </c:pt>
                <c:pt idx="4964">
                  <c:v>-2.0830875512726698E-3</c:v>
                </c:pt>
                <c:pt idx="4965">
                  <c:v>-2.0855591056262099E-3</c:v>
                </c:pt>
                <c:pt idx="4966">
                  <c:v>-2.1215178384880302E-3</c:v>
                </c:pt>
                <c:pt idx="4967">
                  <c:v>-2.15747657134986E-3</c:v>
                </c:pt>
                <c:pt idx="4968">
                  <c:v>-2.2284853462512101E-3</c:v>
                </c:pt>
                <c:pt idx="4969">
                  <c:v>-2.27182701782408E-3</c:v>
                </c:pt>
                <c:pt idx="4970">
                  <c:v>-2.31114258032016E-3</c:v>
                </c:pt>
                <c:pt idx="4971">
                  <c:v>-2.31425061465977E-3</c:v>
                </c:pt>
                <c:pt idx="4972">
                  <c:v>-2.2702880797632898E-3</c:v>
                </c:pt>
                <c:pt idx="4973">
                  <c:v>-2.2192352784229799E-3</c:v>
                </c:pt>
                <c:pt idx="4974">
                  <c:v>-2.1965643722876601E-3</c:v>
                </c:pt>
                <c:pt idx="4975">
                  <c:v>-2.1834946561834398E-3</c:v>
                </c:pt>
                <c:pt idx="4976">
                  <c:v>-2.1714049038145402E-3</c:v>
                </c:pt>
                <c:pt idx="4977">
                  <c:v>-2.1645303089907202E-3</c:v>
                </c:pt>
                <c:pt idx="4978">
                  <c:v>-2.1596506499723502E-3</c:v>
                </c:pt>
                <c:pt idx="4979">
                  <c:v>-2.1568319306840699E-3</c:v>
                </c:pt>
                <c:pt idx="4980">
                  <c:v>-2.1447613663213498E-3</c:v>
                </c:pt>
                <c:pt idx="4981">
                  <c:v>-2.1354865781660101E-3</c:v>
                </c:pt>
                <c:pt idx="4982">
                  <c:v>-2.1311494900228302E-3</c:v>
                </c:pt>
                <c:pt idx="4983">
                  <c:v>-2.1154254948285698E-3</c:v>
                </c:pt>
                <c:pt idx="4984">
                  <c:v>-2.1105555838937902E-3</c:v>
                </c:pt>
                <c:pt idx="4985">
                  <c:v>-2.1056856729590101E-3</c:v>
                </c:pt>
                <c:pt idx="4986">
                  <c:v>-2.1036153970714301E-3</c:v>
                </c:pt>
                <c:pt idx="4987">
                  <c:v>-2.0970509796320999E-3</c:v>
                </c:pt>
                <c:pt idx="4988">
                  <c:v>-2.0993818437606299E-3</c:v>
                </c:pt>
                <c:pt idx="4989">
                  <c:v>-2.0985808098415298E-3</c:v>
                </c:pt>
                <c:pt idx="4990">
                  <c:v>-2.0949616137224802E-3</c:v>
                </c:pt>
                <c:pt idx="4991">
                  <c:v>-2.0868685691282801E-3</c:v>
                </c:pt>
                <c:pt idx="4992">
                  <c:v>-2.0757884239104799E-3</c:v>
                </c:pt>
                <c:pt idx="4993">
                  <c:v>-2.0663419922522402E-3</c:v>
                </c:pt>
                <c:pt idx="4994">
                  <c:v>-2.0506446570689699E-3</c:v>
                </c:pt>
                <c:pt idx="4995">
                  <c:v>-2.0315323880015302E-3</c:v>
                </c:pt>
                <c:pt idx="4996">
                  <c:v>-1.9977830177347498E-3</c:v>
                </c:pt>
                <c:pt idx="4997">
                  <c:v>-1.97026058031353E-3</c:v>
                </c:pt>
                <c:pt idx="4998">
                  <c:v>-1.9656273308302501E-3</c:v>
                </c:pt>
                <c:pt idx="4999">
                  <c:v>-2.00947733156953E-3</c:v>
                </c:pt>
                <c:pt idx="5000">
                  <c:v>-2.0533273323088E-3</c:v>
                </c:pt>
                <c:pt idx="5001">
                  <c:v>-2.1247414872268399E-3</c:v>
                </c:pt>
                <c:pt idx="5002">
                  <c:v>-2.1540734570045499E-3</c:v>
                </c:pt>
                <c:pt idx="5003">
                  <c:v>-2.1560927619248601E-3</c:v>
                </c:pt>
                <c:pt idx="5004">
                  <c:v>-2.16388553780795E-3</c:v>
                </c:pt>
                <c:pt idx="5005">
                  <c:v>-2.17167831369104E-3</c:v>
                </c:pt>
                <c:pt idx="5006">
                  <c:v>-2.2476446153405901E-3</c:v>
                </c:pt>
                <c:pt idx="5007">
                  <c:v>-2.3230535705729199E-3</c:v>
                </c:pt>
                <c:pt idx="5008">
                  <c:v>-2.3721302774953098E-3</c:v>
                </c:pt>
                <c:pt idx="5009">
                  <c:v>-2.3954045162680199E-3</c:v>
                </c:pt>
                <c:pt idx="5010">
                  <c:v>-2.4276690975497399E-3</c:v>
                </c:pt>
                <c:pt idx="5011">
                  <c:v>-2.45123788963022E-3</c:v>
                </c:pt>
                <c:pt idx="5012">
                  <c:v>-2.4478154705569002E-3</c:v>
                </c:pt>
                <c:pt idx="5013">
                  <c:v>-2.4440234870448498E-3</c:v>
                </c:pt>
                <c:pt idx="5014">
                  <c:v>-2.4378650211540499E-3</c:v>
                </c:pt>
                <c:pt idx="5015">
                  <c:v>-2.4201334117297502E-3</c:v>
                </c:pt>
                <c:pt idx="5016">
                  <c:v>-2.3951256335180099E-3</c:v>
                </c:pt>
                <c:pt idx="5017">
                  <c:v>-2.3649305517668899E-3</c:v>
                </c:pt>
                <c:pt idx="5018">
                  <c:v>-2.3284388360084E-3</c:v>
                </c:pt>
                <c:pt idx="5019">
                  <c:v>-2.2867727561060001E-3</c:v>
                </c:pt>
                <c:pt idx="5020">
                  <c:v>-2.2429601248438401E-3</c:v>
                </c:pt>
                <c:pt idx="5021">
                  <c:v>-2.19657890741387E-3</c:v>
                </c:pt>
                <c:pt idx="5022">
                  <c:v>-2.1469832621887502E-3</c:v>
                </c:pt>
                <c:pt idx="5023">
                  <c:v>-2.0967755642675801E-3</c:v>
                </c:pt>
                <c:pt idx="5024">
                  <c:v>-2.0473083232391601E-3</c:v>
                </c:pt>
                <c:pt idx="5025">
                  <c:v>-1.9953270736145301E-3</c:v>
                </c:pt>
                <c:pt idx="5026">
                  <c:v>-1.94873214607272E-3</c:v>
                </c:pt>
                <c:pt idx="5027">
                  <c:v>-1.9016625787735501E-3</c:v>
                </c:pt>
                <c:pt idx="5028">
                  <c:v>-1.8476192827491199E-3</c:v>
                </c:pt>
                <c:pt idx="5029">
                  <c:v>-1.7873068718119399E-3</c:v>
                </c:pt>
                <c:pt idx="5030">
                  <c:v>-1.7293481273813901E-3</c:v>
                </c:pt>
                <c:pt idx="5031">
                  <c:v>-1.68025144597012E-3</c:v>
                </c:pt>
                <c:pt idx="5032">
                  <c:v>-1.6336598347833401E-3</c:v>
                </c:pt>
                <c:pt idx="5033">
                  <c:v>-1.58665767925898E-3</c:v>
                </c:pt>
                <c:pt idx="5034">
                  <c:v>-1.5396623928068799E-3</c:v>
                </c:pt>
                <c:pt idx="5035">
                  <c:v>-1.4919761640655299E-3</c:v>
                </c:pt>
                <c:pt idx="5036">
                  <c:v>-1.4631273195533599E-3</c:v>
                </c:pt>
                <c:pt idx="5037">
                  <c:v>-1.4506188877582301E-3</c:v>
                </c:pt>
                <c:pt idx="5038">
                  <c:v>-1.5184077535770901E-3</c:v>
                </c:pt>
                <c:pt idx="5039">
                  <c:v>-1.5861966193959499E-3</c:v>
                </c:pt>
                <c:pt idx="5040">
                  <c:v>-1.7420340120034099E-3</c:v>
                </c:pt>
                <c:pt idx="5041">
                  <c:v>-1.8685166315184399E-3</c:v>
                </c:pt>
                <c:pt idx="5042">
                  <c:v>-1.9684946104876E-3</c:v>
                </c:pt>
                <c:pt idx="5043">
                  <c:v>-2.0432087426539799E-3</c:v>
                </c:pt>
                <c:pt idx="5044">
                  <c:v>-2.0631325916285899E-3</c:v>
                </c:pt>
                <c:pt idx="5045">
                  <c:v>-2.0737862224768002E-3</c:v>
                </c:pt>
                <c:pt idx="5046">
                  <c:v>-2.08443985332503E-3</c:v>
                </c:pt>
                <c:pt idx="5047">
                  <c:v>-2.1593393143611401E-3</c:v>
                </c:pt>
                <c:pt idx="5048">
                  <c:v>-2.2265750497120701E-3</c:v>
                </c:pt>
                <c:pt idx="5049">
                  <c:v>-2.2739387385629899E-3</c:v>
                </c:pt>
                <c:pt idx="5050">
                  <c:v>-2.2776530335169099E-3</c:v>
                </c:pt>
                <c:pt idx="5051">
                  <c:v>-2.2490022634756601E-3</c:v>
                </c:pt>
                <c:pt idx="5052">
                  <c:v>-2.22435519758153E-3</c:v>
                </c:pt>
                <c:pt idx="5053">
                  <c:v>-2.2234013495871902E-3</c:v>
                </c:pt>
                <c:pt idx="5054">
                  <c:v>-2.22244750159284E-3</c:v>
                </c:pt>
                <c:pt idx="5055">
                  <c:v>-2.2125206133109701E-3</c:v>
                </c:pt>
                <c:pt idx="5056">
                  <c:v>-2.1878411393659002E-3</c:v>
                </c:pt>
                <c:pt idx="5057">
                  <c:v>-2.1795068562612502E-3</c:v>
                </c:pt>
                <c:pt idx="5058">
                  <c:v>-2.17251722759681E-3</c:v>
                </c:pt>
                <c:pt idx="5059">
                  <c:v>-2.1610240603539199E-3</c:v>
                </c:pt>
                <c:pt idx="5060">
                  <c:v>-2.1527948200972501E-3</c:v>
                </c:pt>
                <c:pt idx="5061">
                  <c:v>-2.1416896275520099E-3</c:v>
                </c:pt>
                <c:pt idx="5062">
                  <c:v>-2.1261809394261398E-3</c:v>
                </c:pt>
                <c:pt idx="5063">
                  <c:v>-2.09891653771238E-3</c:v>
                </c:pt>
                <c:pt idx="5064">
                  <c:v>-2.0731376175647099E-3</c:v>
                </c:pt>
                <c:pt idx="5065">
                  <c:v>-2.0658619589061498E-3</c:v>
                </c:pt>
                <c:pt idx="5066">
                  <c:v>-2.0677677872700702E-3</c:v>
                </c:pt>
                <c:pt idx="5067">
                  <c:v>-2.05810676867947E-3</c:v>
                </c:pt>
                <c:pt idx="5068">
                  <c:v>-2.0429372854952198E-3</c:v>
                </c:pt>
                <c:pt idx="5069">
                  <c:v>-2.0359903896465001E-3</c:v>
                </c:pt>
                <c:pt idx="5070">
                  <c:v>-2.02823448573767E-3</c:v>
                </c:pt>
                <c:pt idx="5071">
                  <c:v>-2.0144788332873398E-3</c:v>
                </c:pt>
                <c:pt idx="5072">
                  <c:v>-2.0062254578431301E-3</c:v>
                </c:pt>
                <c:pt idx="5073">
                  <c:v>-1.9898011336548899E-3</c:v>
                </c:pt>
                <c:pt idx="5074">
                  <c:v>-1.96076981825313E-3</c:v>
                </c:pt>
                <c:pt idx="5075">
                  <c:v>-1.9348317717222899E-3</c:v>
                </c:pt>
                <c:pt idx="5076">
                  <c:v>-1.8974605533834401E-3</c:v>
                </c:pt>
                <c:pt idx="5077">
                  <c:v>-1.86584730312331E-3</c:v>
                </c:pt>
                <c:pt idx="5078">
                  <c:v>-1.85309542744836E-3</c:v>
                </c:pt>
                <c:pt idx="5079">
                  <c:v>-1.89673835161693E-3</c:v>
                </c:pt>
                <c:pt idx="5080">
                  <c:v>-1.9403812757855E-3</c:v>
                </c:pt>
                <c:pt idx="5081">
                  <c:v>-2.0308353065480499E-3</c:v>
                </c:pt>
                <c:pt idx="5082">
                  <c:v>-2.0790210937734598E-3</c:v>
                </c:pt>
                <c:pt idx="5083">
                  <c:v>-2.0833618616698502E-3</c:v>
                </c:pt>
                <c:pt idx="5084">
                  <c:v>-2.0971770081905702E-3</c:v>
                </c:pt>
                <c:pt idx="5085">
                  <c:v>-2.1109921547112901E-3</c:v>
                </c:pt>
                <c:pt idx="5086">
                  <c:v>-2.1860427826134502E-3</c:v>
                </c:pt>
                <c:pt idx="5087">
                  <c:v>-2.2575282354949399E-3</c:v>
                </c:pt>
                <c:pt idx="5088">
                  <c:v>-2.3220541128415998E-3</c:v>
                </c:pt>
                <c:pt idx="5089">
                  <c:v>-2.3662714514958499E-3</c:v>
                </c:pt>
                <c:pt idx="5090">
                  <c:v>-2.3945910480137099E-3</c:v>
                </c:pt>
                <c:pt idx="5091">
                  <c:v>-2.4065353765610098E-3</c:v>
                </c:pt>
                <c:pt idx="5092">
                  <c:v>-2.4115456299105302E-3</c:v>
                </c:pt>
                <c:pt idx="5093">
                  <c:v>-2.41083214826468E-3</c:v>
                </c:pt>
                <c:pt idx="5094">
                  <c:v>-2.4018834215837098E-3</c:v>
                </c:pt>
                <c:pt idx="5095">
                  <c:v>-2.3777837966245099E-3</c:v>
                </c:pt>
                <c:pt idx="5096">
                  <c:v>-2.3485054328003401E-3</c:v>
                </c:pt>
                <c:pt idx="5097">
                  <c:v>-2.3182123751388502E-3</c:v>
                </c:pt>
                <c:pt idx="5098">
                  <c:v>-2.28751190732798E-3</c:v>
                </c:pt>
                <c:pt idx="5099">
                  <c:v>-2.2493696429419698E-3</c:v>
                </c:pt>
                <c:pt idx="5100">
                  <c:v>-2.2018069242260899E-3</c:v>
                </c:pt>
                <c:pt idx="5101">
                  <c:v>-2.17186559366237E-3</c:v>
                </c:pt>
                <c:pt idx="5102">
                  <c:v>-2.1286137531602699E-3</c:v>
                </c:pt>
                <c:pt idx="5103">
                  <c:v>-2.0735776288690502E-3</c:v>
                </c:pt>
                <c:pt idx="5104">
                  <c:v>-2.0342106237525902E-3</c:v>
                </c:pt>
                <c:pt idx="5105">
                  <c:v>-1.9943863273919598E-3</c:v>
                </c:pt>
                <c:pt idx="5106">
                  <c:v>-1.9501243402521599E-3</c:v>
                </c:pt>
                <c:pt idx="5107">
                  <c:v>-1.9136302926558301E-3</c:v>
                </c:pt>
                <c:pt idx="5108">
                  <c:v>-1.8711431242964601E-3</c:v>
                </c:pt>
                <c:pt idx="5109">
                  <c:v>-1.8231395395596601E-3</c:v>
                </c:pt>
                <c:pt idx="5110">
                  <c:v>-1.7824127730455099E-3</c:v>
                </c:pt>
                <c:pt idx="5111">
                  <c:v>-1.73731673443991E-3</c:v>
                </c:pt>
                <c:pt idx="5112">
                  <c:v>-1.70641067771776E-3</c:v>
                </c:pt>
                <c:pt idx="5113">
                  <c:v>-1.6762071378946799E-3</c:v>
                </c:pt>
                <c:pt idx="5114">
                  <c:v>-1.63605684786958E-3</c:v>
                </c:pt>
                <c:pt idx="5115">
                  <c:v>-1.6059455581848301E-3</c:v>
                </c:pt>
                <c:pt idx="5116">
                  <c:v>-1.56040050198455E-3</c:v>
                </c:pt>
                <c:pt idx="5117">
                  <c:v>-1.5871244464115699E-3</c:v>
                </c:pt>
                <c:pt idx="5118">
                  <c:v>-1.61384839083859E-3</c:v>
                </c:pt>
                <c:pt idx="5119">
                  <c:v>-1.67727343520015E-3</c:v>
                </c:pt>
                <c:pt idx="5120">
                  <c:v>-1.83947488309514E-3</c:v>
                </c:pt>
                <c:pt idx="5121">
                  <c:v>-1.9780964943799102E-3</c:v>
                </c:pt>
                <c:pt idx="5122">
                  <c:v>-2.0940437906272801E-3</c:v>
                </c:pt>
                <c:pt idx="5123">
                  <c:v>-2.1786861931912902E-3</c:v>
                </c:pt>
                <c:pt idx="5124">
                  <c:v>-2.2151273064483102E-3</c:v>
                </c:pt>
                <c:pt idx="5125">
                  <c:v>-2.22711234171015E-3</c:v>
                </c:pt>
                <c:pt idx="5126">
                  <c:v>-2.2390973769719799E-3</c:v>
                </c:pt>
                <c:pt idx="5127">
                  <c:v>-2.3136394991593902E-3</c:v>
                </c:pt>
                <c:pt idx="5128">
                  <c:v>-2.38398095977906E-3</c:v>
                </c:pt>
                <c:pt idx="5129">
                  <c:v>-2.4341183664177801E-3</c:v>
                </c:pt>
                <c:pt idx="5130">
                  <c:v>-2.4854844710881399E-3</c:v>
                </c:pt>
                <c:pt idx="5131">
                  <c:v>-2.51026995847732E-3</c:v>
                </c:pt>
                <c:pt idx="5132">
                  <c:v>-2.4711577465809601E-3</c:v>
                </c:pt>
                <c:pt idx="5133">
                  <c:v>-2.42292411033388E-3</c:v>
                </c:pt>
                <c:pt idx="5134">
                  <c:v>-2.41106736831202E-3</c:v>
                </c:pt>
                <c:pt idx="5135">
                  <c:v>-2.4023511129085198E-3</c:v>
                </c:pt>
                <c:pt idx="5136">
                  <c:v>-2.3858925380801899E-3</c:v>
                </c:pt>
                <c:pt idx="5137">
                  <c:v>-2.3796925617489799E-3</c:v>
                </c:pt>
                <c:pt idx="5138">
                  <c:v>-2.3828054560908998E-3</c:v>
                </c:pt>
                <c:pt idx="5139">
                  <c:v>-2.3786198391443501E-3</c:v>
                </c:pt>
                <c:pt idx="5140">
                  <c:v>-2.3783689051224801E-3</c:v>
                </c:pt>
                <c:pt idx="5141">
                  <c:v>-2.3713659916392601E-3</c:v>
                </c:pt>
                <c:pt idx="5142">
                  <c:v>-2.3554143057285498E-3</c:v>
                </c:pt>
                <c:pt idx="5143">
                  <c:v>-2.3513792462845598E-3</c:v>
                </c:pt>
                <c:pt idx="5144">
                  <c:v>-2.3519977302693998E-3</c:v>
                </c:pt>
                <c:pt idx="5145">
                  <c:v>-2.3526162142542498E-3</c:v>
                </c:pt>
                <c:pt idx="5146">
                  <c:v>-2.34962705272146E-3</c:v>
                </c:pt>
                <c:pt idx="5147">
                  <c:v>-2.3456963563839601E-3</c:v>
                </c:pt>
                <c:pt idx="5148">
                  <c:v>-2.34868989231578E-3</c:v>
                </c:pt>
                <c:pt idx="5149">
                  <c:v>-2.3503771928348799E-3</c:v>
                </c:pt>
                <c:pt idx="5150">
                  <c:v>-2.3522366900142898E-3</c:v>
                </c:pt>
                <c:pt idx="5151">
                  <c:v>-2.3565246111770998E-3</c:v>
                </c:pt>
                <c:pt idx="5152">
                  <c:v>-2.3608125323398999E-3</c:v>
                </c:pt>
                <c:pt idx="5153">
                  <c:v>-2.3539478532738E-3</c:v>
                </c:pt>
                <c:pt idx="5154">
                  <c:v>-2.3375230303528199E-3</c:v>
                </c:pt>
                <c:pt idx="5155">
                  <c:v>-2.3162647442602799E-3</c:v>
                </c:pt>
                <c:pt idx="5156">
                  <c:v>-2.3024444364908199E-3</c:v>
                </c:pt>
                <c:pt idx="5157">
                  <c:v>-2.2619565292925402E-3</c:v>
                </c:pt>
                <c:pt idx="5158">
                  <c:v>-2.2726886143326799E-3</c:v>
                </c:pt>
                <c:pt idx="5159">
                  <c:v>-2.2834206993728201E-3</c:v>
                </c:pt>
                <c:pt idx="5160">
                  <c:v>-2.3207209546332098E-3</c:v>
                </c:pt>
                <c:pt idx="5161">
                  <c:v>-2.4144220962902599E-3</c:v>
                </c:pt>
                <c:pt idx="5162">
                  <c:v>-2.48681781392192E-3</c:v>
                </c:pt>
                <c:pt idx="5163">
                  <c:v>-2.5175442197854299E-3</c:v>
                </c:pt>
                <c:pt idx="5164">
                  <c:v>-2.53824598622338E-3</c:v>
                </c:pt>
                <c:pt idx="5165">
                  <c:v>-2.5589477526613098E-3</c:v>
                </c:pt>
                <c:pt idx="5166">
                  <c:v>-2.59984277162149E-3</c:v>
                </c:pt>
                <c:pt idx="5167">
                  <c:v>-2.6863340838597801E-3</c:v>
                </c:pt>
                <c:pt idx="5168">
                  <c:v>-2.75909292519444E-3</c:v>
                </c:pt>
                <c:pt idx="5169">
                  <c:v>-2.82203966701508E-3</c:v>
                </c:pt>
                <c:pt idx="5170">
                  <c:v>-2.85002029850166E-3</c:v>
                </c:pt>
                <c:pt idx="5171">
                  <c:v>-2.8592863251894899E-3</c:v>
                </c:pt>
                <c:pt idx="5172">
                  <c:v>-2.8647997242991202E-3</c:v>
                </c:pt>
                <c:pt idx="5173">
                  <c:v>-2.8637026779171899E-3</c:v>
                </c:pt>
                <c:pt idx="5174">
                  <c:v>-2.8554750065225101E-3</c:v>
                </c:pt>
                <c:pt idx="5175">
                  <c:v>-2.8267701043318198E-3</c:v>
                </c:pt>
                <c:pt idx="5176">
                  <c:v>-2.7961189578101101E-3</c:v>
                </c:pt>
                <c:pt idx="5177">
                  <c:v>-2.7604694062978701E-3</c:v>
                </c:pt>
                <c:pt idx="5178">
                  <c:v>-2.7237090126048498E-3</c:v>
                </c:pt>
                <c:pt idx="5179">
                  <c:v>-2.69115215914694E-3</c:v>
                </c:pt>
                <c:pt idx="5180">
                  <c:v>-2.63919992687618E-3</c:v>
                </c:pt>
                <c:pt idx="5181">
                  <c:v>-2.5900532235303298E-3</c:v>
                </c:pt>
                <c:pt idx="5182">
                  <c:v>-2.5424888016027701E-3</c:v>
                </c:pt>
                <c:pt idx="5183">
                  <c:v>-2.4959920557030002E-3</c:v>
                </c:pt>
                <c:pt idx="5184">
                  <c:v>-2.44690956735121E-3</c:v>
                </c:pt>
                <c:pt idx="5185">
                  <c:v>-2.3956913599872901E-3</c:v>
                </c:pt>
                <c:pt idx="5186">
                  <c:v>-2.3423609760729902E-3</c:v>
                </c:pt>
                <c:pt idx="5187">
                  <c:v>-2.2967221975246101E-3</c:v>
                </c:pt>
                <c:pt idx="5188">
                  <c:v>-2.2567658826284599E-3</c:v>
                </c:pt>
                <c:pt idx="5189">
                  <c:v>-2.1971899523675802E-3</c:v>
                </c:pt>
                <c:pt idx="5190">
                  <c:v>-2.1468526822730101E-3</c:v>
                </c:pt>
                <c:pt idx="5191">
                  <c:v>-2.1068263368081799E-3</c:v>
                </c:pt>
                <c:pt idx="5192">
                  <c:v>-2.07453131961616E-3</c:v>
                </c:pt>
                <c:pt idx="5193">
                  <c:v>-2.0401811724838998E-3</c:v>
                </c:pt>
                <c:pt idx="5194">
                  <c:v>-2.01145242614086E-3</c:v>
                </c:pt>
                <c:pt idx="5195">
                  <c:v>-1.97665906929596E-3</c:v>
                </c:pt>
                <c:pt idx="5196">
                  <c:v>-1.93433156407845E-3</c:v>
                </c:pt>
                <c:pt idx="5197">
                  <c:v>-1.9397120421511601E-3</c:v>
                </c:pt>
                <c:pt idx="5198">
                  <c:v>-1.9450925202238701E-3</c:v>
                </c:pt>
                <c:pt idx="5199">
                  <c:v>-1.9982809447212199E-3</c:v>
                </c:pt>
                <c:pt idx="5200">
                  <c:v>-2.1686562167270301E-3</c:v>
                </c:pt>
                <c:pt idx="5201">
                  <c:v>-2.3237824710801501E-3</c:v>
                </c:pt>
                <c:pt idx="5202">
                  <c:v>-2.4536509431100002E-3</c:v>
                </c:pt>
                <c:pt idx="5203">
                  <c:v>-2.5565309773536399E-3</c:v>
                </c:pt>
                <c:pt idx="5204">
                  <c:v>-2.60533244193227E-3</c:v>
                </c:pt>
                <c:pt idx="5205">
                  <c:v>-2.6241359790310499E-3</c:v>
                </c:pt>
                <c:pt idx="5206">
                  <c:v>-2.6555569663111E-3</c:v>
                </c:pt>
                <c:pt idx="5207">
                  <c:v>-2.7266432916728599E-3</c:v>
                </c:pt>
                <c:pt idx="5208">
                  <c:v>-2.7985459885872701E-3</c:v>
                </c:pt>
                <c:pt idx="5209">
                  <c:v>-2.8582692002176598E-3</c:v>
                </c:pt>
                <c:pt idx="5210">
                  <c:v>-2.9052768352240098E-3</c:v>
                </c:pt>
                <c:pt idx="5211">
                  <c:v>-2.9279369784984198E-3</c:v>
                </c:pt>
                <c:pt idx="5212">
                  <c:v>-2.9247235738759699E-3</c:v>
                </c:pt>
                <c:pt idx="5213">
                  <c:v>-2.8882175116652299E-3</c:v>
                </c:pt>
                <c:pt idx="5214">
                  <c:v>-2.84428762186758E-3</c:v>
                </c:pt>
                <c:pt idx="5215">
                  <c:v>-2.8094669523741102E-3</c:v>
                </c:pt>
                <c:pt idx="5216">
                  <c:v>-2.7946209606443599E-3</c:v>
                </c:pt>
                <c:pt idx="5217">
                  <c:v>-2.7798893559363002E-3</c:v>
                </c:pt>
                <c:pt idx="5218">
                  <c:v>-2.7648105577685001E-3</c:v>
                </c:pt>
                <c:pt idx="5219">
                  <c:v>-2.7445944266370698E-3</c:v>
                </c:pt>
                <c:pt idx="5220">
                  <c:v>-2.7302658609928E-3</c:v>
                </c:pt>
                <c:pt idx="5221">
                  <c:v>-2.7197446470071801E-3</c:v>
                </c:pt>
                <c:pt idx="5222">
                  <c:v>-2.6945294313400199E-3</c:v>
                </c:pt>
                <c:pt idx="5223">
                  <c:v>-2.6717146443457E-3</c:v>
                </c:pt>
                <c:pt idx="5224">
                  <c:v>-2.6507272667929799E-3</c:v>
                </c:pt>
                <c:pt idx="5225">
                  <c:v>-2.6239497602468698E-3</c:v>
                </c:pt>
                <c:pt idx="5226">
                  <c:v>-2.6074414936386701E-3</c:v>
                </c:pt>
                <c:pt idx="5227">
                  <c:v>-2.5979598843810102E-3</c:v>
                </c:pt>
                <c:pt idx="5228">
                  <c:v>-2.5930832887359999E-3</c:v>
                </c:pt>
                <c:pt idx="5229">
                  <c:v>-2.59432284595401E-3</c:v>
                </c:pt>
                <c:pt idx="5230">
                  <c:v>-2.58691942851807E-3</c:v>
                </c:pt>
                <c:pt idx="5231">
                  <c:v>-2.5749758177069102E-3</c:v>
                </c:pt>
                <c:pt idx="5232">
                  <c:v>-2.5605517415343598E-3</c:v>
                </c:pt>
                <c:pt idx="5233">
                  <c:v>-2.5493338312079302E-3</c:v>
                </c:pt>
                <c:pt idx="5234">
                  <c:v>-2.5392355634001702E-3</c:v>
                </c:pt>
                <c:pt idx="5235">
                  <c:v>-2.51566250323338E-3</c:v>
                </c:pt>
                <c:pt idx="5236">
                  <c:v>-2.4873152756858499E-3</c:v>
                </c:pt>
                <c:pt idx="5237">
                  <c:v>-2.4529728118094199E-3</c:v>
                </c:pt>
                <c:pt idx="5238">
                  <c:v>-2.4566020046109202E-3</c:v>
                </c:pt>
                <c:pt idx="5239">
                  <c:v>-2.4602311974124299E-3</c:v>
                </c:pt>
                <c:pt idx="5240">
                  <c:v>-2.4898449927872601E-3</c:v>
                </c:pt>
                <c:pt idx="5241">
                  <c:v>-2.59519737077557E-3</c:v>
                </c:pt>
                <c:pt idx="5242">
                  <c:v>-2.6763499281180999E-3</c:v>
                </c:pt>
                <c:pt idx="5243">
                  <c:v>-2.7211042284485099E-3</c:v>
                </c:pt>
                <c:pt idx="5244">
                  <c:v>-2.73393454082969E-3</c:v>
                </c:pt>
                <c:pt idx="5245">
                  <c:v>-2.7467648532108701E-3</c:v>
                </c:pt>
                <c:pt idx="5246">
                  <c:v>-2.7732875851213699E-3</c:v>
                </c:pt>
                <c:pt idx="5247">
                  <c:v>-2.8597885169689701E-3</c:v>
                </c:pt>
                <c:pt idx="5248">
                  <c:v>-2.92889947134926E-3</c:v>
                </c:pt>
                <c:pt idx="5249">
                  <c:v>-2.9867895738096301E-3</c:v>
                </c:pt>
                <c:pt idx="5250">
                  <c:v>-3.03054562254581E-3</c:v>
                </c:pt>
                <c:pt idx="5251">
                  <c:v>-3.05893036893356E-3</c:v>
                </c:pt>
                <c:pt idx="5252">
                  <c:v>-3.0695125240967E-3</c:v>
                </c:pt>
                <c:pt idx="5253">
                  <c:v>-3.0755034822253801E-3</c:v>
                </c:pt>
                <c:pt idx="5254">
                  <c:v>-3.0771581537602198E-3</c:v>
                </c:pt>
                <c:pt idx="5255">
                  <c:v>-3.0733262738039E-3</c:v>
                </c:pt>
                <c:pt idx="5256">
                  <c:v>-3.0617168308545101E-3</c:v>
                </c:pt>
                <c:pt idx="5257">
                  <c:v>-3.0361734675473599E-3</c:v>
                </c:pt>
                <c:pt idx="5258">
                  <c:v>-3.0129109382518999E-3</c:v>
                </c:pt>
                <c:pt idx="5259">
                  <c:v>-2.9895731965606199E-3</c:v>
                </c:pt>
                <c:pt idx="5260">
                  <c:v>-2.96553569854624E-3</c:v>
                </c:pt>
                <c:pt idx="5261">
                  <c:v>-2.9299560689585399E-3</c:v>
                </c:pt>
                <c:pt idx="5262">
                  <c:v>-2.8829394701231099E-3</c:v>
                </c:pt>
                <c:pt idx="5263">
                  <c:v>-2.8393437804074399E-3</c:v>
                </c:pt>
                <c:pt idx="5264">
                  <c:v>-2.79623572488325E-3</c:v>
                </c:pt>
                <c:pt idx="5265">
                  <c:v>-2.7468922926331299E-3</c:v>
                </c:pt>
                <c:pt idx="5266">
                  <c:v>-2.7044456206741598E-3</c:v>
                </c:pt>
                <c:pt idx="5267">
                  <c:v>-2.6789395640493502E-3</c:v>
                </c:pt>
                <c:pt idx="5268">
                  <c:v>-2.6364812434917901E-3</c:v>
                </c:pt>
                <c:pt idx="5269">
                  <c:v>-2.5963357681763198E-3</c:v>
                </c:pt>
                <c:pt idx="5270">
                  <c:v>-2.5614627818294601E-3</c:v>
                </c:pt>
                <c:pt idx="5271">
                  <c:v>-2.5176408479529598E-3</c:v>
                </c:pt>
                <c:pt idx="5272">
                  <c:v>-2.4765021555844102E-3</c:v>
                </c:pt>
                <c:pt idx="5273">
                  <c:v>-2.4419350259593099E-3</c:v>
                </c:pt>
                <c:pt idx="5274">
                  <c:v>-2.4137783991814302E-3</c:v>
                </c:pt>
                <c:pt idx="5275">
                  <c:v>-2.3819462699881601E-3</c:v>
                </c:pt>
                <c:pt idx="5276">
                  <c:v>-2.3431443099516699E-3</c:v>
                </c:pt>
                <c:pt idx="5277">
                  <c:v>-2.33719075293714E-3</c:v>
                </c:pt>
                <c:pt idx="5278">
                  <c:v>-2.3534302727566399E-3</c:v>
                </c:pt>
                <c:pt idx="5279">
                  <c:v>-2.3696697925761302E-3</c:v>
                </c:pt>
                <c:pt idx="5280">
                  <c:v>-2.5139685121352102E-3</c:v>
                </c:pt>
                <c:pt idx="5281">
                  <c:v>-2.66766538374612E-3</c:v>
                </c:pt>
                <c:pt idx="5282">
                  <c:v>-2.8080015983036602E-3</c:v>
                </c:pt>
                <c:pt idx="5283">
                  <c:v>-2.9164150023894999E-3</c:v>
                </c:pt>
                <c:pt idx="5284">
                  <c:v>-2.9677021259857999E-3</c:v>
                </c:pt>
                <c:pt idx="5285">
                  <c:v>-2.9835340967884799E-3</c:v>
                </c:pt>
                <c:pt idx="5286">
                  <c:v>-2.9948204365319898E-3</c:v>
                </c:pt>
                <c:pt idx="5287">
                  <c:v>-3.0434082766092902E-3</c:v>
                </c:pt>
                <c:pt idx="5288">
                  <c:v>-3.1196642668911601E-3</c:v>
                </c:pt>
                <c:pt idx="5289">
                  <c:v>-3.1845444170575301E-3</c:v>
                </c:pt>
                <c:pt idx="5290">
                  <c:v>-3.24234667834416E-3</c:v>
                </c:pt>
                <c:pt idx="5291">
                  <c:v>-3.2663467211087602E-3</c:v>
                </c:pt>
                <c:pt idx="5292">
                  <c:v>-3.24756445244944E-3</c:v>
                </c:pt>
                <c:pt idx="5293">
                  <c:v>-3.1985470795345698E-3</c:v>
                </c:pt>
                <c:pt idx="5294">
                  <c:v>-3.1517937038973102E-3</c:v>
                </c:pt>
                <c:pt idx="5295">
                  <c:v>-3.1351656304885798E-3</c:v>
                </c:pt>
                <c:pt idx="5296">
                  <c:v>-3.1221660816773498E-3</c:v>
                </c:pt>
                <c:pt idx="5297">
                  <c:v>-3.1053946976050098E-3</c:v>
                </c:pt>
                <c:pt idx="5298">
                  <c:v>-3.1069390353886698E-3</c:v>
                </c:pt>
                <c:pt idx="5299">
                  <c:v>-3.1027941590862302E-3</c:v>
                </c:pt>
                <c:pt idx="5300">
                  <c:v>-3.0916985734356001E-3</c:v>
                </c:pt>
                <c:pt idx="5301">
                  <c:v>-3.0841228581196698E-3</c:v>
                </c:pt>
                <c:pt idx="5302">
                  <c:v>-3.0821672777381101E-3</c:v>
                </c:pt>
                <c:pt idx="5303">
                  <c:v>-3.0756599425520201E-3</c:v>
                </c:pt>
                <c:pt idx="5304">
                  <c:v>-3.0631383504253198E-3</c:v>
                </c:pt>
                <c:pt idx="5305">
                  <c:v>-3.0535722121319301E-3</c:v>
                </c:pt>
                <c:pt idx="5306">
                  <c:v>-3.0511857665413201E-3</c:v>
                </c:pt>
                <c:pt idx="5307">
                  <c:v>-3.0522981884183501E-3</c:v>
                </c:pt>
                <c:pt idx="5308">
                  <c:v>-3.0507746851235799E-3</c:v>
                </c:pt>
                <c:pt idx="5309">
                  <c:v>-3.0519900194662902E-3</c:v>
                </c:pt>
                <c:pt idx="5310">
                  <c:v>-3.0532053538090001E-3</c:v>
                </c:pt>
                <c:pt idx="5311">
                  <c:v>-3.0561115717960001E-3</c:v>
                </c:pt>
                <c:pt idx="5312">
                  <c:v>-3.0590177897830101E-3</c:v>
                </c:pt>
                <c:pt idx="5313">
                  <c:v>-3.0501187113169299E-3</c:v>
                </c:pt>
                <c:pt idx="5314">
                  <c:v>-3.0370986901486299E-3</c:v>
                </c:pt>
                <c:pt idx="5315">
                  <c:v>-3.0230349833464901E-3</c:v>
                </c:pt>
                <c:pt idx="5316">
                  <c:v>-3.0058791820865701E-3</c:v>
                </c:pt>
                <c:pt idx="5317">
                  <c:v>-2.9890471999443101E-3</c:v>
                </c:pt>
                <c:pt idx="5318">
                  <c:v>-2.9754305463812998E-3</c:v>
                </c:pt>
                <c:pt idx="5319">
                  <c:v>-2.9838704084578799E-3</c:v>
                </c:pt>
                <c:pt idx="5320">
                  <c:v>-2.9923102705344501E-3</c:v>
                </c:pt>
                <c:pt idx="5321">
                  <c:v>-3.0902280853836602E-3</c:v>
                </c:pt>
                <c:pt idx="5322">
                  <c:v>-3.1758447102598702E-3</c:v>
                </c:pt>
                <c:pt idx="5323">
                  <c:v>-3.23126098457285E-3</c:v>
                </c:pt>
                <c:pt idx="5324">
                  <c:v>-3.2379165264784298E-3</c:v>
                </c:pt>
                <c:pt idx="5325">
                  <c:v>-3.2445720683840101E-3</c:v>
                </c:pt>
                <c:pt idx="5326">
                  <c:v>-3.2586853924372302E-3</c:v>
                </c:pt>
                <c:pt idx="5327">
                  <c:v>-3.3359919540212998E-3</c:v>
                </c:pt>
                <c:pt idx="5328">
                  <c:v>-3.4061497566008399E-3</c:v>
                </c:pt>
                <c:pt idx="5329">
                  <c:v>-3.4567765866352399E-3</c:v>
                </c:pt>
                <c:pt idx="5330">
                  <c:v>-3.4948439089065699E-3</c:v>
                </c:pt>
                <c:pt idx="5331">
                  <c:v>-3.5236726068754299E-3</c:v>
                </c:pt>
                <c:pt idx="5332">
                  <c:v>-3.5327137323741E-3</c:v>
                </c:pt>
                <c:pt idx="5333">
                  <c:v>-3.5335232081567399E-3</c:v>
                </c:pt>
                <c:pt idx="5334">
                  <c:v>-3.5343326839393598E-3</c:v>
                </c:pt>
                <c:pt idx="5335">
                  <c:v>-3.5312462061038502E-3</c:v>
                </c:pt>
                <c:pt idx="5336">
                  <c:v>-3.5021000971157401E-3</c:v>
                </c:pt>
                <c:pt idx="5337">
                  <c:v>-3.4743248791639899E-3</c:v>
                </c:pt>
                <c:pt idx="5338">
                  <c:v>-3.45255368963256E-3</c:v>
                </c:pt>
                <c:pt idx="5339">
                  <c:v>-3.42436539531067E-3</c:v>
                </c:pt>
                <c:pt idx="5340">
                  <c:v>-3.39332866259322E-3</c:v>
                </c:pt>
                <c:pt idx="5341">
                  <c:v>-3.3514354643193302E-3</c:v>
                </c:pt>
                <c:pt idx="5342">
                  <c:v>-3.30346974894435E-3</c:v>
                </c:pt>
                <c:pt idx="5343">
                  <c:v>-3.2619119593827401E-3</c:v>
                </c:pt>
                <c:pt idx="5344">
                  <c:v>-3.22088622384188E-3</c:v>
                </c:pt>
                <c:pt idx="5345">
                  <c:v>-3.1748233774899098E-3</c:v>
                </c:pt>
                <c:pt idx="5346">
                  <c:v>-3.1240339570082799E-3</c:v>
                </c:pt>
                <c:pt idx="5347">
                  <c:v>-3.07968479669755E-3</c:v>
                </c:pt>
                <c:pt idx="5348">
                  <c:v>-3.04282667992732E-3</c:v>
                </c:pt>
                <c:pt idx="5349">
                  <c:v>-2.99898454765708E-3</c:v>
                </c:pt>
                <c:pt idx="5350">
                  <c:v>-2.94747132204505E-3</c:v>
                </c:pt>
                <c:pt idx="5351">
                  <c:v>-2.8975993519735599E-3</c:v>
                </c:pt>
                <c:pt idx="5352">
                  <c:v>-2.8509309656650698E-3</c:v>
                </c:pt>
                <c:pt idx="5353">
                  <c:v>-2.8120276127916902E-3</c:v>
                </c:pt>
                <c:pt idx="5354">
                  <c:v>-2.7801919172152699E-3</c:v>
                </c:pt>
                <c:pt idx="5355">
                  <c:v>-2.74484753330395E-3</c:v>
                </c:pt>
                <c:pt idx="5356">
                  <c:v>-2.69707381306081E-3</c:v>
                </c:pt>
                <c:pt idx="5357">
                  <c:v>-2.6485532707843399E-3</c:v>
                </c:pt>
                <c:pt idx="5358">
                  <c:v>-2.6829631219015501E-3</c:v>
                </c:pt>
                <c:pt idx="5359">
                  <c:v>-2.7173729730187602E-3</c:v>
                </c:pt>
                <c:pt idx="5360">
                  <c:v>-2.7853531440473699E-3</c:v>
                </c:pt>
                <c:pt idx="5361">
                  <c:v>-2.9395953089763802E-3</c:v>
                </c:pt>
                <c:pt idx="5362">
                  <c:v>-3.0725994892320898E-3</c:v>
                </c:pt>
                <c:pt idx="5363">
                  <c:v>-3.16515722615659E-3</c:v>
                </c:pt>
                <c:pt idx="5364">
                  <c:v>-3.2211032584898501E-3</c:v>
                </c:pt>
                <c:pt idx="5365">
                  <c:v>-3.2188234515198402E-3</c:v>
                </c:pt>
                <c:pt idx="5366">
                  <c:v>-3.22749559634647E-3</c:v>
                </c:pt>
                <c:pt idx="5367">
                  <c:v>-3.2361677411731002E-3</c:v>
                </c:pt>
                <c:pt idx="5368">
                  <c:v>-3.25884879316491E-3</c:v>
                </c:pt>
                <c:pt idx="5369">
                  <c:v>-3.3155601348370499E-3</c:v>
                </c:pt>
                <c:pt idx="5370">
                  <c:v>-3.38115230078376E-3</c:v>
                </c:pt>
                <c:pt idx="5371">
                  <c:v>-3.4019671522177498E-3</c:v>
                </c:pt>
                <c:pt idx="5372">
                  <c:v>-3.3791952871130601E-3</c:v>
                </c:pt>
                <c:pt idx="5373">
                  <c:v>-3.36402686169005E-3</c:v>
                </c:pt>
                <c:pt idx="5374">
                  <c:v>-3.3611118594677001E-3</c:v>
                </c:pt>
                <c:pt idx="5375">
                  <c:v>-3.3628373213383999E-3</c:v>
                </c:pt>
                <c:pt idx="5376">
                  <c:v>-3.3573542607856E-3</c:v>
                </c:pt>
                <c:pt idx="5377">
                  <c:v>-3.3375743848399701E-3</c:v>
                </c:pt>
                <c:pt idx="5378">
                  <c:v>-3.3316521202156899E-3</c:v>
                </c:pt>
                <c:pt idx="5379">
                  <c:v>-3.3284629625213499E-3</c:v>
                </c:pt>
                <c:pt idx="5380">
                  <c:v>-3.3191232020397198E-3</c:v>
                </c:pt>
                <c:pt idx="5381">
                  <c:v>-3.3212587948590298E-3</c:v>
                </c:pt>
                <c:pt idx="5382">
                  <c:v>-3.3224480777698799E-3</c:v>
                </c:pt>
                <c:pt idx="5383">
                  <c:v>-3.32363736068073E-3</c:v>
                </c:pt>
                <c:pt idx="5384">
                  <c:v>-3.32048092821631E-3</c:v>
                </c:pt>
                <c:pt idx="5385">
                  <c:v>-3.30952241023898E-3</c:v>
                </c:pt>
                <c:pt idx="5386">
                  <c:v>-3.3122042024887298E-3</c:v>
                </c:pt>
                <c:pt idx="5387">
                  <c:v>-3.31621256711523E-3</c:v>
                </c:pt>
                <c:pt idx="5388">
                  <c:v>-3.3202209317417502E-3</c:v>
                </c:pt>
                <c:pt idx="5389">
                  <c:v>-3.3258694821791698E-3</c:v>
                </c:pt>
                <c:pt idx="5390">
                  <c:v>-3.3247966659824498E-3</c:v>
                </c:pt>
                <c:pt idx="5391">
                  <c:v>-3.32236293889298E-3</c:v>
                </c:pt>
                <c:pt idx="5392">
                  <c:v>-3.3217976613001102E-3</c:v>
                </c:pt>
                <c:pt idx="5393">
                  <c:v>-3.3156442699112301E-3</c:v>
                </c:pt>
                <c:pt idx="5394">
                  <c:v>-3.30163217287124E-3</c:v>
                </c:pt>
                <c:pt idx="5395">
                  <c:v>-3.2868631350684101E-3</c:v>
                </c:pt>
                <c:pt idx="5396">
                  <c:v>-3.2613572621690498E-3</c:v>
                </c:pt>
                <c:pt idx="5397">
                  <c:v>-3.2374366261651599E-3</c:v>
                </c:pt>
                <c:pt idx="5398">
                  <c:v>-3.1790791348299198E-3</c:v>
                </c:pt>
                <c:pt idx="5399">
                  <c:v>-3.18812624273071E-3</c:v>
                </c:pt>
                <c:pt idx="5400">
                  <c:v>-3.1971733506315101E-3</c:v>
                </c:pt>
                <c:pt idx="5401">
                  <c:v>-3.2290761276317298E-3</c:v>
                </c:pt>
                <c:pt idx="5402">
                  <c:v>-3.3142152978342001E-3</c:v>
                </c:pt>
                <c:pt idx="5403">
                  <c:v>-3.3689129812098399E-3</c:v>
                </c:pt>
                <c:pt idx="5404">
                  <c:v>-3.3761623071336799E-3</c:v>
                </c:pt>
                <c:pt idx="5405">
                  <c:v>-3.38826753102993E-3</c:v>
                </c:pt>
                <c:pt idx="5406">
                  <c:v>-3.4003727549261902E-3</c:v>
                </c:pt>
                <c:pt idx="5407">
                  <c:v>-3.4305647232592898E-3</c:v>
                </c:pt>
                <c:pt idx="5408">
                  <c:v>-3.5007960112920702E-3</c:v>
                </c:pt>
                <c:pt idx="5409">
                  <c:v>-3.5573945096358099E-3</c:v>
                </c:pt>
                <c:pt idx="5410">
                  <c:v>-3.59360356825459E-3</c:v>
                </c:pt>
                <c:pt idx="5411">
                  <c:v>-3.6161285096411801E-3</c:v>
                </c:pt>
                <c:pt idx="5412">
                  <c:v>-3.6381471331614298E-3</c:v>
                </c:pt>
                <c:pt idx="5413">
                  <c:v>-3.6478215781796399E-3</c:v>
                </c:pt>
                <c:pt idx="5414">
                  <c:v>-3.65686836812906E-3</c:v>
                </c:pt>
                <c:pt idx="5415">
                  <c:v>-3.6581119595483101E-3</c:v>
                </c:pt>
                <c:pt idx="5416">
                  <c:v>-3.6438263612460602E-3</c:v>
                </c:pt>
                <c:pt idx="5417">
                  <c:v>-3.63307905807023E-3</c:v>
                </c:pt>
                <c:pt idx="5418">
                  <c:v>-3.6077286681632202E-3</c:v>
                </c:pt>
                <c:pt idx="5419">
                  <c:v>-3.58016459004162E-3</c:v>
                </c:pt>
                <c:pt idx="5420">
                  <c:v>-3.5573504669359898E-3</c:v>
                </c:pt>
                <c:pt idx="5421">
                  <c:v>-3.5293338589848702E-3</c:v>
                </c:pt>
                <c:pt idx="5422">
                  <c:v>-3.5034702064159302E-3</c:v>
                </c:pt>
                <c:pt idx="5423">
                  <c:v>-3.4689867965603202E-3</c:v>
                </c:pt>
                <c:pt idx="5424">
                  <c:v>-3.4332302959962299E-3</c:v>
                </c:pt>
                <c:pt idx="5425">
                  <c:v>-3.4041113837444798E-3</c:v>
                </c:pt>
                <c:pt idx="5426">
                  <c:v>-3.3630127676904801E-3</c:v>
                </c:pt>
                <c:pt idx="5427">
                  <c:v>-3.3216033034311199E-3</c:v>
                </c:pt>
                <c:pt idx="5428">
                  <c:v>-3.2946901103538101E-3</c:v>
                </c:pt>
                <c:pt idx="5429">
                  <c:v>-3.26120832431227E-3</c:v>
                </c:pt>
                <c:pt idx="5430">
                  <c:v>-3.2223715506980999E-3</c:v>
                </c:pt>
                <c:pt idx="5431">
                  <c:v>-3.1863307410136001E-3</c:v>
                </c:pt>
                <c:pt idx="5432">
                  <c:v>-3.15559735654968E-3</c:v>
                </c:pt>
                <c:pt idx="5433">
                  <c:v>-3.1237247568565601E-3</c:v>
                </c:pt>
                <c:pt idx="5434">
                  <c:v>-3.08959697373954E-3</c:v>
                </c:pt>
                <c:pt idx="5435">
                  <c:v>-3.06240034887994E-3</c:v>
                </c:pt>
                <c:pt idx="5436">
                  <c:v>-3.0339887261151099E-3</c:v>
                </c:pt>
                <c:pt idx="5437">
                  <c:v>-2.9955347730695699E-3</c:v>
                </c:pt>
                <c:pt idx="5438">
                  <c:v>-3.0079085575214701E-3</c:v>
                </c:pt>
                <c:pt idx="5439">
                  <c:v>-3.0202823419733702E-3</c:v>
                </c:pt>
                <c:pt idx="5440">
                  <c:v>-3.0652502560474999E-3</c:v>
                </c:pt>
                <c:pt idx="5441">
                  <c:v>-3.2149507687145801E-3</c:v>
                </c:pt>
                <c:pt idx="5442">
                  <c:v>-3.3603132450105199E-3</c:v>
                </c:pt>
                <c:pt idx="5443">
                  <c:v>-3.45936618805883E-3</c:v>
                </c:pt>
                <c:pt idx="5444">
                  <c:v>-3.5281468139613898E-3</c:v>
                </c:pt>
                <c:pt idx="5445">
                  <c:v>-3.5609709419382701E-3</c:v>
                </c:pt>
                <c:pt idx="5446">
                  <c:v>-3.5671062904649199E-3</c:v>
                </c:pt>
                <c:pt idx="5447">
                  <c:v>-3.5985055148508899E-3</c:v>
                </c:pt>
                <c:pt idx="5448">
                  <c:v>-3.6484629601580901E-3</c:v>
                </c:pt>
                <c:pt idx="5449">
                  <c:v>-3.6910912622908202E-3</c:v>
                </c:pt>
                <c:pt idx="5450">
                  <c:v>-3.7308978367422301E-3</c:v>
                </c:pt>
                <c:pt idx="5451">
                  <c:v>-3.74514443321244E-3</c:v>
                </c:pt>
                <c:pt idx="5452">
                  <c:v>-3.74267308074681E-3</c:v>
                </c:pt>
                <c:pt idx="5453">
                  <c:v>-3.7088674300501901E-3</c:v>
                </c:pt>
                <c:pt idx="5454">
                  <c:v>-3.64084626054028E-3</c:v>
                </c:pt>
                <c:pt idx="5455">
                  <c:v>-3.5936176909750601E-3</c:v>
                </c:pt>
                <c:pt idx="5456">
                  <c:v>-3.5643806231195202E-3</c:v>
                </c:pt>
                <c:pt idx="5457">
                  <c:v>-3.5370558270640699E-3</c:v>
                </c:pt>
                <c:pt idx="5458">
                  <c:v>-3.52065517052366E-3</c:v>
                </c:pt>
                <c:pt idx="5459">
                  <c:v>-3.5009713758388798E-3</c:v>
                </c:pt>
                <c:pt idx="5460">
                  <c:v>-3.47834050470156E-3</c:v>
                </c:pt>
                <c:pt idx="5461">
                  <c:v>-3.4624476471824799E-3</c:v>
                </c:pt>
                <c:pt idx="5462">
                  <c:v>-3.4510961844757102E-3</c:v>
                </c:pt>
                <c:pt idx="5463">
                  <c:v>-3.4384016320590598E-3</c:v>
                </c:pt>
                <c:pt idx="5464">
                  <c:v>-3.4362849054133801E-3</c:v>
                </c:pt>
                <c:pt idx="5465">
                  <c:v>-3.4341681787677298E-3</c:v>
                </c:pt>
                <c:pt idx="5466">
                  <c:v>-3.43686659461748E-3</c:v>
                </c:pt>
                <c:pt idx="5467">
                  <c:v>-3.4322479297329302E-3</c:v>
                </c:pt>
                <c:pt idx="5468">
                  <c:v>-3.43247011222761E-3</c:v>
                </c:pt>
                <c:pt idx="5469">
                  <c:v>-3.4326922947222698E-3</c:v>
                </c:pt>
                <c:pt idx="5470">
                  <c:v>-3.4293523379641702E-3</c:v>
                </c:pt>
                <c:pt idx="5471">
                  <c:v>-3.4306219758303801E-3</c:v>
                </c:pt>
                <c:pt idx="5472">
                  <c:v>-3.4330998871322199E-3</c:v>
                </c:pt>
                <c:pt idx="5473">
                  <c:v>-3.4296708740484401E-3</c:v>
                </c:pt>
                <c:pt idx="5474">
                  <c:v>-3.41838763163523E-3</c:v>
                </c:pt>
                <c:pt idx="5475">
                  <c:v>-3.4085273911191702E-3</c:v>
                </c:pt>
                <c:pt idx="5476">
                  <c:v>-3.4066680060218101E-3</c:v>
                </c:pt>
                <c:pt idx="5477">
                  <c:v>-3.3912242230608601E-3</c:v>
                </c:pt>
                <c:pt idx="5478">
                  <c:v>-3.3489188719555301E-3</c:v>
                </c:pt>
                <c:pt idx="5479">
                  <c:v>-3.3579598197262701E-3</c:v>
                </c:pt>
                <c:pt idx="5480">
                  <c:v>-3.3670007674969902E-3</c:v>
                </c:pt>
                <c:pt idx="5481">
                  <c:v>-3.4023721877280899E-3</c:v>
                </c:pt>
                <c:pt idx="5482">
                  <c:v>-3.4967074030231699E-3</c:v>
                </c:pt>
                <c:pt idx="5483">
                  <c:v>-3.5639288483990598E-3</c:v>
                </c:pt>
                <c:pt idx="5484">
                  <c:v>-3.5843958882753402E-3</c:v>
                </c:pt>
                <c:pt idx="5485">
                  <c:v>-3.6026115426417401E-3</c:v>
                </c:pt>
                <c:pt idx="5486">
                  <c:v>-3.6208271970081499E-3</c:v>
                </c:pt>
                <c:pt idx="5487">
                  <c:v>-3.6551127587683401E-3</c:v>
                </c:pt>
                <c:pt idx="5488">
                  <c:v>-3.7555028906970898E-3</c:v>
                </c:pt>
                <c:pt idx="5489">
                  <c:v>-3.8305335533890799E-3</c:v>
                </c:pt>
                <c:pt idx="5490">
                  <c:v>-3.8828625765860701E-3</c:v>
                </c:pt>
                <c:pt idx="5491">
                  <c:v>-3.9267124581727703E-3</c:v>
                </c:pt>
                <c:pt idx="5492">
                  <c:v>-3.9550220021622303E-3</c:v>
                </c:pt>
                <c:pt idx="5493">
                  <c:v>-3.98025051157006E-3</c:v>
                </c:pt>
                <c:pt idx="5494">
                  <c:v>-3.9918581186019304E-3</c:v>
                </c:pt>
                <c:pt idx="5495">
                  <c:v>-3.9866271473457497E-3</c:v>
                </c:pt>
                <c:pt idx="5496">
                  <c:v>-3.9672456219579299E-3</c:v>
                </c:pt>
                <c:pt idx="5497">
                  <c:v>-3.9395456035081497E-3</c:v>
                </c:pt>
                <c:pt idx="5498">
                  <c:v>-3.9158482123602002E-3</c:v>
                </c:pt>
                <c:pt idx="5499">
                  <c:v>-3.8907701213943E-3</c:v>
                </c:pt>
                <c:pt idx="5500">
                  <c:v>-3.8748558706855302E-3</c:v>
                </c:pt>
                <c:pt idx="5501">
                  <c:v>-3.8436071389620599E-3</c:v>
                </c:pt>
                <c:pt idx="5502">
                  <c:v>-3.7950587763995198E-3</c:v>
                </c:pt>
                <c:pt idx="5503">
                  <c:v>-3.7518615182712601E-3</c:v>
                </c:pt>
                <c:pt idx="5504">
                  <c:v>-3.7077530971316702E-3</c:v>
                </c:pt>
                <c:pt idx="5505">
                  <c:v>-3.6661131082948999E-3</c:v>
                </c:pt>
                <c:pt idx="5506">
                  <c:v>-3.6258045018635501E-3</c:v>
                </c:pt>
                <c:pt idx="5507">
                  <c:v>-3.57859039447209E-3</c:v>
                </c:pt>
                <c:pt idx="5508">
                  <c:v>-3.5263498166519299E-3</c:v>
                </c:pt>
                <c:pt idx="5509">
                  <c:v>-3.4833881735830698E-3</c:v>
                </c:pt>
                <c:pt idx="5510">
                  <c:v>-3.4377546508204599E-3</c:v>
                </c:pt>
                <c:pt idx="5511">
                  <c:v>-3.38957914851261E-3</c:v>
                </c:pt>
                <c:pt idx="5512">
                  <c:v>-3.3485030747428699E-3</c:v>
                </c:pt>
                <c:pt idx="5513">
                  <c:v>-3.30757686668117E-3</c:v>
                </c:pt>
                <c:pt idx="5514">
                  <c:v>-3.26020780873047E-3</c:v>
                </c:pt>
                <c:pt idx="5515">
                  <c:v>-3.2099452851174401E-3</c:v>
                </c:pt>
                <c:pt idx="5516">
                  <c:v>-3.1742701594154299E-3</c:v>
                </c:pt>
                <c:pt idx="5517">
                  <c:v>-3.1293184048153898E-3</c:v>
                </c:pt>
                <c:pt idx="5518">
                  <c:v>-3.1131626878977301E-3</c:v>
                </c:pt>
                <c:pt idx="5519">
                  <c:v>-3.1201290042032902E-3</c:v>
                </c:pt>
                <c:pt idx="5520">
                  <c:v>-3.1270953205088602E-3</c:v>
                </c:pt>
                <c:pt idx="5521">
                  <c:v>-3.2693053087466798E-3</c:v>
                </c:pt>
                <c:pt idx="5522">
                  <c:v>-3.41233543898111E-3</c:v>
                </c:pt>
                <c:pt idx="5523">
                  <c:v>-3.5318728783844699E-3</c:v>
                </c:pt>
                <c:pt idx="5524">
                  <c:v>-3.6211697568314201E-3</c:v>
                </c:pt>
                <c:pt idx="5525">
                  <c:v>-3.6689182886942202E-3</c:v>
                </c:pt>
                <c:pt idx="5526">
                  <c:v>-3.6737580693974102E-3</c:v>
                </c:pt>
                <c:pt idx="5527">
                  <c:v>-3.6785978501005798E-3</c:v>
                </c:pt>
                <c:pt idx="5528">
                  <c:v>-3.6916399906096399E-3</c:v>
                </c:pt>
                <c:pt idx="5529">
                  <c:v>-3.7623436366087401E-3</c:v>
                </c:pt>
                <c:pt idx="5530">
                  <c:v>-3.8191523064879901E-3</c:v>
                </c:pt>
                <c:pt idx="5531">
                  <c:v>-3.86536764084264E-3</c:v>
                </c:pt>
                <c:pt idx="5532">
                  <c:v>-3.8985614261647298E-3</c:v>
                </c:pt>
                <c:pt idx="5533">
                  <c:v>-3.8891958054482301E-3</c:v>
                </c:pt>
                <c:pt idx="5534">
                  <c:v>-3.8525516716557901E-3</c:v>
                </c:pt>
                <c:pt idx="5535">
                  <c:v>-3.8183002217598298E-3</c:v>
                </c:pt>
                <c:pt idx="5536">
                  <c:v>-3.7880748618895699E-3</c:v>
                </c:pt>
                <c:pt idx="5537">
                  <c:v>-3.7647095839275298E-3</c:v>
                </c:pt>
                <c:pt idx="5538">
                  <c:v>-3.76232473830607E-3</c:v>
                </c:pt>
                <c:pt idx="5539">
                  <c:v>-3.7650672140306699E-3</c:v>
                </c:pt>
                <c:pt idx="5540">
                  <c:v>-3.7532956413143699E-3</c:v>
                </c:pt>
                <c:pt idx="5541">
                  <c:v>-3.7456771101030501E-3</c:v>
                </c:pt>
                <c:pt idx="5542">
                  <c:v>-3.7394020328509101E-3</c:v>
                </c:pt>
                <c:pt idx="5543">
                  <c:v>-3.7329798579725701E-3</c:v>
                </c:pt>
                <c:pt idx="5544">
                  <c:v>-3.7206366734497801E-3</c:v>
                </c:pt>
                <c:pt idx="5545">
                  <c:v>-3.7090167856489802E-3</c:v>
                </c:pt>
                <c:pt idx="5546">
                  <c:v>-3.7104529275736099E-3</c:v>
                </c:pt>
                <c:pt idx="5547">
                  <c:v>-3.7129410142092401E-3</c:v>
                </c:pt>
                <c:pt idx="5548">
                  <c:v>-3.7154291008448899E-3</c:v>
                </c:pt>
                <c:pt idx="5549">
                  <c:v>-3.7169086455435302E-3</c:v>
                </c:pt>
                <c:pt idx="5550">
                  <c:v>-3.7193910897557699E-3</c:v>
                </c:pt>
                <c:pt idx="5551">
                  <c:v>-3.71979101372806E-3</c:v>
                </c:pt>
                <c:pt idx="5552">
                  <c:v>-3.72218420647456E-3</c:v>
                </c:pt>
                <c:pt idx="5553">
                  <c:v>-3.7211844866913099E-3</c:v>
                </c:pt>
                <c:pt idx="5554">
                  <c:v>-3.7119213754645899E-3</c:v>
                </c:pt>
                <c:pt idx="5555">
                  <c:v>-3.70588131264655E-3</c:v>
                </c:pt>
                <c:pt idx="5556">
                  <c:v>-3.6938298231279898E-3</c:v>
                </c:pt>
                <c:pt idx="5557">
                  <c:v>-3.67428090713645E-3</c:v>
                </c:pt>
                <c:pt idx="5558">
                  <c:v>-3.64720164672911E-3</c:v>
                </c:pt>
                <c:pt idx="5559">
                  <c:v>-3.63328811247054E-3</c:v>
                </c:pt>
                <c:pt idx="5560">
                  <c:v>-3.6412380214079902E-3</c:v>
                </c:pt>
                <c:pt idx="5561">
                  <c:v>-3.6491879303454599E-3</c:v>
                </c:pt>
                <c:pt idx="5562">
                  <c:v>-3.7428792699137699E-3</c:v>
                </c:pt>
                <c:pt idx="5563">
                  <c:v>-3.8185708425422299E-3</c:v>
                </c:pt>
                <c:pt idx="5564">
                  <c:v>-3.8589265957505899E-3</c:v>
                </c:pt>
                <c:pt idx="5565">
                  <c:v>-3.8733080421555202E-3</c:v>
                </c:pt>
                <c:pt idx="5566">
                  <c:v>-3.8876894885604501E-3</c:v>
                </c:pt>
                <c:pt idx="5567">
                  <c:v>-3.9176226541321702E-3</c:v>
                </c:pt>
                <c:pt idx="5568">
                  <c:v>-3.9993476384155499E-3</c:v>
                </c:pt>
                <c:pt idx="5569">
                  <c:v>-4.0703211085716404E-3</c:v>
                </c:pt>
                <c:pt idx="5570">
                  <c:v>-4.1330630110148099E-3</c:v>
                </c:pt>
                <c:pt idx="5571">
                  <c:v>-4.18346296718066E-3</c:v>
                </c:pt>
                <c:pt idx="5572">
                  <c:v>-4.1971007125046998E-3</c:v>
                </c:pt>
                <c:pt idx="5573">
                  <c:v>-4.1978723137228698E-3</c:v>
                </c:pt>
                <c:pt idx="5574">
                  <c:v>-4.1986439149410398E-3</c:v>
                </c:pt>
                <c:pt idx="5575">
                  <c:v>-4.1940162971577403E-3</c:v>
                </c:pt>
                <c:pt idx="5576">
                  <c:v>-4.18472659364553E-3</c:v>
                </c:pt>
                <c:pt idx="5577">
                  <c:v>-4.1589176978434304E-3</c:v>
                </c:pt>
                <c:pt idx="5578">
                  <c:v>-4.1141988192028899E-3</c:v>
                </c:pt>
                <c:pt idx="5579">
                  <c:v>-4.07677006264698E-3</c:v>
                </c:pt>
                <c:pt idx="5580">
                  <c:v>-4.0481860697920797E-3</c:v>
                </c:pt>
                <c:pt idx="5581">
                  <c:v>-4.01359833580544E-3</c:v>
                </c:pt>
                <c:pt idx="5582">
                  <c:v>-3.9667654906834901E-3</c:v>
                </c:pt>
                <c:pt idx="5583">
                  <c:v>-3.9179476104800699E-3</c:v>
                </c:pt>
                <c:pt idx="5584">
                  <c:v>-3.8751673073095299E-3</c:v>
                </c:pt>
                <c:pt idx="5585">
                  <c:v>-3.8264722632437402E-3</c:v>
                </c:pt>
                <c:pt idx="5586">
                  <c:v>-3.76509690586485E-3</c:v>
                </c:pt>
                <c:pt idx="5587">
                  <c:v>-3.7071593314626102E-3</c:v>
                </c:pt>
                <c:pt idx="5588">
                  <c:v>-3.6650979586734102E-3</c:v>
                </c:pt>
                <c:pt idx="5589">
                  <c:v>-3.6185761699612301E-3</c:v>
                </c:pt>
                <c:pt idx="5590">
                  <c:v>-3.5673480533933901E-3</c:v>
                </c:pt>
                <c:pt idx="5591">
                  <c:v>-3.5273369209491501E-3</c:v>
                </c:pt>
                <c:pt idx="5592">
                  <c:v>-3.4751505220160499E-3</c:v>
                </c:pt>
                <c:pt idx="5593">
                  <c:v>-3.4213417895575002E-3</c:v>
                </c:pt>
                <c:pt idx="5594">
                  <c:v>-3.3829764958912402E-3</c:v>
                </c:pt>
                <c:pt idx="5595">
                  <c:v>-3.3472883240429599E-3</c:v>
                </c:pt>
                <c:pt idx="5596">
                  <c:v>-3.3109927184280801E-3</c:v>
                </c:pt>
                <c:pt idx="5597">
                  <c:v>-3.2651482680017001E-3</c:v>
                </c:pt>
                <c:pt idx="5598">
                  <c:v>-3.2542579080926302E-3</c:v>
                </c:pt>
                <c:pt idx="5599">
                  <c:v>-3.26014453893275E-3</c:v>
                </c:pt>
                <c:pt idx="5600">
                  <c:v>-3.2660311697728702E-3</c:v>
                </c:pt>
                <c:pt idx="5601">
                  <c:v>-3.4198240191287998E-3</c:v>
                </c:pt>
                <c:pt idx="5602">
                  <c:v>-3.5788214870192299E-3</c:v>
                </c:pt>
                <c:pt idx="5603">
                  <c:v>-3.7126029845764002E-3</c:v>
                </c:pt>
                <c:pt idx="5604">
                  <c:v>-3.8171907764998699E-3</c:v>
                </c:pt>
                <c:pt idx="5605">
                  <c:v>-3.89143881760528E-3</c:v>
                </c:pt>
                <c:pt idx="5606">
                  <c:v>-3.9134814782529398E-3</c:v>
                </c:pt>
                <c:pt idx="5607">
                  <c:v>-3.9222276841879202E-3</c:v>
                </c:pt>
                <c:pt idx="5608">
                  <c:v>-3.9676576279699203E-3</c:v>
                </c:pt>
                <c:pt idx="5609">
                  <c:v>-4.0459915498429096E-3</c:v>
                </c:pt>
                <c:pt idx="5610">
                  <c:v>-4.1153567526683301E-3</c:v>
                </c:pt>
                <c:pt idx="5611">
                  <c:v>-4.1623779920948898E-3</c:v>
                </c:pt>
                <c:pt idx="5612">
                  <c:v>-4.1669388683023504E-3</c:v>
                </c:pt>
                <c:pt idx="5613">
                  <c:v>-4.1279086587648096E-3</c:v>
                </c:pt>
                <c:pt idx="5614">
                  <c:v>-4.0935838742167203E-3</c:v>
                </c:pt>
                <c:pt idx="5615">
                  <c:v>-4.0767972724550898E-3</c:v>
                </c:pt>
                <c:pt idx="5616">
                  <c:v>-4.0748584457906299E-3</c:v>
                </c:pt>
                <c:pt idx="5617">
                  <c:v>-4.0724258231747803E-3</c:v>
                </c:pt>
                <c:pt idx="5618">
                  <c:v>-4.0650628299186498E-3</c:v>
                </c:pt>
                <c:pt idx="5619">
                  <c:v>-4.0551941529394899E-3</c:v>
                </c:pt>
                <c:pt idx="5620">
                  <c:v>-4.0387352325391597E-3</c:v>
                </c:pt>
                <c:pt idx="5621">
                  <c:v>-4.0176135422584002E-3</c:v>
                </c:pt>
                <c:pt idx="5622">
                  <c:v>-3.9960612848325703E-3</c:v>
                </c:pt>
                <c:pt idx="5623">
                  <c:v>-3.9879038454993998E-3</c:v>
                </c:pt>
                <c:pt idx="5624">
                  <c:v>-3.9833967479869998E-3</c:v>
                </c:pt>
                <c:pt idx="5625">
                  <c:v>-3.9639977245013299E-3</c:v>
                </c:pt>
                <c:pt idx="5626">
                  <c:v>-3.9420686750573398E-3</c:v>
                </c:pt>
                <c:pt idx="5627">
                  <c:v>-3.9305885621141101E-3</c:v>
                </c:pt>
                <c:pt idx="5628">
                  <c:v>-3.9289467585890397E-3</c:v>
                </c:pt>
                <c:pt idx="5629">
                  <c:v>-3.9298373710150497E-3</c:v>
                </c:pt>
                <c:pt idx="5630">
                  <c:v>-3.9286433445103004E-3</c:v>
                </c:pt>
                <c:pt idx="5631">
                  <c:v>-3.9279137189774296E-3</c:v>
                </c:pt>
                <c:pt idx="5632">
                  <c:v>-3.9188971214795202E-3</c:v>
                </c:pt>
                <c:pt idx="5633">
                  <c:v>-3.9064389526448102E-3</c:v>
                </c:pt>
                <c:pt idx="5634">
                  <c:v>-3.89768280651505E-3</c:v>
                </c:pt>
                <c:pt idx="5635">
                  <c:v>-3.8824340020242399E-3</c:v>
                </c:pt>
                <c:pt idx="5636">
                  <c:v>-3.8577832605752099E-3</c:v>
                </c:pt>
                <c:pt idx="5637">
                  <c:v>-3.8256200526008101E-3</c:v>
                </c:pt>
                <c:pt idx="5638">
                  <c:v>-3.79836604925206E-3</c:v>
                </c:pt>
                <c:pt idx="5639">
                  <c:v>-3.7707081297935802E-3</c:v>
                </c:pt>
                <c:pt idx="5640">
                  <c:v>-3.7601726699172601E-3</c:v>
                </c:pt>
                <c:pt idx="5641">
                  <c:v>-3.8024309614123398E-3</c:v>
                </c:pt>
                <c:pt idx="5642">
                  <c:v>-3.8446892529074299E-3</c:v>
                </c:pt>
                <c:pt idx="5643">
                  <c:v>-3.9238258539053298E-3</c:v>
                </c:pt>
                <c:pt idx="5644">
                  <c:v>-3.9732433586505602E-3</c:v>
                </c:pt>
                <c:pt idx="5645">
                  <c:v>-3.98636907096395E-3</c:v>
                </c:pt>
                <c:pt idx="5646">
                  <c:v>-4.0028959803246004E-3</c:v>
                </c:pt>
                <c:pt idx="5647">
                  <c:v>-4.0194228896852698E-3</c:v>
                </c:pt>
                <c:pt idx="5648">
                  <c:v>-4.0920316281959999E-3</c:v>
                </c:pt>
                <c:pt idx="5649">
                  <c:v>-4.17401261265432E-3</c:v>
                </c:pt>
                <c:pt idx="5650">
                  <c:v>-4.2345186805766797E-3</c:v>
                </c:pt>
                <c:pt idx="5651">
                  <c:v>-4.2640165710023398E-3</c:v>
                </c:pt>
                <c:pt idx="5652">
                  <c:v>-4.2929778526526697E-3</c:v>
                </c:pt>
                <c:pt idx="5653">
                  <c:v>-4.3067462595974297E-3</c:v>
                </c:pt>
                <c:pt idx="5654">
                  <c:v>-4.3026333874659102E-3</c:v>
                </c:pt>
                <c:pt idx="5655">
                  <c:v>-4.3021850981071396E-3</c:v>
                </c:pt>
                <c:pt idx="5656">
                  <c:v>-4.2938849921501203E-3</c:v>
                </c:pt>
                <c:pt idx="5657">
                  <c:v>-4.2659299083150299E-3</c:v>
                </c:pt>
                <c:pt idx="5658">
                  <c:v>-4.23372787774242E-3</c:v>
                </c:pt>
                <c:pt idx="5659">
                  <c:v>-4.2060810608286602E-3</c:v>
                </c:pt>
                <c:pt idx="5660">
                  <c:v>-4.1775984727776203E-3</c:v>
                </c:pt>
                <c:pt idx="5661">
                  <c:v>-4.1410049741355797E-3</c:v>
                </c:pt>
                <c:pt idx="5662">
                  <c:v>-4.1011801449235899E-3</c:v>
                </c:pt>
                <c:pt idx="5663">
                  <c:v>-4.0595098179002096E-3</c:v>
                </c:pt>
                <c:pt idx="5664">
                  <c:v>-4.0125625686547898E-3</c:v>
                </c:pt>
                <c:pt idx="5665">
                  <c:v>-3.9699901016392999E-3</c:v>
                </c:pt>
                <c:pt idx="5666">
                  <c:v>-3.9273314800749399E-3</c:v>
                </c:pt>
                <c:pt idx="5667">
                  <c:v>-3.87834981566007E-3</c:v>
                </c:pt>
                <c:pt idx="5668">
                  <c:v>-3.8377647853669E-3</c:v>
                </c:pt>
                <c:pt idx="5669">
                  <c:v>-3.7991278373906701E-3</c:v>
                </c:pt>
                <c:pt idx="5670">
                  <c:v>-3.7528261289195802E-3</c:v>
                </c:pt>
                <c:pt idx="5671">
                  <c:v>-3.7026263242459102E-3</c:v>
                </c:pt>
                <c:pt idx="5672">
                  <c:v>-3.65628082693366E-3</c:v>
                </c:pt>
                <c:pt idx="5673">
                  <c:v>-3.6094921757950098E-3</c:v>
                </c:pt>
                <c:pt idx="5674">
                  <c:v>-3.5711897658147799E-3</c:v>
                </c:pt>
                <c:pt idx="5675">
                  <c:v>-3.5401910284129502E-3</c:v>
                </c:pt>
                <c:pt idx="5676">
                  <c:v>-3.5034770076905401E-3</c:v>
                </c:pt>
                <c:pt idx="5677">
                  <c:v>-3.4595585298270101E-3</c:v>
                </c:pt>
                <c:pt idx="5678">
                  <c:v>-3.4131981445925399E-3</c:v>
                </c:pt>
                <c:pt idx="5679">
                  <c:v>-3.4461314562851701E-3</c:v>
                </c:pt>
                <c:pt idx="5680">
                  <c:v>-3.4790647679777999E-3</c:v>
                </c:pt>
                <c:pt idx="5681">
                  <c:v>-3.54302678605383E-3</c:v>
                </c:pt>
                <c:pt idx="5682">
                  <c:v>-3.7027021335410701E-3</c:v>
                </c:pt>
                <c:pt idx="5683">
                  <c:v>-3.8526538820452499E-3</c:v>
                </c:pt>
                <c:pt idx="5684">
                  <c:v>-3.9554256102028104E-3</c:v>
                </c:pt>
                <c:pt idx="5685">
                  <c:v>-4.0285072083383298E-3</c:v>
                </c:pt>
                <c:pt idx="5686">
                  <c:v>-4.0648383244487503E-3</c:v>
                </c:pt>
                <c:pt idx="5687">
                  <c:v>-4.0560028430373799E-3</c:v>
                </c:pt>
                <c:pt idx="5688">
                  <c:v>-4.0599886397353104E-3</c:v>
                </c:pt>
                <c:pt idx="5689">
                  <c:v>-4.0639744364332304E-3</c:v>
                </c:pt>
                <c:pt idx="5690">
                  <c:v>-4.1391020512447797E-3</c:v>
                </c:pt>
                <c:pt idx="5691">
                  <c:v>-4.1977422114209701E-3</c:v>
                </c:pt>
                <c:pt idx="5692">
                  <c:v>-4.2431604364334503E-3</c:v>
                </c:pt>
                <c:pt idx="5693">
                  <c:v>-4.2665101202628303E-3</c:v>
                </c:pt>
                <c:pt idx="5694">
                  <c:v>-4.2391663509069996E-3</c:v>
                </c:pt>
                <c:pt idx="5695">
                  <c:v>-4.1930993581439802E-3</c:v>
                </c:pt>
                <c:pt idx="5696">
                  <c:v>-4.1710723741113396E-3</c:v>
                </c:pt>
                <c:pt idx="5697">
                  <c:v>-4.1669078536324903E-3</c:v>
                </c:pt>
                <c:pt idx="5698">
                  <c:v>-4.1618520534445003E-3</c:v>
                </c:pt>
                <c:pt idx="5699">
                  <c:v>-4.1600328124939204E-3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A4CE-461D-B855-42D9E8E372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1299072"/>
        <c:axId val="431300712"/>
      </c:scatterChart>
      <c:valAx>
        <c:axId val="688350944"/>
        <c:scaling>
          <c:logBase val="10"/>
          <c:orientation val="minMax"/>
          <c:max val="1000000"/>
          <c:min val="100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 dirty="0">
                    <a:solidFill>
                      <a:sysClr val="windowText" lastClr="000000"/>
                    </a:solidFill>
                  </a:rPr>
                  <a:t>Molar Mass (kDa)</a:t>
                </a:r>
              </a:p>
            </c:rich>
          </c:tx>
          <c:layout>
            <c:manualLayout>
              <c:xMode val="edge"/>
              <c:yMode val="edge"/>
              <c:x val="1.1839387656451619E-3"/>
              <c:y val="0.30865556514813225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out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44056"/>
        <c:crosses val="autoZero"/>
        <c:crossBetween val="midCat"/>
      </c:valAx>
      <c:valAx>
        <c:axId val="688344056"/>
        <c:scaling>
          <c:orientation val="minMax"/>
          <c:max val="2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>
                    <a:solidFill>
                      <a:sysClr val="windowText" lastClr="000000"/>
                    </a:solidFill>
                  </a:rPr>
                  <a:t>Elution 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50944"/>
        <c:crosses val="autoZero"/>
        <c:crossBetween val="midCat"/>
        <c:majorUnit val="5"/>
      </c:valAx>
      <c:valAx>
        <c:axId val="431300712"/>
        <c:scaling>
          <c:orientation val="minMax"/>
          <c:min val="0"/>
        </c:scaling>
        <c:delete val="0"/>
        <c:axPos val="r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1299072"/>
        <c:crosses val="max"/>
        <c:crossBetween val="midCat"/>
      </c:valAx>
      <c:valAx>
        <c:axId val="431299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1300712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  <c:extLst/>
  </c:chart>
  <c:txPr>
    <a:bodyPr/>
    <a:lstStyle/>
    <a:p>
      <a:pPr>
        <a:defRPr sz="1600"/>
      </a:pPr>
      <a:endParaRPr lang="en-US"/>
    </a:p>
  </c:txPr>
  <c:externalData r:id="rId2">
    <c:autoUpdate val="0"/>
  </c:externalData>
  <c:userShapes r:id="rId3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3823112293611697"/>
          <c:y val="3.5728781464409456E-2"/>
          <c:w val="0.80830802542376268"/>
          <c:h val="0.80762039053628931"/>
        </c:manualLayout>
      </c:layout>
      <c:scatterChart>
        <c:scatterStyle val="smoothMarker"/>
        <c:varyColors val="0"/>
        <c:ser>
          <c:idx val="3"/>
          <c:order val="8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increase'!$I$2:$I$121</c:f>
              <c:numCache>
                <c:formatCode>General</c:formatCode>
                <c:ptCount val="120"/>
                <c:pt idx="0">
                  <c:v>9.5224086718948708</c:v>
                </c:pt>
                <c:pt idx="1">
                  <c:v>9.5289604978369908</c:v>
                </c:pt>
                <c:pt idx="2">
                  <c:v>9.5355123237791108</c:v>
                </c:pt>
                <c:pt idx="3">
                  <c:v>9.5420641497212308</c:v>
                </c:pt>
                <c:pt idx="4">
                  <c:v>9.5486159756633509</c:v>
                </c:pt>
                <c:pt idx="5">
                  <c:v>9.5551678016054709</c:v>
                </c:pt>
                <c:pt idx="6">
                  <c:v>9.5617196275475909</c:v>
                </c:pt>
                <c:pt idx="7">
                  <c:v>9.5682714534897002</c:v>
                </c:pt>
                <c:pt idx="8">
                  <c:v>9.5748232794318309</c:v>
                </c:pt>
                <c:pt idx="9">
                  <c:v>9.5813751053739402</c:v>
                </c:pt>
                <c:pt idx="10">
                  <c:v>9.5879269313160602</c:v>
                </c:pt>
                <c:pt idx="11">
                  <c:v>9.5944787572581802</c:v>
                </c:pt>
                <c:pt idx="12">
                  <c:v>9.6010305832003002</c:v>
                </c:pt>
                <c:pt idx="13">
                  <c:v>9.6075824091424202</c:v>
                </c:pt>
                <c:pt idx="14">
                  <c:v>9.6141342350845402</c:v>
                </c:pt>
                <c:pt idx="15">
                  <c:v>9.6206860610266602</c:v>
                </c:pt>
                <c:pt idx="16">
                  <c:v>9.6272378869687802</c:v>
                </c:pt>
                <c:pt idx="17">
                  <c:v>9.6337897129109002</c:v>
                </c:pt>
                <c:pt idx="18">
                  <c:v>9.6403415388530203</c:v>
                </c:pt>
                <c:pt idx="19">
                  <c:v>9.6468933647951403</c:v>
                </c:pt>
                <c:pt idx="20">
                  <c:v>9.6534451907372603</c:v>
                </c:pt>
                <c:pt idx="21">
                  <c:v>9.6599970166793803</c:v>
                </c:pt>
                <c:pt idx="22">
                  <c:v>9.6665488426215003</c:v>
                </c:pt>
                <c:pt idx="23">
                  <c:v>9.6731006685636203</c:v>
                </c:pt>
                <c:pt idx="24">
                  <c:v>9.6796524945057403</c:v>
                </c:pt>
                <c:pt idx="25">
                  <c:v>9.6862043204478603</c:v>
                </c:pt>
                <c:pt idx="26">
                  <c:v>9.6927561463899803</c:v>
                </c:pt>
                <c:pt idx="27">
                  <c:v>9.6993079723321003</c:v>
                </c:pt>
                <c:pt idx="28">
                  <c:v>9.7058597982742203</c:v>
                </c:pt>
                <c:pt idx="29">
                  <c:v>9.7124116242163403</c:v>
                </c:pt>
                <c:pt idx="30">
                  <c:v>9.7189634501584603</c:v>
                </c:pt>
                <c:pt idx="31">
                  <c:v>9.7255152761005697</c:v>
                </c:pt>
                <c:pt idx="32">
                  <c:v>9.7320671020426897</c:v>
                </c:pt>
                <c:pt idx="33">
                  <c:v>9.7386189279848097</c:v>
                </c:pt>
                <c:pt idx="34">
                  <c:v>9.7451707539269297</c:v>
                </c:pt>
                <c:pt idx="35">
                  <c:v>9.7517225798690497</c:v>
                </c:pt>
                <c:pt idx="36">
                  <c:v>9.7582744058111697</c:v>
                </c:pt>
                <c:pt idx="37">
                  <c:v>9.7648262317532897</c:v>
                </c:pt>
                <c:pt idx="38">
                  <c:v>9.7713780576954097</c:v>
                </c:pt>
                <c:pt idx="39">
                  <c:v>9.7779298836375297</c:v>
                </c:pt>
                <c:pt idx="40">
                  <c:v>9.7844817095796497</c:v>
                </c:pt>
                <c:pt idx="41">
                  <c:v>9.7910335355217697</c:v>
                </c:pt>
                <c:pt idx="42">
                  <c:v>9.7975853614638897</c:v>
                </c:pt>
                <c:pt idx="43">
                  <c:v>9.8041371874060097</c:v>
                </c:pt>
                <c:pt idx="44">
                  <c:v>9.8106890133481297</c:v>
                </c:pt>
                <c:pt idx="45">
                  <c:v>9.8172408392902497</c:v>
                </c:pt>
                <c:pt idx="46">
                  <c:v>9.8237926652323697</c:v>
                </c:pt>
                <c:pt idx="47">
                  <c:v>9.8303444911744897</c:v>
                </c:pt>
                <c:pt idx="48">
                  <c:v>9.8368963171166097</c:v>
                </c:pt>
                <c:pt idx="49">
                  <c:v>9.8434481430587208</c:v>
                </c:pt>
                <c:pt idx="50">
                  <c:v>9.8499999690008408</c:v>
                </c:pt>
                <c:pt idx="51">
                  <c:v>9.8565517949429609</c:v>
                </c:pt>
                <c:pt idx="52">
                  <c:v>9.8631036208850809</c:v>
                </c:pt>
                <c:pt idx="53">
                  <c:v>9.8696554468272009</c:v>
                </c:pt>
                <c:pt idx="54">
                  <c:v>9.8762072727693209</c:v>
                </c:pt>
                <c:pt idx="55">
                  <c:v>9.8827590987114409</c:v>
                </c:pt>
                <c:pt idx="56">
                  <c:v>9.8893109246535609</c:v>
                </c:pt>
                <c:pt idx="57">
                  <c:v>9.8958627505956809</c:v>
                </c:pt>
                <c:pt idx="58">
                  <c:v>9.9024145765378009</c:v>
                </c:pt>
                <c:pt idx="59">
                  <c:v>9.9089664024799209</c:v>
                </c:pt>
                <c:pt idx="60">
                  <c:v>9.9155182284220391</c:v>
                </c:pt>
                <c:pt idx="61">
                  <c:v>9.9220700543641591</c:v>
                </c:pt>
                <c:pt idx="62">
                  <c:v>9.9286218803062791</c:v>
                </c:pt>
                <c:pt idx="63">
                  <c:v>9.9351737062483991</c:v>
                </c:pt>
                <c:pt idx="64">
                  <c:v>9.9417255321905191</c:v>
                </c:pt>
                <c:pt idx="65">
                  <c:v>9.9482773581326391</c:v>
                </c:pt>
                <c:pt idx="66">
                  <c:v>9.9548291840747591</c:v>
                </c:pt>
                <c:pt idx="67">
                  <c:v>9.9613810100168791</c:v>
                </c:pt>
                <c:pt idx="68">
                  <c:v>9.9679328359589991</c:v>
                </c:pt>
                <c:pt idx="69">
                  <c:v>9.9744846619011192</c:v>
                </c:pt>
                <c:pt idx="70">
                  <c:v>9.9810364878432303</c:v>
                </c:pt>
                <c:pt idx="71">
                  <c:v>9.9875883137853503</c:v>
                </c:pt>
                <c:pt idx="72">
                  <c:v>9.9941401397274703</c:v>
                </c:pt>
                <c:pt idx="73">
                  <c:v>10.000691965669599</c:v>
                </c:pt>
                <c:pt idx="74">
                  <c:v>10.0072437916117</c:v>
                </c:pt>
                <c:pt idx="75">
                  <c:v>10.0137956175538</c:v>
                </c:pt>
                <c:pt idx="76">
                  <c:v>10.020347443496</c:v>
                </c:pt>
                <c:pt idx="77">
                  <c:v>10.026899269438101</c:v>
                </c:pt>
                <c:pt idx="78">
                  <c:v>10.033451095380199</c:v>
                </c:pt>
                <c:pt idx="79">
                  <c:v>10.0400029213223</c:v>
                </c:pt>
                <c:pt idx="80">
                  <c:v>10.0465547472644</c:v>
                </c:pt>
                <c:pt idx="81">
                  <c:v>10.053106573206501</c:v>
                </c:pt>
                <c:pt idx="82">
                  <c:v>10.059658399148701</c:v>
                </c:pt>
                <c:pt idx="83">
                  <c:v>10.066210225090799</c:v>
                </c:pt>
                <c:pt idx="84">
                  <c:v>10.0727620510329</c:v>
                </c:pt>
                <c:pt idx="85">
                  <c:v>10.079313876975</c:v>
                </c:pt>
                <c:pt idx="86">
                  <c:v>10.085865702917101</c:v>
                </c:pt>
                <c:pt idx="87">
                  <c:v>10.092417528859301</c:v>
                </c:pt>
                <c:pt idx="88">
                  <c:v>10.098969354801399</c:v>
                </c:pt>
                <c:pt idx="89">
                  <c:v>10.1055211807435</c:v>
                </c:pt>
                <c:pt idx="90">
                  <c:v>10.1120730066856</c:v>
                </c:pt>
                <c:pt idx="91">
                  <c:v>10.118624832627701</c:v>
                </c:pt>
                <c:pt idx="92">
                  <c:v>10.125176658569901</c:v>
                </c:pt>
                <c:pt idx="93">
                  <c:v>10.131728484511999</c:v>
                </c:pt>
                <c:pt idx="94">
                  <c:v>10.1382803104541</c:v>
                </c:pt>
                <c:pt idx="95">
                  <c:v>10.1448321363962</c:v>
                </c:pt>
                <c:pt idx="96">
                  <c:v>10.151383962338301</c:v>
                </c:pt>
                <c:pt idx="97">
                  <c:v>10.157935788280501</c:v>
                </c:pt>
                <c:pt idx="98">
                  <c:v>10.164487614222599</c:v>
                </c:pt>
                <c:pt idx="99">
                  <c:v>10.1710394401647</c:v>
                </c:pt>
                <c:pt idx="100">
                  <c:v>10.1775912661068</c:v>
                </c:pt>
                <c:pt idx="101">
                  <c:v>10.184143092048901</c:v>
                </c:pt>
                <c:pt idx="102">
                  <c:v>10.190694917991101</c:v>
                </c:pt>
                <c:pt idx="103">
                  <c:v>10.197246743933199</c:v>
                </c:pt>
                <c:pt idx="104">
                  <c:v>10.2037985698753</c:v>
                </c:pt>
                <c:pt idx="105">
                  <c:v>10.7541519490133</c:v>
                </c:pt>
                <c:pt idx="106">
                  <c:v>10.7607037749555</c:v>
                </c:pt>
                <c:pt idx="107">
                  <c:v>10.767255600897601</c:v>
                </c:pt>
                <c:pt idx="108">
                  <c:v>10.773807426839699</c:v>
                </c:pt>
                <c:pt idx="109">
                  <c:v>10.7803592527818</c:v>
                </c:pt>
                <c:pt idx="110">
                  <c:v>10.7869110787239</c:v>
                </c:pt>
                <c:pt idx="111">
                  <c:v>10.7934629046661</c:v>
                </c:pt>
                <c:pt idx="112">
                  <c:v>10.800014730608201</c:v>
                </c:pt>
                <c:pt idx="113">
                  <c:v>10.806566556550299</c:v>
                </c:pt>
                <c:pt idx="114">
                  <c:v>10.8131183824924</c:v>
                </c:pt>
                <c:pt idx="115">
                  <c:v>10.8196702084345</c:v>
                </c:pt>
                <c:pt idx="116">
                  <c:v>10.8262220343767</c:v>
                </c:pt>
                <c:pt idx="117">
                  <c:v>10.832773860318801</c:v>
                </c:pt>
                <c:pt idx="118">
                  <c:v>10.839325686260899</c:v>
                </c:pt>
                <c:pt idx="119">
                  <c:v>10.845877512203</c:v>
                </c:pt>
              </c:numCache>
            </c:numRef>
          </c:xVal>
          <c:yVal>
            <c:numRef>
              <c:f>'Figure 2a BSA sup75 increase'!$J$2:$J$121</c:f>
              <c:numCache>
                <c:formatCode>General</c:formatCode>
                <c:ptCount val="120"/>
                <c:pt idx="0">
                  <c:v>442297.32502316701</c:v>
                </c:pt>
                <c:pt idx="1">
                  <c:v>434574.438480752</c:v>
                </c:pt>
                <c:pt idx="2">
                  <c:v>427243.20021660801</c:v>
                </c:pt>
                <c:pt idx="3">
                  <c:v>420155.87322789</c:v>
                </c:pt>
                <c:pt idx="4">
                  <c:v>413168.99193034798</c:v>
                </c:pt>
                <c:pt idx="5">
                  <c:v>406281.21039776399</c:v>
                </c:pt>
                <c:pt idx="6">
                  <c:v>399579.03631516098</c:v>
                </c:pt>
                <c:pt idx="7">
                  <c:v>392989.581212644</c:v>
                </c:pt>
                <c:pt idx="8">
                  <c:v>386300.88414275</c:v>
                </c:pt>
                <c:pt idx="9">
                  <c:v>379440.98662801302</c:v>
                </c:pt>
                <c:pt idx="10">
                  <c:v>372428.567093344</c:v>
                </c:pt>
                <c:pt idx="11">
                  <c:v>365218.25132661703</c:v>
                </c:pt>
                <c:pt idx="12">
                  <c:v>357776.44637514401</c:v>
                </c:pt>
                <c:pt idx="13">
                  <c:v>350245.19495073002</c:v>
                </c:pt>
                <c:pt idx="14">
                  <c:v>343057.98177856999</c:v>
                </c:pt>
                <c:pt idx="15">
                  <c:v>336500.416370828</c:v>
                </c:pt>
                <c:pt idx="16">
                  <c:v>329245.41959298099</c:v>
                </c:pt>
                <c:pt idx="17">
                  <c:v>320669.49648848397</c:v>
                </c:pt>
                <c:pt idx="18">
                  <c:v>311962.38595305901</c:v>
                </c:pt>
                <c:pt idx="19">
                  <c:v>303200.52608685498</c:v>
                </c:pt>
                <c:pt idx="20">
                  <c:v>294455.96553086903</c:v>
                </c:pt>
                <c:pt idx="21">
                  <c:v>285731.93554080802</c:v>
                </c:pt>
                <c:pt idx="22">
                  <c:v>277122.020348511</c:v>
                </c:pt>
                <c:pt idx="23">
                  <c:v>268614.83765036002</c:v>
                </c:pt>
                <c:pt idx="24">
                  <c:v>260282.080917474</c:v>
                </c:pt>
                <c:pt idx="25">
                  <c:v>252323.19658386699</c:v>
                </c:pt>
                <c:pt idx="26">
                  <c:v>244716.23328970801</c:v>
                </c:pt>
                <c:pt idx="27">
                  <c:v>237299.11165879699</c:v>
                </c:pt>
                <c:pt idx="28">
                  <c:v>230126.79003849701</c:v>
                </c:pt>
                <c:pt idx="29">
                  <c:v>223414.094433208</c:v>
                </c:pt>
                <c:pt idx="30">
                  <c:v>217242.80237627501</c:v>
                </c:pt>
                <c:pt idx="31">
                  <c:v>211644.49935813301</c:v>
                </c:pt>
                <c:pt idx="32">
                  <c:v>206790.17187726201</c:v>
                </c:pt>
                <c:pt idx="33">
                  <c:v>202615.09709661</c:v>
                </c:pt>
                <c:pt idx="34">
                  <c:v>198875.87199426899</c:v>
                </c:pt>
                <c:pt idx="35">
                  <c:v>195556.43376747801</c:v>
                </c:pt>
                <c:pt idx="36">
                  <c:v>192656.02574548099</c:v>
                </c:pt>
                <c:pt idx="37">
                  <c:v>190142.92034092799</c:v>
                </c:pt>
                <c:pt idx="38">
                  <c:v>187989.41556051301</c:v>
                </c:pt>
                <c:pt idx="39">
                  <c:v>186176.976008962</c:v>
                </c:pt>
                <c:pt idx="40">
                  <c:v>184668.39140184599</c:v>
                </c:pt>
                <c:pt idx="41">
                  <c:v>183422.297457793</c:v>
                </c:pt>
                <c:pt idx="42">
                  <c:v>182400.92446122601</c:v>
                </c:pt>
                <c:pt idx="43">
                  <c:v>181572.995997853</c:v>
                </c:pt>
                <c:pt idx="44">
                  <c:v>180918.881840947</c:v>
                </c:pt>
                <c:pt idx="45">
                  <c:v>180427.28713349599</c:v>
                </c:pt>
                <c:pt idx="46">
                  <c:v>180060.124644475</c:v>
                </c:pt>
                <c:pt idx="47">
                  <c:v>179804.116548091</c:v>
                </c:pt>
                <c:pt idx="48">
                  <c:v>179647.28170376201</c:v>
                </c:pt>
                <c:pt idx="49">
                  <c:v>179609.323074972</c:v>
                </c:pt>
                <c:pt idx="50">
                  <c:v>179671.44271426799</c:v>
                </c:pt>
                <c:pt idx="51">
                  <c:v>179796.10842273201</c:v>
                </c:pt>
                <c:pt idx="52">
                  <c:v>179973.864148558</c:v>
                </c:pt>
                <c:pt idx="53">
                  <c:v>180191.966383502</c:v>
                </c:pt>
                <c:pt idx="54">
                  <c:v>180453.128031539</c:v>
                </c:pt>
                <c:pt idx="55">
                  <c:v>180762.207009754</c:v>
                </c:pt>
                <c:pt idx="56">
                  <c:v>181112.33640643</c:v>
                </c:pt>
                <c:pt idx="57">
                  <c:v>181492.08791181701</c:v>
                </c:pt>
                <c:pt idx="58">
                  <c:v>181895.33093803201</c:v>
                </c:pt>
                <c:pt idx="59">
                  <c:v>182323.43548463201</c:v>
                </c:pt>
                <c:pt idx="60">
                  <c:v>182770.73268685199</c:v>
                </c:pt>
                <c:pt idx="61">
                  <c:v>183216.06707149601</c:v>
                </c:pt>
                <c:pt idx="62">
                  <c:v>183661.15720401201</c:v>
                </c:pt>
                <c:pt idx="63">
                  <c:v>184096.22153678499</c:v>
                </c:pt>
                <c:pt idx="64">
                  <c:v>184522.26321550901</c:v>
                </c:pt>
                <c:pt idx="65">
                  <c:v>184943.11762387599</c:v>
                </c:pt>
                <c:pt idx="66">
                  <c:v>185341.999185377</c:v>
                </c:pt>
                <c:pt idx="67">
                  <c:v>185721.49524743599</c:v>
                </c:pt>
                <c:pt idx="68">
                  <c:v>186071.46232948601</c:v>
                </c:pt>
                <c:pt idx="69">
                  <c:v>186344.812754032</c:v>
                </c:pt>
                <c:pt idx="70">
                  <c:v>186518.51765604501</c:v>
                </c:pt>
                <c:pt idx="71">
                  <c:v>186629.26297503401</c:v>
                </c:pt>
                <c:pt idx="72">
                  <c:v>186731.28919490901</c:v>
                </c:pt>
                <c:pt idx="73">
                  <c:v>186847.95134296099</c:v>
                </c:pt>
                <c:pt idx="74">
                  <c:v>186968.48691164501</c:v>
                </c:pt>
                <c:pt idx="75">
                  <c:v>187063.294176764</c:v>
                </c:pt>
                <c:pt idx="76">
                  <c:v>187093.65928688299</c:v>
                </c:pt>
                <c:pt idx="77">
                  <c:v>187029.03848509901</c:v>
                </c:pt>
                <c:pt idx="78">
                  <c:v>186889.527906918</c:v>
                </c:pt>
                <c:pt idx="79">
                  <c:v>186706.54649823601</c:v>
                </c:pt>
                <c:pt idx="80">
                  <c:v>186461.33213907899</c:v>
                </c:pt>
                <c:pt idx="81">
                  <c:v>186146.89213992699</c:v>
                </c:pt>
                <c:pt idx="82">
                  <c:v>185764.586150049</c:v>
                </c:pt>
                <c:pt idx="83">
                  <c:v>185289.75765779399</c:v>
                </c:pt>
                <c:pt idx="84">
                  <c:v>184714.61499083001</c:v>
                </c:pt>
                <c:pt idx="85">
                  <c:v>184050.928163915</c:v>
                </c:pt>
                <c:pt idx="86">
                  <c:v>183308.58961617699</c:v>
                </c:pt>
                <c:pt idx="87">
                  <c:v>182505.620802077</c:v>
                </c:pt>
                <c:pt idx="88">
                  <c:v>181669.44876084899</c:v>
                </c:pt>
                <c:pt idx="89">
                  <c:v>180810.01916363699</c:v>
                </c:pt>
                <c:pt idx="90">
                  <c:v>179931.95080495201</c:v>
                </c:pt>
                <c:pt idx="91">
                  <c:v>179052.06099345599</c:v>
                </c:pt>
                <c:pt idx="92">
                  <c:v>178184.783222812</c:v>
                </c:pt>
                <c:pt idx="93">
                  <c:v>177329.88999620601</c:v>
                </c:pt>
                <c:pt idx="94">
                  <c:v>176482.93826631599</c:v>
                </c:pt>
                <c:pt idx="95">
                  <c:v>175640.986961908</c:v>
                </c:pt>
                <c:pt idx="96">
                  <c:v>174830.11959189101</c:v>
                </c:pt>
                <c:pt idx="97">
                  <c:v>174050.55109828099</c:v>
                </c:pt>
                <c:pt idx="98">
                  <c:v>173264.58235817499</c:v>
                </c:pt>
                <c:pt idx="99">
                  <c:v>172469.452759507</c:v>
                </c:pt>
                <c:pt idx="100">
                  <c:v>171681.13516137499</c:v>
                </c:pt>
                <c:pt idx="101">
                  <c:v>170895.15907290499</c:v>
                </c:pt>
                <c:pt idx="102">
                  <c:v>170089.60529637701</c:v>
                </c:pt>
                <c:pt idx="103">
                  <c:v>169246.15889908999</c:v>
                </c:pt>
                <c:pt idx="104">
                  <c:v>168425.87117309601</c:v>
                </c:pt>
                <c:pt idx="105">
                  <c:v>71285.725152107698</c:v>
                </c:pt>
                <c:pt idx="106">
                  <c:v>71459.256283483599</c:v>
                </c:pt>
                <c:pt idx="107">
                  <c:v>71245.541227884503</c:v>
                </c:pt>
                <c:pt idx="108">
                  <c:v>71029.445579498104</c:v>
                </c:pt>
                <c:pt idx="109">
                  <c:v>70815.321472615193</c:v>
                </c:pt>
                <c:pt idx="110">
                  <c:v>70578.901372013905</c:v>
                </c:pt>
                <c:pt idx="111">
                  <c:v>70295.512684767396</c:v>
                </c:pt>
                <c:pt idx="112">
                  <c:v>69980.192582678195</c:v>
                </c:pt>
                <c:pt idx="113">
                  <c:v>69667.546276192603</c:v>
                </c:pt>
                <c:pt idx="114">
                  <c:v>69375.246632128605</c:v>
                </c:pt>
                <c:pt idx="115">
                  <c:v>69077.909484696007</c:v>
                </c:pt>
                <c:pt idx="116">
                  <c:v>68739.777127118505</c:v>
                </c:pt>
                <c:pt idx="117">
                  <c:v>68369.198298488904</c:v>
                </c:pt>
                <c:pt idx="118">
                  <c:v>67994.173675835002</c:v>
                </c:pt>
                <c:pt idx="119">
                  <c:v>67652.566107107603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28C5-4390-8EC1-23C5DE6566A1}"/>
            </c:ext>
          </c:extLst>
        </c:ser>
        <c:ser>
          <c:idx val="4"/>
          <c:order val="9"/>
          <c:tx>
            <c:strRef>
              <c:f>'Figure 2a BSA sup75 increase'!$J$1</c:f>
              <c:strCache>
                <c:ptCount val="1"/>
                <c:pt idx="0">
                  <c:v>MW</c:v>
                </c:pt>
              </c:strCache>
            </c:strRef>
          </c:tx>
          <c:spPr>
            <a:ln w="25400" cap="rnd">
              <a:solidFill>
                <a:schemeClr val="tx1"/>
              </a:solidFill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>
                <a:noFill/>
              </a:ln>
            </c:spPr>
          </c:marker>
          <c:xVal>
            <c:numRef>
              <c:f>'Figure 2a BSA sup75 increase'!$I$122:$I$216</c:f>
              <c:numCache>
                <c:formatCode>General</c:formatCode>
                <c:ptCount val="95"/>
                <c:pt idx="0">
                  <c:v>10.8524293381451</c:v>
                </c:pt>
                <c:pt idx="1">
                  <c:v>10.858981164087201</c:v>
                </c:pt>
                <c:pt idx="2">
                  <c:v>10.865532990029401</c:v>
                </c:pt>
                <c:pt idx="3">
                  <c:v>10.872084815971499</c:v>
                </c:pt>
                <c:pt idx="4">
                  <c:v>10.8786366419136</c:v>
                </c:pt>
                <c:pt idx="5">
                  <c:v>10.8851884678557</c:v>
                </c:pt>
                <c:pt idx="6">
                  <c:v>10.891740293797801</c:v>
                </c:pt>
                <c:pt idx="7">
                  <c:v>10.898292119740001</c:v>
                </c:pt>
                <c:pt idx="8">
                  <c:v>10.904843945682099</c:v>
                </c:pt>
                <c:pt idx="9">
                  <c:v>10.9113957716242</c:v>
                </c:pt>
                <c:pt idx="10">
                  <c:v>10.9179475975663</c:v>
                </c:pt>
                <c:pt idx="11">
                  <c:v>10.924499423508401</c:v>
                </c:pt>
                <c:pt idx="12">
                  <c:v>10.931051249450601</c:v>
                </c:pt>
                <c:pt idx="13">
                  <c:v>10.937603075392699</c:v>
                </c:pt>
                <c:pt idx="14">
                  <c:v>10.9441549013348</c:v>
                </c:pt>
                <c:pt idx="15">
                  <c:v>10.9507067272769</c:v>
                </c:pt>
                <c:pt idx="16">
                  <c:v>10.957258553219001</c:v>
                </c:pt>
                <c:pt idx="17">
                  <c:v>10.963810379161201</c:v>
                </c:pt>
                <c:pt idx="18">
                  <c:v>10.970362205103299</c:v>
                </c:pt>
                <c:pt idx="19">
                  <c:v>10.9769140310454</c:v>
                </c:pt>
                <c:pt idx="20">
                  <c:v>10.9834658569875</c:v>
                </c:pt>
                <c:pt idx="21">
                  <c:v>10.990017682929601</c:v>
                </c:pt>
                <c:pt idx="22">
                  <c:v>10.996569508871801</c:v>
                </c:pt>
                <c:pt idx="23">
                  <c:v>11.003121334813899</c:v>
                </c:pt>
                <c:pt idx="24">
                  <c:v>11.009673160756</c:v>
                </c:pt>
                <c:pt idx="25">
                  <c:v>11.0162249866981</c:v>
                </c:pt>
                <c:pt idx="26">
                  <c:v>11.022776812640201</c:v>
                </c:pt>
                <c:pt idx="27">
                  <c:v>11.029328638582401</c:v>
                </c:pt>
                <c:pt idx="28">
                  <c:v>11.035880464524499</c:v>
                </c:pt>
                <c:pt idx="29">
                  <c:v>11.0424322904666</c:v>
                </c:pt>
                <c:pt idx="30">
                  <c:v>11.0489841164087</c:v>
                </c:pt>
                <c:pt idx="31">
                  <c:v>11.055535942350801</c:v>
                </c:pt>
                <c:pt idx="32">
                  <c:v>11.062087768293001</c:v>
                </c:pt>
                <c:pt idx="33">
                  <c:v>11.068639594235099</c:v>
                </c:pt>
                <c:pt idx="34">
                  <c:v>11.0751914201772</c:v>
                </c:pt>
                <c:pt idx="35">
                  <c:v>11.0817432461193</c:v>
                </c:pt>
                <c:pt idx="36">
                  <c:v>11.088295072061401</c:v>
                </c:pt>
                <c:pt idx="37">
                  <c:v>11.094846898003601</c:v>
                </c:pt>
                <c:pt idx="38">
                  <c:v>11.101398723945699</c:v>
                </c:pt>
                <c:pt idx="39">
                  <c:v>11.1079505498878</c:v>
                </c:pt>
                <c:pt idx="40">
                  <c:v>11.1145023758299</c:v>
                </c:pt>
                <c:pt idx="41">
                  <c:v>11.121054201772001</c:v>
                </c:pt>
                <c:pt idx="42">
                  <c:v>11.1276060277141</c:v>
                </c:pt>
                <c:pt idx="43">
                  <c:v>11.1341578536563</c:v>
                </c:pt>
                <c:pt idx="44">
                  <c:v>11.1407096795984</c:v>
                </c:pt>
                <c:pt idx="45">
                  <c:v>11.1472615055405</c:v>
                </c:pt>
                <c:pt idx="46">
                  <c:v>11.153813331482599</c:v>
                </c:pt>
                <c:pt idx="47">
                  <c:v>11.1603651574247</c:v>
                </c:pt>
                <c:pt idx="48">
                  <c:v>11.1669169833669</c:v>
                </c:pt>
                <c:pt idx="49">
                  <c:v>11.173468809309</c:v>
                </c:pt>
                <c:pt idx="50">
                  <c:v>11.1800206352511</c:v>
                </c:pt>
                <c:pt idx="51">
                  <c:v>11.186572461193199</c:v>
                </c:pt>
                <c:pt idx="52">
                  <c:v>11.1931242871353</c:v>
                </c:pt>
                <c:pt idx="53">
                  <c:v>11.1996761130775</c:v>
                </c:pt>
                <c:pt idx="54">
                  <c:v>11.2062279390196</c:v>
                </c:pt>
                <c:pt idx="55">
                  <c:v>11.2127797649617</c:v>
                </c:pt>
                <c:pt idx="56">
                  <c:v>11.219331590903799</c:v>
                </c:pt>
                <c:pt idx="57">
                  <c:v>11.2258834168459</c:v>
                </c:pt>
                <c:pt idx="58">
                  <c:v>11.2324352427881</c:v>
                </c:pt>
                <c:pt idx="59">
                  <c:v>11.2389870687302</c:v>
                </c:pt>
                <c:pt idx="60">
                  <c:v>11.245538894672301</c:v>
                </c:pt>
                <c:pt idx="61">
                  <c:v>11.252090720614399</c:v>
                </c:pt>
                <c:pt idx="62">
                  <c:v>11.2586425465565</c:v>
                </c:pt>
                <c:pt idx="63">
                  <c:v>11.2651943724987</c:v>
                </c:pt>
                <c:pt idx="64">
                  <c:v>11.2717461984408</c:v>
                </c:pt>
                <c:pt idx="65">
                  <c:v>11.278298024382901</c:v>
                </c:pt>
                <c:pt idx="66">
                  <c:v>11.284849850324999</c:v>
                </c:pt>
                <c:pt idx="67">
                  <c:v>11.2914016762671</c:v>
                </c:pt>
                <c:pt idx="68">
                  <c:v>11.2979535022093</c:v>
                </c:pt>
                <c:pt idx="69">
                  <c:v>11.3045053281514</c:v>
                </c:pt>
                <c:pt idx="70">
                  <c:v>11.311057154093501</c:v>
                </c:pt>
                <c:pt idx="71">
                  <c:v>11.317608980035599</c:v>
                </c:pt>
                <c:pt idx="72">
                  <c:v>11.3241608059777</c:v>
                </c:pt>
                <c:pt idx="73">
                  <c:v>11.3307126319199</c:v>
                </c:pt>
                <c:pt idx="74">
                  <c:v>11.337264457862</c:v>
                </c:pt>
                <c:pt idx="75">
                  <c:v>11.343816283804101</c:v>
                </c:pt>
                <c:pt idx="76">
                  <c:v>11.350368109746199</c:v>
                </c:pt>
                <c:pt idx="77">
                  <c:v>11.3569199356883</c:v>
                </c:pt>
                <c:pt idx="78">
                  <c:v>11.3634717616305</c:v>
                </c:pt>
                <c:pt idx="79">
                  <c:v>11.3700235875726</c:v>
                </c:pt>
                <c:pt idx="80">
                  <c:v>11.376575413514701</c:v>
                </c:pt>
                <c:pt idx="81">
                  <c:v>11.383127239456799</c:v>
                </c:pt>
                <c:pt idx="82">
                  <c:v>11.3896790653989</c:v>
                </c:pt>
                <c:pt idx="83">
                  <c:v>11.396230891341</c:v>
                </c:pt>
                <c:pt idx="84">
                  <c:v>11.4027827172832</c:v>
                </c:pt>
                <c:pt idx="85">
                  <c:v>11.409334543225301</c:v>
                </c:pt>
                <c:pt idx="86">
                  <c:v>11.415886369167399</c:v>
                </c:pt>
                <c:pt idx="87">
                  <c:v>11.4224381951095</c:v>
                </c:pt>
                <c:pt idx="88">
                  <c:v>11.4289900210516</c:v>
                </c:pt>
                <c:pt idx="89">
                  <c:v>11.4355418469938</c:v>
                </c:pt>
                <c:pt idx="90">
                  <c:v>11.442093672935901</c:v>
                </c:pt>
                <c:pt idx="91">
                  <c:v>11.448645498877999</c:v>
                </c:pt>
                <c:pt idx="92">
                  <c:v>11.4551973248201</c:v>
                </c:pt>
                <c:pt idx="93">
                  <c:v>11.4617491507622</c:v>
                </c:pt>
                <c:pt idx="94">
                  <c:v>11.4683009767044</c:v>
                </c:pt>
              </c:numCache>
            </c:numRef>
          </c:xVal>
          <c:yVal>
            <c:numRef>
              <c:f>'Figure 2a BSA sup75 increase'!$J$122:$J$216</c:f>
              <c:numCache>
                <c:formatCode>General</c:formatCode>
                <c:ptCount val="95"/>
                <c:pt idx="0">
                  <c:v>67363.360511904903</c:v>
                </c:pt>
                <c:pt idx="1">
                  <c:v>67121.428738655304</c:v>
                </c:pt>
                <c:pt idx="2">
                  <c:v>66913.273991143302</c:v>
                </c:pt>
                <c:pt idx="3">
                  <c:v>66721.831105327699</c:v>
                </c:pt>
                <c:pt idx="4">
                  <c:v>66541.139306248006</c:v>
                </c:pt>
                <c:pt idx="5">
                  <c:v>66377.455623619506</c:v>
                </c:pt>
                <c:pt idx="6">
                  <c:v>66237.959691047596</c:v>
                </c:pt>
                <c:pt idx="7">
                  <c:v>66125.522190779404</c:v>
                </c:pt>
                <c:pt idx="8">
                  <c:v>66037.976627021606</c:v>
                </c:pt>
                <c:pt idx="9">
                  <c:v>65970.274134223204</c:v>
                </c:pt>
                <c:pt idx="10">
                  <c:v>65919.069769994399</c:v>
                </c:pt>
                <c:pt idx="11">
                  <c:v>65884.0748409425</c:v>
                </c:pt>
                <c:pt idx="12">
                  <c:v>65862.519684894098</c:v>
                </c:pt>
                <c:pt idx="13">
                  <c:v>65851.070208214602</c:v>
                </c:pt>
                <c:pt idx="14">
                  <c:v>65846.194097060303</c:v>
                </c:pt>
                <c:pt idx="15">
                  <c:v>65853.523639520601</c:v>
                </c:pt>
                <c:pt idx="16">
                  <c:v>65877.846103115706</c:v>
                </c:pt>
                <c:pt idx="17">
                  <c:v>65916.616366042799</c:v>
                </c:pt>
                <c:pt idx="18">
                  <c:v>65967.674447110301</c:v>
                </c:pt>
                <c:pt idx="19">
                  <c:v>66030.250158573705</c:v>
                </c:pt>
                <c:pt idx="20">
                  <c:v>66102.772884783903</c:v>
                </c:pt>
                <c:pt idx="21">
                  <c:v>66184.117126130106</c:v>
                </c:pt>
                <c:pt idx="22">
                  <c:v>66273.784878317107</c:v>
                </c:pt>
                <c:pt idx="23">
                  <c:v>66372.403004138498</c:v>
                </c:pt>
                <c:pt idx="24">
                  <c:v>66481.457533658104</c:v>
                </c:pt>
                <c:pt idx="25">
                  <c:v>66599.728689811993</c:v>
                </c:pt>
                <c:pt idx="26">
                  <c:v>66727.845268920195</c:v>
                </c:pt>
                <c:pt idx="27">
                  <c:v>66864.648031586999</c:v>
                </c:pt>
                <c:pt idx="28">
                  <c:v>67006.562530212104</c:v>
                </c:pt>
                <c:pt idx="29">
                  <c:v>67154.114921340501</c:v>
                </c:pt>
                <c:pt idx="30">
                  <c:v>67305.919711395894</c:v>
                </c:pt>
                <c:pt idx="31">
                  <c:v>67460.436326412397</c:v>
                </c:pt>
                <c:pt idx="32">
                  <c:v>67615.457234103305</c:v>
                </c:pt>
                <c:pt idx="33">
                  <c:v>67769.346701630799</c:v>
                </c:pt>
                <c:pt idx="34">
                  <c:v>67926.581102028504</c:v>
                </c:pt>
                <c:pt idx="35">
                  <c:v>68080.243809547203</c:v>
                </c:pt>
                <c:pt idx="36">
                  <c:v>68215.912650234197</c:v>
                </c:pt>
                <c:pt idx="37">
                  <c:v>68340.750607602196</c:v>
                </c:pt>
                <c:pt idx="38">
                  <c:v>68464.0361063936</c:v>
                </c:pt>
                <c:pt idx="39">
                  <c:v>68578.485268701494</c:v>
                </c:pt>
                <c:pt idx="40">
                  <c:v>68691.569504584506</c:v>
                </c:pt>
                <c:pt idx="41">
                  <c:v>68804.5767519683</c:v>
                </c:pt>
                <c:pt idx="42">
                  <c:v>68914.942571723601</c:v>
                </c:pt>
                <c:pt idx="43">
                  <c:v>69020.252708547996</c:v>
                </c:pt>
                <c:pt idx="44">
                  <c:v>69120.206398276801</c:v>
                </c:pt>
                <c:pt idx="45">
                  <c:v>69214.864443472499</c:v>
                </c:pt>
                <c:pt idx="46">
                  <c:v>69307.134961748103</c:v>
                </c:pt>
                <c:pt idx="47">
                  <c:v>69401.049297260106</c:v>
                </c:pt>
                <c:pt idx="48">
                  <c:v>69496.574138691707</c:v>
                </c:pt>
                <c:pt idx="49">
                  <c:v>69592.325460836699</c:v>
                </c:pt>
                <c:pt idx="50">
                  <c:v>69688.591383156396</c:v>
                </c:pt>
                <c:pt idx="51">
                  <c:v>69785.549942389902</c:v>
                </c:pt>
                <c:pt idx="52">
                  <c:v>69880.137768148896</c:v>
                </c:pt>
                <c:pt idx="53">
                  <c:v>69967.927674099104</c:v>
                </c:pt>
                <c:pt idx="54">
                  <c:v>70050.265274392805</c:v>
                </c:pt>
                <c:pt idx="55">
                  <c:v>70132.971458606902</c:v>
                </c:pt>
                <c:pt idx="56">
                  <c:v>70223.224321977003</c:v>
                </c:pt>
                <c:pt idx="57">
                  <c:v>70323.424806441501</c:v>
                </c:pt>
                <c:pt idx="58">
                  <c:v>70422.914256154399</c:v>
                </c:pt>
                <c:pt idx="59">
                  <c:v>70522.343692169903</c:v>
                </c:pt>
                <c:pt idx="60">
                  <c:v>70624.819816266201</c:v>
                </c:pt>
                <c:pt idx="61">
                  <c:v>70730.789950043298</c:v>
                </c:pt>
                <c:pt idx="62">
                  <c:v>70842.669562961499</c:v>
                </c:pt>
                <c:pt idx="63">
                  <c:v>70960.771559009998</c:v>
                </c:pt>
                <c:pt idx="64">
                  <c:v>71083.550291630207</c:v>
                </c:pt>
                <c:pt idx="65">
                  <c:v>71210.174988691695</c:v>
                </c:pt>
                <c:pt idx="66">
                  <c:v>71341.455218979507</c:v>
                </c:pt>
                <c:pt idx="67">
                  <c:v>71478.007799179803</c:v>
                </c:pt>
                <c:pt idx="68">
                  <c:v>71620.254302710804</c:v>
                </c:pt>
                <c:pt idx="69">
                  <c:v>71767.161992717505</c:v>
                </c:pt>
                <c:pt idx="70">
                  <c:v>71918.080726590997</c:v>
                </c:pt>
                <c:pt idx="71">
                  <c:v>72069.009191031</c:v>
                </c:pt>
                <c:pt idx="72">
                  <c:v>72218.614196681301</c:v>
                </c:pt>
                <c:pt idx="73">
                  <c:v>72366.874459002298</c:v>
                </c:pt>
                <c:pt idx="74">
                  <c:v>72509.960849173702</c:v>
                </c:pt>
                <c:pt idx="75">
                  <c:v>72645.114377072998</c:v>
                </c:pt>
                <c:pt idx="76">
                  <c:v>72770.277254832807</c:v>
                </c:pt>
                <c:pt idx="77">
                  <c:v>72884.134593725903</c:v>
                </c:pt>
                <c:pt idx="78">
                  <c:v>72985.263020325801</c:v>
                </c:pt>
                <c:pt idx="79">
                  <c:v>73074.110923288303</c:v>
                </c:pt>
                <c:pt idx="80">
                  <c:v>73148.525466448598</c:v>
                </c:pt>
                <c:pt idx="81">
                  <c:v>73207.100835123594</c:v>
                </c:pt>
                <c:pt idx="82">
                  <c:v>73261.274711415594</c:v>
                </c:pt>
                <c:pt idx="83">
                  <c:v>73326.983607358095</c:v>
                </c:pt>
                <c:pt idx="84">
                  <c:v>73397.260175674804</c:v>
                </c:pt>
                <c:pt idx="85">
                  <c:v>73449.488876224001</c:v>
                </c:pt>
                <c:pt idx="86">
                  <c:v>73477.380156298706</c:v>
                </c:pt>
                <c:pt idx="87">
                  <c:v>73473.459766723507</c:v>
                </c:pt>
                <c:pt idx="88">
                  <c:v>73436.881604803697</c:v>
                </c:pt>
                <c:pt idx="89">
                  <c:v>73394.187619533695</c:v>
                </c:pt>
                <c:pt idx="90">
                  <c:v>73358.041705476804</c:v>
                </c:pt>
                <c:pt idx="91">
                  <c:v>73316.782056553304</c:v>
                </c:pt>
                <c:pt idx="92">
                  <c:v>73254.015893426797</c:v>
                </c:pt>
                <c:pt idx="93">
                  <c:v>73163.357354803797</c:v>
                </c:pt>
                <c:pt idx="94">
                  <c:v>73048.999737795093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28C5-4390-8EC1-23C5DE6566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8344056"/>
        <c:axId val="688350944"/>
        <c:extLst>
          <c:ext xmlns:c15="http://schemas.microsoft.com/office/drawing/2012/chart" uri="{02D57815-91ED-43cb-92C2-25804820EDAC}">
            <c15:filteredScatterSeries>
              <c15:ser>
                <c:idx val="5"/>
                <c:order val="0"/>
                <c:tx>
                  <c:strRef>
                    <c:extLst>
                      <c:ext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'Figure 2a BSA sup75 increase'!$I$2:$I$106</c15:sqref>
                        </c15:formulaRef>
                      </c:ext>
                    </c:extLst>
                    <c:numCache>
                      <c:formatCode>General</c:formatCode>
                      <c:ptCount val="105"/>
                      <c:pt idx="0">
                        <c:v>9.5224086718948708</c:v>
                      </c:pt>
                      <c:pt idx="1">
                        <c:v>9.5289604978369908</c:v>
                      </c:pt>
                      <c:pt idx="2">
                        <c:v>9.5355123237791108</c:v>
                      </c:pt>
                      <c:pt idx="3">
                        <c:v>9.5420641497212308</c:v>
                      </c:pt>
                      <c:pt idx="4">
                        <c:v>9.5486159756633509</c:v>
                      </c:pt>
                      <c:pt idx="5">
                        <c:v>9.5551678016054709</c:v>
                      </c:pt>
                      <c:pt idx="6">
                        <c:v>9.5617196275475909</c:v>
                      </c:pt>
                      <c:pt idx="7">
                        <c:v>9.5682714534897002</c:v>
                      </c:pt>
                      <c:pt idx="8">
                        <c:v>9.5748232794318309</c:v>
                      </c:pt>
                      <c:pt idx="9">
                        <c:v>9.5813751053739402</c:v>
                      </c:pt>
                      <c:pt idx="10">
                        <c:v>9.5879269313160602</c:v>
                      </c:pt>
                      <c:pt idx="11">
                        <c:v>9.5944787572581802</c:v>
                      </c:pt>
                      <c:pt idx="12">
                        <c:v>9.6010305832003002</c:v>
                      </c:pt>
                      <c:pt idx="13">
                        <c:v>9.6075824091424202</c:v>
                      </c:pt>
                      <c:pt idx="14">
                        <c:v>9.6141342350845402</c:v>
                      </c:pt>
                      <c:pt idx="15">
                        <c:v>9.6206860610266602</c:v>
                      </c:pt>
                      <c:pt idx="16">
                        <c:v>9.6272378869687802</c:v>
                      </c:pt>
                      <c:pt idx="17">
                        <c:v>9.6337897129109002</c:v>
                      </c:pt>
                      <c:pt idx="18">
                        <c:v>9.6403415388530203</c:v>
                      </c:pt>
                      <c:pt idx="19">
                        <c:v>9.6468933647951403</c:v>
                      </c:pt>
                      <c:pt idx="20">
                        <c:v>9.6534451907372603</c:v>
                      </c:pt>
                      <c:pt idx="21">
                        <c:v>9.6599970166793803</c:v>
                      </c:pt>
                      <c:pt idx="22">
                        <c:v>9.6665488426215003</c:v>
                      </c:pt>
                      <c:pt idx="23">
                        <c:v>9.6731006685636203</c:v>
                      </c:pt>
                      <c:pt idx="24">
                        <c:v>9.6796524945057403</c:v>
                      </c:pt>
                      <c:pt idx="25">
                        <c:v>9.6862043204478603</c:v>
                      </c:pt>
                      <c:pt idx="26">
                        <c:v>9.6927561463899803</c:v>
                      </c:pt>
                      <c:pt idx="27">
                        <c:v>9.6993079723321003</c:v>
                      </c:pt>
                      <c:pt idx="28">
                        <c:v>9.7058597982742203</c:v>
                      </c:pt>
                      <c:pt idx="29">
                        <c:v>9.7124116242163403</c:v>
                      </c:pt>
                      <c:pt idx="30">
                        <c:v>9.7189634501584603</c:v>
                      </c:pt>
                      <c:pt idx="31">
                        <c:v>9.7255152761005697</c:v>
                      </c:pt>
                      <c:pt idx="32">
                        <c:v>9.7320671020426897</c:v>
                      </c:pt>
                      <c:pt idx="33">
                        <c:v>9.7386189279848097</c:v>
                      </c:pt>
                      <c:pt idx="34">
                        <c:v>9.7451707539269297</c:v>
                      </c:pt>
                      <c:pt idx="35">
                        <c:v>9.7517225798690497</c:v>
                      </c:pt>
                      <c:pt idx="36">
                        <c:v>9.7582744058111697</c:v>
                      </c:pt>
                      <c:pt idx="37">
                        <c:v>9.7648262317532897</c:v>
                      </c:pt>
                      <c:pt idx="38">
                        <c:v>9.7713780576954097</c:v>
                      </c:pt>
                      <c:pt idx="39">
                        <c:v>9.7779298836375297</c:v>
                      </c:pt>
                      <c:pt idx="40">
                        <c:v>9.7844817095796497</c:v>
                      </c:pt>
                      <c:pt idx="41">
                        <c:v>9.7910335355217697</c:v>
                      </c:pt>
                      <c:pt idx="42">
                        <c:v>9.7975853614638897</c:v>
                      </c:pt>
                      <c:pt idx="43">
                        <c:v>9.8041371874060097</c:v>
                      </c:pt>
                      <c:pt idx="44">
                        <c:v>9.8106890133481297</c:v>
                      </c:pt>
                      <c:pt idx="45">
                        <c:v>9.8172408392902497</c:v>
                      </c:pt>
                      <c:pt idx="46">
                        <c:v>9.8237926652323697</c:v>
                      </c:pt>
                      <c:pt idx="47">
                        <c:v>9.8303444911744897</c:v>
                      </c:pt>
                      <c:pt idx="48">
                        <c:v>9.8368963171166097</c:v>
                      </c:pt>
                      <c:pt idx="49">
                        <c:v>9.8434481430587208</c:v>
                      </c:pt>
                      <c:pt idx="50">
                        <c:v>9.8499999690008408</c:v>
                      </c:pt>
                      <c:pt idx="51">
                        <c:v>9.8565517949429609</c:v>
                      </c:pt>
                      <c:pt idx="52">
                        <c:v>9.8631036208850809</c:v>
                      </c:pt>
                      <c:pt idx="53">
                        <c:v>9.8696554468272009</c:v>
                      </c:pt>
                      <c:pt idx="54">
                        <c:v>9.8762072727693209</c:v>
                      </c:pt>
                      <c:pt idx="55">
                        <c:v>9.8827590987114409</c:v>
                      </c:pt>
                      <c:pt idx="56">
                        <c:v>9.8893109246535609</c:v>
                      </c:pt>
                      <c:pt idx="57">
                        <c:v>9.8958627505956809</c:v>
                      </c:pt>
                      <c:pt idx="58">
                        <c:v>9.9024145765378009</c:v>
                      </c:pt>
                      <c:pt idx="59">
                        <c:v>9.9089664024799209</c:v>
                      </c:pt>
                      <c:pt idx="60">
                        <c:v>9.9155182284220391</c:v>
                      </c:pt>
                      <c:pt idx="61">
                        <c:v>9.9220700543641591</c:v>
                      </c:pt>
                      <c:pt idx="62">
                        <c:v>9.9286218803062791</c:v>
                      </c:pt>
                      <c:pt idx="63">
                        <c:v>9.9351737062483991</c:v>
                      </c:pt>
                      <c:pt idx="64">
                        <c:v>9.9417255321905191</c:v>
                      </c:pt>
                      <c:pt idx="65">
                        <c:v>9.9482773581326391</c:v>
                      </c:pt>
                      <c:pt idx="66">
                        <c:v>9.9548291840747591</c:v>
                      </c:pt>
                      <c:pt idx="67">
                        <c:v>9.9613810100168791</c:v>
                      </c:pt>
                      <c:pt idx="68">
                        <c:v>9.9679328359589991</c:v>
                      </c:pt>
                      <c:pt idx="69">
                        <c:v>9.9744846619011192</c:v>
                      </c:pt>
                      <c:pt idx="70">
                        <c:v>9.9810364878432303</c:v>
                      </c:pt>
                      <c:pt idx="71">
                        <c:v>9.9875883137853503</c:v>
                      </c:pt>
                      <c:pt idx="72">
                        <c:v>9.9941401397274703</c:v>
                      </c:pt>
                      <c:pt idx="73">
                        <c:v>10.000691965669599</c:v>
                      </c:pt>
                      <c:pt idx="74">
                        <c:v>10.0072437916117</c:v>
                      </c:pt>
                      <c:pt idx="75">
                        <c:v>10.0137956175538</c:v>
                      </c:pt>
                      <c:pt idx="76">
                        <c:v>10.020347443496</c:v>
                      </c:pt>
                      <c:pt idx="77">
                        <c:v>10.026899269438101</c:v>
                      </c:pt>
                      <c:pt idx="78">
                        <c:v>10.033451095380199</c:v>
                      </c:pt>
                      <c:pt idx="79">
                        <c:v>10.0400029213223</c:v>
                      </c:pt>
                      <c:pt idx="80">
                        <c:v>10.0465547472644</c:v>
                      </c:pt>
                      <c:pt idx="81">
                        <c:v>10.053106573206501</c:v>
                      </c:pt>
                      <c:pt idx="82">
                        <c:v>10.059658399148701</c:v>
                      </c:pt>
                      <c:pt idx="83">
                        <c:v>10.066210225090799</c:v>
                      </c:pt>
                      <c:pt idx="84">
                        <c:v>10.0727620510329</c:v>
                      </c:pt>
                      <c:pt idx="85">
                        <c:v>10.079313876975</c:v>
                      </c:pt>
                      <c:pt idx="86">
                        <c:v>10.085865702917101</c:v>
                      </c:pt>
                      <c:pt idx="87">
                        <c:v>10.092417528859301</c:v>
                      </c:pt>
                      <c:pt idx="88">
                        <c:v>10.098969354801399</c:v>
                      </c:pt>
                      <c:pt idx="89">
                        <c:v>10.1055211807435</c:v>
                      </c:pt>
                      <c:pt idx="90">
                        <c:v>10.1120730066856</c:v>
                      </c:pt>
                      <c:pt idx="91">
                        <c:v>10.118624832627701</c:v>
                      </c:pt>
                      <c:pt idx="92">
                        <c:v>10.125176658569901</c:v>
                      </c:pt>
                      <c:pt idx="93">
                        <c:v>10.131728484511999</c:v>
                      </c:pt>
                      <c:pt idx="94">
                        <c:v>10.1382803104541</c:v>
                      </c:pt>
                      <c:pt idx="95">
                        <c:v>10.1448321363962</c:v>
                      </c:pt>
                      <c:pt idx="96">
                        <c:v>10.151383962338301</c:v>
                      </c:pt>
                      <c:pt idx="97">
                        <c:v>10.157935788280501</c:v>
                      </c:pt>
                      <c:pt idx="98">
                        <c:v>10.164487614222599</c:v>
                      </c:pt>
                      <c:pt idx="99">
                        <c:v>10.1710394401647</c:v>
                      </c:pt>
                      <c:pt idx="100">
                        <c:v>10.1775912661068</c:v>
                      </c:pt>
                      <c:pt idx="101">
                        <c:v>10.184143092048901</c:v>
                      </c:pt>
                      <c:pt idx="102">
                        <c:v>10.190694917991101</c:v>
                      </c:pt>
                      <c:pt idx="103">
                        <c:v>10.197246743933199</c:v>
                      </c:pt>
                      <c:pt idx="104">
                        <c:v>10.2037985698753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'Figure 2a BSA sup75 increase'!$J$2:$J$106</c15:sqref>
                        </c15:formulaRef>
                      </c:ext>
                    </c:extLst>
                    <c:numCache>
                      <c:formatCode>General</c:formatCode>
                      <c:ptCount val="105"/>
                      <c:pt idx="0">
                        <c:v>442297.32502316701</c:v>
                      </c:pt>
                      <c:pt idx="1">
                        <c:v>434574.438480752</c:v>
                      </c:pt>
                      <c:pt idx="2">
                        <c:v>427243.20021660801</c:v>
                      </c:pt>
                      <c:pt idx="3">
                        <c:v>420155.87322789</c:v>
                      </c:pt>
                      <c:pt idx="4">
                        <c:v>413168.99193034798</c:v>
                      </c:pt>
                      <c:pt idx="5">
                        <c:v>406281.21039776399</c:v>
                      </c:pt>
                      <c:pt idx="6">
                        <c:v>399579.03631516098</c:v>
                      </c:pt>
                      <c:pt idx="7">
                        <c:v>392989.581212644</c:v>
                      </c:pt>
                      <c:pt idx="8">
                        <c:v>386300.88414275</c:v>
                      </c:pt>
                      <c:pt idx="9">
                        <c:v>379440.98662801302</c:v>
                      </c:pt>
                      <c:pt idx="10">
                        <c:v>372428.567093344</c:v>
                      </c:pt>
                      <c:pt idx="11">
                        <c:v>365218.25132661703</c:v>
                      </c:pt>
                      <c:pt idx="12">
                        <c:v>357776.44637514401</c:v>
                      </c:pt>
                      <c:pt idx="13">
                        <c:v>350245.19495073002</c:v>
                      </c:pt>
                      <c:pt idx="14">
                        <c:v>343057.98177856999</c:v>
                      </c:pt>
                      <c:pt idx="15">
                        <c:v>336500.416370828</c:v>
                      </c:pt>
                      <c:pt idx="16">
                        <c:v>329245.41959298099</c:v>
                      </c:pt>
                      <c:pt idx="17">
                        <c:v>320669.49648848397</c:v>
                      </c:pt>
                      <c:pt idx="18">
                        <c:v>311962.38595305901</c:v>
                      </c:pt>
                      <c:pt idx="19">
                        <c:v>303200.52608685498</c:v>
                      </c:pt>
                      <c:pt idx="20">
                        <c:v>294455.96553086903</c:v>
                      </c:pt>
                      <c:pt idx="21">
                        <c:v>285731.93554080802</c:v>
                      </c:pt>
                      <c:pt idx="22">
                        <c:v>277122.020348511</c:v>
                      </c:pt>
                      <c:pt idx="23">
                        <c:v>268614.83765036002</c:v>
                      </c:pt>
                      <c:pt idx="24">
                        <c:v>260282.080917474</c:v>
                      </c:pt>
                      <c:pt idx="25">
                        <c:v>252323.19658386699</c:v>
                      </c:pt>
                      <c:pt idx="26">
                        <c:v>244716.23328970801</c:v>
                      </c:pt>
                      <c:pt idx="27">
                        <c:v>237299.11165879699</c:v>
                      </c:pt>
                      <c:pt idx="28">
                        <c:v>230126.79003849701</c:v>
                      </c:pt>
                      <c:pt idx="29">
                        <c:v>223414.094433208</c:v>
                      </c:pt>
                      <c:pt idx="30">
                        <c:v>217242.80237627501</c:v>
                      </c:pt>
                      <c:pt idx="31">
                        <c:v>211644.49935813301</c:v>
                      </c:pt>
                      <c:pt idx="32">
                        <c:v>206790.17187726201</c:v>
                      </c:pt>
                      <c:pt idx="33">
                        <c:v>202615.09709661</c:v>
                      </c:pt>
                      <c:pt idx="34">
                        <c:v>198875.87199426899</c:v>
                      </c:pt>
                      <c:pt idx="35">
                        <c:v>195556.43376747801</c:v>
                      </c:pt>
                      <c:pt idx="36">
                        <c:v>192656.02574548099</c:v>
                      </c:pt>
                      <c:pt idx="37">
                        <c:v>190142.92034092799</c:v>
                      </c:pt>
                      <c:pt idx="38">
                        <c:v>187989.41556051301</c:v>
                      </c:pt>
                      <c:pt idx="39">
                        <c:v>186176.976008962</c:v>
                      </c:pt>
                      <c:pt idx="40">
                        <c:v>184668.39140184599</c:v>
                      </c:pt>
                      <c:pt idx="41">
                        <c:v>183422.297457793</c:v>
                      </c:pt>
                      <c:pt idx="42">
                        <c:v>182400.92446122601</c:v>
                      </c:pt>
                      <c:pt idx="43">
                        <c:v>181572.995997853</c:v>
                      </c:pt>
                      <c:pt idx="44">
                        <c:v>180918.881840947</c:v>
                      </c:pt>
                      <c:pt idx="45">
                        <c:v>180427.28713349599</c:v>
                      </c:pt>
                      <c:pt idx="46">
                        <c:v>180060.124644475</c:v>
                      </c:pt>
                      <c:pt idx="47">
                        <c:v>179804.116548091</c:v>
                      </c:pt>
                      <c:pt idx="48">
                        <c:v>179647.28170376201</c:v>
                      </c:pt>
                      <c:pt idx="49">
                        <c:v>179609.323074972</c:v>
                      </c:pt>
                      <c:pt idx="50">
                        <c:v>179671.44271426799</c:v>
                      </c:pt>
                      <c:pt idx="51">
                        <c:v>179796.10842273201</c:v>
                      </c:pt>
                      <c:pt idx="52">
                        <c:v>179973.864148558</c:v>
                      </c:pt>
                      <c:pt idx="53">
                        <c:v>180191.966383502</c:v>
                      </c:pt>
                      <c:pt idx="54">
                        <c:v>180453.128031539</c:v>
                      </c:pt>
                      <c:pt idx="55">
                        <c:v>180762.207009754</c:v>
                      </c:pt>
                      <c:pt idx="56">
                        <c:v>181112.33640643</c:v>
                      </c:pt>
                      <c:pt idx="57">
                        <c:v>181492.08791181701</c:v>
                      </c:pt>
                      <c:pt idx="58">
                        <c:v>181895.33093803201</c:v>
                      </c:pt>
                      <c:pt idx="59">
                        <c:v>182323.43548463201</c:v>
                      </c:pt>
                      <c:pt idx="60">
                        <c:v>182770.73268685199</c:v>
                      </c:pt>
                      <c:pt idx="61">
                        <c:v>183216.06707149601</c:v>
                      </c:pt>
                      <c:pt idx="62">
                        <c:v>183661.15720401201</c:v>
                      </c:pt>
                      <c:pt idx="63">
                        <c:v>184096.22153678499</c:v>
                      </c:pt>
                      <c:pt idx="64">
                        <c:v>184522.26321550901</c:v>
                      </c:pt>
                      <c:pt idx="65">
                        <c:v>184943.11762387599</c:v>
                      </c:pt>
                      <c:pt idx="66">
                        <c:v>185341.999185377</c:v>
                      </c:pt>
                      <c:pt idx="67">
                        <c:v>185721.49524743599</c:v>
                      </c:pt>
                      <c:pt idx="68">
                        <c:v>186071.46232948601</c:v>
                      </c:pt>
                      <c:pt idx="69">
                        <c:v>186344.812754032</c:v>
                      </c:pt>
                      <c:pt idx="70">
                        <c:v>186518.51765604501</c:v>
                      </c:pt>
                      <c:pt idx="71">
                        <c:v>186629.26297503401</c:v>
                      </c:pt>
                      <c:pt idx="72">
                        <c:v>186731.28919490901</c:v>
                      </c:pt>
                      <c:pt idx="73">
                        <c:v>186847.95134296099</c:v>
                      </c:pt>
                      <c:pt idx="74">
                        <c:v>186968.48691164501</c:v>
                      </c:pt>
                      <c:pt idx="75">
                        <c:v>187063.294176764</c:v>
                      </c:pt>
                      <c:pt idx="76">
                        <c:v>187093.65928688299</c:v>
                      </c:pt>
                      <c:pt idx="77">
                        <c:v>187029.03848509901</c:v>
                      </c:pt>
                      <c:pt idx="78">
                        <c:v>186889.527906918</c:v>
                      </c:pt>
                      <c:pt idx="79">
                        <c:v>186706.54649823601</c:v>
                      </c:pt>
                      <c:pt idx="80">
                        <c:v>186461.33213907899</c:v>
                      </c:pt>
                      <c:pt idx="81">
                        <c:v>186146.89213992699</c:v>
                      </c:pt>
                      <c:pt idx="82">
                        <c:v>185764.586150049</c:v>
                      </c:pt>
                      <c:pt idx="83">
                        <c:v>185289.75765779399</c:v>
                      </c:pt>
                      <c:pt idx="84">
                        <c:v>184714.61499083001</c:v>
                      </c:pt>
                      <c:pt idx="85">
                        <c:v>184050.928163915</c:v>
                      </c:pt>
                      <c:pt idx="86">
                        <c:v>183308.58961617699</c:v>
                      </c:pt>
                      <c:pt idx="87">
                        <c:v>182505.620802077</c:v>
                      </c:pt>
                      <c:pt idx="88">
                        <c:v>181669.44876084899</c:v>
                      </c:pt>
                      <c:pt idx="89">
                        <c:v>180810.01916363699</c:v>
                      </c:pt>
                      <c:pt idx="90">
                        <c:v>179931.95080495201</c:v>
                      </c:pt>
                      <c:pt idx="91">
                        <c:v>179052.06099345599</c:v>
                      </c:pt>
                      <c:pt idx="92">
                        <c:v>178184.783222812</c:v>
                      </c:pt>
                      <c:pt idx="93">
                        <c:v>177329.88999620601</c:v>
                      </c:pt>
                      <c:pt idx="94">
                        <c:v>176482.93826631599</c:v>
                      </c:pt>
                      <c:pt idx="95">
                        <c:v>175640.986961908</c:v>
                      </c:pt>
                      <c:pt idx="96">
                        <c:v>174830.11959189101</c:v>
                      </c:pt>
                      <c:pt idx="97">
                        <c:v>174050.55109828099</c:v>
                      </c:pt>
                      <c:pt idx="98">
                        <c:v>173264.58235817499</c:v>
                      </c:pt>
                      <c:pt idx="99">
                        <c:v>172469.452759507</c:v>
                      </c:pt>
                      <c:pt idx="100">
                        <c:v>171681.13516137499</c:v>
                      </c:pt>
                      <c:pt idx="101">
                        <c:v>170895.15907290499</c:v>
                      </c:pt>
                      <c:pt idx="102">
                        <c:v>170089.60529637701</c:v>
                      </c:pt>
                      <c:pt idx="103">
                        <c:v>169246.15889908999</c:v>
                      </c:pt>
                      <c:pt idx="104">
                        <c:v>168425.87117309601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5-28C5-4390-8EC1-23C5DE6566A1}"/>
                  </c:ext>
                </c:extLst>
              </c15:ser>
            </c15:filteredScatterSeries>
            <c15:filteredScatterSeries>
              <c15:ser>
                <c:idx val="6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</c15:sqref>
                        </c15:formulaRef>
                      </c:ext>
                    </c:extLst>
                    <c:strCache>
                      <c:ptCount val="1"/>
                      <c:pt idx="0">
                        <c:v>MW</c:v>
                      </c:pt>
                    </c:strCache>
                  </c:strRef>
                </c:tx>
                <c:spPr>
                  <a:ln w="25400">
                    <a:solidFill>
                      <a:schemeClr val="tx1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increase'!$I$107:$I$251</c15:sqref>
                        </c15:formulaRef>
                      </c:ext>
                    </c:extLst>
                    <c:numCache>
                      <c:formatCode>General</c:formatCode>
                      <c:ptCount val="145"/>
                      <c:pt idx="0">
                        <c:v>10.7541519490133</c:v>
                      </c:pt>
                      <c:pt idx="1">
                        <c:v>10.7607037749555</c:v>
                      </c:pt>
                      <c:pt idx="2">
                        <c:v>10.767255600897601</c:v>
                      </c:pt>
                      <c:pt idx="3">
                        <c:v>10.773807426839699</c:v>
                      </c:pt>
                      <c:pt idx="4">
                        <c:v>10.7803592527818</c:v>
                      </c:pt>
                      <c:pt idx="5">
                        <c:v>10.7869110787239</c:v>
                      </c:pt>
                      <c:pt idx="6">
                        <c:v>10.7934629046661</c:v>
                      </c:pt>
                      <c:pt idx="7">
                        <c:v>10.800014730608201</c:v>
                      </c:pt>
                      <c:pt idx="8">
                        <c:v>10.806566556550299</c:v>
                      </c:pt>
                      <c:pt idx="9">
                        <c:v>10.8131183824924</c:v>
                      </c:pt>
                      <c:pt idx="10">
                        <c:v>10.8196702084345</c:v>
                      </c:pt>
                      <c:pt idx="11">
                        <c:v>10.8262220343767</c:v>
                      </c:pt>
                      <c:pt idx="12">
                        <c:v>10.832773860318801</c:v>
                      </c:pt>
                      <c:pt idx="13">
                        <c:v>10.839325686260899</c:v>
                      </c:pt>
                      <c:pt idx="14">
                        <c:v>10.845877512203</c:v>
                      </c:pt>
                      <c:pt idx="15">
                        <c:v>10.8524293381451</c:v>
                      </c:pt>
                      <c:pt idx="16">
                        <c:v>10.858981164087201</c:v>
                      </c:pt>
                      <c:pt idx="17">
                        <c:v>10.865532990029401</c:v>
                      </c:pt>
                      <c:pt idx="18">
                        <c:v>10.872084815971499</c:v>
                      </c:pt>
                      <c:pt idx="19">
                        <c:v>10.8786366419136</c:v>
                      </c:pt>
                      <c:pt idx="20">
                        <c:v>10.8851884678557</c:v>
                      </c:pt>
                      <c:pt idx="21">
                        <c:v>10.891740293797801</c:v>
                      </c:pt>
                      <c:pt idx="22">
                        <c:v>10.898292119740001</c:v>
                      </c:pt>
                      <c:pt idx="23">
                        <c:v>10.904843945682099</c:v>
                      </c:pt>
                      <c:pt idx="24">
                        <c:v>10.9113957716242</c:v>
                      </c:pt>
                      <c:pt idx="25">
                        <c:v>10.9179475975663</c:v>
                      </c:pt>
                      <c:pt idx="26">
                        <c:v>10.924499423508401</c:v>
                      </c:pt>
                      <c:pt idx="27">
                        <c:v>10.931051249450601</c:v>
                      </c:pt>
                      <c:pt idx="28">
                        <c:v>10.937603075392699</c:v>
                      </c:pt>
                      <c:pt idx="29">
                        <c:v>10.9441549013348</c:v>
                      </c:pt>
                      <c:pt idx="30">
                        <c:v>10.9507067272769</c:v>
                      </c:pt>
                      <c:pt idx="31">
                        <c:v>10.957258553219001</c:v>
                      </c:pt>
                      <c:pt idx="32">
                        <c:v>10.963810379161201</c:v>
                      </c:pt>
                      <c:pt idx="33">
                        <c:v>10.970362205103299</c:v>
                      </c:pt>
                      <c:pt idx="34">
                        <c:v>10.9769140310454</c:v>
                      </c:pt>
                      <c:pt idx="35">
                        <c:v>10.9834658569875</c:v>
                      </c:pt>
                      <c:pt idx="36">
                        <c:v>10.990017682929601</c:v>
                      </c:pt>
                      <c:pt idx="37">
                        <c:v>10.996569508871801</c:v>
                      </c:pt>
                      <c:pt idx="38">
                        <c:v>11.003121334813899</c:v>
                      </c:pt>
                      <c:pt idx="39">
                        <c:v>11.009673160756</c:v>
                      </c:pt>
                      <c:pt idx="40">
                        <c:v>11.0162249866981</c:v>
                      </c:pt>
                      <c:pt idx="41">
                        <c:v>11.022776812640201</c:v>
                      </c:pt>
                      <c:pt idx="42">
                        <c:v>11.029328638582401</c:v>
                      </c:pt>
                      <c:pt idx="43">
                        <c:v>11.035880464524499</c:v>
                      </c:pt>
                      <c:pt idx="44">
                        <c:v>11.0424322904666</c:v>
                      </c:pt>
                      <c:pt idx="45">
                        <c:v>11.0489841164087</c:v>
                      </c:pt>
                      <c:pt idx="46">
                        <c:v>11.055535942350801</c:v>
                      </c:pt>
                      <c:pt idx="47">
                        <c:v>11.062087768293001</c:v>
                      </c:pt>
                      <c:pt idx="48">
                        <c:v>11.068639594235099</c:v>
                      </c:pt>
                      <c:pt idx="49">
                        <c:v>11.0751914201772</c:v>
                      </c:pt>
                      <c:pt idx="50">
                        <c:v>11.0817432461193</c:v>
                      </c:pt>
                      <c:pt idx="51">
                        <c:v>11.088295072061401</c:v>
                      </c:pt>
                      <c:pt idx="52">
                        <c:v>11.094846898003601</c:v>
                      </c:pt>
                      <c:pt idx="53">
                        <c:v>11.101398723945699</c:v>
                      </c:pt>
                      <c:pt idx="54">
                        <c:v>11.1079505498878</c:v>
                      </c:pt>
                      <c:pt idx="55">
                        <c:v>11.1145023758299</c:v>
                      </c:pt>
                      <c:pt idx="56">
                        <c:v>11.121054201772001</c:v>
                      </c:pt>
                      <c:pt idx="57">
                        <c:v>11.1276060277141</c:v>
                      </c:pt>
                      <c:pt idx="58">
                        <c:v>11.1341578536563</c:v>
                      </c:pt>
                      <c:pt idx="59">
                        <c:v>11.1407096795984</c:v>
                      </c:pt>
                      <c:pt idx="60">
                        <c:v>11.1472615055405</c:v>
                      </c:pt>
                      <c:pt idx="61">
                        <c:v>11.153813331482599</c:v>
                      </c:pt>
                      <c:pt idx="62">
                        <c:v>11.1603651574247</c:v>
                      </c:pt>
                      <c:pt idx="63">
                        <c:v>11.1669169833669</c:v>
                      </c:pt>
                      <c:pt idx="64">
                        <c:v>11.173468809309</c:v>
                      </c:pt>
                      <c:pt idx="65">
                        <c:v>11.1800206352511</c:v>
                      </c:pt>
                      <c:pt idx="66">
                        <c:v>11.186572461193199</c:v>
                      </c:pt>
                      <c:pt idx="67">
                        <c:v>11.1931242871353</c:v>
                      </c:pt>
                      <c:pt idx="68">
                        <c:v>11.1996761130775</c:v>
                      </c:pt>
                      <c:pt idx="69">
                        <c:v>11.2062279390196</c:v>
                      </c:pt>
                      <c:pt idx="70">
                        <c:v>11.2127797649617</c:v>
                      </c:pt>
                      <c:pt idx="71">
                        <c:v>11.219331590903799</c:v>
                      </c:pt>
                      <c:pt idx="72">
                        <c:v>11.2258834168459</c:v>
                      </c:pt>
                      <c:pt idx="73">
                        <c:v>11.2324352427881</c:v>
                      </c:pt>
                      <c:pt idx="74">
                        <c:v>11.2389870687302</c:v>
                      </c:pt>
                      <c:pt idx="75">
                        <c:v>11.245538894672301</c:v>
                      </c:pt>
                      <c:pt idx="76">
                        <c:v>11.252090720614399</c:v>
                      </c:pt>
                      <c:pt idx="77">
                        <c:v>11.2586425465565</c:v>
                      </c:pt>
                      <c:pt idx="78">
                        <c:v>11.2651943724987</c:v>
                      </c:pt>
                      <c:pt idx="79">
                        <c:v>11.2717461984408</c:v>
                      </c:pt>
                      <c:pt idx="80">
                        <c:v>11.278298024382901</c:v>
                      </c:pt>
                      <c:pt idx="81">
                        <c:v>11.284849850324999</c:v>
                      </c:pt>
                      <c:pt idx="82">
                        <c:v>11.2914016762671</c:v>
                      </c:pt>
                      <c:pt idx="83">
                        <c:v>11.2979535022093</c:v>
                      </c:pt>
                      <c:pt idx="84">
                        <c:v>11.3045053281514</c:v>
                      </c:pt>
                      <c:pt idx="85">
                        <c:v>11.311057154093501</c:v>
                      </c:pt>
                      <c:pt idx="86">
                        <c:v>11.317608980035599</c:v>
                      </c:pt>
                      <c:pt idx="87">
                        <c:v>11.3241608059777</c:v>
                      </c:pt>
                      <c:pt idx="88">
                        <c:v>11.3307126319199</c:v>
                      </c:pt>
                      <c:pt idx="89">
                        <c:v>11.337264457862</c:v>
                      </c:pt>
                      <c:pt idx="90">
                        <c:v>11.343816283804101</c:v>
                      </c:pt>
                      <c:pt idx="91">
                        <c:v>11.350368109746199</c:v>
                      </c:pt>
                      <c:pt idx="92">
                        <c:v>11.3569199356883</c:v>
                      </c:pt>
                      <c:pt idx="93">
                        <c:v>11.3634717616305</c:v>
                      </c:pt>
                      <c:pt idx="94">
                        <c:v>11.3700235875726</c:v>
                      </c:pt>
                      <c:pt idx="95">
                        <c:v>11.376575413514701</c:v>
                      </c:pt>
                      <c:pt idx="96">
                        <c:v>11.383127239456799</c:v>
                      </c:pt>
                      <c:pt idx="97">
                        <c:v>11.3896790653989</c:v>
                      </c:pt>
                      <c:pt idx="98">
                        <c:v>11.396230891341</c:v>
                      </c:pt>
                      <c:pt idx="99">
                        <c:v>11.4027827172832</c:v>
                      </c:pt>
                      <c:pt idx="100">
                        <c:v>11.409334543225301</c:v>
                      </c:pt>
                      <c:pt idx="101">
                        <c:v>11.415886369167399</c:v>
                      </c:pt>
                      <c:pt idx="102">
                        <c:v>11.4224381951095</c:v>
                      </c:pt>
                      <c:pt idx="103">
                        <c:v>11.4289900210516</c:v>
                      </c:pt>
                      <c:pt idx="104">
                        <c:v>11.4355418469938</c:v>
                      </c:pt>
                      <c:pt idx="105">
                        <c:v>11.442093672935901</c:v>
                      </c:pt>
                      <c:pt idx="106">
                        <c:v>11.448645498877999</c:v>
                      </c:pt>
                      <c:pt idx="107">
                        <c:v>11.4551973248201</c:v>
                      </c:pt>
                      <c:pt idx="108">
                        <c:v>11.4617491507622</c:v>
                      </c:pt>
                      <c:pt idx="109">
                        <c:v>11.4683009767044</c:v>
                      </c:pt>
                      <c:pt idx="110">
                        <c:v>11.474852802646501</c:v>
                      </c:pt>
                      <c:pt idx="111">
                        <c:v>11.481404628588599</c:v>
                      </c:pt>
                      <c:pt idx="112">
                        <c:v>11.4879564545307</c:v>
                      </c:pt>
                      <c:pt idx="113">
                        <c:v>11.4945082804728</c:v>
                      </c:pt>
                      <c:pt idx="114">
                        <c:v>11.501060106415</c:v>
                      </c:pt>
                      <c:pt idx="115">
                        <c:v>11.507611932357101</c:v>
                      </c:pt>
                      <c:pt idx="116">
                        <c:v>11.514163758299199</c:v>
                      </c:pt>
                      <c:pt idx="117">
                        <c:v>11.5207155842413</c:v>
                      </c:pt>
                      <c:pt idx="118">
                        <c:v>11.5272674101834</c:v>
                      </c:pt>
                      <c:pt idx="119">
                        <c:v>11.5338192361256</c:v>
                      </c:pt>
                      <c:pt idx="120">
                        <c:v>11.540371062067701</c:v>
                      </c:pt>
                      <c:pt idx="121">
                        <c:v>11.546922888009799</c:v>
                      </c:pt>
                      <c:pt idx="122">
                        <c:v>11.5534747139519</c:v>
                      </c:pt>
                      <c:pt idx="123">
                        <c:v>11.560026539894</c:v>
                      </c:pt>
                      <c:pt idx="124">
                        <c:v>11.5665783658362</c:v>
                      </c:pt>
                      <c:pt idx="125">
                        <c:v>11.573130191778301</c:v>
                      </c:pt>
                      <c:pt idx="126">
                        <c:v>11.579682017720399</c:v>
                      </c:pt>
                      <c:pt idx="127">
                        <c:v>11.5862338436625</c:v>
                      </c:pt>
                      <c:pt idx="128">
                        <c:v>11.5927856696046</c:v>
                      </c:pt>
                      <c:pt idx="129">
                        <c:v>11.5993374955468</c:v>
                      </c:pt>
                      <c:pt idx="130">
                        <c:v>11.605889321488901</c:v>
                      </c:pt>
                      <c:pt idx="131">
                        <c:v>11.612441147430999</c:v>
                      </c:pt>
                      <c:pt idx="132">
                        <c:v>11.6189929733731</c:v>
                      </c:pt>
                      <c:pt idx="133">
                        <c:v>11.6255447993152</c:v>
                      </c:pt>
                      <c:pt idx="134">
                        <c:v>11.6320966252574</c:v>
                      </c:pt>
                      <c:pt idx="135">
                        <c:v>11.638648451199501</c:v>
                      </c:pt>
                      <c:pt idx="136">
                        <c:v>11.645200277141599</c:v>
                      </c:pt>
                      <c:pt idx="137">
                        <c:v>11.6517521030837</c:v>
                      </c:pt>
                      <c:pt idx="138">
                        <c:v>11.6583039290258</c:v>
                      </c:pt>
                      <c:pt idx="139">
                        <c:v>11.664855754967901</c:v>
                      </c:pt>
                      <c:pt idx="140">
                        <c:v>11.671407580910101</c:v>
                      </c:pt>
                      <c:pt idx="141">
                        <c:v>11.677959406852199</c:v>
                      </c:pt>
                      <c:pt idx="142">
                        <c:v>11.6845112327943</c:v>
                      </c:pt>
                      <c:pt idx="143">
                        <c:v>11.6910630587364</c:v>
                      </c:pt>
                      <c:pt idx="144">
                        <c:v>11.697614884678501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increase'!$J$107:$J$251</c15:sqref>
                        </c15:formulaRef>
                      </c:ext>
                    </c:extLst>
                    <c:numCache>
                      <c:formatCode>General</c:formatCode>
                      <c:ptCount val="145"/>
                      <c:pt idx="0">
                        <c:v>71285.725152107698</c:v>
                      </c:pt>
                      <c:pt idx="1">
                        <c:v>71459.256283483599</c:v>
                      </c:pt>
                      <c:pt idx="2">
                        <c:v>71245.541227884503</c:v>
                      </c:pt>
                      <c:pt idx="3">
                        <c:v>71029.445579498104</c:v>
                      </c:pt>
                      <c:pt idx="4">
                        <c:v>70815.321472615193</c:v>
                      </c:pt>
                      <c:pt idx="5">
                        <c:v>70578.901372013905</c:v>
                      </c:pt>
                      <c:pt idx="6">
                        <c:v>70295.512684767396</c:v>
                      </c:pt>
                      <c:pt idx="7">
                        <c:v>69980.192582678195</c:v>
                      </c:pt>
                      <c:pt idx="8">
                        <c:v>69667.546276192603</c:v>
                      </c:pt>
                      <c:pt idx="9">
                        <c:v>69375.246632128605</c:v>
                      </c:pt>
                      <c:pt idx="10">
                        <c:v>69077.909484696007</c:v>
                      </c:pt>
                      <c:pt idx="11">
                        <c:v>68739.777127118505</c:v>
                      </c:pt>
                      <c:pt idx="12">
                        <c:v>68369.198298488904</c:v>
                      </c:pt>
                      <c:pt idx="13">
                        <c:v>67994.173675835002</c:v>
                      </c:pt>
                      <c:pt idx="14">
                        <c:v>67652.566107107603</c:v>
                      </c:pt>
                      <c:pt idx="15">
                        <c:v>67363.360511904903</c:v>
                      </c:pt>
                      <c:pt idx="16">
                        <c:v>67121.428738655304</c:v>
                      </c:pt>
                      <c:pt idx="17">
                        <c:v>66913.273991143302</c:v>
                      </c:pt>
                      <c:pt idx="18">
                        <c:v>66721.831105327699</c:v>
                      </c:pt>
                      <c:pt idx="19">
                        <c:v>66541.139306248006</c:v>
                      </c:pt>
                      <c:pt idx="20">
                        <c:v>66377.455623619506</c:v>
                      </c:pt>
                      <c:pt idx="21">
                        <c:v>66237.959691047596</c:v>
                      </c:pt>
                      <c:pt idx="22">
                        <c:v>66125.522190779404</c:v>
                      </c:pt>
                      <c:pt idx="23">
                        <c:v>66037.976627021606</c:v>
                      </c:pt>
                      <c:pt idx="24">
                        <c:v>65970.274134223204</c:v>
                      </c:pt>
                      <c:pt idx="25">
                        <c:v>65919.069769994399</c:v>
                      </c:pt>
                      <c:pt idx="26">
                        <c:v>65884.0748409425</c:v>
                      </c:pt>
                      <c:pt idx="27">
                        <c:v>65862.519684894098</c:v>
                      </c:pt>
                      <c:pt idx="28">
                        <c:v>65851.070208214602</c:v>
                      </c:pt>
                      <c:pt idx="29">
                        <c:v>65846.194097060303</c:v>
                      </c:pt>
                      <c:pt idx="30">
                        <c:v>65853.523639520601</c:v>
                      </c:pt>
                      <c:pt idx="31">
                        <c:v>65877.846103115706</c:v>
                      </c:pt>
                      <c:pt idx="32">
                        <c:v>65916.616366042799</c:v>
                      </c:pt>
                      <c:pt idx="33">
                        <c:v>65967.674447110301</c:v>
                      </c:pt>
                      <c:pt idx="34">
                        <c:v>66030.250158573705</c:v>
                      </c:pt>
                      <c:pt idx="35">
                        <c:v>66102.772884783903</c:v>
                      </c:pt>
                      <c:pt idx="36">
                        <c:v>66184.117126130106</c:v>
                      </c:pt>
                      <c:pt idx="37">
                        <c:v>66273.784878317107</c:v>
                      </c:pt>
                      <c:pt idx="38">
                        <c:v>66372.403004138498</c:v>
                      </c:pt>
                      <c:pt idx="39">
                        <c:v>66481.457533658104</c:v>
                      </c:pt>
                      <c:pt idx="40">
                        <c:v>66599.728689811993</c:v>
                      </c:pt>
                      <c:pt idx="41">
                        <c:v>66727.845268920195</c:v>
                      </c:pt>
                      <c:pt idx="42">
                        <c:v>66864.648031586999</c:v>
                      </c:pt>
                      <c:pt idx="43">
                        <c:v>67006.562530212104</c:v>
                      </c:pt>
                      <c:pt idx="44">
                        <c:v>67154.114921340501</c:v>
                      </c:pt>
                      <c:pt idx="45">
                        <c:v>67305.919711395894</c:v>
                      </c:pt>
                      <c:pt idx="46">
                        <c:v>67460.436326412397</c:v>
                      </c:pt>
                      <c:pt idx="47">
                        <c:v>67615.457234103305</c:v>
                      </c:pt>
                      <c:pt idx="48">
                        <c:v>67769.346701630799</c:v>
                      </c:pt>
                      <c:pt idx="49">
                        <c:v>67926.581102028504</c:v>
                      </c:pt>
                      <c:pt idx="50">
                        <c:v>68080.243809547203</c:v>
                      </c:pt>
                      <c:pt idx="51">
                        <c:v>68215.912650234197</c:v>
                      </c:pt>
                      <c:pt idx="52">
                        <c:v>68340.750607602196</c:v>
                      </c:pt>
                      <c:pt idx="53">
                        <c:v>68464.0361063936</c:v>
                      </c:pt>
                      <c:pt idx="54">
                        <c:v>68578.485268701494</c:v>
                      </c:pt>
                      <c:pt idx="55">
                        <c:v>68691.569504584506</c:v>
                      </c:pt>
                      <c:pt idx="56">
                        <c:v>68804.5767519683</c:v>
                      </c:pt>
                      <c:pt idx="57">
                        <c:v>68914.942571723601</c:v>
                      </c:pt>
                      <c:pt idx="58">
                        <c:v>69020.252708547996</c:v>
                      </c:pt>
                      <c:pt idx="59">
                        <c:v>69120.206398276801</c:v>
                      </c:pt>
                      <c:pt idx="60">
                        <c:v>69214.864443472499</c:v>
                      </c:pt>
                      <c:pt idx="61">
                        <c:v>69307.134961748103</c:v>
                      </c:pt>
                      <c:pt idx="62">
                        <c:v>69401.049297260106</c:v>
                      </c:pt>
                      <c:pt idx="63">
                        <c:v>69496.574138691707</c:v>
                      </c:pt>
                      <c:pt idx="64">
                        <c:v>69592.325460836699</c:v>
                      </c:pt>
                      <c:pt idx="65">
                        <c:v>69688.591383156396</c:v>
                      </c:pt>
                      <c:pt idx="66">
                        <c:v>69785.549942389902</c:v>
                      </c:pt>
                      <c:pt idx="67">
                        <c:v>69880.137768148896</c:v>
                      </c:pt>
                      <c:pt idx="68">
                        <c:v>69967.927674099104</c:v>
                      </c:pt>
                      <c:pt idx="69">
                        <c:v>70050.265274392805</c:v>
                      </c:pt>
                      <c:pt idx="70">
                        <c:v>70132.971458606902</c:v>
                      </c:pt>
                      <c:pt idx="71">
                        <c:v>70223.224321977003</c:v>
                      </c:pt>
                      <c:pt idx="72">
                        <c:v>70323.424806441501</c:v>
                      </c:pt>
                      <c:pt idx="73">
                        <c:v>70422.914256154399</c:v>
                      </c:pt>
                      <c:pt idx="74">
                        <c:v>70522.343692169903</c:v>
                      </c:pt>
                      <c:pt idx="75">
                        <c:v>70624.819816266201</c:v>
                      </c:pt>
                      <c:pt idx="76">
                        <c:v>70730.789950043298</c:v>
                      </c:pt>
                      <c:pt idx="77">
                        <c:v>70842.669562961499</c:v>
                      </c:pt>
                      <c:pt idx="78">
                        <c:v>70960.771559009998</c:v>
                      </c:pt>
                      <c:pt idx="79">
                        <c:v>71083.550291630207</c:v>
                      </c:pt>
                      <c:pt idx="80">
                        <c:v>71210.174988691695</c:v>
                      </c:pt>
                      <c:pt idx="81">
                        <c:v>71341.455218979507</c:v>
                      </c:pt>
                      <c:pt idx="82">
                        <c:v>71478.007799179803</c:v>
                      </c:pt>
                      <c:pt idx="83">
                        <c:v>71620.254302710804</c:v>
                      </c:pt>
                      <c:pt idx="84">
                        <c:v>71767.161992717505</c:v>
                      </c:pt>
                      <c:pt idx="85">
                        <c:v>71918.080726590997</c:v>
                      </c:pt>
                      <c:pt idx="86">
                        <c:v>72069.009191031</c:v>
                      </c:pt>
                      <c:pt idx="87">
                        <c:v>72218.614196681301</c:v>
                      </c:pt>
                      <c:pt idx="88">
                        <c:v>72366.874459002298</c:v>
                      </c:pt>
                      <c:pt idx="89">
                        <c:v>72509.960849173702</c:v>
                      </c:pt>
                      <c:pt idx="90">
                        <c:v>72645.114377072998</c:v>
                      </c:pt>
                      <c:pt idx="91">
                        <c:v>72770.277254832807</c:v>
                      </c:pt>
                      <c:pt idx="92">
                        <c:v>72884.134593725903</c:v>
                      </c:pt>
                      <c:pt idx="93">
                        <c:v>72985.263020325801</c:v>
                      </c:pt>
                      <c:pt idx="94">
                        <c:v>73074.110923288303</c:v>
                      </c:pt>
                      <c:pt idx="95">
                        <c:v>73148.525466448598</c:v>
                      </c:pt>
                      <c:pt idx="96">
                        <c:v>73207.100835123594</c:v>
                      </c:pt>
                      <c:pt idx="97">
                        <c:v>73261.274711415594</c:v>
                      </c:pt>
                      <c:pt idx="98">
                        <c:v>73326.983607358095</c:v>
                      </c:pt>
                      <c:pt idx="99">
                        <c:v>73397.260175674804</c:v>
                      </c:pt>
                      <c:pt idx="100">
                        <c:v>73449.488876224001</c:v>
                      </c:pt>
                      <c:pt idx="101">
                        <c:v>73477.380156298706</c:v>
                      </c:pt>
                      <c:pt idx="102">
                        <c:v>73473.459766723507</c:v>
                      </c:pt>
                      <c:pt idx="103">
                        <c:v>73436.881604803697</c:v>
                      </c:pt>
                      <c:pt idx="104">
                        <c:v>73394.187619533695</c:v>
                      </c:pt>
                      <c:pt idx="105">
                        <c:v>73358.041705476804</c:v>
                      </c:pt>
                      <c:pt idx="106">
                        <c:v>73316.782056553304</c:v>
                      </c:pt>
                      <c:pt idx="107">
                        <c:v>73254.015893426797</c:v>
                      </c:pt>
                      <c:pt idx="108">
                        <c:v>73163.357354803797</c:v>
                      </c:pt>
                      <c:pt idx="109">
                        <c:v>73048.999737795093</c:v>
                      </c:pt>
                      <c:pt idx="110">
                        <c:v>72899.625773907304</c:v>
                      </c:pt>
                      <c:pt idx="111">
                        <c:v>72709.451952416406</c:v>
                      </c:pt>
                      <c:pt idx="112">
                        <c:v>72515.802799650395</c:v>
                      </c:pt>
                      <c:pt idx="113">
                        <c:v>72348.902286956494</c:v>
                      </c:pt>
                      <c:pt idx="114">
                        <c:v>72187.4050188447</c:v>
                      </c:pt>
                      <c:pt idx="115">
                        <c:v>72025.221582520593</c:v>
                      </c:pt>
                      <c:pt idx="116">
                        <c:v>71865.477524742601</c:v>
                      </c:pt>
                      <c:pt idx="117">
                        <c:v>71715.412765290705</c:v>
                      </c:pt>
                      <c:pt idx="118">
                        <c:v>71585.990616019102</c:v>
                      </c:pt>
                      <c:pt idx="119">
                        <c:v>71473.002838310902</c:v>
                      </c:pt>
                      <c:pt idx="120">
                        <c:v>71360.937721324895</c:v>
                      </c:pt>
                      <c:pt idx="121">
                        <c:v>71251.012766704094</c:v>
                      </c:pt>
                      <c:pt idx="122">
                        <c:v>71153.380840444996</c:v>
                      </c:pt>
                      <c:pt idx="123">
                        <c:v>71075.234509202506</c:v>
                      </c:pt>
                      <c:pt idx="124">
                        <c:v>71024.557071262694</c:v>
                      </c:pt>
                      <c:pt idx="125">
                        <c:v>71016.539315611095</c:v>
                      </c:pt>
                      <c:pt idx="126">
                        <c:v>71044.233415538096</c:v>
                      </c:pt>
                      <c:pt idx="127">
                        <c:v>71069.829463524598</c:v>
                      </c:pt>
                      <c:pt idx="128">
                        <c:v>71086.738759583503</c:v>
                      </c:pt>
                      <c:pt idx="129">
                        <c:v>71120.971087236103</c:v>
                      </c:pt>
                      <c:pt idx="130">
                        <c:v>71169.309278939603</c:v>
                      </c:pt>
                      <c:pt idx="131">
                        <c:v>71234.184556061606</c:v>
                      </c:pt>
                      <c:pt idx="132">
                        <c:v>71313.540059997395</c:v>
                      </c:pt>
                      <c:pt idx="133">
                        <c:v>71404.441369428998</c:v>
                      </c:pt>
                      <c:pt idx="134">
                        <c:v>71506.044291171303</c:v>
                      </c:pt>
                      <c:pt idx="135">
                        <c:v>71615.713891205902</c:v>
                      </c:pt>
                      <c:pt idx="136">
                        <c:v>71738.077978775706</c:v>
                      </c:pt>
                      <c:pt idx="137">
                        <c:v>71861.069593073495</c:v>
                      </c:pt>
                      <c:pt idx="138">
                        <c:v>71968.039796962898</c:v>
                      </c:pt>
                      <c:pt idx="139">
                        <c:v>72067.733397571603</c:v>
                      </c:pt>
                      <c:pt idx="140">
                        <c:v>72182.103906341596</c:v>
                      </c:pt>
                      <c:pt idx="141">
                        <c:v>72317.492295704797</c:v>
                      </c:pt>
                      <c:pt idx="142">
                        <c:v>72459.126153589095</c:v>
                      </c:pt>
                      <c:pt idx="143">
                        <c:v>72585.928374327894</c:v>
                      </c:pt>
                      <c:pt idx="144">
                        <c:v>72582.220817073394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28C5-4390-8EC1-23C5DE6566A1}"/>
                  </c:ext>
                </c:extLst>
              </c15:ser>
            </c15:filteredScatterSeries>
            <c15:filteredScatterSeries>
              <c15:ser>
                <c:idx val="7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increase'!$B$1</c15:sqref>
                        </c15:formulaRef>
                      </c:ext>
                    </c:extLst>
                    <c:strCache>
                      <c:ptCount val="1"/>
                      <c:pt idx="0">
                        <c:v>LS</c:v>
                      </c:pt>
                    </c:strCache>
                  </c:strRef>
                </c:tx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increase'!$A$2:$A$6105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-0.68533614592732695</c:v>
                      </c:pt>
                      <c:pt idx="1">
                        <c:v>-0.67878431998520705</c:v>
                      </c:pt>
                      <c:pt idx="2">
                        <c:v>-0.67223249404308705</c:v>
                      </c:pt>
                      <c:pt idx="3">
                        <c:v>-0.66568066810096804</c:v>
                      </c:pt>
                      <c:pt idx="4">
                        <c:v>-0.65912884215884904</c:v>
                      </c:pt>
                      <c:pt idx="5">
                        <c:v>-0.65257701621672903</c:v>
                      </c:pt>
                      <c:pt idx="6">
                        <c:v>-0.64602519027461003</c:v>
                      </c:pt>
                      <c:pt idx="7">
                        <c:v>-0.63947336433249002</c:v>
                      </c:pt>
                      <c:pt idx="8">
                        <c:v>-0.63292153839037102</c:v>
                      </c:pt>
                      <c:pt idx="9">
                        <c:v>-0.62636971244825101</c:v>
                      </c:pt>
                      <c:pt idx="10">
                        <c:v>-0.61981788650613101</c:v>
                      </c:pt>
                      <c:pt idx="11">
                        <c:v>-0.61326606056401201</c:v>
                      </c:pt>
                      <c:pt idx="12">
                        <c:v>-0.606714234621892</c:v>
                      </c:pt>
                      <c:pt idx="13">
                        <c:v>-0.600162408679773</c:v>
                      </c:pt>
                      <c:pt idx="14">
                        <c:v>-0.59361058273765299</c:v>
                      </c:pt>
                      <c:pt idx="15">
                        <c:v>-0.58705875679553399</c:v>
                      </c:pt>
                      <c:pt idx="16">
                        <c:v>-0.58050693085341398</c:v>
                      </c:pt>
                      <c:pt idx="17">
                        <c:v>-0.57395510491129498</c:v>
                      </c:pt>
                      <c:pt idx="18">
                        <c:v>-0.56740327896917497</c:v>
                      </c:pt>
                      <c:pt idx="19">
                        <c:v>-0.56085145302705597</c:v>
                      </c:pt>
                      <c:pt idx="20">
                        <c:v>-0.55429962708493596</c:v>
                      </c:pt>
                      <c:pt idx="21">
                        <c:v>-0.54774780114281696</c:v>
                      </c:pt>
                      <c:pt idx="22">
                        <c:v>-0.54119597520069695</c:v>
                      </c:pt>
                      <c:pt idx="23">
                        <c:v>-0.53464414925857795</c:v>
                      </c:pt>
                      <c:pt idx="24">
                        <c:v>-0.52809232331645795</c:v>
                      </c:pt>
                      <c:pt idx="25">
                        <c:v>-0.52154049737433905</c:v>
                      </c:pt>
                      <c:pt idx="26">
                        <c:v>-0.51498867143221905</c:v>
                      </c:pt>
                      <c:pt idx="27">
                        <c:v>-0.50843684549010004</c:v>
                      </c:pt>
                      <c:pt idx="28">
                        <c:v>-0.50188501954798004</c:v>
                      </c:pt>
                      <c:pt idx="29">
                        <c:v>-0.49533319360586098</c:v>
                      </c:pt>
                      <c:pt idx="30">
                        <c:v>-0.48878136766374097</c:v>
                      </c:pt>
                      <c:pt idx="31">
                        <c:v>-0.48222954172162202</c:v>
                      </c:pt>
                      <c:pt idx="32">
                        <c:v>-0.47567771577950202</c:v>
                      </c:pt>
                      <c:pt idx="33">
                        <c:v>-0.46912588983738301</c:v>
                      </c:pt>
                      <c:pt idx="34">
                        <c:v>-0.46257406389526301</c:v>
                      </c:pt>
                      <c:pt idx="35">
                        <c:v>-0.45602223795314401</c:v>
                      </c:pt>
                      <c:pt idx="36">
                        <c:v>-0.449470412011024</c:v>
                      </c:pt>
                      <c:pt idx="37">
                        <c:v>-0.442918586068905</c:v>
                      </c:pt>
                      <c:pt idx="38">
                        <c:v>-0.43636676012678499</c:v>
                      </c:pt>
                      <c:pt idx="39">
                        <c:v>-0.42981493418466599</c:v>
                      </c:pt>
                      <c:pt idx="40">
                        <c:v>-0.42326310824254598</c:v>
                      </c:pt>
                      <c:pt idx="41">
                        <c:v>-0.41671128230042698</c:v>
                      </c:pt>
                      <c:pt idx="42">
                        <c:v>-0.41015945635830697</c:v>
                      </c:pt>
                      <c:pt idx="43">
                        <c:v>-0.40360763041618802</c:v>
                      </c:pt>
                      <c:pt idx="44">
                        <c:v>-0.39705580447406802</c:v>
                      </c:pt>
                      <c:pt idx="45">
                        <c:v>-0.39050397853194901</c:v>
                      </c:pt>
                      <c:pt idx="46">
                        <c:v>-0.38395215258982901</c:v>
                      </c:pt>
                      <c:pt idx="47">
                        <c:v>-0.37740032664771</c:v>
                      </c:pt>
                      <c:pt idx="48">
                        <c:v>-0.37084850070559</c:v>
                      </c:pt>
                      <c:pt idx="49">
                        <c:v>-0.364296674763471</c:v>
                      </c:pt>
                      <c:pt idx="50">
                        <c:v>-0.35774484882135099</c:v>
                      </c:pt>
                      <c:pt idx="51">
                        <c:v>-0.35119302287923199</c:v>
                      </c:pt>
                      <c:pt idx="52">
                        <c:v>-0.34464119693711198</c:v>
                      </c:pt>
                      <c:pt idx="53">
                        <c:v>-0.33808937099499298</c:v>
                      </c:pt>
                      <c:pt idx="54">
                        <c:v>-0.33153754505287297</c:v>
                      </c:pt>
                      <c:pt idx="55">
                        <c:v>-0.32498571911075402</c:v>
                      </c:pt>
                      <c:pt idx="56">
                        <c:v>-0.31843389316863402</c:v>
                      </c:pt>
                      <c:pt idx="57">
                        <c:v>-0.31188206722651501</c:v>
                      </c:pt>
                      <c:pt idx="58">
                        <c:v>-0.30533024128439501</c:v>
                      </c:pt>
                      <c:pt idx="59">
                        <c:v>-0.298778415342276</c:v>
                      </c:pt>
                      <c:pt idx="60">
                        <c:v>-0.292226589400156</c:v>
                      </c:pt>
                      <c:pt idx="61">
                        <c:v>-0.285674763458036</c:v>
                      </c:pt>
                      <c:pt idx="62">
                        <c:v>-0.27912293751591699</c:v>
                      </c:pt>
                      <c:pt idx="63">
                        <c:v>-0.27257111157379699</c:v>
                      </c:pt>
                      <c:pt idx="64">
                        <c:v>-0.26601928563167798</c:v>
                      </c:pt>
                      <c:pt idx="65">
                        <c:v>-0.25946745968955798</c:v>
                      </c:pt>
                      <c:pt idx="66">
                        <c:v>-0.25291563374743897</c:v>
                      </c:pt>
                      <c:pt idx="67">
                        <c:v>-0.246363807805319</c:v>
                      </c:pt>
                      <c:pt idx="68">
                        <c:v>-0.23981198186319999</c:v>
                      </c:pt>
                      <c:pt idx="69">
                        <c:v>-0.23326015592107999</c:v>
                      </c:pt>
                      <c:pt idx="70">
                        <c:v>-0.22670832997896101</c:v>
                      </c:pt>
                      <c:pt idx="71">
                        <c:v>-0.22015650403684101</c:v>
                      </c:pt>
                      <c:pt idx="72">
                        <c:v>-0.213604678094722</c:v>
                      </c:pt>
                      <c:pt idx="73">
                        <c:v>-0.207052852152602</c:v>
                      </c:pt>
                      <c:pt idx="74">
                        <c:v>-0.20050102621048299</c:v>
                      </c:pt>
                      <c:pt idx="75">
                        <c:v>-0.19394920026836299</c:v>
                      </c:pt>
                      <c:pt idx="76">
                        <c:v>-0.18739737432624401</c:v>
                      </c:pt>
                      <c:pt idx="77">
                        <c:v>-0.18084554838412401</c:v>
                      </c:pt>
                      <c:pt idx="78">
                        <c:v>-0.174293722442005</c:v>
                      </c:pt>
                      <c:pt idx="79">
                        <c:v>-0.167741896499885</c:v>
                      </c:pt>
                      <c:pt idx="80">
                        <c:v>-0.16119007055776599</c:v>
                      </c:pt>
                      <c:pt idx="81">
                        <c:v>-0.15463824461564599</c:v>
                      </c:pt>
                      <c:pt idx="82">
                        <c:v>-0.14808641867352701</c:v>
                      </c:pt>
                      <c:pt idx="83">
                        <c:v>-0.14153459273140701</c:v>
                      </c:pt>
                      <c:pt idx="84">
                        <c:v>-0.134982766789288</c:v>
                      </c:pt>
                      <c:pt idx="85">
                        <c:v>-0.128430940847168</c:v>
                      </c:pt>
                      <c:pt idx="86">
                        <c:v>-0.121879114905049</c:v>
                      </c:pt>
                      <c:pt idx="87">
                        <c:v>-0.115327288962929</c:v>
                      </c:pt>
                      <c:pt idx="88">
                        <c:v>-0.10877546302081</c:v>
                      </c:pt>
                      <c:pt idx="89">
                        <c:v>-0.10222363707869001</c:v>
                      </c:pt>
                      <c:pt idx="90">
                        <c:v>-9.5671811136570695E-2</c:v>
                      </c:pt>
                      <c:pt idx="91">
                        <c:v>-8.9119985194451301E-2</c:v>
                      </c:pt>
                      <c:pt idx="92">
                        <c:v>-8.2568159252331699E-2</c:v>
                      </c:pt>
                      <c:pt idx="93">
                        <c:v>-7.6016333310212195E-2</c:v>
                      </c:pt>
                      <c:pt idx="94">
                        <c:v>-6.9464507368092704E-2</c:v>
                      </c:pt>
                      <c:pt idx="95">
                        <c:v>-6.2912681425973199E-2</c:v>
                      </c:pt>
                      <c:pt idx="96">
                        <c:v>-5.6360855483853702E-2</c:v>
                      </c:pt>
                      <c:pt idx="97">
                        <c:v>-4.9809029541734197E-2</c:v>
                      </c:pt>
                      <c:pt idx="98">
                        <c:v>-4.3257203599614699E-2</c:v>
                      </c:pt>
                      <c:pt idx="99">
                        <c:v>-3.6705377657495097E-2</c:v>
                      </c:pt>
                      <c:pt idx="100">
                        <c:v>-3.01535517153757E-2</c:v>
                      </c:pt>
                      <c:pt idx="101">
                        <c:v>-2.3601725773256099E-2</c:v>
                      </c:pt>
                      <c:pt idx="102">
                        <c:v>-1.7049899831136601E-2</c:v>
                      </c:pt>
                      <c:pt idx="103">
                        <c:v>-1.04980738890172E-2</c:v>
                      </c:pt>
                      <c:pt idx="104">
                        <c:v>-3.9462479468976002E-3</c:v>
                      </c:pt>
                      <c:pt idx="105">
                        <c:v>2.6055779952218702E-3</c:v>
                      </c:pt>
                      <c:pt idx="106">
                        <c:v>9.1574039373414299E-3</c:v>
                      </c:pt>
                      <c:pt idx="107">
                        <c:v>1.5709229879460902E-2</c:v>
                      </c:pt>
                      <c:pt idx="108">
                        <c:v>2.22610558215805E-2</c:v>
                      </c:pt>
                      <c:pt idx="109">
                        <c:v>2.88128817636999E-2</c:v>
                      </c:pt>
                      <c:pt idx="110">
                        <c:v>3.5364707705819398E-2</c:v>
                      </c:pt>
                      <c:pt idx="111">
                        <c:v>4.1916533647939E-2</c:v>
                      </c:pt>
                      <c:pt idx="112">
                        <c:v>4.84683595900584E-2</c:v>
                      </c:pt>
                      <c:pt idx="113">
                        <c:v>5.5020185532178002E-2</c:v>
                      </c:pt>
                      <c:pt idx="114">
                        <c:v>6.15720114742975E-2</c:v>
                      </c:pt>
                      <c:pt idx="115">
                        <c:v>6.8123837416417005E-2</c:v>
                      </c:pt>
                      <c:pt idx="116">
                        <c:v>7.4675663358536495E-2</c:v>
                      </c:pt>
                      <c:pt idx="117">
                        <c:v>8.1227489300656E-2</c:v>
                      </c:pt>
                      <c:pt idx="118">
                        <c:v>8.7779315242775602E-2</c:v>
                      </c:pt>
                      <c:pt idx="119">
                        <c:v>9.4331141184894995E-2</c:v>
                      </c:pt>
                      <c:pt idx="120">
                        <c:v>0.100882967127015</c:v>
                      </c:pt>
                      <c:pt idx="121">
                        <c:v>0.107434793069134</c:v>
                      </c:pt>
                      <c:pt idx="122">
                        <c:v>0.113986619011254</c:v>
                      </c:pt>
                      <c:pt idx="123">
                        <c:v>0.120538444953373</c:v>
                      </c:pt>
                      <c:pt idx="124">
                        <c:v>0.12709027089549299</c:v>
                      </c:pt>
                      <c:pt idx="125">
                        <c:v>0.133642096837612</c:v>
                      </c:pt>
                      <c:pt idx="126">
                        <c:v>0.140193922779732</c:v>
                      </c:pt>
                      <c:pt idx="127">
                        <c:v>0.146745748721851</c:v>
                      </c:pt>
                      <c:pt idx="128">
                        <c:v>0.15329757466397101</c:v>
                      </c:pt>
                      <c:pt idx="129">
                        <c:v>0.15984940060608999</c:v>
                      </c:pt>
                      <c:pt idx="130">
                        <c:v>0.16640122654820999</c:v>
                      </c:pt>
                      <c:pt idx="131">
                        <c:v>0.172953052490329</c:v>
                      </c:pt>
                      <c:pt idx="132">
                        <c:v>0.179504878432449</c:v>
                      </c:pt>
                      <c:pt idx="133">
                        <c:v>0.186056704374568</c:v>
                      </c:pt>
                      <c:pt idx="134">
                        <c:v>0.19260853031668801</c:v>
                      </c:pt>
                      <c:pt idx="135">
                        <c:v>0.19916035625880699</c:v>
                      </c:pt>
                      <c:pt idx="136">
                        <c:v>0.20571218220092699</c:v>
                      </c:pt>
                      <c:pt idx="137">
                        <c:v>0.212264008143046</c:v>
                      </c:pt>
                      <c:pt idx="138">
                        <c:v>0.218815834085166</c:v>
                      </c:pt>
                      <c:pt idx="139">
                        <c:v>0.22536766002728501</c:v>
                      </c:pt>
                      <c:pt idx="140">
                        <c:v>0.23191948596940501</c:v>
                      </c:pt>
                      <c:pt idx="141">
                        <c:v>0.23847131191152399</c:v>
                      </c:pt>
                      <c:pt idx="142">
                        <c:v>0.24502313785364399</c:v>
                      </c:pt>
                      <c:pt idx="143">
                        <c:v>0.251574963795763</c:v>
                      </c:pt>
                      <c:pt idx="144">
                        <c:v>0.258126789737883</c:v>
                      </c:pt>
                      <c:pt idx="145">
                        <c:v>0.26467861568000201</c:v>
                      </c:pt>
                      <c:pt idx="146">
                        <c:v>0.27123044162212201</c:v>
                      </c:pt>
                      <c:pt idx="147">
                        <c:v>0.27778226756424101</c:v>
                      </c:pt>
                      <c:pt idx="148">
                        <c:v>0.28433409350636102</c:v>
                      </c:pt>
                      <c:pt idx="149">
                        <c:v>0.29088591944848002</c:v>
                      </c:pt>
                      <c:pt idx="150">
                        <c:v>0.29743774539059997</c:v>
                      </c:pt>
                      <c:pt idx="151">
                        <c:v>0.30398957133271898</c:v>
                      </c:pt>
                      <c:pt idx="152">
                        <c:v>0.31054139727483898</c:v>
                      </c:pt>
                      <c:pt idx="153">
                        <c:v>0.31709322321695799</c:v>
                      </c:pt>
                      <c:pt idx="154">
                        <c:v>0.32364504915907799</c:v>
                      </c:pt>
                      <c:pt idx="155">
                        <c:v>0.330196875101197</c:v>
                      </c:pt>
                      <c:pt idx="156">
                        <c:v>0.336748701043317</c:v>
                      </c:pt>
                      <c:pt idx="157">
                        <c:v>0.34330052698543601</c:v>
                      </c:pt>
                      <c:pt idx="158">
                        <c:v>0.34985235292755601</c:v>
                      </c:pt>
                      <c:pt idx="159">
                        <c:v>0.35640417886967501</c:v>
                      </c:pt>
                      <c:pt idx="160">
                        <c:v>0.36295600481179502</c:v>
                      </c:pt>
                      <c:pt idx="161">
                        <c:v>0.36950783075391402</c:v>
                      </c:pt>
                      <c:pt idx="162">
                        <c:v>0.37605965669603397</c:v>
                      </c:pt>
                      <c:pt idx="163">
                        <c:v>0.38261148263815298</c:v>
                      </c:pt>
                      <c:pt idx="164">
                        <c:v>0.38916330858027298</c:v>
                      </c:pt>
                      <c:pt idx="165">
                        <c:v>0.39571513452239299</c:v>
                      </c:pt>
                      <c:pt idx="166">
                        <c:v>0.40226696046451199</c:v>
                      </c:pt>
                      <c:pt idx="167">
                        <c:v>0.408818786406631</c:v>
                      </c:pt>
                      <c:pt idx="168">
                        <c:v>0.415370612348751</c:v>
                      </c:pt>
                      <c:pt idx="169">
                        <c:v>0.421922438290871</c:v>
                      </c:pt>
                      <c:pt idx="170">
                        <c:v>0.42847426423299001</c:v>
                      </c:pt>
                      <c:pt idx="171">
                        <c:v>0.43502609017511001</c:v>
                      </c:pt>
                      <c:pt idx="172">
                        <c:v>0.44157791611722902</c:v>
                      </c:pt>
                      <c:pt idx="173">
                        <c:v>0.44812974205934802</c:v>
                      </c:pt>
                      <c:pt idx="174">
                        <c:v>0.45468156800146797</c:v>
                      </c:pt>
                      <c:pt idx="175">
                        <c:v>0.46123339394358798</c:v>
                      </c:pt>
                      <c:pt idx="176">
                        <c:v>0.46778521988570698</c:v>
                      </c:pt>
                      <c:pt idx="177">
                        <c:v>0.47433704582782599</c:v>
                      </c:pt>
                      <c:pt idx="178">
                        <c:v>0.48088887176994599</c:v>
                      </c:pt>
                      <c:pt idx="179">
                        <c:v>0.487440697712066</c:v>
                      </c:pt>
                      <c:pt idx="180">
                        <c:v>0.493992523654185</c:v>
                      </c:pt>
                      <c:pt idx="181">
                        <c:v>0.500544349596305</c:v>
                      </c:pt>
                      <c:pt idx="182">
                        <c:v>0.50709617553842401</c:v>
                      </c:pt>
                      <c:pt idx="183">
                        <c:v>0.51364800148054401</c:v>
                      </c:pt>
                      <c:pt idx="184">
                        <c:v>0.52019982742266302</c:v>
                      </c:pt>
                      <c:pt idx="185">
                        <c:v>0.52675165336478302</c:v>
                      </c:pt>
                      <c:pt idx="186">
                        <c:v>0.53330347930690203</c:v>
                      </c:pt>
                      <c:pt idx="187">
                        <c:v>0.53985530524902203</c:v>
                      </c:pt>
                      <c:pt idx="188">
                        <c:v>0.54640713119114104</c:v>
                      </c:pt>
                      <c:pt idx="189">
                        <c:v>0.55295895713326104</c:v>
                      </c:pt>
                      <c:pt idx="190">
                        <c:v>0.55951078307538005</c:v>
                      </c:pt>
                      <c:pt idx="191">
                        <c:v>0.56606260901750005</c:v>
                      </c:pt>
                      <c:pt idx="192">
                        <c:v>0.57261443495961895</c:v>
                      </c:pt>
                      <c:pt idx="193">
                        <c:v>0.57916626090173895</c:v>
                      </c:pt>
                      <c:pt idx="194">
                        <c:v>0.58571808684385795</c:v>
                      </c:pt>
                      <c:pt idx="195">
                        <c:v>0.59226991278597796</c:v>
                      </c:pt>
                      <c:pt idx="196">
                        <c:v>0.59882173872809696</c:v>
                      </c:pt>
                      <c:pt idx="197">
                        <c:v>0.60537356467021697</c:v>
                      </c:pt>
                      <c:pt idx="198">
                        <c:v>0.61192539061233597</c:v>
                      </c:pt>
                      <c:pt idx="199">
                        <c:v>0.61847721655445598</c:v>
                      </c:pt>
                      <c:pt idx="200">
                        <c:v>0.62502904249657498</c:v>
                      </c:pt>
                      <c:pt idx="201">
                        <c:v>0.63158086843869499</c:v>
                      </c:pt>
                      <c:pt idx="202">
                        <c:v>0.63813269438081399</c:v>
                      </c:pt>
                      <c:pt idx="203">
                        <c:v>0.644684520322934</c:v>
                      </c:pt>
                      <c:pt idx="204">
                        <c:v>0.651236346265053</c:v>
                      </c:pt>
                      <c:pt idx="205">
                        <c:v>0.65778817220717301</c:v>
                      </c:pt>
                      <c:pt idx="206">
                        <c:v>0.66433999814929201</c:v>
                      </c:pt>
                      <c:pt idx="207">
                        <c:v>0.67089182409141201</c:v>
                      </c:pt>
                      <c:pt idx="208">
                        <c:v>0.67744365003353102</c:v>
                      </c:pt>
                      <c:pt idx="209">
                        <c:v>0.68399547597565102</c:v>
                      </c:pt>
                      <c:pt idx="210">
                        <c:v>0.69054730191777003</c:v>
                      </c:pt>
                      <c:pt idx="211">
                        <c:v>0.69709912785989003</c:v>
                      </c:pt>
                      <c:pt idx="212">
                        <c:v>0.70365095380200904</c:v>
                      </c:pt>
                      <c:pt idx="213">
                        <c:v>0.71020277974412904</c:v>
                      </c:pt>
                      <c:pt idx="214">
                        <c:v>0.71675460568624805</c:v>
                      </c:pt>
                      <c:pt idx="215">
                        <c:v>0.72330643162836805</c:v>
                      </c:pt>
                      <c:pt idx="216">
                        <c:v>0.72985825757048794</c:v>
                      </c:pt>
                      <c:pt idx="217">
                        <c:v>0.73641008351260695</c:v>
                      </c:pt>
                      <c:pt idx="218">
                        <c:v>0.74296190945472596</c:v>
                      </c:pt>
                      <c:pt idx="219">
                        <c:v>0.74951373539684596</c:v>
                      </c:pt>
                      <c:pt idx="220">
                        <c:v>0.75606556133896496</c:v>
                      </c:pt>
                      <c:pt idx="221">
                        <c:v>0.76261738728108497</c:v>
                      </c:pt>
                      <c:pt idx="222">
                        <c:v>0.76916921322320397</c:v>
                      </c:pt>
                      <c:pt idx="223">
                        <c:v>0.77572103916532398</c:v>
                      </c:pt>
                      <c:pt idx="224">
                        <c:v>0.78227286510744298</c:v>
                      </c:pt>
                      <c:pt idx="225">
                        <c:v>0.78882469104956299</c:v>
                      </c:pt>
                      <c:pt idx="226">
                        <c:v>0.79537651699168299</c:v>
                      </c:pt>
                      <c:pt idx="227">
                        <c:v>0.801928342933802</c:v>
                      </c:pt>
                      <c:pt idx="228">
                        <c:v>0.808480168875921</c:v>
                      </c:pt>
                      <c:pt idx="229">
                        <c:v>0.81503199481804101</c:v>
                      </c:pt>
                      <c:pt idx="230">
                        <c:v>0.82158382076016101</c:v>
                      </c:pt>
                      <c:pt idx="231">
                        <c:v>0.82813564670228001</c:v>
                      </c:pt>
                      <c:pt idx="232">
                        <c:v>0.83468747264440002</c:v>
                      </c:pt>
                      <c:pt idx="233">
                        <c:v>0.84123929858651902</c:v>
                      </c:pt>
                      <c:pt idx="234">
                        <c:v>0.84779112452863903</c:v>
                      </c:pt>
                      <c:pt idx="235">
                        <c:v>0.85434295047075803</c:v>
                      </c:pt>
                      <c:pt idx="236">
                        <c:v>0.86089477641287804</c:v>
                      </c:pt>
                      <c:pt idx="237">
                        <c:v>0.86744660235499704</c:v>
                      </c:pt>
                      <c:pt idx="238">
                        <c:v>0.87399842829711705</c:v>
                      </c:pt>
                      <c:pt idx="239">
                        <c:v>0.88055025423923605</c:v>
                      </c:pt>
                      <c:pt idx="240">
                        <c:v>0.88710208018135595</c:v>
                      </c:pt>
                      <c:pt idx="241">
                        <c:v>0.89365390612347495</c:v>
                      </c:pt>
                      <c:pt idx="242">
                        <c:v>0.90020573206559495</c:v>
                      </c:pt>
                      <c:pt idx="243">
                        <c:v>0.90675755800771396</c:v>
                      </c:pt>
                      <c:pt idx="244">
                        <c:v>0.91330938394983396</c:v>
                      </c:pt>
                      <c:pt idx="245">
                        <c:v>0.91986120989195297</c:v>
                      </c:pt>
                      <c:pt idx="246">
                        <c:v>0.92641303583407297</c:v>
                      </c:pt>
                      <c:pt idx="247">
                        <c:v>0.93296486177619198</c:v>
                      </c:pt>
                      <c:pt idx="248">
                        <c:v>0.93951668771831198</c:v>
                      </c:pt>
                      <c:pt idx="249">
                        <c:v>0.94606851366043099</c:v>
                      </c:pt>
                      <c:pt idx="250">
                        <c:v>0.95262033960255099</c:v>
                      </c:pt>
                      <c:pt idx="251">
                        <c:v>0.95917216554467</c:v>
                      </c:pt>
                      <c:pt idx="252">
                        <c:v>0.96572399148679</c:v>
                      </c:pt>
                      <c:pt idx="253">
                        <c:v>0.97227581742890901</c:v>
                      </c:pt>
                      <c:pt idx="254">
                        <c:v>0.97882764337102901</c:v>
                      </c:pt>
                      <c:pt idx="255">
                        <c:v>0.98537946931314802</c:v>
                      </c:pt>
                      <c:pt idx="256">
                        <c:v>0.99193129525526802</c:v>
                      </c:pt>
                      <c:pt idx="257">
                        <c:v>0.99848312119738702</c:v>
                      </c:pt>
                      <c:pt idx="258">
                        <c:v>1.0050349471395099</c:v>
                      </c:pt>
                      <c:pt idx="259">
                        <c:v>1.0115867730816299</c:v>
                      </c:pt>
                      <c:pt idx="260">
                        <c:v>1.0181385990237499</c:v>
                      </c:pt>
                      <c:pt idx="261">
                        <c:v>1.0246904249658699</c:v>
                      </c:pt>
                      <c:pt idx="262">
                        <c:v>1.0312422509079799</c:v>
                      </c:pt>
                      <c:pt idx="263">
                        <c:v>1.0377940768500999</c:v>
                      </c:pt>
                      <c:pt idx="264">
                        <c:v>1.0443459027922199</c:v>
                      </c:pt>
                      <c:pt idx="265">
                        <c:v>1.05089772873434</c:v>
                      </c:pt>
                      <c:pt idx="266">
                        <c:v>1.05744955467646</c:v>
                      </c:pt>
                      <c:pt idx="267">
                        <c:v>1.06400138061858</c:v>
                      </c:pt>
                      <c:pt idx="268">
                        <c:v>1.0705532065607</c:v>
                      </c:pt>
                      <c:pt idx="269">
                        <c:v>1.07710503250282</c:v>
                      </c:pt>
                      <c:pt idx="270">
                        <c:v>1.08365685844494</c:v>
                      </c:pt>
                      <c:pt idx="271">
                        <c:v>1.09020868438706</c:v>
                      </c:pt>
                      <c:pt idx="272">
                        <c:v>1.09676051032918</c:v>
                      </c:pt>
                      <c:pt idx="273">
                        <c:v>1.1033123362713</c:v>
                      </c:pt>
                      <c:pt idx="274">
                        <c:v>1.10986416221342</c:v>
                      </c:pt>
                      <c:pt idx="275">
                        <c:v>1.11641598815554</c:v>
                      </c:pt>
                      <c:pt idx="276">
                        <c:v>1.12296781409766</c:v>
                      </c:pt>
                      <c:pt idx="277">
                        <c:v>1.12951964003978</c:v>
                      </c:pt>
                      <c:pt idx="278">
                        <c:v>1.1360714659819</c:v>
                      </c:pt>
                      <c:pt idx="279">
                        <c:v>1.14262329192402</c:v>
                      </c:pt>
                      <c:pt idx="280">
                        <c:v>1.14917511786614</c:v>
                      </c:pt>
                      <c:pt idx="281">
                        <c:v>1.15572694380826</c:v>
                      </c:pt>
                      <c:pt idx="282">
                        <c:v>1.16227876975037</c:v>
                      </c:pt>
                      <c:pt idx="283">
                        <c:v>1.16883059569249</c:v>
                      </c:pt>
                      <c:pt idx="284">
                        <c:v>1.17538242163461</c:v>
                      </c:pt>
                      <c:pt idx="285">
                        <c:v>1.18193424757673</c:v>
                      </c:pt>
                      <c:pt idx="286">
                        <c:v>1.1884860735188501</c:v>
                      </c:pt>
                      <c:pt idx="287">
                        <c:v>1.1950378994609701</c:v>
                      </c:pt>
                      <c:pt idx="288">
                        <c:v>1.2015897254030901</c:v>
                      </c:pt>
                      <c:pt idx="289">
                        <c:v>1.2081415513452101</c:v>
                      </c:pt>
                      <c:pt idx="290">
                        <c:v>1.2146933772873301</c:v>
                      </c:pt>
                      <c:pt idx="291">
                        <c:v>1.2212452032294501</c:v>
                      </c:pt>
                      <c:pt idx="292">
                        <c:v>1.2277970291715701</c:v>
                      </c:pt>
                      <c:pt idx="293">
                        <c:v>1.2343488551136901</c:v>
                      </c:pt>
                      <c:pt idx="294">
                        <c:v>1.2409006810558101</c:v>
                      </c:pt>
                      <c:pt idx="295">
                        <c:v>1.2474525069979301</c:v>
                      </c:pt>
                      <c:pt idx="296">
                        <c:v>1.2540043329400501</c:v>
                      </c:pt>
                      <c:pt idx="297">
                        <c:v>1.2605561588821701</c:v>
                      </c:pt>
                      <c:pt idx="298">
                        <c:v>1.2671079848242901</c:v>
                      </c:pt>
                      <c:pt idx="299">
                        <c:v>1.2736598107664101</c:v>
                      </c:pt>
                      <c:pt idx="300">
                        <c:v>1.2802116367085301</c:v>
                      </c:pt>
                      <c:pt idx="301">
                        <c:v>1.2867634626506499</c:v>
                      </c:pt>
                      <c:pt idx="302">
                        <c:v>1.2933152885927699</c:v>
                      </c:pt>
                      <c:pt idx="303">
                        <c:v>1.2998671145348799</c:v>
                      </c:pt>
                      <c:pt idx="304">
                        <c:v>1.3064189404769999</c:v>
                      </c:pt>
                      <c:pt idx="305">
                        <c:v>1.3129707664191199</c:v>
                      </c:pt>
                      <c:pt idx="306">
                        <c:v>1.3195225923612399</c:v>
                      </c:pt>
                      <c:pt idx="307">
                        <c:v>1.3260744183033599</c:v>
                      </c:pt>
                      <c:pt idx="308">
                        <c:v>1.3326262442454799</c:v>
                      </c:pt>
                      <c:pt idx="309">
                        <c:v>1.3391780701875999</c:v>
                      </c:pt>
                      <c:pt idx="310">
                        <c:v>1.3457298961297199</c:v>
                      </c:pt>
                      <c:pt idx="311">
                        <c:v>1.3522817220718399</c:v>
                      </c:pt>
                      <c:pt idx="312">
                        <c:v>1.3588335480139599</c:v>
                      </c:pt>
                      <c:pt idx="313">
                        <c:v>1.36538537395608</c:v>
                      </c:pt>
                      <c:pt idx="314">
                        <c:v>1.3719371998982</c:v>
                      </c:pt>
                      <c:pt idx="315">
                        <c:v>1.37848902584032</c:v>
                      </c:pt>
                      <c:pt idx="316">
                        <c:v>1.38504085178244</c:v>
                      </c:pt>
                      <c:pt idx="317">
                        <c:v>1.39159267772456</c:v>
                      </c:pt>
                      <c:pt idx="318">
                        <c:v>1.39814450366668</c:v>
                      </c:pt>
                      <c:pt idx="319">
                        <c:v>1.4046963296088</c:v>
                      </c:pt>
                      <c:pt idx="320">
                        <c:v>1.41124815555092</c:v>
                      </c:pt>
                      <c:pt idx="321">
                        <c:v>1.41779998149304</c:v>
                      </c:pt>
                      <c:pt idx="322">
                        <c:v>1.42435180743516</c:v>
                      </c:pt>
                      <c:pt idx="323">
                        <c:v>1.43090363337727</c:v>
                      </c:pt>
                      <c:pt idx="324">
                        <c:v>1.43745545931939</c:v>
                      </c:pt>
                      <c:pt idx="325">
                        <c:v>1.44400728526151</c:v>
                      </c:pt>
                      <c:pt idx="326">
                        <c:v>1.45055911120363</c:v>
                      </c:pt>
                      <c:pt idx="327">
                        <c:v>1.45711093714575</c:v>
                      </c:pt>
                      <c:pt idx="328">
                        <c:v>1.46366276308787</c:v>
                      </c:pt>
                      <c:pt idx="329">
                        <c:v>1.47021458902999</c:v>
                      </c:pt>
                      <c:pt idx="330">
                        <c:v>1.47676641497211</c:v>
                      </c:pt>
                      <c:pt idx="331">
                        <c:v>1.48331824091423</c:v>
                      </c:pt>
                      <c:pt idx="332">
                        <c:v>1.48987006685635</c:v>
                      </c:pt>
                      <c:pt idx="333">
                        <c:v>1.49642189279847</c:v>
                      </c:pt>
                      <c:pt idx="334">
                        <c:v>1.50297371874059</c:v>
                      </c:pt>
                      <c:pt idx="335">
                        <c:v>1.5095255446827101</c:v>
                      </c:pt>
                      <c:pt idx="336">
                        <c:v>1.5160773706248301</c:v>
                      </c:pt>
                      <c:pt idx="337">
                        <c:v>1.5226291965669501</c:v>
                      </c:pt>
                      <c:pt idx="338">
                        <c:v>1.5291810225090701</c:v>
                      </c:pt>
                      <c:pt idx="339">
                        <c:v>1.5357328484511901</c:v>
                      </c:pt>
                      <c:pt idx="340">
                        <c:v>1.5422846743933101</c:v>
                      </c:pt>
                      <c:pt idx="341">
                        <c:v>1.5488365003354301</c:v>
                      </c:pt>
                      <c:pt idx="342">
                        <c:v>1.5553883262775501</c:v>
                      </c:pt>
                      <c:pt idx="343">
                        <c:v>1.5619401522196701</c:v>
                      </c:pt>
                      <c:pt idx="344">
                        <c:v>1.5684919781617801</c:v>
                      </c:pt>
                      <c:pt idx="345">
                        <c:v>1.5750438041039001</c:v>
                      </c:pt>
                      <c:pt idx="346">
                        <c:v>1.5815956300460201</c:v>
                      </c:pt>
                      <c:pt idx="347">
                        <c:v>1.5881474559881399</c:v>
                      </c:pt>
                      <c:pt idx="348">
                        <c:v>1.5946992819302599</c:v>
                      </c:pt>
                      <c:pt idx="349">
                        <c:v>1.6012511078723799</c:v>
                      </c:pt>
                      <c:pt idx="350">
                        <c:v>1.6078029338144999</c:v>
                      </c:pt>
                      <c:pt idx="351">
                        <c:v>1.6143547597566199</c:v>
                      </c:pt>
                      <c:pt idx="352">
                        <c:v>1.6209065856987399</c:v>
                      </c:pt>
                      <c:pt idx="353">
                        <c:v>1.6274584116408599</c:v>
                      </c:pt>
                      <c:pt idx="354">
                        <c:v>1.6340102375829799</c:v>
                      </c:pt>
                      <c:pt idx="355">
                        <c:v>1.6405620635250999</c:v>
                      </c:pt>
                      <c:pt idx="356">
                        <c:v>1.6471138894672199</c:v>
                      </c:pt>
                      <c:pt idx="357">
                        <c:v>1.6536657154093399</c:v>
                      </c:pt>
                      <c:pt idx="358">
                        <c:v>1.6602175413514599</c:v>
                      </c:pt>
                      <c:pt idx="359">
                        <c:v>1.6667693672935799</c:v>
                      </c:pt>
                      <c:pt idx="360">
                        <c:v>1.6733211932356999</c:v>
                      </c:pt>
                      <c:pt idx="361">
                        <c:v>1.6798730191778199</c:v>
                      </c:pt>
                      <c:pt idx="362">
                        <c:v>1.68642484511994</c:v>
                      </c:pt>
                      <c:pt idx="363">
                        <c:v>1.69297667106206</c:v>
                      </c:pt>
                      <c:pt idx="364">
                        <c:v>1.69952849700417</c:v>
                      </c:pt>
                      <c:pt idx="365">
                        <c:v>1.70608032294629</c:v>
                      </c:pt>
                      <c:pt idx="366">
                        <c:v>1.71263214888841</c:v>
                      </c:pt>
                      <c:pt idx="367">
                        <c:v>1.71918397483053</c:v>
                      </c:pt>
                      <c:pt idx="368">
                        <c:v>1.72573580077265</c:v>
                      </c:pt>
                      <c:pt idx="369">
                        <c:v>1.73228762671477</c:v>
                      </c:pt>
                      <c:pt idx="370">
                        <c:v>1.73883945265689</c:v>
                      </c:pt>
                      <c:pt idx="371">
                        <c:v>1.74539127859901</c:v>
                      </c:pt>
                      <c:pt idx="372">
                        <c:v>1.75194310454113</c:v>
                      </c:pt>
                      <c:pt idx="373">
                        <c:v>1.75849493048325</c:v>
                      </c:pt>
                      <c:pt idx="374">
                        <c:v>1.76504675642537</c:v>
                      </c:pt>
                      <c:pt idx="375">
                        <c:v>1.77159858236749</c:v>
                      </c:pt>
                      <c:pt idx="376">
                        <c:v>1.77815040830961</c:v>
                      </c:pt>
                      <c:pt idx="377">
                        <c:v>1.78470223425173</c:v>
                      </c:pt>
                      <c:pt idx="378">
                        <c:v>1.79125406019385</c:v>
                      </c:pt>
                      <c:pt idx="379">
                        <c:v>1.79780588613597</c:v>
                      </c:pt>
                      <c:pt idx="380">
                        <c:v>1.80435771207809</c:v>
                      </c:pt>
                      <c:pt idx="381">
                        <c:v>1.81090953802021</c:v>
                      </c:pt>
                      <c:pt idx="382">
                        <c:v>1.81746136396233</c:v>
                      </c:pt>
                      <c:pt idx="383">
                        <c:v>1.82401318990445</c:v>
                      </c:pt>
                      <c:pt idx="384">
                        <c:v>1.8305650158465601</c:v>
                      </c:pt>
                      <c:pt idx="385">
                        <c:v>1.8371168417886801</c:v>
                      </c:pt>
                      <c:pt idx="386">
                        <c:v>1.8436686677308001</c:v>
                      </c:pt>
                      <c:pt idx="387">
                        <c:v>1.8502204936729201</c:v>
                      </c:pt>
                      <c:pt idx="388">
                        <c:v>1.8567723196150401</c:v>
                      </c:pt>
                      <c:pt idx="389">
                        <c:v>1.8633241455571601</c:v>
                      </c:pt>
                      <c:pt idx="390">
                        <c:v>1.8698759714992801</c:v>
                      </c:pt>
                      <c:pt idx="391">
                        <c:v>1.8764277974414001</c:v>
                      </c:pt>
                      <c:pt idx="392">
                        <c:v>1.8829796233835201</c:v>
                      </c:pt>
                      <c:pt idx="393">
                        <c:v>1.8895314493256401</c:v>
                      </c:pt>
                      <c:pt idx="394">
                        <c:v>1.8960832752677601</c:v>
                      </c:pt>
                      <c:pt idx="395">
                        <c:v>1.9026351012098801</c:v>
                      </c:pt>
                      <c:pt idx="396">
                        <c:v>1.9091869271519999</c:v>
                      </c:pt>
                      <c:pt idx="397">
                        <c:v>1.9157387530941199</c:v>
                      </c:pt>
                      <c:pt idx="398">
                        <c:v>1.9222905790362399</c:v>
                      </c:pt>
                      <c:pt idx="399">
                        <c:v>1.9288424049783599</c:v>
                      </c:pt>
                      <c:pt idx="400">
                        <c:v>1.9353942309204799</c:v>
                      </c:pt>
                      <c:pt idx="401">
                        <c:v>1.9419460568625999</c:v>
                      </c:pt>
                      <c:pt idx="402">
                        <c:v>1.9484978828047199</c:v>
                      </c:pt>
                      <c:pt idx="403">
                        <c:v>1.9550497087468399</c:v>
                      </c:pt>
                      <c:pt idx="404">
                        <c:v>1.9616015346889599</c:v>
                      </c:pt>
                      <c:pt idx="405">
                        <c:v>1.9681533606310699</c:v>
                      </c:pt>
                      <c:pt idx="406">
                        <c:v>1.9747051865731899</c:v>
                      </c:pt>
                      <c:pt idx="407">
                        <c:v>1.9812570125153099</c:v>
                      </c:pt>
                      <c:pt idx="408">
                        <c:v>1.9878088384574299</c:v>
                      </c:pt>
                      <c:pt idx="409">
                        <c:v>1.99436066439955</c:v>
                      </c:pt>
                      <c:pt idx="410">
                        <c:v>2.00091249034167</c:v>
                      </c:pt>
                      <c:pt idx="411">
                        <c:v>2.00746431628379</c:v>
                      </c:pt>
                      <c:pt idx="412">
                        <c:v>2.01401614222591</c:v>
                      </c:pt>
                      <c:pt idx="413">
                        <c:v>2.02056796816803</c:v>
                      </c:pt>
                      <c:pt idx="414">
                        <c:v>2.02711979411015</c:v>
                      </c:pt>
                      <c:pt idx="415">
                        <c:v>2.03367162005227</c:v>
                      </c:pt>
                      <c:pt idx="416">
                        <c:v>2.04022344599439</c:v>
                      </c:pt>
                      <c:pt idx="417">
                        <c:v>2.04677527193651</c:v>
                      </c:pt>
                      <c:pt idx="418">
                        <c:v>2.05332709787863</c:v>
                      </c:pt>
                      <c:pt idx="419">
                        <c:v>2.05987892382075</c:v>
                      </c:pt>
                      <c:pt idx="420">
                        <c:v>2.06643074976287</c:v>
                      </c:pt>
                      <c:pt idx="421">
                        <c:v>2.07298257570499</c:v>
                      </c:pt>
                      <c:pt idx="422">
                        <c:v>2.07953440164711</c:v>
                      </c:pt>
                      <c:pt idx="423">
                        <c:v>2.08608622758923</c:v>
                      </c:pt>
                      <c:pt idx="424">
                        <c:v>2.09263805353135</c:v>
                      </c:pt>
                      <c:pt idx="425">
                        <c:v>2.0991898794734598</c:v>
                      </c:pt>
                      <c:pt idx="426">
                        <c:v>2.1057417054155798</c:v>
                      </c:pt>
                      <c:pt idx="427">
                        <c:v>2.1122935313576998</c:v>
                      </c:pt>
                      <c:pt idx="428">
                        <c:v>2.1188453572998198</c:v>
                      </c:pt>
                      <c:pt idx="429">
                        <c:v>2.1253971832419398</c:v>
                      </c:pt>
                      <c:pt idx="430">
                        <c:v>2.1319490091840598</c:v>
                      </c:pt>
                      <c:pt idx="431">
                        <c:v>2.1385008351261798</c:v>
                      </c:pt>
                      <c:pt idx="432">
                        <c:v>2.1450526610682998</c:v>
                      </c:pt>
                      <c:pt idx="433">
                        <c:v>2.1516044870104198</c:v>
                      </c:pt>
                      <c:pt idx="434">
                        <c:v>2.1581563129525398</c:v>
                      </c:pt>
                      <c:pt idx="435">
                        <c:v>2.1647081388946599</c:v>
                      </c:pt>
                      <c:pt idx="436">
                        <c:v>2.1712599648367799</c:v>
                      </c:pt>
                      <c:pt idx="437">
                        <c:v>2.1778117907788999</c:v>
                      </c:pt>
                      <c:pt idx="438">
                        <c:v>2.1843636167210199</c:v>
                      </c:pt>
                      <c:pt idx="439">
                        <c:v>2.1909154426631399</c:v>
                      </c:pt>
                      <c:pt idx="440">
                        <c:v>2.1974672686052599</c:v>
                      </c:pt>
                      <c:pt idx="441">
                        <c:v>2.2040190945473799</c:v>
                      </c:pt>
                      <c:pt idx="442">
                        <c:v>2.2105709204894999</c:v>
                      </c:pt>
                      <c:pt idx="443">
                        <c:v>2.2171227464316199</c:v>
                      </c:pt>
                      <c:pt idx="444">
                        <c:v>2.2236745723737399</c:v>
                      </c:pt>
                      <c:pt idx="445">
                        <c:v>2.2302263983158501</c:v>
                      </c:pt>
                      <c:pt idx="446">
                        <c:v>2.2367782242579701</c:v>
                      </c:pt>
                      <c:pt idx="447">
                        <c:v>2.2433300502000901</c:v>
                      </c:pt>
                      <c:pt idx="448">
                        <c:v>2.2498818761422101</c:v>
                      </c:pt>
                      <c:pt idx="449">
                        <c:v>2.2564337020843301</c:v>
                      </c:pt>
                      <c:pt idx="450">
                        <c:v>2.2629855280264501</c:v>
                      </c:pt>
                      <c:pt idx="451">
                        <c:v>2.2695373539685701</c:v>
                      </c:pt>
                      <c:pt idx="452">
                        <c:v>2.2760891799106902</c:v>
                      </c:pt>
                      <c:pt idx="453">
                        <c:v>2.2826410058528102</c:v>
                      </c:pt>
                      <c:pt idx="454">
                        <c:v>2.2891928317949302</c:v>
                      </c:pt>
                      <c:pt idx="455">
                        <c:v>2.2957446577370502</c:v>
                      </c:pt>
                      <c:pt idx="456">
                        <c:v>2.3022964836791702</c:v>
                      </c:pt>
                      <c:pt idx="457">
                        <c:v>2.3088483096212902</c:v>
                      </c:pt>
                      <c:pt idx="458">
                        <c:v>2.3154001355634102</c:v>
                      </c:pt>
                      <c:pt idx="459">
                        <c:v>2.3219519615055302</c:v>
                      </c:pt>
                      <c:pt idx="460">
                        <c:v>2.3285037874476502</c:v>
                      </c:pt>
                      <c:pt idx="461">
                        <c:v>2.3350556133897702</c:v>
                      </c:pt>
                      <c:pt idx="462">
                        <c:v>2.3416074393318902</c:v>
                      </c:pt>
                      <c:pt idx="463">
                        <c:v>2.3481592652740102</c:v>
                      </c:pt>
                      <c:pt idx="464">
                        <c:v>2.3547110912161302</c:v>
                      </c:pt>
                      <c:pt idx="465">
                        <c:v>2.3612629171582502</c:v>
                      </c:pt>
                      <c:pt idx="466">
                        <c:v>2.36781474310036</c:v>
                      </c:pt>
                      <c:pt idx="467">
                        <c:v>2.37436656904248</c:v>
                      </c:pt>
                      <c:pt idx="468">
                        <c:v>2.3809183949846</c:v>
                      </c:pt>
                      <c:pt idx="469">
                        <c:v>2.38747022092672</c:v>
                      </c:pt>
                      <c:pt idx="470">
                        <c:v>2.39402204686884</c:v>
                      </c:pt>
                      <c:pt idx="471">
                        <c:v>2.40057387281096</c:v>
                      </c:pt>
                      <c:pt idx="472">
                        <c:v>2.40712569875308</c:v>
                      </c:pt>
                      <c:pt idx="473">
                        <c:v>2.4136775246952</c:v>
                      </c:pt>
                      <c:pt idx="474">
                        <c:v>2.42022935063732</c:v>
                      </c:pt>
                      <c:pt idx="475">
                        <c:v>2.42678117657944</c:v>
                      </c:pt>
                      <c:pt idx="476">
                        <c:v>2.43333300252156</c:v>
                      </c:pt>
                      <c:pt idx="477">
                        <c:v>2.43988482846368</c:v>
                      </c:pt>
                      <c:pt idx="478">
                        <c:v>2.4464366544058</c:v>
                      </c:pt>
                      <c:pt idx="479">
                        <c:v>2.4529884803479201</c:v>
                      </c:pt>
                      <c:pt idx="480">
                        <c:v>2.4595403062900401</c:v>
                      </c:pt>
                      <c:pt idx="481">
                        <c:v>2.4660921322321601</c:v>
                      </c:pt>
                      <c:pt idx="482">
                        <c:v>2.4726439581742801</c:v>
                      </c:pt>
                      <c:pt idx="483">
                        <c:v>2.4791957841164001</c:v>
                      </c:pt>
                      <c:pt idx="484">
                        <c:v>2.4857476100585201</c:v>
                      </c:pt>
                      <c:pt idx="485">
                        <c:v>2.4922994360006401</c:v>
                      </c:pt>
                      <c:pt idx="486">
                        <c:v>2.4988512619427499</c:v>
                      </c:pt>
                      <c:pt idx="487">
                        <c:v>2.5054030878848699</c:v>
                      </c:pt>
                      <c:pt idx="488">
                        <c:v>2.5119549138269899</c:v>
                      </c:pt>
                      <c:pt idx="489">
                        <c:v>2.5185067397691099</c:v>
                      </c:pt>
                      <c:pt idx="490">
                        <c:v>2.5250585657112299</c:v>
                      </c:pt>
                      <c:pt idx="491">
                        <c:v>2.5316103916533499</c:v>
                      </c:pt>
                      <c:pt idx="492">
                        <c:v>2.5381622175954699</c:v>
                      </c:pt>
                      <c:pt idx="493">
                        <c:v>2.5447140435375899</c:v>
                      </c:pt>
                      <c:pt idx="494">
                        <c:v>2.5512658694797099</c:v>
                      </c:pt>
                      <c:pt idx="495">
                        <c:v>2.5578176954218299</c:v>
                      </c:pt>
                      <c:pt idx="496">
                        <c:v>2.5643695213639499</c:v>
                      </c:pt>
                      <c:pt idx="497">
                        <c:v>2.5709213473060699</c:v>
                      </c:pt>
                      <c:pt idx="498">
                        <c:v>2.5774731732481899</c:v>
                      </c:pt>
                      <c:pt idx="499">
                        <c:v>2.5840249991903099</c:v>
                      </c:pt>
                      <c:pt idx="500">
                        <c:v>2.5905768251324299</c:v>
                      </c:pt>
                      <c:pt idx="501">
                        <c:v>2.5971286510745499</c:v>
                      </c:pt>
                      <c:pt idx="502">
                        <c:v>2.6036804770166699</c:v>
                      </c:pt>
                      <c:pt idx="503">
                        <c:v>2.6102323029587899</c:v>
                      </c:pt>
                      <c:pt idx="504">
                        <c:v>2.6167841289009099</c:v>
                      </c:pt>
                      <c:pt idx="505">
                        <c:v>2.6233359548430202</c:v>
                      </c:pt>
                      <c:pt idx="506">
                        <c:v>2.6298877807851402</c:v>
                      </c:pt>
                      <c:pt idx="507">
                        <c:v>2.6364396067272602</c:v>
                      </c:pt>
                      <c:pt idx="508">
                        <c:v>2.6429914326693802</c:v>
                      </c:pt>
                      <c:pt idx="509">
                        <c:v>2.6495432586115002</c:v>
                      </c:pt>
                      <c:pt idx="510">
                        <c:v>2.6560950845536202</c:v>
                      </c:pt>
                      <c:pt idx="511">
                        <c:v>2.6626469104957402</c:v>
                      </c:pt>
                      <c:pt idx="512">
                        <c:v>2.6691987364378602</c:v>
                      </c:pt>
                      <c:pt idx="513">
                        <c:v>2.6757505623799802</c:v>
                      </c:pt>
                      <c:pt idx="514">
                        <c:v>2.6823023883221002</c:v>
                      </c:pt>
                      <c:pt idx="515">
                        <c:v>2.6888542142642202</c:v>
                      </c:pt>
                      <c:pt idx="516">
                        <c:v>2.6954060402063398</c:v>
                      </c:pt>
                      <c:pt idx="517">
                        <c:v>2.7019578661484598</c:v>
                      </c:pt>
                      <c:pt idx="518">
                        <c:v>2.7085096920905798</c:v>
                      </c:pt>
                      <c:pt idx="519">
                        <c:v>2.7150615180326998</c:v>
                      </c:pt>
                      <c:pt idx="520">
                        <c:v>2.7216133439748198</c:v>
                      </c:pt>
                      <c:pt idx="521">
                        <c:v>2.7281651699169398</c:v>
                      </c:pt>
                      <c:pt idx="522">
                        <c:v>2.7347169958590598</c:v>
                      </c:pt>
                      <c:pt idx="523">
                        <c:v>2.7412688218011798</c:v>
                      </c:pt>
                      <c:pt idx="524">
                        <c:v>2.7478206477432998</c:v>
                      </c:pt>
                      <c:pt idx="525">
                        <c:v>2.7543724736854198</c:v>
                      </c:pt>
                      <c:pt idx="526">
                        <c:v>2.7609242996275398</c:v>
                      </c:pt>
                      <c:pt idx="527">
                        <c:v>2.7674761255696501</c:v>
                      </c:pt>
                      <c:pt idx="528">
                        <c:v>2.7740279515117701</c:v>
                      </c:pt>
                      <c:pt idx="529">
                        <c:v>2.7805797774538901</c:v>
                      </c:pt>
                      <c:pt idx="530">
                        <c:v>2.7871316033960101</c:v>
                      </c:pt>
                      <c:pt idx="531">
                        <c:v>2.7936834293381301</c:v>
                      </c:pt>
                      <c:pt idx="532">
                        <c:v>2.8002352552802501</c:v>
                      </c:pt>
                      <c:pt idx="533">
                        <c:v>2.8067870812223701</c:v>
                      </c:pt>
                      <c:pt idx="534">
                        <c:v>2.8133389071644901</c:v>
                      </c:pt>
                      <c:pt idx="535">
                        <c:v>2.8198907331066101</c:v>
                      </c:pt>
                      <c:pt idx="536">
                        <c:v>2.8264425590487301</c:v>
                      </c:pt>
                      <c:pt idx="537">
                        <c:v>2.8329943849908501</c:v>
                      </c:pt>
                      <c:pt idx="538">
                        <c:v>2.8395462109329701</c:v>
                      </c:pt>
                      <c:pt idx="539">
                        <c:v>2.8460980368750901</c:v>
                      </c:pt>
                      <c:pt idx="540">
                        <c:v>2.8526498628172101</c:v>
                      </c:pt>
                      <c:pt idx="541">
                        <c:v>2.8592016887593301</c:v>
                      </c:pt>
                      <c:pt idx="542">
                        <c:v>2.8657535147014501</c:v>
                      </c:pt>
                      <c:pt idx="543">
                        <c:v>2.8723053406435701</c:v>
                      </c:pt>
                      <c:pt idx="544">
                        <c:v>2.8788571665856901</c:v>
                      </c:pt>
                      <c:pt idx="545">
                        <c:v>2.8854089925278101</c:v>
                      </c:pt>
                      <c:pt idx="546">
                        <c:v>2.8919608184699301</c:v>
                      </c:pt>
                      <c:pt idx="547">
                        <c:v>2.8985126444120399</c:v>
                      </c:pt>
                      <c:pt idx="548">
                        <c:v>2.9050644703541599</c:v>
                      </c:pt>
                      <c:pt idx="549">
                        <c:v>2.9116162962962799</c:v>
                      </c:pt>
                      <c:pt idx="550">
                        <c:v>2.9181681222383999</c:v>
                      </c:pt>
                      <c:pt idx="551">
                        <c:v>2.9247199481805199</c:v>
                      </c:pt>
                      <c:pt idx="552">
                        <c:v>2.93127177412264</c:v>
                      </c:pt>
                      <c:pt idx="553">
                        <c:v>2.93782360006476</c:v>
                      </c:pt>
                      <c:pt idx="554">
                        <c:v>2.94437542600688</c:v>
                      </c:pt>
                      <c:pt idx="555">
                        <c:v>2.950927251949</c:v>
                      </c:pt>
                      <c:pt idx="556">
                        <c:v>2.95747907789112</c:v>
                      </c:pt>
                      <c:pt idx="557">
                        <c:v>2.96403090383324</c:v>
                      </c:pt>
                      <c:pt idx="558">
                        <c:v>2.97058272977536</c:v>
                      </c:pt>
                      <c:pt idx="559">
                        <c:v>2.97713455571748</c:v>
                      </c:pt>
                      <c:pt idx="560">
                        <c:v>2.9836863816596</c:v>
                      </c:pt>
                      <c:pt idx="561">
                        <c:v>2.99023820760172</c:v>
                      </c:pt>
                      <c:pt idx="562">
                        <c:v>2.99679003354384</c:v>
                      </c:pt>
                      <c:pt idx="563">
                        <c:v>3.00334185948596</c:v>
                      </c:pt>
                      <c:pt idx="564">
                        <c:v>3.00989368542808</c:v>
                      </c:pt>
                      <c:pt idx="565">
                        <c:v>3.0164455113702</c:v>
                      </c:pt>
                      <c:pt idx="566">
                        <c:v>3.0229973373123098</c:v>
                      </c:pt>
                      <c:pt idx="567">
                        <c:v>3.02954916325444</c:v>
                      </c:pt>
                      <c:pt idx="568">
                        <c:v>3.0361009891965498</c:v>
                      </c:pt>
                      <c:pt idx="569">
                        <c:v>3.0426528151386698</c:v>
                      </c:pt>
                      <c:pt idx="570">
                        <c:v>3.0492046410807898</c:v>
                      </c:pt>
                      <c:pt idx="571">
                        <c:v>3.0557564670229098</c:v>
                      </c:pt>
                      <c:pt idx="572">
                        <c:v>3.0623082929650298</c:v>
                      </c:pt>
                      <c:pt idx="573">
                        <c:v>3.0688601189071498</c:v>
                      </c:pt>
                      <c:pt idx="574">
                        <c:v>3.0754119448492698</c:v>
                      </c:pt>
                      <c:pt idx="575">
                        <c:v>3.0819637707913898</c:v>
                      </c:pt>
                      <c:pt idx="576">
                        <c:v>3.0885155967335098</c:v>
                      </c:pt>
                      <c:pt idx="577">
                        <c:v>3.0950674226756298</c:v>
                      </c:pt>
                      <c:pt idx="578">
                        <c:v>3.1016192486177498</c:v>
                      </c:pt>
                      <c:pt idx="579">
                        <c:v>3.1081710745598699</c:v>
                      </c:pt>
                      <c:pt idx="580">
                        <c:v>3.1147229005019899</c:v>
                      </c:pt>
                      <c:pt idx="581">
                        <c:v>3.1212747264441099</c:v>
                      </c:pt>
                      <c:pt idx="582">
                        <c:v>3.1278265523862299</c:v>
                      </c:pt>
                      <c:pt idx="583">
                        <c:v>3.1343783783283499</c:v>
                      </c:pt>
                      <c:pt idx="584">
                        <c:v>3.1409302042704699</c:v>
                      </c:pt>
                      <c:pt idx="585">
                        <c:v>3.1474820302125899</c:v>
                      </c:pt>
                      <c:pt idx="586">
                        <c:v>3.1540338561547099</c:v>
                      </c:pt>
                      <c:pt idx="587">
                        <c:v>3.1605856820968201</c:v>
                      </c:pt>
                      <c:pt idx="588">
                        <c:v>3.1671375080389401</c:v>
                      </c:pt>
                      <c:pt idx="589">
                        <c:v>3.1736893339810601</c:v>
                      </c:pt>
                      <c:pt idx="590">
                        <c:v>3.1802411599231801</c:v>
                      </c:pt>
                      <c:pt idx="591">
                        <c:v>3.1867929858653001</c:v>
                      </c:pt>
                      <c:pt idx="592">
                        <c:v>3.1933448118074201</c:v>
                      </c:pt>
                      <c:pt idx="593">
                        <c:v>3.1998966377495401</c:v>
                      </c:pt>
                      <c:pt idx="594">
                        <c:v>3.2064484636916601</c:v>
                      </c:pt>
                      <c:pt idx="595">
                        <c:v>3.2130002896337801</c:v>
                      </c:pt>
                      <c:pt idx="596">
                        <c:v>3.2195521155759002</c:v>
                      </c:pt>
                      <c:pt idx="597">
                        <c:v>3.2261039415180202</c:v>
                      </c:pt>
                      <c:pt idx="598">
                        <c:v>3.2326557674601402</c:v>
                      </c:pt>
                      <c:pt idx="599">
                        <c:v>3.2392075934022602</c:v>
                      </c:pt>
                      <c:pt idx="600">
                        <c:v>3.2457594193443802</c:v>
                      </c:pt>
                      <c:pt idx="601">
                        <c:v>3.2523112452865002</c:v>
                      </c:pt>
                      <c:pt idx="602">
                        <c:v>3.2588630712286202</c:v>
                      </c:pt>
                      <c:pt idx="603">
                        <c:v>3.2654148971707402</c:v>
                      </c:pt>
                      <c:pt idx="604">
                        <c:v>3.2719667231128602</c:v>
                      </c:pt>
                      <c:pt idx="605">
                        <c:v>3.2785185490549802</c:v>
                      </c:pt>
                      <c:pt idx="606">
                        <c:v>3.2850703749971002</c:v>
                      </c:pt>
                      <c:pt idx="607">
                        <c:v>3.2916222009392202</c:v>
                      </c:pt>
                      <c:pt idx="608">
                        <c:v>3.2981740268813402</c:v>
                      </c:pt>
                      <c:pt idx="609">
                        <c:v>3.30472585282345</c:v>
                      </c:pt>
                      <c:pt idx="610">
                        <c:v>3.31127767876557</c:v>
                      </c:pt>
                      <c:pt idx="611">
                        <c:v>3.31782950470769</c:v>
                      </c:pt>
                      <c:pt idx="612">
                        <c:v>3.32438133064981</c:v>
                      </c:pt>
                      <c:pt idx="613">
                        <c:v>3.33093315659193</c:v>
                      </c:pt>
                      <c:pt idx="614">
                        <c:v>3.33748498253405</c:v>
                      </c:pt>
                      <c:pt idx="615">
                        <c:v>3.34403680847617</c:v>
                      </c:pt>
                      <c:pt idx="616">
                        <c:v>3.35058863441829</c:v>
                      </c:pt>
                      <c:pt idx="617">
                        <c:v>3.35714046036041</c:v>
                      </c:pt>
                      <c:pt idx="618">
                        <c:v>3.36369228630253</c:v>
                      </c:pt>
                      <c:pt idx="619">
                        <c:v>3.37024411224465</c:v>
                      </c:pt>
                      <c:pt idx="620">
                        <c:v>3.37679593818677</c:v>
                      </c:pt>
                      <c:pt idx="621">
                        <c:v>3.38334776412889</c:v>
                      </c:pt>
                      <c:pt idx="622">
                        <c:v>3.38989959007101</c:v>
                      </c:pt>
                      <c:pt idx="623">
                        <c:v>3.3964514160131301</c:v>
                      </c:pt>
                      <c:pt idx="624">
                        <c:v>3.4030032419552501</c:v>
                      </c:pt>
                      <c:pt idx="625">
                        <c:v>3.4095550678973701</c:v>
                      </c:pt>
                      <c:pt idx="626">
                        <c:v>3.4161068938394901</c:v>
                      </c:pt>
                      <c:pt idx="627">
                        <c:v>3.4226587197816101</c:v>
                      </c:pt>
                      <c:pt idx="628">
                        <c:v>3.4292105457237301</c:v>
                      </c:pt>
                      <c:pt idx="629">
                        <c:v>3.4357623716658399</c:v>
                      </c:pt>
                      <c:pt idx="630">
                        <c:v>3.4423141976079599</c:v>
                      </c:pt>
                      <c:pt idx="631">
                        <c:v>3.4488660235500799</c:v>
                      </c:pt>
                      <c:pt idx="632">
                        <c:v>3.4554178494921999</c:v>
                      </c:pt>
                      <c:pt idx="633">
                        <c:v>3.4619696754343199</c:v>
                      </c:pt>
                      <c:pt idx="634">
                        <c:v>3.4685215013764399</c:v>
                      </c:pt>
                      <c:pt idx="635">
                        <c:v>3.4750733273185599</c:v>
                      </c:pt>
                      <c:pt idx="636">
                        <c:v>3.4816251532606799</c:v>
                      </c:pt>
                      <c:pt idx="637">
                        <c:v>3.4881769792027999</c:v>
                      </c:pt>
                      <c:pt idx="638">
                        <c:v>3.4947288051449199</c:v>
                      </c:pt>
                      <c:pt idx="639">
                        <c:v>3.5012806310870399</c:v>
                      </c:pt>
                      <c:pt idx="640">
                        <c:v>3.5078324570291599</c:v>
                      </c:pt>
                      <c:pt idx="641">
                        <c:v>3.5143842829712799</c:v>
                      </c:pt>
                      <c:pt idx="642">
                        <c:v>3.5209361089133999</c:v>
                      </c:pt>
                      <c:pt idx="643">
                        <c:v>3.5274879348555199</c:v>
                      </c:pt>
                      <c:pt idx="644">
                        <c:v>3.5340397607976399</c:v>
                      </c:pt>
                      <c:pt idx="645">
                        <c:v>3.5405915867397599</c:v>
                      </c:pt>
                      <c:pt idx="646">
                        <c:v>3.5471434126818799</c:v>
                      </c:pt>
                      <c:pt idx="647">
                        <c:v>3.5536952386239999</c:v>
                      </c:pt>
                      <c:pt idx="648">
                        <c:v>3.5602470645661199</c:v>
                      </c:pt>
                      <c:pt idx="649">
                        <c:v>3.5667988905082302</c:v>
                      </c:pt>
                      <c:pt idx="650">
                        <c:v>3.5733507164503502</c:v>
                      </c:pt>
                      <c:pt idx="651">
                        <c:v>3.5799025423924702</c:v>
                      </c:pt>
                      <c:pt idx="652">
                        <c:v>3.5864543683345902</c:v>
                      </c:pt>
                      <c:pt idx="653">
                        <c:v>3.5930061942767102</c:v>
                      </c:pt>
                      <c:pt idx="654">
                        <c:v>3.5995580202188302</c:v>
                      </c:pt>
                      <c:pt idx="655">
                        <c:v>3.6061098461609502</c:v>
                      </c:pt>
                      <c:pt idx="656">
                        <c:v>3.6126616721030702</c:v>
                      </c:pt>
                      <c:pt idx="657">
                        <c:v>3.6192134980451902</c:v>
                      </c:pt>
                      <c:pt idx="658">
                        <c:v>3.6257653239873102</c:v>
                      </c:pt>
                      <c:pt idx="659">
                        <c:v>3.6323171499294298</c:v>
                      </c:pt>
                      <c:pt idx="660">
                        <c:v>3.6388689758715498</c:v>
                      </c:pt>
                      <c:pt idx="661">
                        <c:v>3.6454208018136698</c:v>
                      </c:pt>
                      <c:pt idx="662">
                        <c:v>3.6519726277557898</c:v>
                      </c:pt>
                      <c:pt idx="663">
                        <c:v>3.6585244536979098</c:v>
                      </c:pt>
                      <c:pt idx="664">
                        <c:v>3.6650762796400298</c:v>
                      </c:pt>
                      <c:pt idx="665">
                        <c:v>3.6716281055821498</c:v>
                      </c:pt>
                      <c:pt idx="666">
                        <c:v>3.6781799315242698</c:v>
                      </c:pt>
                      <c:pt idx="667">
                        <c:v>3.6847317574663898</c:v>
                      </c:pt>
                      <c:pt idx="668">
                        <c:v>3.6912835834085098</c:v>
                      </c:pt>
                      <c:pt idx="669">
                        <c:v>3.6978354093506201</c:v>
                      </c:pt>
                      <c:pt idx="670">
                        <c:v>3.7043872352927401</c:v>
                      </c:pt>
                      <c:pt idx="671">
                        <c:v>3.7109390612348601</c:v>
                      </c:pt>
                      <c:pt idx="672">
                        <c:v>3.7174908871769801</c:v>
                      </c:pt>
                      <c:pt idx="673">
                        <c:v>3.7240427131191001</c:v>
                      </c:pt>
                      <c:pt idx="674">
                        <c:v>3.7305945390612201</c:v>
                      </c:pt>
                      <c:pt idx="675">
                        <c:v>3.7371463650033401</c:v>
                      </c:pt>
                      <c:pt idx="676">
                        <c:v>3.7436981909454601</c:v>
                      </c:pt>
                      <c:pt idx="677">
                        <c:v>3.7502500168875801</c:v>
                      </c:pt>
                      <c:pt idx="678">
                        <c:v>3.7568018428297001</c:v>
                      </c:pt>
                      <c:pt idx="679">
                        <c:v>3.7633536687718201</c:v>
                      </c:pt>
                      <c:pt idx="680">
                        <c:v>3.7699054947139401</c:v>
                      </c:pt>
                      <c:pt idx="681">
                        <c:v>3.7764573206560601</c:v>
                      </c:pt>
                      <c:pt idx="682">
                        <c:v>3.7830091465981801</c:v>
                      </c:pt>
                      <c:pt idx="683">
                        <c:v>3.7895609725403001</c:v>
                      </c:pt>
                      <c:pt idx="684">
                        <c:v>3.7961127984824201</c:v>
                      </c:pt>
                      <c:pt idx="685">
                        <c:v>3.8026646244245401</c:v>
                      </c:pt>
                      <c:pt idx="686">
                        <c:v>3.8092164503666601</c:v>
                      </c:pt>
                      <c:pt idx="687">
                        <c:v>3.8157682763087801</c:v>
                      </c:pt>
                      <c:pt idx="688">
                        <c:v>3.8223201022509001</c:v>
                      </c:pt>
                      <c:pt idx="689">
                        <c:v>3.8288719281930201</c:v>
                      </c:pt>
                      <c:pt idx="690">
                        <c:v>3.8354237541351299</c:v>
                      </c:pt>
                      <c:pt idx="691">
                        <c:v>3.8419755800772499</c:v>
                      </c:pt>
                      <c:pt idx="692">
                        <c:v>3.8485274060193699</c:v>
                      </c:pt>
                      <c:pt idx="693">
                        <c:v>3.8550792319614899</c:v>
                      </c:pt>
                      <c:pt idx="694">
                        <c:v>3.8616310579036099</c:v>
                      </c:pt>
                      <c:pt idx="695">
                        <c:v>3.8681828838457299</c:v>
                      </c:pt>
                      <c:pt idx="696">
                        <c:v>3.87473470978785</c:v>
                      </c:pt>
                      <c:pt idx="697">
                        <c:v>3.88128653572997</c:v>
                      </c:pt>
                      <c:pt idx="698">
                        <c:v>3.88783836167209</c:v>
                      </c:pt>
                      <c:pt idx="699">
                        <c:v>3.89439018761421</c:v>
                      </c:pt>
                      <c:pt idx="700">
                        <c:v>3.90094201355633</c:v>
                      </c:pt>
                      <c:pt idx="701">
                        <c:v>3.90749383949845</c:v>
                      </c:pt>
                      <c:pt idx="702">
                        <c:v>3.91404566544057</c:v>
                      </c:pt>
                      <c:pt idx="703">
                        <c:v>3.92059749138269</c:v>
                      </c:pt>
                      <c:pt idx="704">
                        <c:v>3.92714931732481</c:v>
                      </c:pt>
                      <c:pt idx="705">
                        <c:v>3.93370114326693</c:v>
                      </c:pt>
                      <c:pt idx="706">
                        <c:v>3.94025296920905</c:v>
                      </c:pt>
                      <c:pt idx="707">
                        <c:v>3.94680479515117</c:v>
                      </c:pt>
                      <c:pt idx="708">
                        <c:v>3.95335662109329</c:v>
                      </c:pt>
                      <c:pt idx="709">
                        <c:v>3.95990844703541</c:v>
                      </c:pt>
                      <c:pt idx="710">
                        <c:v>3.9664602729775198</c:v>
                      </c:pt>
                      <c:pt idx="711">
                        <c:v>3.9730120989196398</c:v>
                      </c:pt>
                      <c:pt idx="712">
                        <c:v>3.9795639248617598</c:v>
                      </c:pt>
                      <c:pt idx="713">
                        <c:v>3.9861157508038798</c:v>
                      </c:pt>
                      <c:pt idx="714">
                        <c:v>3.9926675767459998</c:v>
                      </c:pt>
                      <c:pt idx="715">
                        <c:v>3.9992194026881198</c:v>
                      </c:pt>
                      <c:pt idx="716">
                        <c:v>4.0057712286302403</c:v>
                      </c:pt>
                      <c:pt idx="717">
                        <c:v>4.0123230545723603</c:v>
                      </c:pt>
                      <c:pt idx="718">
                        <c:v>4.0188748805144803</c:v>
                      </c:pt>
                      <c:pt idx="719">
                        <c:v>4.0254267064566003</c:v>
                      </c:pt>
                      <c:pt idx="720">
                        <c:v>4.0319785323987203</c:v>
                      </c:pt>
                      <c:pt idx="721">
                        <c:v>4.0385303583408403</c:v>
                      </c:pt>
                      <c:pt idx="722">
                        <c:v>4.0450821842829603</c:v>
                      </c:pt>
                      <c:pt idx="723">
                        <c:v>4.0516340102250803</c:v>
                      </c:pt>
                      <c:pt idx="724">
                        <c:v>4.0581858361672003</c:v>
                      </c:pt>
                      <c:pt idx="725">
                        <c:v>4.0647376621093203</c:v>
                      </c:pt>
                      <c:pt idx="726">
                        <c:v>4.0712894880514403</c:v>
                      </c:pt>
                      <c:pt idx="727">
                        <c:v>4.0778413139935603</c:v>
                      </c:pt>
                      <c:pt idx="728">
                        <c:v>4.0843931399356803</c:v>
                      </c:pt>
                      <c:pt idx="729">
                        <c:v>4.0909449658778003</c:v>
                      </c:pt>
                      <c:pt idx="730">
                        <c:v>4.0974967918199097</c:v>
                      </c:pt>
                      <c:pt idx="731">
                        <c:v>4.1040486177620403</c:v>
                      </c:pt>
                      <c:pt idx="732">
                        <c:v>4.1106004437041497</c:v>
                      </c:pt>
                      <c:pt idx="733">
                        <c:v>4.1171522696462697</c:v>
                      </c:pt>
                      <c:pt idx="734">
                        <c:v>4.1237040955883897</c:v>
                      </c:pt>
                      <c:pt idx="735">
                        <c:v>4.1302559215305097</c:v>
                      </c:pt>
                      <c:pt idx="736">
                        <c:v>4.1368077474726297</c:v>
                      </c:pt>
                      <c:pt idx="737">
                        <c:v>4.1433595734147497</c:v>
                      </c:pt>
                      <c:pt idx="738">
                        <c:v>4.1499113993568697</c:v>
                      </c:pt>
                      <c:pt idx="739">
                        <c:v>4.1564632252989897</c:v>
                      </c:pt>
                      <c:pt idx="740">
                        <c:v>4.1630150512411097</c:v>
                      </c:pt>
                      <c:pt idx="741">
                        <c:v>4.1695668771832297</c:v>
                      </c:pt>
                      <c:pt idx="742">
                        <c:v>4.1761187031253497</c:v>
                      </c:pt>
                      <c:pt idx="743">
                        <c:v>4.1826705290674697</c:v>
                      </c:pt>
                      <c:pt idx="744">
                        <c:v>4.1892223550095897</c:v>
                      </c:pt>
                      <c:pt idx="745">
                        <c:v>4.1957741809517097</c:v>
                      </c:pt>
                      <c:pt idx="746">
                        <c:v>4.2023260068938297</c:v>
                      </c:pt>
                      <c:pt idx="747">
                        <c:v>4.2088778328359497</c:v>
                      </c:pt>
                      <c:pt idx="748">
                        <c:v>4.2154296587780697</c:v>
                      </c:pt>
                      <c:pt idx="749">
                        <c:v>4.2219814847201897</c:v>
                      </c:pt>
                      <c:pt idx="750">
                        <c:v>4.2285333106623098</c:v>
                      </c:pt>
                      <c:pt idx="751">
                        <c:v>4.23508513660442</c:v>
                      </c:pt>
                      <c:pt idx="752">
                        <c:v>4.24163696254654</c:v>
                      </c:pt>
                      <c:pt idx="753">
                        <c:v>4.24818878848866</c:v>
                      </c:pt>
                      <c:pt idx="754">
                        <c:v>4.25474061443078</c:v>
                      </c:pt>
                      <c:pt idx="755">
                        <c:v>4.2612924403729</c:v>
                      </c:pt>
                      <c:pt idx="756">
                        <c:v>4.26784426631502</c:v>
                      </c:pt>
                      <c:pt idx="757">
                        <c:v>4.27439609225714</c:v>
                      </c:pt>
                      <c:pt idx="758">
                        <c:v>4.28094791819926</c:v>
                      </c:pt>
                      <c:pt idx="759">
                        <c:v>4.28749974414138</c:v>
                      </c:pt>
                      <c:pt idx="760">
                        <c:v>4.2940515700835</c:v>
                      </c:pt>
                      <c:pt idx="761">
                        <c:v>4.30060339602562</c:v>
                      </c:pt>
                      <c:pt idx="762">
                        <c:v>4.30715522196774</c:v>
                      </c:pt>
                      <c:pt idx="763">
                        <c:v>4.31370704790986</c:v>
                      </c:pt>
                      <c:pt idx="764">
                        <c:v>4.32025887385198</c:v>
                      </c:pt>
                      <c:pt idx="765">
                        <c:v>4.3268106997941</c:v>
                      </c:pt>
                      <c:pt idx="766">
                        <c:v>4.3333625257362201</c:v>
                      </c:pt>
                      <c:pt idx="767">
                        <c:v>4.3399143516783401</c:v>
                      </c:pt>
                      <c:pt idx="768">
                        <c:v>4.3464661776204601</c:v>
                      </c:pt>
                      <c:pt idx="769">
                        <c:v>4.3530180035625801</c:v>
                      </c:pt>
                      <c:pt idx="770">
                        <c:v>4.3595698295047001</c:v>
                      </c:pt>
                      <c:pt idx="771">
                        <c:v>4.3661216554468103</c:v>
                      </c:pt>
                      <c:pt idx="772">
                        <c:v>4.3726734813889401</c:v>
                      </c:pt>
                      <c:pt idx="773">
                        <c:v>4.3792253073310503</c:v>
                      </c:pt>
                      <c:pt idx="774">
                        <c:v>4.3857771332731703</c:v>
                      </c:pt>
                      <c:pt idx="775">
                        <c:v>4.3923289592152903</c:v>
                      </c:pt>
                      <c:pt idx="776">
                        <c:v>4.3988807851574103</c:v>
                      </c:pt>
                      <c:pt idx="777">
                        <c:v>4.4054326110995303</c:v>
                      </c:pt>
                      <c:pt idx="778">
                        <c:v>4.4119844370416503</c:v>
                      </c:pt>
                      <c:pt idx="779">
                        <c:v>4.4185362629837703</c:v>
                      </c:pt>
                      <c:pt idx="780">
                        <c:v>4.4250880889258903</c:v>
                      </c:pt>
                      <c:pt idx="781">
                        <c:v>4.4316399148680103</c:v>
                      </c:pt>
                      <c:pt idx="782">
                        <c:v>4.4381917408101303</c:v>
                      </c:pt>
                      <c:pt idx="783">
                        <c:v>4.4447435667522504</c:v>
                      </c:pt>
                      <c:pt idx="784">
                        <c:v>4.4512953926943704</c:v>
                      </c:pt>
                      <c:pt idx="785">
                        <c:v>4.4578472186364904</c:v>
                      </c:pt>
                      <c:pt idx="786">
                        <c:v>4.4643990445786104</c:v>
                      </c:pt>
                      <c:pt idx="787">
                        <c:v>4.4709508705207304</c:v>
                      </c:pt>
                      <c:pt idx="788">
                        <c:v>4.4775026964628504</c:v>
                      </c:pt>
                      <c:pt idx="789">
                        <c:v>4.4840545224049704</c:v>
                      </c:pt>
                      <c:pt idx="790">
                        <c:v>4.4906063483470797</c:v>
                      </c:pt>
                      <c:pt idx="791">
                        <c:v>4.4971581742892104</c:v>
                      </c:pt>
                      <c:pt idx="792">
                        <c:v>4.5037100002313197</c:v>
                      </c:pt>
                      <c:pt idx="793">
                        <c:v>4.5102618261734397</c:v>
                      </c:pt>
                      <c:pt idx="794">
                        <c:v>4.5168136521155597</c:v>
                      </c:pt>
                      <c:pt idx="795">
                        <c:v>4.5233654780576797</c:v>
                      </c:pt>
                      <c:pt idx="796">
                        <c:v>4.5299173039997997</c:v>
                      </c:pt>
                      <c:pt idx="797">
                        <c:v>4.5364691299419198</c:v>
                      </c:pt>
                      <c:pt idx="798">
                        <c:v>4.5430209558840398</c:v>
                      </c:pt>
                      <c:pt idx="799">
                        <c:v>4.5495727818261598</c:v>
                      </c:pt>
                      <c:pt idx="800">
                        <c:v>4.5561246077682798</c:v>
                      </c:pt>
                      <c:pt idx="801">
                        <c:v>4.5626764337103998</c:v>
                      </c:pt>
                      <c:pt idx="802">
                        <c:v>4.5692282596525198</c:v>
                      </c:pt>
                      <c:pt idx="803">
                        <c:v>4.5757800855946398</c:v>
                      </c:pt>
                      <c:pt idx="804">
                        <c:v>4.5823319115367598</c:v>
                      </c:pt>
                      <c:pt idx="805">
                        <c:v>4.5888837374788798</c:v>
                      </c:pt>
                      <c:pt idx="806">
                        <c:v>4.5954355634209998</c:v>
                      </c:pt>
                      <c:pt idx="807">
                        <c:v>4.6019873893631198</c:v>
                      </c:pt>
                      <c:pt idx="808">
                        <c:v>4.6085392153052398</c:v>
                      </c:pt>
                      <c:pt idx="809">
                        <c:v>4.6150910412473598</c:v>
                      </c:pt>
                      <c:pt idx="810">
                        <c:v>4.6216428671894798</c:v>
                      </c:pt>
                      <c:pt idx="811">
                        <c:v>4.6281946931315998</c:v>
                      </c:pt>
                      <c:pt idx="812">
                        <c:v>4.63474651907371</c:v>
                      </c:pt>
                      <c:pt idx="813">
                        <c:v>4.6412983450158301</c:v>
                      </c:pt>
                      <c:pt idx="814">
                        <c:v>4.6478501709579501</c:v>
                      </c:pt>
                      <c:pt idx="815">
                        <c:v>4.6544019969000701</c:v>
                      </c:pt>
                      <c:pt idx="816">
                        <c:v>4.6609538228421901</c:v>
                      </c:pt>
                      <c:pt idx="817">
                        <c:v>4.6675056487843101</c:v>
                      </c:pt>
                      <c:pt idx="818">
                        <c:v>4.6740574747264301</c:v>
                      </c:pt>
                      <c:pt idx="819">
                        <c:v>4.6806093006685501</c:v>
                      </c:pt>
                      <c:pt idx="820">
                        <c:v>4.6871611266106701</c:v>
                      </c:pt>
                      <c:pt idx="821">
                        <c:v>4.6937129525527901</c:v>
                      </c:pt>
                      <c:pt idx="822">
                        <c:v>4.7002647784949101</c:v>
                      </c:pt>
                      <c:pt idx="823">
                        <c:v>4.7068166044370301</c:v>
                      </c:pt>
                      <c:pt idx="824">
                        <c:v>4.7133684303791501</c:v>
                      </c:pt>
                      <c:pt idx="825">
                        <c:v>4.7199202563212701</c:v>
                      </c:pt>
                      <c:pt idx="826">
                        <c:v>4.7264720822633901</c:v>
                      </c:pt>
                      <c:pt idx="827">
                        <c:v>4.7330239082055101</c:v>
                      </c:pt>
                      <c:pt idx="828">
                        <c:v>4.7395757341476301</c:v>
                      </c:pt>
                      <c:pt idx="829">
                        <c:v>4.7461275600897501</c:v>
                      </c:pt>
                      <c:pt idx="830">
                        <c:v>4.7526793860318701</c:v>
                      </c:pt>
                      <c:pt idx="831">
                        <c:v>4.7592312119739901</c:v>
                      </c:pt>
                      <c:pt idx="832">
                        <c:v>4.7657830379161004</c:v>
                      </c:pt>
                      <c:pt idx="833">
                        <c:v>4.7723348638582204</c:v>
                      </c:pt>
                      <c:pt idx="834">
                        <c:v>4.7788866898003404</c:v>
                      </c:pt>
                      <c:pt idx="835">
                        <c:v>4.7854385157424604</c:v>
                      </c:pt>
                      <c:pt idx="836">
                        <c:v>4.7919903416845804</c:v>
                      </c:pt>
                      <c:pt idx="837">
                        <c:v>4.7985421676267004</c:v>
                      </c:pt>
                      <c:pt idx="838">
                        <c:v>4.8050939935688204</c:v>
                      </c:pt>
                      <c:pt idx="839">
                        <c:v>4.8116458195109404</c:v>
                      </c:pt>
                      <c:pt idx="840">
                        <c:v>4.8181976454530604</c:v>
                      </c:pt>
                      <c:pt idx="841">
                        <c:v>4.8247494713951804</c:v>
                      </c:pt>
                      <c:pt idx="842">
                        <c:v>4.8313012973373004</c:v>
                      </c:pt>
                      <c:pt idx="843">
                        <c:v>4.8378531232794204</c:v>
                      </c:pt>
                      <c:pt idx="844">
                        <c:v>4.8444049492215404</c:v>
                      </c:pt>
                      <c:pt idx="845">
                        <c:v>4.8509567751636604</c:v>
                      </c:pt>
                      <c:pt idx="846">
                        <c:v>4.8575086011057804</c:v>
                      </c:pt>
                      <c:pt idx="847">
                        <c:v>4.8640604270479004</c:v>
                      </c:pt>
                      <c:pt idx="848">
                        <c:v>4.8706122529900204</c:v>
                      </c:pt>
                      <c:pt idx="849">
                        <c:v>4.8771640789321404</c:v>
                      </c:pt>
                      <c:pt idx="850">
                        <c:v>4.8837159048742604</c:v>
                      </c:pt>
                      <c:pt idx="851">
                        <c:v>4.8902677308163804</c:v>
                      </c:pt>
                      <c:pt idx="852">
                        <c:v>4.8968195567584996</c:v>
                      </c:pt>
                      <c:pt idx="853">
                        <c:v>4.9033713827006196</c:v>
                      </c:pt>
                      <c:pt idx="854">
                        <c:v>4.9099232086427298</c:v>
                      </c:pt>
                      <c:pt idx="855">
                        <c:v>4.9164750345848498</c:v>
                      </c:pt>
                      <c:pt idx="856">
                        <c:v>4.9230268605269698</c:v>
                      </c:pt>
                      <c:pt idx="857">
                        <c:v>4.9295786864690898</c:v>
                      </c:pt>
                      <c:pt idx="858">
                        <c:v>4.9361305124112098</c:v>
                      </c:pt>
                      <c:pt idx="859">
                        <c:v>4.9426823383533298</c:v>
                      </c:pt>
                      <c:pt idx="860">
                        <c:v>4.9492341642954498</c:v>
                      </c:pt>
                      <c:pt idx="861">
                        <c:v>4.9557859902375698</c:v>
                      </c:pt>
                      <c:pt idx="862">
                        <c:v>4.9623378161796898</c:v>
                      </c:pt>
                      <c:pt idx="863">
                        <c:v>4.9688896421218098</c:v>
                      </c:pt>
                      <c:pt idx="864">
                        <c:v>4.9754414680639298</c:v>
                      </c:pt>
                      <c:pt idx="865">
                        <c:v>4.9819932940060498</c:v>
                      </c:pt>
                      <c:pt idx="866">
                        <c:v>4.9885451199481698</c:v>
                      </c:pt>
                      <c:pt idx="867">
                        <c:v>4.9950969458902899</c:v>
                      </c:pt>
                      <c:pt idx="868">
                        <c:v>5.0016487718324099</c:v>
                      </c:pt>
                      <c:pt idx="869">
                        <c:v>5.0082005977745299</c:v>
                      </c:pt>
                      <c:pt idx="870">
                        <c:v>5.0147524237166499</c:v>
                      </c:pt>
                      <c:pt idx="871">
                        <c:v>5.0213042496587699</c:v>
                      </c:pt>
                      <c:pt idx="872">
                        <c:v>5.0278560756008899</c:v>
                      </c:pt>
                      <c:pt idx="873">
                        <c:v>5.0344079015430099</c:v>
                      </c:pt>
                      <c:pt idx="874">
                        <c:v>5.0409597274851201</c:v>
                      </c:pt>
                      <c:pt idx="875">
                        <c:v>5.0475115534272401</c:v>
                      </c:pt>
                      <c:pt idx="876">
                        <c:v>5.0540633793693601</c:v>
                      </c:pt>
                      <c:pt idx="877">
                        <c:v>5.0606152053114801</c:v>
                      </c:pt>
                      <c:pt idx="878">
                        <c:v>5.0671670312536001</c:v>
                      </c:pt>
                      <c:pt idx="879">
                        <c:v>5.0737188571957201</c:v>
                      </c:pt>
                      <c:pt idx="880">
                        <c:v>5.0802706831378401</c:v>
                      </c:pt>
                      <c:pt idx="881">
                        <c:v>5.0868225090799601</c:v>
                      </c:pt>
                      <c:pt idx="882">
                        <c:v>5.0933743350220801</c:v>
                      </c:pt>
                      <c:pt idx="883">
                        <c:v>5.0999261609642002</c:v>
                      </c:pt>
                      <c:pt idx="884">
                        <c:v>5.1064779869063202</c:v>
                      </c:pt>
                      <c:pt idx="885">
                        <c:v>5.1130298128484402</c:v>
                      </c:pt>
                      <c:pt idx="886">
                        <c:v>5.1195816387905602</c:v>
                      </c:pt>
                      <c:pt idx="887">
                        <c:v>5.1261334647326802</c:v>
                      </c:pt>
                      <c:pt idx="888">
                        <c:v>5.1326852906748002</c:v>
                      </c:pt>
                      <c:pt idx="889">
                        <c:v>5.1392371166169202</c:v>
                      </c:pt>
                      <c:pt idx="890">
                        <c:v>5.1457889425590402</c:v>
                      </c:pt>
                      <c:pt idx="891">
                        <c:v>5.1523407685011602</c:v>
                      </c:pt>
                      <c:pt idx="892">
                        <c:v>5.1588925944432802</c:v>
                      </c:pt>
                      <c:pt idx="893">
                        <c:v>5.1654444203853904</c:v>
                      </c:pt>
                      <c:pt idx="894">
                        <c:v>5.1719962463275104</c:v>
                      </c:pt>
                      <c:pt idx="895">
                        <c:v>5.1785480722696304</c:v>
                      </c:pt>
                      <c:pt idx="896">
                        <c:v>5.1850998982117504</c:v>
                      </c:pt>
                      <c:pt idx="897">
                        <c:v>5.1916517241538704</c:v>
                      </c:pt>
                      <c:pt idx="898">
                        <c:v>5.1982035500959896</c:v>
                      </c:pt>
                      <c:pt idx="899">
                        <c:v>5.2047553760381096</c:v>
                      </c:pt>
                      <c:pt idx="900">
                        <c:v>5.2113072019802296</c:v>
                      </c:pt>
                      <c:pt idx="901">
                        <c:v>5.2178590279223496</c:v>
                      </c:pt>
                      <c:pt idx="902">
                        <c:v>5.2244108538644696</c:v>
                      </c:pt>
                      <c:pt idx="903">
                        <c:v>5.2309626798065896</c:v>
                      </c:pt>
                      <c:pt idx="904">
                        <c:v>5.2375145057487096</c:v>
                      </c:pt>
                      <c:pt idx="905">
                        <c:v>5.2440663316908296</c:v>
                      </c:pt>
                      <c:pt idx="906">
                        <c:v>5.2506181576329496</c:v>
                      </c:pt>
                      <c:pt idx="907">
                        <c:v>5.2571699835750696</c:v>
                      </c:pt>
                      <c:pt idx="908">
                        <c:v>5.2637218095171896</c:v>
                      </c:pt>
                      <c:pt idx="909">
                        <c:v>5.2702736354593096</c:v>
                      </c:pt>
                      <c:pt idx="910">
                        <c:v>5.2768254614014296</c:v>
                      </c:pt>
                      <c:pt idx="911">
                        <c:v>5.2833772873435496</c:v>
                      </c:pt>
                      <c:pt idx="912">
                        <c:v>5.2899291132856696</c:v>
                      </c:pt>
                      <c:pt idx="913">
                        <c:v>5.2964809392277798</c:v>
                      </c:pt>
                      <c:pt idx="914">
                        <c:v>5.3030327651699096</c:v>
                      </c:pt>
                      <c:pt idx="915">
                        <c:v>5.3095845911120199</c:v>
                      </c:pt>
                      <c:pt idx="916">
                        <c:v>5.3161364170541399</c:v>
                      </c:pt>
                      <c:pt idx="917">
                        <c:v>5.3226882429962599</c:v>
                      </c:pt>
                      <c:pt idx="918">
                        <c:v>5.3292400689383799</c:v>
                      </c:pt>
                      <c:pt idx="919">
                        <c:v>5.3357918948804999</c:v>
                      </c:pt>
                      <c:pt idx="920">
                        <c:v>5.3423437208226199</c:v>
                      </c:pt>
                      <c:pt idx="921">
                        <c:v>5.3488955467647399</c:v>
                      </c:pt>
                      <c:pt idx="922">
                        <c:v>5.3554473727068599</c:v>
                      </c:pt>
                      <c:pt idx="923">
                        <c:v>5.3619991986489799</c:v>
                      </c:pt>
                      <c:pt idx="924">
                        <c:v>5.3685510245910999</c:v>
                      </c:pt>
                      <c:pt idx="925">
                        <c:v>5.3751028505332199</c:v>
                      </c:pt>
                      <c:pt idx="926">
                        <c:v>5.3816546764753399</c:v>
                      </c:pt>
                      <c:pt idx="927">
                        <c:v>5.3882065024174599</c:v>
                      </c:pt>
                      <c:pt idx="928">
                        <c:v>5.3947583283595799</c:v>
                      </c:pt>
                      <c:pt idx="929">
                        <c:v>5.4013101543016999</c:v>
                      </c:pt>
                      <c:pt idx="930">
                        <c:v>5.4078619802438199</c:v>
                      </c:pt>
                      <c:pt idx="931">
                        <c:v>5.4144138061859399</c:v>
                      </c:pt>
                      <c:pt idx="932">
                        <c:v>5.4209656321280599</c:v>
                      </c:pt>
                      <c:pt idx="933">
                        <c:v>5.4275174580701799</c:v>
                      </c:pt>
                      <c:pt idx="934">
                        <c:v>5.4340692840122999</c:v>
                      </c:pt>
                      <c:pt idx="935">
                        <c:v>5.4406211099544102</c:v>
                      </c:pt>
                      <c:pt idx="936">
                        <c:v>5.4471729358965302</c:v>
                      </c:pt>
                      <c:pt idx="937">
                        <c:v>5.4537247618386502</c:v>
                      </c:pt>
                      <c:pt idx="938">
                        <c:v>5.4602765877807702</c:v>
                      </c:pt>
                      <c:pt idx="939">
                        <c:v>5.4668284137228902</c:v>
                      </c:pt>
                      <c:pt idx="940">
                        <c:v>5.4733802396650102</c:v>
                      </c:pt>
                      <c:pt idx="941">
                        <c:v>5.4799320656071302</c:v>
                      </c:pt>
                      <c:pt idx="942">
                        <c:v>5.4864838915492502</c:v>
                      </c:pt>
                      <c:pt idx="943">
                        <c:v>5.4930357174913702</c:v>
                      </c:pt>
                      <c:pt idx="944">
                        <c:v>5.4995875434334902</c:v>
                      </c:pt>
                      <c:pt idx="945">
                        <c:v>5.5061393693756102</c:v>
                      </c:pt>
                      <c:pt idx="946">
                        <c:v>5.5126911953177302</c:v>
                      </c:pt>
                      <c:pt idx="947">
                        <c:v>5.5192430212598502</c:v>
                      </c:pt>
                      <c:pt idx="948">
                        <c:v>5.5257948472019702</c:v>
                      </c:pt>
                      <c:pt idx="949">
                        <c:v>5.5323466731440902</c:v>
                      </c:pt>
                      <c:pt idx="950">
                        <c:v>5.5388984990862102</c:v>
                      </c:pt>
                      <c:pt idx="951">
                        <c:v>5.5454503250283302</c:v>
                      </c:pt>
                      <c:pt idx="952">
                        <c:v>5.5520021509704502</c:v>
                      </c:pt>
                      <c:pt idx="953">
                        <c:v>5.5585539769125702</c:v>
                      </c:pt>
                      <c:pt idx="954">
                        <c:v>5.5651058028546796</c:v>
                      </c:pt>
                      <c:pt idx="955">
                        <c:v>5.5716576287968103</c:v>
                      </c:pt>
                      <c:pt idx="956">
                        <c:v>5.5782094547389196</c:v>
                      </c:pt>
                      <c:pt idx="957">
                        <c:v>5.5847612806810396</c:v>
                      </c:pt>
                      <c:pt idx="958">
                        <c:v>5.5913131066231596</c:v>
                      </c:pt>
                      <c:pt idx="959">
                        <c:v>5.5978649325652796</c:v>
                      </c:pt>
                      <c:pt idx="960">
                        <c:v>5.6044167585073996</c:v>
                      </c:pt>
                      <c:pt idx="961">
                        <c:v>5.6109685844495196</c:v>
                      </c:pt>
                      <c:pt idx="962">
                        <c:v>5.6175204103916396</c:v>
                      </c:pt>
                      <c:pt idx="963">
                        <c:v>5.6240722363337596</c:v>
                      </c:pt>
                      <c:pt idx="964">
                        <c:v>5.6306240622758796</c:v>
                      </c:pt>
                      <c:pt idx="965">
                        <c:v>5.6371758882179996</c:v>
                      </c:pt>
                      <c:pt idx="966">
                        <c:v>5.6437277141601196</c:v>
                      </c:pt>
                      <c:pt idx="967">
                        <c:v>5.6502795401022397</c:v>
                      </c:pt>
                      <c:pt idx="968">
                        <c:v>5.6568313660443597</c:v>
                      </c:pt>
                      <c:pt idx="969">
                        <c:v>5.6633831919864797</c:v>
                      </c:pt>
                      <c:pt idx="970">
                        <c:v>5.6699350179285997</c:v>
                      </c:pt>
                      <c:pt idx="971">
                        <c:v>5.6764868438707197</c:v>
                      </c:pt>
                      <c:pt idx="972">
                        <c:v>5.6830386698128397</c:v>
                      </c:pt>
                      <c:pt idx="973">
                        <c:v>5.6895904957549597</c:v>
                      </c:pt>
                      <c:pt idx="974">
                        <c:v>5.6961423216970797</c:v>
                      </c:pt>
                      <c:pt idx="975">
                        <c:v>5.7026941476391997</c:v>
                      </c:pt>
                      <c:pt idx="976">
                        <c:v>5.7092459735813099</c:v>
                      </c:pt>
                      <c:pt idx="977">
                        <c:v>5.7157977995234299</c:v>
                      </c:pt>
                      <c:pt idx="978">
                        <c:v>5.7223496254655499</c:v>
                      </c:pt>
                      <c:pt idx="979">
                        <c:v>5.7289014514076699</c:v>
                      </c:pt>
                      <c:pt idx="980">
                        <c:v>5.7354532773497899</c:v>
                      </c:pt>
                      <c:pt idx="981">
                        <c:v>5.7420051032919099</c:v>
                      </c:pt>
                      <c:pt idx="982">
                        <c:v>5.7485569292340299</c:v>
                      </c:pt>
                      <c:pt idx="983">
                        <c:v>5.7551087551761499</c:v>
                      </c:pt>
                      <c:pt idx="984">
                        <c:v>5.76166058111827</c:v>
                      </c:pt>
                      <c:pt idx="985">
                        <c:v>5.76821240706039</c:v>
                      </c:pt>
                      <c:pt idx="986">
                        <c:v>5.77476423300251</c:v>
                      </c:pt>
                      <c:pt idx="987">
                        <c:v>5.78131605894463</c:v>
                      </c:pt>
                      <c:pt idx="988">
                        <c:v>5.78786788488675</c:v>
                      </c:pt>
                      <c:pt idx="989">
                        <c:v>5.79441971082887</c:v>
                      </c:pt>
                      <c:pt idx="990">
                        <c:v>5.80097153677099</c:v>
                      </c:pt>
                      <c:pt idx="991">
                        <c:v>5.80752336271311</c:v>
                      </c:pt>
                      <c:pt idx="992">
                        <c:v>5.81407518865523</c:v>
                      </c:pt>
                      <c:pt idx="993">
                        <c:v>5.82062701459735</c:v>
                      </c:pt>
                      <c:pt idx="994">
                        <c:v>5.8271788405394602</c:v>
                      </c:pt>
                      <c:pt idx="995">
                        <c:v>5.83373066648159</c:v>
                      </c:pt>
                      <c:pt idx="996">
                        <c:v>5.8402824924237002</c:v>
                      </c:pt>
                      <c:pt idx="997">
                        <c:v>5.84683431836583</c:v>
                      </c:pt>
                      <c:pt idx="998">
                        <c:v>5.8533861443079402</c:v>
                      </c:pt>
                      <c:pt idx="999">
                        <c:v>5.8599379702500602</c:v>
                      </c:pt>
                      <c:pt idx="1000">
                        <c:v>5.8664897961921803</c:v>
                      </c:pt>
                      <c:pt idx="1001">
                        <c:v>5.8730416221343003</c:v>
                      </c:pt>
                      <c:pt idx="1002">
                        <c:v>5.8795934480764203</c:v>
                      </c:pt>
                      <c:pt idx="1003">
                        <c:v>5.8861452740185403</c:v>
                      </c:pt>
                      <c:pt idx="1004">
                        <c:v>5.8926970999606603</c:v>
                      </c:pt>
                      <c:pt idx="1005">
                        <c:v>5.8992489259027803</c:v>
                      </c:pt>
                      <c:pt idx="1006">
                        <c:v>5.9058007518449003</c:v>
                      </c:pt>
                      <c:pt idx="1007">
                        <c:v>5.9123525777870203</c:v>
                      </c:pt>
                      <c:pt idx="1008">
                        <c:v>5.9189044037291403</c:v>
                      </c:pt>
                      <c:pt idx="1009">
                        <c:v>5.9254562296712603</c:v>
                      </c:pt>
                      <c:pt idx="1010">
                        <c:v>5.9320080556133803</c:v>
                      </c:pt>
                      <c:pt idx="1011">
                        <c:v>5.9385598815555003</c:v>
                      </c:pt>
                      <c:pt idx="1012">
                        <c:v>5.9451117074976203</c:v>
                      </c:pt>
                      <c:pt idx="1013">
                        <c:v>5.9516635334397403</c:v>
                      </c:pt>
                      <c:pt idx="1014">
                        <c:v>5.9582153593818603</c:v>
                      </c:pt>
                      <c:pt idx="1015">
                        <c:v>5.9647671853239697</c:v>
                      </c:pt>
                      <c:pt idx="1016">
                        <c:v>5.9713190112661003</c:v>
                      </c:pt>
                      <c:pt idx="1017">
                        <c:v>5.9778708372082203</c:v>
                      </c:pt>
                      <c:pt idx="1018">
                        <c:v>5.9844226631503297</c:v>
                      </c:pt>
                      <c:pt idx="1019">
                        <c:v>5.9909744890924497</c:v>
                      </c:pt>
                      <c:pt idx="1020">
                        <c:v>5.9975263150345697</c:v>
                      </c:pt>
                      <c:pt idx="1021">
                        <c:v>6.0040781409766897</c:v>
                      </c:pt>
                      <c:pt idx="1022">
                        <c:v>6.0106299669188097</c:v>
                      </c:pt>
                      <c:pt idx="1023">
                        <c:v>6.0171817928609297</c:v>
                      </c:pt>
                      <c:pt idx="1024">
                        <c:v>6.0237336188030497</c:v>
                      </c:pt>
                      <c:pt idx="1025">
                        <c:v>6.0302854447451697</c:v>
                      </c:pt>
                      <c:pt idx="1026">
                        <c:v>6.0368372706872897</c:v>
                      </c:pt>
                      <c:pt idx="1027">
                        <c:v>6.0433890966294097</c:v>
                      </c:pt>
                      <c:pt idx="1028">
                        <c:v>6.0499409225715297</c:v>
                      </c:pt>
                      <c:pt idx="1029">
                        <c:v>6.0564927485136497</c:v>
                      </c:pt>
                      <c:pt idx="1030">
                        <c:v>6.0630445744557697</c:v>
                      </c:pt>
                      <c:pt idx="1031">
                        <c:v>6.0695964003978897</c:v>
                      </c:pt>
                      <c:pt idx="1032">
                        <c:v>6.0761482263400097</c:v>
                      </c:pt>
                      <c:pt idx="1033">
                        <c:v>6.0827000522821297</c:v>
                      </c:pt>
                      <c:pt idx="1034">
                        <c:v>6.0892518782242497</c:v>
                      </c:pt>
                      <c:pt idx="1035">
                        <c:v>6.0958037041663697</c:v>
                      </c:pt>
                      <c:pt idx="1036">
                        <c:v>6.1023555301084897</c:v>
                      </c:pt>
                      <c:pt idx="1037">
                        <c:v>6.1089073560506</c:v>
                      </c:pt>
                      <c:pt idx="1038">
                        <c:v>6.11545918199272</c:v>
                      </c:pt>
                      <c:pt idx="1039">
                        <c:v>6.12201100793484</c:v>
                      </c:pt>
                      <c:pt idx="1040">
                        <c:v>6.12856283387696</c:v>
                      </c:pt>
                      <c:pt idx="1041">
                        <c:v>6.13511465981908</c:v>
                      </c:pt>
                      <c:pt idx="1042">
                        <c:v>6.1416664857612</c:v>
                      </c:pt>
                      <c:pt idx="1043">
                        <c:v>6.14821831170332</c:v>
                      </c:pt>
                      <c:pt idx="1044">
                        <c:v>6.15477013764544</c:v>
                      </c:pt>
                      <c:pt idx="1045">
                        <c:v>6.16132196358756</c:v>
                      </c:pt>
                      <c:pt idx="1046">
                        <c:v>6.16787378952968</c:v>
                      </c:pt>
                      <c:pt idx="1047">
                        <c:v>6.1744256154718</c:v>
                      </c:pt>
                      <c:pt idx="1048">
                        <c:v>6.18097744141392</c:v>
                      </c:pt>
                      <c:pt idx="1049">
                        <c:v>6.18752926735604</c:v>
                      </c:pt>
                      <c:pt idx="1050">
                        <c:v>6.19408109329816</c:v>
                      </c:pt>
                      <c:pt idx="1051">
                        <c:v>6.20063291924028</c:v>
                      </c:pt>
                      <c:pt idx="1052">
                        <c:v>6.2071847451824</c:v>
                      </c:pt>
                      <c:pt idx="1053">
                        <c:v>6.21373657112452</c:v>
                      </c:pt>
                      <c:pt idx="1054">
                        <c:v>6.2202883970666401</c:v>
                      </c:pt>
                      <c:pt idx="1055">
                        <c:v>6.2268402230087601</c:v>
                      </c:pt>
                      <c:pt idx="1056">
                        <c:v>6.2333920489508801</c:v>
                      </c:pt>
                      <c:pt idx="1057">
                        <c:v>6.2399438748929903</c:v>
                      </c:pt>
                      <c:pt idx="1058">
                        <c:v>6.2464957008351103</c:v>
                      </c:pt>
                      <c:pt idx="1059">
                        <c:v>6.2530475267772303</c:v>
                      </c:pt>
                      <c:pt idx="1060">
                        <c:v>6.2595993527193503</c:v>
                      </c:pt>
                      <c:pt idx="1061">
                        <c:v>6.2661511786614703</c:v>
                      </c:pt>
                      <c:pt idx="1062">
                        <c:v>6.2727030046035903</c:v>
                      </c:pt>
                      <c:pt idx="1063">
                        <c:v>6.2792548305457103</c:v>
                      </c:pt>
                      <c:pt idx="1064">
                        <c:v>6.2858066564878303</c:v>
                      </c:pt>
                      <c:pt idx="1065">
                        <c:v>6.2923584824299503</c:v>
                      </c:pt>
                      <c:pt idx="1066">
                        <c:v>6.2989103083720703</c:v>
                      </c:pt>
                      <c:pt idx="1067">
                        <c:v>6.3054621343141903</c:v>
                      </c:pt>
                      <c:pt idx="1068">
                        <c:v>6.3120139602563103</c:v>
                      </c:pt>
                      <c:pt idx="1069">
                        <c:v>6.3185657861984303</c:v>
                      </c:pt>
                      <c:pt idx="1070">
                        <c:v>6.3251176121405503</c:v>
                      </c:pt>
                      <c:pt idx="1071">
                        <c:v>6.3316694380826704</c:v>
                      </c:pt>
                      <c:pt idx="1072">
                        <c:v>6.3382212640247904</c:v>
                      </c:pt>
                      <c:pt idx="1073">
                        <c:v>6.3447730899669104</c:v>
                      </c:pt>
                      <c:pt idx="1074">
                        <c:v>6.3513249159090304</c:v>
                      </c:pt>
                      <c:pt idx="1075">
                        <c:v>6.3578767418511504</c:v>
                      </c:pt>
                      <c:pt idx="1076">
                        <c:v>6.3644285677932597</c:v>
                      </c:pt>
                      <c:pt idx="1077">
                        <c:v>6.3709803937353904</c:v>
                      </c:pt>
                      <c:pt idx="1078">
                        <c:v>6.3775322196775104</c:v>
                      </c:pt>
                      <c:pt idx="1079">
                        <c:v>6.3840840456196197</c:v>
                      </c:pt>
                      <c:pt idx="1080">
                        <c:v>6.3906358715617397</c:v>
                      </c:pt>
                      <c:pt idx="1081">
                        <c:v>6.3971876975038597</c:v>
                      </c:pt>
                      <c:pt idx="1082">
                        <c:v>6.4037395234459797</c:v>
                      </c:pt>
                      <c:pt idx="1083">
                        <c:v>6.4102913493880997</c:v>
                      </c:pt>
                      <c:pt idx="1084">
                        <c:v>6.4168431753302198</c:v>
                      </c:pt>
                      <c:pt idx="1085">
                        <c:v>6.4233950012723398</c:v>
                      </c:pt>
                      <c:pt idx="1086">
                        <c:v>6.4299468272144598</c:v>
                      </c:pt>
                      <c:pt idx="1087">
                        <c:v>6.4364986531565798</c:v>
                      </c:pt>
                      <c:pt idx="1088">
                        <c:v>6.4430504790986998</c:v>
                      </c:pt>
                      <c:pt idx="1089">
                        <c:v>6.4496023050408198</c:v>
                      </c:pt>
                      <c:pt idx="1090">
                        <c:v>6.4561541309829398</c:v>
                      </c:pt>
                      <c:pt idx="1091">
                        <c:v>6.4627059569250598</c:v>
                      </c:pt>
                      <c:pt idx="1092">
                        <c:v>6.4692577828671798</c:v>
                      </c:pt>
                      <c:pt idx="1093">
                        <c:v>6.4758096088092998</c:v>
                      </c:pt>
                      <c:pt idx="1094">
                        <c:v>6.4823614347514198</c:v>
                      </c:pt>
                      <c:pt idx="1095">
                        <c:v>6.4889132606935398</c:v>
                      </c:pt>
                      <c:pt idx="1096">
                        <c:v>6.4954650866356598</c:v>
                      </c:pt>
                      <c:pt idx="1097">
                        <c:v>6.5020169125777798</c:v>
                      </c:pt>
                      <c:pt idx="1098">
                        <c:v>6.5085687385198998</c:v>
                      </c:pt>
                      <c:pt idx="1099">
                        <c:v>6.5151205644620198</c:v>
                      </c:pt>
                      <c:pt idx="1100">
                        <c:v>6.52167239040413</c:v>
                      </c:pt>
                      <c:pt idx="1101">
                        <c:v>6.5282242163462501</c:v>
                      </c:pt>
                      <c:pt idx="1102">
                        <c:v>6.5347760422883701</c:v>
                      </c:pt>
                      <c:pt idx="1103">
                        <c:v>6.5413278682304901</c:v>
                      </c:pt>
                      <c:pt idx="1104">
                        <c:v>6.5478796941726101</c:v>
                      </c:pt>
                      <c:pt idx="1105">
                        <c:v>6.5544315201147301</c:v>
                      </c:pt>
                      <c:pt idx="1106">
                        <c:v>6.5609833460568501</c:v>
                      </c:pt>
                      <c:pt idx="1107">
                        <c:v>6.5675351719989701</c:v>
                      </c:pt>
                      <c:pt idx="1108">
                        <c:v>6.5740869979410901</c:v>
                      </c:pt>
                      <c:pt idx="1109">
                        <c:v>6.5806388238832101</c:v>
                      </c:pt>
                      <c:pt idx="1110">
                        <c:v>6.5871906498253301</c:v>
                      </c:pt>
                      <c:pt idx="1111">
                        <c:v>6.5937424757674501</c:v>
                      </c:pt>
                      <c:pt idx="1112">
                        <c:v>6.6002943017095701</c:v>
                      </c:pt>
                      <c:pt idx="1113">
                        <c:v>6.6068461276516901</c:v>
                      </c:pt>
                      <c:pt idx="1114">
                        <c:v>6.6133979535938101</c:v>
                      </c:pt>
                      <c:pt idx="1115">
                        <c:v>6.6199497795359301</c:v>
                      </c:pt>
                      <c:pt idx="1116">
                        <c:v>6.6265016054780501</c:v>
                      </c:pt>
                      <c:pt idx="1117">
                        <c:v>6.6330534314201701</c:v>
                      </c:pt>
                      <c:pt idx="1118">
                        <c:v>6.6396052573622901</c:v>
                      </c:pt>
                      <c:pt idx="1119">
                        <c:v>6.6461570833044101</c:v>
                      </c:pt>
                      <c:pt idx="1120">
                        <c:v>6.6527089092465301</c:v>
                      </c:pt>
                      <c:pt idx="1121">
                        <c:v>6.6592607351886404</c:v>
                      </c:pt>
                      <c:pt idx="1122">
                        <c:v>6.6658125611307604</c:v>
                      </c:pt>
                      <c:pt idx="1123">
                        <c:v>6.6723643870728804</c:v>
                      </c:pt>
                      <c:pt idx="1124">
                        <c:v>6.6789162130150004</c:v>
                      </c:pt>
                      <c:pt idx="1125">
                        <c:v>6.6854680389571204</c:v>
                      </c:pt>
                      <c:pt idx="1126">
                        <c:v>6.6920198648992404</c:v>
                      </c:pt>
                      <c:pt idx="1127">
                        <c:v>6.6985716908413604</c:v>
                      </c:pt>
                      <c:pt idx="1128">
                        <c:v>6.7051235167834804</c:v>
                      </c:pt>
                      <c:pt idx="1129">
                        <c:v>6.7116753427256004</c:v>
                      </c:pt>
                      <c:pt idx="1130">
                        <c:v>6.7182271686677204</c:v>
                      </c:pt>
                      <c:pt idx="1131">
                        <c:v>6.7247789946098404</c:v>
                      </c:pt>
                      <c:pt idx="1132">
                        <c:v>6.7313308205519604</c:v>
                      </c:pt>
                      <c:pt idx="1133">
                        <c:v>6.7378826464940804</c:v>
                      </c:pt>
                      <c:pt idx="1134">
                        <c:v>6.7444344724362004</c:v>
                      </c:pt>
                      <c:pt idx="1135">
                        <c:v>6.7509862983783204</c:v>
                      </c:pt>
                      <c:pt idx="1136">
                        <c:v>6.7575381243204404</c:v>
                      </c:pt>
                      <c:pt idx="1137">
                        <c:v>6.7640899502625604</c:v>
                      </c:pt>
                      <c:pt idx="1138">
                        <c:v>6.7706417762046804</c:v>
                      </c:pt>
                      <c:pt idx="1139">
                        <c:v>6.7771936021468004</c:v>
                      </c:pt>
                      <c:pt idx="1140">
                        <c:v>6.7837454280889196</c:v>
                      </c:pt>
                      <c:pt idx="1141">
                        <c:v>6.7902972540310298</c:v>
                      </c:pt>
                      <c:pt idx="1142">
                        <c:v>6.7968490799731498</c:v>
                      </c:pt>
                      <c:pt idx="1143">
                        <c:v>6.8034009059152698</c:v>
                      </c:pt>
                      <c:pt idx="1144">
                        <c:v>6.8099527318573898</c:v>
                      </c:pt>
                      <c:pt idx="1145">
                        <c:v>6.8165045577995098</c:v>
                      </c:pt>
                      <c:pt idx="1146">
                        <c:v>6.8230563837416298</c:v>
                      </c:pt>
                      <c:pt idx="1147">
                        <c:v>6.8296082096837498</c:v>
                      </c:pt>
                      <c:pt idx="1148">
                        <c:v>6.8361600356258698</c:v>
                      </c:pt>
                      <c:pt idx="1149">
                        <c:v>6.8427118615679898</c:v>
                      </c:pt>
                      <c:pt idx="1150">
                        <c:v>6.8492636875101098</c:v>
                      </c:pt>
                      <c:pt idx="1151">
                        <c:v>6.8558155134522298</c:v>
                      </c:pt>
                      <c:pt idx="1152">
                        <c:v>6.8623673393943498</c:v>
                      </c:pt>
                      <c:pt idx="1153">
                        <c:v>6.8689191653364698</c:v>
                      </c:pt>
                      <c:pt idx="1154">
                        <c:v>6.8754709912785898</c:v>
                      </c:pt>
                      <c:pt idx="1155">
                        <c:v>6.8820228172207099</c:v>
                      </c:pt>
                      <c:pt idx="1156">
                        <c:v>6.8885746431628299</c:v>
                      </c:pt>
                      <c:pt idx="1157">
                        <c:v>6.8951264691049499</c:v>
                      </c:pt>
                      <c:pt idx="1158">
                        <c:v>6.9016782950470699</c:v>
                      </c:pt>
                      <c:pt idx="1159">
                        <c:v>6.9082301209891899</c:v>
                      </c:pt>
                      <c:pt idx="1160">
                        <c:v>6.9147819469313001</c:v>
                      </c:pt>
                      <c:pt idx="1161">
                        <c:v>6.9213337728734201</c:v>
                      </c:pt>
                      <c:pt idx="1162">
                        <c:v>6.9278855988155401</c:v>
                      </c:pt>
                      <c:pt idx="1163">
                        <c:v>6.9344374247576601</c:v>
                      </c:pt>
                      <c:pt idx="1164">
                        <c:v>6.9409892506997801</c:v>
                      </c:pt>
                      <c:pt idx="1165">
                        <c:v>6.9475410766419001</c:v>
                      </c:pt>
                      <c:pt idx="1166">
                        <c:v>6.9540929025840201</c:v>
                      </c:pt>
                      <c:pt idx="1167">
                        <c:v>6.9606447285261401</c:v>
                      </c:pt>
                      <c:pt idx="1168">
                        <c:v>6.9671965544682601</c:v>
                      </c:pt>
                      <c:pt idx="1169">
                        <c:v>6.9737483804103801</c:v>
                      </c:pt>
                      <c:pt idx="1170">
                        <c:v>6.9803002063525001</c:v>
                      </c:pt>
                      <c:pt idx="1171">
                        <c:v>6.9868520322946202</c:v>
                      </c:pt>
                      <c:pt idx="1172">
                        <c:v>6.9934038582367402</c:v>
                      </c:pt>
                      <c:pt idx="1173">
                        <c:v>6.9999556841788602</c:v>
                      </c:pt>
                      <c:pt idx="1174">
                        <c:v>7.0065075101209802</c:v>
                      </c:pt>
                      <c:pt idx="1175">
                        <c:v>7.0130593360631002</c:v>
                      </c:pt>
                      <c:pt idx="1176">
                        <c:v>7.0196111620052202</c:v>
                      </c:pt>
                      <c:pt idx="1177">
                        <c:v>7.0261629879473402</c:v>
                      </c:pt>
                      <c:pt idx="1178">
                        <c:v>7.0327148138894602</c:v>
                      </c:pt>
                      <c:pt idx="1179">
                        <c:v>7.0392666398315802</c:v>
                      </c:pt>
                      <c:pt idx="1180">
                        <c:v>7.0458184657737002</c:v>
                      </c:pt>
                      <c:pt idx="1181">
                        <c:v>7.0523702917158104</c:v>
                      </c:pt>
                      <c:pt idx="1182">
                        <c:v>7.0589221176579304</c:v>
                      </c:pt>
                      <c:pt idx="1183">
                        <c:v>7.0654739436000504</c:v>
                      </c:pt>
                      <c:pt idx="1184">
                        <c:v>7.0720257695421704</c:v>
                      </c:pt>
                      <c:pt idx="1185">
                        <c:v>7.0785775954842904</c:v>
                      </c:pt>
                      <c:pt idx="1186">
                        <c:v>7.0851294214264096</c:v>
                      </c:pt>
                      <c:pt idx="1187">
                        <c:v>7.0916812473685296</c:v>
                      </c:pt>
                      <c:pt idx="1188">
                        <c:v>7.0982330733106496</c:v>
                      </c:pt>
                      <c:pt idx="1189">
                        <c:v>7.1047848992527696</c:v>
                      </c:pt>
                      <c:pt idx="1190">
                        <c:v>7.1113367251948896</c:v>
                      </c:pt>
                      <c:pt idx="1191">
                        <c:v>7.1178885511370096</c:v>
                      </c:pt>
                      <c:pt idx="1192">
                        <c:v>7.1244403770791296</c:v>
                      </c:pt>
                      <c:pt idx="1193">
                        <c:v>7.1309922030212496</c:v>
                      </c:pt>
                      <c:pt idx="1194">
                        <c:v>7.1375440289633696</c:v>
                      </c:pt>
                      <c:pt idx="1195">
                        <c:v>7.1440958549054896</c:v>
                      </c:pt>
                      <c:pt idx="1196">
                        <c:v>7.1506476808476096</c:v>
                      </c:pt>
                      <c:pt idx="1197">
                        <c:v>7.1571995067897296</c:v>
                      </c:pt>
                      <c:pt idx="1198">
                        <c:v>7.1637513327318496</c:v>
                      </c:pt>
                      <c:pt idx="1199">
                        <c:v>7.1703031586739696</c:v>
                      </c:pt>
                      <c:pt idx="1200">
                        <c:v>7.1768549846160896</c:v>
                      </c:pt>
                      <c:pt idx="1201">
                        <c:v>7.1834068105582096</c:v>
                      </c:pt>
                      <c:pt idx="1202">
                        <c:v>7.1899586365003199</c:v>
                      </c:pt>
                      <c:pt idx="1203">
                        <c:v>7.1965104624424399</c:v>
                      </c:pt>
                      <c:pt idx="1204">
                        <c:v>7.2030622883845599</c:v>
                      </c:pt>
                      <c:pt idx="1205">
                        <c:v>7.2096141143266799</c:v>
                      </c:pt>
                      <c:pt idx="1206">
                        <c:v>7.2161659402687999</c:v>
                      </c:pt>
                      <c:pt idx="1207">
                        <c:v>7.2227177662109199</c:v>
                      </c:pt>
                      <c:pt idx="1208">
                        <c:v>7.2292695921530399</c:v>
                      </c:pt>
                      <c:pt idx="1209">
                        <c:v>7.2358214180951599</c:v>
                      </c:pt>
                      <c:pt idx="1210">
                        <c:v>7.2423732440372799</c:v>
                      </c:pt>
                      <c:pt idx="1211">
                        <c:v>7.2489250699793999</c:v>
                      </c:pt>
                      <c:pt idx="1212">
                        <c:v>7.2554768959215199</c:v>
                      </c:pt>
                      <c:pt idx="1213">
                        <c:v>7.2620287218636399</c:v>
                      </c:pt>
                      <c:pt idx="1214">
                        <c:v>7.2685805478057599</c:v>
                      </c:pt>
                      <c:pt idx="1215">
                        <c:v>7.2751323737478799</c:v>
                      </c:pt>
                      <c:pt idx="1216">
                        <c:v>7.2816841996899999</c:v>
                      </c:pt>
                      <c:pt idx="1217">
                        <c:v>7.2882360256321199</c:v>
                      </c:pt>
                      <c:pt idx="1218">
                        <c:v>7.2947878515742399</c:v>
                      </c:pt>
                      <c:pt idx="1219">
                        <c:v>7.3013396775163599</c:v>
                      </c:pt>
                      <c:pt idx="1220">
                        <c:v>7.3078915034584799</c:v>
                      </c:pt>
                      <c:pt idx="1221">
                        <c:v>7.3144433294005999</c:v>
                      </c:pt>
                      <c:pt idx="1222">
                        <c:v>7.3209951553427102</c:v>
                      </c:pt>
                      <c:pt idx="1223">
                        <c:v>7.3275469812848302</c:v>
                      </c:pt>
                      <c:pt idx="1224">
                        <c:v>7.3340988072269502</c:v>
                      </c:pt>
                      <c:pt idx="1225">
                        <c:v>7.3406506331690702</c:v>
                      </c:pt>
                      <c:pt idx="1226">
                        <c:v>7.3472024591111902</c:v>
                      </c:pt>
                      <c:pt idx="1227">
                        <c:v>7.3537542850533102</c:v>
                      </c:pt>
                      <c:pt idx="1228">
                        <c:v>7.3603061109954302</c:v>
                      </c:pt>
                      <c:pt idx="1229">
                        <c:v>7.3668579369375502</c:v>
                      </c:pt>
                      <c:pt idx="1230">
                        <c:v>7.3734097628796702</c:v>
                      </c:pt>
                      <c:pt idx="1231">
                        <c:v>7.3799615888217902</c:v>
                      </c:pt>
                      <c:pt idx="1232">
                        <c:v>7.3865134147639102</c:v>
                      </c:pt>
                      <c:pt idx="1233">
                        <c:v>7.3930652407060302</c:v>
                      </c:pt>
                      <c:pt idx="1234">
                        <c:v>7.3996170666481502</c:v>
                      </c:pt>
                      <c:pt idx="1235">
                        <c:v>7.4061688925902702</c:v>
                      </c:pt>
                      <c:pt idx="1236">
                        <c:v>7.4127207185323902</c:v>
                      </c:pt>
                      <c:pt idx="1237">
                        <c:v>7.4192725444745102</c:v>
                      </c:pt>
                      <c:pt idx="1238">
                        <c:v>7.4258243704166302</c:v>
                      </c:pt>
                      <c:pt idx="1239">
                        <c:v>7.4323761963587502</c:v>
                      </c:pt>
                      <c:pt idx="1240">
                        <c:v>7.4389280223008702</c:v>
                      </c:pt>
                      <c:pt idx="1241">
                        <c:v>7.4454798482429903</c:v>
                      </c:pt>
                      <c:pt idx="1242">
                        <c:v>7.4520316741850996</c:v>
                      </c:pt>
                      <c:pt idx="1243">
                        <c:v>7.4585835001272196</c:v>
                      </c:pt>
                      <c:pt idx="1244">
                        <c:v>7.4651353260693396</c:v>
                      </c:pt>
                      <c:pt idx="1245">
                        <c:v>7.4716871520114596</c:v>
                      </c:pt>
                      <c:pt idx="1246">
                        <c:v>7.4782389779535796</c:v>
                      </c:pt>
                      <c:pt idx="1247">
                        <c:v>7.4847908038956996</c:v>
                      </c:pt>
                      <c:pt idx="1248">
                        <c:v>7.4913426298378196</c:v>
                      </c:pt>
                      <c:pt idx="1249">
                        <c:v>7.4978944557799396</c:v>
                      </c:pt>
                      <c:pt idx="1250">
                        <c:v>7.5044462817220596</c:v>
                      </c:pt>
                      <c:pt idx="1251">
                        <c:v>7.5109981076641796</c:v>
                      </c:pt>
                      <c:pt idx="1252">
                        <c:v>7.5175499336062996</c:v>
                      </c:pt>
                      <c:pt idx="1253">
                        <c:v>7.5241017595484196</c:v>
                      </c:pt>
                      <c:pt idx="1254">
                        <c:v>7.5306535854905396</c:v>
                      </c:pt>
                      <c:pt idx="1255">
                        <c:v>7.5372054114326597</c:v>
                      </c:pt>
                      <c:pt idx="1256">
                        <c:v>7.5437572373747797</c:v>
                      </c:pt>
                      <c:pt idx="1257">
                        <c:v>7.5503090633168997</c:v>
                      </c:pt>
                      <c:pt idx="1258">
                        <c:v>7.5568608892590197</c:v>
                      </c:pt>
                      <c:pt idx="1259">
                        <c:v>7.5634127152011397</c:v>
                      </c:pt>
                      <c:pt idx="1260">
                        <c:v>7.5699645411432597</c:v>
                      </c:pt>
                      <c:pt idx="1261">
                        <c:v>7.5765163670853699</c:v>
                      </c:pt>
                      <c:pt idx="1262">
                        <c:v>7.5830681930274997</c:v>
                      </c:pt>
                      <c:pt idx="1263">
                        <c:v>7.5896200189696099</c:v>
                      </c:pt>
                      <c:pt idx="1264">
                        <c:v>7.5961718449117299</c:v>
                      </c:pt>
                      <c:pt idx="1265">
                        <c:v>7.6027236708538499</c:v>
                      </c:pt>
                      <c:pt idx="1266">
                        <c:v>7.6092754967959699</c:v>
                      </c:pt>
                      <c:pt idx="1267">
                        <c:v>7.6158273227380899</c:v>
                      </c:pt>
                      <c:pt idx="1268">
                        <c:v>7.6223791486802099</c:v>
                      </c:pt>
                      <c:pt idx="1269">
                        <c:v>7.6289309746223299</c:v>
                      </c:pt>
                      <c:pt idx="1270">
                        <c:v>7.6354828005644499</c:v>
                      </c:pt>
                      <c:pt idx="1271">
                        <c:v>7.6420346265065699</c:v>
                      </c:pt>
                      <c:pt idx="1272">
                        <c:v>7.64858645244869</c:v>
                      </c:pt>
                      <c:pt idx="1273">
                        <c:v>7.65513827839081</c:v>
                      </c:pt>
                      <c:pt idx="1274">
                        <c:v>7.66169010433293</c:v>
                      </c:pt>
                      <c:pt idx="1275">
                        <c:v>7.66824193027505</c:v>
                      </c:pt>
                      <c:pt idx="1276">
                        <c:v>7.67479375621717</c:v>
                      </c:pt>
                      <c:pt idx="1277">
                        <c:v>7.68134558215929</c:v>
                      </c:pt>
                      <c:pt idx="1278">
                        <c:v>7.68789740810141</c:v>
                      </c:pt>
                      <c:pt idx="1279">
                        <c:v>7.69444923404353</c:v>
                      </c:pt>
                      <c:pt idx="1280">
                        <c:v>7.70100105998565</c:v>
                      </c:pt>
                      <c:pt idx="1281">
                        <c:v>7.70755288592777</c:v>
                      </c:pt>
                      <c:pt idx="1282">
                        <c:v>7.71410471186989</c:v>
                      </c:pt>
                      <c:pt idx="1283">
                        <c:v>7.7206565378120002</c:v>
                      </c:pt>
                      <c:pt idx="1284">
                        <c:v>7.7272083637541202</c:v>
                      </c:pt>
                      <c:pt idx="1285">
                        <c:v>7.7337601896962402</c:v>
                      </c:pt>
                      <c:pt idx="1286">
                        <c:v>7.7403120156383602</c:v>
                      </c:pt>
                      <c:pt idx="1287">
                        <c:v>7.7468638415804802</c:v>
                      </c:pt>
                      <c:pt idx="1288">
                        <c:v>7.7534156675226003</c:v>
                      </c:pt>
                      <c:pt idx="1289">
                        <c:v>7.7599674934647203</c:v>
                      </c:pt>
                      <c:pt idx="1290">
                        <c:v>7.7665193194068403</c:v>
                      </c:pt>
                      <c:pt idx="1291">
                        <c:v>7.7730711453489603</c:v>
                      </c:pt>
                      <c:pt idx="1292">
                        <c:v>7.7796229712910803</c:v>
                      </c:pt>
                      <c:pt idx="1293">
                        <c:v>7.7861747972332003</c:v>
                      </c:pt>
                      <c:pt idx="1294">
                        <c:v>7.7927266231753203</c:v>
                      </c:pt>
                      <c:pt idx="1295">
                        <c:v>7.7992784491174403</c:v>
                      </c:pt>
                      <c:pt idx="1296">
                        <c:v>7.8058302750595603</c:v>
                      </c:pt>
                      <c:pt idx="1297">
                        <c:v>7.8123821010016803</c:v>
                      </c:pt>
                      <c:pt idx="1298">
                        <c:v>7.8189339269438003</c:v>
                      </c:pt>
                      <c:pt idx="1299">
                        <c:v>7.8254857528859203</c:v>
                      </c:pt>
                      <c:pt idx="1300">
                        <c:v>7.8320375788280403</c:v>
                      </c:pt>
                      <c:pt idx="1301">
                        <c:v>7.8385894047701603</c:v>
                      </c:pt>
                      <c:pt idx="1302">
                        <c:v>7.8451412307122803</c:v>
                      </c:pt>
                      <c:pt idx="1303">
                        <c:v>7.8516930566543897</c:v>
                      </c:pt>
                      <c:pt idx="1304">
                        <c:v>7.8582448825965097</c:v>
                      </c:pt>
                      <c:pt idx="1305">
                        <c:v>7.8647967085386297</c:v>
                      </c:pt>
                      <c:pt idx="1306">
                        <c:v>7.8713485344807497</c:v>
                      </c:pt>
                      <c:pt idx="1307">
                        <c:v>7.8779003604228697</c:v>
                      </c:pt>
                      <c:pt idx="1308">
                        <c:v>7.8844521863649897</c:v>
                      </c:pt>
                      <c:pt idx="1309">
                        <c:v>7.8910040123071097</c:v>
                      </c:pt>
                      <c:pt idx="1310">
                        <c:v>7.8975558382492297</c:v>
                      </c:pt>
                      <c:pt idx="1311">
                        <c:v>7.9041076641913497</c:v>
                      </c:pt>
                      <c:pt idx="1312">
                        <c:v>7.9106594901334697</c:v>
                      </c:pt>
                      <c:pt idx="1313">
                        <c:v>7.9172113160755897</c:v>
                      </c:pt>
                      <c:pt idx="1314">
                        <c:v>7.9237631420177097</c:v>
                      </c:pt>
                      <c:pt idx="1315">
                        <c:v>7.9303149679598297</c:v>
                      </c:pt>
                      <c:pt idx="1316">
                        <c:v>7.9368667939019497</c:v>
                      </c:pt>
                      <c:pt idx="1317">
                        <c:v>7.9434186198440697</c:v>
                      </c:pt>
                      <c:pt idx="1318">
                        <c:v>7.9499704457861897</c:v>
                      </c:pt>
                      <c:pt idx="1319">
                        <c:v>7.9565222717283097</c:v>
                      </c:pt>
                      <c:pt idx="1320">
                        <c:v>7.9630740976704297</c:v>
                      </c:pt>
                      <c:pt idx="1321">
                        <c:v>7.9696259236125497</c:v>
                      </c:pt>
                      <c:pt idx="1322">
                        <c:v>7.97617774955466</c:v>
                      </c:pt>
                      <c:pt idx="1323">
                        <c:v>7.9827295754967897</c:v>
                      </c:pt>
                      <c:pt idx="1324">
                        <c:v>7.9892814014389</c:v>
                      </c:pt>
                      <c:pt idx="1325">
                        <c:v>7.99583322738102</c:v>
                      </c:pt>
                      <c:pt idx="1326">
                        <c:v>8.00238505332314</c:v>
                      </c:pt>
                      <c:pt idx="1327">
                        <c:v>8.00893687926526</c:v>
                      </c:pt>
                      <c:pt idx="1328">
                        <c:v>8.01548870520738</c:v>
                      </c:pt>
                      <c:pt idx="1329">
                        <c:v>8.0220405311495</c:v>
                      </c:pt>
                      <c:pt idx="1330">
                        <c:v>8.02859235709162</c:v>
                      </c:pt>
                      <c:pt idx="1331">
                        <c:v>8.03514418303374</c:v>
                      </c:pt>
                      <c:pt idx="1332">
                        <c:v>8.04169600897586</c:v>
                      </c:pt>
                      <c:pt idx="1333">
                        <c:v>8.04824783491798</c:v>
                      </c:pt>
                      <c:pt idx="1334">
                        <c:v>8.0547996608601</c:v>
                      </c:pt>
                      <c:pt idx="1335">
                        <c:v>8.06135148680222</c:v>
                      </c:pt>
                      <c:pt idx="1336">
                        <c:v>8.06790331274434</c:v>
                      </c:pt>
                      <c:pt idx="1337">
                        <c:v>8.07445513868646</c:v>
                      </c:pt>
                      <c:pt idx="1338">
                        <c:v>8.08100696462858</c:v>
                      </c:pt>
                      <c:pt idx="1339">
                        <c:v>8.0875587905707</c:v>
                      </c:pt>
                      <c:pt idx="1340">
                        <c:v>8.09411061651282</c:v>
                      </c:pt>
                      <c:pt idx="1341">
                        <c:v>8.10066244245494</c:v>
                      </c:pt>
                      <c:pt idx="1342">
                        <c:v>8.1072142683970601</c:v>
                      </c:pt>
                      <c:pt idx="1343">
                        <c:v>8.1137660943391694</c:v>
                      </c:pt>
                      <c:pt idx="1344">
                        <c:v>8.1203179202812894</c:v>
                      </c:pt>
                      <c:pt idx="1345">
                        <c:v>8.1268697462234094</c:v>
                      </c:pt>
                      <c:pt idx="1346">
                        <c:v>8.1334215721655294</c:v>
                      </c:pt>
                      <c:pt idx="1347">
                        <c:v>8.1399733981076494</c:v>
                      </c:pt>
                      <c:pt idx="1348">
                        <c:v>8.1465252240497694</c:v>
                      </c:pt>
                      <c:pt idx="1349">
                        <c:v>8.1530770499918894</c:v>
                      </c:pt>
                      <c:pt idx="1350">
                        <c:v>8.1596288759340094</c:v>
                      </c:pt>
                      <c:pt idx="1351">
                        <c:v>8.1661807018761294</c:v>
                      </c:pt>
                      <c:pt idx="1352">
                        <c:v>8.1727325278182494</c:v>
                      </c:pt>
                      <c:pt idx="1353">
                        <c:v>8.1792843537603694</c:v>
                      </c:pt>
                      <c:pt idx="1354">
                        <c:v>8.1858361797024894</c:v>
                      </c:pt>
                      <c:pt idx="1355">
                        <c:v>8.1923880056446094</c:v>
                      </c:pt>
                      <c:pt idx="1356">
                        <c:v>8.1989398315867295</c:v>
                      </c:pt>
                      <c:pt idx="1357">
                        <c:v>8.2054916575288495</c:v>
                      </c:pt>
                      <c:pt idx="1358">
                        <c:v>8.2120434834709695</c:v>
                      </c:pt>
                      <c:pt idx="1359">
                        <c:v>8.2185953094130895</c:v>
                      </c:pt>
                      <c:pt idx="1360">
                        <c:v>8.2251471353552095</c:v>
                      </c:pt>
                      <c:pt idx="1361">
                        <c:v>8.2316989612973295</c:v>
                      </c:pt>
                      <c:pt idx="1362">
                        <c:v>8.2382507872394495</c:v>
                      </c:pt>
                      <c:pt idx="1363">
                        <c:v>8.2448026131815695</c:v>
                      </c:pt>
                      <c:pt idx="1364">
                        <c:v>8.2513544391236806</c:v>
                      </c:pt>
                      <c:pt idx="1365">
                        <c:v>8.2579062650658006</c:v>
                      </c:pt>
                      <c:pt idx="1366">
                        <c:v>8.2644580910079206</c:v>
                      </c:pt>
                      <c:pt idx="1367">
                        <c:v>8.2710099169500406</c:v>
                      </c:pt>
                      <c:pt idx="1368">
                        <c:v>8.2775617428921606</c:v>
                      </c:pt>
                      <c:pt idx="1369">
                        <c:v>8.2841135688342806</c:v>
                      </c:pt>
                      <c:pt idx="1370">
                        <c:v>8.2906653947764006</c:v>
                      </c:pt>
                      <c:pt idx="1371">
                        <c:v>8.2972172207185206</c:v>
                      </c:pt>
                      <c:pt idx="1372">
                        <c:v>8.3037690466606406</c:v>
                      </c:pt>
                      <c:pt idx="1373">
                        <c:v>8.3103208726027606</c:v>
                      </c:pt>
                      <c:pt idx="1374">
                        <c:v>8.3168726985448806</c:v>
                      </c:pt>
                      <c:pt idx="1375">
                        <c:v>8.3234245244870007</c:v>
                      </c:pt>
                      <c:pt idx="1376">
                        <c:v>8.3299763504291207</c:v>
                      </c:pt>
                      <c:pt idx="1377">
                        <c:v>8.3365281763712407</c:v>
                      </c:pt>
                      <c:pt idx="1378">
                        <c:v>8.3430800023133607</c:v>
                      </c:pt>
                      <c:pt idx="1379">
                        <c:v>8.3496318282554807</c:v>
                      </c:pt>
                      <c:pt idx="1380">
                        <c:v>8.3561836541976007</c:v>
                      </c:pt>
                      <c:pt idx="1381">
                        <c:v>8.3627354801397207</c:v>
                      </c:pt>
                      <c:pt idx="1382">
                        <c:v>8.3692873060818407</c:v>
                      </c:pt>
                      <c:pt idx="1383">
                        <c:v>8.3758391320239607</c:v>
                      </c:pt>
                      <c:pt idx="1384">
                        <c:v>8.38239095796607</c:v>
                      </c:pt>
                      <c:pt idx="1385">
                        <c:v>8.38894278390819</c:v>
                      </c:pt>
                      <c:pt idx="1386">
                        <c:v>8.39549460985031</c:v>
                      </c:pt>
                      <c:pt idx="1387">
                        <c:v>8.40204643579243</c:v>
                      </c:pt>
                      <c:pt idx="1388">
                        <c:v>8.4085982617345501</c:v>
                      </c:pt>
                      <c:pt idx="1389">
                        <c:v>8.4151500876766701</c:v>
                      </c:pt>
                      <c:pt idx="1390">
                        <c:v>8.4217019136187901</c:v>
                      </c:pt>
                      <c:pt idx="1391">
                        <c:v>8.4282537395609101</c:v>
                      </c:pt>
                      <c:pt idx="1392">
                        <c:v>8.4348055655030301</c:v>
                      </c:pt>
                      <c:pt idx="1393">
                        <c:v>8.4413573914451501</c:v>
                      </c:pt>
                      <c:pt idx="1394">
                        <c:v>8.4479092173872701</c:v>
                      </c:pt>
                      <c:pt idx="1395">
                        <c:v>8.4544610433293901</c:v>
                      </c:pt>
                      <c:pt idx="1396">
                        <c:v>8.4610128692715101</c:v>
                      </c:pt>
                      <c:pt idx="1397">
                        <c:v>8.4675646952136301</c:v>
                      </c:pt>
                      <c:pt idx="1398">
                        <c:v>8.4741165211557501</c:v>
                      </c:pt>
                      <c:pt idx="1399">
                        <c:v>8.4806683470978701</c:v>
                      </c:pt>
                      <c:pt idx="1400">
                        <c:v>8.4872201730399901</c:v>
                      </c:pt>
                      <c:pt idx="1401">
                        <c:v>8.4937719989821101</c:v>
                      </c:pt>
                      <c:pt idx="1402">
                        <c:v>8.5003238249242301</c:v>
                      </c:pt>
                      <c:pt idx="1403">
                        <c:v>8.5068756508663501</c:v>
                      </c:pt>
                      <c:pt idx="1404">
                        <c:v>8.5134274768084595</c:v>
                      </c:pt>
                      <c:pt idx="1405">
                        <c:v>8.5199793027505795</c:v>
                      </c:pt>
                      <c:pt idx="1406">
                        <c:v>8.5265311286926995</c:v>
                      </c:pt>
                      <c:pt idx="1407">
                        <c:v>8.5330829546348195</c:v>
                      </c:pt>
                      <c:pt idx="1408">
                        <c:v>8.5396347805769395</c:v>
                      </c:pt>
                      <c:pt idx="1409">
                        <c:v>8.5461866065190595</c:v>
                      </c:pt>
                      <c:pt idx="1410">
                        <c:v>8.5527384324611795</c:v>
                      </c:pt>
                      <c:pt idx="1411">
                        <c:v>8.5592902584032995</c:v>
                      </c:pt>
                      <c:pt idx="1412">
                        <c:v>8.5658420843454195</c:v>
                      </c:pt>
                      <c:pt idx="1413">
                        <c:v>8.5723939102875395</c:v>
                      </c:pt>
                      <c:pt idx="1414">
                        <c:v>8.5789457362296595</c:v>
                      </c:pt>
                      <c:pt idx="1415">
                        <c:v>8.5854975621717795</c:v>
                      </c:pt>
                      <c:pt idx="1416">
                        <c:v>8.5920493881138995</c:v>
                      </c:pt>
                      <c:pt idx="1417">
                        <c:v>8.5986012140560195</c:v>
                      </c:pt>
                      <c:pt idx="1418">
                        <c:v>8.6051530399981395</c:v>
                      </c:pt>
                      <c:pt idx="1419">
                        <c:v>8.6117048659402595</c:v>
                      </c:pt>
                      <c:pt idx="1420">
                        <c:v>8.6182566918823795</c:v>
                      </c:pt>
                      <c:pt idx="1421">
                        <c:v>8.6248085178244995</c:v>
                      </c:pt>
                      <c:pt idx="1422">
                        <c:v>8.6313603437666195</c:v>
                      </c:pt>
                      <c:pt idx="1423">
                        <c:v>8.6379121697087395</c:v>
                      </c:pt>
                      <c:pt idx="1424">
                        <c:v>8.6444639956508595</c:v>
                      </c:pt>
                      <c:pt idx="1425">
                        <c:v>8.6510158215929707</c:v>
                      </c:pt>
                      <c:pt idx="1426">
                        <c:v>8.6575676475350907</c:v>
                      </c:pt>
                      <c:pt idx="1427">
                        <c:v>8.6641194734772107</c:v>
                      </c:pt>
                      <c:pt idx="1428">
                        <c:v>8.6706712994193307</c:v>
                      </c:pt>
                      <c:pt idx="1429">
                        <c:v>8.6772231253614507</c:v>
                      </c:pt>
                      <c:pt idx="1430">
                        <c:v>8.6837749513035707</c:v>
                      </c:pt>
                      <c:pt idx="1431">
                        <c:v>8.6903267772456907</c:v>
                      </c:pt>
                      <c:pt idx="1432">
                        <c:v>8.6968786031878107</c:v>
                      </c:pt>
                      <c:pt idx="1433">
                        <c:v>8.7034304291299307</c:v>
                      </c:pt>
                      <c:pt idx="1434">
                        <c:v>8.7099822550720507</c:v>
                      </c:pt>
                      <c:pt idx="1435">
                        <c:v>8.7165340810141707</c:v>
                      </c:pt>
                      <c:pt idx="1436">
                        <c:v>8.7230859069562907</c:v>
                      </c:pt>
                      <c:pt idx="1437">
                        <c:v>8.7296377328984107</c:v>
                      </c:pt>
                      <c:pt idx="1438">
                        <c:v>8.7361895588405307</c:v>
                      </c:pt>
                      <c:pt idx="1439">
                        <c:v>8.7427413847826507</c:v>
                      </c:pt>
                      <c:pt idx="1440">
                        <c:v>8.7492932107247707</c:v>
                      </c:pt>
                      <c:pt idx="1441">
                        <c:v>8.7558450366668907</c:v>
                      </c:pt>
                      <c:pt idx="1442">
                        <c:v>8.7623968626090107</c:v>
                      </c:pt>
                      <c:pt idx="1443">
                        <c:v>8.7689486885511307</c:v>
                      </c:pt>
                      <c:pt idx="1444">
                        <c:v>8.7755005144932507</c:v>
                      </c:pt>
                      <c:pt idx="1445">
                        <c:v>8.7820523404353601</c:v>
                      </c:pt>
                      <c:pt idx="1446">
                        <c:v>8.7886041663774801</c:v>
                      </c:pt>
                      <c:pt idx="1447">
                        <c:v>8.7951559923196001</c:v>
                      </c:pt>
                      <c:pt idx="1448">
                        <c:v>8.8017078182617201</c:v>
                      </c:pt>
                      <c:pt idx="1449">
                        <c:v>8.8082596442038401</c:v>
                      </c:pt>
                      <c:pt idx="1450">
                        <c:v>8.8148114701459601</c:v>
                      </c:pt>
                      <c:pt idx="1451">
                        <c:v>8.8213632960880801</c:v>
                      </c:pt>
                      <c:pt idx="1452">
                        <c:v>8.8279151220302001</c:v>
                      </c:pt>
                      <c:pt idx="1453">
                        <c:v>8.8344669479723201</c:v>
                      </c:pt>
                      <c:pt idx="1454">
                        <c:v>8.8410187739144401</c:v>
                      </c:pt>
                      <c:pt idx="1455">
                        <c:v>8.8475705998565601</c:v>
                      </c:pt>
                      <c:pt idx="1456">
                        <c:v>8.8541224257986801</c:v>
                      </c:pt>
                      <c:pt idx="1457">
                        <c:v>8.8606742517408001</c:v>
                      </c:pt>
                      <c:pt idx="1458">
                        <c:v>8.8672260776829201</c:v>
                      </c:pt>
                      <c:pt idx="1459">
                        <c:v>8.8737779036250402</c:v>
                      </c:pt>
                      <c:pt idx="1460">
                        <c:v>8.8803297295671602</c:v>
                      </c:pt>
                      <c:pt idx="1461">
                        <c:v>8.8868815555092802</c:v>
                      </c:pt>
                      <c:pt idx="1462">
                        <c:v>8.8934333814514002</c:v>
                      </c:pt>
                      <c:pt idx="1463">
                        <c:v>8.8999852073935202</c:v>
                      </c:pt>
                      <c:pt idx="1464">
                        <c:v>8.9065370333356402</c:v>
                      </c:pt>
                      <c:pt idx="1465">
                        <c:v>8.9130888592777495</c:v>
                      </c:pt>
                      <c:pt idx="1466">
                        <c:v>8.9196406852198695</c:v>
                      </c:pt>
                      <c:pt idx="1467">
                        <c:v>8.9261925111619895</c:v>
                      </c:pt>
                      <c:pt idx="1468">
                        <c:v>8.9327443371041095</c:v>
                      </c:pt>
                      <c:pt idx="1469">
                        <c:v>8.9392961630462295</c:v>
                      </c:pt>
                      <c:pt idx="1470">
                        <c:v>8.9458479889883495</c:v>
                      </c:pt>
                      <c:pt idx="1471">
                        <c:v>8.9523998149304695</c:v>
                      </c:pt>
                      <c:pt idx="1472">
                        <c:v>8.9589516408725896</c:v>
                      </c:pt>
                      <c:pt idx="1473">
                        <c:v>8.9655034668147096</c:v>
                      </c:pt>
                      <c:pt idx="1474">
                        <c:v>8.9720552927568296</c:v>
                      </c:pt>
                      <c:pt idx="1475">
                        <c:v>8.9786071186989496</c:v>
                      </c:pt>
                      <c:pt idx="1476">
                        <c:v>8.9851589446410696</c:v>
                      </c:pt>
                      <c:pt idx="1477">
                        <c:v>8.9917107705831896</c:v>
                      </c:pt>
                      <c:pt idx="1478">
                        <c:v>8.9982625965253096</c:v>
                      </c:pt>
                      <c:pt idx="1479">
                        <c:v>9.0048144224674296</c:v>
                      </c:pt>
                      <c:pt idx="1480">
                        <c:v>9.0113662484095496</c:v>
                      </c:pt>
                      <c:pt idx="1481">
                        <c:v>9.0179180743516696</c:v>
                      </c:pt>
                      <c:pt idx="1482">
                        <c:v>9.0244699002937896</c:v>
                      </c:pt>
                      <c:pt idx="1483">
                        <c:v>9.0310217262359096</c:v>
                      </c:pt>
                      <c:pt idx="1484">
                        <c:v>9.0375735521780296</c:v>
                      </c:pt>
                      <c:pt idx="1485">
                        <c:v>9.0441253781201496</c:v>
                      </c:pt>
                      <c:pt idx="1486">
                        <c:v>9.0506772040622607</c:v>
                      </c:pt>
                      <c:pt idx="1487">
                        <c:v>9.0572290300043807</c:v>
                      </c:pt>
                      <c:pt idx="1488">
                        <c:v>9.0637808559465007</c:v>
                      </c:pt>
                      <c:pt idx="1489">
                        <c:v>9.0703326818886207</c:v>
                      </c:pt>
                      <c:pt idx="1490">
                        <c:v>9.0768845078307407</c:v>
                      </c:pt>
                      <c:pt idx="1491">
                        <c:v>9.0834363337728607</c:v>
                      </c:pt>
                      <c:pt idx="1492">
                        <c:v>9.0899881597149808</c:v>
                      </c:pt>
                      <c:pt idx="1493">
                        <c:v>9.0965399856571008</c:v>
                      </c:pt>
                      <c:pt idx="1494">
                        <c:v>9.1030918115992208</c:v>
                      </c:pt>
                      <c:pt idx="1495">
                        <c:v>9.1096436375413408</c:v>
                      </c:pt>
                      <c:pt idx="1496">
                        <c:v>9.1161954634834608</c:v>
                      </c:pt>
                      <c:pt idx="1497">
                        <c:v>9.1227472894255808</c:v>
                      </c:pt>
                      <c:pt idx="1498">
                        <c:v>9.1292991153677008</c:v>
                      </c:pt>
                      <c:pt idx="1499">
                        <c:v>9.1358509413098208</c:v>
                      </c:pt>
                      <c:pt idx="1500">
                        <c:v>9.1424027672519408</c:v>
                      </c:pt>
                      <c:pt idx="1501">
                        <c:v>9.1489545931940608</c:v>
                      </c:pt>
                      <c:pt idx="1502">
                        <c:v>9.1555064191361808</c:v>
                      </c:pt>
                      <c:pt idx="1503">
                        <c:v>9.1620582450783008</c:v>
                      </c:pt>
                      <c:pt idx="1504">
                        <c:v>9.1686100710204208</c:v>
                      </c:pt>
                      <c:pt idx="1505">
                        <c:v>9.1751618969625408</c:v>
                      </c:pt>
                      <c:pt idx="1506">
                        <c:v>9.1817137229046502</c:v>
                      </c:pt>
                      <c:pt idx="1507">
                        <c:v>9.1882655488467702</c:v>
                      </c:pt>
                      <c:pt idx="1508">
                        <c:v>9.1948173747888902</c:v>
                      </c:pt>
                      <c:pt idx="1509">
                        <c:v>9.2013692007310102</c:v>
                      </c:pt>
                      <c:pt idx="1510">
                        <c:v>9.2079210266731302</c:v>
                      </c:pt>
                      <c:pt idx="1511">
                        <c:v>9.2144728526152502</c:v>
                      </c:pt>
                      <c:pt idx="1512">
                        <c:v>9.2210246785573702</c:v>
                      </c:pt>
                      <c:pt idx="1513">
                        <c:v>9.2275765044994902</c:v>
                      </c:pt>
                      <c:pt idx="1514">
                        <c:v>9.2341283304416102</c:v>
                      </c:pt>
                      <c:pt idx="1515">
                        <c:v>9.2406801563837302</c:v>
                      </c:pt>
                      <c:pt idx="1516">
                        <c:v>9.2472319823258502</c:v>
                      </c:pt>
                      <c:pt idx="1517">
                        <c:v>9.2537838082679702</c:v>
                      </c:pt>
                      <c:pt idx="1518">
                        <c:v>9.2603356342100902</c:v>
                      </c:pt>
                      <c:pt idx="1519">
                        <c:v>9.2668874601522102</c:v>
                      </c:pt>
                      <c:pt idx="1520">
                        <c:v>9.2734392860943302</c:v>
                      </c:pt>
                      <c:pt idx="1521">
                        <c:v>9.2799911120364502</c:v>
                      </c:pt>
                      <c:pt idx="1522">
                        <c:v>9.2865429379785702</c:v>
                      </c:pt>
                      <c:pt idx="1523">
                        <c:v>9.2930947639206902</c:v>
                      </c:pt>
                      <c:pt idx="1524">
                        <c:v>9.2996465898628102</c:v>
                      </c:pt>
                      <c:pt idx="1525">
                        <c:v>9.3061984158049302</c:v>
                      </c:pt>
                      <c:pt idx="1526">
                        <c:v>9.3127502417470502</c:v>
                      </c:pt>
                      <c:pt idx="1527">
                        <c:v>9.3193020676891596</c:v>
                      </c:pt>
                      <c:pt idx="1528">
                        <c:v>9.3258538936312796</c:v>
                      </c:pt>
                      <c:pt idx="1529">
                        <c:v>9.3324057195733996</c:v>
                      </c:pt>
                      <c:pt idx="1530">
                        <c:v>9.3389575455155196</c:v>
                      </c:pt>
                      <c:pt idx="1531">
                        <c:v>9.3455093714576396</c:v>
                      </c:pt>
                      <c:pt idx="1532">
                        <c:v>9.3520611973997596</c:v>
                      </c:pt>
                      <c:pt idx="1533">
                        <c:v>9.3586130233418796</c:v>
                      </c:pt>
                      <c:pt idx="1534">
                        <c:v>9.3651648492839996</c:v>
                      </c:pt>
                      <c:pt idx="1535">
                        <c:v>9.3717166752261196</c:v>
                      </c:pt>
                      <c:pt idx="1536">
                        <c:v>9.3782685011682396</c:v>
                      </c:pt>
                      <c:pt idx="1537">
                        <c:v>9.3848203271103596</c:v>
                      </c:pt>
                      <c:pt idx="1538">
                        <c:v>9.3913721530524796</c:v>
                      </c:pt>
                      <c:pt idx="1539">
                        <c:v>9.3979239789945996</c:v>
                      </c:pt>
                      <c:pt idx="1540">
                        <c:v>9.4044758049367196</c:v>
                      </c:pt>
                      <c:pt idx="1541">
                        <c:v>9.4110276308788396</c:v>
                      </c:pt>
                      <c:pt idx="1542">
                        <c:v>9.4175794568209596</c:v>
                      </c:pt>
                      <c:pt idx="1543">
                        <c:v>9.4241312827630797</c:v>
                      </c:pt>
                      <c:pt idx="1544">
                        <c:v>9.4306831087051997</c:v>
                      </c:pt>
                      <c:pt idx="1545">
                        <c:v>9.4372349346473197</c:v>
                      </c:pt>
                      <c:pt idx="1546">
                        <c:v>9.4437867605894397</c:v>
                      </c:pt>
                      <c:pt idx="1547">
                        <c:v>9.4503385865315508</c:v>
                      </c:pt>
                      <c:pt idx="1548">
                        <c:v>9.4568904124736708</c:v>
                      </c:pt>
                      <c:pt idx="1549">
                        <c:v>9.4634422384157908</c:v>
                      </c:pt>
                      <c:pt idx="1550">
                        <c:v>9.4699940643579108</c:v>
                      </c:pt>
                      <c:pt idx="1551">
                        <c:v>9.4765458903000308</c:v>
                      </c:pt>
                      <c:pt idx="1552">
                        <c:v>9.4830977162421508</c:v>
                      </c:pt>
                      <c:pt idx="1553">
                        <c:v>9.4896495421842708</c:v>
                      </c:pt>
                      <c:pt idx="1554">
                        <c:v>9.4962013681263908</c:v>
                      </c:pt>
                      <c:pt idx="1555">
                        <c:v>9.5027531940685108</c:v>
                      </c:pt>
                      <c:pt idx="1556">
                        <c:v>9.5093050200106308</c:v>
                      </c:pt>
                      <c:pt idx="1557">
                        <c:v>9.5158568459527508</c:v>
                      </c:pt>
                      <c:pt idx="1558">
                        <c:v>9.5224086718948708</c:v>
                      </c:pt>
                      <c:pt idx="1559">
                        <c:v>9.5289604978369908</c:v>
                      </c:pt>
                      <c:pt idx="1560">
                        <c:v>9.5355123237791108</c:v>
                      </c:pt>
                      <c:pt idx="1561">
                        <c:v>9.5420641497212308</c:v>
                      </c:pt>
                      <c:pt idx="1562">
                        <c:v>9.5486159756633509</c:v>
                      </c:pt>
                      <c:pt idx="1563">
                        <c:v>9.5551678016054709</c:v>
                      </c:pt>
                      <c:pt idx="1564">
                        <c:v>9.5617196275475909</c:v>
                      </c:pt>
                      <c:pt idx="1565">
                        <c:v>9.5682714534897002</c:v>
                      </c:pt>
                      <c:pt idx="1566">
                        <c:v>9.5748232794318309</c:v>
                      </c:pt>
                      <c:pt idx="1567">
                        <c:v>9.5813751053739402</c:v>
                      </c:pt>
                      <c:pt idx="1568">
                        <c:v>9.5879269313160602</c:v>
                      </c:pt>
                      <c:pt idx="1569">
                        <c:v>9.5944787572581802</c:v>
                      </c:pt>
                      <c:pt idx="1570">
                        <c:v>9.6010305832003002</c:v>
                      </c:pt>
                      <c:pt idx="1571">
                        <c:v>9.6075824091424202</c:v>
                      </c:pt>
                      <c:pt idx="1572">
                        <c:v>9.6141342350845402</c:v>
                      </c:pt>
                      <c:pt idx="1573">
                        <c:v>9.6206860610266602</c:v>
                      </c:pt>
                      <c:pt idx="1574">
                        <c:v>9.6272378869687802</c:v>
                      </c:pt>
                      <c:pt idx="1575">
                        <c:v>9.6337897129109002</c:v>
                      </c:pt>
                      <c:pt idx="1576">
                        <c:v>9.6403415388530203</c:v>
                      </c:pt>
                      <c:pt idx="1577">
                        <c:v>9.6468933647951403</c:v>
                      </c:pt>
                      <c:pt idx="1578">
                        <c:v>9.6534451907372603</c:v>
                      </c:pt>
                      <c:pt idx="1579">
                        <c:v>9.6599970166793803</c:v>
                      </c:pt>
                      <c:pt idx="1580">
                        <c:v>9.6665488426215003</c:v>
                      </c:pt>
                      <c:pt idx="1581">
                        <c:v>9.6731006685636203</c:v>
                      </c:pt>
                      <c:pt idx="1582">
                        <c:v>9.6796524945057403</c:v>
                      </c:pt>
                      <c:pt idx="1583">
                        <c:v>9.6862043204478603</c:v>
                      </c:pt>
                      <c:pt idx="1584">
                        <c:v>9.6927561463899803</c:v>
                      </c:pt>
                      <c:pt idx="1585">
                        <c:v>9.6993079723321003</c:v>
                      </c:pt>
                      <c:pt idx="1586">
                        <c:v>9.7058597982742203</c:v>
                      </c:pt>
                      <c:pt idx="1587">
                        <c:v>9.7124116242163403</c:v>
                      </c:pt>
                      <c:pt idx="1588">
                        <c:v>9.7189634501584603</c:v>
                      </c:pt>
                      <c:pt idx="1589">
                        <c:v>9.7255152761005697</c:v>
                      </c:pt>
                      <c:pt idx="1590">
                        <c:v>9.7320671020426897</c:v>
                      </c:pt>
                      <c:pt idx="1591">
                        <c:v>9.7386189279848097</c:v>
                      </c:pt>
                      <c:pt idx="1592">
                        <c:v>9.7451707539269297</c:v>
                      </c:pt>
                      <c:pt idx="1593">
                        <c:v>9.7517225798690497</c:v>
                      </c:pt>
                      <c:pt idx="1594">
                        <c:v>9.7582744058111697</c:v>
                      </c:pt>
                      <c:pt idx="1595">
                        <c:v>9.7648262317532897</c:v>
                      </c:pt>
                      <c:pt idx="1596">
                        <c:v>9.7713780576954097</c:v>
                      </c:pt>
                      <c:pt idx="1597">
                        <c:v>9.7779298836375297</c:v>
                      </c:pt>
                      <c:pt idx="1598">
                        <c:v>9.7844817095796497</c:v>
                      </c:pt>
                      <c:pt idx="1599">
                        <c:v>9.7910335355217697</c:v>
                      </c:pt>
                      <c:pt idx="1600">
                        <c:v>9.7975853614638897</c:v>
                      </c:pt>
                      <c:pt idx="1601">
                        <c:v>9.8041371874060097</c:v>
                      </c:pt>
                      <c:pt idx="1602">
                        <c:v>9.8106890133481297</c:v>
                      </c:pt>
                      <c:pt idx="1603">
                        <c:v>9.8172408392902497</c:v>
                      </c:pt>
                      <c:pt idx="1604">
                        <c:v>9.8237926652323697</c:v>
                      </c:pt>
                      <c:pt idx="1605">
                        <c:v>9.8303444911744897</c:v>
                      </c:pt>
                      <c:pt idx="1606">
                        <c:v>9.8368963171166097</c:v>
                      </c:pt>
                      <c:pt idx="1607">
                        <c:v>9.8434481430587208</c:v>
                      </c:pt>
                      <c:pt idx="1608">
                        <c:v>9.8499999690008408</c:v>
                      </c:pt>
                      <c:pt idx="1609">
                        <c:v>9.8565517949429609</c:v>
                      </c:pt>
                      <c:pt idx="1610">
                        <c:v>9.8631036208850809</c:v>
                      </c:pt>
                      <c:pt idx="1611">
                        <c:v>9.8696554468272009</c:v>
                      </c:pt>
                      <c:pt idx="1612">
                        <c:v>9.8762072727693209</c:v>
                      </c:pt>
                      <c:pt idx="1613">
                        <c:v>9.8827590987114409</c:v>
                      </c:pt>
                      <c:pt idx="1614">
                        <c:v>9.8893109246535609</c:v>
                      </c:pt>
                      <c:pt idx="1615">
                        <c:v>9.8958627505956809</c:v>
                      </c:pt>
                      <c:pt idx="1616">
                        <c:v>9.9024145765378009</c:v>
                      </c:pt>
                      <c:pt idx="1617">
                        <c:v>9.9089664024799209</c:v>
                      </c:pt>
                      <c:pt idx="1618">
                        <c:v>9.9155182284220391</c:v>
                      </c:pt>
                      <c:pt idx="1619">
                        <c:v>9.9220700543641591</c:v>
                      </c:pt>
                      <c:pt idx="1620">
                        <c:v>9.9286218803062791</c:v>
                      </c:pt>
                      <c:pt idx="1621">
                        <c:v>9.9351737062483991</c:v>
                      </c:pt>
                      <c:pt idx="1622">
                        <c:v>9.9417255321905191</c:v>
                      </c:pt>
                      <c:pt idx="1623">
                        <c:v>9.9482773581326391</c:v>
                      </c:pt>
                      <c:pt idx="1624">
                        <c:v>9.9548291840747591</c:v>
                      </c:pt>
                      <c:pt idx="1625">
                        <c:v>9.9613810100168791</c:v>
                      </c:pt>
                      <c:pt idx="1626">
                        <c:v>9.9679328359589991</c:v>
                      </c:pt>
                      <c:pt idx="1627">
                        <c:v>9.9744846619011192</c:v>
                      </c:pt>
                      <c:pt idx="1628">
                        <c:v>9.9810364878432303</c:v>
                      </c:pt>
                      <c:pt idx="1629">
                        <c:v>9.9875883137853503</c:v>
                      </c:pt>
                      <c:pt idx="1630">
                        <c:v>9.9941401397274703</c:v>
                      </c:pt>
                      <c:pt idx="1631">
                        <c:v>10.000691965669599</c:v>
                      </c:pt>
                      <c:pt idx="1632">
                        <c:v>10.0072437916117</c:v>
                      </c:pt>
                      <c:pt idx="1633">
                        <c:v>10.0137956175538</c:v>
                      </c:pt>
                      <c:pt idx="1634">
                        <c:v>10.020347443496</c:v>
                      </c:pt>
                      <c:pt idx="1635">
                        <c:v>10.026899269438101</c:v>
                      </c:pt>
                      <c:pt idx="1636">
                        <c:v>10.033451095380199</c:v>
                      </c:pt>
                      <c:pt idx="1637">
                        <c:v>10.0400029213223</c:v>
                      </c:pt>
                      <c:pt idx="1638">
                        <c:v>10.0465547472644</c:v>
                      </c:pt>
                      <c:pt idx="1639">
                        <c:v>10.053106573206501</c:v>
                      </c:pt>
                      <c:pt idx="1640">
                        <c:v>10.059658399148701</c:v>
                      </c:pt>
                      <c:pt idx="1641">
                        <c:v>10.066210225090799</c:v>
                      </c:pt>
                      <c:pt idx="1642">
                        <c:v>10.0727620510329</c:v>
                      </c:pt>
                      <c:pt idx="1643">
                        <c:v>10.079313876975</c:v>
                      </c:pt>
                      <c:pt idx="1644">
                        <c:v>10.085865702917101</c:v>
                      </c:pt>
                      <c:pt idx="1645">
                        <c:v>10.092417528859301</c:v>
                      </c:pt>
                      <c:pt idx="1646">
                        <c:v>10.098969354801399</c:v>
                      </c:pt>
                      <c:pt idx="1647">
                        <c:v>10.1055211807435</c:v>
                      </c:pt>
                      <c:pt idx="1648">
                        <c:v>10.1120730066856</c:v>
                      </c:pt>
                      <c:pt idx="1649">
                        <c:v>10.118624832627701</c:v>
                      </c:pt>
                      <c:pt idx="1650">
                        <c:v>10.125176658569901</c:v>
                      </c:pt>
                      <c:pt idx="1651">
                        <c:v>10.131728484511999</c:v>
                      </c:pt>
                      <c:pt idx="1652">
                        <c:v>10.1382803104541</c:v>
                      </c:pt>
                      <c:pt idx="1653">
                        <c:v>10.1448321363962</c:v>
                      </c:pt>
                      <c:pt idx="1654">
                        <c:v>10.151383962338301</c:v>
                      </c:pt>
                      <c:pt idx="1655">
                        <c:v>10.157935788280501</c:v>
                      </c:pt>
                      <c:pt idx="1656">
                        <c:v>10.164487614222599</c:v>
                      </c:pt>
                      <c:pt idx="1657">
                        <c:v>10.1710394401647</c:v>
                      </c:pt>
                      <c:pt idx="1658">
                        <c:v>10.1775912661068</c:v>
                      </c:pt>
                      <c:pt idx="1659">
                        <c:v>10.184143092048901</c:v>
                      </c:pt>
                      <c:pt idx="1660">
                        <c:v>10.190694917991101</c:v>
                      </c:pt>
                      <c:pt idx="1661">
                        <c:v>10.197246743933199</c:v>
                      </c:pt>
                      <c:pt idx="1662">
                        <c:v>10.2037985698753</c:v>
                      </c:pt>
                      <c:pt idx="1663">
                        <c:v>10.2103503958174</c:v>
                      </c:pt>
                      <c:pt idx="1664">
                        <c:v>10.216902221759501</c:v>
                      </c:pt>
                      <c:pt idx="1665">
                        <c:v>10.223454047701701</c:v>
                      </c:pt>
                      <c:pt idx="1666">
                        <c:v>10.230005873643799</c:v>
                      </c:pt>
                      <c:pt idx="1667">
                        <c:v>10.2365576995859</c:v>
                      </c:pt>
                      <c:pt idx="1668">
                        <c:v>10.243109525528</c:v>
                      </c:pt>
                      <c:pt idx="1669">
                        <c:v>10.249661351470101</c:v>
                      </c:pt>
                      <c:pt idx="1670">
                        <c:v>10.256213177412301</c:v>
                      </c:pt>
                      <c:pt idx="1671">
                        <c:v>10.262765003354399</c:v>
                      </c:pt>
                      <c:pt idx="1672">
                        <c:v>10.2693168292965</c:v>
                      </c:pt>
                      <c:pt idx="1673">
                        <c:v>10.2758686552386</c:v>
                      </c:pt>
                      <c:pt idx="1674">
                        <c:v>10.282420481180701</c:v>
                      </c:pt>
                      <c:pt idx="1675">
                        <c:v>10.288972307122901</c:v>
                      </c:pt>
                      <c:pt idx="1676">
                        <c:v>10.295524133064999</c:v>
                      </c:pt>
                      <c:pt idx="1677">
                        <c:v>10.3020759590071</c:v>
                      </c:pt>
                      <c:pt idx="1678">
                        <c:v>10.3086277849492</c:v>
                      </c:pt>
                      <c:pt idx="1679">
                        <c:v>10.315179610891301</c:v>
                      </c:pt>
                      <c:pt idx="1680">
                        <c:v>10.321731436833399</c:v>
                      </c:pt>
                      <c:pt idx="1681">
                        <c:v>10.328283262775599</c:v>
                      </c:pt>
                      <c:pt idx="1682">
                        <c:v>10.3348350887177</c:v>
                      </c:pt>
                      <c:pt idx="1683">
                        <c:v>10.3413869146598</c:v>
                      </c:pt>
                      <c:pt idx="1684">
                        <c:v>10.347938740601901</c:v>
                      </c:pt>
                      <c:pt idx="1685">
                        <c:v>10.354490566543999</c:v>
                      </c:pt>
                      <c:pt idx="1686">
                        <c:v>10.361042392486199</c:v>
                      </c:pt>
                      <c:pt idx="1687">
                        <c:v>10.3675942184283</c:v>
                      </c:pt>
                      <c:pt idx="1688">
                        <c:v>10.3741460443704</c:v>
                      </c:pt>
                      <c:pt idx="1689">
                        <c:v>10.380697870312501</c:v>
                      </c:pt>
                      <c:pt idx="1690">
                        <c:v>10.387249696254599</c:v>
                      </c:pt>
                      <c:pt idx="1691">
                        <c:v>10.393801522196799</c:v>
                      </c:pt>
                      <c:pt idx="1692">
                        <c:v>10.4003533481389</c:v>
                      </c:pt>
                      <c:pt idx="1693">
                        <c:v>10.406905174081</c:v>
                      </c:pt>
                      <c:pt idx="1694">
                        <c:v>10.413457000023101</c:v>
                      </c:pt>
                      <c:pt idx="1695">
                        <c:v>10.4200088259652</c:v>
                      </c:pt>
                      <c:pt idx="1696">
                        <c:v>10.426560651907399</c:v>
                      </c:pt>
                      <c:pt idx="1697">
                        <c:v>10.4331124778495</c:v>
                      </c:pt>
                      <c:pt idx="1698">
                        <c:v>10.4396643037916</c:v>
                      </c:pt>
                      <c:pt idx="1699">
                        <c:v>10.446216129733701</c:v>
                      </c:pt>
                      <c:pt idx="1700">
                        <c:v>10.4527679556758</c:v>
                      </c:pt>
                      <c:pt idx="1701">
                        <c:v>10.459319781617999</c:v>
                      </c:pt>
                      <c:pt idx="1702">
                        <c:v>10.4658716075601</c:v>
                      </c:pt>
                      <c:pt idx="1703">
                        <c:v>10.4724234335022</c:v>
                      </c:pt>
                      <c:pt idx="1704">
                        <c:v>10.478975259444301</c:v>
                      </c:pt>
                      <c:pt idx="1705">
                        <c:v>10.4855270853864</c:v>
                      </c:pt>
                      <c:pt idx="1706">
                        <c:v>10.492078911328599</c:v>
                      </c:pt>
                      <c:pt idx="1707">
                        <c:v>10.4986307372707</c:v>
                      </c:pt>
                      <c:pt idx="1708">
                        <c:v>10.5051825632128</c:v>
                      </c:pt>
                      <c:pt idx="1709">
                        <c:v>10.511734389154901</c:v>
                      </c:pt>
                      <c:pt idx="1710">
                        <c:v>10.518286215097</c:v>
                      </c:pt>
                      <c:pt idx="1711">
                        <c:v>10.5248380410392</c:v>
                      </c:pt>
                      <c:pt idx="1712">
                        <c:v>10.5313898669813</c:v>
                      </c:pt>
                      <c:pt idx="1713">
                        <c:v>10.5379416929234</c:v>
                      </c:pt>
                      <c:pt idx="1714">
                        <c:v>10.544493518865499</c:v>
                      </c:pt>
                      <c:pt idx="1715">
                        <c:v>10.5510453448076</c:v>
                      </c:pt>
                      <c:pt idx="1716">
                        <c:v>10.5575971707498</c:v>
                      </c:pt>
                      <c:pt idx="1717">
                        <c:v>10.5641489966919</c:v>
                      </c:pt>
                      <c:pt idx="1718">
                        <c:v>10.570700822634</c:v>
                      </c:pt>
                      <c:pt idx="1719">
                        <c:v>10.577252648576099</c:v>
                      </c:pt>
                      <c:pt idx="1720">
                        <c:v>10.5838044745182</c:v>
                      </c:pt>
                      <c:pt idx="1721">
                        <c:v>10.5903563004603</c:v>
                      </c:pt>
                      <c:pt idx="1722">
                        <c:v>10.5969081264025</c:v>
                      </c:pt>
                      <c:pt idx="1723">
                        <c:v>10.6034599523446</c:v>
                      </c:pt>
                      <c:pt idx="1724">
                        <c:v>10.610011778286699</c:v>
                      </c:pt>
                      <c:pt idx="1725">
                        <c:v>10.6165636042288</c:v>
                      </c:pt>
                      <c:pt idx="1726">
                        <c:v>10.6231154301709</c:v>
                      </c:pt>
                      <c:pt idx="1727">
                        <c:v>10.6296672561131</c:v>
                      </c:pt>
                      <c:pt idx="1728">
                        <c:v>10.636219082055201</c:v>
                      </c:pt>
                      <c:pt idx="1729">
                        <c:v>10.642770907997299</c:v>
                      </c:pt>
                      <c:pt idx="1730">
                        <c:v>10.6493227339394</c:v>
                      </c:pt>
                      <c:pt idx="1731">
                        <c:v>10.6558745598815</c:v>
                      </c:pt>
                      <c:pt idx="1732">
                        <c:v>10.6624263858237</c:v>
                      </c:pt>
                      <c:pt idx="1733">
                        <c:v>10.668978211765801</c:v>
                      </c:pt>
                      <c:pt idx="1734">
                        <c:v>10.675530037707899</c:v>
                      </c:pt>
                      <c:pt idx="1735">
                        <c:v>10.68208186365</c:v>
                      </c:pt>
                      <c:pt idx="1736">
                        <c:v>10.6886336895921</c:v>
                      </c:pt>
                      <c:pt idx="1737">
                        <c:v>10.6951855155343</c:v>
                      </c:pt>
                      <c:pt idx="1738">
                        <c:v>10.701737341476401</c:v>
                      </c:pt>
                      <c:pt idx="1739">
                        <c:v>10.708289167418499</c:v>
                      </c:pt>
                      <c:pt idx="1740">
                        <c:v>10.7148409933606</c:v>
                      </c:pt>
                      <c:pt idx="1741">
                        <c:v>10.7213928193027</c:v>
                      </c:pt>
                      <c:pt idx="1742">
                        <c:v>10.7279446452449</c:v>
                      </c:pt>
                      <c:pt idx="1743">
                        <c:v>10.734496471187001</c:v>
                      </c:pt>
                      <c:pt idx="1744">
                        <c:v>10.741048297129099</c:v>
                      </c:pt>
                      <c:pt idx="1745">
                        <c:v>10.7476001230712</c:v>
                      </c:pt>
                      <c:pt idx="1746">
                        <c:v>10.7541519490133</c:v>
                      </c:pt>
                      <c:pt idx="1747">
                        <c:v>10.7607037749555</c:v>
                      </c:pt>
                      <c:pt idx="1748">
                        <c:v>10.767255600897601</c:v>
                      </c:pt>
                      <c:pt idx="1749">
                        <c:v>10.773807426839699</c:v>
                      </c:pt>
                      <c:pt idx="1750">
                        <c:v>10.7803592527818</c:v>
                      </c:pt>
                      <c:pt idx="1751">
                        <c:v>10.7869110787239</c:v>
                      </c:pt>
                      <c:pt idx="1752">
                        <c:v>10.7934629046661</c:v>
                      </c:pt>
                      <c:pt idx="1753">
                        <c:v>10.800014730608201</c:v>
                      </c:pt>
                      <c:pt idx="1754">
                        <c:v>10.806566556550299</c:v>
                      </c:pt>
                      <c:pt idx="1755">
                        <c:v>10.8131183824924</c:v>
                      </c:pt>
                      <c:pt idx="1756">
                        <c:v>10.8196702084345</c:v>
                      </c:pt>
                      <c:pt idx="1757">
                        <c:v>10.8262220343767</c:v>
                      </c:pt>
                      <c:pt idx="1758">
                        <c:v>10.832773860318801</c:v>
                      </c:pt>
                      <c:pt idx="1759">
                        <c:v>10.839325686260899</c:v>
                      </c:pt>
                      <c:pt idx="1760">
                        <c:v>10.845877512203</c:v>
                      </c:pt>
                      <c:pt idx="1761">
                        <c:v>10.8524293381451</c:v>
                      </c:pt>
                      <c:pt idx="1762">
                        <c:v>10.858981164087201</c:v>
                      </c:pt>
                      <c:pt idx="1763">
                        <c:v>10.865532990029401</c:v>
                      </c:pt>
                      <c:pt idx="1764">
                        <c:v>10.872084815971499</c:v>
                      </c:pt>
                      <c:pt idx="1765">
                        <c:v>10.8786366419136</c:v>
                      </c:pt>
                      <c:pt idx="1766">
                        <c:v>10.8851884678557</c:v>
                      </c:pt>
                      <c:pt idx="1767">
                        <c:v>10.891740293797801</c:v>
                      </c:pt>
                      <c:pt idx="1768">
                        <c:v>10.898292119740001</c:v>
                      </c:pt>
                      <c:pt idx="1769">
                        <c:v>10.904843945682099</c:v>
                      </c:pt>
                      <c:pt idx="1770">
                        <c:v>10.9113957716242</c:v>
                      </c:pt>
                      <c:pt idx="1771">
                        <c:v>10.9179475975663</c:v>
                      </c:pt>
                      <c:pt idx="1772">
                        <c:v>10.924499423508401</c:v>
                      </c:pt>
                      <c:pt idx="1773">
                        <c:v>10.931051249450601</c:v>
                      </c:pt>
                      <c:pt idx="1774">
                        <c:v>10.937603075392699</c:v>
                      </c:pt>
                      <c:pt idx="1775">
                        <c:v>10.9441549013348</c:v>
                      </c:pt>
                      <c:pt idx="1776">
                        <c:v>10.9507067272769</c:v>
                      </c:pt>
                      <c:pt idx="1777">
                        <c:v>10.957258553219001</c:v>
                      </c:pt>
                      <c:pt idx="1778">
                        <c:v>10.963810379161201</c:v>
                      </c:pt>
                      <c:pt idx="1779">
                        <c:v>10.970362205103299</c:v>
                      </c:pt>
                      <c:pt idx="1780">
                        <c:v>10.9769140310454</c:v>
                      </c:pt>
                      <c:pt idx="1781">
                        <c:v>10.9834658569875</c:v>
                      </c:pt>
                      <c:pt idx="1782">
                        <c:v>10.990017682929601</c:v>
                      </c:pt>
                      <c:pt idx="1783">
                        <c:v>10.996569508871801</c:v>
                      </c:pt>
                      <c:pt idx="1784">
                        <c:v>11.003121334813899</c:v>
                      </c:pt>
                      <c:pt idx="1785">
                        <c:v>11.009673160756</c:v>
                      </c:pt>
                      <c:pt idx="1786">
                        <c:v>11.0162249866981</c:v>
                      </c:pt>
                      <c:pt idx="1787">
                        <c:v>11.022776812640201</c:v>
                      </c:pt>
                      <c:pt idx="1788">
                        <c:v>11.029328638582401</c:v>
                      </c:pt>
                      <c:pt idx="1789">
                        <c:v>11.035880464524499</c:v>
                      </c:pt>
                      <c:pt idx="1790">
                        <c:v>11.0424322904666</c:v>
                      </c:pt>
                      <c:pt idx="1791">
                        <c:v>11.0489841164087</c:v>
                      </c:pt>
                      <c:pt idx="1792">
                        <c:v>11.055535942350801</c:v>
                      </c:pt>
                      <c:pt idx="1793">
                        <c:v>11.062087768293001</c:v>
                      </c:pt>
                      <c:pt idx="1794">
                        <c:v>11.068639594235099</c:v>
                      </c:pt>
                      <c:pt idx="1795">
                        <c:v>11.0751914201772</c:v>
                      </c:pt>
                      <c:pt idx="1796">
                        <c:v>11.0817432461193</c:v>
                      </c:pt>
                      <c:pt idx="1797">
                        <c:v>11.088295072061401</c:v>
                      </c:pt>
                      <c:pt idx="1798">
                        <c:v>11.094846898003601</c:v>
                      </c:pt>
                      <c:pt idx="1799">
                        <c:v>11.101398723945699</c:v>
                      </c:pt>
                      <c:pt idx="1800">
                        <c:v>11.1079505498878</c:v>
                      </c:pt>
                      <c:pt idx="1801">
                        <c:v>11.1145023758299</c:v>
                      </c:pt>
                      <c:pt idx="1802">
                        <c:v>11.121054201772001</c:v>
                      </c:pt>
                      <c:pt idx="1803">
                        <c:v>11.1276060277141</c:v>
                      </c:pt>
                      <c:pt idx="1804">
                        <c:v>11.1341578536563</c:v>
                      </c:pt>
                      <c:pt idx="1805">
                        <c:v>11.1407096795984</c:v>
                      </c:pt>
                      <c:pt idx="1806">
                        <c:v>11.1472615055405</c:v>
                      </c:pt>
                      <c:pt idx="1807">
                        <c:v>11.153813331482599</c:v>
                      </c:pt>
                      <c:pt idx="1808">
                        <c:v>11.1603651574247</c:v>
                      </c:pt>
                      <c:pt idx="1809">
                        <c:v>11.1669169833669</c:v>
                      </c:pt>
                      <c:pt idx="1810">
                        <c:v>11.173468809309</c:v>
                      </c:pt>
                      <c:pt idx="1811">
                        <c:v>11.1800206352511</c:v>
                      </c:pt>
                      <c:pt idx="1812">
                        <c:v>11.186572461193199</c:v>
                      </c:pt>
                      <c:pt idx="1813">
                        <c:v>11.1931242871353</c:v>
                      </c:pt>
                      <c:pt idx="1814">
                        <c:v>11.1996761130775</c:v>
                      </c:pt>
                      <c:pt idx="1815">
                        <c:v>11.2062279390196</c:v>
                      </c:pt>
                      <c:pt idx="1816">
                        <c:v>11.2127797649617</c:v>
                      </c:pt>
                      <c:pt idx="1817">
                        <c:v>11.219331590903799</c:v>
                      </c:pt>
                      <c:pt idx="1818">
                        <c:v>11.2258834168459</c:v>
                      </c:pt>
                      <c:pt idx="1819">
                        <c:v>11.2324352427881</c:v>
                      </c:pt>
                      <c:pt idx="1820">
                        <c:v>11.2389870687302</c:v>
                      </c:pt>
                      <c:pt idx="1821">
                        <c:v>11.245538894672301</c:v>
                      </c:pt>
                      <c:pt idx="1822">
                        <c:v>11.252090720614399</c:v>
                      </c:pt>
                      <c:pt idx="1823">
                        <c:v>11.2586425465565</c:v>
                      </c:pt>
                      <c:pt idx="1824">
                        <c:v>11.2651943724987</c:v>
                      </c:pt>
                      <c:pt idx="1825">
                        <c:v>11.2717461984408</c:v>
                      </c:pt>
                      <c:pt idx="1826">
                        <c:v>11.278298024382901</c:v>
                      </c:pt>
                      <c:pt idx="1827">
                        <c:v>11.284849850324999</c:v>
                      </c:pt>
                      <c:pt idx="1828">
                        <c:v>11.2914016762671</c:v>
                      </c:pt>
                      <c:pt idx="1829">
                        <c:v>11.2979535022093</c:v>
                      </c:pt>
                      <c:pt idx="1830">
                        <c:v>11.3045053281514</c:v>
                      </c:pt>
                      <c:pt idx="1831">
                        <c:v>11.311057154093501</c:v>
                      </c:pt>
                      <c:pt idx="1832">
                        <c:v>11.317608980035599</c:v>
                      </c:pt>
                      <c:pt idx="1833">
                        <c:v>11.3241608059777</c:v>
                      </c:pt>
                      <c:pt idx="1834">
                        <c:v>11.3307126319199</c:v>
                      </c:pt>
                      <c:pt idx="1835">
                        <c:v>11.337264457862</c:v>
                      </c:pt>
                      <c:pt idx="1836">
                        <c:v>11.343816283804101</c:v>
                      </c:pt>
                      <c:pt idx="1837">
                        <c:v>11.350368109746199</c:v>
                      </c:pt>
                      <c:pt idx="1838">
                        <c:v>11.3569199356883</c:v>
                      </c:pt>
                      <c:pt idx="1839">
                        <c:v>11.3634717616305</c:v>
                      </c:pt>
                      <c:pt idx="1840">
                        <c:v>11.3700235875726</c:v>
                      </c:pt>
                      <c:pt idx="1841">
                        <c:v>11.376575413514701</c:v>
                      </c:pt>
                      <c:pt idx="1842">
                        <c:v>11.383127239456799</c:v>
                      </c:pt>
                      <c:pt idx="1843">
                        <c:v>11.3896790653989</c:v>
                      </c:pt>
                      <c:pt idx="1844">
                        <c:v>11.396230891341</c:v>
                      </c:pt>
                      <c:pt idx="1845">
                        <c:v>11.4027827172832</c:v>
                      </c:pt>
                      <c:pt idx="1846">
                        <c:v>11.409334543225301</c:v>
                      </c:pt>
                      <c:pt idx="1847">
                        <c:v>11.415886369167399</c:v>
                      </c:pt>
                      <c:pt idx="1848">
                        <c:v>11.4224381951095</c:v>
                      </c:pt>
                      <c:pt idx="1849">
                        <c:v>11.4289900210516</c:v>
                      </c:pt>
                      <c:pt idx="1850">
                        <c:v>11.4355418469938</c:v>
                      </c:pt>
                      <c:pt idx="1851">
                        <c:v>11.442093672935901</c:v>
                      </c:pt>
                      <c:pt idx="1852">
                        <c:v>11.448645498877999</c:v>
                      </c:pt>
                      <c:pt idx="1853">
                        <c:v>11.4551973248201</c:v>
                      </c:pt>
                      <c:pt idx="1854">
                        <c:v>11.4617491507622</c:v>
                      </c:pt>
                      <c:pt idx="1855">
                        <c:v>11.4683009767044</c:v>
                      </c:pt>
                      <c:pt idx="1856">
                        <c:v>11.474852802646501</c:v>
                      </c:pt>
                      <c:pt idx="1857">
                        <c:v>11.481404628588599</c:v>
                      </c:pt>
                      <c:pt idx="1858">
                        <c:v>11.4879564545307</c:v>
                      </c:pt>
                      <c:pt idx="1859">
                        <c:v>11.4945082804728</c:v>
                      </c:pt>
                      <c:pt idx="1860">
                        <c:v>11.501060106415</c:v>
                      </c:pt>
                      <c:pt idx="1861">
                        <c:v>11.507611932357101</c:v>
                      </c:pt>
                      <c:pt idx="1862">
                        <c:v>11.514163758299199</c:v>
                      </c:pt>
                      <c:pt idx="1863">
                        <c:v>11.5207155842413</c:v>
                      </c:pt>
                      <c:pt idx="1864">
                        <c:v>11.5272674101834</c:v>
                      </c:pt>
                      <c:pt idx="1865">
                        <c:v>11.5338192361256</c:v>
                      </c:pt>
                      <c:pt idx="1866">
                        <c:v>11.540371062067701</c:v>
                      </c:pt>
                      <c:pt idx="1867">
                        <c:v>11.546922888009799</c:v>
                      </c:pt>
                      <c:pt idx="1868">
                        <c:v>11.5534747139519</c:v>
                      </c:pt>
                      <c:pt idx="1869">
                        <c:v>11.560026539894</c:v>
                      </c:pt>
                      <c:pt idx="1870">
                        <c:v>11.5665783658362</c:v>
                      </c:pt>
                      <c:pt idx="1871">
                        <c:v>11.573130191778301</c:v>
                      </c:pt>
                      <c:pt idx="1872">
                        <c:v>11.579682017720399</c:v>
                      </c:pt>
                      <c:pt idx="1873">
                        <c:v>11.5862338436625</c:v>
                      </c:pt>
                      <c:pt idx="1874">
                        <c:v>11.5927856696046</c:v>
                      </c:pt>
                      <c:pt idx="1875">
                        <c:v>11.5993374955468</c:v>
                      </c:pt>
                      <c:pt idx="1876">
                        <c:v>11.605889321488901</c:v>
                      </c:pt>
                      <c:pt idx="1877">
                        <c:v>11.612441147430999</c:v>
                      </c:pt>
                      <c:pt idx="1878">
                        <c:v>11.6189929733731</c:v>
                      </c:pt>
                      <c:pt idx="1879">
                        <c:v>11.6255447993152</c:v>
                      </c:pt>
                      <c:pt idx="1880">
                        <c:v>11.6320966252574</c:v>
                      </c:pt>
                      <c:pt idx="1881">
                        <c:v>11.638648451199501</c:v>
                      </c:pt>
                      <c:pt idx="1882">
                        <c:v>11.645200277141599</c:v>
                      </c:pt>
                      <c:pt idx="1883">
                        <c:v>11.6517521030837</c:v>
                      </c:pt>
                      <c:pt idx="1884">
                        <c:v>11.6583039290258</c:v>
                      </c:pt>
                      <c:pt idx="1885">
                        <c:v>11.664855754967901</c:v>
                      </c:pt>
                      <c:pt idx="1886">
                        <c:v>11.671407580910101</c:v>
                      </c:pt>
                      <c:pt idx="1887">
                        <c:v>11.677959406852199</c:v>
                      </c:pt>
                      <c:pt idx="1888">
                        <c:v>11.6845112327943</c:v>
                      </c:pt>
                      <c:pt idx="1889">
                        <c:v>11.6910630587364</c:v>
                      </c:pt>
                      <c:pt idx="1890">
                        <c:v>11.697614884678501</c:v>
                      </c:pt>
                      <c:pt idx="1891">
                        <c:v>11.704166710620701</c:v>
                      </c:pt>
                      <c:pt idx="1892">
                        <c:v>11.710718536562799</c:v>
                      </c:pt>
                      <c:pt idx="1893">
                        <c:v>11.7172703625049</c:v>
                      </c:pt>
                      <c:pt idx="1894">
                        <c:v>11.723822188447</c:v>
                      </c:pt>
                      <c:pt idx="1895">
                        <c:v>11.730374014389101</c:v>
                      </c:pt>
                      <c:pt idx="1896">
                        <c:v>11.736925840331301</c:v>
                      </c:pt>
                      <c:pt idx="1897">
                        <c:v>11.7434776662734</c:v>
                      </c:pt>
                      <c:pt idx="1898">
                        <c:v>11.7500294922155</c:v>
                      </c:pt>
                      <c:pt idx="1899">
                        <c:v>11.7565813181576</c:v>
                      </c:pt>
                      <c:pt idx="1900">
                        <c:v>11.763133144099699</c:v>
                      </c:pt>
                      <c:pt idx="1901">
                        <c:v>11.769684970041901</c:v>
                      </c:pt>
                      <c:pt idx="1902">
                        <c:v>11.776236795984</c:v>
                      </c:pt>
                      <c:pt idx="1903">
                        <c:v>11.7827886219261</c:v>
                      </c:pt>
                      <c:pt idx="1904">
                        <c:v>11.7893404478682</c:v>
                      </c:pt>
                      <c:pt idx="1905">
                        <c:v>11.795892273810299</c:v>
                      </c:pt>
                      <c:pt idx="1906">
                        <c:v>11.802444099752501</c:v>
                      </c:pt>
                      <c:pt idx="1907">
                        <c:v>11.8089959256946</c:v>
                      </c:pt>
                      <c:pt idx="1908">
                        <c:v>11.8155477516367</c:v>
                      </c:pt>
                      <c:pt idx="1909">
                        <c:v>11.8220995775788</c:v>
                      </c:pt>
                      <c:pt idx="1910">
                        <c:v>11.828651403520899</c:v>
                      </c:pt>
                      <c:pt idx="1911">
                        <c:v>11.835203229463101</c:v>
                      </c:pt>
                      <c:pt idx="1912">
                        <c:v>11.8417550554052</c:v>
                      </c:pt>
                      <c:pt idx="1913">
                        <c:v>11.8483068813473</c:v>
                      </c:pt>
                      <c:pt idx="1914">
                        <c:v>11.8548587072894</c:v>
                      </c:pt>
                      <c:pt idx="1915">
                        <c:v>11.861410533231499</c:v>
                      </c:pt>
                      <c:pt idx="1916">
                        <c:v>11.867962359173699</c:v>
                      </c:pt>
                      <c:pt idx="1917">
                        <c:v>11.8745141851158</c:v>
                      </c:pt>
                      <c:pt idx="1918">
                        <c:v>11.8810660110579</c:v>
                      </c:pt>
                      <c:pt idx="1919">
                        <c:v>11.887617837000001</c:v>
                      </c:pt>
                      <c:pt idx="1920">
                        <c:v>11.894169662942099</c:v>
                      </c:pt>
                      <c:pt idx="1921">
                        <c:v>11.900721488884299</c:v>
                      </c:pt>
                      <c:pt idx="1922">
                        <c:v>11.9072733148264</c:v>
                      </c:pt>
                      <c:pt idx="1923">
                        <c:v>11.9138251407685</c:v>
                      </c:pt>
                      <c:pt idx="1924">
                        <c:v>11.920376966710601</c:v>
                      </c:pt>
                      <c:pt idx="1925">
                        <c:v>11.926928792652699</c:v>
                      </c:pt>
                      <c:pt idx="1926">
                        <c:v>11.9334806185948</c:v>
                      </c:pt>
                      <c:pt idx="1927">
                        <c:v>11.940032444537</c:v>
                      </c:pt>
                      <c:pt idx="1928">
                        <c:v>11.9465842704791</c:v>
                      </c:pt>
                      <c:pt idx="1929">
                        <c:v>11.953136096421201</c:v>
                      </c:pt>
                      <c:pt idx="1930">
                        <c:v>11.959687922363299</c:v>
                      </c:pt>
                      <c:pt idx="1931">
                        <c:v>11.9662397483054</c:v>
                      </c:pt>
                      <c:pt idx="1932">
                        <c:v>11.9727915742476</c:v>
                      </c:pt>
                      <c:pt idx="1933">
                        <c:v>11.9793434001897</c:v>
                      </c:pt>
                      <c:pt idx="1934">
                        <c:v>11.985895226131801</c:v>
                      </c:pt>
                      <c:pt idx="1935">
                        <c:v>11.992447052073899</c:v>
                      </c:pt>
                      <c:pt idx="1936">
                        <c:v>11.998998878016</c:v>
                      </c:pt>
                      <c:pt idx="1937">
                        <c:v>12.0055507039582</c:v>
                      </c:pt>
                      <c:pt idx="1938">
                        <c:v>12.0121025299003</c:v>
                      </c:pt>
                      <c:pt idx="1939">
                        <c:v>12.018654355842401</c:v>
                      </c:pt>
                      <c:pt idx="1940">
                        <c:v>12.025206181784499</c:v>
                      </c:pt>
                      <c:pt idx="1941">
                        <c:v>12.0317580077266</c:v>
                      </c:pt>
                      <c:pt idx="1942">
                        <c:v>12.0383098336688</c:v>
                      </c:pt>
                      <c:pt idx="1943">
                        <c:v>12.0448616596109</c:v>
                      </c:pt>
                      <c:pt idx="1944">
                        <c:v>12.051413485553001</c:v>
                      </c:pt>
                      <c:pt idx="1945">
                        <c:v>12.057965311495099</c:v>
                      </c:pt>
                      <c:pt idx="1946">
                        <c:v>12.0645171374372</c:v>
                      </c:pt>
                      <c:pt idx="1947">
                        <c:v>12.0710689633794</c:v>
                      </c:pt>
                      <c:pt idx="1948">
                        <c:v>12.0776207893215</c:v>
                      </c:pt>
                      <c:pt idx="1949">
                        <c:v>12.084172615263601</c:v>
                      </c:pt>
                      <c:pt idx="1950">
                        <c:v>12.090724441205699</c:v>
                      </c:pt>
                      <c:pt idx="1951">
                        <c:v>12.0972762671478</c:v>
                      </c:pt>
                      <c:pt idx="1952">
                        <c:v>12.10382809309</c:v>
                      </c:pt>
                      <c:pt idx="1953">
                        <c:v>12.1103799190321</c:v>
                      </c:pt>
                      <c:pt idx="1954">
                        <c:v>12.116931744974201</c:v>
                      </c:pt>
                      <c:pt idx="1955">
                        <c:v>12.123483570916299</c:v>
                      </c:pt>
                      <c:pt idx="1956">
                        <c:v>12.1300353968584</c:v>
                      </c:pt>
                      <c:pt idx="1957">
                        <c:v>12.1365872228006</c:v>
                      </c:pt>
                      <c:pt idx="1958">
                        <c:v>12.1431390487427</c:v>
                      </c:pt>
                      <c:pt idx="1959">
                        <c:v>12.149690874684801</c:v>
                      </c:pt>
                      <c:pt idx="1960">
                        <c:v>12.156242700626899</c:v>
                      </c:pt>
                      <c:pt idx="1961">
                        <c:v>12.162794526569</c:v>
                      </c:pt>
                      <c:pt idx="1962">
                        <c:v>12.1693463525112</c:v>
                      </c:pt>
                      <c:pt idx="1963">
                        <c:v>12.1758981784533</c:v>
                      </c:pt>
                      <c:pt idx="1964">
                        <c:v>12.182450004395401</c:v>
                      </c:pt>
                      <c:pt idx="1965">
                        <c:v>12.189001830337499</c:v>
                      </c:pt>
                      <c:pt idx="1966">
                        <c:v>12.1955536562796</c:v>
                      </c:pt>
                      <c:pt idx="1967">
                        <c:v>12.2021054822217</c:v>
                      </c:pt>
                      <c:pt idx="1968">
                        <c:v>12.2086573081639</c:v>
                      </c:pt>
                      <c:pt idx="1969">
                        <c:v>12.215209134106001</c:v>
                      </c:pt>
                      <c:pt idx="1970">
                        <c:v>12.221760960048099</c:v>
                      </c:pt>
                      <c:pt idx="1971">
                        <c:v>12.2283127859902</c:v>
                      </c:pt>
                      <c:pt idx="1972">
                        <c:v>12.2348646119323</c:v>
                      </c:pt>
                      <c:pt idx="1973">
                        <c:v>12.2414164378745</c:v>
                      </c:pt>
                      <c:pt idx="1974">
                        <c:v>12.247968263816601</c:v>
                      </c:pt>
                      <c:pt idx="1975">
                        <c:v>12.254520089758699</c:v>
                      </c:pt>
                      <c:pt idx="1976">
                        <c:v>12.2610719157008</c:v>
                      </c:pt>
                      <c:pt idx="1977">
                        <c:v>12.2676237416429</c:v>
                      </c:pt>
                      <c:pt idx="1978">
                        <c:v>12.2741755675851</c:v>
                      </c:pt>
                      <c:pt idx="1979">
                        <c:v>12.280727393527201</c:v>
                      </c:pt>
                      <c:pt idx="1980">
                        <c:v>12.287279219469299</c:v>
                      </c:pt>
                      <c:pt idx="1981">
                        <c:v>12.2938310454114</c:v>
                      </c:pt>
                      <c:pt idx="1982">
                        <c:v>12.3003828713535</c:v>
                      </c:pt>
                      <c:pt idx="1983">
                        <c:v>12.3069346972957</c:v>
                      </c:pt>
                      <c:pt idx="1984">
                        <c:v>12.313486523237801</c:v>
                      </c:pt>
                      <c:pt idx="1985">
                        <c:v>12.320038349179899</c:v>
                      </c:pt>
                      <c:pt idx="1986">
                        <c:v>12.326590175122</c:v>
                      </c:pt>
                      <c:pt idx="1987">
                        <c:v>12.3331420010641</c:v>
                      </c:pt>
                      <c:pt idx="1988">
                        <c:v>12.3396938270063</c:v>
                      </c:pt>
                      <c:pt idx="1989">
                        <c:v>12.346245652948401</c:v>
                      </c:pt>
                      <c:pt idx="1990">
                        <c:v>12.3527974788905</c:v>
                      </c:pt>
                      <c:pt idx="1991">
                        <c:v>12.3593493048326</c:v>
                      </c:pt>
                      <c:pt idx="1992">
                        <c:v>12.3659011307747</c:v>
                      </c:pt>
                      <c:pt idx="1993">
                        <c:v>12.3724529567169</c:v>
                      </c:pt>
                      <c:pt idx="1994">
                        <c:v>12.379004782659001</c:v>
                      </c:pt>
                      <c:pt idx="1995">
                        <c:v>12.3855566086011</c:v>
                      </c:pt>
                      <c:pt idx="1996">
                        <c:v>12.3921084345432</c:v>
                      </c:pt>
                      <c:pt idx="1997">
                        <c:v>12.3986602604853</c:v>
                      </c:pt>
                      <c:pt idx="1998">
                        <c:v>12.4052120864275</c:v>
                      </c:pt>
                      <c:pt idx="1999">
                        <c:v>12.411763912369601</c:v>
                      </c:pt>
                      <c:pt idx="2000">
                        <c:v>12.4183157383117</c:v>
                      </c:pt>
                      <c:pt idx="2001">
                        <c:v>12.4248675642538</c:v>
                      </c:pt>
                      <c:pt idx="2002">
                        <c:v>12.4314193901959</c:v>
                      </c:pt>
                      <c:pt idx="2003">
                        <c:v>12.4379712161381</c:v>
                      </c:pt>
                      <c:pt idx="2004">
                        <c:v>12.444523042080201</c:v>
                      </c:pt>
                      <c:pt idx="2005">
                        <c:v>12.4510748680223</c:v>
                      </c:pt>
                      <c:pt idx="2006">
                        <c:v>12.4576266939644</c:v>
                      </c:pt>
                      <c:pt idx="2007">
                        <c:v>12.4641785199065</c:v>
                      </c:pt>
                      <c:pt idx="2008">
                        <c:v>12.470730345848599</c:v>
                      </c:pt>
                      <c:pt idx="2009">
                        <c:v>12.477282171790799</c:v>
                      </c:pt>
                      <c:pt idx="2010">
                        <c:v>12.4838339977329</c:v>
                      </c:pt>
                      <c:pt idx="2011">
                        <c:v>12.490385823675</c:v>
                      </c:pt>
                      <c:pt idx="2012">
                        <c:v>12.496937649617101</c:v>
                      </c:pt>
                      <c:pt idx="2013">
                        <c:v>12.503489475559199</c:v>
                      </c:pt>
                      <c:pt idx="2014">
                        <c:v>12.510041301501399</c:v>
                      </c:pt>
                      <c:pt idx="2015">
                        <c:v>12.5165931274435</c:v>
                      </c:pt>
                      <c:pt idx="2016">
                        <c:v>12.5231449533856</c:v>
                      </c:pt>
                      <c:pt idx="2017">
                        <c:v>12.529696779327701</c:v>
                      </c:pt>
                      <c:pt idx="2018">
                        <c:v>12.536248605269799</c:v>
                      </c:pt>
                      <c:pt idx="2019">
                        <c:v>12.542800431211999</c:v>
                      </c:pt>
                      <c:pt idx="2020">
                        <c:v>12.5493522571541</c:v>
                      </c:pt>
                      <c:pt idx="2021">
                        <c:v>12.5559040830962</c:v>
                      </c:pt>
                      <c:pt idx="2022">
                        <c:v>12.562455909038301</c:v>
                      </c:pt>
                      <c:pt idx="2023">
                        <c:v>12.569007734980399</c:v>
                      </c:pt>
                      <c:pt idx="2024">
                        <c:v>12.575559560922599</c:v>
                      </c:pt>
                      <c:pt idx="2025">
                        <c:v>12.5821113868647</c:v>
                      </c:pt>
                      <c:pt idx="2026">
                        <c:v>12.5886632128068</c:v>
                      </c:pt>
                      <c:pt idx="2027">
                        <c:v>12.595215038748901</c:v>
                      </c:pt>
                      <c:pt idx="2028">
                        <c:v>12.601766864690999</c:v>
                      </c:pt>
                      <c:pt idx="2029">
                        <c:v>12.608318690633199</c:v>
                      </c:pt>
                      <c:pt idx="2030">
                        <c:v>12.6148705165753</c:v>
                      </c:pt>
                      <c:pt idx="2031">
                        <c:v>12.6214223425174</c:v>
                      </c:pt>
                      <c:pt idx="2032">
                        <c:v>12.627974168459501</c:v>
                      </c:pt>
                      <c:pt idx="2033">
                        <c:v>12.634525994401599</c:v>
                      </c:pt>
                      <c:pt idx="2034">
                        <c:v>12.641077820343799</c:v>
                      </c:pt>
                      <c:pt idx="2035">
                        <c:v>12.6476296462859</c:v>
                      </c:pt>
                      <c:pt idx="2036">
                        <c:v>12.654181472228</c:v>
                      </c:pt>
                      <c:pt idx="2037">
                        <c:v>12.660733298170101</c:v>
                      </c:pt>
                      <c:pt idx="2038">
                        <c:v>12.667285124112199</c:v>
                      </c:pt>
                      <c:pt idx="2039">
                        <c:v>12.673836950054399</c:v>
                      </c:pt>
                      <c:pt idx="2040">
                        <c:v>12.6803887759965</c:v>
                      </c:pt>
                      <c:pt idx="2041">
                        <c:v>12.6869406019386</c:v>
                      </c:pt>
                      <c:pt idx="2042">
                        <c:v>12.693492427880701</c:v>
                      </c:pt>
                      <c:pt idx="2043">
                        <c:v>12.700044253822799</c:v>
                      </c:pt>
                      <c:pt idx="2044">
                        <c:v>12.7065960797649</c:v>
                      </c:pt>
                      <c:pt idx="2045">
                        <c:v>12.7131479057071</c:v>
                      </c:pt>
                      <c:pt idx="2046">
                        <c:v>12.7196997316492</c:v>
                      </c:pt>
                      <c:pt idx="2047">
                        <c:v>12.726251557591301</c:v>
                      </c:pt>
                      <c:pt idx="2048">
                        <c:v>12.732803383533399</c:v>
                      </c:pt>
                      <c:pt idx="2049">
                        <c:v>12.7393552094755</c:v>
                      </c:pt>
                      <c:pt idx="2050">
                        <c:v>12.7459070354177</c:v>
                      </c:pt>
                      <c:pt idx="2051">
                        <c:v>12.7524588613598</c:v>
                      </c:pt>
                      <c:pt idx="2052">
                        <c:v>12.759010687301901</c:v>
                      </c:pt>
                      <c:pt idx="2053">
                        <c:v>12.765562513243999</c:v>
                      </c:pt>
                      <c:pt idx="2054">
                        <c:v>12.7721143391861</c:v>
                      </c:pt>
                      <c:pt idx="2055">
                        <c:v>12.7786661651283</c:v>
                      </c:pt>
                      <c:pt idx="2056">
                        <c:v>12.7852179910704</c:v>
                      </c:pt>
                      <c:pt idx="2057">
                        <c:v>12.791769817012501</c:v>
                      </c:pt>
                      <c:pt idx="2058">
                        <c:v>12.798321642954599</c:v>
                      </c:pt>
                      <c:pt idx="2059">
                        <c:v>12.8048734688967</c:v>
                      </c:pt>
                      <c:pt idx="2060">
                        <c:v>12.8114252948389</c:v>
                      </c:pt>
                      <c:pt idx="2061">
                        <c:v>12.817977120781</c:v>
                      </c:pt>
                      <c:pt idx="2062">
                        <c:v>12.824528946723101</c:v>
                      </c:pt>
                      <c:pt idx="2063">
                        <c:v>12.831080772665199</c:v>
                      </c:pt>
                      <c:pt idx="2064">
                        <c:v>12.8376325986073</c:v>
                      </c:pt>
                      <c:pt idx="2065">
                        <c:v>12.8441844245495</c:v>
                      </c:pt>
                      <c:pt idx="2066">
                        <c:v>12.8507362504916</c:v>
                      </c:pt>
                      <c:pt idx="2067">
                        <c:v>12.857288076433701</c:v>
                      </c:pt>
                      <c:pt idx="2068">
                        <c:v>12.863839902375799</c:v>
                      </c:pt>
                      <c:pt idx="2069">
                        <c:v>12.8703917283179</c:v>
                      </c:pt>
                      <c:pt idx="2070">
                        <c:v>12.8769435542601</c:v>
                      </c:pt>
                      <c:pt idx="2071">
                        <c:v>12.8834953802022</c:v>
                      </c:pt>
                      <c:pt idx="2072">
                        <c:v>12.890047206144301</c:v>
                      </c:pt>
                      <c:pt idx="2073">
                        <c:v>12.896599032086399</c:v>
                      </c:pt>
                      <c:pt idx="2074">
                        <c:v>12.9031508580285</c:v>
                      </c:pt>
                      <c:pt idx="2075">
                        <c:v>12.9097026839707</c:v>
                      </c:pt>
                      <c:pt idx="2076">
                        <c:v>12.9162545099128</c:v>
                      </c:pt>
                      <c:pt idx="2077">
                        <c:v>12.922806335854901</c:v>
                      </c:pt>
                      <c:pt idx="2078">
                        <c:v>12.929358161796999</c:v>
                      </c:pt>
                      <c:pt idx="2079">
                        <c:v>12.9359099877391</c:v>
                      </c:pt>
                      <c:pt idx="2080">
                        <c:v>12.9424618136813</c:v>
                      </c:pt>
                      <c:pt idx="2081">
                        <c:v>12.9490136396234</c:v>
                      </c:pt>
                      <c:pt idx="2082">
                        <c:v>12.955565465565501</c:v>
                      </c:pt>
                      <c:pt idx="2083">
                        <c:v>12.9621172915076</c:v>
                      </c:pt>
                      <c:pt idx="2084">
                        <c:v>12.9686691174497</c:v>
                      </c:pt>
                      <c:pt idx="2085">
                        <c:v>12.9752209433918</c:v>
                      </c:pt>
                      <c:pt idx="2086">
                        <c:v>12.981772769334</c:v>
                      </c:pt>
                      <c:pt idx="2087">
                        <c:v>12.988324595276101</c:v>
                      </c:pt>
                      <c:pt idx="2088">
                        <c:v>12.9948764212182</c:v>
                      </c:pt>
                      <c:pt idx="2089">
                        <c:v>13.0014282471603</c:v>
                      </c:pt>
                      <c:pt idx="2090">
                        <c:v>13.0079800731024</c:v>
                      </c:pt>
                      <c:pt idx="2091">
                        <c:v>13.0145318990446</c:v>
                      </c:pt>
                      <c:pt idx="2092">
                        <c:v>13.021083724986701</c:v>
                      </c:pt>
                      <c:pt idx="2093">
                        <c:v>13.0276355509288</c:v>
                      </c:pt>
                      <c:pt idx="2094">
                        <c:v>13.0341873768709</c:v>
                      </c:pt>
                      <c:pt idx="2095">
                        <c:v>13.040739202813</c:v>
                      </c:pt>
                      <c:pt idx="2096">
                        <c:v>13.0472910287552</c:v>
                      </c:pt>
                      <c:pt idx="2097">
                        <c:v>13.053842854697301</c:v>
                      </c:pt>
                      <c:pt idx="2098">
                        <c:v>13.0603946806394</c:v>
                      </c:pt>
                      <c:pt idx="2099">
                        <c:v>13.0669465065815</c:v>
                      </c:pt>
                      <c:pt idx="2100">
                        <c:v>13.0734983325236</c:v>
                      </c:pt>
                      <c:pt idx="2101">
                        <c:v>13.0800501584658</c:v>
                      </c:pt>
                      <c:pt idx="2102">
                        <c:v>13.086601984407899</c:v>
                      </c:pt>
                      <c:pt idx="2103">
                        <c:v>13.09315381035</c:v>
                      </c:pt>
                      <c:pt idx="2104">
                        <c:v>13.0997056362921</c:v>
                      </c:pt>
                      <c:pt idx="2105">
                        <c:v>13.106257462234201</c:v>
                      </c:pt>
                      <c:pt idx="2106">
                        <c:v>13.1128092881764</c:v>
                      </c:pt>
                      <c:pt idx="2107">
                        <c:v>13.119361114118499</c:v>
                      </c:pt>
                      <c:pt idx="2108">
                        <c:v>13.1259129400606</c:v>
                      </c:pt>
                      <c:pt idx="2109">
                        <c:v>13.1324647660027</c:v>
                      </c:pt>
                      <c:pt idx="2110">
                        <c:v>13.139016591944801</c:v>
                      </c:pt>
                      <c:pt idx="2111">
                        <c:v>13.145568417887</c:v>
                      </c:pt>
                      <c:pt idx="2112">
                        <c:v>13.152120243829099</c:v>
                      </c:pt>
                      <c:pt idx="2113">
                        <c:v>13.1586720697712</c:v>
                      </c:pt>
                      <c:pt idx="2114">
                        <c:v>13.1652238957133</c:v>
                      </c:pt>
                      <c:pt idx="2115">
                        <c:v>13.171775721655401</c:v>
                      </c:pt>
                      <c:pt idx="2116">
                        <c:v>13.1783275475976</c:v>
                      </c:pt>
                      <c:pt idx="2117">
                        <c:v>13.184879373539699</c:v>
                      </c:pt>
                      <c:pt idx="2118">
                        <c:v>13.1914311994818</c:v>
                      </c:pt>
                      <c:pt idx="2119">
                        <c:v>13.1979830254239</c:v>
                      </c:pt>
                      <c:pt idx="2120">
                        <c:v>13.204534851366001</c:v>
                      </c:pt>
                      <c:pt idx="2121">
                        <c:v>13.211086677308201</c:v>
                      </c:pt>
                      <c:pt idx="2122">
                        <c:v>13.217638503250299</c:v>
                      </c:pt>
                      <c:pt idx="2123">
                        <c:v>13.2241903291924</c:v>
                      </c:pt>
                      <c:pt idx="2124">
                        <c:v>13.2307421551345</c:v>
                      </c:pt>
                      <c:pt idx="2125">
                        <c:v>13.237293981076601</c:v>
                      </c:pt>
                      <c:pt idx="2126">
                        <c:v>13.243845807018801</c:v>
                      </c:pt>
                      <c:pt idx="2127">
                        <c:v>13.250397632960899</c:v>
                      </c:pt>
                      <c:pt idx="2128">
                        <c:v>13.256949458903</c:v>
                      </c:pt>
                      <c:pt idx="2129">
                        <c:v>13.2635012848451</c:v>
                      </c:pt>
                      <c:pt idx="2130">
                        <c:v>13.270053110787201</c:v>
                      </c:pt>
                      <c:pt idx="2131">
                        <c:v>13.276604936729299</c:v>
                      </c:pt>
                      <c:pt idx="2132">
                        <c:v>13.283156762671499</c:v>
                      </c:pt>
                      <c:pt idx="2133">
                        <c:v>13.2897085886136</c:v>
                      </c:pt>
                      <c:pt idx="2134">
                        <c:v>13.2962604145557</c:v>
                      </c:pt>
                      <c:pt idx="2135">
                        <c:v>13.302812240497801</c:v>
                      </c:pt>
                      <c:pt idx="2136">
                        <c:v>13.309364066439899</c:v>
                      </c:pt>
                      <c:pt idx="2137">
                        <c:v>13.315915892382099</c:v>
                      </c:pt>
                      <c:pt idx="2138">
                        <c:v>13.3224677183242</c:v>
                      </c:pt>
                      <c:pt idx="2139">
                        <c:v>13.3290195442663</c:v>
                      </c:pt>
                      <c:pt idx="2140">
                        <c:v>13.335571370208401</c:v>
                      </c:pt>
                      <c:pt idx="2141">
                        <c:v>13.342123196150499</c:v>
                      </c:pt>
                      <c:pt idx="2142">
                        <c:v>13.348675022092699</c:v>
                      </c:pt>
                      <c:pt idx="2143">
                        <c:v>13.3552268480348</c:v>
                      </c:pt>
                      <c:pt idx="2144">
                        <c:v>13.3617786739769</c:v>
                      </c:pt>
                      <c:pt idx="2145">
                        <c:v>13.368330499919001</c:v>
                      </c:pt>
                      <c:pt idx="2146">
                        <c:v>13.374882325861099</c:v>
                      </c:pt>
                      <c:pt idx="2147">
                        <c:v>13.381434151803299</c:v>
                      </c:pt>
                      <c:pt idx="2148">
                        <c:v>13.3879859777454</c:v>
                      </c:pt>
                      <c:pt idx="2149">
                        <c:v>13.3945378036875</c:v>
                      </c:pt>
                      <c:pt idx="2150">
                        <c:v>13.401089629629601</c:v>
                      </c:pt>
                      <c:pt idx="2151">
                        <c:v>13.407641455571699</c:v>
                      </c:pt>
                      <c:pt idx="2152">
                        <c:v>13.414193281513899</c:v>
                      </c:pt>
                      <c:pt idx="2153">
                        <c:v>13.420745107456</c:v>
                      </c:pt>
                      <c:pt idx="2154">
                        <c:v>13.4272969333981</c:v>
                      </c:pt>
                      <c:pt idx="2155">
                        <c:v>13.433848759340201</c:v>
                      </c:pt>
                      <c:pt idx="2156">
                        <c:v>13.440400585282299</c:v>
                      </c:pt>
                      <c:pt idx="2157">
                        <c:v>13.446952411224499</c:v>
                      </c:pt>
                      <c:pt idx="2158">
                        <c:v>13.4535042371666</c:v>
                      </c:pt>
                      <c:pt idx="2159">
                        <c:v>13.4600560631087</c:v>
                      </c:pt>
                      <c:pt idx="2160">
                        <c:v>13.466607889050801</c:v>
                      </c:pt>
                      <c:pt idx="2161">
                        <c:v>13.473159714992899</c:v>
                      </c:pt>
                      <c:pt idx="2162">
                        <c:v>13.479711540935</c:v>
                      </c:pt>
                      <c:pt idx="2163">
                        <c:v>13.4862633668772</c:v>
                      </c:pt>
                      <c:pt idx="2164">
                        <c:v>13.4928151928193</c:v>
                      </c:pt>
                      <c:pt idx="2165">
                        <c:v>13.499367018761401</c:v>
                      </c:pt>
                      <c:pt idx="2166">
                        <c:v>13.505918844703499</c:v>
                      </c:pt>
                      <c:pt idx="2167">
                        <c:v>13.5124706706456</c:v>
                      </c:pt>
                      <c:pt idx="2168">
                        <c:v>13.5190224965878</c:v>
                      </c:pt>
                      <c:pt idx="2169">
                        <c:v>13.5255743225299</c:v>
                      </c:pt>
                      <c:pt idx="2170">
                        <c:v>13.532126148472001</c:v>
                      </c:pt>
                      <c:pt idx="2171">
                        <c:v>13.538677974414099</c:v>
                      </c:pt>
                      <c:pt idx="2172">
                        <c:v>13.5452298003562</c:v>
                      </c:pt>
                      <c:pt idx="2173">
                        <c:v>13.5517816262984</c:v>
                      </c:pt>
                      <c:pt idx="2174">
                        <c:v>13.5583334522405</c:v>
                      </c:pt>
                      <c:pt idx="2175">
                        <c:v>13.564885278182601</c:v>
                      </c:pt>
                      <c:pt idx="2176">
                        <c:v>13.5714371041247</c:v>
                      </c:pt>
                      <c:pt idx="2177">
                        <c:v>13.5779889300668</c:v>
                      </c:pt>
                      <c:pt idx="2178">
                        <c:v>13.584540756009</c:v>
                      </c:pt>
                      <c:pt idx="2179">
                        <c:v>13.5910925819511</c:v>
                      </c:pt>
                      <c:pt idx="2180">
                        <c:v>13.597644407893201</c:v>
                      </c:pt>
                      <c:pt idx="2181">
                        <c:v>13.6041962338353</c:v>
                      </c:pt>
                      <c:pt idx="2182">
                        <c:v>13.6107480597774</c:v>
                      </c:pt>
                      <c:pt idx="2183">
                        <c:v>13.6172998857196</c:v>
                      </c:pt>
                      <c:pt idx="2184">
                        <c:v>13.6238517116617</c:v>
                      </c:pt>
                      <c:pt idx="2185">
                        <c:v>13.630403537603801</c:v>
                      </c:pt>
                      <c:pt idx="2186">
                        <c:v>13.6369553635459</c:v>
                      </c:pt>
                      <c:pt idx="2187">
                        <c:v>13.643507189488</c:v>
                      </c:pt>
                      <c:pt idx="2188">
                        <c:v>13.6500590154302</c:v>
                      </c:pt>
                      <c:pt idx="2189">
                        <c:v>13.6566108413723</c:v>
                      </c:pt>
                      <c:pt idx="2190">
                        <c:v>13.663162667314401</c:v>
                      </c:pt>
                      <c:pt idx="2191">
                        <c:v>13.6697144932565</c:v>
                      </c:pt>
                      <c:pt idx="2192">
                        <c:v>13.6762663191986</c:v>
                      </c:pt>
                      <c:pt idx="2193">
                        <c:v>13.6828181451408</c:v>
                      </c:pt>
                      <c:pt idx="2194">
                        <c:v>13.6893699710829</c:v>
                      </c:pt>
                      <c:pt idx="2195">
                        <c:v>13.695921797024999</c:v>
                      </c:pt>
                      <c:pt idx="2196">
                        <c:v>13.7024736229671</c:v>
                      </c:pt>
                      <c:pt idx="2197">
                        <c:v>13.7090254489092</c:v>
                      </c:pt>
                      <c:pt idx="2198">
                        <c:v>13.7155772748514</c:v>
                      </c:pt>
                      <c:pt idx="2199">
                        <c:v>13.7221291007935</c:v>
                      </c:pt>
                      <c:pt idx="2200">
                        <c:v>13.728680926735599</c:v>
                      </c:pt>
                      <c:pt idx="2201">
                        <c:v>13.7352327526777</c:v>
                      </c:pt>
                      <c:pt idx="2202">
                        <c:v>13.7417845786198</c:v>
                      </c:pt>
                      <c:pt idx="2203">
                        <c:v>13.748336404562</c:v>
                      </c:pt>
                      <c:pt idx="2204">
                        <c:v>13.7548882305041</c:v>
                      </c:pt>
                      <c:pt idx="2205">
                        <c:v>13.761440056446199</c:v>
                      </c:pt>
                      <c:pt idx="2206">
                        <c:v>13.7679918823883</c:v>
                      </c:pt>
                      <c:pt idx="2207">
                        <c:v>13.7745437083304</c:v>
                      </c:pt>
                      <c:pt idx="2208">
                        <c:v>13.7810955342726</c:v>
                      </c:pt>
                      <c:pt idx="2209">
                        <c:v>13.7876473602147</c:v>
                      </c:pt>
                      <c:pt idx="2210">
                        <c:v>13.794199186156799</c:v>
                      </c:pt>
                      <c:pt idx="2211">
                        <c:v>13.8007510120989</c:v>
                      </c:pt>
                      <c:pt idx="2212">
                        <c:v>13.807302838041</c:v>
                      </c:pt>
                      <c:pt idx="2213">
                        <c:v>13.813854663983101</c:v>
                      </c:pt>
                      <c:pt idx="2214">
                        <c:v>13.820406489925301</c:v>
                      </c:pt>
                      <c:pt idx="2215">
                        <c:v>13.826958315867399</c:v>
                      </c:pt>
                      <c:pt idx="2216">
                        <c:v>13.8335101418095</c:v>
                      </c:pt>
                      <c:pt idx="2217">
                        <c:v>13.8400619677516</c:v>
                      </c:pt>
                      <c:pt idx="2218">
                        <c:v>13.846613793693701</c:v>
                      </c:pt>
                      <c:pt idx="2219">
                        <c:v>13.853165619635901</c:v>
                      </c:pt>
                      <c:pt idx="2220">
                        <c:v>13.859717445577999</c:v>
                      </c:pt>
                      <c:pt idx="2221">
                        <c:v>13.8662692715201</c:v>
                      </c:pt>
                      <c:pt idx="2222">
                        <c:v>13.8728210974622</c:v>
                      </c:pt>
                      <c:pt idx="2223">
                        <c:v>13.879372923404301</c:v>
                      </c:pt>
                      <c:pt idx="2224">
                        <c:v>13.885924749346501</c:v>
                      </c:pt>
                      <c:pt idx="2225">
                        <c:v>13.892476575288599</c:v>
                      </c:pt>
                      <c:pt idx="2226">
                        <c:v>13.8990284012307</c:v>
                      </c:pt>
                      <c:pt idx="2227">
                        <c:v>13.9055802271728</c:v>
                      </c:pt>
                      <c:pt idx="2228">
                        <c:v>13.912132053114901</c:v>
                      </c:pt>
                      <c:pt idx="2229">
                        <c:v>13.918683879057101</c:v>
                      </c:pt>
                      <c:pt idx="2230">
                        <c:v>13.925235704999199</c:v>
                      </c:pt>
                      <c:pt idx="2231">
                        <c:v>13.9317875309413</c:v>
                      </c:pt>
                      <c:pt idx="2232">
                        <c:v>13.9383393568834</c:v>
                      </c:pt>
                      <c:pt idx="2233">
                        <c:v>13.944891182825501</c:v>
                      </c:pt>
                      <c:pt idx="2234">
                        <c:v>13.951443008767701</c:v>
                      </c:pt>
                      <c:pt idx="2235">
                        <c:v>13.957994834709799</c:v>
                      </c:pt>
                      <c:pt idx="2236">
                        <c:v>13.9645466606519</c:v>
                      </c:pt>
                      <c:pt idx="2237">
                        <c:v>13.971098486594</c:v>
                      </c:pt>
                      <c:pt idx="2238">
                        <c:v>13.977650312536101</c:v>
                      </c:pt>
                      <c:pt idx="2239">
                        <c:v>13.984202138478301</c:v>
                      </c:pt>
                      <c:pt idx="2240">
                        <c:v>13.990753964420399</c:v>
                      </c:pt>
                      <c:pt idx="2241">
                        <c:v>13.9973057903625</c:v>
                      </c:pt>
                      <c:pt idx="2242">
                        <c:v>14.0038576163046</c:v>
                      </c:pt>
                      <c:pt idx="2243">
                        <c:v>14.010409442246701</c:v>
                      </c:pt>
                      <c:pt idx="2244">
                        <c:v>14.016961268188901</c:v>
                      </c:pt>
                      <c:pt idx="2245">
                        <c:v>14.023513094130999</c:v>
                      </c:pt>
                      <c:pt idx="2246">
                        <c:v>14.0300649200731</c:v>
                      </c:pt>
                      <c:pt idx="2247">
                        <c:v>14.0366167460152</c:v>
                      </c:pt>
                      <c:pt idx="2248">
                        <c:v>14.043168571957301</c:v>
                      </c:pt>
                      <c:pt idx="2249">
                        <c:v>14.049720397899399</c:v>
                      </c:pt>
                      <c:pt idx="2250">
                        <c:v>14.056272223841599</c:v>
                      </c:pt>
                      <c:pt idx="2251">
                        <c:v>14.0628240497837</c:v>
                      </c:pt>
                      <c:pt idx="2252">
                        <c:v>14.0693758757258</c:v>
                      </c:pt>
                      <c:pt idx="2253">
                        <c:v>14.075927701667901</c:v>
                      </c:pt>
                      <c:pt idx="2254">
                        <c:v>14.082479527609999</c:v>
                      </c:pt>
                      <c:pt idx="2255">
                        <c:v>14.089031353552199</c:v>
                      </c:pt>
                      <c:pt idx="2256">
                        <c:v>14.0955831794943</c:v>
                      </c:pt>
                      <c:pt idx="2257">
                        <c:v>14.1021350054364</c:v>
                      </c:pt>
                      <c:pt idx="2258">
                        <c:v>14.108686831378501</c:v>
                      </c:pt>
                      <c:pt idx="2259">
                        <c:v>14.115238657320599</c:v>
                      </c:pt>
                      <c:pt idx="2260">
                        <c:v>14.121790483262799</c:v>
                      </c:pt>
                      <c:pt idx="2261">
                        <c:v>14.1283423092049</c:v>
                      </c:pt>
                      <c:pt idx="2262">
                        <c:v>14.134894135147</c:v>
                      </c:pt>
                      <c:pt idx="2263">
                        <c:v>14.141445961089101</c:v>
                      </c:pt>
                      <c:pt idx="2264">
                        <c:v>14.147997787031199</c:v>
                      </c:pt>
                      <c:pt idx="2265">
                        <c:v>14.154549612973399</c:v>
                      </c:pt>
                      <c:pt idx="2266">
                        <c:v>14.1611014389155</c:v>
                      </c:pt>
                      <c:pt idx="2267">
                        <c:v>14.1676532648576</c:v>
                      </c:pt>
                      <c:pt idx="2268">
                        <c:v>14.174205090799701</c:v>
                      </c:pt>
                      <c:pt idx="2269">
                        <c:v>14.1807569167418</c:v>
                      </c:pt>
                      <c:pt idx="2270">
                        <c:v>14.187308742683999</c:v>
                      </c:pt>
                      <c:pt idx="2271">
                        <c:v>14.1938605686261</c:v>
                      </c:pt>
                      <c:pt idx="2272">
                        <c:v>14.2004123945682</c:v>
                      </c:pt>
                      <c:pt idx="2273">
                        <c:v>14.206964220510301</c:v>
                      </c:pt>
                      <c:pt idx="2274">
                        <c:v>14.2135160464524</c:v>
                      </c:pt>
                      <c:pt idx="2275">
                        <c:v>14.220067872394599</c:v>
                      </c:pt>
                      <c:pt idx="2276">
                        <c:v>14.2266196983367</c:v>
                      </c:pt>
                      <c:pt idx="2277">
                        <c:v>14.2331715242788</c:v>
                      </c:pt>
                      <c:pt idx="2278">
                        <c:v>14.239723350220901</c:v>
                      </c:pt>
                      <c:pt idx="2279">
                        <c:v>14.246275176163</c:v>
                      </c:pt>
                      <c:pt idx="2280">
                        <c:v>14.252827002105199</c:v>
                      </c:pt>
                      <c:pt idx="2281">
                        <c:v>14.2593788280473</c:v>
                      </c:pt>
                      <c:pt idx="2282">
                        <c:v>14.2659306539894</c:v>
                      </c:pt>
                      <c:pt idx="2283">
                        <c:v>14.272482479931501</c:v>
                      </c:pt>
                      <c:pt idx="2284">
                        <c:v>14.2790343058736</c:v>
                      </c:pt>
                      <c:pt idx="2285">
                        <c:v>14.2855861318158</c:v>
                      </c:pt>
                      <c:pt idx="2286">
                        <c:v>14.2921379577579</c:v>
                      </c:pt>
                      <c:pt idx="2287">
                        <c:v>14.2986897837</c:v>
                      </c:pt>
                      <c:pt idx="2288">
                        <c:v>14.305241609642099</c:v>
                      </c:pt>
                      <c:pt idx="2289">
                        <c:v>14.3117934355842</c:v>
                      </c:pt>
                      <c:pt idx="2290">
                        <c:v>14.3183452615263</c:v>
                      </c:pt>
                      <c:pt idx="2291">
                        <c:v>14.3248970874685</c:v>
                      </c:pt>
                      <c:pt idx="2292">
                        <c:v>14.3314489134106</c:v>
                      </c:pt>
                      <c:pt idx="2293">
                        <c:v>14.338000739352699</c:v>
                      </c:pt>
                      <c:pt idx="2294">
                        <c:v>14.3445525652948</c:v>
                      </c:pt>
                      <c:pt idx="2295">
                        <c:v>14.3511043912369</c:v>
                      </c:pt>
                      <c:pt idx="2296">
                        <c:v>14.3576562171791</c:v>
                      </c:pt>
                      <c:pt idx="2297">
                        <c:v>14.3642080431212</c:v>
                      </c:pt>
                      <c:pt idx="2298">
                        <c:v>14.370759869063299</c:v>
                      </c:pt>
                      <c:pt idx="2299">
                        <c:v>14.3773116950054</c:v>
                      </c:pt>
                      <c:pt idx="2300">
                        <c:v>14.3838635209475</c:v>
                      </c:pt>
                      <c:pt idx="2301">
                        <c:v>14.3904153468897</c:v>
                      </c:pt>
                      <c:pt idx="2302">
                        <c:v>14.3969671728318</c:v>
                      </c:pt>
                      <c:pt idx="2303">
                        <c:v>14.403518998773899</c:v>
                      </c:pt>
                      <c:pt idx="2304">
                        <c:v>14.410070824716</c:v>
                      </c:pt>
                      <c:pt idx="2305">
                        <c:v>14.4166226506581</c:v>
                      </c:pt>
                      <c:pt idx="2306">
                        <c:v>14.4231744766003</c:v>
                      </c:pt>
                      <c:pt idx="2307">
                        <c:v>14.429726302542401</c:v>
                      </c:pt>
                      <c:pt idx="2308">
                        <c:v>14.436278128484499</c:v>
                      </c:pt>
                      <c:pt idx="2309">
                        <c:v>14.4428299544266</c:v>
                      </c:pt>
                      <c:pt idx="2310">
                        <c:v>14.4493817803687</c:v>
                      </c:pt>
                      <c:pt idx="2311">
                        <c:v>14.4559336063109</c:v>
                      </c:pt>
                      <c:pt idx="2312">
                        <c:v>14.462485432253001</c:v>
                      </c:pt>
                      <c:pt idx="2313">
                        <c:v>14.469037258195099</c:v>
                      </c:pt>
                      <c:pt idx="2314">
                        <c:v>14.4755890841372</c:v>
                      </c:pt>
                      <c:pt idx="2315">
                        <c:v>14.4821409100793</c:v>
                      </c:pt>
                      <c:pt idx="2316">
                        <c:v>14.4886927360215</c:v>
                      </c:pt>
                      <c:pt idx="2317">
                        <c:v>14.495244561963601</c:v>
                      </c:pt>
                      <c:pt idx="2318">
                        <c:v>14.501796387905699</c:v>
                      </c:pt>
                      <c:pt idx="2319">
                        <c:v>14.5083482138478</c:v>
                      </c:pt>
                      <c:pt idx="2320">
                        <c:v>14.5149000397899</c:v>
                      </c:pt>
                      <c:pt idx="2321">
                        <c:v>14.5214518657321</c:v>
                      </c:pt>
                      <c:pt idx="2322">
                        <c:v>14.528003691674201</c:v>
                      </c:pt>
                      <c:pt idx="2323">
                        <c:v>14.534555517616299</c:v>
                      </c:pt>
                      <c:pt idx="2324">
                        <c:v>14.5411073435584</c:v>
                      </c:pt>
                      <c:pt idx="2325">
                        <c:v>14.5476591695005</c:v>
                      </c:pt>
                      <c:pt idx="2326">
                        <c:v>14.5542109954427</c:v>
                      </c:pt>
                      <c:pt idx="2327">
                        <c:v>14.560762821384801</c:v>
                      </c:pt>
                      <c:pt idx="2328">
                        <c:v>14.567314647326899</c:v>
                      </c:pt>
                      <c:pt idx="2329">
                        <c:v>14.573866473269</c:v>
                      </c:pt>
                      <c:pt idx="2330">
                        <c:v>14.5804182992111</c:v>
                      </c:pt>
                      <c:pt idx="2331">
                        <c:v>14.586970125153201</c:v>
                      </c:pt>
                      <c:pt idx="2332">
                        <c:v>14.593521951095401</c:v>
                      </c:pt>
                      <c:pt idx="2333">
                        <c:v>14.600073777037499</c:v>
                      </c:pt>
                      <c:pt idx="2334">
                        <c:v>14.6066256029796</c:v>
                      </c:pt>
                      <c:pt idx="2335">
                        <c:v>14.6131774289217</c:v>
                      </c:pt>
                      <c:pt idx="2336">
                        <c:v>14.619729254863801</c:v>
                      </c:pt>
                      <c:pt idx="2337">
                        <c:v>14.626281080806001</c:v>
                      </c:pt>
                      <c:pt idx="2338">
                        <c:v>14.632832906748099</c:v>
                      </c:pt>
                      <c:pt idx="2339">
                        <c:v>14.6393847326902</c:v>
                      </c:pt>
                      <c:pt idx="2340">
                        <c:v>14.6459365586323</c:v>
                      </c:pt>
                      <c:pt idx="2341">
                        <c:v>14.652488384574401</c:v>
                      </c:pt>
                      <c:pt idx="2342">
                        <c:v>14.659040210516601</c:v>
                      </c:pt>
                      <c:pt idx="2343">
                        <c:v>14.665592036458699</c:v>
                      </c:pt>
                      <c:pt idx="2344">
                        <c:v>14.6721438624008</c:v>
                      </c:pt>
                      <c:pt idx="2345">
                        <c:v>14.6786956883429</c:v>
                      </c:pt>
                      <c:pt idx="2346">
                        <c:v>14.685247514285001</c:v>
                      </c:pt>
                      <c:pt idx="2347">
                        <c:v>14.691799340227201</c:v>
                      </c:pt>
                      <c:pt idx="2348">
                        <c:v>14.698351166169299</c:v>
                      </c:pt>
                      <c:pt idx="2349">
                        <c:v>14.7049029921114</c:v>
                      </c:pt>
                      <c:pt idx="2350">
                        <c:v>14.7114548180535</c:v>
                      </c:pt>
                      <c:pt idx="2351">
                        <c:v>14.718006643995601</c:v>
                      </c:pt>
                      <c:pt idx="2352">
                        <c:v>14.724558469937801</c:v>
                      </c:pt>
                      <c:pt idx="2353">
                        <c:v>14.731110295879899</c:v>
                      </c:pt>
                      <c:pt idx="2354">
                        <c:v>14.737662121822</c:v>
                      </c:pt>
                      <c:pt idx="2355">
                        <c:v>14.7442139477641</c:v>
                      </c:pt>
                      <c:pt idx="2356">
                        <c:v>14.750765773706201</c:v>
                      </c:pt>
                      <c:pt idx="2357">
                        <c:v>14.757317599648401</c:v>
                      </c:pt>
                      <c:pt idx="2358">
                        <c:v>14.763869425590499</c:v>
                      </c:pt>
                      <c:pt idx="2359">
                        <c:v>14.7704212515326</c:v>
                      </c:pt>
                      <c:pt idx="2360">
                        <c:v>14.7769730774747</c:v>
                      </c:pt>
                      <c:pt idx="2361">
                        <c:v>14.783524903416801</c:v>
                      </c:pt>
                      <c:pt idx="2362">
                        <c:v>14.790076729359001</c:v>
                      </c:pt>
                      <c:pt idx="2363">
                        <c:v>14.796628555301099</c:v>
                      </c:pt>
                      <c:pt idx="2364">
                        <c:v>14.8031803812432</c:v>
                      </c:pt>
                      <c:pt idx="2365">
                        <c:v>14.8097322071853</c:v>
                      </c:pt>
                      <c:pt idx="2366">
                        <c:v>14.816284033127401</c:v>
                      </c:pt>
                      <c:pt idx="2367">
                        <c:v>14.8228358590695</c:v>
                      </c:pt>
                      <c:pt idx="2368">
                        <c:v>14.829387685011699</c:v>
                      </c:pt>
                      <c:pt idx="2369">
                        <c:v>14.8359395109538</c:v>
                      </c:pt>
                      <c:pt idx="2370">
                        <c:v>14.8424913368959</c:v>
                      </c:pt>
                      <c:pt idx="2371">
                        <c:v>14.849043162838001</c:v>
                      </c:pt>
                      <c:pt idx="2372">
                        <c:v>14.855594988780201</c:v>
                      </c:pt>
                      <c:pt idx="2373">
                        <c:v>14.862146814722299</c:v>
                      </c:pt>
                      <c:pt idx="2374">
                        <c:v>14.8686986406644</c:v>
                      </c:pt>
                      <c:pt idx="2375">
                        <c:v>14.8752504666065</c:v>
                      </c:pt>
                      <c:pt idx="2376">
                        <c:v>14.881802292548601</c:v>
                      </c:pt>
                      <c:pt idx="2377">
                        <c:v>14.8883541184907</c:v>
                      </c:pt>
                      <c:pt idx="2378">
                        <c:v>14.8949059444329</c:v>
                      </c:pt>
                      <c:pt idx="2379">
                        <c:v>14.901457770375</c:v>
                      </c:pt>
                      <c:pt idx="2380">
                        <c:v>14.9080095963171</c:v>
                      </c:pt>
                      <c:pt idx="2381">
                        <c:v>14.914561422259199</c:v>
                      </c:pt>
                      <c:pt idx="2382">
                        <c:v>14.9211132482013</c:v>
                      </c:pt>
                      <c:pt idx="2383">
                        <c:v>14.9276650741435</c:v>
                      </c:pt>
                      <c:pt idx="2384">
                        <c:v>14.9342169000856</c:v>
                      </c:pt>
                      <c:pt idx="2385">
                        <c:v>14.9407687260277</c:v>
                      </c:pt>
                      <c:pt idx="2386">
                        <c:v>14.947320551969799</c:v>
                      </c:pt>
                      <c:pt idx="2387">
                        <c:v>14.9538723779119</c:v>
                      </c:pt>
                      <c:pt idx="2388">
                        <c:v>14.9604242038541</c:v>
                      </c:pt>
                      <c:pt idx="2389">
                        <c:v>14.9669760297962</c:v>
                      </c:pt>
                      <c:pt idx="2390">
                        <c:v>14.9735278557383</c:v>
                      </c:pt>
                      <c:pt idx="2391">
                        <c:v>14.980079681680399</c:v>
                      </c:pt>
                      <c:pt idx="2392">
                        <c:v>14.9866315076225</c:v>
                      </c:pt>
                      <c:pt idx="2393">
                        <c:v>14.9931833335647</c:v>
                      </c:pt>
                      <c:pt idx="2394">
                        <c:v>14.9997351595068</c:v>
                      </c:pt>
                      <c:pt idx="2395">
                        <c:v>15.0062869854489</c:v>
                      </c:pt>
                      <c:pt idx="2396">
                        <c:v>15.012838811390999</c:v>
                      </c:pt>
                      <c:pt idx="2397">
                        <c:v>15.0193906373331</c:v>
                      </c:pt>
                      <c:pt idx="2398">
                        <c:v>15.0259424632753</c:v>
                      </c:pt>
                      <c:pt idx="2399">
                        <c:v>15.0324942892174</c:v>
                      </c:pt>
                      <c:pt idx="2400">
                        <c:v>15.039046115159501</c:v>
                      </c:pt>
                      <c:pt idx="2401">
                        <c:v>15.045597941101599</c:v>
                      </c:pt>
                      <c:pt idx="2402">
                        <c:v>15.0521497670437</c:v>
                      </c:pt>
                      <c:pt idx="2403">
                        <c:v>15.0587015929859</c:v>
                      </c:pt>
                      <c:pt idx="2404">
                        <c:v>15.065253418928</c:v>
                      </c:pt>
                      <c:pt idx="2405">
                        <c:v>15.071805244870101</c:v>
                      </c:pt>
                      <c:pt idx="2406">
                        <c:v>15.078357070812199</c:v>
                      </c:pt>
                      <c:pt idx="2407">
                        <c:v>15.0849088967543</c:v>
                      </c:pt>
                      <c:pt idx="2408">
                        <c:v>15.0914607226965</c:v>
                      </c:pt>
                      <c:pt idx="2409">
                        <c:v>15.0980125486386</c:v>
                      </c:pt>
                      <c:pt idx="2410">
                        <c:v>15.104564374580701</c:v>
                      </c:pt>
                      <c:pt idx="2411">
                        <c:v>15.111116200522799</c:v>
                      </c:pt>
                      <c:pt idx="2412">
                        <c:v>15.1176680264649</c:v>
                      </c:pt>
                      <c:pt idx="2413">
                        <c:v>15.124219852407</c:v>
                      </c:pt>
                      <c:pt idx="2414">
                        <c:v>15.1307716783492</c:v>
                      </c:pt>
                      <c:pt idx="2415">
                        <c:v>15.137323504291301</c:v>
                      </c:pt>
                      <c:pt idx="2416">
                        <c:v>15.143875330233399</c:v>
                      </c:pt>
                      <c:pt idx="2417">
                        <c:v>15.1504271561755</c:v>
                      </c:pt>
                      <c:pt idx="2418">
                        <c:v>15.1569789821176</c:v>
                      </c:pt>
                      <c:pt idx="2419">
                        <c:v>15.1635308080598</c:v>
                      </c:pt>
                      <c:pt idx="2420">
                        <c:v>15.170082634001901</c:v>
                      </c:pt>
                      <c:pt idx="2421">
                        <c:v>15.176634459943999</c:v>
                      </c:pt>
                      <c:pt idx="2422">
                        <c:v>15.1831862858861</c:v>
                      </c:pt>
                      <c:pt idx="2423">
                        <c:v>15.1897381118282</c:v>
                      </c:pt>
                      <c:pt idx="2424">
                        <c:v>15.1962899377704</c:v>
                      </c:pt>
                      <c:pt idx="2425">
                        <c:v>15.202841763712501</c:v>
                      </c:pt>
                      <c:pt idx="2426">
                        <c:v>15.209393589654599</c:v>
                      </c:pt>
                      <c:pt idx="2427">
                        <c:v>15.2159454155967</c:v>
                      </c:pt>
                      <c:pt idx="2428">
                        <c:v>15.2224972415388</c:v>
                      </c:pt>
                      <c:pt idx="2429">
                        <c:v>15.229049067481</c:v>
                      </c:pt>
                      <c:pt idx="2430">
                        <c:v>15.235600893423101</c:v>
                      </c:pt>
                      <c:pt idx="2431">
                        <c:v>15.242152719365199</c:v>
                      </c:pt>
                      <c:pt idx="2432">
                        <c:v>15.2487045453073</c:v>
                      </c:pt>
                      <c:pt idx="2433">
                        <c:v>15.2552563712494</c:v>
                      </c:pt>
                      <c:pt idx="2434">
                        <c:v>15.2618081971916</c:v>
                      </c:pt>
                      <c:pt idx="2435">
                        <c:v>15.268360023133701</c:v>
                      </c:pt>
                      <c:pt idx="2436">
                        <c:v>15.274911849075799</c:v>
                      </c:pt>
                      <c:pt idx="2437">
                        <c:v>15.2814636750179</c:v>
                      </c:pt>
                      <c:pt idx="2438">
                        <c:v>15.28801550096</c:v>
                      </c:pt>
                      <c:pt idx="2439">
                        <c:v>15.2945673269022</c:v>
                      </c:pt>
                      <c:pt idx="2440">
                        <c:v>15.301119152844301</c:v>
                      </c:pt>
                      <c:pt idx="2441">
                        <c:v>15.307670978786399</c:v>
                      </c:pt>
                      <c:pt idx="2442">
                        <c:v>15.3142228047285</c:v>
                      </c:pt>
                      <c:pt idx="2443">
                        <c:v>15.3207746306706</c:v>
                      </c:pt>
                      <c:pt idx="2444">
                        <c:v>15.3273264566128</c:v>
                      </c:pt>
                      <c:pt idx="2445">
                        <c:v>15.333878282554901</c:v>
                      </c:pt>
                      <c:pt idx="2446">
                        <c:v>15.340430108496999</c:v>
                      </c:pt>
                      <c:pt idx="2447">
                        <c:v>15.3469819344391</c:v>
                      </c:pt>
                      <c:pt idx="2448">
                        <c:v>15.3535337603812</c:v>
                      </c:pt>
                      <c:pt idx="2449">
                        <c:v>15.3600855863234</c:v>
                      </c:pt>
                      <c:pt idx="2450">
                        <c:v>15.366637412265501</c:v>
                      </c:pt>
                      <c:pt idx="2451">
                        <c:v>15.373189238207599</c:v>
                      </c:pt>
                      <c:pt idx="2452">
                        <c:v>15.3797410641497</c:v>
                      </c:pt>
                      <c:pt idx="2453">
                        <c:v>15.3862928900918</c:v>
                      </c:pt>
                      <c:pt idx="2454">
                        <c:v>15.392844716033901</c:v>
                      </c:pt>
                      <c:pt idx="2455">
                        <c:v>15.399396541976101</c:v>
                      </c:pt>
                      <c:pt idx="2456">
                        <c:v>15.405948367918199</c:v>
                      </c:pt>
                      <c:pt idx="2457">
                        <c:v>15.4125001938603</c:v>
                      </c:pt>
                      <c:pt idx="2458">
                        <c:v>15.4190520198024</c:v>
                      </c:pt>
                      <c:pt idx="2459">
                        <c:v>15.425603845744501</c:v>
                      </c:pt>
                      <c:pt idx="2460">
                        <c:v>15.432155671686701</c:v>
                      </c:pt>
                      <c:pt idx="2461">
                        <c:v>15.438707497628799</c:v>
                      </c:pt>
                      <c:pt idx="2462">
                        <c:v>15.4452593235709</c:v>
                      </c:pt>
                      <c:pt idx="2463">
                        <c:v>15.451811149513</c:v>
                      </c:pt>
                      <c:pt idx="2464">
                        <c:v>15.458362975455101</c:v>
                      </c:pt>
                      <c:pt idx="2465">
                        <c:v>15.464914801397301</c:v>
                      </c:pt>
                      <c:pt idx="2466">
                        <c:v>15.471466627339399</c:v>
                      </c:pt>
                      <c:pt idx="2467">
                        <c:v>15.4780184532815</c:v>
                      </c:pt>
                      <c:pt idx="2468">
                        <c:v>15.4845702792236</c:v>
                      </c:pt>
                      <c:pt idx="2469">
                        <c:v>15.491122105165701</c:v>
                      </c:pt>
                      <c:pt idx="2470">
                        <c:v>15.497673931107901</c:v>
                      </c:pt>
                      <c:pt idx="2471">
                        <c:v>15.50422575705</c:v>
                      </c:pt>
                      <c:pt idx="2472">
                        <c:v>15.5107775829921</c:v>
                      </c:pt>
                      <c:pt idx="2473">
                        <c:v>15.5173294089342</c:v>
                      </c:pt>
                      <c:pt idx="2474">
                        <c:v>15.523881234876299</c:v>
                      </c:pt>
                      <c:pt idx="2475">
                        <c:v>15.530433060818501</c:v>
                      </c:pt>
                      <c:pt idx="2476">
                        <c:v>15.5369848867606</c:v>
                      </c:pt>
                      <c:pt idx="2477">
                        <c:v>15.5435367127027</c:v>
                      </c:pt>
                      <c:pt idx="2478">
                        <c:v>15.5500885386448</c:v>
                      </c:pt>
                      <c:pt idx="2479">
                        <c:v>15.556640364586899</c:v>
                      </c:pt>
                      <c:pt idx="2480">
                        <c:v>15.563192190529101</c:v>
                      </c:pt>
                      <c:pt idx="2481">
                        <c:v>15.5697440164712</c:v>
                      </c:pt>
                      <c:pt idx="2482">
                        <c:v>15.5762958424133</c:v>
                      </c:pt>
                      <c:pt idx="2483">
                        <c:v>15.5828476683554</c:v>
                      </c:pt>
                      <c:pt idx="2484">
                        <c:v>15.589399494297499</c:v>
                      </c:pt>
                      <c:pt idx="2485">
                        <c:v>15.595951320239701</c:v>
                      </c:pt>
                      <c:pt idx="2486">
                        <c:v>15.6025031461818</c:v>
                      </c:pt>
                      <c:pt idx="2487">
                        <c:v>15.6090549721239</c:v>
                      </c:pt>
                      <c:pt idx="2488">
                        <c:v>15.615606798066</c:v>
                      </c:pt>
                      <c:pt idx="2489">
                        <c:v>15.622158624008099</c:v>
                      </c:pt>
                      <c:pt idx="2490">
                        <c:v>15.628710449950299</c:v>
                      </c:pt>
                      <c:pt idx="2491">
                        <c:v>15.6352622758924</c:v>
                      </c:pt>
                      <c:pt idx="2492">
                        <c:v>15.6418141018345</c:v>
                      </c:pt>
                      <c:pt idx="2493">
                        <c:v>15.648365927776601</c:v>
                      </c:pt>
                      <c:pt idx="2494">
                        <c:v>15.654917753718699</c:v>
                      </c:pt>
                      <c:pt idx="2495">
                        <c:v>15.6614695796608</c:v>
                      </c:pt>
                      <c:pt idx="2496">
                        <c:v>15.668021405603</c:v>
                      </c:pt>
                      <c:pt idx="2497">
                        <c:v>15.6745732315451</c:v>
                      </c:pt>
                      <c:pt idx="2498">
                        <c:v>15.681125057487201</c:v>
                      </c:pt>
                      <c:pt idx="2499">
                        <c:v>15.687676883429299</c:v>
                      </c:pt>
                      <c:pt idx="2500">
                        <c:v>15.6942287093714</c:v>
                      </c:pt>
                      <c:pt idx="2501">
                        <c:v>15.7007805353136</c:v>
                      </c:pt>
                      <c:pt idx="2502">
                        <c:v>15.7073323612557</c:v>
                      </c:pt>
                      <c:pt idx="2503">
                        <c:v>15.713884187197801</c:v>
                      </c:pt>
                      <c:pt idx="2504">
                        <c:v>15.720436013139899</c:v>
                      </c:pt>
                      <c:pt idx="2505">
                        <c:v>15.726987839082</c:v>
                      </c:pt>
                      <c:pt idx="2506">
                        <c:v>15.7335396650242</c:v>
                      </c:pt>
                      <c:pt idx="2507">
                        <c:v>15.7400914909663</c:v>
                      </c:pt>
                      <c:pt idx="2508">
                        <c:v>15.746643316908401</c:v>
                      </c:pt>
                      <c:pt idx="2509">
                        <c:v>15.753195142850499</c:v>
                      </c:pt>
                      <c:pt idx="2510">
                        <c:v>15.7597469687926</c:v>
                      </c:pt>
                      <c:pt idx="2511">
                        <c:v>15.7662987947348</c:v>
                      </c:pt>
                      <c:pt idx="2512">
                        <c:v>15.7728506206769</c:v>
                      </c:pt>
                      <c:pt idx="2513">
                        <c:v>15.779402446619001</c:v>
                      </c:pt>
                      <c:pt idx="2514">
                        <c:v>15.785954272561099</c:v>
                      </c:pt>
                      <c:pt idx="2515">
                        <c:v>15.7925060985032</c:v>
                      </c:pt>
                      <c:pt idx="2516">
                        <c:v>15.7990579244454</c:v>
                      </c:pt>
                      <c:pt idx="2517">
                        <c:v>15.8056097503875</c:v>
                      </c:pt>
                      <c:pt idx="2518">
                        <c:v>15.812161576329601</c:v>
                      </c:pt>
                      <c:pt idx="2519">
                        <c:v>15.818713402271699</c:v>
                      </c:pt>
                      <c:pt idx="2520">
                        <c:v>15.8252652282138</c:v>
                      </c:pt>
                      <c:pt idx="2521">
                        <c:v>15.831817054156</c:v>
                      </c:pt>
                      <c:pt idx="2522">
                        <c:v>15.8383688800981</c:v>
                      </c:pt>
                      <c:pt idx="2523">
                        <c:v>15.844920706040201</c:v>
                      </c:pt>
                      <c:pt idx="2524">
                        <c:v>15.851472531982299</c:v>
                      </c:pt>
                      <c:pt idx="2525">
                        <c:v>15.8580243579244</c:v>
                      </c:pt>
                      <c:pt idx="2526">
                        <c:v>15.8645761838666</c:v>
                      </c:pt>
                      <c:pt idx="2527">
                        <c:v>15.8711280098087</c:v>
                      </c:pt>
                      <c:pt idx="2528">
                        <c:v>15.877679835750801</c:v>
                      </c:pt>
                      <c:pt idx="2529">
                        <c:v>15.884231661692899</c:v>
                      </c:pt>
                      <c:pt idx="2530">
                        <c:v>15.890783487635</c:v>
                      </c:pt>
                      <c:pt idx="2531">
                        <c:v>15.8973353135772</c:v>
                      </c:pt>
                      <c:pt idx="2532">
                        <c:v>15.9038871395193</c:v>
                      </c:pt>
                      <c:pt idx="2533">
                        <c:v>15.910438965461401</c:v>
                      </c:pt>
                      <c:pt idx="2534">
                        <c:v>15.916990791403499</c:v>
                      </c:pt>
                      <c:pt idx="2535">
                        <c:v>15.9235426173456</c:v>
                      </c:pt>
                      <c:pt idx="2536">
                        <c:v>15.9300944432878</c:v>
                      </c:pt>
                      <c:pt idx="2537">
                        <c:v>15.9366462692299</c:v>
                      </c:pt>
                      <c:pt idx="2538">
                        <c:v>15.943198095172001</c:v>
                      </c:pt>
                      <c:pt idx="2539">
                        <c:v>15.949749921114099</c:v>
                      </c:pt>
                      <c:pt idx="2540">
                        <c:v>15.9563017470562</c:v>
                      </c:pt>
                      <c:pt idx="2541">
                        <c:v>15.9628535729983</c:v>
                      </c:pt>
                      <c:pt idx="2542">
                        <c:v>15.9694053989405</c:v>
                      </c:pt>
                      <c:pt idx="2543">
                        <c:v>15.975957224882601</c:v>
                      </c:pt>
                      <c:pt idx="2544">
                        <c:v>15.982509050824699</c:v>
                      </c:pt>
                      <c:pt idx="2545">
                        <c:v>15.9890608767668</c:v>
                      </c:pt>
                      <c:pt idx="2546">
                        <c:v>15.9956127027089</c:v>
                      </c:pt>
                      <c:pt idx="2547">
                        <c:v>16.0021645286511</c:v>
                      </c:pt>
                      <c:pt idx="2548">
                        <c:v>16.008716354593201</c:v>
                      </c:pt>
                      <c:pt idx="2549">
                        <c:v>16.015268180535301</c:v>
                      </c:pt>
                      <c:pt idx="2550">
                        <c:v>16.021820006477402</c:v>
                      </c:pt>
                      <c:pt idx="2551">
                        <c:v>16.028371832419499</c:v>
                      </c:pt>
                      <c:pt idx="2552">
                        <c:v>16.034923658361699</c:v>
                      </c:pt>
                      <c:pt idx="2553">
                        <c:v>16.041475484303799</c:v>
                      </c:pt>
                      <c:pt idx="2554">
                        <c:v>16.048027310245899</c:v>
                      </c:pt>
                      <c:pt idx="2555">
                        <c:v>16.054579136188</c:v>
                      </c:pt>
                      <c:pt idx="2556">
                        <c:v>16.0611309621301</c:v>
                      </c:pt>
                      <c:pt idx="2557">
                        <c:v>16.0676827880723</c:v>
                      </c:pt>
                      <c:pt idx="2558">
                        <c:v>16.074234614014401</c:v>
                      </c:pt>
                      <c:pt idx="2559">
                        <c:v>16.080786439956501</c:v>
                      </c:pt>
                      <c:pt idx="2560">
                        <c:v>16.087338265898602</c:v>
                      </c:pt>
                      <c:pt idx="2561">
                        <c:v>16.093890091840699</c:v>
                      </c:pt>
                      <c:pt idx="2562">
                        <c:v>16.100441917782899</c:v>
                      </c:pt>
                      <c:pt idx="2563">
                        <c:v>16.106993743724999</c:v>
                      </c:pt>
                      <c:pt idx="2564">
                        <c:v>16.113545569667099</c:v>
                      </c:pt>
                      <c:pt idx="2565">
                        <c:v>16.1200973956092</c:v>
                      </c:pt>
                      <c:pt idx="2566">
                        <c:v>16.1266492215513</c:v>
                      </c:pt>
                      <c:pt idx="2567">
                        <c:v>16.1332010474935</c:v>
                      </c:pt>
                      <c:pt idx="2568">
                        <c:v>16.139752873435601</c:v>
                      </c:pt>
                      <c:pt idx="2569">
                        <c:v>16.146304699377701</c:v>
                      </c:pt>
                      <c:pt idx="2570">
                        <c:v>16.152856525319802</c:v>
                      </c:pt>
                      <c:pt idx="2571">
                        <c:v>16.159408351261899</c:v>
                      </c:pt>
                      <c:pt idx="2572">
                        <c:v>16.165960177204099</c:v>
                      </c:pt>
                      <c:pt idx="2573">
                        <c:v>16.172512003146199</c:v>
                      </c:pt>
                      <c:pt idx="2574">
                        <c:v>16.1790638290883</c:v>
                      </c:pt>
                      <c:pt idx="2575">
                        <c:v>16.1856156550304</c:v>
                      </c:pt>
                      <c:pt idx="2576">
                        <c:v>16.1921674809725</c:v>
                      </c:pt>
                      <c:pt idx="2577">
                        <c:v>16.198719306914601</c:v>
                      </c:pt>
                      <c:pt idx="2578">
                        <c:v>16.205271132856801</c:v>
                      </c:pt>
                      <c:pt idx="2579">
                        <c:v>16.211822958798901</c:v>
                      </c:pt>
                      <c:pt idx="2580">
                        <c:v>16.218374784740998</c:v>
                      </c:pt>
                      <c:pt idx="2581">
                        <c:v>16.224926610683099</c:v>
                      </c:pt>
                      <c:pt idx="2582">
                        <c:v>16.231478436625199</c:v>
                      </c:pt>
                      <c:pt idx="2583">
                        <c:v>16.238030262567399</c:v>
                      </c:pt>
                      <c:pt idx="2584">
                        <c:v>16.2445820885095</c:v>
                      </c:pt>
                      <c:pt idx="2585">
                        <c:v>16.2511339144516</c:v>
                      </c:pt>
                      <c:pt idx="2586">
                        <c:v>16.257685740393701</c:v>
                      </c:pt>
                      <c:pt idx="2587">
                        <c:v>16.264237566335801</c:v>
                      </c:pt>
                      <c:pt idx="2588">
                        <c:v>16.270789392278001</c:v>
                      </c:pt>
                      <c:pt idx="2589">
                        <c:v>16.277341218220101</c:v>
                      </c:pt>
                      <c:pt idx="2590">
                        <c:v>16.283893044162198</c:v>
                      </c:pt>
                      <c:pt idx="2591">
                        <c:v>16.290444870104299</c:v>
                      </c:pt>
                      <c:pt idx="2592">
                        <c:v>16.296996696046399</c:v>
                      </c:pt>
                      <c:pt idx="2593">
                        <c:v>16.303548521988599</c:v>
                      </c:pt>
                      <c:pt idx="2594">
                        <c:v>16.3101003479307</c:v>
                      </c:pt>
                      <c:pt idx="2595">
                        <c:v>16.3166521738728</c:v>
                      </c:pt>
                      <c:pt idx="2596">
                        <c:v>16.323203999814901</c:v>
                      </c:pt>
                      <c:pt idx="2597">
                        <c:v>16.329755825757001</c:v>
                      </c:pt>
                      <c:pt idx="2598">
                        <c:v>16.336307651699201</c:v>
                      </c:pt>
                      <c:pt idx="2599">
                        <c:v>16.342859477641301</c:v>
                      </c:pt>
                      <c:pt idx="2600">
                        <c:v>16.349411303583398</c:v>
                      </c:pt>
                      <c:pt idx="2601">
                        <c:v>16.355963129525499</c:v>
                      </c:pt>
                      <c:pt idx="2602">
                        <c:v>16.362514955467599</c:v>
                      </c:pt>
                      <c:pt idx="2603">
                        <c:v>16.369066781409799</c:v>
                      </c:pt>
                      <c:pt idx="2604">
                        <c:v>16.3756186073519</c:v>
                      </c:pt>
                      <c:pt idx="2605">
                        <c:v>16.382170433294</c:v>
                      </c:pt>
                      <c:pt idx="2606">
                        <c:v>16.388722259236101</c:v>
                      </c:pt>
                      <c:pt idx="2607">
                        <c:v>16.395274085178201</c:v>
                      </c:pt>
                      <c:pt idx="2608">
                        <c:v>16.401825911120401</c:v>
                      </c:pt>
                      <c:pt idx="2609">
                        <c:v>16.408377737062501</c:v>
                      </c:pt>
                      <c:pt idx="2610">
                        <c:v>16.414929563004598</c:v>
                      </c:pt>
                      <c:pt idx="2611">
                        <c:v>16.421481388946699</c:v>
                      </c:pt>
                      <c:pt idx="2612">
                        <c:v>16.428033214888799</c:v>
                      </c:pt>
                      <c:pt idx="2613">
                        <c:v>16.434585040830999</c:v>
                      </c:pt>
                      <c:pt idx="2614">
                        <c:v>16.4411368667731</c:v>
                      </c:pt>
                      <c:pt idx="2615">
                        <c:v>16.4476886927152</c:v>
                      </c:pt>
                      <c:pt idx="2616">
                        <c:v>16.454240518657301</c:v>
                      </c:pt>
                      <c:pt idx="2617">
                        <c:v>16.460792344599401</c:v>
                      </c:pt>
                      <c:pt idx="2618">
                        <c:v>16.467344170541502</c:v>
                      </c:pt>
                      <c:pt idx="2619">
                        <c:v>16.473895996483702</c:v>
                      </c:pt>
                      <c:pt idx="2620">
                        <c:v>16.480447822425798</c:v>
                      </c:pt>
                      <c:pt idx="2621">
                        <c:v>16.486999648367899</c:v>
                      </c:pt>
                      <c:pt idx="2622">
                        <c:v>16.493551474309999</c:v>
                      </c:pt>
                      <c:pt idx="2623">
                        <c:v>16.5001033002521</c:v>
                      </c:pt>
                      <c:pt idx="2624">
                        <c:v>16.5066551261943</c:v>
                      </c:pt>
                      <c:pt idx="2625">
                        <c:v>16.5132069521364</c:v>
                      </c:pt>
                      <c:pt idx="2626">
                        <c:v>16.519758778078501</c:v>
                      </c:pt>
                      <c:pt idx="2627">
                        <c:v>16.526310604020601</c:v>
                      </c:pt>
                      <c:pt idx="2628">
                        <c:v>16.532862429962702</c:v>
                      </c:pt>
                      <c:pt idx="2629">
                        <c:v>16.539414255904902</c:v>
                      </c:pt>
                      <c:pt idx="2630">
                        <c:v>16.545966081846998</c:v>
                      </c:pt>
                      <c:pt idx="2631">
                        <c:v>16.552517907789099</c:v>
                      </c:pt>
                      <c:pt idx="2632">
                        <c:v>16.559069733731199</c:v>
                      </c:pt>
                      <c:pt idx="2633">
                        <c:v>16.5656215596733</c:v>
                      </c:pt>
                      <c:pt idx="2634">
                        <c:v>16.5721733856155</c:v>
                      </c:pt>
                      <c:pt idx="2635">
                        <c:v>16.5787252115576</c:v>
                      </c:pt>
                      <c:pt idx="2636">
                        <c:v>16.585277037499701</c:v>
                      </c:pt>
                      <c:pt idx="2637">
                        <c:v>16.591828863441801</c:v>
                      </c:pt>
                      <c:pt idx="2638">
                        <c:v>16.598380689383902</c:v>
                      </c:pt>
                      <c:pt idx="2639">
                        <c:v>16.604932515326102</c:v>
                      </c:pt>
                      <c:pt idx="2640">
                        <c:v>16.611484341268199</c:v>
                      </c:pt>
                      <c:pt idx="2641">
                        <c:v>16.618036167210299</c:v>
                      </c:pt>
                      <c:pt idx="2642">
                        <c:v>16.624587993152399</c:v>
                      </c:pt>
                      <c:pt idx="2643">
                        <c:v>16.6311398190945</c:v>
                      </c:pt>
                      <c:pt idx="2644">
                        <c:v>16.6376916450367</c:v>
                      </c:pt>
                      <c:pt idx="2645">
                        <c:v>16.6442434709788</c:v>
                      </c:pt>
                      <c:pt idx="2646">
                        <c:v>16.650795296920901</c:v>
                      </c:pt>
                      <c:pt idx="2647">
                        <c:v>16.657347122863001</c:v>
                      </c:pt>
                      <c:pt idx="2648">
                        <c:v>16.663898948805102</c:v>
                      </c:pt>
                      <c:pt idx="2649">
                        <c:v>16.670450774747302</c:v>
                      </c:pt>
                      <c:pt idx="2650">
                        <c:v>16.677002600689399</c:v>
                      </c:pt>
                      <c:pt idx="2651">
                        <c:v>16.683554426631499</c:v>
                      </c:pt>
                      <c:pt idx="2652">
                        <c:v>16.690106252573599</c:v>
                      </c:pt>
                      <c:pt idx="2653">
                        <c:v>16.6966580785157</c:v>
                      </c:pt>
                      <c:pt idx="2654">
                        <c:v>16.7032099044578</c:v>
                      </c:pt>
                      <c:pt idx="2655">
                        <c:v>16.7097617304</c:v>
                      </c:pt>
                      <c:pt idx="2656">
                        <c:v>16.716313556342101</c:v>
                      </c:pt>
                      <c:pt idx="2657">
                        <c:v>16.722865382284201</c:v>
                      </c:pt>
                      <c:pt idx="2658">
                        <c:v>16.729417208226302</c:v>
                      </c:pt>
                      <c:pt idx="2659">
                        <c:v>16.735969034168399</c:v>
                      </c:pt>
                      <c:pt idx="2660">
                        <c:v>16.742520860110599</c:v>
                      </c:pt>
                      <c:pt idx="2661">
                        <c:v>16.749072686052699</c:v>
                      </c:pt>
                      <c:pt idx="2662">
                        <c:v>16.7556245119948</c:v>
                      </c:pt>
                      <c:pt idx="2663">
                        <c:v>16.7621763379369</c:v>
                      </c:pt>
                      <c:pt idx="2664">
                        <c:v>16.768728163879</c:v>
                      </c:pt>
                      <c:pt idx="2665">
                        <c:v>16.7752799898212</c:v>
                      </c:pt>
                      <c:pt idx="2666">
                        <c:v>16.781831815763301</c:v>
                      </c:pt>
                      <c:pt idx="2667">
                        <c:v>16.788383641705401</c:v>
                      </c:pt>
                      <c:pt idx="2668">
                        <c:v>16.794935467647498</c:v>
                      </c:pt>
                      <c:pt idx="2669">
                        <c:v>16.801487293589599</c:v>
                      </c:pt>
                      <c:pt idx="2670">
                        <c:v>16.808039119531799</c:v>
                      </c:pt>
                      <c:pt idx="2671">
                        <c:v>16.814590945473899</c:v>
                      </c:pt>
                      <c:pt idx="2672">
                        <c:v>16.821142771416</c:v>
                      </c:pt>
                      <c:pt idx="2673">
                        <c:v>16.8276945973581</c:v>
                      </c:pt>
                      <c:pt idx="2674">
                        <c:v>16.8342464233002</c:v>
                      </c:pt>
                      <c:pt idx="2675">
                        <c:v>16.8407982492424</c:v>
                      </c:pt>
                      <c:pt idx="2676">
                        <c:v>16.847350075184501</c:v>
                      </c:pt>
                      <c:pt idx="2677">
                        <c:v>16.853901901126601</c:v>
                      </c:pt>
                      <c:pt idx="2678">
                        <c:v>16.860453727068698</c:v>
                      </c:pt>
                      <c:pt idx="2679">
                        <c:v>16.867005553010799</c:v>
                      </c:pt>
                      <c:pt idx="2680">
                        <c:v>16.873557378952999</c:v>
                      </c:pt>
                      <c:pt idx="2681">
                        <c:v>16.880109204895099</c:v>
                      </c:pt>
                      <c:pt idx="2682">
                        <c:v>16.8866610308372</c:v>
                      </c:pt>
                      <c:pt idx="2683">
                        <c:v>16.8932128567793</c:v>
                      </c:pt>
                      <c:pt idx="2684">
                        <c:v>16.899764682721401</c:v>
                      </c:pt>
                      <c:pt idx="2685">
                        <c:v>16.9063165086636</c:v>
                      </c:pt>
                      <c:pt idx="2686">
                        <c:v>16.912868334605701</c:v>
                      </c:pt>
                      <c:pt idx="2687">
                        <c:v>16.919420160547801</c:v>
                      </c:pt>
                      <c:pt idx="2688">
                        <c:v>16.925971986489898</c:v>
                      </c:pt>
                      <c:pt idx="2689">
                        <c:v>16.932523812431999</c:v>
                      </c:pt>
                      <c:pt idx="2690">
                        <c:v>16.939075638374199</c:v>
                      </c:pt>
                      <c:pt idx="2691">
                        <c:v>16.945627464316299</c:v>
                      </c:pt>
                      <c:pt idx="2692">
                        <c:v>16.9521792902584</c:v>
                      </c:pt>
                      <c:pt idx="2693">
                        <c:v>16.9587311162005</c:v>
                      </c:pt>
                      <c:pt idx="2694">
                        <c:v>16.965282942142601</c:v>
                      </c:pt>
                      <c:pt idx="2695">
                        <c:v>16.971834768084801</c:v>
                      </c:pt>
                      <c:pt idx="2696">
                        <c:v>16.978386594026901</c:v>
                      </c:pt>
                      <c:pt idx="2697">
                        <c:v>16.984938419969001</c:v>
                      </c:pt>
                      <c:pt idx="2698">
                        <c:v>16.991490245911098</c:v>
                      </c:pt>
                      <c:pt idx="2699">
                        <c:v>16.998042071853199</c:v>
                      </c:pt>
                      <c:pt idx="2700">
                        <c:v>17.004593897795399</c:v>
                      </c:pt>
                      <c:pt idx="2701">
                        <c:v>17.011145723737499</c:v>
                      </c:pt>
                      <c:pt idx="2702">
                        <c:v>17.0176975496796</c:v>
                      </c:pt>
                      <c:pt idx="2703">
                        <c:v>17.0242493756217</c:v>
                      </c:pt>
                      <c:pt idx="2704">
                        <c:v>17.030801201563801</c:v>
                      </c:pt>
                      <c:pt idx="2705">
                        <c:v>17.037353027505901</c:v>
                      </c:pt>
                      <c:pt idx="2706">
                        <c:v>17.043904853448101</c:v>
                      </c:pt>
                      <c:pt idx="2707">
                        <c:v>17.050456679390201</c:v>
                      </c:pt>
                      <c:pt idx="2708">
                        <c:v>17.057008505332298</c:v>
                      </c:pt>
                      <c:pt idx="2709">
                        <c:v>17.063560331274399</c:v>
                      </c:pt>
                      <c:pt idx="2710">
                        <c:v>17.070112157216499</c:v>
                      </c:pt>
                      <c:pt idx="2711">
                        <c:v>17.076663983158699</c:v>
                      </c:pt>
                      <c:pt idx="2712">
                        <c:v>17.0832158091008</c:v>
                      </c:pt>
                      <c:pt idx="2713">
                        <c:v>17.0897676350429</c:v>
                      </c:pt>
                      <c:pt idx="2714">
                        <c:v>17.096319460985001</c:v>
                      </c:pt>
                      <c:pt idx="2715">
                        <c:v>17.102871286927101</c:v>
                      </c:pt>
                      <c:pt idx="2716">
                        <c:v>17.109423112869301</c:v>
                      </c:pt>
                      <c:pt idx="2717">
                        <c:v>17.115974938811402</c:v>
                      </c:pt>
                      <c:pt idx="2718">
                        <c:v>17.122526764753498</c:v>
                      </c:pt>
                      <c:pt idx="2719">
                        <c:v>17.129078590695599</c:v>
                      </c:pt>
                      <c:pt idx="2720">
                        <c:v>17.135630416637699</c:v>
                      </c:pt>
                      <c:pt idx="2721">
                        <c:v>17.142182242579899</c:v>
                      </c:pt>
                      <c:pt idx="2722">
                        <c:v>17.148734068522</c:v>
                      </c:pt>
                      <c:pt idx="2723">
                        <c:v>17.1552858944641</c:v>
                      </c:pt>
                      <c:pt idx="2724">
                        <c:v>17.161837720406201</c:v>
                      </c:pt>
                      <c:pt idx="2725">
                        <c:v>17.168389546348301</c:v>
                      </c:pt>
                      <c:pt idx="2726">
                        <c:v>17.174941372290501</c:v>
                      </c:pt>
                      <c:pt idx="2727">
                        <c:v>17.181493198232602</c:v>
                      </c:pt>
                      <c:pt idx="2728">
                        <c:v>17.188045024174698</c:v>
                      </c:pt>
                      <c:pt idx="2729">
                        <c:v>17.194596850116799</c:v>
                      </c:pt>
                      <c:pt idx="2730">
                        <c:v>17.201148676058899</c:v>
                      </c:pt>
                      <c:pt idx="2731">
                        <c:v>17.207700502001099</c:v>
                      </c:pt>
                      <c:pt idx="2732">
                        <c:v>17.2142523279432</c:v>
                      </c:pt>
                      <c:pt idx="2733">
                        <c:v>17.2208041538853</c:v>
                      </c:pt>
                      <c:pt idx="2734">
                        <c:v>17.227355979827401</c:v>
                      </c:pt>
                      <c:pt idx="2735">
                        <c:v>17.233907805769501</c:v>
                      </c:pt>
                      <c:pt idx="2736">
                        <c:v>17.240459631711701</c:v>
                      </c:pt>
                      <c:pt idx="2737">
                        <c:v>17.247011457653802</c:v>
                      </c:pt>
                      <c:pt idx="2738">
                        <c:v>17.253563283595899</c:v>
                      </c:pt>
                      <c:pt idx="2739">
                        <c:v>17.260115109537999</c:v>
                      </c:pt>
                      <c:pt idx="2740">
                        <c:v>17.266666935480099</c:v>
                      </c:pt>
                      <c:pt idx="2741">
                        <c:v>17.2732187614222</c:v>
                      </c:pt>
                      <c:pt idx="2742">
                        <c:v>17.2797705873644</c:v>
                      </c:pt>
                      <c:pt idx="2743">
                        <c:v>17.2863224133065</c:v>
                      </c:pt>
                      <c:pt idx="2744">
                        <c:v>17.292874239248601</c:v>
                      </c:pt>
                      <c:pt idx="2745">
                        <c:v>17.299426065190701</c:v>
                      </c:pt>
                      <c:pt idx="2746">
                        <c:v>17.305977891132802</c:v>
                      </c:pt>
                      <c:pt idx="2747">
                        <c:v>17.312529717075002</c:v>
                      </c:pt>
                      <c:pt idx="2748">
                        <c:v>17.319081543017099</c:v>
                      </c:pt>
                      <c:pt idx="2749">
                        <c:v>17.325633368959199</c:v>
                      </c:pt>
                      <c:pt idx="2750">
                        <c:v>17.332185194901299</c:v>
                      </c:pt>
                      <c:pt idx="2751">
                        <c:v>17.3387370208434</c:v>
                      </c:pt>
                      <c:pt idx="2752">
                        <c:v>17.3452888467856</c:v>
                      </c:pt>
                      <c:pt idx="2753">
                        <c:v>17.3518406727277</c:v>
                      </c:pt>
                      <c:pt idx="2754">
                        <c:v>17.358392498669801</c:v>
                      </c:pt>
                      <c:pt idx="2755">
                        <c:v>17.364944324611901</c:v>
                      </c:pt>
                      <c:pt idx="2756">
                        <c:v>17.371496150554002</c:v>
                      </c:pt>
                      <c:pt idx="2757">
                        <c:v>17.378047976496202</c:v>
                      </c:pt>
                      <c:pt idx="2758">
                        <c:v>17.384599802438299</c:v>
                      </c:pt>
                      <c:pt idx="2759">
                        <c:v>17.391151628380399</c:v>
                      </c:pt>
                      <c:pt idx="2760">
                        <c:v>17.3977034543225</c:v>
                      </c:pt>
                      <c:pt idx="2761">
                        <c:v>17.4042552802646</c:v>
                      </c:pt>
                      <c:pt idx="2762">
                        <c:v>17.4108071062068</c:v>
                      </c:pt>
                      <c:pt idx="2763">
                        <c:v>17.4173589321489</c:v>
                      </c:pt>
                      <c:pt idx="2764">
                        <c:v>17.423910758091001</c:v>
                      </c:pt>
                      <c:pt idx="2765">
                        <c:v>17.430462584033101</c:v>
                      </c:pt>
                      <c:pt idx="2766">
                        <c:v>17.437014409975198</c:v>
                      </c:pt>
                      <c:pt idx="2767">
                        <c:v>17.443566235917402</c:v>
                      </c:pt>
                      <c:pt idx="2768">
                        <c:v>17.450118061859499</c:v>
                      </c:pt>
                      <c:pt idx="2769">
                        <c:v>17.456669887801599</c:v>
                      </c:pt>
                      <c:pt idx="2770">
                        <c:v>17.4632217137437</c:v>
                      </c:pt>
                      <c:pt idx="2771">
                        <c:v>17.4697735396858</c:v>
                      </c:pt>
                      <c:pt idx="2772">
                        <c:v>17.476325365628</c:v>
                      </c:pt>
                      <c:pt idx="2773">
                        <c:v>17.4828771915701</c:v>
                      </c:pt>
                      <c:pt idx="2774">
                        <c:v>17.489429017512201</c:v>
                      </c:pt>
                      <c:pt idx="2775">
                        <c:v>17.495980843454301</c:v>
                      </c:pt>
                      <c:pt idx="2776">
                        <c:v>17.502532669396398</c:v>
                      </c:pt>
                      <c:pt idx="2777">
                        <c:v>17.509084495338598</c:v>
                      </c:pt>
                      <c:pt idx="2778">
                        <c:v>17.515636321280699</c:v>
                      </c:pt>
                      <c:pt idx="2779">
                        <c:v>17.522188147222799</c:v>
                      </c:pt>
                      <c:pt idx="2780">
                        <c:v>17.5287399731649</c:v>
                      </c:pt>
                      <c:pt idx="2781">
                        <c:v>17.535291799107</c:v>
                      </c:pt>
                      <c:pt idx="2782">
                        <c:v>17.541843625049101</c:v>
                      </c:pt>
                      <c:pt idx="2783">
                        <c:v>17.5483954509913</c:v>
                      </c:pt>
                      <c:pt idx="2784">
                        <c:v>17.554947276933401</c:v>
                      </c:pt>
                      <c:pt idx="2785">
                        <c:v>17.561499102875501</c:v>
                      </c:pt>
                      <c:pt idx="2786">
                        <c:v>17.568050928817598</c:v>
                      </c:pt>
                      <c:pt idx="2787">
                        <c:v>17.574602754759699</c:v>
                      </c:pt>
                      <c:pt idx="2788">
                        <c:v>17.581154580701899</c:v>
                      </c:pt>
                      <c:pt idx="2789">
                        <c:v>17.587706406643999</c:v>
                      </c:pt>
                      <c:pt idx="2790">
                        <c:v>17.5942582325861</c:v>
                      </c:pt>
                      <c:pt idx="2791">
                        <c:v>17.6008100585282</c:v>
                      </c:pt>
                      <c:pt idx="2792">
                        <c:v>17.607361884470301</c:v>
                      </c:pt>
                      <c:pt idx="2793">
                        <c:v>17.613913710412501</c:v>
                      </c:pt>
                      <c:pt idx="2794">
                        <c:v>17.620465536354601</c:v>
                      </c:pt>
                      <c:pt idx="2795">
                        <c:v>17.627017362296701</c:v>
                      </c:pt>
                      <c:pt idx="2796">
                        <c:v>17.633569188238798</c:v>
                      </c:pt>
                      <c:pt idx="2797">
                        <c:v>17.640121014180899</c:v>
                      </c:pt>
                      <c:pt idx="2798">
                        <c:v>17.646672840123099</c:v>
                      </c:pt>
                      <c:pt idx="2799">
                        <c:v>17.653224666065199</c:v>
                      </c:pt>
                      <c:pt idx="2800">
                        <c:v>17.6597764920073</c:v>
                      </c:pt>
                      <c:pt idx="2801">
                        <c:v>17.6663283179494</c:v>
                      </c:pt>
                      <c:pt idx="2802">
                        <c:v>17.672880143891501</c:v>
                      </c:pt>
                      <c:pt idx="2803">
                        <c:v>17.679431969833701</c:v>
                      </c:pt>
                      <c:pt idx="2804">
                        <c:v>17.685983795775801</c:v>
                      </c:pt>
                      <c:pt idx="2805">
                        <c:v>17.692535621717902</c:v>
                      </c:pt>
                      <c:pt idx="2806">
                        <c:v>17.699087447659998</c:v>
                      </c:pt>
                      <c:pt idx="2807">
                        <c:v>17.705639273602099</c:v>
                      </c:pt>
                      <c:pt idx="2808">
                        <c:v>17.712191099544299</c:v>
                      </c:pt>
                      <c:pt idx="2809">
                        <c:v>17.718742925486399</c:v>
                      </c:pt>
                      <c:pt idx="2810">
                        <c:v>17.7252947514285</c:v>
                      </c:pt>
                      <c:pt idx="2811">
                        <c:v>17.7318465773706</c:v>
                      </c:pt>
                      <c:pt idx="2812">
                        <c:v>17.738398403312701</c:v>
                      </c:pt>
                      <c:pt idx="2813">
                        <c:v>17.744950229254901</c:v>
                      </c:pt>
                      <c:pt idx="2814">
                        <c:v>17.751502055197001</c:v>
                      </c:pt>
                      <c:pt idx="2815">
                        <c:v>17.758053881139102</c:v>
                      </c:pt>
                      <c:pt idx="2816">
                        <c:v>17.764605707081198</c:v>
                      </c:pt>
                      <c:pt idx="2817">
                        <c:v>17.771157533023299</c:v>
                      </c:pt>
                      <c:pt idx="2818">
                        <c:v>17.777709358965399</c:v>
                      </c:pt>
                      <c:pt idx="2819">
                        <c:v>17.784261184907599</c:v>
                      </c:pt>
                      <c:pt idx="2820">
                        <c:v>17.7908130108497</c:v>
                      </c:pt>
                      <c:pt idx="2821">
                        <c:v>17.7973648367918</c:v>
                      </c:pt>
                      <c:pt idx="2822">
                        <c:v>17.803916662733901</c:v>
                      </c:pt>
                      <c:pt idx="2823">
                        <c:v>17.810468488676001</c:v>
                      </c:pt>
                      <c:pt idx="2824">
                        <c:v>17.817020314618201</c:v>
                      </c:pt>
                      <c:pt idx="2825">
                        <c:v>17.823572140560302</c:v>
                      </c:pt>
                      <c:pt idx="2826">
                        <c:v>17.830123966502399</c:v>
                      </c:pt>
                      <c:pt idx="2827">
                        <c:v>17.836675792444499</c:v>
                      </c:pt>
                      <c:pt idx="2828">
                        <c:v>17.843227618386599</c:v>
                      </c:pt>
                      <c:pt idx="2829">
                        <c:v>17.849779444328799</c:v>
                      </c:pt>
                      <c:pt idx="2830">
                        <c:v>17.8563312702709</c:v>
                      </c:pt>
                      <c:pt idx="2831">
                        <c:v>17.862883096213</c:v>
                      </c:pt>
                      <c:pt idx="2832">
                        <c:v>17.869434922155101</c:v>
                      </c:pt>
                      <c:pt idx="2833">
                        <c:v>17.875986748097201</c:v>
                      </c:pt>
                      <c:pt idx="2834">
                        <c:v>17.882538574039401</c:v>
                      </c:pt>
                      <c:pt idx="2835">
                        <c:v>17.889090399981502</c:v>
                      </c:pt>
                      <c:pt idx="2836">
                        <c:v>17.895642225923599</c:v>
                      </c:pt>
                      <c:pt idx="2837">
                        <c:v>17.902194051865699</c:v>
                      </c:pt>
                      <c:pt idx="2838">
                        <c:v>17.908745877807799</c:v>
                      </c:pt>
                      <c:pt idx="2839">
                        <c:v>17.915297703749999</c:v>
                      </c:pt>
                      <c:pt idx="2840">
                        <c:v>17.9218495296921</c:v>
                      </c:pt>
                      <c:pt idx="2841">
                        <c:v>17.9284013556342</c:v>
                      </c:pt>
                      <c:pt idx="2842">
                        <c:v>17.934953181576301</c:v>
                      </c:pt>
                      <c:pt idx="2843">
                        <c:v>17.941505007518401</c:v>
                      </c:pt>
                      <c:pt idx="2844">
                        <c:v>17.948056833460601</c:v>
                      </c:pt>
                      <c:pt idx="2845">
                        <c:v>17.954608659402702</c:v>
                      </c:pt>
                      <c:pt idx="2846">
                        <c:v>17.961160485344799</c:v>
                      </c:pt>
                      <c:pt idx="2847">
                        <c:v>17.967712311286899</c:v>
                      </c:pt>
                      <c:pt idx="2848">
                        <c:v>17.974264137229</c:v>
                      </c:pt>
                      <c:pt idx="2849">
                        <c:v>17.980815963171199</c:v>
                      </c:pt>
                      <c:pt idx="2850">
                        <c:v>17.9873677891133</c:v>
                      </c:pt>
                      <c:pt idx="2851">
                        <c:v>17.9939196150554</c:v>
                      </c:pt>
                      <c:pt idx="2852">
                        <c:v>18.000471440997501</c:v>
                      </c:pt>
                      <c:pt idx="2853">
                        <c:v>18.007023266939601</c:v>
                      </c:pt>
                      <c:pt idx="2854">
                        <c:v>18.013575092881801</c:v>
                      </c:pt>
                      <c:pt idx="2855">
                        <c:v>18.020126918823902</c:v>
                      </c:pt>
                      <c:pt idx="2856">
                        <c:v>18.026678744765999</c:v>
                      </c:pt>
                      <c:pt idx="2857">
                        <c:v>18.033230570708099</c:v>
                      </c:pt>
                      <c:pt idx="2858">
                        <c:v>18.0397823966502</c:v>
                      </c:pt>
                      <c:pt idx="2859">
                        <c:v>18.0463342225923</c:v>
                      </c:pt>
                      <c:pt idx="2860">
                        <c:v>18.0528860485345</c:v>
                      </c:pt>
                      <c:pt idx="2861">
                        <c:v>18.0594378744766</c:v>
                      </c:pt>
                      <c:pt idx="2862">
                        <c:v>18.065989700418701</c:v>
                      </c:pt>
                      <c:pt idx="2863">
                        <c:v>18.072541526360801</c:v>
                      </c:pt>
                      <c:pt idx="2864">
                        <c:v>18.079093352302898</c:v>
                      </c:pt>
                      <c:pt idx="2865">
                        <c:v>18.085645178245102</c:v>
                      </c:pt>
                      <c:pt idx="2866">
                        <c:v>18.092197004187199</c:v>
                      </c:pt>
                      <c:pt idx="2867">
                        <c:v>18.098748830129299</c:v>
                      </c:pt>
                      <c:pt idx="2868">
                        <c:v>18.1053006560714</c:v>
                      </c:pt>
                      <c:pt idx="2869">
                        <c:v>18.1118524820135</c:v>
                      </c:pt>
                      <c:pt idx="2870">
                        <c:v>18.1184043079557</c:v>
                      </c:pt>
                      <c:pt idx="2871">
                        <c:v>18.1249561338978</c:v>
                      </c:pt>
                      <c:pt idx="2872">
                        <c:v>18.131507959839901</c:v>
                      </c:pt>
                      <c:pt idx="2873">
                        <c:v>18.138059785782001</c:v>
                      </c:pt>
                      <c:pt idx="2874">
                        <c:v>18.144611611724098</c:v>
                      </c:pt>
                      <c:pt idx="2875">
                        <c:v>18.151163437666298</c:v>
                      </c:pt>
                      <c:pt idx="2876">
                        <c:v>18.157715263608399</c:v>
                      </c:pt>
                      <c:pt idx="2877">
                        <c:v>18.164267089550499</c:v>
                      </c:pt>
                      <c:pt idx="2878">
                        <c:v>18.1708189154926</c:v>
                      </c:pt>
                      <c:pt idx="2879">
                        <c:v>18.1773707414347</c:v>
                      </c:pt>
                      <c:pt idx="2880">
                        <c:v>18.1839225673769</c:v>
                      </c:pt>
                      <c:pt idx="2881">
                        <c:v>18.190474393319001</c:v>
                      </c:pt>
                      <c:pt idx="2882">
                        <c:v>18.197026219261101</c:v>
                      </c:pt>
                      <c:pt idx="2883">
                        <c:v>18.203578045203201</c:v>
                      </c:pt>
                      <c:pt idx="2884">
                        <c:v>18.210129871145298</c:v>
                      </c:pt>
                      <c:pt idx="2885">
                        <c:v>18.216681697087498</c:v>
                      </c:pt>
                      <c:pt idx="2886">
                        <c:v>18.223233523029599</c:v>
                      </c:pt>
                      <c:pt idx="2887">
                        <c:v>18.229785348971699</c:v>
                      </c:pt>
                      <c:pt idx="2888">
                        <c:v>18.2363371749138</c:v>
                      </c:pt>
                      <c:pt idx="2889">
                        <c:v>18.2428890008559</c:v>
                      </c:pt>
                      <c:pt idx="2890">
                        <c:v>18.2494408267981</c:v>
                      </c:pt>
                      <c:pt idx="2891">
                        <c:v>18.255992652740201</c:v>
                      </c:pt>
                      <c:pt idx="2892">
                        <c:v>18.262544478682301</c:v>
                      </c:pt>
                      <c:pt idx="2893">
                        <c:v>18.269096304624401</c:v>
                      </c:pt>
                      <c:pt idx="2894">
                        <c:v>18.275648130566498</c:v>
                      </c:pt>
                      <c:pt idx="2895">
                        <c:v>18.282199956508698</c:v>
                      </c:pt>
                      <c:pt idx="2896">
                        <c:v>18.288751782450799</c:v>
                      </c:pt>
                      <c:pt idx="2897">
                        <c:v>18.295303608392899</c:v>
                      </c:pt>
                      <c:pt idx="2898">
                        <c:v>18.301855434335</c:v>
                      </c:pt>
                      <c:pt idx="2899">
                        <c:v>18.3084072602771</c:v>
                      </c:pt>
                      <c:pt idx="2900">
                        <c:v>18.3149590862193</c:v>
                      </c:pt>
                      <c:pt idx="2901">
                        <c:v>18.321510912161401</c:v>
                      </c:pt>
                      <c:pt idx="2902">
                        <c:v>18.328062738103501</c:v>
                      </c:pt>
                      <c:pt idx="2903">
                        <c:v>18.334614564045602</c:v>
                      </c:pt>
                      <c:pt idx="2904">
                        <c:v>18.341166389987698</c:v>
                      </c:pt>
                      <c:pt idx="2905">
                        <c:v>18.347718215929799</c:v>
                      </c:pt>
                      <c:pt idx="2906">
                        <c:v>18.354270041871999</c:v>
                      </c:pt>
                      <c:pt idx="2907">
                        <c:v>18.360821867814099</c:v>
                      </c:pt>
                      <c:pt idx="2908">
                        <c:v>18.3673736937562</c:v>
                      </c:pt>
                      <c:pt idx="2909">
                        <c:v>18.3739255196983</c:v>
                      </c:pt>
                      <c:pt idx="2910">
                        <c:v>18.380477345640401</c:v>
                      </c:pt>
                      <c:pt idx="2911">
                        <c:v>18.387029171582601</c:v>
                      </c:pt>
                      <c:pt idx="2912">
                        <c:v>18.393580997524701</c:v>
                      </c:pt>
                      <c:pt idx="2913">
                        <c:v>18.400132823466802</c:v>
                      </c:pt>
                      <c:pt idx="2914">
                        <c:v>18.406684649408898</c:v>
                      </c:pt>
                      <c:pt idx="2915">
                        <c:v>18.413236475350999</c:v>
                      </c:pt>
                      <c:pt idx="2916">
                        <c:v>18.419788301293199</c:v>
                      </c:pt>
                      <c:pt idx="2917">
                        <c:v>18.426340127235299</c:v>
                      </c:pt>
                      <c:pt idx="2918">
                        <c:v>18.4328919531774</c:v>
                      </c:pt>
                      <c:pt idx="2919">
                        <c:v>18.4394437791195</c:v>
                      </c:pt>
                      <c:pt idx="2920">
                        <c:v>18.445995605061601</c:v>
                      </c:pt>
                      <c:pt idx="2921">
                        <c:v>18.452547431003801</c:v>
                      </c:pt>
                      <c:pt idx="2922">
                        <c:v>18.459099256945901</c:v>
                      </c:pt>
                      <c:pt idx="2923">
                        <c:v>18.465651082888002</c:v>
                      </c:pt>
                      <c:pt idx="2924">
                        <c:v>18.472202908830099</c:v>
                      </c:pt>
                      <c:pt idx="2925">
                        <c:v>18.478754734772199</c:v>
                      </c:pt>
                      <c:pt idx="2926">
                        <c:v>18.485306560714399</c:v>
                      </c:pt>
                      <c:pt idx="2927">
                        <c:v>18.491858386656499</c:v>
                      </c:pt>
                      <c:pt idx="2928">
                        <c:v>18.4984102125986</c:v>
                      </c:pt>
                      <c:pt idx="2929">
                        <c:v>18.5049620385407</c:v>
                      </c:pt>
                      <c:pt idx="2930">
                        <c:v>18.511513864482801</c:v>
                      </c:pt>
                      <c:pt idx="2931">
                        <c:v>18.518065690425001</c:v>
                      </c:pt>
                      <c:pt idx="2932">
                        <c:v>18.524617516367101</c:v>
                      </c:pt>
                      <c:pt idx="2933">
                        <c:v>18.531169342309202</c:v>
                      </c:pt>
                      <c:pt idx="2934">
                        <c:v>18.537721168251299</c:v>
                      </c:pt>
                      <c:pt idx="2935">
                        <c:v>18.544272994193399</c:v>
                      </c:pt>
                      <c:pt idx="2936">
                        <c:v>18.550824820135599</c:v>
                      </c:pt>
                      <c:pt idx="2937">
                        <c:v>18.557376646077699</c:v>
                      </c:pt>
                      <c:pt idx="2938">
                        <c:v>18.5639284720198</c:v>
                      </c:pt>
                      <c:pt idx="2939">
                        <c:v>18.5704802979619</c:v>
                      </c:pt>
                      <c:pt idx="2940">
                        <c:v>18.577032123904001</c:v>
                      </c:pt>
                      <c:pt idx="2941">
                        <c:v>18.583583949846201</c:v>
                      </c:pt>
                      <c:pt idx="2942">
                        <c:v>18.590135775788301</c:v>
                      </c:pt>
                      <c:pt idx="2943">
                        <c:v>18.596687601730402</c:v>
                      </c:pt>
                      <c:pt idx="2944">
                        <c:v>18.603239427672499</c:v>
                      </c:pt>
                      <c:pt idx="2945">
                        <c:v>18.609791253614599</c:v>
                      </c:pt>
                      <c:pt idx="2946">
                        <c:v>18.6163430795567</c:v>
                      </c:pt>
                      <c:pt idx="2947">
                        <c:v>18.622894905498899</c:v>
                      </c:pt>
                      <c:pt idx="2948">
                        <c:v>18.629446731441</c:v>
                      </c:pt>
                      <c:pt idx="2949">
                        <c:v>18.6359985573831</c:v>
                      </c:pt>
                      <c:pt idx="2950">
                        <c:v>18.642550383325201</c:v>
                      </c:pt>
                      <c:pt idx="2951">
                        <c:v>18.649102209267301</c:v>
                      </c:pt>
                      <c:pt idx="2952">
                        <c:v>18.655654035209501</c:v>
                      </c:pt>
                      <c:pt idx="2953">
                        <c:v>18.662205861151602</c:v>
                      </c:pt>
                      <c:pt idx="2954">
                        <c:v>18.668757687093699</c:v>
                      </c:pt>
                      <c:pt idx="2955">
                        <c:v>18.675309513035799</c:v>
                      </c:pt>
                      <c:pt idx="2956">
                        <c:v>18.6818613389779</c:v>
                      </c:pt>
                      <c:pt idx="2957">
                        <c:v>18.6884131649201</c:v>
                      </c:pt>
                      <c:pt idx="2958">
                        <c:v>18.6949649908622</c:v>
                      </c:pt>
                      <c:pt idx="2959">
                        <c:v>18.7015168168043</c:v>
                      </c:pt>
                      <c:pt idx="2960">
                        <c:v>18.708068642746401</c:v>
                      </c:pt>
                      <c:pt idx="2961">
                        <c:v>18.714620468688501</c:v>
                      </c:pt>
                      <c:pt idx="2962">
                        <c:v>18.721172294630701</c:v>
                      </c:pt>
                      <c:pt idx="2963">
                        <c:v>18.727724120572798</c:v>
                      </c:pt>
                      <c:pt idx="2964">
                        <c:v>18.734275946514899</c:v>
                      </c:pt>
                      <c:pt idx="2965">
                        <c:v>18.740827772456999</c:v>
                      </c:pt>
                      <c:pt idx="2966">
                        <c:v>18.7473795983991</c:v>
                      </c:pt>
                      <c:pt idx="2967">
                        <c:v>18.7539314243413</c:v>
                      </c:pt>
                      <c:pt idx="2968">
                        <c:v>18.7604832502834</c:v>
                      </c:pt>
                      <c:pt idx="2969">
                        <c:v>18.7670350762255</c:v>
                      </c:pt>
                      <c:pt idx="2970">
                        <c:v>18.773586902167601</c:v>
                      </c:pt>
                      <c:pt idx="2971">
                        <c:v>18.780138728109701</c:v>
                      </c:pt>
                      <c:pt idx="2972">
                        <c:v>18.786690554051901</c:v>
                      </c:pt>
                      <c:pt idx="2973">
                        <c:v>18.793242379993998</c:v>
                      </c:pt>
                      <c:pt idx="2974">
                        <c:v>18.799794205936099</c:v>
                      </c:pt>
                      <c:pt idx="2975">
                        <c:v>18.806346031878199</c:v>
                      </c:pt>
                      <c:pt idx="2976">
                        <c:v>18.8128978578203</c:v>
                      </c:pt>
                      <c:pt idx="2977">
                        <c:v>18.8194496837625</c:v>
                      </c:pt>
                      <c:pt idx="2978">
                        <c:v>18.8260015097046</c:v>
                      </c:pt>
                      <c:pt idx="2979">
                        <c:v>18.832553335646701</c:v>
                      </c:pt>
                      <c:pt idx="2980">
                        <c:v>18.839105161588801</c:v>
                      </c:pt>
                      <c:pt idx="2981">
                        <c:v>18.845656987530901</c:v>
                      </c:pt>
                      <c:pt idx="2982">
                        <c:v>18.852208813473101</c:v>
                      </c:pt>
                      <c:pt idx="2983">
                        <c:v>18.858760639415198</c:v>
                      </c:pt>
                      <c:pt idx="2984">
                        <c:v>18.865312465357299</c:v>
                      </c:pt>
                      <c:pt idx="2985">
                        <c:v>18.871864291299399</c:v>
                      </c:pt>
                      <c:pt idx="2986">
                        <c:v>18.8784161172415</c:v>
                      </c:pt>
                      <c:pt idx="2987">
                        <c:v>18.8849679431837</c:v>
                      </c:pt>
                      <c:pt idx="2988">
                        <c:v>18.8915197691258</c:v>
                      </c:pt>
                      <c:pt idx="2989">
                        <c:v>18.898071595067901</c:v>
                      </c:pt>
                      <c:pt idx="2990">
                        <c:v>18.904623421010001</c:v>
                      </c:pt>
                      <c:pt idx="2991">
                        <c:v>18.911175246952102</c:v>
                      </c:pt>
                      <c:pt idx="2992">
                        <c:v>18.917727072894198</c:v>
                      </c:pt>
                      <c:pt idx="2993">
                        <c:v>18.924278898836398</c:v>
                      </c:pt>
                      <c:pt idx="2994">
                        <c:v>18.930830724778499</c:v>
                      </c:pt>
                      <c:pt idx="2995">
                        <c:v>18.937382550720599</c:v>
                      </c:pt>
                      <c:pt idx="2996">
                        <c:v>18.9439343766627</c:v>
                      </c:pt>
                      <c:pt idx="2997">
                        <c:v>18.9504862026048</c:v>
                      </c:pt>
                      <c:pt idx="2998">
                        <c:v>18.957038028547</c:v>
                      </c:pt>
                      <c:pt idx="2999">
                        <c:v>18.963589854489101</c:v>
                      </c:pt>
                      <c:pt idx="3000">
                        <c:v>18.970141680431201</c:v>
                      </c:pt>
                      <c:pt idx="3001">
                        <c:v>18.976693506373302</c:v>
                      </c:pt>
                      <c:pt idx="3002">
                        <c:v>18.983245332315398</c:v>
                      </c:pt>
                      <c:pt idx="3003">
                        <c:v>18.989797158257598</c:v>
                      </c:pt>
                      <c:pt idx="3004">
                        <c:v>18.996348984199699</c:v>
                      </c:pt>
                      <c:pt idx="3005">
                        <c:v>19.002900810141799</c:v>
                      </c:pt>
                      <c:pt idx="3006">
                        <c:v>19.0094526360839</c:v>
                      </c:pt>
                      <c:pt idx="3007">
                        <c:v>19.016004462026</c:v>
                      </c:pt>
                      <c:pt idx="3008">
                        <c:v>19.0225562879682</c:v>
                      </c:pt>
                      <c:pt idx="3009">
                        <c:v>19.029108113910301</c:v>
                      </c:pt>
                      <c:pt idx="3010">
                        <c:v>19.035659939852401</c:v>
                      </c:pt>
                      <c:pt idx="3011">
                        <c:v>19.042211765794502</c:v>
                      </c:pt>
                      <c:pt idx="3012">
                        <c:v>19.048763591736598</c:v>
                      </c:pt>
                      <c:pt idx="3013">
                        <c:v>19.055315417678798</c:v>
                      </c:pt>
                      <c:pt idx="3014">
                        <c:v>19.061867243620899</c:v>
                      </c:pt>
                      <c:pt idx="3015">
                        <c:v>19.068419069562999</c:v>
                      </c:pt>
                      <c:pt idx="3016">
                        <c:v>19.0749708955051</c:v>
                      </c:pt>
                      <c:pt idx="3017">
                        <c:v>19.0815227214472</c:v>
                      </c:pt>
                      <c:pt idx="3018">
                        <c:v>19.0880745473894</c:v>
                      </c:pt>
                      <c:pt idx="3019">
                        <c:v>19.094626373331501</c:v>
                      </c:pt>
                      <c:pt idx="3020">
                        <c:v>19.101178199273601</c:v>
                      </c:pt>
                      <c:pt idx="3021">
                        <c:v>19.107730025215702</c:v>
                      </c:pt>
                      <c:pt idx="3022">
                        <c:v>19.114281851157799</c:v>
                      </c:pt>
                      <c:pt idx="3023">
                        <c:v>19.120833677099899</c:v>
                      </c:pt>
                      <c:pt idx="3024">
                        <c:v>19.127385503042099</c:v>
                      </c:pt>
                      <c:pt idx="3025">
                        <c:v>19.133937328984199</c:v>
                      </c:pt>
                      <c:pt idx="3026">
                        <c:v>19.1404891549263</c:v>
                      </c:pt>
                      <c:pt idx="3027">
                        <c:v>19.1470409808684</c:v>
                      </c:pt>
                      <c:pt idx="3028">
                        <c:v>19.153592806810501</c:v>
                      </c:pt>
                      <c:pt idx="3029">
                        <c:v>19.160144632752701</c:v>
                      </c:pt>
                      <c:pt idx="3030">
                        <c:v>19.166696458694801</c:v>
                      </c:pt>
                      <c:pt idx="3031">
                        <c:v>19.173248284636902</c:v>
                      </c:pt>
                      <c:pt idx="3032">
                        <c:v>19.179800110578999</c:v>
                      </c:pt>
                      <c:pt idx="3033">
                        <c:v>19.186351936521099</c:v>
                      </c:pt>
                      <c:pt idx="3034">
                        <c:v>19.192903762463299</c:v>
                      </c:pt>
                      <c:pt idx="3035">
                        <c:v>19.199455588405399</c:v>
                      </c:pt>
                      <c:pt idx="3036">
                        <c:v>19.2060074143475</c:v>
                      </c:pt>
                      <c:pt idx="3037">
                        <c:v>19.2125592402896</c:v>
                      </c:pt>
                      <c:pt idx="3038">
                        <c:v>19.219111066231701</c:v>
                      </c:pt>
                      <c:pt idx="3039">
                        <c:v>19.225662892173901</c:v>
                      </c:pt>
                      <c:pt idx="3040">
                        <c:v>19.232214718116001</c:v>
                      </c:pt>
                      <c:pt idx="3041">
                        <c:v>19.238766544058102</c:v>
                      </c:pt>
                      <c:pt idx="3042">
                        <c:v>19.245318370000199</c:v>
                      </c:pt>
                      <c:pt idx="3043">
                        <c:v>19.251870195942299</c:v>
                      </c:pt>
                      <c:pt idx="3044">
                        <c:v>19.258422021884499</c:v>
                      </c:pt>
                      <c:pt idx="3045">
                        <c:v>19.264973847826599</c:v>
                      </c:pt>
                      <c:pt idx="3046">
                        <c:v>19.2715256737687</c:v>
                      </c:pt>
                      <c:pt idx="3047">
                        <c:v>19.2780774997108</c:v>
                      </c:pt>
                      <c:pt idx="3048">
                        <c:v>19.284629325652901</c:v>
                      </c:pt>
                      <c:pt idx="3049">
                        <c:v>19.291181151595101</c:v>
                      </c:pt>
                      <c:pt idx="3050">
                        <c:v>19.297732977537201</c:v>
                      </c:pt>
                      <c:pt idx="3051">
                        <c:v>19.304284803479302</c:v>
                      </c:pt>
                      <c:pt idx="3052">
                        <c:v>19.310836629421399</c:v>
                      </c:pt>
                      <c:pt idx="3053">
                        <c:v>19.317388455363499</c:v>
                      </c:pt>
                      <c:pt idx="3054">
                        <c:v>19.323940281305699</c:v>
                      </c:pt>
                      <c:pt idx="3055">
                        <c:v>19.3304921072478</c:v>
                      </c:pt>
                      <c:pt idx="3056">
                        <c:v>19.3370439331899</c:v>
                      </c:pt>
                      <c:pt idx="3057">
                        <c:v>19.343595759132</c:v>
                      </c:pt>
                      <c:pt idx="3058">
                        <c:v>19.350147585074101</c:v>
                      </c:pt>
                      <c:pt idx="3059">
                        <c:v>19.356699411016201</c:v>
                      </c:pt>
                      <c:pt idx="3060">
                        <c:v>19.363251236958401</c:v>
                      </c:pt>
                      <c:pt idx="3061">
                        <c:v>19.369803062900498</c:v>
                      </c:pt>
                      <c:pt idx="3062">
                        <c:v>19.376354888842599</c:v>
                      </c:pt>
                      <c:pt idx="3063">
                        <c:v>19.382906714784699</c:v>
                      </c:pt>
                      <c:pt idx="3064">
                        <c:v>19.3894585407268</c:v>
                      </c:pt>
                      <c:pt idx="3065">
                        <c:v>19.396010366669</c:v>
                      </c:pt>
                      <c:pt idx="3066">
                        <c:v>19.4025621926111</c:v>
                      </c:pt>
                      <c:pt idx="3067">
                        <c:v>19.409114018553201</c:v>
                      </c:pt>
                      <c:pt idx="3068">
                        <c:v>19.415665844495301</c:v>
                      </c:pt>
                      <c:pt idx="3069">
                        <c:v>19.422217670437401</c:v>
                      </c:pt>
                      <c:pt idx="3070">
                        <c:v>19.428769496379601</c:v>
                      </c:pt>
                      <c:pt idx="3071">
                        <c:v>19.435321322321698</c:v>
                      </c:pt>
                      <c:pt idx="3072">
                        <c:v>19.441873148263799</c:v>
                      </c:pt>
                      <c:pt idx="3073">
                        <c:v>19.448424974205899</c:v>
                      </c:pt>
                      <c:pt idx="3074">
                        <c:v>19.454976800148</c:v>
                      </c:pt>
                      <c:pt idx="3075">
                        <c:v>19.4615286260902</c:v>
                      </c:pt>
                      <c:pt idx="3076">
                        <c:v>19.4680804520323</c:v>
                      </c:pt>
                      <c:pt idx="3077">
                        <c:v>19.474632277974401</c:v>
                      </c:pt>
                      <c:pt idx="3078">
                        <c:v>19.481184103916501</c:v>
                      </c:pt>
                      <c:pt idx="3079">
                        <c:v>19.487735929858601</c:v>
                      </c:pt>
                      <c:pt idx="3080">
                        <c:v>19.494287755800801</c:v>
                      </c:pt>
                      <c:pt idx="3081">
                        <c:v>19.500839581742898</c:v>
                      </c:pt>
                      <c:pt idx="3082">
                        <c:v>19.507391407684999</c:v>
                      </c:pt>
                      <c:pt idx="3083">
                        <c:v>19.513943233627099</c:v>
                      </c:pt>
                      <c:pt idx="3084">
                        <c:v>19.5204950595692</c:v>
                      </c:pt>
                      <c:pt idx="3085">
                        <c:v>19.5270468855114</c:v>
                      </c:pt>
                      <c:pt idx="3086">
                        <c:v>19.5335987114535</c:v>
                      </c:pt>
                      <c:pt idx="3087">
                        <c:v>19.540150537395601</c:v>
                      </c:pt>
                      <c:pt idx="3088">
                        <c:v>19.546702363337701</c:v>
                      </c:pt>
                      <c:pt idx="3089">
                        <c:v>19.553254189279802</c:v>
                      </c:pt>
                      <c:pt idx="3090">
                        <c:v>19.559806015222001</c:v>
                      </c:pt>
                      <c:pt idx="3091">
                        <c:v>19.566357841164098</c:v>
                      </c:pt>
                      <c:pt idx="3092">
                        <c:v>19.572909667106199</c:v>
                      </c:pt>
                      <c:pt idx="3093">
                        <c:v>19.579461493048299</c:v>
                      </c:pt>
                      <c:pt idx="3094">
                        <c:v>19.5860133189904</c:v>
                      </c:pt>
                      <c:pt idx="3095">
                        <c:v>19.5925651449326</c:v>
                      </c:pt>
                      <c:pt idx="3096">
                        <c:v>19.5991169708747</c:v>
                      </c:pt>
                      <c:pt idx="3097">
                        <c:v>19.605668796816801</c:v>
                      </c:pt>
                      <c:pt idx="3098">
                        <c:v>19.612220622758901</c:v>
                      </c:pt>
                      <c:pt idx="3099">
                        <c:v>19.618772448701002</c:v>
                      </c:pt>
                      <c:pt idx="3100">
                        <c:v>19.625324274643202</c:v>
                      </c:pt>
                      <c:pt idx="3101">
                        <c:v>19.631876100585298</c:v>
                      </c:pt>
                      <c:pt idx="3102">
                        <c:v>19.638427926527399</c:v>
                      </c:pt>
                      <c:pt idx="3103">
                        <c:v>19.644979752469499</c:v>
                      </c:pt>
                      <c:pt idx="3104">
                        <c:v>19.6515315784116</c:v>
                      </c:pt>
                      <c:pt idx="3105">
                        <c:v>19.6580834043538</c:v>
                      </c:pt>
                      <c:pt idx="3106">
                        <c:v>19.6646352302959</c:v>
                      </c:pt>
                      <c:pt idx="3107">
                        <c:v>19.671187056238001</c:v>
                      </c:pt>
                      <c:pt idx="3108">
                        <c:v>19.677738882180101</c:v>
                      </c:pt>
                      <c:pt idx="3109">
                        <c:v>19.684290708122202</c:v>
                      </c:pt>
                      <c:pt idx="3110">
                        <c:v>19.690842534064299</c:v>
                      </c:pt>
                      <c:pt idx="3111">
                        <c:v>19.697394360006498</c:v>
                      </c:pt>
                      <c:pt idx="3112">
                        <c:v>19.703946185948599</c:v>
                      </c:pt>
                      <c:pt idx="3113">
                        <c:v>19.710498011890699</c:v>
                      </c:pt>
                      <c:pt idx="3114">
                        <c:v>19.7170498378328</c:v>
                      </c:pt>
                      <c:pt idx="3115">
                        <c:v>19.7236016637749</c:v>
                      </c:pt>
                      <c:pt idx="3116">
                        <c:v>19.7301534897171</c:v>
                      </c:pt>
                      <c:pt idx="3117">
                        <c:v>19.736705315659201</c:v>
                      </c:pt>
                      <c:pt idx="3118">
                        <c:v>19.743257141601301</c:v>
                      </c:pt>
                      <c:pt idx="3119">
                        <c:v>19.749808967543402</c:v>
                      </c:pt>
                      <c:pt idx="3120">
                        <c:v>19.756360793485499</c:v>
                      </c:pt>
                      <c:pt idx="3121">
                        <c:v>19.762912619427699</c:v>
                      </c:pt>
                      <c:pt idx="3122">
                        <c:v>19.769464445369799</c:v>
                      </c:pt>
                      <c:pt idx="3123">
                        <c:v>19.776016271311899</c:v>
                      </c:pt>
                      <c:pt idx="3124">
                        <c:v>19.782568097254</c:v>
                      </c:pt>
                      <c:pt idx="3125">
                        <c:v>19.7891199231961</c:v>
                      </c:pt>
                      <c:pt idx="3126">
                        <c:v>19.7956717491383</c:v>
                      </c:pt>
                      <c:pt idx="3127">
                        <c:v>19.802223575080401</c:v>
                      </c:pt>
                      <c:pt idx="3128">
                        <c:v>19.808775401022501</c:v>
                      </c:pt>
                      <c:pt idx="3129">
                        <c:v>19.815327226964602</c:v>
                      </c:pt>
                      <c:pt idx="3130">
                        <c:v>19.821879052906699</c:v>
                      </c:pt>
                      <c:pt idx="3131">
                        <c:v>19.828430878848899</c:v>
                      </c:pt>
                      <c:pt idx="3132">
                        <c:v>19.834982704790999</c:v>
                      </c:pt>
                      <c:pt idx="3133">
                        <c:v>19.841534530733099</c:v>
                      </c:pt>
                      <c:pt idx="3134">
                        <c:v>19.8480863566752</c:v>
                      </c:pt>
                      <c:pt idx="3135">
                        <c:v>19.8546381826173</c:v>
                      </c:pt>
                      <c:pt idx="3136">
                        <c:v>19.8611900085595</c:v>
                      </c:pt>
                      <c:pt idx="3137">
                        <c:v>19.867741834501601</c:v>
                      </c:pt>
                      <c:pt idx="3138">
                        <c:v>19.874293660443701</c:v>
                      </c:pt>
                      <c:pt idx="3139">
                        <c:v>19.880845486385802</c:v>
                      </c:pt>
                      <c:pt idx="3140">
                        <c:v>19.887397312327899</c:v>
                      </c:pt>
                      <c:pt idx="3141">
                        <c:v>19.893949138270099</c:v>
                      </c:pt>
                      <c:pt idx="3142">
                        <c:v>19.900500964212199</c:v>
                      </c:pt>
                      <c:pt idx="3143">
                        <c:v>19.9070527901543</c:v>
                      </c:pt>
                      <c:pt idx="3144">
                        <c:v>19.9136046160964</c:v>
                      </c:pt>
                      <c:pt idx="3145">
                        <c:v>19.9201564420385</c:v>
                      </c:pt>
                      <c:pt idx="3146">
                        <c:v>19.926708267980601</c:v>
                      </c:pt>
                      <c:pt idx="3147">
                        <c:v>19.933260093922801</c:v>
                      </c:pt>
                      <c:pt idx="3148">
                        <c:v>19.939811919864901</c:v>
                      </c:pt>
                      <c:pt idx="3149">
                        <c:v>19.946363745806998</c:v>
                      </c:pt>
                      <c:pt idx="3150">
                        <c:v>19.952915571749099</c:v>
                      </c:pt>
                      <c:pt idx="3151">
                        <c:v>19.959467397691199</c:v>
                      </c:pt>
                      <c:pt idx="3152">
                        <c:v>19.966019223633399</c:v>
                      </c:pt>
                      <c:pt idx="3153">
                        <c:v>19.9725710495755</c:v>
                      </c:pt>
                      <c:pt idx="3154">
                        <c:v>19.9791228755176</c:v>
                      </c:pt>
                      <c:pt idx="3155">
                        <c:v>19.9856747014597</c:v>
                      </c:pt>
                      <c:pt idx="3156">
                        <c:v>19.992226527401801</c:v>
                      </c:pt>
                      <c:pt idx="3157">
                        <c:v>19.998778353344001</c:v>
                      </c:pt>
                      <c:pt idx="3158">
                        <c:v>20.005330179286101</c:v>
                      </c:pt>
                      <c:pt idx="3159">
                        <c:v>20.011882005228198</c:v>
                      </c:pt>
                      <c:pt idx="3160">
                        <c:v>20.018433831170299</c:v>
                      </c:pt>
                      <c:pt idx="3161">
                        <c:v>20.024985657112399</c:v>
                      </c:pt>
                      <c:pt idx="3162">
                        <c:v>20.031537483054599</c:v>
                      </c:pt>
                      <c:pt idx="3163">
                        <c:v>20.0380893089967</c:v>
                      </c:pt>
                      <c:pt idx="3164">
                        <c:v>20.0446411349388</c:v>
                      </c:pt>
                      <c:pt idx="3165">
                        <c:v>20.051192960880901</c:v>
                      </c:pt>
                      <c:pt idx="3166">
                        <c:v>20.057744786823001</c:v>
                      </c:pt>
                      <c:pt idx="3167">
                        <c:v>20.064296612765201</c:v>
                      </c:pt>
                      <c:pt idx="3168">
                        <c:v>20.070848438707301</c:v>
                      </c:pt>
                      <c:pt idx="3169">
                        <c:v>20.077400264649398</c:v>
                      </c:pt>
                      <c:pt idx="3170">
                        <c:v>20.083952090591499</c:v>
                      </c:pt>
                      <c:pt idx="3171">
                        <c:v>20.090503916533599</c:v>
                      </c:pt>
                      <c:pt idx="3172">
                        <c:v>20.097055742475799</c:v>
                      </c:pt>
                      <c:pt idx="3173">
                        <c:v>20.1036075684179</c:v>
                      </c:pt>
                      <c:pt idx="3174">
                        <c:v>20.11015939436</c:v>
                      </c:pt>
                      <c:pt idx="3175">
                        <c:v>20.116711220302101</c:v>
                      </c:pt>
                      <c:pt idx="3176">
                        <c:v>20.123263046244201</c:v>
                      </c:pt>
                      <c:pt idx="3177">
                        <c:v>20.129814872186401</c:v>
                      </c:pt>
                      <c:pt idx="3178">
                        <c:v>20.136366698128501</c:v>
                      </c:pt>
                      <c:pt idx="3179">
                        <c:v>20.142918524070598</c:v>
                      </c:pt>
                      <c:pt idx="3180">
                        <c:v>20.149470350012699</c:v>
                      </c:pt>
                      <c:pt idx="3181">
                        <c:v>20.156022175954799</c:v>
                      </c:pt>
                      <c:pt idx="3182">
                        <c:v>20.162574001896999</c:v>
                      </c:pt>
                      <c:pt idx="3183">
                        <c:v>20.1691258278391</c:v>
                      </c:pt>
                      <c:pt idx="3184">
                        <c:v>20.1756776537812</c:v>
                      </c:pt>
                      <c:pt idx="3185">
                        <c:v>20.182229479723301</c:v>
                      </c:pt>
                      <c:pt idx="3186">
                        <c:v>20.188781305665401</c:v>
                      </c:pt>
                      <c:pt idx="3187">
                        <c:v>20.195333131607601</c:v>
                      </c:pt>
                      <c:pt idx="3188">
                        <c:v>20.201884957549701</c:v>
                      </c:pt>
                      <c:pt idx="3189">
                        <c:v>20.208436783491798</c:v>
                      </c:pt>
                      <c:pt idx="3190">
                        <c:v>20.214988609433899</c:v>
                      </c:pt>
                      <c:pt idx="3191">
                        <c:v>20.221540435375999</c:v>
                      </c:pt>
                      <c:pt idx="3192">
                        <c:v>20.228092261318199</c:v>
                      </c:pt>
                      <c:pt idx="3193">
                        <c:v>20.2346440872603</c:v>
                      </c:pt>
                      <c:pt idx="3194">
                        <c:v>20.2411959132024</c:v>
                      </c:pt>
                      <c:pt idx="3195">
                        <c:v>20.247747739144501</c:v>
                      </c:pt>
                      <c:pt idx="3196">
                        <c:v>20.254299565086601</c:v>
                      </c:pt>
                      <c:pt idx="3197">
                        <c:v>20.260851391028702</c:v>
                      </c:pt>
                      <c:pt idx="3198">
                        <c:v>20.267403216970902</c:v>
                      </c:pt>
                      <c:pt idx="3199">
                        <c:v>20.273955042912998</c:v>
                      </c:pt>
                      <c:pt idx="3200">
                        <c:v>20.280506868855099</c:v>
                      </c:pt>
                      <c:pt idx="3201">
                        <c:v>20.287058694797199</c:v>
                      </c:pt>
                      <c:pt idx="3202">
                        <c:v>20.2936105207393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increase'!$B$2:$B$6105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-1.81078020945512E-3</c:v>
                      </c:pt>
                      <c:pt idx="1">
                        <c:v>-1.8771550498935801E-3</c:v>
                      </c:pt>
                      <c:pt idx="2">
                        <c:v>-1.9288760643801899E-3</c:v>
                      </c:pt>
                      <c:pt idx="3">
                        <c:v>-1.9641707025207602E-3</c:v>
                      </c:pt>
                      <c:pt idx="4">
                        <c:v>-1.9812236618950499E-3</c:v>
                      </c:pt>
                      <c:pt idx="5">
                        <c:v>-1.9786541186425101E-3</c:v>
                      </c:pt>
                      <c:pt idx="6">
                        <c:v>-1.9557191889309901E-3</c:v>
                      </c:pt>
                      <c:pt idx="7">
                        <c:v>-1.9116599151096101E-3</c:v>
                      </c:pt>
                      <c:pt idx="8">
                        <c:v>-1.84594770567094E-3</c:v>
                      </c:pt>
                      <c:pt idx="9">
                        <c:v>-1.7580685246317801E-3</c:v>
                      </c:pt>
                      <c:pt idx="10">
                        <c:v>-1.64867301312158E-3</c:v>
                      </c:pt>
                      <c:pt idx="11">
                        <c:v>-1.5190730976951199E-3</c:v>
                      </c:pt>
                      <c:pt idx="12">
                        <c:v>-1.3713071735535101E-3</c:v>
                      </c:pt>
                      <c:pt idx="13">
                        <c:v>-1.20760234218187E-3</c:v>
                      </c:pt>
                      <c:pt idx="14">
                        <c:v>-1.03212494204659E-3</c:v>
                      </c:pt>
                      <c:pt idx="15">
                        <c:v>-8.5003102373217801E-4</c:v>
                      </c:pt>
                      <c:pt idx="16">
                        <c:v>-6.6713454396539096E-4</c:v>
                      </c:pt>
                      <c:pt idx="17">
                        <c:v>-4.9041164412919004E-4</c:v>
                      </c:pt>
                      <c:pt idx="18">
                        <c:v>-3.26912456964016E-4</c:v>
                      </c:pt>
                      <c:pt idx="19">
                        <c:v>-1.8448055506382701E-4</c:v>
                      </c:pt>
                      <c:pt idx="20" formatCode="0.00E+00">
                        <c:v>-7.1293136779547198E-5</c:v>
                      </c:pt>
                      <c:pt idx="21" formatCode="0.00E+00">
                        <c:v>4.6187081007696799E-6</c:v>
                      </c:pt>
                      <c:pt idx="22" formatCode="0.00E+00">
                        <c:v>3.5766400592905001E-5</c:v>
                      </c:pt>
                      <c:pt idx="23" formatCode="0.00E+00">
                        <c:v>1.57837672770678E-5</c:v>
                      </c:pt>
                      <c:pt idx="24" formatCode="0.00E+00">
                        <c:v>-6.0718521266003699E-5</c:v>
                      </c:pt>
                      <c:pt idx="25">
                        <c:v>-1.97939705095998E-4</c:v>
                      </c:pt>
                      <c:pt idx="26">
                        <c:v>-3.9811077429096698E-4</c:v>
                      </c:pt>
                      <c:pt idx="27">
                        <c:v>-6.6172690084597004E-4</c:v>
                      </c:pt>
                      <c:pt idx="28">
                        <c:v>-9.871429340968991E-4</c:v>
                      </c:pt>
                      <c:pt idx="29">
                        <c:v>-1.3708485662770799E-3</c:v>
                      </c:pt>
                      <c:pt idx="30">
                        <c:v>-1.80722384381159E-3</c:v>
                      </c:pt>
                      <c:pt idx="31">
                        <c:v>-2.28903862065439E-3</c:v>
                      </c:pt>
                      <c:pt idx="32">
                        <c:v>-2.8077812438496502E-3</c:v>
                      </c:pt>
                      <c:pt idx="33">
                        <c:v>-3.3532919490574199E-3</c:v>
                      </c:pt>
                      <c:pt idx="34">
                        <c:v>-3.9151903346829999E-3</c:v>
                      </c:pt>
                      <c:pt idx="35">
                        <c:v>-4.4825088595330104E-3</c:v>
                      </c:pt>
                      <c:pt idx="36">
                        <c:v>-5.0441676413316202E-3</c:v>
                      </c:pt>
                      <c:pt idx="37">
                        <c:v>-5.5896384031388904E-3</c:v>
                      </c:pt>
                      <c:pt idx="38">
                        <c:v>-6.1089617187585401E-3</c:v>
                      </c:pt>
                      <c:pt idx="39">
                        <c:v>-6.5930097121311504E-3</c:v>
                      </c:pt>
                      <c:pt idx="40">
                        <c:v>-7.0334196266737797E-3</c:v>
                      </c:pt>
                      <c:pt idx="41">
                        <c:v>-7.4236246448530401E-3</c:v>
                      </c:pt>
                      <c:pt idx="42">
                        <c:v>-7.7582185906593104E-3</c:v>
                      </c:pt>
                      <c:pt idx="43">
                        <c:v>-8.0335203134108499E-3</c:v>
                      </c:pt>
                      <c:pt idx="44">
                        <c:v>-8.2474864983620305E-3</c:v>
                      </c:pt>
                      <c:pt idx="45">
                        <c:v>-8.3980955655887299E-3</c:v>
                      </c:pt>
                      <c:pt idx="46">
                        <c:v>-8.4856915346357992E-3</c:v>
                      </c:pt>
                      <c:pt idx="47">
                        <c:v>-8.5105023946478592E-3</c:v>
                      </c:pt>
                      <c:pt idx="48">
                        <c:v>-8.4760550708066398E-3</c:v>
                      </c:pt>
                      <c:pt idx="49">
                        <c:v>-8.3860352080634293E-3</c:v>
                      </c:pt>
                      <c:pt idx="50">
                        <c:v>-8.2449687258131701E-3</c:v>
                      </c:pt>
                      <c:pt idx="51">
                        <c:v>-8.0595570047987293E-3</c:v>
                      </c:pt>
                      <c:pt idx="52">
                        <c:v>-7.8364788578578499E-3</c:v>
                      </c:pt>
                      <c:pt idx="53">
                        <c:v>-7.5824657590280497E-3</c:v>
                      </c:pt>
                      <c:pt idx="54">
                        <c:v>-7.3059513415144302E-3</c:v>
                      </c:pt>
                      <c:pt idx="55">
                        <c:v>-7.0160457815209003E-3</c:v>
                      </c:pt>
                      <c:pt idx="56">
                        <c:v>-6.7224134660657398E-3</c:v>
                      </c:pt>
                      <c:pt idx="57">
                        <c:v>-6.4354262168331402E-3</c:v>
                      </c:pt>
                      <c:pt idx="58">
                        <c:v>-6.1652455955025698E-3</c:v>
                      </c:pt>
                      <c:pt idx="59">
                        <c:v>-5.92237766325052E-3</c:v>
                      </c:pt>
                      <c:pt idx="60">
                        <c:v>-5.7170403822343003E-3</c:v>
                      </c:pt>
                      <c:pt idx="61">
                        <c:v>-5.5602098544924802E-3</c:v>
                      </c:pt>
                      <c:pt idx="62">
                        <c:v>-5.4593355455830198E-3</c:v>
                      </c:pt>
                      <c:pt idx="63">
                        <c:v>-5.4221871705102797E-3</c:v>
                      </c:pt>
                      <c:pt idx="64">
                        <c:v>-5.4548480910366999E-3</c:v>
                      </c:pt>
                      <c:pt idx="65">
                        <c:v>-5.5616652292030198E-3</c:v>
                      </c:pt>
                      <c:pt idx="66">
                        <c:v>-5.7446766887812402E-3</c:v>
                      </c:pt>
                      <c:pt idx="67">
                        <c:v>-6.0034673377006601E-3</c:v>
                      </c:pt>
                      <c:pt idx="68">
                        <c:v>-6.3351889670435098E-3</c:v>
                      </c:pt>
                      <c:pt idx="69">
                        <c:v>-6.73536854479026E-3</c:v>
                      </c:pt>
                      <c:pt idx="70">
                        <c:v>-7.1967387531729496E-3</c:v>
                      </c:pt>
                      <c:pt idx="71">
                        <c:v>-7.7097935833785203E-3</c:v>
                      </c:pt>
                      <c:pt idx="72">
                        <c:v>-8.2643748942413404E-3</c:v>
                      </c:pt>
                      <c:pt idx="73">
                        <c:v>-8.8477483801141892E-3</c:v>
                      </c:pt>
                      <c:pt idx="74">
                        <c:v>-9.4470731768911704E-3</c:v>
                      </c:pt>
                      <c:pt idx="75">
                        <c:v>-1.00493787352224E-2</c:v>
                      </c:pt>
                      <c:pt idx="76">
                        <c:v>-1.06419453710142E-2</c:v>
                      </c:pt>
                      <c:pt idx="77">
                        <c:v>-1.1213298335620099E-2</c:v>
                      </c:pt>
                      <c:pt idx="78">
                        <c:v>-1.17526309887592E-2</c:v>
                      </c:pt>
                      <c:pt idx="79">
                        <c:v>-1.22512385406382E-2</c:v>
                      </c:pt>
                      <c:pt idx="80">
                        <c:v>-1.27026280203847E-2</c:v>
                      </c:pt>
                      <c:pt idx="81">
                        <c:v>-1.31018844942829E-2</c:v>
                      </c:pt>
                      <c:pt idx="82">
                        <c:v>-1.3445753422899101E-2</c:v>
                      </c:pt>
                      <c:pt idx="83">
                        <c:v>-1.3733625565591099E-2</c:v>
                      </c:pt>
                      <c:pt idx="84">
                        <c:v>-1.3966848331171801E-2</c:v>
                      </c:pt>
                      <c:pt idx="85">
                        <c:v>-1.41481231737357E-2</c:v>
                      </c:pt>
                      <c:pt idx="86">
                        <c:v>-1.42799859939725E-2</c:v>
                      </c:pt>
                      <c:pt idx="87">
                        <c:v>-1.43660540206536E-2</c:v>
                      </c:pt>
                      <c:pt idx="88">
                        <c:v>-1.4410116680859E-2</c:v>
                      </c:pt>
                      <c:pt idx="89">
                        <c:v>-1.44164402505588E-2</c:v>
                      </c:pt>
                      <c:pt idx="90">
                        <c:v>-1.4387284304321299E-2</c:v>
                      </c:pt>
                      <c:pt idx="91">
                        <c:v>-1.43246190051005E-2</c:v>
                      </c:pt>
                      <c:pt idx="92">
                        <c:v>-1.42299278821466E-2</c:v>
                      </c:pt>
                      <c:pt idx="93">
                        <c:v>-1.4103994217593599E-2</c:v>
                      </c:pt>
                      <c:pt idx="94">
                        <c:v>-1.3947732837996401E-2</c:v>
                      </c:pt>
                      <c:pt idx="95">
                        <c:v>-1.37610510718469E-2</c:v>
                      </c:pt>
                      <c:pt idx="96">
                        <c:v>-1.3543836483592401E-2</c:v>
                      </c:pt>
                      <c:pt idx="97">
                        <c:v>-1.32961542769268E-2</c:v>
                      </c:pt>
                      <c:pt idx="98">
                        <c:v>-1.3019041134910699E-2</c:v>
                      </c:pt>
                      <c:pt idx="99">
                        <c:v>-1.27136439035087E-2</c:v>
                      </c:pt>
                      <c:pt idx="100">
                        <c:v>-1.23823661381027E-2</c:v>
                      </c:pt>
                      <c:pt idx="101">
                        <c:v>-1.20283753364844E-2</c:v>
                      </c:pt>
                      <c:pt idx="102">
                        <c:v>-1.16564112056408E-2</c:v>
                      </c:pt>
                      <c:pt idx="103">
                        <c:v>-1.12719895818406E-2</c:v>
                      </c:pt>
                      <c:pt idx="104">
                        <c:v>-1.08818604133814E-2</c:v>
                      </c:pt>
                      <c:pt idx="105">
                        <c:v>-1.0493143824490399E-2</c:v>
                      </c:pt>
                      <c:pt idx="106">
                        <c:v>-1.01134073103296E-2</c:v>
                      </c:pt>
                      <c:pt idx="107">
                        <c:v>-9.7497900955551397E-3</c:v>
                      </c:pt>
                      <c:pt idx="108">
                        <c:v>-9.4085708185172E-3</c:v>
                      </c:pt>
                      <c:pt idx="109">
                        <c:v>-9.0957202260906304E-3</c:v>
                      </c:pt>
                      <c:pt idx="110">
                        <c:v>-8.8148839211133097E-3</c:v>
                      </c:pt>
                      <c:pt idx="111">
                        <c:v>-8.5682683186477596E-3</c:v>
                      </c:pt>
                      <c:pt idx="112">
                        <c:v>-8.3572645778043995E-3</c:v>
                      </c:pt>
                      <c:pt idx="113">
                        <c:v>-8.1795168881107598E-3</c:v>
                      </c:pt>
                      <c:pt idx="114">
                        <c:v>-8.0320132004116501E-3</c:v>
                      </c:pt>
                      <c:pt idx="115">
                        <c:v>-7.9098746493620996E-3</c:v>
                      </c:pt>
                      <c:pt idx="116">
                        <c:v>-7.8076746319678302E-3</c:v>
                      </c:pt>
                      <c:pt idx="117">
                        <c:v>-7.7188899152724E-3</c:v>
                      </c:pt>
                      <c:pt idx="118">
                        <c:v>-7.6363506110854696E-3</c:v>
                      </c:pt>
                      <c:pt idx="119">
                        <c:v>-7.5533256568846201E-3</c:v>
                      </c:pt>
                      <c:pt idx="120">
                        <c:v>-7.4631337188346396E-3</c:v>
                      </c:pt>
                      <c:pt idx="121">
                        <c:v>-7.3596428216577102E-3</c:v>
                      </c:pt>
                      <c:pt idx="122">
                        <c:v>-7.2383740436432597E-3</c:v>
                      </c:pt>
                      <c:pt idx="123">
                        <c:v>-7.0976177675600698E-3</c:v>
                      </c:pt>
                      <c:pt idx="124">
                        <c:v>-6.9342334237394504E-3</c:v>
                      </c:pt>
                      <c:pt idx="125">
                        <c:v>-6.7484954016054704E-3</c:v>
                      </c:pt>
                      <c:pt idx="126">
                        <c:v>-6.5418753842592303E-3</c:v>
                      </c:pt>
                      <c:pt idx="127">
                        <c:v>-6.31816419507303E-3</c:v>
                      </c:pt>
                      <c:pt idx="128">
                        <c:v>-6.0818373863426797E-3</c:v>
                      </c:pt>
                      <c:pt idx="129">
                        <c:v>-5.8395493559796497E-3</c:v>
                      </c:pt>
                      <c:pt idx="130">
                        <c:v>-5.5968770877650098E-3</c:v>
                      </c:pt>
                      <c:pt idx="131">
                        <c:v>-5.3602847065787303E-3</c:v>
                      </c:pt>
                      <c:pt idx="132">
                        <c:v>-5.1365760663745902E-3</c:v>
                      </c:pt>
                      <c:pt idx="133">
                        <c:v>-4.93254544718551E-3</c:v>
                      </c:pt>
                      <c:pt idx="134">
                        <c:v>-4.7544336408997002E-3</c:v>
                      </c:pt>
                      <c:pt idx="135">
                        <c:v>-4.6081024210783503E-3</c:v>
                      </c:pt>
                      <c:pt idx="136">
                        <c:v>-4.4984770882377E-3</c:v>
                      </c:pt>
                      <c:pt idx="137">
                        <c:v>-4.4296011968559404E-3</c:v>
                      </c:pt>
                      <c:pt idx="138">
                        <c:v>-4.4045423914937203E-3</c:v>
                      </c:pt>
                      <c:pt idx="139">
                        <c:v>-4.4252127247736799E-3</c:v>
                      </c:pt>
                      <c:pt idx="140">
                        <c:v>-4.4924569879515796E-3</c:v>
                      </c:pt>
                      <c:pt idx="141">
                        <c:v>-4.6062332826102897E-3</c:v>
                      </c:pt>
                      <c:pt idx="142">
                        <c:v>-4.7656930429917903E-3</c:v>
                      </c:pt>
                      <c:pt idx="143">
                        <c:v>-4.9691436148406399E-3</c:v>
                      </c:pt>
                      <c:pt idx="144">
                        <c:v>-5.21385888841363E-3</c:v>
                      </c:pt>
                      <c:pt idx="145">
                        <c:v>-5.4953707293703396E-3</c:v>
                      </c:pt>
                      <c:pt idx="146">
                        <c:v>-5.8102668442122198E-3</c:v>
                      </c:pt>
                      <c:pt idx="147">
                        <c:v>-6.15439299673653E-3</c:v>
                      </c:pt>
                      <c:pt idx="148">
                        <c:v>-6.5232352826789797E-3</c:v>
                      </c:pt>
                      <c:pt idx="149">
                        <c:v>-6.9119964468851904E-3</c:v>
                      </c:pt>
                      <c:pt idx="150">
                        <c:v>-7.3154994124914503E-3</c:v>
                      </c:pt>
                      <c:pt idx="151">
                        <c:v>-7.7287582842029204E-3</c:v>
                      </c:pt>
                      <c:pt idx="152">
                        <c:v>-8.1466483927511001E-3</c:v>
                      </c:pt>
                      <c:pt idx="153">
                        <c:v>-8.5640852480807494E-3</c:v>
                      </c:pt>
                      <c:pt idx="154">
                        <c:v>-8.97564767438358E-3</c:v>
                      </c:pt>
                      <c:pt idx="155">
                        <c:v>-9.3758910128563799E-3</c:v>
                      </c:pt>
                      <c:pt idx="156">
                        <c:v>-9.7594630351707408E-3</c:v>
                      </c:pt>
                      <c:pt idx="157">
                        <c:v>-1.01206348644266E-2</c:v>
                      </c:pt>
                      <c:pt idx="158">
                        <c:v>-1.0454252894122299E-2</c:v>
                      </c:pt>
                      <c:pt idx="159">
                        <c:v>-1.0755136199519901E-2</c:v>
                      </c:pt>
                      <c:pt idx="160">
                        <c:v>-1.10180436251724E-2</c:v>
                      </c:pt>
                      <c:pt idx="161">
                        <c:v>-1.12385046226069E-2</c:v>
                      </c:pt>
                      <c:pt idx="162">
                        <c:v>-1.1411625187521099E-2</c:v>
                      </c:pt>
                      <c:pt idx="163">
                        <c:v>-1.1533072562031999E-2</c:v>
                      </c:pt>
                      <c:pt idx="164">
                        <c:v>-1.1599100992925399E-2</c:v>
                      </c:pt>
                      <c:pt idx="165">
                        <c:v>-1.16064395318428E-2</c:v>
                      </c:pt>
                      <c:pt idx="166">
                        <c:v>-1.1552519071624899E-2</c:v>
                      </c:pt>
                      <c:pt idx="167">
                        <c:v>-1.1435543359655799E-2</c:v>
                      </c:pt>
                      <c:pt idx="168">
                        <c:v>-1.1253942548031999E-2</c:v>
                      </c:pt>
                      <c:pt idx="169">
                        <c:v>-1.1006707475314299E-2</c:v>
                      </c:pt>
                      <c:pt idx="170">
                        <c:v>-1.0693630623493501E-2</c:v>
                      </c:pt>
                      <c:pt idx="171">
                        <c:v>-1.03150305171044E-2</c:v>
                      </c:pt>
                      <c:pt idx="172">
                        <c:v>-9.8715570106516597E-3</c:v>
                      </c:pt>
                      <c:pt idx="173">
                        <c:v>-9.36516629776314E-3</c:v>
                      </c:pt>
                      <c:pt idx="174">
                        <c:v>-8.7982617956831599E-3</c:v>
                      </c:pt>
                      <c:pt idx="175">
                        <c:v>-8.1750744467204602E-3</c:v>
                      </c:pt>
                      <c:pt idx="176">
                        <c:v>-7.4985096455213096E-3</c:v>
                      </c:pt>
                      <c:pt idx="177">
                        <c:v>-6.7735999573274802E-3</c:v>
                      </c:pt>
                      <c:pt idx="178">
                        <c:v>-6.00600439251389E-3</c:v>
                      </c:pt>
                      <c:pt idx="179">
                        <c:v>-5.2022851441998301E-3</c:v>
                      </c:pt>
                      <c:pt idx="180">
                        <c:v>-4.3708268564312796E-3</c:v>
                      </c:pt>
                      <c:pt idx="181">
                        <c:v>-3.5187302401072699E-3</c:v>
                      </c:pt>
                      <c:pt idx="182">
                        <c:v>-2.6547816089588002E-3</c:v>
                      </c:pt>
                      <c:pt idx="183">
                        <c:v>-1.78904438097852E-3</c:v>
                      </c:pt>
                      <c:pt idx="184">
                        <c:v>-9.3203440627292295E-4</c:v>
                      </c:pt>
                      <c:pt idx="185" formatCode="0.00E+00">
                        <c:v>-9.4290467747847799E-5</c:v>
                      </c:pt>
                      <c:pt idx="186">
                        <c:v>7.1318681169175199E-4</c:v>
                      </c:pt>
                      <c:pt idx="187">
                        <c:v>1.47971314491646E-3</c:v>
                      </c:pt>
                      <c:pt idx="188">
                        <c:v>2.19658476230845E-3</c:v>
                      </c:pt>
                      <c:pt idx="189">
                        <c:v>2.8530660160988701E-3</c:v>
                      </c:pt>
                      <c:pt idx="190">
                        <c:v>3.4411418308238498E-3</c:v>
                      </c:pt>
                      <c:pt idx="191">
                        <c:v>3.9541839056001296E-3</c:v>
                      </c:pt>
                      <c:pt idx="192">
                        <c:v>4.3877789044875597E-3</c:v>
                      </c:pt>
                      <c:pt idx="193">
                        <c:v>4.7390969586882901E-3</c:v>
                      </c:pt>
                      <c:pt idx="194">
                        <c:v>5.00680279100537E-3</c:v>
                      </c:pt>
                      <c:pt idx="195">
                        <c:v>5.1919875792960897E-3</c:v>
                      </c:pt>
                      <c:pt idx="196">
                        <c:v>5.2976536913763202E-3</c:v>
                      </c:pt>
                      <c:pt idx="197">
                        <c:v>5.3275088553558399E-3</c:v>
                      </c:pt>
                      <c:pt idx="198">
                        <c:v>5.2890896657221999E-3</c:v>
                      </c:pt>
                      <c:pt idx="199">
                        <c:v>5.19101238613498E-3</c:v>
                      </c:pt>
                      <c:pt idx="200">
                        <c:v>5.0432056273334797E-3</c:v>
                      </c:pt>
                      <c:pt idx="201">
                        <c:v>4.8579124003548402E-3</c:v>
                      </c:pt>
                      <c:pt idx="202">
                        <c:v>4.6481107173092402E-3</c:v>
                      </c:pt>
                      <c:pt idx="203">
                        <c:v>4.42671926632986E-3</c:v>
                      </c:pt>
                      <c:pt idx="204">
                        <c:v>4.2069205415818604E-3</c:v>
                      </c:pt>
                      <c:pt idx="205">
                        <c:v>4.0018951481378797E-3</c:v>
                      </c:pt>
                      <c:pt idx="206">
                        <c:v>3.82379677510829E-3</c:v>
                      </c:pt>
                      <c:pt idx="207">
                        <c:v>3.6840063635865598E-3</c:v>
                      </c:pt>
                      <c:pt idx="208">
                        <c:v>3.5930243074068198E-3</c:v>
                      </c:pt>
                      <c:pt idx="209">
                        <c:v>3.5597539251536799E-3</c:v>
                      </c:pt>
                      <c:pt idx="210">
                        <c:v>3.59125224708195E-3</c:v>
                      </c:pt>
                      <c:pt idx="211">
                        <c:v>3.69254378328986E-3</c:v>
                      </c:pt>
                      <c:pt idx="212">
                        <c:v>3.8671041003429602E-3</c:v>
                      </c:pt>
                      <c:pt idx="213">
                        <c:v>4.1155747217614504E-3</c:v>
                      </c:pt>
                      <c:pt idx="214">
                        <c:v>4.4355601223716196E-3</c:v>
                      </c:pt>
                      <c:pt idx="215">
                        <c:v>4.8236394597076099E-3</c:v>
                      </c:pt>
                      <c:pt idx="216">
                        <c:v>5.27358955622399E-3</c:v>
                      </c:pt>
                      <c:pt idx="217">
                        <c:v>5.77783432104087E-3</c:v>
                      </c:pt>
                      <c:pt idx="218">
                        <c:v>6.3261340348823901E-3</c:v>
                      </c:pt>
                      <c:pt idx="219">
                        <c:v>6.9067588079667402E-3</c:v>
                      </c:pt>
                      <c:pt idx="220">
                        <c:v>7.5066743034629601E-3</c:v>
                      </c:pt>
                      <c:pt idx="221">
                        <c:v>8.1103639110736703E-3</c:v>
                      </c:pt>
                      <c:pt idx="222">
                        <c:v>8.7039197320722007E-3</c:v>
                      </c:pt>
                      <c:pt idx="223">
                        <c:v>9.2718751697794099E-3</c:v>
                      </c:pt>
                      <c:pt idx="224">
                        <c:v>9.7987967170501105E-3</c:v>
                      </c:pt>
                      <c:pt idx="225">
                        <c:v>1.02696410222709E-2</c:v>
                      </c:pt>
                      <c:pt idx="226">
                        <c:v>1.06703104091792E-2</c:v>
                      </c:pt>
                      <c:pt idx="227">
                        <c:v>1.09882344398823E-2</c:v>
                      </c:pt>
                      <c:pt idx="228">
                        <c:v>1.1211740380549499E-2</c:v>
                      </c:pt>
                      <c:pt idx="229">
                        <c:v>1.1333032736341399E-2</c:v>
                      </c:pt>
                      <c:pt idx="230">
                        <c:v>1.13462843592589E-2</c:v>
                      </c:pt>
                      <c:pt idx="231">
                        <c:v>1.12485349966757E-2</c:v>
                      </c:pt>
                      <c:pt idx="232">
                        <c:v>1.10400532771567E-2</c:v>
                      </c:pt>
                      <c:pt idx="233">
                        <c:v>1.07236697775331E-2</c:v>
                      </c:pt>
                      <c:pt idx="234">
                        <c:v>1.0306128442872301E-2</c:v>
                      </c:pt>
                      <c:pt idx="235">
                        <c:v>9.79688921124338E-3</c:v>
                      </c:pt>
                      <c:pt idx="236">
                        <c:v>9.2081055611447898E-3</c:v>
                      </c:pt>
                      <c:pt idx="237">
                        <c:v>8.5545124742560201E-3</c:v>
                      </c:pt>
                      <c:pt idx="238">
                        <c:v>7.8518409194083504E-3</c:v>
                      </c:pt>
                      <c:pt idx="239">
                        <c:v>7.1184571832960796E-3</c:v>
                      </c:pt>
                      <c:pt idx="240">
                        <c:v>6.3731230796848599E-3</c:v>
                      </c:pt>
                      <c:pt idx="241">
                        <c:v>5.6350903863851901E-3</c:v>
                      </c:pt>
                      <c:pt idx="242">
                        <c:v>4.9230843132406698E-3</c:v>
                      </c:pt>
                      <c:pt idx="243">
                        <c:v>4.2549848736422599E-3</c:v>
                      </c:pt>
                      <c:pt idx="244">
                        <c:v>3.6464484594606402E-3</c:v>
                      </c:pt>
                      <c:pt idx="245">
                        <c:v>3.11278019148381E-3</c:v>
                      </c:pt>
                      <c:pt idx="246">
                        <c:v>2.66617741619651E-3</c:v>
                      </c:pt>
                      <c:pt idx="247">
                        <c:v>2.3164542012351001E-3</c:v>
                      </c:pt>
                      <c:pt idx="248">
                        <c:v>2.0706307317100701E-3</c:v>
                      </c:pt>
                      <c:pt idx="249">
                        <c:v>1.9332719907639701E-3</c:v>
                      </c:pt>
                      <c:pt idx="250">
                        <c:v>1.9060327975922401E-3</c:v>
                      </c:pt>
                      <c:pt idx="251">
                        <c:v>1.98716453102281E-3</c:v>
                      </c:pt>
                      <c:pt idx="252">
                        <c:v>2.1714419158461698E-3</c:v>
                      </c:pt>
                      <c:pt idx="253">
                        <c:v>2.4534407744750599E-3</c:v>
                      </c:pt>
                      <c:pt idx="254">
                        <c:v>2.82430235939113E-3</c:v>
                      </c:pt>
                      <c:pt idx="255">
                        <c:v>3.2735858607645199E-3</c:v>
                      </c:pt>
                      <c:pt idx="256">
                        <c:v>3.7904839184225501E-3</c:v>
                      </c:pt>
                      <c:pt idx="257">
                        <c:v>4.3601564181174899E-3</c:v>
                      </c:pt>
                      <c:pt idx="258">
                        <c:v>4.9687298554601904E-3</c:v>
                      </c:pt>
                      <c:pt idx="259">
                        <c:v>5.6035032864365196E-3</c:v>
                      </c:pt>
                      <c:pt idx="260">
                        <c:v>6.2514183247062696E-3</c:v>
                      </c:pt>
                      <c:pt idx="261">
                        <c:v>6.9003504100532799E-3</c:v>
                      </c:pt>
                      <c:pt idx="262">
                        <c:v>7.5394892072455496E-3</c:v>
                      </c:pt>
                      <c:pt idx="263">
                        <c:v>8.1581240010719005E-3</c:v>
                      </c:pt>
                      <c:pt idx="264">
                        <c:v>8.74862821501542E-3</c:v>
                      </c:pt>
                      <c:pt idx="265">
                        <c:v>9.3052120578487295E-3</c:v>
                      </c:pt>
                      <c:pt idx="266">
                        <c:v>9.8240651484138401E-3</c:v>
                      </c:pt>
                      <c:pt idx="267">
                        <c:v>1.03031511380336E-2</c:v>
                      </c:pt>
                      <c:pt idx="268">
                        <c:v>1.0741102987629401E-2</c:v>
                      </c:pt>
                      <c:pt idx="269">
                        <c:v>1.11395749434305E-2</c:v>
                      </c:pt>
                      <c:pt idx="270">
                        <c:v>1.1501230148263E-2</c:v>
                      </c:pt>
                      <c:pt idx="271">
                        <c:v>1.18302730609197E-2</c:v>
                      </c:pt>
                      <c:pt idx="272">
                        <c:v>1.21313095179485E-2</c:v>
                      </c:pt>
                      <c:pt idx="273">
                        <c:v>1.2410302454191601E-2</c:v>
                      </c:pt>
                      <c:pt idx="274">
                        <c:v>1.2672364374064099E-2</c:v>
                      </c:pt>
                      <c:pt idx="275">
                        <c:v>1.29238505041451E-2</c:v>
                      </c:pt>
                      <c:pt idx="276">
                        <c:v>1.31711992463877E-2</c:v>
                      </c:pt>
                      <c:pt idx="277">
                        <c:v>1.3419388033590799E-2</c:v>
                      </c:pt>
                      <c:pt idx="278">
                        <c:v>1.36734243843877E-2</c:v>
                      </c:pt>
                      <c:pt idx="279">
                        <c:v>1.39395774537368E-2</c:v>
                      </c:pt>
                      <c:pt idx="280">
                        <c:v>1.4221640958581199E-2</c:v>
                      </c:pt>
                      <c:pt idx="281">
                        <c:v>1.45228808770672E-2</c:v>
                      </c:pt>
                      <c:pt idx="282">
                        <c:v>1.48447634376356E-2</c:v>
                      </c:pt>
                      <c:pt idx="283">
                        <c:v>1.51890761842796E-2</c:v>
                      </c:pt>
                      <c:pt idx="284">
                        <c:v>1.55552540156749E-2</c:v>
                      </c:pt>
                      <c:pt idx="285">
                        <c:v>1.5941735455120301E-2</c:v>
                      </c:pt>
                      <c:pt idx="286">
                        <c:v>1.6345559865909201E-2</c:v>
                      </c:pt>
                      <c:pt idx="287">
                        <c:v>1.6762422306795699E-2</c:v>
                      </c:pt>
                      <c:pt idx="288">
                        <c:v>1.71862109495311E-2</c:v>
                      </c:pt>
                      <c:pt idx="289">
                        <c:v>1.76109130288345E-2</c:v>
                      </c:pt>
                      <c:pt idx="290">
                        <c:v>1.80289722102728E-2</c:v>
                      </c:pt>
                      <c:pt idx="291">
                        <c:v>1.84320120691976E-2</c:v>
                      </c:pt>
                      <c:pt idx="292">
                        <c:v>1.8811283812611199E-2</c:v>
                      </c:pt>
                      <c:pt idx="293">
                        <c:v>1.9157164608745999E-2</c:v>
                      </c:pt>
                      <c:pt idx="294">
                        <c:v>1.9461764103617201E-2</c:v>
                      </c:pt>
                      <c:pt idx="295">
                        <c:v>1.9717379753611999E-2</c:v>
                      </c:pt>
                      <c:pt idx="296">
                        <c:v>1.99174389120641E-2</c:v>
                      </c:pt>
                      <c:pt idx="297">
                        <c:v>2.00572571142081E-2</c:v>
                      </c:pt>
                      <c:pt idx="298">
                        <c:v>2.01331023421501E-2</c:v>
                      </c:pt>
                      <c:pt idx="299">
                        <c:v>2.0143983332096299E-2</c:v>
                      </c:pt>
                      <c:pt idx="300">
                        <c:v>2.0090549911422301E-2</c:v>
                      </c:pt>
                      <c:pt idx="301">
                        <c:v>1.9975628630606101E-2</c:v>
                      </c:pt>
                      <c:pt idx="302">
                        <c:v>1.9804414039227999E-2</c:v>
                      </c:pt>
                      <c:pt idx="303">
                        <c:v>1.9583420452237599E-2</c:v>
                      </c:pt>
                      <c:pt idx="304">
                        <c:v>1.93215024324183E-2</c:v>
                      </c:pt>
                      <c:pt idx="305">
                        <c:v>1.9026078341800201E-2</c:v>
                      </c:pt>
                      <c:pt idx="306">
                        <c:v>1.8707020513029599E-2</c:v>
                      </c:pt>
                      <c:pt idx="307">
                        <c:v>1.8373987119132702E-2</c:v>
                      </c:pt>
                      <c:pt idx="308">
                        <c:v>1.80363500671613E-2</c:v>
                      </c:pt>
                      <c:pt idx="309">
                        <c:v>1.7702319829271299E-2</c:v>
                      </c:pt>
                      <c:pt idx="310">
                        <c:v>1.73787157334826E-2</c:v>
                      </c:pt>
                      <c:pt idx="311">
                        <c:v>1.7070923600769901E-2</c:v>
                      </c:pt>
                      <c:pt idx="312">
                        <c:v>1.6782038774809899E-2</c:v>
                      </c:pt>
                      <c:pt idx="313">
                        <c:v>1.65130777127462E-2</c:v>
                      </c:pt>
                      <c:pt idx="314">
                        <c:v>1.6263607250019501E-2</c:v>
                      </c:pt>
                      <c:pt idx="315">
                        <c:v>1.60308146813339E-2</c:v>
                      </c:pt>
                      <c:pt idx="316">
                        <c:v>1.58105593529255E-2</c:v>
                      </c:pt>
                      <c:pt idx="317">
                        <c:v>1.5597834910172E-2</c:v>
                      </c:pt>
                      <c:pt idx="318">
                        <c:v>1.53872037688444E-2</c:v>
                      </c:pt>
                      <c:pt idx="319">
                        <c:v>1.5172626485099001E-2</c:v>
                      </c:pt>
                      <c:pt idx="320">
                        <c:v>1.4948329463335901E-2</c:v>
                      </c:pt>
                      <c:pt idx="321">
                        <c:v>1.47089662109793E-2</c:v>
                      </c:pt>
                      <c:pt idx="322">
                        <c:v>1.4451239485616401E-2</c:v>
                      </c:pt>
                      <c:pt idx="323">
                        <c:v>1.41718526781079E-2</c:v>
                      </c:pt>
                      <c:pt idx="324">
                        <c:v>1.3870790336065199E-2</c:v>
                      </c:pt>
                      <c:pt idx="325">
                        <c:v>1.3549673392850301E-2</c:v>
                      </c:pt>
                      <c:pt idx="326">
                        <c:v>1.32118724610964E-2</c:v>
                      </c:pt>
                      <c:pt idx="327">
                        <c:v>1.28614560818162E-2</c:v>
                      </c:pt>
                      <c:pt idx="328">
                        <c:v>1.2504079006089099E-2</c:v>
                      </c:pt>
                      <c:pt idx="329">
                        <c:v>1.21457960528166E-2</c:v>
                      </c:pt>
                      <c:pt idx="330">
                        <c:v>1.17936448574018E-2</c:v>
                      </c:pt>
                      <c:pt idx="331">
                        <c:v>1.14555731542022E-2</c:v>
                      </c:pt>
                      <c:pt idx="332">
                        <c:v>1.11391411779285E-2</c:v>
                      </c:pt>
                      <c:pt idx="333">
                        <c:v>1.08516435541195E-2</c:v>
                      </c:pt>
                      <c:pt idx="334">
                        <c:v>1.06001591252688E-2</c:v>
                      </c:pt>
                      <c:pt idx="335">
                        <c:v>1.0390241643709301E-2</c:v>
                      </c:pt>
                      <c:pt idx="336">
                        <c:v>1.02265478421642E-2</c:v>
                      </c:pt>
                      <c:pt idx="337">
                        <c:v>1.0112201819392199E-2</c:v>
                      </c:pt>
                      <c:pt idx="338">
                        <c:v>1.0050318632174799E-2</c:v>
                      </c:pt>
                      <c:pt idx="339">
                        <c:v>1.00429963113152E-2</c:v>
                      </c:pt>
                      <c:pt idx="340">
                        <c:v>1.0089151934408101E-2</c:v>
                      </c:pt>
                      <c:pt idx="341">
                        <c:v>1.0188364633971801E-2</c:v>
                      </c:pt>
                      <c:pt idx="342">
                        <c:v>1.03390088849801E-2</c:v>
                      </c:pt>
                      <c:pt idx="343">
                        <c:v>1.05377600428011E-2</c:v>
                      </c:pt>
                      <c:pt idx="344">
                        <c:v>1.07811893477152E-2</c:v>
                      </c:pt>
                      <c:pt idx="345">
                        <c:v>1.10667254487206E-2</c:v>
                      </c:pt>
                      <c:pt idx="346">
                        <c:v>1.1388216982027801E-2</c:v>
                      </c:pt>
                      <c:pt idx="347">
                        <c:v>1.1738860657094801E-2</c:v>
                      </c:pt>
                      <c:pt idx="348">
                        <c:v>1.2111497781032E-2</c:v>
                      </c:pt>
                      <c:pt idx="349">
                        <c:v>1.24981231780621E-2</c:v>
                      </c:pt>
                      <c:pt idx="350">
                        <c:v>1.28897765301914E-2</c:v>
                      </c:pt>
                      <c:pt idx="351">
                        <c:v>1.3277138772542E-2</c:v>
                      </c:pt>
                      <c:pt idx="352">
                        <c:v>1.365036833862E-2</c:v>
                      </c:pt>
                      <c:pt idx="353">
                        <c:v>1.3999564451569999E-2</c:v>
                      </c:pt>
                      <c:pt idx="354">
                        <c:v>1.43153399714461E-2</c:v>
                      </c:pt>
                      <c:pt idx="355">
                        <c:v>1.4589158763896199E-2</c:v>
                      </c:pt>
                      <c:pt idx="356">
                        <c:v>1.4813456889504001E-2</c:v>
                      </c:pt>
                      <c:pt idx="357">
                        <c:v>1.49816054093455E-2</c:v>
                      </c:pt>
                      <c:pt idx="358">
                        <c:v>1.50887900258007E-2</c:v>
                      </c:pt>
                      <c:pt idx="359">
                        <c:v>1.5131126431989101E-2</c:v>
                      </c:pt>
                      <c:pt idx="360">
                        <c:v>1.51082746457706E-2</c:v>
                      </c:pt>
                      <c:pt idx="361">
                        <c:v>1.50214382568804E-2</c:v>
                      </c:pt>
                      <c:pt idx="362">
                        <c:v>1.4874081166344999E-2</c:v>
                      </c:pt>
                      <c:pt idx="363">
                        <c:v>1.46723906661782E-2</c:v>
                      </c:pt>
                      <c:pt idx="364">
                        <c:v>1.4423569127589599E-2</c:v>
                      </c:pt>
                      <c:pt idx="365">
                        <c:v>1.4137511711405501E-2</c:v>
                      </c:pt>
                      <c:pt idx="366">
                        <c:v>1.38257540189813E-2</c:v>
                      </c:pt>
                      <c:pt idx="367">
                        <c:v>1.35009218766144E-2</c:v>
                      </c:pt>
                      <c:pt idx="368">
                        <c:v>1.3177297639511001E-2</c:v>
                      </c:pt>
                      <c:pt idx="369">
                        <c:v>1.2869428678974599E-2</c:v>
                      </c:pt>
                      <c:pt idx="370">
                        <c:v>1.25913597213688E-2</c:v>
                      </c:pt>
                      <c:pt idx="371">
                        <c:v>1.23570559380295E-2</c:v>
                      </c:pt>
                      <c:pt idx="372">
                        <c:v>1.2179655980448701E-2</c:v>
                      </c:pt>
                      <c:pt idx="373">
                        <c:v>1.2069964604579399E-2</c:v>
                      </c:pt>
                      <c:pt idx="374">
                        <c:v>1.2038670017123099E-2</c:v>
                      </c:pt>
                      <c:pt idx="375">
                        <c:v>1.20936380966086E-2</c:v>
                      </c:pt>
                      <c:pt idx="376">
                        <c:v>1.22400849125012E-2</c:v>
                      </c:pt>
                      <c:pt idx="377">
                        <c:v>1.2479687985679199E-2</c:v>
                      </c:pt>
                      <c:pt idx="378">
                        <c:v>1.28111155976005E-2</c:v>
                      </c:pt>
                      <c:pt idx="379">
                        <c:v>1.3230465975036E-2</c:v>
                      </c:pt>
                      <c:pt idx="380">
                        <c:v>1.3730461390092E-2</c:v>
                      </c:pt>
                      <c:pt idx="381">
                        <c:v>1.43017225094914E-2</c:v>
                      </c:pt>
                      <c:pt idx="382">
                        <c:v>1.49317968807199E-2</c:v>
                      </c:pt>
                      <c:pt idx="383">
                        <c:v>1.5605904402183001E-2</c:v>
                      </c:pt>
                      <c:pt idx="384">
                        <c:v>1.6307342397187102E-2</c:v>
                      </c:pt>
                      <c:pt idx="385">
                        <c:v>1.70184582927164E-2</c:v>
                      </c:pt>
                      <c:pt idx="386">
                        <c:v>1.7721961899900301E-2</c:v>
                      </c:pt>
                      <c:pt idx="387">
                        <c:v>1.83987264808643E-2</c:v>
                      </c:pt>
                      <c:pt idx="388">
                        <c:v>1.9031214370578101E-2</c:v>
                      </c:pt>
                      <c:pt idx="389">
                        <c:v>1.9602756631536301E-2</c:v>
                      </c:pt>
                      <c:pt idx="390">
                        <c:v>2.0098446498023999E-2</c:v>
                      </c:pt>
                      <c:pt idx="391">
                        <c:v>2.0506274664617199E-2</c:v>
                      </c:pt>
                      <c:pt idx="392">
                        <c:v>2.08160357897436E-2</c:v>
                      </c:pt>
                      <c:pt idx="393">
                        <c:v>2.1019829874118701E-2</c:v>
                      </c:pt>
                      <c:pt idx="394">
                        <c:v>2.1113739343802399E-2</c:v>
                      </c:pt>
                      <c:pt idx="395">
                        <c:v>2.1097056533113001E-2</c:v>
                      </c:pt>
                      <c:pt idx="396">
                        <c:v>2.0971882852501001E-2</c:v>
                      </c:pt>
                      <c:pt idx="397">
                        <c:v>2.0742887746737701E-2</c:v>
                      </c:pt>
                      <c:pt idx="398">
                        <c:v>2.0417625002811E-2</c:v>
                      </c:pt>
                      <c:pt idx="399">
                        <c:v>2.0008125617643601E-2</c:v>
                      </c:pt>
                      <c:pt idx="400">
                        <c:v>1.9525341996892299E-2</c:v>
                      </c:pt>
                      <c:pt idx="401">
                        <c:v>1.8982633871742299E-2</c:v>
                      </c:pt>
                      <c:pt idx="402">
                        <c:v>1.8395246570528202E-2</c:v>
                      </c:pt>
                      <c:pt idx="403">
                        <c:v>1.77807412644592E-2</c:v>
                      </c:pt>
                      <c:pt idx="404">
                        <c:v>1.7155750780530301E-2</c:v>
                      </c:pt>
                      <c:pt idx="405">
                        <c:v>1.6536400883468399E-2</c:v>
                      </c:pt>
                      <c:pt idx="406">
                        <c:v>1.5938605520307101E-2</c:v>
                      </c:pt>
                      <c:pt idx="407">
                        <c:v>1.53753881522405E-2</c:v>
                      </c:pt>
                      <c:pt idx="408">
                        <c:v>1.48593441127135E-2</c:v>
                      </c:pt>
                      <c:pt idx="409">
                        <c:v>1.4401485557826299E-2</c:v>
                      </c:pt>
                      <c:pt idx="410">
                        <c:v>1.40098363165841E-2</c:v>
                      </c:pt>
                      <c:pt idx="411">
                        <c:v>1.3689674511329001E-2</c:v>
                      </c:pt>
                      <c:pt idx="412">
                        <c:v>1.34433372362598E-2</c:v>
                      </c:pt>
                      <c:pt idx="413">
                        <c:v>1.32702340340622E-2</c:v>
                      </c:pt>
                      <c:pt idx="414">
                        <c:v>1.3166117200886099E-2</c:v>
                      </c:pt>
                      <c:pt idx="415">
                        <c:v>1.3125790434186499E-2</c:v>
                      </c:pt>
                      <c:pt idx="416">
                        <c:v>1.3140890794670601E-2</c:v>
                      </c:pt>
                      <c:pt idx="417">
                        <c:v>1.3200991950610299E-2</c:v>
                      </c:pt>
                      <c:pt idx="418">
                        <c:v>1.32943487319523E-2</c:v>
                      </c:pt>
                      <c:pt idx="419">
                        <c:v>1.34076312987427E-2</c:v>
                      </c:pt>
                      <c:pt idx="420">
                        <c:v>1.3525965230409699E-2</c:v>
                      </c:pt>
                      <c:pt idx="421">
                        <c:v>1.36327402194672E-2</c:v>
                      </c:pt>
                      <c:pt idx="422">
                        <c:v>1.3715391762553901E-2</c:v>
                      </c:pt>
                      <c:pt idx="423">
                        <c:v>1.37601639500278E-2</c:v>
                      </c:pt>
                      <c:pt idx="424">
                        <c:v>1.37549488041091E-2</c:v>
                      </c:pt>
                      <c:pt idx="425">
                        <c:v>1.3689100523243999E-2</c:v>
                      </c:pt>
                      <c:pt idx="426">
                        <c:v>1.35546186323755E-2</c:v>
                      </c:pt>
                      <c:pt idx="427">
                        <c:v>1.3345696254763499E-2</c:v>
                      </c:pt>
                      <c:pt idx="428">
                        <c:v>1.3059653732438101E-2</c:v>
                      </c:pt>
                      <c:pt idx="429">
                        <c:v>1.26955194399652E-2</c:v>
                      </c:pt>
                      <c:pt idx="430">
                        <c:v>1.2256900244506E-2</c:v>
                      </c:pt>
                      <c:pt idx="431">
                        <c:v>1.1748642545705901E-2</c:v>
                      </c:pt>
                      <c:pt idx="432">
                        <c:v>1.11788221727418E-2</c:v>
                      </c:pt>
                      <c:pt idx="433">
                        <c:v>1.05565753089342E-2</c:v>
                      </c:pt>
                      <c:pt idx="434">
                        <c:v>9.8937921772195205E-3</c:v>
                      </c:pt>
                      <c:pt idx="435">
                        <c:v>9.2030383162175003E-3</c:v>
                      </c:pt>
                      <c:pt idx="436">
                        <c:v>8.4973487170047698E-3</c:v>
                      </c:pt>
                      <c:pt idx="437">
                        <c:v>7.7895851087859498E-3</c:v>
                      </c:pt>
                      <c:pt idx="438">
                        <c:v>7.0921316638199797E-3</c:v>
                      </c:pt>
                      <c:pt idx="439">
                        <c:v>6.4162649599909397E-3</c:v>
                      </c:pt>
                      <c:pt idx="440">
                        <c:v>5.77253258000572E-3</c:v>
                      </c:pt>
                      <c:pt idx="441">
                        <c:v>5.1693910941610702E-3</c:v>
                      </c:pt>
                      <c:pt idx="442">
                        <c:v>4.61373417842483E-3</c:v>
                      </c:pt>
                      <c:pt idx="443">
                        <c:v>4.1105661785176204E-3</c:v>
                      </c:pt>
                      <c:pt idx="444">
                        <c:v>3.6618554658632702E-3</c:v>
                      </c:pt>
                      <c:pt idx="445">
                        <c:v>3.26911735542173E-3</c:v>
                      </c:pt>
                      <c:pt idx="446">
                        <c:v>2.9316612654180199E-3</c:v>
                      </c:pt>
                      <c:pt idx="447">
                        <c:v>2.6479910003434199E-3</c:v>
                      </c:pt>
                      <c:pt idx="448">
                        <c:v>2.41534615609854E-3</c:v>
                      </c:pt>
                      <c:pt idx="449">
                        <c:v>2.2287261217955501E-3</c:v>
                      </c:pt>
                      <c:pt idx="450">
                        <c:v>2.0825074071338999E-3</c:v>
                      </c:pt>
                      <c:pt idx="451">
                        <c:v>1.9700400523657998E-3</c:v>
                      </c:pt>
                      <c:pt idx="452">
                        <c:v>1.8847706061466301E-3</c:v>
                      </c:pt>
                      <c:pt idx="453">
                        <c:v>1.8207304073809701E-3</c:v>
                      </c:pt>
                      <c:pt idx="454">
                        <c:v>1.77090439525206E-3</c:v>
                      </c:pt>
                      <c:pt idx="455">
                        <c:v>1.72844842282759E-3</c:v>
                      </c:pt>
                      <c:pt idx="456">
                        <c:v>1.6868905080020501E-3</c:v>
                      </c:pt>
                      <c:pt idx="457">
                        <c:v>1.63967180994213E-3</c:v>
                      </c:pt>
                      <c:pt idx="458">
                        <c:v>1.58106200451054E-3</c:v>
                      </c:pt>
                      <c:pt idx="459">
                        <c:v>1.5080635314347001E-3</c:v>
                      </c:pt>
                      <c:pt idx="460">
                        <c:v>1.4184847767494701E-3</c:v>
                      </c:pt>
                      <c:pt idx="461">
                        <c:v>1.31102851137559E-3</c:v>
                      </c:pt>
                      <c:pt idx="462">
                        <c:v>1.1852091278238401E-3</c:v>
                      </c:pt>
                      <c:pt idx="463">
                        <c:v>1.04439217362871E-3</c:v>
                      </c:pt>
                      <c:pt idx="464">
                        <c:v>8.9212102811634503E-4</c:v>
                      </c:pt>
                      <c:pt idx="465">
                        <c:v>7.33997958127862E-4</c:v>
                      </c:pt>
                      <c:pt idx="466">
                        <c:v>5.7633407049795303E-4</c:v>
                      </c:pt>
                      <c:pt idx="467">
                        <c:v>4.2640251323745101E-4</c:v>
                      </c:pt>
                      <c:pt idx="468">
                        <c:v>2.92842449432875E-4</c:v>
                      </c:pt>
                      <c:pt idx="469">
                        <c:v>1.8450567924558801E-4</c:v>
                      </c:pt>
                      <c:pt idx="470">
                        <c:v>1.1029786360181399E-4</c:v>
                      </c:pt>
                      <c:pt idx="471" formatCode="0.00E+00">
                        <c:v>7.8259512196911794E-5</c:v>
                      </c:pt>
                      <c:pt idx="472" formatCode="0.00E+00">
                        <c:v>9.7050257594826994E-5</c:v>
                      </c:pt>
                      <c:pt idx="473">
                        <c:v>1.7299186465114501E-4</c:v>
                      </c:pt>
                      <c:pt idx="474">
                        <c:v>3.1095599821213098E-4</c:v>
                      </c:pt>
                      <c:pt idx="475">
                        <c:v>5.1236201665352105E-4</c:v>
                      </c:pt>
                      <c:pt idx="476">
                        <c:v>7.7808673524950201E-4</c:v>
                      </c:pt>
                      <c:pt idx="477">
                        <c:v>1.10670692056191E-3</c:v>
                      </c:pt>
                      <c:pt idx="478">
                        <c:v>1.49371806790011E-3</c:v>
                      </c:pt>
                      <c:pt idx="479">
                        <c:v>1.9330772361155399E-3</c:v>
                      </c:pt>
                      <c:pt idx="480">
                        <c:v>2.41623158595067E-3</c:v>
                      </c:pt>
                      <c:pt idx="481">
                        <c:v>2.93362360911193E-3</c:v>
                      </c:pt>
                      <c:pt idx="482">
                        <c:v>3.4731074877059399E-3</c:v>
                      </c:pt>
                      <c:pt idx="483">
                        <c:v>4.0219240082501996E-3</c:v>
                      </c:pt>
                      <c:pt idx="484">
                        <c:v>4.5670180992223803E-3</c:v>
                      </c:pt>
                      <c:pt idx="485">
                        <c:v>5.0940650346630104E-3</c:v>
                      </c:pt>
                      <c:pt idx="486">
                        <c:v>5.5927623768726002E-3</c:v>
                      </c:pt>
                      <c:pt idx="487">
                        <c:v>6.0526817800710996E-3</c:v>
                      </c:pt>
                      <c:pt idx="488">
                        <c:v>6.46581534254651E-3</c:v>
                      </c:pt>
                      <c:pt idx="489">
                        <c:v>6.8263593159431698E-3</c:v>
                      </c:pt>
                      <c:pt idx="490">
                        <c:v>7.1315367934492203E-3</c:v>
                      </c:pt>
                      <c:pt idx="491">
                        <c:v>7.38129680086742E-3</c:v>
                      </c:pt>
                      <c:pt idx="492">
                        <c:v>7.5796070734691703E-3</c:v>
                      </c:pt>
                      <c:pt idx="493">
                        <c:v>7.7337545140642996E-3</c:v>
                      </c:pt>
                      <c:pt idx="494">
                        <c:v>7.8526374771979504E-3</c:v>
                      </c:pt>
                      <c:pt idx="495">
                        <c:v>7.9486559463077793E-3</c:v>
                      </c:pt>
                      <c:pt idx="496">
                        <c:v>8.0357154184757008E-3</c:v>
                      </c:pt>
                      <c:pt idx="497">
                        <c:v>8.12852911673889E-3</c:v>
                      </c:pt>
                      <c:pt idx="498">
                        <c:v>8.2416182337114695E-3</c:v>
                      </c:pt>
                      <c:pt idx="499">
                        <c:v>8.3898302802813997E-3</c:v>
                      </c:pt>
                      <c:pt idx="500">
                        <c:v>8.5860031057259992E-3</c:v>
                      </c:pt>
                      <c:pt idx="501">
                        <c:v>8.84158152329962E-3</c:v>
                      </c:pt>
                      <c:pt idx="502">
                        <c:v>9.1644920835864899E-3</c:v>
                      </c:pt>
                      <c:pt idx="503">
                        <c:v>9.5596696111717606E-3</c:v>
                      </c:pt>
                      <c:pt idx="504">
                        <c:v>1.00285411166846E-2</c:v>
                      </c:pt>
                      <c:pt idx="505">
                        <c:v>1.0569380701349501E-2</c:v>
                      </c:pt>
                      <c:pt idx="506">
                        <c:v>1.11755155611646E-2</c:v>
                      </c:pt>
                      <c:pt idx="507">
                        <c:v>1.18386692393521E-2</c:v>
                      </c:pt>
                      <c:pt idx="508">
                        <c:v>1.25480851801402E-2</c:v>
                      </c:pt>
                      <c:pt idx="509">
                        <c:v>1.32918566499969E-2</c:v>
                      </c:pt>
                      <c:pt idx="510">
                        <c:v>1.40543166461522E-2</c:v>
                      </c:pt>
                      <c:pt idx="511">
                        <c:v>1.48201930933588E-2</c:v>
                      </c:pt>
                      <c:pt idx="512">
                        <c:v>1.55743591449625E-2</c:v>
                      </c:pt>
                      <c:pt idx="513">
                        <c:v>1.6303093213472099E-2</c:v>
                      </c:pt>
                      <c:pt idx="514">
                        <c:v>1.6994482541707701E-2</c:v>
                      </c:pt>
                      <c:pt idx="515">
                        <c:v>1.7638261961372598E-2</c:v>
                      </c:pt>
                      <c:pt idx="516">
                        <c:v>1.8226308397880701E-2</c:v>
                      </c:pt>
                      <c:pt idx="517">
                        <c:v>1.8753676090551799E-2</c:v>
                      </c:pt>
                      <c:pt idx="518">
                        <c:v>1.92181397141916E-2</c:v>
                      </c:pt>
                      <c:pt idx="519">
                        <c:v>1.9620508689687701E-2</c:v>
                      </c:pt>
                      <c:pt idx="520">
                        <c:v>1.9964756176420701E-2</c:v>
                      </c:pt>
                      <c:pt idx="521">
                        <c:v>2.0255806074327299E-2</c:v>
                      </c:pt>
                      <c:pt idx="522">
                        <c:v>2.0501474322447401E-2</c:v>
                      </c:pt>
                      <c:pt idx="523">
                        <c:v>2.0709736629647001E-2</c:v>
                      </c:pt>
                      <c:pt idx="524">
                        <c:v>2.08892872871295E-2</c:v>
                      </c:pt>
                      <c:pt idx="525">
                        <c:v>2.10501587040656E-2</c:v>
                      </c:pt>
                      <c:pt idx="526">
                        <c:v>2.1201907339605999E-2</c:v>
                      </c:pt>
                      <c:pt idx="527">
                        <c:v>2.13524180194242E-2</c:v>
                      </c:pt>
                      <c:pt idx="528">
                        <c:v>2.1508126432737699E-2</c:v>
                      </c:pt>
                      <c:pt idx="529">
                        <c:v>2.1673372887789699E-2</c:v>
                      </c:pt>
                      <c:pt idx="530">
                        <c:v>2.1851890312735898E-2</c:v>
                      </c:pt>
                      <c:pt idx="531">
                        <c:v>2.2045158965798999E-2</c:v>
                      </c:pt>
                      <c:pt idx="532">
                        <c:v>2.22525252718224E-2</c:v>
                      </c:pt>
                      <c:pt idx="533">
                        <c:v>2.24717122607332E-2</c:v>
                      </c:pt>
                      <c:pt idx="534">
                        <c:v>2.2699822399597801E-2</c:v>
                      </c:pt>
                      <c:pt idx="535">
                        <c:v>2.29312596306844E-2</c:v>
                      </c:pt>
                      <c:pt idx="536">
                        <c:v>2.31609690654439E-2</c:v>
                      </c:pt>
                      <c:pt idx="537">
                        <c:v>2.3383703067685498E-2</c:v>
                      </c:pt>
                      <c:pt idx="538">
                        <c:v>2.3595687578402399E-2</c:v>
                      </c:pt>
                      <c:pt idx="539">
                        <c:v>2.37923436218179E-2</c:v>
                      </c:pt>
                      <c:pt idx="540">
                        <c:v>2.3969640794574198E-2</c:v>
                      </c:pt>
                      <c:pt idx="541">
                        <c:v>2.4123819644787901E-2</c:v>
                      </c:pt>
                      <c:pt idx="542">
                        <c:v>2.42519462219178E-2</c:v>
                      </c:pt>
                      <c:pt idx="543">
                        <c:v>2.43516160089443E-2</c:v>
                      </c:pt>
                      <c:pt idx="544">
                        <c:v>2.4420686717713101E-2</c:v>
                      </c:pt>
                      <c:pt idx="545">
                        <c:v>2.44564162124782E-2</c:v>
                      </c:pt>
                      <c:pt idx="546">
                        <c:v>2.4456144199893601E-2</c:v>
                      </c:pt>
                      <c:pt idx="547">
                        <c:v>2.4417109713902801E-2</c:v>
                      </c:pt>
                      <c:pt idx="548">
                        <c:v>2.4334533404739799E-2</c:v>
                      </c:pt>
                      <c:pt idx="549">
                        <c:v>2.4205798550311599E-2</c:v>
                      </c:pt>
                      <c:pt idx="550">
                        <c:v>2.4027712135031899E-2</c:v>
                      </c:pt>
                      <c:pt idx="551">
                        <c:v>2.3796290628867699E-2</c:v>
                      </c:pt>
                      <c:pt idx="552">
                        <c:v>2.3507720259306399E-2</c:v>
                      </c:pt>
                      <c:pt idx="553">
                        <c:v>2.31588748099926E-2</c:v>
                      </c:pt>
                      <c:pt idx="554">
                        <c:v>2.2747589349144701E-2</c:v>
                      </c:pt>
                      <c:pt idx="555">
                        <c:v>2.2272033428509402E-2</c:v>
                      </c:pt>
                      <c:pt idx="556">
                        <c:v>2.1732864262228601E-2</c:v>
                      </c:pt>
                      <c:pt idx="557">
                        <c:v>2.1131441310626799E-2</c:v>
                      </c:pt>
                      <c:pt idx="558">
                        <c:v>2.04739635470024E-2</c:v>
                      </c:pt>
                      <c:pt idx="559">
                        <c:v>1.9766882195166799E-2</c:v>
                      </c:pt>
                      <c:pt idx="560">
                        <c:v>1.9018436169761201E-2</c:v>
                      </c:pt>
                      <c:pt idx="561">
                        <c:v>1.8239012403977201E-2</c:v>
                      </c:pt>
                      <c:pt idx="562">
                        <c:v>1.7439136333098001E-2</c:v>
                      </c:pt>
                      <c:pt idx="563">
                        <c:v>1.66315637024794E-2</c:v>
                      </c:pt>
                      <c:pt idx="564">
                        <c:v>1.5829632299217501E-2</c:v>
                      </c:pt>
                      <c:pt idx="565">
                        <c:v>1.50464212380089E-2</c:v>
                      </c:pt>
                      <c:pt idx="566">
                        <c:v>1.4294534564681501E-2</c:v>
                      </c:pt>
                      <c:pt idx="567">
                        <c:v>1.3585468162129501E-2</c:v>
                      </c:pt>
                      <c:pt idx="568">
                        <c:v>1.2928969563087299E-2</c:v>
                      </c:pt>
                      <c:pt idx="569">
                        <c:v>1.2333325242784901E-2</c:v>
                      </c:pt>
                      <c:pt idx="570">
                        <c:v>1.18054856713281E-2</c:v>
                      </c:pt>
                      <c:pt idx="571">
                        <c:v>1.13505195023082E-2</c:v>
                      </c:pt>
                      <c:pt idx="572">
                        <c:v>1.09710323231418E-2</c:v>
                      </c:pt>
                      <c:pt idx="573">
                        <c:v>1.0667544824308201E-2</c:v>
                      </c:pt>
                      <c:pt idx="574">
                        <c:v>1.0438860482307201E-2</c:v>
                      </c:pt>
                      <c:pt idx="575">
                        <c:v>1.0282334413379699E-2</c:v>
                      </c:pt>
                      <c:pt idx="576">
                        <c:v>1.01936602810458E-2</c:v>
                      </c:pt>
                      <c:pt idx="577">
                        <c:v>1.01665094930474E-2</c:v>
                      </c:pt>
                      <c:pt idx="578">
                        <c:v>1.01944792002909E-2</c:v>
                      </c:pt>
                      <c:pt idx="579">
                        <c:v>1.02703312828752E-2</c:v>
                      </c:pt>
                      <c:pt idx="580">
                        <c:v>1.03866077735151E-2</c:v>
                      </c:pt>
                      <c:pt idx="581">
                        <c:v>1.0536002437356E-2</c:v>
                      </c:pt>
                      <c:pt idx="582">
                        <c:v>1.0710518207675299E-2</c:v>
                      </c:pt>
                      <c:pt idx="583">
                        <c:v>1.0902965918555701E-2</c:v>
                      </c:pt>
                      <c:pt idx="584">
                        <c:v>1.1104678012893301E-2</c:v>
                      </c:pt>
                      <c:pt idx="585">
                        <c:v>1.13078545017017E-2</c:v>
                      </c:pt>
                      <c:pt idx="586">
                        <c:v>1.15071549586782E-2</c:v>
                      </c:pt>
                      <c:pt idx="587">
                        <c:v>1.1695749786339501E-2</c:v>
                      </c:pt>
                      <c:pt idx="588">
                        <c:v>1.18678781094769E-2</c:v>
                      </c:pt>
                      <c:pt idx="589">
                        <c:v>1.20176222256912E-2</c:v>
                      </c:pt>
                      <c:pt idx="590">
                        <c:v>1.21390653321207E-2</c:v>
                      </c:pt>
                      <c:pt idx="591">
                        <c:v>1.22278545529028E-2</c:v>
                      </c:pt>
                      <c:pt idx="592">
                        <c:v>1.22797227444525E-2</c:v>
                      </c:pt>
                      <c:pt idx="593">
                        <c:v>1.2290236566181899E-2</c:v>
                      </c:pt>
                      <c:pt idx="594">
                        <c:v>1.22553680309144E-2</c:v>
                      </c:pt>
                      <c:pt idx="595">
                        <c:v>1.2170944639425099E-2</c:v>
                      </c:pt>
                      <c:pt idx="596">
                        <c:v>1.2033295525730001E-2</c:v>
                      </c:pt>
                      <c:pt idx="597">
                        <c:v>1.18396237801194E-2</c:v>
                      </c:pt>
                      <c:pt idx="598">
                        <c:v>1.1587746390862699E-2</c:v>
                      </c:pt>
                      <c:pt idx="599">
                        <c:v>1.12765319036195E-2</c:v>
                      </c:pt>
                      <c:pt idx="600">
                        <c:v>1.09046296420891E-2</c:v>
                      </c:pt>
                      <c:pt idx="601">
                        <c:v>1.0472446526237101E-2</c:v>
                      </c:pt>
                      <c:pt idx="602">
                        <c:v>9.9799201065289504E-3</c:v>
                      </c:pt>
                      <c:pt idx="603">
                        <c:v>9.4289910695438892E-3</c:v>
                      </c:pt>
                      <c:pt idx="604">
                        <c:v>8.8232686932483203E-3</c:v>
                      </c:pt>
                      <c:pt idx="605">
                        <c:v>8.1681015600468306E-3</c:v>
                      </c:pt>
                      <c:pt idx="606">
                        <c:v>7.4694369041353702E-3</c:v>
                      </c:pt>
                      <c:pt idx="607">
                        <c:v>6.7354889923755597E-3</c:v>
                      </c:pt>
                      <c:pt idx="608">
                        <c:v>5.9762946450422202E-3</c:v>
                      </c:pt>
                      <c:pt idx="609">
                        <c:v>5.2028740222054004E-3</c:v>
                      </c:pt>
                      <c:pt idx="610">
                        <c:v>4.4273586269195997E-3</c:v>
                      </c:pt>
                      <c:pt idx="611">
                        <c:v>3.6622536184212598E-3</c:v>
                      </c:pt>
                      <c:pt idx="612">
                        <c:v>2.9207871558290799E-3</c:v>
                      </c:pt>
                      <c:pt idx="613">
                        <c:v>2.2173549671935899E-3</c:v>
                      </c:pt>
                      <c:pt idx="614">
                        <c:v>1.56382476042712E-3</c:v>
                      </c:pt>
                      <c:pt idx="615">
                        <c:v>9.7361500976726495E-4</c:v>
                      </c:pt>
                      <c:pt idx="616">
                        <c:v>4.5987169294760998E-4</c:v>
                      </c:pt>
                      <c:pt idx="617" formatCode="0.00E+00">
                        <c:v>3.4202645158138402E-5</c:v>
                      </c:pt>
                      <c:pt idx="618">
                        <c:v>-2.9305014479061498E-4</c:v>
                      </c:pt>
                      <c:pt idx="619">
                        <c:v>-5.1353287584178205E-4</c:v>
                      </c:pt>
                      <c:pt idx="620">
                        <c:v>-6.2100555830912299E-4</c:v>
                      </c:pt>
                      <c:pt idx="621">
                        <c:v>-6.1052460082891796E-4</c:v>
                      </c:pt>
                      <c:pt idx="622">
                        <c:v>-4.80666242504268E-4</c:v>
                      </c:pt>
                      <c:pt idx="623">
                        <c:v>-2.3213178034538001E-4</c:v>
                      </c:pt>
                      <c:pt idx="624">
                        <c:v>1.3121925077080499E-4</c:v>
                      </c:pt>
                      <c:pt idx="625">
                        <c:v>6.0286325954974403E-4</c:v>
                      </c:pt>
                      <c:pt idx="626">
                        <c:v>1.17361697090902E-3</c:v>
                      </c:pt>
                      <c:pt idx="627">
                        <c:v>1.83396088846339E-3</c:v>
                      </c:pt>
                      <c:pt idx="628">
                        <c:v>2.5711067449083001E-3</c:v>
                      </c:pt>
                      <c:pt idx="629">
                        <c:v>3.3707859161660201E-3</c:v>
                      </c:pt>
                      <c:pt idx="630">
                        <c:v>4.2175561423590299E-3</c:v>
                      </c:pt>
                      <c:pt idx="631">
                        <c:v>5.0948842127408302E-3</c:v>
                      </c:pt>
                      <c:pt idx="632">
                        <c:v>5.9860580925533797E-3</c:v>
                      </c:pt>
                      <c:pt idx="633">
                        <c:v>6.8752458800478197E-3</c:v>
                      </c:pt>
                      <c:pt idx="634">
                        <c:v>7.7457042633986197E-3</c:v>
                      </c:pt>
                      <c:pt idx="635">
                        <c:v>8.5834717048882108E-3</c:v>
                      </c:pt>
                      <c:pt idx="636">
                        <c:v>9.3763867437086697E-3</c:v>
                      </c:pt>
                      <c:pt idx="637">
                        <c:v>1.0114376414196101E-2</c:v>
                      </c:pt>
                      <c:pt idx="638">
                        <c:v>1.0788431273988401E-2</c:v>
                      </c:pt>
                      <c:pt idx="639">
                        <c:v>1.13941256798889E-2</c:v>
                      </c:pt>
                      <c:pt idx="640">
                        <c:v>1.19284534095451E-2</c:v>
                      </c:pt>
                      <c:pt idx="641">
                        <c:v>1.23910024037482E-2</c:v>
                      </c:pt>
                      <c:pt idx="642">
                        <c:v>1.2783996214344499E-2</c:v>
                      </c:pt>
                      <c:pt idx="643">
                        <c:v>1.31116389330677E-2</c:v>
                      </c:pt>
                      <c:pt idx="644">
                        <c:v>1.3379784250664099E-2</c:v>
                      </c:pt>
                      <c:pt idx="645">
                        <c:v>1.3595336075082599E-2</c:v>
                      </c:pt>
                      <c:pt idx="646">
                        <c:v>1.37659977424063E-2</c:v>
                      </c:pt>
                      <c:pt idx="647">
                        <c:v>1.38999463914027E-2</c:v>
                      </c:pt>
                      <c:pt idx="648">
                        <c:v>1.4005389725969999E-2</c:v>
                      </c:pt>
                      <c:pt idx="649">
                        <c:v>1.4090293158821E-2</c:v>
                      </c:pt>
                      <c:pt idx="650">
                        <c:v>1.4161302287010799E-2</c:v>
                      </c:pt>
                      <c:pt idx="651">
                        <c:v>1.4223877472426901E-2</c:v>
                      </c:pt>
                      <c:pt idx="652">
                        <c:v>1.4282764689513699E-2</c:v>
                      </c:pt>
                      <c:pt idx="653">
                        <c:v>1.43412963625827E-2</c:v>
                      </c:pt>
                      <c:pt idx="654">
                        <c:v>1.44002272309547E-2</c:v>
                      </c:pt>
                      <c:pt idx="655">
                        <c:v>1.44610432024899E-2</c:v>
                      </c:pt>
                      <c:pt idx="656">
                        <c:v>1.4522292999318599E-2</c:v>
                      </c:pt>
                      <c:pt idx="657">
                        <c:v>1.45811518026628E-2</c:v>
                      </c:pt>
                      <c:pt idx="658">
                        <c:v>1.46353819189979E-2</c:v>
                      </c:pt>
                      <c:pt idx="659">
                        <c:v>1.4681393891721101E-2</c:v>
                      </c:pt>
                      <c:pt idx="660">
                        <c:v>1.4715827243449799E-2</c:v>
                      </c:pt>
                      <c:pt idx="661">
                        <c:v>1.4735018951197601E-2</c:v>
                      </c:pt>
                      <c:pt idx="662">
                        <c:v>1.4734523058379899E-2</c:v>
                      </c:pt>
                      <c:pt idx="663">
                        <c:v>1.47132213289168E-2</c:v>
                      </c:pt>
                      <c:pt idx="664">
                        <c:v>1.46689489343959E-2</c:v>
                      </c:pt>
                      <c:pt idx="665">
                        <c:v>1.46015483587888E-2</c:v>
                      </c:pt>
                      <c:pt idx="666">
                        <c:v>1.4513110133795399E-2</c:v>
                      </c:pt>
                      <c:pt idx="667">
                        <c:v>1.4404886998225E-2</c:v>
                      </c:pt>
                      <c:pt idx="668">
                        <c:v>1.4281020446818201E-2</c:v>
                      </c:pt>
                      <c:pt idx="669">
                        <c:v>1.4146074668138799E-2</c:v>
                      </c:pt>
                      <c:pt idx="670">
                        <c:v>1.40054913126334E-2</c:v>
                      </c:pt>
                      <c:pt idx="671">
                        <c:v>1.38652889108021E-2</c:v>
                      </c:pt>
                      <c:pt idx="672">
                        <c:v>1.37310054271887E-2</c:v>
                      </c:pt>
                      <c:pt idx="673">
                        <c:v>1.36076273610775E-2</c:v>
                      </c:pt>
                      <c:pt idx="674">
                        <c:v>1.34989609884244E-2</c:v>
                      </c:pt>
                      <c:pt idx="675">
                        <c:v>1.34080543683487E-2</c:v>
                      </c:pt>
                      <c:pt idx="676">
                        <c:v>1.33374599892976E-2</c:v>
                      </c:pt>
                      <c:pt idx="677">
                        <c:v>1.3286946354598201E-2</c:v>
                      </c:pt>
                      <c:pt idx="678">
                        <c:v>1.32539277577206E-2</c:v>
                      </c:pt>
                      <c:pt idx="679">
                        <c:v>1.3235316083195199E-2</c:v>
                      </c:pt>
                      <c:pt idx="680">
                        <c:v>1.3226430586830099E-2</c:v>
                      </c:pt>
                      <c:pt idx="681">
                        <c:v>1.3219821212869499E-2</c:v>
                      </c:pt>
                      <c:pt idx="682">
                        <c:v>1.32077349612838E-2</c:v>
                      </c:pt>
                      <c:pt idx="683">
                        <c:v>1.31825402611674E-2</c:v>
                      </c:pt>
                      <c:pt idx="684">
                        <c:v>1.3136507835368299E-2</c:v>
                      </c:pt>
                      <c:pt idx="685">
                        <c:v>1.30621856433774E-2</c:v>
                      </c:pt>
                      <c:pt idx="686">
                        <c:v>1.2952970446063E-2</c:v>
                      </c:pt>
                      <c:pt idx="687">
                        <c:v>1.2803758500275699E-2</c:v>
                      </c:pt>
                      <c:pt idx="688">
                        <c:v>1.2610987113249501E-2</c:v>
                      </c:pt>
                      <c:pt idx="689">
                        <c:v>1.2372667001753501E-2</c:v>
                      </c:pt>
                      <c:pt idx="690">
                        <c:v>1.20893757301132E-2</c:v>
                      </c:pt>
                      <c:pt idx="691">
                        <c:v>1.17630856412011E-2</c:v>
                      </c:pt>
                      <c:pt idx="692">
                        <c:v>1.13958176177529E-2</c:v>
                      </c:pt>
                      <c:pt idx="693">
                        <c:v>1.0992076185890201E-2</c:v>
                      </c:pt>
                      <c:pt idx="694">
                        <c:v>1.0557381033803499E-2</c:v>
                      </c:pt>
                      <c:pt idx="695">
                        <c:v>1.00978298952997E-2</c:v>
                      </c:pt>
                      <c:pt idx="696">
                        <c:v>9.6196015097104303E-3</c:v>
                      </c:pt>
                      <c:pt idx="697">
                        <c:v>9.1284146425201391E-3</c:v>
                      </c:pt>
                      <c:pt idx="698">
                        <c:v>8.6299077587979906E-3</c:v>
                      </c:pt>
                      <c:pt idx="699">
                        <c:v>8.1291491976824403E-3</c:v>
                      </c:pt>
                      <c:pt idx="700">
                        <c:v>7.6296461055191597E-3</c:v>
                      </c:pt>
                      <c:pt idx="701">
                        <c:v>7.1337581348061398E-3</c:v>
                      </c:pt>
                      <c:pt idx="702">
                        <c:v>6.64289517722794E-3</c:v>
                      </c:pt>
                      <c:pt idx="703">
                        <c:v>6.1561656059195696E-3</c:v>
                      </c:pt>
                      <c:pt idx="704">
                        <c:v>5.6726130826432603E-3</c:v>
                      </c:pt>
                      <c:pt idx="705">
                        <c:v>5.1904062065636697E-3</c:v>
                      </c:pt>
                      <c:pt idx="706">
                        <c:v>4.7067347962763302E-3</c:v>
                      </c:pt>
                      <c:pt idx="707">
                        <c:v>4.2195949701595899E-3</c:v>
                      </c:pt>
                      <c:pt idx="708">
                        <c:v>3.72633592304473E-3</c:v>
                      </c:pt>
                      <c:pt idx="709">
                        <c:v>3.2257270168694801E-3</c:v>
                      </c:pt>
                      <c:pt idx="710">
                        <c:v>2.71691812862175E-3</c:v>
                      </c:pt>
                      <c:pt idx="711">
                        <c:v>2.2004334506961799E-3</c:v>
                      </c:pt>
                      <c:pt idx="712">
                        <c:v>1.67727791607257E-3</c:v>
                      </c:pt>
                      <c:pt idx="713">
                        <c:v>1.15091325809411E-3</c:v>
                      </c:pt>
                      <c:pt idx="714">
                        <c:v>6.2676452112663797E-4</c:v>
                      </c:pt>
                      <c:pt idx="715">
                        <c:v>1.1047084096937499E-4</c:v>
                      </c:pt>
                      <c:pt idx="716">
                        <c:v>-3.8993037112919999E-4</c:v>
                      </c:pt>
                      <c:pt idx="717">
                        <c:v>-8.6605180768388804E-4</c:v>
                      </c:pt>
                      <c:pt idx="718">
                        <c:v>-1.30863560275946E-3</c:v>
                      </c:pt>
                      <c:pt idx="719">
                        <c:v>-1.70760483609811E-3</c:v>
                      </c:pt>
                      <c:pt idx="720">
                        <c:v>-2.05376706346617E-3</c:v>
                      </c:pt>
                      <c:pt idx="721">
                        <c:v>-2.3378319775694601E-3</c:v>
                      </c:pt>
                      <c:pt idx="722">
                        <c:v>-2.55173684227788E-3</c:v>
                      </c:pt>
                      <c:pt idx="723">
                        <c:v>-2.6890765006096001E-3</c:v>
                      </c:pt>
                      <c:pt idx="724">
                        <c:v>-2.7450974700271198E-3</c:v>
                      </c:pt>
                      <c:pt idx="725">
                        <c:v>-2.7178204054843398E-3</c:v>
                      </c:pt>
                      <c:pt idx="726">
                        <c:v>-2.6062771610182202E-3</c:v>
                      </c:pt>
                      <c:pt idx="727">
                        <c:v>-2.4127673730448898E-3</c:v>
                      </c:pt>
                      <c:pt idx="728">
                        <c:v>-2.1417644620315402E-3</c:v>
                      </c:pt>
                      <c:pt idx="729">
                        <c:v>-1.80052645508931E-3</c:v>
                      </c:pt>
                      <c:pt idx="730">
                        <c:v>-1.3968893546073399E-3</c:v>
                      </c:pt>
                      <c:pt idx="731">
                        <c:v>-9.4317612653619005E-4</c:v>
                      </c:pt>
                      <c:pt idx="732">
                        <c:v>-4.5060991589585198E-4</c:v>
                      </c:pt>
                      <c:pt idx="733" formatCode="0.00E+00">
                        <c:v>6.8181774221882599E-5</c:v>
                      </c:pt>
                      <c:pt idx="734">
                        <c:v>6.0025440768114095E-4</c:v>
                      </c:pt>
                      <c:pt idx="735">
                        <c:v>1.1333461800481499E-3</c:v>
                      </c:pt>
                      <c:pt idx="736">
                        <c:v>1.6556699664038101E-3</c:v>
                      </c:pt>
                      <c:pt idx="737">
                        <c:v>2.1568155687747299E-3</c:v>
                      </c:pt>
                      <c:pt idx="738">
                        <c:v>2.6280776648994501E-3</c:v>
                      </c:pt>
                      <c:pt idx="739">
                        <c:v>3.0629916768135099E-3</c:v>
                      </c:pt>
                      <c:pt idx="740">
                        <c:v>3.45804476998612E-3</c:v>
                      </c:pt>
                      <c:pt idx="741">
                        <c:v>3.8125557986029E-3</c:v>
                      </c:pt>
                      <c:pt idx="742">
                        <c:v>4.1251729354760897E-3</c:v>
                      </c:pt>
                      <c:pt idx="743">
                        <c:v>4.4005622638419502E-3</c:v>
                      </c:pt>
                      <c:pt idx="744">
                        <c:v>4.6437779470300602E-3</c:v>
                      </c:pt>
                      <c:pt idx="745">
                        <c:v>4.8614513157036196E-3</c:v>
                      </c:pt>
                      <c:pt idx="746">
                        <c:v>5.0610378784897202E-3</c:v>
                      </c:pt>
                      <c:pt idx="747">
                        <c:v>5.25075298146892E-3</c:v>
                      </c:pt>
                      <c:pt idx="748">
                        <c:v>5.4387951237764099E-3</c:v>
                      </c:pt>
                      <c:pt idx="749">
                        <c:v>5.6333601698451202E-3</c:v>
                      </c:pt>
                      <c:pt idx="750">
                        <c:v>5.8420404549832904E-3</c:v>
                      </c:pt>
                      <c:pt idx="751">
                        <c:v>6.0697075171800797E-3</c:v>
                      </c:pt>
                      <c:pt idx="752">
                        <c:v>6.3216274628157603E-3</c:v>
                      </c:pt>
                      <c:pt idx="753">
                        <c:v>6.6009123530431004E-3</c:v>
                      </c:pt>
                      <c:pt idx="754">
                        <c:v>6.9111459164686003E-3</c:v>
                      </c:pt>
                      <c:pt idx="755">
                        <c:v>7.2527739164762496E-3</c:v>
                      </c:pt>
                      <c:pt idx="756">
                        <c:v>7.6250550814297297E-3</c:v>
                      </c:pt>
                      <c:pt idx="757">
                        <c:v>8.0289429940087198E-3</c:v>
                      </c:pt>
                      <c:pt idx="758">
                        <c:v>8.4640264539635607E-3</c:v>
                      </c:pt>
                      <c:pt idx="759">
                        <c:v>8.9291416876194907E-3</c:v>
                      </c:pt>
                      <c:pt idx="760">
                        <c:v>9.4231682794549392E-3</c:v>
                      </c:pt>
                      <c:pt idx="761">
                        <c:v>9.9444605860875401E-3</c:v>
                      </c:pt>
                      <c:pt idx="762">
                        <c:v>1.0492178409506701E-2</c:v>
                      </c:pt>
                      <c:pt idx="763">
                        <c:v>1.10661812068791E-2</c:v>
                      </c:pt>
                      <c:pt idx="764">
                        <c:v>1.16651371352647E-2</c:v>
                      </c:pt>
                      <c:pt idx="765">
                        <c:v>1.2287776855288901E-2</c:v>
                      </c:pt>
                      <c:pt idx="766">
                        <c:v>1.29305074736799E-2</c:v>
                      </c:pt>
                      <c:pt idx="767">
                        <c:v>1.35904401857066E-2</c:v>
                      </c:pt>
                      <c:pt idx="768">
                        <c:v>1.4263665293936601E-2</c:v>
                      </c:pt>
                      <c:pt idx="769">
                        <c:v>1.4944759119337099E-2</c:v>
                      </c:pt>
                      <c:pt idx="770">
                        <c:v>1.5626962315993E-2</c:v>
                      </c:pt>
                      <c:pt idx="771">
                        <c:v>1.6302761419012501E-2</c:v>
                      </c:pt>
                      <c:pt idx="772">
                        <c:v>1.6964074280878799E-2</c:v>
                      </c:pt>
                      <c:pt idx="773">
                        <c:v>1.76024405374904E-2</c:v>
                      </c:pt>
                      <c:pt idx="774">
                        <c:v>1.82094791388932E-2</c:v>
                      </c:pt>
                      <c:pt idx="775">
                        <c:v>1.8776412842045401E-2</c:v>
                      </c:pt>
                      <c:pt idx="776">
                        <c:v>1.92963900880678E-2</c:v>
                      </c:pt>
                      <c:pt idx="777">
                        <c:v>1.9763624011940099E-2</c:v>
                      </c:pt>
                      <c:pt idx="778">
                        <c:v>2.0173867833852801E-2</c:v>
                      </c:pt>
                      <c:pt idx="779">
                        <c:v>2.0525170001851601E-2</c:v>
                      </c:pt>
                      <c:pt idx="780">
                        <c:v>2.0817106719055699E-2</c:v>
                      </c:pt>
                      <c:pt idx="781">
                        <c:v>2.1051736986723399E-2</c:v>
                      </c:pt>
                      <c:pt idx="782">
                        <c:v>2.1233059203192399E-2</c:v>
                      </c:pt>
                      <c:pt idx="783">
                        <c:v>2.1365825645660499E-2</c:v>
                      </c:pt>
                      <c:pt idx="784">
                        <c:v>2.1457069546304199E-2</c:v>
                      </c:pt>
                      <c:pt idx="785">
                        <c:v>2.15130493164324E-2</c:v>
                      </c:pt>
                      <c:pt idx="786">
                        <c:v>2.1541466068969398E-2</c:v>
                      </c:pt>
                      <c:pt idx="787">
                        <c:v>2.1549616987332501E-2</c:v>
                      </c:pt>
                      <c:pt idx="788">
                        <c:v>2.15435119005579E-2</c:v>
                      </c:pt>
                      <c:pt idx="789">
                        <c:v>2.1527196891957999E-2</c:v>
                      </c:pt>
                      <c:pt idx="790">
                        <c:v>2.1503324389471001E-2</c:v>
                      </c:pt>
                      <c:pt idx="791">
                        <c:v>2.14735858487612E-2</c:v>
                      </c:pt>
                      <c:pt idx="792">
                        <c:v>2.143724146236E-2</c:v>
                      </c:pt>
                      <c:pt idx="793">
                        <c:v>2.1391340266506E-2</c:v>
                      </c:pt>
                      <c:pt idx="794">
                        <c:v>2.1330465120911898E-2</c:v>
                      </c:pt>
                      <c:pt idx="795">
                        <c:v>2.1246706658026901E-2</c:v>
                      </c:pt>
                      <c:pt idx="796">
                        <c:v>2.11323373684251E-2</c:v>
                      </c:pt>
                      <c:pt idx="797">
                        <c:v>2.09782756564484E-2</c:v>
                      </c:pt>
                      <c:pt idx="798">
                        <c:v>2.07749839257893E-2</c:v>
                      </c:pt>
                      <c:pt idx="799">
                        <c:v>2.0513075156604901E-2</c:v>
                      </c:pt>
                      <c:pt idx="800">
                        <c:v>2.0184117011218E-2</c:v>
                      </c:pt>
                      <c:pt idx="801">
                        <c:v>1.9780707083783499E-2</c:v>
                      </c:pt>
                      <c:pt idx="802">
                        <c:v>1.9296070037252099E-2</c:v>
                      </c:pt>
                      <c:pt idx="803">
                        <c:v>1.8727021177124499E-2</c:v>
                      </c:pt>
                      <c:pt idx="804">
                        <c:v>1.8071920257356301E-2</c:v>
                      </c:pt>
                      <c:pt idx="805">
                        <c:v>1.73318209764626E-2</c:v>
                      </c:pt>
                      <c:pt idx="806">
                        <c:v>1.6509752992827899E-2</c:v>
                      </c:pt>
                      <c:pt idx="807">
                        <c:v>1.56105258716211E-2</c:v>
                      </c:pt>
                      <c:pt idx="808">
                        <c:v>1.4641778577746499E-2</c:v>
                      </c:pt>
                      <c:pt idx="809">
                        <c:v>1.3613597948527199E-2</c:v>
                      </c:pt>
                      <c:pt idx="810">
                        <c:v>1.2538708724824901E-2</c:v>
                      </c:pt>
                      <c:pt idx="811">
                        <c:v>1.14299612064003E-2</c:v>
                      </c:pt>
                      <c:pt idx="812">
                        <c:v>1.03014969875573E-2</c:v>
                      </c:pt>
                      <c:pt idx="813">
                        <c:v>9.1682037805539407E-3</c:v>
                      </c:pt>
                      <c:pt idx="814">
                        <c:v>8.0456873013725894E-3</c:v>
                      </c:pt>
                      <c:pt idx="815">
                        <c:v>6.9484147505328997E-3</c:v>
                      </c:pt>
                      <c:pt idx="816">
                        <c:v>5.8909643299412699E-3</c:v>
                      </c:pt>
                      <c:pt idx="817">
                        <c:v>4.8851633152864598E-3</c:v>
                      </c:pt>
                      <c:pt idx="818">
                        <c:v>3.9447644941137203E-3</c:v>
                      </c:pt>
                      <c:pt idx="819">
                        <c:v>3.0808853224666599E-3</c:v>
                      </c:pt>
                      <c:pt idx="820">
                        <c:v>2.3033718932200598E-3</c:v>
                      </c:pt>
                      <c:pt idx="821">
                        <c:v>1.6203931309112299E-3</c:v>
                      </c:pt>
                      <c:pt idx="822">
                        <c:v>1.0388333755817799E-3</c:v>
                      </c:pt>
                      <c:pt idx="823">
                        <c:v>5.6355061965682998E-4</c:v>
                      </c:pt>
                      <c:pt idx="824">
                        <c:v>1.9836713828483101E-4</c:v>
                      </c:pt>
                      <c:pt idx="825" formatCode="0.00E+00">
                        <c:v>-5.4878923551830198E-5</c:v>
                      </c:pt>
                      <c:pt idx="826">
                        <c:v>-1.9660046954988401E-4</c:v>
                      </c:pt>
                      <c:pt idx="827">
                        <c:v>-2.2725654553139001E-4</c:v>
                      </c:pt>
                      <c:pt idx="828">
                        <c:v>-1.49652754539478E-4</c:v>
                      </c:pt>
                      <c:pt idx="829" formatCode="0.00E+00">
                        <c:v>3.3757648499164601E-5</c:v>
                      </c:pt>
                      <c:pt idx="830">
                        <c:v>3.1542456354263798E-4</c:v>
                      </c:pt>
                      <c:pt idx="831">
                        <c:v>6.8900297720533301E-4</c:v>
                      </c:pt>
                      <c:pt idx="832">
                        <c:v>1.1461733939942601E-3</c:v>
                      </c:pt>
                      <c:pt idx="833">
                        <c:v>1.6781215979147801E-3</c:v>
                      </c:pt>
                      <c:pt idx="834">
                        <c:v>2.2755222767015101E-3</c:v>
                      </c:pt>
                      <c:pt idx="835">
                        <c:v>2.9283100414990498E-3</c:v>
                      </c:pt>
                      <c:pt idx="836">
                        <c:v>3.6258149319116999E-3</c:v>
                      </c:pt>
                      <c:pt idx="837">
                        <c:v>4.3573589477128296E-3</c:v>
                      </c:pt>
                      <c:pt idx="838">
                        <c:v>5.1134766873366698E-3</c:v>
                      </c:pt>
                      <c:pt idx="839">
                        <c:v>5.88349726239909E-3</c:v>
                      </c:pt>
                      <c:pt idx="840">
                        <c:v>6.65871235775445E-3</c:v>
                      </c:pt>
                      <c:pt idx="841">
                        <c:v>7.4311428008320699E-3</c:v>
                      </c:pt>
                      <c:pt idx="842">
                        <c:v>8.1961454452288297E-3</c:v>
                      </c:pt>
                      <c:pt idx="843">
                        <c:v>8.9494928158316105E-3</c:v>
                      </c:pt>
                      <c:pt idx="844">
                        <c:v>9.6883350982550701E-3</c:v>
                      </c:pt>
                      <c:pt idx="845">
                        <c:v>1.04116098046088E-2</c:v>
                      </c:pt>
                      <c:pt idx="846">
                        <c:v>1.11205540870794E-2</c:v>
                      </c:pt>
                      <c:pt idx="847">
                        <c:v>1.1817197491423501E-2</c:v>
                      </c:pt>
                      <c:pt idx="848">
                        <c:v>1.25043182508021E-2</c:v>
                      </c:pt>
                      <c:pt idx="849">
                        <c:v>1.31852946304114E-2</c:v>
                      </c:pt>
                      <c:pt idx="850">
                        <c:v>1.3864034085352899E-2</c:v>
                      </c:pt>
                      <c:pt idx="851">
                        <c:v>1.4544190335808E-2</c:v>
                      </c:pt>
                      <c:pt idx="852">
                        <c:v>1.5228264165444601E-2</c:v>
                      </c:pt>
                      <c:pt idx="853">
                        <c:v>1.5918856481848501E-2</c:v>
                      </c:pt>
                      <c:pt idx="854">
                        <c:v>1.6616405780394999E-2</c:v>
                      </c:pt>
                      <c:pt idx="855">
                        <c:v>1.73196301998766E-2</c:v>
                      </c:pt>
                      <c:pt idx="856">
                        <c:v>1.8025685644313099E-2</c:v>
                      </c:pt>
                      <c:pt idx="857">
                        <c:v>1.8728987666658099E-2</c:v>
                      </c:pt>
                      <c:pt idx="858">
                        <c:v>1.9422724246218499E-2</c:v>
                      </c:pt>
                      <c:pt idx="859">
                        <c:v>2.0098748369369299E-2</c:v>
                      </c:pt>
                      <c:pt idx="860">
                        <c:v>2.0747577653122299E-2</c:v>
                      </c:pt>
                      <c:pt idx="861">
                        <c:v>2.1360080776339899E-2</c:v>
                      </c:pt>
                      <c:pt idx="862">
                        <c:v>2.19244851511071E-2</c:v>
                      </c:pt>
                      <c:pt idx="863">
                        <c:v>2.2430404905774401E-2</c:v>
                      </c:pt>
                      <c:pt idx="864">
                        <c:v>2.2868132420120198E-2</c:v>
                      </c:pt>
                      <c:pt idx="865">
                        <c:v>2.3230033928026202E-2</c:v>
                      </c:pt>
                      <c:pt idx="866">
                        <c:v>2.3508961520685601E-2</c:v>
                      </c:pt>
                      <c:pt idx="867">
                        <c:v>2.37014350031945E-2</c:v>
                      </c:pt>
                      <c:pt idx="868">
                        <c:v>2.3807493589592301E-2</c:v>
                      </c:pt>
                      <c:pt idx="869">
                        <c:v>2.3829212682040499E-2</c:v>
                      </c:pt>
                      <c:pt idx="870">
                        <c:v>2.37715832539875E-2</c:v>
                      </c:pt>
                      <c:pt idx="871">
                        <c:v>2.3642095310060798E-2</c:v>
                      </c:pt>
                      <c:pt idx="872">
                        <c:v>2.3450984884529701E-2</c:v>
                      </c:pt>
                      <c:pt idx="873">
                        <c:v>2.32107256639663E-2</c:v>
                      </c:pt>
                      <c:pt idx="874">
                        <c:v>2.2936283351410201E-2</c:v>
                      </c:pt>
                      <c:pt idx="875">
                        <c:v>2.2643332341336898E-2</c:v>
                      </c:pt>
                      <c:pt idx="876">
                        <c:v>2.2347481573769399E-2</c:v>
                      </c:pt>
                      <c:pt idx="877">
                        <c:v>2.20654057343357E-2</c:v>
                      </c:pt>
                      <c:pt idx="878">
                        <c:v>2.18128653562378E-2</c:v>
                      </c:pt>
                      <c:pt idx="879">
                        <c:v>2.1605401146357301E-2</c:v>
                      </c:pt>
                      <c:pt idx="880">
                        <c:v>2.1456273372497E-2</c:v>
                      </c:pt>
                      <c:pt idx="881">
                        <c:v>2.1377200488334799E-2</c:v>
                      </c:pt>
                      <c:pt idx="882">
                        <c:v>2.1377408583888199E-2</c:v>
                      </c:pt>
                      <c:pt idx="883">
                        <c:v>2.1463588618418499E-2</c:v>
                      </c:pt>
                      <c:pt idx="884">
                        <c:v>2.1640039498606701E-2</c:v>
                      </c:pt>
                      <c:pt idx="885">
                        <c:v>2.1907448995757601E-2</c:v>
                      </c:pt>
                      <c:pt idx="886">
                        <c:v>2.2262463533934199E-2</c:v>
                      </c:pt>
                      <c:pt idx="887">
                        <c:v>2.2700692267534399E-2</c:v>
                      </c:pt>
                      <c:pt idx="888">
                        <c:v>2.32146257402727E-2</c:v>
                      </c:pt>
                      <c:pt idx="889">
                        <c:v>2.37938824467002E-2</c:v>
                      </c:pt>
                      <c:pt idx="890">
                        <c:v>2.44252414752462E-2</c:v>
                      </c:pt>
                      <c:pt idx="891">
                        <c:v>2.5092912561494301E-2</c:v>
                      </c:pt>
                      <c:pt idx="892">
                        <c:v>2.57785263459425E-2</c:v>
                      </c:pt>
                      <c:pt idx="893">
                        <c:v>2.6462609713346599E-2</c:v>
                      </c:pt>
                      <c:pt idx="894">
                        <c:v>2.7124589381862602E-2</c:v>
                      </c:pt>
                      <c:pt idx="895">
                        <c:v>2.7743039585611799E-2</c:v>
                      </c:pt>
                      <c:pt idx="896">
                        <c:v>2.8296389817696999E-2</c:v>
                      </c:pt>
                      <c:pt idx="897">
                        <c:v>2.8763885397696198E-2</c:v>
                      </c:pt>
                      <c:pt idx="898">
                        <c:v>2.91250962255694E-2</c:v>
                      </c:pt>
                      <c:pt idx="899">
                        <c:v>2.9361996515619E-2</c:v>
                      </c:pt>
                      <c:pt idx="900">
                        <c:v>2.94596633563921E-2</c:v>
                      </c:pt>
                      <c:pt idx="901">
                        <c:v>2.9405042789768399E-2</c:v>
                      </c:pt>
                      <c:pt idx="902">
                        <c:v>2.9189506941632401E-2</c:v>
                      </c:pt>
                      <c:pt idx="903">
                        <c:v>2.88088652572174E-2</c:v>
                      </c:pt>
                      <c:pt idx="904">
                        <c:v>2.8262955491522499E-2</c:v>
                      </c:pt>
                      <c:pt idx="905">
                        <c:v>2.7553665477315002E-2</c:v>
                      </c:pt>
                      <c:pt idx="906">
                        <c:v>2.6693328112335799E-2</c:v>
                      </c:pt>
                      <c:pt idx="907">
                        <c:v>2.5696537492419898E-2</c:v>
                      </c:pt>
                      <c:pt idx="908">
                        <c:v>2.45818695542298E-2</c:v>
                      </c:pt>
                      <c:pt idx="909">
                        <c:v>2.3370852637933301E-2</c:v>
                      </c:pt>
                      <c:pt idx="910">
                        <c:v>2.2088823916375198E-2</c:v>
                      </c:pt>
                      <c:pt idx="911">
                        <c:v>2.0764091564683E-2</c:v>
                      </c:pt>
                      <c:pt idx="912">
                        <c:v>1.9426072044312001E-2</c:v>
                      </c:pt>
                      <c:pt idx="913">
                        <c:v>1.8105055898180698E-2</c:v>
                      </c:pt>
                      <c:pt idx="914">
                        <c:v>1.68298860802896E-2</c:v>
                      </c:pt>
                      <c:pt idx="915">
                        <c:v>1.5630497411689301E-2</c:v>
                      </c:pt>
                      <c:pt idx="916">
                        <c:v>1.4533025185319799E-2</c:v>
                      </c:pt>
                      <c:pt idx="917">
                        <c:v>1.35611786281478E-2</c:v>
                      </c:pt>
                      <c:pt idx="918">
                        <c:v>1.27350748384671E-2</c:v>
                      </c:pt>
                      <c:pt idx="919">
                        <c:v>1.2070848114368199E-2</c:v>
                      </c:pt>
                      <c:pt idx="920">
                        <c:v>1.1580702878356299E-2</c:v>
                      </c:pt>
                      <c:pt idx="921">
                        <c:v>1.12712598080617E-2</c:v>
                      </c:pt>
                      <c:pt idx="922">
                        <c:v>1.1145373426760301E-2</c:v>
                      </c:pt>
                      <c:pt idx="923">
                        <c:v>1.1201484509425199E-2</c:v>
                      </c:pt>
                      <c:pt idx="924">
                        <c:v>1.14334803127853E-2</c:v>
                      </c:pt>
                      <c:pt idx="925">
                        <c:v>1.1831048098696201E-2</c:v>
                      </c:pt>
                      <c:pt idx="926">
                        <c:v>1.23803419827471E-2</c:v>
                      </c:pt>
                      <c:pt idx="927">
                        <c:v>1.3064642529448601E-2</c:v>
                      </c:pt>
                      <c:pt idx="928">
                        <c:v>1.38646044334923E-2</c:v>
                      </c:pt>
                      <c:pt idx="929">
                        <c:v>1.4758363244681201E-2</c:v>
                      </c:pt>
                      <c:pt idx="930">
                        <c:v>1.57239536961369E-2</c:v>
                      </c:pt>
                      <c:pt idx="931">
                        <c:v>1.6738835127556501E-2</c:v>
                      </c:pt>
                      <c:pt idx="932">
                        <c:v>1.7779684413772898E-2</c:v>
                      </c:pt>
                      <c:pt idx="933">
                        <c:v>1.8825386794608899E-2</c:v>
                      </c:pt>
                      <c:pt idx="934">
                        <c:v>1.9856369425049401E-2</c:v>
                      </c:pt>
                      <c:pt idx="935">
                        <c:v>2.0853781228703999E-2</c:v>
                      </c:pt>
                      <c:pt idx="936">
                        <c:v>2.1801922920766399E-2</c:v>
                      </c:pt>
                      <c:pt idx="937">
                        <c:v>2.2687278249527001E-2</c:v>
                      </c:pt>
                      <c:pt idx="938">
                        <c:v>2.3502139815855E-2</c:v>
                      </c:pt>
                      <c:pt idx="939">
                        <c:v>2.4239635551654801E-2</c:v>
                      </c:pt>
                      <c:pt idx="940">
                        <c:v>2.4895974245126299E-2</c:v>
                      </c:pt>
                      <c:pt idx="941">
                        <c:v>2.5470199085083099E-2</c:v>
                      </c:pt>
                      <c:pt idx="942">
                        <c:v>2.5963973098245399E-2</c:v>
                      </c:pt>
                      <c:pt idx="943">
                        <c:v>2.6381046459916301E-2</c:v>
                      </c:pt>
                      <c:pt idx="944">
                        <c:v>2.67261794651136E-2</c:v>
                      </c:pt>
                      <c:pt idx="945">
                        <c:v>2.7007232188808201E-2</c:v>
                      </c:pt>
                      <c:pt idx="946">
                        <c:v>2.72324245235195E-2</c:v>
                      </c:pt>
                      <c:pt idx="947">
                        <c:v>2.7411016805474302E-2</c:v>
                      </c:pt>
                      <c:pt idx="948">
                        <c:v>2.7550849893063899E-2</c:v>
                      </c:pt>
                      <c:pt idx="949">
                        <c:v>2.76595210247844E-2</c:v>
                      </c:pt>
                      <c:pt idx="950">
                        <c:v>2.7743203906526501E-2</c:v>
                      </c:pt>
                      <c:pt idx="951">
                        <c:v>2.7808756809155101E-2</c:v>
                      </c:pt>
                      <c:pt idx="952">
                        <c:v>2.78628636930578E-2</c:v>
                      </c:pt>
                      <c:pt idx="953">
                        <c:v>2.79106448977374E-2</c:v>
                      </c:pt>
                      <c:pt idx="954">
                        <c:v>2.79567183662899E-2</c:v>
                      </c:pt>
                      <c:pt idx="955">
                        <c:v>2.8004145098286699E-2</c:v>
                      </c:pt>
                      <c:pt idx="956">
                        <c:v>2.8057708663434201E-2</c:v>
                      </c:pt>
                      <c:pt idx="957">
                        <c:v>2.8120707367090401E-2</c:v>
                      </c:pt>
                      <c:pt idx="958">
                        <c:v>2.8197108821863701E-2</c:v>
                      </c:pt>
                      <c:pt idx="959">
                        <c:v>2.8290618704202099E-2</c:v>
                      </c:pt>
                      <c:pt idx="960">
                        <c:v>2.84051282752751E-2</c:v>
                      </c:pt>
                      <c:pt idx="961">
                        <c:v>2.8546383215981401E-2</c:v>
                      </c:pt>
                      <c:pt idx="962">
                        <c:v>2.8718313915856601E-2</c:v>
                      </c:pt>
                      <c:pt idx="963">
                        <c:v>2.8925066141633399E-2</c:v>
                      </c:pt>
                      <c:pt idx="964">
                        <c:v>2.91708547121622E-2</c:v>
                      </c:pt>
                      <c:pt idx="965">
                        <c:v>2.9459130210379499E-2</c:v>
                      </c:pt>
                      <c:pt idx="966">
                        <c:v>2.9791931177796101E-2</c:v>
                      </c:pt>
                      <c:pt idx="967">
                        <c:v>3.01713368240678E-2</c:v>
                      </c:pt>
                      <c:pt idx="968">
                        <c:v>3.05973472219352E-2</c:v>
                      </c:pt>
                      <c:pt idx="969">
                        <c:v>3.1067879573850401E-2</c:v>
                      </c:pt>
                      <c:pt idx="970">
                        <c:v>3.1578740889815202E-2</c:v>
                      </c:pt>
                      <c:pt idx="971">
                        <c:v>3.2123748253094303E-2</c:v>
                      </c:pt>
                      <c:pt idx="972">
                        <c:v>3.2695363968796097E-2</c:v>
                      </c:pt>
                      <c:pt idx="973">
                        <c:v>3.3282766249665599E-2</c:v>
                      </c:pt>
                      <c:pt idx="974">
                        <c:v>3.3874887116240503E-2</c:v>
                      </c:pt>
                      <c:pt idx="975">
                        <c:v>3.4458261019654497E-2</c:v>
                      </c:pt>
                      <c:pt idx="976">
                        <c:v>3.5017995276223401E-2</c:v>
                      </c:pt>
                      <c:pt idx="977">
                        <c:v>3.55404807581335E-2</c:v>
                      </c:pt>
                      <c:pt idx="978">
                        <c:v>3.6011415239623097E-2</c:v>
                      </c:pt>
                      <c:pt idx="979">
                        <c:v>3.6417282860556899E-2</c:v>
                      </c:pt>
                      <c:pt idx="980">
                        <c:v>3.67467957083683E-2</c:v>
                      </c:pt>
                      <c:pt idx="981">
                        <c:v>3.6991333562969499E-2</c:v>
                      </c:pt>
                      <c:pt idx="982">
                        <c:v>3.7141642314539598E-2</c:v>
                      </c:pt>
                      <c:pt idx="983">
                        <c:v>3.7192573677175302E-2</c:v>
                      </c:pt>
                      <c:pt idx="984">
                        <c:v>3.7143391020411601E-2</c:v>
                      </c:pt>
                      <c:pt idx="985">
                        <c:v>3.6996047665393002E-2</c:v>
                      </c:pt>
                      <c:pt idx="986">
                        <c:v>3.6755342963380802E-2</c:v>
                      </c:pt>
                      <c:pt idx="987">
                        <c:v>3.6429523247656102E-2</c:v>
                      </c:pt>
                      <c:pt idx="988">
                        <c:v>3.6029000530741803E-2</c:v>
                      </c:pt>
                      <c:pt idx="989">
                        <c:v>3.55665885440885E-2</c:v>
                      </c:pt>
                      <c:pt idx="990">
                        <c:v>3.5056250082126102E-2</c:v>
                      </c:pt>
                      <c:pt idx="991">
                        <c:v>3.4512756512542098E-2</c:v>
                      </c:pt>
                      <c:pt idx="992">
                        <c:v>3.3953177906554798E-2</c:v>
                      </c:pt>
                      <c:pt idx="993">
                        <c:v>3.3393831599606301E-2</c:v>
                      </c:pt>
                      <c:pt idx="994">
                        <c:v>3.2850486597861203E-2</c:v>
                      </c:pt>
                      <c:pt idx="995">
                        <c:v>3.2338709038979001E-2</c:v>
                      </c:pt>
                      <c:pt idx="996">
                        <c:v>3.1872215455227199E-2</c:v>
                      </c:pt>
                      <c:pt idx="997">
                        <c:v>3.1465097087627097E-2</c:v>
                      </c:pt>
                      <c:pt idx="998">
                        <c:v>3.1127057005132901E-2</c:v>
                      </c:pt>
                      <c:pt idx="999">
                        <c:v>3.0867515355910299E-2</c:v>
                      </c:pt>
                      <c:pt idx="1000">
                        <c:v>3.0694285231787001E-2</c:v>
                      </c:pt>
                      <c:pt idx="1001">
                        <c:v>3.0612542622138299E-2</c:v>
                      </c:pt>
                      <c:pt idx="1002">
                        <c:v>3.0625273020267199E-2</c:v>
                      </c:pt>
                      <c:pt idx="1003">
                        <c:v>3.07328797664853E-2</c:v>
                      </c:pt>
                      <c:pt idx="1004">
                        <c:v>3.0934200125416599E-2</c:v>
                      </c:pt>
                      <c:pt idx="1005">
                        <c:v>3.1225483944206999E-2</c:v>
                      </c:pt>
                      <c:pt idx="1006">
                        <c:v>3.1600920085616803E-2</c:v>
                      </c:pt>
                      <c:pt idx="1007">
                        <c:v>3.2052589615227597E-2</c:v>
                      </c:pt>
                      <c:pt idx="1008">
                        <c:v>3.2571668225408301E-2</c:v>
                      </c:pt>
                      <c:pt idx="1009">
                        <c:v>3.3146233744984703E-2</c:v>
                      </c:pt>
                      <c:pt idx="1010">
                        <c:v>3.3763498785108398E-2</c:v>
                      </c:pt>
                      <c:pt idx="1011">
                        <c:v>3.4411098358483598E-2</c:v>
                      </c:pt>
                      <c:pt idx="1012">
                        <c:v>3.5076010715689297E-2</c:v>
                      </c:pt>
                      <c:pt idx="1013">
                        <c:v>3.5744542832106901E-2</c:v>
                      </c:pt>
                      <c:pt idx="1014">
                        <c:v>3.6404374264733801E-2</c:v>
                      </c:pt>
                      <c:pt idx="1015">
                        <c:v>3.7044166970942302E-2</c:v>
                      </c:pt>
                      <c:pt idx="1016">
                        <c:v>3.76548540406254E-2</c:v>
                      </c:pt>
                      <c:pt idx="1017">
                        <c:v>3.8227927632512697E-2</c:v>
                      </c:pt>
                      <c:pt idx="1018">
                        <c:v>3.8757529543713601E-2</c:v>
                      </c:pt>
                      <c:pt idx="1019">
                        <c:v>3.9239114719258603E-2</c:v>
                      </c:pt>
                      <c:pt idx="1020">
                        <c:v>3.9671088161978299E-2</c:v>
                      </c:pt>
                      <c:pt idx="1021">
                        <c:v>4.0053735338307701E-2</c:v>
                      </c:pt>
                      <c:pt idx="1022">
                        <c:v>4.0389168243102E-2</c:v>
                      </c:pt>
                      <c:pt idx="1023">
                        <c:v>4.0680333454644398E-2</c:v>
                      </c:pt>
                      <c:pt idx="1024">
                        <c:v>4.0933031493664E-2</c:v>
                      </c:pt>
                      <c:pt idx="1025">
                        <c:v>4.11527842448529E-2</c:v>
                      </c:pt>
                      <c:pt idx="1026">
                        <c:v>4.13460547561737E-2</c:v>
                      </c:pt>
                      <c:pt idx="1027">
                        <c:v>4.1518528236594202E-2</c:v>
                      </c:pt>
                      <c:pt idx="1028">
                        <c:v>4.1675115937942903E-2</c:v>
                      </c:pt>
                      <c:pt idx="1029">
                        <c:v>4.1819976532059502E-2</c:v>
                      </c:pt>
                      <c:pt idx="1030">
                        <c:v>4.1956569379468601E-2</c:v>
                      </c:pt>
                      <c:pt idx="1031">
                        <c:v>4.2087045054330099E-2</c:v>
                      </c:pt>
                      <c:pt idx="1032">
                        <c:v>4.2211552377865898E-2</c:v>
                      </c:pt>
                      <c:pt idx="1033">
                        <c:v>4.2330627277387803E-2</c:v>
                      </c:pt>
                      <c:pt idx="1034">
                        <c:v>4.2442764911466403E-2</c:v>
                      </c:pt>
                      <c:pt idx="1035">
                        <c:v>4.2545466064671703E-2</c:v>
                      </c:pt>
                      <c:pt idx="1036">
                        <c:v>4.2636240810843502E-2</c:v>
                      </c:pt>
                      <c:pt idx="1037">
                        <c:v>4.2710952050697602E-2</c:v>
                      </c:pt>
                      <c:pt idx="1038">
                        <c:v>4.2766616685526601E-2</c:v>
                      </c:pt>
                      <c:pt idx="1039">
                        <c:v>4.2800223839830301E-2</c:v>
                      </c:pt>
                      <c:pt idx="1040">
                        <c:v>4.2808686895744498E-2</c:v>
                      </c:pt>
                      <c:pt idx="1041">
                        <c:v>4.2788421663055298E-2</c:v>
                      </c:pt>
                      <c:pt idx="1042">
                        <c:v>4.2736944658632099E-2</c:v>
                      </c:pt>
                      <c:pt idx="1043">
                        <c:v>4.2651380067776599E-2</c:v>
                      </c:pt>
                      <c:pt idx="1044">
                        <c:v>4.2531196364631201E-2</c:v>
                      </c:pt>
                      <c:pt idx="1045">
                        <c:v>4.23749245785612E-2</c:v>
                      </c:pt>
                      <c:pt idx="1046">
                        <c:v>4.2181048685871497E-2</c:v>
                      </c:pt>
                      <c:pt idx="1047">
                        <c:v>4.1948322071773902E-2</c:v>
                      </c:pt>
                      <c:pt idx="1048">
                        <c:v>4.1674794606045902E-2</c:v>
                      </c:pt>
                      <c:pt idx="1049">
                        <c:v>4.1360587041111098E-2</c:v>
                      </c:pt>
                      <c:pt idx="1050">
                        <c:v>4.1004709191569802E-2</c:v>
                      </c:pt>
                      <c:pt idx="1051">
                        <c:v>4.0607155492238499E-2</c:v>
                      </c:pt>
                      <c:pt idx="1052">
                        <c:v>4.0168477909826299E-2</c:v>
                      </c:pt>
                      <c:pt idx="1053">
                        <c:v>3.9689863405429703E-2</c:v>
                      </c:pt>
                      <c:pt idx="1054">
                        <c:v>3.9173249199036399E-2</c:v>
                      </c:pt>
                      <c:pt idx="1055">
                        <c:v>3.8621414971295398E-2</c:v>
                      </c:pt>
                      <c:pt idx="1056">
                        <c:v>3.8037632875275201E-2</c:v>
                      </c:pt>
                      <c:pt idx="1057">
                        <c:v>3.7427584024099299E-2</c:v>
                      </c:pt>
                      <c:pt idx="1058">
                        <c:v>3.6797624199268797E-2</c:v>
                      </c:pt>
                      <c:pt idx="1059">
                        <c:v>3.6156038408582801E-2</c:v>
                      </c:pt>
                      <c:pt idx="1060">
                        <c:v>3.5512847784486698E-2</c:v>
                      </c:pt>
                      <c:pt idx="1061">
                        <c:v>3.4876985753888597E-2</c:v>
                      </c:pt>
                      <c:pt idx="1062">
                        <c:v>3.4258732173130003E-2</c:v>
                      </c:pt>
                      <c:pt idx="1063">
                        <c:v>3.3668191570465002E-2</c:v>
                      </c:pt>
                      <c:pt idx="1064">
                        <c:v>3.3115643368537201E-2</c:v>
                      </c:pt>
                      <c:pt idx="1065">
                        <c:v>3.2611011202143603E-2</c:v>
                      </c:pt>
                      <c:pt idx="1066">
                        <c:v>3.2163197316950901E-2</c:v>
                      </c:pt>
                      <c:pt idx="1067">
                        <c:v>3.1779168365403301E-2</c:v>
                      </c:pt>
                      <c:pt idx="1068">
                        <c:v>3.1465751323440698E-2</c:v>
                      </c:pt>
                      <c:pt idx="1069">
                        <c:v>3.1228012240130599E-2</c:v>
                      </c:pt>
                      <c:pt idx="1070">
                        <c:v>3.10695381130437E-2</c:v>
                      </c:pt>
                      <c:pt idx="1071">
                        <c:v>3.0992105435388499E-2</c:v>
                      </c:pt>
                      <c:pt idx="1072">
                        <c:v>3.0996147949475101E-2</c:v>
                      </c:pt>
                      <c:pt idx="1073">
                        <c:v>3.1079696385438099E-2</c:v>
                      </c:pt>
                      <c:pt idx="1074">
                        <c:v>3.12411164224288E-2</c:v>
                      </c:pt>
                      <c:pt idx="1075">
                        <c:v>3.1478787135869497E-2</c:v>
                      </c:pt>
                      <c:pt idx="1076">
                        <c:v>3.1789479389029297E-2</c:v>
                      </c:pt>
                      <c:pt idx="1077">
                        <c:v>3.2169532114857798E-2</c:v>
                      </c:pt>
                      <c:pt idx="1078">
                        <c:v>3.2614581276115502E-2</c:v>
                      </c:pt>
                      <c:pt idx="1079">
                        <c:v>3.3120493173680501E-2</c:v>
                      </c:pt>
                      <c:pt idx="1080">
                        <c:v>3.3681770488573501E-2</c:v>
                      </c:pt>
                      <c:pt idx="1081">
                        <c:v>3.4293924986055498E-2</c:v>
                      </c:pt>
                      <c:pt idx="1082">
                        <c:v>3.4951660812353701E-2</c:v>
                      </c:pt>
                      <c:pt idx="1083">
                        <c:v>3.5649211129023799E-2</c:v>
                      </c:pt>
                      <c:pt idx="1084">
                        <c:v>3.6379982797078297E-2</c:v>
                      </c:pt>
                      <c:pt idx="1085">
                        <c:v>3.7136603564312497E-2</c:v>
                      </c:pt>
                      <c:pt idx="1086">
                        <c:v>3.7910956652863897E-2</c:v>
                      </c:pt>
                      <c:pt idx="1087">
                        <c:v>3.8694442624143399E-2</c:v>
                      </c:pt>
                      <c:pt idx="1088">
                        <c:v>3.9477029690054101E-2</c:v>
                      </c:pt>
                      <c:pt idx="1089">
                        <c:v>4.0248684179814698E-2</c:v>
                      </c:pt>
                      <c:pt idx="1090">
                        <c:v>4.0998817753739397E-2</c:v>
                      </c:pt>
                      <c:pt idx="1091">
                        <c:v>4.1715594253832998E-2</c:v>
                      </c:pt>
                      <c:pt idx="1092">
                        <c:v>4.2386702991132799E-2</c:v>
                      </c:pt>
                      <c:pt idx="1093">
                        <c:v>4.3000611577571402E-2</c:v>
                      </c:pt>
                      <c:pt idx="1094">
                        <c:v>4.3546510218991398E-2</c:v>
                      </c:pt>
                      <c:pt idx="1095">
                        <c:v>4.4015155011717801E-2</c:v>
                      </c:pt>
                      <c:pt idx="1096">
                        <c:v>4.4397755139853397E-2</c:v>
                      </c:pt>
                      <c:pt idx="1097">
                        <c:v>4.4687304618921897E-2</c:v>
                      </c:pt>
                      <c:pt idx="1098">
                        <c:v>4.4878947453547702E-2</c:v>
                      </c:pt>
                      <c:pt idx="1099">
                        <c:v>4.4970080714088201E-2</c:v>
                      </c:pt>
                      <c:pt idx="1100">
                        <c:v>4.4959541275630399E-2</c:v>
                      </c:pt>
                      <c:pt idx="1101">
                        <c:v>4.4849401881302799E-2</c:v>
                      </c:pt>
                      <c:pt idx="1102">
                        <c:v>4.4643962697145198E-2</c:v>
                      </c:pt>
                      <c:pt idx="1103">
                        <c:v>4.43491617593691E-2</c:v>
                      </c:pt>
                      <c:pt idx="1104">
                        <c:v>4.3973495347597903E-2</c:v>
                      </c:pt>
                      <c:pt idx="1105">
                        <c:v>4.3528424990436999E-2</c:v>
                      </c:pt>
                      <c:pt idx="1106">
                        <c:v>4.3025268718923898E-2</c:v>
                      </c:pt>
                      <c:pt idx="1107">
                        <c:v>4.2476596377732899E-2</c:v>
                      </c:pt>
                      <c:pt idx="1108">
                        <c:v>4.1895590676509199E-2</c:v>
                      </c:pt>
                      <c:pt idx="1109">
                        <c:v>4.1295030501240698E-2</c:v>
                      </c:pt>
                      <c:pt idx="1110">
                        <c:v>4.06889240225339E-2</c:v>
                      </c:pt>
                      <c:pt idx="1111">
                        <c:v>4.0089555198693998E-2</c:v>
                      </c:pt>
                      <c:pt idx="1112">
                        <c:v>3.9507702570925202E-2</c:v>
                      </c:pt>
                      <c:pt idx="1113">
                        <c:v>3.8952080118420003E-2</c:v>
                      </c:pt>
                      <c:pt idx="1114">
                        <c:v>3.8433381937145898E-2</c:v>
                      </c:pt>
                      <c:pt idx="1115">
                        <c:v>3.79586439337328E-2</c:v>
                      </c:pt>
                      <c:pt idx="1116">
                        <c:v>3.7534211136327503E-2</c:v>
                      </c:pt>
                      <c:pt idx="1117">
                        <c:v>3.7165421633437397E-2</c:v>
                      </c:pt>
                      <c:pt idx="1118">
                        <c:v>3.68554125606659E-2</c:v>
                      </c:pt>
                      <c:pt idx="1119">
                        <c:v>3.6605846537728803E-2</c:v>
                      </c:pt>
                      <c:pt idx="1120">
                        <c:v>3.64164615847304E-2</c:v>
                      </c:pt>
                      <c:pt idx="1121">
                        <c:v>3.6288204908681503E-2</c:v>
                      </c:pt>
                      <c:pt idx="1122">
                        <c:v>3.6220968528263599E-2</c:v>
                      </c:pt>
                      <c:pt idx="1123">
                        <c:v>3.6213711633958298E-2</c:v>
                      </c:pt>
                      <c:pt idx="1124">
                        <c:v>3.6264893836342203E-2</c:v>
                      </c:pt>
                      <c:pt idx="1125">
                        <c:v>3.63703872288954E-2</c:v>
                      </c:pt>
                      <c:pt idx="1126">
                        <c:v>3.6526801361388798E-2</c:v>
                      </c:pt>
                      <c:pt idx="1127">
                        <c:v>3.6729644801463103E-2</c:v>
                      </c:pt>
                      <c:pt idx="1128">
                        <c:v>3.6973053313365797E-2</c:v>
                      </c:pt>
                      <c:pt idx="1129">
                        <c:v>3.7251735870194001E-2</c:v>
                      </c:pt>
                      <c:pt idx="1130">
                        <c:v>3.7559679369900699E-2</c:v>
                      </c:pt>
                      <c:pt idx="1131">
                        <c:v>3.7890292095206002E-2</c:v>
                      </c:pt>
                      <c:pt idx="1132">
                        <c:v>3.8236802186140097E-2</c:v>
                      </c:pt>
                      <c:pt idx="1133">
                        <c:v>3.8591810946644302E-2</c:v>
                      </c:pt>
                      <c:pt idx="1134">
                        <c:v>3.8949399038610902E-2</c:v>
                      </c:pt>
                      <c:pt idx="1135">
                        <c:v>3.9302261385989801E-2</c:v>
                      </c:pt>
                      <c:pt idx="1136">
                        <c:v>3.96439441780264E-2</c:v>
                      </c:pt>
                      <c:pt idx="1137">
                        <c:v>3.9972014882874697E-2</c:v>
                      </c:pt>
                      <c:pt idx="1138">
                        <c:v>4.0283425434077501E-2</c:v>
                      </c:pt>
                      <c:pt idx="1139">
                        <c:v>4.0577187761623001E-2</c:v>
                      </c:pt>
                      <c:pt idx="1140">
                        <c:v>4.0854007033682402E-2</c:v>
                      </c:pt>
                      <c:pt idx="1141">
                        <c:v>4.1115509734109303E-2</c:v>
                      </c:pt>
                      <c:pt idx="1142">
                        <c:v>4.1365198041422697E-2</c:v>
                      </c:pt>
                      <c:pt idx="1143">
                        <c:v>4.16076610565368E-2</c:v>
                      </c:pt>
                      <c:pt idx="1144">
                        <c:v>4.1848565018628402E-2</c:v>
                      </c:pt>
                      <c:pt idx="1145">
                        <c:v>4.20937795873065E-2</c:v>
                      </c:pt>
                      <c:pt idx="1146">
                        <c:v>4.2349056509396597E-2</c:v>
                      </c:pt>
                      <c:pt idx="1147">
                        <c:v>4.2619478200784898E-2</c:v>
                      </c:pt>
                      <c:pt idx="1148">
                        <c:v>4.2909356492840098E-2</c:v>
                      </c:pt>
                      <c:pt idx="1149">
                        <c:v>4.3221497329259902E-2</c:v>
                      </c:pt>
                      <c:pt idx="1150">
                        <c:v>4.3556256654795199E-2</c:v>
                      </c:pt>
                      <c:pt idx="1151">
                        <c:v>4.3911559014282397E-2</c:v>
                      </c:pt>
                      <c:pt idx="1152">
                        <c:v>4.4283280226722899E-2</c:v>
                      </c:pt>
                      <c:pt idx="1153">
                        <c:v>4.4665338100180398E-2</c:v>
                      </c:pt>
                      <c:pt idx="1154">
                        <c:v>4.5049116072561499E-2</c:v>
                      </c:pt>
                      <c:pt idx="1155">
                        <c:v>4.5423763055150002E-2</c:v>
                      </c:pt>
                      <c:pt idx="1156">
                        <c:v>4.5777080492650099E-2</c:v>
                      </c:pt>
                      <c:pt idx="1157">
                        <c:v>4.6095088759245603E-2</c:v>
                      </c:pt>
                      <c:pt idx="1158">
                        <c:v>4.63643559260941E-2</c:v>
                      </c:pt>
                      <c:pt idx="1159">
                        <c:v>4.6571700098317403E-2</c:v>
                      </c:pt>
                      <c:pt idx="1160">
                        <c:v>4.6704943470327297E-2</c:v>
                      </c:pt>
                      <c:pt idx="1161">
                        <c:v>4.6753553355177502E-2</c:v>
                      </c:pt>
                      <c:pt idx="1162">
                        <c:v>4.6709808025266301E-2</c:v>
                      </c:pt>
                      <c:pt idx="1163">
                        <c:v>4.6569418045562597E-2</c:v>
                      </c:pt>
                      <c:pt idx="1164">
                        <c:v>4.6330506451798703E-2</c:v>
                      </c:pt>
                      <c:pt idx="1165">
                        <c:v>4.59953958468532E-2</c:v>
                      </c:pt>
                      <c:pt idx="1166">
                        <c:v>4.5569655533520298E-2</c:v>
                      </c:pt>
                      <c:pt idx="1167">
                        <c:v>4.5063902002260597E-2</c:v>
                      </c:pt>
                      <c:pt idx="1168">
                        <c:v>4.4491115690588903E-2</c:v>
                      </c:pt>
                      <c:pt idx="1169">
                        <c:v>4.3869727426555802E-2</c:v>
                      </c:pt>
                      <c:pt idx="1170">
                        <c:v>4.32191393417398E-2</c:v>
                      </c:pt>
                      <c:pt idx="1171">
                        <c:v>4.25587306433345E-2</c:v>
                      </c:pt>
                      <c:pt idx="1172">
                        <c:v>4.1909829090076102E-2</c:v>
                      </c:pt>
                      <c:pt idx="1173">
                        <c:v>4.12941856624255E-2</c:v>
                      </c:pt>
                      <c:pt idx="1174">
                        <c:v>4.0731967734458599E-2</c:v>
                      </c:pt>
                      <c:pt idx="1175">
                        <c:v>4.0242869627748E-2</c:v>
                      </c:pt>
                      <c:pt idx="1176">
                        <c:v>3.9844446453657999E-2</c:v>
                      </c:pt>
                      <c:pt idx="1177">
                        <c:v>3.9551756644524802E-2</c:v>
                      </c:pt>
                      <c:pt idx="1178">
                        <c:v>3.9375557667402299E-2</c:v>
                      </c:pt>
                      <c:pt idx="1179">
                        <c:v>3.93239499163308E-2</c:v>
                      </c:pt>
                      <c:pt idx="1180">
                        <c:v>3.9400785757871599E-2</c:v>
                      </c:pt>
                      <c:pt idx="1181">
                        <c:v>3.9606378034996198E-2</c:v>
                      </c:pt>
                      <c:pt idx="1182">
                        <c:v>3.9939077756080799E-2</c:v>
                      </c:pt>
                      <c:pt idx="1183">
                        <c:v>4.0394041957050097E-2</c:v>
                      </c:pt>
                      <c:pt idx="1184">
                        <c:v>4.09643397130494E-2</c:v>
                      </c:pt>
                      <c:pt idx="1185">
                        <c:v>4.1642079195461597E-2</c:v>
                      </c:pt>
                      <c:pt idx="1186">
                        <c:v>4.24161328615692E-2</c:v>
                      </c:pt>
                      <c:pt idx="1187">
                        <c:v>4.3277792790540399E-2</c:v>
                      </c:pt>
                      <c:pt idx="1188">
                        <c:v>4.4216982897515397E-2</c:v>
                      </c:pt>
                      <c:pt idx="1189">
                        <c:v>4.5224406797736497E-2</c:v>
                      </c:pt>
                      <c:pt idx="1190">
                        <c:v>4.6290992133401598E-2</c:v>
                      </c:pt>
                      <c:pt idx="1191">
                        <c:v>4.7408777480986E-2</c:v>
                      </c:pt>
                      <c:pt idx="1192">
                        <c:v>4.8570678943522398E-2</c:v>
                      </c:pt>
                      <c:pt idx="1193">
                        <c:v>4.97701877828425E-2</c:v>
                      </c:pt>
                      <c:pt idx="1194">
                        <c:v>5.1001316557817103E-2</c:v>
                      </c:pt>
                      <c:pt idx="1195">
                        <c:v>5.2258487194499902E-2</c:v>
                      </c:pt>
                      <c:pt idx="1196">
                        <c:v>5.35363595182285E-2</c:v>
                      </c:pt>
                      <c:pt idx="1197">
                        <c:v>5.4829002303985901E-2</c:v>
                      </c:pt>
                      <c:pt idx="1198">
                        <c:v>5.61299993356532E-2</c:v>
                      </c:pt>
                      <c:pt idx="1199">
                        <c:v>5.7431274544408301E-2</c:v>
                      </c:pt>
                      <c:pt idx="1200">
                        <c:v>5.8725540762616102E-2</c:v>
                      </c:pt>
                      <c:pt idx="1201">
                        <c:v>6.0006599317955003E-2</c:v>
                      </c:pt>
                      <c:pt idx="1202">
                        <c:v>6.1265394984440003E-2</c:v>
                      </c:pt>
                      <c:pt idx="1203">
                        <c:v>6.2493521664841102E-2</c:v>
                      </c:pt>
                      <c:pt idx="1204">
                        <c:v>6.3682672882050206E-2</c:v>
                      </c:pt>
                      <c:pt idx="1205">
                        <c:v>6.4824187035585207E-2</c:v>
                      </c:pt>
                      <c:pt idx="1206">
                        <c:v>6.5911019344261704E-2</c:v>
                      </c:pt>
                      <c:pt idx="1207">
                        <c:v>6.6937524839757706E-2</c:v>
                      </c:pt>
                      <c:pt idx="1208">
                        <c:v>6.7899248558054098E-2</c:v>
                      </c:pt>
                      <c:pt idx="1209">
                        <c:v>6.8794874662473193E-2</c:v>
                      </c:pt>
                      <c:pt idx="1210">
                        <c:v>6.9623173377336894E-2</c:v>
                      </c:pt>
                      <c:pt idx="1211">
                        <c:v>7.0385118831892496E-2</c:v>
                      </c:pt>
                      <c:pt idx="1212">
                        <c:v>7.1082895189112302E-2</c:v>
                      </c:pt>
                      <c:pt idx="1213">
                        <c:v>7.1719962662440503E-2</c:v>
                      </c:pt>
                      <c:pt idx="1214">
                        <c:v>7.2301497905554304E-2</c:v>
                      </c:pt>
                      <c:pt idx="1215">
                        <c:v>7.2831578769844904E-2</c:v>
                      </c:pt>
                      <c:pt idx="1216">
                        <c:v>7.3314926622101706E-2</c:v>
                      </c:pt>
                      <c:pt idx="1217">
                        <c:v>7.3756179939926794E-2</c:v>
                      </c:pt>
                      <c:pt idx="1218">
                        <c:v>7.4159535799860704E-2</c:v>
                      </c:pt>
                      <c:pt idx="1219">
                        <c:v>7.4528113233335802E-2</c:v>
                      </c:pt>
                      <c:pt idx="1220">
                        <c:v>7.4865209292688001E-2</c:v>
                      </c:pt>
                      <c:pt idx="1221">
                        <c:v>7.5172376573560198E-2</c:v>
                      </c:pt>
                      <c:pt idx="1222">
                        <c:v>7.5450456408860306E-2</c:v>
                      </c:pt>
                      <c:pt idx="1223">
                        <c:v>7.5699972424296505E-2</c:v>
                      </c:pt>
                      <c:pt idx="1224">
                        <c:v>7.5920576299945502E-2</c:v>
                      </c:pt>
                      <c:pt idx="1225">
                        <c:v>7.6111503983584503E-2</c:v>
                      </c:pt>
                      <c:pt idx="1226">
                        <c:v>7.6274037163030203E-2</c:v>
                      </c:pt>
                      <c:pt idx="1227">
                        <c:v>7.6408692964653399E-2</c:v>
                      </c:pt>
                      <c:pt idx="1228">
                        <c:v>7.6516754476465804E-2</c:v>
                      </c:pt>
                      <c:pt idx="1229">
                        <c:v>7.6599935484710599E-2</c:v>
                      </c:pt>
                      <c:pt idx="1230">
                        <c:v>7.6661016532674903E-2</c:v>
                      </c:pt>
                      <c:pt idx="1231">
                        <c:v>7.6703188968990796E-2</c:v>
                      </c:pt>
                      <c:pt idx="1232">
                        <c:v>7.6731169985759101E-2</c:v>
                      </c:pt>
                      <c:pt idx="1233">
                        <c:v>7.6750686618896294E-2</c:v>
                      </c:pt>
                      <c:pt idx="1234">
                        <c:v>7.6767479342551306E-2</c:v>
                      </c:pt>
                      <c:pt idx="1235">
                        <c:v>7.6787105439535402E-2</c:v>
                      </c:pt>
                      <c:pt idx="1236">
                        <c:v>7.68159056094702E-2</c:v>
                      </c:pt>
                      <c:pt idx="1237">
                        <c:v>7.68600819140767E-2</c:v>
                      </c:pt>
                      <c:pt idx="1238">
                        <c:v>7.6925315813462805E-2</c:v>
                      </c:pt>
                      <c:pt idx="1239">
                        <c:v>7.7016504531745203E-2</c:v>
                      </c:pt>
                      <c:pt idx="1240">
                        <c:v>7.7140131234228498E-2</c:v>
                      </c:pt>
                      <c:pt idx="1241">
                        <c:v>7.7301400613525598E-2</c:v>
                      </c:pt>
                      <c:pt idx="1242">
                        <c:v>7.7503829454071693E-2</c:v>
                      </c:pt>
                      <c:pt idx="1243">
                        <c:v>7.7750488897107894E-2</c:v>
                      </c:pt>
                      <c:pt idx="1244">
                        <c:v>7.8043783265439495E-2</c:v>
                      </c:pt>
                      <c:pt idx="1245">
                        <c:v>7.8382975311452802E-2</c:v>
                      </c:pt>
                      <c:pt idx="1246">
                        <c:v>7.8768729093799894E-2</c:v>
                      </c:pt>
                      <c:pt idx="1247">
                        <c:v>7.9201313024388195E-2</c:v>
                      </c:pt>
                      <c:pt idx="1248">
                        <c:v>7.9680581988816807E-2</c:v>
                      </c:pt>
                      <c:pt idx="1249">
                        <c:v>8.0203310378769294E-2</c:v>
                      </c:pt>
                      <c:pt idx="1250">
                        <c:v>8.0765974550673095E-2</c:v>
                      </c:pt>
                      <c:pt idx="1251">
                        <c:v>8.1364981320253202E-2</c:v>
                      </c:pt>
                      <c:pt idx="1252">
                        <c:v>8.1994416852396501E-2</c:v>
                      </c:pt>
                      <c:pt idx="1253">
                        <c:v>8.2648305528651406E-2</c:v>
                      </c:pt>
                      <c:pt idx="1254">
                        <c:v>8.3321995630030399E-2</c:v>
                      </c:pt>
                      <c:pt idx="1255">
                        <c:v>8.4010234018294994E-2</c:v>
                      </c:pt>
                      <c:pt idx="1256">
                        <c:v>8.4708715228643802E-2</c:v>
                      </c:pt>
                      <c:pt idx="1257">
                        <c:v>8.5412930600062706E-2</c:v>
                      </c:pt>
                      <c:pt idx="1258">
                        <c:v>8.6119955611504595E-2</c:v>
                      </c:pt>
                      <c:pt idx="1259">
                        <c:v>8.6828136718012705E-2</c:v>
                      </c:pt>
                      <c:pt idx="1260">
                        <c:v>8.75354521266513E-2</c:v>
                      </c:pt>
                      <c:pt idx="1261">
                        <c:v>8.8241438579277395E-2</c:v>
                      </c:pt>
                      <c:pt idx="1262">
                        <c:v>8.8947116425347403E-2</c:v>
                      </c:pt>
                      <c:pt idx="1263">
                        <c:v>8.9653620376486901E-2</c:v>
                      </c:pt>
                      <c:pt idx="1264">
                        <c:v>9.0363472108910894E-2</c:v>
                      </c:pt>
                      <c:pt idx="1265">
                        <c:v>9.1079201957745201E-2</c:v>
                      </c:pt>
                      <c:pt idx="1266">
                        <c:v>9.1802948145672997E-2</c:v>
                      </c:pt>
                      <c:pt idx="1267">
                        <c:v>9.2538454883443796E-2</c:v>
                      </c:pt>
                      <c:pt idx="1268">
                        <c:v>9.3288111917489605E-2</c:v>
                      </c:pt>
                      <c:pt idx="1269">
                        <c:v>9.40537374463635E-2</c:v>
                      </c:pt>
                      <c:pt idx="1270">
                        <c:v>9.4836146803221402E-2</c:v>
                      </c:pt>
                      <c:pt idx="1271">
                        <c:v>9.5635181683839401E-2</c:v>
                      </c:pt>
                      <c:pt idx="1272">
                        <c:v>9.6449276245619095E-2</c:v>
                      </c:pt>
                      <c:pt idx="1273">
                        <c:v>9.7276509940283598E-2</c:v>
                      </c:pt>
                      <c:pt idx="1274">
                        <c:v>9.8113968376418406E-2</c:v>
                      </c:pt>
                      <c:pt idx="1275">
                        <c:v>9.8959335424393294E-2</c:v>
                      </c:pt>
                      <c:pt idx="1276">
                        <c:v>9.9807408037446602E-2</c:v>
                      </c:pt>
                      <c:pt idx="1277">
                        <c:v>0.10065451197901699</c:v>
                      </c:pt>
                      <c:pt idx="1278">
                        <c:v>0.101499375069747</c:v>
                      </c:pt>
                      <c:pt idx="1279">
                        <c:v>0.102339943587769</c:v>
                      </c:pt>
                      <c:pt idx="1280">
                        <c:v>0.103175802807479</c:v>
                      </c:pt>
                      <c:pt idx="1281">
                        <c:v>0.10400714899269201</c:v>
                      </c:pt>
                      <c:pt idx="1282">
                        <c:v>0.10483568385839601</c:v>
                      </c:pt>
                      <c:pt idx="1283">
                        <c:v>0.10566338045068301</c:v>
                      </c:pt>
                      <c:pt idx="1284">
                        <c:v>0.106494684392342</c:v>
                      </c:pt>
                      <c:pt idx="1285">
                        <c:v>0.10733269713289401</c:v>
                      </c:pt>
                      <c:pt idx="1286">
                        <c:v>0.108181834397803</c:v>
                      </c:pt>
                      <c:pt idx="1287">
                        <c:v>0.10904622096545299</c:v>
                      </c:pt>
                      <c:pt idx="1288">
                        <c:v>0.10992903095152801</c:v>
                      </c:pt>
                      <c:pt idx="1289">
                        <c:v>0.110831684594856</c:v>
                      </c:pt>
                      <c:pt idx="1290">
                        <c:v>0.111753188326063</c:v>
                      </c:pt>
                      <c:pt idx="1291">
                        <c:v>0.112691381931736</c:v>
                      </c:pt>
                      <c:pt idx="1292">
                        <c:v>0.11364106025887601</c:v>
                      </c:pt>
                      <c:pt idx="1293">
                        <c:v>0.11459525588314</c:v>
                      </c:pt>
                      <c:pt idx="1294">
                        <c:v>0.115544797113234</c:v>
                      </c:pt>
                      <c:pt idx="1295">
                        <c:v>0.116478791685245</c:v>
                      </c:pt>
                      <c:pt idx="1296">
                        <c:v>0.117383449531031</c:v>
                      </c:pt>
                      <c:pt idx="1297">
                        <c:v>0.118245457943184</c:v>
                      </c:pt>
                      <c:pt idx="1298">
                        <c:v>0.11905128074922</c:v>
                      </c:pt>
                      <c:pt idx="1299">
                        <c:v>0.119787092688743</c:v>
                      </c:pt>
                      <c:pt idx="1300">
                        <c:v>0.120441612971873</c:v>
                      </c:pt>
                      <c:pt idx="1301">
                        <c:v>0.121003460518139</c:v>
                      </c:pt>
                      <c:pt idx="1302">
                        <c:v>0.12146330285772799</c:v>
                      </c:pt>
                      <c:pt idx="1303">
                        <c:v>0.12181482833130999</c:v>
                      </c:pt>
                      <c:pt idx="1304">
                        <c:v>0.122054780217209</c:v>
                      </c:pt>
                      <c:pt idx="1305">
                        <c:v>0.122183891323513</c:v>
                      </c:pt>
                      <c:pt idx="1306">
                        <c:v>0.122204604932654</c:v>
                      </c:pt>
                      <c:pt idx="1307">
                        <c:v>0.122122970006528</c:v>
                      </c:pt>
                      <c:pt idx="1308">
                        <c:v>0.12194634583333901</c:v>
                      </c:pt>
                      <c:pt idx="1309">
                        <c:v>0.121684477857099</c:v>
                      </c:pt>
                      <c:pt idx="1310">
                        <c:v>0.121350622501378</c:v>
                      </c:pt>
                      <c:pt idx="1311">
                        <c:v>0.120958820503342</c:v>
                      </c:pt>
                      <c:pt idx="1312">
                        <c:v>0.120523498138698</c:v>
                      </c:pt>
                      <c:pt idx="1313">
                        <c:v>0.120059526088045</c:v>
                      </c:pt>
                      <c:pt idx="1314">
                        <c:v>0.119581078998725</c:v>
                      </c:pt>
                      <c:pt idx="1315">
                        <c:v>0.119101241691805</c:v>
                      </c:pt>
                      <c:pt idx="1316">
                        <c:v>0.118632313607359</c:v>
                      </c:pt>
                      <c:pt idx="1317">
                        <c:v>0.118184934160666</c:v>
                      </c:pt>
                      <c:pt idx="1318">
                        <c:v>0.117768882493422</c:v>
                      </c:pt>
                      <c:pt idx="1319">
                        <c:v>0.11739149583859899</c:v>
                      </c:pt>
                      <c:pt idx="1320">
                        <c:v>0.117058461379727</c:v>
                      </c:pt>
                      <c:pt idx="1321">
                        <c:v>0.116773480317842</c:v>
                      </c:pt>
                      <c:pt idx="1322">
                        <c:v>0.116537355834714</c:v>
                      </c:pt>
                      <c:pt idx="1323">
                        <c:v>0.116352268017561</c:v>
                      </c:pt>
                      <c:pt idx="1324">
                        <c:v>0.116215953666772</c:v>
                      </c:pt>
                      <c:pt idx="1325">
                        <c:v>0.116125762862703</c:v>
                      </c:pt>
                      <c:pt idx="1326">
                        <c:v>0.116077469271751</c:v>
                      </c:pt>
                      <c:pt idx="1327">
                        <c:v>0.116064397335283</c:v>
                      </c:pt>
                      <c:pt idx="1328">
                        <c:v>0.11608305560886099</c:v>
                      </c:pt>
                      <c:pt idx="1329">
                        <c:v>0.11612825114985301</c:v>
                      </c:pt>
                      <c:pt idx="1330">
                        <c:v>0.116193560212299</c:v>
                      </c:pt>
                      <c:pt idx="1331">
                        <c:v>0.116273458521849</c:v>
                      </c:pt>
                      <c:pt idx="1332">
                        <c:v>0.116361742207718</c:v>
                      </c:pt>
                      <c:pt idx="1333">
                        <c:v>0.11645413926583199</c:v>
                      </c:pt>
                      <c:pt idx="1334">
                        <c:v>0.11654819311975601</c:v>
                      </c:pt>
                      <c:pt idx="1335">
                        <c:v>0.11664056651065</c:v>
                      </c:pt>
                      <c:pt idx="1336">
                        <c:v>0.116730648369561</c:v>
                      </c:pt>
                      <c:pt idx="1337">
                        <c:v>0.116817966986555</c:v>
                      </c:pt>
                      <c:pt idx="1338">
                        <c:v>0.116902835823085</c:v>
                      </c:pt>
                      <c:pt idx="1339">
                        <c:v>0.116987892696491</c:v>
                      </c:pt>
                      <c:pt idx="1340">
                        <c:v>0.117075277244004</c:v>
                      </c:pt>
                      <c:pt idx="1341">
                        <c:v>0.117168162371868</c:v>
                      </c:pt>
                      <c:pt idx="1342">
                        <c:v>0.11727028634155399</c:v>
                      </c:pt>
                      <c:pt idx="1343">
                        <c:v>0.117383603725441</c:v>
                      </c:pt>
                      <c:pt idx="1344">
                        <c:v>0.117511598312381</c:v>
                      </c:pt>
                      <c:pt idx="1345">
                        <c:v>0.117658691489054</c:v>
                      </c:pt>
                      <c:pt idx="1346">
                        <c:v>0.11782820555638</c:v>
                      </c:pt>
                      <c:pt idx="1347">
                        <c:v>0.118021997984432</c:v>
                      </c:pt>
                      <c:pt idx="1348">
                        <c:v>0.118241457941654</c:v>
                      </c:pt>
                      <c:pt idx="1349">
                        <c:v>0.118486988242617</c:v>
                      </c:pt>
                      <c:pt idx="1350">
                        <c:v>0.118758839058351</c:v>
                      </c:pt>
                      <c:pt idx="1351">
                        <c:v>0.119055315367213</c:v>
                      </c:pt>
                      <c:pt idx="1352">
                        <c:v>0.119373393906619</c:v>
                      </c:pt>
                      <c:pt idx="1353">
                        <c:v>0.11970971077455</c:v>
                      </c:pt>
                      <c:pt idx="1354">
                        <c:v>0.120059930036476</c:v>
                      </c:pt>
                      <c:pt idx="1355">
                        <c:v>0.120419671123826</c:v>
                      </c:pt>
                      <c:pt idx="1356">
                        <c:v>0.12078360458463901</c:v>
                      </c:pt>
                      <c:pt idx="1357">
                        <c:v>0.121146647514993</c:v>
                      </c:pt>
                      <c:pt idx="1358">
                        <c:v>0.121502391488383</c:v>
                      </c:pt>
                      <c:pt idx="1359">
                        <c:v>0.12184540129875</c:v>
                      </c:pt>
                      <c:pt idx="1360">
                        <c:v>0.122168782289355</c:v>
                      </c:pt>
                      <c:pt idx="1361">
                        <c:v>0.122466541603512</c:v>
                      </c:pt>
                      <c:pt idx="1362">
                        <c:v>0.122735097534</c:v>
                      </c:pt>
                      <c:pt idx="1363">
                        <c:v>0.122971163672212</c:v>
                      </c:pt>
                      <c:pt idx="1364">
                        <c:v>0.12317158683197101</c:v>
                      </c:pt>
                      <c:pt idx="1365">
                        <c:v>0.12333443158313</c:v>
                      </c:pt>
                      <c:pt idx="1366">
                        <c:v>0.12345947573640299</c:v>
                      </c:pt>
                      <c:pt idx="1367">
                        <c:v>0.12354793843406001</c:v>
                      </c:pt>
                      <c:pt idx="1368">
                        <c:v>0.123603086022939</c:v>
                      </c:pt>
                      <c:pt idx="1369">
                        <c:v>0.12362757020164999</c:v>
                      </c:pt>
                      <c:pt idx="1370">
                        <c:v>0.12362831289295299</c:v>
                      </c:pt>
                      <c:pt idx="1371">
                        <c:v>0.12361308387766699</c:v>
                      </c:pt>
                      <c:pt idx="1372">
                        <c:v>0.123591031732926</c:v>
                      </c:pt>
                      <c:pt idx="1373">
                        <c:v>0.12357369658655599</c:v>
                      </c:pt>
                      <c:pt idx="1374">
                        <c:v>0.12357190447241399</c:v>
                      </c:pt>
                      <c:pt idx="1375">
                        <c:v>0.123597637987163</c:v>
                      </c:pt>
                      <c:pt idx="1376">
                        <c:v>0.123661288304071</c:v>
                      </c:pt>
                      <c:pt idx="1377">
                        <c:v>0.123774933496706</c:v>
                      </c:pt>
                      <c:pt idx="1378">
                        <c:v>0.123949223220607</c:v>
                      </c:pt>
                      <c:pt idx="1379">
                        <c:v>0.124193506866545</c:v>
                      </c:pt>
                      <c:pt idx="1380">
                        <c:v>0.124514814642377</c:v>
                      </c:pt>
                      <c:pt idx="1381">
                        <c:v>0.124916876870697</c:v>
                      </c:pt>
                      <c:pt idx="1382">
                        <c:v>0.12540242043583799</c:v>
                      </c:pt>
                      <c:pt idx="1383">
                        <c:v>0.125970336105342</c:v>
                      </c:pt>
                      <c:pt idx="1384">
                        <c:v>0.126616783483504</c:v>
                      </c:pt>
                      <c:pt idx="1385">
                        <c:v>0.127334252782625</c:v>
                      </c:pt>
                      <c:pt idx="1386">
                        <c:v>0.128112249949003</c:v>
                      </c:pt>
                      <c:pt idx="1387">
                        <c:v>0.12893945975321999</c:v>
                      </c:pt>
                      <c:pt idx="1388">
                        <c:v>0.12980049954596501</c:v>
                      </c:pt>
                      <c:pt idx="1389">
                        <c:v>0.13067834660445901</c:v>
                      </c:pt>
                      <c:pt idx="1390">
                        <c:v>0.13155580287799501</c:v>
                      </c:pt>
                      <c:pt idx="1391">
                        <c:v>0.13241512683868301</c:v>
                      </c:pt>
                      <c:pt idx="1392">
                        <c:v>0.13323873984680801</c:v>
                      </c:pt>
                      <c:pt idx="1393">
                        <c:v>0.13400990463502899</c:v>
                      </c:pt>
                      <c:pt idx="1394">
                        <c:v>0.134713686902693</c:v>
                      </c:pt>
                      <c:pt idx="1395">
                        <c:v>0.13533715211953001</c:v>
                      </c:pt>
                      <c:pt idx="1396">
                        <c:v>0.135870119225379</c:v>
                      </c:pt>
                      <c:pt idx="1397">
                        <c:v>0.13630664618403099</c:v>
                      </c:pt>
                      <c:pt idx="1398">
                        <c:v>0.13664307527917999</c:v>
                      </c:pt>
                      <c:pt idx="1399">
                        <c:v>0.136878597250541</c:v>
                      </c:pt>
                      <c:pt idx="1400">
                        <c:v>0.137018862788791</c:v>
                      </c:pt>
                      <c:pt idx="1401">
                        <c:v>0.137071119830348</c:v>
                      </c:pt>
                      <c:pt idx="1402">
                        <c:v>0.13704545706613699</c:v>
                      </c:pt>
                      <c:pt idx="1403">
                        <c:v>0.136953399603503</c:v>
                      </c:pt>
                      <c:pt idx="1404">
                        <c:v>0.13680780736287401</c:v>
                      </c:pt>
                      <c:pt idx="1405">
                        <c:v>0.13662474620478901</c:v>
                      </c:pt>
                      <c:pt idx="1406">
                        <c:v>0.13642088484569301</c:v>
                      </c:pt>
                      <c:pt idx="1407">
                        <c:v>0.13621123254893999</c:v>
                      </c:pt>
                      <c:pt idx="1408">
                        <c:v>0.13601076781601301</c:v>
                      </c:pt>
                      <c:pt idx="1409">
                        <c:v>0.13583214628507601</c:v>
                      </c:pt>
                      <c:pt idx="1410">
                        <c:v>0.135685603157812</c:v>
                      </c:pt>
                      <c:pt idx="1411">
                        <c:v>0.135579816227307</c:v>
                      </c:pt>
                      <c:pt idx="1412">
                        <c:v>0.135521047818666</c:v>
                      </c:pt>
                      <c:pt idx="1413">
                        <c:v>0.13551237485850101</c:v>
                      </c:pt>
                      <c:pt idx="1414">
                        <c:v>0.135555115742308</c:v>
                      </c:pt>
                      <c:pt idx="1415">
                        <c:v>0.135647189266316</c:v>
                      </c:pt>
                      <c:pt idx="1416">
                        <c:v>0.13578595768642701</c:v>
                      </c:pt>
                      <c:pt idx="1417">
                        <c:v>0.135966321284614</c:v>
                      </c:pt>
                      <c:pt idx="1418">
                        <c:v>0.13618203144687299</c:v>
                      </c:pt>
                      <c:pt idx="1419">
                        <c:v>0.13642684523807599</c:v>
                      </c:pt>
                      <c:pt idx="1420">
                        <c:v>0.136694048273379</c:v>
                      </c:pt>
                      <c:pt idx="1421">
                        <c:v>0.13697523812829501</c:v>
                      </c:pt>
                      <c:pt idx="1422">
                        <c:v>0.137263759156693</c:v>
                      </c:pt>
                      <c:pt idx="1423">
                        <c:v>0.13755524017317899</c:v>
                      </c:pt>
                      <c:pt idx="1424">
                        <c:v>0.13784543150167899</c:v>
                      </c:pt>
                      <c:pt idx="1425">
                        <c:v>0.13813133352941001</c:v>
                      </c:pt>
                      <c:pt idx="1426">
                        <c:v>0.138409282135944</c:v>
                      </c:pt>
                      <c:pt idx="1427">
                        <c:v>0.13867899376500301</c:v>
                      </c:pt>
                      <c:pt idx="1428">
                        <c:v>0.13893862985973601</c:v>
                      </c:pt>
                      <c:pt idx="1429">
                        <c:v>0.13918663445242199</c:v>
                      </c:pt>
                      <c:pt idx="1430">
                        <c:v>0.13942130508629799</c:v>
                      </c:pt>
                      <c:pt idx="1431">
                        <c:v>0.13964040039694001</c:v>
                      </c:pt>
                      <c:pt idx="1432">
                        <c:v>0.13984177374884199</c:v>
                      </c:pt>
                      <c:pt idx="1433">
                        <c:v>0.14002206584798199</c:v>
                      </c:pt>
                      <c:pt idx="1434">
                        <c:v>0.14017928485443201</c:v>
                      </c:pt>
                      <c:pt idx="1435">
                        <c:v>0.140309579603726</c:v>
                      </c:pt>
                      <c:pt idx="1436">
                        <c:v>0.140409125686693</c:v>
                      </c:pt>
                      <c:pt idx="1437">
                        <c:v>0.14047445030425501</c:v>
                      </c:pt>
                      <c:pt idx="1438">
                        <c:v>0.14050102779740101</c:v>
                      </c:pt>
                      <c:pt idx="1439">
                        <c:v>0.140486883405542</c:v>
                      </c:pt>
                      <c:pt idx="1440">
                        <c:v>0.14043135252027</c:v>
                      </c:pt>
                      <c:pt idx="1441">
                        <c:v>0.140335077209297</c:v>
                      </c:pt>
                      <c:pt idx="1442">
                        <c:v>0.140200191830264</c:v>
                      </c:pt>
                      <c:pt idx="1443">
                        <c:v>0.140030356503311</c:v>
                      </c:pt>
                      <c:pt idx="1444">
                        <c:v>0.13983122981075799</c:v>
                      </c:pt>
                      <c:pt idx="1445">
                        <c:v>0.13961149928675501</c:v>
                      </c:pt>
                      <c:pt idx="1446">
                        <c:v>0.139377909739337</c:v>
                      </c:pt>
                      <c:pt idx="1447">
                        <c:v>0.13913940630112101</c:v>
                      </c:pt>
                      <c:pt idx="1448">
                        <c:v>0.13890632885609</c:v>
                      </c:pt>
                      <c:pt idx="1449">
                        <c:v>0.138687745037337</c:v>
                      </c:pt>
                      <c:pt idx="1450">
                        <c:v>0.13849383682792399</c:v>
                      </c:pt>
                      <c:pt idx="1451">
                        <c:v>0.13833300407014801</c:v>
                      </c:pt>
                      <c:pt idx="1452">
                        <c:v>0.13821221437453801</c:v>
                      </c:pt>
                      <c:pt idx="1453">
                        <c:v>0.13813558548303201</c:v>
                      </c:pt>
                      <c:pt idx="1454">
                        <c:v>0.13810520306601101</c:v>
                      </c:pt>
                      <c:pt idx="1455">
                        <c:v>0.13812111426102999</c:v>
                      </c:pt>
                      <c:pt idx="1456">
                        <c:v>0.13818179683374199</c:v>
                      </c:pt>
                      <c:pt idx="1457">
                        <c:v>0.13828258116592901</c:v>
                      </c:pt>
                      <c:pt idx="1458">
                        <c:v>0.13841709325357099</c:v>
                      </c:pt>
                      <c:pt idx="1459">
                        <c:v>0.13857755941213101</c:v>
                      </c:pt>
                      <c:pt idx="1460">
                        <c:v>0.138753986091286</c:v>
                      </c:pt>
                      <c:pt idx="1461">
                        <c:v>0.13893704965600101</c:v>
                      </c:pt>
                      <c:pt idx="1462">
                        <c:v>0.139117822381113</c:v>
                      </c:pt>
                      <c:pt idx="1463">
                        <c:v>0.13928399773966901</c:v>
                      </c:pt>
                      <c:pt idx="1464">
                        <c:v>0.13942711554634901</c:v>
                      </c:pt>
                      <c:pt idx="1465">
                        <c:v>0.13953831173474801</c:v>
                      </c:pt>
                      <c:pt idx="1466">
                        <c:v>0.13961021195058701</c:v>
                      </c:pt>
                      <c:pt idx="1467">
                        <c:v>0.139636322571317</c:v>
                      </c:pt>
                      <c:pt idx="1468">
                        <c:v>0.139612026773871</c:v>
                      </c:pt>
                      <c:pt idx="1469">
                        <c:v>0.139534354932704</c:v>
                      </c:pt>
                      <c:pt idx="1470">
                        <c:v>0.13940142665220101</c:v>
                      </c:pt>
                      <c:pt idx="1471">
                        <c:v>0.13921451892547901</c:v>
                      </c:pt>
                      <c:pt idx="1472">
                        <c:v>0.138975022046913</c:v>
                      </c:pt>
                      <c:pt idx="1473">
                        <c:v>0.138685409006855</c:v>
                      </c:pt>
                      <c:pt idx="1474">
                        <c:v>0.13835153057556701</c:v>
                      </c:pt>
                      <c:pt idx="1475">
                        <c:v>0.13797994022791699</c:v>
                      </c:pt>
                      <c:pt idx="1476">
                        <c:v>0.137577897975136</c:v>
                      </c:pt>
                      <c:pt idx="1477">
                        <c:v>0.137154660590037</c:v>
                      </c:pt>
                      <c:pt idx="1478">
                        <c:v>0.13672156679500999</c:v>
                      </c:pt>
                      <c:pt idx="1479">
                        <c:v>0.13629114718347601</c:v>
                      </c:pt>
                      <c:pt idx="1480">
                        <c:v>0.13587667108092599</c:v>
                      </c:pt>
                      <c:pt idx="1481">
                        <c:v>0.135491689039831</c:v>
                      </c:pt>
                      <c:pt idx="1482">
                        <c:v>0.13515103999780101</c:v>
                      </c:pt>
                      <c:pt idx="1483">
                        <c:v>0.134870410491779</c:v>
                      </c:pt>
                      <c:pt idx="1484">
                        <c:v>0.13466525362777501</c:v>
                      </c:pt>
                      <c:pt idx="1485">
                        <c:v>0.13455031106189</c:v>
                      </c:pt>
                      <c:pt idx="1486">
                        <c:v>0.13453980045814301</c:v>
                      </c:pt>
                      <c:pt idx="1487">
                        <c:v>0.13464643391891701</c:v>
                      </c:pt>
                      <c:pt idx="1488">
                        <c:v>0.13488102477158201</c:v>
                      </c:pt>
                      <c:pt idx="1489">
                        <c:v>0.13525433833623501</c:v>
                      </c:pt>
                      <c:pt idx="1490">
                        <c:v>0.13577045308890101</c:v>
                      </c:pt>
                      <c:pt idx="1491">
                        <c:v>0.136431890435702</c:v>
                      </c:pt>
                      <c:pt idx="1492">
                        <c:v>0.13723848263076499</c:v>
                      </c:pt>
                      <c:pt idx="1493">
                        <c:v>0.13818721217084301</c:v>
                      </c:pt>
                      <c:pt idx="1494">
                        <c:v>0.13927143145978499</c:v>
                      </c:pt>
                      <c:pt idx="1495">
                        <c:v>0.140481881699168</c:v>
                      </c:pt>
                      <c:pt idx="1496">
                        <c:v>0.14180618873353401</c:v>
                      </c:pt>
                      <c:pt idx="1497">
                        <c:v>0.143231644126179</c:v>
                      </c:pt>
                      <c:pt idx="1498">
                        <c:v>0.14474507878500001</c:v>
                      </c:pt>
                      <c:pt idx="1499">
                        <c:v>0.146332383379048</c:v>
                      </c:pt>
                      <c:pt idx="1500">
                        <c:v>0.14797994346843901</c:v>
                      </c:pt>
                      <c:pt idx="1501">
                        <c:v>0.14967479988061999</c:v>
                      </c:pt>
                      <c:pt idx="1502">
                        <c:v>0.151407266867812</c:v>
                      </c:pt>
                      <c:pt idx="1503">
                        <c:v>0.15316842012822601</c:v>
                      </c:pt>
                      <c:pt idx="1504">
                        <c:v>0.15495420597083701</c:v>
                      </c:pt>
                      <c:pt idx="1505">
                        <c:v>0.15676218312066501</c:v>
                      </c:pt>
                      <c:pt idx="1506">
                        <c:v>0.158592637975592</c:v>
                      </c:pt>
                      <c:pt idx="1507">
                        <c:v>0.160448463598625</c:v>
                      </c:pt>
                      <c:pt idx="1508">
                        <c:v>0.16233380179291501</c:v>
                      </c:pt>
                      <c:pt idx="1509">
                        <c:v>0.16425460754764501</c:v>
                      </c:pt>
                      <c:pt idx="1510">
                        <c:v>0.16621801908244699</c:v>
                      </c:pt>
                      <c:pt idx="1511">
                        <c:v>0.16823188188948601</c:v>
                      </c:pt>
                      <c:pt idx="1512">
                        <c:v>0.17030258625167599</c:v>
                      </c:pt>
                      <c:pt idx="1513">
                        <c:v>0.17243616335367701</c:v>
                      </c:pt>
                      <c:pt idx="1514">
                        <c:v>0.17463654834463099</c:v>
                      </c:pt>
                      <c:pt idx="1515">
                        <c:v>0.17690516230081599</c:v>
                      </c:pt>
                      <c:pt idx="1516">
                        <c:v>0.179241855597636</c:v>
                      </c:pt>
                      <c:pt idx="1517">
                        <c:v>0.18164433447980499</c:v>
                      </c:pt>
                      <c:pt idx="1518">
                        <c:v>0.18410895398449101</c:v>
                      </c:pt>
                      <c:pt idx="1519">
                        <c:v>0.18662952321922699</c:v>
                      </c:pt>
                      <c:pt idx="1520">
                        <c:v>0.1891973633821</c:v>
                      </c:pt>
                      <c:pt idx="1521">
                        <c:v>0.191803647063647</c:v>
                      </c:pt>
                      <c:pt idx="1522">
                        <c:v>0.194438220209595</c:v>
                      </c:pt>
                      <c:pt idx="1523">
                        <c:v>0.19709289529678101</c:v>
                      </c:pt>
                      <c:pt idx="1524">
                        <c:v>0.19975956009971299</c:v>
                      </c:pt>
                      <c:pt idx="1525">
                        <c:v>0.20243207398591501</c:v>
                      </c:pt>
                      <c:pt idx="1526">
                        <c:v>0.20510717337949499</c:v>
                      </c:pt>
                      <c:pt idx="1527">
                        <c:v>0.207781153855989</c:v>
                      </c:pt>
                      <c:pt idx="1528">
                        <c:v>0.21045463549268001</c:v>
                      </c:pt>
                      <c:pt idx="1529">
                        <c:v>0.21313148569190399</c:v>
                      </c:pt>
                      <c:pt idx="1530">
                        <c:v>0.21581688443060801</c:v>
                      </c:pt>
                      <c:pt idx="1531">
                        <c:v>0.218519246553768</c:v>
                      </c:pt>
                      <c:pt idx="1532">
                        <c:v>0.221248076157988</c:v>
                      </c:pt>
                      <c:pt idx="1533">
                        <c:v>0.22401565407208501</c:v>
                      </c:pt>
                      <c:pt idx="1534">
                        <c:v>0.22683370650732099</c:v>
                      </c:pt>
                      <c:pt idx="1535">
                        <c:v>0.22971366302805499</c:v>
                      </c:pt>
                      <c:pt idx="1536">
                        <c:v>0.23266742001569901</c:v>
                      </c:pt>
                      <c:pt idx="1537">
                        <c:v>0.235703724181729</c:v>
                      </c:pt>
                      <c:pt idx="1538">
                        <c:v>0.23882854358307601</c:v>
                      </c:pt>
                      <c:pt idx="1539">
                        <c:v>0.24205138169912099</c:v>
                      </c:pt>
                      <c:pt idx="1540">
                        <c:v>0.24537481960781499</c:v>
                      </c:pt>
                      <c:pt idx="1541">
                        <c:v>0.24879948023444001</c:v>
                      </c:pt>
                      <c:pt idx="1542">
                        <c:v>0.25232297634155598</c:v>
                      </c:pt>
                      <c:pt idx="1543">
                        <c:v>0.25594020655548999</c:v>
                      </c:pt>
                      <c:pt idx="1544">
                        <c:v>0.259644911175819</c:v>
                      </c:pt>
                      <c:pt idx="1545">
                        <c:v>0.263427011008245</c:v>
                      </c:pt>
                      <c:pt idx="1546">
                        <c:v>0.26727570122338201</c:v>
                      </c:pt>
                      <c:pt idx="1547">
                        <c:v>0.27117701819456902</c:v>
                      </c:pt>
                      <c:pt idx="1548">
                        <c:v>0.27511735665895998</c:v>
                      </c:pt>
                      <c:pt idx="1549">
                        <c:v>0.27908229323821898</c:v>
                      </c:pt>
                      <c:pt idx="1550">
                        <c:v>0.283056902651524</c:v>
                      </c:pt>
                      <c:pt idx="1551">
                        <c:v>0.28702739121901799</c:v>
                      </c:pt>
                      <c:pt idx="1552">
                        <c:v>0.29097959391179701</c:v>
                      </c:pt>
                      <c:pt idx="1553">
                        <c:v>0.29490068163862598</c:v>
                      </c:pt>
                      <c:pt idx="1554">
                        <c:v>0.29877864488012901</c:v>
                      </c:pt>
                      <c:pt idx="1555">
                        <c:v>0.302602689531355</c:v>
                      </c:pt>
                      <c:pt idx="1556">
                        <c:v>0.30636398230117401</c:v>
                      </c:pt>
                      <c:pt idx="1557">
                        <c:v>0.31005501847266997</c:v>
                      </c:pt>
                      <c:pt idx="1558">
                        <c:v>0.31367018435899902</c:v>
                      </c:pt>
                      <c:pt idx="1559">
                        <c:v>0.317205051423673</c:v>
                      </c:pt>
                      <c:pt idx="1560">
                        <c:v>0.32065594193891001</c:v>
                      </c:pt>
                      <c:pt idx="1561">
                        <c:v>0.324022143231398</c:v>
                      </c:pt>
                      <c:pt idx="1562">
                        <c:v>0.32730238529236799</c:v>
                      </c:pt>
                      <c:pt idx="1563">
                        <c:v>0.33049735747676801</c:v>
                      </c:pt>
                      <c:pt idx="1564">
                        <c:v>0.33360798532802299</c:v>
                      </c:pt>
                      <c:pt idx="1565">
                        <c:v>0.336632396957946</c:v>
                      </c:pt>
                      <c:pt idx="1566">
                        <c:v>0.33957342488523001</c:v>
                      </c:pt>
                      <c:pt idx="1567">
                        <c:v>0.342431082762157</c:v>
                      </c:pt>
                      <c:pt idx="1568">
                        <c:v>0.34520490176546598</c:v>
                      </c:pt>
                      <c:pt idx="1569">
                        <c:v>0.34789419046444697</c:v>
                      </c:pt>
                      <c:pt idx="1570">
                        <c:v>0.35049690217330698</c:v>
                      </c:pt>
                      <c:pt idx="1571">
                        <c:v>0.35301093763680202</c:v>
                      </c:pt>
                      <c:pt idx="1572">
                        <c:v>0.355433514462694</c:v>
                      </c:pt>
                      <c:pt idx="1573">
                        <c:v>0.35776169906154498</c:v>
                      </c:pt>
                      <c:pt idx="1574">
                        <c:v>0.35999214386336698</c:v>
                      </c:pt>
                      <c:pt idx="1575">
                        <c:v>0.36212372309584301</c:v>
                      </c:pt>
                      <c:pt idx="1576">
                        <c:v>0.36415643105899298</c:v>
                      </c:pt>
                      <c:pt idx="1577">
                        <c:v>0.366091822885667</c:v>
                      </c:pt>
                      <c:pt idx="1578">
                        <c:v>0.36793354568549302</c:v>
                      </c:pt>
                      <c:pt idx="1579">
                        <c:v>0.36968765660090003</c:v>
                      </c:pt>
                      <c:pt idx="1580">
                        <c:v>0.37136254568347998</c:v>
                      </c:pt>
                      <c:pt idx="1581">
                        <c:v>0.37296949712883798</c:v>
                      </c:pt>
                      <c:pt idx="1582">
                        <c:v>0.37452147733684998</c:v>
                      </c:pt>
                      <c:pt idx="1583">
                        <c:v>0.37603411044757301</c:v>
                      </c:pt>
                      <c:pt idx="1584">
                        <c:v>0.377524274559916</c:v>
                      </c:pt>
                      <c:pt idx="1585">
                        <c:v>0.37901035355066298</c:v>
                      </c:pt>
                      <c:pt idx="1586">
                        <c:v>0.38050978926657197</c:v>
                      </c:pt>
                      <c:pt idx="1587">
                        <c:v>0.382040420590678</c:v>
                      </c:pt>
                      <c:pt idx="1588">
                        <c:v>0.38361974479165201</c:v>
                      </c:pt>
                      <c:pt idx="1589">
                        <c:v>0.38526239724294797</c:v>
                      </c:pt>
                      <c:pt idx="1590">
                        <c:v>0.38698066330080999</c:v>
                      </c:pt>
                      <c:pt idx="1591">
                        <c:v>0.38878216060863502</c:v>
                      </c:pt>
                      <c:pt idx="1592">
                        <c:v>0.39067317834840798</c:v>
                      </c:pt>
                      <c:pt idx="1593">
                        <c:v>0.39265660946912401</c:v>
                      </c:pt>
                      <c:pt idx="1594">
                        <c:v>0.39473114242615598</c:v>
                      </c:pt>
                      <c:pt idx="1595">
                        <c:v>0.39689236720297799</c:v>
                      </c:pt>
                      <c:pt idx="1596">
                        <c:v>0.39913402441089901</c:v>
                      </c:pt>
                      <c:pt idx="1597">
                        <c:v>0.40144613614213998</c:v>
                      </c:pt>
                      <c:pt idx="1598">
                        <c:v>0.403817111950176</c:v>
                      </c:pt>
                      <c:pt idx="1599">
                        <c:v>0.40623376044895898</c:v>
                      </c:pt>
                      <c:pt idx="1600">
                        <c:v>0.40868266882979498</c:v>
                      </c:pt>
                      <c:pt idx="1601">
                        <c:v>0.41115045641265402</c:v>
                      </c:pt>
                      <c:pt idx="1602">
                        <c:v>0.413622116757484</c:v>
                      </c:pt>
                      <c:pt idx="1603">
                        <c:v>0.416088794625537</c:v>
                      </c:pt>
                      <c:pt idx="1604">
                        <c:v>0.41854039323523001</c:v>
                      </c:pt>
                      <c:pt idx="1605">
                        <c:v>0.420968865738229</c:v>
                      </c:pt>
                      <c:pt idx="1606">
                        <c:v>0.42336979753194898</c:v>
                      </c:pt>
                      <c:pt idx="1607">
                        <c:v>0.42573720819184802</c:v>
                      </c:pt>
                      <c:pt idx="1608">
                        <c:v>0.42806791190368298</c:v>
                      </c:pt>
                      <c:pt idx="1609">
                        <c:v>0.430360617429283</c:v>
                      </c:pt>
                      <c:pt idx="1610">
                        <c:v>0.432615239937991</c:v>
                      </c:pt>
                      <c:pt idx="1611">
                        <c:v>0.43483219860597899</c:v>
                      </c:pt>
                      <c:pt idx="1612">
                        <c:v>0.43701015264156401</c:v>
                      </c:pt>
                      <c:pt idx="1613">
                        <c:v>0.43914947893511103</c:v>
                      </c:pt>
                      <c:pt idx="1614">
                        <c:v>0.44124791241119998</c:v>
                      </c:pt>
                      <c:pt idx="1615">
                        <c:v>0.44330074489615601</c:v>
                      </c:pt>
                      <c:pt idx="1616">
                        <c:v>0.44530408303617802</c:v>
                      </c:pt>
                      <c:pt idx="1617">
                        <c:v>0.44725052650003899</c:v>
                      </c:pt>
                      <c:pt idx="1618">
                        <c:v>0.44913120234960802</c:v>
                      </c:pt>
                      <c:pt idx="1619">
                        <c:v>0.45093622927967397</c:v>
                      </c:pt>
                      <c:pt idx="1620">
                        <c:v>0.45265324168989501</c:v>
                      </c:pt>
                      <c:pt idx="1621">
                        <c:v>0.454271849635831</c:v>
                      </c:pt>
                      <c:pt idx="1622">
                        <c:v>0.45578047136017602</c:v>
                      </c:pt>
                      <c:pt idx="1623">
                        <c:v>0.45716833469985202</c:v>
                      </c:pt>
                      <c:pt idx="1624">
                        <c:v>0.45842561491265599</c:v>
                      </c:pt>
                      <c:pt idx="1625">
                        <c:v>0.45954392374626502</c:v>
                      </c:pt>
                      <c:pt idx="1626">
                        <c:v>0.46051693517994402</c:v>
                      </c:pt>
                      <c:pt idx="1627">
                        <c:v>0.46133881253824499</c:v>
                      </c:pt>
                      <c:pt idx="1628">
                        <c:v>0.46200779968460398</c:v>
                      </c:pt>
                      <c:pt idx="1629">
                        <c:v>0.462523005231812</c:v>
                      </c:pt>
                      <c:pt idx="1630">
                        <c:v>0.46288574906544599</c:v>
                      </c:pt>
                      <c:pt idx="1631">
                        <c:v>0.46309834496407598</c:v>
                      </c:pt>
                      <c:pt idx="1632">
                        <c:v>0.46316342003052402</c:v>
                      </c:pt>
                      <c:pt idx="1633">
                        <c:v>0.46308597096468401</c:v>
                      </c:pt>
                      <c:pt idx="1634">
                        <c:v>0.46287024976670699</c:v>
                      </c:pt>
                      <c:pt idx="1635">
                        <c:v>0.46252091102291698</c:v>
                      </c:pt>
                      <c:pt idx="1636">
                        <c:v>0.462043410531221</c:v>
                      </c:pt>
                      <c:pt idx="1637">
                        <c:v>0.46144205404249899</c:v>
                      </c:pt>
                      <c:pt idx="1638">
                        <c:v>0.46072160381593402</c:v>
                      </c:pt>
                      <c:pt idx="1639">
                        <c:v>0.45988534898410899</c:v>
                      </c:pt>
                      <c:pt idx="1640">
                        <c:v>0.458937350359647</c:v>
                      </c:pt>
                      <c:pt idx="1641">
                        <c:v>0.457884452482969</c:v>
                      </c:pt>
                      <c:pt idx="1642">
                        <c:v>0.45673329889827702</c:v>
                      </c:pt>
                      <c:pt idx="1643">
                        <c:v>0.45549103556634202</c:v>
                      </c:pt>
                      <c:pt idx="1644">
                        <c:v>0.45416659304875701</c:v>
                      </c:pt>
                      <c:pt idx="1645">
                        <c:v>0.45276868941215798</c:v>
                      </c:pt>
                      <c:pt idx="1646">
                        <c:v>0.45130763144399799</c:v>
                      </c:pt>
                      <c:pt idx="1647">
                        <c:v>0.449794202001217</c:v>
                      </c:pt>
                      <c:pt idx="1648">
                        <c:v>0.448239738351007</c:v>
                      </c:pt>
                      <c:pt idx="1649">
                        <c:v>0.44665579743827299</c:v>
                      </c:pt>
                      <c:pt idx="1650">
                        <c:v>0.44505379232793002</c:v>
                      </c:pt>
                      <c:pt idx="1651">
                        <c:v>0.44344325752033198</c:v>
                      </c:pt>
                      <c:pt idx="1652">
                        <c:v>0.44183423519060699</c:v>
                      </c:pt>
                      <c:pt idx="1653">
                        <c:v>0.44023592783773902</c:v>
                      </c:pt>
                      <c:pt idx="1654">
                        <c:v>0.438655843645608</c:v>
                      </c:pt>
                      <c:pt idx="1655">
                        <c:v>0.43710070548181901</c:v>
                      </c:pt>
                      <c:pt idx="1656">
                        <c:v>0.435575278656684</c:v>
                      </c:pt>
                      <c:pt idx="1657">
                        <c:v>0.43408310960804097</c:v>
                      </c:pt>
                      <c:pt idx="1658">
                        <c:v>0.43262744231198003</c:v>
                      </c:pt>
                      <c:pt idx="1659">
                        <c:v>0.43121167920360298</c:v>
                      </c:pt>
                      <c:pt idx="1660">
                        <c:v>0.42983775405573699</c:v>
                      </c:pt>
                      <c:pt idx="1661">
                        <c:v>0.428507061460706</c:v>
                      </c:pt>
                      <c:pt idx="1662">
                        <c:v>0.42722207924393502</c:v>
                      </c:pt>
                      <c:pt idx="1663">
                        <c:v>0.42598522610163603</c:v>
                      </c:pt>
                      <c:pt idx="1664">
                        <c:v>0.424800453839838</c:v>
                      </c:pt>
                      <c:pt idx="1665">
                        <c:v>0.42367110413312897</c:v>
                      </c:pt>
                      <c:pt idx="1666">
                        <c:v>0.42260105147450999</c:v>
                      </c:pt>
                      <c:pt idx="1667">
                        <c:v>0.42159612496816301</c:v>
                      </c:pt>
                      <c:pt idx="1668">
                        <c:v>0.42066000254568098</c:v>
                      </c:pt>
                      <c:pt idx="1669">
                        <c:v>0.41979539602618499</c:v>
                      </c:pt>
                      <c:pt idx="1670">
                        <c:v>0.41900544624856401</c:v>
                      </c:pt>
                      <c:pt idx="1671">
                        <c:v>0.418294840592702</c:v>
                      </c:pt>
                      <c:pt idx="1672">
                        <c:v>0.41766613403318897</c:v>
                      </c:pt>
                      <c:pt idx="1673">
                        <c:v>0.41712062954611301</c:v>
                      </c:pt>
                      <c:pt idx="1674">
                        <c:v>0.41665826308229997</c:v>
                      </c:pt>
                      <c:pt idx="1675">
                        <c:v>0.41627860355424601</c:v>
                      </c:pt>
                      <c:pt idx="1676">
                        <c:v>0.41597930720799697</c:v>
                      </c:pt>
                      <c:pt idx="1677">
                        <c:v>0.41575755757362298</c:v>
                      </c:pt>
                      <c:pt idx="1678">
                        <c:v>0.41560948881034199</c:v>
                      </c:pt>
                      <c:pt idx="1679">
                        <c:v>0.41553157692104797</c:v>
                      </c:pt>
                      <c:pt idx="1680">
                        <c:v>0.41551959508948999</c:v>
                      </c:pt>
                      <c:pt idx="1681">
                        <c:v>0.41556948659131598</c:v>
                      </c:pt>
                      <c:pt idx="1682">
                        <c:v>0.41567668580014699</c:v>
                      </c:pt>
                      <c:pt idx="1683">
                        <c:v>0.41584073657280202</c:v>
                      </c:pt>
                      <c:pt idx="1684">
                        <c:v>0.41606066207489201</c:v>
                      </c:pt>
                      <c:pt idx="1685">
                        <c:v>0.41633756590582499</c:v>
                      </c:pt>
                      <c:pt idx="1686">
                        <c:v>0.41667387932550198</c:v>
                      </c:pt>
                      <c:pt idx="1687">
                        <c:v>0.41707370225546803</c:v>
                      </c:pt>
                      <c:pt idx="1688">
                        <c:v>0.417545200586942</c:v>
                      </c:pt>
                      <c:pt idx="1689">
                        <c:v>0.41809402647891297</c:v>
                      </c:pt>
                      <c:pt idx="1690">
                        <c:v>0.41873043876708599</c:v>
                      </c:pt>
                      <c:pt idx="1691">
                        <c:v>0.41946602162877999</c:v>
                      </c:pt>
                      <c:pt idx="1692">
                        <c:v>0.42031270672521298</c:v>
                      </c:pt>
                      <c:pt idx="1693">
                        <c:v>0.42128391400429099</c:v>
                      </c:pt>
                      <c:pt idx="1694">
                        <c:v>0.42239338377859698</c:v>
                      </c:pt>
                      <c:pt idx="1695">
                        <c:v>0.42365483138238302</c:v>
                      </c:pt>
                      <c:pt idx="1696">
                        <c:v>0.42507992010081602</c:v>
                      </c:pt>
                      <c:pt idx="1697">
                        <c:v>0.426680348000125</c:v>
                      </c:pt>
                      <c:pt idx="1698">
                        <c:v>0.42846636521221099</c:v>
                      </c:pt>
                      <c:pt idx="1699">
                        <c:v>0.43044761821689598</c:v>
                      </c:pt>
                      <c:pt idx="1700">
                        <c:v>0.43263144281826599</c:v>
                      </c:pt>
                      <c:pt idx="1701">
                        <c:v>0.43502331010039602</c:v>
                      </c:pt>
                      <c:pt idx="1702">
                        <c:v>0.437626649001153</c:v>
                      </c:pt>
                      <c:pt idx="1703">
                        <c:v>0.44044319947310701</c:v>
                      </c:pt>
                      <c:pt idx="1704">
                        <c:v>0.443472655317105</c:v>
                      </c:pt>
                      <c:pt idx="1705">
                        <c:v>0.44671388949629498</c:v>
                      </c:pt>
                      <c:pt idx="1706">
                        <c:v>0.45016252974093601</c:v>
                      </c:pt>
                      <c:pt idx="1707">
                        <c:v>0.45381409627175401</c:v>
                      </c:pt>
                      <c:pt idx="1708">
                        <c:v>0.45766320694891599</c:v>
                      </c:pt>
                      <c:pt idx="1709">
                        <c:v>0.46170272837046</c:v>
                      </c:pt>
                      <c:pt idx="1710">
                        <c:v>0.46592547769848403</c:v>
                      </c:pt>
                      <c:pt idx="1711">
                        <c:v>0.470324029983273</c:v>
                      </c:pt>
                      <c:pt idx="1712">
                        <c:v>0.47489092273795203</c:v>
                      </c:pt>
                      <c:pt idx="1713">
                        <c:v>0.47961962741828001</c:v>
                      </c:pt>
                      <c:pt idx="1714">
                        <c:v>0.48450474120898002</c:v>
                      </c:pt>
                      <c:pt idx="1715">
                        <c:v>0.48954197630784901</c:v>
                      </c:pt>
                      <c:pt idx="1716">
                        <c:v>0.49472779606337403</c:v>
                      </c:pt>
                      <c:pt idx="1717">
                        <c:v>0.50005955251315204</c:v>
                      </c:pt>
                      <c:pt idx="1718">
                        <c:v>0.50553794028758203</c:v>
                      </c:pt>
                      <c:pt idx="1719">
                        <c:v>0.51116564283069899</c:v>
                      </c:pt>
                      <c:pt idx="1720">
                        <c:v>0.51694558175275995</c:v>
                      </c:pt>
                      <c:pt idx="1721">
                        <c:v>0.52288432219952996</c:v>
                      </c:pt>
                      <c:pt idx="1722">
                        <c:v>0.52898960820645102</c:v>
                      </c:pt>
                      <c:pt idx="1723">
                        <c:v>0.535270035347162</c:v>
                      </c:pt>
                      <c:pt idx="1724">
                        <c:v>0.54173516795169996</c:v>
                      </c:pt>
                      <c:pt idx="1725">
                        <c:v>0.54839535397126504</c:v>
                      </c:pt>
                      <c:pt idx="1726">
                        <c:v>0.55526108923398898</c:v>
                      </c:pt>
                      <c:pt idx="1727">
                        <c:v>0.56234097023796004</c:v>
                      </c:pt>
                      <c:pt idx="1728">
                        <c:v>0.56964184181046795</c:v>
                      </c:pt>
                      <c:pt idx="1729">
                        <c:v>0.57716959564078196</c:v>
                      </c:pt>
                      <c:pt idx="1730">
                        <c:v>0.58492750706538699</c:v>
                      </c:pt>
                      <c:pt idx="1731">
                        <c:v>0.59291601052568998</c:v>
                      </c:pt>
                      <c:pt idx="1732">
                        <c:v>0.601132474076015</c:v>
                      </c:pt>
                      <c:pt idx="1733">
                        <c:v>0.60957030528656797</c:v>
                      </c:pt>
                      <c:pt idx="1734">
                        <c:v>0.61821939955111305</c:v>
                      </c:pt>
                      <c:pt idx="1735">
                        <c:v>0.62706561076141498</c:v>
                      </c:pt>
                      <c:pt idx="1736">
                        <c:v>0.63609150246925195</c:v>
                      </c:pt>
                      <c:pt idx="1737">
                        <c:v>0.64527643934017398</c:v>
                      </c:pt>
                      <c:pt idx="1738">
                        <c:v>0.65459647351008499</c:v>
                      </c:pt>
                      <c:pt idx="1739">
                        <c:v>0.66402578176783</c:v>
                      </c:pt>
                      <c:pt idx="1740">
                        <c:v>0.67353521923424198</c:v>
                      </c:pt>
                      <c:pt idx="1741">
                        <c:v>0.68309566342702299</c:v>
                      </c:pt>
                      <c:pt idx="1742">
                        <c:v>0.69267745395435398</c:v>
                      </c:pt>
                      <c:pt idx="1743">
                        <c:v>0.70225079497037102</c:v>
                      </c:pt>
                      <c:pt idx="1744">
                        <c:v>0.711786378756328</c:v>
                      </c:pt>
                      <c:pt idx="1745">
                        <c:v>0.72125721216930205</c:v>
                      </c:pt>
                      <c:pt idx="1746">
                        <c:v>0.73063871366478494</c:v>
                      </c:pt>
                      <c:pt idx="1747">
                        <c:v>0.73990877348477702</c:v>
                      </c:pt>
                      <c:pt idx="1748">
                        <c:v>0.74904876533711595</c:v>
                      </c:pt>
                      <c:pt idx="1749">
                        <c:v>0.75804323673351603</c:v>
                      </c:pt>
                      <c:pt idx="1750">
                        <c:v>0.76688049043235096</c:v>
                      </c:pt>
                      <c:pt idx="1751">
                        <c:v>0.775552050385516</c:v>
                      </c:pt>
                      <c:pt idx="1752">
                        <c:v>0.78405326549058896</c:v>
                      </c:pt>
                      <c:pt idx="1753">
                        <c:v>0.79238261501650997</c:v>
                      </c:pt>
                      <c:pt idx="1754">
                        <c:v>0.80054155027120799</c:v>
                      </c:pt>
                      <c:pt idx="1755">
                        <c:v>0.80853331494215197</c:v>
                      </c:pt>
                      <c:pt idx="1756">
                        <c:v>0.816363759395343</c:v>
                      </c:pt>
                      <c:pt idx="1757">
                        <c:v>0.82403969532709698</c:v>
                      </c:pt>
                      <c:pt idx="1758">
                        <c:v>0.83156809843668</c:v>
                      </c:pt>
                      <c:pt idx="1759">
                        <c:v>0.83895593261250601</c:v>
                      </c:pt>
                      <c:pt idx="1760">
                        <c:v>0.84620926705217603</c:v>
                      </c:pt>
                      <c:pt idx="1761">
                        <c:v>0.85333315195640203</c:v>
                      </c:pt>
                      <c:pt idx="1762">
                        <c:v>0.86033141927777201</c:v>
                      </c:pt>
                      <c:pt idx="1763">
                        <c:v>0.86720627267680395</c:v>
                      </c:pt>
                      <c:pt idx="1764">
                        <c:v>0.87395637805291004</c:v>
                      </c:pt>
                      <c:pt idx="1765">
                        <c:v>0.88058057630892606</c:v>
                      </c:pt>
                      <c:pt idx="1766">
                        <c:v>0.88707516549048104</c:v>
                      </c:pt>
                      <c:pt idx="1767">
                        <c:v>0.89343426684038096</c:v>
                      </c:pt>
                      <c:pt idx="1768">
                        <c:v>0.89965171445826797</c:v>
                      </c:pt>
                      <c:pt idx="1769">
                        <c:v>0.905718467895131</c:v>
                      </c:pt>
                      <c:pt idx="1770">
                        <c:v>0.91162486720949298</c:v>
                      </c:pt>
                      <c:pt idx="1771">
                        <c:v>0.91736053399866502</c:v>
                      </c:pt>
                      <c:pt idx="1772">
                        <c:v>0.92291661175457596</c:v>
                      </c:pt>
                      <c:pt idx="1773">
                        <c:v>0.92828515308469794</c:v>
                      </c:pt>
                      <c:pt idx="1774">
                        <c:v>0.93345851484420295</c:v>
                      </c:pt>
                      <c:pt idx="1775">
                        <c:v>0.93842954747061502</c:v>
                      </c:pt>
                      <c:pt idx="1776">
                        <c:v>0.94319423795624602</c:v>
                      </c:pt>
                      <c:pt idx="1777">
                        <c:v>0.94775093607485705</c:v>
                      </c:pt>
                      <c:pt idx="1778">
                        <c:v>0.95209884895736097</c:v>
                      </c:pt>
                      <c:pt idx="1779">
                        <c:v>0.95623943358609598</c:v>
                      </c:pt>
                      <c:pt idx="1780">
                        <c:v>0.96017563764220204</c:v>
                      </c:pt>
                      <c:pt idx="1781">
                        <c:v>0.96391017338929896</c:v>
                      </c:pt>
                      <c:pt idx="1782">
                        <c:v>0.96744952346257795</c:v>
                      </c:pt>
                      <c:pt idx="1783">
                        <c:v>0.97079883498472497</c:v>
                      </c:pt>
                      <c:pt idx="1784">
                        <c:v>0.97396296462260101</c:v>
                      </c:pt>
                      <c:pt idx="1785">
                        <c:v>0.97694828581679405</c:v>
                      </c:pt>
                      <c:pt idx="1786">
                        <c:v>0.97975943333357396</c:v>
                      </c:pt>
                      <c:pt idx="1787">
                        <c:v>0.98239905851019205</c:v>
                      </c:pt>
                      <c:pt idx="1788">
                        <c:v>0.98486788777890499</c:v>
                      </c:pt>
                      <c:pt idx="1789">
                        <c:v>0.98716629604236805</c:v>
                      </c:pt>
                      <c:pt idx="1790">
                        <c:v>0.98929342395051501</c:v>
                      </c:pt>
                      <c:pt idx="1791">
                        <c:v>0.99124504740717401</c:v>
                      </c:pt>
                      <c:pt idx="1792">
                        <c:v>0.99301652642899996</c:v>
                      </c:pt>
                      <c:pt idx="1793">
                        <c:v>0.99460221355266099</c:v>
                      </c:pt>
                      <c:pt idx="1794">
                        <c:v>0.99599509124235597</c:v>
                      </c:pt>
                      <c:pt idx="1795">
                        <c:v>0.99718887999156003</c:v>
                      </c:pt>
                      <c:pt idx="1796">
                        <c:v>0.99817809619533004</c:v>
                      </c:pt>
                      <c:pt idx="1797">
                        <c:v>0.99895753054951697</c:v>
                      </c:pt>
                      <c:pt idx="1798">
                        <c:v>0.99952299733712002</c:v>
                      </c:pt>
                      <c:pt idx="1799">
                        <c:v>0.999871275855716</c:v>
                      </c:pt>
                      <c:pt idx="1800">
                        <c:v>1</c:v>
                      </c:pt>
                      <c:pt idx="1801">
                        <c:v>0.99990760229936304</c:v>
                      </c:pt>
                      <c:pt idx="1802">
                        <c:v>0.99959366068442801</c:v>
                      </c:pt>
                      <c:pt idx="1803">
                        <c:v>0.99905900016822702</c:v>
                      </c:pt>
                      <c:pt idx="1804">
                        <c:v>0.99830395244443704</c:v>
                      </c:pt>
                      <c:pt idx="1805">
                        <c:v>0.99732973206214304</c:v>
                      </c:pt>
                      <c:pt idx="1806">
                        <c:v>0.99613689301632102</c:v>
                      </c:pt>
                      <c:pt idx="1807">
                        <c:v>0.994724765686825</c:v>
                      </c:pt>
                      <c:pt idx="1808">
                        <c:v>0.99309461050689596</c:v>
                      </c:pt>
                      <c:pt idx="1809">
                        <c:v>0.99124575243429103</c:v>
                      </c:pt>
                      <c:pt idx="1810">
                        <c:v>0.98917767336640305</c:v>
                      </c:pt>
                      <c:pt idx="1811">
                        <c:v>0.98688908556787402</c:v>
                      </c:pt>
                      <c:pt idx="1812">
                        <c:v>0.98438122176910703</c:v>
                      </c:pt>
                      <c:pt idx="1813">
                        <c:v>0.98165491899021595</c:v>
                      </c:pt>
                      <c:pt idx="1814">
                        <c:v>0.97871219409860999</c:v>
                      </c:pt>
                      <c:pt idx="1815">
                        <c:v>0.97555657076762903</c:v>
                      </c:pt>
                      <c:pt idx="1816">
                        <c:v>0.97219409009129198</c:v>
                      </c:pt>
                      <c:pt idx="1817">
                        <c:v>0.96863262542478201</c:v>
                      </c:pt>
                      <c:pt idx="1818">
                        <c:v>0.96488187679666304</c:v>
                      </c:pt>
                      <c:pt idx="1819">
                        <c:v>0.96095361654886802</c:v>
                      </c:pt>
                      <c:pt idx="1820">
                        <c:v>0.95686062449256304</c:v>
                      </c:pt>
                      <c:pt idx="1821">
                        <c:v>0.95261832686764003</c:v>
                      </c:pt>
                      <c:pt idx="1822">
                        <c:v>0.94824171324807105</c:v>
                      </c:pt>
                      <c:pt idx="1823">
                        <c:v>0.94374567179963398</c:v>
                      </c:pt>
                      <c:pt idx="1824">
                        <c:v>0.93914404193212497</c:v>
                      </c:pt>
                      <c:pt idx="1825">
                        <c:v>0.93445033436249103</c:v>
                      </c:pt>
                      <c:pt idx="1826">
                        <c:v>0.92967459831085497</c:v>
                      </c:pt>
                      <c:pt idx="1827">
                        <c:v>0.92482679011673796</c:v>
                      </c:pt>
                      <c:pt idx="1828">
                        <c:v>0.91991430780760897</c:v>
                      </c:pt>
                      <c:pt idx="1829">
                        <c:v>0.91494154139890005</c:v>
                      </c:pt>
                      <c:pt idx="1830">
                        <c:v>0.909910312487481</c:v>
                      </c:pt>
                      <c:pt idx="1831">
                        <c:v>0.90481972484593998</c:v>
                      </c:pt>
                      <c:pt idx="1832">
                        <c:v>0.89966724581602198</c:v>
                      </c:pt>
                      <c:pt idx="1833">
                        <c:v>0.89444972950910695</c:v>
                      </c:pt>
                      <c:pt idx="1834">
                        <c:v>0.88916133652100005</c:v>
                      </c:pt>
                      <c:pt idx="1835">
                        <c:v>0.883795883991213</c:v>
                      </c:pt>
                      <c:pt idx="1836">
                        <c:v>0.87834660048178004</c:v>
                      </c:pt>
                      <c:pt idx="1837">
                        <c:v>0.87280724177211499</c:v>
                      </c:pt>
                      <c:pt idx="1838">
                        <c:v>0.86717218857476097</c:v>
                      </c:pt>
                      <c:pt idx="1839">
                        <c:v>0.86143604562169696</c:v>
                      </c:pt>
                      <c:pt idx="1840">
                        <c:v>0.85559481524752801</c:v>
                      </c:pt>
                      <c:pt idx="1841">
                        <c:v>0.84964587495850696</c:v>
                      </c:pt>
                      <c:pt idx="1842">
                        <c:v>0.84358683345729002</c:v>
                      </c:pt>
                      <c:pt idx="1843">
                        <c:v>0.83741762907044404</c:v>
                      </c:pt>
                      <c:pt idx="1844">
                        <c:v>0.83113932885019903</c:v>
                      </c:pt>
                      <c:pt idx="1845">
                        <c:v>0.82475584500611698</c:v>
                      </c:pt>
                      <c:pt idx="1846">
                        <c:v>0.81827097820120398</c:v>
                      </c:pt>
                      <c:pt idx="1847">
                        <c:v>0.811690580682219</c:v>
                      </c:pt>
                      <c:pt idx="1848">
                        <c:v>0.80502158197956997</c:v>
                      </c:pt>
                      <c:pt idx="1849">
                        <c:v>0.79827018021315299</c:v>
                      </c:pt>
                      <c:pt idx="1850">
                        <c:v>0.79144494906417295</c:v>
                      </c:pt>
                      <c:pt idx="1851">
                        <c:v>0.78455632264618902</c:v>
                      </c:pt>
                      <c:pt idx="1852">
                        <c:v>0.77761373831358704</c:v>
                      </c:pt>
                      <c:pt idx="1853">
                        <c:v>0.77062799934944604</c:v>
                      </c:pt>
                      <c:pt idx="1854">
                        <c:v>0.76361089689883499</c:v>
                      </c:pt>
                      <c:pt idx="1855">
                        <c:v>0.75657382606299195</c:v>
                      </c:pt>
                      <c:pt idx="1856">
                        <c:v>0.74952847493312103</c:v>
                      </c:pt>
                      <c:pt idx="1857">
                        <c:v>0.74248744095147401</c:v>
                      </c:pt>
                      <c:pt idx="1858">
                        <c:v>0.73546164862902996</c:v>
                      </c:pt>
                      <c:pt idx="1859">
                        <c:v>0.72846253787111104</c:v>
                      </c:pt>
                      <c:pt idx="1860">
                        <c:v>0.72150136264211595</c:v>
                      </c:pt>
                      <c:pt idx="1861">
                        <c:v>0.71458824934311505</c:v>
                      </c:pt>
                      <c:pt idx="1862">
                        <c:v>0.70773398227069095</c:v>
                      </c:pt>
                      <c:pt idx="1863">
                        <c:v>0.70094828447839697</c:v>
                      </c:pt>
                      <c:pt idx="1864">
                        <c:v>0.69424011324521995</c:v>
                      </c:pt>
                      <c:pt idx="1865">
                        <c:v>0.68761684368243803</c:v>
                      </c:pt>
                      <c:pt idx="1866">
                        <c:v>0.68108339792200301</c:v>
                      </c:pt>
                      <c:pt idx="1867">
                        <c:v>0.67464651882627502</c:v>
                      </c:pt>
                      <c:pt idx="1868">
                        <c:v>0.66830870152640898</c:v>
                      </c:pt>
                      <c:pt idx="1869">
                        <c:v>0.66207195652855699</c:v>
                      </c:pt>
                      <c:pt idx="1870">
                        <c:v>0.65593590141164504</c:v>
                      </c:pt>
                      <c:pt idx="1871">
                        <c:v>0.64989695381415202</c:v>
                      </c:pt>
                      <c:pt idx="1872">
                        <c:v>0.64395078545687801</c:v>
                      </c:pt>
                      <c:pt idx="1873">
                        <c:v>0.63809083652857301</c:v>
                      </c:pt>
                      <c:pt idx="1874">
                        <c:v>0.63230907426262095</c:v>
                      </c:pt>
                      <c:pt idx="1875">
                        <c:v>0.62659723037252502</c:v>
                      </c:pt>
                      <c:pt idx="1876">
                        <c:v>0.620944709935626</c:v>
                      </c:pt>
                      <c:pt idx="1877">
                        <c:v>0.615340372687738</c:v>
                      </c:pt>
                      <c:pt idx="1878">
                        <c:v>0.60977354714766197</c:v>
                      </c:pt>
                      <c:pt idx="1879">
                        <c:v>0.60423296853433495</c:v>
                      </c:pt>
                      <c:pt idx="1880">
                        <c:v>0.59870877508355902</c:v>
                      </c:pt>
                      <c:pt idx="1881">
                        <c:v>0.59319052386007198</c:v>
                      </c:pt>
                      <c:pt idx="1882">
                        <c:v>0.58766970872193602</c:v>
                      </c:pt>
                      <c:pt idx="1883">
                        <c:v>0.58214084622583995</c:v>
                      </c:pt>
                      <c:pt idx="1884">
                        <c:v>0.57659817968350002</c:v>
                      </c:pt>
                      <c:pt idx="1885">
                        <c:v>0.57103933621391401</c:v>
                      </c:pt>
                      <c:pt idx="1886">
                        <c:v>0.56546334716943603</c:v>
                      </c:pt>
                      <c:pt idx="1887">
                        <c:v>0.55987138239760603</c:v>
                      </c:pt>
                      <c:pt idx="1888">
                        <c:v>0.55426503549069295</c:v>
                      </c:pt>
                      <c:pt idx="1889">
                        <c:v>0.54864954169786195</c:v>
                      </c:pt>
                      <c:pt idx="1890">
                        <c:v>0.543031418876886</c:v>
                      </c:pt>
                      <c:pt idx="1891">
                        <c:v>0.537417794044874</c:v>
                      </c:pt>
                      <c:pt idx="1892">
                        <c:v>0.53181616534228304</c:v>
                      </c:pt>
                      <c:pt idx="1893">
                        <c:v>0.52623673274010596</c:v>
                      </c:pt>
                      <c:pt idx="1894">
                        <c:v>0.52068866115504997</c:v>
                      </c:pt>
                      <c:pt idx="1895">
                        <c:v>0.51518227782708803</c:v>
                      </c:pt>
                      <c:pt idx="1896">
                        <c:v>0.50972809365596605</c:v>
                      </c:pt>
                      <c:pt idx="1897">
                        <c:v>0.50433377899669796</c:v>
                      </c:pt>
                      <c:pt idx="1898">
                        <c:v>0.499010632021397</c:v>
                      </c:pt>
                      <c:pt idx="1899">
                        <c:v>0.49377019830390501</c:v>
                      </c:pt>
                      <c:pt idx="1900">
                        <c:v>0.488622102670209</c:v>
                      </c:pt>
                      <c:pt idx="1901">
                        <c:v>0.48357479066625197</c:v>
                      </c:pt>
                      <c:pt idx="1902">
                        <c:v>0.47863835250351</c:v>
                      </c:pt>
                      <c:pt idx="1903">
                        <c:v>0.47381828684058402</c:v>
                      </c:pt>
                      <c:pt idx="1904">
                        <c:v>0.46912191309216</c:v>
                      </c:pt>
                      <c:pt idx="1905">
                        <c:v>0.46455534192223102</c:v>
                      </c:pt>
                      <c:pt idx="1906">
                        <c:v>0.46012388764921702</c:v>
                      </c:pt>
                      <c:pt idx="1907">
                        <c:v>0.45583103646334</c:v>
                      </c:pt>
                      <c:pt idx="1908">
                        <c:v>0.451679063881673</c:v>
                      </c:pt>
                      <c:pt idx="1909">
                        <c:v>0.44766655071709099</c:v>
                      </c:pt>
                      <c:pt idx="1910">
                        <c:v>0.44379351935205302</c:v>
                      </c:pt>
                      <c:pt idx="1911">
                        <c:v>0.44005610666657902</c:v>
                      </c:pt>
                      <c:pt idx="1912">
                        <c:v>0.436448645197067</c:v>
                      </c:pt>
                      <c:pt idx="1913">
                        <c:v>0.432962702349038</c:v>
                      </c:pt>
                      <c:pt idx="1914">
                        <c:v>0.42958780735446001</c:v>
                      </c:pt>
                      <c:pt idx="1915">
                        <c:v>0.42631318851525302</c:v>
                      </c:pt>
                      <c:pt idx="1916">
                        <c:v>0.42312643558867902</c:v>
                      </c:pt>
                      <c:pt idx="1917">
                        <c:v>0.42001372876785498</c:v>
                      </c:pt>
                      <c:pt idx="1918">
                        <c:v>0.41696143830724602</c:v>
                      </c:pt>
                      <c:pt idx="1919">
                        <c:v>0.41395488990468299</c:v>
                      </c:pt>
                      <c:pt idx="1920">
                        <c:v>0.41097906429562803</c:v>
                      </c:pt>
                      <c:pt idx="1921">
                        <c:v>0.40802178846986897</c:v>
                      </c:pt>
                      <c:pt idx="1922">
                        <c:v>0.405072300639988</c:v>
                      </c:pt>
                      <c:pt idx="1923">
                        <c:v>0.40212056150343201</c:v>
                      </c:pt>
                      <c:pt idx="1924">
                        <c:v>0.39915881172561302</c:v>
                      </c:pt>
                      <c:pt idx="1925">
                        <c:v>0.39618030792360298</c:v>
                      </c:pt>
                      <c:pt idx="1926">
                        <c:v>0.39318070856824</c:v>
                      </c:pt>
                      <c:pt idx="1927">
                        <c:v>0.390156175019781</c:v>
                      </c:pt>
                      <c:pt idx="1928">
                        <c:v>0.38710644080739498</c:v>
                      </c:pt>
                      <c:pt idx="1929">
                        <c:v>0.38403053239843699</c:v>
                      </c:pt>
                      <c:pt idx="1930">
                        <c:v>0.38092925826595803</c:v>
                      </c:pt>
                      <c:pt idx="1931">
                        <c:v>0.377805489819379</c:v>
                      </c:pt>
                      <c:pt idx="1932">
                        <c:v>0.37466092490893099</c:v>
                      </c:pt>
                      <c:pt idx="1933">
                        <c:v>0.37149802886132299</c:v>
                      </c:pt>
                      <c:pt idx="1934">
                        <c:v>0.36831927546271997</c:v>
                      </c:pt>
                      <c:pt idx="1935">
                        <c:v>0.36512732833539402</c:v>
                      </c:pt>
                      <c:pt idx="1936">
                        <c:v>0.361924560975945</c:v>
                      </c:pt>
                      <c:pt idx="1937">
                        <c:v>0.35871220066860099</c:v>
                      </c:pt>
                      <c:pt idx="1938">
                        <c:v>0.35549180758480298</c:v>
                      </c:pt>
                      <c:pt idx="1939">
                        <c:v>0.35226541592190602</c:v>
                      </c:pt>
                      <c:pt idx="1940">
                        <c:v>0.34903414378858899</c:v>
                      </c:pt>
                      <c:pt idx="1941">
                        <c:v>0.34579930844194301</c:v>
                      </c:pt>
                      <c:pt idx="1942">
                        <c:v>0.34256162245239802</c:v>
                      </c:pt>
                      <c:pt idx="1943">
                        <c:v>0.33932098658114501</c:v>
                      </c:pt>
                      <c:pt idx="1944">
                        <c:v>0.33607825587842</c:v>
                      </c:pt>
                      <c:pt idx="1945">
                        <c:v>0.33283258494586399</c:v>
                      </c:pt>
                      <c:pt idx="1946">
                        <c:v>0.329582759736957</c:v>
                      </c:pt>
                      <c:pt idx="1947">
                        <c:v>0.32632860210931602</c:v>
                      </c:pt>
                      <c:pt idx="1948">
                        <c:v>0.323068457994518</c:v>
                      </c:pt>
                      <c:pt idx="1949">
                        <c:v>0.31980057658071298</c:v>
                      </c:pt>
                      <c:pt idx="1950">
                        <c:v>0.31652292161895601</c:v>
                      </c:pt>
                      <c:pt idx="1951">
                        <c:v>0.31323185037123802</c:v>
                      </c:pt>
                      <c:pt idx="1952">
                        <c:v>0.309926246058434</c:v>
                      </c:pt>
                      <c:pt idx="1953">
                        <c:v>0.30660391305545798</c:v>
                      </c:pt>
                      <c:pt idx="1954">
                        <c:v>0.30326287921147599</c:v>
                      </c:pt>
                      <c:pt idx="1955">
                        <c:v>0.29990252584437899</c:v>
                      </c:pt>
                      <c:pt idx="1956">
                        <c:v>0.29652268353487299</c:v>
                      </c:pt>
                      <c:pt idx="1957">
                        <c:v>0.293123965638943</c:v>
                      </c:pt>
                      <c:pt idx="1958">
                        <c:v>0.28970947719689699</c:v>
                      </c:pt>
                      <c:pt idx="1959">
                        <c:v>0.28628182586818601</c:v>
                      </c:pt>
                      <c:pt idx="1960">
                        <c:v>0.28284581328094399</c:v>
                      </c:pt>
                      <c:pt idx="1961">
                        <c:v>0.27940792021745597</c:v>
                      </c:pt>
                      <c:pt idx="1962">
                        <c:v>0.27597569554603502</c:v>
                      </c:pt>
                      <c:pt idx="1963">
                        <c:v>0.27255730390165001</c:v>
                      </c:pt>
                      <c:pt idx="1964">
                        <c:v>0.26916344660485703</c:v>
                      </c:pt>
                      <c:pt idx="1965">
                        <c:v>0.26580261538025501</c:v>
                      </c:pt>
                      <c:pt idx="1966">
                        <c:v>0.262483278328694</c:v>
                      </c:pt>
                      <c:pt idx="1967">
                        <c:v>0.25921573135623799</c:v>
                      </c:pt>
                      <c:pt idx="1968">
                        <c:v>0.25600914994101798</c:v>
                      </c:pt>
                      <c:pt idx="1969">
                        <c:v>0.25287108531485197</c:v>
                      </c:pt>
                      <c:pt idx="1970">
                        <c:v>0.24981008681546699</c:v>
                      </c:pt>
                      <c:pt idx="1971">
                        <c:v>0.24683257777068501</c:v>
                      </c:pt>
                      <c:pt idx="1972">
                        <c:v>0.24394349058371401</c:v>
                      </c:pt>
                      <c:pt idx="1973">
                        <c:v>0.241146978651754</c:v>
                      </c:pt>
                      <c:pt idx="1974">
                        <c:v>0.23844361872967601</c:v>
                      </c:pt>
                      <c:pt idx="1975">
                        <c:v>0.235832448104389</c:v>
                      </c:pt>
                      <c:pt idx="1976">
                        <c:v>0.23331378632480901</c:v>
                      </c:pt>
                      <c:pt idx="1977">
                        <c:v>0.23088697790226401</c:v>
                      </c:pt>
                      <c:pt idx="1978">
                        <c:v>0.22854881506740701</c:v>
                      </c:pt>
                      <c:pt idx="1979">
                        <c:v>0.22629528347979899</c:v>
                      </c:pt>
                      <c:pt idx="1980">
                        <c:v>0.224120324150721</c:v>
                      </c:pt>
                      <c:pt idx="1981">
                        <c:v>0.22201806328506499</c:v>
                      </c:pt>
                      <c:pt idx="1982">
                        <c:v>0.219980531378412</c:v>
                      </c:pt>
                      <c:pt idx="1983">
                        <c:v>0.21800090568229999</c:v>
                      </c:pt>
                      <c:pt idx="1984">
                        <c:v>0.21607009688721299</c:v>
                      </c:pt>
                      <c:pt idx="1985">
                        <c:v>0.21417890498575201</c:v>
                      </c:pt>
                      <c:pt idx="1986">
                        <c:v>0.21231601477312201</c:v>
                      </c:pt>
                      <c:pt idx="1987">
                        <c:v>0.21047106071237001</c:v>
                      </c:pt>
                      <c:pt idx="1988">
                        <c:v>0.20863475202104301</c:v>
                      </c:pt>
                      <c:pt idx="1989">
                        <c:v>0.20679726709131499</c:v>
                      </c:pt>
                      <c:pt idx="1990">
                        <c:v>0.20494977563938299</c:v>
                      </c:pt>
                      <c:pt idx="1991">
                        <c:v>0.203084151250497</c:v>
                      </c:pt>
                      <c:pt idx="1992">
                        <c:v>0.20119376862312999</c:v>
                      </c:pt>
                      <c:pt idx="1993">
                        <c:v>0.19927421283299801</c:v>
                      </c:pt>
                      <c:pt idx="1994">
                        <c:v>0.19732262804290099</c:v>
                      </c:pt>
                      <c:pt idx="1995">
                        <c:v>0.19533944100091799</c:v>
                      </c:pt>
                      <c:pt idx="1996">
                        <c:v>0.19332690373528399</c:v>
                      </c:pt>
                      <c:pt idx="1997">
                        <c:v>0.191288014008721</c:v>
                      </c:pt>
                      <c:pt idx="1998">
                        <c:v>0.18922885931712999</c:v>
                      </c:pt>
                      <c:pt idx="1999">
                        <c:v>0.18715743148325201</c:v>
                      </c:pt>
                      <c:pt idx="2000">
                        <c:v>0.18508318585639799</c:v>
                      </c:pt>
                      <c:pt idx="2001">
                        <c:v>0.183015997238826</c:v>
                      </c:pt>
                      <c:pt idx="2002">
                        <c:v>0.18096822546316499</c:v>
                      </c:pt>
                      <c:pt idx="2003">
                        <c:v>0.17895100182112</c:v>
                      </c:pt>
                      <c:pt idx="2004">
                        <c:v>0.176974962035126</c:v>
                      </c:pt>
                      <c:pt idx="2005">
                        <c:v>0.17505129495212701</c:v>
                      </c:pt>
                      <c:pt idx="2006">
                        <c:v>0.173187963683126</c:v>
                      </c:pt>
                      <c:pt idx="2007">
                        <c:v>0.17138946948148201</c:v>
                      </c:pt>
                      <c:pt idx="2008">
                        <c:v>0.16966153557541999</c:v>
                      </c:pt>
                      <c:pt idx="2009">
                        <c:v>0.16800729934189501</c:v>
                      </c:pt>
                      <c:pt idx="2010">
                        <c:v>0.16642807178219199</c:v>
                      </c:pt>
                      <c:pt idx="2011">
                        <c:v>0.16492330264220501</c:v>
                      </c:pt>
                      <c:pt idx="2012">
                        <c:v>0.16349070009942299</c:v>
                      </c:pt>
                      <c:pt idx="2013">
                        <c:v>0.162127339001751</c:v>
                      </c:pt>
                      <c:pt idx="2014">
                        <c:v>0.160828942193497</c:v>
                      </c:pt>
                      <c:pt idx="2015">
                        <c:v>0.15959153228075601</c:v>
                      </c:pt>
                      <c:pt idx="2016">
                        <c:v>0.158410627528727</c:v>
                      </c:pt>
                      <c:pt idx="2017">
                        <c:v>0.157281476120227</c:v>
                      </c:pt>
                      <c:pt idx="2018">
                        <c:v>0.156200403929843</c:v>
                      </c:pt>
                      <c:pt idx="2019">
                        <c:v>0.155166767496066</c:v>
                      </c:pt>
                      <c:pt idx="2020">
                        <c:v>0.154177606858383</c:v>
                      </c:pt>
                      <c:pt idx="2021">
                        <c:v>0.15323199478083299</c:v>
                      </c:pt>
                      <c:pt idx="2022">
                        <c:v>0.15233071567648099</c:v>
                      </c:pt>
                      <c:pt idx="2023">
                        <c:v>0.151475761790412</c:v>
                      </c:pt>
                      <c:pt idx="2024">
                        <c:v>0.150669451374665</c:v>
                      </c:pt>
                      <c:pt idx="2025">
                        <c:v>0.14991454771339499</c:v>
                      </c:pt>
                      <c:pt idx="2026">
                        <c:v>0.14921334252997401</c:v>
                      </c:pt>
                      <c:pt idx="2027">
                        <c:v>0.148567105604199</c:v>
                      </c:pt>
                      <c:pt idx="2028">
                        <c:v>0.147976804564912</c:v>
                      </c:pt>
                      <c:pt idx="2029">
                        <c:v>0.14744293634851999</c:v>
                      </c:pt>
                      <c:pt idx="2030">
                        <c:v>0.146963928136569</c:v>
                      </c:pt>
                      <c:pt idx="2031">
                        <c:v>0.14653614978811799</c:v>
                      </c:pt>
                      <c:pt idx="2032">
                        <c:v>0.14615395617273499</c:v>
                      </c:pt>
                      <c:pt idx="2033">
                        <c:v>0.14580965745930199</c:v>
                      </c:pt>
                      <c:pt idx="2034">
                        <c:v>0.14549207046475801</c:v>
                      </c:pt>
                      <c:pt idx="2035">
                        <c:v>0.14518921388749201</c:v>
                      </c:pt>
                      <c:pt idx="2036">
                        <c:v>0.144887264012554</c:v>
                      </c:pt>
                      <c:pt idx="2037">
                        <c:v>0.14457128564052199</c:v>
                      </c:pt>
                      <c:pt idx="2038">
                        <c:v>0.144225691947586</c:v>
                      </c:pt>
                      <c:pt idx="2039">
                        <c:v>0.14383428956126501</c:v>
                      </c:pt>
                      <c:pt idx="2040">
                        <c:v>0.14338075932347799</c:v>
                      </c:pt>
                      <c:pt idx="2041">
                        <c:v>0.142849506796975</c:v>
                      </c:pt>
                      <c:pt idx="2042">
                        <c:v>0.14222744565607401</c:v>
                      </c:pt>
                      <c:pt idx="2043">
                        <c:v>0.141503419118331</c:v>
                      </c:pt>
                      <c:pt idx="2044">
                        <c:v>0.14067056333675901</c:v>
                      </c:pt>
                      <c:pt idx="2045">
                        <c:v>0.139724356081385</c:v>
                      </c:pt>
                      <c:pt idx="2046">
                        <c:v>0.13866257581795699</c:v>
                      </c:pt>
                      <c:pt idx="2047">
                        <c:v>0.13748688644482701</c:v>
                      </c:pt>
                      <c:pt idx="2048">
                        <c:v>0.136203023972292</c:v>
                      </c:pt>
                      <c:pt idx="2049">
                        <c:v>0.13482053704359701</c:v>
                      </c:pt>
                      <c:pt idx="2050">
                        <c:v>0.13335230644358301</c:v>
                      </c:pt>
                      <c:pt idx="2051">
                        <c:v>0.13181296432596801</c:v>
                      </c:pt>
                      <c:pt idx="2052">
                        <c:v>0.130219617655259</c:v>
                      </c:pt>
                      <c:pt idx="2053">
                        <c:v>0.128590789307655</c:v>
                      </c:pt>
                      <c:pt idx="2054">
                        <c:v>0.12694504137627599</c:v>
                      </c:pt>
                      <c:pt idx="2055">
                        <c:v>0.12530330716539301</c:v>
                      </c:pt>
                      <c:pt idx="2056">
                        <c:v>0.12368488239795999</c:v>
                      </c:pt>
                      <c:pt idx="2057">
                        <c:v>0.122106987533246</c:v>
                      </c:pt>
                      <c:pt idx="2058">
                        <c:v>0.120585739933499</c:v>
                      </c:pt>
                      <c:pt idx="2059">
                        <c:v>0.119133656489616</c:v>
                      </c:pt>
                      <c:pt idx="2060">
                        <c:v>0.117762948708836</c:v>
                      </c:pt>
                      <c:pt idx="2061">
                        <c:v>0.116481695123692</c:v>
                      </c:pt>
                      <c:pt idx="2062">
                        <c:v>0.115296303410912</c:v>
                      </c:pt>
                      <c:pt idx="2063">
                        <c:v>0.114209409892385</c:v>
                      </c:pt>
                      <c:pt idx="2064">
                        <c:v>0.11321961362406401</c:v>
                      </c:pt>
                      <c:pt idx="2065">
                        <c:v>0.112324197689537</c:v>
                      </c:pt>
                      <c:pt idx="2066">
                        <c:v>0.111518061670014</c:v>
                      </c:pt>
                      <c:pt idx="2067">
                        <c:v>0.11079423713858801</c:v>
                      </c:pt>
                      <c:pt idx="2068">
                        <c:v>0.11014370891993799</c:v>
                      </c:pt>
                      <c:pt idx="2069">
                        <c:v>0.109556290862572</c:v>
                      </c:pt>
                      <c:pt idx="2070">
                        <c:v>0.10902133788219499</c:v>
                      </c:pt>
                      <c:pt idx="2071">
                        <c:v>0.108526930001398</c:v>
                      </c:pt>
                      <c:pt idx="2072">
                        <c:v>0.108062533878945</c:v>
                      </c:pt>
                      <c:pt idx="2073">
                        <c:v>0.10761829407630299</c:v>
                      </c:pt>
                      <c:pt idx="2074">
                        <c:v>0.10718441856064501</c:v>
                      </c:pt>
                      <c:pt idx="2075">
                        <c:v>0.10675274898718</c:v>
                      </c:pt>
                      <c:pt idx="2076">
                        <c:v>0.106315712043258</c:v>
                      </c:pt>
                      <c:pt idx="2077">
                        <c:v>0.10586809053068399</c:v>
                      </c:pt>
                      <c:pt idx="2078">
                        <c:v>0.105403548128854</c:v>
                      </c:pt>
                      <c:pt idx="2079">
                        <c:v>0.104918968047591</c:v>
                      </c:pt>
                      <c:pt idx="2080">
                        <c:v>0.104412396686777</c:v>
                      </c:pt>
                      <c:pt idx="2081">
                        <c:v>0.103882401348541</c:v>
                      </c:pt>
                      <c:pt idx="2082">
                        <c:v>0.103329627780119</c:v>
                      </c:pt>
                      <c:pt idx="2083">
                        <c:v>0.10275464721288</c:v>
                      </c:pt>
                      <c:pt idx="2084">
                        <c:v>0.102158433337879</c:v>
                      </c:pt>
                      <c:pt idx="2085">
                        <c:v>0.10154236690422699</c:v>
                      </c:pt>
                      <c:pt idx="2086">
                        <c:v>0.10090805052707399</c:v>
                      </c:pt>
                      <c:pt idx="2087">
                        <c:v>0.100257177856813</c:v>
                      </c:pt>
                      <c:pt idx="2088">
                        <c:v>9.9591432284149198E-2</c:v>
                      </c:pt>
                      <c:pt idx="2089">
                        <c:v>9.8911804923954502E-2</c:v>
                      </c:pt>
                      <c:pt idx="2090">
                        <c:v>9.8220150707669304E-2</c:v>
                      </c:pt>
                      <c:pt idx="2091">
                        <c:v>9.7518251556209204E-2</c:v>
                      </c:pt>
                      <c:pt idx="2092">
                        <c:v>9.6809016382764304E-2</c:v>
                      </c:pt>
                      <c:pt idx="2093">
                        <c:v>9.6095548955297497E-2</c:v>
                      </c:pt>
                      <c:pt idx="2094">
                        <c:v>9.5380320971198099E-2</c:v>
                      </c:pt>
                      <c:pt idx="2095">
                        <c:v>9.4665004375784997E-2</c:v>
                      </c:pt>
                      <c:pt idx="2096">
                        <c:v>9.39544246171201E-2</c:v>
                      </c:pt>
                      <c:pt idx="2097">
                        <c:v>9.3252543528347498E-2</c:v>
                      </c:pt>
                      <c:pt idx="2098">
                        <c:v>9.2563088142789296E-2</c:v>
                      </c:pt>
                      <c:pt idx="2099">
                        <c:v>9.1890494246644305E-2</c:v>
                      </c:pt>
                      <c:pt idx="2100">
                        <c:v>9.1238839572648195E-2</c:v>
                      </c:pt>
                      <c:pt idx="2101">
                        <c:v>9.0611398225608403E-2</c:v>
                      </c:pt>
                      <c:pt idx="2102">
                        <c:v>9.0011247290388702E-2</c:v>
                      </c:pt>
                      <c:pt idx="2103">
                        <c:v>8.94402518923368E-2</c:v>
                      </c:pt>
                      <c:pt idx="2104">
                        <c:v>8.8898803173141999E-2</c:v>
                      </c:pt>
                      <c:pt idx="2105">
                        <c:v>8.8386578835387405E-2</c:v>
                      </c:pt>
                      <c:pt idx="2106">
                        <c:v>8.7901463478401595E-2</c:v>
                      </c:pt>
                      <c:pt idx="2107">
                        <c:v>8.7439658259756997E-2</c:v>
                      </c:pt>
                      <c:pt idx="2108">
                        <c:v>8.6996001248308405E-2</c:v>
                      </c:pt>
                      <c:pt idx="2109">
                        <c:v>8.65658499561405E-2</c:v>
                      </c:pt>
                      <c:pt idx="2110">
                        <c:v>8.6142751174939997E-2</c:v>
                      </c:pt>
                      <c:pt idx="2111">
                        <c:v>8.5719387172646003E-2</c:v>
                      </c:pt>
                      <c:pt idx="2112">
                        <c:v>8.5288490235779404E-2</c:v>
                      </c:pt>
                      <c:pt idx="2113">
                        <c:v>8.4842884724789999E-2</c:v>
                      </c:pt>
                      <c:pt idx="2114">
                        <c:v>8.4375063651141904E-2</c:v>
                      </c:pt>
                      <c:pt idx="2115">
                        <c:v>8.3879914619876095E-2</c:v>
                      </c:pt>
                      <c:pt idx="2116">
                        <c:v>8.3352830629723706E-2</c:v>
                      </c:pt>
                      <c:pt idx="2117">
                        <c:v>8.2790702642215094E-2</c:v>
                      </c:pt>
                      <c:pt idx="2118">
                        <c:v>8.2190600750729495E-2</c:v>
                      </c:pt>
                      <c:pt idx="2119">
                        <c:v>8.15500388311972E-2</c:v>
                      </c:pt>
                      <c:pt idx="2120">
                        <c:v>8.0868226529856604E-2</c:v>
                      </c:pt>
                      <c:pt idx="2121">
                        <c:v>8.01470577209598E-2</c:v>
                      </c:pt>
                      <c:pt idx="2122">
                        <c:v>7.9390057733263894E-2</c:v>
                      </c:pt>
                      <c:pt idx="2123">
                        <c:v>7.8600328565961206E-2</c:v>
                      </c:pt>
                      <c:pt idx="2124">
                        <c:v>7.7781785851735105E-2</c:v>
                      </c:pt>
                      <c:pt idx="2125">
                        <c:v>7.6938540089545496E-2</c:v>
                      </c:pt>
                      <c:pt idx="2126">
                        <c:v>7.6074957969493096E-2</c:v>
                      </c:pt>
                      <c:pt idx="2127">
                        <c:v>7.5197354942965505E-2</c:v>
                      </c:pt>
                      <c:pt idx="2128">
                        <c:v>7.4311322277379396E-2</c:v>
                      </c:pt>
                      <c:pt idx="2129">
                        <c:v>7.3422283283052198E-2</c:v>
                      </c:pt>
                      <c:pt idx="2130">
                        <c:v>7.2536193177641803E-2</c:v>
                      </c:pt>
                      <c:pt idx="2131">
                        <c:v>7.1655987060286794E-2</c:v>
                      </c:pt>
                      <c:pt idx="2132">
                        <c:v>7.0787214449665195E-2</c:v>
                      </c:pt>
                      <c:pt idx="2133">
                        <c:v>6.9934229452355098E-2</c:v>
                      </c:pt>
                      <c:pt idx="2134">
                        <c:v>6.9101219909519895E-2</c:v>
                      </c:pt>
                      <c:pt idx="2135">
                        <c:v>6.8291785320243797E-2</c:v>
                      </c:pt>
                      <c:pt idx="2136">
                        <c:v>6.7508299770242905E-2</c:v>
                      </c:pt>
                      <c:pt idx="2137">
                        <c:v>6.67539304362222E-2</c:v>
                      </c:pt>
                      <c:pt idx="2138">
                        <c:v>6.6027774422923693E-2</c:v>
                      </c:pt>
                      <c:pt idx="2139">
                        <c:v>6.5330694638259204E-2</c:v>
                      </c:pt>
                      <c:pt idx="2140">
                        <c:v>6.4662357570021797E-2</c:v>
                      </c:pt>
                      <c:pt idx="2141">
                        <c:v>6.4022492521782201E-2</c:v>
                      </c:pt>
                      <c:pt idx="2142">
                        <c:v>6.3410383248614602E-2</c:v>
                      </c:pt>
                      <c:pt idx="2143">
                        <c:v>6.2823321375115398E-2</c:v>
                      </c:pt>
                      <c:pt idx="2144">
                        <c:v>6.22591363048789E-2</c:v>
                      </c:pt>
                      <c:pt idx="2145">
                        <c:v>6.1715616226194502E-2</c:v>
                      </c:pt>
                      <c:pt idx="2146">
                        <c:v>6.1190314882292297E-2</c:v>
                      </c:pt>
                      <c:pt idx="2147">
                        <c:v>6.0680116724020398E-2</c:v>
                      </c:pt>
                      <c:pt idx="2148">
                        <c:v>6.0183705599764499E-2</c:v>
                      </c:pt>
                      <c:pt idx="2149">
                        <c:v>5.9699394964805301E-2</c:v>
                      </c:pt>
                      <c:pt idx="2150">
                        <c:v>5.9227044988489901E-2</c:v>
                      </c:pt>
                      <c:pt idx="2151">
                        <c:v>5.8767050589117402E-2</c:v>
                      </c:pt>
                      <c:pt idx="2152">
                        <c:v>5.8320331949478402E-2</c:v>
                      </c:pt>
                      <c:pt idx="2153">
                        <c:v>5.7888532112333302E-2</c:v>
                      </c:pt>
                      <c:pt idx="2154">
                        <c:v>5.7473850612774303E-2</c:v>
                      </c:pt>
                      <c:pt idx="2155">
                        <c:v>5.7078749906337899E-2</c:v>
                      </c:pt>
                      <c:pt idx="2156">
                        <c:v>5.6706541724322497E-2</c:v>
                      </c:pt>
                      <c:pt idx="2157">
                        <c:v>5.6359938066268399E-2</c:v>
                      </c:pt>
                      <c:pt idx="2158">
                        <c:v>5.6041383110997697E-2</c:v>
                      </c:pt>
                      <c:pt idx="2159">
                        <c:v>5.57532851508473E-2</c:v>
                      </c:pt>
                      <c:pt idx="2160">
                        <c:v>5.5497262383615999E-2</c:v>
                      </c:pt>
                      <c:pt idx="2161">
                        <c:v>5.5274060569824902E-2</c:v>
                      </c:pt>
                      <c:pt idx="2162">
                        <c:v>5.5083364753597999E-2</c:v>
                      </c:pt>
                      <c:pt idx="2163">
                        <c:v>5.4923862194373597E-2</c:v>
                      </c:pt>
                      <c:pt idx="2164">
                        <c:v>5.4793452129822902E-2</c:v>
                      </c:pt>
                      <c:pt idx="2165">
                        <c:v>5.4688813060687597E-2</c:v>
                      </c:pt>
                      <c:pt idx="2166">
                        <c:v>5.46068510385938E-2</c:v>
                      </c:pt>
                      <c:pt idx="2167">
                        <c:v>5.4543922600818098E-2</c:v>
                      </c:pt>
                      <c:pt idx="2168">
                        <c:v>5.4495135937435303E-2</c:v>
                      </c:pt>
                      <c:pt idx="2169">
                        <c:v>5.4457140424037799E-2</c:v>
                      </c:pt>
                      <c:pt idx="2170">
                        <c:v>5.4426506651597199E-2</c:v>
                      </c:pt>
                      <c:pt idx="2171">
                        <c:v>5.4400013341937302E-2</c:v>
                      </c:pt>
                      <c:pt idx="2172">
                        <c:v>5.4374969272444798E-2</c:v>
                      </c:pt>
                      <c:pt idx="2173">
                        <c:v>5.4349246375172799E-2</c:v>
                      </c:pt>
                      <c:pt idx="2174">
                        <c:v>5.4321715380472098E-2</c:v>
                      </c:pt>
                      <c:pt idx="2175">
                        <c:v>5.4289773015871901E-2</c:v>
                      </c:pt>
                      <c:pt idx="2176">
                        <c:v>5.4252953135344999E-2</c:v>
                      </c:pt>
                      <c:pt idx="2177">
                        <c:v>5.4211597879917403E-2</c:v>
                      </c:pt>
                      <c:pt idx="2178">
                        <c:v>5.4166161488666001E-2</c:v>
                      </c:pt>
                      <c:pt idx="2179">
                        <c:v>5.4117463222939102E-2</c:v>
                      </c:pt>
                      <c:pt idx="2180">
                        <c:v>5.4066894065967402E-2</c:v>
                      </c:pt>
                      <c:pt idx="2181">
                        <c:v>5.4013555277404902E-2</c:v>
                      </c:pt>
                      <c:pt idx="2182">
                        <c:v>5.39580499829155E-2</c:v>
                      </c:pt>
                      <c:pt idx="2183">
                        <c:v>5.3901132361166899E-2</c:v>
                      </c:pt>
                      <c:pt idx="2184">
                        <c:v>5.3841338431108401E-2</c:v>
                      </c:pt>
                      <c:pt idx="2185">
                        <c:v>5.3777764213684999E-2</c:v>
                      </c:pt>
                      <c:pt idx="2186">
                        <c:v>5.3710550154087898E-2</c:v>
                      </c:pt>
                      <c:pt idx="2187">
                        <c:v>5.3637604989671302E-2</c:v>
                      </c:pt>
                      <c:pt idx="2188">
                        <c:v>5.3556091590710002E-2</c:v>
                      </c:pt>
                      <c:pt idx="2189">
                        <c:v>5.3462551384872499E-2</c:v>
                      </c:pt>
                      <c:pt idx="2190">
                        <c:v>5.3352974753206002E-2</c:v>
                      </c:pt>
                      <c:pt idx="2191">
                        <c:v>5.3222699857525001E-2</c:v>
                      </c:pt>
                      <c:pt idx="2192">
                        <c:v>5.3067043091319703E-2</c:v>
                      </c:pt>
                      <c:pt idx="2193">
                        <c:v>5.2881398918406E-2</c:v>
                      </c:pt>
                      <c:pt idx="2194">
                        <c:v>5.2660388371511303E-2</c:v>
                      </c:pt>
                      <c:pt idx="2195">
                        <c:v>5.2400398482772198E-2</c:v>
                      </c:pt>
                      <c:pt idx="2196">
                        <c:v>5.2097920922670703E-2</c:v>
                      </c:pt>
                      <c:pt idx="2197">
                        <c:v>5.1752291411425601E-2</c:v>
                      </c:pt>
                      <c:pt idx="2198">
                        <c:v>5.1365021703384001E-2</c:v>
                      </c:pt>
                      <c:pt idx="2199">
                        <c:v>5.0939623794583E-2</c:v>
                      </c:pt>
                      <c:pt idx="2200">
                        <c:v>5.0482953884172198E-2</c:v>
                      </c:pt>
                      <c:pt idx="2201">
                        <c:v>5.0003420429050302E-2</c:v>
                      </c:pt>
                      <c:pt idx="2202">
                        <c:v>4.9513056920325697E-2</c:v>
                      </c:pt>
                      <c:pt idx="2203">
                        <c:v>4.9025946625138497E-2</c:v>
                      </c:pt>
                      <c:pt idx="2204">
                        <c:v>4.8559666265565002E-2</c:v>
                      </c:pt>
                      <c:pt idx="2205">
                        <c:v>4.8132757460946897E-2</c:v>
                      </c:pt>
                      <c:pt idx="2206">
                        <c:v>4.7764970184723303E-2</c:v>
                      </c:pt>
                      <c:pt idx="2207">
                        <c:v>4.7475733030173502E-2</c:v>
                      </c:pt>
                      <c:pt idx="2208">
                        <c:v>4.7283602164658302E-2</c:v>
                      </c:pt>
                      <c:pt idx="2209">
                        <c:v>4.7204867868487703E-2</c:v>
                      </c:pt>
                      <c:pt idx="2210">
                        <c:v>4.7252734652079603E-2</c:v>
                      </c:pt>
                      <c:pt idx="2211">
                        <c:v>4.7436229524667702E-2</c:v>
                      </c:pt>
                      <c:pt idx="2212">
                        <c:v>4.77600520530694E-2</c:v>
                      </c:pt>
                      <c:pt idx="2213">
                        <c:v>4.8223029082266097E-2</c:v>
                      </c:pt>
                      <c:pt idx="2214">
                        <c:v>4.8819576313020203E-2</c:v>
                      </c:pt>
                      <c:pt idx="2215">
                        <c:v>4.9537531698926301E-2</c:v>
                      </c:pt>
                      <c:pt idx="2216">
                        <c:v>5.03594295843885E-2</c:v>
                      </c:pt>
                      <c:pt idx="2217">
                        <c:v>5.1261719971678103E-2</c:v>
                      </c:pt>
                      <c:pt idx="2218">
                        <c:v>5.22173010943833E-2</c:v>
                      </c:pt>
                      <c:pt idx="2219">
                        <c:v>5.3197310811852097E-2</c:v>
                      </c:pt>
                      <c:pt idx="2220">
                        <c:v>5.4169262208568901E-2</c:v>
                      </c:pt>
                      <c:pt idx="2221">
                        <c:v>5.5100179224128298E-2</c:v>
                      </c:pt>
                      <c:pt idx="2222">
                        <c:v>5.5957468690776203E-2</c:v>
                      </c:pt>
                      <c:pt idx="2223">
                        <c:v>5.6711869216908802E-2</c:v>
                      </c:pt>
                      <c:pt idx="2224">
                        <c:v>5.7334115525147902E-2</c:v>
                      </c:pt>
                      <c:pt idx="2225">
                        <c:v>5.7802130216138697E-2</c:v>
                      </c:pt>
                      <c:pt idx="2226">
                        <c:v>5.8099348130251201E-2</c:v>
                      </c:pt>
                      <c:pt idx="2227">
                        <c:v>5.8215183241873698E-2</c:v>
                      </c:pt>
                      <c:pt idx="2228">
                        <c:v>5.8146744817964897E-2</c:v>
                      </c:pt>
                      <c:pt idx="2229">
                        <c:v>5.78968371092645E-2</c:v>
                      </c:pt>
                      <c:pt idx="2230">
                        <c:v>5.7475205981381103E-2</c:v>
                      </c:pt>
                      <c:pt idx="2231">
                        <c:v>5.6897804177460598E-2</c:v>
                      </c:pt>
                      <c:pt idx="2232">
                        <c:v>5.6184597851700699E-2</c:v>
                      </c:pt>
                      <c:pt idx="2233">
                        <c:v>5.5361840310612399E-2</c:v>
                      </c:pt>
                      <c:pt idx="2234">
                        <c:v>5.44582109715697E-2</c:v>
                      </c:pt>
                      <c:pt idx="2235">
                        <c:v>5.35040519610996E-2</c:v>
                      </c:pt>
                      <c:pt idx="2236">
                        <c:v>5.2530518116547402E-2</c:v>
                      </c:pt>
                      <c:pt idx="2237">
                        <c:v>5.1567976873509398E-2</c:v>
                      </c:pt>
                      <c:pt idx="2238">
                        <c:v>5.0645034883594002E-2</c:v>
                      </c:pt>
                      <c:pt idx="2239">
                        <c:v>4.97874739941295E-2</c:v>
                      </c:pt>
                      <c:pt idx="2240">
                        <c:v>4.9016626536451197E-2</c:v>
                      </c:pt>
                      <c:pt idx="2241">
                        <c:v>4.8350658184083302E-2</c:v>
                      </c:pt>
                      <c:pt idx="2242">
                        <c:v>4.7801884337807299E-2</c:v>
                      </c:pt>
                      <c:pt idx="2243">
                        <c:v>4.7378564221497603E-2</c:v>
                      </c:pt>
                      <c:pt idx="2244">
                        <c:v>4.7084318082835898E-2</c:v>
                      </c:pt>
                      <c:pt idx="2245">
                        <c:v>4.6918625988385199E-2</c:v>
                      </c:pt>
                      <c:pt idx="2246">
                        <c:v>4.68770134466161E-2</c:v>
                      </c:pt>
                      <c:pt idx="2247">
                        <c:v>4.6951627418290003E-2</c:v>
                      </c:pt>
                      <c:pt idx="2248">
                        <c:v>4.7132084261579998E-2</c:v>
                      </c:pt>
                      <c:pt idx="2249">
                        <c:v>4.7405946905175599E-2</c:v>
                      </c:pt>
                      <c:pt idx="2250">
                        <c:v>4.7760132418102598E-2</c:v>
                      </c:pt>
                      <c:pt idx="2251">
                        <c:v>4.8179457682952398E-2</c:v>
                      </c:pt>
                      <c:pt idx="2252">
                        <c:v>4.8649168656318298E-2</c:v>
                      </c:pt>
                      <c:pt idx="2253">
                        <c:v>4.9153403263227702E-2</c:v>
                      </c:pt>
                      <c:pt idx="2254">
                        <c:v>4.96770119416328E-2</c:v>
                      </c:pt>
                      <c:pt idx="2255">
                        <c:v>5.0205589269491799E-2</c:v>
                      </c:pt>
                      <c:pt idx="2256">
                        <c:v>5.0724526660010698E-2</c:v>
                      </c:pt>
                      <c:pt idx="2257">
                        <c:v>5.1222711338620303E-2</c:v>
                      </c:pt>
                      <c:pt idx="2258">
                        <c:v>5.1688073706109103E-2</c:v>
                      </c:pt>
                      <c:pt idx="2259">
                        <c:v>5.2109107723097702E-2</c:v>
                      </c:pt>
                      <c:pt idx="2260">
                        <c:v>5.2476223647276797E-2</c:v>
                      </c:pt>
                      <c:pt idx="2261">
                        <c:v>5.2777589468015799E-2</c:v>
                      </c:pt>
                      <c:pt idx="2262">
                        <c:v>5.3003228757026198E-2</c:v>
                      </c:pt>
                      <c:pt idx="2263">
                        <c:v>5.3146480465136897E-2</c:v>
                      </c:pt>
                      <c:pt idx="2264">
                        <c:v>5.31997590217482E-2</c:v>
                      </c:pt>
                      <c:pt idx="2265">
                        <c:v>5.3156022719763399E-2</c:v>
                      </c:pt>
                      <c:pt idx="2266">
                        <c:v>5.30095281100499E-2</c:v>
                      </c:pt>
                      <c:pt idx="2267">
                        <c:v>5.2754369256561302E-2</c:v>
                      </c:pt>
                      <c:pt idx="2268">
                        <c:v>5.2386578458588198E-2</c:v>
                      </c:pt>
                      <c:pt idx="2269">
                        <c:v>5.1903691641955602E-2</c:v>
                      </c:pt>
                      <c:pt idx="2270">
                        <c:v>5.1305702714652603E-2</c:v>
                      </c:pt>
                      <c:pt idx="2271">
                        <c:v>5.05928639086567E-2</c:v>
                      </c:pt>
                      <c:pt idx="2272">
                        <c:v>4.9766202933576802E-2</c:v>
                      </c:pt>
                      <c:pt idx="2273">
                        <c:v>4.8828619127370902E-2</c:v>
                      </c:pt>
                      <c:pt idx="2274">
                        <c:v>4.7785287811185399E-2</c:v>
                      </c:pt>
                      <c:pt idx="2275">
                        <c:v>4.66431461758035E-2</c:v>
                      </c:pt>
                      <c:pt idx="2276">
                        <c:v>4.5410564828959998E-2</c:v>
                      </c:pt>
                      <c:pt idx="2277">
                        <c:v>4.40972955610512E-2</c:v>
                      </c:pt>
                      <c:pt idx="2278">
                        <c:v>4.2714561123049499E-2</c:v>
                      </c:pt>
                      <c:pt idx="2279">
                        <c:v>4.1275066140479801E-2</c:v>
                      </c:pt>
                      <c:pt idx="2280">
                        <c:v>3.9791722807737302E-2</c:v>
                      </c:pt>
                      <c:pt idx="2281">
                        <c:v>3.8279749562495302E-2</c:v>
                      </c:pt>
                      <c:pt idx="2282">
                        <c:v>3.6754797156299403E-2</c:v>
                      </c:pt>
                      <c:pt idx="2283">
                        <c:v>3.5233137820203597E-2</c:v>
                      </c:pt>
                      <c:pt idx="2284">
                        <c:v>3.37314274602478E-2</c:v>
                      </c:pt>
                      <c:pt idx="2285">
                        <c:v>3.2266758219049597E-2</c:v>
                      </c:pt>
                      <c:pt idx="2286">
                        <c:v>3.0857408591295599E-2</c:v>
                      </c:pt>
                      <c:pt idx="2287">
                        <c:v>2.9520443671816499E-2</c:v>
                      </c:pt>
                      <c:pt idx="2288">
                        <c:v>2.8272308709027E-2</c:v>
                      </c:pt>
                      <c:pt idx="2289">
                        <c:v>2.7129084029780301E-2</c:v>
                      </c:pt>
                      <c:pt idx="2290">
                        <c:v>2.61041597028739E-2</c:v>
                      </c:pt>
                      <c:pt idx="2291">
                        <c:v>2.5212293642483601E-2</c:v>
                      </c:pt>
                      <c:pt idx="2292">
                        <c:v>2.44656988918436E-2</c:v>
                      </c:pt>
                      <c:pt idx="2293">
                        <c:v>2.38740183135305E-2</c:v>
                      </c:pt>
                      <c:pt idx="2294">
                        <c:v>2.3444320666854802E-2</c:v>
                      </c:pt>
                      <c:pt idx="2295">
                        <c:v>2.3182265635114999E-2</c:v>
                      </c:pt>
                      <c:pt idx="2296">
                        <c:v>2.3089660591080099E-2</c:v>
                      </c:pt>
                      <c:pt idx="2297">
                        <c:v>2.3167133907426401E-2</c:v>
                      </c:pt>
                      <c:pt idx="2298">
                        <c:v>2.34107454020605E-2</c:v>
                      </c:pt>
                      <c:pt idx="2299">
                        <c:v>2.38134695167295E-2</c:v>
                      </c:pt>
                      <c:pt idx="2300">
                        <c:v>2.43662987605326E-2</c:v>
                      </c:pt>
                      <c:pt idx="2301">
                        <c:v>2.50556859339836E-2</c:v>
                      </c:pt>
                      <c:pt idx="2302">
                        <c:v>2.58662831678118E-2</c:v>
                      </c:pt>
                      <c:pt idx="2303">
                        <c:v>2.6780789093104301E-2</c:v>
                      </c:pt>
                      <c:pt idx="2304">
                        <c:v>2.77794829683367E-2</c:v>
                      </c:pt>
                      <c:pt idx="2305">
                        <c:v>2.8842616390011799E-2</c:v>
                      </c:pt>
                      <c:pt idx="2306">
                        <c:v>2.9948313988648501E-2</c:v>
                      </c:pt>
                      <c:pt idx="2307">
                        <c:v>3.10740680140415E-2</c:v>
                      </c:pt>
                      <c:pt idx="2308">
                        <c:v>3.2197856784330299E-2</c:v>
                      </c:pt>
                      <c:pt idx="2309">
                        <c:v>3.3297322041540803E-2</c:v>
                      </c:pt>
                      <c:pt idx="2310">
                        <c:v>3.4352419223822803E-2</c:v>
                      </c:pt>
                      <c:pt idx="2311">
                        <c:v>3.5344472557397102E-2</c:v>
                      </c:pt>
                      <c:pt idx="2312">
                        <c:v>3.6256601337978998E-2</c:v>
                      </c:pt>
                      <c:pt idx="2313">
                        <c:v>3.70750662218945E-2</c:v>
                      </c:pt>
                      <c:pt idx="2314">
                        <c:v>3.77888197900016E-2</c:v>
                      </c:pt>
                      <c:pt idx="2315">
                        <c:v>3.8391068463563799E-2</c:v>
                      </c:pt>
                      <c:pt idx="2316">
                        <c:v>3.8878614116616701E-2</c:v>
                      </c:pt>
                      <c:pt idx="2317">
                        <c:v>3.9251118899227402E-2</c:v>
                      </c:pt>
                      <c:pt idx="2318">
                        <c:v>3.9512250945571897E-2</c:v>
                      </c:pt>
                      <c:pt idx="2319">
                        <c:v>3.9670342257134797E-2</c:v>
                      </c:pt>
                      <c:pt idx="2320">
                        <c:v>3.9735986079478001E-2</c:v>
                      </c:pt>
                      <c:pt idx="2321">
                        <c:v>3.9722075548799897E-2</c:v>
                      </c:pt>
                      <c:pt idx="2322">
                        <c:v>3.9644336468120399E-2</c:v>
                      </c:pt>
                      <c:pt idx="2323">
                        <c:v>3.9519985637519801E-2</c:v>
                      </c:pt>
                      <c:pt idx="2324">
                        <c:v>3.9366867553515802E-2</c:v>
                      </c:pt>
                      <c:pt idx="2325">
                        <c:v>3.9203164451919702E-2</c:v>
                      </c:pt>
                      <c:pt idx="2326">
                        <c:v>3.9045658526639902E-2</c:v>
                      </c:pt>
                      <c:pt idx="2327">
                        <c:v>3.8910954915787999E-2</c:v>
                      </c:pt>
                      <c:pt idx="2328">
                        <c:v>3.8812061363071901E-2</c:v>
                      </c:pt>
                      <c:pt idx="2329">
                        <c:v>3.8760615567756798E-2</c:v>
                      </c:pt>
                      <c:pt idx="2330">
                        <c:v>3.8764634127722498E-2</c:v>
                      </c:pt>
                      <c:pt idx="2331">
                        <c:v>3.88285302798883E-2</c:v>
                      </c:pt>
                      <c:pt idx="2332">
                        <c:v>3.89537332985588E-2</c:v>
                      </c:pt>
                      <c:pt idx="2333">
                        <c:v>3.9137775096737701E-2</c:v>
                      </c:pt>
                      <c:pt idx="2334">
                        <c:v>3.9376196075627999E-2</c:v>
                      </c:pt>
                      <c:pt idx="2335">
                        <c:v>3.96615531859731E-2</c:v>
                      </c:pt>
                      <c:pt idx="2336">
                        <c:v>3.9984190523702799E-2</c:v>
                      </c:pt>
                      <c:pt idx="2337">
                        <c:v>4.0333133461678897E-2</c:v>
                      </c:pt>
                      <c:pt idx="2338">
                        <c:v>4.0696418065843599E-2</c:v>
                      </c:pt>
                      <c:pt idx="2339">
                        <c:v>4.10623292167277E-2</c:v>
                      </c:pt>
                      <c:pt idx="2340">
                        <c:v>4.14199890260534E-2</c:v>
                      </c:pt>
                      <c:pt idx="2341">
                        <c:v>4.1759136861909602E-2</c:v>
                      </c:pt>
                      <c:pt idx="2342">
                        <c:v>4.2071279417371599E-2</c:v>
                      </c:pt>
                      <c:pt idx="2343">
                        <c:v>4.2349923613787102E-2</c:v>
                      </c:pt>
                      <c:pt idx="2344">
                        <c:v>4.2590664064173799E-2</c:v>
                      </c:pt>
                      <c:pt idx="2345">
                        <c:v>4.2791328103278903E-2</c:v>
                      </c:pt>
                      <c:pt idx="2346">
                        <c:v>4.2951651452689303E-2</c:v>
                      </c:pt>
                      <c:pt idx="2347">
                        <c:v>4.3073050385094597E-2</c:v>
                      </c:pt>
                      <c:pt idx="2348">
                        <c:v>4.3159292733037098E-2</c:v>
                      </c:pt>
                      <c:pt idx="2349">
                        <c:v>4.3214443024905097E-2</c:v>
                      </c:pt>
                      <c:pt idx="2350">
                        <c:v>4.3242970676755102E-2</c:v>
                      </c:pt>
                      <c:pt idx="2351">
                        <c:v>4.3249255549730102E-2</c:v>
                      </c:pt>
                      <c:pt idx="2352">
                        <c:v>4.3237396901965201E-2</c:v>
                      </c:pt>
                      <c:pt idx="2353">
                        <c:v>4.3211029390222998E-2</c:v>
                      </c:pt>
                      <c:pt idx="2354">
                        <c:v>4.3172359537274697E-2</c:v>
                      </c:pt>
                      <c:pt idx="2355">
                        <c:v>4.3121587419317098E-2</c:v>
                      </c:pt>
                      <c:pt idx="2356">
                        <c:v>4.30576188938658E-2</c:v>
                      </c:pt>
                      <c:pt idx="2357">
                        <c:v>4.2978169931581399E-2</c:v>
                      </c:pt>
                      <c:pt idx="2358">
                        <c:v>4.2880341585220902E-2</c:v>
                      </c:pt>
                      <c:pt idx="2359">
                        <c:v>4.2759777301945898E-2</c:v>
                      </c:pt>
                      <c:pt idx="2360">
                        <c:v>4.2611088769801797E-2</c:v>
                      </c:pt>
                      <c:pt idx="2361">
                        <c:v>4.2429486469943697E-2</c:v>
                      </c:pt>
                      <c:pt idx="2362">
                        <c:v>4.2208849155991698E-2</c:v>
                      </c:pt>
                      <c:pt idx="2363">
                        <c:v>4.1945882253501598E-2</c:v>
                      </c:pt>
                      <c:pt idx="2364">
                        <c:v>4.1637279466100102E-2</c:v>
                      </c:pt>
                      <c:pt idx="2365">
                        <c:v>4.1280857332274302E-2</c:v>
                      </c:pt>
                      <c:pt idx="2366">
                        <c:v>4.0875984146435701E-2</c:v>
                      </c:pt>
                      <c:pt idx="2367">
                        <c:v>4.04229042010344E-2</c:v>
                      </c:pt>
                      <c:pt idx="2368">
                        <c:v>3.9924302445376099E-2</c:v>
                      </c:pt>
                      <c:pt idx="2369">
                        <c:v>3.9385198955970598E-2</c:v>
                      </c:pt>
                      <c:pt idx="2370">
                        <c:v>3.88113478986606E-2</c:v>
                      </c:pt>
                      <c:pt idx="2371">
                        <c:v>3.8210703420356498E-2</c:v>
                      </c:pt>
                      <c:pt idx="2372">
                        <c:v>3.7593236032619902E-2</c:v>
                      </c:pt>
                      <c:pt idx="2373">
                        <c:v>3.6967894646376002E-2</c:v>
                      </c:pt>
                      <c:pt idx="2374">
                        <c:v>3.6347017549129397E-2</c:v>
                      </c:pt>
                      <c:pt idx="2375">
                        <c:v>3.5743494753998899E-2</c:v>
                      </c:pt>
                      <c:pt idx="2376">
                        <c:v>3.5169946056705197E-2</c:v>
                      </c:pt>
                      <c:pt idx="2377">
                        <c:v>3.4639571393973403E-2</c:v>
                      </c:pt>
                      <c:pt idx="2378">
                        <c:v>3.41659888542509E-2</c:v>
                      </c:pt>
                      <c:pt idx="2379">
                        <c:v>3.3760484622767997E-2</c:v>
                      </c:pt>
                      <c:pt idx="2380">
                        <c:v>3.3434204794228997E-2</c:v>
                      </c:pt>
                      <c:pt idx="2381">
                        <c:v>3.3194465904907197E-2</c:v>
                      </c:pt>
                      <c:pt idx="2382">
                        <c:v>3.3048207640095799E-2</c:v>
                      </c:pt>
                      <c:pt idx="2383">
                        <c:v>3.2998584727280102E-2</c:v>
                      </c:pt>
                      <c:pt idx="2384">
                        <c:v>3.3045551231896002E-2</c:v>
                      </c:pt>
                      <c:pt idx="2385">
                        <c:v>3.31872158792108E-2</c:v>
                      </c:pt>
                      <c:pt idx="2386">
                        <c:v>3.3417128138297301E-2</c:v>
                      </c:pt>
                      <c:pt idx="2387">
                        <c:v>3.3726103508909103E-2</c:v>
                      </c:pt>
                      <c:pt idx="2388">
                        <c:v>3.4101574009916799E-2</c:v>
                      </c:pt>
                      <c:pt idx="2389">
                        <c:v>3.45281650744187E-2</c:v>
                      </c:pt>
                      <c:pt idx="2390">
                        <c:v>3.4988682347218997E-2</c:v>
                      </c:pt>
                      <c:pt idx="2391">
                        <c:v>3.54635438517261E-2</c:v>
                      </c:pt>
                      <c:pt idx="2392">
                        <c:v>3.5933526607836101E-2</c:v>
                      </c:pt>
                      <c:pt idx="2393">
                        <c:v>3.6379839515746401E-2</c:v>
                      </c:pt>
                      <c:pt idx="2394">
                        <c:v>3.6784478671219499E-2</c:v>
                      </c:pt>
                      <c:pt idx="2395">
                        <c:v>3.7130565903427198E-2</c:v>
                      </c:pt>
                      <c:pt idx="2396">
                        <c:v>3.7404994204454103E-2</c:v>
                      </c:pt>
                      <c:pt idx="2397">
                        <c:v>3.7597718239409203E-2</c:v>
                      </c:pt>
                      <c:pt idx="2398">
                        <c:v>3.7701932349480098E-2</c:v>
                      </c:pt>
                      <c:pt idx="2399">
                        <c:v>3.7714574403057401E-2</c:v>
                      </c:pt>
                      <c:pt idx="2400">
                        <c:v>3.76373277422868E-2</c:v>
                      </c:pt>
                      <c:pt idx="2401">
                        <c:v>3.7474914519159103E-2</c:v>
                      </c:pt>
                      <c:pt idx="2402">
                        <c:v>3.7236456272873503E-2</c:v>
                      </c:pt>
                      <c:pt idx="2403">
                        <c:v>3.6933279001225401E-2</c:v>
                      </c:pt>
                      <c:pt idx="2404">
                        <c:v>3.6579705659938198E-2</c:v>
                      </c:pt>
                      <c:pt idx="2405">
                        <c:v>3.6189502629299902E-2</c:v>
                      </c:pt>
                      <c:pt idx="2406">
                        <c:v>3.5778161752571799E-2</c:v>
                      </c:pt>
                      <c:pt idx="2407">
                        <c:v>3.5362382716048801E-2</c:v>
                      </c:pt>
                      <c:pt idx="2408">
                        <c:v>3.4958781162500299E-2</c:v>
                      </c:pt>
                      <c:pt idx="2409">
                        <c:v>3.4582022900592098E-2</c:v>
                      </c:pt>
                      <c:pt idx="2410">
                        <c:v>3.42449258416513E-2</c:v>
                      </c:pt>
                      <c:pt idx="2411">
                        <c:v>3.3959309757137998E-2</c:v>
                      </c:pt>
                      <c:pt idx="2412">
                        <c:v>3.3734463778569201E-2</c:v>
                      </c:pt>
                      <c:pt idx="2413">
                        <c:v>3.3577430039440997E-2</c:v>
                      </c:pt>
                      <c:pt idx="2414">
                        <c:v>3.3493367042082001E-2</c:v>
                      </c:pt>
                      <c:pt idx="2415">
                        <c:v>3.3485656495981897E-2</c:v>
                      </c:pt>
                      <c:pt idx="2416">
                        <c:v>3.3554014510225202E-2</c:v>
                      </c:pt>
                      <c:pt idx="2417">
                        <c:v>3.3697816579036401E-2</c:v>
                      </c:pt>
                      <c:pt idx="2418">
                        <c:v>3.3913934228441397E-2</c:v>
                      </c:pt>
                      <c:pt idx="2419">
                        <c:v>3.4198599369982402E-2</c:v>
                      </c:pt>
                      <c:pt idx="2420">
                        <c:v>3.4545519078119598E-2</c:v>
                      </c:pt>
                      <c:pt idx="2421">
                        <c:v>3.4947219873094001E-2</c:v>
                      </c:pt>
                      <c:pt idx="2422">
                        <c:v>3.5394114810547897E-2</c:v>
                      </c:pt>
                      <c:pt idx="2423">
                        <c:v>3.5875963969058303E-2</c:v>
                      </c:pt>
                      <c:pt idx="2424">
                        <c:v>3.6381090311456997E-2</c:v>
                      </c:pt>
                      <c:pt idx="2425">
                        <c:v>3.6896445112316399E-2</c:v>
                      </c:pt>
                      <c:pt idx="2426">
                        <c:v>3.7409393106620503E-2</c:v>
                      </c:pt>
                      <c:pt idx="2427">
                        <c:v>3.7904904828822902E-2</c:v>
                      </c:pt>
                      <c:pt idx="2428">
                        <c:v>3.8368206270054599E-2</c:v>
                      </c:pt>
                      <c:pt idx="2429">
                        <c:v>3.8784887368157203E-2</c:v>
                      </c:pt>
                      <c:pt idx="2430">
                        <c:v>3.9141070757664403E-2</c:v>
                      </c:pt>
                      <c:pt idx="2431">
                        <c:v>3.94251090365473E-2</c:v>
                      </c:pt>
                      <c:pt idx="2432">
                        <c:v>3.96267237418702E-2</c:v>
                      </c:pt>
                      <c:pt idx="2433">
                        <c:v>3.9737409884348998E-2</c:v>
                      </c:pt>
                      <c:pt idx="2434">
                        <c:v>3.9752443639201003E-2</c:v>
                      </c:pt>
                      <c:pt idx="2435">
                        <c:v>3.9670731092886199E-2</c:v>
                      </c:pt>
                      <c:pt idx="2436">
                        <c:v>3.9495105003253497E-2</c:v>
                      </c:pt>
                      <c:pt idx="2437">
                        <c:v>3.9231613074291898E-2</c:v>
                      </c:pt>
                      <c:pt idx="2438">
                        <c:v>3.88895768033998E-2</c:v>
                      </c:pt>
                      <c:pt idx="2439">
                        <c:v>3.8481881772971398E-2</c:v>
                      </c:pt>
                      <c:pt idx="2440">
                        <c:v>3.8024084747385702E-2</c:v>
                      </c:pt>
                      <c:pt idx="2441">
                        <c:v>3.7534116140641803E-2</c:v>
                      </c:pt>
                      <c:pt idx="2442">
                        <c:v>3.70316652522691E-2</c:v>
                      </c:pt>
                      <c:pt idx="2443">
                        <c:v>3.65359361913015E-2</c:v>
                      </c:pt>
                      <c:pt idx="2444">
                        <c:v>3.6067197462479897E-2</c:v>
                      </c:pt>
                      <c:pt idx="2445">
                        <c:v>3.5643947913627398E-2</c:v>
                      </c:pt>
                      <c:pt idx="2446">
                        <c:v>3.52831558101665E-2</c:v>
                      </c:pt>
                      <c:pt idx="2447">
                        <c:v>3.4999060197608102E-2</c:v>
                      </c:pt>
                      <c:pt idx="2448">
                        <c:v>3.4801713886821697E-2</c:v>
                      </c:pt>
                      <c:pt idx="2449">
                        <c:v>3.4698771274101502E-2</c:v>
                      </c:pt>
                      <c:pt idx="2450">
                        <c:v>3.46945471879197E-2</c:v>
                      </c:pt>
                      <c:pt idx="2451">
                        <c:v>3.4789455903617497E-2</c:v>
                      </c:pt>
                      <c:pt idx="2452">
                        <c:v>3.4980033272457203E-2</c:v>
                      </c:pt>
                      <c:pt idx="2453">
                        <c:v>3.5258580990093602E-2</c:v>
                      </c:pt>
                      <c:pt idx="2454">
                        <c:v>3.5614453713792502E-2</c:v>
                      </c:pt>
                      <c:pt idx="2455">
                        <c:v>3.6036904855749403E-2</c:v>
                      </c:pt>
                      <c:pt idx="2456">
                        <c:v>3.6512745118287199E-2</c:v>
                      </c:pt>
                      <c:pt idx="2457">
                        <c:v>3.7028086198979702E-2</c:v>
                      </c:pt>
                      <c:pt idx="2458">
                        <c:v>3.7567473530104999E-2</c:v>
                      </c:pt>
                      <c:pt idx="2459">
                        <c:v>3.81166114779566E-2</c:v>
                      </c:pt>
                      <c:pt idx="2460">
                        <c:v>3.8661277567284102E-2</c:v>
                      </c:pt>
                      <c:pt idx="2461">
                        <c:v>3.9187624611091099E-2</c:v>
                      </c:pt>
                      <c:pt idx="2462">
                        <c:v>3.9684982714322199E-2</c:v>
                      </c:pt>
                      <c:pt idx="2463">
                        <c:v>4.0145038800555498E-2</c:v>
                      </c:pt>
                      <c:pt idx="2464">
                        <c:v>4.0562677470383002E-2</c:v>
                      </c:pt>
                      <c:pt idx="2465">
                        <c:v>4.0934373153651497E-2</c:v>
                      </c:pt>
                      <c:pt idx="2466">
                        <c:v>4.12591553574179E-2</c:v>
                      </c:pt>
                      <c:pt idx="2467">
                        <c:v>4.1538198293298599E-2</c:v>
                      </c:pt>
                      <c:pt idx="2468">
                        <c:v>4.1774423460992902E-2</c:v>
                      </c:pt>
                      <c:pt idx="2469">
                        <c:v>4.19725485672863E-2</c:v>
                      </c:pt>
                      <c:pt idx="2470">
                        <c:v>4.2139485065814997E-2</c:v>
                      </c:pt>
                      <c:pt idx="2471">
                        <c:v>4.2282599994318798E-2</c:v>
                      </c:pt>
                      <c:pt idx="2472">
                        <c:v>4.2410238538992902E-2</c:v>
                      </c:pt>
                      <c:pt idx="2473">
                        <c:v>4.2529665848787201E-2</c:v>
                      </c:pt>
                      <c:pt idx="2474">
                        <c:v>4.26478963916486E-2</c:v>
                      </c:pt>
                      <c:pt idx="2475">
                        <c:v>4.2770381909514002E-2</c:v>
                      </c:pt>
                      <c:pt idx="2476">
                        <c:v>4.29003709775602E-2</c:v>
                      </c:pt>
                      <c:pt idx="2477">
                        <c:v>4.3040506009708997E-2</c:v>
                      </c:pt>
                      <c:pt idx="2478">
                        <c:v>4.3190028076503399E-2</c:v>
                      </c:pt>
                      <c:pt idx="2479">
                        <c:v>4.3347461601788401E-2</c:v>
                      </c:pt>
                      <c:pt idx="2480">
                        <c:v>4.3508788474344799E-2</c:v>
                      </c:pt>
                      <c:pt idx="2481">
                        <c:v>4.3669232171900198E-2</c:v>
                      </c:pt>
                      <c:pt idx="2482">
                        <c:v>4.3820565731696799E-2</c:v>
                      </c:pt>
                      <c:pt idx="2483">
                        <c:v>4.3953408216472901E-2</c:v>
                      </c:pt>
                      <c:pt idx="2484">
                        <c:v>4.4055488263187899E-2</c:v>
                      </c:pt>
                      <c:pt idx="2485">
                        <c:v>4.4117322590819998E-2</c:v>
                      </c:pt>
                      <c:pt idx="2486">
                        <c:v>4.4127970570758901E-2</c:v>
                      </c:pt>
                      <c:pt idx="2487">
                        <c:v>4.4076814825225803E-2</c:v>
                      </c:pt>
                      <c:pt idx="2488">
                        <c:v>4.3955132264304198E-2</c:v>
                      </c:pt>
                      <c:pt idx="2489">
                        <c:v>4.3754959980186303E-2</c:v>
                      </c:pt>
                      <c:pt idx="2490">
                        <c:v>4.34688900551004E-2</c:v>
                      </c:pt>
                      <c:pt idx="2491">
                        <c:v>4.3091364618374997E-2</c:v>
                      </c:pt>
                      <c:pt idx="2492">
                        <c:v>4.2621075322881598E-2</c:v>
                      </c:pt>
                      <c:pt idx="2493">
                        <c:v>4.20568466582769E-2</c:v>
                      </c:pt>
                      <c:pt idx="2494">
                        <c:v>4.1401541505108101E-2</c:v>
                      </c:pt>
                      <c:pt idx="2495">
                        <c:v>4.0659263106843299E-2</c:v>
                      </c:pt>
                      <c:pt idx="2496">
                        <c:v>3.9836980085273803E-2</c:v>
                      </c:pt>
                      <c:pt idx="2497">
                        <c:v>3.8942713808001198E-2</c:v>
                      </c:pt>
                      <c:pt idx="2498">
                        <c:v>3.7986548498460899E-2</c:v>
                      </c:pt>
                      <c:pt idx="2499">
                        <c:v>3.6979266513714699E-2</c:v>
                      </c:pt>
                      <c:pt idx="2500">
                        <c:v>3.5934417189443103E-2</c:v>
                      </c:pt>
                      <c:pt idx="2501">
                        <c:v>3.4865227105615501E-2</c:v>
                      </c:pt>
                      <c:pt idx="2502">
                        <c:v>3.3784066772281802E-2</c:v>
                      </c:pt>
                      <c:pt idx="2503">
                        <c:v>3.2705379667072397E-2</c:v>
                      </c:pt>
                      <c:pt idx="2504">
                        <c:v>3.1642164283364797E-2</c:v>
                      </c:pt>
                      <c:pt idx="2505">
                        <c:v>3.0606654622096299E-2</c:v>
                      </c:pt>
                      <c:pt idx="2506">
                        <c:v>2.9610573738476299E-2</c:v>
                      </c:pt>
                      <c:pt idx="2507">
                        <c:v>2.8664859489012599E-2</c:v>
                      </c:pt>
                      <c:pt idx="2508">
                        <c:v>2.7779014120169698E-2</c:v>
                      </c:pt>
                      <c:pt idx="2509">
                        <c:v>2.6962122194611301E-2</c:v>
                      </c:pt>
                      <c:pt idx="2510">
                        <c:v>2.62201016487159E-2</c:v>
                      </c:pt>
                      <c:pt idx="2511">
                        <c:v>2.55589088966428E-2</c:v>
                      </c:pt>
                      <c:pt idx="2512">
                        <c:v>2.4983229260803499E-2</c:v>
                      </c:pt>
                      <c:pt idx="2513">
                        <c:v>2.4495984068346299E-2</c:v>
                      </c:pt>
                      <c:pt idx="2514">
                        <c:v>2.4100431546629299E-2</c:v>
                      </c:pt>
                      <c:pt idx="2515">
                        <c:v>2.3797552653764001E-2</c:v>
                      </c:pt>
                      <c:pt idx="2516">
                        <c:v>2.3588097592664101E-2</c:v>
                      </c:pt>
                      <c:pt idx="2517">
                        <c:v>2.3471226013345298E-2</c:v>
                      </c:pt>
                      <c:pt idx="2518">
                        <c:v>2.3445351372426301E-2</c:v>
                      </c:pt>
                      <c:pt idx="2519">
                        <c:v>2.3507568090132502E-2</c:v>
                      </c:pt>
                      <c:pt idx="2520">
                        <c:v>2.36542411849574E-2</c:v>
                      </c:pt>
                      <c:pt idx="2521">
                        <c:v>2.38809657715594E-2</c:v>
                      </c:pt>
                      <c:pt idx="2522">
                        <c:v>2.4182574889055002E-2</c:v>
                      </c:pt>
                      <c:pt idx="2523">
                        <c:v>2.4552752611908101E-2</c:v>
                      </c:pt>
                      <c:pt idx="2524">
                        <c:v>2.4985312173966701E-2</c:v>
                      </c:pt>
                      <c:pt idx="2525">
                        <c:v>2.5473636926511101E-2</c:v>
                      </c:pt>
                      <c:pt idx="2526">
                        <c:v>2.6010952777185199E-2</c:v>
                      </c:pt>
                      <c:pt idx="2527">
                        <c:v>2.658945197484E-2</c:v>
                      </c:pt>
                      <c:pt idx="2528">
                        <c:v>2.7202347569522198E-2</c:v>
                      </c:pt>
                      <c:pt idx="2529">
                        <c:v>2.7843018128991499E-2</c:v>
                      </c:pt>
                      <c:pt idx="2530">
                        <c:v>2.85050799434989E-2</c:v>
                      </c:pt>
                      <c:pt idx="2531">
                        <c:v>2.91817837830902E-2</c:v>
                      </c:pt>
                      <c:pt idx="2532">
                        <c:v>2.9865819572545301E-2</c:v>
                      </c:pt>
                      <c:pt idx="2533">
                        <c:v>3.0552797832587901E-2</c:v>
                      </c:pt>
                      <c:pt idx="2534">
                        <c:v>3.12373530884963E-2</c:v>
                      </c:pt>
                      <c:pt idx="2535">
                        <c:v>3.1914232337917001E-2</c:v>
                      </c:pt>
                      <c:pt idx="2536">
                        <c:v>3.2579170379821498E-2</c:v>
                      </c:pt>
                      <c:pt idx="2537">
                        <c:v>3.3227431649192597E-2</c:v>
                      </c:pt>
                      <c:pt idx="2538">
                        <c:v>3.38540994591955E-2</c:v>
                      </c:pt>
                      <c:pt idx="2539">
                        <c:v>3.4454516590139699E-2</c:v>
                      </c:pt>
                      <c:pt idx="2540">
                        <c:v>3.5023822438036298E-2</c:v>
                      </c:pt>
                      <c:pt idx="2541">
                        <c:v>3.5557108124779503E-2</c:v>
                      </c:pt>
                      <c:pt idx="2542">
                        <c:v>3.6049307811727202E-2</c:v>
                      </c:pt>
                      <c:pt idx="2543">
                        <c:v>3.6495948084851002E-2</c:v>
                      </c:pt>
                      <c:pt idx="2544">
                        <c:v>3.6892260551877401E-2</c:v>
                      </c:pt>
                      <c:pt idx="2545">
                        <c:v>3.7232927869458102E-2</c:v>
                      </c:pt>
                      <c:pt idx="2546">
                        <c:v>3.7512405818000201E-2</c:v>
                      </c:pt>
                      <c:pt idx="2547">
                        <c:v>3.77255965005013E-2</c:v>
                      </c:pt>
                      <c:pt idx="2548">
                        <c:v>3.7868098367568298E-2</c:v>
                      </c:pt>
                      <c:pt idx="2549">
                        <c:v>3.7935394102106203E-2</c:v>
                      </c:pt>
                      <c:pt idx="2550">
                        <c:v>3.7923449670779E-2</c:v>
                      </c:pt>
                      <c:pt idx="2551">
                        <c:v>3.7829196614146798E-2</c:v>
                      </c:pt>
                      <c:pt idx="2552">
                        <c:v>3.7650253986852997E-2</c:v>
                      </c:pt>
                      <c:pt idx="2553">
                        <c:v>3.7384872616841501E-2</c:v>
                      </c:pt>
                      <c:pt idx="2554">
                        <c:v>3.7033845037394299E-2</c:v>
                      </c:pt>
                      <c:pt idx="2555">
                        <c:v>3.6598736884878497E-2</c:v>
                      </c:pt>
                      <c:pt idx="2556">
                        <c:v>3.6082963615690203E-2</c:v>
                      </c:pt>
                      <c:pt idx="2557">
                        <c:v>3.5491157842014003E-2</c:v>
                      </c:pt>
                      <c:pt idx="2558">
                        <c:v>3.4830925783433997E-2</c:v>
                      </c:pt>
                      <c:pt idx="2559">
                        <c:v>3.4111363774647498E-2</c:v>
                      </c:pt>
                      <c:pt idx="2560">
                        <c:v>3.3344377691363003E-2</c:v>
                      </c:pt>
                      <c:pt idx="2561">
                        <c:v>3.25414432977627E-2</c:v>
                      </c:pt>
                      <c:pt idx="2562">
                        <c:v>3.1717670983176703E-2</c:v>
                      </c:pt>
                      <c:pt idx="2563">
                        <c:v>3.0888996413777701E-2</c:v>
                      </c:pt>
                      <c:pt idx="2564">
                        <c:v>3.0071762075015399E-2</c:v>
                      </c:pt>
                      <c:pt idx="2565">
                        <c:v>2.92838773436816E-2</c:v>
                      </c:pt>
                      <c:pt idx="2566">
                        <c:v>2.85434106554792E-2</c:v>
                      </c:pt>
                      <c:pt idx="2567">
                        <c:v>2.7866530931826498E-2</c:v>
                      </c:pt>
                      <c:pt idx="2568">
                        <c:v>2.7268808521003701E-2</c:v>
                      </c:pt>
                      <c:pt idx="2569">
                        <c:v>2.6765388337966701E-2</c:v>
                      </c:pt>
                      <c:pt idx="2570">
                        <c:v>2.6366414775166099E-2</c:v>
                      </c:pt>
                      <c:pt idx="2571">
                        <c:v>2.6080385777189199E-2</c:v>
                      </c:pt>
                      <c:pt idx="2572">
                        <c:v>2.5914236516243298E-2</c:v>
                      </c:pt>
                      <c:pt idx="2573">
                        <c:v>2.5871268027043901E-2</c:v>
                      </c:pt>
                      <c:pt idx="2574">
                        <c:v>2.5951777179162701E-2</c:v>
                      </c:pt>
                      <c:pt idx="2575">
                        <c:v>2.6152907303763299E-2</c:v>
                      </c:pt>
                      <c:pt idx="2576">
                        <c:v>2.6466280709258199E-2</c:v>
                      </c:pt>
                      <c:pt idx="2577">
                        <c:v>2.6882711962125199E-2</c:v>
                      </c:pt>
                      <c:pt idx="2578">
                        <c:v>2.7390488217871801E-2</c:v>
                      </c:pt>
                      <c:pt idx="2579">
                        <c:v>2.79747450657215E-2</c:v>
                      </c:pt>
                      <c:pt idx="2580">
                        <c:v>2.8618797965430601E-2</c:v>
                      </c:pt>
                      <c:pt idx="2581">
                        <c:v>2.93046049005042E-2</c:v>
                      </c:pt>
                      <c:pt idx="2582">
                        <c:v>3.0013897263079601E-2</c:v>
                      </c:pt>
                      <c:pt idx="2583">
                        <c:v>3.0727457383295902E-2</c:v>
                      </c:pt>
                      <c:pt idx="2584">
                        <c:v>3.1426961647735098E-2</c:v>
                      </c:pt>
                      <c:pt idx="2585">
                        <c:v>3.20948771325043E-2</c:v>
                      </c:pt>
                      <c:pt idx="2586">
                        <c:v>3.2715336439208903E-2</c:v>
                      </c:pt>
                      <c:pt idx="2587">
                        <c:v>3.3274228870562798E-2</c:v>
                      </c:pt>
                      <c:pt idx="2588">
                        <c:v>3.3759685753664302E-2</c:v>
                      </c:pt>
                      <c:pt idx="2589">
                        <c:v>3.4162246748997101E-2</c:v>
                      </c:pt>
                      <c:pt idx="2590">
                        <c:v>3.4473803524073601E-2</c:v>
                      </c:pt>
                      <c:pt idx="2591">
                        <c:v>3.4690762034511997E-2</c:v>
                      </c:pt>
                      <c:pt idx="2592">
                        <c:v>3.4811312148498898E-2</c:v>
                      </c:pt>
                      <c:pt idx="2593">
                        <c:v>3.4835778167049601E-2</c:v>
                      </c:pt>
                      <c:pt idx="2594">
                        <c:v>3.4766791116450403E-2</c:v>
                      </c:pt>
                      <c:pt idx="2595">
                        <c:v>3.4609613217294798E-2</c:v>
                      </c:pt>
                      <c:pt idx="2596">
                        <c:v>3.4370560275803701E-2</c:v>
                      </c:pt>
                      <c:pt idx="2597">
                        <c:v>3.4057619359115297E-2</c:v>
                      </c:pt>
                      <c:pt idx="2598">
                        <c:v>3.3679418808191502E-2</c:v>
                      </c:pt>
                      <c:pt idx="2599">
                        <c:v>3.3245422936043302E-2</c:v>
                      </c:pt>
                      <c:pt idx="2600">
                        <c:v>3.2765747785848502E-2</c:v>
                      </c:pt>
                      <c:pt idx="2601">
                        <c:v>3.2249543146558299E-2</c:v>
                      </c:pt>
                      <c:pt idx="2602">
                        <c:v>3.1706981202949902E-2</c:v>
                      </c:pt>
                      <c:pt idx="2603">
                        <c:v>3.1147397319503299E-2</c:v>
                      </c:pt>
                      <c:pt idx="2604">
                        <c:v>3.0580164239326E-2</c:v>
                      </c:pt>
                      <c:pt idx="2605">
                        <c:v>3.0013914679459699E-2</c:v>
                      </c:pt>
                      <c:pt idx="2606">
                        <c:v>2.94561675503098E-2</c:v>
                      </c:pt>
                      <c:pt idx="2607">
                        <c:v>2.8914873760665601E-2</c:v>
                      </c:pt>
                      <c:pt idx="2608">
                        <c:v>2.8397396425063299E-2</c:v>
                      </c:pt>
                      <c:pt idx="2609">
                        <c:v>2.7910291214060998E-2</c:v>
                      </c:pt>
                      <c:pt idx="2610">
                        <c:v>2.7460441558940299E-2</c:v>
                      </c:pt>
                      <c:pt idx="2611">
                        <c:v>2.70526482616044E-2</c:v>
                      </c:pt>
                      <c:pt idx="2612">
                        <c:v>2.6691277135332502E-2</c:v>
                      </c:pt>
                      <c:pt idx="2613">
                        <c:v>2.6380295661428101E-2</c:v>
                      </c:pt>
                      <c:pt idx="2614">
                        <c:v>2.6124111539487498E-2</c:v>
                      </c:pt>
                      <c:pt idx="2615">
                        <c:v>2.5925969858780599E-2</c:v>
                      </c:pt>
                      <c:pt idx="2616">
                        <c:v>2.57890889597946E-2</c:v>
                      </c:pt>
                      <c:pt idx="2617">
                        <c:v>2.5716882514152599E-2</c:v>
                      </c:pt>
                      <c:pt idx="2618">
                        <c:v>2.5711487816041701E-2</c:v>
                      </c:pt>
                      <c:pt idx="2619">
                        <c:v>2.57743946463245E-2</c:v>
                      </c:pt>
                      <c:pt idx="2620">
                        <c:v>2.5907273344624199E-2</c:v>
                      </c:pt>
                      <c:pt idx="2621">
                        <c:v>2.6111999456502499E-2</c:v>
                      </c:pt>
                      <c:pt idx="2622">
                        <c:v>2.6390833652056099E-2</c:v>
                      </c:pt>
                      <c:pt idx="2623">
                        <c:v>2.67451951905897E-2</c:v>
                      </c:pt>
                      <c:pt idx="2624">
                        <c:v>2.7176411074550499E-2</c:v>
                      </c:pt>
                      <c:pt idx="2625">
                        <c:v>2.76857489937451E-2</c:v>
                      </c:pt>
                      <c:pt idx="2626">
                        <c:v>2.82740287471611E-2</c:v>
                      </c:pt>
                      <c:pt idx="2627">
                        <c:v>2.8941739364578001E-2</c:v>
                      </c:pt>
                      <c:pt idx="2628">
                        <c:v>2.9689005634317599E-2</c:v>
                      </c:pt>
                      <c:pt idx="2629">
                        <c:v>3.05152832921626E-2</c:v>
                      </c:pt>
                      <c:pt idx="2630">
                        <c:v>3.1419238345595998E-2</c:v>
                      </c:pt>
                      <c:pt idx="2631">
                        <c:v>3.2398067902684097E-2</c:v>
                      </c:pt>
                      <c:pt idx="2632">
                        <c:v>3.34484524992745E-2</c:v>
                      </c:pt>
                      <c:pt idx="2633">
                        <c:v>3.4565188003919403E-2</c:v>
                      </c:pt>
                      <c:pt idx="2634">
                        <c:v>3.5741166067191597E-2</c:v>
                      </c:pt>
                      <c:pt idx="2635">
                        <c:v>3.6967648770065302E-2</c:v>
                      </c:pt>
                      <c:pt idx="2636">
                        <c:v>3.82343637820724E-2</c:v>
                      </c:pt>
                      <c:pt idx="2637">
                        <c:v>3.9528701382677299E-2</c:v>
                      </c:pt>
                      <c:pt idx="2638">
                        <c:v>4.0835933268374897E-2</c:v>
                      </c:pt>
                      <c:pt idx="2639">
                        <c:v>4.2139632311742399E-2</c:v>
                      </c:pt>
                      <c:pt idx="2640">
                        <c:v>4.3421485517634202E-2</c:v>
                      </c:pt>
                      <c:pt idx="2641">
                        <c:v>4.4661161974997997E-2</c:v>
                      </c:pt>
                      <c:pt idx="2642">
                        <c:v>4.5839457630681799E-2</c:v>
                      </c:pt>
                      <c:pt idx="2643">
                        <c:v>4.6935707174576402E-2</c:v>
                      </c:pt>
                      <c:pt idx="2644">
                        <c:v>4.7929307334119799E-2</c:v>
                      </c:pt>
                      <c:pt idx="2645">
                        <c:v>4.8799215971915E-2</c:v>
                      </c:pt>
                      <c:pt idx="2646">
                        <c:v>4.9528589010586398E-2</c:v>
                      </c:pt>
                      <c:pt idx="2647">
                        <c:v>5.0102241024032303E-2</c:v>
                      </c:pt>
                      <c:pt idx="2648">
                        <c:v>5.0507047860560102E-2</c:v>
                      </c:pt>
                      <c:pt idx="2649">
                        <c:v>5.0734402847289597E-2</c:v>
                      </c:pt>
                      <c:pt idx="2650">
                        <c:v>5.0777379387591602E-2</c:v>
                      </c:pt>
                      <c:pt idx="2651">
                        <c:v>5.0634711408423398E-2</c:v>
                      </c:pt>
                      <c:pt idx="2652">
                        <c:v>5.03088266460473E-2</c:v>
                      </c:pt>
                      <c:pt idx="2653">
                        <c:v>4.9805957030540797E-2</c:v>
                      </c:pt>
                      <c:pt idx="2654">
                        <c:v>4.91356197061497E-2</c:v>
                      </c:pt>
                      <c:pt idx="2655">
                        <c:v>4.8312538311640597E-2</c:v>
                      </c:pt>
                      <c:pt idx="2656">
                        <c:v>4.73535352737742E-2</c:v>
                      </c:pt>
                      <c:pt idx="2657">
                        <c:v>4.6277018009432402E-2</c:v>
                      </c:pt>
                      <c:pt idx="2658">
                        <c:v>4.5102232577550902E-2</c:v>
                      </c:pt>
                      <c:pt idx="2659">
                        <c:v>4.3850975380541099E-2</c:v>
                      </c:pt>
                      <c:pt idx="2660">
                        <c:v>4.2545085700444601E-2</c:v>
                      </c:pt>
                      <c:pt idx="2661">
                        <c:v>4.1205868799394203E-2</c:v>
                      </c:pt>
                      <c:pt idx="2662">
                        <c:v>3.9853790337523599E-2</c:v>
                      </c:pt>
                      <c:pt idx="2663">
                        <c:v>3.8508070228902298E-2</c:v>
                      </c:pt>
                      <c:pt idx="2664">
                        <c:v>3.71857485446207E-2</c:v>
                      </c:pt>
                      <c:pt idx="2665">
                        <c:v>3.5902735512359701E-2</c:v>
                      </c:pt>
                      <c:pt idx="2666">
                        <c:v>3.4673261231346203E-2</c:v>
                      </c:pt>
                      <c:pt idx="2667">
                        <c:v>3.3509571140730297E-2</c:v>
                      </c:pt>
                      <c:pt idx="2668">
                        <c:v>3.2421314463868103E-2</c:v>
                      </c:pt>
                      <c:pt idx="2669">
                        <c:v>3.1416773398629097E-2</c:v>
                      </c:pt>
                      <c:pt idx="2670">
                        <c:v>3.0501751669273099E-2</c:v>
                      </c:pt>
                      <c:pt idx="2671">
                        <c:v>2.9679642711579201E-2</c:v>
                      </c:pt>
                      <c:pt idx="2672">
                        <c:v>2.8954081319989299E-2</c:v>
                      </c:pt>
                      <c:pt idx="2673">
                        <c:v>2.8326217208849799E-2</c:v>
                      </c:pt>
                      <c:pt idx="2674">
                        <c:v>2.77959925028303E-2</c:v>
                      </c:pt>
                      <c:pt idx="2675">
                        <c:v>2.7362215372525998E-2</c:v>
                      </c:pt>
                      <c:pt idx="2676">
                        <c:v>2.7022584366200201E-2</c:v>
                      </c:pt>
                      <c:pt idx="2677">
                        <c:v>2.6773768125616899E-2</c:v>
                      </c:pt>
                      <c:pt idx="2678">
                        <c:v>2.6610839666512402E-2</c:v>
                      </c:pt>
                      <c:pt idx="2679">
                        <c:v>2.65293511098296E-2</c:v>
                      </c:pt>
                      <c:pt idx="2680">
                        <c:v>2.65231993061847E-2</c:v>
                      </c:pt>
                      <c:pt idx="2681">
                        <c:v>2.6585905968310199E-2</c:v>
                      </c:pt>
                      <c:pt idx="2682">
                        <c:v>2.6709956711922899E-2</c:v>
                      </c:pt>
                      <c:pt idx="2683">
                        <c:v>2.6886732038536702E-2</c:v>
                      </c:pt>
                      <c:pt idx="2684">
                        <c:v>2.7106622999145302E-2</c:v>
                      </c:pt>
                      <c:pt idx="2685">
                        <c:v>2.7359262433627601E-2</c:v>
                      </c:pt>
                      <c:pt idx="2686">
                        <c:v>2.76325119345899E-2</c:v>
                      </c:pt>
                      <c:pt idx="2687">
                        <c:v>2.7916430542526901E-2</c:v>
                      </c:pt>
                      <c:pt idx="2688">
                        <c:v>2.8199032716387001E-2</c:v>
                      </c:pt>
                      <c:pt idx="2689">
                        <c:v>2.84678915860593E-2</c:v>
                      </c:pt>
                      <c:pt idx="2690">
                        <c:v>2.8711263660975001E-2</c:v>
                      </c:pt>
                      <c:pt idx="2691">
                        <c:v>2.8917489316496101E-2</c:v>
                      </c:pt>
                      <c:pt idx="2692">
                        <c:v>2.9075278255914001E-2</c:v>
                      </c:pt>
                      <c:pt idx="2693">
                        <c:v>2.91732523950953E-2</c:v>
                      </c:pt>
                      <c:pt idx="2694">
                        <c:v>2.9203897450930799E-2</c:v>
                      </c:pt>
                      <c:pt idx="2695">
                        <c:v>2.9161988830901701E-2</c:v>
                      </c:pt>
                      <c:pt idx="2696">
                        <c:v>2.9045402832347599E-2</c:v>
                      </c:pt>
                      <c:pt idx="2697">
                        <c:v>2.88519357501675E-2</c:v>
                      </c:pt>
                      <c:pt idx="2698">
                        <c:v>2.8582354556535801E-2</c:v>
                      </c:pt>
                      <c:pt idx="2699">
                        <c:v>2.8241259516930999E-2</c:v>
                      </c:pt>
                      <c:pt idx="2700">
                        <c:v>2.78344194543408E-2</c:v>
                      </c:pt>
                      <c:pt idx="2701">
                        <c:v>2.73719441061357E-2</c:v>
                      </c:pt>
                      <c:pt idx="2702">
                        <c:v>2.6865460647985399E-2</c:v>
                      </c:pt>
                      <c:pt idx="2703">
                        <c:v>2.6327365004572001E-2</c:v>
                      </c:pt>
                      <c:pt idx="2704">
                        <c:v>2.57712994219782E-2</c:v>
                      </c:pt>
                      <c:pt idx="2705">
                        <c:v>2.5211368202300299E-2</c:v>
                      </c:pt>
                      <c:pt idx="2706">
                        <c:v>2.46619276518724E-2</c:v>
                      </c:pt>
                      <c:pt idx="2707">
                        <c:v>2.4137355364520802E-2</c:v>
                      </c:pt>
                      <c:pt idx="2708">
                        <c:v>2.36502864124713E-2</c:v>
                      </c:pt>
                      <c:pt idx="2709">
                        <c:v>2.3213482945429301E-2</c:v>
                      </c:pt>
                      <c:pt idx="2710">
                        <c:v>2.28376512615849E-2</c:v>
                      </c:pt>
                      <c:pt idx="2711">
                        <c:v>2.2532063783742801E-2</c:v>
                      </c:pt>
                      <c:pt idx="2712">
                        <c:v>2.23033702729977E-2</c:v>
                      </c:pt>
                      <c:pt idx="2713">
                        <c:v>2.2157069705391799E-2</c:v>
                      </c:pt>
                      <c:pt idx="2714">
                        <c:v>2.2096638711933299E-2</c:v>
                      </c:pt>
                      <c:pt idx="2715">
                        <c:v>2.2123821161201901E-2</c:v>
                      </c:pt>
                      <c:pt idx="2716">
                        <c:v>2.22385791031477E-2</c:v>
                      </c:pt>
                      <c:pt idx="2717">
                        <c:v>2.2438287704582099E-2</c:v>
                      </c:pt>
                      <c:pt idx="2718">
                        <c:v>2.2718311800929002E-2</c:v>
                      </c:pt>
                      <c:pt idx="2719">
                        <c:v>2.3072987693127E-2</c:v>
                      </c:pt>
                      <c:pt idx="2720">
                        <c:v>2.3494454580418201E-2</c:v>
                      </c:pt>
                      <c:pt idx="2721">
                        <c:v>2.3973716199670501E-2</c:v>
                      </c:pt>
                      <c:pt idx="2722">
                        <c:v>2.44986205317923E-2</c:v>
                      </c:pt>
                      <c:pt idx="2723">
                        <c:v>2.5056863457300502E-2</c:v>
                      </c:pt>
                      <c:pt idx="2724">
                        <c:v>2.56355004584587E-2</c:v>
                      </c:pt>
                      <c:pt idx="2725">
                        <c:v>2.62202347320892E-2</c:v>
                      </c:pt>
                      <c:pt idx="2726">
                        <c:v>2.6796296195122402E-2</c:v>
                      </c:pt>
                      <c:pt idx="2727">
                        <c:v>2.7348444283061501E-2</c:v>
                      </c:pt>
                      <c:pt idx="2728">
                        <c:v>2.7862490250437601E-2</c:v>
                      </c:pt>
                      <c:pt idx="2729">
                        <c:v>2.8324955504881E-2</c:v>
                      </c:pt>
                      <c:pt idx="2730">
                        <c:v>2.8723302324789899E-2</c:v>
                      </c:pt>
                      <c:pt idx="2731">
                        <c:v>2.90467377019323E-2</c:v>
                      </c:pt>
                      <c:pt idx="2732">
                        <c:v>2.928636200652E-2</c:v>
                      </c:pt>
                      <c:pt idx="2733">
                        <c:v>2.9437010761320902E-2</c:v>
                      </c:pt>
                      <c:pt idx="2734">
                        <c:v>2.94957264801631E-2</c:v>
                      </c:pt>
                      <c:pt idx="2735">
                        <c:v>2.9462681843688301E-2</c:v>
                      </c:pt>
                      <c:pt idx="2736">
                        <c:v>2.9340730055840002E-2</c:v>
                      </c:pt>
                      <c:pt idx="2737">
                        <c:v>2.9136255023820602E-2</c:v>
                      </c:pt>
                      <c:pt idx="2738">
                        <c:v>2.8857836606452601E-2</c:v>
                      </c:pt>
                      <c:pt idx="2739">
                        <c:v>2.8516804912011501E-2</c:v>
                      </c:pt>
                      <c:pt idx="2740">
                        <c:v>2.81258031287119E-2</c:v>
                      </c:pt>
                      <c:pt idx="2741">
                        <c:v>2.7698719520172301E-2</c:v>
                      </c:pt>
                      <c:pt idx="2742">
                        <c:v>2.7251085907929899E-2</c:v>
                      </c:pt>
                      <c:pt idx="2743">
                        <c:v>2.6797420735168401E-2</c:v>
                      </c:pt>
                      <c:pt idx="2744">
                        <c:v>2.6353826173381101E-2</c:v>
                      </c:pt>
                      <c:pt idx="2745">
                        <c:v>2.5934228036019798E-2</c:v>
                      </c:pt>
                      <c:pt idx="2746">
                        <c:v>2.55515285847524E-2</c:v>
                      </c:pt>
                      <c:pt idx="2747">
                        <c:v>2.5217000789201999E-2</c:v>
                      </c:pt>
                      <c:pt idx="2748">
                        <c:v>2.4939105294227801E-2</c:v>
                      </c:pt>
                      <c:pt idx="2749">
                        <c:v>2.47255425261491E-2</c:v>
                      </c:pt>
                      <c:pt idx="2750">
                        <c:v>2.4582151818933799E-2</c:v>
                      </c:pt>
                      <c:pt idx="2751">
                        <c:v>2.4512523906924901E-2</c:v>
                      </c:pt>
                      <c:pt idx="2752">
                        <c:v>2.4518556164918701E-2</c:v>
                      </c:pt>
                      <c:pt idx="2753">
                        <c:v>2.4601365341415202E-2</c:v>
                      </c:pt>
                      <c:pt idx="2754">
                        <c:v>2.4760086974346701E-2</c:v>
                      </c:pt>
                      <c:pt idx="2755">
                        <c:v>2.4991952714674401E-2</c:v>
                      </c:pt>
                      <c:pt idx="2756">
                        <c:v>2.5293717436411001E-2</c:v>
                      </c:pt>
                      <c:pt idx="2757">
                        <c:v>2.5660660337175099E-2</c:v>
                      </c:pt>
                      <c:pt idx="2758">
                        <c:v>2.60880601339906E-2</c:v>
                      </c:pt>
                      <c:pt idx="2759">
                        <c:v>2.65694838220948E-2</c:v>
                      </c:pt>
                      <c:pt idx="2760">
                        <c:v>2.7097396255601501E-2</c:v>
                      </c:pt>
                      <c:pt idx="2761">
                        <c:v>2.7663106763170801E-2</c:v>
                      </c:pt>
                      <c:pt idx="2762">
                        <c:v>2.8257331746374601E-2</c:v>
                      </c:pt>
                      <c:pt idx="2763">
                        <c:v>2.8867781123216099E-2</c:v>
                      </c:pt>
                      <c:pt idx="2764">
                        <c:v>2.94824365907769E-2</c:v>
                      </c:pt>
                      <c:pt idx="2765">
                        <c:v>3.00891317707709E-2</c:v>
                      </c:pt>
                      <c:pt idx="2766">
                        <c:v>3.0673376370411301E-2</c:v>
                      </c:pt>
                      <c:pt idx="2767">
                        <c:v>3.1221995175311199E-2</c:v>
                      </c:pt>
                      <c:pt idx="2768">
                        <c:v>3.1721072035620503E-2</c:v>
                      </c:pt>
                      <c:pt idx="2769">
                        <c:v>3.21573166635594E-2</c:v>
                      </c:pt>
                      <c:pt idx="2770">
                        <c:v>3.2517410889338502E-2</c:v>
                      </c:pt>
                      <c:pt idx="2771">
                        <c:v>3.2788787542746403E-2</c:v>
                      </c:pt>
                      <c:pt idx="2772">
                        <c:v>3.2960889207533102E-2</c:v>
                      </c:pt>
                      <c:pt idx="2773">
                        <c:v>3.30285085491459E-2</c:v>
                      </c:pt>
                      <c:pt idx="2774">
                        <c:v>3.2987476412454503E-2</c:v>
                      </c:pt>
                      <c:pt idx="2775">
                        <c:v>3.2835886919369402E-2</c:v>
                      </c:pt>
                      <c:pt idx="2776">
                        <c:v>3.2575930116668102E-2</c:v>
                      </c:pt>
                      <c:pt idx="2777">
                        <c:v>3.2210200875536298E-2</c:v>
                      </c:pt>
                      <c:pt idx="2778">
                        <c:v>3.1746054518213801E-2</c:v>
                      </c:pt>
                      <c:pt idx="2779">
                        <c:v>3.1194267045753302E-2</c:v>
                      </c:pt>
                      <c:pt idx="2780">
                        <c:v>3.0566554608941698E-2</c:v>
                      </c:pt>
                      <c:pt idx="2781">
                        <c:v>2.9876962706778899E-2</c:v>
                      </c:pt>
                      <c:pt idx="2782">
                        <c:v>2.9140777004783801E-2</c:v>
                      </c:pt>
                      <c:pt idx="2783">
                        <c:v>2.8374473853962402E-2</c:v>
                      </c:pt>
                      <c:pt idx="2784">
                        <c:v>2.7594983272538901E-2</c:v>
                      </c:pt>
                      <c:pt idx="2785">
                        <c:v>2.6818414177004399E-2</c:v>
                      </c:pt>
                      <c:pt idx="2786">
                        <c:v>2.6063016917062601E-2</c:v>
                      </c:pt>
                      <c:pt idx="2787">
                        <c:v>2.5345530684191101E-2</c:v>
                      </c:pt>
                      <c:pt idx="2788">
                        <c:v>2.4681595537249398E-2</c:v>
                      </c:pt>
                      <c:pt idx="2789">
                        <c:v>2.4085522093517501E-2</c:v>
                      </c:pt>
                      <c:pt idx="2790">
                        <c:v>2.3570346161396701E-2</c:v>
                      </c:pt>
                      <c:pt idx="2791">
                        <c:v>2.3147862048096698E-2</c:v>
                      </c:pt>
                      <c:pt idx="2792">
                        <c:v>2.28280088769304E-2</c:v>
                      </c:pt>
                      <c:pt idx="2793">
                        <c:v>2.2619356566599799E-2</c:v>
                      </c:pt>
                      <c:pt idx="2794">
                        <c:v>2.2528150061248399E-2</c:v>
                      </c:pt>
                      <c:pt idx="2795">
                        <c:v>2.25587577819059E-2</c:v>
                      </c:pt>
                      <c:pt idx="2796">
                        <c:v>2.27132099423515E-2</c:v>
                      </c:pt>
                      <c:pt idx="2797">
                        <c:v>2.29915953957915E-2</c:v>
                      </c:pt>
                      <c:pt idx="2798">
                        <c:v>2.3391361619135E-2</c:v>
                      </c:pt>
                      <c:pt idx="2799">
                        <c:v>2.3909082018888101E-2</c:v>
                      </c:pt>
                      <c:pt idx="2800">
                        <c:v>2.4538903095144199E-2</c:v>
                      </c:pt>
                      <c:pt idx="2801">
                        <c:v>2.52728675600058E-2</c:v>
                      </c:pt>
                      <c:pt idx="2802">
                        <c:v>2.6101148036136401E-2</c:v>
                      </c:pt>
                      <c:pt idx="2803">
                        <c:v>2.70123347871641E-2</c:v>
                      </c:pt>
                      <c:pt idx="2804">
                        <c:v>2.79936497872641E-2</c:v>
                      </c:pt>
                      <c:pt idx="2805">
                        <c:v>2.90318791091362E-2</c:v>
                      </c:pt>
                      <c:pt idx="2806">
                        <c:v>3.0112406796479901E-2</c:v>
                      </c:pt>
                      <c:pt idx="2807">
                        <c:v>3.1219880595843599E-2</c:v>
                      </c:pt>
                      <c:pt idx="2808">
                        <c:v>3.2339080899965303E-2</c:v>
                      </c:pt>
                      <c:pt idx="2809">
                        <c:v>3.3454759694899902E-2</c:v>
                      </c:pt>
                      <c:pt idx="2810">
                        <c:v>3.45514543555413E-2</c:v>
                      </c:pt>
                      <c:pt idx="2811">
                        <c:v>3.5614260370380103E-2</c:v>
                      </c:pt>
                      <c:pt idx="2812">
                        <c:v>3.6629227338534499E-2</c:v>
                      </c:pt>
                      <c:pt idx="2813">
                        <c:v>3.7583776643222502E-2</c:v>
                      </c:pt>
                      <c:pt idx="2814">
                        <c:v>3.84668998425821E-2</c:v>
                      </c:pt>
                      <c:pt idx="2815">
                        <c:v>3.9267755670853603E-2</c:v>
                      </c:pt>
                      <c:pt idx="2816">
                        <c:v>3.9977792229467901E-2</c:v>
                      </c:pt>
                      <c:pt idx="2817">
                        <c:v>4.0589747543846498E-2</c:v>
                      </c:pt>
                      <c:pt idx="2818">
                        <c:v>4.10963035878514E-2</c:v>
                      </c:pt>
                      <c:pt idx="2819">
                        <c:v>4.1494515667639398E-2</c:v>
                      </c:pt>
                      <c:pt idx="2820">
                        <c:v>4.1782155887926199E-2</c:v>
                      </c:pt>
                      <c:pt idx="2821">
                        <c:v>4.1958565885793997E-2</c:v>
                      </c:pt>
                      <c:pt idx="2822">
                        <c:v>4.2024433079574097E-2</c:v>
                      </c:pt>
                      <c:pt idx="2823">
                        <c:v>4.1982454507889899E-2</c:v>
                      </c:pt>
                      <c:pt idx="2824">
                        <c:v>4.18356337383596E-2</c:v>
                      </c:pt>
                      <c:pt idx="2825">
                        <c:v>4.15883655660821E-2</c:v>
                      </c:pt>
                      <c:pt idx="2826">
                        <c:v>4.12458462755078E-2</c:v>
                      </c:pt>
                      <c:pt idx="2827">
                        <c:v>4.0815097072697801E-2</c:v>
                      </c:pt>
                      <c:pt idx="2828">
                        <c:v>4.0303492570735802E-2</c:v>
                      </c:pt>
                      <c:pt idx="2829">
                        <c:v>3.9718207887479998E-2</c:v>
                      </c:pt>
                      <c:pt idx="2830">
                        <c:v>3.90684138019338E-2</c:v>
                      </c:pt>
                      <c:pt idx="2831">
                        <c:v>3.8364588167108402E-2</c:v>
                      </c:pt>
                      <c:pt idx="2832">
                        <c:v>3.7616367040307297E-2</c:v>
                      </c:pt>
                      <c:pt idx="2833">
                        <c:v>3.68364931299223E-2</c:v>
                      </c:pt>
                      <c:pt idx="2834">
                        <c:v>3.6036251802451E-2</c:v>
                      </c:pt>
                      <c:pt idx="2835">
                        <c:v>3.5229162414296099E-2</c:v>
                      </c:pt>
                      <c:pt idx="2836">
                        <c:v>3.4429094417047501E-2</c:v>
                      </c:pt>
                      <c:pt idx="2837">
                        <c:v>3.3650582440172799E-2</c:v>
                      </c:pt>
                      <c:pt idx="2838">
                        <c:v>3.2908784920581698E-2</c:v>
                      </c:pt>
                      <c:pt idx="2839">
                        <c:v>3.2218449277206698E-2</c:v>
                      </c:pt>
                      <c:pt idx="2840">
                        <c:v>3.1594149815783901E-2</c:v>
                      </c:pt>
                      <c:pt idx="2841">
                        <c:v>3.1049379835332101E-2</c:v>
                      </c:pt>
                      <c:pt idx="2842">
                        <c:v>3.0597024864382E-2</c:v>
                      </c:pt>
                      <c:pt idx="2843">
                        <c:v>3.0248255147117601E-2</c:v>
                      </c:pt>
                      <c:pt idx="2844">
                        <c:v>3.0011869038584198E-2</c:v>
                      </c:pt>
                      <c:pt idx="2845">
                        <c:v>2.9895324822210301E-2</c:v>
                      </c:pt>
                      <c:pt idx="2846">
                        <c:v>2.9903398657442098E-2</c:v>
                      </c:pt>
                      <c:pt idx="2847">
                        <c:v>3.0037263993326801E-2</c:v>
                      </c:pt>
                      <c:pt idx="2848">
                        <c:v>3.0295673772504E-2</c:v>
                      </c:pt>
                      <c:pt idx="2849">
                        <c:v>3.0674179402144501E-2</c:v>
                      </c:pt>
                      <c:pt idx="2850">
                        <c:v>3.1164798901626101E-2</c:v>
                      </c:pt>
                      <c:pt idx="2851">
                        <c:v>3.1757898889731601E-2</c:v>
                      </c:pt>
                      <c:pt idx="2852">
                        <c:v>3.2441615814006501E-2</c:v>
                      </c:pt>
                      <c:pt idx="2853">
                        <c:v>3.3200594363737797E-2</c:v>
                      </c:pt>
                      <c:pt idx="2854">
                        <c:v>3.4017457127629498E-2</c:v>
                      </c:pt>
                      <c:pt idx="2855">
                        <c:v>3.48738762917402E-2</c:v>
                      </c:pt>
                      <c:pt idx="2856">
                        <c:v>3.57514241689081E-2</c:v>
                      </c:pt>
                      <c:pt idx="2857">
                        <c:v>3.6630569089422998E-2</c:v>
                      </c:pt>
                      <c:pt idx="2858">
                        <c:v>3.7491690603629203E-2</c:v>
                      </c:pt>
                      <c:pt idx="2859">
                        <c:v>3.8316041039098997E-2</c:v>
                      </c:pt>
                      <c:pt idx="2860">
                        <c:v>3.9086602480426599E-2</c:v>
                      </c:pt>
                      <c:pt idx="2861">
                        <c:v>3.97874592538289E-2</c:v>
                      </c:pt>
                      <c:pt idx="2862">
                        <c:v>4.0403795172583898E-2</c:v>
                      </c:pt>
                      <c:pt idx="2863">
                        <c:v>4.0925032355416703E-2</c:v>
                      </c:pt>
                      <c:pt idx="2864">
                        <c:v>4.1343284820512798E-2</c:v>
                      </c:pt>
                      <c:pt idx="2865">
                        <c:v>4.1654193002346303E-2</c:v>
                      </c:pt>
                      <c:pt idx="2866">
                        <c:v>4.1856975861629002E-2</c:v>
                      </c:pt>
                      <c:pt idx="2867">
                        <c:v>4.1952993137302198E-2</c:v>
                      </c:pt>
                      <c:pt idx="2868">
                        <c:v>4.1948110019268202E-2</c:v>
                      </c:pt>
                      <c:pt idx="2869">
                        <c:v>4.1850955060074101E-2</c:v>
                      </c:pt>
                      <c:pt idx="2870">
                        <c:v>4.1672205966489399E-2</c:v>
                      </c:pt>
                      <c:pt idx="2871">
                        <c:v>4.1424860904469001E-2</c:v>
                      </c:pt>
                      <c:pt idx="2872">
                        <c:v>4.1122574900272102E-2</c:v>
                      </c:pt>
                      <c:pt idx="2873">
                        <c:v>4.0780784530166897E-2</c:v>
                      </c:pt>
                      <c:pt idx="2874">
                        <c:v>4.0415071320265103E-2</c:v>
                      </c:pt>
                      <c:pt idx="2875">
                        <c:v>4.00375609160738E-2</c:v>
                      </c:pt>
                      <c:pt idx="2876">
                        <c:v>3.9661715539011697E-2</c:v>
                      </c:pt>
                      <c:pt idx="2877">
                        <c:v>3.9298842390739497E-2</c:v>
                      </c:pt>
                      <c:pt idx="2878">
                        <c:v>3.8958825011247401E-2</c:v>
                      </c:pt>
                      <c:pt idx="2879">
                        <c:v>3.8648321295464902E-2</c:v>
                      </c:pt>
                      <c:pt idx="2880">
                        <c:v>3.8372253309355897E-2</c:v>
                      </c:pt>
                      <c:pt idx="2881">
                        <c:v>3.8131653744418702E-2</c:v>
                      </c:pt>
                      <c:pt idx="2882">
                        <c:v>3.7926593403094101E-2</c:v>
                      </c:pt>
                      <c:pt idx="2883">
                        <c:v>3.7755212412633701E-2</c:v>
                      </c:pt>
                      <c:pt idx="2884">
                        <c:v>3.7613800882300798E-2</c:v>
                      </c:pt>
                      <c:pt idx="2885">
                        <c:v>3.7498134722447701E-2</c:v>
                      </c:pt>
                      <c:pt idx="2886">
                        <c:v>3.7403588747164401E-2</c:v>
                      </c:pt>
                      <c:pt idx="2887">
                        <c:v>3.7324805242826699E-2</c:v>
                      </c:pt>
                      <c:pt idx="2888">
                        <c:v>3.7257227937315403E-2</c:v>
                      </c:pt>
                      <c:pt idx="2889">
                        <c:v>3.7196062219660202E-2</c:v>
                      </c:pt>
                      <c:pt idx="2890">
                        <c:v>3.71377673658378E-2</c:v>
                      </c:pt>
                      <c:pt idx="2891">
                        <c:v>3.70817594313715E-2</c:v>
                      </c:pt>
                      <c:pt idx="2892">
                        <c:v>3.7027942793267099E-2</c:v>
                      </c:pt>
                      <c:pt idx="2893">
                        <c:v>3.6977242977474498E-2</c:v>
                      </c:pt>
                      <c:pt idx="2894">
                        <c:v>3.6932359199653299E-2</c:v>
                      </c:pt>
                      <c:pt idx="2895">
                        <c:v>3.6896989877066501E-2</c:v>
                      </c:pt>
                      <c:pt idx="2896">
                        <c:v>3.6875740671108097E-2</c:v>
                      </c:pt>
                      <c:pt idx="2897">
                        <c:v>3.6876555928869702E-2</c:v>
                      </c:pt>
                      <c:pt idx="2898">
                        <c:v>3.6907422719140902E-2</c:v>
                      </c:pt>
                      <c:pt idx="2899">
                        <c:v>3.6976634774623499E-2</c:v>
                      </c:pt>
                      <c:pt idx="2900">
                        <c:v>3.7094305893065102E-2</c:v>
                      </c:pt>
                      <c:pt idx="2901">
                        <c:v>3.7270439337660298E-2</c:v>
                      </c:pt>
                      <c:pt idx="2902">
                        <c:v>3.75150384708745E-2</c:v>
                      </c:pt>
                      <c:pt idx="2903">
                        <c:v>3.7836273391622502E-2</c:v>
                      </c:pt>
                      <c:pt idx="2904">
                        <c:v>3.8243111352699602E-2</c:v>
                      </c:pt>
                      <c:pt idx="2905">
                        <c:v>3.8743073378677099E-2</c:v>
                      </c:pt>
                      <c:pt idx="2906">
                        <c:v>3.9341946836962398E-2</c:v>
                      </c:pt>
                      <c:pt idx="2907">
                        <c:v>4.0043630833054303E-2</c:v>
                      </c:pt>
                      <c:pt idx="2908">
                        <c:v>4.0851098832036498E-2</c:v>
                      </c:pt>
                      <c:pt idx="2909">
                        <c:v>4.1762689060135597E-2</c:v>
                      </c:pt>
                      <c:pt idx="2910">
                        <c:v>4.2775832957940303E-2</c:v>
                      </c:pt>
                      <c:pt idx="2911">
                        <c:v>4.3885101998924397E-2</c:v>
                      </c:pt>
                      <c:pt idx="2912">
                        <c:v>4.5081831451541703E-2</c:v>
                      </c:pt>
                      <c:pt idx="2913">
                        <c:v>4.6355640589865202E-2</c:v>
                      </c:pt>
                      <c:pt idx="2914">
                        <c:v>4.7692790995083001E-2</c:v>
                      </c:pt>
                      <c:pt idx="2915">
                        <c:v>4.9077936092646102E-2</c:v>
                      </c:pt>
                      <c:pt idx="2916">
                        <c:v>5.0493528960725398E-2</c:v>
                      </c:pt>
                      <c:pt idx="2917">
                        <c:v>5.19204682953366E-2</c:v>
                      </c:pt>
                      <c:pt idx="2918">
                        <c:v>5.3338420808071399E-2</c:v>
                      </c:pt>
                      <c:pt idx="2919">
                        <c:v>5.47269966324598E-2</c:v>
                      </c:pt>
                      <c:pt idx="2920">
                        <c:v>5.6064861928123502E-2</c:v>
                      </c:pt>
                      <c:pt idx="2921">
                        <c:v>5.7331271592445797E-2</c:v>
                      </c:pt>
                      <c:pt idx="2922">
                        <c:v>5.8506691618851102E-2</c:v>
                      </c:pt>
                      <c:pt idx="2923">
                        <c:v>5.95729720423194E-2</c:v>
                      </c:pt>
                      <c:pt idx="2924">
                        <c:v>6.0514378989574499E-2</c:v>
                      </c:pt>
                      <c:pt idx="2925">
                        <c:v>6.1316785831539197E-2</c:v>
                      </c:pt>
                      <c:pt idx="2926">
                        <c:v>6.19685525795345E-2</c:v>
                      </c:pt>
                      <c:pt idx="2927">
                        <c:v>6.2460667850626699E-2</c:v>
                      </c:pt>
                      <c:pt idx="2928">
                        <c:v>6.2786342812235996E-2</c:v>
                      </c:pt>
                      <c:pt idx="2929">
                        <c:v>6.2943038712439198E-2</c:v>
                      </c:pt>
                      <c:pt idx="2930">
                        <c:v>6.29297341994276E-2</c:v>
                      </c:pt>
                      <c:pt idx="2931">
                        <c:v>6.2747985869040901E-2</c:v>
                      </c:pt>
                      <c:pt idx="2932">
                        <c:v>6.2401329562886597E-2</c:v>
                      </c:pt>
                      <c:pt idx="2933">
                        <c:v>6.1895327762547199E-2</c:v>
                      </c:pt>
                      <c:pt idx="2934">
                        <c:v>6.1237297015384398E-2</c:v>
                      </c:pt>
                      <c:pt idx="2935">
                        <c:v>6.0434870915542602E-2</c:v>
                      </c:pt>
                      <c:pt idx="2936">
                        <c:v>5.9497478333906097E-2</c:v>
                      </c:pt>
                      <c:pt idx="2937">
                        <c:v>5.8436408387104399E-2</c:v>
                      </c:pt>
                      <c:pt idx="2938">
                        <c:v>5.7262591478546801E-2</c:v>
                      </c:pt>
                      <c:pt idx="2939">
                        <c:v>5.5987050580412701E-2</c:v>
                      </c:pt>
                      <c:pt idx="2940">
                        <c:v>5.4621744472467801E-2</c:v>
                      </c:pt>
                      <c:pt idx="2941">
                        <c:v>5.3178300334219497E-2</c:v>
                      </c:pt>
                      <c:pt idx="2942">
                        <c:v>5.1668413575140598E-2</c:v>
                      </c:pt>
                      <c:pt idx="2943">
                        <c:v>5.0104818802248402E-2</c:v>
                      </c:pt>
                      <c:pt idx="2944">
                        <c:v>4.8500096274889597E-2</c:v>
                      </c:pt>
                      <c:pt idx="2945">
                        <c:v>4.6866672810032803E-2</c:v>
                      </c:pt>
                      <c:pt idx="2946">
                        <c:v>4.5217780703587403E-2</c:v>
                      </c:pt>
                      <c:pt idx="2947">
                        <c:v>4.3565884209634899E-2</c:v>
                      </c:pt>
                      <c:pt idx="2948">
                        <c:v>4.1924057832728699E-2</c:v>
                      </c:pt>
                      <c:pt idx="2949">
                        <c:v>4.0303449416456097E-2</c:v>
                      </c:pt>
                      <c:pt idx="2950">
                        <c:v>3.8716643261493197E-2</c:v>
                      </c:pt>
                      <c:pt idx="2951">
                        <c:v>3.7176034506925901E-2</c:v>
                      </c:pt>
                      <c:pt idx="2952">
                        <c:v>3.5692201302209202E-2</c:v>
                      </c:pt>
                      <c:pt idx="2953">
                        <c:v>3.4274788482203798E-2</c:v>
                      </c:pt>
                      <c:pt idx="2954">
                        <c:v>3.2931669997333199E-2</c:v>
                      </c:pt>
                      <c:pt idx="2955">
                        <c:v>3.1670431107684402E-2</c:v>
                      </c:pt>
                      <c:pt idx="2956">
                        <c:v>3.04968351797705E-2</c:v>
                      </c:pt>
                      <c:pt idx="2957">
                        <c:v>2.9415864817402399E-2</c:v>
                      </c:pt>
                      <c:pt idx="2958">
                        <c:v>2.8430441364568699E-2</c:v>
                      </c:pt>
                      <c:pt idx="2959">
                        <c:v>2.7540917887585802E-2</c:v>
                      </c:pt>
                      <c:pt idx="2960">
                        <c:v>2.67484980526741E-2</c:v>
                      </c:pt>
                      <c:pt idx="2961">
                        <c:v>2.6052849972382001E-2</c:v>
                      </c:pt>
                      <c:pt idx="2962">
                        <c:v>2.5451226421236001E-2</c:v>
                      </c:pt>
                      <c:pt idx="2963">
                        <c:v>2.4940812969323E-2</c:v>
                      </c:pt>
                      <c:pt idx="2964">
                        <c:v>2.4517496310369601E-2</c:v>
                      </c:pt>
                      <c:pt idx="2965">
                        <c:v>2.41771293255598E-2</c:v>
                      </c:pt>
                      <c:pt idx="2966">
                        <c:v>2.3914906092372699E-2</c:v>
                      </c:pt>
                      <c:pt idx="2967">
                        <c:v>2.3725445464648401E-2</c:v>
                      </c:pt>
                      <c:pt idx="2968">
                        <c:v>2.36031790245365E-2</c:v>
                      </c:pt>
                      <c:pt idx="2969">
                        <c:v>2.35429433354029E-2</c:v>
                      </c:pt>
                      <c:pt idx="2970">
                        <c:v>2.3539244349164001E-2</c:v>
                      </c:pt>
                      <c:pt idx="2971">
                        <c:v>2.3586757031766801E-2</c:v>
                      </c:pt>
                      <c:pt idx="2972">
                        <c:v>2.36801938742696E-2</c:v>
                      </c:pt>
                      <c:pt idx="2973">
                        <c:v>2.38118235161658E-2</c:v>
                      </c:pt>
                      <c:pt idx="2974">
                        <c:v>2.39751339068788E-2</c:v>
                      </c:pt>
                      <c:pt idx="2975">
                        <c:v>2.4163348994634199E-2</c:v>
                      </c:pt>
                      <c:pt idx="2976">
                        <c:v>2.4369309348000801E-2</c:v>
                      </c:pt>
                      <c:pt idx="2977">
                        <c:v>2.45856556271184E-2</c:v>
                      </c:pt>
                      <c:pt idx="2978">
                        <c:v>2.4805144444362499E-2</c:v>
                      </c:pt>
                      <c:pt idx="2979">
                        <c:v>2.5021147964120399E-2</c:v>
                      </c:pt>
                      <c:pt idx="2980">
                        <c:v>2.52264816682354E-2</c:v>
                      </c:pt>
                      <c:pt idx="2981">
                        <c:v>2.54144970285517E-2</c:v>
                      </c:pt>
                      <c:pt idx="2982">
                        <c:v>2.5578453672871999E-2</c:v>
                      </c:pt>
                      <c:pt idx="2983">
                        <c:v>2.57128301621313E-2</c:v>
                      </c:pt>
                      <c:pt idx="2984">
                        <c:v>2.5812246040153902E-2</c:v>
                      </c:pt>
                      <c:pt idx="2985">
                        <c:v>2.5871425186612999E-2</c:v>
                      </c:pt>
                      <c:pt idx="2986">
                        <c:v>2.58866156542947E-2</c:v>
                      </c:pt>
                      <c:pt idx="2987">
                        <c:v>2.5854265975935702E-2</c:v>
                      </c:pt>
                      <c:pt idx="2988">
                        <c:v>2.57728472972935E-2</c:v>
                      </c:pt>
                      <c:pt idx="2989">
                        <c:v>2.5639320764829301E-2</c:v>
                      </c:pt>
                      <c:pt idx="2990">
                        <c:v>2.5452542682599399E-2</c:v>
                      </c:pt>
                      <c:pt idx="2991">
                        <c:v>2.5212134826194599E-2</c:v>
                      </c:pt>
                      <c:pt idx="2992">
                        <c:v>2.4918253363626901E-2</c:v>
                      </c:pt>
                      <c:pt idx="2993">
                        <c:v>2.45706385259222E-2</c:v>
                      </c:pt>
                      <c:pt idx="2994">
                        <c:v>2.41701647026074E-2</c:v>
                      </c:pt>
                      <c:pt idx="2995">
                        <c:v>2.3717268450040099E-2</c:v>
                      </c:pt>
                      <c:pt idx="2996">
                        <c:v>2.3214183063279301E-2</c:v>
                      </c:pt>
                      <c:pt idx="2997">
                        <c:v>2.2664091130064502E-2</c:v>
                      </c:pt>
                      <c:pt idx="2998">
                        <c:v>2.2072063697034398E-2</c:v>
                      </c:pt>
                      <c:pt idx="2999">
                        <c:v>2.1442681701942402E-2</c:v>
                      </c:pt>
                      <c:pt idx="3000">
                        <c:v>2.0780525746307399E-2</c:v>
                      </c:pt>
                      <c:pt idx="3001">
                        <c:v>2.0092837279099499E-2</c:v>
                      </c:pt>
                      <c:pt idx="3002">
                        <c:v>1.9387817261769701E-2</c:v>
                      </c:pt>
                      <c:pt idx="3003">
                        <c:v>1.8674792220427699E-2</c:v>
                      </c:pt>
                      <c:pt idx="3004">
                        <c:v>1.79638364690098E-2</c:v>
                      </c:pt>
                      <c:pt idx="3005">
                        <c:v>1.7265912407839E-2</c:v>
                      </c:pt>
                      <c:pt idx="3006">
                        <c:v>1.6593224997519401E-2</c:v>
                      </c:pt>
                      <c:pt idx="3007">
                        <c:v>1.59575455270668E-2</c:v>
                      </c:pt>
                      <c:pt idx="3008">
                        <c:v>1.53703342158926E-2</c:v>
                      </c:pt>
                      <c:pt idx="3009">
                        <c:v>1.48429236941801E-2</c:v>
                      </c:pt>
                      <c:pt idx="3010">
                        <c:v>1.43853573140355E-2</c:v>
                      </c:pt>
                      <c:pt idx="3011">
                        <c:v>1.40070250579819E-2</c:v>
                      </c:pt>
                      <c:pt idx="3012">
                        <c:v>1.37146953730625E-2</c:v>
                      </c:pt>
                      <c:pt idx="3013">
                        <c:v>1.3513873519664101E-2</c:v>
                      </c:pt>
                      <c:pt idx="3014">
                        <c:v>1.34082209840181E-2</c:v>
                      </c:pt>
                      <c:pt idx="3015">
                        <c:v>1.3400089350873E-2</c:v>
                      </c:pt>
                      <c:pt idx="3016">
                        <c:v>1.3489548311983599E-2</c:v>
                      </c:pt>
                      <c:pt idx="3017">
                        <c:v>1.36747082199218E-2</c:v>
                      </c:pt>
                      <c:pt idx="3018">
                        <c:v>1.39515910630322E-2</c:v>
                      </c:pt>
                      <c:pt idx="3019">
                        <c:v>1.43155180256562E-2</c:v>
                      </c:pt>
                      <c:pt idx="3020">
                        <c:v>1.4760497114641301E-2</c:v>
                      </c:pt>
                      <c:pt idx="3021">
                        <c:v>1.5279935846820299E-2</c:v>
                      </c:pt>
                      <c:pt idx="3022">
                        <c:v>1.5866528961807999E-2</c:v>
                      </c:pt>
                      <c:pt idx="3023">
                        <c:v>1.6513620482651498E-2</c:v>
                      </c:pt>
                      <c:pt idx="3024">
                        <c:v>1.72132775434739E-2</c:v>
                      </c:pt>
                      <c:pt idx="3025">
                        <c:v>1.7958633894687999E-2</c:v>
                      </c:pt>
                      <c:pt idx="3026">
                        <c:v>1.87428541350632E-2</c:v>
                      </c:pt>
                      <c:pt idx="3027">
                        <c:v>1.9559878717217101E-2</c:v>
                      </c:pt>
                      <c:pt idx="3028">
                        <c:v>2.0405418252105598E-2</c:v>
                      </c:pt>
                      <c:pt idx="3029">
                        <c:v>2.12758468614281E-2</c:v>
                      </c:pt>
                      <c:pt idx="3030">
                        <c:v>2.21679802756003E-2</c:v>
                      </c:pt>
                      <c:pt idx="3031">
                        <c:v>2.3079437707077901E-2</c:v>
                      </c:pt>
                      <c:pt idx="3032">
                        <c:v>2.4008735200085299E-2</c:v>
                      </c:pt>
                      <c:pt idx="3033">
                        <c:v>2.4954922284433599E-2</c:v>
                      </c:pt>
                      <c:pt idx="3034">
                        <c:v>2.5917501398218998E-2</c:v>
                      </c:pt>
                      <c:pt idx="3035">
                        <c:v>2.6897333775712701E-2</c:v>
                      </c:pt>
                      <c:pt idx="3036">
                        <c:v>2.7891842964464501E-2</c:v>
                      </c:pt>
                      <c:pt idx="3037">
                        <c:v>2.8900160079675399E-2</c:v>
                      </c:pt>
                      <c:pt idx="3038">
                        <c:v>2.9922569862941499E-2</c:v>
                      </c:pt>
                      <c:pt idx="3039">
                        <c:v>3.0956929602169898E-2</c:v>
                      </c:pt>
                      <c:pt idx="3040">
                        <c:v>3.2000002323177699E-2</c:v>
                      </c:pt>
                      <c:pt idx="3041">
                        <c:v>3.3047690294907499E-2</c:v>
                      </c:pt>
                      <c:pt idx="3042">
                        <c:v>3.4095796214042601E-2</c:v>
                      </c:pt>
                      <c:pt idx="3043">
                        <c:v>3.5138310181679802E-2</c:v>
                      </c:pt>
                      <c:pt idx="3044">
                        <c:v>3.6168729707653099E-2</c:v>
                      </c:pt>
                      <c:pt idx="3045">
                        <c:v>3.7179682601274598E-2</c:v>
                      </c:pt>
                      <c:pt idx="3046">
                        <c:v>3.8163498319462801E-2</c:v>
                      </c:pt>
                      <c:pt idx="3047">
                        <c:v>3.9112830444516598E-2</c:v>
                      </c:pt>
                      <c:pt idx="3048">
                        <c:v>4.0020841659273401E-2</c:v>
                      </c:pt>
                      <c:pt idx="3049">
                        <c:v>4.0881068128673301E-2</c:v>
                      </c:pt>
                      <c:pt idx="3050">
                        <c:v>4.1688485473780998E-2</c:v>
                      </c:pt>
                      <c:pt idx="3051">
                        <c:v>4.2438682957041299E-2</c:v>
                      </c:pt>
                      <c:pt idx="3052">
                        <c:v>4.3130492575236101E-2</c:v>
                      </c:pt>
                      <c:pt idx="3053">
                        <c:v>4.3764274949339002E-2</c:v>
                      </c:pt>
                      <c:pt idx="3054">
                        <c:v>4.4341650601382801E-2</c:v>
                      </c:pt>
                      <c:pt idx="3055">
                        <c:v>4.4866559222764897E-2</c:v>
                      </c:pt>
                      <c:pt idx="3056">
                        <c:v>4.5344794912909298E-2</c:v>
                      </c:pt>
                      <c:pt idx="3057">
                        <c:v>4.5783069379741102E-2</c:v>
                      </c:pt>
                      <c:pt idx="3058">
                        <c:v>4.61905619426176E-2</c:v>
                      </c:pt>
                      <c:pt idx="3059">
                        <c:v>4.6575771475275501E-2</c:v>
                      </c:pt>
                      <c:pt idx="3060">
                        <c:v>4.69482067627294E-2</c:v>
                      </c:pt>
                      <c:pt idx="3061">
                        <c:v>4.7318189223321698E-2</c:v>
                      </c:pt>
                      <c:pt idx="3062">
                        <c:v>4.7695295444765702E-2</c:v>
                      </c:pt>
                      <c:pt idx="3063">
                        <c:v>4.8089258561643103E-2</c:v>
                      </c:pt>
                      <c:pt idx="3064">
                        <c:v>4.8508081699671898E-2</c:v>
                      </c:pt>
                      <c:pt idx="3065">
                        <c:v>4.8960534485152897E-2</c:v>
                      </c:pt>
                      <c:pt idx="3066">
                        <c:v>4.9454382566036403E-2</c:v>
                      </c:pt>
                      <c:pt idx="3067">
                        <c:v>4.9995938333614702E-2</c:v>
                      </c:pt>
                      <c:pt idx="3068">
                        <c:v>5.05910436439879E-2</c:v>
                      </c:pt>
                      <c:pt idx="3069">
                        <c:v>5.12455298132296E-2</c:v>
                      </c:pt>
                      <c:pt idx="3070">
                        <c:v>5.1964147897985501E-2</c:v>
                      </c:pt>
                      <c:pt idx="3071">
                        <c:v>5.2750091116846899E-2</c:v>
                      </c:pt>
                      <c:pt idx="3072">
                        <c:v>5.36058251549918E-2</c:v>
                      </c:pt>
                      <c:pt idx="3073">
                        <c:v>5.4530998082220998E-2</c:v>
                      </c:pt>
                      <c:pt idx="3074">
                        <c:v>5.5524793748255502E-2</c:v>
                      </c:pt>
                      <c:pt idx="3075">
                        <c:v>5.6586505737078199E-2</c:v>
                      </c:pt>
                      <c:pt idx="3076">
                        <c:v>5.7713365434781297E-2</c:v>
                      </c:pt>
                      <c:pt idx="3077">
                        <c:v>5.8900461067808198E-2</c:v>
                      </c:pt>
                      <c:pt idx="3078">
                        <c:v>6.0140654621007497E-2</c:v>
                      </c:pt>
                      <c:pt idx="3079">
                        <c:v>6.1424638717171798E-2</c:v>
                      </c:pt>
                      <c:pt idx="3080">
                        <c:v>6.2741575528118695E-2</c:v>
                      </c:pt>
                      <c:pt idx="3081">
                        <c:v>6.4078672104759704E-2</c:v>
                      </c:pt>
                      <c:pt idx="3082">
                        <c:v>6.5420575412931906E-2</c:v>
                      </c:pt>
                      <c:pt idx="3083">
                        <c:v>6.6751923986692593E-2</c:v>
                      </c:pt>
                      <c:pt idx="3084">
                        <c:v>6.8056853000677195E-2</c:v>
                      </c:pt>
                      <c:pt idx="3085">
                        <c:v>6.9318274262666804E-2</c:v>
                      </c:pt>
                      <c:pt idx="3086">
                        <c:v>7.0520376173260499E-2</c:v>
                      </c:pt>
                      <c:pt idx="3087">
                        <c:v>7.1647296289505197E-2</c:v>
                      </c:pt>
                      <c:pt idx="3088">
                        <c:v>7.2685404731400602E-2</c:v>
                      </c:pt>
                      <c:pt idx="3089">
                        <c:v>7.3623677355446407E-2</c:v>
                      </c:pt>
                      <c:pt idx="3090">
                        <c:v>7.4454140740316699E-2</c:v>
                      </c:pt>
                      <c:pt idx="3091">
                        <c:v>7.5169994891418998E-2</c:v>
                      </c:pt>
                      <c:pt idx="3092">
                        <c:v>7.5768271526032202E-2</c:v>
                      </c:pt>
                      <c:pt idx="3093">
                        <c:v>7.6250024279481105E-2</c:v>
                      </c:pt>
                      <c:pt idx="3094">
                        <c:v>7.6620014520387206E-2</c:v>
                      </c:pt>
                      <c:pt idx="3095">
                        <c:v>7.6886779086684204E-2</c:v>
                      </c:pt>
                      <c:pt idx="3096">
                        <c:v>7.7062553195500705E-2</c:v>
                      </c:pt>
                      <c:pt idx="3097">
                        <c:v>7.7162809485887496E-2</c:v>
                      </c:pt>
                      <c:pt idx="3098">
                        <c:v>7.7207065087532695E-2</c:v>
                      </c:pt>
                      <c:pt idx="3099">
                        <c:v>7.7214989130807002E-2</c:v>
                      </c:pt>
                      <c:pt idx="3100">
                        <c:v>7.7210112589242097E-2</c:v>
                      </c:pt>
                      <c:pt idx="3101">
                        <c:v>7.7215678349755595E-2</c:v>
                      </c:pt>
                      <c:pt idx="3102">
                        <c:v>7.7255695412310504E-2</c:v>
                      </c:pt>
                      <c:pt idx="3103">
                        <c:v>7.73539947440329E-2</c:v>
                      </c:pt>
                      <c:pt idx="3104">
                        <c:v>7.7532717319754099E-2</c:v>
                      </c:pt>
                      <c:pt idx="3105">
                        <c:v>7.7811872058027698E-2</c:v>
                      </c:pt>
                      <c:pt idx="3106">
                        <c:v>7.8208590275481105E-2</c:v>
                      </c:pt>
                      <c:pt idx="3107">
                        <c:v>7.8736149618250595E-2</c:v>
                      </c:pt>
                      <c:pt idx="3108">
                        <c:v>7.9404990838885997E-2</c:v>
                      </c:pt>
                      <c:pt idx="3109">
                        <c:v>8.0219461746940904E-2</c:v>
                      </c:pt>
                      <c:pt idx="3110">
                        <c:v>8.11800073833438E-2</c:v>
                      </c:pt>
                      <c:pt idx="3111">
                        <c:v>8.2282358435450606E-2</c:v>
                      </c:pt>
                      <c:pt idx="3112">
                        <c:v>8.3518809099836694E-2</c:v>
                      </c:pt>
                      <c:pt idx="3113">
                        <c:v>8.48765852238553E-2</c:v>
                      </c:pt>
                      <c:pt idx="3114">
                        <c:v>8.6340025981676199E-2</c:v>
                      </c:pt>
                      <c:pt idx="3115">
                        <c:v>8.78914083339771E-2</c:v>
                      </c:pt>
                      <c:pt idx="3116">
                        <c:v>8.9511041087630902E-2</c:v>
                      </c:pt>
                      <c:pt idx="3117">
                        <c:v>9.1177505451057406E-2</c:v>
                      </c:pt>
                      <c:pt idx="3118">
                        <c:v>9.2868096129497799E-2</c:v>
                      </c:pt>
                      <c:pt idx="3119">
                        <c:v>9.4561049218212498E-2</c:v>
                      </c:pt>
                      <c:pt idx="3120">
                        <c:v>9.6237808869965399E-2</c:v>
                      </c:pt>
                      <c:pt idx="3121">
                        <c:v>9.7879334108826904E-2</c:v>
                      </c:pt>
                      <c:pt idx="3122">
                        <c:v>9.9468562964551199E-2</c:v>
                      </c:pt>
                      <c:pt idx="3123">
                        <c:v>0.10098960703990401</c:v>
                      </c:pt>
                      <c:pt idx="3124">
                        <c:v>0.10243099232448601</c:v>
                      </c:pt>
                      <c:pt idx="3125">
                        <c:v>0.10378230228823</c:v>
                      </c:pt>
                      <c:pt idx="3126">
                        <c:v>0.105034728680998</c:v>
                      </c:pt>
                      <c:pt idx="3127">
                        <c:v>0.10618166074256701</c:v>
                      </c:pt>
                      <c:pt idx="3128">
                        <c:v>0.107215978138008</c:v>
                      </c:pt>
                      <c:pt idx="3129">
                        <c:v>0.10813438566391501</c:v>
                      </c:pt>
                      <c:pt idx="3130">
                        <c:v>0.10893381960210401</c:v>
                      </c:pt>
                      <c:pt idx="3131">
                        <c:v>0.109612771039312</c:v>
                      </c:pt>
                      <c:pt idx="3132">
                        <c:v>0.110169136702229</c:v>
                      </c:pt>
                      <c:pt idx="3133">
                        <c:v>0.110602155622881</c:v>
                      </c:pt>
                      <c:pt idx="3134">
                        <c:v>0.11090996222612701</c:v>
                      </c:pt>
                      <c:pt idx="3135">
                        <c:v>0.111094595046551</c:v>
                      </c:pt>
                      <c:pt idx="3136">
                        <c:v>0.111157097919328</c:v>
                      </c:pt>
                      <c:pt idx="3137">
                        <c:v>0.11109917351550699</c:v>
                      </c:pt>
                      <c:pt idx="3138">
                        <c:v>0.110923692083665</c:v>
                      </c:pt>
                      <c:pt idx="3139">
                        <c:v>0.11063417168744399</c:v>
                      </c:pt>
                      <c:pt idx="3140">
                        <c:v>0.110235532998448</c:v>
                      </c:pt>
                      <c:pt idx="3141">
                        <c:v>0.10973292491737199</c:v>
                      </c:pt>
                      <c:pt idx="3142">
                        <c:v>0.109132838690513</c:v>
                      </c:pt>
                      <c:pt idx="3143">
                        <c:v>0.108442507566997</c:v>
                      </c:pt>
                      <c:pt idx="3144">
                        <c:v>0.10766998385910601</c:v>
                      </c:pt>
                      <c:pt idx="3145">
                        <c:v>0.10682368280683099</c:v>
                      </c:pt>
                      <c:pt idx="3146">
                        <c:v>0.105912654675694</c:v>
                      </c:pt>
                      <c:pt idx="3147">
                        <c:v>0.104947170843172</c:v>
                      </c:pt>
                      <c:pt idx="3148">
                        <c:v>0.103935970263641</c:v>
                      </c:pt>
                      <c:pt idx="3149">
                        <c:v>0.10288758072038599</c:v>
                      </c:pt>
                      <c:pt idx="3150">
                        <c:v>0.101809325374322</c:v>
                      </c:pt>
                      <c:pt idx="3151">
                        <c:v>0.100709821266072</c:v>
                      </c:pt>
                      <c:pt idx="3152">
                        <c:v>9.9596489613839795E-2</c:v>
                      </c:pt>
                      <c:pt idx="3153">
                        <c:v>9.8475984960192595E-2</c:v>
                      </c:pt>
                      <c:pt idx="3154">
                        <c:v>9.7355783077586494E-2</c:v>
                      </c:pt>
                      <c:pt idx="3155">
                        <c:v>9.6242611657449406E-2</c:v>
                      </c:pt>
                      <c:pt idx="3156">
                        <c:v>9.5142094006680306E-2</c:v>
                      </c:pt>
                      <c:pt idx="3157">
                        <c:v>9.4059335906352695E-2</c:v>
                      </c:pt>
                      <c:pt idx="3158">
                        <c:v>9.30000392284272E-2</c:v>
                      </c:pt>
                      <c:pt idx="3159">
                        <c:v>9.1968961332687796E-2</c:v>
                      </c:pt>
                      <c:pt idx="3160">
                        <c:v>9.0971766369484203E-2</c:v>
                      </c:pt>
                      <c:pt idx="3161">
                        <c:v>9.0012211122121696E-2</c:v>
                      </c:pt>
                      <c:pt idx="3162">
                        <c:v>8.9093223569069693E-2</c:v>
                      </c:pt>
                      <c:pt idx="3163">
                        <c:v>8.8217409747575401E-2</c:v>
                      </c:pt>
                      <c:pt idx="3164">
                        <c:v>8.7383557772628101E-2</c:v>
                      </c:pt>
                      <c:pt idx="3165">
                        <c:v>8.6590511031714099E-2</c:v>
                      </c:pt>
                      <c:pt idx="3166">
                        <c:v>8.5834630850292498E-2</c:v>
                      </c:pt>
                      <c:pt idx="3167">
                        <c:v>8.5112002833140493E-2</c:v>
                      </c:pt>
                      <c:pt idx="3168">
                        <c:v>8.4415084636864798E-2</c:v>
                      </c:pt>
                      <c:pt idx="3169">
                        <c:v>8.3734376961210499E-2</c:v>
                      </c:pt>
                      <c:pt idx="3170">
                        <c:v>8.3058241943811104E-2</c:v>
                      </c:pt>
                      <c:pt idx="3171">
                        <c:v>8.2373323146959193E-2</c:v>
                      </c:pt>
                      <c:pt idx="3172">
                        <c:v>8.1665638577540806E-2</c:v>
                      </c:pt>
                      <c:pt idx="3173">
                        <c:v>8.0920488216938702E-2</c:v>
                      </c:pt>
                      <c:pt idx="3174">
                        <c:v>8.0122216919322198E-2</c:v>
                      </c:pt>
                      <c:pt idx="3175">
                        <c:v>7.92585777752043E-2</c:v>
                      </c:pt>
                      <c:pt idx="3176">
                        <c:v>7.8317154170789702E-2</c:v>
                      </c:pt>
                      <c:pt idx="3177">
                        <c:v>7.7287998995639803E-2</c:v>
                      </c:pt>
                      <c:pt idx="3178">
                        <c:v>7.6162367557443295E-2</c:v>
                      </c:pt>
                      <c:pt idx="3179">
                        <c:v>7.4934671865256097E-2</c:v>
                      </c:pt>
                      <c:pt idx="3180">
                        <c:v>7.3602700854352901E-2</c:v>
                      </c:pt>
                      <c:pt idx="3181">
                        <c:v>7.2166916062050404E-2</c:v>
                      </c:pt>
                      <c:pt idx="3182">
                        <c:v>7.0629775294971997E-2</c:v>
                      </c:pt>
                      <c:pt idx="3183">
                        <c:v>6.8996006195185297E-2</c:v>
                      </c:pt>
                      <c:pt idx="3184">
                        <c:v>6.7270408217208394E-2</c:v>
                      </c:pt>
                      <c:pt idx="3185">
                        <c:v>6.5461412190137097E-2</c:v>
                      </c:pt>
                      <c:pt idx="3186">
                        <c:v>6.3576397807381696E-2</c:v>
                      </c:pt>
                      <c:pt idx="3187">
                        <c:v>6.1622991851429498E-2</c:v>
                      </c:pt>
                      <c:pt idx="3188">
                        <c:v>5.9607259872749202E-2</c:v>
                      </c:pt>
                      <c:pt idx="3189">
                        <c:v>5.7535724939419497E-2</c:v>
                      </c:pt>
                      <c:pt idx="3190">
                        <c:v>5.5413688328140399E-2</c:v>
                      </c:pt>
                      <c:pt idx="3191">
                        <c:v>5.3245405844969701E-2</c:v>
                      </c:pt>
                      <c:pt idx="3192">
                        <c:v>5.1034689451455499E-2</c:v>
                      </c:pt>
                      <c:pt idx="3193">
                        <c:v>4.8784679220032302E-2</c:v>
                      </c:pt>
                      <c:pt idx="3194">
                        <c:v>4.6498561248483901E-2</c:v>
                      </c:pt>
                      <c:pt idx="3195">
                        <c:v>4.41803434559754E-2</c:v>
                      </c:pt>
                      <c:pt idx="3196">
                        <c:v>4.1832274810268098E-2</c:v>
                      </c:pt>
                      <c:pt idx="3197">
                        <c:v>3.9460404109044701E-2</c:v>
                      </c:pt>
                      <c:pt idx="3198">
                        <c:v>3.7071849545913999E-2</c:v>
                      </c:pt>
                      <c:pt idx="3199">
                        <c:v>3.4674981745088998E-2</c:v>
                      </c:pt>
                      <c:pt idx="3200">
                        <c:v>3.2279935356981197E-2</c:v>
                      </c:pt>
                      <c:pt idx="3201">
                        <c:v>2.9898738687868201E-2</c:v>
                      </c:pt>
                      <c:pt idx="3202">
                        <c:v>2.75443899094087E-2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28C5-4390-8EC1-23C5DE6566A1}"/>
                  </c:ext>
                </c:extLst>
              </c15:ser>
            </c15:filteredScatterSeries>
            <c15:filteredScatterSeries>
              <c15:ser>
                <c:idx val="8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increase'!$E$1</c15:sqref>
                        </c15:formulaRef>
                      </c:ext>
                    </c:extLst>
                    <c:strCache>
                      <c:ptCount val="1"/>
                      <c:pt idx="0">
                        <c:v>UV</c:v>
                      </c:pt>
                    </c:strCache>
                  </c:strRef>
                </c:tx>
                <c:spPr>
                  <a:ln>
                    <a:solidFill>
                      <a:srgbClr val="FF000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increase'!$D$2:$D$6105</c15:sqref>
                        </c15:formulaRef>
                      </c:ext>
                    </c:extLst>
                    <c:numCache>
                      <c:formatCode>General</c:formatCode>
                      <c:ptCount val="6104"/>
                      <c:pt idx="0">
                        <c:v>0</c:v>
                      </c:pt>
                      <c:pt idx="1">
                        <c:v>6.5518259421195098E-3</c:v>
                      </c:pt>
                      <c:pt idx="2">
                        <c:v>1.3103651884239001E-2</c:v>
                      </c:pt>
                      <c:pt idx="3">
                        <c:v>1.96554778263585E-2</c:v>
                      </c:pt>
                      <c:pt idx="4">
                        <c:v>2.6207303768478001E-2</c:v>
                      </c:pt>
                      <c:pt idx="5">
                        <c:v>3.2759129710597502E-2</c:v>
                      </c:pt>
                      <c:pt idx="6">
                        <c:v>3.9310955652717097E-2</c:v>
                      </c:pt>
                      <c:pt idx="7">
                        <c:v>4.5862781594836602E-2</c:v>
                      </c:pt>
                      <c:pt idx="8">
                        <c:v>5.24146075369561E-2</c:v>
                      </c:pt>
                      <c:pt idx="9">
                        <c:v>5.8966433479075597E-2</c:v>
                      </c:pt>
                      <c:pt idx="10">
                        <c:v>6.5518259421195102E-2</c:v>
                      </c:pt>
                      <c:pt idx="11">
                        <c:v>7.2070085363314607E-2</c:v>
                      </c:pt>
                      <c:pt idx="12">
                        <c:v>7.8621911305434097E-2</c:v>
                      </c:pt>
                      <c:pt idx="13">
                        <c:v>8.5173737247553602E-2</c:v>
                      </c:pt>
                      <c:pt idx="14">
                        <c:v>9.1725563189673107E-2</c:v>
                      </c:pt>
                      <c:pt idx="15">
                        <c:v>9.8277389131792597E-2</c:v>
                      </c:pt>
                      <c:pt idx="16">
                        <c:v>0.104829215073912</c:v>
                      </c:pt>
                      <c:pt idx="17">
                        <c:v>0.111381041016032</c:v>
                      </c:pt>
                      <c:pt idx="18">
                        <c:v>0.117932866958151</c:v>
                      </c:pt>
                      <c:pt idx="19">
                        <c:v>0.124484692900271</c:v>
                      </c:pt>
                      <c:pt idx="20">
                        <c:v>0.13103651884239001</c:v>
                      </c:pt>
                      <c:pt idx="21">
                        <c:v>0.13758834478451001</c:v>
                      </c:pt>
                      <c:pt idx="22">
                        <c:v>0.14414017072662899</c:v>
                      </c:pt>
                      <c:pt idx="23">
                        <c:v>0.150691996668749</c:v>
                      </c:pt>
                      <c:pt idx="24">
                        <c:v>0.157243822610868</c:v>
                      </c:pt>
                      <c:pt idx="25">
                        <c:v>0.163795648552988</c:v>
                      </c:pt>
                      <c:pt idx="26">
                        <c:v>0.17034747449510701</c:v>
                      </c:pt>
                      <c:pt idx="27">
                        <c:v>0.17689930043722699</c:v>
                      </c:pt>
                      <c:pt idx="28">
                        <c:v>0.18345112637934599</c:v>
                      </c:pt>
                      <c:pt idx="29">
                        <c:v>0.190002952321466</c:v>
                      </c:pt>
                      <c:pt idx="30">
                        <c:v>0.196554778263585</c:v>
                      </c:pt>
                      <c:pt idx="31">
                        <c:v>0.203106604205705</c:v>
                      </c:pt>
                      <c:pt idx="32">
                        <c:v>0.20965843014782401</c:v>
                      </c:pt>
                      <c:pt idx="33">
                        <c:v>0.21621025608994399</c:v>
                      </c:pt>
                      <c:pt idx="34">
                        <c:v>0.22276208203206299</c:v>
                      </c:pt>
                      <c:pt idx="35">
                        <c:v>0.229313907974183</c:v>
                      </c:pt>
                      <c:pt idx="36">
                        <c:v>0.235865733916302</c:v>
                      </c:pt>
                      <c:pt idx="37">
                        <c:v>0.242417559858422</c:v>
                      </c:pt>
                      <c:pt idx="38">
                        <c:v>0.24896938580054101</c:v>
                      </c:pt>
                      <c:pt idx="39">
                        <c:v>0.25552121174266101</c:v>
                      </c:pt>
                      <c:pt idx="40">
                        <c:v>0.26207303768478002</c:v>
                      </c:pt>
                      <c:pt idx="41">
                        <c:v>0.26862486362690002</c:v>
                      </c:pt>
                      <c:pt idx="42">
                        <c:v>0.27517668956901897</c:v>
                      </c:pt>
                      <c:pt idx="43">
                        <c:v>0.28172851551113898</c:v>
                      </c:pt>
                      <c:pt idx="44">
                        <c:v>0.28828034145325798</c:v>
                      </c:pt>
                      <c:pt idx="45">
                        <c:v>0.29483216739537799</c:v>
                      </c:pt>
                      <c:pt idx="46">
                        <c:v>0.30138399333749699</c:v>
                      </c:pt>
                      <c:pt idx="47">
                        <c:v>0.307935819279617</c:v>
                      </c:pt>
                      <c:pt idx="48">
                        <c:v>0.314487645221736</c:v>
                      </c:pt>
                      <c:pt idx="49">
                        <c:v>0.32103947116385601</c:v>
                      </c:pt>
                      <c:pt idx="50">
                        <c:v>0.32759129710597501</c:v>
                      </c:pt>
                      <c:pt idx="51">
                        <c:v>0.33414312304809501</c:v>
                      </c:pt>
                      <c:pt idx="52">
                        <c:v>0.34069494899021402</c:v>
                      </c:pt>
                      <c:pt idx="53">
                        <c:v>0.34724677493233402</c:v>
                      </c:pt>
                      <c:pt idx="54">
                        <c:v>0.35379860087445397</c:v>
                      </c:pt>
                      <c:pt idx="55">
                        <c:v>0.36035042681657298</c:v>
                      </c:pt>
                      <c:pt idx="56">
                        <c:v>0.36690225275869198</c:v>
                      </c:pt>
                      <c:pt idx="57">
                        <c:v>0.37345407870081199</c:v>
                      </c:pt>
                      <c:pt idx="58">
                        <c:v>0.38000590464293199</c:v>
                      </c:pt>
                      <c:pt idx="59">
                        <c:v>0.386557730585051</c:v>
                      </c:pt>
                      <c:pt idx="60">
                        <c:v>0.393109556527171</c:v>
                      </c:pt>
                      <c:pt idx="61">
                        <c:v>0.39966138246929001</c:v>
                      </c:pt>
                      <c:pt idx="62">
                        <c:v>0.40621320841141001</c:v>
                      </c:pt>
                      <c:pt idx="63">
                        <c:v>0.41276503435352901</c:v>
                      </c:pt>
                      <c:pt idx="64">
                        <c:v>0.41931686029564902</c:v>
                      </c:pt>
                      <c:pt idx="65">
                        <c:v>0.42586868623776802</c:v>
                      </c:pt>
                      <c:pt idx="66">
                        <c:v>0.43242051217988797</c:v>
                      </c:pt>
                      <c:pt idx="67">
                        <c:v>0.43897233812200698</c:v>
                      </c:pt>
                      <c:pt idx="68">
                        <c:v>0.44552416406412698</c:v>
                      </c:pt>
                      <c:pt idx="69">
                        <c:v>0.45207599000624599</c:v>
                      </c:pt>
                      <c:pt idx="70">
                        <c:v>0.45862781594836599</c:v>
                      </c:pt>
                      <c:pt idx="71">
                        <c:v>0.465179641890485</c:v>
                      </c:pt>
                      <c:pt idx="72">
                        <c:v>0.471731467832605</c:v>
                      </c:pt>
                      <c:pt idx="73">
                        <c:v>0.47828329377472401</c:v>
                      </c:pt>
                      <c:pt idx="74">
                        <c:v>0.48483511971684401</c:v>
                      </c:pt>
                      <c:pt idx="75">
                        <c:v>0.49138694565896301</c:v>
                      </c:pt>
                      <c:pt idx="76">
                        <c:v>0.49793877160108302</c:v>
                      </c:pt>
                      <c:pt idx="77">
                        <c:v>0.50449059754320202</c:v>
                      </c:pt>
                      <c:pt idx="78">
                        <c:v>0.51104242348532203</c:v>
                      </c:pt>
                      <c:pt idx="79">
                        <c:v>0.51759424942744103</c:v>
                      </c:pt>
                      <c:pt idx="80">
                        <c:v>0.52414607536956104</c:v>
                      </c:pt>
                      <c:pt idx="81">
                        <c:v>0.53069790131168004</c:v>
                      </c:pt>
                      <c:pt idx="82">
                        <c:v>0.53724972725380005</c:v>
                      </c:pt>
                      <c:pt idx="83">
                        <c:v>0.54380155319591905</c:v>
                      </c:pt>
                      <c:pt idx="84">
                        <c:v>0.55035337913803895</c:v>
                      </c:pt>
                      <c:pt idx="85">
                        <c:v>0.55690520508015795</c:v>
                      </c:pt>
                      <c:pt idx="86">
                        <c:v>0.56345703102227795</c:v>
                      </c:pt>
                      <c:pt idx="87">
                        <c:v>0.57000885696439696</c:v>
                      </c:pt>
                      <c:pt idx="88">
                        <c:v>0.57656068290651696</c:v>
                      </c:pt>
                      <c:pt idx="89">
                        <c:v>0.58311250884863597</c:v>
                      </c:pt>
                      <c:pt idx="90">
                        <c:v>0.58966433479075597</c:v>
                      </c:pt>
                      <c:pt idx="91">
                        <c:v>0.59621616073287498</c:v>
                      </c:pt>
                      <c:pt idx="92">
                        <c:v>0.60276798667499498</c:v>
                      </c:pt>
                      <c:pt idx="93">
                        <c:v>0.60931981261711399</c:v>
                      </c:pt>
                      <c:pt idx="94">
                        <c:v>0.61587163855923399</c:v>
                      </c:pt>
                      <c:pt idx="95">
                        <c:v>0.622423464501353</c:v>
                      </c:pt>
                      <c:pt idx="96">
                        <c:v>0.628975290443473</c:v>
                      </c:pt>
                      <c:pt idx="97">
                        <c:v>0.63552711638559201</c:v>
                      </c:pt>
                      <c:pt idx="98">
                        <c:v>0.64207894232771201</c:v>
                      </c:pt>
                      <c:pt idx="99">
                        <c:v>0.64863076826983102</c:v>
                      </c:pt>
                      <c:pt idx="100">
                        <c:v>0.65518259421195102</c:v>
                      </c:pt>
                      <c:pt idx="101">
                        <c:v>0.66173442015407102</c:v>
                      </c:pt>
                      <c:pt idx="102">
                        <c:v>0.66828624609619003</c:v>
                      </c:pt>
                      <c:pt idx="103">
                        <c:v>0.67483807203830903</c:v>
                      </c:pt>
                      <c:pt idx="104">
                        <c:v>0.68138989798042904</c:v>
                      </c:pt>
                      <c:pt idx="105">
                        <c:v>0.68794172392254804</c:v>
                      </c:pt>
                      <c:pt idx="106">
                        <c:v>0.69449354986466805</c:v>
                      </c:pt>
                      <c:pt idx="107">
                        <c:v>0.70104537580678705</c:v>
                      </c:pt>
                      <c:pt idx="108">
                        <c:v>0.70759720174890695</c:v>
                      </c:pt>
                      <c:pt idx="109">
                        <c:v>0.71414902769102695</c:v>
                      </c:pt>
                      <c:pt idx="110">
                        <c:v>0.72070085363314595</c:v>
                      </c:pt>
                      <c:pt idx="111">
                        <c:v>0.72725267957526596</c:v>
                      </c:pt>
                      <c:pt idx="112">
                        <c:v>0.73380450551738496</c:v>
                      </c:pt>
                      <c:pt idx="113">
                        <c:v>0.74035633145950497</c:v>
                      </c:pt>
                      <c:pt idx="114">
                        <c:v>0.74690815740162397</c:v>
                      </c:pt>
                      <c:pt idx="115">
                        <c:v>0.75345998334374398</c:v>
                      </c:pt>
                      <c:pt idx="116">
                        <c:v>0.76001180928586298</c:v>
                      </c:pt>
                      <c:pt idx="117">
                        <c:v>0.76656363522798299</c:v>
                      </c:pt>
                      <c:pt idx="118">
                        <c:v>0.77311546117010199</c:v>
                      </c:pt>
                      <c:pt idx="119">
                        <c:v>0.779667287112222</c:v>
                      </c:pt>
                      <c:pt idx="120">
                        <c:v>0.786219113054341</c:v>
                      </c:pt>
                      <c:pt idx="121">
                        <c:v>0.79277093899646101</c:v>
                      </c:pt>
                      <c:pt idx="122">
                        <c:v>0.79932276493858001</c:v>
                      </c:pt>
                      <c:pt idx="123">
                        <c:v>0.80587459088070001</c:v>
                      </c:pt>
                      <c:pt idx="124">
                        <c:v>0.81242641682281902</c:v>
                      </c:pt>
                      <c:pt idx="125">
                        <c:v>0.81897824276493902</c:v>
                      </c:pt>
                      <c:pt idx="126">
                        <c:v>0.82553006870705803</c:v>
                      </c:pt>
                      <c:pt idx="127">
                        <c:v>0.83208189464917803</c:v>
                      </c:pt>
                      <c:pt idx="128">
                        <c:v>0.83863372059129704</c:v>
                      </c:pt>
                      <c:pt idx="129">
                        <c:v>0.84518554653341704</c:v>
                      </c:pt>
                      <c:pt idx="130">
                        <c:v>0.85173737247553605</c:v>
                      </c:pt>
                      <c:pt idx="131">
                        <c:v>0.85828919841765605</c:v>
                      </c:pt>
                      <c:pt idx="132">
                        <c:v>0.86484102435977495</c:v>
                      </c:pt>
                      <c:pt idx="133">
                        <c:v>0.87139285030189495</c:v>
                      </c:pt>
                      <c:pt idx="134">
                        <c:v>0.87794467624401396</c:v>
                      </c:pt>
                      <c:pt idx="135">
                        <c:v>0.88449650218613396</c:v>
                      </c:pt>
                      <c:pt idx="136">
                        <c:v>0.89104832812825296</c:v>
                      </c:pt>
                      <c:pt idx="137">
                        <c:v>0.89760015407037297</c:v>
                      </c:pt>
                      <c:pt idx="138">
                        <c:v>0.90415198001249197</c:v>
                      </c:pt>
                      <c:pt idx="139">
                        <c:v>0.91070380595461198</c:v>
                      </c:pt>
                      <c:pt idx="140">
                        <c:v>0.91725563189673098</c:v>
                      </c:pt>
                      <c:pt idx="141">
                        <c:v>0.92380745783885099</c:v>
                      </c:pt>
                      <c:pt idx="142">
                        <c:v>0.93035928378096999</c:v>
                      </c:pt>
                      <c:pt idx="143">
                        <c:v>0.93691110972309</c:v>
                      </c:pt>
                      <c:pt idx="144">
                        <c:v>0.943462935665209</c:v>
                      </c:pt>
                      <c:pt idx="145">
                        <c:v>0.95001476160732901</c:v>
                      </c:pt>
                      <c:pt idx="146">
                        <c:v>0.95656658754944801</c:v>
                      </c:pt>
                      <c:pt idx="147">
                        <c:v>0.96311841349156802</c:v>
                      </c:pt>
                      <c:pt idx="148">
                        <c:v>0.96967023943368702</c:v>
                      </c:pt>
                      <c:pt idx="149">
                        <c:v>0.97622206537580702</c:v>
                      </c:pt>
                      <c:pt idx="150">
                        <c:v>0.98277389131792703</c:v>
                      </c:pt>
                      <c:pt idx="151">
                        <c:v>0.98932571726004603</c:v>
                      </c:pt>
                      <c:pt idx="152">
                        <c:v>0.99587754320216504</c:v>
                      </c:pt>
                      <c:pt idx="153">
                        <c:v>1.00242936914428</c:v>
                      </c:pt>
                      <c:pt idx="154">
                        <c:v>1.0089811950864001</c:v>
                      </c:pt>
                      <c:pt idx="155">
                        <c:v>1.0155330210285201</c:v>
                      </c:pt>
                      <c:pt idx="156">
                        <c:v>1.0220848469706401</c:v>
                      </c:pt>
                      <c:pt idx="157">
                        <c:v>1.0286366729127601</c:v>
                      </c:pt>
                      <c:pt idx="158">
                        <c:v>1.0351884988548801</c:v>
                      </c:pt>
                      <c:pt idx="159">
                        <c:v>1.0417403247970001</c:v>
                      </c:pt>
                      <c:pt idx="160">
                        <c:v>1.0482921507391201</c:v>
                      </c:pt>
                      <c:pt idx="161">
                        <c:v>1.0548439766812401</c:v>
                      </c:pt>
                      <c:pt idx="162">
                        <c:v>1.0613958026233601</c:v>
                      </c:pt>
                      <c:pt idx="163">
                        <c:v>1.0679476285654801</c:v>
                      </c:pt>
                      <c:pt idx="164">
                        <c:v>1.0744994545076001</c:v>
                      </c:pt>
                      <c:pt idx="165">
                        <c:v>1.0810512804497201</c:v>
                      </c:pt>
                      <c:pt idx="166">
                        <c:v>1.0876031063918401</c:v>
                      </c:pt>
                      <c:pt idx="167">
                        <c:v>1.0941549323339601</c:v>
                      </c:pt>
                      <c:pt idx="168">
                        <c:v>1.1007067582760801</c:v>
                      </c:pt>
                      <c:pt idx="169">
                        <c:v>1.1072585842181999</c:v>
                      </c:pt>
                      <c:pt idx="170">
                        <c:v>1.1138104101603199</c:v>
                      </c:pt>
                      <c:pt idx="171">
                        <c:v>1.1203622361024399</c:v>
                      </c:pt>
                      <c:pt idx="172">
                        <c:v>1.1269140620445599</c:v>
                      </c:pt>
                      <c:pt idx="173">
                        <c:v>1.1334658879866799</c:v>
                      </c:pt>
                      <c:pt idx="174">
                        <c:v>1.1400177139287899</c:v>
                      </c:pt>
                      <c:pt idx="175">
                        <c:v>1.1465695398709099</c:v>
                      </c:pt>
                      <c:pt idx="176">
                        <c:v>1.1531213658130299</c:v>
                      </c:pt>
                      <c:pt idx="177">
                        <c:v>1.1596731917551499</c:v>
                      </c:pt>
                      <c:pt idx="178">
                        <c:v>1.1662250176972699</c:v>
                      </c:pt>
                      <c:pt idx="179">
                        <c:v>1.1727768436393899</c:v>
                      </c:pt>
                      <c:pt idx="180">
                        <c:v>1.1793286695815099</c:v>
                      </c:pt>
                      <c:pt idx="181">
                        <c:v>1.18588049552363</c:v>
                      </c:pt>
                      <c:pt idx="182">
                        <c:v>1.19243232146575</c:v>
                      </c:pt>
                      <c:pt idx="183">
                        <c:v>1.19898414740787</c:v>
                      </c:pt>
                      <c:pt idx="184">
                        <c:v>1.20553597334999</c:v>
                      </c:pt>
                      <c:pt idx="185">
                        <c:v>1.21208779929211</c:v>
                      </c:pt>
                      <c:pt idx="186">
                        <c:v>1.21863962523423</c:v>
                      </c:pt>
                      <c:pt idx="187">
                        <c:v>1.22519145117635</c:v>
                      </c:pt>
                      <c:pt idx="188">
                        <c:v>1.23174327711847</c:v>
                      </c:pt>
                      <c:pt idx="189">
                        <c:v>1.23829510306059</c:v>
                      </c:pt>
                      <c:pt idx="190">
                        <c:v>1.24484692900271</c:v>
                      </c:pt>
                      <c:pt idx="191">
                        <c:v>1.25139875494483</c:v>
                      </c:pt>
                      <c:pt idx="192">
                        <c:v>1.25795058088695</c:v>
                      </c:pt>
                      <c:pt idx="193">
                        <c:v>1.26450240682907</c:v>
                      </c:pt>
                      <c:pt idx="194">
                        <c:v>1.27105423277118</c:v>
                      </c:pt>
                      <c:pt idx="195">
                        <c:v>1.2776060587133</c:v>
                      </c:pt>
                      <c:pt idx="196">
                        <c:v>1.28415788465542</c:v>
                      </c:pt>
                      <c:pt idx="197">
                        <c:v>1.29070971059754</c:v>
                      </c:pt>
                      <c:pt idx="198">
                        <c:v>1.29726153653966</c:v>
                      </c:pt>
                      <c:pt idx="199">
                        <c:v>1.30381336248178</c:v>
                      </c:pt>
                      <c:pt idx="200">
                        <c:v>1.3103651884239</c:v>
                      </c:pt>
                      <c:pt idx="201">
                        <c:v>1.31691701436602</c:v>
                      </c:pt>
                      <c:pt idx="202">
                        <c:v>1.32346884030814</c:v>
                      </c:pt>
                      <c:pt idx="203">
                        <c:v>1.3300206662502601</c:v>
                      </c:pt>
                      <c:pt idx="204">
                        <c:v>1.3365724921923801</c:v>
                      </c:pt>
                      <c:pt idx="205">
                        <c:v>1.3431243181345001</c:v>
                      </c:pt>
                      <c:pt idx="206">
                        <c:v>1.3496761440766201</c:v>
                      </c:pt>
                      <c:pt idx="207">
                        <c:v>1.3562279700187401</c:v>
                      </c:pt>
                      <c:pt idx="208">
                        <c:v>1.3627797959608601</c:v>
                      </c:pt>
                      <c:pt idx="209">
                        <c:v>1.3693316219029801</c:v>
                      </c:pt>
                      <c:pt idx="210">
                        <c:v>1.3758834478451001</c:v>
                      </c:pt>
                      <c:pt idx="211">
                        <c:v>1.3824352737872201</c:v>
                      </c:pt>
                      <c:pt idx="212">
                        <c:v>1.3889870997293401</c:v>
                      </c:pt>
                      <c:pt idx="213">
                        <c:v>1.3955389256714601</c:v>
                      </c:pt>
                      <c:pt idx="214">
                        <c:v>1.4020907516135801</c:v>
                      </c:pt>
                      <c:pt idx="215">
                        <c:v>1.4086425775556899</c:v>
                      </c:pt>
                      <c:pt idx="216">
                        <c:v>1.4151944034978099</c:v>
                      </c:pt>
                      <c:pt idx="217">
                        <c:v>1.4217462294399299</c:v>
                      </c:pt>
                      <c:pt idx="218">
                        <c:v>1.4282980553820499</c:v>
                      </c:pt>
                      <c:pt idx="219">
                        <c:v>1.4348498813241699</c:v>
                      </c:pt>
                      <c:pt idx="220">
                        <c:v>1.4414017072662899</c:v>
                      </c:pt>
                      <c:pt idx="221">
                        <c:v>1.4479535332084099</c:v>
                      </c:pt>
                      <c:pt idx="222">
                        <c:v>1.4545053591505299</c:v>
                      </c:pt>
                      <c:pt idx="223">
                        <c:v>1.4610571850926499</c:v>
                      </c:pt>
                      <c:pt idx="224">
                        <c:v>1.4676090110347699</c:v>
                      </c:pt>
                      <c:pt idx="225">
                        <c:v>1.4741608369768899</c:v>
                      </c:pt>
                      <c:pt idx="226">
                        <c:v>1.4807126629190099</c:v>
                      </c:pt>
                      <c:pt idx="227">
                        <c:v>1.4872644888611299</c:v>
                      </c:pt>
                      <c:pt idx="228">
                        <c:v>1.4938163148032499</c:v>
                      </c:pt>
                      <c:pt idx="229">
                        <c:v>1.5003681407453699</c:v>
                      </c:pt>
                      <c:pt idx="230">
                        <c:v>1.50691996668749</c:v>
                      </c:pt>
                      <c:pt idx="231">
                        <c:v>1.51347179262961</c:v>
                      </c:pt>
                      <c:pt idx="232">
                        <c:v>1.52002361857173</c:v>
                      </c:pt>
                      <c:pt idx="233">
                        <c:v>1.52657544451385</c:v>
                      </c:pt>
                      <c:pt idx="234">
                        <c:v>1.53312727045597</c:v>
                      </c:pt>
                      <c:pt idx="235">
                        <c:v>1.53967909639808</c:v>
                      </c:pt>
                      <c:pt idx="236">
                        <c:v>1.5462309223402</c:v>
                      </c:pt>
                      <c:pt idx="237">
                        <c:v>1.55278274828232</c:v>
                      </c:pt>
                      <c:pt idx="238">
                        <c:v>1.55933457422444</c:v>
                      </c:pt>
                      <c:pt idx="239">
                        <c:v>1.56588640016656</c:v>
                      </c:pt>
                      <c:pt idx="240">
                        <c:v>1.57243822610868</c:v>
                      </c:pt>
                      <c:pt idx="241">
                        <c:v>1.5789900520508</c:v>
                      </c:pt>
                      <c:pt idx="242">
                        <c:v>1.58554187799292</c:v>
                      </c:pt>
                      <c:pt idx="243">
                        <c:v>1.59209370393504</c:v>
                      </c:pt>
                      <c:pt idx="244">
                        <c:v>1.59864552987716</c:v>
                      </c:pt>
                      <c:pt idx="245">
                        <c:v>1.60519735581928</c:v>
                      </c:pt>
                      <c:pt idx="246">
                        <c:v>1.6117491817614</c:v>
                      </c:pt>
                      <c:pt idx="247">
                        <c:v>1.61830100770352</c:v>
                      </c:pt>
                      <c:pt idx="248">
                        <c:v>1.62485283364564</c:v>
                      </c:pt>
                      <c:pt idx="249">
                        <c:v>1.63140465958776</c:v>
                      </c:pt>
                      <c:pt idx="250">
                        <c:v>1.63795648552988</c:v>
                      </c:pt>
                      <c:pt idx="251">
                        <c:v>1.6445083114720001</c:v>
                      </c:pt>
                      <c:pt idx="252">
                        <c:v>1.6510601374141201</c:v>
                      </c:pt>
                      <c:pt idx="253">
                        <c:v>1.6576119633562401</c:v>
                      </c:pt>
                      <c:pt idx="254">
                        <c:v>1.6641637892983601</c:v>
                      </c:pt>
                      <c:pt idx="255">
                        <c:v>1.6707156152404701</c:v>
                      </c:pt>
                      <c:pt idx="256">
                        <c:v>1.6772674411825901</c:v>
                      </c:pt>
                      <c:pt idx="257">
                        <c:v>1.6838192671247101</c:v>
                      </c:pt>
                      <c:pt idx="258">
                        <c:v>1.6903710930668301</c:v>
                      </c:pt>
                      <c:pt idx="259">
                        <c:v>1.6969229190089501</c:v>
                      </c:pt>
                      <c:pt idx="260">
                        <c:v>1.7034747449510701</c:v>
                      </c:pt>
                      <c:pt idx="261">
                        <c:v>1.7100265708931901</c:v>
                      </c:pt>
                      <c:pt idx="262">
                        <c:v>1.7165783968353101</c:v>
                      </c:pt>
                      <c:pt idx="263">
                        <c:v>1.7231302227774301</c:v>
                      </c:pt>
                      <c:pt idx="264">
                        <c:v>1.7296820487195499</c:v>
                      </c:pt>
                      <c:pt idx="265">
                        <c:v>1.7362338746616699</c:v>
                      </c:pt>
                      <c:pt idx="266">
                        <c:v>1.7427857006037899</c:v>
                      </c:pt>
                      <c:pt idx="267">
                        <c:v>1.7493375265459099</c:v>
                      </c:pt>
                      <c:pt idx="268">
                        <c:v>1.7558893524880299</c:v>
                      </c:pt>
                      <c:pt idx="269">
                        <c:v>1.7624411784301499</c:v>
                      </c:pt>
                      <c:pt idx="270">
                        <c:v>1.7689930043722699</c:v>
                      </c:pt>
                      <c:pt idx="271">
                        <c:v>1.7755448303143899</c:v>
                      </c:pt>
                      <c:pt idx="272">
                        <c:v>1.7820966562565099</c:v>
                      </c:pt>
                      <c:pt idx="273">
                        <c:v>1.7886484821986299</c:v>
                      </c:pt>
                      <c:pt idx="274">
                        <c:v>1.7952003081407499</c:v>
                      </c:pt>
                      <c:pt idx="275">
                        <c:v>1.8017521340828699</c:v>
                      </c:pt>
                      <c:pt idx="276">
                        <c:v>1.80830396002498</c:v>
                      </c:pt>
                      <c:pt idx="277">
                        <c:v>1.8148557859671</c:v>
                      </c:pt>
                      <c:pt idx="278">
                        <c:v>1.82140761190922</c:v>
                      </c:pt>
                      <c:pt idx="279">
                        <c:v>1.82795943785134</c:v>
                      </c:pt>
                      <c:pt idx="280">
                        <c:v>1.83451126379346</c:v>
                      </c:pt>
                      <c:pt idx="281">
                        <c:v>1.84106308973558</c:v>
                      </c:pt>
                      <c:pt idx="282">
                        <c:v>1.8476149156777</c:v>
                      </c:pt>
                      <c:pt idx="283">
                        <c:v>1.85416674161982</c:v>
                      </c:pt>
                      <c:pt idx="284">
                        <c:v>1.86071856756194</c:v>
                      </c:pt>
                      <c:pt idx="285">
                        <c:v>1.86727039350406</c:v>
                      </c:pt>
                      <c:pt idx="286">
                        <c:v>1.87382221944618</c:v>
                      </c:pt>
                      <c:pt idx="287">
                        <c:v>1.8803740453883</c:v>
                      </c:pt>
                      <c:pt idx="288">
                        <c:v>1.88692587133042</c:v>
                      </c:pt>
                      <c:pt idx="289">
                        <c:v>1.89347769727254</c:v>
                      </c:pt>
                      <c:pt idx="290">
                        <c:v>1.90002952321466</c:v>
                      </c:pt>
                      <c:pt idx="291">
                        <c:v>1.90658134915678</c:v>
                      </c:pt>
                      <c:pt idx="292">
                        <c:v>1.9131331750989</c:v>
                      </c:pt>
                      <c:pt idx="293">
                        <c:v>1.91968500104102</c:v>
                      </c:pt>
                      <c:pt idx="294">
                        <c:v>1.92623682698314</c:v>
                      </c:pt>
                      <c:pt idx="295">
                        <c:v>1.93278865292526</c:v>
                      </c:pt>
                      <c:pt idx="296">
                        <c:v>1.93934047886737</c:v>
                      </c:pt>
                      <c:pt idx="297">
                        <c:v>1.94589230480949</c:v>
                      </c:pt>
                      <c:pt idx="298">
                        <c:v>1.9524441307516101</c:v>
                      </c:pt>
                      <c:pt idx="299">
                        <c:v>1.9589959566937301</c:v>
                      </c:pt>
                      <c:pt idx="300">
                        <c:v>1.9655477826358501</c:v>
                      </c:pt>
                      <c:pt idx="301">
                        <c:v>1.9720996085779701</c:v>
                      </c:pt>
                      <c:pt idx="302">
                        <c:v>1.9786514345200901</c:v>
                      </c:pt>
                      <c:pt idx="303">
                        <c:v>1.9852032604622101</c:v>
                      </c:pt>
                      <c:pt idx="304">
                        <c:v>1.9917550864043301</c:v>
                      </c:pt>
                      <c:pt idx="305">
                        <c:v>1.9983069123464501</c:v>
                      </c:pt>
                      <c:pt idx="306">
                        <c:v>2.0048587382885699</c:v>
                      </c:pt>
                      <c:pt idx="307">
                        <c:v>2.0114105642306899</c:v>
                      </c:pt>
                      <c:pt idx="308">
                        <c:v>2.0179623901728099</c:v>
                      </c:pt>
                      <c:pt idx="309">
                        <c:v>2.0245142161149299</c:v>
                      </c:pt>
                      <c:pt idx="310">
                        <c:v>2.0310660420570499</c:v>
                      </c:pt>
                      <c:pt idx="311">
                        <c:v>2.0376178679991699</c:v>
                      </c:pt>
                      <c:pt idx="312">
                        <c:v>2.0441696939412899</c:v>
                      </c:pt>
                      <c:pt idx="313">
                        <c:v>2.0507215198834099</c:v>
                      </c:pt>
                      <c:pt idx="314">
                        <c:v>2.0572733458255299</c:v>
                      </c:pt>
                      <c:pt idx="315">
                        <c:v>2.0638251717676499</c:v>
                      </c:pt>
                      <c:pt idx="316">
                        <c:v>2.0703769977097601</c:v>
                      </c:pt>
                      <c:pt idx="317">
                        <c:v>2.0769288236518801</c:v>
                      </c:pt>
                      <c:pt idx="318">
                        <c:v>2.0834806495940001</c:v>
                      </c:pt>
                      <c:pt idx="319">
                        <c:v>2.0900324755361201</c:v>
                      </c:pt>
                      <c:pt idx="320">
                        <c:v>2.0965843014782402</c:v>
                      </c:pt>
                      <c:pt idx="321">
                        <c:v>2.1031361274203602</c:v>
                      </c:pt>
                      <c:pt idx="322">
                        <c:v>2.1096879533624802</c:v>
                      </c:pt>
                      <c:pt idx="323">
                        <c:v>2.1162397793046002</c:v>
                      </c:pt>
                      <c:pt idx="324">
                        <c:v>2.1227916052467202</c:v>
                      </c:pt>
                      <c:pt idx="325">
                        <c:v>2.1293434311888402</c:v>
                      </c:pt>
                      <c:pt idx="326">
                        <c:v>2.1358952571309602</c:v>
                      </c:pt>
                      <c:pt idx="327">
                        <c:v>2.1424470830730802</c:v>
                      </c:pt>
                      <c:pt idx="328">
                        <c:v>2.1489989090152002</c:v>
                      </c:pt>
                      <c:pt idx="329">
                        <c:v>2.1555507349573202</c:v>
                      </c:pt>
                      <c:pt idx="330">
                        <c:v>2.1621025608994402</c:v>
                      </c:pt>
                      <c:pt idx="331">
                        <c:v>2.1686543868415602</c:v>
                      </c:pt>
                      <c:pt idx="332">
                        <c:v>2.1752062127836802</c:v>
                      </c:pt>
                      <c:pt idx="333">
                        <c:v>2.1817580387258002</c:v>
                      </c:pt>
                      <c:pt idx="334">
                        <c:v>2.1883098646679202</c:v>
                      </c:pt>
                      <c:pt idx="335">
                        <c:v>2.1948616906100402</c:v>
                      </c:pt>
                      <c:pt idx="336">
                        <c:v>2.20141351655215</c:v>
                      </c:pt>
                      <c:pt idx="337">
                        <c:v>2.20796534249427</c:v>
                      </c:pt>
                      <c:pt idx="338">
                        <c:v>2.21451716843639</c:v>
                      </c:pt>
                      <c:pt idx="339">
                        <c:v>2.22106899437851</c:v>
                      </c:pt>
                      <c:pt idx="340">
                        <c:v>2.22762082032063</c:v>
                      </c:pt>
                      <c:pt idx="341">
                        <c:v>2.23417264626275</c:v>
                      </c:pt>
                      <c:pt idx="342">
                        <c:v>2.24072447220487</c:v>
                      </c:pt>
                      <c:pt idx="343">
                        <c:v>2.24727629814699</c:v>
                      </c:pt>
                      <c:pt idx="344">
                        <c:v>2.25382812408911</c:v>
                      </c:pt>
                      <c:pt idx="345">
                        <c:v>2.26037995003123</c:v>
                      </c:pt>
                      <c:pt idx="346">
                        <c:v>2.26693177597335</c:v>
                      </c:pt>
                      <c:pt idx="347">
                        <c:v>2.2734836019154701</c:v>
                      </c:pt>
                      <c:pt idx="348">
                        <c:v>2.2800354278575901</c:v>
                      </c:pt>
                      <c:pt idx="349">
                        <c:v>2.2865872537997101</c:v>
                      </c:pt>
                      <c:pt idx="350">
                        <c:v>2.2931390797418301</c:v>
                      </c:pt>
                      <c:pt idx="351">
                        <c:v>2.2996909056839501</c:v>
                      </c:pt>
                      <c:pt idx="352">
                        <c:v>2.3062427316260701</c:v>
                      </c:pt>
                      <c:pt idx="353">
                        <c:v>2.3127945575681901</c:v>
                      </c:pt>
                      <c:pt idx="354">
                        <c:v>2.3193463835103101</c:v>
                      </c:pt>
                      <c:pt idx="355">
                        <c:v>2.3258982094524301</c:v>
                      </c:pt>
                      <c:pt idx="356">
                        <c:v>2.3324500353945501</c:v>
                      </c:pt>
                      <c:pt idx="357">
                        <c:v>2.3390018613366599</c:v>
                      </c:pt>
                      <c:pt idx="358">
                        <c:v>2.3455536872787799</c:v>
                      </c:pt>
                      <c:pt idx="359">
                        <c:v>2.3521055132208999</c:v>
                      </c:pt>
                      <c:pt idx="360">
                        <c:v>2.3586573391630199</c:v>
                      </c:pt>
                      <c:pt idx="361">
                        <c:v>2.3652091651051399</c:v>
                      </c:pt>
                      <c:pt idx="362">
                        <c:v>2.3717609910472599</c:v>
                      </c:pt>
                      <c:pt idx="363">
                        <c:v>2.3783128169893799</c:v>
                      </c:pt>
                      <c:pt idx="364">
                        <c:v>2.3848646429314999</c:v>
                      </c:pt>
                      <c:pt idx="365">
                        <c:v>2.3914164688736199</c:v>
                      </c:pt>
                      <c:pt idx="366">
                        <c:v>2.3979682948157399</c:v>
                      </c:pt>
                      <c:pt idx="367">
                        <c:v>2.4045201207578599</c:v>
                      </c:pt>
                      <c:pt idx="368">
                        <c:v>2.4110719466999799</c:v>
                      </c:pt>
                      <c:pt idx="369">
                        <c:v>2.4176237726420999</c:v>
                      </c:pt>
                      <c:pt idx="370">
                        <c:v>2.4241755985842199</c:v>
                      </c:pt>
                      <c:pt idx="371">
                        <c:v>2.4307274245263399</c:v>
                      </c:pt>
                      <c:pt idx="372">
                        <c:v>2.4372792504684599</c:v>
                      </c:pt>
                      <c:pt idx="373">
                        <c:v>2.4438310764105799</c:v>
                      </c:pt>
                      <c:pt idx="374">
                        <c:v>2.4503829023527</c:v>
                      </c:pt>
                      <c:pt idx="375">
                        <c:v>2.45693472829482</c:v>
                      </c:pt>
                      <c:pt idx="376">
                        <c:v>2.46348655423694</c:v>
                      </c:pt>
                      <c:pt idx="377">
                        <c:v>2.47003838017906</c:v>
                      </c:pt>
                      <c:pt idx="378">
                        <c:v>2.4765902061211702</c:v>
                      </c:pt>
                      <c:pt idx="379">
                        <c:v>2.4831420320632902</c:v>
                      </c:pt>
                      <c:pt idx="380">
                        <c:v>2.4896938580054102</c:v>
                      </c:pt>
                      <c:pt idx="381">
                        <c:v>2.4962456839475302</c:v>
                      </c:pt>
                      <c:pt idx="382">
                        <c:v>2.5027975098896502</c:v>
                      </c:pt>
                      <c:pt idx="383">
                        <c:v>2.5093493358317698</c:v>
                      </c:pt>
                      <c:pt idx="384">
                        <c:v>2.5159011617738898</c:v>
                      </c:pt>
                      <c:pt idx="385">
                        <c:v>2.5224529877160098</c:v>
                      </c:pt>
                      <c:pt idx="386">
                        <c:v>2.5290048136581298</c:v>
                      </c:pt>
                      <c:pt idx="387">
                        <c:v>2.5355566396002498</c:v>
                      </c:pt>
                      <c:pt idx="388">
                        <c:v>2.5421084655423698</c:v>
                      </c:pt>
                      <c:pt idx="389">
                        <c:v>2.5486602914844898</c:v>
                      </c:pt>
                      <c:pt idx="390">
                        <c:v>2.5552121174266098</c:v>
                      </c:pt>
                      <c:pt idx="391">
                        <c:v>2.5617639433687298</c:v>
                      </c:pt>
                      <c:pt idx="392">
                        <c:v>2.5683157693108498</c:v>
                      </c:pt>
                      <c:pt idx="393">
                        <c:v>2.5748675952529698</c:v>
                      </c:pt>
                      <c:pt idx="394">
                        <c:v>2.5814194211950898</c:v>
                      </c:pt>
                      <c:pt idx="395">
                        <c:v>2.5879712471372098</c:v>
                      </c:pt>
                      <c:pt idx="396">
                        <c:v>2.5945230730793298</c:v>
                      </c:pt>
                      <c:pt idx="397">
                        <c:v>2.6010748990214401</c:v>
                      </c:pt>
                      <c:pt idx="398">
                        <c:v>2.6076267249635601</c:v>
                      </c:pt>
                      <c:pt idx="399">
                        <c:v>2.6141785509056801</c:v>
                      </c:pt>
                      <c:pt idx="400">
                        <c:v>2.6207303768478001</c:v>
                      </c:pt>
                      <c:pt idx="401">
                        <c:v>2.6272822027899201</c:v>
                      </c:pt>
                      <c:pt idx="402">
                        <c:v>2.6338340287320401</c:v>
                      </c:pt>
                      <c:pt idx="403">
                        <c:v>2.6403858546741601</c:v>
                      </c:pt>
                      <c:pt idx="404">
                        <c:v>2.6469376806162801</c:v>
                      </c:pt>
                      <c:pt idx="405">
                        <c:v>2.6534895065584001</c:v>
                      </c:pt>
                      <c:pt idx="406">
                        <c:v>2.6600413325005201</c:v>
                      </c:pt>
                      <c:pt idx="407">
                        <c:v>2.6665931584426401</c:v>
                      </c:pt>
                      <c:pt idx="408">
                        <c:v>2.6731449843847601</c:v>
                      </c:pt>
                      <c:pt idx="409">
                        <c:v>2.6796968103268801</c:v>
                      </c:pt>
                      <c:pt idx="410">
                        <c:v>2.6862486362690001</c:v>
                      </c:pt>
                      <c:pt idx="411">
                        <c:v>2.6928004622111201</c:v>
                      </c:pt>
                      <c:pt idx="412">
                        <c:v>2.6993522881532401</c:v>
                      </c:pt>
                      <c:pt idx="413">
                        <c:v>2.7059041140953601</c:v>
                      </c:pt>
                      <c:pt idx="414">
                        <c:v>2.7124559400374801</c:v>
                      </c:pt>
                      <c:pt idx="415">
                        <c:v>2.7190077659796001</c:v>
                      </c:pt>
                      <c:pt idx="416">
                        <c:v>2.7255595919217201</c:v>
                      </c:pt>
                      <c:pt idx="417">
                        <c:v>2.7321114178638402</c:v>
                      </c:pt>
                      <c:pt idx="418">
                        <c:v>2.7386632438059499</c:v>
                      </c:pt>
                      <c:pt idx="419">
                        <c:v>2.7452150697480699</c:v>
                      </c:pt>
                      <c:pt idx="420">
                        <c:v>2.75176689569019</c:v>
                      </c:pt>
                      <c:pt idx="421">
                        <c:v>2.75831872163231</c:v>
                      </c:pt>
                      <c:pt idx="422">
                        <c:v>2.76487054757443</c:v>
                      </c:pt>
                      <c:pt idx="423">
                        <c:v>2.77142237351655</c:v>
                      </c:pt>
                      <c:pt idx="424">
                        <c:v>2.77797419945867</c:v>
                      </c:pt>
                      <c:pt idx="425">
                        <c:v>2.78452602540079</c:v>
                      </c:pt>
                      <c:pt idx="426">
                        <c:v>2.79107785134291</c:v>
                      </c:pt>
                      <c:pt idx="427">
                        <c:v>2.79762967728503</c:v>
                      </c:pt>
                      <c:pt idx="428">
                        <c:v>2.80418150322715</c:v>
                      </c:pt>
                      <c:pt idx="429">
                        <c:v>2.81073332916927</c:v>
                      </c:pt>
                      <c:pt idx="430">
                        <c:v>2.81728515511139</c:v>
                      </c:pt>
                      <c:pt idx="431">
                        <c:v>2.82383698105351</c:v>
                      </c:pt>
                      <c:pt idx="432">
                        <c:v>2.83038880699563</c:v>
                      </c:pt>
                      <c:pt idx="433">
                        <c:v>2.83694063293775</c:v>
                      </c:pt>
                      <c:pt idx="434">
                        <c:v>2.84349245887987</c:v>
                      </c:pt>
                      <c:pt idx="435">
                        <c:v>2.85004428482199</c:v>
                      </c:pt>
                      <c:pt idx="436">
                        <c:v>2.85659611076411</c:v>
                      </c:pt>
                      <c:pt idx="437">
                        <c:v>2.86314793670623</c:v>
                      </c:pt>
                      <c:pt idx="438">
                        <c:v>2.86969976264835</c:v>
                      </c:pt>
                      <c:pt idx="439">
                        <c:v>2.8762515885904598</c:v>
                      </c:pt>
                      <c:pt idx="440">
                        <c:v>2.8828034145325798</c:v>
                      </c:pt>
                      <c:pt idx="441">
                        <c:v>2.8893552404746998</c:v>
                      </c:pt>
                      <c:pt idx="442">
                        <c:v>2.8959070664168198</c:v>
                      </c:pt>
                      <c:pt idx="443">
                        <c:v>2.9024588923589398</c:v>
                      </c:pt>
                      <c:pt idx="444">
                        <c:v>2.9090107183010598</c:v>
                      </c:pt>
                      <c:pt idx="445">
                        <c:v>2.9155625442431798</c:v>
                      </c:pt>
                      <c:pt idx="446">
                        <c:v>2.9221143701852998</c:v>
                      </c:pt>
                      <c:pt idx="447">
                        <c:v>2.9286661961274199</c:v>
                      </c:pt>
                      <c:pt idx="448">
                        <c:v>2.9352180220695399</c:v>
                      </c:pt>
                      <c:pt idx="449">
                        <c:v>2.9417698480116599</c:v>
                      </c:pt>
                      <c:pt idx="450">
                        <c:v>2.9483216739537799</c:v>
                      </c:pt>
                      <c:pt idx="451">
                        <c:v>2.9548734998958999</c:v>
                      </c:pt>
                      <c:pt idx="452">
                        <c:v>2.9614253258380199</c:v>
                      </c:pt>
                      <c:pt idx="453">
                        <c:v>2.9679771517801399</c:v>
                      </c:pt>
                      <c:pt idx="454">
                        <c:v>2.9745289777222599</c:v>
                      </c:pt>
                      <c:pt idx="455">
                        <c:v>2.9810808036643799</c:v>
                      </c:pt>
                      <c:pt idx="456">
                        <c:v>2.9876326296064999</c:v>
                      </c:pt>
                      <c:pt idx="457">
                        <c:v>2.9941844555486199</c:v>
                      </c:pt>
                      <c:pt idx="458">
                        <c:v>3.0007362814907301</c:v>
                      </c:pt>
                      <c:pt idx="459">
                        <c:v>3.0072881074328501</c:v>
                      </c:pt>
                      <c:pt idx="460">
                        <c:v>3.0138399333749701</c:v>
                      </c:pt>
                      <c:pt idx="461">
                        <c:v>3.0203917593170901</c:v>
                      </c:pt>
                      <c:pt idx="462">
                        <c:v>3.0269435852592101</c:v>
                      </c:pt>
                      <c:pt idx="463">
                        <c:v>3.0334954112013301</c:v>
                      </c:pt>
                      <c:pt idx="464">
                        <c:v>3.0400472371434502</c:v>
                      </c:pt>
                      <c:pt idx="465">
                        <c:v>3.0465990630855702</c:v>
                      </c:pt>
                      <c:pt idx="466">
                        <c:v>3.0531508890276902</c:v>
                      </c:pt>
                      <c:pt idx="467">
                        <c:v>3.0597027149698102</c:v>
                      </c:pt>
                      <c:pt idx="468">
                        <c:v>3.0662545409119302</c:v>
                      </c:pt>
                      <c:pt idx="469">
                        <c:v>3.0728063668540502</c:v>
                      </c:pt>
                      <c:pt idx="470">
                        <c:v>3.0793581927961702</c:v>
                      </c:pt>
                      <c:pt idx="471">
                        <c:v>3.0859100187382902</c:v>
                      </c:pt>
                      <c:pt idx="472">
                        <c:v>3.0924618446804102</c:v>
                      </c:pt>
                      <c:pt idx="473">
                        <c:v>3.0990136706225302</c:v>
                      </c:pt>
                      <c:pt idx="474">
                        <c:v>3.1055654965646502</c:v>
                      </c:pt>
                      <c:pt idx="475">
                        <c:v>3.1121173225067702</c:v>
                      </c:pt>
                      <c:pt idx="476">
                        <c:v>3.1186691484488902</c:v>
                      </c:pt>
                      <c:pt idx="477">
                        <c:v>3.1252209743910102</c:v>
                      </c:pt>
                      <c:pt idx="478">
                        <c:v>3.1317728003331302</c:v>
                      </c:pt>
                      <c:pt idx="479">
                        <c:v>3.13832462627524</c:v>
                      </c:pt>
                      <c:pt idx="480">
                        <c:v>3.14487645221736</c:v>
                      </c:pt>
                      <c:pt idx="481">
                        <c:v>3.15142827815948</c:v>
                      </c:pt>
                      <c:pt idx="482">
                        <c:v>3.1579801041016</c:v>
                      </c:pt>
                      <c:pt idx="483">
                        <c:v>3.16453193004372</c:v>
                      </c:pt>
                      <c:pt idx="484">
                        <c:v>3.17108375598584</c:v>
                      </c:pt>
                      <c:pt idx="485">
                        <c:v>3.17763558192796</c:v>
                      </c:pt>
                      <c:pt idx="486">
                        <c:v>3.18418740787008</c:v>
                      </c:pt>
                      <c:pt idx="487">
                        <c:v>3.1907392338122</c:v>
                      </c:pt>
                      <c:pt idx="488">
                        <c:v>3.19729105975432</c:v>
                      </c:pt>
                      <c:pt idx="489">
                        <c:v>3.20384288569644</c:v>
                      </c:pt>
                      <c:pt idx="490">
                        <c:v>3.2103947116385601</c:v>
                      </c:pt>
                      <c:pt idx="491">
                        <c:v>3.2169465375806801</c:v>
                      </c:pt>
                      <c:pt idx="492">
                        <c:v>3.2234983635228001</c:v>
                      </c:pt>
                      <c:pt idx="493">
                        <c:v>3.2300501894649201</c:v>
                      </c:pt>
                      <c:pt idx="494">
                        <c:v>3.2366020154070401</c:v>
                      </c:pt>
                      <c:pt idx="495">
                        <c:v>3.2431538413491601</c:v>
                      </c:pt>
                      <c:pt idx="496">
                        <c:v>3.2497056672912801</c:v>
                      </c:pt>
                      <c:pt idx="497">
                        <c:v>3.2562574932334001</c:v>
                      </c:pt>
                      <c:pt idx="498">
                        <c:v>3.2628093191755201</c:v>
                      </c:pt>
                      <c:pt idx="499">
                        <c:v>3.2693611451176401</c:v>
                      </c:pt>
                      <c:pt idx="500">
                        <c:v>3.2759129710597499</c:v>
                      </c:pt>
                      <c:pt idx="501">
                        <c:v>3.2824647970018699</c:v>
                      </c:pt>
                      <c:pt idx="502">
                        <c:v>3.2890166229439899</c:v>
                      </c:pt>
                      <c:pt idx="503">
                        <c:v>3.2955684488861099</c:v>
                      </c:pt>
                      <c:pt idx="504">
                        <c:v>3.3021202748282299</c:v>
                      </c:pt>
                      <c:pt idx="505">
                        <c:v>3.3086721007703499</c:v>
                      </c:pt>
                      <c:pt idx="506">
                        <c:v>3.3152239267124699</c:v>
                      </c:pt>
                      <c:pt idx="507">
                        <c:v>3.3217757526545899</c:v>
                      </c:pt>
                      <c:pt idx="508">
                        <c:v>3.3283275785967099</c:v>
                      </c:pt>
                      <c:pt idx="509">
                        <c:v>3.3348794045388299</c:v>
                      </c:pt>
                      <c:pt idx="510">
                        <c:v>3.3414312304809499</c:v>
                      </c:pt>
                      <c:pt idx="511">
                        <c:v>3.3479830564230699</c:v>
                      </c:pt>
                      <c:pt idx="512">
                        <c:v>3.3545348823651899</c:v>
                      </c:pt>
                      <c:pt idx="513">
                        <c:v>3.3610867083073099</c:v>
                      </c:pt>
                      <c:pt idx="514">
                        <c:v>3.3676385342494299</c:v>
                      </c:pt>
                      <c:pt idx="515">
                        <c:v>3.3741903601915499</c:v>
                      </c:pt>
                      <c:pt idx="516">
                        <c:v>3.3807421861336699</c:v>
                      </c:pt>
                      <c:pt idx="517">
                        <c:v>3.38729401207579</c:v>
                      </c:pt>
                      <c:pt idx="518">
                        <c:v>3.39384583801791</c:v>
                      </c:pt>
                      <c:pt idx="519">
                        <c:v>3.40039766396003</c:v>
                      </c:pt>
                      <c:pt idx="520">
                        <c:v>3.4069494899021402</c:v>
                      </c:pt>
                      <c:pt idx="521">
                        <c:v>3.4135013158442602</c:v>
                      </c:pt>
                      <c:pt idx="522">
                        <c:v>3.4200531417863802</c:v>
                      </c:pt>
                      <c:pt idx="523">
                        <c:v>3.4266049677285002</c:v>
                      </c:pt>
                      <c:pt idx="524">
                        <c:v>3.4331567936706202</c:v>
                      </c:pt>
                      <c:pt idx="525">
                        <c:v>3.4397086196127402</c:v>
                      </c:pt>
                      <c:pt idx="526">
                        <c:v>3.4462604455548602</c:v>
                      </c:pt>
                      <c:pt idx="527">
                        <c:v>3.4528122714969798</c:v>
                      </c:pt>
                      <c:pt idx="528">
                        <c:v>3.4593640974390998</c:v>
                      </c:pt>
                      <c:pt idx="529">
                        <c:v>3.4659159233812198</c:v>
                      </c:pt>
                      <c:pt idx="530">
                        <c:v>3.4724677493233398</c:v>
                      </c:pt>
                      <c:pt idx="531">
                        <c:v>3.4790195752654598</c:v>
                      </c:pt>
                      <c:pt idx="532">
                        <c:v>3.4855714012075798</c:v>
                      </c:pt>
                      <c:pt idx="533">
                        <c:v>3.4921232271496998</c:v>
                      </c:pt>
                      <c:pt idx="534">
                        <c:v>3.4986750530918198</c:v>
                      </c:pt>
                      <c:pt idx="535">
                        <c:v>3.5052268790339398</c:v>
                      </c:pt>
                      <c:pt idx="536">
                        <c:v>3.5117787049760598</c:v>
                      </c:pt>
                      <c:pt idx="537">
                        <c:v>3.5183305309181798</c:v>
                      </c:pt>
                      <c:pt idx="538">
                        <c:v>3.5248823568602998</c:v>
                      </c:pt>
                      <c:pt idx="539">
                        <c:v>3.5314341828024198</c:v>
                      </c:pt>
                      <c:pt idx="540">
                        <c:v>3.5379860087445301</c:v>
                      </c:pt>
                      <c:pt idx="541">
                        <c:v>3.5445378346866501</c:v>
                      </c:pt>
                      <c:pt idx="542">
                        <c:v>3.5510896606287701</c:v>
                      </c:pt>
                      <c:pt idx="543">
                        <c:v>3.5576414865708901</c:v>
                      </c:pt>
                      <c:pt idx="544">
                        <c:v>3.5641933125130101</c:v>
                      </c:pt>
                      <c:pt idx="545">
                        <c:v>3.5707451384551301</c:v>
                      </c:pt>
                      <c:pt idx="546">
                        <c:v>3.5772969643972501</c:v>
                      </c:pt>
                      <c:pt idx="547">
                        <c:v>3.5838487903393701</c:v>
                      </c:pt>
                      <c:pt idx="548">
                        <c:v>3.5904006162814901</c:v>
                      </c:pt>
                      <c:pt idx="549">
                        <c:v>3.5969524422236101</c:v>
                      </c:pt>
                      <c:pt idx="550">
                        <c:v>3.6035042681657301</c:v>
                      </c:pt>
                      <c:pt idx="551">
                        <c:v>3.6100560941078501</c:v>
                      </c:pt>
                      <c:pt idx="552">
                        <c:v>3.6166079200499701</c:v>
                      </c:pt>
                      <c:pt idx="553">
                        <c:v>3.6231597459920901</c:v>
                      </c:pt>
                      <c:pt idx="554">
                        <c:v>3.6297115719342101</c:v>
                      </c:pt>
                      <c:pt idx="555">
                        <c:v>3.6362633978763301</c:v>
                      </c:pt>
                      <c:pt idx="556">
                        <c:v>3.6428152238184501</c:v>
                      </c:pt>
                      <c:pt idx="557">
                        <c:v>3.6493670497605701</c:v>
                      </c:pt>
                      <c:pt idx="558">
                        <c:v>3.6559188757026901</c:v>
                      </c:pt>
                      <c:pt idx="559">
                        <c:v>3.6624707016448101</c:v>
                      </c:pt>
                      <c:pt idx="560">
                        <c:v>3.6690225275869301</c:v>
                      </c:pt>
                      <c:pt idx="561">
                        <c:v>3.6755743535290399</c:v>
                      </c:pt>
                      <c:pt idx="562">
                        <c:v>3.6821261794711599</c:v>
                      </c:pt>
                      <c:pt idx="563">
                        <c:v>3.6886780054132799</c:v>
                      </c:pt>
                      <c:pt idx="564">
                        <c:v>3.6952298313554</c:v>
                      </c:pt>
                      <c:pt idx="565">
                        <c:v>3.70178165729752</c:v>
                      </c:pt>
                      <c:pt idx="566">
                        <c:v>3.70833348323964</c:v>
                      </c:pt>
                      <c:pt idx="567">
                        <c:v>3.71488530918176</c:v>
                      </c:pt>
                      <c:pt idx="568">
                        <c:v>3.72143713512388</c:v>
                      </c:pt>
                      <c:pt idx="569">
                        <c:v>3.727988961066</c:v>
                      </c:pt>
                      <c:pt idx="570">
                        <c:v>3.73454078700812</c:v>
                      </c:pt>
                      <c:pt idx="571">
                        <c:v>3.74109261295024</c:v>
                      </c:pt>
                      <c:pt idx="572">
                        <c:v>3.74764443889236</c:v>
                      </c:pt>
                      <c:pt idx="573">
                        <c:v>3.75419626483448</c:v>
                      </c:pt>
                      <c:pt idx="574">
                        <c:v>3.7607480907766</c:v>
                      </c:pt>
                      <c:pt idx="575">
                        <c:v>3.76729991671872</c:v>
                      </c:pt>
                      <c:pt idx="576">
                        <c:v>3.77385174266084</c:v>
                      </c:pt>
                      <c:pt idx="577">
                        <c:v>3.78040356860296</c:v>
                      </c:pt>
                      <c:pt idx="578">
                        <c:v>3.78695539454508</c:v>
                      </c:pt>
                      <c:pt idx="579">
                        <c:v>3.7935072204872</c:v>
                      </c:pt>
                      <c:pt idx="580">
                        <c:v>3.80005904642932</c:v>
                      </c:pt>
                      <c:pt idx="581">
                        <c:v>3.8066108723714298</c:v>
                      </c:pt>
                      <c:pt idx="582">
                        <c:v>3.8131626983135498</c:v>
                      </c:pt>
                      <c:pt idx="583">
                        <c:v>3.8197145242556698</c:v>
                      </c:pt>
                      <c:pt idx="584">
                        <c:v>3.8262663501977898</c:v>
                      </c:pt>
                      <c:pt idx="585">
                        <c:v>3.8328181761399098</c:v>
                      </c:pt>
                      <c:pt idx="586">
                        <c:v>3.8393700020820298</c:v>
                      </c:pt>
                      <c:pt idx="587">
                        <c:v>3.8459218280241498</c:v>
                      </c:pt>
                      <c:pt idx="588">
                        <c:v>3.8524736539662698</c:v>
                      </c:pt>
                      <c:pt idx="589">
                        <c:v>3.8590254799083898</c:v>
                      </c:pt>
                      <c:pt idx="590">
                        <c:v>3.8655773058505098</c:v>
                      </c:pt>
                      <c:pt idx="591">
                        <c:v>3.8721291317926299</c:v>
                      </c:pt>
                      <c:pt idx="592">
                        <c:v>3.8786809577347499</c:v>
                      </c:pt>
                      <c:pt idx="593">
                        <c:v>3.8852327836768699</c:v>
                      </c:pt>
                      <c:pt idx="594">
                        <c:v>3.8917846096189899</c:v>
                      </c:pt>
                      <c:pt idx="595">
                        <c:v>3.8983364355611099</c:v>
                      </c:pt>
                      <c:pt idx="596">
                        <c:v>3.9048882615032299</c:v>
                      </c:pt>
                      <c:pt idx="597">
                        <c:v>3.9114400874453499</c:v>
                      </c:pt>
                      <c:pt idx="598">
                        <c:v>3.9179919133874699</c:v>
                      </c:pt>
                      <c:pt idx="599">
                        <c:v>3.9245437393295899</c:v>
                      </c:pt>
                      <c:pt idx="600">
                        <c:v>3.9310955652717099</c:v>
                      </c:pt>
                      <c:pt idx="601">
                        <c:v>3.9376473912138201</c:v>
                      </c:pt>
                      <c:pt idx="602">
                        <c:v>3.9441992171559401</c:v>
                      </c:pt>
                      <c:pt idx="603">
                        <c:v>3.9507510430980601</c:v>
                      </c:pt>
                      <c:pt idx="604">
                        <c:v>3.9573028690401801</c:v>
                      </c:pt>
                      <c:pt idx="605">
                        <c:v>3.9638546949823001</c:v>
                      </c:pt>
                      <c:pt idx="606">
                        <c:v>3.9704065209244201</c:v>
                      </c:pt>
                      <c:pt idx="607">
                        <c:v>3.9769583468665402</c:v>
                      </c:pt>
                      <c:pt idx="608">
                        <c:v>3.9835101728086602</c:v>
                      </c:pt>
                      <c:pt idx="609">
                        <c:v>3.9900619987507802</c:v>
                      </c:pt>
                      <c:pt idx="610">
                        <c:v>3.9966138246929002</c:v>
                      </c:pt>
                      <c:pt idx="611">
                        <c:v>4.0031656506350197</c:v>
                      </c:pt>
                      <c:pt idx="612">
                        <c:v>4.0097174765771397</c:v>
                      </c:pt>
                      <c:pt idx="613">
                        <c:v>4.0162693025192597</c:v>
                      </c:pt>
                      <c:pt idx="614">
                        <c:v>4.0228211284613797</c:v>
                      </c:pt>
                      <c:pt idx="615">
                        <c:v>4.0293729544034997</c:v>
                      </c:pt>
                      <c:pt idx="616">
                        <c:v>4.0359247803456197</c:v>
                      </c:pt>
                      <c:pt idx="617">
                        <c:v>4.0424766062877397</c:v>
                      </c:pt>
                      <c:pt idx="618">
                        <c:v>4.0490284322298598</c:v>
                      </c:pt>
                      <c:pt idx="619">
                        <c:v>4.0555802581719798</c:v>
                      </c:pt>
                      <c:pt idx="620">
                        <c:v>4.0621320841140998</c:v>
                      </c:pt>
                      <c:pt idx="621">
                        <c:v>4.06868391005621</c:v>
                      </c:pt>
                      <c:pt idx="622">
                        <c:v>4.07523573599833</c:v>
                      </c:pt>
                      <c:pt idx="623">
                        <c:v>4.08178756194045</c:v>
                      </c:pt>
                      <c:pt idx="624">
                        <c:v>4.08833938788257</c:v>
                      </c:pt>
                      <c:pt idx="625">
                        <c:v>4.09489121382469</c:v>
                      </c:pt>
                      <c:pt idx="626">
                        <c:v>4.10144303976681</c:v>
                      </c:pt>
                      <c:pt idx="627">
                        <c:v>4.10799486570893</c:v>
                      </c:pt>
                      <c:pt idx="628">
                        <c:v>4.11454669165105</c:v>
                      </c:pt>
                      <c:pt idx="629">
                        <c:v>4.12109851759317</c:v>
                      </c:pt>
                      <c:pt idx="630">
                        <c:v>4.12765034353529</c:v>
                      </c:pt>
                      <c:pt idx="631">
                        <c:v>4.13420216947741</c:v>
                      </c:pt>
                      <c:pt idx="632">
                        <c:v>4.14075399541953</c:v>
                      </c:pt>
                      <c:pt idx="633">
                        <c:v>4.14730582136165</c:v>
                      </c:pt>
                      <c:pt idx="634">
                        <c:v>4.1538576473037701</c:v>
                      </c:pt>
                      <c:pt idx="635">
                        <c:v>4.1604094732458901</c:v>
                      </c:pt>
                      <c:pt idx="636">
                        <c:v>4.1669612991880101</c:v>
                      </c:pt>
                      <c:pt idx="637">
                        <c:v>4.1735131251301301</c:v>
                      </c:pt>
                      <c:pt idx="638">
                        <c:v>4.1800649510722501</c:v>
                      </c:pt>
                      <c:pt idx="639">
                        <c:v>4.1866167770143701</c:v>
                      </c:pt>
                      <c:pt idx="640">
                        <c:v>4.1931686029564901</c:v>
                      </c:pt>
                      <c:pt idx="641">
                        <c:v>4.1997204288986101</c:v>
                      </c:pt>
                      <c:pt idx="642">
                        <c:v>4.2062722548407203</c:v>
                      </c:pt>
                      <c:pt idx="643">
                        <c:v>4.2128240807828403</c:v>
                      </c:pt>
                      <c:pt idx="644">
                        <c:v>4.2193759067249603</c:v>
                      </c:pt>
                      <c:pt idx="645">
                        <c:v>4.2259277326670803</c:v>
                      </c:pt>
                      <c:pt idx="646">
                        <c:v>4.2324795586092003</c:v>
                      </c:pt>
                      <c:pt idx="647">
                        <c:v>4.2390313845513203</c:v>
                      </c:pt>
                      <c:pt idx="648">
                        <c:v>4.2455832104934403</c:v>
                      </c:pt>
                      <c:pt idx="649">
                        <c:v>4.2521350364355603</c:v>
                      </c:pt>
                      <c:pt idx="650">
                        <c:v>4.2586868623776803</c:v>
                      </c:pt>
                      <c:pt idx="651">
                        <c:v>4.2652386883198004</c:v>
                      </c:pt>
                      <c:pt idx="652">
                        <c:v>4.2717905142619204</c:v>
                      </c:pt>
                      <c:pt idx="653">
                        <c:v>4.2783423402040404</c:v>
                      </c:pt>
                      <c:pt idx="654">
                        <c:v>4.2848941661461604</c:v>
                      </c:pt>
                      <c:pt idx="655">
                        <c:v>4.2914459920882804</c:v>
                      </c:pt>
                      <c:pt idx="656">
                        <c:v>4.2979978180304004</c:v>
                      </c:pt>
                      <c:pt idx="657">
                        <c:v>4.3045496439725204</c:v>
                      </c:pt>
                      <c:pt idx="658">
                        <c:v>4.3111014699146404</c:v>
                      </c:pt>
                      <c:pt idx="659">
                        <c:v>4.3176532958567604</c:v>
                      </c:pt>
                      <c:pt idx="660">
                        <c:v>4.3242051217988804</c:v>
                      </c:pt>
                      <c:pt idx="661">
                        <c:v>4.3307569477410004</c:v>
                      </c:pt>
                      <c:pt idx="662">
                        <c:v>4.3373087736831097</c:v>
                      </c:pt>
                      <c:pt idx="663">
                        <c:v>4.3438605996252297</c:v>
                      </c:pt>
                      <c:pt idx="664">
                        <c:v>4.3504124255673498</c:v>
                      </c:pt>
                      <c:pt idx="665">
                        <c:v>4.3569642515094698</c:v>
                      </c:pt>
                      <c:pt idx="666">
                        <c:v>4.3635160774515898</c:v>
                      </c:pt>
                      <c:pt idx="667">
                        <c:v>4.3700679033937098</c:v>
                      </c:pt>
                      <c:pt idx="668">
                        <c:v>4.3766197293358298</c:v>
                      </c:pt>
                      <c:pt idx="669">
                        <c:v>4.3831715552779498</c:v>
                      </c:pt>
                      <c:pt idx="670">
                        <c:v>4.3897233812200698</c:v>
                      </c:pt>
                      <c:pt idx="671">
                        <c:v>4.3962752071621898</c:v>
                      </c:pt>
                      <c:pt idx="672">
                        <c:v>4.4028270331043098</c:v>
                      </c:pt>
                      <c:pt idx="673">
                        <c:v>4.4093788590464298</c:v>
                      </c:pt>
                      <c:pt idx="674">
                        <c:v>4.4159306849885498</c:v>
                      </c:pt>
                      <c:pt idx="675">
                        <c:v>4.4224825109306698</c:v>
                      </c:pt>
                      <c:pt idx="676">
                        <c:v>4.4290343368727898</c:v>
                      </c:pt>
                      <c:pt idx="677">
                        <c:v>4.4355861628149098</c:v>
                      </c:pt>
                      <c:pt idx="678">
                        <c:v>4.4421379887570298</c:v>
                      </c:pt>
                      <c:pt idx="679">
                        <c:v>4.4486898146991498</c:v>
                      </c:pt>
                      <c:pt idx="680">
                        <c:v>4.4552416406412698</c:v>
                      </c:pt>
                      <c:pt idx="681">
                        <c:v>4.4617934665833898</c:v>
                      </c:pt>
                      <c:pt idx="682">
                        <c:v>4.4683452925255001</c:v>
                      </c:pt>
                      <c:pt idx="683">
                        <c:v>4.4748971184676201</c:v>
                      </c:pt>
                      <c:pt idx="684">
                        <c:v>4.4814489444097401</c:v>
                      </c:pt>
                      <c:pt idx="685">
                        <c:v>4.4880007703518601</c:v>
                      </c:pt>
                      <c:pt idx="686">
                        <c:v>4.4945525962939801</c:v>
                      </c:pt>
                      <c:pt idx="687">
                        <c:v>4.5011044222361001</c:v>
                      </c:pt>
                      <c:pt idx="688">
                        <c:v>4.5076562481782201</c:v>
                      </c:pt>
                      <c:pt idx="689">
                        <c:v>4.5142080741203401</c:v>
                      </c:pt>
                      <c:pt idx="690">
                        <c:v>4.5207599000624601</c:v>
                      </c:pt>
                      <c:pt idx="691">
                        <c:v>4.5273117260045801</c:v>
                      </c:pt>
                      <c:pt idx="692">
                        <c:v>4.5338635519467001</c:v>
                      </c:pt>
                      <c:pt idx="693">
                        <c:v>4.5404153778888201</c:v>
                      </c:pt>
                      <c:pt idx="694">
                        <c:v>4.5469672038309401</c:v>
                      </c:pt>
                      <c:pt idx="695">
                        <c:v>4.5535190297730601</c:v>
                      </c:pt>
                      <c:pt idx="696">
                        <c:v>4.5600708557151801</c:v>
                      </c:pt>
                      <c:pt idx="697">
                        <c:v>4.5666226816573001</c:v>
                      </c:pt>
                      <c:pt idx="698">
                        <c:v>4.5731745075994201</c:v>
                      </c:pt>
                      <c:pt idx="699">
                        <c:v>4.5797263335415401</c:v>
                      </c:pt>
                      <c:pt idx="700">
                        <c:v>4.5862781594836601</c:v>
                      </c:pt>
                      <c:pt idx="701">
                        <c:v>4.5928299854257801</c:v>
                      </c:pt>
                      <c:pt idx="702">
                        <c:v>4.5993818113679001</c:v>
                      </c:pt>
                      <c:pt idx="703">
                        <c:v>4.6059336373100104</c:v>
                      </c:pt>
                      <c:pt idx="704">
                        <c:v>4.6124854632521304</c:v>
                      </c:pt>
                      <c:pt idx="705">
                        <c:v>4.6190372891942504</c:v>
                      </c:pt>
                      <c:pt idx="706">
                        <c:v>4.6255891151363704</c:v>
                      </c:pt>
                      <c:pt idx="707">
                        <c:v>4.6321409410784904</c:v>
                      </c:pt>
                      <c:pt idx="708">
                        <c:v>4.6386927670206104</c:v>
                      </c:pt>
                      <c:pt idx="709">
                        <c:v>4.6452445929627304</c:v>
                      </c:pt>
                      <c:pt idx="710">
                        <c:v>4.6517964189048504</c:v>
                      </c:pt>
                      <c:pt idx="711">
                        <c:v>4.6583482448469704</c:v>
                      </c:pt>
                      <c:pt idx="712">
                        <c:v>4.6649000707890904</c:v>
                      </c:pt>
                      <c:pt idx="713">
                        <c:v>4.6714518967312104</c:v>
                      </c:pt>
                      <c:pt idx="714">
                        <c:v>4.6780037226733304</c:v>
                      </c:pt>
                      <c:pt idx="715">
                        <c:v>4.6845555486154504</c:v>
                      </c:pt>
                      <c:pt idx="716">
                        <c:v>4.6911073745575704</c:v>
                      </c:pt>
                      <c:pt idx="717">
                        <c:v>4.6976592004996904</c:v>
                      </c:pt>
                      <c:pt idx="718">
                        <c:v>4.7042110264418104</c:v>
                      </c:pt>
                      <c:pt idx="719">
                        <c:v>4.7107628523839304</c:v>
                      </c:pt>
                      <c:pt idx="720">
                        <c:v>4.7173146783260496</c:v>
                      </c:pt>
                      <c:pt idx="721">
                        <c:v>4.7238665042681696</c:v>
                      </c:pt>
                      <c:pt idx="722">
                        <c:v>4.7304183302102896</c:v>
                      </c:pt>
                      <c:pt idx="723">
                        <c:v>4.7369701561524096</c:v>
                      </c:pt>
                      <c:pt idx="724">
                        <c:v>4.7435219820945198</c:v>
                      </c:pt>
                      <c:pt idx="725">
                        <c:v>4.7500738080366398</c:v>
                      </c:pt>
                      <c:pt idx="726">
                        <c:v>4.7566256339787598</c:v>
                      </c:pt>
                      <c:pt idx="727">
                        <c:v>4.7631774599208798</c:v>
                      </c:pt>
                      <c:pt idx="728">
                        <c:v>4.7697292858629998</c:v>
                      </c:pt>
                      <c:pt idx="729">
                        <c:v>4.7762811118051198</c:v>
                      </c:pt>
                      <c:pt idx="730">
                        <c:v>4.7828329377472398</c:v>
                      </c:pt>
                      <c:pt idx="731">
                        <c:v>4.7893847636893598</c:v>
                      </c:pt>
                      <c:pt idx="732">
                        <c:v>4.7959365896314798</c:v>
                      </c:pt>
                      <c:pt idx="733">
                        <c:v>4.8024884155735998</c:v>
                      </c:pt>
                      <c:pt idx="734">
                        <c:v>4.8090402415157198</c:v>
                      </c:pt>
                      <c:pt idx="735">
                        <c:v>4.8155920674578399</c:v>
                      </c:pt>
                      <c:pt idx="736">
                        <c:v>4.8221438933999599</c:v>
                      </c:pt>
                      <c:pt idx="737">
                        <c:v>4.8286957193420799</c:v>
                      </c:pt>
                      <c:pt idx="738">
                        <c:v>4.8352475452841999</c:v>
                      </c:pt>
                      <c:pt idx="739">
                        <c:v>4.8417993712263199</c:v>
                      </c:pt>
                      <c:pt idx="740">
                        <c:v>4.8483511971684399</c:v>
                      </c:pt>
                      <c:pt idx="741">
                        <c:v>4.8549030231105599</c:v>
                      </c:pt>
                      <c:pt idx="742">
                        <c:v>4.8614548490526799</c:v>
                      </c:pt>
                      <c:pt idx="743">
                        <c:v>4.8680066749947999</c:v>
                      </c:pt>
                      <c:pt idx="744">
                        <c:v>4.8745585009369101</c:v>
                      </c:pt>
                      <c:pt idx="745">
                        <c:v>4.8811103268790301</c:v>
                      </c:pt>
                      <c:pt idx="746">
                        <c:v>4.8876621528211501</c:v>
                      </c:pt>
                      <c:pt idx="747">
                        <c:v>4.8942139787632701</c:v>
                      </c:pt>
                      <c:pt idx="748">
                        <c:v>4.9007658047053901</c:v>
                      </c:pt>
                      <c:pt idx="749">
                        <c:v>4.9073176306475101</c:v>
                      </c:pt>
                      <c:pt idx="750">
                        <c:v>4.9138694565896301</c:v>
                      </c:pt>
                      <c:pt idx="751">
                        <c:v>4.9204212825317502</c:v>
                      </c:pt>
                      <c:pt idx="752">
                        <c:v>4.9269731084738702</c:v>
                      </c:pt>
                      <c:pt idx="753">
                        <c:v>4.9335249344159902</c:v>
                      </c:pt>
                      <c:pt idx="754">
                        <c:v>4.9400767603581102</c:v>
                      </c:pt>
                      <c:pt idx="755">
                        <c:v>4.9466285863002302</c:v>
                      </c:pt>
                      <c:pt idx="756">
                        <c:v>4.9531804122423502</c:v>
                      </c:pt>
                      <c:pt idx="757">
                        <c:v>4.9597322381844702</c:v>
                      </c:pt>
                      <c:pt idx="758">
                        <c:v>4.9662840641265902</c:v>
                      </c:pt>
                      <c:pt idx="759">
                        <c:v>4.9728358900687102</c:v>
                      </c:pt>
                      <c:pt idx="760">
                        <c:v>4.9793877160108302</c:v>
                      </c:pt>
                      <c:pt idx="761">
                        <c:v>4.9859395419529502</c:v>
                      </c:pt>
                      <c:pt idx="762">
                        <c:v>4.9924913678950702</c:v>
                      </c:pt>
                      <c:pt idx="763">
                        <c:v>4.9990431938371804</c:v>
                      </c:pt>
                      <c:pt idx="764">
                        <c:v>5.0055950197793004</c:v>
                      </c:pt>
                      <c:pt idx="765">
                        <c:v>5.0121468457214204</c:v>
                      </c:pt>
                      <c:pt idx="766">
                        <c:v>5.0186986716635396</c:v>
                      </c:pt>
                      <c:pt idx="767">
                        <c:v>5.0252504976056596</c:v>
                      </c:pt>
                      <c:pt idx="768">
                        <c:v>5.0318023235477796</c:v>
                      </c:pt>
                      <c:pt idx="769">
                        <c:v>5.0383541494898996</c:v>
                      </c:pt>
                      <c:pt idx="770">
                        <c:v>5.0449059754320196</c:v>
                      </c:pt>
                      <c:pt idx="771">
                        <c:v>5.0514578013741396</c:v>
                      </c:pt>
                      <c:pt idx="772">
                        <c:v>5.0580096273162596</c:v>
                      </c:pt>
                      <c:pt idx="773">
                        <c:v>5.0645614532583796</c:v>
                      </c:pt>
                      <c:pt idx="774">
                        <c:v>5.0711132792004996</c:v>
                      </c:pt>
                      <c:pt idx="775">
                        <c:v>5.0776651051426196</c:v>
                      </c:pt>
                      <c:pt idx="776">
                        <c:v>5.0842169310847396</c:v>
                      </c:pt>
                      <c:pt idx="777">
                        <c:v>5.0907687570268596</c:v>
                      </c:pt>
                      <c:pt idx="778">
                        <c:v>5.0973205829689796</c:v>
                      </c:pt>
                      <c:pt idx="779">
                        <c:v>5.1038724089110996</c:v>
                      </c:pt>
                      <c:pt idx="780">
                        <c:v>5.1104242348532196</c:v>
                      </c:pt>
                      <c:pt idx="781">
                        <c:v>5.1169760607953396</c:v>
                      </c:pt>
                      <c:pt idx="782">
                        <c:v>5.1235278867374596</c:v>
                      </c:pt>
                      <c:pt idx="783">
                        <c:v>5.1300797126795796</c:v>
                      </c:pt>
                      <c:pt idx="784">
                        <c:v>5.1366315386216996</c:v>
                      </c:pt>
                      <c:pt idx="785">
                        <c:v>5.1431833645638099</c:v>
                      </c:pt>
                      <c:pt idx="786">
                        <c:v>5.1497351905059299</c:v>
                      </c:pt>
                      <c:pt idx="787">
                        <c:v>5.1562870164480499</c:v>
                      </c:pt>
                      <c:pt idx="788">
                        <c:v>5.1628388423901699</c:v>
                      </c:pt>
                      <c:pt idx="789">
                        <c:v>5.1693906683322899</c:v>
                      </c:pt>
                      <c:pt idx="790">
                        <c:v>5.1759424942744099</c:v>
                      </c:pt>
                      <c:pt idx="791">
                        <c:v>5.1824943202165299</c:v>
                      </c:pt>
                      <c:pt idx="792">
                        <c:v>5.1890461461586499</c:v>
                      </c:pt>
                      <c:pt idx="793">
                        <c:v>5.1955979721007699</c:v>
                      </c:pt>
                      <c:pt idx="794">
                        <c:v>5.2021497980428899</c:v>
                      </c:pt>
                      <c:pt idx="795">
                        <c:v>5.2087016239850099</c:v>
                      </c:pt>
                      <c:pt idx="796">
                        <c:v>5.2152534499271299</c:v>
                      </c:pt>
                      <c:pt idx="797">
                        <c:v>5.2218052758692499</c:v>
                      </c:pt>
                      <c:pt idx="798">
                        <c:v>5.2283571018113699</c:v>
                      </c:pt>
                      <c:pt idx="799">
                        <c:v>5.2349089277534899</c:v>
                      </c:pt>
                      <c:pt idx="800">
                        <c:v>5.2414607536956099</c:v>
                      </c:pt>
                      <c:pt idx="801">
                        <c:v>5.2480125796377299</c:v>
                      </c:pt>
                      <c:pt idx="802">
                        <c:v>5.2545644055798499</c:v>
                      </c:pt>
                      <c:pt idx="803">
                        <c:v>5.2611162315219699</c:v>
                      </c:pt>
                      <c:pt idx="804">
                        <c:v>5.2676680574640899</c:v>
                      </c:pt>
                      <c:pt idx="805">
                        <c:v>5.2742198834062002</c:v>
                      </c:pt>
                      <c:pt idx="806">
                        <c:v>5.2807717093483202</c:v>
                      </c:pt>
                      <c:pt idx="807">
                        <c:v>5.2873235352904402</c:v>
                      </c:pt>
                      <c:pt idx="808">
                        <c:v>5.2938753612325602</c:v>
                      </c:pt>
                      <c:pt idx="809">
                        <c:v>5.3004271871746802</c:v>
                      </c:pt>
                      <c:pt idx="810">
                        <c:v>5.3069790131168002</c:v>
                      </c:pt>
                      <c:pt idx="811">
                        <c:v>5.3135308390589202</c:v>
                      </c:pt>
                      <c:pt idx="812">
                        <c:v>5.3200826650010402</c:v>
                      </c:pt>
                      <c:pt idx="813">
                        <c:v>5.3266344909431602</c:v>
                      </c:pt>
                      <c:pt idx="814">
                        <c:v>5.3331863168852802</c:v>
                      </c:pt>
                      <c:pt idx="815">
                        <c:v>5.3397381428274002</c:v>
                      </c:pt>
                      <c:pt idx="816">
                        <c:v>5.3462899687695202</c:v>
                      </c:pt>
                      <c:pt idx="817">
                        <c:v>5.3528417947116402</c:v>
                      </c:pt>
                      <c:pt idx="818">
                        <c:v>5.3593936206537602</c:v>
                      </c:pt>
                      <c:pt idx="819">
                        <c:v>5.3659454465958802</c:v>
                      </c:pt>
                      <c:pt idx="820">
                        <c:v>5.3724972725380002</c:v>
                      </c:pt>
                      <c:pt idx="821">
                        <c:v>5.3790490984801203</c:v>
                      </c:pt>
                      <c:pt idx="822">
                        <c:v>5.3856009244222403</c:v>
                      </c:pt>
                      <c:pt idx="823">
                        <c:v>5.3921527503643603</c:v>
                      </c:pt>
                      <c:pt idx="824">
                        <c:v>5.3987045763064696</c:v>
                      </c:pt>
                      <c:pt idx="825">
                        <c:v>5.4052564022486003</c:v>
                      </c:pt>
                      <c:pt idx="826">
                        <c:v>5.4118082281907096</c:v>
                      </c:pt>
                      <c:pt idx="827">
                        <c:v>5.4183600541328296</c:v>
                      </c:pt>
                      <c:pt idx="828">
                        <c:v>5.4249118800749496</c:v>
                      </c:pt>
                      <c:pt idx="829">
                        <c:v>5.4314637060170696</c:v>
                      </c:pt>
                      <c:pt idx="830">
                        <c:v>5.4380155319591896</c:v>
                      </c:pt>
                      <c:pt idx="831">
                        <c:v>5.4445673579013096</c:v>
                      </c:pt>
                      <c:pt idx="832">
                        <c:v>5.4511191838434296</c:v>
                      </c:pt>
                      <c:pt idx="833">
                        <c:v>5.4576710097855496</c:v>
                      </c:pt>
                      <c:pt idx="834">
                        <c:v>5.4642228357276696</c:v>
                      </c:pt>
                      <c:pt idx="835">
                        <c:v>5.4707746616697897</c:v>
                      </c:pt>
                      <c:pt idx="836">
                        <c:v>5.4773264876119097</c:v>
                      </c:pt>
                      <c:pt idx="837">
                        <c:v>5.4838783135540297</c:v>
                      </c:pt>
                      <c:pt idx="838">
                        <c:v>5.4904301394961497</c:v>
                      </c:pt>
                      <c:pt idx="839">
                        <c:v>5.4969819654382697</c:v>
                      </c:pt>
                      <c:pt idx="840">
                        <c:v>5.5035337913803897</c:v>
                      </c:pt>
                      <c:pt idx="841">
                        <c:v>5.5100856173225097</c:v>
                      </c:pt>
                      <c:pt idx="842">
                        <c:v>5.5166374432646297</c:v>
                      </c:pt>
                      <c:pt idx="843">
                        <c:v>5.5231892692067497</c:v>
                      </c:pt>
                      <c:pt idx="844">
                        <c:v>5.5297410951488697</c:v>
                      </c:pt>
                      <c:pt idx="845">
                        <c:v>5.5362929210909799</c:v>
                      </c:pt>
                      <c:pt idx="846">
                        <c:v>5.5428447470330999</c:v>
                      </c:pt>
                      <c:pt idx="847">
                        <c:v>5.5493965729752199</c:v>
                      </c:pt>
                      <c:pt idx="848">
                        <c:v>5.5559483989173399</c:v>
                      </c:pt>
                      <c:pt idx="849">
                        <c:v>5.5625002248594599</c:v>
                      </c:pt>
                      <c:pt idx="850">
                        <c:v>5.5690520508015799</c:v>
                      </c:pt>
                      <c:pt idx="851">
                        <c:v>5.5756038767436999</c:v>
                      </c:pt>
                      <c:pt idx="852">
                        <c:v>5.58215570268582</c:v>
                      </c:pt>
                      <c:pt idx="853">
                        <c:v>5.58870752862794</c:v>
                      </c:pt>
                      <c:pt idx="854">
                        <c:v>5.59525935457006</c:v>
                      </c:pt>
                      <c:pt idx="855">
                        <c:v>5.60181118051218</c:v>
                      </c:pt>
                      <c:pt idx="856">
                        <c:v>5.6083630064543</c:v>
                      </c:pt>
                      <c:pt idx="857">
                        <c:v>5.61491483239642</c:v>
                      </c:pt>
                      <c:pt idx="858">
                        <c:v>5.62146665833854</c:v>
                      </c:pt>
                      <c:pt idx="859">
                        <c:v>5.62801848428066</c:v>
                      </c:pt>
                      <c:pt idx="860">
                        <c:v>5.63457031022278</c:v>
                      </c:pt>
                      <c:pt idx="861">
                        <c:v>5.6411221361649</c:v>
                      </c:pt>
                      <c:pt idx="862">
                        <c:v>5.64767396210702</c:v>
                      </c:pt>
                      <c:pt idx="863">
                        <c:v>5.65422578804914</c:v>
                      </c:pt>
                      <c:pt idx="864">
                        <c:v>5.66077761399126</c:v>
                      </c:pt>
                      <c:pt idx="865">
                        <c:v>5.66732943993338</c:v>
                      </c:pt>
                      <c:pt idx="866">
                        <c:v>5.6738812658754902</c:v>
                      </c:pt>
                      <c:pt idx="867">
                        <c:v>5.6804330918176102</c:v>
                      </c:pt>
                      <c:pt idx="868">
                        <c:v>5.6869849177597303</c:v>
                      </c:pt>
                      <c:pt idx="869">
                        <c:v>5.6935367437018503</c:v>
                      </c:pt>
                      <c:pt idx="870">
                        <c:v>5.7000885696439703</c:v>
                      </c:pt>
                      <c:pt idx="871">
                        <c:v>5.7066403955860903</c:v>
                      </c:pt>
                      <c:pt idx="872">
                        <c:v>5.7131922215282103</c:v>
                      </c:pt>
                      <c:pt idx="873">
                        <c:v>5.7197440474703303</c:v>
                      </c:pt>
                      <c:pt idx="874">
                        <c:v>5.7262958734124503</c:v>
                      </c:pt>
                      <c:pt idx="875">
                        <c:v>5.7328476993545703</c:v>
                      </c:pt>
                      <c:pt idx="876">
                        <c:v>5.7393995252966903</c:v>
                      </c:pt>
                      <c:pt idx="877">
                        <c:v>5.7459513512388103</c:v>
                      </c:pt>
                      <c:pt idx="878">
                        <c:v>5.7525031771809303</c:v>
                      </c:pt>
                      <c:pt idx="879">
                        <c:v>5.7590550031230503</c:v>
                      </c:pt>
                      <c:pt idx="880">
                        <c:v>5.7656068290651703</c:v>
                      </c:pt>
                      <c:pt idx="881">
                        <c:v>5.7721586550072903</c:v>
                      </c:pt>
                      <c:pt idx="882">
                        <c:v>5.7787104809494103</c:v>
                      </c:pt>
                      <c:pt idx="883">
                        <c:v>5.7852623068915303</c:v>
                      </c:pt>
                      <c:pt idx="884">
                        <c:v>5.7918141328336503</c:v>
                      </c:pt>
                      <c:pt idx="885">
                        <c:v>5.7983659587757597</c:v>
                      </c:pt>
                      <c:pt idx="886">
                        <c:v>5.8049177847178903</c:v>
                      </c:pt>
                      <c:pt idx="887">
                        <c:v>5.8114696106600103</c:v>
                      </c:pt>
                      <c:pt idx="888">
                        <c:v>5.8180214366021197</c:v>
                      </c:pt>
                      <c:pt idx="889">
                        <c:v>5.8245732625442397</c:v>
                      </c:pt>
                      <c:pt idx="890">
                        <c:v>5.8311250884863597</c:v>
                      </c:pt>
                      <c:pt idx="891">
                        <c:v>5.8376769144284797</c:v>
                      </c:pt>
                      <c:pt idx="892">
                        <c:v>5.8442287403705997</c:v>
                      </c:pt>
                      <c:pt idx="893">
                        <c:v>5.8507805663127197</c:v>
                      </c:pt>
                      <c:pt idx="894">
                        <c:v>5.8573323922548397</c:v>
                      </c:pt>
                      <c:pt idx="895">
                        <c:v>5.8638842181969597</c:v>
                      </c:pt>
                      <c:pt idx="896">
                        <c:v>5.8704360441390797</c:v>
                      </c:pt>
                      <c:pt idx="897">
                        <c:v>5.8769878700811997</c:v>
                      </c:pt>
                      <c:pt idx="898">
                        <c:v>5.8835396960233197</c:v>
                      </c:pt>
                      <c:pt idx="899">
                        <c:v>5.8900915219654397</c:v>
                      </c:pt>
                      <c:pt idx="900">
                        <c:v>5.8966433479075597</c:v>
                      </c:pt>
                      <c:pt idx="901">
                        <c:v>5.9031951738496797</c:v>
                      </c:pt>
                      <c:pt idx="902">
                        <c:v>5.9097469997917997</c:v>
                      </c:pt>
                      <c:pt idx="903">
                        <c:v>5.9162988257339197</c:v>
                      </c:pt>
                      <c:pt idx="904">
                        <c:v>5.9228506516760397</c:v>
                      </c:pt>
                      <c:pt idx="905">
                        <c:v>5.9294024776181598</c:v>
                      </c:pt>
                      <c:pt idx="906">
                        <c:v>5.9359543035602798</c:v>
                      </c:pt>
                      <c:pt idx="907">
                        <c:v>5.94250612950239</c:v>
                      </c:pt>
                      <c:pt idx="908">
                        <c:v>5.94905795544451</c:v>
                      </c:pt>
                      <c:pt idx="909">
                        <c:v>5.95560978138663</c:v>
                      </c:pt>
                      <c:pt idx="910">
                        <c:v>5.96216160732875</c:v>
                      </c:pt>
                      <c:pt idx="911">
                        <c:v>5.96871343327087</c:v>
                      </c:pt>
                      <c:pt idx="912">
                        <c:v>5.97526525921299</c:v>
                      </c:pt>
                      <c:pt idx="913">
                        <c:v>5.98181708515511</c:v>
                      </c:pt>
                      <c:pt idx="914">
                        <c:v>5.98836891109723</c:v>
                      </c:pt>
                      <c:pt idx="915">
                        <c:v>5.99492073703935</c:v>
                      </c:pt>
                      <c:pt idx="916">
                        <c:v>6.00147256298147</c:v>
                      </c:pt>
                      <c:pt idx="917">
                        <c:v>6.00802438892359</c:v>
                      </c:pt>
                      <c:pt idx="918">
                        <c:v>6.01457621486571</c:v>
                      </c:pt>
                      <c:pt idx="919">
                        <c:v>6.02112804080783</c:v>
                      </c:pt>
                      <c:pt idx="920">
                        <c:v>6.02767986674995</c:v>
                      </c:pt>
                      <c:pt idx="921">
                        <c:v>6.03423169269207</c:v>
                      </c:pt>
                      <c:pt idx="922">
                        <c:v>6.0407835186341901</c:v>
                      </c:pt>
                      <c:pt idx="923">
                        <c:v>6.0473353445763101</c:v>
                      </c:pt>
                      <c:pt idx="924">
                        <c:v>6.0538871705184301</c:v>
                      </c:pt>
                      <c:pt idx="925">
                        <c:v>6.0604389964605501</c:v>
                      </c:pt>
                      <c:pt idx="926">
                        <c:v>6.0669908224026701</c:v>
                      </c:pt>
                      <c:pt idx="927">
                        <c:v>6.0735426483447803</c:v>
                      </c:pt>
                      <c:pt idx="928">
                        <c:v>6.0800944742869003</c:v>
                      </c:pt>
                      <c:pt idx="929">
                        <c:v>6.0866463002290203</c:v>
                      </c:pt>
                      <c:pt idx="930">
                        <c:v>6.0931981261711403</c:v>
                      </c:pt>
                      <c:pt idx="931">
                        <c:v>6.0997499521132603</c:v>
                      </c:pt>
                      <c:pt idx="932">
                        <c:v>6.1063017780553803</c:v>
                      </c:pt>
                      <c:pt idx="933">
                        <c:v>6.1128536039975003</c:v>
                      </c:pt>
                      <c:pt idx="934">
                        <c:v>6.1194054299396203</c:v>
                      </c:pt>
                      <c:pt idx="935">
                        <c:v>6.1259572558817403</c:v>
                      </c:pt>
                      <c:pt idx="936">
                        <c:v>6.1325090818238603</c:v>
                      </c:pt>
                      <c:pt idx="937">
                        <c:v>6.1390609077659803</c:v>
                      </c:pt>
                      <c:pt idx="938">
                        <c:v>6.1456127337081004</c:v>
                      </c:pt>
                      <c:pt idx="939">
                        <c:v>6.1521645596502204</c:v>
                      </c:pt>
                      <c:pt idx="940">
                        <c:v>6.1587163855923404</c:v>
                      </c:pt>
                      <c:pt idx="941">
                        <c:v>6.1652682115344604</c:v>
                      </c:pt>
                      <c:pt idx="942">
                        <c:v>6.1718200374765804</c:v>
                      </c:pt>
                      <c:pt idx="943">
                        <c:v>6.1783718634187004</c:v>
                      </c:pt>
                      <c:pt idx="944">
                        <c:v>6.1849236893608204</c:v>
                      </c:pt>
                      <c:pt idx="945">
                        <c:v>6.1914755153029404</c:v>
                      </c:pt>
                      <c:pt idx="946">
                        <c:v>6.1980273412450497</c:v>
                      </c:pt>
                      <c:pt idx="947">
                        <c:v>6.2045791671871804</c:v>
                      </c:pt>
                      <c:pt idx="948">
                        <c:v>6.2111309931293004</c:v>
                      </c:pt>
                      <c:pt idx="949">
                        <c:v>6.2176828190714097</c:v>
                      </c:pt>
                      <c:pt idx="950">
                        <c:v>6.2242346450135297</c:v>
                      </c:pt>
                      <c:pt idx="951">
                        <c:v>6.2307864709556497</c:v>
                      </c:pt>
                      <c:pt idx="952">
                        <c:v>6.2373382968977698</c:v>
                      </c:pt>
                      <c:pt idx="953">
                        <c:v>6.2438901228398898</c:v>
                      </c:pt>
                      <c:pt idx="954">
                        <c:v>6.2504419487820098</c:v>
                      </c:pt>
                      <c:pt idx="955">
                        <c:v>6.2569937747241298</c:v>
                      </c:pt>
                      <c:pt idx="956">
                        <c:v>6.2635456006662498</c:v>
                      </c:pt>
                      <c:pt idx="957">
                        <c:v>6.2700974266083698</c:v>
                      </c:pt>
                      <c:pt idx="958">
                        <c:v>6.2766492525504898</c:v>
                      </c:pt>
                      <c:pt idx="959">
                        <c:v>6.2832010784926098</c:v>
                      </c:pt>
                      <c:pt idx="960">
                        <c:v>6.2897529044347298</c:v>
                      </c:pt>
                      <c:pt idx="961">
                        <c:v>6.2963047303768498</c:v>
                      </c:pt>
                      <c:pt idx="962">
                        <c:v>6.3028565563189698</c:v>
                      </c:pt>
                      <c:pt idx="963">
                        <c:v>6.3094083822610898</c:v>
                      </c:pt>
                      <c:pt idx="964">
                        <c:v>6.3159602082032098</c:v>
                      </c:pt>
                      <c:pt idx="965">
                        <c:v>6.3225120341453298</c:v>
                      </c:pt>
                      <c:pt idx="966">
                        <c:v>6.3290638600874498</c:v>
                      </c:pt>
                      <c:pt idx="967">
                        <c:v>6.3356156860295698</c:v>
                      </c:pt>
                      <c:pt idx="968">
                        <c:v>6.3421675119716898</c:v>
                      </c:pt>
                      <c:pt idx="969">
                        <c:v>6.3487193379138001</c:v>
                      </c:pt>
                      <c:pt idx="970">
                        <c:v>6.3552711638559201</c:v>
                      </c:pt>
                      <c:pt idx="971">
                        <c:v>6.3618229897980401</c:v>
                      </c:pt>
                      <c:pt idx="972">
                        <c:v>6.3683748157401601</c:v>
                      </c:pt>
                      <c:pt idx="973">
                        <c:v>6.3749266416822801</c:v>
                      </c:pt>
                      <c:pt idx="974">
                        <c:v>6.3814784676244001</c:v>
                      </c:pt>
                      <c:pt idx="975">
                        <c:v>6.3880302935665201</c:v>
                      </c:pt>
                      <c:pt idx="976">
                        <c:v>6.3945821195086401</c:v>
                      </c:pt>
                      <c:pt idx="977">
                        <c:v>6.4011339454507601</c:v>
                      </c:pt>
                      <c:pt idx="978">
                        <c:v>6.4076857713928801</c:v>
                      </c:pt>
                      <c:pt idx="979">
                        <c:v>6.4142375973350001</c:v>
                      </c:pt>
                      <c:pt idx="980">
                        <c:v>6.4207894232771201</c:v>
                      </c:pt>
                      <c:pt idx="981">
                        <c:v>6.4273412492192401</c:v>
                      </c:pt>
                      <c:pt idx="982">
                        <c:v>6.4338930751613601</c:v>
                      </c:pt>
                      <c:pt idx="983">
                        <c:v>6.4404449011034801</c:v>
                      </c:pt>
                      <c:pt idx="984">
                        <c:v>6.4469967270456001</c:v>
                      </c:pt>
                      <c:pt idx="985">
                        <c:v>6.4535485529877201</c:v>
                      </c:pt>
                      <c:pt idx="986">
                        <c:v>6.4601003789298401</c:v>
                      </c:pt>
                      <c:pt idx="987">
                        <c:v>6.4666522048719601</c:v>
                      </c:pt>
                      <c:pt idx="988">
                        <c:v>6.4732040308140801</c:v>
                      </c:pt>
                      <c:pt idx="989">
                        <c:v>6.4797558567561904</c:v>
                      </c:pt>
                      <c:pt idx="990">
                        <c:v>6.4863076826983104</c:v>
                      </c:pt>
                      <c:pt idx="991">
                        <c:v>6.4928595086404304</c:v>
                      </c:pt>
                      <c:pt idx="992">
                        <c:v>6.4994113345825504</c:v>
                      </c:pt>
                      <c:pt idx="993">
                        <c:v>6.5059631605246704</c:v>
                      </c:pt>
                      <c:pt idx="994">
                        <c:v>6.5125149864667904</c:v>
                      </c:pt>
                      <c:pt idx="995">
                        <c:v>6.5190668124089104</c:v>
                      </c:pt>
                      <c:pt idx="996">
                        <c:v>6.5256186383510304</c:v>
                      </c:pt>
                      <c:pt idx="997">
                        <c:v>6.5321704642931504</c:v>
                      </c:pt>
                      <c:pt idx="998">
                        <c:v>6.5387222902352704</c:v>
                      </c:pt>
                      <c:pt idx="999">
                        <c:v>6.5452741161773904</c:v>
                      </c:pt>
                      <c:pt idx="1000">
                        <c:v>6.5518259421195104</c:v>
                      </c:pt>
                      <c:pt idx="1001">
                        <c:v>6.5583777680616304</c:v>
                      </c:pt>
                      <c:pt idx="1002">
                        <c:v>6.5649295940037504</c:v>
                      </c:pt>
                      <c:pt idx="1003">
                        <c:v>6.5714814199458704</c:v>
                      </c:pt>
                      <c:pt idx="1004">
                        <c:v>6.5780332458879904</c:v>
                      </c:pt>
                      <c:pt idx="1005">
                        <c:v>6.5845850718301104</c:v>
                      </c:pt>
                      <c:pt idx="1006">
                        <c:v>6.5911368977722304</c:v>
                      </c:pt>
                      <c:pt idx="1007">
                        <c:v>6.5976887237143496</c:v>
                      </c:pt>
                      <c:pt idx="1008">
                        <c:v>6.6042405496564696</c:v>
                      </c:pt>
                      <c:pt idx="1009">
                        <c:v>6.6107923755985798</c:v>
                      </c:pt>
                      <c:pt idx="1010">
                        <c:v>6.6173442015406998</c:v>
                      </c:pt>
                      <c:pt idx="1011">
                        <c:v>6.6238960274828198</c:v>
                      </c:pt>
                      <c:pt idx="1012">
                        <c:v>6.6304478534249398</c:v>
                      </c:pt>
                      <c:pt idx="1013">
                        <c:v>6.6369996793670598</c:v>
                      </c:pt>
                      <c:pt idx="1014">
                        <c:v>6.6435515053091798</c:v>
                      </c:pt>
                      <c:pt idx="1015">
                        <c:v>6.6501033312512998</c:v>
                      </c:pt>
                      <c:pt idx="1016">
                        <c:v>6.6566551571934198</c:v>
                      </c:pt>
                      <c:pt idx="1017">
                        <c:v>6.6632069831355398</c:v>
                      </c:pt>
                      <c:pt idx="1018">
                        <c:v>6.6697588090776598</c:v>
                      </c:pt>
                      <c:pt idx="1019">
                        <c:v>6.6763106350197798</c:v>
                      </c:pt>
                      <c:pt idx="1020">
                        <c:v>6.6828624609618998</c:v>
                      </c:pt>
                      <c:pt idx="1021">
                        <c:v>6.6894142869040198</c:v>
                      </c:pt>
                      <c:pt idx="1022">
                        <c:v>6.6959661128461399</c:v>
                      </c:pt>
                      <c:pt idx="1023">
                        <c:v>6.7025179387882599</c:v>
                      </c:pt>
                      <c:pt idx="1024">
                        <c:v>6.7090697647303799</c:v>
                      </c:pt>
                      <c:pt idx="1025">
                        <c:v>6.7156215906724999</c:v>
                      </c:pt>
                      <c:pt idx="1026">
                        <c:v>6.7221734166146199</c:v>
                      </c:pt>
                      <c:pt idx="1027">
                        <c:v>6.7287252425567399</c:v>
                      </c:pt>
                      <c:pt idx="1028">
                        <c:v>6.7352770684988599</c:v>
                      </c:pt>
                      <c:pt idx="1029">
                        <c:v>6.7418288944409799</c:v>
                      </c:pt>
                      <c:pt idx="1030">
                        <c:v>6.7483807203830901</c:v>
                      </c:pt>
                      <c:pt idx="1031">
                        <c:v>6.7549325463252101</c:v>
                      </c:pt>
                      <c:pt idx="1032">
                        <c:v>6.7614843722673301</c:v>
                      </c:pt>
                      <c:pt idx="1033">
                        <c:v>6.7680361982094501</c:v>
                      </c:pt>
                      <c:pt idx="1034">
                        <c:v>6.7745880241515701</c:v>
                      </c:pt>
                      <c:pt idx="1035">
                        <c:v>6.7811398500936901</c:v>
                      </c:pt>
                      <c:pt idx="1036">
                        <c:v>6.7876916760358101</c:v>
                      </c:pt>
                      <c:pt idx="1037">
                        <c:v>6.7942435019779301</c:v>
                      </c:pt>
                      <c:pt idx="1038">
                        <c:v>6.8007953279200501</c:v>
                      </c:pt>
                      <c:pt idx="1039">
                        <c:v>6.8073471538621702</c:v>
                      </c:pt>
                      <c:pt idx="1040">
                        <c:v>6.8138989798042902</c:v>
                      </c:pt>
                      <c:pt idx="1041">
                        <c:v>6.8204508057464102</c:v>
                      </c:pt>
                      <c:pt idx="1042">
                        <c:v>6.8270026316885302</c:v>
                      </c:pt>
                      <c:pt idx="1043">
                        <c:v>6.8335544576306502</c:v>
                      </c:pt>
                      <c:pt idx="1044">
                        <c:v>6.8401062835727702</c:v>
                      </c:pt>
                      <c:pt idx="1045">
                        <c:v>6.8466581095148902</c:v>
                      </c:pt>
                      <c:pt idx="1046">
                        <c:v>6.8532099354570102</c:v>
                      </c:pt>
                      <c:pt idx="1047">
                        <c:v>6.8597617613991302</c:v>
                      </c:pt>
                      <c:pt idx="1048">
                        <c:v>6.8663135873412502</c:v>
                      </c:pt>
                      <c:pt idx="1049">
                        <c:v>6.8728654132833702</c:v>
                      </c:pt>
                      <c:pt idx="1050">
                        <c:v>6.8794172392254804</c:v>
                      </c:pt>
                      <c:pt idx="1051">
                        <c:v>6.8859690651676004</c:v>
                      </c:pt>
                      <c:pt idx="1052">
                        <c:v>6.8925208911097204</c:v>
                      </c:pt>
                      <c:pt idx="1053">
                        <c:v>6.8990727170518404</c:v>
                      </c:pt>
                      <c:pt idx="1054">
                        <c:v>6.9056245429939596</c:v>
                      </c:pt>
                      <c:pt idx="1055">
                        <c:v>6.9121763689360796</c:v>
                      </c:pt>
                      <c:pt idx="1056">
                        <c:v>6.9187281948781996</c:v>
                      </c:pt>
                      <c:pt idx="1057">
                        <c:v>6.9252800208203196</c:v>
                      </c:pt>
                      <c:pt idx="1058">
                        <c:v>6.9318318467624396</c:v>
                      </c:pt>
                      <c:pt idx="1059">
                        <c:v>6.9383836727045596</c:v>
                      </c:pt>
                      <c:pt idx="1060">
                        <c:v>6.9449354986466796</c:v>
                      </c:pt>
                      <c:pt idx="1061">
                        <c:v>6.9514873245887996</c:v>
                      </c:pt>
                      <c:pt idx="1062">
                        <c:v>6.9580391505309196</c:v>
                      </c:pt>
                      <c:pt idx="1063">
                        <c:v>6.9645909764730396</c:v>
                      </c:pt>
                      <c:pt idx="1064">
                        <c:v>6.9711428024151596</c:v>
                      </c:pt>
                      <c:pt idx="1065">
                        <c:v>6.9776946283572796</c:v>
                      </c:pt>
                      <c:pt idx="1066">
                        <c:v>6.9842464542993996</c:v>
                      </c:pt>
                      <c:pt idx="1067">
                        <c:v>6.9907982802415196</c:v>
                      </c:pt>
                      <c:pt idx="1068">
                        <c:v>6.9973501061836396</c:v>
                      </c:pt>
                      <c:pt idx="1069">
                        <c:v>7.0039019321257596</c:v>
                      </c:pt>
                      <c:pt idx="1070">
                        <c:v>7.0104537580678699</c:v>
                      </c:pt>
                      <c:pt idx="1071">
                        <c:v>7.0170055840099899</c:v>
                      </c:pt>
                      <c:pt idx="1072">
                        <c:v>7.0235574099521099</c:v>
                      </c:pt>
                      <c:pt idx="1073">
                        <c:v>7.0301092358942299</c:v>
                      </c:pt>
                      <c:pt idx="1074">
                        <c:v>7.0366610618363499</c:v>
                      </c:pt>
                      <c:pt idx="1075">
                        <c:v>7.0432128877784699</c:v>
                      </c:pt>
                      <c:pt idx="1076">
                        <c:v>7.0497647137205899</c:v>
                      </c:pt>
                      <c:pt idx="1077">
                        <c:v>7.0563165396627099</c:v>
                      </c:pt>
                      <c:pt idx="1078">
                        <c:v>7.0628683656048299</c:v>
                      </c:pt>
                      <c:pt idx="1079">
                        <c:v>7.0694201915469499</c:v>
                      </c:pt>
                      <c:pt idx="1080">
                        <c:v>7.0759720174890699</c:v>
                      </c:pt>
                      <c:pt idx="1081">
                        <c:v>7.0825238434311899</c:v>
                      </c:pt>
                      <c:pt idx="1082">
                        <c:v>7.0890756693733099</c:v>
                      </c:pt>
                      <c:pt idx="1083">
                        <c:v>7.0956274953154299</c:v>
                      </c:pt>
                      <c:pt idx="1084">
                        <c:v>7.1021793212575499</c:v>
                      </c:pt>
                      <c:pt idx="1085">
                        <c:v>7.1087311471996699</c:v>
                      </c:pt>
                      <c:pt idx="1086">
                        <c:v>7.1152829731417899</c:v>
                      </c:pt>
                      <c:pt idx="1087">
                        <c:v>7.1218347990839099</c:v>
                      </c:pt>
                      <c:pt idx="1088">
                        <c:v>7.1283866250260299</c:v>
                      </c:pt>
                      <c:pt idx="1089">
                        <c:v>7.1349384509681499</c:v>
                      </c:pt>
                      <c:pt idx="1090">
                        <c:v>7.1414902769102602</c:v>
                      </c:pt>
                      <c:pt idx="1091">
                        <c:v>7.1480421028523802</c:v>
                      </c:pt>
                      <c:pt idx="1092">
                        <c:v>7.1545939287945002</c:v>
                      </c:pt>
                      <c:pt idx="1093">
                        <c:v>7.1611457547366202</c:v>
                      </c:pt>
                      <c:pt idx="1094">
                        <c:v>7.1676975806787402</c:v>
                      </c:pt>
                      <c:pt idx="1095">
                        <c:v>7.1742494066208602</c:v>
                      </c:pt>
                      <c:pt idx="1096">
                        <c:v>7.1808012325629802</c:v>
                      </c:pt>
                      <c:pt idx="1097">
                        <c:v>7.1873530585051002</c:v>
                      </c:pt>
                      <c:pt idx="1098">
                        <c:v>7.1939048844472202</c:v>
                      </c:pt>
                      <c:pt idx="1099">
                        <c:v>7.2004567103893402</c:v>
                      </c:pt>
                      <c:pt idx="1100">
                        <c:v>7.2070085363314602</c:v>
                      </c:pt>
                      <c:pt idx="1101">
                        <c:v>7.2135603622735802</c:v>
                      </c:pt>
                      <c:pt idx="1102">
                        <c:v>7.2201121882157002</c:v>
                      </c:pt>
                      <c:pt idx="1103">
                        <c:v>7.2266640141578202</c:v>
                      </c:pt>
                      <c:pt idx="1104">
                        <c:v>7.2332158400999402</c:v>
                      </c:pt>
                      <c:pt idx="1105">
                        <c:v>7.2397676660420602</c:v>
                      </c:pt>
                      <c:pt idx="1106">
                        <c:v>7.2463194919841802</c:v>
                      </c:pt>
                      <c:pt idx="1107">
                        <c:v>7.2528713179263002</c:v>
                      </c:pt>
                      <c:pt idx="1108">
                        <c:v>7.2594231438684202</c:v>
                      </c:pt>
                      <c:pt idx="1109">
                        <c:v>7.2659749698105403</c:v>
                      </c:pt>
                      <c:pt idx="1110">
                        <c:v>7.2725267957526603</c:v>
                      </c:pt>
                      <c:pt idx="1111">
                        <c:v>7.2790786216947696</c:v>
                      </c:pt>
                      <c:pt idx="1112">
                        <c:v>7.2856304476368896</c:v>
                      </c:pt>
                      <c:pt idx="1113">
                        <c:v>7.2921822735790096</c:v>
                      </c:pt>
                      <c:pt idx="1114">
                        <c:v>7.2987340995211296</c:v>
                      </c:pt>
                      <c:pt idx="1115">
                        <c:v>7.3052859254632496</c:v>
                      </c:pt>
                      <c:pt idx="1116">
                        <c:v>7.3118377514053696</c:v>
                      </c:pt>
                      <c:pt idx="1117">
                        <c:v>7.3183895773474896</c:v>
                      </c:pt>
                      <c:pt idx="1118">
                        <c:v>7.3249414032896096</c:v>
                      </c:pt>
                      <c:pt idx="1119">
                        <c:v>7.3314932292317296</c:v>
                      </c:pt>
                      <c:pt idx="1120">
                        <c:v>7.3380450551738496</c:v>
                      </c:pt>
                      <c:pt idx="1121">
                        <c:v>7.3445968811159696</c:v>
                      </c:pt>
                      <c:pt idx="1122">
                        <c:v>7.3511487070580896</c:v>
                      </c:pt>
                      <c:pt idx="1123">
                        <c:v>7.3577005330002097</c:v>
                      </c:pt>
                      <c:pt idx="1124">
                        <c:v>7.3642523589423297</c:v>
                      </c:pt>
                      <c:pt idx="1125">
                        <c:v>7.3708041848844497</c:v>
                      </c:pt>
                      <c:pt idx="1126">
                        <c:v>7.3773560108265697</c:v>
                      </c:pt>
                      <c:pt idx="1127">
                        <c:v>7.3839078367686897</c:v>
                      </c:pt>
                      <c:pt idx="1128">
                        <c:v>7.3904596627108097</c:v>
                      </c:pt>
                      <c:pt idx="1129">
                        <c:v>7.3970114886529297</c:v>
                      </c:pt>
                      <c:pt idx="1130">
                        <c:v>7.4035633145950497</c:v>
                      </c:pt>
                      <c:pt idx="1131">
                        <c:v>7.4101151405371599</c:v>
                      </c:pt>
                      <c:pt idx="1132">
                        <c:v>7.4166669664792799</c:v>
                      </c:pt>
                      <c:pt idx="1133">
                        <c:v>7.4232187924213999</c:v>
                      </c:pt>
                      <c:pt idx="1134">
                        <c:v>7.4297706183635199</c:v>
                      </c:pt>
                      <c:pt idx="1135">
                        <c:v>7.4363224443056399</c:v>
                      </c:pt>
                      <c:pt idx="1136">
                        <c:v>7.4428742702477599</c:v>
                      </c:pt>
                      <c:pt idx="1137">
                        <c:v>7.4494260961898799</c:v>
                      </c:pt>
                      <c:pt idx="1138">
                        <c:v>7.4559779221319999</c:v>
                      </c:pt>
                      <c:pt idx="1139">
                        <c:v>7.46252974807412</c:v>
                      </c:pt>
                      <c:pt idx="1140">
                        <c:v>7.46908157401624</c:v>
                      </c:pt>
                      <c:pt idx="1141">
                        <c:v>7.47563339995836</c:v>
                      </c:pt>
                      <c:pt idx="1142">
                        <c:v>7.48218522590048</c:v>
                      </c:pt>
                      <c:pt idx="1143">
                        <c:v>7.4887370518426</c:v>
                      </c:pt>
                      <c:pt idx="1144">
                        <c:v>7.49528887778472</c:v>
                      </c:pt>
                      <c:pt idx="1145">
                        <c:v>7.50184070372684</c:v>
                      </c:pt>
                      <c:pt idx="1146">
                        <c:v>7.50839252966896</c:v>
                      </c:pt>
                      <c:pt idx="1147">
                        <c:v>7.51494435561108</c:v>
                      </c:pt>
                      <c:pt idx="1148">
                        <c:v>7.5214961815532</c:v>
                      </c:pt>
                      <c:pt idx="1149">
                        <c:v>7.52804800749532</c:v>
                      </c:pt>
                      <c:pt idx="1150">
                        <c:v>7.53459983343744</c:v>
                      </c:pt>
                      <c:pt idx="1151">
                        <c:v>7.5411516593795502</c:v>
                      </c:pt>
                      <c:pt idx="1152">
                        <c:v>7.5477034853216702</c:v>
                      </c:pt>
                      <c:pt idx="1153">
                        <c:v>7.5542553112637902</c:v>
                      </c:pt>
                      <c:pt idx="1154">
                        <c:v>7.5608071372059102</c:v>
                      </c:pt>
                      <c:pt idx="1155">
                        <c:v>7.5673589631480302</c:v>
                      </c:pt>
                      <c:pt idx="1156">
                        <c:v>7.5739107890901503</c:v>
                      </c:pt>
                      <c:pt idx="1157">
                        <c:v>7.5804626150322703</c:v>
                      </c:pt>
                      <c:pt idx="1158">
                        <c:v>7.5870144409743903</c:v>
                      </c:pt>
                      <c:pt idx="1159">
                        <c:v>7.5935662669165103</c:v>
                      </c:pt>
                      <c:pt idx="1160">
                        <c:v>7.6001180928586303</c:v>
                      </c:pt>
                      <c:pt idx="1161">
                        <c:v>7.6066699188007503</c:v>
                      </c:pt>
                      <c:pt idx="1162">
                        <c:v>7.6132217447428703</c:v>
                      </c:pt>
                      <c:pt idx="1163">
                        <c:v>7.6197735706849903</c:v>
                      </c:pt>
                      <c:pt idx="1164">
                        <c:v>7.6263253966271103</c:v>
                      </c:pt>
                      <c:pt idx="1165">
                        <c:v>7.6328772225692303</c:v>
                      </c:pt>
                      <c:pt idx="1166">
                        <c:v>7.6394290485113503</c:v>
                      </c:pt>
                      <c:pt idx="1167">
                        <c:v>7.6459808744534703</c:v>
                      </c:pt>
                      <c:pt idx="1168">
                        <c:v>7.6525327003955903</c:v>
                      </c:pt>
                      <c:pt idx="1169">
                        <c:v>7.6590845263377103</c:v>
                      </c:pt>
                      <c:pt idx="1170">
                        <c:v>7.6656363522798303</c:v>
                      </c:pt>
                      <c:pt idx="1171">
                        <c:v>7.6721881782219503</c:v>
                      </c:pt>
                      <c:pt idx="1172">
                        <c:v>7.6787400041640597</c:v>
                      </c:pt>
                      <c:pt idx="1173">
                        <c:v>7.6852918301061797</c:v>
                      </c:pt>
                      <c:pt idx="1174">
                        <c:v>7.6918436560482997</c:v>
                      </c:pt>
                      <c:pt idx="1175">
                        <c:v>7.6983954819904197</c:v>
                      </c:pt>
                      <c:pt idx="1176">
                        <c:v>7.7049473079325397</c:v>
                      </c:pt>
                      <c:pt idx="1177">
                        <c:v>7.7114991338746597</c:v>
                      </c:pt>
                      <c:pt idx="1178">
                        <c:v>7.7180509598167797</c:v>
                      </c:pt>
                      <c:pt idx="1179">
                        <c:v>7.7246027857588997</c:v>
                      </c:pt>
                      <c:pt idx="1180">
                        <c:v>7.7311546117010197</c:v>
                      </c:pt>
                      <c:pt idx="1181">
                        <c:v>7.7377064376431397</c:v>
                      </c:pt>
                      <c:pt idx="1182">
                        <c:v>7.7442582635852597</c:v>
                      </c:pt>
                      <c:pt idx="1183">
                        <c:v>7.7508100895273797</c:v>
                      </c:pt>
                      <c:pt idx="1184">
                        <c:v>7.7573619154694997</c:v>
                      </c:pt>
                      <c:pt idx="1185">
                        <c:v>7.7639137414116197</c:v>
                      </c:pt>
                      <c:pt idx="1186">
                        <c:v>7.7704655673537397</c:v>
                      </c:pt>
                      <c:pt idx="1187">
                        <c:v>7.7770173932958597</c:v>
                      </c:pt>
                      <c:pt idx="1188">
                        <c:v>7.7835692192379797</c:v>
                      </c:pt>
                      <c:pt idx="1189">
                        <c:v>7.7901210451800997</c:v>
                      </c:pt>
                      <c:pt idx="1190">
                        <c:v>7.7966728711222197</c:v>
                      </c:pt>
                      <c:pt idx="1191">
                        <c:v>7.8032246970643397</c:v>
                      </c:pt>
                      <c:pt idx="1192">
                        <c:v>7.8097765230064597</c:v>
                      </c:pt>
                      <c:pt idx="1193">
                        <c:v>7.81632834894857</c:v>
                      </c:pt>
                      <c:pt idx="1194">
                        <c:v>7.82288017489069</c:v>
                      </c:pt>
                      <c:pt idx="1195">
                        <c:v>7.82943200083281</c:v>
                      </c:pt>
                      <c:pt idx="1196">
                        <c:v>7.83598382677493</c:v>
                      </c:pt>
                      <c:pt idx="1197">
                        <c:v>7.84253565271705</c:v>
                      </c:pt>
                      <c:pt idx="1198">
                        <c:v>7.84908747865917</c:v>
                      </c:pt>
                      <c:pt idx="1199">
                        <c:v>7.85563930460129</c:v>
                      </c:pt>
                      <c:pt idx="1200">
                        <c:v>7.86219113054341</c:v>
                      </c:pt>
                      <c:pt idx="1201">
                        <c:v>7.86874295648553</c:v>
                      </c:pt>
                      <c:pt idx="1202">
                        <c:v>7.87529478242765</c:v>
                      </c:pt>
                      <c:pt idx="1203">
                        <c:v>7.88184660836977</c:v>
                      </c:pt>
                      <c:pt idx="1204">
                        <c:v>7.88839843431189</c:v>
                      </c:pt>
                      <c:pt idx="1205">
                        <c:v>7.89495026025401</c:v>
                      </c:pt>
                      <c:pt idx="1206">
                        <c:v>7.90150208619613</c:v>
                      </c:pt>
                      <c:pt idx="1207">
                        <c:v>7.90805391213825</c:v>
                      </c:pt>
                      <c:pt idx="1208">
                        <c:v>7.91460573808037</c:v>
                      </c:pt>
                      <c:pt idx="1209">
                        <c:v>7.92115756402249</c:v>
                      </c:pt>
                      <c:pt idx="1210">
                        <c:v>7.9277093899646101</c:v>
                      </c:pt>
                      <c:pt idx="1211">
                        <c:v>7.9342612159067301</c:v>
                      </c:pt>
                      <c:pt idx="1212">
                        <c:v>7.9408130418488403</c:v>
                      </c:pt>
                      <c:pt idx="1213">
                        <c:v>7.9473648677909603</c:v>
                      </c:pt>
                      <c:pt idx="1214">
                        <c:v>7.9539166937330803</c:v>
                      </c:pt>
                      <c:pt idx="1215">
                        <c:v>7.9604685196752003</c:v>
                      </c:pt>
                      <c:pt idx="1216">
                        <c:v>7.9670203456173203</c:v>
                      </c:pt>
                      <c:pt idx="1217">
                        <c:v>7.9735721715594403</c:v>
                      </c:pt>
                      <c:pt idx="1218">
                        <c:v>7.9801239975015603</c:v>
                      </c:pt>
                      <c:pt idx="1219">
                        <c:v>7.9866758234436803</c:v>
                      </c:pt>
                      <c:pt idx="1220">
                        <c:v>7.9932276493858003</c:v>
                      </c:pt>
                      <c:pt idx="1221">
                        <c:v>7.9997794753279203</c:v>
                      </c:pt>
                      <c:pt idx="1222">
                        <c:v>8.0063313012700394</c:v>
                      </c:pt>
                      <c:pt idx="1223">
                        <c:v>8.0128831272121595</c:v>
                      </c:pt>
                      <c:pt idx="1224">
                        <c:v>8.0194349531542795</c:v>
                      </c:pt>
                      <c:pt idx="1225">
                        <c:v>8.0259867790963995</c:v>
                      </c:pt>
                      <c:pt idx="1226">
                        <c:v>8.0325386050385195</c:v>
                      </c:pt>
                      <c:pt idx="1227">
                        <c:v>8.0390904309806395</c:v>
                      </c:pt>
                      <c:pt idx="1228">
                        <c:v>8.0456422569227595</c:v>
                      </c:pt>
                      <c:pt idx="1229">
                        <c:v>8.0521940828648795</c:v>
                      </c:pt>
                      <c:pt idx="1230">
                        <c:v>8.0587459088069995</c:v>
                      </c:pt>
                      <c:pt idx="1231">
                        <c:v>8.0652977347491195</c:v>
                      </c:pt>
                      <c:pt idx="1232">
                        <c:v>8.0718495606912306</c:v>
                      </c:pt>
                      <c:pt idx="1233">
                        <c:v>8.0784013866333506</c:v>
                      </c:pt>
                      <c:pt idx="1234">
                        <c:v>8.0849532125754706</c:v>
                      </c:pt>
                      <c:pt idx="1235">
                        <c:v>8.0915050385175906</c:v>
                      </c:pt>
                      <c:pt idx="1236">
                        <c:v>8.0980568644597106</c:v>
                      </c:pt>
                      <c:pt idx="1237">
                        <c:v>8.1046086904018306</c:v>
                      </c:pt>
                      <c:pt idx="1238">
                        <c:v>8.1111605163439506</c:v>
                      </c:pt>
                      <c:pt idx="1239">
                        <c:v>8.1177123422860706</c:v>
                      </c:pt>
                      <c:pt idx="1240">
                        <c:v>8.1242641682281906</c:v>
                      </c:pt>
                      <c:pt idx="1241">
                        <c:v>8.1308159941703106</c:v>
                      </c:pt>
                      <c:pt idx="1242">
                        <c:v>8.1373678201124306</c:v>
                      </c:pt>
                      <c:pt idx="1243">
                        <c:v>8.1439196460545507</c:v>
                      </c:pt>
                      <c:pt idx="1244">
                        <c:v>8.1504714719966707</c:v>
                      </c:pt>
                      <c:pt idx="1245">
                        <c:v>8.1570232979387907</c:v>
                      </c:pt>
                      <c:pt idx="1246">
                        <c:v>8.1635751238809107</c:v>
                      </c:pt>
                      <c:pt idx="1247">
                        <c:v>8.1701269498230307</c:v>
                      </c:pt>
                      <c:pt idx="1248">
                        <c:v>8.1766787757651507</c:v>
                      </c:pt>
                      <c:pt idx="1249">
                        <c:v>8.1832306017072707</c:v>
                      </c:pt>
                      <c:pt idx="1250">
                        <c:v>8.1897824276493907</c:v>
                      </c:pt>
                      <c:pt idx="1251">
                        <c:v>8.1963342535915107</c:v>
                      </c:pt>
                      <c:pt idx="1252">
                        <c:v>8.2028860795336307</c:v>
                      </c:pt>
                      <c:pt idx="1253">
                        <c:v>8.20943790547574</c:v>
                      </c:pt>
                      <c:pt idx="1254">
                        <c:v>8.21598973141786</c:v>
                      </c:pt>
                      <c:pt idx="1255">
                        <c:v>8.22254155735998</c:v>
                      </c:pt>
                      <c:pt idx="1256">
                        <c:v>8.2290933833021001</c:v>
                      </c:pt>
                      <c:pt idx="1257">
                        <c:v>8.2356452092442201</c:v>
                      </c:pt>
                      <c:pt idx="1258">
                        <c:v>8.2421970351863401</c:v>
                      </c:pt>
                      <c:pt idx="1259">
                        <c:v>8.2487488611284601</c:v>
                      </c:pt>
                      <c:pt idx="1260">
                        <c:v>8.2553006870705801</c:v>
                      </c:pt>
                      <c:pt idx="1261">
                        <c:v>8.2618525130127001</c:v>
                      </c:pt>
                      <c:pt idx="1262">
                        <c:v>8.2684043389548201</c:v>
                      </c:pt>
                      <c:pt idx="1263">
                        <c:v>8.2749561648969401</c:v>
                      </c:pt>
                      <c:pt idx="1264">
                        <c:v>8.2815079908390601</c:v>
                      </c:pt>
                      <c:pt idx="1265">
                        <c:v>8.2880598167811801</c:v>
                      </c:pt>
                      <c:pt idx="1266">
                        <c:v>8.2946116427233001</c:v>
                      </c:pt>
                      <c:pt idx="1267">
                        <c:v>8.3011634686654201</c:v>
                      </c:pt>
                      <c:pt idx="1268">
                        <c:v>8.3077152946075401</c:v>
                      </c:pt>
                      <c:pt idx="1269">
                        <c:v>8.3142671205496601</c:v>
                      </c:pt>
                      <c:pt idx="1270">
                        <c:v>8.3208189464917801</c:v>
                      </c:pt>
                      <c:pt idx="1271">
                        <c:v>8.3273707724339001</c:v>
                      </c:pt>
                      <c:pt idx="1272">
                        <c:v>8.3339225983760201</c:v>
                      </c:pt>
                      <c:pt idx="1273">
                        <c:v>8.3404744243181401</c:v>
                      </c:pt>
                      <c:pt idx="1274">
                        <c:v>8.3470262502602495</c:v>
                      </c:pt>
                      <c:pt idx="1275">
                        <c:v>8.3535780762023695</c:v>
                      </c:pt>
                      <c:pt idx="1276">
                        <c:v>8.3601299021444895</c:v>
                      </c:pt>
                      <c:pt idx="1277">
                        <c:v>8.3666817280866095</c:v>
                      </c:pt>
                      <c:pt idx="1278">
                        <c:v>8.3732335540287295</c:v>
                      </c:pt>
                      <c:pt idx="1279">
                        <c:v>8.3797853799708495</c:v>
                      </c:pt>
                      <c:pt idx="1280">
                        <c:v>8.3863372059129695</c:v>
                      </c:pt>
                      <c:pt idx="1281">
                        <c:v>8.3928890318550895</c:v>
                      </c:pt>
                      <c:pt idx="1282">
                        <c:v>8.3994408577972095</c:v>
                      </c:pt>
                      <c:pt idx="1283">
                        <c:v>8.4059926837393295</c:v>
                      </c:pt>
                      <c:pt idx="1284">
                        <c:v>8.4125445096814495</c:v>
                      </c:pt>
                      <c:pt idx="1285">
                        <c:v>8.4190963356235695</c:v>
                      </c:pt>
                      <c:pt idx="1286">
                        <c:v>8.4256481615656895</c:v>
                      </c:pt>
                      <c:pt idx="1287">
                        <c:v>8.4321999875078095</c:v>
                      </c:pt>
                      <c:pt idx="1288">
                        <c:v>8.4387518134499295</c:v>
                      </c:pt>
                      <c:pt idx="1289">
                        <c:v>8.4453036393920495</c:v>
                      </c:pt>
                      <c:pt idx="1290">
                        <c:v>8.4518554653341695</c:v>
                      </c:pt>
                      <c:pt idx="1291">
                        <c:v>8.4584072912762895</c:v>
                      </c:pt>
                      <c:pt idx="1292">
                        <c:v>8.4649591172184095</c:v>
                      </c:pt>
                      <c:pt idx="1293">
                        <c:v>8.4715109431605207</c:v>
                      </c:pt>
                      <c:pt idx="1294">
                        <c:v>8.4780627691026407</c:v>
                      </c:pt>
                      <c:pt idx="1295">
                        <c:v>8.4846145950447607</c:v>
                      </c:pt>
                      <c:pt idx="1296">
                        <c:v>8.4911664209868807</c:v>
                      </c:pt>
                      <c:pt idx="1297">
                        <c:v>8.4977182469290007</c:v>
                      </c:pt>
                      <c:pt idx="1298">
                        <c:v>8.5042700728711207</c:v>
                      </c:pt>
                      <c:pt idx="1299">
                        <c:v>8.5108218988132407</c:v>
                      </c:pt>
                      <c:pt idx="1300">
                        <c:v>8.5173737247553607</c:v>
                      </c:pt>
                      <c:pt idx="1301">
                        <c:v>8.5239255506974807</c:v>
                      </c:pt>
                      <c:pt idx="1302">
                        <c:v>8.5304773766396007</c:v>
                      </c:pt>
                      <c:pt idx="1303">
                        <c:v>8.5370292025817207</c:v>
                      </c:pt>
                      <c:pt idx="1304">
                        <c:v>8.5435810285238407</c:v>
                      </c:pt>
                      <c:pt idx="1305">
                        <c:v>8.5501328544659607</c:v>
                      </c:pt>
                      <c:pt idx="1306">
                        <c:v>8.5566846804080807</c:v>
                      </c:pt>
                      <c:pt idx="1307">
                        <c:v>8.5632365063502007</c:v>
                      </c:pt>
                      <c:pt idx="1308">
                        <c:v>8.5697883322923207</c:v>
                      </c:pt>
                      <c:pt idx="1309">
                        <c:v>8.5763401582344407</c:v>
                      </c:pt>
                      <c:pt idx="1310">
                        <c:v>8.5828919841765607</c:v>
                      </c:pt>
                      <c:pt idx="1311">
                        <c:v>8.5894438101186807</c:v>
                      </c:pt>
                      <c:pt idx="1312">
                        <c:v>8.5959956360608007</c:v>
                      </c:pt>
                      <c:pt idx="1313">
                        <c:v>8.6025474620029208</c:v>
                      </c:pt>
                      <c:pt idx="1314">
                        <c:v>8.6090992879450301</c:v>
                      </c:pt>
                      <c:pt idx="1315">
                        <c:v>8.6156511138871501</c:v>
                      </c:pt>
                      <c:pt idx="1316">
                        <c:v>8.6222029398292701</c:v>
                      </c:pt>
                      <c:pt idx="1317">
                        <c:v>8.6287547657713901</c:v>
                      </c:pt>
                      <c:pt idx="1318">
                        <c:v>8.6353065917135101</c:v>
                      </c:pt>
                      <c:pt idx="1319">
                        <c:v>8.6418584176556301</c:v>
                      </c:pt>
                      <c:pt idx="1320">
                        <c:v>8.6484102435977501</c:v>
                      </c:pt>
                      <c:pt idx="1321">
                        <c:v>8.6549620695398701</c:v>
                      </c:pt>
                      <c:pt idx="1322">
                        <c:v>8.6615138954819901</c:v>
                      </c:pt>
                      <c:pt idx="1323">
                        <c:v>8.6680657214241101</c:v>
                      </c:pt>
                      <c:pt idx="1324">
                        <c:v>8.6746175473662301</c:v>
                      </c:pt>
                      <c:pt idx="1325">
                        <c:v>8.6811693733083501</c:v>
                      </c:pt>
                      <c:pt idx="1326">
                        <c:v>8.6877211992504701</c:v>
                      </c:pt>
                      <c:pt idx="1327">
                        <c:v>8.6942730251925902</c:v>
                      </c:pt>
                      <c:pt idx="1328">
                        <c:v>8.7008248511347102</c:v>
                      </c:pt>
                      <c:pt idx="1329">
                        <c:v>8.7073766770768302</c:v>
                      </c:pt>
                      <c:pt idx="1330">
                        <c:v>8.7139285030189502</c:v>
                      </c:pt>
                      <c:pt idx="1331">
                        <c:v>8.7204803289610702</c:v>
                      </c:pt>
                      <c:pt idx="1332">
                        <c:v>8.7270321549031902</c:v>
                      </c:pt>
                      <c:pt idx="1333">
                        <c:v>8.7335839808453102</c:v>
                      </c:pt>
                      <c:pt idx="1334">
                        <c:v>8.7401358067874302</c:v>
                      </c:pt>
                      <c:pt idx="1335">
                        <c:v>8.7466876327295395</c:v>
                      </c:pt>
                      <c:pt idx="1336">
                        <c:v>8.7532394586716595</c:v>
                      </c:pt>
                      <c:pt idx="1337">
                        <c:v>8.7597912846137795</c:v>
                      </c:pt>
                      <c:pt idx="1338">
                        <c:v>8.7663431105558995</c:v>
                      </c:pt>
                      <c:pt idx="1339">
                        <c:v>8.7728949364980195</c:v>
                      </c:pt>
                      <c:pt idx="1340">
                        <c:v>8.7794467624401396</c:v>
                      </c:pt>
                      <c:pt idx="1341">
                        <c:v>8.7859985883822596</c:v>
                      </c:pt>
                      <c:pt idx="1342">
                        <c:v>8.7925504143243796</c:v>
                      </c:pt>
                      <c:pt idx="1343">
                        <c:v>8.7991022402664996</c:v>
                      </c:pt>
                      <c:pt idx="1344">
                        <c:v>8.8056540662086196</c:v>
                      </c:pt>
                      <c:pt idx="1345">
                        <c:v>8.8122058921507396</c:v>
                      </c:pt>
                      <c:pt idx="1346">
                        <c:v>8.8187577180928596</c:v>
                      </c:pt>
                      <c:pt idx="1347">
                        <c:v>8.8253095440349796</c:v>
                      </c:pt>
                      <c:pt idx="1348">
                        <c:v>8.8318613699770996</c:v>
                      </c:pt>
                      <c:pt idx="1349">
                        <c:v>8.8384131959192196</c:v>
                      </c:pt>
                      <c:pt idx="1350">
                        <c:v>8.8449650218613396</c:v>
                      </c:pt>
                      <c:pt idx="1351">
                        <c:v>8.8515168478034596</c:v>
                      </c:pt>
                      <c:pt idx="1352">
                        <c:v>8.8580686737455796</c:v>
                      </c:pt>
                      <c:pt idx="1353">
                        <c:v>8.8646204996876996</c:v>
                      </c:pt>
                      <c:pt idx="1354">
                        <c:v>8.8711723256298107</c:v>
                      </c:pt>
                      <c:pt idx="1355">
                        <c:v>8.8777241515719307</c:v>
                      </c:pt>
                      <c:pt idx="1356">
                        <c:v>8.8842759775140507</c:v>
                      </c:pt>
                      <c:pt idx="1357">
                        <c:v>8.8908278034561707</c:v>
                      </c:pt>
                      <c:pt idx="1358">
                        <c:v>8.8973796293982907</c:v>
                      </c:pt>
                      <c:pt idx="1359">
                        <c:v>8.9039314553404107</c:v>
                      </c:pt>
                      <c:pt idx="1360">
                        <c:v>8.9104832812825308</c:v>
                      </c:pt>
                      <c:pt idx="1361">
                        <c:v>8.9170351072246508</c:v>
                      </c:pt>
                      <c:pt idx="1362">
                        <c:v>8.9235869331667708</c:v>
                      </c:pt>
                      <c:pt idx="1363">
                        <c:v>8.9301387591088908</c:v>
                      </c:pt>
                      <c:pt idx="1364">
                        <c:v>8.9366905850510108</c:v>
                      </c:pt>
                      <c:pt idx="1365">
                        <c:v>8.9432424109931308</c:v>
                      </c:pt>
                      <c:pt idx="1366">
                        <c:v>8.9497942369352508</c:v>
                      </c:pt>
                      <c:pt idx="1367">
                        <c:v>8.9563460628773708</c:v>
                      </c:pt>
                      <c:pt idx="1368">
                        <c:v>8.9628978888194908</c:v>
                      </c:pt>
                      <c:pt idx="1369">
                        <c:v>8.9694497147616108</c:v>
                      </c:pt>
                      <c:pt idx="1370">
                        <c:v>8.9760015407037308</c:v>
                      </c:pt>
                      <c:pt idx="1371">
                        <c:v>8.9825533666458508</c:v>
                      </c:pt>
                      <c:pt idx="1372">
                        <c:v>8.9891051925879708</c:v>
                      </c:pt>
                      <c:pt idx="1373">
                        <c:v>8.9956570185300908</c:v>
                      </c:pt>
                      <c:pt idx="1374">
                        <c:v>9.0022088444722108</c:v>
                      </c:pt>
                      <c:pt idx="1375">
                        <c:v>9.0087606704143202</c:v>
                      </c:pt>
                      <c:pt idx="1376">
                        <c:v>9.0153124963564402</c:v>
                      </c:pt>
                      <c:pt idx="1377">
                        <c:v>9.0218643222985602</c:v>
                      </c:pt>
                      <c:pt idx="1378">
                        <c:v>9.0284161482406802</c:v>
                      </c:pt>
                      <c:pt idx="1379">
                        <c:v>9.0349679741828002</c:v>
                      </c:pt>
                      <c:pt idx="1380">
                        <c:v>9.0415198001249202</c:v>
                      </c:pt>
                      <c:pt idx="1381">
                        <c:v>9.0480716260670402</c:v>
                      </c:pt>
                      <c:pt idx="1382">
                        <c:v>9.0546234520091602</c:v>
                      </c:pt>
                      <c:pt idx="1383">
                        <c:v>9.0611752779512802</c:v>
                      </c:pt>
                      <c:pt idx="1384">
                        <c:v>9.0677271038934002</c:v>
                      </c:pt>
                      <c:pt idx="1385">
                        <c:v>9.0742789298355202</c:v>
                      </c:pt>
                      <c:pt idx="1386">
                        <c:v>9.0808307557776402</c:v>
                      </c:pt>
                      <c:pt idx="1387">
                        <c:v>9.0873825817197602</c:v>
                      </c:pt>
                      <c:pt idx="1388">
                        <c:v>9.0939344076618802</c:v>
                      </c:pt>
                      <c:pt idx="1389">
                        <c:v>9.1004862336040002</c:v>
                      </c:pt>
                      <c:pt idx="1390">
                        <c:v>9.1070380595461202</c:v>
                      </c:pt>
                      <c:pt idx="1391">
                        <c:v>9.1135898854882402</c:v>
                      </c:pt>
                      <c:pt idx="1392">
                        <c:v>9.1201417114303602</c:v>
                      </c:pt>
                      <c:pt idx="1393">
                        <c:v>9.1266935373724802</c:v>
                      </c:pt>
                      <c:pt idx="1394">
                        <c:v>9.1332453633146002</c:v>
                      </c:pt>
                      <c:pt idx="1395">
                        <c:v>9.1397971892567202</c:v>
                      </c:pt>
                      <c:pt idx="1396">
                        <c:v>9.1463490151988402</c:v>
                      </c:pt>
                      <c:pt idx="1397">
                        <c:v>9.1529008411409496</c:v>
                      </c:pt>
                      <c:pt idx="1398">
                        <c:v>9.1594526670830696</c:v>
                      </c:pt>
                      <c:pt idx="1399">
                        <c:v>9.1660044930251896</c:v>
                      </c:pt>
                      <c:pt idx="1400">
                        <c:v>9.1725563189673096</c:v>
                      </c:pt>
                      <c:pt idx="1401">
                        <c:v>9.1791081449094296</c:v>
                      </c:pt>
                      <c:pt idx="1402">
                        <c:v>9.1856599708515496</c:v>
                      </c:pt>
                      <c:pt idx="1403">
                        <c:v>9.1922117967936696</c:v>
                      </c:pt>
                      <c:pt idx="1404">
                        <c:v>9.1987636227357896</c:v>
                      </c:pt>
                      <c:pt idx="1405">
                        <c:v>9.2053154486779096</c:v>
                      </c:pt>
                      <c:pt idx="1406">
                        <c:v>9.2118672746200296</c:v>
                      </c:pt>
                      <c:pt idx="1407">
                        <c:v>9.2184191005621496</c:v>
                      </c:pt>
                      <c:pt idx="1408">
                        <c:v>9.2249709265042696</c:v>
                      </c:pt>
                      <c:pt idx="1409">
                        <c:v>9.2315227524463896</c:v>
                      </c:pt>
                      <c:pt idx="1410">
                        <c:v>9.2380745783885097</c:v>
                      </c:pt>
                      <c:pt idx="1411">
                        <c:v>9.2446264043306297</c:v>
                      </c:pt>
                      <c:pt idx="1412">
                        <c:v>9.2511782302727497</c:v>
                      </c:pt>
                      <c:pt idx="1413">
                        <c:v>9.2577300562148697</c:v>
                      </c:pt>
                      <c:pt idx="1414">
                        <c:v>9.2642818821569897</c:v>
                      </c:pt>
                      <c:pt idx="1415">
                        <c:v>9.2708337080991008</c:v>
                      </c:pt>
                      <c:pt idx="1416">
                        <c:v>9.2773855340412208</c:v>
                      </c:pt>
                      <c:pt idx="1417">
                        <c:v>9.2839373599833408</c:v>
                      </c:pt>
                      <c:pt idx="1418">
                        <c:v>9.2904891859254608</c:v>
                      </c:pt>
                      <c:pt idx="1419">
                        <c:v>9.2970410118675808</c:v>
                      </c:pt>
                      <c:pt idx="1420">
                        <c:v>9.3035928378097008</c:v>
                      </c:pt>
                      <c:pt idx="1421">
                        <c:v>9.3101446637518208</c:v>
                      </c:pt>
                      <c:pt idx="1422">
                        <c:v>9.3166964896939408</c:v>
                      </c:pt>
                      <c:pt idx="1423">
                        <c:v>9.3232483156360608</c:v>
                      </c:pt>
                      <c:pt idx="1424">
                        <c:v>9.3298001415781808</c:v>
                      </c:pt>
                      <c:pt idx="1425">
                        <c:v>9.3363519675203008</c:v>
                      </c:pt>
                      <c:pt idx="1426">
                        <c:v>9.3429037934624208</c:v>
                      </c:pt>
                      <c:pt idx="1427">
                        <c:v>9.3494556194045408</c:v>
                      </c:pt>
                      <c:pt idx="1428">
                        <c:v>9.3560074453466608</c:v>
                      </c:pt>
                      <c:pt idx="1429">
                        <c:v>9.3625592712887808</c:v>
                      </c:pt>
                      <c:pt idx="1430">
                        <c:v>9.3691110972309009</c:v>
                      </c:pt>
                      <c:pt idx="1431">
                        <c:v>9.3756629231730209</c:v>
                      </c:pt>
                      <c:pt idx="1432">
                        <c:v>9.3822147491151409</c:v>
                      </c:pt>
                      <c:pt idx="1433">
                        <c:v>9.3887665750572609</c:v>
                      </c:pt>
                      <c:pt idx="1434">
                        <c:v>9.3953184009993809</c:v>
                      </c:pt>
                      <c:pt idx="1435">
                        <c:v>9.4018702269415009</c:v>
                      </c:pt>
                      <c:pt idx="1436">
                        <c:v>9.4084220528836102</c:v>
                      </c:pt>
                      <c:pt idx="1437">
                        <c:v>9.4149738788257302</c:v>
                      </c:pt>
                      <c:pt idx="1438">
                        <c:v>9.4215257047678502</c:v>
                      </c:pt>
                      <c:pt idx="1439">
                        <c:v>9.4280775307099702</c:v>
                      </c:pt>
                      <c:pt idx="1440">
                        <c:v>9.4346293566520902</c:v>
                      </c:pt>
                      <c:pt idx="1441">
                        <c:v>9.4411811825942102</c:v>
                      </c:pt>
                      <c:pt idx="1442">
                        <c:v>9.4477330085363302</c:v>
                      </c:pt>
                      <c:pt idx="1443">
                        <c:v>9.4542848344784503</c:v>
                      </c:pt>
                      <c:pt idx="1444">
                        <c:v>9.4608366604205703</c:v>
                      </c:pt>
                      <c:pt idx="1445">
                        <c:v>9.4673884863626903</c:v>
                      </c:pt>
                      <c:pt idx="1446">
                        <c:v>9.4739403123048103</c:v>
                      </c:pt>
                      <c:pt idx="1447">
                        <c:v>9.4804921382469303</c:v>
                      </c:pt>
                      <c:pt idx="1448">
                        <c:v>9.4870439641890503</c:v>
                      </c:pt>
                      <c:pt idx="1449">
                        <c:v>9.4935957901311703</c:v>
                      </c:pt>
                      <c:pt idx="1450">
                        <c:v>9.5001476160732903</c:v>
                      </c:pt>
                      <c:pt idx="1451">
                        <c:v>9.5066994420154103</c:v>
                      </c:pt>
                      <c:pt idx="1452">
                        <c:v>9.5132512679575303</c:v>
                      </c:pt>
                      <c:pt idx="1453">
                        <c:v>9.5198030938996503</c:v>
                      </c:pt>
                      <c:pt idx="1454">
                        <c:v>9.5263549198417703</c:v>
                      </c:pt>
                      <c:pt idx="1455">
                        <c:v>9.5329067457838796</c:v>
                      </c:pt>
                      <c:pt idx="1456">
                        <c:v>9.5394585717259996</c:v>
                      </c:pt>
                      <c:pt idx="1457">
                        <c:v>9.5460103976681303</c:v>
                      </c:pt>
                      <c:pt idx="1458">
                        <c:v>9.5525622236102397</c:v>
                      </c:pt>
                      <c:pt idx="1459">
                        <c:v>9.5591140495523597</c:v>
                      </c:pt>
                      <c:pt idx="1460">
                        <c:v>9.5656658754944797</c:v>
                      </c:pt>
                      <c:pt idx="1461">
                        <c:v>9.5722177014365997</c:v>
                      </c:pt>
                      <c:pt idx="1462">
                        <c:v>9.5787695273787197</c:v>
                      </c:pt>
                      <c:pt idx="1463">
                        <c:v>9.5853213533208397</c:v>
                      </c:pt>
                      <c:pt idx="1464">
                        <c:v>9.5918731792629597</c:v>
                      </c:pt>
                      <c:pt idx="1465">
                        <c:v>9.5984250052050797</c:v>
                      </c:pt>
                      <c:pt idx="1466">
                        <c:v>9.6049768311471997</c:v>
                      </c:pt>
                      <c:pt idx="1467">
                        <c:v>9.6115286570893197</c:v>
                      </c:pt>
                      <c:pt idx="1468">
                        <c:v>9.6180804830314397</c:v>
                      </c:pt>
                      <c:pt idx="1469">
                        <c:v>9.6246323089735597</c:v>
                      </c:pt>
                      <c:pt idx="1470">
                        <c:v>9.6311841349156797</c:v>
                      </c:pt>
                      <c:pt idx="1471">
                        <c:v>9.6377359608577997</c:v>
                      </c:pt>
                      <c:pt idx="1472">
                        <c:v>9.6442877867999197</c:v>
                      </c:pt>
                      <c:pt idx="1473">
                        <c:v>9.6508396127420397</c:v>
                      </c:pt>
                      <c:pt idx="1474">
                        <c:v>9.6573914386841597</c:v>
                      </c:pt>
                      <c:pt idx="1475">
                        <c:v>9.6639432646262797</c:v>
                      </c:pt>
                      <c:pt idx="1476">
                        <c:v>9.6704950905683909</c:v>
                      </c:pt>
                      <c:pt idx="1477">
                        <c:v>9.6770469165105109</c:v>
                      </c:pt>
                      <c:pt idx="1478">
                        <c:v>9.6835987424526309</c:v>
                      </c:pt>
                      <c:pt idx="1479">
                        <c:v>9.6901505683947509</c:v>
                      </c:pt>
                      <c:pt idx="1480">
                        <c:v>9.6967023943368709</c:v>
                      </c:pt>
                      <c:pt idx="1481">
                        <c:v>9.7032542202789909</c:v>
                      </c:pt>
                      <c:pt idx="1482">
                        <c:v>9.7098060462211109</c:v>
                      </c:pt>
                      <c:pt idx="1483">
                        <c:v>9.7163578721632309</c:v>
                      </c:pt>
                      <c:pt idx="1484">
                        <c:v>9.7229096981053509</c:v>
                      </c:pt>
                      <c:pt idx="1485">
                        <c:v>9.7294615240474691</c:v>
                      </c:pt>
                      <c:pt idx="1486">
                        <c:v>9.7360133499895891</c:v>
                      </c:pt>
                      <c:pt idx="1487">
                        <c:v>9.7425651759317091</c:v>
                      </c:pt>
                      <c:pt idx="1488">
                        <c:v>9.7491170018738291</c:v>
                      </c:pt>
                      <c:pt idx="1489">
                        <c:v>9.7556688278159491</c:v>
                      </c:pt>
                      <c:pt idx="1490">
                        <c:v>9.7622206537580691</c:v>
                      </c:pt>
                      <c:pt idx="1491">
                        <c:v>9.7687724797001891</c:v>
                      </c:pt>
                      <c:pt idx="1492">
                        <c:v>9.7753243056423091</c:v>
                      </c:pt>
                      <c:pt idx="1493">
                        <c:v>9.7818761315844291</c:v>
                      </c:pt>
                      <c:pt idx="1494">
                        <c:v>9.7884279575265492</c:v>
                      </c:pt>
                      <c:pt idx="1495">
                        <c:v>9.7949797834686692</c:v>
                      </c:pt>
                      <c:pt idx="1496">
                        <c:v>9.8015316094107892</c:v>
                      </c:pt>
                      <c:pt idx="1497">
                        <c:v>9.8080834353529092</c:v>
                      </c:pt>
                      <c:pt idx="1498">
                        <c:v>9.8146352612950203</c:v>
                      </c:pt>
                      <c:pt idx="1499">
                        <c:v>9.8211870872371403</c:v>
                      </c:pt>
                      <c:pt idx="1500">
                        <c:v>9.8277389131792603</c:v>
                      </c:pt>
                      <c:pt idx="1501">
                        <c:v>9.8342907391213803</c:v>
                      </c:pt>
                      <c:pt idx="1502">
                        <c:v>9.8408425650635003</c:v>
                      </c:pt>
                      <c:pt idx="1503">
                        <c:v>9.8473943910056203</c:v>
                      </c:pt>
                      <c:pt idx="1504">
                        <c:v>9.8539462169477403</c:v>
                      </c:pt>
                      <c:pt idx="1505">
                        <c:v>9.8604980428898603</c:v>
                      </c:pt>
                      <c:pt idx="1506">
                        <c:v>9.8670498688319803</c:v>
                      </c:pt>
                      <c:pt idx="1507">
                        <c:v>9.8736016947741003</c:v>
                      </c:pt>
                      <c:pt idx="1508">
                        <c:v>9.8801535207162203</c:v>
                      </c:pt>
                      <c:pt idx="1509">
                        <c:v>9.8867053466583403</c:v>
                      </c:pt>
                      <c:pt idx="1510">
                        <c:v>9.8932571726004603</c:v>
                      </c:pt>
                      <c:pt idx="1511">
                        <c:v>9.8998089985425803</c:v>
                      </c:pt>
                      <c:pt idx="1512">
                        <c:v>9.9063608244847003</c:v>
                      </c:pt>
                      <c:pt idx="1513">
                        <c:v>9.9129126504268203</c:v>
                      </c:pt>
                      <c:pt idx="1514">
                        <c:v>9.9194644763689404</c:v>
                      </c:pt>
                      <c:pt idx="1515">
                        <c:v>9.9260163023110604</c:v>
                      </c:pt>
                      <c:pt idx="1516">
                        <c:v>9.9325681282531804</c:v>
                      </c:pt>
                      <c:pt idx="1517">
                        <c:v>9.9391199541952897</c:v>
                      </c:pt>
                      <c:pt idx="1518">
                        <c:v>9.9456717801374204</c:v>
                      </c:pt>
                      <c:pt idx="1519">
                        <c:v>9.9522236060795404</c:v>
                      </c:pt>
                      <c:pt idx="1520">
                        <c:v>9.9587754320216497</c:v>
                      </c:pt>
                      <c:pt idx="1521">
                        <c:v>9.9653272579637697</c:v>
                      </c:pt>
                      <c:pt idx="1522">
                        <c:v>9.9718790839058897</c:v>
                      </c:pt>
                      <c:pt idx="1523">
                        <c:v>9.9784309098480097</c:v>
                      </c:pt>
                      <c:pt idx="1524">
                        <c:v>9.9849827357901297</c:v>
                      </c:pt>
                      <c:pt idx="1525">
                        <c:v>9.9915345617322497</c:v>
                      </c:pt>
                      <c:pt idx="1526">
                        <c:v>9.9980863876743697</c:v>
                      </c:pt>
                      <c:pt idx="1527">
                        <c:v>10.0046382136165</c:v>
                      </c:pt>
                      <c:pt idx="1528">
                        <c:v>10.011190039558601</c:v>
                      </c:pt>
                      <c:pt idx="1529">
                        <c:v>10.0177418655007</c:v>
                      </c:pt>
                      <c:pt idx="1530">
                        <c:v>10.0242936914428</c:v>
                      </c:pt>
                      <c:pt idx="1531">
                        <c:v>10.030845517385</c:v>
                      </c:pt>
                      <c:pt idx="1532">
                        <c:v>10.0373973433271</c:v>
                      </c:pt>
                      <c:pt idx="1533">
                        <c:v>10.043949169269199</c:v>
                      </c:pt>
                      <c:pt idx="1534">
                        <c:v>10.0505009952113</c:v>
                      </c:pt>
                      <c:pt idx="1535">
                        <c:v>10.0570528211534</c:v>
                      </c:pt>
                      <c:pt idx="1536">
                        <c:v>10.0636046470956</c:v>
                      </c:pt>
                      <c:pt idx="1537">
                        <c:v>10.0701564730377</c:v>
                      </c:pt>
                      <c:pt idx="1538">
                        <c:v>10.076708298979799</c:v>
                      </c:pt>
                      <c:pt idx="1539">
                        <c:v>10.0832601249219</c:v>
                      </c:pt>
                      <c:pt idx="1540">
                        <c:v>10.089811950864</c:v>
                      </c:pt>
                      <c:pt idx="1541">
                        <c:v>10.0963637768062</c:v>
                      </c:pt>
                      <c:pt idx="1542">
                        <c:v>10.1029156027483</c:v>
                      </c:pt>
                      <c:pt idx="1543">
                        <c:v>10.109467428690399</c:v>
                      </c:pt>
                      <c:pt idx="1544">
                        <c:v>10.1160192546325</c:v>
                      </c:pt>
                      <c:pt idx="1545">
                        <c:v>10.1225710805746</c:v>
                      </c:pt>
                      <c:pt idx="1546">
                        <c:v>10.1291229065168</c:v>
                      </c:pt>
                      <c:pt idx="1547">
                        <c:v>10.1356747324589</c:v>
                      </c:pt>
                      <c:pt idx="1548">
                        <c:v>10.142226558400999</c:v>
                      </c:pt>
                      <c:pt idx="1549">
                        <c:v>10.1487783843431</c:v>
                      </c:pt>
                      <c:pt idx="1550">
                        <c:v>10.1553302102852</c:v>
                      </c:pt>
                      <c:pt idx="1551">
                        <c:v>10.1618820362274</c:v>
                      </c:pt>
                      <c:pt idx="1552">
                        <c:v>10.168433862169501</c:v>
                      </c:pt>
                      <c:pt idx="1553">
                        <c:v>10.174985688111599</c:v>
                      </c:pt>
                      <c:pt idx="1554">
                        <c:v>10.1815375140537</c:v>
                      </c:pt>
                      <c:pt idx="1555">
                        <c:v>10.1880893399958</c:v>
                      </c:pt>
                      <c:pt idx="1556">
                        <c:v>10.194641165938</c:v>
                      </c:pt>
                      <c:pt idx="1557">
                        <c:v>10.201192991880101</c:v>
                      </c:pt>
                      <c:pt idx="1558">
                        <c:v>10.207744817822199</c:v>
                      </c:pt>
                      <c:pt idx="1559">
                        <c:v>10.2142966437643</c:v>
                      </c:pt>
                      <c:pt idx="1560">
                        <c:v>10.2208484697064</c:v>
                      </c:pt>
                      <c:pt idx="1561">
                        <c:v>10.2274002956486</c:v>
                      </c:pt>
                      <c:pt idx="1562">
                        <c:v>10.233952121590701</c:v>
                      </c:pt>
                      <c:pt idx="1563">
                        <c:v>10.240503947532799</c:v>
                      </c:pt>
                      <c:pt idx="1564">
                        <c:v>10.2470557734749</c:v>
                      </c:pt>
                      <c:pt idx="1565">
                        <c:v>10.253607599417</c:v>
                      </c:pt>
                      <c:pt idx="1566">
                        <c:v>10.2601594253592</c:v>
                      </c:pt>
                      <c:pt idx="1567">
                        <c:v>10.266711251301301</c:v>
                      </c:pt>
                      <c:pt idx="1568">
                        <c:v>10.273263077243399</c:v>
                      </c:pt>
                      <c:pt idx="1569">
                        <c:v>10.2798149031855</c:v>
                      </c:pt>
                      <c:pt idx="1570">
                        <c:v>10.2863667291276</c:v>
                      </c:pt>
                      <c:pt idx="1571">
                        <c:v>10.292918555069701</c:v>
                      </c:pt>
                      <c:pt idx="1572">
                        <c:v>10.299470381011901</c:v>
                      </c:pt>
                      <c:pt idx="1573">
                        <c:v>10.306022206953999</c:v>
                      </c:pt>
                      <c:pt idx="1574">
                        <c:v>10.3125740328961</c:v>
                      </c:pt>
                      <c:pt idx="1575">
                        <c:v>10.3191258588382</c:v>
                      </c:pt>
                      <c:pt idx="1576">
                        <c:v>10.325677684780301</c:v>
                      </c:pt>
                      <c:pt idx="1577">
                        <c:v>10.332229510722501</c:v>
                      </c:pt>
                      <c:pt idx="1578">
                        <c:v>10.338781336664599</c:v>
                      </c:pt>
                      <c:pt idx="1579">
                        <c:v>10.3453331626067</c:v>
                      </c:pt>
                      <c:pt idx="1580">
                        <c:v>10.3518849885488</c:v>
                      </c:pt>
                      <c:pt idx="1581">
                        <c:v>10.358436814490901</c:v>
                      </c:pt>
                      <c:pt idx="1582">
                        <c:v>10.364988640433101</c:v>
                      </c:pt>
                      <c:pt idx="1583">
                        <c:v>10.371540466375199</c:v>
                      </c:pt>
                      <c:pt idx="1584">
                        <c:v>10.3780922923173</c:v>
                      </c:pt>
                      <c:pt idx="1585">
                        <c:v>10.3846441182594</c:v>
                      </c:pt>
                      <c:pt idx="1586">
                        <c:v>10.391195944201501</c:v>
                      </c:pt>
                      <c:pt idx="1587">
                        <c:v>10.397747770143701</c:v>
                      </c:pt>
                      <c:pt idx="1588">
                        <c:v>10.404299596085799</c:v>
                      </c:pt>
                      <c:pt idx="1589">
                        <c:v>10.4108514220279</c:v>
                      </c:pt>
                      <c:pt idx="1590">
                        <c:v>10.41740324797</c:v>
                      </c:pt>
                      <c:pt idx="1591">
                        <c:v>10.423955073912101</c:v>
                      </c:pt>
                      <c:pt idx="1592">
                        <c:v>10.430506899854301</c:v>
                      </c:pt>
                      <c:pt idx="1593">
                        <c:v>10.437058725796399</c:v>
                      </c:pt>
                      <c:pt idx="1594">
                        <c:v>10.4436105517385</c:v>
                      </c:pt>
                      <c:pt idx="1595">
                        <c:v>10.4501623776806</c:v>
                      </c:pt>
                      <c:pt idx="1596">
                        <c:v>10.456714203622701</c:v>
                      </c:pt>
                      <c:pt idx="1597">
                        <c:v>10.463266029564901</c:v>
                      </c:pt>
                      <c:pt idx="1598">
                        <c:v>10.469817855506999</c:v>
                      </c:pt>
                      <c:pt idx="1599">
                        <c:v>10.4763696814491</c:v>
                      </c:pt>
                      <c:pt idx="1600">
                        <c:v>10.4829215073912</c:v>
                      </c:pt>
                      <c:pt idx="1601">
                        <c:v>10.489473333333301</c:v>
                      </c:pt>
                      <c:pt idx="1602">
                        <c:v>10.496025159275501</c:v>
                      </c:pt>
                      <c:pt idx="1603">
                        <c:v>10.502576985217599</c:v>
                      </c:pt>
                      <c:pt idx="1604">
                        <c:v>10.5091288111597</c:v>
                      </c:pt>
                      <c:pt idx="1605">
                        <c:v>10.5156806371018</c:v>
                      </c:pt>
                      <c:pt idx="1606">
                        <c:v>10.522232463043901</c:v>
                      </c:pt>
                      <c:pt idx="1607">
                        <c:v>10.528784288986101</c:v>
                      </c:pt>
                      <c:pt idx="1608">
                        <c:v>10.535336114928199</c:v>
                      </c:pt>
                      <c:pt idx="1609">
                        <c:v>10.5418879408703</c:v>
                      </c:pt>
                      <c:pt idx="1610">
                        <c:v>10.5484397668124</c:v>
                      </c:pt>
                      <c:pt idx="1611">
                        <c:v>10.554991592754501</c:v>
                      </c:pt>
                      <c:pt idx="1612">
                        <c:v>10.5615434186966</c:v>
                      </c:pt>
                      <c:pt idx="1613">
                        <c:v>10.568095244638799</c:v>
                      </c:pt>
                      <c:pt idx="1614">
                        <c:v>10.5746470705809</c:v>
                      </c:pt>
                      <c:pt idx="1615">
                        <c:v>10.581198896523</c:v>
                      </c:pt>
                      <c:pt idx="1616">
                        <c:v>10.587750722465101</c:v>
                      </c:pt>
                      <c:pt idx="1617">
                        <c:v>10.5943025484072</c:v>
                      </c:pt>
                      <c:pt idx="1618">
                        <c:v>10.600854374349399</c:v>
                      </c:pt>
                      <c:pt idx="1619">
                        <c:v>10.6074062002915</c:v>
                      </c:pt>
                      <c:pt idx="1620">
                        <c:v>10.6139580262336</c:v>
                      </c:pt>
                      <c:pt idx="1621">
                        <c:v>10.620509852175701</c:v>
                      </c:pt>
                      <c:pt idx="1622">
                        <c:v>10.6270616781178</c:v>
                      </c:pt>
                      <c:pt idx="1623">
                        <c:v>10.633613504059999</c:v>
                      </c:pt>
                      <c:pt idx="1624">
                        <c:v>10.6401653300021</c:v>
                      </c:pt>
                      <c:pt idx="1625">
                        <c:v>10.6467171559442</c:v>
                      </c:pt>
                      <c:pt idx="1626">
                        <c:v>10.653268981886299</c:v>
                      </c:pt>
                      <c:pt idx="1627">
                        <c:v>10.6598208078284</c:v>
                      </c:pt>
                      <c:pt idx="1628">
                        <c:v>10.6663726337706</c:v>
                      </c:pt>
                      <c:pt idx="1629">
                        <c:v>10.6729244597127</c:v>
                      </c:pt>
                      <c:pt idx="1630">
                        <c:v>10.6794762856548</c:v>
                      </c:pt>
                      <c:pt idx="1631">
                        <c:v>10.686028111596899</c:v>
                      </c:pt>
                      <c:pt idx="1632">
                        <c:v>10.692579937539</c:v>
                      </c:pt>
                      <c:pt idx="1633">
                        <c:v>10.6991317634812</c:v>
                      </c:pt>
                      <c:pt idx="1634">
                        <c:v>10.7056835894233</c:v>
                      </c:pt>
                      <c:pt idx="1635">
                        <c:v>10.7122354153654</c:v>
                      </c:pt>
                      <c:pt idx="1636">
                        <c:v>10.718787241307499</c:v>
                      </c:pt>
                      <c:pt idx="1637">
                        <c:v>10.7253390672496</c:v>
                      </c:pt>
                      <c:pt idx="1638">
                        <c:v>10.7318908931918</c:v>
                      </c:pt>
                      <c:pt idx="1639">
                        <c:v>10.7384427191339</c:v>
                      </c:pt>
                      <c:pt idx="1640">
                        <c:v>10.744994545076</c:v>
                      </c:pt>
                      <c:pt idx="1641">
                        <c:v>10.751546371018099</c:v>
                      </c:pt>
                      <c:pt idx="1642">
                        <c:v>10.7580981969602</c:v>
                      </c:pt>
                      <c:pt idx="1643">
                        <c:v>10.7646500229024</c:v>
                      </c:pt>
                      <c:pt idx="1644">
                        <c:v>10.7712018488445</c:v>
                      </c:pt>
                      <c:pt idx="1645">
                        <c:v>10.777753674786601</c:v>
                      </c:pt>
                      <c:pt idx="1646">
                        <c:v>10.784305500728699</c:v>
                      </c:pt>
                      <c:pt idx="1647">
                        <c:v>10.7908573266708</c:v>
                      </c:pt>
                      <c:pt idx="1648">
                        <c:v>10.797409152613</c:v>
                      </c:pt>
                      <c:pt idx="1649">
                        <c:v>10.8039609785551</c:v>
                      </c:pt>
                      <c:pt idx="1650">
                        <c:v>10.810512804497201</c:v>
                      </c:pt>
                      <c:pt idx="1651">
                        <c:v>10.817064630439299</c:v>
                      </c:pt>
                      <c:pt idx="1652">
                        <c:v>10.8236164563814</c:v>
                      </c:pt>
                      <c:pt idx="1653">
                        <c:v>10.8301682823235</c:v>
                      </c:pt>
                      <c:pt idx="1654">
                        <c:v>10.8367201082657</c:v>
                      </c:pt>
                      <c:pt idx="1655">
                        <c:v>10.843271934207801</c:v>
                      </c:pt>
                      <c:pt idx="1656">
                        <c:v>10.849823760149899</c:v>
                      </c:pt>
                      <c:pt idx="1657">
                        <c:v>10.856375586092</c:v>
                      </c:pt>
                      <c:pt idx="1658">
                        <c:v>10.8629274120341</c:v>
                      </c:pt>
                      <c:pt idx="1659">
                        <c:v>10.8694792379763</c:v>
                      </c:pt>
                      <c:pt idx="1660">
                        <c:v>10.876031063918401</c:v>
                      </c:pt>
                      <c:pt idx="1661">
                        <c:v>10.882582889860499</c:v>
                      </c:pt>
                      <c:pt idx="1662">
                        <c:v>10.8891347158026</c:v>
                      </c:pt>
                      <c:pt idx="1663">
                        <c:v>10.8956865417447</c:v>
                      </c:pt>
                      <c:pt idx="1664">
                        <c:v>10.9022383676869</c:v>
                      </c:pt>
                      <c:pt idx="1665">
                        <c:v>10.908790193629001</c:v>
                      </c:pt>
                      <c:pt idx="1666">
                        <c:v>10.915342019571099</c:v>
                      </c:pt>
                      <c:pt idx="1667">
                        <c:v>10.9218938455132</c:v>
                      </c:pt>
                      <c:pt idx="1668">
                        <c:v>10.9284456714553</c:v>
                      </c:pt>
                      <c:pt idx="1669">
                        <c:v>10.9349974973975</c:v>
                      </c:pt>
                      <c:pt idx="1670">
                        <c:v>10.941549323339601</c:v>
                      </c:pt>
                      <c:pt idx="1671">
                        <c:v>10.948101149281699</c:v>
                      </c:pt>
                      <c:pt idx="1672">
                        <c:v>10.9546529752238</c:v>
                      </c:pt>
                      <c:pt idx="1673">
                        <c:v>10.9612048011659</c:v>
                      </c:pt>
                      <c:pt idx="1674">
                        <c:v>10.9677566271081</c:v>
                      </c:pt>
                      <c:pt idx="1675">
                        <c:v>10.974308453050201</c:v>
                      </c:pt>
                      <c:pt idx="1676">
                        <c:v>10.980860278992299</c:v>
                      </c:pt>
                      <c:pt idx="1677">
                        <c:v>10.9874121049344</c:v>
                      </c:pt>
                      <c:pt idx="1678">
                        <c:v>10.9939639308765</c:v>
                      </c:pt>
                      <c:pt idx="1679">
                        <c:v>11.0005157568187</c:v>
                      </c:pt>
                      <c:pt idx="1680">
                        <c:v>11.007067582760801</c:v>
                      </c:pt>
                      <c:pt idx="1681">
                        <c:v>11.013619408702899</c:v>
                      </c:pt>
                      <c:pt idx="1682">
                        <c:v>11.020171234645</c:v>
                      </c:pt>
                      <c:pt idx="1683">
                        <c:v>11.0267230605871</c:v>
                      </c:pt>
                      <c:pt idx="1684">
                        <c:v>11.0332748865293</c:v>
                      </c:pt>
                      <c:pt idx="1685">
                        <c:v>11.039826712471401</c:v>
                      </c:pt>
                      <c:pt idx="1686">
                        <c:v>11.046378538413499</c:v>
                      </c:pt>
                      <c:pt idx="1687">
                        <c:v>11.0529303643556</c:v>
                      </c:pt>
                      <c:pt idx="1688">
                        <c:v>11.0594821902977</c:v>
                      </c:pt>
                      <c:pt idx="1689">
                        <c:v>11.066034016239801</c:v>
                      </c:pt>
                      <c:pt idx="1690">
                        <c:v>11.072585842182001</c:v>
                      </c:pt>
                      <c:pt idx="1691">
                        <c:v>11.079137668124099</c:v>
                      </c:pt>
                      <c:pt idx="1692">
                        <c:v>11.0856894940662</c:v>
                      </c:pt>
                      <c:pt idx="1693">
                        <c:v>11.0922413200083</c:v>
                      </c:pt>
                      <c:pt idx="1694">
                        <c:v>11.098793145950401</c:v>
                      </c:pt>
                      <c:pt idx="1695">
                        <c:v>11.105344971892601</c:v>
                      </c:pt>
                      <c:pt idx="1696">
                        <c:v>11.111896797834699</c:v>
                      </c:pt>
                      <c:pt idx="1697">
                        <c:v>11.1184486237768</c:v>
                      </c:pt>
                      <c:pt idx="1698">
                        <c:v>11.1250004497189</c:v>
                      </c:pt>
                      <c:pt idx="1699">
                        <c:v>11.131552275661001</c:v>
                      </c:pt>
                      <c:pt idx="1700">
                        <c:v>11.138104101603201</c:v>
                      </c:pt>
                      <c:pt idx="1701">
                        <c:v>11.144655927545299</c:v>
                      </c:pt>
                      <c:pt idx="1702">
                        <c:v>11.1512077534874</c:v>
                      </c:pt>
                      <c:pt idx="1703">
                        <c:v>11.1577595794295</c:v>
                      </c:pt>
                      <c:pt idx="1704">
                        <c:v>11.164311405371601</c:v>
                      </c:pt>
                      <c:pt idx="1705">
                        <c:v>11.170863231313801</c:v>
                      </c:pt>
                      <c:pt idx="1706">
                        <c:v>11.177415057255899</c:v>
                      </c:pt>
                      <c:pt idx="1707">
                        <c:v>11.183966883198</c:v>
                      </c:pt>
                      <c:pt idx="1708">
                        <c:v>11.1905187091401</c:v>
                      </c:pt>
                      <c:pt idx="1709">
                        <c:v>11.197070535082201</c:v>
                      </c:pt>
                      <c:pt idx="1710">
                        <c:v>11.203622361024401</c:v>
                      </c:pt>
                      <c:pt idx="1711">
                        <c:v>11.210174186966499</c:v>
                      </c:pt>
                      <c:pt idx="1712">
                        <c:v>11.2167260129086</c:v>
                      </c:pt>
                      <c:pt idx="1713">
                        <c:v>11.2232778388507</c:v>
                      </c:pt>
                      <c:pt idx="1714">
                        <c:v>11.229829664792801</c:v>
                      </c:pt>
                      <c:pt idx="1715">
                        <c:v>11.236381490735001</c:v>
                      </c:pt>
                      <c:pt idx="1716">
                        <c:v>11.242933316677099</c:v>
                      </c:pt>
                      <c:pt idx="1717">
                        <c:v>11.2494851426192</c:v>
                      </c:pt>
                      <c:pt idx="1718">
                        <c:v>11.2560369685613</c:v>
                      </c:pt>
                      <c:pt idx="1719">
                        <c:v>11.262588794503399</c:v>
                      </c:pt>
                      <c:pt idx="1720">
                        <c:v>11.269140620445601</c:v>
                      </c:pt>
                      <c:pt idx="1721">
                        <c:v>11.2756924463877</c:v>
                      </c:pt>
                      <c:pt idx="1722">
                        <c:v>11.2822442723298</c:v>
                      </c:pt>
                      <c:pt idx="1723">
                        <c:v>11.2887960982719</c:v>
                      </c:pt>
                      <c:pt idx="1724">
                        <c:v>11.295347924213999</c:v>
                      </c:pt>
                      <c:pt idx="1725">
                        <c:v>11.301899750156201</c:v>
                      </c:pt>
                      <c:pt idx="1726">
                        <c:v>11.3084515760983</c:v>
                      </c:pt>
                      <c:pt idx="1727">
                        <c:v>11.3150034020404</c:v>
                      </c:pt>
                      <c:pt idx="1728">
                        <c:v>11.3215552279825</c:v>
                      </c:pt>
                      <c:pt idx="1729">
                        <c:v>11.328107053924599</c:v>
                      </c:pt>
                      <c:pt idx="1730">
                        <c:v>11.334658879866801</c:v>
                      </c:pt>
                      <c:pt idx="1731">
                        <c:v>11.3412107058089</c:v>
                      </c:pt>
                      <c:pt idx="1732">
                        <c:v>11.347762531751</c:v>
                      </c:pt>
                      <c:pt idx="1733">
                        <c:v>11.3543143576931</c:v>
                      </c:pt>
                      <c:pt idx="1734">
                        <c:v>11.360866183635199</c:v>
                      </c:pt>
                      <c:pt idx="1735">
                        <c:v>11.3674180095773</c:v>
                      </c:pt>
                      <c:pt idx="1736">
                        <c:v>11.3739698355195</c:v>
                      </c:pt>
                      <c:pt idx="1737">
                        <c:v>11.3805216614616</c:v>
                      </c:pt>
                      <c:pt idx="1738">
                        <c:v>11.387073487403701</c:v>
                      </c:pt>
                      <c:pt idx="1739">
                        <c:v>11.393625313345799</c:v>
                      </c:pt>
                      <c:pt idx="1740">
                        <c:v>11.4001771392879</c:v>
                      </c:pt>
                      <c:pt idx="1741">
                        <c:v>11.4067289652301</c:v>
                      </c:pt>
                      <c:pt idx="1742">
                        <c:v>11.4132807911722</c:v>
                      </c:pt>
                      <c:pt idx="1743">
                        <c:v>11.419832617114301</c:v>
                      </c:pt>
                      <c:pt idx="1744">
                        <c:v>11.426384443056399</c:v>
                      </c:pt>
                      <c:pt idx="1745">
                        <c:v>11.4329362689985</c:v>
                      </c:pt>
                      <c:pt idx="1746">
                        <c:v>11.4394880949407</c:v>
                      </c:pt>
                      <c:pt idx="1747">
                        <c:v>11.4460399208828</c:v>
                      </c:pt>
                      <c:pt idx="1748">
                        <c:v>11.452591746824901</c:v>
                      </c:pt>
                      <c:pt idx="1749">
                        <c:v>11.459143572766999</c:v>
                      </c:pt>
                      <c:pt idx="1750">
                        <c:v>11.4656953987091</c:v>
                      </c:pt>
                      <c:pt idx="1751">
                        <c:v>11.4722472246513</c:v>
                      </c:pt>
                      <c:pt idx="1752">
                        <c:v>11.4787990505934</c:v>
                      </c:pt>
                      <c:pt idx="1753">
                        <c:v>11.485350876535501</c:v>
                      </c:pt>
                      <c:pt idx="1754">
                        <c:v>11.491902702477599</c:v>
                      </c:pt>
                      <c:pt idx="1755">
                        <c:v>11.4984545284197</c:v>
                      </c:pt>
                      <c:pt idx="1756">
                        <c:v>11.5050063543619</c:v>
                      </c:pt>
                      <c:pt idx="1757">
                        <c:v>11.511558180304</c:v>
                      </c:pt>
                      <c:pt idx="1758">
                        <c:v>11.518110006246101</c:v>
                      </c:pt>
                      <c:pt idx="1759">
                        <c:v>11.524661832188199</c:v>
                      </c:pt>
                      <c:pt idx="1760">
                        <c:v>11.5312136581303</c:v>
                      </c:pt>
                      <c:pt idx="1761">
                        <c:v>11.5377654840725</c:v>
                      </c:pt>
                      <c:pt idx="1762">
                        <c:v>11.5443173100146</c:v>
                      </c:pt>
                      <c:pt idx="1763">
                        <c:v>11.550869135956701</c:v>
                      </c:pt>
                      <c:pt idx="1764">
                        <c:v>11.557420961898799</c:v>
                      </c:pt>
                      <c:pt idx="1765">
                        <c:v>11.5639727878409</c:v>
                      </c:pt>
                      <c:pt idx="1766">
                        <c:v>11.5705246137831</c:v>
                      </c:pt>
                      <c:pt idx="1767">
                        <c:v>11.5770764397252</c:v>
                      </c:pt>
                      <c:pt idx="1768">
                        <c:v>11.583628265667301</c:v>
                      </c:pt>
                      <c:pt idx="1769">
                        <c:v>11.590180091609399</c:v>
                      </c:pt>
                      <c:pt idx="1770">
                        <c:v>11.5967319175515</c:v>
                      </c:pt>
                      <c:pt idx="1771">
                        <c:v>11.6032837434936</c:v>
                      </c:pt>
                      <c:pt idx="1772">
                        <c:v>11.6098355694358</c:v>
                      </c:pt>
                      <c:pt idx="1773">
                        <c:v>11.616387395377901</c:v>
                      </c:pt>
                      <c:pt idx="1774">
                        <c:v>11.622939221319999</c:v>
                      </c:pt>
                      <c:pt idx="1775">
                        <c:v>11.6294910472621</c:v>
                      </c:pt>
                      <c:pt idx="1776">
                        <c:v>11.6360428732042</c:v>
                      </c:pt>
                      <c:pt idx="1777">
                        <c:v>11.6425946991464</c:v>
                      </c:pt>
                      <c:pt idx="1778">
                        <c:v>11.649146525088501</c:v>
                      </c:pt>
                      <c:pt idx="1779">
                        <c:v>11.655698351030599</c:v>
                      </c:pt>
                      <c:pt idx="1780">
                        <c:v>11.6622501769727</c:v>
                      </c:pt>
                      <c:pt idx="1781">
                        <c:v>11.6688020029148</c:v>
                      </c:pt>
                      <c:pt idx="1782">
                        <c:v>11.675353828857</c:v>
                      </c:pt>
                      <c:pt idx="1783">
                        <c:v>11.681905654799101</c:v>
                      </c:pt>
                      <c:pt idx="1784">
                        <c:v>11.688457480741199</c:v>
                      </c:pt>
                      <c:pt idx="1785">
                        <c:v>11.6950093066833</c:v>
                      </c:pt>
                      <c:pt idx="1786">
                        <c:v>11.7015611326254</c:v>
                      </c:pt>
                      <c:pt idx="1787">
                        <c:v>11.7081129585676</c:v>
                      </c:pt>
                      <c:pt idx="1788">
                        <c:v>11.714664784509701</c:v>
                      </c:pt>
                      <c:pt idx="1789">
                        <c:v>11.721216610451799</c:v>
                      </c:pt>
                      <c:pt idx="1790">
                        <c:v>11.7277684363939</c:v>
                      </c:pt>
                      <c:pt idx="1791">
                        <c:v>11.734320262336</c:v>
                      </c:pt>
                      <c:pt idx="1792">
                        <c:v>11.7408720882782</c:v>
                      </c:pt>
                      <c:pt idx="1793">
                        <c:v>11.747423914220301</c:v>
                      </c:pt>
                      <c:pt idx="1794">
                        <c:v>11.753975740162399</c:v>
                      </c:pt>
                      <c:pt idx="1795">
                        <c:v>11.7605275661045</c:v>
                      </c:pt>
                      <c:pt idx="1796">
                        <c:v>11.7670793920466</c:v>
                      </c:pt>
                      <c:pt idx="1797">
                        <c:v>11.7736312179888</c:v>
                      </c:pt>
                      <c:pt idx="1798">
                        <c:v>11.780183043930901</c:v>
                      </c:pt>
                      <c:pt idx="1799">
                        <c:v>11.786734869872999</c:v>
                      </c:pt>
                      <c:pt idx="1800">
                        <c:v>11.7932866958151</c:v>
                      </c:pt>
                      <c:pt idx="1801">
                        <c:v>11.7998385217572</c:v>
                      </c:pt>
                      <c:pt idx="1802">
                        <c:v>11.8063903476994</c:v>
                      </c:pt>
                      <c:pt idx="1803">
                        <c:v>11.812942173641501</c:v>
                      </c:pt>
                      <c:pt idx="1804">
                        <c:v>11.819493999583599</c:v>
                      </c:pt>
                      <c:pt idx="1805">
                        <c:v>11.8260458255257</c:v>
                      </c:pt>
                      <c:pt idx="1806">
                        <c:v>11.8325976514678</c:v>
                      </c:pt>
                      <c:pt idx="1807">
                        <c:v>11.83914947741</c:v>
                      </c:pt>
                      <c:pt idx="1808">
                        <c:v>11.845701303352101</c:v>
                      </c:pt>
                      <c:pt idx="1809">
                        <c:v>11.852253129294199</c:v>
                      </c:pt>
                      <c:pt idx="1810">
                        <c:v>11.8588049552363</c:v>
                      </c:pt>
                      <c:pt idx="1811">
                        <c:v>11.8653567811784</c:v>
                      </c:pt>
                      <c:pt idx="1812">
                        <c:v>11.8719086071206</c:v>
                      </c:pt>
                      <c:pt idx="1813">
                        <c:v>11.878460433062701</c:v>
                      </c:pt>
                      <c:pt idx="1814">
                        <c:v>11.8850122590048</c:v>
                      </c:pt>
                      <c:pt idx="1815">
                        <c:v>11.8915640849469</c:v>
                      </c:pt>
                      <c:pt idx="1816">
                        <c:v>11.898115910889</c:v>
                      </c:pt>
                      <c:pt idx="1817">
                        <c:v>11.9046677368312</c:v>
                      </c:pt>
                      <c:pt idx="1818">
                        <c:v>11.911219562773301</c:v>
                      </c:pt>
                      <c:pt idx="1819">
                        <c:v>11.9177713887154</c:v>
                      </c:pt>
                      <c:pt idx="1820">
                        <c:v>11.9243232146575</c:v>
                      </c:pt>
                      <c:pt idx="1821">
                        <c:v>11.9308750405996</c:v>
                      </c:pt>
                      <c:pt idx="1822">
                        <c:v>11.937426866541699</c:v>
                      </c:pt>
                      <c:pt idx="1823">
                        <c:v>11.943978692483901</c:v>
                      </c:pt>
                      <c:pt idx="1824">
                        <c:v>11.950530518426</c:v>
                      </c:pt>
                      <c:pt idx="1825">
                        <c:v>11.9570823443681</c:v>
                      </c:pt>
                      <c:pt idx="1826">
                        <c:v>11.9636341703102</c:v>
                      </c:pt>
                      <c:pt idx="1827">
                        <c:v>11.970185996252299</c:v>
                      </c:pt>
                      <c:pt idx="1828">
                        <c:v>11.976737822194499</c:v>
                      </c:pt>
                      <c:pt idx="1829">
                        <c:v>11.9832896481366</c:v>
                      </c:pt>
                      <c:pt idx="1830">
                        <c:v>11.9898414740787</c:v>
                      </c:pt>
                      <c:pt idx="1831">
                        <c:v>11.996393300020801</c:v>
                      </c:pt>
                      <c:pt idx="1832">
                        <c:v>12.002945125962899</c:v>
                      </c:pt>
                      <c:pt idx="1833">
                        <c:v>12.009496951905099</c:v>
                      </c:pt>
                      <c:pt idx="1834">
                        <c:v>12.0160487778472</c:v>
                      </c:pt>
                      <c:pt idx="1835">
                        <c:v>12.0226006037893</c:v>
                      </c:pt>
                      <c:pt idx="1836">
                        <c:v>12.029152429731401</c:v>
                      </c:pt>
                      <c:pt idx="1837">
                        <c:v>12.035704255673499</c:v>
                      </c:pt>
                      <c:pt idx="1838">
                        <c:v>12.042256081615699</c:v>
                      </c:pt>
                      <c:pt idx="1839">
                        <c:v>12.0488079075578</c:v>
                      </c:pt>
                      <c:pt idx="1840">
                        <c:v>12.0553597334999</c:v>
                      </c:pt>
                      <c:pt idx="1841">
                        <c:v>12.061911559442001</c:v>
                      </c:pt>
                      <c:pt idx="1842">
                        <c:v>12.068463385384099</c:v>
                      </c:pt>
                      <c:pt idx="1843">
                        <c:v>12.075015211326299</c:v>
                      </c:pt>
                      <c:pt idx="1844">
                        <c:v>12.0815670372684</c:v>
                      </c:pt>
                      <c:pt idx="1845">
                        <c:v>12.0881188632105</c:v>
                      </c:pt>
                      <c:pt idx="1846">
                        <c:v>12.094670689152601</c:v>
                      </c:pt>
                      <c:pt idx="1847">
                        <c:v>12.101222515094699</c:v>
                      </c:pt>
                      <c:pt idx="1848">
                        <c:v>12.107774341036899</c:v>
                      </c:pt>
                      <c:pt idx="1849">
                        <c:v>12.114326166979</c:v>
                      </c:pt>
                      <c:pt idx="1850">
                        <c:v>12.1208779929211</c:v>
                      </c:pt>
                      <c:pt idx="1851">
                        <c:v>12.127429818863201</c:v>
                      </c:pt>
                      <c:pt idx="1852">
                        <c:v>12.133981644805299</c:v>
                      </c:pt>
                      <c:pt idx="1853">
                        <c:v>12.1405334707474</c:v>
                      </c:pt>
                      <c:pt idx="1854">
                        <c:v>12.1470852966896</c:v>
                      </c:pt>
                      <c:pt idx="1855">
                        <c:v>12.1536371226317</c:v>
                      </c:pt>
                      <c:pt idx="1856">
                        <c:v>12.160188948573801</c:v>
                      </c:pt>
                      <c:pt idx="1857">
                        <c:v>12.166740774515899</c:v>
                      </c:pt>
                      <c:pt idx="1858">
                        <c:v>12.173292600458</c:v>
                      </c:pt>
                      <c:pt idx="1859">
                        <c:v>12.1798444264002</c:v>
                      </c:pt>
                      <c:pt idx="1860">
                        <c:v>12.1863962523423</c:v>
                      </c:pt>
                      <c:pt idx="1861">
                        <c:v>12.192948078284401</c:v>
                      </c:pt>
                      <c:pt idx="1862">
                        <c:v>12.199499904226499</c:v>
                      </c:pt>
                      <c:pt idx="1863">
                        <c:v>12.2060517301686</c:v>
                      </c:pt>
                      <c:pt idx="1864">
                        <c:v>12.2126035561108</c:v>
                      </c:pt>
                      <c:pt idx="1865">
                        <c:v>12.2191553820529</c:v>
                      </c:pt>
                      <c:pt idx="1866">
                        <c:v>12.225707207995001</c:v>
                      </c:pt>
                      <c:pt idx="1867">
                        <c:v>12.232259033937099</c:v>
                      </c:pt>
                      <c:pt idx="1868">
                        <c:v>12.2388108598792</c:v>
                      </c:pt>
                      <c:pt idx="1869">
                        <c:v>12.2453626858214</c:v>
                      </c:pt>
                      <c:pt idx="1870">
                        <c:v>12.2519145117635</c:v>
                      </c:pt>
                      <c:pt idx="1871">
                        <c:v>12.258466337705601</c:v>
                      </c:pt>
                      <c:pt idx="1872">
                        <c:v>12.265018163647699</c:v>
                      </c:pt>
                      <c:pt idx="1873">
                        <c:v>12.2715699895898</c:v>
                      </c:pt>
                      <c:pt idx="1874">
                        <c:v>12.278121815532</c:v>
                      </c:pt>
                      <c:pt idx="1875">
                        <c:v>12.2846736414741</c:v>
                      </c:pt>
                      <c:pt idx="1876">
                        <c:v>12.291225467416201</c:v>
                      </c:pt>
                      <c:pt idx="1877">
                        <c:v>12.297777293358299</c:v>
                      </c:pt>
                      <c:pt idx="1878">
                        <c:v>12.3043291193004</c:v>
                      </c:pt>
                      <c:pt idx="1879">
                        <c:v>12.3108809452426</c:v>
                      </c:pt>
                      <c:pt idx="1880">
                        <c:v>12.3174327711847</c:v>
                      </c:pt>
                      <c:pt idx="1881">
                        <c:v>12.323984597126801</c:v>
                      </c:pt>
                      <c:pt idx="1882">
                        <c:v>12.330536423068899</c:v>
                      </c:pt>
                      <c:pt idx="1883">
                        <c:v>12.337088249011</c:v>
                      </c:pt>
                      <c:pt idx="1884">
                        <c:v>12.3436400749532</c:v>
                      </c:pt>
                      <c:pt idx="1885">
                        <c:v>12.3501919008953</c:v>
                      </c:pt>
                      <c:pt idx="1886">
                        <c:v>12.356743726837401</c:v>
                      </c:pt>
                      <c:pt idx="1887">
                        <c:v>12.363295552779499</c:v>
                      </c:pt>
                      <c:pt idx="1888">
                        <c:v>12.3698473787216</c:v>
                      </c:pt>
                      <c:pt idx="1889">
                        <c:v>12.3763992046638</c:v>
                      </c:pt>
                      <c:pt idx="1890">
                        <c:v>12.3829510306059</c:v>
                      </c:pt>
                      <c:pt idx="1891">
                        <c:v>12.389502856548001</c:v>
                      </c:pt>
                      <c:pt idx="1892">
                        <c:v>12.396054682490099</c:v>
                      </c:pt>
                      <c:pt idx="1893">
                        <c:v>12.4026065084322</c:v>
                      </c:pt>
                      <c:pt idx="1894">
                        <c:v>12.4091583343744</c:v>
                      </c:pt>
                      <c:pt idx="1895">
                        <c:v>12.4157101603165</c:v>
                      </c:pt>
                      <c:pt idx="1896">
                        <c:v>12.422261986258601</c:v>
                      </c:pt>
                      <c:pt idx="1897">
                        <c:v>12.428813812200699</c:v>
                      </c:pt>
                      <c:pt idx="1898">
                        <c:v>12.4353656381428</c:v>
                      </c:pt>
                      <c:pt idx="1899">
                        <c:v>12.4419174640849</c:v>
                      </c:pt>
                      <c:pt idx="1900">
                        <c:v>12.4484692900271</c:v>
                      </c:pt>
                      <c:pt idx="1901">
                        <c:v>12.455021115969201</c:v>
                      </c:pt>
                      <c:pt idx="1902">
                        <c:v>12.461572941911299</c:v>
                      </c:pt>
                      <c:pt idx="1903">
                        <c:v>12.4681247678534</c:v>
                      </c:pt>
                      <c:pt idx="1904">
                        <c:v>12.4746765937955</c:v>
                      </c:pt>
                      <c:pt idx="1905">
                        <c:v>12.4812284197377</c:v>
                      </c:pt>
                      <c:pt idx="1906">
                        <c:v>12.487780245679801</c:v>
                      </c:pt>
                      <c:pt idx="1907">
                        <c:v>12.4943320716219</c:v>
                      </c:pt>
                      <c:pt idx="1908">
                        <c:v>12.500883897564</c:v>
                      </c:pt>
                      <c:pt idx="1909">
                        <c:v>12.5074357235061</c:v>
                      </c:pt>
                      <c:pt idx="1910">
                        <c:v>12.5139875494483</c:v>
                      </c:pt>
                      <c:pt idx="1911">
                        <c:v>12.520539375390401</c:v>
                      </c:pt>
                      <c:pt idx="1912">
                        <c:v>12.5270912013325</c:v>
                      </c:pt>
                      <c:pt idx="1913">
                        <c:v>12.5336430272746</c:v>
                      </c:pt>
                      <c:pt idx="1914">
                        <c:v>12.5401948532167</c:v>
                      </c:pt>
                      <c:pt idx="1915">
                        <c:v>12.5467466791589</c:v>
                      </c:pt>
                      <c:pt idx="1916">
                        <c:v>12.553298505101001</c:v>
                      </c:pt>
                      <c:pt idx="1917">
                        <c:v>12.5598503310431</c:v>
                      </c:pt>
                      <c:pt idx="1918">
                        <c:v>12.5664021569852</c:v>
                      </c:pt>
                      <c:pt idx="1919">
                        <c:v>12.5729539829273</c:v>
                      </c:pt>
                      <c:pt idx="1920">
                        <c:v>12.5795058088695</c:v>
                      </c:pt>
                      <c:pt idx="1921">
                        <c:v>12.586057634811599</c:v>
                      </c:pt>
                      <c:pt idx="1922">
                        <c:v>12.5926094607537</c:v>
                      </c:pt>
                      <c:pt idx="1923">
                        <c:v>12.5991612866958</c:v>
                      </c:pt>
                      <c:pt idx="1924">
                        <c:v>12.605713112637901</c:v>
                      </c:pt>
                      <c:pt idx="1925">
                        <c:v>12.6122649385801</c:v>
                      </c:pt>
                      <c:pt idx="1926">
                        <c:v>12.618816764522199</c:v>
                      </c:pt>
                      <c:pt idx="1927">
                        <c:v>12.6253685904643</c:v>
                      </c:pt>
                      <c:pt idx="1928">
                        <c:v>12.6319204164064</c:v>
                      </c:pt>
                      <c:pt idx="1929">
                        <c:v>12.638472242348501</c:v>
                      </c:pt>
                      <c:pt idx="1930">
                        <c:v>12.6450240682907</c:v>
                      </c:pt>
                      <c:pt idx="1931">
                        <c:v>12.651575894232799</c:v>
                      </c:pt>
                      <c:pt idx="1932">
                        <c:v>12.6581277201749</c:v>
                      </c:pt>
                      <c:pt idx="1933">
                        <c:v>12.664679546117</c:v>
                      </c:pt>
                      <c:pt idx="1934">
                        <c:v>12.671231372059101</c:v>
                      </c:pt>
                      <c:pt idx="1935">
                        <c:v>12.6777831980013</c:v>
                      </c:pt>
                      <c:pt idx="1936">
                        <c:v>12.684335023943399</c:v>
                      </c:pt>
                      <c:pt idx="1937">
                        <c:v>12.6908868498855</c:v>
                      </c:pt>
                      <c:pt idx="1938">
                        <c:v>12.6974386758276</c:v>
                      </c:pt>
                      <c:pt idx="1939">
                        <c:v>12.703990501769701</c:v>
                      </c:pt>
                      <c:pt idx="1940">
                        <c:v>12.710542327711799</c:v>
                      </c:pt>
                      <c:pt idx="1941">
                        <c:v>12.717094153653999</c:v>
                      </c:pt>
                      <c:pt idx="1942">
                        <c:v>12.7236459795961</c:v>
                      </c:pt>
                      <c:pt idx="1943">
                        <c:v>12.7301978055382</c:v>
                      </c:pt>
                      <c:pt idx="1944">
                        <c:v>12.736749631480301</c:v>
                      </c:pt>
                      <c:pt idx="1945">
                        <c:v>12.743301457422399</c:v>
                      </c:pt>
                      <c:pt idx="1946">
                        <c:v>12.749853283364599</c:v>
                      </c:pt>
                      <c:pt idx="1947">
                        <c:v>12.7564051093067</c:v>
                      </c:pt>
                      <c:pt idx="1948">
                        <c:v>12.7629569352488</c:v>
                      </c:pt>
                      <c:pt idx="1949">
                        <c:v>12.769508761190901</c:v>
                      </c:pt>
                      <c:pt idx="1950">
                        <c:v>12.776060587132999</c:v>
                      </c:pt>
                      <c:pt idx="1951">
                        <c:v>12.782612413075199</c:v>
                      </c:pt>
                      <c:pt idx="1952">
                        <c:v>12.7891642390173</c:v>
                      </c:pt>
                      <c:pt idx="1953">
                        <c:v>12.7957160649594</c:v>
                      </c:pt>
                      <c:pt idx="1954">
                        <c:v>12.802267890901501</c:v>
                      </c:pt>
                      <c:pt idx="1955">
                        <c:v>12.808819716843599</c:v>
                      </c:pt>
                      <c:pt idx="1956">
                        <c:v>12.815371542785799</c:v>
                      </c:pt>
                      <c:pt idx="1957">
                        <c:v>12.8219233687279</c:v>
                      </c:pt>
                      <c:pt idx="1958">
                        <c:v>12.82847519467</c:v>
                      </c:pt>
                      <c:pt idx="1959">
                        <c:v>12.835027020612101</c:v>
                      </c:pt>
                      <c:pt idx="1960">
                        <c:v>12.841578846554199</c:v>
                      </c:pt>
                      <c:pt idx="1961">
                        <c:v>12.848130672496399</c:v>
                      </c:pt>
                      <c:pt idx="1962">
                        <c:v>12.8546824984385</c:v>
                      </c:pt>
                      <c:pt idx="1963">
                        <c:v>12.8612343243806</c:v>
                      </c:pt>
                      <c:pt idx="1964">
                        <c:v>12.867786150322701</c:v>
                      </c:pt>
                      <c:pt idx="1965">
                        <c:v>12.874337976264799</c:v>
                      </c:pt>
                      <c:pt idx="1966">
                        <c:v>12.880889802206999</c:v>
                      </c:pt>
                      <c:pt idx="1967">
                        <c:v>12.8874416281491</c:v>
                      </c:pt>
                      <c:pt idx="1968">
                        <c:v>12.8939934540912</c:v>
                      </c:pt>
                      <c:pt idx="1969">
                        <c:v>12.900545280033301</c:v>
                      </c:pt>
                      <c:pt idx="1970">
                        <c:v>12.907097105975399</c:v>
                      </c:pt>
                      <c:pt idx="1971">
                        <c:v>12.913648931917599</c:v>
                      </c:pt>
                      <c:pt idx="1972">
                        <c:v>12.9202007578597</c:v>
                      </c:pt>
                      <c:pt idx="1973">
                        <c:v>12.9267525838018</c:v>
                      </c:pt>
                      <c:pt idx="1974">
                        <c:v>12.933304409743901</c:v>
                      </c:pt>
                      <c:pt idx="1975">
                        <c:v>12.939856235685999</c:v>
                      </c:pt>
                      <c:pt idx="1976">
                        <c:v>12.946408061628199</c:v>
                      </c:pt>
                      <c:pt idx="1977">
                        <c:v>12.9529598875703</c:v>
                      </c:pt>
                      <c:pt idx="1978">
                        <c:v>12.9595117135124</c:v>
                      </c:pt>
                      <c:pt idx="1979">
                        <c:v>12.966063539454501</c:v>
                      </c:pt>
                      <c:pt idx="1980">
                        <c:v>12.972615365396599</c:v>
                      </c:pt>
                      <c:pt idx="1981">
                        <c:v>12.9791671913387</c:v>
                      </c:pt>
                      <c:pt idx="1982">
                        <c:v>12.9857190172809</c:v>
                      </c:pt>
                      <c:pt idx="1983">
                        <c:v>12.992270843223</c:v>
                      </c:pt>
                      <c:pt idx="1984">
                        <c:v>12.998822669165101</c:v>
                      </c:pt>
                      <c:pt idx="1985">
                        <c:v>13.005374495107199</c:v>
                      </c:pt>
                      <c:pt idx="1986">
                        <c:v>13.0119263210493</c:v>
                      </c:pt>
                      <c:pt idx="1987">
                        <c:v>13.0184781469915</c:v>
                      </c:pt>
                      <c:pt idx="1988">
                        <c:v>13.0250299729336</c:v>
                      </c:pt>
                      <c:pt idx="1989">
                        <c:v>13.031581798875701</c:v>
                      </c:pt>
                      <c:pt idx="1990">
                        <c:v>13.038133624817799</c:v>
                      </c:pt>
                      <c:pt idx="1991">
                        <c:v>13.0446854507599</c:v>
                      </c:pt>
                      <c:pt idx="1992">
                        <c:v>13.0512372767021</c:v>
                      </c:pt>
                      <c:pt idx="1993">
                        <c:v>13.0577891026442</c:v>
                      </c:pt>
                      <c:pt idx="1994">
                        <c:v>13.064340928586301</c:v>
                      </c:pt>
                      <c:pt idx="1995">
                        <c:v>13.070892754528399</c:v>
                      </c:pt>
                      <c:pt idx="1996">
                        <c:v>13.0774445804705</c:v>
                      </c:pt>
                      <c:pt idx="1997">
                        <c:v>13.0839964064127</c:v>
                      </c:pt>
                      <c:pt idx="1998">
                        <c:v>13.0905482323548</c:v>
                      </c:pt>
                      <c:pt idx="1999">
                        <c:v>13.097100058296901</c:v>
                      </c:pt>
                      <c:pt idx="2000">
                        <c:v>13.103651884239</c:v>
                      </c:pt>
                      <c:pt idx="2001">
                        <c:v>13.1102037101811</c:v>
                      </c:pt>
                      <c:pt idx="2002">
                        <c:v>13.1167555361233</c:v>
                      </c:pt>
                      <c:pt idx="2003">
                        <c:v>13.1233073620654</c:v>
                      </c:pt>
                      <c:pt idx="2004">
                        <c:v>13.129859188007501</c:v>
                      </c:pt>
                      <c:pt idx="2005">
                        <c:v>13.1364110139496</c:v>
                      </c:pt>
                      <c:pt idx="2006">
                        <c:v>13.1429628398917</c:v>
                      </c:pt>
                      <c:pt idx="2007">
                        <c:v>13.1495146658339</c:v>
                      </c:pt>
                      <c:pt idx="2008">
                        <c:v>13.156066491776</c:v>
                      </c:pt>
                      <c:pt idx="2009">
                        <c:v>13.162618317718101</c:v>
                      </c:pt>
                      <c:pt idx="2010">
                        <c:v>13.1691701436602</c:v>
                      </c:pt>
                      <c:pt idx="2011">
                        <c:v>13.1757219696023</c:v>
                      </c:pt>
                      <c:pt idx="2012">
                        <c:v>13.1822737955445</c:v>
                      </c:pt>
                      <c:pt idx="2013">
                        <c:v>13.1888256214866</c:v>
                      </c:pt>
                      <c:pt idx="2014">
                        <c:v>13.195377447428699</c:v>
                      </c:pt>
                      <c:pt idx="2015">
                        <c:v>13.2019292733708</c:v>
                      </c:pt>
                      <c:pt idx="2016">
                        <c:v>13.2084810993129</c:v>
                      </c:pt>
                      <c:pt idx="2017">
                        <c:v>13.2150329252551</c:v>
                      </c:pt>
                      <c:pt idx="2018">
                        <c:v>13.2215847511972</c:v>
                      </c:pt>
                      <c:pt idx="2019">
                        <c:v>13.228136577139299</c:v>
                      </c:pt>
                      <c:pt idx="2020">
                        <c:v>13.2346884030814</c:v>
                      </c:pt>
                      <c:pt idx="2021">
                        <c:v>13.2412402290235</c:v>
                      </c:pt>
                      <c:pt idx="2022">
                        <c:v>13.247792054965601</c:v>
                      </c:pt>
                      <c:pt idx="2023">
                        <c:v>13.2543438809078</c:v>
                      </c:pt>
                      <c:pt idx="2024">
                        <c:v>13.260895706849899</c:v>
                      </c:pt>
                      <c:pt idx="2025">
                        <c:v>13.267447532792</c:v>
                      </c:pt>
                      <c:pt idx="2026">
                        <c:v>13.2739993587341</c:v>
                      </c:pt>
                      <c:pt idx="2027">
                        <c:v>13.280551184676201</c:v>
                      </c:pt>
                      <c:pt idx="2028">
                        <c:v>13.2871030106184</c:v>
                      </c:pt>
                      <c:pt idx="2029">
                        <c:v>13.293654836560499</c:v>
                      </c:pt>
                      <c:pt idx="2030">
                        <c:v>13.3002066625026</c:v>
                      </c:pt>
                      <c:pt idx="2031">
                        <c:v>13.3067584884447</c:v>
                      </c:pt>
                      <c:pt idx="2032">
                        <c:v>13.313310314386801</c:v>
                      </c:pt>
                      <c:pt idx="2033">
                        <c:v>13.319862140329001</c:v>
                      </c:pt>
                      <c:pt idx="2034">
                        <c:v>13.326413966271099</c:v>
                      </c:pt>
                      <c:pt idx="2035">
                        <c:v>13.3329657922132</c:v>
                      </c:pt>
                      <c:pt idx="2036">
                        <c:v>13.3395176181553</c:v>
                      </c:pt>
                      <c:pt idx="2037">
                        <c:v>13.346069444097401</c:v>
                      </c:pt>
                      <c:pt idx="2038">
                        <c:v>13.352621270039601</c:v>
                      </c:pt>
                      <c:pt idx="2039">
                        <c:v>13.359173095981699</c:v>
                      </c:pt>
                      <c:pt idx="2040">
                        <c:v>13.3657249219238</c:v>
                      </c:pt>
                      <c:pt idx="2041">
                        <c:v>13.3722767478659</c:v>
                      </c:pt>
                      <c:pt idx="2042">
                        <c:v>13.378828573808001</c:v>
                      </c:pt>
                      <c:pt idx="2043">
                        <c:v>13.385380399750201</c:v>
                      </c:pt>
                      <c:pt idx="2044">
                        <c:v>13.391932225692299</c:v>
                      </c:pt>
                      <c:pt idx="2045">
                        <c:v>13.3984840516344</c:v>
                      </c:pt>
                      <c:pt idx="2046">
                        <c:v>13.4050358775765</c:v>
                      </c:pt>
                      <c:pt idx="2047">
                        <c:v>13.411587703518601</c:v>
                      </c:pt>
                      <c:pt idx="2048">
                        <c:v>13.418139529460801</c:v>
                      </c:pt>
                      <c:pt idx="2049">
                        <c:v>13.424691355402899</c:v>
                      </c:pt>
                      <c:pt idx="2050">
                        <c:v>13.431243181345</c:v>
                      </c:pt>
                      <c:pt idx="2051">
                        <c:v>13.4377950072871</c:v>
                      </c:pt>
                      <c:pt idx="2052">
                        <c:v>13.444346833229201</c:v>
                      </c:pt>
                      <c:pt idx="2053">
                        <c:v>13.450898659171401</c:v>
                      </c:pt>
                      <c:pt idx="2054">
                        <c:v>13.457450485113499</c:v>
                      </c:pt>
                      <c:pt idx="2055">
                        <c:v>13.4640023110556</c:v>
                      </c:pt>
                      <c:pt idx="2056">
                        <c:v>13.4705541369977</c:v>
                      </c:pt>
                      <c:pt idx="2057">
                        <c:v>13.477105962939801</c:v>
                      </c:pt>
                      <c:pt idx="2058">
                        <c:v>13.483657788882001</c:v>
                      </c:pt>
                      <c:pt idx="2059">
                        <c:v>13.490209614824099</c:v>
                      </c:pt>
                      <c:pt idx="2060">
                        <c:v>13.4967614407662</c:v>
                      </c:pt>
                      <c:pt idx="2061">
                        <c:v>13.5033132667083</c:v>
                      </c:pt>
                      <c:pt idx="2062">
                        <c:v>13.509865092650401</c:v>
                      </c:pt>
                      <c:pt idx="2063">
                        <c:v>13.516416918592499</c:v>
                      </c:pt>
                      <c:pt idx="2064">
                        <c:v>13.522968744534699</c:v>
                      </c:pt>
                      <c:pt idx="2065">
                        <c:v>13.5295205704768</c:v>
                      </c:pt>
                      <c:pt idx="2066">
                        <c:v>13.5360723964189</c:v>
                      </c:pt>
                      <c:pt idx="2067">
                        <c:v>13.542624222361001</c:v>
                      </c:pt>
                      <c:pt idx="2068">
                        <c:v>13.549176048303099</c:v>
                      </c:pt>
                      <c:pt idx="2069">
                        <c:v>13.555727874245299</c:v>
                      </c:pt>
                      <c:pt idx="2070">
                        <c:v>13.5622797001874</c:v>
                      </c:pt>
                      <c:pt idx="2071">
                        <c:v>13.5688315261295</c:v>
                      </c:pt>
                      <c:pt idx="2072">
                        <c:v>13.575383352071601</c:v>
                      </c:pt>
                      <c:pt idx="2073">
                        <c:v>13.581935178013699</c:v>
                      </c:pt>
                      <c:pt idx="2074">
                        <c:v>13.588487003955899</c:v>
                      </c:pt>
                      <c:pt idx="2075">
                        <c:v>13.595038829898</c:v>
                      </c:pt>
                      <c:pt idx="2076">
                        <c:v>13.6015906558401</c:v>
                      </c:pt>
                      <c:pt idx="2077">
                        <c:v>13.608142481782201</c:v>
                      </c:pt>
                      <c:pt idx="2078">
                        <c:v>13.614694307724299</c:v>
                      </c:pt>
                      <c:pt idx="2079">
                        <c:v>13.621246133666499</c:v>
                      </c:pt>
                      <c:pt idx="2080">
                        <c:v>13.6277979596086</c:v>
                      </c:pt>
                      <c:pt idx="2081">
                        <c:v>13.6343497855507</c:v>
                      </c:pt>
                      <c:pt idx="2082">
                        <c:v>13.640901611492801</c:v>
                      </c:pt>
                      <c:pt idx="2083">
                        <c:v>13.647453437434899</c:v>
                      </c:pt>
                      <c:pt idx="2084">
                        <c:v>13.654005263377099</c:v>
                      </c:pt>
                      <c:pt idx="2085">
                        <c:v>13.6605570893192</c:v>
                      </c:pt>
                      <c:pt idx="2086">
                        <c:v>13.6671089152613</c:v>
                      </c:pt>
                      <c:pt idx="2087">
                        <c:v>13.673660741203401</c:v>
                      </c:pt>
                      <c:pt idx="2088">
                        <c:v>13.680212567145499</c:v>
                      </c:pt>
                      <c:pt idx="2089">
                        <c:v>13.686764393087699</c:v>
                      </c:pt>
                      <c:pt idx="2090">
                        <c:v>13.6933162190298</c:v>
                      </c:pt>
                      <c:pt idx="2091">
                        <c:v>13.6998680449719</c:v>
                      </c:pt>
                      <c:pt idx="2092">
                        <c:v>13.706419870914001</c:v>
                      </c:pt>
                      <c:pt idx="2093">
                        <c:v>13.7129716968561</c:v>
                      </c:pt>
                      <c:pt idx="2094">
                        <c:v>13.719523522798299</c:v>
                      </c:pt>
                      <c:pt idx="2095">
                        <c:v>13.7260753487404</c:v>
                      </c:pt>
                      <c:pt idx="2096">
                        <c:v>13.7326271746825</c:v>
                      </c:pt>
                      <c:pt idx="2097">
                        <c:v>13.739179000624601</c:v>
                      </c:pt>
                      <c:pt idx="2098">
                        <c:v>13.7457308265667</c:v>
                      </c:pt>
                      <c:pt idx="2099">
                        <c:v>13.7522826525088</c:v>
                      </c:pt>
                      <c:pt idx="2100">
                        <c:v>13.758834478451</c:v>
                      </c:pt>
                      <c:pt idx="2101">
                        <c:v>13.7653863043931</c:v>
                      </c:pt>
                      <c:pt idx="2102">
                        <c:v>13.771938130335201</c:v>
                      </c:pt>
                      <c:pt idx="2103">
                        <c:v>13.7784899562773</c:v>
                      </c:pt>
                      <c:pt idx="2104">
                        <c:v>13.7850417822194</c:v>
                      </c:pt>
                      <c:pt idx="2105">
                        <c:v>13.7915936081616</c:v>
                      </c:pt>
                      <c:pt idx="2106">
                        <c:v>13.7981454341037</c:v>
                      </c:pt>
                      <c:pt idx="2107">
                        <c:v>13.804697260045799</c:v>
                      </c:pt>
                      <c:pt idx="2108">
                        <c:v>13.8112490859879</c:v>
                      </c:pt>
                      <c:pt idx="2109">
                        <c:v>13.81780091193</c:v>
                      </c:pt>
                      <c:pt idx="2110">
                        <c:v>13.8243527378722</c:v>
                      </c:pt>
                      <c:pt idx="2111">
                        <c:v>13.8309045638143</c:v>
                      </c:pt>
                      <c:pt idx="2112">
                        <c:v>13.837456389756399</c:v>
                      </c:pt>
                      <c:pt idx="2113">
                        <c:v>13.8440082156985</c:v>
                      </c:pt>
                      <c:pt idx="2114">
                        <c:v>13.8505600416406</c:v>
                      </c:pt>
                      <c:pt idx="2115">
                        <c:v>13.8571118675828</c:v>
                      </c:pt>
                      <c:pt idx="2116">
                        <c:v>13.8636636935249</c:v>
                      </c:pt>
                      <c:pt idx="2117">
                        <c:v>13.870215519466999</c:v>
                      </c:pt>
                      <c:pt idx="2118">
                        <c:v>13.8767673454091</c:v>
                      </c:pt>
                      <c:pt idx="2119">
                        <c:v>13.8833191713512</c:v>
                      </c:pt>
                      <c:pt idx="2120">
                        <c:v>13.8898709972934</c:v>
                      </c:pt>
                      <c:pt idx="2121">
                        <c:v>13.8964228232355</c:v>
                      </c:pt>
                      <c:pt idx="2122">
                        <c:v>13.902974649177599</c:v>
                      </c:pt>
                      <c:pt idx="2123">
                        <c:v>13.9095264751197</c:v>
                      </c:pt>
                      <c:pt idx="2124">
                        <c:v>13.9160783010618</c:v>
                      </c:pt>
                      <c:pt idx="2125">
                        <c:v>13.922630127004</c:v>
                      </c:pt>
                      <c:pt idx="2126">
                        <c:v>13.929181952946101</c:v>
                      </c:pt>
                      <c:pt idx="2127">
                        <c:v>13.935733778888199</c:v>
                      </c:pt>
                      <c:pt idx="2128">
                        <c:v>13.9422856048303</c:v>
                      </c:pt>
                      <c:pt idx="2129">
                        <c:v>13.9488374307724</c:v>
                      </c:pt>
                      <c:pt idx="2130">
                        <c:v>13.9553892567146</c:v>
                      </c:pt>
                      <c:pt idx="2131">
                        <c:v>13.961941082656701</c:v>
                      </c:pt>
                      <c:pt idx="2132">
                        <c:v>13.968492908598799</c:v>
                      </c:pt>
                      <c:pt idx="2133">
                        <c:v>13.9750447345409</c:v>
                      </c:pt>
                      <c:pt idx="2134">
                        <c:v>13.981596560483</c:v>
                      </c:pt>
                      <c:pt idx="2135">
                        <c:v>13.9881483864252</c:v>
                      </c:pt>
                      <c:pt idx="2136">
                        <c:v>13.994700212367301</c:v>
                      </c:pt>
                      <c:pt idx="2137">
                        <c:v>14.001252038309399</c:v>
                      </c:pt>
                      <c:pt idx="2138">
                        <c:v>14.0078038642515</c:v>
                      </c:pt>
                      <c:pt idx="2139">
                        <c:v>14.0143556901936</c:v>
                      </c:pt>
                      <c:pt idx="2140">
                        <c:v>14.020907516135701</c:v>
                      </c:pt>
                      <c:pt idx="2141">
                        <c:v>14.027459342077901</c:v>
                      </c:pt>
                      <c:pt idx="2142">
                        <c:v>14.034011168019999</c:v>
                      </c:pt>
                      <c:pt idx="2143">
                        <c:v>14.0405629939621</c:v>
                      </c:pt>
                      <c:pt idx="2144">
                        <c:v>14.0471148199042</c:v>
                      </c:pt>
                      <c:pt idx="2145">
                        <c:v>14.053666645846301</c:v>
                      </c:pt>
                      <c:pt idx="2146">
                        <c:v>14.060218471788501</c:v>
                      </c:pt>
                      <c:pt idx="2147">
                        <c:v>14.066770297730599</c:v>
                      </c:pt>
                      <c:pt idx="2148">
                        <c:v>14.0733221236727</c:v>
                      </c:pt>
                      <c:pt idx="2149">
                        <c:v>14.0798739496148</c:v>
                      </c:pt>
                      <c:pt idx="2150">
                        <c:v>14.086425775556901</c:v>
                      </c:pt>
                      <c:pt idx="2151">
                        <c:v>14.092977601499101</c:v>
                      </c:pt>
                      <c:pt idx="2152">
                        <c:v>14.099529427441199</c:v>
                      </c:pt>
                      <c:pt idx="2153">
                        <c:v>14.1060812533833</c:v>
                      </c:pt>
                      <c:pt idx="2154">
                        <c:v>14.1126330793254</c:v>
                      </c:pt>
                      <c:pt idx="2155">
                        <c:v>14.119184905267501</c:v>
                      </c:pt>
                      <c:pt idx="2156">
                        <c:v>14.125736731209701</c:v>
                      </c:pt>
                      <c:pt idx="2157">
                        <c:v>14.132288557151799</c:v>
                      </c:pt>
                      <c:pt idx="2158">
                        <c:v>14.1388403830939</c:v>
                      </c:pt>
                      <c:pt idx="2159">
                        <c:v>14.145392209036</c:v>
                      </c:pt>
                      <c:pt idx="2160">
                        <c:v>14.151944034978101</c:v>
                      </c:pt>
                      <c:pt idx="2161">
                        <c:v>14.158495860920301</c:v>
                      </c:pt>
                      <c:pt idx="2162">
                        <c:v>14.165047686862399</c:v>
                      </c:pt>
                      <c:pt idx="2163">
                        <c:v>14.1715995128045</c:v>
                      </c:pt>
                      <c:pt idx="2164">
                        <c:v>14.1781513387466</c:v>
                      </c:pt>
                      <c:pt idx="2165">
                        <c:v>14.184703164688701</c:v>
                      </c:pt>
                      <c:pt idx="2166">
                        <c:v>14.191254990630901</c:v>
                      </c:pt>
                      <c:pt idx="2167">
                        <c:v>14.197806816572999</c:v>
                      </c:pt>
                      <c:pt idx="2168">
                        <c:v>14.2043586425151</c:v>
                      </c:pt>
                      <c:pt idx="2169">
                        <c:v>14.2109104684572</c:v>
                      </c:pt>
                      <c:pt idx="2170">
                        <c:v>14.217462294399301</c:v>
                      </c:pt>
                      <c:pt idx="2171">
                        <c:v>14.224014120341501</c:v>
                      </c:pt>
                      <c:pt idx="2172">
                        <c:v>14.230565946283599</c:v>
                      </c:pt>
                      <c:pt idx="2173">
                        <c:v>14.2371177722257</c:v>
                      </c:pt>
                      <c:pt idx="2174">
                        <c:v>14.2436695981678</c:v>
                      </c:pt>
                      <c:pt idx="2175">
                        <c:v>14.250221424109901</c:v>
                      </c:pt>
                      <c:pt idx="2176">
                        <c:v>14.256773250052101</c:v>
                      </c:pt>
                      <c:pt idx="2177">
                        <c:v>14.263325075994199</c:v>
                      </c:pt>
                      <c:pt idx="2178">
                        <c:v>14.2698769019363</c:v>
                      </c:pt>
                      <c:pt idx="2179">
                        <c:v>14.2764287278784</c:v>
                      </c:pt>
                      <c:pt idx="2180">
                        <c:v>14.282980553820501</c:v>
                      </c:pt>
                      <c:pt idx="2181">
                        <c:v>14.289532379762599</c:v>
                      </c:pt>
                      <c:pt idx="2182">
                        <c:v>14.296084205704799</c:v>
                      </c:pt>
                      <c:pt idx="2183">
                        <c:v>14.3026360316469</c:v>
                      </c:pt>
                      <c:pt idx="2184">
                        <c:v>14.309187857589</c:v>
                      </c:pt>
                      <c:pt idx="2185">
                        <c:v>14.315739683531101</c:v>
                      </c:pt>
                      <c:pt idx="2186">
                        <c:v>14.3222915094732</c:v>
                      </c:pt>
                      <c:pt idx="2187">
                        <c:v>14.328843335415399</c:v>
                      </c:pt>
                      <c:pt idx="2188">
                        <c:v>14.3353951613575</c:v>
                      </c:pt>
                      <c:pt idx="2189">
                        <c:v>14.3419469872996</c:v>
                      </c:pt>
                      <c:pt idx="2190">
                        <c:v>14.348498813241701</c:v>
                      </c:pt>
                      <c:pt idx="2191">
                        <c:v>14.3550506391838</c:v>
                      </c:pt>
                      <c:pt idx="2192">
                        <c:v>14.361602465125999</c:v>
                      </c:pt>
                      <c:pt idx="2193">
                        <c:v>14.3681542910681</c:v>
                      </c:pt>
                      <c:pt idx="2194">
                        <c:v>14.3747061170102</c:v>
                      </c:pt>
                      <c:pt idx="2195">
                        <c:v>14.381257942952301</c:v>
                      </c:pt>
                      <c:pt idx="2196">
                        <c:v>14.3878097688944</c:v>
                      </c:pt>
                      <c:pt idx="2197">
                        <c:v>14.394361594836599</c:v>
                      </c:pt>
                      <c:pt idx="2198">
                        <c:v>14.4009134207787</c:v>
                      </c:pt>
                      <c:pt idx="2199">
                        <c:v>14.4074652467208</c:v>
                      </c:pt>
                      <c:pt idx="2200">
                        <c:v>14.414017072662901</c:v>
                      </c:pt>
                      <c:pt idx="2201">
                        <c:v>14.420568898605</c:v>
                      </c:pt>
                      <c:pt idx="2202">
                        <c:v>14.4271207245472</c:v>
                      </c:pt>
                      <c:pt idx="2203">
                        <c:v>14.4336725504893</c:v>
                      </c:pt>
                      <c:pt idx="2204">
                        <c:v>14.4402243764314</c:v>
                      </c:pt>
                      <c:pt idx="2205">
                        <c:v>14.446776202373499</c:v>
                      </c:pt>
                      <c:pt idx="2206">
                        <c:v>14.4533280283156</c:v>
                      </c:pt>
                      <c:pt idx="2207">
                        <c:v>14.4598798542578</c:v>
                      </c:pt>
                      <c:pt idx="2208">
                        <c:v>14.4664316801999</c:v>
                      </c:pt>
                      <c:pt idx="2209">
                        <c:v>14.472983506142</c:v>
                      </c:pt>
                      <c:pt idx="2210">
                        <c:v>14.479535332084099</c:v>
                      </c:pt>
                      <c:pt idx="2211">
                        <c:v>14.4860871580262</c:v>
                      </c:pt>
                      <c:pt idx="2212">
                        <c:v>14.4926389839684</c:v>
                      </c:pt>
                      <c:pt idx="2213">
                        <c:v>14.4991908099105</c:v>
                      </c:pt>
                      <c:pt idx="2214">
                        <c:v>14.5057426358526</c:v>
                      </c:pt>
                      <c:pt idx="2215">
                        <c:v>14.512294461794699</c:v>
                      </c:pt>
                      <c:pt idx="2216">
                        <c:v>14.5188462877368</c:v>
                      </c:pt>
                      <c:pt idx="2217">
                        <c:v>14.525398113679</c:v>
                      </c:pt>
                      <c:pt idx="2218">
                        <c:v>14.5319499396211</c:v>
                      </c:pt>
                      <c:pt idx="2219">
                        <c:v>14.538501765563201</c:v>
                      </c:pt>
                      <c:pt idx="2220">
                        <c:v>14.545053591505299</c:v>
                      </c:pt>
                      <c:pt idx="2221">
                        <c:v>14.5516054174474</c:v>
                      </c:pt>
                      <c:pt idx="2222">
                        <c:v>14.5581572433895</c:v>
                      </c:pt>
                      <c:pt idx="2223">
                        <c:v>14.5647090693317</c:v>
                      </c:pt>
                      <c:pt idx="2224">
                        <c:v>14.571260895273801</c:v>
                      </c:pt>
                      <c:pt idx="2225">
                        <c:v>14.577812721215899</c:v>
                      </c:pt>
                      <c:pt idx="2226">
                        <c:v>14.584364547158</c:v>
                      </c:pt>
                      <c:pt idx="2227">
                        <c:v>14.5909163731001</c:v>
                      </c:pt>
                      <c:pt idx="2228">
                        <c:v>14.5974681990423</c:v>
                      </c:pt>
                      <c:pt idx="2229">
                        <c:v>14.604020024984401</c:v>
                      </c:pt>
                      <c:pt idx="2230">
                        <c:v>14.610571850926499</c:v>
                      </c:pt>
                      <c:pt idx="2231">
                        <c:v>14.6171236768686</c:v>
                      </c:pt>
                      <c:pt idx="2232">
                        <c:v>14.6236755028107</c:v>
                      </c:pt>
                      <c:pt idx="2233">
                        <c:v>14.6302273287529</c:v>
                      </c:pt>
                      <c:pt idx="2234">
                        <c:v>14.636779154695001</c:v>
                      </c:pt>
                      <c:pt idx="2235">
                        <c:v>14.643330980637099</c:v>
                      </c:pt>
                      <c:pt idx="2236">
                        <c:v>14.6498828065792</c:v>
                      </c:pt>
                      <c:pt idx="2237">
                        <c:v>14.6564346325213</c:v>
                      </c:pt>
                      <c:pt idx="2238">
                        <c:v>14.6629864584635</c:v>
                      </c:pt>
                      <c:pt idx="2239">
                        <c:v>14.669538284405601</c:v>
                      </c:pt>
                      <c:pt idx="2240">
                        <c:v>14.676090110347699</c:v>
                      </c:pt>
                      <c:pt idx="2241">
                        <c:v>14.6826419362898</c:v>
                      </c:pt>
                      <c:pt idx="2242">
                        <c:v>14.6891937622319</c:v>
                      </c:pt>
                      <c:pt idx="2243">
                        <c:v>14.6957455881741</c:v>
                      </c:pt>
                      <c:pt idx="2244">
                        <c:v>14.702297414116201</c:v>
                      </c:pt>
                      <c:pt idx="2245">
                        <c:v>14.708849240058299</c:v>
                      </c:pt>
                      <c:pt idx="2246">
                        <c:v>14.7154010660004</c:v>
                      </c:pt>
                      <c:pt idx="2247">
                        <c:v>14.7219528919425</c:v>
                      </c:pt>
                      <c:pt idx="2248">
                        <c:v>14.7285047178847</c:v>
                      </c:pt>
                      <c:pt idx="2249">
                        <c:v>14.735056543826801</c:v>
                      </c:pt>
                      <c:pt idx="2250">
                        <c:v>14.741608369768899</c:v>
                      </c:pt>
                      <c:pt idx="2251">
                        <c:v>14.748160195711</c:v>
                      </c:pt>
                      <c:pt idx="2252">
                        <c:v>14.7547120216531</c:v>
                      </c:pt>
                      <c:pt idx="2253">
                        <c:v>14.7612638475953</c:v>
                      </c:pt>
                      <c:pt idx="2254">
                        <c:v>14.767815673537401</c:v>
                      </c:pt>
                      <c:pt idx="2255">
                        <c:v>14.774367499479499</c:v>
                      </c:pt>
                      <c:pt idx="2256">
                        <c:v>14.7809193254216</c:v>
                      </c:pt>
                      <c:pt idx="2257">
                        <c:v>14.7874711513637</c:v>
                      </c:pt>
                      <c:pt idx="2258">
                        <c:v>14.7940229773059</c:v>
                      </c:pt>
                      <c:pt idx="2259">
                        <c:v>14.800574803248001</c:v>
                      </c:pt>
                      <c:pt idx="2260">
                        <c:v>14.807126629190099</c:v>
                      </c:pt>
                      <c:pt idx="2261">
                        <c:v>14.8136784551322</c:v>
                      </c:pt>
                      <c:pt idx="2262">
                        <c:v>14.8202302810743</c:v>
                      </c:pt>
                      <c:pt idx="2263">
                        <c:v>14.826782107016401</c:v>
                      </c:pt>
                      <c:pt idx="2264">
                        <c:v>14.833333932958601</c:v>
                      </c:pt>
                      <c:pt idx="2265">
                        <c:v>14.839885758900699</c:v>
                      </c:pt>
                      <c:pt idx="2266">
                        <c:v>14.8464375848428</c:v>
                      </c:pt>
                      <c:pt idx="2267">
                        <c:v>14.8529894107849</c:v>
                      </c:pt>
                      <c:pt idx="2268">
                        <c:v>14.859541236727001</c:v>
                      </c:pt>
                      <c:pt idx="2269">
                        <c:v>14.866093062669201</c:v>
                      </c:pt>
                      <c:pt idx="2270">
                        <c:v>14.872644888611299</c:v>
                      </c:pt>
                      <c:pt idx="2271">
                        <c:v>14.8791967145534</c:v>
                      </c:pt>
                      <c:pt idx="2272">
                        <c:v>14.8857485404955</c:v>
                      </c:pt>
                      <c:pt idx="2273">
                        <c:v>14.892300366437601</c:v>
                      </c:pt>
                      <c:pt idx="2274">
                        <c:v>14.898852192379801</c:v>
                      </c:pt>
                      <c:pt idx="2275">
                        <c:v>14.905404018321899</c:v>
                      </c:pt>
                      <c:pt idx="2276">
                        <c:v>14.911955844264</c:v>
                      </c:pt>
                      <c:pt idx="2277">
                        <c:v>14.9185076702061</c:v>
                      </c:pt>
                      <c:pt idx="2278">
                        <c:v>14.925059496148201</c:v>
                      </c:pt>
                      <c:pt idx="2279">
                        <c:v>14.931611322090401</c:v>
                      </c:pt>
                      <c:pt idx="2280">
                        <c:v>14.938163148032499</c:v>
                      </c:pt>
                      <c:pt idx="2281">
                        <c:v>14.9447149739746</c:v>
                      </c:pt>
                      <c:pt idx="2282">
                        <c:v>14.9512667999167</c:v>
                      </c:pt>
                      <c:pt idx="2283">
                        <c:v>14.957818625858801</c:v>
                      </c:pt>
                      <c:pt idx="2284">
                        <c:v>14.964370451801001</c:v>
                      </c:pt>
                      <c:pt idx="2285">
                        <c:v>14.970922277743099</c:v>
                      </c:pt>
                      <c:pt idx="2286">
                        <c:v>14.9774741036852</c:v>
                      </c:pt>
                      <c:pt idx="2287">
                        <c:v>14.9840259296273</c:v>
                      </c:pt>
                      <c:pt idx="2288">
                        <c:v>14.990577755569401</c:v>
                      </c:pt>
                      <c:pt idx="2289">
                        <c:v>14.997129581511601</c:v>
                      </c:pt>
                      <c:pt idx="2290">
                        <c:v>15.003681407453699</c:v>
                      </c:pt>
                      <c:pt idx="2291">
                        <c:v>15.0102332333958</c:v>
                      </c:pt>
                      <c:pt idx="2292">
                        <c:v>15.0167850593379</c:v>
                      </c:pt>
                      <c:pt idx="2293">
                        <c:v>15.023336885280001</c:v>
                      </c:pt>
                      <c:pt idx="2294">
                        <c:v>15.029888711222201</c:v>
                      </c:pt>
                      <c:pt idx="2295">
                        <c:v>15.0364405371643</c:v>
                      </c:pt>
                      <c:pt idx="2296">
                        <c:v>15.0429923631064</c:v>
                      </c:pt>
                      <c:pt idx="2297">
                        <c:v>15.0495441890485</c:v>
                      </c:pt>
                      <c:pt idx="2298">
                        <c:v>15.056096014990599</c:v>
                      </c:pt>
                      <c:pt idx="2299">
                        <c:v>15.062647840932801</c:v>
                      </c:pt>
                      <c:pt idx="2300">
                        <c:v>15.0691996668749</c:v>
                      </c:pt>
                      <c:pt idx="2301">
                        <c:v>15.075751492817</c:v>
                      </c:pt>
                      <c:pt idx="2302">
                        <c:v>15.0823033187591</c:v>
                      </c:pt>
                      <c:pt idx="2303">
                        <c:v>15.088855144701199</c:v>
                      </c:pt>
                      <c:pt idx="2304">
                        <c:v>15.0954069706433</c:v>
                      </c:pt>
                      <c:pt idx="2305">
                        <c:v>15.1019587965855</c:v>
                      </c:pt>
                      <c:pt idx="2306">
                        <c:v>15.1085106225276</c:v>
                      </c:pt>
                      <c:pt idx="2307">
                        <c:v>15.1150624484697</c:v>
                      </c:pt>
                      <c:pt idx="2308">
                        <c:v>15.121614274411799</c:v>
                      </c:pt>
                      <c:pt idx="2309">
                        <c:v>15.1281661003539</c:v>
                      </c:pt>
                      <c:pt idx="2310">
                        <c:v>15.1347179262961</c:v>
                      </c:pt>
                      <c:pt idx="2311">
                        <c:v>15.1412697522382</c:v>
                      </c:pt>
                      <c:pt idx="2312">
                        <c:v>15.147821578180301</c:v>
                      </c:pt>
                      <c:pt idx="2313">
                        <c:v>15.154373404122399</c:v>
                      </c:pt>
                      <c:pt idx="2314">
                        <c:v>15.1609252300645</c:v>
                      </c:pt>
                      <c:pt idx="2315">
                        <c:v>15.1674770560067</c:v>
                      </c:pt>
                      <c:pt idx="2316">
                        <c:v>15.1740288819488</c:v>
                      </c:pt>
                      <c:pt idx="2317">
                        <c:v>15.180580707890901</c:v>
                      </c:pt>
                      <c:pt idx="2318">
                        <c:v>15.187132533832999</c:v>
                      </c:pt>
                      <c:pt idx="2319">
                        <c:v>15.1936843597751</c:v>
                      </c:pt>
                      <c:pt idx="2320">
                        <c:v>15.2002361857173</c:v>
                      </c:pt>
                      <c:pt idx="2321">
                        <c:v>15.2067880116594</c:v>
                      </c:pt>
                      <c:pt idx="2322">
                        <c:v>15.213339837601501</c:v>
                      </c:pt>
                      <c:pt idx="2323">
                        <c:v>15.219891663543599</c:v>
                      </c:pt>
                      <c:pt idx="2324">
                        <c:v>15.2264434894857</c:v>
                      </c:pt>
                      <c:pt idx="2325">
                        <c:v>15.2329953154279</c:v>
                      </c:pt>
                      <c:pt idx="2326">
                        <c:v>15.23954714137</c:v>
                      </c:pt>
                      <c:pt idx="2327">
                        <c:v>15.246098967312101</c:v>
                      </c:pt>
                      <c:pt idx="2328">
                        <c:v>15.252650793254199</c:v>
                      </c:pt>
                      <c:pt idx="2329">
                        <c:v>15.2592026191963</c:v>
                      </c:pt>
                      <c:pt idx="2330">
                        <c:v>15.2657544451385</c:v>
                      </c:pt>
                      <c:pt idx="2331">
                        <c:v>15.2723062710806</c:v>
                      </c:pt>
                      <c:pt idx="2332">
                        <c:v>15.278858097022701</c:v>
                      </c:pt>
                      <c:pt idx="2333">
                        <c:v>15.285409922964799</c:v>
                      </c:pt>
                      <c:pt idx="2334">
                        <c:v>15.2919617489069</c:v>
                      </c:pt>
                      <c:pt idx="2335">
                        <c:v>15.2985135748491</c:v>
                      </c:pt>
                      <c:pt idx="2336">
                        <c:v>15.3050654007912</c:v>
                      </c:pt>
                      <c:pt idx="2337">
                        <c:v>15.311617226733301</c:v>
                      </c:pt>
                      <c:pt idx="2338">
                        <c:v>15.318169052675399</c:v>
                      </c:pt>
                      <c:pt idx="2339">
                        <c:v>15.3247208786175</c:v>
                      </c:pt>
                      <c:pt idx="2340">
                        <c:v>15.3312727045597</c:v>
                      </c:pt>
                      <c:pt idx="2341">
                        <c:v>15.3378245305018</c:v>
                      </c:pt>
                      <c:pt idx="2342">
                        <c:v>15.344376356443901</c:v>
                      </c:pt>
                      <c:pt idx="2343">
                        <c:v>15.350928182385999</c:v>
                      </c:pt>
                      <c:pt idx="2344">
                        <c:v>15.3574800083281</c:v>
                      </c:pt>
                      <c:pt idx="2345">
                        <c:v>15.3640318342702</c:v>
                      </c:pt>
                      <c:pt idx="2346">
                        <c:v>15.3705836602124</c:v>
                      </c:pt>
                      <c:pt idx="2347">
                        <c:v>15.377135486154501</c:v>
                      </c:pt>
                      <c:pt idx="2348">
                        <c:v>15.383687312096599</c:v>
                      </c:pt>
                      <c:pt idx="2349">
                        <c:v>15.3902391380387</c:v>
                      </c:pt>
                      <c:pt idx="2350">
                        <c:v>15.3967909639808</c:v>
                      </c:pt>
                      <c:pt idx="2351">
                        <c:v>15.403342789923</c:v>
                      </c:pt>
                      <c:pt idx="2352">
                        <c:v>15.409894615865101</c:v>
                      </c:pt>
                      <c:pt idx="2353">
                        <c:v>15.416446441807199</c:v>
                      </c:pt>
                      <c:pt idx="2354">
                        <c:v>15.4229982677493</c:v>
                      </c:pt>
                      <c:pt idx="2355">
                        <c:v>15.4295500936914</c:v>
                      </c:pt>
                      <c:pt idx="2356">
                        <c:v>15.4361019196336</c:v>
                      </c:pt>
                      <c:pt idx="2357">
                        <c:v>15.442653745575701</c:v>
                      </c:pt>
                      <c:pt idx="2358">
                        <c:v>15.449205571517799</c:v>
                      </c:pt>
                      <c:pt idx="2359">
                        <c:v>15.4557573974599</c:v>
                      </c:pt>
                      <c:pt idx="2360">
                        <c:v>15.462309223402</c:v>
                      </c:pt>
                      <c:pt idx="2361">
                        <c:v>15.4688610493442</c:v>
                      </c:pt>
                      <c:pt idx="2362">
                        <c:v>15.475412875286301</c:v>
                      </c:pt>
                      <c:pt idx="2363">
                        <c:v>15.481964701228399</c:v>
                      </c:pt>
                      <c:pt idx="2364">
                        <c:v>15.4885165271705</c:v>
                      </c:pt>
                      <c:pt idx="2365">
                        <c:v>15.4950683531126</c:v>
                      </c:pt>
                      <c:pt idx="2366">
                        <c:v>15.5016201790548</c:v>
                      </c:pt>
                      <c:pt idx="2367">
                        <c:v>15.508172004996901</c:v>
                      </c:pt>
                      <c:pt idx="2368">
                        <c:v>15.514723830938999</c:v>
                      </c:pt>
                      <c:pt idx="2369">
                        <c:v>15.5212756568811</c:v>
                      </c:pt>
                      <c:pt idx="2370">
                        <c:v>15.5278274828232</c:v>
                      </c:pt>
                      <c:pt idx="2371">
                        <c:v>15.5343793087654</c:v>
                      </c:pt>
                      <c:pt idx="2372">
                        <c:v>15.540931134707501</c:v>
                      </c:pt>
                      <c:pt idx="2373">
                        <c:v>15.547482960649599</c:v>
                      </c:pt>
                      <c:pt idx="2374">
                        <c:v>15.5540347865917</c:v>
                      </c:pt>
                      <c:pt idx="2375">
                        <c:v>15.5605866125338</c:v>
                      </c:pt>
                      <c:pt idx="2376">
                        <c:v>15.567138438476</c:v>
                      </c:pt>
                      <c:pt idx="2377">
                        <c:v>15.573690264418101</c:v>
                      </c:pt>
                      <c:pt idx="2378">
                        <c:v>15.580242090360199</c:v>
                      </c:pt>
                      <c:pt idx="2379">
                        <c:v>15.5867939163023</c:v>
                      </c:pt>
                      <c:pt idx="2380">
                        <c:v>15.5933457422444</c:v>
                      </c:pt>
                      <c:pt idx="2381">
                        <c:v>15.5998975681866</c:v>
                      </c:pt>
                      <c:pt idx="2382">
                        <c:v>15.606449394128701</c:v>
                      </c:pt>
                      <c:pt idx="2383">
                        <c:v>15.613001220070799</c:v>
                      </c:pt>
                      <c:pt idx="2384">
                        <c:v>15.6195530460129</c:v>
                      </c:pt>
                      <c:pt idx="2385">
                        <c:v>15.626104871955</c:v>
                      </c:pt>
                      <c:pt idx="2386">
                        <c:v>15.632656697897101</c:v>
                      </c:pt>
                      <c:pt idx="2387">
                        <c:v>15.639208523839301</c:v>
                      </c:pt>
                      <c:pt idx="2388">
                        <c:v>15.6457603497814</c:v>
                      </c:pt>
                      <c:pt idx="2389">
                        <c:v>15.6523121757235</c:v>
                      </c:pt>
                      <c:pt idx="2390">
                        <c:v>15.6588640016656</c:v>
                      </c:pt>
                      <c:pt idx="2391">
                        <c:v>15.665415827607699</c:v>
                      </c:pt>
                      <c:pt idx="2392">
                        <c:v>15.671967653549901</c:v>
                      </c:pt>
                      <c:pt idx="2393">
                        <c:v>15.678519479492</c:v>
                      </c:pt>
                      <c:pt idx="2394">
                        <c:v>15.6850713054341</c:v>
                      </c:pt>
                      <c:pt idx="2395">
                        <c:v>15.6916231313762</c:v>
                      </c:pt>
                      <c:pt idx="2396">
                        <c:v>15.698174957318299</c:v>
                      </c:pt>
                      <c:pt idx="2397">
                        <c:v>15.704726783260501</c:v>
                      </c:pt>
                      <c:pt idx="2398">
                        <c:v>15.7112786092026</c:v>
                      </c:pt>
                      <c:pt idx="2399">
                        <c:v>15.7178304351447</c:v>
                      </c:pt>
                      <c:pt idx="2400">
                        <c:v>15.7243822610868</c:v>
                      </c:pt>
                      <c:pt idx="2401">
                        <c:v>15.730934087028899</c:v>
                      </c:pt>
                      <c:pt idx="2402">
                        <c:v>15.737485912971099</c:v>
                      </c:pt>
                      <c:pt idx="2403">
                        <c:v>15.7440377389132</c:v>
                      </c:pt>
                      <c:pt idx="2404">
                        <c:v>15.7505895648553</c:v>
                      </c:pt>
                      <c:pt idx="2405">
                        <c:v>15.757141390797401</c:v>
                      </c:pt>
                      <c:pt idx="2406">
                        <c:v>15.763693216739499</c:v>
                      </c:pt>
                      <c:pt idx="2407">
                        <c:v>15.770245042681699</c:v>
                      </c:pt>
                      <c:pt idx="2408">
                        <c:v>15.7767968686238</c:v>
                      </c:pt>
                      <c:pt idx="2409">
                        <c:v>15.7833486945659</c:v>
                      </c:pt>
                      <c:pt idx="2410">
                        <c:v>15.789900520508001</c:v>
                      </c:pt>
                      <c:pt idx="2411">
                        <c:v>15.796452346450099</c:v>
                      </c:pt>
                      <c:pt idx="2412">
                        <c:v>15.803004172392299</c:v>
                      </c:pt>
                      <c:pt idx="2413">
                        <c:v>15.8095559983344</c:v>
                      </c:pt>
                      <c:pt idx="2414">
                        <c:v>15.8161078242765</c:v>
                      </c:pt>
                      <c:pt idx="2415">
                        <c:v>15.822659650218601</c:v>
                      </c:pt>
                      <c:pt idx="2416">
                        <c:v>15.829211476160699</c:v>
                      </c:pt>
                      <c:pt idx="2417">
                        <c:v>15.835763302102899</c:v>
                      </c:pt>
                      <c:pt idx="2418">
                        <c:v>15.842315128045</c:v>
                      </c:pt>
                      <c:pt idx="2419">
                        <c:v>15.8488669539871</c:v>
                      </c:pt>
                      <c:pt idx="2420">
                        <c:v>15.855418779929201</c:v>
                      </c:pt>
                      <c:pt idx="2421">
                        <c:v>15.861970605871299</c:v>
                      </c:pt>
                      <c:pt idx="2422">
                        <c:v>15.868522431813499</c:v>
                      </c:pt>
                      <c:pt idx="2423">
                        <c:v>15.8750742577556</c:v>
                      </c:pt>
                      <c:pt idx="2424">
                        <c:v>15.8816260836977</c:v>
                      </c:pt>
                      <c:pt idx="2425">
                        <c:v>15.888177909639801</c:v>
                      </c:pt>
                      <c:pt idx="2426">
                        <c:v>15.894729735581899</c:v>
                      </c:pt>
                      <c:pt idx="2427">
                        <c:v>15.901281561524</c:v>
                      </c:pt>
                      <c:pt idx="2428">
                        <c:v>15.9078333874662</c:v>
                      </c:pt>
                      <c:pt idx="2429">
                        <c:v>15.9143852134083</c:v>
                      </c:pt>
                      <c:pt idx="2430">
                        <c:v>15.920937039350401</c:v>
                      </c:pt>
                      <c:pt idx="2431">
                        <c:v>15.927488865292499</c:v>
                      </c:pt>
                      <c:pt idx="2432">
                        <c:v>15.9340406912346</c:v>
                      </c:pt>
                      <c:pt idx="2433">
                        <c:v>15.9405925171768</c:v>
                      </c:pt>
                      <c:pt idx="2434">
                        <c:v>15.9471443431189</c:v>
                      </c:pt>
                      <c:pt idx="2435">
                        <c:v>15.953696169061001</c:v>
                      </c:pt>
                      <c:pt idx="2436">
                        <c:v>15.960247995003099</c:v>
                      </c:pt>
                      <c:pt idx="2437">
                        <c:v>15.9667998209452</c:v>
                      </c:pt>
                      <c:pt idx="2438">
                        <c:v>15.9733516468874</c:v>
                      </c:pt>
                      <c:pt idx="2439">
                        <c:v>15.9799034728295</c:v>
                      </c:pt>
                      <c:pt idx="2440">
                        <c:v>15.986455298771601</c:v>
                      </c:pt>
                      <c:pt idx="2441">
                        <c:v>15.993007124713699</c:v>
                      </c:pt>
                      <c:pt idx="2442">
                        <c:v>15.9995589506558</c:v>
                      </c:pt>
                      <c:pt idx="2443">
                        <c:v>16.006110776598</c:v>
                      </c:pt>
                      <c:pt idx="2444">
                        <c:v>16.0126626025401</c:v>
                      </c:pt>
                      <c:pt idx="2445">
                        <c:v>16.019214428482201</c:v>
                      </c:pt>
                      <c:pt idx="2446">
                        <c:v>16.025766254424301</c:v>
                      </c:pt>
                      <c:pt idx="2447">
                        <c:v>16.032318080366402</c:v>
                      </c:pt>
                      <c:pt idx="2448">
                        <c:v>16.038869906308602</c:v>
                      </c:pt>
                      <c:pt idx="2449">
                        <c:v>16.045421732250698</c:v>
                      </c:pt>
                      <c:pt idx="2450">
                        <c:v>16.051973558192799</c:v>
                      </c:pt>
                      <c:pt idx="2451">
                        <c:v>16.058525384134899</c:v>
                      </c:pt>
                      <c:pt idx="2452">
                        <c:v>16.065077210077</c:v>
                      </c:pt>
                      <c:pt idx="2453">
                        <c:v>16.0716290360192</c:v>
                      </c:pt>
                      <c:pt idx="2454">
                        <c:v>16.0781808619613</c:v>
                      </c:pt>
                      <c:pt idx="2455">
                        <c:v>16.084732687903401</c:v>
                      </c:pt>
                      <c:pt idx="2456">
                        <c:v>16.091284513845501</c:v>
                      </c:pt>
                      <c:pt idx="2457">
                        <c:v>16.097836339787602</c:v>
                      </c:pt>
                      <c:pt idx="2458">
                        <c:v>16.104388165729802</c:v>
                      </c:pt>
                      <c:pt idx="2459">
                        <c:v>16.110939991671898</c:v>
                      </c:pt>
                      <c:pt idx="2460">
                        <c:v>16.117491817613999</c:v>
                      </c:pt>
                      <c:pt idx="2461">
                        <c:v>16.124043643556099</c:v>
                      </c:pt>
                      <c:pt idx="2462">
                        <c:v>16.1305954694982</c:v>
                      </c:pt>
                      <c:pt idx="2463">
                        <c:v>16.1371472954404</c:v>
                      </c:pt>
                      <c:pt idx="2464">
                        <c:v>16.1436991213825</c:v>
                      </c:pt>
                      <c:pt idx="2465">
                        <c:v>16.150250947324601</c:v>
                      </c:pt>
                      <c:pt idx="2466">
                        <c:v>16.156802773266701</c:v>
                      </c:pt>
                      <c:pt idx="2467">
                        <c:v>16.163354599208802</c:v>
                      </c:pt>
                      <c:pt idx="2468">
                        <c:v>16.169906425150899</c:v>
                      </c:pt>
                      <c:pt idx="2469">
                        <c:v>16.176458251093099</c:v>
                      </c:pt>
                      <c:pt idx="2470">
                        <c:v>16.183010077035199</c:v>
                      </c:pt>
                      <c:pt idx="2471">
                        <c:v>16.189561902977299</c:v>
                      </c:pt>
                      <c:pt idx="2472">
                        <c:v>16.1961137289194</c:v>
                      </c:pt>
                      <c:pt idx="2473">
                        <c:v>16.2026655548615</c:v>
                      </c:pt>
                      <c:pt idx="2474">
                        <c:v>16.2092173808037</c:v>
                      </c:pt>
                      <c:pt idx="2475">
                        <c:v>16.215769206745801</c:v>
                      </c:pt>
                      <c:pt idx="2476">
                        <c:v>16.222321032687901</c:v>
                      </c:pt>
                      <c:pt idx="2477">
                        <c:v>16.228872858630002</c:v>
                      </c:pt>
                      <c:pt idx="2478">
                        <c:v>16.235424684572099</c:v>
                      </c:pt>
                      <c:pt idx="2479">
                        <c:v>16.241976510514299</c:v>
                      </c:pt>
                      <c:pt idx="2480">
                        <c:v>16.248528336456399</c:v>
                      </c:pt>
                      <c:pt idx="2481">
                        <c:v>16.2550801623985</c:v>
                      </c:pt>
                      <c:pt idx="2482">
                        <c:v>16.2616319883406</c:v>
                      </c:pt>
                      <c:pt idx="2483">
                        <c:v>16.2681838142827</c:v>
                      </c:pt>
                      <c:pt idx="2484">
                        <c:v>16.2747356402249</c:v>
                      </c:pt>
                      <c:pt idx="2485">
                        <c:v>16.281287466167001</c:v>
                      </c:pt>
                      <c:pt idx="2486">
                        <c:v>16.287839292109101</c:v>
                      </c:pt>
                      <c:pt idx="2487">
                        <c:v>16.294391118051202</c:v>
                      </c:pt>
                      <c:pt idx="2488">
                        <c:v>16.300942943993299</c:v>
                      </c:pt>
                      <c:pt idx="2489">
                        <c:v>16.307494769935499</c:v>
                      </c:pt>
                      <c:pt idx="2490">
                        <c:v>16.314046595877599</c:v>
                      </c:pt>
                      <c:pt idx="2491">
                        <c:v>16.3205984218197</c:v>
                      </c:pt>
                      <c:pt idx="2492">
                        <c:v>16.3271502477618</c:v>
                      </c:pt>
                      <c:pt idx="2493">
                        <c:v>16.3337020737039</c:v>
                      </c:pt>
                      <c:pt idx="2494">
                        <c:v>16.3402538996461</c:v>
                      </c:pt>
                      <c:pt idx="2495">
                        <c:v>16.346805725588201</c:v>
                      </c:pt>
                      <c:pt idx="2496">
                        <c:v>16.353357551530301</c:v>
                      </c:pt>
                      <c:pt idx="2497">
                        <c:v>16.359909377472398</c:v>
                      </c:pt>
                      <c:pt idx="2498">
                        <c:v>16.366461203414499</c:v>
                      </c:pt>
                      <c:pt idx="2499">
                        <c:v>16.373013029356699</c:v>
                      </c:pt>
                      <c:pt idx="2500">
                        <c:v>16.379564855298799</c:v>
                      </c:pt>
                      <c:pt idx="2501">
                        <c:v>16.3861166812409</c:v>
                      </c:pt>
                      <c:pt idx="2502">
                        <c:v>16.392668507183</c:v>
                      </c:pt>
                      <c:pt idx="2503">
                        <c:v>16.399220333125101</c:v>
                      </c:pt>
                      <c:pt idx="2504">
                        <c:v>16.4057721590673</c:v>
                      </c:pt>
                      <c:pt idx="2505">
                        <c:v>16.412323985009401</c:v>
                      </c:pt>
                      <c:pt idx="2506">
                        <c:v>16.418875810951501</c:v>
                      </c:pt>
                      <c:pt idx="2507">
                        <c:v>16.425427636893598</c:v>
                      </c:pt>
                      <c:pt idx="2508">
                        <c:v>16.431979462835699</c:v>
                      </c:pt>
                      <c:pt idx="2509">
                        <c:v>16.438531288777799</c:v>
                      </c:pt>
                      <c:pt idx="2510">
                        <c:v>16.445083114719999</c:v>
                      </c:pt>
                      <c:pt idx="2511">
                        <c:v>16.4516349406621</c:v>
                      </c:pt>
                      <c:pt idx="2512">
                        <c:v>16.4581867666042</c:v>
                      </c:pt>
                      <c:pt idx="2513">
                        <c:v>16.464738592546301</c:v>
                      </c:pt>
                      <c:pt idx="2514">
                        <c:v>16.471290418488401</c:v>
                      </c:pt>
                      <c:pt idx="2515">
                        <c:v>16.477842244430601</c:v>
                      </c:pt>
                      <c:pt idx="2516">
                        <c:v>16.484394070372701</c:v>
                      </c:pt>
                      <c:pt idx="2517">
                        <c:v>16.490945896314798</c:v>
                      </c:pt>
                      <c:pt idx="2518">
                        <c:v>16.497497722256899</c:v>
                      </c:pt>
                      <c:pt idx="2519">
                        <c:v>16.504049548198999</c:v>
                      </c:pt>
                      <c:pt idx="2520">
                        <c:v>16.510601374141199</c:v>
                      </c:pt>
                      <c:pt idx="2521">
                        <c:v>16.5171532000833</c:v>
                      </c:pt>
                      <c:pt idx="2522">
                        <c:v>16.5237050260254</c:v>
                      </c:pt>
                      <c:pt idx="2523">
                        <c:v>16.530256851967501</c:v>
                      </c:pt>
                      <c:pt idx="2524">
                        <c:v>16.536808677909601</c:v>
                      </c:pt>
                      <c:pt idx="2525">
                        <c:v>16.543360503851801</c:v>
                      </c:pt>
                      <c:pt idx="2526">
                        <c:v>16.549912329793901</c:v>
                      </c:pt>
                      <c:pt idx="2527">
                        <c:v>16.556464155735998</c:v>
                      </c:pt>
                      <c:pt idx="2528">
                        <c:v>16.563015981678099</c:v>
                      </c:pt>
                      <c:pt idx="2529">
                        <c:v>16.569567807620199</c:v>
                      </c:pt>
                      <c:pt idx="2530">
                        <c:v>16.576119633562399</c:v>
                      </c:pt>
                      <c:pt idx="2531">
                        <c:v>16.5826714595045</c:v>
                      </c:pt>
                      <c:pt idx="2532">
                        <c:v>16.5892232854466</c:v>
                      </c:pt>
                      <c:pt idx="2533">
                        <c:v>16.595775111388701</c:v>
                      </c:pt>
                      <c:pt idx="2534">
                        <c:v>16.602326937330801</c:v>
                      </c:pt>
                      <c:pt idx="2535">
                        <c:v>16.608878763273001</c:v>
                      </c:pt>
                      <c:pt idx="2536">
                        <c:v>16.615430589215102</c:v>
                      </c:pt>
                      <c:pt idx="2537">
                        <c:v>16.621982415157198</c:v>
                      </c:pt>
                      <c:pt idx="2538">
                        <c:v>16.628534241099299</c:v>
                      </c:pt>
                      <c:pt idx="2539">
                        <c:v>16.635086067041399</c:v>
                      </c:pt>
                      <c:pt idx="2540">
                        <c:v>16.641637892983599</c:v>
                      </c:pt>
                      <c:pt idx="2541">
                        <c:v>16.6481897189257</c:v>
                      </c:pt>
                      <c:pt idx="2542">
                        <c:v>16.6547415448678</c:v>
                      </c:pt>
                      <c:pt idx="2543">
                        <c:v>16.661293370809901</c:v>
                      </c:pt>
                      <c:pt idx="2544">
                        <c:v>16.667845196752001</c:v>
                      </c:pt>
                      <c:pt idx="2545">
                        <c:v>16.674397022694102</c:v>
                      </c:pt>
                      <c:pt idx="2546">
                        <c:v>16.680948848636302</c:v>
                      </c:pt>
                      <c:pt idx="2547">
                        <c:v>16.687500674578398</c:v>
                      </c:pt>
                      <c:pt idx="2548">
                        <c:v>16.694052500520499</c:v>
                      </c:pt>
                      <c:pt idx="2549">
                        <c:v>16.700604326462599</c:v>
                      </c:pt>
                      <c:pt idx="2550">
                        <c:v>16.7071561524047</c:v>
                      </c:pt>
                      <c:pt idx="2551">
                        <c:v>16.7137079783469</c:v>
                      </c:pt>
                      <c:pt idx="2552">
                        <c:v>16.720259804289</c:v>
                      </c:pt>
                      <c:pt idx="2553">
                        <c:v>16.726811630231101</c:v>
                      </c:pt>
                      <c:pt idx="2554">
                        <c:v>16.733363456173201</c:v>
                      </c:pt>
                      <c:pt idx="2555">
                        <c:v>16.739915282115302</c:v>
                      </c:pt>
                      <c:pt idx="2556">
                        <c:v>16.746467108057502</c:v>
                      </c:pt>
                      <c:pt idx="2557">
                        <c:v>16.753018933999599</c:v>
                      </c:pt>
                      <c:pt idx="2558">
                        <c:v>16.759570759941699</c:v>
                      </c:pt>
                      <c:pt idx="2559">
                        <c:v>16.766122585883799</c:v>
                      </c:pt>
                      <c:pt idx="2560">
                        <c:v>16.7726744118259</c:v>
                      </c:pt>
                      <c:pt idx="2561">
                        <c:v>16.7792262377681</c:v>
                      </c:pt>
                      <c:pt idx="2562">
                        <c:v>16.7857780637102</c:v>
                      </c:pt>
                      <c:pt idx="2563">
                        <c:v>16.792329889652301</c:v>
                      </c:pt>
                      <c:pt idx="2564">
                        <c:v>16.798881715594401</c:v>
                      </c:pt>
                      <c:pt idx="2565">
                        <c:v>16.805433541536502</c:v>
                      </c:pt>
                      <c:pt idx="2566">
                        <c:v>16.811985367478702</c:v>
                      </c:pt>
                      <c:pt idx="2567">
                        <c:v>16.818537193420799</c:v>
                      </c:pt>
                      <c:pt idx="2568">
                        <c:v>16.825089019362899</c:v>
                      </c:pt>
                      <c:pt idx="2569">
                        <c:v>16.831640845304999</c:v>
                      </c:pt>
                      <c:pt idx="2570">
                        <c:v>16.8381926712471</c:v>
                      </c:pt>
                      <c:pt idx="2571">
                        <c:v>16.8447444971893</c:v>
                      </c:pt>
                      <c:pt idx="2572">
                        <c:v>16.8512963231314</c:v>
                      </c:pt>
                      <c:pt idx="2573">
                        <c:v>16.857848149073501</c:v>
                      </c:pt>
                      <c:pt idx="2574">
                        <c:v>16.864399975015601</c:v>
                      </c:pt>
                      <c:pt idx="2575">
                        <c:v>16.870951800957702</c:v>
                      </c:pt>
                      <c:pt idx="2576">
                        <c:v>16.877503626899902</c:v>
                      </c:pt>
                      <c:pt idx="2577">
                        <c:v>16.884055452841999</c:v>
                      </c:pt>
                      <c:pt idx="2578">
                        <c:v>16.890607278784099</c:v>
                      </c:pt>
                      <c:pt idx="2579">
                        <c:v>16.8971591047262</c:v>
                      </c:pt>
                      <c:pt idx="2580">
                        <c:v>16.9037109306683</c:v>
                      </c:pt>
                      <c:pt idx="2581">
                        <c:v>16.9102627566105</c:v>
                      </c:pt>
                      <c:pt idx="2582">
                        <c:v>16.9168145825526</c:v>
                      </c:pt>
                      <c:pt idx="2583">
                        <c:v>16.923366408494701</c:v>
                      </c:pt>
                      <c:pt idx="2584">
                        <c:v>16.929918234436801</c:v>
                      </c:pt>
                      <c:pt idx="2585">
                        <c:v>16.936470060378898</c:v>
                      </c:pt>
                      <c:pt idx="2586">
                        <c:v>16.943021886320999</c:v>
                      </c:pt>
                      <c:pt idx="2587">
                        <c:v>16.949573712263199</c:v>
                      </c:pt>
                      <c:pt idx="2588">
                        <c:v>16.956125538205299</c:v>
                      </c:pt>
                      <c:pt idx="2589">
                        <c:v>16.9626773641474</c:v>
                      </c:pt>
                      <c:pt idx="2590">
                        <c:v>16.9692291900895</c:v>
                      </c:pt>
                      <c:pt idx="2591">
                        <c:v>16.975781016031601</c:v>
                      </c:pt>
                      <c:pt idx="2592">
                        <c:v>16.9823328419738</c:v>
                      </c:pt>
                      <c:pt idx="2593">
                        <c:v>16.988884667915901</c:v>
                      </c:pt>
                      <c:pt idx="2594">
                        <c:v>16.995436493858001</c:v>
                      </c:pt>
                      <c:pt idx="2595">
                        <c:v>17.001988319800098</c:v>
                      </c:pt>
                      <c:pt idx="2596">
                        <c:v>17.008540145742199</c:v>
                      </c:pt>
                      <c:pt idx="2597">
                        <c:v>17.015091971684399</c:v>
                      </c:pt>
                      <c:pt idx="2598">
                        <c:v>17.021643797626499</c:v>
                      </c:pt>
                      <c:pt idx="2599">
                        <c:v>17.0281956235686</c:v>
                      </c:pt>
                      <c:pt idx="2600">
                        <c:v>17.0347474495107</c:v>
                      </c:pt>
                      <c:pt idx="2601">
                        <c:v>17.041299275452801</c:v>
                      </c:pt>
                      <c:pt idx="2602">
                        <c:v>17.047851101395</c:v>
                      </c:pt>
                      <c:pt idx="2603">
                        <c:v>17.054402927337101</c:v>
                      </c:pt>
                      <c:pt idx="2604">
                        <c:v>17.060954753279201</c:v>
                      </c:pt>
                      <c:pt idx="2605">
                        <c:v>17.067506579221298</c:v>
                      </c:pt>
                      <c:pt idx="2606">
                        <c:v>17.074058405163399</c:v>
                      </c:pt>
                      <c:pt idx="2607">
                        <c:v>17.080610231105599</c:v>
                      </c:pt>
                      <c:pt idx="2608">
                        <c:v>17.087162057047699</c:v>
                      </c:pt>
                      <c:pt idx="2609">
                        <c:v>17.0937138829898</c:v>
                      </c:pt>
                      <c:pt idx="2610">
                        <c:v>17.1002657089319</c:v>
                      </c:pt>
                      <c:pt idx="2611">
                        <c:v>17.106817534874001</c:v>
                      </c:pt>
                      <c:pt idx="2612">
                        <c:v>17.113369360816201</c:v>
                      </c:pt>
                      <c:pt idx="2613">
                        <c:v>17.119921186758301</c:v>
                      </c:pt>
                      <c:pt idx="2614">
                        <c:v>17.126473012700401</c:v>
                      </c:pt>
                      <c:pt idx="2615">
                        <c:v>17.133024838642498</c:v>
                      </c:pt>
                      <c:pt idx="2616">
                        <c:v>17.139576664584599</c:v>
                      </c:pt>
                      <c:pt idx="2617">
                        <c:v>17.146128490526799</c:v>
                      </c:pt>
                      <c:pt idx="2618">
                        <c:v>17.152680316468899</c:v>
                      </c:pt>
                      <c:pt idx="2619">
                        <c:v>17.159232142411</c:v>
                      </c:pt>
                      <c:pt idx="2620">
                        <c:v>17.1657839683531</c:v>
                      </c:pt>
                      <c:pt idx="2621">
                        <c:v>17.172335794295201</c:v>
                      </c:pt>
                      <c:pt idx="2622">
                        <c:v>17.178887620237401</c:v>
                      </c:pt>
                      <c:pt idx="2623">
                        <c:v>17.185439446179501</c:v>
                      </c:pt>
                      <c:pt idx="2624">
                        <c:v>17.191991272121601</c:v>
                      </c:pt>
                      <c:pt idx="2625">
                        <c:v>17.198543098063698</c:v>
                      </c:pt>
                      <c:pt idx="2626">
                        <c:v>17.205094924005799</c:v>
                      </c:pt>
                      <c:pt idx="2627">
                        <c:v>17.211646749947899</c:v>
                      </c:pt>
                      <c:pt idx="2628">
                        <c:v>17.218198575890099</c:v>
                      </c:pt>
                      <c:pt idx="2629">
                        <c:v>17.2247504018322</c:v>
                      </c:pt>
                      <c:pt idx="2630">
                        <c:v>17.2313022277743</c:v>
                      </c:pt>
                      <c:pt idx="2631">
                        <c:v>17.237854053716401</c:v>
                      </c:pt>
                      <c:pt idx="2632">
                        <c:v>17.244405879658501</c:v>
                      </c:pt>
                      <c:pt idx="2633">
                        <c:v>17.250957705600701</c:v>
                      </c:pt>
                      <c:pt idx="2634">
                        <c:v>17.257509531542802</c:v>
                      </c:pt>
                      <c:pt idx="2635">
                        <c:v>17.264061357484898</c:v>
                      </c:pt>
                      <c:pt idx="2636">
                        <c:v>17.270613183426999</c:v>
                      </c:pt>
                      <c:pt idx="2637">
                        <c:v>17.277165009369099</c:v>
                      </c:pt>
                      <c:pt idx="2638">
                        <c:v>17.283716835311299</c:v>
                      </c:pt>
                      <c:pt idx="2639">
                        <c:v>17.2902686612534</c:v>
                      </c:pt>
                      <c:pt idx="2640">
                        <c:v>17.2968204871955</c:v>
                      </c:pt>
                      <c:pt idx="2641">
                        <c:v>17.303372313137601</c:v>
                      </c:pt>
                      <c:pt idx="2642">
                        <c:v>17.309924139079701</c:v>
                      </c:pt>
                      <c:pt idx="2643">
                        <c:v>17.316475965021901</c:v>
                      </c:pt>
                      <c:pt idx="2644">
                        <c:v>17.323027790964002</c:v>
                      </c:pt>
                      <c:pt idx="2645">
                        <c:v>17.329579616906098</c:v>
                      </c:pt>
                      <c:pt idx="2646">
                        <c:v>17.336131442848199</c:v>
                      </c:pt>
                      <c:pt idx="2647">
                        <c:v>17.342683268790299</c:v>
                      </c:pt>
                      <c:pt idx="2648">
                        <c:v>17.349235094732499</c:v>
                      </c:pt>
                      <c:pt idx="2649">
                        <c:v>17.3557869206746</c:v>
                      </c:pt>
                      <c:pt idx="2650">
                        <c:v>17.3623387466167</c:v>
                      </c:pt>
                      <c:pt idx="2651">
                        <c:v>17.368890572558801</c:v>
                      </c:pt>
                      <c:pt idx="2652">
                        <c:v>17.375442398500901</c:v>
                      </c:pt>
                      <c:pt idx="2653">
                        <c:v>17.381994224443101</c:v>
                      </c:pt>
                      <c:pt idx="2654">
                        <c:v>17.388546050385202</c:v>
                      </c:pt>
                      <c:pt idx="2655">
                        <c:v>17.395097876327299</c:v>
                      </c:pt>
                      <c:pt idx="2656">
                        <c:v>17.401649702269399</c:v>
                      </c:pt>
                      <c:pt idx="2657">
                        <c:v>17.408201528211499</c:v>
                      </c:pt>
                      <c:pt idx="2658">
                        <c:v>17.414753354153699</c:v>
                      </c:pt>
                      <c:pt idx="2659">
                        <c:v>17.4213051800958</c:v>
                      </c:pt>
                      <c:pt idx="2660">
                        <c:v>17.4278570060379</c:v>
                      </c:pt>
                      <c:pt idx="2661">
                        <c:v>17.434408831980001</c:v>
                      </c:pt>
                      <c:pt idx="2662">
                        <c:v>17.440960657922101</c:v>
                      </c:pt>
                      <c:pt idx="2663">
                        <c:v>17.447512483864301</c:v>
                      </c:pt>
                      <c:pt idx="2664">
                        <c:v>17.454064309806402</c:v>
                      </c:pt>
                      <c:pt idx="2665">
                        <c:v>17.460616135748499</c:v>
                      </c:pt>
                      <c:pt idx="2666">
                        <c:v>17.467167961690599</c:v>
                      </c:pt>
                      <c:pt idx="2667">
                        <c:v>17.4737197876327</c:v>
                      </c:pt>
                      <c:pt idx="2668">
                        <c:v>17.480271613574899</c:v>
                      </c:pt>
                      <c:pt idx="2669">
                        <c:v>17.486823439517</c:v>
                      </c:pt>
                      <c:pt idx="2670">
                        <c:v>17.4933752654591</c:v>
                      </c:pt>
                      <c:pt idx="2671">
                        <c:v>17.499927091401201</c:v>
                      </c:pt>
                      <c:pt idx="2672">
                        <c:v>17.506478917343301</c:v>
                      </c:pt>
                      <c:pt idx="2673">
                        <c:v>17.513030743285402</c:v>
                      </c:pt>
                      <c:pt idx="2674">
                        <c:v>17.519582569227602</c:v>
                      </c:pt>
                      <c:pt idx="2675">
                        <c:v>17.526134395169699</c:v>
                      </c:pt>
                      <c:pt idx="2676">
                        <c:v>17.532686221111799</c:v>
                      </c:pt>
                      <c:pt idx="2677">
                        <c:v>17.5392380470539</c:v>
                      </c:pt>
                      <c:pt idx="2678">
                        <c:v>17.545789872996</c:v>
                      </c:pt>
                      <c:pt idx="2679">
                        <c:v>17.5523416989382</c:v>
                      </c:pt>
                      <c:pt idx="2680">
                        <c:v>17.5588935248803</c:v>
                      </c:pt>
                      <c:pt idx="2681">
                        <c:v>17.565445350822401</c:v>
                      </c:pt>
                      <c:pt idx="2682">
                        <c:v>17.571997176764501</c:v>
                      </c:pt>
                      <c:pt idx="2683">
                        <c:v>17.578549002706598</c:v>
                      </c:pt>
                      <c:pt idx="2684">
                        <c:v>17.585100828648802</c:v>
                      </c:pt>
                      <c:pt idx="2685">
                        <c:v>17.591652654590899</c:v>
                      </c:pt>
                      <c:pt idx="2686">
                        <c:v>17.598204480532999</c:v>
                      </c:pt>
                      <c:pt idx="2687">
                        <c:v>17.6047563064751</c:v>
                      </c:pt>
                      <c:pt idx="2688">
                        <c:v>17.6113081324172</c:v>
                      </c:pt>
                      <c:pt idx="2689">
                        <c:v>17.6178599583594</c:v>
                      </c:pt>
                      <c:pt idx="2690">
                        <c:v>17.6244117843015</c:v>
                      </c:pt>
                      <c:pt idx="2691">
                        <c:v>17.630963610243601</c:v>
                      </c:pt>
                      <c:pt idx="2692">
                        <c:v>17.637515436185701</c:v>
                      </c:pt>
                      <c:pt idx="2693">
                        <c:v>17.644067262127798</c:v>
                      </c:pt>
                      <c:pt idx="2694">
                        <c:v>17.650619088069998</c:v>
                      </c:pt>
                      <c:pt idx="2695">
                        <c:v>17.657170914012099</c:v>
                      </c:pt>
                      <c:pt idx="2696">
                        <c:v>17.663722739954199</c:v>
                      </c:pt>
                      <c:pt idx="2697">
                        <c:v>17.6702745658963</c:v>
                      </c:pt>
                      <c:pt idx="2698">
                        <c:v>17.6768263918384</c:v>
                      </c:pt>
                      <c:pt idx="2699">
                        <c:v>17.6833782177806</c:v>
                      </c:pt>
                      <c:pt idx="2700">
                        <c:v>17.689930043722701</c:v>
                      </c:pt>
                      <c:pt idx="2701">
                        <c:v>17.696481869664801</c:v>
                      </c:pt>
                      <c:pt idx="2702">
                        <c:v>17.703033695606901</c:v>
                      </c:pt>
                      <c:pt idx="2703">
                        <c:v>17.709585521548998</c:v>
                      </c:pt>
                      <c:pt idx="2704">
                        <c:v>17.716137347491198</c:v>
                      </c:pt>
                      <c:pt idx="2705">
                        <c:v>17.722689173433299</c:v>
                      </c:pt>
                      <c:pt idx="2706">
                        <c:v>17.729240999375399</c:v>
                      </c:pt>
                      <c:pt idx="2707">
                        <c:v>17.7357928253175</c:v>
                      </c:pt>
                      <c:pt idx="2708">
                        <c:v>17.7423446512596</c:v>
                      </c:pt>
                      <c:pt idx="2709">
                        <c:v>17.7488964772018</c:v>
                      </c:pt>
                      <c:pt idx="2710">
                        <c:v>17.755448303143901</c:v>
                      </c:pt>
                      <c:pt idx="2711">
                        <c:v>17.762000129086001</c:v>
                      </c:pt>
                      <c:pt idx="2712">
                        <c:v>17.768551955028101</c:v>
                      </c:pt>
                      <c:pt idx="2713">
                        <c:v>17.775103780970198</c:v>
                      </c:pt>
                      <c:pt idx="2714">
                        <c:v>17.781655606912299</c:v>
                      </c:pt>
                      <c:pt idx="2715">
                        <c:v>17.788207432854499</c:v>
                      </c:pt>
                      <c:pt idx="2716">
                        <c:v>17.794759258796599</c:v>
                      </c:pt>
                      <c:pt idx="2717">
                        <c:v>17.8013110847387</c:v>
                      </c:pt>
                      <c:pt idx="2718">
                        <c:v>17.8078629106808</c:v>
                      </c:pt>
                      <c:pt idx="2719">
                        <c:v>17.814414736622901</c:v>
                      </c:pt>
                      <c:pt idx="2720">
                        <c:v>17.820966562565101</c:v>
                      </c:pt>
                      <c:pt idx="2721">
                        <c:v>17.827518388507201</c:v>
                      </c:pt>
                      <c:pt idx="2722">
                        <c:v>17.834070214449302</c:v>
                      </c:pt>
                      <c:pt idx="2723">
                        <c:v>17.840622040391398</c:v>
                      </c:pt>
                      <c:pt idx="2724">
                        <c:v>17.847173866333499</c:v>
                      </c:pt>
                      <c:pt idx="2725">
                        <c:v>17.853725692275699</c:v>
                      </c:pt>
                      <c:pt idx="2726">
                        <c:v>17.860277518217799</c:v>
                      </c:pt>
                      <c:pt idx="2727">
                        <c:v>17.8668293441599</c:v>
                      </c:pt>
                      <c:pt idx="2728">
                        <c:v>17.873381170102</c:v>
                      </c:pt>
                      <c:pt idx="2729">
                        <c:v>17.879932996044101</c:v>
                      </c:pt>
                      <c:pt idx="2730">
                        <c:v>17.886484821986301</c:v>
                      </c:pt>
                      <c:pt idx="2731">
                        <c:v>17.893036647928401</c:v>
                      </c:pt>
                      <c:pt idx="2732">
                        <c:v>17.899588473870502</c:v>
                      </c:pt>
                      <c:pt idx="2733">
                        <c:v>17.906140299812598</c:v>
                      </c:pt>
                      <c:pt idx="2734">
                        <c:v>17.912692125754699</c:v>
                      </c:pt>
                      <c:pt idx="2735">
                        <c:v>17.919243951696899</c:v>
                      </c:pt>
                      <c:pt idx="2736">
                        <c:v>17.925795777638999</c:v>
                      </c:pt>
                      <c:pt idx="2737">
                        <c:v>17.9323476035811</c:v>
                      </c:pt>
                      <c:pt idx="2738">
                        <c:v>17.9388994295232</c:v>
                      </c:pt>
                      <c:pt idx="2739">
                        <c:v>17.945451255465301</c:v>
                      </c:pt>
                      <c:pt idx="2740">
                        <c:v>17.952003081407501</c:v>
                      </c:pt>
                      <c:pt idx="2741">
                        <c:v>17.958554907349601</c:v>
                      </c:pt>
                      <c:pt idx="2742">
                        <c:v>17.965106733291702</c:v>
                      </c:pt>
                      <c:pt idx="2743">
                        <c:v>17.971658559233799</c:v>
                      </c:pt>
                      <c:pt idx="2744">
                        <c:v>17.978210385175899</c:v>
                      </c:pt>
                      <c:pt idx="2745">
                        <c:v>17.984762211118099</c:v>
                      </c:pt>
                      <c:pt idx="2746">
                        <c:v>17.991314037060199</c:v>
                      </c:pt>
                      <c:pt idx="2747">
                        <c:v>17.9978658630023</c:v>
                      </c:pt>
                      <c:pt idx="2748">
                        <c:v>18.0044176889444</c:v>
                      </c:pt>
                      <c:pt idx="2749">
                        <c:v>18.010969514886501</c:v>
                      </c:pt>
                      <c:pt idx="2750">
                        <c:v>18.017521340828601</c:v>
                      </c:pt>
                      <c:pt idx="2751">
                        <c:v>18.024073166770801</c:v>
                      </c:pt>
                      <c:pt idx="2752">
                        <c:v>18.030624992712902</c:v>
                      </c:pt>
                      <c:pt idx="2753">
                        <c:v>18.037176818654999</c:v>
                      </c:pt>
                      <c:pt idx="2754">
                        <c:v>18.043728644597099</c:v>
                      </c:pt>
                      <c:pt idx="2755">
                        <c:v>18.050280470539199</c:v>
                      </c:pt>
                      <c:pt idx="2756">
                        <c:v>18.056832296481399</c:v>
                      </c:pt>
                      <c:pt idx="2757">
                        <c:v>18.0633841224235</c:v>
                      </c:pt>
                      <c:pt idx="2758">
                        <c:v>18.0699359483656</c:v>
                      </c:pt>
                      <c:pt idx="2759">
                        <c:v>18.076487774307701</c:v>
                      </c:pt>
                      <c:pt idx="2760">
                        <c:v>18.083039600249801</c:v>
                      </c:pt>
                      <c:pt idx="2761">
                        <c:v>18.089591426192001</c:v>
                      </c:pt>
                      <c:pt idx="2762">
                        <c:v>18.096143252134102</c:v>
                      </c:pt>
                      <c:pt idx="2763">
                        <c:v>18.102695078076199</c:v>
                      </c:pt>
                      <c:pt idx="2764">
                        <c:v>18.109246904018299</c:v>
                      </c:pt>
                      <c:pt idx="2765">
                        <c:v>18.1157987299604</c:v>
                      </c:pt>
                      <c:pt idx="2766">
                        <c:v>18.122350555902599</c:v>
                      </c:pt>
                      <c:pt idx="2767">
                        <c:v>18.1289023818447</c:v>
                      </c:pt>
                      <c:pt idx="2768">
                        <c:v>18.1354542077868</c:v>
                      </c:pt>
                      <c:pt idx="2769">
                        <c:v>18.142006033728901</c:v>
                      </c:pt>
                      <c:pt idx="2770">
                        <c:v>18.148557859671001</c:v>
                      </c:pt>
                      <c:pt idx="2771">
                        <c:v>18.155109685613201</c:v>
                      </c:pt>
                      <c:pt idx="2772">
                        <c:v>18.161661511555302</c:v>
                      </c:pt>
                      <c:pt idx="2773">
                        <c:v>18.168213337497399</c:v>
                      </c:pt>
                      <c:pt idx="2774">
                        <c:v>18.174765163439499</c:v>
                      </c:pt>
                      <c:pt idx="2775">
                        <c:v>18.1813169893816</c:v>
                      </c:pt>
                      <c:pt idx="2776">
                        <c:v>18.1878688153238</c:v>
                      </c:pt>
                      <c:pt idx="2777">
                        <c:v>18.1944206412659</c:v>
                      </c:pt>
                      <c:pt idx="2778">
                        <c:v>18.200972467208</c:v>
                      </c:pt>
                      <c:pt idx="2779">
                        <c:v>18.207524293150101</c:v>
                      </c:pt>
                      <c:pt idx="2780">
                        <c:v>18.214076119092201</c:v>
                      </c:pt>
                      <c:pt idx="2781">
                        <c:v>18.220627945034401</c:v>
                      </c:pt>
                      <c:pt idx="2782">
                        <c:v>18.227179770976502</c:v>
                      </c:pt>
                      <c:pt idx="2783">
                        <c:v>18.233731596918599</c:v>
                      </c:pt>
                      <c:pt idx="2784">
                        <c:v>18.240283422860699</c:v>
                      </c:pt>
                      <c:pt idx="2785">
                        <c:v>18.2468352488028</c:v>
                      </c:pt>
                      <c:pt idx="2786">
                        <c:v>18.253387074745</c:v>
                      </c:pt>
                      <c:pt idx="2787">
                        <c:v>18.2599389006871</c:v>
                      </c:pt>
                      <c:pt idx="2788">
                        <c:v>18.2664907266292</c:v>
                      </c:pt>
                      <c:pt idx="2789">
                        <c:v>18.273042552571301</c:v>
                      </c:pt>
                      <c:pt idx="2790">
                        <c:v>18.279594378513401</c:v>
                      </c:pt>
                      <c:pt idx="2791">
                        <c:v>18.286146204455498</c:v>
                      </c:pt>
                      <c:pt idx="2792">
                        <c:v>18.292698030397698</c:v>
                      </c:pt>
                      <c:pt idx="2793">
                        <c:v>18.299249856339799</c:v>
                      </c:pt>
                      <c:pt idx="2794">
                        <c:v>18.305801682281899</c:v>
                      </c:pt>
                      <c:pt idx="2795">
                        <c:v>18.312353508224</c:v>
                      </c:pt>
                      <c:pt idx="2796">
                        <c:v>18.3189053341661</c:v>
                      </c:pt>
                      <c:pt idx="2797">
                        <c:v>18.3254571601083</c:v>
                      </c:pt>
                      <c:pt idx="2798">
                        <c:v>18.332008986050401</c:v>
                      </c:pt>
                      <c:pt idx="2799">
                        <c:v>18.338560811992501</c:v>
                      </c:pt>
                      <c:pt idx="2800">
                        <c:v>18.345112637934601</c:v>
                      </c:pt>
                      <c:pt idx="2801">
                        <c:v>18.351664463876698</c:v>
                      </c:pt>
                      <c:pt idx="2802">
                        <c:v>18.358216289818898</c:v>
                      </c:pt>
                      <c:pt idx="2803">
                        <c:v>18.364768115760999</c:v>
                      </c:pt>
                      <c:pt idx="2804">
                        <c:v>18.371319941703099</c:v>
                      </c:pt>
                      <c:pt idx="2805">
                        <c:v>18.3778717676452</c:v>
                      </c:pt>
                      <c:pt idx="2806">
                        <c:v>18.3844235935873</c:v>
                      </c:pt>
                      <c:pt idx="2807">
                        <c:v>18.3909754195295</c:v>
                      </c:pt>
                      <c:pt idx="2808">
                        <c:v>18.397527245471601</c:v>
                      </c:pt>
                      <c:pt idx="2809">
                        <c:v>18.404079071413701</c:v>
                      </c:pt>
                      <c:pt idx="2810">
                        <c:v>18.410630897355801</c:v>
                      </c:pt>
                      <c:pt idx="2811">
                        <c:v>18.417182723297898</c:v>
                      </c:pt>
                      <c:pt idx="2812">
                        <c:v>18.423734549240098</c:v>
                      </c:pt>
                      <c:pt idx="2813">
                        <c:v>18.430286375182199</c:v>
                      </c:pt>
                      <c:pt idx="2814">
                        <c:v>18.436838201124299</c:v>
                      </c:pt>
                      <c:pt idx="2815">
                        <c:v>18.4433900270664</c:v>
                      </c:pt>
                      <c:pt idx="2816">
                        <c:v>18.4499418530085</c:v>
                      </c:pt>
                      <c:pt idx="2817">
                        <c:v>18.4564936789507</c:v>
                      </c:pt>
                      <c:pt idx="2818">
                        <c:v>18.463045504892801</c:v>
                      </c:pt>
                      <c:pt idx="2819">
                        <c:v>18.469597330834901</c:v>
                      </c:pt>
                      <c:pt idx="2820">
                        <c:v>18.476149156777002</c:v>
                      </c:pt>
                      <c:pt idx="2821">
                        <c:v>18.482700982719098</c:v>
                      </c:pt>
                      <c:pt idx="2822">
                        <c:v>18.489252808661298</c:v>
                      </c:pt>
                      <c:pt idx="2823">
                        <c:v>18.495804634603399</c:v>
                      </c:pt>
                      <c:pt idx="2824">
                        <c:v>18.502356460545499</c:v>
                      </c:pt>
                      <c:pt idx="2825">
                        <c:v>18.5089082864876</c:v>
                      </c:pt>
                      <c:pt idx="2826">
                        <c:v>18.5154601124297</c:v>
                      </c:pt>
                      <c:pt idx="2827">
                        <c:v>18.5220119383719</c:v>
                      </c:pt>
                      <c:pt idx="2828">
                        <c:v>18.528563764314001</c:v>
                      </c:pt>
                      <c:pt idx="2829">
                        <c:v>18.535115590256101</c:v>
                      </c:pt>
                      <c:pt idx="2830">
                        <c:v>18.541667416198202</c:v>
                      </c:pt>
                      <c:pt idx="2831">
                        <c:v>18.548219242140298</c:v>
                      </c:pt>
                      <c:pt idx="2832">
                        <c:v>18.554771068082399</c:v>
                      </c:pt>
                      <c:pt idx="2833">
                        <c:v>18.561322894024599</c:v>
                      </c:pt>
                      <c:pt idx="2834">
                        <c:v>18.567874719966699</c:v>
                      </c:pt>
                      <c:pt idx="2835">
                        <c:v>18.5744265459088</c:v>
                      </c:pt>
                      <c:pt idx="2836">
                        <c:v>18.5809783718509</c:v>
                      </c:pt>
                      <c:pt idx="2837">
                        <c:v>18.587530197793001</c:v>
                      </c:pt>
                      <c:pt idx="2838">
                        <c:v>18.594082023735201</c:v>
                      </c:pt>
                      <c:pt idx="2839">
                        <c:v>18.600633849677301</c:v>
                      </c:pt>
                      <c:pt idx="2840">
                        <c:v>18.607185675619402</c:v>
                      </c:pt>
                      <c:pt idx="2841">
                        <c:v>18.613737501561499</c:v>
                      </c:pt>
                      <c:pt idx="2842">
                        <c:v>18.620289327503599</c:v>
                      </c:pt>
                      <c:pt idx="2843">
                        <c:v>18.626841153445799</c:v>
                      </c:pt>
                      <c:pt idx="2844">
                        <c:v>18.633392979387899</c:v>
                      </c:pt>
                      <c:pt idx="2845">
                        <c:v>18.63994480533</c:v>
                      </c:pt>
                      <c:pt idx="2846">
                        <c:v>18.6464966312721</c:v>
                      </c:pt>
                      <c:pt idx="2847">
                        <c:v>18.653048457214201</c:v>
                      </c:pt>
                      <c:pt idx="2848">
                        <c:v>18.659600283156401</c:v>
                      </c:pt>
                      <c:pt idx="2849">
                        <c:v>18.666152109098501</c:v>
                      </c:pt>
                      <c:pt idx="2850">
                        <c:v>18.672703935040602</c:v>
                      </c:pt>
                      <c:pt idx="2851">
                        <c:v>18.679255760982699</c:v>
                      </c:pt>
                      <c:pt idx="2852">
                        <c:v>18.685807586924799</c:v>
                      </c:pt>
                      <c:pt idx="2853">
                        <c:v>18.692359412866999</c:v>
                      </c:pt>
                      <c:pt idx="2854">
                        <c:v>18.698911238809099</c:v>
                      </c:pt>
                      <c:pt idx="2855">
                        <c:v>18.7054630647512</c:v>
                      </c:pt>
                      <c:pt idx="2856">
                        <c:v>18.7120148906933</c:v>
                      </c:pt>
                      <c:pt idx="2857">
                        <c:v>18.718566716635401</c:v>
                      </c:pt>
                      <c:pt idx="2858">
                        <c:v>18.725118542577601</c:v>
                      </c:pt>
                      <c:pt idx="2859">
                        <c:v>18.731670368519701</c:v>
                      </c:pt>
                      <c:pt idx="2860">
                        <c:v>18.738222194461802</c:v>
                      </c:pt>
                      <c:pt idx="2861">
                        <c:v>18.744774020403899</c:v>
                      </c:pt>
                      <c:pt idx="2862">
                        <c:v>18.751325846345999</c:v>
                      </c:pt>
                      <c:pt idx="2863">
                        <c:v>18.757877672288199</c:v>
                      </c:pt>
                      <c:pt idx="2864">
                        <c:v>18.764429498230299</c:v>
                      </c:pt>
                      <c:pt idx="2865">
                        <c:v>18.7709813241724</c:v>
                      </c:pt>
                      <c:pt idx="2866">
                        <c:v>18.7775331501145</c:v>
                      </c:pt>
                      <c:pt idx="2867">
                        <c:v>18.784084976056601</c:v>
                      </c:pt>
                      <c:pt idx="2868">
                        <c:v>18.790636801998801</c:v>
                      </c:pt>
                      <c:pt idx="2869">
                        <c:v>18.797188627940901</c:v>
                      </c:pt>
                      <c:pt idx="2870">
                        <c:v>18.803740453883002</c:v>
                      </c:pt>
                      <c:pt idx="2871">
                        <c:v>18.810292279825099</c:v>
                      </c:pt>
                      <c:pt idx="2872">
                        <c:v>18.816844105767199</c:v>
                      </c:pt>
                      <c:pt idx="2873">
                        <c:v>18.823395931709399</c:v>
                      </c:pt>
                      <c:pt idx="2874">
                        <c:v>18.8299477576515</c:v>
                      </c:pt>
                      <c:pt idx="2875">
                        <c:v>18.8364995835936</c:v>
                      </c:pt>
                      <c:pt idx="2876">
                        <c:v>18.8430514095357</c:v>
                      </c:pt>
                      <c:pt idx="2877">
                        <c:v>18.849603235477801</c:v>
                      </c:pt>
                      <c:pt idx="2878">
                        <c:v>18.856155061419901</c:v>
                      </c:pt>
                      <c:pt idx="2879">
                        <c:v>18.862706887362101</c:v>
                      </c:pt>
                      <c:pt idx="2880">
                        <c:v>18.869258713304198</c:v>
                      </c:pt>
                      <c:pt idx="2881">
                        <c:v>18.875810539246299</c:v>
                      </c:pt>
                      <c:pt idx="2882">
                        <c:v>18.882362365188399</c:v>
                      </c:pt>
                      <c:pt idx="2883">
                        <c:v>18.8889141911305</c:v>
                      </c:pt>
                      <c:pt idx="2884">
                        <c:v>18.8954660170727</c:v>
                      </c:pt>
                      <c:pt idx="2885">
                        <c:v>18.9020178430148</c:v>
                      </c:pt>
                      <c:pt idx="2886">
                        <c:v>18.908569668956901</c:v>
                      </c:pt>
                      <c:pt idx="2887">
                        <c:v>18.915121494899001</c:v>
                      </c:pt>
                      <c:pt idx="2888">
                        <c:v>18.921673320841101</c:v>
                      </c:pt>
                      <c:pt idx="2889">
                        <c:v>18.928225146783301</c:v>
                      </c:pt>
                      <c:pt idx="2890">
                        <c:v>18.934776972725398</c:v>
                      </c:pt>
                      <c:pt idx="2891">
                        <c:v>18.941328798667499</c:v>
                      </c:pt>
                      <c:pt idx="2892">
                        <c:v>18.947880624609599</c:v>
                      </c:pt>
                      <c:pt idx="2893">
                        <c:v>18.9544324505517</c:v>
                      </c:pt>
                      <c:pt idx="2894">
                        <c:v>18.9609842764939</c:v>
                      </c:pt>
                      <c:pt idx="2895">
                        <c:v>18.967536102436</c:v>
                      </c:pt>
                      <c:pt idx="2896">
                        <c:v>18.974087928378101</c:v>
                      </c:pt>
                      <c:pt idx="2897">
                        <c:v>18.980639754320201</c:v>
                      </c:pt>
                      <c:pt idx="2898">
                        <c:v>18.987191580262301</c:v>
                      </c:pt>
                      <c:pt idx="2899">
                        <c:v>18.993743406204501</c:v>
                      </c:pt>
                      <c:pt idx="2900">
                        <c:v>19.000295232146598</c:v>
                      </c:pt>
                      <c:pt idx="2901">
                        <c:v>19.006847058088699</c:v>
                      </c:pt>
                      <c:pt idx="2902">
                        <c:v>19.013398884030799</c:v>
                      </c:pt>
                      <c:pt idx="2903">
                        <c:v>19.0199507099729</c:v>
                      </c:pt>
                      <c:pt idx="2904">
                        <c:v>19.0265025359151</c:v>
                      </c:pt>
                      <c:pt idx="2905">
                        <c:v>19.0330543618572</c:v>
                      </c:pt>
                      <c:pt idx="2906">
                        <c:v>19.039606187799301</c:v>
                      </c:pt>
                      <c:pt idx="2907">
                        <c:v>19.046158013741401</c:v>
                      </c:pt>
                      <c:pt idx="2908">
                        <c:v>19.052709839683502</c:v>
                      </c:pt>
                      <c:pt idx="2909">
                        <c:v>19.059261665625701</c:v>
                      </c:pt>
                      <c:pt idx="2910">
                        <c:v>19.065813491567798</c:v>
                      </c:pt>
                      <c:pt idx="2911">
                        <c:v>19.072365317509899</c:v>
                      </c:pt>
                      <c:pt idx="2912">
                        <c:v>19.078917143451999</c:v>
                      </c:pt>
                      <c:pt idx="2913">
                        <c:v>19.0854689693941</c:v>
                      </c:pt>
                      <c:pt idx="2914">
                        <c:v>19.0920207953362</c:v>
                      </c:pt>
                      <c:pt idx="2915">
                        <c:v>19.0985726212784</c:v>
                      </c:pt>
                      <c:pt idx="2916">
                        <c:v>19.105124447220501</c:v>
                      </c:pt>
                      <c:pt idx="2917">
                        <c:v>19.111676273162601</c:v>
                      </c:pt>
                      <c:pt idx="2918">
                        <c:v>19.118228099104702</c:v>
                      </c:pt>
                      <c:pt idx="2919">
                        <c:v>19.124779925046798</c:v>
                      </c:pt>
                      <c:pt idx="2920">
                        <c:v>19.131331750988998</c:v>
                      </c:pt>
                      <c:pt idx="2921">
                        <c:v>19.137883576931099</c:v>
                      </c:pt>
                      <c:pt idx="2922">
                        <c:v>19.144435402873199</c:v>
                      </c:pt>
                      <c:pt idx="2923">
                        <c:v>19.1509872288153</c:v>
                      </c:pt>
                      <c:pt idx="2924">
                        <c:v>19.1575390547574</c:v>
                      </c:pt>
                      <c:pt idx="2925">
                        <c:v>19.1640908806996</c:v>
                      </c:pt>
                      <c:pt idx="2926">
                        <c:v>19.170642706641701</c:v>
                      </c:pt>
                      <c:pt idx="2927">
                        <c:v>19.177194532583801</c:v>
                      </c:pt>
                      <c:pt idx="2928">
                        <c:v>19.183746358525902</c:v>
                      </c:pt>
                      <c:pt idx="2929">
                        <c:v>19.190298184467999</c:v>
                      </c:pt>
                      <c:pt idx="2930">
                        <c:v>19.196850010410198</c:v>
                      </c:pt>
                      <c:pt idx="2931">
                        <c:v>19.203401836352299</c:v>
                      </c:pt>
                      <c:pt idx="2932">
                        <c:v>19.209953662294399</c:v>
                      </c:pt>
                      <c:pt idx="2933">
                        <c:v>19.2165054882365</c:v>
                      </c:pt>
                      <c:pt idx="2934">
                        <c:v>19.2230573141786</c:v>
                      </c:pt>
                      <c:pt idx="2935">
                        <c:v>19.2296091401208</c:v>
                      </c:pt>
                      <c:pt idx="2936">
                        <c:v>19.236160966062901</c:v>
                      </c:pt>
                      <c:pt idx="2937">
                        <c:v>19.242712792005001</c:v>
                      </c:pt>
                      <c:pt idx="2938">
                        <c:v>19.249264617947102</c:v>
                      </c:pt>
                      <c:pt idx="2939">
                        <c:v>19.255816443889199</c:v>
                      </c:pt>
                      <c:pt idx="2940">
                        <c:v>19.262368269831398</c:v>
                      </c:pt>
                      <c:pt idx="2941">
                        <c:v>19.268920095773499</c:v>
                      </c:pt>
                      <c:pt idx="2942">
                        <c:v>19.275471921715599</c:v>
                      </c:pt>
                      <c:pt idx="2943">
                        <c:v>19.2820237476577</c:v>
                      </c:pt>
                      <c:pt idx="2944">
                        <c:v>19.2885755735998</c:v>
                      </c:pt>
                      <c:pt idx="2945">
                        <c:v>19.295127399542</c:v>
                      </c:pt>
                      <c:pt idx="2946">
                        <c:v>19.301679225484101</c:v>
                      </c:pt>
                      <c:pt idx="2947">
                        <c:v>19.308231051426201</c:v>
                      </c:pt>
                      <c:pt idx="2948">
                        <c:v>19.314782877368302</c:v>
                      </c:pt>
                      <c:pt idx="2949">
                        <c:v>19.321334703310399</c:v>
                      </c:pt>
                      <c:pt idx="2950">
                        <c:v>19.327886529252599</c:v>
                      </c:pt>
                      <c:pt idx="2951">
                        <c:v>19.334438355194699</c:v>
                      </c:pt>
                      <c:pt idx="2952">
                        <c:v>19.340990181136799</c:v>
                      </c:pt>
                      <c:pt idx="2953">
                        <c:v>19.3475420070789</c:v>
                      </c:pt>
                      <c:pt idx="2954">
                        <c:v>19.354093833021</c:v>
                      </c:pt>
                      <c:pt idx="2955">
                        <c:v>19.3606456589632</c:v>
                      </c:pt>
                      <c:pt idx="2956">
                        <c:v>19.367197484905301</c:v>
                      </c:pt>
                      <c:pt idx="2957">
                        <c:v>19.373749310847401</c:v>
                      </c:pt>
                      <c:pt idx="2958">
                        <c:v>19.380301136789502</c:v>
                      </c:pt>
                      <c:pt idx="2959">
                        <c:v>19.386852962731599</c:v>
                      </c:pt>
                      <c:pt idx="2960">
                        <c:v>19.393404788673799</c:v>
                      </c:pt>
                      <c:pt idx="2961">
                        <c:v>19.399956614615899</c:v>
                      </c:pt>
                      <c:pt idx="2962">
                        <c:v>19.406508440558</c:v>
                      </c:pt>
                      <c:pt idx="2963">
                        <c:v>19.4130602665001</c:v>
                      </c:pt>
                      <c:pt idx="2964">
                        <c:v>19.4196120924422</c:v>
                      </c:pt>
                      <c:pt idx="2965">
                        <c:v>19.426163918384301</c:v>
                      </c:pt>
                      <c:pt idx="2966">
                        <c:v>19.432715744326501</c:v>
                      </c:pt>
                      <c:pt idx="2967">
                        <c:v>19.439267570268601</c:v>
                      </c:pt>
                      <c:pt idx="2968">
                        <c:v>19.445819396210702</c:v>
                      </c:pt>
                      <c:pt idx="2969">
                        <c:v>19.452371222152799</c:v>
                      </c:pt>
                      <c:pt idx="2970">
                        <c:v>19.458923048094899</c:v>
                      </c:pt>
                      <c:pt idx="2971">
                        <c:v>19.465474874037099</c:v>
                      </c:pt>
                      <c:pt idx="2972">
                        <c:v>19.4720266999792</c:v>
                      </c:pt>
                      <c:pt idx="2973">
                        <c:v>19.4785785259213</c:v>
                      </c:pt>
                      <c:pt idx="2974">
                        <c:v>19.4851303518634</c:v>
                      </c:pt>
                      <c:pt idx="2975">
                        <c:v>19.491682177805501</c:v>
                      </c:pt>
                      <c:pt idx="2976">
                        <c:v>19.498234003747701</c:v>
                      </c:pt>
                      <c:pt idx="2977">
                        <c:v>19.504785829689801</c:v>
                      </c:pt>
                      <c:pt idx="2978">
                        <c:v>19.511337655631898</c:v>
                      </c:pt>
                      <c:pt idx="2979">
                        <c:v>19.517889481573999</c:v>
                      </c:pt>
                      <c:pt idx="2980">
                        <c:v>19.524441307516099</c:v>
                      </c:pt>
                      <c:pt idx="2981">
                        <c:v>19.530993133458299</c:v>
                      </c:pt>
                      <c:pt idx="2982">
                        <c:v>19.5375449594004</c:v>
                      </c:pt>
                      <c:pt idx="2983">
                        <c:v>19.5440967853425</c:v>
                      </c:pt>
                      <c:pt idx="2984">
                        <c:v>19.550648611284601</c:v>
                      </c:pt>
                      <c:pt idx="2985">
                        <c:v>19.557200437226701</c:v>
                      </c:pt>
                      <c:pt idx="2986">
                        <c:v>19.563752263168901</c:v>
                      </c:pt>
                      <c:pt idx="2987">
                        <c:v>19.570304089111001</c:v>
                      </c:pt>
                      <c:pt idx="2988">
                        <c:v>19.576855915053098</c:v>
                      </c:pt>
                      <c:pt idx="2989">
                        <c:v>19.583407740995199</c:v>
                      </c:pt>
                      <c:pt idx="2990">
                        <c:v>19.589959566937299</c:v>
                      </c:pt>
                      <c:pt idx="2991">
                        <c:v>19.5965113928794</c:v>
                      </c:pt>
                      <c:pt idx="2992">
                        <c:v>19.6030632188216</c:v>
                      </c:pt>
                      <c:pt idx="2993">
                        <c:v>19.6096150447637</c:v>
                      </c:pt>
                      <c:pt idx="2994">
                        <c:v>19.616166870705801</c:v>
                      </c:pt>
                      <c:pt idx="2995">
                        <c:v>19.622718696647901</c:v>
                      </c:pt>
                      <c:pt idx="2996">
                        <c:v>19.629270522590001</c:v>
                      </c:pt>
                      <c:pt idx="2997">
                        <c:v>19.635822348532201</c:v>
                      </c:pt>
                      <c:pt idx="2998">
                        <c:v>19.642374174474298</c:v>
                      </c:pt>
                      <c:pt idx="2999">
                        <c:v>19.648926000416399</c:v>
                      </c:pt>
                      <c:pt idx="3000">
                        <c:v>19.655477826358499</c:v>
                      </c:pt>
                      <c:pt idx="3001">
                        <c:v>19.6620296523006</c:v>
                      </c:pt>
                      <c:pt idx="3002">
                        <c:v>19.6685814782428</c:v>
                      </c:pt>
                      <c:pt idx="3003">
                        <c:v>19.6751333041849</c:v>
                      </c:pt>
                      <c:pt idx="3004">
                        <c:v>19.681685130127001</c:v>
                      </c:pt>
                      <c:pt idx="3005">
                        <c:v>19.688236956069101</c:v>
                      </c:pt>
                      <c:pt idx="3006">
                        <c:v>19.694788782011202</c:v>
                      </c:pt>
                      <c:pt idx="3007">
                        <c:v>19.701340607953401</c:v>
                      </c:pt>
                      <c:pt idx="3008">
                        <c:v>19.707892433895498</c:v>
                      </c:pt>
                      <c:pt idx="3009">
                        <c:v>19.714444259837599</c:v>
                      </c:pt>
                      <c:pt idx="3010">
                        <c:v>19.720996085779699</c:v>
                      </c:pt>
                      <c:pt idx="3011">
                        <c:v>19.7275479117218</c:v>
                      </c:pt>
                      <c:pt idx="3012">
                        <c:v>19.734099737664</c:v>
                      </c:pt>
                      <c:pt idx="3013">
                        <c:v>19.7406515636061</c:v>
                      </c:pt>
                      <c:pt idx="3014">
                        <c:v>19.747203389548201</c:v>
                      </c:pt>
                      <c:pt idx="3015">
                        <c:v>19.753755215490301</c:v>
                      </c:pt>
                      <c:pt idx="3016">
                        <c:v>19.760307041432402</c:v>
                      </c:pt>
                      <c:pt idx="3017">
                        <c:v>19.766858867374602</c:v>
                      </c:pt>
                      <c:pt idx="3018">
                        <c:v>19.773410693316698</c:v>
                      </c:pt>
                      <c:pt idx="3019">
                        <c:v>19.779962519258799</c:v>
                      </c:pt>
                      <c:pt idx="3020">
                        <c:v>19.786514345200899</c:v>
                      </c:pt>
                      <c:pt idx="3021">
                        <c:v>19.793066171143</c:v>
                      </c:pt>
                      <c:pt idx="3022">
                        <c:v>19.7996179970852</c:v>
                      </c:pt>
                      <c:pt idx="3023">
                        <c:v>19.8061698230273</c:v>
                      </c:pt>
                      <c:pt idx="3024">
                        <c:v>19.812721648969401</c:v>
                      </c:pt>
                      <c:pt idx="3025">
                        <c:v>19.819273474911501</c:v>
                      </c:pt>
                      <c:pt idx="3026">
                        <c:v>19.825825300853602</c:v>
                      </c:pt>
                      <c:pt idx="3027">
                        <c:v>19.832377126795802</c:v>
                      </c:pt>
                      <c:pt idx="3028">
                        <c:v>19.838928952737898</c:v>
                      </c:pt>
                      <c:pt idx="3029">
                        <c:v>19.845480778679999</c:v>
                      </c:pt>
                      <c:pt idx="3030">
                        <c:v>19.852032604622099</c:v>
                      </c:pt>
                      <c:pt idx="3031">
                        <c:v>19.8585844305642</c:v>
                      </c:pt>
                      <c:pt idx="3032">
                        <c:v>19.8651362565063</c:v>
                      </c:pt>
                      <c:pt idx="3033">
                        <c:v>19.8716880824485</c:v>
                      </c:pt>
                      <c:pt idx="3034">
                        <c:v>19.878239908390601</c:v>
                      </c:pt>
                      <c:pt idx="3035">
                        <c:v>19.884791734332701</c:v>
                      </c:pt>
                      <c:pt idx="3036">
                        <c:v>19.891343560274802</c:v>
                      </c:pt>
                      <c:pt idx="3037">
                        <c:v>19.897895386216899</c:v>
                      </c:pt>
                      <c:pt idx="3038">
                        <c:v>19.904447212159099</c:v>
                      </c:pt>
                      <c:pt idx="3039">
                        <c:v>19.910999038101199</c:v>
                      </c:pt>
                      <c:pt idx="3040">
                        <c:v>19.917550864043299</c:v>
                      </c:pt>
                      <c:pt idx="3041">
                        <c:v>19.9241026899854</c:v>
                      </c:pt>
                      <c:pt idx="3042">
                        <c:v>19.9306545159275</c:v>
                      </c:pt>
                      <c:pt idx="3043">
                        <c:v>19.9372063418697</c:v>
                      </c:pt>
                      <c:pt idx="3044">
                        <c:v>19.943758167811801</c:v>
                      </c:pt>
                      <c:pt idx="3045">
                        <c:v>19.950309993753901</c:v>
                      </c:pt>
                      <c:pt idx="3046">
                        <c:v>19.956861819696002</c:v>
                      </c:pt>
                      <c:pt idx="3047">
                        <c:v>19.963413645638099</c:v>
                      </c:pt>
                      <c:pt idx="3048">
                        <c:v>19.969965471580299</c:v>
                      </c:pt>
                      <c:pt idx="3049">
                        <c:v>19.976517297522399</c:v>
                      </c:pt>
                      <c:pt idx="3050">
                        <c:v>19.983069123464499</c:v>
                      </c:pt>
                      <c:pt idx="3051">
                        <c:v>19.9896209494066</c:v>
                      </c:pt>
                      <c:pt idx="3052">
                        <c:v>19.9961727753487</c:v>
                      </c:pt>
                      <c:pt idx="3053">
                        <c:v>20.0027246012909</c:v>
                      </c:pt>
                      <c:pt idx="3054">
                        <c:v>20.009276427233001</c:v>
                      </c:pt>
                      <c:pt idx="3055">
                        <c:v>20.015828253175101</c:v>
                      </c:pt>
                      <c:pt idx="3056">
                        <c:v>20.022380079117202</c:v>
                      </c:pt>
                      <c:pt idx="3057">
                        <c:v>20.028931905059299</c:v>
                      </c:pt>
                      <c:pt idx="3058">
                        <c:v>20.035483731001499</c:v>
                      </c:pt>
                      <c:pt idx="3059">
                        <c:v>20.042035556943599</c:v>
                      </c:pt>
                      <c:pt idx="3060">
                        <c:v>20.0485873828857</c:v>
                      </c:pt>
                      <c:pt idx="3061">
                        <c:v>20.0551392088278</c:v>
                      </c:pt>
                      <c:pt idx="3062">
                        <c:v>20.0616910347699</c:v>
                      </c:pt>
                      <c:pt idx="3063">
                        <c:v>20.0682428607121</c:v>
                      </c:pt>
                      <c:pt idx="3064">
                        <c:v>20.074794686654201</c:v>
                      </c:pt>
                      <c:pt idx="3065">
                        <c:v>20.081346512596301</c:v>
                      </c:pt>
                      <c:pt idx="3066">
                        <c:v>20.087898338538398</c:v>
                      </c:pt>
                      <c:pt idx="3067">
                        <c:v>20.094450164480499</c:v>
                      </c:pt>
                      <c:pt idx="3068">
                        <c:v>20.101001990422699</c:v>
                      </c:pt>
                      <c:pt idx="3069">
                        <c:v>20.107553816364799</c:v>
                      </c:pt>
                      <c:pt idx="3070">
                        <c:v>20.1141056423069</c:v>
                      </c:pt>
                      <c:pt idx="3071">
                        <c:v>20.120657468249</c:v>
                      </c:pt>
                      <c:pt idx="3072">
                        <c:v>20.1272092941911</c:v>
                      </c:pt>
                      <c:pt idx="3073">
                        <c:v>20.1337611201333</c:v>
                      </c:pt>
                      <c:pt idx="3074">
                        <c:v>20.140312946075401</c:v>
                      </c:pt>
                      <c:pt idx="3075">
                        <c:v>20.146864772017501</c:v>
                      </c:pt>
                      <c:pt idx="3076">
                        <c:v>20.153416597959598</c:v>
                      </c:pt>
                      <c:pt idx="3077">
                        <c:v>20.159968423901699</c:v>
                      </c:pt>
                      <c:pt idx="3078">
                        <c:v>20.166520249843799</c:v>
                      </c:pt>
                      <c:pt idx="3079">
                        <c:v>20.173072075785999</c:v>
                      </c:pt>
                      <c:pt idx="3080">
                        <c:v>20.1796239017281</c:v>
                      </c:pt>
                      <c:pt idx="3081">
                        <c:v>20.1861757276702</c:v>
                      </c:pt>
                      <c:pt idx="3082">
                        <c:v>20.192727553612301</c:v>
                      </c:pt>
                      <c:pt idx="3083">
                        <c:v>20.199279379554401</c:v>
                      </c:pt>
                      <c:pt idx="3084">
                        <c:v>20.205831205496601</c:v>
                      </c:pt>
                      <c:pt idx="3085">
                        <c:v>20.212383031438701</c:v>
                      </c:pt>
                      <c:pt idx="3086">
                        <c:v>20.218934857380798</c:v>
                      </c:pt>
                      <c:pt idx="3087">
                        <c:v>20.225486683322899</c:v>
                      </c:pt>
                      <c:pt idx="3088">
                        <c:v>20.232038509264999</c:v>
                      </c:pt>
                      <c:pt idx="3089">
                        <c:v>20.238590335207199</c:v>
                      </c:pt>
                      <c:pt idx="3090">
                        <c:v>20.2451421611493</c:v>
                      </c:pt>
                      <c:pt idx="3091">
                        <c:v>20.2516939870914</c:v>
                      </c:pt>
                      <c:pt idx="3092">
                        <c:v>20.258245813033501</c:v>
                      </c:pt>
                      <c:pt idx="3093">
                        <c:v>20.264797638975601</c:v>
                      </c:pt>
                      <c:pt idx="3094">
                        <c:v>20.271349464917801</c:v>
                      </c:pt>
                      <c:pt idx="3095">
                        <c:v>20.277901290859901</c:v>
                      </c:pt>
                      <c:pt idx="3096">
                        <c:v>20.284453116801998</c:v>
                      </c:pt>
                      <c:pt idx="3097">
                        <c:v>20.291004942744099</c:v>
                      </c:pt>
                      <c:pt idx="3098">
                        <c:v>20.297556768686199</c:v>
                      </c:pt>
                      <c:pt idx="3099">
                        <c:v>20.304108594628399</c:v>
                      </c:pt>
                      <c:pt idx="3100">
                        <c:v>20.3106604205705</c:v>
                      </c:pt>
                      <c:pt idx="3101">
                        <c:v>20.3172122465126</c:v>
                      </c:pt>
                      <c:pt idx="3102">
                        <c:v>20.323764072454701</c:v>
                      </c:pt>
                      <c:pt idx="3103">
                        <c:v>20.330315898396801</c:v>
                      </c:pt>
                      <c:pt idx="3104">
                        <c:v>20.336867724339001</c:v>
                      </c:pt>
                      <c:pt idx="3105">
                        <c:v>20.343419550281101</c:v>
                      </c:pt>
                      <c:pt idx="3106">
                        <c:v>20.349971376223198</c:v>
                      </c:pt>
                      <c:pt idx="3107">
                        <c:v>20.356523202165299</c:v>
                      </c:pt>
                      <c:pt idx="3108">
                        <c:v>20.363075028107399</c:v>
                      </c:pt>
                      <c:pt idx="3109">
                        <c:v>20.369626854049599</c:v>
                      </c:pt>
                      <c:pt idx="3110">
                        <c:v>20.3761786799917</c:v>
                      </c:pt>
                      <c:pt idx="3111">
                        <c:v>20.3827305059338</c:v>
                      </c:pt>
                      <c:pt idx="3112">
                        <c:v>20.389282331875901</c:v>
                      </c:pt>
                      <c:pt idx="3113">
                        <c:v>20.395834157818001</c:v>
                      </c:pt>
                      <c:pt idx="3114">
                        <c:v>20.402385983760201</c:v>
                      </c:pt>
                      <c:pt idx="3115">
                        <c:v>20.408937809702302</c:v>
                      </c:pt>
                      <c:pt idx="3116">
                        <c:v>20.415489635644398</c:v>
                      </c:pt>
                      <c:pt idx="3117">
                        <c:v>20.422041461586499</c:v>
                      </c:pt>
                      <c:pt idx="3118">
                        <c:v>20.428593287528599</c:v>
                      </c:pt>
                      <c:pt idx="3119">
                        <c:v>20.4351451134707</c:v>
                      </c:pt>
                      <c:pt idx="3120">
                        <c:v>20.4416969394129</c:v>
                      </c:pt>
                      <c:pt idx="3121">
                        <c:v>20.448248765355</c:v>
                      </c:pt>
                      <c:pt idx="3122">
                        <c:v>20.454800591297101</c:v>
                      </c:pt>
                      <c:pt idx="3123">
                        <c:v>20.461352417239201</c:v>
                      </c:pt>
                      <c:pt idx="3124">
                        <c:v>20.467904243181302</c:v>
                      </c:pt>
                      <c:pt idx="3125">
                        <c:v>20.474456069123502</c:v>
                      </c:pt>
                      <c:pt idx="3126">
                        <c:v>20.481007895065598</c:v>
                      </c:pt>
                      <c:pt idx="3127">
                        <c:v>20.487559721007699</c:v>
                      </c:pt>
                      <c:pt idx="3128">
                        <c:v>20.494111546949799</c:v>
                      </c:pt>
                      <c:pt idx="3129">
                        <c:v>20.5006633728919</c:v>
                      </c:pt>
                      <c:pt idx="3130">
                        <c:v>20.5072151988341</c:v>
                      </c:pt>
                      <c:pt idx="3131">
                        <c:v>20.5137670247762</c:v>
                      </c:pt>
                      <c:pt idx="3132">
                        <c:v>20.520318850718301</c:v>
                      </c:pt>
                      <c:pt idx="3133">
                        <c:v>20.526870676660401</c:v>
                      </c:pt>
                      <c:pt idx="3134">
                        <c:v>20.533422502602502</c:v>
                      </c:pt>
                      <c:pt idx="3135">
                        <c:v>20.539974328544702</c:v>
                      </c:pt>
                      <c:pt idx="3136">
                        <c:v>20.546526154486799</c:v>
                      </c:pt>
                      <c:pt idx="3137">
                        <c:v>20.553077980428899</c:v>
                      </c:pt>
                      <c:pt idx="3138">
                        <c:v>20.559629806370999</c:v>
                      </c:pt>
                      <c:pt idx="3139">
                        <c:v>20.5661816323131</c:v>
                      </c:pt>
                      <c:pt idx="3140">
                        <c:v>20.5727334582553</c:v>
                      </c:pt>
                      <c:pt idx="3141">
                        <c:v>20.5792852841974</c:v>
                      </c:pt>
                      <c:pt idx="3142">
                        <c:v>20.585837110139501</c:v>
                      </c:pt>
                      <c:pt idx="3143">
                        <c:v>20.592388936081601</c:v>
                      </c:pt>
                      <c:pt idx="3144">
                        <c:v>20.598940762023702</c:v>
                      </c:pt>
                      <c:pt idx="3145">
                        <c:v>20.605492587965902</c:v>
                      </c:pt>
                      <c:pt idx="3146">
                        <c:v>20.612044413907999</c:v>
                      </c:pt>
                      <c:pt idx="3147">
                        <c:v>20.618596239850099</c:v>
                      </c:pt>
                      <c:pt idx="3148">
                        <c:v>20.6251480657922</c:v>
                      </c:pt>
                      <c:pt idx="3149">
                        <c:v>20.6316998917343</c:v>
                      </c:pt>
                      <c:pt idx="3150">
                        <c:v>20.6382517176765</c:v>
                      </c:pt>
                      <c:pt idx="3151">
                        <c:v>20.6448035436186</c:v>
                      </c:pt>
                      <c:pt idx="3152">
                        <c:v>20.651355369560701</c:v>
                      </c:pt>
                      <c:pt idx="3153">
                        <c:v>20.657907195502801</c:v>
                      </c:pt>
                      <c:pt idx="3154">
                        <c:v>20.664459021444902</c:v>
                      </c:pt>
                      <c:pt idx="3155">
                        <c:v>20.671010847387102</c:v>
                      </c:pt>
                      <c:pt idx="3156">
                        <c:v>20.677562673329199</c:v>
                      </c:pt>
                      <c:pt idx="3157">
                        <c:v>20.684114499271299</c:v>
                      </c:pt>
                      <c:pt idx="3158">
                        <c:v>20.6906663252134</c:v>
                      </c:pt>
                      <c:pt idx="3159">
                        <c:v>20.6972181511555</c:v>
                      </c:pt>
                      <c:pt idx="3160">
                        <c:v>20.7037699770977</c:v>
                      </c:pt>
                      <c:pt idx="3161">
                        <c:v>20.7103218030398</c:v>
                      </c:pt>
                      <c:pt idx="3162">
                        <c:v>20.716873628981901</c:v>
                      </c:pt>
                      <c:pt idx="3163">
                        <c:v>20.723425454924001</c:v>
                      </c:pt>
                      <c:pt idx="3164">
                        <c:v>20.729977280866098</c:v>
                      </c:pt>
                      <c:pt idx="3165">
                        <c:v>20.736529106808199</c:v>
                      </c:pt>
                      <c:pt idx="3166">
                        <c:v>20.743080932750399</c:v>
                      </c:pt>
                      <c:pt idx="3167">
                        <c:v>20.749632758692499</c:v>
                      </c:pt>
                      <c:pt idx="3168">
                        <c:v>20.7561845846346</c:v>
                      </c:pt>
                      <c:pt idx="3169">
                        <c:v>20.7627364105767</c:v>
                      </c:pt>
                      <c:pt idx="3170">
                        <c:v>20.769288236518801</c:v>
                      </c:pt>
                      <c:pt idx="3171">
                        <c:v>20.775840062461</c:v>
                      </c:pt>
                      <c:pt idx="3172">
                        <c:v>20.782391888403101</c:v>
                      </c:pt>
                      <c:pt idx="3173">
                        <c:v>20.788943714345201</c:v>
                      </c:pt>
                      <c:pt idx="3174">
                        <c:v>20.795495540287298</c:v>
                      </c:pt>
                      <c:pt idx="3175">
                        <c:v>20.802047366229399</c:v>
                      </c:pt>
                      <c:pt idx="3176">
                        <c:v>20.808599192171599</c:v>
                      </c:pt>
                      <c:pt idx="3177">
                        <c:v>20.815151018113699</c:v>
                      </c:pt>
                      <c:pt idx="3178">
                        <c:v>20.8217028440558</c:v>
                      </c:pt>
                      <c:pt idx="3179">
                        <c:v>20.8282546699979</c:v>
                      </c:pt>
                      <c:pt idx="3180">
                        <c:v>20.834806495940001</c:v>
                      </c:pt>
                      <c:pt idx="3181">
                        <c:v>20.8413583218822</c:v>
                      </c:pt>
                      <c:pt idx="3182">
                        <c:v>20.847910147824301</c:v>
                      </c:pt>
                      <c:pt idx="3183">
                        <c:v>20.854461973766401</c:v>
                      </c:pt>
                      <c:pt idx="3184">
                        <c:v>20.861013799708498</c:v>
                      </c:pt>
                      <c:pt idx="3185">
                        <c:v>20.867565625650599</c:v>
                      </c:pt>
                      <c:pt idx="3186">
                        <c:v>20.874117451592799</c:v>
                      </c:pt>
                      <c:pt idx="3187">
                        <c:v>20.880669277534899</c:v>
                      </c:pt>
                      <c:pt idx="3188">
                        <c:v>20.887221103477</c:v>
                      </c:pt>
                      <c:pt idx="3189">
                        <c:v>20.8937729294191</c:v>
                      </c:pt>
                      <c:pt idx="3190">
                        <c:v>20.900324755361201</c:v>
                      </c:pt>
                      <c:pt idx="3191">
                        <c:v>20.906876581303401</c:v>
                      </c:pt>
                      <c:pt idx="3192">
                        <c:v>20.913428407245501</c:v>
                      </c:pt>
                      <c:pt idx="3193">
                        <c:v>20.919980233187601</c:v>
                      </c:pt>
                      <c:pt idx="3194">
                        <c:v>20.926532059129698</c:v>
                      </c:pt>
                      <c:pt idx="3195">
                        <c:v>20.933083885071799</c:v>
                      </c:pt>
                      <c:pt idx="3196">
                        <c:v>20.939635711013899</c:v>
                      </c:pt>
                      <c:pt idx="3197">
                        <c:v>20.946187536956099</c:v>
                      </c:pt>
                      <c:pt idx="3198">
                        <c:v>20.9527393628982</c:v>
                      </c:pt>
                      <c:pt idx="3199">
                        <c:v>20.9592911888403</c:v>
                      </c:pt>
                      <c:pt idx="3200">
                        <c:v>20.965843014782401</c:v>
                      </c:pt>
                      <c:pt idx="3201">
                        <c:v>20.972394840724501</c:v>
                      </c:pt>
                      <c:pt idx="3202">
                        <c:v>20.978946666666701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increase'!$E$2:$E$6105</c15:sqref>
                        </c15:formulaRef>
                      </c:ext>
                    </c:extLst>
                    <c:numCache>
                      <c:formatCode>0.00E+00</c:formatCode>
                      <c:ptCount val="6104"/>
                      <c:pt idx="0">
                        <c:v>1.5706402408759701E-5</c:v>
                      </c:pt>
                      <c:pt idx="1">
                        <c:v>1.5285272882356499E-5</c:v>
                      </c:pt>
                      <c:pt idx="2">
                        <c:v>1.3848605996484799E-5</c:v>
                      </c:pt>
                      <c:pt idx="3">
                        <c:v>1.34824934878145E-5</c:v>
                      </c:pt>
                      <c:pt idx="4">
                        <c:v>1.3601483712039701E-5</c:v>
                      </c:pt>
                      <c:pt idx="5">
                        <c:v>1.37926290674527E-5</c:v>
                      </c:pt>
                      <c:pt idx="6">
                        <c:v>1.40545759887371E-5</c:v>
                      </c:pt>
                      <c:pt idx="7">
                        <c:v>1.51444168965315E-5</c:v>
                      </c:pt>
                      <c:pt idx="8">
                        <c:v>1.6114576027030201E-5</c:v>
                      </c:pt>
                      <c:pt idx="9">
                        <c:v>1.6967298501279899E-5</c:v>
                      </c:pt>
                      <c:pt idx="10">
                        <c:v>1.7402101071747601E-5</c:v>
                      </c:pt>
                      <c:pt idx="11">
                        <c:v>1.7692577161711001E-5</c:v>
                      </c:pt>
                      <c:pt idx="12">
                        <c:v>1.8011440115555499E-5</c:v>
                      </c:pt>
                      <c:pt idx="13">
                        <c:v>1.8358157421181101E-5</c:v>
                      </c:pt>
                      <c:pt idx="14">
                        <c:v>1.8714128515975E-5</c:v>
                      </c:pt>
                      <c:pt idx="15">
                        <c:v>1.8965011097508101E-5</c:v>
                      </c:pt>
                      <c:pt idx="16">
                        <c:v>1.9112776533247598E-5</c:v>
                      </c:pt>
                      <c:pt idx="17">
                        <c:v>1.99460176426623E-5</c:v>
                      </c:pt>
                      <c:pt idx="18">
                        <c:v>2.0773231362419101E-5</c:v>
                      </c:pt>
                      <c:pt idx="19">
                        <c:v>2.16915359218204E-5</c:v>
                      </c:pt>
                      <c:pt idx="20">
                        <c:v>2.2634532571515301E-5</c:v>
                      </c:pt>
                      <c:pt idx="21">
                        <c:v>2.3391993143057E-5</c:v>
                      </c:pt>
                      <c:pt idx="22">
                        <c:v>2.3967398125666399E-5</c:v>
                      </c:pt>
                      <c:pt idx="23">
                        <c:v>2.4719228267675298E-5</c:v>
                      </c:pt>
                      <c:pt idx="24">
                        <c:v>2.5410156621402299E-5</c:v>
                      </c:pt>
                      <c:pt idx="25">
                        <c:v>2.6041325648076E-5</c:v>
                      </c:pt>
                      <c:pt idx="26">
                        <c:v>2.66862182489792E-5</c:v>
                      </c:pt>
                      <c:pt idx="27">
                        <c:v>2.7344576981854501E-5</c:v>
                      </c:pt>
                      <c:pt idx="28">
                        <c:v>2.8323014220778499E-5</c:v>
                      </c:pt>
                      <c:pt idx="29">
                        <c:v>2.9672746220752799E-5</c:v>
                      </c:pt>
                      <c:pt idx="30">
                        <c:v>3.1103675669157001E-5</c:v>
                      </c:pt>
                      <c:pt idx="31">
                        <c:v>3.2472713296036898E-5</c:v>
                      </c:pt>
                      <c:pt idx="32">
                        <c:v>3.3781020138886598E-5</c:v>
                      </c:pt>
                      <c:pt idx="33">
                        <c:v>3.43318896880505E-5</c:v>
                      </c:pt>
                      <c:pt idx="34">
                        <c:v>3.5338439735277901E-5</c:v>
                      </c:pt>
                      <c:pt idx="35">
                        <c:v>3.6479108719100197E-5</c:v>
                      </c:pt>
                      <c:pt idx="36">
                        <c:v>3.74209132911261E-5</c:v>
                      </c:pt>
                      <c:pt idx="37">
                        <c:v>3.8167583968150301E-5</c:v>
                      </c:pt>
                      <c:pt idx="38">
                        <c:v>3.8441754611777701E-5</c:v>
                      </c:pt>
                      <c:pt idx="39">
                        <c:v>3.8073604024535602E-5</c:v>
                      </c:pt>
                      <c:pt idx="40">
                        <c:v>3.7496255069801301E-5</c:v>
                      </c:pt>
                      <c:pt idx="41">
                        <c:v>3.6953364247524399E-5</c:v>
                      </c:pt>
                      <c:pt idx="42">
                        <c:v>3.6382763169447198E-5</c:v>
                      </c:pt>
                      <c:pt idx="43">
                        <c:v>3.5784971654712698E-5</c:v>
                      </c:pt>
                      <c:pt idx="44">
                        <c:v>3.5060461105583003E-5</c:v>
                      </c:pt>
                      <c:pt idx="45">
                        <c:v>3.4211608656501002E-5</c:v>
                      </c:pt>
                      <c:pt idx="46">
                        <c:v>3.3101610956379001E-5</c:v>
                      </c:pt>
                      <c:pt idx="47">
                        <c:v>3.33472452856625E-5</c:v>
                      </c:pt>
                      <c:pt idx="48">
                        <c:v>3.4050302433029698E-5</c:v>
                      </c:pt>
                      <c:pt idx="49">
                        <c:v>3.5202201556206803E-5</c:v>
                      </c:pt>
                      <c:pt idx="50">
                        <c:v>3.6297700477996003E-5</c:v>
                      </c:pt>
                      <c:pt idx="51">
                        <c:v>3.7337857215108702E-5</c:v>
                      </c:pt>
                      <c:pt idx="52">
                        <c:v>3.8198197686444297E-5</c:v>
                      </c:pt>
                      <c:pt idx="53">
                        <c:v>3.76296061182644E-5</c:v>
                      </c:pt>
                      <c:pt idx="54">
                        <c:v>3.6661611438958201E-5</c:v>
                      </c:pt>
                      <c:pt idx="55">
                        <c:v>3.5704961696177197E-5</c:v>
                      </c:pt>
                      <c:pt idx="56">
                        <c:v>3.44530360428766E-5</c:v>
                      </c:pt>
                      <c:pt idx="57">
                        <c:v>3.3912727657582799E-5</c:v>
                      </c:pt>
                      <c:pt idx="58">
                        <c:v>3.42492059145029E-5</c:v>
                      </c:pt>
                      <c:pt idx="59">
                        <c:v>3.5170061072250498E-5</c:v>
                      </c:pt>
                      <c:pt idx="60">
                        <c:v>3.6020792702241099E-5</c:v>
                      </c:pt>
                      <c:pt idx="61">
                        <c:v>3.6802716258335897E-5</c:v>
                      </c:pt>
                      <c:pt idx="62">
                        <c:v>3.7349370511882999E-5</c:v>
                      </c:pt>
                      <c:pt idx="63">
                        <c:v>3.7443179714569703E-5</c:v>
                      </c:pt>
                      <c:pt idx="64">
                        <c:v>3.8158200600434697E-5</c:v>
                      </c:pt>
                      <c:pt idx="65">
                        <c:v>3.9807262278814498E-5</c:v>
                      </c:pt>
                      <c:pt idx="66">
                        <c:v>4.1418870394010598E-5</c:v>
                      </c:pt>
                      <c:pt idx="67">
                        <c:v>4.29210172008169E-5</c:v>
                      </c:pt>
                      <c:pt idx="68">
                        <c:v>4.4315756094937201E-5</c:v>
                      </c:pt>
                      <c:pt idx="69">
                        <c:v>4.5540326423972902E-5</c:v>
                      </c:pt>
                      <c:pt idx="70">
                        <c:v>4.6597920396674397E-5</c:v>
                      </c:pt>
                      <c:pt idx="71">
                        <c:v>4.6950672042482803E-5</c:v>
                      </c:pt>
                      <c:pt idx="72">
                        <c:v>4.7282127126776702E-5</c:v>
                      </c:pt>
                      <c:pt idx="73">
                        <c:v>4.7592685152325602E-5</c:v>
                      </c:pt>
                      <c:pt idx="74">
                        <c:v>4.7793984792252697E-5</c:v>
                      </c:pt>
                      <c:pt idx="75">
                        <c:v>4.7952326101321298E-5</c:v>
                      </c:pt>
                      <c:pt idx="76">
                        <c:v>4.8068514939403097E-5</c:v>
                      </c:pt>
                      <c:pt idx="77">
                        <c:v>4.7594900910957901E-5</c:v>
                      </c:pt>
                      <c:pt idx="78">
                        <c:v>4.7111420245867799E-5</c:v>
                      </c:pt>
                      <c:pt idx="79">
                        <c:v>4.6618258033329702E-5</c:v>
                      </c:pt>
                      <c:pt idx="80">
                        <c:v>4.5586528303326901E-5</c:v>
                      </c:pt>
                      <c:pt idx="81">
                        <c:v>4.4988010633440997E-5</c:v>
                      </c:pt>
                      <c:pt idx="82">
                        <c:v>4.4416104204832097E-5</c:v>
                      </c:pt>
                      <c:pt idx="83">
                        <c:v>4.3748072227121997E-5</c:v>
                      </c:pt>
                      <c:pt idx="84">
                        <c:v>4.2985717929223397E-5</c:v>
                      </c:pt>
                      <c:pt idx="85">
                        <c:v>4.1698465230577498E-5</c:v>
                      </c:pt>
                      <c:pt idx="86">
                        <c:v>4.0558068837135001E-5</c:v>
                      </c:pt>
                      <c:pt idx="87">
                        <c:v>3.9606244307738102E-5</c:v>
                      </c:pt>
                      <c:pt idx="88">
                        <c:v>3.87487587414388E-5</c:v>
                      </c:pt>
                      <c:pt idx="89">
                        <c:v>3.7983842422610801E-5</c:v>
                      </c:pt>
                      <c:pt idx="90">
                        <c:v>3.72307863734941E-5</c:v>
                      </c:pt>
                      <c:pt idx="91">
                        <c:v>3.6321900233030401E-5</c:v>
                      </c:pt>
                      <c:pt idx="92">
                        <c:v>3.5260107233691102E-5</c:v>
                      </c:pt>
                      <c:pt idx="93">
                        <c:v>3.5099460523466499E-5</c:v>
                      </c:pt>
                      <c:pt idx="94">
                        <c:v>3.5375779965208901E-5</c:v>
                      </c:pt>
                      <c:pt idx="95">
                        <c:v>3.5840402855463001E-5</c:v>
                      </c:pt>
                      <c:pt idx="96">
                        <c:v>3.6373511289523102E-5</c:v>
                      </c:pt>
                      <c:pt idx="97">
                        <c:v>3.6810891438974499E-5</c:v>
                      </c:pt>
                      <c:pt idx="98">
                        <c:v>3.7154339082041298E-5</c:v>
                      </c:pt>
                      <c:pt idx="99">
                        <c:v>3.7355378939443501E-5</c:v>
                      </c:pt>
                      <c:pt idx="100">
                        <c:v>3.7416979565753702E-5</c:v>
                      </c:pt>
                      <c:pt idx="101">
                        <c:v>3.6775849456811897E-5</c:v>
                      </c:pt>
                      <c:pt idx="102">
                        <c:v>3.6099836021207599E-5</c:v>
                      </c:pt>
                      <c:pt idx="103">
                        <c:v>3.5389593638806097E-5</c:v>
                      </c:pt>
                      <c:pt idx="104">
                        <c:v>3.4023240912601001E-5</c:v>
                      </c:pt>
                      <c:pt idx="105">
                        <c:v>3.2062613935983302E-5</c:v>
                      </c:pt>
                      <c:pt idx="106">
                        <c:v>3.0535669519401703E-5</c:v>
                      </c:pt>
                      <c:pt idx="107">
                        <c:v>3.0033451649524599E-5</c:v>
                      </c:pt>
                      <c:pt idx="108">
                        <c:v>2.98084406276592E-5</c:v>
                      </c:pt>
                      <c:pt idx="109">
                        <c:v>2.9572925212471599E-5</c:v>
                      </c:pt>
                      <c:pt idx="110">
                        <c:v>2.9327102456616202E-5</c:v>
                      </c:pt>
                      <c:pt idx="111">
                        <c:v>2.90147882607256E-5</c:v>
                      </c:pt>
                      <c:pt idx="112">
                        <c:v>2.9057471014138201E-5</c:v>
                      </c:pt>
                      <c:pt idx="113">
                        <c:v>2.9034101105239602E-5</c:v>
                      </c:pt>
                      <c:pt idx="114">
                        <c:v>2.8945917623812E-5</c:v>
                      </c:pt>
                      <c:pt idx="115">
                        <c:v>2.8630466970914901E-5</c:v>
                      </c:pt>
                      <c:pt idx="116">
                        <c:v>2.7991570827301999E-5</c:v>
                      </c:pt>
                      <c:pt idx="117">
                        <c:v>2.70347995601561E-5</c:v>
                      </c:pt>
                      <c:pt idx="118">
                        <c:v>2.6154003709699801E-5</c:v>
                      </c:pt>
                      <c:pt idx="119">
                        <c:v>2.5428708384558401E-5</c:v>
                      </c:pt>
                      <c:pt idx="120">
                        <c:v>2.48559965365701E-5</c:v>
                      </c:pt>
                      <c:pt idx="121">
                        <c:v>2.4384338022711102E-5</c:v>
                      </c:pt>
                      <c:pt idx="122">
                        <c:v>2.3995918001886401E-5</c:v>
                      </c:pt>
                      <c:pt idx="123">
                        <c:v>2.3729375633410799E-5</c:v>
                      </c:pt>
                      <c:pt idx="124">
                        <c:v>2.35138590213586E-5</c:v>
                      </c:pt>
                      <c:pt idx="125">
                        <c:v>2.3348410968241701E-5</c:v>
                      </c:pt>
                      <c:pt idx="126">
                        <c:v>2.3292517611032899E-5</c:v>
                      </c:pt>
                      <c:pt idx="127">
                        <c:v>2.3206996096320899E-5</c:v>
                      </c:pt>
                      <c:pt idx="128">
                        <c:v>2.3092402226676999E-5</c:v>
                      </c:pt>
                      <c:pt idx="129">
                        <c:v>2.2924994127430501E-5</c:v>
                      </c:pt>
                      <c:pt idx="130">
                        <c:v>2.2382613325252798E-5</c:v>
                      </c:pt>
                      <c:pt idx="131">
                        <c:v>2.1859783239666401E-5</c:v>
                      </c:pt>
                      <c:pt idx="132">
                        <c:v>2.1242968170533301E-5</c:v>
                      </c:pt>
                      <c:pt idx="133">
                        <c:v>2.0533931190815799E-5</c:v>
                      </c:pt>
                      <c:pt idx="134">
                        <c:v>1.92182893103893E-5</c:v>
                      </c:pt>
                      <c:pt idx="135">
                        <c:v>1.85996641553822E-5</c:v>
                      </c:pt>
                      <c:pt idx="136">
                        <c:v>1.8409899748951199E-5</c:v>
                      </c:pt>
                      <c:pt idx="137">
                        <c:v>1.8312115587448901E-5</c:v>
                      </c:pt>
                      <c:pt idx="138">
                        <c:v>1.8216753928680699E-5</c:v>
                      </c:pt>
                      <c:pt idx="139">
                        <c:v>1.8123769328672601E-5</c:v>
                      </c:pt>
                      <c:pt idx="140">
                        <c:v>1.8252147105522802E-5</c:v>
                      </c:pt>
                      <c:pt idx="141">
                        <c:v>1.8367571423849301E-5</c:v>
                      </c:pt>
                      <c:pt idx="142">
                        <c:v>1.8470285278488699E-5</c:v>
                      </c:pt>
                      <c:pt idx="143">
                        <c:v>1.8524148079594801E-5</c:v>
                      </c:pt>
                      <c:pt idx="144">
                        <c:v>1.8618886453433099E-5</c:v>
                      </c:pt>
                      <c:pt idx="145">
                        <c:v>1.9052910021432501E-5</c:v>
                      </c:pt>
                      <c:pt idx="146">
                        <c:v>1.9468376761221001E-5</c:v>
                      </c:pt>
                      <c:pt idx="147">
                        <c:v>1.9865634782247502E-5</c:v>
                      </c:pt>
                      <c:pt idx="148">
                        <c:v>1.86322366095858E-5</c:v>
                      </c:pt>
                      <c:pt idx="149">
                        <c:v>1.71571778652397E-5</c:v>
                      </c:pt>
                      <c:pt idx="150">
                        <c:v>1.7076674381962498E-5</c:v>
                      </c:pt>
                      <c:pt idx="151">
                        <c:v>1.7185186204398999E-5</c:v>
                      </c:pt>
                      <c:pt idx="152">
                        <c:v>1.7252971391129701E-5</c:v>
                      </c:pt>
                      <c:pt idx="153">
                        <c:v>1.7280793935360201E-5</c:v>
                      </c:pt>
                      <c:pt idx="154">
                        <c:v>1.7043207314780098E-5</c:v>
                      </c:pt>
                      <c:pt idx="155">
                        <c:v>1.6609040316985E-5</c:v>
                      </c:pt>
                      <c:pt idx="156">
                        <c:v>1.6095346916822801E-5</c:v>
                      </c:pt>
                      <c:pt idx="157">
                        <c:v>1.5100514250710199E-5</c:v>
                      </c:pt>
                      <c:pt idx="158">
                        <c:v>1.36649696634035E-5</c:v>
                      </c:pt>
                      <c:pt idx="159">
                        <c:v>1.22338516594676E-5</c:v>
                      </c:pt>
                      <c:pt idx="160">
                        <c:v>1.10328787598422E-5</c:v>
                      </c:pt>
                      <c:pt idx="161">
                        <c:v>1.0171275480679101E-5</c:v>
                      </c:pt>
                      <c:pt idx="162">
                        <c:v>9.4968511939159602E-6</c:v>
                      </c:pt>
                      <c:pt idx="163">
                        <c:v>9.1357466270025905E-6</c:v>
                      </c:pt>
                      <c:pt idx="164">
                        <c:v>8.8399709531398206E-6</c:v>
                      </c:pt>
                      <c:pt idx="165">
                        <c:v>8.8178243363958802E-6</c:v>
                      </c:pt>
                      <c:pt idx="166">
                        <c:v>8.9190108264451892E-6</c:v>
                      </c:pt>
                      <c:pt idx="167">
                        <c:v>9.1412168055145705E-6</c:v>
                      </c:pt>
                      <c:pt idx="168">
                        <c:v>9.8368458886758095E-6</c:v>
                      </c:pt>
                      <c:pt idx="169">
                        <c:v>1.04523738172285E-5</c:v>
                      </c:pt>
                      <c:pt idx="170">
                        <c:v>1.0989303217144201E-5</c:v>
                      </c:pt>
                      <c:pt idx="171">
                        <c:v>1.11944128494464E-5</c:v>
                      </c:pt>
                      <c:pt idx="172">
                        <c:v>1.13083600761856E-5</c:v>
                      </c:pt>
                      <c:pt idx="173">
                        <c:v>1.13328550214089E-5</c:v>
                      </c:pt>
                      <c:pt idx="174">
                        <c:v>1.07848828732312E-5</c:v>
                      </c:pt>
                      <c:pt idx="175">
                        <c:v>1.0805596591751601E-5</c:v>
                      </c:pt>
                      <c:pt idx="176">
                        <c:v>1.19673043811551E-5</c:v>
                      </c:pt>
                      <c:pt idx="177">
                        <c:v>1.3440069909861999E-5</c:v>
                      </c:pt>
                      <c:pt idx="178">
                        <c:v>1.5218058016859601E-5</c:v>
                      </c:pt>
                      <c:pt idx="179">
                        <c:v>1.79099822431772E-5</c:v>
                      </c:pt>
                      <c:pt idx="180">
                        <c:v>2.0746727034816401E-5</c:v>
                      </c:pt>
                      <c:pt idx="181">
                        <c:v>2.3568141453916399E-5</c:v>
                      </c:pt>
                      <c:pt idx="182">
                        <c:v>2.63745130841965E-5</c:v>
                      </c:pt>
                      <c:pt idx="183">
                        <c:v>2.8960179850432701E-5</c:v>
                      </c:pt>
                      <c:pt idx="184">
                        <c:v>3.13292819785617E-5</c:v>
                      </c:pt>
                      <c:pt idx="185">
                        <c:v>3.3308364608244198E-5</c:v>
                      </c:pt>
                      <c:pt idx="186">
                        <c:v>3.5307731257944998E-5</c:v>
                      </c:pt>
                      <c:pt idx="187">
                        <c:v>3.7529723093020999E-5</c:v>
                      </c:pt>
                      <c:pt idx="188">
                        <c:v>3.9513525017165897E-5</c:v>
                      </c:pt>
                      <c:pt idx="189">
                        <c:v>4.1263605257719E-5</c:v>
                      </c:pt>
                      <c:pt idx="190">
                        <c:v>4.17780986036947E-5</c:v>
                      </c:pt>
                      <c:pt idx="191">
                        <c:v>4.1808306090443997E-5</c:v>
                      </c:pt>
                      <c:pt idx="192">
                        <c:v>4.1345676973586602E-5</c:v>
                      </c:pt>
                      <c:pt idx="193">
                        <c:v>3.9271062257855898E-5</c:v>
                      </c:pt>
                      <c:pt idx="194">
                        <c:v>3.6403321133206802E-5</c:v>
                      </c:pt>
                      <c:pt idx="195">
                        <c:v>3.3805110777486297E-5</c:v>
                      </c:pt>
                      <c:pt idx="196">
                        <c:v>3.1299682472038802E-5</c:v>
                      </c:pt>
                      <c:pt idx="197">
                        <c:v>2.8885295708778701E-5</c:v>
                      </c:pt>
                      <c:pt idx="198">
                        <c:v>2.7155313382069E-5</c:v>
                      </c:pt>
                      <c:pt idx="199">
                        <c:v>2.6049684476795099E-5</c:v>
                      </c:pt>
                      <c:pt idx="200">
                        <c:v>2.5556696687653E-5</c:v>
                      </c:pt>
                      <c:pt idx="201">
                        <c:v>2.5304479891346801E-5</c:v>
                      </c:pt>
                      <c:pt idx="202">
                        <c:v>2.5149287628019502E-5</c:v>
                      </c:pt>
                      <c:pt idx="203">
                        <c:v>2.4886542319084699E-5</c:v>
                      </c:pt>
                      <c:pt idx="204">
                        <c:v>2.4518261563054501E-5</c:v>
                      </c:pt>
                      <c:pt idx="205">
                        <c:v>2.43448476021663E-5</c:v>
                      </c:pt>
                      <c:pt idx="206">
                        <c:v>2.4591725102182001E-5</c:v>
                      </c:pt>
                      <c:pt idx="207">
                        <c:v>2.4841359235564701E-5</c:v>
                      </c:pt>
                      <c:pt idx="208">
                        <c:v>2.4820404636813899E-5</c:v>
                      </c:pt>
                      <c:pt idx="209">
                        <c:v>2.4533937302484902E-5</c:v>
                      </c:pt>
                      <c:pt idx="210">
                        <c:v>2.3922962188353701E-5</c:v>
                      </c:pt>
                      <c:pt idx="211">
                        <c:v>2.35751708231495E-5</c:v>
                      </c:pt>
                      <c:pt idx="212">
                        <c:v>2.4277999847982601E-5</c:v>
                      </c:pt>
                      <c:pt idx="213">
                        <c:v>2.5098516417669501E-5</c:v>
                      </c:pt>
                      <c:pt idx="214">
                        <c:v>2.5949610243768802E-5</c:v>
                      </c:pt>
                      <c:pt idx="215">
                        <c:v>2.6651112122114899E-5</c:v>
                      </c:pt>
                      <c:pt idx="216">
                        <c:v>2.7205828264227801E-5</c:v>
                      </c:pt>
                      <c:pt idx="217">
                        <c:v>2.7630188870993401E-5</c:v>
                      </c:pt>
                      <c:pt idx="218">
                        <c:v>2.8072383624029399E-5</c:v>
                      </c:pt>
                      <c:pt idx="219">
                        <c:v>2.8532077970556299E-5</c:v>
                      </c:pt>
                      <c:pt idx="220">
                        <c:v>2.9186721958848402E-5</c:v>
                      </c:pt>
                      <c:pt idx="221">
                        <c:v>2.9903381864978401E-5</c:v>
                      </c:pt>
                      <c:pt idx="222">
                        <c:v>3.0680894325935903E-5</c:v>
                      </c:pt>
                      <c:pt idx="223">
                        <c:v>3.1663504694446701E-5</c:v>
                      </c:pt>
                      <c:pt idx="224">
                        <c:v>3.2653431935761403E-5</c:v>
                      </c:pt>
                      <c:pt idx="225">
                        <c:v>3.35697892825595E-5</c:v>
                      </c:pt>
                      <c:pt idx="226">
                        <c:v>3.4413956842182199E-5</c:v>
                      </c:pt>
                      <c:pt idx="227">
                        <c:v>3.5106539326935202E-5</c:v>
                      </c:pt>
                      <c:pt idx="228">
                        <c:v>3.5779350103409802E-5</c:v>
                      </c:pt>
                      <c:pt idx="229">
                        <c:v>3.6174741547649501E-5</c:v>
                      </c:pt>
                      <c:pt idx="230">
                        <c:v>3.6588254586758497E-5</c:v>
                      </c:pt>
                      <c:pt idx="231">
                        <c:v>3.7021824356605598E-5</c:v>
                      </c:pt>
                      <c:pt idx="232">
                        <c:v>3.7375059481279501E-5</c:v>
                      </c:pt>
                      <c:pt idx="233">
                        <c:v>3.7649466964299603E-5</c:v>
                      </c:pt>
                      <c:pt idx="234">
                        <c:v>3.7848476253917001E-5</c:v>
                      </c:pt>
                      <c:pt idx="235">
                        <c:v>3.8989549023989197E-5</c:v>
                      </c:pt>
                      <c:pt idx="236">
                        <c:v>3.9993727761622702E-5</c:v>
                      </c:pt>
                      <c:pt idx="237">
                        <c:v>4.0863580475127999E-5</c:v>
                      </c:pt>
                      <c:pt idx="238">
                        <c:v>4.1330767450612397E-5</c:v>
                      </c:pt>
                      <c:pt idx="239">
                        <c:v>4.1637570538512899E-5</c:v>
                      </c:pt>
                      <c:pt idx="240">
                        <c:v>4.23678945797433E-5</c:v>
                      </c:pt>
                      <c:pt idx="241">
                        <c:v>4.34538569484864E-5</c:v>
                      </c:pt>
                      <c:pt idx="242">
                        <c:v>4.4632150506402299E-5</c:v>
                      </c:pt>
                      <c:pt idx="243">
                        <c:v>4.5720127870119803E-5</c:v>
                      </c:pt>
                      <c:pt idx="244">
                        <c:v>4.6719483290483999E-5</c:v>
                      </c:pt>
                      <c:pt idx="245">
                        <c:v>4.7516000010434203E-5</c:v>
                      </c:pt>
                      <c:pt idx="246">
                        <c:v>4.8000116708722101E-5</c:v>
                      </c:pt>
                      <c:pt idx="247">
                        <c:v>4.8807580535991799E-5</c:v>
                      </c:pt>
                      <c:pt idx="248">
                        <c:v>4.9900650805965603E-5</c:v>
                      </c:pt>
                      <c:pt idx="249">
                        <c:v>5.1023498433476902E-5</c:v>
                      </c:pt>
                      <c:pt idx="250">
                        <c:v>5.1985377792666099E-5</c:v>
                      </c:pt>
                      <c:pt idx="251">
                        <c:v>5.27893085027671E-5</c:v>
                      </c:pt>
                      <c:pt idx="252">
                        <c:v>5.3474762377932502E-5</c:v>
                      </c:pt>
                      <c:pt idx="253">
                        <c:v>5.4043961936477498E-5</c:v>
                      </c:pt>
                      <c:pt idx="254">
                        <c:v>5.3949221776001001E-5</c:v>
                      </c:pt>
                      <c:pt idx="255">
                        <c:v>5.3106304614312503E-5</c:v>
                      </c:pt>
                      <c:pt idx="256">
                        <c:v>5.1529245585172303E-5</c:v>
                      </c:pt>
                      <c:pt idx="257">
                        <c:v>5.00245178549733E-5</c:v>
                      </c:pt>
                      <c:pt idx="258">
                        <c:v>4.8815804569069401E-5</c:v>
                      </c:pt>
                      <c:pt idx="259">
                        <c:v>4.7897552763249797E-5</c:v>
                      </c:pt>
                      <c:pt idx="260">
                        <c:v>4.6989988732510199E-5</c:v>
                      </c:pt>
                      <c:pt idx="261">
                        <c:v>4.5929332619890297E-5</c:v>
                      </c:pt>
                      <c:pt idx="262">
                        <c:v>4.4718456294519097E-5</c:v>
                      </c:pt>
                      <c:pt idx="263">
                        <c:v>4.3172585261706102E-5</c:v>
                      </c:pt>
                      <c:pt idx="264">
                        <c:v>4.17338503389954E-5</c:v>
                      </c:pt>
                      <c:pt idx="265">
                        <c:v>4.02569306170362E-5</c:v>
                      </c:pt>
                      <c:pt idx="266">
                        <c:v>3.8742542408914498E-5</c:v>
                      </c:pt>
                      <c:pt idx="267">
                        <c:v>3.7734950938557697E-5</c:v>
                      </c:pt>
                      <c:pt idx="268">
                        <c:v>3.7256243590487703E-5</c:v>
                      </c:pt>
                      <c:pt idx="269">
                        <c:v>3.6990482940501903E-5</c:v>
                      </c:pt>
                      <c:pt idx="270">
                        <c:v>3.7224807017723699E-5</c:v>
                      </c:pt>
                      <c:pt idx="271">
                        <c:v>3.77186016745331E-5</c:v>
                      </c:pt>
                      <c:pt idx="272">
                        <c:v>3.8206740581369897E-5</c:v>
                      </c:pt>
                      <c:pt idx="273">
                        <c:v>3.8522437781500397E-5</c:v>
                      </c:pt>
                      <c:pt idx="274">
                        <c:v>3.8668928127407702E-5</c:v>
                      </c:pt>
                      <c:pt idx="275">
                        <c:v>3.9242940013609901E-5</c:v>
                      </c:pt>
                      <c:pt idx="276">
                        <c:v>3.9747053996342903E-5</c:v>
                      </c:pt>
                      <c:pt idx="277">
                        <c:v>4.01825812967416E-5</c:v>
                      </c:pt>
                      <c:pt idx="278">
                        <c:v>4.0401546207066903E-5</c:v>
                      </c:pt>
                      <c:pt idx="279">
                        <c:v>4.0738619219786702E-5</c:v>
                      </c:pt>
                      <c:pt idx="280">
                        <c:v>4.1101235867534602E-5</c:v>
                      </c:pt>
                      <c:pt idx="281">
                        <c:v>4.1285853754696499E-5</c:v>
                      </c:pt>
                      <c:pt idx="282">
                        <c:v>4.1295811978132901E-5</c:v>
                      </c:pt>
                      <c:pt idx="283">
                        <c:v>4.0927413189625597E-5</c:v>
                      </c:pt>
                      <c:pt idx="284">
                        <c:v>4.0430016245947002E-5</c:v>
                      </c:pt>
                      <c:pt idx="285">
                        <c:v>3.9806041035684797E-5</c:v>
                      </c:pt>
                      <c:pt idx="286">
                        <c:v>3.8912831765244201E-5</c:v>
                      </c:pt>
                      <c:pt idx="287">
                        <c:v>3.82318609278376E-5</c:v>
                      </c:pt>
                      <c:pt idx="288">
                        <c:v>3.7759147126568499E-5</c:v>
                      </c:pt>
                      <c:pt idx="289">
                        <c:v>3.7595447202911999E-5</c:v>
                      </c:pt>
                      <c:pt idx="290">
                        <c:v>3.7327389862998001E-5</c:v>
                      </c:pt>
                      <c:pt idx="291">
                        <c:v>3.6956932757868499E-5</c:v>
                      </c:pt>
                      <c:pt idx="292">
                        <c:v>3.63202387250055E-5</c:v>
                      </c:pt>
                      <c:pt idx="293">
                        <c:v>3.58346744959685E-5</c:v>
                      </c:pt>
                      <c:pt idx="294">
                        <c:v>3.5300941382026298E-5</c:v>
                      </c:pt>
                      <c:pt idx="295">
                        <c:v>3.4719942988034498E-5</c:v>
                      </c:pt>
                      <c:pt idx="296">
                        <c:v>3.4033949065096102E-5</c:v>
                      </c:pt>
                      <c:pt idx="297">
                        <c:v>3.2966895655837097E-5</c:v>
                      </c:pt>
                      <c:pt idx="298">
                        <c:v>3.07822619233592E-5</c:v>
                      </c:pt>
                      <c:pt idx="299">
                        <c:v>2.9358428982588902E-5</c:v>
                      </c:pt>
                      <c:pt idx="300">
                        <c:v>2.8844223456519802E-5</c:v>
                      </c:pt>
                      <c:pt idx="301">
                        <c:v>2.9287661916224701E-5</c:v>
                      </c:pt>
                      <c:pt idx="302">
                        <c:v>2.9855393312127998E-5</c:v>
                      </c:pt>
                      <c:pt idx="303">
                        <c:v>3.03846937449371E-5</c:v>
                      </c:pt>
                      <c:pt idx="304">
                        <c:v>3.0876284148304197E-5</c:v>
                      </c:pt>
                      <c:pt idx="305">
                        <c:v>3.1141304230899098E-5</c:v>
                      </c:pt>
                      <c:pt idx="306">
                        <c:v>3.1588790832667198E-5</c:v>
                      </c:pt>
                      <c:pt idx="307">
                        <c:v>3.1956625949573597E-5</c:v>
                      </c:pt>
                      <c:pt idx="308">
                        <c:v>3.2246303772117801E-5</c:v>
                      </c:pt>
                      <c:pt idx="309">
                        <c:v>3.21366193870803E-5</c:v>
                      </c:pt>
                      <c:pt idx="310">
                        <c:v>3.1585803626546598E-5</c:v>
                      </c:pt>
                      <c:pt idx="311">
                        <c:v>2.9842779775528599E-5</c:v>
                      </c:pt>
                      <c:pt idx="312">
                        <c:v>2.8206621995514299E-5</c:v>
                      </c:pt>
                      <c:pt idx="313">
                        <c:v>2.6643457231946998E-5</c:v>
                      </c:pt>
                      <c:pt idx="314">
                        <c:v>2.51519162024392E-5</c:v>
                      </c:pt>
                      <c:pt idx="315">
                        <c:v>2.4424315433600001E-5</c:v>
                      </c:pt>
                      <c:pt idx="316">
                        <c:v>2.3681791113735599E-5</c:v>
                      </c:pt>
                      <c:pt idx="317">
                        <c:v>2.2924623194792499E-5</c:v>
                      </c:pt>
                      <c:pt idx="318">
                        <c:v>2.2106343332971301E-5</c:v>
                      </c:pt>
                      <c:pt idx="319">
                        <c:v>2.1559593413965601E-5</c:v>
                      </c:pt>
                      <c:pt idx="320">
                        <c:v>2.10468483648473E-5</c:v>
                      </c:pt>
                      <c:pt idx="321">
                        <c:v>2.0567470274576301E-5</c:v>
                      </c:pt>
                      <c:pt idx="322">
                        <c:v>2.0332666028791602E-5</c:v>
                      </c:pt>
                      <c:pt idx="323">
                        <c:v>2.0200973395687899E-5</c:v>
                      </c:pt>
                      <c:pt idx="324">
                        <c:v>2.0170458094928501E-5</c:v>
                      </c:pt>
                      <c:pt idx="325">
                        <c:v>2.03922376405368E-5</c:v>
                      </c:pt>
                      <c:pt idx="326">
                        <c:v>2.1508646524323401E-5</c:v>
                      </c:pt>
                      <c:pt idx="327">
                        <c:v>2.2724707888690301E-5</c:v>
                      </c:pt>
                      <c:pt idx="328">
                        <c:v>2.3968796098548501E-5</c:v>
                      </c:pt>
                      <c:pt idx="329">
                        <c:v>2.47839534942414E-5</c:v>
                      </c:pt>
                      <c:pt idx="330">
                        <c:v>2.5178226431741401E-5</c:v>
                      </c:pt>
                      <c:pt idx="331">
                        <c:v>2.4022587211915399E-5</c:v>
                      </c:pt>
                      <c:pt idx="332">
                        <c:v>2.3578083017218602E-5</c:v>
                      </c:pt>
                      <c:pt idx="333">
                        <c:v>2.37530956065254E-5</c:v>
                      </c:pt>
                      <c:pt idx="334">
                        <c:v>2.41830696639171E-5</c:v>
                      </c:pt>
                      <c:pt idx="335">
                        <c:v>2.42779197626946E-5</c:v>
                      </c:pt>
                      <c:pt idx="336">
                        <c:v>2.40439325295348E-5</c:v>
                      </c:pt>
                      <c:pt idx="337">
                        <c:v>2.38421251826816E-5</c:v>
                      </c:pt>
                      <c:pt idx="338">
                        <c:v>2.3579973790896802E-5</c:v>
                      </c:pt>
                      <c:pt idx="339">
                        <c:v>2.32586103538223E-5</c:v>
                      </c:pt>
                      <c:pt idx="340">
                        <c:v>2.29042856251115E-5</c:v>
                      </c:pt>
                      <c:pt idx="341">
                        <c:v>2.2517617928422601E-5</c:v>
                      </c:pt>
                      <c:pt idx="342">
                        <c:v>2.1808501800955801E-5</c:v>
                      </c:pt>
                      <c:pt idx="343">
                        <c:v>2.0847890043294398E-5</c:v>
                      </c:pt>
                      <c:pt idx="344">
                        <c:v>2.00122962700656E-5</c:v>
                      </c:pt>
                      <c:pt idx="345">
                        <c:v>1.9299375254232499E-5</c:v>
                      </c:pt>
                      <c:pt idx="346">
                        <c:v>1.9739319865092701E-5</c:v>
                      </c:pt>
                      <c:pt idx="347">
                        <c:v>1.9698115360522801E-5</c:v>
                      </c:pt>
                      <c:pt idx="348">
                        <c:v>1.91847876647015E-5</c:v>
                      </c:pt>
                      <c:pt idx="349">
                        <c:v>1.76846048013532E-5</c:v>
                      </c:pt>
                      <c:pt idx="350">
                        <c:v>1.6400578922706302E-5</c:v>
                      </c:pt>
                      <c:pt idx="351">
                        <c:v>1.6118719452651199E-5</c:v>
                      </c:pt>
                      <c:pt idx="352">
                        <c:v>1.5662186558085302E-5</c:v>
                      </c:pt>
                      <c:pt idx="353">
                        <c:v>1.50342569469117E-5</c:v>
                      </c:pt>
                      <c:pt idx="354">
                        <c:v>1.39510481154501E-5</c:v>
                      </c:pt>
                      <c:pt idx="355">
                        <c:v>1.2057376537546201E-5</c:v>
                      </c:pt>
                      <c:pt idx="356">
                        <c:v>1.04993747267805E-5</c:v>
                      </c:pt>
                      <c:pt idx="357">
                        <c:v>9.1541078824833498E-6</c:v>
                      </c:pt>
                      <c:pt idx="358">
                        <c:v>7.8862256191745903E-6</c:v>
                      </c:pt>
                      <c:pt idx="359">
                        <c:v>6.6408258675877502E-6</c:v>
                      </c:pt>
                      <c:pt idx="360">
                        <c:v>5.4174868781775697E-6</c:v>
                      </c:pt>
                      <c:pt idx="361">
                        <c:v>5.1144695506451399E-6</c:v>
                      </c:pt>
                      <c:pt idx="362">
                        <c:v>4.9483903762960301E-6</c:v>
                      </c:pt>
                      <c:pt idx="363">
                        <c:v>4.7508832086218304E-6</c:v>
                      </c:pt>
                      <c:pt idx="364">
                        <c:v>4.5225376092381796E-6</c:v>
                      </c:pt>
                      <c:pt idx="365">
                        <c:v>4.4695847775299297E-6</c:v>
                      </c:pt>
                      <c:pt idx="366">
                        <c:v>4.3878981728765297E-6</c:v>
                      </c:pt>
                      <c:pt idx="367">
                        <c:v>4.2786802682827E-6</c:v>
                      </c:pt>
                      <c:pt idx="368">
                        <c:v>4.1121288232299297E-6</c:v>
                      </c:pt>
                      <c:pt idx="369">
                        <c:v>2.9253295126236599E-6</c:v>
                      </c:pt>
                      <c:pt idx="370">
                        <c:v>1.6569503423286899E-6</c:v>
                      </c:pt>
                      <c:pt idx="371">
                        <c:v>7.1228288247616401E-7</c:v>
                      </c:pt>
                      <c:pt idx="372">
                        <c:v>-1.0873589178083501E-8</c:v>
                      </c:pt>
                      <c:pt idx="373">
                        <c:v>1.6215669491388599E-7</c:v>
                      </c:pt>
                      <c:pt idx="374">
                        <c:v>2.1225457936287799E-7</c:v>
                      </c:pt>
                      <c:pt idx="375">
                        <c:v>1.4185794555923999E-7</c:v>
                      </c:pt>
                      <c:pt idx="376">
                        <c:v>-1.9193912013655301E-7</c:v>
                      </c:pt>
                      <c:pt idx="377">
                        <c:v>-5.8240884097448103E-7</c:v>
                      </c:pt>
                      <c:pt idx="378">
                        <c:v>-1.02859219974267E-6</c:v>
                      </c:pt>
                      <c:pt idx="379">
                        <c:v>-1.5537322653128801E-6</c:v>
                      </c:pt>
                      <c:pt idx="380">
                        <c:v>-1.82098779196106E-6</c:v>
                      </c:pt>
                      <c:pt idx="381">
                        <c:v>-2.0876349614519999E-6</c:v>
                      </c:pt>
                      <c:pt idx="382">
                        <c:v>-2.61358894189261E-6</c:v>
                      </c:pt>
                      <c:pt idx="383">
                        <c:v>-3.3939853710947601E-6</c:v>
                      </c:pt>
                      <c:pt idx="384">
                        <c:v>-3.8596787320695999E-6</c:v>
                      </c:pt>
                      <c:pt idx="385">
                        <c:v>-3.8703397963553396E-6</c:v>
                      </c:pt>
                      <c:pt idx="386">
                        <c:v>-3.8224676418128103E-6</c:v>
                      </c:pt>
                      <c:pt idx="387">
                        <c:v>-3.7172666782796098E-6</c:v>
                      </c:pt>
                      <c:pt idx="388">
                        <c:v>-3.5563578099245501E-6</c:v>
                      </c:pt>
                      <c:pt idx="389">
                        <c:v>-3.0974000281107202E-6</c:v>
                      </c:pt>
                      <c:pt idx="390">
                        <c:v>-2.5972602837653999E-6</c:v>
                      </c:pt>
                      <c:pt idx="391">
                        <c:v>-2.14933983700297E-6</c:v>
                      </c:pt>
                      <c:pt idx="392">
                        <c:v>-1.7526590984975099E-6</c:v>
                      </c:pt>
                      <c:pt idx="393">
                        <c:v>-1.70974181575851E-6</c:v>
                      </c:pt>
                      <c:pt idx="394">
                        <c:v>-2.9509514846867701E-6</c:v>
                      </c:pt>
                      <c:pt idx="395">
                        <c:v>-4.3206052251922201E-6</c:v>
                      </c:pt>
                      <c:pt idx="396">
                        <c:v>-4.5071577259425E-6</c:v>
                      </c:pt>
                      <c:pt idx="397">
                        <c:v>-4.3378722018578299E-6</c:v>
                      </c:pt>
                      <c:pt idx="398">
                        <c:v>-4.0753404123628903E-6</c:v>
                      </c:pt>
                      <c:pt idx="399">
                        <c:v>-3.8211636722183501E-6</c:v>
                      </c:pt>
                      <c:pt idx="400">
                        <c:v>-3.7906212275981101E-6</c:v>
                      </c:pt>
                      <c:pt idx="401">
                        <c:v>-3.97934547967942E-6</c:v>
                      </c:pt>
                      <c:pt idx="402">
                        <c:v>-4.5987105921061502E-6</c:v>
                      </c:pt>
                      <c:pt idx="403">
                        <c:v>-5.3754850315427601E-6</c:v>
                      </c:pt>
                      <c:pt idx="404">
                        <c:v>-5.9495907322668997E-6</c:v>
                      </c:pt>
                      <c:pt idx="405">
                        <c:v>-6.3423806398589602E-6</c:v>
                      </c:pt>
                      <c:pt idx="406">
                        <c:v>-6.6941546495586296E-6</c:v>
                      </c:pt>
                      <c:pt idx="407">
                        <c:v>-7.0054826442449003E-6</c:v>
                      </c:pt>
                      <c:pt idx="408">
                        <c:v>-7.2045561188558301E-6</c:v>
                      </c:pt>
                      <c:pt idx="409">
                        <c:v>-7.2532611830875002E-6</c:v>
                      </c:pt>
                      <c:pt idx="410">
                        <c:v>-7.3277252022525902E-6</c:v>
                      </c:pt>
                      <c:pt idx="411">
                        <c:v>-7.4274649620299098E-6</c:v>
                      </c:pt>
                      <c:pt idx="412">
                        <c:v>-7.8387224220104492E-6</c:v>
                      </c:pt>
                      <c:pt idx="413">
                        <c:v>-8.1680292685289393E-6</c:v>
                      </c:pt>
                      <c:pt idx="414">
                        <c:v>-8.6733260726262108E-6</c:v>
                      </c:pt>
                      <c:pt idx="415">
                        <c:v>-9.3513114213067E-6</c:v>
                      </c:pt>
                      <c:pt idx="416">
                        <c:v>-1.04797166601795E-5</c:v>
                      </c:pt>
                      <c:pt idx="417">
                        <c:v>-1.16982639376756E-5</c:v>
                      </c:pt>
                      <c:pt idx="418">
                        <c:v>-1.30052622668596E-5</c:v>
                      </c:pt>
                      <c:pt idx="419">
                        <c:v>-1.4876937356015499E-5</c:v>
                      </c:pt>
                      <c:pt idx="420">
                        <c:v>-1.54261595387737E-5</c:v>
                      </c:pt>
                      <c:pt idx="421">
                        <c:v>-1.57093436000792E-5</c:v>
                      </c:pt>
                      <c:pt idx="422">
                        <c:v>-1.6221723995829301E-5</c:v>
                      </c:pt>
                      <c:pt idx="423">
                        <c:v>-1.69588975661685E-5</c:v>
                      </c:pt>
                      <c:pt idx="424">
                        <c:v>-1.82558340274886E-5</c:v>
                      </c:pt>
                      <c:pt idx="425">
                        <c:v>-1.8888395324266401E-5</c:v>
                      </c:pt>
                      <c:pt idx="426">
                        <c:v>-1.9475299078293499E-5</c:v>
                      </c:pt>
                      <c:pt idx="427">
                        <c:v>-2.00174017842741E-5</c:v>
                      </c:pt>
                      <c:pt idx="428">
                        <c:v>-2.0657054431773801E-5</c:v>
                      </c:pt>
                      <c:pt idx="429">
                        <c:v>-2.1392427072370501E-5</c:v>
                      </c:pt>
                      <c:pt idx="430">
                        <c:v>-2.2419892151646599E-5</c:v>
                      </c:pt>
                      <c:pt idx="431">
                        <c:v>-2.41934525978323E-5</c:v>
                      </c:pt>
                      <c:pt idx="432">
                        <c:v>-2.5261818433759801E-5</c:v>
                      </c:pt>
                      <c:pt idx="433">
                        <c:v>-2.6268144052135E-5</c:v>
                      </c:pt>
                      <c:pt idx="434">
                        <c:v>-2.7213593269212299E-5</c:v>
                      </c:pt>
                      <c:pt idx="435">
                        <c:v>-2.8066401823451302E-5</c:v>
                      </c:pt>
                      <c:pt idx="436">
                        <c:v>-2.8562772127489301E-5</c:v>
                      </c:pt>
                      <c:pt idx="437">
                        <c:v>-2.8709235984457099E-5</c:v>
                      </c:pt>
                      <c:pt idx="438">
                        <c:v>-2.8600630214883599E-5</c:v>
                      </c:pt>
                      <c:pt idx="439">
                        <c:v>-2.85045593547555E-5</c:v>
                      </c:pt>
                      <c:pt idx="440">
                        <c:v>-2.8420649404797599E-5</c:v>
                      </c:pt>
                      <c:pt idx="441">
                        <c:v>-2.85947503448725E-5</c:v>
                      </c:pt>
                      <c:pt idx="442">
                        <c:v>-2.8869453648034601E-5</c:v>
                      </c:pt>
                      <c:pt idx="443">
                        <c:v>-2.9161859305487298E-5</c:v>
                      </c:pt>
                      <c:pt idx="444">
                        <c:v>-2.9648993929625701E-5</c:v>
                      </c:pt>
                      <c:pt idx="445">
                        <c:v>-3.04728925644171E-5</c:v>
                      </c:pt>
                      <c:pt idx="446">
                        <c:v>-3.1328207177977901E-5</c:v>
                      </c:pt>
                      <c:pt idx="447">
                        <c:v>-3.2214348434544801E-5</c:v>
                      </c:pt>
                      <c:pt idx="448">
                        <c:v>-3.4205000165252301E-5</c:v>
                      </c:pt>
                      <c:pt idx="449">
                        <c:v>-3.5261595663622797E-5</c:v>
                      </c:pt>
                      <c:pt idx="450">
                        <c:v>-3.62643773246432E-5</c:v>
                      </c:pt>
                      <c:pt idx="451">
                        <c:v>-3.7291376104638399E-5</c:v>
                      </c:pt>
                      <c:pt idx="452">
                        <c:v>-3.8341892235451203E-5</c:v>
                      </c:pt>
                      <c:pt idx="453">
                        <c:v>-3.9492506010357402E-5</c:v>
                      </c:pt>
                      <c:pt idx="454">
                        <c:v>-4.1096090531956803E-5</c:v>
                      </c:pt>
                      <c:pt idx="455">
                        <c:v>-4.2126334039509299E-5</c:v>
                      </c:pt>
                      <c:pt idx="456">
                        <c:v>-4.30950045098158E-5</c:v>
                      </c:pt>
                      <c:pt idx="457">
                        <c:v>-4.40680553227734E-5</c:v>
                      </c:pt>
                      <c:pt idx="458">
                        <c:v>-4.5045252912196502E-5</c:v>
                      </c:pt>
                      <c:pt idx="459">
                        <c:v>-4.6156020383033203E-5</c:v>
                      </c:pt>
                      <c:pt idx="460">
                        <c:v>-4.69467012728295E-5</c:v>
                      </c:pt>
                      <c:pt idx="461">
                        <c:v>-4.7737442624303699E-5</c:v>
                      </c:pt>
                      <c:pt idx="462">
                        <c:v>-4.85279253365671E-5</c:v>
                      </c:pt>
                      <c:pt idx="463">
                        <c:v>-4.9423293429314102E-5</c:v>
                      </c:pt>
                      <c:pt idx="464">
                        <c:v>-5.0792531913682999E-5</c:v>
                      </c:pt>
                      <c:pt idx="465">
                        <c:v>-5.1787474066118403E-5</c:v>
                      </c:pt>
                      <c:pt idx="466">
                        <c:v>-5.2782638862284401E-5</c:v>
                      </c:pt>
                      <c:pt idx="467">
                        <c:v>-5.3778182450215803E-5</c:v>
                      </c:pt>
                      <c:pt idx="468">
                        <c:v>-5.4818221640497198E-5</c:v>
                      </c:pt>
                      <c:pt idx="469">
                        <c:v>-5.6168664550031698E-5</c:v>
                      </c:pt>
                      <c:pt idx="470">
                        <c:v>-5.7742391968583598E-5</c:v>
                      </c:pt>
                      <c:pt idx="471">
                        <c:v>-5.9196000488297703E-5</c:v>
                      </c:pt>
                      <c:pt idx="472">
                        <c:v>-6.0096145591751398E-5</c:v>
                      </c:pt>
                      <c:pt idx="473">
                        <c:v>-6.08801913204532E-5</c:v>
                      </c:pt>
                      <c:pt idx="474">
                        <c:v>-6.1675933558219304E-5</c:v>
                      </c:pt>
                      <c:pt idx="475">
                        <c:v>-6.2483152889409796E-5</c:v>
                      </c:pt>
                      <c:pt idx="476">
                        <c:v>-6.3782973415177002E-5</c:v>
                      </c:pt>
                      <c:pt idx="477">
                        <c:v>-6.5151871306049595E-5</c:v>
                      </c:pt>
                      <c:pt idx="478">
                        <c:v>-6.6588550733719297E-5</c:v>
                      </c:pt>
                      <c:pt idx="479">
                        <c:v>-6.85581117527429E-5</c:v>
                      </c:pt>
                      <c:pt idx="480">
                        <c:v>-7.0335841483758403E-5</c:v>
                      </c:pt>
                      <c:pt idx="481">
                        <c:v>-7.1246221112486897E-5</c:v>
                      </c:pt>
                      <c:pt idx="482">
                        <c:v>-7.1886961092621404E-5</c:v>
                      </c:pt>
                      <c:pt idx="483">
                        <c:v>-7.2829342849619304E-5</c:v>
                      </c:pt>
                      <c:pt idx="484">
                        <c:v>-7.4067510971897004E-5</c:v>
                      </c:pt>
                      <c:pt idx="485">
                        <c:v>-7.6047733342062395E-5</c:v>
                      </c:pt>
                      <c:pt idx="486">
                        <c:v>-7.8305708954758794E-5</c:v>
                      </c:pt>
                      <c:pt idx="487">
                        <c:v>-7.9282506363712995E-5</c:v>
                      </c:pt>
                      <c:pt idx="488">
                        <c:v>-7.9904444337860206E-5</c:v>
                      </c:pt>
                      <c:pt idx="489">
                        <c:v>-8.0450519416032894E-5</c:v>
                      </c:pt>
                      <c:pt idx="490">
                        <c:v>-8.13941039713424E-5</c:v>
                      </c:pt>
                      <c:pt idx="491">
                        <c:v>-8.2727741084980501E-5</c:v>
                      </c:pt>
                      <c:pt idx="492">
                        <c:v>-8.4608637046372197E-5</c:v>
                      </c:pt>
                      <c:pt idx="493">
                        <c:v>-8.6379996607604799E-5</c:v>
                      </c:pt>
                      <c:pt idx="494">
                        <c:v>-8.8146729173074994E-5</c:v>
                      </c:pt>
                      <c:pt idx="495">
                        <c:v>-8.9909440923599196E-5</c:v>
                      </c:pt>
                      <c:pt idx="496">
                        <c:v>-9.1730720415721697E-5</c:v>
                      </c:pt>
                      <c:pt idx="497">
                        <c:v>-9.3669942612841298E-5</c:v>
                      </c:pt>
                      <c:pt idx="498">
                        <c:v>-9.5498656381325404E-5</c:v>
                      </c:pt>
                      <c:pt idx="499">
                        <c:v>-9.7299534059008407E-5</c:v>
                      </c:pt>
                      <c:pt idx="500">
                        <c:v>-9.9210302979539102E-5</c:v>
                      </c:pt>
                      <c:pt idx="501" formatCode="General">
                        <c:v>-1.01228876861148E-4</c:v>
                      </c:pt>
                      <c:pt idx="502" formatCode="General">
                        <c:v>-1.03862624965796E-4</c:v>
                      </c:pt>
                      <c:pt idx="503" formatCode="General">
                        <c:v>-1.05791365707002E-4</c:v>
                      </c:pt>
                      <c:pt idx="504" formatCode="General">
                        <c:v>-1.0707578053137999E-4</c:v>
                      </c:pt>
                      <c:pt idx="505" formatCode="General">
                        <c:v>-1.08019115077114E-4</c:v>
                      </c:pt>
                      <c:pt idx="506" formatCode="General">
                        <c:v>-1.08644276559363E-4</c:v>
                      </c:pt>
                      <c:pt idx="507" formatCode="General">
                        <c:v>-1.0918286794585301E-4</c:v>
                      </c:pt>
                      <c:pt idx="508" formatCode="General">
                        <c:v>-1.0972832154225E-4</c:v>
                      </c:pt>
                      <c:pt idx="509" formatCode="General">
                        <c:v>-1.10280804670391E-4</c:v>
                      </c:pt>
                      <c:pt idx="510" formatCode="General">
                        <c:v>-1.10890452912179E-4</c:v>
                      </c:pt>
                      <c:pt idx="511" formatCode="General">
                        <c:v>-1.12253834589314E-4</c:v>
                      </c:pt>
                      <c:pt idx="512" formatCode="General">
                        <c:v>-1.13598596593042E-4</c:v>
                      </c:pt>
                      <c:pt idx="513" formatCode="General">
                        <c:v>-1.14407514224361E-4</c:v>
                      </c:pt>
                      <c:pt idx="514" formatCode="General">
                        <c:v>-1.15143308263283E-4</c:v>
                      </c:pt>
                      <c:pt idx="515" formatCode="General">
                        <c:v>-1.1585558519837401E-4</c:v>
                      </c:pt>
                      <c:pt idx="516" formatCode="General">
                        <c:v>-1.16593391393131E-4</c:v>
                      </c:pt>
                      <c:pt idx="517" formatCode="General">
                        <c:v>-1.1735616707441099E-4</c:v>
                      </c:pt>
                      <c:pt idx="518" formatCode="General">
                        <c:v>-1.18159457312132E-4</c:v>
                      </c:pt>
                      <c:pt idx="519" formatCode="General">
                        <c:v>-1.19002501844092E-4</c:v>
                      </c:pt>
                      <c:pt idx="520" formatCode="General">
                        <c:v>-1.20111354025755E-4</c:v>
                      </c:pt>
                      <c:pt idx="521" formatCode="General">
                        <c:v>-1.22029216023169E-4</c:v>
                      </c:pt>
                      <c:pt idx="522" formatCode="General">
                        <c:v>-1.23304468864891E-4</c:v>
                      </c:pt>
                      <c:pt idx="523" formatCode="General">
                        <c:v>-1.23786021852753E-4</c:v>
                      </c:pt>
                      <c:pt idx="524" formatCode="General">
                        <c:v>-1.2443460789534201E-4</c:v>
                      </c:pt>
                      <c:pt idx="525" formatCode="General">
                        <c:v>-1.25247113466419E-4</c:v>
                      </c:pt>
                      <c:pt idx="526" formatCode="General">
                        <c:v>-1.2668045278967099E-4</c:v>
                      </c:pt>
                      <c:pt idx="527" formatCode="General">
                        <c:v>-1.28579850757475E-4</c:v>
                      </c:pt>
                      <c:pt idx="528" formatCode="General">
                        <c:v>-1.29836097866053E-4</c:v>
                      </c:pt>
                      <c:pt idx="529" formatCode="General">
                        <c:v>-1.30817041350702E-4</c:v>
                      </c:pt>
                      <c:pt idx="530" formatCode="General">
                        <c:v>-1.3128489942776099E-4</c:v>
                      </c:pt>
                      <c:pt idx="531" formatCode="General">
                        <c:v>-1.3188178347588099E-4</c:v>
                      </c:pt>
                      <c:pt idx="532" formatCode="General">
                        <c:v>-1.32605113417698E-4</c:v>
                      </c:pt>
                      <c:pt idx="533" formatCode="General">
                        <c:v>-1.3362443663800699E-4</c:v>
                      </c:pt>
                      <c:pt idx="534" formatCode="General">
                        <c:v>-1.34485853425444E-4</c:v>
                      </c:pt>
                      <c:pt idx="535" formatCode="General">
                        <c:v>-1.3444868772610199E-4</c:v>
                      </c:pt>
                      <c:pt idx="536" formatCode="General">
                        <c:v>-1.34216379163936E-4</c:v>
                      </c:pt>
                      <c:pt idx="537" formatCode="General">
                        <c:v>-1.33894345053106E-4</c:v>
                      </c:pt>
                      <c:pt idx="538" formatCode="General">
                        <c:v>-1.3388972703855701E-4</c:v>
                      </c:pt>
                      <c:pt idx="539" formatCode="General">
                        <c:v>-1.3419640820608601E-4</c:v>
                      </c:pt>
                      <c:pt idx="540" formatCode="General">
                        <c:v>-1.3547405453606299E-4</c:v>
                      </c:pt>
                      <c:pt idx="541" formatCode="General">
                        <c:v>-1.37639457602864E-4</c:v>
                      </c:pt>
                      <c:pt idx="542" formatCode="General">
                        <c:v>-1.39746642303851E-4</c:v>
                      </c:pt>
                      <c:pt idx="543" formatCode="General">
                        <c:v>-1.4186517152038801E-4</c:v>
                      </c:pt>
                      <c:pt idx="544" formatCode="General">
                        <c:v>-1.4399483243236299E-4</c:v>
                      </c:pt>
                      <c:pt idx="545" formatCode="General">
                        <c:v>-1.45752090924268E-4</c:v>
                      </c:pt>
                      <c:pt idx="546" formatCode="General">
                        <c:v>-1.47292959273517E-4</c:v>
                      </c:pt>
                      <c:pt idx="547" formatCode="General">
                        <c:v>-1.49019655562884E-4</c:v>
                      </c:pt>
                      <c:pt idx="548" formatCode="General">
                        <c:v>-1.5092852016447401E-4</c:v>
                      </c:pt>
                      <c:pt idx="549" formatCode="General">
                        <c:v>-1.5347015644065999E-4</c:v>
                      </c:pt>
                      <c:pt idx="550" formatCode="General">
                        <c:v>-1.5511436276224199E-4</c:v>
                      </c:pt>
                      <c:pt idx="551" formatCode="General">
                        <c:v>-1.55909402761402E-4</c:v>
                      </c:pt>
                      <c:pt idx="552" formatCode="General">
                        <c:v>-1.564707640116E-4</c:v>
                      </c:pt>
                      <c:pt idx="553" formatCode="General">
                        <c:v>-1.57215953791355E-4</c:v>
                      </c:pt>
                      <c:pt idx="554" formatCode="General">
                        <c:v>-1.5814141188020999E-4</c:v>
                      </c:pt>
                      <c:pt idx="555" formatCode="General">
                        <c:v>-1.59439440577977E-4</c:v>
                      </c:pt>
                      <c:pt idx="556" formatCode="General">
                        <c:v>-1.60752239823372E-4</c:v>
                      </c:pt>
                      <c:pt idx="557" formatCode="General">
                        <c:v>-1.61320493774254E-4</c:v>
                      </c:pt>
                      <c:pt idx="558" formatCode="General">
                        <c:v>-1.6172460820305801E-4</c:v>
                      </c:pt>
                      <c:pt idx="559" formatCode="General">
                        <c:v>-1.6209366318208299E-4</c:v>
                      </c:pt>
                      <c:pt idx="560" formatCode="General">
                        <c:v>-1.6244948144443299E-4</c:v>
                      </c:pt>
                      <c:pt idx="561" formatCode="General">
                        <c:v>-1.62803101930968E-4</c:v>
                      </c:pt>
                      <c:pt idx="562" formatCode="General">
                        <c:v>-1.63422033089169E-4</c:v>
                      </c:pt>
                      <c:pt idx="563" formatCode="General">
                        <c:v>-1.6430135403063499E-4</c:v>
                      </c:pt>
                      <c:pt idx="564" formatCode="General">
                        <c:v>-1.65607375821954E-4</c:v>
                      </c:pt>
                      <c:pt idx="565" formatCode="General">
                        <c:v>-1.6687555362275301E-4</c:v>
                      </c:pt>
                      <c:pt idx="566" formatCode="General">
                        <c:v>-1.68128744972686E-4</c:v>
                      </c:pt>
                      <c:pt idx="567" formatCode="General">
                        <c:v>-1.6936733452908501E-4</c:v>
                      </c:pt>
                      <c:pt idx="568" formatCode="General">
                        <c:v>-1.7146091599534201E-4</c:v>
                      </c:pt>
                      <c:pt idx="569" formatCode="General">
                        <c:v>-1.7348968938339201E-4</c:v>
                      </c:pt>
                      <c:pt idx="570" formatCode="General">
                        <c:v>-1.73969899866583E-4</c:v>
                      </c:pt>
                      <c:pt idx="571" formatCode="General">
                        <c:v>-1.7440046130586599E-4</c:v>
                      </c:pt>
                      <c:pt idx="572" formatCode="General">
                        <c:v>-1.7492467316284301E-4</c:v>
                      </c:pt>
                      <c:pt idx="573" formatCode="General">
                        <c:v>-1.75540652797426E-4</c:v>
                      </c:pt>
                      <c:pt idx="574" formatCode="General">
                        <c:v>-1.7704101178635999E-4</c:v>
                      </c:pt>
                      <c:pt idx="575" formatCode="General">
                        <c:v>-1.7835772838555299E-4</c:v>
                      </c:pt>
                      <c:pt idx="576" formatCode="General">
                        <c:v>-1.79204044372159E-4</c:v>
                      </c:pt>
                      <c:pt idx="577" formatCode="General">
                        <c:v>-1.7943913580283999E-4</c:v>
                      </c:pt>
                      <c:pt idx="578" formatCode="General">
                        <c:v>-1.7940416447875099E-4</c:v>
                      </c:pt>
                      <c:pt idx="579" formatCode="General">
                        <c:v>-1.79401683303433E-4</c:v>
                      </c:pt>
                      <c:pt idx="580" formatCode="General">
                        <c:v>-1.7943108279008099E-4</c:v>
                      </c:pt>
                      <c:pt idx="581" formatCode="General">
                        <c:v>-1.79446756380277E-4</c:v>
                      </c:pt>
                      <c:pt idx="582" formatCode="General">
                        <c:v>-1.79607983158816E-4</c:v>
                      </c:pt>
                      <c:pt idx="583" formatCode="General">
                        <c:v>-1.7991195489204501E-4</c:v>
                      </c:pt>
                      <c:pt idx="584" formatCode="General">
                        <c:v>-1.80168890117098E-4</c:v>
                      </c:pt>
                      <c:pt idx="585" formatCode="General">
                        <c:v>-1.79894115122091E-4</c:v>
                      </c:pt>
                      <c:pt idx="586" formatCode="General">
                        <c:v>-1.7961480815899001E-4</c:v>
                      </c:pt>
                      <c:pt idx="587" formatCode="General">
                        <c:v>-1.7921769139296999E-4</c:v>
                      </c:pt>
                      <c:pt idx="588" formatCode="General">
                        <c:v>-1.78743784732401E-4</c:v>
                      </c:pt>
                      <c:pt idx="589" formatCode="General">
                        <c:v>-1.78355256539083E-4</c:v>
                      </c:pt>
                      <c:pt idx="590" formatCode="General">
                        <c:v>-1.78050279569049E-4</c:v>
                      </c:pt>
                      <c:pt idx="591" formatCode="General">
                        <c:v>-1.7827398481639901E-4</c:v>
                      </c:pt>
                      <c:pt idx="592" formatCode="General">
                        <c:v>-1.7854832549260899E-4</c:v>
                      </c:pt>
                      <c:pt idx="593" formatCode="General">
                        <c:v>-1.7886221127078999E-4</c:v>
                      </c:pt>
                      <c:pt idx="594" formatCode="General">
                        <c:v>-1.79214891604031E-4</c:v>
                      </c:pt>
                      <c:pt idx="595" formatCode="General">
                        <c:v>-1.7965157929149099E-4</c:v>
                      </c:pt>
                      <c:pt idx="596" formatCode="General">
                        <c:v>-1.80231473171898E-4</c:v>
                      </c:pt>
                      <c:pt idx="597" formatCode="General">
                        <c:v>-1.8033864618957201E-4</c:v>
                      </c:pt>
                      <c:pt idx="598" formatCode="General">
                        <c:v>-1.80050343751597E-4</c:v>
                      </c:pt>
                      <c:pt idx="599" formatCode="General">
                        <c:v>-1.79618499581127E-4</c:v>
                      </c:pt>
                      <c:pt idx="600" formatCode="General">
                        <c:v>-1.79422468568193E-4</c:v>
                      </c:pt>
                      <c:pt idx="601" formatCode="General">
                        <c:v>-1.79457803747366E-4</c:v>
                      </c:pt>
                      <c:pt idx="602" formatCode="General">
                        <c:v>-1.7969381898633399E-4</c:v>
                      </c:pt>
                      <c:pt idx="603" formatCode="General">
                        <c:v>-1.7996424596503801E-4</c:v>
                      </c:pt>
                      <c:pt idx="604" formatCode="General">
                        <c:v>-1.7988107559360099E-4</c:v>
                      </c:pt>
                      <c:pt idx="605" formatCode="General">
                        <c:v>-1.7977333134072001E-4</c:v>
                      </c:pt>
                      <c:pt idx="606" formatCode="General">
                        <c:v>-1.79091245341725E-4</c:v>
                      </c:pt>
                      <c:pt idx="607" formatCode="General">
                        <c:v>-1.78461130146639E-4</c:v>
                      </c:pt>
                      <c:pt idx="608" formatCode="General">
                        <c:v>-1.7788212400909301E-4</c:v>
                      </c:pt>
                      <c:pt idx="609" formatCode="General">
                        <c:v>-1.7770808613224001E-4</c:v>
                      </c:pt>
                      <c:pt idx="610" formatCode="General">
                        <c:v>-1.77997146442454E-4</c:v>
                      </c:pt>
                      <c:pt idx="611" formatCode="General">
                        <c:v>-1.78367830582251E-4</c:v>
                      </c:pt>
                      <c:pt idx="612" formatCode="General">
                        <c:v>-1.7860866801323999E-4</c:v>
                      </c:pt>
                      <c:pt idx="613" formatCode="General">
                        <c:v>-1.78794948736752E-4</c:v>
                      </c:pt>
                      <c:pt idx="614" formatCode="General">
                        <c:v>-1.78988977703015E-4</c:v>
                      </c:pt>
                      <c:pt idx="615" formatCode="General">
                        <c:v>-1.79190158344295E-4</c:v>
                      </c:pt>
                      <c:pt idx="616" formatCode="General">
                        <c:v>-1.79272901540449E-4</c:v>
                      </c:pt>
                      <c:pt idx="617" formatCode="General">
                        <c:v>-1.79413113382383E-4</c:v>
                      </c:pt>
                      <c:pt idx="618" formatCode="General">
                        <c:v>-1.7960971580886401E-4</c:v>
                      </c:pt>
                      <c:pt idx="619" formatCode="General">
                        <c:v>-1.79986662579488E-4</c:v>
                      </c:pt>
                      <c:pt idx="620" formatCode="General">
                        <c:v>-1.80880280119439E-4</c:v>
                      </c:pt>
                      <c:pt idx="621" formatCode="General">
                        <c:v>-1.8181220928759799E-4</c:v>
                      </c:pt>
                      <c:pt idx="622" formatCode="General">
                        <c:v>-1.82442751957291E-4</c:v>
                      </c:pt>
                      <c:pt idx="623" formatCode="General">
                        <c:v>-1.8297084242463099E-4</c:v>
                      </c:pt>
                      <c:pt idx="624" formatCode="General">
                        <c:v>-1.8294560798457599E-4</c:v>
                      </c:pt>
                      <c:pt idx="625" formatCode="General">
                        <c:v>-1.82869017178425E-4</c:v>
                      </c:pt>
                      <c:pt idx="626" formatCode="General">
                        <c:v>-1.8282162906884799E-4</c:v>
                      </c:pt>
                      <c:pt idx="627" formatCode="General">
                        <c:v>-1.8280285594215499E-4</c:v>
                      </c:pt>
                      <c:pt idx="628" formatCode="General">
                        <c:v>-1.8308219910575E-4</c:v>
                      </c:pt>
                      <c:pt idx="629" formatCode="General">
                        <c:v>-1.8343149626991499E-4</c:v>
                      </c:pt>
                      <c:pt idx="630" formatCode="General">
                        <c:v>-1.8384949888424301E-4</c:v>
                      </c:pt>
                      <c:pt idx="631" formatCode="General">
                        <c:v>-1.84597462952356E-4</c:v>
                      </c:pt>
                      <c:pt idx="632" formatCode="General">
                        <c:v>-1.85983596825765E-4</c:v>
                      </c:pt>
                      <c:pt idx="633" formatCode="General">
                        <c:v>-1.86947037976799E-4</c:v>
                      </c:pt>
                      <c:pt idx="634" formatCode="General">
                        <c:v>-1.8767252264206201E-4</c:v>
                      </c:pt>
                      <c:pt idx="635" formatCode="General">
                        <c:v>-1.88310215305524E-4</c:v>
                      </c:pt>
                      <c:pt idx="636" formatCode="General">
                        <c:v>-1.8893461414551599E-4</c:v>
                      </c:pt>
                      <c:pt idx="637" formatCode="General">
                        <c:v>-1.8990549553733499E-4</c:v>
                      </c:pt>
                      <c:pt idx="638" formatCode="General">
                        <c:v>-1.91215835408603E-4</c:v>
                      </c:pt>
                      <c:pt idx="639" formatCode="General">
                        <c:v>-1.9256672980589801E-4</c:v>
                      </c:pt>
                      <c:pt idx="640" formatCode="General">
                        <c:v>-1.93957284120623E-4</c:v>
                      </c:pt>
                      <c:pt idx="641" formatCode="General">
                        <c:v>-1.95695959856202E-4</c:v>
                      </c:pt>
                      <c:pt idx="642" formatCode="General">
                        <c:v>-1.9706835491638199E-4</c:v>
                      </c:pt>
                      <c:pt idx="643" formatCode="General">
                        <c:v>-1.9787278624575099E-4</c:v>
                      </c:pt>
                      <c:pt idx="644" formatCode="General">
                        <c:v>-1.9811978152869399E-4</c:v>
                      </c:pt>
                      <c:pt idx="645" formatCode="General">
                        <c:v>-1.9835250623778601E-4</c:v>
                      </c:pt>
                      <c:pt idx="646" formatCode="General">
                        <c:v>-1.98005664935373E-4</c:v>
                      </c:pt>
                      <c:pt idx="647" formatCode="General">
                        <c:v>-1.97655278904997E-4</c:v>
                      </c:pt>
                      <c:pt idx="648" formatCode="General">
                        <c:v>-1.9694660757788799E-4</c:v>
                      </c:pt>
                      <c:pt idx="649" formatCode="General">
                        <c:v>-1.95902066403749E-4</c:v>
                      </c:pt>
                      <c:pt idx="650" formatCode="General">
                        <c:v>-1.9506358224852599E-4</c:v>
                      </c:pt>
                      <c:pt idx="651" formatCode="General">
                        <c:v>-1.94427165912944E-4</c:v>
                      </c:pt>
                      <c:pt idx="652" formatCode="General">
                        <c:v>-1.9422531804343099E-4</c:v>
                      </c:pt>
                      <c:pt idx="653" formatCode="General">
                        <c:v>-1.9380774765109999E-4</c:v>
                      </c:pt>
                      <c:pt idx="654" formatCode="General">
                        <c:v>-1.9335593742526801E-4</c:v>
                      </c:pt>
                      <c:pt idx="655" formatCode="General">
                        <c:v>-1.9293511739298101E-4</c:v>
                      </c:pt>
                      <c:pt idx="656" formatCode="General">
                        <c:v>-1.9254443451519499E-4</c:v>
                      </c:pt>
                      <c:pt idx="657" formatCode="General">
                        <c:v>-1.9181168681978999E-4</c:v>
                      </c:pt>
                      <c:pt idx="658" formatCode="General">
                        <c:v>-1.9089690940512501E-4</c:v>
                      </c:pt>
                      <c:pt idx="659" formatCode="General">
                        <c:v>-1.8980390865288801E-4</c:v>
                      </c:pt>
                      <c:pt idx="660" formatCode="General">
                        <c:v>-1.8746135261149199E-4</c:v>
                      </c:pt>
                      <c:pt idx="661" formatCode="General">
                        <c:v>-1.8516941092129599E-4</c:v>
                      </c:pt>
                      <c:pt idx="662" formatCode="General">
                        <c:v>-1.8451091131087299E-4</c:v>
                      </c:pt>
                      <c:pt idx="663" formatCode="General">
                        <c:v>-1.84403879985771E-4</c:v>
                      </c:pt>
                      <c:pt idx="664" formatCode="General">
                        <c:v>-1.8390195786630099E-4</c:v>
                      </c:pt>
                      <c:pt idx="665" formatCode="General">
                        <c:v>-1.8318134353686099E-4</c:v>
                      </c:pt>
                      <c:pt idx="666" formatCode="General">
                        <c:v>-1.82379821297026E-4</c:v>
                      </c:pt>
                      <c:pt idx="667" formatCode="General">
                        <c:v>-1.81622031099359E-4</c:v>
                      </c:pt>
                      <c:pt idx="668" formatCode="General">
                        <c:v>-1.8090715256899401E-4</c:v>
                      </c:pt>
                      <c:pt idx="669" formatCode="General">
                        <c:v>-1.8035784229402101E-4</c:v>
                      </c:pt>
                      <c:pt idx="670" formatCode="General">
                        <c:v>-1.80117196621211E-4</c:v>
                      </c:pt>
                      <c:pt idx="671" formatCode="General">
                        <c:v>-1.8129199370470799E-4</c:v>
                      </c:pt>
                      <c:pt idx="672" formatCode="General">
                        <c:v>-1.8303452237108101E-4</c:v>
                      </c:pt>
                      <c:pt idx="673" formatCode="General">
                        <c:v>-1.8311790851506201E-4</c:v>
                      </c:pt>
                      <c:pt idx="674" formatCode="General">
                        <c:v>-1.82762257391497E-4</c:v>
                      </c:pt>
                      <c:pt idx="675" formatCode="General">
                        <c:v>-1.8197572248394099E-4</c:v>
                      </c:pt>
                      <c:pt idx="676" formatCode="General">
                        <c:v>-1.81129693069362E-4</c:v>
                      </c:pt>
                      <c:pt idx="677" formatCode="General">
                        <c:v>-1.80342536124578E-4</c:v>
                      </c:pt>
                      <c:pt idx="678" formatCode="General">
                        <c:v>-1.79612905446995E-4</c:v>
                      </c:pt>
                      <c:pt idx="679" formatCode="General">
                        <c:v>-1.7920203959080199E-4</c:v>
                      </c:pt>
                      <c:pt idx="680" formatCode="General">
                        <c:v>-1.7937157842745299E-4</c:v>
                      </c:pt>
                      <c:pt idx="681" formatCode="General">
                        <c:v>-1.8004491420944301E-4</c:v>
                      </c:pt>
                      <c:pt idx="682" formatCode="General">
                        <c:v>-1.8059965263391499E-4</c:v>
                      </c:pt>
                      <c:pt idx="683" formatCode="General">
                        <c:v>-1.80616993391365E-4</c:v>
                      </c:pt>
                      <c:pt idx="684" formatCode="General">
                        <c:v>-1.8037383815020601E-4</c:v>
                      </c:pt>
                      <c:pt idx="685" formatCode="General">
                        <c:v>-1.79874971317089E-4</c:v>
                      </c:pt>
                      <c:pt idx="686" formatCode="General">
                        <c:v>-1.7951928205848201E-4</c:v>
                      </c:pt>
                      <c:pt idx="687" formatCode="General">
                        <c:v>-1.7930408449187899E-4</c:v>
                      </c:pt>
                      <c:pt idx="688" formatCode="General">
                        <c:v>-1.79539966211871E-4</c:v>
                      </c:pt>
                      <c:pt idx="689" formatCode="General">
                        <c:v>-1.8110164096006001E-4</c:v>
                      </c:pt>
                      <c:pt idx="690" formatCode="General">
                        <c:v>-1.8277117618290599E-4</c:v>
                      </c:pt>
                      <c:pt idx="691" formatCode="General">
                        <c:v>-1.83801569206574E-4</c:v>
                      </c:pt>
                      <c:pt idx="692" formatCode="General">
                        <c:v>-1.8418960845041201E-4</c:v>
                      </c:pt>
                      <c:pt idx="693" formatCode="General">
                        <c:v>-1.8401070019245E-4</c:v>
                      </c:pt>
                      <c:pt idx="694" formatCode="General">
                        <c:v>-1.83163617868956E-4</c:v>
                      </c:pt>
                      <c:pt idx="695" formatCode="General">
                        <c:v>-1.8259717486118299E-4</c:v>
                      </c:pt>
                      <c:pt idx="696" formatCode="General">
                        <c:v>-1.8230600955395699E-4</c:v>
                      </c:pt>
                      <c:pt idx="697" formatCode="General">
                        <c:v>-1.8264010509767801E-4</c:v>
                      </c:pt>
                      <c:pt idx="698" formatCode="General">
                        <c:v>-1.8426830925318401E-4</c:v>
                      </c:pt>
                      <c:pt idx="699" formatCode="General">
                        <c:v>-1.8559704703199E-4</c:v>
                      </c:pt>
                      <c:pt idx="700" formatCode="General">
                        <c:v>-1.8626118409064801E-4</c:v>
                      </c:pt>
                      <c:pt idx="701" formatCode="General">
                        <c:v>-1.86612169201674E-4</c:v>
                      </c:pt>
                      <c:pt idx="702" formatCode="General">
                        <c:v>-1.8667295958413099E-4</c:v>
                      </c:pt>
                      <c:pt idx="703" formatCode="General">
                        <c:v>-1.8664270540229199E-4</c:v>
                      </c:pt>
                      <c:pt idx="704" formatCode="General">
                        <c:v>-1.8670836761331899E-4</c:v>
                      </c:pt>
                      <c:pt idx="705" formatCode="General">
                        <c:v>-1.8686806768294199E-4</c:v>
                      </c:pt>
                      <c:pt idx="706" formatCode="General">
                        <c:v>-1.8648989106286799E-4</c:v>
                      </c:pt>
                      <c:pt idx="707" formatCode="General">
                        <c:v>-1.8589493118228699E-4</c:v>
                      </c:pt>
                      <c:pt idx="708" formatCode="General">
                        <c:v>-1.85087454700489E-4</c:v>
                      </c:pt>
                      <c:pt idx="709" formatCode="General">
                        <c:v>-1.8431784086897E-4</c:v>
                      </c:pt>
                      <c:pt idx="710" formatCode="General">
                        <c:v>-1.8358537941943399E-4</c:v>
                      </c:pt>
                      <c:pt idx="711" formatCode="General">
                        <c:v>-1.8292153244061699E-4</c:v>
                      </c:pt>
                      <c:pt idx="712" formatCode="General">
                        <c:v>-1.82486456201861E-4</c:v>
                      </c:pt>
                      <c:pt idx="713" formatCode="General">
                        <c:v>-1.82275483984981E-4</c:v>
                      </c:pt>
                      <c:pt idx="714" formatCode="General">
                        <c:v>-1.8230167110487499E-4</c:v>
                      </c:pt>
                      <c:pt idx="715" formatCode="General">
                        <c:v>-1.8268903346602399E-4</c:v>
                      </c:pt>
                      <c:pt idx="716" formatCode="General">
                        <c:v>-1.8367393107039399E-4</c:v>
                      </c:pt>
                      <c:pt idx="717" formatCode="General">
                        <c:v>-1.8451744876071599E-4</c:v>
                      </c:pt>
                      <c:pt idx="718" formatCode="General">
                        <c:v>-1.8502058266867401E-4</c:v>
                      </c:pt>
                      <c:pt idx="719" formatCode="General">
                        <c:v>-1.8518971808646699E-4</c:v>
                      </c:pt>
                      <c:pt idx="720" formatCode="General">
                        <c:v>-1.85330007905621E-4</c:v>
                      </c:pt>
                      <c:pt idx="721" formatCode="General">
                        <c:v>-1.8557134173314199E-4</c:v>
                      </c:pt>
                      <c:pt idx="722" formatCode="General">
                        <c:v>-1.8591170922828301E-4</c:v>
                      </c:pt>
                      <c:pt idx="723" formatCode="General">
                        <c:v>-1.86494360216449E-4</c:v>
                      </c:pt>
                      <c:pt idx="724" formatCode="General">
                        <c:v>-1.8673335918086901E-4</c:v>
                      </c:pt>
                      <c:pt idx="725" formatCode="General">
                        <c:v>-1.8687746520686999E-4</c:v>
                      </c:pt>
                      <c:pt idx="726" formatCode="General">
                        <c:v>-1.8736496252055499E-4</c:v>
                      </c:pt>
                      <c:pt idx="727" formatCode="General">
                        <c:v>-1.8818948501509101E-4</c:v>
                      </c:pt>
                      <c:pt idx="728" formatCode="General">
                        <c:v>-1.8915079346135E-4</c:v>
                      </c:pt>
                      <c:pt idx="729" formatCode="General">
                        <c:v>-1.89599754008044E-4</c:v>
                      </c:pt>
                      <c:pt idx="730" formatCode="General">
                        <c:v>-1.9021455981545101E-4</c:v>
                      </c:pt>
                      <c:pt idx="731" formatCode="General">
                        <c:v>-1.90991874257566E-4</c:v>
                      </c:pt>
                      <c:pt idx="732" formatCode="General">
                        <c:v>-1.92217652062264E-4</c:v>
                      </c:pt>
                      <c:pt idx="733" formatCode="General">
                        <c:v>-1.9395887271467699E-4</c:v>
                      </c:pt>
                      <c:pt idx="734" formatCode="General">
                        <c:v>-1.94882958714136E-4</c:v>
                      </c:pt>
                      <c:pt idx="735" formatCode="General">
                        <c:v>-1.94810411264881E-4</c:v>
                      </c:pt>
                      <c:pt idx="736" formatCode="General">
                        <c:v>-1.9469745142410201E-4</c:v>
                      </c:pt>
                      <c:pt idx="737" formatCode="General">
                        <c:v>-1.9454454811307001E-4</c:v>
                      </c:pt>
                      <c:pt idx="738" formatCode="General">
                        <c:v>-1.93868227655392E-4</c:v>
                      </c:pt>
                      <c:pt idx="739" formatCode="General">
                        <c:v>-1.9315229090996201E-4</c:v>
                      </c:pt>
                      <c:pt idx="740" formatCode="General">
                        <c:v>-1.92509472786952E-4</c:v>
                      </c:pt>
                      <c:pt idx="741" formatCode="General">
                        <c:v>-1.91938401647748E-4</c:v>
                      </c:pt>
                      <c:pt idx="742" formatCode="General">
                        <c:v>-1.91562767094811E-4</c:v>
                      </c:pt>
                      <c:pt idx="743" formatCode="General">
                        <c:v>-1.9121683890745801E-4</c:v>
                      </c:pt>
                      <c:pt idx="744" formatCode="General">
                        <c:v>-1.9078686123147101E-4</c:v>
                      </c:pt>
                      <c:pt idx="745" formatCode="General">
                        <c:v>-1.90314713221265E-4</c:v>
                      </c:pt>
                      <c:pt idx="746" formatCode="General">
                        <c:v>-1.89801369654337E-4</c:v>
                      </c:pt>
                      <c:pt idx="747" formatCode="General">
                        <c:v>-1.89617375303275E-4</c:v>
                      </c:pt>
                      <c:pt idx="748" formatCode="General">
                        <c:v>-1.89757062020448E-4</c:v>
                      </c:pt>
                      <c:pt idx="749" formatCode="General">
                        <c:v>-1.9055037946574899E-4</c:v>
                      </c:pt>
                      <c:pt idx="750" formatCode="General">
                        <c:v>-1.9126268279236701E-4</c:v>
                      </c:pt>
                      <c:pt idx="751" formatCode="General">
                        <c:v>-1.9212535588797899E-4</c:v>
                      </c:pt>
                      <c:pt idx="752" formatCode="General">
                        <c:v>-1.9313616319692199E-4</c:v>
                      </c:pt>
                      <c:pt idx="753" formatCode="General">
                        <c:v>-1.9423201158311001E-4</c:v>
                      </c:pt>
                      <c:pt idx="754" formatCode="General">
                        <c:v>-1.95349976400304E-4</c:v>
                      </c:pt>
                      <c:pt idx="755" formatCode="General">
                        <c:v>-1.9648964276461201E-4</c:v>
                      </c:pt>
                      <c:pt idx="756" formatCode="General">
                        <c:v>-1.9791266407709899E-4</c:v>
                      </c:pt>
                      <c:pt idx="757" formatCode="General">
                        <c:v>-1.9949381231112101E-4</c:v>
                      </c:pt>
                      <c:pt idx="758" formatCode="General">
                        <c:v>-2.0072872792356599E-4</c:v>
                      </c:pt>
                      <c:pt idx="759" formatCode="General">
                        <c:v>-2.0176955221180799E-4</c:v>
                      </c:pt>
                      <c:pt idx="760" formatCode="General">
                        <c:v>-2.02724587945096E-4</c:v>
                      </c:pt>
                      <c:pt idx="761" formatCode="General">
                        <c:v>-2.0368028413592399E-4</c:v>
                      </c:pt>
                      <c:pt idx="762" formatCode="General">
                        <c:v>-2.0463662839297401E-4</c:v>
                      </c:pt>
                      <c:pt idx="763" formatCode="General">
                        <c:v>-2.0595402153632299E-4</c:v>
                      </c:pt>
                      <c:pt idx="764" formatCode="General">
                        <c:v>-2.0773754211425E-4</c:v>
                      </c:pt>
                      <c:pt idx="765" formatCode="General">
                        <c:v>-2.0955920136977801E-4</c:v>
                      </c:pt>
                      <c:pt idx="766" formatCode="General">
                        <c:v>-2.0962341439699001E-4</c:v>
                      </c:pt>
                      <c:pt idx="767" formatCode="General">
                        <c:v>-2.0968108983143401E-4</c:v>
                      </c:pt>
                      <c:pt idx="768" formatCode="General">
                        <c:v>-2.09758455888439E-4</c:v>
                      </c:pt>
                      <c:pt idx="769" formatCode="General">
                        <c:v>-2.0985514322177399E-4</c:v>
                      </c:pt>
                      <c:pt idx="770" formatCode="General">
                        <c:v>-2.10295980846815E-4</c:v>
                      </c:pt>
                      <c:pt idx="771" formatCode="General">
                        <c:v>-2.11203345697956E-4</c:v>
                      </c:pt>
                      <c:pt idx="772" formatCode="General">
                        <c:v>-2.12100175598784E-4</c:v>
                      </c:pt>
                      <c:pt idx="773" formatCode="General">
                        <c:v>-2.1301918555299501E-4</c:v>
                      </c:pt>
                      <c:pt idx="774" formatCode="General">
                        <c:v>-2.1422645647231899E-4</c:v>
                      </c:pt>
                      <c:pt idx="775" formatCode="General">
                        <c:v>-2.1571691620876201E-4</c:v>
                      </c:pt>
                      <c:pt idx="776" formatCode="General">
                        <c:v>-2.1707291907391001E-4</c:v>
                      </c:pt>
                      <c:pt idx="777" formatCode="General">
                        <c:v>-2.18313042736998E-4</c:v>
                      </c:pt>
                      <c:pt idx="778" formatCode="General">
                        <c:v>-2.19439389145758E-4</c:v>
                      </c:pt>
                      <c:pt idx="779" formatCode="General">
                        <c:v>-2.2053494225081899E-4</c:v>
                      </c:pt>
                      <c:pt idx="780" formatCode="General">
                        <c:v>-2.21600309101509E-4</c:v>
                      </c:pt>
                      <c:pt idx="781" formatCode="General">
                        <c:v>-2.22037774092886E-4</c:v>
                      </c:pt>
                      <c:pt idx="782" formatCode="General">
                        <c:v>-2.2208214628142899E-4</c:v>
                      </c:pt>
                      <c:pt idx="783" formatCode="General">
                        <c:v>-2.2203721016675299E-4</c:v>
                      </c:pt>
                      <c:pt idx="784" formatCode="General">
                        <c:v>-2.2190451271313099E-4</c:v>
                      </c:pt>
                      <c:pt idx="785" formatCode="General">
                        <c:v>-2.2173228802267199E-4</c:v>
                      </c:pt>
                      <c:pt idx="786" formatCode="General">
                        <c:v>-2.21117283934699E-4</c:v>
                      </c:pt>
                      <c:pt idx="787" formatCode="General">
                        <c:v>-2.2015327125778401E-4</c:v>
                      </c:pt>
                      <c:pt idx="788" formatCode="General">
                        <c:v>-2.19179473916109E-4</c:v>
                      </c:pt>
                      <c:pt idx="789" formatCode="General">
                        <c:v>-2.1825364624235199E-4</c:v>
                      </c:pt>
                      <c:pt idx="790" formatCode="General">
                        <c:v>-2.1737488825014699E-4</c:v>
                      </c:pt>
                      <c:pt idx="791" formatCode="General">
                        <c:v>-2.1656020532810001E-4</c:v>
                      </c:pt>
                      <c:pt idx="792" formatCode="General">
                        <c:v>-2.1580827129088299E-4</c:v>
                      </c:pt>
                      <c:pt idx="793" formatCode="General">
                        <c:v>-2.1625527163464999E-4</c:v>
                      </c:pt>
                      <c:pt idx="794" formatCode="General">
                        <c:v>-2.1590857747075899E-4</c:v>
                      </c:pt>
                      <c:pt idx="795" formatCode="General">
                        <c:v>-2.1423502883540901E-4</c:v>
                      </c:pt>
                      <c:pt idx="796" formatCode="General">
                        <c:v>-2.1229052794556499E-4</c:v>
                      </c:pt>
                      <c:pt idx="797" formatCode="General">
                        <c:v>-2.1021924681441099E-4</c:v>
                      </c:pt>
                      <c:pt idx="798" formatCode="General">
                        <c:v>-2.0823846789351801E-4</c:v>
                      </c:pt>
                      <c:pt idx="799" formatCode="General">
                        <c:v>-2.0634609589235199E-4</c:v>
                      </c:pt>
                      <c:pt idx="800" formatCode="General">
                        <c:v>-2.05480425595059E-4</c:v>
                      </c:pt>
                      <c:pt idx="801" formatCode="General">
                        <c:v>-2.0442851529306699E-4</c:v>
                      </c:pt>
                      <c:pt idx="802" formatCode="General">
                        <c:v>-2.0364515857482899E-4</c:v>
                      </c:pt>
                      <c:pt idx="803" formatCode="General">
                        <c:v>-2.0312531761763601E-4</c:v>
                      </c:pt>
                      <c:pt idx="804" formatCode="General">
                        <c:v>-2.03251958142965E-4</c:v>
                      </c:pt>
                      <c:pt idx="805" formatCode="General">
                        <c:v>-2.0489995594629801E-4</c:v>
                      </c:pt>
                      <c:pt idx="806" formatCode="General">
                        <c:v>-2.06864713041051E-4</c:v>
                      </c:pt>
                      <c:pt idx="807" formatCode="General">
                        <c:v>-2.08168970712493E-4</c:v>
                      </c:pt>
                      <c:pt idx="808" formatCode="General">
                        <c:v>-2.0934223669548101E-4</c:v>
                      </c:pt>
                      <c:pt idx="809" formatCode="General">
                        <c:v>-2.1038696828141299E-4</c:v>
                      </c:pt>
                      <c:pt idx="810" formatCode="General">
                        <c:v>-2.1097817538414499E-4</c:v>
                      </c:pt>
                      <c:pt idx="811" formatCode="General">
                        <c:v>-2.1143790290722401E-4</c:v>
                      </c:pt>
                      <c:pt idx="812" formatCode="General">
                        <c:v>-2.12631023710267E-4</c:v>
                      </c:pt>
                      <c:pt idx="813" formatCode="General">
                        <c:v>-2.14543779997519E-4</c:v>
                      </c:pt>
                      <c:pt idx="814" formatCode="General">
                        <c:v>-2.15249057580443E-4</c:v>
                      </c:pt>
                      <c:pt idx="815" formatCode="General">
                        <c:v>-2.15785902026966E-4</c:v>
                      </c:pt>
                      <c:pt idx="816" formatCode="General">
                        <c:v>-2.1615734633759901E-4</c:v>
                      </c:pt>
                      <c:pt idx="817" formatCode="General">
                        <c:v>-2.1576871835452899E-4</c:v>
                      </c:pt>
                      <c:pt idx="818" formatCode="General">
                        <c:v>-2.1542809034109199E-4</c:v>
                      </c:pt>
                      <c:pt idx="819" formatCode="General">
                        <c:v>-2.1513473566947699E-4</c:v>
                      </c:pt>
                      <c:pt idx="820" formatCode="General">
                        <c:v>-2.1505954122359001E-4</c:v>
                      </c:pt>
                      <c:pt idx="821" formatCode="General">
                        <c:v>-2.1536325325911999E-4</c:v>
                      </c:pt>
                      <c:pt idx="822" formatCode="General">
                        <c:v>-2.16299028446379E-4</c:v>
                      </c:pt>
                      <c:pt idx="823" formatCode="General">
                        <c:v>-2.1660858822822399E-4</c:v>
                      </c:pt>
                      <c:pt idx="824" formatCode="General">
                        <c:v>-2.1684832348525601E-4</c:v>
                      </c:pt>
                      <c:pt idx="825" formatCode="General">
                        <c:v>-2.1719000638768601E-4</c:v>
                      </c:pt>
                      <c:pt idx="826" formatCode="General">
                        <c:v>-2.1763155689823299E-4</c:v>
                      </c:pt>
                      <c:pt idx="827" formatCode="General">
                        <c:v>-2.1897747302434899E-4</c:v>
                      </c:pt>
                      <c:pt idx="828" formatCode="General">
                        <c:v>-2.2015853118904899E-4</c:v>
                      </c:pt>
                      <c:pt idx="829" formatCode="General">
                        <c:v>-2.2100119083563201E-4</c:v>
                      </c:pt>
                      <c:pt idx="830" formatCode="General">
                        <c:v>-2.2174576450732401E-4</c:v>
                      </c:pt>
                      <c:pt idx="831" formatCode="General">
                        <c:v>-2.22394092207795E-4</c:v>
                      </c:pt>
                      <c:pt idx="832" formatCode="General">
                        <c:v>-2.22035058598902E-4</c:v>
                      </c:pt>
                      <c:pt idx="833" formatCode="General">
                        <c:v>-2.2115541820492E-4</c:v>
                      </c:pt>
                      <c:pt idx="834" formatCode="General">
                        <c:v>-2.2013751897796899E-4</c:v>
                      </c:pt>
                      <c:pt idx="835" formatCode="General">
                        <c:v>-2.19564837362705E-4</c:v>
                      </c:pt>
                      <c:pt idx="836" formatCode="General">
                        <c:v>-2.19429021476911E-4</c:v>
                      </c:pt>
                      <c:pt idx="837" formatCode="General">
                        <c:v>-2.19642769763194E-4</c:v>
                      </c:pt>
                      <c:pt idx="838" formatCode="General">
                        <c:v>-2.1964917025020801E-4</c:v>
                      </c:pt>
                      <c:pt idx="839" formatCode="General">
                        <c:v>-2.1959754914726499E-4</c:v>
                      </c:pt>
                      <c:pt idx="840" formatCode="General">
                        <c:v>-2.19488951186762E-4</c:v>
                      </c:pt>
                      <c:pt idx="841" formatCode="General">
                        <c:v>-2.1934848803922599E-4</c:v>
                      </c:pt>
                      <c:pt idx="842" formatCode="General">
                        <c:v>-2.1917675746498599E-4</c:v>
                      </c:pt>
                      <c:pt idx="843" formatCode="General">
                        <c:v>-2.1900656875007999E-4</c:v>
                      </c:pt>
                      <c:pt idx="844" formatCode="General">
                        <c:v>-2.18930885971682E-4</c:v>
                      </c:pt>
                      <c:pt idx="845" formatCode="General">
                        <c:v>-2.1894797637076401E-4</c:v>
                      </c:pt>
                      <c:pt idx="846" formatCode="General">
                        <c:v>-2.1921338729078999E-4</c:v>
                      </c:pt>
                      <c:pt idx="847" formatCode="General">
                        <c:v>-2.1889910075834101E-4</c:v>
                      </c:pt>
                      <c:pt idx="848" formatCode="General">
                        <c:v>-2.1854856986447101E-4</c:v>
                      </c:pt>
                      <c:pt idx="849" formatCode="General">
                        <c:v>-2.18202907624381E-4</c:v>
                      </c:pt>
                      <c:pt idx="850" formatCode="General">
                        <c:v>-2.17954429485519E-4</c:v>
                      </c:pt>
                      <c:pt idx="851" formatCode="General">
                        <c:v>-2.1780230975933601E-4</c:v>
                      </c:pt>
                      <c:pt idx="852" formatCode="General">
                        <c:v>-2.1783725197297999E-4</c:v>
                      </c:pt>
                      <c:pt idx="853" formatCode="General">
                        <c:v>-2.1825007279449099E-4</c:v>
                      </c:pt>
                      <c:pt idx="854" formatCode="General">
                        <c:v>-2.18143301848149E-4</c:v>
                      </c:pt>
                      <c:pt idx="855" formatCode="General">
                        <c:v>-2.18026907914699E-4</c:v>
                      </c:pt>
                      <c:pt idx="856" formatCode="General">
                        <c:v>-2.1822673887613201E-4</c:v>
                      </c:pt>
                      <c:pt idx="857" formatCode="General">
                        <c:v>-2.1873736523349299E-4</c:v>
                      </c:pt>
                      <c:pt idx="858" formatCode="General">
                        <c:v>-2.1997393325000401E-4</c:v>
                      </c:pt>
                      <c:pt idx="859" formatCode="General">
                        <c:v>-2.21241983302724E-4</c:v>
                      </c:pt>
                      <c:pt idx="860" formatCode="General">
                        <c:v>-2.2181483949053899E-4</c:v>
                      </c:pt>
                      <c:pt idx="861" formatCode="General">
                        <c:v>-2.22221371209367E-4</c:v>
                      </c:pt>
                      <c:pt idx="862" formatCode="General">
                        <c:v>-2.22530115053074E-4</c:v>
                      </c:pt>
                      <c:pt idx="863" formatCode="General">
                        <c:v>-2.22560735066536E-4</c:v>
                      </c:pt>
                      <c:pt idx="864" formatCode="General">
                        <c:v>-2.22542599685711E-4</c:v>
                      </c:pt>
                      <c:pt idx="865" formatCode="General">
                        <c:v>-2.22528333478128E-4</c:v>
                      </c:pt>
                      <c:pt idx="866" formatCode="General">
                        <c:v>-2.2270477989047699E-4</c:v>
                      </c:pt>
                      <c:pt idx="867" formatCode="General">
                        <c:v>-2.2306877595305801E-4</c:v>
                      </c:pt>
                      <c:pt idx="868" formatCode="General">
                        <c:v>-2.2335214278848401E-4</c:v>
                      </c:pt>
                      <c:pt idx="869" formatCode="General">
                        <c:v>-2.2355588360418701E-4</c:v>
                      </c:pt>
                      <c:pt idx="870" formatCode="General">
                        <c:v>-2.2381076412133401E-4</c:v>
                      </c:pt>
                      <c:pt idx="871" formatCode="General">
                        <c:v>-2.2411569319141401E-4</c:v>
                      </c:pt>
                      <c:pt idx="872" formatCode="General">
                        <c:v>-2.2418692202533799E-4</c:v>
                      </c:pt>
                      <c:pt idx="873" formatCode="General">
                        <c:v>-2.2415437942975501E-4</c:v>
                      </c:pt>
                      <c:pt idx="874" formatCode="General">
                        <c:v>-2.24139301224977E-4</c:v>
                      </c:pt>
                      <c:pt idx="875" formatCode="General">
                        <c:v>-2.2414114869493399E-4</c:v>
                      </c:pt>
                      <c:pt idx="876" formatCode="General">
                        <c:v>-2.24747458956379E-4</c:v>
                      </c:pt>
                      <c:pt idx="877" formatCode="General">
                        <c:v>-2.2546218774084601E-4</c:v>
                      </c:pt>
                      <c:pt idx="878" formatCode="General">
                        <c:v>-2.2618593702567599E-4</c:v>
                      </c:pt>
                      <c:pt idx="879" formatCode="General">
                        <c:v>-2.2643376789015899E-4</c:v>
                      </c:pt>
                      <c:pt idx="880" formatCode="General">
                        <c:v>-2.2649954678518201E-4</c:v>
                      </c:pt>
                      <c:pt idx="881" formatCode="General">
                        <c:v>-2.26581361761963E-4</c:v>
                      </c:pt>
                      <c:pt idx="882" formatCode="General">
                        <c:v>-2.2667926526851099E-4</c:v>
                      </c:pt>
                      <c:pt idx="883" formatCode="General">
                        <c:v>-2.26455518213089E-4</c:v>
                      </c:pt>
                      <c:pt idx="884" formatCode="General">
                        <c:v>-2.2623672301854699E-4</c:v>
                      </c:pt>
                      <c:pt idx="885" formatCode="General">
                        <c:v>-2.2627565078177001E-4</c:v>
                      </c:pt>
                      <c:pt idx="886" formatCode="General">
                        <c:v>-2.2656746685348301E-4</c:v>
                      </c:pt>
                      <c:pt idx="887" formatCode="General">
                        <c:v>-2.2710244152196999E-4</c:v>
                      </c:pt>
                      <c:pt idx="888" formatCode="General">
                        <c:v>-2.2702039473519701E-4</c:v>
                      </c:pt>
                      <c:pt idx="889" formatCode="General">
                        <c:v>-2.2646169218273299E-4</c:v>
                      </c:pt>
                      <c:pt idx="890" formatCode="General">
                        <c:v>-2.2597265306128201E-4</c:v>
                      </c:pt>
                      <c:pt idx="891" formatCode="General">
                        <c:v>-2.2555183599877199E-4</c:v>
                      </c:pt>
                      <c:pt idx="892" formatCode="General">
                        <c:v>-2.2536359497915101E-4</c:v>
                      </c:pt>
                      <c:pt idx="893" formatCode="General">
                        <c:v>-2.2604070848161799E-4</c:v>
                      </c:pt>
                      <c:pt idx="894" formatCode="General">
                        <c:v>-2.2688148029814E-4</c:v>
                      </c:pt>
                      <c:pt idx="895" formatCode="General">
                        <c:v>-2.27883159749981E-4</c:v>
                      </c:pt>
                      <c:pt idx="896" formatCode="General">
                        <c:v>-2.2867887705224299E-4</c:v>
                      </c:pt>
                      <c:pt idx="897" formatCode="General">
                        <c:v>-2.2917497992752499E-4</c:v>
                      </c:pt>
                      <c:pt idx="898" formatCode="General">
                        <c:v>-2.29377057861727E-4</c:v>
                      </c:pt>
                      <c:pt idx="899" formatCode="General">
                        <c:v>-2.2938841947488299E-4</c:v>
                      </c:pt>
                      <c:pt idx="900" formatCode="General">
                        <c:v>-2.28840415646715E-4</c:v>
                      </c:pt>
                      <c:pt idx="901" formatCode="General">
                        <c:v>-2.2822837326473699E-4</c:v>
                      </c:pt>
                      <c:pt idx="902" formatCode="General">
                        <c:v>-2.2755342584359199E-4</c:v>
                      </c:pt>
                      <c:pt idx="903" formatCode="General">
                        <c:v>-2.2673536249716501E-4</c:v>
                      </c:pt>
                      <c:pt idx="904" formatCode="General">
                        <c:v>-2.2587837322463801E-4</c:v>
                      </c:pt>
                      <c:pt idx="905" formatCode="General">
                        <c:v>-2.25106904733672E-4</c:v>
                      </c:pt>
                      <c:pt idx="906" formatCode="General">
                        <c:v>-2.2441932944145099E-4</c:v>
                      </c:pt>
                      <c:pt idx="907" formatCode="General">
                        <c:v>-2.2343656977302201E-4</c:v>
                      </c:pt>
                      <c:pt idx="908" formatCode="General">
                        <c:v>-2.2236996713896899E-4</c:v>
                      </c:pt>
                      <c:pt idx="909" formatCode="General">
                        <c:v>-2.21331825026468E-4</c:v>
                      </c:pt>
                      <c:pt idx="910" formatCode="General">
                        <c:v>-2.2032156442996199E-4</c:v>
                      </c:pt>
                      <c:pt idx="911" formatCode="General">
                        <c:v>-2.1944950445661399E-4</c:v>
                      </c:pt>
                      <c:pt idx="912" formatCode="General">
                        <c:v>-2.19990578517057E-4</c:v>
                      </c:pt>
                      <c:pt idx="913" formatCode="General">
                        <c:v>-2.20010660893593E-4</c:v>
                      </c:pt>
                      <c:pt idx="914" formatCode="General">
                        <c:v>-2.2003711288063699E-4</c:v>
                      </c:pt>
                      <c:pt idx="915" formatCode="General">
                        <c:v>-2.20070070706292E-4</c:v>
                      </c:pt>
                      <c:pt idx="916" formatCode="General">
                        <c:v>-2.2027085483371001E-4</c:v>
                      </c:pt>
                      <c:pt idx="917" formatCode="General">
                        <c:v>-2.2094251164394299E-4</c:v>
                      </c:pt>
                      <c:pt idx="918" formatCode="General">
                        <c:v>-2.21850617708953E-4</c:v>
                      </c:pt>
                      <c:pt idx="919" formatCode="General">
                        <c:v>-2.2264737185399299E-4</c:v>
                      </c:pt>
                      <c:pt idx="920" formatCode="General">
                        <c:v>-2.2348620316638601E-4</c:v>
                      </c:pt>
                      <c:pt idx="921" formatCode="General">
                        <c:v>-2.2436632232300001E-4</c:v>
                      </c:pt>
                      <c:pt idx="922" formatCode="General">
                        <c:v>-2.2534931874652699E-4</c:v>
                      </c:pt>
                      <c:pt idx="923" formatCode="General">
                        <c:v>-2.26756415131596E-4</c:v>
                      </c:pt>
                      <c:pt idx="924" formatCode="General">
                        <c:v>-2.2826512151125601E-4</c:v>
                      </c:pt>
                      <c:pt idx="925" formatCode="General">
                        <c:v>-2.298736123716E-4</c:v>
                      </c:pt>
                      <c:pt idx="926" formatCode="General">
                        <c:v>-2.3119930267090699E-4</c:v>
                      </c:pt>
                      <c:pt idx="927" formatCode="General">
                        <c:v>-2.3219172292084599E-4</c:v>
                      </c:pt>
                      <c:pt idx="928" formatCode="General">
                        <c:v>-2.33030462154317E-4</c:v>
                      </c:pt>
                      <c:pt idx="929" formatCode="General">
                        <c:v>-2.33805256275435E-4</c:v>
                      </c:pt>
                      <c:pt idx="930" formatCode="General">
                        <c:v>-2.3471473434645299E-4</c:v>
                      </c:pt>
                      <c:pt idx="931" formatCode="General">
                        <c:v>-2.3575619399539499E-4</c:v>
                      </c:pt>
                      <c:pt idx="932" formatCode="General">
                        <c:v>-2.3670417925363601E-4</c:v>
                      </c:pt>
                      <c:pt idx="933" formatCode="General">
                        <c:v>-2.3762452330031099E-4</c:v>
                      </c:pt>
                      <c:pt idx="934" formatCode="General">
                        <c:v>-2.3851774466101299E-4</c:v>
                      </c:pt>
                      <c:pt idx="935" formatCode="General">
                        <c:v>-2.38722661800537E-4</c:v>
                      </c:pt>
                      <c:pt idx="936" formatCode="General">
                        <c:v>-2.38926070339268E-4</c:v>
                      </c:pt>
                      <c:pt idx="937" formatCode="General">
                        <c:v>-2.39215328586743E-4</c:v>
                      </c:pt>
                      <c:pt idx="938" formatCode="General">
                        <c:v>-2.3958848671591599E-4</c:v>
                      </c:pt>
                      <c:pt idx="939" formatCode="General">
                        <c:v>-2.4020369083433099E-4</c:v>
                      </c:pt>
                      <c:pt idx="940" formatCode="General">
                        <c:v>-2.4155720825750799E-4</c:v>
                      </c:pt>
                      <c:pt idx="941" formatCode="General">
                        <c:v>-2.43635188894828E-4</c:v>
                      </c:pt>
                      <c:pt idx="942" formatCode="General">
                        <c:v>-2.4579323254404902E-4</c:v>
                      </c:pt>
                      <c:pt idx="943" formatCode="General">
                        <c:v>-2.4636608590291101E-4</c:v>
                      </c:pt>
                      <c:pt idx="944" formatCode="General">
                        <c:v>-2.4692843954690001E-4</c:v>
                      </c:pt>
                      <c:pt idx="945" formatCode="General">
                        <c:v>-2.4755425892836598E-4</c:v>
                      </c:pt>
                      <c:pt idx="946" formatCode="General">
                        <c:v>-2.48242353482246E-4</c:v>
                      </c:pt>
                      <c:pt idx="947" formatCode="General">
                        <c:v>-2.4961944098877102E-4</c:v>
                      </c:pt>
                      <c:pt idx="948" formatCode="General">
                        <c:v>-2.5130014927494601E-4</c:v>
                      </c:pt>
                      <c:pt idx="949" formatCode="General">
                        <c:v>-2.5229310477953401E-4</c:v>
                      </c:pt>
                      <c:pt idx="950" formatCode="General">
                        <c:v>-2.5296724121036499E-4</c:v>
                      </c:pt>
                      <c:pt idx="951" formatCode="General">
                        <c:v>-2.5352204019538701E-4</c:v>
                      </c:pt>
                      <c:pt idx="952" formatCode="General">
                        <c:v>-2.5458995438757098E-4</c:v>
                      </c:pt>
                      <c:pt idx="953" formatCode="General">
                        <c:v>-2.5616134301824697E-4</c:v>
                      </c:pt>
                      <c:pt idx="954" formatCode="General">
                        <c:v>-2.5698313394462998E-4</c:v>
                      </c:pt>
                      <c:pt idx="955" formatCode="General">
                        <c:v>-2.56327095698726E-4</c:v>
                      </c:pt>
                      <c:pt idx="956" formatCode="General">
                        <c:v>-2.5564676780375401E-4</c:v>
                      </c:pt>
                      <c:pt idx="957" formatCode="General">
                        <c:v>-2.5496582351450101E-4</c:v>
                      </c:pt>
                      <c:pt idx="958" formatCode="General">
                        <c:v>-2.5446783078969401E-4</c:v>
                      </c:pt>
                      <c:pt idx="959" formatCode="General">
                        <c:v>-2.5414973267340899E-4</c:v>
                      </c:pt>
                      <c:pt idx="960" formatCode="General">
                        <c:v>-2.5419125775750899E-4</c:v>
                      </c:pt>
                      <c:pt idx="961" formatCode="General">
                        <c:v>-2.54594879742496E-4</c:v>
                      </c:pt>
                      <c:pt idx="962" formatCode="General">
                        <c:v>-2.54759152340298E-4</c:v>
                      </c:pt>
                      <c:pt idx="963" formatCode="General">
                        <c:v>-2.5490064027100398E-4</c:v>
                      </c:pt>
                      <c:pt idx="964" formatCode="General">
                        <c:v>-2.55081178227604E-4</c:v>
                      </c:pt>
                      <c:pt idx="965" formatCode="General">
                        <c:v>-2.5530003366806999E-4</c:v>
                      </c:pt>
                      <c:pt idx="966" formatCode="General">
                        <c:v>-2.55262842234269E-4</c:v>
                      </c:pt>
                      <c:pt idx="967" formatCode="General">
                        <c:v>-2.54899409666632E-4</c:v>
                      </c:pt>
                      <c:pt idx="968" formatCode="General">
                        <c:v>-2.54457277925696E-4</c:v>
                      </c:pt>
                      <c:pt idx="969" formatCode="General">
                        <c:v>-2.5450156528310599E-4</c:v>
                      </c:pt>
                      <c:pt idx="970" formatCode="General">
                        <c:v>-2.5502271739298598E-4</c:v>
                      </c:pt>
                      <c:pt idx="971" formatCode="General">
                        <c:v>-2.5670281454335397E-4</c:v>
                      </c:pt>
                      <c:pt idx="972" formatCode="General">
                        <c:v>-2.5709886389474002E-4</c:v>
                      </c:pt>
                      <c:pt idx="973" formatCode="General">
                        <c:v>-2.5738895633107899E-4</c:v>
                      </c:pt>
                      <c:pt idx="974" formatCode="General">
                        <c:v>-2.5757500916713001E-4</c:v>
                      </c:pt>
                      <c:pt idx="975" formatCode="General">
                        <c:v>-2.5763883598948302E-4</c:v>
                      </c:pt>
                      <c:pt idx="976" formatCode="General">
                        <c:v>-2.5765709273782599E-4</c:v>
                      </c:pt>
                      <c:pt idx="977" formatCode="General">
                        <c:v>-2.5763115378493398E-4</c:v>
                      </c:pt>
                      <c:pt idx="978" formatCode="General">
                        <c:v>-2.5760841787459798E-4</c:v>
                      </c:pt>
                      <c:pt idx="979" formatCode="General">
                        <c:v>-2.5761919966589498E-4</c:v>
                      </c:pt>
                      <c:pt idx="980" formatCode="General">
                        <c:v>-2.5766270763730501E-4</c:v>
                      </c:pt>
                      <c:pt idx="981" formatCode="General">
                        <c:v>-2.5763121527699201E-4</c:v>
                      </c:pt>
                      <c:pt idx="982" formatCode="General">
                        <c:v>-2.5782891767561999E-4</c:v>
                      </c:pt>
                      <c:pt idx="983" formatCode="General">
                        <c:v>-2.5825153773390599E-4</c:v>
                      </c:pt>
                      <c:pt idx="984" formatCode="General">
                        <c:v>-2.5924580341892299E-4</c:v>
                      </c:pt>
                      <c:pt idx="985" formatCode="General">
                        <c:v>-2.6034179647471803E-4</c:v>
                      </c:pt>
                      <c:pt idx="986" formatCode="General">
                        <c:v>-2.6118166897762902E-4</c:v>
                      </c:pt>
                      <c:pt idx="987" formatCode="General">
                        <c:v>-2.61349908685389E-4</c:v>
                      </c:pt>
                      <c:pt idx="988" formatCode="General">
                        <c:v>-2.6126272313426401E-4</c:v>
                      </c:pt>
                      <c:pt idx="989" formatCode="General">
                        <c:v>-2.6105449109177698E-4</c:v>
                      </c:pt>
                      <c:pt idx="990" formatCode="General">
                        <c:v>-2.6090317068484602E-4</c:v>
                      </c:pt>
                      <c:pt idx="991" formatCode="General">
                        <c:v>-2.6080761493682401E-4</c:v>
                      </c:pt>
                      <c:pt idx="992" formatCode="General">
                        <c:v>-2.60853632059152E-4</c:v>
                      </c:pt>
                      <c:pt idx="993" formatCode="General">
                        <c:v>-2.6109932074031201E-4</c:v>
                      </c:pt>
                      <c:pt idx="994" formatCode="General">
                        <c:v>-2.6187957261749798E-4</c:v>
                      </c:pt>
                      <c:pt idx="995" formatCode="General">
                        <c:v>-2.63460159607757E-4</c:v>
                      </c:pt>
                      <c:pt idx="996" formatCode="General">
                        <c:v>-2.6503360106591901E-4</c:v>
                      </c:pt>
                      <c:pt idx="997" formatCode="General">
                        <c:v>-2.6618048723567902E-4</c:v>
                      </c:pt>
                      <c:pt idx="998" formatCode="General">
                        <c:v>-2.6731207746209399E-4</c:v>
                      </c:pt>
                      <c:pt idx="999" formatCode="General">
                        <c:v>-2.6838078233525699E-4</c:v>
                      </c:pt>
                      <c:pt idx="1000" formatCode="General">
                        <c:v>-2.6912913222174202E-4</c:v>
                      </c:pt>
                      <c:pt idx="1001" formatCode="General">
                        <c:v>-2.6899692529421101E-4</c:v>
                      </c:pt>
                      <c:pt idx="1002" formatCode="General">
                        <c:v>-2.68946187563061E-4</c:v>
                      </c:pt>
                      <c:pt idx="1003" formatCode="General">
                        <c:v>-2.6897539074065101E-4</c:v>
                      </c:pt>
                      <c:pt idx="1004" formatCode="General">
                        <c:v>-2.6939782685643401E-4</c:v>
                      </c:pt>
                      <c:pt idx="1005" formatCode="General">
                        <c:v>-2.6994929147503097E-4</c:v>
                      </c:pt>
                      <c:pt idx="1006" formatCode="General">
                        <c:v>-2.6946283492454502E-4</c:v>
                      </c:pt>
                      <c:pt idx="1007" formatCode="General">
                        <c:v>-2.6940035131735399E-4</c:v>
                      </c:pt>
                      <c:pt idx="1008" formatCode="General">
                        <c:v>-2.6975415915670201E-4</c:v>
                      </c:pt>
                      <c:pt idx="1009" formatCode="General">
                        <c:v>-2.7094058317812803E-4</c:v>
                      </c:pt>
                      <c:pt idx="1010" formatCode="General">
                        <c:v>-2.7328958164409098E-4</c:v>
                      </c:pt>
                      <c:pt idx="1011" formatCode="General">
                        <c:v>-2.7525367154310199E-4</c:v>
                      </c:pt>
                      <c:pt idx="1012" formatCode="General">
                        <c:v>-2.7707019008654901E-4</c:v>
                      </c:pt>
                      <c:pt idx="1013" formatCode="General">
                        <c:v>-2.7874208977309001E-4</c:v>
                      </c:pt>
                      <c:pt idx="1014" formatCode="General">
                        <c:v>-2.8029200050230899E-4</c:v>
                      </c:pt>
                      <c:pt idx="1015" formatCode="General">
                        <c:v>-2.8128673721273802E-4</c:v>
                      </c:pt>
                      <c:pt idx="1016" formatCode="General">
                        <c:v>-2.82155827536984E-4</c:v>
                      </c:pt>
                      <c:pt idx="1017" formatCode="General">
                        <c:v>-2.8292625919513299E-4</c:v>
                      </c:pt>
                      <c:pt idx="1018" formatCode="General">
                        <c:v>-2.8368461509698802E-4</c:v>
                      </c:pt>
                      <c:pt idx="1019" formatCode="General">
                        <c:v>-2.8443103591440201E-4</c:v>
                      </c:pt>
                      <c:pt idx="1020" formatCode="General">
                        <c:v>-2.8431447621751603E-4</c:v>
                      </c:pt>
                      <c:pt idx="1021" formatCode="General">
                        <c:v>-2.8394729600079001E-4</c:v>
                      </c:pt>
                      <c:pt idx="1022" formatCode="General">
                        <c:v>-2.83761007695041E-4</c:v>
                      </c:pt>
                      <c:pt idx="1023" formatCode="General">
                        <c:v>-2.8375244949529202E-4</c:v>
                      </c:pt>
                      <c:pt idx="1024" formatCode="General">
                        <c:v>-2.84158913160996E-4</c:v>
                      </c:pt>
                      <c:pt idx="1025" formatCode="General">
                        <c:v>-2.8519384381744798E-4</c:v>
                      </c:pt>
                      <c:pt idx="1026" formatCode="General">
                        <c:v>-2.8621674375563E-4</c:v>
                      </c:pt>
                      <c:pt idx="1027" formatCode="General">
                        <c:v>-2.8721892349690601E-4</c:v>
                      </c:pt>
                      <c:pt idx="1028" formatCode="General">
                        <c:v>-2.8820073235670302E-4</c:v>
                      </c:pt>
                      <c:pt idx="1029" formatCode="General">
                        <c:v>-2.8786146216884799E-4</c:v>
                      </c:pt>
                      <c:pt idx="1030" formatCode="General">
                        <c:v>-2.8755921950921398E-4</c:v>
                      </c:pt>
                      <c:pt idx="1031" formatCode="General">
                        <c:v>-2.8729341972461399E-4</c:v>
                      </c:pt>
                      <c:pt idx="1032" formatCode="General">
                        <c:v>-2.8713614630901098E-4</c:v>
                      </c:pt>
                      <c:pt idx="1033" formatCode="General">
                        <c:v>-2.8697205277089099E-4</c:v>
                      </c:pt>
                      <c:pt idx="1034" formatCode="General">
                        <c:v>-2.8667171970576499E-4</c:v>
                      </c:pt>
                      <c:pt idx="1035" formatCode="General">
                        <c:v>-2.8588717728838397E-4</c:v>
                      </c:pt>
                      <c:pt idx="1036" formatCode="General">
                        <c:v>-2.8491179457198898E-4</c:v>
                      </c:pt>
                      <c:pt idx="1037" formatCode="General">
                        <c:v>-2.8404080610058802E-4</c:v>
                      </c:pt>
                      <c:pt idx="1038" formatCode="General">
                        <c:v>-2.8327221753948197E-4</c:v>
                      </c:pt>
                      <c:pt idx="1039" formatCode="General">
                        <c:v>-2.82621687452239E-4</c:v>
                      </c:pt>
                      <c:pt idx="1040" formatCode="General">
                        <c:v>-2.8197305599556499E-4</c:v>
                      </c:pt>
                      <c:pt idx="1041" formatCode="General">
                        <c:v>-2.8063288230448301E-4</c:v>
                      </c:pt>
                      <c:pt idx="1042" formatCode="General">
                        <c:v>-2.7923520761344599E-4</c:v>
                      </c:pt>
                      <c:pt idx="1043" formatCode="General">
                        <c:v>-2.7784183284102799E-4</c:v>
                      </c:pt>
                      <c:pt idx="1044" formatCode="General">
                        <c:v>-2.7648346470365002E-4</c:v>
                      </c:pt>
                      <c:pt idx="1045" formatCode="General">
                        <c:v>-2.7515954954069802E-4</c:v>
                      </c:pt>
                      <c:pt idx="1046" formatCode="General">
                        <c:v>-2.74577491203079E-4</c:v>
                      </c:pt>
                      <c:pt idx="1047" formatCode="General">
                        <c:v>-2.7381107180292997E-4</c:v>
                      </c:pt>
                      <c:pt idx="1048" formatCode="General">
                        <c:v>-2.7298916021702998E-4</c:v>
                      </c:pt>
                      <c:pt idx="1049" formatCode="General">
                        <c:v>-2.7220765203419801E-4</c:v>
                      </c:pt>
                      <c:pt idx="1050" formatCode="General">
                        <c:v>-2.7146596460009699E-4</c:v>
                      </c:pt>
                      <c:pt idx="1051" formatCode="General">
                        <c:v>-2.7145511652817002E-4</c:v>
                      </c:pt>
                      <c:pt idx="1052" formatCode="General">
                        <c:v>-2.7222722378320301E-4</c:v>
                      </c:pt>
                      <c:pt idx="1053" formatCode="General">
                        <c:v>-2.7274918027552598E-4</c:v>
                      </c:pt>
                      <c:pt idx="1054" formatCode="General">
                        <c:v>-2.7241121633182302E-4</c:v>
                      </c:pt>
                      <c:pt idx="1055" formatCode="General">
                        <c:v>-2.7219105758616102E-4</c:v>
                      </c:pt>
                      <c:pt idx="1056" formatCode="General">
                        <c:v>-2.7208640644177899E-4</c:v>
                      </c:pt>
                      <c:pt idx="1057" formatCode="General">
                        <c:v>-2.72200344966604E-4</c:v>
                      </c:pt>
                      <c:pt idx="1058" formatCode="General">
                        <c:v>-2.7212440731730602E-4</c:v>
                      </c:pt>
                      <c:pt idx="1059" formatCode="General">
                        <c:v>-2.7183042695569002E-4</c:v>
                      </c:pt>
                      <c:pt idx="1060" formatCode="General">
                        <c:v>-2.7150794288532297E-4</c:v>
                      </c:pt>
                      <c:pt idx="1061" formatCode="General">
                        <c:v>-2.7148520114465201E-4</c:v>
                      </c:pt>
                      <c:pt idx="1062" formatCode="General">
                        <c:v>-2.7175710988386998E-4</c:v>
                      </c:pt>
                      <c:pt idx="1063" formatCode="General">
                        <c:v>-2.7157791736050001E-4</c:v>
                      </c:pt>
                      <c:pt idx="1064" formatCode="General">
                        <c:v>-2.7138362253166E-4</c:v>
                      </c:pt>
                      <c:pt idx="1065" formatCode="General">
                        <c:v>-2.71203275981773E-4</c:v>
                      </c:pt>
                      <c:pt idx="1066" formatCode="General">
                        <c:v>-2.71037078528769E-4</c:v>
                      </c:pt>
                      <c:pt idx="1067" formatCode="General">
                        <c:v>-2.7092928697767399E-4</c:v>
                      </c:pt>
                      <c:pt idx="1068" formatCode="General">
                        <c:v>-2.7089486603236798E-4</c:v>
                      </c:pt>
                      <c:pt idx="1069" formatCode="General">
                        <c:v>-2.7112587460753602E-4</c:v>
                      </c:pt>
                      <c:pt idx="1070" formatCode="General">
                        <c:v>-2.71505009999777E-4</c:v>
                      </c:pt>
                      <c:pt idx="1071" formatCode="General">
                        <c:v>-2.7202943261397797E-4</c:v>
                      </c:pt>
                      <c:pt idx="1072" formatCode="General">
                        <c:v>-2.7359959012465999E-4</c:v>
                      </c:pt>
                      <c:pt idx="1073" formatCode="General">
                        <c:v>-2.75744677644896E-4</c:v>
                      </c:pt>
                      <c:pt idx="1074" formatCode="General">
                        <c:v>-2.7788805430490102E-4</c:v>
                      </c:pt>
                      <c:pt idx="1075" formatCode="General">
                        <c:v>-2.7944922490795302E-4</c:v>
                      </c:pt>
                      <c:pt idx="1076" formatCode="General">
                        <c:v>-2.8030844715501202E-4</c:v>
                      </c:pt>
                      <c:pt idx="1077" formatCode="General">
                        <c:v>-2.8073845260074599E-4</c:v>
                      </c:pt>
                      <c:pt idx="1078" formatCode="General">
                        <c:v>-2.8098914256250801E-4</c:v>
                      </c:pt>
                      <c:pt idx="1079" formatCode="General">
                        <c:v>-2.8132260008934998E-4</c:v>
                      </c:pt>
                      <c:pt idx="1080" formatCode="General">
                        <c:v>-2.8173727252922201E-4</c:v>
                      </c:pt>
                      <c:pt idx="1081" formatCode="General">
                        <c:v>-2.8249028380410802E-4</c:v>
                      </c:pt>
                      <c:pt idx="1082" formatCode="General">
                        <c:v>-2.84155476041783E-4</c:v>
                      </c:pt>
                      <c:pt idx="1083" formatCode="General">
                        <c:v>-2.8453588801321199E-4</c:v>
                      </c:pt>
                      <c:pt idx="1084" formatCode="General">
                        <c:v>-2.8454399707482603E-4</c:v>
                      </c:pt>
                      <c:pt idx="1085" formatCode="General">
                        <c:v>-2.8455453302088E-4</c:v>
                      </c:pt>
                      <c:pt idx="1086" formatCode="General">
                        <c:v>-2.8475108736822298E-4</c:v>
                      </c:pt>
                      <c:pt idx="1087" formatCode="General">
                        <c:v>-2.8513017057864802E-4</c:v>
                      </c:pt>
                      <c:pt idx="1088" formatCode="General">
                        <c:v>-2.8647884899072798E-4</c:v>
                      </c:pt>
                      <c:pt idx="1089" formatCode="General">
                        <c:v>-2.8725513616831402E-4</c:v>
                      </c:pt>
                      <c:pt idx="1090" formatCode="General">
                        <c:v>-2.8779090832516298E-4</c:v>
                      </c:pt>
                      <c:pt idx="1091" formatCode="General">
                        <c:v>-2.8809024105263598E-4</c:v>
                      </c:pt>
                      <c:pt idx="1092" formatCode="General">
                        <c:v>-2.87954614546679E-4</c:v>
                      </c:pt>
                      <c:pt idx="1093" formatCode="General">
                        <c:v>-2.8800587255610498E-4</c:v>
                      </c:pt>
                      <c:pt idx="1094" formatCode="General">
                        <c:v>-2.8824051670902999E-4</c:v>
                      </c:pt>
                      <c:pt idx="1095" formatCode="General">
                        <c:v>-2.8886492922923198E-4</c:v>
                      </c:pt>
                      <c:pt idx="1096" formatCode="General">
                        <c:v>-2.8948069932507598E-4</c:v>
                      </c:pt>
                      <c:pt idx="1097" formatCode="General">
                        <c:v>-2.9009341983645402E-4</c:v>
                      </c:pt>
                      <c:pt idx="1098" formatCode="General">
                        <c:v>-2.9070314796781699E-4</c:v>
                      </c:pt>
                      <c:pt idx="1099" formatCode="General">
                        <c:v>-2.9153392631755702E-4</c:v>
                      </c:pt>
                      <c:pt idx="1100" formatCode="General">
                        <c:v>-2.9211269612906501E-4</c:v>
                      </c:pt>
                      <c:pt idx="1101" formatCode="General">
                        <c:v>-2.9244496016805302E-4</c:v>
                      </c:pt>
                      <c:pt idx="1102" formatCode="General">
                        <c:v>-2.9272862152044098E-4</c:v>
                      </c:pt>
                      <c:pt idx="1103" formatCode="General">
                        <c:v>-2.9256960018546303E-4</c:v>
                      </c:pt>
                      <c:pt idx="1104" formatCode="General">
                        <c:v>-2.9227085176333902E-4</c:v>
                      </c:pt>
                      <c:pt idx="1105" formatCode="General">
                        <c:v>-2.9183490173383402E-4</c:v>
                      </c:pt>
                      <c:pt idx="1106" formatCode="General">
                        <c:v>-2.9131464197940901E-4</c:v>
                      </c:pt>
                      <c:pt idx="1107" formatCode="General">
                        <c:v>-2.9080347638190898E-4</c:v>
                      </c:pt>
                      <c:pt idx="1108" formatCode="General">
                        <c:v>-2.90378025429228E-4</c:v>
                      </c:pt>
                      <c:pt idx="1109" formatCode="General">
                        <c:v>-2.9003652748311001E-4</c:v>
                      </c:pt>
                      <c:pt idx="1110" formatCode="General">
                        <c:v>-2.9011161567144098E-4</c:v>
                      </c:pt>
                      <c:pt idx="1111" formatCode="General">
                        <c:v>-2.90063036372199E-4</c:v>
                      </c:pt>
                      <c:pt idx="1112" formatCode="General">
                        <c:v>-2.8921349856950201E-4</c:v>
                      </c:pt>
                      <c:pt idx="1113" formatCode="General">
                        <c:v>-2.88370379050574E-4</c:v>
                      </c:pt>
                      <c:pt idx="1114" formatCode="General">
                        <c:v>-2.8753347763098497E-4</c:v>
                      </c:pt>
                      <c:pt idx="1115" formatCode="General">
                        <c:v>-2.86888480775663E-4</c:v>
                      </c:pt>
                      <c:pt idx="1116" formatCode="General">
                        <c:v>-2.8643178030904299E-4</c:v>
                      </c:pt>
                      <c:pt idx="1117" formatCode="General">
                        <c:v>-2.8639410250101802E-4</c:v>
                      </c:pt>
                      <c:pt idx="1118" formatCode="General">
                        <c:v>-2.8704130352588198E-4</c:v>
                      </c:pt>
                      <c:pt idx="1119" formatCode="General">
                        <c:v>-2.8723115592562602E-4</c:v>
                      </c:pt>
                      <c:pt idx="1120" formatCode="General">
                        <c:v>-2.8723013652556399E-4</c:v>
                      </c:pt>
                      <c:pt idx="1121" formatCode="General">
                        <c:v>-2.8723583441760201E-4</c:v>
                      </c:pt>
                      <c:pt idx="1122" formatCode="General">
                        <c:v>-2.8747615694379102E-4</c:v>
                      </c:pt>
                      <c:pt idx="1123" formatCode="General">
                        <c:v>-2.8794663892916698E-4</c:v>
                      </c:pt>
                      <c:pt idx="1124" formatCode="General">
                        <c:v>-2.88879346405261E-4</c:v>
                      </c:pt>
                      <c:pt idx="1125" formatCode="General">
                        <c:v>-2.8963918245610801E-4</c:v>
                      </c:pt>
                      <c:pt idx="1126" formatCode="General">
                        <c:v>-2.89487556196323E-4</c:v>
                      </c:pt>
                      <c:pt idx="1127" formatCode="General">
                        <c:v>-2.8837494049949002E-4</c:v>
                      </c:pt>
                      <c:pt idx="1128" formatCode="General">
                        <c:v>-2.8721481961967198E-4</c:v>
                      </c:pt>
                      <c:pt idx="1129" formatCode="General">
                        <c:v>-2.8625759873265899E-4</c:v>
                      </c:pt>
                      <c:pt idx="1130" formatCode="General">
                        <c:v>-2.8549956758544299E-4</c:v>
                      </c:pt>
                      <c:pt idx="1131" formatCode="General">
                        <c:v>-2.8476253848816599E-4</c:v>
                      </c:pt>
                      <c:pt idx="1132" formatCode="General">
                        <c:v>-2.84061946938077E-4</c:v>
                      </c:pt>
                      <c:pt idx="1133" formatCode="General">
                        <c:v>-2.83202584701949E-4</c:v>
                      </c:pt>
                      <c:pt idx="1134" formatCode="General">
                        <c:v>-2.8243019933387901E-4</c:v>
                      </c:pt>
                      <c:pt idx="1135" formatCode="General">
                        <c:v>-2.8174312169678301E-4</c:v>
                      </c:pt>
                      <c:pt idx="1136" formatCode="General">
                        <c:v>-2.8159236701623202E-4</c:v>
                      </c:pt>
                      <c:pt idx="1137" formatCode="General">
                        <c:v>-2.8234157954967201E-4</c:v>
                      </c:pt>
                      <c:pt idx="1138" formatCode="General">
                        <c:v>-2.8297021720979102E-4</c:v>
                      </c:pt>
                      <c:pt idx="1139" formatCode="General">
                        <c:v>-2.8364613160014699E-4</c:v>
                      </c:pt>
                      <c:pt idx="1140" formatCode="General">
                        <c:v>-2.8436867510039698E-4</c:v>
                      </c:pt>
                      <c:pt idx="1141" formatCode="General">
                        <c:v>-2.8520532199072203E-4</c:v>
                      </c:pt>
                      <c:pt idx="1142" formatCode="General">
                        <c:v>-2.8565311498044999E-4</c:v>
                      </c:pt>
                      <c:pt idx="1143" formatCode="General">
                        <c:v>-2.8593325496214302E-4</c:v>
                      </c:pt>
                      <c:pt idx="1144" formatCode="General">
                        <c:v>-2.8660056244128699E-4</c:v>
                      </c:pt>
                      <c:pt idx="1145" formatCode="General">
                        <c:v>-2.8764785458989698E-4</c:v>
                      </c:pt>
                      <c:pt idx="1146" formatCode="General">
                        <c:v>-2.8844000524776901E-4</c:v>
                      </c:pt>
                      <c:pt idx="1147" formatCode="General">
                        <c:v>-2.89159008015168E-4</c:v>
                      </c:pt>
                      <c:pt idx="1148" formatCode="General">
                        <c:v>-2.8980623507730499E-4</c:v>
                      </c:pt>
                      <c:pt idx="1149" formatCode="General">
                        <c:v>-2.9010873407700699E-4</c:v>
                      </c:pt>
                      <c:pt idx="1150" formatCode="General">
                        <c:v>-2.9054102852573701E-4</c:v>
                      </c:pt>
                      <c:pt idx="1151" formatCode="General">
                        <c:v>-2.9110051715775702E-4</c:v>
                      </c:pt>
                      <c:pt idx="1152" formatCode="General">
                        <c:v>-2.9207572685362399E-4</c:v>
                      </c:pt>
                      <c:pt idx="1153" formatCode="General">
                        <c:v>-2.9281339844969398E-4</c:v>
                      </c:pt>
                      <c:pt idx="1154" formatCode="General">
                        <c:v>-2.9310787455004802E-4</c:v>
                      </c:pt>
                      <c:pt idx="1155" formatCode="General">
                        <c:v>-2.9324148566483698E-4</c:v>
                      </c:pt>
                      <c:pt idx="1156" formatCode="General">
                        <c:v>-2.9334661704886702E-4</c:v>
                      </c:pt>
                      <c:pt idx="1157" formatCode="General">
                        <c:v>-2.93496453906244E-4</c:v>
                      </c:pt>
                      <c:pt idx="1158" formatCode="General">
                        <c:v>-2.9369002805240002E-4</c:v>
                      </c:pt>
                      <c:pt idx="1159" formatCode="General">
                        <c:v>-2.9399922912212701E-4</c:v>
                      </c:pt>
                      <c:pt idx="1160" formatCode="General">
                        <c:v>-2.9452004066467897E-4</c:v>
                      </c:pt>
                      <c:pt idx="1161" formatCode="General">
                        <c:v>-2.95041754959815E-4</c:v>
                      </c:pt>
                      <c:pt idx="1162" formatCode="General">
                        <c:v>-2.9556430332459001E-4</c:v>
                      </c:pt>
                      <c:pt idx="1163" formatCode="General">
                        <c:v>-2.9625329029787998E-4</c:v>
                      </c:pt>
                      <c:pt idx="1164" formatCode="General">
                        <c:v>-2.9628855452597301E-4</c:v>
                      </c:pt>
                      <c:pt idx="1165" formatCode="General">
                        <c:v>-2.9571591676783E-4</c:v>
                      </c:pt>
                      <c:pt idx="1166" formatCode="General">
                        <c:v>-2.9491786269961298E-4</c:v>
                      </c:pt>
                      <c:pt idx="1167" formatCode="General">
                        <c:v>-2.9431919300457399E-4</c:v>
                      </c:pt>
                      <c:pt idx="1168" formatCode="General">
                        <c:v>-2.9391705422878199E-4</c:v>
                      </c:pt>
                      <c:pt idx="1169" formatCode="General">
                        <c:v>-2.9373972784984301E-4</c:v>
                      </c:pt>
                      <c:pt idx="1170" formatCode="General">
                        <c:v>-2.9446002494870897E-4</c:v>
                      </c:pt>
                      <c:pt idx="1171" formatCode="General">
                        <c:v>-2.9606283515244599E-4</c:v>
                      </c:pt>
                      <c:pt idx="1172" formatCode="General">
                        <c:v>-2.9764194492876801E-4</c:v>
                      </c:pt>
                      <c:pt idx="1173" formatCode="General">
                        <c:v>-2.98777694918918E-4</c:v>
                      </c:pt>
                      <c:pt idx="1174" formatCode="General">
                        <c:v>-2.9945414874579497E-4</c:v>
                      </c:pt>
                      <c:pt idx="1175" formatCode="General">
                        <c:v>-3.0000721639087801E-4</c:v>
                      </c:pt>
                      <c:pt idx="1176" formatCode="General">
                        <c:v>-3.0063498976791599E-4</c:v>
                      </c:pt>
                      <c:pt idx="1177" formatCode="General">
                        <c:v>-3.01336067475598E-4</c:v>
                      </c:pt>
                      <c:pt idx="1178" formatCode="General">
                        <c:v>-3.0230518688014802E-4</c:v>
                      </c:pt>
                      <c:pt idx="1179" formatCode="General">
                        <c:v>-3.03683079531699E-4</c:v>
                      </c:pt>
                      <c:pt idx="1180" formatCode="General">
                        <c:v>-3.04855907249064E-4</c:v>
                      </c:pt>
                      <c:pt idx="1181" formatCode="General">
                        <c:v>-3.0596038846678302E-4</c:v>
                      </c:pt>
                      <c:pt idx="1182" formatCode="General">
                        <c:v>-3.06997805291461E-4</c:v>
                      </c:pt>
                      <c:pt idx="1183" formatCode="General">
                        <c:v>-3.0755823401766802E-4</c:v>
                      </c:pt>
                      <c:pt idx="1184" formatCode="General">
                        <c:v>-3.0807205090386202E-4</c:v>
                      </c:pt>
                      <c:pt idx="1185" formatCode="General">
                        <c:v>-3.0862668713825699E-4</c:v>
                      </c:pt>
                      <c:pt idx="1186" formatCode="General">
                        <c:v>-3.0922137697258199E-4</c:v>
                      </c:pt>
                      <c:pt idx="1187" formatCode="General">
                        <c:v>-3.09688250895938E-4</c:v>
                      </c:pt>
                      <c:pt idx="1188" formatCode="General">
                        <c:v>-3.1010162793248001E-4</c:v>
                      </c:pt>
                      <c:pt idx="1189" formatCode="General">
                        <c:v>-3.1068998373089802E-4</c:v>
                      </c:pt>
                      <c:pt idx="1190" formatCode="General">
                        <c:v>-3.1144987138184401E-4</c:v>
                      </c:pt>
                      <c:pt idx="1191" formatCode="General">
                        <c:v>-3.1202482729283102E-4</c:v>
                      </c:pt>
                      <c:pt idx="1192" formatCode="General">
                        <c:v>-3.1227206928555998E-4</c:v>
                      </c:pt>
                      <c:pt idx="1193" formatCode="General">
                        <c:v>-3.1240811885751901E-4</c:v>
                      </c:pt>
                      <c:pt idx="1194" formatCode="General">
                        <c:v>-3.12435061874751E-4</c:v>
                      </c:pt>
                      <c:pt idx="1195" formatCode="General">
                        <c:v>-3.11949572111502E-4</c:v>
                      </c:pt>
                      <c:pt idx="1196" formatCode="General">
                        <c:v>-3.1140344894682999E-4</c:v>
                      </c:pt>
                      <c:pt idx="1197" formatCode="General">
                        <c:v>-3.1093731817633799E-4</c:v>
                      </c:pt>
                      <c:pt idx="1198" formatCode="General">
                        <c:v>-3.1054916957338601E-4</c:v>
                      </c:pt>
                      <c:pt idx="1199" formatCode="General">
                        <c:v>-3.1117746429098402E-4</c:v>
                      </c:pt>
                      <c:pt idx="1200" formatCode="General">
                        <c:v>-3.1196200924779902E-4</c:v>
                      </c:pt>
                      <c:pt idx="1201" formatCode="General">
                        <c:v>-3.1249609295999701E-4</c:v>
                      </c:pt>
                      <c:pt idx="1202" formatCode="General">
                        <c:v>-3.1278394935921002E-4</c:v>
                      </c:pt>
                      <c:pt idx="1203" formatCode="General">
                        <c:v>-3.1300852283451899E-4</c:v>
                      </c:pt>
                      <c:pt idx="1204" formatCode="General">
                        <c:v>-3.1320308210801799E-4</c:v>
                      </c:pt>
                      <c:pt idx="1205" formatCode="General">
                        <c:v>-3.1378782990211502E-4</c:v>
                      </c:pt>
                      <c:pt idx="1206" formatCode="General">
                        <c:v>-3.1475525491812698E-4</c:v>
                      </c:pt>
                      <c:pt idx="1207" formatCode="General">
                        <c:v>-3.1506457485305301E-4</c:v>
                      </c:pt>
                      <c:pt idx="1208" formatCode="General">
                        <c:v>-3.1493863277283599E-4</c:v>
                      </c:pt>
                      <c:pt idx="1209" formatCode="General">
                        <c:v>-3.1486192357286E-4</c:v>
                      </c:pt>
                      <c:pt idx="1210" formatCode="General">
                        <c:v>-3.1483326814731098E-4</c:v>
                      </c:pt>
                      <c:pt idx="1211" formatCode="General">
                        <c:v>-3.1500542824758901E-4</c:v>
                      </c:pt>
                      <c:pt idx="1212" formatCode="General">
                        <c:v>-3.1518155134968302E-4</c:v>
                      </c:pt>
                      <c:pt idx="1213" formatCode="General">
                        <c:v>-3.1537752673608703E-4</c:v>
                      </c:pt>
                      <c:pt idx="1214" formatCode="General">
                        <c:v>-3.1623778875585E-4</c:v>
                      </c:pt>
                      <c:pt idx="1215" formatCode="General">
                        <c:v>-3.1679745073478799E-4</c:v>
                      </c:pt>
                      <c:pt idx="1216" formatCode="General">
                        <c:v>-3.1623998338643999E-4</c:v>
                      </c:pt>
                      <c:pt idx="1217" formatCode="General">
                        <c:v>-3.1553319925025698E-4</c:v>
                      </c:pt>
                      <c:pt idx="1218" formatCode="General">
                        <c:v>-3.1482350866417398E-4</c:v>
                      </c:pt>
                      <c:pt idx="1219" formatCode="General">
                        <c:v>-3.1473709280171298E-4</c:v>
                      </c:pt>
                      <c:pt idx="1220" formatCode="General">
                        <c:v>-3.15261867301851E-4</c:v>
                      </c:pt>
                      <c:pt idx="1221" formatCode="General">
                        <c:v>-3.1585600125145997E-4</c:v>
                      </c:pt>
                      <c:pt idx="1222" formatCode="General">
                        <c:v>-3.1651810865985797E-4</c:v>
                      </c:pt>
                      <c:pt idx="1223" formatCode="General">
                        <c:v>-3.1770740203120501E-4</c:v>
                      </c:pt>
                      <c:pt idx="1224" formatCode="General">
                        <c:v>-3.1842865296189402E-4</c:v>
                      </c:pt>
                      <c:pt idx="1225" formatCode="General">
                        <c:v>-3.18173237451125E-4</c:v>
                      </c:pt>
                      <c:pt idx="1226" formatCode="General">
                        <c:v>-3.1802407761239598E-4</c:v>
                      </c:pt>
                      <c:pt idx="1227" formatCode="General">
                        <c:v>-3.1797909596297999E-4</c:v>
                      </c:pt>
                      <c:pt idx="1228" formatCode="General">
                        <c:v>-3.1855961825904601E-4</c:v>
                      </c:pt>
                      <c:pt idx="1229" formatCode="General">
                        <c:v>-3.1921604381977901E-4</c:v>
                      </c:pt>
                      <c:pt idx="1230" formatCode="General">
                        <c:v>-3.1952744490239E-4</c:v>
                      </c:pt>
                      <c:pt idx="1231" formatCode="General">
                        <c:v>-3.19726534206757E-4</c:v>
                      </c:pt>
                      <c:pt idx="1232" formatCode="General">
                        <c:v>-3.1981530294868099E-4</c:v>
                      </c:pt>
                      <c:pt idx="1233" formatCode="General">
                        <c:v>-3.1944024275782701E-4</c:v>
                      </c:pt>
                      <c:pt idx="1234" formatCode="General">
                        <c:v>-3.18982161076997E-4</c:v>
                      </c:pt>
                      <c:pt idx="1235" formatCode="General">
                        <c:v>-3.18854722973885E-4</c:v>
                      </c:pt>
                      <c:pt idx="1236" formatCode="General">
                        <c:v>-3.1905154213106898E-4</c:v>
                      </c:pt>
                      <c:pt idx="1237" formatCode="General">
                        <c:v>-3.1920248591821499E-4</c:v>
                      </c:pt>
                      <c:pt idx="1238" formatCode="General">
                        <c:v>-3.1934872472598702E-4</c:v>
                      </c:pt>
                      <c:pt idx="1239" formatCode="General">
                        <c:v>-3.1968040367627202E-4</c:v>
                      </c:pt>
                      <c:pt idx="1240" formatCode="General">
                        <c:v>-3.2019431606018003E-4</c:v>
                      </c:pt>
                      <c:pt idx="1241" formatCode="General">
                        <c:v>-3.20640631248784E-4</c:v>
                      </c:pt>
                      <c:pt idx="1242" formatCode="General">
                        <c:v>-3.2098432840521E-4</c:v>
                      </c:pt>
                      <c:pt idx="1243" formatCode="General">
                        <c:v>-3.2131411531812197E-4</c:v>
                      </c:pt>
                      <c:pt idx="1244" formatCode="General">
                        <c:v>-3.2195201622929902E-4</c:v>
                      </c:pt>
                      <c:pt idx="1245" formatCode="General">
                        <c:v>-3.2289223521824101E-4</c:v>
                      </c:pt>
                      <c:pt idx="1246" formatCode="General">
                        <c:v>-3.2341762196822703E-4</c:v>
                      </c:pt>
                      <c:pt idx="1247" formatCode="General">
                        <c:v>-3.2372969394465898E-4</c:v>
                      </c:pt>
                      <c:pt idx="1248" formatCode="General">
                        <c:v>-3.2397758870662602E-4</c:v>
                      </c:pt>
                      <c:pt idx="1249" formatCode="General">
                        <c:v>-3.2421955376774303E-4</c:v>
                      </c:pt>
                      <c:pt idx="1250" formatCode="General">
                        <c:v>-3.2448375567003499E-4</c:v>
                      </c:pt>
                      <c:pt idx="1251" formatCode="General">
                        <c:v>-3.24769757293716E-4</c:v>
                      </c:pt>
                      <c:pt idx="1252" formatCode="General">
                        <c:v>-3.2579938379469599E-4</c:v>
                      </c:pt>
                      <c:pt idx="1253" formatCode="General">
                        <c:v>-3.2575095668161699E-4</c:v>
                      </c:pt>
                      <c:pt idx="1254" formatCode="General">
                        <c:v>-3.2562681897901501E-4</c:v>
                      </c:pt>
                      <c:pt idx="1255" formatCode="General">
                        <c:v>-3.2549606035293602E-4</c:v>
                      </c:pt>
                      <c:pt idx="1256" formatCode="General">
                        <c:v>-3.2558512216761102E-4</c:v>
                      </c:pt>
                      <c:pt idx="1257" formatCode="General">
                        <c:v>-3.2588963362864299E-4</c:v>
                      </c:pt>
                      <c:pt idx="1258" formatCode="General">
                        <c:v>-3.2627552156431398E-4</c:v>
                      </c:pt>
                      <c:pt idx="1259" formatCode="General">
                        <c:v>-3.2641802469085399E-4</c:v>
                      </c:pt>
                      <c:pt idx="1260" formatCode="General">
                        <c:v>-3.2575696583161501E-4</c:v>
                      </c:pt>
                      <c:pt idx="1261" formatCode="General">
                        <c:v>-3.2437074178341002E-4</c:v>
                      </c:pt>
                      <c:pt idx="1262" formatCode="General">
                        <c:v>-3.2310617543247799E-4</c:v>
                      </c:pt>
                      <c:pt idx="1263" formatCode="General">
                        <c:v>-3.2196072969011003E-4</c:v>
                      </c:pt>
                      <c:pt idx="1264" formatCode="General">
                        <c:v>-3.2121511620496603E-4</c:v>
                      </c:pt>
                      <c:pt idx="1265" formatCode="General">
                        <c:v>-3.21184236430197E-4</c:v>
                      </c:pt>
                      <c:pt idx="1266" formatCode="General">
                        <c:v>-3.21274406469713E-4</c:v>
                      </c:pt>
                      <c:pt idx="1267" formatCode="General">
                        <c:v>-3.2151469405844799E-4</c:v>
                      </c:pt>
                      <c:pt idx="1268" formatCode="General">
                        <c:v>-3.2117583218253701E-4</c:v>
                      </c:pt>
                      <c:pt idx="1269" formatCode="General">
                        <c:v>-3.2082110719978897E-4</c:v>
                      </c:pt>
                      <c:pt idx="1270" formatCode="General">
                        <c:v>-3.2057430975719202E-4</c:v>
                      </c:pt>
                      <c:pt idx="1271" formatCode="General">
                        <c:v>-3.2043341548214301E-4</c:v>
                      </c:pt>
                      <c:pt idx="1272" formatCode="General">
                        <c:v>-3.20301792462897E-4</c:v>
                      </c:pt>
                      <c:pt idx="1273" formatCode="General">
                        <c:v>-3.2017926679306098E-4</c:v>
                      </c:pt>
                      <c:pt idx="1274" formatCode="General">
                        <c:v>-3.19597002906759E-4</c:v>
                      </c:pt>
                      <c:pt idx="1275" formatCode="General">
                        <c:v>-3.1887044279588499E-4</c:v>
                      </c:pt>
                      <c:pt idx="1276" formatCode="General">
                        <c:v>-3.1811571899662997E-4</c:v>
                      </c:pt>
                      <c:pt idx="1277" formatCode="General">
                        <c:v>-3.1733335983627898E-4</c:v>
                      </c:pt>
                      <c:pt idx="1278" formatCode="General">
                        <c:v>-3.1657189679068401E-4</c:v>
                      </c:pt>
                      <c:pt idx="1279" formatCode="General">
                        <c:v>-3.1583117735539998E-4</c:v>
                      </c:pt>
                      <c:pt idx="1280" formatCode="General">
                        <c:v>-3.1467455316981798E-4</c:v>
                      </c:pt>
                      <c:pt idx="1281" formatCode="General">
                        <c:v>-3.13522164761402E-4</c:v>
                      </c:pt>
                      <c:pt idx="1282" formatCode="General">
                        <c:v>-3.1251109367374201E-4</c:v>
                      </c:pt>
                      <c:pt idx="1283" formatCode="General">
                        <c:v>-3.1163859262199698E-4</c:v>
                      </c:pt>
                      <c:pt idx="1284" formatCode="General">
                        <c:v>-3.11039363984342E-4</c:v>
                      </c:pt>
                      <c:pt idx="1285" formatCode="General">
                        <c:v>-3.1068454288731798E-4</c:v>
                      </c:pt>
                      <c:pt idx="1286" formatCode="General">
                        <c:v>-3.1057723294392899E-4</c:v>
                      </c:pt>
                      <c:pt idx="1287" formatCode="General">
                        <c:v>-3.1071266599087599E-4</c:v>
                      </c:pt>
                      <c:pt idx="1288" formatCode="General">
                        <c:v>-3.1133693034832898E-4</c:v>
                      </c:pt>
                      <c:pt idx="1289" formatCode="General">
                        <c:v>-3.1200432262979398E-4</c:v>
                      </c:pt>
                      <c:pt idx="1290" formatCode="General">
                        <c:v>-3.1263371610618698E-4</c:v>
                      </c:pt>
                      <c:pt idx="1291" formatCode="General">
                        <c:v>-3.13330847797767E-4</c:v>
                      </c:pt>
                      <c:pt idx="1292" formatCode="General">
                        <c:v>-3.14094181257496E-4</c:v>
                      </c:pt>
                      <c:pt idx="1293" formatCode="General">
                        <c:v>-3.1502756205217401E-4</c:v>
                      </c:pt>
                      <c:pt idx="1294" formatCode="General">
                        <c:v>-3.1624040289054002E-4</c:v>
                      </c:pt>
                      <c:pt idx="1295" formatCode="General">
                        <c:v>-3.1624086624746999E-4</c:v>
                      </c:pt>
                      <c:pt idx="1296" formatCode="General">
                        <c:v>-3.1623158754659302E-4</c:v>
                      </c:pt>
                      <c:pt idx="1297" formatCode="General">
                        <c:v>-3.1621274957009698E-4</c:v>
                      </c:pt>
                      <c:pt idx="1298" formatCode="General">
                        <c:v>-3.1619281279877899E-4</c:v>
                      </c:pt>
                      <c:pt idx="1299" formatCode="General">
                        <c:v>-3.16248623122562E-4</c:v>
                      </c:pt>
                      <c:pt idx="1300" formatCode="General">
                        <c:v>-3.1637875959074699E-4</c:v>
                      </c:pt>
                      <c:pt idx="1301" formatCode="General">
                        <c:v>-3.1690048066181E-4</c:v>
                      </c:pt>
                      <c:pt idx="1302" formatCode="General">
                        <c:v>-3.1790432278851601E-4</c:v>
                      </c:pt>
                      <c:pt idx="1303" formatCode="General">
                        <c:v>-3.1878271005500799E-4</c:v>
                      </c:pt>
                      <c:pt idx="1304" formatCode="General">
                        <c:v>-3.1912643130524302E-4</c:v>
                      </c:pt>
                      <c:pt idx="1305" formatCode="General">
                        <c:v>-3.19361108280628E-4</c:v>
                      </c:pt>
                      <c:pt idx="1306" formatCode="General">
                        <c:v>-3.1948873627114799E-4</c:v>
                      </c:pt>
                      <c:pt idx="1307" formatCode="General">
                        <c:v>-3.19459061097749E-4</c:v>
                      </c:pt>
                      <c:pt idx="1308" formatCode="General">
                        <c:v>-3.1948879602373899E-4</c:v>
                      </c:pt>
                      <c:pt idx="1309" formatCode="General">
                        <c:v>-3.1957701302207802E-4</c:v>
                      </c:pt>
                      <c:pt idx="1310" formatCode="General">
                        <c:v>-3.1993682495801297E-4</c:v>
                      </c:pt>
                      <c:pt idx="1311" formatCode="General">
                        <c:v>-3.2050686047407499E-4</c:v>
                      </c:pt>
                      <c:pt idx="1312" formatCode="General">
                        <c:v>-3.2129871393424899E-4</c:v>
                      </c:pt>
                      <c:pt idx="1313" formatCode="General">
                        <c:v>-3.2214701876804197E-4</c:v>
                      </c:pt>
                      <c:pt idx="1314" formatCode="General">
                        <c:v>-3.23679318925039E-4</c:v>
                      </c:pt>
                      <c:pt idx="1315" formatCode="General">
                        <c:v>-3.24447478533719E-4</c:v>
                      </c:pt>
                      <c:pt idx="1316" formatCode="General">
                        <c:v>-3.2454470811906899E-4</c:v>
                      </c:pt>
                      <c:pt idx="1317" formatCode="General">
                        <c:v>-3.24570010034163E-4</c:v>
                      </c:pt>
                      <c:pt idx="1318" formatCode="General">
                        <c:v>-3.24615464707825E-4</c:v>
                      </c:pt>
                      <c:pt idx="1319" formatCode="General">
                        <c:v>-3.2468054279107802E-4</c:v>
                      </c:pt>
                      <c:pt idx="1320" formatCode="General">
                        <c:v>-3.2492836868842499E-4</c:v>
                      </c:pt>
                      <c:pt idx="1321" formatCode="General">
                        <c:v>-3.25792288215375E-4</c:v>
                      </c:pt>
                      <c:pt idx="1322" formatCode="General">
                        <c:v>-3.26517347375044E-4</c:v>
                      </c:pt>
                      <c:pt idx="1323" formatCode="General">
                        <c:v>-3.2728368819486599E-4</c:v>
                      </c:pt>
                      <c:pt idx="1324" formatCode="General">
                        <c:v>-3.2809050539436997E-4</c:v>
                      </c:pt>
                      <c:pt idx="1325" formatCode="General">
                        <c:v>-3.2853339858785201E-4</c:v>
                      </c:pt>
                      <c:pt idx="1326" formatCode="General">
                        <c:v>-3.2781056428504799E-4</c:v>
                      </c:pt>
                      <c:pt idx="1327" formatCode="General">
                        <c:v>-3.2691406925069598E-4</c:v>
                      </c:pt>
                      <c:pt idx="1328" formatCode="General">
                        <c:v>-3.2598828574276E-4</c:v>
                      </c:pt>
                      <c:pt idx="1329" formatCode="General">
                        <c:v>-3.2511252843646902E-4</c:v>
                      </c:pt>
                      <c:pt idx="1330" formatCode="General">
                        <c:v>-3.24285773115825E-4</c:v>
                      </c:pt>
                      <c:pt idx="1331" formatCode="General">
                        <c:v>-3.2393416228811302E-4</c:v>
                      </c:pt>
                      <c:pt idx="1332" formatCode="General">
                        <c:v>-3.2420932885471998E-4</c:v>
                      </c:pt>
                      <c:pt idx="1333" formatCode="General">
                        <c:v>-3.2509951504068699E-4</c:v>
                      </c:pt>
                      <c:pt idx="1334" formatCode="General">
                        <c:v>-3.2704698123788597E-4</c:v>
                      </c:pt>
                      <c:pt idx="1335" formatCode="General">
                        <c:v>-3.2885135554107798E-4</c:v>
                      </c:pt>
                      <c:pt idx="1336" formatCode="General">
                        <c:v>-3.3051532221118902E-4</c:v>
                      </c:pt>
                      <c:pt idx="1337" formatCode="General">
                        <c:v>-3.3179922253606003E-4</c:v>
                      </c:pt>
                      <c:pt idx="1338" formatCode="General">
                        <c:v>-3.3264590189210197E-4</c:v>
                      </c:pt>
                      <c:pt idx="1339" formatCode="General">
                        <c:v>-3.2603169600617702E-4</c:v>
                      </c:pt>
                      <c:pt idx="1340" formatCode="General">
                        <c:v>-3.1170340655366203E-4</c:v>
                      </c:pt>
                      <c:pt idx="1341" formatCode="General">
                        <c:v>-2.9686586392943298E-4</c:v>
                      </c:pt>
                      <c:pt idx="1342" formatCode="General">
                        <c:v>-2.8127792180535099E-4</c:v>
                      </c:pt>
                      <c:pt idx="1343" formatCode="General">
                        <c:v>-2.6596630174243401E-4</c:v>
                      </c:pt>
                      <c:pt idx="1344" formatCode="General">
                        <c:v>-2.5100785717826698E-4</c:v>
                      </c:pt>
                      <c:pt idx="1345" formatCode="General">
                        <c:v>-2.3639678499804001E-4</c:v>
                      </c:pt>
                      <c:pt idx="1346" formatCode="General">
                        <c:v>-2.2140464725039401E-4</c:v>
                      </c:pt>
                      <c:pt idx="1347" formatCode="General">
                        <c:v>-2.0670009111566101E-4</c:v>
                      </c:pt>
                      <c:pt idx="1348" formatCode="General">
                        <c:v>-1.9229395049171001E-4</c:v>
                      </c:pt>
                      <c:pt idx="1349" formatCode="General">
                        <c:v>-1.78180317235471E-4</c:v>
                      </c:pt>
                      <c:pt idx="1350" formatCode="General">
                        <c:v>-1.6464457817559399E-4</c:v>
                      </c:pt>
                      <c:pt idx="1351" formatCode="General">
                        <c:v>-1.51123373454729E-4</c:v>
                      </c:pt>
                      <c:pt idx="1352" formatCode="General">
                        <c:v>-1.37751391749679E-4</c:v>
                      </c:pt>
                      <c:pt idx="1353" formatCode="General">
                        <c:v>-1.24525738071483E-4</c:v>
                      </c:pt>
                      <c:pt idx="1354" formatCode="General">
                        <c:v>-1.11433299104303E-4</c:v>
                      </c:pt>
                      <c:pt idx="1355">
                        <c:v>-9.8625091869786598E-5</c:v>
                      </c:pt>
                      <c:pt idx="1356">
                        <c:v>-8.6096398752465302E-5</c:v>
                      </c:pt>
                      <c:pt idx="1357">
                        <c:v>-7.3995858989745394E-5</c:v>
                      </c:pt>
                      <c:pt idx="1358">
                        <c:v>-6.2258000383568095E-5</c:v>
                      </c:pt>
                      <c:pt idx="1359">
                        <c:v>-5.1086278522379502E-5</c:v>
                      </c:pt>
                      <c:pt idx="1360">
                        <c:v>-3.9810040835709597E-5</c:v>
                      </c:pt>
                      <c:pt idx="1361">
                        <c:v>9.2447441660281292E-6</c:v>
                      </c:pt>
                      <c:pt idx="1362" formatCode="General">
                        <c:v>1.0599911356990799E-4</c:v>
                      </c:pt>
                      <c:pt idx="1363" formatCode="General">
                        <c:v>2.06308378956766E-4</c:v>
                      </c:pt>
                      <c:pt idx="1364" formatCode="General">
                        <c:v>3.10105559879784E-4</c:v>
                      </c:pt>
                      <c:pt idx="1365" formatCode="General">
                        <c:v>4.1187621137922699E-4</c:v>
                      </c:pt>
                      <c:pt idx="1366" formatCode="General">
                        <c:v>5.1165837972229095E-4</c:v>
                      </c:pt>
                      <c:pt idx="1367" formatCode="General">
                        <c:v>6.0936831631236595E-4</c:v>
                      </c:pt>
                      <c:pt idx="1368" formatCode="General">
                        <c:v>7.0541655822199396E-4</c:v>
                      </c:pt>
                      <c:pt idx="1369" formatCode="General">
                        <c:v>8.0009213649483396E-4</c:v>
                      </c:pt>
                      <c:pt idx="1370" formatCode="General">
                        <c:v>9.4063362959416203E-4</c:v>
                      </c:pt>
                      <c:pt idx="1371" formatCode="General">
                        <c:v>1.12606840899304E-3</c:v>
                      </c:pt>
                      <c:pt idx="1372" formatCode="General">
                        <c:v>1.3089617428790701E-3</c:v>
                      </c:pt>
                      <c:pt idx="1373" formatCode="General">
                        <c:v>1.4888873522426E-3</c:v>
                      </c:pt>
                      <c:pt idx="1374" formatCode="General">
                        <c:v>1.6657695289374499E-3</c:v>
                      </c:pt>
                      <c:pt idx="1375" formatCode="General">
                        <c:v>1.85254674566434E-3</c:v>
                      </c:pt>
                      <c:pt idx="1376" formatCode="General">
                        <c:v>2.0835580777449399E-3</c:v>
                      </c:pt>
                      <c:pt idx="1377" formatCode="General">
                        <c:v>2.3449718868652899E-3</c:v>
                      </c:pt>
                      <c:pt idx="1378" formatCode="General">
                        <c:v>2.6018512297193101E-3</c:v>
                      </c:pt>
                      <c:pt idx="1379" formatCode="General">
                        <c:v>2.8645584218580399E-3</c:v>
                      </c:pt>
                      <c:pt idx="1380" formatCode="General">
                        <c:v>3.1701706282043999E-3</c:v>
                      </c:pt>
                      <c:pt idx="1381" formatCode="General">
                        <c:v>3.5087906362747099E-3</c:v>
                      </c:pt>
                      <c:pt idx="1382" formatCode="General">
                        <c:v>3.8413424595409099E-3</c:v>
                      </c:pt>
                      <c:pt idx="1383" formatCode="General">
                        <c:v>4.20717172585219E-3</c:v>
                      </c:pt>
                      <c:pt idx="1384" formatCode="General">
                        <c:v>4.61521752101785E-3</c:v>
                      </c:pt>
                      <c:pt idx="1385" formatCode="General">
                        <c:v>5.0264484914520902E-3</c:v>
                      </c:pt>
                      <c:pt idx="1386" formatCode="General">
                        <c:v>5.4797299769877598E-3</c:v>
                      </c:pt>
                      <c:pt idx="1387" formatCode="General">
                        <c:v>5.9722315470667501E-3</c:v>
                      </c:pt>
                      <c:pt idx="1388" formatCode="General">
                        <c:v>6.4755653182742802E-3</c:v>
                      </c:pt>
                      <c:pt idx="1389" formatCode="General">
                        <c:v>7.0180353415249296E-3</c:v>
                      </c:pt>
                      <c:pt idx="1390" formatCode="General">
                        <c:v>7.5787651379758498E-3</c:v>
                      </c:pt>
                      <c:pt idx="1391" formatCode="General">
                        <c:v>8.1603031257355407E-3</c:v>
                      </c:pt>
                      <c:pt idx="1392" formatCode="General">
                        <c:v>8.7781548092702097E-3</c:v>
                      </c:pt>
                      <c:pt idx="1393" formatCode="General">
                        <c:v>9.4034880958762598E-3</c:v>
                      </c:pt>
                      <c:pt idx="1394" formatCode="General">
                        <c:v>1.0065778623135299E-2</c:v>
                      </c:pt>
                      <c:pt idx="1395" formatCode="General">
                        <c:v>1.0760446884924699E-2</c:v>
                      </c:pt>
                      <c:pt idx="1396" formatCode="General">
                        <c:v>1.1471769705759799E-2</c:v>
                      </c:pt>
                      <c:pt idx="1397" formatCode="General">
                        <c:v>1.22179081456966E-2</c:v>
                      </c:pt>
                      <c:pt idx="1398" formatCode="General">
                        <c:v>1.2976688026439901E-2</c:v>
                      </c:pt>
                      <c:pt idx="1399" formatCode="General">
                        <c:v>1.3769335090793399E-2</c:v>
                      </c:pt>
                      <c:pt idx="1400" formatCode="General">
                        <c:v>1.45862649804835E-2</c:v>
                      </c:pt>
                      <c:pt idx="1401" formatCode="General">
                        <c:v>1.5423724907468199E-2</c:v>
                      </c:pt>
                      <c:pt idx="1402" formatCode="General">
                        <c:v>1.6294263193310701E-2</c:v>
                      </c:pt>
                      <c:pt idx="1403" formatCode="General">
                        <c:v>1.7183270875326399E-2</c:v>
                      </c:pt>
                      <c:pt idx="1404" formatCode="General">
                        <c:v>1.8103828820426798E-2</c:v>
                      </c:pt>
                      <c:pt idx="1405" formatCode="General">
                        <c:v>1.9034325599451399E-2</c:v>
                      </c:pt>
                      <c:pt idx="1406" formatCode="General">
                        <c:v>1.99951057829411E-2</c:v>
                      </c:pt>
                      <c:pt idx="1407" formatCode="General">
                        <c:v>2.09851661908739E-2</c:v>
                      </c:pt>
                      <c:pt idx="1408" formatCode="General">
                        <c:v>2.1984378639569702E-2</c:v>
                      </c:pt>
                      <c:pt idx="1409" formatCode="General">
                        <c:v>2.3013089803131399E-2</c:v>
                      </c:pt>
                      <c:pt idx="1410" formatCode="General">
                        <c:v>2.4057168373172799E-2</c:v>
                      </c:pt>
                      <c:pt idx="1411" formatCode="General">
                        <c:v>2.5129743706335202E-2</c:v>
                      </c:pt>
                      <c:pt idx="1412" formatCode="General">
                        <c:v>2.6217381846534198E-2</c:v>
                      </c:pt>
                      <c:pt idx="1413" formatCode="General">
                        <c:v>2.7333340643067802E-2</c:v>
                      </c:pt>
                      <c:pt idx="1414" formatCode="General">
                        <c:v>2.8476992502077501E-2</c:v>
                      </c:pt>
                      <c:pt idx="1415" formatCode="General">
                        <c:v>2.9636389502512499E-2</c:v>
                      </c:pt>
                      <c:pt idx="1416" formatCode="General">
                        <c:v>3.08239462094325E-2</c:v>
                      </c:pt>
                      <c:pt idx="1417" formatCode="General">
                        <c:v>3.2025717611586603E-2</c:v>
                      </c:pt>
                      <c:pt idx="1418" formatCode="General">
                        <c:v>3.3253910867420598E-2</c:v>
                      </c:pt>
                      <c:pt idx="1419" formatCode="General">
                        <c:v>3.4493552412114402E-2</c:v>
                      </c:pt>
                      <c:pt idx="1420" formatCode="General">
                        <c:v>3.57584696406784E-2</c:v>
                      </c:pt>
                      <c:pt idx="1421" formatCode="General">
                        <c:v>3.7042665489356197E-2</c:v>
                      </c:pt>
                      <c:pt idx="1422" formatCode="General">
                        <c:v>3.8351220360053E-2</c:v>
                      </c:pt>
                      <c:pt idx="1423" formatCode="General">
                        <c:v>3.9686808735466303E-2</c:v>
                      </c:pt>
                      <c:pt idx="1424" formatCode="General">
                        <c:v>4.1047234974460202E-2</c:v>
                      </c:pt>
                      <c:pt idx="1425" formatCode="General">
                        <c:v>4.2434050637295898E-2</c:v>
                      </c:pt>
                      <c:pt idx="1426" formatCode="General">
                        <c:v>4.3843026226261898E-2</c:v>
                      </c:pt>
                      <c:pt idx="1427" formatCode="General">
                        <c:v>4.5276074482869202E-2</c:v>
                      </c:pt>
                      <c:pt idx="1428" formatCode="General">
                        <c:v>4.6730447464981999E-2</c:v>
                      </c:pt>
                      <c:pt idx="1429" formatCode="General">
                        <c:v>4.8208589969766E-2</c:v>
                      </c:pt>
                      <c:pt idx="1430" formatCode="General">
                        <c:v>4.9709299727452999E-2</c:v>
                      </c:pt>
                      <c:pt idx="1431" formatCode="General">
                        <c:v>5.1233373253672998E-2</c:v>
                      </c:pt>
                      <c:pt idx="1432" formatCode="General">
                        <c:v>5.2778182845271901E-2</c:v>
                      </c:pt>
                      <c:pt idx="1433" formatCode="General">
                        <c:v>5.4345368178511502E-2</c:v>
                      </c:pt>
                      <c:pt idx="1434" formatCode="General">
                        <c:v>5.5932610785028501E-2</c:v>
                      </c:pt>
                      <c:pt idx="1435" formatCode="General">
                        <c:v>5.7542037097830998E-2</c:v>
                      </c:pt>
                      <c:pt idx="1436" formatCode="General">
                        <c:v>5.9170625400365801E-2</c:v>
                      </c:pt>
                      <c:pt idx="1437" formatCode="General">
                        <c:v>6.0820475926872702E-2</c:v>
                      </c:pt>
                      <c:pt idx="1438" formatCode="General">
                        <c:v>6.2487971639369297E-2</c:v>
                      </c:pt>
                      <c:pt idx="1439" formatCode="General">
                        <c:v>6.4184542806659903E-2</c:v>
                      </c:pt>
                      <c:pt idx="1440" formatCode="General">
                        <c:v>6.58995258063034E-2</c:v>
                      </c:pt>
                      <c:pt idx="1441" formatCode="General">
                        <c:v>6.76412786775899E-2</c:v>
                      </c:pt>
                      <c:pt idx="1442" formatCode="General">
                        <c:v>6.9402761906719401E-2</c:v>
                      </c:pt>
                      <c:pt idx="1443" formatCode="General">
                        <c:v>7.1186005190711998E-2</c:v>
                      </c:pt>
                      <c:pt idx="1444" formatCode="General">
                        <c:v>7.2985714786895195E-2</c:v>
                      </c:pt>
                      <c:pt idx="1445" formatCode="General">
                        <c:v>7.4800488585464203E-2</c:v>
                      </c:pt>
                      <c:pt idx="1446" formatCode="General">
                        <c:v>7.6639240171338399E-2</c:v>
                      </c:pt>
                      <c:pt idx="1447" formatCode="General">
                        <c:v>7.8492283384717101E-2</c:v>
                      </c:pt>
                      <c:pt idx="1448" formatCode="General">
                        <c:v>8.0378701520326307E-2</c:v>
                      </c:pt>
                      <c:pt idx="1449" formatCode="General">
                        <c:v>8.2278439850556495E-2</c:v>
                      </c:pt>
                      <c:pt idx="1450" formatCode="General">
                        <c:v>8.4201448607562304E-2</c:v>
                      </c:pt>
                      <c:pt idx="1451" formatCode="General">
                        <c:v>8.6150165683995097E-2</c:v>
                      </c:pt>
                      <c:pt idx="1452" formatCode="General">
                        <c:v>8.8114574409261001E-2</c:v>
                      </c:pt>
                      <c:pt idx="1453" formatCode="General">
                        <c:v>9.0101155470926605E-2</c:v>
                      </c:pt>
                      <c:pt idx="1454" formatCode="General">
                        <c:v>9.2099081396771199E-2</c:v>
                      </c:pt>
                      <c:pt idx="1455" formatCode="General">
                        <c:v>9.4118014163168798E-2</c:v>
                      </c:pt>
                      <c:pt idx="1456" formatCode="General">
                        <c:v>9.6148437856625205E-2</c:v>
                      </c:pt>
                      <c:pt idx="1457" formatCode="General">
                        <c:v>9.8200149856655997E-2</c:v>
                      </c:pt>
                      <c:pt idx="1458" formatCode="General">
                        <c:v>0.100260957431829</c:v>
                      </c:pt>
                      <c:pt idx="1459" formatCode="General">
                        <c:v>0.10232584174925199</c:v>
                      </c:pt>
                      <c:pt idx="1460" formatCode="General">
                        <c:v>0.10440245542234899</c:v>
                      </c:pt>
                      <c:pt idx="1461" formatCode="General">
                        <c:v>0.10649097281990599</c:v>
                      </c:pt>
                      <c:pt idx="1462" formatCode="General">
                        <c:v>0.108587760273333</c:v>
                      </c:pt>
                      <c:pt idx="1463" formatCode="General">
                        <c:v>0.110696767511007</c:v>
                      </c:pt>
                      <c:pt idx="1464" formatCode="General">
                        <c:v>0.11281527472187799</c:v>
                      </c:pt>
                      <c:pt idx="1465" formatCode="General">
                        <c:v>0.11493698347534199</c:v>
                      </c:pt>
                      <c:pt idx="1466" formatCode="General">
                        <c:v>0.11706717294817701</c:v>
                      </c:pt>
                      <c:pt idx="1467" formatCode="General">
                        <c:v>0.119192292865806</c:v>
                      </c:pt>
                      <c:pt idx="1468" formatCode="General">
                        <c:v>0.12132668191672</c:v>
                      </c:pt>
                      <c:pt idx="1469" formatCode="General">
                        <c:v>0.12345681134122399</c:v>
                      </c:pt>
                      <c:pt idx="1470" formatCode="General">
                        <c:v>0.12559615902252499</c:v>
                      </c:pt>
                      <c:pt idx="1471" formatCode="General">
                        <c:v>0.12773363947507399</c:v>
                      </c:pt>
                      <c:pt idx="1472" formatCode="General">
                        <c:v>0.129860086674467</c:v>
                      </c:pt>
                      <c:pt idx="1473" formatCode="General">
                        <c:v>0.13199368612214901</c:v>
                      </c:pt>
                      <c:pt idx="1474" formatCode="General">
                        <c:v>0.134105995162658</c:v>
                      </c:pt>
                      <c:pt idx="1475" formatCode="General">
                        <c:v>0.13620533831836701</c:v>
                      </c:pt>
                      <c:pt idx="1476" formatCode="General">
                        <c:v>0.13831467063838301</c:v>
                      </c:pt>
                      <c:pt idx="1477" formatCode="General">
                        <c:v>0.14039547201772001</c:v>
                      </c:pt>
                      <c:pt idx="1478" formatCode="General">
                        <c:v>0.142448277606816</c:v>
                      </c:pt>
                      <c:pt idx="1479" formatCode="General">
                        <c:v>0.14446856937583599</c:v>
                      </c:pt>
                      <c:pt idx="1480" formatCode="General">
                        <c:v>0.14650023494695399</c:v>
                      </c:pt>
                      <c:pt idx="1481" formatCode="General">
                        <c:v>0.14853798975903501</c:v>
                      </c:pt>
                      <c:pt idx="1482" formatCode="General">
                        <c:v>0.15053765736976499</c:v>
                      </c:pt>
                      <c:pt idx="1483" formatCode="General">
                        <c:v>0.152499952388543</c:v>
                      </c:pt>
                      <c:pt idx="1484" formatCode="General">
                        <c:v>0.15442561709725899</c:v>
                      </c:pt>
                      <c:pt idx="1485" formatCode="General">
                        <c:v>0.15634367252753401</c:v>
                      </c:pt>
                      <c:pt idx="1486" formatCode="General">
                        <c:v>0.15827474504840999</c:v>
                      </c:pt>
                      <c:pt idx="1487" formatCode="General">
                        <c:v>0.160190538323013</c:v>
                      </c:pt>
                      <c:pt idx="1488" formatCode="General">
                        <c:v>0.16207043898899701</c:v>
                      </c:pt>
                      <c:pt idx="1489" formatCode="General">
                        <c:v>0.16391509010572999</c:v>
                      </c:pt>
                      <c:pt idx="1490" formatCode="General">
                        <c:v>0.165725153313657</c:v>
                      </c:pt>
                      <c:pt idx="1491" formatCode="General">
                        <c:v>0.167501260586739</c:v>
                      </c:pt>
                      <c:pt idx="1492" formatCode="General">
                        <c:v>0.16924402385014001</c:v>
                      </c:pt>
                      <c:pt idx="1493" formatCode="General">
                        <c:v>0.17095406860739901</c:v>
                      </c:pt>
                      <c:pt idx="1494" formatCode="General">
                        <c:v>0.172631752833662</c:v>
                      </c:pt>
                      <c:pt idx="1495" formatCode="General">
                        <c:v>0.17427734540213999</c:v>
                      </c:pt>
                      <c:pt idx="1496" formatCode="General">
                        <c:v>0.17589152784989501</c:v>
                      </c:pt>
                      <c:pt idx="1497" formatCode="General">
                        <c:v>0.177474922362065</c:v>
                      </c:pt>
                      <c:pt idx="1498" formatCode="General">
                        <c:v>0.17902922065285601</c:v>
                      </c:pt>
                      <c:pt idx="1499" formatCode="General">
                        <c:v>0.18054487388688201</c:v>
                      </c:pt>
                      <c:pt idx="1500" formatCode="General">
                        <c:v>0.182022607010561</c:v>
                      </c:pt>
                      <c:pt idx="1501" formatCode="General">
                        <c:v>0.18345337505486101</c:v>
                      </c:pt>
                      <c:pt idx="1502" formatCode="General">
                        <c:v>0.18480920907545001</c:v>
                      </c:pt>
                      <c:pt idx="1503" formatCode="General">
                        <c:v>0.18612933637512299</c:v>
                      </c:pt>
                      <c:pt idx="1504" formatCode="General">
                        <c:v>0.187423906885019</c:v>
                      </c:pt>
                      <c:pt idx="1505" formatCode="General">
                        <c:v>0.18868657619460599</c:v>
                      </c:pt>
                      <c:pt idx="1506" formatCode="General">
                        <c:v>0.189917942887256</c:v>
                      </c:pt>
                      <c:pt idx="1507" formatCode="General">
                        <c:v>0.19111077466270501</c:v>
                      </c:pt>
                      <c:pt idx="1508" formatCode="General">
                        <c:v>0.19223184728293799</c:v>
                      </c:pt>
                      <c:pt idx="1509" formatCode="General">
                        <c:v>0.193313700342993</c:v>
                      </c:pt>
                      <c:pt idx="1510" formatCode="General">
                        <c:v>0.19437409838674599</c:v>
                      </c:pt>
                      <c:pt idx="1511" formatCode="General">
                        <c:v>0.195414081298873</c:v>
                      </c:pt>
                      <c:pt idx="1512" formatCode="General">
                        <c:v>0.19642467061453101</c:v>
                      </c:pt>
                      <c:pt idx="1513" formatCode="General">
                        <c:v>0.197406417468036</c:v>
                      </c:pt>
                      <c:pt idx="1514" formatCode="General">
                        <c:v>0.198321156976345</c:v>
                      </c:pt>
                      <c:pt idx="1515" formatCode="General">
                        <c:v>0.19918992347328601</c:v>
                      </c:pt>
                      <c:pt idx="1516" formatCode="General">
                        <c:v>0.200041901913943</c:v>
                      </c:pt>
                      <c:pt idx="1517" formatCode="General">
                        <c:v>0.20087169362961699</c:v>
                      </c:pt>
                      <c:pt idx="1518" formatCode="General">
                        <c:v>0.201679714823253</c:v>
                      </c:pt>
                      <c:pt idx="1519" formatCode="General">
                        <c:v>0.202459174675369</c:v>
                      </c:pt>
                      <c:pt idx="1520" formatCode="General">
                        <c:v>0.20317595409221201</c:v>
                      </c:pt>
                      <c:pt idx="1521" formatCode="General">
                        <c:v>0.20385966898131899</c:v>
                      </c:pt>
                      <c:pt idx="1522" formatCode="General">
                        <c:v>0.20453014262380201</c:v>
                      </c:pt>
                      <c:pt idx="1523" formatCode="General">
                        <c:v>0.205177458102767</c:v>
                      </c:pt>
                      <c:pt idx="1524" formatCode="General">
                        <c:v>0.20580204995722501</c:v>
                      </c:pt>
                      <c:pt idx="1525" formatCode="General">
                        <c:v>0.206393657032482</c:v>
                      </c:pt>
                      <c:pt idx="1526" formatCode="General">
                        <c:v>0.2069243317087</c:v>
                      </c:pt>
                      <c:pt idx="1527" formatCode="General">
                        <c:v>0.207437682955987</c:v>
                      </c:pt>
                      <c:pt idx="1528" formatCode="General">
                        <c:v>0.20794139581875001</c:v>
                      </c:pt>
                      <c:pt idx="1529" formatCode="General">
                        <c:v>0.208435651071498</c:v>
                      </c:pt>
                      <c:pt idx="1530" formatCode="General">
                        <c:v>0.208919981330555</c:v>
                      </c:pt>
                      <c:pt idx="1531" formatCode="General">
                        <c:v>0.20939347638231301</c:v>
                      </c:pt>
                      <c:pt idx="1532" formatCode="General">
                        <c:v>0.209810026512006</c:v>
                      </c:pt>
                      <c:pt idx="1533" formatCode="General">
                        <c:v>0.210172491904038</c:v>
                      </c:pt>
                      <c:pt idx="1534" formatCode="General">
                        <c:v>0.210528280375747</c:v>
                      </c:pt>
                      <c:pt idx="1535" formatCode="General">
                        <c:v>0.21087784050343</c:v>
                      </c:pt>
                      <c:pt idx="1536" formatCode="General">
                        <c:v>0.211221014763289</c:v>
                      </c:pt>
                      <c:pt idx="1537" formatCode="General">
                        <c:v>0.211557825672127</c:v>
                      </c:pt>
                      <c:pt idx="1538" formatCode="General">
                        <c:v>0.211888263736487</c:v>
                      </c:pt>
                      <c:pt idx="1539" formatCode="General">
                        <c:v>0.21221244868978201</c:v>
                      </c:pt>
                      <c:pt idx="1540" formatCode="General">
                        <c:v>0.21253099744206799</c:v>
                      </c:pt>
                      <c:pt idx="1541" formatCode="General">
                        <c:v>0.21284392019276099</c:v>
                      </c:pt>
                      <c:pt idx="1542" formatCode="General">
                        <c:v>0.21315143088487301</c:v>
                      </c:pt>
                      <c:pt idx="1543" formatCode="General">
                        <c:v>0.213453306503368</c:v>
                      </c:pt>
                      <c:pt idx="1544" formatCode="General">
                        <c:v>0.213749121268592</c:v>
                      </c:pt>
                      <c:pt idx="1545" formatCode="General">
                        <c:v>0.214038988982342</c:v>
                      </c:pt>
                      <c:pt idx="1546" formatCode="General">
                        <c:v>0.21432340920994999</c:v>
                      </c:pt>
                      <c:pt idx="1547" formatCode="General">
                        <c:v>0.21464605289556701</c:v>
                      </c:pt>
                      <c:pt idx="1548" formatCode="General">
                        <c:v>0.21501100971359099</c:v>
                      </c:pt>
                      <c:pt idx="1549" formatCode="General">
                        <c:v>0.21537111350053501</c:v>
                      </c:pt>
                      <c:pt idx="1550" formatCode="General">
                        <c:v>0.215726455294877</c:v>
                      </c:pt>
                      <c:pt idx="1551" formatCode="General">
                        <c:v>0.216124263345951</c:v>
                      </c:pt>
                      <c:pt idx="1552" formatCode="General">
                        <c:v>0.21656347815038099</c:v>
                      </c:pt>
                      <c:pt idx="1553" formatCode="General">
                        <c:v>0.217005696536967</c:v>
                      </c:pt>
                      <c:pt idx="1554" formatCode="General">
                        <c:v>0.217486864578818</c:v>
                      </c:pt>
                      <c:pt idx="1555" formatCode="General">
                        <c:v>0.21800886005748399</c:v>
                      </c:pt>
                      <c:pt idx="1556" formatCode="General">
                        <c:v>0.218570663250367</c:v>
                      </c:pt>
                      <c:pt idx="1557" formatCode="General">
                        <c:v>0.21918159515681901</c:v>
                      </c:pt>
                      <c:pt idx="1558" formatCode="General">
                        <c:v>0.21983108212612301</c:v>
                      </c:pt>
                      <c:pt idx="1559" formatCode="General">
                        <c:v>0.22054234981342</c:v>
                      </c:pt>
                      <c:pt idx="1560" formatCode="General">
                        <c:v>0.22131616446431099</c:v>
                      </c:pt>
                      <c:pt idx="1561" formatCode="General">
                        <c:v>0.22213811073061099</c:v>
                      </c:pt>
                      <c:pt idx="1562" formatCode="General">
                        <c:v>0.22302151104693099</c:v>
                      </c:pt>
                      <c:pt idx="1563" formatCode="General">
                        <c:v>0.22397511013121901</c:v>
                      </c:pt>
                      <c:pt idx="1564" formatCode="General">
                        <c:v>0.22500361752220499</c:v>
                      </c:pt>
                      <c:pt idx="1565" formatCode="General">
                        <c:v>0.22610411957495699</c:v>
                      </c:pt>
                      <c:pt idx="1566" formatCode="General">
                        <c:v>0.227283772283492</c:v>
                      </c:pt>
                      <c:pt idx="1567" formatCode="General">
                        <c:v>0.22855672020550499</c:v>
                      </c:pt>
                      <c:pt idx="1568" formatCode="General">
                        <c:v>0.22992130513756201</c:v>
                      </c:pt>
                      <c:pt idx="1569" formatCode="General">
                        <c:v>0.23137496127769799</c:v>
                      </c:pt>
                      <c:pt idx="1570" formatCode="General">
                        <c:v>0.23292443496467199</c:v>
                      </c:pt>
                      <c:pt idx="1571" formatCode="General">
                        <c:v>0.234583365373984</c:v>
                      </c:pt>
                      <c:pt idx="1572" formatCode="General">
                        <c:v>0.23635245295465801</c:v>
                      </c:pt>
                      <c:pt idx="1573" formatCode="General">
                        <c:v>0.23823718653890999</c:v>
                      </c:pt>
                      <c:pt idx="1574" formatCode="General">
                        <c:v>0.24024447448466801</c:v>
                      </c:pt>
                      <c:pt idx="1575" formatCode="General">
                        <c:v>0.24236663590399601</c:v>
                      </c:pt>
                      <c:pt idx="1576" formatCode="General">
                        <c:v>0.244609304949614</c:v>
                      </c:pt>
                      <c:pt idx="1577" formatCode="General">
                        <c:v>0.24699183113248699</c:v>
                      </c:pt>
                      <c:pt idx="1578" formatCode="General">
                        <c:v>0.249518525695652</c:v>
                      </c:pt>
                      <c:pt idx="1579" formatCode="General">
                        <c:v>0.25219871887030898</c:v>
                      </c:pt>
                      <c:pt idx="1580" formatCode="General">
                        <c:v>0.25502879958486002</c:v>
                      </c:pt>
                      <c:pt idx="1581" formatCode="General">
                        <c:v>0.25800708190168198</c:v>
                      </c:pt>
                      <c:pt idx="1582" formatCode="General">
                        <c:v>0.26113858439056098</c:v>
                      </c:pt>
                      <c:pt idx="1583" formatCode="General">
                        <c:v>0.26443519933291298</c:v>
                      </c:pt>
                      <c:pt idx="1584" formatCode="General">
                        <c:v>0.267903897939199</c:v>
                      </c:pt>
                      <c:pt idx="1585" formatCode="General">
                        <c:v>0.27154195591629499</c:v>
                      </c:pt>
                      <c:pt idx="1586" formatCode="General">
                        <c:v>0.27536262816075102</c:v>
                      </c:pt>
                      <c:pt idx="1587" formatCode="General">
                        <c:v>0.27936233697665502</c:v>
                      </c:pt>
                      <c:pt idx="1588" formatCode="General">
                        <c:v>0.28353895732383699</c:v>
                      </c:pt>
                      <c:pt idx="1589" formatCode="General">
                        <c:v>0.28789475540179099</c:v>
                      </c:pt>
                      <c:pt idx="1590" formatCode="General">
                        <c:v>0.292421989054235</c:v>
                      </c:pt>
                      <c:pt idx="1591" formatCode="General">
                        <c:v>0.29714472774227702</c:v>
                      </c:pt>
                      <c:pt idx="1592" formatCode="General">
                        <c:v>0.30208057515672698</c:v>
                      </c:pt>
                      <c:pt idx="1593" formatCode="General">
                        <c:v>0.30721665964620898</c:v>
                      </c:pt>
                      <c:pt idx="1594" formatCode="General">
                        <c:v>0.31255519821211802</c:v>
                      </c:pt>
                      <c:pt idx="1595" formatCode="General">
                        <c:v>0.31809232278072502</c:v>
                      </c:pt>
                      <c:pt idx="1596" formatCode="General">
                        <c:v>0.32383519100287</c:v>
                      </c:pt>
                      <c:pt idx="1597" formatCode="General">
                        <c:v>0.32978390150984399</c:v>
                      </c:pt>
                      <c:pt idx="1598" formatCode="General">
                        <c:v>0.33594053107411598</c:v>
                      </c:pt>
                      <c:pt idx="1599" formatCode="General">
                        <c:v>0.34230011229457802</c:v>
                      </c:pt>
                      <c:pt idx="1600" formatCode="General">
                        <c:v>0.34885112958056502</c:v>
                      </c:pt>
                      <c:pt idx="1601" formatCode="General">
                        <c:v>0.35558604663728199</c:v>
                      </c:pt>
                      <c:pt idx="1602" formatCode="General">
                        <c:v>0.36250995350652399</c:v>
                      </c:pt>
                      <c:pt idx="1603" formatCode="General">
                        <c:v>0.36960266381135898</c:v>
                      </c:pt>
                      <c:pt idx="1604" formatCode="General">
                        <c:v>0.37686664198627001</c:v>
                      </c:pt>
                      <c:pt idx="1605" formatCode="General">
                        <c:v>0.38431501891646802</c:v>
                      </c:pt>
                      <c:pt idx="1606" formatCode="General">
                        <c:v>0.39192955820537401</c:v>
                      </c:pt>
                      <c:pt idx="1607" formatCode="General">
                        <c:v>0.39970361315193598</c:v>
                      </c:pt>
                      <c:pt idx="1608" formatCode="General">
                        <c:v>0.407641848237348</c:v>
                      </c:pt>
                      <c:pt idx="1609" formatCode="General">
                        <c:v>0.41573676487095701</c:v>
                      </c:pt>
                      <c:pt idx="1610" formatCode="General">
                        <c:v>0.42397867747322299</c:v>
                      </c:pt>
                      <c:pt idx="1611" formatCode="General">
                        <c:v>0.432365727132699</c:v>
                      </c:pt>
                      <c:pt idx="1612" formatCode="General">
                        <c:v>0.44089403401448102</c:v>
                      </c:pt>
                      <c:pt idx="1613" formatCode="General">
                        <c:v>0.44956472375360401</c:v>
                      </c:pt>
                      <c:pt idx="1614" formatCode="General">
                        <c:v>0.45837215692653599</c:v>
                      </c:pt>
                      <c:pt idx="1615" formatCode="General">
                        <c:v>0.46730846423984501</c:v>
                      </c:pt>
                      <c:pt idx="1616" formatCode="General">
                        <c:v>0.47636863811713798</c:v>
                      </c:pt>
                      <c:pt idx="1617" formatCode="General">
                        <c:v>0.485555714734966</c:v>
                      </c:pt>
                      <c:pt idx="1618" formatCode="General">
                        <c:v>0.49484947672821</c:v>
                      </c:pt>
                      <c:pt idx="1619" formatCode="General">
                        <c:v>0.50424358152568505</c:v>
                      </c:pt>
                      <c:pt idx="1620" formatCode="General">
                        <c:v>0.51373633407613695</c:v>
                      </c:pt>
                      <c:pt idx="1621" formatCode="General">
                        <c:v>0.52332801703992904</c:v>
                      </c:pt>
                      <c:pt idx="1622" formatCode="General">
                        <c:v>0.53301277576806705</c:v>
                      </c:pt>
                      <c:pt idx="1623" formatCode="General">
                        <c:v>0.54276639219834699</c:v>
                      </c:pt>
                      <c:pt idx="1624" formatCode="General">
                        <c:v>0.55258528597161005</c:v>
                      </c:pt>
                      <c:pt idx="1625" formatCode="General">
                        <c:v>0.56247886477643005</c:v>
                      </c:pt>
                      <c:pt idx="1626" formatCode="General">
                        <c:v>0.57243434238778401</c:v>
                      </c:pt>
                      <c:pt idx="1627" formatCode="General">
                        <c:v>0.58243613704215202</c:v>
                      </c:pt>
                      <c:pt idx="1628" formatCode="General">
                        <c:v>0.59248156026530396</c:v>
                      </c:pt>
                      <c:pt idx="1629" formatCode="General">
                        <c:v>0.60256866769188</c:v>
                      </c:pt>
                      <c:pt idx="1630" formatCode="General">
                        <c:v>0.612681254932261</c:v>
                      </c:pt>
                      <c:pt idx="1631" formatCode="General">
                        <c:v>0.62281308972688498</c:v>
                      </c:pt>
                      <c:pt idx="1632" formatCode="General">
                        <c:v>0.63295487626791902</c:v>
                      </c:pt>
                      <c:pt idx="1633" formatCode="General">
                        <c:v>0.64309811106232195</c:v>
                      </c:pt>
                      <c:pt idx="1634" formatCode="General">
                        <c:v>0.65324287938064296</c:v>
                      </c:pt>
                      <c:pt idx="1635" formatCode="General">
                        <c:v>0.66337148231551701</c:v>
                      </c:pt>
                      <c:pt idx="1636" formatCode="General">
                        <c:v>0.67347709536106604</c:v>
                      </c:pt>
                      <c:pt idx="1637" formatCode="General">
                        <c:v>0.68356495332338296</c:v>
                      </c:pt>
                      <c:pt idx="1638" formatCode="General">
                        <c:v>0.69362217044303598</c:v>
                      </c:pt>
                      <c:pt idx="1639" formatCode="General">
                        <c:v>0.70363187614005496</c:v>
                      </c:pt>
                      <c:pt idx="1640" formatCode="General">
                        <c:v>0.71359050260402401</c:v>
                      </c:pt>
                      <c:pt idx="1641" formatCode="General">
                        <c:v>0.72348703822660798</c:v>
                      </c:pt>
                      <c:pt idx="1642" formatCode="General">
                        <c:v>0.73330699552054002</c:v>
                      </c:pt>
                      <c:pt idx="1643" formatCode="General">
                        <c:v>0.74304661787479098</c:v>
                      </c:pt>
                      <c:pt idx="1644" formatCode="General">
                        <c:v>0.75269344540429195</c:v>
                      </c:pt>
                      <c:pt idx="1645" formatCode="General">
                        <c:v>0.76222927298375198</c:v>
                      </c:pt>
                      <c:pt idx="1646" formatCode="General">
                        <c:v>0.77164693861938005</c:v>
                      </c:pt>
                      <c:pt idx="1647" formatCode="General">
                        <c:v>0.78095457406372704</c:v>
                      </c:pt>
                      <c:pt idx="1648" formatCode="General">
                        <c:v>0.79013581388062704</c:v>
                      </c:pt>
                      <c:pt idx="1649" formatCode="General">
                        <c:v>0.79915379040872303</c:v>
                      </c:pt>
                      <c:pt idx="1650" formatCode="General">
                        <c:v>0.80803744025104696</c:v>
                      </c:pt>
                      <c:pt idx="1651" formatCode="General">
                        <c:v>0.81680428053257703</c:v>
                      </c:pt>
                      <c:pt idx="1652" formatCode="General">
                        <c:v>0.82540533237949998</c:v>
                      </c:pt>
                      <c:pt idx="1653" formatCode="General">
                        <c:v>0.83384370583330703</c:v>
                      </c:pt>
                      <c:pt idx="1654" formatCode="General">
                        <c:v>0.84211476560623</c:v>
                      </c:pt>
                      <c:pt idx="1655" formatCode="General">
                        <c:v>0.85018346651183796</c:v>
                      </c:pt>
                      <c:pt idx="1656" formatCode="General">
                        <c:v>0.85807661964689097</c:v>
                      </c:pt>
                      <c:pt idx="1657" formatCode="General">
                        <c:v>0.86580948804742297</c:v>
                      </c:pt>
                      <c:pt idx="1658" formatCode="General">
                        <c:v>0.87334808981119505</c:v>
                      </c:pt>
                      <c:pt idx="1659" formatCode="General">
                        <c:v>0.88068601626346399</c:v>
                      </c:pt>
                      <c:pt idx="1660" formatCode="General">
                        <c:v>0.88783747419693904</c:v>
                      </c:pt>
                      <c:pt idx="1661" formatCode="General">
                        <c:v>0.89478883351602001</c:v>
                      </c:pt>
                      <c:pt idx="1662" formatCode="General">
                        <c:v>0.901536601757845</c:v>
                      </c:pt>
                      <c:pt idx="1663" formatCode="General">
                        <c:v>0.90808235292933304</c:v>
                      </c:pt>
                      <c:pt idx="1664" formatCode="General">
                        <c:v>0.91442201769207698</c:v>
                      </c:pt>
                      <c:pt idx="1665" formatCode="General">
                        <c:v>0.92054402539591795</c:v>
                      </c:pt>
                      <c:pt idx="1666" formatCode="General">
                        <c:v>0.92644416683237296</c:v>
                      </c:pt>
                      <c:pt idx="1667" formatCode="General">
                        <c:v>0.93212519053418497</c:v>
                      </c:pt>
                      <c:pt idx="1668" formatCode="General">
                        <c:v>0.93759173250005201</c:v>
                      </c:pt>
                      <c:pt idx="1669" formatCode="General">
                        <c:v>0.94283034546831901</c:v>
                      </c:pt>
                      <c:pt idx="1670" formatCode="General">
                        <c:v>0.94783626299637203</c:v>
                      </c:pt>
                      <c:pt idx="1671" formatCode="General">
                        <c:v>0.95261976688319705</c:v>
                      </c:pt>
                      <c:pt idx="1672" formatCode="General">
                        <c:v>0.95716507115166105</c:v>
                      </c:pt>
                      <c:pt idx="1673" formatCode="General">
                        <c:v>0.96148029466565799</c:v>
                      </c:pt>
                      <c:pt idx="1674" formatCode="General">
                        <c:v>0.965568596502835</c:v>
                      </c:pt>
                      <c:pt idx="1675" formatCode="General">
                        <c:v>0.96942488542069905</c:v>
                      </c:pt>
                      <c:pt idx="1676" formatCode="General">
                        <c:v>0.97305782555515297</c:v>
                      </c:pt>
                      <c:pt idx="1677" formatCode="General">
                        <c:v>0.97644908509407102</c:v>
                      </c:pt>
                      <c:pt idx="1678" formatCode="General">
                        <c:v>0.97959366459546404</c:v>
                      </c:pt>
                      <c:pt idx="1679" formatCode="General">
                        <c:v>0.98249452744948096</c:v>
                      </c:pt>
                      <c:pt idx="1680" formatCode="General">
                        <c:v>0.98515675854342999</c:v>
                      </c:pt>
                      <c:pt idx="1681" formatCode="General">
                        <c:v>0.98759402231063598</c:v>
                      </c:pt>
                      <c:pt idx="1682" formatCode="General">
                        <c:v>0.98980396347487098</c:v>
                      </c:pt>
                      <c:pt idx="1683" formatCode="General">
                        <c:v>0.99178954482413295</c:v>
                      </c:pt>
                      <c:pt idx="1684" formatCode="General">
                        <c:v>0.993554297395432</c:v>
                      </c:pt>
                      <c:pt idx="1685" formatCode="General">
                        <c:v>0.99510620775764602</c:v>
                      </c:pt>
                      <c:pt idx="1686" formatCode="General">
                        <c:v>0.99643482183299104</c:v>
                      </c:pt>
                      <c:pt idx="1687" formatCode="General">
                        <c:v>0.99754158955319705</c:v>
                      </c:pt>
                      <c:pt idx="1688" formatCode="General">
                        <c:v>0.99844059358207404</c:v>
                      </c:pt>
                      <c:pt idx="1689" formatCode="General">
                        <c:v>0.99913472939733206</c:v>
                      </c:pt>
                      <c:pt idx="1690" formatCode="General">
                        <c:v>0.99962330541823596</c:v>
                      </c:pt>
                      <c:pt idx="1691" formatCode="General">
                        <c:v>0.99990972115788601</c:v>
                      </c:pt>
                      <c:pt idx="1692" formatCode="General">
                        <c:v>1</c:v>
                      </c:pt>
                      <c:pt idx="1693" formatCode="General">
                        <c:v>0.99990515867977303</c:v>
                      </c:pt>
                      <c:pt idx="1694" formatCode="General">
                        <c:v>0.99962783748148798</c:v>
                      </c:pt>
                      <c:pt idx="1695" formatCode="General">
                        <c:v>0.99917108480128203</c:v>
                      </c:pt>
                      <c:pt idx="1696" formatCode="General">
                        <c:v>0.99853072922216002</c:v>
                      </c:pt>
                      <c:pt idx="1697" formatCode="General">
                        <c:v>0.99770277615258796</c:v>
                      </c:pt>
                      <c:pt idx="1698" formatCode="General">
                        <c:v>0.99669827382437803</c:v>
                      </c:pt>
                      <c:pt idx="1699" formatCode="General">
                        <c:v>0.99551263498694098</c:v>
                      </c:pt>
                      <c:pt idx="1700" formatCode="General">
                        <c:v>0.99415682974423203</c:v>
                      </c:pt>
                      <c:pt idx="1701" formatCode="General">
                        <c:v>0.99264222388897405</c:v>
                      </c:pt>
                      <c:pt idx="1702" formatCode="General">
                        <c:v>0.99097175551452099</c:v>
                      </c:pt>
                      <c:pt idx="1703" formatCode="General">
                        <c:v>0.98913239732928004</c:v>
                      </c:pt>
                      <c:pt idx="1704" formatCode="General">
                        <c:v>0.98713434103702002</c:v>
                      </c:pt>
                      <c:pt idx="1705" formatCode="General">
                        <c:v>0.98498918454585305</c:v>
                      </c:pt>
                      <c:pt idx="1706" formatCode="General">
                        <c:v>0.98268364919073004</c:v>
                      </c:pt>
                      <c:pt idx="1707" formatCode="General">
                        <c:v>0.98022096323082897</c:v>
                      </c:pt>
                      <c:pt idx="1708" formatCode="General">
                        <c:v>0.97762105075648997</c:v>
                      </c:pt>
                      <c:pt idx="1709" formatCode="General">
                        <c:v>0.97488166626996897</c:v>
                      </c:pt>
                      <c:pt idx="1710" formatCode="General">
                        <c:v>0.97199551351245395</c:v>
                      </c:pt>
                      <c:pt idx="1711" formatCode="General">
                        <c:v>0.96896859491499299</c:v>
                      </c:pt>
                      <c:pt idx="1712" formatCode="General">
                        <c:v>0.96579868796545698</c:v>
                      </c:pt>
                      <c:pt idx="1713" formatCode="General">
                        <c:v>0.962488020109182</c:v>
                      </c:pt>
                      <c:pt idx="1714" formatCode="General">
                        <c:v>0.95903886188102805</c:v>
                      </c:pt>
                      <c:pt idx="1715" formatCode="General">
                        <c:v>0.95546136688363303</c:v>
                      </c:pt>
                      <c:pt idx="1716" formatCode="General">
                        <c:v>0.951768570610112</c:v>
                      </c:pt>
                      <c:pt idx="1717" formatCode="General">
                        <c:v>0.94795859382105896</c:v>
                      </c:pt>
                      <c:pt idx="1718" formatCode="General">
                        <c:v>0.94403776126785199</c:v>
                      </c:pt>
                      <c:pt idx="1719" formatCode="General">
                        <c:v>0.94001313619008298</c:v>
                      </c:pt>
                      <c:pt idx="1720" formatCode="General">
                        <c:v>0.93588129996541303</c:v>
                      </c:pt>
                      <c:pt idx="1721" formatCode="General">
                        <c:v>0.93164633176406697</c:v>
                      </c:pt>
                      <c:pt idx="1722" formatCode="General">
                        <c:v>0.92729952485288303</c:v>
                      </c:pt>
                      <c:pt idx="1723" formatCode="General">
                        <c:v>0.92283502227856296</c:v>
                      </c:pt>
                      <c:pt idx="1724" formatCode="General">
                        <c:v>0.91826265901039095</c:v>
                      </c:pt>
                      <c:pt idx="1725" formatCode="General">
                        <c:v>0.91359101920352004</c:v>
                      </c:pt>
                      <c:pt idx="1726" formatCode="General">
                        <c:v>0.90881412527801597</c:v>
                      </c:pt>
                      <c:pt idx="1727" formatCode="General">
                        <c:v>0.90393696636739895</c:v>
                      </c:pt>
                      <c:pt idx="1728" formatCode="General">
                        <c:v>0.89896392366853295</c:v>
                      </c:pt>
                      <c:pt idx="1729" formatCode="General">
                        <c:v>0.89390824424176996</c:v>
                      </c:pt>
                      <c:pt idx="1730" formatCode="General">
                        <c:v>0.88877755936578295</c:v>
                      </c:pt>
                      <c:pt idx="1731" formatCode="General">
                        <c:v>0.88356698701578096</c:v>
                      </c:pt>
                      <c:pt idx="1732" formatCode="General">
                        <c:v>0.87827292704340398</c:v>
                      </c:pt>
                      <c:pt idx="1733" formatCode="General">
                        <c:v>0.87290391147521296</c:v>
                      </c:pt>
                      <c:pt idx="1734" formatCode="General">
                        <c:v>0.86748214263423795</c:v>
                      </c:pt>
                      <c:pt idx="1735" formatCode="General">
                        <c:v>0.86200825623477195</c:v>
                      </c:pt>
                      <c:pt idx="1736" formatCode="General">
                        <c:v>0.85647823511327703</c:v>
                      </c:pt>
                      <c:pt idx="1737" formatCode="General">
                        <c:v>0.85089387603149802</c:v>
                      </c:pt>
                      <c:pt idx="1738" formatCode="General">
                        <c:v>0.84526310497096702</c:v>
                      </c:pt>
                      <c:pt idx="1739" formatCode="General">
                        <c:v>0.839588730591323</c:v>
                      </c:pt>
                      <c:pt idx="1740" formatCode="General">
                        <c:v>0.83386798283524399</c:v>
                      </c:pt>
                      <c:pt idx="1741" formatCode="General">
                        <c:v>0.82809993991406206</c:v>
                      </c:pt>
                      <c:pt idx="1742" formatCode="General">
                        <c:v>0.82227761086120998</c:v>
                      </c:pt>
                      <c:pt idx="1743" formatCode="General">
                        <c:v>0.81642074203487303</c:v>
                      </c:pt>
                      <c:pt idx="1744" formatCode="General">
                        <c:v>0.81053325919200303</c:v>
                      </c:pt>
                      <c:pt idx="1745" formatCode="General">
                        <c:v>0.804606124948541</c:v>
                      </c:pt>
                      <c:pt idx="1746" formatCode="General">
                        <c:v>0.798648693722257</c:v>
                      </c:pt>
                      <c:pt idx="1747" formatCode="General">
                        <c:v>0.79265938771188105</c:v>
                      </c:pt>
                      <c:pt idx="1748" formatCode="General">
                        <c:v>0.78663210627083702</c:v>
                      </c:pt>
                      <c:pt idx="1749" formatCode="General">
                        <c:v>0.78057032412521798</c:v>
                      </c:pt>
                      <c:pt idx="1750" formatCode="General">
                        <c:v>0.77448269317197505</c:v>
                      </c:pt>
                      <c:pt idx="1751" formatCode="General">
                        <c:v>0.76836698506610401</c:v>
                      </c:pt>
                      <c:pt idx="1752" formatCode="General">
                        <c:v>0.76222897897769804</c:v>
                      </c:pt>
                      <c:pt idx="1753" formatCode="General">
                        <c:v>0.75606683899993998</c:v>
                      </c:pt>
                      <c:pt idx="1754" formatCode="General">
                        <c:v>0.74988931841290496</c:v>
                      </c:pt>
                      <c:pt idx="1755" formatCode="General">
                        <c:v>0.74370524708550101</c:v>
                      </c:pt>
                      <c:pt idx="1756" formatCode="General">
                        <c:v>0.73750397906189202</c:v>
                      </c:pt>
                      <c:pt idx="1757" formatCode="General">
                        <c:v>0.73129110709147804</c:v>
                      </c:pt>
                      <c:pt idx="1758" formatCode="General">
                        <c:v>0.72507747113182797</c:v>
                      </c:pt>
                      <c:pt idx="1759" formatCode="General">
                        <c:v>0.71884666057184099</c:v>
                      </c:pt>
                      <c:pt idx="1760" formatCode="General">
                        <c:v>0.71260053534870604</c:v>
                      </c:pt>
                      <c:pt idx="1761" formatCode="General">
                        <c:v>0.70635516318131897</c:v>
                      </c:pt>
                      <c:pt idx="1762" formatCode="General">
                        <c:v>0.70011872589266899</c:v>
                      </c:pt>
                      <c:pt idx="1763" formatCode="General">
                        <c:v>0.69388506553824303</c:v>
                      </c:pt>
                      <c:pt idx="1764" formatCode="General">
                        <c:v>0.68764731756188202</c:v>
                      </c:pt>
                      <c:pt idx="1765" formatCode="General">
                        <c:v>0.68140892085817595</c:v>
                      </c:pt>
                      <c:pt idx="1766" formatCode="General">
                        <c:v>0.67516992097511197</c:v>
                      </c:pt>
                      <c:pt idx="1767" formatCode="General">
                        <c:v>0.66892615063354299</c:v>
                      </c:pt>
                      <c:pt idx="1768" formatCode="General">
                        <c:v>0.66268186503965998</c:v>
                      </c:pt>
                      <c:pt idx="1769" formatCode="General">
                        <c:v>0.656447935718106</c:v>
                      </c:pt>
                      <c:pt idx="1770" formatCode="General">
                        <c:v>0.65021836115809295</c:v>
                      </c:pt>
                      <c:pt idx="1771" formatCode="General">
                        <c:v>0.64399790690230296</c:v>
                      </c:pt>
                      <c:pt idx="1772" formatCode="General">
                        <c:v>0.63779458565291003</c:v>
                      </c:pt>
                      <c:pt idx="1773" formatCode="General">
                        <c:v>0.631609570423185</c:v>
                      </c:pt>
                      <c:pt idx="1774" formatCode="General">
                        <c:v>0.62544167600857603</c:v>
                      </c:pt>
                      <c:pt idx="1775" formatCode="General">
                        <c:v>0.61929580784313998</c:v>
                      </c:pt>
                      <c:pt idx="1776" formatCode="General">
                        <c:v>0.61316531955369202</c:v>
                      </c:pt>
                      <c:pt idx="1777" formatCode="General">
                        <c:v>0.607050632567809</c:v>
                      </c:pt>
                      <c:pt idx="1778" formatCode="General">
                        <c:v>0.60095780819943001</c:v>
                      </c:pt>
                      <c:pt idx="1779" formatCode="General">
                        <c:v>0.59488655672913404</c:v>
                      </c:pt>
                      <c:pt idx="1780" formatCode="General">
                        <c:v>0.588836608811245</c:v>
                      </c:pt>
                      <c:pt idx="1781" formatCode="General">
                        <c:v>0.58280751190236102</c:v>
                      </c:pt>
                      <c:pt idx="1782" formatCode="General">
                        <c:v>0.576801885090933</c:v>
                      </c:pt>
                      <c:pt idx="1783" formatCode="General">
                        <c:v>0.570824862054092</c:v>
                      </c:pt>
                      <c:pt idx="1784" formatCode="General">
                        <c:v>0.56487221401301402</c:v>
                      </c:pt>
                      <c:pt idx="1785" formatCode="General">
                        <c:v>0.55894693268390006</c:v>
                      </c:pt>
                      <c:pt idx="1786" formatCode="General">
                        <c:v>0.55305647404830305</c:v>
                      </c:pt>
                      <c:pt idx="1787" formatCode="General">
                        <c:v>0.54719999362371896</c:v>
                      </c:pt>
                      <c:pt idx="1788" formatCode="General">
                        <c:v>0.54137246283074503</c:v>
                      </c:pt>
                      <c:pt idx="1789" formatCode="General">
                        <c:v>0.53557193237027501</c:v>
                      </c:pt>
                      <c:pt idx="1790" formatCode="General">
                        <c:v>0.52981085530888405</c:v>
                      </c:pt>
                      <c:pt idx="1791" formatCode="General">
                        <c:v>0.52408998464295697</c:v>
                      </c:pt>
                      <c:pt idx="1792" formatCode="General">
                        <c:v>0.518400758463334</c:v>
                      </c:pt>
                      <c:pt idx="1793" formatCode="General">
                        <c:v>0.51273590151546999</c:v>
                      </c:pt>
                      <c:pt idx="1794" formatCode="General">
                        <c:v>0.50711071831898702</c:v>
                      </c:pt>
                      <c:pt idx="1795" formatCode="General">
                        <c:v>0.50153101316754001</c:v>
                      </c:pt>
                      <c:pt idx="1796" formatCode="General">
                        <c:v>0.49597629394659398</c:v>
                      </c:pt>
                      <c:pt idx="1797" formatCode="General">
                        <c:v>0.49044372388249402</c:v>
                      </c:pt>
                      <c:pt idx="1798" formatCode="General">
                        <c:v>0.484952758633724</c:v>
                      </c:pt>
                      <c:pt idx="1799" formatCode="General">
                        <c:v>0.47950311059957201</c:v>
                      </c:pt>
                      <c:pt idx="1800" formatCode="General">
                        <c:v>0.47407398241566201</c:v>
                      </c:pt>
                      <c:pt idx="1801" formatCode="General">
                        <c:v>0.46867377863315701</c:v>
                      </c:pt>
                      <c:pt idx="1802" formatCode="General">
                        <c:v>0.46332175334859499</c:v>
                      </c:pt>
                      <c:pt idx="1803" formatCode="General">
                        <c:v>0.45799850033508999</c:v>
                      </c:pt>
                      <c:pt idx="1804" formatCode="General">
                        <c:v>0.452716078577103</c:v>
                      </c:pt>
                      <c:pt idx="1805" formatCode="General">
                        <c:v>0.447482349322461</c:v>
                      </c:pt>
                      <c:pt idx="1806" formatCode="General">
                        <c:v>0.442279313272603</c:v>
                      </c:pt>
                      <c:pt idx="1807" formatCode="General">
                        <c:v>0.43712550294818098</c:v>
                      </c:pt>
                      <c:pt idx="1808" formatCode="General">
                        <c:v>0.43200437550669202</c:v>
                      </c:pt>
                      <c:pt idx="1809" formatCode="General">
                        <c:v>0.42689676710848801</c:v>
                      </c:pt>
                      <c:pt idx="1810" formatCode="General">
                        <c:v>0.42183139086164001</c:v>
                      </c:pt>
                      <c:pt idx="1811" formatCode="General">
                        <c:v>0.41679637386563401</c:v>
                      </c:pt>
                      <c:pt idx="1812" formatCode="General">
                        <c:v>0.41179484099885799</c:v>
                      </c:pt>
                      <c:pt idx="1813" formatCode="General">
                        <c:v>0.40683859758737301</c:v>
                      </c:pt>
                      <c:pt idx="1814" formatCode="General">
                        <c:v>0.401915618414321</c:v>
                      </c:pt>
                      <c:pt idx="1815" formatCode="General">
                        <c:v>0.397036302933298</c:v>
                      </c:pt>
                      <c:pt idx="1816" formatCode="General">
                        <c:v>0.39219743363068899</c:v>
                      </c:pt>
                      <c:pt idx="1817" formatCode="General">
                        <c:v>0.38739968868008801</c:v>
                      </c:pt>
                      <c:pt idx="1818" formatCode="General">
                        <c:v>0.38263261089978401</c:v>
                      </c:pt>
                      <c:pt idx="1819" formatCode="General">
                        <c:v>0.37790576897745598</c:v>
                      </c:pt>
                      <c:pt idx="1820" formatCode="General">
                        <c:v>0.37321623269660997</c:v>
                      </c:pt>
                      <c:pt idx="1821" formatCode="General">
                        <c:v>0.36856570399919703</c:v>
                      </c:pt>
                      <c:pt idx="1822" formatCode="General">
                        <c:v>0.36396729034248099</c:v>
                      </c:pt>
                      <c:pt idx="1823" formatCode="General">
                        <c:v>0.35940688236801199</c:v>
                      </c:pt>
                      <c:pt idx="1824" formatCode="General">
                        <c:v>0.35488978653332898</c:v>
                      </c:pt>
                      <c:pt idx="1825" formatCode="General">
                        <c:v>0.35040842675997602</c:v>
                      </c:pt>
                      <c:pt idx="1826" formatCode="General">
                        <c:v>0.345975365308617</c:v>
                      </c:pt>
                      <c:pt idx="1827" formatCode="General">
                        <c:v>0.34157601787380898</c:v>
                      </c:pt>
                      <c:pt idx="1828" formatCode="General">
                        <c:v>0.33721588969725702</c:v>
                      </c:pt>
                      <c:pt idx="1829" formatCode="General">
                        <c:v>0.332904012839564</c:v>
                      </c:pt>
                      <c:pt idx="1830" formatCode="General">
                        <c:v>0.32862411002677999</c:v>
                      </c:pt>
                      <c:pt idx="1831" formatCode="General">
                        <c:v>0.32438832228037601</c:v>
                      </c:pt>
                      <c:pt idx="1832" formatCode="General">
                        <c:v>0.320182873125539</c:v>
                      </c:pt>
                      <c:pt idx="1833" formatCode="General">
                        <c:v>0.316028286096946</c:v>
                      </c:pt>
                      <c:pt idx="1834" formatCode="General">
                        <c:v>0.31190634436283499</c:v>
                      </c:pt>
                      <c:pt idx="1835" formatCode="General">
                        <c:v>0.30781359512227802</c:v>
                      </c:pt>
                      <c:pt idx="1836" formatCode="General">
                        <c:v>0.30378541887593302</c:v>
                      </c:pt>
                      <c:pt idx="1837" formatCode="General">
                        <c:v>0.29978271713018201</c:v>
                      </c:pt>
                      <c:pt idx="1838" formatCode="General">
                        <c:v>0.29581578434333</c:v>
                      </c:pt>
                      <c:pt idx="1839" formatCode="General">
                        <c:v>0.29190310734430502</c:v>
                      </c:pt>
                      <c:pt idx="1840" formatCode="General">
                        <c:v>0.28801478616317899</c:v>
                      </c:pt>
                      <c:pt idx="1841" formatCode="General">
                        <c:v>0.28417108672831798</c:v>
                      </c:pt>
                      <c:pt idx="1842" formatCode="General">
                        <c:v>0.28038283273546599</c:v>
                      </c:pt>
                      <c:pt idx="1843" formatCode="General">
                        <c:v>0.27661819062943299</c:v>
                      </c:pt>
                      <c:pt idx="1844" formatCode="General">
                        <c:v>0.27289219382409302</c:v>
                      </c:pt>
                      <c:pt idx="1845" formatCode="General">
                        <c:v>0.26921550600711702</c:v>
                      </c:pt>
                      <c:pt idx="1846" formatCode="General">
                        <c:v>0.26555970695693498</c:v>
                      </c:pt>
                      <c:pt idx="1847" formatCode="General">
                        <c:v>0.26194445164639502</c:v>
                      </c:pt>
                      <c:pt idx="1848" formatCode="General">
                        <c:v>0.25837330602011299</c:v>
                      </c:pt>
                      <c:pt idx="1849" formatCode="General">
                        <c:v>0.25484544718385499</c:v>
                      </c:pt>
                      <c:pt idx="1850" formatCode="General">
                        <c:v>0.25133502858643197</c:v>
                      </c:pt>
                      <c:pt idx="1851" formatCode="General">
                        <c:v>0.247889595035126</c:v>
                      </c:pt>
                      <c:pt idx="1852" formatCode="General">
                        <c:v>0.244488937594979</c:v>
                      </c:pt>
                      <c:pt idx="1853" formatCode="General">
                        <c:v>0.24110261894236401</c:v>
                      </c:pt>
                      <c:pt idx="1854" formatCode="General">
                        <c:v>0.23775017059617601</c:v>
                      </c:pt>
                      <c:pt idx="1855" formatCode="General">
                        <c:v>0.23446030878048299</c:v>
                      </c:pt>
                      <c:pt idx="1856" formatCode="General">
                        <c:v>0.23120091348083699</c:v>
                      </c:pt>
                      <c:pt idx="1857" formatCode="General">
                        <c:v>0.227954202272904</c:v>
                      </c:pt>
                      <c:pt idx="1858" formatCode="General">
                        <c:v>0.22475154380232801</c:v>
                      </c:pt>
                      <c:pt idx="1859" formatCode="General">
                        <c:v>0.221598816839431</c:v>
                      </c:pt>
                      <c:pt idx="1860" formatCode="General">
                        <c:v>0.21849509054117799</c:v>
                      </c:pt>
                      <c:pt idx="1861" formatCode="General">
                        <c:v>0.21540044424878499</c:v>
                      </c:pt>
                      <c:pt idx="1862" formatCode="General">
                        <c:v>0.21233684720710599</c:v>
                      </c:pt>
                      <c:pt idx="1863" formatCode="General">
                        <c:v>0.20932970964607001</c:v>
                      </c:pt>
                      <c:pt idx="1864" formatCode="General">
                        <c:v>0.20637797412179501</c:v>
                      </c:pt>
                      <c:pt idx="1865" formatCode="General">
                        <c:v>0.20343258975050199</c:v>
                      </c:pt>
                      <c:pt idx="1866" formatCode="General">
                        <c:v>0.20049674878368301</c:v>
                      </c:pt>
                      <c:pt idx="1867" formatCode="General">
                        <c:v>0.197612866063089</c:v>
                      </c:pt>
                      <c:pt idx="1868" formatCode="General">
                        <c:v>0.194779964260899</c:v>
                      </c:pt>
                      <c:pt idx="1869" formatCode="General">
                        <c:v>0.19199289495901201</c:v>
                      </c:pt>
                      <c:pt idx="1870" formatCode="General">
                        <c:v>0.18921007363255299</c:v>
                      </c:pt>
                      <c:pt idx="1871" formatCode="General">
                        <c:v>0.186446130509729</c:v>
                      </c:pt>
                      <c:pt idx="1872" formatCode="General">
                        <c:v>0.183733095484128</c:v>
                      </c:pt>
                      <c:pt idx="1873" formatCode="General">
                        <c:v>0.18107018486385401</c:v>
                      </c:pt>
                      <c:pt idx="1874" formatCode="General">
                        <c:v>0.17845079850722101</c:v>
                      </c:pt>
                      <c:pt idx="1875" formatCode="General">
                        <c:v>0.17587411105524201</c:v>
                      </c:pt>
                      <c:pt idx="1876" formatCode="General">
                        <c:v>0.173297470400366</c:v>
                      </c:pt>
                      <c:pt idx="1877" formatCode="General">
                        <c:v>0.17073638688321799</c:v>
                      </c:pt>
                      <c:pt idx="1878" formatCode="General">
                        <c:v>0.168223000847189</c:v>
                      </c:pt>
                      <c:pt idx="1879" formatCode="General">
                        <c:v>0.16575643647032701</c:v>
                      </c:pt>
                      <c:pt idx="1880" formatCode="General">
                        <c:v>0.163335226713893</c:v>
                      </c:pt>
                      <c:pt idx="1881" formatCode="General">
                        <c:v>0.160945533612009</c:v>
                      </c:pt>
                      <c:pt idx="1882" formatCode="General">
                        <c:v>0.15855271822068701</c:v>
                      </c:pt>
                      <c:pt idx="1883" formatCode="General">
                        <c:v>0.156170961705839</c:v>
                      </c:pt>
                      <c:pt idx="1884" formatCode="General">
                        <c:v>0.153833886861934</c:v>
                      </c:pt>
                      <c:pt idx="1885" formatCode="General">
                        <c:v>0.15154060281904799</c:v>
                      </c:pt>
                      <c:pt idx="1886" formatCode="General">
                        <c:v>0.14929028808104</c:v>
                      </c:pt>
                      <c:pt idx="1887" formatCode="General">
                        <c:v>0.147081907928371</c:v>
                      </c:pt>
                      <c:pt idx="1888" formatCode="General">
                        <c:v>0.14489609312492199</c:v>
                      </c:pt>
                      <c:pt idx="1889" formatCode="General">
                        <c:v>0.14273243422565901</c:v>
                      </c:pt>
                      <c:pt idx="1890" formatCode="General">
                        <c:v>0.14055990348455799</c:v>
                      </c:pt>
                      <c:pt idx="1891" formatCode="General">
                        <c:v>0.13841711257380501</c:v>
                      </c:pt>
                      <c:pt idx="1892" formatCode="General">
                        <c:v>0.13631454846761301</c:v>
                      </c:pt>
                      <c:pt idx="1893" formatCode="General">
                        <c:v>0.13425123637428199</c:v>
                      </c:pt>
                      <c:pt idx="1894" formatCode="General">
                        <c:v>0.132226439973919</c:v>
                      </c:pt>
                      <c:pt idx="1895" formatCode="General">
                        <c:v>0.130239555346573</c:v>
                      </c:pt>
                      <c:pt idx="1896" formatCode="General">
                        <c:v>0.12828993648401499</c:v>
                      </c:pt>
                      <c:pt idx="1897" formatCode="General">
                        <c:v>0.12636107972719701</c:v>
                      </c:pt>
                      <c:pt idx="1898" formatCode="General">
                        <c:v>0.124419930361983</c:v>
                      </c:pt>
                      <c:pt idx="1899" formatCode="General">
                        <c:v>0.122483126317219</c:v>
                      </c:pt>
                      <c:pt idx="1900" formatCode="General">
                        <c:v>0.120582518597438</c:v>
                      </c:pt>
                      <c:pt idx="1901" formatCode="General">
                        <c:v>0.118717433179932</c:v>
                      </c:pt>
                      <c:pt idx="1902" formatCode="General">
                        <c:v>0.116887025984793</c:v>
                      </c:pt>
                      <c:pt idx="1903" formatCode="General">
                        <c:v>0.11509034517032</c:v>
                      </c:pt>
                      <c:pt idx="1904" formatCode="General">
                        <c:v>0.11332680231959499</c:v>
                      </c:pt>
                      <c:pt idx="1905" formatCode="General">
                        <c:v>0.111595757106993</c:v>
                      </c:pt>
                      <c:pt idx="1906" formatCode="General">
                        <c:v>0.109895794301846</c:v>
                      </c:pt>
                      <c:pt idx="1907" formatCode="General">
                        <c:v>0.108178827133236</c:v>
                      </c:pt>
                      <c:pt idx="1908" formatCode="General">
                        <c:v>0.106447359477241</c:v>
                      </c:pt>
                      <c:pt idx="1909" formatCode="General">
                        <c:v>0.104748841778204</c:v>
                      </c:pt>
                      <c:pt idx="1910" formatCode="General">
                        <c:v>0.103082318079046</c:v>
                      </c:pt>
                      <c:pt idx="1911" formatCode="General">
                        <c:v>0.101447172788744</c:v>
                      </c:pt>
                      <c:pt idx="1912" formatCode="General">
                        <c:v>9.9842624681127604E-2</c:v>
                      </c:pt>
                      <c:pt idx="1913" formatCode="General">
                        <c:v>9.8268099465739403E-2</c:v>
                      </c:pt>
                      <c:pt idx="1914" formatCode="General">
                        <c:v>9.6722846916753799E-2</c:v>
                      </c:pt>
                      <c:pt idx="1915" formatCode="General">
                        <c:v>9.5206677106100299E-2</c:v>
                      </c:pt>
                      <c:pt idx="1916" formatCode="General">
                        <c:v>9.3718982685328203E-2</c:v>
                      </c:pt>
                      <c:pt idx="1917" formatCode="General">
                        <c:v>9.2259219710166401E-2</c:v>
                      </c:pt>
                      <c:pt idx="1918" formatCode="General">
                        <c:v>9.0826050744006695E-2</c:v>
                      </c:pt>
                      <c:pt idx="1919" formatCode="General">
                        <c:v>8.9418979730315096E-2</c:v>
                      </c:pt>
                      <c:pt idx="1920" formatCode="General">
                        <c:v>8.8036507125368105E-2</c:v>
                      </c:pt>
                      <c:pt idx="1921" formatCode="General">
                        <c:v>8.6631459562926699E-2</c:v>
                      </c:pt>
                      <c:pt idx="1922" formatCode="General">
                        <c:v>8.5206622621039896E-2</c:v>
                      </c:pt>
                      <c:pt idx="1923" formatCode="General">
                        <c:v>8.3807513956896507E-2</c:v>
                      </c:pt>
                      <c:pt idx="1924" formatCode="General">
                        <c:v>8.2434806389394294E-2</c:v>
                      </c:pt>
                      <c:pt idx="1925" formatCode="General">
                        <c:v>8.1088171557104002E-2</c:v>
                      </c:pt>
                      <c:pt idx="1926" formatCode="General">
                        <c:v>7.9767185357866296E-2</c:v>
                      </c:pt>
                      <c:pt idx="1927" formatCode="General">
                        <c:v>7.8471015846903899E-2</c:v>
                      </c:pt>
                      <c:pt idx="1928" formatCode="General">
                        <c:v>7.7199211600004397E-2</c:v>
                      </c:pt>
                      <c:pt idx="1929" formatCode="General">
                        <c:v>7.5951439842922505E-2</c:v>
                      </c:pt>
                      <c:pt idx="1930" formatCode="General">
                        <c:v>7.4727234455642597E-2</c:v>
                      </c:pt>
                      <c:pt idx="1931" formatCode="General">
                        <c:v>7.3526058460576499E-2</c:v>
                      </c:pt>
                      <c:pt idx="1932" formatCode="General">
                        <c:v>7.2347480165897302E-2</c:v>
                      </c:pt>
                      <c:pt idx="1933" formatCode="General">
                        <c:v>7.11912960969137E-2</c:v>
                      </c:pt>
                      <c:pt idx="1934" formatCode="General">
                        <c:v>7.0056785341325603E-2</c:v>
                      </c:pt>
                      <c:pt idx="1935" formatCode="General">
                        <c:v>6.8943540441886705E-2</c:v>
                      </c:pt>
                      <c:pt idx="1936" formatCode="General">
                        <c:v>6.7851042146793897E-2</c:v>
                      </c:pt>
                      <c:pt idx="1937" formatCode="General">
                        <c:v>6.6764052284145101E-2</c:v>
                      </c:pt>
                      <c:pt idx="1938" formatCode="General">
                        <c:v>6.5648929993580907E-2</c:v>
                      </c:pt>
                      <c:pt idx="1939" formatCode="General">
                        <c:v>6.4520748331226896E-2</c:v>
                      </c:pt>
                      <c:pt idx="1940" formatCode="General">
                        <c:v>6.3414498609220604E-2</c:v>
                      </c:pt>
                      <c:pt idx="1941" formatCode="General">
                        <c:v>6.2329722497473899E-2</c:v>
                      </c:pt>
                      <c:pt idx="1942" formatCode="General">
                        <c:v>6.1265676445538202E-2</c:v>
                      </c:pt>
                      <c:pt idx="1943" formatCode="General">
                        <c:v>6.02219400982087E-2</c:v>
                      </c:pt>
                      <c:pt idx="1944" formatCode="General">
                        <c:v>5.9197986847326099E-2</c:v>
                      </c:pt>
                      <c:pt idx="1945" formatCode="General">
                        <c:v>5.8193364562246101E-2</c:v>
                      </c:pt>
                      <c:pt idx="1946" formatCode="General">
                        <c:v>5.7207872726454702E-2</c:v>
                      </c:pt>
                      <c:pt idx="1947" formatCode="General">
                        <c:v>5.6240374695194002E-2</c:v>
                      </c:pt>
                      <c:pt idx="1948" formatCode="General">
                        <c:v>5.5290532729335401E-2</c:v>
                      </c:pt>
                      <c:pt idx="1949" formatCode="General">
                        <c:v>5.4357402029518498E-2</c:v>
                      </c:pt>
                      <c:pt idx="1950" formatCode="General">
                        <c:v>5.3441842432620699E-2</c:v>
                      </c:pt>
                      <c:pt idx="1951" formatCode="General">
                        <c:v>5.2544872289710103E-2</c:v>
                      </c:pt>
                      <c:pt idx="1952" formatCode="General">
                        <c:v>5.1665468714530802E-2</c:v>
                      </c:pt>
                      <c:pt idx="1953" formatCode="General">
                        <c:v>5.0802852379032003E-2</c:v>
                      </c:pt>
                      <c:pt idx="1954" formatCode="General">
                        <c:v>4.9955732748189798E-2</c:v>
                      </c:pt>
                      <c:pt idx="1955" formatCode="General">
                        <c:v>4.9123837708744102E-2</c:v>
                      </c:pt>
                      <c:pt idx="1956" formatCode="General">
                        <c:v>4.8306191743686597E-2</c:v>
                      </c:pt>
                      <c:pt idx="1957" formatCode="General">
                        <c:v>4.7503982069281199E-2</c:v>
                      </c:pt>
                      <c:pt idx="1958" formatCode="General">
                        <c:v>4.6717117230545002E-2</c:v>
                      </c:pt>
                      <c:pt idx="1959" formatCode="General">
                        <c:v>4.5944903028936203E-2</c:v>
                      </c:pt>
                      <c:pt idx="1960" formatCode="General">
                        <c:v>4.5187069400729703E-2</c:v>
                      </c:pt>
                      <c:pt idx="1961" formatCode="General">
                        <c:v>4.4443746809363201E-2</c:v>
                      </c:pt>
                      <c:pt idx="1962" formatCode="General">
                        <c:v>4.37151325630942E-2</c:v>
                      </c:pt>
                      <c:pt idx="1963" formatCode="General">
                        <c:v>4.2999979627829303E-2</c:v>
                      </c:pt>
                      <c:pt idx="1964" formatCode="General">
                        <c:v>4.2298028452893301E-2</c:v>
                      </c:pt>
                      <c:pt idx="1965" formatCode="General">
                        <c:v>4.16087440487369E-2</c:v>
                      </c:pt>
                      <c:pt idx="1966" formatCode="General">
                        <c:v>4.0931641650228202E-2</c:v>
                      </c:pt>
                      <c:pt idx="1967" formatCode="General">
                        <c:v>4.0266877511274203E-2</c:v>
                      </c:pt>
                      <c:pt idx="1968" formatCode="General">
                        <c:v>3.9573190127449698E-2</c:v>
                      </c:pt>
                      <c:pt idx="1969" formatCode="General">
                        <c:v>3.8844180249325101E-2</c:v>
                      </c:pt>
                      <c:pt idx="1970" formatCode="General">
                        <c:v>3.8121492498691997E-2</c:v>
                      </c:pt>
                      <c:pt idx="1971" formatCode="General">
                        <c:v>3.7412056404329201E-2</c:v>
                      </c:pt>
                      <c:pt idx="1972" formatCode="General">
                        <c:v>3.6715683369380497E-2</c:v>
                      </c:pt>
                      <c:pt idx="1973" formatCode="General">
                        <c:v>3.6032322958643503E-2</c:v>
                      </c:pt>
                      <c:pt idx="1974" formatCode="General">
                        <c:v>3.5361661026622901E-2</c:v>
                      </c:pt>
                      <c:pt idx="1975" formatCode="General">
                        <c:v>3.4703455628300198E-2</c:v>
                      </c:pt>
                      <c:pt idx="1976" formatCode="General">
                        <c:v>3.4057900399768901E-2</c:v>
                      </c:pt>
                      <c:pt idx="1977" formatCode="General">
                        <c:v>3.3424426085645602E-2</c:v>
                      </c:pt>
                      <c:pt idx="1978" formatCode="General">
                        <c:v>3.2802715305979099E-2</c:v>
                      </c:pt>
                      <c:pt idx="1979" formatCode="General">
                        <c:v>3.2192536710151598E-2</c:v>
                      </c:pt>
                      <c:pt idx="1980" formatCode="General">
                        <c:v>3.1593009438868502E-2</c:v>
                      </c:pt>
                      <c:pt idx="1981" formatCode="General">
                        <c:v>3.10049135016006E-2</c:v>
                      </c:pt>
                      <c:pt idx="1982" formatCode="General">
                        <c:v>3.0428471639599899E-2</c:v>
                      </c:pt>
                      <c:pt idx="1983" formatCode="General">
                        <c:v>2.9862866724491399E-2</c:v>
                      </c:pt>
                      <c:pt idx="1984" formatCode="General">
                        <c:v>2.9307746076756298E-2</c:v>
                      </c:pt>
                      <c:pt idx="1985" formatCode="General">
                        <c:v>2.87629057250814E-2</c:v>
                      </c:pt>
                      <c:pt idx="1986" formatCode="General">
                        <c:v>2.82277281543395E-2</c:v>
                      </c:pt>
                      <c:pt idx="1987" formatCode="General">
                        <c:v>2.7702734130659702E-2</c:v>
                      </c:pt>
                      <c:pt idx="1988" formatCode="General">
                        <c:v>2.71875025988693E-2</c:v>
                      </c:pt>
                      <c:pt idx="1989" formatCode="General">
                        <c:v>2.66816340129859E-2</c:v>
                      </c:pt>
                      <c:pt idx="1990" formatCode="General">
                        <c:v>2.6184952123117999E-2</c:v>
                      </c:pt>
                      <c:pt idx="1991" formatCode="General">
                        <c:v>2.5696630595464599E-2</c:v>
                      </c:pt>
                      <c:pt idx="1992" formatCode="General">
                        <c:v>2.5217013768488099E-2</c:v>
                      </c:pt>
                      <c:pt idx="1993" formatCode="General">
                        <c:v>2.4747154103645599E-2</c:v>
                      </c:pt>
                      <c:pt idx="1994" formatCode="General">
                        <c:v>2.4286084368239601E-2</c:v>
                      </c:pt>
                      <c:pt idx="1995" formatCode="General">
                        <c:v>2.3833552214359101E-2</c:v>
                      </c:pt>
                      <c:pt idx="1996" formatCode="General">
                        <c:v>2.3389394533283401E-2</c:v>
                      </c:pt>
                      <c:pt idx="1997" formatCode="General">
                        <c:v>2.2953838759186398E-2</c:v>
                      </c:pt>
                      <c:pt idx="1998" formatCode="General">
                        <c:v>2.2526357152375599E-2</c:v>
                      </c:pt>
                      <c:pt idx="1999" formatCode="General">
                        <c:v>2.2106134061556398E-2</c:v>
                      </c:pt>
                      <c:pt idx="2000" formatCode="General">
                        <c:v>2.16930303895763E-2</c:v>
                      </c:pt>
                      <c:pt idx="2001" formatCode="General">
                        <c:v>2.12882071626425E-2</c:v>
                      </c:pt>
                      <c:pt idx="2002" formatCode="General">
                        <c:v>2.08909270687066E-2</c:v>
                      </c:pt>
                      <c:pt idx="2003" formatCode="General">
                        <c:v>2.05009597390154E-2</c:v>
                      </c:pt>
                      <c:pt idx="2004" formatCode="General">
                        <c:v>2.0117871674882298E-2</c:v>
                      </c:pt>
                      <c:pt idx="2005" formatCode="General">
                        <c:v>1.97415420496427E-2</c:v>
                      </c:pt>
                      <c:pt idx="2006" formatCode="General">
                        <c:v>1.9371695087776399E-2</c:v>
                      </c:pt>
                      <c:pt idx="2007" formatCode="General">
                        <c:v>1.90101222830092E-2</c:v>
                      </c:pt>
                      <c:pt idx="2008" formatCode="General">
                        <c:v>1.8655708753400699E-2</c:v>
                      </c:pt>
                      <c:pt idx="2009" formatCode="General">
                        <c:v>1.8308038579550101E-2</c:v>
                      </c:pt>
                      <c:pt idx="2010" formatCode="General">
                        <c:v>1.7966981478983599E-2</c:v>
                      </c:pt>
                      <c:pt idx="2011" formatCode="General">
                        <c:v>1.7632334477597399E-2</c:v>
                      </c:pt>
                      <c:pt idx="2012" formatCode="General">
                        <c:v>1.7303879656738502E-2</c:v>
                      </c:pt>
                      <c:pt idx="2013" formatCode="General">
                        <c:v>1.6981500412812399E-2</c:v>
                      </c:pt>
                      <c:pt idx="2014" formatCode="General">
                        <c:v>1.6665434792067099E-2</c:v>
                      </c:pt>
                      <c:pt idx="2015" formatCode="General">
                        <c:v>1.63551746251233E-2</c:v>
                      </c:pt>
                      <c:pt idx="2016" formatCode="General">
                        <c:v>1.6050331849819102E-2</c:v>
                      </c:pt>
                      <c:pt idx="2017" formatCode="General">
                        <c:v>1.57508074615644E-2</c:v>
                      </c:pt>
                      <c:pt idx="2018" formatCode="General">
                        <c:v>1.54562141756357E-2</c:v>
                      </c:pt>
                      <c:pt idx="2019" formatCode="General">
                        <c:v>1.5165619147587199E-2</c:v>
                      </c:pt>
                      <c:pt idx="2020" formatCode="General">
                        <c:v>1.48785554781186E-2</c:v>
                      </c:pt>
                      <c:pt idx="2021" formatCode="General">
                        <c:v>1.45965875804319E-2</c:v>
                      </c:pt>
                      <c:pt idx="2022" formatCode="General">
                        <c:v>1.4321090221550601E-2</c:v>
                      </c:pt>
                      <c:pt idx="2023" formatCode="General">
                        <c:v>1.4050711427988799E-2</c:v>
                      </c:pt>
                      <c:pt idx="2024" formatCode="General">
                        <c:v>1.3785273985137901E-2</c:v>
                      </c:pt>
                      <c:pt idx="2025" formatCode="General">
                        <c:v>1.35242221754338E-2</c:v>
                      </c:pt>
                      <c:pt idx="2026" formatCode="General">
                        <c:v>1.32674748591536E-2</c:v>
                      </c:pt>
                      <c:pt idx="2027" formatCode="General">
                        <c:v>1.30158772020406E-2</c:v>
                      </c:pt>
                      <c:pt idx="2028" formatCode="General">
                        <c:v>1.2769953218756199E-2</c:v>
                      </c:pt>
                      <c:pt idx="2029" formatCode="General">
                        <c:v>1.25290388145297E-2</c:v>
                      </c:pt>
                      <c:pt idx="2030" formatCode="General">
                        <c:v>1.2292619792915399E-2</c:v>
                      </c:pt>
                      <c:pt idx="2031" formatCode="General">
                        <c:v>1.2060426754583299E-2</c:v>
                      </c:pt>
                      <c:pt idx="2032" formatCode="General">
                        <c:v>1.1832388044110499E-2</c:v>
                      </c:pt>
                      <c:pt idx="2033" formatCode="General">
                        <c:v>1.16078398792199E-2</c:v>
                      </c:pt>
                      <c:pt idx="2034" formatCode="General">
                        <c:v>1.13867211948976E-2</c:v>
                      </c:pt>
                      <c:pt idx="2035" formatCode="General">
                        <c:v>1.1167987606292401E-2</c:v>
                      </c:pt>
                      <c:pt idx="2036" formatCode="General">
                        <c:v>1.09433967687454E-2</c:v>
                      </c:pt>
                      <c:pt idx="2037" formatCode="General">
                        <c:v>1.07184126324575E-2</c:v>
                      </c:pt>
                      <c:pt idx="2038" formatCode="General">
                        <c:v>1.0497749921066101E-2</c:v>
                      </c:pt>
                      <c:pt idx="2039" formatCode="General">
                        <c:v>1.02810973617012E-2</c:v>
                      </c:pt>
                      <c:pt idx="2040" formatCode="General">
                        <c:v>1.0068386258839599E-2</c:v>
                      </c:pt>
                      <c:pt idx="2041" formatCode="General">
                        <c:v>9.8589256149318599E-3</c:v>
                      </c:pt>
                      <c:pt idx="2042" formatCode="General">
                        <c:v>9.6537927299336201E-3</c:v>
                      </c:pt>
                      <c:pt idx="2043" formatCode="General">
                        <c:v>9.4526558759807696E-3</c:v>
                      </c:pt>
                      <c:pt idx="2044" formatCode="General">
                        <c:v>9.2553075084519307E-3</c:v>
                      </c:pt>
                      <c:pt idx="2045" formatCode="General">
                        <c:v>9.0615846181960908E-3</c:v>
                      </c:pt>
                      <c:pt idx="2046" formatCode="General">
                        <c:v>8.8714260954670492E-3</c:v>
                      </c:pt>
                      <c:pt idx="2047" formatCode="General">
                        <c:v>8.6846804246708594E-3</c:v>
                      </c:pt>
                      <c:pt idx="2048" formatCode="General">
                        <c:v>8.4997227029801406E-3</c:v>
                      </c:pt>
                      <c:pt idx="2049" formatCode="General">
                        <c:v>8.3184354045164107E-3</c:v>
                      </c:pt>
                      <c:pt idx="2050" formatCode="General">
                        <c:v>8.1411813161397003E-3</c:v>
                      </c:pt>
                      <c:pt idx="2051" formatCode="General">
                        <c:v>7.9671123714679607E-3</c:v>
                      </c:pt>
                      <c:pt idx="2052" formatCode="General">
                        <c:v>7.7961560359873098E-3</c:v>
                      </c:pt>
                      <c:pt idx="2053" formatCode="General">
                        <c:v>7.6279560832917303E-3</c:v>
                      </c:pt>
                      <c:pt idx="2054" formatCode="General">
                        <c:v>7.46222577717258E-3</c:v>
                      </c:pt>
                      <c:pt idx="2055" formatCode="General">
                        <c:v>7.3002608859343999E-3</c:v>
                      </c:pt>
                      <c:pt idx="2056" formatCode="General">
                        <c:v>7.1418971719831E-3</c:v>
                      </c:pt>
                      <c:pt idx="2057" formatCode="General">
                        <c:v>6.9870870958221804E-3</c:v>
                      </c:pt>
                      <c:pt idx="2058" formatCode="General">
                        <c:v>6.83519060770284E-3</c:v>
                      </c:pt>
                      <c:pt idx="2059" formatCode="General">
                        <c:v>6.6861329766035003E-3</c:v>
                      </c:pt>
                      <c:pt idx="2060" formatCode="General">
                        <c:v>6.5398792240245101E-3</c:v>
                      </c:pt>
                      <c:pt idx="2061" formatCode="General">
                        <c:v>6.39553631416564E-3</c:v>
                      </c:pt>
                      <c:pt idx="2062" formatCode="General">
                        <c:v>6.2539823486622197E-3</c:v>
                      </c:pt>
                      <c:pt idx="2063" formatCode="General">
                        <c:v>6.1155139905255803E-3</c:v>
                      </c:pt>
                      <c:pt idx="2064" formatCode="General">
                        <c:v>5.9797374691893997E-3</c:v>
                      </c:pt>
                      <c:pt idx="2065" formatCode="General">
                        <c:v>5.8465388853907304E-3</c:v>
                      </c:pt>
                      <c:pt idx="2066" formatCode="General">
                        <c:v>5.7155100291004703E-3</c:v>
                      </c:pt>
                      <c:pt idx="2067" formatCode="General">
                        <c:v>5.5866178253232901E-3</c:v>
                      </c:pt>
                      <c:pt idx="2068" formatCode="General">
                        <c:v>5.4601087790142099E-3</c:v>
                      </c:pt>
                      <c:pt idx="2069" formatCode="General">
                        <c:v>5.3363750761085396E-3</c:v>
                      </c:pt>
                      <c:pt idx="2070" formatCode="General">
                        <c:v>5.2151508997967701E-3</c:v>
                      </c:pt>
                      <c:pt idx="2071" formatCode="General">
                        <c:v>5.0963230142197702E-3</c:v>
                      </c:pt>
                      <c:pt idx="2072" formatCode="General">
                        <c:v>4.9797527850676104E-3</c:v>
                      </c:pt>
                      <c:pt idx="2073" formatCode="General">
                        <c:v>4.8653949375239303E-3</c:v>
                      </c:pt>
                      <c:pt idx="2074" formatCode="General">
                        <c:v>4.7531200278546496E-3</c:v>
                      </c:pt>
                      <c:pt idx="2075" formatCode="General">
                        <c:v>4.6428223678627104E-3</c:v>
                      </c:pt>
                      <c:pt idx="2076" formatCode="General">
                        <c:v>4.5344654377788302E-3</c:v>
                      </c:pt>
                      <c:pt idx="2077" formatCode="General">
                        <c:v>4.4282358538959296E-3</c:v>
                      </c:pt>
                      <c:pt idx="2078" formatCode="General">
                        <c:v>4.32395853882225E-3</c:v>
                      </c:pt>
                      <c:pt idx="2079" formatCode="General">
                        <c:v>4.22160799760483E-3</c:v>
                      </c:pt>
                      <c:pt idx="2080" formatCode="General">
                        <c:v>4.1207430601298504E-3</c:v>
                      </c:pt>
                      <c:pt idx="2081" formatCode="General">
                        <c:v>4.0224811391239802E-3</c:v>
                      </c:pt>
                      <c:pt idx="2082" formatCode="General">
                        <c:v>3.9264560335371696E-3</c:v>
                      </c:pt>
                      <c:pt idx="2083" formatCode="General">
                        <c:v>3.8324183045911702E-3</c:v>
                      </c:pt>
                      <c:pt idx="2084" formatCode="General">
                        <c:v>3.7398124022344401E-3</c:v>
                      </c:pt>
                      <c:pt idx="2085" formatCode="General">
                        <c:v>3.64861210989607E-3</c:v>
                      </c:pt>
                      <c:pt idx="2086" formatCode="General">
                        <c:v>3.5585758951049099E-3</c:v>
                      </c:pt>
                      <c:pt idx="2087" formatCode="General">
                        <c:v>3.4699074159220502E-3</c:v>
                      </c:pt>
                      <c:pt idx="2088" formatCode="General">
                        <c:v>3.3835406071458999E-3</c:v>
                      </c:pt>
                      <c:pt idx="2089" formatCode="General">
                        <c:v>3.2987979366863201E-3</c:v>
                      </c:pt>
                      <c:pt idx="2090" formatCode="General">
                        <c:v>3.21564403526287E-3</c:v>
                      </c:pt>
                      <c:pt idx="2091" formatCode="General">
                        <c:v>3.1338091050726398E-3</c:v>
                      </c:pt>
                      <c:pt idx="2092" formatCode="General">
                        <c:v>3.0538238962054599E-3</c:v>
                      </c:pt>
                      <c:pt idx="2093" formatCode="General">
                        <c:v>2.9757351700466601E-3</c:v>
                      </c:pt>
                      <c:pt idx="2094" formatCode="General">
                        <c:v>2.8996843104621599E-3</c:v>
                      </c:pt>
                      <c:pt idx="2095" formatCode="General">
                        <c:v>2.82527553715777E-3</c:v>
                      </c:pt>
                      <c:pt idx="2096" formatCode="General">
                        <c:v>2.7523785534322798E-3</c:v>
                      </c:pt>
                      <c:pt idx="2097" formatCode="General">
                        <c:v>2.68096518470124E-3</c:v>
                      </c:pt>
                      <c:pt idx="2098" formatCode="General">
                        <c:v>2.6113507815946702E-3</c:v>
                      </c:pt>
                      <c:pt idx="2099" formatCode="General">
                        <c:v>2.5430920944614298E-3</c:v>
                      </c:pt>
                      <c:pt idx="2100" formatCode="General">
                        <c:v>2.4761599715167702E-3</c:v>
                      </c:pt>
                      <c:pt idx="2101" formatCode="General">
                        <c:v>2.4104019553208901E-3</c:v>
                      </c:pt>
                      <c:pt idx="2102" formatCode="General">
                        <c:v>2.3457884246446598E-3</c:v>
                      </c:pt>
                      <c:pt idx="2103" formatCode="General">
                        <c:v>2.2830041950931699E-3</c:v>
                      </c:pt>
                      <c:pt idx="2104" formatCode="General">
                        <c:v>2.2224200169557698E-3</c:v>
                      </c:pt>
                      <c:pt idx="2105" formatCode="General">
                        <c:v>2.1629998445199198E-3</c:v>
                      </c:pt>
                      <c:pt idx="2106" formatCode="General">
                        <c:v>2.10471837185521E-3</c:v>
                      </c:pt>
                      <c:pt idx="2107" formatCode="General">
                        <c:v>2.0470815552543799E-3</c:v>
                      </c:pt>
                      <c:pt idx="2108" formatCode="General">
                        <c:v>1.9896823470852499E-3</c:v>
                      </c:pt>
                      <c:pt idx="2109" formatCode="General">
                        <c:v>1.93375870028823E-3</c:v>
                      </c:pt>
                      <c:pt idx="2110" formatCode="General">
                        <c:v>1.87980756543683E-3</c:v>
                      </c:pt>
                      <c:pt idx="2111" formatCode="General">
                        <c:v>1.8275214139668601E-3</c:v>
                      </c:pt>
                      <c:pt idx="2112" formatCode="General">
                        <c:v>1.7768089327751401E-3</c:v>
                      </c:pt>
                      <c:pt idx="2113" formatCode="General">
                        <c:v>1.7270750567900601E-3</c:v>
                      </c:pt>
                      <c:pt idx="2114" formatCode="General">
                        <c:v>1.6783038311340901E-3</c:v>
                      </c:pt>
                      <c:pt idx="2115" formatCode="General">
                        <c:v>1.63029380437914E-3</c:v>
                      </c:pt>
                      <c:pt idx="2116" formatCode="General">
                        <c:v>1.58349084158915E-3</c:v>
                      </c:pt>
                      <c:pt idx="2117" formatCode="General">
                        <c:v>1.53774979787678E-3</c:v>
                      </c:pt>
                      <c:pt idx="2118" formatCode="General">
                        <c:v>1.49242394344421E-3</c:v>
                      </c:pt>
                      <c:pt idx="2119" formatCode="General">
                        <c:v>1.44750748657892E-3</c:v>
                      </c:pt>
                      <c:pt idx="2120" formatCode="General">
                        <c:v>1.4035491357742699E-3</c:v>
                      </c:pt>
                      <c:pt idx="2121" formatCode="General">
                        <c:v>1.36086798044726E-3</c:v>
                      </c:pt>
                      <c:pt idx="2122" formatCode="General">
                        <c:v>1.3190733875338501E-3</c:v>
                      </c:pt>
                      <c:pt idx="2123" formatCode="General">
                        <c:v>1.2780880991029901E-3</c:v>
                      </c:pt>
                      <c:pt idx="2124" formatCode="General">
                        <c:v>1.2379021912044799E-3</c:v>
                      </c:pt>
                      <c:pt idx="2125" formatCode="General">
                        <c:v>1.1990629804665899E-3</c:v>
                      </c:pt>
                      <c:pt idx="2126" formatCode="General">
                        <c:v>1.16096384734853E-3</c:v>
                      </c:pt>
                      <c:pt idx="2127" formatCode="General">
                        <c:v>1.1235876670668101E-3</c:v>
                      </c:pt>
                      <c:pt idx="2128" formatCode="General">
                        <c:v>1.08679965677736E-3</c:v>
                      </c:pt>
                      <c:pt idx="2129" formatCode="General">
                        <c:v>1.0495608275695901E-3</c:v>
                      </c:pt>
                      <c:pt idx="2130" formatCode="General">
                        <c:v>1.01292852639792E-3</c:v>
                      </c:pt>
                      <c:pt idx="2131" formatCode="General">
                        <c:v>9.7773428298685602E-4</c:v>
                      </c:pt>
                      <c:pt idx="2132" formatCode="General">
                        <c:v>9.4358928309797897E-4</c:v>
                      </c:pt>
                      <c:pt idx="2133" formatCode="General">
                        <c:v>9.0958566326632595E-4</c:v>
                      </c:pt>
                      <c:pt idx="2134" formatCode="General">
                        <c:v>8.7572329059442701E-4</c:v>
                      </c:pt>
                      <c:pt idx="2135" formatCode="General">
                        <c:v>8.4200904591294002E-4</c:v>
                      </c:pt>
                      <c:pt idx="2136" formatCode="General">
                        <c:v>8.0870599865002601E-4</c:v>
                      </c:pt>
                      <c:pt idx="2137" formatCode="General">
                        <c:v>7.7643609906015497E-4</c:v>
                      </c:pt>
                      <c:pt idx="2138" formatCode="General">
                        <c:v>7.4529611653283297E-4</c:v>
                      </c:pt>
                      <c:pt idx="2139" formatCode="General">
                        <c:v>7.1526448708844799E-4</c:v>
                      </c:pt>
                      <c:pt idx="2140" formatCode="General">
                        <c:v>6.8623598202555798E-4</c:v>
                      </c:pt>
                      <c:pt idx="2141" formatCode="General">
                        <c:v>6.5835256574313698E-4</c:v>
                      </c:pt>
                      <c:pt idx="2142" formatCode="General">
                        <c:v>6.3106936211685099E-4</c:v>
                      </c:pt>
                      <c:pt idx="2143" formatCode="General">
                        <c:v>6.0437599525199701E-4</c:v>
                      </c:pt>
                      <c:pt idx="2144" formatCode="General">
                        <c:v>5.7851560724525195E-4</c:v>
                      </c:pt>
                      <c:pt idx="2145" formatCode="General">
                        <c:v>5.5321302415772095E-4</c:v>
                      </c:pt>
                      <c:pt idx="2146" formatCode="General">
                        <c:v>5.2832268631267598E-4</c:v>
                      </c:pt>
                      <c:pt idx="2147" formatCode="General">
                        <c:v>5.0384160966862005E-4</c:v>
                      </c:pt>
                      <c:pt idx="2148" formatCode="General">
                        <c:v>4.7962438630632E-4</c:v>
                      </c:pt>
                      <c:pt idx="2149" formatCode="General">
                        <c:v>4.55845179060017E-4</c:v>
                      </c:pt>
                      <c:pt idx="2150" formatCode="General">
                        <c:v>4.3233734751302598E-4</c:v>
                      </c:pt>
                      <c:pt idx="2151" formatCode="General">
                        <c:v>4.0941749201621399E-4</c:v>
                      </c:pt>
                      <c:pt idx="2152" formatCode="General">
                        <c:v>3.8731312356371202E-4</c:v>
                      </c:pt>
                      <c:pt idx="2153" formatCode="General">
                        <c:v>3.6612378836637998E-4</c:v>
                      </c:pt>
                      <c:pt idx="2154" formatCode="General">
                        <c:v>3.4518296250162298E-4</c:v>
                      </c:pt>
                      <c:pt idx="2155" formatCode="General">
                        <c:v>3.2448709780731301E-4</c:v>
                      </c:pt>
                      <c:pt idx="2156" formatCode="General">
                        <c:v>3.0378497008254303E-4</c:v>
                      </c:pt>
                      <c:pt idx="2157" formatCode="General">
                        <c:v>2.8289564298979798E-4</c:v>
                      </c:pt>
                      <c:pt idx="2158" formatCode="General">
                        <c:v>2.6378203336382299E-4</c:v>
                      </c:pt>
                      <c:pt idx="2159" formatCode="General">
                        <c:v>2.4577777870466301E-4</c:v>
                      </c:pt>
                      <c:pt idx="2160" formatCode="General">
                        <c:v>2.2806250383088501E-4</c:v>
                      </c:pt>
                      <c:pt idx="2161" formatCode="General">
                        <c:v>2.10638903251364E-4</c:v>
                      </c:pt>
                      <c:pt idx="2162" formatCode="General">
                        <c:v>1.93318869510248E-4</c:v>
                      </c:pt>
                      <c:pt idx="2163" formatCode="General">
                        <c:v>1.74854410688836E-4</c:v>
                      </c:pt>
                      <c:pt idx="2164" formatCode="General">
                        <c:v>1.5749299476643501E-4</c:v>
                      </c:pt>
                      <c:pt idx="2165" formatCode="General">
                        <c:v>1.4175177296338299E-4</c:v>
                      </c:pt>
                      <c:pt idx="2166" formatCode="General">
                        <c:v>1.2645239641617399E-4</c:v>
                      </c:pt>
                      <c:pt idx="2167" formatCode="General">
                        <c:v>1.11477807232991E-4</c:v>
                      </c:pt>
                      <c:pt idx="2168">
                        <c:v>9.6821896193646095E-5</c:v>
                      </c:pt>
                      <c:pt idx="2169">
                        <c:v>8.2413903774428002E-5</c:v>
                      </c:pt>
                      <c:pt idx="2170">
                        <c:v>6.8406640797977799E-5</c:v>
                      </c:pt>
                      <c:pt idx="2171">
                        <c:v>5.4669163484003903E-5</c:v>
                      </c:pt>
                      <c:pt idx="2172">
                        <c:v>4.1199280114998399E-5</c:v>
                      </c:pt>
                      <c:pt idx="2173">
                        <c:v>2.8101352264480499E-5</c:v>
                      </c:pt>
                      <c:pt idx="2174">
                        <c:v>1.52233456949936E-5</c:v>
                      </c:pt>
                      <c:pt idx="2175">
                        <c:v>2.5603965289443098E-6</c:v>
                      </c:pt>
                      <c:pt idx="2176">
                        <c:v>-1.1100401172819299E-5</c:v>
                      </c:pt>
                      <c:pt idx="2177">
                        <c:v>-2.4105966448788701E-5</c:v>
                      </c:pt>
                      <c:pt idx="2178">
                        <c:v>-3.6665062626845599E-5</c:v>
                      </c:pt>
                      <c:pt idx="2179">
                        <c:v>-4.89308185220208E-5</c:v>
                      </c:pt>
                      <c:pt idx="2180">
                        <c:v>-6.1109056005769101E-5</c:v>
                      </c:pt>
                      <c:pt idx="2181">
                        <c:v>-7.3201473158628305E-5</c:v>
                      </c:pt>
                      <c:pt idx="2182">
                        <c:v>-8.5406907703885405E-5</c:v>
                      </c:pt>
                      <c:pt idx="2183">
                        <c:v>-9.7604121746064303E-5</c:v>
                      </c:pt>
                      <c:pt idx="2184" formatCode="General">
                        <c:v>-1.09417600000583E-4</c:v>
                      </c:pt>
                      <c:pt idx="2185" formatCode="General">
                        <c:v>-1.21097593519318E-4</c:v>
                      </c:pt>
                      <c:pt idx="2186" formatCode="General">
                        <c:v>-1.3264477268295599E-4</c:v>
                      </c:pt>
                      <c:pt idx="2187" formatCode="General">
                        <c:v>-1.4355231790867901E-4</c:v>
                      </c:pt>
                      <c:pt idx="2188" formatCode="General">
                        <c:v>-1.54125104233576E-4</c:v>
                      </c:pt>
                      <c:pt idx="2189" formatCode="General">
                        <c:v>-1.64469204635354E-4</c:v>
                      </c:pt>
                      <c:pt idx="2190" formatCode="General">
                        <c:v>-1.7458674890561001E-4</c:v>
                      </c:pt>
                      <c:pt idx="2191" formatCode="General">
                        <c:v>-1.8478794097470999E-4</c:v>
                      </c:pt>
                      <c:pt idx="2192" formatCode="General">
                        <c:v>-1.9466500441276199E-4</c:v>
                      </c:pt>
                      <c:pt idx="2193" formatCode="General">
                        <c:v>-2.0435807191778E-4</c:v>
                      </c:pt>
                      <c:pt idx="2194" formatCode="General">
                        <c:v>-2.1386673246420699E-4</c:v>
                      </c:pt>
                      <c:pt idx="2195" formatCode="General">
                        <c:v>-2.2311463978181499E-4</c:v>
                      </c:pt>
                      <c:pt idx="2196" formatCode="General">
                        <c:v>-2.3133897387690101E-4</c:v>
                      </c:pt>
                      <c:pt idx="2197" formatCode="General">
                        <c:v>-2.38706451953817E-4</c:v>
                      </c:pt>
                      <c:pt idx="2198" formatCode="General">
                        <c:v>-2.4596360558929299E-4</c:v>
                      </c:pt>
                      <c:pt idx="2199" formatCode="General">
                        <c:v>-2.5311133338079301E-4</c:v>
                      </c:pt>
                      <c:pt idx="2200" formatCode="General">
                        <c:v>-2.60658541793774E-4</c:v>
                      </c:pt>
                      <c:pt idx="2201" formatCode="General">
                        <c:v>-2.68669750432532E-4</c:v>
                      </c:pt>
                      <c:pt idx="2202" formatCode="General">
                        <c:v>-2.77014511790559E-4</c:v>
                      </c:pt>
                      <c:pt idx="2203" formatCode="General">
                        <c:v>-2.85266291492552E-4</c:v>
                      </c:pt>
                      <c:pt idx="2204" formatCode="General">
                        <c:v>-2.9343661301145301E-4</c:v>
                      </c:pt>
                      <c:pt idx="2205" formatCode="General">
                        <c:v>-3.0170772856253801E-4</c:v>
                      </c:pt>
                      <c:pt idx="2206" formatCode="General">
                        <c:v>-3.1076954554319598E-4</c:v>
                      </c:pt>
                      <c:pt idx="2207" formatCode="General">
                        <c:v>-3.1776952295026602E-4</c:v>
                      </c:pt>
                      <c:pt idx="2208" formatCode="General">
                        <c:v>-3.2447373929575199E-4</c:v>
                      </c:pt>
                      <c:pt idx="2209" formatCode="General">
                        <c:v>-3.3089717889508199E-4</c:v>
                      </c:pt>
                      <c:pt idx="2210" formatCode="General">
                        <c:v>-3.3699748691134698E-4</c:v>
                      </c:pt>
                      <c:pt idx="2211" formatCode="General">
                        <c:v>-3.4283600877611699E-4</c:v>
                      </c:pt>
                      <c:pt idx="2212" formatCode="General">
                        <c:v>-3.4851272618315803E-4</c:v>
                      </c:pt>
                      <c:pt idx="2213" formatCode="General">
                        <c:v>-3.5402520456969799E-4</c:v>
                      </c:pt>
                      <c:pt idx="2214" formatCode="General">
                        <c:v>-3.5941251623495797E-4</c:v>
                      </c:pt>
                      <c:pt idx="2215" formatCode="General">
                        <c:v>-3.64683155751874E-4</c:v>
                      </c:pt>
                      <c:pt idx="2216" formatCode="General">
                        <c:v>-3.70086059931418E-4</c:v>
                      </c:pt>
                      <c:pt idx="2217" formatCode="General">
                        <c:v>-3.7505931909420198E-4</c:v>
                      </c:pt>
                      <c:pt idx="2218" formatCode="General">
                        <c:v>-3.7997089553771498E-4</c:v>
                      </c:pt>
                      <c:pt idx="2219" formatCode="General">
                        <c:v>-3.8482265354820302E-4</c:v>
                      </c:pt>
                      <c:pt idx="2220" formatCode="General">
                        <c:v>-3.9014338689466401E-4</c:v>
                      </c:pt>
                      <c:pt idx="2221" formatCode="General">
                        <c:v>-3.95556425024695E-4</c:v>
                      </c:pt>
                      <c:pt idx="2222" formatCode="General">
                        <c:v>-3.99815626436215E-4</c:v>
                      </c:pt>
                      <c:pt idx="2223" formatCode="General">
                        <c:v>-4.03734549489093E-4</c:v>
                      </c:pt>
                      <c:pt idx="2224" formatCode="General">
                        <c:v>-4.0748010017909098E-4</c:v>
                      </c:pt>
                      <c:pt idx="2225" formatCode="General">
                        <c:v>-4.1104904115362199E-4</c:v>
                      </c:pt>
                      <c:pt idx="2226" formatCode="General">
                        <c:v>-4.1450449493934E-4</c:v>
                      </c:pt>
                      <c:pt idx="2227" formatCode="General">
                        <c:v>-4.1781281862197998E-4</c:v>
                      </c:pt>
                      <c:pt idx="2228" formatCode="General">
                        <c:v>-4.2093479678795601E-4</c:v>
                      </c:pt>
                      <c:pt idx="2229" formatCode="General">
                        <c:v>-4.2386716726564E-4</c:v>
                      </c:pt>
                      <c:pt idx="2230" formatCode="General">
                        <c:v>-4.2704866996921001E-4</c:v>
                      </c:pt>
                      <c:pt idx="2231" formatCode="General">
                        <c:v>-4.3047945816073499E-4</c:v>
                      </c:pt>
                      <c:pt idx="2232" formatCode="General">
                        <c:v>-4.3448212427701699E-4</c:v>
                      </c:pt>
                      <c:pt idx="2233" formatCode="General">
                        <c:v>-4.3888430082243902E-4</c:v>
                      </c:pt>
                      <c:pt idx="2234" formatCode="General">
                        <c:v>-4.4315391512516998E-4</c:v>
                      </c:pt>
                      <c:pt idx="2235" formatCode="General">
                        <c:v>-4.46496124405355E-4</c:v>
                      </c:pt>
                      <c:pt idx="2236" formatCode="General">
                        <c:v>-4.4975934543877501E-4</c:v>
                      </c:pt>
                      <c:pt idx="2237" formatCode="General">
                        <c:v>-4.5302871932383901E-4</c:v>
                      </c:pt>
                      <c:pt idx="2238" formatCode="General">
                        <c:v>-4.56321881998916E-4</c:v>
                      </c:pt>
                      <c:pt idx="2239" formatCode="General">
                        <c:v>-4.5984953839547899E-4</c:v>
                      </c:pt>
                      <c:pt idx="2240" formatCode="General">
                        <c:v>-4.64478391851933E-4</c:v>
                      </c:pt>
                      <c:pt idx="2241" formatCode="General">
                        <c:v>-4.6913082341996102E-4</c:v>
                      </c:pt>
                      <c:pt idx="2242" formatCode="General">
                        <c:v>-4.7330704865259499E-4</c:v>
                      </c:pt>
                      <c:pt idx="2243" formatCode="General">
                        <c:v>-4.7712653481812102E-4</c:v>
                      </c:pt>
                      <c:pt idx="2244" formatCode="General">
                        <c:v>-4.80765351839672E-4</c:v>
                      </c:pt>
                      <c:pt idx="2245" formatCode="General">
                        <c:v>-4.8421167621052298E-4</c:v>
                      </c:pt>
                      <c:pt idx="2246" formatCode="General">
                        <c:v>-4.8722891460709799E-4</c:v>
                      </c:pt>
                      <c:pt idx="2247" formatCode="General">
                        <c:v>-4.8995969082648802E-4</c:v>
                      </c:pt>
                      <c:pt idx="2248" formatCode="General">
                        <c:v>-4.9252509652025604E-4</c:v>
                      </c:pt>
                      <c:pt idx="2249" formatCode="General">
                        <c:v>-4.95075383734849E-4</c:v>
                      </c:pt>
                      <c:pt idx="2250" formatCode="General">
                        <c:v>-4.9761297602427695E-4</c:v>
                      </c:pt>
                      <c:pt idx="2251" formatCode="General">
                        <c:v>-5.0011412213991999E-4</c:v>
                      </c:pt>
                      <c:pt idx="2252" formatCode="General">
                        <c:v>-5.0259924191667805E-4</c:v>
                      </c:pt>
                      <c:pt idx="2253" formatCode="General">
                        <c:v>-5.0506008228203198E-4</c:v>
                      </c:pt>
                      <c:pt idx="2254" formatCode="General">
                        <c:v>-5.0709567735471295E-4</c:v>
                      </c:pt>
                      <c:pt idx="2255" formatCode="General">
                        <c:v>-5.0911753491523104E-4</c:v>
                      </c:pt>
                      <c:pt idx="2256" formatCode="General">
                        <c:v>-5.1113569363782395E-4</c:v>
                      </c:pt>
                      <c:pt idx="2257" formatCode="General">
                        <c:v>-5.1297742644565404E-4</c:v>
                      </c:pt>
                      <c:pt idx="2258" formatCode="General">
                        <c:v>-5.14971341621061E-4</c:v>
                      </c:pt>
                      <c:pt idx="2259" formatCode="General">
                        <c:v>-5.1710608298928898E-4</c:v>
                      </c:pt>
                      <c:pt idx="2260" formatCode="General">
                        <c:v>-5.1963071954317004E-4</c:v>
                      </c:pt>
                      <c:pt idx="2261" formatCode="General">
                        <c:v>-5.23128371225405E-4</c:v>
                      </c:pt>
                      <c:pt idx="2262" formatCode="General">
                        <c:v>-5.2612585720583204E-4</c:v>
                      </c:pt>
                      <c:pt idx="2263" formatCode="General">
                        <c:v>-5.2892822775537404E-4</c:v>
                      </c:pt>
                      <c:pt idx="2264" formatCode="General">
                        <c:v>-5.3155008396325203E-4</c:v>
                      </c:pt>
                      <c:pt idx="2265" formatCode="General">
                        <c:v>-5.3322494497856502E-4</c:v>
                      </c:pt>
                      <c:pt idx="2266" formatCode="General">
                        <c:v>-5.3489819952159403E-4</c:v>
                      </c:pt>
                      <c:pt idx="2267" formatCode="General">
                        <c:v>-5.3654615654918198E-4</c:v>
                      </c:pt>
                      <c:pt idx="2268" formatCode="General">
                        <c:v>-5.3822757065540396E-4</c:v>
                      </c:pt>
                      <c:pt idx="2269" formatCode="General">
                        <c:v>-5.3993111529029403E-4</c:v>
                      </c:pt>
                      <c:pt idx="2270" formatCode="General">
                        <c:v>-5.4094605059404495E-4</c:v>
                      </c:pt>
                      <c:pt idx="2271" formatCode="General">
                        <c:v>-5.4166147738066899E-4</c:v>
                      </c:pt>
                      <c:pt idx="2272" formatCode="General">
                        <c:v>-5.4238197077535798E-4</c:v>
                      </c:pt>
                      <c:pt idx="2273" formatCode="General">
                        <c:v>-5.4311470050568105E-4</c:v>
                      </c:pt>
                      <c:pt idx="2274" formatCode="General">
                        <c:v>-5.4434163019433004E-4</c:v>
                      </c:pt>
                      <c:pt idx="2275" formatCode="General">
                        <c:v>-5.4622958780571498E-4</c:v>
                      </c:pt>
                      <c:pt idx="2276" formatCode="General">
                        <c:v>-5.4816730170094202E-4</c:v>
                      </c:pt>
                      <c:pt idx="2277" formatCode="General">
                        <c:v>-5.5033067898647297E-4</c:v>
                      </c:pt>
                      <c:pt idx="2278" formatCode="General">
                        <c:v>-5.5242001486515097E-4</c:v>
                      </c:pt>
                      <c:pt idx="2279" formatCode="General">
                        <c:v>-5.5432291393553695E-4</c:v>
                      </c:pt>
                      <c:pt idx="2280" formatCode="General">
                        <c:v>-5.5627284050928502E-4</c:v>
                      </c:pt>
                      <c:pt idx="2281" formatCode="General">
                        <c:v>-5.5826891238308803E-4</c:v>
                      </c:pt>
                      <c:pt idx="2282" formatCode="General">
                        <c:v>-5.6014498920820997E-4</c:v>
                      </c:pt>
                      <c:pt idx="2283" formatCode="General">
                        <c:v>-5.6207050850929697E-4</c:v>
                      </c:pt>
                      <c:pt idx="2284" formatCode="General">
                        <c:v>-5.6402773062659095E-4</c:v>
                      </c:pt>
                      <c:pt idx="2285" formatCode="General">
                        <c:v>-5.6566371741250505E-4</c:v>
                      </c:pt>
                      <c:pt idx="2286" formatCode="General">
                        <c:v>-5.6687967987312802E-4</c:v>
                      </c:pt>
                      <c:pt idx="2287" formatCode="General">
                        <c:v>-5.6792982153724796E-4</c:v>
                      </c:pt>
                      <c:pt idx="2288" formatCode="General">
                        <c:v>-5.6890014142391501E-4</c:v>
                      </c:pt>
                      <c:pt idx="2289" formatCode="General">
                        <c:v>-5.6983347501820603E-4</c:v>
                      </c:pt>
                      <c:pt idx="2290" formatCode="General">
                        <c:v>-5.7100026584139003E-4</c:v>
                      </c:pt>
                      <c:pt idx="2291" formatCode="General">
                        <c:v>-5.7239613444572503E-4</c:v>
                      </c:pt>
                      <c:pt idx="2292" formatCode="General">
                        <c:v>-5.7382931934202297E-4</c:v>
                      </c:pt>
                      <c:pt idx="2293" formatCode="General">
                        <c:v>-5.7538819214514303E-4</c:v>
                      </c:pt>
                      <c:pt idx="2294" formatCode="General">
                        <c:v>-5.7707585225045903E-4</c:v>
                      </c:pt>
                      <c:pt idx="2295" formatCode="General">
                        <c:v>-5.7904946823013196E-4</c:v>
                      </c:pt>
                      <c:pt idx="2296" formatCode="General">
                        <c:v>-5.8158973354531702E-4</c:v>
                      </c:pt>
                      <c:pt idx="2297" formatCode="General">
                        <c:v>-5.8410578233935304E-4</c:v>
                      </c:pt>
                      <c:pt idx="2298" formatCode="General">
                        <c:v>-5.8605587017810496E-4</c:v>
                      </c:pt>
                      <c:pt idx="2299" formatCode="General">
                        <c:v>-5.8791248235467801E-4</c:v>
                      </c:pt>
                      <c:pt idx="2300" formatCode="General">
                        <c:v>-5.8970816560417196E-4</c:v>
                      </c:pt>
                      <c:pt idx="2301" formatCode="General">
                        <c:v>-5.91618184016374E-4</c:v>
                      </c:pt>
                      <c:pt idx="2302" formatCode="General">
                        <c:v>-5.93656170662594E-4</c:v>
                      </c:pt>
                      <c:pt idx="2303" formatCode="General">
                        <c:v>-5.9530690481395204E-4</c:v>
                      </c:pt>
                      <c:pt idx="2304" formatCode="General">
                        <c:v>-5.9681992296620298E-4</c:v>
                      </c:pt>
                      <c:pt idx="2305" formatCode="General">
                        <c:v>-5.9831884659255802E-4</c:v>
                      </c:pt>
                      <c:pt idx="2306" formatCode="General">
                        <c:v>-5.9980395494309204E-4</c:v>
                      </c:pt>
                      <c:pt idx="2307" formatCode="General">
                        <c:v>-6.0149381196465104E-4</c:v>
                      </c:pt>
                      <c:pt idx="2308" formatCode="General">
                        <c:v>-6.0338418102989105E-4</c:v>
                      </c:pt>
                      <c:pt idx="2309" formatCode="General">
                        <c:v>-6.0588325796419199E-4</c:v>
                      </c:pt>
                      <c:pt idx="2310" formatCode="General">
                        <c:v>-6.0840050641559396E-4</c:v>
                      </c:pt>
                      <c:pt idx="2311" formatCode="General">
                        <c:v>-6.1016595908675204E-4</c:v>
                      </c:pt>
                      <c:pt idx="2312" formatCode="General">
                        <c:v>-6.1106553842770004E-4</c:v>
                      </c:pt>
                      <c:pt idx="2313" formatCode="General">
                        <c:v>-6.1153405064748301E-4</c:v>
                      </c:pt>
                      <c:pt idx="2314" formatCode="General">
                        <c:v>-6.1157949117643796E-4</c:v>
                      </c:pt>
                      <c:pt idx="2315" formatCode="General">
                        <c:v>-6.1192937260531096E-4</c:v>
                      </c:pt>
                      <c:pt idx="2316" formatCode="General">
                        <c:v>-6.1257788920763797E-4</c:v>
                      </c:pt>
                      <c:pt idx="2317" formatCode="General">
                        <c:v>-6.1394722396150797E-4</c:v>
                      </c:pt>
                      <c:pt idx="2318" formatCode="General">
                        <c:v>-6.1525058918295798E-4</c:v>
                      </c:pt>
                      <c:pt idx="2319" formatCode="General">
                        <c:v>-6.1568077331072499E-4</c:v>
                      </c:pt>
                      <c:pt idx="2320" formatCode="General">
                        <c:v>-6.1542945487887504E-4</c:v>
                      </c:pt>
                      <c:pt idx="2321" formatCode="General">
                        <c:v>-6.1518471007250899E-4</c:v>
                      </c:pt>
                      <c:pt idx="2322" formatCode="General">
                        <c:v>-6.1504087820384598E-4</c:v>
                      </c:pt>
                      <c:pt idx="2323" formatCode="General">
                        <c:v>-6.1497298445690096E-4</c:v>
                      </c:pt>
                      <c:pt idx="2324" formatCode="General">
                        <c:v>-6.1513279217182998E-4</c:v>
                      </c:pt>
                      <c:pt idx="2325" formatCode="General">
                        <c:v>-6.1544091213651798E-4</c:v>
                      </c:pt>
                      <c:pt idx="2326" formatCode="General">
                        <c:v>-6.1592775389195402E-4</c:v>
                      </c:pt>
                      <c:pt idx="2327" formatCode="General">
                        <c:v>-6.1647673021597799E-4</c:v>
                      </c:pt>
                      <c:pt idx="2328" formatCode="General">
                        <c:v>-6.1736125353463597E-4</c:v>
                      </c:pt>
                      <c:pt idx="2329" formatCode="General">
                        <c:v>-6.1857485334367805E-4</c:v>
                      </c:pt>
                      <c:pt idx="2330" formatCode="General">
                        <c:v>-6.2046641347160295E-4</c:v>
                      </c:pt>
                      <c:pt idx="2331" formatCode="General">
                        <c:v>-6.2346157094269998E-4</c:v>
                      </c:pt>
                      <c:pt idx="2332" formatCode="General">
                        <c:v>-6.2619759413578603E-4</c:v>
                      </c:pt>
                      <c:pt idx="2333" formatCode="General">
                        <c:v>-6.28581694381823E-4</c:v>
                      </c:pt>
                      <c:pt idx="2334" formatCode="General">
                        <c:v>-6.3003845134060299E-4</c:v>
                      </c:pt>
                      <c:pt idx="2335" formatCode="General">
                        <c:v>-6.3116750337307399E-4</c:v>
                      </c:pt>
                      <c:pt idx="2336" formatCode="General">
                        <c:v>-6.3197483800706195E-4</c:v>
                      </c:pt>
                      <c:pt idx="2337" formatCode="General">
                        <c:v>-6.3269295370209898E-4</c:v>
                      </c:pt>
                      <c:pt idx="2338" formatCode="General">
                        <c:v>-6.3327475238232102E-4</c:v>
                      </c:pt>
                      <c:pt idx="2339" formatCode="General">
                        <c:v>-6.3369921618806402E-4</c:v>
                      </c:pt>
                      <c:pt idx="2340" formatCode="General">
                        <c:v>-6.33952832885565E-4</c:v>
                      </c:pt>
                      <c:pt idx="2341" formatCode="General">
                        <c:v>-6.3418339358427202E-4</c:v>
                      </c:pt>
                      <c:pt idx="2342" formatCode="General">
                        <c:v>-6.3452551145368196E-4</c:v>
                      </c:pt>
                      <c:pt idx="2343" formatCode="General">
                        <c:v>-6.3497707060621001E-4</c:v>
                      </c:pt>
                      <c:pt idx="2344" formatCode="General">
                        <c:v>-6.3545941297124303E-4</c:v>
                      </c:pt>
                      <c:pt idx="2345" formatCode="General">
                        <c:v>-6.3608467286380903E-4</c:v>
                      </c:pt>
                      <c:pt idx="2346" formatCode="General">
                        <c:v>-6.3676534304338999E-4</c:v>
                      </c:pt>
                      <c:pt idx="2347" formatCode="General">
                        <c:v>-6.3750034395255702E-4</c:v>
                      </c:pt>
                      <c:pt idx="2348" formatCode="General">
                        <c:v>-6.3838133910029498E-4</c:v>
                      </c:pt>
                      <c:pt idx="2349" formatCode="General">
                        <c:v>-6.3870360410246305E-4</c:v>
                      </c:pt>
                      <c:pt idx="2350" formatCode="General">
                        <c:v>-6.3850881824184904E-4</c:v>
                      </c:pt>
                      <c:pt idx="2351" formatCode="General">
                        <c:v>-6.3821860927879698E-4</c:v>
                      </c:pt>
                      <c:pt idx="2352" formatCode="General">
                        <c:v>-6.3783534818102796E-4</c:v>
                      </c:pt>
                      <c:pt idx="2353" formatCode="General">
                        <c:v>-6.3731498981039602E-4</c:v>
                      </c:pt>
                      <c:pt idx="2354" formatCode="General">
                        <c:v>-6.3677390150565895E-4</c:v>
                      </c:pt>
                      <c:pt idx="2355" formatCode="General">
                        <c:v>-6.3625521872796202E-4</c:v>
                      </c:pt>
                      <c:pt idx="2356" formatCode="General">
                        <c:v>-6.3575803905998197E-4</c:v>
                      </c:pt>
                      <c:pt idx="2357" formatCode="General">
                        <c:v>-6.3532491644034802E-4</c:v>
                      </c:pt>
                      <c:pt idx="2358" formatCode="General">
                        <c:v>-6.3499084020743704E-4</c:v>
                      </c:pt>
                      <c:pt idx="2359" formatCode="General">
                        <c:v>-6.3475467164385703E-4</c:v>
                      </c:pt>
                      <c:pt idx="2360" formatCode="General">
                        <c:v>-6.3505476554171305E-4</c:v>
                      </c:pt>
                      <c:pt idx="2361" formatCode="General">
                        <c:v>-6.3637262741441498E-4</c:v>
                      </c:pt>
                      <c:pt idx="2362" formatCode="General">
                        <c:v>-6.3768943988167296E-4</c:v>
                      </c:pt>
                      <c:pt idx="2363" formatCode="General">
                        <c:v>-6.3853639563934701E-4</c:v>
                      </c:pt>
                      <c:pt idx="2364" formatCode="General">
                        <c:v>-6.3879231852711604E-4</c:v>
                      </c:pt>
                      <c:pt idx="2365" formatCode="General">
                        <c:v>-6.3856457431995303E-4</c:v>
                      </c:pt>
                      <c:pt idx="2366" formatCode="General">
                        <c:v>-6.3798798460939403E-4</c:v>
                      </c:pt>
                      <c:pt idx="2367" formatCode="General">
                        <c:v>-6.3725234794821304E-4</c:v>
                      </c:pt>
                      <c:pt idx="2368" formatCode="General">
                        <c:v>-6.3688507065318199E-4</c:v>
                      </c:pt>
                      <c:pt idx="2369" formatCode="General">
                        <c:v>-6.3687943234818202E-4</c:v>
                      </c:pt>
                      <c:pt idx="2370" formatCode="General">
                        <c:v>-6.3757180197020896E-4</c:v>
                      </c:pt>
                      <c:pt idx="2371" formatCode="General">
                        <c:v>-6.3847599444952696E-4</c:v>
                      </c:pt>
                      <c:pt idx="2372" formatCode="General">
                        <c:v>-6.3939030618350595E-4</c:v>
                      </c:pt>
                      <c:pt idx="2373" formatCode="General">
                        <c:v>-6.40318029564048E-4</c:v>
                      </c:pt>
                      <c:pt idx="2374" formatCode="General">
                        <c:v>-6.4160600302543805E-4</c:v>
                      </c:pt>
                      <c:pt idx="2375" formatCode="General">
                        <c:v>-6.4215020778677202E-4</c:v>
                      </c:pt>
                      <c:pt idx="2376" formatCode="General">
                        <c:v>-6.4168999919734398E-4</c:v>
                      </c:pt>
                      <c:pt idx="2377" formatCode="General">
                        <c:v>-6.4082359747102795E-4</c:v>
                      </c:pt>
                      <c:pt idx="2378" formatCode="General">
                        <c:v>-6.4034350649889602E-4</c:v>
                      </c:pt>
                      <c:pt idx="2379" formatCode="General">
                        <c:v>-6.4024231411084005E-4</c:v>
                      </c:pt>
                      <c:pt idx="2380" formatCode="General">
                        <c:v>-6.40941321181385E-4</c:v>
                      </c:pt>
                      <c:pt idx="2381" formatCode="General">
                        <c:v>-6.4179556773601902E-4</c:v>
                      </c:pt>
                      <c:pt idx="2382" formatCode="General">
                        <c:v>-6.4196195389680999E-4</c:v>
                      </c:pt>
                      <c:pt idx="2383" formatCode="General">
                        <c:v>-6.4148492867661E-4</c:v>
                      </c:pt>
                      <c:pt idx="2384" formatCode="General">
                        <c:v>-6.4098749336029303E-4</c:v>
                      </c:pt>
                      <c:pt idx="2385" formatCode="General">
                        <c:v>-6.4053231536602201E-4</c:v>
                      </c:pt>
                      <c:pt idx="2386" formatCode="General">
                        <c:v>-6.4011853008275196E-4</c:v>
                      </c:pt>
                      <c:pt idx="2387" formatCode="General">
                        <c:v>-6.4034854289877596E-4</c:v>
                      </c:pt>
                      <c:pt idx="2388" formatCode="General">
                        <c:v>-6.4062303684169299E-4</c:v>
                      </c:pt>
                      <c:pt idx="2389" formatCode="General">
                        <c:v>-6.4094152447561204E-4</c:v>
                      </c:pt>
                      <c:pt idx="2390" formatCode="General">
                        <c:v>-6.4153134358621404E-4</c:v>
                      </c:pt>
                      <c:pt idx="2391" formatCode="General">
                        <c:v>-6.41535106311308E-4</c:v>
                      </c:pt>
                      <c:pt idx="2392" formatCode="General">
                        <c:v>-6.4141611797767604E-4</c:v>
                      </c:pt>
                      <c:pt idx="2393" formatCode="General">
                        <c:v>-6.4109530770883601E-4</c:v>
                      </c:pt>
                      <c:pt idx="2394" formatCode="General">
                        <c:v>-6.4074676894977796E-4</c:v>
                      </c:pt>
                      <c:pt idx="2395" formatCode="General">
                        <c:v>-6.4076310294047996E-4</c:v>
                      </c:pt>
                      <c:pt idx="2396" formatCode="General">
                        <c:v>-6.4113708272619705E-4</c:v>
                      </c:pt>
                      <c:pt idx="2397" formatCode="General">
                        <c:v>-6.4163973120510303E-4</c:v>
                      </c:pt>
                      <c:pt idx="2398" formatCode="General">
                        <c:v>-6.4200394915980396E-4</c:v>
                      </c:pt>
                      <c:pt idx="2399" formatCode="General">
                        <c:v>-6.42411305968019E-4</c:v>
                      </c:pt>
                      <c:pt idx="2400" formatCode="General">
                        <c:v>-6.4286081403188604E-4</c:v>
                      </c:pt>
                      <c:pt idx="2401" formatCode="General">
                        <c:v>-6.4431087203593298E-4</c:v>
                      </c:pt>
                      <c:pt idx="2402" formatCode="General">
                        <c:v>-6.4490067144730402E-4</c:v>
                      </c:pt>
                      <c:pt idx="2403" formatCode="General">
                        <c:v>-6.4528165577811697E-4</c:v>
                      </c:pt>
                      <c:pt idx="2404" formatCode="General">
                        <c:v>-6.4565028001166002E-4</c:v>
                      </c:pt>
                      <c:pt idx="2405" formatCode="General">
                        <c:v>-6.4611003604807303E-4</c:v>
                      </c:pt>
                      <c:pt idx="2406" formatCode="General">
                        <c:v>-6.4665907001193001E-4</c:v>
                      </c:pt>
                      <c:pt idx="2407" formatCode="General">
                        <c:v>-6.4757542454127405E-4</c:v>
                      </c:pt>
                      <c:pt idx="2408" formatCode="General">
                        <c:v>-6.48432984648643E-4</c:v>
                      </c:pt>
                      <c:pt idx="2409" formatCode="General">
                        <c:v>-6.4890594132630301E-4</c:v>
                      </c:pt>
                      <c:pt idx="2410" formatCode="General">
                        <c:v>-6.4921719750710898E-4</c:v>
                      </c:pt>
                      <c:pt idx="2411" formatCode="General">
                        <c:v>-6.4945756609464901E-4</c:v>
                      </c:pt>
                      <c:pt idx="2412" formatCode="General">
                        <c:v>-6.4962837687840703E-4</c:v>
                      </c:pt>
                      <c:pt idx="2413" formatCode="General">
                        <c:v>-6.4938274698690495E-4</c:v>
                      </c:pt>
                      <c:pt idx="2414" formatCode="General">
                        <c:v>-6.4931761129543198E-4</c:v>
                      </c:pt>
                      <c:pt idx="2415" formatCode="General">
                        <c:v>-6.4942958389651001E-4</c:v>
                      </c:pt>
                      <c:pt idx="2416" formatCode="General">
                        <c:v>-6.5016012779551603E-4</c:v>
                      </c:pt>
                      <c:pt idx="2417" formatCode="General">
                        <c:v>-6.5114261821921395E-4</c:v>
                      </c:pt>
                      <c:pt idx="2418" formatCode="General">
                        <c:v>-6.5177412335290204E-4</c:v>
                      </c:pt>
                      <c:pt idx="2419" formatCode="General">
                        <c:v>-6.5237169259455398E-4</c:v>
                      </c:pt>
                      <c:pt idx="2420" formatCode="General">
                        <c:v>-6.5303482841843502E-4</c:v>
                      </c:pt>
                      <c:pt idx="2421" formatCode="General">
                        <c:v>-6.5376188695495099E-4</c:v>
                      </c:pt>
                      <c:pt idx="2422" formatCode="General">
                        <c:v>-6.5541847143308599E-4</c:v>
                      </c:pt>
                      <c:pt idx="2423" formatCode="General">
                        <c:v>-6.5630794370819098E-4</c:v>
                      </c:pt>
                      <c:pt idx="2424" formatCode="General">
                        <c:v>-6.5639543700593799E-4</c:v>
                      </c:pt>
                      <c:pt idx="2425" formatCode="General">
                        <c:v>-6.5556784747588701E-4</c:v>
                      </c:pt>
                      <c:pt idx="2426" formatCode="General">
                        <c:v>-6.5434952347301996E-4</c:v>
                      </c:pt>
                      <c:pt idx="2427" formatCode="General">
                        <c:v>-6.5302261672521003E-4</c:v>
                      </c:pt>
                      <c:pt idx="2428" formatCode="General">
                        <c:v>-6.5172669223161799E-4</c:v>
                      </c:pt>
                      <c:pt idx="2429" formatCode="General">
                        <c:v>-6.5087325049571602E-4</c:v>
                      </c:pt>
                      <c:pt idx="2430" formatCode="General">
                        <c:v>-6.5045429480160095E-4</c:v>
                      </c:pt>
                      <c:pt idx="2431" formatCode="General">
                        <c:v>-6.5066494224185996E-4</c:v>
                      </c:pt>
                      <c:pt idx="2432" formatCode="General">
                        <c:v>-6.50006043758376E-4</c:v>
                      </c:pt>
                      <c:pt idx="2433" formatCode="General">
                        <c:v>-6.4939021745380704E-4</c:v>
                      </c:pt>
                      <c:pt idx="2434" formatCode="General">
                        <c:v>-6.4881665534931299E-4</c:v>
                      </c:pt>
                      <c:pt idx="2435" formatCode="General">
                        <c:v>-6.4838938631751701E-4</c:v>
                      </c:pt>
                      <c:pt idx="2436" formatCode="General">
                        <c:v>-6.48089321143856E-4</c:v>
                      </c:pt>
                      <c:pt idx="2437" formatCode="General">
                        <c:v>-6.4768745412733804E-4</c:v>
                      </c:pt>
                      <c:pt idx="2438" formatCode="General">
                        <c:v>-6.4725848149850302E-4</c:v>
                      </c:pt>
                      <c:pt idx="2439" formatCode="General">
                        <c:v>-6.4684397126478998E-4</c:v>
                      </c:pt>
                      <c:pt idx="2440" formatCode="General">
                        <c:v>-6.4644597625554195E-4</c:v>
                      </c:pt>
                      <c:pt idx="2441" formatCode="General">
                        <c:v>-6.4678831997519199E-4</c:v>
                      </c:pt>
                      <c:pt idx="2442" formatCode="General">
                        <c:v>-6.4704215512122697E-4</c:v>
                      </c:pt>
                      <c:pt idx="2443" formatCode="General">
                        <c:v>-6.4726915314111796E-4</c:v>
                      </c:pt>
                      <c:pt idx="2444" formatCode="General">
                        <c:v>-6.4747037880228699E-4</c:v>
                      </c:pt>
                      <c:pt idx="2445" formatCode="General">
                        <c:v>-6.4755750185947899E-4</c:v>
                      </c:pt>
                      <c:pt idx="2446" formatCode="General">
                        <c:v>-6.4767587511173601E-4</c:v>
                      </c:pt>
                      <c:pt idx="2447" formatCode="General">
                        <c:v>-6.4782486563955903E-4</c:v>
                      </c:pt>
                      <c:pt idx="2448" formatCode="General">
                        <c:v>-6.4790893781133401E-4</c:v>
                      </c:pt>
                      <c:pt idx="2449" formatCode="General">
                        <c:v>-6.4818580398268502E-4</c:v>
                      </c:pt>
                      <c:pt idx="2450" formatCode="General">
                        <c:v>-6.4865107404058105E-4</c:v>
                      </c:pt>
                      <c:pt idx="2451" formatCode="General">
                        <c:v>-6.5045398396376404E-4</c:v>
                      </c:pt>
                      <c:pt idx="2452" formatCode="General">
                        <c:v>-6.5170554021236695E-4</c:v>
                      </c:pt>
                      <c:pt idx="2453" formatCode="General">
                        <c:v>-6.5278252521274696E-4</c:v>
                      </c:pt>
                      <c:pt idx="2454" formatCode="General">
                        <c:v>-6.5368821376291203E-4</c:v>
                      </c:pt>
                      <c:pt idx="2455" formatCode="General">
                        <c:v>-6.5355010554785705E-4</c:v>
                      </c:pt>
                      <c:pt idx="2456" formatCode="General">
                        <c:v>-6.5312973427014795E-4</c:v>
                      </c:pt>
                      <c:pt idx="2457" formatCode="General">
                        <c:v>-6.52433058043631E-4</c:v>
                      </c:pt>
                      <c:pt idx="2458" formatCode="General">
                        <c:v>-6.5154212459418205E-4</c:v>
                      </c:pt>
                      <c:pt idx="2459" formatCode="General">
                        <c:v>-6.5061207113285998E-4</c:v>
                      </c:pt>
                      <c:pt idx="2460" formatCode="General">
                        <c:v>-6.4970699332067897E-4</c:v>
                      </c:pt>
                      <c:pt idx="2461" formatCode="General">
                        <c:v>-6.4882641563970595E-4</c:v>
                      </c:pt>
                      <c:pt idx="2462" formatCode="General">
                        <c:v>-6.4793669524087398E-4</c:v>
                      </c:pt>
                      <c:pt idx="2463" formatCode="General">
                        <c:v>-6.4714235101876003E-4</c:v>
                      </c:pt>
                      <c:pt idx="2464" formatCode="General">
                        <c:v>-6.4644204793949005E-4</c:v>
                      </c:pt>
                      <c:pt idx="2465" formatCode="General">
                        <c:v>-6.46294646631313E-4</c:v>
                      </c:pt>
                      <c:pt idx="2466" formatCode="General">
                        <c:v>-6.4638326950830797E-4</c:v>
                      </c:pt>
                      <c:pt idx="2467" formatCode="General">
                        <c:v>-6.4597638539570996E-4</c:v>
                      </c:pt>
                      <c:pt idx="2468" formatCode="General">
                        <c:v>-6.4482355569227896E-4</c:v>
                      </c:pt>
                      <c:pt idx="2469" formatCode="General">
                        <c:v>-6.4394104980182204E-4</c:v>
                      </c:pt>
                      <c:pt idx="2470" formatCode="General">
                        <c:v>-6.4332393626814104E-4</c:v>
                      </c:pt>
                      <c:pt idx="2471" formatCode="General">
                        <c:v>-6.4329093375669201E-4</c:v>
                      </c:pt>
                      <c:pt idx="2472" formatCode="General">
                        <c:v>-6.4431433698257802E-4</c:v>
                      </c:pt>
                      <c:pt idx="2473" formatCode="General">
                        <c:v>-6.4495466713149696E-4</c:v>
                      </c:pt>
                      <c:pt idx="2474" formatCode="General">
                        <c:v>-6.4421780906111995E-4</c:v>
                      </c:pt>
                      <c:pt idx="2475" formatCode="General">
                        <c:v>-6.4335476861191701E-4</c:v>
                      </c:pt>
                      <c:pt idx="2476" formatCode="General">
                        <c:v>-6.4236786452985604E-4</c:v>
                      </c:pt>
                      <c:pt idx="2477" formatCode="General">
                        <c:v>-6.4133317005453004E-4</c:v>
                      </c:pt>
                      <c:pt idx="2478" formatCode="General">
                        <c:v>-6.4025158168901401E-4</c:v>
                      </c:pt>
                      <c:pt idx="2479" formatCode="General">
                        <c:v>-6.3895431186198899E-4</c:v>
                      </c:pt>
                      <c:pt idx="2480" formatCode="General">
                        <c:v>-6.3766560667774899E-4</c:v>
                      </c:pt>
                      <c:pt idx="2481" formatCode="General">
                        <c:v>-6.3642667611344403E-4</c:v>
                      </c:pt>
                      <c:pt idx="2482" formatCode="General">
                        <c:v>-6.3523638399964595E-4</c:v>
                      </c:pt>
                      <c:pt idx="2483" formatCode="General">
                        <c:v>-6.3436631015697002E-4</c:v>
                      </c:pt>
                      <c:pt idx="2484" formatCode="General">
                        <c:v>-6.3377807046199105E-4</c:v>
                      </c:pt>
                      <c:pt idx="2485" formatCode="General">
                        <c:v>-6.33562560387895E-4</c:v>
                      </c:pt>
                      <c:pt idx="2486" formatCode="General">
                        <c:v>-6.3330931890057899E-4</c:v>
                      </c:pt>
                      <c:pt idx="2487" formatCode="General">
                        <c:v>-6.3293801315803899E-4</c:v>
                      </c:pt>
                      <c:pt idx="2488" formatCode="General">
                        <c:v>-6.3259596934298295E-4</c:v>
                      </c:pt>
                      <c:pt idx="2489" formatCode="General">
                        <c:v>-6.3228275087541801E-4</c:v>
                      </c:pt>
                      <c:pt idx="2490" formatCode="General">
                        <c:v>-6.3177237747420604E-4</c:v>
                      </c:pt>
                      <c:pt idx="2491" formatCode="General">
                        <c:v>-6.3135043623688204E-4</c:v>
                      </c:pt>
                      <c:pt idx="2492" formatCode="General">
                        <c:v>-6.3101526825795596E-4</c:v>
                      </c:pt>
                      <c:pt idx="2493" formatCode="General">
                        <c:v>-6.3109636960022102E-4</c:v>
                      </c:pt>
                      <c:pt idx="2494" formatCode="General">
                        <c:v>-6.3194303940784303E-4</c:v>
                      </c:pt>
                      <c:pt idx="2495" formatCode="General">
                        <c:v>-6.3291174903000002E-4</c:v>
                      </c:pt>
                      <c:pt idx="2496" formatCode="General">
                        <c:v>-6.3400029710545202E-4</c:v>
                      </c:pt>
                      <c:pt idx="2497" formatCode="General">
                        <c:v>-6.3544259568546E-4</c:v>
                      </c:pt>
                      <c:pt idx="2498" formatCode="General">
                        <c:v>-6.3578292353170401E-4</c:v>
                      </c:pt>
                      <c:pt idx="2499" formatCode="General">
                        <c:v>-6.3597740198500802E-4</c:v>
                      </c:pt>
                      <c:pt idx="2500" formatCode="General">
                        <c:v>-6.3602893477335797E-4</c:v>
                      </c:pt>
                      <c:pt idx="2501" formatCode="General">
                        <c:v>-6.3603341956213204E-4</c:v>
                      </c:pt>
                      <c:pt idx="2502" formatCode="General">
                        <c:v>-6.3606237959868295E-4</c:v>
                      </c:pt>
                      <c:pt idx="2503" formatCode="General">
                        <c:v>-6.3611529078881699E-4</c:v>
                      </c:pt>
                      <c:pt idx="2504" formatCode="General">
                        <c:v>-6.3665875394806003E-4</c:v>
                      </c:pt>
                      <c:pt idx="2505" formatCode="General">
                        <c:v>-6.3753783356769499E-4</c:v>
                      </c:pt>
                      <c:pt idx="2506" formatCode="General">
                        <c:v>-6.3784274577099499E-4</c:v>
                      </c:pt>
                      <c:pt idx="2507" formatCode="General">
                        <c:v>-6.3755002429714705E-4</c:v>
                      </c:pt>
                      <c:pt idx="2508" formatCode="General">
                        <c:v>-6.3757634188487105E-4</c:v>
                      </c:pt>
                      <c:pt idx="2509" formatCode="General">
                        <c:v>-6.37915482203633E-4</c:v>
                      </c:pt>
                      <c:pt idx="2510" formatCode="General">
                        <c:v>-6.3886849948646999E-4</c:v>
                      </c:pt>
                      <c:pt idx="2511" formatCode="General">
                        <c:v>-6.3977804242157897E-4</c:v>
                      </c:pt>
                      <c:pt idx="2512" formatCode="General">
                        <c:v>-6.4049969012519299E-4</c:v>
                      </c:pt>
                      <c:pt idx="2513" formatCode="General">
                        <c:v>-6.41275259540583E-4</c:v>
                      </c:pt>
                      <c:pt idx="2514" formatCode="General">
                        <c:v>-6.42103707045081E-4</c:v>
                      </c:pt>
                      <c:pt idx="2515" formatCode="General">
                        <c:v>-6.4306056861508502E-4</c:v>
                      </c:pt>
                      <c:pt idx="2516" formatCode="General">
                        <c:v>-6.4490989475346201E-4</c:v>
                      </c:pt>
                      <c:pt idx="2517" formatCode="General">
                        <c:v>-6.4615750624024998E-4</c:v>
                      </c:pt>
                      <c:pt idx="2518" formatCode="General">
                        <c:v>-6.4720632886855305E-4</c:v>
                      </c:pt>
                      <c:pt idx="2519" formatCode="General">
                        <c:v>-6.4806003305598503E-4</c:v>
                      </c:pt>
                      <c:pt idx="2520" formatCode="General">
                        <c:v>-6.4864641103519103E-4</c:v>
                      </c:pt>
                      <c:pt idx="2521" formatCode="General">
                        <c:v>-6.4869895183487997E-4</c:v>
                      </c:pt>
                      <c:pt idx="2522" formatCode="General">
                        <c:v>-6.4852026339671002E-4</c:v>
                      </c:pt>
                      <c:pt idx="2523" formatCode="General">
                        <c:v>-6.4854043655389001E-4</c:v>
                      </c:pt>
                      <c:pt idx="2524" formatCode="General">
                        <c:v>-6.4875555836306205E-4</c:v>
                      </c:pt>
                      <c:pt idx="2525" formatCode="General">
                        <c:v>-6.4910295782548996E-4</c:v>
                      </c:pt>
                      <c:pt idx="2526" formatCode="General">
                        <c:v>-6.4934147319231801E-4</c:v>
                      </c:pt>
                      <c:pt idx="2527" formatCode="General">
                        <c:v>-6.4968529540187397E-4</c:v>
                      </c:pt>
                      <c:pt idx="2528" formatCode="General">
                        <c:v>-6.5013216362264602E-4</c:v>
                      </c:pt>
                      <c:pt idx="2529" formatCode="General">
                        <c:v>-6.5114208989583704E-4</c:v>
                      </c:pt>
                      <c:pt idx="2530" formatCode="General">
                        <c:v>-6.5213557813782795E-4</c:v>
                      </c:pt>
                      <c:pt idx="2531" formatCode="General">
                        <c:v>-6.53207300749384E-4</c:v>
                      </c:pt>
                      <c:pt idx="2532" formatCode="General">
                        <c:v>-6.5435630898515E-4</c:v>
                      </c:pt>
                      <c:pt idx="2533" formatCode="General">
                        <c:v>-6.5550713786270102E-4</c:v>
                      </c:pt>
                      <c:pt idx="2534" formatCode="General">
                        <c:v>-6.5668343725574499E-4</c:v>
                      </c:pt>
                      <c:pt idx="2535" formatCode="General">
                        <c:v>-6.5788428898187095E-4</c:v>
                      </c:pt>
                      <c:pt idx="2536" formatCode="General">
                        <c:v>-6.6002097221294696E-4</c:v>
                      </c:pt>
                      <c:pt idx="2537" formatCode="General">
                        <c:v>-6.6190207549541495E-4</c:v>
                      </c:pt>
                      <c:pt idx="2538" formatCode="General">
                        <c:v>-6.6376002249018604E-4</c:v>
                      </c:pt>
                      <c:pt idx="2539" formatCode="General">
                        <c:v>-6.6559555861368401E-4</c:v>
                      </c:pt>
                      <c:pt idx="2540" formatCode="General">
                        <c:v>-6.6902048616914096E-4</c:v>
                      </c:pt>
                      <c:pt idx="2541" formatCode="General">
                        <c:v>-6.72501552959476E-4</c:v>
                      </c:pt>
                      <c:pt idx="2542" formatCode="General">
                        <c:v>-6.7514925562889305E-4</c:v>
                      </c:pt>
                      <c:pt idx="2543" formatCode="General">
                        <c:v>-6.7649295502381405E-4</c:v>
                      </c:pt>
                      <c:pt idx="2544" formatCode="General">
                        <c:v>-6.7743047668174401E-4</c:v>
                      </c:pt>
                      <c:pt idx="2545" formatCode="General">
                        <c:v>-6.7841121203388597E-4</c:v>
                      </c:pt>
                      <c:pt idx="2546" formatCode="General">
                        <c:v>-6.7943447411342596E-4</c:v>
                      </c:pt>
                      <c:pt idx="2547" formatCode="General">
                        <c:v>-6.8059424294503797E-4</c:v>
                      </c:pt>
                      <c:pt idx="2548" formatCode="General">
                        <c:v>-6.8122206114166496E-4</c:v>
                      </c:pt>
                      <c:pt idx="2549" formatCode="General">
                        <c:v>-6.8163465535775599E-4</c:v>
                      </c:pt>
                      <c:pt idx="2550" formatCode="General">
                        <c:v>-6.8190025166065904E-4</c:v>
                      </c:pt>
                      <c:pt idx="2551" formatCode="General">
                        <c:v>-6.8204593346282195E-4</c:v>
                      </c:pt>
                      <c:pt idx="2552" formatCode="General">
                        <c:v>-6.8207387034552498E-4</c:v>
                      </c:pt>
                      <c:pt idx="2553" formatCode="General">
                        <c:v>-6.8151045295882201E-4</c:v>
                      </c:pt>
                      <c:pt idx="2554" formatCode="General">
                        <c:v>-6.8106512330434103E-4</c:v>
                      </c:pt>
                      <c:pt idx="2555" formatCode="General">
                        <c:v>-6.8073572224291003E-4</c:v>
                      </c:pt>
                      <c:pt idx="2556" formatCode="General">
                        <c:v>-6.8073415083328998E-4</c:v>
                      </c:pt>
                      <c:pt idx="2557" formatCode="General">
                        <c:v>-6.8173977869030202E-4</c:v>
                      </c:pt>
                      <c:pt idx="2558" formatCode="General">
                        <c:v>-6.8257264892577704E-4</c:v>
                      </c:pt>
                      <c:pt idx="2559" formatCode="General">
                        <c:v>-6.8137566572513204E-4</c:v>
                      </c:pt>
                      <c:pt idx="2560" formatCode="General">
                        <c:v>-6.7944968654478797E-4</c:v>
                      </c:pt>
                      <c:pt idx="2561" formatCode="General">
                        <c:v>-6.7742053709625698E-4</c:v>
                      </c:pt>
                      <c:pt idx="2562" formatCode="General">
                        <c:v>-6.7503245976640702E-4</c:v>
                      </c:pt>
                      <c:pt idx="2563" formatCode="General">
                        <c:v>-6.7225901225181504E-4</c:v>
                      </c:pt>
                      <c:pt idx="2564" formatCode="General">
                        <c:v>-6.6962457628058495E-4</c:v>
                      </c:pt>
                      <c:pt idx="2565" formatCode="General">
                        <c:v>-6.6712593230906401E-4</c:v>
                      </c:pt>
                      <c:pt idx="2566" formatCode="General">
                        <c:v>-6.6487498381720997E-4</c:v>
                      </c:pt>
                      <c:pt idx="2567" formatCode="General">
                        <c:v>-6.6215720941680196E-4</c:v>
                      </c:pt>
                      <c:pt idx="2568" formatCode="General">
                        <c:v>-6.5910861555609399E-4</c:v>
                      </c:pt>
                      <c:pt idx="2569" formatCode="General">
                        <c:v>-6.5552549704380803E-4</c:v>
                      </c:pt>
                      <c:pt idx="2570" formatCode="General">
                        <c:v>-6.5182192742211005E-4</c:v>
                      </c:pt>
                      <c:pt idx="2571" formatCode="General">
                        <c:v>-6.4825101152972799E-4</c:v>
                      </c:pt>
                      <c:pt idx="2572" formatCode="General">
                        <c:v>-6.4481033972180201E-4</c:v>
                      </c:pt>
                      <c:pt idx="2573" formatCode="General">
                        <c:v>-6.4150529206769805E-4</c:v>
                      </c:pt>
                      <c:pt idx="2574" formatCode="General">
                        <c:v>-6.38494700370503E-4</c:v>
                      </c:pt>
                      <c:pt idx="2575" formatCode="General">
                        <c:v>-6.3577309613050304E-4</c:v>
                      </c:pt>
                      <c:pt idx="2576" formatCode="General">
                        <c:v>-6.3391732462298996E-4</c:v>
                      </c:pt>
                      <c:pt idx="2577" formatCode="General">
                        <c:v>-6.3241049651906103E-4</c:v>
                      </c:pt>
                      <c:pt idx="2578" formatCode="General">
                        <c:v>-6.313413699826E-4</c:v>
                      </c:pt>
                      <c:pt idx="2579" formatCode="General">
                        <c:v>-6.3130116876842395E-4</c:v>
                      </c:pt>
                      <c:pt idx="2580" formatCode="General">
                        <c:v>-6.3186567504424198E-4</c:v>
                      </c:pt>
                      <c:pt idx="2581" formatCode="General">
                        <c:v>-6.3218480385359604E-4</c:v>
                      </c:pt>
                      <c:pt idx="2582" formatCode="General">
                        <c:v>-6.32516387415904E-4</c:v>
                      </c:pt>
                      <c:pt idx="2583" formatCode="General">
                        <c:v>-6.32860192091773E-4</c:v>
                      </c:pt>
                      <c:pt idx="2584" formatCode="General">
                        <c:v>-6.3322807963832805E-4</c:v>
                      </c:pt>
                      <c:pt idx="2585" formatCode="General">
                        <c:v>-6.3474115631577204E-4</c:v>
                      </c:pt>
                      <c:pt idx="2586" formatCode="General">
                        <c:v>-6.3623434328229404E-4</c:v>
                      </c:pt>
                      <c:pt idx="2587" formatCode="General">
                        <c:v>-6.3662327089560999E-4</c:v>
                      </c:pt>
                      <c:pt idx="2588" formatCode="General">
                        <c:v>-6.3698708401455496E-4</c:v>
                      </c:pt>
                      <c:pt idx="2589" formatCode="General">
                        <c:v>-6.3737497316254796E-4</c:v>
                      </c:pt>
                      <c:pt idx="2590" formatCode="General">
                        <c:v>-6.3778634393252395E-4</c:v>
                      </c:pt>
                      <c:pt idx="2591" formatCode="General">
                        <c:v>-6.3826917337801096E-4</c:v>
                      </c:pt>
                      <c:pt idx="2592" formatCode="General">
                        <c:v>-6.3878197368493405E-4</c:v>
                      </c:pt>
                      <c:pt idx="2593" formatCode="General">
                        <c:v>-6.4008229392001196E-4</c:v>
                      </c:pt>
                      <c:pt idx="2594" formatCode="General">
                        <c:v>-6.4164052398530704E-4</c:v>
                      </c:pt>
                      <c:pt idx="2595" formatCode="General">
                        <c:v>-6.4309536260255995E-4</c:v>
                      </c:pt>
                      <c:pt idx="2596" formatCode="General">
                        <c:v>-6.4398062742051002E-4</c:v>
                      </c:pt>
                      <c:pt idx="2597" formatCode="General">
                        <c:v>-6.4467771760421202E-4</c:v>
                      </c:pt>
                      <c:pt idx="2598" formatCode="General">
                        <c:v>-6.4540492931220404E-4</c:v>
                      </c:pt>
                      <c:pt idx="2599" formatCode="General">
                        <c:v>-6.4616162620110098E-4</c:v>
                      </c:pt>
                      <c:pt idx="2600" formatCode="General">
                        <c:v>-6.4706409649146698E-4</c:v>
                      </c:pt>
                      <c:pt idx="2601" formatCode="General">
                        <c:v>-6.4892460433066802E-4</c:v>
                      </c:pt>
                      <c:pt idx="2602" formatCode="General">
                        <c:v>-6.5083846808495496E-4</c:v>
                      </c:pt>
                      <c:pt idx="2603" formatCode="General">
                        <c:v>-6.5204388375924704E-4</c:v>
                      </c:pt>
                      <c:pt idx="2604" formatCode="General">
                        <c:v>-6.5313611814215005E-4</c:v>
                      </c:pt>
                      <c:pt idx="2605" formatCode="General">
                        <c:v>-6.5424658658977104E-4</c:v>
                      </c:pt>
                      <c:pt idx="2606" formatCode="General">
                        <c:v>-6.5537494704638198E-4</c:v>
                      </c:pt>
                      <c:pt idx="2607" formatCode="General">
                        <c:v>-6.5655309620215197E-4</c:v>
                      </c:pt>
                      <c:pt idx="2608" formatCode="General">
                        <c:v>-6.5792542917146395E-4</c:v>
                      </c:pt>
                      <c:pt idx="2609" formatCode="General">
                        <c:v>-6.5930370047845896E-4</c:v>
                      </c:pt>
                      <c:pt idx="2610" formatCode="General">
                        <c:v>-6.60686941063893E-4</c:v>
                      </c:pt>
                      <c:pt idx="2611" formatCode="General">
                        <c:v>-6.6113112870902502E-4</c:v>
                      </c:pt>
                      <c:pt idx="2612" formatCode="General">
                        <c:v>-6.6149974502137897E-4</c:v>
                      </c:pt>
                      <c:pt idx="2613" formatCode="General">
                        <c:v>-6.6214545250808596E-4</c:v>
                      </c:pt>
                      <c:pt idx="2614" formatCode="General">
                        <c:v>-6.6306301328314702E-4</c:v>
                      </c:pt>
                      <c:pt idx="2615" formatCode="General">
                        <c:v>-6.6457009018035696E-4</c:v>
                      </c:pt>
                      <c:pt idx="2616" formatCode="General">
                        <c:v>-6.6603954705649396E-4</c:v>
                      </c:pt>
                      <c:pt idx="2617" formatCode="General">
                        <c:v>-6.6692279497113896E-4</c:v>
                      </c:pt>
                      <c:pt idx="2618" formatCode="General">
                        <c:v>-6.6668035227128398E-4</c:v>
                      </c:pt>
                      <c:pt idx="2619" formatCode="General">
                        <c:v>-6.6648343093892804E-4</c:v>
                      </c:pt>
                      <c:pt idx="2620" formatCode="General">
                        <c:v>-6.6633099862545698E-4</c:v>
                      </c:pt>
                      <c:pt idx="2621" formatCode="General">
                        <c:v>-6.6645861184415204E-4</c:v>
                      </c:pt>
                      <c:pt idx="2622" formatCode="General">
                        <c:v>-6.6642866515756103E-4</c:v>
                      </c:pt>
                      <c:pt idx="2623" formatCode="General">
                        <c:v>-6.6648824911661895E-4</c:v>
                      </c:pt>
                      <c:pt idx="2624" formatCode="General">
                        <c:v>-6.6663629854455395E-4</c:v>
                      </c:pt>
                      <c:pt idx="2625" formatCode="General">
                        <c:v>-6.6720405137233501E-4</c:v>
                      </c:pt>
                      <c:pt idx="2626" formatCode="General">
                        <c:v>-6.6880284045167898E-4</c:v>
                      </c:pt>
                      <c:pt idx="2627" formatCode="General">
                        <c:v>-6.7071718278294095E-4</c:v>
                      </c:pt>
                      <c:pt idx="2628" formatCode="General">
                        <c:v>-6.7183862601078099E-4</c:v>
                      </c:pt>
                      <c:pt idx="2629" formatCode="General">
                        <c:v>-6.7260787580206995E-4</c:v>
                      </c:pt>
                      <c:pt idx="2630" formatCode="General">
                        <c:v>-6.7303156295719197E-4</c:v>
                      </c:pt>
                      <c:pt idx="2631" formatCode="General">
                        <c:v>-6.7332561340496398E-4</c:v>
                      </c:pt>
                      <c:pt idx="2632" formatCode="General">
                        <c:v>-6.73598345201574E-4</c:v>
                      </c:pt>
                      <c:pt idx="2633" formatCode="General">
                        <c:v>-6.7402089727185599E-4</c:v>
                      </c:pt>
                      <c:pt idx="2634" formatCode="General">
                        <c:v>-6.7459029366982704E-4</c:v>
                      </c:pt>
                      <c:pt idx="2635" formatCode="General">
                        <c:v>-6.7583323623151398E-4</c:v>
                      </c:pt>
                      <c:pt idx="2636" formatCode="General">
                        <c:v>-6.7673688412808102E-4</c:v>
                      </c:pt>
                      <c:pt idx="2637" formatCode="General">
                        <c:v>-6.7757790110021198E-4</c:v>
                      </c:pt>
                      <c:pt idx="2638" formatCode="General">
                        <c:v>-6.7842779293222205E-4</c:v>
                      </c:pt>
                      <c:pt idx="2639" formatCode="General">
                        <c:v>-6.7928635111158E-4</c:v>
                      </c:pt>
                      <c:pt idx="2640" formatCode="General">
                        <c:v>-6.7902154914449802E-4</c:v>
                      </c:pt>
                      <c:pt idx="2641" formatCode="General">
                        <c:v>-6.7824987425386398E-4</c:v>
                      </c:pt>
                      <c:pt idx="2642" formatCode="General">
                        <c:v>-6.7757734283087996E-4</c:v>
                      </c:pt>
                      <c:pt idx="2643" formatCode="General">
                        <c:v>-6.7700262194756897E-4</c:v>
                      </c:pt>
                      <c:pt idx="2644" formatCode="General">
                        <c:v>-6.7670803238729005E-4</c:v>
                      </c:pt>
                      <c:pt idx="2645" formatCode="General">
                        <c:v>-6.77184276870415E-4</c:v>
                      </c:pt>
                      <c:pt idx="2646" formatCode="General">
                        <c:v>-6.7862836521609795E-4</c:v>
                      </c:pt>
                      <c:pt idx="2647" formatCode="General">
                        <c:v>-6.7991091774745403E-4</c:v>
                      </c:pt>
                      <c:pt idx="2648" formatCode="General">
                        <c:v>-6.81190241602154E-4</c:v>
                      </c:pt>
                      <c:pt idx="2649" formatCode="General">
                        <c:v>-6.8246633363068803E-4</c:v>
                      </c:pt>
                      <c:pt idx="2650" formatCode="General">
                        <c:v>-6.8448371098619196E-4</c:v>
                      </c:pt>
                      <c:pt idx="2651" formatCode="General">
                        <c:v>-6.8669691584532502E-4</c:v>
                      </c:pt>
                      <c:pt idx="2652" formatCode="General">
                        <c:v>-6.8868517366175498E-4</c:v>
                      </c:pt>
                      <c:pt idx="2653" formatCode="General">
                        <c:v>-6.9068906635853398E-4</c:v>
                      </c:pt>
                      <c:pt idx="2654" formatCode="General">
                        <c:v>-6.9270828477763701E-4</c:v>
                      </c:pt>
                      <c:pt idx="2655" formatCode="General">
                        <c:v>-6.9508374038394403E-4</c:v>
                      </c:pt>
                      <c:pt idx="2656" formatCode="General">
                        <c:v>-6.9726042841061905E-4</c:v>
                      </c:pt>
                      <c:pt idx="2657" formatCode="General">
                        <c:v>-6.9788344115678E-4</c:v>
                      </c:pt>
                      <c:pt idx="2658" formatCode="General">
                        <c:v>-6.9815390530449204E-4</c:v>
                      </c:pt>
                      <c:pt idx="2659" formatCode="General">
                        <c:v>-6.9830030028602598E-4</c:v>
                      </c:pt>
                      <c:pt idx="2660" formatCode="General">
                        <c:v>-6.9851710925870696E-4</c:v>
                      </c:pt>
                      <c:pt idx="2661" formatCode="General">
                        <c:v>-6.98803011318763E-4</c:v>
                      </c:pt>
                      <c:pt idx="2662" formatCode="General">
                        <c:v>-6.9928401468162299E-4</c:v>
                      </c:pt>
                      <c:pt idx="2663" formatCode="General">
                        <c:v>-7.0032695467406097E-4</c:v>
                      </c:pt>
                      <c:pt idx="2664" formatCode="General">
                        <c:v>-7.0166472093740695E-4</c:v>
                      </c:pt>
                      <c:pt idx="2665" formatCode="General">
                        <c:v>-7.0322653401405102E-4</c:v>
                      </c:pt>
                      <c:pt idx="2666" formatCode="General">
                        <c:v>-7.0486260009836597E-4</c:v>
                      </c:pt>
                      <c:pt idx="2667" formatCode="General">
                        <c:v>-7.0657191300171505E-4</c:v>
                      </c:pt>
                      <c:pt idx="2668" formatCode="General">
                        <c:v>-7.08110488475027E-4</c:v>
                      </c:pt>
                      <c:pt idx="2669" formatCode="General">
                        <c:v>-7.0931141599936604E-4</c:v>
                      </c:pt>
                      <c:pt idx="2670" formatCode="General">
                        <c:v>-7.1018100155711202E-4</c:v>
                      </c:pt>
                      <c:pt idx="2671" formatCode="General">
                        <c:v>-7.1028214563922097E-4</c:v>
                      </c:pt>
                      <c:pt idx="2672" formatCode="General">
                        <c:v>-7.10298687181299E-4</c:v>
                      </c:pt>
                      <c:pt idx="2673" formatCode="General">
                        <c:v>-7.1023202634703196E-4</c:v>
                      </c:pt>
                      <c:pt idx="2674" formatCode="General">
                        <c:v>-7.0985068045810798E-4</c:v>
                      </c:pt>
                      <c:pt idx="2675" formatCode="General">
                        <c:v>-7.0957974073013002E-4</c:v>
                      </c:pt>
                      <c:pt idx="2676" formatCode="General">
                        <c:v>-7.09416905703302E-4</c:v>
                      </c:pt>
                      <c:pt idx="2677" formatCode="General">
                        <c:v>-7.0974794986018003E-4</c:v>
                      </c:pt>
                      <c:pt idx="2678" formatCode="General">
                        <c:v>-7.1130590830927303E-4</c:v>
                      </c:pt>
                      <c:pt idx="2679" formatCode="General">
                        <c:v>-7.1235871338040397E-4</c:v>
                      </c:pt>
                      <c:pt idx="2680" formatCode="General">
                        <c:v>-7.1287281436133805E-4</c:v>
                      </c:pt>
                      <c:pt idx="2681" formatCode="General">
                        <c:v>-7.1285837685788097E-4</c:v>
                      </c:pt>
                      <c:pt idx="2682" formatCode="General">
                        <c:v>-7.1267309951458097E-4</c:v>
                      </c:pt>
                      <c:pt idx="2683" formatCode="General">
                        <c:v>-7.1253004889247303E-4</c:v>
                      </c:pt>
                      <c:pt idx="2684" formatCode="General">
                        <c:v>-7.1242851437542602E-4</c:v>
                      </c:pt>
                      <c:pt idx="2685" formatCode="General">
                        <c:v>-7.1246462392063098E-4</c:v>
                      </c:pt>
                      <c:pt idx="2686" formatCode="General">
                        <c:v>-7.1250662823572604E-4</c:v>
                      </c:pt>
                      <c:pt idx="2687" formatCode="General">
                        <c:v>-7.1278061443673997E-4</c:v>
                      </c:pt>
                      <c:pt idx="2688" formatCode="General">
                        <c:v>-7.1318562379789504E-4</c:v>
                      </c:pt>
                      <c:pt idx="2689" formatCode="General">
                        <c:v>-7.1386424995377397E-4</c:v>
                      </c:pt>
                      <c:pt idx="2690" formatCode="General">
                        <c:v>-7.1481131915617695E-4</c:v>
                      </c:pt>
                      <c:pt idx="2691" formatCode="General">
                        <c:v>-7.1582813903403304E-4</c:v>
                      </c:pt>
                      <c:pt idx="2692" formatCode="General">
                        <c:v>-7.1615762189254899E-4</c:v>
                      </c:pt>
                      <c:pt idx="2693" formatCode="General">
                        <c:v>-7.16201912553579E-4</c:v>
                      </c:pt>
                      <c:pt idx="2694" formatCode="General">
                        <c:v>-7.1631975514234198E-4</c:v>
                      </c:pt>
                      <c:pt idx="2695" formatCode="General">
                        <c:v>-7.1650973526731496E-4</c:v>
                      </c:pt>
                      <c:pt idx="2696" formatCode="General">
                        <c:v>-7.1688030602455805E-4</c:v>
                      </c:pt>
                      <c:pt idx="2697" formatCode="General">
                        <c:v>-7.1742800078889899E-4</c:v>
                      </c:pt>
                      <c:pt idx="2698" formatCode="General">
                        <c:v>-7.1772966093474201E-4</c:v>
                      </c:pt>
                      <c:pt idx="2699" formatCode="General">
                        <c:v>-7.1759640991974597E-4</c:v>
                      </c:pt>
                      <c:pt idx="2700" formatCode="General">
                        <c:v>-7.1756701265393E-4</c:v>
                      </c:pt>
                      <c:pt idx="2701" formatCode="General">
                        <c:v>-7.1763928886929595E-4</c:v>
                      </c:pt>
                      <c:pt idx="2702" formatCode="General">
                        <c:v>-7.1797886366201601E-4</c:v>
                      </c:pt>
                      <c:pt idx="2703" formatCode="General">
                        <c:v>-7.1830460301865802E-4</c:v>
                      </c:pt>
                      <c:pt idx="2704" formatCode="General">
                        <c:v>-7.1863793556410595E-4</c:v>
                      </c:pt>
                      <c:pt idx="2705" formatCode="General">
                        <c:v>-7.1897897222862096E-4</c:v>
                      </c:pt>
                      <c:pt idx="2706" formatCode="General">
                        <c:v>-7.1935261919242501E-4</c:v>
                      </c:pt>
                      <c:pt idx="2707" formatCode="General">
                        <c:v>-7.2037143798536502E-4</c:v>
                      </c:pt>
                      <c:pt idx="2708" formatCode="General">
                        <c:v>-7.2178232726714505E-4</c:v>
                      </c:pt>
                      <c:pt idx="2709" formatCode="General">
                        <c:v>-7.2299563397845202E-4</c:v>
                      </c:pt>
                      <c:pt idx="2710" formatCode="General">
                        <c:v>-7.2411174546985798E-4</c:v>
                      </c:pt>
                      <c:pt idx="2711" formatCode="General">
                        <c:v>-7.2513226989323197E-4</c:v>
                      </c:pt>
                      <c:pt idx="2712" formatCode="General">
                        <c:v>-7.2605144828806598E-4</c:v>
                      </c:pt>
                      <c:pt idx="2713" formatCode="General">
                        <c:v>-7.2700473480679002E-4</c:v>
                      </c:pt>
                      <c:pt idx="2714" formatCode="General">
                        <c:v>-7.2799155285994195E-4</c:v>
                      </c:pt>
                      <c:pt idx="2715" formatCode="General">
                        <c:v>-7.2988665356212999E-4</c:v>
                      </c:pt>
                      <c:pt idx="2716" formatCode="General">
                        <c:v>-7.3099451431337596E-4</c:v>
                      </c:pt>
                      <c:pt idx="2717" formatCode="General">
                        <c:v>-7.3156251536092402E-4</c:v>
                      </c:pt>
                      <c:pt idx="2718" formatCode="General">
                        <c:v>-7.3200908847583098E-4</c:v>
                      </c:pt>
                      <c:pt idx="2719" formatCode="General">
                        <c:v>-7.3233630025969297E-4</c:v>
                      </c:pt>
                      <c:pt idx="2720" formatCode="General">
                        <c:v>-7.3279698202312099E-4</c:v>
                      </c:pt>
                      <c:pt idx="2721" formatCode="General">
                        <c:v>-7.3338902942486997E-4</c:v>
                      </c:pt>
                      <c:pt idx="2722" formatCode="General">
                        <c:v>-7.3429136561295395E-4</c:v>
                      </c:pt>
                      <c:pt idx="2723" formatCode="General">
                        <c:v>-7.3657320001393003E-4</c:v>
                      </c:pt>
                      <c:pt idx="2724" formatCode="General">
                        <c:v>-7.3874650335486601E-4</c:v>
                      </c:pt>
                      <c:pt idx="2725" formatCode="General">
                        <c:v>-7.408654959191E-4</c:v>
                      </c:pt>
                      <c:pt idx="2726" formatCode="General">
                        <c:v>-7.4338569913714103E-4</c:v>
                      </c:pt>
                      <c:pt idx="2727" formatCode="General">
                        <c:v>-7.46299634799242E-4</c:v>
                      </c:pt>
                      <c:pt idx="2728" formatCode="General">
                        <c:v>-7.4885867034048096E-4</c:v>
                      </c:pt>
                      <c:pt idx="2729" formatCode="General">
                        <c:v>-7.5011555768425997E-4</c:v>
                      </c:pt>
                      <c:pt idx="2730" formatCode="General">
                        <c:v>-7.5107223429064904E-4</c:v>
                      </c:pt>
                      <c:pt idx="2731" formatCode="General">
                        <c:v>-7.5173433184153201E-4</c:v>
                      </c:pt>
                      <c:pt idx="2732" formatCode="General">
                        <c:v>-7.5205086097066595E-4</c:v>
                      </c:pt>
                      <c:pt idx="2733" formatCode="General">
                        <c:v>-7.5216542766420001E-4</c:v>
                      </c:pt>
                      <c:pt idx="2734" formatCode="General">
                        <c:v>-7.5219132022441896E-4</c:v>
                      </c:pt>
                      <c:pt idx="2735" formatCode="General">
                        <c:v>-7.5213025032358299E-4</c:v>
                      </c:pt>
                      <c:pt idx="2736" formatCode="General">
                        <c:v>-7.5205309669719195E-4</c:v>
                      </c:pt>
                      <c:pt idx="2737" formatCode="General">
                        <c:v>-7.52052484072235E-4</c:v>
                      </c:pt>
                      <c:pt idx="2738" formatCode="General">
                        <c:v>-7.5212697661186504E-4</c:v>
                      </c:pt>
                      <c:pt idx="2739" formatCode="General">
                        <c:v>-7.5204951132566103E-4</c:v>
                      </c:pt>
                      <c:pt idx="2740" formatCode="General">
                        <c:v>-7.5190542191219505E-4</c:v>
                      </c:pt>
                      <c:pt idx="2741" formatCode="General">
                        <c:v>-7.5169596620222904E-4</c:v>
                      </c:pt>
                      <c:pt idx="2742" formatCode="General">
                        <c:v>-7.5162029421737804E-4</c:v>
                      </c:pt>
                      <c:pt idx="2743" formatCode="General">
                        <c:v>-7.5167582840770999E-4</c:v>
                      </c:pt>
                      <c:pt idx="2744" formatCode="General">
                        <c:v>-7.5205597910104303E-4</c:v>
                      </c:pt>
                      <c:pt idx="2745" formatCode="General">
                        <c:v>-7.5266152491470096E-4</c:v>
                      </c:pt>
                      <c:pt idx="2746" formatCode="General">
                        <c:v>-7.5348827540805603E-4</c:v>
                      </c:pt>
                      <c:pt idx="2747" formatCode="General">
                        <c:v>-7.5452841437709001E-4</c:v>
                      </c:pt>
                      <c:pt idx="2748" formatCode="General">
                        <c:v>-7.5577798072444101E-4</c:v>
                      </c:pt>
                      <c:pt idx="2749" formatCode="General">
                        <c:v>-7.5761620227147498E-4</c:v>
                      </c:pt>
                      <c:pt idx="2750" formatCode="General">
                        <c:v>-7.5894237970878804E-4</c:v>
                      </c:pt>
                      <c:pt idx="2751" formatCode="General">
                        <c:v>-7.6017544314386696E-4</c:v>
                      </c:pt>
                      <c:pt idx="2752" formatCode="General">
                        <c:v>-7.6145334631861695E-4</c:v>
                      </c:pt>
                      <c:pt idx="2753" formatCode="General">
                        <c:v>-7.6277504438681599E-4</c:v>
                      </c:pt>
                      <c:pt idx="2754" formatCode="General">
                        <c:v>-7.6440270729828197E-4</c:v>
                      </c:pt>
                      <c:pt idx="2755" formatCode="General">
                        <c:v>-7.6566735825230004E-4</c:v>
                      </c:pt>
                      <c:pt idx="2756" formatCode="General">
                        <c:v>-7.6678954406714402E-4</c:v>
                      </c:pt>
                      <c:pt idx="2757" formatCode="General">
                        <c:v>-7.6786283384534305E-4</c:v>
                      </c:pt>
                      <c:pt idx="2758" formatCode="General">
                        <c:v>-7.68888144831858E-4</c:v>
                      </c:pt>
                      <c:pt idx="2759" formatCode="General">
                        <c:v>-7.6956176598321304E-4</c:v>
                      </c:pt>
                      <c:pt idx="2760" formatCode="General">
                        <c:v>-7.7014811674734802E-4</c:v>
                      </c:pt>
                      <c:pt idx="2761" formatCode="General">
                        <c:v>-7.7018125287625096E-4</c:v>
                      </c:pt>
                      <c:pt idx="2762" formatCode="General">
                        <c:v>-7.7016291776974303E-4</c:v>
                      </c:pt>
                      <c:pt idx="2763" formatCode="General">
                        <c:v>-7.7031600515555096E-4</c:v>
                      </c:pt>
                      <c:pt idx="2764" formatCode="General">
                        <c:v>-7.7063779326043099E-4</c:v>
                      </c:pt>
                      <c:pt idx="2765" formatCode="General">
                        <c:v>-7.7249609863699301E-4</c:v>
                      </c:pt>
                      <c:pt idx="2766" formatCode="General">
                        <c:v>-7.74197795963419E-4</c:v>
                      </c:pt>
                      <c:pt idx="2767" formatCode="General">
                        <c:v>-7.7464685326931201E-4</c:v>
                      </c:pt>
                      <c:pt idx="2768" formatCode="General">
                        <c:v>-7.7499672076187197E-4</c:v>
                      </c:pt>
                      <c:pt idx="2769" formatCode="General">
                        <c:v>-7.7524916853062803E-4</c:v>
                      </c:pt>
                      <c:pt idx="2770" formatCode="General">
                        <c:v>-7.7537989725340198E-4</c:v>
                      </c:pt>
                      <c:pt idx="2771" formatCode="General">
                        <c:v>-7.7549518929726597E-4</c:v>
                      </c:pt>
                      <c:pt idx="2772" formatCode="General">
                        <c:v>-7.75645112568291E-4</c:v>
                      </c:pt>
                      <c:pt idx="2773" formatCode="General">
                        <c:v>-7.75829249473188E-4</c:v>
                      </c:pt>
                      <c:pt idx="2774" formatCode="General">
                        <c:v>-7.7609702378800998E-4</c:v>
                      </c:pt>
                      <c:pt idx="2775" formatCode="General">
                        <c:v>-7.7675487939441097E-4</c:v>
                      </c:pt>
                      <c:pt idx="2776" formatCode="General">
                        <c:v>-7.7744711999562901E-4</c:v>
                      </c:pt>
                      <c:pt idx="2777" formatCode="General">
                        <c:v>-7.7817364275428302E-4</c:v>
                      </c:pt>
                      <c:pt idx="2778" formatCode="General">
                        <c:v>-7.7846533664264399E-4</c:v>
                      </c:pt>
                      <c:pt idx="2779" formatCode="General">
                        <c:v>-7.7868130579490105E-4</c:v>
                      </c:pt>
                      <c:pt idx="2780" formatCode="General">
                        <c:v>-7.7882258303991797E-4</c:v>
                      </c:pt>
                      <c:pt idx="2781" formatCode="General">
                        <c:v>-7.7895209714784095E-4</c:v>
                      </c:pt>
                      <c:pt idx="2782" formatCode="General">
                        <c:v>-7.7894005367613005E-4</c:v>
                      </c:pt>
                      <c:pt idx="2783" formatCode="General">
                        <c:v>-7.7848218243536905E-4</c:v>
                      </c:pt>
                      <c:pt idx="2784" formatCode="General">
                        <c:v>-7.7788407423570304E-4</c:v>
                      </c:pt>
                      <c:pt idx="2785" formatCode="General">
                        <c:v>-7.7722824962328204E-4</c:v>
                      </c:pt>
                      <c:pt idx="2786" formatCode="General">
                        <c:v>-7.7660988771481804E-4</c:v>
                      </c:pt>
                      <c:pt idx="2787" formatCode="General">
                        <c:v>-7.7602825482339102E-4</c:v>
                      </c:pt>
                      <c:pt idx="2788" formatCode="General">
                        <c:v>-7.7691794410227196E-4</c:v>
                      </c:pt>
                      <c:pt idx="2789" formatCode="General">
                        <c:v>-7.7833099243812195E-4</c:v>
                      </c:pt>
                      <c:pt idx="2790" formatCode="General">
                        <c:v>-7.7856187590859998E-4</c:v>
                      </c:pt>
                      <c:pt idx="2791" formatCode="General">
                        <c:v>-7.7801819725348395E-4</c:v>
                      </c:pt>
                      <c:pt idx="2792" formatCode="General">
                        <c:v>-7.7695840475279E-4</c:v>
                      </c:pt>
                      <c:pt idx="2793" formatCode="General">
                        <c:v>-7.7585620115974696E-4</c:v>
                      </c:pt>
                      <c:pt idx="2794" formatCode="General">
                        <c:v>-7.7480719483316595E-4</c:v>
                      </c:pt>
                      <c:pt idx="2795" formatCode="General">
                        <c:v>-7.7381042788682698E-4</c:v>
                      </c:pt>
                      <c:pt idx="2796" formatCode="General">
                        <c:v>-7.7345316375879896E-4</c:v>
                      </c:pt>
                      <c:pt idx="2797" formatCode="General">
                        <c:v>-7.7327053187575096E-4</c:v>
                      </c:pt>
                      <c:pt idx="2798" formatCode="General">
                        <c:v>-7.7377617554133201E-4</c:v>
                      </c:pt>
                      <c:pt idx="2799" formatCode="General">
                        <c:v>-7.74602574060472E-4</c:v>
                      </c:pt>
                      <c:pt idx="2800" formatCode="General">
                        <c:v>-7.74516183535715E-4</c:v>
                      </c:pt>
                      <c:pt idx="2801" formatCode="General">
                        <c:v>-7.7444748558772698E-4</c:v>
                      </c:pt>
                      <c:pt idx="2802" formatCode="General">
                        <c:v>-7.7439614832282104E-4</c:v>
                      </c:pt>
                      <c:pt idx="2803" formatCode="General">
                        <c:v>-7.7444443820173195E-4</c:v>
                      </c:pt>
                      <c:pt idx="2804" formatCode="General">
                        <c:v>-7.7499994197757402E-4</c:v>
                      </c:pt>
                      <c:pt idx="2805" formatCode="General">
                        <c:v>-7.7442201902281499E-4</c:v>
                      </c:pt>
                      <c:pt idx="2806" formatCode="General">
                        <c:v>-7.7365055377145802E-4</c:v>
                      </c:pt>
                      <c:pt idx="2807" formatCode="General">
                        <c:v>-7.7268912586049695E-4</c:v>
                      </c:pt>
                      <c:pt idx="2808" formatCode="General">
                        <c:v>-7.7191747951142102E-4</c:v>
                      </c:pt>
                      <c:pt idx="2809" formatCode="General">
                        <c:v>-7.7133191638312595E-4</c:v>
                      </c:pt>
                      <c:pt idx="2810" formatCode="General">
                        <c:v>-7.7123984267211195E-4</c:v>
                      </c:pt>
                      <c:pt idx="2811" formatCode="General">
                        <c:v>-7.7143243680194201E-4</c:v>
                      </c:pt>
                      <c:pt idx="2812" formatCode="General">
                        <c:v>-7.7106258708803095E-4</c:v>
                      </c:pt>
                      <c:pt idx="2813" formatCode="General">
                        <c:v>-7.7070624542177905E-4</c:v>
                      </c:pt>
                      <c:pt idx="2814" formatCode="General">
                        <c:v>-7.7149398442261997E-4</c:v>
                      </c:pt>
                      <c:pt idx="2815" formatCode="General">
                        <c:v>-7.7266138900549904E-4</c:v>
                      </c:pt>
                      <c:pt idx="2816" formatCode="General">
                        <c:v>-7.7362778744092403E-4</c:v>
                      </c:pt>
                      <c:pt idx="2817" formatCode="General">
                        <c:v>-7.7439695040089395E-4</c:v>
                      </c:pt>
                      <c:pt idx="2818" formatCode="General">
                        <c:v>-7.7468990894196603E-4</c:v>
                      </c:pt>
                      <c:pt idx="2819" formatCode="General">
                        <c:v>-7.7377171427713801E-4</c:v>
                      </c:pt>
                      <c:pt idx="2820" formatCode="General">
                        <c:v>-7.7221212069055595E-4</c:v>
                      </c:pt>
                      <c:pt idx="2821" formatCode="General">
                        <c:v>-7.62101180413413E-4</c:v>
                      </c:pt>
                      <c:pt idx="2822" formatCode="General">
                        <c:v>-7.48497671006389E-4</c:v>
                      </c:pt>
                      <c:pt idx="2823" formatCode="General">
                        <c:v>-7.3331913349255703E-4</c:v>
                      </c:pt>
                      <c:pt idx="2824" formatCode="General">
                        <c:v>-7.1752924983055995E-4</c:v>
                      </c:pt>
                      <c:pt idx="2825" formatCode="General">
                        <c:v>-7.0169631319682798E-4</c:v>
                      </c:pt>
                      <c:pt idx="2826" formatCode="General">
                        <c:v>-6.8625284548013495E-4</c:v>
                      </c:pt>
                      <c:pt idx="2827" formatCode="General">
                        <c:v>-6.7119160361109602E-4</c:v>
                      </c:pt>
                      <c:pt idx="2828" formatCode="General">
                        <c:v>-6.5650049711098299E-4</c:v>
                      </c:pt>
                      <c:pt idx="2829" formatCode="General">
                        <c:v>-6.4236623411481804E-4</c:v>
                      </c:pt>
                      <c:pt idx="2830" formatCode="General">
                        <c:v>-6.2806753041813298E-4</c:v>
                      </c:pt>
                      <c:pt idx="2831" formatCode="General">
                        <c:v>-6.1369572015161503E-4</c:v>
                      </c:pt>
                      <c:pt idx="2832" formatCode="General">
                        <c:v>-5.9973204938421E-4</c:v>
                      </c:pt>
                      <c:pt idx="2833" formatCode="General">
                        <c:v>-5.86168761208749E-4</c:v>
                      </c:pt>
                      <c:pt idx="2834" formatCode="General">
                        <c:v>-5.7335369294087197E-4</c:v>
                      </c:pt>
                      <c:pt idx="2835" formatCode="General">
                        <c:v>-5.6077357420895304E-4</c:v>
                      </c:pt>
                      <c:pt idx="2836" formatCode="General">
                        <c:v>-5.4856321062140201E-4</c:v>
                      </c:pt>
                      <c:pt idx="2837" formatCode="General">
                        <c:v>-5.3671561396894697E-4</c:v>
                      </c:pt>
                      <c:pt idx="2838" formatCode="General">
                        <c:v>-5.2502817234318603E-4</c:v>
                      </c:pt>
                      <c:pt idx="2839" formatCode="General">
                        <c:v>-5.1362516794648905E-4</c:v>
                      </c:pt>
                      <c:pt idx="2840" formatCode="General">
                        <c:v>-5.0250122703129202E-4</c:v>
                      </c:pt>
                      <c:pt idx="2841" formatCode="General">
                        <c:v>-4.9125357380608596E-4</c:v>
                      </c:pt>
                      <c:pt idx="2842" formatCode="General">
                        <c:v>-4.8017484547472602E-4</c:v>
                      </c:pt>
                      <c:pt idx="2843" formatCode="General">
                        <c:v>-4.6926151531323398E-4</c:v>
                      </c:pt>
                      <c:pt idx="2844" formatCode="General">
                        <c:v>-4.5855948773130498E-4</c:v>
                      </c:pt>
                      <c:pt idx="2845" formatCode="General">
                        <c:v>-4.4808092358210902E-4</c:v>
                      </c:pt>
                      <c:pt idx="2846" formatCode="General">
                        <c:v>-4.3804749897765401E-4</c:v>
                      </c:pt>
                      <c:pt idx="2847" formatCode="General">
                        <c:v>-4.2799937826414498E-4</c:v>
                      </c:pt>
                      <c:pt idx="2848" formatCode="General">
                        <c:v>-4.1806528740203898E-4</c:v>
                      </c:pt>
                      <c:pt idx="2849" formatCode="General">
                        <c:v>-4.0815467311861698E-4</c:v>
                      </c:pt>
                      <c:pt idx="2850" formatCode="General">
                        <c:v>-3.9852137907723199E-4</c:v>
                      </c:pt>
                      <c:pt idx="2851" formatCode="General">
                        <c:v>-3.8916007624482799E-4</c:v>
                      </c:pt>
                      <c:pt idx="2852" formatCode="General">
                        <c:v>-3.8122370199567901E-4</c:v>
                      </c:pt>
                      <c:pt idx="2853" formatCode="General">
                        <c:v>-3.7318482424822798E-4</c:v>
                      </c:pt>
                      <c:pt idx="2854" formatCode="General">
                        <c:v>-3.6473866908374601E-4</c:v>
                      </c:pt>
                      <c:pt idx="2855" formatCode="General">
                        <c:v>-3.56392501972997E-4</c:v>
                      </c:pt>
                      <c:pt idx="2856" formatCode="General">
                        <c:v>-3.4814444723322901E-4</c:v>
                      </c:pt>
                      <c:pt idx="2857" formatCode="General">
                        <c:v>-3.3999359854270902E-4</c:v>
                      </c:pt>
                      <c:pt idx="2858" formatCode="General">
                        <c:v>-3.31549902393835E-4</c:v>
                      </c:pt>
                      <c:pt idx="2859" formatCode="General">
                        <c:v>-3.2327939564166E-4</c:v>
                      </c:pt>
                      <c:pt idx="2860" formatCode="General">
                        <c:v>-3.1517879140847E-4</c:v>
                      </c:pt>
                      <c:pt idx="2861" formatCode="General">
                        <c:v>-3.0755967984894201E-4</c:v>
                      </c:pt>
                      <c:pt idx="2862" formatCode="General">
                        <c:v>-3.0086480889326202E-4</c:v>
                      </c:pt>
                      <c:pt idx="2863" formatCode="General">
                        <c:v>-2.9428634185108601E-4</c:v>
                      </c:pt>
                      <c:pt idx="2864" formatCode="General">
                        <c:v>-2.87822111490456E-4</c:v>
                      </c:pt>
                      <c:pt idx="2865" formatCode="General">
                        <c:v>-2.8141681948666097E-4</c:v>
                      </c:pt>
                      <c:pt idx="2866" formatCode="General">
                        <c:v>-2.7516421632737501E-4</c:v>
                      </c:pt>
                      <c:pt idx="2867" formatCode="General">
                        <c:v>-2.6906121019907301E-4</c:v>
                      </c:pt>
                      <c:pt idx="2868" formatCode="General">
                        <c:v>-2.6330593987612601E-4</c:v>
                      </c:pt>
                      <c:pt idx="2869" formatCode="General">
                        <c:v>-2.58409083595109E-4</c:v>
                      </c:pt>
                      <c:pt idx="2870" formatCode="General">
                        <c:v>-2.5425664848845799E-4</c:v>
                      </c:pt>
                      <c:pt idx="2871" formatCode="General">
                        <c:v>-2.5136865262192701E-4</c:v>
                      </c:pt>
                      <c:pt idx="2872" formatCode="General">
                        <c:v>-2.4812206012263997E-4</c:v>
                      </c:pt>
                      <c:pt idx="2873" formatCode="General">
                        <c:v>-2.4327862228928199E-4</c:v>
                      </c:pt>
                      <c:pt idx="2874" formatCode="General">
                        <c:v>-2.3832109803713101E-4</c:v>
                      </c:pt>
                      <c:pt idx="2875" formatCode="General">
                        <c:v>-2.33252328949951E-4</c:v>
                      </c:pt>
                      <c:pt idx="2876" formatCode="General">
                        <c:v>-2.27801681448369E-4</c:v>
                      </c:pt>
                      <c:pt idx="2877" formatCode="General">
                        <c:v>-2.2157229618707E-4</c:v>
                      </c:pt>
                      <c:pt idx="2878" formatCode="General">
                        <c:v>-2.15190383486783E-4</c:v>
                      </c:pt>
                      <c:pt idx="2879" formatCode="General">
                        <c:v>-2.0878907703523401E-4</c:v>
                      </c:pt>
                      <c:pt idx="2880" formatCode="General">
                        <c:v>-2.02607360314352E-4</c:v>
                      </c:pt>
                      <c:pt idx="2881" formatCode="General">
                        <c:v>-1.9664119788924601E-4</c:v>
                      </c:pt>
                      <c:pt idx="2882" formatCode="General">
                        <c:v>-1.90979423116355E-4</c:v>
                      </c:pt>
                      <c:pt idx="2883" formatCode="General">
                        <c:v>-1.8588233861933199E-4</c:v>
                      </c:pt>
                      <c:pt idx="2884" formatCode="General">
                        <c:v>-1.8167957823732301E-4</c:v>
                      </c:pt>
                      <c:pt idx="2885" formatCode="General">
                        <c:v>-1.7827228406879701E-4</c:v>
                      </c:pt>
                      <c:pt idx="2886" formatCode="General">
                        <c:v>-1.8349589958517701E-4</c:v>
                      </c:pt>
                      <c:pt idx="2887" formatCode="General">
                        <c:v>-1.9639136832829099E-4</c:v>
                      </c:pt>
                      <c:pt idx="2888" formatCode="General">
                        <c:v>-2.09487677725389E-4</c:v>
                      </c:pt>
                      <c:pt idx="2889" formatCode="General">
                        <c:v>-2.2278110022529599E-4</c:v>
                      </c:pt>
                      <c:pt idx="2890" formatCode="General">
                        <c:v>-2.35606122711247E-4</c:v>
                      </c:pt>
                      <c:pt idx="2891" formatCode="General">
                        <c:v>-2.4740090379670598E-4</c:v>
                      </c:pt>
                      <c:pt idx="2892" formatCode="General">
                        <c:v>-2.5878006975609902E-4</c:v>
                      </c:pt>
                      <c:pt idx="2893" formatCode="General">
                        <c:v>-2.70183845148613E-4</c:v>
                      </c:pt>
                      <c:pt idx="2894" formatCode="General">
                        <c:v>-2.8161176832266902E-4</c:v>
                      </c:pt>
                      <c:pt idx="2895" formatCode="General">
                        <c:v>-2.9237120953269001E-4</c:v>
                      </c:pt>
                      <c:pt idx="2896" formatCode="General">
                        <c:v>-3.0285826587766399E-4</c:v>
                      </c:pt>
                      <c:pt idx="2897" formatCode="General">
                        <c:v>-3.1307835793226201E-4</c:v>
                      </c:pt>
                      <c:pt idx="2898" formatCode="General">
                        <c:v>-3.22855041522399E-4</c:v>
                      </c:pt>
                      <c:pt idx="2899" formatCode="General">
                        <c:v>-3.32131286660138E-4</c:v>
                      </c:pt>
                      <c:pt idx="2900" formatCode="General">
                        <c:v>-3.4108682040872202E-4</c:v>
                      </c:pt>
                      <c:pt idx="2901" formatCode="General">
                        <c:v>-3.50199908383033E-4</c:v>
                      </c:pt>
                      <c:pt idx="2902" formatCode="General">
                        <c:v>-3.5946759500750998E-4</c:v>
                      </c:pt>
                      <c:pt idx="2903" formatCode="General">
                        <c:v>-3.6877827036477999E-4</c:v>
                      </c:pt>
                      <c:pt idx="2904" formatCode="General">
                        <c:v>-3.7826844355815198E-4</c:v>
                      </c:pt>
                      <c:pt idx="2905" formatCode="General">
                        <c:v>-3.8793474736675002E-4</c:v>
                      </c:pt>
                      <c:pt idx="2906" formatCode="General">
                        <c:v>-3.9718389597687799E-4</c:v>
                      </c:pt>
                      <c:pt idx="2907" formatCode="General">
                        <c:v>-4.0573251900915999E-4</c:v>
                      </c:pt>
                      <c:pt idx="2908" formatCode="General">
                        <c:v>-4.13853074140587E-4</c:v>
                      </c:pt>
                      <c:pt idx="2909" formatCode="General">
                        <c:v>-4.2087500223762E-4</c:v>
                      </c:pt>
                      <c:pt idx="2910" formatCode="General">
                        <c:v>-4.2778520017272402E-4</c:v>
                      </c:pt>
                      <c:pt idx="2911" formatCode="General">
                        <c:v>-4.3458576390350699E-4</c:v>
                      </c:pt>
                      <c:pt idx="2912" formatCode="General">
                        <c:v>-4.4154349692018699E-4</c:v>
                      </c:pt>
                      <c:pt idx="2913" formatCode="General">
                        <c:v>-4.4847470928526201E-4</c:v>
                      </c:pt>
                      <c:pt idx="2914" formatCode="General">
                        <c:v>-4.5534708582144402E-4</c:v>
                      </c:pt>
                      <c:pt idx="2915" formatCode="General">
                        <c:v>-4.6215534583888E-4</c:v>
                      </c:pt>
                      <c:pt idx="2916" formatCode="General">
                        <c:v>-4.6890069210642898E-4</c:v>
                      </c:pt>
                      <c:pt idx="2917" formatCode="General">
                        <c:v>-4.7610322849771502E-4</c:v>
                      </c:pt>
                      <c:pt idx="2918" formatCode="General">
                        <c:v>-4.8325864165099398E-4</c:v>
                      </c:pt>
                      <c:pt idx="2919" formatCode="General">
                        <c:v>-4.9041967096414196E-4</c:v>
                      </c:pt>
                      <c:pt idx="2920" formatCode="General">
                        <c:v>-4.9758601769234201E-4</c:v>
                      </c:pt>
                      <c:pt idx="2921" formatCode="General">
                        <c:v>-5.0495534220758103E-4</c:v>
                      </c:pt>
                      <c:pt idx="2922" formatCode="General">
                        <c:v>-5.1114466799863096E-4</c:v>
                      </c:pt>
                      <c:pt idx="2923" formatCode="General">
                        <c:v>-5.1681203460150304E-4</c:v>
                      </c:pt>
                      <c:pt idx="2924" formatCode="General">
                        <c:v>-5.2235914620687096E-4</c:v>
                      </c:pt>
                      <c:pt idx="2925" formatCode="General">
                        <c:v>-5.2778804841067798E-4</c:v>
                      </c:pt>
                      <c:pt idx="2926" formatCode="General">
                        <c:v>-5.3294406593229905E-4</c:v>
                      </c:pt>
                      <c:pt idx="2927" formatCode="General">
                        <c:v>-5.3786442686839402E-4</c:v>
                      </c:pt>
                      <c:pt idx="2928" formatCode="General">
                        <c:v>-5.4267079453959404E-4</c:v>
                      </c:pt>
                      <c:pt idx="2929" formatCode="General">
                        <c:v>-5.4742376500652699E-4</c:v>
                      </c:pt>
                      <c:pt idx="2930" formatCode="General">
                        <c:v>-5.5212433995500303E-4</c:v>
                      </c:pt>
                      <c:pt idx="2931" formatCode="General">
                        <c:v>-5.5708196958458803E-4</c:v>
                      </c:pt>
                      <c:pt idx="2932" formatCode="General">
                        <c:v>-5.6229211285742495E-4</c:v>
                      </c:pt>
                      <c:pt idx="2933" formatCode="General">
                        <c:v>-5.6817129838428095E-4</c:v>
                      </c:pt>
                      <c:pt idx="2934" formatCode="General">
                        <c:v>-5.7338216811722402E-4</c:v>
                      </c:pt>
                      <c:pt idx="2935" formatCode="General">
                        <c:v>-5.78149867681322E-4</c:v>
                      </c:pt>
                      <c:pt idx="2936" formatCode="General">
                        <c:v>-5.8275126004447603E-4</c:v>
                      </c:pt>
                      <c:pt idx="2937" formatCode="General">
                        <c:v>-5.8745764450749999E-4</c:v>
                      </c:pt>
                      <c:pt idx="2938" formatCode="General">
                        <c:v>-5.9226660103033405E-4</c:v>
                      </c:pt>
                      <c:pt idx="2939" formatCode="General">
                        <c:v>-5.9849265043950396E-4</c:v>
                      </c:pt>
                      <c:pt idx="2940" formatCode="General">
                        <c:v>-6.0467557883051699E-4</c:v>
                      </c:pt>
                      <c:pt idx="2941" formatCode="General">
                        <c:v>-6.1069237319922502E-4</c:v>
                      </c:pt>
                      <c:pt idx="2942" formatCode="General">
                        <c:v>-6.1654535392479304E-4</c:v>
                      </c:pt>
                      <c:pt idx="2943" formatCode="General">
                        <c:v>-6.2134234339557596E-4</c:v>
                      </c:pt>
                      <c:pt idx="2944" formatCode="General">
                        <c:v>-6.2591052149270799E-4</c:v>
                      </c:pt>
                      <c:pt idx="2945" formatCode="General">
                        <c:v>-6.30254420799136E-4</c:v>
                      </c:pt>
                      <c:pt idx="2946" formatCode="General">
                        <c:v>-6.34159826412817E-4</c:v>
                      </c:pt>
                      <c:pt idx="2947" formatCode="General">
                        <c:v>-6.3800221562772502E-4</c:v>
                      </c:pt>
                      <c:pt idx="2948" formatCode="General">
                        <c:v>-6.4178277057537405E-4</c:v>
                      </c:pt>
                      <c:pt idx="2949" formatCode="General">
                        <c:v>-6.4519244946689995E-4</c:v>
                      </c:pt>
                      <c:pt idx="2950" formatCode="General">
                        <c:v>-6.4744734982571201E-4</c:v>
                      </c:pt>
                      <c:pt idx="2951" formatCode="General">
                        <c:v>-6.4945527696074596E-4</c:v>
                      </c:pt>
                      <c:pt idx="2952" formatCode="General">
                        <c:v>-6.5139979119262399E-4</c:v>
                      </c:pt>
                      <c:pt idx="2953" formatCode="General">
                        <c:v>-6.5305987603147403E-4</c:v>
                      </c:pt>
                      <c:pt idx="2954" formatCode="General">
                        <c:v>-6.5458812941286096E-4</c:v>
                      </c:pt>
                      <c:pt idx="2955" formatCode="General">
                        <c:v>-6.5641260901483595E-4</c:v>
                      </c:pt>
                      <c:pt idx="2956" formatCode="General">
                        <c:v>-6.5852741291188199E-4</c:v>
                      </c:pt>
                      <c:pt idx="2957" formatCode="General">
                        <c:v>-6.6188634903011903E-4</c:v>
                      </c:pt>
                      <c:pt idx="2958" formatCode="General">
                        <c:v>-6.6586658640420101E-4</c:v>
                      </c:pt>
                      <c:pt idx="2959" formatCode="General">
                        <c:v>-6.6911638141484598E-4</c:v>
                      </c:pt>
                      <c:pt idx="2960" formatCode="General">
                        <c:v>-6.7217428246635596E-4</c:v>
                      </c:pt>
                      <c:pt idx="2961" formatCode="General">
                        <c:v>-6.7504480844638403E-4</c:v>
                      </c:pt>
                      <c:pt idx="2962" formatCode="General">
                        <c:v>-6.7727049373894296E-4</c:v>
                      </c:pt>
                      <c:pt idx="2963" formatCode="General">
                        <c:v>-6.79561695181751E-4</c:v>
                      </c:pt>
                      <c:pt idx="2964" formatCode="General">
                        <c:v>-6.8191731088176996E-4</c:v>
                      </c:pt>
                      <c:pt idx="2965" formatCode="General">
                        <c:v>-6.8461464009598604E-4</c:v>
                      </c:pt>
                      <c:pt idx="2966" formatCode="General">
                        <c:v>-6.8728549177830595E-4</c:v>
                      </c:pt>
                      <c:pt idx="2967" formatCode="General">
                        <c:v>-6.8976719581440103E-4</c:v>
                      </c:pt>
                      <c:pt idx="2968" formatCode="General">
                        <c:v>-6.9221672682627695E-4</c:v>
                      </c:pt>
                      <c:pt idx="2969" formatCode="General">
                        <c:v>-6.9463503922254197E-4</c:v>
                      </c:pt>
                      <c:pt idx="2970" formatCode="General">
                        <c:v>-6.9735389748821195E-4</c:v>
                      </c:pt>
                      <c:pt idx="2971" formatCode="General">
                        <c:v>-6.9901193698478005E-4</c:v>
                      </c:pt>
                      <c:pt idx="2972" formatCode="General">
                        <c:v>-7.0062683191908298E-4</c:v>
                      </c:pt>
                      <c:pt idx="2973" formatCode="General">
                        <c:v>-7.0224289311371097E-4</c:v>
                      </c:pt>
                      <c:pt idx="2974" formatCode="General">
                        <c:v>-7.0386009868989995E-4</c:v>
                      </c:pt>
                      <c:pt idx="2975" formatCode="General">
                        <c:v>-7.0566392135056695E-4</c:v>
                      </c:pt>
                      <c:pt idx="2976" formatCode="General">
                        <c:v>-7.0853793474830802E-4</c:v>
                      </c:pt>
                      <c:pt idx="2977" formatCode="General">
                        <c:v>-7.1180185783531404E-4</c:v>
                      </c:pt>
                      <c:pt idx="2978" formatCode="General">
                        <c:v>-7.1475640135903605E-4</c:v>
                      </c:pt>
                      <c:pt idx="2979" formatCode="General">
                        <c:v>-7.1754667302937703E-4</c:v>
                      </c:pt>
                      <c:pt idx="2980" formatCode="General">
                        <c:v>-7.2017570705461102E-4</c:v>
                      </c:pt>
                      <c:pt idx="2981" formatCode="General">
                        <c:v>-7.2237407187280905E-4</c:v>
                      </c:pt>
                      <c:pt idx="2982" formatCode="General">
                        <c:v>-7.2450466586205999E-4</c:v>
                      </c:pt>
                      <c:pt idx="2983" formatCode="General">
                        <c:v>-7.2644058501521299E-4</c:v>
                      </c:pt>
                      <c:pt idx="2984" formatCode="General">
                        <c:v>-7.2797487006443699E-4</c:v>
                      </c:pt>
                      <c:pt idx="2985" formatCode="General">
                        <c:v>-7.29498897485386E-4</c:v>
                      </c:pt>
                      <c:pt idx="2986" formatCode="General">
                        <c:v>-7.3101285368065E-4</c:v>
                      </c:pt>
                      <c:pt idx="2987" formatCode="General">
                        <c:v>-7.3264166089818104E-4</c:v>
                      </c:pt>
                      <c:pt idx="2988" formatCode="General">
                        <c:v>-7.3444053876777805E-4</c:v>
                      </c:pt>
                      <c:pt idx="2989" formatCode="General">
                        <c:v>-7.3600290442797005E-4</c:v>
                      </c:pt>
                      <c:pt idx="2990" formatCode="General">
                        <c:v>-7.3754232313130502E-4</c:v>
                      </c:pt>
                      <c:pt idx="2991" formatCode="General">
                        <c:v>-7.3908356778102703E-4</c:v>
                      </c:pt>
                      <c:pt idx="2992" formatCode="General">
                        <c:v>-7.4062660412764199E-4</c:v>
                      </c:pt>
                      <c:pt idx="2993" formatCode="General">
                        <c:v>-7.4214726940612704E-4</c:v>
                      </c:pt>
                      <c:pt idx="2994" formatCode="General">
                        <c:v>-7.4346837299810002E-4</c:v>
                      </c:pt>
                      <c:pt idx="2995" formatCode="General">
                        <c:v>-7.4473418690893401E-4</c:v>
                      </c:pt>
                      <c:pt idx="2996" formatCode="General">
                        <c:v>-7.4602494594984295E-4</c:v>
                      </c:pt>
                      <c:pt idx="2997" formatCode="General">
                        <c:v>-7.4734035826550503E-4</c:v>
                      </c:pt>
                      <c:pt idx="2998" formatCode="General">
                        <c:v>-7.4867057270104696E-4</c:v>
                      </c:pt>
                      <c:pt idx="2999" formatCode="General">
                        <c:v>-7.5057967492720996E-4</c:v>
                      </c:pt>
                      <c:pt idx="3000" formatCode="General">
                        <c:v>-7.5179793120392897E-4</c:v>
                      </c:pt>
                      <c:pt idx="3001" formatCode="General">
                        <c:v>-7.5167658031553397E-4</c:v>
                      </c:pt>
                      <c:pt idx="3002" formatCode="General">
                        <c:v>-7.5080281013576301E-4</c:v>
                      </c:pt>
                      <c:pt idx="3003" formatCode="General">
                        <c:v>-7.4964396215005898E-4</c:v>
                      </c:pt>
                      <c:pt idx="3004" formatCode="General">
                        <c:v>-7.4838367480095105E-4</c:v>
                      </c:pt>
                      <c:pt idx="3005" formatCode="General">
                        <c:v>-7.4774378366611403E-4</c:v>
                      </c:pt>
                      <c:pt idx="3006" formatCode="General">
                        <c:v>-7.4771236314823402E-4</c:v>
                      </c:pt>
                      <c:pt idx="3007" formatCode="General">
                        <c:v>-7.4753437817489396E-4</c:v>
                      </c:pt>
                      <c:pt idx="3008" formatCode="General">
                        <c:v>-7.4732156572131605E-4</c:v>
                      </c:pt>
                      <c:pt idx="3009" formatCode="General">
                        <c:v>-7.47074563137253E-4</c:v>
                      </c:pt>
                      <c:pt idx="3010" formatCode="General">
                        <c:v>-7.46209561018968E-4</c:v>
                      </c:pt>
                      <c:pt idx="3011" formatCode="General">
                        <c:v>-7.39968517384579E-4</c:v>
                      </c:pt>
                      <c:pt idx="3012" formatCode="General">
                        <c:v>-7.2511864942370597E-4</c:v>
                      </c:pt>
                      <c:pt idx="3013" formatCode="General">
                        <c:v>-7.0919130258996705E-4</c:v>
                      </c:pt>
                      <c:pt idx="3014" formatCode="General">
                        <c:v>-6.9220627148843395E-4</c:v>
                      </c:pt>
                      <c:pt idx="3015" formatCode="General">
                        <c:v>-6.7555445906319401E-4</c:v>
                      </c:pt>
                      <c:pt idx="3016" formatCode="General">
                        <c:v>-6.5922961443430498E-4</c:v>
                      </c:pt>
                      <c:pt idx="3017" formatCode="General">
                        <c:v>-6.4347536879567804E-4</c:v>
                      </c:pt>
                      <c:pt idx="3018" formatCode="General">
                        <c:v>-6.2926765965869299E-4</c:v>
                      </c:pt>
                      <c:pt idx="3019" formatCode="General">
                        <c:v>-6.1551139482923496E-4</c:v>
                      </c:pt>
                      <c:pt idx="3020" formatCode="General">
                        <c:v>-6.0058369846101496E-4</c:v>
                      </c:pt>
                      <c:pt idx="3021" formatCode="General">
                        <c:v>-5.6212439778990095E-4</c:v>
                      </c:pt>
                      <c:pt idx="3022" formatCode="General">
                        <c:v>-4.7662015635852902E-4</c:v>
                      </c:pt>
                      <c:pt idx="3023" formatCode="General">
                        <c:v>-3.6805916604860299E-4</c:v>
                      </c:pt>
                      <c:pt idx="3024" formatCode="General">
                        <c:v>-2.61500602768574E-4</c:v>
                      </c:pt>
                      <c:pt idx="3025" formatCode="General">
                        <c:v>-1.5690678225463201E-4</c:v>
                      </c:pt>
                      <c:pt idx="3026">
                        <c:v>-5.3926152029412197E-5</c:v>
                      </c:pt>
                      <c:pt idx="3027">
                        <c:v>4.7519840181220098E-5</c:v>
                      </c:pt>
                      <c:pt idx="3028" formatCode="General">
                        <c:v>1.4698454967607301E-4</c:v>
                      </c:pt>
                      <c:pt idx="3029" formatCode="General">
                        <c:v>2.4450479957372401E-4</c:v>
                      </c:pt>
                      <c:pt idx="3030" formatCode="General">
                        <c:v>3.4004365215872697E-4</c:v>
                      </c:pt>
                      <c:pt idx="3031" formatCode="General">
                        <c:v>4.3400901258611001E-4</c:v>
                      </c:pt>
                      <c:pt idx="3032" formatCode="General">
                        <c:v>5.7041074544954805E-4</c:v>
                      </c:pt>
                      <c:pt idx="3033" formatCode="General">
                        <c:v>7.5171258346345396E-4</c:v>
                      </c:pt>
                      <c:pt idx="3034" formatCode="General">
                        <c:v>9.3144764820775805E-4</c:v>
                      </c:pt>
                      <c:pt idx="3035" formatCode="General">
                        <c:v>1.1096454152973499E-3</c:v>
                      </c:pt>
                      <c:pt idx="3036" formatCode="General">
                        <c:v>1.2846225593923001E-3</c:v>
                      </c:pt>
                      <c:pt idx="3037" formatCode="General">
                        <c:v>1.4565536440270201E-3</c:v>
                      </c:pt>
                      <c:pt idx="3038" formatCode="General">
                        <c:v>1.62528519471123E-3</c:v>
                      </c:pt>
                      <c:pt idx="3039" formatCode="General">
                        <c:v>1.79044953032466E-3</c:v>
                      </c:pt>
                      <c:pt idx="3040" formatCode="General">
                        <c:v>1.95211360355556E-3</c:v>
                      </c:pt>
                      <c:pt idx="3041" formatCode="General">
                        <c:v>2.11100451015465E-3</c:v>
                      </c:pt>
                      <c:pt idx="3042" formatCode="General">
                        <c:v>2.2671737129782701E-3</c:v>
                      </c:pt>
                      <c:pt idx="3043" formatCode="General">
                        <c:v>2.4204388143187301E-3</c:v>
                      </c:pt>
                      <c:pt idx="3044" formatCode="General">
                        <c:v>2.57088700322387E-3</c:v>
                      </c:pt>
                      <c:pt idx="3045" formatCode="General">
                        <c:v>2.7184903700361901E-3</c:v>
                      </c:pt>
                      <c:pt idx="3046" formatCode="General">
                        <c:v>2.8633023719241298E-3</c:v>
                      </c:pt>
                      <c:pt idx="3047" formatCode="General">
                        <c:v>3.02649623238679E-3</c:v>
                      </c:pt>
                      <c:pt idx="3048" formatCode="General">
                        <c:v>3.23543122532464E-3</c:v>
                      </c:pt>
                      <c:pt idx="3049" formatCode="General">
                        <c:v>3.4535475354867799E-3</c:v>
                      </c:pt>
                      <c:pt idx="3050" formatCode="General">
                        <c:v>3.6741193293484201E-3</c:v>
                      </c:pt>
                      <c:pt idx="3051" formatCode="General">
                        <c:v>3.8938237057728801E-3</c:v>
                      </c:pt>
                      <c:pt idx="3052" formatCode="General">
                        <c:v>4.1108290766415203E-3</c:v>
                      </c:pt>
                      <c:pt idx="3053" formatCode="General">
                        <c:v>4.3251858102620697E-3</c:v>
                      </c:pt>
                      <c:pt idx="3054" formatCode="General">
                        <c:v>4.5355303076827103E-3</c:v>
                      </c:pt>
                      <c:pt idx="3055" formatCode="General">
                        <c:v>4.7419386251436003E-3</c:v>
                      </c:pt>
                      <c:pt idx="3056" formatCode="General">
                        <c:v>4.9447912223521103E-3</c:v>
                      </c:pt>
                      <c:pt idx="3057" formatCode="General">
                        <c:v>5.1452057389232602E-3</c:v>
                      </c:pt>
                      <c:pt idx="3058" formatCode="General">
                        <c:v>5.3422906911896502E-3</c:v>
                      </c:pt>
                      <c:pt idx="3059" formatCode="General">
                        <c:v>5.5357380438954898E-3</c:v>
                      </c:pt>
                      <c:pt idx="3060" formatCode="General">
                        <c:v>5.72556512489309E-3</c:v>
                      </c:pt>
                      <c:pt idx="3061" formatCode="General">
                        <c:v>5.9118399567913002E-3</c:v>
                      </c:pt>
                      <c:pt idx="3062" formatCode="General">
                        <c:v>6.09471054972195E-3</c:v>
                      </c:pt>
                      <c:pt idx="3063" formatCode="General">
                        <c:v>6.2740230958172397E-3</c:v>
                      </c:pt>
                      <c:pt idx="3064" formatCode="General">
                        <c:v>6.4498444037827196E-3</c:v>
                      </c:pt>
                      <c:pt idx="3065" formatCode="General">
                        <c:v>6.62158554855387E-3</c:v>
                      </c:pt>
                      <c:pt idx="3066" formatCode="General">
                        <c:v>6.7891944948912097E-3</c:v>
                      </c:pt>
                      <c:pt idx="3067" formatCode="General">
                        <c:v>6.9535546485260504E-3</c:v>
                      </c:pt>
                      <c:pt idx="3068" formatCode="General">
                        <c:v>7.1154878219718701E-3</c:v>
                      </c:pt>
                      <c:pt idx="3069" formatCode="General">
                        <c:v>7.2756035244599697E-3</c:v>
                      </c:pt>
                      <c:pt idx="3070" formatCode="General">
                        <c:v>7.4326936815332801E-3</c:v>
                      </c:pt>
                      <c:pt idx="3071" formatCode="General">
                        <c:v>7.5868149656429197E-3</c:v>
                      </c:pt>
                      <c:pt idx="3072" formatCode="General">
                        <c:v>7.7376348795888897E-3</c:v>
                      </c:pt>
                      <c:pt idx="3073" formatCode="General">
                        <c:v>7.8862480570716601E-3</c:v>
                      </c:pt>
                      <c:pt idx="3074" formatCode="General">
                        <c:v>8.0321033246280107E-3</c:v>
                      </c:pt>
                      <c:pt idx="3075" formatCode="General">
                        <c:v>8.1751898350194592E-3</c:v>
                      </c:pt>
                      <c:pt idx="3076" formatCode="General">
                        <c:v>8.3155594125655305E-3</c:v>
                      </c:pt>
                      <c:pt idx="3077" formatCode="General">
                        <c:v>8.4528527590725499E-3</c:v>
                      </c:pt>
                      <c:pt idx="3078" formatCode="General">
                        <c:v>8.5868203831646703E-3</c:v>
                      </c:pt>
                      <c:pt idx="3079" formatCode="General">
                        <c:v>8.7186235935617605E-3</c:v>
                      </c:pt>
                      <c:pt idx="3080" formatCode="General">
                        <c:v>8.8479728518320502E-3</c:v>
                      </c:pt>
                      <c:pt idx="3081" formatCode="General">
                        <c:v>8.9748970653819298E-3</c:v>
                      </c:pt>
                      <c:pt idx="3082" formatCode="General">
                        <c:v>9.0994335634672907E-3</c:v>
                      </c:pt>
                      <c:pt idx="3083" formatCode="General">
                        <c:v>9.21371769564386E-3</c:v>
                      </c:pt>
                      <c:pt idx="3084" formatCode="General">
                        <c:v>9.3179419589380606E-3</c:v>
                      </c:pt>
                      <c:pt idx="3085" formatCode="General">
                        <c:v>9.4043857292751103E-3</c:v>
                      </c:pt>
                      <c:pt idx="3086" formatCode="General">
                        <c:v>9.43982040033663E-3</c:v>
                      </c:pt>
                      <c:pt idx="3087" formatCode="General">
                        <c:v>9.4579422360724294E-3</c:v>
                      </c:pt>
                      <c:pt idx="3088" formatCode="General">
                        <c:v>9.4756983277642908E-3</c:v>
                      </c:pt>
                      <c:pt idx="3089" formatCode="General">
                        <c:v>9.4936796435711093E-3</c:v>
                      </c:pt>
                      <c:pt idx="3090" formatCode="General">
                        <c:v>9.5114957170191507E-3</c:v>
                      </c:pt>
                      <c:pt idx="3091" formatCode="General">
                        <c:v>9.5290036531665498E-3</c:v>
                      </c:pt>
                      <c:pt idx="3092" formatCode="General">
                        <c:v>9.5461849943010608E-3</c:v>
                      </c:pt>
                      <c:pt idx="3093" formatCode="General">
                        <c:v>9.5625736330324802E-3</c:v>
                      </c:pt>
                      <c:pt idx="3094" formatCode="General">
                        <c:v>9.5781840663864103E-3</c:v>
                      </c:pt>
                      <c:pt idx="3095" formatCode="General">
                        <c:v>9.5935417853339304E-3</c:v>
                      </c:pt>
                      <c:pt idx="3096" formatCode="General">
                        <c:v>9.6088554987937991E-3</c:v>
                      </c:pt>
                      <c:pt idx="3097" formatCode="General">
                        <c:v>9.6239362131685102E-3</c:v>
                      </c:pt>
                      <c:pt idx="3098" formatCode="General">
                        <c:v>9.6386043120381196E-3</c:v>
                      </c:pt>
                      <c:pt idx="3099" formatCode="General">
                        <c:v>9.6528675356979295E-3</c:v>
                      </c:pt>
                      <c:pt idx="3100" formatCode="General">
                        <c:v>9.6677604507327906E-3</c:v>
                      </c:pt>
                      <c:pt idx="3101" formatCode="General">
                        <c:v>9.6827638384369696E-3</c:v>
                      </c:pt>
                      <c:pt idx="3102" formatCode="General">
                        <c:v>9.6915409173521996E-3</c:v>
                      </c:pt>
                      <c:pt idx="3103" formatCode="General">
                        <c:v>9.6942084874154007E-3</c:v>
                      </c:pt>
                      <c:pt idx="3104" formatCode="General">
                        <c:v>9.6849304331293393E-3</c:v>
                      </c:pt>
                      <c:pt idx="3105" formatCode="General">
                        <c:v>9.6273315312953509E-3</c:v>
                      </c:pt>
                      <c:pt idx="3106" formatCode="General">
                        <c:v>9.54554637617234E-3</c:v>
                      </c:pt>
                      <c:pt idx="3107" formatCode="General">
                        <c:v>9.46437426466748E-3</c:v>
                      </c:pt>
                      <c:pt idx="3108" formatCode="General">
                        <c:v>9.3846360896733295E-3</c:v>
                      </c:pt>
                      <c:pt idx="3109" formatCode="General">
                        <c:v>9.3063797278345097E-3</c:v>
                      </c:pt>
                      <c:pt idx="3110" formatCode="General">
                        <c:v>9.22957726259745E-3</c:v>
                      </c:pt>
                      <c:pt idx="3111" formatCode="General">
                        <c:v>9.1546652490847695E-3</c:v>
                      </c:pt>
                      <c:pt idx="3112" formatCode="General">
                        <c:v>9.0813683545933506E-3</c:v>
                      </c:pt>
                      <c:pt idx="3113" formatCode="General">
                        <c:v>9.0093860336121004E-3</c:v>
                      </c:pt>
                      <c:pt idx="3114" formatCode="General">
                        <c:v>8.93869362205367E-3</c:v>
                      </c:pt>
                      <c:pt idx="3115" formatCode="General">
                        <c:v>8.8689334492230796E-3</c:v>
                      </c:pt>
                      <c:pt idx="3116" formatCode="General">
                        <c:v>8.7996673243811805E-3</c:v>
                      </c:pt>
                      <c:pt idx="3117" formatCode="General">
                        <c:v>8.7313384167326293E-3</c:v>
                      </c:pt>
                      <c:pt idx="3118" formatCode="General">
                        <c:v>8.6648977564511304E-3</c:v>
                      </c:pt>
                      <c:pt idx="3119" formatCode="General">
                        <c:v>8.5997136932095004E-3</c:v>
                      </c:pt>
                      <c:pt idx="3120" formatCode="General">
                        <c:v>8.5353025077876902E-3</c:v>
                      </c:pt>
                      <c:pt idx="3121" formatCode="General">
                        <c:v>8.4716497017001003E-3</c:v>
                      </c:pt>
                      <c:pt idx="3122" formatCode="General">
                        <c:v>8.3603449136332008E-3</c:v>
                      </c:pt>
                      <c:pt idx="3123" formatCode="General">
                        <c:v>8.2061357313446392E-3</c:v>
                      </c:pt>
                      <c:pt idx="3124" formatCode="General">
                        <c:v>8.0547196406671791E-3</c:v>
                      </c:pt>
                      <c:pt idx="3125" formatCode="General">
                        <c:v>7.9060447770512906E-3</c:v>
                      </c:pt>
                      <c:pt idx="3126" formatCode="General">
                        <c:v>7.7593278691695097E-3</c:v>
                      </c:pt>
                      <c:pt idx="3127" formatCode="General">
                        <c:v>7.6154528420223399E-3</c:v>
                      </c:pt>
                      <c:pt idx="3128" formatCode="General">
                        <c:v>7.4742219463506902E-3</c:v>
                      </c:pt>
                      <c:pt idx="3129" formatCode="General">
                        <c:v>7.3355855806355704E-3</c:v>
                      </c:pt>
                      <c:pt idx="3130" formatCode="General">
                        <c:v>7.1993977604149903E-3</c:v>
                      </c:pt>
                      <c:pt idx="3131" formatCode="General">
                        <c:v>7.0651441754291501E-3</c:v>
                      </c:pt>
                      <c:pt idx="3132" formatCode="General">
                        <c:v>6.9341933710850897E-3</c:v>
                      </c:pt>
                      <c:pt idx="3133" formatCode="General">
                        <c:v>6.80624157923773E-3</c:v>
                      </c:pt>
                      <c:pt idx="3134" formatCode="General">
                        <c:v>6.68094220663582E-3</c:v>
                      </c:pt>
                      <c:pt idx="3135" formatCode="General">
                        <c:v>6.5573897766753302E-3</c:v>
                      </c:pt>
                      <c:pt idx="3136" formatCode="General">
                        <c:v>6.4355515720567599E-3</c:v>
                      </c:pt>
                      <c:pt idx="3137" formatCode="General">
                        <c:v>6.3156674808610798E-3</c:v>
                      </c:pt>
                      <c:pt idx="3138" formatCode="General">
                        <c:v>6.1984128305439604E-3</c:v>
                      </c:pt>
                      <c:pt idx="3139" formatCode="General">
                        <c:v>6.0837071555535404E-3</c:v>
                      </c:pt>
                      <c:pt idx="3140" formatCode="General">
                        <c:v>5.9712803368729703E-3</c:v>
                      </c:pt>
                      <c:pt idx="3141" formatCode="General">
                        <c:v>5.8609460704898602E-3</c:v>
                      </c:pt>
                      <c:pt idx="3142" formatCode="General">
                        <c:v>5.7526651427532698E-3</c:v>
                      </c:pt>
                      <c:pt idx="3143" formatCode="General">
                        <c:v>5.6460530317015102E-3</c:v>
                      </c:pt>
                      <c:pt idx="3144" formatCode="General">
                        <c:v>5.5418863493829403E-3</c:v>
                      </c:pt>
                      <c:pt idx="3145" formatCode="General">
                        <c:v>5.4398210648823903E-3</c:v>
                      </c:pt>
                      <c:pt idx="3146" formatCode="General">
                        <c:v>5.3397167882533103E-3</c:v>
                      </c:pt>
                      <c:pt idx="3147" formatCode="General">
                        <c:v>5.2415366867414196E-3</c:v>
                      </c:pt>
                      <c:pt idx="3148" formatCode="General">
                        <c:v>5.1457412759370498E-3</c:v>
                      </c:pt>
                      <c:pt idx="3149" formatCode="General">
                        <c:v>5.0504945762838297E-3</c:v>
                      </c:pt>
                      <c:pt idx="3150" formatCode="General">
                        <c:v>4.9557862944558202E-3</c:v>
                      </c:pt>
                      <c:pt idx="3151" formatCode="General">
                        <c:v>4.8599444430153698E-3</c:v>
                      </c:pt>
                      <c:pt idx="3152" formatCode="General">
                        <c:v>4.7571960828985604E-3</c:v>
                      </c:pt>
                      <c:pt idx="3153" formatCode="General">
                        <c:v>4.6540826121288298E-3</c:v>
                      </c:pt>
                      <c:pt idx="3154" formatCode="General">
                        <c:v>4.5524771651678803E-3</c:v>
                      </c:pt>
                      <c:pt idx="3155" formatCode="General">
                        <c:v>4.4518338191980302E-3</c:v>
                      </c:pt>
                      <c:pt idx="3156" formatCode="General">
                        <c:v>4.3521520158167201E-3</c:v>
                      </c:pt>
                      <c:pt idx="3157" formatCode="General">
                        <c:v>4.2543964051906498E-3</c:v>
                      </c:pt>
                      <c:pt idx="3158" formatCode="General">
                        <c:v>4.1589204998489504E-3</c:v>
                      </c:pt>
                      <c:pt idx="3159" formatCode="General">
                        <c:v>4.0652775872696504E-3</c:v>
                      </c:pt>
                      <c:pt idx="3160" formatCode="General">
                        <c:v>3.9734414074040197E-3</c:v>
                      </c:pt>
                      <c:pt idx="3161" formatCode="General">
                        <c:v>3.8833779170828601E-3</c:v>
                      </c:pt>
                      <c:pt idx="3162" formatCode="General">
                        <c:v>3.79541703479155E-3</c:v>
                      </c:pt>
                      <c:pt idx="3163" formatCode="General">
                        <c:v>3.7093421297550101E-3</c:v>
                      </c:pt>
                      <c:pt idx="3164" formatCode="General">
                        <c:v>3.6248352870980999E-3</c:v>
                      </c:pt>
                      <c:pt idx="3165" formatCode="General">
                        <c:v>3.5418672011584399E-3</c:v>
                      </c:pt>
                      <c:pt idx="3166" formatCode="General">
                        <c:v>3.4605778504068901E-3</c:v>
                      </c:pt>
                      <c:pt idx="3167" formatCode="General">
                        <c:v>3.39566859528562E-3</c:v>
                      </c:pt>
                      <c:pt idx="3168" formatCode="General">
                        <c:v>3.3319769189466501E-3</c:v>
                      </c:pt>
                      <c:pt idx="3169" formatCode="General">
                        <c:v>3.2694794377483901E-3</c:v>
                      </c:pt>
                      <c:pt idx="3170" formatCode="General">
                        <c:v>3.2081543079955899E-3</c:v>
                      </c:pt>
                      <c:pt idx="3171" formatCode="General">
                        <c:v>3.14797953743283E-3</c:v>
                      </c:pt>
                      <c:pt idx="3172" formatCode="General">
                        <c:v>3.0889335335774798E-3</c:v>
                      </c:pt>
                      <c:pt idx="3173" formatCode="General">
                        <c:v>3.03099517316996E-3</c:v>
                      </c:pt>
                      <c:pt idx="3174" formatCode="General">
                        <c:v>2.9741437025023699E-3</c:v>
                      </c:pt>
                      <c:pt idx="3175" formatCode="General">
                        <c:v>2.9183587325035099E-3</c:v>
                      </c:pt>
                      <c:pt idx="3176" formatCode="General">
                        <c:v>2.8636202812643702E-3</c:v>
                      </c:pt>
                      <c:pt idx="3177" formatCode="General">
                        <c:v>2.8099088692264398E-3</c:v>
                      </c:pt>
                      <c:pt idx="3178" formatCode="General">
                        <c:v>2.75720505801325E-3</c:v>
                      </c:pt>
                      <c:pt idx="3179" formatCode="General">
                        <c:v>2.7054899459423099E-3</c:v>
                      </c:pt>
                      <c:pt idx="3180" formatCode="General">
                        <c:v>2.6547447543751501E-3</c:v>
                      </c:pt>
                      <c:pt idx="3181" formatCode="General">
                        <c:v>2.6049514620202002E-3</c:v>
                      </c:pt>
                      <c:pt idx="3182" formatCode="General">
                        <c:v>2.5560922121073198E-3</c:v>
                      </c:pt>
                      <c:pt idx="3183" formatCode="General">
                        <c:v>2.50814951324284E-3</c:v>
                      </c:pt>
                      <c:pt idx="3184" formatCode="General">
                        <c:v>2.4611061076175102E-3</c:v>
                      </c:pt>
                      <c:pt idx="3185" formatCode="General">
                        <c:v>2.4149449735026401E-3</c:v>
                      </c:pt>
                      <c:pt idx="3186" formatCode="General">
                        <c:v>2.3696497069313999E-3</c:v>
                      </c:pt>
                      <c:pt idx="3187" formatCode="General">
                        <c:v>2.3252041044904202E-3</c:v>
                      </c:pt>
                      <c:pt idx="3188" formatCode="General">
                        <c:v>2.2815922738879499E-3</c:v>
                      </c:pt>
                      <c:pt idx="3189" formatCode="General">
                        <c:v>2.23879857431662E-3</c:v>
                      </c:pt>
                      <c:pt idx="3190" formatCode="General">
                        <c:v>2.1968083675391599E-3</c:v>
                      </c:pt>
                      <c:pt idx="3191" formatCode="General">
                        <c:v>2.1556061261581699E-3</c:v>
                      </c:pt>
                      <c:pt idx="3192" formatCode="General">
                        <c:v>2.1151762306721601E-3</c:v>
                      </c:pt>
                      <c:pt idx="3193" formatCode="General">
                        <c:v>2.0755043830074302E-3</c:v>
                      </c:pt>
                      <c:pt idx="3194" formatCode="General">
                        <c:v>2.0365764834437299E-3</c:v>
                      </c:pt>
                      <c:pt idx="3195" formatCode="General">
                        <c:v>1.9983788052474099E-3</c:v>
                      </c:pt>
                      <c:pt idx="3196" formatCode="General">
                        <c:v>1.9608976970803401E-3</c:v>
                      </c:pt>
                      <c:pt idx="3197" formatCode="General">
                        <c:v>1.9241197167354301E-3</c:v>
                      </c:pt>
                      <c:pt idx="3198" formatCode="General">
                        <c:v>1.8880319648576201E-3</c:v>
                      </c:pt>
                      <c:pt idx="3199" formatCode="General">
                        <c:v>1.8526212697169799E-3</c:v>
                      </c:pt>
                      <c:pt idx="3200" formatCode="General">
                        <c:v>1.8178751857388801E-3</c:v>
                      </c:pt>
                      <c:pt idx="3201" formatCode="General">
                        <c:v>1.78378107016517E-3</c:v>
                      </c:pt>
                      <c:pt idx="3202" formatCode="General">
                        <c:v>1.7503260860746201E-3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28C5-4390-8EC1-23C5DE6566A1}"/>
                  </c:ext>
                </c:extLst>
              </c15:ser>
            </c15:filteredScatterSeries>
            <c15:filteredScatterSeries>
              <c15:ser>
                <c:idx val="9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increase'!$H$1</c15:sqref>
                        </c15:formulaRef>
                      </c:ext>
                    </c:extLst>
                    <c:strCache>
                      <c:ptCount val="1"/>
                      <c:pt idx="0">
                        <c:v>RI</c:v>
                      </c:pt>
                    </c:strCache>
                  </c:strRef>
                </c:tx>
                <c:spPr>
                  <a:ln>
                    <a:solidFill>
                      <a:srgbClr val="7030A0"/>
                    </a:solidFill>
                  </a:ln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increase'!$G$2:$G$5701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-0.83675179114444298</c:v>
                      </c:pt>
                      <c:pt idx="1">
                        <c:v>-0.82973419025258199</c:v>
                      </c:pt>
                      <c:pt idx="2">
                        <c:v>-0.82271658936072001</c:v>
                      </c:pt>
                      <c:pt idx="3">
                        <c:v>-0.81569898846885802</c:v>
                      </c:pt>
                      <c:pt idx="4">
                        <c:v>-0.80868138757699604</c:v>
                      </c:pt>
                      <c:pt idx="5">
                        <c:v>-0.80166378668513405</c:v>
                      </c:pt>
                      <c:pt idx="6">
                        <c:v>-0.79464618579327295</c:v>
                      </c:pt>
                      <c:pt idx="7">
                        <c:v>-0.78762858490141097</c:v>
                      </c:pt>
                      <c:pt idx="8">
                        <c:v>-0.78061098400954898</c:v>
                      </c:pt>
                      <c:pt idx="9">
                        <c:v>-0.77359338311768699</c:v>
                      </c:pt>
                      <c:pt idx="10">
                        <c:v>-0.76657578222582601</c:v>
                      </c:pt>
                      <c:pt idx="11">
                        <c:v>-0.75955818133396402</c:v>
                      </c:pt>
                      <c:pt idx="12">
                        <c:v>-0.75254058044210204</c:v>
                      </c:pt>
                      <c:pt idx="13">
                        <c:v>-0.74552297955024005</c:v>
                      </c:pt>
                      <c:pt idx="14">
                        <c:v>-0.73850537865837895</c:v>
                      </c:pt>
                      <c:pt idx="15">
                        <c:v>-0.73148777776651697</c:v>
                      </c:pt>
                      <c:pt idx="16">
                        <c:v>-0.72447017687465498</c:v>
                      </c:pt>
                      <c:pt idx="17">
                        <c:v>-0.71745257598279299</c:v>
                      </c:pt>
                      <c:pt idx="18">
                        <c:v>-0.71043497509093201</c:v>
                      </c:pt>
                      <c:pt idx="19">
                        <c:v>-0.70341737419907002</c:v>
                      </c:pt>
                      <c:pt idx="20">
                        <c:v>-0.69639977330720804</c:v>
                      </c:pt>
                      <c:pt idx="21">
                        <c:v>-0.68938217241534605</c:v>
                      </c:pt>
                      <c:pt idx="22">
                        <c:v>-0.68236457152348495</c:v>
                      </c:pt>
                      <c:pt idx="23">
                        <c:v>-0.67534697063162297</c:v>
                      </c:pt>
                      <c:pt idx="24">
                        <c:v>-0.66832936973976098</c:v>
                      </c:pt>
                      <c:pt idx="25">
                        <c:v>-0.661311768847899</c:v>
                      </c:pt>
                      <c:pt idx="26">
                        <c:v>-0.65429416795603801</c:v>
                      </c:pt>
                      <c:pt idx="27">
                        <c:v>-0.64727656706417602</c:v>
                      </c:pt>
                      <c:pt idx="28">
                        <c:v>-0.64025896617231404</c:v>
                      </c:pt>
                      <c:pt idx="29">
                        <c:v>-0.63324136528045205</c:v>
                      </c:pt>
                      <c:pt idx="30">
                        <c:v>-0.62622376438858995</c:v>
                      </c:pt>
                      <c:pt idx="31">
                        <c:v>-0.61920616349672897</c:v>
                      </c:pt>
                      <c:pt idx="32">
                        <c:v>-0.61218856260486698</c:v>
                      </c:pt>
                      <c:pt idx="33">
                        <c:v>-0.605170961713005</c:v>
                      </c:pt>
                      <c:pt idx="34">
                        <c:v>-0.59815336082114301</c:v>
                      </c:pt>
                      <c:pt idx="35">
                        <c:v>-0.59113575992928202</c:v>
                      </c:pt>
                      <c:pt idx="36">
                        <c:v>-0.58411815903742004</c:v>
                      </c:pt>
                      <c:pt idx="37">
                        <c:v>-0.57710055814555805</c:v>
                      </c:pt>
                      <c:pt idx="38">
                        <c:v>-0.57008295725369595</c:v>
                      </c:pt>
                      <c:pt idx="39">
                        <c:v>-0.56306535636183397</c:v>
                      </c:pt>
                      <c:pt idx="40">
                        <c:v>-0.55604775546997298</c:v>
                      </c:pt>
                      <c:pt idx="41">
                        <c:v>-0.549030154578111</c:v>
                      </c:pt>
                      <c:pt idx="42">
                        <c:v>-0.54201255368624901</c:v>
                      </c:pt>
                      <c:pt idx="43">
                        <c:v>-0.53499495279438702</c:v>
                      </c:pt>
                      <c:pt idx="44">
                        <c:v>-0.52797735190252604</c:v>
                      </c:pt>
                      <c:pt idx="45">
                        <c:v>-0.52095975101066405</c:v>
                      </c:pt>
                      <c:pt idx="46">
                        <c:v>-0.51394215011880195</c:v>
                      </c:pt>
                      <c:pt idx="47">
                        <c:v>-0.50692454922693997</c:v>
                      </c:pt>
                      <c:pt idx="48">
                        <c:v>-0.49990694833507898</c:v>
                      </c:pt>
                      <c:pt idx="49">
                        <c:v>-0.492889347443217</c:v>
                      </c:pt>
                      <c:pt idx="50">
                        <c:v>-0.48587174655135501</c:v>
                      </c:pt>
                      <c:pt idx="51">
                        <c:v>-0.47885414565949302</c:v>
                      </c:pt>
                      <c:pt idx="52">
                        <c:v>-0.47183654476763198</c:v>
                      </c:pt>
                      <c:pt idx="53">
                        <c:v>-0.46481894387577</c:v>
                      </c:pt>
                      <c:pt idx="54">
                        <c:v>-0.45780134298390801</c:v>
                      </c:pt>
                      <c:pt idx="55">
                        <c:v>-0.45078374209204602</c:v>
                      </c:pt>
                      <c:pt idx="56">
                        <c:v>-0.44376614120018498</c:v>
                      </c:pt>
                      <c:pt idx="57">
                        <c:v>-0.436748540308323</c:v>
                      </c:pt>
                      <c:pt idx="58">
                        <c:v>-0.42973093941646101</c:v>
                      </c:pt>
                      <c:pt idx="59">
                        <c:v>-0.42271333852459902</c:v>
                      </c:pt>
                      <c:pt idx="60">
                        <c:v>-0.41569573763273798</c:v>
                      </c:pt>
                      <c:pt idx="61">
                        <c:v>-0.408678136740876</c:v>
                      </c:pt>
                      <c:pt idx="62">
                        <c:v>-0.40166053584901401</c:v>
                      </c:pt>
                      <c:pt idx="63">
                        <c:v>-0.39464293495715203</c:v>
                      </c:pt>
                      <c:pt idx="64">
                        <c:v>-0.38762533406529098</c:v>
                      </c:pt>
                      <c:pt idx="65">
                        <c:v>-0.380607733173429</c:v>
                      </c:pt>
                      <c:pt idx="66">
                        <c:v>-0.37359013228156701</c:v>
                      </c:pt>
                      <c:pt idx="67">
                        <c:v>-0.36657253138970503</c:v>
                      </c:pt>
                      <c:pt idx="68">
                        <c:v>-0.35955493049784298</c:v>
                      </c:pt>
                      <c:pt idx="69">
                        <c:v>-0.352537329605982</c:v>
                      </c:pt>
                      <c:pt idx="70">
                        <c:v>-0.34551972871412001</c:v>
                      </c:pt>
                      <c:pt idx="71">
                        <c:v>-0.33850212782225803</c:v>
                      </c:pt>
                      <c:pt idx="72">
                        <c:v>-0.33148452693039598</c:v>
                      </c:pt>
                      <c:pt idx="73">
                        <c:v>-0.324466926038535</c:v>
                      </c:pt>
                      <c:pt idx="74">
                        <c:v>-0.31744932514667301</c:v>
                      </c:pt>
                      <c:pt idx="75">
                        <c:v>-0.31043172425481103</c:v>
                      </c:pt>
                      <c:pt idx="76">
                        <c:v>-0.30341412336294898</c:v>
                      </c:pt>
                      <c:pt idx="77">
                        <c:v>-0.296396522471088</c:v>
                      </c:pt>
                      <c:pt idx="78">
                        <c:v>-0.28937892157922601</c:v>
                      </c:pt>
                      <c:pt idx="79">
                        <c:v>-0.28236132068736403</c:v>
                      </c:pt>
                      <c:pt idx="80">
                        <c:v>-0.27534371979550198</c:v>
                      </c:pt>
                      <c:pt idx="81">
                        <c:v>-0.268326118903641</c:v>
                      </c:pt>
                      <c:pt idx="82">
                        <c:v>-0.26130851801177901</c:v>
                      </c:pt>
                      <c:pt idx="83">
                        <c:v>-0.25429091711991703</c:v>
                      </c:pt>
                      <c:pt idx="84">
                        <c:v>-0.24727331622805501</c:v>
                      </c:pt>
                      <c:pt idx="85">
                        <c:v>-0.240255715336194</c:v>
                      </c:pt>
                      <c:pt idx="86">
                        <c:v>-0.23323811444433201</c:v>
                      </c:pt>
                      <c:pt idx="87">
                        <c:v>-0.22622051355247</c:v>
                      </c:pt>
                      <c:pt idx="88">
                        <c:v>-0.21920291266060801</c:v>
                      </c:pt>
                      <c:pt idx="89">
                        <c:v>-0.212185311768746</c:v>
                      </c:pt>
                      <c:pt idx="90">
                        <c:v>-0.20516771087688501</c:v>
                      </c:pt>
                      <c:pt idx="91">
                        <c:v>-0.198150109985023</c:v>
                      </c:pt>
                      <c:pt idx="92">
                        <c:v>-0.19113250909316101</c:v>
                      </c:pt>
                      <c:pt idx="93">
                        <c:v>-0.184114908201299</c:v>
                      </c:pt>
                      <c:pt idx="94">
                        <c:v>-0.17709730730943801</c:v>
                      </c:pt>
                      <c:pt idx="95">
                        <c:v>-0.170079706417576</c:v>
                      </c:pt>
                      <c:pt idx="96">
                        <c:v>-0.16306210552571401</c:v>
                      </c:pt>
                      <c:pt idx="97">
                        <c:v>-0.156044504633852</c:v>
                      </c:pt>
                      <c:pt idx="98">
                        <c:v>-0.14902690374199101</c:v>
                      </c:pt>
                      <c:pt idx="99">
                        <c:v>-0.142009302850129</c:v>
                      </c:pt>
                      <c:pt idx="100">
                        <c:v>-0.13499170195826701</c:v>
                      </c:pt>
                      <c:pt idx="101">
                        <c:v>-0.127974101066405</c:v>
                      </c:pt>
                      <c:pt idx="102">
                        <c:v>-0.120956500174544</c:v>
                      </c:pt>
                      <c:pt idx="103">
                        <c:v>-0.113938899282682</c:v>
                      </c:pt>
                      <c:pt idx="104">
                        <c:v>-0.10692129839082</c:v>
                      </c:pt>
                      <c:pt idx="105">
                        <c:v>-9.9903697498958402E-2</c:v>
                      </c:pt>
                      <c:pt idx="106">
                        <c:v>-9.2886096607096597E-2</c:v>
                      </c:pt>
                      <c:pt idx="107">
                        <c:v>-8.5868495715234805E-2</c:v>
                      </c:pt>
                      <c:pt idx="108">
                        <c:v>-7.8850894823372999E-2</c:v>
                      </c:pt>
                      <c:pt idx="109">
                        <c:v>-7.1833293931511305E-2</c:v>
                      </c:pt>
                      <c:pt idx="110">
                        <c:v>-6.48156930396495E-2</c:v>
                      </c:pt>
                      <c:pt idx="111">
                        <c:v>-5.7798092147787701E-2</c:v>
                      </c:pt>
                      <c:pt idx="112">
                        <c:v>-5.0780491255926E-2</c:v>
                      </c:pt>
                      <c:pt idx="113">
                        <c:v>-4.3762890364064201E-2</c:v>
                      </c:pt>
                      <c:pt idx="114">
                        <c:v>-3.67452894722025E-2</c:v>
                      </c:pt>
                      <c:pt idx="115">
                        <c:v>-2.9727688580340798E-2</c:v>
                      </c:pt>
                      <c:pt idx="116">
                        <c:v>-2.2710087688478899E-2</c:v>
                      </c:pt>
                      <c:pt idx="117">
                        <c:v>-1.5692486796617201E-2</c:v>
                      </c:pt>
                      <c:pt idx="118">
                        <c:v>-8.6748859047554895E-3</c:v>
                      </c:pt>
                      <c:pt idx="119">
                        <c:v>-1.6572850128936201E-3</c:v>
                      </c:pt>
                      <c:pt idx="120">
                        <c:v>5.3603158789680798E-3</c:v>
                      </c:pt>
                      <c:pt idx="121">
                        <c:v>1.23779167708298E-2</c:v>
                      </c:pt>
                      <c:pt idx="122">
                        <c:v>1.9395517662691701E-2</c:v>
                      </c:pt>
                      <c:pt idx="123">
                        <c:v>2.6413118554553399E-2</c:v>
                      </c:pt>
                      <c:pt idx="124">
                        <c:v>3.3430719446415201E-2</c:v>
                      </c:pt>
                      <c:pt idx="125">
                        <c:v>4.0448320338276902E-2</c:v>
                      </c:pt>
                      <c:pt idx="126">
                        <c:v>4.7465921230138597E-2</c:v>
                      </c:pt>
                      <c:pt idx="127">
                        <c:v>5.4483522122000499E-2</c:v>
                      </c:pt>
                      <c:pt idx="128">
                        <c:v>6.1501123013862201E-2</c:v>
                      </c:pt>
                      <c:pt idx="129">
                        <c:v>6.8518723905723902E-2</c:v>
                      </c:pt>
                      <c:pt idx="130">
                        <c:v>7.5536324797585805E-2</c:v>
                      </c:pt>
                      <c:pt idx="131">
                        <c:v>8.2553925689447499E-2</c:v>
                      </c:pt>
                      <c:pt idx="132">
                        <c:v>8.9571526581309194E-2</c:v>
                      </c:pt>
                      <c:pt idx="133">
                        <c:v>9.6589127473170999E-2</c:v>
                      </c:pt>
                      <c:pt idx="134">
                        <c:v>0.103606728365033</c:v>
                      </c:pt>
                      <c:pt idx="135">
                        <c:v>0.110624329256895</c:v>
                      </c:pt>
                      <c:pt idx="136">
                        <c:v>0.117641930148756</c:v>
                      </c:pt>
                      <c:pt idx="137">
                        <c:v>0.124659531040618</c:v>
                      </c:pt>
                      <c:pt idx="138">
                        <c:v>0.13167713193248001</c:v>
                      </c:pt>
                      <c:pt idx="139">
                        <c:v>0.138694732824342</c:v>
                      </c:pt>
                      <c:pt idx="140">
                        <c:v>0.14571233371620301</c:v>
                      </c:pt>
                      <c:pt idx="141">
                        <c:v>0.152729934608065</c:v>
                      </c:pt>
                      <c:pt idx="142">
                        <c:v>0.15974753549992701</c:v>
                      </c:pt>
                      <c:pt idx="143">
                        <c:v>0.166765136391789</c:v>
                      </c:pt>
                      <c:pt idx="144">
                        <c:v>0.17378273728365001</c:v>
                      </c:pt>
                      <c:pt idx="145">
                        <c:v>0.180800338175512</c:v>
                      </c:pt>
                      <c:pt idx="146">
                        <c:v>0.18781793906737401</c:v>
                      </c:pt>
                      <c:pt idx="147">
                        <c:v>0.194835539959236</c:v>
                      </c:pt>
                      <c:pt idx="148">
                        <c:v>0.20185314085109701</c:v>
                      </c:pt>
                      <c:pt idx="149">
                        <c:v>0.208870741742959</c:v>
                      </c:pt>
                      <c:pt idx="150">
                        <c:v>0.21588834263482101</c:v>
                      </c:pt>
                      <c:pt idx="151">
                        <c:v>0.222905943526683</c:v>
                      </c:pt>
                      <c:pt idx="152">
                        <c:v>0.22992354441854501</c:v>
                      </c:pt>
                      <c:pt idx="153">
                        <c:v>0.236941145310406</c:v>
                      </c:pt>
                      <c:pt idx="154">
                        <c:v>0.24395874620226801</c:v>
                      </c:pt>
                      <c:pt idx="155">
                        <c:v>0.25097634709413003</c:v>
                      </c:pt>
                      <c:pt idx="156">
                        <c:v>0.25799394798599201</c:v>
                      </c:pt>
                      <c:pt idx="157">
                        <c:v>0.265011548877853</c:v>
                      </c:pt>
                      <c:pt idx="158">
                        <c:v>0.27202914976971498</c:v>
                      </c:pt>
                      <c:pt idx="159">
                        <c:v>0.27904675066157703</c:v>
                      </c:pt>
                      <c:pt idx="160">
                        <c:v>0.28606435155343901</c:v>
                      </c:pt>
                      <c:pt idx="161">
                        <c:v>0.2930819524453</c:v>
                      </c:pt>
                      <c:pt idx="162">
                        <c:v>0.30009955333716198</c:v>
                      </c:pt>
                      <c:pt idx="163">
                        <c:v>0.30711715422902403</c:v>
                      </c:pt>
                      <c:pt idx="164">
                        <c:v>0.31413475512088601</c:v>
                      </c:pt>
                      <c:pt idx="165">
                        <c:v>0.321152356012747</c:v>
                      </c:pt>
                      <c:pt idx="166">
                        <c:v>0.32816995690460898</c:v>
                      </c:pt>
                      <c:pt idx="167">
                        <c:v>0.33518755779647103</c:v>
                      </c:pt>
                      <c:pt idx="168">
                        <c:v>0.34220515868833301</c:v>
                      </c:pt>
                      <c:pt idx="169">
                        <c:v>0.349222759580194</c:v>
                      </c:pt>
                      <c:pt idx="170">
                        <c:v>0.35624036047205598</c:v>
                      </c:pt>
                      <c:pt idx="171">
                        <c:v>0.36325796136391802</c:v>
                      </c:pt>
                      <c:pt idx="172">
                        <c:v>0.37027556225578001</c:v>
                      </c:pt>
                      <c:pt idx="173">
                        <c:v>0.377293163147641</c:v>
                      </c:pt>
                      <c:pt idx="174">
                        <c:v>0.38431076403950298</c:v>
                      </c:pt>
                      <c:pt idx="175">
                        <c:v>0.39132836493136502</c:v>
                      </c:pt>
                      <c:pt idx="176">
                        <c:v>0.39834596582322701</c:v>
                      </c:pt>
                      <c:pt idx="177">
                        <c:v>0.405363566715089</c:v>
                      </c:pt>
                      <c:pt idx="178">
                        <c:v>0.41238116760694998</c:v>
                      </c:pt>
                      <c:pt idx="179">
                        <c:v>0.41939876849881202</c:v>
                      </c:pt>
                      <c:pt idx="180">
                        <c:v>0.42641636939067401</c:v>
                      </c:pt>
                      <c:pt idx="181">
                        <c:v>0.433433970282536</c:v>
                      </c:pt>
                      <c:pt idx="182">
                        <c:v>0.44045157117439698</c:v>
                      </c:pt>
                      <c:pt idx="183">
                        <c:v>0.44746917206625902</c:v>
                      </c:pt>
                      <c:pt idx="184">
                        <c:v>0.45448677295812101</c:v>
                      </c:pt>
                      <c:pt idx="185">
                        <c:v>0.461504373849983</c:v>
                      </c:pt>
                      <c:pt idx="186">
                        <c:v>0.46852197474184398</c:v>
                      </c:pt>
                      <c:pt idx="187">
                        <c:v>0.47553957563370602</c:v>
                      </c:pt>
                      <c:pt idx="188">
                        <c:v>0.48255717652556801</c:v>
                      </c:pt>
                      <c:pt idx="189">
                        <c:v>0.48957477741743</c:v>
                      </c:pt>
                      <c:pt idx="190">
                        <c:v>0.49659237830929098</c:v>
                      </c:pt>
                      <c:pt idx="191">
                        <c:v>0.50360997920115302</c:v>
                      </c:pt>
                      <c:pt idx="192">
                        <c:v>0.51062758009301501</c:v>
                      </c:pt>
                      <c:pt idx="193">
                        <c:v>0.517645180984877</c:v>
                      </c:pt>
                      <c:pt idx="194">
                        <c:v>0.52466278187673898</c:v>
                      </c:pt>
                      <c:pt idx="195">
                        <c:v>0.53168038276859997</c:v>
                      </c:pt>
                      <c:pt idx="196">
                        <c:v>0.53869798366046195</c:v>
                      </c:pt>
                      <c:pt idx="197">
                        <c:v>0.54571558455232405</c:v>
                      </c:pt>
                      <c:pt idx="198">
                        <c:v>0.55273318544418504</c:v>
                      </c:pt>
                      <c:pt idx="199">
                        <c:v>0.55975078633604702</c:v>
                      </c:pt>
                      <c:pt idx="200">
                        <c:v>0.56676838722790901</c:v>
                      </c:pt>
                      <c:pt idx="201">
                        <c:v>0.573785988119771</c:v>
                      </c:pt>
                      <c:pt idx="202">
                        <c:v>0.58080358901163298</c:v>
                      </c:pt>
                      <c:pt idx="203">
                        <c:v>0.58782118990349397</c:v>
                      </c:pt>
                      <c:pt idx="204">
                        <c:v>0.59483879079535595</c:v>
                      </c:pt>
                      <c:pt idx="205">
                        <c:v>0.60185639168721805</c:v>
                      </c:pt>
                      <c:pt idx="206">
                        <c:v>0.60887399257908004</c:v>
                      </c:pt>
                      <c:pt idx="207">
                        <c:v>0.61589159347094102</c:v>
                      </c:pt>
                      <c:pt idx="208">
                        <c:v>0.62290919436280301</c:v>
                      </c:pt>
                      <c:pt idx="209">
                        <c:v>0.629926795254665</c:v>
                      </c:pt>
                      <c:pt idx="210">
                        <c:v>0.63694439614652698</c:v>
                      </c:pt>
                      <c:pt idx="211">
                        <c:v>0.64396199703838797</c:v>
                      </c:pt>
                      <c:pt idx="212">
                        <c:v>0.65097959793024995</c:v>
                      </c:pt>
                      <c:pt idx="213">
                        <c:v>0.65799719882211205</c:v>
                      </c:pt>
                      <c:pt idx="214">
                        <c:v>0.66501479971397404</c:v>
                      </c:pt>
                      <c:pt idx="215">
                        <c:v>0.67203240060583502</c:v>
                      </c:pt>
                      <c:pt idx="216">
                        <c:v>0.67905000149769701</c:v>
                      </c:pt>
                      <c:pt idx="217">
                        <c:v>0.68606760238955899</c:v>
                      </c:pt>
                      <c:pt idx="218">
                        <c:v>0.69308520328142098</c:v>
                      </c:pt>
                      <c:pt idx="219">
                        <c:v>0.70010280417328297</c:v>
                      </c:pt>
                      <c:pt idx="220">
                        <c:v>0.70712040506514395</c:v>
                      </c:pt>
                      <c:pt idx="221">
                        <c:v>0.71413800595700605</c:v>
                      </c:pt>
                      <c:pt idx="222">
                        <c:v>0.72115560684886804</c:v>
                      </c:pt>
                      <c:pt idx="223">
                        <c:v>0.72817320774072902</c:v>
                      </c:pt>
                      <c:pt idx="224">
                        <c:v>0.73519080863259101</c:v>
                      </c:pt>
                      <c:pt idx="225">
                        <c:v>0.74220840952445299</c:v>
                      </c:pt>
                      <c:pt idx="226">
                        <c:v>0.74922601041631498</c:v>
                      </c:pt>
                      <c:pt idx="227">
                        <c:v>0.75624361130817697</c:v>
                      </c:pt>
                      <c:pt idx="228">
                        <c:v>0.76326121220003795</c:v>
                      </c:pt>
                      <c:pt idx="229">
                        <c:v>0.77027881309190005</c:v>
                      </c:pt>
                      <c:pt idx="230">
                        <c:v>0.77729641398376204</c:v>
                      </c:pt>
                      <c:pt idx="231">
                        <c:v>0.78431401487562402</c:v>
                      </c:pt>
                      <c:pt idx="232">
                        <c:v>0.79133161576748501</c:v>
                      </c:pt>
                      <c:pt idx="233">
                        <c:v>0.79834921665934699</c:v>
                      </c:pt>
                      <c:pt idx="234">
                        <c:v>0.80536681755120898</c:v>
                      </c:pt>
                      <c:pt idx="235">
                        <c:v>0.81238441844307097</c:v>
                      </c:pt>
                      <c:pt idx="236">
                        <c:v>0.81940201933493195</c:v>
                      </c:pt>
                      <c:pt idx="237">
                        <c:v>0.82641962022679405</c:v>
                      </c:pt>
                      <c:pt idx="238">
                        <c:v>0.83343722111865604</c:v>
                      </c:pt>
                      <c:pt idx="239">
                        <c:v>0.84045482201051802</c:v>
                      </c:pt>
                      <c:pt idx="240">
                        <c:v>0.84747242290237901</c:v>
                      </c:pt>
                      <c:pt idx="241">
                        <c:v>0.85449002379424099</c:v>
                      </c:pt>
                      <c:pt idx="242">
                        <c:v>0.86150762468610298</c:v>
                      </c:pt>
                      <c:pt idx="243">
                        <c:v>0.86852522557796497</c:v>
                      </c:pt>
                      <c:pt idx="244">
                        <c:v>0.87554282646982695</c:v>
                      </c:pt>
                      <c:pt idx="245">
                        <c:v>0.88256042736168805</c:v>
                      </c:pt>
                      <c:pt idx="246">
                        <c:v>0.88957802825355003</c:v>
                      </c:pt>
                      <c:pt idx="247">
                        <c:v>0.89659562914541202</c:v>
                      </c:pt>
                      <c:pt idx="248">
                        <c:v>0.90361323003727401</c:v>
                      </c:pt>
                      <c:pt idx="249">
                        <c:v>0.91063083092913499</c:v>
                      </c:pt>
                      <c:pt idx="250">
                        <c:v>0.91764843182099698</c:v>
                      </c:pt>
                      <c:pt idx="251">
                        <c:v>0.92466603271285897</c:v>
                      </c:pt>
                      <c:pt idx="252">
                        <c:v>0.93168363360472095</c:v>
                      </c:pt>
                      <c:pt idx="253">
                        <c:v>0.93870123449658205</c:v>
                      </c:pt>
                      <c:pt idx="254">
                        <c:v>0.94571883538844403</c:v>
                      </c:pt>
                      <c:pt idx="255">
                        <c:v>0.95273643628030602</c:v>
                      </c:pt>
                      <c:pt idx="256">
                        <c:v>0.95975403717216801</c:v>
                      </c:pt>
                      <c:pt idx="257">
                        <c:v>0.96677163806402999</c:v>
                      </c:pt>
                      <c:pt idx="258">
                        <c:v>0.97378923895589098</c:v>
                      </c:pt>
                      <c:pt idx="259">
                        <c:v>0.98080683984775296</c:v>
                      </c:pt>
                      <c:pt idx="260">
                        <c:v>0.98782444073961495</c:v>
                      </c:pt>
                      <c:pt idx="261">
                        <c:v>0.99484204163147605</c:v>
                      </c:pt>
                      <c:pt idx="262">
                        <c:v>1.0018596425233399</c:v>
                      </c:pt>
                      <c:pt idx="263">
                        <c:v>1.0088772434152</c:v>
                      </c:pt>
                      <c:pt idx="264">
                        <c:v>1.0158948443070599</c:v>
                      </c:pt>
                      <c:pt idx="265">
                        <c:v>1.02291244519892</c:v>
                      </c:pt>
                      <c:pt idx="266">
                        <c:v>1.0299300460907901</c:v>
                      </c:pt>
                      <c:pt idx="267">
                        <c:v>1.03694764698265</c:v>
                      </c:pt>
                      <c:pt idx="268">
                        <c:v>1.0439652478745101</c:v>
                      </c:pt>
                      <c:pt idx="269">
                        <c:v>1.0509828487663699</c:v>
                      </c:pt>
                      <c:pt idx="270">
                        <c:v>1.05800044965823</c:v>
                      </c:pt>
                      <c:pt idx="271">
                        <c:v>1.0650180505500899</c:v>
                      </c:pt>
                      <c:pt idx="272">
                        <c:v>1.07203565144196</c:v>
                      </c:pt>
                      <c:pt idx="273">
                        <c:v>1.0790532523338201</c:v>
                      </c:pt>
                      <c:pt idx="274">
                        <c:v>1.08607085322568</c:v>
                      </c:pt>
                      <c:pt idx="275">
                        <c:v>1.0930884541175401</c:v>
                      </c:pt>
                      <c:pt idx="276">
                        <c:v>1.1001060550094</c:v>
                      </c:pt>
                      <c:pt idx="277">
                        <c:v>1.1071236559012601</c:v>
                      </c:pt>
                      <c:pt idx="278">
                        <c:v>1.1141412567931299</c:v>
                      </c:pt>
                      <c:pt idx="279">
                        <c:v>1.12115885768499</c:v>
                      </c:pt>
                      <c:pt idx="280">
                        <c:v>1.1281764585768499</c:v>
                      </c:pt>
                      <c:pt idx="281">
                        <c:v>1.13519405946871</c:v>
                      </c:pt>
                      <c:pt idx="282">
                        <c:v>1.1422116603605701</c:v>
                      </c:pt>
                      <c:pt idx="283">
                        <c:v>1.14922926125244</c:v>
                      </c:pt>
                      <c:pt idx="284">
                        <c:v>1.1562468621443001</c:v>
                      </c:pt>
                      <c:pt idx="285">
                        <c:v>1.1632644630361599</c:v>
                      </c:pt>
                      <c:pt idx="286">
                        <c:v>1.17028206392802</c:v>
                      </c:pt>
                      <c:pt idx="287">
                        <c:v>1.1772996648198799</c:v>
                      </c:pt>
                      <c:pt idx="288">
                        <c:v>1.18431726571174</c:v>
                      </c:pt>
                      <c:pt idx="289">
                        <c:v>1.1913348666036101</c:v>
                      </c:pt>
                      <c:pt idx="290">
                        <c:v>1.19835246749547</c:v>
                      </c:pt>
                      <c:pt idx="291">
                        <c:v>1.2053700683873301</c:v>
                      </c:pt>
                      <c:pt idx="292">
                        <c:v>1.21238766927919</c:v>
                      </c:pt>
                      <c:pt idx="293">
                        <c:v>1.21940527017105</c:v>
                      </c:pt>
                      <c:pt idx="294">
                        <c:v>1.2264228710629099</c:v>
                      </c:pt>
                      <c:pt idx="295">
                        <c:v>1.23344047195478</c:v>
                      </c:pt>
                      <c:pt idx="296">
                        <c:v>1.2404580728466399</c:v>
                      </c:pt>
                      <c:pt idx="297">
                        <c:v>1.2474756737385</c:v>
                      </c:pt>
                      <c:pt idx="298">
                        <c:v>1.2544932746303601</c:v>
                      </c:pt>
                      <c:pt idx="299">
                        <c:v>1.26151087552222</c:v>
                      </c:pt>
                      <c:pt idx="300">
                        <c:v>1.2685284764140901</c:v>
                      </c:pt>
                      <c:pt idx="301">
                        <c:v>1.2755460773059499</c:v>
                      </c:pt>
                      <c:pt idx="302">
                        <c:v>1.28256367819781</c:v>
                      </c:pt>
                      <c:pt idx="303">
                        <c:v>1.2895812790896699</c:v>
                      </c:pt>
                      <c:pt idx="304">
                        <c:v>1.29659887998153</c:v>
                      </c:pt>
                      <c:pt idx="305">
                        <c:v>1.3036164808733901</c:v>
                      </c:pt>
                      <c:pt idx="306">
                        <c:v>1.31063408176526</c:v>
                      </c:pt>
                      <c:pt idx="307">
                        <c:v>1.3176516826571201</c:v>
                      </c:pt>
                      <c:pt idx="308">
                        <c:v>1.3246692835489799</c:v>
                      </c:pt>
                      <c:pt idx="309">
                        <c:v>1.33168688444084</c:v>
                      </c:pt>
                      <c:pt idx="310">
                        <c:v>1.3387044853326999</c:v>
                      </c:pt>
                      <c:pt idx="311">
                        <c:v>1.34572208622456</c:v>
                      </c:pt>
                      <c:pt idx="312">
                        <c:v>1.3527396871164299</c:v>
                      </c:pt>
                      <c:pt idx="313">
                        <c:v>1.35975728800829</c:v>
                      </c:pt>
                      <c:pt idx="314">
                        <c:v>1.3667748889001501</c:v>
                      </c:pt>
                      <c:pt idx="315">
                        <c:v>1.37379248979201</c:v>
                      </c:pt>
                      <c:pt idx="316">
                        <c:v>1.3808100906838701</c:v>
                      </c:pt>
                      <c:pt idx="317">
                        <c:v>1.3878276915757399</c:v>
                      </c:pt>
                      <c:pt idx="318">
                        <c:v>1.3948452924676</c:v>
                      </c:pt>
                      <c:pt idx="319">
                        <c:v>1.4018628933594599</c:v>
                      </c:pt>
                      <c:pt idx="320">
                        <c:v>1.40888049425132</c:v>
                      </c:pt>
                      <c:pt idx="321">
                        <c:v>1.4158980951431801</c:v>
                      </c:pt>
                      <c:pt idx="322">
                        <c:v>1.42291569603504</c:v>
                      </c:pt>
                      <c:pt idx="323">
                        <c:v>1.4299332969269101</c:v>
                      </c:pt>
                      <c:pt idx="324">
                        <c:v>1.4369508978187699</c:v>
                      </c:pt>
                      <c:pt idx="325">
                        <c:v>1.44396849871063</c:v>
                      </c:pt>
                      <c:pt idx="326">
                        <c:v>1.4509860996024899</c:v>
                      </c:pt>
                      <c:pt idx="327">
                        <c:v>1.45800370049435</c:v>
                      </c:pt>
                      <c:pt idx="328">
                        <c:v>1.4650213013862099</c:v>
                      </c:pt>
                      <c:pt idx="329">
                        <c:v>1.47203890227808</c:v>
                      </c:pt>
                      <c:pt idx="330">
                        <c:v>1.4790565031699401</c:v>
                      </c:pt>
                      <c:pt idx="331">
                        <c:v>1.4860741040618</c:v>
                      </c:pt>
                      <c:pt idx="332">
                        <c:v>1.4930917049536601</c:v>
                      </c:pt>
                      <c:pt idx="333">
                        <c:v>1.5001093058455199</c:v>
                      </c:pt>
                      <c:pt idx="334">
                        <c:v>1.50712690673739</c:v>
                      </c:pt>
                      <c:pt idx="335">
                        <c:v>1.5141445076292499</c:v>
                      </c:pt>
                      <c:pt idx="336">
                        <c:v>1.52116210852111</c:v>
                      </c:pt>
                      <c:pt idx="337">
                        <c:v>1.5281797094129701</c:v>
                      </c:pt>
                      <c:pt idx="338">
                        <c:v>1.53519731030483</c:v>
                      </c:pt>
                      <c:pt idx="339">
                        <c:v>1.5422149111966901</c:v>
                      </c:pt>
                      <c:pt idx="340">
                        <c:v>1.5492325120885599</c:v>
                      </c:pt>
                      <c:pt idx="341">
                        <c:v>1.55625011298042</c:v>
                      </c:pt>
                      <c:pt idx="342">
                        <c:v>1.5632677138722799</c:v>
                      </c:pt>
                      <c:pt idx="343">
                        <c:v>1.57028531476414</c:v>
                      </c:pt>
                      <c:pt idx="344">
                        <c:v>1.5773029156559999</c:v>
                      </c:pt>
                      <c:pt idx="345">
                        <c:v>1.58432051654786</c:v>
                      </c:pt>
                      <c:pt idx="346">
                        <c:v>1.5913381174397301</c:v>
                      </c:pt>
                      <c:pt idx="347">
                        <c:v>1.59835571833159</c:v>
                      </c:pt>
                      <c:pt idx="348">
                        <c:v>1.6053733192234501</c:v>
                      </c:pt>
                      <c:pt idx="349">
                        <c:v>1.6123909201153099</c:v>
                      </c:pt>
                      <c:pt idx="350">
                        <c:v>1.61940852100717</c:v>
                      </c:pt>
                      <c:pt idx="351">
                        <c:v>1.6264261218990299</c:v>
                      </c:pt>
                      <c:pt idx="352">
                        <c:v>1.6334437227909</c:v>
                      </c:pt>
                      <c:pt idx="353">
                        <c:v>1.6404613236827601</c:v>
                      </c:pt>
                      <c:pt idx="354">
                        <c:v>1.64747892457462</c:v>
                      </c:pt>
                      <c:pt idx="355">
                        <c:v>1.6544965254664801</c:v>
                      </c:pt>
                      <c:pt idx="356">
                        <c:v>1.6615141263583399</c:v>
                      </c:pt>
                      <c:pt idx="357">
                        <c:v>1.66853172725021</c:v>
                      </c:pt>
                      <c:pt idx="358">
                        <c:v>1.6755493281420699</c:v>
                      </c:pt>
                      <c:pt idx="359">
                        <c:v>1.68256692903393</c:v>
                      </c:pt>
                      <c:pt idx="360">
                        <c:v>1.6895845299257899</c:v>
                      </c:pt>
                      <c:pt idx="361">
                        <c:v>1.69660213081765</c:v>
                      </c:pt>
                      <c:pt idx="362">
                        <c:v>1.7036197317095101</c:v>
                      </c:pt>
                      <c:pt idx="363">
                        <c:v>1.71063733260138</c:v>
                      </c:pt>
                      <c:pt idx="364">
                        <c:v>1.7176549334932401</c:v>
                      </c:pt>
                      <c:pt idx="365">
                        <c:v>1.7246725343850999</c:v>
                      </c:pt>
                      <c:pt idx="366">
                        <c:v>1.73169013527696</c:v>
                      </c:pt>
                      <c:pt idx="367">
                        <c:v>1.7387077361688199</c:v>
                      </c:pt>
                      <c:pt idx="368">
                        <c:v>1.74572533706069</c:v>
                      </c:pt>
                      <c:pt idx="369">
                        <c:v>1.7527429379525501</c:v>
                      </c:pt>
                      <c:pt idx="370">
                        <c:v>1.75976053884441</c:v>
                      </c:pt>
                      <c:pt idx="371">
                        <c:v>1.7667781397362701</c:v>
                      </c:pt>
                      <c:pt idx="372">
                        <c:v>1.7737957406281299</c:v>
                      </c:pt>
                      <c:pt idx="373">
                        <c:v>1.78081334151999</c:v>
                      </c:pt>
                      <c:pt idx="374">
                        <c:v>1.7878309424118599</c:v>
                      </c:pt>
                      <c:pt idx="375">
                        <c:v>1.79484854330372</c:v>
                      </c:pt>
                      <c:pt idx="376">
                        <c:v>1.8018661441955801</c:v>
                      </c:pt>
                      <c:pt idx="377">
                        <c:v>1.80888374508744</c:v>
                      </c:pt>
                      <c:pt idx="378">
                        <c:v>1.8159013459793001</c:v>
                      </c:pt>
                      <c:pt idx="379">
                        <c:v>1.82291894687116</c:v>
                      </c:pt>
                      <c:pt idx="380">
                        <c:v>1.8299365477630301</c:v>
                      </c:pt>
                      <c:pt idx="381">
                        <c:v>1.8369541486548899</c:v>
                      </c:pt>
                      <c:pt idx="382">
                        <c:v>1.84397174954675</c:v>
                      </c:pt>
                      <c:pt idx="383">
                        <c:v>1.8509893504386099</c:v>
                      </c:pt>
                      <c:pt idx="384">
                        <c:v>1.85800695133047</c:v>
                      </c:pt>
                      <c:pt idx="385">
                        <c:v>1.8650245522223401</c:v>
                      </c:pt>
                      <c:pt idx="386">
                        <c:v>1.8720421531142</c:v>
                      </c:pt>
                      <c:pt idx="387">
                        <c:v>1.8790597540060601</c:v>
                      </c:pt>
                      <c:pt idx="388">
                        <c:v>1.8860773548979199</c:v>
                      </c:pt>
                      <c:pt idx="389">
                        <c:v>1.89309495578978</c:v>
                      </c:pt>
                      <c:pt idx="390">
                        <c:v>1.9001125566816399</c:v>
                      </c:pt>
                      <c:pt idx="391">
                        <c:v>1.90713015757351</c:v>
                      </c:pt>
                      <c:pt idx="392">
                        <c:v>1.9141477584653701</c:v>
                      </c:pt>
                      <c:pt idx="393">
                        <c:v>1.92116535935723</c:v>
                      </c:pt>
                      <c:pt idx="394">
                        <c:v>1.9281829602490901</c:v>
                      </c:pt>
                      <c:pt idx="395">
                        <c:v>1.93520056114095</c:v>
                      </c:pt>
                      <c:pt idx="396">
                        <c:v>1.9422181620328101</c:v>
                      </c:pt>
                      <c:pt idx="397">
                        <c:v>1.9492357629246799</c:v>
                      </c:pt>
                      <c:pt idx="398">
                        <c:v>1.95625336381654</c:v>
                      </c:pt>
                      <c:pt idx="399">
                        <c:v>1.9632709647083999</c:v>
                      </c:pt>
                      <c:pt idx="400">
                        <c:v>1.97028856560026</c:v>
                      </c:pt>
                      <c:pt idx="401">
                        <c:v>1.9773061664921201</c:v>
                      </c:pt>
                      <c:pt idx="402">
                        <c:v>1.98432376738398</c:v>
                      </c:pt>
                      <c:pt idx="403">
                        <c:v>1.9913413682758501</c:v>
                      </c:pt>
                      <c:pt idx="404">
                        <c:v>1.9983589691677099</c:v>
                      </c:pt>
                      <c:pt idx="405">
                        <c:v>2.0053765700595698</c:v>
                      </c:pt>
                      <c:pt idx="406">
                        <c:v>2.0123941709514299</c:v>
                      </c:pt>
                      <c:pt idx="407">
                        <c:v>2.01941177184329</c:v>
                      </c:pt>
                      <c:pt idx="408">
                        <c:v>2.0264293727351501</c:v>
                      </c:pt>
                      <c:pt idx="409">
                        <c:v>2.03344697362702</c:v>
                      </c:pt>
                      <c:pt idx="410">
                        <c:v>2.0404645745188801</c:v>
                      </c:pt>
                      <c:pt idx="411">
                        <c:v>2.0474821754107402</c:v>
                      </c:pt>
                      <c:pt idx="412">
                        <c:v>2.0544997763025998</c:v>
                      </c:pt>
                      <c:pt idx="413">
                        <c:v>2.0615173771944599</c:v>
                      </c:pt>
                      <c:pt idx="414">
                        <c:v>2.0685349780863298</c:v>
                      </c:pt>
                      <c:pt idx="415">
                        <c:v>2.0755525789781899</c:v>
                      </c:pt>
                      <c:pt idx="416">
                        <c:v>2.08257017987005</c:v>
                      </c:pt>
                      <c:pt idx="417">
                        <c:v>2.0895877807619101</c:v>
                      </c:pt>
                      <c:pt idx="418">
                        <c:v>2.0966053816537702</c:v>
                      </c:pt>
                      <c:pt idx="419">
                        <c:v>2.1036229825456298</c:v>
                      </c:pt>
                      <c:pt idx="420">
                        <c:v>2.1106405834375002</c:v>
                      </c:pt>
                      <c:pt idx="421">
                        <c:v>2.1176581843293598</c:v>
                      </c:pt>
                      <c:pt idx="422">
                        <c:v>2.1246757852212199</c:v>
                      </c:pt>
                      <c:pt idx="423">
                        <c:v>2.13169338611308</c:v>
                      </c:pt>
                      <c:pt idx="424">
                        <c:v>2.1387109870049401</c:v>
                      </c:pt>
                      <c:pt idx="425">
                        <c:v>2.14572858789681</c:v>
                      </c:pt>
                      <c:pt idx="426">
                        <c:v>2.1527461887886701</c:v>
                      </c:pt>
                      <c:pt idx="427">
                        <c:v>2.1597637896805302</c:v>
                      </c:pt>
                      <c:pt idx="428">
                        <c:v>2.1667813905723898</c:v>
                      </c:pt>
                      <c:pt idx="429">
                        <c:v>2.1737989914642499</c:v>
                      </c:pt>
                      <c:pt idx="430">
                        <c:v>2.18081659235611</c:v>
                      </c:pt>
                      <c:pt idx="431">
                        <c:v>2.1878341932479799</c:v>
                      </c:pt>
                      <c:pt idx="432">
                        <c:v>2.19485179413984</c:v>
                      </c:pt>
                      <c:pt idx="433">
                        <c:v>2.2018693950317001</c:v>
                      </c:pt>
                      <c:pt idx="434">
                        <c:v>2.2088869959235602</c:v>
                      </c:pt>
                      <c:pt idx="435">
                        <c:v>2.2159045968154198</c:v>
                      </c:pt>
                      <c:pt idx="436">
                        <c:v>2.2229221977072799</c:v>
                      </c:pt>
                      <c:pt idx="437">
                        <c:v>2.2299397985991498</c:v>
                      </c:pt>
                      <c:pt idx="438">
                        <c:v>2.2369573994910099</c:v>
                      </c:pt>
                      <c:pt idx="439">
                        <c:v>2.24397500038287</c:v>
                      </c:pt>
                      <c:pt idx="440">
                        <c:v>2.2509926012747301</c:v>
                      </c:pt>
                      <c:pt idx="441">
                        <c:v>2.2580102021665902</c:v>
                      </c:pt>
                      <c:pt idx="442">
                        <c:v>2.2650278030584601</c:v>
                      </c:pt>
                      <c:pt idx="443">
                        <c:v>2.2720454039503202</c:v>
                      </c:pt>
                      <c:pt idx="444">
                        <c:v>2.2790630048421798</c:v>
                      </c:pt>
                      <c:pt idx="445">
                        <c:v>2.2860806057340399</c:v>
                      </c:pt>
                      <c:pt idx="446">
                        <c:v>2.2930982066259</c:v>
                      </c:pt>
                      <c:pt idx="447">
                        <c:v>2.3001158075177601</c:v>
                      </c:pt>
                      <c:pt idx="448">
                        <c:v>2.30713340840963</c:v>
                      </c:pt>
                      <c:pt idx="449">
                        <c:v>2.3141510093014901</c:v>
                      </c:pt>
                      <c:pt idx="450">
                        <c:v>2.3211686101933502</c:v>
                      </c:pt>
                      <c:pt idx="451">
                        <c:v>2.3281862110852098</c:v>
                      </c:pt>
                      <c:pt idx="452">
                        <c:v>2.3352038119770699</c:v>
                      </c:pt>
                      <c:pt idx="453">
                        <c:v>2.3422214128689398</c:v>
                      </c:pt>
                      <c:pt idx="454">
                        <c:v>2.3492390137607999</c:v>
                      </c:pt>
                      <c:pt idx="455">
                        <c:v>2.35625661465266</c:v>
                      </c:pt>
                      <c:pt idx="456">
                        <c:v>2.3632742155445201</c:v>
                      </c:pt>
                      <c:pt idx="457">
                        <c:v>2.3702918164363802</c:v>
                      </c:pt>
                      <c:pt idx="458">
                        <c:v>2.3773094173282399</c:v>
                      </c:pt>
                      <c:pt idx="459">
                        <c:v>2.3843270182201102</c:v>
                      </c:pt>
                      <c:pt idx="460">
                        <c:v>2.3913446191119698</c:v>
                      </c:pt>
                      <c:pt idx="461">
                        <c:v>2.3983622200038299</c:v>
                      </c:pt>
                      <c:pt idx="462">
                        <c:v>2.40537982089569</c:v>
                      </c:pt>
                      <c:pt idx="463">
                        <c:v>2.4123974217875501</c:v>
                      </c:pt>
                      <c:pt idx="464">
                        <c:v>2.4194150226794102</c:v>
                      </c:pt>
                      <c:pt idx="465">
                        <c:v>2.4264326235712801</c:v>
                      </c:pt>
                      <c:pt idx="466">
                        <c:v>2.4334502244631402</c:v>
                      </c:pt>
                      <c:pt idx="467">
                        <c:v>2.4404678253549998</c:v>
                      </c:pt>
                      <c:pt idx="468">
                        <c:v>2.4474854262468599</c:v>
                      </c:pt>
                      <c:pt idx="469">
                        <c:v>2.45450302713872</c:v>
                      </c:pt>
                      <c:pt idx="470">
                        <c:v>2.4615206280305801</c:v>
                      </c:pt>
                      <c:pt idx="471">
                        <c:v>2.46853822892245</c:v>
                      </c:pt>
                      <c:pt idx="472">
                        <c:v>2.4755558298143101</c:v>
                      </c:pt>
                      <c:pt idx="473">
                        <c:v>2.4825734307061702</c:v>
                      </c:pt>
                      <c:pt idx="474">
                        <c:v>2.4895910315980299</c:v>
                      </c:pt>
                      <c:pt idx="475">
                        <c:v>2.49660863248989</c:v>
                      </c:pt>
                      <c:pt idx="476">
                        <c:v>2.5036262333817598</c:v>
                      </c:pt>
                      <c:pt idx="477">
                        <c:v>2.5106438342736199</c:v>
                      </c:pt>
                      <c:pt idx="478">
                        <c:v>2.51766143516548</c:v>
                      </c:pt>
                      <c:pt idx="479">
                        <c:v>2.5246790360573401</c:v>
                      </c:pt>
                      <c:pt idx="480">
                        <c:v>2.5316966369492002</c:v>
                      </c:pt>
                      <c:pt idx="481">
                        <c:v>2.5387142378410599</c:v>
                      </c:pt>
                      <c:pt idx="482">
                        <c:v>2.5457318387329302</c:v>
                      </c:pt>
                      <c:pt idx="483">
                        <c:v>2.5527494396247898</c:v>
                      </c:pt>
                      <c:pt idx="484">
                        <c:v>2.5597670405166499</c:v>
                      </c:pt>
                      <c:pt idx="485">
                        <c:v>2.56678464140851</c:v>
                      </c:pt>
                      <c:pt idx="486">
                        <c:v>2.5738022423003701</c:v>
                      </c:pt>
                      <c:pt idx="487">
                        <c:v>2.58081984319224</c:v>
                      </c:pt>
                      <c:pt idx="488">
                        <c:v>2.5878374440841001</c:v>
                      </c:pt>
                      <c:pt idx="489">
                        <c:v>2.5948550449759602</c:v>
                      </c:pt>
                      <c:pt idx="490">
                        <c:v>2.6018726458678199</c:v>
                      </c:pt>
                      <c:pt idx="491">
                        <c:v>2.60889024675968</c:v>
                      </c:pt>
                      <c:pt idx="492">
                        <c:v>2.6159078476515401</c:v>
                      </c:pt>
                      <c:pt idx="493">
                        <c:v>2.6229254485434099</c:v>
                      </c:pt>
                      <c:pt idx="494">
                        <c:v>2.62994304943527</c:v>
                      </c:pt>
                      <c:pt idx="495">
                        <c:v>2.6369606503271301</c:v>
                      </c:pt>
                      <c:pt idx="496">
                        <c:v>2.6439782512189902</c:v>
                      </c:pt>
                      <c:pt idx="497">
                        <c:v>2.6509958521108499</c:v>
                      </c:pt>
                      <c:pt idx="498">
                        <c:v>2.65801345300271</c:v>
                      </c:pt>
                      <c:pt idx="499">
                        <c:v>2.6650310538945798</c:v>
                      </c:pt>
                      <c:pt idx="500">
                        <c:v>2.6720486547864399</c:v>
                      </c:pt>
                      <c:pt idx="501">
                        <c:v>2.6790662556783</c:v>
                      </c:pt>
                      <c:pt idx="502">
                        <c:v>2.6860838565701601</c:v>
                      </c:pt>
                      <c:pt idx="503">
                        <c:v>2.6931014574620198</c:v>
                      </c:pt>
                      <c:pt idx="504">
                        <c:v>2.7001190583538799</c:v>
                      </c:pt>
                      <c:pt idx="505">
                        <c:v>2.7071366592457502</c:v>
                      </c:pt>
                      <c:pt idx="506">
                        <c:v>2.7141542601376099</c:v>
                      </c:pt>
                      <c:pt idx="507">
                        <c:v>2.72117186102947</c:v>
                      </c:pt>
                      <c:pt idx="508">
                        <c:v>2.7281894619213301</c:v>
                      </c:pt>
                      <c:pt idx="509">
                        <c:v>2.7352070628131901</c:v>
                      </c:pt>
                      <c:pt idx="510">
                        <c:v>2.74222466370506</c:v>
                      </c:pt>
                      <c:pt idx="511">
                        <c:v>2.7492422645969201</c:v>
                      </c:pt>
                      <c:pt idx="512">
                        <c:v>2.7562598654887802</c:v>
                      </c:pt>
                      <c:pt idx="513">
                        <c:v>2.7632774663806399</c:v>
                      </c:pt>
                      <c:pt idx="514">
                        <c:v>2.7702950672725</c:v>
                      </c:pt>
                      <c:pt idx="515">
                        <c:v>2.7773126681643601</c:v>
                      </c:pt>
                      <c:pt idx="516">
                        <c:v>2.7843302690562299</c:v>
                      </c:pt>
                      <c:pt idx="517">
                        <c:v>2.79134786994809</c:v>
                      </c:pt>
                      <c:pt idx="518">
                        <c:v>2.7983654708399501</c:v>
                      </c:pt>
                      <c:pt idx="519">
                        <c:v>2.8053830717318098</c:v>
                      </c:pt>
                      <c:pt idx="520">
                        <c:v>2.8124006726236699</c:v>
                      </c:pt>
                      <c:pt idx="521">
                        <c:v>2.81941827351553</c:v>
                      </c:pt>
                      <c:pt idx="522">
                        <c:v>2.8264358744073999</c:v>
                      </c:pt>
                      <c:pt idx="523">
                        <c:v>2.8334534752992599</c:v>
                      </c:pt>
                      <c:pt idx="524">
                        <c:v>2.84047107619112</c:v>
                      </c:pt>
                      <c:pt idx="525">
                        <c:v>2.8474886770829801</c:v>
                      </c:pt>
                      <c:pt idx="526">
                        <c:v>2.8545062779748398</c:v>
                      </c:pt>
                      <c:pt idx="527">
                        <c:v>2.8615238788667101</c:v>
                      </c:pt>
                      <c:pt idx="528">
                        <c:v>2.8685414797585702</c:v>
                      </c:pt>
                      <c:pt idx="529">
                        <c:v>2.8755590806504299</c:v>
                      </c:pt>
                      <c:pt idx="530">
                        <c:v>2.88257668154229</c:v>
                      </c:pt>
                      <c:pt idx="531">
                        <c:v>2.8895942824341501</c:v>
                      </c:pt>
                      <c:pt idx="532">
                        <c:v>2.8966118833260102</c:v>
                      </c:pt>
                      <c:pt idx="533">
                        <c:v>2.90362948421788</c:v>
                      </c:pt>
                      <c:pt idx="534">
                        <c:v>2.9106470851097401</c:v>
                      </c:pt>
                      <c:pt idx="535">
                        <c:v>2.9176646860015998</c:v>
                      </c:pt>
                      <c:pt idx="536">
                        <c:v>2.9246822868934599</c:v>
                      </c:pt>
                      <c:pt idx="537">
                        <c:v>2.93169988778532</c:v>
                      </c:pt>
                      <c:pt idx="538">
                        <c:v>2.9387174886771801</c:v>
                      </c:pt>
                      <c:pt idx="539">
                        <c:v>2.9457350895690499</c:v>
                      </c:pt>
                      <c:pt idx="540">
                        <c:v>2.95275269046091</c:v>
                      </c:pt>
                      <c:pt idx="541">
                        <c:v>2.9597702913527701</c:v>
                      </c:pt>
                      <c:pt idx="542">
                        <c:v>2.9667878922446298</c:v>
                      </c:pt>
                      <c:pt idx="543">
                        <c:v>2.9738054931364899</c:v>
                      </c:pt>
                      <c:pt idx="544">
                        <c:v>2.9808230940283602</c:v>
                      </c:pt>
                      <c:pt idx="545">
                        <c:v>2.9878406949202199</c:v>
                      </c:pt>
                      <c:pt idx="546">
                        <c:v>2.99485829581208</c:v>
                      </c:pt>
                      <c:pt idx="547">
                        <c:v>3.0018758967039401</c:v>
                      </c:pt>
                      <c:pt idx="548">
                        <c:v>3.0088934975958002</c:v>
                      </c:pt>
                      <c:pt idx="549">
                        <c:v>3.0159110984876598</c:v>
                      </c:pt>
                      <c:pt idx="550">
                        <c:v>3.0229286993795301</c:v>
                      </c:pt>
                      <c:pt idx="551">
                        <c:v>3.0299463002713898</c:v>
                      </c:pt>
                      <c:pt idx="552">
                        <c:v>3.0369639011632499</c:v>
                      </c:pt>
                      <c:pt idx="553">
                        <c:v>3.04398150205511</c:v>
                      </c:pt>
                      <c:pt idx="554">
                        <c:v>3.0509991029469701</c:v>
                      </c:pt>
                      <c:pt idx="555">
                        <c:v>3.0580167038388302</c:v>
                      </c:pt>
                      <c:pt idx="556">
                        <c:v>3.0650343047307</c:v>
                      </c:pt>
                      <c:pt idx="557">
                        <c:v>3.0720519056225601</c:v>
                      </c:pt>
                      <c:pt idx="558">
                        <c:v>3.0790695065144198</c:v>
                      </c:pt>
                      <c:pt idx="559">
                        <c:v>3.0860871074062799</c:v>
                      </c:pt>
                      <c:pt idx="560">
                        <c:v>3.09310470829814</c:v>
                      </c:pt>
                      <c:pt idx="561">
                        <c:v>3.1001223091900099</c:v>
                      </c:pt>
                      <c:pt idx="562">
                        <c:v>3.10713991008187</c:v>
                      </c:pt>
                      <c:pt idx="563">
                        <c:v>3.1141575109737301</c:v>
                      </c:pt>
                      <c:pt idx="564">
                        <c:v>3.1211751118655902</c:v>
                      </c:pt>
                      <c:pt idx="565">
                        <c:v>3.1281927127574498</c:v>
                      </c:pt>
                      <c:pt idx="566">
                        <c:v>3.1352103136493099</c:v>
                      </c:pt>
                      <c:pt idx="567">
                        <c:v>3.1422279145411798</c:v>
                      </c:pt>
                      <c:pt idx="568">
                        <c:v>3.1492455154330399</c:v>
                      </c:pt>
                      <c:pt idx="569">
                        <c:v>3.1562631163249</c:v>
                      </c:pt>
                      <c:pt idx="570">
                        <c:v>3.1632807172167601</c:v>
                      </c:pt>
                      <c:pt idx="571">
                        <c:v>3.1702983181086202</c:v>
                      </c:pt>
                      <c:pt idx="572">
                        <c:v>3.1773159190004798</c:v>
                      </c:pt>
                      <c:pt idx="573">
                        <c:v>3.1843335198923501</c:v>
                      </c:pt>
                      <c:pt idx="574">
                        <c:v>3.1913511207842098</c:v>
                      </c:pt>
                      <c:pt idx="575">
                        <c:v>3.1983687216760699</c:v>
                      </c:pt>
                      <c:pt idx="576">
                        <c:v>3.20538632256793</c:v>
                      </c:pt>
                      <c:pt idx="577">
                        <c:v>3.2124039234597901</c:v>
                      </c:pt>
                      <c:pt idx="578">
                        <c:v>3.2194215243516502</c:v>
                      </c:pt>
                      <c:pt idx="579">
                        <c:v>3.2264391252435201</c:v>
                      </c:pt>
                      <c:pt idx="580">
                        <c:v>3.2334567261353802</c:v>
                      </c:pt>
                      <c:pt idx="581">
                        <c:v>3.2404743270272398</c:v>
                      </c:pt>
                      <c:pt idx="582">
                        <c:v>3.2474919279190999</c:v>
                      </c:pt>
                      <c:pt idx="583">
                        <c:v>3.25450952881096</c:v>
                      </c:pt>
                      <c:pt idx="584">
                        <c:v>3.2615271297028299</c:v>
                      </c:pt>
                      <c:pt idx="585">
                        <c:v>3.26854473059469</c:v>
                      </c:pt>
                      <c:pt idx="586">
                        <c:v>3.2755623314865501</c:v>
                      </c:pt>
                      <c:pt idx="587">
                        <c:v>3.2825799323784102</c:v>
                      </c:pt>
                      <c:pt idx="588">
                        <c:v>3.2895975332702698</c:v>
                      </c:pt>
                      <c:pt idx="589">
                        <c:v>3.2966151341621299</c:v>
                      </c:pt>
                      <c:pt idx="590">
                        <c:v>3.3036327350539998</c:v>
                      </c:pt>
                      <c:pt idx="591">
                        <c:v>3.3106503359458599</c:v>
                      </c:pt>
                      <c:pt idx="592">
                        <c:v>3.31766793683772</c:v>
                      </c:pt>
                      <c:pt idx="593">
                        <c:v>3.3246855377295801</c:v>
                      </c:pt>
                      <c:pt idx="594">
                        <c:v>3.3317031386214402</c:v>
                      </c:pt>
                      <c:pt idx="595">
                        <c:v>3.3387207395132998</c:v>
                      </c:pt>
                      <c:pt idx="596">
                        <c:v>3.3457383404051702</c:v>
                      </c:pt>
                      <c:pt idx="597">
                        <c:v>3.3527559412970298</c:v>
                      </c:pt>
                      <c:pt idx="598">
                        <c:v>3.3597735421888899</c:v>
                      </c:pt>
                      <c:pt idx="599">
                        <c:v>3.36679114308075</c:v>
                      </c:pt>
                      <c:pt idx="600">
                        <c:v>3.3738087439726101</c:v>
                      </c:pt>
                      <c:pt idx="601">
                        <c:v>3.38082634486448</c:v>
                      </c:pt>
                      <c:pt idx="602">
                        <c:v>3.3878439457563401</c:v>
                      </c:pt>
                      <c:pt idx="603">
                        <c:v>3.3948615466482002</c:v>
                      </c:pt>
                      <c:pt idx="604">
                        <c:v>3.4018791475400598</c:v>
                      </c:pt>
                      <c:pt idx="605">
                        <c:v>3.4088967484319199</c:v>
                      </c:pt>
                      <c:pt idx="606">
                        <c:v>3.41591434932378</c:v>
                      </c:pt>
                      <c:pt idx="607">
                        <c:v>3.4229319502156499</c:v>
                      </c:pt>
                      <c:pt idx="608">
                        <c:v>3.42994955110751</c:v>
                      </c:pt>
                      <c:pt idx="609">
                        <c:v>3.4369671519993701</c:v>
                      </c:pt>
                      <c:pt idx="610">
                        <c:v>3.4439847528912302</c:v>
                      </c:pt>
                      <c:pt idx="611">
                        <c:v>3.4510023537830898</c:v>
                      </c:pt>
                      <c:pt idx="612">
                        <c:v>3.4580199546749499</c:v>
                      </c:pt>
                      <c:pt idx="613">
                        <c:v>3.4650375555668198</c:v>
                      </c:pt>
                      <c:pt idx="614">
                        <c:v>3.4720551564586799</c:v>
                      </c:pt>
                      <c:pt idx="615">
                        <c:v>3.47907275735054</c:v>
                      </c:pt>
                      <c:pt idx="616">
                        <c:v>3.4860903582424001</c:v>
                      </c:pt>
                      <c:pt idx="617">
                        <c:v>3.4931079591342602</c:v>
                      </c:pt>
                      <c:pt idx="618">
                        <c:v>3.5001255600261301</c:v>
                      </c:pt>
                      <c:pt idx="619">
                        <c:v>3.5071431609179902</c:v>
                      </c:pt>
                      <c:pt idx="620">
                        <c:v>3.5141607618098498</c:v>
                      </c:pt>
                      <c:pt idx="621">
                        <c:v>3.5211783627017099</c:v>
                      </c:pt>
                      <c:pt idx="622">
                        <c:v>3.52819596359357</c:v>
                      </c:pt>
                      <c:pt idx="623">
                        <c:v>3.5352135644854301</c:v>
                      </c:pt>
                      <c:pt idx="624">
                        <c:v>3.5422311653773</c:v>
                      </c:pt>
                      <c:pt idx="625">
                        <c:v>3.5492487662691601</c:v>
                      </c:pt>
                      <c:pt idx="626">
                        <c:v>3.5562663671610202</c:v>
                      </c:pt>
                      <c:pt idx="627">
                        <c:v>3.5632839680528798</c:v>
                      </c:pt>
                      <c:pt idx="628">
                        <c:v>3.5703015689447399</c:v>
                      </c:pt>
                      <c:pt idx="629">
                        <c:v>3.5773191698366</c:v>
                      </c:pt>
                      <c:pt idx="630">
                        <c:v>3.5843367707284699</c:v>
                      </c:pt>
                      <c:pt idx="631">
                        <c:v>3.59135437162033</c:v>
                      </c:pt>
                      <c:pt idx="632">
                        <c:v>3.5983719725121901</c:v>
                      </c:pt>
                      <c:pt idx="633">
                        <c:v>3.6053895734040502</c:v>
                      </c:pt>
                      <c:pt idx="634">
                        <c:v>3.6124071742959099</c:v>
                      </c:pt>
                      <c:pt idx="635">
                        <c:v>3.6194247751877802</c:v>
                      </c:pt>
                      <c:pt idx="636">
                        <c:v>3.6264423760796398</c:v>
                      </c:pt>
                      <c:pt idx="637">
                        <c:v>3.6334599769714999</c:v>
                      </c:pt>
                      <c:pt idx="638">
                        <c:v>3.64047757786336</c:v>
                      </c:pt>
                      <c:pt idx="639">
                        <c:v>3.6474951787552201</c:v>
                      </c:pt>
                      <c:pt idx="640">
                        <c:v>3.6545127796470802</c:v>
                      </c:pt>
                      <c:pt idx="641">
                        <c:v>3.6615303805389501</c:v>
                      </c:pt>
                      <c:pt idx="642">
                        <c:v>3.6685479814308102</c:v>
                      </c:pt>
                      <c:pt idx="643">
                        <c:v>3.6755655823226698</c:v>
                      </c:pt>
                      <c:pt idx="644">
                        <c:v>3.6825831832145299</c:v>
                      </c:pt>
                      <c:pt idx="645">
                        <c:v>3.68960078410639</c:v>
                      </c:pt>
                      <c:pt idx="646">
                        <c:v>3.6966183849982501</c:v>
                      </c:pt>
                      <c:pt idx="647">
                        <c:v>3.70363598589012</c:v>
                      </c:pt>
                      <c:pt idx="648">
                        <c:v>3.7106535867819801</c:v>
                      </c:pt>
                      <c:pt idx="649">
                        <c:v>3.7176711876738402</c:v>
                      </c:pt>
                      <c:pt idx="650">
                        <c:v>3.7246887885656998</c:v>
                      </c:pt>
                      <c:pt idx="651">
                        <c:v>3.7317063894575599</c:v>
                      </c:pt>
                      <c:pt idx="652">
                        <c:v>3.7387239903494298</c:v>
                      </c:pt>
                      <c:pt idx="653">
                        <c:v>3.7457415912412899</c:v>
                      </c:pt>
                      <c:pt idx="654">
                        <c:v>3.75275919213315</c:v>
                      </c:pt>
                      <c:pt idx="655">
                        <c:v>3.7597767930250101</c:v>
                      </c:pt>
                      <c:pt idx="656">
                        <c:v>3.7667943939168702</c:v>
                      </c:pt>
                      <c:pt idx="657">
                        <c:v>3.7738119948087299</c:v>
                      </c:pt>
                      <c:pt idx="658">
                        <c:v>3.7808295957006002</c:v>
                      </c:pt>
                      <c:pt idx="659">
                        <c:v>3.7878471965924598</c:v>
                      </c:pt>
                      <c:pt idx="660">
                        <c:v>3.7948647974843199</c:v>
                      </c:pt>
                      <c:pt idx="661">
                        <c:v>3.80188239837618</c:v>
                      </c:pt>
                      <c:pt idx="662">
                        <c:v>3.8088999992680401</c:v>
                      </c:pt>
                      <c:pt idx="663">
                        <c:v>3.8159176001598998</c:v>
                      </c:pt>
                      <c:pt idx="664">
                        <c:v>3.8229352010517701</c:v>
                      </c:pt>
                      <c:pt idx="665">
                        <c:v>3.8299528019436302</c:v>
                      </c:pt>
                      <c:pt idx="666">
                        <c:v>3.8369704028354898</c:v>
                      </c:pt>
                      <c:pt idx="667">
                        <c:v>3.8439880037273499</c:v>
                      </c:pt>
                      <c:pt idx="668">
                        <c:v>3.85100560461921</c:v>
                      </c:pt>
                      <c:pt idx="669">
                        <c:v>3.8580232055110799</c:v>
                      </c:pt>
                      <c:pt idx="670">
                        <c:v>3.86504080640294</c:v>
                      </c:pt>
                      <c:pt idx="671">
                        <c:v>3.8720584072948001</c:v>
                      </c:pt>
                      <c:pt idx="672">
                        <c:v>3.8790760081866602</c:v>
                      </c:pt>
                      <c:pt idx="673">
                        <c:v>3.8860936090785199</c:v>
                      </c:pt>
                      <c:pt idx="674">
                        <c:v>3.89311120997038</c:v>
                      </c:pt>
                      <c:pt idx="675">
                        <c:v>3.9001288108622498</c:v>
                      </c:pt>
                      <c:pt idx="676">
                        <c:v>3.9071464117541099</c:v>
                      </c:pt>
                      <c:pt idx="677">
                        <c:v>3.91416401264597</c:v>
                      </c:pt>
                      <c:pt idx="678">
                        <c:v>3.9211816135378301</c:v>
                      </c:pt>
                      <c:pt idx="679">
                        <c:v>3.9281992144296898</c:v>
                      </c:pt>
                      <c:pt idx="680">
                        <c:v>3.9352168153215499</c:v>
                      </c:pt>
                      <c:pt idx="681">
                        <c:v>3.9422344162134202</c:v>
                      </c:pt>
                      <c:pt idx="682">
                        <c:v>3.9492520171052798</c:v>
                      </c:pt>
                      <c:pt idx="683">
                        <c:v>3.9562696179971399</c:v>
                      </c:pt>
                      <c:pt idx="684">
                        <c:v>3.963287218889</c:v>
                      </c:pt>
                      <c:pt idx="685">
                        <c:v>3.9703048197808601</c:v>
                      </c:pt>
                      <c:pt idx="686">
                        <c:v>3.97732242067273</c:v>
                      </c:pt>
                      <c:pt idx="687">
                        <c:v>3.9843400215645901</c:v>
                      </c:pt>
                      <c:pt idx="688">
                        <c:v>3.9913576224564502</c:v>
                      </c:pt>
                      <c:pt idx="689">
                        <c:v>3.9983752233483099</c:v>
                      </c:pt>
                      <c:pt idx="690">
                        <c:v>4.00539282424017</c:v>
                      </c:pt>
                      <c:pt idx="691">
                        <c:v>4.0124104251320301</c:v>
                      </c:pt>
                      <c:pt idx="692">
                        <c:v>4.0194280260238999</c:v>
                      </c:pt>
                      <c:pt idx="693">
                        <c:v>4.02644562691576</c:v>
                      </c:pt>
                      <c:pt idx="694">
                        <c:v>4.0334632278076201</c:v>
                      </c:pt>
                      <c:pt idx="695">
                        <c:v>4.0404808286994802</c:v>
                      </c:pt>
                      <c:pt idx="696">
                        <c:v>4.0474984295913403</c:v>
                      </c:pt>
                      <c:pt idx="697">
                        <c:v>4.0545160304832102</c:v>
                      </c:pt>
                      <c:pt idx="698">
                        <c:v>4.0615336313750703</c:v>
                      </c:pt>
                      <c:pt idx="699">
                        <c:v>4.0685512322669304</c:v>
                      </c:pt>
                      <c:pt idx="700">
                        <c:v>4.0755688331587896</c:v>
                      </c:pt>
                      <c:pt idx="701">
                        <c:v>4.0825864340506497</c:v>
                      </c:pt>
                      <c:pt idx="702">
                        <c:v>4.0896040349425098</c:v>
                      </c:pt>
                      <c:pt idx="703">
                        <c:v>4.0966216358343797</c:v>
                      </c:pt>
                      <c:pt idx="704">
                        <c:v>4.1036392367262398</c:v>
                      </c:pt>
                      <c:pt idx="705">
                        <c:v>4.1106568376180999</c:v>
                      </c:pt>
                      <c:pt idx="706">
                        <c:v>4.11767443850996</c:v>
                      </c:pt>
                      <c:pt idx="707">
                        <c:v>4.1246920394018201</c:v>
                      </c:pt>
                      <c:pt idx="708">
                        <c:v>4.1317096402936802</c:v>
                      </c:pt>
                      <c:pt idx="709">
                        <c:v>4.13872724118555</c:v>
                      </c:pt>
                      <c:pt idx="710">
                        <c:v>4.1457448420774101</c:v>
                      </c:pt>
                      <c:pt idx="711">
                        <c:v>4.1527624429692702</c:v>
                      </c:pt>
                      <c:pt idx="712">
                        <c:v>4.1597800438611303</c:v>
                      </c:pt>
                      <c:pt idx="713">
                        <c:v>4.1667976447529904</c:v>
                      </c:pt>
                      <c:pt idx="714">
                        <c:v>4.1738152456448603</c:v>
                      </c:pt>
                      <c:pt idx="715">
                        <c:v>4.1808328465367204</c:v>
                      </c:pt>
                      <c:pt idx="716">
                        <c:v>4.1878504474285796</c:v>
                      </c:pt>
                      <c:pt idx="717">
                        <c:v>4.1948680483204397</c:v>
                      </c:pt>
                      <c:pt idx="718">
                        <c:v>4.2018856492122998</c:v>
                      </c:pt>
                      <c:pt idx="719">
                        <c:v>4.2089032501041599</c:v>
                      </c:pt>
                      <c:pt idx="720">
                        <c:v>4.2159208509960298</c:v>
                      </c:pt>
                      <c:pt idx="721">
                        <c:v>4.2229384518878899</c:v>
                      </c:pt>
                      <c:pt idx="722">
                        <c:v>4.22995605277975</c:v>
                      </c:pt>
                      <c:pt idx="723">
                        <c:v>4.2369736536716101</c:v>
                      </c:pt>
                      <c:pt idx="724">
                        <c:v>4.2439912545634702</c:v>
                      </c:pt>
                      <c:pt idx="725">
                        <c:v>4.2510088554553302</c:v>
                      </c:pt>
                      <c:pt idx="726">
                        <c:v>4.2580264563472001</c:v>
                      </c:pt>
                      <c:pt idx="727">
                        <c:v>4.2650440572390602</c:v>
                      </c:pt>
                      <c:pt idx="728">
                        <c:v>4.2720616581309203</c:v>
                      </c:pt>
                      <c:pt idx="729">
                        <c:v>4.2790792590227804</c:v>
                      </c:pt>
                      <c:pt idx="730">
                        <c:v>4.2860968599146396</c:v>
                      </c:pt>
                      <c:pt idx="731">
                        <c:v>4.2931144608064997</c:v>
                      </c:pt>
                      <c:pt idx="732">
                        <c:v>4.3001320616983696</c:v>
                      </c:pt>
                      <c:pt idx="733">
                        <c:v>4.3071496625902297</c:v>
                      </c:pt>
                      <c:pt idx="734">
                        <c:v>4.3141672634820898</c:v>
                      </c:pt>
                      <c:pt idx="735">
                        <c:v>4.3211848643739499</c:v>
                      </c:pt>
                      <c:pt idx="736">
                        <c:v>4.32820246526581</c:v>
                      </c:pt>
                      <c:pt idx="737">
                        <c:v>4.3352200661576701</c:v>
                      </c:pt>
                      <c:pt idx="738">
                        <c:v>4.34223766704954</c:v>
                      </c:pt>
                      <c:pt idx="739">
                        <c:v>4.3492552679414</c:v>
                      </c:pt>
                      <c:pt idx="740">
                        <c:v>4.3562728688332601</c:v>
                      </c:pt>
                      <c:pt idx="741">
                        <c:v>4.3632904697251202</c:v>
                      </c:pt>
                      <c:pt idx="742">
                        <c:v>4.3703080706169803</c:v>
                      </c:pt>
                      <c:pt idx="743">
                        <c:v>4.3773256715088502</c:v>
                      </c:pt>
                      <c:pt idx="744">
                        <c:v>4.3843432724007103</c:v>
                      </c:pt>
                      <c:pt idx="745">
                        <c:v>4.3913608732925704</c:v>
                      </c:pt>
                      <c:pt idx="746">
                        <c:v>4.3983784741844296</c:v>
                      </c:pt>
                      <c:pt idx="747">
                        <c:v>4.4053960750762897</c:v>
                      </c:pt>
                      <c:pt idx="748">
                        <c:v>4.4124136759681498</c:v>
                      </c:pt>
                      <c:pt idx="749">
                        <c:v>4.4194312768600197</c:v>
                      </c:pt>
                      <c:pt idx="750">
                        <c:v>4.4264488777518798</c:v>
                      </c:pt>
                      <c:pt idx="751">
                        <c:v>4.4334664786437399</c:v>
                      </c:pt>
                      <c:pt idx="752">
                        <c:v>4.4404840795356</c:v>
                      </c:pt>
                      <c:pt idx="753">
                        <c:v>4.4475016804274601</c:v>
                      </c:pt>
                      <c:pt idx="754">
                        <c:v>4.4545192813193202</c:v>
                      </c:pt>
                      <c:pt idx="755">
                        <c:v>4.46153688221119</c:v>
                      </c:pt>
                      <c:pt idx="756">
                        <c:v>4.4685544831030501</c:v>
                      </c:pt>
                      <c:pt idx="757">
                        <c:v>4.4755720839949102</c:v>
                      </c:pt>
                      <c:pt idx="758">
                        <c:v>4.4825896848867703</c:v>
                      </c:pt>
                      <c:pt idx="759">
                        <c:v>4.4896072857786304</c:v>
                      </c:pt>
                      <c:pt idx="760">
                        <c:v>4.4966248866704897</c:v>
                      </c:pt>
                      <c:pt idx="761">
                        <c:v>4.5036424875623604</c:v>
                      </c:pt>
                      <c:pt idx="762">
                        <c:v>4.5106600884542196</c:v>
                      </c:pt>
                      <c:pt idx="763">
                        <c:v>4.5176776893460797</c:v>
                      </c:pt>
                      <c:pt idx="764">
                        <c:v>4.5246952902379398</c:v>
                      </c:pt>
                      <c:pt idx="765">
                        <c:v>4.5317128911297999</c:v>
                      </c:pt>
                      <c:pt idx="766">
                        <c:v>4.5387304920216698</c:v>
                      </c:pt>
                      <c:pt idx="767">
                        <c:v>4.5457480929135299</c:v>
                      </c:pt>
                      <c:pt idx="768">
                        <c:v>4.55276569380539</c:v>
                      </c:pt>
                      <c:pt idx="769">
                        <c:v>4.5597832946972501</c:v>
                      </c:pt>
                      <c:pt idx="770">
                        <c:v>4.5668008955891102</c:v>
                      </c:pt>
                      <c:pt idx="771">
                        <c:v>4.5738184964809703</c:v>
                      </c:pt>
                      <c:pt idx="772">
                        <c:v>4.5808360973728401</c:v>
                      </c:pt>
                      <c:pt idx="773">
                        <c:v>4.5878536982647002</c:v>
                      </c:pt>
                      <c:pt idx="774">
                        <c:v>4.5948712991565603</c:v>
                      </c:pt>
                      <c:pt idx="775">
                        <c:v>4.6018889000484204</c:v>
                      </c:pt>
                      <c:pt idx="776">
                        <c:v>4.6089065009402796</c:v>
                      </c:pt>
                      <c:pt idx="777">
                        <c:v>4.6159241018321504</c:v>
                      </c:pt>
                      <c:pt idx="778">
                        <c:v>4.6229417027240096</c:v>
                      </c:pt>
                      <c:pt idx="779">
                        <c:v>4.6299593036158697</c:v>
                      </c:pt>
                      <c:pt idx="780">
                        <c:v>4.6369769045077298</c:v>
                      </c:pt>
                      <c:pt idx="781">
                        <c:v>4.6439945053995899</c:v>
                      </c:pt>
                      <c:pt idx="782">
                        <c:v>4.65101210629145</c:v>
                      </c:pt>
                      <c:pt idx="783">
                        <c:v>4.6580297071833199</c:v>
                      </c:pt>
                      <c:pt idx="784">
                        <c:v>4.66504730807518</c:v>
                      </c:pt>
                      <c:pt idx="785">
                        <c:v>4.6720649089670401</c:v>
                      </c:pt>
                      <c:pt idx="786">
                        <c:v>4.6790825098589002</c:v>
                      </c:pt>
                      <c:pt idx="787">
                        <c:v>4.6861001107507603</c:v>
                      </c:pt>
                      <c:pt idx="788">
                        <c:v>4.6931177116426204</c:v>
                      </c:pt>
                      <c:pt idx="789">
                        <c:v>4.7001353125344902</c:v>
                      </c:pt>
                      <c:pt idx="790">
                        <c:v>4.7071529134263503</c:v>
                      </c:pt>
                      <c:pt idx="791">
                        <c:v>4.7141705143182104</c:v>
                      </c:pt>
                      <c:pt idx="792">
                        <c:v>4.7211881152100696</c:v>
                      </c:pt>
                      <c:pt idx="793">
                        <c:v>4.7282057161019297</c:v>
                      </c:pt>
                      <c:pt idx="794">
                        <c:v>4.7352233169937996</c:v>
                      </c:pt>
                      <c:pt idx="795">
                        <c:v>4.7422409178856597</c:v>
                      </c:pt>
                      <c:pt idx="796">
                        <c:v>4.7492585187775198</c:v>
                      </c:pt>
                      <c:pt idx="797">
                        <c:v>4.7562761196693799</c:v>
                      </c:pt>
                      <c:pt idx="798">
                        <c:v>4.76329372056124</c:v>
                      </c:pt>
                      <c:pt idx="799">
                        <c:v>4.7703113214531001</c:v>
                      </c:pt>
                      <c:pt idx="800">
                        <c:v>4.77732892234497</c:v>
                      </c:pt>
                      <c:pt idx="801">
                        <c:v>4.7843465232368301</c:v>
                      </c:pt>
                      <c:pt idx="802">
                        <c:v>4.7913641241286902</c:v>
                      </c:pt>
                      <c:pt idx="803">
                        <c:v>4.7983817250205503</c:v>
                      </c:pt>
                      <c:pt idx="804">
                        <c:v>4.8053993259124104</c:v>
                      </c:pt>
                      <c:pt idx="805">
                        <c:v>4.8124169268042802</c:v>
                      </c:pt>
                      <c:pt idx="806">
                        <c:v>4.8194345276961403</c:v>
                      </c:pt>
                      <c:pt idx="807">
                        <c:v>4.8264521285880004</c:v>
                      </c:pt>
                      <c:pt idx="808">
                        <c:v>4.8334697294798596</c:v>
                      </c:pt>
                      <c:pt idx="809">
                        <c:v>4.8404873303717197</c:v>
                      </c:pt>
                      <c:pt idx="810">
                        <c:v>4.8475049312635798</c:v>
                      </c:pt>
                      <c:pt idx="811">
                        <c:v>4.8545225321554497</c:v>
                      </c:pt>
                      <c:pt idx="812">
                        <c:v>4.8615401330473098</c:v>
                      </c:pt>
                      <c:pt idx="813">
                        <c:v>4.8685577339391699</c:v>
                      </c:pt>
                      <c:pt idx="814">
                        <c:v>4.87557533483103</c:v>
                      </c:pt>
                      <c:pt idx="815">
                        <c:v>4.8825929357228901</c:v>
                      </c:pt>
                      <c:pt idx="816">
                        <c:v>4.8896105366147502</c:v>
                      </c:pt>
                      <c:pt idx="817">
                        <c:v>4.8966281375066201</c:v>
                      </c:pt>
                      <c:pt idx="818">
                        <c:v>4.9036457383984802</c:v>
                      </c:pt>
                      <c:pt idx="819">
                        <c:v>4.9106633392903403</c:v>
                      </c:pt>
                      <c:pt idx="820">
                        <c:v>4.9176809401822004</c:v>
                      </c:pt>
                      <c:pt idx="821">
                        <c:v>4.9246985410740596</c:v>
                      </c:pt>
                      <c:pt idx="822">
                        <c:v>4.9317161419659303</c:v>
                      </c:pt>
                      <c:pt idx="823">
                        <c:v>4.9387337428577904</c:v>
                      </c:pt>
                      <c:pt idx="824">
                        <c:v>4.9457513437496496</c:v>
                      </c:pt>
                      <c:pt idx="825">
                        <c:v>4.9527689446415097</c:v>
                      </c:pt>
                      <c:pt idx="826">
                        <c:v>4.9597865455333698</c:v>
                      </c:pt>
                      <c:pt idx="827">
                        <c:v>4.9668041464252299</c:v>
                      </c:pt>
                      <c:pt idx="828">
                        <c:v>4.9738217473170998</c:v>
                      </c:pt>
                      <c:pt idx="829">
                        <c:v>4.9808393482089599</c:v>
                      </c:pt>
                      <c:pt idx="830">
                        <c:v>4.98785694910082</c:v>
                      </c:pt>
                      <c:pt idx="831">
                        <c:v>4.9948745499926801</c:v>
                      </c:pt>
                      <c:pt idx="832">
                        <c:v>5.0018921508845402</c:v>
                      </c:pt>
                      <c:pt idx="833">
                        <c:v>5.0089097517764003</c:v>
                      </c:pt>
                      <c:pt idx="834">
                        <c:v>5.0159273526682702</c:v>
                      </c:pt>
                      <c:pt idx="835">
                        <c:v>5.0229449535601303</c:v>
                      </c:pt>
                      <c:pt idx="836">
                        <c:v>5.0299625544519904</c:v>
                      </c:pt>
                      <c:pt idx="837">
                        <c:v>5.0369801553438496</c:v>
                      </c:pt>
                      <c:pt idx="838">
                        <c:v>5.0439977562357097</c:v>
                      </c:pt>
                      <c:pt idx="839">
                        <c:v>5.0510153571275804</c:v>
                      </c:pt>
                      <c:pt idx="840">
                        <c:v>5.0580329580194396</c:v>
                      </c:pt>
                      <c:pt idx="841">
                        <c:v>5.0650505589112997</c:v>
                      </c:pt>
                      <c:pt idx="842">
                        <c:v>5.0720681598031598</c:v>
                      </c:pt>
                      <c:pt idx="843">
                        <c:v>5.0790857606950199</c:v>
                      </c:pt>
                      <c:pt idx="844">
                        <c:v>5.08610336158688</c:v>
                      </c:pt>
                      <c:pt idx="845">
                        <c:v>5.0931209624787499</c:v>
                      </c:pt>
                      <c:pt idx="846">
                        <c:v>5.10013856337061</c:v>
                      </c:pt>
                      <c:pt idx="847">
                        <c:v>5.1071561642624701</c:v>
                      </c:pt>
                      <c:pt idx="848">
                        <c:v>5.1141737651543302</c:v>
                      </c:pt>
                      <c:pt idx="849">
                        <c:v>5.1211913660461903</c:v>
                      </c:pt>
                      <c:pt idx="850">
                        <c:v>5.1282089669380504</c:v>
                      </c:pt>
                      <c:pt idx="851">
                        <c:v>5.1352265678299203</c:v>
                      </c:pt>
                      <c:pt idx="852">
                        <c:v>5.1422441687217804</c:v>
                      </c:pt>
                      <c:pt idx="853">
                        <c:v>5.1492617696136396</c:v>
                      </c:pt>
                      <c:pt idx="854">
                        <c:v>5.1562793705054997</c:v>
                      </c:pt>
                      <c:pt idx="855">
                        <c:v>5.1632969713973598</c:v>
                      </c:pt>
                      <c:pt idx="856">
                        <c:v>5.1703145722892199</c:v>
                      </c:pt>
                      <c:pt idx="857">
                        <c:v>5.1773321731810897</c:v>
                      </c:pt>
                      <c:pt idx="858">
                        <c:v>5.1843497740729498</c:v>
                      </c:pt>
                      <c:pt idx="859">
                        <c:v>5.1913673749648099</c:v>
                      </c:pt>
                      <c:pt idx="860">
                        <c:v>5.19838497585667</c:v>
                      </c:pt>
                      <c:pt idx="861">
                        <c:v>5.2054025767485301</c:v>
                      </c:pt>
                      <c:pt idx="862">
                        <c:v>5.2124201776404</c:v>
                      </c:pt>
                      <c:pt idx="863">
                        <c:v>5.2194377785322601</c:v>
                      </c:pt>
                      <c:pt idx="864">
                        <c:v>5.2264553794241202</c:v>
                      </c:pt>
                      <c:pt idx="865">
                        <c:v>5.2334729803159803</c:v>
                      </c:pt>
                      <c:pt idx="866">
                        <c:v>5.2404905812078404</c:v>
                      </c:pt>
                      <c:pt idx="867">
                        <c:v>5.2475081820996996</c:v>
                      </c:pt>
                      <c:pt idx="868">
                        <c:v>5.2545257829915704</c:v>
                      </c:pt>
                      <c:pt idx="869">
                        <c:v>5.2615433838834296</c:v>
                      </c:pt>
                      <c:pt idx="870">
                        <c:v>5.2685609847752897</c:v>
                      </c:pt>
                      <c:pt idx="871">
                        <c:v>5.2755785856671498</c:v>
                      </c:pt>
                      <c:pt idx="872">
                        <c:v>5.2825961865590099</c:v>
                      </c:pt>
                      <c:pt idx="873">
                        <c:v>5.2896137874508797</c:v>
                      </c:pt>
                      <c:pt idx="874">
                        <c:v>5.2966313883427398</c:v>
                      </c:pt>
                      <c:pt idx="875">
                        <c:v>5.3036489892345999</c:v>
                      </c:pt>
                      <c:pt idx="876">
                        <c:v>5.31066659012646</c:v>
                      </c:pt>
                      <c:pt idx="877">
                        <c:v>5.3176841910183201</c:v>
                      </c:pt>
                      <c:pt idx="878">
                        <c:v>5.3247017919101802</c:v>
                      </c:pt>
                      <c:pt idx="879">
                        <c:v>5.3317193928020501</c:v>
                      </c:pt>
                      <c:pt idx="880">
                        <c:v>5.3387369936939102</c:v>
                      </c:pt>
                      <c:pt idx="881">
                        <c:v>5.3457545945857703</c:v>
                      </c:pt>
                      <c:pt idx="882">
                        <c:v>5.3527721954776304</c:v>
                      </c:pt>
                      <c:pt idx="883">
                        <c:v>5.3597897963694896</c:v>
                      </c:pt>
                      <c:pt idx="884">
                        <c:v>5.3668073972613497</c:v>
                      </c:pt>
                      <c:pt idx="885">
                        <c:v>5.3738249981532196</c:v>
                      </c:pt>
                      <c:pt idx="886">
                        <c:v>5.3808425990450797</c:v>
                      </c:pt>
                      <c:pt idx="887">
                        <c:v>5.3878601999369398</c:v>
                      </c:pt>
                      <c:pt idx="888">
                        <c:v>5.3948778008287999</c:v>
                      </c:pt>
                      <c:pt idx="889">
                        <c:v>5.40189540172066</c:v>
                      </c:pt>
                      <c:pt idx="890">
                        <c:v>5.4089130026125201</c:v>
                      </c:pt>
                      <c:pt idx="891">
                        <c:v>5.4159306035043899</c:v>
                      </c:pt>
                      <c:pt idx="892">
                        <c:v>5.42294820439625</c:v>
                      </c:pt>
                      <c:pt idx="893">
                        <c:v>5.4299658052881101</c:v>
                      </c:pt>
                      <c:pt idx="894">
                        <c:v>5.4369834061799702</c:v>
                      </c:pt>
                      <c:pt idx="895">
                        <c:v>5.4440010070718303</c:v>
                      </c:pt>
                      <c:pt idx="896">
                        <c:v>5.4510186079636904</c:v>
                      </c:pt>
                      <c:pt idx="897">
                        <c:v>5.4580362088555603</c:v>
                      </c:pt>
                      <c:pt idx="898">
                        <c:v>5.4650538097474204</c:v>
                      </c:pt>
                      <c:pt idx="899">
                        <c:v>5.4720714106392796</c:v>
                      </c:pt>
                      <c:pt idx="900">
                        <c:v>5.4790890115311397</c:v>
                      </c:pt>
                      <c:pt idx="901">
                        <c:v>5.4861066124229998</c:v>
                      </c:pt>
                      <c:pt idx="902">
                        <c:v>5.4931242133148697</c:v>
                      </c:pt>
                      <c:pt idx="903">
                        <c:v>5.5001418142067298</c:v>
                      </c:pt>
                      <c:pt idx="904">
                        <c:v>5.5071594150985899</c:v>
                      </c:pt>
                      <c:pt idx="905">
                        <c:v>5.51417701599045</c:v>
                      </c:pt>
                      <c:pt idx="906">
                        <c:v>5.5211946168823101</c:v>
                      </c:pt>
                      <c:pt idx="907">
                        <c:v>5.5282122177741702</c:v>
                      </c:pt>
                      <c:pt idx="908">
                        <c:v>5.53522981866604</c:v>
                      </c:pt>
                      <c:pt idx="909">
                        <c:v>5.5422474195579001</c:v>
                      </c:pt>
                      <c:pt idx="910">
                        <c:v>5.5492650204497602</c:v>
                      </c:pt>
                      <c:pt idx="911">
                        <c:v>5.5562826213416203</c:v>
                      </c:pt>
                      <c:pt idx="912">
                        <c:v>5.5633002222334804</c:v>
                      </c:pt>
                      <c:pt idx="913">
                        <c:v>5.5703178231253503</c:v>
                      </c:pt>
                      <c:pt idx="914">
                        <c:v>5.5773354240172104</c:v>
                      </c:pt>
                      <c:pt idx="915">
                        <c:v>5.5843530249090696</c:v>
                      </c:pt>
                      <c:pt idx="916">
                        <c:v>5.5913706258009297</c:v>
                      </c:pt>
                      <c:pt idx="917">
                        <c:v>5.5983882266927898</c:v>
                      </c:pt>
                      <c:pt idx="918">
                        <c:v>5.6054058275846499</c:v>
                      </c:pt>
                      <c:pt idx="919">
                        <c:v>5.6124234284765198</c:v>
                      </c:pt>
                      <c:pt idx="920">
                        <c:v>5.6194410293683799</c:v>
                      </c:pt>
                      <c:pt idx="921">
                        <c:v>5.62645863026024</c:v>
                      </c:pt>
                      <c:pt idx="922">
                        <c:v>5.6334762311521001</c:v>
                      </c:pt>
                      <c:pt idx="923">
                        <c:v>5.6404938320439602</c:v>
                      </c:pt>
                      <c:pt idx="924">
                        <c:v>5.6475114329358203</c:v>
                      </c:pt>
                      <c:pt idx="925">
                        <c:v>5.6545290338276901</c:v>
                      </c:pt>
                      <c:pt idx="926">
                        <c:v>5.6615466347195502</c:v>
                      </c:pt>
                      <c:pt idx="927">
                        <c:v>5.6685642356114103</c:v>
                      </c:pt>
                      <c:pt idx="928">
                        <c:v>5.6755818365032704</c:v>
                      </c:pt>
                      <c:pt idx="929">
                        <c:v>5.6825994373951296</c:v>
                      </c:pt>
                      <c:pt idx="930">
                        <c:v>5.6896170382870004</c:v>
                      </c:pt>
                      <c:pt idx="931">
                        <c:v>5.6966346391788596</c:v>
                      </c:pt>
                      <c:pt idx="932">
                        <c:v>5.7036522400707197</c:v>
                      </c:pt>
                      <c:pt idx="933">
                        <c:v>5.7106698409625798</c:v>
                      </c:pt>
                      <c:pt idx="934">
                        <c:v>5.7176874418544399</c:v>
                      </c:pt>
                      <c:pt idx="935">
                        <c:v>5.7247050427463</c:v>
                      </c:pt>
                      <c:pt idx="936">
                        <c:v>5.7317226436381699</c:v>
                      </c:pt>
                      <c:pt idx="937">
                        <c:v>5.73874024453003</c:v>
                      </c:pt>
                      <c:pt idx="938">
                        <c:v>5.7457578454218901</c:v>
                      </c:pt>
                      <c:pt idx="939">
                        <c:v>5.7527754463137502</c:v>
                      </c:pt>
                      <c:pt idx="940">
                        <c:v>5.7597930472056103</c:v>
                      </c:pt>
                      <c:pt idx="941">
                        <c:v>5.7668106480974703</c:v>
                      </c:pt>
                      <c:pt idx="942">
                        <c:v>5.7738282489893402</c:v>
                      </c:pt>
                      <c:pt idx="943">
                        <c:v>5.7808458498812003</c:v>
                      </c:pt>
                      <c:pt idx="944">
                        <c:v>5.7878634507730604</c:v>
                      </c:pt>
                      <c:pt idx="945">
                        <c:v>5.7948810516649196</c:v>
                      </c:pt>
                      <c:pt idx="946">
                        <c:v>5.8018986525567797</c:v>
                      </c:pt>
                      <c:pt idx="947">
                        <c:v>5.8089162534486398</c:v>
                      </c:pt>
                      <c:pt idx="948">
                        <c:v>5.8159338543405097</c:v>
                      </c:pt>
                      <c:pt idx="949">
                        <c:v>5.8229514552323698</c:v>
                      </c:pt>
                      <c:pt idx="950">
                        <c:v>5.8299690561242299</c:v>
                      </c:pt>
                      <c:pt idx="951">
                        <c:v>5.83698665701609</c:v>
                      </c:pt>
                      <c:pt idx="952">
                        <c:v>5.8440042579079501</c:v>
                      </c:pt>
                      <c:pt idx="953">
                        <c:v>5.8510218587998102</c:v>
                      </c:pt>
                      <c:pt idx="954">
                        <c:v>5.8580394596916801</c:v>
                      </c:pt>
                      <c:pt idx="955">
                        <c:v>5.8650570605835401</c:v>
                      </c:pt>
                      <c:pt idx="956">
                        <c:v>5.8720746614754002</c:v>
                      </c:pt>
                      <c:pt idx="957">
                        <c:v>5.8790922623672603</c:v>
                      </c:pt>
                      <c:pt idx="958">
                        <c:v>5.8861098632591196</c:v>
                      </c:pt>
                      <c:pt idx="959">
                        <c:v>5.8931274641509903</c:v>
                      </c:pt>
                      <c:pt idx="960">
                        <c:v>5.9001450650428504</c:v>
                      </c:pt>
                      <c:pt idx="961">
                        <c:v>5.9071626659347096</c:v>
                      </c:pt>
                      <c:pt idx="962">
                        <c:v>5.9141802668265697</c:v>
                      </c:pt>
                      <c:pt idx="963">
                        <c:v>5.9211978677184298</c:v>
                      </c:pt>
                      <c:pt idx="964">
                        <c:v>5.9282154686102997</c:v>
                      </c:pt>
                      <c:pt idx="965">
                        <c:v>5.9352330695021598</c:v>
                      </c:pt>
                      <c:pt idx="966">
                        <c:v>5.9422506703940199</c:v>
                      </c:pt>
                      <c:pt idx="967">
                        <c:v>5.94926827128588</c:v>
                      </c:pt>
                      <c:pt idx="968">
                        <c:v>5.9562858721777401</c:v>
                      </c:pt>
                      <c:pt idx="969">
                        <c:v>5.9633034730696002</c:v>
                      </c:pt>
                      <c:pt idx="970">
                        <c:v>5.97032107396147</c:v>
                      </c:pt>
                      <c:pt idx="971">
                        <c:v>5.9773386748533301</c:v>
                      </c:pt>
                      <c:pt idx="972">
                        <c:v>5.9843562757451902</c:v>
                      </c:pt>
                      <c:pt idx="973">
                        <c:v>5.9913738766370503</c:v>
                      </c:pt>
                      <c:pt idx="974">
                        <c:v>5.9983914775289104</c:v>
                      </c:pt>
                      <c:pt idx="975">
                        <c:v>6.0054090784207697</c:v>
                      </c:pt>
                      <c:pt idx="976">
                        <c:v>6.0124266793126404</c:v>
                      </c:pt>
                      <c:pt idx="977">
                        <c:v>6.0194442802044996</c:v>
                      </c:pt>
                      <c:pt idx="978">
                        <c:v>6.0264618810963597</c:v>
                      </c:pt>
                      <c:pt idx="979">
                        <c:v>6.0334794819882198</c:v>
                      </c:pt>
                      <c:pt idx="980">
                        <c:v>6.0404970828800799</c:v>
                      </c:pt>
                      <c:pt idx="981">
                        <c:v>6.04751468377194</c:v>
                      </c:pt>
                      <c:pt idx="982">
                        <c:v>6.0545322846638099</c:v>
                      </c:pt>
                      <c:pt idx="983">
                        <c:v>6.06154988555567</c:v>
                      </c:pt>
                      <c:pt idx="984">
                        <c:v>6.0685674864475301</c:v>
                      </c:pt>
                      <c:pt idx="985">
                        <c:v>6.0755850873393902</c:v>
                      </c:pt>
                      <c:pt idx="986">
                        <c:v>6.08260268823126</c:v>
                      </c:pt>
                      <c:pt idx="987">
                        <c:v>6.0896202891231104</c:v>
                      </c:pt>
                      <c:pt idx="988">
                        <c:v>6.0966378900149802</c:v>
                      </c:pt>
                      <c:pt idx="989">
                        <c:v>6.1036554909068403</c:v>
                      </c:pt>
                      <c:pt idx="990">
                        <c:v>6.1106730917987004</c:v>
                      </c:pt>
                      <c:pt idx="991">
                        <c:v>6.1176906926905597</c:v>
                      </c:pt>
                      <c:pt idx="992">
                        <c:v>6.1247082935824304</c:v>
                      </c:pt>
                      <c:pt idx="993">
                        <c:v>6.1317258944742896</c:v>
                      </c:pt>
                      <c:pt idx="994">
                        <c:v>6.1387434953661497</c:v>
                      </c:pt>
                      <c:pt idx="995">
                        <c:v>6.1457610962580098</c:v>
                      </c:pt>
                      <c:pt idx="996">
                        <c:v>6.1527786971498699</c:v>
                      </c:pt>
                      <c:pt idx="997">
                        <c:v>6.15979629804173</c:v>
                      </c:pt>
                      <c:pt idx="998">
                        <c:v>6.1668138989335901</c:v>
                      </c:pt>
                      <c:pt idx="999">
                        <c:v>6.17383149982546</c:v>
                      </c:pt>
                      <c:pt idx="1000">
                        <c:v>6.1808491007173201</c:v>
                      </c:pt>
                      <c:pt idx="1001">
                        <c:v>6.1878667016091802</c:v>
                      </c:pt>
                      <c:pt idx="1002">
                        <c:v>6.1948843025010403</c:v>
                      </c:pt>
                      <c:pt idx="1003">
                        <c:v>6.2019019033929004</c:v>
                      </c:pt>
                      <c:pt idx="1004">
                        <c:v>6.2089195042847702</c:v>
                      </c:pt>
                      <c:pt idx="1005">
                        <c:v>6.2159371051766303</c:v>
                      </c:pt>
                      <c:pt idx="1006">
                        <c:v>6.2229547060684904</c:v>
                      </c:pt>
                      <c:pt idx="1007">
                        <c:v>6.2299723069603496</c:v>
                      </c:pt>
                      <c:pt idx="1008">
                        <c:v>6.2369899078522097</c:v>
                      </c:pt>
                      <c:pt idx="1009">
                        <c:v>6.2440075087440698</c:v>
                      </c:pt>
                      <c:pt idx="1010">
                        <c:v>6.2510251096359397</c:v>
                      </c:pt>
                      <c:pt idx="1011">
                        <c:v>6.2580427105277998</c:v>
                      </c:pt>
                      <c:pt idx="1012">
                        <c:v>6.2650603114196599</c:v>
                      </c:pt>
                      <c:pt idx="1013">
                        <c:v>6.27207791231152</c:v>
                      </c:pt>
                      <c:pt idx="1014">
                        <c:v>6.2790955132033801</c:v>
                      </c:pt>
                      <c:pt idx="1015">
                        <c:v>6.2861131140952402</c:v>
                      </c:pt>
                      <c:pt idx="1016">
                        <c:v>6.2931307149871101</c:v>
                      </c:pt>
                      <c:pt idx="1017">
                        <c:v>6.3001483158789702</c:v>
                      </c:pt>
                      <c:pt idx="1018">
                        <c:v>6.3071659167708303</c:v>
                      </c:pt>
                      <c:pt idx="1019">
                        <c:v>6.3141835176626904</c:v>
                      </c:pt>
                      <c:pt idx="1020">
                        <c:v>6.3212011185545496</c:v>
                      </c:pt>
                      <c:pt idx="1021">
                        <c:v>6.3282187194464203</c:v>
                      </c:pt>
                      <c:pt idx="1022">
                        <c:v>6.3352363203382804</c:v>
                      </c:pt>
                      <c:pt idx="1023">
                        <c:v>6.3422539212301396</c:v>
                      </c:pt>
                      <c:pt idx="1024">
                        <c:v>6.3492715221219997</c:v>
                      </c:pt>
                      <c:pt idx="1025">
                        <c:v>6.3562891230138598</c:v>
                      </c:pt>
                      <c:pt idx="1026">
                        <c:v>6.3633067239057199</c:v>
                      </c:pt>
                      <c:pt idx="1027">
                        <c:v>6.3703243247975898</c:v>
                      </c:pt>
                      <c:pt idx="1028">
                        <c:v>6.3773419256894499</c:v>
                      </c:pt>
                      <c:pt idx="1029">
                        <c:v>6.38435952658131</c:v>
                      </c:pt>
                      <c:pt idx="1030">
                        <c:v>6.3913771274731701</c:v>
                      </c:pt>
                      <c:pt idx="1031">
                        <c:v>6.3983947283650302</c:v>
                      </c:pt>
                      <c:pt idx="1032">
                        <c:v>6.4054123292568903</c:v>
                      </c:pt>
                      <c:pt idx="1033">
                        <c:v>6.4124299301487602</c:v>
                      </c:pt>
                      <c:pt idx="1034">
                        <c:v>6.4194475310406203</c:v>
                      </c:pt>
                      <c:pt idx="1035">
                        <c:v>6.4264651319324804</c:v>
                      </c:pt>
                      <c:pt idx="1036">
                        <c:v>6.4334827328243396</c:v>
                      </c:pt>
                      <c:pt idx="1037">
                        <c:v>6.4405003337161997</c:v>
                      </c:pt>
                      <c:pt idx="1038">
                        <c:v>6.4475179346080598</c:v>
                      </c:pt>
                      <c:pt idx="1039">
                        <c:v>6.4545355354999296</c:v>
                      </c:pt>
                      <c:pt idx="1040">
                        <c:v>6.4615531363917897</c:v>
                      </c:pt>
                      <c:pt idx="1041">
                        <c:v>6.4685707372836498</c:v>
                      </c:pt>
                      <c:pt idx="1042">
                        <c:v>6.4755883381755099</c:v>
                      </c:pt>
                      <c:pt idx="1043">
                        <c:v>6.48260593906737</c:v>
                      </c:pt>
                      <c:pt idx="1044">
                        <c:v>6.4896235399592301</c:v>
                      </c:pt>
                      <c:pt idx="1045">
                        <c:v>6.4966411408511</c:v>
                      </c:pt>
                      <c:pt idx="1046">
                        <c:v>6.5036587417429601</c:v>
                      </c:pt>
                      <c:pt idx="1047">
                        <c:v>6.5106763426348202</c:v>
                      </c:pt>
                      <c:pt idx="1048">
                        <c:v>6.5176939435266803</c:v>
                      </c:pt>
                      <c:pt idx="1049">
                        <c:v>6.5247115444185404</c:v>
                      </c:pt>
                      <c:pt idx="1050">
                        <c:v>6.5317291453104103</c:v>
                      </c:pt>
                      <c:pt idx="1051">
                        <c:v>6.5387467462022704</c:v>
                      </c:pt>
                      <c:pt idx="1052">
                        <c:v>6.5457643470941296</c:v>
                      </c:pt>
                      <c:pt idx="1053">
                        <c:v>6.5527819479859897</c:v>
                      </c:pt>
                      <c:pt idx="1054">
                        <c:v>6.5597995488778498</c:v>
                      </c:pt>
                      <c:pt idx="1055">
                        <c:v>6.5668171497697196</c:v>
                      </c:pt>
                      <c:pt idx="1056">
                        <c:v>6.5738347506615797</c:v>
                      </c:pt>
                      <c:pt idx="1057">
                        <c:v>6.5808523515534398</c:v>
                      </c:pt>
                      <c:pt idx="1058">
                        <c:v>6.5878699524452999</c:v>
                      </c:pt>
                      <c:pt idx="1059">
                        <c:v>6.59488755333716</c:v>
                      </c:pt>
                      <c:pt idx="1060">
                        <c:v>6.6019051542290201</c:v>
                      </c:pt>
                      <c:pt idx="1061">
                        <c:v>6.60892275512089</c:v>
                      </c:pt>
                      <c:pt idx="1062">
                        <c:v>6.6159403560127501</c:v>
                      </c:pt>
                      <c:pt idx="1063">
                        <c:v>6.6229579569046102</c:v>
                      </c:pt>
                      <c:pt idx="1064">
                        <c:v>6.6299755577964703</c:v>
                      </c:pt>
                      <c:pt idx="1065">
                        <c:v>6.6369931586883304</c:v>
                      </c:pt>
                      <c:pt idx="1066">
                        <c:v>6.6440107595801896</c:v>
                      </c:pt>
                      <c:pt idx="1067">
                        <c:v>6.6510283604720604</c:v>
                      </c:pt>
                      <c:pt idx="1068">
                        <c:v>6.6580459613639196</c:v>
                      </c:pt>
                      <c:pt idx="1069">
                        <c:v>6.6650635622557797</c:v>
                      </c:pt>
                      <c:pt idx="1070">
                        <c:v>6.6720811631476398</c:v>
                      </c:pt>
                      <c:pt idx="1071">
                        <c:v>6.6790987640394999</c:v>
                      </c:pt>
                      <c:pt idx="1072">
                        <c:v>6.68611636493136</c:v>
                      </c:pt>
                      <c:pt idx="1073">
                        <c:v>6.6931339658232298</c:v>
                      </c:pt>
                      <c:pt idx="1074">
                        <c:v>6.7001515667150899</c:v>
                      </c:pt>
                      <c:pt idx="1075">
                        <c:v>6.70716916760695</c:v>
                      </c:pt>
                      <c:pt idx="1076">
                        <c:v>6.7141867684988101</c:v>
                      </c:pt>
                      <c:pt idx="1077">
                        <c:v>6.7212043693906702</c:v>
                      </c:pt>
                      <c:pt idx="1078">
                        <c:v>6.7282219702825303</c:v>
                      </c:pt>
                      <c:pt idx="1079">
                        <c:v>6.7352395711744002</c:v>
                      </c:pt>
                      <c:pt idx="1080">
                        <c:v>6.7422571720662603</c:v>
                      </c:pt>
                      <c:pt idx="1081">
                        <c:v>6.7492747729581204</c:v>
                      </c:pt>
                      <c:pt idx="1082">
                        <c:v>6.7562923738499796</c:v>
                      </c:pt>
                      <c:pt idx="1083">
                        <c:v>6.7633099747418397</c:v>
                      </c:pt>
                      <c:pt idx="1084">
                        <c:v>6.7703275756336998</c:v>
                      </c:pt>
                      <c:pt idx="1085">
                        <c:v>6.7773451765255697</c:v>
                      </c:pt>
                      <c:pt idx="1086">
                        <c:v>6.7843627774174298</c:v>
                      </c:pt>
                      <c:pt idx="1087">
                        <c:v>6.7913803783092899</c:v>
                      </c:pt>
                      <c:pt idx="1088">
                        <c:v>6.79839797920115</c:v>
                      </c:pt>
                      <c:pt idx="1089">
                        <c:v>6.8054155800930198</c:v>
                      </c:pt>
                      <c:pt idx="1090">
                        <c:v>6.8124331809848799</c:v>
                      </c:pt>
                      <c:pt idx="1091">
                        <c:v>6.81945078187674</c:v>
                      </c:pt>
                      <c:pt idx="1092">
                        <c:v>6.8264683827686001</c:v>
                      </c:pt>
                      <c:pt idx="1093">
                        <c:v>6.8334859836604602</c:v>
                      </c:pt>
                      <c:pt idx="1094">
                        <c:v>6.8405035845523203</c:v>
                      </c:pt>
                      <c:pt idx="1095">
                        <c:v>6.8475211854441902</c:v>
                      </c:pt>
                      <c:pt idx="1096">
                        <c:v>6.8545387863360503</c:v>
                      </c:pt>
                      <c:pt idx="1097">
                        <c:v>6.8615563872279104</c:v>
                      </c:pt>
                      <c:pt idx="1098">
                        <c:v>6.8685739881197696</c:v>
                      </c:pt>
                      <c:pt idx="1099">
                        <c:v>6.8755915890116297</c:v>
                      </c:pt>
                      <c:pt idx="1100">
                        <c:v>6.8826091899034898</c:v>
                      </c:pt>
                      <c:pt idx="1101">
                        <c:v>6.8896267907953597</c:v>
                      </c:pt>
                      <c:pt idx="1102">
                        <c:v>6.8966443916872198</c:v>
                      </c:pt>
                      <c:pt idx="1103">
                        <c:v>6.9036619925790799</c:v>
                      </c:pt>
                      <c:pt idx="1104">
                        <c:v>6.91067959347094</c:v>
                      </c:pt>
                      <c:pt idx="1105">
                        <c:v>6.9176971943628001</c:v>
                      </c:pt>
                      <c:pt idx="1106">
                        <c:v>6.9247147952546602</c:v>
                      </c:pt>
                      <c:pt idx="1107">
                        <c:v>6.93173239614653</c:v>
                      </c:pt>
                      <c:pt idx="1108">
                        <c:v>6.9387499970383901</c:v>
                      </c:pt>
                      <c:pt idx="1109">
                        <c:v>6.9457675979302502</c:v>
                      </c:pt>
                      <c:pt idx="1110">
                        <c:v>6.9527851988221103</c:v>
                      </c:pt>
                      <c:pt idx="1111">
                        <c:v>6.9598027997139704</c:v>
                      </c:pt>
                      <c:pt idx="1112">
                        <c:v>6.9668204006058403</c:v>
                      </c:pt>
                      <c:pt idx="1113">
                        <c:v>6.9738380014977004</c:v>
                      </c:pt>
                      <c:pt idx="1114">
                        <c:v>6.9808556023895596</c:v>
                      </c:pt>
                      <c:pt idx="1115">
                        <c:v>6.9878732032814197</c:v>
                      </c:pt>
                      <c:pt idx="1116">
                        <c:v>6.9948908041732798</c:v>
                      </c:pt>
                      <c:pt idx="1117">
                        <c:v>7.0019084050651399</c:v>
                      </c:pt>
                      <c:pt idx="1118">
                        <c:v>7.008926005957</c:v>
                      </c:pt>
                      <c:pt idx="1119">
                        <c:v>7.0159436068488699</c:v>
                      </c:pt>
                      <c:pt idx="1120">
                        <c:v>7.02296120774073</c:v>
                      </c:pt>
                      <c:pt idx="1121">
                        <c:v>7.0299788086325901</c:v>
                      </c:pt>
                      <c:pt idx="1122">
                        <c:v>7.0369964095244502</c:v>
                      </c:pt>
                      <c:pt idx="1123">
                        <c:v>7.0440140104163103</c:v>
                      </c:pt>
                      <c:pt idx="1124">
                        <c:v>7.0510316113081801</c:v>
                      </c:pt>
                      <c:pt idx="1125">
                        <c:v>7.0580492122000402</c:v>
                      </c:pt>
                      <c:pt idx="1126">
                        <c:v>7.0650668130919003</c:v>
                      </c:pt>
                      <c:pt idx="1127">
                        <c:v>7.0720844139837604</c:v>
                      </c:pt>
                      <c:pt idx="1128">
                        <c:v>7.0791020148756196</c:v>
                      </c:pt>
                      <c:pt idx="1129">
                        <c:v>7.0861196157674797</c:v>
                      </c:pt>
                      <c:pt idx="1130">
                        <c:v>7.0931372166593496</c:v>
                      </c:pt>
                      <c:pt idx="1131">
                        <c:v>7.1001548175512097</c:v>
                      </c:pt>
                      <c:pt idx="1132">
                        <c:v>7.1071724184430698</c:v>
                      </c:pt>
                      <c:pt idx="1133">
                        <c:v>7.1141900193349299</c:v>
                      </c:pt>
                      <c:pt idx="1134">
                        <c:v>7.12120762022679</c:v>
                      </c:pt>
                      <c:pt idx="1135">
                        <c:v>7.1282252211186501</c:v>
                      </c:pt>
                      <c:pt idx="1136">
                        <c:v>7.13524282201052</c:v>
                      </c:pt>
                      <c:pt idx="1137">
                        <c:v>7.1422604229023801</c:v>
                      </c:pt>
                      <c:pt idx="1138">
                        <c:v>7.1492780237942402</c:v>
                      </c:pt>
                      <c:pt idx="1139">
                        <c:v>7.1562956246861003</c:v>
                      </c:pt>
                      <c:pt idx="1140">
                        <c:v>7.1633132255779604</c:v>
                      </c:pt>
                      <c:pt idx="1141">
                        <c:v>7.1703308264698302</c:v>
                      </c:pt>
                      <c:pt idx="1142">
                        <c:v>7.1773484273616903</c:v>
                      </c:pt>
                      <c:pt idx="1143">
                        <c:v>7.1843660282535504</c:v>
                      </c:pt>
                      <c:pt idx="1144">
                        <c:v>7.1913836291454096</c:v>
                      </c:pt>
                      <c:pt idx="1145">
                        <c:v>7.1984012300372697</c:v>
                      </c:pt>
                      <c:pt idx="1146">
                        <c:v>7.2054188309291396</c:v>
                      </c:pt>
                      <c:pt idx="1147">
                        <c:v>7.2124364318209997</c:v>
                      </c:pt>
                      <c:pt idx="1148">
                        <c:v>7.2194540327128598</c:v>
                      </c:pt>
                      <c:pt idx="1149">
                        <c:v>7.2264716336047199</c:v>
                      </c:pt>
                      <c:pt idx="1150">
                        <c:v>7.23348923449658</c:v>
                      </c:pt>
                      <c:pt idx="1151">
                        <c:v>7.2405068353884401</c:v>
                      </c:pt>
                      <c:pt idx="1152">
                        <c:v>7.24752443628031</c:v>
                      </c:pt>
                      <c:pt idx="1153">
                        <c:v>7.2545420371721701</c:v>
                      </c:pt>
                      <c:pt idx="1154">
                        <c:v>7.2615596380640302</c:v>
                      </c:pt>
                      <c:pt idx="1155">
                        <c:v>7.2685772389558903</c:v>
                      </c:pt>
                      <c:pt idx="1156">
                        <c:v>7.2755948398477504</c:v>
                      </c:pt>
                      <c:pt idx="1157">
                        <c:v>7.2826124407396096</c:v>
                      </c:pt>
                      <c:pt idx="1158">
                        <c:v>7.2896300416314803</c:v>
                      </c:pt>
                      <c:pt idx="1159">
                        <c:v>7.2966476425233404</c:v>
                      </c:pt>
                      <c:pt idx="1160">
                        <c:v>7.3036652434151996</c:v>
                      </c:pt>
                      <c:pt idx="1161">
                        <c:v>7.3106828443070597</c:v>
                      </c:pt>
                      <c:pt idx="1162">
                        <c:v>7.3177004451989198</c:v>
                      </c:pt>
                      <c:pt idx="1163">
                        <c:v>7.3247180460907799</c:v>
                      </c:pt>
                      <c:pt idx="1164">
                        <c:v>7.3317356469826498</c:v>
                      </c:pt>
                      <c:pt idx="1165">
                        <c:v>7.3387532478745099</c:v>
                      </c:pt>
                      <c:pt idx="1166">
                        <c:v>7.34577084876637</c:v>
                      </c:pt>
                      <c:pt idx="1167">
                        <c:v>7.3527884496582301</c:v>
                      </c:pt>
                      <c:pt idx="1168">
                        <c:v>7.3598060505500902</c:v>
                      </c:pt>
                      <c:pt idx="1169">
                        <c:v>7.3668236514419503</c:v>
                      </c:pt>
                      <c:pt idx="1170">
                        <c:v>7.3738412523338202</c:v>
                      </c:pt>
                      <c:pt idx="1171">
                        <c:v>7.3808588532256802</c:v>
                      </c:pt>
                      <c:pt idx="1172">
                        <c:v>7.3878764541175403</c:v>
                      </c:pt>
                      <c:pt idx="1173">
                        <c:v>7.3948940550093996</c:v>
                      </c:pt>
                      <c:pt idx="1174">
                        <c:v>7.4019116559012597</c:v>
                      </c:pt>
                      <c:pt idx="1175">
                        <c:v>7.4089292567931304</c:v>
                      </c:pt>
                      <c:pt idx="1176">
                        <c:v>7.4159468576849896</c:v>
                      </c:pt>
                      <c:pt idx="1177">
                        <c:v>7.4229644585768497</c:v>
                      </c:pt>
                      <c:pt idx="1178">
                        <c:v>7.4299820594687098</c:v>
                      </c:pt>
                      <c:pt idx="1179">
                        <c:v>7.4369996603605699</c:v>
                      </c:pt>
                      <c:pt idx="1180">
                        <c:v>7.4440172612524398</c:v>
                      </c:pt>
                      <c:pt idx="1181">
                        <c:v>7.4510348621442999</c:v>
                      </c:pt>
                      <c:pt idx="1182">
                        <c:v>7.45805246303616</c:v>
                      </c:pt>
                      <c:pt idx="1183">
                        <c:v>7.4650700639280201</c:v>
                      </c:pt>
                      <c:pt idx="1184">
                        <c:v>7.4720876648198802</c:v>
                      </c:pt>
                      <c:pt idx="1185">
                        <c:v>7.4791052657117403</c:v>
                      </c:pt>
                      <c:pt idx="1186">
                        <c:v>7.4861228666036101</c:v>
                      </c:pt>
                      <c:pt idx="1187">
                        <c:v>7.4931404674954702</c:v>
                      </c:pt>
                      <c:pt idx="1188">
                        <c:v>7.5001580683873303</c:v>
                      </c:pt>
                      <c:pt idx="1189">
                        <c:v>7.5071756692791896</c:v>
                      </c:pt>
                      <c:pt idx="1190">
                        <c:v>7.5141932701710497</c:v>
                      </c:pt>
                      <c:pt idx="1191">
                        <c:v>7.5212108710629098</c:v>
                      </c:pt>
                      <c:pt idx="1192">
                        <c:v>7.5282284719547796</c:v>
                      </c:pt>
                      <c:pt idx="1193">
                        <c:v>7.5352460728466397</c:v>
                      </c:pt>
                      <c:pt idx="1194">
                        <c:v>7.5422636737384998</c:v>
                      </c:pt>
                      <c:pt idx="1195">
                        <c:v>7.5492812746303599</c:v>
                      </c:pt>
                      <c:pt idx="1196">
                        <c:v>7.55629887552222</c:v>
                      </c:pt>
                      <c:pt idx="1197">
                        <c:v>7.5633164764140899</c:v>
                      </c:pt>
                      <c:pt idx="1198">
                        <c:v>7.57033407730595</c:v>
                      </c:pt>
                      <c:pt idx="1199">
                        <c:v>7.5773516781978101</c:v>
                      </c:pt>
                      <c:pt idx="1200">
                        <c:v>7.5843692790896702</c:v>
                      </c:pt>
                      <c:pt idx="1201">
                        <c:v>7.5913868799815303</c:v>
                      </c:pt>
                      <c:pt idx="1202">
                        <c:v>7.5984044808733904</c:v>
                      </c:pt>
                      <c:pt idx="1203">
                        <c:v>7.6054220817652496</c:v>
                      </c:pt>
                      <c:pt idx="1204">
                        <c:v>7.6124396826571203</c:v>
                      </c:pt>
                      <c:pt idx="1205">
                        <c:v>7.6194572835489804</c:v>
                      </c:pt>
                      <c:pt idx="1206">
                        <c:v>7.6264748844408397</c:v>
                      </c:pt>
                      <c:pt idx="1207">
                        <c:v>7.6334924853326998</c:v>
                      </c:pt>
                      <c:pt idx="1208">
                        <c:v>7.6405100862245598</c:v>
                      </c:pt>
                      <c:pt idx="1209">
                        <c:v>7.6475276871164297</c:v>
                      </c:pt>
                      <c:pt idx="1210">
                        <c:v>7.6545452880082898</c:v>
                      </c:pt>
                      <c:pt idx="1211">
                        <c:v>7.6615628889001499</c:v>
                      </c:pt>
                      <c:pt idx="1212">
                        <c:v>7.66858048979201</c:v>
                      </c:pt>
                      <c:pt idx="1213">
                        <c:v>7.6755980906838701</c:v>
                      </c:pt>
                      <c:pt idx="1214">
                        <c:v>7.6826156915757302</c:v>
                      </c:pt>
                      <c:pt idx="1215">
                        <c:v>7.6896332924676001</c:v>
                      </c:pt>
                      <c:pt idx="1216">
                        <c:v>7.6966508933594602</c:v>
                      </c:pt>
                      <c:pt idx="1217">
                        <c:v>7.7036684942513203</c:v>
                      </c:pt>
                      <c:pt idx="1218">
                        <c:v>7.7106860951431804</c:v>
                      </c:pt>
                      <c:pt idx="1219">
                        <c:v>7.7177036960350396</c:v>
                      </c:pt>
                      <c:pt idx="1220">
                        <c:v>7.7247212969269103</c:v>
                      </c:pt>
                      <c:pt idx="1221">
                        <c:v>7.7317388978187704</c:v>
                      </c:pt>
                      <c:pt idx="1222">
                        <c:v>7.7387564987106296</c:v>
                      </c:pt>
                      <c:pt idx="1223">
                        <c:v>7.7457740996024897</c:v>
                      </c:pt>
                      <c:pt idx="1224">
                        <c:v>7.7527917004943498</c:v>
                      </c:pt>
                      <c:pt idx="1225">
                        <c:v>7.7598093013862099</c:v>
                      </c:pt>
                      <c:pt idx="1226">
                        <c:v>7.76682690227807</c:v>
                      </c:pt>
                      <c:pt idx="1227">
                        <c:v>7.7738445031699399</c:v>
                      </c:pt>
                      <c:pt idx="1228">
                        <c:v>7.7808621040618</c:v>
                      </c:pt>
                      <c:pt idx="1229">
                        <c:v>7.7878797049536601</c:v>
                      </c:pt>
                      <c:pt idx="1230">
                        <c:v>7.7948973058455202</c:v>
                      </c:pt>
                      <c:pt idx="1231">
                        <c:v>7.8019149067373803</c:v>
                      </c:pt>
                      <c:pt idx="1232">
                        <c:v>7.8089325076292502</c:v>
                      </c:pt>
                      <c:pt idx="1233">
                        <c:v>7.8159501085211103</c:v>
                      </c:pt>
                      <c:pt idx="1234">
                        <c:v>7.8229677094129704</c:v>
                      </c:pt>
                      <c:pt idx="1235">
                        <c:v>7.8299853103048296</c:v>
                      </c:pt>
                      <c:pt idx="1236">
                        <c:v>7.8370029111966897</c:v>
                      </c:pt>
                      <c:pt idx="1237">
                        <c:v>7.8440205120885604</c:v>
                      </c:pt>
                      <c:pt idx="1238">
                        <c:v>7.8510381129804196</c:v>
                      </c:pt>
                      <c:pt idx="1239">
                        <c:v>7.8580557138722797</c:v>
                      </c:pt>
                      <c:pt idx="1240">
                        <c:v>7.8650733147641398</c:v>
                      </c:pt>
                      <c:pt idx="1241">
                        <c:v>7.8720909156559999</c:v>
                      </c:pt>
                      <c:pt idx="1242">
                        <c:v>7.87910851654786</c:v>
                      </c:pt>
                      <c:pt idx="1243">
                        <c:v>7.8861261174397299</c:v>
                      </c:pt>
                      <c:pt idx="1244">
                        <c:v>7.89314371833159</c:v>
                      </c:pt>
                      <c:pt idx="1245">
                        <c:v>7.9001613192234501</c:v>
                      </c:pt>
                      <c:pt idx="1246">
                        <c:v>7.9071789201153102</c:v>
                      </c:pt>
                      <c:pt idx="1247">
                        <c:v>7.9141965210071703</c:v>
                      </c:pt>
                      <c:pt idx="1248">
                        <c:v>7.9212141218990304</c:v>
                      </c:pt>
                      <c:pt idx="1249">
                        <c:v>7.9282317227909003</c:v>
                      </c:pt>
                      <c:pt idx="1250">
                        <c:v>7.9352493236827604</c:v>
                      </c:pt>
                      <c:pt idx="1251">
                        <c:v>7.9422669245746196</c:v>
                      </c:pt>
                      <c:pt idx="1252">
                        <c:v>7.9492845254664797</c:v>
                      </c:pt>
                      <c:pt idx="1253">
                        <c:v>7.9563021263583398</c:v>
                      </c:pt>
                      <c:pt idx="1254">
                        <c:v>7.9633197272502096</c:v>
                      </c:pt>
                      <c:pt idx="1255">
                        <c:v>7.9703373281420697</c:v>
                      </c:pt>
                      <c:pt idx="1256">
                        <c:v>7.9773549290339298</c:v>
                      </c:pt>
                      <c:pt idx="1257">
                        <c:v>7.9843725299257899</c:v>
                      </c:pt>
                      <c:pt idx="1258">
                        <c:v>7.99139013081765</c:v>
                      </c:pt>
                      <c:pt idx="1259">
                        <c:v>7.9984077317095101</c:v>
                      </c:pt>
                      <c:pt idx="1260">
                        <c:v>8.0054253326013693</c:v>
                      </c:pt>
                      <c:pt idx="1261">
                        <c:v>8.0124429334932401</c:v>
                      </c:pt>
                      <c:pt idx="1262">
                        <c:v>8.0194605343851002</c:v>
                      </c:pt>
                      <c:pt idx="1263">
                        <c:v>8.0264781352769603</c:v>
                      </c:pt>
                      <c:pt idx="1264">
                        <c:v>8.0334957361688204</c:v>
                      </c:pt>
                      <c:pt idx="1265">
                        <c:v>8.0405133370606805</c:v>
                      </c:pt>
                      <c:pt idx="1266">
                        <c:v>8.0475309379525495</c:v>
                      </c:pt>
                      <c:pt idx="1267">
                        <c:v>8.0545485388444096</c:v>
                      </c:pt>
                      <c:pt idx="1268">
                        <c:v>8.0615661397362697</c:v>
                      </c:pt>
                      <c:pt idx="1269">
                        <c:v>8.0685837406281298</c:v>
                      </c:pt>
                      <c:pt idx="1270">
                        <c:v>8.0756013415199899</c:v>
                      </c:pt>
                      <c:pt idx="1271">
                        <c:v>8.08261894241185</c:v>
                      </c:pt>
                      <c:pt idx="1272">
                        <c:v>8.0896365433037207</c:v>
                      </c:pt>
                      <c:pt idx="1273">
                        <c:v>8.0966541441955808</c:v>
                      </c:pt>
                      <c:pt idx="1274">
                        <c:v>8.1036717450874391</c:v>
                      </c:pt>
                      <c:pt idx="1275">
                        <c:v>8.1106893459792992</c:v>
                      </c:pt>
                      <c:pt idx="1276">
                        <c:v>8.1177069468711593</c:v>
                      </c:pt>
                      <c:pt idx="1277">
                        <c:v>8.1247245477630194</c:v>
                      </c:pt>
                      <c:pt idx="1278">
                        <c:v>8.1317421486548902</c:v>
                      </c:pt>
                      <c:pt idx="1279">
                        <c:v>8.1387597495467503</c:v>
                      </c:pt>
                      <c:pt idx="1280">
                        <c:v>8.1457773504386104</c:v>
                      </c:pt>
                      <c:pt idx="1281">
                        <c:v>8.1527949513304705</c:v>
                      </c:pt>
                      <c:pt idx="1282">
                        <c:v>8.1598125522223306</c:v>
                      </c:pt>
                      <c:pt idx="1283">
                        <c:v>8.1668301531141996</c:v>
                      </c:pt>
                      <c:pt idx="1284">
                        <c:v>8.1738477540060597</c:v>
                      </c:pt>
                      <c:pt idx="1285">
                        <c:v>8.1808653548979198</c:v>
                      </c:pt>
                      <c:pt idx="1286">
                        <c:v>8.1878829557897799</c:v>
                      </c:pt>
                      <c:pt idx="1287">
                        <c:v>8.19490055668164</c:v>
                      </c:pt>
                      <c:pt idx="1288">
                        <c:v>8.2019181575735107</c:v>
                      </c:pt>
                      <c:pt idx="1289">
                        <c:v>8.2089357584653708</c:v>
                      </c:pt>
                      <c:pt idx="1290">
                        <c:v>8.2159533593572291</c:v>
                      </c:pt>
                      <c:pt idx="1291">
                        <c:v>8.2229709602490892</c:v>
                      </c:pt>
                      <c:pt idx="1292">
                        <c:v>8.2299885611409493</c:v>
                      </c:pt>
                      <c:pt idx="1293">
                        <c:v>8.2370061620328094</c:v>
                      </c:pt>
                      <c:pt idx="1294">
                        <c:v>8.2440237629246695</c:v>
                      </c:pt>
                      <c:pt idx="1295">
                        <c:v>8.2510413638165403</c:v>
                      </c:pt>
                      <c:pt idx="1296">
                        <c:v>8.2580589647084004</c:v>
                      </c:pt>
                      <c:pt idx="1297">
                        <c:v>8.2650765656002605</c:v>
                      </c:pt>
                      <c:pt idx="1298">
                        <c:v>8.2720941664921206</c:v>
                      </c:pt>
                      <c:pt idx="1299">
                        <c:v>8.2791117673839807</c:v>
                      </c:pt>
                      <c:pt idx="1300">
                        <c:v>8.2861293682758497</c:v>
                      </c:pt>
                      <c:pt idx="1301">
                        <c:v>8.2931469691677098</c:v>
                      </c:pt>
                      <c:pt idx="1302">
                        <c:v>8.3001645700595699</c:v>
                      </c:pt>
                      <c:pt idx="1303">
                        <c:v>8.30718217095143</c:v>
                      </c:pt>
                      <c:pt idx="1304">
                        <c:v>8.3141997718432901</c:v>
                      </c:pt>
                      <c:pt idx="1305">
                        <c:v>8.3212173727351502</c:v>
                      </c:pt>
                      <c:pt idx="1306">
                        <c:v>8.3282349736270191</c:v>
                      </c:pt>
                      <c:pt idx="1307">
                        <c:v>8.3352525745188792</c:v>
                      </c:pt>
                      <c:pt idx="1308">
                        <c:v>8.3422701754107393</c:v>
                      </c:pt>
                      <c:pt idx="1309">
                        <c:v>8.3492877763025994</c:v>
                      </c:pt>
                      <c:pt idx="1310">
                        <c:v>8.3563053771944702</c:v>
                      </c:pt>
                      <c:pt idx="1311">
                        <c:v>8.3633229780863196</c:v>
                      </c:pt>
                      <c:pt idx="1312">
                        <c:v>8.3703405789781904</c:v>
                      </c:pt>
                      <c:pt idx="1313">
                        <c:v>8.3773581798700505</c:v>
                      </c:pt>
                      <c:pt idx="1314">
                        <c:v>8.3843757807619106</c:v>
                      </c:pt>
                      <c:pt idx="1315">
                        <c:v>8.3913933816537707</c:v>
                      </c:pt>
                      <c:pt idx="1316">
                        <c:v>8.3984109825456308</c:v>
                      </c:pt>
                      <c:pt idx="1317">
                        <c:v>8.4054285834374998</c:v>
                      </c:pt>
                      <c:pt idx="1318">
                        <c:v>8.4124461843293599</c:v>
                      </c:pt>
                      <c:pt idx="1319">
                        <c:v>8.41946378522122</c:v>
                      </c:pt>
                      <c:pt idx="1320">
                        <c:v>8.4264813861130801</c:v>
                      </c:pt>
                      <c:pt idx="1321">
                        <c:v>8.4334989870049402</c:v>
                      </c:pt>
                      <c:pt idx="1322">
                        <c:v>8.4405165878968091</c:v>
                      </c:pt>
                      <c:pt idx="1323">
                        <c:v>8.4475341887886692</c:v>
                      </c:pt>
                      <c:pt idx="1324">
                        <c:v>8.4545517896805293</c:v>
                      </c:pt>
                      <c:pt idx="1325">
                        <c:v>8.4615693905723894</c:v>
                      </c:pt>
                      <c:pt idx="1326">
                        <c:v>8.4685869914642495</c:v>
                      </c:pt>
                      <c:pt idx="1327">
                        <c:v>8.4756045923561096</c:v>
                      </c:pt>
                      <c:pt idx="1328">
                        <c:v>8.4826221932479804</c:v>
                      </c:pt>
                      <c:pt idx="1329">
                        <c:v>8.4896397941398405</c:v>
                      </c:pt>
                      <c:pt idx="1330">
                        <c:v>8.4966573950317006</c:v>
                      </c:pt>
                      <c:pt idx="1331">
                        <c:v>8.5036749959235607</c:v>
                      </c:pt>
                      <c:pt idx="1332">
                        <c:v>8.5106925968154208</c:v>
                      </c:pt>
                      <c:pt idx="1333">
                        <c:v>8.5177101977072809</c:v>
                      </c:pt>
                      <c:pt idx="1334">
                        <c:v>8.5247277985991499</c:v>
                      </c:pt>
                      <c:pt idx="1335">
                        <c:v>8.53174539949101</c:v>
                      </c:pt>
                      <c:pt idx="1336">
                        <c:v>8.5387630003828701</c:v>
                      </c:pt>
                      <c:pt idx="1337">
                        <c:v>8.5457806012747302</c:v>
                      </c:pt>
                      <c:pt idx="1338">
                        <c:v>8.5527982021665903</c:v>
                      </c:pt>
                      <c:pt idx="1339">
                        <c:v>8.5598158030584504</c:v>
                      </c:pt>
                      <c:pt idx="1340">
                        <c:v>8.5668334039503193</c:v>
                      </c:pt>
                      <c:pt idx="1341">
                        <c:v>8.5738510048421794</c:v>
                      </c:pt>
                      <c:pt idx="1342">
                        <c:v>8.5808686057340395</c:v>
                      </c:pt>
                      <c:pt idx="1343">
                        <c:v>8.5878862066258996</c:v>
                      </c:pt>
                      <c:pt idx="1344">
                        <c:v>8.5949038075177597</c:v>
                      </c:pt>
                      <c:pt idx="1345">
                        <c:v>8.6019214084096305</c:v>
                      </c:pt>
                      <c:pt idx="1346">
                        <c:v>8.6089390093014906</c:v>
                      </c:pt>
                      <c:pt idx="1347">
                        <c:v>8.6159566101933507</c:v>
                      </c:pt>
                      <c:pt idx="1348">
                        <c:v>8.6229742110852108</c:v>
                      </c:pt>
                      <c:pt idx="1349">
                        <c:v>8.6299918119770709</c:v>
                      </c:pt>
                      <c:pt idx="1350">
                        <c:v>8.6370094128689292</c:v>
                      </c:pt>
                      <c:pt idx="1351">
                        <c:v>8.6440270137608</c:v>
                      </c:pt>
                      <c:pt idx="1352">
                        <c:v>8.6510446146526601</c:v>
                      </c:pt>
                      <c:pt idx="1353">
                        <c:v>8.6580622155445202</c:v>
                      </c:pt>
                      <c:pt idx="1354">
                        <c:v>8.6650798164363803</c:v>
                      </c:pt>
                      <c:pt idx="1355">
                        <c:v>8.6720974173282404</c:v>
                      </c:pt>
                      <c:pt idx="1356">
                        <c:v>8.6791150182201005</c:v>
                      </c:pt>
                      <c:pt idx="1357">
                        <c:v>8.6861326191119694</c:v>
                      </c:pt>
                      <c:pt idx="1358">
                        <c:v>8.6931502200038295</c:v>
                      </c:pt>
                      <c:pt idx="1359">
                        <c:v>8.7001678208956896</c:v>
                      </c:pt>
                      <c:pt idx="1360">
                        <c:v>8.7071854217875497</c:v>
                      </c:pt>
                      <c:pt idx="1361">
                        <c:v>8.7142030226794098</c:v>
                      </c:pt>
                      <c:pt idx="1362">
                        <c:v>8.7212206235712806</c:v>
                      </c:pt>
                      <c:pt idx="1363">
                        <c:v>8.7282382244631407</c:v>
                      </c:pt>
                      <c:pt idx="1364">
                        <c:v>8.7352558253550008</c:v>
                      </c:pt>
                      <c:pt idx="1365">
                        <c:v>8.7422734262468609</c:v>
                      </c:pt>
                      <c:pt idx="1366">
                        <c:v>8.7492910271387192</c:v>
                      </c:pt>
                      <c:pt idx="1367">
                        <c:v>8.7563086280305793</c:v>
                      </c:pt>
                      <c:pt idx="1368">
                        <c:v>8.7633262289224394</c:v>
                      </c:pt>
                      <c:pt idx="1369">
                        <c:v>8.7703438298143102</c:v>
                      </c:pt>
                      <c:pt idx="1370">
                        <c:v>8.7773614307061703</c:v>
                      </c:pt>
                      <c:pt idx="1371">
                        <c:v>8.7843790315980304</c:v>
                      </c:pt>
                      <c:pt idx="1372">
                        <c:v>8.7913966324898905</c:v>
                      </c:pt>
                      <c:pt idx="1373">
                        <c:v>8.7984142333817505</c:v>
                      </c:pt>
                      <c:pt idx="1374">
                        <c:v>8.8054318342736195</c:v>
                      </c:pt>
                      <c:pt idx="1375">
                        <c:v>8.8124494351654796</c:v>
                      </c:pt>
                      <c:pt idx="1376">
                        <c:v>8.8194670360573397</c:v>
                      </c:pt>
                      <c:pt idx="1377">
                        <c:v>8.8264846369491998</c:v>
                      </c:pt>
                      <c:pt idx="1378">
                        <c:v>8.8335022378410599</c:v>
                      </c:pt>
                      <c:pt idx="1379">
                        <c:v>8.8405198387329307</c:v>
                      </c:pt>
                      <c:pt idx="1380">
                        <c:v>8.8475374396247908</c:v>
                      </c:pt>
                      <c:pt idx="1381">
                        <c:v>8.8545550405166509</c:v>
                      </c:pt>
                      <c:pt idx="1382">
                        <c:v>8.8615726414085092</c:v>
                      </c:pt>
                      <c:pt idx="1383">
                        <c:v>8.8685902423003693</c:v>
                      </c:pt>
                      <c:pt idx="1384">
                        <c:v>8.8756078431922294</c:v>
                      </c:pt>
                      <c:pt idx="1385">
                        <c:v>8.8826254440841002</c:v>
                      </c:pt>
                      <c:pt idx="1386">
                        <c:v>8.8896430449759603</c:v>
                      </c:pt>
                      <c:pt idx="1387">
                        <c:v>8.8966606458678203</c:v>
                      </c:pt>
                      <c:pt idx="1388">
                        <c:v>8.9036782467596804</c:v>
                      </c:pt>
                      <c:pt idx="1389">
                        <c:v>8.9106958476515405</c:v>
                      </c:pt>
                      <c:pt idx="1390">
                        <c:v>8.9177134485434006</c:v>
                      </c:pt>
                      <c:pt idx="1391">
                        <c:v>8.9247310494352696</c:v>
                      </c:pt>
                      <c:pt idx="1392">
                        <c:v>8.9317486503271297</c:v>
                      </c:pt>
                      <c:pt idx="1393">
                        <c:v>8.9387662512189898</c:v>
                      </c:pt>
                      <c:pt idx="1394">
                        <c:v>8.9457838521108499</c:v>
                      </c:pt>
                      <c:pt idx="1395">
                        <c:v>8.95280145300271</c:v>
                      </c:pt>
                      <c:pt idx="1396">
                        <c:v>8.9598190538945808</c:v>
                      </c:pt>
                      <c:pt idx="1397">
                        <c:v>8.9668366547864409</c:v>
                      </c:pt>
                      <c:pt idx="1398">
                        <c:v>8.9738542556782992</c:v>
                      </c:pt>
                      <c:pt idx="1399">
                        <c:v>8.9808718565701593</c:v>
                      </c:pt>
                      <c:pt idx="1400">
                        <c:v>8.9878894574620194</c:v>
                      </c:pt>
                      <c:pt idx="1401">
                        <c:v>8.9949070583538902</c:v>
                      </c:pt>
                      <c:pt idx="1402">
                        <c:v>9.0019246592457396</c:v>
                      </c:pt>
                      <c:pt idx="1403">
                        <c:v>9.0089422601376103</c:v>
                      </c:pt>
                      <c:pt idx="1404">
                        <c:v>9.0159598610294704</c:v>
                      </c:pt>
                      <c:pt idx="1405">
                        <c:v>9.0229774619213305</c:v>
                      </c:pt>
                      <c:pt idx="1406">
                        <c:v>9.0299950628131906</c:v>
                      </c:pt>
                      <c:pt idx="1407">
                        <c:v>9.0370126637050507</c:v>
                      </c:pt>
                      <c:pt idx="1408">
                        <c:v>9.0440302645969197</c:v>
                      </c:pt>
                      <c:pt idx="1409">
                        <c:v>9.0510478654887798</c:v>
                      </c:pt>
                      <c:pt idx="1410">
                        <c:v>9.0580654663806399</c:v>
                      </c:pt>
                      <c:pt idx="1411">
                        <c:v>9.0650830672725</c:v>
                      </c:pt>
                      <c:pt idx="1412">
                        <c:v>9.0721006681643601</c:v>
                      </c:pt>
                      <c:pt idx="1413">
                        <c:v>9.0791182690562309</c:v>
                      </c:pt>
                      <c:pt idx="1414">
                        <c:v>9.0861358699480892</c:v>
                      </c:pt>
                      <c:pt idx="1415">
                        <c:v>9.0931534708399493</c:v>
                      </c:pt>
                      <c:pt idx="1416">
                        <c:v>9.1001710717318094</c:v>
                      </c:pt>
                      <c:pt idx="1417">
                        <c:v>9.1071886726236695</c:v>
                      </c:pt>
                      <c:pt idx="1418">
                        <c:v>9.1142062735155296</c:v>
                      </c:pt>
                      <c:pt idx="1419">
                        <c:v>9.1212238744074003</c:v>
                      </c:pt>
                      <c:pt idx="1420">
                        <c:v>9.1282414752992604</c:v>
                      </c:pt>
                      <c:pt idx="1421">
                        <c:v>9.1352590761911205</c:v>
                      </c:pt>
                      <c:pt idx="1422">
                        <c:v>9.1422766770829806</c:v>
                      </c:pt>
                      <c:pt idx="1423">
                        <c:v>9.1492942779748407</c:v>
                      </c:pt>
                      <c:pt idx="1424">
                        <c:v>9.1563118788667008</c:v>
                      </c:pt>
                      <c:pt idx="1425">
                        <c:v>9.1633294797585698</c:v>
                      </c:pt>
                      <c:pt idx="1426">
                        <c:v>9.1703470806504299</c:v>
                      </c:pt>
                      <c:pt idx="1427">
                        <c:v>9.17736468154229</c:v>
                      </c:pt>
                      <c:pt idx="1428">
                        <c:v>9.1843822824341501</c:v>
                      </c:pt>
                      <c:pt idx="1429">
                        <c:v>9.1913998833260102</c:v>
                      </c:pt>
                      <c:pt idx="1430">
                        <c:v>9.1984174842178792</c:v>
                      </c:pt>
                      <c:pt idx="1431">
                        <c:v>9.2054350851097393</c:v>
                      </c:pt>
                      <c:pt idx="1432">
                        <c:v>9.2124526860015994</c:v>
                      </c:pt>
                      <c:pt idx="1433">
                        <c:v>9.2194702868934595</c:v>
                      </c:pt>
                      <c:pt idx="1434">
                        <c:v>9.2264878877853196</c:v>
                      </c:pt>
                      <c:pt idx="1435">
                        <c:v>9.2335054886771797</c:v>
                      </c:pt>
                      <c:pt idx="1436">
                        <c:v>9.2405230895690398</c:v>
                      </c:pt>
                      <c:pt idx="1437">
                        <c:v>9.2475406904609105</c:v>
                      </c:pt>
                      <c:pt idx="1438">
                        <c:v>9.2545582913527706</c:v>
                      </c:pt>
                      <c:pt idx="1439">
                        <c:v>9.2615758922446307</c:v>
                      </c:pt>
                      <c:pt idx="1440">
                        <c:v>9.2685934931364908</c:v>
                      </c:pt>
                      <c:pt idx="1441">
                        <c:v>9.2756110940283492</c:v>
                      </c:pt>
                      <c:pt idx="1442">
                        <c:v>9.2826286949202199</c:v>
                      </c:pt>
                      <c:pt idx="1443">
                        <c:v>9.28964629581208</c:v>
                      </c:pt>
                      <c:pt idx="1444">
                        <c:v>9.2966638967039401</c:v>
                      </c:pt>
                      <c:pt idx="1445">
                        <c:v>9.3036814975958002</c:v>
                      </c:pt>
                      <c:pt idx="1446">
                        <c:v>9.3106990984876603</c:v>
                      </c:pt>
                      <c:pt idx="1447">
                        <c:v>9.3177166993795204</c:v>
                      </c:pt>
                      <c:pt idx="1448">
                        <c:v>9.3247343002713894</c:v>
                      </c:pt>
                      <c:pt idx="1449">
                        <c:v>9.3317519011632495</c:v>
                      </c:pt>
                      <c:pt idx="1450">
                        <c:v>9.3387695020551096</c:v>
                      </c:pt>
                      <c:pt idx="1451">
                        <c:v>9.3457871029469697</c:v>
                      </c:pt>
                      <c:pt idx="1452">
                        <c:v>9.3528047038388298</c:v>
                      </c:pt>
                      <c:pt idx="1453">
                        <c:v>9.3598223047307005</c:v>
                      </c:pt>
                      <c:pt idx="1454">
                        <c:v>9.3668399056225606</c:v>
                      </c:pt>
                      <c:pt idx="1455">
                        <c:v>9.3738575065144207</c:v>
                      </c:pt>
                      <c:pt idx="1456">
                        <c:v>9.3808751074062808</c:v>
                      </c:pt>
                      <c:pt idx="1457">
                        <c:v>9.3878927082981392</c:v>
                      </c:pt>
                      <c:pt idx="1458">
                        <c:v>9.3949103091899993</c:v>
                      </c:pt>
                      <c:pt idx="1459">
                        <c:v>9.4019279100818594</c:v>
                      </c:pt>
                      <c:pt idx="1460">
                        <c:v>9.4089455109737301</c:v>
                      </c:pt>
                      <c:pt idx="1461">
                        <c:v>9.4159631118655902</c:v>
                      </c:pt>
                      <c:pt idx="1462">
                        <c:v>9.4229807127574503</c:v>
                      </c:pt>
                      <c:pt idx="1463">
                        <c:v>9.4299983136493104</c:v>
                      </c:pt>
                      <c:pt idx="1464">
                        <c:v>9.4370159145411794</c:v>
                      </c:pt>
                      <c:pt idx="1465">
                        <c:v>9.4440335154330395</c:v>
                      </c:pt>
                      <c:pt idx="1466">
                        <c:v>9.4510511163248996</c:v>
                      </c:pt>
                      <c:pt idx="1467">
                        <c:v>9.4580687172167597</c:v>
                      </c:pt>
                      <c:pt idx="1468">
                        <c:v>9.4650863181086198</c:v>
                      </c:pt>
                      <c:pt idx="1469">
                        <c:v>9.4721039190004799</c:v>
                      </c:pt>
                      <c:pt idx="1470">
                        <c:v>9.4791215198923506</c:v>
                      </c:pt>
                      <c:pt idx="1471">
                        <c:v>9.4861391207842107</c:v>
                      </c:pt>
                      <c:pt idx="1472">
                        <c:v>9.4931567216760708</c:v>
                      </c:pt>
                      <c:pt idx="1473">
                        <c:v>9.5001743225679292</c:v>
                      </c:pt>
                      <c:pt idx="1474">
                        <c:v>9.5071919234597893</c:v>
                      </c:pt>
                      <c:pt idx="1475">
                        <c:v>9.5142095243516493</c:v>
                      </c:pt>
                      <c:pt idx="1476">
                        <c:v>9.5212271252435201</c:v>
                      </c:pt>
                      <c:pt idx="1477">
                        <c:v>9.5282447261353802</c:v>
                      </c:pt>
                      <c:pt idx="1478">
                        <c:v>9.5352623270272403</c:v>
                      </c:pt>
                      <c:pt idx="1479">
                        <c:v>9.5422799279191004</c:v>
                      </c:pt>
                      <c:pt idx="1480">
                        <c:v>9.5492975288109605</c:v>
                      </c:pt>
                      <c:pt idx="1481">
                        <c:v>9.5563151297028206</c:v>
                      </c:pt>
                      <c:pt idx="1482">
                        <c:v>9.5633327305946896</c:v>
                      </c:pt>
                      <c:pt idx="1483">
                        <c:v>9.5703503314865497</c:v>
                      </c:pt>
                      <c:pt idx="1484">
                        <c:v>9.5773679323784098</c:v>
                      </c:pt>
                      <c:pt idx="1485">
                        <c:v>9.5843855332702699</c:v>
                      </c:pt>
                      <c:pt idx="1486">
                        <c:v>9.59140313416213</c:v>
                      </c:pt>
                      <c:pt idx="1487">
                        <c:v>9.5984207350540007</c:v>
                      </c:pt>
                      <c:pt idx="1488">
                        <c:v>9.6054383359458608</c:v>
                      </c:pt>
                      <c:pt idx="1489">
                        <c:v>9.6124559368377192</c:v>
                      </c:pt>
                      <c:pt idx="1490">
                        <c:v>9.6194735377295792</c:v>
                      </c:pt>
                      <c:pt idx="1491">
                        <c:v>9.6264911386214393</c:v>
                      </c:pt>
                      <c:pt idx="1492">
                        <c:v>9.6335087395132994</c:v>
                      </c:pt>
                      <c:pt idx="1493">
                        <c:v>9.6405263404051702</c:v>
                      </c:pt>
                      <c:pt idx="1494">
                        <c:v>9.6475439412970303</c:v>
                      </c:pt>
                      <c:pt idx="1495">
                        <c:v>9.6545615421888904</c:v>
                      </c:pt>
                      <c:pt idx="1496">
                        <c:v>9.6615791430807505</c:v>
                      </c:pt>
                      <c:pt idx="1497">
                        <c:v>9.6685967439726106</c:v>
                      </c:pt>
                      <c:pt idx="1498">
                        <c:v>9.6756143448644796</c:v>
                      </c:pt>
                      <c:pt idx="1499">
                        <c:v>9.6826319457563397</c:v>
                      </c:pt>
                      <c:pt idx="1500">
                        <c:v>9.6896495466481998</c:v>
                      </c:pt>
                      <c:pt idx="1501">
                        <c:v>9.6966671475400599</c:v>
                      </c:pt>
                      <c:pt idx="1502">
                        <c:v>9.70368474843192</c:v>
                      </c:pt>
                      <c:pt idx="1503">
                        <c:v>9.7107023493237801</c:v>
                      </c:pt>
                      <c:pt idx="1504">
                        <c:v>9.7177199502156508</c:v>
                      </c:pt>
                      <c:pt idx="1505">
                        <c:v>9.7247375511075091</c:v>
                      </c:pt>
                      <c:pt idx="1506">
                        <c:v>9.7317551519993692</c:v>
                      </c:pt>
                      <c:pt idx="1507">
                        <c:v>9.7387727528912293</c:v>
                      </c:pt>
                      <c:pt idx="1508">
                        <c:v>9.7457903537830894</c:v>
                      </c:pt>
                      <c:pt idx="1509">
                        <c:v>9.7528079546749495</c:v>
                      </c:pt>
                      <c:pt idx="1510">
                        <c:v>9.7598255555668203</c:v>
                      </c:pt>
                      <c:pt idx="1511">
                        <c:v>9.7668431564586804</c:v>
                      </c:pt>
                      <c:pt idx="1512">
                        <c:v>9.7738607573505405</c:v>
                      </c:pt>
                      <c:pt idx="1513">
                        <c:v>9.7808783582424006</c:v>
                      </c:pt>
                      <c:pt idx="1514">
                        <c:v>9.7878959591342607</c:v>
                      </c:pt>
                      <c:pt idx="1515">
                        <c:v>9.7949135600261208</c:v>
                      </c:pt>
                      <c:pt idx="1516">
                        <c:v>9.8019311609179898</c:v>
                      </c:pt>
                      <c:pt idx="1517">
                        <c:v>9.8089487618098499</c:v>
                      </c:pt>
                      <c:pt idx="1518">
                        <c:v>9.81596636270171</c:v>
                      </c:pt>
                      <c:pt idx="1519">
                        <c:v>9.8229839635935701</c:v>
                      </c:pt>
                      <c:pt idx="1520">
                        <c:v>9.8300015644854302</c:v>
                      </c:pt>
                      <c:pt idx="1521">
                        <c:v>9.8370191653772991</c:v>
                      </c:pt>
                      <c:pt idx="1522">
                        <c:v>9.8440367662691592</c:v>
                      </c:pt>
                      <c:pt idx="1523">
                        <c:v>9.8510543671610193</c:v>
                      </c:pt>
                      <c:pt idx="1524">
                        <c:v>9.8580719680528794</c:v>
                      </c:pt>
                      <c:pt idx="1525">
                        <c:v>9.8650895689447395</c:v>
                      </c:pt>
                      <c:pt idx="1526">
                        <c:v>9.8721071698365996</c:v>
                      </c:pt>
                      <c:pt idx="1527">
                        <c:v>9.8791247707284704</c:v>
                      </c:pt>
                      <c:pt idx="1528">
                        <c:v>9.8861423716203305</c:v>
                      </c:pt>
                      <c:pt idx="1529">
                        <c:v>9.8931599725121906</c:v>
                      </c:pt>
                      <c:pt idx="1530">
                        <c:v>9.9001775734040507</c:v>
                      </c:pt>
                      <c:pt idx="1531">
                        <c:v>9.9071951742959108</c:v>
                      </c:pt>
                      <c:pt idx="1532">
                        <c:v>9.9142127751877709</c:v>
                      </c:pt>
                      <c:pt idx="1533">
                        <c:v>9.9212303760796399</c:v>
                      </c:pt>
                      <c:pt idx="1534">
                        <c:v>9.9282479769715</c:v>
                      </c:pt>
                      <c:pt idx="1535">
                        <c:v>9.9352655778633601</c:v>
                      </c:pt>
                      <c:pt idx="1536">
                        <c:v>9.9422831787552202</c:v>
                      </c:pt>
                      <c:pt idx="1537">
                        <c:v>9.9493007796470803</c:v>
                      </c:pt>
                      <c:pt idx="1538">
                        <c:v>9.9563183805389492</c:v>
                      </c:pt>
                      <c:pt idx="1539">
                        <c:v>9.9633359814308093</c:v>
                      </c:pt>
                      <c:pt idx="1540">
                        <c:v>9.9703535823226694</c:v>
                      </c:pt>
                      <c:pt idx="1541">
                        <c:v>9.9773711832145295</c:v>
                      </c:pt>
                      <c:pt idx="1542">
                        <c:v>9.9843887841063896</c:v>
                      </c:pt>
                      <c:pt idx="1543">
                        <c:v>9.9914063849982604</c:v>
                      </c:pt>
                      <c:pt idx="1544">
                        <c:v>9.9984239858901098</c:v>
                      </c:pt>
                      <c:pt idx="1545">
                        <c:v>10.005441586782</c:v>
                      </c:pt>
                      <c:pt idx="1546">
                        <c:v>10.0124591876738</c:v>
                      </c:pt>
                      <c:pt idx="1547">
                        <c:v>10.019476788565701</c:v>
                      </c:pt>
                      <c:pt idx="1548">
                        <c:v>10.0264943894576</c:v>
                      </c:pt>
                      <c:pt idx="1549">
                        <c:v>10.0335119903494</c:v>
                      </c:pt>
                      <c:pt idx="1550">
                        <c:v>10.040529591241301</c:v>
                      </c:pt>
                      <c:pt idx="1551">
                        <c:v>10.0475471921331</c:v>
                      </c:pt>
                      <c:pt idx="1552">
                        <c:v>10.054564793025</c:v>
                      </c:pt>
                      <c:pt idx="1553">
                        <c:v>10.0615823939169</c:v>
                      </c:pt>
                      <c:pt idx="1554">
                        <c:v>10.0685999948087</c:v>
                      </c:pt>
                      <c:pt idx="1555">
                        <c:v>10.075617595700599</c:v>
                      </c:pt>
                      <c:pt idx="1556">
                        <c:v>10.0826351965925</c:v>
                      </c:pt>
                      <c:pt idx="1557">
                        <c:v>10.0896527974843</c:v>
                      </c:pt>
                      <c:pt idx="1558">
                        <c:v>10.096670398376199</c:v>
                      </c:pt>
                      <c:pt idx="1559">
                        <c:v>10.103687999268001</c:v>
                      </c:pt>
                      <c:pt idx="1560">
                        <c:v>10.1107056001599</c:v>
                      </c:pt>
                      <c:pt idx="1561">
                        <c:v>10.117723201051801</c:v>
                      </c:pt>
                      <c:pt idx="1562">
                        <c:v>10.1247408019436</c:v>
                      </c:pt>
                      <c:pt idx="1563">
                        <c:v>10.1317584028355</c:v>
                      </c:pt>
                      <c:pt idx="1564">
                        <c:v>10.138776003727401</c:v>
                      </c:pt>
                      <c:pt idx="1565">
                        <c:v>10.1457936046192</c:v>
                      </c:pt>
                      <c:pt idx="1566">
                        <c:v>10.1528112055111</c:v>
                      </c:pt>
                      <c:pt idx="1567">
                        <c:v>10.159828806402899</c:v>
                      </c:pt>
                      <c:pt idx="1568">
                        <c:v>10.1668464072948</c:v>
                      </c:pt>
                      <c:pt idx="1569">
                        <c:v>10.173864008186699</c:v>
                      </c:pt>
                      <c:pt idx="1570">
                        <c:v>10.180881609078501</c:v>
                      </c:pt>
                      <c:pt idx="1571">
                        <c:v>10.1878992099704</c:v>
                      </c:pt>
                      <c:pt idx="1572">
                        <c:v>10.1949168108622</c:v>
                      </c:pt>
                      <c:pt idx="1573">
                        <c:v>10.201934411754101</c:v>
                      </c:pt>
                      <c:pt idx="1574">
                        <c:v>10.208952012646</c:v>
                      </c:pt>
                      <c:pt idx="1575">
                        <c:v>10.2159696135378</c:v>
                      </c:pt>
                      <c:pt idx="1576">
                        <c:v>10.2229872144297</c:v>
                      </c:pt>
                      <c:pt idx="1577">
                        <c:v>10.2300048153216</c:v>
                      </c:pt>
                      <c:pt idx="1578">
                        <c:v>10.237022416213399</c:v>
                      </c:pt>
                      <c:pt idx="1579">
                        <c:v>10.2440400171053</c:v>
                      </c:pt>
                      <c:pt idx="1580">
                        <c:v>10.2510576179971</c:v>
                      </c:pt>
                      <c:pt idx="1581">
                        <c:v>10.258075218888999</c:v>
                      </c:pt>
                      <c:pt idx="1582">
                        <c:v>10.2650928197809</c:v>
                      </c:pt>
                      <c:pt idx="1583">
                        <c:v>10.2721104206727</c:v>
                      </c:pt>
                      <c:pt idx="1584">
                        <c:v>10.279128021564601</c:v>
                      </c:pt>
                      <c:pt idx="1585">
                        <c:v>10.286145622456401</c:v>
                      </c:pt>
                      <c:pt idx="1586">
                        <c:v>10.2931632233483</c:v>
                      </c:pt>
                      <c:pt idx="1587">
                        <c:v>10.300180824240201</c:v>
                      </c:pt>
                      <c:pt idx="1588">
                        <c:v>10.307198425132</c:v>
                      </c:pt>
                      <c:pt idx="1589">
                        <c:v>10.3142160260239</c:v>
                      </c:pt>
                      <c:pt idx="1590">
                        <c:v>10.3212336269158</c:v>
                      </c:pt>
                      <c:pt idx="1591">
                        <c:v>10.3282512278076</c:v>
                      </c:pt>
                      <c:pt idx="1592">
                        <c:v>10.335268828699499</c:v>
                      </c:pt>
                      <c:pt idx="1593">
                        <c:v>10.342286429591301</c:v>
                      </c:pt>
                      <c:pt idx="1594">
                        <c:v>10.3493040304832</c:v>
                      </c:pt>
                      <c:pt idx="1595">
                        <c:v>10.356321631375099</c:v>
                      </c:pt>
                      <c:pt idx="1596">
                        <c:v>10.363339232266901</c:v>
                      </c:pt>
                      <c:pt idx="1597">
                        <c:v>10.3703568331588</c:v>
                      </c:pt>
                      <c:pt idx="1598">
                        <c:v>10.377374434050701</c:v>
                      </c:pt>
                      <c:pt idx="1599">
                        <c:v>10.384392034942501</c:v>
                      </c:pt>
                      <c:pt idx="1600">
                        <c:v>10.3914096358344</c:v>
                      </c:pt>
                      <c:pt idx="1601">
                        <c:v>10.398427236726199</c:v>
                      </c:pt>
                      <c:pt idx="1602">
                        <c:v>10.4054448376181</c:v>
                      </c:pt>
                      <c:pt idx="1603">
                        <c:v>10.41246243851</c:v>
                      </c:pt>
                      <c:pt idx="1604">
                        <c:v>10.419480039401799</c:v>
                      </c:pt>
                      <c:pt idx="1605">
                        <c:v>10.4264976402937</c:v>
                      </c:pt>
                      <c:pt idx="1606">
                        <c:v>10.4335152411855</c:v>
                      </c:pt>
                      <c:pt idx="1607">
                        <c:v>10.440532842077401</c:v>
                      </c:pt>
                      <c:pt idx="1608">
                        <c:v>10.4475504429693</c:v>
                      </c:pt>
                      <c:pt idx="1609">
                        <c:v>10.4545680438611</c:v>
                      </c:pt>
                      <c:pt idx="1610">
                        <c:v>10.461585644753001</c:v>
                      </c:pt>
                      <c:pt idx="1611">
                        <c:v>10.4686032456449</c:v>
                      </c:pt>
                      <c:pt idx="1612">
                        <c:v>10.4756208465367</c:v>
                      </c:pt>
                      <c:pt idx="1613">
                        <c:v>10.482638447428601</c:v>
                      </c:pt>
                      <c:pt idx="1614">
                        <c:v>10.4896560483204</c:v>
                      </c:pt>
                      <c:pt idx="1615">
                        <c:v>10.496673649212299</c:v>
                      </c:pt>
                      <c:pt idx="1616">
                        <c:v>10.5036912501042</c:v>
                      </c:pt>
                      <c:pt idx="1617">
                        <c:v>10.510708850996</c:v>
                      </c:pt>
                      <c:pt idx="1618">
                        <c:v>10.517726451887899</c:v>
                      </c:pt>
                      <c:pt idx="1619">
                        <c:v>10.524744052779701</c:v>
                      </c:pt>
                      <c:pt idx="1620">
                        <c:v>10.5317616536716</c:v>
                      </c:pt>
                      <c:pt idx="1621">
                        <c:v>10.538779254563501</c:v>
                      </c:pt>
                      <c:pt idx="1622">
                        <c:v>10.545796855455301</c:v>
                      </c:pt>
                      <c:pt idx="1623">
                        <c:v>10.5528144563472</c:v>
                      </c:pt>
                      <c:pt idx="1624">
                        <c:v>10.559832057239101</c:v>
                      </c:pt>
                      <c:pt idx="1625">
                        <c:v>10.5668496581309</c:v>
                      </c:pt>
                      <c:pt idx="1626">
                        <c:v>10.5738672590228</c:v>
                      </c:pt>
                      <c:pt idx="1627">
                        <c:v>10.580884859914599</c:v>
                      </c:pt>
                      <c:pt idx="1628">
                        <c:v>10.5879024608065</c:v>
                      </c:pt>
                      <c:pt idx="1629">
                        <c:v>10.594920061698399</c:v>
                      </c:pt>
                      <c:pt idx="1630">
                        <c:v>10.601937662590201</c:v>
                      </c:pt>
                      <c:pt idx="1631">
                        <c:v>10.6089552634821</c:v>
                      </c:pt>
                      <c:pt idx="1632">
                        <c:v>10.615972864373999</c:v>
                      </c:pt>
                      <c:pt idx="1633">
                        <c:v>10.622990465265801</c:v>
                      </c:pt>
                      <c:pt idx="1634">
                        <c:v>10.6300080661577</c:v>
                      </c:pt>
                      <c:pt idx="1635">
                        <c:v>10.6370256670495</c:v>
                      </c:pt>
                      <c:pt idx="1636">
                        <c:v>10.644043267941401</c:v>
                      </c:pt>
                      <c:pt idx="1637">
                        <c:v>10.6510608688333</c:v>
                      </c:pt>
                      <c:pt idx="1638">
                        <c:v>10.658078469725099</c:v>
                      </c:pt>
                      <c:pt idx="1639">
                        <c:v>10.665096070617</c:v>
                      </c:pt>
                      <c:pt idx="1640">
                        <c:v>10.6721136715088</c:v>
                      </c:pt>
                      <c:pt idx="1641">
                        <c:v>10.679131272400699</c:v>
                      </c:pt>
                      <c:pt idx="1642">
                        <c:v>10.6861488732926</c:v>
                      </c:pt>
                      <c:pt idx="1643">
                        <c:v>10.6931664741844</c:v>
                      </c:pt>
                      <c:pt idx="1644">
                        <c:v>10.700184075076301</c:v>
                      </c:pt>
                      <c:pt idx="1645">
                        <c:v>10.7072016759682</c:v>
                      </c:pt>
                      <c:pt idx="1646">
                        <c:v>10.71421927686</c:v>
                      </c:pt>
                      <c:pt idx="1647">
                        <c:v>10.721236877751901</c:v>
                      </c:pt>
                      <c:pt idx="1648">
                        <c:v>10.7282544786437</c:v>
                      </c:pt>
                      <c:pt idx="1649">
                        <c:v>10.7352720795356</c:v>
                      </c:pt>
                      <c:pt idx="1650">
                        <c:v>10.742289680427501</c:v>
                      </c:pt>
                      <c:pt idx="1651">
                        <c:v>10.7493072813193</c:v>
                      </c:pt>
                      <c:pt idx="1652">
                        <c:v>10.756324882211199</c:v>
                      </c:pt>
                      <c:pt idx="1653">
                        <c:v>10.763342483102999</c:v>
                      </c:pt>
                      <c:pt idx="1654">
                        <c:v>10.7703600839949</c:v>
                      </c:pt>
                      <c:pt idx="1655">
                        <c:v>10.777377684886799</c:v>
                      </c:pt>
                      <c:pt idx="1656">
                        <c:v>10.784395285778601</c:v>
                      </c:pt>
                      <c:pt idx="1657">
                        <c:v>10.7914128866705</c:v>
                      </c:pt>
                      <c:pt idx="1658">
                        <c:v>10.798430487562401</c:v>
                      </c:pt>
                      <c:pt idx="1659">
                        <c:v>10.805448088454201</c:v>
                      </c:pt>
                      <c:pt idx="1660">
                        <c:v>10.8124656893461</c:v>
                      </c:pt>
                      <c:pt idx="1661">
                        <c:v>10.819483290237899</c:v>
                      </c:pt>
                      <c:pt idx="1662">
                        <c:v>10.8265008911298</c:v>
                      </c:pt>
                      <c:pt idx="1663">
                        <c:v>10.8335184920217</c:v>
                      </c:pt>
                      <c:pt idx="1664">
                        <c:v>10.840536092913499</c:v>
                      </c:pt>
                      <c:pt idx="1665">
                        <c:v>10.8475536938054</c:v>
                      </c:pt>
                      <c:pt idx="1666">
                        <c:v>10.854571294697299</c:v>
                      </c:pt>
                      <c:pt idx="1667">
                        <c:v>10.861588895589099</c:v>
                      </c:pt>
                      <c:pt idx="1668">
                        <c:v>10.868606496481</c:v>
                      </c:pt>
                      <c:pt idx="1669">
                        <c:v>10.8756240973728</c:v>
                      </c:pt>
                      <c:pt idx="1670">
                        <c:v>10.882641698264701</c:v>
                      </c:pt>
                      <c:pt idx="1671">
                        <c:v>10.8896592991566</c:v>
                      </c:pt>
                      <c:pt idx="1672">
                        <c:v>10.8966769000484</c:v>
                      </c:pt>
                      <c:pt idx="1673">
                        <c:v>10.903694500940301</c:v>
                      </c:pt>
                      <c:pt idx="1674">
                        <c:v>10.9107121018321</c:v>
                      </c:pt>
                      <c:pt idx="1675">
                        <c:v>10.917729702723999</c:v>
                      </c:pt>
                      <c:pt idx="1676">
                        <c:v>10.9247473036159</c:v>
                      </c:pt>
                      <c:pt idx="1677">
                        <c:v>10.9317649045077</c:v>
                      </c:pt>
                      <c:pt idx="1678">
                        <c:v>10.938782505399599</c:v>
                      </c:pt>
                      <c:pt idx="1679">
                        <c:v>10.9458001062915</c:v>
                      </c:pt>
                      <c:pt idx="1680">
                        <c:v>10.9528177071833</c:v>
                      </c:pt>
                      <c:pt idx="1681">
                        <c:v>10.959835308075199</c:v>
                      </c:pt>
                      <c:pt idx="1682">
                        <c:v>10.966852908967001</c:v>
                      </c:pt>
                      <c:pt idx="1683">
                        <c:v>10.9738705098589</c:v>
                      </c:pt>
                      <c:pt idx="1684">
                        <c:v>10.980888110750801</c:v>
                      </c:pt>
                      <c:pt idx="1685">
                        <c:v>10.9879057116426</c:v>
                      </c:pt>
                      <c:pt idx="1686">
                        <c:v>10.9949233125345</c:v>
                      </c:pt>
                      <c:pt idx="1687">
                        <c:v>11.001940913426299</c:v>
                      </c:pt>
                      <c:pt idx="1688">
                        <c:v>11.0089585143182</c:v>
                      </c:pt>
                      <c:pt idx="1689">
                        <c:v>11.015976115210099</c:v>
                      </c:pt>
                      <c:pt idx="1690">
                        <c:v>11.022993716101899</c:v>
                      </c:pt>
                      <c:pt idx="1691">
                        <c:v>11.0300113169938</c:v>
                      </c:pt>
                      <c:pt idx="1692">
                        <c:v>11.037028917885699</c:v>
                      </c:pt>
                      <c:pt idx="1693">
                        <c:v>11.044046518777501</c:v>
                      </c:pt>
                      <c:pt idx="1694">
                        <c:v>11.0510641196694</c:v>
                      </c:pt>
                      <c:pt idx="1695">
                        <c:v>11.0580817205612</c:v>
                      </c:pt>
                      <c:pt idx="1696">
                        <c:v>11.065099321453101</c:v>
                      </c:pt>
                      <c:pt idx="1697">
                        <c:v>11.072116922345</c:v>
                      </c:pt>
                      <c:pt idx="1698">
                        <c:v>11.079134523236799</c:v>
                      </c:pt>
                      <c:pt idx="1699">
                        <c:v>11.0861521241287</c:v>
                      </c:pt>
                      <c:pt idx="1700">
                        <c:v>11.0931697250206</c:v>
                      </c:pt>
                      <c:pt idx="1701">
                        <c:v>11.100187325912399</c:v>
                      </c:pt>
                      <c:pt idx="1702">
                        <c:v>11.1072049268043</c:v>
                      </c:pt>
                      <c:pt idx="1703">
                        <c:v>11.1142225276961</c:v>
                      </c:pt>
                      <c:pt idx="1704">
                        <c:v>11.121240128587999</c:v>
                      </c:pt>
                      <c:pt idx="1705">
                        <c:v>11.1282577294799</c:v>
                      </c:pt>
                      <c:pt idx="1706">
                        <c:v>11.1352753303717</c:v>
                      </c:pt>
                      <c:pt idx="1707">
                        <c:v>11.142292931263601</c:v>
                      </c:pt>
                      <c:pt idx="1708">
                        <c:v>11.1493105321554</c:v>
                      </c:pt>
                      <c:pt idx="1709">
                        <c:v>11.1563281330473</c:v>
                      </c:pt>
                      <c:pt idx="1710">
                        <c:v>11.163345733939201</c:v>
                      </c:pt>
                      <c:pt idx="1711">
                        <c:v>11.170363334831</c:v>
                      </c:pt>
                      <c:pt idx="1712">
                        <c:v>11.177380935722899</c:v>
                      </c:pt>
                      <c:pt idx="1713">
                        <c:v>11.1843985366148</c:v>
                      </c:pt>
                      <c:pt idx="1714">
                        <c:v>11.1914161375066</c:v>
                      </c:pt>
                      <c:pt idx="1715">
                        <c:v>11.198433738398499</c:v>
                      </c:pt>
                      <c:pt idx="1716">
                        <c:v>11.205451339290301</c:v>
                      </c:pt>
                      <c:pt idx="1717">
                        <c:v>11.2124689401822</c:v>
                      </c:pt>
                      <c:pt idx="1718">
                        <c:v>11.219486541074099</c:v>
                      </c:pt>
                      <c:pt idx="1719">
                        <c:v>11.226504141965901</c:v>
                      </c:pt>
                      <c:pt idx="1720">
                        <c:v>11.2335217428578</c:v>
                      </c:pt>
                      <c:pt idx="1721">
                        <c:v>11.2405393437496</c:v>
                      </c:pt>
                      <c:pt idx="1722">
                        <c:v>11.2475569446415</c:v>
                      </c:pt>
                      <c:pt idx="1723">
                        <c:v>11.2545745455334</c:v>
                      </c:pt>
                      <c:pt idx="1724">
                        <c:v>11.261592146425199</c:v>
                      </c:pt>
                      <c:pt idx="1725">
                        <c:v>11.2686097473171</c:v>
                      </c:pt>
                      <c:pt idx="1726">
                        <c:v>11.275627348208999</c:v>
                      </c:pt>
                      <c:pt idx="1727">
                        <c:v>11.282644949100799</c:v>
                      </c:pt>
                      <c:pt idx="1728">
                        <c:v>11.2896625499927</c:v>
                      </c:pt>
                      <c:pt idx="1729">
                        <c:v>11.2966801508845</c:v>
                      </c:pt>
                      <c:pt idx="1730">
                        <c:v>11.303697751776401</c:v>
                      </c:pt>
                      <c:pt idx="1731">
                        <c:v>11.3107153526683</c:v>
                      </c:pt>
                      <c:pt idx="1732">
                        <c:v>11.3177329535601</c:v>
                      </c:pt>
                      <c:pt idx="1733">
                        <c:v>11.324750554452001</c:v>
                      </c:pt>
                      <c:pt idx="1734">
                        <c:v>11.3317681553439</c:v>
                      </c:pt>
                      <c:pt idx="1735">
                        <c:v>11.3387857562357</c:v>
                      </c:pt>
                      <c:pt idx="1736">
                        <c:v>11.3458033571276</c:v>
                      </c:pt>
                      <c:pt idx="1737">
                        <c:v>11.3528209580194</c:v>
                      </c:pt>
                      <c:pt idx="1738">
                        <c:v>11.359838558911299</c:v>
                      </c:pt>
                      <c:pt idx="1739">
                        <c:v>11.3668561598032</c:v>
                      </c:pt>
                      <c:pt idx="1740">
                        <c:v>11.373873760695</c:v>
                      </c:pt>
                      <c:pt idx="1741">
                        <c:v>11.380891361586899</c:v>
                      </c:pt>
                      <c:pt idx="1742">
                        <c:v>11.387908962478701</c:v>
                      </c:pt>
                      <c:pt idx="1743">
                        <c:v>11.3949265633706</c:v>
                      </c:pt>
                      <c:pt idx="1744">
                        <c:v>11.401944164262501</c:v>
                      </c:pt>
                      <c:pt idx="1745">
                        <c:v>11.4089617651543</c:v>
                      </c:pt>
                      <c:pt idx="1746">
                        <c:v>11.4159793660462</c:v>
                      </c:pt>
                      <c:pt idx="1747">
                        <c:v>11.422996966938101</c:v>
                      </c:pt>
                      <c:pt idx="1748">
                        <c:v>11.4300145678299</c:v>
                      </c:pt>
                      <c:pt idx="1749">
                        <c:v>11.4370321687218</c:v>
                      </c:pt>
                      <c:pt idx="1750">
                        <c:v>11.444049769613599</c:v>
                      </c:pt>
                      <c:pt idx="1751">
                        <c:v>11.4510673705055</c:v>
                      </c:pt>
                      <c:pt idx="1752">
                        <c:v>11.458084971397399</c:v>
                      </c:pt>
                      <c:pt idx="1753">
                        <c:v>11.465102572289201</c:v>
                      </c:pt>
                      <c:pt idx="1754">
                        <c:v>11.4721201731811</c:v>
                      </c:pt>
                      <c:pt idx="1755">
                        <c:v>11.4791377740729</c:v>
                      </c:pt>
                      <c:pt idx="1756">
                        <c:v>11.486155374964801</c:v>
                      </c:pt>
                      <c:pt idx="1757">
                        <c:v>11.4931729758567</c:v>
                      </c:pt>
                      <c:pt idx="1758">
                        <c:v>11.5001905767485</c:v>
                      </c:pt>
                      <c:pt idx="1759">
                        <c:v>11.5072081776404</c:v>
                      </c:pt>
                      <c:pt idx="1760">
                        <c:v>11.5142257785323</c:v>
                      </c:pt>
                      <c:pt idx="1761">
                        <c:v>11.521243379424099</c:v>
                      </c:pt>
                      <c:pt idx="1762">
                        <c:v>11.528260980316</c:v>
                      </c:pt>
                      <c:pt idx="1763">
                        <c:v>11.5352785812078</c:v>
                      </c:pt>
                      <c:pt idx="1764">
                        <c:v>11.542296182099699</c:v>
                      </c:pt>
                      <c:pt idx="1765">
                        <c:v>11.5493137829916</c:v>
                      </c:pt>
                      <c:pt idx="1766">
                        <c:v>11.5563313838834</c:v>
                      </c:pt>
                      <c:pt idx="1767">
                        <c:v>11.563348984775301</c:v>
                      </c:pt>
                      <c:pt idx="1768">
                        <c:v>11.5703665856672</c:v>
                      </c:pt>
                      <c:pt idx="1769">
                        <c:v>11.577384186559</c:v>
                      </c:pt>
                      <c:pt idx="1770">
                        <c:v>11.584401787450901</c:v>
                      </c:pt>
                      <c:pt idx="1771">
                        <c:v>11.5914193883427</c:v>
                      </c:pt>
                      <c:pt idx="1772">
                        <c:v>11.5984369892346</c:v>
                      </c:pt>
                      <c:pt idx="1773">
                        <c:v>11.6054545901265</c:v>
                      </c:pt>
                      <c:pt idx="1774">
                        <c:v>11.6124721910183</c:v>
                      </c:pt>
                      <c:pt idx="1775">
                        <c:v>11.619489791910199</c:v>
                      </c:pt>
                      <c:pt idx="1776">
                        <c:v>11.626507392802001</c:v>
                      </c:pt>
                      <c:pt idx="1777">
                        <c:v>11.6335249936939</c:v>
                      </c:pt>
                      <c:pt idx="1778">
                        <c:v>11.640542594585799</c:v>
                      </c:pt>
                      <c:pt idx="1779">
                        <c:v>11.647560195477601</c:v>
                      </c:pt>
                      <c:pt idx="1780">
                        <c:v>11.6545777963695</c:v>
                      </c:pt>
                      <c:pt idx="1781">
                        <c:v>11.661595397261401</c:v>
                      </c:pt>
                      <c:pt idx="1782">
                        <c:v>11.668612998153201</c:v>
                      </c:pt>
                      <c:pt idx="1783">
                        <c:v>11.6756305990451</c:v>
                      </c:pt>
                      <c:pt idx="1784">
                        <c:v>11.682648199936899</c:v>
                      </c:pt>
                      <c:pt idx="1785">
                        <c:v>11.6896658008288</c:v>
                      </c:pt>
                      <c:pt idx="1786">
                        <c:v>11.6966834017207</c:v>
                      </c:pt>
                      <c:pt idx="1787">
                        <c:v>11.703701002612499</c:v>
                      </c:pt>
                      <c:pt idx="1788">
                        <c:v>11.7107186035044</c:v>
                      </c:pt>
                      <c:pt idx="1789">
                        <c:v>11.7177362043962</c:v>
                      </c:pt>
                      <c:pt idx="1790">
                        <c:v>11.724753805288101</c:v>
                      </c:pt>
                      <c:pt idx="1791">
                        <c:v>11.73177140618</c:v>
                      </c:pt>
                      <c:pt idx="1792">
                        <c:v>11.7387890070718</c:v>
                      </c:pt>
                      <c:pt idx="1793">
                        <c:v>11.745806607963701</c:v>
                      </c:pt>
                      <c:pt idx="1794">
                        <c:v>11.7528242088556</c:v>
                      </c:pt>
                      <c:pt idx="1795">
                        <c:v>11.7598418097474</c:v>
                      </c:pt>
                      <c:pt idx="1796">
                        <c:v>11.766859410639301</c:v>
                      </c:pt>
                      <c:pt idx="1797">
                        <c:v>11.7738770115311</c:v>
                      </c:pt>
                      <c:pt idx="1798">
                        <c:v>11.780894612422999</c:v>
                      </c:pt>
                      <c:pt idx="1799">
                        <c:v>11.7879122133149</c:v>
                      </c:pt>
                      <c:pt idx="1800">
                        <c:v>11.7949298142067</c:v>
                      </c:pt>
                      <c:pt idx="1801">
                        <c:v>11.801947415098599</c:v>
                      </c:pt>
                      <c:pt idx="1802">
                        <c:v>11.8089650159905</c:v>
                      </c:pt>
                      <c:pt idx="1803">
                        <c:v>11.8159826168823</c:v>
                      </c:pt>
                      <c:pt idx="1804">
                        <c:v>11.823000217774201</c:v>
                      </c:pt>
                      <c:pt idx="1805">
                        <c:v>11.830017818666001</c:v>
                      </c:pt>
                      <c:pt idx="1806">
                        <c:v>11.8370354195579</c:v>
                      </c:pt>
                      <c:pt idx="1807">
                        <c:v>11.844053020449801</c:v>
                      </c:pt>
                      <c:pt idx="1808">
                        <c:v>11.8510706213416</c:v>
                      </c:pt>
                      <c:pt idx="1809">
                        <c:v>11.8580882222335</c:v>
                      </c:pt>
                      <c:pt idx="1810">
                        <c:v>11.865105823125299</c:v>
                      </c:pt>
                      <c:pt idx="1811">
                        <c:v>11.8721234240172</c:v>
                      </c:pt>
                      <c:pt idx="1812">
                        <c:v>11.879141024909099</c:v>
                      </c:pt>
                      <c:pt idx="1813">
                        <c:v>11.886158625800901</c:v>
                      </c:pt>
                      <c:pt idx="1814">
                        <c:v>11.8931762266928</c:v>
                      </c:pt>
                      <c:pt idx="1815">
                        <c:v>11.900193827584699</c:v>
                      </c:pt>
                      <c:pt idx="1816">
                        <c:v>11.907211428476501</c:v>
                      </c:pt>
                      <c:pt idx="1817">
                        <c:v>11.9142290293684</c:v>
                      </c:pt>
                      <c:pt idx="1818">
                        <c:v>11.9212466302602</c:v>
                      </c:pt>
                      <c:pt idx="1819">
                        <c:v>11.928264231152101</c:v>
                      </c:pt>
                      <c:pt idx="1820">
                        <c:v>11.935281832044</c:v>
                      </c:pt>
                      <c:pt idx="1821">
                        <c:v>11.942299432935799</c:v>
                      </c:pt>
                      <c:pt idx="1822">
                        <c:v>11.9493170338277</c:v>
                      </c:pt>
                      <c:pt idx="1823">
                        <c:v>11.9563346347195</c:v>
                      </c:pt>
                      <c:pt idx="1824">
                        <c:v>11.963352235611399</c:v>
                      </c:pt>
                      <c:pt idx="1825">
                        <c:v>11.9703698365033</c:v>
                      </c:pt>
                      <c:pt idx="1826">
                        <c:v>11.9773874373951</c:v>
                      </c:pt>
                      <c:pt idx="1827">
                        <c:v>11.984405038287001</c:v>
                      </c:pt>
                      <c:pt idx="1828">
                        <c:v>11.9914226391789</c:v>
                      </c:pt>
                      <c:pt idx="1829">
                        <c:v>11.9984402400707</c:v>
                      </c:pt>
                      <c:pt idx="1830">
                        <c:v>12.005457840962601</c:v>
                      </c:pt>
                      <c:pt idx="1831">
                        <c:v>12.0124754418544</c:v>
                      </c:pt>
                      <c:pt idx="1832">
                        <c:v>12.0194930427463</c:v>
                      </c:pt>
                      <c:pt idx="1833">
                        <c:v>12.026510643638201</c:v>
                      </c:pt>
                      <c:pt idx="1834">
                        <c:v>12.03352824453</c:v>
                      </c:pt>
                      <c:pt idx="1835">
                        <c:v>12.040545845421899</c:v>
                      </c:pt>
                      <c:pt idx="1836">
                        <c:v>12.0475634463138</c:v>
                      </c:pt>
                      <c:pt idx="1837">
                        <c:v>12.0545810472056</c:v>
                      </c:pt>
                      <c:pt idx="1838">
                        <c:v>12.061598648097499</c:v>
                      </c:pt>
                      <c:pt idx="1839">
                        <c:v>12.068616248989301</c:v>
                      </c:pt>
                      <c:pt idx="1840">
                        <c:v>12.0756338498812</c:v>
                      </c:pt>
                      <c:pt idx="1841">
                        <c:v>12.082651450773101</c:v>
                      </c:pt>
                      <c:pt idx="1842">
                        <c:v>12.089669051664901</c:v>
                      </c:pt>
                      <c:pt idx="1843">
                        <c:v>12.0966866525568</c:v>
                      </c:pt>
                      <c:pt idx="1844">
                        <c:v>12.103704253448599</c:v>
                      </c:pt>
                      <c:pt idx="1845">
                        <c:v>12.1107218543405</c:v>
                      </c:pt>
                      <c:pt idx="1846">
                        <c:v>12.1177394552324</c:v>
                      </c:pt>
                      <c:pt idx="1847">
                        <c:v>12.124757056124199</c:v>
                      </c:pt>
                      <c:pt idx="1848">
                        <c:v>12.1317746570161</c:v>
                      </c:pt>
                      <c:pt idx="1849">
                        <c:v>12.138792257907999</c:v>
                      </c:pt>
                      <c:pt idx="1850">
                        <c:v>12.145809858799799</c:v>
                      </c:pt>
                      <c:pt idx="1851">
                        <c:v>12.1528274596917</c:v>
                      </c:pt>
                      <c:pt idx="1852">
                        <c:v>12.1598450605835</c:v>
                      </c:pt>
                      <c:pt idx="1853">
                        <c:v>12.166862661475401</c:v>
                      </c:pt>
                      <c:pt idx="1854">
                        <c:v>12.1738802623673</c:v>
                      </c:pt>
                      <c:pt idx="1855">
                        <c:v>12.1808978632591</c:v>
                      </c:pt>
                      <c:pt idx="1856">
                        <c:v>12.187915464151001</c:v>
                      </c:pt>
                      <c:pt idx="1857">
                        <c:v>12.1949330650428</c:v>
                      </c:pt>
                      <c:pt idx="1858">
                        <c:v>12.201950665934699</c:v>
                      </c:pt>
                      <c:pt idx="1859">
                        <c:v>12.2089682668266</c:v>
                      </c:pt>
                      <c:pt idx="1860">
                        <c:v>12.2159858677184</c:v>
                      </c:pt>
                      <c:pt idx="1861">
                        <c:v>12.223003468610299</c:v>
                      </c:pt>
                      <c:pt idx="1862">
                        <c:v>12.2300210695022</c:v>
                      </c:pt>
                      <c:pt idx="1863">
                        <c:v>12.237038670394</c:v>
                      </c:pt>
                      <c:pt idx="1864">
                        <c:v>12.244056271285899</c:v>
                      </c:pt>
                      <c:pt idx="1865">
                        <c:v>12.251073872177701</c:v>
                      </c:pt>
                      <c:pt idx="1866">
                        <c:v>12.2580914730696</c:v>
                      </c:pt>
                      <c:pt idx="1867">
                        <c:v>12.265109073961501</c:v>
                      </c:pt>
                      <c:pt idx="1868">
                        <c:v>12.2721266748533</c:v>
                      </c:pt>
                      <c:pt idx="1869">
                        <c:v>12.2791442757452</c:v>
                      </c:pt>
                      <c:pt idx="1870">
                        <c:v>12.286161876636999</c:v>
                      </c:pt>
                      <c:pt idx="1871">
                        <c:v>12.2931794775289</c:v>
                      </c:pt>
                      <c:pt idx="1872">
                        <c:v>12.300197078420799</c:v>
                      </c:pt>
                      <c:pt idx="1873">
                        <c:v>12.307214679312599</c:v>
                      </c:pt>
                      <c:pt idx="1874">
                        <c:v>12.3142322802045</c:v>
                      </c:pt>
                      <c:pt idx="1875">
                        <c:v>12.321249881096399</c:v>
                      </c:pt>
                      <c:pt idx="1876">
                        <c:v>12.328267481988201</c:v>
                      </c:pt>
                      <c:pt idx="1877">
                        <c:v>12.3352850828801</c:v>
                      </c:pt>
                      <c:pt idx="1878">
                        <c:v>12.3423026837719</c:v>
                      </c:pt>
                      <c:pt idx="1879">
                        <c:v>12.349320284663801</c:v>
                      </c:pt>
                      <c:pt idx="1880">
                        <c:v>12.3563378855557</c:v>
                      </c:pt>
                      <c:pt idx="1881">
                        <c:v>12.363355486447499</c:v>
                      </c:pt>
                      <c:pt idx="1882">
                        <c:v>12.3703730873394</c:v>
                      </c:pt>
                      <c:pt idx="1883">
                        <c:v>12.3773906882313</c:v>
                      </c:pt>
                      <c:pt idx="1884">
                        <c:v>12.384408289123099</c:v>
                      </c:pt>
                      <c:pt idx="1885">
                        <c:v>12.391425890015</c:v>
                      </c:pt>
                      <c:pt idx="1886">
                        <c:v>12.3984434909068</c:v>
                      </c:pt>
                      <c:pt idx="1887">
                        <c:v>12.405461091798699</c:v>
                      </c:pt>
                      <c:pt idx="1888">
                        <c:v>12.4124786926906</c:v>
                      </c:pt>
                      <c:pt idx="1889">
                        <c:v>12.4194962935824</c:v>
                      </c:pt>
                      <c:pt idx="1890">
                        <c:v>12.426513894474301</c:v>
                      </c:pt>
                      <c:pt idx="1891">
                        <c:v>12.4335314953661</c:v>
                      </c:pt>
                      <c:pt idx="1892">
                        <c:v>12.440549096258</c:v>
                      </c:pt>
                      <c:pt idx="1893">
                        <c:v>12.447566697149901</c:v>
                      </c:pt>
                      <c:pt idx="1894">
                        <c:v>12.4545842980417</c:v>
                      </c:pt>
                      <c:pt idx="1895">
                        <c:v>12.461601898933599</c:v>
                      </c:pt>
                      <c:pt idx="1896">
                        <c:v>12.4686194998255</c:v>
                      </c:pt>
                      <c:pt idx="1897">
                        <c:v>12.4756371007173</c:v>
                      </c:pt>
                      <c:pt idx="1898">
                        <c:v>12.482654701609199</c:v>
                      </c:pt>
                      <c:pt idx="1899">
                        <c:v>12.489672302501001</c:v>
                      </c:pt>
                      <c:pt idx="1900">
                        <c:v>12.4966899033929</c:v>
                      </c:pt>
                      <c:pt idx="1901">
                        <c:v>12.503707504284799</c:v>
                      </c:pt>
                      <c:pt idx="1902">
                        <c:v>12.510725105176601</c:v>
                      </c:pt>
                      <c:pt idx="1903">
                        <c:v>12.5177427060685</c:v>
                      </c:pt>
                      <c:pt idx="1904">
                        <c:v>12.524760306960401</c:v>
                      </c:pt>
                      <c:pt idx="1905">
                        <c:v>12.5317779078522</c:v>
                      </c:pt>
                      <c:pt idx="1906">
                        <c:v>12.5387955087441</c:v>
                      </c:pt>
                      <c:pt idx="1907">
                        <c:v>12.545813109635899</c:v>
                      </c:pt>
                      <c:pt idx="1908">
                        <c:v>12.5528307105278</c:v>
                      </c:pt>
                      <c:pt idx="1909">
                        <c:v>12.559848311419699</c:v>
                      </c:pt>
                      <c:pt idx="1910">
                        <c:v>12.566865912311499</c:v>
                      </c:pt>
                      <c:pt idx="1911">
                        <c:v>12.5738835132034</c:v>
                      </c:pt>
                      <c:pt idx="1912">
                        <c:v>12.5809011140952</c:v>
                      </c:pt>
                      <c:pt idx="1913">
                        <c:v>12.587918714987101</c:v>
                      </c:pt>
                      <c:pt idx="1914">
                        <c:v>12.594936315879</c:v>
                      </c:pt>
                      <c:pt idx="1915">
                        <c:v>12.6019539167708</c:v>
                      </c:pt>
                      <c:pt idx="1916">
                        <c:v>12.608971517662701</c:v>
                      </c:pt>
                      <c:pt idx="1917">
                        <c:v>12.6159891185546</c:v>
                      </c:pt>
                      <c:pt idx="1918">
                        <c:v>12.6230067194464</c:v>
                      </c:pt>
                      <c:pt idx="1919">
                        <c:v>12.6300243203383</c:v>
                      </c:pt>
                      <c:pt idx="1920">
                        <c:v>12.6370419212301</c:v>
                      </c:pt>
                      <c:pt idx="1921">
                        <c:v>12.644059522121999</c:v>
                      </c:pt>
                      <c:pt idx="1922">
                        <c:v>12.6510771230139</c:v>
                      </c:pt>
                      <c:pt idx="1923">
                        <c:v>12.6580947239057</c:v>
                      </c:pt>
                      <c:pt idx="1924">
                        <c:v>12.665112324797599</c:v>
                      </c:pt>
                      <c:pt idx="1925">
                        <c:v>12.672129925689401</c:v>
                      </c:pt>
                      <c:pt idx="1926">
                        <c:v>12.6791475265813</c:v>
                      </c:pt>
                      <c:pt idx="1927">
                        <c:v>12.686165127473201</c:v>
                      </c:pt>
                      <c:pt idx="1928">
                        <c:v>12.693182728365001</c:v>
                      </c:pt>
                      <c:pt idx="1929">
                        <c:v>12.7002003292569</c:v>
                      </c:pt>
                      <c:pt idx="1930">
                        <c:v>12.707217930148801</c:v>
                      </c:pt>
                      <c:pt idx="1931">
                        <c:v>12.7142355310406</c:v>
                      </c:pt>
                      <c:pt idx="1932">
                        <c:v>12.7212531319325</c:v>
                      </c:pt>
                      <c:pt idx="1933">
                        <c:v>12.728270732824299</c:v>
                      </c:pt>
                      <c:pt idx="1934">
                        <c:v>12.7352883337162</c:v>
                      </c:pt>
                      <c:pt idx="1935">
                        <c:v>12.742305934608099</c:v>
                      </c:pt>
                      <c:pt idx="1936">
                        <c:v>12.749323535499901</c:v>
                      </c:pt>
                      <c:pt idx="1937">
                        <c:v>12.7563411363918</c:v>
                      </c:pt>
                      <c:pt idx="1938">
                        <c:v>12.763358737283699</c:v>
                      </c:pt>
                      <c:pt idx="1939">
                        <c:v>12.770376338175501</c:v>
                      </c:pt>
                      <c:pt idx="1940">
                        <c:v>12.7773939390674</c:v>
                      </c:pt>
                      <c:pt idx="1941">
                        <c:v>12.7844115399592</c:v>
                      </c:pt>
                      <c:pt idx="1942">
                        <c:v>12.7914291408511</c:v>
                      </c:pt>
                      <c:pt idx="1943">
                        <c:v>12.798446741743</c:v>
                      </c:pt>
                      <c:pt idx="1944">
                        <c:v>12.805464342634799</c:v>
                      </c:pt>
                      <c:pt idx="1945">
                        <c:v>12.8124819435267</c:v>
                      </c:pt>
                      <c:pt idx="1946">
                        <c:v>12.8194995444185</c:v>
                      </c:pt>
                      <c:pt idx="1947">
                        <c:v>12.826517145310399</c:v>
                      </c:pt>
                      <c:pt idx="1948">
                        <c:v>12.8335347462023</c:v>
                      </c:pt>
                      <c:pt idx="1949">
                        <c:v>12.8405523470941</c:v>
                      </c:pt>
                      <c:pt idx="1950">
                        <c:v>12.847569947986001</c:v>
                      </c:pt>
                      <c:pt idx="1951">
                        <c:v>12.8545875488779</c:v>
                      </c:pt>
                      <c:pt idx="1952">
                        <c:v>12.8616051497697</c:v>
                      </c:pt>
                      <c:pt idx="1953">
                        <c:v>12.868622750661601</c:v>
                      </c:pt>
                      <c:pt idx="1954">
                        <c:v>12.8756403515534</c:v>
                      </c:pt>
                      <c:pt idx="1955">
                        <c:v>12.8826579524453</c:v>
                      </c:pt>
                      <c:pt idx="1956">
                        <c:v>12.8896755533372</c:v>
                      </c:pt>
                      <c:pt idx="1957">
                        <c:v>12.896693154229</c:v>
                      </c:pt>
                      <c:pt idx="1958">
                        <c:v>12.903710755120899</c:v>
                      </c:pt>
                      <c:pt idx="1959">
                        <c:v>12.910728356012701</c:v>
                      </c:pt>
                      <c:pt idx="1960">
                        <c:v>12.9177459569046</c:v>
                      </c:pt>
                      <c:pt idx="1961">
                        <c:v>12.924763557796499</c:v>
                      </c:pt>
                      <c:pt idx="1962">
                        <c:v>12.931781158688301</c:v>
                      </c:pt>
                      <c:pt idx="1963">
                        <c:v>12.9387987595802</c:v>
                      </c:pt>
                      <c:pt idx="1964">
                        <c:v>12.945816360472101</c:v>
                      </c:pt>
                      <c:pt idx="1965">
                        <c:v>12.952833961363901</c:v>
                      </c:pt>
                      <c:pt idx="1966">
                        <c:v>12.9598515622558</c:v>
                      </c:pt>
                      <c:pt idx="1967">
                        <c:v>12.966869163147599</c:v>
                      </c:pt>
                      <c:pt idx="1968">
                        <c:v>12.9738867640395</c:v>
                      </c:pt>
                      <c:pt idx="1969">
                        <c:v>12.9809043649314</c:v>
                      </c:pt>
                      <c:pt idx="1970">
                        <c:v>12.987921965823199</c:v>
                      </c:pt>
                      <c:pt idx="1971">
                        <c:v>12.9949395667151</c:v>
                      </c:pt>
                      <c:pt idx="1972">
                        <c:v>13.001957167606999</c:v>
                      </c:pt>
                      <c:pt idx="1973">
                        <c:v>13.008974768498801</c:v>
                      </c:pt>
                      <c:pt idx="1974">
                        <c:v>13.0159923693907</c:v>
                      </c:pt>
                      <c:pt idx="1975">
                        <c:v>13.0230099702825</c:v>
                      </c:pt>
                      <c:pt idx="1976">
                        <c:v>13.030027571174401</c:v>
                      </c:pt>
                      <c:pt idx="1977">
                        <c:v>13.0370451720663</c:v>
                      </c:pt>
                      <c:pt idx="1978">
                        <c:v>13.0440627729581</c:v>
                      </c:pt>
                      <c:pt idx="1979">
                        <c:v>13.051080373850001</c:v>
                      </c:pt>
                      <c:pt idx="1980">
                        <c:v>13.0580979747418</c:v>
                      </c:pt>
                      <c:pt idx="1981">
                        <c:v>13.065115575633699</c:v>
                      </c:pt>
                      <c:pt idx="1982">
                        <c:v>13.0721331765256</c:v>
                      </c:pt>
                      <c:pt idx="1983">
                        <c:v>13.0791507774174</c:v>
                      </c:pt>
                      <c:pt idx="1984">
                        <c:v>13.086168378309299</c:v>
                      </c:pt>
                      <c:pt idx="1985">
                        <c:v>13.0931859792012</c:v>
                      </c:pt>
                      <c:pt idx="1986">
                        <c:v>13.100203580093</c:v>
                      </c:pt>
                      <c:pt idx="1987">
                        <c:v>13.107221180984901</c:v>
                      </c:pt>
                      <c:pt idx="1988">
                        <c:v>13.114238781876701</c:v>
                      </c:pt>
                      <c:pt idx="1989">
                        <c:v>13.1212563827686</c:v>
                      </c:pt>
                      <c:pt idx="1990">
                        <c:v>13.128273983660501</c:v>
                      </c:pt>
                      <c:pt idx="1991">
                        <c:v>13.1352915845523</c:v>
                      </c:pt>
                      <c:pt idx="1992">
                        <c:v>13.1423091854442</c:v>
                      </c:pt>
                      <c:pt idx="1993">
                        <c:v>13.149326786335999</c:v>
                      </c:pt>
                      <c:pt idx="1994">
                        <c:v>13.1563443872279</c:v>
                      </c:pt>
                      <c:pt idx="1995">
                        <c:v>13.163361988119799</c:v>
                      </c:pt>
                      <c:pt idx="1996">
                        <c:v>13.170379589011601</c:v>
                      </c:pt>
                      <c:pt idx="1997">
                        <c:v>13.1773971899035</c:v>
                      </c:pt>
                      <c:pt idx="1998">
                        <c:v>13.184414790795399</c:v>
                      </c:pt>
                      <c:pt idx="1999">
                        <c:v>13.191432391687201</c:v>
                      </c:pt>
                      <c:pt idx="2000">
                        <c:v>13.1984499925791</c:v>
                      </c:pt>
                      <c:pt idx="2001">
                        <c:v>13.2054675934709</c:v>
                      </c:pt>
                      <c:pt idx="2002">
                        <c:v>13.212485194362801</c:v>
                      </c:pt>
                      <c:pt idx="2003">
                        <c:v>13.2195027952547</c:v>
                      </c:pt>
                      <c:pt idx="2004">
                        <c:v>13.226520396146499</c:v>
                      </c:pt>
                      <c:pt idx="2005">
                        <c:v>13.2335379970384</c:v>
                      </c:pt>
                      <c:pt idx="2006">
                        <c:v>13.2405555979303</c:v>
                      </c:pt>
                      <c:pt idx="2007">
                        <c:v>13.247573198822099</c:v>
                      </c:pt>
                      <c:pt idx="2008">
                        <c:v>13.254590799714</c:v>
                      </c:pt>
                      <c:pt idx="2009">
                        <c:v>13.2616084006058</c:v>
                      </c:pt>
                      <c:pt idx="2010">
                        <c:v>13.268626001497701</c:v>
                      </c:pt>
                      <c:pt idx="2011">
                        <c:v>13.2756436023896</c:v>
                      </c:pt>
                      <c:pt idx="2012">
                        <c:v>13.2826612032814</c:v>
                      </c:pt>
                      <c:pt idx="2013">
                        <c:v>13.289678804173301</c:v>
                      </c:pt>
                      <c:pt idx="2014">
                        <c:v>13.2966964050651</c:v>
                      </c:pt>
                      <c:pt idx="2015">
                        <c:v>13.303714005957</c:v>
                      </c:pt>
                      <c:pt idx="2016">
                        <c:v>13.310731606848901</c:v>
                      </c:pt>
                      <c:pt idx="2017">
                        <c:v>13.3177492077407</c:v>
                      </c:pt>
                      <c:pt idx="2018">
                        <c:v>13.324766808632599</c:v>
                      </c:pt>
                      <c:pt idx="2019">
                        <c:v>13.3317844095245</c:v>
                      </c:pt>
                      <c:pt idx="2020">
                        <c:v>13.3388020104163</c:v>
                      </c:pt>
                      <c:pt idx="2021">
                        <c:v>13.345819611308199</c:v>
                      </c:pt>
                      <c:pt idx="2022">
                        <c:v>13.352837212200001</c:v>
                      </c:pt>
                      <c:pt idx="2023">
                        <c:v>13.3598548130919</c:v>
                      </c:pt>
                      <c:pt idx="2024">
                        <c:v>13.366872413983801</c:v>
                      </c:pt>
                      <c:pt idx="2025">
                        <c:v>13.373890014875601</c:v>
                      </c:pt>
                      <c:pt idx="2026">
                        <c:v>13.3809076157675</c:v>
                      </c:pt>
                      <c:pt idx="2027">
                        <c:v>13.387925216659299</c:v>
                      </c:pt>
                      <c:pt idx="2028">
                        <c:v>13.3949428175512</c:v>
                      </c:pt>
                      <c:pt idx="2029">
                        <c:v>13.4019604184431</c:v>
                      </c:pt>
                      <c:pt idx="2030">
                        <c:v>13.408978019334899</c:v>
                      </c:pt>
                      <c:pt idx="2031">
                        <c:v>13.4159956202268</c:v>
                      </c:pt>
                      <c:pt idx="2032">
                        <c:v>13.423013221118699</c:v>
                      </c:pt>
                      <c:pt idx="2033">
                        <c:v>13.430030822010499</c:v>
                      </c:pt>
                      <c:pt idx="2034">
                        <c:v>13.4370484229024</c:v>
                      </c:pt>
                      <c:pt idx="2035">
                        <c:v>13.4440660237942</c:v>
                      </c:pt>
                      <c:pt idx="2036">
                        <c:v>13.451083624686101</c:v>
                      </c:pt>
                      <c:pt idx="2037">
                        <c:v>13.458101225578</c:v>
                      </c:pt>
                      <c:pt idx="2038">
                        <c:v>13.4651188264698</c:v>
                      </c:pt>
                      <c:pt idx="2039">
                        <c:v>13.472136427361701</c:v>
                      </c:pt>
                      <c:pt idx="2040">
                        <c:v>13.4791540282536</c:v>
                      </c:pt>
                      <c:pt idx="2041">
                        <c:v>13.486171629145399</c:v>
                      </c:pt>
                      <c:pt idx="2042">
                        <c:v>13.4931892300373</c:v>
                      </c:pt>
                      <c:pt idx="2043">
                        <c:v>13.5002068309291</c:v>
                      </c:pt>
                      <c:pt idx="2044">
                        <c:v>13.507224431820999</c:v>
                      </c:pt>
                      <c:pt idx="2045">
                        <c:v>13.5142420327129</c:v>
                      </c:pt>
                      <c:pt idx="2046">
                        <c:v>13.5212596336047</c:v>
                      </c:pt>
                      <c:pt idx="2047">
                        <c:v>13.528277234496599</c:v>
                      </c:pt>
                      <c:pt idx="2048">
                        <c:v>13.535294835388401</c:v>
                      </c:pt>
                      <c:pt idx="2049">
                        <c:v>13.5423124362803</c:v>
                      </c:pt>
                      <c:pt idx="2050">
                        <c:v>13.549330037172201</c:v>
                      </c:pt>
                      <c:pt idx="2051">
                        <c:v>13.556347638064</c:v>
                      </c:pt>
                      <c:pt idx="2052">
                        <c:v>13.5633652389559</c:v>
                      </c:pt>
                      <c:pt idx="2053">
                        <c:v>13.570382839847801</c:v>
                      </c:pt>
                      <c:pt idx="2054">
                        <c:v>13.5774004407396</c:v>
                      </c:pt>
                      <c:pt idx="2055">
                        <c:v>13.584418041631499</c:v>
                      </c:pt>
                      <c:pt idx="2056">
                        <c:v>13.591435642523299</c:v>
                      </c:pt>
                      <c:pt idx="2057">
                        <c:v>13.5984532434152</c:v>
                      </c:pt>
                      <c:pt idx="2058">
                        <c:v>13.605470844307099</c:v>
                      </c:pt>
                      <c:pt idx="2059">
                        <c:v>13.612488445198901</c:v>
                      </c:pt>
                      <c:pt idx="2060">
                        <c:v>13.6195060460908</c:v>
                      </c:pt>
                      <c:pt idx="2061">
                        <c:v>13.6265236469826</c:v>
                      </c:pt>
                      <c:pt idx="2062">
                        <c:v>13.633541247874501</c:v>
                      </c:pt>
                      <c:pt idx="2063">
                        <c:v>13.6405588487664</c:v>
                      </c:pt>
                      <c:pt idx="2064">
                        <c:v>13.647576449658199</c:v>
                      </c:pt>
                      <c:pt idx="2065">
                        <c:v>13.6545940505501</c:v>
                      </c:pt>
                      <c:pt idx="2066">
                        <c:v>13.661611651442</c:v>
                      </c:pt>
                      <c:pt idx="2067">
                        <c:v>13.668629252333799</c:v>
                      </c:pt>
                      <c:pt idx="2068">
                        <c:v>13.6756468532257</c:v>
                      </c:pt>
                      <c:pt idx="2069">
                        <c:v>13.6826644541175</c:v>
                      </c:pt>
                      <c:pt idx="2070">
                        <c:v>13.689682055009399</c:v>
                      </c:pt>
                      <c:pt idx="2071">
                        <c:v>13.6966996559013</c:v>
                      </c:pt>
                      <c:pt idx="2072">
                        <c:v>13.7037172567931</c:v>
                      </c:pt>
                      <c:pt idx="2073">
                        <c:v>13.710734857685001</c:v>
                      </c:pt>
                      <c:pt idx="2074">
                        <c:v>13.7177524585769</c:v>
                      </c:pt>
                      <c:pt idx="2075">
                        <c:v>13.7247700594687</c:v>
                      </c:pt>
                      <c:pt idx="2076">
                        <c:v>13.731787660360601</c:v>
                      </c:pt>
                      <c:pt idx="2077">
                        <c:v>13.7388052612524</c:v>
                      </c:pt>
                      <c:pt idx="2078">
                        <c:v>13.745822862144299</c:v>
                      </c:pt>
                      <c:pt idx="2079">
                        <c:v>13.7528404630362</c:v>
                      </c:pt>
                      <c:pt idx="2080">
                        <c:v>13.759858063928</c:v>
                      </c:pt>
                      <c:pt idx="2081">
                        <c:v>13.766875664819899</c:v>
                      </c:pt>
                      <c:pt idx="2082">
                        <c:v>13.773893265711701</c:v>
                      </c:pt>
                      <c:pt idx="2083">
                        <c:v>13.7809108666036</c:v>
                      </c:pt>
                      <c:pt idx="2084">
                        <c:v>13.787928467495499</c:v>
                      </c:pt>
                      <c:pt idx="2085">
                        <c:v>13.794946068387301</c:v>
                      </c:pt>
                      <c:pt idx="2086">
                        <c:v>13.8019636692792</c:v>
                      </c:pt>
                      <c:pt idx="2087">
                        <c:v>13.808981270171101</c:v>
                      </c:pt>
                      <c:pt idx="2088">
                        <c:v>13.8159988710629</c:v>
                      </c:pt>
                      <c:pt idx="2089">
                        <c:v>13.8230164719548</c:v>
                      </c:pt>
                      <c:pt idx="2090">
                        <c:v>13.830034072846599</c:v>
                      </c:pt>
                      <c:pt idx="2091">
                        <c:v>13.8370516737385</c:v>
                      </c:pt>
                      <c:pt idx="2092">
                        <c:v>13.844069274630399</c:v>
                      </c:pt>
                      <c:pt idx="2093">
                        <c:v>13.851086875522199</c:v>
                      </c:pt>
                      <c:pt idx="2094">
                        <c:v>13.8581044764141</c:v>
                      </c:pt>
                      <c:pt idx="2095">
                        <c:v>13.8651220773059</c:v>
                      </c:pt>
                      <c:pt idx="2096">
                        <c:v>13.872139678197801</c:v>
                      </c:pt>
                      <c:pt idx="2097">
                        <c:v>13.8791572790897</c:v>
                      </c:pt>
                      <c:pt idx="2098">
                        <c:v>13.8861748799815</c:v>
                      </c:pt>
                      <c:pt idx="2099">
                        <c:v>13.893192480873401</c:v>
                      </c:pt>
                      <c:pt idx="2100">
                        <c:v>13.9002100817653</c:v>
                      </c:pt>
                      <c:pt idx="2101">
                        <c:v>13.9072276826571</c:v>
                      </c:pt>
                      <c:pt idx="2102">
                        <c:v>13.914245283549</c:v>
                      </c:pt>
                      <c:pt idx="2103">
                        <c:v>13.9212628844408</c:v>
                      </c:pt>
                      <c:pt idx="2104">
                        <c:v>13.928280485332699</c:v>
                      </c:pt>
                      <c:pt idx="2105">
                        <c:v>13.9352980862246</c:v>
                      </c:pt>
                      <c:pt idx="2106">
                        <c:v>13.9423156871164</c:v>
                      </c:pt>
                      <c:pt idx="2107">
                        <c:v>13.949333288008299</c:v>
                      </c:pt>
                      <c:pt idx="2108">
                        <c:v>13.9563508889002</c:v>
                      </c:pt>
                      <c:pt idx="2109">
                        <c:v>13.963368489792</c:v>
                      </c:pt>
                      <c:pt idx="2110">
                        <c:v>13.970386090683901</c:v>
                      </c:pt>
                      <c:pt idx="2111">
                        <c:v>13.977403691575701</c:v>
                      </c:pt>
                      <c:pt idx="2112">
                        <c:v>13.9844212924676</c:v>
                      </c:pt>
                      <c:pt idx="2113">
                        <c:v>13.991438893359501</c:v>
                      </c:pt>
                      <c:pt idx="2114">
                        <c:v>13.9984564942513</c:v>
                      </c:pt>
                      <c:pt idx="2115">
                        <c:v>14.0054740951432</c:v>
                      </c:pt>
                      <c:pt idx="2116">
                        <c:v>14.012491696034999</c:v>
                      </c:pt>
                      <c:pt idx="2117">
                        <c:v>14.0195092969269</c:v>
                      </c:pt>
                      <c:pt idx="2118">
                        <c:v>14.026526897818799</c:v>
                      </c:pt>
                      <c:pt idx="2119">
                        <c:v>14.033544498710601</c:v>
                      </c:pt>
                      <c:pt idx="2120">
                        <c:v>14.0405620996025</c:v>
                      </c:pt>
                      <c:pt idx="2121">
                        <c:v>14.047579700494399</c:v>
                      </c:pt>
                      <c:pt idx="2122">
                        <c:v>14.054597301386201</c:v>
                      </c:pt>
                      <c:pt idx="2123">
                        <c:v>14.0616149022781</c:v>
                      </c:pt>
                      <c:pt idx="2124">
                        <c:v>14.0686325031699</c:v>
                      </c:pt>
                      <c:pt idx="2125">
                        <c:v>14.075650104061801</c:v>
                      </c:pt>
                      <c:pt idx="2126">
                        <c:v>14.0826677049537</c:v>
                      </c:pt>
                      <c:pt idx="2127">
                        <c:v>14.089685305845499</c:v>
                      </c:pt>
                      <c:pt idx="2128">
                        <c:v>14.0967029067374</c:v>
                      </c:pt>
                      <c:pt idx="2129">
                        <c:v>14.1037205076292</c:v>
                      </c:pt>
                      <c:pt idx="2130">
                        <c:v>14.110738108521099</c:v>
                      </c:pt>
                      <c:pt idx="2131">
                        <c:v>14.117755709413</c:v>
                      </c:pt>
                      <c:pt idx="2132">
                        <c:v>14.1247733103048</c:v>
                      </c:pt>
                      <c:pt idx="2133">
                        <c:v>14.131790911196701</c:v>
                      </c:pt>
                      <c:pt idx="2134">
                        <c:v>14.1388085120886</c:v>
                      </c:pt>
                      <c:pt idx="2135">
                        <c:v>14.1458261129804</c:v>
                      </c:pt>
                      <c:pt idx="2136">
                        <c:v>14.152843713872301</c:v>
                      </c:pt>
                      <c:pt idx="2137">
                        <c:v>14.1598613147641</c:v>
                      </c:pt>
                      <c:pt idx="2138">
                        <c:v>14.166878915656</c:v>
                      </c:pt>
                      <c:pt idx="2139">
                        <c:v>14.173896516547901</c:v>
                      </c:pt>
                      <c:pt idx="2140">
                        <c:v>14.1809141174397</c:v>
                      </c:pt>
                      <c:pt idx="2141">
                        <c:v>14.187931718331599</c:v>
                      </c:pt>
                      <c:pt idx="2142">
                        <c:v>14.194949319223401</c:v>
                      </c:pt>
                      <c:pt idx="2143">
                        <c:v>14.2019669201153</c:v>
                      </c:pt>
                      <c:pt idx="2144">
                        <c:v>14.208984521007199</c:v>
                      </c:pt>
                      <c:pt idx="2145">
                        <c:v>14.216002121899001</c:v>
                      </c:pt>
                      <c:pt idx="2146">
                        <c:v>14.2230197227909</c:v>
                      </c:pt>
                      <c:pt idx="2147">
                        <c:v>14.230037323682801</c:v>
                      </c:pt>
                      <c:pt idx="2148">
                        <c:v>14.237054924574601</c:v>
                      </c:pt>
                      <c:pt idx="2149">
                        <c:v>14.2440725254665</c:v>
                      </c:pt>
                      <c:pt idx="2150">
                        <c:v>14.251090126358299</c:v>
                      </c:pt>
                      <c:pt idx="2151">
                        <c:v>14.2581077272502</c:v>
                      </c:pt>
                      <c:pt idx="2152">
                        <c:v>14.2651253281421</c:v>
                      </c:pt>
                      <c:pt idx="2153">
                        <c:v>14.272142929033899</c:v>
                      </c:pt>
                      <c:pt idx="2154">
                        <c:v>14.2791605299258</c:v>
                      </c:pt>
                      <c:pt idx="2155">
                        <c:v>14.286178130817699</c:v>
                      </c:pt>
                      <c:pt idx="2156">
                        <c:v>14.293195731709501</c:v>
                      </c:pt>
                      <c:pt idx="2157">
                        <c:v>14.3002133326014</c:v>
                      </c:pt>
                      <c:pt idx="2158">
                        <c:v>14.3072309334932</c:v>
                      </c:pt>
                      <c:pt idx="2159">
                        <c:v>14.314248534385101</c:v>
                      </c:pt>
                      <c:pt idx="2160">
                        <c:v>14.321266135277</c:v>
                      </c:pt>
                      <c:pt idx="2161">
                        <c:v>14.3282837361688</c:v>
                      </c:pt>
                      <c:pt idx="2162">
                        <c:v>14.335301337060701</c:v>
                      </c:pt>
                      <c:pt idx="2163">
                        <c:v>14.3423189379525</c:v>
                      </c:pt>
                      <c:pt idx="2164">
                        <c:v>14.349336538844399</c:v>
                      </c:pt>
                      <c:pt idx="2165">
                        <c:v>14.3563541397363</c:v>
                      </c:pt>
                      <c:pt idx="2166">
                        <c:v>14.3633717406281</c:v>
                      </c:pt>
                      <c:pt idx="2167">
                        <c:v>14.370389341519999</c:v>
                      </c:pt>
                      <c:pt idx="2168">
                        <c:v>14.3774069424119</c:v>
                      </c:pt>
                      <c:pt idx="2169">
                        <c:v>14.3844245433037</c:v>
                      </c:pt>
                      <c:pt idx="2170">
                        <c:v>14.391442144195601</c:v>
                      </c:pt>
                      <c:pt idx="2171">
                        <c:v>14.398459745087401</c:v>
                      </c:pt>
                      <c:pt idx="2172">
                        <c:v>14.4054773459793</c:v>
                      </c:pt>
                      <c:pt idx="2173">
                        <c:v>14.412494946871201</c:v>
                      </c:pt>
                      <c:pt idx="2174">
                        <c:v>14.419512547763</c:v>
                      </c:pt>
                      <c:pt idx="2175">
                        <c:v>14.4265301486549</c:v>
                      </c:pt>
                      <c:pt idx="2176">
                        <c:v>14.433547749546801</c:v>
                      </c:pt>
                      <c:pt idx="2177">
                        <c:v>14.4405653504386</c:v>
                      </c:pt>
                      <c:pt idx="2178">
                        <c:v>14.447582951330499</c:v>
                      </c:pt>
                      <c:pt idx="2179">
                        <c:v>14.454600552222299</c:v>
                      </c:pt>
                      <c:pt idx="2180">
                        <c:v>14.4616181531142</c:v>
                      </c:pt>
                      <c:pt idx="2181">
                        <c:v>14.468635754006099</c:v>
                      </c:pt>
                      <c:pt idx="2182">
                        <c:v>14.475653354897901</c:v>
                      </c:pt>
                      <c:pt idx="2183">
                        <c:v>14.4826709557898</c:v>
                      </c:pt>
                      <c:pt idx="2184">
                        <c:v>14.4896885566816</c:v>
                      </c:pt>
                      <c:pt idx="2185">
                        <c:v>14.496706157573501</c:v>
                      </c:pt>
                      <c:pt idx="2186">
                        <c:v>14.5037237584654</c:v>
                      </c:pt>
                      <c:pt idx="2187">
                        <c:v>14.510741359357199</c:v>
                      </c:pt>
                      <c:pt idx="2188">
                        <c:v>14.5177589602491</c:v>
                      </c:pt>
                      <c:pt idx="2189">
                        <c:v>14.524776561141</c:v>
                      </c:pt>
                      <c:pt idx="2190">
                        <c:v>14.531794162032799</c:v>
                      </c:pt>
                      <c:pt idx="2191">
                        <c:v>14.5388117629247</c:v>
                      </c:pt>
                      <c:pt idx="2192">
                        <c:v>14.5458293638165</c:v>
                      </c:pt>
                      <c:pt idx="2193">
                        <c:v>14.552846964708399</c:v>
                      </c:pt>
                      <c:pt idx="2194">
                        <c:v>14.5598645656003</c:v>
                      </c:pt>
                      <c:pt idx="2195">
                        <c:v>14.5668821664921</c:v>
                      </c:pt>
                      <c:pt idx="2196">
                        <c:v>14.573899767384001</c:v>
                      </c:pt>
                      <c:pt idx="2197">
                        <c:v>14.5809173682758</c:v>
                      </c:pt>
                      <c:pt idx="2198">
                        <c:v>14.5879349691677</c:v>
                      </c:pt>
                      <c:pt idx="2199">
                        <c:v>14.594952570059601</c:v>
                      </c:pt>
                      <c:pt idx="2200">
                        <c:v>14.6019701709514</c:v>
                      </c:pt>
                      <c:pt idx="2201">
                        <c:v>14.608987771843299</c:v>
                      </c:pt>
                      <c:pt idx="2202">
                        <c:v>14.6160053727352</c:v>
                      </c:pt>
                      <c:pt idx="2203">
                        <c:v>14.623022973627</c:v>
                      </c:pt>
                      <c:pt idx="2204">
                        <c:v>14.630040574518899</c:v>
                      </c:pt>
                      <c:pt idx="2205">
                        <c:v>14.637058175410701</c:v>
                      </c:pt>
                      <c:pt idx="2206">
                        <c:v>14.6440757763026</c:v>
                      </c:pt>
                      <c:pt idx="2207">
                        <c:v>14.651093377194499</c:v>
                      </c:pt>
                      <c:pt idx="2208">
                        <c:v>14.658110978086301</c:v>
                      </c:pt>
                      <c:pt idx="2209">
                        <c:v>14.6651285789782</c:v>
                      </c:pt>
                      <c:pt idx="2210">
                        <c:v>14.672146179869999</c:v>
                      </c:pt>
                      <c:pt idx="2211">
                        <c:v>14.6791637807619</c:v>
                      </c:pt>
                      <c:pt idx="2212">
                        <c:v>14.6861813816538</c:v>
                      </c:pt>
                      <c:pt idx="2213">
                        <c:v>14.693198982545599</c:v>
                      </c:pt>
                      <c:pt idx="2214">
                        <c:v>14.7002165834375</c:v>
                      </c:pt>
                      <c:pt idx="2215">
                        <c:v>14.707234184329399</c:v>
                      </c:pt>
                      <c:pt idx="2216">
                        <c:v>14.714251785221199</c:v>
                      </c:pt>
                      <c:pt idx="2217">
                        <c:v>14.7212693861131</c:v>
                      </c:pt>
                      <c:pt idx="2218">
                        <c:v>14.7282869870049</c:v>
                      </c:pt>
                      <c:pt idx="2219">
                        <c:v>14.735304587896801</c:v>
                      </c:pt>
                      <c:pt idx="2220">
                        <c:v>14.7423221887887</c:v>
                      </c:pt>
                      <c:pt idx="2221">
                        <c:v>14.7493397896805</c:v>
                      </c:pt>
                      <c:pt idx="2222">
                        <c:v>14.756357390572401</c:v>
                      </c:pt>
                      <c:pt idx="2223">
                        <c:v>14.7633749914643</c:v>
                      </c:pt>
                      <c:pt idx="2224">
                        <c:v>14.770392592356099</c:v>
                      </c:pt>
                      <c:pt idx="2225">
                        <c:v>14.777410193248</c:v>
                      </c:pt>
                      <c:pt idx="2226">
                        <c:v>14.7844277941398</c:v>
                      </c:pt>
                      <c:pt idx="2227">
                        <c:v>14.791445395031699</c:v>
                      </c:pt>
                      <c:pt idx="2228">
                        <c:v>14.7984629959236</c:v>
                      </c:pt>
                      <c:pt idx="2229">
                        <c:v>14.8054805968154</c:v>
                      </c:pt>
                      <c:pt idx="2230">
                        <c:v>14.812498197707299</c:v>
                      </c:pt>
                      <c:pt idx="2231">
                        <c:v>14.819515798599101</c:v>
                      </c:pt>
                      <c:pt idx="2232">
                        <c:v>14.826533399491</c:v>
                      </c:pt>
                      <c:pt idx="2233">
                        <c:v>14.833551000382901</c:v>
                      </c:pt>
                      <c:pt idx="2234">
                        <c:v>14.8405686012747</c:v>
                      </c:pt>
                      <c:pt idx="2235">
                        <c:v>14.8475862021666</c:v>
                      </c:pt>
                      <c:pt idx="2236">
                        <c:v>14.854603803058501</c:v>
                      </c:pt>
                      <c:pt idx="2237">
                        <c:v>14.8616214039503</c:v>
                      </c:pt>
                      <c:pt idx="2238">
                        <c:v>14.868639004842199</c:v>
                      </c:pt>
                      <c:pt idx="2239">
                        <c:v>14.875656605733999</c:v>
                      </c:pt>
                      <c:pt idx="2240">
                        <c:v>14.8826742066259</c:v>
                      </c:pt>
                      <c:pt idx="2241">
                        <c:v>14.889691807517799</c:v>
                      </c:pt>
                      <c:pt idx="2242">
                        <c:v>14.896709408409601</c:v>
                      </c:pt>
                      <c:pt idx="2243">
                        <c:v>14.9037270093015</c:v>
                      </c:pt>
                      <c:pt idx="2244">
                        <c:v>14.910744610193399</c:v>
                      </c:pt>
                      <c:pt idx="2245">
                        <c:v>14.917762211085201</c:v>
                      </c:pt>
                      <c:pt idx="2246">
                        <c:v>14.9247798119771</c:v>
                      </c:pt>
                      <c:pt idx="2247">
                        <c:v>14.931797412868899</c:v>
                      </c:pt>
                      <c:pt idx="2248">
                        <c:v>14.9388150137608</c:v>
                      </c:pt>
                      <c:pt idx="2249">
                        <c:v>14.9458326146527</c:v>
                      </c:pt>
                      <c:pt idx="2250">
                        <c:v>14.952850215544499</c:v>
                      </c:pt>
                      <c:pt idx="2251">
                        <c:v>14.9598678164364</c:v>
                      </c:pt>
                      <c:pt idx="2252">
                        <c:v>14.9668854173282</c:v>
                      </c:pt>
                      <c:pt idx="2253">
                        <c:v>14.973903018220099</c:v>
                      </c:pt>
                      <c:pt idx="2254">
                        <c:v>14.980920619112</c:v>
                      </c:pt>
                      <c:pt idx="2255">
                        <c:v>14.9879382200038</c:v>
                      </c:pt>
                      <c:pt idx="2256">
                        <c:v>14.994955820895701</c:v>
                      </c:pt>
                      <c:pt idx="2257">
                        <c:v>15.0019734217876</c:v>
                      </c:pt>
                      <c:pt idx="2258">
                        <c:v>15.0089910226794</c:v>
                      </c:pt>
                      <c:pt idx="2259">
                        <c:v>15.016008623571301</c:v>
                      </c:pt>
                      <c:pt idx="2260">
                        <c:v>15.0230262244631</c:v>
                      </c:pt>
                      <c:pt idx="2261">
                        <c:v>15.030043825354999</c:v>
                      </c:pt>
                      <c:pt idx="2262">
                        <c:v>15.0370614262469</c:v>
                      </c:pt>
                      <c:pt idx="2263">
                        <c:v>15.0440790271387</c:v>
                      </c:pt>
                      <c:pt idx="2264">
                        <c:v>15.051096628030599</c:v>
                      </c:pt>
                      <c:pt idx="2265">
                        <c:v>15.058114228922401</c:v>
                      </c:pt>
                      <c:pt idx="2266">
                        <c:v>15.0651318298143</c:v>
                      </c:pt>
                      <c:pt idx="2267">
                        <c:v>15.072149430706199</c:v>
                      </c:pt>
                      <c:pt idx="2268">
                        <c:v>15.079167031598001</c:v>
                      </c:pt>
                      <c:pt idx="2269">
                        <c:v>15.0861846324899</c:v>
                      </c:pt>
                      <c:pt idx="2270">
                        <c:v>15.093202233381801</c:v>
                      </c:pt>
                      <c:pt idx="2271">
                        <c:v>15.1002198342736</c:v>
                      </c:pt>
                      <c:pt idx="2272">
                        <c:v>15.1072374351655</c:v>
                      </c:pt>
                      <c:pt idx="2273">
                        <c:v>15.114255036057299</c:v>
                      </c:pt>
                      <c:pt idx="2274">
                        <c:v>15.1212726369492</c:v>
                      </c:pt>
                      <c:pt idx="2275">
                        <c:v>15.128290237841099</c:v>
                      </c:pt>
                      <c:pt idx="2276">
                        <c:v>15.135307838732899</c:v>
                      </c:pt>
                      <c:pt idx="2277">
                        <c:v>15.1423254396248</c:v>
                      </c:pt>
                      <c:pt idx="2278">
                        <c:v>15.1493430405166</c:v>
                      </c:pt>
                      <c:pt idx="2279">
                        <c:v>15.156360641408501</c:v>
                      </c:pt>
                      <c:pt idx="2280">
                        <c:v>15.1633782423004</c:v>
                      </c:pt>
                      <c:pt idx="2281">
                        <c:v>15.1703958431922</c:v>
                      </c:pt>
                      <c:pt idx="2282">
                        <c:v>15.177413444084101</c:v>
                      </c:pt>
                      <c:pt idx="2283">
                        <c:v>15.184431044976</c:v>
                      </c:pt>
                      <c:pt idx="2284">
                        <c:v>15.1914486458678</c:v>
                      </c:pt>
                      <c:pt idx="2285">
                        <c:v>15.1984662467597</c:v>
                      </c:pt>
                      <c:pt idx="2286">
                        <c:v>15.2054838476515</c:v>
                      </c:pt>
                      <c:pt idx="2287">
                        <c:v>15.212501448543399</c:v>
                      </c:pt>
                      <c:pt idx="2288">
                        <c:v>15.2195190494353</c:v>
                      </c:pt>
                      <c:pt idx="2289">
                        <c:v>15.2265366503271</c:v>
                      </c:pt>
                      <c:pt idx="2290">
                        <c:v>15.233554251218999</c:v>
                      </c:pt>
                      <c:pt idx="2291">
                        <c:v>15.2405718521109</c:v>
                      </c:pt>
                      <c:pt idx="2292">
                        <c:v>15.2475894530027</c:v>
                      </c:pt>
                      <c:pt idx="2293">
                        <c:v>15.254607053894601</c:v>
                      </c:pt>
                      <c:pt idx="2294">
                        <c:v>15.261624654786401</c:v>
                      </c:pt>
                      <c:pt idx="2295">
                        <c:v>15.2686422556783</c:v>
                      </c:pt>
                      <c:pt idx="2296">
                        <c:v>15.275659856570201</c:v>
                      </c:pt>
                      <c:pt idx="2297">
                        <c:v>15.282677457462</c:v>
                      </c:pt>
                      <c:pt idx="2298">
                        <c:v>15.2896950583539</c:v>
                      </c:pt>
                      <c:pt idx="2299">
                        <c:v>15.2967126592458</c:v>
                      </c:pt>
                      <c:pt idx="2300">
                        <c:v>15.3037302601376</c:v>
                      </c:pt>
                      <c:pt idx="2301">
                        <c:v>15.310747861029499</c:v>
                      </c:pt>
                      <c:pt idx="2302">
                        <c:v>15.317765461921301</c:v>
                      </c:pt>
                      <c:pt idx="2303">
                        <c:v>15.3247830628132</c:v>
                      </c:pt>
                      <c:pt idx="2304">
                        <c:v>15.331800663705099</c:v>
                      </c:pt>
                      <c:pt idx="2305">
                        <c:v>15.338818264596901</c:v>
                      </c:pt>
                      <c:pt idx="2306">
                        <c:v>15.3458358654888</c:v>
                      </c:pt>
                      <c:pt idx="2307">
                        <c:v>15.3528534663806</c:v>
                      </c:pt>
                      <c:pt idx="2308">
                        <c:v>15.359871067272501</c:v>
                      </c:pt>
                      <c:pt idx="2309">
                        <c:v>15.3668886681644</c:v>
                      </c:pt>
                      <c:pt idx="2310">
                        <c:v>15.373906269056199</c:v>
                      </c:pt>
                      <c:pt idx="2311">
                        <c:v>15.3809238699481</c:v>
                      </c:pt>
                      <c:pt idx="2312">
                        <c:v>15.3879414708399</c:v>
                      </c:pt>
                      <c:pt idx="2313">
                        <c:v>15.394959071731799</c:v>
                      </c:pt>
                      <c:pt idx="2314">
                        <c:v>15.4019766726237</c:v>
                      </c:pt>
                      <c:pt idx="2315">
                        <c:v>15.4089942735155</c:v>
                      </c:pt>
                      <c:pt idx="2316">
                        <c:v>15.416011874407401</c:v>
                      </c:pt>
                      <c:pt idx="2317">
                        <c:v>15.4230294752993</c:v>
                      </c:pt>
                      <c:pt idx="2318">
                        <c:v>15.4300470761911</c:v>
                      </c:pt>
                      <c:pt idx="2319">
                        <c:v>15.437064677083001</c:v>
                      </c:pt>
                      <c:pt idx="2320">
                        <c:v>15.4440822779748</c:v>
                      </c:pt>
                      <c:pt idx="2321">
                        <c:v>15.4510998788667</c:v>
                      </c:pt>
                      <c:pt idx="2322">
                        <c:v>15.458117479758601</c:v>
                      </c:pt>
                      <c:pt idx="2323">
                        <c:v>15.4651350806504</c:v>
                      </c:pt>
                      <c:pt idx="2324">
                        <c:v>15.472152681542299</c:v>
                      </c:pt>
                      <c:pt idx="2325">
                        <c:v>15.4791702824342</c:v>
                      </c:pt>
                      <c:pt idx="2326">
                        <c:v>15.486187883326</c:v>
                      </c:pt>
                      <c:pt idx="2327">
                        <c:v>15.493205484217899</c:v>
                      </c:pt>
                      <c:pt idx="2328">
                        <c:v>15.500223085109701</c:v>
                      </c:pt>
                      <c:pt idx="2329">
                        <c:v>15.5072406860016</c:v>
                      </c:pt>
                      <c:pt idx="2330">
                        <c:v>15.514258286893501</c:v>
                      </c:pt>
                      <c:pt idx="2331">
                        <c:v>15.521275887785301</c:v>
                      </c:pt>
                      <c:pt idx="2332">
                        <c:v>15.5282934886772</c:v>
                      </c:pt>
                      <c:pt idx="2333">
                        <c:v>15.535311089568999</c:v>
                      </c:pt>
                      <c:pt idx="2334">
                        <c:v>15.5423286904609</c:v>
                      </c:pt>
                      <c:pt idx="2335">
                        <c:v>15.5493462913528</c:v>
                      </c:pt>
                      <c:pt idx="2336">
                        <c:v>15.556363892244599</c:v>
                      </c:pt>
                      <c:pt idx="2337">
                        <c:v>15.5633814931365</c:v>
                      </c:pt>
                      <c:pt idx="2338">
                        <c:v>15.570399094028399</c:v>
                      </c:pt>
                      <c:pt idx="2339">
                        <c:v>15.577416694920201</c:v>
                      </c:pt>
                      <c:pt idx="2340">
                        <c:v>15.5844342958121</c:v>
                      </c:pt>
                      <c:pt idx="2341">
                        <c:v>15.5914518967039</c:v>
                      </c:pt>
                      <c:pt idx="2342">
                        <c:v>15.598469497595801</c:v>
                      </c:pt>
                      <c:pt idx="2343">
                        <c:v>15.6054870984877</c:v>
                      </c:pt>
                      <c:pt idx="2344">
                        <c:v>15.6125046993795</c:v>
                      </c:pt>
                      <c:pt idx="2345">
                        <c:v>15.619522300271401</c:v>
                      </c:pt>
                      <c:pt idx="2346">
                        <c:v>15.6265399011633</c:v>
                      </c:pt>
                      <c:pt idx="2347">
                        <c:v>15.633557502055099</c:v>
                      </c:pt>
                      <c:pt idx="2348">
                        <c:v>15.640575102947</c:v>
                      </c:pt>
                      <c:pt idx="2349">
                        <c:v>15.6475927038388</c:v>
                      </c:pt>
                      <c:pt idx="2350">
                        <c:v>15.654610304730699</c:v>
                      </c:pt>
                      <c:pt idx="2351">
                        <c:v>15.6616279056226</c:v>
                      </c:pt>
                      <c:pt idx="2352">
                        <c:v>15.6686455065144</c:v>
                      </c:pt>
                      <c:pt idx="2353">
                        <c:v>15.675663107406301</c:v>
                      </c:pt>
                      <c:pt idx="2354">
                        <c:v>15.682680708298101</c:v>
                      </c:pt>
                      <c:pt idx="2355">
                        <c:v>15.68969830919</c:v>
                      </c:pt>
                      <c:pt idx="2356">
                        <c:v>15.696715910081901</c:v>
                      </c:pt>
                      <c:pt idx="2357">
                        <c:v>15.7037335109737</c:v>
                      </c:pt>
                      <c:pt idx="2358">
                        <c:v>15.7107511118656</c:v>
                      </c:pt>
                      <c:pt idx="2359">
                        <c:v>15.717768712757501</c:v>
                      </c:pt>
                      <c:pt idx="2360">
                        <c:v>15.7247863136493</c:v>
                      </c:pt>
                      <c:pt idx="2361">
                        <c:v>15.731803914541199</c:v>
                      </c:pt>
                      <c:pt idx="2362">
                        <c:v>15.738821515432999</c:v>
                      </c:pt>
                      <c:pt idx="2363">
                        <c:v>15.7458391163249</c:v>
                      </c:pt>
                      <c:pt idx="2364">
                        <c:v>15.752856717216799</c:v>
                      </c:pt>
                      <c:pt idx="2365">
                        <c:v>15.759874318108601</c:v>
                      </c:pt>
                      <c:pt idx="2366">
                        <c:v>15.7668919190005</c:v>
                      </c:pt>
                      <c:pt idx="2367">
                        <c:v>15.7739095198923</c:v>
                      </c:pt>
                      <c:pt idx="2368">
                        <c:v>15.780927120784201</c:v>
                      </c:pt>
                      <c:pt idx="2369">
                        <c:v>15.7879447216761</c:v>
                      </c:pt>
                      <c:pt idx="2370">
                        <c:v>15.794962322567899</c:v>
                      </c:pt>
                      <c:pt idx="2371">
                        <c:v>15.8019799234598</c:v>
                      </c:pt>
                      <c:pt idx="2372">
                        <c:v>15.8089975243517</c:v>
                      </c:pt>
                      <c:pt idx="2373">
                        <c:v>15.816015125243499</c:v>
                      </c:pt>
                      <c:pt idx="2374">
                        <c:v>15.8230327261354</c:v>
                      </c:pt>
                      <c:pt idx="2375">
                        <c:v>15.8300503270272</c:v>
                      </c:pt>
                      <c:pt idx="2376">
                        <c:v>15.837067927919099</c:v>
                      </c:pt>
                      <c:pt idx="2377">
                        <c:v>15.844085528811</c:v>
                      </c:pt>
                      <c:pt idx="2378">
                        <c:v>15.8511031297028</c:v>
                      </c:pt>
                      <c:pt idx="2379">
                        <c:v>15.858120730594701</c:v>
                      </c:pt>
                      <c:pt idx="2380">
                        <c:v>15.8651383314865</c:v>
                      </c:pt>
                      <c:pt idx="2381">
                        <c:v>15.8721559323784</c:v>
                      </c:pt>
                      <c:pt idx="2382">
                        <c:v>15.879173533270301</c:v>
                      </c:pt>
                      <c:pt idx="2383">
                        <c:v>15.8861911341621</c:v>
                      </c:pt>
                      <c:pt idx="2384">
                        <c:v>15.893208735053999</c:v>
                      </c:pt>
                      <c:pt idx="2385">
                        <c:v>15.9002263359459</c:v>
                      </c:pt>
                      <c:pt idx="2386">
                        <c:v>15.9072439368377</c:v>
                      </c:pt>
                      <c:pt idx="2387">
                        <c:v>15.914261537729599</c:v>
                      </c:pt>
                      <c:pt idx="2388">
                        <c:v>15.921279138621401</c:v>
                      </c:pt>
                      <c:pt idx="2389">
                        <c:v>15.9282967395133</c:v>
                      </c:pt>
                      <c:pt idx="2390">
                        <c:v>15.935314340405199</c:v>
                      </c:pt>
                      <c:pt idx="2391">
                        <c:v>15.942331941297001</c:v>
                      </c:pt>
                      <c:pt idx="2392">
                        <c:v>15.9493495421889</c:v>
                      </c:pt>
                      <c:pt idx="2393">
                        <c:v>15.956367143080801</c:v>
                      </c:pt>
                      <c:pt idx="2394">
                        <c:v>15.9633847439726</c:v>
                      </c:pt>
                      <c:pt idx="2395">
                        <c:v>15.9704023448645</c:v>
                      </c:pt>
                      <c:pt idx="2396">
                        <c:v>15.977419945756299</c:v>
                      </c:pt>
                      <c:pt idx="2397">
                        <c:v>15.9844375466482</c:v>
                      </c:pt>
                      <c:pt idx="2398">
                        <c:v>15.991455147540099</c:v>
                      </c:pt>
                      <c:pt idx="2399">
                        <c:v>15.998472748431899</c:v>
                      </c:pt>
                      <c:pt idx="2400">
                        <c:v>16.0054903493238</c:v>
                      </c:pt>
                      <c:pt idx="2401">
                        <c:v>16.0125079502156</c:v>
                      </c:pt>
                      <c:pt idx="2402">
                        <c:v>16.019525551107499</c:v>
                      </c:pt>
                      <c:pt idx="2403">
                        <c:v>16.026543151999402</c:v>
                      </c:pt>
                      <c:pt idx="2404">
                        <c:v>16.033560752891201</c:v>
                      </c:pt>
                      <c:pt idx="2405">
                        <c:v>16.040578353783101</c:v>
                      </c:pt>
                      <c:pt idx="2406">
                        <c:v>16.047595954675</c:v>
                      </c:pt>
                      <c:pt idx="2407">
                        <c:v>16.054613555566799</c:v>
                      </c:pt>
                      <c:pt idx="2408">
                        <c:v>16.061631156458699</c:v>
                      </c:pt>
                      <c:pt idx="2409">
                        <c:v>16.068648757350498</c:v>
                      </c:pt>
                      <c:pt idx="2410">
                        <c:v>16.075666358242401</c:v>
                      </c:pt>
                      <c:pt idx="2411">
                        <c:v>16.0826839591343</c:v>
                      </c:pt>
                      <c:pt idx="2412">
                        <c:v>16.0897015600261</c:v>
                      </c:pt>
                      <c:pt idx="2413">
                        <c:v>16.096719160917999</c:v>
                      </c:pt>
                      <c:pt idx="2414">
                        <c:v>16.103736761809898</c:v>
                      </c:pt>
                      <c:pt idx="2415">
                        <c:v>16.110754362701702</c:v>
                      </c:pt>
                      <c:pt idx="2416">
                        <c:v>16.117771963593601</c:v>
                      </c:pt>
                      <c:pt idx="2417">
                        <c:v>16.1247895644854</c:v>
                      </c:pt>
                      <c:pt idx="2418">
                        <c:v>16.1318071653773</c:v>
                      </c:pt>
                      <c:pt idx="2419">
                        <c:v>16.138824766269199</c:v>
                      </c:pt>
                      <c:pt idx="2420">
                        <c:v>16.145842367160999</c:v>
                      </c:pt>
                      <c:pt idx="2421">
                        <c:v>16.152859968052901</c:v>
                      </c:pt>
                      <c:pt idx="2422">
                        <c:v>16.159877568944701</c:v>
                      </c:pt>
                      <c:pt idx="2423">
                        <c:v>16.1668951698366</c:v>
                      </c:pt>
                      <c:pt idx="2424">
                        <c:v>16.173912770728499</c:v>
                      </c:pt>
                      <c:pt idx="2425">
                        <c:v>16.180930371620299</c:v>
                      </c:pt>
                      <c:pt idx="2426">
                        <c:v>16.187947972512202</c:v>
                      </c:pt>
                      <c:pt idx="2427">
                        <c:v>16.194965573404101</c:v>
                      </c:pt>
                      <c:pt idx="2428">
                        <c:v>16.201983174295901</c:v>
                      </c:pt>
                      <c:pt idx="2429">
                        <c:v>16.2090007751878</c:v>
                      </c:pt>
                      <c:pt idx="2430">
                        <c:v>16.2160183760796</c:v>
                      </c:pt>
                      <c:pt idx="2431">
                        <c:v>16.223035976971499</c:v>
                      </c:pt>
                      <c:pt idx="2432">
                        <c:v>16.230053577863401</c:v>
                      </c:pt>
                      <c:pt idx="2433">
                        <c:v>16.237071178755201</c:v>
                      </c:pt>
                      <c:pt idx="2434">
                        <c:v>16.2440887796471</c:v>
                      </c:pt>
                      <c:pt idx="2435">
                        <c:v>16.2511063805389</c:v>
                      </c:pt>
                      <c:pt idx="2436">
                        <c:v>16.258123981430799</c:v>
                      </c:pt>
                      <c:pt idx="2437">
                        <c:v>16.265141582322698</c:v>
                      </c:pt>
                      <c:pt idx="2438">
                        <c:v>16.272159183214502</c:v>
                      </c:pt>
                      <c:pt idx="2439">
                        <c:v>16.279176784106401</c:v>
                      </c:pt>
                      <c:pt idx="2440">
                        <c:v>16.2861943849983</c:v>
                      </c:pt>
                      <c:pt idx="2441">
                        <c:v>16.2932119858901</c:v>
                      </c:pt>
                      <c:pt idx="2442">
                        <c:v>16.300229586781999</c:v>
                      </c:pt>
                      <c:pt idx="2443">
                        <c:v>16.307247187673799</c:v>
                      </c:pt>
                      <c:pt idx="2444">
                        <c:v>16.314264788565701</c:v>
                      </c:pt>
                      <c:pt idx="2445">
                        <c:v>16.3212823894576</c:v>
                      </c:pt>
                      <c:pt idx="2446">
                        <c:v>16.3282999903494</c:v>
                      </c:pt>
                      <c:pt idx="2447">
                        <c:v>16.335317591241299</c:v>
                      </c:pt>
                      <c:pt idx="2448">
                        <c:v>16.342335192133099</c:v>
                      </c:pt>
                      <c:pt idx="2449">
                        <c:v>16.349352793025002</c:v>
                      </c:pt>
                      <c:pt idx="2450">
                        <c:v>16.356370393916901</c:v>
                      </c:pt>
                      <c:pt idx="2451">
                        <c:v>16.363387994808701</c:v>
                      </c:pt>
                      <c:pt idx="2452">
                        <c:v>16.3704055957006</c:v>
                      </c:pt>
                      <c:pt idx="2453">
                        <c:v>16.377423196592499</c:v>
                      </c:pt>
                      <c:pt idx="2454">
                        <c:v>16.384440797484299</c:v>
                      </c:pt>
                      <c:pt idx="2455">
                        <c:v>16.391458398376201</c:v>
                      </c:pt>
                      <c:pt idx="2456">
                        <c:v>16.398475999268001</c:v>
                      </c:pt>
                      <c:pt idx="2457">
                        <c:v>16.4054936001599</c:v>
                      </c:pt>
                      <c:pt idx="2458">
                        <c:v>16.4125112010518</c:v>
                      </c:pt>
                      <c:pt idx="2459">
                        <c:v>16.419528801943599</c:v>
                      </c:pt>
                      <c:pt idx="2460">
                        <c:v>16.426546402835498</c:v>
                      </c:pt>
                      <c:pt idx="2461">
                        <c:v>16.433564003727401</c:v>
                      </c:pt>
                      <c:pt idx="2462">
                        <c:v>16.440581604619201</c:v>
                      </c:pt>
                      <c:pt idx="2463">
                        <c:v>16.4475992055111</c:v>
                      </c:pt>
                      <c:pt idx="2464">
                        <c:v>16.4546168064029</c:v>
                      </c:pt>
                      <c:pt idx="2465">
                        <c:v>16.461634407294799</c:v>
                      </c:pt>
                      <c:pt idx="2466">
                        <c:v>16.468652008186702</c:v>
                      </c:pt>
                      <c:pt idx="2467">
                        <c:v>16.475669609078501</c:v>
                      </c:pt>
                      <c:pt idx="2468">
                        <c:v>16.4826872099704</c:v>
                      </c:pt>
                      <c:pt idx="2469">
                        <c:v>16.4897048108622</c:v>
                      </c:pt>
                      <c:pt idx="2470">
                        <c:v>16.496722411754099</c:v>
                      </c:pt>
                      <c:pt idx="2471">
                        <c:v>16.503740012645999</c:v>
                      </c:pt>
                      <c:pt idx="2472">
                        <c:v>16.510757613537798</c:v>
                      </c:pt>
                      <c:pt idx="2473">
                        <c:v>16.517775214429701</c:v>
                      </c:pt>
                      <c:pt idx="2474">
                        <c:v>16.5247928153216</c:v>
                      </c:pt>
                      <c:pt idx="2475">
                        <c:v>16.5318104162134</c:v>
                      </c:pt>
                      <c:pt idx="2476">
                        <c:v>16.538828017105299</c:v>
                      </c:pt>
                      <c:pt idx="2477">
                        <c:v>16.545845617997099</c:v>
                      </c:pt>
                      <c:pt idx="2478">
                        <c:v>16.552863218889001</c:v>
                      </c:pt>
                      <c:pt idx="2479">
                        <c:v>16.559880819780901</c:v>
                      </c:pt>
                      <c:pt idx="2480">
                        <c:v>16.5668984206727</c:v>
                      </c:pt>
                      <c:pt idx="2481">
                        <c:v>16.5739160215646</c:v>
                      </c:pt>
                      <c:pt idx="2482">
                        <c:v>16.580933622456399</c:v>
                      </c:pt>
                      <c:pt idx="2483">
                        <c:v>16.587951223348298</c:v>
                      </c:pt>
                      <c:pt idx="2484">
                        <c:v>16.594968824240201</c:v>
                      </c:pt>
                      <c:pt idx="2485">
                        <c:v>16.601986425132001</c:v>
                      </c:pt>
                      <c:pt idx="2486">
                        <c:v>16.6090040260239</c:v>
                      </c:pt>
                      <c:pt idx="2487">
                        <c:v>16.616021626915799</c:v>
                      </c:pt>
                      <c:pt idx="2488">
                        <c:v>16.623039227807599</c:v>
                      </c:pt>
                      <c:pt idx="2489">
                        <c:v>16.630056828699502</c:v>
                      </c:pt>
                      <c:pt idx="2490">
                        <c:v>16.637074429591301</c:v>
                      </c:pt>
                      <c:pt idx="2491">
                        <c:v>16.644092030483201</c:v>
                      </c:pt>
                      <c:pt idx="2492">
                        <c:v>16.6511096313751</c:v>
                      </c:pt>
                      <c:pt idx="2493">
                        <c:v>16.658127232266899</c:v>
                      </c:pt>
                      <c:pt idx="2494">
                        <c:v>16.665144833158799</c:v>
                      </c:pt>
                      <c:pt idx="2495">
                        <c:v>16.672162434050701</c:v>
                      </c:pt>
                      <c:pt idx="2496">
                        <c:v>16.679180034942501</c:v>
                      </c:pt>
                      <c:pt idx="2497">
                        <c:v>16.6861976358344</c:v>
                      </c:pt>
                      <c:pt idx="2498">
                        <c:v>16.6932152367262</c:v>
                      </c:pt>
                      <c:pt idx="2499">
                        <c:v>16.700232837618099</c:v>
                      </c:pt>
                      <c:pt idx="2500">
                        <c:v>16.707250438509998</c:v>
                      </c:pt>
                      <c:pt idx="2501">
                        <c:v>16.714268039401802</c:v>
                      </c:pt>
                      <c:pt idx="2502">
                        <c:v>16.721285640293701</c:v>
                      </c:pt>
                      <c:pt idx="2503">
                        <c:v>16.7283032411855</c:v>
                      </c:pt>
                      <c:pt idx="2504">
                        <c:v>16.7353208420774</c:v>
                      </c:pt>
                      <c:pt idx="2505">
                        <c:v>16.742338442969299</c:v>
                      </c:pt>
                      <c:pt idx="2506">
                        <c:v>16.749356043861098</c:v>
                      </c:pt>
                      <c:pt idx="2507">
                        <c:v>16.756373644753001</c:v>
                      </c:pt>
                      <c:pt idx="2508">
                        <c:v>16.7633912456449</c:v>
                      </c:pt>
                      <c:pt idx="2509">
                        <c:v>16.7704088465367</c:v>
                      </c:pt>
                      <c:pt idx="2510">
                        <c:v>16.777426447428599</c:v>
                      </c:pt>
                      <c:pt idx="2511">
                        <c:v>16.784444048320399</c:v>
                      </c:pt>
                      <c:pt idx="2512">
                        <c:v>16.791461649212302</c:v>
                      </c:pt>
                      <c:pt idx="2513">
                        <c:v>16.798479250104201</c:v>
                      </c:pt>
                      <c:pt idx="2514">
                        <c:v>16.805496850996001</c:v>
                      </c:pt>
                      <c:pt idx="2515">
                        <c:v>16.8125144518879</c:v>
                      </c:pt>
                      <c:pt idx="2516">
                        <c:v>16.819532052779799</c:v>
                      </c:pt>
                      <c:pt idx="2517">
                        <c:v>16.826549653671599</c:v>
                      </c:pt>
                      <c:pt idx="2518">
                        <c:v>16.833567254563501</c:v>
                      </c:pt>
                      <c:pt idx="2519">
                        <c:v>16.840584855455301</c:v>
                      </c:pt>
                      <c:pt idx="2520">
                        <c:v>16.8476024563472</c:v>
                      </c:pt>
                      <c:pt idx="2521">
                        <c:v>16.854620057239099</c:v>
                      </c:pt>
                      <c:pt idx="2522">
                        <c:v>16.861637658130899</c:v>
                      </c:pt>
                      <c:pt idx="2523">
                        <c:v>16.868655259022798</c:v>
                      </c:pt>
                      <c:pt idx="2524">
                        <c:v>16.875672859914602</c:v>
                      </c:pt>
                      <c:pt idx="2525">
                        <c:v>16.882690460806501</c:v>
                      </c:pt>
                      <c:pt idx="2526">
                        <c:v>16.8897080616984</c:v>
                      </c:pt>
                      <c:pt idx="2527">
                        <c:v>16.8967256625902</c:v>
                      </c:pt>
                      <c:pt idx="2528">
                        <c:v>16.903743263482099</c:v>
                      </c:pt>
                      <c:pt idx="2529">
                        <c:v>16.910760864374001</c:v>
                      </c:pt>
                      <c:pt idx="2530">
                        <c:v>16.917778465265801</c:v>
                      </c:pt>
                      <c:pt idx="2531">
                        <c:v>16.9247960661577</c:v>
                      </c:pt>
                      <c:pt idx="2532">
                        <c:v>16.9318136670495</c:v>
                      </c:pt>
                      <c:pt idx="2533">
                        <c:v>16.938831267941399</c:v>
                      </c:pt>
                      <c:pt idx="2534">
                        <c:v>16.945848868833298</c:v>
                      </c:pt>
                      <c:pt idx="2535">
                        <c:v>16.952866469725102</c:v>
                      </c:pt>
                      <c:pt idx="2536">
                        <c:v>16.959884070617001</c:v>
                      </c:pt>
                      <c:pt idx="2537">
                        <c:v>16.966901671508801</c:v>
                      </c:pt>
                      <c:pt idx="2538">
                        <c:v>16.9739192724007</c:v>
                      </c:pt>
                      <c:pt idx="2539">
                        <c:v>16.980936873292599</c:v>
                      </c:pt>
                      <c:pt idx="2540">
                        <c:v>16.987954474184399</c:v>
                      </c:pt>
                      <c:pt idx="2541">
                        <c:v>16.994972075076301</c:v>
                      </c:pt>
                      <c:pt idx="2542">
                        <c:v>17.001989675968201</c:v>
                      </c:pt>
                      <c:pt idx="2543">
                        <c:v>17.00900727686</c:v>
                      </c:pt>
                      <c:pt idx="2544">
                        <c:v>17.016024877751899</c:v>
                      </c:pt>
                      <c:pt idx="2545">
                        <c:v>17.023042478643699</c:v>
                      </c:pt>
                      <c:pt idx="2546">
                        <c:v>17.030060079535598</c:v>
                      </c:pt>
                      <c:pt idx="2547">
                        <c:v>17.037077680427501</c:v>
                      </c:pt>
                      <c:pt idx="2548">
                        <c:v>17.044095281319301</c:v>
                      </c:pt>
                      <c:pt idx="2549">
                        <c:v>17.0511128822112</c:v>
                      </c:pt>
                      <c:pt idx="2550">
                        <c:v>17.058130483103</c:v>
                      </c:pt>
                      <c:pt idx="2551">
                        <c:v>17.065148083994899</c:v>
                      </c:pt>
                      <c:pt idx="2552">
                        <c:v>17.072165684886802</c:v>
                      </c:pt>
                      <c:pt idx="2553">
                        <c:v>17.079183285778601</c:v>
                      </c:pt>
                      <c:pt idx="2554">
                        <c:v>17.0862008866705</c:v>
                      </c:pt>
                      <c:pt idx="2555">
                        <c:v>17.0932184875624</c:v>
                      </c:pt>
                      <c:pt idx="2556">
                        <c:v>17.100236088454199</c:v>
                      </c:pt>
                      <c:pt idx="2557">
                        <c:v>17.107253689346098</c:v>
                      </c:pt>
                      <c:pt idx="2558">
                        <c:v>17.114271290237902</c:v>
                      </c:pt>
                      <c:pt idx="2559">
                        <c:v>17.121288891129801</c:v>
                      </c:pt>
                      <c:pt idx="2560">
                        <c:v>17.1283064920217</c:v>
                      </c:pt>
                      <c:pt idx="2561">
                        <c:v>17.1353240929135</c:v>
                      </c:pt>
                      <c:pt idx="2562">
                        <c:v>17.142341693805399</c:v>
                      </c:pt>
                      <c:pt idx="2563">
                        <c:v>17.149359294697302</c:v>
                      </c:pt>
                      <c:pt idx="2564">
                        <c:v>17.156376895589101</c:v>
                      </c:pt>
                      <c:pt idx="2565">
                        <c:v>17.163394496481001</c:v>
                      </c:pt>
                      <c:pt idx="2566">
                        <c:v>17.1704120973728</c:v>
                      </c:pt>
                      <c:pt idx="2567">
                        <c:v>17.177429698264699</c:v>
                      </c:pt>
                      <c:pt idx="2568">
                        <c:v>17.184447299156599</c:v>
                      </c:pt>
                      <c:pt idx="2569">
                        <c:v>17.191464900048398</c:v>
                      </c:pt>
                      <c:pt idx="2570">
                        <c:v>17.198482500940301</c:v>
                      </c:pt>
                      <c:pt idx="2571">
                        <c:v>17.205500101832101</c:v>
                      </c:pt>
                      <c:pt idx="2572">
                        <c:v>17.212517702724</c:v>
                      </c:pt>
                      <c:pt idx="2573">
                        <c:v>17.219535303615899</c:v>
                      </c:pt>
                      <c:pt idx="2574">
                        <c:v>17.226552904507699</c:v>
                      </c:pt>
                      <c:pt idx="2575">
                        <c:v>17.233570505399602</c:v>
                      </c:pt>
                      <c:pt idx="2576">
                        <c:v>17.240588106291501</c:v>
                      </c:pt>
                      <c:pt idx="2577">
                        <c:v>17.2476057071833</c:v>
                      </c:pt>
                      <c:pt idx="2578">
                        <c:v>17.2546233080752</c:v>
                      </c:pt>
                      <c:pt idx="2579">
                        <c:v>17.261640908966999</c:v>
                      </c:pt>
                      <c:pt idx="2580">
                        <c:v>17.268658509858898</c:v>
                      </c:pt>
                      <c:pt idx="2581">
                        <c:v>17.275676110750801</c:v>
                      </c:pt>
                      <c:pt idx="2582">
                        <c:v>17.282693711642601</c:v>
                      </c:pt>
                      <c:pt idx="2583">
                        <c:v>17.2897113125345</c:v>
                      </c:pt>
                      <c:pt idx="2584">
                        <c:v>17.2967289134263</c:v>
                      </c:pt>
                      <c:pt idx="2585">
                        <c:v>17.303746514318199</c:v>
                      </c:pt>
                      <c:pt idx="2586">
                        <c:v>17.310764115210102</c:v>
                      </c:pt>
                      <c:pt idx="2587">
                        <c:v>17.317781716101901</c:v>
                      </c:pt>
                      <c:pt idx="2588">
                        <c:v>17.324799316993801</c:v>
                      </c:pt>
                      <c:pt idx="2589">
                        <c:v>17.3318169178857</c:v>
                      </c:pt>
                      <c:pt idx="2590">
                        <c:v>17.338834518777499</c:v>
                      </c:pt>
                      <c:pt idx="2591">
                        <c:v>17.345852119669399</c:v>
                      </c:pt>
                      <c:pt idx="2592">
                        <c:v>17.352869720561198</c:v>
                      </c:pt>
                      <c:pt idx="2593">
                        <c:v>17.359887321453101</c:v>
                      </c:pt>
                      <c:pt idx="2594">
                        <c:v>17.366904922345</c:v>
                      </c:pt>
                      <c:pt idx="2595">
                        <c:v>17.3739225232368</c:v>
                      </c:pt>
                      <c:pt idx="2596">
                        <c:v>17.380940124128699</c:v>
                      </c:pt>
                      <c:pt idx="2597">
                        <c:v>17.387957725020598</c:v>
                      </c:pt>
                      <c:pt idx="2598">
                        <c:v>17.394975325912402</c:v>
                      </c:pt>
                      <c:pt idx="2599">
                        <c:v>17.401992926804301</c:v>
                      </c:pt>
                      <c:pt idx="2600">
                        <c:v>17.4090105276961</c:v>
                      </c:pt>
                      <c:pt idx="2601">
                        <c:v>17.416028128588</c:v>
                      </c:pt>
                      <c:pt idx="2602">
                        <c:v>17.423045729479899</c:v>
                      </c:pt>
                      <c:pt idx="2603">
                        <c:v>17.430063330371699</c:v>
                      </c:pt>
                      <c:pt idx="2604">
                        <c:v>17.437080931263601</c:v>
                      </c:pt>
                      <c:pt idx="2605">
                        <c:v>17.444098532155401</c:v>
                      </c:pt>
                      <c:pt idx="2606">
                        <c:v>17.4511161330473</c:v>
                      </c:pt>
                      <c:pt idx="2607">
                        <c:v>17.458133733939199</c:v>
                      </c:pt>
                      <c:pt idx="2608">
                        <c:v>17.465151334830999</c:v>
                      </c:pt>
                      <c:pt idx="2609">
                        <c:v>17.472168935722902</c:v>
                      </c:pt>
                      <c:pt idx="2610">
                        <c:v>17.479186536614801</c:v>
                      </c:pt>
                      <c:pt idx="2611">
                        <c:v>17.486204137506601</c:v>
                      </c:pt>
                      <c:pt idx="2612">
                        <c:v>17.4932217383985</c:v>
                      </c:pt>
                      <c:pt idx="2613">
                        <c:v>17.5002393392903</c:v>
                      </c:pt>
                      <c:pt idx="2614">
                        <c:v>17.507256940182199</c:v>
                      </c:pt>
                      <c:pt idx="2615">
                        <c:v>17.514274541074101</c:v>
                      </c:pt>
                      <c:pt idx="2616">
                        <c:v>17.521292141965901</c:v>
                      </c:pt>
                      <c:pt idx="2617">
                        <c:v>17.5283097428578</c:v>
                      </c:pt>
                      <c:pt idx="2618">
                        <c:v>17.535327343749699</c:v>
                      </c:pt>
                      <c:pt idx="2619">
                        <c:v>17.542344944641499</c:v>
                      </c:pt>
                      <c:pt idx="2620">
                        <c:v>17.549362545533398</c:v>
                      </c:pt>
                      <c:pt idx="2621">
                        <c:v>17.556380146425202</c:v>
                      </c:pt>
                      <c:pt idx="2622">
                        <c:v>17.563397747317101</c:v>
                      </c:pt>
                      <c:pt idx="2623">
                        <c:v>17.570415348209</c:v>
                      </c:pt>
                      <c:pt idx="2624">
                        <c:v>17.5774329491008</c:v>
                      </c:pt>
                      <c:pt idx="2625">
                        <c:v>17.584450549992699</c:v>
                      </c:pt>
                      <c:pt idx="2626">
                        <c:v>17.591468150884499</c:v>
                      </c:pt>
                      <c:pt idx="2627">
                        <c:v>17.598485751776401</c:v>
                      </c:pt>
                      <c:pt idx="2628">
                        <c:v>17.6055033526683</c:v>
                      </c:pt>
                      <c:pt idx="2629">
                        <c:v>17.6125209535601</c:v>
                      </c:pt>
                      <c:pt idx="2630">
                        <c:v>17.619538554451999</c:v>
                      </c:pt>
                      <c:pt idx="2631">
                        <c:v>17.626556155343899</c:v>
                      </c:pt>
                      <c:pt idx="2632">
                        <c:v>17.633573756235698</c:v>
                      </c:pt>
                      <c:pt idx="2633">
                        <c:v>17.640591357127601</c:v>
                      </c:pt>
                      <c:pt idx="2634">
                        <c:v>17.647608958019401</c:v>
                      </c:pt>
                      <c:pt idx="2635">
                        <c:v>17.6546265589113</c:v>
                      </c:pt>
                      <c:pt idx="2636">
                        <c:v>17.661644159803199</c:v>
                      </c:pt>
                      <c:pt idx="2637">
                        <c:v>17.668661760694999</c:v>
                      </c:pt>
                      <c:pt idx="2638">
                        <c:v>17.675679361586901</c:v>
                      </c:pt>
                      <c:pt idx="2639">
                        <c:v>17.682696962478701</c:v>
                      </c:pt>
                      <c:pt idx="2640">
                        <c:v>17.6897145633706</c:v>
                      </c:pt>
                      <c:pt idx="2641">
                        <c:v>17.6967321642625</c:v>
                      </c:pt>
                      <c:pt idx="2642">
                        <c:v>17.703749765154299</c:v>
                      </c:pt>
                      <c:pt idx="2643">
                        <c:v>17.710767366046198</c:v>
                      </c:pt>
                      <c:pt idx="2644">
                        <c:v>17.717784966938101</c:v>
                      </c:pt>
                      <c:pt idx="2645">
                        <c:v>17.724802567829901</c:v>
                      </c:pt>
                      <c:pt idx="2646">
                        <c:v>17.7318201687218</c:v>
                      </c:pt>
                      <c:pt idx="2647">
                        <c:v>17.7388377696136</c:v>
                      </c:pt>
                      <c:pt idx="2648">
                        <c:v>17.745855370505499</c:v>
                      </c:pt>
                      <c:pt idx="2649">
                        <c:v>17.752872971397402</c:v>
                      </c:pt>
                      <c:pt idx="2650">
                        <c:v>17.759890572289201</c:v>
                      </c:pt>
                      <c:pt idx="2651">
                        <c:v>17.7669081731811</c:v>
                      </c:pt>
                      <c:pt idx="2652">
                        <c:v>17.7739257740729</c:v>
                      </c:pt>
                      <c:pt idx="2653">
                        <c:v>17.780943374964799</c:v>
                      </c:pt>
                      <c:pt idx="2654">
                        <c:v>17.787960975856699</c:v>
                      </c:pt>
                      <c:pt idx="2655">
                        <c:v>17.794978576748498</c:v>
                      </c:pt>
                      <c:pt idx="2656">
                        <c:v>17.801996177640401</c:v>
                      </c:pt>
                      <c:pt idx="2657">
                        <c:v>17.8090137785323</c:v>
                      </c:pt>
                      <c:pt idx="2658">
                        <c:v>17.8160313794241</c:v>
                      </c:pt>
                      <c:pt idx="2659">
                        <c:v>17.823048980315999</c:v>
                      </c:pt>
                      <c:pt idx="2660">
                        <c:v>17.830066581207799</c:v>
                      </c:pt>
                      <c:pt idx="2661">
                        <c:v>17.837084182099701</c:v>
                      </c:pt>
                      <c:pt idx="2662">
                        <c:v>17.844101782991601</c:v>
                      </c:pt>
                      <c:pt idx="2663">
                        <c:v>17.8511193838834</c:v>
                      </c:pt>
                      <c:pt idx="2664">
                        <c:v>17.8581369847753</c:v>
                      </c:pt>
                      <c:pt idx="2665">
                        <c:v>17.865154585667199</c:v>
                      </c:pt>
                      <c:pt idx="2666">
                        <c:v>17.872172186558998</c:v>
                      </c:pt>
                      <c:pt idx="2667">
                        <c:v>17.879189787450901</c:v>
                      </c:pt>
                      <c:pt idx="2668">
                        <c:v>17.886207388342701</c:v>
                      </c:pt>
                      <c:pt idx="2669">
                        <c:v>17.8932249892346</c:v>
                      </c:pt>
                      <c:pt idx="2670">
                        <c:v>17.900242590126499</c:v>
                      </c:pt>
                      <c:pt idx="2671">
                        <c:v>17.907260191018299</c:v>
                      </c:pt>
                      <c:pt idx="2672">
                        <c:v>17.914277791910202</c:v>
                      </c:pt>
                      <c:pt idx="2673">
                        <c:v>17.921295392802001</c:v>
                      </c:pt>
                      <c:pt idx="2674">
                        <c:v>17.928312993693901</c:v>
                      </c:pt>
                      <c:pt idx="2675">
                        <c:v>17.9353305945858</c:v>
                      </c:pt>
                      <c:pt idx="2676">
                        <c:v>17.942348195477599</c:v>
                      </c:pt>
                      <c:pt idx="2677">
                        <c:v>17.949365796369499</c:v>
                      </c:pt>
                      <c:pt idx="2678">
                        <c:v>17.956383397261401</c:v>
                      </c:pt>
                      <c:pt idx="2679">
                        <c:v>17.963400998153201</c:v>
                      </c:pt>
                      <c:pt idx="2680">
                        <c:v>17.9704185990451</c:v>
                      </c:pt>
                      <c:pt idx="2681">
                        <c:v>17.9774361999369</c:v>
                      </c:pt>
                      <c:pt idx="2682">
                        <c:v>17.984453800828799</c:v>
                      </c:pt>
                      <c:pt idx="2683">
                        <c:v>17.991471401720698</c:v>
                      </c:pt>
                      <c:pt idx="2684">
                        <c:v>17.998489002612502</c:v>
                      </c:pt>
                      <c:pt idx="2685">
                        <c:v>18.005506603504401</c:v>
                      </c:pt>
                      <c:pt idx="2686">
                        <c:v>18.0125242043962</c:v>
                      </c:pt>
                      <c:pt idx="2687">
                        <c:v>18.0195418052881</c:v>
                      </c:pt>
                      <c:pt idx="2688">
                        <c:v>18.026559406179999</c:v>
                      </c:pt>
                      <c:pt idx="2689">
                        <c:v>18.033577007071798</c:v>
                      </c:pt>
                      <c:pt idx="2690">
                        <c:v>18.040594607963701</c:v>
                      </c:pt>
                      <c:pt idx="2691">
                        <c:v>18.0476122088556</c:v>
                      </c:pt>
                      <c:pt idx="2692">
                        <c:v>18.0546298097474</c:v>
                      </c:pt>
                      <c:pt idx="2693">
                        <c:v>18.061647410639299</c:v>
                      </c:pt>
                      <c:pt idx="2694">
                        <c:v>18.068665011531099</c:v>
                      </c:pt>
                      <c:pt idx="2695">
                        <c:v>18.075682612423002</c:v>
                      </c:pt>
                      <c:pt idx="2696">
                        <c:v>18.082700213314901</c:v>
                      </c:pt>
                      <c:pt idx="2697">
                        <c:v>18.089717814206701</c:v>
                      </c:pt>
                      <c:pt idx="2698">
                        <c:v>18.0967354150986</c:v>
                      </c:pt>
                      <c:pt idx="2699">
                        <c:v>18.103753015990499</c:v>
                      </c:pt>
                      <c:pt idx="2700">
                        <c:v>18.110770616882299</c:v>
                      </c:pt>
                      <c:pt idx="2701">
                        <c:v>18.117788217774201</c:v>
                      </c:pt>
                      <c:pt idx="2702">
                        <c:v>18.124805818666001</c:v>
                      </c:pt>
                      <c:pt idx="2703">
                        <c:v>18.1318234195579</c:v>
                      </c:pt>
                      <c:pt idx="2704">
                        <c:v>18.138841020449799</c:v>
                      </c:pt>
                      <c:pt idx="2705">
                        <c:v>18.145858621341599</c:v>
                      </c:pt>
                      <c:pt idx="2706">
                        <c:v>18.152876222233498</c:v>
                      </c:pt>
                      <c:pt idx="2707">
                        <c:v>18.159893823125302</c:v>
                      </c:pt>
                      <c:pt idx="2708">
                        <c:v>18.166911424017201</c:v>
                      </c:pt>
                      <c:pt idx="2709">
                        <c:v>18.1739290249091</c:v>
                      </c:pt>
                      <c:pt idx="2710">
                        <c:v>18.1809466258009</c:v>
                      </c:pt>
                      <c:pt idx="2711">
                        <c:v>18.187964226692799</c:v>
                      </c:pt>
                      <c:pt idx="2712">
                        <c:v>18.194981827584702</c:v>
                      </c:pt>
                      <c:pt idx="2713">
                        <c:v>18.201999428476501</c:v>
                      </c:pt>
                      <c:pt idx="2714">
                        <c:v>18.2090170293684</c:v>
                      </c:pt>
                      <c:pt idx="2715">
                        <c:v>18.2160346302602</c:v>
                      </c:pt>
                      <c:pt idx="2716">
                        <c:v>18.223052231152099</c:v>
                      </c:pt>
                      <c:pt idx="2717">
                        <c:v>18.230069832043998</c:v>
                      </c:pt>
                      <c:pt idx="2718">
                        <c:v>18.237087432935802</c:v>
                      </c:pt>
                      <c:pt idx="2719">
                        <c:v>18.244105033827701</c:v>
                      </c:pt>
                      <c:pt idx="2720">
                        <c:v>18.251122634719501</c:v>
                      </c:pt>
                      <c:pt idx="2721">
                        <c:v>18.2581402356114</c:v>
                      </c:pt>
                      <c:pt idx="2722">
                        <c:v>18.265157836503299</c:v>
                      </c:pt>
                      <c:pt idx="2723">
                        <c:v>18.272175437395099</c:v>
                      </c:pt>
                      <c:pt idx="2724">
                        <c:v>18.279193038287001</c:v>
                      </c:pt>
                      <c:pt idx="2725">
                        <c:v>18.286210639178901</c:v>
                      </c:pt>
                      <c:pt idx="2726">
                        <c:v>18.2932282400707</c:v>
                      </c:pt>
                      <c:pt idx="2727">
                        <c:v>18.300245840962599</c:v>
                      </c:pt>
                      <c:pt idx="2728">
                        <c:v>18.307263441854399</c:v>
                      </c:pt>
                      <c:pt idx="2729">
                        <c:v>18.314281042746298</c:v>
                      </c:pt>
                      <c:pt idx="2730">
                        <c:v>18.321298643638201</c:v>
                      </c:pt>
                      <c:pt idx="2731">
                        <c:v>18.328316244530001</c:v>
                      </c:pt>
                      <c:pt idx="2732">
                        <c:v>18.3353338454219</c:v>
                      </c:pt>
                      <c:pt idx="2733">
                        <c:v>18.342351446313799</c:v>
                      </c:pt>
                      <c:pt idx="2734">
                        <c:v>18.349369047205599</c:v>
                      </c:pt>
                      <c:pt idx="2735">
                        <c:v>18.356386648097502</c:v>
                      </c:pt>
                      <c:pt idx="2736">
                        <c:v>18.363404248989301</c:v>
                      </c:pt>
                      <c:pt idx="2737">
                        <c:v>18.3704218498812</c:v>
                      </c:pt>
                      <c:pt idx="2738">
                        <c:v>18.3774394507731</c:v>
                      </c:pt>
                      <c:pt idx="2739">
                        <c:v>18.384457051664899</c:v>
                      </c:pt>
                      <c:pt idx="2740">
                        <c:v>18.391474652556798</c:v>
                      </c:pt>
                      <c:pt idx="2741">
                        <c:v>18.398492253448602</c:v>
                      </c:pt>
                      <c:pt idx="2742">
                        <c:v>18.405509854340501</c:v>
                      </c:pt>
                      <c:pt idx="2743">
                        <c:v>18.4125274552324</c:v>
                      </c:pt>
                      <c:pt idx="2744">
                        <c:v>18.4195450561242</c:v>
                      </c:pt>
                      <c:pt idx="2745">
                        <c:v>18.426562657016099</c:v>
                      </c:pt>
                      <c:pt idx="2746">
                        <c:v>18.433580257908002</c:v>
                      </c:pt>
                      <c:pt idx="2747">
                        <c:v>18.440597858799801</c:v>
                      </c:pt>
                      <c:pt idx="2748">
                        <c:v>18.447615459691701</c:v>
                      </c:pt>
                      <c:pt idx="2749">
                        <c:v>18.4546330605835</c:v>
                      </c:pt>
                      <c:pt idx="2750">
                        <c:v>18.461650661475399</c:v>
                      </c:pt>
                      <c:pt idx="2751">
                        <c:v>18.468668262367299</c:v>
                      </c:pt>
                      <c:pt idx="2752">
                        <c:v>18.475685863259098</c:v>
                      </c:pt>
                      <c:pt idx="2753">
                        <c:v>18.482703464151001</c:v>
                      </c:pt>
                      <c:pt idx="2754">
                        <c:v>18.489721065042801</c:v>
                      </c:pt>
                      <c:pt idx="2755">
                        <c:v>18.4967386659347</c:v>
                      </c:pt>
                      <c:pt idx="2756">
                        <c:v>18.503756266826599</c:v>
                      </c:pt>
                      <c:pt idx="2757">
                        <c:v>18.510773867718399</c:v>
                      </c:pt>
                      <c:pt idx="2758">
                        <c:v>18.517791468610302</c:v>
                      </c:pt>
                      <c:pt idx="2759">
                        <c:v>18.524809069502201</c:v>
                      </c:pt>
                      <c:pt idx="2760">
                        <c:v>18.531826670394</c:v>
                      </c:pt>
                      <c:pt idx="2761">
                        <c:v>18.5388442712859</c:v>
                      </c:pt>
                      <c:pt idx="2762">
                        <c:v>18.545861872177699</c:v>
                      </c:pt>
                      <c:pt idx="2763">
                        <c:v>18.552879473069599</c:v>
                      </c:pt>
                      <c:pt idx="2764">
                        <c:v>18.559897073961501</c:v>
                      </c:pt>
                      <c:pt idx="2765">
                        <c:v>18.566914674853301</c:v>
                      </c:pt>
                      <c:pt idx="2766">
                        <c:v>18.5739322757452</c:v>
                      </c:pt>
                      <c:pt idx="2767">
                        <c:v>18.580949876637</c:v>
                      </c:pt>
                      <c:pt idx="2768">
                        <c:v>18.587967477528899</c:v>
                      </c:pt>
                      <c:pt idx="2769">
                        <c:v>18.594985078420802</c:v>
                      </c:pt>
                      <c:pt idx="2770">
                        <c:v>18.602002679312601</c:v>
                      </c:pt>
                      <c:pt idx="2771">
                        <c:v>18.609020280204501</c:v>
                      </c:pt>
                      <c:pt idx="2772">
                        <c:v>18.6160378810964</c:v>
                      </c:pt>
                      <c:pt idx="2773">
                        <c:v>18.623055481988199</c:v>
                      </c:pt>
                      <c:pt idx="2774">
                        <c:v>18.630073082880099</c:v>
                      </c:pt>
                      <c:pt idx="2775">
                        <c:v>18.637090683771898</c:v>
                      </c:pt>
                      <c:pt idx="2776">
                        <c:v>18.644108284663801</c:v>
                      </c:pt>
                      <c:pt idx="2777">
                        <c:v>18.6511258855557</c:v>
                      </c:pt>
                      <c:pt idx="2778">
                        <c:v>18.6581434864475</c:v>
                      </c:pt>
                      <c:pt idx="2779">
                        <c:v>18.665161087339399</c:v>
                      </c:pt>
                      <c:pt idx="2780">
                        <c:v>18.672178688231298</c:v>
                      </c:pt>
                      <c:pt idx="2781">
                        <c:v>18.679196289123102</c:v>
                      </c:pt>
                      <c:pt idx="2782">
                        <c:v>18.686213890015001</c:v>
                      </c:pt>
                      <c:pt idx="2783">
                        <c:v>18.6932314909068</c:v>
                      </c:pt>
                      <c:pt idx="2784">
                        <c:v>18.7002490917987</c:v>
                      </c:pt>
                      <c:pt idx="2785">
                        <c:v>18.707266692690599</c:v>
                      </c:pt>
                      <c:pt idx="2786">
                        <c:v>18.714284293582399</c:v>
                      </c:pt>
                      <c:pt idx="2787">
                        <c:v>18.721301894474301</c:v>
                      </c:pt>
                      <c:pt idx="2788">
                        <c:v>18.728319495366101</c:v>
                      </c:pt>
                      <c:pt idx="2789">
                        <c:v>18.735337096258</c:v>
                      </c:pt>
                      <c:pt idx="2790">
                        <c:v>18.742354697149899</c:v>
                      </c:pt>
                      <c:pt idx="2791">
                        <c:v>18.749372298041699</c:v>
                      </c:pt>
                      <c:pt idx="2792">
                        <c:v>18.756389898933602</c:v>
                      </c:pt>
                      <c:pt idx="2793">
                        <c:v>18.763407499825501</c:v>
                      </c:pt>
                      <c:pt idx="2794">
                        <c:v>18.770425100717301</c:v>
                      </c:pt>
                      <c:pt idx="2795">
                        <c:v>18.7774427016092</c:v>
                      </c:pt>
                      <c:pt idx="2796">
                        <c:v>18.784460302501</c:v>
                      </c:pt>
                      <c:pt idx="2797">
                        <c:v>18.791477903392899</c:v>
                      </c:pt>
                      <c:pt idx="2798">
                        <c:v>18.798495504284801</c:v>
                      </c:pt>
                      <c:pt idx="2799">
                        <c:v>18.805513105176601</c:v>
                      </c:pt>
                      <c:pt idx="2800">
                        <c:v>18.8125307060685</c:v>
                      </c:pt>
                      <c:pt idx="2801">
                        <c:v>18.819548306960399</c:v>
                      </c:pt>
                      <c:pt idx="2802">
                        <c:v>18.826565907852199</c:v>
                      </c:pt>
                      <c:pt idx="2803">
                        <c:v>18.833583508744098</c:v>
                      </c:pt>
                      <c:pt idx="2804">
                        <c:v>18.840601109635902</c:v>
                      </c:pt>
                      <c:pt idx="2805">
                        <c:v>18.847618710527801</c:v>
                      </c:pt>
                      <c:pt idx="2806">
                        <c:v>18.8546363114197</c:v>
                      </c:pt>
                      <c:pt idx="2807">
                        <c:v>18.8616539123115</c:v>
                      </c:pt>
                      <c:pt idx="2808">
                        <c:v>18.868671513203399</c:v>
                      </c:pt>
                      <c:pt idx="2809">
                        <c:v>18.875689114095199</c:v>
                      </c:pt>
                      <c:pt idx="2810">
                        <c:v>18.882706714987101</c:v>
                      </c:pt>
                      <c:pt idx="2811">
                        <c:v>18.889724315879</c:v>
                      </c:pt>
                      <c:pt idx="2812">
                        <c:v>18.8967419167708</c:v>
                      </c:pt>
                      <c:pt idx="2813">
                        <c:v>18.903759517662699</c:v>
                      </c:pt>
                      <c:pt idx="2814">
                        <c:v>18.910777118554599</c:v>
                      </c:pt>
                      <c:pt idx="2815">
                        <c:v>18.917794719446398</c:v>
                      </c:pt>
                      <c:pt idx="2816">
                        <c:v>18.924812320338301</c:v>
                      </c:pt>
                      <c:pt idx="2817">
                        <c:v>18.931829921230101</c:v>
                      </c:pt>
                      <c:pt idx="2818">
                        <c:v>18.938847522122</c:v>
                      </c:pt>
                      <c:pt idx="2819">
                        <c:v>18.945865123013899</c:v>
                      </c:pt>
                      <c:pt idx="2820">
                        <c:v>18.952882723905699</c:v>
                      </c:pt>
                      <c:pt idx="2821">
                        <c:v>18.959900324797601</c:v>
                      </c:pt>
                      <c:pt idx="2822">
                        <c:v>18.966917925689401</c:v>
                      </c:pt>
                      <c:pt idx="2823">
                        <c:v>18.9739355265813</c:v>
                      </c:pt>
                      <c:pt idx="2824">
                        <c:v>18.9809531274732</c:v>
                      </c:pt>
                      <c:pt idx="2825">
                        <c:v>18.987970728364999</c:v>
                      </c:pt>
                      <c:pt idx="2826">
                        <c:v>18.994988329256898</c:v>
                      </c:pt>
                      <c:pt idx="2827">
                        <c:v>19.002005930148801</c:v>
                      </c:pt>
                      <c:pt idx="2828">
                        <c:v>19.009023531040601</c:v>
                      </c:pt>
                      <c:pt idx="2829">
                        <c:v>19.0160411319325</c:v>
                      </c:pt>
                      <c:pt idx="2830">
                        <c:v>19.0230587328243</c:v>
                      </c:pt>
                      <c:pt idx="2831">
                        <c:v>19.030076333716199</c:v>
                      </c:pt>
                      <c:pt idx="2832">
                        <c:v>19.037093934608102</c:v>
                      </c:pt>
                      <c:pt idx="2833">
                        <c:v>19.044111535499901</c:v>
                      </c:pt>
                      <c:pt idx="2834">
                        <c:v>19.051129136391801</c:v>
                      </c:pt>
                      <c:pt idx="2835">
                        <c:v>19.0581467372837</c:v>
                      </c:pt>
                      <c:pt idx="2836">
                        <c:v>19.065164338175499</c:v>
                      </c:pt>
                      <c:pt idx="2837">
                        <c:v>19.072181939067399</c:v>
                      </c:pt>
                      <c:pt idx="2838">
                        <c:v>19.079199539959198</c:v>
                      </c:pt>
                      <c:pt idx="2839">
                        <c:v>19.086217140851101</c:v>
                      </c:pt>
                      <c:pt idx="2840">
                        <c:v>19.093234741743</c:v>
                      </c:pt>
                      <c:pt idx="2841">
                        <c:v>19.1002523426348</c:v>
                      </c:pt>
                      <c:pt idx="2842">
                        <c:v>19.107269943526699</c:v>
                      </c:pt>
                      <c:pt idx="2843">
                        <c:v>19.114287544418499</c:v>
                      </c:pt>
                      <c:pt idx="2844">
                        <c:v>19.121305145310401</c:v>
                      </c:pt>
                      <c:pt idx="2845">
                        <c:v>19.128322746202301</c:v>
                      </c:pt>
                      <c:pt idx="2846">
                        <c:v>19.1353403470941</c:v>
                      </c:pt>
                      <c:pt idx="2847">
                        <c:v>19.142357947986</c:v>
                      </c:pt>
                      <c:pt idx="2848">
                        <c:v>19.149375548877899</c:v>
                      </c:pt>
                      <c:pt idx="2849">
                        <c:v>19.156393149769698</c:v>
                      </c:pt>
                      <c:pt idx="2850">
                        <c:v>19.163410750661601</c:v>
                      </c:pt>
                      <c:pt idx="2851">
                        <c:v>19.170428351553401</c:v>
                      </c:pt>
                      <c:pt idx="2852">
                        <c:v>19.1774459524453</c:v>
                      </c:pt>
                      <c:pt idx="2853">
                        <c:v>19.184463553337199</c:v>
                      </c:pt>
                      <c:pt idx="2854">
                        <c:v>19.191481154228999</c:v>
                      </c:pt>
                      <c:pt idx="2855">
                        <c:v>19.198498755120902</c:v>
                      </c:pt>
                      <c:pt idx="2856">
                        <c:v>19.205516356012801</c:v>
                      </c:pt>
                      <c:pt idx="2857">
                        <c:v>19.212533956904601</c:v>
                      </c:pt>
                      <c:pt idx="2858">
                        <c:v>19.2195515577965</c:v>
                      </c:pt>
                      <c:pt idx="2859">
                        <c:v>19.226569158688299</c:v>
                      </c:pt>
                      <c:pt idx="2860">
                        <c:v>19.233586759580199</c:v>
                      </c:pt>
                      <c:pt idx="2861">
                        <c:v>19.240604360472101</c:v>
                      </c:pt>
                      <c:pt idx="2862">
                        <c:v>19.247621961363901</c:v>
                      </c:pt>
                      <c:pt idx="2863">
                        <c:v>19.2546395622558</c:v>
                      </c:pt>
                      <c:pt idx="2864">
                        <c:v>19.2616571631476</c:v>
                      </c:pt>
                      <c:pt idx="2865">
                        <c:v>19.268674764039499</c:v>
                      </c:pt>
                      <c:pt idx="2866">
                        <c:v>19.275692364931398</c:v>
                      </c:pt>
                      <c:pt idx="2867">
                        <c:v>19.282709965823202</c:v>
                      </c:pt>
                      <c:pt idx="2868">
                        <c:v>19.289727566715101</c:v>
                      </c:pt>
                      <c:pt idx="2869">
                        <c:v>19.296745167607</c:v>
                      </c:pt>
                      <c:pt idx="2870">
                        <c:v>19.3037627684988</c:v>
                      </c:pt>
                      <c:pt idx="2871">
                        <c:v>19.310780369390699</c:v>
                      </c:pt>
                      <c:pt idx="2872">
                        <c:v>19.317797970282498</c:v>
                      </c:pt>
                      <c:pt idx="2873">
                        <c:v>19.324815571174401</c:v>
                      </c:pt>
                      <c:pt idx="2874">
                        <c:v>19.3318331720663</c:v>
                      </c:pt>
                      <c:pt idx="2875">
                        <c:v>19.3388507729581</c:v>
                      </c:pt>
                      <c:pt idx="2876">
                        <c:v>19.345868373849999</c:v>
                      </c:pt>
                      <c:pt idx="2877">
                        <c:v>19.352885974741799</c:v>
                      </c:pt>
                      <c:pt idx="2878">
                        <c:v>19.359903575633702</c:v>
                      </c:pt>
                      <c:pt idx="2879">
                        <c:v>19.366921176525601</c:v>
                      </c:pt>
                      <c:pt idx="2880">
                        <c:v>19.373938777417401</c:v>
                      </c:pt>
                      <c:pt idx="2881">
                        <c:v>19.3809563783093</c:v>
                      </c:pt>
                      <c:pt idx="2882">
                        <c:v>19.387973979201199</c:v>
                      </c:pt>
                      <c:pt idx="2883">
                        <c:v>19.394991580092999</c:v>
                      </c:pt>
                      <c:pt idx="2884">
                        <c:v>19.402009180984901</c:v>
                      </c:pt>
                      <c:pt idx="2885">
                        <c:v>19.409026781876701</c:v>
                      </c:pt>
                      <c:pt idx="2886">
                        <c:v>19.4160443827686</c:v>
                      </c:pt>
                      <c:pt idx="2887">
                        <c:v>19.423061983660499</c:v>
                      </c:pt>
                      <c:pt idx="2888">
                        <c:v>19.430079584552299</c:v>
                      </c:pt>
                      <c:pt idx="2889">
                        <c:v>19.437097185444198</c:v>
                      </c:pt>
                      <c:pt idx="2890">
                        <c:v>19.444114786336002</c:v>
                      </c:pt>
                      <c:pt idx="2891">
                        <c:v>19.451132387227901</c:v>
                      </c:pt>
                      <c:pt idx="2892">
                        <c:v>19.4581499881198</c:v>
                      </c:pt>
                      <c:pt idx="2893">
                        <c:v>19.4651675890116</c:v>
                      </c:pt>
                      <c:pt idx="2894">
                        <c:v>19.472185189903499</c:v>
                      </c:pt>
                      <c:pt idx="2895">
                        <c:v>19.479202790795402</c:v>
                      </c:pt>
                      <c:pt idx="2896">
                        <c:v>19.486220391687201</c:v>
                      </c:pt>
                      <c:pt idx="2897">
                        <c:v>19.4932379925791</c:v>
                      </c:pt>
                      <c:pt idx="2898">
                        <c:v>19.5002555934709</c:v>
                      </c:pt>
                      <c:pt idx="2899">
                        <c:v>19.507273194362799</c:v>
                      </c:pt>
                      <c:pt idx="2900">
                        <c:v>19.514290795254698</c:v>
                      </c:pt>
                      <c:pt idx="2901">
                        <c:v>19.521308396146502</c:v>
                      </c:pt>
                      <c:pt idx="2902">
                        <c:v>19.528325997038401</c:v>
                      </c:pt>
                      <c:pt idx="2903">
                        <c:v>19.535343597930201</c:v>
                      </c:pt>
                      <c:pt idx="2904">
                        <c:v>19.5423611988221</c:v>
                      </c:pt>
                      <c:pt idx="2905">
                        <c:v>19.549378799713999</c:v>
                      </c:pt>
                      <c:pt idx="2906">
                        <c:v>19.556396400605799</c:v>
                      </c:pt>
                      <c:pt idx="2907">
                        <c:v>19.563414001497701</c:v>
                      </c:pt>
                      <c:pt idx="2908">
                        <c:v>19.570431602389601</c:v>
                      </c:pt>
                      <c:pt idx="2909">
                        <c:v>19.5774492032814</c:v>
                      </c:pt>
                      <c:pt idx="2910">
                        <c:v>19.584466804173299</c:v>
                      </c:pt>
                      <c:pt idx="2911">
                        <c:v>19.591484405065099</c:v>
                      </c:pt>
                      <c:pt idx="2912">
                        <c:v>19.598502005956998</c:v>
                      </c:pt>
                      <c:pt idx="2913">
                        <c:v>19.605519606848901</c:v>
                      </c:pt>
                      <c:pt idx="2914">
                        <c:v>19.612537207740701</c:v>
                      </c:pt>
                      <c:pt idx="2915">
                        <c:v>19.6195548086326</c:v>
                      </c:pt>
                      <c:pt idx="2916">
                        <c:v>19.626572409524499</c:v>
                      </c:pt>
                      <c:pt idx="2917">
                        <c:v>19.633590010416299</c:v>
                      </c:pt>
                      <c:pt idx="2918">
                        <c:v>19.640607611308202</c:v>
                      </c:pt>
                      <c:pt idx="2919">
                        <c:v>19.647625212200001</c:v>
                      </c:pt>
                      <c:pt idx="2920">
                        <c:v>19.6546428130919</c:v>
                      </c:pt>
                      <c:pt idx="2921">
                        <c:v>19.6616604139838</c:v>
                      </c:pt>
                      <c:pt idx="2922">
                        <c:v>19.668678014875599</c:v>
                      </c:pt>
                      <c:pt idx="2923">
                        <c:v>19.675695615767498</c:v>
                      </c:pt>
                      <c:pt idx="2924">
                        <c:v>19.682713216659302</c:v>
                      </c:pt>
                      <c:pt idx="2925">
                        <c:v>19.689730817551201</c:v>
                      </c:pt>
                      <c:pt idx="2926">
                        <c:v>19.6967484184431</c:v>
                      </c:pt>
                      <c:pt idx="2927">
                        <c:v>19.7037660193349</c:v>
                      </c:pt>
                      <c:pt idx="2928">
                        <c:v>19.710783620226799</c:v>
                      </c:pt>
                      <c:pt idx="2929">
                        <c:v>19.717801221118702</c:v>
                      </c:pt>
                      <c:pt idx="2930">
                        <c:v>19.724818822010501</c:v>
                      </c:pt>
                      <c:pt idx="2931">
                        <c:v>19.731836422902401</c:v>
                      </c:pt>
                      <c:pt idx="2932">
                        <c:v>19.7388540237942</c:v>
                      </c:pt>
                      <c:pt idx="2933">
                        <c:v>19.745871624686099</c:v>
                      </c:pt>
                      <c:pt idx="2934">
                        <c:v>19.752889225577999</c:v>
                      </c:pt>
                      <c:pt idx="2935">
                        <c:v>19.759906826469798</c:v>
                      </c:pt>
                      <c:pt idx="2936">
                        <c:v>19.766924427361701</c:v>
                      </c:pt>
                      <c:pt idx="2937">
                        <c:v>19.7739420282536</c:v>
                      </c:pt>
                      <c:pt idx="2938">
                        <c:v>19.7809596291454</c:v>
                      </c:pt>
                      <c:pt idx="2939">
                        <c:v>19.787977230037299</c:v>
                      </c:pt>
                      <c:pt idx="2940">
                        <c:v>19.794994830929099</c:v>
                      </c:pt>
                      <c:pt idx="2941">
                        <c:v>19.802012431821002</c:v>
                      </c:pt>
                      <c:pt idx="2942">
                        <c:v>19.809030032712901</c:v>
                      </c:pt>
                      <c:pt idx="2943">
                        <c:v>19.8160476336047</c:v>
                      </c:pt>
                      <c:pt idx="2944">
                        <c:v>19.8230652344966</c:v>
                      </c:pt>
                      <c:pt idx="2945">
                        <c:v>19.830082835388399</c:v>
                      </c:pt>
                      <c:pt idx="2946">
                        <c:v>19.837100436280299</c:v>
                      </c:pt>
                      <c:pt idx="2947">
                        <c:v>19.844118037172201</c:v>
                      </c:pt>
                      <c:pt idx="2948">
                        <c:v>19.851135638064001</c:v>
                      </c:pt>
                      <c:pt idx="2949">
                        <c:v>19.8581532389559</c:v>
                      </c:pt>
                      <c:pt idx="2950">
                        <c:v>19.865170839847799</c:v>
                      </c:pt>
                      <c:pt idx="2951">
                        <c:v>19.872188440739599</c:v>
                      </c:pt>
                      <c:pt idx="2952">
                        <c:v>19.879206041631502</c:v>
                      </c:pt>
                      <c:pt idx="2953">
                        <c:v>19.886223642523301</c:v>
                      </c:pt>
                      <c:pt idx="2954">
                        <c:v>19.893241243415201</c:v>
                      </c:pt>
                      <c:pt idx="2955">
                        <c:v>19.9002588443071</c:v>
                      </c:pt>
                      <c:pt idx="2956">
                        <c:v>19.907276445198899</c:v>
                      </c:pt>
                      <c:pt idx="2957">
                        <c:v>19.914294046090799</c:v>
                      </c:pt>
                      <c:pt idx="2958">
                        <c:v>19.921311646982598</c:v>
                      </c:pt>
                      <c:pt idx="2959">
                        <c:v>19.928329247874501</c:v>
                      </c:pt>
                      <c:pt idx="2960">
                        <c:v>19.9353468487664</c:v>
                      </c:pt>
                      <c:pt idx="2961">
                        <c:v>19.9423644496582</c:v>
                      </c:pt>
                      <c:pt idx="2962">
                        <c:v>19.949382050550099</c:v>
                      </c:pt>
                      <c:pt idx="2963">
                        <c:v>19.956399651441998</c:v>
                      </c:pt>
                      <c:pt idx="2964">
                        <c:v>19.963417252333802</c:v>
                      </c:pt>
                      <c:pt idx="2965">
                        <c:v>19.970434853225701</c:v>
                      </c:pt>
                      <c:pt idx="2966">
                        <c:v>19.9774524541175</c:v>
                      </c:pt>
                      <c:pt idx="2967">
                        <c:v>19.9844700550094</c:v>
                      </c:pt>
                      <c:pt idx="2968">
                        <c:v>19.991487655901299</c:v>
                      </c:pt>
                      <c:pt idx="2969">
                        <c:v>19.998505256793099</c:v>
                      </c:pt>
                      <c:pt idx="2970">
                        <c:v>20.005522857685001</c:v>
                      </c:pt>
                      <c:pt idx="2971">
                        <c:v>20.0125404585769</c:v>
                      </c:pt>
                      <c:pt idx="2972">
                        <c:v>20.0195580594687</c:v>
                      </c:pt>
                      <c:pt idx="2973">
                        <c:v>20.026575660360599</c:v>
                      </c:pt>
                      <c:pt idx="2974">
                        <c:v>20.033593261252399</c:v>
                      </c:pt>
                      <c:pt idx="2975">
                        <c:v>20.040610862144302</c:v>
                      </c:pt>
                      <c:pt idx="2976">
                        <c:v>20.047628463036201</c:v>
                      </c:pt>
                      <c:pt idx="2977">
                        <c:v>20.054646063928001</c:v>
                      </c:pt>
                      <c:pt idx="2978">
                        <c:v>20.0616636648199</c:v>
                      </c:pt>
                      <c:pt idx="2979">
                        <c:v>20.0686812657117</c:v>
                      </c:pt>
                      <c:pt idx="2980">
                        <c:v>20.075698866603599</c:v>
                      </c:pt>
                      <c:pt idx="2981">
                        <c:v>20.082716467495501</c:v>
                      </c:pt>
                      <c:pt idx="2982">
                        <c:v>20.089734068387301</c:v>
                      </c:pt>
                      <c:pt idx="2983">
                        <c:v>20.0967516692792</c:v>
                      </c:pt>
                      <c:pt idx="2984">
                        <c:v>20.103769270171099</c:v>
                      </c:pt>
                      <c:pt idx="2985">
                        <c:v>20.110786871062899</c:v>
                      </c:pt>
                      <c:pt idx="2986">
                        <c:v>20.117804471954798</c:v>
                      </c:pt>
                      <c:pt idx="2987">
                        <c:v>20.124822072846602</c:v>
                      </c:pt>
                      <c:pt idx="2988">
                        <c:v>20.131839673738501</c:v>
                      </c:pt>
                      <c:pt idx="2989">
                        <c:v>20.1388572746304</c:v>
                      </c:pt>
                      <c:pt idx="2990">
                        <c:v>20.1458748755222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'Figure 2a BSA sup75 increase'!$H$2:$H$5701</c15:sqref>
                        </c15:formulaRef>
                      </c:ext>
                    </c:extLst>
                    <c:numCache>
                      <c:formatCode>General</c:formatCode>
                      <c:ptCount val="5700"/>
                      <c:pt idx="0">
                        <c:v>1.3959977513498501E-2</c:v>
                      </c:pt>
                      <c:pt idx="1">
                        <c:v>1.42188637636903E-2</c:v>
                      </c:pt>
                      <c:pt idx="2">
                        <c:v>1.4428307190064899E-2</c:v>
                      </c:pt>
                      <c:pt idx="3">
                        <c:v>1.45733199695479E-2</c:v>
                      </c:pt>
                      <c:pt idx="4">
                        <c:v>1.4614268745115601E-2</c:v>
                      </c:pt>
                      <c:pt idx="5">
                        <c:v>1.46285194764697E-2</c:v>
                      </c:pt>
                      <c:pt idx="6">
                        <c:v>1.45534556497588E-2</c:v>
                      </c:pt>
                      <c:pt idx="7">
                        <c:v>1.44783918230478E-2</c:v>
                      </c:pt>
                      <c:pt idx="8">
                        <c:v>1.4196163168819999E-2</c:v>
                      </c:pt>
                      <c:pt idx="9">
                        <c:v>1.3829451356258E-2</c:v>
                      </c:pt>
                      <c:pt idx="10">
                        <c:v>1.3406201243508701E-2</c:v>
                      </c:pt>
                      <c:pt idx="11">
                        <c:v>1.29204378747427E-2</c:v>
                      </c:pt>
                      <c:pt idx="12">
                        <c:v>1.23193926914554E-2</c:v>
                      </c:pt>
                      <c:pt idx="13">
                        <c:v>1.15970486192609E-2</c:v>
                      </c:pt>
                      <c:pt idx="14">
                        <c:v>1.0768821835018301E-2</c:v>
                      </c:pt>
                      <c:pt idx="15">
                        <c:v>9.8960992545643004E-3</c:v>
                      </c:pt>
                      <c:pt idx="16">
                        <c:v>9.0927635664637997E-3</c:v>
                      </c:pt>
                      <c:pt idx="17">
                        <c:v>8.3447191735530803E-3</c:v>
                      </c:pt>
                      <c:pt idx="18">
                        <c:v>7.6415687256522497E-3</c:v>
                      </c:pt>
                      <c:pt idx="19">
                        <c:v>7.0509402175078601E-3</c:v>
                      </c:pt>
                      <c:pt idx="20">
                        <c:v>6.5811371081573198E-3</c:v>
                      </c:pt>
                      <c:pt idx="21">
                        <c:v>6.2303986535803E-3</c:v>
                      </c:pt>
                      <c:pt idx="22">
                        <c:v>6.0396632252676698E-3</c:v>
                      </c:pt>
                      <c:pt idx="23">
                        <c:v>6.0140748546120698E-3</c:v>
                      </c:pt>
                      <c:pt idx="24">
                        <c:v>6.0911547181342601E-3</c:v>
                      </c:pt>
                      <c:pt idx="25">
                        <c:v>6.2265446262317597E-3</c:v>
                      </c:pt>
                      <c:pt idx="26">
                        <c:v>6.4157798706837603E-3</c:v>
                      </c:pt>
                      <c:pt idx="27">
                        <c:v>6.6597736117871799E-3</c:v>
                      </c:pt>
                      <c:pt idx="28">
                        <c:v>6.94995985720931E-3</c:v>
                      </c:pt>
                      <c:pt idx="29">
                        <c:v>7.2264197512143403E-3</c:v>
                      </c:pt>
                      <c:pt idx="30">
                        <c:v>7.5247947377093897E-3</c:v>
                      </c:pt>
                      <c:pt idx="31">
                        <c:v>7.8877254266893401E-3</c:v>
                      </c:pt>
                      <c:pt idx="32">
                        <c:v>8.2763631557530894E-3</c:v>
                      </c:pt>
                      <c:pt idx="33">
                        <c:v>8.6721040133933697E-3</c:v>
                      </c:pt>
                      <c:pt idx="34">
                        <c:v>9.0583759855484402E-3</c:v>
                      </c:pt>
                      <c:pt idx="35">
                        <c:v>9.4553703767945203E-3</c:v>
                      </c:pt>
                      <c:pt idx="36">
                        <c:v>9.8589234007105502E-3</c:v>
                      </c:pt>
                      <c:pt idx="37">
                        <c:v>1.0248477599107001E-2</c:v>
                      </c:pt>
                      <c:pt idx="38">
                        <c:v>1.06225953528349E-2</c:v>
                      </c:pt>
                      <c:pt idx="39">
                        <c:v>1.0973250571252801E-2</c:v>
                      </c:pt>
                      <c:pt idx="40">
                        <c:v>1.12890863237382E-2</c:v>
                      </c:pt>
                      <c:pt idx="41">
                        <c:v>1.1588706500620201E-2</c:v>
                      </c:pt>
                      <c:pt idx="42">
                        <c:v>1.1880298216307299E-2</c:v>
                      </c:pt>
                      <c:pt idx="43">
                        <c:v>1.21408216953674E-2</c:v>
                      </c:pt>
                      <c:pt idx="44">
                        <c:v>1.23621659056152E-2</c:v>
                      </c:pt>
                      <c:pt idx="45">
                        <c:v>1.2564779320482399E-2</c:v>
                      </c:pt>
                      <c:pt idx="46">
                        <c:v>1.27494880795396E-2</c:v>
                      </c:pt>
                      <c:pt idx="47">
                        <c:v>1.29136261744615E-2</c:v>
                      </c:pt>
                      <c:pt idx="48">
                        <c:v>1.30487759132821E-2</c:v>
                      </c:pt>
                      <c:pt idx="49">
                        <c:v>1.3152291812464099E-2</c:v>
                      </c:pt>
                      <c:pt idx="50">
                        <c:v>1.3254907691198799E-2</c:v>
                      </c:pt>
                      <c:pt idx="51">
                        <c:v>1.33257543883486E-2</c:v>
                      </c:pt>
                      <c:pt idx="52">
                        <c:v>1.3366623132606699E-2</c:v>
                      </c:pt>
                      <c:pt idx="53">
                        <c:v>1.34097087593567E-2</c:v>
                      </c:pt>
                      <c:pt idx="54">
                        <c:v>1.3441388129067901E-2</c:v>
                      </c:pt>
                      <c:pt idx="55">
                        <c:v>1.34715251204565E-2</c:v>
                      </c:pt>
                      <c:pt idx="56">
                        <c:v>1.3568493139341499E-2</c:v>
                      </c:pt>
                      <c:pt idx="57">
                        <c:v>1.37022691683752E-2</c:v>
                      </c:pt>
                      <c:pt idx="58">
                        <c:v>1.36916631626354E-2</c:v>
                      </c:pt>
                      <c:pt idx="59">
                        <c:v>1.36810571568955E-2</c:v>
                      </c:pt>
                      <c:pt idx="60">
                        <c:v>1.36377460437973E-2</c:v>
                      </c:pt>
                      <c:pt idx="61">
                        <c:v>1.34823596013082E-2</c:v>
                      </c:pt>
                      <c:pt idx="62">
                        <c:v>1.33173477727681E-2</c:v>
                      </c:pt>
                      <c:pt idx="63">
                        <c:v>1.3137895811023601E-2</c:v>
                      </c:pt>
                      <c:pt idx="64">
                        <c:v>1.29320823828914E-2</c:v>
                      </c:pt>
                      <c:pt idx="65">
                        <c:v>1.27048213812396E-2</c:v>
                      </c:pt>
                      <c:pt idx="66">
                        <c:v>1.24493090377277E-2</c:v>
                      </c:pt>
                      <c:pt idx="67">
                        <c:v>1.2187288419515401E-2</c:v>
                      </c:pt>
                      <c:pt idx="68">
                        <c:v>1.19486439325694E-2</c:v>
                      </c:pt>
                      <c:pt idx="69">
                        <c:v>1.16917894742814E-2</c:v>
                      </c:pt>
                      <c:pt idx="70">
                        <c:v>1.1472991167663199E-2</c:v>
                      </c:pt>
                      <c:pt idx="71">
                        <c:v>1.1310924334226501E-2</c:v>
                      </c:pt>
                      <c:pt idx="72">
                        <c:v>1.11652018426175E-2</c:v>
                      </c:pt>
                      <c:pt idx="73">
                        <c:v>1.1046470533068399E-2</c:v>
                      </c:pt>
                      <c:pt idx="74">
                        <c:v>1.09355825955807E-2</c:v>
                      </c:pt>
                      <c:pt idx="75">
                        <c:v>1.0841146833269E-2</c:v>
                      </c:pt>
                      <c:pt idx="76">
                        <c:v>1.07651369043694E-2</c:v>
                      </c:pt>
                      <c:pt idx="77">
                        <c:v>1.0712190868131801E-2</c:v>
                      </c:pt>
                      <c:pt idx="78">
                        <c:v>1.0671773413835199E-2</c:v>
                      </c:pt>
                      <c:pt idx="79">
                        <c:v>1.0635804975839699E-2</c:v>
                      </c:pt>
                      <c:pt idx="80">
                        <c:v>1.05873290680445E-2</c:v>
                      </c:pt>
                      <c:pt idx="81">
                        <c:v>1.0543119245309301E-2</c:v>
                      </c:pt>
                      <c:pt idx="82">
                        <c:v>1.05329434336713E-2</c:v>
                      </c:pt>
                      <c:pt idx="83">
                        <c:v>1.0541850543733199E-2</c:v>
                      </c:pt>
                      <c:pt idx="84">
                        <c:v>1.05466138630168E-2</c:v>
                      </c:pt>
                      <c:pt idx="85">
                        <c:v>1.05446131101224E-2</c:v>
                      </c:pt>
                      <c:pt idx="86">
                        <c:v>1.0546353598101899E-2</c:v>
                      </c:pt>
                      <c:pt idx="87">
                        <c:v>1.05582654298584E-2</c:v>
                      </c:pt>
                      <c:pt idx="88">
                        <c:v>1.0570968087750701E-2</c:v>
                      </c:pt>
                      <c:pt idx="89">
                        <c:v>1.0578326225445999E-2</c:v>
                      </c:pt>
                      <c:pt idx="90">
                        <c:v>1.05838454183392E-2</c:v>
                      </c:pt>
                      <c:pt idx="91">
                        <c:v>1.0583613972700899E-2</c:v>
                      </c:pt>
                      <c:pt idx="92">
                        <c:v>1.0585404785505299E-2</c:v>
                      </c:pt>
                      <c:pt idx="93">
                        <c:v>1.0582156508261199E-2</c:v>
                      </c:pt>
                      <c:pt idx="94">
                        <c:v>1.05746186407162E-2</c:v>
                      </c:pt>
                      <c:pt idx="95">
                        <c:v>1.0567080773171301E-2</c:v>
                      </c:pt>
                      <c:pt idx="96">
                        <c:v>1.0602991852249799E-2</c:v>
                      </c:pt>
                      <c:pt idx="97">
                        <c:v>1.0693171850649099E-2</c:v>
                      </c:pt>
                      <c:pt idx="98">
                        <c:v>1.07104885735427E-2</c:v>
                      </c:pt>
                      <c:pt idx="99">
                        <c:v>1.07083625609739E-2</c:v>
                      </c:pt>
                      <c:pt idx="100">
                        <c:v>1.06670911004097E-2</c:v>
                      </c:pt>
                      <c:pt idx="101">
                        <c:v>1.0625819639845401E-2</c:v>
                      </c:pt>
                      <c:pt idx="102">
                        <c:v>1.05347056493526E-2</c:v>
                      </c:pt>
                      <c:pt idx="103">
                        <c:v>1.04533895826817E-2</c:v>
                      </c:pt>
                      <c:pt idx="104">
                        <c:v>1.03836512430255E-2</c:v>
                      </c:pt>
                      <c:pt idx="105">
                        <c:v>1.0300966986983099E-2</c:v>
                      </c:pt>
                      <c:pt idx="106">
                        <c:v>1.0205981519215E-2</c:v>
                      </c:pt>
                      <c:pt idx="107">
                        <c:v>1.0085915660638999E-2</c:v>
                      </c:pt>
                      <c:pt idx="108">
                        <c:v>9.9210800642080803E-3</c:v>
                      </c:pt>
                      <c:pt idx="109">
                        <c:v>9.7967018958543192E-3</c:v>
                      </c:pt>
                      <c:pt idx="110">
                        <c:v>9.7365629528607996E-3</c:v>
                      </c:pt>
                      <c:pt idx="111">
                        <c:v>9.7035094299049093E-3</c:v>
                      </c:pt>
                      <c:pt idx="112">
                        <c:v>9.6651131612113996E-3</c:v>
                      </c:pt>
                      <c:pt idx="113">
                        <c:v>9.6166486225711199E-3</c:v>
                      </c:pt>
                      <c:pt idx="114">
                        <c:v>9.5974963545931193E-3</c:v>
                      </c:pt>
                      <c:pt idx="115">
                        <c:v>9.6077036395161193E-3</c:v>
                      </c:pt>
                      <c:pt idx="116">
                        <c:v>9.6291153194196701E-3</c:v>
                      </c:pt>
                      <c:pt idx="117">
                        <c:v>9.6571642821637604E-3</c:v>
                      </c:pt>
                      <c:pt idx="118">
                        <c:v>9.6927560489555604E-3</c:v>
                      </c:pt>
                      <c:pt idx="119">
                        <c:v>9.7350822826120405E-3</c:v>
                      </c:pt>
                      <c:pt idx="120">
                        <c:v>9.7961030811429695E-3</c:v>
                      </c:pt>
                      <c:pt idx="121">
                        <c:v>9.8679644404434108E-3</c:v>
                      </c:pt>
                      <c:pt idx="122">
                        <c:v>9.9411499097518292E-3</c:v>
                      </c:pt>
                      <c:pt idx="123">
                        <c:v>1.00218375626223E-2</c:v>
                      </c:pt>
                      <c:pt idx="124">
                        <c:v>1.0112560469706201E-2</c:v>
                      </c:pt>
                      <c:pt idx="125">
                        <c:v>1.0196944205229E-2</c:v>
                      </c:pt>
                      <c:pt idx="126">
                        <c:v>1.02731053270264E-2</c:v>
                      </c:pt>
                      <c:pt idx="127">
                        <c:v>1.03604807290659E-2</c:v>
                      </c:pt>
                      <c:pt idx="128">
                        <c:v>1.04374511560811E-2</c:v>
                      </c:pt>
                      <c:pt idx="129">
                        <c:v>1.05249400015404E-2</c:v>
                      </c:pt>
                      <c:pt idx="130">
                        <c:v>1.0599043214594E-2</c:v>
                      </c:pt>
                      <c:pt idx="131">
                        <c:v>1.0647650017619499E-2</c:v>
                      </c:pt>
                      <c:pt idx="132">
                        <c:v>1.0702504708213101E-2</c:v>
                      </c:pt>
                      <c:pt idx="133">
                        <c:v>1.07564740339182E-2</c:v>
                      </c:pt>
                      <c:pt idx="134">
                        <c:v>1.0800905918228101E-2</c:v>
                      </c:pt>
                      <c:pt idx="135">
                        <c:v>1.08480929253692E-2</c:v>
                      </c:pt>
                      <c:pt idx="136">
                        <c:v>1.097559314117E-2</c:v>
                      </c:pt>
                      <c:pt idx="137">
                        <c:v>1.11486795659308E-2</c:v>
                      </c:pt>
                      <c:pt idx="138">
                        <c:v>1.1278408995536299E-2</c:v>
                      </c:pt>
                      <c:pt idx="139">
                        <c:v>1.13778969823732E-2</c:v>
                      </c:pt>
                      <c:pt idx="140">
                        <c:v>1.14361476164071E-2</c:v>
                      </c:pt>
                      <c:pt idx="141">
                        <c:v>1.14324288357856E-2</c:v>
                      </c:pt>
                      <c:pt idx="142">
                        <c:v>1.14287100551642E-2</c:v>
                      </c:pt>
                      <c:pt idx="143">
                        <c:v>1.1435646686143599E-2</c:v>
                      </c:pt>
                      <c:pt idx="144">
                        <c:v>1.14331472537596E-2</c:v>
                      </c:pt>
                      <c:pt idx="145">
                        <c:v>1.14283422699275E-2</c:v>
                      </c:pt>
                      <c:pt idx="146">
                        <c:v>1.1423537286095501E-2</c:v>
                      </c:pt>
                      <c:pt idx="147">
                        <c:v>1.14258655353078E-2</c:v>
                      </c:pt>
                      <c:pt idx="148">
                        <c:v>1.1435600891867801E-2</c:v>
                      </c:pt>
                      <c:pt idx="149">
                        <c:v>1.14334946056534E-2</c:v>
                      </c:pt>
                      <c:pt idx="150">
                        <c:v>1.1456845739349301E-2</c:v>
                      </c:pt>
                      <c:pt idx="151">
                        <c:v>1.1499629255243801E-2</c:v>
                      </c:pt>
                      <c:pt idx="152">
                        <c:v>1.15382185793685E-2</c:v>
                      </c:pt>
                      <c:pt idx="153">
                        <c:v>1.15625519446402E-2</c:v>
                      </c:pt>
                      <c:pt idx="154">
                        <c:v>1.1598194025987E-2</c:v>
                      </c:pt>
                      <c:pt idx="155">
                        <c:v>1.1654060774867501E-2</c:v>
                      </c:pt>
                      <c:pt idx="156">
                        <c:v>1.1704608203950501E-2</c:v>
                      </c:pt>
                      <c:pt idx="157">
                        <c:v>1.17567564921995E-2</c:v>
                      </c:pt>
                      <c:pt idx="158">
                        <c:v>1.1810912822430899E-2</c:v>
                      </c:pt>
                      <c:pt idx="159">
                        <c:v>1.18362583047545E-2</c:v>
                      </c:pt>
                      <c:pt idx="160">
                        <c:v>1.18630832104289E-2</c:v>
                      </c:pt>
                      <c:pt idx="161">
                        <c:v>1.19196800822635E-2</c:v>
                      </c:pt>
                      <c:pt idx="162">
                        <c:v>1.19617373262814E-2</c:v>
                      </c:pt>
                      <c:pt idx="163">
                        <c:v>1.19799856001504E-2</c:v>
                      </c:pt>
                      <c:pt idx="164">
                        <c:v>1.2009336885159899E-2</c:v>
                      </c:pt>
                      <c:pt idx="165">
                        <c:v>1.2046887972569999E-2</c:v>
                      </c:pt>
                      <c:pt idx="166">
                        <c:v>1.20719404375924E-2</c:v>
                      </c:pt>
                      <c:pt idx="167">
                        <c:v>1.20899245440382E-2</c:v>
                      </c:pt>
                      <c:pt idx="168">
                        <c:v>1.2104868335842799E-2</c:v>
                      </c:pt>
                      <c:pt idx="169">
                        <c:v>1.21282241718366E-2</c:v>
                      </c:pt>
                      <c:pt idx="170">
                        <c:v>1.2147768361701601E-2</c:v>
                      </c:pt>
                      <c:pt idx="171">
                        <c:v>1.21469476213741E-2</c:v>
                      </c:pt>
                      <c:pt idx="172">
                        <c:v>1.2140841014626799E-2</c:v>
                      </c:pt>
                      <c:pt idx="173">
                        <c:v>1.21347344078795E-2</c:v>
                      </c:pt>
                      <c:pt idx="174">
                        <c:v>1.21270066124611E-2</c:v>
                      </c:pt>
                      <c:pt idx="175">
                        <c:v>1.2119278817042599E-2</c:v>
                      </c:pt>
                      <c:pt idx="176">
                        <c:v>1.2116158616802E-2</c:v>
                      </c:pt>
                      <c:pt idx="177">
                        <c:v>1.21788841976738E-2</c:v>
                      </c:pt>
                      <c:pt idx="178">
                        <c:v>1.21930890699486E-2</c:v>
                      </c:pt>
                      <c:pt idx="179">
                        <c:v>1.2187983163490901E-2</c:v>
                      </c:pt>
                      <c:pt idx="180">
                        <c:v>1.21828772570331E-2</c:v>
                      </c:pt>
                      <c:pt idx="181">
                        <c:v>1.21007826045801E-2</c:v>
                      </c:pt>
                      <c:pt idx="182">
                        <c:v>1.20139430049258E-2</c:v>
                      </c:pt>
                      <c:pt idx="183">
                        <c:v>1.19243568554797E-2</c:v>
                      </c:pt>
                      <c:pt idx="184">
                        <c:v>1.1844598776702899E-2</c:v>
                      </c:pt>
                      <c:pt idx="185">
                        <c:v>1.17658661976627E-2</c:v>
                      </c:pt>
                      <c:pt idx="186">
                        <c:v>1.16578061136058E-2</c:v>
                      </c:pt>
                      <c:pt idx="187">
                        <c:v>1.1525561593189199E-2</c:v>
                      </c:pt>
                      <c:pt idx="188">
                        <c:v>1.1353709694441201E-2</c:v>
                      </c:pt>
                      <c:pt idx="189">
                        <c:v>1.1159637408643499E-2</c:v>
                      </c:pt>
                      <c:pt idx="190">
                        <c:v>1.1004548413327001E-2</c:v>
                      </c:pt>
                      <c:pt idx="191">
                        <c:v>1.08926582908435E-2</c:v>
                      </c:pt>
                      <c:pt idx="192">
                        <c:v>1.0798064874827601E-2</c:v>
                      </c:pt>
                      <c:pt idx="193">
                        <c:v>1.0709319140702099E-2</c:v>
                      </c:pt>
                      <c:pt idx="194">
                        <c:v>1.0628183215956001E-2</c:v>
                      </c:pt>
                      <c:pt idx="195">
                        <c:v>1.05694148484016E-2</c:v>
                      </c:pt>
                      <c:pt idx="196">
                        <c:v>1.05138750316643E-2</c:v>
                      </c:pt>
                      <c:pt idx="197">
                        <c:v>1.0465392286375601E-2</c:v>
                      </c:pt>
                      <c:pt idx="198">
                        <c:v>1.04336639102305E-2</c:v>
                      </c:pt>
                      <c:pt idx="199">
                        <c:v>1.0420272766754101E-2</c:v>
                      </c:pt>
                      <c:pt idx="200">
                        <c:v>1.04301204802946E-2</c:v>
                      </c:pt>
                      <c:pt idx="201">
                        <c:v>1.0446120253382599E-2</c:v>
                      </c:pt>
                      <c:pt idx="202">
                        <c:v>1.04641919565277E-2</c:v>
                      </c:pt>
                      <c:pt idx="203">
                        <c:v>1.0482936519292E-2</c:v>
                      </c:pt>
                      <c:pt idx="204">
                        <c:v>1.0509985266598999E-2</c:v>
                      </c:pt>
                      <c:pt idx="205">
                        <c:v>1.05509106294578E-2</c:v>
                      </c:pt>
                      <c:pt idx="206">
                        <c:v>1.0598829465226599E-2</c:v>
                      </c:pt>
                      <c:pt idx="207">
                        <c:v>1.06552022302087E-2</c:v>
                      </c:pt>
                      <c:pt idx="208">
                        <c:v>1.0701445309872101E-2</c:v>
                      </c:pt>
                      <c:pt idx="209">
                        <c:v>1.0732544702306401E-2</c:v>
                      </c:pt>
                      <c:pt idx="210">
                        <c:v>1.0767627309060401E-2</c:v>
                      </c:pt>
                      <c:pt idx="211">
                        <c:v>1.07931276190649E-2</c:v>
                      </c:pt>
                      <c:pt idx="212">
                        <c:v>1.0821405799771099E-2</c:v>
                      </c:pt>
                      <c:pt idx="213">
                        <c:v>1.0832666746146601E-2</c:v>
                      </c:pt>
                      <c:pt idx="214">
                        <c:v>1.08359382603505E-2</c:v>
                      </c:pt>
                      <c:pt idx="215">
                        <c:v>1.08392097745544E-2</c:v>
                      </c:pt>
                      <c:pt idx="216">
                        <c:v>1.08806664377576E-2</c:v>
                      </c:pt>
                      <c:pt idx="217">
                        <c:v>1.10103393092785E-2</c:v>
                      </c:pt>
                      <c:pt idx="218">
                        <c:v>1.11420644170038E-2</c:v>
                      </c:pt>
                      <c:pt idx="219">
                        <c:v>1.12120173248058E-2</c:v>
                      </c:pt>
                      <c:pt idx="220">
                        <c:v>1.12400084711296E-2</c:v>
                      </c:pt>
                      <c:pt idx="221">
                        <c:v>1.1238298465167801E-2</c:v>
                      </c:pt>
                      <c:pt idx="222">
                        <c:v>1.1236588459206E-2</c:v>
                      </c:pt>
                      <c:pt idx="223">
                        <c:v>1.1234670991878699E-2</c:v>
                      </c:pt>
                      <c:pt idx="224">
                        <c:v>1.12307901545347E-2</c:v>
                      </c:pt>
                      <c:pt idx="225">
                        <c:v>1.1216493207666199E-2</c:v>
                      </c:pt>
                      <c:pt idx="226">
                        <c:v>1.1202196260797799E-2</c:v>
                      </c:pt>
                      <c:pt idx="227">
                        <c:v>1.11730536355547E-2</c:v>
                      </c:pt>
                      <c:pt idx="228">
                        <c:v>1.11680115426124E-2</c:v>
                      </c:pt>
                      <c:pt idx="229">
                        <c:v>1.11620582882094E-2</c:v>
                      </c:pt>
                      <c:pt idx="230">
                        <c:v>1.11455585520736E-2</c:v>
                      </c:pt>
                      <c:pt idx="231">
                        <c:v>1.11403047137859E-2</c:v>
                      </c:pt>
                      <c:pt idx="232">
                        <c:v>1.1159250442514999E-2</c:v>
                      </c:pt>
                      <c:pt idx="233">
                        <c:v>1.1179044485085001E-2</c:v>
                      </c:pt>
                      <c:pt idx="234">
                        <c:v>1.1195469898693701E-2</c:v>
                      </c:pt>
                      <c:pt idx="235">
                        <c:v>1.1225627412594001E-2</c:v>
                      </c:pt>
                      <c:pt idx="236">
                        <c:v>1.1259145948990201E-2</c:v>
                      </c:pt>
                      <c:pt idx="237">
                        <c:v>1.12926268140773E-2</c:v>
                      </c:pt>
                      <c:pt idx="238">
                        <c:v>1.1332785333024301E-2</c:v>
                      </c:pt>
                      <c:pt idx="239">
                        <c:v>1.1371029966489501E-2</c:v>
                      </c:pt>
                      <c:pt idx="240">
                        <c:v>1.14134925555013E-2</c:v>
                      </c:pt>
                      <c:pt idx="241">
                        <c:v>1.1460757614214201E-2</c:v>
                      </c:pt>
                      <c:pt idx="242">
                        <c:v>1.14964826864404E-2</c:v>
                      </c:pt>
                      <c:pt idx="243">
                        <c:v>1.15190932779945E-2</c:v>
                      </c:pt>
                      <c:pt idx="244">
                        <c:v>1.15429975431472E-2</c:v>
                      </c:pt>
                      <c:pt idx="245">
                        <c:v>1.1575470984578199E-2</c:v>
                      </c:pt>
                      <c:pt idx="246">
                        <c:v>1.16016943757535E-2</c:v>
                      </c:pt>
                      <c:pt idx="247">
                        <c:v>1.16189143308106E-2</c:v>
                      </c:pt>
                      <c:pt idx="248">
                        <c:v>1.16324452290397E-2</c:v>
                      </c:pt>
                      <c:pt idx="249">
                        <c:v>1.16307631591174E-2</c:v>
                      </c:pt>
                      <c:pt idx="250">
                        <c:v>1.16232776112277E-2</c:v>
                      </c:pt>
                      <c:pt idx="251">
                        <c:v>1.1615792063338E-2</c:v>
                      </c:pt>
                      <c:pt idx="252">
                        <c:v>1.16036802305731E-2</c:v>
                      </c:pt>
                      <c:pt idx="253">
                        <c:v>1.15796163723423E-2</c:v>
                      </c:pt>
                      <c:pt idx="254">
                        <c:v>1.15274773865755E-2</c:v>
                      </c:pt>
                      <c:pt idx="255">
                        <c:v>1.1465908748641101E-2</c:v>
                      </c:pt>
                      <c:pt idx="256">
                        <c:v>1.14282214979549E-2</c:v>
                      </c:pt>
                      <c:pt idx="257">
                        <c:v>1.14634260995871E-2</c:v>
                      </c:pt>
                      <c:pt idx="258">
                        <c:v>1.1491023998962799E-2</c:v>
                      </c:pt>
                      <c:pt idx="259">
                        <c:v>1.14940281726322E-2</c:v>
                      </c:pt>
                      <c:pt idx="260">
                        <c:v>1.1451445545478899E-2</c:v>
                      </c:pt>
                      <c:pt idx="261">
                        <c:v>1.1408862918325499E-2</c:v>
                      </c:pt>
                      <c:pt idx="262">
                        <c:v>1.13015109959268E-2</c:v>
                      </c:pt>
                      <c:pt idx="263">
                        <c:v>1.1208309063450699E-2</c:v>
                      </c:pt>
                      <c:pt idx="264">
                        <c:v>1.1134821917022E-2</c:v>
                      </c:pt>
                      <c:pt idx="265">
                        <c:v>1.1056767814513001E-2</c:v>
                      </c:pt>
                      <c:pt idx="266">
                        <c:v>1.09590415348585E-2</c:v>
                      </c:pt>
                      <c:pt idx="267">
                        <c:v>1.0838470009131899E-2</c:v>
                      </c:pt>
                      <c:pt idx="268">
                        <c:v>1.0703976580794101E-2</c:v>
                      </c:pt>
                      <c:pt idx="269">
                        <c:v>1.0577257102870399E-2</c:v>
                      </c:pt>
                      <c:pt idx="270">
                        <c:v>1.0432707464246301E-2</c:v>
                      </c:pt>
                      <c:pt idx="271">
                        <c:v>1.0296084329860801E-2</c:v>
                      </c:pt>
                      <c:pt idx="272">
                        <c:v>1.0219240604730701E-2</c:v>
                      </c:pt>
                      <c:pt idx="273">
                        <c:v>1.016872957082E-2</c:v>
                      </c:pt>
                      <c:pt idx="274">
                        <c:v>1.01262949993798E-2</c:v>
                      </c:pt>
                      <c:pt idx="275">
                        <c:v>1.01098515414781E-2</c:v>
                      </c:pt>
                      <c:pt idx="276">
                        <c:v>1.0104813331185399E-2</c:v>
                      </c:pt>
                      <c:pt idx="277">
                        <c:v>1.0105805786928801E-2</c:v>
                      </c:pt>
                      <c:pt idx="278">
                        <c:v>1.01280074867258E-2</c:v>
                      </c:pt>
                      <c:pt idx="279">
                        <c:v>1.01486246787467E-2</c:v>
                      </c:pt>
                      <c:pt idx="280">
                        <c:v>1.0179971064133601E-2</c:v>
                      </c:pt>
                      <c:pt idx="281">
                        <c:v>1.0231211728693601E-2</c:v>
                      </c:pt>
                      <c:pt idx="282">
                        <c:v>1.02879887414621E-2</c:v>
                      </c:pt>
                      <c:pt idx="283">
                        <c:v>1.0345220800535701E-2</c:v>
                      </c:pt>
                      <c:pt idx="284">
                        <c:v>1.0406131661785599E-2</c:v>
                      </c:pt>
                      <c:pt idx="285">
                        <c:v>1.04563043937634E-2</c:v>
                      </c:pt>
                      <c:pt idx="286">
                        <c:v>1.0493083277716499E-2</c:v>
                      </c:pt>
                      <c:pt idx="287">
                        <c:v>1.05439884280171E-2</c:v>
                      </c:pt>
                      <c:pt idx="288">
                        <c:v>1.05980335614761E-2</c:v>
                      </c:pt>
                      <c:pt idx="289">
                        <c:v>1.06437035797146E-2</c:v>
                      </c:pt>
                      <c:pt idx="290">
                        <c:v>1.06774127965095E-2</c:v>
                      </c:pt>
                      <c:pt idx="291">
                        <c:v>1.07208749493743E-2</c:v>
                      </c:pt>
                      <c:pt idx="292">
                        <c:v>1.0724405589498101E-2</c:v>
                      </c:pt>
                      <c:pt idx="293">
                        <c:v>1.0727936229621799E-2</c:v>
                      </c:pt>
                      <c:pt idx="294">
                        <c:v>1.0734396069434601E-2</c:v>
                      </c:pt>
                      <c:pt idx="295">
                        <c:v>1.0737905998188101E-2</c:v>
                      </c:pt>
                      <c:pt idx="296">
                        <c:v>1.0754726114969301E-2</c:v>
                      </c:pt>
                      <c:pt idx="297">
                        <c:v>1.08568899613612E-2</c:v>
                      </c:pt>
                      <c:pt idx="298">
                        <c:v>1.0993005228754099E-2</c:v>
                      </c:pt>
                      <c:pt idx="299">
                        <c:v>1.10596391780899E-2</c:v>
                      </c:pt>
                      <c:pt idx="300">
                        <c:v>1.1076528385287301E-2</c:v>
                      </c:pt>
                      <c:pt idx="301">
                        <c:v>1.10633420133384E-2</c:v>
                      </c:pt>
                      <c:pt idx="302">
                        <c:v>1.10501556413895E-2</c:v>
                      </c:pt>
                      <c:pt idx="303">
                        <c:v>1.10284677115114E-2</c:v>
                      </c:pt>
                      <c:pt idx="304">
                        <c:v>1.1006476017598301E-2</c:v>
                      </c:pt>
                      <c:pt idx="305">
                        <c:v>1.09694112937992E-2</c:v>
                      </c:pt>
                      <c:pt idx="306">
                        <c:v>1.0900874618950999E-2</c:v>
                      </c:pt>
                      <c:pt idx="307">
                        <c:v>1.08311607435462E-2</c:v>
                      </c:pt>
                      <c:pt idx="308">
                        <c:v>1.0764100822038301E-2</c:v>
                      </c:pt>
                      <c:pt idx="309">
                        <c:v>1.0709088086847E-2</c:v>
                      </c:pt>
                      <c:pt idx="310">
                        <c:v>1.0658081367427101E-2</c:v>
                      </c:pt>
                      <c:pt idx="311">
                        <c:v>1.0619206574482299E-2</c:v>
                      </c:pt>
                      <c:pt idx="312">
                        <c:v>1.0607531274026701E-2</c:v>
                      </c:pt>
                      <c:pt idx="313">
                        <c:v>1.05982827291261E-2</c:v>
                      </c:pt>
                      <c:pt idx="314">
                        <c:v>1.06024983804574E-2</c:v>
                      </c:pt>
                      <c:pt idx="315">
                        <c:v>1.0602256528211699E-2</c:v>
                      </c:pt>
                      <c:pt idx="316">
                        <c:v>1.0602014675965899E-2</c:v>
                      </c:pt>
                      <c:pt idx="317">
                        <c:v>1.06236924809279E-2</c:v>
                      </c:pt>
                      <c:pt idx="318">
                        <c:v>1.06557568224413E-2</c:v>
                      </c:pt>
                      <c:pt idx="319">
                        <c:v>1.06910101945995E-2</c:v>
                      </c:pt>
                      <c:pt idx="320">
                        <c:v>1.07284363235824E-2</c:v>
                      </c:pt>
                      <c:pt idx="321">
                        <c:v>1.07513552180171E-2</c:v>
                      </c:pt>
                      <c:pt idx="322">
                        <c:v>1.0785720600092001E-2</c:v>
                      </c:pt>
                      <c:pt idx="323">
                        <c:v>1.08136576495967E-2</c:v>
                      </c:pt>
                      <c:pt idx="324">
                        <c:v>1.08288746081179E-2</c:v>
                      </c:pt>
                      <c:pt idx="325">
                        <c:v>1.0850329894874101E-2</c:v>
                      </c:pt>
                      <c:pt idx="326">
                        <c:v>1.0854749698937301E-2</c:v>
                      </c:pt>
                      <c:pt idx="327">
                        <c:v>1.0851076870128699E-2</c:v>
                      </c:pt>
                      <c:pt idx="328">
                        <c:v>1.08436518857725E-2</c:v>
                      </c:pt>
                      <c:pt idx="329">
                        <c:v>1.08362269014163E-2</c:v>
                      </c:pt>
                      <c:pt idx="330">
                        <c:v>1.0827673924656301E-2</c:v>
                      </c:pt>
                      <c:pt idx="331">
                        <c:v>1.0819120947896299E-2</c:v>
                      </c:pt>
                      <c:pt idx="332">
                        <c:v>1.07979828575863E-2</c:v>
                      </c:pt>
                      <c:pt idx="333">
                        <c:v>1.07618004359927E-2</c:v>
                      </c:pt>
                      <c:pt idx="334">
                        <c:v>1.07032728733156E-2</c:v>
                      </c:pt>
                      <c:pt idx="335">
                        <c:v>1.0624483632415801E-2</c:v>
                      </c:pt>
                      <c:pt idx="336">
                        <c:v>1.0545461439238899E-2</c:v>
                      </c:pt>
                      <c:pt idx="337">
                        <c:v>1.0532847763178199E-2</c:v>
                      </c:pt>
                      <c:pt idx="338">
                        <c:v>1.05247271044308E-2</c:v>
                      </c:pt>
                      <c:pt idx="339">
                        <c:v>1.0516606445683399E-2</c:v>
                      </c:pt>
                      <c:pt idx="340">
                        <c:v>1.04367505492202E-2</c:v>
                      </c:pt>
                      <c:pt idx="341">
                        <c:v>1.03154243820136E-2</c:v>
                      </c:pt>
                      <c:pt idx="342">
                        <c:v>1.01748481220019E-2</c:v>
                      </c:pt>
                      <c:pt idx="343">
                        <c:v>1.0068721698625001E-2</c:v>
                      </c:pt>
                      <c:pt idx="344">
                        <c:v>9.9825476247767404E-3</c:v>
                      </c:pt>
                      <c:pt idx="345">
                        <c:v>9.8788354462044092E-3</c:v>
                      </c:pt>
                      <c:pt idx="346">
                        <c:v>9.7427764579819803E-3</c:v>
                      </c:pt>
                      <c:pt idx="347">
                        <c:v>9.5983005876217505E-3</c:v>
                      </c:pt>
                      <c:pt idx="348">
                        <c:v>9.4565017482347302E-3</c:v>
                      </c:pt>
                      <c:pt idx="349">
                        <c:v>9.3120830166307997E-3</c:v>
                      </c:pt>
                      <c:pt idx="350">
                        <c:v>9.1504011073867495E-3</c:v>
                      </c:pt>
                      <c:pt idx="351">
                        <c:v>8.9917722121152302E-3</c:v>
                      </c:pt>
                      <c:pt idx="352">
                        <c:v>8.8935559691177193E-3</c:v>
                      </c:pt>
                      <c:pt idx="353">
                        <c:v>8.8280631769861503E-3</c:v>
                      </c:pt>
                      <c:pt idx="354">
                        <c:v>8.7739350495667605E-3</c:v>
                      </c:pt>
                      <c:pt idx="355">
                        <c:v>8.7263069718056096E-3</c:v>
                      </c:pt>
                      <c:pt idx="356">
                        <c:v>8.6933472359968598E-3</c:v>
                      </c:pt>
                      <c:pt idx="357">
                        <c:v>8.6797334513610495E-3</c:v>
                      </c:pt>
                      <c:pt idx="358">
                        <c:v>8.6897738214147899E-3</c:v>
                      </c:pt>
                      <c:pt idx="359">
                        <c:v>8.6910123300592002E-3</c:v>
                      </c:pt>
                      <c:pt idx="360">
                        <c:v>8.7000265888527301E-3</c:v>
                      </c:pt>
                      <c:pt idx="361">
                        <c:v>8.7414446035003895E-3</c:v>
                      </c:pt>
                      <c:pt idx="362">
                        <c:v>8.7720521653251206E-3</c:v>
                      </c:pt>
                      <c:pt idx="363">
                        <c:v>8.8010472000002692E-3</c:v>
                      </c:pt>
                      <c:pt idx="364">
                        <c:v>8.8288122205351701E-3</c:v>
                      </c:pt>
                      <c:pt idx="365">
                        <c:v>8.8561180929800903E-3</c:v>
                      </c:pt>
                      <c:pt idx="366">
                        <c:v>8.8912112475910601E-3</c:v>
                      </c:pt>
                      <c:pt idx="367">
                        <c:v>8.9226464041599705E-3</c:v>
                      </c:pt>
                      <c:pt idx="368">
                        <c:v>8.9654060682931302E-3</c:v>
                      </c:pt>
                      <c:pt idx="369">
                        <c:v>9.0145266875055006E-3</c:v>
                      </c:pt>
                      <c:pt idx="370">
                        <c:v>9.0491467232355002E-3</c:v>
                      </c:pt>
                      <c:pt idx="371">
                        <c:v>9.0734238410274601E-3</c:v>
                      </c:pt>
                      <c:pt idx="372">
                        <c:v>9.0804667300264895E-3</c:v>
                      </c:pt>
                      <c:pt idx="373">
                        <c:v>9.0872131162981502E-3</c:v>
                      </c:pt>
                      <c:pt idx="374">
                        <c:v>9.08100591186475E-3</c:v>
                      </c:pt>
                      <c:pt idx="375">
                        <c:v>9.0747987074313394E-3</c:v>
                      </c:pt>
                      <c:pt idx="376">
                        <c:v>9.0653927951169899E-3</c:v>
                      </c:pt>
                      <c:pt idx="377">
                        <c:v>9.1245414949504503E-3</c:v>
                      </c:pt>
                      <c:pt idx="378">
                        <c:v>9.2383956233285797E-3</c:v>
                      </c:pt>
                      <c:pt idx="379">
                        <c:v>9.3368248763919994E-3</c:v>
                      </c:pt>
                      <c:pt idx="380">
                        <c:v>9.3538970737627406E-3</c:v>
                      </c:pt>
                      <c:pt idx="381">
                        <c:v>9.35487022704516E-3</c:v>
                      </c:pt>
                      <c:pt idx="382">
                        <c:v>9.3346424289284594E-3</c:v>
                      </c:pt>
                      <c:pt idx="383">
                        <c:v>9.3144146308117397E-3</c:v>
                      </c:pt>
                      <c:pt idx="384">
                        <c:v>9.2900427388544708E-3</c:v>
                      </c:pt>
                      <c:pt idx="385">
                        <c:v>9.2653944255934803E-3</c:v>
                      </c:pt>
                      <c:pt idx="386">
                        <c:v>9.2318983004603897E-3</c:v>
                      </c:pt>
                      <c:pt idx="387">
                        <c:v>9.1936966775141606E-3</c:v>
                      </c:pt>
                      <c:pt idx="388">
                        <c:v>9.1567523734642498E-3</c:v>
                      </c:pt>
                      <c:pt idx="389">
                        <c:v>9.1168394260277407E-3</c:v>
                      </c:pt>
                      <c:pt idx="390">
                        <c:v>9.1003439823301602E-3</c:v>
                      </c:pt>
                      <c:pt idx="391">
                        <c:v>9.1026262292994604E-3</c:v>
                      </c:pt>
                      <c:pt idx="392">
                        <c:v>9.0996464333200494E-3</c:v>
                      </c:pt>
                      <c:pt idx="393">
                        <c:v>9.0966666373406401E-3</c:v>
                      </c:pt>
                      <c:pt idx="394">
                        <c:v>9.0941059874265796E-3</c:v>
                      </c:pt>
                      <c:pt idx="395">
                        <c:v>9.1071644650677804E-3</c:v>
                      </c:pt>
                      <c:pt idx="396">
                        <c:v>9.1430484572285892E-3</c:v>
                      </c:pt>
                      <c:pt idx="397">
                        <c:v>9.1743835886489798E-3</c:v>
                      </c:pt>
                      <c:pt idx="398">
                        <c:v>9.1887024908038906E-3</c:v>
                      </c:pt>
                      <c:pt idx="399">
                        <c:v>9.2172885763989205E-3</c:v>
                      </c:pt>
                      <c:pt idx="400">
                        <c:v>9.2581911520270808E-3</c:v>
                      </c:pt>
                      <c:pt idx="401">
                        <c:v>9.2939571302753307E-3</c:v>
                      </c:pt>
                      <c:pt idx="402">
                        <c:v>9.3330250566025803E-3</c:v>
                      </c:pt>
                      <c:pt idx="403">
                        <c:v>9.3666130228450706E-3</c:v>
                      </c:pt>
                      <c:pt idx="404">
                        <c:v>9.3814665834561998E-3</c:v>
                      </c:pt>
                      <c:pt idx="405">
                        <c:v>9.4029626708639694E-3</c:v>
                      </c:pt>
                      <c:pt idx="406">
                        <c:v>9.4243661870329707E-3</c:v>
                      </c:pt>
                      <c:pt idx="407">
                        <c:v>9.4321959478848704E-3</c:v>
                      </c:pt>
                      <c:pt idx="408">
                        <c:v>9.4290820993297008E-3</c:v>
                      </c:pt>
                      <c:pt idx="409">
                        <c:v>9.4234197723876301E-3</c:v>
                      </c:pt>
                      <c:pt idx="410">
                        <c:v>9.4177574454455595E-3</c:v>
                      </c:pt>
                      <c:pt idx="411">
                        <c:v>9.4062095335325797E-3</c:v>
                      </c:pt>
                      <c:pt idx="412">
                        <c:v>9.3946616216196103E-3</c:v>
                      </c:pt>
                      <c:pt idx="413">
                        <c:v>9.3478821818307797E-3</c:v>
                      </c:pt>
                      <c:pt idx="414">
                        <c:v>9.3053146103832807E-3</c:v>
                      </c:pt>
                      <c:pt idx="415">
                        <c:v>9.2507072017837099E-3</c:v>
                      </c:pt>
                      <c:pt idx="416">
                        <c:v>9.1894383098583207E-3</c:v>
                      </c:pt>
                      <c:pt idx="417">
                        <c:v>9.1978985055990795E-3</c:v>
                      </c:pt>
                      <c:pt idx="418">
                        <c:v>9.2253955365404101E-3</c:v>
                      </c:pt>
                      <c:pt idx="419">
                        <c:v>9.2323245836897997E-3</c:v>
                      </c:pt>
                      <c:pt idx="420">
                        <c:v>9.1843819536024905E-3</c:v>
                      </c:pt>
                      <c:pt idx="421">
                        <c:v>9.13643932351519E-3</c:v>
                      </c:pt>
                      <c:pt idx="422">
                        <c:v>9.0136035651704992E-3</c:v>
                      </c:pt>
                      <c:pt idx="423">
                        <c:v>8.8591421790390895E-3</c:v>
                      </c:pt>
                      <c:pt idx="424">
                        <c:v>8.70229926314065E-3</c:v>
                      </c:pt>
                      <c:pt idx="425">
                        <c:v>8.6056139188345308E-3</c:v>
                      </c:pt>
                      <c:pt idx="426">
                        <c:v>8.4912827683912406E-3</c:v>
                      </c:pt>
                      <c:pt idx="427">
                        <c:v>8.3487853512774594E-3</c:v>
                      </c:pt>
                      <c:pt idx="428">
                        <c:v>8.2094958089102103E-3</c:v>
                      </c:pt>
                      <c:pt idx="429">
                        <c:v>8.0376520044062403E-3</c:v>
                      </c:pt>
                      <c:pt idx="430">
                        <c:v>7.9031575490005092E-3</c:v>
                      </c:pt>
                      <c:pt idx="431">
                        <c:v>7.8902223858768605E-3</c:v>
                      </c:pt>
                      <c:pt idx="432">
                        <c:v>7.8842383026523407E-3</c:v>
                      </c:pt>
                      <c:pt idx="433">
                        <c:v>7.8782542194278105E-3</c:v>
                      </c:pt>
                      <c:pt idx="434">
                        <c:v>7.8621980955870495E-3</c:v>
                      </c:pt>
                      <c:pt idx="435">
                        <c:v>7.8303073532693702E-3</c:v>
                      </c:pt>
                      <c:pt idx="436">
                        <c:v>7.78656442160646E-3</c:v>
                      </c:pt>
                      <c:pt idx="437">
                        <c:v>7.7531130385272498E-3</c:v>
                      </c:pt>
                      <c:pt idx="438">
                        <c:v>7.6938836198686203E-3</c:v>
                      </c:pt>
                      <c:pt idx="439">
                        <c:v>7.5858796228047204E-3</c:v>
                      </c:pt>
                      <c:pt idx="440">
                        <c:v>7.5465380737196504E-3</c:v>
                      </c:pt>
                      <c:pt idx="441">
                        <c:v>7.6538322796056097E-3</c:v>
                      </c:pt>
                      <c:pt idx="442">
                        <c:v>7.76555298308375E-3</c:v>
                      </c:pt>
                      <c:pt idx="443">
                        <c:v>7.8162060070049392E-3</c:v>
                      </c:pt>
                      <c:pt idx="444">
                        <c:v>7.8628047049154205E-3</c:v>
                      </c:pt>
                      <c:pt idx="445">
                        <c:v>7.8674745272007806E-3</c:v>
                      </c:pt>
                      <c:pt idx="446">
                        <c:v>7.8643454458258901E-3</c:v>
                      </c:pt>
                      <c:pt idx="447">
                        <c:v>7.8612163644509996E-3</c:v>
                      </c:pt>
                      <c:pt idx="448">
                        <c:v>7.8915187604796794E-3</c:v>
                      </c:pt>
                      <c:pt idx="449">
                        <c:v>7.8961481168086205E-3</c:v>
                      </c:pt>
                      <c:pt idx="450">
                        <c:v>7.9007774731375702E-3</c:v>
                      </c:pt>
                      <c:pt idx="451">
                        <c:v>7.9587354566532705E-3</c:v>
                      </c:pt>
                      <c:pt idx="452">
                        <c:v>8.0414186665120607E-3</c:v>
                      </c:pt>
                      <c:pt idx="453">
                        <c:v>8.0324523947211506E-3</c:v>
                      </c:pt>
                      <c:pt idx="454">
                        <c:v>8.02348612293023E-3</c:v>
                      </c:pt>
                      <c:pt idx="455">
                        <c:v>7.9838289157885493E-3</c:v>
                      </c:pt>
                      <c:pt idx="456">
                        <c:v>7.8652999923581601E-3</c:v>
                      </c:pt>
                      <c:pt idx="457">
                        <c:v>7.8875650656219706E-3</c:v>
                      </c:pt>
                      <c:pt idx="458">
                        <c:v>8.0168395172600104E-3</c:v>
                      </c:pt>
                      <c:pt idx="459">
                        <c:v>8.1568241977667405E-3</c:v>
                      </c:pt>
                      <c:pt idx="460">
                        <c:v>8.2330308638788301E-3</c:v>
                      </c:pt>
                      <c:pt idx="461">
                        <c:v>8.2533768019537896E-3</c:v>
                      </c:pt>
                      <c:pt idx="462">
                        <c:v>8.2498627725447297E-3</c:v>
                      </c:pt>
                      <c:pt idx="463">
                        <c:v>8.30105001646614E-3</c:v>
                      </c:pt>
                      <c:pt idx="464">
                        <c:v>8.3934974284502594E-3</c:v>
                      </c:pt>
                      <c:pt idx="465">
                        <c:v>8.3988484079313593E-3</c:v>
                      </c:pt>
                      <c:pt idx="466">
                        <c:v>8.3982510574149502E-3</c:v>
                      </c:pt>
                      <c:pt idx="467">
                        <c:v>8.3694837715644291E-3</c:v>
                      </c:pt>
                      <c:pt idx="468">
                        <c:v>8.3407164857139202E-3</c:v>
                      </c:pt>
                      <c:pt idx="469">
                        <c:v>8.2756865345431693E-3</c:v>
                      </c:pt>
                      <c:pt idx="470">
                        <c:v>8.2353808417650505E-3</c:v>
                      </c:pt>
                      <c:pt idx="471">
                        <c:v>8.2184550238202196E-3</c:v>
                      </c:pt>
                      <c:pt idx="472">
                        <c:v>8.2115524445112598E-3</c:v>
                      </c:pt>
                      <c:pt idx="473">
                        <c:v>8.2023910679506293E-3</c:v>
                      </c:pt>
                      <c:pt idx="474">
                        <c:v>8.2023079810511594E-3</c:v>
                      </c:pt>
                      <c:pt idx="475">
                        <c:v>8.2015227371897703E-3</c:v>
                      </c:pt>
                      <c:pt idx="476">
                        <c:v>8.2003146667064507E-3</c:v>
                      </c:pt>
                      <c:pt idx="477">
                        <c:v>8.2253305336239708E-3</c:v>
                      </c:pt>
                      <c:pt idx="478">
                        <c:v>8.2631967628418197E-3</c:v>
                      </c:pt>
                      <c:pt idx="479">
                        <c:v>8.2818258072006098E-3</c:v>
                      </c:pt>
                      <c:pt idx="480">
                        <c:v>8.2974562698275196E-3</c:v>
                      </c:pt>
                      <c:pt idx="481">
                        <c:v>8.3274767335293192E-3</c:v>
                      </c:pt>
                      <c:pt idx="482">
                        <c:v>8.3512798530282102E-3</c:v>
                      </c:pt>
                      <c:pt idx="483">
                        <c:v>8.3605364502025506E-3</c:v>
                      </c:pt>
                      <c:pt idx="484">
                        <c:v>8.3837339568184708E-3</c:v>
                      </c:pt>
                      <c:pt idx="485">
                        <c:v>8.4124615372239593E-3</c:v>
                      </c:pt>
                      <c:pt idx="486">
                        <c:v>8.4368029225706694E-3</c:v>
                      </c:pt>
                      <c:pt idx="487">
                        <c:v>8.4423635201107908E-3</c:v>
                      </c:pt>
                      <c:pt idx="488">
                        <c:v>8.4441379713344703E-3</c:v>
                      </c:pt>
                      <c:pt idx="489">
                        <c:v>8.4462067011883604E-3</c:v>
                      </c:pt>
                      <c:pt idx="490">
                        <c:v>8.44473575883096E-3</c:v>
                      </c:pt>
                      <c:pt idx="491">
                        <c:v>8.4413787297233905E-3</c:v>
                      </c:pt>
                      <c:pt idx="492">
                        <c:v>8.4246901389097694E-3</c:v>
                      </c:pt>
                      <c:pt idx="493">
                        <c:v>8.4080015480961605E-3</c:v>
                      </c:pt>
                      <c:pt idx="494">
                        <c:v>8.3703796738165692E-3</c:v>
                      </c:pt>
                      <c:pt idx="495">
                        <c:v>8.3198558484978494E-3</c:v>
                      </c:pt>
                      <c:pt idx="496">
                        <c:v>8.2129121008506292E-3</c:v>
                      </c:pt>
                      <c:pt idx="497">
                        <c:v>8.1209851008641303E-3</c:v>
                      </c:pt>
                      <c:pt idx="498">
                        <c:v>8.1328396634612592E-3</c:v>
                      </c:pt>
                      <c:pt idx="499">
                        <c:v>8.1042489057427808E-3</c:v>
                      </c:pt>
                      <c:pt idx="500">
                        <c:v>8.0756581480243006E-3</c:v>
                      </c:pt>
                      <c:pt idx="501">
                        <c:v>8.0196687096512793E-3</c:v>
                      </c:pt>
                      <c:pt idx="502">
                        <c:v>7.8929494585052804E-3</c:v>
                      </c:pt>
                      <c:pt idx="503">
                        <c:v>7.7476756870181497E-3</c:v>
                      </c:pt>
                      <c:pt idx="504">
                        <c:v>7.60671305904088E-3</c:v>
                      </c:pt>
                      <c:pt idx="505">
                        <c:v>7.5054052621857104E-3</c:v>
                      </c:pt>
                      <c:pt idx="506">
                        <c:v>7.3973340018606004E-3</c:v>
                      </c:pt>
                      <c:pt idx="507">
                        <c:v>7.2340122218946196E-3</c:v>
                      </c:pt>
                      <c:pt idx="508">
                        <c:v>7.0972116308485904E-3</c:v>
                      </c:pt>
                      <c:pt idx="509">
                        <c:v>6.9892345690453599E-3</c:v>
                      </c:pt>
                      <c:pt idx="510">
                        <c:v>6.8411491583292199E-3</c:v>
                      </c:pt>
                      <c:pt idx="511">
                        <c:v>6.6852538443458401E-3</c:v>
                      </c:pt>
                      <c:pt idx="512">
                        <c:v>6.5663223652910703E-3</c:v>
                      </c:pt>
                      <c:pt idx="513">
                        <c:v>6.4706754524817599E-3</c:v>
                      </c:pt>
                      <c:pt idx="514">
                        <c:v>6.40385219359436E-3</c:v>
                      </c:pt>
                      <c:pt idx="515">
                        <c:v>6.3550299154641497E-3</c:v>
                      </c:pt>
                      <c:pt idx="516">
                        <c:v>6.2977773921183396E-3</c:v>
                      </c:pt>
                      <c:pt idx="517">
                        <c:v>6.2297693606203396E-3</c:v>
                      </c:pt>
                      <c:pt idx="518">
                        <c:v>6.1777822923929204E-3</c:v>
                      </c:pt>
                      <c:pt idx="519">
                        <c:v>6.1694204262766001E-3</c:v>
                      </c:pt>
                      <c:pt idx="520">
                        <c:v>6.18966557881477E-3</c:v>
                      </c:pt>
                      <c:pt idx="521">
                        <c:v>6.2109384743437197E-3</c:v>
                      </c:pt>
                      <c:pt idx="522">
                        <c:v>6.2341289340034304E-3</c:v>
                      </c:pt>
                      <c:pt idx="523">
                        <c:v>6.2820534001290203E-3</c:v>
                      </c:pt>
                      <c:pt idx="524">
                        <c:v>6.3267917987349402E-3</c:v>
                      </c:pt>
                      <c:pt idx="525">
                        <c:v>6.3616413973572603E-3</c:v>
                      </c:pt>
                      <c:pt idx="526">
                        <c:v>6.3990941631713698E-3</c:v>
                      </c:pt>
                      <c:pt idx="527">
                        <c:v>6.4315525163374998E-3</c:v>
                      </c:pt>
                      <c:pt idx="528">
                        <c:v>6.4667835255275098E-3</c:v>
                      </c:pt>
                      <c:pt idx="529">
                        <c:v>6.4919484584078802E-3</c:v>
                      </c:pt>
                      <c:pt idx="530">
                        <c:v>6.51473453782489E-3</c:v>
                      </c:pt>
                      <c:pt idx="531">
                        <c:v>6.53673420948905E-3</c:v>
                      </c:pt>
                      <c:pt idx="532">
                        <c:v>6.5439960790372696E-3</c:v>
                      </c:pt>
                      <c:pt idx="533">
                        <c:v>6.5405672646257698E-3</c:v>
                      </c:pt>
                      <c:pt idx="534">
                        <c:v>6.5358400481854298E-3</c:v>
                      </c:pt>
                      <c:pt idx="535">
                        <c:v>6.5311128317450898E-3</c:v>
                      </c:pt>
                      <c:pt idx="536">
                        <c:v>6.5151334520294601E-3</c:v>
                      </c:pt>
                      <c:pt idx="537">
                        <c:v>6.5179013455975501E-3</c:v>
                      </c:pt>
                      <c:pt idx="538">
                        <c:v>6.5980843000895996E-3</c:v>
                      </c:pt>
                      <c:pt idx="539">
                        <c:v>6.71367166804314E-3</c:v>
                      </c:pt>
                      <c:pt idx="540">
                        <c:v>6.8005480313175796E-3</c:v>
                      </c:pt>
                      <c:pt idx="541">
                        <c:v>6.79086556024764E-3</c:v>
                      </c:pt>
                      <c:pt idx="542">
                        <c:v>6.7811830891776901E-3</c:v>
                      </c:pt>
                      <c:pt idx="543">
                        <c:v>6.7587183499991099E-3</c:v>
                      </c:pt>
                      <c:pt idx="544">
                        <c:v>6.72742462864237E-3</c:v>
                      </c:pt>
                      <c:pt idx="545">
                        <c:v>6.7131322127309398E-3</c:v>
                      </c:pt>
                      <c:pt idx="546">
                        <c:v>6.65697420468134E-3</c:v>
                      </c:pt>
                      <c:pt idx="547">
                        <c:v>6.5933708622205201E-3</c:v>
                      </c:pt>
                      <c:pt idx="548">
                        <c:v>6.5574818571722798E-3</c:v>
                      </c:pt>
                      <c:pt idx="549">
                        <c:v>6.5122563588001104E-3</c:v>
                      </c:pt>
                      <c:pt idx="550">
                        <c:v>6.4638049547453003E-3</c:v>
                      </c:pt>
                      <c:pt idx="551">
                        <c:v>6.4383459103966598E-3</c:v>
                      </c:pt>
                      <c:pt idx="552">
                        <c:v>6.4220646027343398E-3</c:v>
                      </c:pt>
                      <c:pt idx="553">
                        <c:v>6.39498979480509E-3</c:v>
                      </c:pt>
                      <c:pt idx="554">
                        <c:v>6.3812182370372597E-3</c:v>
                      </c:pt>
                      <c:pt idx="555">
                        <c:v>6.3833883858480699E-3</c:v>
                      </c:pt>
                      <c:pt idx="556">
                        <c:v>6.37897905677397E-3</c:v>
                      </c:pt>
                      <c:pt idx="557">
                        <c:v>6.38440986665215E-3</c:v>
                      </c:pt>
                      <c:pt idx="558">
                        <c:v>6.4049713267701801E-3</c:v>
                      </c:pt>
                      <c:pt idx="559">
                        <c:v>6.4246254695861397E-3</c:v>
                      </c:pt>
                      <c:pt idx="560">
                        <c:v>6.4479753135197604E-3</c:v>
                      </c:pt>
                      <c:pt idx="561">
                        <c:v>6.4720601994188798E-3</c:v>
                      </c:pt>
                      <c:pt idx="562">
                        <c:v>6.4906522432003101E-3</c:v>
                      </c:pt>
                      <c:pt idx="563">
                        <c:v>6.5094076938889897E-3</c:v>
                      </c:pt>
                      <c:pt idx="564">
                        <c:v>6.5376150474196803E-3</c:v>
                      </c:pt>
                      <c:pt idx="565">
                        <c:v>6.5540604333797501E-3</c:v>
                      </c:pt>
                      <c:pt idx="566">
                        <c:v>6.5743683806415102E-3</c:v>
                      </c:pt>
                      <c:pt idx="567">
                        <c:v>6.5820644693664696E-3</c:v>
                      </c:pt>
                      <c:pt idx="568">
                        <c:v>6.5835431348555103E-3</c:v>
                      </c:pt>
                      <c:pt idx="569">
                        <c:v>6.5817263130674196E-3</c:v>
                      </c:pt>
                      <c:pt idx="570">
                        <c:v>6.5763692743256302E-3</c:v>
                      </c:pt>
                      <c:pt idx="571">
                        <c:v>6.57101223558384E-3</c:v>
                      </c:pt>
                      <c:pt idx="572">
                        <c:v>6.5504643331859803E-3</c:v>
                      </c:pt>
                      <c:pt idx="573">
                        <c:v>6.5209494932152601E-3</c:v>
                      </c:pt>
                      <c:pt idx="574">
                        <c:v>6.4721387413490703E-3</c:v>
                      </c:pt>
                      <c:pt idx="575">
                        <c:v>6.4057150532774399E-3</c:v>
                      </c:pt>
                      <c:pt idx="576">
                        <c:v>6.33476559711218E-3</c:v>
                      </c:pt>
                      <c:pt idx="577">
                        <c:v>6.3029799978082902E-3</c:v>
                      </c:pt>
                      <c:pt idx="578">
                        <c:v>6.3335388676055001E-3</c:v>
                      </c:pt>
                      <c:pt idx="579">
                        <c:v>6.3255525675700499E-3</c:v>
                      </c:pt>
                      <c:pt idx="580">
                        <c:v>6.3175662675346101E-3</c:v>
                      </c:pt>
                      <c:pt idx="581">
                        <c:v>6.2936698872574203E-3</c:v>
                      </c:pt>
                      <c:pt idx="582">
                        <c:v>6.1996391609960202E-3</c:v>
                      </c:pt>
                      <c:pt idx="583">
                        <c:v>6.0816873666114301E-3</c:v>
                      </c:pt>
                      <c:pt idx="584">
                        <c:v>5.97147645712141E-3</c:v>
                      </c:pt>
                      <c:pt idx="585">
                        <c:v>5.8687543976869601E-3</c:v>
                      </c:pt>
                      <c:pt idx="586">
                        <c:v>5.7314802962016697E-3</c:v>
                      </c:pt>
                      <c:pt idx="587">
                        <c:v>5.5770396632869599E-3</c:v>
                      </c:pt>
                      <c:pt idx="588">
                        <c:v>5.4307685253651298E-3</c:v>
                      </c:pt>
                      <c:pt idx="589">
                        <c:v>5.2801723328199301E-3</c:v>
                      </c:pt>
                      <c:pt idx="590">
                        <c:v>5.1260593826631803E-3</c:v>
                      </c:pt>
                      <c:pt idx="591">
                        <c:v>4.9462602277341103E-3</c:v>
                      </c:pt>
                      <c:pt idx="592">
                        <c:v>4.7866178601662203E-3</c:v>
                      </c:pt>
                      <c:pt idx="593">
                        <c:v>4.6922813246040402E-3</c:v>
                      </c:pt>
                      <c:pt idx="594">
                        <c:v>4.6169658441525003E-3</c:v>
                      </c:pt>
                      <c:pt idx="595">
                        <c:v>4.5469167201298696E-3</c:v>
                      </c:pt>
                      <c:pt idx="596">
                        <c:v>4.5026690632831304E-3</c:v>
                      </c:pt>
                      <c:pt idx="597">
                        <c:v>4.4779363612755998E-3</c:v>
                      </c:pt>
                      <c:pt idx="598">
                        <c:v>4.4617706985136804E-3</c:v>
                      </c:pt>
                      <c:pt idx="599">
                        <c:v>4.4651605306922299E-3</c:v>
                      </c:pt>
                      <c:pt idx="600">
                        <c:v>4.4763231943402001E-3</c:v>
                      </c:pt>
                      <c:pt idx="601">
                        <c:v>4.4905950834408003E-3</c:v>
                      </c:pt>
                      <c:pt idx="602">
                        <c:v>4.5082102864264003E-3</c:v>
                      </c:pt>
                      <c:pt idx="603">
                        <c:v>4.5352475578090603E-3</c:v>
                      </c:pt>
                      <c:pt idx="604">
                        <c:v>4.5679456799305697E-3</c:v>
                      </c:pt>
                      <c:pt idx="605">
                        <c:v>4.5903353210383201E-3</c:v>
                      </c:pt>
                      <c:pt idx="606">
                        <c:v>4.6150405405445596E-3</c:v>
                      </c:pt>
                      <c:pt idx="607">
                        <c:v>4.6531692146917604E-3</c:v>
                      </c:pt>
                      <c:pt idx="608">
                        <c:v>4.6870806526125202E-3</c:v>
                      </c:pt>
                      <c:pt idx="609">
                        <c:v>4.72585483258942E-3</c:v>
                      </c:pt>
                      <c:pt idx="610">
                        <c:v>4.7489438881274902E-3</c:v>
                      </c:pt>
                      <c:pt idx="611">
                        <c:v>4.7581867949613903E-3</c:v>
                      </c:pt>
                      <c:pt idx="612">
                        <c:v>4.7599100784933603E-3</c:v>
                      </c:pt>
                      <c:pt idx="613">
                        <c:v>4.7616333620253198E-3</c:v>
                      </c:pt>
                      <c:pt idx="614">
                        <c:v>4.76039946185817E-3</c:v>
                      </c:pt>
                      <c:pt idx="615">
                        <c:v>4.7597736354128397E-3</c:v>
                      </c:pt>
                      <c:pt idx="616">
                        <c:v>4.7591478089675102E-3</c:v>
                      </c:pt>
                      <c:pt idx="617">
                        <c:v>4.7645793041041096E-3</c:v>
                      </c:pt>
                      <c:pt idx="618">
                        <c:v>4.8701189335340397E-3</c:v>
                      </c:pt>
                      <c:pt idx="619">
                        <c:v>5.0248949399488898E-3</c:v>
                      </c:pt>
                      <c:pt idx="620">
                        <c:v>5.0806881091185101E-3</c:v>
                      </c:pt>
                      <c:pt idx="621">
                        <c:v>5.1046971967078801E-3</c:v>
                      </c:pt>
                      <c:pt idx="622">
                        <c:v>5.0854795941820399E-3</c:v>
                      </c:pt>
                      <c:pt idx="623">
                        <c:v>5.0662619916561997E-3</c:v>
                      </c:pt>
                      <c:pt idx="624">
                        <c:v>5.0682995868332296E-3</c:v>
                      </c:pt>
                      <c:pt idx="625">
                        <c:v>5.0806779186259102E-3</c:v>
                      </c:pt>
                      <c:pt idx="626">
                        <c:v>5.0737437027178704E-3</c:v>
                      </c:pt>
                      <c:pt idx="627">
                        <c:v>5.0668094868098401E-3</c:v>
                      </c:pt>
                      <c:pt idx="628">
                        <c:v>5.0467368393326498E-3</c:v>
                      </c:pt>
                      <c:pt idx="629">
                        <c:v>5.0029368724091904E-3</c:v>
                      </c:pt>
                      <c:pt idx="630">
                        <c:v>4.9868547757612397E-3</c:v>
                      </c:pt>
                      <c:pt idx="631">
                        <c:v>4.9800833329259001E-3</c:v>
                      </c:pt>
                      <c:pt idx="632">
                        <c:v>4.9733118900905501E-3</c:v>
                      </c:pt>
                      <c:pt idx="633">
                        <c:v>4.9589554929217799E-3</c:v>
                      </c:pt>
                      <c:pt idx="634">
                        <c:v>4.93946790853559E-3</c:v>
                      </c:pt>
                      <c:pt idx="635">
                        <c:v>4.9323137548118101E-3</c:v>
                      </c:pt>
                      <c:pt idx="636">
                        <c:v>4.94835923155304E-3</c:v>
                      </c:pt>
                      <c:pt idx="637">
                        <c:v>4.95295144635635E-3</c:v>
                      </c:pt>
                      <c:pt idx="638">
                        <c:v>4.9538937737946204E-3</c:v>
                      </c:pt>
                      <c:pt idx="639">
                        <c:v>4.9543185529992498E-3</c:v>
                      </c:pt>
                      <c:pt idx="640">
                        <c:v>4.9654430478633903E-3</c:v>
                      </c:pt>
                      <c:pt idx="641">
                        <c:v>4.9773845399921999E-3</c:v>
                      </c:pt>
                      <c:pt idx="642">
                        <c:v>4.9847262241365601E-3</c:v>
                      </c:pt>
                      <c:pt idx="643">
                        <c:v>4.9930864613316802E-3</c:v>
                      </c:pt>
                      <c:pt idx="644">
                        <c:v>4.9928901448143496E-3</c:v>
                      </c:pt>
                      <c:pt idx="645">
                        <c:v>5.0012059228580997E-3</c:v>
                      </c:pt>
                      <c:pt idx="646">
                        <c:v>5.0135259463700401E-3</c:v>
                      </c:pt>
                      <c:pt idx="647">
                        <c:v>5.0095267028200602E-3</c:v>
                      </c:pt>
                      <c:pt idx="648">
                        <c:v>5.00862234293114E-3</c:v>
                      </c:pt>
                      <c:pt idx="649">
                        <c:v>5.0003152866239598E-3</c:v>
                      </c:pt>
                      <c:pt idx="650">
                        <c:v>4.9920082303167796E-3</c:v>
                      </c:pt>
                      <c:pt idx="651">
                        <c:v>4.9783631265166804E-3</c:v>
                      </c:pt>
                      <c:pt idx="652">
                        <c:v>4.9466385213210902E-3</c:v>
                      </c:pt>
                      <c:pt idx="653">
                        <c:v>4.89311321071202E-3</c:v>
                      </c:pt>
                      <c:pt idx="654">
                        <c:v>4.8297042962862999E-3</c:v>
                      </c:pt>
                      <c:pt idx="655">
                        <c:v>4.7975658624278602E-3</c:v>
                      </c:pt>
                      <c:pt idx="656">
                        <c:v>4.7390894466135501E-3</c:v>
                      </c:pt>
                      <c:pt idx="657">
                        <c:v>4.66018664986059E-3</c:v>
                      </c:pt>
                      <c:pt idx="658">
                        <c:v>4.6324687786058203E-3</c:v>
                      </c:pt>
                      <c:pt idx="659">
                        <c:v>4.6170562649451904E-3</c:v>
                      </c:pt>
                      <c:pt idx="660">
                        <c:v>4.6016437512845596E-3</c:v>
                      </c:pt>
                      <c:pt idx="661">
                        <c:v>4.5696965712754703E-3</c:v>
                      </c:pt>
                      <c:pt idx="662">
                        <c:v>4.4604120558856897E-3</c:v>
                      </c:pt>
                      <c:pt idx="663">
                        <c:v>4.3133734292731402E-3</c:v>
                      </c:pt>
                      <c:pt idx="664">
                        <c:v>4.1463523746224102E-3</c:v>
                      </c:pt>
                      <c:pt idx="665">
                        <c:v>4.0125044704396699E-3</c:v>
                      </c:pt>
                      <c:pt idx="666">
                        <c:v>3.9256330689141699E-3</c:v>
                      </c:pt>
                      <c:pt idx="667">
                        <c:v>3.8255351971649598E-3</c:v>
                      </c:pt>
                      <c:pt idx="668">
                        <c:v>3.69788302567457E-3</c:v>
                      </c:pt>
                      <c:pt idx="669">
                        <c:v>3.5422780540011901E-3</c:v>
                      </c:pt>
                      <c:pt idx="670">
                        <c:v>3.3534131864187801E-3</c:v>
                      </c:pt>
                      <c:pt idx="671">
                        <c:v>3.18760652864916E-3</c:v>
                      </c:pt>
                      <c:pt idx="672">
                        <c:v>3.07925830300178E-3</c:v>
                      </c:pt>
                      <c:pt idx="673">
                        <c:v>2.9962709692418102E-3</c:v>
                      </c:pt>
                      <c:pt idx="674">
                        <c:v>2.9293365984043298E-3</c:v>
                      </c:pt>
                      <c:pt idx="675">
                        <c:v>2.86907084492542E-3</c:v>
                      </c:pt>
                      <c:pt idx="676">
                        <c:v>2.8163361197618801E-3</c:v>
                      </c:pt>
                      <c:pt idx="677">
                        <c:v>2.7651070488853499E-3</c:v>
                      </c:pt>
                      <c:pt idx="678">
                        <c:v>2.72116004758601E-3</c:v>
                      </c:pt>
                      <c:pt idx="679">
                        <c:v>2.6937355353277401E-3</c:v>
                      </c:pt>
                      <c:pt idx="680">
                        <c:v>2.6786100213331198E-3</c:v>
                      </c:pt>
                      <c:pt idx="681">
                        <c:v>2.6680962675833301E-3</c:v>
                      </c:pt>
                      <c:pt idx="682">
                        <c:v>2.6598379401768699E-3</c:v>
                      </c:pt>
                      <c:pt idx="683">
                        <c:v>2.6757194269239502E-3</c:v>
                      </c:pt>
                      <c:pt idx="684">
                        <c:v>2.6935317133997801E-3</c:v>
                      </c:pt>
                      <c:pt idx="685">
                        <c:v>2.7178466828269299E-3</c:v>
                      </c:pt>
                      <c:pt idx="686">
                        <c:v>2.7392630006856599E-3</c:v>
                      </c:pt>
                      <c:pt idx="687">
                        <c:v>2.7448863585386998E-3</c:v>
                      </c:pt>
                      <c:pt idx="688">
                        <c:v>2.7818764800173401E-3</c:v>
                      </c:pt>
                      <c:pt idx="689">
                        <c:v>2.81504463211453E-3</c:v>
                      </c:pt>
                      <c:pt idx="690">
                        <c:v>2.8235885200009899E-3</c:v>
                      </c:pt>
                      <c:pt idx="691">
                        <c:v>2.85038417054554E-3</c:v>
                      </c:pt>
                      <c:pt idx="692">
                        <c:v>2.8732271010169599E-3</c:v>
                      </c:pt>
                      <c:pt idx="693">
                        <c:v>2.8826397840938799E-3</c:v>
                      </c:pt>
                      <c:pt idx="694">
                        <c:v>2.87270766951902E-3</c:v>
                      </c:pt>
                      <c:pt idx="695">
                        <c:v>2.8627755549441702E-3</c:v>
                      </c:pt>
                      <c:pt idx="696">
                        <c:v>2.8433968564496202E-3</c:v>
                      </c:pt>
                      <c:pt idx="697">
                        <c:v>2.8149498304609298E-3</c:v>
                      </c:pt>
                      <c:pt idx="698">
                        <c:v>2.8804955400848699E-3</c:v>
                      </c:pt>
                      <c:pt idx="699">
                        <c:v>3.0110547479414401E-3</c:v>
                      </c:pt>
                      <c:pt idx="700">
                        <c:v>3.1109797444784201E-3</c:v>
                      </c:pt>
                      <c:pt idx="701">
                        <c:v>3.1067309588375101E-3</c:v>
                      </c:pt>
                      <c:pt idx="702">
                        <c:v>3.0946311890014799E-3</c:v>
                      </c:pt>
                      <c:pt idx="703">
                        <c:v>3.0825314191654401E-3</c:v>
                      </c:pt>
                      <c:pt idx="704">
                        <c:v>3.0385955594703301E-3</c:v>
                      </c:pt>
                      <c:pt idx="705">
                        <c:v>3.0184765082241099E-3</c:v>
                      </c:pt>
                      <c:pt idx="706">
                        <c:v>2.97307001411549E-3</c:v>
                      </c:pt>
                      <c:pt idx="707">
                        <c:v>2.9189376917957799E-3</c:v>
                      </c:pt>
                      <c:pt idx="708">
                        <c:v>2.8691136188096602E-3</c:v>
                      </c:pt>
                      <c:pt idx="709">
                        <c:v>2.8058197464711299E-3</c:v>
                      </c:pt>
                      <c:pt idx="710">
                        <c:v>2.75597245284397E-3</c:v>
                      </c:pt>
                      <c:pt idx="711">
                        <c:v>2.7274579402483002E-3</c:v>
                      </c:pt>
                      <c:pt idx="712">
                        <c:v>2.7002053545399601E-3</c:v>
                      </c:pt>
                      <c:pt idx="713">
                        <c:v>2.68298944090048E-3</c:v>
                      </c:pt>
                      <c:pt idx="714">
                        <c:v>2.6864747833930001E-3</c:v>
                      </c:pt>
                      <c:pt idx="715">
                        <c:v>2.7011313098862701E-3</c:v>
                      </c:pt>
                      <c:pt idx="716">
                        <c:v>2.7129022431350599E-3</c:v>
                      </c:pt>
                      <c:pt idx="717">
                        <c:v>2.72935565292098E-3</c:v>
                      </c:pt>
                      <c:pt idx="718">
                        <c:v>2.73913194549214E-3</c:v>
                      </c:pt>
                      <c:pt idx="719">
                        <c:v>2.7551564335576298E-3</c:v>
                      </c:pt>
                      <c:pt idx="720">
                        <c:v>2.7901613764166398E-3</c:v>
                      </c:pt>
                      <c:pt idx="721">
                        <c:v>2.8270691805438999E-3</c:v>
                      </c:pt>
                      <c:pt idx="722">
                        <c:v>2.8573073838233402E-3</c:v>
                      </c:pt>
                      <c:pt idx="723">
                        <c:v>2.8829412882395498E-3</c:v>
                      </c:pt>
                      <c:pt idx="724">
                        <c:v>2.90343038664897E-3</c:v>
                      </c:pt>
                      <c:pt idx="725">
                        <c:v>2.9223242916646599E-3</c:v>
                      </c:pt>
                      <c:pt idx="726">
                        <c:v>2.9287783519218102E-3</c:v>
                      </c:pt>
                      <c:pt idx="727">
                        <c:v>2.94293056619414E-3</c:v>
                      </c:pt>
                      <c:pt idx="728">
                        <c:v>2.94513356334447E-3</c:v>
                      </c:pt>
                      <c:pt idx="729">
                        <c:v>2.9423760143402799E-3</c:v>
                      </c:pt>
                      <c:pt idx="730">
                        <c:v>2.9371381922588301E-3</c:v>
                      </c:pt>
                      <c:pt idx="731">
                        <c:v>2.9319003701773799E-3</c:v>
                      </c:pt>
                      <c:pt idx="732">
                        <c:v>2.9020548940547901E-3</c:v>
                      </c:pt>
                      <c:pt idx="733">
                        <c:v>2.8564238635150302E-3</c:v>
                      </c:pt>
                      <c:pt idx="734">
                        <c:v>2.7818526632665502E-3</c:v>
                      </c:pt>
                      <c:pt idx="735">
                        <c:v>2.7052008677867999E-3</c:v>
                      </c:pt>
                      <c:pt idx="736">
                        <c:v>2.63623763534798E-3</c:v>
                      </c:pt>
                      <c:pt idx="737">
                        <c:v>2.5658436481258199E-3</c:v>
                      </c:pt>
                      <c:pt idx="738">
                        <c:v>2.5402289453054002E-3</c:v>
                      </c:pt>
                      <c:pt idx="739">
                        <c:v>2.5249769508348401E-3</c:v>
                      </c:pt>
                      <c:pt idx="740">
                        <c:v>2.50972495636427E-3</c:v>
                      </c:pt>
                      <c:pt idx="741">
                        <c:v>2.4803880828322502E-3</c:v>
                      </c:pt>
                      <c:pt idx="742">
                        <c:v>2.39712865554821E-3</c:v>
                      </c:pt>
                      <c:pt idx="743">
                        <c:v>2.26996789907797E-3</c:v>
                      </c:pt>
                      <c:pt idx="744">
                        <c:v>2.1222741058860599E-3</c:v>
                      </c:pt>
                      <c:pt idx="745">
                        <c:v>2.01446339583738E-3</c:v>
                      </c:pt>
                      <c:pt idx="746">
                        <c:v>1.9083711426855299E-3</c:v>
                      </c:pt>
                      <c:pt idx="747">
                        <c:v>1.7726111100672499E-3</c:v>
                      </c:pt>
                      <c:pt idx="748">
                        <c:v>1.62945416747964E-3</c:v>
                      </c:pt>
                      <c:pt idx="749">
                        <c:v>1.4644304248160201E-3</c:v>
                      </c:pt>
                      <c:pt idx="750">
                        <c:v>1.27648483508641E-3</c:v>
                      </c:pt>
                      <c:pt idx="751">
                        <c:v>1.0952173276057701E-3</c:v>
                      </c:pt>
                      <c:pt idx="752">
                        <c:v>9.6130629113434795E-4</c:v>
                      </c:pt>
                      <c:pt idx="753">
                        <c:v>8.6113388498910602E-4</c:v>
                      </c:pt>
                      <c:pt idx="754">
                        <c:v>7.6858019119064496E-4</c:v>
                      </c:pt>
                      <c:pt idx="755">
                        <c:v>6.8819699995359895E-4</c:v>
                      </c:pt>
                      <c:pt idx="756">
                        <c:v>6.2379987872722398E-4</c:v>
                      </c:pt>
                      <c:pt idx="757">
                        <c:v>5.8553732894255203E-4</c:v>
                      </c:pt>
                      <c:pt idx="758">
                        <c:v>5.6248254615297701E-4</c:v>
                      </c:pt>
                      <c:pt idx="759">
                        <c:v>5.60477844334575E-4</c:v>
                      </c:pt>
                      <c:pt idx="760">
                        <c:v>5.5731792651738201E-4</c:v>
                      </c:pt>
                      <c:pt idx="761">
                        <c:v>5.6217413413555805E-4</c:v>
                      </c:pt>
                      <c:pt idx="762">
                        <c:v>5.8809987517401705E-4</c:v>
                      </c:pt>
                      <c:pt idx="763">
                        <c:v>6.1675636119312705E-4</c:v>
                      </c:pt>
                      <c:pt idx="764">
                        <c:v>6.5007363146107498E-4</c:v>
                      </c:pt>
                      <c:pt idx="765">
                        <c:v>6.8445469380945295E-4</c:v>
                      </c:pt>
                      <c:pt idx="766">
                        <c:v>7.1259047824713301E-4</c:v>
                      </c:pt>
                      <c:pt idx="767">
                        <c:v>7.5249443967277403E-4</c:v>
                      </c:pt>
                      <c:pt idx="768">
                        <c:v>8.0224591621658203E-4</c:v>
                      </c:pt>
                      <c:pt idx="769">
                        <c:v>8.4617901911709903E-4</c:v>
                      </c:pt>
                      <c:pt idx="770">
                        <c:v>8.7438549058196805E-4</c:v>
                      </c:pt>
                      <c:pt idx="771">
                        <c:v>8.9753480569401797E-4</c:v>
                      </c:pt>
                      <c:pt idx="772">
                        <c:v>9.0071888428198998E-4</c:v>
                      </c:pt>
                      <c:pt idx="773">
                        <c:v>8.9664188454911602E-4</c:v>
                      </c:pt>
                      <c:pt idx="774">
                        <c:v>8.86030239235196E-4</c:v>
                      </c:pt>
                      <c:pt idx="775">
                        <c:v>8.7541859392127597E-4</c:v>
                      </c:pt>
                      <c:pt idx="776">
                        <c:v>8.7060244499453498E-4</c:v>
                      </c:pt>
                      <c:pt idx="777">
                        <c:v>8.3206643130583795E-4</c:v>
                      </c:pt>
                      <c:pt idx="778">
                        <c:v>8.4041214920213504E-4</c:v>
                      </c:pt>
                      <c:pt idx="779">
                        <c:v>9.3866650626720101E-4</c:v>
                      </c:pt>
                      <c:pt idx="780">
                        <c:v>1.0391739928404199E-3</c:v>
                      </c:pt>
                      <c:pt idx="781">
                        <c:v>1.0381825097993101E-3</c:v>
                      </c:pt>
                      <c:pt idx="782">
                        <c:v>1.03135638681482E-3</c:v>
                      </c:pt>
                      <c:pt idx="783">
                        <c:v>1.02453026383033E-3</c:v>
                      </c:pt>
                      <c:pt idx="784">
                        <c:v>1.00705084256464E-3</c:v>
                      </c:pt>
                      <c:pt idx="785">
                        <c:v>9.947002678821989E-4</c:v>
                      </c:pt>
                      <c:pt idx="786">
                        <c:v>9.8506703264176392E-4</c:v>
                      </c:pt>
                      <c:pt idx="787">
                        <c:v>9.35397704664225E-4</c:v>
                      </c:pt>
                      <c:pt idx="788">
                        <c:v>8.7317775426535801E-4</c:v>
                      </c:pt>
                      <c:pt idx="789">
                        <c:v>8.2844394387151805E-4</c:v>
                      </c:pt>
                      <c:pt idx="790">
                        <c:v>7.8069546036359596E-4</c:v>
                      </c:pt>
                      <c:pt idx="791">
                        <c:v>7.3280438542631596E-4</c:v>
                      </c:pt>
                      <c:pt idx="792">
                        <c:v>6.9995537448810702E-4</c:v>
                      </c:pt>
                      <c:pt idx="793">
                        <c:v>6.7620296388406695E-4</c:v>
                      </c:pt>
                      <c:pt idx="794">
                        <c:v>6.5679236501228896E-4</c:v>
                      </c:pt>
                      <c:pt idx="795">
                        <c:v>6.5473742874758601E-4</c:v>
                      </c:pt>
                      <c:pt idx="796">
                        <c:v>6.5219289251405702E-4</c:v>
                      </c:pt>
                      <c:pt idx="797">
                        <c:v>6.6473353509256805E-4</c:v>
                      </c:pt>
                      <c:pt idx="798">
                        <c:v>6.9841343081943205E-4</c:v>
                      </c:pt>
                      <c:pt idx="799">
                        <c:v>7.2070927476359202E-4</c:v>
                      </c:pt>
                      <c:pt idx="800">
                        <c:v>7.4203897106274105E-4</c:v>
                      </c:pt>
                      <c:pt idx="801">
                        <c:v>7.8094354858176897E-4</c:v>
                      </c:pt>
                      <c:pt idx="802">
                        <c:v>8.0693078092864095E-4</c:v>
                      </c:pt>
                      <c:pt idx="803">
                        <c:v>8.3277366783855299E-4</c:v>
                      </c:pt>
                      <c:pt idx="804">
                        <c:v>8.6277933643306797E-4</c:v>
                      </c:pt>
                      <c:pt idx="805">
                        <c:v>8.84483619533735E-4</c:v>
                      </c:pt>
                      <c:pt idx="806">
                        <c:v>8.8897215350685298E-4</c:v>
                      </c:pt>
                      <c:pt idx="807">
                        <c:v>8.8870923793630695E-4</c:v>
                      </c:pt>
                      <c:pt idx="808">
                        <c:v>8.8844632236576102E-4</c:v>
                      </c:pt>
                      <c:pt idx="809">
                        <c:v>8.8786218068183105E-4</c:v>
                      </c:pt>
                      <c:pt idx="810">
                        <c:v>8.8067862148879595E-4</c:v>
                      </c:pt>
                      <c:pt idx="811">
                        <c:v>8.7349506229576497E-4</c:v>
                      </c:pt>
                      <c:pt idx="812">
                        <c:v>8.5934419307706904E-4</c:v>
                      </c:pt>
                      <c:pt idx="813">
                        <c:v>8.3847154537661E-4</c:v>
                      </c:pt>
                      <c:pt idx="814">
                        <c:v>8.2525063712847403E-4</c:v>
                      </c:pt>
                      <c:pt idx="815">
                        <c:v>7.92526331104609E-4</c:v>
                      </c:pt>
                      <c:pt idx="816">
                        <c:v>7.2386603424009501E-4</c:v>
                      </c:pt>
                      <c:pt idx="817">
                        <c:v>6.5158810662821302E-4</c:v>
                      </c:pt>
                      <c:pt idx="818">
                        <c:v>6.3968444077995199E-4</c:v>
                      </c:pt>
                      <c:pt idx="819">
                        <c:v>6.8610999156290596E-4</c:v>
                      </c:pt>
                      <c:pt idx="820">
                        <c:v>6.6626450346053299E-4</c:v>
                      </c:pt>
                      <c:pt idx="821">
                        <c:v>6.4641901535816501E-4</c:v>
                      </c:pt>
                      <c:pt idx="822">
                        <c:v>6.0886579117652197E-4</c:v>
                      </c:pt>
                      <c:pt idx="823">
                        <c:v>5.0324509393365798E-4</c:v>
                      </c:pt>
                      <c:pt idx="824">
                        <c:v>3.8136952077150399E-4</c:v>
                      </c:pt>
                      <c:pt idx="825">
                        <c:v>2.9220157540425101E-4</c:v>
                      </c:pt>
                      <c:pt idx="826">
                        <c:v>2.1677048278862199E-4</c:v>
                      </c:pt>
                      <c:pt idx="827">
                        <c:v>1.08379788450416E-4</c:v>
                      </c:pt>
                      <c:pt idx="828" formatCode="0.00E+00">
                        <c:v>-1.7116296728514901E-5</c:v>
                      </c:pt>
                      <c:pt idx="829">
                        <c:v>-1.5864476061571101E-4</c:v>
                      </c:pt>
                      <c:pt idx="830">
                        <c:v>-3.0900624014087899E-4</c:v>
                      </c:pt>
                      <c:pt idx="831">
                        <c:v>-4.58226644613122E-4</c:v>
                      </c:pt>
                      <c:pt idx="832">
                        <c:v>-6.2879756927709698E-4</c:v>
                      </c:pt>
                      <c:pt idx="833">
                        <c:v>-7.6793977988271899E-4</c:v>
                      </c:pt>
                      <c:pt idx="834">
                        <c:v>-8.3591692835454604E-4</c:v>
                      </c:pt>
                      <c:pt idx="835">
                        <c:v>-8.8617220634187302E-4</c:v>
                      </c:pt>
                      <c:pt idx="836">
                        <c:v>-9.3537539174293205E-4</c:v>
                      </c:pt>
                      <c:pt idx="837">
                        <c:v>-9.7165410427521896E-4</c:v>
                      </c:pt>
                      <c:pt idx="838">
                        <c:v>-9.6044953367088596E-4</c:v>
                      </c:pt>
                      <c:pt idx="839">
                        <c:v>-9.5108133350875999E-4</c:v>
                      </c:pt>
                      <c:pt idx="840">
                        <c:v>-9.4171313334663403E-4</c:v>
                      </c:pt>
                      <c:pt idx="841">
                        <c:v>-9.3535077966908997E-4</c:v>
                      </c:pt>
                      <c:pt idx="842">
                        <c:v>-8.7757237370302097E-4</c:v>
                      </c:pt>
                      <c:pt idx="843">
                        <c:v>-8.1554559532866602E-4</c:v>
                      </c:pt>
                      <c:pt idx="844">
                        <c:v>-7.5278235750810799E-4</c:v>
                      </c:pt>
                      <c:pt idx="845">
                        <c:v>-6.8823490498207205E-4</c:v>
                      </c:pt>
                      <c:pt idx="846">
                        <c:v>-6.2934535538767904E-4</c:v>
                      </c:pt>
                      <c:pt idx="847">
                        <c:v>-5.8515819210689496E-4</c:v>
                      </c:pt>
                      <c:pt idx="848">
                        <c:v>-5.4947898064071203E-4</c:v>
                      </c:pt>
                      <c:pt idx="849">
                        <c:v>-4.8801888299829802E-4</c:v>
                      </c:pt>
                      <c:pt idx="850">
                        <c:v>-4.2210606014201799E-4</c:v>
                      </c:pt>
                      <c:pt idx="851">
                        <c:v>-3.9018415320197998E-4</c:v>
                      </c:pt>
                      <c:pt idx="852">
                        <c:v>-3.7021150659668199E-4</c:v>
                      </c:pt>
                      <c:pt idx="853">
                        <c:v>-3.4155051890999801E-4</c:v>
                      </c:pt>
                      <c:pt idx="854">
                        <c:v>-3.1718636226792899E-4</c:v>
                      </c:pt>
                      <c:pt idx="855">
                        <c:v>-3.0575570682643099E-4</c:v>
                      </c:pt>
                      <c:pt idx="856">
                        <c:v>-3.0240999015373798E-4</c:v>
                      </c:pt>
                      <c:pt idx="857">
                        <c:v>-2.9906427348104199E-4</c:v>
                      </c:pt>
                      <c:pt idx="858">
                        <c:v>-2.8809124951623702E-4</c:v>
                      </c:pt>
                      <c:pt idx="859">
                        <c:v>-1.6848630434389801E-4</c:v>
                      </c:pt>
                      <c:pt idx="860" formatCode="0.00E+00">
                        <c:v>-2.4751251104819999E-5</c:v>
                      </c:pt>
                      <c:pt idx="861" formatCode="0.00E+00">
                        <c:v>6.5359553387118595E-5</c:v>
                      </c:pt>
                      <c:pt idx="862" formatCode="0.00E+00">
                        <c:v>6.0601951356889099E-5</c:v>
                      </c:pt>
                      <c:pt idx="863" formatCode="0.00E+00">
                        <c:v>5.58443493266558E-5</c:v>
                      </c:pt>
                      <c:pt idx="864" formatCode="0.00E+00">
                        <c:v>3.7666804319150401E-5</c:v>
                      </c:pt>
                      <c:pt idx="865" formatCode="0.00E+00">
                        <c:v>1.9077304287197998E-5</c:v>
                      </c:pt>
                      <c:pt idx="866" formatCode="0.00E+00">
                        <c:v>9.1591051163608907E-6</c:v>
                      </c:pt>
                      <c:pt idx="867" formatCode="0.00E+00">
                        <c:v>-7.5909405447620901E-7</c:v>
                      </c:pt>
                      <c:pt idx="868" formatCode="0.00E+00">
                        <c:v>-2.8558185994817699E-5</c:v>
                      </c:pt>
                      <c:pt idx="869" formatCode="0.00E+00">
                        <c:v>-5.39771526318621E-5</c:v>
                      </c:pt>
                      <c:pt idx="870" formatCode="0.00E+00">
                        <c:v>-7.3004724357804404E-5</c:v>
                      </c:pt>
                      <c:pt idx="871" formatCode="0.00E+00">
                        <c:v>-9.0896441096943102E-5</c:v>
                      </c:pt>
                      <c:pt idx="872">
                        <c:v>-1.07693881243876E-4</c:v>
                      </c:pt>
                      <c:pt idx="873">
                        <c:v>-1.07589780701597E-4</c:v>
                      </c:pt>
                      <c:pt idx="874">
                        <c:v>-1.07485680159315E-4</c:v>
                      </c:pt>
                      <c:pt idx="875" formatCode="0.00E+00">
                        <c:v>-9.2476314126786703E-5</c:v>
                      </c:pt>
                      <c:pt idx="876" formatCode="0.00E+00">
                        <c:v>-3.5368995613020301E-5</c:v>
                      </c:pt>
                      <c:pt idx="877" formatCode="0.00E+00">
                        <c:v>3.2806486306928399E-6</c:v>
                      </c:pt>
                      <c:pt idx="878" formatCode="0.00E+00">
                        <c:v>1.9069217095468501E-5</c:v>
                      </c:pt>
                      <c:pt idx="879" formatCode="0.00E+00">
                        <c:v>4.93547814875907E-5</c:v>
                      </c:pt>
                      <c:pt idx="880" formatCode="0.00E+00">
                        <c:v>9.6806826053536901E-5</c:v>
                      </c:pt>
                      <c:pt idx="881">
                        <c:v>1.3230835058518399E-4</c:v>
                      </c:pt>
                      <c:pt idx="882">
                        <c:v>1.7398919140745701E-4</c:v>
                      </c:pt>
                      <c:pt idx="883">
                        <c:v>2.1147625048981199E-4</c:v>
                      </c:pt>
                      <c:pt idx="884">
                        <c:v>2.4831063381060899E-4</c:v>
                      </c:pt>
                      <c:pt idx="885">
                        <c:v>2.8570314634088402E-4</c:v>
                      </c:pt>
                      <c:pt idx="886">
                        <c:v>3.0551423885316999E-4</c:v>
                      </c:pt>
                      <c:pt idx="887">
                        <c:v>3.3796720167831099E-4</c:v>
                      </c:pt>
                      <c:pt idx="888">
                        <c:v>3.71607745777308E-4</c:v>
                      </c:pt>
                      <c:pt idx="889">
                        <c:v>3.8933793354216102E-4</c:v>
                      </c:pt>
                      <c:pt idx="890">
                        <c:v>3.8712590309079203E-4</c:v>
                      </c:pt>
                      <c:pt idx="891">
                        <c:v>3.8491387263942298E-4</c:v>
                      </c:pt>
                      <c:pt idx="892">
                        <c:v>3.93431646102631E-4</c:v>
                      </c:pt>
                      <c:pt idx="893">
                        <c:v>3.8276024025331502E-4</c:v>
                      </c:pt>
                      <c:pt idx="894">
                        <c:v>3.7208883440399497E-4</c:v>
                      </c:pt>
                      <c:pt idx="895">
                        <c:v>3.5403165846822503E-4</c:v>
                      </c:pt>
                      <c:pt idx="896">
                        <c:v>3.1275796362206201E-4</c:v>
                      </c:pt>
                      <c:pt idx="897">
                        <c:v>2.5274994082448801E-4</c:v>
                      </c:pt>
                      <c:pt idx="898">
                        <c:v>1.8904380972502001E-4</c:v>
                      </c:pt>
                      <c:pt idx="899">
                        <c:v>1.88015375123919E-4</c:v>
                      </c:pt>
                      <c:pt idx="900">
                        <c:v>1.75931405051853E-4</c:v>
                      </c:pt>
                      <c:pt idx="901">
                        <c:v>1.6384743497978801E-4</c:v>
                      </c:pt>
                      <c:pt idx="902">
                        <c:v>1.2886130084144699E-4</c:v>
                      </c:pt>
                      <c:pt idx="903" formatCode="0.00E+00">
                        <c:v>3.3702935522123402E-5</c:v>
                      </c:pt>
                      <c:pt idx="904" formatCode="0.00E+00">
                        <c:v>-9.9667960721305007E-5</c:v>
                      </c:pt>
                      <c:pt idx="905">
                        <c:v>-1.93452295558425E-4</c:v>
                      </c:pt>
                      <c:pt idx="906">
                        <c:v>-2.5409452550957098E-4</c:v>
                      </c:pt>
                      <c:pt idx="907">
                        <c:v>-3.4580722633562299E-4</c:v>
                      </c:pt>
                      <c:pt idx="908">
                        <c:v>-4.6899286165809503E-4</c:v>
                      </c:pt>
                      <c:pt idx="909">
                        <c:v>-5.9714387312448001E-4</c:v>
                      </c:pt>
                      <c:pt idx="910">
                        <c:v>-7.1798199423036397E-4</c:v>
                      </c:pt>
                      <c:pt idx="911">
                        <c:v>-8.4493206424449499E-4</c:v>
                      </c:pt>
                      <c:pt idx="912">
                        <c:v>-1.0053119916614301E-3</c:v>
                      </c:pt>
                      <c:pt idx="913">
                        <c:v>-1.1628842022015199E-3</c:v>
                      </c:pt>
                      <c:pt idx="914">
                        <c:v>-1.2593297743167099E-3</c:v>
                      </c:pt>
                      <c:pt idx="915">
                        <c:v>-1.31169490503871E-3</c:v>
                      </c:pt>
                      <c:pt idx="916">
                        <c:v>-1.3587801610018999E-3</c:v>
                      </c:pt>
                      <c:pt idx="917">
                        <c:v>-1.4043567969384599E-3</c:v>
                      </c:pt>
                      <c:pt idx="918">
                        <c:v>-1.4302256656813601E-3</c:v>
                      </c:pt>
                      <c:pt idx="919">
                        <c:v>-1.4341270160941901E-3</c:v>
                      </c:pt>
                      <c:pt idx="920">
                        <c:v>-1.4373042880254201E-3</c:v>
                      </c:pt>
                      <c:pt idx="921">
                        <c:v>-1.42289907882996E-3</c:v>
                      </c:pt>
                      <c:pt idx="922">
                        <c:v>-1.38080671446733E-3</c:v>
                      </c:pt>
                      <c:pt idx="923">
                        <c:v>-1.33599940838566E-3</c:v>
                      </c:pt>
                      <c:pt idx="924">
                        <c:v>-1.2970268536259401E-3</c:v>
                      </c:pt>
                      <c:pt idx="925">
                        <c:v>-1.2596936558741201E-3</c:v>
                      </c:pt>
                      <c:pt idx="926">
                        <c:v>-1.2198432986248E-3</c:v>
                      </c:pt>
                      <c:pt idx="927">
                        <c:v>-1.1959398134977501E-3</c:v>
                      </c:pt>
                      <c:pt idx="928">
                        <c:v>-1.1729805464939899E-3</c:v>
                      </c:pt>
                      <c:pt idx="929">
                        <c:v>-1.12365858015731E-3</c:v>
                      </c:pt>
                      <c:pt idx="930">
                        <c:v>-1.0569220155136499E-3</c:v>
                      </c:pt>
                      <c:pt idx="931">
                        <c:v>-1.0167801445196301E-3</c:v>
                      </c:pt>
                      <c:pt idx="932">
                        <c:v>-9.9770237797795498E-4</c:v>
                      </c:pt>
                      <c:pt idx="933">
                        <c:v>-9.8063892545897208E-4</c:v>
                      </c:pt>
                      <c:pt idx="934">
                        <c:v>-9.6742601670228503E-4</c:v>
                      </c:pt>
                      <c:pt idx="935">
                        <c:v>-9.6188057075339195E-4</c:v>
                      </c:pt>
                      <c:pt idx="936">
                        <c:v>-9.6112005205419503E-4</c:v>
                      </c:pt>
                      <c:pt idx="937">
                        <c:v>-9.6444166195435495E-4</c:v>
                      </c:pt>
                      <c:pt idx="938">
                        <c:v>-9.6700595397572302E-4</c:v>
                      </c:pt>
                      <c:pt idx="939">
                        <c:v>-8.9449639606201104E-4</c:v>
                      </c:pt>
                      <c:pt idx="940">
                        <c:v>-7.6714328245051195E-4</c:v>
                      </c:pt>
                      <c:pt idx="941">
                        <c:v>-6.7058698363400599E-4</c:v>
                      </c:pt>
                      <c:pt idx="942">
                        <c:v>-6.71302723241761E-4</c:v>
                      </c:pt>
                      <c:pt idx="943">
                        <c:v>-6.7845799967819801E-4</c:v>
                      </c:pt>
                      <c:pt idx="944">
                        <c:v>-6.8561327611464001E-4</c:v>
                      </c:pt>
                      <c:pt idx="945">
                        <c:v>-7.2365180278546903E-4</c:v>
                      </c:pt>
                      <c:pt idx="946">
                        <c:v>-7.4311397442992097E-4</c:v>
                      </c:pt>
                      <c:pt idx="947">
                        <c:v>-7.5130427030378104E-4</c:v>
                      </c:pt>
                      <c:pt idx="948">
                        <c:v>-7.93801610085255E-4</c:v>
                      </c:pt>
                      <c:pt idx="949">
                        <c:v>-8.6270478455776104E-4</c:v>
                      </c:pt>
                      <c:pt idx="950">
                        <c:v>-9.0447680821589295E-4</c:v>
                      </c:pt>
                      <c:pt idx="951">
                        <c:v>-9.2891954481480596E-4</c:v>
                      </c:pt>
                      <c:pt idx="952">
                        <c:v>-9.5086107096395303E-4</c:v>
                      </c:pt>
                      <c:pt idx="953">
                        <c:v>-9.5767354079516302E-4</c:v>
                      </c:pt>
                      <c:pt idx="954">
                        <c:v>-9.6448601062637399E-4</c:v>
                      </c:pt>
                      <c:pt idx="955">
                        <c:v>-9.5618297353031103E-4</c:v>
                      </c:pt>
                      <c:pt idx="956">
                        <c:v>-9.2248173224505296E-4</c:v>
                      </c:pt>
                      <c:pt idx="957">
                        <c:v>-8.9964565425481604E-4</c:v>
                      </c:pt>
                      <c:pt idx="958">
                        <c:v>-8.6682804379573401E-4</c:v>
                      </c:pt>
                      <c:pt idx="959">
                        <c:v>-8.3116572676664602E-4</c:v>
                      </c:pt>
                      <c:pt idx="960">
                        <c:v>-8.1280571270702599E-4</c:v>
                      </c:pt>
                      <c:pt idx="961">
                        <c:v>-7.8992255135309E-4</c:v>
                      </c:pt>
                      <c:pt idx="962">
                        <c:v>-7.36917331995196E-4</c:v>
                      </c:pt>
                      <c:pt idx="963">
                        <c:v>-6.6243320217663105E-4</c:v>
                      </c:pt>
                      <c:pt idx="964">
                        <c:v>-5.8932254923784301E-4</c:v>
                      </c:pt>
                      <c:pt idx="965">
                        <c:v>-5.3008536694000704E-4</c:v>
                      </c:pt>
                      <c:pt idx="966">
                        <c:v>-4.9404539318406704E-4</c:v>
                      </c:pt>
                      <c:pt idx="967">
                        <c:v>-4.6739748873079101E-4</c:v>
                      </c:pt>
                      <c:pt idx="968">
                        <c:v>-4.38130787576628E-4</c:v>
                      </c:pt>
                      <c:pt idx="969">
                        <c:v>-4.11128439383016E-4</c:v>
                      </c:pt>
                      <c:pt idx="970">
                        <c:v>-3.7562260995904198E-4</c:v>
                      </c:pt>
                      <c:pt idx="971">
                        <c:v>-3.5202959928591702E-4</c:v>
                      </c:pt>
                      <c:pt idx="972">
                        <c:v>-3.38767090353421E-4</c:v>
                      </c:pt>
                      <c:pt idx="973">
                        <c:v>-3.37121674590505E-4</c:v>
                      </c:pt>
                      <c:pt idx="974">
                        <c:v>-3.4505284743560898E-4</c:v>
                      </c:pt>
                      <c:pt idx="975">
                        <c:v>-3.5298402028071399E-4</c:v>
                      </c:pt>
                      <c:pt idx="976">
                        <c:v>-3.6598172972351098E-4</c:v>
                      </c:pt>
                      <c:pt idx="977">
                        <c:v>-3.7774055525605901E-4</c:v>
                      </c:pt>
                      <c:pt idx="978">
                        <c:v>-4.01612023201182E-4</c:v>
                      </c:pt>
                      <c:pt idx="979">
                        <c:v>-3.7418509085822602E-4</c:v>
                      </c:pt>
                      <c:pt idx="980">
                        <c:v>-2.9062314389662698E-4</c:v>
                      </c:pt>
                      <c:pt idx="981">
                        <c:v>-3.0384885151443601E-4</c:v>
                      </c:pt>
                      <c:pt idx="982">
                        <c:v>-3.1707455913224401E-4</c:v>
                      </c:pt>
                      <c:pt idx="983">
                        <c:v>-3.4860040456813498E-4</c:v>
                      </c:pt>
                      <c:pt idx="984">
                        <c:v>-4.7281925189562E-4</c:v>
                      </c:pt>
                      <c:pt idx="985">
                        <c:v>-6.3739137279594598E-4</c:v>
                      </c:pt>
                      <c:pt idx="986">
                        <c:v>-7.6147786031691101E-4</c:v>
                      </c:pt>
                      <c:pt idx="987">
                        <c:v>-8.2608673257363702E-4</c:v>
                      </c:pt>
                      <c:pt idx="988">
                        <c:v>-8.7904435873491303E-4</c:v>
                      </c:pt>
                      <c:pt idx="989">
                        <c:v>-9.4843751569200396E-4</c:v>
                      </c:pt>
                      <c:pt idx="990">
                        <c:v>-1.05298219662552E-3</c:v>
                      </c:pt>
                      <c:pt idx="991">
                        <c:v>-1.1878683740483499E-3</c:v>
                      </c:pt>
                      <c:pt idx="992">
                        <c:v>-1.29635025185368E-3</c:v>
                      </c:pt>
                      <c:pt idx="993">
                        <c:v>-1.3701406689790099E-3</c:v>
                      </c:pt>
                      <c:pt idx="994">
                        <c:v>-1.45661693683175E-3</c:v>
                      </c:pt>
                      <c:pt idx="995">
                        <c:v>-1.52399972942887E-3</c:v>
                      </c:pt>
                      <c:pt idx="996">
                        <c:v>-1.5726639497584899E-3</c:v>
                      </c:pt>
                      <c:pt idx="997">
                        <c:v>-1.6340259605882701E-3</c:v>
                      </c:pt>
                      <c:pt idx="998">
                        <c:v>-1.6882847641040001E-3</c:v>
                      </c:pt>
                      <c:pt idx="999">
                        <c:v>-1.6838383810644801E-3</c:v>
                      </c:pt>
                      <c:pt idx="1000">
                        <c:v>-1.6806203101689401E-3</c:v>
                      </c:pt>
                      <c:pt idx="1001">
                        <c:v>-1.6774022392733901E-3</c:v>
                      </c:pt>
                      <c:pt idx="1002">
                        <c:v>-1.67681173228467E-3</c:v>
                      </c:pt>
                      <c:pt idx="1003">
                        <c:v>-1.6544705894545901E-3</c:v>
                      </c:pt>
                      <c:pt idx="1004">
                        <c:v>-1.6352790742284701E-3</c:v>
                      </c:pt>
                      <c:pt idx="1005">
                        <c:v>-1.6232466903843301E-3</c:v>
                      </c:pt>
                      <c:pt idx="1006">
                        <c:v>-1.58570281889081E-3</c:v>
                      </c:pt>
                      <c:pt idx="1007">
                        <c:v>-1.51965130145165E-3</c:v>
                      </c:pt>
                      <c:pt idx="1008">
                        <c:v>-1.4603254724750499E-3</c:v>
                      </c:pt>
                      <c:pt idx="1009">
                        <c:v>-1.4186535623290301E-3</c:v>
                      </c:pt>
                      <c:pt idx="1010">
                        <c:v>-1.3769371363067801E-3</c:v>
                      </c:pt>
                      <c:pt idx="1011">
                        <c:v>-1.3263988226643699E-3</c:v>
                      </c:pt>
                      <c:pt idx="1012">
                        <c:v>-1.26411054799541E-3</c:v>
                      </c:pt>
                      <c:pt idx="1013">
                        <c:v>-1.2023263537352801E-3</c:v>
                      </c:pt>
                      <c:pt idx="1014">
                        <c:v>-1.15715948388423E-3</c:v>
                      </c:pt>
                      <c:pt idx="1015">
                        <c:v>-1.1182520449501501E-3</c:v>
                      </c:pt>
                      <c:pt idx="1016">
                        <c:v>-1.0823125159863799E-3</c:v>
                      </c:pt>
                      <c:pt idx="1017">
                        <c:v>-1.04125303282548E-3</c:v>
                      </c:pt>
                      <c:pt idx="1018">
                        <c:v>-1.01899111289977E-3</c:v>
                      </c:pt>
                      <c:pt idx="1019">
                        <c:v>-9.26499867708827E-4</c:v>
                      </c:pt>
                      <c:pt idx="1020">
                        <c:v>-7.5562443342030701E-4</c:v>
                      </c:pt>
                      <c:pt idx="1021">
                        <c:v>-6.1967423048359897E-4</c:v>
                      </c:pt>
                      <c:pt idx="1022">
                        <c:v>-5.3613349738324196E-4</c:v>
                      </c:pt>
                      <c:pt idx="1023">
                        <c:v>-5.0358247534320396E-4</c:v>
                      </c:pt>
                      <c:pt idx="1024">
                        <c:v>-4.8828672391928996E-4</c:v>
                      </c:pt>
                      <c:pt idx="1025">
                        <c:v>-4.8241600191930098E-4</c:v>
                      </c:pt>
                      <c:pt idx="1026">
                        <c:v>-4.7134183652623702E-4</c:v>
                      </c:pt>
                      <c:pt idx="1027">
                        <c:v>-4.6289283583302601E-4</c:v>
                      </c:pt>
                      <c:pt idx="1028">
                        <c:v>-4.6411076462392001E-4</c:v>
                      </c:pt>
                      <c:pt idx="1029">
                        <c:v>-4.6980422231059099E-4</c:v>
                      </c:pt>
                      <c:pt idx="1030">
                        <c:v>-4.7549767999725899E-4</c:v>
                      </c:pt>
                      <c:pt idx="1031">
                        <c:v>-4.8118309525078099E-4</c:v>
                      </c:pt>
                      <c:pt idx="1032">
                        <c:v>-4.8686851050429802E-4</c:v>
                      </c:pt>
                      <c:pt idx="1033">
                        <c:v>-4.8497506137669502E-4</c:v>
                      </c:pt>
                      <c:pt idx="1034">
                        <c:v>-4.6485789601235399E-4</c:v>
                      </c:pt>
                      <c:pt idx="1035">
                        <c:v>-4.44296496213732E-4</c:v>
                      </c:pt>
                      <c:pt idx="1036">
                        <c:v>-4.1616392634686401E-4</c:v>
                      </c:pt>
                      <c:pt idx="1037">
                        <c:v>-3.91429344374099E-4</c:v>
                      </c:pt>
                      <c:pt idx="1038">
                        <c:v>-3.6265773600705002E-4</c:v>
                      </c:pt>
                      <c:pt idx="1039">
                        <c:v>-3.3656745304746301E-4</c:v>
                      </c:pt>
                      <c:pt idx="1040">
                        <c:v>-3.1809574929844698E-4</c:v>
                      </c:pt>
                      <c:pt idx="1041">
                        <c:v>-2.9169376091829602E-4</c:v>
                      </c:pt>
                      <c:pt idx="1042">
                        <c:v>-2.5843780318392001E-4</c:v>
                      </c:pt>
                      <c:pt idx="1043">
                        <c:v>-2.2282483065636901E-4</c:v>
                      </c:pt>
                      <c:pt idx="1044">
                        <c:v>-1.9928827477061099E-4</c:v>
                      </c:pt>
                      <c:pt idx="1045">
                        <c:v>-1.8201758258575801E-4</c:v>
                      </c:pt>
                      <c:pt idx="1046">
                        <c:v>-1.5513087827214001E-4</c:v>
                      </c:pt>
                      <c:pt idx="1047">
                        <c:v>-1.2957497980014201E-4</c:v>
                      </c:pt>
                      <c:pt idx="1048" formatCode="0.00E+00">
                        <c:v>-9.4991622894464401E-5</c:v>
                      </c:pt>
                      <c:pt idx="1049" formatCode="0.00E+00">
                        <c:v>-6.0158719288807399E-5</c:v>
                      </c:pt>
                      <c:pt idx="1050" formatCode="0.00E+00">
                        <c:v>-4.0819953517490297E-5</c:v>
                      </c:pt>
                      <c:pt idx="1051" formatCode="0.00E+00">
                        <c:v>-3.5918867225293399E-5</c:v>
                      </c:pt>
                      <c:pt idx="1052" formatCode="0.00E+00">
                        <c:v>-2.55525671617862E-5</c:v>
                      </c:pt>
                      <c:pt idx="1053" formatCode="0.00E+00">
                        <c:v>-1.9681076203405999E-5</c:v>
                      </c:pt>
                      <c:pt idx="1054" formatCode="0.00E+00">
                        <c:v>-2.1355459586453399E-5</c:v>
                      </c:pt>
                      <c:pt idx="1055" formatCode="0.00E+00">
                        <c:v>-3.7690199453009603E-5</c:v>
                      </c:pt>
                      <c:pt idx="1056" formatCode="0.00E+00">
                        <c:v>-5.4024939319567701E-5</c:v>
                      </c:pt>
                      <c:pt idx="1057" formatCode="0.00E+00">
                        <c:v>-8.6886514611472502E-5</c:v>
                      </c:pt>
                      <c:pt idx="1058">
                        <c:v>-1.30740626714989E-4</c:v>
                      </c:pt>
                      <c:pt idx="1059">
                        <c:v>-1.24329417927693E-4</c:v>
                      </c:pt>
                      <c:pt idx="1060" formatCode="0.00E+00">
                        <c:v>-4.6621123122146003E-5</c:v>
                      </c:pt>
                      <c:pt idx="1061" formatCode="0.00E+00">
                        <c:v>-4.7500406111587199E-5</c:v>
                      </c:pt>
                      <c:pt idx="1062" formatCode="0.00E+00">
                        <c:v>-5.7942107556392099E-5</c:v>
                      </c:pt>
                      <c:pt idx="1063" formatCode="0.00E+00">
                        <c:v>-6.8383809001196897E-5</c:v>
                      </c:pt>
                      <c:pt idx="1064">
                        <c:v>-1.50567366617734E-4</c:v>
                      </c:pt>
                      <c:pt idx="1065">
                        <c:v>-2.4029342631921201E-4</c:v>
                      </c:pt>
                      <c:pt idx="1066">
                        <c:v>-3.10852717736611E-4</c:v>
                      </c:pt>
                      <c:pt idx="1067">
                        <c:v>-3.7793615432299801E-4</c:v>
                      </c:pt>
                      <c:pt idx="1068">
                        <c:v>-4.7032583050446702E-4</c:v>
                      </c:pt>
                      <c:pt idx="1069">
                        <c:v>-5.92195666119171E-4</c:v>
                      </c:pt>
                      <c:pt idx="1070">
                        <c:v>-7.1955344323983096E-4</c:v>
                      </c:pt>
                      <c:pt idx="1071">
                        <c:v>-8.4239739307821998E-4</c:v>
                      </c:pt>
                      <c:pt idx="1072">
                        <c:v>-9.8337677791275006E-4</c:v>
                      </c:pt>
                      <c:pt idx="1073">
                        <c:v>-1.12999675212764E-3</c:v>
                      </c:pt>
                      <c:pt idx="1074">
                        <c:v>-1.2427289711727E-3</c:v>
                      </c:pt>
                      <c:pt idx="1075">
                        <c:v>-1.3161667346930899E-3</c:v>
                      </c:pt>
                      <c:pt idx="1076">
                        <c:v>-1.3493713289144101E-3</c:v>
                      </c:pt>
                      <c:pt idx="1077">
                        <c:v>-1.36818768863202E-3</c:v>
                      </c:pt>
                      <c:pt idx="1078">
                        <c:v>-1.379012236024E-3</c:v>
                      </c:pt>
                      <c:pt idx="1079">
                        <c:v>-1.3720291393692901E-3</c:v>
                      </c:pt>
                      <c:pt idx="1080">
                        <c:v>-1.36029408018477E-3</c:v>
                      </c:pt>
                      <c:pt idx="1081">
                        <c:v>-1.32810138086605E-3</c:v>
                      </c:pt>
                      <c:pt idx="1082">
                        <c:v>-1.2705074020766601E-3</c:v>
                      </c:pt>
                      <c:pt idx="1083">
                        <c:v>-1.2161760491412701E-3</c:v>
                      </c:pt>
                      <c:pt idx="1084">
                        <c:v>-1.17336809359095E-3</c:v>
                      </c:pt>
                      <c:pt idx="1085">
                        <c:v>-1.12823466703228E-3</c:v>
                      </c:pt>
                      <c:pt idx="1086">
                        <c:v>-1.07409216156812E-3</c:v>
                      </c:pt>
                      <c:pt idx="1087">
                        <c:v>-1.0195716987257499E-3</c:v>
                      </c:pt>
                      <c:pt idx="1088">
                        <c:v>-9.6691370438438699E-4</c:v>
                      </c:pt>
                      <c:pt idx="1089">
                        <c:v>-9.2067775951559002E-4</c:v>
                      </c:pt>
                      <c:pt idx="1090">
                        <c:v>-8.7344557478397599E-4</c:v>
                      </c:pt>
                      <c:pt idx="1091">
                        <c:v>-8.1385813525624402E-4</c:v>
                      </c:pt>
                      <c:pt idx="1092">
                        <c:v>-7.5485860666658596E-4</c:v>
                      </c:pt>
                      <c:pt idx="1093">
                        <c:v>-7.2337304752992295E-4</c:v>
                      </c:pt>
                      <c:pt idx="1094">
                        <c:v>-6.8744979749373698E-4</c:v>
                      </c:pt>
                      <c:pt idx="1095">
                        <c:v>-6.3483649712722898E-4</c:v>
                      </c:pt>
                      <c:pt idx="1096">
                        <c:v>-6.0482598567357501E-4</c:v>
                      </c:pt>
                      <c:pt idx="1097">
                        <c:v>-5.7885648247633697E-4</c:v>
                      </c:pt>
                      <c:pt idx="1098">
                        <c:v>-5.5837981298452498E-4</c:v>
                      </c:pt>
                      <c:pt idx="1099">
                        <c:v>-5.1117646452861502E-4</c:v>
                      </c:pt>
                      <c:pt idx="1100">
                        <c:v>-3.8322197808217899E-4</c:v>
                      </c:pt>
                      <c:pt idx="1101">
                        <c:v>-2.39025463333348E-4</c:v>
                      </c:pt>
                      <c:pt idx="1102">
                        <c:v>-1.65201108529783E-4</c:v>
                      </c:pt>
                      <c:pt idx="1103">
                        <c:v>-1.45646980496876E-4</c:v>
                      </c:pt>
                      <c:pt idx="1104">
                        <c:v>-1.4882739904621499E-4</c:v>
                      </c:pt>
                      <c:pt idx="1105">
                        <c:v>-1.5200781759555201E-4</c:v>
                      </c:pt>
                      <c:pt idx="1106">
                        <c:v>-1.43030560714709E-4</c:v>
                      </c:pt>
                      <c:pt idx="1107">
                        <c:v>-1.3810256645424099E-4</c:v>
                      </c:pt>
                      <c:pt idx="1108">
                        <c:v>-1.38573418140399E-4</c:v>
                      </c:pt>
                      <c:pt idx="1109">
                        <c:v>-1.50467797520811E-4</c:v>
                      </c:pt>
                      <c:pt idx="1110">
                        <c:v>-1.6236217690122399E-4</c:v>
                      </c:pt>
                      <c:pt idx="1111">
                        <c:v>-1.68055475528442E-4</c:v>
                      </c:pt>
                      <c:pt idx="1112">
                        <c:v>-1.6410755099758001E-4</c:v>
                      </c:pt>
                      <c:pt idx="1113">
                        <c:v>-1.57733033082444E-4</c:v>
                      </c:pt>
                      <c:pt idx="1114">
                        <c:v>-1.44362641152415E-4</c:v>
                      </c:pt>
                      <c:pt idx="1115">
                        <c:v>-1.15046258823972E-4</c:v>
                      </c:pt>
                      <c:pt idx="1116" formatCode="0.00E+00">
                        <c:v>-8.4210497596802597E-5</c:v>
                      </c:pt>
                      <c:pt idx="1117" formatCode="0.00E+00">
                        <c:v>-4.4636056472346199E-5</c:v>
                      </c:pt>
                      <c:pt idx="1118" formatCode="0.00E+00">
                        <c:v>-9.5808318888630604E-7</c:v>
                      </c:pt>
                      <c:pt idx="1119" formatCode="0.00E+00">
                        <c:v>4.9412551556261201E-5</c:v>
                      </c:pt>
                      <c:pt idx="1120" formatCode="0.00E+00">
                        <c:v>9.4210245069728204E-5</c:v>
                      </c:pt>
                      <c:pt idx="1121">
                        <c:v>1.17731304795187E-4</c:v>
                      </c:pt>
                      <c:pt idx="1122">
                        <c:v>1.5404864081020099E-4</c:v>
                      </c:pt>
                      <c:pt idx="1123">
                        <c:v>2.03729476821697E-4</c:v>
                      </c:pt>
                      <c:pt idx="1124">
                        <c:v>2.5716887292617698E-4</c:v>
                      </c:pt>
                      <c:pt idx="1125">
                        <c:v>3.04107061016562E-4</c:v>
                      </c:pt>
                      <c:pt idx="1126">
                        <c:v>3.4367157387056498E-4</c:v>
                      </c:pt>
                      <c:pt idx="1127">
                        <c:v>3.8607422496190802E-4</c:v>
                      </c:pt>
                      <c:pt idx="1128">
                        <c:v>4.2743721461413199E-4</c:v>
                      </c:pt>
                      <c:pt idx="1129">
                        <c:v>4.6384933132873502E-4</c:v>
                      </c:pt>
                      <c:pt idx="1130">
                        <c:v>4.8258171625302498E-4</c:v>
                      </c:pt>
                      <c:pt idx="1131">
                        <c:v>5.0127119257666205E-4</c:v>
                      </c:pt>
                      <c:pt idx="1132">
                        <c:v>5.3190351610920997E-4</c:v>
                      </c:pt>
                      <c:pt idx="1133">
                        <c:v>5.5388750077830996E-4</c:v>
                      </c:pt>
                      <c:pt idx="1134">
                        <c:v>5.6216719685048603E-4</c:v>
                      </c:pt>
                      <c:pt idx="1135">
                        <c:v>5.5808158911802605E-4</c:v>
                      </c:pt>
                      <c:pt idx="1136">
                        <c:v>5.4947688815673503E-4</c:v>
                      </c:pt>
                      <c:pt idx="1137">
                        <c:v>5.4087218719544498E-4</c:v>
                      </c:pt>
                      <c:pt idx="1138">
                        <c:v>5.0607748417062998E-4</c:v>
                      </c:pt>
                      <c:pt idx="1139">
                        <c:v>4.9736919273818902E-4</c:v>
                      </c:pt>
                      <c:pt idx="1140">
                        <c:v>5.6397576187173799E-4</c:v>
                      </c:pt>
                      <c:pt idx="1141">
                        <c:v>5.9462353236276896E-4</c:v>
                      </c:pt>
                      <c:pt idx="1142">
                        <c:v>6.0020995606948301E-4</c:v>
                      </c:pt>
                      <c:pt idx="1143">
                        <c:v>5.6546949468051202E-4</c:v>
                      </c:pt>
                      <c:pt idx="1144">
                        <c:v>5.3072903329154299E-4</c:v>
                      </c:pt>
                      <c:pt idx="1145">
                        <c:v>4.3577111351355202E-4</c:v>
                      </c:pt>
                      <c:pt idx="1146">
                        <c:v>3.42006530018823E-4</c:v>
                      </c:pt>
                      <c:pt idx="1147">
                        <c:v>2.5831755518391901E-4</c:v>
                      </c:pt>
                      <c:pt idx="1148">
                        <c:v>1.6784223935227099E-4</c:v>
                      </c:pt>
                      <c:pt idx="1149" formatCode="0.00E+00">
                        <c:v>6.2301278968805994E-5</c:v>
                      </c:pt>
                      <c:pt idx="1150" formatCode="0.00E+00">
                        <c:v>-6.27085046739158E-5</c:v>
                      </c:pt>
                      <c:pt idx="1151">
                        <c:v>-1.9521914198819001E-4</c:v>
                      </c:pt>
                      <c:pt idx="1152">
                        <c:v>-3.1778983696063601E-4</c:v>
                      </c:pt>
                      <c:pt idx="1153">
                        <c:v>-4.5941728561676499E-4</c:v>
                      </c:pt>
                      <c:pt idx="1154">
                        <c:v>-5.8179745800145696E-4</c:v>
                      </c:pt>
                      <c:pt idx="1155">
                        <c:v>-6.4815900032226396E-4</c:v>
                      </c:pt>
                      <c:pt idx="1156">
                        <c:v>-6.8700540379761001E-4</c:v>
                      </c:pt>
                      <c:pt idx="1157">
                        <c:v>-7.0882907767978699E-4</c:v>
                      </c:pt>
                      <c:pt idx="1158">
                        <c:v>-7.2162346764872705E-4</c:v>
                      </c:pt>
                      <c:pt idx="1159">
                        <c:v>-7.11224649968832E-4</c:v>
                      </c:pt>
                      <c:pt idx="1160">
                        <c:v>-7.06851284186811E-4</c:v>
                      </c:pt>
                      <c:pt idx="1161">
                        <c:v>-7.0113327808328605E-4</c:v>
                      </c:pt>
                      <c:pt idx="1162">
                        <c:v>-6.74646040864909E-4</c:v>
                      </c:pt>
                      <c:pt idx="1163">
                        <c:v>-6.2715517547168905E-4</c:v>
                      </c:pt>
                      <c:pt idx="1164">
                        <c:v>-5.6753960407993401E-4</c:v>
                      </c:pt>
                      <c:pt idx="1165">
                        <c:v>-5.0166093687022801E-4</c:v>
                      </c:pt>
                      <c:pt idx="1166">
                        <c:v>-4.35319072059668E-4</c:v>
                      </c:pt>
                      <c:pt idx="1167">
                        <c:v>-3.6419805003523999E-4</c:v>
                      </c:pt>
                      <c:pt idx="1168">
                        <c:v>-3.02449914470794E-4</c:v>
                      </c:pt>
                      <c:pt idx="1169">
                        <c:v>-2.3581663104061399E-4</c:v>
                      </c:pt>
                      <c:pt idx="1170">
                        <c:v>-1.6829874196372399E-4</c:v>
                      </c:pt>
                      <c:pt idx="1171">
                        <c:v>-1.15721558112526E-4</c:v>
                      </c:pt>
                      <c:pt idx="1172" formatCode="0.00E+00">
                        <c:v>-3.6917673029037502E-5</c:v>
                      </c:pt>
                      <c:pt idx="1173" formatCode="0.00E+00">
                        <c:v>2.9966720198408801E-5</c:v>
                      </c:pt>
                      <c:pt idx="1174" formatCode="0.00E+00">
                        <c:v>7.6786887545258106E-5</c:v>
                      </c:pt>
                      <c:pt idx="1175">
                        <c:v>1.1780830862163399E-4</c:v>
                      </c:pt>
                      <c:pt idx="1176">
                        <c:v>1.5545941351756699E-4</c:v>
                      </c:pt>
                      <c:pt idx="1177">
                        <c:v>1.91909637254485E-4</c:v>
                      </c:pt>
                      <c:pt idx="1178">
                        <c:v>2.16575665380347E-4</c:v>
                      </c:pt>
                      <c:pt idx="1179">
                        <c:v>2.4937638811133701E-4</c:v>
                      </c:pt>
                      <c:pt idx="1180">
                        <c:v>3.7446692036392998E-4</c:v>
                      </c:pt>
                      <c:pt idx="1181">
                        <c:v>5.4837676048829196E-4</c:v>
                      </c:pt>
                      <c:pt idx="1182">
                        <c:v>6.6781184029713898E-4</c:v>
                      </c:pt>
                      <c:pt idx="1183">
                        <c:v>7.2542479296209097E-4</c:v>
                      </c:pt>
                      <c:pt idx="1184">
                        <c:v>7.3629450115867605E-4</c:v>
                      </c:pt>
                      <c:pt idx="1185">
                        <c:v>7.4435562305976495E-4</c:v>
                      </c:pt>
                      <c:pt idx="1186">
                        <c:v>7.6230316510039102E-4</c:v>
                      </c:pt>
                      <c:pt idx="1187">
                        <c:v>7.6614291660250899E-4</c:v>
                      </c:pt>
                      <c:pt idx="1188">
                        <c:v>7.6540875554074095E-4</c:v>
                      </c:pt>
                      <c:pt idx="1189">
                        <c:v>7.5876476412614201E-4</c:v>
                      </c:pt>
                      <c:pt idx="1190">
                        <c:v>7.52120772711542E-4</c:v>
                      </c:pt>
                      <c:pt idx="1191">
                        <c:v>7.3916741638610397E-4</c:v>
                      </c:pt>
                      <c:pt idx="1192">
                        <c:v>7.2698086612111505E-4</c:v>
                      </c:pt>
                      <c:pt idx="1193">
                        <c:v>7.2073835358628499E-4</c:v>
                      </c:pt>
                      <c:pt idx="1194">
                        <c:v>7.2757743136633195E-4</c:v>
                      </c:pt>
                      <c:pt idx="1195">
                        <c:v>7.6004984081468703E-4</c:v>
                      </c:pt>
                      <c:pt idx="1196">
                        <c:v>8.0763753368249603E-4</c:v>
                      </c:pt>
                      <c:pt idx="1197">
                        <c:v>8.5296756568959005E-4</c:v>
                      </c:pt>
                      <c:pt idx="1198">
                        <c:v>9.0338813829206604E-4</c:v>
                      </c:pt>
                      <c:pt idx="1199">
                        <c:v>9.6396670505523297E-4</c:v>
                      </c:pt>
                      <c:pt idx="1200">
                        <c:v>1.0210864510897899E-3</c:v>
                      </c:pt>
                      <c:pt idx="1201">
                        <c:v>1.0710642793221E-3</c:v>
                      </c:pt>
                      <c:pt idx="1202">
                        <c:v>1.10695866437482E-3</c:v>
                      </c:pt>
                      <c:pt idx="1203">
                        <c:v>1.1626145920483001E-3</c:v>
                      </c:pt>
                      <c:pt idx="1204">
                        <c:v>1.2341750524378599E-3</c:v>
                      </c:pt>
                      <c:pt idx="1205">
                        <c:v>1.2782230559133701E-3</c:v>
                      </c:pt>
                      <c:pt idx="1206">
                        <c:v>1.3022003203026699E-3</c:v>
                      </c:pt>
                      <c:pt idx="1207">
                        <c:v>1.33921743132867E-3</c:v>
                      </c:pt>
                      <c:pt idx="1208">
                        <c:v>1.37132698911805E-3</c:v>
                      </c:pt>
                      <c:pt idx="1209">
                        <c:v>1.3874263610220601E-3</c:v>
                      </c:pt>
                      <c:pt idx="1210">
                        <c:v>1.3931117517062899E-3</c:v>
                      </c:pt>
                      <c:pt idx="1211">
                        <c:v>1.39373034389734E-3</c:v>
                      </c:pt>
                      <c:pt idx="1212">
                        <c:v>1.39598579919512E-3</c:v>
                      </c:pt>
                      <c:pt idx="1213">
                        <c:v>1.3919014008960801E-3</c:v>
                      </c:pt>
                      <c:pt idx="1214">
                        <c:v>1.38433015132E-3</c:v>
                      </c:pt>
                      <c:pt idx="1215">
                        <c:v>1.37675890174393E-3</c:v>
                      </c:pt>
                      <c:pt idx="1216">
                        <c:v>1.34275315741123E-3</c:v>
                      </c:pt>
                      <c:pt idx="1217">
                        <c:v>1.32456142798303E-3</c:v>
                      </c:pt>
                      <c:pt idx="1218">
                        <c:v>1.2791449502449501E-3</c:v>
                      </c:pt>
                      <c:pt idx="1219">
                        <c:v>1.23059074860002E-3</c:v>
                      </c:pt>
                      <c:pt idx="1220">
                        <c:v>1.2611384452842901E-3</c:v>
                      </c:pt>
                      <c:pt idx="1221">
                        <c:v>1.28510538484671E-3</c:v>
                      </c:pt>
                      <c:pt idx="1222">
                        <c:v>1.28667181959328E-3</c:v>
                      </c:pt>
                      <c:pt idx="1223">
                        <c:v>1.2474819792719801E-3</c:v>
                      </c:pt>
                      <c:pt idx="1224">
                        <c:v>1.2082921389506699E-3</c:v>
                      </c:pt>
                      <c:pt idx="1225">
                        <c:v>1.0934947695886001E-3</c:v>
                      </c:pt>
                      <c:pt idx="1226">
                        <c:v>9.8538336070562709E-4</c:v>
                      </c:pt>
                      <c:pt idx="1227">
                        <c:v>9.0855708799458801E-4</c:v>
                      </c:pt>
                      <c:pt idx="1228">
                        <c:v>8.2646060030959197E-4</c:v>
                      </c:pt>
                      <c:pt idx="1229">
                        <c:v>7.1340876555527305E-4</c:v>
                      </c:pt>
                      <c:pt idx="1230">
                        <c:v>5.8387384089568495E-4</c:v>
                      </c:pt>
                      <c:pt idx="1231">
                        <c:v>4.3282968367727102E-4</c:v>
                      </c:pt>
                      <c:pt idx="1232">
                        <c:v>2.6066435541297203E-4</c:v>
                      </c:pt>
                      <c:pt idx="1233">
                        <c:v>1.0186203777166401E-4</c:v>
                      </c:pt>
                      <c:pt idx="1234" formatCode="0.00E+00">
                        <c:v>-5.3838018824208202E-6</c:v>
                      </c:pt>
                      <c:pt idx="1235" formatCode="0.00E+00">
                        <c:v>-7.4520203515687794E-5</c:v>
                      </c:pt>
                      <c:pt idx="1236">
                        <c:v>-1.4543263289090299E-4</c:v>
                      </c:pt>
                      <c:pt idx="1237">
                        <c:v>-2.2513938493870899E-4</c:v>
                      </c:pt>
                      <c:pt idx="1238">
                        <c:v>-2.9279465967079198E-4</c:v>
                      </c:pt>
                      <c:pt idx="1239">
                        <c:v>-3.2664480899742998E-4</c:v>
                      </c:pt>
                      <c:pt idx="1240">
                        <c:v>-3.4331338234044802E-4</c:v>
                      </c:pt>
                      <c:pt idx="1241">
                        <c:v>-3.6300492074114901E-4</c:v>
                      </c:pt>
                      <c:pt idx="1242">
                        <c:v>-3.68380958429834E-4</c:v>
                      </c:pt>
                      <c:pt idx="1243">
                        <c:v>-3.5450220242671198E-4</c:v>
                      </c:pt>
                      <c:pt idx="1244">
                        <c:v>-3.42418154646279E-4</c:v>
                      </c:pt>
                      <c:pt idx="1245">
                        <c:v>-3.3281757022601198E-4</c:v>
                      </c:pt>
                      <c:pt idx="1246">
                        <c:v>-3.1138759146493898E-4</c:v>
                      </c:pt>
                      <c:pt idx="1247">
                        <c:v>-2.7568918517841001E-4</c:v>
                      </c:pt>
                      <c:pt idx="1248">
                        <c:v>-2.5521205585411099E-4</c:v>
                      </c:pt>
                      <c:pt idx="1249">
                        <c:v>-2.2333158772483501E-4</c:v>
                      </c:pt>
                      <c:pt idx="1250">
                        <c:v>-1.6691345949311999E-4</c:v>
                      </c:pt>
                      <c:pt idx="1251">
                        <c:v>-1.1993693623311301E-4</c:v>
                      </c:pt>
                      <c:pt idx="1252" formatCode="0.00E+00">
                        <c:v>-8.2634941343539693E-5</c:v>
                      </c:pt>
                      <c:pt idx="1253" formatCode="0.00E+00">
                        <c:v>-4.4309898266185899E-5</c:v>
                      </c:pt>
                      <c:pt idx="1254" formatCode="0.00E+00">
                        <c:v>-7.4065682095282501E-6</c:v>
                      </c:pt>
                      <c:pt idx="1255" formatCode="0.00E+00">
                        <c:v>1.7189461485529001E-5</c:v>
                      </c:pt>
                      <c:pt idx="1256" formatCode="0.00E+00">
                        <c:v>3.5838885970689897E-5</c:v>
                      </c:pt>
                      <c:pt idx="1257" formatCode="0.00E+00">
                        <c:v>5.7079022029957801E-5</c:v>
                      </c:pt>
                      <c:pt idx="1258" formatCode="0.00E+00">
                        <c:v>6.7388370320555497E-5</c:v>
                      </c:pt>
                      <c:pt idx="1259" formatCode="0.00E+00">
                        <c:v>8.4851360101913896E-5</c:v>
                      </c:pt>
                      <c:pt idx="1260">
                        <c:v>1.7418788491509299E-4</c:v>
                      </c:pt>
                      <c:pt idx="1261">
                        <c:v>3.19205912883426E-4</c:v>
                      </c:pt>
                      <c:pt idx="1262">
                        <c:v>4.3159388746740103E-4</c:v>
                      </c:pt>
                      <c:pt idx="1263">
                        <c:v>4.8949366289023795E-4</c:v>
                      </c:pt>
                      <c:pt idx="1264">
                        <c:v>4.89408010132839E-4</c:v>
                      </c:pt>
                      <c:pt idx="1265">
                        <c:v>4.8693691255544098E-4</c:v>
                      </c:pt>
                      <c:pt idx="1266">
                        <c:v>4.8446581497804501E-4</c:v>
                      </c:pt>
                      <c:pt idx="1267">
                        <c:v>4.8199743238317198E-4</c:v>
                      </c:pt>
                      <c:pt idx="1268">
                        <c:v>4.7400353309315298E-4</c:v>
                      </c:pt>
                      <c:pt idx="1269">
                        <c:v>4.66009633803133E-4</c:v>
                      </c:pt>
                      <c:pt idx="1270">
                        <c:v>4.4434088316185299E-4</c:v>
                      </c:pt>
                      <c:pt idx="1271">
                        <c:v>4.4062905276636598E-4</c:v>
                      </c:pt>
                      <c:pt idx="1272">
                        <c:v>4.43613080848315E-4</c:v>
                      </c:pt>
                      <c:pt idx="1273">
                        <c:v>4.3951278520042598E-4</c:v>
                      </c:pt>
                      <c:pt idx="1274">
                        <c:v>4.3541248955253603E-4</c:v>
                      </c:pt>
                      <c:pt idx="1275">
                        <c:v>4.5925328265698502E-4</c:v>
                      </c:pt>
                      <c:pt idx="1276">
                        <c:v>4.9307336365843498E-4</c:v>
                      </c:pt>
                      <c:pt idx="1277">
                        <c:v>5.3622523240515099E-4</c:v>
                      </c:pt>
                      <c:pt idx="1278">
                        <c:v>5.7477168723118804E-4</c:v>
                      </c:pt>
                      <c:pt idx="1279">
                        <c:v>6.0476150520727596E-4</c:v>
                      </c:pt>
                      <c:pt idx="1280">
                        <c:v>6.5148551448129203E-4</c:v>
                      </c:pt>
                      <c:pt idx="1281">
                        <c:v>6.8759460908280701E-4</c:v>
                      </c:pt>
                      <c:pt idx="1282">
                        <c:v>7.2565257964826799E-4</c:v>
                      </c:pt>
                      <c:pt idx="1283">
                        <c:v>7.6595306924836398E-4</c:v>
                      </c:pt>
                      <c:pt idx="1284">
                        <c:v>7.9866666146000197E-4</c:v>
                      </c:pt>
                      <c:pt idx="1285">
                        <c:v>8.3889060896691304E-4</c:v>
                      </c:pt>
                      <c:pt idx="1286">
                        <c:v>8.7944736201345805E-4</c:v>
                      </c:pt>
                      <c:pt idx="1287">
                        <c:v>9.12468832615452E-4</c:v>
                      </c:pt>
                      <c:pt idx="1288">
                        <c:v>9.3634695132516004E-4</c:v>
                      </c:pt>
                      <c:pt idx="1289">
                        <c:v>9.5991625510514903E-4</c:v>
                      </c:pt>
                      <c:pt idx="1290">
                        <c:v>9.6653735510762403E-4</c:v>
                      </c:pt>
                      <c:pt idx="1291">
                        <c:v>9.7010032963454102E-4</c:v>
                      </c:pt>
                      <c:pt idx="1292">
                        <c:v>9.8193269016055894E-4</c:v>
                      </c:pt>
                      <c:pt idx="1293">
                        <c:v>9.8864677614458993E-4</c:v>
                      </c:pt>
                      <c:pt idx="1294">
                        <c:v>9.9546056243504807E-4</c:v>
                      </c:pt>
                      <c:pt idx="1295">
                        <c:v>9.83203195310897E-4</c:v>
                      </c:pt>
                      <c:pt idx="1296">
                        <c:v>9.7094582818674701E-4</c:v>
                      </c:pt>
                      <c:pt idx="1297">
                        <c:v>9.5086067143681998E-4</c:v>
                      </c:pt>
                      <c:pt idx="1298">
                        <c:v>9.0944360764540395E-4</c:v>
                      </c:pt>
                      <c:pt idx="1299">
                        <c:v>8.7321759526252799E-4</c:v>
                      </c:pt>
                      <c:pt idx="1300">
                        <c:v>8.8280794474853905E-4</c:v>
                      </c:pt>
                      <c:pt idx="1301">
                        <c:v>9.5739370806371005E-4</c:v>
                      </c:pt>
                      <c:pt idx="1302">
                        <c:v>9.5621948714102198E-4</c:v>
                      </c:pt>
                      <c:pt idx="1303">
                        <c:v>9.4298268939659502E-4</c:v>
                      </c:pt>
                      <c:pt idx="1304">
                        <c:v>9.2974589165216697E-4</c:v>
                      </c:pt>
                      <c:pt idx="1305">
                        <c:v>8.2369093814016697E-4</c:v>
                      </c:pt>
                      <c:pt idx="1306">
                        <c:v>7.21597231324149E-4</c:v>
                      </c:pt>
                      <c:pt idx="1307">
                        <c:v>6.565435354363E-4</c:v>
                      </c:pt>
                      <c:pt idx="1308">
                        <c:v>5.9378008770265603E-4</c:v>
                      </c:pt>
                      <c:pt idx="1309">
                        <c:v>5.1095797556617996E-4</c:v>
                      </c:pt>
                      <c:pt idx="1310">
                        <c:v>3.91624469188665E-4</c:v>
                      </c:pt>
                      <c:pt idx="1311">
                        <c:v>2.50231598746967E-4</c:v>
                      </c:pt>
                      <c:pt idx="1312">
                        <c:v>1.06085775026164E-4</c:v>
                      </c:pt>
                      <c:pt idx="1313" formatCode="0.00E+00">
                        <c:v>-4.1142919565049202E-5</c:v>
                      </c:pt>
                      <c:pt idx="1314">
                        <c:v>-1.48884276019129E-4</c:v>
                      </c:pt>
                      <c:pt idx="1315">
                        <c:v>-2.2802352020244001E-4</c:v>
                      </c:pt>
                      <c:pt idx="1316">
                        <c:v>-2.9542852573996098E-4</c:v>
                      </c:pt>
                      <c:pt idx="1317">
                        <c:v>-3.4247584893074299E-4</c:v>
                      </c:pt>
                      <c:pt idx="1318">
                        <c:v>-3.73813645526198E-4</c:v>
                      </c:pt>
                      <c:pt idx="1319">
                        <c:v>-3.9212716732676598E-4</c:v>
                      </c:pt>
                      <c:pt idx="1320">
                        <c:v>-3.9527493690621102E-4</c:v>
                      </c:pt>
                      <c:pt idx="1321">
                        <c:v>-3.6904612307566797E-4</c:v>
                      </c:pt>
                      <c:pt idx="1322">
                        <c:v>-3.4831804607033599E-4</c:v>
                      </c:pt>
                      <c:pt idx="1323">
                        <c:v>-3.2006321035021098E-4</c:v>
                      </c:pt>
                      <c:pt idx="1324">
                        <c:v>-2.7326626340537898E-4</c:v>
                      </c:pt>
                      <c:pt idx="1325">
                        <c:v>-2.1285775236042201E-4</c:v>
                      </c:pt>
                      <c:pt idx="1326">
                        <c:v>-1.3611306117923999E-4</c:v>
                      </c:pt>
                      <c:pt idx="1327" formatCode="0.00E+00">
                        <c:v>-6.2073283395953501E-5</c:v>
                      </c:pt>
                      <c:pt idx="1328" formatCode="0.00E+00">
                        <c:v>3.2533742747275798E-6</c:v>
                      </c:pt>
                      <c:pt idx="1329" formatCode="0.00E+00">
                        <c:v>7.0934396981499996E-5</c:v>
                      </c:pt>
                      <c:pt idx="1330">
                        <c:v>1.5038527030386201E-4</c:v>
                      </c:pt>
                      <c:pt idx="1331">
                        <c:v>2.31859266400116E-4</c:v>
                      </c:pt>
                      <c:pt idx="1332">
                        <c:v>3.0710287414437599E-4</c:v>
                      </c:pt>
                      <c:pt idx="1333">
                        <c:v>3.7737150347280499E-4</c:v>
                      </c:pt>
                      <c:pt idx="1334">
                        <c:v>4.2750444729878503E-4</c:v>
                      </c:pt>
                      <c:pt idx="1335">
                        <c:v>4.7504706862688302E-4</c:v>
                      </c:pt>
                      <c:pt idx="1336">
                        <c:v>5.2841354008079902E-4</c:v>
                      </c:pt>
                      <c:pt idx="1337">
                        <c:v>5.6960289936820404E-4</c:v>
                      </c:pt>
                      <c:pt idx="1338">
                        <c:v>6.0944577337256696E-4</c:v>
                      </c:pt>
                      <c:pt idx="1339">
                        <c:v>6.4284444763110802E-4</c:v>
                      </c:pt>
                      <c:pt idx="1340">
                        <c:v>7.34720323766995E-4</c:v>
                      </c:pt>
                      <c:pt idx="1341">
                        <c:v>8.9838407206172801E-4</c:v>
                      </c:pt>
                      <c:pt idx="1342">
                        <c:v>1.0618235002661199E-3</c:v>
                      </c:pt>
                      <c:pt idx="1343">
                        <c:v>1.1696539989874801E-3</c:v>
                      </c:pt>
                      <c:pt idx="1344">
                        <c:v>1.22846513706831E-3</c:v>
                      </c:pt>
                      <c:pt idx="1345">
                        <c:v>1.25933575357646E-3</c:v>
                      </c:pt>
                      <c:pt idx="1346">
                        <c:v>1.26955659524835E-3</c:v>
                      </c:pt>
                      <c:pt idx="1347">
                        <c:v>1.2900984919700399E-3</c:v>
                      </c:pt>
                      <c:pt idx="1348">
                        <c:v>1.3349080819899199E-3</c:v>
                      </c:pt>
                      <c:pt idx="1349">
                        <c:v>1.3684325420217499E-3</c:v>
                      </c:pt>
                      <c:pt idx="1350">
                        <c:v>1.39983671154056E-3</c:v>
                      </c:pt>
                      <c:pt idx="1351">
                        <c:v>1.4259358636681801E-3</c:v>
                      </c:pt>
                      <c:pt idx="1352">
                        <c:v>1.43954821181275E-3</c:v>
                      </c:pt>
                      <c:pt idx="1353">
                        <c:v>1.47430125478828E-3</c:v>
                      </c:pt>
                      <c:pt idx="1354">
                        <c:v>1.5184711587992799E-3</c:v>
                      </c:pt>
                      <c:pt idx="1355">
                        <c:v>1.56616860978396E-3</c:v>
                      </c:pt>
                      <c:pt idx="1356">
                        <c:v>1.6258833229001301E-3</c:v>
                      </c:pt>
                      <c:pt idx="1357">
                        <c:v>1.69642484444253E-3</c:v>
                      </c:pt>
                      <c:pt idx="1358">
                        <c:v>1.76115669571467E-3</c:v>
                      </c:pt>
                      <c:pt idx="1359">
                        <c:v>1.8189188022150399E-3</c:v>
                      </c:pt>
                      <c:pt idx="1360">
                        <c:v>1.88292946805275E-3</c:v>
                      </c:pt>
                      <c:pt idx="1361">
                        <c:v>1.9624741720328598E-3</c:v>
                      </c:pt>
                      <c:pt idx="1362">
                        <c:v>2.0297049424352698E-3</c:v>
                      </c:pt>
                      <c:pt idx="1363">
                        <c:v>2.07926086432394E-3</c:v>
                      </c:pt>
                      <c:pt idx="1364">
                        <c:v>2.13660043987087E-3</c:v>
                      </c:pt>
                      <c:pt idx="1365">
                        <c:v>2.2098406270628901E-3</c:v>
                      </c:pt>
                      <c:pt idx="1366">
                        <c:v>2.2958254440920501E-3</c:v>
                      </c:pt>
                      <c:pt idx="1367">
                        <c:v>2.3868946147692699E-3</c:v>
                      </c:pt>
                      <c:pt idx="1368">
                        <c:v>2.4547499495123802E-3</c:v>
                      </c:pt>
                      <c:pt idx="1369">
                        <c:v>2.51054324810658E-3</c:v>
                      </c:pt>
                      <c:pt idx="1370">
                        <c:v>2.5699876481310598E-3</c:v>
                      </c:pt>
                      <c:pt idx="1371">
                        <c:v>2.6263221698287001E-3</c:v>
                      </c:pt>
                      <c:pt idx="1372">
                        <c:v>2.6807236627126802E-3</c:v>
                      </c:pt>
                      <c:pt idx="1373">
                        <c:v>2.7182524649214299E-3</c:v>
                      </c:pt>
                      <c:pt idx="1374">
                        <c:v>2.75847225373025E-3</c:v>
                      </c:pt>
                      <c:pt idx="1375">
                        <c:v>2.7975866762924898E-3</c:v>
                      </c:pt>
                      <c:pt idx="1376">
                        <c:v>2.8228782698642698E-3</c:v>
                      </c:pt>
                      <c:pt idx="1377">
                        <c:v>2.8428081743863002E-3</c:v>
                      </c:pt>
                      <c:pt idx="1378">
                        <c:v>2.83945321077821E-3</c:v>
                      </c:pt>
                      <c:pt idx="1379">
                        <c:v>2.8360982471701099E-3</c:v>
                      </c:pt>
                      <c:pt idx="1380">
                        <c:v>2.8654759750867701E-3</c:v>
                      </c:pt>
                      <c:pt idx="1381">
                        <c:v>2.96902899027683E-3</c:v>
                      </c:pt>
                      <c:pt idx="1382">
                        <c:v>3.0706032016199502E-3</c:v>
                      </c:pt>
                      <c:pt idx="1383">
                        <c:v>3.1305715398946702E-3</c:v>
                      </c:pt>
                      <c:pt idx="1384">
                        <c:v>3.13220761858953E-3</c:v>
                      </c:pt>
                      <c:pt idx="1385">
                        <c:v>3.1302051386063799E-3</c:v>
                      </c:pt>
                      <c:pt idx="1386">
                        <c:v>3.1282026586232298E-3</c:v>
                      </c:pt>
                      <c:pt idx="1387">
                        <c:v>3.1451706119570498E-3</c:v>
                      </c:pt>
                      <c:pt idx="1388">
                        <c:v>3.1631847756993302E-3</c:v>
                      </c:pt>
                      <c:pt idx="1389">
                        <c:v>3.1617426028192099E-3</c:v>
                      </c:pt>
                      <c:pt idx="1390">
                        <c:v>3.1560368490458502E-3</c:v>
                      </c:pt>
                      <c:pt idx="1391">
                        <c:v>3.1503310952725101E-3</c:v>
                      </c:pt>
                      <c:pt idx="1392">
                        <c:v>3.1123036358407701E-3</c:v>
                      </c:pt>
                      <c:pt idx="1393">
                        <c:v>3.0735544719245498E-3</c:v>
                      </c:pt>
                      <c:pt idx="1394">
                        <c:v>3.0651127928612498E-3</c:v>
                      </c:pt>
                      <c:pt idx="1395">
                        <c:v>3.1106503775488702E-3</c:v>
                      </c:pt>
                      <c:pt idx="1396">
                        <c:v>3.1737604868104399E-3</c:v>
                      </c:pt>
                      <c:pt idx="1397">
                        <c:v>3.2519658002647198E-3</c:v>
                      </c:pt>
                      <c:pt idx="1398">
                        <c:v>3.3560961951770202E-3</c:v>
                      </c:pt>
                      <c:pt idx="1399">
                        <c:v>3.4706126079650798E-3</c:v>
                      </c:pt>
                      <c:pt idx="1400">
                        <c:v>3.6198422316182201E-3</c:v>
                      </c:pt>
                      <c:pt idx="1401">
                        <c:v>3.8039630513814599E-3</c:v>
                      </c:pt>
                      <c:pt idx="1402">
                        <c:v>4.01909239324264E-3</c:v>
                      </c:pt>
                      <c:pt idx="1403">
                        <c:v>4.2493915981037201E-3</c:v>
                      </c:pt>
                      <c:pt idx="1404">
                        <c:v>4.4862125760166197E-3</c:v>
                      </c:pt>
                      <c:pt idx="1405">
                        <c:v>4.7511438176144997E-3</c:v>
                      </c:pt>
                      <c:pt idx="1406">
                        <c:v>5.0416417138128304E-3</c:v>
                      </c:pt>
                      <c:pt idx="1407">
                        <c:v>5.3399578471783702E-3</c:v>
                      </c:pt>
                      <c:pt idx="1408">
                        <c:v>5.6500400997447102E-3</c:v>
                      </c:pt>
                      <c:pt idx="1409">
                        <c:v>5.9748699427230401E-3</c:v>
                      </c:pt>
                      <c:pt idx="1410">
                        <c:v>6.3199914664486901E-3</c:v>
                      </c:pt>
                      <c:pt idx="1411">
                        <c:v>6.6862254496511701E-3</c:v>
                      </c:pt>
                      <c:pt idx="1412">
                        <c:v>7.0647082934532602E-3</c:v>
                      </c:pt>
                      <c:pt idx="1413">
                        <c:v>7.4577582540984004E-3</c:v>
                      </c:pt>
                      <c:pt idx="1414">
                        <c:v>7.8635954441481602E-3</c:v>
                      </c:pt>
                      <c:pt idx="1415">
                        <c:v>8.2875313454251805E-3</c:v>
                      </c:pt>
                      <c:pt idx="1416">
                        <c:v>8.7364331461455905E-3</c:v>
                      </c:pt>
                      <c:pt idx="1417">
                        <c:v>9.2021234807372395E-3</c:v>
                      </c:pt>
                      <c:pt idx="1418">
                        <c:v>9.6926294306486499E-3</c:v>
                      </c:pt>
                      <c:pt idx="1419">
                        <c:v>1.01885981421076E-2</c:v>
                      </c:pt>
                      <c:pt idx="1420">
                        <c:v>1.0746953655458E-2</c:v>
                      </c:pt>
                      <c:pt idx="1421">
                        <c:v>1.145696938605E-2</c:v>
                      </c:pt>
                      <c:pt idx="1422">
                        <c:v>1.2277176266454999E-2</c:v>
                      </c:pt>
                      <c:pt idx="1423">
                        <c:v>1.3098689638170799E-2</c:v>
                      </c:pt>
                      <c:pt idx="1424">
                        <c:v>1.38754572326711E-2</c:v>
                      </c:pt>
                      <c:pt idx="1425">
                        <c:v>1.46320689083129E-2</c:v>
                      </c:pt>
                      <c:pt idx="1426">
                        <c:v>1.5384271835956399E-2</c:v>
                      </c:pt>
                      <c:pt idx="1427">
                        <c:v>1.6181107849624E-2</c:v>
                      </c:pt>
                      <c:pt idx="1428">
                        <c:v>1.7054304460867201E-2</c:v>
                      </c:pt>
                      <c:pt idx="1429">
                        <c:v>1.79725810279662E-2</c:v>
                      </c:pt>
                      <c:pt idx="1430">
                        <c:v>1.8899032371480499E-2</c:v>
                      </c:pt>
                      <c:pt idx="1431">
                        <c:v>1.9828427146510699E-2</c:v>
                      </c:pt>
                      <c:pt idx="1432">
                        <c:v>2.08317778159521E-2</c:v>
                      </c:pt>
                      <c:pt idx="1433">
                        <c:v>2.22822125599175E-2</c:v>
                      </c:pt>
                      <c:pt idx="1434">
                        <c:v>2.3809449864242299E-2</c:v>
                      </c:pt>
                      <c:pt idx="1435">
                        <c:v>2.4946936237806298E-2</c:v>
                      </c:pt>
                      <c:pt idx="1436">
                        <c:v>2.6020397356490699E-2</c:v>
                      </c:pt>
                      <c:pt idx="1437">
                        <c:v>2.71274625128065E-2</c:v>
                      </c:pt>
                      <c:pt idx="1438">
                        <c:v>2.8253343201254399E-2</c:v>
                      </c:pt>
                      <c:pt idx="1439">
                        <c:v>2.9418122612704899E-2</c:v>
                      </c:pt>
                      <c:pt idx="1440">
                        <c:v>3.060460846137E-2</c:v>
                      </c:pt>
                      <c:pt idx="1441">
                        <c:v>3.1807612186971597E-2</c:v>
                      </c:pt>
                      <c:pt idx="1442">
                        <c:v>3.3032826944101798E-2</c:v>
                      </c:pt>
                      <c:pt idx="1443">
                        <c:v>3.4280249545313703E-2</c:v>
                      </c:pt>
                      <c:pt idx="1444">
                        <c:v>3.5563920535911203E-2</c:v>
                      </c:pt>
                      <c:pt idx="1445">
                        <c:v>3.6844449277341602E-2</c:v>
                      </c:pt>
                      <c:pt idx="1446">
                        <c:v>3.8155594521045999E-2</c:v>
                      </c:pt>
                      <c:pt idx="1447">
                        <c:v>3.9500591698650403E-2</c:v>
                      </c:pt>
                      <c:pt idx="1448">
                        <c:v>4.0843817842854901E-2</c:v>
                      </c:pt>
                      <c:pt idx="1449">
                        <c:v>4.2218078025715297E-2</c:v>
                      </c:pt>
                      <c:pt idx="1450">
                        <c:v>4.3608860942824602E-2</c:v>
                      </c:pt>
                      <c:pt idx="1451">
                        <c:v>4.5003468810293802E-2</c:v>
                      </c:pt>
                      <c:pt idx="1452">
                        <c:v>4.64216360989455E-2</c:v>
                      </c:pt>
                      <c:pt idx="1453">
                        <c:v>4.7857178233346599E-2</c:v>
                      </c:pt>
                      <c:pt idx="1454">
                        <c:v>4.9310136601811799E-2</c:v>
                      </c:pt>
                      <c:pt idx="1455">
                        <c:v>5.0770267460418003E-2</c:v>
                      </c:pt>
                      <c:pt idx="1456">
                        <c:v>5.2241656696917799E-2</c:v>
                      </c:pt>
                      <c:pt idx="1457">
                        <c:v>5.3734694949175599E-2</c:v>
                      </c:pt>
                      <c:pt idx="1458">
                        <c:v>5.5245964295973199E-2</c:v>
                      </c:pt>
                      <c:pt idx="1459">
                        <c:v>5.6731732350859099E-2</c:v>
                      </c:pt>
                      <c:pt idx="1460">
                        <c:v>5.82472226790978E-2</c:v>
                      </c:pt>
                      <c:pt idx="1461">
                        <c:v>6.00918107064689E-2</c:v>
                      </c:pt>
                      <c:pt idx="1462">
                        <c:v>6.2155725726857201E-2</c:v>
                      </c:pt>
                      <c:pt idx="1463">
                        <c:v>6.4107390081693E-2</c:v>
                      </c:pt>
                      <c:pt idx="1464">
                        <c:v>6.5915222842919494E-2</c:v>
                      </c:pt>
                      <c:pt idx="1465">
                        <c:v>6.7637468097902706E-2</c:v>
                      </c:pt>
                      <c:pt idx="1466">
                        <c:v>6.9312735512472606E-2</c:v>
                      </c:pt>
                      <c:pt idx="1467">
                        <c:v>7.0953120022090199E-2</c:v>
                      </c:pt>
                      <c:pt idx="1468">
                        <c:v>7.2666273277775403E-2</c:v>
                      </c:pt>
                      <c:pt idx="1469">
                        <c:v>7.4479568215879893E-2</c:v>
                      </c:pt>
                      <c:pt idx="1470">
                        <c:v>7.6306510195060004E-2</c:v>
                      </c:pt>
                      <c:pt idx="1471">
                        <c:v>7.8148511830592696E-2</c:v>
                      </c:pt>
                      <c:pt idx="1472">
                        <c:v>7.9985641663324503E-2</c:v>
                      </c:pt>
                      <c:pt idx="1473">
                        <c:v>8.17413733660491E-2</c:v>
                      </c:pt>
                      <c:pt idx="1474">
                        <c:v>8.34903209459541E-2</c:v>
                      </c:pt>
                      <c:pt idx="1475">
                        <c:v>8.5311859039587004E-2</c:v>
                      </c:pt>
                      <c:pt idx="1476">
                        <c:v>8.7185713353526206E-2</c:v>
                      </c:pt>
                      <c:pt idx="1477">
                        <c:v>8.9092835300814202E-2</c:v>
                      </c:pt>
                      <c:pt idx="1478">
                        <c:v>9.1019891087304503E-2</c:v>
                      </c:pt>
                      <c:pt idx="1479">
                        <c:v>9.2982340456642304E-2</c:v>
                      </c:pt>
                      <c:pt idx="1480">
                        <c:v>9.4995074755199693E-2</c:v>
                      </c:pt>
                      <c:pt idx="1481">
                        <c:v>9.7043220549387604E-2</c:v>
                      </c:pt>
                      <c:pt idx="1482">
                        <c:v>9.9079299176940402E-2</c:v>
                      </c:pt>
                      <c:pt idx="1483">
                        <c:v>0.10110000382008601</c:v>
                      </c:pt>
                      <c:pt idx="1484">
                        <c:v>0.103170626045859</c:v>
                      </c:pt>
                      <c:pt idx="1485">
                        <c:v>0.10527878819839601</c:v>
                      </c:pt>
                      <c:pt idx="1486">
                        <c:v>0.10740291159543799</c:v>
                      </c:pt>
                      <c:pt idx="1487">
                        <c:v>0.109569269464469</c:v>
                      </c:pt>
                      <c:pt idx="1488">
                        <c:v>0.111754185827648</c:v>
                      </c:pt>
                      <c:pt idx="1489">
                        <c:v>0.113836633682045</c:v>
                      </c:pt>
                      <c:pt idx="1490">
                        <c:v>0.11546856052610099</c:v>
                      </c:pt>
                      <c:pt idx="1491">
                        <c:v>0.117232089696681</c:v>
                      </c:pt>
                      <c:pt idx="1492">
                        <c:v>0.119489767762708</c:v>
                      </c:pt>
                      <c:pt idx="1493">
                        <c:v>0.12176071064871601</c:v>
                      </c:pt>
                      <c:pt idx="1494">
                        <c:v>0.124029205049927</c:v>
                      </c:pt>
                      <c:pt idx="1495">
                        <c:v>0.126282143294035</c:v>
                      </c:pt>
                      <c:pt idx="1496">
                        <c:v>0.12854724915781801</c:v>
                      </c:pt>
                      <c:pt idx="1497">
                        <c:v>0.130798844629579</c:v>
                      </c:pt>
                      <c:pt idx="1498">
                        <c:v>0.133099541396627</c:v>
                      </c:pt>
                      <c:pt idx="1499">
                        <c:v>0.135422275934414</c:v>
                      </c:pt>
                      <c:pt idx="1500">
                        <c:v>0.13764051738990599</c:v>
                      </c:pt>
                      <c:pt idx="1501">
                        <c:v>0.13994269279926799</c:v>
                      </c:pt>
                      <c:pt idx="1502">
                        <c:v>0.14244410386558801</c:v>
                      </c:pt>
                      <c:pt idx="1503">
                        <c:v>0.14498695332008199</c:v>
                      </c:pt>
                      <c:pt idx="1504">
                        <c:v>0.14750484627285201</c:v>
                      </c:pt>
                      <c:pt idx="1505">
                        <c:v>0.149994206679259</c:v>
                      </c:pt>
                      <c:pt idx="1506">
                        <c:v>0.15227469548726599</c:v>
                      </c:pt>
                      <c:pt idx="1507">
                        <c:v>0.15437527085151401</c:v>
                      </c:pt>
                      <c:pt idx="1508">
                        <c:v>0.15647592237251601</c:v>
                      </c:pt>
                      <c:pt idx="1509">
                        <c:v>0.15857104689247301</c:v>
                      </c:pt>
                      <c:pt idx="1510">
                        <c:v>0.16063147528490701</c:v>
                      </c:pt>
                      <c:pt idx="1511">
                        <c:v>0.162659719827907</c:v>
                      </c:pt>
                      <c:pt idx="1512">
                        <c:v>0.16464551119846499</c:v>
                      </c:pt>
                      <c:pt idx="1513">
                        <c:v>0.16656644993607</c:v>
                      </c:pt>
                      <c:pt idx="1514">
                        <c:v>0.168436923604419</c:v>
                      </c:pt>
                      <c:pt idx="1515">
                        <c:v>0.170259758487709</c:v>
                      </c:pt>
                      <c:pt idx="1516">
                        <c:v>0.17204634074467201</c:v>
                      </c:pt>
                      <c:pt idx="1517">
                        <c:v>0.17378486330385001</c:v>
                      </c:pt>
                      <c:pt idx="1518">
                        <c:v>0.17545693236106599</c:v>
                      </c:pt>
                      <c:pt idx="1519">
                        <c:v>0.17708618129418599</c:v>
                      </c:pt>
                      <c:pt idx="1520">
                        <c:v>0.17866719190986599</c:v>
                      </c:pt>
                      <c:pt idx="1521">
                        <c:v>0.180199454694488</c:v>
                      </c:pt>
                      <c:pt idx="1522">
                        <c:v>0.18164577833750201</c:v>
                      </c:pt>
                      <c:pt idx="1523">
                        <c:v>0.183007882434468</c:v>
                      </c:pt>
                      <c:pt idx="1524">
                        <c:v>0.18432289875621199</c:v>
                      </c:pt>
                      <c:pt idx="1525">
                        <c:v>0.18559273141205701</c:v>
                      </c:pt>
                      <c:pt idx="1526">
                        <c:v>0.18683049521082601</c:v>
                      </c:pt>
                      <c:pt idx="1527">
                        <c:v>0.18801406114513</c:v>
                      </c:pt>
                      <c:pt idx="1528">
                        <c:v>0.18913944962595899</c:v>
                      </c:pt>
                      <c:pt idx="1529">
                        <c:v>0.190216059289252</c:v>
                      </c:pt>
                      <c:pt idx="1530">
                        <c:v>0.19125116123322</c:v>
                      </c:pt>
                      <c:pt idx="1531">
                        <c:v>0.192238661323542</c:v>
                      </c:pt>
                      <c:pt idx="1532">
                        <c:v>0.19316740639257901</c:v>
                      </c:pt>
                      <c:pt idx="1533">
                        <c:v>0.194063372832356</c:v>
                      </c:pt>
                      <c:pt idx="1534">
                        <c:v>0.19491249377231801</c:v>
                      </c:pt>
                      <c:pt idx="1535">
                        <c:v>0.19572017839613301</c:v>
                      </c:pt>
                      <c:pt idx="1536">
                        <c:v>0.19648125640931699</c:v>
                      </c:pt>
                      <c:pt idx="1537">
                        <c:v>0.19718198528417399</c:v>
                      </c:pt>
                      <c:pt idx="1538">
                        <c:v>0.197839505537029</c:v>
                      </c:pt>
                      <c:pt idx="1539">
                        <c:v>0.19844443190126601</c:v>
                      </c:pt>
                      <c:pt idx="1540">
                        <c:v>0.19901091069656901</c:v>
                      </c:pt>
                      <c:pt idx="1541">
                        <c:v>0.19961420258832899</c:v>
                      </c:pt>
                      <c:pt idx="1542">
                        <c:v>0.20025907156563599</c:v>
                      </c:pt>
                      <c:pt idx="1543">
                        <c:v>0.200853230562303</c:v>
                      </c:pt>
                      <c:pt idx="1544">
                        <c:v>0.201340315303497</c:v>
                      </c:pt>
                      <c:pt idx="1545">
                        <c:v>0.201716215068</c:v>
                      </c:pt>
                      <c:pt idx="1546">
                        <c:v>0.20201400023278099</c:v>
                      </c:pt>
                      <c:pt idx="1547">
                        <c:v>0.20227971184798699</c:v>
                      </c:pt>
                      <c:pt idx="1548">
                        <c:v>0.20255242607625401</c:v>
                      </c:pt>
                      <c:pt idx="1549">
                        <c:v>0.20279835633666901</c:v>
                      </c:pt>
                      <c:pt idx="1550">
                        <c:v>0.20297663496663401</c:v>
                      </c:pt>
                      <c:pt idx="1551">
                        <c:v>0.203101992496174</c:v>
                      </c:pt>
                      <c:pt idx="1552">
                        <c:v>0.203178600928697</c:v>
                      </c:pt>
                      <c:pt idx="1553">
                        <c:v>0.20320331939406999</c:v>
                      </c:pt>
                      <c:pt idx="1554">
                        <c:v>0.20322708320396601</c:v>
                      </c:pt>
                      <c:pt idx="1555">
                        <c:v>0.20325843023692999</c:v>
                      </c:pt>
                      <c:pt idx="1556">
                        <c:v>0.20328803015753599</c:v>
                      </c:pt>
                      <c:pt idx="1557">
                        <c:v>0.20332991989190499</c:v>
                      </c:pt>
                      <c:pt idx="1558">
                        <c:v>0.203356089913038</c:v>
                      </c:pt>
                      <c:pt idx="1559">
                        <c:v>0.20336632938475099</c:v>
                      </c:pt>
                      <c:pt idx="1560">
                        <c:v>0.20338030530779599</c:v>
                      </c:pt>
                      <c:pt idx="1561">
                        <c:v>0.20339423285542499</c:v>
                      </c:pt>
                      <c:pt idx="1562">
                        <c:v>0.203402366358721</c:v>
                      </c:pt>
                      <c:pt idx="1563">
                        <c:v>0.203416400022881</c:v>
                      </c:pt>
                      <c:pt idx="1564">
                        <c:v>0.20344895361280499</c:v>
                      </c:pt>
                      <c:pt idx="1565">
                        <c:v>0.20351041758000099</c:v>
                      </c:pt>
                      <c:pt idx="1566">
                        <c:v>0.20356531317844601</c:v>
                      </c:pt>
                      <c:pt idx="1567">
                        <c:v>0.20361471761376501</c:v>
                      </c:pt>
                      <c:pt idx="1568">
                        <c:v>0.203718607918393</c:v>
                      </c:pt>
                      <c:pt idx="1569">
                        <c:v>0.20385154784974399</c:v>
                      </c:pt>
                      <c:pt idx="1570">
                        <c:v>0.20398093406915399</c:v>
                      </c:pt>
                      <c:pt idx="1571">
                        <c:v>0.204132547462235</c:v>
                      </c:pt>
                      <c:pt idx="1572">
                        <c:v>0.204329240374405</c:v>
                      </c:pt>
                      <c:pt idx="1573">
                        <c:v>0.204593828376468</c:v>
                      </c:pt>
                      <c:pt idx="1574">
                        <c:v>0.20488454449981999</c:v>
                      </c:pt>
                      <c:pt idx="1575">
                        <c:v>0.205196581477989</c:v>
                      </c:pt>
                      <c:pt idx="1576">
                        <c:v>0.20556524040726501</c:v>
                      </c:pt>
                      <c:pt idx="1577">
                        <c:v>0.20598072751368501</c:v>
                      </c:pt>
                      <c:pt idx="1578">
                        <c:v>0.206481534943457</c:v>
                      </c:pt>
                      <c:pt idx="1579">
                        <c:v>0.20715379449198601</c:v>
                      </c:pt>
                      <c:pt idx="1580">
                        <c:v>0.207838510233644</c:v>
                      </c:pt>
                      <c:pt idx="1581">
                        <c:v>0.20854663441769</c:v>
                      </c:pt>
                      <c:pt idx="1582">
                        <c:v>0.20945525082209701</c:v>
                      </c:pt>
                      <c:pt idx="1583">
                        <c:v>0.21046968577498401</c:v>
                      </c:pt>
                      <c:pt idx="1584">
                        <c:v>0.211544420667205</c:v>
                      </c:pt>
                      <c:pt idx="1585">
                        <c:v>0.21269213435881201</c:v>
                      </c:pt>
                      <c:pt idx="1586">
                        <c:v>0.21390426989727401</c:v>
                      </c:pt>
                      <c:pt idx="1587">
                        <c:v>0.21520720585019101</c:v>
                      </c:pt>
                      <c:pt idx="1588">
                        <c:v>0.216644700953496</c:v>
                      </c:pt>
                      <c:pt idx="1589">
                        <c:v>0.21822434678993199</c:v>
                      </c:pt>
                      <c:pt idx="1590">
                        <c:v>0.219952178253848</c:v>
                      </c:pt>
                      <c:pt idx="1591">
                        <c:v>0.221802875184201</c:v>
                      </c:pt>
                      <c:pt idx="1592">
                        <c:v>0.223772767210666</c:v>
                      </c:pt>
                      <c:pt idx="1593">
                        <c:v>0.22589468478286601</c:v>
                      </c:pt>
                      <c:pt idx="1594">
                        <c:v>0.22817586452156199</c:v>
                      </c:pt>
                      <c:pt idx="1595">
                        <c:v>0.230613382039107</c:v>
                      </c:pt>
                      <c:pt idx="1596">
                        <c:v>0.23320551471555701</c:v>
                      </c:pt>
                      <c:pt idx="1597">
                        <c:v>0.23595775793099</c:v>
                      </c:pt>
                      <c:pt idx="1598">
                        <c:v>0.238894000553733</c:v>
                      </c:pt>
                      <c:pt idx="1599">
                        <c:v>0.242043154096128</c:v>
                      </c:pt>
                      <c:pt idx="1600">
                        <c:v>0.24537216849618201</c:v>
                      </c:pt>
                      <c:pt idx="1601">
                        <c:v>0.248867634517597</c:v>
                      </c:pt>
                      <c:pt idx="1602">
                        <c:v>0.25252334291423401</c:v>
                      </c:pt>
                      <c:pt idx="1603">
                        <c:v>0.25633341751744798</c:v>
                      </c:pt>
                      <c:pt idx="1604">
                        <c:v>0.26032873999322598</c:v>
                      </c:pt>
                      <c:pt idx="1605">
                        <c:v>0.26450704829405403</c:v>
                      </c:pt>
                      <c:pt idx="1606">
                        <c:v>0.26887857406343002</c:v>
                      </c:pt>
                      <c:pt idx="1607">
                        <c:v>0.27345543404945699</c:v>
                      </c:pt>
                      <c:pt idx="1608">
                        <c:v>0.27826559593757</c:v>
                      </c:pt>
                      <c:pt idx="1609">
                        <c:v>0.28326557126611601</c:v>
                      </c:pt>
                      <c:pt idx="1610">
                        <c:v>0.28846630124996198</c:v>
                      </c:pt>
                      <c:pt idx="1611">
                        <c:v>0.29389917571237401</c:v>
                      </c:pt>
                      <c:pt idx="1612">
                        <c:v>0.29952943655543102</c:v>
                      </c:pt>
                      <c:pt idx="1613">
                        <c:v>0.30539014601542103</c:v>
                      </c:pt>
                      <c:pt idx="1614">
                        <c:v>0.31150435606266602</c:v>
                      </c:pt>
                      <c:pt idx="1615">
                        <c:v>0.31786315999341302</c:v>
                      </c:pt>
                      <c:pt idx="1616">
                        <c:v>0.32459257949988202</c:v>
                      </c:pt>
                      <c:pt idx="1617">
                        <c:v>0.33156164989202203</c:v>
                      </c:pt>
                      <c:pt idx="1618">
                        <c:v>0.33858206335378999</c:v>
                      </c:pt>
                      <c:pt idx="1619">
                        <c:v>0.345743597148224</c:v>
                      </c:pt>
                      <c:pt idx="1620">
                        <c:v>0.35303593380724402</c:v>
                      </c:pt>
                      <c:pt idx="1621">
                        <c:v>0.36075270166545398</c:v>
                      </c:pt>
                      <c:pt idx="1622">
                        <c:v>0.36922865348871903</c:v>
                      </c:pt>
                      <c:pt idx="1623">
                        <c:v>0.37838337466044403</c:v>
                      </c:pt>
                      <c:pt idx="1624">
                        <c:v>0.38786341042188399</c:v>
                      </c:pt>
                      <c:pt idx="1625">
                        <c:v>0.39739141906175501</c:v>
                      </c:pt>
                      <c:pt idx="1626">
                        <c:v>0.4068872624955</c:v>
                      </c:pt>
                      <c:pt idx="1627">
                        <c:v>0.41636147528449202</c:v>
                      </c:pt>
                      <c:pt idx="1628">
                        <c:v>0.42606325182473698</c:v>
                      </c:pt>
                      <c:pt idx="1629">
                        <c:v>0.43628990068475498</c:v>
                      </c:pt>
                      <c:pt idx="1630">
                        <c:v>0.44695334413952198</c:v>
                      </c:pt>
                      <c:pt idx="1631">
                        <c:v>0.45773808970216101</c:v>
                      </c:pt>
                      <c:pt idx="1632">
                        <c:v>0.46855555385063702</c:v>
                      </c:pt>
                      <c:pt idx="1633">
                        <c:v>0.47936664121044598</c:v>
                      </c:pt>
                      <c:pt idx="1634">
                        <c:v>0.49009005170702902</c:v>
                      </c:pt>
                      <c:pt idx="1635">
                        <c:v>0.50068133263275205</c:v>
                      </c:pt>
                      <c:pt idx="1636">
                        <c:v>0.51132393548624799</c:v>
                      </c:pt>
                      <c:pt idx="1637">
                        <c:v>0.52219816217547199</c:v>
                      </c:pt>
                      <c:pt idx="1638">
                        <c:v>0.53324391344627997</c:v>
                      </c:pt>
                      <c:pt idx="1639">
                        <c:v>0.54445340870317704</c:v>
                      </c:pt>
                      <c:pt idx="1640">
                        <c:v>0.55582872325376298</c:v>
                      </c:pt>
                      <c:pt idx="1641">
                        <c:v>0.56729548698710497</c:v>
                      </c:pt>
                      <c:pt idx="1642">
                        <c:v>0.57880092466718902</c:v>
                      </c:pt>
                      <c:pt idx="1643">
                        <c:v>0.59037719522133003</c:v>
                      </c:pt>
                      <c:pt idx="1644">
                        <c:v>0.60196742947770498</c:v>
                      </c:pt>
                      <c:pt idx="1645">
                        <c:v>0.61347770621783604</c:v>
                      </c:pt>
                      <c:pt idx="1646">
                        <c:v>0.62504885536871502</c:v>
                      </c:pt>
                      <c:pt idx="1647">
                        <c:v>0.63661836830241103</c:v>
                      </c:pt>
                      <c:pt idx="1648">
                        <c:v>0.64869982175435303</c:v>
                      </c:pt>
                      <c:pt idx="1649">
                        <c:v>0.66089699502301202</c:v>
                      </c:pt>
                      <c:pt idx="1650">
                        <c:v>0.67258138146775603</c:v>
                      </c:pt>
                      <c:pt idx="1651">
                        <c:v>0.68440693667459496</c:v>
                      </c:pt>
                      <c:pt idx="1652">
                        <c:v>0.69625919272172199</c:v>
                      </c:pt>
                      <c:pt idx="1653">
                        <c:v>0.70787117302722102</c:v>
                      </c:pt>
                      <c:pt idx="1654">
                        <c:v>0.71935884168811304</c:v>
                      </c:pt>
                      <c:pt idx="1655">
                        <c:v>0.73044303016821999</c:v>
                      </c:pt>
                      <c:pt idx="1656">
                        <c:v>0.74121833642949497</c:v>
                      </c:pt>
                      <c:pt idx="1657">
                        <c:v>0.75225966485914297</c:v>
                      </c:pt>
                      <c:pt idx="1658">
                        <c:v>0.76353619092213698</c:v>
                      </c:pt>
                      <c:pt idx="1659">
                        <c:v>0.77459190291142899</c:v>
                      </c:pt>
                      <c:pt idx="1660">
                        <c:v>0.78514027825177601</c:v>
                      </c:pt>
                      <c:pt idx="1661">
                        <c:v>0.79558088907187796</c:v>
                      </c:pt>
                      <c:pt idx="1662">
                        <c:v>0.80644616231148403</c:v>
                      </c:pt>
                      <c:pt idx="1663">
                        <c:v>0.81770762225816296</c:v>
                      </c:pt>
                      <c:pt idx="1664">
                        <c:v>0.82903975421196696</c:v>
                      </c:pt>
                      <c:pt idx="1665">
                        <c:v>0.83989202485195402</c:v>
                      </c:pt>
                      <c:pt idx="1666">
                        <c:v>0.85001397666122203</c:v>
                      </c:pt>
                      <c:pt idx="1667">
                        <c:v>0.85956273968146701</c:v>
                      </c:pt>
                      <c:pt idx="1668">
                        <c:v>0.86876026055931399</c:v>
                      </c:pt>
                      <c:pt idx="1669">
                        <c:v>0.87788981277563904</c:v>
                      </c:pt>
                      <c:pt idx="1670">
                        <c:v>0.88687366321128103</c:v>
                      </c:pt>
                      <c:pt idx="1671">
                        <c:v>0.89554359687433505</c:v>
                      </c:pt>
                      <c:pt idx="1672">
                        <c:v>0.90379492930063299</c:v>
                      </c:pt>
                      <c:pt idx="1673">
                        <c:v>0.91161610888926603</c:v>
                      </c:pt>
                      <c:pt idx="1674">
                        <c:v>0.91906447189764895</c:v>
                      </c:pt>
                      <c:pt idx="1675">
                        <c:v>0.92616661763748898</c:v>
                      </c:pt>
                      <c:pt idx="1676">
                        <c:v>0.93291853522471702</c:v>
                      </c:pt>
                      <c:pt idx="1677">
                        <c:v>0.93934221893168002</c:v>
                      </c:pt>
                      <c:pt idx="1678">
                        <c:v>0.945463925574067</c:v>
                      </c:pt>
                      <c:pt idx="1679">
                        <c:v>0.95133042065066398</c:v>
                      </c:pt>
                      <c:pt idx="1680">
                        <c:v>0.95680923461446299</c:v>
                      </c:pt>
                      <c:pt idx="1681">
                        <c:v>0.96181784389426495</c:v>
                      </c:pt>
                      <c:pt idx="1682">
                        <c:v>0.96645036576195897</c:v>
                      </c:pt>
                      <c:pt idx="1683">
                        <c:v>0.97071642274685199</c:v>
                      </c:pt>
                      <c:pt idx="1684">
                        <c:v>0.97464232364719705</c:v>
                      </c:pt>
                      <c:pt idx="1685">
                        <c:v>0.97826568153458104</c:v>
                      </c:pt>
                      <c:pt idx="1686">
                        <c:v>0.98160831285830397</c:v>
                      </c:pt>
                      <c:pt idx="1687">
                        <c:v>0.98466886245871299</c:v>
                      </c:pt>
                      <c:pt idx="1688">
                        <c:v>0.98741870657397302</c:v>
                      </c:pt>
                      <c:pt idx="1689">
                        <c:v>0.98988286593206198</c:v>
                      </c:pt>
                      <c:pt idx="1690">
                        <c:v>0.99205625706653799</c:v>
                      </c:pt>
                      <c:pt idx="1691">
                        <c:v>0.99395050849524902</c:v>
                      </c:pt>
                      <c:pt idx="1692">
                        <c:v>0.99560611760715101</c:v>
                      </c:pt>
                      <c:pt idx="1693">
                        <c:v>0.99699520941165998</c:v>
                      </c:pt>
                      <c:pt idx="1694">
                        <c:v>0.99812326249926997</c:v>
                      </c:pt>
                      <c:pt idx="1695">
                        <c:v>0.998993137148525</c:v>
                      </c:pt>
                      <c:pt idx="1696">
                        <c:v>0.99962263651915095</c:v>
                      </c:pt>
                      <c:pt idx="1697">
                        <c:v>1</c:v>
                      </c:pt>
                      <c:pt idx="1698">
                        <c:v>0.99993286022371197</c:v>
                      </c:pt>
                      <c:pt idx="1699">
                        <c:v>0.99986572044742394</c:v>
                      </c:pt>
                      <c:pt idx="1700">
                        <c:v>0.999703879729953</c:v>
                      </c:pt>
                      <c:pt idx="1701">
                        <c:v>0.99916793128269898</c:v>
                      </c:pt>
                      <c:pt idx="1702">
                        <c:v>0.99842499292522802</c:v>
                      </c:pt>
                      <c:pt idx="1703">
                        <c:v>0.99733162997290803</c:v>
                      </c:pt>
                      <c:pt idx="1704">
                        <c:v>0.99588328047908203</c:v>
                      </c:pt>
                      <c:pt idx="1705">
                        <c:v>0.99413870255834402</c:v>
                      </c:pt>
                      <c:pt idx="1706">
                        <c:v>0.99214024050833505</c:v>
                      </c:pt>
                      <c:pt idx="1707">
                        <c:v>0.98991535324018998</c:v>
                      </c:pt>
                      <c:pt idx="1708">
                        <c:v>0.98748516244029705</c:v>
                      </c:pt>
                      <c:pt idx="1709">
                        <c:v>0.98480841048269296</c:v>
                      </c:pt>
                      <c:pt idx="1710">
                        <c:v>0.981838857637505</c:v>
                      </c:pt>
                      <c:pt idx="1711">
                        <c:v>0.97863951882303102</c:v>
                      </c:pt>
                      <c:pt idx="1712">
                        <c:v>0.975241327103191</c:v>
                      </c:pt>
                      <c:pt idx="1713">
                        <c:v>0.97163482157842995</c:v>
                      </c:pt>
                      <c:pt idx="1714">
                        <c:v>0.96786935794620199</c:v>
                      </c:pt>
                      <c:pt idx="1715">
                        <c:v>0.96405753118215798</c:v>
                      </c:pt>
                      <c:pt idx="1716">
                        <c:v>0.96019694580258896</c:v>
                      </c:pt>
                      <c:pt idx="1717">
                        <c:v>0.95619982127849201</c:v>
                      </c:pt>
                      <c:pt idx="1718">
                        <c:v>0.95196533415289397</c:v>
                      </c:pt>
                      <c:pt idx="1719">
                        <c:v>0.94747771458062502</c:v>
                      </c:pt>
                      <c:pt idx="1720">
                        <c:v>0.94290829669892096</c:v>
                      </c:pt>
                      <c:pt idx="1721">
                        <c:v>0.93825485226688699</c:v>
                      </c:pt>
                      <c:pt idx="1722">
                        <c:v>0.93348128988020795</c:v>
                      </c:pt>
                      <c:pt idx="1723">
                        <c:v>0.92860788313522102</c:v>
                      </c:pt>
                      <c:pt idx="1724">
                        <c:v>0.92359337280138898</c:v>
                      </c:pt>
                      <c:pt idx="1725">
                        <c:v>0.91847302247604201</c:v>
                      </c:pt>
                      <c:pt idx="1726">
                        <c:v>0.91328644972341899</c:v>
                      </c:pt>
                      <c:pt idx="1727">
                        <c:v>0.908023989979586</c:v>
                      </c:pt>
                      <c:pt idx="1728">
                        <c:v>0.90267977952092404</c:v>
                      </c:pt>
                      <c:pt idx="1729">
                        <c:v>0.89723577771577201</c:v>
                      </c:pt>
                      <c:pt idx="1730">
                        <c:v>0.891699550525899</c:v>
                      </c:pt>
                      <c:pt idx="1731">
                        <c:v>0.88606195522380105</c:v>
                      </c:pt>
                      <c:pt idx="1732">
                        <c:v>0.88036569310522195</c:v>
                      </c:pt>
                      <c:pt idx="1733">
                        <c:v>0.87461266330717802</c:v>
                      </c:pt>
                      <c:pt idx="1734">
                        <c:v>0.86877651028163005</c:v>
                      </c:pt>
                      <c:pt idx="1735">
                        <c:v>0.86289111554176801</c:v>
                      </c:pt>
                      <c:pt idx="1736">
                        <c:v>0.85696937860892097</c:v>
                      </c:pt>
                      <c:pt idx="1737">
                        <c:v>0.851014884640931</c:v>
                      </c:pt>
                      <c:pt idx="1738">
                        <c:v>0.84502290210189102</c:v>
                      </c:pt>
                      <c:pt idx="1739">
                        <c:v>0.83899443052869405</c:v>
                      </c:pt>
                      <c:pt idx="1740">
                        <c:v>0.83288687261015404</c:v>
                      </c:pt>
                      <c:pt idx="1741">
                        <c:v>0.82678112899221201</c:v>
                      </c:pt>
                      <c:pt idx="1742">
                        <c:v>0.82057298607719098</c:v>
                      </c:pt>
                      <c:pt idx="1743">
                        <c:v>0.813956247512575</c:v>
                      </c:pt>
                      <c:pt idx="1744">
                        <c:v>0.80699784749015901</c:v>
                      </c:pt>
                      <c:pt idx="1745">
                        <c:v>0.80002878194966698</c:v>
                      </c:pt>
                      <c:pt idx="1746">
                        <c:v>0.79313556442521205</c:v>
                      </c:pt>
                      <c:pt idx="1747">
                        <c:v>0.786404981066682</c:v>
                      </c:pt>
                      <c:pt idx="1748">
                        <c:v>0.77985523285619696</c:v>
                      </c:pt>
                      <c:pt idx="1749">
                        <c:v>0.77313310009637404</c:v>
                      </c:pt>
                      <c:pt idx="1750">
                        <c:v>0.76611123372420697</c:v>
                      </c:pt>
                      <c:pt idx="1751">
                        <c:v>0.75902283714465402</c:v>
                      </c:pt>
                      <c:pt idx="1752">
                        <c:v>0.75209417712565496</c:v>
                      </c:pt>
                      <c:pt idx="1753">
                        <c:v>0.745351976712335</c:v>
                      </c:pt>
                      <c:pt idx="1754">
                        <c:v>0.73870995129996198</c:v>
                      </c:pt>
                      <c:pt idx="1755">
                        <c:v>0.73259381485943298</c:v>
                      </c:pt>
                      <c:pt idx="1756">
                        <c:v>0.72661173193069994</c:v>
                      </c:pt>
                      <c:pt idx="1757">
                        <c:v>0.720212662074317</c:v>
                      </c:pt>
                      <c:pt idx="1758">
                        <c:v>0.71373720573939803</c:v>
                      </c:pt>
                      <c:pt idx="1759">
                        <c:v>0.70730513162451203</c:v>
                      </c:pt>
                      <c:pt idx="1760">
                        <c:v>0.70091680529568201</c:v>
                      </c:pt>
                      <c:pt idx="1761">
                        <c:v>0.69452630711586105</c:v>
                      </c:pt>
                      <c:pt idx="1762">
                        <c:v>0.688043534618755</c:v>
                      </c:pt>
                      <c:pt idx="1763">
                        <c:v>0.68155446809105003</c:v>
                      </c:pt>
                      <c:pt idx="1764">
                        <c:v>0.67527757355783902</c:v>
                      </c:pt>
                      <c:pt idx="1765">
                        <c:v>0.66917844121975101</c:v>
                      </c:pt>
                      <c:pt idx="1766">
                        <c:v>0.66312417653775602</c:v>
                      </c:pt>
                      <c:pt idx="1767">
                        <c:v>0.65707384937939495</c:v>
                      </c:pt>
                      <c:pt idx="1768">
                        <c:v>0.65090930458832996</c:v>
                      </c:pt>
                      <c:pt idx="1769">
                        <c:v>0.64440371777669903</c:v>
                      </c:pt>
                      <c:pt idx="1770">
                        <c:v>0.63809093696738095</c:v>
                      </c:pt>
                      <c:pt idx="1771">
                        <c:v>0.63216198563003601</c:v>
                      </c:pt>
                      <c:pt idx="1772">
                        <c:v>0.62625367453082503</c:v>
                      </c:pt>
                      <c:pt idx="1773">
                        <c:v>0.62039180465770105</c:v>
                      </c:pt>
                      <c:pt idx="1774">
                        <c:v>0.61453451357229605</c:v>
                      </c:pt>
                      <c:pt idx="1775">
                        <c:v>0.60868640217096703</c:v>
                      </c:pt>
                      <c:pt idx="1776">
                        <c:v>0.60285979068329498</c:v>
                      </c:pt>
                      <c:pt idx="1777">
                        <c:v>0.59704458603827804</c:v>
                      </c:pt>
                      <c:pt idx="1778">
                        <c:v>0.59124293537165795</c:v>
                      </c:pt>
                      <c:pt idx="1779">
                        <c:v>0.585366559668696</c:v>
                      </c:pt>
                      <c:pt idx="1780">
                        <c:v>0.57958057960415399</c:v>
                      </c:pt>
                      <c:pt idx="1781">
                        <c:v>0.574006062723035</c:v>
                      </c:pt>
                      <c:pt idx="1782">
                        <c:v>0.56834890992534204</c:v>
                      </c:pt>
                      <c:pt idx="1783">
                        <c:v>0.56241359219494702</c:v>
                      </c:pt>
                      <c:pt idx="1784">
                        <c:v>0.55627940910394102</c:v>
                      </c:pt>
                      <c:pt idx="1785">
                        <c:v>0.55015772604179802</c:v>
                      </c:pt>
                      <c:pt idx="1786">
                        <c:v>0.54415829964793805</c:v>
                      </c:pt>
                      <c:pt idx="1787">
                        <c:v>0.53835664326950505</c:v>
                      </c:pt>
                      <c:pt idx="1788">
                        <c:v>0.53277668868006101</c:v>
                      </c:pt>
                      <c:pt idx="1789">
                        <c:v>0.52715031437429705</c:v>
                      </c:pt>
                      <c:pt idx="1790">
                        <c:v>0.52132996601436399</c:v>
                      </c:pt>
                      <c:pt idx="1791">
                        <c:v>0.51545741111287602</c:v>
                      </c:pt>
                      <c:pt idx="1792">
                        <c:v>0.50964371443716106</c:v>
                      </c:pt>
                      <c:pt idx="1793">
                        <c:v>0.50398478359083698</c:v>
                      </c:pt>
                      <c:pt idx="1794">
                        <c:v>0.49859969689299299</c:v>
                      </c:pt>
                      <c:pt idx="1795">
                        <c:v>0.493424260585406</c:v>
                      </c:pt>
                      <c:pt idx="1796">
                        <c:v>0.48824499986578201</c:v>
                      </c:pt>
                      <c:pt idx="1797">
                        <c:v>0.48308047102364499</c:v>
                      </c:pt>
                      <c:pt idx="1798">
                        <c:v>0.47799524196494603</c:v>
                      </c:pt>
                      <c:pt idx="1799">
                        <c:v>0.472964373506716</c:v>
                      </c:pt>
                      <c:pt idx="1800">
                        <c:v>0.46798375124022701</c:v>
                      </c:pt>
                      <c:pt idx="1801">
                        <c:v>0.46309601721710397</c:v>
                      </c:pt>
                      <c:pt idx="1802">
                        <c:v>0.458296882947829</c:v>
                      </c:pt>
                      <c:pt idx="1803">
                        <c:v>0.45359646430894701</c:v>
                      </c:pt>
                      <c:pt idx="1804">
                        <c:v>0.44898001497497603</c:v>
                      </c:pt>
                      <c:pt idx="1805">
                        <c:v>0.44440270562969197</c:v>
                      </c:pt>
                      <c:pt idx="1806">
                        <c:v>0.43988398951104302</c:v>
                      </c:pt>
                      <c:pt idx="1807">
                        <c:v>0.435414224331789</c:v>
                      </c:pt>
                      <c:pt idx="1808">
                        <c:v>0.43097121304292901</c:v>
                      </c:pt>
                      <c:pt idx="1809">
                        <c:v>0.42655258961720199</c:v>
                      </c:pt>
                      <c:pt idx="1810">
                        <c:v>0.42215017209904399</c:v>
                      </c:pt>
                      <c:pt idx="1811">
                        <c:v>0.41778978731840699</c:v>
                      </c:pt>
                      <c:pt idx="1812">
                        <c:v>0.41345723601440298</c:v>
                      </c:pt>
                      <c:pt idx="1813">
                        <c:v>0.40910891750706702</c:v>
                      </c:pt>
                      <c:pt idx="1814">
                        <c:v>0.40475421083350699</c:v>
                      </c:pt>
                      <c:pt idx="1815">
                        <c:v>0.40041818088346098</c:v>
                      </c:pt>
                      <c:pt idx="1816">
                        <c:v>0.39611145015844001</c:v>
                      </c:pt>
                      <c:pt idx="1817">
                        <c:v>0.39184666657797401</c:v>
                      </c:pt>
                      <c:pt idx="1818">
                        <c:v>0.38762527144015102</c:v>
                      </c:pt>
                      <c:pt idx="1819">
                        <c:v>0.38343505617562001</c:v>
                      </c:pt>
                      <c:pt idx="1820">
                        <c:v>0.37930218406044602</c:v>
                      </c:pt>
                      <c:pt idx="1821">
                        <c:v>0.37526282794968702</c:v>
                      </c:pt>
                      <c:pt idx="1822">
                        <c:v>0.37126765822533803</c:v>
                      </c:pt>
                      <c:pt idx="1823">
                        <c:v>0.36711555972985099</c:v>
                      </c:pt>
                      <c:pt idx="1824">
                        <c:v>0.36274237015199301</c:v>
                      </c:pt>
                      <c:pt idx="1825">
                        <c:v>0.35833234696939498</c:v>
                      </c:pt>
                      <c:pt idx="1826">
                        <c:v>0.354044394780756</c:v>
                      </c:pt>
                      <c:pt idx="1827">
                        <c:v>0.34991551646680102</c:v>
                      </c:pt>
                      <c:pt idx="1828">
                        <c:v>0.34597070792324502</c:v>
                      </c:pt>
                      <c:pt idx="1829">
                        <c:v>0.34206292387847598</c:v>
                      </c:pt>
                      <c:pt idx="1830">
                        <c:v>0.33804254576232701</c:v>
                      </c:pt>
                      <c:pt idx="1831">
                        <c:v>0.33400414254579502</c:v>
                      </c:pt>
                      <c:pt idx="1832">
                        <c:v>0.330070540436325</c:v>
                      </c:pt>
                      <c:pt idx="1833">
                        <c:v>0.326181701495383</c:v>
                      </c:pt>
                      <c:pt idx="1834">
                        <c:v>0.32227013878447902</c:v>
                      </c:pt>
                      <c:pt idx="1835">
                        <c:v>0.31849752686179</c:v>
                      </c:pt>
                      <c:pt idx="1836">
                        <c:v>0.31489273236065402</c:v>
                      </c:pt>
                      <c:pt idx="1837">
                        <c:v>0.31134713648325202</c:v>
                      </c:pt>
                      <c:pt idx="1838">
                        <c:v>0.30787078041262</c:v>
                      </c:pt>
                      <c:pt idx="1839">
                        <c:v>0.30446067229288498</c:v>
                      </c:pt>
                      <c:pt idx="1840">
                        <c:v>0.30110900745560099</c:v>
                      </c:pt>
                      <c:pt idx="1841">
                        <c:v>0.29782497039668099</c:v>
                      </c:pt>
                      <c:pt idx="1842">
                        <c:v>0.294637711622521</c:v>
                      </c:pt>
                      <c:pt idx="1843">
                        <c:v>0.29152812322330202</c:v>
                      </c:pt>
                      <c:pt idx="1844">
                        <c:v>0.28846756631445303</c:v>
                      </c:pt>
                      <c:pt idx="1845">
                        <c:v>0.28548184515109198</c:v>
                      </c:pt>
                      <c:pt idx="1846">
                        <c:v>0.28253129549304301</c:v>
                      </c:pt>
                      <c:pt idx="1847">
                        <c:v>0.27959872668689201</c:v>
                      </c:pt>
                      <c:pt idx="1848">
                        <c:v>0.27668226239834098</c:v>
                      </c:pt>
                      <c:pt idx="1849">
                        <c:v>0.27379353622762898</c:v>
                      </c:pt>
                      <c:pt idx="1850">
                        <c:v>0.27097444093628098</c:v>
                      </c:pt>
                      <c:pt idx="1851">
                        <c:v>0.26817042282283698</c:v>
                      </c:pt>
                      <c:pt idx="1852">
                        <c:v>0.26535539024224802</c:v>
                      </c:pt>
                      <c:pt idx="1853">
                        <c:v>0.26258405078402097</c:v>
                      </c:pt>
                      <c:pt idx="1854">
                        <c:v>0.259840031060104</c:v>
                      </c:pt>
                      <c:pt idx="1855">
                        <c:v>0.25709882611880902</c:v>
                      </c:pt>
                      <c:pt idx="1856">
                        <c:v>0.25434320056888898</c:v>
                      </c:pt>
                      <c:pt idx="1857">
                        <c:v>0.25159665575204998</c:v>
                      </c:pt>
                      <c:pt idx="1858">
                        <c:v>0.248878871482477</c:v>
                      </c:pt>
                      <c:pt idx="1859">
                        <c:v>0.246179303160318</c:v>
                      </c:pt>
                      <c:pt idx="1860">
                        <c:v>0.24350623125026899</c:v>
                      </c:pt>
                      <c:pt idx="1861">
                        <c:v>0.240862023299768</c:v>
                      </c:pt>
                      <c:pt idx="1862">
                        <c:v>0.23824006519774299</c:v>
                      </c:pt>
                      <c:pt idx="1863">
                        <c:v>0.235549617998558</c:v>
                      </c:pt>
                      <c:pt idx="1864">
                        <c:v>0.23272492053030999</c:v>
                      </c:pt>
                      <c:pt idx="1865">
                        <c:v>0.22985735327277601</c:v>
                      </c:pt>
                      <c:pt idx="1866">
                        <c:v>0.22703310620616499</c:v>
                      </c:pt>
                      <c:pt idx="1867">
                        <c:v>0.22426892448403399</c:v>
                      </c:pt>
                      <c:pt idx="1868">
                        <c:v>0.22163255413072</c:v>
                      </c:pt>
                      <c:pt idx="1869">
                        <c:v>0.219041371373667</c:v>
                      </c:pt>
                      <c:pt idx="1870">
                        <c:v>0.216346788118567</c:v>
                      </c:pt>
                      <c:pt idx="1871">
                        <c:v>0.213600550246489</c:v>
                      </c:pt>
                      <c:pt idx="1872">
                        <c:v>0.210902716348743</c:v>
                      </c:pt>
                      <c:pt idx="1873">
                        <c:v>0.208275414898491</c:v>
                      </c:pt>
                      <c:pt idx="1874">
                        <c:v>0.205583146779027</c:v>
                      </c:pt>
                      <c:pt idx="1875">
                        <c:v>0.203013119222238</c:v>
                      </c:pt>
                      <c:pt idx="1876">
                        <c:v>0.20069801042110799</c:v>
                      </c:pt>
                      <c:pt idx="1877">
                        <c:v>0.198410787707059</c:v>
                      </c:pt>
                      <c:pt idx="1878">
                        <c:v>0.19617709749489001</c:v>
                      </c:pt>
                      <c:pt idx="1879">
                        <c:v>0.193992627233535</c:v>
                      </c:pt>
                      <c:pt idx="1880">
                        <c:v>0.19180871327833801</c:v>
                      </c:pt>
                      <c:pt idx="1881">
                        <c:v>0.18967263873528001</c:v>
                      </c:pt>
                      <c:pt idx="1882">
                        <c:v>0.187617190599422</c:v>
                      </c:pt>
                      <c:pt idx="1883">
                        <c:v>0.18562463420892</c:v>
                      </c:pt>
                      <c:pt idx="1884">
                        <c:v>0.183686496539153</c:v>
                      </c:pt>
                      <c:pt idx="1885">
                        <c:v>0.181786516599621</c:v>
                      </c:pt>
                      <c:pt idx="1886">
                        <c:v>0.179916830883672</c:v>
                      </c:pt>
                      <c:pt idx="1887">
                        <c:v>0.17808995369230099</c:v>
                      </c:pt>
                      <c:pt idx="1888">
                        <c:v>0.17628506911516401</c:v>
                      </c:pt>
                      <c:pt idx="1889">
                        <c:v>0.17448402576459801</c:v>
                      </c:pt>
                      <c:pt idx="1890">
                        <c:v>0.17271794937340601</c:v>
                      </c:pt>
                      <c:pt idx="1891">
                        <c:v>0.170976117355574</c:v>
                      </c:pt>
                      <c:pt idx="1892">
                        <c:v>0.16923266617156399</c:v>
                      </c:pt>
                      <c:pt idx="1893">
                        <c:v>0.167478936774315</c:v>
                      </c:pt>
                      <c:pt idx="1894">
                        <c:v>0.16571147372956799</c:v>
                      </c:pt>
                      <c:pt idx="1895">
                        <c:v>0.163946317632054</c:v>
                      </c:pt>
                      <c:pt idx="1896">
                        <c:v>0.162169846142586</c:v>
                      </c:pt>
                      <c:pt idx="1897">
                        <c:v>0.16040572449833801</c:v>
                      </c:pt>
                      <c:pt idx="1898">
                        <c:v>0.15865913505168699</c:v>
                      </c:pt>
                      <c:pt idx="1899">
                        <c:v>0.15692890959624101</c:v>
                      </c:pt>
                      <c:pt idx="1900">
                        <c:v>0.155212268915975</c:v>
                      </c:pt>
                      <c:pt idx="1901">
                        <c:v>0.15352250044701099</c:v>
                      </c:pt>
                      <c:pt idx="1902">
                        <c:v>0.15188851268772</c:v>
                      </c:pt>
                      <c:pt idx="1903">
                        <c:v>0.150246991686913</c:v>
                      </c:pt>
                      <c:pt idx="1904">
                        <c:v>0.14841899232060801</c:v>
                      </c:pt>
                      <c:pt idx="1905">
                        <c:v>0.14646027298835301</c:v>
                      </c:pt>
                      <c:pt idx="1906">
                        <c:v>0.144600481893296</c:v>
                      </c:pt>
                      <c:pt idx="1907">
                        <c:v>0.14283913129697701</c:v>
                      </c:pt>
                      <c:pt idx="1908">
                        <c:v>0.14116959950447799</c:v>
                      </c:pt>
                      <c:pt idx="1909">
                        <c:v>0.13958585252046199</c:v>
                      </c:pt>
                      <c:pt idx="1910">
                        <c:v>0.137969955603611</c:v>
                      </c:pt>
                      <c:pt idx="1911">
                        <c:v>0.13630164831632499</c:v>
                      </c:pt>
                      <c:pt idx="1912">
                        <c:v>0.134653306966524</c:v>
                      </c:pt>
                      <c:pt idx="1913">
                        <c:v>0.13293785668975</c:v>
                      </c:pt>
                      <c:pt idx="1914">
                        <c:v>0.131231565021313</c:v>
                      </c:pt>
                      <c:pt idx="1915">
                        <c:v>0.12968010728929999</c:v>
                      </c:pt>
                      <c:pt idx="1916">
                        <c:v>0.128200222972332</c:v>
                      </c:pt>
                      <c:pt idx="1917">
                        <c:v>0.126738196553246</c:v>
                      </c:pt>
                      <c:pt idx="1918">
                        <c:v>0.125305805661514</c:v>
                      </c:pt>
                      <c:pt idx="1919">
                        <c:v>0.12392218566178299</c:v>
                      </c:pt>
                      <c:pt idx="1920">
                        <c:v>0.12257575162652</c:v>
                      </c:pt>
                      <c:pt idx="1921">
                        <c:v>0.121250549355979</c:v>
                      </c:pt>
                      <c:pt idx="1922">
                        <c:v>0.11997859503059199</c:v>
                      </c:pt>
                      <c:pt idx="1923">
                        <c:v>0.11876226105242101</c:v>
                      </c:pt>
                      <c:pt idx="1924">
                        <c:v>0.117558050563645</c:v>
                      </c:pt>
                      <c:pt idx="1925">
                        <c:v>0.11637586394969</c:v>
                      </c:pt>
                      <c:pt idx="1926">
                        <c:v>0.115224676360707</c:v>
                      </c:pt>
                      <c:pt idx="1927">
                        <c:v>0.114096440922715</c:v>
                      </c:pt>
                      <c:pt idx="1928">
                        <c:v>0.112963962643123</c:v>
                      </c:pt>
                      <c:pt idx="1929">
                        <c:v>0.112296333225363</c:v>
                      </c:pt>
                      <c:pt idx="1930">
                        <c:v>0.11177088732429501</c:v>
                      </c:pt>
                      <c:pt idx="1931">
                        <c:v>0.11079894934516001</c:v>
                      </c:pt>
                      <c:pt idx="1932">
                        <c:v>0.109695311999558</c:v>
                      </c:pt>
                      <c:pt idx="1933">
                        <c:v>0.108590168619075</c:v>
                      </c:pt>
                      <c:pt idx="1934">
                        <c:v>0.107499418626142</c:v>
                      </c:pt>
                      <c:pt idx="1935">
                        <c:v>0.10640255287847999</c:v>
                      </c:pt>
                      <c:pt idx="1936">
                        <c:v>0.105310975197933</c:v>
                      </c:pt>
                      <c:pt idx="1937">
                        <c:v>0.104203757907137</c:v>
                      </c:pt>
                      <c:pt idx="1938">
                        <c:v>0.103091197865992</c:v>
                      </c:pt>
                      <c:pt idx="1939">
                        <c:v>0.10198225154456</c:v>
                      </c:pt>
                      <c:pt idx="1940">
                        <c:v>0.100882852562657</c:v>
                      </c:pt>
                      <c:pt idx="1941">
                        <c:v>9.9796958374476705E-2</c:v>
                      </c:pt>
                      <c:pt idx="1942">
                        <c:v>9.8731013107401802E-2</c:v>
                      </c:pt>
                      <c:pt idx="1943">
                        <c:v>9.7694262473787305E-2</c:v>
                      </c:pt>
                      <c:pt idx="1944">
                        <c:v>9.6603285066210798E-2</c:v>
                      </c:pt>
                      <c:pt idx="1945">
                        <c:v>9.5445581856874906E-2</c:v>
                      </c:pt>
                      <c:pt idx="1946">
                        <c:v>9.4265063033861105E-2</c:v>
                      </c:pt>
                      <c:pt idx="1947">
                        <c:v>9.3077951815244003E-2</c:v>
                      </c:pt>
                      <c:pt idx="1948">
                        <c:v>9.19308442248504E-2</c:v>
                      </c:pt>
                      <c:pt idx="1949">
                        <c:v>9.0851852926551402E-2</c:v>
                      </c:pt>
                      <c:pt idx="1950">
                        <c:v>8.9755603106597207E-2</c:v>
                      </c:pt>
                      <c:pt idx="1951">
                        <c:v>8.8597148946621906E-2</c:v>
                      </c:pt>
                      <c:pt idx="1952">
                        <c:v>8.7434376500682295E-2</c:v>
                      </c:pt>
                      <c:pt idx="1953">
                        <c:v>8.6296953028049406E-2</c:v>
                      </c:pt>
                      <c:pt idx="1954">
                        <c:v>8.5199005592812502E-2</c:v>
                      </c:pt>
                      <c:pt idx="1955">
                        <c:v>8.4126692110431903E-2</c:v>
                      </c:pt>
                      <c:pt idx="1956">
                        <c:v>8.3071965592118505E-2</c:v>
                      </c:pt>
                      <c:pt idx="1957">
                        <c:v>8.2082151957440702E-2</c:v>
                      </c:pt>
                      <c:pt idx="1958">
                        <c:v>8.1161012825858594E-2</c:v>
                      </c:pt>
                      <c:pt idx="1959">
                        <c:v>8.0249846473830794E-2</c:v>
                      </c:pt>
                      <c:pt idx="1960">
                        <c:v>7.9345320352636001E-2</c:v>
                      </c:pt>
                      <c:pt idx="1961">
                        <c:v>7.8471101723367201E-2</c:v>
                      </c:pt>
                      <c:pt idx="1962">
                        <c:v>7.7630051354914895E-2</c:v>
                      </c:pt>
                      <c:pt idx="1963">
                        <c:v>7.6833893380177307E-2</c:v>
                      </c:pt>
                      <c:pt idx="1964">
                        <c:v>7.6072635154174298E-2</c:v>
                      </c:pt>
                      <c:pt idx="1965">
                        <c:v>7.5316429356143105E-2</c:v>
                      </c:pt>
                      <c:pt idx="1966">
                        <c:v>7.4582252997234297E-2</c:v>
                      </c:pt>
                      <c:pt idx="1967">
                        <c:v>7.3866210745027694E-2</c:v>
                      </c:pt>
                      <c:pt idx="1968">
                        <c:v>7.31515049871337E-2</c:v>
                      </c:pt>
                      <c:pt idx="1969">
                        <c:v>7.2462016288169701E-2</c:v>
                      </c:pt>
                      <c:pt idx="1970">
                        <c:v>7.1789546724144601E-2</c:v>
                      </c:pt>
                      <c:pt idx="1971">
                        <c:v>7.1116226517104406E-2</c:v>
                      </c:pt>
                      <c:pt idx="1972">
                        <c:v>7.0443855757791607E-2</c:v>
                      </c:pt>
                      <c:pt idx="1973">
                        <c:v>6.9778309799238894E-2</c:v>
                      </c:pt>
                      <c:pt idx="1974">
                        <c:v>6.9117656712018902E-2</c:v>
                      </c:pt>
                      <c:pt idx="1975">
                        <c:v>6.8435593999400302E-2</c:v>
                      </c:pt>
                      <c:pt idx="1976">
                        <c:v>6.7720646017171898E-2</c:v>
                      </c:pt>
                      <c:pt idx="1977">
                        <c:v>6.70139181633405E-2</c:v>
                      </c:pt>
                      <c:pt idx="1978">
                        <c:v>6.6327887637229799E-2</c:v>
                      </c:pt>
                      <c:pt idx="1979">
                        <c:v>6.5633036956154994E-2</c:v>
                      </c:pt>
                      <c:pt idx="1980">
                        <c:v>6.4937576129928204E-2</c:v>
                      </c:pt>
                      <c:pt idx="1981">
                        <c:v>6.4241154329859204E-2</c:v>
                      </c:pt>
                      <c:pt idx="1982">
                        <c:v>6.3609696038202101E-2</c:v>
                      </c:pt>
                      <c:pt idx="1983">
                        <c:v>6.3037209558224699E-2</c:v>
                      </c:pt>
                      <c:pt idx="1984">
                        <c:v>6.2432140886165097E-2</c:v>
                      </c:pt>
                      <c:pt idx="1985">
                        <c:v>6.1763621953043003E-2</c:v>
                      </c:pt>
                      <c:pt idx="1986">
                        <c:v>6.1048979159649498E-2</c:v>
                      </c:pt>
                      <c:pt idx="1987">
                        <c:v>6.0268227076865098E-2</c:v>
                      </c:pt>
                      <c:pt idx="1988">
                        <c:v>5.9432289133851603E-2</c:v>
                      </c:pt>
                      <c:pt idx="1989">
                        <c:v>5.8698900576537601E-2</c:v>
                      </c:pt>
                      <c:pt idx="1990">
                        <c:v>5.7958728034954797E-2</c:v>
                      </c:pt>
                      <c:pt idx="1991">
                        <c:v>5.7145626053166802E-2</c:v>
                      </c:pt>
                      <c:pt idx="1992">
                        <c:v>5.6421918116511802E-2</c:v>
                      </c:pt>
                      <c:pt idx="1993">
                        <c:v>5.57684377467286E-2</c:v>
                      </c:pt>
                      <c:pt idx="1994">
                        <c:v>5.5128002208735899E-2</c:v>
                      </c:pt>
                      <c:pt idx="1995">
                        <c:v>5.4512659351616602E-2</c:v>
                      </c:pt>
                      <c:pt idx="1996">
                        <c:v>5.3935763759359497E-2</c:v>
                      </c:pt>
                      <c:pt idx="1997">
                        <c:v>5.3375088051553402E-2</c:v>
                      </c:pt>
                      <c:pt idx="1998">
                        <c:v>5.2817981286683198E-2</c:v>
                      </c:pt>
                      <c:pt idx="1999">
                        <c:v>5.2267871731557003E-2</c:v>
                      </c:pt>
                      <c:pt idx="2000">
                        <c:v>5.1736084500264699E-2</c:v>
                      </c:pt>
                      <c:pt idx="2001">
                        <c:v>5.1242043990408201E-2</c:v>
                      </c:pt>
                      <c:pt idx="2002">
                        <c:v>5.07514313086933E-2</c:v>
                      </c:pt>
                      <c:pt idx="2003">
                        <c:v>5.0277572604152901E-2</c:v>
                      </c:pt>
                      <c:pt idx="2004">
                        <c:v>4.9828733142187297E-2</c:v>
                      </c:pt>
                      <c:pt idx="2005">
                        <c:v>4.9377864364068803E-2</c:v>
                      </c:pt>
                      <c:pt idx="2006">
                        <c:v>4.8953137638306603E-2</c:v>
                      </c:pt>
                      <c:pt idx="2007">
                        <c:v>4.8539937294607802E-2</c:v>
                      </c:pt>
                      <c:pt idx="2008">
                        <c:v>4.8122426173172E-2</c:v>
                      </c:pt>
                      <c:pt idx="2009">
                        <c:v>4.7704233871978197E-2</c:v>
                      </c:pt>
                      <c:pt idx="2010">
                        <c:v>4.7301629209786103E-2</c:v>
                      </c:pt>
                      <c:pt idx="2011">
                        <c:v>4.6900687101677302E-2</c:v>
                      </c:pt>
                      <c:pt idx="2012">
                        <c:v>4.6474770423827701E-2</c:v>
                      </c:pt>
                      <c:pt idx="2013">
                        <c:v>4.60612755063802E-2</c:v>
                      </c:pt>
                      <c:pt idx="2014">
                        <c:v>4.5659073094829999E-2</c:v>
                      </c:pt>
                      <c:pt idx="2015">
                        <c:v>4.5239442907464102E-2</c:v>
                      </c:pt>
                      <c:pt idx="2016">
                        <c:v>4.4832381951366899E-2</c:v>
                      </c:pt>
                      <c:pt idx="2017">
                        <c:v>4.44103405011676E-2</c:v>
                      </c:pt>
                      <c:pt idx="2018">
                        <c:v>4.3954219806357497E-2</c:v>
                      </c:pt>
                      <c:pt idx="2019">
                        <c:v>4.3516792766022203E-2</c:v>
                      </c:pt>
                      <c:pt idx="2020">
                        <c:v>4.3074084044933E-2</c:v>
                      </c:pt>
                      <c:pt idx="2021">
                        <c:v>4.2608753248046798E-2</c:v>
                      </c:pt>
                      <c:pt idx="2022">
                        <c:v>4.2170777103497599E-2</c:v>
                      </c:pt>
                      <c:pt idx="2023">
                        <c:v>4.1777805564517698E-2</c:v>
                      </c:pt>
                      <c:pt idx="2024">
                        <c:v>4.13935895098295E-2</c:v>
                      </c:pt>
                      <c:pt idx="2025">
                        <c:v>4.0954453822564199E-2</c:v>
                      </c:pt>
                      <c:pt idx="2026">
                        <c:v>4.0457103938871003E-2</c:v>
                      </c:pt>
                      <c:pt idx="2027">
                        <c:v>3.9938885627405503E-2</c:v>
                      </c:pt>
                      <c:pt idx="2028">
                        <c:v>3.94265049716696E-2</c:v>
                      </c:pt>
                      <c:pt idx="2029">
                        <c:v>3.8957097783665802E-2</c:v>
                      </c:pt>
                      <c:pt idx="2030">
                        <c:v>3.8492492574650698E-2</c:v>
                      </c:pt>
                      <c:pt idx="2031">
                        <c:v>3.8002901077173599E-2</c:v>
                      </c:pt>
                      <c:pt idx="2032">
                        <c:v>3.75065411310797E-2</c:v>
                      </c:pt>
                      <c:pt idx="2033">
                        <c:v>3.7001084209011603E-2</c:v>
                      </c:pt>
                      <c:pt idx="2034">
                        <c:v>3.6484608963340701E-2</c:v>
                      </c:pt>
                      <c:pt idx="2035">
                        <c:v>3.5984056198417401E-2</c:v>
                      </c:pt>
                      <c:pt idx="2036">
                        <c:v>3.5540146121232699E-2</c:v>
                      </c:pt>
                      <c:pt idx="2037">
                        <c:v>3.5139697404572401E-2</c:v>
                      </c:pt>
                      <c:pt idx="2038">
                        <c:v>3.47452992146653E-2</c:v>
                      </c:pt>
                      <c:pt idx="2039">
                        <c:v>3.4366532372021398E-2</c:v>
                      </c:pt>
                      <c:pt idx="2040">
                        <c:v>3.4011119500108801E-2</c:v>
                      </c:pt>
                      <c:pt idx="2041">
                        <c:v>3.3671308474634003E-2</c:v>
                      </c:pt>
                      <c:pt idx="2042">
                        <c:v>3.3341991700447202E-2</c:v>
                      </c:pt>
                      <c:pt idx="2043">
                        <c:v>3.3046872669149199E-2</c:v>
                      </c:pt>
                      <c:pt idx="2044">
                        <c:v>3.2757329150939402E-2</c:v>
                      </c:pt>
                      <c:pt idx="2045">
                        <c:v>3.2484148148255003E-2</c:v>
                      </c:pt>
                      <c:pt idx="2046">
                        <c:v>3.2227492057060603E-2</c:v>
                      </c:pt>
                      <c:pt idx="2047">
                        <c:v>3.1968561093477697E-2</c:v>
                      </c:pt>
                      <c:pt idx="2048">
                        <c:v>3.1739868832557402E-2</c:v>
                      </c:pt>
                      <c:pt idx="2049">
                        <c:v>3.1509946117861301E-2</c:v>
                      </c:pt>
                      <c:pt idx="2050">
                        <c:v>3.1286144270376397E-2</c:v>
                      </c:pt>
                      <c:pt idx="2051">
                        <c:v>3.1067185650592799E-2</c:v>
                      </c:pt>
                      <c:pt idx="2052">
                        <c:v>3.0843944759419799E-2</c:v>
                      </c:pt>
                      <c:pt idx="2053">
                        <c:v>3.0621246146493499E-2</c:v>
                      </c:pt>
                      <c:pt idx="2054">
                        <c:v>3.0393652621919801E-2</c:v>
                      </c:pt>
                      <c:pt idx="2055">
                        <c:v>3.0155192582233901E-2</c:v>
                      </c:pt>
                      <c:pt idx="2056">
                        <c:v>2.99148638934221E-2</c:v>
                      </c:pt>
                      <c:pt idx="2057">
                        <c:v>2.96729540250628E-2</c:v>
                      </c:pt>
                      <c:pt idx="2058">
                        <c:v>2.9425271380705401E-2</c:v>
                      </c:pt>
                      <c:pt idx="2059">
                        <c:v>2.9184706534281901E-2</c:v>
                      </c:pt>
                      <c:pt idx="2060">
                        <c:v>2.8950769139813402E-2</c:v>
                      </c:pt>
                      <c:pt idx="2061">
                        <c:v>2.8699279082106101E-2</c:v>
                      </c:pt>
                      <c:pt idx="2062">
                        <c:v>2.8466302667175199E-2</c:v>
                      </c:pt>
                      <c:pt idx="2063">
                        <c:v>2.83243453572797E-2</c:v>
                      </c:pt>
                      <c:pt idx="2064">
                        <c:v>2.82151622410967E-2</c:v>
                      </c:pt>
                      <c:pt idx="2065">
                        <c:v>2.80476425597153E-2</c:v>
                      </c:pt>
                      <c:pt idx="2066">
                        <c:v>2.78222526787642E-2</c:v>
                      </c:pt>
                      <c:pt idx="2067">
                        <c:v>2.7572131277062099E-2</c:v>
                      </c:pt>
                      <c:pt idx="2068">
                        <c:v>2.73140566708194E-2</c:v>
                      </c:pt>
                      <c:pt idx="2069">
                        <c:v>2.7068638054546498E-2</c:v>
                      </c:pt>
                      <c:pt idx="2070">
                        <c:v>2.6849627244522799E-2</c:v>
                      </c:pt>
                      <c:pt idx="2071">
                        <c:v>2.6610743576283801E-2</c:v>
                      </c:pt>
                      <c:pt idx="2072">
                        <c:v>2.6347448547956901E-2</c:v>
                      </c:pt>
                      <c:pt idx="2073">
                        <c:v>2.6086278185567E-2</c:v>
                      </c:pt>
                      <c:pt idx="2074">
                        <c:v>2.5831730312567601E-2</c:v>
                      </c:pt>
                      <c:pt idx="2075">
                        <c:v>2.5588542665210899E-2</c:v>
                      </c:pt>
                      <c:pt idx="2076">
                        <c:v>2.5365528754033102E-2</c:v>
                      </c:pt>
                      <c:pt idx="2077">
                        <c:v>2.51704966431134E-2</c:v>
                      </c:pt>
                      <c:pt idx="2078">
                        <c:v>2.4986951515656199E-2</c:v>
                      </c:pt>
                      <c:pt idx="2079">
                        <c:v>2.4809612065251101E-2</c:v>
                      </c:pt>
                      <c:pt idx="2080">
                        <c:v>2.4645976376282599E-2</c:v>
                      </c:pt>
                      <c:pt idx="2081">
                        <c:v>2.4489941775407999E-2</c:v>
                      </c:pt>
                      <c:pt idx="2082">
                        <c:v>2.4340539033963101E-2</c:v>
                      </c:pt>
                      <c:pt idx="2083">
                        <c:v>2.41942096595919E-2</c:v>
                      </c:pt>
                      <c:pt idx="2084">
                        <c:v>2.4060205604490102E-2</c:v>
                      </c:pt>
                      <c:pt idx="2085">
                        <c:v>2.3954558457256601E-2</c:v>
                      </c:pt>
                      <c:pt idx="2086">
                        <c:v>2.38513787202029E-2</c:v>
                      </c:pt>
                      <c:pt idx="2087">
                        <c:v>2.3736413608840198E-2</c:v>
                      </c:pt>
                      <c:pt idx="2088">
                        <c:v>2.3635439938948601E-2</c:v>
                      </c:pt>
                      <c:pt idx="2089">
                        <c:v>2.3562636360094601E-2</c:v>
                      </c:pt>
                      <c:pt idx="2090">
                        <c:v>2.3474198254264798E-2</c:v>
                      </c:pt>
                      <c:pt idx="2091">
                        <c:v>2.3366454692823401E-2</c:v>
                      </c:pt>
                      <c:pt idx="2092">
                        <c:v>2.3262365082659199E-2</c:v>
                      </c:pt>
                      <c:pt idx="2093">
                        <c:v>2.3154055904910101E-2</c:v>
                      </c:pt>
                      <c:pt idx="2094">
                        <c:v>2.3043604284968398E-2</c:v>
                      </c:pt>
                      <c:pt idx="2095">
                        <c:v>2.29234314347696E-2</c:v>
                      </c:pt>
                      <c:pt idx="2096">
                        <c:v>2.28065890279333E-2</c:v>
                      </c:pt>
                      <c:pt idx="2097">
                        <c:v>2.2684083586168202E-2</c:v>
                      </c:pt>
                      <c:pt idx="2098">
                        <c:v>2.2546521675147899E-2</c:v>
                      </c:pt>
                      <c:pt idx="2099">
                        <c:v>2.2395641319013199E-2</c:v>
                      </c:pt>
                      <c:pt idx="2100">
                        <c:v>2.2243576143837401E-2</c:v>
                      </c:pt>
                      <c:pt idx="2101">
                        <c:v>2.2086358994409899E-2</c:v>
                      </c:pt>
                      <c:pt idx="2102">
                        <c:v>2.1923325408466698E-2</c:v>
                      </c:pt>
                      <c:pt idx="2103">
                        <c:v>2.1824552262359999E-2</c:v>
                      </c:pt>
                      <c:pt idx="2104">
                        <c:v>2.17576116238485E-2</c:v>
                      </c:pt>
                      <c:pt idx="2105">
                        <c:v>2.1648106057368201E-2</c:v>
                      </c:pt>
                      <c:pt idx="2106">
                        <c:v>2.14710429159501E-2</c:v>
                      </c:pt>
                      <c:pt idx="2107">
                        <c:v>2.1250295072207898E-2</c:v>
                      </c:pt>
                      <c:pt idx="2108">
                        <c:v>2.1015733206062901E-2</c:v>
                      </c:pt>
                      <c:pt idx="2109">
                        <c:v>2.0785009956703598E-2</c:v>
                      </c:pt>
                      <c:pt idx="2110">
                        <c:v>2.05674895100268E-2</c:v>
                      </c:pt>
                      <c:pt idx="2111">
                        <c:v>2.02611437422602E-2</c:v>
                      </c:pt>
                      <c:pt idx="2112">
                        <c:v>1.9763021152226199E-2</c:v>
                      </c:pt>
                      <c:pt idx="2113">
                        <c:v>1.9132473482004701E-2</c:v>
                      </c:pt>
                      <c:pt idx="2114">
                        <c:v>1.86309461158486E-2</c:v>
                      </c:pt>
                      <c:pt idx="2115">
                        <c:v>1.8299082662466298E-2</c:v>
                      </c:pt>
                      <c:pt idx="2116">
                        <c:v>1.8029421792277699E-2</c:v>
                      </c:pt>
                      <c:pt idx="2117">
                        <c:v>1.7831957964021601E-2</c:v>
                      </c:pt>
                      <c:pt idx="2118">
                        <c:v>1.7657165676526199E-2</c:v>
                      </c:pt>
                      <c:pt idx="2119">
                        <c:v>1.74876130819803E-2</c:v>
                      </c:pt>
                      <c:pt idx="2120">
                        <c:v>1.73372142499203E-2</c:v>
                      </c:pt>
                      <c:pt idx="2121">
                        <c:v>1.71933275306334E-2</c:v>
                      </c:pt>
                      <c:pt idx="2122">
                        <c:v>1.70428678534023E-2</c:v>
                      </c:pt>
                      <c:pt idx="2123">
                        <c:v>1.6914002821253799E-2</c:v>
                      </c:pt>
                      <c:pt idx="2124">
                        <c:v>1.68180806788432E-2</c:v>
                      </c:pt>
                      <c:pt idx="2125">
                        <c:v>1.67303291734523E-2</c:v>
                      </c:pt>
                      <c:pt idx="2126">
                        <c:v>1.6647370311146801E-2</c:v>
                      </c:pt>
                      <c:pt idx="2127">
                        <c:v>1.6581825436085901E-2</c:v>
                      </c:pt>
                      <c:pt idx="2128">
                        <c:v>1.6520449576847E-2</c:v>
                      </c:pt>
                      <c:pt idx="2129">
                        <c:v>1.6457653184187002E-2</c:v>
                      </c:pt>
                      <c:pt idx="2130">
                        <c:v>1.6396904968332699E-2</c:v>
                      </c:pt>
                      <c:pt idx="2131">
                        <c:v>1.6358365865095301E-2</c:v>
                      </c:pt>
                      <c:pt idx="2132">
                        <c:v>1.6322308498851999E-2</c:v>
                      </c:pt>
                      <c:pt idx="2133">
                        <c:v>1.6267858102312301E-2</c:v>
                      </c:pt>
                      <c:pt idx="2134">
                        <c:v>1.6233097938661002E-2</c:v>
                      </c:pt>
                      <c:pt idx="2135">
                        <c:v>1.6203843275744999E-2</c:v>
                      </c:pt>
                      <c:pt idx="2136">
                        <c:v>1.6163791867754601E-2</c:v>
                      </c:pt>
                      <c:pt idx="2137">
                        <c:v>1.61042980593663E-2</c:v>
                      </c:pt>
                      <c:pt idx="2138">
                        <c:v>1.6035061911965E-2</c:v>
                      </c:pt>
                      <c:pt idx="2139">
                        <c:v>1.5971767606051901E-2</c:v>
                      </c:pt>
                      <c:pt idx="2140">
                        <c:v>1.5910983576189201E-2</c:v>
                      </c:pt>
                      <c:pt idx="2141">
                        <c:v>1.5837593946842699E-2</c:v>
                      </c:pt>
                      <c:pt idx="2142">
                        <c:v>1.5743179963886401E-2</c:v>
                      </c:pt>
                      <c:pt idx="2143">
                        <c:v>1.57365988812741E-2</c:v>
                      </c:pt>
                      <c:pt idx="2144">
                        <c:v>1.5760942191289401E-2</c:v>
                      </c:pt>
                      <c:pt idx="2145">
                        <c:v>1.5762735944155799E-2</c:v>
                      </c:pt>
                      <c:pt idx="2146">
                        <c:v>1.5721539817146499E-2</c:v>
                      </c:pt>
                      <c:pt idx="2147">
                        <c:v>1.56803436901372E-2</c:v>
                      </c:pt>
                      <c:pt idx="2148">
                        <c:v>1.5599215143266201E-2</c:v>
                      </c:pt>
                      <c:pt idx="2149">
                        <c:v>1.5511336741579999E-2</c:v>
                      </c:pt>
                      <c:pt idx="2150">
                        <c:v>1.54238066762615E-2</c:v>
                      </c:pt>
                      <c:pt idx="2151">
                        <c:v>1.53341606128843E-2</c:v>
                      </c:pt>
                      <c:pt idx="2152">
                        <c:v>1.5238326111633E-2</c:v>
                      </c:pt>
                      <c:pt idx="2153">
                        <c:v>1.51262364519797E-2</c:v>
                      </c:pt>
                      <c:pt idx="2154">
                        <c:v>1.50104099920856E-2</c:v>
                      </c:pt>
                      <c:pt idx="2155">
                        <c:v>1.4923671205148E-2</c:v>
                      </c:pt>
                      <c:pt idx="2156">
                        <c:v>1.48383863213307E-2</c:v>
                      </c:pt>
                      <c:pt idx="2157">
                        <c:v>1.4730788493110099E-2</c:v>
                      </c:pt>
                      <c:pt idx="2158">
                        <c:v>1.46509674936485E-2</c:v>
                      </c:pt>
                      <c:pt idx="2159">
                        <c:v>1.46053466603095E-2</c:v>
                      </c:pt>
                      <c:pt idx="2160">
                        <c:v>1.45482901431815E-2</c:v>
                      </c:pt>
                      <c:pt idx="2161">
                        <c:v>1.44925637449761E-2</c:v>
                      </c:pt>
                      <c:pt idx="2162">
                        <c:v>1.4456738221458199E-2</c:v>
                      </c:pt>
                      <c:pt idx="2163">
                        <c:v>1.4419432290292401E-2</c:v>
                      </c:pt>
                      <c:pt idx="2164">
                        <c:v>1.4372686638507499E-2</c:v>
                      </c:pt>
                      <c:pt idx="2165">
                        <c:v>1.43388178514061E-2</c:v>
                      </c:pt>
                      <c:pt idx="2166">
                        <c:v>1.4317400018008001E-2</c:v>
                      </c:pt>
                      <c:pt idx="2167">
                        <c:v>1.42808724578835E-2</c:v>
                      </c:pt>
                      <c:pt idx="2168">
                        <c:v>1.4239899229943001E-2</c:v>
                      </c:pt>
                      <c:pt idx="2169">
                        <c:v>1.42118297364517E-2</c:v>
                      </c:pt>
                      <c:pt idx="2170">
                        <c:v>1.4184104951678799E-2</c:v>
                      </c:pt>
                      <c:pt idx="2171">
                        <c:v>1.4142198428666101E-2</c:v>
                      </c:pt>
                      <c:pt idx="2172">
                        <c:v>1.40905095214403E-2</c:v>
                      </c:pt>
                      <c:pt idx="2173">
                        <c:v>1.4047411355681201E-2</c:v>
                      </c:pt>
                      <c:pt idx="2174">
                        <c:v>1.4011675155872301E-2</c:v>
                      </c:pt>
                      <c:pt idx="2175">
                        <c:v>1.3960169167612E-2</c:v>
                      </c:pt>
                      <c:pt idx="2176">
                        <c:v>1.38935170687464E-2</c:v>
                      </c:pt>
                      <c:pt idx="2177">
                        <c:v>1.3829348536475401E-2</c:v>
                      </c:pt>
                      <c:pt idx="2178">
                        <c:v>1.3767953476322E-2</c:v>
                      </c:pt>
                      <c:pt idx="2179">
                        <c:v>1.3690832817205199E-2</c:v>
                      </c:pt>
                      <c:pt idx="2180">
                        <c:v>1.35988148975236E-2</c:v>
                      </c:pt>
                      <c:pt idx="2181">
                        <c:v>1.35183786366744E-2</c:v>
                      </c:pt>
                      <c:pt idx="2182">
                        <c:v>1.3450296920518001E-2</c:v>
                      </c:pt>
                      <c:pt idx="2183">
                        <c:v>1.3416456392176101E-2</c:v>
                      </c:pt>
                      <c:pt idx="2184">
                        <c:v>1.3406057269642399E-2</c:v>
                      </c:pt>
                      <c:pt idx="2185">
                        <c:v>1.3395658147108601E-2</c:v>
                      </c:pt>
                      <c:pt idx="2186">
                        <c:v>1.33717495704635E-2</c:v>
                      </c:pt>
                      <c:pt idx="2187">
                        <c:v>1.3284277825412799E-2</c:v>
                      </c:pt>
                      <c:pt idx="2188">
                        <c:v>1.31357248164403E-2</c:v>
                      </c:pt>
                      <c:pt idx="2189">
                        <c:v>1.2970469858992299E-2</c:v>
                      </c:pt>
                      <c:pt idx="2190">
                        <c:v>1.2842955449140599E-2</c:v>
                      </c:pt>
                      <c:pt idx="2191">
                        <c:v>1.2745176859826301E-2</c:v>
                      </c:pt>
                      <c:pt idx="2192">
                        <c:v>1.26418399435948E-2</c:v>
                      </c:pt>
                      <c:pt idx="2193">
                        <c:v>1.25060119264566E-2</c:v>
                      </c:pt>
                      <c:pt idx="2194">
                        <c:v>1.23494062857921E-2</c:v>
                      </c:pt>
                      <c:pt idx="2195">
                        <c:v>1.2175077571158301E-2</c:v>
                      </c:pt>
                      <c:pt idx="2196">
                        <c:v>1.1977360515753099E-2</c:v>
                      </c:pt>
                      <c:pt idx="2197">
                        <c:v>1.18077088143959E-2</c:v>
                      </c:pt>
                      <c:pt idx="2198">
                        <c:v>1.16986950439119E-2</c:v>
                      </c:pt>
                      <c:pt idx="2199">
                        <c:v>1.16129326874673E-2</c:v>
                      </c:pt>
                      <c:pt idx="2200">
                        <c:v>1.15320537473096E-2</c:v>
                      </c:pt>
                      <c:pt idx="2201">
                        <c:v>1.14693620096791E-2</c:v>
                      </c:pt>
                      <c:pt idx="2202">
                        <c:v>1.1399175073582801E-2</c:v>
                      </c:pt>
                      <c:pt idx="2203">
                        <c:v>1.1342901674726799E-2</c:v>
                      </c:pt>
                      <c:pt idx="2204">
                        <c:v>1.13098240663819E-2</c:v>
                      </c:pt>
                      <c:pt idx="2205">
                        <c:v>1.12715047715798E-2</c:v>
                      </c:pt>
                      <c:pt idx="2206">
                        <c:v>1.12216877234815E-2</c:v>
                      </c:pt>
                      <c:pt idx="2207">
                        <c:v>1.1182062946930299E-2</c:v>
                      </c:pt>
                      <c:pt idx="2208">
                        <c:v>1.1183034120176001E-2</c:v>
                      </c:pt>
                      <c:pt idx="2209">
                        <c:v>1.11999479407233E-2</c:v>
                      </c:pt>
                      <c:pt idx="2210">
                        <c:v>1.1196063520759501E-2</c:v>
                      </c:pt>
                      <c:pt idx="2211">
                        <c:v>1.11897237394576E-2</c:v>
                      </c:pt>
                      <c:pt idx="2212">
                        <c:v>1.1183383958155799E-2</c:v>
                      </c:pt>
                      <c:pt idx="2213">
                        <c:v>1.11634098075043E-2</c:v>
                      </c:pt>
                      <c:pt idx="2214">
                        <c:v>1.1146380358741499E-2</c:v>
                      </c:pt>
                      <c:pt idx="2215">
                        <c:v>1.11398568024525E-2</c:v>
                      </c:pt>
                      <c:pt idx="2216">
                        <c:v>1.1133333246163399E-2</c:v>
                      </c:pt>
                      <c:pt idx="2217">
                        <c:v>1.1121515920584701E-2</c:v>
                      </c:pt>
                      <c:pt idx="2218">
                        <c:v>1.1085694120949299E-2</c:v>
                      </c:pt>
                      <c:pt idx="2219">
                        <c:v>1.1068774020042501E-2</c:v>
                      </c:pt>
                      <c:pt idx="2220">
                        <c:v>1.1050890532605899E-2</c:v>
                      </c:pt>
                      <c:pt idx="2221">
                        <c:v>1.1027556005244099E-2</c:v>
                      </c:pt>
                      <c:pt idx="2222">
                        <c:v>1.09998016502752E-2</c:v>
                      </c:pt>
                      <c:pt idx="2223">
                        <c:v>1.1017182260898799E-2</c:v>
                      </c:pt>
                      <c:pt idx="2224">
                        <c:v>1.11133207746686E-2</c:v>
                      </c:pt>
                      <c:pt idx="2225">
                        <c:v>1.11886273681521E-2</c:v>
                      </c:pt>
                      <c:pt idx="2226">
                        <c:v>1.11755338149718E-2</c:v>
                      </c:pt>
                      <c:pt idx="2227">
                        <c:v>1.11624402617916E-2</c:v>
                      </c:pt>
                      <c:pt idx="2228">
                        <c:v>1.11334963993015E-2</c:v>
                      </c:pt>
                      <c:pt idx="2229">
                        <c:v>1.1065097135266501E-2</c:v>
                      </c:pt>
                      <c:pt idx="2230">
                        <c:v>1.1038930453353E-2</c:v>
                      </c:pt>
                      <c:pt idx="2231">
                        <c:v>1.10071275114558E-2</c:v>
                      </c:pt>
                      <c:pt idx="2232">
                        <c:v>1.09274412449457E-2</c:v>
                      </c:pt>
                      <c:pt idx="2233">
                        <c:v>1.08569760887003E-2</c:v>
                      </c:pt>
                      <c:pt idx="2234">
                        <c:v>1.0795793419628901E-2</c:v>
                      </c:pt>
                      <c:pt idx="2235">
                        <c:v>1.0728196922128799E-2</c:v>
                      </c:pt>
                      <c:pt idx="2236">
                        <c:v>1.0657145825478401E-2</c:v>
                      </c:pt>
                      <c:pt idx="2237">
                        <c:v>1.0625033721992199E-2</c:v>
                      </c:pt>
                      <c:pt idx="2238">
                        <c:v>1.06050585836287E-2</c:v>
                      </c:pt>
                      <c:pt idx="2239">
                        <c:v>1.05719619987148E-2</c:v>
                      </c:pt>
                      <c:pt idx="2240">
                        <c:v>1.0549878829206299E-2</c:v>
                      </c:pt>
                      <c:pt idx="2241">
                        <c:v>1.0558244342191801E-2</c:v>
                      </c:pt>
                      <c:pt idx="2242">
                        <c:v>1.0576530486741899E-2</c:v>
                      </c:pt>
                      <c:pt idx="2243">
                        <c:v>1.0592209143895401E-2</c:v>
                      </c:pt>
                      <c:pt idx="2244">
                        <c:v>1.0631461948985999E-2</c:v>
                      </c:pt>
                      <c:pt idx="2245">
                        <c:v>1.0667113287896501E-2</c:v>
                      </c:pt>
                      <c:pt idx="2246">
                        <c:v>1.0687787698986401E-2</c:v>
                      </c:pt>
                      <c:pt idx="2247">
                        <c:v>1.07060453985052E-2</c:v>
                      </c:pt>
                      <c:pt idx="2248">
                        <c:v>1.0735989987073201E-2</c:v>
                      </c:pt>
                      <c:pt idx="2249">
                        <c:v>1.07668699092189E-2</c:v>
                      </c:pt>
                      <c:pt idx="2250">
                        <c:v>1.0779046690682E-2</c:v>
                      </c:pt>
                      <c:pt idx="2251">
                        <c:v>1.0779427554862501E-2</c:v>
                      </c:pt>
                      <c:pt idx="2252">
                        <c:v>1.07744007266717E-2</c:v>
                      </c:pt>
                      <c:pt idx="2253">
                        <c:v>1.07693738984809E-2</c:v>
                      </c:pt>
                      <c:pt idx="2254">
                        <c:v>1.07595646591103E-2</c:v>
                      </c:pt>
                      <c:pt idx="2255">
                        <c:v>1.07368127888597E-2</c:v>
                      </c:pt>
                      <c:pt idx="2256">
                        <c:v>1.0707288884504699E-2</c:v>
                      </c:pt>
                      <c:pt idx="2257">
                        <c:v>1.06661639565522E-2</c:v>
                      </c:pt>
                      <c:pt idx="2258">
                        <c:v>1.0624443534869601E-2</c:v>
                      </c:pt>
                      <c:pt idx="2259">
                        <c:v>1.05900937611861E-2</c:v>
                      </c:pt>
                      <c:pt idx="2260">
                        <c:v>1.0538238495136E-2</c:v>
                      </c:pt>
                      <c:pt idx="2261">
                        <c:v>1.046716089743E-2</c:v>
                      </c:pt>
                      <c:pt idx="2262">
                        <c:v>1.03857970316064E-2</c:v>
                      </c:pt>
                      <c:pt idx="2263">
                        <c:v>1.03375893373424E-2</c:v>
                      </c:pt>
                      <c:pt idx="2264">
                        <c:v>1.03429632176423E-2</c:v>
                      </c:pt>
                      <c:pt idx="2265">
                        <c:v>1.03382708173858E-2</c:v>
                      </c:pt>
                      <c:pt idx="2266">
                        <c:v>1.0297033236993601E-2</c:v>
                      </c:pt>
                      <c:pt idx="2267">
                        <c:v>1.0255795656601299E-2</c:v>
                      </c:pt>
                      <c:pt idx="2268">
                        <c:v>1.01377443719111E-2</c:v>
                      </c:pt>
                      <c:pt idx="2269">
                        <c:v>9.9889095159637394E-3</c:v>
                      </c:pt>
                      <c:pt idx="2270">
                        <c:v>9.8858050012682799E-3</c:v>
                      </c:pt>
                      <c:pt idx="2271">
                        <c:v>9.7953540942644808E-3</c:v>
                      </c:pt>
                      <c:pt idx="2272">
                        <c:v>9.6775546728732099E-3</c:v>
                      </c:pt>
                      <c:pt idx="2273">
                        <c:v>9.5519039215668702E-3</c:v>
                      </c:pt>
                      <c:pt idx="2274">
                        <c:v>9.4143214048723403E-3</c:v>
                      </c:pt>
                      <c:pt idx="2275">
                        <c:v>9.2704154855520297E-3</c:v>
                      </c:pt>
                      <c:pt idx="2276">
                        <c:v>9.1256496423675094E-3</c:v>
                      </c:pt>
                      <c:pt idx="2277">
                        <c:v>8.9728101355174908E-3</c:v>
                      </c:pt>
                      <c:pt idx="2278">
                        <c:v>8.8498301402809391E-3</c:v>
                      </c:pt>
                      <c:pt idx="2279">
                        <c:v>8.7737283678260905E-3</c:v>
                      </c:pt>
                      <c:pt idx="2280">
                        <c:v>8.7195779885896798E-3</c:v>
                      </c:pt>
                      <c:pt idx="2281">
                        <c:v>8.6725925127858604E-3</c:v>
                      </c:pt>
                      <c:pt idx="2282">
                        <c:v>8.6217217867735601E-3</c:v>
                      </c:pt>
                      <c:pt idx="2283">
                        <c:v>8.6006422727008206E-3</c:v>
                      </c:pt>
                      <c:pt idx="2284">
                        <c:v>8.5816520222455304E-3</c:v>
                      </c:pt>
                      <c:pt idx="2285">
                        <c:v>8.5373391615972908E-3</c:v>
                      </c:pt>
                      <c:pt idx="2286">
                        <c:v>8.5180937338848392E-3</c:v>
                      </c:pt>
                      <c:pt idx="2287">
                        <c:v>8.5110075339436004E-3</c:v>
                      </c:pt>
                      <c:pt idx="2288">
                        <c:v>8.4914838888054192E-3</c:v>
                      </c:pt>
                      <c:pt idx="2289">
                        <c:v>8.4864809737794592E-3</c:v>
                      </c:pt>
                      <c:pt idx="2290">
                        <c:v>8.4837152579024609E-3</c:v>
                      </c:pt>
                      <c:pt idx="2291">
                        <c:v>8.4805737391029298E-3</c:v>
                      </c:pt>
                      <c:pt idx="2292">
                        <c:v>8.4841300870093297E-3</c:v>
                      </c:pt>
                      <c:pt idx="2293">
                        <c:v>8.4879845002434496E-3</c:v>
                      </c:pt>
                      <c:pt idx="2294">
                        <c:v>8.4955016914433894E-3</c:v>
                      </c:pt>
                      <c:pt idx="2295">
                        <c:v>8.5163407923210602E-3</c:v>
                      </c:pt>
                      <c:pt idx="2296">
                        <c:v>8.5191992408670501E-3</c:v>
                      </c:pt>
                      <c:pt idx="2297">
                        <c:v>8.5260111677643892E-3</c:v>
                      </c:pt>
                      <c:pt idx="2298">
                        <c:v>8.5193565952540098E-3</c:v>
                      </c:pt>
                      <c:pt idx="2299">
                        <c:v>8.51270202274362E-3</c:v>
                      </c:pt>
                      <c:pt idx="2300">
                        <c:v>8.5016821962533295E-3</c:v>
                      </c:pt>
                      <c:pt idx="2301">
                        <c:v>8.4962962033433703E-3</c:v>
                      </c:pt>
                      <c:pt idx="2302">
                        <c:v>8.4818555223125092E-3</c:v>
                      </c:pt>
                      <c:pt idx="2303">
                        <c:v>8.4857678998309406E-3</c:v>
                      </c:pt>
                      <c:pt idx="2304">
                        <c:v>8.5692049071520102E-3</c:v>
                      </c:pt>
                      <c:pt idx="2305">
                        <c:v>8.6751801043176806E-3</c:v>
                      </c:pt>
                      <c:pt idx="2306">
                        <c:v>8.6924037738817309E-3</c:v>
                      </c:pt>
                      <c:pt idx="2307">
                        <c:v>8.6805890719337496E-3</c:v>
                      </c:pt>
                      <c:pt idx="2308">
                        <c:v>8.6687743699857805E-3</c:v>
                      </c:pt>
                      <c:pt idx="2309">
                        <c:v>8.6496886839529195E-3</c:v>
                      </c:pt>
                      <c:pt idx="2310">
                        <c:v>8.6101551508751695E-3</c:v>
                      </c:pt>
                      <c:pt idx="2311">
                        <c:v>8.5759270063535103E-3</c:v>
                      </c:pt>
                      <c:pt idx="2312">
                        <c:v>8.5366774784416694E-3</c:v>
                      </c:pt>
                      <c:pt idx="2313">
                        <c:v>8.4769246471525991E-3</c:v>
                      </c:pt>
                      <c:pt idx="2314">
                        <c:v>8.3962273028304595E-3</c:v>
                      </c:pt>
                      <c:pt idx="2315">
                        <c:v>8.3317822696907292E-3</c:v>
                      </c:pt>
                      <c:pt idx="2316">
                        <c:v>8.2966360756828294E-3</c:v>
                      </c:pt>
                      <c:pt idx="2317">
                        <c:v>8.2645479310552005E-3</c:v>
                      </c:pt>
                      <c:pt idx="2318">
                        <c:v>8.2434743830705308E-3</c:v>
                      </c:pt>
                      <c:pt idx="2319">
                        <c:v>8.2343167751473805E-3</c:v>
                      </c:pt>
                      <c:pt idx="2320">
                        <c:v>8.2207174616419996E-3</c:v>
                      </c:pt>
                      <c:pt idx="2321">
                        <c:v>8.2147229517114499E-3</c:v>
                      </c:pt>
                      <c:pt idx="2322">
                        <c:v>8.2251206582536502E-3</c:v>
                      </c:pt>
                      <c:pt idx="2323">
                        <c:v>8.2448798242787703E-3</c:v>
                      </c:pt>
                      <c:pt idx="2324">
                        <c:v>8.2637461567093996E-3</c:v>
                      </c:pt>
                      <c:pt idx="2325">
                        <c:v>8.2786005419459591E-3</c:v>
                      </c:pt>
                      <c:pt idx="2326">
                        <c:v>8.2980237505431795E-3</c:v>
                      </c:pt>
                      <c:pt idx="2327">
                        <c:v>8.3136548275159709E-3</c:v>
                      </c:pt>
                      <c:pt idx="2328">
                        <c:v>8.3253718826769695E-3</c:v>
                      </c:pt>
                      <c:pt idx="2329">
                        <c:v>8.3367159979580805E-3</c:v>
                      </c:pt>
                      <c:pt idx="2330">
                        <c:v>8.3429014386095495E-3</c:v>
                      </c:pt>
                      <c:pt idx="2331">
                        <c:v>8.3640219578351108E-3</c:v>
                      </c:pt>
                      <c:pt idx="2332">
                        <c:v>8.3937462253764802E-3</c:v>
                      </c:pt>
                      <c:pt idx="2333">
                        <c:v>8.4060816182981602E-3</c:v>
                      </c:pt>
                      <c:pt idx="2334">
                        <c:v>8.4036170843508496E-3</c:v>
                      </c:pt>
                      <c:pt idx="2335">
                        <c:v>8.3971276824042398E-3</c:v>
                      </c:pt>
                      <c:pt idx="2336">
                        <c:v>8.3906382804576404E-3</c:v>
                      </c:pt>
                      <c:pt idx="2337">
                        <c:v>8.3767957632311704E-3</c:v>
                      </c:pt>
                      <c:pt idx="2338">
                        <c:v>8.3687818676004798E-3</c:v>
                      </c:pt>
                      <c:pt idx="2339">
                        <c:v>8.3425982993182903E-3</c:v>
                      </c:pt>
                      <c:pt idx="2340">
                        <c:v>8.2928248889590096E-3</c:v>
                      </c:pt>
                      <c:pt idx="2341">
                        <c:v>8.2446357715548202E-3</c:v>
                      </c:pt>
                      <c:pt idx="2342">
                        <c:v>8.1871804678829204E-3</c:v>
                      </c:pt>
                      <c:pt idx="2343">
                        <c:v>8.1425753093529295E-3</c:v>
                      </c:pt>
                      <c:pt idx="2344">
                        <c:v>8.1725766081032197E-3</c:v>
                      </c:pt>
                      <c:pt idx="2345">
                        <c:v>8.1685905899693007E-3</c:v>
                      </c:pt>
                      <c:pt idx="2346">
                        <c:v>8.1531618924071594E-3</c:v>
                      </c:pt>
                      <c:pt idx="2347">
                        <c:v>8.1377331948450198E-3</c:v>
                      </c:pt>
                      <c:pt idx="2348">
                        <c:v>8.0416012896477301E-3</c:v>
                      </c:pt>
                      <c:pt idx="2349">
                        <c:v>7.9201284773534608E-3</c:v>
                      </c:pt>
                      <c:pt idx="2350">
                        <c:v>7.8110595957534201E-3</c:v>
                      </c:pt>
                      <c:pt idx="2351">
                        <c:v>7.7375850889942104E-3</c:v>
                      </c:pt>
                      <c:pt idx="2352">
                        <c:v>7.6373537401980196E-3</c:v>
                      </c:pt>
                      <c:pt idx="2353">
                        <c:v>7.50171347345183E-3</c:v>
                      </c:pt>
                      <c:pt idx="2354">
                        <c:v>7.3704394324612902E-3</c:v>
                      </c:pt>
                      <c:pt idx="2355">
                        <c:v>7.22319783651049E-3</c:v>
                      </c:pt>
                      <c:pt idx="2356">
                        <c:v>7.0577883472996098E-3</c:v>
                      </c:pt>
                      <c:pt idx="2357">
                        <c:v>6.91555296782808E-3</c:v>
                      </c:pt>
                      <c:pt idx="2358">
                        <c:v>6.8092982240564896E-3</c:v>
                      </c:pt>
                      <c:pt idx="2359">
                        <c:v>6.7207920329517496E-3</c:v>
                      </c:pt>
                      <c:pt idx="2360">
                        <c:v>6.6520167875756698E-3</c:v>
                      </c:pt>
                      <c:pt idx="2361">
                        <c:v>6.5917445806474503E-3</c:v>
                      </c:pt>
                      <c:pt idx="2362">
                        <c:v>6.5261435497415499E-3</c:v>
                      </c:pt>
                      <c:pt idx="2363">
                        <c:v>6.4761375293181196E-3</c:v>
                      </c:pt>
                      <c:pt idx="2364">
                        <c:v>6.4360378175417196E-3</c:v>
                      </c:pt>
                      <c:pt idx="2365">
                        <c:v>6.4060753036639202E-3</c:v>
                      </c:pt>
                      <c:pt idx="2366">
                        <c:v>6.38490569032124E-3</c:v>
                      </c:pt>
                      <c:pt idx="2367">
                        <c:v>6.3804543708363502E-3</c:v>
                      </c:pt>
                      <c:pt idx="2368">
                        <c:v>6.3902892214020403E-3</c:v>
                      </c:pt>
                      <c:pt idx="2369">
                        <c:v>6.3965560357914803E-3</c:v>
                      </c:pt>
                      <c:pt idx="2370">
                        <c:v>6.3998042093698099E-3</c:v>
                      </c:pt>
                      <c:pt idx="2371">
                        <c:v>6.4357751787552098E-3</c:v>
                      </c:pt>
                      <c:pt idx="2372">
                        <c:v>6.46761091989944E-3</c:v>
                      </c:pt>
                      <c:pt idx="2373">
                        <c:v>6.47479405782819E-3</c:v>
                      </c:pt>
                      <c:pt idx="2374">
                        <c:v>6.51210867638349E-3</c:v>
                      </c:pt>
                      <c:pt idx="2375">
                        <c:v>6.5391868773760102E-3</c:v>
                      </c:pt>
                      <c:pt idx="2376">
                        <c:v>6.5441161508267703E-3</c:v>
                      </c:pt>
                      <c:pt idx="2377">
                        <c:v>6.5639152638794704E-3</c:v>
                      </c:pt>
                      <c:pt idx="2378">
                        <c:v>6.5863525440314199E-3</c:v>
                      </c:pt>
                      <c:pt idx="2379">
                        <c:v>6.60633819336451E-3</c:v>
                      </c:pt>
                      <c:pt idx="2380">
                        <c:v>6.6014328599114103E-3</c:v>
                      </c:pt>
                      <c:pt idx="2381">
                        <c:v>6.5965275264583097E-3</c:v>
                      </c:pt>
                      <c:pt idx="2382">
                        <c:v>6.5852624325379704E-3</c:v>
                      </c:pt>
                      <c:pt idx="2383">
                        <c:v>6.6006179834847602E-3</c:v>
                      </c:pt>
                      <c:pt idx="2384">
                        <c:v>6.6813514511523996E-3</c:v>
                      </c:pt>
                      <c:pt idx="2385">
                        <c:v>6.8019059921601097E-3</c:v>
                      </c:pt>
                      <c:pt idx="2386">
                        <c:v>6.8941677294187499E-3</c:v>
                      </c:pt>
                      <c:pt idx="2387">
                        <c:v>6.8926911029025704E-3</c:v>
                      </c:pt>
                      <c:pt idx="2388">
                        <c:v>6.8876194969010101E-3</c:v>
                      </c:pt>
                      <c:pt idx="2389">
                        <c:v>6.8825478908994603E-3</c:v>
                      </c:pt>
                      <c:pt idx="2390">
                        <c:v>6.8520456132462899E-3</c:v>
                      </c:pt>
                      <c:pt idx="2391">
                        <c:v>6.8370997220487699E-3</c:v>
                      </c:pt>
                      <c:pt idx="2392">
                        <c:v>6.8246083262769397E-3</c:v>
                      </c:pt>
                      <c:pt idx="2393">
                        <c:v>6.7890802602549698E-3</c:v>
                      </c:pt>
                      <c:pt idx="2394">
                        <c:v>6.7522023098491001E-3</c:v>
                      </c:pt>
                      <c:pt idx="2395">
                        <c:v>6.7074799611801803E-3</c:v>
                      </c:pt>
                      <c:pt idx="2396">
                        <c:v>6.6531590434770801E-3</c:v>
                      </c:pt>
                      <c:pt idx="2397">
                        <c:v>6.6167258778852397E-3</c:v>
                      </c:pt>
                      <c:pt idx="2398">
                        <c:v>6.5921084793004198E-3</c:v>
                      </c:pt>
                      <c:pt idx="2399">
                        <c:v>6.5770008347237298E-3</c:v>
                      </c:pt>
                      <c:pt idx="2400">
                        <c:v>6.5823664272750496E-3</c:v>
                      </c:pt>
                      <c:pt idx="2401">
                        <c:v>6.5824364974675798E-3</c:v>
                      </c:pt>
                      <c:pt idx="2402">
                        <c:v>6.5781600987283098E-3</c:v>
                      </c:pt>
                      <c:pt idx="2403">
                        <c:v>6.59744503605025E-3</c:v>
                      </c:pt>
                      <c:pt idx="2404">
                        <c:v>6.6042940010939298E-3</c:v>
                      </c:pt>
                      <c:pt idx="2405">
                        <c:v>6.6035711771356203E-3</c:v>
                      </c:pt>
                      <c:pt idx="2406">
                        <c:v>6.6280694934009203E-3</c:v>
                      </c:pt>
                      <c:pt idx="2407">
                        <c:v>6.6326952783600599E-3</c:v>
                      </c:pt>
                      <c:pt idx="2408">
                        <c:v>6.6411911397170897E-3</c:v>
                      </c:pt>
                      <c:pt idx="2409">
                        <c:v>6.6635684232769204E-3</c:v>
                      </c:pt>
                      <c:pt idx="2410">
                        <c:v>6.6610111220881804E-3</c:v>
                      </c:pt>
                      <c:pt idx="2411">
                        <c:v>6.6691314670521999E-3</c:v>
                      </c:pt>
                      <c:pt idx="2412">
                        <c:v>6.6840876133211404E-3</c:v>
                      </c:pt>
                      <c:pt idx="2413">
                        <c:v>6.6971025523038597E-3</c:v>
                      </c:pt>
                      <c:pt idx="2414">
                        <c:v>6.7067462353930301E-3</c:v>
                      </c:pt>
                      <c:pt idx="2415">
                        <c:v>6.7028883374751803E-3</c:v>
                      </c:pt>
                      <c:pt idx="2416">
                        <c:v>6.6968906482627799E-3</c:v>
                      </c:pt>
                      <c:pt idx="2417">
                        <c:v>6.6908929590503699E-3</c:v>
                      </c:pt>
                      <c:pt idx="2418">
                        <c:v>6.67191790745495E-3</c:v>
                      </c:pt>
                      <c:pt idx="2419">
                        <c:v>6.6608578093367097E-3</c:v>
                      </c:pt>
                      <c:pt idx="2420">
                        <c:v>6.6473625208968001E-3</c:v>
                      </c:pt>
                      <c:pt idx="2421">
                        <c:v>6.6010355822801198E-3</c:v>
                      </c:pt>
                      <c:pt idx="2422">
                        <c:v>6.5485603701756802E-3</c:v>
                      </c:pt>
                      <c:pt idx="2423">
                        <c:v>6.5156062758503002E-3</c:v>
                      </c:pt>
                      <c:pt idx="2424">
                        <c:v>6.5405264982739001E-3</c:v>
                      </c:pt>
                      <c:pt idx="2425">
                        <c:v>6.5573248008950003E-3</c:v>
                      </c:pt>
                      <c:pt idx="2426">
                        <c:v>6.5572281647602202E-3</c:v>
                      </c:pt>
                      <c:pt idx="2427">
                        <c:v>6.5232146959895796E-3</c:v>
                      </c:pt>
                      <c:pt idx="2428">
                        <c:v>6.4892012272189598E-3</c:v>
                      </c:pt>
                      <c:pt idx="2429">
                        <c:v>6.3642822381820702E-3</c:v>
                      </c:pt>
                      <c:pt idx="2430">
                        <c:v>6.2238140078229396E-3</c:v>
                      </c:pt>
                      <c:pt idx="2431">
                        <c:v>6.1300544895211704E-3</c:v>
                      </c:pt>
                      <c:pt idx="2432">
                        <c:v>6.0540525963088902E-3</c:v>
                      </c:pt>
                      <c:pt idx="2433">
                        <c:v>5.9410504946943998E-3</c:v>
                      </c:pt>
                      <c:pt idx="2434">
                        <c:v>5.8143526428050298E-3</c:v>
                      </c:pt>
                      <c:pt idx="2435">
                        <c:v>5.68230906606031E-3</c:v>
                      </c:pt>
                      <c:pt idx="2436">
                        <c:v>5.5469503871187903E-3</c:v>
                      </c:pt>
                      <c:pt idx="2437">
                        <c:v>5.4047899359815996E-3</c:v>
                      </c:pt>
                      <c:pt idx="2438">
                        <c:v>5.2667571092136004E-3</c:v>
                      </c:pt>
                      <c:pt idx="2439">
                        <c:v>5.1641662580263897E-3</c:v>
                      </c:pt>
                      <c:pt idx="2440">
                        <c:v>5.1026175928553397E-3</c:v>
                      </c:pt>
                      <c:pt idx="2441">
                        <c:v>5.0548303716135704E-3</c:v>
                      </c:pt>
                      <c:pt idx="2442">
                        <c:v>5.0023085550887003E-3</c:v>
                      </c:pt>
                      <c:pt idx="2443">
                        <c:v>4.9634581299679596E-3</c:v>
                      </c:pt>
                      <c:pt idx="2444">
                        <c:v>4.9283517817175796E-3</c:v>
                      </c:pt>
                      <c:pt idx="2445">
                        <c:v>4.9039132258261496E-3</c:v>
                      </c:pt>
                      <c:pt idx="2446">
                        <c:v>4.8991307943204599E-3</c:v>
                      </c:pt>
                      <c:pt idx="2447">
                        <c:v>4.8922300125977501E-3</c:v>
                      </c:pt>
                      <c:pt idx="2448">
                        <c:v>4.8916162363264104E-3</c:v>
                      </c:pt>
                      <c:pt idx="2449">
                        <c:v>4.8949808841338999E-3</c:v>
                      </c:pt>
                      <c:pt idx="2450">
                        <c:v>4.91195421664147E-3</c:v>
                      </c:pt>
                      <c:pt idx="2451">
                        <c:v>4.9508363941861804E-3</c:v>
                      </c:pt>
                      <c:pt idx="2452">
                        <c:v>4.97163009169313E-3</c:v>
                      </c:pt>
                      <c:pt idx="2453">
                        <c:v>4.99708949993183E-3</c:v>
                      </c:pt>
                      <c:pt idx="2454">
                        <c:v>5.0441248254655697E-3</c:v>
                      </c:pt>
                      <c:pt idx="2455">
                        <c:v>5.0743949330630499E-3</c:v>
                      </c:pt>
                      <c:pt idx="2456">
                        <c:v>5.1162637675626803E-3</c:v>
                      </c:pt>
                      <c:pt idx="2457">
                        <c:v>5.1602557410857404E-3</c:v>
                      </c:pt>
                      <c:pt idx="2458">
                        <c:v>5.1846254088796697E-3</c:v>
                      </c:pt>
                      <c:pt idx="2459">
                        <c:v>5.2080255544631401E-3</c:v>
                      </c:pt>
                      <c:pt idx="2460">
                        <c:v>5.2258405453582801E-3</c:v>
                      </c:pt>
                      <c:pt idx="2461">
                        <c:v>5.2235774076489199E-3</c:v>
                      </c:pt>
                      <c:pt idx="2462">
                        <c:v>5.2213142699395502E-3</c:v>
                      </c:pt>
                      <c:pt idx="2463">
                        <c:v>5.2213434930338497E-3</c:v>
                      </c:pt>
                      <c:pt idx="2464">
                        <c:v>5.2828468560230301E-3</c:v>
                      </c:pt>
                      <c:pt idx="2465">
                        <c:v>5.4137298083553297E-3</c:v>
                      </c:pt>
                      <c:pt idx="2466">
                        <c:v>5.5057823794202E-3</c:v>
                      </c:pt>
                      <c:pt idx="2467">
                        <c:v>5.5181187991512901E-3</c:v>
                      </c:pt>
                      <c:pt idx="2468">
                        <c:v>5.5168510905591198E-3</c:v>
                      </c:pt>
                      <c:pt idx="2469">
                        <c:v>5.4866719370809799E-3</c:v>
                      </c:pt>
                      <c:pt idx="2470">
                        <c:v>5.4564927836028296E-3</c:v>
                      </c:pt>
                      <c:pt idx="2471">
                        <c:v>5.4342607366946799E-3</c:v>
                      </c:pt>
                      <c:pt idx="2472">
                        <c:v>5.4313272319757204E-3</c:v>
                      </c:pt>
                      <c:pt idx="2473">
                        <c:v>5.4251149383389803E-3</c:v>
                      </c:pt>
                      <c:pt idx="2474">
                        <c:v>5.4189026447022401E-3</c:v>
                      </c:pt>
                      <c:pt idx="2475">
                        <c:v>5.3930658691590397E-3</c:v>
                      </c:pt>
                      <c:pt idx="2476">
                        <c:v>5.3828856554160604E-3</c:v>
                      </c:pt>
                      <c:pt idx="2477">
                        <c:v>5.38593416700204E-3</c:v>
                      </c:pt>
                      <c:pt idx="2478">
                        <c:v>5.3907635407134096E-3</c:v>
                      </c:pt>
                      <c:pt idx="2479">
                        <c:v>5.4027873310037401E-3</c:v>
                      </c:pt>
                      <c:pt idx="2480">
                        <c:v>5.4193603808402897E-3</c:v>
                      </c:pt>
                      <c:pt idx="2481">
                        <c:v>5.4382470276484801E-3</c:v>
                      </c:pt>
                      <c:pt idx="2482">
                        <c:v>5.4624340916958796E-3</c:v>
                      </c:pt>
                      <c:pt idx="2483">
                        <c:v>5.4734713822567199E-3</c:v>
                      </c:pt>
                      <c:pt idx="2484">
                        <c:v>5.4937336298207604E-3</c:v>
                      </c:pt>
                      <c:pt idx="2485">
                        <c:v>5.5282003022309803E-3</c:v>
                      </c:pt>
                      <c:pt idx="2486">
                        <c:v>5.56456179438348E-3</c:v>
                      </c:pt>
                      <c:pt idx="2487">
                        <c:v>5.6007871440141802E-3</c:v>
                      </c:pt>
                      <c:pt idx="2488">
                        <c:v>5.6258178401877397E-3</c:v>
                      </c:pt>
                      <c:pt idx="2489">
                        <c:v>5.6602196653214197E-3</c:v>
                      </c:pt>
                      <c:pt idx="2490">
                        <c:v>5.6975273162422598E-3</c:v>
                      </c:pt>
                      <c:pt idx="2491">
                        <c:v>5.7206693819001004E-3</c:v>
                      </c:pt>
                      <c:pt idx="2492">
                        <c:v>5.7430379900182604E-3</c:v>
                      </c:pt>
                      <c:pt idx="2493">
                        <c:v>5.7548596788769401E-3</c:v>
                      </c:pt>
                      <c:pt idx="2494">
                        <c:v>5.7668803099996399E-3</c:v>
                      </c:pt>
                      <c:pt idx="2495">
                        <c:v>5.7637023865190901E-3</c:v>
                      </c:pt>
                      <c:pt idx="2496">
                        <c:v>5.7605244630385298E-3</c:v>
                      </c:pt>
                      <c:pt idx="2497">
                        <c:v>5.7624899616652804E-3</c:v>
                      </c:pt>
                      <c:pt idx="2498">
                        <c:v>5.7599812040580196E-3</c:v>
                      </c:pt>
                      <c:pt idx="2499">
                        <c:v>5.7454679683009401E-3</c:v>
                      </c:pt>
                      <c:pt idx="2500">
                        <c:v>5.7309547325438597E-3</c:v>
                      </c:pt>
                      <c:pt idx="2501">
                        <c:v>5.6933770225689002E-3</c:v>
                      </c:pt>
                      <c:pt idx="2502">
                        <c:v>5.6521624599118097E-3</c:v>
                      </c:pt>
                      <c:pt idx="2503">
                        <c:v>5.5996820705517198E-3</c:v>
                      </c:pt>
                      <c:pt idx="2504">
                        <c:v>5.59018317597622E-3</c:v>
                      </c:pt>
                      <c:pt idx="2505">
                        <c:v>5.6018811542766301E-3</c:v>
                      </c:pt>
                      <c:pt idx="2506">
                        <c:v>5.5975037191626602E-3</c:v>
                      </c:pt>
                      <c:pt idx="2507">
                        <c:v>5.5528675852026298E-3</c:v>
                      </c:pt>
                      <c:pt idx="2508">
                        <c:v>5.5082314512425899E-3</c:v>
                      </c:pt>
                      <c:pt idx="2509">
                        <c:v>5.3830330105468999E-3</c:v>
                      </c:pt>
                      <c:pt idx="2510">
                        <c:v>5.2584026444567203E-3</c:v>
                      </c:pt>
                      <c:pt idx="2511">
                        <c:v>5.1579694715736301E-3</c:v>
                      </c:pt>
                      <c:pt idx="2512">
                        <c:v>5.0666259737555102E-3</c:v>
                      </c:pt>
                      <c:pt idx="2513">
                        <c:v>4.95964284995167E-3</c:v>
                      </c:pt>
                      <c:pt idx="2514">
                        <c:v>4.8221236909217003E-3</c:v>
                      </c:pt>
                      <c:pt idx="2515">
                        <c:v>4.6690234342145996E-3</c:v>
                      </c:pt>
                      <c:pt idx="2516">
                        <c:v>4.5300123510185397E-3</c:v>
                      </c:pt>
                      <c:pt idx="2517">
                        <c:v>4.3863430317073902E-3</c:v>
                      </c:pt>
                      <c:pt idx="2518">
                        <c:v>4.2198059624794001E-3</c:v>
                      </c:pt>
                      <c:pt idx="2519">
                        <c:v>4.0964151712215404E-3</c:v>
                      </c:pt>
                      <c:pt idx="2520">
                        <c:v>4.0191054150276904E-3</c:v>
                      </c:pt>
                      <c:pt idx="2521">
                        <c:v>3.9620674894223799E-3</c:v>
                      </c:pt>
                      <c:pt idx="2522">
                        <c:v>3.9321529854835996E-3</c:v>
                      </c:pt>
                      <c:pt idx="2523">
                        <c:v>3.8905459998821801E-3</c:v>
                      </c:pt>
                      <c:pt idx="2524">
                        <c:v>3.8499769447502101E-3</c:v>
                      </c:pt>
                      <c:pt idx="2525">
                        <c:v>3.8438616998938799E-3</c:v>
                      </c:pt>
                      <c:pt idx="2526">
                        <c:v>3.8404610850390299E-3</c:v>
                      </c:pt>
                      <c:pt idx="2527">
                        <c:v>3.8489918882809102E-3</c:v>
                      </c:pt>
                      <c:pt idx="2528">
                        <c:v>3.8590687232602401E-3</c:v>
                      </c:pt>
                      <c:pt idx="2529">
                        <c:v>3.86441435266403E-3</c:v>
                      </c:pt>
                      <c:pt idx="2530">
                        <c:v>3.88153741886963E-3</c:v>
                      </c:pt>
                      <c:pt idx="2531">
                        <c:v>3.9160462612193303E-3</c:v>
                      </c:pt>
                      <c:pt idx="2532">
                        <c:v>3.9425446035292501E-3</c:v>
                      </c:pt>
                      <c:pt idx="2533">
                        <c:v>3.9593620775680103E-3</c:v>
                      </c:pt>
                      <c:pt idx="2534">
                        <c:v>3.9883446283100503E-3</c:v>
                      </c:pt>
                      <c:pt idx="2535">
                        <c:v>4.0161835342772401E-3</c:v>
                      </c:pt>
                      <c:pt idx="2536">
                        <c:v>4.0211001201967203E-3</c:v>
                      </c:pt>
                      <c:pt idx="2537">
                        <c:v>4.0208341413783101E-3</c:v>
                      </c:pt>
                      <c:pt idx="2538">
                        <c:v>4.0146968817232499E-3</c:v>
                      </c:pt>
                      <c:pt idx="2539">
                        <c:v>4.0085596220681896E-3</c:v>
                      </c:pt>
                      <c:pt idx="2540">
                        <c:v>3.9718594681979998E-3</c:v>
                      </c:pt>
                      <c:pt idx="2541">
                        <c:v>3.9341315721898897E-3</c:v>
                      </c:pt>
                      <c:pt idx="2542">
                        <c:v>3.91649291984714E-3</c:v>
                      </c:pt>
                      <c:pt idx="2543">
                        <c:v>3.8707119902830901E-3</c:v>
                      </c:pt>
                      <c:pt idx="2544">
                        <c:v>3.8642057771028598E-3</c:v>
                      </c:pt>
                      <c:pt idx="2545">
                        <c:v>3.9307566624541901E-3</c:v>
                      </c:pt>
                      <c:pt idx="2546">
                        <c:v>3.9517075033751398E-3</c:v>
                      </c:pt>
                      <c:pt idx="2547">
                        <c:v>3.9499704030854597E-3</c:v>
                      </c:pt>
                      <c:pt idx="2548">
                        <c:v>3.90678823628511E-3</c:v>
                      </c:pt>
                      <c:pt idx="2549">
                        <c:v>3.8636060694847599E-3</c:v>
                      </c:pt>
                      <c:pt idx="2550">
                        <c:v>3.75396093843296E-3</c:v>
                      </c:pt>
                      <c:pt idx="2551">
                        <c:v>3.67762771167702E-3</c:v>
                      </c:pt>
                      <c:pt idx="2552">
                        <c:v>3.6264072694876001E-3</c:v>
                      </c:pt>
                      <c:pt idx="2553">
                        <c:v>3.5458177498536598E-3</c:v>
                      </c:pt>
                      <c:pt idx="2554">
                        <c:v>3.4565995407302898E-3</c:v>
                      </c:pt>
                      <c:pt idx="2555">
                        <c:v>3.35269729457321E-3</c:v>
                      </c:pt>
                      <c:pt idx="2556">
                        <c:v>3.2380200111194199E-3</c:v>
                      </c:pt>
                      <c:pt idx="2557">
                        <c:v>3.1559130902485098E-3</c:v>
                      </c:pt>
                      <c:pt idx="2558">
                        <c:v>3.0876032787895201E-3</c:v>
                      </c:pt>
                      <c:pt idx="2559">
                        <c:v>3.0098684698083001E-3</c:v>
                      </c:pt>
                      <c:pt idx="2560">
                        <c:v>2.94258274170584E-3</c:v>
                      </c:pt>
                      <c:pt idx="2561">
                        <c:v>2.8950912306181299E-3</c:v>
                      </c:pt>
                      <c:pt idx="2562">
                        <c:v>2.8384410836136699E-3</c:v>
                      </c:pt>
                      <c:pt idx="2563">
                        <c:v>2.7832086715088699E-3</c:v>
                      </c:pt>
                      <c:pt idx="2564">
                        <c:v>2.7374564764398399E-3</c:v>
                      </c:pt>
                      <c:pt idx="2565">
                        <c:v>2.6736418702715298E-3</c:v>
                      </c:pt>
                      <c:pt idx="2566">
                        <c:v>2.5985661131802699E-3</c:v>
                      </c:pt>
                      <c:pt idx="2567">
                        <c:v>2.5325624485775301E-3</c:v>
                      </c:pt>
                      <c:pt idx="2568">
                        <c:v>2.4673119263580101E-3</c:v>
                      </c:pt>
                      <c:pt idx="2569">
                        <c:v>2.3953405135216802E-3</c:v>
                      </c:pt>
                      <c:pt idx="2570">
                        <c:v>2.3158233567146199E-3</c:v>
                      </c:pt>
                      <c:pt idx="2571">
                        <c:v>2.21994531079554E-3</c:v>
                      </c:pt>
                      <c:pt idx="2572">
                        <c:v>2.12071923774672E-3</c:v>
                      </c:pt>
                      <c:pt idx="2573">
                        <c:v>2.0131649464101998E-3</c:v>
                      </c:pt>
                      <c:pt idx="2574">
                        <c:v>1.8842743073488001E-3</c:v>
                      </c:pt>
                      <c:pt idx="2575">
                        <c:v>1.76331322718795E-3</c:v>
                      </c:pt>
                      <c:pt idx="2576">
                        <c:v>1.6298692330108801E-3</c:v>
                      </c:pt>
                      <c:pt idx="2577">
                        <c:v>1.4732243285058501E-3</c:v>
                      </c:pt>
                      <c:pt idx="2578">
                        <c:v>1.3120368744912801E-3</c:v>
                      </c:pt>
                      <c:pt idx="2579">
                        <c:v>1.1291617455488399E-3</c:v>
                      </c:pt>
                      <c:pt idx="2580">
                        <c:v>9.4408231333339401E-4</c:v>
                      </c:pt>
                      <c:pt idx="2581">
                        <c:v>7.4245008420261598E-4</c:v>
                      </c:pt>
                      <c:pt idx="2582">
                        <c:v>5.1666595934087901E-4</c:v>
                      </c:pt>
                      <c:pt idx="2583">
                        <c:v>2.7481946641900703E-4</c:v>
                      </c:pt>
                      <c:pt idx="2584" formatCode="0.00E+00">
                        <c:v>6.4486964188565095E-5</c:v>
                      </c:pt>
                      <c:pt idx="2585" formatCode="0.00E+00">
                        <c:v>-9.8066577513093695E-5</c:v>
                      </c:pt>
                      <c:pt idx="2586">
                        <c:v>-2.7734755396887397E-4</c:v>
                      </c:pt>
                      <c:pt idx="2587">
                        <c:v>-4.9531487182405995E-4</c:v>
                      </c:pt>
                      <c:pt idx="2588">
                        <c:v>-7.7330503215631999E-4</c:v>
                      </c:pt>
                      <c:pt idx="2589">
                        <c:v>-1.09713722963862E-3</c:v>
                      </c:pt>
                      <c:pt idx="2590">
                        <c:v>-1.4361754463715101E-3</c:v>
                      </c:pt>
                      <c:pt idx="2591">
                        <c:v>-1.7696794429245401E-3</c:v>
                      </c:pt>
                      <c:pt idx="2592">
                        <c:v>-2.1008898816562002E-3</c:v>
                      </c:pt>
                      <c:pt idx="2593">
                        <c:v>-2.45676963226674E-3</c:v>
                      </c:pt>
                      <c:pt idx="2594">
                        <c:v>-2.8480288887407401E-3</c:v>
                      </c:pt>
                      <c:pt idx="2595">
                        <c:v>-3.2508820149554198E-3</c:v>
                      </c:pt>
                      <c:pt idx="2596">
                        <c:v>-3.6855036677476E-3</c:v>
                      </c:pt>
                      <c:pt idx="2597">
                        <c:v>-4.1388332674234503E-3</c:v>
                      </c:pt>
                      <c:pt idx="2598">
                        <c:v>-4.5640676319814999E-3</c:v>
                      </c:pt>
                      <c:pt idx="2599">
                        <c:v>-4.9651909302263599E-3</c:v>
                      </c:pt>
                      <c:pt idx="2600">
                        <c:v>-5.3593026302254602E-3</c:v>
                      </c:pt>
                      <c:pt idx="2601">
                        <c:v>-5.7536121032154804E-3</c:v>
                      </c:pt>
                      <c:pt idx="2602">
                        <c:v>-6.1575293713921203E-3</c:v>
                      </c:pt>
                      <c:pt idx="2603">
                        <c:v>-6.5656093770487898E-3</c:v>
                      </c:pt>
                      <c:pt idx="2604">
                        <c:v>-6.9782434600703797E-3</c:v>
                      </c:pt>
                      <c:pt idx="2605">
                        <c:v>-7.3878495361217496E-3</c:v>
                      </c:pt>
                      <c:pt idx="2606">
                        <c:v>-7.8024888578296396E-3</c:v>
                      </c:pt>
                      <c:pt idx="2607">
                        <c:v>-8.2263021600915108E-3</c:v>
                      </c:pt>
                      <c:pt idx="2608">
                        <c:v>-8.6564188801594704E-3</c:v>
                      </c:pt>
                      <c:pt idx="2609">
                        <c:v>-9.0981927526912493E-3</c:v>
                      </c:pt>
                      <c:pt idx="2610">
                        <c:v>-9.5479845730276104E-3</c:v>
                      </c:pt>
                      <c:pt idx="2611">
                        <c:v>-1.00167876367403E-2</c:v>
                      </c:pt>
                      <c:pt idx="2612">
                        <c:v>-1.0494869556682799E-2</c:v>
                      </c:pt>
                      <c:pt idx="2613">
                        <c:v>-1.09769695832882E-2</c:v>
                      </c:pt>
                      <c:pt idx="2614">
                        <c:v>-1.14865432615875E-2</c:v>
                      </c:pt>
                      <c:pt idx="2615">
                        <c:v>-1.20338964542026E-2</c:v>
                      </c:pt>
                      <c:pt idx="2616">
                        <c:v>-1.25882710857541E-2</c:v>
                      </c:pt>
                      <c:pt idx="2617">
                        <c:v>-1.3156269201439899E-2</c:v>
                      </c:pt>
                      <c:pt idx="2618">
                        <c:v>-1.37537923811575E-2</c:v>
                      </c:pt>
                      <c:pt idx="2619">
                        <c:v>-1.4388303732885801E-2</c:v>
                      </c:pt>
                      <c:pt idx="2620">
                        <c:v>-1.50407497233781E-2</c:v>
                      </c:pt>
                      <c:pt idx="2621">
                        <c:v>-1.57181461555977E-2</c:v>
                      </c:pt>
                      <c:pt idx="2622">
                        <c:v>-1.64189940994298E-2</c:v>
                      </c:pt>
                      <c:pt idx="2623">
                        <c:v>-1.7138761369684001E-2</c:v>
                      </c:pt>
                      <c:pt idx="2624">
                        <c:v>-1.7849258176655301E-2</c:v>
                      </c:pt>
                      <c:pt idx="2625">
                        <c:v>-1.85130940556383E-2</c:v>
                      </c:pt>
                      <c:pt idx="2626">
                        <c:v>-1.9213583235823201E-2</c:v>
                      </c:pt>
                      <c:pt idx="2627">
                        <c:v>-2.0005957156963201E-2</c:v>
                      </c:pt>
                      <c:pt idx="2628">
                        <c:v>-2.0871379595417901E-2</c:v>
                      </c:pt>
                      <c:pt idx="2629">
                        <c:v>-2.1795006905380099E-2</c:v>
                      </c:pt>
                      <c:pt idx="2630">
                        <c:v>-2.27574465236383E-2</c:v>
                      </c:pt>
                      <c:pt idx="2631">
                        <c:v>-2.3733821195905301E-2</c:v>
                      </c:pt>
                      <c:pt idx="2632">
                        <c:v>-2.4717506227474401E-2</c:v>
                      </c:pt>
                      <c:pt idx="2633">
                        <c:v>-2.5750357461392301E-2</c:v>
                      </c:pt>
                      <c:pt idx="2634">
                        <c:v>-2.68333926580069E-2</c:v>
                      </c:pt>
                      <c:pt idx="2635">
                        <c:v>-2.7941319449211698E-2</c:v>
                      </c:pt>
                      <c:pt idx="2636">
                        <c:v>-2.90844013170472E-2</c:v>
                      </c:pt>
                      <c:pt idx="2637">
                        <c:v>-3.0249326651406502E-2</c:v>
                      </c:pt>
                      <c:pt idx="2638">
                        <c:v>-3.1435697622841499E-2</c:v>
                      </c:pt>
                      <c:pt idx="2639">
                        <c:v>-3.2683452749109401E-2</c:v>
                      </c:pt>
                      <c:pt idx="2640">
                        <c:v>-3.4071789267765801E-2</c:v>
                      </c:pt>
                      <c:pt idx="2641">
                        <c:v>-3.5468900039138801E-2</c:v>
                      </c:pt>
                      <c:pt idx="2642">
                        <c:v>-3.6785162112852703E-2</c:v>
                      </c:pt>
                      <c:pt idx="2643">
                        <c:v>-3.8136767229447498E-2</c:v>
                      </c:pt>
                      <c:pt idx="2644">
                        <c:v>-3.9533350782279597E-2</c:v>
                      </c:pt>
                      <c:pt idx="2645">
                        <c:v>-4.0954837687967503E-2</c:v>
                      </c:pt>
                      <c:pt idx="2646">
                        <c:v>-4.2424607717129602E-2</c:v>
                      </c:pt>
                      <c:pt idx="2647">
                        <c:v>-4.3956842282081202E-2</c:v>
                      </c:pt>
                      <c:pt idx="2648">
                        <c:v>-4.55429545999749E-2</c:v>
                      </c:pt>
                      <c:pt idx="2649">
                        <c:v>-4.7181089977710602E-2</c:v>
                      </c:pt>
                      <c:pt idx="2650">
                        <c:v>-4.8880824482783698E-2</c:v>
                      </c:pt>
                      <c:pt idx="2651">
                        <c:v>-5.0658850029156099E-2</c:v>
                      </c:pt>
                      <c:pt idx="2652">
                        <c:v>-5.2517988074823198E-2</c:v>
                      </c:pt>
                      <c:pt idx="2653">
                        <c:v>-5.4464950014236499E-2</c:v>
                      </c:pt>
                      <c:pt idx="2654">
                        <c:v>-5.6505748369419302E-2</c:v>
                      </c:pt>
                      <c:pt idx="2655">
                        <c:v>-5.8662699776292501E-2</c:v>
                      </c:pt>
                      <c:pt idx="2656">
                        <c:v>-6.0922815871083599E-2</c:v>
                      </c:pt>
                      <c:pt idx="2657">
                        <c:v>-6.3287253646581706E-2</c:v>
                      </c:pt>
                      <c:pt idx="2658">
                        <c:v>-6.5767356066365495E-2</c:v>
                      </c:pt>
                      <c:pt idx="2659">
                        <c:v>-6.8383480976183603E-2</c:v>
                      </c:pt>
                      <c:pt idx="2660">
                        <c:v>-7.1128829970815904E-2</c:v>
                      </c:pt>
                      <c:pt idx="2661">
                        <c:v>-7.4007229556273202E-2</c:v>
                      </c:pt>
                      <c:pt idx="2662">
                        <c:v>-7.7049559076446297E-2</c:v>
                      </c:pt>
                      <c:pt idx="2663">
                        <c:v>-8.0230172988159598E-2</c:v>
                      </c:pt>
                      <c:pt idx="2664">
                        <c:v>-8.3543662742508407E-2</c:v>
                      </c:pt>
                      <c:pt idx="2665">
                        <c:v>-8.7018820047019801E-2</c:v>
                      </c:pt>
                      <c:pt idx="2666">
                        <c:v>-9.0757191737637896E-2</c:v>
                      </c:pt>
                      <c:pt idx="2667">
                        <c:v>-9.4830075792490906E-2</c:v>
                      </c:pt>
                      <c:pt idx="2668">
                        <c:v>-9.9192052704216896E-2</c:v>
                      </c:pt>
                      <c:pt idx="2669">
                        <c:v>-0.103782864808884</c:v>
                      </c:pt>
                      <c:pt idx="2670">
                        <c:v>-0.108575660641309</c:v>
                      </c:pt>
                      <c:pt idx="2671">
                        <c:v>-0.113579467710768</c:v>
                      </c:pt>
                      <c:pt idx="2672">
                        <c:v>-0.11882825665777801</c:v>
                      </c:pt>
                      <c:pt idx="2673">
                        <c:v>-0.124404630777566</c:v>
                      </c:pt>
                      <c:pt idx="2674">
                        <c:v>-0.130355177783718</c:v>
                      </c:pt>
                      <c:pt idx="2675">
                        <c:v>-0.13664575844086099</c:v>
                      </c:pt>
                      <c:pt idx="2676">
                        <c:v>-0.14325904203979001</c:v>
                      </c:pt>
                      <c:pt idx="2677">
                        <c:v>-0.150139136409281</c:v>
                      </c:pt>
                      <c:pt idx="2678">
                        <c:v>-0.157257626721301</c:v>
                      </c:pt>
                      <c:pt idx="2679">
                        <c:v>-0.164696524560214</c:v>
                      </c:pt>
                      <c:pt idx="2680">
                        <c:v>-0.17252006337595699</c:v>
                      </c:pt>
                      <c:pt idx="2681">
                        <c:v>-0.180723834779288</c:v>
                      </c:pt>
                      <c:pt idx="2682">
                        <c:v>-0.1893034282055</c:v>
                      </c:pt>
                      <c:pt idx="2683">
                        <c:v>-0.19830602180403001</c:v>
                      </c:pt>
                      <c:pt idx="2684">
                        <c:v>-0.207729109528071</c:v>
                      </c:pt>
                      <c:pt idx="2685">
                        <c:v>-0.217555504568337</c:v>
                      </c:pt>
                      <c:pt idx="2686">
                        <c:v>-0.227824302236105</c:v>
                      </c:pt>
                      <c:pt idx="2687">
                        <c:v>-0.23852782474523701</c:v>
                      </c:pt>
                      <c:pt idx="2688">
                        <c:v>-0.24965491585809599</c:v>
                      </c:pt>
                      <c:pt idx="2689">
                        <c:v>-0.26127255982429898</c:v>
                      </c:pt>
                      <c:pt idx="2690">
                        <c:v>-0.27341157978796898</c:v>
                      </c:pt>
                      <c:pt idx="2691">
                        <c:v>-0.286039371122706</c:v>
                      </c:pt>
                      <c:pt idx="2692">
                        <c:v>-0.29928591665093002</c:v>
                      </c:pt>
                      <c:pt idx="2693">
                        <c:v>-0.31318152055178</c:v>
                      </c:pt>
                      <c:pt idx="2694">
                        <c:v>-0.32754247491549698</c:v>
                      </c:pt>
                      <c:pt idx="2695">
                        <c:v>-0.34232415695874402</c:v>
                      </c:pt>
                      <c:pt idx="2696">
                        <c:v>-0.35775144442148898</c:v>
                      </c:pt>
                      <c:pt idx="2697">
                        <c:v>-0.37376728629121397</c:v>
                      </c:pt>
                      <c:pt idx="2698">
                        <c:v>-0.39028327442827698</c:v>
                      </c:pt>
                      <c:pt idx="2699">
                        <c:v>-0.40740361902187699</c:v>
                      </c:pt>
                      <c:pt idx="2700">
                        <c:v>-0.42524763243843799</c:v>
                      </c:pt>
                      <c:pt idx="2701">
                        <c:v>-0.44357026747314299</c:v>
                      </c:pt>
                      <c:pt idx="2702">
                        <c:v>-0.46228757151864103</c:v>
                      </c:pt>
                      <c:pt idx="2703">
                        <c:v>-0.48170876463615397</c:v>
                      </c:pt>
                      <c:pt idx="2704">
                        <c:v>-0.50143941039792606</c:v>
                      </c:pt>
                      <c:pt idx="2705">
                        <c:v>-0.52120979620922703</c:v>
                      </c:pt>
                      <c:pt idx="2706">
                        <c:v>-0.54220537809650804</c:v>
                      </c:pt>
                      <c:pt idx="2707">
                        <c:v>-0.56505564029426603</c:v>
                      </c:pt>
                      <c:pt idx="2708">
                        <c:v>-0.58876270398165598</c:v>
                      </c:pt>
                      <c:pt idx="2709">
                        <c:v>-0.61299767678987405</c:v>
                      </c:pt>
                      <c:pt idx="2710">
                        <c:v>-0.63730806506500803</c:v>
                      </c:pt>
                      <c:pt idx="2711">
                        <c:v>-0.66148210307650102</c:v>
                      </c:pt>
                      <c:pt idx="2712">
                        <c:v>-0.68601974817561995</c:v>
                      </c:pt>
                      <c:pt idx="2713">
                        <c:v>-0.71100731929180006</c:v>
                      </c:pt>
                      <c:pt idx="2714">
                        <c:v>-0.73653657106012405</c:v>
                      </c:pt>
                      <c:pt idx="2715">
                        <c:v>-0.76242888212531001</c:v>
                      </c:pt>
                      <c:pt idx="2716">
                        <c:v>-0.78860188569721201</c:v>
                      </c:pt>
                      <c:pt idx="2717">
                        <c:v>-0.81512743803654897</c:v>
                      </c:pt>
                      <c:pt idx="2718">
                        <c:v>-0.84188239754902505</c:v>
                      </c:pt>
                      <c:pt idx="2719">
                        <c:v>-0.86884309622440403</c:v>
                      </c:pt>
                      <c:pt idx="2720">
                        <c:v>-0.89592075650599501</c:v>
                      </c:pt>
                      <c:pt idx="2721">
                        <c:v>-0.923346584097682</c:v>
                      </c:pt>
                      <c:pt idx="2722">
                        <c:v>-0.95099260281264597</c:v>
                      </c:pt>
                      <c:pt idx="2723">
                        <c:v>-0.97866281158548596</c:v>
                      </c:pt>
                      <c:pt idx="2724">
                        <c:v>-1.0064791945736</c:v>
                      </c:pt>
                      <c:pt idx="2725">
                        <c:v>-1.0344196058470501</c:v>
                      </c:pt>
                      <c:pt idx="2726">
                        <c:v>-1.0624118173407699</c:v>
                      </c:pt>
                      <c:pt idx="2727">
                        <c:v>-1.0904880189124599</c:v>
                      </c:pt>
                      <c:pt idx="2728">
                        <c:v>-1.11850718335917</c:v>
                      </c:pt>
                      <c:pt idx="2729">
                        <c:v>-1.14583595360367</c:v>
                      </c:pt>
                      <c:pt idx="2730">
                        <c:v>-1.17323124289693</c:v>
                      </c:pt>
                      <c:pt idx="2731">
                        <c:v>-1.2012774565321001</c:v>
                      </c:pt>
                      <c:pt idx="2732">
                        <c:v>-1.2296140932064801</c:v>
                      </c:pt>
                      <c:pt idx="2733">
                        <c:v>-1.2578623784677301</c:v>
                      </c:pt>
                      <c:pt idx="2734">
                        <c:v>-1.2856165220062501</c:v>
                      </c:pt>
                      <c:pt idx="2735">
                        <c:v>-1.3130613924054</c:v>
                      </c:pt>
                      <c:pt idx="2736">
                        <c:v>-1.3403289485618599</c:v>
                      </c:pt>
                      <c:pt idx="2737">
                        <c:v>-1.3674297890874201</c:v>
                      </c:pt>
                      <c:pt idx="2738">
                        <c:v>-1.3942624198245199</c:v>
                      </c:pt>
                      <c:pt idx="2739">
                        <c:v>-1.4209075839034799</c:v>
                      </c:pt>
                      <c:pt idx="2740">
                        <c:v>-1.4472843224027101</c:v>
                      </c:pt>
                      <c:pt idx="2741">
                        <c:v>-1.4732795582395899</c:v>
                      </c:pt>
                      <c:pt idx="2742">
                        <c:v>-1.4989614374348601</c:v>
                      </c:pt>
                      <c:pt idx="2743">
                        <c:v>-1.5242241910885901</c:v>
                      </c:pt>
                      <c:pt idx="2744">
                        <c:v>-1.5491043996457099</c:v>
                      </c:pt>
                      <c:pt idx="2745">
                        <c:v>-1.5736981589577801</c:v>
                      </c:pt>
                      <c:pt idx="2746">
                        <c:v>-1.5983542673181299</c:v>
                      </c:pt>
                      <c:pt idx="2747">
                        <c:v>-1.6230669571651799</c:v>
                      </c:pt>
                      <c:pt idx="2748">
                        <c:v>-1.64743588140293</c:v>
                      </c:pt>
                      <c:pt idx="2749">
                        <c:v>-1.6713800761234201</c:v>
                      </c:pt>
                      <c:pt idx="2750">
                        <c:v>-1.69458001063805</c:v>
                      </c:pt>
                      <c:pt idx="2751">
                        <c:v>-1.71702930700923</c:v>
                      </c:pt>
                      <c:pt idx="2752">
                        <c:v>-1.7390762019602399</c:v>
                      </c:pt>
                      <c:pt idx="2753">
                        <c:v>-1.7600346767964601</c:v>
                      </c:pt>
                      <c:pt idx="2754">
                        <c:v>-1.7803922243997401</c:v>
                      </c:pt>
                      <c:pt idx="2755">
                        <c:v>-1.8008043928687101</c:v>
                      </c:pt>
                      <c:pt idx="2756">
                        <c:v>-1.82077806799706</c:v>
                      </c:pt>
                      <c:pt idx="2757">
                        <c:v>-1.8401858526111301</c:v>
                      </c:pt>
                      <c:pt idx="2758">
                        <c:v>-1.85897951119723</c:v>
                      </c:pt>
                      <c:pt idx="2759">
                        <c:v>-1.87678920519772</c:v>
                      </c:pt>
                      <c:pt idx="2760">
                        <c:v>-1.89356911674599</c:v>
                      </c:pt>
                      <c:pt idx="2761">
                        <c:v>-1.9096417780182999</c:v>
                      </c:pt>
                      <c:pt idx="2762">
                        <c:v>-1.92499552612834</c:v>
                      </c:pt>
                      <c:pt idx="2763">
                        <c:v>-1.9396783471502601</c:v>
                      </c:pt>
                      <c:pt idx="2764">
                        <c:v>-1.95371437557106</c:v>
                      </c:pt>
                      <c:pt idx="2765">
                        <c:v>-1.96703966386707</c:v>
                      </c:pt>
                      <c:pt idx="2766">
                        <c:v>-1.9796188388992899</c:v>
                      </c:pt>
                      <c:pt idx="2767">
                        <c:v>-1.9914923367560999</c:v>
                      </c:pt>
                      <c:pt idx="2768">
                        <c:v>-2.0026121744507002</c:v>
                      </c:pt>
                      <c:pt idx="2769">
                        <c:v>-2.0130046341243601</c:v>
                      </c:pt>
                      <c:pt idx="2770">
                        <c:v>-2.0226918251288901</c:v>
                      </c:pt>
                      <c:pt idx="2771">
                        <c:v>-2.0317403326755898</c:v>
                      </c:pt>
                      <c:pt idx="2772">
                        <c:v>-2.0401351176233602</c:v>
                      </c:pt>
                      <c:pt idx="2773">
                        <c:v>-2.04787718341146</c:v>
                      </c:pt>
                      <c:pt idx="2774">
                        <c:v>-2.0550136603586799</c:v>
                      </c:pt>
                      <c:pt idx="2775">
                        <c:v>-2.0615261529409001</c:v>
                      </c:pt>
                      <c:pt idx="2776">
                        <c:v>-2.0673942407976602</c:v>
                      </c:pt>
                      <c:pt idx="2777">
                        <c:v>-2.0726495198360402</c:v>
                      </c:pt>
                      <c:pt idx="2778">
                        <c:v>-2.0773008192538098</c:v>
                      </c:pt>
                      <c:pt idx="2779">
                        <c:v>-2.0813132116309001</c:v>
                      </c:pt>
                      <c:pt idx="2780">
                        <c:v>-2.08470020412719</c:v>
                      </c:pt>
                      <c:pt idx="2781">
                        <c:v>-2.0874861389013799</c:v>
                      </c:pt>
                      <c:pt idx="2782">
                        <c:v>-2.0896398628971</c:v>
                      </c:pt>
                      <c:pt idx="2783">
                        <c:v>-2.0911700269350399</c:v>
                      </c:pt>
                      <c:pt idx="2784">
                        <c:v>-2.0921248095339999</c:v>
                      </c:pt>
                      <c:pt idx="2785">
                        <c:v>-2.09239376563256</c:v>
                      </c:pt>
                      <c:pt idx="2786">
                        <c:v>-2.0919035015451</c:v>
                      </c:pt>
                      <c:pt idx="2787">
                        <c:v>-2.0907763260025698</c:v>
                      </c:pt>
                      <c:pt idx="2788">
                        <c:v>-2.0891036268110299</c:v>
                      </c:pt>
                      <c:pt idx="2789">
                        <c:v>-2.08688339161951</c:v>
                      </c:pt>
                      <c:pt idx="2790">
                        <c:v>-2.0841541964442598</c:v>
                      </c:pt>
                      <c:pt idx="2791">
                        <c:v>-2.08093025334284</c:v>
                      </c:pt>
                      <c:pt idx="2792">
                        <c:v>-2.0771763072938301</c:v>
                      </c:pt>
                      <c:pt idx="2793">
                        <c:v>-2.0729116466969</c:v>
                      </c:pt>
                      <c:pt idx="2794">
                        <c:v>-2.0681755013888798</c:v>
                      </c:pt>
                      <c:pt idx="2795">
                        <c:v>-2.0630223906947598</c:v>
                      </c:pt>
                      <c:pt idx="2796">
                        <c:v>-2.0574643575456499</c:v>
                      </c:pt>
                      <c:pt idx="2797">
                        <c:v>-2.0515179035365998</c:v>
                      </c:pt>
                      <c:pt idx="2798">
                        <c:v>-2.0452143789742299</c:v>
                      </c:pt>
                      <c:pt idx="2799">
                        <c:v>-2.0385713739370002</c:v>
                      </c:pt>
                      <c:pt idx="2800">
                        <c:v>-2.0315837690530301</c:v>
                      </c:pt>
                      <c:pt idx="2801">
                        <c:v>-2.0243026312543102</c:v>
                      </c:pt>
                      <c:pt idx="2802">
                        <c:v>-2.0167312486113</c:v>
                      </c:pt>
                      <c:pt idx="2803">
                        <c:v>-2.0088865579151598</c:v>
                      </c:pt>
                      <c:pt idx="2804">
                        <c:v>-2.0008100352152001</c:v>
                      </c:pt>
                      <c:pt idx="2805">
                        <c:v>-1.99251003555234</c:v>
                      </c:pt>
                      <c:pt idx="2806">
                        <c:v>-1.9840306256447</c:v>
                      </c:pt>
                      <c:pt idx="2807">
                        <c:v>-1.97539889540211</c:v>
                      </c:pt>
                      <c:pt idx="2808">
                        <c:v>-1.9666267468066001</c:v>
                      </c:pt>
                      <c:pt idx="2809">
                        <c:v>-1.95777214674442</c:v>
                      </c:pt>
                      <c:pt idx="2810">
                        <c:v>-1.94883688757666</c:v>
                      </c:pt>
                      <c:pt idx="2811">
                        <c:v>-1.93980578340914</c:v>
                      </c:pt>
                      <c:pt idx="2812">
                        <c:v>-1.9307453410987001</c:v>
                      </c:pt>
                      <c:pt idx="2813">
                        <c:v>-1.92167819311108</c:v>
                      </c:pt>
                      <c:pt idx="2814">
                        <c:v>-1.9125795576848399</c:v>
                      </c:pt>
                      <c:pt idx="2815">
                        <c:v>-1.9035191574783701</c:v>
                      </c:pt>
                      <c:pt idx="2816">
                        <c:v>-1.8945062365517</c:v>
                      </c:pt>
                      <c:pt idx="2817">
                        <c:v>-1.8853787126575701</c:v>
                      </c:pt>
                      <c:pt idx="2818">
                        <c:v>-1.87630855433865</c:v>
                      </c:pt>
                      <c:pt idx="2819">
                        <c:v>-1.8674207931054001</c:v>
                      </c:pt>
                      <c:pt idx="2820">
                        <c:v>-1.8586374337868501</c:v>
                      </c:pt>
                      <c:pt idx="2821">
                        <c:v>-1.84970091875301</c:v>
                      </c:pt>
                      <c:pt idx="2822">
                        <c:v>-1.8410480413733401</c:v>
                      </c:pt>
                      <c:pt idx="2823">
                        <c:v>-1.8329983494483799</c:v>
                      </c:pt>
                      <c:pt idx="2824">
                        <c:v>-1.82506201068745</c:v>
                      </c:pt>
                      <c:pt idx="2825">
                        <c:v>-1.81716856065127</c:v>
                      </c:pt>
                      <c:pt idx="2826">
                        <c:v>-1.80936359671022</c:v>
                      </c:pt>
                      <c:pt idx="2827">
                        <c:v>-1.8017102367735001</c:v>
                      </c:pt>
                      <c:pt idx="2828">
                        <c:v>-1.7944002703525701</c:v>
                      </c:pt>
                      <c:pt idx="2829">
                        <c:v>-1.78757098235796</c:v>
                      </c:pt>
                      <c:pt idx="2830">
                        <c:v>-1.78125007753361</c:v>
                      </c:pt>
                      <c:pt idx="2831">
                        <c:v>-1.7754709644915301</c:v>
                      </c:pt>
                      <c:pt idx="2832">
                        <c:v>-1.7701462423981</c:v>
                      </c:pt>
                      <c:pt idx="2833">
                        <c:v>-1.7652069624197599</c:v>
                      </c:pt>
                      <c:pt idx="2834">
                        <c:v>-1.7610018721418099</c:v>
                      </c:pt>
                      <c:pt idx="2835">
                        <c:v>-1.75774787266198</c:v>
                      </c:pt>
                      <c:pt idx="2836">
                        <c:v>-1.75488373450793</c:v>
                      </c:pt>
                      <c:pt idx="2837">
                        <c:v>-1.7523122991515001</c:v>
                      </c:pt>
                      <c:pt idx="2838">
                        <c:v>-1.75042971589411</c:v>
                      </c:pt>
                      <c:pt idx="2839">
                        <c:v>-1.74931571720582</c:v>
                      </c:pt>
                      <c:pt idx="2840">
                        <c:v>-1.74950196012241</c:v>
                      </c:pt>
                      <c:pt idx="2841">
                        <c:v>-1.74968820303901</c:v>
                      </c:pt>
                      <c:pt idx="2842">
                        <c:v>-1.7501357140323599</c:v>
                      </c:pt>
                      <c:pt idx="2843">
                        <c:v>-1.7518831676298501</c:v>
                      </c:pt>
                      <c:pt idx="2844">
                        <c:v>-1.75445943184499</c:v>
                      </c:pt>
                      <c:pt idx="2845">
                        <c:v>-1.7576762646114199</c:v>
                      </c:pt>
                      <c:pt idx="2846">
                        <c:v>-1.76146735472602</c:v>
                      </c:pt>
                      <c:pt idx="2847">
                        <c:v>-1.7664623177907799</c:v>
                      </c:pt>
                      <c:pt idx="2848">
                        <c:v>-1.77282200612416</c:v>
                      </c:pt>
                      <c:pt idx="2849">
                        <c:v>-1.78024132267803</c:v>
                      </c:pt>
                      <c:pt idx="2850">
                        <c:v>-1.78873727114442</c:v>
                      </c:pt>
                      <c:pt idx="2851">
                        <c:v>-1.7983479096263799</c:v>
                      </c:pt>
                      <c:pt idx="2852">
                        <c:v>-1.80924757760406</c:v>
                      </c:pt>
                      <c:pt idx="2853">
                        <c:v>-1.82153837035898</c:v>
                      </c:pt>
                      <c:pt idx="2854">
                        <c:v>-1.8350211240695999</c:v>
                      </c:pt>
                      <c:pt idx="2855">
                        <c:v>-1.85010916114034</c:v>
                      </c:pt>
                      <c:pt idx="2856">
                        <c:v>-1.8665832932926101</c:v>
                      </c:pt>
                      <c:pt idx="2857">
                        <c:v>-1.8841596797026201</c:v>
                      </c:pt>
                      <c:pt idx="2858">
                        <c:v>-1.90317741222058</c:v>
                      </c:pt>
                      <c:pt idx="2859">
                        <c:v>-1.9234998258835501</c:v>
                      </c:pt>
                      <c:pt idx="2860">
                        <c:v>-1.9452655041812501</c:v>
                      </c:pt>
                      <c:pt idx="2861">
                        <c:v>-1.96859253396768</c:v>
                      </c:pt>
                      <c:pt idx="2862">
                        <c:v>-1.9934489655219301</c:v>
                      </c:pt>
                      <c:pt idx="2863">
                        <c:v>-2.0198121510177698</c:v>
                      </c:pt>
                      <c:pt idx="2864">
                        <c:v>-2.0477445426326</c:v>
                      </c:pt>
                      <c:pt idx="2865">
                        <c:v>-2.0772273785909201</c:v>
                      </c:pt>
                      <c:pt idx="2866">
                        <c:v>-2.1086495142102901</c:v>
                      </c:pt>
                      <c:pt idx="2867">
                        <c:v>-2.1425082116099299</c:v>
                      </c:pt>
                      <c:pt idx="2868">
                        <c:v>-2.1788125444584598</c:v>
                      </c:pt>
                      <c:pt idx="2869">
                        <c:v>-2.2171122428313299</c:v>
                      </c:pt>
                      <c:pt idx="2870">
                        <c:v>-2.2568736927341102</c:v>
                      </c:pt>
                      <c:pt idx="2871">
                        <c:v>-2.2983624952596098</c:v>
                      </c:pt>
                      <c:pt idx="2872">
                        <c:v>-2.3418235935684701</c:v>
                      </c:pt>
                      <c:pt idx="2873">
                        <c:v>-2.3866550243936699</c:v>
                      </c:pt>
                      <c:pt idx="2874">
                        <c:v>-2.4337291204498599</c:v>
                      </c:pt>
                      <c:pt idx="2875">
                        <c:v>-2.4839128682999201</c:v>
                      </c:pt>
                      <c:pt idx="2876">
                        <c:v>-2.53568447761368</c:v>
                      </c:pt>
                      <c:pt idx="2877">
                        <c:v>-2.5887549825660199</c:v>
                      </c:pt>
                      <c:pt idx="2878">
                        <c:v>-2.64352213096041</c:v>
                      </c:pt>
                      <c:pt idx="2879">
                        <c:v>-2.6998839455767598</c:v>
                      </c:pt>
                      <c:pt idx="2880">
                        <c:v>-2.7580769934196399</c:v>
                      </c:pt>
                      <c:pt idx="2881">
                        <c:v>-2.8181231126005399</c:v>
                      </c:pt>
                      <c:pt idx="2882">
                        <c:v>-2.8797935979991101</c:v>
                      </c:pt>
                      <c:pt idx="2883">
                        <c:v>-2.94340603592418</c:v>
                      </c:pt>
                      <c:pt idx="2884">
                        <c:v>-3.0083257987137899</c:v>
                      </c:pt>
                      <c:pt idx="2885">
                        <c:v>-3.07525840634356</c:v>
                      </c:pt>
                      <c:pt idx="2886">
                        <c:v>-3.1447701381714999</c:v>
                      </c:pt>
                      <c:pt idx="2887">
                        <c:v>-3.2151543117136101</c:v>
                      </c:pt>
                      <c:pt idx="2888">
                        <c:v>-3.28638964251321</c:v>
                      </c:pt>
                      <c:pt idx="2889">
                        <c:v>-3.3591095305691101</c:v>
                      </c:pt>
                      <c:pt idx="2890">
                        <c:v>-3.4333560137730799</c:v>
                      </c:pt>
                      <c:pt idx="2891">
                        <c:v>-3.5088687509500698</c:v>
                      </c:pt>
                      <c:pt idx="2892">
                        <c:v>-3.58590567839309</c:v>
                      </c:pt>
                      <c:pt idx="2893">
                        <c:v>-3.66447118942303</c:v>
                      </c:pt>
                      <c:pt idx="2894">
                        <c:v>-3.7452124594916798</c:v>
                      </c:pt>
                      <c:pt idx="2895">
                        <c:v>-3.8272317941352201</c:v>
                      </c:pt>
                      <c:pt idx="2896">
                        <c:v>-3.9099717629533202</c:v>
                      </c:pt>
                      <c:pt idx="2897">
                        <c:v>-3.9939167597688101</c:v>
                      </c:pt>
                      <c:pt idx="2898">
                        <c:v>-4.0790116227629598</c:v>
                      </c:pt>
                      <c:pt idx="2899">
                        <c:v>-4.1656765125445503</c:v>
                      </c:pt>
                      <c:pt idx="2900">
                        <c:v>-4.2532464590666397</c:v>
                      </c:pt>
                      <c:pt idx="2901">
                        <c:v>-4.3425026397964803</c:v>
                      </c:pt>
                      <c:pt idx="2902">
                        <c:v>-4.4331331433374599</c:v>
                      </c:pt>
                      <c:pt idx="2903">
                        <c:v>-4.5236022578451598</c:v>
                      </c:pt>
                      <c:pt idx="2904">
                        <c:v>-4.6143443798516097</c:v>
                      </c:pt>
                      <c:pt idx="2905">
                        <c:v>-4.7058820061686797</c:v>
                      </c:pt>
                      <c:pt idx="2906">
                        <c:v>-4.7993559229845504</c:v>
                      </c:pt>
                      <c:pt idx="2907">
                        <c:v>-4.8949805060241403</c:v>
                      </c:pt>
                      <c:pt idx="2908">
                        <c:v>-4.9932056046081303</c:v>
                      </c:pt>
                      <c:pt idx="2909">
                        <c:v>-5.0924534260258802</c:v>
                      </c:pt>
                      <c:pt idx="2910">
                        <c:v>-5.1908621948629099</c:v>
                      </c:pt>
                      <c:pt idx="2911">
                        <c:v>-5.28931424187176</c:v>
                      </c:pt>
                      <c:pt idx="2912">
                        <c:v>-5.3877404088429399</c:v>
                      </c:pt>
                      <c:pt idx="2913">
                        <c:v>-5.4865444511538399</c:v>
                      </c:pt>
                      <c:pt idx="2914">
                        <c:v>-5.5873389555294404</c:v>
                      </c:pt>
                      <c:pt idx="2915">
                        <c:v>-5.6891807010167001</c:v>
                      </c:pt>
                      <c:pt idx="2916">
                        <c:v>-5.7905110582090096</c:v>
                      </c:pt>
                      <c:pt idx="2917">
                        <c:v>-5.8917764251891498</c:v>
                      </c:pt>
                      <c:pt idx="2918">
                        <c:v>-5.9924353564003896</c:v>
                      </c:pt>
                      <c:pt idx="2919">
                        <c:v>-6.09269185181099</c:v>
                      </c:pt>
                      <c:pt idx="2920">
                        <c:v>-6.1933838091114</c:v>
                      </c:pt>
                      <c:pt idx="2921">
                        <c:v>-6.29457197164409</c:v>
                      </c:pt>
                      <c:pt idx="2922">
                        <c:v>-6.3949742147855604</c:v>
                      </c:pt>
                      <c:pt idx="2923">
                        <c:v>-6.4945417502043696</c:v>
                      </c:pt>
                      <c:pt idx="2924">
                        <c:v>-6.5940153902208198</c:v>
                      </c:pt>
                      <c:pt idx="2925">
                        <c:v>-6.6932126125778</c:v>
                      </c:pt>
                      <c:pt idx="2926">
                        <c:v>-6.79198180122666</c:v>
                      </c:pt>
                      <c:pt idx="2927">
                        <c:v>-6.8906343512221699</c:v>
                      </c:pt>
                      <c:pt idx="2928">
                        <c:v>-6.9881034754054197</c:v>
                      </c:pt>
                      <c:pt idx="2929">
                        <c:v>-7.0839484223257498</c:v>
                      </c:pt>
                      <c:pt idx="2930">
                        <c:v>-7.1791948249529796</c:v>
                      </c:pt>
                      <c:pt idx="2931">
                        <c:v>-7.27382973480863</c:v>
                      </c:pt>
                      <c:pt idx="2932">
                        <c:v>-7.3675291488930696</c:v>
                      </c:pt>
                      <c:pt idx="2933">
                        <c:v>-7.4615169012112004</c:v>
                      </c:pt>
                      <c:pt idx="2934">
                        <c:v>-7.5549940988672599</c:v>
                      </c:pt>
                      <c:pt idx="2935">
                        <c:v>-7.6466543634322202</c:v>
                      </c:pt>
                      <c:pt idx="2936">
                        <c:v>-7.7374973008077701</c:v>
                      </c:pt>
                      <c:pt idx="2937">
                        <c:v>-7.8274835722511096</c:v>
                      </c:pt>
                      <c:pt idx="2938">
                        <c:v>-7.9165304644907204</c:v>
                      </c:pt>
                      <c:pt idx="2939">
                        <c:v>-8.0044462120821898</c:v>
                      </c:pt>
                      <c:pt idx="2940">
                        <c:v>-8.0917631751533001</c:v>
                      </c:pt>
                      <c:pt idx="2941">
                        <c:v>-8.1778703271692095</c:v>
                      </c:pt>
                      <c:pt idx="2942">
                        <c:v>-8.2618144648569007</c:v>
                      </c:pt>
                      <c:pt idx="2943">
                        <c:v>-8.3439134044216701</c:v>
                      </c:pt>
                      <c:pt idx="2944">
                        <c:v>-8.4243049962058993</c:v>
                      </c:pt>
                      <c:pt idx="2945">
                        <c:v>-8.5026545895900494</c:v>
                      </c:pt>
                      <c:pt idx="2946">
                        <c:v>-8.5798991352717593</c:v>
                      </c:pt>
                      <c:pt idx="2947">
                        <c:v>-8.6568470437163292</c:v>
                      </c:pt>
                      <c:pt idx="2948">
                        <c:v>-8.7334568500593299</c:v>
                      </c:pt>
                      <c:pt idx="2949">
                        <c:v>-8.8085379011161002</c:v>
                      </c:pt>
                      <c:pt idx="2950">
                        <c:v>-8.8807118484365706</c:v>
                      </c:pt>
                      <c:pt idx="2951">
                        <c:v>-8.9501135800903597</c:v>
                      </c:pt>
                      <c:pt idx="2952">
                        <c:v>-9.0172347734533496</c:v>
                      </c:pt>
                      <c:pt idx="2953">
                        <c:v>-9.0823511678599704</c:v>
                      </c:pt>
                      <c:pt idx="2954">
                        <c:v>-9.1454185048432795</c:v>
                      </c:pt>
                      <c:pt idx="2955">
                        <c:v>-9.2066100652459504</c:v>
                      </c:pt>
                      <c:pt idx="2956">
                        <c:v>-9.2654868230902103</c:v>
                      </c:pt>
                      <c:pt idx="2957">
                        <c:v>-9.3224361304121306</c:v>
                      </c:pt>
                      <c:pt idx="2958">
                        <c:v>-9.3777426274590194</c:v>
                      </c:pt>
                      <c:pt idx="2959">
                        <c:v>-9.4302197388148699</c:v>
                      </c:pt>
                      <c:pt idx="2960">
                        <c:v>-9.4797441140260297</c:v>
                      </c:pt>
                      <c:pt idx="2961">
                        <c:v>-9.5268096303173593</c:v>
                      </c:pt>
                      <c:pt idx="2962">
                        <c:v>-9.5713336521829202</c:v>
                      </c:pt>
                      <c:pt idx="2963">
                        <c:v>-9.6132695362027007</c:v>
                      </c:pt>
                      <c:pt idx="2964">
                        <c:v>-9.6527676987515107</c:v>
                      </c:pt>
                      <c:pt idx="2965">
                        <c:v>-9.6898416216670906</c:v>
                      </c:pt>
                      <c:pt idx="2966">
                        <c:v>-9.7242611031201598</c:v>
                      </c:pt>
                      <c:pt idx="2967">
                        <c:v>-9.7560239678987895</c:v>
                      </c:pt>
                      <c:pt idx="2968">
                        <c:v>-9.78528360858936</c:v>
                      </c:pt>
                      <c:pt idx="2969">
                        <c:v>-9.8121699825193893</c:v>
                      </c:pt>
                      <c:pt idx="2970">
                        <c:v>-9.8363948416938207</c:v>
                      </c:pt>
                      <c:pt idx="2971">
                        <c:v>-9.8578460459002404</c:v>
                      </c:pt>
                      <c:pt idx="2972">
                        <c:v>-9.8765854080096407</c:v>
                      </c:pt>
                      <c:pt idx="2973">
                        <c:v>-9.8929517495125197</c:v>
                      </c:pt>
                      <c:pt idx="2974">
                        <c:v>-9.9072233532579297</c:v>
                      </c:pt>
                      <c:pt idx="2975">
                        <c:v>-9.9189900330727205</c:v>
                      </c:pt>
                      <c:pt idx="2976">
                        <c:v>-9.9281163677338196</c:v>
                      </c:pt>
                      <c:pt idx="2977">
                        <c:v>-9.9348073546046791</c:v>
                      </c:pt>
                      <c:pt idx="2978">
                        <c:v>-9.9390319037843309</c:v>
                      </c:pt>
                      <c:pt idx="2979">
                        <c:v>-9.9406211241473805</c:v>
                      </c:pt>
                      <c:pt idx="2980">
                        <c:v>-9.9394134231358908</c:v>
                      </c:pt>
                      <c:pt idx="2981">
                        <c:v>-9.9356043889441903</c:v>
                      </c:pt>
                      <c:pt idx="2982">
                        <c:v>-9.9293970937695502</c:v>
                      </c:pt>
                      <c:pt idx="2983">
                        <c:v>-9.9208005728980897</c:v>
                      </c:pt>
                      <c:pt idx="2984">
                        <c:v>-9.9097212333490905</c:v>
                      </c:pt>
                      <c:pt idx="2985">
                        <c:v>-9.8963253170681398</c:v>
                      </c:pt>
                      <c:pt idx="2986">
                        <c:v>-9.8803311235854192</c:v>
                      </c:pt>
                      <c:pt idx="2987">
                        <c:v>-9.8614863035006106</c:v>
                      </c:pt>
                      <c:pt idx="2988">
                        <c:v>-9.8398202897059193</c:v>
                      </c:pt>
                      <c:pt idx="2989">
                        <c:v>-9.8152209553679199</c:v>
                      </c:pt>
                      <c:pt idx="2990">
                        <c:v>-9.7883120423833301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28C5-4390-8EC1-23C5DE6566A1}"/>
                  </c:ext>
                </c:extLst>
              </c15:ser>
            </c15:filteredScatterSeries>
          </c:ext>
        </c:extLst>
      </c:scatterChart>
      <c:scatterChart>
        <c:scatterStyle val="smoothMarker"/>
        <c:varyColors val="0"/>
        <c:ser>
          <c:idx val="0"/>
          <c:order val="5"/>
          <c:tx>
            <c:strRef>
              <c:f>'Figure 2a BSA sup75 increase'!$B$1</c:f>
              <c:strCache>
                <c:ptCount val="1"/>
                <c:pt idx="0">
                  <c:v>LS</c:v>
                </c:pt>
              </c:strCache>
            </c:strRef>
          </c:tx>
          <c:spPr>
            <a:ln w="1270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'Figure 2a BSA sup75 increase'!$A$2:$A$6105</c:f>
              <c:numCache>
                <c:formatCode>General</c:formatCode>
                <c:ptCount val="6104"/>
                <c:pt idx="0">
                  <c:v>-0.68533614592732695</c:v>
                </c:pt>
                <c:pt idx="1">
                  <c:v>-0.67878431998520705</c:v>
                </c:pt>
                <c:pt idx="2">
                  <c:v>-0.67223249404308705</c:v>
                </c:pt>
                <c:pt idx="3">
                  <c:v>-0.66568066810096804</c:v>
                </c:pt>
                <c:pt idx="4">
                  <c:v>-0.65912884215884904</c:v>
                </c:pt>
                <c:pt idx="5">
                  <c:v>-0.65257701621672903</c:v>
                </c:pt>
                <c:pt idx="6">
                  <c:v>-0.64602519027461003</c:v>
                </c:pt>
                <c:pt idx="7">
                  <c:v>-0.63947336433249002</c:v>
                </c:pt>
                <c:pt idx="8">
                  <c:v>-0.63292153839037102</c:v>
                </c:pt>
                <c:pt idx="9">
                  <c:v>-0.62636971244825101</c:v>
                </c:pt>
                <c:pt idx="10">
                  <c:v>-0.61981788650613101</c:v>
                </c:pt>
                <c:pt idx="11">
                  <c:v>-0.61326606056401201</c:v>
                </c:pt>
                <c:pt idx="12">
                  <c:v>-0.606714234621892</c:v>
                </c:pt>
                <c:pt idx="13">
                  <c:v>-0.600162408679773</c:v>
                </c:pt>
                <c:pt idx="14">
                  <c:v>-0.59361058273765299</c:v>
                </c:pt>
                <c:pt idx="15">
                  <c:v>-0.58705875679553399</c:v>
                </c:pt>
                <c:pt idx="16">
                  <c:v>-0.58050693085341398</c:v>
                </c:pt>
                <c:pt idx="17">
                  <c:v>-0.57395510491129498</c:v>
                </c:pt>
                <c:pt idx="18">
                  <c:v>-0.56740327896917497</c:v>
                </c:pt>
                <c:pt idx="19">
                  <c:v>-0.56085145302705597</c:v>
                </c:pt>
                <c:pt idx="20">
                  <c:v>-0.55429962708493596</c:v>
                </c:pt>
                <c:pt idx="21">
                  <c:v>-0.54774780114281696</c:v>
                </c:pt>
                <c:pt idx="22">
                  <c:v>-0.54119597520069695</c:v>
                </c:pt>
                <c:pt idx="23">
                  <c:v>-0.53464414925857795</c:v>
                </c:pt>
                <c:pt idx="24">
                  <c:v>-0.52809232331645795</c:v>
                </c:pt>
                <c:pt idx="25">
                  <c:v>-0.52154049737433905</c:v>
                </c:pt>
                <c:pt idx="26">
                  <c:v>-0.51498867143221905</c:v>
                </c:pt>
                <c:pt idx="27">
                  <c:v>-0.50843684549010004</c:v>
                </c:pt>
                <c:pt idx="28">
                  <c:v>-0.50188501954798004</c:v>
                </c:pt>
                <c:pt idx="29">
                  <c:v>-0.49533319360586098</c:v>
                </c:pt>
                <c:pt idx="30">
                  <c:v>-0.48878136766374097</c:v>
                </c:pt>
                <c:pt idx="31">
                  <c:v>-0.48222954172162202</c:v>
                </c:pt>
                <c:pt idx="32">
                  <c:v>-0.47567771577950202</c:v>
                </c:pt>
                <c:pt idx="33">
                  <c:v>-0.46912588983738301</c:v>
                </c:pt>
                <c:pt idx="34">
                  <c:v>-0.46257406389526301</c:v>
                </c:pt>
                <c:pt idx="35">
                  <c:v>-0.45602223795314401</c:v>
                </c:pt>
                <c:pt idx="36">
                  <c:v>-0.449470412011024</c:v>
                </c:pt>
                <c:pt idx="37">
                  <c:v>-0.442918586068905</c:v>
                </c:pt>
                <c:pt idx="38">
                  <c:v>-0.43636676012678499</c:v>
                </c:pt>
                <c:pt idx="39">
                  <c:v>-0.42981493418466599</c:v>
                </c:pt>
                <c:pt idx="40">
                  <c:v>-0.42326310824254598</c:v>
                </c:pt>
                <c:pt idx="41">
                  <c:v>-0.41671128230042698</c:v>
                </c:pt>
                <c:pt idx="42">
                  <c:v>-0.41015945635830697</c:v>
                </c:pt>
                <c:pt idx="43">
                  <c:v>-0.40360763041618802</c:v>
                </c:pt>
                <c:pt idx="44">
                  <c:v>-0.39705580447406802</c:v>
                </c:pt>
                <c:pt idx="45">
                  <c:v>-0.39050397853194901</c:v>
                </c:pt>
                <c:pt idx="46">
                  <c:v>-0.38395215258982901</c:v>
                </c:pt>
                <c:pt idx="47">
                  <c:v>-0.37740032664771</c:v>
                </c:pt>
                <c:pt idx="48">
                  <c:v>-0.37084850070559</c:v>
                </c:pt>
                <c:pt idx="49">
                  <c:v>-0.364296674763471</c:v>
                </c:pt>
                <c:pt idx="50">
                  <c:v>-0.35774484882135099</c:v>
                </c:pt>
                <c:pt idx="51">
                  <c:v>-0.35119302287923199</c:v>
                </c:pt>
                <c:pt idx="52">
                  <c:v>-0.34464119693711198</c:v>
                </c:pt>
                <c:pt idx="53">
                  <c:v>-0.33808937099499298</c:v>
                </c:pt>
                <c:pt idx="54">
                  <c:v>-0.33153754505287297</c:v>
                </c:pt>
                <c:pt idx="55">
                  <c:v>-0.32498571911075402</c:v>
                </c:pt>
                <c:pt idx="56">
                  <c:v>-0.31843389316863402</c:v>
                </c:pt>
                <c:pt idx="57">
                  <c:v>-0.31188206722651501</c:v>
                </c:pt>
                <c:pt idx="58">
                  <c:v>-0.30533024128439501</c:v>
                </c:pt>
                <c:pt idx="59">
                  <c:v>-0.298778415342276</c:v>
                </c:pt>
                <c:pt idx="60">
                  <c:v>-0.292226589400156</c:v>
                </c:pt>
                <c:pt idx="61">
                  <c:v>-0.285674763458036</c:v>
                </c:pt>
                <c:pt idx="62">
                  <c:v>-0.27912293751591699</c:v>
                </c:pt>
                <c:pt idx="63">
                  <c:v>-0.27257111157379699</c:v>
                </c:pt>
                <c:pt idx="64">
                  <c:v>-0.26601928563167798</c:v>
                </c:pt>
                <c:pt idx="65">
                  <c:v>-0.25946745968955798</c:v>
                </c:pt>
                <c:pt idx="66">
                  <c:v>-0.25291563374743897</c:v>
                </c:pt>
                <c:pt idx="67">
                  <c:v>-0.246363807805319</c:v>
                </c:pt>
                <c:pt idx="68">
                  <c:v>-0.23981198186319999</c:v>
                </c:pt>
                <c:pt idx="69">
                  <c:v>-0.23326015592107999</c:v>
                </c:pt>
                <c:pt idx="70">
                  <c:v>-0.22670832997896101</c:v>
                </c:pt>
                <c:pt idx="71">
                  <c:v>-0.22015650403684101</c:v>
                </c:pt>
                <c:pt idx="72">
                  <c:v>-0.213604678094722</c:v>
                </c:pt>
                <c:pt idx="73">
                  <c:v>-0.207052852152602</c:v>
                </c:pt>
                <c:pt idx="74">
                  <c:v>-0.20050102621048299</c:v>
                </c:pt>
                <c:pt idx="75">
                  <c:v>-0.19394920026836299</c:v>
                </c:pt>
                <c:pt idx="76">
                  <c:v>-0.18739737432624401</c:v>
                </c:pt>
                <c:pt idx="77">
                  <c:v>-0.18084554838412401</c:v>
                </c:pt>
                <c:pt idx="78">
                  <c:v>-0.174293722442005</c:v>
                </c:pt>
                <c:pt idx="79">
                  <c:v>-0.167741896499885</c:v>
                </c:pt>
                <c:pt idx="80">
                  <c:v>-0.16119007055776599</c:v>
                </c:pt>
                <c:pt idx="81">
                  <c:v>-0.15463824461564599</c:v>
                </c:pt>
                <c:pt idx="82">
                  <c:v>-0.14808641867352701</c:v>
                </c:pt>
                <c:pt idx="83">
                  <c:v>-0.14153459273140701</c:v>
                </c:pt>
                <c:pt idx="84">
                  <c:v>-0.134982766789288</c:v>
                </c:pt>
                <c:pt idx="85">
                  <c:v>-0.128430940847168</c:v>
                </c:pt>
                <c:pt idx="86">
                  <c:v>-0.121879114905049</c:v>
                </c:pt>
                <c:pt idx="87">
                  <c:v>-0.115327288962929</c:v>
                </c:pt>
                <c:pt idx="88">
                  <c:v>-0.10877546302081</c:v>
                </c:pt>
                <c:pt idx="89">
                  <c:v>-0.10222363707869001</c:v>
                </c:pt>
                <c:pt idx="90">
                  <c:v>-9.5671811136570695E-2</c:v>
                </c:pt>
                <c:pt idx="91">
                  <c:v>-8.9119985194451301E-2</c:v>
                </c:pt>
                <c:pt idx="92">
                  <c:v>-8.2568159252331699E-2</c:v>
                </c:pt>
                <c:pt idx="93">
                  <c:v>-7.6016333310212195E-2</c:v>
                </c:pt>
                <c:pt idx="94">
                  <c:v>-6.9464507368092704E-2</c:v>
                </c:pt>
                <c:pt idx="95">
                  <c:v>-6.2912681425973199E-2</c:v>
                </c:pt>
                <c:pt idx="96">
                  <c:v>-5.6360855483853702E-2</c:v>
                </c:pt>
                <c:pt idx="97">
                  <c:v>-4.9809029541734197E-2</c:v>
                </c:pt>
                <c:pt idx="98">
                  <c:v>-4.3257203599614699E-2</c:v>
                </c:pt>
                <c:pt idx="99">
                  <c:v>-3.6705377657495097E-2</c:v>
                </c:pt>
                <c:pt idx="100">
                  <c:v>-3.01535517153757E-2</c:v>
                </c:pt>
                <c:pt idx="101">
                  <c:v>-2.3601725773256099E-2</c:v>
                </c:pt>
                <c:pt idx="102">
                  <c:v>-1.7049899831136601E-2</c:v>
                </c:pt>
                <c:pt idx="103">
                  <c:v>-1.04980738890172E-2</c:v>
                </c:pt>
                <c:pt idx="104">
                  <c:v>-3.9462479468976002E-3</c:v>
                </c:pt>
                <c:pt idx="105">
                  <c:v>2.6055779952218702E-3</c:v>
                </c:pt>
                <c:pt idx="106">
                  <c:v>9.1574039373414299E-3</c:v>
                </c:pt>
                <c:pt idx="107">
                  <c:v>1.5709229879460902E-2</c:v>
                </c:pt>
                <c:pt idx="108">
                  <c:v>2.22610558215805E-2</c:v>
                </c:pt>
                <c:pt idx="109">
                  <c:v>2.88128817636999E-2</c:v>
                </c:pt>
                <c:pt idx="110">
                  <c:v>3.5364707705819398E-2</c:v>
                </c:pt>
                <c:pt idx="111">
                  <c:v>4.1916533647939E-2</c:v>
                </c:pt>
                <c:pt idx="112">
                  <c:v>4.84683595900584E-2</c:v>
                </c:pt>
                <c:pt idx="113">
                  <c:v>5.5020185532178002E-2</c:v>
                </c:pt>
                <c:pt idx="114">
                  <c:v>6.15720114742975E-2</c:v>
                </c:pt>
                <c:pt idx="115">
                  <c:v>6.8123837416417005E-2</c:v>
                </c:pt>
                <c:pt idx="116">
                  <c:v>7.4675663358536495E-2</c:v>
                </c:pt>
                <c:pt idx="117">
                  <c:v>8.1227489300656E-2</c:v>
                </c:pt>
                <c:pt idx="118">
                  <c:v>8.7779315242775602E-2</c:v>
                </c:pt>
                <c:pt idx="119">
                  <c:v>9.4331141184894995E-2</c:v>
                </c:pt>
                <c:pt idx="120">
                  <c:v>0.100882967127015</c:v>
                </c:pt>
                <c:pt idx="121">
                  <c:v>0.107434793069134</c:v>
                </c:pt>
                <c:pt idx="122">
                  <c:v>0.113986619011254</c:v>
                </c:pt>
                <c:pt idx="123">
                  <c:v>0.120538444953373</c:v>
                </c:pt>
                <c:pt idx="124">
                  <c:v>0.12709027089549299</c:v>
                </c:pt>
                <c:pt idx="125">
                  <c:v>0.133642096837612</c:v>
                </c:pt>
                <c:pt idx="126">
                  <c:v>0.140193922779732</c:v>
                </c:pt>
                <c:pt idx="127">
                  <c:v>0.146745748721851</c:v>
                </c:pt>
                <c:pt idx="128">
                  <c:v>0.15329757466397101</c:v>
                </c:pt>
                <c:pt idx="129">
                  <c:v>0.15984940060608999</c:v>
                </c:pt>
                <c:pt idx="130">
                  <c:v>0.16640122654820999</c:v>
                </c:pt>
                <c:pt idx="131">
                  <c:v>0.172953052490329</c:v>
                </c:pt>
                <c:pt idx="132">
                  <c:v>0.179504878432449</c:v>
                </c:pt>
                <c:pt idx="133">
                  <c:v>0.186056704374568</c:v>
                </c:pt>
                <c:pt idx="134">
                  <c:v>0.19260853031668801</c:v>
                </c:pt>
                <c:pt idx="135">
                  <c:v>0.19916035625880699</c:v>
                </c:pt>
                <c:pt idx="136">
                  <c:v>0.20571218220092699</c:v>
                </c:pt>
                <c:pt idx="137">
                  <c:v>0.212264008143046</c:v>
                </c:pt>
                <c:pt idx="138">
                  <c:v>0.218815834085166</c:v>
                </c:pt>
                <c:pt idx="139">
                  <c:v>0.22536766002728501</c:v>
                </c:pt>
                <c:pt idx="140">
                  <c:v>0.23191948596940501</c:v>
                </c:pt>
                <c:pt idx="141">
                  <c:v>0.23847131191152399</c:v>
                </c:pt>
                <c:pt idx="142">
                  <c:v>0.24502313785364399</c:v>
                </c:pt>
                <c:pt idx="143">
                  <c:v>0.251574963795763</c:v>
                </c:pt>
                <c:pt idx="144">
                  <c:v>0.258126789737883</c:v>
                </c:pt>
                <c:pt idx="145">
                  <c:v>0.26467861568000201</c:v>
                </c:pt>
                <c:pt idx="146">
                  <c:v>0.27123044162212201</c:v>
                </c:pt>
                <c:pt idx="147">
                  <c:v>0.27778226756424101</c:v>
                </c:pt>
                <c:pt idx="148">
                  <c:v>0.28433409350636102</c:v>
                </c:pt>
                <c:pt idx="149">
                  <c:v>0.29088591944848002</c:v>
                </c:pt>
                <c:pt idx="150">
                  <c:v>0.29743774539059997</c:v>
                </c:pt>
                <c:pt idx="151">
                  <c:v>0.30398957133271898</c:v>
                </c:pt>
                <c:pt idx="152">
                  <c:v>0.31054139727483898</c:v>
                </c:pt>
                <c:pt idx="153">
                  <c:v>0.31709322321695799</c:v>
                </c:pt>
                <c:pt idx="154">
                  <c:v>0.32364504915907799</c:v>
                </c:pt>
                <c:pt idx="155">
                  <c:v>0.330196875101197</c:v>
                </c:pt>
                <c:pt idx="156">
                  <c:v>0.336748701043317</c:v>
                </c:pt>
                <c:pt idx="157">
                  <c:v>0.34330052698543601</c:v>
                </c:pt>
                <c:pt idx="158">
                  <c:v>0.34985235292755601</c:v>
                </c:pt>
                <c:pt idx="159">
                  <c:v>0.35640417886967501</c:v>
                </c:pt>
                <c:pt idx="160">
                  <c:v>0.36295600481179502</c:v>
                </c:pt>
                <c:pt idx="161">
                  <c:v>0.36950783075391402</c:v>
                </c:pt>
                <c:pt idx="162">
                  <c:v>0.37605965669603397</c:v>
                </c:pt>
                <c:pt idx="163">
                  <c:v>0.38261148263815298</c:v>
                </c:pt>
                <c:pt idx="164">
                  <c:v>0.38916330858027298</c:v>
                </c:pt>
                <c:pt idx="165">
                  <c:v>0.39571513452239299</c:v>
                </c:pt>
                <c:pt idx="166">
                  <c:v>0.40226696046451199</c:v>
                </c:pt>
                <c:pt idx="167">
                  <c:v>0.408818786406631</c:v>
                </c:pt>
                <c:pt idx="168">
                  <c:v>0.415370612348751</c:v>
                </c:pt>
                <c:pt idx="169">
                  <c:v>0.421922438290871</c:v>
                </c:pt>
                <c:pt idx="170">
                  <c:v>0.42847426423299001</c:v>
                </c:pt>
                <c:pt idx="171">
                  <c:v>0.43502609017511001</c:v>
                </c:pt>
                <c:pt idx="172">
                  <c:v>0.44157791611722902</c:v>
                </c:pt>
                <c:pt idx="173">
                  <c:v>0.44812974205934802</c:v>
                </c:pt>
                <c:pt idx="174">
                  <c:v>0.45468156800146797</c:v>
                </c:pt>
                <c:pt idx="175">
                  <c:v>0.46123339394358798</c:v>
                </c:pt>
                <c:pt idx="176">
                  <c:v>0.46778521988570698</c:v>
                </c:pt>
                <c:pt idx="177">
                  <c:v>0.47433704582782599</c:v>
                </c:pt>
                <c:pt idx="178">
                  <c:v>0.48088887176994599</c:v>
                </c:pt>
                <c:pt idx="179">
                  <c:v>0.487440697712066</c:v>
                </c:pt>
                <c:pt idx="180">
                  <c:v>0.493992523654185</c:v>
                </c:pt>
                <c:pt idx="181">
                  <c:v>0.500544349596305</c:v>
                </c:pt>
                <c:pt idx="182">
                  <c:v>0.50709617553842401</c:v>
                </c:pt>
                <c:pt idx="183">
                  <c:v>0.51364800148054401</c:v>
                </c:pt>
                <c:pt idx="184">
                  <c:v>0.52019982742266302</c:v>
                </c:pt>
                <c:pt idx="185">
                  <c:v>0.52675165336478302</c:v>
                </c:pt>
                <c:pt idx="186">
                  <c:v>0.53330347930690203</c:v>
                </c:pt>
                <c:pt idx="187">
                  <c:v>0.53985530524902203</c:v>
                </c:pt>
                <c:pt idx="188">
                  <c:v>0.54640713119114104</c:v>
                </c:pt>
                <c:pt idx="189">
                  <c:v>0.55295895713326104</c:v>
                </c:pt>
                <c:pt idx="190">
                  <c:v>0.55951078307538005</c:v>
                </c:pt>
                <c:pt idx="191">
                  <c:v>0.56606260901750005</c:v>
                </c:pt>
                <c:pt idx="192">
                  <c:v>0.57261443495961895</c:v>
                </c:pt>
                <c:pt idx="193">
                  <c:v>0.57916626090173895</c:v>
                </c:pt>
                <c:pt idx="194">
                  <c:v>0.58571808684385795</c:v>
                </c:pt>
                <c:pt idx="195">
                  <c:v>0.59226991278597796</c:v>
                </c:pt>
                <c:pt idx="196">
                  <c:v>0.59882173872809696</c:v>
                </c:pt>
                <c:pt idx="197">
                  <c:v>0.60537356467021697</c:v>
                </c:pt>
                <c:pt idx="198">
                  <c:v>0.61192539061233597</c:v>
                </c:pt>
                <c:pt idx="199">
                  <c:v>0.61847721655445598</c:v>
                </c:pt>
                <c:pt idx="200">
                  <c:v>0.62502904249657498</c:v>
                </c:pt>
                <c:pt idx="201">
                  <c:v>0.63158086843869499</c:v>
                </c:pt>
                <c:pt idx="202">
                  <c:v>0.63813269438081399</c:v>
                </c:pt>
                <c:pt idx="203">
                  <c:v>0.644684520322934</c:v>
                </c:pt>
                <c:pt idx="204">
                  <c:v>0.651236346265053</c:v>
                </c:pt>
                <c:pt idx="205">
                  <c:v>0.65778817220717301</c:v>
                </c:pt>
                <c:pt idx="206">
                  <c:v>0.66433999814929201</c:v>
                </c:pt>
                <c:pt idx="207">
                  <c:v>0.67089182409141201</c:v>
                </c:pt>
                <c:pt idx="208">
                  <c:v>0.67744365003353102</c:v>
                </c:pt>
                <c:pt idx="209">
                  <c:v>0.68399547597565102</c:v>
                </c:pt>
                <c:pt idx="210">
                  <c:v>0.69054730191777003</c:v>
                </c:pt>
                <c:pt idx="211">
                  <c:v>0.69709912785989003</c:v>
                </c:pt>
                <c:pt idx="212">
                  <c:v>0.70365095380200904</c:v>
                </c:pt>
                <c:pt idx="213">
                  <c:v>0.71020277974412904</c:v>
                </c:pt>
                <c:pt idx="214">
                  <c:v>0.71675460568624805</c:v>
                </c:pt>
                <c:pt idx="215">
                  <c:v>0.72330643162836805</c:v>
                </c:pt>
                <c:pt idx="216">
                  <c:v>0.72985825757048794</c:v>
                </c:pt>
                <c:pt idx="217">
                  <c:v>0.73641008351260695</c:v>
                </c:pt>
                <c:pt idx="218">
                  <c:v>0.74296190945472596</c:v>
                </c:pt>
                <c:pt idx="219">
                  <c:v>0.74951373539684596</c:v>
                </c:pt>
                <c:pt idx="220">
                  <c:v>0.75606556133896496</c:v>
                </c:pt>
                <c:pt idx="221">
                  <c:v>0.76261738728108497</c:v>
                </c:pt>
                <c:pt idx="222">
                  <c:v>0.76916921322320397</c:v>
                </c:pt>
                <c:pt idx="223">
                  <c:v>0.77572103916532398</c:v>
                </c:pt>
                <c:pt idx="224">
                  <c:v>0.78227286510744298</c:v>
                </c:pt>
                <c:pt idx="225">
                  <c:v>0.78882469104956299</c:v>
                </c:pt>
                <c:pt idx="226">
                  <c:v>0.79537651699168299</c:v>
                </c:pt>
                <c:pt idx="227">
                  <c:v>0.801928342933802</c:v>
                </c:pt>
                <c:pt idx="228">
                  <c:v>0.808480168875921</c:v>
                </c:pt>
                <c:pt idx="229">
                  <c:v>0.81503199481804101</c:v>
                </c:pt>
                <c:pt idx="230">
                  <c:v>0.82158382076016101</c:v>
                </c:pt>
                <c:pt idx="231">
                  <c:v>0.82813564670228001</c:v>
                </c:pt>
                <c:pt idx="232">
                  <c:v>0.83468747264440002</c:v>
                </c:pt>
                <c:pt idx="233">
                  <c:v>0.84123929858651902</c:v>
                </c:pt>
                <c:pt idx="234">
                  <c:v>0.84779112452863903</c:v>
                </c:pt>
                <c:pt idx="235">
                  <c:v>0.85434295047075803</c:v>
                </c:pt>
                <c:pt idx="236">
                  <c:v>0.86089477641287804</c:v>
                </c:pt>
                <c:pt idx="237">
                  <c:v>0.86744660235499704</c:v>
                </c:pt>
                <c:pt idx="238">
                  <c:v>0.87399842829711705</c:v>
                </c:pt>
                <c:pt idx="239">
                  <c:v>0.88055025423923605</c:v>
                </c:pt>
                <c:pt idx="240">
                  <c:v>0.88710208018135595</c:v>
                </c:pt>
                <c:pt idx="241">
                  <c:v>0.89365390612347495</c:v>
                </c:pt>
                <c:pt idx="242">
                  <c:v>0.90020573206559495</c:v>
                </c:pt>
                <c:pt idx="243">
                  <c:v>0.90675755800771396</c:v>
                </c:pt>
                <c:pt idx="244">
                  <c:v>0.91330938394983396</c:v>
                </c:pt>
                <c:pt idx="245">
                  <c:v>0.91986120989195297</c:v>
                </c:pt>
                <c:pt idx="246">
                  <c:v>0.92641303583407297</c:v>
                </c:pt>
                <c:pt idx="247">
                  <c:v>0.93296486177619198</c:v>
                </c:pt>
                <c:pt idx="248">
                  <c:v>0.93951668771831198</c:v>
                </c:pt>
                <c:pt idx="249">
                  <c:v>0.94606851366043099</c:v>
                </c:pt>
                <c:pt idx="250">
                  <c:v>0.95262033960255099</c:v>
                </c:pt>
                <c:pt idx="251">
                  <c:v>0.95917216554467</c:v>
                </c:pt>
                <c:pt idx="252">
                  <c:v>0.96572399148679</c:v>
                </c:pt>
                <c:pt idx="253">
                  <c:v>0.97227581742890901</c:v>
                </c:pt>
                <c:pt idx="254">
                  <c:v>0.97882764337102901</c:v>
                </c:pt>
                <c:pt idx="255">
                  <c:v>0.98537946931314802</c:v>
                </c:pt>
                <c:pt idx="256">
                  <c:v>0.99193129525526802</c:v>
                </c:pt>
                <c:pt idx="257">
                  <c:v>0.99848312119738702</c:v>
                </c:pt>
                <c:pt idx="258">
                  <c:v>1.0050349471395099</c:v>
                </c:pt>
                <c:pt idx="259">
                  <c:v>1.0115867730816299</c:v>
                </c:pt>
                <c:pt idx="260">
                  <c:v>1.0181385990237499</c:v>
                </c:pt>
                <c:pt idx="261">
                  <c:v>1.0246904249658699</c:v>
                </c:pt>
                <c:pt idx="262">
                  <c:v>1.0312422509079799</c:v>
                </c:pt>
                <c:pt idx="263">
                  <c:v>1.0377940768500999</c:v>
                </c:pt>
                <c:pt idx="264">
                  <c:v>1.0443459027922199</c:v>
                </c:pt>
                <c:pt idx="265">
                  <c:v>1.05089772873434</c:v>
                </c:pt>
                <c:pt idx="266">
                  <c:v>1.05744955467646</c:v>
                </c:pt>
                <c:pt idx="267">
                  <c:v>1.06400138061858</c:v>
                </c:pt>
                <c:pt idx="268">
                  <c:v>1.0705532065607</c:v>
                </c:pt>
                <c:pt idx="269">
                  <c:v>1.07710503250282</c:v>
                </c:pt>
                <c:pt idx="270">
                  <c:v>1.08365685844494</c:v>
                </c:pt>
                <c:pt idx="271">
                  <c:v>1.09020868438706</c:v>
                </c:pt>
                <c:pt idx="272">
                  <c:v>1.09676051032918</c:v>
                </c:pt>
                <c:pt idx="273">
                  <c:v>1.1033123362713</c:v>
                </c:pt>
                <c:pt idx="274">
                  <c:v>1.10986416221342</c:v>
                </c:pt>
                <c:pt idx="275">
                  <c:v>1.11641598815554</c:v>
                </c:pt>
                <c:pt idx="276">
                  <c:v>1.12296781409766</c:v>
                </c:pt>
                <c:pt idx="277">
                  <c:v>1.12951964003978</c:v>
                </c:pt>
                <c:pt idx="278">
                  <c:v>1.1360714659819</c:v>
                </c:pt>
                <c:pt idx="279">
                  <c:v>1.14262329192402</c:v>
                </c:pt>
                <c:pt idx="280">
                  <c:v>1.14917511786614</c:v>
                </c:pt>
                <c:pt idx="281">
                  <c:v>1.15572694380826</c:v>
                </c:pt>
                <c:pt idx="282">
                  <c:v>1.16227876975037</c:v>
                </c:pt>
                <c:pt idx="283">
                  <c:v>1.16883059569249</c:v>
                </c:pt>
                <c:pt idx="284">
                  <c:v>1.17538242163461</c:v>
                </c:pt>
                <c:pt idx="285">
                  <c:v>1.18193424757673</c:v>
                </c:pt>
                <c:pt idx="286">
                  <c:v>1.1884860735188501</c:v>
                </c:pt>
                <c:pt idx="287">
                  <c:v>1.1950378994609701</c:v>
                </c:pt>
                <c:pt idx="288">
                  <c:v>1.2015897254030901</c:v>
                </c:pt>
                <c:pt idx="289">
                  <c:v>1.2081415513452101</c:v>
                </c:pt>
                <c:pt idx="290">
                  <c:v>1.2146933772873301</c:v>
                </c:pt>
                <c:pt idx="291">
                  <c:v>1.2212452032294501</c:v>
                </c:pt>
                <c:pt idx="292">
                  <c:v>1.2277970291715701</c:v>
                </c:pt>
                <c:pt idx="293">
                  <c:v>1.2343488551136901</c:v>
                </c:pt>
                <c:pt idx="294">
                  <c:v>1.2409006810558101</c:v>
                </c:pt>
                <c:pt idx="295">
                  <c:v>1.2474525069979301</c:v>
                </c:pt>
                <c:pt idx="296">
                  <c:v>1.2540043329400501</c:v>
                </c:pt>
                <c:pt idx="297">
                  <c:v>1.2605561588821701</c:v>
                </c:pt>
                <c:pt idx="298">
                  <c:v>1.2671079848242901</c:v>
                </c:pt>
                <c:pt idx="299">
                  <c:v>1.2736598107664101</c:v>
                </c:pt>
                <c:pt idx="300">
                  <c:v>1.2802116367085301</c:v>
                </c:pt>
                <c:pt idx="301">
                  <c:v>1.2867634626506499</c:v>
                </c:pt>
                <c:pt idx="302">
                  <c:v>1.2933152885927699</c:v>
                </c:pt>
                <c:pt idx="303">
                  <c:v>1.2998671145348799</c:v>
                </c:pt>
                <c:pt idx="304">
                  <c:v>1.3064189404769999</c:v>
                </c:pt>
                <c:pt idx="305">
                  <c:v>1.3129707664191199</c:v>
                </c:pt>
                <c:pt idx="306">
                  <c:v>1.3195225923612399</c:v>
                </c:pt>
                <c:pt idx="307">
                  <c:v>1.3260744183033599</c:v>
                </c:pt>
                <c:pt idx="308">
                  <c:v>1.3326262442454799</c:v>
                </c:pt>
                <c:pt idx="309">
                  <c:v>1.3391780701875999</c:v>
                </c:pt>
                <c:pt idx="310">
                  <c:v>1.3457298961297199</c:v>
                </c:pt>
                <c:pt idx="311">
                  <c:v>1.3522817220718399</c:v>
                </c:pt>
                <c:pt idx="312">
                  <c:v>1.3588335480139599</c:v>
                </c:pt>
                <c:pt idx="313">
                  <c:v>1.36538537395608</c:v>
                </c:pt>
                <c:pt idx="314">
                  <c:v>1.3719371998982</c:v>
                </c:pt>
                <c:pt idx="315">
                  <c:v>1.37848902584032</c:v>
                </c:pt>
                <c:pt idx="316">
                  <c:v>1.38504085178244</c:v>
                </c:pt>
                <c:pt idx="317">
                  <c:v>1.39159267772456</c:v>
                </c:pt>
                <c:pt idx="318">
                  <c:v>1.39814450366668</c:v>
                </c:pt>
                <c:pt idx="319">
                  <c:v>1.4046963296088</c:v>
                </c:pt>
                <c:pt idx="320">
                  <c:v>1.41124815555092</c:v>
                </c:pt>
                <c:pt idx="321">
                  <c:v>1.41779998149304</c:v>
                </c:pt>
                <c:pt idx="322">
                  <c:v>1.42435180743516</c:v>
                </c:pt>
                <c:pt idx="323">
                  <c:v>1.43090363337727</c:v>
                </c:pt>
                <c:pt idx="324">
                  <c:v>1.43745545931939</c:v>
                </c:pt>
                <c:pt idx="325">
                  <c:v>1.44400728526151</c:v>
                </c:pt>
                <c:pt idx="326">
                  <c:v>1.45055911120363</c:v>
                </c:pt>
                <c:pt idx="327">
                  <c:v>1.45711093714575</c:v>
                </c:pt>
                <c:pt idx="328">
                  <c:v>1.46366276308787</c:v>
                </c:pt>
                <c:pt idx="329">
                  <c:v>1.47021458902999</c:v>
                </c:pt>
                <c:pt idx="330">
                  <c:v>1.47676641497211</c:v>
                </c:pt>
                <c:pt idx="331">
                  <c:v>1.48331824091423</c:v>
                </c:pt>
                <c:pt idx="332">
                  <c:v>1.48987006685635</c:v>
                </c:pt>
                <c:pt idx="333">
                  <c:v>1.49642189279847</c:v>
                </c:pt>
                <c:pt idx="334">
                  <c:v>1.50297371874059</c:v>
                </c:pt>
                <c:pt idx="335">
                  <c:v>1.5095255446827101</c:v>
                </c:pt>
                <c:pt idx="336">
                  <c:v>1.5160773706248301</c:v>
                </c:pt>
                <c:pt idx="337">
                  <c:v>1.5226291965669501</c:v>
                </c:pt>
                <c:pt idx="338">
                  <c:v>1.5291810225090701</c:v>
                </c:pt>
                <c:pt idx="339">
                  <c:v>1.5357328484511901</c:v>
                </c:pt>
                <c:pt idx="340">
                  <c:v>1.5422846743933101</c:v>
                </c:pt>
                <c:pt idx="341">
                  <c:v>1.5488365003354301</c:v>
                </c:pt>
                <c:pt idx="342">
                  <c:v>1.5553883262775501</c:v>
                </c:pt>
                <c:pt idx="343">
                  <c:v>1.5619401522196701</c:v>
                </c:pt>
                <c:pt idx="344">
                  <c:v>1.5684919781617801</c:v>
                </c:pt>
                <c:pt idx="345">
                  <c:v>1.5750438041039001</c:v>
                </c:pt>
                <c:pt idx="346">
                  <c:v>1.5815956300460201</c:v>
                </c:pt>
                <c:pt idx="347">
                  <c:v>1.5881474559881399</c:v>
                </c:pt>
                <c:pt idx="348">
                  <c:v>1.5946992819302599</c:v>
                </c:pt>
                <c:pt idx="349">
                  <c:v>1.6012511078723799</c:v>
                </c:pt>
                <c:pt idx="350">
                  <c:v>1.6078029338144999</c:v>
                </c:pt>
                <c:pt idx="351">
                  <c:v>1.6143547597566199</c:v>
                </c:pt>
                <c:pt idx="352">
                  <c:v>1.6209065856987399</c:v>
                </c:pt>
                <c:pt idx="353">
                  <c:v>1.6274584116408599</c:v>
                </c:pt>
                <c:pt idx="354">
                  <c:v>1.6340102375829799</c:v>
                </c:pt>
                <c:pt idx="355">
                  <c:v>1.6405620635250999</c:v>
                </c:pt>
                <c:pt idx="356">
                  <c:v>1.6471138894672199</c:v>
                </c:pt>
                <c:pt idx="357">
                  <c:v>1.6536657154093399</c:v>
                </c:pt>
                <c:pt idx="358">
                  <c:v>1.6602175413514599</c:v>
                </c:pt>
                <c:pt idx="359">
                  <c:v>1.6667693672935799</c:v>
                </c:pt>
                <c:pt idx="360">
                  <c:v>1.6733211932356999</c:v>
                </c:pt>
                <c:pt idx="361">
                  <c:v>1.6798730191778199</c:v>
                </c:pt>
                <c:pt idx="362">
                  <c:v>1.68642484511994</c:v>
                </c:pt>
                <c:pt idx="363">
                  <c:v>1.69297667106206</c:v>
                </c:pt>
                <c:pt idx="364">
                  <c:v>1.69952849700417</c:v>
                </c:pt>
                <c:pt idx="365">
                  <c:v>1.70608032294629</c:v>
                </c:pt>
                <c:pt idx="366">
                  <c:v>1.71263214888841</c:v>
                </c:pt>
                <c:pt idx="367">
                  <c:v>1.71918397483053</c:v>
                </c:pt>
                <c:pt idx="368">
                  <c:v>1.72573580077265</c:v>
                </c:pt>
                <c:pt idx="369">
                  <c:v>1.73228762671477</c:v>
                </c:pt>
                <c:pt idx="370">
                  <c:v>1.73883945265689</c:v>
                </c:pt>
                <c:pt idx="371">
                  <c:v>1.74539127859901</c:v>
                </c:pt>
                <c:pt idx="372">
                  <c:v>1.75194310454113</c:v>
                </c:pt>
                <c:pt idx="373">
                  <c:v>1.75849493048325</c:v>
                </c:pt>
                <c:pt idx="374">
                  <c:v>1.76504675642537</c:v>
                </c:pt>
                <c:pt idx="375">
                  <c:v>1.77159858236749</c:v>
                </c:pt>
                <c:pt idx="376">
                  <c:v>1.77815040830961</c:v>
                </c:pt>
                <c:pt idx="377">
                  <c:v>1.78470223425173</c:v>
                </c:pt>
                <c:pt idx="378">
                  <c:v>1.79125406019385</c:v>
                </c:pt>
                <c:pt idx="379">
                  <c:v>1.79780588613597</c:v>
                </c:pt>
                <c:pt idx="380">
                  <c:v>1.80435771207809</c:v>
                </c:pt>
                <c:pt idx="381">
                  <c:v>1.81090953802021</c:v>
                </c:pt>
                <c:pt idx="382">
                  <c:v>1.81746136396233</c:v>
                </c:pt>
                <c:pt idx="383">
                  <c:v>1.82401318990445</c:v>
                </c:pt>
                <c:pt idx="384">
                  <c:v>1.8305650158465601</c:v>
                </c:pt>
                <c:pt idx="385">
                  <c:v>1.8371168417886801</c:v>
                </c:pt>
                <c:pt idx="386">
                  <c:v>1.8436686677308001</c:v>
                </c:pt>
                <c:pt idx="387">
                  <c:v>1.8502204936729201</c:v>
                </c:pt>
                <c:pt idx="388">
                  <c:v>1.8567723196150401</c:v>
                </c:pt>
                <c:pt idx="389">
                  <c:v>1.8633241455571601</c:v>
                </c:pt>
                <c:pt idx="390">
                  <c:v>1.8698759714992801</c:v>
                </c:pt>
                <c:pt idx="391">
                  <c:v>1.8764277974414001</c:v>
                </c:pt>
                <c:pt idx="392">
                  <c:v>1.8829796233835201</c:v>
                </c:pt>
                <c:pt idx="393">
                  <c:v>1.8895314493256401</c:v>
                </c:pt>
                <c:pt idx="394">
                  <c:v>1.8960832752677601</c:v>
                </c:pt>
                <c:pt idx="395">
                  <c:v>1.9026351012098801</c:v>
                </c:pt>
                <c:pt idx="396">
                  <c:v>1.9091869271519999</c:v>
                </c:pt>
                <c:pt idx="397">
                  <c:v>1.9157387530941199</c:v>
                </c:pt>
                <c:pt idx="398">
                  <c:v>1.9222905790362399</c:v>
                </c:pt>
                <c:pt idx="399">
                  <c:v>1.9288424049783599</c:v>
                </c:pt>
                <c:pt idx="400">
                  <c:v>1.9353942309204799</c:v>
                </c:pt>
                <c:pt idx="401">
                  <c:v>1.9419460568625999</c:v>
                </c:pt>
                <c:pt idx="402">
                  <c:v>1.9484978828047199</c:v>
                </c:pt>
                <c:pt idx="403">
                  <c:v>1.9550497087468399</c:v>
                </c:pt>
                <c:pt idx="404">
                  <c:v>1.9616015346889599</c:v>
                </c:pt>
                <c:pt idx="405">
                  <c:v>1.9681533606310699</c:v>
                </c:pt>
                <c:pt idx="406">
                  <c:v>1.9747051865731899</c:v>
                </c:pt>
                <c:pt idx="407">
                  <c:v>1.9812570125153099</c:v>
                </c:pt>
                <c:pt idx="408">
                  <c:v>1.9878088384574299</c:v>
                </c:pt>
                <c:pt idx="409">
                  <c:v>1.99436066439955</c:v>
                </c:pt>
                <c:pt idx="410">
                  <c:v>2.00091249034167</c:v>
                </c:pt>
                <c:pt idx="411">
                  <c:v>2.00746431628379</c:v>
                </c:pt>
                <c:pt idx="412">
                  <c:v>2.01401614222591</c:v>
                </c:pt>
                <c:pt idx="413">
                  <c:v>2.02056796816803</c:v>
                </c:pt>
                <c:pt idx="414">
                  <c:v>2.02711979411015</c:v>
                </c:pt>
                <c:pt idx="415">
                  <c:v>2.03367162005227</c:v>
                </c:pt>
                <c:pt idx="416">
                  <c:v>2.04022344599439</c:v>
                </c:pt>
                <c:pt idx="417">
                  <c:v>2.04677527193651</c:v>
                </c:pt>
                <c:pt idx="418">
                  <c:v>2.05332709787863</c:v>
                </c:pt>
                <c:pt idx="419">
                  <c:v>2.05987892382075</c:v>
                </c:pt>
                <c:pt idx="420">
                  <c:v>2.06643074976287</c:v>
                </c:pt>
                <c:pt idx="421">
                  <c:v>2.07298257570499</c:v>
                </c:pt>
                <c:pt idx="422">
                  <c:v>2.07953440164711</c:v>
                </c:pt>
                <c:pt idx="423">
                  <c:v>2.08608622758923</c:v>
                </c:pt>
                <c:pt idx="424">
                  <c:v>2.09263805353135</c:v>
                </c:pt>
                <c:pt idx="425">
                  <c:v>2.0991898794734598</c:v>
                </c:pt>
                <c:pt idx="426">
                  <c:v>2.1057417054155798</c:v>
                </c:pt>
                <c:pt idx="427">
                  <c:v>2.1122935313576998</c:v>
                </c:pt>
                <c:pt idx="428">
                  <c:v>2.1188453572998198</c:v>
                </c:pt>
                <c:pt idx="429">
                  <c:v>2.1253971832419398</c:v>
                </c:pt>
                <c:pt idx="430">
                  <c:v>2.1319490091840598</c:v>
                </c:pt>
                <c:pt idx="431">
                  <c:v>2.1385008351261798</c:v>
                </c:pt>
                <c:pt idx="432">
                  <c:v>2.1450526610682998</c:v>
                </c:pt>
                <c:pt idx="433">
                  <c:v>2.1516044870104198</c:v>
                </c:pt>
                <c:pt idx="434">
                  <c:v>2.1581563129525398</c:v>
                </c:pt>
                <c:pt idx="435">
                  <c:v>2.1647081388946599</c:v>
                </c:pt>
                <c:pt idx="436">
                  <c:v>2.1712599648367799</c:v>
                </c:pt>
                <c:pt idx="437">
                  <c:v>2.1778117907788999</c:v>
                </c:pt>
                <c:pt idx="438">
                  <c:v>2.1843636167210199</c:v>
                </c:pt>
                <c:pt idx="439">
                  <c:v>2.1909154426631399</c:v>
                </c:pt>
                <c:pt idx="440">
                  <c:v>2.1974672686052599</c:v>
                </c:pt>
                <c:pt idx="441">
                  <c:v>2.2040190945473799</c:v>
                </c:pt>
                <c:pt idx="442">
                  <c:v>2.2105709204894999</c:v>
                </c:pt>
                <c:pt idx="443">
                  <c:v>2.2171227464316199</c:v>
                </c:pt>
                <c:pt idx="444">
                  <c:v>2.2236745723737399</c:v>
                </c:pt>
                <c:pt idx="445">
                  <c:v>2.2302263983158501</c:v>
                </c:pt>
                <c:pt idx="446">
                  <c:v>2.2367782242579701</c:v>
                </c:pt>
                <c:pt idx="447">
                  <c:v>2.2433300502000901</c:v>
                </c:pt>
                <c:pt idx="448">
                  <c:v>2.2498818761422101</c:v>
                </c:pt>
                <c:pt idx="449">
                  <c:v>2.2564337020843301</c:v>
                </c:pt>
                <c:pt idx="450">
                  <c:v>2.2629855280264501</c:v>
                </c:pt>
                <c:pt idx="451">
                  <c:v>2.2695373539685701</c:v>
                </c:pt>
                <c:pt idx="452">
                  <c:v>2.2760891799106902</c:v>
                </c:pt>
                <c:pt idx="453">
                  <c:v>2.2826410058528102</c:v>
                </c:pt>
                <c:pt idx="454">
                  <c:v>2.2891928317949302</c:v>
                </c:pt>
                <c:pt idx="455">
                  <c:v>2.2957446577370502</c:v>
                </c:pt>
                <c:pt idx="456">
                  <c:v>2.3022964836791702</c:v>
                </c:pt>
                <c:pt idx="457">
                  <c:v>2.3088483096212902</c:v>
                </c:pt>
                <c:pt idx="458">
                  <c:v>2.3154001355634102</c:v>
                </c:pt>
                <c:pt idx="459">
                  <c:v>2.3219519615055302</c:v>
                </c:pt>
                <c:pt idx="460">
                  <c:v>2.3285037874476502</c:v>
                </c:pt>
                <c:pt idx="461">
                  <c:v>2.3350556133897702</c:v>
                </c:pt>
                <c:pt idx="462">
                  <c:v>2.3416074393318902</c:v>
                </c:pt>
                <c:pt idx="463">
                  <c:v>2.3481592652740102</c:v>
                </c:pt>
                <c:pt idx="464">
                  <c:v>2.3547110912161302</c:v>
                </c:pt>
                <c:pt idx="465">
                  <c:v>2.3612629171582502</c:v>
                </c:pt>
                <c:pt idx="466">
                  <c:v>2.36781474310036</c:v>
                </c:pt>
                <c:pt idx="467">
                  <c:v>2.37436656904248</c:v>
                </c:pt>
                <c:pt idx="468">
                  <c:v>2.3809183949846</c:v>
                </c:pt>
                <c:pt idx="469">
                  <c:v>2.38747022092672</c:v>
                </c:pt>
                <c:pt idx="470">
                  <c:v>2.39402204686884</c:v>
                </c:pt>
                <c:pt idx="471">
                  <c:v>2.40057387281096</c:v>
                </c:pt>
                <c:pt idx="472">
                  <c:v>2.40712569875308</c:v>
                </c:pt>
                <c:pt idx="473">
                  <c:v>2.4136775246952</c:v>
                </c:pt>
                <c:pt idx="474">
                  <c:v>2.42022935063732</c:v>
                </c:pt>
                <c:pt idx="475">
                  <c:v>2.42678117657944</c:v>
                </c:pt>
                <c:pt idx="476">
                  <c:v>2.43333300252156</c:v>
                </c:pt>
                <c:pt idx="477">
                  <c:v>2.43988482846368</c:v>
                </c:pt>
                <c:pt idx="478">
                  <c:v>2.4464366544058</c:v>
                </c:pt>
                <c:pt idx="479">
                  <c:v>2.4529884803479201</c:v>
                </c:pt>
                <c:pt idx="480">
                  <c:v>2.4595403062900401</c:v>
                </c:pt>
                <c:pt idx="481">
                  <c:v>2.4660921322321601</c:v>
                </c:pt>
                <c:pt idx="482">
                  <c:v>2.4726439581742801</c:v>
                </c:pt>
                <c:pt idx="483">
                  <c:v>2.4791957841164001</c:v>
                </c:pt>
                <c:pt idx="484">
                  <c:v>2.4857476100585201</c:v>
                </c:pt>
                <c:pt idx="485">
                  <c:v>2.4922994360006401</c:v>
                </c:pt>
                <c:pt idx="486">
                  <c:v>2.4988512619427499</c:v>
                </c:pt>
                <c:pt idx="487">
                  <c:v>2.5054030878848699</c:v>
                </c:pt>
                <c:pt idx="488">
                  <c:v>2.5119549138269899</c:v>
                </c:pt>
                <c:pt idx="489">
                  <c:v>2.5185067397691099</c:v>
                </c:pt>
                <c:pt idx="490">
                  <c:v>2.5250585657112299</c:v>
                </c:pt>
                <c:pt idx="491">
                  <c:v>2.5316103916533499</c:v>
                </c:pt>
                <c:pt idx="492">
                  <c:v>2.5381622175954699</c:v>
                </c:pt>
                <c:pt idx="493">
                  <c:v>2.5447140435375899</c:v>
                </c:pt>
                <c:pt idx="494">
                  <c:v>2.5512658694797099</c:v>
                </c:pt>
                <c:pt idx="495">
                  <c:v>2.5578176954218299</c:v>
                </c:pt>
                <c:pt idx="496">
                  <c:v>2.5643695213639499</c:v>
                </c:pt>
                <c:pt idx="497">
                  <c:v>2.5709213473060699</c:v>
                </c:pt>
                <c:pt idx="498">
                  <c:v>2.5774731732481899</c:v>
                </c:pt>
                <c:pt idx="499">
                  <c:v>2.5840249991903099</c:v>
                </c:pt>
                <c:pt idx="500">
                  <c:v>2.5905768251324299</c:v>
                </c:pt>
                <c:pt idx="501">
                  <c:v>2.5971286510745499</c:v>
                </c:pt>
                <c:pt idx="502">
                  <c:v>2.6036804770166699</c:v>
                </c:pt>
                <c:pt idx="503">
                  <c:v>2.6102323029587899</c:v>
                </c:pt>
                <c:pt idx="504">
                  <c:v>2.6167841289009099</c:v>
                </c:pt>
                <c:pt idx="505">
                  <c:v>2.6233359548430202</c:v>
                </c:pt>
                <c:pt idx="506">
                  <c:v>2.6298877807851402</c:v>
                </c:pt>
                <c:pt idx="507">
                  <c:v>2.6364396067272602</c:v>
                </c:pt>
                <c:pt idx="508">
                  <c:v>2.6429914326693802</c:v>
                </c:pt>
                <c:pt idx="509">
                  <c:v>2.6495432586115002</c:v>
                </c:pt>
                <c:pt idx="510">
                  <c:v>2.6560950845536202</c:v>
                </c:pt>
                <c:pt idx="511">
                  <c:v>2.6626469104957402</c:v>
                </c:pt>
                <c:pt idx="512">
                  <c:v>2.6691987364378602</c:v>
                </c:pt>
                <c:pt idx="513">
                  <c:v>2.6757505623799802</c:v>
                </c:pt>
                <c:pt idx="514">
                  <c:v>2.6823023883221002</c:v>
                </c:pt>
                <c:pt idx="515">
                  <c:v>2.6888542142642202</c:v>
                </c:pt>
                <c:pt idx="516">
                  <c:v>2.6954060402063398</c:v>
                </c:pt>
                <c:pt idx="517">
                  <c:v>2.7019578661484598</c:v>
                </c:pt>
                <c:pt idx="518">
                  <c:v>2.7085096920905798</c:v>
                </c:pt>
                <c:pt idx="519">
                  <c:v>2.7150615180326998</c:v>
                </c:pt>
                <c:pt idx="520">
                  <c:v>2.7216133439748198</c:v>
                </c:pt>
                <c:pt idx="521">
                  <c:v>2.7281651699169398</c:v>
                </c:pt>
                <c:pt idx="522">
                  <c:v>2.7347169958590598</c:v>
                </c:pt>
                <c:pt idx="523">
                  <c:v>2.7412688218011798</c:v>
                </c:pt>
                <c:pt idx="524">
                  <c:v>2.7478206477432998</c:v>
                </c:pt>
                <c:pt idx="525">
                  <c:v>2.7543724736854198</c:v>
                </c:pt>
                <c:pt idx="526">
                  <c:v>2.7609242996275398</c:v>
                </c:pt>
                <c:pt idx="527">
                  <c:v>2.7674761255696501</c:v>
                </c:pt>
                <c:pt idx="528">
                  <c:v>2.7740279515117701</c:v>
                </c:pt>
                <c:pt idx="529">
                  <c:v>2.7805797774538901</c:v>
                </c:pt>
                <c:pt idx="530">
                  <c:v>2.7871316033960101</c:v>
                </c:pt>
                <c:pt idx="531">
                  <c:v>2.7936834293381301</c:v>
                </c:pt>
                <c:pt idx="532">
                  <c:v>2.8002352552802501</c:v>
                </c:pt>
                <c:pt idx="533">
                  <c:v>2.8067870812223701</c:v>
                </c:pt>
                <c:pt idx="534">
                  <c:v>2.8133389071644901</c:v>
                </c:pt>
                <c:pt idx="535">
                  <c:v>2.8198907331066101</c:v>
                </c:pt>
                <c:pt idx="536">
                  <c:v>2.8264425590487301</c:v>
                </c:pt>
                <c:pt idx="537">
                  <c:v>2.8329943849908501</c:v>
                </c:pt>
                <c:pt idx="538">
                  <c:v>2.8395462109329701</c:v>
                </c:pt>
                <c:pt idx="539">
                  <c:v>2.8460980368750901</c:v>
                </c:pt>
                <c:pt idx="540">
                  <c:v>2.8526498628172101</c:v>
                </c:pt>
                <c:pt idx="541">
                  <c:v>2.8592016887593301</c:v>
                </c:pt>
                <c:pt idx="542">
                  <c:v>2.8657535147014501</c:v>
                </c:pt>
                <c:pt idx="543">
                  <c:v>2.8723053406435701</c:v>
                </c:pt>
                <c:pt idx="544">
                  <c:v>2.8788571665856901</c:v>
                </c:pt>
                <c:pt idx="545">
                  <c:v>2.8854089925278101</c:v>
                </c:pt>
                <c:pt idx="546">
                  <c:v>2.8919608184699301</c:v>
                </c:pt>
                <c:pt idx="547">
                  <c:v>2.8985126444120399</c:v>
                </c:pt>
                <c:pt idx="548">
                  <c:v>2.9050644703541599</c:v>
                </c:pt>
                <c:pt idx="549">
                  <c:v>2.9116162962962799</c:v>
                </c:pt>
                <c:pt idx="550">
                  <c:v>2.9181681222383999</c:v>
                </c:pt>
                <c:pt idx="551">
                  <c:v>2.9247199481805199</c:v>
                </c:pt>
                <c:pt idx="552">
                  <c:v>2.93127177412264</c:v>
                </c:pt>
                <c:pt idx="553">
                  <c:v>2.93782360006476</c:v>
                </c:pt>
                <c:pt idx="554">
                  <c:v>2.94437542600688</c:v>
                </c:pt>
                <c:pt idx="555">
                  <c:v>2.950927251949</c:v>
                </c:pt>
                <c:pt idx="556">
                  <c:v>2.95747907789112</c:v>
                </c:pt>
                <c:pt idx="557">
                  <c:v>2.96403090383324</c:v>
                </c:pt>
                <c:pt idx="558">
                  <c:v>2.97058272977536</c:v>
                </c:pt>
                <c:pt idx="559">
                  <c:v>2.97713455571748</c:v>
                </c:pt>
                <c:pt idx="560">
                  <c:v>2.9836863816596</c:v>
                </c:pt>
                <c:pt idx="561">
                  <c:v>2.99023820760172</c:v>
                </c:pt>
                <c:pt idx="562">
                  <c:v>2.99679003354384</c:v>
                </c:pt>
                <c:pt idx="563">
                  <c:v>3.00334185948596</c:v>
                </c:pt>
                <c:pt idx="564">
                  <c:v>3.00989368542808</c:v>
                </c:pt>
                <c:pt idx="565">
                  <c:v>3.0164455113702</c:v>
                </c:pt>
                <c:pt idx="566">
                  <c:v>3.0229973373123098</c:v>
                </c:pt>
                <c:pt idx="567">
                  <c:v>3.02954916325444</c:v>
                </c:pt>
                <c:pt idx="568">
                  <c:v>3.0361009891965498</c:v>
                </c:pt>
                <c:pt idx="569">
                  <c:v>3.0426528151386698</c:v>
                </c:pt>
                <c:pt idx="570">
                  <c:v>3.0492046410807898</c:v>
                </c:pt>
                <c:pt idx="571">
                  <c:v>3.0557564670229098</c:v>
                </c:pt>
                <c:pt idx="572">
                  <c:v>3.0623082929650298</c:v>
                </c:pt>
                <c:pt idx="573">
                  <c:v>3.0688601189071498</c:v>
                </c:pt>
                <c:pt idx="574">
                  <c:v>3.0754119448492698</c:v>
                </c:pt>
                <c:pt idx="575">
                  <c:v>3.0819637707913898</c:v>
                </c:pt>
                <c:pt idx="576">
                  <c:v>3.0885155967335098</c:v>
                </c:pt>
                <c:pt idx="577">
                  <c:v>3.0950674226756298</c:v>
                </c:pt>
                <c:pt idx="578">
                  <c:v>3.1016192486177498</c:v>
                </c:pt>
                <c:pt idx="579">
                  <c:v>3.1081710745598699</c:v>
                </c:pt>
                <c:pt idx="580">
                  <c:v>3.1147229005019899</c:v>
                </c:pt>
                <c:pt idx="581">
                  <c:v>3.1212747264441099</c:v>
                </c:pt>
                <c:pt idx="582">
                  <c:v>3.1278265523862299</c:v>
                </c:pt>
                <c:pt idx="583">
                  <c:v>3.1343783783283499</c:v>
                </c:pt>
                <c:pt idx="584">
                  <c:v>3.1409302042704699</c:v>
                </c:pt>
                <c:pt idx="585">
                  <c:v>3.1474820302125899</c:v>
                </c:pt>
                <c:pt idx="586">
                  <c:v>3.1540338561547099</c:v>
                </c:pt>
                <c:pt idx="587">
                  <c:v>3.1605856820968201</c:v>
                </c:pt>
                <c:pt idx="588">
                  <c:v>3.1671375080389401</c:v>
                </c:pt>
                <c:pt idx="589">
                  <c:v>3.1736893339810601</c:v>
                </c:pt>
                <c:pt idx="590">
                  <c:v>3.1802411599231801</c:v>
                </c:pt>
                <c:pt idx="591">
                  <c:v>3.1867929858653001</c:v>
                </c:pt>
                <c:pt idx="592">
                  <c:v>3.1933448118074201</c:v>
                </c:pt>
                <c:pt idx="593">
                  <c:v>3.1998966377495401</c:v>
                </c:pt>
                <c:pt idx="594">
                  <c:v>3.2064484636916601</c:v>
                </c:pt>
                <c:pt idx="595">
                  <c:v>3.2130002896337801</c:v>
                </c:pt>
                <c:pt idx="596">
                  <c:v>3.2195521155759002</c:v>
                </c:pt>
                <c:pt idx="597">
                  <c:v>3.2261039415180202</c:v>
                </c:pt>
                <c:pt idx="598">
                  <c:v>3.2326557674601402</c:v>
                </c:pt>
                <c:pt idx="599">
                  <c:v>3.2392075934022602</c:v>
                </c:pt>
                <c:pt idx="600">
                  <c:v>3.2457594193443802</c:v>
                </c:pt>
                <c:pt idx="601">
                  <c:v>3.2523112452865002</c:v>
                </c:pt>
                <c:pt idx="602">
                  <c:v>3.2588630712286202</c:v>
                </c:pt>
                <c:pt idx="603">
                  <c:v>3.2654148971707402</c:v>
                </c:pt>
                <c:pt idx="604">
                  <c:v>3.2719667231128602</c:v>
                </c:pt>
                <c:pt idx="605">
                  <c:v>3.2785185490549802</c:v>
                </c:pt>
                <c:pt idx="606">
                  <c:v>3.2850703749971002</c:v>
                </c:pt>
                <c:pt idx="607">
                  <c:v>3.2916222009392202</c:v>
                </c:pt>
                <c:pt idx="608">
                  <c:v>3.2981740268813402</c:v>
                </c:pt>
                <c:pt idx="609">
                  <c:v>3.30472585282345</c:v>
                </c:pt>
                <c:pt idx="610">
                  <c:v>3.31127767876557</c:v>
                </c:pt>
                <c:pt idx="611">
                  <c:v>3.31782950470769</c:v>
                </c:pt>
                <c:pt idx="612">
                  <c:v>3.32438133064981</c:v>
                </c:pt>
                <c:pt idx="613">
                  <c:v>3.33093315659193</c:v>
                </c:pt>
                <c:pt idx="614">
                  <c:v>3.33748498253405</c:v>
                </c:pt>
                <c:pt idx="615">
                  <c:v>3.34403680847617</c:v>
                </c:pt>
                <c:pt idx="616">
                  <c:v>3.35058863441829</c:v>
                </c:pt>
                <c:pt idx="617">
                  <c:v>3.35714046036041</c:v>
                </c:pt>
                <c:pt idx="618">
                  <c:v>3.36369228630253</c:v>
                </c:pt>
                <c:pt idx="619">
                  <c:v>3.37024411224465</c:v>
                </c:pt>
                <c:pt idx="620">
                  <c:v>3.37679593818677</c:v>
                </c:pt>
                <c:pt idx="621">
                  <c:v>3.38334776412889</c:v>
                </c:pt>
                <c:pt idx="622">
                  <c:v>3.38989959007101</c:v>
                </c:pt>
                <c:pt idx="623">
                  <c:v>3.3964514160131301</c:v>
                </c:pt>
                <c:pt idx="624">
                  <c:v>3.4030032419552501</c:v>
                </c:pt>
                <c:pt idx="625">
                  <c:v>3.4095550678973701</c:v>
                </c:pt>
                <c:pt idx="626">
                  <c:v>3.4161068938394901</c:v>
                </c:pt>
                <c:pt idx="627">
                  <c:v>3.4226587197816101</c:v>
                </c:pt>
                <c:pt idx="628">
                  <c:v>3.4292105457237301</c:v>
                </c:pt>
                <c:pt idx="629">
                  <c:v>3.4357623716658399</c:v>
                </c:pt>
                <c:pt idx="630">
                  <c:v>3.4423141976079599</c:v>
                </c:pt>
                <c:pt idx="631">
                  <c:v>3.4488660235500799</c:v>
                </c:pt>
                <c:pt idx="632">
                  <c:v>3.4554178494921999</c:v>
                </c:pt>
                <c:pt idx="633">
                  <c:v>3.4619696754343199</c:v>
                </c:pt>
                <c:pt idx="634">
                  <c:v>3.4685215013764399</c:v>
                </c:pt>
                <c:pt idx="635">
                  <c:v>3.4750733273185599</c:v>
                </c:pt>
                <c:pt idx="636">
                  <c:v>3.4816251532606799</c:v>
                </c:pt>
                <c:pt idx="637">
                  <c:v>3.4881769792027999</c:v>
                </c:pt>
                <c:pt idx="638">
                  <c:v>3.4947288051449199</c:v>
                </c:pt>
                <c:pt idx="639">
                  <c:v>3.5012806310870399</c:v>
                </c:pt>
                <c:pt idx="640">
                  <c:v>3.5078324570291599</c:v>
                </c:pt>
                <c:pt idx="641">
                  <c:v>3.5143842829712799</c:v>
                </c:pt>
                <c:pt idx="642">
                  <c:v>3.5209361089133999</c:v>
                </c:pt>
                <c:pt idx="643">
                  <c:v>3.5274879348555199</c:v>
                </c:pt>
                <c:pt idx="644">
                  <c:v>3.5340397607976399</c:v>
                </c:pt>
                <c:pt idx="645">
                  <c:v>3.5405915867397599</c:v>
                </c:pt>
                <c:pt idx="646">
                  <c:v>3.5471434126818799</c:v>
                </c:pt>
                <c:pt idx="647">
                  <c:v>3.5536952386239999</c:v>
                </c:pt>
                <c:pt idx="648">
                  <c:v>3.5602470645661199</c:v>
                </c:pt>
                <c:pt idx="649">
                  <c:v>3.5667988905082302</c:v>
                </c:pt>
                <c:pt idx="650">
                  <c:v>3.5733507164503502</c:v>
                </c:pt>
                <c:pt idx="651">
                  <c:v>3.5799025423924702</c:v>
                </c:pt>
                <c:pt idx="652">
                  <c:v>3.5864543683345902</c:v>
                </c:pt>
                <c:pt idx="653">
                  <c:v>3.5930061942767102</c:v>
                </c:pt>
                <c:pt idx="654">
                  <c:v>3.5995580202188302</c:v>
                </c:pt>
                <c:pt idx="655">
                  <c:v>3.6061098461609502</c:v>
                </c:pt>
                <c:pt idx="656">
                  <c:v>3.6126616721030702</c:v>
                </c:pt>
                <c:pt idx="657">
                  <c:v>3.6192134980451902</c:v>
                </c:pt>
                <c:pt idx="658">
                  <c:v>3.6257653239873102</c:v>
                </c:pt>
                <c:pt idx="659">
                  <c:v>3.6323171499294298</c:v>
                </c:pt>
                <c:pt idx="660">
                  <c:v>3.6388689758715498</c:v>
                </c:pt>
                <c:pt idx="661">
                  <c:v>3.6454208018136698</c:v>
                </c:pt>
                <c:pt idx="662">
                  <c:v>3.6519726277557898</c:v>
                </c:pt>
                <c:pt idx="663">
                  <c:v>3.6585244536979098</c:v>
                </c:pt>
                <c:pt idx="664">
                  <c:v>3.6650762796400298</c:v>
                </c:pt>
                <c:pt idx="665">
                  <c:v>3.6716281055821498</c:v>
                </c:pt>
                <c:pt idx="666">
                  <c:v>3.6781799315242698</c:v>
                </c:pt>
                <c:pt idx="667">
                  <c:v>3.6847317574663898</c:v>
                </c:pt>
                <c:pt idx="668">
                  <c:v>3.6912835834085098</c:v>
                </c:pt>
                <c:pt idx="669">
                  <c:v>3.6978354093506201</c:v>
                </c:pt>
                <c:pt idx="670">
                  <c:v>3.7043872352927401</c:v>
                </c:pt>
                <c:pt idx="671">
                  <c:v>3.7109390612348601</c:v>
                </c:pt>
                <c:pt idx="672">
                  <c:v>3.7174908871769801</c:v>
                </c:pt>
                <c:pt idx="673">
                  <c:v>3.7240427131191001</c:v>
                </c:pt>
                <c:pt idx="674">
                  <c:v>3.7305945390612201</c:v>
                </c:pt>
                <c:pt idx="675">
                  <c:v>3.7371463650033401</c:v>
                </c:pt>
                <c:pt idx="676">
                  <c:v>3.7436981909454601</c:v>
                </c:pt>
                <c:pt idx="677">
                  <c:v>3.7502500168875801</c:v>
                </c:pt>
                <c:pt idx="678">
                  <c:v>3.7568018428297001</c:v>
                </c:pt>
                <c:pt idx="679">
                  <c:v>3.7633536687718201</c:v>
                </c:pt>
                <c:pt idx="680">
                  <c:v>3.7699054947139401</c:v>
                </c:pt>
                <c:pt idx="681">
                  <c:v>3.7764573206560601</c:v>
                </c:pt>
                <c:pt idx="682">
                  <c:v>3.7830091465981801</c:v>
                </c:pt>
                <c:pt idx="683">
                  <c:v>3.7895609725403001</c:v>
                </c:pt>
                <c:pt idx="684">
                  <c:v>3.7961127984824201</c:v>
                </c:pt>
                <c:pt idx="685">
                  <c:v>3.8026646244245401</c:v>
                </c:pt>
                <c:pt idx="686">
                  <c:v>3.8092164503666601</c:v>
                </c:pt>
                <c:pt idx="687">
                  <c:v>3.8157682763087801</c:v>
                </c:pt>
                <c:pt idx="688">
                  <c:v>3.8223201022509001</c:v>
                </c:pt>
                <c:pt idx="689">
                  <c:v>3.8288719281930201</c:v>
                </c:pt>
                <c:pt idx="690">
                  <c:v>3.8354237541351299</c:v>
                </c:pt>
                <c:pt idx="691">
                  <c:v>3.8419755800772499</c:v>
                </c:pt>
                <c:pt idx="692">
                  <c:v>3.8485274060193699</c:v>
                </c:pt>
                <c:pt idx="693">
                  <c:v>3.8550792319614899</c:v>
                </c:pt>
                <c:pt idx="694">
                  <c:v>3.8616310579036099</c:v>
                </c:pt>
                <c:pt idx="695">
                  <c:v>3.8681828838457299</c:v>
                </c:pt>
                <c:pt idx="696">
                  <c:v>3.87473470978785</c:v>
                </c:pt>
                <c:pt idx="697">
                  <c:v>3.88128653572997</c:v>
                </c:pt>
                <c:pt idx="698">
                  <c:v>3.88783836167209</c:v>
                </c:pt>
                <c:pt idx="699">
                  <c:v>3.89439018761421</c:v>
                </c:pt>
                <c:pt idx="700">
                  <c:v>3.90094201355633</c:v>
                </c:pt>
                <c:pt idx="701">
                  <c:v>3.90749383949845</c:v>
                </c:pt>
                <c:pt idx="702">
                  <c:v>3.91404566544057</c:v>
                </c:pt>
                <c:pt idx="703">
                  <c:v>3.92059749138269</c:v>
                </c:pt>
                <c:pt idx="704">
                  <c:v>3.92714931732481</c:v>
                </c:pt>
                <c:pt idx="705">
                  <c:v>3.93370114326693</c:v>
                </c:pt>
                <c:pt idx="706">
                  <c:v>3.94025296920905</c:v>
                </c:pt>
                <c:pt idx="707">
                  <c:v>3.94680479515117</c:v>
                </c:pt>
                <c:pt idx="708">
                  <c:v>3.95335662109329</c:v>
                </c:pt>
                <c:pt idx="709">
                  <c:v>3.95990844703541</c:v>
                </c:pt>
                <c:pt idx="710">
                  <c:v>3.9664602729775198</c:v>
                </c:pt>
                <c:pt idx="711">
                  <c:v>3.9730120989196398</c:v>
                </c:pt>
                <c:pt idx="712">
                  <c:v>3.9795639248617598</c:v>
                </c:pt>
                <c:pt idx="713">
                  <c:v>3.9861157508038798</c:v>
                </c:pt>
                <c:pt idx="714">
                  <c:v>3.9926675767459998</c:v>
                </c:pt>
                <c:pt idx="715">
                  <c:v>3.9992194026881198</c:v>
                </c:pt>
                <c:pt idx="716">
                  <c:v>4.0057712286302403</c:v>
                </c:pt>
                <c:pt idx="717">
                  <c:v>4.0123230545723603</c:v>
                </c:pt>
                <c:pt idx="718">
                  <c:v>4.0188748805144803</c:v>
                </c:pt>
                <c:pt idx="719">
                  <c:v>4.0254267064566003</c:v>
                </c:pt>
                <c:pt idx="720">
                  <c:v>4.0319785323987203</c:v>
                </c:pt>
                <c:pt idx="721">
                  <c:v>4.0385303583408403</c:v>
                </c:pt>
                <c:pt idx="722">
                  <c:v>4.0450821842829603</c:v>
                </c:pt>
                <c:pt idx="723">
                  <c:v>4.0516340102250803</c:v>
                </c:pt>
                <c:pt idx="724">
                  <c:v>4.0581858361672003</c:v>
                </c:pt>
                <c:pt idx="725">
                  <c:v>4.0647376621093203</c:v>
                </c:pt>
                <c:pt idx="726">
                  <c:v>4.0712894880514403</c:v>
                </c:pt>
                <c:pt idx="727">
                  <c:v>4.0778413139935603</c:v>
                </c:pt>
                <c:pt idx="728">
                  <c:v>4.0843931399356803</c:v>
                </c:pt>
                <c:pt idx="729">
                  <c:v>4.0909449658778003</c:v>
                </c:pt>
                <c:pt idx="730">
                  <c:v>4.0974967918199097</c:v>
                </c:pt>
                <c:pt idx="731">
                  <c:v>4.1040486177620403</c:v>
                </c:pt>
                <c:pt idx="732">
                  <c:v>4.1106004437041497</c:v>
                </c:pt>
                <c:pt idx="733">
                  <c:v>4.1171522696462697</c:v>
                </c:pt>
                <c:pt idx="734">
                  <c:v>4.1237040955883897</c:v>
                </c:pt>
                <c:pt idx="735">
                  <c:v>4.1302559215305097</c:v>
                </c:pt>
                <c:pt idx="736">
                  <c:v>4.1368077474726297</c:v>
                </c:pt>
                <c:pt idx="737">
                  <c:v>4.1433595734147497</c:v>
                </c:pt>
                <c:pt idx="738">
                  <c:v>4.1499113993568697</c:v>
                </c:pt>
                <c:pt idx="739">
                  <c:v>4.1564632252989897</c:v>
                </c:pt>
                <c:pt idx="740">
                  <c:v>4.1630150512411097</c:v>
                </c:pt>
                <c:pt idx="741">
                  <c:v>4.1695668771832297</c:v>
                </c:pt>
                <c:pt idx="742">
                  <c:v>4.1761187031253497</c:v>
                </c:pt>
                <c:pt idx="743">
                  <c:v>4.1826705290674697</c:v>
                </c:pt>
                <c:pt idx="744">
                  <c:v>4.1892223550095897</c:v>
                </c:pt>
                <c:pt idx="745">
                  <c:v>4.1957741809517097</c:v>
                </c:pt>
                <c:pt idx="746">
                  <c:v>4.2023260068938297</c:v>
                </c:pt>
                <c:pt idx="747">
                  <c:v>4.2088778328359497</c:v>
                </c:pt>
                <c:pt idx="748">
                  <c:v>4.2154296587780697</c:v>
                </c:pt>
                <c:pt idx="749">
                  <c:v>4.2219814847201897</c:v>
                </c:pt>
                <c:pt idx="750">
                  <c:v>4.2285333106623098</c:v>
                </c:pt>
                <c:pt idx="751">
                  <c:v>4.23508513660442</c:v>
                </c:pt>
                <c:pt idx="752">
                  <c:v>4.24163696254654</c:v>
                </c:pt>
                <c:pt idx="753">
                  <c:v>4.24818878848866</c:v>
                </c:pt>
                <c:pt idx="754">
                  <c:v>4.25474061443078</c:v>
                </c:pt>
                <c:pt idx="755">
                  <c:v>4.2612924403729</c:v>
                </c:pt>
                <c:pt idx="756">
                  <c:v>4.26784426631502</c:v>
                </c:pt>
                <c:pt idx="757">
                  <c:v>4.27439609225714</c:v>
                </c:pt>
                <c:pt idx="758">
                  <c:v>4.28094791819926</c:v>
                </c:pt>
                <c:pt idx="759">
                  <c:v>4.28749974414138</c:v>
                </c:pt>
                <c:pt idx="760">
                  <c:v>4.2940515700835</c:v>
                </c:pt>
                <c:pt idx="761">
                  <c:v>4.30060339602562</c:v>
                </c:pt>
                <c:pt idx="762">
                  <c:v>4.30715522196774</c:v>
                </c:pt>
                <c:pt idx="763">
                  <c:v>4.31370704790986</c:v>
                </c:pt>
                <c:pt idx="764">
                  <c:v>4.32025887385198</c:v>
                </c:pt>
                <c:pt idx="765">
                  <c:v>4.3268106997941</c:v>
                </c:pt>
                <c:pt idx="766">
                  <c:v>4.3333625257362201</c:v>
                </c:pt>
                <c:pt idx="767">
                  <c:v>4.3399143516783401</c:v>
                </c:pt>
                <c:pt idx="768">
                  <c:v>4.3464661776204601</c:v>
                </c:pt>
                <c:pt idx="769">
                  <c:v>4.3530180035625801</c:v>
                </c:pt>
                <c:pt idx="770">
                  <c:v>4.3595698295047001</c:v>
                </c:pt>
                <c:pt idx="771">
                  <c:v>4.3661216554468103</c:v>
                </c:pt>
                <c:pt idx="772">
                  <c:v>4.3726734813889401</c:v>
                </c:pt>
                <c:pt idx="773">
                  <c:v>4.3792253073310503</c:v>
                </c:pt>
                <c:pt idx="774">
                  <c:v>4.3857771332731703</c:v>
                </c:pt>
                <c:pt idx="775">
                  <c:v>4.3923289592152903</c:v>
                </c:pt>
                <c:pt idx="776">
                  <c:v>4.3988807851574103</c:v>
                </c:pt>
                <c:pt idx="777">
                  <c:v>4.4054326110995303</c:v>
                </c:pt>
                <c:pt idx="778">
                  <c:v>4.4119844370416503</c:v>
                </c:pt>
                <c:pt idx="779">
                  <c:v>4.4185362629837703</c:v>
                </c:pt>
                <c:pt idx="780">
                  <c:v>4.4250880889258903</c:v>
                </c:pt>
                <c:pt idx="781">
                  <c:v>4.4316399148680103</c:v>
                </c:pt>
                <c:pt idx="782">
                  <c:v>4.4381917408101303</c:v>
                </c:pt>
                <c:pt idx="783">
                  <c:v>4.4447435667522504</c:v>
                </c:pt>
                <c:pt idx="784">
                  <c:v>4.4512953926943704</c:v>
                </c:pt>
                <c:pt idx="785">
                  <c:v>4.4578472186364904</c:v>
                </c:pt>
                <c:pt idx="786">
                  <c:v>4.4643990445786104</c:v>
                </c:pt>
                <c:pt idx="787">
                  <c:v>4.4709508705207304</c:v>
                </c:pt>
                <c:pt idx="788">
                  <c:v>4.4775026964628504</c:v>
                </c:pt>
                <c:pt idx="789">
                  <c:v>4.4840545224049704</c:v>
                </c:pt>
                <c:pt idx="790">
                  <c:v>4.4906063483470797</c:v>
                </c:pt>
                <c:pt idx="791">
                  <c:v>4.4971581742892104</c:v>
                </c:pt>
                <c:pt idx="792">
                  <c:v>4.5037100002313197</c:v>
                </c:pt>
                <c:pt idx="793">
                  <c:v>4.5102618261734397</c:v>
                </c:pt>
                <c:pt idx="794">
                  <c:v>4.5168136521155597</c:v>
                </c:pt>
                <c:pt idx="795">
                  <c:v>4.5233654780576797</c:v>
                </c:pt>
                <c:pt idx="796">
                  <c:v>4.5299173039997997</c:v>
                </c:pt>
                <c:pt idx="797">
                  <c:v>4.5364691299419198</c:v>
                </c:pt>
                <c:pt idx="798">
                  <c:v>4.5430209558840398</c:v>
                </c:pt>
                <c:pt idx="799">
                  <c:v>4.5495727818261598</c:v>
                </c:pt>
                <c:pt idx="800">
                  <c:v>4.5561246077682798</c:v>
                </c:pt>
                <c:pt idx="801">
                  <c:v>4.5626764337103998</c:v>
                </c:pt>
                <c:pt idx="802">
                  <c:v>4.5692282596525198</c:v>
                </c:pt>
                <c:pt idx="803">
                  <c:v>4.5757800855946398</c:v>
                </c:pt>
                <c:pt idx="804">
                  <c:v>4.5823319115367598</c:v>
                </c:pt>
                <c:pt idx="805">
                  <c:v>4.5888837374788798</c:v>
                </c:pt>
                <c:pt idx="806">
                  <c:v>4.5954355634209998</c:v>
                </c:pt>
                <c:pt idx="807">
                  <c:v>4.6019873893631198</c:v>
                </c:pt>
                <c:pt idx="808">
                  <c:v>4.6085392153052398</c:v>
                </c:pt>
                <c:pt idx="809">
                  <c:v>4.6150910412473598</c:v>
                </c:pt>
                <c:pt idx="810">
                  <c:v>4.6216428671894798</c:v>
                </c:pt>
                <c:pt idx="811">
                  <c:v>4.6281946931315998</c:v>
                </c:pt>
                <c:pt idx="812">
                  <c:v>4.63474651907371</c:v>
                </c:pt>
                <c:pt idx="813">
                  <c:v>4.6412983450158301</c:v>
                </c:pt>
                <c:pt idx="814">
                  <c:v>4.6478501709579501</c:v>
                </c:pt>
                <c:pt idx="815">
                  <c:v>4.6544019969000701</c:v>
                </c:pt>
                <c:pt idx="816">
                  <c:v>4.6609538228421901</c:v>
                </c:pt>
                <c:pt idx="817">
                  <c:v>4.6675056487843101</c:v>
                </c:pt>
                <c:pt idx="818">
                  <c:v>4.6740574747264301</c:v>
                </c:pt>
                <c:pt idx="819">
                  <c:v>4.6806093006685501</c:v>
                </c:pt>
                <c:pt idx="820">
                  <c:v>4.6871611266106701</c:v>
                </c:pt>
                <c:pt idx="821">
                  <c:v>4.6937129525527901</c:v>
                </c:pt>
                <c:pt idx="822">
                  <c:v>4.7002647784949101</c:v>
                </c:pt>
                <c:pt idx="823">
                  <c:v>4.7068166044370301</c:v>
                </c:pt>
                <c:pt idx="824">
                  <c:v>4.7133684303791501</c:v>
                </c:pt>
                <c:pt idx="825">
                  <c:v>4.7199202563212701</c:v>
                </c:pt>
                <c:pt idx="826">
                  <c:v>4.7264720822633901</c:v>
                </c:pt>
                <c:pt idx="827">
                  <c:v>4.7330239082055101</c:v>
                </c:pt>
                <c:pt idx="828">
                  <c:v>4.7395757341476301</c:v>
                </c:pt>
                <c:pt idx="829">
                  <c:v>4.7461275600897501</c:v>
                </c:pt>
                <c:pt idx="830">
                  <c:v>4.7526793860318701</c:v>
                </c:pt>
                <c:pt idx="831">
                  <c:v>4.7592312119739901</c:v>
                </c:pt>
                <c:pt idx="832">
                  <c:v>4.7657830379161004</c:v>
                </c:pt>
                <c:pt idx="833">
                  <c:v>4.7723348638582204</c:v>
                </c:pt>
                <c:pt idx="834">
                  <c:v>4.7788866898003404</c:v>
                </c:pt>
                <c:pt idx="835">
                  <c:v>4.7854385157424604</c:v>
                </c:pt>
                <c:pt idx="836">
                  <c:v>4.7919903416845804</c:v>
                </c:pt>
                <c:pt idx="837">
                  <c:v>4.7985421676267004</c:v>
                </c:pt>
                <c:pt idx="838">
                  <c:v>4.8050939935688204</c:v>
                </c:pt>
                <c:pt idx="839">
                  <c:v>4.8116458195109404</c:v>
                </c:pt>
                <c:pt idx="840">
                  <c:v>4.8181976454530604</c:v>
                </c:pt>
                <c:pt idx="841">
                  <c:v>4.8247494713951804</c:v>
                </c:pt>
                <c:pt idx="842">
                  <c:v>4.8313012973373004</c:v>
                </c:pt>
                <c:pt idx="843">
                  <c:v>4.8378531232794204</c:v>
                </c:pt>
                <c:pt idx="844">
                  <c:v>4.8444049492215404</c:v>
                </c:pt>
                <c:pt idx="845">
                  <c:v>4.8509567751636604</c:v>
                </c:pt>
                <c:pt idx="846">
                  <c:v>4.8575086011057804</c:v>
                </c:pt>
                <c:pt idx="847">
                  <c:v>4.8640604270479004</c:v>
                </c:pt>
                <c:pt idx="848">
                  <c:v>4.8706122529900204</c:v>
                </c:pt>
                <c:pt idx="849">
                  <c:v>4.8771640789321404</c:v>
                </c:pt>
                <c:pt idx="850">
                  <c:v>4.8837159048742604</c:v>
                </c:pt>
                <c:pt idx="851">
                  <c:v>4.8902677308163804</c:v>
                </c:pt>
                <c:pt idx="852">
                  <c:v>4.8968195567584996</c:v>
                </c:pt>
                <c:pt idx="853">
                  <c:v>4.9033713827006196</c:v>
                </c:pt>
                <c:pt idx="854">
                  <c:v>4.9099232086427298</c:v>
                </c:pt>
                <c:pt idx="855">
                  <c:v>4.9164750345848498</c:v>
                </c:pt>
                <c:pt idx="856">
                  <c:v>4.9230268605269698</c:v>
                </c:pt>
                <c:pt idx="857">
                  <c:v>4.9295786864690898</c:v>
                </c:pt>
                <c:pt idx="858">
                  <c:v>4.9361305124112098</c:v>
                </c:pt>
                <c:pt idx="859">
                  <c:v>4.9426823383533298</c:v>
                </c:pt>
                <c:pt idx="860">
                  <c:v>4.9492341642954498</c:v>
                </c:pt>
                <c:pt idx="861">
                  <c:v>4.9557859902375698</c:v>
                </c:pt>
                <c:pt idx="862">
                  <c:v>4.9623378161796898</c:v>
                </c:pt>
                <c:pt idx="863">
                  <c:v>4.9688896421218098</c:v>
                </c:pt>
                <c:pt idx="864">
                  <c:v>4.9754414680639298</c:v>
                </c:pt>
                <c:pt idx="865">
                  <c:v>4.9819932940060498</c:v>
                </c:pt>
                <c:pt idx="866">
                  <c:v>4.9885451199481698</c:v>
                </c:pt>
                <c:pt idx="867">
                  <c:v>4.9950969458902899</c:v>
                </c:pt>
                <c:pt idx="868">
                  <c:v>5.0016487718324099</c:v>
                </c:pt>
                <c:pt idx="869">
                  <c:v>5.0082005977745299</c:v>
                </c:pt>
                <c:pt idx="870">
                  <c:v>5.0147524237166499</c:v>
                </c:pt>
                <c:pt idx="871">
                  <c:v>5.0213042496587699</c:v>
                </c:pt>
                <c:pt idx="872">
                  <c:v>5.0278560756008899</c:v>
                </c:pt>
                <c:pt idx="873">
                  <c:v>5.0344079015430099</c:v>
                </c:pt>
                <c:pt idx="874">
                  <c:v>5.0409597274851201</c:v>
                </c:pt>
                <c:pt idx="875">
                  <c:v>5.0475115534272401</c:v>
                </c:pt>
                <c:pt idx="876">
                  <c:v>5.0540633793693601</c:v>
                </c:pt>
                <c:pt idx="877">
                  <c:v>5.0606152053114801</c:v>
                </c:pt>
                <c:pt idx="878">
                  <c:v>5.0671670312536001</c:v>
                </c:pt>
                <c:pt idx="879">
                  <c:v>5.0737188571957201</c:v>
                </c:pt>
                <c:pt idx="880">
                  <c:v>5.0802706831378401</c:v>
                </c:pt>
                <c:pt idx="881">
                  <c:v>5.0868225090799601</c:v>
                </c:pt>
                <c:pt idx="882">
                  <c:v>5.0933743350220801</c:v>
                </c:pt>
                <c:pt idx="883">
                  <c:v>5.0999261609642002</c:v>
                </c:pt>
                <c:pt idx="884">
                  <c:v>5.1064779869063202</c:v>
                </c:pt>
                <c:pt idx="885">
                  <c:v>5.1130298128484402</c:v>
                </c:pt>
                <c:pt idx="886">
                  <c:v>5.1195816387905602</c:v>
                </c:pt>
                <c:pt idx="887">
                  <c:v>5.1261334647326802</c:v>
                </c:pt>
                <c:pt idx="888">
                  <c:v>5.1326852906748002</c:v>
                </c:pt>
                <c:pt idx="889">
                  <c:v>5.1392371166169202</c:v>
                </c:pt>
                <c:pt idx="890">
                  <c:v>5.1457889425590402</c:v>
                </c:pt>
                <c:pt idx="891">
                  <c:v>5.1523407685011602</c:v>
                </c:pt>
                <c:pt idx="892">
                  <c:v>5.1588925944432802</c:v>
                </c:pt>
                <c:pt idx="893">
                  <c:v>5.1654444203853904</c:v>
                </c:pt>
                <c:pt idx="894">
                  <c:v>5.1719962463275104</c:v>
                </c:pt>
                <c:pt idx="895">
                  <c:v>5.1785480722696304</c:v>
                </c:pt>
                <c:pt idx="896">
                  <c:v>5.1850998982117504</c:v>
                </c:pt>
                <c:pt idx="897">
                  <c:v>5.1916517241538704</c:v>
                </c:pt>
                <c:pt idx="898">
                  <c:v>5.1982035500959896</c:v>
                </c:pt>
                <c:pt idx="899">
                  <c:v>5.2047553760381096</c:v>
                </c:pt>
                <c:pt idx="900">
                  <c:v>5.2113072019802296</c:v>
                </c:pt>
                <c:pt idx="901">
                  <c:v>5.2178590279223496</c:v>
                </c:pt>
                <c:pt idx="902">
                  <c:v>5.2244108538644696</c:v>
                </c:pt>
                <c:pt idx="903">
                  <c:v>5.2309626798065896</c:v>
                </c:pt>
                <c:pt idx="904">
                  <c:v>5.2375145057487096</c:v>
                </c:pt>
                <c:pt idx="905">
                  <c:v>5.2440663316908296</c:v>
                </c:pt>
                <c:pt idx="906">
                  <c:v>5.2506181576329496</c:v>
                </c:pt>
                <c:pt idx="907">
                  <c:v>5.2571699835750696</c:v>
                </c:pt>
                <c:pt idx="908">
                  <c:v>5.2637218095171896</c:v>
                </c:pt>
                <c:pt idx="909">
                  <c:v>5.2702736354593096</c:v>
                </c:pt>
                <c:pt idx="910">
                  <c:v>5.2768254614014296</c:v>
                </c:pt>
                <c:pt idx="911">
                  <c:v>5.2833772873435496</c:v>
                </c:pt>
                <c:pt idx="912">
                  <c:v>5.2899291132856696</c:v>
                </c:pt>
                <c:pt idx="913">
                  <c:v>5.2964809392277798</c:v>
                </c:pt>
                <c:pt idx="914">
                  <c:v>5.3030327651699096</c:v>
                </c:pt>
                <c:pt idx="915">
                  <c:v>5.3095845911120199</c:v>
                </c:pt>
                <c:pt idx="916">
                  <c:v>5.3161364170541399</c:v>
                </c:pt>
                <c:pt idx="917">
                  <c:v>5.3226882429962599</c:v>
                </c:pt>
                <c:pt idx="918">
                  <c:v>5.3292400689383799</c:v>
                </c:pt>
                <c:pt idx="919">
                  <c:v>5.3357918948804999</c:v>
                </c:pt>
                <c:pt idx="920">
                  <c:v>5.3423437208226199</c:v>
                </c:pt>
                <c:pt idx="921">
                  <c:v>5.3488955467647399</c:v>
                </c:pt>
                <c:pt idx="922">
                  <c:v>5.3554473727068599</c:v>
                </c:pt>
                <c:pt idx="923">
                  <c:v>5.3619991986489799</c:v>
                </c:pt>
                <c:pt idx="924">
                  <c:v>5.3685510245910999</c:v>
                </c:pt>
                <c:pt idx="925">
                  <c:v>5.3751028505332199</c:v>
                </c:pt>
                <c:pt idx="926">
                  <c:v>5.3816546764753399</c:v>
                </c:pt>
                <c:pt idx="927">
                  <c:v>5.3882065024174599</c:v>
                </c:pt>
                <c:pt idx="928">
                  <c:v>5.3947583283595799</c:v>
                </c:pt>
                <c:pt idx="929">
                  <c:v>5.4013101543016999</c:v>
                </c:pt>
                <c:pt idx="930">
                  <c:v>5.4078619802438199</c:v>
                </c:pt>
                <c:pt idx="931">
                  <c:v>5.4144138061859399</c:v>
                </c:pt>
                <c:pt idx="932">
                  <c:v>5.4209656321280599</c:v>
                </c:pt>
                <c:pt idx="933">
                  <c:v>5.4275174580701799</c:v>
                </c:pt>
                <c:pt idx="934">
                  <c:v>5.4340692840122999</c:v>
                </c:pt>
                <c:pt idx="935">
                  <c:v>5.4406211099544102</c:v>
                </c:pt>
                <c:pt idx="936">
                  <c:v>5.4471729358965302</c:v>
                </c:pt>
                <c:pt idx="937">
                  <c:v>5.4537247618386502</c:v>
                </c:pt>
                <c:pt idx="938">
                  <c:v>5.4602765877807702</c:v>
                </c:pt>
                <c:pt idx="939">
                  <c:v>5.4668284137228902</c:v>
                </c:pt>
                <c:pt idx="940">
                  <c:v>5.4733802396650102</c:v>
                </c:pt>
                <c:pt idx="941">
                  <c:v>5.4799320656071302</c:v>
                </c:pt>
                <c:pt idx="942">
                  <c:v>5.4864838915492502</c:v>
                </c:pt>
                <c:pt idx="943">
                  <c:v>5.4930357174913702</c:v>
                </c:pt>
                <c:pt idx="944">
                  <c:v>5.4995875434334902</c:v>
                </c:pt>
                <c:pt idx="945">
                  <c:v>5.5061393693756102</c:v>
                </c:pt>
                <c:pt idx="946">
                  <c:v>5.5126911953177302</c:v>
                </c:pt>
                <c:pt idx="947">
                  <c:v>5.5192430212598502</c:v>
                </c:pt>
                <c:pt idx="948">
                  <c:v>5.5257948472019702</c:v>
                </c:pt>
                <c:pt idx="949">
                  <c:v>5.5323466731440902</c:v>
                </c:pt>
                <c:pt idx="950">
                  <c:v>5.5388984990862102</c:v>
                </c:pt>
                <c:pt idx="951">
                  <c:v>5.5454503250283302</c:v>
                </c:pt>
                <c:pt idx="952">
                  <c:v>5.5520021509704502</c:v>
                </c:pt>
                <c:pt idx="953">
                  <c:v>5.5585539769125702</c:v>
                </c:pt>
                <c:pt idx="954">
                  <c:v>5.5651058028546796</c:v>
                </c:pt>
                <c:pt idx="955">
                  <c:v>5.5716576287968103</c:v>
                </c:pt>
                <c:pt idx="956">
                  <c:v>5.5782094547389196</c:v>
                </c:pt>
                <c:pt idx="957">
                  <c:v>5.5847612806810396</c:v>
                </c:pt>
                <c:pt idx="958">
                  <c:v>5.5913131066231596</c:v>
                </c:pt>
                <c:pt idx="959">
                  <c:v>5.5978649325652796</c:v>
                </c:pt>
                <c:pt idx="960">
                  <c:v>5.6044167585073996</c:v>
                </c:pt>
                <c:pt idx="961">
                  <c:v>5.6109685844495196</c:v>
                </c:pt>
                <c:pt idx="962">
                  <c:v>5.6175204103916396</c:v>
                </c:pt>
                <c:pt idx="963">
                  <c:v>5.6240722363337596</c:v>
                </c:pt>
                <c:pt idx="964">
                  <c:v>5.6306240622758796</c:v>
                </c:pt>
                <c:pt idx="965">
                  <c:v>5.6371758882179996</c:v>
                </c:pt>
                <c:pt idx="966">
                  <c:v>5.6437277141601196</c:v>
                </c:pt>
                <c:pt idx="967">
                  <c:v>5.6502795401022397</c:v>
                </c:pt>
                <c:pt idx="968">
                  <c:v>5.6568313660443597</c:v>
                </c:pt>
                <c:pt idx="969">
                  <c:v>5.6633831919864797</c:v>
                </c:pt>
                <c:pt idx="970">
                  <c:v>5.6699350179285997</c:v>
                </c:pt>
                <c:pt idx="971">
                  <c:v>5.6764868438707197</c:v>
                </c:pt>
                <c:pt idx="972">
                  <c:v>5.6830386698128397</c:v>
                </c:pt>
                <c:pt idx="973">
                  <c:v>5.6895904957549597</c:v>
                </c:pt>
                <c:pt idx="974">
                  <c:v>5.6961423216970797</c:v>
                </c:pt>
                <c:pt idx="975">
                  <c:v>5.7026941476391997</c:v>
                </c:pt>
                <c:pt idx="976">
                  <c:v>5.7092459735813099</c:v>
                </c:pt>
                <c:pt idx="977">
                  <c:v>5.7157977995234299</c:v>
                </c:pt>
                <c:pt idx="978">
                  <c:v>5.7223496254655499</c:v>
                </c:pt>
                <c:pt idx="979">
                  <c:v>5.7289014514076699</c:v>
                </c:pt>
                <c:pt idx="980">
                  <c:v>5.7354532773497899</c:v>
                </c:pt>
                <c:pt idx="981">
                  <c:v>5.7420051032919099</c:v>
                </c:pt>
                <c:pt idx="982">
                  <c:v>5.7485569292340299</c:v>
                </c:pt>
                <c:pt idx="983">
                  <c:v>5.7551087551761499</c:v>
                </c:pt>
                <c:pt idx="984">
                  <c:v>5.76166058111827</c:v>
                </c:pt>
                <c:pt idx="985">
                  <c:v>5.76821240706039</c:v>
                </c:pt>
                <c:pt idx="986">
                  <c:v>5.77476423300251</c:v>
                </c:pt>
                <c:pt idx="987">
                  <c:v>5.78131605894463</c:v>
                </c:pt>
                <c:pt idx="988">
                  <c:v>5.78786788488675</c:v>
                </c:pt>
                <c:pt idx="989">
                  <c:v>5.79441971082887</c:v>
                </c:pt>
                <c:pt idx="990">
                  <c:v>5.80097153677099</c:v>
                </c:pt>
                <c:pt idx="991">
                  <c:v>5.80752336271311</c:v>
                </c:pt>
                <c:pt idx="992">
                  <c:v>5.81407518865523</c:v>
                </c:pt>
                <c:pt idx="993">
                  <c:v>5.82062701459735</c:v>
                </c:pt>
                <c:pt idx="994">
                  <c:v>5.8271788405394602</c:v>
                </c:pt>
                <c:pt idx="995">
                  <c:v>5.83373066648159</c:v>
                </c:pt>
                <c:pt idx="996">
                  <c:v>5.8402824924237002</c:v>
                </c:pt>
                <c:pt idx="997">
                  <c:v>5.84683431836583</c:v>
                </c:pt>
                <c:pt idx="998">
                  <c:v>5.8533861443079402</c:v>
                </c:pt>
                <c:pt idx="999">
                  <c:v>5.8599379702500602</c:v>
                </c:pt>
                <c:pt idx="1000">
                  <c:v>5.8664897961921803</c:v>
                </c:pt>
                <c:pt idx="1001">
                  <c:v>5.8730416221343003</c:v>
                </c:pt>
                <c:pt idx="1002">
                  <c:v>5.8795934480764203</c:v>
                </c:pt>
                <c:pt idx="1003">
                  <c:v>5.8861452740185403</c:v>
                </c:pt>
                <c:pt idx="1004">
                  <c:v>5.8926970999606603</c:v>
                </c:pt>
                <c:pt idx="1005">
                  <c:v>5.8992489259027803</c:v>
                </c:pt>
                <c:pt idx="1006">
                  <c:v>5.9058007518449003</c:v>
                </c:pt>
                <c:pt idx="1007">
                  <c:v>5.9123525777870203</c:v>
                </c:pt>
                <c:pt idx="1008">
                  <c:v>5.9189044037291403</c:v>
                </c:pt>
                <c:pt idx="1009">
                  <c:v>5.9254562296712603</c:v>
                </c:pt>
                <c:pt idx="1010">
                  <c:v>5.9320080556133803</c:v>
                </c:pt>
                <c:pt idx="1011">
                  <c:v>5.9385598815555003</c:v>
                </c:pt>
                <c:pt idx="1012">
                  <c:v>5.9451117074976203</c:v>
                </c:pt>
                <c:pt idx="1013">
                  <c:v>5.9516635334397403</c:v>
                </c:pt>
                <c:pt idx="1014">
                  <c:v>5.9582153593818603</c:v>
                </c:pt>
                <c:pt idx="1015">
                  <c:v>5.9647671853239697</c:v>
                </c:pt>
                <c:pt idx="1016">
                  <c:v>5.9713190112661003</c:v>
                </c:pt>
                <c:pt idx="1017">
                  <c:v>5.9778708372082203</c:v>
                </c:pt>
                <c:pt idx="1018">
                  <c:v>5.9844226631503297</c:v>
                </c:pt>
                <c:pt idx="1019">
                  <c:v>5.9909744890924497</c:v>
                </c:pt>
                <c:pt idx="1020">
                  <c:v>5.9975263150345697</c:v>
                </c:pt>
                <c:pt idx="1021">
                  <c:v>6.0040781409766897</c:v>
                </c:pt>
                <c:pt idx="1022">
                  <c:v>6.0106299669188097</c:v>
                </c:pt>
                <c:pt idx="1023">
                  <c:v>6.0171817928609297</c:v>
                </c:pt>
                <c:pt idx="1024">
                  <c:v>6.0237336188030497</c:v>
                </c:pt>
                <c:pt idx="1025">
                  <c:v>6.0302854447451697</c:v>
                </c:pt>
                <c:pt idx="1026">
                  <c:v>6.0368372706872897</c:v>
                </c:pt>
                <c:pt idx="1027">
                  <c:v>6.0433890966294097</c:v>
                </c:pt>
                <c:pt idx="1028">
                  <c:v>6.0499409225715297</c:v>
                </c:pt>
                <c:pt idx="1029">
                  <c:v>6.0564927485136497</c:v>
                </c:pt>
                <c:pt idx="1030">
                  <c:v>6.0630445744557697</c:v>
                </c:pt>
                <c:pt idx="1031">
                  <c:v>6.0695964003978897</c:v>
                </c:pt>
                <c:pt idx="1032">
                  <c:v>6.0761482263400097</c:v>
                </c:pt>
                <c:pt idx="1033">
                  <c:v>6.0827000522821297</c:v>
                </c:pt>
                <c:pt idx="1034">
                  <c:v>6.0892518782242497</c:v>
                </c:pt>
                <c:pt idx="1035">
                  <c:v>6.0958037041663697</c:v>
                </c:pt>
                <c:pt idx="1036">
                  <c:v>6.1023555301084897</c:v>
                </c:pt>
                <c:pt idx="1037">
                  <c:v>6.1089073560506</c:v>
                </c:pt>
                <c:pt idx="1038">
                  <c:v>6.11545918199272</c:v>
                </c:pt>
                <c:pt idx="1039">
                  <c:v>6.12201100793484</c:v>
                </c:pt>
                <c:pt idx="1040">
                  <c:v>6.12856283387696</c:v>
                </c:pt>
                <c:pt idx="1041">
                  <c:v>6.13511465981908</c:v>
                </c:pt>
                <c:pt idx="1042">
                  <c:v>6.1416664857612</c:v>
                </c:pt>
                <c:pt idx="1043">
                  <c:v>6.14821831170332</c:v>
                </c:pt>
                <c:pt idx="1044">
                  <c:v>6.15477013764544</c:v>
                </c:pt>
                <c:pt idx="1045">
                  <c:v>6.16132196358756</c:v>
                </c:pt>
                <c:pt idx="1046">
                  <c:v>6.16787378952968</c:v>
                </c:pt>
                <c:pt idx="1047">
                  <c:v>6.1744256154718</c:v>
                </c:pt>
                <c:pt idx="1048">
                  <c:v>6.18097744141392</c:v>
                </c:pt>
                <c:pt idx="1049">
                  <c:v>6.18752926735604</c:v>
                </c:pt>
                <c:pt idx="1050">
                  <c:v>6.19408109329816</c:v>
                </c:pt>
                <c:pt idx="1051">
                  <c:v>6.20063291924028</c:v>
                </c:pt>
                <c:pt idx="1052">
                  <c:v>6.2071847451824</c:v>
                </c:pt>
                <c:pt idx="1053">
                  <c:v>6.21373657112452</c:v>
                </c:pt>
                <c:pt idx="1054">
                  <c:v>6.2202883970666401</c:v>
                </c:pt>
                <c:pt idx="1055">
                  <c:v>6.2268402230087601</c:v>
                </c:pt>
                <c:pt idx="1056">
                  <c:v>6.2333920489508801</c:v>
                </c:pt>
                <c:pt idx="1057">
                  <c:v>6.2399438748929903</c:v>
                </c:pt>
                <c:pt idx="1058">
                  <c:v>6.2464957008351103</c:v>
                </c:pt>
                <c:pt idx="1059">
                  <c:v>6.2530475267772303</c:v>
                </c:pt>
                <c:pt idx="1060">
                  <c:v>6.2595993527193503</c:v>
                </c:pt>
                <c:pt idx="1061">
                  <c:v>6.2661511786614703</c:v>
                </c:pt>
                <c:pt idx="1062">
                  <c:v>6.2727030046035903</c:v>
                </c:pt>
                <c:pt idx="1063">
                  <c:v>6.2792548305457103</c:v>
                </c:pt>
                <c:pt idx="1064">
                  <c:v>6.2858066564878303</c:v>
                </c:pt>
                <c:pt idx="1065">
                  <c:v>6.2923584824299503</c:v>
                </c:pt>
                <c:pt idx="1066">
                  <c:v>6.2989103083720703</c:v>
                </c:pt>
                <c:pt idx="1067">
                  <c:v>6.3054621343141903</c:v>
                </c:pt>
                <c:pt idx="1068">
                  <c:v>6.3120139602563103</c:v>
                </c:pt>
                <c:pt idx="1069">
                  <c:v>6.3185657861984303</c:v>
                </c:pt>
                <c:pt idx="1070">
                  <c:v>6.3251176121405503</c:v>
                </c:pt>
                <c:pt idx="1071">
                  <c:v>6.3316694380826704</c:v>
                </c:pt>
                <c:pt idx="1072">
                  <c:v>6.3382212640247904</c:v>
                </c:pt>
                <c:pt idx="1073">
                  <c:v>6.3447730899669104</c:v>
                </c:pt>
                <c:pt idx="1074">
                  <c:v>6.3513249159090304</c:v>
                </c:pt>
                <c:pt idx="1075">
                  <c:v>6.3578767418511504</c:v>
                </c:pt>
                <c:pt idx="1076">
                  <c:v>6.3644285677932597</c:v>
                </c:pt>
                <c:pt idx="1077">
                  <c:v>6.3709803937353904</c:v>
                </c:pt>
                <c:pt idx="1078">
                  <c:v>6.3775322196775104</c:v>
                </c:pt>
                <c:pt idx="1079">
                  <c:v>6.3840840456196197</c:v>
                </c:pt>
                <c:pt idx="1080">
                  <c:v>6.3906358715617397</c:v>
                </c:pt>
                <c:pt idx="1081">
                  <c:v>6.3971876975038597</c:v>
                </c:pt>
                <c:pt idx="1082">
                  <c:v>6.4037395234459797</c:v>
                </c:pt>
                <c:pt idx="1083">
                  <c:v>6.4102913493880997</c:v>
                </c:pt>
                <c:pt idx="1084">
                  <c:v>6.4168431753302198</c:v>
                </c:pt>
                <c:pt idx="1085">
                  <c:v>6.4233950012723398</c:v>
                </c:pt>
                <c:pt idx="1086">
                  <c:v>6.4299468272144598</c:v>
                </c:pt>
                <c:pt idx="1087">
                  <c:v>6.4364986531565798</c:v>
                </c:pt>
                <c:pt idx="1088">
                  <c:v>6.4430504790986998</c:v>
                </c:pt>
                <c:pt idx="1089">
                  <c:v>6.4496023050408198</c:v>
                </c:pt>
                <c:pt idx="1090">
                  <c:v>6.4561541309829398</c:v>
                </c:pt>
                <c:pt idx="1091">
                  <c:v>6.4627059569250598</c:v>
                </c:pt>
                <c:pt idx="1092">
                  <c:v>6.4692577828671798</c:v>
                </c:pt>
                <c:pt idx="1093">
                  <c:v>6.4758096088092998</c:v>
                </c:pt>
                <c:pt idx="1094">
                  <c:v>6.4823614347514198</c:v>
                </c:pt>
                <c:pt idx="1095">
                  <c:v>6.4889132606935398</c:v>
                </c:pt>
                <c:pt idx="1096">
                  <c:v>6.4954650866356598</c:v>
                </c:pt>
                <c:pt idx="1097">
                  <c:v>6.5020169125777798</c:v>
                </c:pt>
                <c:pt idx="1098">
                  <c:v>6.5085687385198998</c:v>
                </c:pt>
                <c:pt idx="1099">
                  <c:v>6.5151205644620198</c:v>
                </c:pt>
                <c:pt idx="1100">
                  <c:v>6.52167239040413</c:v>
                </c:pt>
                <c:pt idx="1101">
                  <c:v>6.5282242163462501</c:v>
                </c:pt>
                <c:pt idx="1102">
                  <c:v>6.5347760422883701</c:v>
                </c:pt>
                <c:pt idx="1103">
                  <c:v>6.5413278682304901</c:v>
                </c:pt>
                <c:pt idx="1104">
                  <c:v>6.5478796941726101</c:v>
                </c:pt>
                <c:pt idx="1105">
                  <c:v>6.5544315201147301</c:v>
                </c:pt>
                <c:pt idx="1106">
                  <c:v>6.5609833460568501</c:v>
                </c:pt>
                <c:pt idx="1107">
                  <c:v>6.5675351719989701</c:v>
                </c:pt>
                <c:pt idx="1108">
                  <c:v>6.5740869979410901</c:v>
                </c:pt>
                <c:pt idx="1109">
                  <c:v>6.5806388238832101</c:v>
                </c:pt>
                <c:pt idx="1110">
                  <c:v>6.5871906498253301</c:v>
                </c:pt>
                <c:pt idx="1111">
                  <c:v>6.5937424757674501</c:v>
                </c:pt>
                <c:pt idx="1112">
                  <c:v>6.6002943017095701</c:v>
                </c:pt>
                <c:pt idx="1113">
                  <c:v>6.6068461276516901</c:v>
                </c:pt>
                <c:pt idx="1114">
                  <c:v>6.6133979535938101</c:v>
                </c:pt>
                <c:pt idx="1115">
                  <c:v>6.6199497795359301</c:v>
                </c:pt>
                <c:pt idx="1116">
                  <c:v>6.6265016054780501</c:v>
                </c:pt>
                <c:pt idx="1117">
                  <c:v>6.6330534314201701</c:v>
                </c:pt>
                <c:pt idx="1118">
                  <c:v>6.6396052573622901</c:v>
                </c:pt>
                <c:pt idx="1119">
                  <c:v>6.6461570833044101</c:v>
                </c:pt>
                <c:pt idx="1120">
                  <c:v>6.6527089092465301</c:v>
                </c:pt>
                <c:pt idx="1121">
                  <c:v>6.6592607351886404</c:v>
                </c:pt>
                <c:pt idx="1122">
                  <c:v>6.6658125611307604</c:v>
                </c:pt>
                <c:pt idx="1123">
                  <c:v>6.6723643870728804</c:v>
                </c:pt>
                <c:pt idx="1124">
                  <c:v>6.6789162130150004</c:v>
                </c:pt>
                <c:pt idx="1125">
                  <c:v>6.6854680389571204</c:v>
                </c:pt>
                <c:pt idx="1126">
                  <c:v>6.6920198648992404</c:v>
                </c:pt>
                <c:pt idx="1127">
                  <c:v>6.6985716908413604</c:v>
                </c:pt>
                <c:pt idx="1128">
                  <c:v>6.7051235167834804</c:v>
                </c:pt>
                <c:pt idx="1129">
                  <c:v>6.7116753427256004</c:v>
                </c:pt>
                <c:pt idx="1130">
                  <c:v>6.7182271686677204</c:v>
                </c:pt>
                <c:pt idx="1131">
                  <c:v>6.7247789946098404</c:v>
                </c:pt>
                <c:pt idx="1132">
                  <c:v>6.7313308205519604</c:v>
                </c:pt>
                <c:pt idx="1133">
                  <c:v>6.7378826464940804</c:v>
                </c:pt>
                <c:pt idx="1134">
                  <c:v>6.7444344724362004</c:v>
                </c:pt>
                <c:pt idx="1135">
                  <c:v>6.7509862983783204</c:v>
                </c:pt>
                <c:pt idx="1136">
                  <c:v>6.7575381243204404</c:v>
                </c:pt>
                <c:pt idx="1137">
                  <c:v>6.7640899502625604</c:v>
                </c:pt>
                <c:pt idx="1138">
                  <c:v>6.7706417762046804</c:v>
                </c:pt>
                <c:pt idx="1139">
                  <c:v>6.7771936021468004</c:v>
                </c:pt>
                <c:pt idx="1140">
                  <c:v>6.7837454280889196</c:v>
                </c:pt>
                <c:pt idx="1141">
                  <c:v>6.7902972540310298</c:v>
                </c:pt>
                <c:pt idx="1142">
                  <c:v>6.7968490799731498</c:v>
                </c:pt>
                <c:pt idx="1143">
                  <c:v>6.8034009059152698</c:v>
                </c:pt>
                <c:pt idx="1144">
                  <c:v>6.8099527318573898</c:v>
                </c:pt>
                <c:pt idx="1145">
                  <c:v>6.8165045577995098</c:v>
                </c:pt>
                <c:pt idx="1146">
                  <c:v>6.8230563837416298</c:v>
                </c:pt>
                <c:pt idx="1147">
                  <c:v>6.8296082096837498</c:v>
                </c:pt>
                <c:pt idx="1148">
                  <c:v>6.8361600356258698</c:v>
                </c:pt>
                <c:pt idx="1149">
                  <c:v>6.8427118615679898</c:v>
                </c:pt>
                <c:pt idx="1150">
                  <c:v>6.8492636875101098</c:v>
                </c:pt>
                <c:pt idx="1151">
                  <c:v>6.8558155134522298</c:v>
                </c:pt>
                <c:pt idx="1152">
                  <c:v>6.8623673393943498</c:v>
                </c:pt>
                <c:pt idx="1153">
                  <c:v>6.8689191653364698</c:v>
                </c:pt>
                <c:pt idx="1154">
                  <c:v>6.8754709912785898</c:v>
                </c:pt>
                <c:pt idx="1155">
                  <c:v>6.8820228172207099</c:v>
                </c:pt>
                <c:pt idx="1156">
                  <c:v>6.8885746431628299</c:v>
                </c:pt>
                <c:pt idx="1157">
                  <c:v>6.8951264691049499</c:v>
                </c:pt>
                <c:pt idx="1158">
                  <c:v>6.9016782950470699</c:v>
                </c:pt>
                <c:pt idx="1159">
                  <c:v>6.9082301209891899</c:v>
                </c:pt>
                <c:pt idx="1160">
                  <c:v>6.9147819469313001</c:v>
                </c:pt>
                <c:pt idx="1161">
                  <c:v>6.9213337728734201</c:v>
                </c:pt>
                <c:pt idx="1162">
                  <c:v>6.9278855988155401</c:v>
                </c:pt>
                <c:pt idx="1163">
                  <c:v>6.9344374247576601</c:v>
                </c:pt>
                <c:pt idx="1164">
                  <c:v>6.9409892506997801</c:v>
                </c:pt>
                <c:pt idx="1165">
                  <c:v>6.9475410766419001</c:v>
                </c:pt>
                <c:pt idx="1166">
                  <c:v>6.9540929025840201</c:v>
                </c:pt>
                <c:pt idx="1167">
                  <c:v>6.9606447285261401</c:v>
                </c:pt>
                <c:pt idx="1168">
                  <c:v>6.9671965544682601</c:v>
                </c:pt>
                <c:pt idx="1169">
                  <c:v>6.9737483804103801</c:v>
                </c:pt>
                <c:pt idx="1170">
                  <c:v>6.9803002063525001</c:v>
                </c:pt>
                <c:pt idx="1171">
                  <c:v>6.9868520322946202</c:v>
                </c:pt>
                <c:pt idx="1172">
                  <c:v>6.9934038582367402</c:v>
                </c:pt>
                <c:pt idx="1173">
                  <c:v>6.9999556841788602</c:v>
                </c:pt>
                <c:pt idx="1174">
                  <c:v>7.0065075101209802</c:v>
                </c:pt>
                <c:pt idx="1175">
                  <c:v>7.0130593360631002</c:v>
                </c:pt>
                <c:pt idx="1176">
                  <c:v>7.0196111620052202</c:v>
                </c:pt>
                <c:pt idx="1177">
                  <c:v>7.0261629879473402</c:v>
                </c:pt>
                <c:pt idx="1178">
                  <c:v>7.0327148138894602</c:v>
                </c:pt>
                <c:pt idx="1179">
                  <c:v>7.0392666398315802</c:v>
                </c:pt>
                <c:pt idx="1180">
                  <c:v>7.0458184657737002</c:v>
                </c:pt>
                <c:pt idx="1181">
                  <c:v>7.0523702917158104</c:v>
                </c:pt>
                <c:pt idx="1182">
                  <c:v>7.0589221176579304</c:v>
                </c:pt>
                <c:pt idx="1183">
                  <c:v>7.0654739436000504</c:v>
                </c:pt>
                <c:pt idx="1184">
                  <c:v>7.0720257695421704</c:v>
                </c:pt>
                <c:pt idx="1185">
                  <c:v>7.0785775954842904</c:v>
                </c:pt>
                <c:pt idx="1186">
                  <c:v>7.0851294214264096</c:v>
                </c:pt>
                <c:pt idx="1187">
                  <c:v>7.0916812473685296</c:v>
                </c:pt>
                <c:pt idx="1188">
                  <c:v>7.0982330733106496</c:v>
                </c:pt>
                <c:pt idx="1189">
                  <c:v>7.1047848992527696</c:v>
                </c:pt>
                <c:pt idx="1190">
                  <c:v>7.1113367251948896</c:v>
                </c:pt>
                <c:pt idx="1191">
                  <c:v>7.1178885511370096</c:v>
                </c:pt>
                <c:pt idx="1192">
                  <c:v>7.1244403770791296</c:v>
                </c:pt>
                <c:pt idx="1193">
                  <c:v>7.1309922030212496</c:v>
                </c:pt>
                <c:pt idx="1194">
                  <c:v>7.1375440289633696</c:v>
                </c:pt>
                <c:pt idx="1195">
                  <c:v>7.1440958549054896</c:v>
                </c:pt>
                <c:pt idx="1196">
                  <c:v>7.1506476808476096</c:v>
                </c:pt>
                <c:pt idx="1197">
                  <c:v>7.1571995067897296</c:v>
                </c:pt>
                <c:pt idx="1198">
                  <c:v>7.1637513327318496</c:v>
                </c:pt>
                <c:pt idx="1199">
                  <c:v>7.1703031586739696</c:v>
                </c:pt>
                <c:pt idx="1200">
                  <c:v>7.1768549846160896</c:v>
                </c:pt>
                <c:pt idx="1201">
                  <c:v>7.1834068105582096</c:v>
                </c:pt>
                <c:pt idx="1202">
                  <c:v>7.1899586365003199</c:v>
                </c:pt>
                <c:pt idx="1203">
                  <c:v>7.1965104624424399</c:v>
                </c:pt>
                <c:pt idx="1204">
                  <c:v>7.2030622883845599</c:v>
                </c:pt>
                <c:pt idx="1205">
                  <c:v>7.2096141143266799</c:v>
                </c:pt>
                <c:pt idx="1206">
                  <c:v>7.2161659402687999</c:v>
                </c:pt>
                <c:pt idx="1207">
                  <c:v>7.2227177662109199</c:v>
                </c:pt>
                <c:pt idx="1208">
                  <c:v>7.2292695921530399</c:v>
                </c:pt>
                <c:pt idx="1209">
                  <c:v>7.2358214180951599</c:v>
                </c:pt>
                <c:pt idx="1210">
                  <c:v>7.2423732440372799</c:v>
                </c:pt>
                <c:pt idx="1211">
                  <c:v>7.2489250699793999</c:v>
                </c:pt>
                <c:pt idx="1212">
                  <c:v>7.2554768959215199</c:v>
                </c:pt>
                <c:pt idx="1213">
                  <c:v>7.2620287218636399</c:v>
                </c:pt>
                <c:pt idx="1214">
                  <c:v>7.2685805478057599</c:v>
                </c:pt>
                <c:pt idx="1215">
                  <c:v>7.2751323737478799</c:v>
                </c:pt>
                <c:pt idx="1216">
                  <c:v>7.2816841996899999</c:v>
                </c:pt>
                <c:pt idx="1217">
                  <c:v>7.2882360256321199</c:v>
                </c:pt>
                <c:pt idx="1218">
                  <c:v>7.2947878515742399</c:v>
                </c:pt>
                <c:pt idx="1219">
                  <c:v>7.3013396775163599</c:v>
                </c:pt>
                <c:pt idx="1220">
                  <c:v>7.3078915034584799</c:v>
                </c:pt>
                <c:pt idx="1221">
                  <c:v>7.3144433294005999</c:v>
                </c:pt>
                <c:pt idx="1222">
                  <c:v>7.3209951553427102</c:v>
                </c:pt>
                <c:pt idx="1223">
                  <c:v>7.3275469812848302</c:v>
                </c:pt>
                <c:pt idx="1224">
                  <c:v>7.3340988072269502</c:v>
                </c:pt>
                <c:pt idx="1225">
                  <c:v>7.3406506331690702</c:v>
                </c:pt>
                <c:pt idx="1226">
                  <c:v>7.3472024591111902</c:v>
                </c:pt>
                <c:pt idx="1227">
                  <c:v>7.3537542850533102</c:v>
                </c:pt>
                <c:pt idx="1228">
                  <c:v>7.3603061109954302</c:v>
                </c:pt>
                <c:pt idx="1229">
                  <c:v>7.3668579369375502</c:v>
                </c:pt>
                <c:pt idx="1230">
                  <c:v>7.3734097628796702</c:v>
                </c:pt>
                <c:pt idx="1231">
                  <c:v>7.3799615888217902</c:v>
                </c:pt>
                <c:pt idx="1232">
                  <c:v>7.3865134147639102</c:v>
                </c:pt>
                <c:pt idx="1233">
                  <c:v>7.3930652407060302</c:v>
                </c:pt>
                <c:pt idx="1234">
                  <c:v>7.3996170666481502</c:v>
                </c:pt>
                <c:pt idx="1235">
                  <c:v>7.4061688925902702</c:v>
                </c:pt>
                <c:pt idx="1236">
                  <c:v>7.4127207185323902</c:v>
                </c:pt>
                <c:pt idx="1237">
                  <c:v>7.4192725444745102</c:v>
                </c:pt>
                <c:pt idx="1238">
                  <c:v>7.4258243704166302</c:v>
                </c:pt>
                <c:pt idx="1239">
                  <c:v>7.4323761963587502</c:v>
                </c:pt>
                <c:pt idx="1240">
                  <c:v>7.4389280223008702</c:v>
                </c:pt>
                <c:pt idx="1241">
                  <c:v>7.4454798482429903</c:v>
                </c:pt>
                <c:pt idx="1242">
                  <c:v>7.4520316741850996</c:v>
                </c:pt>
                <c:pt idx="1243">
                  <c:v>7.4585835001272196</c:v>
                </c:pt>
                <c:pt idx="1244">
                  <c:v>7.4651353260693396</c:v>
                </c:pt>
                <c:pt idx="1245">
                  <c:v>7.4716871520114596</c:v>
                </c:pt>
                <c:pt idx="1246">
                  <c:v>7.4782389779535796</c:v>
                </c:pt>
                <c:pt idx="1247">
                  <c:v>7.4847908038956996</c:v>
                </c:pt>
                <c:pt idx="1248">
                  <c:v>7.4913426298378196</c:v>
                </c:pt>
                <c:pt idx="1249">
                  <c:v>7.4978944557799396</c:v>
                </c:pt>
                <c:pt idx="1250">
                  <c:v>7.5044462817220596</c:v>
                </c:pt>
                <c:pt idx="1251">
                  <c:v>7.5109981076641796</c:v>
                </c:pt>
                <c:pt idx="1252">
                  <c:v>7.5175499336062996</c:v>
                </c:pt>
                <c:pt idx="1253">
                  <c:v>7.5241017595484196</c:v>
                </c:pt>
                <c:pt idx="1254">
                  <c:v>7.5306535854905396</c:v>
                </c:pt>
                <c:pt idx="1255">
                  <c:v>7.5372054114326597</c:v>
                </c:pt>
                <c:pt idx="1256">
                  <c:v>7.5437572373747797</c:v>
                </c:pt>
                <c:pt idx="1257">
                  <c:v>7.5503090633168997</c:v>
                </c:pt>
                <c:pt idx="1258">
                  <c:v>7.5568608892590197</c:v>
                </c:pt>
                <c:pt idx="1259">
                  <c:v>7.5634127152011397</c:v>
                </c:pt>
                <c:pt idx="1260">
                  <c:v>7.5699645411432597</c:v>
                </c:pt>
                <c:pt idx="1261">
                  <c:v>7.5765163670853699</c:v>
                </c:pt>
                <c:pt idx="1262">
                  <c:v>7.5830681930274997</c:v>
                </c:pt>
                <c:pt idx="1263">
                  <c:v>7.5896200189696099</c:v>
                </c:pt>
                <c:pt idx="1264">
                  <c:v>7.5961718449117299</c:v>
                </c:pt>
                <c:pt idx="1265">
                  <c:v>7.6027236708538499</c:v>
                </c:pt>
                <c:pt idx="1266">
                  <c:v>7.6092754967959699</c:v>
                </c:pt>
                <c:pt idx="1267">
                  <c:v>7.6158273227380899</c:v>
                </c:pt>
                <c:pt idx="1268">
                  <c:v>7.6223791486802099</c:v>
                </c:pt>
                <c:pt idx="1269">
                  <c:v>7.6289309746223299</c:v>
                </c:pt>
                <c:pt idx="1270">
                  <c:v>7.6354828005644499</c:v>
                </c:pt>
                <c:pt idx="1271">
                  <c:v>7.6420346265065699</c:v>
                </c:pt>
                <c:pt idx="1272">
                  <c:v>7.64858645244869</c:v>
                </c:pt>
                <c:pt idx="1273">
                  <c:v>7.65513827839081</c:v>
                </c:pt>
                <c:pt idx="1274">
                  <c:v>7.66169010433293</c:v>
                </c:pt>
                <c:pt idx="1275">
                  <c:v>7.66824193027505</c:v>
                </c:pt>
                <c:pt idx="1276">
                  <c:v>7.67479375621717</c:v>
                </c:pt>
                <c:pt idx="1277">
                  <c:v>7.68134558215929</c:v>
                </c:pt>
                <c:pt idx="1278">
                  <c:v>7.68789740810141</c:v>
                </c:pt>
                <c:pt idx="1279">
                  <c:v>7.69444923404353</c:v>
                </c:pt>
                <c:pt idx="1280">
                  <c:v>7.70100105998565</c:v>
                </c:pt>
                <c:pt idx="1281">
                  <c:v>7.70755288592777</c:v>
                </c:pt>
                <c:pt idx="1282">
                  <c:v>7.71410471186989</c:v>
                </c:pt>
                <c:pt idx="1283">
                  <c:v>7.7206565378120002</c:v>
                </c:pt>
                <c:pt idx="1284">
                  <c:v>7.7272083637541202</c:v>
                </c:pt>
                <c:pt idx="1285">
                  <c:v>7.7337601896962402</c:v>
                </c:pt>
                <c:pt idx="1286">
                  <c:v>7.7403120156383602</c:v>
                </c:pt>
                <c:pt idx="1287">
                  <c:v>7.7468638415804802</c:v>
                </c:pt>
                <c:pt idx="1288">
                  <c:v>7.7534156675226003</c:v>
                </c:pt>
                <c:pt idx="1289">
                  <c:v>7.7599674934647203</c:v>
                </c:pt>
                <c:pt idx="1290">
                  <c:v>7.7665193194068403</c:v>
                </c:pt>
                <c:pt idx="1291">
                  <c:v>7.7730711453489603</c:v>
                </c:pt>
                <c:pt idx="1292">
                  <c:v>7.7796229712910803</c:v>
                </c:pt>
                <c:pt idx="1293">
                  <c:v>7.7861747972332003</c:v>
                </c:pt>
                <c:pt idx="1294">
                  <c:v>7.7927266231753203</c:v>
                </c:pt>
                <c:pt idx="1295">
                  <c:v>7.7992784491174403</c:v>
                </c:pt>
                <c:pt idx="1296">
                  <c:v>7.8058302750595603</c:v>
                </c:pt>
                <c:pt idx="1297">
                  <c:v>7.8123821010016803</c:v>
                </c:pt>
                <c:pt idx="1298">
                  <c:v>7.8189339269438003</c:v>
                </c:pt>
                <c:pt idx="1299">
                  <c:v>7.8254857528859203</c:v>
                </c:pt>
                <c:pt idx="1300">
                  <c:v>7.8320375788280403</c:v>
                </c:pt>
                <c:pt idx="1301">
                  <c:v>7.8385894047701603</c:v>
                </c:pt>
                <c:pt idx="1302">
                  <c:v>7.8451412307122803</c:v>
                </c:pt>
                <c:pt idx="1303">
                  <c:v>7.8516930566543897</c:v>
                </c:pt>
                <c:pt idx="1304">
                  <c:v>7.8582448825965097</c:v>
                </c:pt>
                <c:pt idx="1305">
                  <c:v>7.8647967085386297</c:v>
                </c:pt>
                <c:pt idx="1306">
                  <c:v>7.8713485344807497</c:v>
                </c:pt>
                <c:pt idx="1307">
                  <c:v>7.8779003604228697</c:v>
                </c:pt>
                <c:pt idx="1308">
                  <c:v>7.8844521863649897</c:v>
                </c:pt>
                <c:pt idx="1309">
                  <c:v>7.8910040123071097</c:v>
                </c:pt>
                <c:pt idx="1310">
                  <c:v>7.8975558382492297</c:v>
                </c:pt>
                <c:pt idx="1311">
                  <c:v>7.9041076641913497</c:v>
                </c:pt>
                <c:pt idx="1312">
                  <c:v>7.9106594901334697</c:v>
                </c:pt>
                <c:pt idx="1313">
                  <c:v>7.9172113160755897</c:v>
                </c:pt>
                <c:pt idx="1314">
                  <c:v>7.9237631420177097</c:v>
                </c:pt>
                <c:pt idx="1315">
                  <c:v>7.9303149679598297</c:v>
                </c:pt>
                <c:pt idx="1316">
                  <c:v>7.9368667939019497</c:v>
                </c:pt>
                <c:pt idx="1317">
                  <c:v>7.9434186198440697</c:v>
                </c:pt>
                <c:pt idx="1318">
                  <c:v>7.9499704457861897</c:v>
                </c:pt>
                <c:pt idx="1319">
                  <c:v>7.9565222717283097</c:v>
                </c:pt>
                <c:pt idx="1320">
                  <c:v>7.9630740976704297</c:v>
                </c:pt>
                <c:pt idx="1321">
                  <c:v>7.9696259236125497</c:v>
                </c:pt>
                <c:pt idx="1322">
                  <c:v>7.97617774955466</c:v>
                </c:pt>
                <c:pt idx="1323">
                  <c:v>7.9827295754967897</c:v>
                </c:pt>
                <c:pt idx="1324">
                  <c:v>7.9892814014389</c:v>
                </c:pt>
                <c:pt idx="1325">
                  <c:v>7.99583322738102</c:v>
                </c:pt>
                <c:pt idx="1326">
                  <c:v>8.00238505332314</c:v>
                </c:pt>
                <c:pt idx="1327">
                  <c:v>8.00893687926526</c:v>
                </c:pt>
                <c:pt idx="1328">
                  <c:v>8.01548870520738</c:v>
                </c:pt>
                <c:pt idx="1329">
                  <c:v>8.0220405311495</c:v>
                </c:pt>
                <c:pt idx="1330">
                  <c:v>8.02859235709162</c:v>
                </c:pt>
                <c:pt idx="1331">
                  <c:v>8.03514418303374</c:v>
                </c:pt>
                <c:pt idx="1332">
                  <c:v>8.04169600897586</c:v>
                </c:pt>
                <c:pt idx="1333">
                  <c:v>8.04824783491798</c:v>
                </c:pt>
                <c:pt idx="1334">
                  <c:v>8.0547996608601</c:v>
                </c:pt>
                <c:pt idx="1335">
                  <c:v>8.06135148680222</c:v>
                </c:pt>
                <c:pt idx="1336">
                  <c:v>8.06790331274434</c:v>
                </c:pt>
                <c:pt idx="1337">
                  <c:v>8.07445513868646</c:v>
                </c:pt>
                <c:pt idx="1338">
                  <c:v>8.08100696462858</c:v>
                </c:pt>
                <c:pt idx="1339">
                  <c:v>8.0875587905707</c:v>
                </c:pt>
                <c:pt idx="1340">
                  <c:v>8.09411061651282</c:v>
                </c:pt>
                <c:pt idx="1341">
                  <c:v>8.10066244245494</c:v>
                </c:pt>
                <c:pt idx="1342">
                  <c:v>8.1072142683970601</c:v>
                </c:pt>
                <c:pt idx="1343">
                  <c:v>8.1137660943391694</c:v>
                </c:pt>
                <c:pt idx="1344">
                  <c:v>8.1203179202812894</c:v>
                </c:pt>
                <c:pt idx="1345">
                  <c:v>8.1268697462234094</c:v>
                </c:pt>
                <c:pt idx="1346">
                  <c:v>8.1334215721655294</c:v>
                </c:pt>
                <c:pt idx="1347">
                  <c:v>8.1399733981076494</c:v>
                </c:pt>
                <c:pt idx="1348">
                  <c:v>8.1465252240497694</c:v>
                </c:pt>
                <c:pt idx="1349">
                  <c:v>8.1530770499918894</c:v>
                </c:pt>
                <c:pt idx="1350">
                  <c:v>8.1596288759340094</c:v>
                </c:pt>
                <c:pt idx="1351">
                  <c:v>8.1661807018761294</c:v>
                </c:pt>
                <c:pt idx="1352">
                  <c:v>8.1727325278182494</c:v>
                </c:pt>
                <c:pt idx="1353">
                  <c:v>8.1792843537603694</c:v>
                </c:pt>
                <c:pt idx="1354">
                  <c:v>8.1858361797024894</c:v>
                </c:pt>
                <c:pt idx="1355">
                  <c:v>8.1923880056446094</c:v>
                </c:pt>
                <c:pt idx="1356">
                  <c:v>8.1989398315867295</c:v>
                </c:pt>
                <c:pt idx="1357">
                  <c:v>8.2054916575288495</c:v>
                </c:pt>
                <c:pt idx="1358">
                  <c:v>8.2120434834709695</c:v>
                </c:pt>
                <c:pt idx="1359">
                  <c:v>8.2185953094130895</c:v>
                </c:pt>
                <c:pt idx="1360">
                  <c:v>8.2251471353552095</c:v>
                </c:pt>
                <c:pt idx="1361">
                  <c:v>8.2316989612973295</c:v>
                </c:pt>
                <c:pt idx="1362">
                  <c:v>8.2382507872394495</c:v>
                </c:pt>
                <c:pt idx="1363">
                  <c:v>8.2448026131815695</c:v>
                </c:pt>
                <c:pt idx="1364">
                  <c:v>8.2513544391236806</c:v>
                </c:pt>
                <c:pt idx="1365">
                  <c:v>8.2579062650658006</c:v>
                </c:pt>
                <c:pt idx="1366">
                  <c:v>8.2644580910079206</c:v>
                </c:pt>
                <c:pt idx="1367">
                  <c:v>8.2710099169500406</c:v>
                </c:pt>
                <c:pt idx="1368">
                  <c:v>8.2775617428921606</c:v>
                </c:pt>
                <c:pt idx="1369">
                  <c:v>8.2841135688342806</c:v>
                </c:pt>
                <c:pt idx="1370">
                  <c:v>8.2906653947764006</c:v>
                </c:pt>
                <c:pt idx="1371">
                  <c:v>8.2972172207185206</c:v>
                </c:pt>
                <c:pt idx="1372">
                  <c:v>8.3037690466606406</c:v>
                </c:pt>
                <c:pt idx="1373">
                  <c:v>8.3103208726027606</c:v>
                </c:pt>
                <c:pt idx="1374">
                  <c:v>8.3168726985448806</c:v>
                </c:pt>
                <c:pt idx="1375">
                  <c:v>8.3234245244870007</c:v>
                </c:pt>
                <c:pt idx="1376">
                  <c:v>8.3299763504291207</c:v>
                </c:pt>
                <c:pt idx="1377">
                  <c:v>8.3365281763712407</c:v>
                </c:pt>
                <c:pt idx="1378">
                  <c:v>8.3430800023133607</c:v>
                </c:pt>
                <c:pt idx="1379">
                  <c:v>8.3496318282554807</c:v>
                </c:pt>
                <c:pt idx="1380">
                  <c:v>8.3561836541976007</c:v>
                </c:pt>
                <c:pt idx="1381">
                  <c:v>8.3627354801397207</c:v>
                </c:pt>
                <c:pt idx="1382">
                  <c:v>8.3692873060818407</c:v>
                </c:pt>
                <c:pt idx="1383">
                  <c:v>8.3758391320239607</c:v>
                </c:pt>
                <c:pt idx="1384">
                  <c:v>8.38239095796607</c:v>
                </c:pt>
                <c:pt idx="1385">
                  <c:v>8.38894278390819</c:v>
                </c:pt>
                <c:pt idx="1386">
                  <c:v>8.39549460985031</c:v>
                </c:pt>
                <c:pt idx="1387">
                  <c:v>8.40204643579243</c:v>
                </c:pt>
                <c:pt idx="1388">
                  <c:v>8.4085982617345501</c:v>
                </c:pt>
                <c:pt idx="1389">
                  <c:v>8.4151500876766701</c:v>
                </c:pt>
                <c:pt idx="1390">
                  <c:v>8.4217019136187901</c:v>
                </c:pt>
                <c:pt idx="1391">
                  <c:v>8.4282537395609101</c:v>
                </c:pt>
                <c:pt idx="1392">
                  <c:v>8.4348055655030301</c:v>
                </c:pt>
                <c:pt idx="1393">
                  <c:v>8.4413573914451501</c:v>
                </c:pt>
                <c:pt idx="1394">
                  <c:v>8.4479092173872701</c:v>
                </c:pt>
                <c:pt idx="1395">
                  <c:v>8.4544610433293901</c:v>
                </c:pt>
                <c:pt idx="1396">
                  <c:v>8.4610128692715101</c:v>
                </c:pt>
                <c:pt idx="1397">
                  <c:v>8.4675646952136301</c:v>
                </c:pt>
                <c:pt idx="1398">
                  <c:v>8.4741165211557501</c:v>
                </c:pt>
                <c:pt idx="1399">
                  <c:v>8.4806683470978701</c:v>
                </c:pt>
                <c:pt idx="1400">
                  <c:v>8.4872201730399901</c:v>
                </c:pt>
                <c:pt idx="1401">
                  <c:v>8.4937719989821101</c:v>
                </c:pt>
                <c:pt idx="1402">
                  <c:v>8.5003238249242301</c:v>
                </c:pt>
                <c:pt idx="1403">
                  <c:v>8.5068756508663501</c:v>
                </c:pt>
                <c:pt idx="1404">
                  <c:v>8.5134274768084595</c:v>
                </c:pt>
                <c:pt idx="1405">
                  <c:v>8.5199793027505795</c:v>
                </c:pt>
                <c:pt idx="1406">
                  <c:v>8.5265311286926995</c:v>
                </c:pt>
                <c:pt idx="1407">
                  <c:v>8.5330829546348195</c:v>
                </c:pt>
                <c:pt idx="1408">
                  <c:v>8.5396347805769395</c:v>
                </c:pt>
                <c:pt idx="1409">
                  <c:v>8.5461866065190595</c:v>
                </c:pt>
                <c:pt idx="1410">
                  <c:v>8.5527384324611795</c:v>
                </c:pt>
                <c:pt idx="1411">
                  <c:v>8.5592902584032995</c:v>
                </c:pt>
                <c:pt idx="1412">
                  <c:v>8.5658420843454195</c:v>
                </c:pt>
                <c:pt idx="1413">
                  <c:v>8.5723939102875395</c:v>
                </c:pt>
                <c:pt idx="1414">
                  <c:v>8.5789457362296595</c:v>
                </c:pt>
                <c:pt idx="1415">
                  <c:v>8.5854975621717795</c:v>
                </c:pt>
                <c:pt idx="1416">
                  <c:v>8.5920493881138995</c:v>
                </c:pt>
                <c:pt idx="1417">
                  <c:v>8.5986012140560195</c:v>
                </c:pt>
                <c:pt idx="1418">
                  <c:v>8.6051530399981395</c:v>
                </c:pt>
                <c:pt idx="1419">
                  <c:v>8.6117048659402595</c:v>
                </c:pt>
                <c:pt idx="1420">
                  <c:v>8.6182566918823795</c:v>
                </c:pt>
                <c:pt idx="1421">
                  <c:v>8.6248085178244995</c:v>
                </c:pt>
                <c:pt idx="1422">
                  <c:v>8.6313603437666195</c:v>
                </c:pt>
                <c:pt idx="1423">
                  <c:v>8.6379121697087395</c:v>
                </c:pt>
                <c:pt idx="1424">
                  <c:v>8.6444639956508595</c:v>
                </c:pt>
                <c:pt idx="1425">
                  <c:v>8.6510158215929707</c:v>
                </c:pt>
                <c:pt idx="1426">
                  <c:v>8.6575676475350907</c:v>
                </c:pt>
                <c:pt idx="1427">
                  <c:v>8.6641194734772107</c:v>
                </c:pt>
                <c:pt idx="1428">
                  <c:v>8.6706712994193307</c:v>
                </c:pt>
                <c:pt idx="1429">
                  <c:v>8.6772231253614507</c:v>
                </c:pt>
                <c:pt idx="1430">
                  <c:v>8.6837749513035707</c:v>
                </c:pt>
                <c:pt idx="1431">
                  <c:v>8.6903267772456907</c:v>
                </c:pt>
                <c:pt idx="1432">
                  <c:v>8.6968786031878107</c:v>
                </c:pt>
                <c:pt idx="1433">
                  <c:v>8.7034304291299307</c:v>
                </c:pt>
                <c:pt idx="1434">
                  <c:v>8.7099822550720507</c:v>
                </c:pt>
                <c:pt idx="1435">
                  <c:v>8.7165340810141707</c:v>
                </c:pt>
                <c:pt idx="1436">
                  <c:v>8.7230859069562907</c:v>
                </c:pt>
                <c:pt idx="1437">
                  <c:v>8.7296377328984107</c:v>
                </c:pt>
                <c:pt idx="1438">
                  <c:v>8.7361895588405307</c:v>
                </c:pt>
                <c:pt idx="1439">
                  <c:v>8.7427413847826507</c:v>
                </c:pt>
                <c:pt idx="1440">
                  <c:v>8.7492932107247707</c:v>
                </c:pt>
                <c:pt idx="1441">
                  <c:v>8.7558450366668907</c:v>
                </c:pt>
                <c:pt idx="1442">
                  <c:v>8.7623968626090107</c:v>
                </c:pt>
                <c:pt idx="1443">
                  <c:v>8.7689486885511307</c:v>
                </c:pt>
                <c:pt idx="1444">
                  <c:v>8.7755005144932507</c:v>
                </c:pt>
                <c:pt idx="1445">
                  <c:v>8.7820523404353601</c:v>
                </c:pt>
                <c:pt idx="1446">
                  <c:v>8.7886041663774801</c:v>
                </c:pt>
                <c:pt idx="1447">
                  <c:v>8.7951559923196001</c:v>
                </c:pt>
                <c:pt idx="1448">
                  <c:v>8.8017078182617201</c:v>
                </c:pt>
                <c:pt idx="1449">
                  <c:v>8.8082596442038401</c:v>
                </c:pt>
                <c:pt idx="1450">
                  <c:v>8.8148114701459601</c:v>
                </c:pt>
                <c:pt idx="1451">
                  <c:v>8.8213632960880801</c:v>
                </c:pt>
                <c:pt idx="1452">
                  <c:v>8.8279151220302001</c:v>
                </c:pt>
                <c:pt idx="1453">
                  <c:v>8.8344669479723201</c:v>
                </c:pt>
                <c:pt idx="1454">
                  <c:v>8.8410187739144401</c:v>
                </c:pt>
                <c:pt idx="1455">
                  <c:v>8.8475705998565601</c:v>
                </c:pt>
                <c:pt idx="1456">
                  <c:v>8.8541224257986801</c:v>
                </c:pt>
                <c:pt idx="1457">
                  <c:v>8.8606742517408001</c:v>
                </c:pt>
                <c:pt idx="1458">
                  <c:v>8.8672260776829201</c:v>
                </c:pt>
                <c:pt idx="1459">
                  <c:v>8.8737779036250402</c:v>
                </c:pt>
                <c:pt idx="1460">
                  <c:v>8.8803297295671602</c:v>
                </c:pt>
                <c:pt idx="1461">
                  <c:v>8.8868815555092802</c:v>
                </c:pt>
                <c:pt idx="1462">
                  <c:v>8.8934333814514002</c:v>
                </c:pt>
                <c:pt idx="1463">
                  <c:v>8.8999852073935202</c:v>
                </c:pt>
                <c:pt idx="1464">
                  <c:v>8.9065370333356402</c:v>
                </c:pt>
                <c:pt idx="1465">
                  <c:v>8.9130888592777495</c:v>
                </c:pt>
                <c:pt idx="1466">
                  <c:v>8.9196406852198695</c:v>
                </c:pt>
                <c:pt idx="1467">
                  <c:v>8.9261925111619895</c:v>
                </c:pt>
                <c:pt idx="1468">
                  <c:v>8.9327443371041095</c:v>
                </c:pt>
                <c:pt idx="1469">
                  <c:v>8.9392961630462295</c:v>
                </c:pt>
                <c:pt idx="1470">
                  <c:v>8.9458479889883495</c:v>
                </c:pt>
                <c:pt idx="1471">
                  <c:v>8.9523998149304695</c:v>
                </c:pt>
                <c:pt idx="1472">
                  <c:v>8.9589516408725896</c:v>
                </c:pt>
                <c:pt idx="1473">
                  <c:v>8.9655034668147096</c:v>
                </c:pt>
                <c:pt idx="1474">
                  <c:v>8.9720552927568296</c:v>
                </c:pt>
                <c:pt idx="1475">
                  <c:v>8.9786071186989496</c:v>
                </c:pt>
                <c:pt idx="1476">
                  <c:v>8.9851589446410696</c:v>
                </c:pt>
                <c:pt idx="1477">
                  <c:v>8.9917107705831896</c:v>
                </c:pt>
                <c:pt idx="1478">
                  <c:v>8.9982625965253096</c:v>
                </c:pt>
                <c:pt idx="1479">
                  <c:v>9.0048144224674296</c:v>
                </c:pt>
                <c:pt idx="1480">
                  <c:v>9.0113662484095496</c:v>
                </c:pt>
                <c:pt idx="1481">
                  <c:v>9.0179180743516696</c:v>
                </c:pt>
                <c:pt idx="1482">
                  <c:v>9.0244699002937896</c:v>
                </c:pt>
                <c:pt idx="1483">
                  <c:v>9.0310217262359096</c:v>
                </c:pt>
                <c:pt idx="1484">
                  <c:v>9.0375735521780296</c:v>
                </c:pt>
                <c:pt idx="1485">
                  <c:v>9.0441253781201496</c:v>
                </c:pt>
                <c:pt idx="1486">
                  <c:v>9.0506772040622607</c:v>
                </c:pt>
                <c:pt idx="1487">
                  <c:v>9.0572290300043807</c:v>
                </c:pt>
                <c:pt idx="1488">
                  <c:v>9.0637808559465007</c:v>
                </c:pt>
                <c:pt idx="1489">
                  <c:v>9.0703326818886207</c:v>
                </c:pt>
                <c:pt idx="1490">
                  <c:v>9.0768845078307407</c:v>
                </c:pt>
                <c:pt idx="1491">
                  <c:v>9.0834363337728607</c:v>
                </c:pt>
                <c:pt idx="1492">
                  <c:v>9.0899881597149808</c:v>
                </c:pt>
                <c:pt idx="1493">
                  <c:v>9.0965399856571008</c:v>
                </c:pt>
                <c:pt idx="1494">
                  <c:v>9.1030918115992208</c:v>
                </c:pt>
                <c:pt idx="1495">
                  <c:v>9.1096436375413408</c:v>
                </c:pt>
                <c:pt idx="1496">
                  <c:v>9.1161954634834608</c:v>
                </c:pt>
                <c:pt idx="1497">
                  <c:v>9.1227472894255808</c:v>
                </c:pt>
                <c:pt idx="1498">
                  <c:v>9.1292991153677008</c:v>
                </c:pt>
                <c:pt idx="1499">
                  <c:v>9.1358509413098208</c:v>
                </c:pt>
                <c:pt idx="1500">
                  <c:v>9.1424027672519408</c:v>
                </c:pt>
                <c:pt idx="1501">
                  <c:v>9.1489545931940608</c:v>
                </c:pt>
                <c:pt idx="1502">
                  <c:v>9.1555064191361808</c:v>
                </c:pt>
                <c:pt idx="1503">
                  <c:v>9.1620582450783008</c:v>
                </c:pt>
                <c:pt idx="1504">
                  <c:v>9.1686100710204208</c:v>
                </c:pt>
                <c:pt idx="1505">
                  <c:v>9.1751618969625408</c:v>
                </c:pt>
                <c:pt idx="1506">
                  <c:v>9.1817137229046502</c:v>
                </c:pt>
                <c:pt idx="1507">
                  <c:v>9.1882655488467702</c:v>
                </c:pt>
                <c:pt idx="1508">
                  <c:v>9.1948173747888902</c:v>
                </c:pt>
                <c:pt idx="1509">
                  <c:v>9.2013692007310102</c:v>
                </c:pt>
                <c:pt idx="1510">
                  <c:v>9.2079210266731302</c:v>
                </c:pt>
                <c:pt idx="1511">
                  <c:v>9.2144728526152502</c:v>
                </c:pt>
                <c:pt idx="1512">
                  <c:v>9.2210246785573702</c:v>
                </c:pt>
                <c:pt idx="1513">
                  <c:v>9.2275765044994902</c:v>
                </c:pt>
                <c:pt idx="1514">
                  <c:v>9.2341283304416102</c:v>
                </c:pt>
                <c:pt idx="1515">
                  <c:v>9.2406801563837302</c:v>
                </c:pt>
                <c:pt idx="1516">
                  <c:v>9.2472319823258502</c:v>
                </c:pt>
                <c:pt idx="1517">
                  <c:v>9.2537838082679702</c:v>
                </c:pt>
                <c:pt idx="1518">
                  <c:v>9.2603356342100902</c:v>
                </c:pt>
                <c:pt idx="1519">
                  <c:v>9.2668874601522102</c:v>
                </c:pt>
                <c:pt idx="1520">
                  <c:v>9.2734392860943302</c:v>
                </c:pt>
                <c:pt idx="1521">
                  <c:v>9.2799911120364502</c:v>
                </c:pt>
                <c:pt idx="1522">
                  <c:v>9.2865429379785702</c:v>
                </c:pt>
                <c:pt idx="1523">
                  <c:v>9.2930947639206902</c:v>
                </c:pt>
                <c:pt idx="1524">
                  <c:v>9.2996465898628102</c:v>
                </c:pt>
                <c:pt idx="1525">
                  <c:v>9.3061984158049302</c:v>
                </c:pt>
                <c:pt idx="1526">
                  <c:v>9.3127502417470502</c:v>
                </c:pt>
                <c:pt idx="1527">
                  <c:v>9.3193020676891596</c:v>
                </c:pt>
                <c:pt idx="1528">
                  <c:v>9.3258538936312796</c:v>
                </c:pt>
                <c:pt idx="1529">
                  <c:v>9.3324057195733996</c:v>
                </c:pt>
                <c:pt idx="1530">
                  <c:v>9.3389575455155196</c:v>
                </c:pt>
                <c:pt idx="1531">
                  <c:v>9.3455093714576396</c:v>
                </c:pt>
                <c:pt idx="1532">
                  <c:v>9.3520611973997596</c:v>
                </c:pt>
                <c:pt idx="1533">
                  <c:v>9.3586130233418796</c:v>
                </c:pt>
                <c:pt idx="1534">
                  <c:v>9.3651648492839996</c:v>
                </c:pt>
                <c:pt idx="1535">
                  <c:v>9.3717166752261196</c:v>
                </c:pt>
                <c:pt idx="1536">
                  <c:v>9.3782685011682396</c:v>
                </c:pt>
                <c:pt idx="1537">
                  <c:v>9.3848203271103596</c:v>
                </c:pt>
                <c:pt idx="1538">
                  <c:v>9.3913721530524796</c:v>
                </c:pt>
                <c:pt idx="1539">
                  <c:v>9.3979239789945996</c:v>
                </c:pt>
                <c:pt idx="1540">
                  <c:v>9.4044758049367196</c:v>
                </c:pt>
                <c:pt idx="1541">
                  <c:v>9.4110276308788396</c:v>
                </c:pt>
                <c:pt idx="1542">
                  <c:v>9.4175794568209596</c:v>
                </c:pt>
                <c:pt idx="1543">
                  <c:v>9.4241312827630797</c:v>
                </c:pt>
                <c:pt idx="1544">
                  <c:v>9.4306831087051997</c:v>
                </c:pt>
                <c:pt idx="1545">
                  <c:v>9.4372349346473197</c:v>
                </c:pt>
                <c:pt idx="1546">
                  <c:v>9.4437867605894397</c:v>
                </c:pt>
                <c:pt idx="1547">
                  <c:v>9.4503385865315508</c:v>
                </c:pt>
                <c:pt idx="1548">
                  <c:v>9.4568904124736708</c:v>
                </c:pt>
                <c:pt idx="1549">
                  <c:v>9.4634422384157908</c:v>
                </c:pt>
                <c:pt idx="1550">
                  <c:v>9.4699940643579108</c:v>
                </c:pt>
                <c:pt idx="1551">
                  <c:v>9.4765458903000308</c:v>
                </c:pt>
                <c:pt idx="1552">
                  <c:v>9.4830977162421508</c:v>
                </c:pt>
                <c:pt idx="1553">
                  <c:v>9.4896495421842708</c:v>
                </c:pt>
                <c:pt idx="1554">
                  <c:v>9.4962013681263908</c:v>
                </c:pt>
                <c:pt idx="1555">
                  <c:v>9.5027531940685108</c:v>
                </c:pt>
                <c:pt idx="1556">
                  <c:v>9.5093050200106308</c:v>
                </c:pt>
                <c:pt idx="1557">
                  <c:v>9.5158568459527508</c:v>
                </c:pt>
                <c:pt idx="1558">
                  <c:v>9.5224086718948708</c:v>
                </c:pt>
                <c:pt idx="1559">
                  <c:v>9.5289604978369908</c:v>
                </c:pt>
                <c:pt idx="1560">
                  <c:v>9.5355123237791108</c:v>
                </c:pt>
                <c:pt idx="1561">
                  <c:v>9.5420641497212308</c:v>
                </c:pt>
                <c:pt idx="1562">
                  <c:v>9.5486159756633509</c:v>
                </c:pt>
                <c:pt idx="1563">
                  <c:v>9.5551678016054709</c:v>
                </c:pt>
                <c:pt idx="1564">
                  <c:v>9.5617196275475909</c:v>
                </c:pt>
                <c:pt idx="1565">
                  <c:v>9.5682714534897002</c:v>
                </c:pt>
                <c:pt idx="1566">
                  <c:v>9.5748232794318309</c:v>
                </c:pt>
                <c:pt idx="1567">
                  <c:v>9.5813751053739402</c:v>
                </c:pt>
                <c:pt idx="1568">
                  <c:v>9.5879269313160602</c:v>
                </c:pt>
                <c:pt idx="1569">
                  <c:v>9.5944787572581802</c:v>
                </c:pt>
                <c:pt idx="1570">
                  <c:v>9.6010305832003002</c:v>
                </c:pt>
                <c:pt idx="1571">
                  <c:v>9.6075824091424202</c:v>
                </c:pt>
                <c:pt idx="1572">
                  <c:v>9.6141342350845402</c:v>
                </c:pt>
                <c:pt idx="1573">
                  <c:v>9.6206860610266602</c:v>
                </c:pt>
                <c:pt idx="1574">
                  <c:v>9.6272378869687802</c:v>
                </c:pt>
                <c:pt idx="1575">
                  <c:v>9.6337897129109002</c:v>
                </c:pt>
                <c:pt idx="1576">
                  <c:v>9.6403415388530203</c:v>
                </c:pt>
                <c:pt idx="1577">
                  <c:v>9.6468933647951403</c:v>
                </c:pt>
                <c:pt idx="1578">
                  <c:v>9.6534451907372603</c:v>
                </c:pt>
                <c:pt idx="1579">
                  <c:v>9.6599970166793803</c:v>
                </c:pt>
                <c:pt idx="1580">
                  <c:v>9.6665488426215003</c:v>
                </c:pt>
                <c:pt idx="1581">
                  <c:v>9.6731006685636203</c:v>
                </c:pt>
                <c:pt idx="1582">
                  <c:v>9.6796524945057403</c:v>
                </c:pt>
                <c:pt idx="1583">
                  <c:v>9.6862043204478603</c:v>
                </c:pt>
                <c:pt idx="1584">
                  <c:v>9.6927561463899803</c:v>
                </c:pt>
                <c:pt idx="1585">
                  <c:v>9.6993079723321003</c:v>
                </c:pt>
                <c:pt idx="1586">
                  <c:v>9.7058597982742203</c:v>
                </c:pt>
                <c:pt idx="1587">
                  <c:v>9.7124116242163403</c:v>
                </c:pt>
                <c:pt idx="1588">
                  <c:v>9.7189634501584603</c:v>
                </c:pt>
                <c:pt idx="1589">
                  <c:v>9.7255152761005697</c:v>
                </c:pt>
                <c:pt idx="1590">
                  <c:v>9.7320671020426897</c:v>
                </c:pt>
                <c:pt idx="1591">
                  <c:v>9.7386189279848097</c:v>
                </c:pt>
                <c:pt idx="1592">
                  <c:v>9.7451707539269297</c:v>
                </c:pt>
                <c:pt idx="1593">
                  <c:v>9.7517225798690497</c:v>
                </c:pt>
                <c:pt idx="1594">
                  <c:v>9.7582744058111697</c:v>
                </c:pt>
                <c:pt idx="1595">
                  <c:v>9.7648262317532897</c:v>
                </c:pt>
                <c:pt idx="1596">
                  <c:v>9.7713780576954097</c:v>
                </c:pt>
                <c:pt idx="1597">
                  <c:v>9.7779298836375297</c:v>
                </c:pt>
                <c:pt idx="1598">
                  <c:v>9.7844817095796497</c:v>
                </c:pt>
                <c:pt idx="1599">
                  <c:v>9.7910335355217697</c:v>
                </c:pt>
                <c:pt idx="1600">
                  <c:v>9.7975853614638897</c:v>
                </c:pt>
                <c:pt idx="1601">
                  <c:v>9.8041371874060097</c:v>
                </c:pt>
                <c:pt idx="1602">
                  <c:v>9.8106890133481297</c:v>
                </c:pt>
                <c:pt idx="1603">
                  <c:v>9.8172408392902497</c:v>
                </c:pt>
                <c:pt idx="1604">
                  <c:v>9.8237926652323697</c:v>
                </c:pt>
                <c:pt idx="1605">
                  <c:v>9.8303444911744897</c:v>
                </c:pt>
                <c:pt idx="1606">
                  <c:v>9.8368963171166097</c:v>
                </c:pt>
                <c:pt idx="1607">
                  <c:v>9.8434481430587208</c:v>
                </c:pt>
                <c:pt idx="1608">
                  <c:v>9.8499999690008408</c:v>
                </c:pt>
                <c:pt idx="1609">
                  <c:v>9.8565517949429609</c:v>
                </c:pt>
                <c:pt idx="1610">
                  <c:v>9.8631036208850809</c:v>
                </c:pt>
                <c:pt idx="1611">
                  <c:v>9.8696554468272009</c:v>
                </c:pt>
                <c:pt idx="1612">
                  <c:v>9.8762072727693209</c:v>
                </c:pt>
                <c:pt idx="1613">
                  <c:v>9.8827590987114409</c:v>
                </c:pt>
                <c:pt idx="1614">
                  <c:v>9.8893109246535609</c:v>
                </c:pt>
                <c:pt idx="1615">
                  <c:v>9.8958627505956809</c:v>
                </c:pt>
                <c:pt idx="1616">
                  <c:v>9.9024145765378009</c:v>
                </c:pt>
                <c:pt idx="1617">
                  <c:v>9.9089664024799209</c:v>
                </c:pt>
                <c:pt idx="1618">
                  <c:v>9.9155182284220391</c:v>
                </c:pt>
                <c:pt idx="1619">
                  <c:v>9.9220700543641591</c:v>
                </c:pt>
                <c:pt idx="1620">
                  <c:v>9.9286218803062791</c:v>
                </c:pt>
                <c:pt idx="1621">
                  <c:v>9.9351737062483991</c:v>
                </c:pt>
                <c:pt idx="1622">
                  <c:v>9.9417255321905191</c:v>
                </c:pt>
                <c:pt idx="1623">
                  <c:v>9.9482773581326391</c:v>
                </c:pt>
                <c:pt idx="1624">
                  <c:v>9.9548291840747591</c:v>
                </c:pt>
                <c:pt idx="1625">
                  <c:v>9.9613810100168791</c:v>
                </c:pt>
                <c:pt idx="1626">
                  <c:v>9.9679328359589991</c:v>
                </c:pt>
                <c:pt idx="1627">
                  <c:v>9.9744846619011192</c:v>
                </c:pt>
                <c:pt idx="1628">
                  <c:v>9.9810364878432303</c:v>
                </c:pt>
                <c:pt idx="1629">
                  <c:v>9.9875883137853503</c:v>
                </c:pt>
                <c:pt idx="1630">
                  <c:v>9.9941401397274703</c:v>
                </c:pt>
                <c:pt idx="1631">
                  <c:v>10.000691965669599</c:v>
                </c:pt>
                <c:pt idx="1632">
                  <c:v>10.0072437916117</c:v>
                </c:pt>
                <c:pt idx="1633">
                  <c:v>10.0137956175538</c:v>
                </c:pt>
                <c:pt idx="1634">
                  <c:v>10.020347443496</c:v>
                </c:pt>
                <c:pt idx="1635">
                  <c:v>10.026899269438101</c:v>
                </c:pt>
                <c:pt idx="1636">
                  <c:v>10.033451095380199</c:v>
                </c:pt>
                <c:pt idx="1637">
                  <c:v>10.0400029213223</c:v>
                </c:pt>
                <c:pt idx="1638">
                  <c:v>10.0465547472644</c:v>
                </c:pt>
                <c:pt idx="1639">
                  <c:v>10.053106573206501</c:v>
                </c:pt>
                <c:pt idx="1640">
                  <c:v>10.059658399148701</c:v>
                </c:pt>
                <c:pt idx="1641">
                  <c:v>10.066210225090799</c:v>
                </c:pt>
                <c:pt idx="1642">
                  <c:v>10.0727620510329</c:v>
                </c:pt>
                <c:pt idx="1643">
                  <c:v>10.079313876975</c:v>
                </c:pt>
                <c:pt idx="1644">
                  <c:v>10.085865702917101</c:v>
                </c:pt>
                <c:pt idx="1645">
                  <c:v>10.092417528859301</c:v>
                </c:pt>
                <c:pt idx="1646">
                  <c:v>10.098969354801399</c:v>
                </c:pt>
                <c:pt idx="1647">
                  <c:v>10.1055211807435</c:v>
                </c:pt>
                <c:pt idx="1648">
                  <c:v>10.1120730066856</c:v>
                </c:pt>
                <c:pt idx="1649">
                  <c:v>10.118624832627701</c:v>
                </c:pt>
                <c:pt idx="1650">
                  <c:v>10.125176658569901</c:v>
                </c:pt>
                <c:pt idx="1651">
                  <c:v>10.131728484511999</c:v>
                </c:pt>
                <c:pt idx="1652">
                  <c:v>10.1382803104541</c:v>
                </c:pt>
                <c:pt idx="1653">
                  <c:v>10.1448321363962</c:v>
                </c:pt>
                <c:pt idx="1654">
                  <c:v>10.151383962338301</c:v>
                </c:pt>
                <c:pt idx="1655">
                  <c:v>10.157935788280501</c:v>
                </c:pt>
                <c:pt idx="1656">
                  <c:v>10.164487614222599</c:v>
                </c:pt>
                <c:pt idx="1657">
                  <c:v>10.1710394401647</c:v>
                </c:pt>
                <c:pt idx="1658">
                  <c:v>10.1775912661068</c:v>
                </c:pt>
                <c:pt idx="1659">
                  <c:v>10.184143092048901</c:v>
                </c:pt>
                <c:pt idx="1660">
                  <c:v>10.190694917991101</c:v>
                </c:pt>
                <c:pt idx="1661">
                  <c:v>10.197246743933199</c:v>
                </c:pt>
                <c:pt idx="1662">
                  <c:v>10.2037985698753</c:v>
                </c:pt>
                <c:pt idx="1663">
                  <c:v>10.2103503958174</c:v>
                </c:pt>
                <c:pt idx="1664">
                  <c:v>10.216902221759501</c:v>
                </c:pt>
                <c:pt idx="1665">
                  <c:v>10.223454047701701</c:v>
                </c:pt>
                <c:pt idx="1666">
                  <c:v>10.230005873643799</c:v>
                </c:pt>
                <c:pt idx="1667">
                  <c:v>10.2365576995859</c:v>
                </c:pt>
                <c:pt idx="1668">
                  <c:v>10.243109525528</c:v>
                </c:pt>
                <c:pt idx="1669">
                  <c:v>10.249661351470101</c:v>
                </c:pt>
                <c:pt idx="1670">
                  <c:v>10.256213177412301</c:v>
                </c:pt>
                <c:pt idx="1671">
                  <c:v>10.262765003354399</c:v>
                </c:pt>
                <c:pt idx="1672">
                  <c:v>10.2693168292965</c:v>
                </c:pt>
                <c:pt idx="1673">
                  <c:v>10.2758686552386</c:v>
                </c:pt>
                <c:pt idx="1674">
                  <c:v>10.282420481180701</c:v>
                </c:pt>
                <c:pt idx="1675">
                  <c:v>10.288972307122901</c:v>
                </c:pt>
                <c:pt idx="1676">
                  <c:v>10.295524133064999</c:v>
                </c:pt>
                <c:pt idx="1677">
                  <c:v>10.3020759590071</c:v>
                </c:pt>
                <c:pt idx="1678">
                  <c:v>10.3086277849492</c:v>
                </c:pt>
                <c:pt idx="1679">
                  <c:v>10.315179610891301</c:v>
                </c:pt>
                <c:pt idx="1680">
                  <c:v>10.321731436833399</c:v>
                </c:pt>
                <c:pt idx="1681">
                  <c:v>10.328283262775599</c:v>
                </c:pt>
                <c:pt idx="1682">
                  <c:v>10.3348350887177</c:v>
                </c:pt>
                <c:pt idx="1683">
                  <c:v>10.3413869146598</c:v>
                </c:pt>
                <c:pt idx="1684">
                  <c:v>10.347938740601901</c:v>
                </c:pt>
                <c:pt idx="1685">
                  <c:v>10.354490566543999</c:v>
                </c:pt>
                <c:pt idx="1686">
                  <c:v>10.361042392486199</c:v>
                </c:pt>
                <c:pt idx="1687">
                  <c:v>10.3675942184283</c:v>
                </c:pt>
                <c:pt idx="1688">
                  <c:v>10.3741460443704</c:v>
                </c:pt>
                <c:pt idx="1689">
                  <c:v>10.380697870312501</c:v>
                </c:pt>
                <c:pt idx="1690">
                  <c:v>10.387249696254599</c:v>
                </c:pt>
                <c:pt idx="1691">
                  <c:v>10.393801522196799</c:v>
                </c:pt>
                <c:pt idx="1692">
                  <c:v>10.4003533481389</c:v>
                </c:pt>
                <c:pt idx="1693">
                  <c:v>10.406905174081</c:v>
                </c:pt>
                <c:pt idx="1694">
                  <c:v>10.413457000023101</c:v>
                </c:pt>
                <c:pt idx="1695">
                  <c:v>10.4200088259652</c:v>
                </c:pt>
                <c:pt idx="1696">
                  <c:v>10.426560651907399</c:v>
                </c:pt>
                <c:pt idx="1697">
                  <c:v>10.4331124778495</c:v>
                </c:pt>
                <c:pt idx="1698">
                  <c:v>10.4396643037916</c:v>
                </c:pt>
                <c:pt idx="1699">
                  <c:v>10.446216129733701</c:v>
                </c:pt>
                <c:pt idx="1700">
                  <c:v>10.4527679556758</c:v>
                </c:pt>
                <c:pt idx="1701">
                  <c:v>10.459319781617999</c:v>
                </c:pt>
                <c:pt idx="1702">
                  <c:v>10.4658716075601</c:v>
                </c:pt>
                <c:pt idx="1703">
                  <c:v>10.4724234335022</c:v>
                </c:pt>
                <c:pt idx="1704">
                  <c:v>10.478975259444301</c:v>
                </c:pt>
                <c:pt idx="1705">
                  <c:v>10.4855270853864</c:v>
                </c:pt>
                <c:pt idx="1706">
                  <c:v>10.492078911328599</c:v>
                </c:pt>
                <c:pt idx="1707">
                  <c:v>10.4986307372707</c:v>
                </c:pt>
                <c:pt idx="1708">
                  <c:v>10.5051825632128</c:v>
                </c:pt>
                <c:pt idx="1709">
                  <c:v>10.511734389154901</c:v>
                </c:pt>
                <c:pt idx="1710">
                  <c:v>10.518286215097</c:v>
                </c:pt>
                <c:pt idx="1711">
                  <c:v>10.5248380410392</c:v>
                </c:pt>
                <c:pt idx="1712">
                  <c:v>10.5313898669813</c:v>
                </c:pt>
                <c:pt idx="1713">
                  <c:v>10.5379416929234</c:v>
                </c:pt>
                <c:pt idx="1714">
                  <c:v>10.544493518865499</c:v>
                </c:pt>
                <c:pt idx="1715">
                  <c:v>10.5510453448076</c:v>
                </c:pt>
                <c:pt idx="1716">
                  <c:v>10.5575971707498</c:v>
                </c:pt>
                <c:pt idx="1717">
                  <c:v>10.5641489966919</c:v>
                </c:pt>
                <c:pt idx="1718">
                  <c:v>10.570700822634</c:v>
                </c:pt>
                <c:pt idx="1719">
                  <c:v>10.577252648576099</c:v>
                </c:pt>
                <c:pt idx="1720">
                  <c:v>10.5838044745182</c:v>
                </c:pt>
                <c:pt idx="1721">
                  <c:v>10.5903563004603</c:v>
                </c:pt>
                <c:pt idx="1722">
                  <c:v>10.5969081264025</c:v>
                </c:pt>
                <c:pt idx="1723">
                  <c:v>10.6034599523446</c:v>
                </c:pt>
                <c:pt idx="1724">
                  <c:v>10.610011778286699</c:v>
                </c:pt>
                <c:pt idx="1725">
                  <c:v>10.6165636042288</c:v>
                </c:pt>
                <c:pt idx="1726">
                  <c:v>10.6231154301709</c:v>
                </c:pt>
                <c:pt idx="1727">
                  <c:v>10.6296672561131</c:v>
                </c:pt>
                <c:pt idx="1728">
                  <c:v>10.636219082055201</c:v>
                </c:pt>
                <c:pt idx="1729">
                  <c:v>10.642770907997299</c:v>
                </c:pt>
                <c:pt idx="1730">
                  <c:v>10.6493227339394</c:v>
                </c:pt>
                <c:pt idx="1731">
                  <c:v>10.6558745598815</c:v>
                </c:pt>
                <c:pt idx="1732">
                  <c:v>10.6624263858237</c:v>
                </c:pt>
                <c:pt idx="1733">
                  <c:v>10.668978211765801</c:v>
                </c:pt>
                <c:pt idx="1734">
                  <c:v>10.675530037707899</c:v>
                </c:pt>
                <c:pt idx="1735">
                  <c:v>10.68208186365</c:v>
                </c:pt>
                <c:pt idx="1736">
                  <c:v>10.6886336895921</c:v>
                </c:pt>
                <c:pt idx="1737">
                  <c:v>10.6951855155343</c:v>
                </c:pt>
                <c:pt idx="1738">
                  <c:v>10.701737341476401</c:v>
                </c:pt>
                <c:pt idx="1739">
                  <c:v>10.708289167418499</c:v>
                </c:pt>
                <c:pt idx="1740">
                  <c:v>10.7148409933606</c:v>
                </c:pt>
                <c:pt idx="1741">
                  <c:v>10.7213928193027</c:v>
                </c:pt>
                <c:pt idx="1742">
                  <c:v>10.7279446452449</c:v>
                </c:pt>
                <c:pt idx="1743">
                  <c:v>10.734496471187001</c:v>
                </c:pt>
                <c:pt idx="1744">
                  <c:v>10.741048297129099</c:v>
                </c:pt>
                <c:pt idx="1745">
                  <c:v>10.7476001230712</c:v>
                </c:pt>
                <c:pt idx="1746">
                  <c:v>10.7541519490133</c:v>
                </c:pt>
                <c:pt idx="1747">
                  <c:v>10.7607037749555</c:v>
                </c:pt>
                <c:pt idx="1748">
                  <c:v>10.767255600897601</c:v>
                </c:pt>
                <c:pt idx="1749">
                  <c:v>10.773807426839699</c:v>
                </c:pt>
                <c:pt idx="1750">
                  <c:v>10.7803592527818</c:v>
                </c:pt>
                <c:pt idx="1751">
                  <c:v>10.7869110787239</c:v>
                </c:pt>
                <c:pt idx="1752">
                  <c:v>10.7934629046661</c:v>
                </c:pt>
                <c:pt idx="1753">
                  <c:v>10.800014730608201</c:v>
                </c:pt>
                <c:pt idx="1754">
                  <c:v>10.806566556550299</c:v>
                </c:pt>
                <c:pt idx="1755">
                  <c:v>10.8131183824924</c:v>
                </c:pt>
                <c:pt idx="1756">
                  <c:v>10.8196702084345</c:v>
                </c:pt>
                <c:pt idx="1757">
                  <c:v>10.8262220343767</c:v>
                </c:pt>
                <c:pt idx="1758">
                  <c:v>10.832773860318801</c:v>
                </c:pt>
                <c:pt idx="1759">
                  <c:v>10.839325686260899</c:v>
                </c:pt>
                <c:pt idx="1760">
                  <c:v>10.845877512203</c:v>
                </c:pt>
                <c:pt idx="1761">
                  <c:v>10.8524293381451</c:v>
                </c:pt>
                <c:pt idx="1762">
                  <c:v>10.858981164087201</c:v>
                </c:pt>
                <c:pt idx="1763">
                  <c:v>10.865532990029401</c:v>
                </c:pt>
                <c:pt idx="1764">
                  <c:v>10.872084815971499</c:v>
                </c:pt>
                <c:pt idx="1765">
                  <c:v>10.8786366419136</c:v>
                </c:pt>
                <c:pt idx="1766">
                  <c:v>10.8851884678557</c:v>
                </c:pt>
                <c:pt idx="1767">
                  <c:v>10.891740293797801</c:v>
                </c:pt>
                <c:pt idx="1768">
                  <c:v>10.898292119740001</c:v>
                </c:pt>
                <c:pt idx="1769">
                  <c:v>10.904843945682099</c:v>
                </c:pt>
                <c:pt idx="1770">
                  <c:v>10.9113957716242</c:v>
                </c:pt>
                <c:pt idx="1771">
                  <c:v>10.9179475975663</c:v>
                </c:pt>
                <c:pt idx="1772">
                  <c:v>10.924499423508401</c:v>
                </c:pt>
                <c:pt idx="1773">
                  <c:v>10.931051249450601</c:v>
                </c:pt>
                <c:pt idx="1774">
                  <c:v>10.937603075392699</c:v>
                </c:pt>
                <c:pt idx="1775">
                  <c:v>10.9441549013348</c:v>
                </c:pt>
                <c:pt idx="1776">
                  <c:v>10.9507067272769</c:v>
                </c:pt>
                <c:pt idx="1777">
                  <c:v>10.957258553219001</c:v>
                </c:pt>
                <c:pt idx="1778">
                  <c:v>10.963810379161201</c:v>
                </c:pt>
                <c:pt idx="1779">
                  <c:v>10.970362205103299</c:v>
                </c:pt>
                <c:pt idx="1780">
                  <c:v>10.9769140310454</c:v>
                </c:pt>
                <c:pt idx="1781">
                  <c:v>10.9834658569875</c:v>
                </c:pt>
                <c:pt idx="1782">
                  <c:v>10.990017682929601</c:v>
                </c:pt>
                <c:pt idx="1783">
                  <c:v>10.996569508871801</c:v>
                </c:pt>
                <c:pt idx="1784">
                  <c:v>11.003121334813899</c:v>
                </c:pt>
                <c:pt idx="1785">
                  <c:v>11.009673160756</c:v>
                </c:pt>
                <c:pt idx="1786">
                  <c:v>11.0162249866981</c:v>
                </c:pt>
                <c:pt idx="1787">
                  <c:v>11.022776812640201</c:v>
                </c:pt>
                <c:pt idx="1788">
                  <c:v>11.029328638582401</c:v>
                </c:pt>
                <c:pt idx="1789">
                  <c:v>11.035880464524499</c:v>
                </c:pt>
                <c:pt idx="1790">
                  <c:v>11.0424322904666</c:v>
                </c:pt>
                <c:pt idx="1791">
                  <c:v>11.0489841164087</c:v>
                </c:pt>
                <c:pt idx="1792">
                  <c:v>11.055535942350801</c:v>
                </c:pt>
                <c:pt idx="1793">
                  <c:v>11.062087768293001</c:v>
                </c:pt>
                <c:pt idx="1794">
                  <c:v>11.068639594235099</c:v>
                </c:pt>
                <c:pt idx="1795">
                  <c:v>11.0751914201772</c:v>
                </c:pt>
                <c:pt idx="1796">
                  <c:v>11.0817432461193</c:v>
                </c:pt>
                <c:pt idx="1797">
                  <c:v>11.088295072061401</c:v>
                </c:pt>
                <c:pt idx="1798">
                  <c:v>11.094846898003601</c:v>
                </c:pt>
                <c:pt idx="1799">
                  <c:v>11.101398723945699</c:v>
                </c:pt>
                <c:pt idx="1800">
                  <c:v>11.1079505498878</c:v>
                </c:pt>
                <c:pt idx="1801">
                  <c:v>11.1145023758299</c:v>
                </c:pt>
                <c:pt idx="1802">
                  <c:v>11.121054201772001</c:v>
                </c:pt>
                <c:pt idx="1803">
                  <c:v>11.1276060277141</c:v>
                </c:pt>
                <c:pt idx="1804">
                  <c:v>11.1341578536563</c:v>
                </c:pt>
                <c:pt idx="1805">
                  <c:v>11.1407096795984</c:v>
                </c:pt>
                <c:pt idx="1806">
                  <c:v>11.1472615055405</c:v>
                </c:pt>
                <c:pt idx="1807">
                  <c:v>11.153813331482599</c:v>
                </c:pt>
                <c:pt idx="1808">
                  <c:v>11.1603651574247</c:v>
                </c:pt>
                <c:pt idx="1809">
                  <c:v>11.1669169833669</c:v>
                </c:pt>
                <c:pt idx="1810">
                  <c:v>11.173468809309</c:v>
                </c:pt>
                <c:pt idx="1811">
                  <c:v>11.1800206352511</c:v>
                </c:pt>
                <c:pt idx="1812">
                  <c:v>11.186572461193199</c:v>
                </c:pt>
                <c:pt idx="1813">
                  <c:v>11.1931242871353</c:v>
                </c:pt>
                <c:pt idx="1814">
                  <c:v>11.1996761130775</c:v>
                </c:pt>
                <c:pt idx="1815">
                  <c:v>11.2062279390196</c:v>
                </c:pt>
                <c:pt idx="1816">
                  <c:v>11.2127797649617</c:v>
                </c:pt>
                <c:pt idx="1817">
                  <c:v>11.219331590903799</c:v>
                </c:pt>
                <c:pt idx="1818">
                  <c:v>11.2258834168459</c:v>
                </c:pt>
                <c:pt idx="1819">
                  <c:v>11.2324352427881</c:v>
                </c:pt>
                <c:pt idx="1820">
                  <c:v>11.2389870687302</c:v>
                </c:pt>
                <c:pt idx="1821">
                  <c:v>11.245538894672301</c:v>
                </c:pt>
                <c:pt idx="1822">
                  <c:v>11.252090720614399</c:v>
                </c:pt>
                <c:pt idx="1823">
                  <c:v>11.2586425465565</c:v>
                </c:pt>
                <c:pt idx="1824">
                  <c:v>11.2651943724987</c:v>
                </c:pt>
                <c:pt idx="1825">
                  <c:v>11.2717461984408</c:v>
                </c:pt>
                <c:pt idx="1826">
                  <c:v>11.278298024382901</c:v>
                </c:pt>
                <c:pt idx="1827">
                  <c:v>11.284849850324999</c:v>
                </c:pt>
                <c:pt idx="1828">
                  <c:v>11.2914016762671</c:v>
                </c:pt>
                <c:pt idx="1829">
                  <c:v>11.2979535022093</c:v>
                </c:pt>
                <c:pt idx="1830">
                  <c:v>11.3045053281514</c:v>
                </c:pt>
                <c:pt idx="1831">
                  <c:v>11.311057154093501</c:v>
                </c:pt>
                <c:pt idx="1832">
                  <c:v>11.317608980035599</c:v>
                </c:pt>
                <c:pt idx="1833">
                  <c:v>11.3241608059777</c:v>
                </c:pt>
                <c:pt idx="1834">
                  <c:v>11.3307126319199</c:v>
                </c:pt>
                <c:pt idx="1835">
                  <c:v>11.337264457862</c:v>
                </c:pt>
                <c:pt idx="1836">
                  <c:v>11.343816283804101</c:v>
                </c:pt>
                <c:pt idx="1837">
                  <c:v>11.350368109746199</c:v>
                </c:pt>
                <c:pt idx="1838">
                  <c:v>11.3569199356883</c:v>
                </c:pt>
                <c:pt idx="1839">
                  <c:v>11.3634717616305</c:v>
                </c:pt>
                <c:pt idx="1840">
                  <c:v>11.3700235875726</c:v>
                </c:pt>
                <c:pt idx="1841">
                  <c:v>11.376575413514701</c:v>
                </c:pt>
                <c:pt idx="1842">
                  <c:v>11.383127239456799</c:v>
                </c:pt>
                <c:pt idx="1843">
                  <c:v>11.3896790653989</c:v>
                </c:pt>
                <c:pt idx="1844">
                  <c:v>11.396230891341</c:v>
                </c:pt>
                <c:pt idx="1845">
                  <c:v>11.4027827172832</c:v>
                </c:pt>
                <c:pt idx="1846">
                  <c:v>11.409334543225301</c:v>
                </c:pt>
                <c:pt idx="1847">
                  <c:v>11.415886369167399</c:v>
                </c:pt>
                <c:pt idx="1848">
                  <c:v>11.4224381951095</c:v>
                </c:pt>
                <c:pt idx="1849">
                  <c:v>11.4289900210516</c:v>
                </c:pt>
                <c:pt idx="1850">
                  <c:v>11.4355418469938</c:v>
                </c:pt>
                <c:pt idx="1851">
                  <c:v>11.442093672935901</c:v>
                </c:pt>
                <c:pt idx="1852">
                  <c:v>11.448645498877999</c:v>
                </c:pt>
                <c:pt idx="1853">
                  <c:v>11.4551973248201</c:v>
                </c:pt>
                <c:pt idx="1854">
                  <c:v>11.4617491507622</c:v>
                </c:pt>
                <c:pt idx="1855">
                  <c:v>11.4683009767044</c:v>
                </c:pt>
                <c:pt idx="1856">
                  <c:v>11.474852802646501</c:v>
                </c:pt>
                <c:pt idx="1857">
                  <c:v>11.481404628588599</c:v>
                </c:pt>
                <c:pt idx="1858">
                  <c:v>11.4879564545307</c:v>
                </c:pt>
                <c:pt idx="1859">
                  <c:v>11.4945082804728</c:v>
                </c:pt>
                <c:pt idx="1860">
                  <c:v>11.501060106415</c:v>
                </c:pt>
                <c:pt idx="1861">
                  <c:v>11.507611932357101</c:v>
                </c:pt>
                <c:pt idx="1862">
                  <c:v>11.514163758299199</c:v>
                </c:pt>
                <c:pt idx="1863">
                  <c:v>11.5207155842413</c:v>
                </c:pt>
                <c:pt idx="1864">
                  <c:v>11.5272674101834</c:v>
                </c:pt>
                <c:pt idx="1865">
                  <c:v>11.5338192361256</c:v>
                </c:pt>
                <c:pt idx="1866">
                  <c:v>11.540371062067701</c:v>
                </c:pt>
                <c:pt idx="1867">
                  <c:v>11.546922888009799</c:v>
                </c:pt>
                <c:pt idx="1868">
                  <c:v>11.5534747139519</c:v>
                </c:pt>
                <c:pt idx="1869">
                  <c:v>11.560026539894</c:v>
                </c:pt>
                <c:pt idx="1870">
                  <c:v>11.5665783658362</c:v>
                </c:pt>
                <c:pt idx="1871">
                  <c:v>11.573130191778301</c:v>
                </c:pt>
                <c:pt idx="1872">
                  <c:v>11.579682017720399</c:v>
                </c:pt>
                <c:pt idx="1873">
                  <c:v>11.5862338436625</c:v>
                </c:pt>
                <c:pt idx="1874">
                  <c:v>11.5927856696046</c:v>
                </c:pt>
                <c:pt idx="1875">
                  <c:v>11.5993374955468</c:v>
                </c:pt>
                <c:pt idx="1876">
                  <c:v>11.605889321488901</c:v>
                </c:pt>
                <c:pt idx="1877">
                  <c:v>11.612441147430999</c:v>
                </c:pt>
                <c:pt idx="1878">
                  <c:v>11.6189929733731</c:v>
                </c:pt>
                <c:pt idx="1879">
                  <c:v>11.6255447993152</c:v>
                </c:pt>
                <c:pt idx="1880">
                  <c:v>11.6320966252574</c:v>
                </c:pt>
                <c:pt idx="1881">
                  <c:v>11.638648451199501</c:v>
                </c:pt>
                <c:pt idx="1882">
                  <c:v>11.645200277141599</c:v>
                </c:pt>
                <c:pt idx="1883">
                  <c:v>11.6517521030837</c:v>
                </c:pt>
                <c:pt idx="1884">
                  <c:v>11.6583039290258</c:v>
                </c:pt>
                <c:pt idx="1885">
                  <c:v>11.664855754967901</c:v>
                </c:pt>
                <c:pt idx="1886">
                  <c:v>11.671407580910101</c:v>
                </c:pt>
                <c:pt idx="1887">
                  <c:v>11.677959406852199</c:v>
                </c:pt>
                <c:pt idx="1888">
                  <c:v>11.6845112327943</c:v>
                </c:pt>
                <c:pt idx="1889">
                  <c:v>11.6910630587364</c:v>
                </c:pt>
                <c:pt idx="1890">
                  <c:v>11.697614884678501</c:v>
                </c:pt>
                <c:pt idx="1891">
                  <c:v>11.704166710620701</c:v>
                </c:pt>
                <c:pt idx="1892">
                  <c:v>11.710718536562799</c:v>
                </c:pt>
                <c:pt idx="1893">
                  <c:v>11.7172703625049</c:v>
                </c:pt>
                <c:pt idx="1894">
                  <c:v>11.723822188447</c:v>
                </c:pt>
                <c:pt idx="1895">
                  <c:v>11.730374014389101</c:v>
                </c:pt>
                <c:pt idx="1896">
                  <c:v>11.736925840331301</c:v>
                </c:pt>
                <c:pt idx="1897">
                  <c:v>11.7434776662734</c:v>
                </c:pt>
                <c:pt idx="1898">
                  <c:v>11.7500294922155</c:v>
                </c:pt>
                <c:pt idx="1899">
                  <c:v>11.7565813181576</c:v>
                </c:pt>
                <c:pt idx="1900">
                  <c:v>11.763133144099699</c:v>
                </c:pt>
                <c:pt idx="1901">
                  <c:v>11.769684970041901</c:v>
                </c:pt>
                <c:pt idx="1902">
                  <c:v>11.776236795984</c:v>
                </c:pt>
                <c:pt idx="1903">
                  <c:v>11.7827886219261</c:v>
                </c:pt>
                <c:pt idx="1904">
                  <c:v>11.7893404478682</c:v>
                </c:pt>
                <c:pt idx="1905">
                  <c:v>11.795892273810299</c:v>
                </c:pt>
                <c:pt idx="1906">
                  <c:v>11.802444099752501</c:v>
                </c:pt>
                <c:pt idx="1907">
                  <c:v>11.8089959256946</c:v>
                </c:pt>
                <c:pt idx="1908">
                  <c:v>11.8155477516367</c:v>
                </c:pt>
                <c:pt idx="1909">
                  <c:v>11.8220995775788</c:v>
                </c:pt>
                <c:pt idx="1910">
                  <c:v>11.828651403520899</c:v>
                </c:pt>
                <c:pt idx="1911">
                  <c:v>11.835203229463101</c:v>
                </c:pt>
                <c:pt idx="1912">
                  <c:v>11.8417550554052</c:v>
                </c:pt>
                <c:pt idx="1913">
                  <c:v>11.8483068813473</c:v>
                </c:pt>
                <c:pt idx="1914">
                  <c:v>11.8548587072894</c:v>
                </c:pt>
                <c:pt idx="1915">
                  <c:v>11.861410533231499</c:v>
                </c:pt>
                <c:pt idx="1916">
                  <c:v>11.867962359173699</c:v>
                </c:pt>
                <c:pt idx="1917">
                  <c:v>11.8745141851158</c:v>
                </c:pt>
                <c:pt idx="1918">
                  <c:v>11.8810660110579</c:v>
                </c:pt>
                <c:pt idx="1919">
                  <c:v>11.887617837000001</c:v>
                </c:pt>
                <c:pt idx="1920">
                  <c:v>11.894169662942099</c:v>
                </c:pt>
                <c:pt idx="1921">
                  <c:v>11.900721488884299</c:v>
                </c:pt>
                <c:pt idx="1922">
                  <c:v>11.9072733148264</c:v>
                </c:pt>
                <c:pt idx="1923">
                  <c:v>11.9138251407685</c:v>
                </c:pt>
                <c:pt idx="1924">
                  <c:v>11.920376966710601</c:v>
                </c:pt>
                <c:pt idx="1925">
                  <c:v>11.926928792652699</c:v>
                </c:pt>
                <c:pt idx="1926">
                  <c:v>11.9334806185948</c:v>
                </c:pt>
                <c:pt idx="1927">
                  <c:v>11.940032444537</c:v>
                </c:pt>
                <c:pt idx="1928">
                  <c:v>11.9465842704791</c:v>
                </c:pt>
                <c:pt idx="1929">
                  <c:v>11.953136096421201</c:v>
                </c:pt>
                <c:pt idx="1930">
                  <c:v>11.959687922363299</c:v>
                </c:pt>
                <c:pt idx="1931">
                  <c:v>11.9662397483054</c:v>
                </c:pt>
                <c:pt idx="1932">
                  <c:v>11.9727915742476</c:v>
                </c:pt>
                <c:pt idx="1933">
                  <c:v>11.9793434001897</c:v>
                </c:pt>
                <c:pt idx="1934">
                  <c:v>11.985895226131801</c:v>
                </c:pt>
                <c:pt idx="1935">
                  <c:v>11.992447052073899</c:v>
                </c:pt>
                <c:pt idx="1936">
                  <c:v>11.998998878016</c:v>
                </c:pt>
                <c:pt idx="1937">
                  <c:v>12.0055507039582</c:v>
                </c:pt>
                <c:pt idx="1938">
                  <c:v>12.0121025299003</c:v>
                </c:pt>
                <c:pt idx="1939">
                  <c:v>12.018654355842401</c:v>
                </c:pt>
                <c:pt idx="1940">
                  <c:v>12.025206181784499</c:v>
                </c:pt>
                <c:pt idx="1941">
                  <c:v>12.0317580077266</c:v>
                </c:pt>
                <c:pt idx="1942">
                  <c:v>12.0383098336688</c:v>
                </c:pt>
                <c:pt idx="1943">
                  <c:v>12.0448616596109</c:v>
                </c:pt>
                <c:pt idx="1944">
                  <c:v>12.051413485553001</c:v>
                </c:pt>
                <c:pt idx="1945">
                  <c:v>12.057965311495099</c:v>
                </c:pt>
                <c:pt idx="1946">
                  <c:v>12.0645171374372</c:v>
                </c:pt>
                <c:pt idx="1947">
                  <c:v>12.0710689633794</c:v>
                </c:pt>
                <c:pt idx="1948">
                  <c:v>12.0776207893215</c:v>
                </c:pt>
                <c:pt idx="1949">
                  <c:v>12.084172615263601</c:v>
                </c:pt>
                <c:pt idx="1950">
                  <c:v>12.090724441205699</c:v>
                </c:pt>
                <c:pt idx="1951">
                  <c:v>12.0972762671478</c:v>
                </c:pt>
                <c:pt idx="1952">
                  <c:v>12.10382809309</c:v>
                </c:pt>
                <c:pt idx="1953">
                  <c:v>12.1103799190321</c:v>
                </c:pt>
                <c:pt idx="1954">
                  <c:v>12.116931744974201</c:v>
                </c:pt>
                <c:pt idx="1955">
                  <c:v>12.123483570916299</c:v>
                </c:pt>
                <c:pt idx="1956">
                  <c:v>12.1300353968584</c:v>
                </c:pt>
                <c:pt idx="1957">
                  <c:v>12.1365872228006</c:v>
                </c:pt>
                <c:pt idx="1958">
                  <c:v>12.1431390487427</c:v>
                </c:pt>
                <c:pt idx="1959">
                  <c:v>12.149690874684801</c:v>
                </c:pt>
                <c:pt idx="1960">
                  <c:v>12.156242700626899</c:v>
                </c:pt>
                <c:pt idx="1961">
                  <c:v>12.162794526569</c:v>
                </c:pt>
                <c:pt idx="1962">
                  <c:v>12.1693463525112</c:v>
                </c:pt>
                <c:pt idx="1963">
                  <c:v>12.1758981784533</c:v>
                </c:pt>
                <c:pt idx="1964">
                  <c:v>12.182450004395401</c:v>
                </c:pt>
                <c:pt idx="1965">
                  <c:v>12.189001830337499</c:v>
                </c:pt>
                <c:pt idx="1966">
                  <c:v>12.1955536562796</c:v>
                </c:pt>
                <c:pt idx="1967">
                  <c:v>12.2021054822217</c:v>
                </c:pt>
                <c:pt idx="1968">
                  <c:v>12.2086573081639</c:v>
                </c:pt>
                <c:pt idx="1969">
                  <c:v>12.215209134106001</c:v>
                </c:pt>
                <c:pt idx="1970">
                  <c:v>12.221760960048099</c:v>
                </c:pt>
                <c:pt idx="1971">
                  <c:v>12.2283127859902</c:v>
                </c:pt>
                <c:pt idx="1972">
                  <c:v>12.2348646119323</c:v>
                </c:pt>
                <c:pt idx="1973">
                  <c:v>12.2414164378745</c:v>
                </c:pt>
                <c:pt idx="1974">
                  <c:v>12.247968263816601</c:v>
                </c:pt>
                <c:pt idx="1975">
                  <c:v>12.254520089758699</c:v>
                </c:pt>
                <c:pt idx="1976">
                  <c:v>12.2610719157008</c:v>
                </c:pt>
                <c:pt idx="1977">
                  <c:v>12.2676237416429</c:v>
                </c:pt>
                <c:pt idx="1978">
                  <c:v>12.2741755675851</c:v>
                </c:pt>
                <c:pt idx="1979">
                  <c:v>12.280727393527201</c:v>
                </c:pt>
                <c:pt idx="1980">
                  <c:v>12.287279219469299</c:v>
                </c:pt>
                <c:pt idx="1981">
                  <c:v>12.2938310454114</c:v>
                </c:pt>
                <c:pt idx="1982">
                  <c:v>12.3003828713535</c:v>
                </c:pt>
                <c:pt idx="1983">
                  <c:v>12.3069346972957</c:v>
                </c:pt>
                <c:pt idx="1984">
                  <c:v>12.313486523237801</c:v>
                </c:pt>
                <c:pt idx="1985">
                  <c:v>12.320038349179899</c:v>
                </c:pt>
                <c:pt idx="1986">
                  <c:v>12.326590175122</c:v>
                </c:pt>
                <c:pt idx="1987">
                  <c:v>12.3331420010641</c:v>
                </c:pt>
                <c:pt idx="1988">
                  <c:v>12.3396938270063</c:v>
                </c:pt>
                <c:pt idx="1989">
                  <c:v>12.346245652948401</c:v>
                </c:pt>
                <c:pt idx="1990">
                  <c:v>12.3527974788905</c:v>
                </c:pt>
                <c:pt idx="1991">
                  <c:v>12.3593493048326</c:v>
                </c:pt>
                <c:pt idx="1992">
                  <c:v>12.3659011307747</c:v>
                </c:pt>
                <c:pt idx="1993">
                  <c:v>12.3724529567169</c:v>
                </c:pt>
                <c:pt idx="1994">
                  <c:v>12.379004782659001</c:v>
                </c:pt>
                <c:pt idx="1995">
                  <c:v>12.3855566086011</c:v>
                </c:pt>
                <c:pt idx="1996">
                  <c:v>12.3921084345432</c:v>
                </c:pt>
                <c:pt idx="1997">
                  <c:v>12.3986602604853</c:v>
                </c:pt>
                <c:pt idx="1998">
                  <c:v>12.4052120864275</c:v>
                </c:pt>
                <c:pt idx="1999">
                  <c:v>12.411763912369601</c:v>
                </c:pt>
                <c:pt idx="2000">
                  <c:v>12.4183157383117</c:v>
                </c:pt>
                <c:pt idx="2001">
                  <c:v>12.4248675642538</c:v>
                </c:pt>
                <c:pt idx="2002">
                  <c:v>12.4314193901959</c:v>
                </c:pt>
                <c:pt idx="2003">
                  <c:v>12.4379712161381</c:v>
                </c:pt>
                <c:pt idx="2004">
                  <c:v>12.444523042080201</c:v>
                </c:pt>
                <c:pt idx="2005">
                  <c:v>12.4510748680223</c:v>
                </c:pt>
                <c:pt idx="2006">
                  <c:v>12.4576266939644</c:v>
                </c:pt>
                <c:pt idx="2007">
                  <c:v>12.4641785199065</c:v>
                </c:pt>
                <c:pt idx="2008">
                  <c:v>12.470730345848599</c:v>
                </c:pt>
                <c:pt idx="2009">
                  <c:v>12.477282171790799</c:v>
                </c:pt>
                <c:pt idx="2010">
                  <c:v>12.4838339977329</c:v>
                </c:pt>
                <c:pt idx="2011">
                  <c:v>12.490385823675</c:v>
                </c:pt>
                <c:pt idx="2012">
                  <c:v>12.496937649617101</c:v>
                </c:pt>
                <c:pt idx="2013">
                  <c:v>12.503489475559199</c:v>
                </c:pt>
                <c:pt idx="2014">
                  <c:v>12.510041301501399</c:v>
                </c:pt>
                <c:pt idx="2015">
                  <c:v>12.5165931274435</c:v>
                </c:pt>
                <c:pt idx="2016">
                  <c:v>12.5231449533856</c:v>
                </c:pt>
                <c:pt idx="2017">
                  <c:v>12.529696779327701</c:v>
                </c:pt>
                <c:pt idx="2018">
                  <c:v>12.536248605269799</c:v>
                </c:pt>
                <c:pt idx="2019">
                  <c:v>12.542800431211999</c:v>
                </c:pt>
                <c:pt idx="2020">
                  <c:v>12.5493522571541</c:v>
                </c:pt>
                <c:pt idx="2021">
                  <c:v>12.5559040830962</c:v>
                </c:pt>
                <c:pt idx="2022">
                  <c:v>12.562455909038301</c:v>
                </c:pt>
                <c:pt idx="2023">
                  <c:v>12.569007734980399</c:v>
                </c:pt>
                <c:pt idx="2024">
                  <c:v>12.575559560922599</c:v>
                </c:pt>
                <c:pt idx="2025">
                  <c:v>12.5821113868647</c:v>
                </c:pt>
                <c:pt idx="2026">
                  <c:v>12.5886632128068</c:v>
                </c:pt>
                <c:pt idx="2027">
                  <c:v>12.595215038748901</c:v>
                </c:pt>
                <c:pt idx="2028">
                  <c:v>12.601766864690999</c:v>
                </c:pt>
                <c:pt idx="2029">
                  <c:v>12.608318690633199</c:v>
                </c:pt>
                <c:pt idx="2030">
                  <c:v>12.6148705165753</c:v>
                </c:pt>
                <c:pt idx="2031">
                  <c:v>12.6214223425174</c:v>
                </c:pt>
                <c:pt idx="2032">
                  <c:v>12.627974168459501</c:v>
                </c:pt>
                <c:pt idx="2033">
                  <c:v>12.634525994401599</c:v>
                </c:pt>
                <c:pt idx="2034">
                  <c:v>12.641077820343799</c:v>
                </c:pt>
                <c:pt idx="2035">
                  <c:v>12.6476296462859</c:v>
                </c:pt>
                <c:pt idx="2036">
                  <c:v>12.654181472228</c:v>
                </c:pt>
                <c:pt idx="2037">
                  <c:v>12.660733298170101</c:v>
                </c:pt>
                <c:pt idx="2038">
                  <c:v>12.667285124112199</c:v>
                </c:pt>
                <c:pt idx="2039">
                  <c:v>12.673836950054399</c:v>
                </c:pt>
                <c:pt idx="2040">
                  <c:v>12.6803887759965</c:v>
                </c:pt>
                <c:pt idx="2041">
                  <c:v>12.6869406019386</c:v>
                </c:pt>
                <c:pt idx="2042">
                  <c:v>12.693492427880701</c:v>
                </c:pt>
                <c:pt idx="2043">
                  <c:v>12.700044253822799</c:v>
                </c:pt>
                <c:pt idx="2044">
                  <c:v>12.7065960797649</c:v>
                </c:pt>
                <c:pt idx="2045">
                  <c:v>12.7131479057071</c:v>
                </c:pt>
                <c:pt idx="2046">
                  <c:v>12.7196997316492</c:v>
                </c:pt>
                <c:pt idx="2047">
                  <c:v>12.726251557591301</c:v>
                </c:pt>
                <c:pt idx="2048">
                  <c:v>12.732803383533399</c:v>
                </c:pt>
                <c:pt idx="2049">
                  <c:v>12.7393552094755</c:v>
                </c:pt>
                <c:pt idx="2050">
                  <c:v>12.7459070354177</c:v>
                </c:pt>
                <c:pt idx="2051">
                  <c:v>12.7524588613598</c:v>
                </c:pt>
                <c:pt idx="2052">
                  <c:v>12.759010687301901</c:v>
                </c:pt>
                <c:pt idx="2053">
                  <c:v>12.765562513243999</c:v>
                </c:pt>
                <c:pt idx="2054">
                  <c:v>12.7721143391861</c:v>
                </c:pt>
                <c:pt idx="2055">
                  <c:v>12.7786661651283</c:v>
                </c:pt>
                <c:pt idx="2056">
                  <c:v>12.7852179910704</c:v>
                </c:pt>
                <c:pt idx="2057">
                  <c:v>12.791769817012501</c:v>
                </c:pt>
                <c:pt idx="2058">
                  <c:v>12.798321642954599</c:v>
                </c:pt>
                <c:pt idx="2059">
                  <c:v>12.8048734688967</c:v>
                </c:pt>
                <c:pt idx="2060">
                  <c:v>12.8114252948389</c:v>
                </c:pt>
                <c:pt idx="2061">
                  <c:v>12.817977120781</c:v>
                </c:pt>
                <c:pt idx="2062">
                  <c:v>12.824528946723101</c:v>
                </c:pt>
                <c:pt idx="2063">
                  <c:v>12.831080772665199</c:v>
                </c:pt>
                <c:pt idx="2064">
                  <c:v>12.8376325986073</c:v>
                </c:pt>
                <c:pt idx="2065">
                  <c:v>12.8441844245495</c:v>
                </c:pt>
                <c:pt idx="2066">
                  <c:v>12.8507362504916</c:v>
                </c:pt>
                <c:pt idx="2067">
                  <c:v>12.857288076433701</c:v>
                </c:pt>
                <c:pt idx="2068">
                  <c:v>12.863839902375799</c:v>
                </c:pt>
                <c:pt idx="2069">
                  <c:v>12.8703917283179</c:v>
                </c:pt>
                <c:pt idx="2070">
                  <c:v>12.8769435542601</c:v>
                </c:pt>
                <c:pt idx="2071">
                  <c:v>12.8834953802022</c:v>
                </c:pt>
                <c:pt idx="2072">
                  <c:v>12.890047206144301</c:v>
                </c:pt>
                <c:pt idx="2073">
                  <c:v>12.896599032086399</c:v>
                </c:pt>
                <c:pt idx="2074">
                  <c:v>12.9031508580285</c:v>
                </c:pt>
                <c:pt idx="2075">
                  <c:v>12.9097026839707</c:v>
                </c:pt>
                <c:pt idx="2076">
                  <c:v>12.9162545099128</c:v>
                </c:pt>
                <c:pt idx="2077">
                  <c:v>12.922806335854901</c:v>
                </c:pt>
                <c:pt idx="2078">
                  <c:v>12.929358161796999</c:v>
                </c:pt>
                <c:pt idx="2079">
                  <c:v>12.9359099877391</c:v>
                </c:pt>
                <c:pt idx="2080">
                  <c:v>12.9424618136813</c:v>
                </c:pt>
                <c:pt idx="2081">
                  <c:v>12.9490136396234</c:v>
                </c:pt>
                <c:pt idx="2082">
                  <c:v>12.955565465565501</c:v>
                </c:pt>
                <c:pt idx="2083">
                  <c:v>12.9621172915076</c:v>
                </c:pt>
                <c:pt idx="2084">
                  <c:v>12.9686691174497</c:v>
                </c:pt>
                <c:pt idx="2085">
                  <c:v>12.9752209433918</c:v>
                </c:pt>
                <c:pt idx="2086">
                  <c:v>12.981772769334</c:v>
                </c:pt>
                <c:pt idx="2087">
                  <c:v>12.988324595276101</c:v>
                </c:pt>
                <c:pt idx="2088">
                  <c:v>12.9948764212182</c:v>
                </c:pt>
                <c:pt idx="2089">
                  <c:v>13.0014282471603</c:v>
                </c:pt>
                <c:pt idx="2090">
                  <c:v>13.0079800731024</c:v>
                </c:pt>
                <c:pt idx="2091">
                  <c:v>13.0145318990446</c:v>
                </c:pt>
                <c:pt idx="2092">
                  <c:v>13.021083724986701</c:v>
                </c:pt>
                <c:pt idx="2093">
                  <c:v>13.0276355509288</c:v>
                </c:pt>
                <c:pt idx="2094">
                  <c:v>13.0341873768709</c:v>
                </c:pt>
                <c:pt idx="2095">
                  <c:v>13.040739202813</c:v>
                </c:pt>
                <c:pt idx="2096">
                  <c:v>13.0472910287552</c:v>
                </c:pt>
                <c:pt idx="2097">
                  <c:v>13.053842854697301</c:v>
                </c:pt>
                <c:pt idx="2098">
                  <c:v>13.0603946806394</c:v>
                </c:pt>
                <c:pt idx="2099">
                  <c:v>13.0669465065815</c:v>
                </c:pt>
                <c:pt idx="2100">
                  <c:v>13.0734983325236</c:v>
                </c:pt>
                <c:pt idx="2101">
                  <c:v>13.0800501584658</c:v>
                </c:pt>
                <c:pt idx="2102">
                  <c:v>13.086601984407899</c:v>
                </c:pt>
                <c:pt idx="2103">
                  <c:v>13.09315381035</c:v>
                </c:pt>
                <c:pt idx="2104">
                  <c:v>13.0997056362921</c:v>
                </c:pt>
                <c:pt idx="2105">
                  <c:v>13.106257462234201</c:v>
                </c:pt>
                <c:pt idx="2106">
                  <c:v>13.1128092881764</c:v>
                </c:pt>
                <c:pt idx="2107">
                  <c:v>13.119361114118499</c:v>
                </c:pt>
                <c:pt idx="2108">
                  <c:v>13.1259129400606</c:v>
                </c:pt>
                <c:pt idx="2109">
                  <c:v>13.1324647660027</c:v>
                </c:pt>
                <c:pt idx="2110">
                  <c:v>13.139016591944801</c:v>
                </c:pt>
                <c:pt idx="2111">
                  <c:v>13.145568417887</c:v>
                </c:pt>
                <c:pt idx="2112">
                  <c:v>13.152120243829099</c:v>
                </c:pt>
                <c:pt idx="2113">
                  <c:v>13.1586720697712</c:v>
                </c:pt>
                <c:pt idx="2114">
                  <c:v>13.1652238957133</c:v>
                </c:pt>
                <c:pt idx="2115">
                  <c:v>13.171775721655401</c:v>
                </c:pt>
                <c:pt idx="2116">
                  <c:v>13.1783275475976</c:v>
                </c:pt>
                <c:pt idx="2117">
                  <c:v>13.184879373539699</c:v>
                </c:pt>
                <c:pt idx="2118">
                  <c:v>13.1914311994818</c:v>
                </c:pt>
                <c:pt idx="2119">
                  <c:v>13.1979830254239</c:v>
                </c:pt>
                <c:pt idx="2120">
                  <c:v>13.204534851366001</c:v>
                </c:pt>
                <c:pt idx="2121">
                  <c:v>13.211086677308201</c:v>
                </c:pt>
                <c:pt idx="2122">
                  <c:v>13.217638503250299</c:v>
                </c:pt>
                <c:pt idx="2123">
                  <c:v>13.2241903291924</c:v>
                </c:pt>
                <c:pt idx="2124">
                  <c:v>13.2307421551345</c:v>
                </c:pt>
                <c:pt idx="2125">
                  <c:v>13.237293981076601</c:v>
                </c:pt>
                <c:pt idx="2126">
                  <c:v>13.243845807018801</c:v>
                </c:pt>
                <c:pt idx="2127">
                  <c:v>13.250397632960899</c:v>
                </c:pt>
                <c:pt idx="2128">
                  <c:v>13.256949458903</c:v>
                </c:pt>
                <c:pt idx="2129">
                  <c:v>13.2635012848451</c:v>
                </c:pt>
                <c:pt idx="2130">
                  <c:v>13.270053110787201</c:v>
                </c:pt>
                <c:pt idx="2131">
                  <c:v>13.276604936729299</c:v>
                </c:pt>
                <c:pt idx="2132">
                  <c:v>13.283156762671499</c:v>
                </c:pt>
                <c:pt idx="2133">
                  <c:v>13.2897085886136</c:v>
                </c:pt>
                <c:pt idx="2134">
                  <c:v>13.2962604145557</c:v>
                </c:pt>
                <c:pt idx="2135">
                  <c:v>13.302812240497801</c:v>
                </c:pt>
                <c:pt idx="2136">
                  <c:v>13.309364066439899</c:v>
                </c:pt>
                <c:pt idx="2137">
                  <c:v>13.315915892382099</c:v>
                </c:pt>
                <c:pt idx="2138">
                  <c:v>13.3224677183242</c:v>
                </c:pt>
                <c:pt idx="2139">
                  <c:v>13.3290195442663</c:v>
                </c:pt>
                <c:pt idx="2140">
                  <c:v>13.335571370208401</c:v>
                </c:pt>
                <c:pt idx="2141">
                  <c:v>13.342123196150499</c:v>
                </c:pt>
                <c:pt idx="2142">
                  <c:v>13.348675022092699</c:v>
                </c:pt>
                <c:pt idx="2143">
                  <c:v>13.3552268480348</c:v>
                </c:pt>
                <c:pt idx="2144">
                  <c:v>13.3617786739769</c:v>
                </c:pt>
                <c:pt idx="2145">
                  <c:v>13.368330499919001</c:v>
                </c:pt>
                <c:pt idx="2146">
                  <c:v>13.374882325861099</c:v>
                </c:pt>
                <c:pt idx="2147">
                  <c:v>13.381434151803299</c:v>
                </c:pt>
                <c:pt idx="2148">
                  <c:v>13.3879859777454</c:v>
                </c:pt>
                <c:pt idx="2149">
                  <c:v>13.3945378036875</c:v>
                </c:pt>
                <c:pt idx="2150">
                  <c:v>13.401089629629601</c:v>
                </c:pt>
                <c:pt idx="2151">
                  <c:v>13.407641455571699</c:v>
                </c:pt>
                <c:pt idx="2152">
                  <c:v>13.414193281513899</c:v>
                </c:pt>
                <c:pt idx="2153">
                  <c:v>13.420745107456</c:v>
                </c:pt>
                <c:pt idx="2154">
                  <c:v>13.4272969333981</c:v>
                </c:pt>
                <c:pt idx="2155">
                  <c:v>13.433848759340201</c:v>
                </c:pt>
                <c:pt idx="2156">
                  <c:v>13.440400585282299</c:v>
                </c:pt>
                <c:pt idx="2157">
                  <c:v>13.446952411224499</c:v>
                </c:pt>
                <c:pt idx="2158">
                  <c:v>13.4535042371666</c:v>
                </c:pt>
                <c:pt idx="2159">
                  <c:v>13.4600560631087</c:v>
                </c:pt>
                <c:pt idx="2160">
                  <c:v>13.466607889050801</c:v>
                </c:pt>
                <c:pt idx="2161">
                  <c:v>13.473159714992899</c:v>
                </c:pt>
                <c:pt idx="2162">
                  <c:v>13.479711540935</c:v>
                </c:pt>
                <c:pt idx="2163">
                  <c:v>13.4862633668772</c:v>
                </c:pt>
                <c:pt idx="2164">
                  <c:v>13.4928151928193</c:v>
                </c:pt>
                <c:pt idx="2165">
                  <c:v>13.499367018761401</c:v>
                </c:pt>
                <c:pt idx="2166">
                  <c:v>13.505918844703499</c:v>
                </c:pt>
                <c:pt idx="2167">
                  <c:v>13.5124706706456</c:v>
                </c:pt>
                <c:pt idx="2168">
                  <c:v>13.5190224965878</c:v>
                </c:pt>
                <c:pt idx="2169">
                  <c:v>13.5255743225299</c:v>
                </c:pt>
                <c:pt idx="2170">
                  <c:v>13.532126148472001</c:v>
                </c:pt>
                <c:pt idx="2171">
                  <c:v>13.538677974414099</c:v>
                </c:pt>
                <c:pt idx="2172">
                  <c:v>13.5452298003562</c:v>
                </c:pt>
                <c:pt idx="2173">
                  <c:v>13.5517816262984</c:v>
                </c:pt>
                <c:pt idx="2174">
                  <c:v>13.5583334522405</c:v>
                </c:pt>
                <c:pt idx="2175">
                  <c:v>13.564885278182601</c:v>
                </c:pt>
                <c:pt idx="2176">
                  <c:v>13.5714371041247</c:v>
                </c:pt>
                <c:pt idx="2177">
                  <c:v>13.5779889300668</c:v>
                </c:pt>
                <c:pt idx="2178">
                  <c:v>13.584540756009</c:v>
                </c:pt>
                <c:pt idx="2179">
                  <c:v>13.5910925819511</c:v>
                </c:pt>
                <c:pt idx="2180">
                  <c:v>13.597644407893201</c:v>
                </c:pt>
                <c:pt idx="2181">
                  <c:v>13.6041962338353</c:v>
                </c:pt>
                <c:pt idx="2182">
                  <c:v>13.6107480597774</c:v>
                </c:pt>
                <c:pt idx="2183">
                  <c:v>13.6172998857196</c:v>
                </c:pt>
                <c:pt idx="2184">
                  <c:v>13.6238517116617</c:v>
                </c:pt>
                <c:pt idx="2185">
                  <c:v>13.630403537603801</c:v>
                </c:pt>
                <c:pt idx="2186">
                  <c:v>13.6369553635459</c:v>
                </c:pt>
                <c:pt idx="2187">
                  <c:v>13.643507189488</c:v>
                </c:pt>
                <c:pt idx="2188">
                  <c:v>13.6500590154302</c:v>
                </c:pt>
                <c:pt idx="2189">
                  <c:v>13.6566108413723</c:v>
                </c:pt>
                <c:pt idx="2190">
                  <c:v>13.663162667314401</c:v>
                </c:pt>
                <c:pt idx="2191">
                  <c:v>13.6697144932565</c:v>
                </c:pt>
                <c:pt idx="2192">
                  <c:v>13.6762663191986</c:v>
                </c:pt>
                <c:pt idx="2193">
                  <c:v>13.6828181451408</c:v>
                </c:pt>
                <c:pt idx="2194">
                  <c:v>13.6893699710829</c:v>
                </c:pt>
                <c:pt idx="2195">
                  <c:v>13.695921797024999</c:v>
                </c:pt>
                <c:pt idx="2196">
                  <c:v>13.7024736229671</c:v>
                </c:pt>
                <c:pt idx="2197">
                  <c:v>13.7090254489092</c:v>
                </c:pt>
                <c:pt idx="2198">
                  <c:v>13.7155772748514</c:v>
                </c:pt>
                <c:pt idx="2199">
                  <c:v>13.7221291007935</c:v>
                </c:pt>
                <c:pt idx="2200">
                  <c:v>13.728680926735599</c:v>
                </c:pt>
                <c:pt idx="2201">
                  <c:v>13.7352327526777</c:v>
                </c:pt>
                <c:pt idx="2202">
                  <c:v>13.7417845786198</c:v>
                </c:pt>
                <c:pt idx="2203">
                  <c:v>13.748336404562</c:v>
                </c:pt>
                <c:pt idx="2204">
                  <c:v>13.7548882305041</c:v>
                </c:pt>
                <c:pt idx="2205">
                  <c:v>13.761440056446199</c:v>
                </c:pt>
                <c:pt idx="2206">
                  <c:v>13.7679918823883</c:v>
                </c:pt>
                <c:pt idx="2207">
                  <c:v>13.7745437083304</c:v>
                </c:pt>
                <c:pt idx="2208">
                  <c:v>13.7810955342726</c:v>
                </c:pt>
                <c:pt idx="2209">
                  <c:v>13.7876473602147</c:v>
                </c:pt>
                <c:pt idx="2210">
                  <c:v>13.794199186156799</c:v>
                </c:pt>
                <c:pt idx="2211">
                  <c:v>13.8007510120989</c:v>
                </c:pt>
                <c:pt idx="2212">
                  <c:v>13.807302838041</c:v>
                </c:pt>
                <c:pt idx="2213">
                  <c:v>13.813854663983101</c:v>
                </c:pt>
                <c:pt idx="2214">
                  <c:v>13.820406489925301</c:v>
                </c:pt>
                <c:pt idx="2215">
                  <c:v>13.826958315867399</c:v>
                </c:pt>
                <c:pt idx="2216">
                  <c:v>13.8335101418095</c:v>
                </c:pt>
                <c:pt idx="2217">
                  <c:v>13.8400619677516</c:v>
                </c:pt>
                <c:pt idx="2218">
                  <c:v>13.846613793693701</c:v>
                </c:pt>
                <c:pt idx="2219">
                  <c:v>13.853165619635901</c:v>
                </c:pt>
                <c:pt idx="2220">
                  <c:v>13.859717445577999</c:v>
                </c:pt>
                <c:pt idx="2221">
                  <c:v>13.8662692715201</c:v>
                </c:pt>
                <c:pt idx="2222">
                  <c:v>13.8728210974622</c:v>
                </c:pt>
                <c:pt idx="2223">
                  <c:v>13.879372923404301</c:v>
                </c:pt>
                <c:pt idx="2224">
                  <c:v>13.885924749346501</c:v>
                </c:pt>
                <c:pt idx="2225">
                  <c:v>13.892476575288599</c:v>
                </c:pt>
                <c:pt idx="2226">
                  <c:v>13.8990284012307</c:v>
                </c:pt>
                <c:pt idx="2227">
                  <c:v>13.9055802271728</c:v>
                </c:pt>
                <c:pt idx="2228">
                  <c:v>13.912132053114901</c:v>
                </c:pt>
                <c:pt idx="2229">
                  <c:v>13.918683879057101</c:v>
                </c:pt>
                <c:pt idx="2230">
                  <c:v>13.925235704999199</c:v>
                </c:pt>
                <c:pt idx="2231">
                  <c:v>13.9317875309413</c:v>
                </c:pt>
                <c:pt idx="2232">
                  <c:v>13.9383393568834</c:v>
                </c:pt>
                <c:pt idx="2233">
                  <c:v>13.944891182825501</c:v>
                </c:pt>
                <c:pt idx="2234">
                  <c:v>13.951443008767701</c:v>
                </c:pt>
                <c:pt idx="2235">
                  <c:v>13.957994834709799</c:v>
                </c:pt>
                <c:pt idx="2236">
                  <c:v>13.9645466606519</c:v>
                </c:pt>
                <c:pt idx="2237">
                  <c:v>13.971098486594</c:v>
                </c:pt>
                <c:pt idx="2238">
                  <c:v>13.977650312536101</c:v>
                </c:pt>
                <c:pt idx="2239">
                  <c:v>13.984202138478301</c:v>
                </c:pt>
                <c:pt idx="2240">
                  <c:v>13.990753964420399</c:v>
                </c:pt>
                <c:pt idx="2241">
                  <c:v>13.9973057903625</c:v>
                </c:pt>
                <c:pt idx="2242">
                  <c:v>14.0038576163046</c:v>
                </c:pt>
                <c:pt idx="2243">
                  <c:v>14.010409442246701</c:v>
                </c:pt>
                <c:pt idx="2244">
                  <c:v>14.016961268188901</c:v>
                </c:pt>
                <c:pt idx="2245">
                  <c:v>14.023513094130999</c:v>
                </c:pt>
                <c:pt idx="2246">
                  <c:v>14.0300649200731</c:v>
                </c:pt>
                <c:pt idx="2247">
                  <c:v>14.0366167460152</c:v>
                </c:pt>
                <c:pt idx="2248">
                  <c:v>14.043168571957301</c:v>
                </c:pt>
                <c:pt idx="2249">
                  <c:v>14.049720397899399</c:v>
                </c:pt>
                <c:pt idx="2250">
                  <c:v>14.056272223841599</c:v>
                </c:pt>
                <c:pt idx="2251">
                  <c:v>14.0628240497837</c:v>
                </c:pt>
                <c:pt idx="2252">
                  <c:v>14.0693758757258</c:v>
                </c:pt>
                <c:pt idx="2253">
                  <c:v>14.075927701667901</c:v>
                </c:pt>
                <c:pt idx="2254">
                  <c:v>14.082479527609999</c:v>
                </c:pt>
                <c:pt idx="2255">
                  <c:v>14.089031353552199</c:v>
                </c:pt>
                <c:pt idx="2256">
                  <c:v>14.0955831794943</c:v>
                </c:pt>
                <c:pt idx="2257">
                  <c:v>14.1021350054364</c:v>
                </c:pt>
                <c:pt idx="2258">
                  <c:v>14.108686831378501</c:v>
                </c:pt>
                <c:pt idx="2259">
                  <c:v>14.115238657320599</c:v>
                </c:pt>
                <c:pt idx="2260">
                  <c:v>14.121790483262799</c:v>
                </c:pt>
                <c:pt idx="2261">
                  <c:v>14.1283423092049</c:v>
                </c:pt>
                <c:pt idx="2262">
                  <c:v>14.134894135147</c:v>
                </c:pt>
                <c:pt idx="2263">
                  <c:v>14.141445961089101</c:v>
                </c:pt>
                <c:pt idx="2264">
                  <c:v>14.147997787031199</c:v>
                </c:pt>
                <c:pt idx="2265">
                  <c:v>14.154549612973399</c:v>
                </c:pt>
                <c:pt idx="2266">
                  <c:v>14.1611014389155</c:v>
                </c:pt>
                <c:pt idx="2267">
                  <c:v>14.1676532648576</c:v>
                </c:pt>
                <c:pt idx="2268">
                  <c:v>14.174205090799701</c:v>
                </c:pt>
                <c:pt idx="2269">
                  <c:v>14.1807569167418</c:v>
                </c:pt>
                <c:pt idx="2270">
                  <c:v>14.187308742683999</c:v>
                </c:pt>
                <c:pt idx="2271">
                  <c:v>14.1938605686261</c:v>
                </c:pt>
                <c:pt idx="2272">
                  <c:v>14.2004123945682</c:v>
                </c:pt>
                <c:pt idx="2273">
                  <c:v>14.206964220510301</c:v>
                </c:pt>
                <c:pt idx="2274">
                  <c:v>14.2135160464524</c:v>
                </c:pt>
                <c:pt idx="2275">
                  <c:v>14.220067872394599</c:v>
                </c:pt>
                <c:pt idx="2276">
                  <c:v>14.2266196983367</c:v>
                </c:pt>
                <c:pt idx="2277">
                  <c:v>14.2331715242788</c:v>
                </c:pt>
                <c:pt idx="2278">
                  <c:v>14.239723350220901</c:v>
                </c:pt>
                <c:pt idx="2279">
                  <c:v>14.246275176163</c:v>
                </c:pt>
                <c:pt idx="2280">
                  <c:v>14.252827002105199</c:v>
                </c:pt>
                <c:pt idx="2281">
                  <c:v>14.2593788280473</c:v>
                </c:pt>
                <c:pt idx="2282">
                  <c:v>14.2659306539894</c:v>
                </c:pt>
                <c:pt idx="2283">
                  <c:v>14.272482479931501</c:v>
                </c:pt>
                <c:pt idx="2284">
                  <c:v>14.2790343058736</c:v>
                </c:pt>
                <c:pt idx="2285">
                  <c:v>14.2855861318158</c:v>
                </c:pt>
                <c:pt idx="2286">
                  <c:v>14.2921379577579</c:v>
                </c:pt>
                <c:pt idx="2287">
                  <c:v>14.2986897837</c:v>
                </c:pt>
                <c:pt idx="2288">
                  <c:v>14.305241609642099</c:v>
                </c:pt>
                <c:pt idx="2289">
                  <c:v>14.3117934355842</c:v>
                </c:pt>
                <c:pt idx="2290">
                  <c:v>14.3183452615263</c:v>
                </c:pt>
                <c:pt idx="2291">
                  <c:v>14.3248970874685</c:v>
                </c:pt>
                <c:pt idx="2292">
                  <c:v>14.3314489134106</c:v>
                </c:pt>
                <c:pt idx="2293">
                  <c:v>14.338000739352699</c:v>
                </c:pt>
                <c:pt idx="2294">
                  <c:v>14.3445525652948</c:v>
                </c:pt>
                <c:pt idx="2295">
                  <c:v>14.3511043912369</c:v>
                </c:pt>
                <c:pt idx="2296">
                  <c:v>14.3576562171791</c:v>
                </c:pt>
                <c:pt idx="2297">
                  <c:v>14.3642080431212</c:v>
                </c:pt>
                <c:pt idx="2298">
                  <c:v>14.370759869063299</c:v>
                </c:pt>
                <c:pt idx="2299">
                  <c:v>14.3773116950054</c:v>
                </c:pt>
                <c:pt idx="2300">
                  <c:v>14.3838635209475</c:v>
                </c:pt>
                <c:pt idx="2301">
                  <c:v>14.3904153468897</c:v>
                </c:pt>
                <c:pt idx="2302">
                  <c:v>14.3969671728318</c:v>
                </c:pt>
                <c:pt idx="2303">
                  <c:v>14.403518998773899</c:v>
                </c:pt>
                <c:pt idx="2304">
                  <c:v>14.410070824716</c:v>
                </c:pt>
                <c:pt idx="2305">
                  <c:v>14.4166226506581</c:v>
                </c:pt>
                <c:pt idx="2306">
                  <c:v>14.4231744766003</c:v>
                </c:pt>
                <c:pt idx="2307">
                  <c:v>14.429726302542401</c:v>
                </c:pt>
                <c:pt idx="2308">
                  <c:v>14.436278128484499</c:v>
                </c:pt>
                <c:pt idx="2309">
                  <c:v>14.4428299544266</c:v>
                </c:pt>
                <c:pt idx="2310">
                  <c:v>14.4493817803687</c:v>
                </c:pt>
                <c:pt idx="2311">
                  <c:v>14.4559336063109</c:v>
                </c:pt>
                <c:pt idx="2312">
                  <c:v>14.462485432253001</c:v>
                </c:pt>
                <c:pt idx="2313">
                  <c:v>14.469037258195099</c:v>
                </c:pt>
                <c:pt idx="2314">
                  <c:v>14.4755890841372</c:v>
                </c:pt>
                <c:pt idx="2315">
                  <c:v>14.4821409100793</c:v>
                </c:pt>
                <c:pt idx="2316">
                  <c:v>14.4886927360215</c:v>
                </c:pt>
                <c:pt idx="2317">
                  <c:v>14.495244561963601</c:v>
                </c:pt>
                <c:pt idx="2318">
                  <c:v>14.501796387905699</c:v>
                </c:pt>
                <c:pt idx="2319">
                  <c:v>14.5083482138478</c:v>
                </c:pt>
                <c:pt idx="2320">
                  <c:v>14.5149000397899</c:v>
                </c:pt>
                <c:pt idx="2321">
                  <c:v>14.5214518657321</c:v>
                </c:pt>
                <c:pt idx="2322">
                  <c:v>14.528003691674201</c:v>
                </c:pt>
                <c:pt idx="2323">
                  <c:v>14.534555517616299</c:v>
                </c:pt>
                <c:pt idx="2324">
                  <c:v>14.5411073435584</c:v>
                </c:pt>
                <c:pt idx="2325">
                  <c:v>14.5476591695005</c:v>
                </c:pt>
                <c:pt idx="2326">
                  <c:v>14.5542109954427</c:v>
                </c:pt>
                <c:pt idx="2327">
                  <c:v>14.560762821384801</c:v>
                </c:pt>
                <c:pt idx="2328">
                  <c:v>14.567314647326899</c:v>
                </c:pt>
                <c:pt idx="2329">
                  <c:v>14.573866473269</c:v>
                </c:pt>
                <c:pt idx="2330">
                  <c:v>14.5804182992111</c:v>
                </c:pt>
                <c:pt idx="2331">
                  <c:v>14.586970125153201</c:v>
                </c:pt>
                <c:pt idx="2332">
                  <c:v>14.593521951095401</c:v>
                </c:pt>
                <c:pt idx="2333">
                  <c:v>14.600073777037499</c:v>
                </c:pt>
                <c:pt idx="2334">
                  <c:v>14.6066256029796</c:v>
                </c:pt>
                <c:pt idx="2335">
                  <c:v>14.6131774289217</c:v>
                </c:pt>
                <c:pt idx="2336">
                  <c:v>14.619729254863801</c:v>
                </c:pt>
                <c:pt idx="2337">
                  <c:v>14.626281080806001</c:v>
                </c:pt>
                <c:pt idx="2338">
                  <c:v>14.632832906748099</c:v>
                </c:pt>
                <c:pt idx="2339">
                  <c:v>14.6393847326902</c:v>
                </c:pt>
                <c:pt idx="2340">
                  <c:v>14.6459365586323</c:v>
                </c:pt>
                <c:pt idx="2341">
                  <c:v>14.652488384574401</c:v>
                </c:pt>
                <c:pt idx="2342">
                  <c:v>14.659040210516601</c:v>
                </c:pt>
                <c:pt idx="2343">
                  <c:v>14.665592036458699</c:v>
                </c:pt>
                <c:pt idx="2344">
                  <c:v>14.6721438624008</c:v>
                </c:pt>
                <c:pt idx="2345">
                  <c:v>14.6786956883429</c:v>
                </c:pt>
                <c:pt idx="2346">
                  <c:v>14.685247514285001</c:v>
                </c:pt>
                <c:pt idx="2347">
                  <c:v>14.691799340227201</c:v>
                </c:pt>
                <c:pt idx="2348">
                  <c:v>14.698351166169299</c:v>
                </c:pt>
                <c:pt idx="2349">
                  <c:v>14.7049029921114</c:v>
                </c:pt>
                <c:pt idx="2350">
                  <c:v>14.7114548180535</c:v>
                </c:pt>
                <c:pt idx="2351">
                  <c:v>14.718006643995601</c:v>
                </c:pt>
                <c:pt idx="2352">
                  <c:v>14.724558469937801</c:v>
                </c:pt>
                <c:pt idx="2353">
                  <c:v>14.731110295879899</c:v>
                </c:pt>
                <c:pt idx="2354">
                  <c:v>14.737662121822</c:v>
                </c:pt>
                <c:pt idx="2355">
                  <c:v>14.7442139477641</c:v>
                </c:pt>
                <c:pt idx="2356">
                  <c:v>14.750765773706201</c:v>
                </c:pt>
                <c:pt idx="2357">
                  <c:v>14.757317599648401</c:v>
                </c:pt>
                <c:pt idx="2358">
                  <c:v>14.763869425590499</c:v>
                </c:pt>
                <c:pt idx="2359">
                  <c:v>14.7704212515326</c:v>
                </c:pt>
                <c:pt idx="2360">
                  <c:v>14.7769730774747</c:v>
                </c:pt>
                <c:pt idx="2361">
                  <c:v>14.783524903416801</c:v>
                </c:pt>
                <c:pt idx="2362">
                  <c:v>14.790076729359001</c:v>
                </c:pt>
                <c:pt idx="2363">
                  <c:v>14.796628555301099</c:v>
                </c:pt>
                <c:pt idx="2364">
                  <c:v>14.8031803812432</c:v>
                </c:pt>
                <c:pt idx="2365">
                  <c:v>14.8097322071853</c:v>
                </c:pt>
                <c:pt idx="2366">
                  <c:v>14.816284033127401</c:v>
                </c:pt>
                <c:pt idx="2367">
                  <c:v>14.8228358590695</c:v>
                </c:pt>
                <c:pt idx="2368">
                  <c:v>14.829387685011699</c:v>
                </c:pt>
                <c:pt idx="2369">
                  <c:v>14.8359395109538</c:v>
                </c:pt>
                <c:pt idx="2370">
                  <c:v>14.8424913368959</c:v>
                </c:pt>
                <c:pt idx="2371">
                  <c:v>14.849043162838001</c:v>
                </c:pt>
                <c:pt idx="2372">
                  <c:v>14.855594988780201</c:v>
                </c:pt>
                <c:pt idx="2373">
                  <c:v>14.862146814722299</c:v>
                </c:pt>
                <c:pt idx="2374">
                  <c:v>14.8686986406644</c:v>
                </c:pt>
                <c:pt idx="2375">
                  <c:v>14.8752504666065</c:v>
                </c:pt>
                <c:pt idx="2376">
                  <c:v>14.881802292548601</c:v>
                </c:pt>
                <c:pt idx="2377">
                  <c:v>14.8883541184907</c:v>
                </c:pt>
                <c:pt idx="2378">
                  <c:v>14.8949059444329</c:v>
                </c:pt>
                <c:pt idx="2379">
                  <c:v>14.901457770375</c:v>
                </c:pt>
                <c:pt idx="2380">
                  <c:v>14.9080095963171</c:v>
                </c:pt>
                <c:pt idx="2381">
                  <c:v>14.914561422259199</c:v>
                </c:pt>
                <c:pt idx="2382">
                  <c:v>14.9211132482013</c:v>
                </c:pt>
                <c:pt idx="2383">
                  <c:v>14.9276650741435</c:v>
                </c:pt>
                <c:pt idx="2384">
                  <c:v>14.9342169000856</c:v>
                </c:pt>
                <c:pt idx="2385">
                  <c:v>14.9407687260277</c:v>
                </c:pt>
                <c:pt idx="2386">
                  <c:v>14.947320551969799</c:v>
                </c:pt>
                <c:pt idx="2387">
                  <c:v>14.9538723779119</c:v>
                </c:pt>
                <c:pt idx="2388">
                  <c:v>14.9604242038541</c:v>
                </c:pt>
                <c:pt idx="2389">
                  <c:v>14.9669760297962</c:v>
                </c:pt>
                <c:pt idx="2390">
                  <c:v>14.9735278557383</c:v>
                </c:pt>
                <c:pt idx="2391">
                  <c:v>14.980079681680399</c:v>
                </c:pt>
                <c:pt idx="2392">
                  <c:v>14.9866315076225</c:v>
                </c:pt>
                <c:pt idx="2393">
                  <c:v>14.9931833335647</c:v>
                </c:pt>
                <c:pt idx="2394">
                  <c:v>14.9997351595068</c:v>
                </c:pt>
                <c:pt idx="2395">
                  <c:v>15.0062869854489</c:v>
                </c:pt>
                <c:pt idx="2396">
                  <c:v>15.012838811390999</c:v>
                </c:pt>
                <c:pt idx="2397">
                  <c:v>15.0193906373331</c:v>
                </c:pt>
                <c:pt idx="2398">
                  <c:v>15.0259424632753</c:v>
                </c:pt>
                <c:pt idx="2399">
                  <c:v>15.0324942892174</c:v>
                </c:pt>
                <c:pt idx="2400">
                  <c:v>15.039046115159501</c:v>
                </c:pt>
                <c:pt idx="2401">
                  <c:v>15.045597941101599</c:v>
                </c:pt>
                <c:pt idx="2402">
                  <c:v>15.0521497670437</c:v>
                </c:pt>
                <c:pt idx="2403">
                  <c:v>15.0587015929859</c:v>
                </c:pt>
                <c:pt idx="2404">
                  <c:v>15.065253418928</c:v>
                </c:pt>
                <c:pt idx="2405">
                  <c:v>15.071805244870101</c:v>
                </c:pt>
                <c:pt idx="2406">
                  <c:v>15.078357070812199</c:v>
                </c:pt>
                <c:pt idx="2407">
                  <c:v>15.0849088967543</c:v>
                </c:pt>
                <c:pt idx="2408">
                  <c:v>15.0914607226965</c:v>
                </c:pt>
                <c:pt idx="2409">
                  <c:v>15.0980125486386</c:v>
                </c:pt>
                <c:pt idx="2410">
                  <c:v>15.104564374580701</c:v>
                </c:pt>
                <c:pt idx="2411">
                  <c:v>15.111116200522799</c:v>
                </c:pt>
                <c:pt idx="2412">
                  <c:v>15.1176680264649</c:v>
                </c:pt>
                <c:pt idx="2413">
                  <c:v>15.124219852407</c:v>
                </c:pt>
                <c:pt idx="2414">
                  <c:v>15.1307716783492</c:v>
                </c:pt>
                <c:pt idx="2415">
                  <c:v>15.137323504291301</c:v>
                </c:pt>
                <c:pt idx="2416">
                  <c:v>15.143875330233399</c:v>
                </c:pt>
                <c:pt idx="2417">
                  <c:v>15.1504271561755</c:v>
                </c:pt>
                <c:pt idx="2418">
                  <c:v>15.1569789821176</c:v>
                </c:pt>
                <c:pt idx="2419">
                  <c:v>15.1635308080598</c:v>
                </c:pt>
                <c:pt idx="2420">
                  <c:v>15.170082634001901</c:v>
                </c:pt>
                <c:pt idx="2421">
                  <c:v>15.176634459943999</c:v>
                </c:pt>
                <c:pt idx="2422">
                  <c:v>15.1831862858861</c:v>
                </c:pt>
                <c:pt idx="2423">
                  <c:v>15.1897381118282</c:v>
                </c:pt>
                <c:pt idx="2424">
                  <c:v>15.1962899377704</c:v>
                </c:pt>
                <c:pt idx="2425">
                  <c:v>15.202841763712501</c:v>
                </c:pt>
                <c:pt idx="2426">
                  <c:v>15.209393589654599</c:v>
                </c:pt>
                <c:pt idx="2427">
                  <c:v>15.2159454155967</c:v>
                </c:pt>
                <c:pt idx="2428">
                  <c:v>15.2224972415388</c:v>
                </c:pt>
                <c:pt idx="2429">
                  <c:v>15.229049067481</c:v>
                </c:pt>
                <c:pt idx="2430">
                  <c:v>15.235600893423101</c:v>
                </c:pt>
                <c:pt idx="2431">
                  <c:v>15.242152719365199</c:v>
                </c:pt>
                <c:pt idx="2432">
                  <c:v>15.2487045453073</c:v>
                </c:pt>
                <c:pt idx="2433">
                  <c:v>15.2552563712494</c:v>
                </c:pt>
                <c:pt idx="2434">
                  <c:v>15.2618081971916</c:v>
                </c:pt>
                <c:pt idx="2435">
                  <c:v>15.268360023133701</c:v>
                </c:pt>
                <c:pt idx="2436">
                  <c:v>15.274911849075799</c:v>
                </c:pt>
                <c:pt idx="2437">
                  <c:v>15.2814636750179</c:v>
                </c:pt>
                <c:pt idx="2438">
                  <c:v>15.28801550096</c:v>
                </c:pt>
                <c:pt idx="2439">
                  <c:v>15.2945673269022</c:v>
                </c:pt>
                <c:pt idx="2440">
                  <c:v>15.301119152844301</c:v>
                </c:pt>
                <c:pt idx="2441">
                  <c:v>15.307670978786399</c:v>
                </c:pt>
                <c:pt idx="2442">
                  <c:v>15.3142228047285</c:v>
                </c:pt>
                <c:pt idx="2443">
                  <c:v>15.3207746306706</c:v>
                </c:pt>
                <c:pt idx="2444">
                  <c:v>15.3273264566128</c:v>
                </c:pt>
                <c:pt idx="2445">
                  <c:v>15.333878282554901</c:v>
                </c:pt>
                <c:pt idx="2446">
                  <c:v>15.340430108496999</c:v>
                </c:pt>
                <c:pt idx="2447">
                  <c:v>15.3469819344391</c:v>
                </c:pt>
                <c:pt idx="2448">
                  <c:v>15.3535337603812</c:v>
                </c:pt>
                <c:pt idx="2449">
                  <c:v>15.3600855863234</c:v>
                </c:pt>
                <c:pt idx="2450">
                  <c:v>15.366637412265501</c:v>
                </c:pt>
                <c:pt idx="2451">
                  <c:v>15.373189238207599</c:v>
                </c:pt>
                <c:pt idx="2452">
                  <c:v>15.3797410641497</c:v>
                </c:pt>
                <c:pt idx="2453">
                  <c:v>15.3862928900918</c:v>
                </c:pt>
                <c:pt idx="2454">
                  <c:v>15.392844716033901</c:v>
                </c:pt>
                <c:pt idx="2455">
                  <c:v>15.399396541976101</c:v>
                </c:pt>
                <c:pt idx="2456">
                  <c:v>15.405948367918199</c:v>
                </c:pt>
                <c:pt idx="2457">
                  <c:v>15.4125001938603</c:v>
                </c:pt>
                <c:pt idx="2458">
                  <c:v>15.4190520198024</c:v>
                </c:pt>
                <c:pt idx="2459">
                  <c:v>15.425603845744501</c:v>
                </c:pt>
                <c:pt idx="2460">
                  <c:v>15.432155671686701</c:v>
                </c:pt>
                <c:pt idx="2461">
                  <c:v>15.438707497628799</c:v>
                </c:pt>
                <c:pt idx="2462">
                  <c:v>15.4452593235709</c:v>
                </c:pt>
                <c:pt idx="2463">
                  <c:v>15.451811149513</c:v>
                </c:pt>
                <c:pt idx="2464">
                  <c:v>15.458362975455101</c:v>
                </c:pt>
                <c:pt idx="2465">
                  <c:v>15.464914801397301</c:v>
                </c:pt>
                <c:pt idx="2466">
                  <c:v>15.471466627339399</c:v>
                </c:pt>
                <c:pt idx="2467">
                  <c:v>15.4780184532815</c:v>
                </c:pt>
                <c:pt idx="2468">
                  <c:v>15.4845702792236</c:v>
                </c:pt>
                <c:pt idx="2469">
                  <c:v>15.491122105165701</c:v>
                </c:pt>
                <c:pt idx="2470">
                  <c:v>15.497673931107901</c:v>
                </c:pt>
                <c:pt idx="2471">
                  <c:v>15.50422575705</c:v>
                </c:pt>
                <c:pt idx="2472">
                  <c:v>15.5107775829921</c:v>
                </c:pt>
                <c:pt idx="2473">
                  <c:v>15.5173294089342</c:v>
                </c:pt>
                <c:pt idx="2474">
                  <c:v>15.523881234876299</c:v>
                </c:pt>
                <c:pt idx="2475">
                  <c:v>15.530433060818501</c:v>
                </c:pt>
                <c:pt idx="2476">
                  <c:v>15.5369848867606</c:v>
                </c:pt>
                <c:pt idx="2477">
                  <c:v>15.5435367127027</c:v>
                </c:pt>
                <c:pt idx="2478">
                  <c:v>15.5500885386448</c:v>
                </c:pt>
                <c:pt idx="2479">
                  <c:v>15.556640364586899</c:v>
                </c:pt>
                <c:pt idx="2480">
                  <c:v>15.563192190529101</c:v>
                </c:pt>
                <c:pt idx="2481">
                  <c:v>15.5697440164712</c:v>
                </c:pt>
                <c:pt idx="2482">
                  <c:v>15.5762958424133</c:v>
                </c:pt>
                <c:pt idx="2483">
                  <c:v>15.5828476683554</c:v>
                </c:pt>
                <c:pt idx="2484">
                  <c:v>15.589399494297499</c:v>
                </c:pt>
                <c:pt idx="2485">
                  <c:v>15.595951320239701</c:v>
                </c:pt>
                <c:pt idx="2486">
                  <c:v>15.6025031461818</c:v>
                </c:pt>
                <c:pt idx="2487">
                  <c:v>15.6090549721239</c:v>
                </c:pt>
                <c:pt idx="2488">
                  <c:v>15.615606798066</c:v>
                </c:pt>
                <c:pt idx="2489">
                  <c:v>15.622158624008099</c:v>
                </c:pt>
                <c:pt idx="2490">
                  <c:v>15.628710449950299</c:v>
                </c:pt>
                <c:pt idx="2491">
                  <c:v>15.6352622758924</c:v>
                </c:pt>
                <c:pt idx="2492">
                  <c:v>15.6418141018345</c:v>
                </c:pt>
                <c:pt idx="2493">
                  <c:v>15.648365927776601</c:v>
                </c:pt>
                <c:pt idx="2494">
                  <c:v>15.654917753718699</c:v>
                </c:pt>
                <c:pt idx="2495">
                  <c:v>15.6614695796608</c:v>
                </c:pt>
                <c:pt idx="2496">
                  <c:v>15.668021405603</c:v>
                </c:pt>
                <c:pt idx="2497">
                  <c:v>15.6745732315451</c:v>
                </c:pt>
                <c:pt idx="2498">
                  <c:v>15.681125057487201</c:v>
                </c:pt>
                <c:pt idx="2499">
                  <c:v>15.687676883429299</c:v>
                </c:pt>
                <c:pt idx="2500">
                  <c:v>15.6942287093714</c:v>
                </c:pt>
                <c:pt idx="2501">
                  <c:v>15.7007805353136</c:v>
                </c:pt>
                <c:pt idx="2502">
                  <c:v>15.7073323612557</c:v>
                </c:pt>
                <c:pt idx="2503">
                  <c:v>15.713884187197801</c:v>
                </c:pt>
                <c:pt idx="2504">
                  <c:v>15.720436013139899</c:v>
                </c:pt>
                <c:pt idx="2505">
                  <c:v>15.726987839082</c:v>
                </c:pt>
                <c:pt idx="2506">
                  <c:v>15.7335396650242</c:v>
                </c:pt>
                <c:pt idx="2507">
                  <c:v>15.7400914909663</c:v>
                </c:pt>
                <c:pt idx="2508">
                  <c:v>15.746643316908401</c:v>
                </c:pt>
                <c:pt idx="2509">
                  <c:v>15.753195142850499</c:v>
                </c:pt>
                <c:pt idx="2510">
                  <c:v>15.7597469687926</c:v>
                </c:pt>
                <c:pt idx="2511">
                  <c:v>15.7662987947348</c:v>
                </c:pt>
                <c:pt idx="2512">
                  <c:v>15.7728506206769</c:v>
                </c:pt>
                <c:pt idx="2513">
                  <c:v>15.779402446619001</c:v>
                </c:pt>
                <c:pt idx="2514">
                  <c:v>15.785954272561099</c:v>
                </c:pt>
                <c:pt idx="2515">
                  <c:v>15.7925060985032</c:v>
                </c:pt>
                <c:pt idx="2516">
                  <c:v>15.7990579244454</c:v>
                </c:pt>
                <c:pt idx="2517">
                  <c:v>15.8056097503875</c:v>
                </c:pt>
                <c:pt idx="2518">
                  <c:v>15.812161576329601</c:v>
                </c:pt>
                <c:pt idx="2519">
                  <c:v>15.818713402271699</c:v>
                </c:pt>
                <c:pt idx="2520">
                  <c:v>15.8252652282138</c:v>
                </c:pt>
                <c:pt idx="2521">
                  <c:v>15.831817054156</c:v>
                </c:pt>
                <c:pt idx="2522">
                  <c:v>15.8383688800981</c:v>
                </c:pt>
                <c:pt idx="2523">
                  <c:v>15.844920706040201</c:v>
                </c:pt>
                <c:pt idx="2524">
                  <c:v>15.851472531982299</c:v>
                </c:pt>
                <c:pt idx="2525">
                  <c:v>15.8580243579244</c:v>
                </c:pt>
                <c:pt idx="2526">
                  <c:v>15.8645761838666</c:v>
                </c:pt>
                <c:pt idx="2527">
                  <c:v>15.8711280098087</c:v>
                </c:pt>
                <c:pt idx="2528">
                  <c:v>15.877679835750801</c:v>
                </c:pt>
                <c:pt idx="2529">
                  <c:v>15.884231661692899</c:v>
                </c:pt>
                <c:pt idx="2530">
                  <c:v>15.890783487635</c:v>
                </c:pt>
                <c:pt idx="2531">
                  <c:v>15.8973353135772</c:v>
                </c:pt>
                <c:pt idx="2532">
                  <c:v>15.9038871395193</c:v>
                </c:pt>
                <c:pt idx="2533">
                  <c:v>15.910438965461401</c:v>
                </c:pt>
                <c:pt idx="2534">
                  <c:v>15.916990791403499</c:v>
                </c:pt>
                <c:pt idx="2535">
                  <c:v>15.9235426173456</c:v>
                </c:pt>
                <c:pt idx="2536">
                  <c:v>15.9300944432878</c:v>
                </c:pt>
                <c:pt idx="2537">
                  <c:v>15.9366462692299</c:v>
                </c:pt>
                <c:pt idx="2538">
                  <c:v>15.943198095172001</c:v>
                </c:pt>
                <c:pt idx="2539">
                  <c:v>15.949749921114099</c:v>
                </c:pt>
                <c:pt idx="2540">
                  <c:v>15.9563017470562</c:v>
                </c:pt>
                <c:pt idx="2541">
                  <c:v>15.9628535729983</c:v>
                </c:pt>
                <c:pt idx="2542">
                  <c:v>15.9694053989405</c:v>
                </c:pt>
                <c:pt idx="2543">
                  <c:v>15.975957224882601</c:v>
                </c:pt>
                <c:pt idx="2544">
                  <c:v>15.982509050824699</c:v>
                </c:pt>
                <c:pt idx="2545">
                  <c:v>15.9890608767668</c:v>
                </c:pt>
                <c:pt idx="2546">
                  <c:v>15.9956127027089</c:v>
                </c:pt>
                <c:pt idx="2547">
                  <c:v>16.0021645286511</c:v>
                </c:pt>
                <c:pt idx="2548">
                  <c:v>16.008716354593201</c:v>
                </c:pt>
                <c:pt idx="2549">
                  <c:v>16.015268180535301</c:v>
                </c:pt>
                <c:pt idx="2550">
                  <c:v>16.021820006477402</c:v>
                </c:pt>
                <c:pt idx="2551">
                  <c:v>16.028371832419499</c:v>
                </c:pt>
                <c:pt idx="2552">
                  <c:v>16.034923658361699</c:v>
                </c:pt>
                <c:pt idx="2553">
                  <c:v>16.041475484303799</c:v>
                </c:pt>
                <c:pt idx="2554">
                  <c:v>16.048027310245899</c:v>
                </c:pt>
                <c:pt idx="2555">
                  <c:v>16.054579136188</c:v>
                </c:pt>
                <c:pt idx="2556">
                  <c:v>16.0611309621301</c:v>
                </c:pt>
                <c:pt idx="2557">
                  <c:v>16.0676827880723</c:v>
                </c:pt>
                <c:pt idx="2558">
                  <c:v>16.074234614014401</c:v>
                </c:pt>
                <c:pt idx="2559">
                  <c:v>16.080786439956501</c:v>
                </c:pt>
                <c:pt idx="2560">
                  <c:v>16.087338265898602</c:v>
                </c:pt>
                <c:pt idx="2561">
                  <c:v>16.093890091840699</c:v>
                </c:pt>
                <c:pt idx="2562">
                  <c:v>16.100441917782899</c:v>
                </c:pt>
                <c:pt idx="2563">
                  <c:v>16.106993743724999</c:v>
                </c:pt>
                <c:pt idx="2564">
                  <c:v>16.113545569667099</c:v>
                </c:pt>
                <c:pt idx="2565">
                  <c:v>16.1200973956092</c:v>
                </c:pt>
                <c:pt idx="2566">
                  <c:v>16.1266492215513</c:v>
                </c:pt>
                <c:pt idx="2567">
                  <c:v>16.1332010474935</c:v>
                </c:pt>
                <c:pt idx="2568">
                  <c:v>16.139752873435601</c:v>
                </c:pt>
                <c:pt idx="2569">
                  <c:v>16.146304699377701</c:v>
                </c:pt>
                <c:pt idx="2570">
                  <c:v>16.152856525319802</c:v>
                </c:pt>
                <c:pt idx="2571">
                  <c:v>16.159408351261899</c:v>
                </c:pt>
                <c:pt idx="2572">
                  <c:v>16.165960177204099</c:v>
                </c:pt>
                <c:pt idx="2573">
                  <c:v>16.172512003146199</c:v>
                </c:pt>
                <c:pt idx="2574">
                  <c:v>16.1790638290883</c:v>
                </c:pt>
                <c:pt idx="2575">
                  <c:v>16.1856156550304</c:v>
                </c:pt>
                <c:pt idx="2576">
                  <c:v>16.1921674809725</c:v>
                </c:pt>
                <c:pt idx="2577">
                  <c:v>16.198719306914601</c:v>
                </c:pt>
                <c:pt idx="2578">
                  <c:v>16.205271132856801</c:v>
                </c:pt>
                <c:pt idx="2579">
                  <c:v>16.211822958798901</c:v>
                </c:pt>
                <c:pt idx="2580">
                  <c:v>16.218374784740998</c:v>
                </c:pt>
                <c:pt idx="2581">
                  <c:v>16.224926610683099</c:v>
                </c:pt>
                <c:pt idx="2582">
                  <c:v>16.231478436625199</c:v>
                </c:pt>
                <c:pt idx="2583">
                  <c:v>16.238030262567399</c:v>
                </c:pt>
                <c:pt idx="2584">
                  <c:v>16.2445820885095</c:v>
                </c:pt>
                <c:pt idx="2585">
                  <c:v>16.2511339144516</c:v>
                </c:pt>
                <c:pt idx="2586">
                  <c:v>16.257685740393701</c:v>
                </c:pt>
                <c:pt idx="2587">
                  <c:v>16.264237566335801</c:v>
                </c:pt>
                <c:pt idx="2588">
                  <c:v>16.270789392278001</c:v>
                </c:pt>
                <c:pt idx="2589">
                  <c:v>16.277341218220101</c:v>
                </c:pt>
                <c:pt idx="2590">
                  <c:v>16.283893044162198</c:v>
                </c:pt>
                <c:pt idx="2591">
                  <c:v>16.290444870104299</c:v>
                </c:pt>
                <c:pt idx="2592">
                  <c:v>16.296996696046399</c:v>
                </c:pt>
                <c:pt idx="2593">
                  <c:v>16.303548521988599</c:v>
                </c:pt>
                <c:pt idx="2594">
                  <c:v>16.3101003479307</c:v>
                </c:pt>
                <c:pt idx="2595">
                  <c:v>16.3166521738728</c:v>
                </c:pt>
                <c:pt idx="2596">
                  <c:v>16.323203999814901</c:v>
                </c:pt>
                <c:pt idx="2597">
                  <c:v>16.329755825757001</c:v>
                </c:pt>
                <c:pt idx="2598">
                  <c:v>16.336307651699201</c:v>
                </c:pt>
                <c:pt idx="2599">
                  <c:v>16.342859477641301</c:v>
                </c:pt>
                <c:pt idx="2600">
                  <c:v>16.349411303583398</c:v>
                </c:pt>
                <c:pt idx="2601">
                  <c:v>16.355963129525499</c:v>
                </c:pt>
                <c:pt idx="2602">
                  <c:v>16.362514955467599</c:v>
                </c:pt>
                <c:pt idx="2603">
                  <c:v>16.369066781409799</c:v>
                </c:pt>
                <c:pt idx="2604">
                  <c:v>16.3756186073519</c:v>
                </c:pt>
                <c:pt idx="2605">
                  <c:v>16.382170433294</c:v>
                </c:pt>
                <c:pt idx="2606">
                  <c:v>16.388722259236101</c:v>
                </c:pt>
                <c:pt idx="2607">
                  <c:v>16.395274085178201</c:v>
                </c:pt>
                <c:pt idx="2608">
                  <c:v>16.401825911120401</c:v>
                </c:pt>
                <c:pt idx="2609">
                  <c:v>16.408377737062501</c:v>
                </c:pt>
                <c:pt idx="2610">
                  <c:v>16.414929563004598</c:v>
                </c:pt>
                <c:pt idx="2611">
                  <c:v>16.421481388946699</c:v>
                </c:pt>
                <c:pt idx="2612">
                  <c:v>16.428033214888799</c:v>
                </c:pt>
                <c:pt idx="2613">
                  <c:v>16.434585040830999</c:v>
                </c:pt>
                <c:pt idx="2614">
                  <c:v>16.4411368667731</c:v>
                </c:pt>
                <c:pt idx="2615">
                  <c:v>16.4476886927152</c:v>
                </c:pt>
                <c:pt idx="2616">
                  <c:v>16.454240518657301</c:v>
                </c:pt>
                <c:pt idx="2617">
                  <c:v>16.460792344599401</c:v>
                </c:pt>
                <c:pt idx="2618">
                  <c:v>16.467344170541502</c:v>
                </c:pt>
                <c:pt idx="2619">
                  <c:v>16.473895996483702</c:v>
                </c:pt>
                <c:pt idx="2620">
                  <c:v>16.480447822425798</c:v>
                </c:pt>
                <c:pt idx="2621">
                  <c:v>16.486999648367899</c:v>
                </c:pt>
                <c:pt idx="2622">
                  <c:v>16.493551474309999</c:v>
                </c:pt>
                <c:pt idx="2623">
                  <c:v>16.5001033002521</c:v>
                </c:pt>
                <c:pt idx="2624">
                  <c:v>16.5066551261943</c:v>
                </c:pt>
                <c:pt idx="2625">
                  <c:v>16.5132069521364</c:v>
                </c:pt>
                <c:pt idx="2626">
                  <c:v>16.519758778078501</c:v>
                </c:pt>
                <c:pt idx="2627">
                  <c:v>16.526310604020601</c:v>
                </c:pt>
                <c:pt idx="2628">
                  <c:v>16.532862429962702</c:v>
                </c:pt>
                <c:pt idx="2629">
                  <c:v>16.539414255904902</c:v>
                </c:pt>
                <c:pt idx="2630">
                  <c:v>16.545966081846998</c:v>
                </c:pt>
                <c:pt idx="2631">
                  <c:v>16.552517907789099</c:v>
                </c:pt>
                <c:pt idx="2632">
                  <c:v>16.559069733731199</c:v>
                </c:pt>
                <c:pt idx="2633">
                  <c:v>16.5656215596733</c:v>
                </c:pt>
                <c:pt idx="2634">
                  <c:v>16.5721733856155</c:v>
                </c:pt>
                <c:pt idx="2635">
                  <c:v>16.5787252115576</c:v>
                </c:pt>
                <c:pt idx="2636">
                  <c:v>16.585277037499701</c:v>
                </c:pt>
                <c:pt idx="2637">
                  <c:v>16.591828863441801</c:v>
                </c:pt>
                <c:pt idx="2638">
                  <c:v>16.598380689383902</c:v>
                </c:pt>
                <c:pt idx="2639">
                  <c:v>16.604932515326102</c:v>
                </c:pt>
                <c:pt idx="2640">
                  <c:v>16.611484341268199</c:v>
                </c:pt>
                <c:pt idx="2641">
                  <c:v>16.618036167210299</c:v>
                </c:pt>
                <c:pt idx="2642">
                  <c:v>16.624587993152399</c:v>
                </c:pt>
                <c:pt idx="2643">
                  <c:v>16.6311398190945</c:v>
                </c:pt>
                <c:pt idx="2644">
                  <c:v>16.6376916450367</c:v>
                </c:pt>
                <c:pt idx="2645">
                  <c:v>16.6442434709788</c:v>
                </c:pt>
                <c:pt idx="2646">
                  <c:v>16.650795296920901</c:v>
                </c:pt>
                <c:pt idx="2647">
                  <c:v>16.657347122863001</c:v>
                </c:pt>
                <c:pt idx="2648">
                  <c:v>16.663898948805102</c:v>
                </c:pt>
                <c:pt idx="2649">
                  <c:v>16.670450774747302</c:v>
                </c:pt>
                <c:pt idx="2650">
                  <c:v>16.677002600689399</c:v>
                </c:pt>
                <c:pt idx="2651">
                  <c:v>16.683554426631499</c:v>
                </c:pt>
                <c:pt idx="2652">
                  <c:v>16.690106252573599</c:v>
                </c:pt>
                <c:pt idx="2653">
                  <c:v>16.6966580785157</c:v>
                </c:pt>
                <c:pt idx="2654">
                  <c:v>16.7032099044578</c:v>
                </c:pt>
                <c:pt idx="2655">
                  <c:v>16.7097617304</c:v>
                </c:pt>
                <c:pt idx="2656">
                  <c:v>16.716313556342101</c:v>
                </c:pt>
                <c:pt idx="2657">
                  <c:v>16.722865382284201</c:v>
                </c:pt>
                <c:pt idx="2658">
                  <c:v>16.729417208226302</c:v>
                </c:pt>
                <c:pt idx="2659">
                  <c:v>16.735969034168399</c:v>
                </c:pt>
                <c:pt idx="2660">
                  <c:v>16.742520860110599</c:v>
                </c:pt>
                <c:pt idx="2661">
                  <c:v>16.749072686052699</c:v>
                </c:pt>
                <c:pt idx="2662">
                  <c:v>16.7556245119948</c:v>
                </c:pt>
                <c:pt idx="2663">
                  <c:v>16.7621763379369</c:v>
                </c:pt>
                <c:pt idx="2664">
                  <c:v>16.768728163879</c:v>
                </c:pt>
                <c:pt idx="2665">
                  <c:v>16.7752799898212</c:v>
                </c:pt>
                <c:pt idx="2666">
                  <c:v>16.781831815763301</c:v>
                </c:pt>
                <c:pt idx="2667">
                  <c:v>16.788383641705401</c:v>
                </c:pt>
                <c:pt idx="2668">
                  <c:v>16.794935467647498</c:v>
                </c:pt>
                <c:pt idx="2669">
                  <c:v>16.801487293589599</c:v>
                </c:pt>
                <c:pt idx="2670">
                  <c:v>16.808039119531799</c:v>
                </c:pt>
                <c:pt idx="2671">
                  <c:v>16.814590945473899</c:v>
                </c:pt>
                <c:pt idx="2672">
                  <c:v>16.821142771416</c:v>
                </c:pt>
                <c:pt idx="2673">
                  <c:v>16.8276945973581</c:v>
                </c:pt>
                <c:pt idx="2674">
                  <c:v>16.8342464233002</c:v>
                </c:pt>
                <c:pt idx="2675">
                  <c:v>16.8407982492424</c:v>
                </c:pt>
                <c:pt idx="2676">
                  <c:v>16.847350075184501</c:v>
                </c:pt>
                <c:pt idx="2677">
                  <c:v>16.853901901126601</c:v>
                </c:pt>
                <c:pt idx="2678">
                  <c:v>16.860453727068698</c:v>
                </c:pt>
                <c:pt idx="2679">
                  <c:v>16.867005553010799</c:v>
                </c:pt>
                <c:pt idx="2680">
                  <c:v>16.873557378952999</c:v>
                </c:pt>
                <c:pt idx="2681">
                  <c:v>16.880109204895099</c:v>
                </c:pt>
                <c:pt idx="2682">
                  <c:v>16.8866610308372</c:v>
                </c:pt>
                <c:pt idx="2683">
                  <c:v>16.8932128567793</c:v>
                </c:pt>
                <c:pt idx="2684">
                  <c:v>16.899764682721401</c:v>
                </c:pt>
                <c:pt idx="2685">
                  <c:v>16.9063165086636</c:v>
                </c:pt>
                <c:pt idx="2686">
                  <c:v>16.912868334605701</c:v>
                </c:pt>
                <c:pt idx="2687">
                  <c:v>16.919420160547801</c:v>
                </c:pt>
                <c:pt idx="2688">
                  <c:v>16.925971986489898</c:v>
                </c:pt>
                <c:pt idx="2689">
                  <c:v>16.932523812431999</c:v>
                </c:pt>
                <c:pt idx="2690">
                  <c:v>16.939075638374199</c:v>
                </c:pt>
                <c:pt idx="2691">
                  <c:v>16.945627464316299</c:v>
                </c:pt>
                <c:pt idx="2692">
                  <c:v>16.9521792902584</c:v>
                </c:pt>
                <c:pt idx="2693">
                  <c:v>16.9587311162005</c:v>
                </c:pt>
                <c:pt idx="2694">
                  <c:v>16.965282942142601</c:v>
                </c:pt>
                <c:pt idx="2695">
                  <c:v>16.971834768084801</c:v>
                </c:pt>
                <c:pt idx="2696">
                  <c:v>16.978386594026901</c:v>
                </c:pt>
                <c:pt idx="2697">
                  <c:v>16.984938419969001</c:v>
                </c:pt>
                <c:pt idx="2698">
                  <c:v>16.991490245911098</c:v>
                </c:pt>
                <c:pt idx="2699">
                  <c:v>16.998042071853199</c:v>
                </c:pt>
                <c:pt idx="2700">
                  <c:v>17.004593897795399</c:v>
                </c:pt>
                <c:pt idx="2701">
                  <c:v>17.011145723737499</c:v>
                </c:pt>
                <c:pt idx="2702">
                  <c:v>17.0176975496796</c:v>
                </c:pt>
                <c:pt idx="2703">
                  <c:v>17.0242493756217</c:v>
                </c:pt>
                <c:pt idx="2704">
                  <c:v>17.030801201563801</c:v>
                </c:pt>
                <c:pt idx="2705">
                  <c:v>17.037353027505901</c:v>
                </c:pt>
                <c:pt idx="2706">
                  <c:v>17.043904853448101</c:v>
                </c:pt>
                <c:pt idx="2707">
                  <c:v>17.050456679390201</c:v>
                </c:pt>
                <c:pt idx="2708">
                  <c:v>17.057008505332298</c:v>
                </c:pt>
                <c:pt idx="2709">
                  <c:v>17.063560331274399</c:v>
                </c:pt>
                <c:pt idx="2710">
                  <c:v>17.070112157216499</c:v>
                </c:pt>
                <c:pt idx="2711">
                  <c:v>17.076663983158699</c:v>
                </c:pt>
                <c:pt idx="2712">
                  <c:v>17.0832158091008</c:v>
                </c:pt>
                <c:pt idx="2713">
                  <c:v>17.0897676350429</c:v>
                </c:pt>
                <c:pt idx="2714">
                  <c:v>17.096319460985001</c:v>
                </c:pt>
                <c:pt idx="2715">
                  <c:v>17.102871286927101</c:v>
                </c:pt>
                <c:pt idx="2716">
                  <c:v>17.109423112869301</c:v>
                </c:pt>
                <c:pt idx="2717">
                  <c:v>17.115974938811402</c:v>
                </c:pt>
                <c:pt idx="2718">
                  <c:v>17.122526764753498</c:v>
                </c:pt>
                <c:pt idx="2719">
                  <c:v>17.129078590695599</c:v>
                </c:pt>
                <c:pt idx="2720">
                  <c:v>17.135630416637699</c:v>
                </c:pt>
                <c:pt idx="2721">
                  <c:v>17.142182242579899</c:v>
                </c:pt>
                <c:pt idx="2722">
                  <c:v>17.148734068522</c:v>
                </c:pt>
                <c:pt idx="2723">
                  <c:v>17.1552858944641</c:v>
                </c:pt>
                <c:pt idx="2724">
                  <c:v>17.161837720406201</c:v>
                </c:pt>
                <c:pt idx="2725">
                  <c:v>17.168389546348301</c:v>
                </c:pt>
                <c:pt idx="2726">
                  <c:v>17.174941372290501</c:v>
                </c:pt>
                <c:pt idx="2727">
                  <c:v>17.181493198232602</c:v>
                </c:pt>
                <c:pt idx="2728">
                  <c:v>17.188045024174698</c:v>
                </c:pt>
                <c:pt idx="2729">
                  <c:v>17.194596850116799</c:v>
                </c:pt>
                <c:pt idx="2730">
                  <c:v>17.201148676058899</c:v>
                </c:pt>
                <c:pt idx="2731">
                  <c:v>17.207700502001099</c:v>
                </c:pt>
                <c:pt idx="2732">
                  <c:v>17.2142523279432</c:v>
                </c:pt>
                <c:pt idx="2733">
                  <c:v>17.2208041538853</c:v>
                </c:pt>
                <c:pt idx="2734">
                  <c:v>17.227355979827401</c:v>
                </c:pt>
                <c:pt idx="2735">
                  <c:v>17.233907805769501</c:v>
                </c:pt>
                <c:pt idx="2736">
                  <c:v>17.240459631711701</c:v>
                </c:pt>
                <c:pt idx="2737">
                  <c:v>17.247011457653802</c:v>
                </c:pt>
                <c:pt idx="2738">
                  <c:v>17.253563283595899</c:v>
                </c:pt>
                <c:pt idx="2739">
                  <c:v>17.260115109537999</c:v>
                </c:pt>
                <c:pt idx="2740">
                  <c:v>17.266666935480099</c:v>
                </c:pt>
                <c:pt idx="2741">
                  <c:v>17.2732187614222</c:v>
                </c:pt>
                <c:pt idx="2742">
                  <c:v>17.2797705873644</c:v>
                </c:pt>
                <c:pt idx="2743">
                  <c:v>17.2863224133065</c:v>
                </c:pt>
                <c:pt idx="2744">
                  <c:v>17.292874239248601</c:v>
                </c:pt>
                <c:pt idx="2745">
                  <c:v>17.299426065190701</c:v>
                </c:pt>
                <c:pt idx="2746">
                  <c:v>17.305977891132802</c:v>
                </c:pt>
                <c:pt idx="2747">
                  <c:v>17.312529717075002</c:v>
                </c:pt>
                <c:pt idx="2748">
                  <c:v>17.319081543017099</c:v>
                </c:pt>
                <c:pt idx="2749">
                  <c:v>17.325633368959199</c:v>
                </c:pt>
                <c:pt idx="2750">
                  <c:v>17.332185194901299</c:v>
                </c:pt>
                <c:pt idx="2751">
                  <c:v>17.3387370208434</c:v>
                </c:pt>
                <c:pt idx="2752">
                  <c:v>17.3452888467856</c:v>
                </c:pt>
                <c:pt idx="2753">
                  <c:v>17.3518406727277</c:v>
                </c:pt>
                <c:pt idx="2754">
                  <c:v>17.358392498669801</c:v>
                </c:pt>
                <c:pt idx="2755">
                  <c:v>17.364944324611901</c:v>
                </c:pt>
                <c:pt idx="2756">
                  <c:v>17.371496150554002</c:v>
                </c:pt>
                <c:pt idx="2757">
                  <c:v>17.378047976496202</c:v>
                </c:pt>
                <c:pt idx="2758">
                  <c:v>17.384599802438299</c:v>
                </c:pt>
                <c:pt idx="2759">
                  <c:v>17.391151628380399</c:v>
                </c:pt>
                <c:pt idx="2760">
                  <c:v>17.3977034543225</c:v>
                </c:pt>
                <c:pt idx="2761">
                  <c:v>17.4042552802646</c:v>
                </c:pt>
                <c:pt idx="2762">
                  <c:v>17.4108071062068</c:v>
                </c:pt>
                <c:pt idx="2763">
                  <c:v>17.4173589321489</c:v>
                </c:pt>
                <c:pt idx="2764">
                  <c:v>17.423910758091001</c:v>
                </c:pt>
                <c:pt idx="2765">
                  <c:v>17.430462584033101</c:v>
                </c:pt>
                <c:pt idx="2766">
                  <c:v>17.437014409975198</c:v>
                </c:pt>
                <c:pt idx="2767">
                  <c:v>17.443566235917402</c:v>
                </c:pt>
                <c:pt idx="2768">
                  <c:v>17.450118061859499</c:v>
                </c:pt>
                <c:pt idx="2769">
                  <c:v>17.456669887801599</c:v>
                </c:pt>
                <c:pt idx="2770">
                  <c:v>17.4632217137437</c:v>
                </c:pt>
                <c:pt idx="2771">
                  <c:v>17.4697735396858</c:v>
                </c:pt>
                <c:pt idx="2772">
                  <c:v>17.476325365628</c:v>
                </c:pt>
                <c:pt idx="2773">
                  <c:v>17.4828771915701</c:v>
                </c:pt>
                <c:pt idx="2774">
                  <c:v>17.489429017512201</c:v>
                </c:pt>
                <c:pt idx="2775">
                  <c:v>17.495980843454301</c:v>
                </c:pt>
                <c:pt idx="2776">
                  <c:v>17.502532669396398</c:v>
                </c:pt>
                <c:pt idx="2777">
                  <c:v>17.509084495338598</c:v>
                </c:pt>
                <c:pt idx="2778">
                  <c:v>17.515636321280699</c:v>
                </c:pt>
                <c:pt idx="2779">
                  <c:v>17.522188147222799</c:v>
                </c:pt>
                <c:pt idx="2780">
                  <c:v>17.5287399731649</c:v>
                </c:pt>
                <c:pt idx="2781">
                  <c:v>17.535291799107</c:v>
                </c:pt>
                <c:pt idx="2782">
                  <c:v>17.541843625049101</c:v>
                </c:pt>
                <c:pt idx="2783">
                  <c:v>17.5483954509913</c:v>
                </c:pt>
                <c:pt idx="2784">
                  <c:v>17.554947276933401</c:v>
                </c:pt>
                <c:pt idx="2785">
                  <c:v>17.561499102875501</c:v>
                </c:pt>
                <c:pt idx="2786">
                  <c:v>17.568050928817598</c:v>
                </c:pt>
                <c:pt idx="2787">
                  <c:v>17.574602754759699</c:v>
                </c:pt>
                <c:pt idx="2788">
                  <c:v>17.581154580701899</c:v>
                </c:pt>
                <c:pt idx="2789">
                  <c:v>17.587706406643999</c:v>
                </c:pt>
                <c:pt idx="2790">
                  <c:v>17.5942582325861</c:v>
                </c:pt>
                <c:pt idx="2791">
                  <c:v>17.6008100585282</c:v>
                </c:pt>
                <c:pt idx="2792">
                  <c:v>17.607361884470301</c:v>
                </c:pt>
                <c:pt idx="2793">
                  <c:v>17.613913710412501</c:v>
                </c:pt>
                <c:pt idx="2794">
                  <c:v>17.620465536354601</c:v>
                </c:pt>
                <c:pt idx="2795">
                  <c:v>17.627017362296701</c:v>
                </c:pt>
                <c:pt idx="2796">
                  <c:v>17.633569188238798</c:v>
                </c:pt>
                <c:pt idx="2797">
                  <c:v>17.640121014180899</c:v>
                </c:pt>
                <c:pt idx="2798">
                  <c:v>17.646672840123099</c:v>
                </c:pt>
                <c:pt idx="2799">
                  <c:v>17.653224666065199</c:v>
                </c:pt>
                <c:pt idx="2800">
                  <c:v>17.6597764920073</c:v>
                </c:pt>
                <c:pt idx="2801">
                  <c:v>17.6663283179494</c:v>
                </c:pt>
                <c:pt idx="2802">
                  <c:v>17.672880143891501</c:v>
                </c:pt>
                <c:pt idx="2803">
                  <c:v>17.679431969833701</c:v>
                </c:pt>
                <c:pt idx="2804">
                  <c:v>17.685983795775801</c:v>
                </c:pt>
                <c:pt idx="2805">
                  <c:v>17.692535621717902</c:v>
                </c:pt>
                <c:pt idx="2806">
                  <c:v>17.699087447659998</c:v>
                </c:pt>
                <c:pt idx="2807">
                  <c:v>17.705639273602099</c:v>
                </c:pt>
                <c:pt idx="2808">
                  <c:v>17.712191099544299</c:v>
                </c:pt>
                <c:pt idx="2809">
                  <c:v>17.718742925486399</c:v>
                </c:pt>
                <c:pt idx="2810">
                  <c:v>17.7252947514285</c:v>
                </c:pt>
                <c:pt idx="2811">
                  <c:v>17.7318465773706</c:v>
                </c:pt>
                <c:pt idx="2812">
                  <c:v>17.738398403312701</c:v>
                </c:pt>
                <c:pt idx="2813">
                  <c:v>17.744950229254901</c:v>
                </c:pt>
                <c:pt idx="2814">
                  <c:v>17.751502055197001</c:v>
                </c:pt>
                <c:pt idx="2815">
                  <c:v>17.758053881139102</c:v>
                </c:pt>
                <c:pt idx="2816">
                  <c:v>17.764605707081198</c:v>
                </c:pt>
                <c:pt idx="2817">
                  <c:v>17.771157533023299</c:v>
                </c:pt>
                <c:pt idx="2818">
                  <c:v>17.777709358965399</c:v>
                </c:pt>
                <c:pt idx="2819">
                  <c:v>17.784261184907599</c:v>
                </c:pt>
                <c:pt idx="2820">
                  <c:v>17.7908130108497</c:v>
                </c:pt>
                <c:pt idx="2821">
                  <c:v>17.7973648367918</c:v>
                </c:pt>
                <c:pt idx="2822">
                  <c:v>17.803916662733901</c:v>
                </c:pt>
                <c:pt idx="2823">
                  <c:v>17.810468488676001</c:v>
                </c:pt>
                <c:pt idx="2824">
                  <c:v>17.817020314618201</c:v>
                </c:pt>
                <c:pt idx="2825">
                  <c:v>17.823572140560302</c:v>
                </c:pt>
                <c:pt idx="2826">
                  <c:v>17.830123966502399</c:v>
                </c:pt>
                <c:pt idx="2827">
                  <c:v>17.836675792444499</c:v>
                </c:pt>
                <c:pt idx="2828">
                  <c:v>17.843227618386599</c:v>
                </c:pt>
                <c:pt idx="2829">
                  <c:v>17.849779444328799</c:v>
                </c:pt>
                <c:pt idx="2830">
                  <c:v>17.8563312702709</c:v>
                </c:pt>
                <c:pt idx="2831">
                  <c:v>17.862883096213</c:v>
                </c:pt>
                <c:pt idx="2832">
                  <c:v>17.869434922155101</c:v>
                </c:pt>
                <c:pt idx="2833">
                  <c:v>17.875986748097201</c:v>
                </c:pt>
                <c:pt idx="2834">
                  <c:v>17.882538574039401</c:v>
                </c:pt>
                <c:pt idx="2835">
                  <c:v>17.889090399981502</c:v>
                </c:pt>
                <c:pt idx="2836">
                  <c:v>17.895642225923599</c:v>
                </c:pt>
                <c:pt idx="2837">
                  <c:v>17.902194051865699</c:v>
                </c:pt>
                <c:pt idx="2838">
                  <c:v>17.908745877807799</c:v>
                </c:pt>
                <c:pt idx="2839">
                  <c:v>17.915297703749999</c:v>
                </c:pt>
                <c:pt idx="2840">
                  <c:v>17.9218495296921</c:v>
                </c:pt>
                <c:pt idx="2841">
                  <c:v>17.9284013556342</c:v>
                </c:pt>
                <c:pt idx="2842">
                  <c:v>17.934953181576301</c:v>
                </c:pt>
                <c:pt idx="2843">
                  <c:v>17.941505007518401</c:v>
                </c:pt>
                <c:pt idx="2844">
                  <c:v>17.948056833460601</c:v>
                </c:pt>
                <c:pt idx="2845">
                  <c:v>17.954608659402702</c:v>
                </c:pt>
                <c:pt idx="2846">
                  <c:v>17.961160485344799</c:v>
                </c:pt>
                <c:pt idx="2847">
                  <c:v>17.967712311286899</c:v>
                </c:pt>
                <c:pt idx="2848">
                  <c:v>17.974264137229</c:v>
                </c:pt>
                <c:pt idx="2849">
                  <c:v>17.980815963171199</c:v>
                </c:pt>
                <c:pt idx="2850">
                  <c:v>17.9873677891133</c:v>
                </c:pt>
                <c:pt idx="2851">
                  <c:v>17.9939196150554</c:v>
                </c:pt>
                <c:pt idx="2852">
                  <c:v>18.000471440997501</c:v>
                </c:pt>
                <c:pt idx="2853">
                  <c:v>18.007023266939601</c:v>
                </c:pt>
                <c:pt idx="2854">
                  <c:v>18.013575092881801</c:v>
                </c:pt>
                <c:pt idx="2855">
                  <c:v>18.020126918823902</c:v>
                </c:pt>
                <c:pt idx="2856">
                  <c:v>18.026678744765999</c:v>
                </c:pt>
                <c:pt idx="2857">
                  <c:v>18.033230570708099</c:v>
                </c:pt>
                <c:pt idx="2858">
                  <c:v>18.0397823966502</c:v>
                </c:pt>
                <c:pt idx="2859">
                  <c:v>18.0463342225923</c:v>
                </c:pt>
                <c:pt idx="2860">
                  <c:v>18.0528860485345</c:v>
                </c:pt>
                <c:pt idx="2861">
                  <c:v>18.0594378744766</c:v>
                </c:pt>
                <c:pt idx="2862">
                  <c:v>18.065989700418701</c:v>
                </c:pt>
                <c:pt idx="2863">
                  <c:v>18.072541526360801</c:v>
                </c:pt>
                <c:pt idx="2864">
                  <c:v>18.079093352302898</c:v>
                </c:pt>
                <c:pt idx="2865">
                  <c:v>18.085645178245102</c:v>
                </c:pt>
                <c:pt idx="2866">
                  <c:v>18.092197004187199</c:v>
                </c:pt>
                <c:pt idx="2867">
                  <c:v>18.098748830129299</c:v>
                </c:pt>
                <c:pt idx="2868">
                  <c:v>18.1053006560714</c:v>
                </c:pt>
                <c:pt idx="2869">
                  <c:v>18.1118524820135</c:v>
                </c:pt>
                <c:pt idx="2870">
                  <c:v>18.1184043079557</c:v>
                </c:pt>
                <c:pt idx="2871">
                  <c:v>18.1249561338978</c:v>
                </c:pt>
                <c:pt idx="2872">
                  <c:v>18.131507959839901</c:v>
                </c:pt>
                <c:pt idx="2873">
                  <c:v>18.138059785782001</c:v>
                </c:pt>
                <c:pt idx="2874">
                  <c:v>18.144611611724098</c:v>
                </c:pt>
                <c:pt idx="2875">
                  <c:v>18.151163437666298</c:v>
                </c:pt>
                <c:pt idx="2876">
                  <c:v>18.157715263608399</c:v>
                </c:pt>
                <c:pt idx="2877">
                  <c:v>18.164267089550499</c:v>
                </c:pt>
                <c:pt idx="2878">
                  <c:v>18.1708189154926</c:v>
                </c:pt>
                <c:pt idx="2879">
                  <c:v>18.1773707414347</c:v>
                </c:pt>
                <c:pt idx="2880">
                  <c:v>18.1839225673769</c:v>
                </c:pt>
                <c:pt idx="2881">
                  <c:v>18.190474393319001</c:v>
                </c:pt>
                <c:pt idx="2882">
                  <c:v>18.197026219261101</c:v>
                </c:pt>
                <c:pt idx="2883">
                  <c:v>18.203578045203201</c:v>
                </c:pt>
                <c:pt idx="2884">
                  <c:v>18.210129871145298</c:v>
                </c:pt>
                <c:pt idx="2885">
                  <c:v>18.216681697087498</c:v>
                </c:pt>
                <c:pt idx="2886">
                  <c:v>18.223233523029599</c:v>
                </c:pt>
                <c:pt idx="2887">
                  <c:v>18.229785348971699</c:v>
                </c:pt>
                <c:pt idx="2888">
                  <c:v>18.2363371749138</c:v>
                </c:pt>
                <c:pt idx="2889">
                  <c:v>18.2428890008559</c:v>
                </c:pt>
                <c:pt idx="2890">
                  <c:v>18.2494408267981</c:v>
                </c:pt>
                <c:pt idx="2891">
                  <c:v>18.255992652740201</c:v>
                </c:pt>
                <c:pt idx="2892">
                  <c:v>18.262544478682301</c:v>
                </c:pt>
                <c:pt idx="2893">
                  <c:v>18.269096304624401</c:v>
                </c:pt>
                <c:pt idx="2894">
                  <c:v>18.275648130566498</c:v>
                </c:pt>
                <c:pt idx="2895">
                  <c:v>18.282199956508698</c:v>
                </c:pt>
                <c:pt idx="2896">
                  <c:v>18.288751782450799</c:v>
                </c:pt>
                <c:pt idx="2897">
                  <c:v>18.295303608392899</c:v>
                </c:pt>
                <c:pt idx="2898">
                  <c:v>18.301855434335</c:v>
                </c:pt>
                <c:pt idx="2899">
                  <c:v>18.3084072602771</c:v>
                </c:pt>
                <c:pt idx="2900">
                  <c:v>18.3149590862193</c:v>
                </c:pt>
                <c:pt idx="2901">
                  <c:v>18.321510912161401</c:v>
                </c:pt>
                <c:pt idx="2902">
                  <c:v>18.328062738103501</c:v>
                </c:pt>
                <c:pt idx="2903">
                  <c:v>18.334614564045602</c:v>
                </c:pt>
                <c:pt idx="2904">
                  <c:v>18.341166389987698</c:v>
                </c:pt>
                <c:pt idx="2905">
                  <c:v>18.347718215929799</c:v>
                </c:pt>
                <c:pt idx="2906">
                  <c:v>18.354270041871999</c:v>
                </c:pt>
                <c:pt idx="2907">
                  <c:v>18.360821867814099</c:v>
                </c:pt>
                <c:pt idx="2908">
                  <c:v>18.3673736937562</c:v>
                </c:pt>
                <c:pt idx="2909">
                  <c:v>18.3739255196983</c:v>
                </c:pt>
                <c:pt idx="2910">
                  <c:v>18.380477345640401</c:v>
                </c:pt>
                <c:pt idx="2911">
                  <c:v>18.387029171582601</c:v>
                </c:pt>
                <c:pt idx="2912">
                  <c:v>18.393580997524701</c:v>
                </c:pt>
                <c:pt idx="2913">
                  <c:v>18.400132823466802</c:v>
                </c:pt>
                <c:pt idx="2914">
                  <c:v>18.406684649408898</c:v>
                </c:pt>
                <c:pt idx="2915">
                  <c:v>18.413236475350999</c:v>
                </c:pt>
                <c:pt idx="2916">
                  <c:v>18.419788301293199</c:v>
                </c:pt>
                <c:pt idx="2917">
                  <c:v>18.426340127235299</c:v>
                </c:pt>
                <c:pt idx="2918">
                  <c:v>18.4328919531774</c:v>
                </c:pt>
                <c:pt idx="2919">
                  <c:v>18.4394437791195</c:v>
                </c:pt>
                <c:pt idx="2920">
                  <c:v>18.445995605061601</c:v>
                </c:pt>
                <c:pt idx="2921">
                  <c:v>18.452547431003801</c:v>
                </c:pt>
                <c:pt idx="2922">
                  <c:v>18.459099256945901</c:v>
                </c:pt>
                <c:pt idx="2923">
                  <c:v>18.465651082888002</c:v>
                </c:pt>
                <c:pt idx="2924">
                  <c:v>18.472202908830099</c:v>
                </c:pt>
                <c:pt idx="2925">
                  <c:v>18.478754734772199</c:v>
                </c:pt>
                <c:pt idx="2926">
                  <c:v>18.485306560714399</c:v>
                </c:pt>
                <c:pt idx="2927">
                  <c:v>18.491858386656499</c:v>
                </c:pt>
                <c:pt idx="2928">
                  <c:v>18.4984102125986</c:v>
                </c:pt>
                <c:pt idx="2929">
                  <c:v>18.5049620385407</c:v>
                </c:pt>
                <c:pt idx="2930">
                  <c:v>18.511513864482801</c:v>
                </c:pt>
                <c:pt idx="2931">
                  <c:v>18.518065690425001</c:v>
                </c:pt>
                <c:pt idx="2932">
                  <c:v>18.524617516367101</c:v>
                </c:pt>
                <c:pt idx="2933">
                  <c:v>18.531169342309202</c:v>
                </c:pt>
                <c:pt idx="2934">
                  <c:v>18.537721168251299</c:v>
                </c:pt>
                <c:pt idx="2935">
                  <c:v>18.544272994193399</c:v>
                </c:pt>
                <c:pt idx="2936">
                  <c:v>18.550824820135599</c:v>
                </c:pt>
                <c:pt idx="2937">
                  <c:v>18.557376646077699</c:v>
                </c:pt>
                <c:pt idx="2938">
                  <c:v>18.5639284720198</c:v>
                </c:pt>
                <c:pt idx="2939">
                  <c:v>18.5704802979619</c:v>
                </c:pt>
                <c:pt idx="2940">
                  <c:v>18.577032123904001</c:v>
                </c:pt>
                <c:pt idx="2941">
                  <c:v>18.583583949846201</c:v>
                </c:pt>
                <c:pt idx="2942">
                  <c:v>18.590135775788301</c:v>
                </c:pt>
                <c:pt idx="2943">
                  <c:v>18.596687601730402</c:v>
                </c:pt>
                <c:pt idx="2944">
                  <c:v>18.603239427672499</c:v>
                </c:pt>
                <c:pt idx="2945">
                  <c:v>18.609791253614599</c:v>
                </c:pt>
                <c:pt idx="2946">
                  <c:v>18.6163430795567</c:v>
                </c:pt>
                <c:pt idx="2947">
                  <c:v>18.622894905498899</c:v>
                </c:pt>
                <c:pt idx="2948">
                  <c:v>18.629446731441</c:v>
                </c:pt>
                <c:pt idx="2949">
                  <c:v>18.6359985573831</c:v>
                </c:pt>
                <c:pt idx="2950">
                  <c:v>18.642550383325201</c:v>
                </c:pt>
                <c:pt idx="2951">
                  <c:v>18.649102209267301</c:v>
                </c:pt>
                <c:pt idx="2952">
                  <c:v>18.655654035209501</c:v>
                </c:pt>
                <c:pt idx="2953">
                  <c:v>18.662205861151602</c:v>
                </c:pt>
                <c:pt idx="2954">
                  <c:v>18.668757687093699</c:v>
                </c:pt>
                <c:pt idx="2955">
                  <c:v>18.675309513035799</c:v>
                </c:pt>
                <c:pt idx="2956">
                  <c:v>18.6818613389779</c:v>
                </c:pt>
                <c:pt idx="2957">
                  <c:v>18.6884131649201</c:v>
                </c:pt>
                <c:pt idx="2958">
                  <c:v>18.6949649908622</c:v>
                </c:pt>
                <c:pt idx="2959">
                  <c:v>18.7015168168043</c:v>
                </c:pt>
                <c:pt idx="2960">
                  <c:v>18.708068642746401</c:v>
                </c:pt>
                <c:pt idx="2961">
                  <c:v>18.714620468688501</c:v>
                </c:pt>
                <c:pt idx="2962">
                  <c:v>18.721172294630701</c:v>
                </c:pt>
                <c:pt idx="2963">
                  <c:v>18.727724120572798</c:v>
                </c:pt>
                <c:pt idx="2964">
                  <c:v>18.734275946514899</c:v>
                </c:pt>
                <c:pt idx="2965">
                  <c:v>18.740827772456999</c:v>
                </c:pt>
                <c:pt idx="2966">
                  <c:v>18.7473795983991</c:v>
                </c:pt>
                <c:pt idx="2967">
                  <c:v>18.7539314243413</c:v>
                </c:pt>
                <c:pt idx="2968">
                  <c:v>18.7604832502834</c:v>
                </c:pt>
                <c:pt idx="2969">
                  <c:v>18.7670350762255</c:v>
                </c:pt>
                <c:pt idx="2970">
                  <c:v>18.773586902167601</c:v>
                </c:pt>
                <c:pt idx="2971">
                  <c:v>18.780138728109701</c:v>
                </c:pt>
                <c:pt idx="2972">
                  <c:v>18.786690554051901</c:v>
                </c:pt>
                <c:pt idx="2973">
                  <c:v>18.793242379993998</c:v>
                </c:pt>
                <c:pt idx="2974">
                  <c:v>18.799794205936099</c:v>
                </c:pt>
                <c:pt idx="2975">
                  <c:v>18.806346031878199</c:v>
                </c:pt>
                <c:pt idx="2976">
                  <c:v>18.8128978578203</c:v>
                </c:pt>
                <c:pt idx="2977">
                  <c:v>18.8194496837625</c:v>
                </c:pt>
                <c:pt idx="2978">
                  <c:v>18.8260015097046</c:v>
                </c:pt>
                <c:pt idx="2979">
                  <c:v>18.832553335646701</c:v>
                </c:pt>
                <c:pt idx="2980">
                  <c:v>18.839105161588801</c:v>
                </c:pt>
                <c:pt idx="2981">
                  <c:v>18.845656987530901</c:v>
                </c:pt>
                <c:pt idx="2982">
                  <c:v>18.852208813473101</c:v>
                </c:pt>
                <c:pt idx="2983">
                  <c:v>18.858760639415198</c:v>
                </c:pt>
                <c:pt idx="2984">
                  <c:v>18.865312465357299</c:v>
                </c:pt>
                <c:pt idx="2985">
                  <c:v>18.871864291299399</c:v>
                </c:pt>
                <c:pt idx="2986">
                  <c:v>18.8784161172415</c:v>
                </c:pt>
                <c:pt idx="2987">
                  <c:v>18.8849679431837</c:v>
                </c:pt>
                <c:pt idx="2988">
                  <c:v>18.8915197691258</c:v>
                </c:pt>
                <c:pt idx="2989">
                  <c:v>18.898071595067901</c:v>
                </c:pt>
                <c:pt idx="2990">
                  <c:v>18.904623421010001</c:v>
                </c:pt>
                <c:pt idx="2991">
                  <c:v>18.911175246952102</c:v>
                </c:pt>
                <c:pt idx="2992">
                  <c:v>18.917727072894198</c:v>
                </c:pt>
                <c:pt idx="2993">
                  <c:v>18.924278898836398</c:v>
                </c:pt>
                <c:pt idx="2994">
                  <c:v>18.930830724778499</c:v>
                </c:pt>
                <c:pt idx="2995">
                  <c:v>18.937382550720599</c:v>
                </c:pt>
                <c:pt idx="2996">
                  <c:v>18.9439343766627</c:v>
                </c:pt>
                <c:pt idx="2997">
                  <c:v>18.9504862026048</c:v>
                </c:pt>
                <c:pt idx="2998">
                  <c:v>18.957038028547</c:v>
                </c:pt>
                <c:pt idx="2999">
                  <c:v>18.963589854489101</c:v>
                </c:pt>
                <c:pt idx="3000">
                  <c:v>18.970141680431201</c:v>
                </c:pt>
                <c:pt idx="3001">
                  <c:v>18.976693506373302</c:v>
                </c:pt>
                <c:pt idx="3002">
                  <c:v>18.983245332315398</c:v>
                </c:pt>
                <c:pt idx="3003">
                  <c:v>18.989797158257598</c:v>
                </c:pt>
                <c:pt idx="3004">
                  <c:v>18.996348984199699</c:v>
                </c:pt>
                <c:pt idx="3005">
                  <c:v>19.002900810141799</c:v>
                </c:pt>
                <c:pt idx="3006">
                  <c:v>19.0094526360839</c:v>
                </c:pt>
                <c:pt idx="3007">
                  <c:v>19.016004462026</c:v>
                </c:pt>
                <c:pt idx="3008">
                  <c:v>19.0225562879682</c:v>
                </c:pt>
                <c:pt idx="3009">
                  <c:v>19.029108113910301</c:v>
                </c:pt>
                <c:pt idx="3010">
                  <c:v>19.035659939852401</c:v>
                </c:pt>
                <c:pt idx="3011">
                  <c:v>19.042211765794502</c:v>
                </c:pt>
                <c:pt idx="3012">
                  <c:v>19.048763591736598</c:v>
                </c:pt>
                <c:pt idx="3013">
                  <c:v>19.055315417678798</c:v>
                </c:pt>
                <c:pt idx="3014">
                  <c:v>19.061867243620899</c:v>
                </c:pt>
                <c:pt idx="3015">
                  <c:v>19.068419069562999</c:v>
                </c:pt>
                <c:pt idx="3016">
                  <c:v>19.0749708955051</c:v>
                </c:pt>
                <c:pt idx="3017">
                  <c:v>19.0815227214472</c:v>
                </c:pt>
                <c:pt idx="3018">
                  <c:v>19.0880745473894</c:v>
                </c:pt>
                <c:pt idx="3019">
                  <c:v>19.094626373331501</c:v>
                </c:pt>
                <c:pt idx="3020">
                  <c:v>19.101178199273601</c:v>
                </c:pt>
                <c:pt idx="3021">
                  <c:v>19.107730025215702</c:v>
                </c:pt>
                <c:pt idx="3022">
                  <c:v>19.114281851157799</c:v>
                </c:pt>
                <c:pt idx="3023">
                  <c:v>19.120833677099899</c:v>
                </c:pt>
                <c:pt idx="3024">
                  <c:v>19.127385503042099</c:v>
                </c:pt>
                <c:pt idx="3025">
                  <c:v>19.133937328984199</c:v>
                </c:pt>
                <c:pt idx="3026">
                  <c:v>19.1404891549263</c:v>
                </c:pt>
                <c:pt idx="3027">
                  <c:v>19.1470409808684</c:v>
                </c:pt>
                <c:pt idx="3028">
                  <c:v>19.153592806810501</c:v>
                </c:pt>
                <c:pt idx="3029">
                  <c:v>19.160144632752701</c:v>
                </c:pt>
                <c:pt idx="3030">
                  <c:v>19.166696458694801</c:v>
                </c:pt>
                <c:pt idx="3031">
                  <c:v>19.173248284636902</c:v>
                </c:pt>
                <c:pt idx="3032">
                  <c:v>19.179800110578999</c:v>
                </c:pt>
                <c:pt idx="3033">
                  <c:v>19.186351936521099</c:v>
                </c:pt>
                <c:pt idx="3034">
                  <c:v>19.192903762463299</c:v>
                </c:pt>
                <c:pt idx="3035">
                  <c:v>19.199455588405399</c:v>
                </c:pt>
                <c:pt idx="3036">
                  <c:v>19.2060074143475</c:v>
                </c:pt>
                <c:pt idx="3037">
                  <c:v>19.2125592402896</c:v>
                </c:pt>
                <c:pt idx="3038">
                  <c:v>19.219111066231701</c:v>
                </c:pt>
                <c:pt idx="3039">
                  <c:v>19.225662892173901</c:v>
                </c:pt>
                <c:pt idx="3040">
                  <c:v>19.232214718116001</c:v>
                </c:pt>
                <c:pt idx="3041">
                  <c:v>19.238766544058102</c:v>
                </c:pt>
                <c:pt idx="3042">
                  <c:v>19.245318370000199</c:v>
                </c:pt>
                <c:pt idx="3043">
                  <c:v>19.251870195942299</c:v>
                </c:pt>
                <c:pt idx="3044">
                  <c:v>19.258422021884499</c:v>
                </c:pt>
                <c:pt idx="3045">
                  <c:v>19.264973847826599</c:v>
                </c:pt>
                <c:pt idx="3046">
                  <c:v>19.2715256737687</c:v>
                </c:pt>
                <c:pt idx="3047">
                  <c:v>19.2780774997108</c:v>
                </c:pt>
                <c:pt idx="3048">
                  <c:v>19.284629325652901</c:v>
                </c:pt>
                <c:pt idx="3049">
                  <c:v>19.291181151595101</c:v>
                </c:pt>
                <c:pt idx="3050">
                  <c:v>19.297732977537201</c:v>
                </c:pt>
                <c:pt idx="3051">
                  <c:v>19.304284803479302</c:v>
                </c:pt>
                <c:pt idx="3052">
                  <c:v>19.310836629421399</c:v>
                </c:pt>
                <c:pt idx="3053">
                  <c:v>19.317388455363499</c:v>
                </c:pt>
                <c:pt idx="3054">
                  <c:v>19.323940281305699</c:v>
                </c:pt>
                <c:pt idx="3055">
                  <c:v>19.3304921072478</c:v>
                </c:pt>
                <c:pt idx="3056">
                  <c:v>19.3370439331899</c:v>
                </c:pt>
                <c:pt idx="3057">
                  <c:v>19.343595759132</c:v>
                </c:pt>
                <c:pt idx="3058">
                  <c:v>19.350147585074101</c:v>
                </c:pt>
                <c:pt idx="3059">
                  <c:v>19.356699411016201</c:v>
                </c:pt>
                <c:pt idx="3060">
                  <c:v>19.363251236958401</c:v>
                </c:pt>
                <c:pt idx="3061">
                  <c:v>19.369803062900498</c:v>
                </c:pt>
                <c:pt idx="3062">
                  <c:v>19.376354888842599</c:v>
                </c:pt>
                <c:pt idx="3063">
                  <c:v>19.382906714784699</c:v>
                </c:pt>
                <c:pt idx="3064">
                  <c:v>19.3894585407268</c:v>
                </c:pt>
                <c:pt idx="3065">
                  <c:v>19.396010366669</c:v>
                </c:pt>
                <c:pt idx="3066">
                  <c:v>19.4025621926111</c:v>
                </c:pt>
                <c:pt idx="3067">
                  <c:v>19.409114018553201</c:v>
                </c:pt>
                <c:pt idx="3068">
                  <c:v>19.415665844495301</c:v>
                </c:pt>
                <c:pt idx="3069">
                  <c:v>19.422217670437401</c:v>
                </c:pt>
                <c:pt idx="3070">
                  <c:v>19.428769496379601</c:v>
                </c:pt>
                <c:pt idx="3071">
                  <c:v>19.435321322321698</c:v>
                </c:pt>
                <c:pt idx="3072">
                  <c:v>19.441873148263799</c:v>
                </c:pt>
                <c:pt idx="3073">
                  <c:v>19.448424974205899</c:v>
                </c:pt>
                <c:pt idx="3074">
                  <c:v>19.454976800148</c:v>
                </c:pt>
                <c:pt idx="3075">
                  <c:v>19.4615286260902</c:v>
                </c:pt>
                <c:pt idx="3076">
                  <c:v>19.4680804520323</c:v>
                </c:pt>
                <c:pt idx="3077">
                  <c:v>19.474632277974401</c:v>
                </c:pt>
                <c:pt idx="3078">
                  <c:v>19.481184103916501</c:v>
                </c:pt>
                <c:pt idx="3079">
                  <c:v>19.487735929858601</c:v>
                </c:pt>
                <c:pt idx="3080">
                  <c:v>19.494287755800801</c:v>
                </c:pt>
                <c:pt idx="3081">
                  <c:v>19.500839581742898</c:v>
                </c:pt>
                <c:pt idx="3082">
                  <c:v>19.507391407684999</c:v>
                </c:pt>
                <c:pt idx="3083">
                  <c:v>19.513943233627099</c:v>
                </c:pt>
                <c:pt idx="3084">
                  <c:v>19.5204950595692</c:v>
                </c:pt>
                <c:pt idx="3085">
                  <c:v>19.5270468855114</c:v>
                </c:pt>
                <c:pt idx="3086">
                  <c:v>19.5335987114535</c:v>
                </c:pt>
                <c:pt idx="3087">
                  <c:v>19.540150537395601</c:v>
                </c:pt>
                <c:pt idx="3088">
                  <c:v>19.546702363337701</c:v>
                </c:pt>
                <c:pt idx="3089">
                  <c:v>19.553254189279802</c:v>
                </c:pt>
                <c:pt idx="3090">
                  <c:v>19.559806015222001</c:v>
                </c:pt>
                <c:pt idx="3091">
                  <c:v>19.566357841164098</c:v>
                </c:pt>
                <c:pt idx="3092">
                  <c:v>19.572909667106199</c:v>
                </c:pt>
                <c:pt idx="3093">
                  <c:v>19.579461493048299</c:v>
                </c:pt>
                <c:pt idx="3094">
                  <c:v>19.5860133189904</c:v>
                </c:pt>
                <c:pt idx="3095">
                  <c:v>19.5925651449326</c:v>
                </c:pt>
                <c:pt idx="3096">
                  <c:v>19.5991169708747</c:v>
                </c:pt>
                <c:pt idx="3097">
                  <c:v>19.605668796816801</c:v>
                </c:pt>
                <c:pt idx="3098">
                  <c:v>19.612220622758901</c:v>
                </c:pt>
                <c:pt idx="3099">
                  <c:v>19.618772448701002</c:v>
                </c:pt>
                <c:pt idx="3100">
                  <c:v>19.625324274643202</c:v>
                </c:pt>
                <c:pt idx="3101">
                  <c:v>19.631876100585298</c:v>
                </c:pt>
                <c:pt idx="3102">
                  <c:v>19.638427926527399</c:v>
                </c:pt>
                <c:pt idx="3103">
                  <c:v>19.644979752469499</c:v>
                </c:pt>
                <c:pt idx="3104">
                  <c:v>19.6515315784116</c:v>
                </c:pt>
                <c:pt idx="3105">
                  <c:v>19.6580834043538</c:v>
                </c:pt>
                <c:pt idx="3106">
                  <c:v>19.6646352302959</c:v>
                </c:pt>
                <c:pt idx="3107">
                  <c:v>19.671187056238001</c:v>
                </c:pt>
                <c:pt idx="3108">
                  <c:v>19.677738882180101</c:v>
                </c:pt>
                <c:pt idx="3109">
                  <c:v>19.684290708122202</c:v>
                </c:pt>
                <c:pt idx="3110">
                  <c:v>19.690842534064299</c:v>
                </c:pt>
                <c:pt idx="3111">
                  <c:v>19.697394360006498</c:v>
                </c:pt>
                <c:pt idx="3112">
                  <c:v>19.703946185948599</c:v>
                </c:pt>
                <c:pt idx="3113">
                  <c:v>19.710498011890699</c:v>
                </c:pt>
                <c:pt idx="3114">
                  <c:v>19.7170498378328</c:v>
                </c:pt>
                <c:pt idx="3115">
                  <c:v>19.7236016637749</c:v>
                </c:pt>
                <c:pt idx="3116">
                  <c:v>19.7301534897171</c:v>
                </c:pt>
                <c:pt idx="3117">
                  <c:v>19.736705315659201</c:v>
                </c:pt>
                <c:pt idx="3118">
                  <c:v>19.743257141601301</c:v>
                </c:pt>
                <c:pt idx="3119">
                  <c:v>19.749808967543402</c:v>
                </c:pt>
                <c:pt idx="3120">
                  <c:v>19.756360793485499</c:v>
                </c:pt>
                <c:pt idx="3121">
                  <c:v>19.762912619427699</c:v>
                </c:pt>
                <c:pt idx="3122">
                  <c:v>19.769464445369799</c:v>
                </c:pt>
                <c:pt idx="3123">
                  <c:v>19.776016271311899</c:v>
                </c:pt>
                <c:pt idx="3124">
                  <c:v>19.782568097254</c:v>
                </c:pt>
                <c:pt idx="3125">
                  <c:v>19.7891199231961</c:v>
                </c:pt>
                <c:pt idx="3126">
                  <c:v>19.7956717491383</c:v>
                </c:pt>
                <c:pt idx="3127">
                  <c:v>19.802223575080401</c:v>
                </c:pt>
                <c:pt idx="3128">
                  <c:v>19.808775401022501</c:v>
                </c:pt>
                <c:pt idx="3129">
                  <c:v>19.815327226964602</c:v>
                </c:pt>
                <c:pt idx="3130">
                  <c:v>19.821879052906699</c:v>
                </c:pt>
                <c:pt idx="3131">
                  <c:v>19.828430878848899</c:v>
                </c:pt>
                <c:pt idx="3132">
                  <c:v>19.834982704790999</c:v>
                </c:pt>
                <c:pt idx="3133">
                  <c:v>19.841534530733099</c:v>
                </c:pt>
                <c:pt idx="3134">
                  <c:v>19.8480863566752</c:v>
                </c:pt>
                <c:pt idx="3135">
                  <c:v>19.8546381826173</c:v>
                </c:pt>
                <c:pt idx="3136">
                  <c:v>19.8611900085595</c:v>
                </c:pt>
                <c:pt idx="3137">
                  <c:v>19.867741834501601</c:v>
                </c:pt>
                <c:pt idx="3138">
                  <c:v>19.874293660443701</c:v>
                </c:pt>
                <c:pt idx="3139">
                  <c:v>19.880845486385802</c:v>
                </c:pt>
                <c:pt idx="3140">
                  <c:v>19.887397312327899</c:v>
                </c:pt>
                <c:pt idx="3141">
                  <c:v>19.893949138270099</c:v>
                </c:pt>
                <c:pt idx="3142">
                  <c:v>19.900500964212199</c:v>
                </c:pt>
                <c:pt idx="3143">
                  <c:v>19.9070527901543</c:v>
                </c:pt>
                <c:pt idx="3144">
                  <c:v>19.9136046160964</c:v>
                </c:pt>
                <c:pt idx="3145">
                  <c:v>19.9201564420385</c:v>
                </c:pt>
                <c:pt idx="3146">
                  <c:v>19.926708267980601</c:v>
                </c:pt>
                <c:pt idx="3147">
                  <c:v>19.933260093922801</c:v>
                </c:pt>
                <c:pt idx="3148">
                  <c:v>19.939811919864901</c:v>
                </c:pt>
                <c:pt idx="3149">
                  <c:v>19.946363745806998</c:v>
                </c:pt>
                <c:pt idx="3150">
                  <c:v>19.952915571749099</c:v>
                </c:pt>
                <c:pt idx="3151">
                  <c:v>19.959467397691199</c:v>
                </c:pt>
                <c:pt idx="3152">
                  <c:v>19.966019223633399</c:v>
                </c:pt>
                <c:pt idx="3153">
                  <c:v>19.9725710495755</c:v>
                </c:pt>
                <c:pt idx="3154">
                  <c:v>19.9791228755176</c:v>
                </c:pt>
                <c:pt idx="3155">
                  <c:v>19.9856747014597</c:v>
                </c:pt>
                <c:pt idx="3156">
                  <c:v>19.992226527401801</c:v>
                </c:pt>
                <c:pt idx="3157">
                  <c:v>19.998778353344001</c:v>
                </c:pt>
                <c:pt idx="3158">
                  <c:v>20.005330179286101</c:v>
                </c:pt>
                <c:pt idx="3159">
                  <c:v>20.011882005228198</c:v>
                </c:pt>
                <c:pt idx="3160">
                  <c:v>20.018433831170299</c:v>
                </c:pt>
                <c:pt idx="3161">
                  <c:v>20.024985657112399</c:v>
                </c:pt>
                <c:pt idx="3162">
                  <c:v>20.031537483054599</c:v>
                </c:pt>
                <c:pt idx="3163">
                  <c:v>20.0380893089967</c:v>
                </c:pt>
                <c:pt idx="3164">
                  <c:v>20.0446411349388</c:v>
                </c:pt>
                <c:pt idx="3165">
                  <c:v>20.051192960880901</c:v>
                </c:pt>
                <c:pt idx="3166">
                  <c:v>20.057744786823001</c:v>
                </c:pt>
                <c:pt idx="3167">
                  <c:v>20.064296612765201</c:v>
                </c:pt>
                <c:pt idx="3168">
                  <c:v>20.070848438707301</c:v>
                </c:pt>
                <c:pt idx="3169">
                  <c:v>20.077400264649398</c:v>
                </c:pt>
                <c:pt idx="3170">
                  <c:v>20.083952090591499</c:v>
                </c:pt>
                <c:pt idx="3171">
                  <c:v>20.090503916533599</c:v>
                </c:pt>
                <c:pt idx="3172">
                  <c:v>20.097055742475799</c:v>
                </c:pt>
                <c:pt idx="3173">
                  <c:v>20.1036075684179</c:v>
                </c:pt>
                <c:pt idx="3174">
                  <c:v>20.11015939436</c:v>
                </c:pt>
                <c:pt idx="3175">
                  <c:v>20.116711220302101</c:v>
                </c:pt>
                <c:pt idx="3176">
                  <c:v>20.123263046244201</c:v>
                </c:pt>
                <c:pt idx="3177">
                  <c:v>20.129814872186401</c:v>
                </c:pt>
                <c:pt idx="3178">
                  <c:v>20.136366698128501</c:v>
                </c:pt>
                <c:pt idx="3179">
                  <c:v>20.142918524070598</c:v>
                </c:pt>
                <c:pt idx="3180">
                  <c:v>20.149470350012699</c:v>
                </c:pt>
                <c:pt idx="3181">
                  <c:v>20.156022175954799</c:v>
                </c:pt>
                <c:pt idx="3182">
                  <c:v>20.162574001896999</c:v>
                </c:pt>
                <c:pt idx="3183">
                  <c:v>20.1691258278391</c:v>
                </c:pt>
                <c:pt idx="3184">
                  <c:v>20.1756776537812</c:v>
                </c:pt>
                <c:pt idx="3185">
                  <c:v>20.182229479723301</c:v>
                </c:pt>
                <c:pt idx="3186">
                  <c:v>20.188781305665401</c:v>
                </c:pt>
                <c:pt idx="3187">
                  <c:v>20.195333131607601</c:v>
                </c:pt>
                <c:pt idx="3188">
                  <c:v>20.201884957549701</c:v>
                </c:pt>
                <c:pt idx="3189">
                  <c:v>20.208436783491798</c:v>
                </c:pt>
                <c:pt idx="3190">
                  <c:v>20.214988609433899</c:v>
                </c:pt>
                <c:pt idx="3191">
                  <c:v>20.221540435375999</c:v>
                </c:pt>
                <c:pt idx="3192">
                  <c:v>20.228092261318199</c:v>
                </c:pt>
                <c:pt idx="3193">
                  <c:v>20.2346440872603</c:v>
                </c:pt>
                <c:pt idx="3194">
                  <c:v>20.2411959132024</c:v>
                </c:pt>
                <c:pt idx="3195">
                  <c:v>20.247747739144501</c:v>
                </c:pt>
                <c:pt idx="3196">
                  <c:v>20.254299565086601</c:v>
                </c:pt>
                <c:pt idx="3197">
                  <c:v>20.260851391028702</c:v>
                </c:pt>
                <c:pt idx="3198">
                  <c:v>20.267403216970902</c:v>
                </c:pt>
                <c:pt idx="3199">
                  <c:v>20.273955042912998</c:v>
                </c:pt>
                <c:pt idx="3200">
                  <c:v>20.280506868855099</c:v>
                </c:pt>
                <c:pt idx="3201">
                  <c:v>20.287058694797199</c:v>
                </c:pt>
                <c:pt idx="3202">
                  <c:v>20.2936105207393</c:v>
                </c:pt>
              </c:numCache>
            </c:numRef>
          </c:xVal>
          <c:yVal>
            <c:numRef>
              <c:f>'Figure 2a BSA sup75 increase'!$C$2:$C$6105</c:f>
              <c:numCache>
                <c:formatCode>General</c:formatCode>
                <c:ptCount val="6104"/>
                <c:pt idx="0">
                  <c:v>4.8189219790544885E-2</c:v>
                </c:pt>
                <c:pt idx="1">
                  <c:v>4.8122844950106422E-2</c:v>
                </c:pt>
                <c:pt idx="2">
                  <c:v>4.8071123935619811E-2</c:v>
                </c:pt>
                <c:pt idx="3">
                  <c:v>4.8035829297479245E-2</c:v>
                </c:pt>
                <c:pt idx="4">
                  <c:v>4.8018776338104953E-2</c:v>
                </c:pt>
                <c:pt idx="5">
                  <c:v>4.8021345881357494E-2</c:v>
                </c:pt>
                <c:pt idx="6">
                  <c:v>4.8044280811069012E-2</c:v>
                </c:pt>
                <c:pt idx="7">
                  <c:v>4.8088340084890394E-2</c:v>
                </c:pt>
                <c:pt idx="8">
                  <c:v>4.8154052294329064E-2</c:v>
                </c:pt>
                <c:pt idx="9">
                  <c:v>4.8241931475368226E-2</c:v>
                </c:pt>
                <c:pt idx="10">
                  <c:v>4.8351326986878426E-2</c:v>
                </c:pt>
                <c:pt idx="11">
                  <c:v>4.8480926902304884E-2</c:v>
                </c:pt>
                <c:pt idx="12">
                  <c:v>4.8628692826446496E-2</c:v>
                </c:pt>
                <c:pt idx="13">
                  <c:v>4.8792397657818135E-2</c:v>
                </c:pt>
                <c:pt idx="14">
                  <c:v>4.8967875057953414E-2</c:v>
                </c:pt>
                <c:pt idx="15">
                  <c:v>4.9149968976267826E-2</c:v>
                </c:pt>
                <c:pt idx="16">
                  <c:v>4.9332865456034609E-2</c:v>
                </c:pt>
                <c:pt idx="17">
                  <c:v>4.9509588355870812E-2</c:v>
                </c:pt>
                <c:pt idx="18">
                  <c:v>4.9673087543035989E-2</c:v>
                </c:pt>
                <c:pt idx="19">
                  <c:v>4.9815519444936174E-2</c:v>
                </c:pt>
                <c:pt idx="20">
                  <c:v>4.9928706863220457E-2</c:v>
                </c:pt>
                <c:pt idx="21">
                  <c:v>5.0004618708100773E-2</c:v>
                </c:pt>
                <c:pt idx="22">
                  <c:v>5.0035766400592908E-2</c:v>
                </c:pt>
                <c:pt idx="23">
                  <c:v>5.0015783767277069E-2</c:v>
                </c:pt>
                <c:pt idx="24">
                  <c:v>4.9939281478733999E-2</c:v>
                </c:pt>
                <c:pt idx="25">
                  <c:v>4.9802060294904006E-2</c:v>
                </c:pt>
                <c:pt idx="26">
                  <c:v>4.9601889225709038E-2</c:v>
                </c:pt>
                <c:pt idx="27">
                  <c:v>4.9338273099154034E-2</c:v>
                </c:pt>
                <c:pt idx="28">
                  <c:v>4.9012857065903102E-2</c:v>
                </c:pt>
                <c:pt idx="29">
                  <c:v>4.8629151433722921E-2</c:v>
                </c:pt>
                <c:pt idx="30">
                  <c:v>4.8192776156188416E-2</c:v>
                </c:pt>
                <c:pt idx="31">
                  <c:v>4.7710961379345614E-2</c:v>
                </c:pt>
                <c:pt idx="32">
                  <c:v>4.7192218756150352E-2</c:v>
                </c:pt>
                <c:pt idx="33">
                  <c:v>4.6646708050942585E-2</c:v>
                </c:pt>
                <c:pt idx="34">
                  <c:v>4.6084809665317E-2</c:v>
                </c:pt>
                <c:pt idx="35">
                  <c:v>4.5517491140466992E-2</c:v>
                </c:pt>
                <c:pt idx="36">
                  <c:v>4.4955832358668381E-2</c:v>
                </c:pt>
                <c:pt idx="37">
                  <c:v>4.4410361596861112E-2</c:v>
                </c:pt>
                <c:pt idx="38">
                  <c:v>4.3891038281241461E-2</c:v>
                </c:pt>
                <c:pt idx="39">
                  <c:v>4.3406990287868853E-2</c:v>
                </c:pt>
                <c:pt idx="40">
                  <c:v>4.2966580373326221E-2</c:v>
                </c:pt>
                <c:pt idx="41">
                  <c:v>4.257637535514696E-2</c:v>
                </c:pt>
                <c:pt idx="42">
                  <c:v>4.2241781409340692E-2</c:v>
                </c:pt>
                <c:pt idx="43">
                  <c:v>4.1966479686589155E-2</c:v>
                </c:pt>
                <c:pt idx="44">
                  <c:v>4.1752513501637972E-2</c:v>
                </c:pt>
                <c:pt idx="45">
                  <c:v>4.1601904434411273E-2</c:v>
                </c:pt>
                <c:pt idx="46">
                  <c:v>4.1514308465364205E-2</c:v>
                </c:pt>
                <c:pt idx="47">
                  <c:v>4.1489497605352144E-2</c:v>
                </c:pt>
                <c:pt idx="48">
                  <c:v>4.1523944929193361E-2</c:v>
                </c:pt>
                <c:pt idx="49">
                  <c:v>4.1613964791936575E-2</c:v>
                </c:pt>
                <c:pt idx="50">
                  <c:v>4.1755031274186831E-2</c:v>
                </c:pt>
                <c:pt idx="51">
                  <c:v>4.1940442995201277E-2</c:v>
                </c:pt>
                <c:pt idx="52">
                  <c:v>4.2163521142142155E-2</c:v>
                </c:pt>
                <c:pt idx="53">
                  <c:v>4.2417534240971951E-2</c:v>
                </c:pt>
                <c:pt idx="54">
                  <c:v>4.269404865848557E-2</c:v>
                </c:pt>
                <c:pt idx="55">
                  <c:v>4.2983954218479101E-2</c:v>
                </c:pt>
                <c:pt idx="56">
                  <c:v>4.3277586533934265E-2</c:v>
                </c:pt>
                <c:pt idx="57">
                  <c:v>4.356457378316686E-2</c:v>
                </c:pt>
                <c:pt idx="58">
                  <c:v>4.3834754404497432E-2</c:v>
                </c:pt>
                <c:pt idx="59">
                  <c:v>4.4077622336749486E-2</c:v>
                </c:pt>
                <c:pt idx="60">
                  <c:v>4.4282959617765703E-2</c:v>
                </c:pt>
                <c:pt idx="61">
                  <c:v>4.4439790145507523E-2</c:v>
                </c:pt>
                <c:pt idx="62">
                  <c:v>4.4540664454416984E-2</c:v>
                </c:pt>
                <c:pt idx="63">
                  <c:v>4.4577812829489721E-2</c:v>
                </c:pt>
                <c:pt idx="64">
                  <c:v>4.4545151908963306E-2</c:v>
                </c:pt>
                <c:pt idx="65">
                  <c:v>4.4438334770796985E-2</c:v>
                </c:pt>
                <c:pt idx="66">
                  <c:v>4.4255323311218765E-2</c:v>
                </c:pt>
                <c:pt idx="67">
                  <c:v>4.3996532662299345E-2</c:v>
                </c:pt>
                <c:pt idx="68">
                  <c:v>4.3664811032956496E-2</c:v>
                </c:pt>
                <c:pt idx="69">
                  <c:v>4.3264631455209743E-2</c:v>
                </c:pt>
                <c:pt idx="70">
                  <c:v>4.2803261246827054E-2</c:v>
                </c:pt>
                <c:pt idx="71">
                  <c:v>4.2290206416621484E-2</c:v>
                </c:pt>
                <c:pt idx="72">
                  <c:v>4.1735625105758664E-2</c:v>
                </c:pt>
                <c:pt idx="73">
                  <c:v>4.115225161988581E-2</c:v>
                </c:pt>
                <c:pt idx="74">
                  <c:v>4.0552926823108834E-2</c:v>
                </c:pt>
                <c:pt idx="75">
                  <c:v>3.9950621264777601E-2</c:v>
                </c:pt>
                <c:pt idx="76">
                  <c:v>3.9358054628985804E-2</c:v>
                </c:pt>
                <c:pt idx="77">
                  <c:v>3.8786701664379905E-2</c:v>
                </c:pt>
                <c:pt idx="78">
                  <c:v>3.8247369011240803E-2</c:v>
                </c:pt>
                <c:pt idx="79">
                  <c:v>3.7748761459361804E-2</c:v>
                </c:pt>
                <c:pt idx="80">
                  <c:v>3.7297371979615301E-2</c:v>
                </c:pt>
                <c:pt idx="81">
                  <c:v>3.6898115505717102E-2</c:v>
                </c:pt>
                <c:pt idx="82">
                  <c:v>3.65542465771009E-2</c:v>
                </c:pt>
                <c:pt idx="83">
                  <c:v>3.6266374434408902E-2</c:v>
                </c:pt>
                <c:pt idx="84">
                  <c:v>3.6033151668828201E-2</c:v>
                </c:pt>
                <c:pt idx="85">
                  <c:v>3.5851876826264305E-2</c:v>
                </c:pt>
                <c:pt idx="86">
                  <c:v>3.5720014006027506E-2</c:v>
                </c:pt>
                <c:pt idx="87">
                  <c:v>3.5633945979346403E-2</c:v>
                </c:pt>
                <c:pt idx="88">
                  <c:v>3.5589883319141001E-2</c:v>
                </c:pt>
                <c:pt idx="89">
                  <c:v>3.5583559749441204E-2</c:v>
                </c:pt>
                <c:pt idx="90">
                  <c:v>3.5612715695678705E-2</c:v>
                </c:pt>
                <c:pt idx="91">
                  <c:v>3.5675380994899503E-2</c:v>
                </c:pt>
                <c:pt idx="92">
                  <c:v>3.5770072117853401E-2</c:v>
                </c:pt>
                <c:pt idx="93">
                  <c:v>3.5896005782406405E-2</c:v>
                </c:pt>
                <c:pt idx="94">
                  <c:v>3.6052267162003604E-2</c:v>
                </c:pt>
                <c:pt idx="95">
                  <c:v>3.6238948928153103E-2</c:v>
                </c:pt>
                <c:pt idx="96">
                  <c:v>3.6456163516407604E-2</c:v>
                </c:pt>
                <c:pt idx="97">
                  <c:v>3.6703845723073204E-2</c:v>
                </c:pt>
                <c:pt idx="98">
                  <c:v>3.69809588650893E-2</c:v>
                </c:pt>
                <c:pt idx="99">
                  <c:v>3.7286356096491301E-2</c:v>
                </c:pt>
                <c:pt idx="100">
                  <c:v>3.7617633861897301E-2</c:v>
                </c:pt>
                <c:pt idx="101">
                  <c:v>3.7971624663515599E-2</c:v>
                </c:pt>
                <c:pt idx="102">
                  <c:v>3.8343588794359201E-2</c:v>
                </c:pt>
                <c:pt idx="103">
                  <c:v>3.8728010418159403E-2</c:v>
                </c:pt>
                <c:pt idx="104">
                  <c:v>3.9118139586618604E-2</c:v>
                </c:pt>
                <c:pt idx="105">
                  <c:v>3.95068561755096E-2</c:v>
                </c:pt>
                <c:pt idx="106">
                  <c:v>3.9886592689670403E-2</c:v>
                </c:pt>
                <c:pt idx="107">
                  <c:v>4.0250209904444861E-2</c:v>
                </c:pt>
                <c:pt idx="108">
                  <c:v>4.0591429181482799E-2</c:v>
                </c:pt>
                <c:pt idx="109">
                  <c:v>4.0904279773909369E-2</c:v>
                </c:pt>
                <c:pt idx="110">
                  <c:v>4.1185116078886697E-2</c:v>
                </c:pt>
                <c:pt idx="111">
                  <c:v>4.1431731681352245E-2</c:v>
                </c:pt>
                <c:pt idx="112">
                  <c:v>4.1642735422195605E-2</c:v>
                </c:pt>
                <c:pt idx="113">
                  <c:v>4.182048311188924E-2</c:v>
                </c:pt>
                <c:pt idx="114">
                  <c:v>4.1967986799588353E-2</c:v>
                </c:pt>
                <c:pt idx="115">
                  <c:v>4.20901253506379E-2</c:v>
                </c:pt>
                <c:pt idx="116">
                  <c:v>4.219232536803217E-2</c:v>
                </c:pt>
                <c:pt idx="117">
                  <c:v>4.2281110084727604E-2</c:v>
                </c:pt>
                <c:pt idx="118">
                  <c:v>4.2363649388914536E-2</c:v>
                </c:pt>
                <c:pt idx="119">
                  <c:v>4.244667434311538E-2</c:v>
                </c:pt>
                <c:pt idx="120">
                  <c:v>4.2536866281165361E-2</c:v>
                </c:pt>
                <c:pt idx="121">
                  <c:v>4.2640357178342289E-2</c:v>
                </c:pt>
                <c:pt idx="122">
                  <c:v>4.2761625956356741E-2</c:v>
                </c:pt>
                <c:pt idx="123">
                  <c:v>4.2902382232439931E-2</c:v>
                </c:pt>
                <c:pt idx="124">
                  <c:v>4.3065766576260552E-2</c:v>
                </c:pt>
                <c:pt idx="125">
                  <c:v>4.3251504598394531E-2</c:v>
                </c:pt>
                <c:pt idx="126">
                  <c:v>4.3458124615740772E-2</c:v>
                </c:pt>
                <c:pt idx="127">
                  <c:v>4.3681835804926974E-2</c:v>
                </c:pt>
                <c:pt idx="128">
                  <c:v>4.3918162613657323E-2</c:v>
                </c:pt>
                <c:pt idx="129">
                  <c:v>4.4160450644020355E-2</c:v>
                </c:pt>
                <c:pt idx="130">
                  <c:v>4.4403122912234992E-2</c:v>
                </c:pt>
                <c:pt idx="131">
                  <c:v>4.463971529342127E-2</c:v>
                </c:pt>
                <c:pt idx="132">
                  <c:v>4.4863423933625413E-2</c:v>
                </c:pt>
                <c:pt idx="133">
                  <c:v>4.5067454552814495E-2</c:v>
                </c:pt>
                <c:pt idx="134">
                  <c:v>4.5245566359100306E-2</c:v>
                </c:pt>
                <c:pt idx="135">
                  <c:v>4.5391897578921654E-2</c:v>
                </c:pt>
                <c:pt idx="136">
                  <c:v>4.55015229117623E-2</c:v>
                </c:pt>
                <c:pt idx="137">
                  <c:v>4.5570398803144063E-2</c:v>
                </c:pt>
                <c:pt idx="138">
                  <c:v>4.5595457608506279E-2</c:v>
                </c:pt>
                <c:pt idx="139">
                  <c:v>4.5574787275226319E-2</c:v>
                </c:pt>
                <c:pt idx="140">
                  <c:v>4.5507543012048422E-2</c:v>
                </c:pt>
                <c:pt idx="141">
                  <c:v>4.5393766717389712E-2</c:v>
                </c:pt>
                <c:pt idx="142">
                  <c:v>4.5234306957008211E-2</c:v>
                </c:pt>
                <c:pt idx="143">
                  <c:v>4.5030856385159364E-2</c:v>
                </c:pt>
                <c:pt idx="144">
                  <c:v>4.4786141111586374E-2</c:v>
                </c:pt>
                <c:pt idx="145">
                  <c:v>4.4504629270629661E-2</c:v>
                </c:pt>
                <c:pt idx="146">
                  <c:v>4.418973315578778E-2</c:v>
                </c:pt>
                <c:pt idx="147">
                  <c:v>4.3845607003263475E-2</c:v>
                </c:pt>
                <c:pt idx="148">
                  <c:v>4.3476764717321023E-2</c:v>
                </c:pt>
                <c:pt idx="149">
                  <c:v>4.3088003553114811E-2</c:v>
                </c:pt>
                <c:pt idx="150">
                  <c:v>4.2684500587508556E-2</c:v>
                </c:pt>
                <c:pt idx="151">
                  <c:v>4.2271241715797082E-2</c:v>
                </c:pt>
                <c:pt idx="152">
                  <c:v>4.1853351607248901E-2</c:v>
                </c:pt>
                <c:pt idx="153">
                  <c:v>4.1435914751919253E-2</c:v>
                </c:pt>
                <c:pt idx="154">
                  <c:v>4.1024352325616423E-2</c:v>
                </c:pt>
                <c:pt idx="155">
                  <c:v>4.0624108987143623E-2</c:v>
                </c:pt>
                <c:pt idx="156">
                  <c:v>4.0240536964829265E-2</c:v>
                </c:pt>
                <c:pt idx="157">
                  <c:v>3.98793651355734E-2</c:v>
                </c:pt>
                <c:pt idx="158">
                  <c:v>3.9545747105877702E-2</c:v>
                </c:pt>
                <c:pt idx="159">
                  <c:v>3.9244863800480104E-2</c:v>
                </c:pt>
                <c:pt idx="160">
                  <c:v>3.8981956374827605E-2</c:v>
                </c:pt>
                <c:pt idx="161">
                  <c:v>3.8761495377393103E-2</c:v>
                </c:pt>
                <c:pt idx="162">
                  <c:v>3.8588374812478905E-2</c:v>
                </c:pt>
                <c:pt idx="163">
                  <c:v>3.8466927437968007E-2</c:v>
                </c:pt>
                <c:pt idx="164">
                  <c:v>3.8400899007074607E-2</c:v>
                </c:pt>
                <c:pt idx="165">
                  <c:v>3.8393560468157201E-2</c:v>
                </c:pt>
                <c:pt idx="166">
                  <c:v>3.8447480928375105E-2</c:v>
                </c:pt>
                <c:pt idx="167">
                  <c:v>3.8564456640344205E-2</c:v>
                </c:pt>
                <c:pt idx="168">
                  <c:v>3.8746057451968005E-2</c:v>
                </c:pt>
                <c:pt idx="169">
                  <c:v>3.8993292524685703E-2</c:v>
                </c:pt>
                <c:pt idx="170">
                  <c:v>3.93063693765065E-2</c:v>
                </c:pt>
                <c:pt idx="171">
                  <c:v>3.9684969482895599E-2</c:v>
                </c:pt>
                <c:pt idx="172">
                  <c:v>4.012844298934834E-2</c:v>
                </c:pt>
                <c:pt idx="173">
                  <c:v>4.0634833702236861E-2</c:v>
                </c:pt>
                <c:pt idx="174">
                  <c:v>4.1201738204316843E-2</c:v>
                </c:pt>
                <c:pt idx="175">
                  <c:v>4.1824925553279546E-2</c:v>
                </c:pt>
                <c:pt idx="176">
                  <c:v>4.2501490354478692E-2</c:v>
                </c:pt>
                <c:pt idx="177">
                  <c:v>4.3226400042672523E-2</c:v>
                </c:pt>
                <c:pt idx="178">
                  <c:v>4.3993995607486111E-2</c:v>
                </c:pt>
                <c:pt idx="179">
                  <c:v>4.4797714855800169E-2</c:v>
                </c:pt>
                <c:pt idx="180">
                  <c:v>4.5629173143568721E-2</c:v>
                </c:pt>
                <c:pt idx="181">
                  <c:v>4.6481269759892731E-2</c:v>
                </c:pt>
                <c:pt idx="182">
                  <c:v>4.7345218391041201E-2</c:v>
                </c:pt>
                <c:pt idx="183">
                  <c:v>4.821095561902148E-2</c:v>
                </c:pt>
                <c:pt idx="184">
                  <c:v>4.9067965593727079E-2</c:v>
                </c:pt>
                <c:pt idx="185">
                  <c:v>4.9905709532252152E-2</c:v>
                </c:pt>
                <c:pt idx="186">
                  <c:v>5.0713186811691756E-2</c:v>
                </c:pt>
                <c:pt idx="187">
                  <c:v>5.1479713144916464E-2</c:v>
                </c:pt>
                <c:pt idx="188">
                  <c:v>5.219658476230845E-2</c:v>
                </c:pt>
                <c:pt idx="189">
                  <c:v>5.2853066016098876E-2</c:v>
                </c:pt>
                <c:pt idx="190">
                  <c:v>5.3441141830823852E-2</c:v>
                </c:pt>
                <c:pt idx="191">
                  <c:v>5.3954183905600132E-2</c:v>
                </c:pt>
                <c:pt idx="192">
                  <c:v>5.4387778904487566E-2</c:v>
                </c:pt>
                <c:pt idx="193">
                  <c:v>5.4739096958688296E-2</c:v>
                </c:pt>
                <c:pt idx="194">
                  <c:v>5.5006802791005373E-2</c:v>
                </c:pt>
                <c:pt idx="195">
                  <c:v>5.5191987579296095E-2</c:v>
                </c:pt>
                <c:pt idx="196">
                  <c:v>5.5297653691376319E-2</c:v>
                </c:pt>
                <c:pt idx="197">
                  <c:v>5.5327508855355839E-2</c:v>
                </c:pt>
                <c:pt idx="198">
                  <c:v>5.5289089665722199E-2</c:v>
                </c:pt>
                <c:pt idx="199">
                  <c:v>5.5191012386134983E-2</c:v>
                </c:pt>
                <c:pt idx="200">
                  <c:v>5.5043205627333482E-2</c:v>
                </c:pt>
                <c:pt idx="201">
                  <c:v>5.4857912400354841E-2</c:v>
                </c:pt>
                <c:pt idx="202">
                  <c:v>5.464811071730924E-2</c:v>
                </c:pt>
                <c:pt idx="203">
                  <c:v>5.4426719266329859E-2</c:v>
                </c:pt>
                <c:pt idx="204">
                  <c:v>5.4206920541581861E-2</c:v>
                </c:pt>
                <c:pt idx="205">
                  <c:v>5.4001895148137885E-2</c:v>
                </c:pt>
                <c:pt idx="206">
                  <c:v>5.382379677510829E-2</c:v>
                </c:pt>
                <c:pt idx="207">
                  <c:v>5.3684006363586563E-2</c:v>
                </c:pt>
                <c:pt idx="208">
                  <c:v>5.3593024307406825E-2</c:v>
                </c:pt>
                <c:pt idx="209">
                  <c:v>5.3559753925153684E-2</c:v>
                </c:pt>
                <c:pt idx="210">
                  <c:v>5.3591252247081951E-2</c:v>
                </c:pt>
                <c:pt idx="211">
                  <c:v>5.3692543783289866E-2</c:v>
                </c:pt>
                <c:pt idx="212">
                  <c:v>5.3867104100342962E-2</c:v>
                </c:pt>
                <c:pt idx="213">
                  <c:v>5.4115574721761456E-2</c:v>
                </c:pt>
                <c:pt idx="214">
                  <c:v>5.4435560122371621E-2</c:v>
                </c:pt>
                <c:pt idx="215">
                  <c:v>5.4823639459707613E-2</c:v>
                </c:pt>
                <c:pt idx="216">
                  <c:v>5.5273589556223995E-2</c:v>
                </c:pt>
                <c:pt idx="217">
                  <c:v>5.5777834321040873E-2</c:v>
                </c:pt>
                <c:pt idx="218">
                  <c:v>5.6326134034882396E-2</c:v>
                </c:pt>
                <c:pt idx="219">
                  <c:v>5.6906758807966744E-2</c:v>
                </c:pt>
                <c:pt idx="220">
                  <c:v>5.7506674303462964E-2</c:v>
                </c:pt>
                <c:pt idx="221">
                  <c:v>5.8110363911073673E-2</c:v>
                </c:pt>
                <c:pt idx="222">
                  <c:v>5.8703919732072202E-2</c:v>
                </c:pt>
                <c:pt idx="223">
                  <c:v>5.9271875169779414E-2</c:v>
                </c:pt>
                <c:pt idx="224">
                  <c:v>5.9798796717050115E-2</c:v>
                </c:pt>
                <c:pt idx="225">
                  <c:v>6.0269641022270906E-2</c:v>
                </c:pt>
                <c:pt idx="226">
                  <c:v>6.0670310409179203E-2</c:v>
                </c:pt>
                <c:pt idx="227">
                  <c:v>6.09882344398823E-2</c:v>
                </c:pt>
                <c:pt idx="228">
                  <c:v>6.1211740380549502E-2</c:v>
                </c:pt>
                <c:pt idx="229">
                  <c:v>6.13330327363414E-2</c:v>
                </c:pt>
                <c:pt idx="230">
                  <c:v>6.1346284359258901E-2</c:v>
                </c:pt>
                <c:pt idx="231">
                  <c:v>6.1248534996675701E-2</c:v>
                </c:pt>
                <c:pt idx="232">
                  <c:v>6.1040053277156704E-2</c:v>
                </c:pt>
                <c:pt idx="233">
                  <c:v>6.0723669777533101E-2</c:v>
                </c:pt>
                <c:pt idx="234">
                  <c:v>6.0306128442872302E-2</c:v>
                </c:pt>
                <c:pt idx="235">
                  <c:v>5.9796889211243383E-2</c:v>
                </c:pt>
                <c:pt idx="236">
                  <c:v>5.9208105561144794E-2</c:v>
                </c:pt>
                <c:pt idx="237">
                  <c:v>5.8554512474256026E-2</c:v>
                </c:pt>
                <c:pt idx="238">
                  <c:v>5.7851840919408357E-2</c:v>
                </c:pt>
                <c:pt idx="239">
                  <c:v>5.7118457183296084E-2</c:v>
                </c:pt>
                <c:pt idx="240">
                  <c:v>5.637312307968486E-2</c:v>
                </c:pt>
                <c:pt idx="241">
                  <c:v>5.5635090386385193E-2</c:v>
                </c:pt>
                <c:pt idx="242">
                  <c:v>5.4923084313240673E-2</c:v>
                </c:pt>
                <c:pt idx="243">
                  <c:v>5.4254984873642262E-2</c:v>
                </c:pt>
                <c:pt idx="244">
                  <c:v>5.3646448459460642E-2</c:v>
                </c:pt>
                <c:pt idx="245">
                  <c:v>5.3112780191483813E-2</c:v>
                </c:pt>
                <c:pt idx="246">
                  <c:v>5.2666177416196516E-2</c:v>
                </c:pt>
                <c:pt idx="247">
                  <c:v>5.2316454201235103E-2</c:v>
                </c:pt>
                <c:pt idx="248">
                  <c:v>5.2070630731710074E-2</c:v>
                </c:pt>
                <c:pt idx="249">
                  <c:v>5.1933271990763974E-2</c:v>
                </c:pt>
                <c:pt idx="250">
                  <c:v>5.190603279759224E-2</c:v>
                </c:pt>
                <c:pt idx="251">
                  <c:v>5.1987164531022811E-2</c:v>
                </c:pt>
                <c:pt idx="252">
                  <c:v>5.2171441915846176E-2</c:v>
                </c:pt>
                <c:pt idx="253">
                  <c:v>5.2453440774475064E-2</c:v>
                </c:pt>
                <c:pt idx="254">
                  <c:v>5.2824302359391132E-2</c:v>
                </c:pt>
                <c:pt idx="255">
                  <c:v>5.327358586076452E-2</c:v>
                </c:pt>
                <c:pt idx="256">
                  <c:v>5.3790483918422553E-2</c:v>
                </c:pt>
                <c:pt idx="257">
                  <c:v>5.4360156418117492E-2</c:v>
                </c:pt>
                <c:pt idx="258">
                  <c:v>5.4968729855460197E-2</c:v>
                </c:pt>
                <c:pt idx="259">
                  <c:v>5.5603503286436526E-2</c:v>
                </c:pt>
                <c:pt idx="260">
                  <c:v>5.6251418324706273E-2</c:v>
                </c:pt>
                <c:pt idx="261">
                  <c:v>5.6900350410053285E-2</c:v>
                </c:pt>
                <c:pt idx="262">
                  <c:v>5.7539489207245553E-2</c:v>
                </c:pt>
                <c:pt idx="263">
                  <c:v>5.8158124001071905E-2</c:v>
                </c:pt>
                <c:pt idx="264">
                  <c:v>5.8748628215015419E-2</c:v>
                </c:pt>
                <c:pt idx="265">
                  <c:v>5.9305212057848736E-2</c:v>
                </c:pt>
                <c:pt idx="266">
                  <c:v>5.9824065148413846E-2</c:v>
                </c:pt>
                <c:pt idx="267">
                  <c:v>6.0303151138033605E-2</c:v>
                </c:pt>
                <c:pt idx="268">
                  <c:v>6.07411029876294E-2</c:v>
                </c:pt>
                <c:pt idx="269">
                  <c:v>6.1139574943430502E-2</c:v>
                </c:pt>
                <c:pt idx="270">
                  <c:v>6.1501230148263003E-2</c:v>
                </c:pt>
                <c:pt idx="271">
                  <c:v>6.1830273060919705E-2</c:v>
                </c:pt>
                <c:pt idx="272">
                  <c:v>6.2131309517948499E-2</c:v>
                </c:pt>
                <c:pt idx="273">
                  <c:v>6.2410302454191602E-2</c:v>
                </c:pt>
                <c:pt idx="274">
                  <c:v>6.2672364374064107E-2</c:v>
                </c:pt>
                <c:pt idx="275">
                  <c:v>6.2923850504145104E-2</c:v>
                </c:pt>
                <c:pt idx="276">
                  <c:v>6.3171199246387699E-2</c:v>
                </c:pt>
                <c:pt idx="277">
                  <c:v>6.3419388033590804E-2</c:v>
                </c:pt>
                <c:pt idx="278">
                  <c:v>6.3673424384387708E-2</c:v>
                </c:pt>
                <c:pt idx="279">
                  <c:v>6.3939577453736796E-2</c:v>
                </c:pt>
                <c:pt idx="280">
                  <c:v>6.4221640958581197E-2</c:v>
                </c:pt>
                <c:pt idx="281">
                  <c:v>6.4522880877067201E-2</c:v>
                </c:pt>
                <c:pt idx="282">
                  <c:v>6.4844763437635608E-2</c:v>
                </c:pt>
                <c:pt idx="283">
                  <c:v>6.5189076184279604E-2</c:v>
                </c:pt>
                <c:pt idx="284">
                  <c:v>6.5555254015674899E-2</c:v>
                </c:pt>
                <c:pt idx="285">
                  <c:v>6.5941735455120304E-2</c:v>
                </c:pt>
                <c:pt idx="286">
                  <c:v>6.6345559865909204E-2</c:v>
                </c:pt>
                <c:pt idx="287">
                  <c:v>6.6762422306795702E-2</c:v>
                </c:pt>
                <c:pt idx="288">
                  <c:v>6.7186210949531103E-2</c:v>
                </c:pt>
                <c:pt idx="289">
                  <c:v>6.7610913028834499E-2</c:v>
                </c:pt>
                <c:pt idx="290">
                  <c:v>6.8028972210272806E-2</c:v>
                </c:pt>
                <c:pt idx="291">
                  <c:v>6.8432012069197606E-2</c:v>
                </c:pt>
                <c:pt idx="292">
                  <c:v>6.8811283812611201E-2</c:v>
                </c:pt>
                <c:pt idx="293">
                  <c:v>6.9157164608746005E-2</c:v>
                </c:pt>
                <c:pt idx="294">
                  <c:v>6.9461764103617207E-2</c:v>
                </c:pt>
                <c:pt idx="295">
                  <c:v>6.9717379753612002E-2</c:v>
                </c:pt>
                <c:pt idx="296">
                  <c:v>6.9917438912064103E-2</c:v>
                </c:pt>
                <c:pt idx="297">
                  <c:v>7.0057257114208099E-2</c:v>
                </c:pt>
                <c:pt idx="298">
                  <c:v>7.0133102342150103E-2</c:v>
                </c:pt>
                <c:pt idx="299">
                  <c:v>7.0143983332096302E-2</c:v>
                </c:pt>
                <c:pt idx="300">
                  <c:v>7.0090549911422301E-2</c:v>
                </c:pt>
                <c:pt idx="301">
                  <c:v>6.9975628630606107E-2</c:v>
                </c:pt>
                <c:pt idx="302">
                  <c:v>6.9804414039228005E-2</c:v>
                </c:pt>
                <c:pt idx="303">
                  <c:v>6.9583420452237602E-2</c:v>
                </c:pt>
                <c:pt idx="304">
                  <c:v>6.9321502432418303E-2</c:v>
                </c:pt>
                <c:pt idx="305">
                  <c:v>6.9026078341800204E-2</c:v>
                </c:pt>
                <c:pt idx="306">
                  <c:v>6.8707020513029599E-2</c:v>
                </c:pt>
                <c:pt idx="307">
                  <c:v>6.8373987119132701E-2</c:v>
                </c:pt>
                <c:pt idx="308">
                  <c:v>6.80363500671613E-2</c:v>
                </c:pt>
                <c:pt idx="309">
                  <c:v>6.7702319829271301E-2</c:v>
                </c:pt>
                <c:pt idx="310">
                  <c:v>6.73787157334826E-2</c:v>
                </c:pt>
                <c:pt idx="311">
                  <c:v>6.7070923600769911E-2</c:v>
                </c:pt>
                <c:pt idx="312">
                  <c:v>6.6782038774809899E-2</c:v>
                </c:pt>
                <c:pt idx="313">
                  <c:v>6.6513077712746199E-2</c:v>
                </c:pt>
                <c:pt idx="314">
                  <c:v>6.6263607250019507E-2</c:v>
                </c:pt>
                <c:pt idx="315">
                  <c:v>6.6030814681333899E-2</c:v>
                </c:pt>
                <c:pt idx="316">
                  <c:v>6.5810559352925499E-2</c:v>
                </c:pt>
                <c:pt idx="317">
                  <c:v>6.5597834910172001E-2</c:v>
                </c:pt>
                <c:pt idx="318">
                  <c:v>6.538720376884441E-2</c:v>
                </c:pt>
                <c:pt idx="319">
                  <c:v>6.5172626485099E-2</c:v>
                </c:pt>
                <c:pt idx="320">
                  <c:v>6.4948329463335897E-2</c:v>
                </c:pt>
                <c:pt idx="321">
                  <c:v>6.4708966210979296E-2</c:v>
                </c:pt>
                <c:pt idx="322">
                  <c:v>6.4451239485616402E-2</c:v>
                </c:pt>
                <c:pt idx="323">
                  <c:v>6.4171852678107905E-2</c:v>
                </c:pt>
                <c:pt idx="324">
                  <c:v>6.38707903360652E-2</c:v>
                </c:pt>
                <c:pt idx="325">
                  <c:v>6.3549673392850309E-2</c:v>
                </c:pt>
                <c:pt idx="326">
                  <c:v>6.3211872461096399E-2</c:v>
                </c:pt>
                <c:pt idx="327">
                  <c:v>6.2861456081816203E-2</c:v>
                </c:pt>
                <c:pt idx="328">
                  <c:v>6.2504079006089105E-2</c:v>
                </c:pt>
                <c:pt idx="329">
                  <c:v>6.2145796052816601E-2</c:v>
                </c:pt>
                <c:pt idx="330">
                  <c:v>6.1793644857401804E-2</c:v>
                </c:pt>
                <c:pt idx="331">
                  <c:v>6.1455573154202206E-2</c:v>
                </c:pt>
                <c:pt idx="332">
                  <c:v>6.1139141177928499E-2</c:v>
                </c:pt>
                <c:pt idx="333">
                  <c:v>6.0851643554119504E-2</c:v>
                </c:pt>
                <c:pt idx="334">
                  <c:v>6.0600159125268803E-2</c:v>
                </c:pt>
                <c:pt idx="335">
                  <c:v>6.0390241643709305E-2</c:v>
                </c:pt>
                <c:pt idx="336">
                  <c:v>6.0226547842164205E-2</c:v>
                </c:pt>
                <c:pt idx="337">
                  <c:v>6.0112201819392204E-2</c:v>
                </c:pt>
                <c:pt idx="338">
                  <c:v>6.0050318632174804E-2</c:v>
                </c:pt>
                <c:pt idx="339">
                  <c:v>6.0042996311315204E-2</c:v>
                </c:pt>
                <c:pt idx="340">
                  <c:v>6.00891519344081E-2</c:v>
                </c:pt>
                <c:pt idx="341">
                  <c:v>6.01883646339718E-2</c:v>
                </c:pt>
                <c:pt idx="342">
                  <c:v>6.0339008884980103E-2</c:v>
                </c:pt>
                <c:pt idx="343">
                  <c:v>6.0537760042801106E-2</c:v>
                </c:pt>
                <c:pt idx="344">
                  <c:v>6.0781189347715203E-2</c:v>
                </c:pt>
                <c:pt idx="345">
                  <c:v>6.1066725448720605E-2</c:v>
                </c:pt>
                <c:pt idx="346">
                  <c:v>6.1388216982027802E-2</c:v>
                </c:pt>
                <c:pt idx="347">
                  <c:v>6.1738860657094802E-2</c:v>
                </c:pt>
                <c:pt idx="348">
                  <c:v>6.2111497781032005E-2</c:v>
                </c:pt>
                <c:pt idx="349">
                  <c:v>6.2498123178062102E-2</c:v>
                </c:pt>
                <c:pt idx="350">
                  <c:v>6.2889776530191399E-2</c:v>
                </c:pt>
                <c:pt idx="351">
                  <c:v>6.3277138772541999E-2</c:v>
                </c:pt>
                <c:pt idx="352">
                  <c:v>6.3650368338620006E-2</c:v>
                </c:pt>
                <c:pt idx="353">
                  <c:v>6.3999564451569999E-2</c:v>
                </c:pt>
                <c:pt idx="354">
                  <c:v>6.4315339971446103E-2</c:v>
                </c:pt>
                <c:pt idx="355">
                  <c:v>6.4589158763896204E-2</c:v>
                </c:pt>
                <c:pt idx="356">
                  <c:v>6.4813456889504004E-2</c:v>
                </c:pt>
                <c:pt idx="357">
                  <c:v>6.49816054093455E-2</c:v>
                </c:pt>
                <c:pt idx="358">
                  <c:v>6.5088790025800702E-2</c:v>
                </c:pt>
                <c:pt idx="359">
                  <c:v>6.5131126431989109E-2</c:v>
                </c:pt>
                <c:pt idx="360">
                  <c:v>6.5108274645770597E-2</c:v>
                </c:pt>
                <c:pt idx="361">
                  <c:v>6.5021438256880407E-2</c:v>
                </c:pt>
                <c:pt idx="362">
                  <c:v>6.4874081166345007E-2</c:v>
                </c:pt>
                <c:pt idx="363">
                  <c:v>6.4672390666178206E-2</c:v>
                </c:pt>
                <c:pt idx="364">
                  <c:v>6.4423569127589606E-2</c:v>
                </c:pt>
                <c:pt idx="365">
                  <c:v>6.4137511711405498E-2</c:v>
                </c:pt>
                <c:pt idx="366">
                  <c:v>6.3825754018981301E-2</c:v>
                </c:pt>
                <c:pt idx="367">
                  <c:v>6.3500921876614408E-2</c:v>
                </c:pt>
                <c:pt idx="368">
                  <c:v>6.3177297639511007E-2</c:v>
                </c:pt>
                <c:pt idx="369">
                  <c:v>6.2869428678974604E-2</c:v>
                </c:pt>
                <c:pt idx="370">
                  <c:v>6.2591359721368797E-2</c:v>
                </c:pt>
                <c:pt idx="371">
                  <c:v>6.2357055938029503E-2</c:v>
                </c:pt>
                <c:pt idx="372">
                  <c:v>6.2179655980448702E-2</c:v>
                </c:pt>
                <c:pt idx="373">
                  <c:v>6.2069964604579406E-2</c:v>
                </c:pt>
                <c:pt idx="374">
                  <c:v>6.2038670017123099E-2</c:v>
                </c:pt>
                <c:pt idx="375">
                  <c:v>6.2093638096608603E-2</c:v>
                </c:pt>
                <c:pt idx="376">
                  <c:v>6.2240084912501201E-2</c:v>
                </c:pt>
                <c:pt idx="377">
                  <c:v>6.2479687985679204E-2</c:v>
                </c:pt>
                <c:pt idx="378">
                  <c:v>6.2811115597600498E-2</c:v>
                </c:pt>
                <c:pt idx="379">
                  <c:v>6.323046597503601E-2</c:v>
                </c:pt>
                <c:pt idx="380">
                  <c:v>6.3730461390092003E-2</c:v>
                </c:pt>
                <c:pt idx="381">
                  <c:v>6.4301722509491399E-2</c:v>
                </c:pt>
                <c:pt idx="382">
                  <c:v>6.49317968807199E-2</c:v>
                </c:pt>
                <c:pt idx="383">
                  <c:v>6.5605904402183002E-2</c:v>
                </c:pt>
                <c:pt idx="384">
                  <c:v>6.6307342397187108E-2</c:v>
                </c:pt>
                <c:pt idx="385">
                  <c:v>6.701845829271641E-2</c:v>
                </c:pt>
                <c:pt idx="386">
                  <c:v>6.7721961899900304E-2</c:v>
                </c:pt>
                <c:pt idx="387">
                  <c:v>6.83987264808643E-2</c:v>
                </c:pt>
                <c:pt idx="388">
                  <c:v>6.9031214370578103E-2</c:v>
                </c:pt>
                <c:pt idx="389">
                  <c:v>6.9602756631536311E-2</c:v>
                </c:pt>
                <c:pt idx="390">
                  <c:v>7.0098446498024006E-2</c:v>
                </c:pt>
                <c:pt idx="391">
                  <c:v>7.0506274664617202E-2</c:v>
                </c:pt>
                <c:pt idx="392">
                  <c:v>7.0816035789743603E-2</c:v>
                </c:pt>
                <c:pt idx="393">
                  <c:v>7.1019829874118701E-2</c:v>
                </c:pt>
                <c:pt idx="394">
                  <c:v>7.1113739343802398E-2</c:v>
                </c:pt>
                <c:pt idx="395">
                  <c:v>7.1097056533113004E-2</c:v>
                </c:pt>
                <c:pt idx="396">
                  <c:v>7.0971882852501E-2</c:v>
                </c:pt>
                <c:pt idx="397">
                  <c:v>7.0742887746737704E-2</c:v>
                </c:pt>
                <c:pt idx="398">
                  <c:v>7.0417625002810999E-2</c:v>
                </c:pt>
                <c:pt idx="399">
                  <c:v>7.0008125617643607E-2</c:v>
                </c:pt>
                <c:pt idx="400">
                  <c:v>6.9525341996892309E-2</c:v>
                </c:pt>
                <c:pt idx="401">
                  <c:v>6.8982633871742305E-2</c:v>
                </c:pt>
                <c:pt idx="402">
                  <c:v>6.8395246570528201E-2</c:v>
                </c:pt>
                <c:pt idx="403">
                  <c:v>6.778074126445921E-2</c:v>
                </c:pt>
                <c:pt idx="404">
                  <c:v>6.7155750780530307E-2</c:v>
                </c:pt>
                <c:pt idx="405">
                  <c:v>6.6536400883468405E-2</c:v>
                </c:pt>
                <c:pt idx="406">
                  <c:v>6.59386055203071E-2</c:v>
                </c:pt>
                <c:pt idx="407">
                  <c:v>6.5375388152240504E-2</c:v>
                </c:pt>
                <c:pt idx="408">
                  <c:v>6.4859344112713505E-2</c:v>
                </c:pt>
                <c:pt idx="409">
                  <c:v>6.4401485557826307E-2</c:v>
                </c:pt>
                <c:pt idx="410">
                  <c:v>6.4009836316584107E-2</c:v>
                </c:pt>
                <c:pt idx="411">
                  <c:v>6.3689674511329009E-2</c:v>
                </c:pt>
                <c:pt idx="412">
                  <c:v>6.3443337236259806E-2</c:v>
                </c:pt>
                <c:pt idx="413">
                  <c:v>6.3270234034062206E-2</c:v>
                </c:pt>
                <c:pt idx="414">
                  <c:v>6.3166117200886107E-2</c:v>
                </c:pt>
                <c:pt idx="415">
                  <c:v>6.3125790434186507E-2</c:v>
                </c:pt>
                <c:pt idx="416">
                  <c:v>6.3140890794670598E-2</c:v>
                </c:pt>
                <c:pt idx="417">
                  <c:v>6.3200991950610297E-2</c:v>
                </c:pt>
                <c:pt idx="418">
                  <c:v>6.3294348731952305E-2</c:v>
                </c:pt>
                <c:pt idx="419">
                  <c:v>6.3407631298742703E-2</c:v>
                </c:pt>
                <c:pt idx="420">
                  <c:v>6.3525965230409709E-2</c:v>
                </c:pt>
                <c:pt idx="421">
                  <c:v>6.3632740219467201E-2</c:v>
                </c:pt>
                <c:pt idx="422">
                  <c:v>6.3715391762553905E-2</c:v>
                </c:pt>
                <c:pt idx="423">
                  <c:v>6.3760163950027801E-2</c:v>
                </c:pt>
                <c:pt idx="424">
                  <c:v>6.3754948804109104E-2</c:v>
                </c:pt>
                <c:pt idx="425">
                  <c:v>6.3689100523244002E-2</c:v>
                </c:pt>
                <c:pt idx="426">
                  <c:v>6.3554618632375506E-2</c:v>
                </c:pt>
                <c:pt idx="427">
                  <c:v>6.3345696254763495E-2</c:v>
                </c:pt>
                <c:pt idx="428">
                  <c:v>6.3059653732438103E-2</c:v>
                </c:pt>
                <c:pt idx="429">
                  <c:v>6.2695519439965208E-2</c:v>
                </c:pt>
                <c:pt idx="430">
                  <c:v>6.2256900244506003E-2</c:v>
                </c:pt>
                <c:pt idx="431">
                  <c:v>6.1748642545705903E-2</c:v>
                </c:pt>
                <c:pt idx="432">
                  <c:v>6.1178822172741801E-2</c:v>
                </c:pt>
                <c:pt idx="433">
                  <c:v>6.0556575308934199E-2</c:v>
                </c:pt>
                <c:pt idx="434">
                  <c:v>5.9893792177219525E-2</c:v>
                </c:pt>
                <c:pt idx="435">
                  <c:v>5.9203038316217503E-2</c:v>
                </c:pt>
                <c:pt idx="436">
                  <c:v>5.8497348717004773E-2</c:v>
                </c:pt>
                <c:pt idx="437">
                  <c:v>5.778958510878595E-2</c:v>
                </c:pt>
                <c:pt idx="438">
                  <c:v>5.7092131663819982E-2</c:v>
                </c:pt>
                <c:pt idx="439">
                  <c:v>5.6416264959990942E-2</c:v>
                </c:pt>
                <c:pt idx="440">
                  <c:v>5.5772532580005724E-2</c:v>
                </c:pt>
                <c:pt idx="441">
                  <c:v>5.5169391094161073E-2</c:v>
                </c:pt>
                <c:pt idx="442">
                  <c:v>5.4613734178424835E-2</c:v>
                </c:pt>
                <c:pt idx="443">
                  <c:v>5.4110566178517623E-2</c:v>
                </c:pt>
                <c:pt idx="444">
                  <c:v>5.3661855465863273E-2</c:v>
                </c:pt>
                <c:pt idx="445">
                  <c:v>5.3269117355421731E-2</c:v>
                </c:pt>
                <c:pt idx="446">
                  <c:v>5.2931661265418026E-2</c:v>
                </c:pt>
                <c:pt idx="447">
                  <c:v>5.2647991000343425E-2</c:v>
                </c:pt>
                <c:pt idx="448">
                  <c:v>5.2415346156098545E-2</c:v>
                </c:pt>
                <c:pt idx="449">
                  <c:v>5.2228726121795556E-2</c:v>
                </c:pt>
                <c:pt idx="450">
                  <c:v>5.2082507407133903E-2</c:v>
                </c:pt>
                <c:pt idx="451">
                  <c:v>5.1970040052365801E-2</c:v>
                </c:pt>
                <c:pt idx="452">
                  <c:v>5.188477060614663E-2</c:v>
                </c:pt>
                <c:pt idx="453">
                  <c:v>5.1820730407380972E-2</c:v>
                </c:pt>
                <c:pt idx="454">
                  <c:v>5.177090439525206E-2</c:v>
                </c:pt>
                <c:pt idx="455">
                  <c:v>5.1728448422827596E-2</c:v>
                </c:pt>
                <c:pt idx="456">
                  <c:v>5.1686890508002056E-2</c:v>
                </c:pt>
                <c:pt idx="457">
                  <c:v>5.1639671809942132E-2</c:v>
                </c:pt>
                <c:pt idx="458">
                  <c:v>5.1581062004510542E-2</c:v>
                </c:pt>
                <c:pt idx="459">
                  <c:v>5.1508063531434702E-2</c:v>
                </c:pt>
                <c:pt idx="460">
                  <c:v>5.1418484776749471E-2</c:v>
                </c:pt>
                <c:pt idx="461">
                  <c:v>5.1311028511375589E-2</c:v>
                </c:pt>
                <c:pt idx="462">
                  <c:v>5.1185209127823844E-2</c:v>
                </c:pt>
                <c:pt idx="463">
                  <c:v>5.104439217362871E-2</c:v>
                </c:pt>
                <c:pt idx="464">
                  <c:v>5.0892121028116348E-2</c:v>
                </c:pt>
                <c:pt idx="465">
                  <c:v>5.0733997958127865E-2</c:v>
                </c:pt>
                <c:pt idx="466">
                  <c:v>5.0576334070497955E-2</c:v>
                </c:pt>
                <c:pt idx="467">
                  <c:v>5.0426402513237455E-2</c:v>
                </c:pt>
                <c:pt idx="468">
                  <c:v>5.0292842449432877E-2</c:v>
                </c:pt>
                <c:pt idx="469">
                  <c:v>5.0184505679245588E-2</c:v>
                </c:pt>
                <c:pt idx="470">
                  <c:v>5.011029786360182E-2</c:v>
                </c:pt>
                <c:pt idx="471">
                  <c:v>5.0078259512196917E-2</c:v>
                </c:pt>
                <c:pt idx="472">
                  <c:v>5.0097050257594831E-2</c:v>
                </c:pt>
                <c:pt idx="473">
                  <c:v>5.0172991864651149E-2</c:v>
                </c:pt>
                <c:pt idx="474">
                  <c:v>5.0310955998212135E-2</c:v>
                </c:pt>
                <c:pt idx="475">
                  <c:v>5.0512362016653524E-2</c:v>
                </c:pt>
                <c:pt idx="476">
                  <c:v>5.0778086735249507E-2</c:v>
                </c:pt>
                <c:pt idx="477">
                  <c:v>5.1106706920561913E-2</c:v>
                </c:pt>
                <c:pt idx="478">
                  <c:v>5.149371806790011E-2</c:v>
                </c:pt>
                <c:pt idx="479">
                  <c:v>5.1933077236115545E-2</c:v>
                </c:pt>
                <c:pt idx="480">
                  <c:v>5.2416231585950671E-2</c:v>
                </c:pt>
                <c:pt idx="481">
                  <c:v>5.2933623609111934E-2</c:v>
                </c:pt>
                <c:pt idx="482">
                  <c:v>5.3473107487705944E-2</c:v>
                </c:pt>
                <c:pt idx="483">
                  <c:v>5.4021924008250205E-2</c:v>
                </c:pt>
                <c:pt idx="484">
                  <c:v>5.4567018099222382E-2</c:v>
                </c:pt>
                <c:pt idx="485">
                  <c:v>5.5094065034663013E-2</c:v>
                </c:pt>
                <c:pt idx="486">
                  <c:v>5.5592762376872606E-2</c:v>
                </c:pt>
                <c:pt idx="487">
                  <c:v>5.6052681780071105E-2</c:v>
                </c:pt>
                <c:pt idx="488">
                  <c:v>5.6465815342546515E-2</c:v>
                </c:pt>
                <c:pt idx="489">
                  <c:v>5.6826359315943174E-2</c:v>
                </c:pt>
                <c:pt idx="490">
                  <c:v>5.713153679344922E-2</c:v>
                </c:pt>
                <c:pt idx="491">
                  <c:v>5.7381296800867426E-2</c:v>
                </c:pt>
                <c:pt idx="492">
                  <c:v>5.7579607073469173E-2</c:v>
                </c:pt>
                <c:pt idx="493">
                  <c:v>5.7733754514064303E-2</c:v>
                </c:pt>
                <c:pt idx="494">
                  <c:v>5.7852637477197953E-2</c:v>
                </c:pt>
                <c:pt idx="495">
                  <c:v>5.7948655946307784E-2</c:v>
                </c:pt>
                <c:pt idx="496">
                  <c:v>5.80357154184757E-2</c:v>
                </c:pt>
                <c:pt idx="497">
                  <c:v>5.8128529116738895E-2</c:v>
                </c:pt>
                <c:pt idx="498">
                  <c:v>5.8241618233711476E-2</c:v>
                </c:pt>
                <c:pt idx="499">
                  <c:v>5.8389830280281399E-2</c:v>
                </c:pt>
                <c:pt idx="500">
                  <c:v>5.8586003105726002E-2</c:v>
                </c:pt>
                <c:pt idx="501">
                  <c:v>5.8841581523299623E-2</c:v>
                </c:pt>
                <c:pt idx="502">
                  <c:v>5.9164492083586491E-2</c:v>
                </c:pt>
                <c:pt idx="503">
                  <c:v>5.9559669611171762E-2</c:v>
                </c:pt>
                <c:pt idx="504">
                  <c:v>6.0028541116684604E-2</c:v>
                </c:pt>
                <c:pt idx="505">
                  <c:v>6.0569380701349505E-2</c:v>
                </c:pt>
                <c:pt idx="506">
                  <c:v>6.1175515561164601E-2</c:v>
                </c:pt>
                <c:pt idx="507">
                  <c:v>6.1838669239352106E-2</c:v>
                </c:pt>
                <c:pt idx="508">
                  <c:v>6.2548085180140198E-2</c:v>
                </c:pt>
                <c:pt idx="509">
                  <c:v>6.3291856649996897E-2</c:v>
                </c:pt>
                <c:pt idx="510">
                  <c:v>6.4054316646152201E-2</c:v>
                </c:pt>
                <c:pt idx="511">
                  <c:v>6.4820193093358805E-2</c:v>
                </c:pt>
                <c:pt idx="512">
                  <c:v>6.5574359144962499E-2</c:v>
                </c:pt>
                <c:pt idx="513">
                  <c:v>6.6303093213472108E-2</c:v>
                </c:pt>
                <c:pt idx="514">
                  <c:v>6.6994482541707701E-2</c:v>
                </c:pt>
                <c:pt idx="515">
                  <c:v>6.7638261961372598E-2</c:v>
                </c:pt>
                <c:pt idx="516">
                  <c:v>6.82263083978807E-2</c:v>
                </c:pt>
                <c:pt idx="517">
                  <c:v>6.8753676090551802E-2</c:v>
                </c:pt>
                <c:pt idx="518">
                  <c:v>6.9218139714191607E-2</c:v>
                </c:pt>
                <c:pt idx="519">
                  <c:v>6.9620508689687707E-2</c:v>
                </c:pt>
                <c:pt idx="520">
                  <c:v>6.99647561764207E-2</c:v>
                </c:pt>
                <c:pt idx="521">
                  <c:v>7.0255806074327298E-2</c:v>
                </c:pt>
                <c:pt idx="522">
                  <c:v>7.0501474322447411E-2</c:v>
                </c:pt>
                <c:pt idx="523">
                  <c:v>7.0709736629646996E-2</c:v>
                </c:pt>
                <c:pt idx="524">
                  <c:v>7.088928728712951E-2</c:v>
                </c:pt>
                <c:pt idx="525">
                  <c:v>7.10501587040656E-2</c:v>
                </c:pt>
                <c:pt idx="526">
                  <c:v>7.1201907339606005E-2</c:v>
                </c:pt>
                <c:pt idx="527">
                  <c:v>7.1352418019424199E-2</c:v>
                </c:pt>
                <c:pt idx="528">
                  <c:v>7.1508126432737698E-2</c:v>
                </c:pt>
                <c:pt idx="529">
                  <c:v>7.1673372887789702E-2</c:v>
                </c:pt>
                <c:pt idx="530">
                  <c:v>7.1851890312735894E-2</c:v>
                </c:pt>
                <c:pt idx="531">
                  <c:v>7.2045158965798994E-2</c:v>
                </c:pt>
                <c:pt idx="532">
                  <c:v>7.225252527182241E-2</c:v>
                </c:pt>
                <c:pt idx="533">
                  <c:v>7.2471712260733206E-2</c:v>
                </c:pt>
                <c:pt idx="534">
                  <c:v>7.2699822399597797E-2</c:v>
                </c:pt>
                <c:pt idx="535">
                  <c:v>7.2931259630684406E-2</c:v>
                </c:pt>
                <c:pt idx="536">
                  <c:v>7.3160969065443907E-2</c:v>
                </c:pt>
                <c:pt idx="537">
                  <c:v>7.3383703067685505E-2</c:v>
                </c:pt>
                <c:pt idx="538">
                  <c:v>7.3595687578402402E-2</c:v>
                </c:pt>
                <c:pt idx="539">
                  <c:v>7.3792343621817899E-2</c:v>
                </c:pt>
                <c:pt idx="540">
                  <c:v>7.3969640794574201E-2</c:v>
                </c:pt>
                <c:pt idx="541">
                  <c:v>7.4123819644787897E-2</c:v>
                </c:pt>
                <c:pt idx="542">
                  <c:v>7.4251946221917803E-2</c:v>
                </c:pt>
                <c:pt idx="543">
                  <c:v>7.4351616008944299E-2</c:v>
                </c:pt>
                <c:pt idx="544">
                  <c:v>7.4420686717713097E-2</c:v>
                </c:pt>
                <c:pt idx="545">
                  <c:v>7.4456416212478199E-2</c:v>
                </c:pt>
                <c:pt idx="546">
                  <c:v>7.4456144199893604E-2</c:v>
                </c:pt>
                <c:pt idx="547">
                  <c:v>7.4417109713902807E-2</c:v>
                </c:pt>
                <c:pt idx="548">
                  <c:v>7.4334533404739805E-2</c:v>
                </c:pt>
                <c:pt idx="549">
                  <c:v>7.4205798550311605E-2</c:v>
                </c:pt>
                <c:pt idx="550">
                  <c:v>7.4027712135031898E-2</c:v>
                </c:pt>
                <c:pt idx="551">
                  <c:v>7.3796290628867695E-2</c:v>
                </c:pt>
                <c:pt idx="552">
                  <c:v>7.3507720259306408E-2</c:v>
                </c:pt>
                <c:pt idx="553">
                  <c:v>7.31588748099926E-2</c:v>
                </c:pt>
                <c:pt idx="554">
                  <c:v>7.2747589349144701E-2</c:v>
                </c:pt>
                <c:pt idx="555">
                  <c:v>7.2272033428509408E-2</c:v>
                </c:pt>
                <c:pt idx="556">
                  <c:v>7.1732864262228607E-2</c:v>
                </c:pt>
                <c:pt idx="557">
                  <c:v>7.1131441310626806E-2</c:v>
                </c:pt>
                <c:pt idx="558">
                  <c:v>7.0473963547002402E-2</c:v>
                </c:pt>
                <c:pt idx="559">
                  <c:v>6.9766882195166802E-2</c:v>
                </c:pt>
                <c:pt idx="560">
                  <c:v>6.9018436169761208E-2</c:v>
                </c:pt>
                <c:pt idx="561">
                  <c:v>6.8239012403977201E-2</c:v>
                </c:pt>
                <c:pt idx="562">
                  <c:v>6.7439136333098004E-2</c:v>
                </c:pt>
                <c:pt idx="563">
                  <c:v>6.6631563702479399E-2</c:v>
                </c:pt>
                <c:pt idx="564">
                  <c:v>6.5829632299217511E-2</c:v>
                </c:pt>
                <c:pt idx="565">
                  <c:v>6.5046421238008897E-2</c:v>
                </c:pt>
                <c:pt idx="566">
                  <c:v>6.429453456468151E-2</c:v>
                </c:pt>
                <c:pt idx="567">
                  <c:v>6.358546816212951E-2</c:v>
                </c:pt>
                <c:pt idx="568">
                  <c:v>6.29289695630873E-2</c:v>
                </c:pt>
                <c:pt idx="569">
                  <c:v>6.2333325242784905E-2</c:v>
                </c:pt>
                <c:pt idx="570">
                  <c:v>6.1805485671328105E-2</c:v>
                </c:pt>
                <c:pt idx="571">
                  <c:v>6.1350519502308201E-2</c:v>
                </c:pt>
                <c:pt idx="572">
                  <c:v>6.0971032323141799E-2</c:v>
                </c:pt>
                <c:pt idx="573">
                  <c:v>6.0667544824308202E-2</c:v>
                </c:pt>
                <c:pt idx="574">
                  <c:v>6.0438860482307205E-2</c:v>
                </c:pt>
                <c:pt idx="575">
                  <c:v>6.0282334413379698E-2</c:v>
                </c:pt>
                <c:pt idx="576">
                  <c:v>6.0193660281045801E-2</c:v>
                </c:pt>
                <c:pt idx="577">
                  <c:v>6.0166509493047401E-2</c:v>
                </c:pt>
                <c:pt idx="578">
                  <c:v>6.0194479200290904E-2</c:v>
                </c:pt>
                <c:pt idx="579">
                  <c:v>6.0270331282875206E-2</c:v>
                </c:pt>
                <c:pt idx="580">
                  <c:v>6.0386607773515101E-2</c:v>
                </c:pt>
                <c:pt idx="581">
                  <c:v>6.0536002437356004E-2</c:v>
                </c:pt>
                <c:pt idx="582">
                  <c:v>6.0710518207675299E-2</c:v>
                </c:pt>
                <c:pt idx="583">
                  <c:v>6.0902965918555707E-2</c:v>
                </c:pt>
                <c:pt idx="584">
                  <c:v>6.1104678012893307E-2</c:v>
                </c:pt>
                <c:pt idx="585">
                  <c:v>6.1307854501701703E-2</c:v>
                </c:pt>
                <c:pt idx="586">
                  <c:v>6.1507154958678201E-2</c:v>
                </c:pt>
                <c:pt idx="587">
                  <c:v>6.1695749786339502E-2</c:v>
                </c:pt>
                <c:pt idx="588">
                  <c:v>6.1867878109476901E-2</c:v>
                </c:pt>
                <c:pt idx="589">
                  <c:v>6.2017622225691203E-2</c:v>
                </c:pt>
                <c:pt idx="590">
                  <c:v>6.2139065332120699E-2</c:v>
                </c:pt>
                <c:pt idx="591">
                  <c:v>6.2227854552902806E-2</c:v>
                </c:pt>
                <c:pt idx="592">
                  <c:v>6.2279722744452502E-2</c:v>
                </c:pt>
                <c:pt idx="593">
                  <c:v>6.2290236566181906E-2</c:v>
                </c:pt>
                <c:pt idx="594">
                  <c:v>6.2255368030914401E-2</c:v>
                </c:pt>
                <c:pt idx="595">
                  <c:v>6.2170944639425102E-2</c:v>
                </c:pt>
                <c:pt idx="596">
                  <c:v>6.2033295525730003E-2</c:v>
                </c:pt>
                <c:pt idx="597">
                  <c:v>6.1839623780119403E-2</c:v>
                </c:pt>
                <c:pt idx="598">
                  <c:v>6.1587746390862702E-2</c:v>
                </c:pt>
                <c:pt idx="599">
                  <c:v>6.1276531903619501E-2</c:v>
                </c:pt>
                <c:pt idx="600">
                  <c:v>6.0904629642089106E-2</c:v>
                </c:pt>
                <c:pt idx="601">
                  <c:v>6.0472446526237102E-2</c:v>
                </c:pt>
                <c:pt idx="602">
                  <c:v>5.9979920106528951E-2</c:v>
                </c:pt>
                <c:pt idx="603">
                  <c:v>5.9428991069543892E-2</c:v>
                </c:pt>
                <c:pt idx="604">
                  <c:v>5.8823268693248325E-2</c:v>
                </c:pt>
                <c:pt idx="605">
                  <c:v>5.8168101560046835E-2</c:v>
                </c:pt>
                <c:pt idx="606">
                  <c:v>5.7469436904135376E-2</c:v>
                </c:pt>
                <c:pt idx="607">
                  <c:v>5.6735488992375564E-2</c:v>
                </c:pt>
                <c:pt idx="608">
                  <c:v>5.5976294645042224E-2</c:v>
                </c:pt>
                <c:pt idx="609">
                  <c:v>5.5202874022205403E-2</c:v>
                </c:pt>
                <c:pt idx="610">
                  <c:v>5.4427358626919602E-2</c:v>
                </c:pt>
                <c:pt idx="611">
                  <c:v>5.3662253618421266E-2</c:v>
                </c:pt>
                <c:pt idx="612">
                  <c:v>5.2920787155829083E-2</c:v>
                </c:pt>
                <c:pt idx="613">
                  <c:v>5.221735496719359E-2</c:v>
                </c:pt>
                <c:pt idx="614">
                  <c:v>5.1563824760427125E-2</c:v>
                </c:pt>
                <c:pt idx="615">
                  <c:v>5.097361500976727E-2</c:v>
                </c:pt>
                <c:pt idx="616">
                  <c:v>5.0459871692947612E-2</c:v>
                </c:pt>
                <c:pt idx="617">
                  <c:v>5.0034202645158142E-2</c:v>
                </c:pt>
                <c:pt idx="618">
                  <c:v>4.970694985520939E-2</c:v>
                </c:pt>
                <c:pt idx="619">
                  <c:v>4.9486467124158218E-2</c:v>
                </c:pt>
                <c:pt idx="620">
                  <c:v>4.9378994441690881E-2</c:v>
                </c:pt>
                <c:pt idx="621">
                  <c:v>4.9389475399171087E-2</c:v>
                </c:pt>
                <c:pt idx="622">
                  <c:v>4.9519333757495732E-2</c:v>
                </c:pt>
                <c:pt idx="623">
                  <c:v>4.9767868219654621E-2</c:v>
                </c:pt>
                <c:pt idx="624">
                  <c:v>5.0131219250770805E-2</c:v>
                </c:pt>
                <c:pt idx="625">
                  <c:v>5.0602863259549748E-2</c:v>
                </c:pt>
                <c:pt idx="626">
                  <c:v>5.1173616970909025E-2</c:v>
                </c:pt>
                <c:pt idx="627">
                  <c:v>5.1833960888463392E-2</c:v>
                </c:pt>
                <c:pt idx="628">
                  <c:v>5.2571106744908301E-2</c:v>
                </c:pt>
                <c:pt idx="629">
                  <c:v>5.3370785916166022E-2</c:v>
                </c:pt>
                <c:pt idx="630">
                  <c:v>5.4217556142359034E-2</c:v>
                </c:pt>
                <c:pt idx="631">
                  <c:v>5.5094884212740836E-2</c:v>
                </c:pt>
                <c:pt idx="632">
                  <c:v>5.598605809255338E-2</c:v>
                </c:pt>
                <c:pt idx="633">
                  <c:v>5.6875245880047824E-2</c:v>
                </c:pt>
                <c:pt idx="634">
                  <c:v>5.7745704263398624E-2</c:v>
                </c:pt>
                <c:pt idx="635">
                  <c:v>5.8583471704888215E-2</c:v>
                </c:pt>
                <c:pt idx="636">
                  <c:v>5.9376386743708674E-2</c:v>
                </c:pt>
                <c:pt idx="637">
                  <c:v>6.0114376414196105E-2</c:v>
                </c:pt>
                <c:pt idx="638">
                  <c:v>6.0788431273988405E-2</c:v>
                </c:pt>
                <c:pt idx="639">
                  <c:v>6.1394125679888903E-2</c:v>
                </c:pt>
                <c:pt idx="640">
                  <c:v>6.1928453409545101E-2</c:v>
                </c:pt>
                <c:pt idx="641">
                  <c:v>6.2391002403748202E-2</c:v>
                </c:pt>
                <c:pt idx="642">
                  <c:v>6.2783996214344495E-2</c:v>
                </c:pt>
                <c:pt idx="643">
                  <c:v>6.3111638933067704E-2</c:v>
                </c:pt>
                <c:pt idx="644">
                  <c:v>6.3379784250664095E-2</c:v>
                </c:pt>
                <c:pt idx="645">
                  <c:v>6.3595336075082609E-2</c:v>
                </c:pt>
                <c:pt idx="646">
                  <c:v>6.3765997742406308E-2</c:v>
                </c:pt>
                <c:pt idx="647">
                  <c:v>6.3899946391402701E-2</c:v>
                </c:pt>
                <c:pt idx="648">
                  <c:v>6.4005389725970002E-2</c:v>
                </c:pt>
                <c:pt idx="649">
                  <c:v>6.4090293158821005E-2</c:v>
                </c:pt>
                <c:pt idx="650">
                  <c:v>6.4161302287010807E-2</c:v>
                </c:pt>
                <c:pt idx="651">
                  <c:v>6.4223877472426902E-2</c:v>
                </c:pt>
                <c:pt idx="652">
                  <c:v>6.4282764689513702E-2</c:v>
                </c:pt>
                <c:pt idx="653">
                  <c:v>6.4341296362582706E-2</c:v>
                </c:pt>
                <c:pt idx="654">
                  <c:v>6.4400227230954704E-2</c:v>
                </c:pt>
                <c:pt idx="655">
                  <c:v>6.4461043202489909E-2</c:v>
                </c:pt>
                <c:pt idx="656">
                  <c:v>6.4522292999318609E-2</c:v>
                </c:pt>
                <c:pt idx="657">
                  <c:v>6.4581151802662801E-2</c:v>
                </c:pt>
                <c:pt idx="658">
                  <c:v>6.4635381918997897E-2</c:v>
                </c:pt>
                <c:pt idx="659">
                  <c:v>6.4681393891721103E-2</c:v>
                </c:pt>
                <c:pt idx="660">
                  <c:v>6.4715827243449806E-2</c:v>
                </c:pt>
                <c:pt idx="661">
                  <c:v>6.4735018951197598E-2</c:v>
                </c:pt>
                <c:pt idx="662">
                  <c:v>6.47345230583799E-2</c:v>
                </c:pt>
                <c:pt idx="663">
                  <c:v>6.4713221328916798E-2</c:v>
                </c:pt>
                <c:pt idx="664">
                  <c:v>6.4668948934395898E-2</c:v>
                </c:pt>
                <c:pt idx="665">
                  <c:v>6.4601548358788799E-2</c:v>
                </c:pt>
                <c:pt idx="666">
                  <c:v>6.4513110133795404E-2</c:v>
                </c:pt>
                <c:pt idx="667">
                  <c:v>6.4404886998224997E-2</c:v>
                </c:pt>
                <c:pt idx="668">
                  <c:v>6.4281020446818202E-2</c:v>
                </c:pt>
                <c:pt idx="669">
                  <c:v>6.4146074668138806E-2</c:v>
                </c:pt>
                <c:pt idx="670">
                  <c:v>6.4005491312633403E-2</c:v>
                </c:pt>
                <c:pt idx="671">
                  <c:v>6.3865288910802107E-2</c:v>
                </c:pt>
                <c:pt idx="672">
                  <c:v>6.3731005427188708E-2</c:v>
                </c:pt>
                <c:pt idx="673">
                  <c:v>6.3607627361077501E-2</c:v>
                </c:pt>
                <c:pt idx="674">
                  <c:v>6.3498960988424405E-2</c:v>
                </c:pt>
                <c:pt idx="675">
                  <c:v>6.3408054368348704E-2</c:v>
                </c:pt>
                <c:pt idx="676">
                  <c:v>6.3337459989297601E-2</c:v>
                </c:pt>
                <c:pt idx="677">
                  <c:v>6.3286946354598209E-2</c:v>
                </c:pt>
                <c:pt idx="678">
                  <c:v>6.3253927757720596E-2</c:v>
                </c:pt>
                <c:pt idx="679">
                  <c:v>6.32353160831952E-2</c:v>
                </c:pt>
                <c:pt idx="680">
                  <c:v>6.3226430586830099E-2</c:v>
                </c:pt>
                <c:pt idx="681">
                  <c:v>6.3219821212869509E-2</c:v>
                </c:pt>
                <c:pt idx="682">
                  <c:v>6.3207734961283804E-2</c:v>
                </c:pt>
                <c:pt idx="683">
                  <c:v>6.3182540261167403E-2</c:v>
                </c:pt>
                <c:pt idx="684">
                  <c:v>6.3136507835368297E-2</c:v>
                </c:pt>
                <c:pt idx="685">
                  <c:v>6.30621856433774E-2</c:v>
                </c:pt>
                <c:pt idx="686">
                  <c:v>6.2952970446063003E-2</c:v>
                </c:pt>
                <c:pt idx="687">
                  <c:v>6.2803758500275697E-2</c:v>
                </c:pt>
                <c:pt idx="688">
                  <c:v>6.26109871132495E-2</c:v>
                </c:pt>
                <c:pt idx="689">
                  <c:v>6.2372667001753507E-2</c:v>
                </c:pt>
                <c:pt idx="690">
                  <c:v>6.2089375730113201E-2</c:v>
                </c:pt>
                <c:pt idx="691">
                  <c:v>6.1763085641201101E-2</c:v>
                </c:pt>
                <c:pt idx="692">
                  <c:v>6.1395817617752903E-2</c:v>
                </c:pt>
                <c:pt idx="693">
                  <c:v>6.0992076185890205E-2</c:v>
                </c:pt>
                <c:pt idx="694">
                  <c:v>6.0557381033803502E-2</c:v>
                </c:pt>
                <c:pt idx="695">
                  <c:v>6.0097829895299701E-2</c:v>
                </c:pt>
                <c:pt idx="696">
                  <c:v>5.9619601509710435E-2</c:v>
                </c:pt>
                <c:pt idx="697">
                  <c:v>5.9128414642520138E-2</c:v>
                </c:pt>
                <c:pt idx="698">
                  <c:v>5.8629907758797992E-2</c:v>
                </c:pt>
                <c:pt idx="699">
                  <c:v>5.8129149197682445E-2</c:v>
                </c:pt>
                <c:pt idx="700">
                  <c:v>5.7629646105519163E-2</c:v>
                </c:pt>
                <c:pt idx="701">
                  <c:v>5.7133758134806145E-2</c:v>
                </c:pt>
                <c:pt idx="702">
                  <c:v>5.6642895177227939E-2</c:v>
                </c:pt>
                <c:pt idx="703">
                  <c:v>5.6156165605919572E-2</c:v>
                </c:pt>
                <c:pt idx="704">
                  <c:v>5.5672613082643263E-2</c:v>
                </c:pt>
                <c:pt idx="705">
                  <c:v>5.5190406206563673E-2</c:v>
                </c:pt>
                <c:pt idx="706">
                  <c:v>5.470673479627633E-2</c:v>
                </c:pt>
                <c:pt idx="707">
                  <c:v>5.4219594970159594E-2</c:v>
                </c:pt>
                <c:pt idx="708">
                  <c:v>5.3726335923044731E-2</c:v>
                </c:pt>
                <c:pt idx="709">
                  <c:v>5.3225727016869485E-2</c:v>
                </c:pt>
                <c:pt idx="710">
                  <c:v>5.2716918128621754E-2</c:v>
                </c:pt>
                <c:pt idx="711">
                  <c:v>5.2200433450696179E-2</c:v>
                </c:pt>
                <c:pt idx="712">
                  <c:v>5.1677277916072573E-2</c:v>
                </c:pt>
                <c:pt idx="713">
                  <c:v>5.1150913258094115E-2</c:v>
                </c:pt>
                <c:pt idx="714">
                  <c:v>5.062676452112664E-2</c:v>
                </c:pt>
                <c:pt idx="715">
                  <c:v>5.0110470840969375E-2</c:v>
                </c:pt>
                <c:pt idx="716">
                  <c:v>4.9610069628870802E-2</c:v>
                </c:pt>
                <c:pt idx="717">
                  <c:v>4.9133948192316118E-2</c:v>
                </c:pt>
                <c:pt idx="718">
                  <c:v>4.869136439724054E-2</c:v>
                </c:pt>
                <c:pt idx="719">
                  <c:v>4.8292395163901894E-2</c:v>
                </c:pt>
                <c:pt idx="720">
                  <c:v>4.7946232936533835E-2</c:v>
                </c:pt>
                <c:pt idx="721">
                  <c:v>4.7662168022430541E-2</c:v>
                </c:pt>
                <c:pt idx="722">
                  <c:v>4.7448263157722124E-2</c:v>
                </c:pt>
                <c:pt idx="723">
                  <c:v>4.7310923499390402E-2</c:v>
                </c:pt>
                <c:pt idx="724">
                  <c:v>4.7254902529972886E-2</c:v>
                </c:pt>
                <c:pt idx="725">
                  <c:v>4.7282179594515666E-2</c:v>
                </c:pt>
                <c:pt idx="726">
                  <c:v>4.7393722838981786E-2</c:v>
                </c:pt>
                <c:pt idx="727">
                  <c:v>4.7587232626955113E-2</c:v>
                </c:pt>
                <c:pt idx="728">
                  <c:v>4.785823553796846E-2</c:v>
                </c:pt>
                <c:pt idx="729">
                  <c:v>4.8199473544910693E-2</c:v>
                </c:pt>
                <c:pt idx="730">
                  <c:v>4.8603110645392661E-2</c:v>
                </c:pt>
                <c:pt idx="731">
                  <c:v>4.9056823873463815E-2</c:v>
                </c:pt>
                <c:pt idx="732">
                  <c:v>4.9549390084104153E-2</c:v>
                </c:pt>
                <c:pt idx="733">
                  <c:v>5.0068181774221884E-2</c:v>
                </c:pt>
                <c:pt idx="734">
                  <c:v>5.0600254407681143E-2</c:v>
                </c:pt>
                <c:pt idx="735">
                  <c:v>5.1133346180048153E-2</c:v>
                </c:pt>
                <c:pt idx="736">
                  <c:v>5.1655669966403812E-2</c:v>
                </c:pt>
                <c:pt idx="737">
                  <c:v>5.2156815568774731E-2</c:v>
                </c:pt>
                <c:pt idx="738">
                  <c:v>5.262807766489945E-2</c:v>
                </c:pt>
                <c:pt idx="739">
                  <c:v>5.3062991676813512E-2</c:v>
                </c:pt>
                <c:pt idx="740">
                  <c:v>5.345804476998612E-2</c:v>
                </c:pt>
                <c:pt idx="741">
                  <c:v>5.3812555798602904E-2</c:v>
                </c:pt>
                <c:pt idx="742">
                  <c:v>5.4125172935476092E-2</c:v>
                </c:pt>
                <c:pt idx="743">
                  <c:v>5.4400562263841955E-2</c:v>
                </c:pt>
                <c:pt idx="744">
                  <c:v>5.4643777947030063E-2</c:v>
                </c:pt>
                <c:pt idx="745">
                  <c:v>5.4861451315703622E-2</c:v>
                </c:pt>
                <c:pt idx="746">
                  <c:v>5.5061037878489726E-2</c:v>
                </c:pt>
                <c:pt idx="747">
                  <c:v>5.525075298146892E-2</c:v>
                </c:pt>
                <c:pt idx="748">
                  <c:v>5.5438795123776412E-2</c:v>
                </c:pt>
                <c:pt idx="749">
                  <c:v>5.5633360169845124E-2</c:v>
                </c:pt>
                <c:pt idx="750">
                  <c:v>5.5842040454983297E-2</c:v>
                </c:pt>
                <c:pt idx="751">
                  <c:v>5.606970751718008E-2</c:v>
                </c:pt>
                <c:pt idx="752">
                  <c:v>5.6321627462815764E-2</c:v>
                </c:pt>
                <c:pt idx="753">
                  <c:v>5.6600912353043105E-2</c:v>
                </c:pt>
                <c:pt idx="754">
                  <c:v>5.6911145916468606E-2</c:v>
                </c:pt>
                <c:pt idx="755">
                  <c:v>5.7252773916476249E-2</c:v>
                </c:pt>
                <c:pt idx="756">
                  <c:v>5.7625055081429732E-2</c:v>
                </c:pt>
                <c:pt idx="757">
                  <c:v>5.8028942994008723E-2</c:v>
                </c:pt>
                <c:pt idx="758">
                  <c:v>5.8464026453963563E-2</c:v>
                </c:pt>
                <c:pt idx="759">
                  <c:v>5.8929141687619493E-2</c:v>
                </c:pt>
                <c:pt idx="760">
                  <c:v>5.9423168279454944E-2</c:v>
                </c:pt>
                <c:pt idx="761">
                  <c:v>5.9944460586087545E-2</c:v>
                </c:pt>
                <c:pt idx="762">
                  <c:v>6.04921784095067E-2</c:v>
                </c:pt>
                <c:pt idx="763">
                  <c:v>6.1066181206879101E-2</c:v>
                </c:pt>
                <c:pt idx="764">
                  <c:v>6.1665137135264704E-2</c:v>
                </c:pt>
                <c:pt idx="765">
                  <c:v>6.2287776855288905E-2</c:v>
                </c:pt>
                <c:pt idx="766">
                  <c:v>6.2930507473679898E-2</c:v>
                </c:pt>
                <c:pt idx="767">
                  <c:v>6.3590440185706601E-2</c:v>
                </c:pt>
                <c:pt idx="768">
                  <c:v>6.4263665293936609E-2</c:v>
                </c:pt>
                <c:pt idx="769">
                  <c:v>6.49447591193371E-2</c:v>
                </c:pt>
                <c:pt idx="770">
                  <c:v>6.5626962315993007E-2</c:v>
                </c:pt>
                <c:pt idx="771">
                  <c:v>6.6302761419012507E-2</c:v>
                </c:pt>
                <c:pt idx="772">
                  <c:v>6.6964074280878805E-2</c:v>
                </c:pt>
                <c:pt idx="773">
                  <c:v>6.7602440537490399E-2</c:v>
                </c:pt>
                <c:pt idx="774">
                  <c:v>6.8209479138893206E-2</c:v>
                </c:pt>
                <c:pt idx="775">
                  <c:v>6.8776412842045401E-2</c:v>
                </c:pt>
                <c:pt idx="776">
                  <c:v>6.9296390088067802E-2</c:v>
                </c:pt>
                <c:pt idx="777">
                  <c:v>6.9763624011940098E-2</c:v>
                </c:pt>
                <c:pt idx="778">
                  <c:v>7.0173867833852807E-2</c:v>
                </c:pt>
                <c:pt idx="779">
                  <c:v>7.05251700018516E-2</c:v>
                </c:pt>
                <c:pt idx="780">
                  <c:v>7.0817106719055695E-2</c:v>
                </c:pt>
                <c:pt idx="781">
                  <c:v>7.1051736986723402E-2</c:v>
                </c:pt>
                <c:pt idx="782">
                  <c:v>7.1233059203192395E-2</c:v>
                </c:pt>
                <c:pt idx="783">
                  <c:v>7.1365825645660505E-2</c:v>
                </c:pt>
                <c:pt idx="784">
                  <c:v>7.1457069546304208E-2</c:v>
                </c:pt>
                <c:pt idx="785">
                  <c:v>7.1513049316432403E-2</c:v>
                </c:pt>
                <c:pt idx="786">
                  <c:v>7.1541466068969398E-2</c:v>
                </c:pt>
                <c:pt idx="787">
                  <c:v>7.1549616987332504E-2</c:v>
                </c:pt>
                <c:pt idx="788">
                  <c:v>7.154351190055791E-2</c:v>
                </c:pt>
                <c:pt idx="789">
                  <c:v>7.1527196891957995E-2</c:v>
                </c:pt>
                <c:pt idx="790">
                  <c:v>7.1503324389471004E-2</c:v>
                </c:pt>
                <c:pt idx="791">
                  <c:v>7.1473585848761206E-2</c:v>
                </c:pt>
                <c:pt idx="792">
                  <c:v>7.1437241462359996E-2</c:v>
                </c:pt>
                <c:pt idx="793">
                  <c:v>7.1391340266506009E-2</c:v>
                </c:pt>
                <c:pt idx="794">
                  <c:v>7.1330465120911901E-2</c:v>
                </c:pt>
                <c:pt idx="795">
                  <c:v>7.1246706658026904E-2</c:v>
                </c:pt>
                <c:pt idx="796">
                  <c:v>7.11323373684251E-2</c:v>
                </c:pt>
                <c:pt idx="797">
                  <c:v>7.0978275656448403E-2</c:v>
                </c:pt>
                <c:pt idx="798">
                  <c:v>7.0774983925789306E-2</c:v>
                </c:pt>
                <c:pt idx="799">
                  <c:v>7.0513075156604904E-2</c:v>
                </c:pt>
                <c:pt idx="800">
                  <c:v>7.0184117011218003E-2</c:v>
                </c:pt>
                <c:pt idx="801">
                  <c:v>6.9780707083783505E-2</c:v>
                </c:pt>
                <c:pt idx="802">
                  <c:v>6.9296070037252105E-2</c:v>
                </c:pt>
                <c:pt idx="803">
                  <c:v>6.8727021177124509E-2</c:v>
                </c:pt>
                <c:pt idx="804">
                  <c:v>6.8071920257356311E-2</c:v>
                </c:pt>
                <c:pt idx="805">
                  <c:v>6.7331820976462606E-2</c:v>
                </c:pt>
                <c:pt idx="806">
                  <c:v>6.6509752992827909E-2</c:v>
                </c:pt>
                <c:pt idx="807">
                  <c:v>6.5610525871621098E-2</c:v>
                </c:pt>
                <c:pt idx="808">
                  <c:v>6.46417785777465E-2</c:v>
                </c:pt>
                <c:pt idx="809">
                  <c:v>6.3613597948527195E-2</c:v>
                </c:pt>
                <c:pt idx="810">
                  <c:v>6.2538708724824907E-2</c:v>
                </c:pt>
                <c:pt idx="811">
                  <c:v>6.1429961206400305E-2</c:v>
                </c:pt>
                <c:pt idx="812">
                  <c:v>6.0301496987557303E-2</c:v>
                </c:pt>
                <c:pt idx="813">
                  <c:v>5.9168203780553943E-2</c:v>
                </c:pt>
                <c:pt idx="814">
                  <c:v>5.8045687301372592E-2</c:v>
                </c:pt>
                <c:pt idx="815">
                  <c:v>5.6948414750532902E-2</c:v>
                </c:pt>
                <c:pt idx="816">
                  <c:v>5.589096432994127E-2</c:v>
                </c:pt>
                <c:pt idx="817">
                  <c:v>5.4885163315286464E-2</c:v>
                </c:pt>
                <c:pt idx="818">
                  <c:v>5.3944764494113721E-2</c:v>
                </c:pt>
                <c:pt idx="819">
                  <c:v>5.3080885322466666E-2</c:v>
                </c:pt>
                <c:pt idx="820">
                  <c:v>5.2303371893220062E-2</c:v>
                </c:pt>
                <c:pt idx="821">
                  <c:v>5.1620393130911234E-2</c:v>
                </c:pt>
                <c:pt idx="822">
                  <c:v>5.103883337558178E-2</c:v>
                </c:pt>
                <c:pt idx="823">
                  <c:v>5.0563550619656832E-2</c:v>
                </c:pt>
                <c:pt idx="824">
                  <c:v>5.0198367138284836E-2</c:v>
                </c:pt>
                <c:pt idx="825">
                  <c:v>4.9945121076448169E-2</c:v>
                </c:pt>
                <c:pt idx="826">
                  <c:v>4.980339953045012E-2</c:v>
                </c:pt>
                <c:pt idx="827">
                  <c:v>4.977274345446861E-2</c:v>
                </c:pt>
                <c:pt idx="828">
                  <c:v>4.9850347245460523E-2</c:v>
                </c:pt>
                <c:pt idx="829">
                  <c:v>5.0033757648499169E-2</c:v>
                </c:pt>
                <c:pt idx="830">
                  <c:v>5.0315424563542641E-2</c:v>
                </c:pt>
                <c:pt idx="831">
                  <c:v>5.0689002977205334E-2</c:v>
                </c:pt>
                <c:pt idx="832">
                  <c:v>5.1146173393994264E-2</c:v>
                </c:pt>
                <c:pt idx="833">
                  <c:v>5.1678121597914781E-2</c:v>
                </c:pt>
                <c:pt idx="834">
                  <c:v>5.2275522276701514E-2</c:v>
                </c:pt>
                <c:pt idx="835">
                  <c:v>5.2928310041499053E-2</c:v>
                </c:pt>
                <c:pt idx="836">
                  <c:v>5.3625814931911701E-2</c:v>
                </c:pt>
                <c:pt idx="837">
                  <c:v>5.4357358947712833E-2</c:v>
                </c:pt>
                <c:pt idx="838">
                  <c:v>5.5113476687336675E-2</c:v>
                </c:pt>
                <c:pt idx="839">
                  <c:v>5.5883497262399093E-2</c:v>
                </c:pt>
                <c:pt idx="840">
                  <c:v>5.6658712357754451E-2</c:v>
                </c:pt>
                <c:pt idx="841">
                  <c:v>5.7431142800832072E-2</c:v>
                </c:pt>
                <c:pt idx="842">
                  <c:v>5.8196145445228831E-2</c:v>
                </c:pt>
                <c:pt idx="843">
                  <c:v>5.8949492815831617E-2</c:v>
                </c:pt>
                <c:pt idx="844">
                  <c:v>5.9688335098255073E-2</c:v>
                </c:pt>
                <c:pt idx="845">
                  <c:v>6.0411609804608801E-2</c:v>
                </c:pt>
                <c:pt idx="846">
                  <c:v>6.1120554087079407E-2</c:v>
                </c:pt>
                <c:pt idx="847">
                  <c:v>6.1817197491423503E-2</c:v>
                </c:pt>
                <c:pt idx="848">
                  <c:v>6.2504318250802104E-2</c:v>
                </c:pt>
                <c:pt idx="849">
                  <c:v>6.3185294630411407E-2</c:v>
                </c:pt>
                <c:pt idx="850">
                  <c:v>6.3864034085352905E-2</c:v>
                </c:pt>
                <c:pt idx="851">
                  <c:v>6.4544190335808008E-2</c:v>
                </c:pt>
                <c:pt idx="852">
                  <c:v>6.522826416544461E-2</c:v>
                </c:pt>
                <c:pt idx="853">
                  <c:v>6.5918856481848503E-2</c:v>
                </c:pt>
                <c:pt idx="854">
                  <c:v>6.6616405780395002E-2</c:v>
                </c:pt>
                <c:pt idx="855">
                  <c:v>6.7319630199876607E-2</c:v>
                </c:pt>
                <c:pt idx="856">
                  <c:v>6.8025685644313105E-2</c:v>
                </c:pt>
                <c:pt idx="857">
                  <c:v>6.8728987666658109E-2</c:v>
                </c:pt>
                <c:pt idx="858">
                  <c:v>6.9422724246218509E-2</c:v>
                </c:pt>
                <c:pt idx="859">
                  <c:v>7.0098748369369301E-2</c:v>
                </c:pt>
                <c:pt idx="860">
                  <c:v>7.0747577653122298E-2</c:v>
                </c:pt>
                <c:pt idx="861">
                  <c:v>7.1360080776339901E-2</c:v>
                </c:pt>
                <c:pt idx="862">
                  <c:v>7.1924485151107109E-2</c:v>
                </c:pt>
                <c:pt idx="863">
                  <c:v>7.2430404905774404E-2</c:v>
                </c:pt>
                <c:pt idx="864">
                  <c:v>7.2868132420120205E-2</c:v>
                </c:pt>
                <c:pt idx="865">
                  <c:v>7.3230033928026211E-2</c:v>
                </c:pt>
                <c:pt idx="866">
                  <c:v>7.3508961520685603E-2</c:v>
                </c:pt>
                <c:pt idx="867">
                  <c:v>7.370143500319451E-2</c:v>
                </c:pt>
                <c:pt idx="868">
                  <c:v>7.3807493589592307E-2</c:v>
                </c:pt>
                <c:pt idx="869">
                  <c:v>7.3829212682040499E-2</c:v>
                </c:pt>
                <c:pt idx="870">
                  <c:v>7.3771583253987499E-2</c:v>
                </c:pt>
                <c:pt idx="871">
                  <c:v>7.3642095310060801E-2</c:v>
                </c:pt>
                <c:pt idx="872">
                  <c:v>7.3450984884529696E-2</c:v>
                </c:pt>
                <c:pt idx="873">
                  <c:v>7.3210725663966303E-2</c:v>
                </c:pt>
                <c:pt idx="874">
                  <c:v>7.2936283351410197E-2</c:v>
                </c:pt>
                <c:pt idx="875">
                  <c:v>7.2643332341336908E-2</c:v>
                </c:pt>
                <c:pt idx="876">
                  <c:v>7.2347481573769398E-2</c:v>
                </c:pt>
                <c:pt idx="877">
                  <c:v>7.2065405734335702E-2</c:v>
                </c:pt>
                <c:pt idx="878">
                  <c:v>7.1812865356237807E-2</c:v>
                </c:pt>
                <c:pt idx="879">
                  <c:v>7.16054011463573E-2</c:v>
                </c:pt>
                <c:pt idx="880">
                  <c:v>7.1456273372497006E-2</c:v>
                </c:pt>
                <c:pt idx="881">
                  <c:v>7.1377200488334805E-2</c:v>
                </c:pt>
                <c:pt idx="882">
                  <c:v>7.1377408583888205E-2</c:v>
                </c:pt>
                <c:pt idx="883">
                  <c:v>7.1463588618418505E-2</c:v>
                </c:pt>
                <c:pt idx="884">
                  <c:v>7.16400394986067E-2</c:v>
                </c:pt>
                <c:pt idx="885">
                  <c:v>7.19074489957576E-2</c:v>
                </c:pt>
                <c:pt idx="886">
                  <c:v>7.2262463533934201E-2</c:v>
                </c:pt>
                <c:pt idx="887">
                  <c:v>7.2700692267534395E-2</c:v>
                </c:pt>
                <c:pt idx="888">
                  <c:v>7.321462574027271E-2</c:v>
                </c:pt>
                <c:pt idx="889">
                  <c:v>7.379388244670021E-2</c:v>
                </c:pt>
                <c:pt idx="890">
                  <c:v>7.4425241475246207E-2</c:v>
                </c:pt>
                <c:pt idx="891">
                  <c:v>7.5092912561494307E-2</c:v>
                </c:pt>
                <c:pt idx="892">
                  <c:v>7.577852634594251E-2</c:v>
                </c:pt>
                <c:pt idx="893">
                  <c:v>7.6462609713346605E-2</c:v>
                </c:pt>
                <c:pt idx="894">
                  <c:v>7.7124589381862604E-2</c:v>
                </c:pt>
                <c:pt idx="895">
                  <c:v>7.7743039585611795E-2</c:v>
                </c:pt>
                <c:pt idx="896">
                  <c:v>7.8296389817697001E-2</c:v>
                </c:pt>
                <c:pt idx="897">
                  <c:v>7.8763885397696201E-2</c:v>
                </c:pt>
                <c:pt idx="898">
                  <c:v>7.9125096225569402E-2</c:v>
                </c:pt>
                <c:pt idx="899">
                  <c:v>7.936199651561901E-2</c:v>
                </c:pt>
                <c:pt idx="900">
                  <c:v>7.9459663356392096E-2</c:v>
                </c:pt>
                <c:pt idx="901">
                  <c:v>7.9405042789768399E-2</c:v>
                </c:pt>
                <c:pt idx="902">
                  <c:v>7.9189506941632404E-2</c:v>
                </c:pt>
                <c:pt idx="903">
                  <c:v>7.8808865257217406E-2</c:v>
                </c:pt>
                <c:pt idx="904">
                  <c:v>7.8262955491522498E-2</c:v>
                </c:pt>
                <c:pt idx="905">
                  <c:v>7.7553665477315001E-2</c:v>
                </c:pt>
                <c:pt idx="906">
                  <c:v>7.6693328112335798E-2</c:v>
                </c:pt>
                <c:pt idx="907">
                  <c:v>7.5696537492419905E-2</c:v>
                </c:pt>
                <c:pt idx="908">
                  <c:v>7.4581869554229796E-2</c:v>
                </c:pt>
                <c:pt idx="909">
                  <c:v>7.3370852637933304E-2</c:v>
                </c:pt>
                <c:pt idx="910">
                  <c:v>7.2088823916375194E-2</c:v>
                </c:pt>
                <c:pt idx="911">
                  <c:v>7.0764091564682996E-2</c:v>
                </c:pt>
                <c:pt idx="912">
                  <c:v>6.9426072044312004E-2</c:v>
                </c:pt>
                <c:pt idx="913">
                  <c:v>6.8105055898180694E-2</c:v>
                </c:pt>
                <c:pt idx="914">
                  <c:v>6.6829886080289599E-2</c:v>
                </c:pt>
                <c:pt idx="915">
                  <c:v>6.5630497411689304E-2</c:v>
                </c:pt>
                <c:pt idx="916">
                  <c:v>6.4533025185319809E-2</c:v>
                </c:pt>
                <c:pt idx="917">
                  <c:v>6.3561178628147808E-2</c:v>
                </c:pt>
                <c:pt idx="918">
                  <c:v>6.2735074838467103E-2</c:v>
                </c:pt>
                <c:pt idx="919">
                  <c:v>6.20708481143682E-2</c:v>
                </c:pt>
                <c:pt idx="920">
                  <c:v>6.1580702878356305E-2</c:v>
                </c:pt>
                <c:pt idx="921">
                  <c:v>6.1271259808061702E-2</c:v>
                </c:pt>
                <c:pt idx="922">
                  <c:v>6.1145373426760304E-2</c:v>
                </c:pt>
                <c:pt idx="923">
                  <c:v>6.1201484509425204E-2</c:v>
                </c:pt>
                <c:pt idx="924">
                  <c:v>6.1433480312785303E-2</c:v>
                </c:pt>
                <c:pt idx="925">
                  <c:v>6.1831048098696204E-2</c:v>
                </c:pt>
                <c:pt idx="926">
                  <c:v>6.2380341982747105E-2</c:v>
                </c:pt>
                <c:pt idx="927">
                  <c:v>6.30646425294486E-2</c:v>
                </c:pt>
                <c:pt idx="928">
                  <c:v>6.3864604433492303E-2</c:v>
                </c:pt>
                <c:pt idx="929">
                  <c:v>6.4758363244681205E-2</c:v>
                </c:pt>
                <c:pt idx="930">
                  <c:v>6.57239536961369E-2</c:v>
                </c:pt>
                <c:pt idx="931">
                  <c:v>6.6738835127556503E-2</c:v>
                </c:pt>
                <c:pt idx="932">
                  <c:v>6.7779684413772898E-2</c:v>
                </c:pt>
                <c:pt idx="933">
                  <c:v>6.8825386794608895E-2</c:v>
                </c:pt>
                <c:pt idx="934">
                  <c:v>6.98563694250494E-2</c:v>
                </c:pt>
                <c:pt idx="935">
                  <c:v>7.0853781228704005E-2</c:v>
                </c:pt>
                <c:pt idx="936">
                  <c:v>7.1801922920766398E-2</c:v>
                </c:pt>
                <c:pt idx="937">
                  <c:v>7.2687278249527004E-2</c:v>
                </c:pt>
                <c:pt idx="938">
                  <c:v>7.3502139815855003E-2</c:v>
                </c:pt>
                <c:pt idx="939">
                  <c:v>7.4239635551654803E-2</c:v>
                </c:pt>
                <c:pt idx="940">
                  <c:v>7.4895974245126298E-2</c:v>
                </c:pt>
                <c:pt idx="941">
                  <c:v>7.5470199085083095E-2</c:v>
                </c:pt>
                <c:pt idx="942">
                  <c:v>7.5963973098245402E-2</c:v>
                </c:pt>
                <c:pt idx="943">
                  <c:v>7.6381046459916307E-2</c:v>
                </c:pt>
                <c:pt idx="944">
                  <c:v>7.6726179465113606E-2</c:v>
                </c:pt>
                <c:pt idx="945">
                  <c:v>7.70072321888082E-2</c:v>
                </c:pt>
                <c:pt idx="946">
                  <c:v>7.7232424523519499E-2</c:v>
                </c:pt>
                <c:pt idx="947">
                  <c:v>7.7411016805474298E-2</c:v>
                </c:pt>
                <c:pt idx="948">
                  <c:v>7.7550849893063906E-2</c:v>
                </c:pt>
                <c:pt idx="949">
                  <c:v>7.7659521024784406E-2</c:v>
                </c:pt>
                <c:pt idx="950">
                  <c:v>7.7743203906526503E-2</c:v>
                </c:pt>
                <c:pt idx="951">
                  <c:v>7.7808756809155111E-2</c:v>
                </c:pt>
                <c:pt idx="952">
                  <c:v>7.786286369305781E-2</c:v>
                </c:pt>
                <c:pt idx="953">
                  <c:v>7.7910644897737399E-2</c:v>
                </c:pt>
                <c:pt idx="954">
                  <c:v>7.7956718366289895E-2</c:v>
                </c:pt>
                <c:pt idx="955">
                  <c:v>7.8004145098286709E-2</c:v>
                </c:pt>
                <c:pt idx="956">
                  <c:v>7.80577086634342E-2</c:v>
                </c:pt>
                <c:pt idx="957">
                  <c:v>7.8120707367090397E-2</c:v>
                </c:pt>
                <c:pt idx="958">
                  <c:v>7.8197108821863703E-2</c:v>
                </c:pt>
                <c:pt idx="959">
                  <c:v>7.8290618704202106E-2</c:v>
                </c:pt>
                <c:pt idx="960">
                  <c:v>7.8405128275275099E-2</c:v>
                </c:pt>
                <c:pt idx="961">
                  <c:v>7.8546383215981397E-2</c:v>
                </c:pt>
                <c:pt idx="962">
                  <c:v>7.8718313915856597E-2</c:v>
                </c:pt>
                <c:pt idx="963">
                  <c:v>7.8925066141633402E-2</c:v>
                </c:pt>
                <c:pt idx="964">
                  <c:v>7.9170854712162203E-2</c:v>
                </c:pt>
                <c:pt idx="965">
                  <c:v>7.9459130210379508E-2</c:v>
                </c:pt>
                <c:pt idx="966">
                  <c:v>7.9791931177796108E-2</c:v>
                </c:pt>
                <c:pt idx="967">
                  <c:v>8.0171336824067796E-2</c:v>
                </c:pt>
                <c:pt idx="968">
                  <c:v>8.0597347221935206E-2</c:v>
                </c:pt>
                <c:pt idx="969">
                  <c:v>8.1067879573850407E-2</c:v>
                </c:pt>
                <c:pt idx="970">
                  <c:v>8.1578740889815204E-2</c:v>
                </c:pt>
                <c:pt idx="971">
                  <c:v>8.2123748253094306E-2</c:v>
                </c:pt>
                <c:pt idx="972">
                  <c:v>8.2695363968796093E-2</c:v>
                </c:pt>
                <c:pt idx="973">
                  <c:v>8.3282766249665602E-2</c:v>
                </c:pt>
                <c:pt idx="974">
                  <c:v>8.3874887116240499E-2</c:v>
                </c:pt>
                <c:pt idx="975">
                  <c:v>8.4458261019654507E-2</c:v>
                </c:pt>
                <c:pt idx="976">
                  <c:v>8.5017995276223404E-2</c:v>
                </c:pt>
                <c:pt idx="977">
                  <c:v>8.5540480758133502E-2</c:v>
                </c:pt>
                <c:pt idx="978">
                  <c:v>8.6011415239623107E-2</c:v>
                </c:pt>
                <c:pt idx="979">
                  <c:v>8.6417282860556902E-2</c:v>
                </c:pt>
                <c:pt idx="980">
                  <c:v>8.6746795708368296E-2</c:v>
                </c:pt>
                <c:pt idx="981">
                  <c:v>8.6991333562969508E-2</c:v>
                </c:pt>
                <c:pt idx="982">
                  <c:v>8.7141642314539608E-2</c:v>
                </c:pt>
                <c:pt idx="983">
                  <c:v>8.7192573677175311E-2</c:v>
                </c:pt>
                <c:pt idx="984">
                  <c:v>8.7143391020411604E-2</c:v>
                </c:pt>
                <c:pt idx="985">
                  <c:v>8.6996047665393011E-2</c:v>
                </c:pt>
                <c:pt idx="986">
                  <c:v>8.6755342963380805E-2</c:v>
                </c:pt>
                <c:pt idx="987">
                  <c:v>8.6429523247656098E-2</c:v>
                </c:pt>
                <c:pt idx="988">
                  <c:v>8.6029000530741806E-2</c:v>
                </c:pt>
                <c:pt idx="989">
                  <c:v>8.5566588544088495E-2</c:v>
                </c:pt>
                <c:pt idx="990">
                  <c:v>8.5056250082126111E-2</c:v>
                </c:pt>
                <c:pt idx="991">
                  <c:v>8.45127565125421E-2</c:v>
                </c:pt>
                <c:pt idx="992">
                  <c:v>8.3953177906554793E-2</c:v>
                </c:pt>
                <c:pt idx="993">
                  <c:v>8.3393831599606311E-2</c:v>
                </c:pt>
                <c:pt idx="994">
                  <c:v>8.2850486597861206E-2</c:v>
                </c:pt>
                <c:pt idx="995">
                  <c:v>8.2338709038978997E-2</c:v>
                </c:pt>
                <c:pt idx="996">
                  <c:v>8.1872215455227201E-2</c:v>
                </c:pt>
                <c:pt idx="997">
                  <c:v>8.14650970876271E-2</c:v>
                </c:pt>
                <c:pt idx="998">
                  <c:v>8.1127057005132897E-2</c:v>
                </c:pt>
                <c:pt idx="999">
                  <c:v>8.0867515355910302E-2</c:v>
                </c:pt>
                <c:pt idx="1000">
                  <c:v>8.0694285231787011E-2</c:v>
                </c:pt>
                <c:pt idx="1001">
                  <c:v>8.0612542622138295E-2</c:v>
                </c:pt>
                <c:pt idx="1002">
                  <c:v>8.0625273020267202E-2</c:v>
                </c:pt>
                <c:pt idx="1003">
                  <c:v>8.0732879766485299E-2</c:v>
                </c:pt>
                <c:pt idx="1004">
                  <c:v>8.0934200125416605E-2</c:v>
                </c:pt>
                <c:pt idx="1005">
                  <c:v>8.1225483944207005E-2</c:v>
                </c:pt>
                <c:pt idx="1006">
                  <c:v>8.1600920085616813E-2</c:v>
                </c:pt>
                <c:pt idx="1007">
                  <c:v>8.20525896152276E-2</c:v>
                </c:pt>
                <c:pt idx="1008">
                  <c:v>8.2571668225408304E-2</c:v>
                </c:pt>
                <c:pt idx="1009">
                  <c:v>8.3146233744984699E-2</c:v>
                </c:pt>
                <c:pt idx="1010">
                  <c:v>8.3763498785108401E-2</c:v>
                </c:pt>
                <c:pt idx="1011">
                  <c:v>8.4411098358483594E-2</c:v>
                </c:pt>
                <c:pt idx="1012">
                  <c:v>8.5076010715689293E-2</c:v>
                </c:pt>
                <c:pt idx="1013">
                  <c:v>8.5744542832106904E-2</c:v>
                </c:pt>
                <c:pt idx="1014">
                  <c:v>8.6404374264733796E-2</c:v>
                </c:pt>
                <c:pt idx="1015">
                  <c:v>8.7044166970942305E-2</c:v>
                </c:pt>
                <c:pt idx="1016">
                  <c:v>8.7654854040625396E-2</c:v>
                </c:pt>
                <c:pt idx="1017">
                  <c:v>8.8227927632512693E-2</c:v>
                </c:pt>
                <c:pt idx="1018">
                  <c:v>8.8757529543713604E-2</c:v>
                </c:pt>
                <c:pt idx="1019">
                  <c:v>8.9239114719258605E-2</c:v>
                </c:pt>
                <c:pt idx="1020">
                  <c:v>8.9671088161978302E-2</c:v>
                </c:pt>
                <c:pt idx="1021">
                  <c:v>9.0053735338307711E-2</c:v>
                </c:pt>
                <c:pt idx="1022">
                  <c:v>9.0389168243102003E-2</c:v>
                </c:pt>
                <c:pt idx="1023">
                  <c:v>9.0680333454644407E-2</c:v>
                </c:pt>
                <c:pt idx="1024">
                  <c:v>9.0933031493663996E-2</c:v>
                </c:pt>
                <c:pt idx="1025">
                  <c:v>9.1152784244852902E-2</c:v>
                </c:pt>
                <c:pt idx="1026">
                  <c:v>9.1346054756173703E-2</c:v>
                </c:pt>
                <c:pt idx="1027">
                  <c:v>9.1518528236594204E-2</c:v>
                </c:pt>
                <c:pt idx="1028">
                  <c:v>9.1675115937942905E-2</c:v>
                </c:pt>
                <c:pt idx="1029">
                  <c:v>9.1819976532059505E-2</c:v>
                </c:pt>
                <c:pt idx="1030">
                  <c:v>9.1956569379468611E-2</c:v>
                </c:pt>
                <c:pt idx="1031">
                  <c:v>9.2087045054330102E-2</c:v>
                </c:pt>
                <c:pt idx="1032">
                  <c:v>9.2211552377865907E-2</c:v>
                </c:pt>
                <c:pt idx="1033">
                  <c:v>9.2330627277387806E-2</c:v>
                </c:pt>
                <c:pt idx="1034">
                  <c:v>9.2442764911466413E-2</c:v>
                </c:pt>
                <c:pt idx="1035">
                  <c:v>9.2545466064671705E-2</c:v>
                </c:pt>
                <c:pt idx="1036">
                  <c:v>9.2636240810843512E-2</c:v>
                </c:pt>
                <c:pt idx="1037">
                  <c:v>9.2710952050697598E-2</c:v>
                </c:pt>
                <c:pt idx="1038">
                  <c:v>9.2766616685526604E-2</c:v>
                </c:pt>
                <c:pt idx="1039">
                  <c:v>9.2800223839830304E-2</c:v>
                </c:pt>
                <c:pt idx="1040">
                  <c:v>9.2808686895744508E-2</c:v>
                </c:pt>
                <c:pt idx="1041">
                  <c:v>9.2788421663055301E-2</c:v>
                </c:pt>
                <c:pt idx="1042">
                  <c:v>9.2736944658632109E-2</c:v>
                </c:pt>
                <c:pt idx="1043">
                  <c:v>9.2651380067776595E-2</c:v>
                </c:pt>
                <c:pt idx="1044">
                  <c:v>9.2531196364631196E-2</c:v>
                </c:pt>
                <c:pt idx="1045">
                  <c:v>9.2374924578561196E-2</c:v>
                </c:pt>
                <c:pt idx="1046">
                  <c:v>9.21810486858715E-2</c:v>
                </c:pt>
                <c:pt idx="1047">
                  <c:v>9.1948322071773905E-2</c:v>
                </c:pt>
                <c:pt idx="1048">
                  <c:v>9.1674794606045912E-2</c:v>
                </c:pt>
                <c:pt idx="1049">
                  <c:v>9.1360587041111108E-2</c:v>
                </c:pt>
                <c:pt idx="1050">
                  <c:v>9.1004709191569805E-2</c:v>
                </c:pt>
                <c:pt idx="1051">
                  <c:v>9.0607155492238495E-2</c:v>
                </c:pt>
                <c:pt idx="1052">
                  <c:v>9.0168477909826295E-2</c:v>
                </c:pt>
                <c:pt idx="1053">
                  <c:v>8.9689863405429698E-2</c:v>
                </c:pt>
                <c:pt idx="1054">
                  <c:v>8.9173249199036408E-2</c:v>
                </c:pt>
                <c:pt idx="1055">
                  <c:v>8.8621414971295401E-2</c:v>
                </c:pt>
                <c:pt idx="1056">
                  <c:v>8.8037632875275204E-2</c:v>
                </c:pt>
                <c:pt idx="1057">
                  <c:v>8.7427584024099309E-2</c:v>
                </c:pt>
                <c:pt idx="1058">
                  <c:v>8.67976241992688E-2</c:v>
                </c:pt>
                <c:pt idx="1059">
                  <c:v>8.6156038408582797E-2</c:v>
                </c:pt>
                <c:pt idx="1060">
                  <c:v>8.5512847784486701E-2</c:v>
                </c:pt>
                <c:pt idx="1061">
                  <c:v>8.4876985753888606E-2</c:v>
                </c:pt>
                <c:pt idx="1062">
                  <c:v>8.4258732173130013E-2</c:v>
                </c:pt>
                <c:pt idx="1063">
                  <c:v>8.3668191570465011E-2</c:v>
                </c:pt>
                <c:pt idx="1064">
                  <c:v>8.3115643368537204E-2</c:v>
                </c:pt>
                <c:pt idx="1065">
                  <c:v>8.2611011202143605E-2</c:v>
                </c:pt>
                <c:pt idx="1066">
                  <c:v>8.2163197316950903E-2</c:v>
                </c:pt>
                <c:pt idx="1067">
                  <c:v>8.1779168365403304E-2</c:v>
                </c:pt>
                <c:pt idx="1068">
                  <c:v>8.1465751323440694E-2</c:v>
                </c:pt>
                <c:pt idx="1069">
                  <c:v>8.1228012240130598E-2</c:v>
                </c:pt>
                <c:pt idx="1070">
                  <c:v>8.106953811304371E-2</c:v>
                </c:pt>
                <c:pt idx="1071">
                  <c:v>8.0992105435388498E-2</c:v>
                </c:pt>
                <c:pt idx="1072">
                  <c:v>8.09961479494751E-2</c:v>
                </c:pt>
                <c:pt idx="1073">
                  <c:v>8.1079696385438105E-2</c:v>
                </c:pt>
                <c:pt idx="1074">
                  <c:v>8.1241116422428802E-2</c:v>
                </c:pt>
                <c:pt idx="1075">
                  <c:v>8.1478787135869507E-2</c:v>
                </c:pt>
                <c:pt idx="1076">
                  <c:v>8.1789479389029307E-2</c:v>
                </c:pt>
                <c:pt idx="1077">
                  <c:v>8.2169532114857807E-2</c:v>
                </c:pt>
                <c:pt idx="1078">
                  <c:v>8.2614581276115512E-2</c:v>
                </c:pt>
                <c:pt idx="1079">
                  <c:v>8.3120493173680504E-2</c:v>
                </c:pt>
                <c:pt idx="1080">
                  <c:v>8.3681770488573504E-2</c:v>
                </c:pt>
                <c:pt idx="1081">
                  <c:v>8.4293924986055507E-2</c:v>
                </c:pt>
                <c:pt idx="1082">
                  <c:v>8.4951660812353696E-2</c:v>
                </c:pt>
                <c:pt idx="1083">
                  <c:v>8.5649211129023795E-2</c:v>
                </c:pt>
                <c:pt idx="1084">
                  <c:v>8.63799827970783E-2</c:v>
                </c:pt>
                <c:pt idx="1085">
                  <c:v>8.7136603564312493E-2</c:v>
                </c:pt>
                <c:pt idx="1086">
                  <c:v>8.79109566528639E-2</c:v>
                </c:pt>
                <c:pt idx="1087">
                  <c:v>8.8694442624143402E-2</c:v>
                </c:pt>
                <c:pt idx="1088">
                  <c:v>8.9477029690054111E-2</c:v>
                </c:pt>
                <c:pt idx="1089">
                  <c:v>9.02486841798147E-2</c:v>
                </c:pt>
                <c:pt idx="1090">
                  <c:v>9.09988177537394E-2</c:v>
                </c:pt>
                <c:pt idx="1091">
                  <c:v>9.1715594253832994E-2</c:v>
                </c:pt>
                <c:pt idx="1092">
                  <c:v>9.2386702991132802E-2</c:v>
                </c:pt>
                <c:pt idx="1093">
                  <c:v>9.3000611577571404E-2</c:v>
                </c:pt>
                <c:pt idx="1094">
                  <c:v>9.3546510218991408E-2</c:v>
                </c:pt>
                <c:pt idx="1095">
                  <c:v>9.401515501171781E-2</c:v>
                </c:pt>
                <c:pt idx="1096">
                  <c:v>9.4397755139853406E-2</c:v>
                </c:pt>
                <c:pt idx="1097">
                  <c:v>9.46873046189219E-2</c:v>
                </c:pt>
                <c:pt idx="1098">
                  <c:v>9.4878947453547705E-2</c:v>
                </c:pt>
                <c:pt idx="1099">
                  <c:v>9.4970080714088204E-2</c:v>
                </c:pt>
                <c:pt idx="1100">
                  <c:v>9.4959541275630402E-2</c:v>
                </c:pt>
                <c:pt idx="1101">
                  <c:v>9.4849401881302808E-2</c:v>
                </c:pt>
                <c:pt idx="1102">
                  <c:v>9.4643962697145201E-2</c:v>
                </c:pt>
                <c:pt idx="1103">
                  <c:v>9.434916175936911E-2</c:v>
                </c:pt>
                <c:pt idx="1104">
                  <c:v>9.3973495347597913E-2</c:v>
                </c:pt>
                <c:pt idx="1105">
                  <c:v>9.3528424990437009E-2</c:v>
                </c:pt>
                <c:pt idx="1106">
                  <c:v>9.3025268718923901E-2</c:v>
                </c:pt>
                <c:pt idx="1107">
                  <c:v>9.2476596377732895E-2</c:v>
                </c:pt>
                <c:pt idx="1108">
                  <c:v>9.1895590676509209E-2</c:v>
                </c:pt>
                <c:pt idx="1109">
                  <c:v>9.1295030501240701E-2</c:v>
                </c:pt>
                <c:pt idx="1110">
                  <c:v>9.0688924022533896E-2</c:v>
                </c:pt>
                <c:pt idx="1111">
                  <c:v>9.0089555198693994E-2</c:v>
                </c:pt>
                <c:pt idx="1112">
                  <c:v>8.9507702570925204E-2</c:v>
                </c:pt>
                <c:pt idx="1113">
                  <c:v>8.8952080118420013E-2</c:v>
                </c:pt>
                <c:pt idx="1114">
                  <c:v>8.8433381937145894E-2</c:v>
                </c:pt>
                <c:pt idx="1115">
                  <c:v>8.7958643933732802E-2</c:v>
                </c:pt>
                <c:pt idx="1116">
                  <c:v>8.7534211136327505E-2</c:v>
                </c:pt>
                <c:pt idx="1117">
                  <c:v>8.7165421633437407E-2</c:v>
                </c:pt>
                <c:pt idx="1118">
                  <c:v>8.6855412560665896E-2</c:v>
                </c:pt>
                <c:pt idx="1119">
                  <c:v>8.6605846537728806E-2</c:v>
                </c:pt>
                <c:pt idx="1120">
                  <c:v>8.6416461584730403E-2</c:v>
                </c:pt>
                <c:pt idx="1121">
                  <c:v>8.6288204908681498E-2</c:v>
                </c:pt>
                <c:pt idx="1122">
                  <c:v>8.6220968528263608E-2</c:v>
                </c:pt>
                <c:pt idx="1123">
                  <c:v>8.6213711633958301E-2</c:v>
                </c:pt>
                <c:pt idx="1124">
                  <c:v>8.6264893836342199E-2</c:v>
                </c:pt>
                <c:pt idx="1125">
                  <c:v>8.6370387228895396E-2</c:v>
                </c:pt>
                <c:pt idx="1126">
                  <c:v>8.6526801361388794E-2</c:v>
                </c:pt>
                <c:pt idx="1127">
                  <c:v>8.6729644801463113E-2</c:v>
                </c:pt>
                <c:pt idx="1128">
                  <c:v>8.69730533133658E-2</c:v>
                </c:pt>
                <c:pt idx="1129">
                  <c:v>8.7251735870193997E-2</c:v>
                </c:pt>
                <c:pt idx="1130">
                  <c:v>8.7559679369900695E-2</c:v>
                </c:pt>
                <c:pt idx="1131">
                  <c:v>8.7890292095206005E-2</c:v>
                </c:pt>
                <c:pt idx="1132">
                  <c:v>8.8236802186140106E-2</c:v>
                </c:pt>
                <c:pt idx="1133">
                  <c:v>8.8591810946644312E-2</c:v>
                </c:pt>
                <c:pt idx="1134">
                  <c:v>8.8949399038610905E-2</c:v>
                </c:pt>
                <c:pt idx="1135">
                  <c:v>8.9302261385989803E-2</c:v>
                </c:pt>
                <c:pt idx="1136">
                  <c:v>8.9643944178026402E-2</c:v>
                </c:pt>
                <c:pt idx="1137">
                  <c:v>8.9972014882874707E-2</c:v>
                </c:pt>
                <c:pt idx="1138">
                  <c:v>9.0283425434077497E-2</c:v>
                </c:pt>
                <c:pt idx="1139">
                  <c:v>9.0577187761623004E-2</c:v>
                </c:pt>
                <c:pt idx="1140">
                  <c:v>9.0854007033682405E-2</c:v>
                </c:pt>
                <c:pt idx="1141">
                  <c:v>9.1115509734109312E-2</c:v>
                </c:pt>
                <c:pt idx="1142">
                  <c:v>9.1365198041422707E-2</c:v>
                </c:pt>
                <c:pt idx="1143">
                  <c:v>9.160766105653681E-2</c:v>
                </c:pt>
                <c:pt idx="1144">
                  <c:v>9.1848565018628398E-2</c:v>
                </c:pt>
                <c:pt idx="1145">
                  <c:v>9.2093779587306496E-2</c:v>
                </c:pt>
                <c:pt idx="1146">
                  <c:v>9.2349056509396593E-2</c:v>
                </c:pt>
                <c:pt idx="1147">
                  <c:v>9.2619478200784894E-2</c:v>
                </c:pt>
                <c:pt idx="1148">
                  <c:v>9.2909356492840101E-2</c:v>
                </c:pt>
                <c:pt idx="1149">
                  <c:v>9.3221497329259911E-2</c:v>
                </c:pt>
                <c:pt idx="1150">
                  <c:v>9.3556256654795195E-2</c:v>
                </c:pt>
                <c:pt idx="1151">
                  <c:v>9.39115590142824E-2</c:v>
                </c:pt>
                <c:pt idx="1152">
                  <c:v>9.4283280226722901E-2</c:v>
                </c:pt>
                <c:pt idx="1153">
                  <c:v>9.4665338100180407E-2</c:v>
                </c:pt>
                <c:pt idx="1154">
                  <c:v>9.5049116072561501E-2</c:v>
                </c:pt>
                <c:pt idx="1155">
                  <c:v>9.5423763055150004E-2</c:v>
                </c:pt>
                <c:pt idx="1156">
                  <c:v>9.5777080492650102E-2</c:v>
                </c:pt>
                <c:pt idx="1157">
                  <c:v>9.6095088759245606E-2</c:v>
                </c:pt>
                <c:pt idx="1158">
                  <c:v>9.6364355926094103E-2</c:v>
                </c:pt>
                <c:pt idx="1159">
                  <c:v>9.6571700098317406E-2</c:v>
                </c:pt>
                <c:pt idx="1160">
                  <c:v>9.6704943470327293E-2</c:v>
                </c:pt>
                <c:pt idx="1161">
                  <c:v>9.6753553355177505E-2</c:v>
                </c:pt>
                <c:pt idx="1162">
                  <c:v>9.6709808025266297E-2</c:v>
                </c:pt>
                <c:pt idx="1163">
                  <c:v>9.6569418045562599E-2</c:v>
                </c:pt>
                <c:pt idx="1164">
                  <c:v>9.6330506451798706E-2</c:v>
                </c:pt>
                <c:pt idx="1165">
                  <c:v>9.599539584685321E-2</c:v>
                </c:pt>
                <c:pt idx="1166">
                  <c:v>9.5569655533520301E-2</c:v>
                </c:pt>
                <c:pt idx="1167">
                  <c:v>9.50639020022606E-2</c:v>
                </c:pt>
                <c:pt idx="1168">
                  <c:v>9.4491115690588906E-2</c:v>
                </c:pt>
                <c:pt idx="1169">
                  <c:v>9.3869727426555805E-2</c:v>
                </c:pt>
                <c:pt idx="1170">
                  <c:v>9.321913934173981E-2</c:v>
                </c:pt>
                <c:pt idx="1171">
                  <c:v>9.2558730643334503E-2</c:v>
                </c:pt>
                <c:pt idx="1172">
                  <c:v>9.1909829090076112E-2</c:v>
                </c:pt>
                <c:pt idx="1173">
                  <c:v>9.1294185662425503E-2</c:v>
                </c:pt>
                <c:pt idx="1174">
                  <c:v>9.0731967734458602E-2</c:v>
                </c:pt>
                <c:pt idx="1175">
                  <c:v>9.0242869627747996E-2</c:v>
                </c:pt>
                <c:pt idx="1176">
                  <c:v>8.9844446453657995E-2</c:v>
                </c:pt>
                <c:pt idx="1177">
                  <c:v>8.9551756644524805E-2</c:v>
                </c:pt>
                <c:pt idx="1178">
                  <c:v>8.9375557667402294E-2</c:v>
                </c:pt>
                <c:pt idx="1179">
                  <c:v>8.9323949916330803E-2</c:v>
                </c:pt>
                <c:pt idx="1180">
                  <c:v>8.9400785757871609E-2</c:v>
                </c:pt>
                <c:pt idx="1181">
                  <c:v>8.9606378034996201E-2</c:v>
                </c:pt>
                <c:pt idx="1182">
                  <c:v>8.9939077756080801E-2</c:v>
                </c:pt>
                <c:pt idx="1183">
                  <c:v>9.03940419570501E-2</c:v>
                </c:pt>
                <c:pt idx="1184">
                  <c:v>9.0964339713049402E-2</c:v>
                </c:pt>
                <c:pt idx="1185">
                  <c:v>9.1642079195461607E-2</c:v>
                </c:pt>
                <c:pt idx="1186">
                  <c:v>9.2416132861569203E-2</c:v>
                </c:pt>
                <c:pt idx="1187">
                  <c:v>9.3277792790540409E-2</c:v>
                </c:pt>
                <c:pt idx="1188">
                  <c:v>9.42169828975154E-2</c:v>
                </c:pt>
                <c:pt idx="1189">
                  <c:v>9.5224406797736499E-2</c:v>
                </c:pt>
                <c:pt idx="1190">
                  <c:v>9.6290992133401601E-2</c:v>
                </c:pt>
                <c:pt idx="1191">
                  <c:v>9.7408777480986003E-2</c:v>
                </c:pt>
                <c:pt idx="1192">
                  <c:v>9.8570678943522394E-2</c:v>
                </c:pt>
                <c:pt idx="1193">
                  <c:v>9.9770187782842495E-2</c:v>
                </c:pt>
                <c:pt idx="1194">
                  <c:v>0.10100131655781711</c:v>
                </c:pt>
                <c:pt idx="1195">
                  <c:v>0.1022584871944999</c:v>
                </c:pt>
                <c:pt idx="1196">
                  <c:v>0.10353635951822851</c:v>
                </c:pt>
                <c:pt idx="1197">
                  <c:v>0.1048290023039859</c:v>
                </c:pt>
                <c:pt idx="1198">
                  <c:v>0.1061299993356532</c:v>
                </c:pt>
                <c:pt idx="1199">
                  <c:v>0.1074312745444083</c:v>
                </c:pt>
                <c:pt idx="1200">
                  <c:v>0.1087255407626161</c:v>
                </c:pt>
                <c:pt idx="1201">
                  <c:v>0.11000659931795501</c:v>
                </c:pt>
                <c:pt idx="1202">
                  <c:v>0.11126539498444001</c:v>
                </c:pt>
                <c:pt idx="1203">
                  <c:v>0.11249352166484111</c:v>
                </c:pt>
                <c:pt idx="1204">
                  <c:v>0.11368267288205021</c:v>
                </c:pt>
                <c:pt idx="1205">
                  <c:v>0.11482418703558521</c:v>
                </c:pt>
                <c:pt idx="1206">
                  <c:v>0.11591101934426171</c:v>
                </c:pt>
                <c:pt idx="1207">
                  <c:v>0.11693752483975771</c:v>
                </c:pt>
                <c:pt idx="1208">
                  <c:v>0.1178992485580541</c:v>
                </c:pt>
                <c:pt idx="1209">
                  <c:v>0.1187948746624732</c:v>
                </c:pt>
                <c:pt idx="1210">
                  <c:v>0.1196231733773369</c:v>
                </c:pt>
                <c:pt idx="1211">
                  <c:v>0.1203851188318925</c:v>
                </c:pt>
                <c:pt idx="1212">
                  <c:v>0.12108289518911231</c:v>
                </c:pt>
                <c:pt idx="1213">
                  <c:v>0.12171996266244051</c:v>
                </c:pt>
                <c:pt idx="1214">
                  <c:v>0.12230149790555431</c:v>
                </c:pt>
                <c:pt idx="1215">
                  <c:v>0.12283157876984491</c:v>
                </c:pt>
                <c:pt idx="1216">
                  <c:v>0.12331492662210171</c:v>
                </c:pt>
                <c:pt idx="1217">
                  <c:v>0.1237561799399268</c:v>
                </c:pt>
                <c:pt idx="1218">
                  <c:v>0.12415953579986071</c:v>
                </c:pt>
                <c:pt idx="1219">
                  <c:v>0.1245281132333358</c:v>
                </c:pt>
                <c:pt idx="1220">
                  <c:v>0.124865209292688</c:v>
                </c:pt>
                <c:pt idx="1221">
                  <c:v>0.1251723765735602</c:v>
                </c:pt>
                <c:pt idx="1222">
                  <c:v>0.12545045640886032</c:v>
                </c:pt>
                <c:pt idx="1223">
                  <c:v>0.12569997242429651</c:v>
                </c:pt>
                <c:pt idx="1224">
                  <c:v>0.12592057629994552</c:v>
                </c:pt>
                <c:pt idx="1225">
                  <c:v>0.12611150398358451</c:v>
                </c:pt>
                <c:pt idx="1226">
                  <c:v>0.12627403716303021</c:v>
                </c:pt>
                <c:pt idx="1227">
                  <c:v>0.1264086929646534</c:v>
                </c:pt>
                <c:pt idx="1228">
                  <c:v>0.12651675447646582</c:v>
                </c:pt>
                <c:pt idx="1229">
                  <c:v>0.1265999354847106</c:v>
                </c:pt>
                <c:pt idx="1230">
                  <c:v>0.12666101653267492</c:v>
                </c:pt>
                <c:pt idx="1231">
                  <c:v>0.1267031889689908</c:v>
                </c:pt>
                <c:pt idx="1232">
                  <c:v>0.12673116998575912</c:v>
                </c:pt>
                <c:pt idx="1233">
                  <c:v>0.1267506866188963</c:v>
                </c:pt>
                <c:pt idx="1234">
                  <c:v>0.12676747934255131</c:v>
                </c:pt>
                <c:pt idx="1235">
                  <c:v>0.12678710543953542</c:v>
                </c:pt>
                <c:pt idx="1236">
                  <c:v>0.1268159056094702</c:v>
                </c:pt>
                <c:pt idx="1237">
                  <c:v>0.12686008191407672</c:v>
                </c:pt>
                <c:pt idx="1238">
                  <c:v>0.12692531581346281</c:v>
                </c:pt>
                <c:pt idx="1239">
                  <c:v>0.12701650453174521</c:v>
                </c:pt>
                <c:pt idx="1240">
                  <c:v>0.12714013123422852</c:v>
                </c:pt>
                <c:pt idx="1241">
                  <c:v>0.1273014006135256</c:v>
                </c:pt>
                <c:pt idx="1242">
                  <c:v>0.12750382945407168</c:v>
                </c:pt>
                <c:pt idx="1243">
                  <c:v>0.12775048889710788</c:v>
                </c:pt>
                <c:pt idx="1244">
                  <c:v>0.1280437832654395</c:v>
                </c:pt>
                <c:pt idx="1245">
                  <c:v>0.12838297531145282</c:v>
                </c:pt>
                <c:pt idx="1246">
                  <c:v>0.12876872909379988</c:v>
                </c:pt>
                <c:pt idx="1247">
                  <c:v>0.1292013130243882</c:v>
                </c:pt>
                <c:pt idx="1248">
                  <c:v>0.12968058198881682</c:v>
                </c:pt>
                <c:pt idx="1249">
                  <c:v>0.13020331037876931</c:v>
                </c:pt>
                <c:pt idx="1250">
                  <c:v>0.1307659745506731</c:v>
                </c:pt>
                <c:pt idx="1251">
                  <c:v>0.1313649813202532</c:v>
                </c:pt>
                <c:pt idx="1252">
                  <c:v>0.13199441685239649</c:v>
                </c:pt>
                <c:pt idx="1253">
                  <c:v>0.13264830552865142</c:v>
                </c:pt>
                <c:pt idx="1254">
                  <c:v>0.13332199563003039</c:v>
                </c:pt>
                <c:pt idx="1255">
                  <c:v>0.13401023401829498</c:v>
                </c:pt>
                <c:pt idx="1256">
                  <c:v>0.1347087152286438</c:v>
                </c:pt>
                <c:pt idx="1257">
                  <c:v>0.13541293060006271</c:v>
                </c:pt>
                <c:pt idx="1258">
                  <c:v>0.13611995561150458</c:v>
                </c:pt>
                <c:pt idx="1259">
                  <c:v>0.13682813671801269</c:v>
                </c:pt>
                <c:pt idx="1260">
                  <c:v>0.1375354521266513</c:v>
                </c:pt>
                <c:pt idx="1261">
                  <c:v>0.1382414385792774</c:v>
                </c:pt>
                <c:pt idx="1262">
                  <c:v>0.13894711642534741</c:v>
                </c:pt>
                <c:pt idx="1263">
                  <c:v>0.1396536203764869</c:v>
                </c:pt>
                <c:pt idx="1264">
                  <c:v>0.1403634721089109</c:v>
                </c:pt>
                <c:pt idx="1265">
                  <c:v>0.1410792019577452</c:v>
                </c:pt>
                <c:pt idx="1266">
                  <c:v>0.14180294814567301</c:v>
                </c:pt>
                <c:pt idx="1267">
                  <c:v>0.1425384548834438</c:v>
                </c:pt>
                <c:pt idx="1268">
                  <c:v>0.14328811191748961</c:v>
                </c:pt>
                <c:pt idx="1269">
                  <c:v>0.14405373744636352</c:v>
                </c:pt>
                <c:pt idx="1270">
                  <c:v>0.1448361468032214</c:v>
                </c:pt>
                <c:pt idx="1271">
                  <c:v>0.1456351816838394</c:v>
                </c:pt>
                <c:pt idx="1272">
                  <c:v>0.1464492762456191</c:v>
                </c:pt>
                <c:pt idx="1273">
                  <c:v>0.1472765099402836</c:v>
                </c:pt>
                <c:pt idx="1274">
                  <c:v>0.14811396837641841</c:v>
                </c:pt>
                <c:pt idx="1275">
                  <c:v>0.1489593354243933</c:v>
                </c:pt>
                <c:pt idx="1276">
                  <c:v>0.1498074080374466</c:v>
                </c:pt>
                <c:pt idx="1277">
                  <c:v>0.150654511979017</c:v>
                </c:pt>
                <c:pt idx="1278">
                  <c:v>0.15149937506974701</c:v>
                </c:pt>
                <c:pt idx="1279">
                  <c:v>0.15233994358776901</c:v>
                </c:pt>
                <c:pt idx="1280">
                  <c:v>0.153175802807479</c:v>
                </c:pt>
                <c:pt idx="1281">
                  <c:v>0.15400714899269202</c:v>
                </c:pt>
                <c:pt idx="1282">
                  <c:v>0.15483568385839602</c:v>
                </c:pt>
                <c:pt idx="1283">
                  <c:v>0.15566338045068301</c:v>
                </c:pt>
                <c:pt idx="1284">
                  <c:v>0.15649468439234199</c:v>
                </c:pt>
                <c:pt idx="1285">
                  <c:v>0.15733269713289399</c:v>
                </c:pt>
                <c:pt idx="1286">
                  <c:v>0.15818183439780301</c:v>
                </c:pt>
                <c:pt idx="1287">
                  <c:v>0.15904622096545301</c:v>
                </c:pt>
                <c:pt idx="1288">
                  <c:v>0.159929030951528</c:v>
                </c:pt>
                <c:pt idx="1289">
                  <c:v>0.160831684594856</c:v>
                </c:pt>
                <c:pt idx="1290">
                  <c:v>0.161753188326063</c:v>
                </c:pt>
                <c:pt idx="1291">
                  <c:v>0.16269138193173599</c:v>
                </c:pt>
                <c:pt idx="1292">
                  <c:v>0.16364106025887601</c:v>
                </c:pt>
                <c:pt idx="1293">
                  <c:v>0.16459525588314</c:v>
                </c:pt>
                <c:pt idx="1294">
                  <c:v>0.165544797113234</c:v>
                </c:pt>
                <c:pt idx="1295">
                  <c:v>0.16647879168524499</c:v>
                </c:pt>
                <c:pt idx="1296">
                  <c:v>0.16738344953103101</c:v>
                </c:pt>
                <c:pt idx="1297">
                  <c:v>0.16824545794318402</c:v>
                </c:pt>
                <c:pt idx="1298">
                  <c:v>0.16905128074921999</c:v>
                </c:pt>
                <c:pt idx="1299">
                  <c:v>0.16978709268874301</c:v>
                </c:pt>
                <c:pt idx="1300">
                  <c:v>0.17044161297187299</c:v>
                </c:pt>
                <c:pt idx="1301">
                  <c:v>0.171003460518139</c:v>
                </c:pt>
                <c:pt idx="1302">
                  <c:v>0.17146330285772798</c:v>
                </c:pt>
                <c:pt idx="1303">
                  <c:v>0.17181482833131001</c:v>
                </c:pt>
                <c:pt idx="1304">
                  <c:v>0.17205478021720899</c:v>
                </c:pt>
                <c:pt idx="1305">
                  <c:v>0.172183891323513</c:v>
                </c:pt>
                <c:pt idx="1306">
                  <c:v>0.17220460493265399</c:v>
                </c:pt>
                <c:pt idx="1307">
                  <c:v>0.17212297000652799</c:v>
                </c:pt>
                <c:pt idx="1308">
                  <c:v>0.17194634583333901</c:v>
                </c:pt>
                <c:pt idx="1309">
                  <c:v>0.171684477857099</c:v>
                </c:pt>
                <c:pt idx="1310">
                  <c:v>0.171350622501378</c:v>
                </c:pt>
                <c:pt idx="1311">
                  <c:v>0.17095882050334199</c:v>
                </c:pt>
                <c:pt idx="1312">
                  <c:v>0.17052349813869799</c:v>
                </c:pt>
                <c:pt idx="1313">
                  <c:v>0.170059526088045</c:v>
                </c:pt>
                <c:pt idx="1314">
                  <c:v>0.16958107899872499</c:v>
                </c:pt>
                <c:pt idx="1315">
                  <c:v>0.16910124169180502</c:v>
                </c:pt>
                <c:pt idx="1316">
                  <c:v>0.168632313607359</c:v>
                </c:pt>
                <c:pt idx="1317">
                  <c:v>0.16818493416066599</c:v>
                </c:pt>
                <c:pt idx="1318">
                  <c:v>0.16776888249342201</c:v>
                </c:pt>
                <c:pt idx="1319">
                  <c:v>0.167391495838599</c:v>
                </c:pt>
                <c:pt idx="1320">
                  <c:v>0.16705846137972702</c:v>
                </c:pt>
                <c:pt idx="1321">
                  <c:v>0.166773480317842</c:v>
                </c:pt>
                <c:pt idx="1322">
                  <c:v>0.16653735583471402</c:v>
                </c:pt>
                <c:pt idx="1323">
                  <c:v>0.16635226801756101</c:v>
                </c:pt>
                <c:pt idx="1324">
                  <c:v>0.166215953666772</c:v>
                </c:pt>
                <c:pt idx="1325">
                  <c:v>0.166125762862703</c:v>
                </c:pt>
                <c:pt idx="1326">
                  <c:v>0.16607746927175099</c:v>
                </c:pt>
                <c:pt idx="1327">
                  <c:v>0.166064397335283</c:v>
                </c:pt>
                <c:pt idx="1328">
                  <c:v>0.166083055608861</c:v>
                </c:pt>
                <c:pt idx="1329">
                  <c:v>0.16612825114985302</c:v>
                </c:pt>
                <c:pt idx="1330">
                  <c:v>0.166193560212299</c:v>
                </c:pt>
                <c:pt idx="1331">
                  <c:v>0.16627345852184899</c:v>
                </c:pt>
                <c:pt idx="1332">
                  <c:v>0.16636174220771799</c:v>
                </c:pt>
                <c:pt idx="1333">
                  <c:v>0.166454139265832</c:v>
                </c:pt>
                <c:pt idx="1334">
                  <c:v>0.16654819311975599</c:v>
                </c:pt>
                <c:pt idx="1335">
                  <c:v>0.16664056651065001</c:v>
                </c:pt>
                <c:pt idx="1336">
                  <c:v>0.166730648369561</c:v>
                </c:pt>
                <c:pt idx="1337">
                  <c:v>0.16681796698655499</c:v>
                </c:pt>
                <c:pt idx="1338">
                  <c:v>0.16690283582308502</c:v>
                </c:pt>
                <c:pt idx="1339">
                  <c:v>0.166987892696491</c:v>
                </c:pt>
                <c:pt idx="1340">
                  <c:v>0.16707527724400401</c:v>
                </c:pt>
                <c:pt idx="1341">
                  <c:v>0.16716816237186799</c:v>
                </c:pt>
                <c:pt idx="1342">
                  <c:v>0.167270286341554</c:v>
                </c:pt>
                <c:pt idx="1343">
                  <c:v>0.167383603725441</c:v>
                </c:pt>
                <c:pt idx="1344">
                  <c:v>0.16751159831238099</c:v>
                </c:pt>
                <c:pt idx="1345">
                  <c:v>0.16765869148905399</c:v>
                </c:pt>
                <c:pt idx="1346">
                  <c:v>0.16782820555638001</c:v>
                </c:pt>
                <c:pt idx="1347">
                  <c:v>0.16802199798443201</c:v>
                </c:pt>
                <c:pt idx="1348">
                  <c:v>0.16824145794165402</c:v>
                </c:pt>
                <c:pt idx="1349">
                  <c:v>0.16848698824261699</c:v>
                </c:pt>
                <c:pt idx="1350">
                  <c:v>0.16875883905835098</c:v>
                </c:pt>
                <c:pt idx="1351">
                  <c:v>0.16905531536721302</c:v>
                </c:pt>
                <c:pt idx="1352">
                  <c:v>0.16937339390661899</c:v>
                </c:pt>
                <c:pt idx="1353">
                  <c:v>0.16970971077454999</c:v>
                </c:pt>
                <c:pt idx="1354">
                  <c:v>0.17005993003647601</c:v>
                </c:pt>
                <c:pt idx="1355">
                  <c:v>0.170419671123826</c:v>
                </c:pt>
                <c:pt idx="1356">
                  <c:v>0.17078360458463901</c:v>
                </c:pt>
                <c:pt idx="1357">
                  <c:v>0.17114664751499301</c:v>
                </c:pt>
                <c:pt idx="1358">
                  <c:v>0.171502391488383</c:v>
                </c:pt>
                <c:pt idx="1359">
                  <c:v>0.17184540129875001</c:v>
                </c:pt>
                <c:pt idx="1360">
                  <c:v>0.172168782289355</c:v>
                </c:pt>
                <c:pt idx="1361">
                  <c:v>0.17246654160351199</c:v>
                </c:pt>
                <c:pt idx="1362">
                  <c:v>0.17273509753400001</c:v>
                </c:pt>
                <c:pt idx="1363">
                  <c:v>0.17297116367221199</c:v>
                </c:pt>
                <c:pt idx="1364">
                  <c:v>0.17317158683197101</c:v>
                </c:pt>
                <c:pt idx="1365">
                  <c:v>0.17333443158313</c:v>
                </c:pt>
                <c:pt idx="1366">
                  <c:v>0.173459475736403</c:v>
                </c:pt>
                <c:pt idx="1367">
                  <c:v>0.17354793843406002</c:v>
                </c:pt>
                <c:pt idx="1368">
                  <c:v>0.173603086022939</c:v>
                </c:pt>
                <c:pt idx="1369">
                  <c:v>0.17362757020164998</c:v>
                </c:pt>
                <c:pt idx="1370">
                  <c:v>0.173628312892953</c:v>
                </c:pt>
                <c:pt idx="1371">
                  <c:v>0.173613083877667</c:v>
                </c:pt>
                <c:pt idx="1372">
                  <c:v>0.173591031732926</c:v>
                </c:pt>
                <c:pt idx="1373">
                  <c:v>0.173573696586556</c:v>
                </c:pt>
                <c:pt idx="1374">
                  <c:v>0.173571904472414</c:v>
                </c:pt>
                <c:pt idx="1375">
                  <c:v>0.17359763798716299</c:v>
                </c:pt>
                <c:pt idx="1376">
                  <c:v>0.17366128830407102</c:v>
                </c:pt>
                <c:pt idx="1377">
                  <c:v>0.173774933496706</c:v>
                </c:pt>
                <c:pt idx="1378">
                  <c:v>0.17394922322060702</c:v>
                </c:pt>
                <c:pt idx="1379">
                  <c:v>0.174193506866545</c:v>
                </c:pt>
                <c:pt idx="1380">
                  <c:v>0.174514814642377</c:v>
                </c:pt>
                <c:pt idx="1381">
                  <c:v>0.17491687687069701</c:v>
                </c:pt>
                <c:pt idx="1382">
                  <c:v>0.17540242043583798</c:v>
                </c:pt>
                <c:pt idx="1383">
                  <c:v>0.17597033610534202</c:v>
                </c:pt>
                <c:pt idx="1384">
                  <c:v>0.17661678348350401</c:v>
                </c:pt>
                <c:pt idx="1385">
                  <c:v>0.17733425278262499</c:v>
                </c:pt>
                <c:pt idx="1386">
                  <c:v>0.17811224994900299</c:v>
                </c:pt>
                <c:pt idx="1387">
                  <c:v>0.17893945975322001</c:v>
                </c:pt>
                <c:pt idx="1388">
                  <c:v>0.179800499545965</c:v>
                </c:pt>
                <c:pt idx="1389">
                  <c:v>0.18067834660445903</c:v>
                </c:pt>
                <c:pt idx="1390">
                  <c:v>0.181555802877995</c:v>
                </c:pt>
                <c:pt idx="1391">
                  <c:v>0.18241512683868299</c:v>
                </c:pt>
                <c:pt idx="1392">
                  <c:v>0.183238739846808</c:v>
                </c:pt>
                <c:pt idx="1393">
                  <c:v>0.18400990463502898</c:v>
                </c:pt>
                <c:pt idx="1394">
                  <c:v>0.18471368690269302</c:v>
                </c:pt>
                <c:pt idx="1395">
                  <c:v>0.18533715211953</c:v>
                </c:pt>
                <c:pt idx="1396">
                  <c:v>0.18587011922537899</c:v>
                </c:pt>
                <c:pt idx="1397">
                  <c:v>0.18630664618403098</c:v>
                </c:pt>
                <c:pt idx="1398">
                  <c:v>0.18664307527918</c:v>
                </c:pt>
                <c:pt idx="1399">
                  <c:v>0.18687859725054101</c:v>
                </c:pt>
                <c:pt idx="1400">
                  <c:v>0.18701886278879098</c:v>
                </c:pt>
                <c:pt idx="1401">
                  <c:v>0.18707111983034802</c:v>
                </c:pt>
                <c:pt idx="1402">
                  <c:v>0.18704545706613701</c:v>
                </c:pt>
                <c:pt idx="1403">
                  <c:v>0.18695339960350299</c:v>
                </c:pt>
                <c:pt idx="1404">
                  <c:v>0.186807807362874</c:v>
                </c:pt>
                <c:pt idx="1405">
                  <c:v>0.18662474620478903</c:v>
                </c:pt>
                <c:pt idx="1406">
                  <c:v>0.18642088484569302</c:v>
                </c:pt>
                <c:pt idx="1407">
                  <c:v>0.18621123254894001</c:v>
                </c:pt>
                <c:pt idx="1408">
                  <c:v>0.186010767816013</c:v>
                </c:pt>
                <c:pt idx="1409">
                  <c:v>0.18583214628507599</c:v>
                </c:pt>
                <c:pt idx="1410">
                  <c:v>0.18568560315781202</c:v>
                </c:pt>
                <c:pt idx="1411">
                  <c:v>0.18557981622730702</c:v>
                </c:pt>
                <c:pt idx="1412">
                  <c:v>0.18552104781866602</c:v>
                </c:pt>
                <c:pt idx="1413">
                  <c:v>0.18551237485850103</c:v>
                </c:pt>
                <c:pt idx="1414">
                  <c:v>0.18555511574230799</c:v>
                </c:pt>
                <c:pt idx="1415">
                  <c:v>0.18564718926631602</c:v>
                </c:pt>
                <c:pt idx="1416">
                  <c:v>0.18578595768642703</c:v>
                </c:pt>
                <c:pt idx="1417">
                  <c:v>0.18596632128461399</c:v>
                </c:pt>
                <c:pt idx="1418">
                  <c:v>0.18618203144687301</c:v>
                </c:pt>
                <c:pt idx="1419">
                  <c:v>0.18642684523807601</c:v>
                </c:pt>
                <c:pt idx="1420">
                  <c:v>0.18669404827337899</c:v>
                </c:pt>
                <c:pt idx="1421">
                  <c:v>0.18697523812829503</c:v>
                </c:pt>
                <c:pt idx="1422">
                  <c:v>0.18726375915669302</c:v>
                </c:pt>
                <c:pt idx="1423">
                  <c:v>0.18755524017317898</c:v>
                </c:pt>
                <c:pt idx="1424">
                  <c:v>0.18784543150167898</c:v>
                </c:pt>
                <c:pt idx="1425">
                  <c:v>0.18813133352941003</c:v>
                </c:pt>
                <c:pt idx="1426">
                  <c:v>0.18840928213594399</c:v>
                </c:pt>
                <c:pt idx="1427">
                  <c:v>0.18867899376500302</c:v>
                </c:pt>
                <c:pt idx="1428">
                  <c:v>0.18893862985973603</c:v>
                </c:pt>
                <c:pt idx="1429">
                  <c:v>0.18918663445242201</c:v>
                </c:pt>
                <c:pt idx="1430">
                  <c:v>0.18942130508629801</c:v>
                </c:pt>
                <c:pt idx="1431">
                  <c:v>0.18964040039694002</c:v>
                </c:pt>
                <c:pt idx="1432">
                  <c:v>0.18984177374884198</c:v>
                </c:pt>
                <c:pt idx="1433">
                  <c:v>0.19002206584798198</c:v>
                </c:pt>
                <c:pt idx="1434">
                  <c:v>0.19017928485443203</c:v>
                </c:pt>
                <c:pt idx="1435">
                  <c:v>0.19030957960372602</c:v>
                </c:pt>
                <c:pt idx="1436">
                  <c:v>0.19040912568669299</c:v>
                </c:pt>
                <c:pt idx="1437">
                  <c:v>0.19047445030425503</c:v>
                </c:pt>
                <c:pt idx="1438">
                  <c:v>0.19050102779740102</c:v>
                </c:pt>
                <c:pt idx="1439">
                  <c:v>0.19048688340554198</c:v>
                </c:pt>
                <c:pt idx="1440">
                  <c:v>0.19043135252026999</c:v>
                </c:pt>
                <c:pt idx="1441">
                  <c:v>0.19033507720929699</c:v>
                </c:pt>
                <c:pt idx="1442">
                  <c:v>0.19020019183026399</c:v>
                </c:pt>
                <c:pt idx="1443">
                  <c:v>0.19003035650331102</c:v>
                </c:pt>
                <c:pt idx="1444">
                  <c:v>0.18983122981075801</c:v>
                </c:pt>
                <c:pt idx="1445">
                  <c:v>0.18961149928675503</c:v>
                </c:pt>
                <c:pt idx="1446">
                  <c:v>0.18937790973933699</c:v>
                </c:pt>
                <c:pt idx="1447">
                  <c:v>0.18913940630112103</c:v>
                </c:pt>
                <c:pt idx="1448">
                  <c:v>0.18890632885608999</c:v>
                </c:pt>
                <c:pt idx="1449">
                  <c:v>0.18868774503733698</c:v>
                </c:pt>
                <c:pt idx="1450">
                  <c:v>0.18849383682792398</c:v>
                </c:pt>
                <c:pt idx="1451">
                  <c:v>0.18833300407014802</c:v>
                </c:pt>
                <c:pt idx="1452">
                  <c:v>0.188212214374538</c:v>
                </c:pt>
                <c:pt idx="1453">
                  <c:v>0.188135585483032</c:v>
                </c:pt>
                <c:pt idx="1454">
                  <c:v>0.18810520306601103</c:v>
                </c:pt>
                <c:pt idx="1455">
                  <c:v>0.18812111426103001</c:v>
                </c:pt>
                <c:pt idx="1456">
                  <c:v>0.18818179683374198</c:v>
                </c:pt>
                <c:pt idx="1457">
                  <c:v>0.188282581165929</c:v>
                </c:pt>
                <c:pt idx="1458">
                  <c:v>0.18841709325357098</c:v>
                </c:pt>
                <c:pt idx="1459">
                  <c:v>0.188577559412131</c:v>
                </c:pt>
                <c:pt idx="1460">
                  <c:v>0.18875398609128602</c:v>
                </c:pt>
                <c:pt idx="1461">
                  <c:v>0.188937049656001</c:v>
                </c:pt>
                <c:pt idx="1462">
                  <c:v>0.18911782238111302</c:v>
                </c:pt>
                <c:pt idx="1463">
                  <c:v>0.18928399773966903</c:v>
                </c:pt>
                <c:pt idx="1464">
                  <c:v>0.189427115546349</c:v>
                </c:pt>
                <c:pt idx="1465">
                  <c:v>0.189538311734748</c:v>
                </c:pt>
                <c:pt idx="1466">
                  <c:v>0.18961021195058703</c:v>
                </c:pt>
                <c:pt idx="1467">
                  <c:v>0.18963632257131702</c:v>
                </c:pt>
                <c:pt idx="1468">
                  <c:v>0.18961202677387101</c:v>
                </c:pt>
                <c:pt idx="1469">
                  <c:v>0.18953435493270399</c:v>
                </c:pt>
                <c:pt idx="1470">
                  <c:v>0.189401426652201</c:v>
                </c:pt>
                <c:pt idx="1471">
                  <c:v>0.18921451892547902</c:v>
                </c:pt>
                <c:pt idx="1472">
                  <c:v>0.18897502204691302</c:v>
                </c:pt>
                <c:pt idx="1473">
                  <c:v>0.18868540900685499</c:v>
                </c:pt>
                <c:pt idx="1474">
                  <c:v>0.18835153057556703</c:v>
                </c:pt>
                <c:pt idx="1475">
                  <c:v>0.18797994022791698</c:v>
                </c:pt>
                <c:pt idx="1476">
                  <c:v>0.18757789797513602</c:v>
                </c:pt>
                <c:pt idx="1477">
                  <c:v>0.18715466059003699</c:v>
                </c:pt>
                <c:pt idx="1478">
                  <c:v>0.18672156679501001</c:v>
                </c:pt>
                <c:pt idx="1479">
                  <c:v>0.186291147183476</c:v>
                </c:pt>
                <c:pt idx="1480">
                  <c:v>0.18587667108092598</c:v>
                </c:pt>
                <c:pt idx="1481">
                  <c:v>0.18549168903983099</c:v>
                </c:pt>
                <c:pt idx="1482">
                  <c:v>0.18515103999780103</c:v>
                </c:pt>
                <c:pt idx="1483">
                  <c:v>0.18487041049177899</c:v>
                </c:pt>
                <c:pt idx="1484">
                  <c:v>0.18466525362777503</c:v>
                </c:pt>
                <c:pt idx="1485">
                  <c:v>0.18455031106189002</c:v>
                </c:pt>
                <c:pt idx="1486">
                  <c:v>0.184539800458143</c:v>
                </c:pt>
                <c:pt idx="1487">
                  <c:v>0.184646433918917</c:v>
                </c:pt>
                <c:pt idx="1488">
                  <c:v>0.18488102477158203</c:v>
                </c:pt>
                <c:pt idx="1489">
                  <c:v>0.185254338336235</c:v>
                </c:pt>
                <c:pt idx="1490">
                  <c:v>0.185770453088901</c:v>
                </c:pt>
                <c:pt idx="1491">
                  <c:v>0.18643189043570202</c:v>
                </c:pt>
                <c:pt idx="1492">
                  <c:v>0.18723848263076498</c:v>
                </c:pt>
                <c:pt idx="1493">
                  <c:v>0.188187212170843</c:v>
                </c:pt>
                <c:pt idx="1494">
                  <c:v>0.18927143145978498</c:v>
                </c:pt>
                <c:pt idx="1495">
                  <c:v>0.19048188169916802</c:v>
                </c:pt>
                <c:pt idx="1496">
                  <c:v>0.191806188733534</c:v>
                </c:pt>
                <c:pt idx="1497">
                  <c:v>0.19323164412617899</c:v>
                </c:pt>
                <c:pt idx="1498">
                  <c:v>0.19474507878500003</c:v>
                </c:pt>
                <c:pt idx="1499">
                  <c:v>0.19633238337904801</c:v>
                </c:pt>
                <c:pt idx="1500">
                  <c:v>0.197979943468439</c:v>
                </c:pt>
                <c:pt idx="1501">
                  <c:v>0.19967479988061998</c:v>
                </c:pt>
                <c:pt idx="1502">
                  <c:v>0.20140726686781202</c:v>
                </c:pt>
                <c:pt idx="1503">
                  <c:v>0.203168420128226</c:v>
                </c:pt>
                <c:pt idx="1504">
                  <c:v>0.20495420597083702</c:v>
                </c:pt>
                <c:pt idx="1505">
                  <c:v>0.20676218312066502</c:v>
                </c:pt>
                <c:pt idx="1506">
                  <c:v>0.20859263797559202</c:v>
                </c:pt>
                <c:pt idx="1507">
                  <c:v>0.21044846359862501</c:v>
                </c:pt>
                <c:pt idx="1508">
                  <c:v>0.212333801792915</c:v>
                </c:pt>
                <c:pt idx="1509">
                  <c:v>0.21425460754764503</c:v>
                </c:pt>
                <c:pt idx="1510">
                  <c:v>0.21621801908244698</c:v>
                </c:pt>
                <c:pt idx="1511">
                  <c:v>0.218231881889486</c:v>
                </c:pt>
                <c:pt idx="1512">
                  <c:v>0.22030258625167598</c:v>
                </c:pt>
                <c:pt idx="1513">
                  <c:v>0.222436163353677</c:v>
                </c:pt>
                <c:pt idx="1514">
                  <c:v>0.22463654834463098</c:v>
                </c:pt>
                <c:pt idx="1515">
                  <c:v>0.22690516230081598</c:v>
                </c:pt>
                <c:pt idx="1516">
                  <c:v>0.22924185559763599</c:v>
                </c:pt>
                <c:pt idx="1517">
                  <c:v>0.23164433447980498</c:v>
                </c:pt>
                <c:pt idx="1518">
                  <c:v>0.234108953984491</c:v>
                </c:pt>
                <c:pt idx="1519">
                  <c:v>0.23662952321922698</c:v>
                </c:pt>
                <c:pt idx="1520">
                  <c:v>0.23919736338210001</c:v>
                </c:pt>
                <c:pt idx="1521">
                  <c:v>0.24180364706364699</c:v>
                </c:pt>
                <c:pt idx="1522">
                  <c:v>0.24443822020959499</c:v>
                </c:pt>
                <c:pt idx="1523">
                  <c:v>0.24709289529678102</c:v>
                </c:pt>
                <c:pt idx="1524">
                  <c:v>0.24975956009971301</c:v>
                </c:pt>
                <c:pt idx="1525">
                  <c:v>0.252432073985915</c:v>
                </c:pt>
                <c:pt idx="1526">
                  <c:v>0.25510717337949501</c:v>
                </c:pt>
                <c:pt idx="1527">
                  <c:v>0.25778115385598899</c:v>
                </c:pt>
                <c:pt idx="1528">
                  <c:v>0.26045463549268</c:v>
                </c:pt>
                <c:pt idx="1529">
                  <c:v>0.26313148569190398</c:v>
                </c:pt>
                <c:pt idx="1530">
                  <c:v>0.26581688443060802</c:v>
                </c:pt>
                <c:pt idx="1531">
                  <c:v>0.26851924655376802</c:v>
                </c:pt>
                <c:pt idx="1532">
                  <c:v>0.27124807615798802</c:v>
                </c:pt>
                <c:pt idx="1533">
                  <c:v>0.274015654072085</c:v>
                </c:pt>
                <c:pt idx="1534">
                  <c:v>0.27683370650732098</c:v>
                </c:pt>
                <c:pt idx="1535">
                  <c:v>0.279713663028055</c:v>
                </c:pt>
                <c:pt idx="1536">
                  <c:v>0.282667420015699</c:v>
                </c:pt>
                <c:pt idx="1537">
                  <c:v>0.28570372418172901</c:v>
                </c:pt>
                <c:pt idx="1538">
                  <c:v>0.28882854358307603</c:v>
                </c:pt>
                <c:pt idx="1539">
                  <c:v>0.29205138169912098</c:v>
                </c:pt>
                <c:pt idx="1540">
                  <c:v>0.29537481960781498</c:v>
                </c:pt>
                <c:pt idx="1541">
                  <c:v>0.29879948023444003</c:v>
                </c:pt>
                <c:pt idx="1542">
                  <c:v>0.30232297634155597</c:v>
                </c:pt>
                <c:pt idx="1543">
                  <c:v>0.30594020655548998</c:v>
                </c:pt>
                <c:pt idx="1544">
                  <c:v>0.30964491117581899</c:v>
                </c:pt>
                <c:pt idx="1545">
                  <c:v>0.31342701100824499</c:v>
                </c:pt>
                <c:pt idx="1546">
                  <c:v>0.317275701223382</c:v>
                </c:pt>
                <c:pt idx="1547">
                  <c:v>0.32117701819456901</c:v>
                </c:pt>
                <c:pt idx="1548">
                  <c:v>0.32511735665895997</c:v>
                </c:pt>
                <c:pt idx="1549">
                  <c:v>0.32908229323821897</c:v>
                </c:pt>
                <c:pt idx="1550">
                  <c:v>0.33305690265152399</c:v>
                </c:pt>
                <c:pt idx="1551">
                  <c:v>0.33702739121901798</c:v>
                </c:pt>
                <c:pt idx="1552">
                  <c:v>0.340979593911797</c:v>
                </c:pt>
                <c:pt idx="1553">
                  <c:v>0.34490068163862597</c:v>
                </c:pt>
                <c:pt idx="1554">
                  <c:v>0.348778644880129</c:v>
                </c:pt>
                <c:pt idx="1555">
                  <c:v>0.35260268953135498</c:v>
                </c:pt>
                <c:pt idx="1556">
                  <c:v>0.356363982301174</c:v>
                </c:pt>
                <c:pt idx="1557">
                  <c:v>0.36005501847266996</c:v>
                </c:pt>
                <c:pt idx="1558">
                  <c:v>0.363670184358999</c:v>
                </c:pt>
                <c:pt idx="1559">
                  <c:v>0.36720505142367299</c:v>
                </c:pt>
                <c:pt idx="1560">
                  <c:v>0.37065594193890999</c:v>
                </c:pt>
                <c:pt idx="1561">
                  <c:v>0.37402214323139799</c:v>
                </c:pt>
                <c:pt idx="1562">
                  <c:v>0.37730238529236798</c:v>
                </c:pt>
                <c:pt idx="1563">
                  <c:v>0.38049735747676799</c:v>
                </c:pt>
                <c:pt idx="1564">
                  <c:v>0.38360798532802298</c:v>
                </c:pt>
                <c:pt idx="1565">
                  <c:v>0.38663239695794599</c:v>
                </c:pt>
                <c:pt idx="1566">
                  <c:v>0.38957342488523</c:v>
                </c:pt>
                <c:pt idx="1567">
                  <c:v>0.39243108276215699</c:v>
                </c:pt>
                <c:pt idx="1568">
                  <c:v>0.39520490176546597</c:v>
                </c:pt>
                <c:pt idx="1569">
                  <c:v>0.39789419046444696</c:v>
                </c:pt>
                <c:pt idx="1570">
                  <c:v>0.40049690217330697</c:v>
                </c:pt>
                <c:pt idx="1571">
                  <c:v>0.40301093763680201</c:v>
                </c:pt>
                <c:pt idx="1572">
                  <c:v>0.40543351446269399</c:v>
                </c:pt>
                <c:pt idx="1573">
                  <c:v>0.40776169906154497</c:v>
                </c:pt>
                <c:pt idx="1574">
                  <c:v>0.40999214386336696</c:v>
                </c:pt>
                <c:pt idx="1575">
                  <c:v>0.412123723095843</c:v>
                </c:pt>
                <c:pt idx="1576">
                  <c:v>0.41415643105899297</c:v>
                </c:pt>
                <c:pt idx="1577">
                  <c:v>0.41609182288566698</c:v>
                </c:pt>
                <c:pt idx="1578">
                  <c:v>0.41793354568549301</c:v>
                </c:pt>
                <c:pt idx="1579">
                  <c:v>0.41968765660090002</c:v>
                </c:pt>
                <c:pt idx="1580">
                  <c:v>0.42136254568347997</c:v>
                </c:pt>
                <c:pt idx="1581">
                  <c:v>0.42296949712883797</c:v>
                </c:pt>
                <c:pt idx="1582">
                  <c:v>0.42452147733684997</c:v>
                </c:pt>
                <c:pt idx="1583">
                  <c:v>0.426034110447573</c:v>
                </c:pt>
                <c:pt idx="1584">
                  <c:v>0.42752427455991598</c:v>
                </c:pt>
                <c:pt idx="1585">
                  <c:v>0.42901035355066297</c:v>
                </c:pt>
                <c:pt idx="1586">
                  <c:v>0.43050978926657196</c:v>
                </c:pt>
                <c:pt idx="1587">
                  <c:v>0.43204042059067799</c:v>
                </c:pt>
                <c:pt idx="1588">
                  <c:v>0.433619744791652</c:v>
                </c:pt>
                <c:pt idx="1589">
                  <c:v>0.43526239724294796</c:v>
                </c:pt>
                <c:pt idx="1590">
                  <c:v>0.43698066330080998</c:v>
                </c:pt>
                <c:pt idx="1591">
                  <c:v>0.43878216060863501</c:v>
                </c:pt>
                <c:pt idx="1592">
                  <c:v>0.44067317834840797</c:v>
                </c:pt>
                <c:pt idx="1593">
                  <c:v>0.442656609469124</c:v>
                </c:pt>
                <c:pt idx="1594">
                  <c:v>0.44473114242615597</c:v>
                </c:pt>
                <c:pt idx="1595">
                  <c:v>0.44689236720297798</c:v>
                </c:pt>
                <c:pt idx="1596">
                  <c:v>0.449134024410899</c:v>
                </c:pt>
                <c:pt idx="1597">
                  <c:v>0.45144613614213996</c:v>
                </c:pt>
                <c:pt idx="1598">
                  <c:v>0.45381711195017599</c:v>
                </c:pt>
                <c:pt idx="1599">
                  <c:v>0.45623376044895897</c:v>
                </c:pt>
                <c:pt idx="1600">
                  <c:v>0.45868266882979497</c:v>
                </c:pt>
                <c:pt idx="1601">
                  <c:v>0.46115045641265401</c:v>
                </c:pt>
                <c:pt idx="1602">
                  <c:v>0.46362211675748399</c:v>
                </c:pt>
                <c:pt idx="1603">
                  <c:v>0.46608879462553698</c:v>
                </c:pt>
                <c:pt idx="1604">
                  <c:v>0.46854039323523</c:v>
                </c:pt>
                <c:pt idx="1605">
                  <c:v>0.47096886573822899</c:v>
                </c:pt>
                <c:pt idx="1606">
                  <c:v>0.47336979753194897</c:v>
                </c:pt>
                <c:pt idx="1607">
                  <c:v>0.475737208191848</c:v>
                </c:pt>
                <c:pt idx="1608">
                  <c:v>0.47806791190368297</c:v>
                </c:pt>
                <c:pt idx="1609">
                  <c:v>0.48036061742928299</c:v>
                </c:pt>
                <c:pt idx="1610">
                  <c:v>0.48261523993799099</c:v>
                </c:pt>
                <c:pt idx="1611">
                  <c:v>0.48483219860597898</c:v>
                </c:pt>
                <c:pt idx="1612">
                  <c:v>0.487010152641564</c:v>
                </c:pt>
                <c:pt idx="1613">
                  <c:v>0.48914947893511102</c:v>
                </c:pt>
                <c:pt idx="1614">
                  <c:v>0.49124791241119997</c:v>
                </c:pt>
                <c:pt idx="1615">
                  <c:v>0.493300744896156</c:v>
                </c:pt>
                <c:pt idx="1616">
                  <c:v>0.49530408303617801</c:v>
                </c:pt>
                <c:pt idx="1617">
                  <c:v>0.49725052650003898</c:v>
                </c:pt>
                <c:pt idx="1618">
                  <c:v>0.49913120234960801</c:v>
                </c:pt>
                <c:pt idx="1619">
                  <c:v>0.50093622927967396</c:v>
                </c:pt>
                <c:pt idx="1620">
                  <c:v>0.502653241689895</c:v>
                </c:pt>
                <c:pt idx="1621">
                  <c:v>0.50427184963583105</c:v>
                </c:pt>
                <c:pt idx="1622">
                  <c:v>0.50578047136017601</c:v>
                </c:pt>
                <c:pt idx="1623">
                  <c:v>0.50716833469985201</c:v>
                </c:pt>
                <c:pt idx="1624">
                  <c:v>0.50842561491265603</c:v>
                </c:pt>
                <c:pt idx="1625">
                  <c:v>0.509543923746265</c:v>
                </c:pt>
                <c:pt idx="1626">
                  <c:v>0.51051693517994401</c:v>
                </c:pt>
                <c:pt idx="1627">
                  <c:v>0.51133881253824498</c:v>
                </c:pt>
                <c:pt idx="1628">
                  <c:v>0.51200779968460397</c:v>
                </c:pt>
                <c:pt idx="1629">
                  <c:v>0.51252300523181205</c:v>
                </c:pt>
                <c:pt idx="1630">
                  <c:v>0.51288574906544604</c:v>
                </c:pt>
                <c:pt idx="1631">
                  <c:v>0.51309834496407603</c:v>
                </c:pt>
                <c:pt idx="1632">
                  <c:v>0.51316342003052406</c:v>
                </c:pt>
                <c:pt idx="1633">
                  <c:v>0.513085970964684</c:v>
                </c:pt>
                <c:pt idx="1634">
                  <c:v>0.51287024976670703</c:v>
                </c:pt>
                <c:pt idx="1635">
                  <c:v>0.51252091102291697</c:v>
                </c:pt>
                <c:pt idx="1636">
                  <c:v>0.51204341053122104</c:v>
                </c:pt>
                <c:pt idx="1637">
                  <c:v>0.51144205404249898</c:v>
                </c:pt>
                <c:pt idx="1638">
                  <c:v>0.51072160381593401</c:v>
                </c:pt>
                <c:pt idx="1639">
                  <c:v>0.50988534898410898</c:v>
                </c:pt>
                <c:pt idx="1640">
                  <c:v>0.50893735035964704</c:v>
                </c:pt>
                <c:pt idx="1641">
                  <c:v>0.50788445248296898</c:v>
                </c:pt>
                <c:pt idx="1642">
                  <c:v>0.50673329889827701</c:v>
                </c:pt>
                <c:pt idx="1643">
                  <c:v>0.50549103556634201</c:v>
                </c:pt>
                <c:pt idx="1644">
                  <c:v>0.50416659304875699</c:v>
                </c:pt>
                <c:pt idx="1645">
                  <c:v>0.50276868941215802</c:v>
                </c:pt>
                <c:pt idx="1646">
                  <c:v>0.50130763144399804</c:v>
                </c:pt>
                <c:pt idx="1647">
                  <c:v>0.49979420200121699</c:v>
                </c:pt>
                <c:pt idx="1648">
                  <c:v>0.49823973835100699</c:v>
                </c:pt>
                <c:pt idx="1649">
                  <c:v>0.49665579743827298</c:v>
                </c:pt>
                <c:pt idx="1650">
                  <c:v>0.49505379232793001</c:v>
                </c:pt>
                <c:pt idx="1651">
                  <c:v>0.49344325752033197</c:v>
                </c:pt>
                <c:pt idx="1652">
                  <c:v>0.49183423519060698</c:v>
                </c:pt>
                <c:pt idx="1653">
                  <c:v>0.49023592783773901</c:v>
                </c:pt>
                <c:pt idx="1654">
                  <c:v>0.48865584364560799</c:v>
                </c:pt>
                <c:pt idx="1655">
                  <c:v>0.487100705481819</c:v>
                </c:pt>
                <c:pt idx="1656">
                  <c:v>0.48557527865668398</c:v>
                </c:pt>
                <c:pt idx="1657">
                  <c:v>0.48408310960804096</c:v>
                </c:pt>
                <c:pt idx="1658">
                  <c:v>0.48262744231198001</c:v>
                </c:pt>
                <c:pt idx="1659">
                  <c:v>0.48121167920360297</c:v>
                </c:pt>
                <c:pt idx="1660">
                  <c:v>0.47983775405573698</c:v>
                </c:pt>
                <c:pt idx="1661">
                  <c:v>0.47850706146070598</c:v>
                </c:pt>
                <c:pt idx="1662">
                  <c:v>0.477222079243935</c:v>
                </c:pt>
                <c:pt idx="1663">
                  <c:v>0.47598522610163602</c:v>
                </c:pt>
                <c:pt idx="1664">
                  <c:v>0.47480045383983799</c:v>
                </c:pt>
                <c:pt idx="1665">
                  <c:v>0.47367110413312896</c:v>
                </c:pt>
                <c:pt idx="1666">
                  <c:v>0.47260105147450998</c:v>
                </c:pt>
                <c:pt idx="1667">
                  <c:v>0.471596124968163</c:v>
                </c:pt>
                <c:pt idx="1668">
                  <c:v>0.47066000254568097</c:v>
                </c:pt>
                <c:pt idx="1669">
                  <c:v>0.46979539602618497</c:v>
                </c:pt>
                <c:pt idx="1670">
                  <c:v>0.469005446248564</c:v>
                </c:pt>
                <c:pt idx="1671">
                  <c:v>0.46829484059270199</c:v>
                </c:pt>
                <c:pt idx="1672">
                  <c:v>0.46766613403318896</c:v>
                </c:pt>
                <c:pt idx="1673">
                  <c:v>0.467120629546113</c:v>
                </c:pt>
                <c:pt idx="1674">
                  <c:v>0.46665826308229996</c:v>
                </c:pt>
                <c:pt idx="1675">
                  <c:v>0.466278603554246</c:v>
                </c:pt>
                <c:pt idx="1676">
                  <c:v>0.46597930720799696</c:v>
                </c:pt>
                <c:pt idx="1677">
                  <c:v>0.46575755757362297</c:v>
                </c:pt>
                <c:pt idx="1678">
                  <c:v>0.46560948881034198</c:v>
                </c:pt>
                <c:pt idx="1679">
                  <c:v>0.46553157692104796</c:v>
                </c:pt>
                <c:pt idx="1680">
                  <c:v>0.46551959508948998</c:v>
                </c:pt>
                <c:pt idx="1681">
                  <c:v>0.46556948659131597</c:v>
                </c:pt>
                <c:pt idx="1682">
                  <c:v>0.46567668580014698</c:v>
                </c:pt>
                <c:pt idx="1683">
                  <c:v>0.46584073657280201</c:v>
                </c:pt>
                <c:pt idx="1684">
                  <c:v>0.466060662074892</c:v>
                </c:pt>
                <c:pt idx="1685">
                  <c:v>0.46633756590582498</c:v>
                </c:pt>
                <c:pt idx="1686">
                  <c:v>0.46667387932550197</c:v>
                </c:pt>
                <c:pt idx="1687">
                  <c:v>0.46707370225546802</c:v>
                </c:pt>
                <c:pt idx="1688">
                  <c:v>0.46754520058694199</c:v>
                </c:pt>
                <c:pt idx="1689">
                  <c:v>0.46809402647891296</c:v>
                </c:pt>
                <c:pt idx="1690">
                  <c:v>0.46873043876708598</c:v>
                </c:pt>
                <c:pt idx="1691">
                  <c:v>0.46946602162877998</c:v>
                </c:pt>
                <c:pt idx="1692">
                  <c:v>0.47031270672521297</c:v>
                </c:pt>
                <c:pt idx="1693">
                  <c:v>0.47128391400429098</c:v>
                </c:pt>
                <c:pt idx="1694">
                  <c:v>0.47239338377859696</c:v>
                </c:pt>
                <c:pt idx="1695">
                  <c:v>0.47365483138238301</c:v>
                </c:pt>
                <c:pt idx="1696">
                  <c:v>0.47507992010081601</c:v>
                </c:pt>
                <c:pt idx="1697">
                  <c:v>0.47668034800012499</c:v>
                </c:pt>
                <c:pt idx="1698">
                  <c:v>0.47846636521221098</c:v>
                </c:pt>
                <c:pt idx="1699">
                  <c:v>0.48044761821689597</c:v>
                </c:pt>
                <c:pt idx="1700">
                  <c:v>0.48263144281826598</c:v>
                </c:pt>
                <c:pt idx="1701">
                  <c:v>0.48502331010039601</c:v>
                </c:pt>
                <c:pt idx="1702">
                  <c:v>0.48762664900115299</c:v>
                </c:pt>
                <c:pt idx="1703">
                  <c:v>0.49044319947310699</c:v>
                </c:pt>
                <c:pt idx="1704">
                  <c:v>0.49347265531710499</c:v>
                </c:pt>
                <c:pt idx="1705">
                  <c:v>0.49671388949629497</c:v>
                </c:pt>
                <c:pt idx="1706">
                  <c:v>0.500162529740936</c:v>
                </c:pt>
                <c:pt idx="1707">
                  <c:v>0.503814096271754</c:v>
                </c:pt>
                <c:pt idx="1708">
                  <c:v>0.50766320694891598</c:v>
                </c:pt>
                <c:pt idx="1709">
                  <c:v>0.51170272837046005</c:v>
                </c:pt>
                <c:pt idx="1710">
                  <c:v>0.51592547769848407</c:v>
                </c:pt>
                <c:pt idx="1711">
                  <c:v>0.52032402998327298</c:v>
                </c:pt>
                <c:pt idx="1712">
                  <c:v>0.52489092273795201</c:v>
                </c:pt>
                <c:pt idx="1713">
                  <c:v>0.52961962741828006</c:v>
                </c:pt>
                <c:pt idx="1714">
                  <c:v>0.53450474120898006</c:v>
                </c:pt>
                <c:pt idx="1715">
                  <c:v>0.53954197630784906</c:v>
                </c:pt>
                <c:pt idx="1716">
                  <c:v>0.54472779606337407</c:v>
                </c:pt>
                <c:pt idx="1717">
                  <c:v>0.55005955251315208</c:v>
                </c:pt>
                <c:pt idx="1718">
                  <c:v>0.55553794028758208</c:v>
                </c:pt>
                <c:pt idx="1719">
                  <c:v>0.56116564283069903</c:v>
                </c:pt>
                <c:pt idx="1720">
                  <c:v>0.56694558175276</c:v>
                </c:pt>
                <c:pt idx="1721">
                  <c:v>0.57288432219953001</c:v>
                </c:pt>
                <c:pt idx="1722">
                  <c:v>0.57898960820645107</c:v>
                </c:pt>
                <c:pt idx="1723">
                  <c:v>0.58527003534716204</c:v>
                </c:pt>
                <c:pt idx="1724">
                  <c:v>0.5917351679517</c:v>
                </c:pt>
                <c:pt idx="1725">
                  <c:v>0.59839535397126509</c:v>
                </c:pt>
                <c:pt idx="1726">
                  <c:v>0.60526108923398902</c:v>
                </c:pt>
                <c:pt idx="1727">
                  <c:v>0.61234097023796008</c:v>
                </c:pt>
                <c:pt idx="1728">
                  <c:v>0.619641841810468</c:v>
                </c:pt>
                <c:pt idx="1729">
                  <c:v>0.62716959564078201</c:v>
                </c:pt>
                <c:pt idx="1730">
                  <c:v>0.63492750706538703</c:v>
                </c:pt>
                <c:pt idx="1731">
                  <c:v>0.64291601052569003</c:v>
                </c:pt>
                <c:pt idx="1732">
                  <c:v>0.65113247407601504</c:v>
                </c:pt>
                <c:pt idx="1733">
                  <c:v>0.65957030528656801</c:v>
                </c:pt>
                <c:pt idx="1734">
                  <c:v>0.66821939955111309</c:v>
                </c:pt>
                <c:pt idx="1735">
                  <c:v>0.67706561076141503</c:v>
                </c:pt>
                <c:pt idx="1736">
                  <c:v>0.68609150246925199</c:v>
                </c:pt>
                <c:pt idx="1737">
                  <c:v>0.69527643934017402</c:v>
                </c:pt>
                <c:pt idx="1738">
                  <c:v>0.70459647351008503</c:v>
                </c:pt>
                <c:pt idx="1739">
                  <c:v>0.71402578176783005</c:v>
                </c:pt>
                <c:pt idx="1740">
                  <c:v>0.72353521923424202</c:v>
                </c:pt>
                <c:pt idx="1741">
                  <c:v>0.73309566342702304</c:v>
                </c:pt>
                <c:pt idx="1742">
                  <c:v>0.74267745395435403</c:v>
                </c:pt>
                <c:pt idx="1743">
                  <c:v>0.75225079497037106</c:v>
                </c:pt>
                <c:pt idx="1744">
                  <c:v>0.76178637875632804</c:v>
                </c:pt>
                <c:pt idx="1745">
                  <c:v>0.7712572121693021</c:v>
                </c:pt>
                <c:pt idx="1746">
                  <c:v>0.78063871366478499</c:v>
                </c:pt>
                <c:pt idx="1747">
                  <c:v>0.78990877348477706</c:v>
                </c:pt>
                <c:pt idx="1748">
                  <c:v>0.799048765337116</c:v>
                </c:pt>
                <c:pt idx="1749">
                  <c:v>0.80804323673351608</c:v>
                </c:pt>
                <c:pt idx="1750">
                  <c:v>0.816880490432351</c:v>
                </c:pt>
                <c:pt idx="1751">
                  <c:v>0.82555205038551605</c:v>
                </c:pt>
                <c:pt idx="1752">
                  <c:v>0.834053265490589</c:v>
                </c:pt>
                <c:pt idx="1753">
                  <c:v>0.84238261501651002</c:v>
                </c:pt>
                <c:pt idx="1754">
                  <c:v>0.85054155027120804</c:v>
                </c:pt>
                <c:pt idx="1755">
                  <c:v>0.85853331494215201</c:v>
                </c:pt>
                <c:pt idx="1756">
                  <c:v>0.86636375939534305</c:v>
                </c:pt>
                <c:pt idx="1757">
                  <c:v>0.87403969532709702</c:v>
                </c:pt>
                <c:pt idx="1758">
                  <c:v>0.88156809843668005</c:v>
                </c:pt>
                <c:pt idx="1759">
                  <c:v>0.88895593261250605</c:v>
                </c:pt>
                <c:pt idx="1760">
                  <c:v>0.89620926705217607</c:v>
                </c:pt>
                <c:pt idx="1761">
                  <c:v>0.90333315195640207</c:v>
                </c:pt>
                <c:pt idx="1762">
                  <c:v>0.91033141927777206</c:v>
                </c:pt>
                <c:pt idx="1763">
                  <c:v>0.91720627267680399</c:v>
                </c:pt>
                <c:pt idx="1764">
                  <c:v>0.92395637805291009</c:v>
                </c:pt>
                <c:pt idx="1765">
                  <c:v>0.9305805763089261</c:v>
                </c:pt>
                <c:pt idx="1766">
                  <c:v>0.93707516549048109</c:v>
                </c:pt>
                <c:pt idx="1767">
                  <c:v>0.94343426684038101</c:v>
                </c:pt>
                <c:pt idx="1768">
                  <c:v>0.94965171445826801</c:v>
                </c:pt>
                <c:pt idx="1769">
                  <c:v>0.95571846789513104</c:v>
                </c:pt>
                <c:pt idx="1770">
                  <c:v>0.96162486720949303</c:v>
                </c:pt>
                <c:pt idx="1771">
                  <c:v>0.96736053399866506</c:v>
                </c:pt>
                <c:pt idx="1772">
                  <c:v>0.972916611754576</c:v>
                </c:pt>
                <c:pt idx="1773">
                  <c:v>0.97828515308469799</c:v>
                </c:pt>
                <c:pt idx="1774">
                  <c:v>0.98345851484420299</c:v>
                </c:pt>
                <c:pt idx="1775">
                  <c:v>0.98842954747061507</c:v>
                </c:pt>
                <c:pt idx="1776">
                  <c:v>0.99319423795624606</c:v>
                </c:pt>
                <c:pt idx="1777">
                  <c:v>0.9977509360748571</c:v>
                </c:pt>
                <c:pt idx="1778">
                  <c:v>1.002098848957361</c:v>
                </c:pt>
                <c:pt idx="1779">
                  <c:v>1.006239433586096</c:v>
                </c:pt>
                <c:pt idx="1780">
                  <c:v>1.010175637642202</c:v>
                </c:pt>
                <c:pt idx="1781">
                  <c:v>1.013910173389299</c:v>
                </c:pt>
                <c:pt idx="1782">
                  <c:v>1.017449523462578</c:v>
                </c:pt>
                <c:pt idx="1783">
                  <c:v>1.020798834984725</c:v>
                </c:pt>
                <c:pt idx="1784">
                  <c:v>1.0239629646226009</c:v>
                </c:pt>
                <c:pt idx="1785">
                  <c:v>1.026948285816794</c:v>
                </c:pt>
                <c:pt idx="1786">
                  <c:v>1.029759433333574</c:v>
                </c:pt>
                <c:pt idx="1787">
                  <c:v>1.0323990585101921</c:v>
                </c:pt>
                <c:pt idx="1788">
                  <c:v>1.034867887778905</c:v>
                </c:pt>
                <c:pt idx="1789">
                  <c:v>1.037166296042368</c:v>
                </c:pt>
                <c:pt idx="1790">
                  <c:v>1.0392934239505149</c:v>
                </c:pt>
                <c:pt idx="1791">
                  <c:v>1.0412450474071739</c:v>
                </c:pt>
                <c:pt idx="1792">
                  <c:v>1.0430165264289999</c:v>
                </c:pt>
                <c:pt idx="1793">
                  <c:v>1.0446022135526609</c:v>
                </c:pt>
                <c:pt idx="1794">
                  <c:v>1.0459950912423559</c:v>
                </c:pt>
                <c:pt idx="1795">
                  <c:v>1.0471888799915601</c:v>
                </c:pt>
                <c:pt idx="1796">
                  <c:v>1.04817809619533</c:v>
                </c:pt>
                <c:pt idx="1797">
                  <c:v>1.0489575305495169</c:v>
                </c:pt>
                <c:pt idx="1798">
                  <c:v>1.0495229973371201</c:v>
                </c:pt>
                <c:pt idx="1799">
                  <c:v>1.049871275855716</c:v>
                </c:pt>
                <c:pt idx="1800">
                  <c:v>1.05</c:v>
                </c:pt>
                <c:pt idx="1801">
                  <c:v>1.049907602299363</c:v>
                </c:pt>
                <c:pt idx="1802">
                  <c:v>1.0495936606844281</c:v>
                </c:pt>
                <c:pt idx="1803">
                  <c:v>1.049059000168227</c:v>
                </c:pt>
                <c:pt idx="1804">
                  <c:v>1.0483039524444371</c:v>
                </c:pt>
                <c:pt idx="1805">
                  <c:v>1.0473297320621431</c:v>
                </c:pt>
                <c:pt idx="1806">
                  <c:v>1.0461368930163211</c:v>
                </c:pt>
                <c:pt idx="1807">
                  <c:v>1.044724765686825</c:v>
                </c:pt>
                <c:pt idx="1808">
                  <c:v>1.0430946105068959</c:v>
                </c:pt>
                <c:pt idx="1809">
                  <c:v>1.0412457524342911</c:v>
                </c:pt>
                <c:pt idx="1810">
                  <c:v>1.0391776733664031</c:v>
                </c:pt>
                <c:pt idx="1811">
                  <c:v>1.0368890855678741</c:v>
                </c:pt>
                <c:pt idx="1812">
                  <c:v>1.0343812217691071</c:v>
                </c:pt>
                <c:pt idx="1813">
                  <c:v>1.031654918990216</c:v>
                </c:pt>
                <c:pt idx="1814">
                  <c:v>1.0287121940986099</c:v>
                </c:pt>
                <c:pt idx="1815">
                  <c:v>1.0255565707676291</c:v>
                </c:pt>
                <c:pt idx="1816">
                  <c:v>1.022194090091292</c:v>
                </c:pt>
                <c:pt idx="1817">
                  <c:v>1.0186326254247819</c:v>
                </c:pt>
                <c:pt idx="1818">
                  <c:v>1.014881876796663</c:v>
                </c:pt>
                <c:pt idx="1819">
                  <c:v>1.010953616548868</c:v>
                </c:pt>
                <c:pt idx="1820">
                  <c:v>1.0068606244925631</c:v>
                </c:pt>
                <c:pt idx="1821">
                  <c:v>1.0026183268676401</c:v>
                </c:pt>
                <c:pt idx="1822">
                  <c:v>0.99824171324807109</c:v>
                </c:pt>
                <c:pt idx="1823">
                  <c:v>0.99374567179963402</c:v>
                </c:pt>
                <c:pt idx="1824">
                  <c:v>0.98914404193212502</c:v>
                </c:pt>
                <c:pt idx="1825">
                  <c:v>0.98445033436249108</c:v>
                </c:pt>
                <c:pt idx="1826">
                  <c:v>0.97967459831085502</c:v>
                </c:pt>
                <c:pt idx="1827">
                  <c:v>0.97482679011673801</c:v>
                </c:pt>
                <c:pt idx="1828">
                  <c:v>0.96991430780760901</c:v>
                </c:pt>
                <c:pt idx="1829">
                  <c:v>0.96494154139890009</c:v>
                </c:pt>
                <c:pt idx="1830">
                  <c:v>0.95991031248748104</c:v>
                </c:pt>
                <c:pt idx="1831">
                  <c:v>0.95481972484594002</c:v>
                </c:pt>
                <c:pt idx="1832">
                  <c:v>0.94966724581602202</c:v>
                </c:pt>
                <c:pt idx="1833">
                  <c:v>0.94444972950910699</c:v>
                </c:pt>
                <c:pt idx="1834">
                  <c:v>0.93916133652100009</c:v>
                </c:pt>
                <c:pt idx="1835">
                  <c:v>0.93379588399121305</c:v>
                </c:pt>
                <c:pt idx="1836">
                  <c:v>0.92834660048178008</c:v>
                </c:pt>
                <c:pt idx="1837">
                  <c:v>0.92280724177211504</c:v>
                </c:pt>
                <c:pt idx="1838">
                  <c:v>0.91717218857476102</c:v>
                </c:pt>
                <c:pt idx="1839">
                  <c:v>0.911436045621697</c:v>
                </c:pt>
                <c:pt idx="1840">
                  <c:v>0.90559481524752805</c:v>
                </c:pt>
                <c:pt idx="1841">
                  <c:v>0.89964587495850701</c:v>
                </c:pt>
                <c:pt idx="1842">
                  <c:v>0.89358683345729006</c:v>
                </c:pt>
                <c:pt idx="1843">
                  <c:v>0.88741762907044408</c:v>
                </c:pt>
                <c:pt idx="1844">
                  <c:v>0.88113932885019908</c:v>
                </c:pt>
                <c:pt idx="1845">
                  <c:v>0.87475584500611703</c:v>
                </c:pt>
                <c:pt idx="1846">
                  <c:v>0.86827097820120402</c:v>
                </c:pt>
                <c:pt idx="1847">
                  <c:v>0.86169058068221904</c:v>
                </c:pt>
                <c:pt idx="1848">
                  <c:v>0.85502158197957001</c:v>
                </c:pt>
                <c:pt idx="1849">
                  <c:v>0.84827018021315304</c:v>
                </c:pt>
                <c:pt idx="1850">
                  <c:v>0.841444949064173</c:v>
                </c:pt>
                <c:pt idx="1851">
                  <c:v>0.83455632264618906</c:v>
                </c:pt>
                <c:pt idx="1852">
                  <c:v>0.82761373831358709</c:v>
                </c:pt>
                <c:pt idx="1853">
                  <c:v>0.82062799934944608</c:v>
                </c:pt>
                <c:pt idx="1854">
                  <c:v>0.81361089689883503</c:v>
                </c:pt>
                <c:pt idx="1855">
                  <c:v>0.80657382606299199</c:v>
                </c:pt>
                <c:pt idx="1856">
                  <c:v>0.79952847493312107</c:v>
                </c:pt>
                <c:pt idx="1857">
                  <c:v>0.79248744095147405</c:v>
                </c:pt>
                <c:pt idx="1858">
                  <c:v>0.78546164862903001</c:v>
                </c:pt>
                <c:pt idx="1859">
                  <c:v>0.77846253787111108</c:v>
                </c:pt>
                <c:pt idx="1860">
                  <c:v>0.771501362642116</c:v>
                </c:pt>
                <c:pt idx="1861">
                  <c:v>0.76458824934311509</c:v>
                </c:pt>
                <c:pt idx="1862">
                  <c:v>0.757733982270691</c:v>
                </c:pt>
                <c:pt idx="1863">
                  <c:v>0.75094828447839701</c:v>
                </c:pt>
                <c:pt idx="1864">
                  <c:v>0.74424011324521999</c:v>
                </c:pt>
                <c:pt idx="1865">
                  <c:v>0.73761684368243807</c:v>
                </c:pt>
                <c:pt idx="1866">
                  <c:v>0.73108339792200305</c:v>
                </c:pt>
                <c:pt idx="1867">
                  <c:v>0.72464651882627507</c:v>
                </c:pt>
                <c:pt idx="1868">
                  <c:v>0.71830870152640902</c:v>
                </c:pt>
                <c:pt idx="1869">
                  <c:v>0.71207195652855704</c:v>
                </c:pt>
                <c:pt idx="1870">
                  <c:v>0.70593590141164508</c:v>
                </c:pt>
                <c:pt idx="1871">
                  <c:v>0.69989695381415207</c:v>
                </c:pt>
                <c:pt idx="1872">
                  <c:v>0.69395078545687805</c:v>
                </c:pt>
                <c:pt idx="1873">
                  <c:v>0.68809083652857306</c:v>
                </c:pt>
                <c:pt idx="1874">
                  <c:v>0.682309074262621</c:v>
                </c:pt>
                <c:pt idx="1875">
                  <c:v>0.67659723037252506</c:v>
                </c:pt>
                <c:pt idx="1876">
                  <c:v>0.67094470993562605</c:v>
                </c:pt>
                <c:pt idx="1877">
                  <c:v>0.66534037268773805</c:v>
                </c:pt>
                <c:pt idx="1878">
                  <c:v>0.65977354714766201</c:v>
                </c:pt>
                <c:pt idx="1879">
                  <c:v>0.65423296853433499</c:v>
                </c:pt>
                <c:pt idx="1880">
                  <c:v>0.64870877508355906</c:v>
                </c:pt>
                <c:pt idx="1881">
                  <c:v>0.64319052386007203</c:v>
                </c:pt>
                <c:pt idx="1882">
                  <c:v>0.63766970872193607</c:v>
                </c:pt>
                <c:pt idx="1883">
                  <c:v>0.63214084622583999</c:v>
                </c:pt>
                <c:pt idx="1884">
                  <c:v>0.62659817968350007</c:v>
                </c:pt>
                <c:pt idx="1885">
                  <c:v>0.62103933621391405</c:v>
                </c:pt>
                <c:pt idx="1886">
                  <c:v>0.61546334716943607</c:v>
                </c:pt>
                <c:pt idx="1887">
                  <c:v>0.60987138239760608</c:v>
                </c:pt>
                <c:pt idx="1888">
                  <c:v>0.60426503549069299</c:v>
                </c:pt>
                <c:pt idx="1889">
                  <c:v>0.598649541697862</c:v>
                </c:pt>
                <c:pt idx="1890">
                  <c:v>0.59303141887688604</c:v>
                </c:pt>
                <c:pt idx="1891">
                  <c:v>0.58741779404487404</c:v>
                </c:pt>
                <c:pt idx="1892">
                  <c:v>0.58181616534228309</c:v>
                </c:pt>
                <c:pt idx="1893">
                  <c:v>0.57623673274010601</c:v>
                </c:pt>
                <c:pt idx="1894">
                  <c:v>0.57068866115505001</c:v>
                </c:pt>
                <c:pt idx="1895">
                  <c:v>0.56518227782708808</c:v>
                </c:pt>
                <c:pt idx="1896">
                  <c:v>0.5597280936559661</c:v>
                </c:pt>
                <c:pt idx="1897">
                  <c:v>0.554333778996698</c:v>
                </c:pt>
                <c:pt idx="1898">
                  <c:v>0.54901063202139699</c:v>
                </c:pt>
                <c:pt idx="1899">
                  <c:v>0.54377019830390505</c:v>
                </c:pt>
                <c:pt idx="1900">
                  <c:v>0.53862210267020905</c:v>
                </c:pt>
                <c:pt idx="1901">
                  <c:v>0.53357479066625202</c:v>
                </c:pt>
                <c:pt idx="1902">
                  <c:v>0.52863835250350999</c:v>
                </c:pt>
                <c:pt idx="1903">
                  <c:v>0.52381828684058407</c:v>
                </c:pt>
                <c:pt idx="1904">
                  <c:v>0.51912191309216005</c:v>
                </c:pt>
                <c:pt idx="1905">
                  <c:v>0.51455534192223107</c:v>
                </c:pt>
                <c:pt idx="1906">
                  <c:v>0.51012388764921701</c:v>
                </c:pt>
                <c:pt idx="1907">
                  <c:v>0.50583103646334004</c:v>
                </c:pt>
                <c:pt idx="1908">
                  <c:v>0.50167906388167305</c:v>
                </c:pt>
                <c:pt idx="1909">
                  <c:v>0.49766655071709098</c:v>
                </c:pt>
                <c:pt idx="1910">
                  <c:v>0.49379351935205301</c:v>
                </c:pt>
                <c:pt idx="1911">
                  <c:v>0.49005610666657901</c:v>
                </c:pt>
                <c:pt idx="1912">
                  <c:v>0.48644864519706699</c:v>
                </c:pt>
                <c:pt idx="1913">
                  <c:v>0.48296270234903799</c:v>
                </c:pt>
                <c:pt idx="1914">
                  <c:v>0.47958780735445999</c:v>
                </c:pt>
                <c:pt idx="1915">
                  <c:v>0.47631318851525301</c:v>
                </c:pt>
                <c:pt idx="1916">
                  <c:v>0.47312643558867901</c:v>
                </c:pt>
                <c:pt idx="1917">
                  <c:v>0.47001372876785497</c:v>
                </c:pt>
                <c:pt idx="1918">
                  <c:v>0.46696143830724601</c:v>
                </c:pt>
                <c:pt idx="1919">
                  <c:v>0.46395488990468298</c:v>
                </c:pt>
                <c:pt idx="1920">
                  <c:v>0.46097906429562802</c:v>
                </c:pt>
                <c:pt idx="1921">
                  <c:v>0.45802178846986896</c:v>
                </c:pt>
                <c:pt idx="1922">
                  <c:v>0.45507230063998799</c:v>
                </c:pt>
                <c:pt idx="1923">
                  <c:v>0.45212056150343199</c:v>
                </c:pt>
                <c:pt idx="1924">
                  <c:v>0.44915881172561301</c:v>
                </c:pt>
                <c:pt idx="1925">
                  <c:v>0.44618030792360297</c:v>
                </c:pt>
                <c:pt idx="1926">
                  <c:v>0.44318070856823999</c:v>
                </c:pt>
                <c:pt idx="1927">
                  <c:v>0.44015617501978099</c:v>
                </c:pt>
                <c:pt idx="1928">
                  <c:v>0.43710644080739497</c:v>
                </c:pt>
                <c:pt idx="1929">
                  <c:v>0.43403053239843697</c:v>
                </c:pt>
                <c:pt idx="1930">
                  <c:v>0.43092925826595802</c:v>
                </c:pt>
                <c:pt idx="1931">
                  <c:v>0.42780548981937899</c:v>
                </c:pt>
                <c:pt idx="1932">
                  <c:v>0.42466092490893098</c:v>
                </c:pt>
                <c:pt idx="1933">
                  <c:v>0.42149802886132298</c:v>
                </c:pt>
                <c:pt idx="1934">
                  <c:v>0.41831927546271996</c:v>
                </c:pt>
                <c:pt idx="1935">
                  <c:v>0.41512732833539401</c:v>
                </c:pt>
                <c:pt idx="1936">
                  <c:v>0.41192456097594499</c:v>
                </c:pt>
                <c:pt idx="1937">
                  <c:v>0.40871220066860098</c:v>
                </c:pt>
                <c:pt idx="1938">
                  <c:v>0.40549180758480297</c:v>
                </c:pt>
                <c:pt idx="1939">
                  <c:v>0.40226541592190601</c:v>
                </c:pt>
                <c:pt idx="1940">
                  <c:v>0.39903414378858898</c:v>
                </c:pt>
                <c:pt idx="1941">
                  <c:v>0.395799308441943</c:v>
                </c:pt>
                <c:pt idx="1942">
                  <c:v>0.39256162245239801</c:v>
                </c:pt>
                <c:pt idx="1943">
                  <c:v>0.389320986581145</c:v>
                </c:pt>
                <c:pt idx="1944">
                  <c:v>0.38607825587841998</c:v>
                </c:pt>
                <c:pt idx="1945">
                  <c:v>0.38283258494586397</c:v>
                </c:pt>
                <c:pt idx="1946">
                  <c:v>0.37958275973695699</c:v>
                </c:pt>
                <c:pt idx="1947">
                  <c:v>0.37632860210931601</c:v>
                </c:pt>
                <c:pt idx="1948">
                  <c:v>0.37306845799451799</c:v>
                </c:pt>
                <c:pt idx="1949">
                  <c:v>0.36980057658071297</c:v>
                </c:pt>
                <c:pt idx="1950">
                  <c:v>0.366522921618956</c:v>
                </c:pt>
                <c:pt idx="1951">
                  <c:v>0.36323185037123801</c:v>
                </c:pt>
                <c:pt idx="1952">
                  <c:v>0.35992624605843399</c:v>
                </c:pt>
                <c:pt idx="1953">
                  <c:v>0.35660391305545797</c:v>
                </c:pt>
                <c:pt idx="1954">
                  <c:v>0.35326287921147598</c:v>
                </c:pt>
                <c:pt idx="1955">
                  <c:v>0.34990252584437898</c:v>
                </c:pt>
                <c:pt idx="1956">
                  <c:v>0.34652268353487298</c:v>
                </c:pt>
                <c:pt idx="1957">
                  <c:v>0.34312396563894298</c:v>
                </c:pt>
                <c:pt idx="1958">
                  <c:v>0.33970947719689698</c:v>
                </c:pt>
                <c:pt idx="1959">
                  <c:v>0.336281825868186</c:v>
                </c:pt>
                <c:pt idx="1960">
                  <c:v>0.33284581328094398</c:v>
                </c:pt>
                <c:pt idx="1961">
                  <c:v>0.32940792021745596</c:v>
                </c:pt>
                <c:pt idx="1962">
                  <c:v>0.325975695546035</c:v>
                </c:pt>
                <c:pt idx="1963">
                  <c:v>0.32255730390164999</c:v>
                </c:pt>
                <c:pt idx="1964">
                  <c:v>0.31916344660485702</c:v>
                </c:pt>
                <c:pt idx="1965">
                  <c:v>0.315802615380255</c:v>
                </c:pt>
                <c:pt idx="1966">
                  <c:v>0.31248327832869399</c:v>
                </c:pt>
                <c:pt idx="1967">
                  <c:v>0.30921573135623798</c:v>
                </c:pt>
                <c:pt idx="1968">
                  <c:v>0.30600914994101797</c:v>
                </c:pt>
                <c:pt idx="1969">
                  <c:v>0.30287108531485196</c:v>
                </c:pt>
                <c:pt idx="1970">
                  <c:v>0.299810086815467</c:v>
                </c:pt>
                <c:pt idx="1971">
                  <c:v>0.296832577770685</c:v>
                </c:pt>
                <c:pt idx="1972">
                  <c:v>0.293943490583714</c:v>
                </c:pt>
                <c:pt idx="1973">
                  <c:v>0.29114697865175398</c:v>
                </c:pt>
                <c:pt idx="1974">
                  <c:v>0.288443618729676</c:v>
                </c:pt>
                <c:pt idx="1975">
                  <c:v>0.28583244810438901</c:v>
                </c:pt>
                <c:pt idx="1976">
                  <c:v>0.28331378632480902</c:v>
                </c:pt>
                <c:pt idx="1977">
                  <c:v>0.28088697790226402</c:v>
                </c:pt>
                <c:pt idx="1978">
                  <c:v>0.27854881506740703</c:v>
                </c:pt>
                <c:pt idx="1979">
                  <c:v>0.27629528347979898</c:v>
                </c:pt>
                <c:pt idx="1980">
                  <c:v>0.27412032415072102</c:v>
                </c:pt>
                <c:pt idx="1981">
                  <c:v>0.272018063285065</c:v>
                </c:pt>
                <c:pt idx="1982">
                  <c:v>0.26998053137841199</c:v>
                </c:pt>
                <c:pt idx="1983">
                  <c:v>0.26800090568230001</c:v>
                </c:pt>
                <c:pt idx="1984">
                  <c:v>0.266070096887213</c:v>
                </c:pt>
                <c:pt idx="1985">
                  <c:v>0.26417890498575203</c:v>
                </c:pt>
                <c:pt idx="1986">
                  <c:v>0.262316014773122</c:v>
                </c:pt>
                <c:pt idx="1987">
                  <c:v>0.26047106071237003</c:v>
                </c:pt>
                <c:pt idx="1988">
                  <c:v>0.25863475202104302</c:v>
                </c:pt>
                <c:pt idx="1989">
                  <c:v>0.25679726709131501</c:v>
                </c:pt>
                <c:pt idx="1990">
                  <c:v>0.25494977563938298</c:v>
                </c:pt>
                <c:pt idx="1991">
                  <c:v>0.25308415125049699</c:v>
                </c:pt>
                <c:pt idx="1992">
                  <c:v>0.25119376862312998</c:v>
                </c:pt>
                <c:pt idx="1993">
                  <c:v>0.249274212832998</c:v>
                </c:pt>
                <c:pt idx="1994">
                  <c:v>0.247322628042901</c:v>
                </c:pt>
                <c:pt idx="1995">
                  <c:v>0.24533944100091798</c:v>
                </c:pt>
                <c:pt idx="1996">
                  <c:v>0.24332690373528398</c:v>
                </c:pt>
                <c:pt idx="1997">
                  <c:v>0.24128801400872102</c:v>
                </c:pt>
                <c:pt idx="1998">
                  <c:v>0.23922885931713</c:v>
                </c:pt>
                <c:pt idx="1999">
                  <c:v>0.23715743148325202</c:v>
                </c:pt>
                <c:pt idx="2000">
                  <c:v>0.23508318585639798</c:v>
                </c:pt>
                <c:pt idx="2001">
                  <c:v>0.23301599723882599</c:v>
                </c:pt>
                <c:pt idx="2002">
                  <c:v>0.23096822546316498</c:v>
                </c:pt>
                <c:pt idx="2003">
                  <c:v>0.22895100182111999</c:v>
                </c:pt>
                <c:pt idx="2004">
                  <c:v>0.22697496203512602</c:v>
                </c:pt>
                <c:pt idx="2005">
                  <c:v>0.225051294952127</c:v>
                </c:pt>
                <c:pt idx="2006">
                  <c:v>0.22318796368312599</c:v>
                </c:pt>
                <c:pt idx="2007">
                  <c:v>0.22138946948148203</c:v>
                </c:pt>
                <c:pt idx="2008">
                  <c:v>0.21966153557542001</c:v>
                </c:pt>
                <c:pt idx="2009">
                  <c:v>0.218007299341895</c:v>
                </c:pt>
                <c:pt idx="2010">
                  <c:v>0.21642807178219198</c:v>
                </c:pt>
                <c:pt idx="2011">
                  <c:v>0.21492330264220499</c:v>
                </c:pt>
                <c:pt idx="2012">
                  <c:v>0.213490700099423</c:v>
                </c:pt>
                <c:pt idx="2013">
                  <c:v>0.21212733900175101</c:v>
                </c:pt>
                <c:pt idx="2014">
                  <c:v>0.21082894219349702</c:v>
                </c:pt>
                <c:pt idx="2015">
                  <c:v>0.209591532280756</c:v>
                </c:pt>
                <c:pt idx="2016">
                  <c:v>0.20841062752872702</c:v>
                </c:pt>
                <c:pt idx="2017">
                  <c:v>0.20728147612022702</c:v>
                </c:pt>
                <c:pt idx="2018">
                  <c:v>0.20620040392984301</c:v>
                </c:pt>
                <c:pt idx="2019">
                  <c:v>0.20516676749606599</c:v>
                </c:pt>
                <c:pt idx="2020">
                  <c:v>0.20417760685838299</c:v>
                </c:pt>
                <c:pt idx="2021">
                  <c:v>0.20323199478083298</c:v>
                </c:pt>
                <c:pt idx="2022">
                  <c:v>0.20233071567648098</c:v>
                </c:pt>
                <c:pt idx="2023">
                  <c:v>0.20147576179041199</c:v>
                </c:pt>
                <c:pt idx="2024">
                  <c:v>0.20066945137466502</c:v>
                </c:pt>
                <c:pt idx="2025">
                  <c:v>0.19991454771339501</c:v>
                </c:pt>
                <c:pt idx="2026">
                  <c:v>0.19921334252997402</c:v>
                </c:pt>
                <c:pt idx="2027">
                  <c:v>0.19856710560419899</c:v>
                </c:pt>
                <c:pt idx="2028">
                  <c:v>0.19797680456491201</c:v>
                </c:pt>
                <c:pt idx="2029">
                  <c:v>0.19744293634852</c:v>
                </c:pt>
                <c:pt idx="2030">
                  <c:v>0.19696392813656899</c:v>
                </c:pt>
                <c:pt idx="2031">
                  <c:v>0.19653614978811801</c:v>
                </c:pt>
                <c:pt idx="2032">
                  <c:v>0.19615395617273501</c:v>
                </c:pt>
                <c:pt idx="2033">
                  <c:v>0.19580965745930201</c:v>
                </c:pt>
                <c:pt idx="2034">
                  <c:v>0.19549207046475803</c:v>
                </c:pt>
                <c:pt idx="2035">
                  <c:v>0.195189213887492</c:v>
                </c:pt>
                <c:pt idx="2036">
                  <c:v>0.19488726401255402</c:v>
                </c:pt>
                <c:pt idx="2037">
                  <c:v>0.19457128564052201</c:v>
                </c:pt>
                <c:pt idx="2038">
                  <c:v>0.19422569194758599</c:v>
                </c:pt>
                <c:pt idx="2039">
                  <c:v>0.19383428956126503</c:v>
                </c:pt>
                <c:pt idx="2040">
                  <c:v>0.19338075932347798</c:v>
                </c:pt>
                <c:pt idx="2041">
                  <c:v>0.19284950679697499</c:v>
                </c:pt>
                <c:pt idx="2042">
                  <c:v>0.19222744565607403</c:v>
                </c:pt>
                <c:pt idx="2043">
                  <c:v>0.19150341911833102</c:v>
                </c:pt>
                <c:pt idx="2044">
                  <c:v>0.19067056333675902</c:v>
                </c:pt>
                <c:pt idx="2045">
                  <c:v>0.18972435608138499</c:v>
                </c:pt>
                <c:pt idx="2046">
                  <c:v>0.18866257581795698</c:v>
                </c:pt>
                <c:pt idx="2047">
                  <c:v>0.18748688644482703</c:v>
                </c:pt>
                <c:pt idx="2048">
                  <c:v>0.18620302397229199</c:v>
                </c:pt>
                <c:pt idx="2049">
                  <c:v>0.18482053704359702</c:v>
                </c:pt>
                <c:pt idx="2050">
                  <c:v>0.18335230644358302</c:v>
                </c:pt>
                <c:pt idx="2051">
                  <c:v>0.181812964325968</c:v>
                </c:pt>
                <c:pt idx="2052">
                  <c:v>0.18021961765525901</c:v>
                </c:pt>
                <c:pt idx="2053">
                  <c:v>0.17859078930765498</c:v>
                </c:pt>
                <c:pt idx="2054">
                  <c:v>0.17694504137627598</c:v>
                </c:pt>
                <c:pt idx="2055">
                  <c:v>0.175303307165393</c:v>
                </c:pt>
                <c:pt idx="2056">
                  <c:v>0.17368488239795998</c:v>
                </c:pt>
                <c:pt idx="2057">
                  <c:v>0.17210698753324599</c:v>
                </c:pt>
                <c:pt idx="2058">
                  <c:v>0.17058573993349901</c:v>
                </c:pt>
                <c:pt idx="2059">
                  <c:v>0.16913365648961601</c:v>
                </c:pt>
                <c:pt idx="2060">
                  <c:v>0.16776294870883601</c:v>
                </c:pt>
                <c:pt idx="2061">
                  <c:v>0.16648169512369199</c:v>
                </c:pt>
                <c:pt idx="2062">
                  <c:v>0.165296303410912</c:v>
                </c:pt>
                <c:pt idx="2063">
                  <c:v>0.164209409892385</c:v>
                </c:pt>
                <c:pt idx="2064">
                  <c:v>0.16321961362406401</c:v>
                </c:pt>
                <c:pt idx="2065">
                  <c:v>0.16232419768953699</c:v>
                </c:pt>
                <c:pt idx="2066">
                  <c:v>0.16151806167001401</c:v>
                </c:pt>
                <c:pt idx="2067">
                  <c:v>0.16079423713858801</c:v>
                </c:pt>
                <c:pt idx="2068">
                  <c:v>0.16014370891993801</c:v>
                </c:pt>
                <c:pt idx="2069">
                  <c:v>0.159556290862572</c:v>
                </c:pt>
                <c:pt idx="2070">
                  <c:v>0.159021337882195</c:v>
                </c:pt>
                <c:pt idx="2071">
                  <c:v>0.158526930001398</c:v>
                </c:pt>
                <c:pt idx="2072">
                  <c:v>0.15806253387894501</c:v>
                </c:pt>
                <c:pt idx="2073">
                  <c:v>0.15761829407630301</c:v>
                </c:pt>
                <c:pt idx="2074">
                  <c:v>0.15718441856064502</c:v>
                </c:pt>
                <c:pt idx="2075">
                  <c:v>0.15675274898718</c:v>
                </c:pt>
                <c:pt idx="2076">
                  <c:v>0.156315712043258</c:v>
                </c:pt>
                <c:pt idx="2077">
                  <c:v>0.15586809053068401</c:v>
                </c:pt>
                <c:pt idx="2078">
                  <c:v>0.15540354812885399</c:v>
                </c:pt>
                <c:pt idx="2079">
                  <c:v>0.154918968047591</c:v>
                </c:pt>
                <c:pt idx="2080">
                  <c:v>0.154412396686777</c:v>
                </c:pt>
                <c:pt idx="2081">
                  <c:v>0.153882401348541</c:v>
                </c:pt>
                <c:pt idx="2082">
                  <c:v>0.15332962778011899</c:v>
                </c:pt>
                <c:pt idx="2083">
                  <c:v>0.15275464721288001</c:v>
                </c:pt>
                <c:pt idx="2084">
                  <c:v>0.15215843333787898</c:v>
                </c:pt>
                <c:pt idx="2085">
                  <c:v>0.15154236690422701</c:v>
                </c:pt>
                <c:pt idx="2086">
                  <c:v>0.15090805052707401</c:v>
                </c:pt>
                <c:pt idx="2087">
                  <c:v>0.150257177856813</c:v>
                </c:pt>
                <c:pt idx="2088">
                  <c:v>0.1495914322841492</c:v>
                </c:pt>
                <c:pt idx="2089">
                  <c:v>0.1489118049239545</c:v>
                </c:pt>
                <c:pt idx="2090">
                  <c:v>0.14822015070766931</c:v>
                </c:pt>
                <c:pt idx="2091">
                  <c:v>0.14751825155620921</c:v>
                </c:pt>
                <c:pt idx="2092">
                  <c:v>0.14680901638276431</c:v>
                </c:pt>
                <c:pt idx="2093">
                  <c:v>0.1460955489552975</c:v>
                </c:pt>
                <c:pt idx="2094">
                  <c:v>0.1453803209711981</c:v>
                </c:pt>
                <c:pt idx="2095">
                  <c:v>0.144665004375785</c:v>
                </c:pt>
                <c:pt idx="2096">
                  <c:v>0.1439544246171201</c:v>
                </c:pt>
                <c:pt idx="2097">
                  <c:v>0.14325254352834749</c:v>
                </c:pt>
                <c:pt idx="2098">
                  <c:v>0.14256308814278928</c:v>
                </c:pt>
                <c:pt idx="2099">
                  <c:v>0.14189049424664429</c:v>
                </c:pt>
                <c:pt idx="2100">
                  <c:v>0.14123883957264821</c:v>
                </c:pt>
                <c:pt idx="2101">
                  <c:v>0.14061139822560842</c:v>
                </c:pt>
                <c:pt idx="2102">
                  <c:v>0.14001124729038872</c:v>
                </c:pt>
                <c:pt idx="2103">
                  <c:v>0.1394402518923368</c:v>
                </c:pt>
                <c:pt idx="2104">
                  <c:v>0.13889880317314202</c:v>
                </c:pt>
                <c:pt idx="2105">
                  <c:v>0.13838657883538741</c:v>
                </c:pt>
                <c:pt idx="2106">
                  <c:v>0.1379014634784016</c:v>
                </c:pt>
                <c:pt idx="2107">
                  <c:v>0.13743965825975701</c:v>
                </c:pt>
                <c:pt idx="2108">
                  <c:v>0.13699600124830841</c:v>
                </c:pt>
                <c:pt idx="2109">
                  <c:v>0.13656584995614052</c:v>
                </c:pt>
                <c:pt idx="2110">
                  <c:v>0.13614275117494001</c:v>
                </c:pt>
                <c:pt idx="2111">
                  <c:v>0.13571938717264601</c:v>
                </c:pt>
                <c:pt idx="2112">
                  <c:v>0.13528849023577941</c:v>
                </c:pt>
                <c:pt idx="2113">
                  <c:v>0.13484288472479</c:v>
                </c:pt>
                <c:pt idx="2114">
                  <c:v>0.13437506365114191</c:v>
                </c:pt>
                <c:pt idx="2115">
                  <c:v>0.13387991461987608</c:v>
                </c:pt>
                <c:pt idx="2116">
                  <c:v>0.1333528306297237</c:v>
                </c:pt>
                <c:pt idx="2117">
                  <c:v>0.1327907026422151</c:v>
                </c:pt>
                <c:pt idx="2118">
                  <c:v>0.1321906007507295</c:v>
                </c:pt>
                <c:pt idx="2119">
                  <c:v>0.1315500388311972</c:v>
                </c:pt>
                <c:pt idx="2120">
                  <c:v>0.13086822652985661</c:v>
                </c:pt>
                <c:pt idx="2121">
                  <c:v>0.1301470577209598</c:v>
                </c:pt>
                <c:pt idx="2122">
                  <c:v>0.1293900577332639</c:v>
                </c:pt>
                <c:pt idx="2123">
                  <c:v>0.12860032856596121</c:v>
                </c:pt>
                <c:pt idx="2124">
                  <c:v>0.12778178585173511</c:v>
                </c:pt>
                <c:pt idx="2125">
                  <c:v>0.1269385400895455</c:v>
                </c:pt>
                <c:pt idx="2126">
                  <c:v>0.12607495796949308</c:v>
                </c:pt>
                <c:pt idx="2127">
                  <c:v>0.12519735494296552</c:v>
                </c:pt>
                <c:pt idx="2128">
                  <c:v>0.1243113222773794</c:v>
                </c:pt>
                <c:pt idx="2129">
                  <c:v>0.1234222832830522</c:v>
                </c:pt>
                <c:pt idx="2130">
                  <c:v>0.12253619317764181</c:v>
                </c:pt>
                <c:pt idx="2131">
                  <c:v>0.1216559870602868</c:v>
                </c:pt>
                <c:pt idx="2132">
                  <c:v>0.1207872144496652</c:v>
                </c:pt>
                <c:pt idx="2133">
                  <c:v>0.1199342294523551</c:v>
                </c:pt>
                <c:pt idx="2134">
                  <c:v>0.1191012199095199</c:v>
                </c:pt>
                <c:pt idx="2135">
                  <c:v>0.1182917853202438</c:v>
                </c:pt>
                <c:pt idx="2136">
                  <c:v>0.11750829977024291</c:v>
                </c:pt>
                <c:pt idx="2137">
                  <c:v>0.1167539304362222</c:v>
                </c:pt>
                <c:pt idx="2138">
                  <c:v>0.1160277744229237</c:v>
                </c:pt>
                <c:pt idx="2139">
                  <c:v>0.11533069463825921</c:v>
                </c:pt>
                <c:pt idx="2140">
                  <c:v>0.1146623575700218</c:v>
                </c:pt>
                <c:pt idx="2141">
                  <c:v>0.1140224925217822</c:v>
                </c:pt>
                <c:pt idx="2142">
                  <c:v>0.1134103832486146</c:v>
                </c:pt>
                <c:pt idx="2143">
                  <c:v>0.1128233213751154</c:v>
                </c:pt>
                <c:pt idx="2144">
                  <c:v>0.11225913630487891</c:v>
                </c:pt>
                <c:pt idx="2145">
                  <c:v>0.1117156162261945</c:v>
                </c:pt>
                <c:pt idx="2146">
                  <c:v>0.11119031488229231</c:v>
                </c:pt>
                <c:pt idx="2147">
                  <c:v>0.11068011672402039</c:v>
                </c:pt>
                <c:pt idx="2148">
                  <c:v>0.11018370559976451</c:v>
                </c:pt>
                <c:pt idx="2149">
                  <c:v>0.1096993949648053</c:v>
                </c:pt>
                <c:pt idx="2150">
                  <c:v>0.1092270449884899</c:v>
                </c:pt>
                <c:pt idx="2151">
                  <c:v>0.1087670505891174</c:v>
                </c:pt>
                <c:pt idx="2152">
                  <c:v>0.1083203319494784</c:v>
                </c:pt>
                <c:pt idx="2153">
                  <c:v>0.1078885321123333</c:v>
                </c:pt>
                <c:pt idx="2154">
                  <c:v>0.10747385061277431</c:v>
                </c:pt>
                <c:pt idx="2155">
                  <c:v>0.10707874990633789</c:v>
                </c:pt>
                <c:pt idx="2156">
                  <c:v>0.10670654172432251</c:v>
                </c:pt>
                <c:pt idx="2157">
                  <c:v>0.10635993806626839</c:v>
                </c:pt>
                <c:pt idx="2158">
                  <c:v>0.1060413831109977</c:v>
                </c:pt>
                <c:pt idx="2159">
                  <c:v>0.10575328515084731</c:v>
                </c:pt>
                <c:pt idx="2160">
                  <c:v>0.10549726238361601</c:v>
                </c:pt>
                <c:pt idx="2161">
                  <c:v>0.10527406056982491</c:v>
                </c:pt>
                <c:pt idx="2162">
                  <c:v>0.105083364753598</c:v>
                </c:pt>
                <c:pt idx="2163">
                  <c:v>0.10492386219437361</c:v>
                </c:pt>
                <c:pt idx="2164">
                  <c:v>0.10479345212982291</c:v>
                </c:pt>
                <c:pt idx="2165">
                  <c:v>0.1046888130606876</c:v>
                </c:pt>
                <c:pt idx="2166">
                  <c:v>0.1046068510385938</c:v>
                </c:pt>
                <c:pt idx="2167">
                  <c:v>0.1045439226008181</c:v>
                </c:pt>
                <c:pt idx="2168">
                  <c:v>0.10449513593743531</c:v>
                </c:pt>
                <c:pt idx="2169">
                  <c:v>0.10445714042403781</c:v>
                </c:pt>
                <c:pt idx="2170">
                  <c:v>0.1044265066515972</c:v>
                </c:pt>
                <c:pt idx="2171">
                  <c:v>0.1044000133419373</c:v>
                </c:pt>
                <c:pt idx="2172">
                  <c:v>0.1043749692724448</c:v>
                </c:pt>
                <c:pt idx="2173">
                  <c:v>0.1043492463751728</c:v>
                </c:pt>
                <c:pt idx="2174">
                  <c:v>0.10432171538047211</c:v>
                </c:pt>
                <c:pt idx="2175">
                  <c:v>0.1042897730158719</c:v>
                </c:pt>
                <c:pt idx="2176">
                  <c:v>0.10425295313534499</c:v>
                </c:pt>
                <c:pt idx="2177">
                  <c:v>0.10421159787991741</c:v>
                </c:pt>
                <c:pt idx="2178">
                  <c:v>0.104166161488666</c:v>
                </c:pt>
                <c:pt idx="2179">
                  <c:v>0.10411746322293911</c:v>
                </c:pt>
                <c:pt idx="2180">
                  <c:v>0.10406689406596741</c:v>
                </c:pt>
                <c:pt idx="2181">
                  <c:v>0.10401355527740491</c:v>
                </c:pt>
                <c:pt idx="2182">
                  <c:v>0.1039580499829155</c:v>
                </c:pt>
                <c:pt idx="2183">
                  <c:v>0.10390113236116691</c:v>
                </c:pt>
                <c:pt idx="2184">
                  <c:v>0.1038413384311084</c:v>
                </c:pt>
                <c:pt idx="2185">
                  <c:v>0.10377776421368501</c:v>
                </c:pt>
                <c:pt idx="2186">
                  <c:v>0.10371055015408789</c:v>
                </c:pt>
                <c:pt idx="2187">
                  <c:v>0.10363760498967131</c:v>
                </c:pt>
                <c:pt idx="2188">
                  <c:v>0.10355609159071</c:v>
                </c:pt>
                <c:pt idx="2189">
                  <c:v>0.10346255138487251</c:v>
                </c:pt>
                <c:pt idx="2190">
                  <c:v>0.10335297475320601</c:v>
                </c:pt>
                <c:pt idx="2191">
                  <c:v>0.103222699857525</c:v>
                </c:pt>
                <c:pt idx="2192">
                  <c:v>0.1030670430913197</c:v>
                </c:pt>
                <c:pt idx="2193">
                  <c:v>0.102881398918406</c:v>
                </c:pt>
                <c:pt idx="2194">
                  <c:v>0.10266038837151131</c:v>
                </c:pt>
                <c:pt idx="2195">
                  <c:v>0.1024003984827722</c:v>
                </c:pt>
                <c:pt idx="2196">
                  <c:v>0.1020979209226707</c:v>
                </c:pt>
                <c:pt idx="2197">
                  <c:v>0.10175229141142561</c:v>
                </c:pt>
                <c:pt idx="2198">
                  <c:v>0.101365021703384</c:v>
                </c:pt>
                <c:pt idx="2199">
                  <c:v>0.100939623794583</c:v>
                </c:pt>
                <c:pt idx="2200">
                  <c:v>0.10048295388417219</c:v>
                </c:pt>
                <c:pt idx="2201">
                  <c:v>0.1000034204290503</c:v>
                </c:pt>
                <c:pt idx="2202">
                  <c:v>9.9513056920325693E-2</c:v>
                </c:pt>
                <c:pt idx="2203">
                  <c:v>9.90259466251385E-2</c:v>
                </c:pt>
                <c:pt idx="2204">
                  <c:v>9.8559666265565005E-2</c:v>
                </c:pt>
                <c:pt idx="2205">
                  <c:v>9.8132757460946907E-2</c:v>
                </c:pt>
                <c:pt idx="2206">
                  <c:v>9.7764970184723299E-2</c:v>
                </c:pt>
                <c:pt idx="2207">
                  <c:v>9.7475733030173511E-2</c:v>
                </c:pt>
                <c:pt idx="2208">
                  <c:v>9.7283602164658312E-2</c:v>
                </c:pt>
                <c:pt idx="2209">
                  <c:v>9.7204867868487699E-2</c:v>
                </c:pt>
                <c:pt idx="2210">
                  <c:v>9.7252734652079606E-2</c:v>
                </c:pt>
                <c:pt idx="2211">
                  <c:v>9.7436229524667711E-2</c:v>
                </c:pt>
                <c:pt idx="2212">
                  <c:v>9.7760052053069396E-2</c:v>
                </c:pt>
                <c:pt idx="2213">
                  <c:v>9.82230290822661E-2</c:v>
                </c:pt>
                <c:pt idx="2214">
                  <c:v>9.8819576313020213E-2</c:v>
                </c:pt>
                <c:pt idx="2215">
                  <c:v>9.9537531698926304E-2</c:v>
                </c:pt>
                <c:pt idx="2216">
                  <c:v>0.10035942958438851</c:v>
                </c:pt>
                <c:pt idx="2217">
                  <c:v>0.1012617199716781</c:v>
                </c:pt>
                <c:pt idx="2218">
                  <c:v>0.1022173010943833</c:v>
                </c:pt>
                <c:pt idx="2219">
                  <c:v>0.1031973108118521</c:v>
                </c:pt>
                <c:pt idx="2220">
                  <c:v>0.1041692622085689</c:v>
                </c:pt>
                <c:pt idx="2221">
                  <c:v>0.1051001792241283</c:v>
                </c:pt>
                <c:pt idx="2222">
                  <c:v>0.10595746869077621</c:v>
                </c:pt>
                <c:pt idx="2223">
                  <c:v>0.10671186921690881</c:v>
                </c:pt>
                <c:pt idx="2224">
                  <c:v>0.10733411552514791</c:v>
                </c:pt>
                <c:pt idx="2225">
                  <c:v>0.1078021302161387</c:v>
                </c:pt>
                <c:pt idx="2226">
                  <c:v>0.10809934813025121</c:v>
                </c:pt>
                <c:pt idx="2227">
                  <c:v>0.10821518324187371</c:v>
                </c:pt>
                <c:pt idx="2228">
                  <c:v>0.10814674481796491</c:v>
                </c:pt>
                <c:pt idx="2229">
                  <c:v>0.10789683710926451</c:v>
                </c:pt>
                <c:pt idx="2230">
                  <c:v>0.10747520598138111</c:v>
                </c:pt>
                <c:pt idx="2231">
                  <c:v>0.1068978041774606</c:v>
                </c:pt>
                <c:pt idx="2232">
                  <c:v>0.1061845978517007</c:v>
                </c:pt>
                <c:pt idx="2233">
                  <c:v>0.10536184031061241</c:v>
                </c:pt>
                <c:pt idx="2234">
                  <c:v>0.10445821097156971</c:v>
                </c:pt>
                <c:pt idx="2235">
                  <c:v>0.1035040519610996</c:v>
                </c:pt>
                <c:pt idx="2236">
                  <c:v>0.1025305181165474</c:v>
                </c:pt>
                <c:pt idx="2237">
                  <c:v>0.10156797687350941</c:v>
                </c:pt>
                <c:pt idx="2238">
                  <c:v>0.100645034883594</c:v>
                </c:pt>
                <c:pt idx="2239">
                  <c:v>9.9787473994129502E-2</c:v>
                </c:pt>
                <c:pt idx="2240">
                  <c:v>9.9016626536451199E-2</c:v>
                </c:pt>
                <c:pt idx="2241">
                  <c:v>9.8350658184083312E-2</c:v>
                </c:pt>
                <c:pt idx="2242">
                  <c:v>9.7801884337807302E-2</c:v>
                </c:pt>
                <c:pt idx="2243">
                  <c:v>9.7378564221497599E-2</c:v>
                </c:pt>
                <c:pt idx="2244">
                  <c:v>9.7084318082835908E-2</c:v>
                </c:pt>
                <c:pt idx="2245">
                  <c:v>9.6918625988385201E-2</c:v>
                </c:pt>
                <c:pt idx="2246">
                  <c:v>9.6877013446616103E-2</c:v>
                </c:pt>
                <c:pt idx="2247">
                  <c:v>9.6951627418289998E-2</c:v>
                </c:pt>
                <c:pt idx="2248">
                  <c:v>9.7132084261580001E-2</c:v>
                </c:pt>
                <c:pt idx="2249">
                  <c:v>9.7405946905175594E-2</c:v>
                </c:pt>
                <c:pt idx="2250">
                  <c:v>9.7760132418102608E-2</c:v>
                </c:pt>
                <c:pt idx="2251">
                  <c:v>9.8179457682952401E-2</c:v>
                </c:pt>
                <c:pt idx="2252">
                  <c:v>9.8649168656318301E-2</c:v>
                </c:pt>
                <c:pt idx="2253">
                  <c:v>9.9153403263227705E-2</c:v>
                </c:pt>
                <c:pt idx="2254">
                  <c:v>9.9677011941632809E-2</c:v>
                </c:pt>
                <c:pt idx="2255">
                  <c:v>0.1002055892694918</c:v>
                </c:pt>
                <c:pt idx="2256">
                  <c:v>0.10072452666001069</c:v>
                </c:pt>
                <c:pt idx="2257">
                  <c:v>0.10122271133862031</c:v>
                </c:pt>
                <c:pt idx="2258">
                  <c:v>0.10168807370610911</c:v>
                </c:pt>
                <c:pt idx="2259">
                  <c:v>0.1021091077230977</c:v>
                </c:pt>
                <c:pt idx="2260">
                  <c:v>0.10247622364727679</c:v>
                </c:pt>
                <c:pt idx="2261">
                  <c:v>0.1027775894680158</c:v>
                </c:pt>
                <c:pt idx="2262">
                  <c:v>0.10300322875702619</c:v>
                </c:pt>
                <c:pt idx="2263">
                  <c:v>0.1031464804651369</c:v>
                </c:pt>
                <c:pt idx="2264">
                  <c:v>0.1031997590217482</c:v>
                </c:pt>
                <c:pt idx="2265">
                  <c:v>0.1031560227197634</c:v>
                </c:pt>
                <c:pt idx="2266">
                  <c:v>0.1030095281100499</c:v>
                </c:pt>
                <c:pt idx="2267">
                  <c:v>0.10275436925656131</c:v>
                </c:pt>
                <c:pt idx="2268">
                  <c:v>0.1023865784585882</c:v>
                </c:pt>
                <c:pt idx="2269">
                  <c:v>0.1019036916419556</c:v>
                </c:pt>
                <c:pt idx="2270">
                  <c:v>0.10130570271465261</c:v>
                </c:pt>
                <c:pt idx="2271">
                  <c:v>0.10059286390865671</c:v>
                </c:pt>
                <c:pt idx="2272">
                  <c:v>9.9766202933576797E-2</c:v>
                </c:pt>
                <c:pt idx="2273">
                  <c:v>9.8828619127370898E-2</c:v>
                </c:pt>
                <c:pt idx="2274">
                  <c:v>9.7785287811185395E-2</c:v>
                </c:pt>
                <c:pt idx="2275">
                  <c:v>9.6643146175803496E-2</c:v>
                </c:pt>
                <c:pt idx="2276">
                  <c:v>9.5410564828960001E-2</c:v>
                </c:pt>
                <c:pt idx="2277">
                  <c:v>9.4097295561051203E-2</c:v>
                </c:pt>
                <c:pt idx="2278">
                  <c:v>9.2714561123049502E-2</c:v>
                </c:pt>
                <c:pt idx="2279">
                  <c:v>9.127506614047981E-2</c:v>
                </c:pt>
                <c:pt idx="2280">
                  <c:v>8.9791722807737312E-2</c:v>
                </c:pt>
                <c:pt idx="2281">
                  <c:v>8.8279749562495305E-2</c:v>
                </c:pt>
                <c:pt idx="2282">
                  <c:v>8.6754797156299412E-2</c:v>
                </c:pt>
                <c:pt idx="2283">
                  <c:v>8.52331378202036E-2</c:v>
                </c:pt>
                <c:pt idx="2284">
                  <c:v>8.3731427460247809E-2</c:v>
                </c:pt>
                <c:pt idx="2285">
                  <c:v>8.2266758219049607E-2</c:v>
                </c:pt>
                <c:pt idx="2286">
                  <c:v>8.0857408591295601E-2</c:v>
                </c:pt>
                <c:pt idx="2287">
                  <c:v>7.9520443671816501E-2</c:v>
                </c:pt>
                <c:pt idx="2288">
                  <c:v>7.8272308709027003E-2</c:v>
                </c:pt>
                <c:pt idx="2289">
                  <c:v>7.7129084029780304E-2</c:v>
                </c:pt>
                <c:pt idx="2290">
                  <c:v>7.6104159702873903E-2</c:v>
                </c:pt>
                <c:pt idx="2291">
                  <c:v>7.5212293642483607E-2</c:v>
                </c:pt>
                <c:pt idx="2292">
                  <c:v>7.4465698891843596E-2</c:v>
                </c:pt>
                <c:pt idx="2293">
                  <c:v>7.3874018313530507E-2</c:v>
                </c:pt>
                <c:pt idx="2294">
                  <c:v>7.3444320666854801E-2</c:v>
                </c:pt>
                <c:pt idx="2295">
                  <c:v>7.3182265635114999E-2</c:v>
                </c:pt>
                <c:pt idx="2296">
                  <c:v>7.3089660591080102E-2</c:v>
                </c:pt>
                <c:pt idx="2297">
                  <c:v>7.3167133907426407E-2</c:v>
                </c:pt>
                <c:pt idx="2298">
                  <c:v>7.3410745402060495E-2</c:v>
                </c:pt>
                <c:pt idx="2299">
                  <c:v>7.3813469516729499E-2</c:v>
                </c:pt>
                <c:pt idx="2300">
                  <c:v>7.4366298760532606E-2</c:v>
                </c:pt>
                <c:pt idx="2301">
                  <c:v>7.5055685933983596E-2</c:v>
                </c:pt>
                <c:pt idx="2302">
                  <c:v>7.5866283167811799E-2</c:v>
                </c:pt>
                <c:pt idx="2303">
                  <c:v>7.6780789093104304E-2</c:v>
                </c:pt>
                <c:pt idx="2304">
                  <c:v>7.7779482968336699E-2</c:v>
                </c:pt>
                <c:pt idx="2305">
                  <c:v>7.8842616390011805E-2</c:v>
                </c:pt>
                <c:pt idx="2306">
                  <c:v>7.9948313988648503E-2</c:v>
                </c:pt>
                <c:pt idx="2307">
                  <c:v>8.1074068014041503E-2</c:v>
                </c:pt>
                <c:pt idx="2308">
                  <c:v>8.2197856784330309E-2</c:v>
                </c:pt>
                <c:pt idx="2309">
                  <c:v>8.3297322041540806E-2</c:v>
                </c:pt>
                <c:pt idx="2310">
                  <c:v>8.4352419223822805E-2</c:v>
                </c:pt>
                <c:pt idx="2311">
                  <c:v>8.5344472557397105E-2</c:v>
                </c:pt>
                <c:pt idx="2312">
                  <c:v>8.6256601337978994E-2</c:v>
                </c:pt>
                <c:pt idx="2313">
                  <c:v>8.7075066221894509E-2</c:v>
                </c:pt>
                <c:pt idx="2314">
                  <c:v>8.778881979000161E-2</c:v>
                </c:pt>
                <c:pt idx="2315">
                  <c:v>8.8391068463563802E-2</c:v>
                </c:pt>
                <c:pt idx="2316">
                  <c:v>8.8878614116616711E-2</c:v>
                </c:pt>
                <c:pt idx="2317">
                  <c:v>8.9251118899227405E-2</c:v>
                </c:pt>
                <c:pt idx="2318">
                  <c:v>8.95122509455719E-2</c:v>
                </c:pt>
                <c:pt idx="2319">
                  <c:v>8.96703422571348E-2</c:v>
                </c:pt>
                <c:pt idx="2320">
                  <c:v>8.9735986079477997E-2</c:v>
                </c:pt>
                <c:pt idx="2321">
                  <c:v>8.9722075548799907E-2</c:v>
                </c:pt>
                <c:pt idx="2322">
                  <c:v>8.9644336468120395E-2</c:v>
                </c:pt>
                <c:pt idx="2323">
                  <c:v>8.9519985637519811E-2</c:v>
                </c:pt>
                <c:pt idx="2324">
                  <c:v>8.9366867553515805E-2</c:v>
                </c:pt>
                <c:pt idx="2325">
                  <c:v>8.9203164451919698E-2</c:v>
                </c:pt>
                <c:pt idx="2326">
                  <c:v>8.9045658526639898E-2</c:v>
                </c:pt>
                <c:pt idx="2327">
                  <c:v>8.8910954915788001E-2</c:v>
                </c:pt>
                <c:pt idx="2328">
                  <c:v>8.8812061363071904E-2</c:v>
                </c:pt>
                <c:pt idx="2329">
                  <c:v>8.8760615567756801E-2</c:v>
                </c:pt>
                <c:pt idx="2330">
                  <c:v>8.8764634127722508E-2</c:v>
                </c:pt>
                <c:pt idx="2331">
                  <c:v>8.8828530279888296E-2</c:v>
                </c:pt>
                <c:pt idx="2332">
                  <c:v>8.8953733298558796E-2</c:v>
                </c:pt>
                <c:pt idx="2333">
                  <c:v>8.9137775096737704E-2</c:v>
                </c:pt>
                <c:pt idx="2334">
                  <c:v>8.9376196075627995E-2</c:v>
                </c:pt>
                <c:pt idx="2335">
                  <c:v>8.9661553185973103E-2</c:v>
                </c:pt>
                <c:pt idx="2336">
                  <c:v>8.9984190523702795E-2</c:v>
                </c:pt>
                <c:pt idx="2337">
                  <c:v>9.0333133461678899E-2</c:v>
                </c:pt>
                <c:pt idx="2338">
                  <c:v>9.0696418065843609E-2</c:v>
                </c:pt>
                <c:pt idx="2339">
                  <c:v>9.1062329216727703E-2</c:v>
                </c:pt>
                <c:pt idx="2340">
                  <c:v>9.1419989026053403E-2</c:v>
                </c:pt>
                <c:pt idx="2341">
                  <c:v>9.1759136861909604E-2</c:v>
                </c:pt>
                <c:pt idx="2342">
                  <c:v>9.2071279417371601E-2</c:v>
                </c:pt>
                <c:pt idx="2343">
                  <c:v>9.2349923613787105E-2</c:v>
                </c:pt>
                <c:pt idx="2344">
                  <c:v>9.2590664064173794E-2</c:v>
                </c:pt>
                <c:pt idx="2345">
                  <c:v>9.2791328103278906E-2</c:v>
                </c:pt>
                <c:pt idx="2346">
                  <c:v>9.2951651452689299E-2</c:v>
                </c:pt>
                <c:pt idx="2347">
                  <c:v>9.3073050385094599E-2</c:v>
                </c:pt>
                <c:pt idx="2348">
                  <c:v>9.3159292733037108E-2</c:v>
                </c:pt>
                <c:pt idx="2349">
                  <c:v>9.32144430249051E-2</c:v>
                </c:pt>
                <c:pt idx="2350">
                  <c:v>9.3242970676755105E-2</c:v>
                </c:pt>
                <c:pt idx="2351">
                  <c:v>9.3249255549730098E-2</c:v>
                </c:pt>
                <c:pt idx="2352">
                  <c:v>9.3237396901965197E-2</c:v>
                </c:pt>
                <c:pt idx="2353">
                  <c:v>9.3211029390222994E-2</c:v>
                </c:pt>
                <c:pt idx="2354">
                  <c:v>9.3172359537274707E-2</c:v>
                </c:pt>
                <c:pt idx="2355">
                  <c:v>9.3121587419317101E-2</c:v>
                </c:pt>
                <c:pt idx="2356">
                  <c:v>9.3057618893865796E-2</c:v>
                </c:pt>
                <c:pt idx="2357">
                  <c:v>9.2978169931581395E-2</c:v>
                </c:pt>
                <c:pt idx="2358">
                  <c:v>9.2880341585220905E-2</c:v>
                </c:pt>
                <c:pt idx="2359">
                  <c:v>9.27597773019459E-2</c:v>
                </c:pt>
                <c:pt idx="2360">
                  <c:v>9.26110887698018E-2</c:v>
                </c:pt>
                <c:pt idx="2361">
                  <c:v>9.24294864699437E-2</c:v>
                </c:pt>
                <c:pt idx="2362">
                  <c:v>9.2208849155991701E-2</c:v>
                </c:pt>
                <c:pt idx="2363">
                  <c:v>9.1945882253501601E-2</c:v>
                </c:pt>
                <c:pt idx="2364">
                  <c:v>9.1637279466100105E-2</c:v>
                </c:pt>
                <c:pt idx="2365">
                  <c:v>9.1280857332274312E-2</c:v>
                </c:pt>
                <c:pt idx="2366">
                  <c:v>9.0875984146435704E-2</c:v>
                </c:pt>
                <c:pt idx="2367">
                  <c:v>9.042290420103441E-2</c:v>
                </c:pt>
                <c:pt idx="2368">
                  <c:v>8.9924302445376109E-2</c:v>
                </c:pt>
                <c:pt idx="2369">
                  <c:v>8.9385198955970607E-2</c:v>
                </c:pt>
                <c:pt idx="2370">
                  <c:v>8.8811347898660603E-2</c:v>
                </c:pt>
                <c:pt idx="2371">
                  <c:v>8.8210703420356501E-2</c:v>
                </c:pt>
                <c:pt idx="2372">
                  <c:v>8.7593236032619898E-2</c:v>
                </c:pt>
                <c:pt idx="2373">
                  <c:v>8.6967894646375998E-2</c:v>
                </c:pt>
                <c:pt idx="2374">
                  <c:v>8.6347017549129407E-2</c:v>
                </c:pt>
                <c:pt idx="2375">
                  <c:v>8.5743494753998895E-2</c:v>
                </c:pt>
                <c:pt idx="2376">
                  <c:v>8.5169946056705192E-2</c:v>
                </c:pt>
                <c:pt idx="2377">
                  <c:v>8.4639571393973406E-2</c:v>
                </c:pt>
                <c:pt idx="2378">
                  <c:v>8.4165988854250903E-2</c:v>
                </c:pt>
                <c:pt idx="2379">
                  <c:v>8.3760484622768E-2</c:v>
                </c:pt>
                <c:pt idx="2380">
                  <c:v>8.3434204794229E-2</c:v>
                </c:pt>
                <c:pt idx="2381">
                  <c:v>8.31944659049072E-2</c:v>
                </c:pt>
                <c:pt idx="2382">
                  <c:v>8.3048207640095795E-2</c:v>
                </c:pt>
                <c:pt idx="2383">
                  <c:v>8.2998584727280111E-2</c:v>
                </c:pt>
                <c:pt idx="2384">
                  <c:v>8.3045551231895998E-2</c:v>
                </c:pt>
                <c:pt idx="2385">
                  <c:v>8.3187215879210796E-2</c:v>
                </c:pt>
                <c:pt idx="2386">
                  <c:v>8.3417128138297297E-2</c:v>
                </c:pt>
                <c:pt idx="2387">
                  <c:v>8.3726103508909105E-2</c:v>
                </c:pt>
                <c:pt idx="2388">
                  <c:v>8.4101574009916802E-2</c:v>
                </c:pt>
                <c:pt idx="2389">
                  <c:v>8.452816507441871E-2</c:v>
                </c:pt>
                <c:pt idx="2390">
                  <c:v>8.4988682347219E-2</c:v>
                </c:pt>
                <c:pt idx="2391">
                  <c:v>8.5463543851726109E-2</c:v>
                </c:pt>
                <c:pt idx="2392">
                  <c:v>8.5933526607836097E-2</c:v>
                </c:pt>
                <c:pt idx="2393">
                  <c:v>8.6379839515746404E-2</c:v>
                </c:pt>
                <c:pt idx="2394">
                  <c:v>8.6784478671219495E-2</c:v>
                </c:pt>
                <c:pt idx="2395">
                  <c:v>8.7130565903427201E-2</c:v>
                </c:pt>
                <c:pt idx="2396">
                  <c:v>8.7404994204454106E-2</c:v>
                </c:pt>
                <c:pt idx="2397">
                  <c:v>8.7597718239409206E-2</c:v>
                </c:pt>
                <c:pt idx="2398">
                  <c:v>8.7701932349480094E-2</c:v>
                </c:pt>
                <c:pt idx="2399">
                  <c:v>8.771457440305741E-2</c:v>
                </c:pt>
                <c:pt idx="2400">
                  <c:v>8.7637327742286802E-2</c:v>
                </c:pt>
                <c:pt idx="2401">
                  <c:v>8.7474914519159105E-2</c:v>
                </c:pt>
                <c:pt idx="2402">
                  <c:v>8.7236456272873505E-2</c:v>
                </c:pt>
                <c:pt idx="2403">
                  <c:v>8.6933279001225411E-2</c:v>
                </c:pt>
                <c:pt idx="2404">
                  <c:v>8.6579705659938194E-2</c:v>
                </c:pt>
                <c:pt idx="2405">
                  <c:v>8.6189502629299905E-2</c:v>
                </c:pt>
                <c:pt idx="2406">
                  <c:v>8.5778161752571802E-2</c:v>
                </c:pt>
                <c:pt idx="2407">
                  <c:v>8.5362382716048804E-2</c:v>
                </c:pt>
                <c:pt idx="2408">
                  <c:v>8.4958781162500302E-2</c:v>
                </c:pt>
                <c:pt idx="2409">
                  <c:v>8.4582022900592108E-2</c:v>
                </c:pt>
                <c:pt idx="2410">
                  <c:v>8.4244925841651302E-2</c:v>
                </c:pt>
                <c:pt idx="2411">
                  <c:v>8.3959309757138001E-2</c:v>
                </c:pt>
                <c:pt idx="2412">
                  <c:v>8.3734463778569204E-2</c:v>
                </c:pt>
                <c:pt idx="2413">
                  <c:v>8.3577430039441E-2</c:v>
                </c:pt>
                <c:pt idx="2414">
                  <c:v>8.3493367042082003E-2</c:v>
                </c:pt>
                <c:pt idx="2415">
                  <c:v>8.34856564959819E-2</c:v>
                </c:pt>
                <c:pt idx="2416">
                  <c:v>8.3554014510225205E-2</c:v>
                </c:pt>
                <c:pt idx="2417">
                  <c:v>8.369781657903641E-2</c:v>
                </c:pt>
                <c:pt idx="2418">
                  <c:v>8.39139342284414E-2</c:v>
                </c:pt>
                <c:pt idx="2419">
                  <c:v>8.4198599369982405E-2</c:v>
                </c:pt>
                <c:pt idx="2420">
                  <c:v>8.4545519078119608E-2</c:v>
                </c:pt>
                <c:pt idx="2421">
                  <c:v>8.4947219873094004E-2</c:v>
                </c:pt>
                <c:pt idx="2422">
                  <c:v>8.53941148105479E-2</c:v>
                </c:pt>
                <c:pt idx="2423">
                  <c:v>8.5875963969058305E-2</c:v>
                </c:pt>
                <c:pt idx="2424">
                  <c:v>8.6381090311456993E-2</c:v>
                </c:pt>
                <c:pt idx="2425">
                  <c:v>8.6896445112316395E-2</c:v>
                </c:pt>
                <c:pt idx="2426">
                  <c:v>8.7409393106620506E-2</c:v>
                </c:pt>
                <c:pt idx="2427">
                  <c:v>8.7904904828822905E-2</c:v>
                </c:pt>
                <c:pt idx="2428">
                  <c:v>8.8368206270054594E-2</c:v>
                </c:pt>
                <c:pt idx="2429">
                  <c:v>8.8784887368157206E-2</c:v>
                </c:pt>
                <c:pt idx="2430">
                  <c:v>8.9141070757664406E-2</c:v>
                </c:pt>
                <c:pt idx="2431">
                  <c:v>8.9425109036547296E-2</c:v>
                </c:pt>
                <c:pt idx="2432">
                  <c:v>8.9626723741870196E-2</c:v>
                </c:pt>
                <c:pt idx="2433">
                  <c:v>8.9737409884349001E-2</c:v>
                </c:pt>
                <c:pt idx="2434">
                  <c:v>8.9752443639201013E-2</c:v>
                </c:pt>
                <c:pt idx="2435">
                  <c:v>8.9670731092886202E-2</c:v>
                </c:pt>
                <c:pt idx="2436">
                  <c:v>8.94951050032535E-2</c:v>
                </c:pt>
                <c:pt idx="2437">
                  <c:v>8.9231613074291893E-2</c:v>
                </c:pt>
                <c:pt idx="2438">
                  <c:v>8.8889576803399803E-2</c:v>
                </c:pt>
                <c:pt idx="2439">
                  <c:v>8.8481881772971394E-2</c:v>
                </c:pt>
                <c:pt idx="2440">
                  <c:v>8.8024084747385711E-2</c:v>
                </c:pt>
                <c:pt idx="2441">
                  <c:v>8.7534116140641799E-2</c:v>
                </c:pt>
                <c:pt idx="2442">
                  <c:v>8.7031665252269103E-2</c:v>
                </c:pt>
                <c:pt idx="2443">
                  <c:v>8.653593619130151E-2</c:v>
                </c:pt>
                <c:pt idx="2444">
                  <c:v>8.60671974624799E-2</c:v>
                </c:pt>
                <c:pt idx="2445">
                  <c:v>8.5643947913627394E-2</c:v>
                </c:pt>
                <c:pt idx="2446">
                  <c:v>8.5283155810166503E-2</c:v>
                </c:pt>
                <c:pt idx="2447">
                  <c:v>8.4999060197608112E-2</c:v>
                </c:pt>
                <c:pt idx="2448">
                  <c:v>8.48017138868217E-2</c:v>
                </c:pt>
                <c:pt idx="2449">
                  <c:v>8.4698771274101498E-2</c:v>
                </c:pt>
                <c:pt idx="2450">
                  <c:v>8.4694547187919703E-2</c:v>
                </c:pt>
                <c:pt idx="2451">
                  <c:v>8.47894559036175E-2</c:v>
                </c:pt>
                <c:pt idx="2452">
                  <c:v>8.4980033272457206E-2</c:v>
                </c:pt>
                <c:pt idx="2453">
                  <c:v>8.5258580990093605E-2</c:v>
                </c:pt>
                <c:pt idx="2454">
                  <c:v>8.5614453713792504E-2</c:v>
                </c:pt>
                <c:pt idx="2455">
                  <c:v>8.6036904855749413E-2</c:v>
                </c:pt>
                <c:pt idx="2456">
                  <c:v>8.6512745118287201E-2</c:v>
                </c:pt>
                <c:pt idx="2457">
                  <c:v>8.7028086198979698E-2</c:v>
                </c:pt>
                <c:pt idx="2458">
                  <c:v>8.7567473530104994E-2</c:v>
                </c:pt>
                <c:pt idx="2459">
                  <c:v>8.8116611477956602E-2</c:v>
                </c:pt>
                <c:pt idx="2460">
                  <c:v>8.8661277567284105E-2</c:v>
                </c:pt>
                <c:pt idx="2461">
                  <c:v>8.9187624611091101E-2</c:v>
                </c:pt>
                <c:pt idx="2462">
                  <c:v>8.9684982714322209E-2</c:v>
                </c:pt>
                <c:pt idx="2463">
                  <c:v>9.0145038800555494E-2</c:v>
                </c:pt>
                <c:pt idx="2464">
                  <c:v>9.0562677470383005E-2</c:v>
                </c:pt>
                <c:pt idx="2465">
                  <c:v>9.0934373153651493E-2</c:v>
                </c:pt>
                <c:pt idx="2466">
                  <c:v>9.1259155357417909E-2</c:v>
                </c:pt>
                <c:pt idx="2467">
                  <c:v>9.1538198293298595E-2</c:v>
                </c:pt>
                <c:pt idx="2468">
                  <c:v>9.1774423460992904E-2</c:v>
                </c:pt>
                <c:pt idx="2469">
                  <c:v>9.1972548567286302E-2</c:v>
                </c:pt>
                <c:pt idx="2470">
                  <c:v>9.2139485065814999E-2</c:v>
                </c:pt>
                <c:pt idx="2471">
                  <c:v>9.2282599994318801E-2</c:v>
                </c:pt>
                <c:pt idx="2472">
                  <c:v>9.2410238538992912E-2</c:v>
                </c:pt>
                <c:pt idx="2473">
                  <c:v>9.2529665848787204E-2</c:v>
                </c:pt>
                <c:pt idx="2474">
                  <c:v>9.264789639164861E-2</c:v>
                </c:pt>
                <c:pt idx="2475">
                  <c:v>9.2770381909514005E-2</c:v>
                </c:pt>
                <c:pt idx="2476">
                  <c:v>9.2900370977560209E-2</c:v>
                </c:pt>
                <c:pt idx="2477">
                  <c:v>9.3040506009709006E-2</c:v>
                </c:pt>
                <c:pt idx="2478">
                  <c:v>9.3190028076503395E-2</c:v>
                </c:pt>
                <c:pt idx="2479">
                  <c:v>9.3347461601788403E-2</c:v>
                </c:pt>
                <c:pt idx="2480">
                  <c:v>9.3508788474344795E-2</c:v>
                </c:pt>
                <c:pt idx="2481">
                  <c:v>9.3669232171900207E-2</c:v>
                </c:pt>
                <c:pt idx="2482">
                  <c:v>9.3820565731696809E-2</c:v>
                </c:pt>
                <c:pt idx="2483">
                  <c:v>9.3953408216472911E-2</c:v>
                </c:pt>
                <c:pt idx="2484">
                  <c:v>9.4055488263187909E-2</c:v>
                </c:pt>
                <c:pt idx="2485">
                  <c:v>9.4117322590820007E-2</c:v>
                </c:pt>
                <c:pt idx="2486">
                  <c:v>9.4127970570758904E-2</c:v>
                </c:pt>
                <c:pt idx="2487">
                  <c:v>9.4076814825225813E-2</c:v>
                </c:pt>
                <c:pt idx="2488">
                  <c:v>9.39551322643042E-2</c:v>
                </c:pt>
                <c:pt idx="2489">
                  <c:v>9.3754959980186306E-2</c:v>
                </c:pt>
                <c:pt idx="2490">
                  <c:v>9.3468890055100395E-2</c:v>
                </c:pt>
                <c:pt idx="2491">
                  <c:v>9.3091364618375E-2</c:v>
                </c:pt>
                <c:pt idx="2492">
                  <c:v>9.2621075322881607E-2</c:v>
                </c:pt>
                <c:pt idx="2493">
                  <c:v>9.2056846658276903E-2</c:v>
                </c:pt>
                <c:pt idx="2494">
                  <c:v>9.1401541505108097E-2</c:v>
                </c:pt>
                <c:pt idx="2495">
                  <c:v>9.0659263106843302E-2</c:v>
                </c:pt>
                <c:pt idx="2496">
                  <c:v>8.9836980085273799E-2</c:v>
                </c:pt>
                <c:pt idx="2497">
                  <c:v>8.89427138080012E-2</c:v>
                </c:pt>
                <c:pt idx="2498">
                  <c:v>8.7986548498460909E-2</c:v>
                </c:pt>
                <c:pt idx="2499">
                  <c:v>8.6979266513714709E-2</c:v>
                </c:pt>
                <c:pt idx="2500">
                  <c:v>8.5934417189443113E-2</c:v>
                </c:pt>
                <c:pt idx="2501">
                  <c:v>8.4865227105615504E-2</c:v>
                </c:pt>
                <c:pt idx="2502">
                  <c:v>8.3784066772281812E-2</c:v>
                </c:pt>
                <c:pt idx="2503">
                  <c:v>8.2705379667072393E-2</c:v>
                </c:pt>
                <c:pt idx="2504">
                  <c:v>8.1642164283364793E-2</c:v>
                </c:pt>
                <c:pt idx="2505">
                  <c:v>8.0606654622096305E-2</c:v>
                </c:pt>
                <c:pt idx="2506">
                  <c:v>7.9610573738476298E-2</c:v>
                </c:pt>
                <c:pt idx="2507">
                  <c:v>7.8664859489012598E-2</c:v>
                </c:pt>
                <c:pt idx="2508">
                  <c:v>7.7779014120169701E-2</c:v>
                </c:pt>
                <c:pt idx="2509">
                  <c:v>7.6962122194611307E-2</c:v>
                </c:pt>
                <c:pt idx="2510">
                  <c:v>7.6220101648715899E-2</c:v>
                </c:pt>
                <c:pt idx="2511">
                  <c:v>7.5558908896642796E-2</c:v>
                </c:pt>
                <c:pt idx="2512">
                  <c:v>7.4983229260803502E-2</c:v>
                </c:pt>
                <c:pt idx="2513">
                  <c:v>7.4495984068346302E-2</c:v>
                </c:pt>
                <c:pt idx="2514">
                  <c:v>7.4100431546629306E-2</c:v>
                </c:pt>
                <c:pt idx="2515">
                  <c:v>7.3797552653764004E-2</c:v>
                </c:pt>
                <c:pt idx="2516">
                  <c:v>7.3588097592664103E-2</c:v>
                </c:pt>
                <c:pt idx="2517">
                  <c:v>7.3471226013345298E-2</c:v>
                </c:pt>
                <c:pt idx="2518">
                  <c:v>7.3445351372426304E-2</c:v>
                </c:pt>
                <c:pt idx="2519">
                  <c:v>7.3507568090132508E-2</c:v>
                </c:pt>
                <c:pt idx="2520">
                  <c:v>7.3654241184957406E-2</c:v>
                </c:pt>
                <c:pt idx="2521">
                  <c:v>7.3880965771559406E-2</c:v>
                </c:pt>
                <c:pt idx="2522">
                  <c:v>7.4182574889054997E-2</c:v>
                </c:pt>
                <c:pt idx="2523">
                  <c:v>7.4552752611908107E-2</c:v>
                </c:pt>
                <c:pt idx="2524">
                  <c:v>7.4985312173966701E-2</c:v>
                </c:pt>
                <c:pt idx="2525">
                  <c:v>7.5473636926511101E-2</c:v>
                </c:pt>
                <c:pt idx="2526">
                  <c:v>7.6010952777185198E-2</c:v>
                </c:pt>
                <c:pt idx="2527">
                  <c:v>7.6589451974840003E-2</c:v>
                </c:pt>
                <c:pt idx="2528">
                  <c:v>7.7202347569522198E-2</c:v>
                </c:pt>
                <c:pt idx="2529">
                  <c:v>7.7843018128991498E-2</c:v>
                </c:pt>
                <c:pt idx="2530">
                  <c:v>7.8505079943498896E-2</c:v>
                </c:pt>
                <c:pt idx="2531">
                  <c:v>7.9181783783090209E-2</c:v>
                </c:pt>
                <c:pt idx="2532">
                  <c:v>7.9865819572545307E-2</c:v>
                </c:pt>
                <c:pt idx="2533">
                  <c:v>8.0552797832587897E-2</c:v>
                </c:pt>
                <c:pt idx="2534">
                  <c:v>8.1237353088496306E-2</c:v>
                </c:pt>
                <c:pt idx="2535">
                  <c:v>8.1914232337917003E-2</c:v>
                </c:pt>
                <c:pt idx="2536">
                  <c:v>8.2579170379821501E-2</c:v>
                </c:pt>
                <c:pt idx="2537">
                  <c:v>8.3227431649192607E-2</c:v>
                </c:pt>
                <c:pt idx="2538">
                  <c:v>8.3854099459195502E-2</c:v>
                </c:pt>
                <c:pt idx="2539">
                  <c:v>8.4454516590139694E-2</c:v>
                </c:pt>
                <c:pt idx="2540">
                  <c:v>8.5023822438036301E-2</c:v>
                </c:pt>
                <c:pt idx="2541">
                  <c:v>8.5557108124779513E-2</c:v>
                </c:pt>
                <c:pt idx="2542">
                  <c:v>8.6049307811727205E-2</c:v>
                </c:pt>
                <c:pt idx="2543">
                  <c:v>8.6495948084851004E-2</c:v>
                </c:pt>
                <c:pt idx="2544">
                  <c:v>8.6892260551877404E-2</c:v>
                </c:pt>
                <c:pt idx="2545">
                  <c:v>8.7232927869458105E-2</c:v>
                </c:pt>
                <c:pt idx="2546">
                  <c:v>8.7512405818000211E-2</c:v>
                </c:pt>
                <c:pt idx="2547">
                  <c:v>8.7725596500501296E-2</c:v>
                </c:pt>
                <c:pt idx="2548">
                  <c:v>8.7868098367568301E-2</c:v>
                </c:pt>
                <c:pt idx="2549">
                  <c:v>8.7935394102106212E-2</c:v>
                </c:pt>
                <c:pt idx="2550">
                  <c:v>8.7923449670779003E-2</c:v>
                </c:pt>
                <c:pt idx="2551">
                  <c:v>8.7829196614146801E-2</c:v>
                </c:pt>
                <c:pt idx="2552">
                  <c:v>8.7650253986853E-2</c:v>
                </c:pt>
                <c:pt idx="2553">
                  <c:v>8.7384872616841497E-2</c:v>
                </c:pt>
                <c:pt idx="2554">
                  <c:v>8.7033845037394308E-2</c:v>
                </c:pt>
                <c:pt idx="2555">
                  <c:v>8.6598736884878499E-2</c:v>
                </c:pt>
                <c:pt idx="2556">
                  <c:v>8.6082963615690206E-2</c:v>
                </c:pt>
                <c:pt idx="2557">
                  <c:v>8.5491157842013998E-2</c:v>
                </c:pt>
                <c:pt idx="2558">
                  <c:v>8.4830925783434E-2</c:v>
                </c:pt>
                <c:pt idx="2559">
                  <c:v>8.4111363774647507E-2</c:v>
                </c:pt>
                <c:pt idx="2560">
                  <c:v>8.3344377691363006E-2</c:v>
                </c:pt>
                <c:pt idx="2561">
                  <c:v>8.2541443297762696E-2</c:v>
                </c:pt>
                <c:pt idx="2562">
                  <c:v>8.1717670983176699E-2</c:v>
                </c:pt>
                <c:pt idx="2563">
                  <c:v>8.0888996413777697E-2</c:v>
                </c:pt>
                <c:pt idx="2564">
                  <c:v>8.0071762075015401E-2</c:v>
                </c:pt>
                <c:pt idx="2565">
                  <c:v>7.92838773436816E-2</c:v>
                </c:pt>
                <c:pt idx="2566">
                  <c:v>7.8543410655479207E-2</c:v>
                </c:pt>
                <c:pt idx="2567">
                  <c:v>7.7866530931826494E-2</c:v>
                </c:pt>
                <c:pt idx="2568">
                  <c:v>7.7268808521003707E-2</c:v>
                </c:pt>
                <c:pt idx="2569">
                  <c:v>7.67653883379667E-2</c:v>
                </c:pt>
                <c:pt idx="2570">
                  <c:v>7.6366414775166105E-2</c:v>
                </c:pt>
                <c:pt idx="2571">
                  <c:v>7.6080385777189202E-2</c:v>
                </c:pt>
                <c:pt idx="2572">
                  <c:v>7.5914236516243294E-2</c:v>
                </c:pt>
                <c:pt idx="2573">
                  <c:v>7.58712680270439E-2</c:v>
                </c:pt>
                <c:pt idx="2574">
                  <c:v>7.5951777179162711E-2</c:v>
                </c:pt>
                <c:pt idx="2575">
                  <c:v>7.6152907303763298E-2</c:v>
                </c:pt>
                <c:pt idx="2576">
                  <c:v>7.6466280709258205E-2</c:v>
                </c:pt>
                <c:pt idx="2577">
                  <c:v>7.6882711962125205E-2</c:v>
                </c:pt>
                <c:pt idx="2578">
                  <c:v>7.7390488217871811E-2</c:v>
                </c:pt>
                <c:pt idx="2579">
                  <c:v>7.7974745065721496E-2</c:v>
                </c:pt>
                <c:pt idx="2580">
                  <c:v>7.8618797965430601E-2</c:v>
                </c:pt>
                <c:pt idx="2581">
                  <c:v>7.93046049005042E-2</c:v>
                </c:pt>
                <c:pt idx="2582">
                  <c:v>8.00138972630796E-2</c:v>
                </c:pt>
                <c:pt idx="2583">
                  <c:v>8.0727457383295897E-2</c:v>
                </c:pt>
                <c:pt idx="2584">
                  <c:v>8.1426961647735108E-2</c:v>
                </c:pt>
                <c:pt idx="2585">
                  <c:v>8.2094877132504296E-2</c:v>
                </c:pt>
                <c:pt idx="2586">
                  <c:v>8.2715336439208906E-2</c:v>
                </c:pt>
                <c:pt idx="2587">
                  <c:v>8.3274228870562794E-2</c:v>
                </c:pt>
                <c:pt idx="2588">
                  <c:v>8.3759685753664298E-2</c:v>
                </c:pt>
                <c:pt idx="2589">
                  <c:v>8.416224674899711E-2</c:v>
                </c:pt>
                <c:pt idx="2590">
                  <c:v>8.4473803524073604E-2</c:v>
                </c:pt>
                <c:pt idx="2591">
                  <c:v>8.4690762034512007E-2</c:v>
                </c:pt>
                <c:pt idx="2592">
                  <c:v>8.4811312148498907E-2</c:v>
                </c:pt>
                <c:pt idx="2593">
                  <c:v>8.4835778167049597E-2</c:v>
                </c:pt>
                <c:pt idx="2594">
                  <c:v>8.4766791116450413E-2</c:v>
                </c:pt>
                <c:pt idx="2595">
                  <c:v>8.4609613217294793E-2</c:v>
                </c:pt>
                <c:pt idx="2596">
                  <c:v>8.4370560275803697E-2</c:v>
                </c:pt>
                <c:pt idx="2597">
                  <c:v>8.4057619359115293E-2</c:v>
                </c:pt>
                <c:pt idx="2598">
                  <c:v>8.3679418808191505E-2</c:v>
                </c:pt>
                <c:pt idx="2599">
                  <c:v>8.3245422936043312E-2</c:v>
                </c:pt>
                <c:pt idx="2600">
                  <c:v>8.2765747785848498E-2</c:v>
                </c:pt>
                <c:pt idx="2601">
                  <c:v>8.2249543146558302E-2</c:v>
                </c:pt>
                <c:pt idx="2602">
                  <c:v>8.1706981202949905E-2</c:v>
                </c:pt>
                <c:pt idx="2603">
                  <c:v>8.1147397319503295E-2</c:v>
                </c:pt>
                <c:pt idx="2604">
                  <c:v>8.0580164239325999E-2</c:v>
                </c:pt>
                <c:pt idx="2605">
                  <c:v>8.0013914679459702E-2</c:v>
                </c:pt>
                <c:pt idx="2606">
                  <c:v>7.9456167550309806E-2</c:v>
                </c:pt>
                <c:pt idx="2607">
                  <c:v>7.891487376066561E-2</c:v>
                </c:pt>
                <c:pt idx="2608">
                  <c:v>7.8397396425063298E-2</c:v>
                </c:pt>
                <c:pt idx="2609">
                  <c:v>7.7910291214060998E-2</c:v>
                </c:pt>
                <c:pt idx="2610">
                  <c:v>7.7460441558940302E-2</c:v>
                </c:pt>
                <c:pt idx="2611">
                  <c:v>7.7052648261604406E-2</c:v>
                </c:pt>
                <c:pt idx="2612">
                  <c:v>7.6691277135332497E-2</c:v>
                </c:pt>
                <c:pt idx="2613">
                  <c:v>7.6380295661428108E-2</c:v>
                </c:pt>
                <c:pt idx="2614">
                  <c:v>7.6124111539487505E-2</c:v>
                </c:pt>
                <c:pt idx="2615">
                  <c:v>7.5925969858780598E-2</c:v>
                </c:pt>
                <c:pt idx="2616">
                  <c:v>7.5789088959794609E-2</c:v>
                </c:pt>
                <c:pt idx="2617">
                  <c:v>7.5716882514152595E-2</c:v>
                </c:pt>
                <c:pt idx="2618">
                  <c:v>7.57114878160417E-2</c:v>
                </c:pt>
                <c:pt idx="2619">
                  <c:v>7.5774394646324503E-2</c:v>
                </c:pt>
                <c:pt idx="2620">
                  <c:v>7.5907273344624202E-2</c:v>
                </c:pt>
                <c:pt idx="2621">
                  <c:v>7.6111999456502502E-2</c:v>
                </c:pt>
                <c:pt idx="2622">
                  <c:v>7.6390833652056095E-2</c:v>
                </c:pt>
                <c:pt idx="2623">
                  <c:v>7.6745195190589699E-2</c:v>
                </c:pt>
                <c:pt idx="2624">
                  <c:v>7.7176411074550505E-2</c:v>
                </c:pt>
                <c:pt idx="2625">
                  <c:v>7.7685748993745099E-2</c:v>
                </c:pt>
                <c:pt idx="2626">
                  <c:v>7.8274028747161106E-2</c:v>
                </c:pt>
                <c:pt idx="2627">
                  <c:v>7.8941739364578004E-2</c:v>
                </c:pt>
                <c:pt idx="2628">
                  <c:v>7.9689005634317606E-2</c:v>
                </c:pt>
                <c:pt idx="2629">
                  <c:v>8.0515283292162607E-2</c:v>
                </c:pt>
                <c:pt idx="2630">
                  <c:v>8.1419238345596001E-2</c:v>
                </c:pt>
                <c:pt idx="2631">
                  <c:v>8.23980679026841E-2</c:v>
                </c:pt>
                <c:pt idx="2632">
                  <c:v>8.3448452499274503E-2</c:v>
                </c:pt>
                <c:pt idx="2633">
                  <c:v>8.4565188003919406E-2</c:v>
                </c:pt>
                <c:pt idx="2634">
                  <c:v>8.5741166067191593E-2</c:v>
                </c:pt>
                <c:pt idx="2635">
                  <c:v>8.6967648770065298E-2</c:v>
                </c:pt>
                <c:pt idx="2636">
                  <c:v>8.8234363782072403E-2</c:v>
                </c:pt>
                <c:pt idx="2637">
                  <c:v>8.9528701382677295E-2</c:v>
                </c:pt>
                <c:pt idx="2638">
                  <c:v>9.0835933268374899E-2</c:v>
                </c:pt>
                <c:pt idx="2639">
                  <c:v>9.2139632311742409E-2</c:v>
                </c:pt>
                <c:pt idx="2640">
                  <c:v>9.3421485517634212E-2</c:v>
                </c:pt>
                <c:pt idx="2641">
                  <c:v>9.4661161974997993E-2</c:v>
                </c:pt>
                <c:pt idx="2642">
                  <c:v>9.5839457630681801E-2</c:v>
                </c:pt>
                <c:pt idx="2643">
                  <c:v>9.6935707174576405E-2</c:v>
                </c:pt>
                <c:pt idx="2644">
                  <c:v>9.7929307334119808E-2</c:v>
                </c:pt>
                <c:pt idx="2645">
                  <c:v>9.8799215971915003E-2</c:v>
                </c:pt>
                <c:pt idx="2646">
                  <c:v>9.9528589010586394E-2</c:v>
                </c:pt>
                <c:pt idx="2647">
                  <c:v>0.10010224102403231</c:v>
                </c:pt>
                <c:pt idx="2648">
                  <c:v>0.10050704786056011</c:v>
                </c:pt>
                <c:pt idx="2649">
                  <c:v>0.1007344028472896</c:v>
                </c:pt>
                <c:pt idx="2650">
                  <c:v>0.1007773793875916</c:v>
                </c:pt>
                <c:pt idx="2651">
                  <c:v>0.10063471140842339</c:v>
                </c:pt>
                <c:pt idx="2652">
                  <c:v>0.1003088266460473</c:v>
                </c:pt>
                <c:pt idx="2653">
                  <c:v>9.9805957030540793E-2</c:v>
                </c:pt>
                <c:pt idx="2654">
                  <c:v>9.9135619706149702E-2</c:v>
                </c:pt>
                <c:pt idx="2655">
                  <c:v>9.8312538311640607E-2</c:v>
                </c:pt>
                <c:pt idx="2656">
                  <c:v>9.7353535273774203E-2</c:v>
                </c:pt>
                <c:pt idx="2657">
                  <c:v>9.6277018009432405E-2</c:v>
                </c:pt>
                <c:pt idx="2658">
                  <c:v>9.5102232577550905E-2</c:v>
                </c:pt>
                <c:pt idx="2659">
                  <c:v>9.3850975380541102E-2</c:v>
                </c:pt>
                <c:pt idx="2660">
                  <c:v>9.2545085700444604E-2</c:v>
                </c:pt>
                <c:pt idx="2661">
                  <c:v>9.1205868799394213E-2</c:v>
                </c:pt>
                <c:pt idx="2662">
                  <c:v>8.9853790337523609E-2</c:v>
                </c:pt>
                <c:pt idx="2663">
                  <c:v>8.8508070228902308E-2</c:v>
                </c:pt>
                <c:pt idx="2664">
                  <c:v>8.7185748544620703E-2</c:v>
                </c:pt>
                <c:pt idx="2665">
                  <c:v>8.5902735512359704E-2</c:v>
                </c:pt>
                <c:pt idx="2666">
                  <c:v>8.4673261231346206E-2</c:v>
                </c:pt>
                <c:pt idx="2667">
                  <c:v>8.3509571140730293E-2</c:v>
                </c:pt>
                <c:pt idx="2668">
                  <c:v>8.2421314463868106E-2</c:v>
                </c:pt>
                <c:pt idx="2669">
                  <c:v>8.14167733986291E-2</c:v>
                </c:pt>
                <c:pt idx="2670">
                  <c:v>8.0501751669273106E-2</c:v>
                </c:pt>
                <c:pt idx="2671">
                  <c:v>7.9679642711579207E-2</c:v>
                </c:pt>
                <c:pt idx="2672">
                  <c:v>7.8954081319989294E-2</c:v>
                </c:pt>
                <c:pt idx="2673">
                  <c:v>7.8326217208849802E-2</c:v>
                </c:pt>
                <c:pt idx="2674">
                  <c:v>7.77959925028303E-2</c:v>
                </c:pt>
                <c:pt idx="2675">
                  <c:v>7.7362215372525994E-2</c:v>
                </c:pt>
                <c:pt idx="2676">
                  <c:v>7.70225843662002E-2</c:v>
                </c:pt>
                <c:pt idx="2677">
                  <c:v>7.6773768125616898E-2</c:v>
                </c:pt>
                <c:pt idx="2678">
                  <c:v>7.6610839666512401E-2</c:v>
                </c:pt>
                <c:pt idx="2679">
                  <c:v>7.6529351109829599E-2</c:v>
                </c:pt>
                <c:pt idx="2680">
                  <c:v>7.6523199306184703E-2</c:v>
                </c:pt>
                <c:pt idx="2681">
                  <c:v>7.6585905968310206E-2</c:v>
                </c:pt>
                <c:pt idx="2682">
                  <c:v>7.6709956711922905E-2</c:v>
                </c:pt>
                <c:pt idx="2683">
                  <c:v>7.6886732038536701E-2</c:v>
                </c:pt>
                <c:pt idx="2684">
                  <c:v>7.7106622999145308E-2</c:v>
                </c:pt>
                <c:pt idx="2685">
                  <c:v>7.7359262433627604E-2</c:v>
                </c:pt>
                <c:pt idx="2686">
                  <c:v>7.7632511934589907E-2</c:v>
                </c:pt>
                <c:pt idx="2687">
                  <c:v>7.7916430542526907E-2</c:v>
                </c:pt>
                <c:pt idx="2688">
                  <c:v>7.8199032716387007E-2</c:v>
                </c:pt>
                <c:pt idx="2689">
                  <c:v>7.8467891586059296E-2</c:v>
                </c:pt>
                <c:pt idx="2690">
                  <c:v>7.8711263660975E-2</c:v>
                </c:pt>
                <c:pt idx="2691">
                  <c:v>7.8917489316496101E-2</c:v>
                </c:pt>
                <c:pt idx="2692">
                  <c:v>7.9075278255914011E-2</c:v>
                </c:pt>
                <c:pt idx="2693">
                  <c:v>7.9173252395095303E-2</c:v>
                </c:pt>
                <c:pt idx="2694">
                  <c:v>7.9203897450930802E-2</c:v>
                </c:pt>
                <c:pt idx="2695">
                  <c:v>7.9161988830901697E-2</c:v>
                </c:pt>
                <c:pt idx="2696">
                  <c:v>7.9045402832347594E-2</c:v>
                </c:pt>
                <c:pt idx="2697">
                  <c:v>7.8851935750167496E-2</c:v>
                </c:pt>
                <c:pt idx="2698">
                  <c:v>7.8582354556535811E-2</c:v>
                </c:pt>
                <c:pt idx="2699">
                  <c:v>7.8241259516931005E-2</c:v>
                </c:pt>
                <c:pt idx="2700">
                  <c:v>7.7834419454340803E-2</c:v>
                </c:pt>
                <c:pt idx="2701">
                  <c:v>7.7371944106135709E-2</c:v>
                </c:pt>
                <c:pt idx="2702">
                  <c:v>7.6865460647985398E-2</c:v>
                </c:pt>
                <c:pt idx="2703">
                  <c:v>7.6327365004572004E-2</c:v>
                </c:pt>
                <c:pt idx="2704">
                  <c:v>7.5771299421978203E-2</c:v>
                </c:pt>
                <c:pt idx="2705">
                  <c:v>7.5211368202300302E-2</c:v>
                </c:pt>
                <c:pt idx="2706">
                  <c:v>7.4661927651872406E-2</c:v>
                </c:pt>
                <c:pt idx="2707">
                  <c:v>7.4137355364520804E-2</c:v>
                </c:pt>
                <c:pt idx="2708">
                  <c:v>7.3650286412471302E-2</c:v>
                </c:pt>
                <c:pt idx="2709">
                  <c:v>7.3213482945429301E-2</c:v>
                </c:pt>
                <c:pt idx="2710">
                  <c:v>7.2837651261584896E-2</c:v>
                </c:pt>
                <c:pt idx="2711">
                  <c:v>7.2532063783742801E-2</c:v>
                </c:pt>
                <c:pt idx="2712">
                  <c:v>7.23033702729977E-2</c:v>
                </c:pt>
                <c:pt idx="2713">
                  <c:v>7.2157069705391805E-2</c:v>
                </c:pt>
                <c:pt idx="2714">
                  <c:v>7.2096638711933309E-2</c:v>
                </c:pt>
                <c:pt idx="2715">
                  <c:v>7.2123821161201904E-2</c:v>
                </c:pt>
                <c:pt idx="2716">
                  <c:v>7.223857910314771E-2</c:v>
                </c:pt>
                <c:pt idx="2717">
                  <c:v>7.2438287704582105E-2</c:v>
                </c:pt>
                <c:pt idx="2718">
                  <c:v>7.2718311800928997E-2</c:v>
                </c:pt>
                <c:pt idx="2719">
                  <c:v>7.3072987693127006E-2</c:v>
                </c:pt>
                <c:pt idx="2720">
                  <c:v>7.34944545804182E-2</c:v>
                </c:pt>
                <c:pt idx="2721">
                  <c:v>7.3973716199670497E-2</c:v>
                </c:pt>
                <c:pt idx="2722">
                  <c:v>7.4498620531792306E-2</c:v>
                </c:pt>
                <c:pt idx="2723">
                  <c:v>7.5056863457300504E-2</c:v>
                </c:pt>
                <c:pt idx="2724">
                  <c:v>7.563550045845871E-2</c:v>
                </c:pt>
                <c:pt idx="2725">
                  <c:v>7.6220234732089207E-2</c:v>
                </c:pt>
                <c:pt idx="2726">
                  <c:v>7.6796296195122404E-2</c:v>
                </c:pt>
                <c:pt idx="2727">
                  <c:v>7.7348444283061507E-2</c:v>
                </c:pt>
                <c:pt idx="2728">
                  <c:v>7.7862490250437608E-2</c:v>
                </c:pt>
                <c:pt idx="2729">
                  <c:v>7.8324955504881E-2</c:v>
                </c:pt>
                <c:pt idx="2730">
                  <c:v>7.8723302324789898E-2</c:v>
                </c:pt>
                <c:pt idx="2731">
                  <c:v>7.9046737701932296E-2</c:v>
                </c:pt>
                <c:pt idx="2732">
                  <c:v>7.9286362006520006E-2</c:v>
                </c:pt>
                <c:pt idx="2733">
                  <c:v>7.9437010761320898E-2</c:v>
                </c:pt>
                <c:pt idx="2734">
                  <c:v>7.9495726480163106E-2</c:v>
                </c:pt>
                <c:pt idx="2735">
                  <c:v>7.9462681843688307E-2</c:v>
                </c:pt>
                <c:pt idx="2736">
                  <c:v>7.9340730055839997E-2</c:v>
                </c:pt>
                <c:pt idx="2737">
                  <c:v>7.9136255023820601E-2</c:v>
                </c:pt>
                <c:pt idx="2738">
                  <c:v>7.8857836606452597E-2</c:v>
                </c:pt>
                <c:pt idx="2739">
                  <c:v>7.8516804912011504E-2</c:v>
                </c:pt>
                <c:pt idx="2740">
                  <c:v>7.8125803128711896E-2</c:v>
                </c:pt>
                <c:pt idx="2741">
                  <c:v>7.7698719520172307E-2</c:v>
                </c:pt>
                <c:pt idx="2742">
                  <c:v>7.7251085907929895E-2</c:v>
                </c:pt>
                <c:pt idx="2743">
                  <c:v>7.6797420735168404E-2</c:v>
                </c:pt>
                <c:pt idx="2744">
                  <c:v>7.6353826173381101E-2</c:v>
                </c:pt>
                <c:pt idx="2745">
                  <c:v>7.5934228036019805E-2</c:v>
                </c:pt>
                <c:pt idx="2746">
                  <c:v>7.5551528584752406E-2</c:v>
                </c:pt>
                <c:pt idx="2747">
                  <c:v>7.5217000789202001E-2</c:v>
                </c:pt>
                <c:pt idx="2748">
                  <c:v>7.4939105294227801E-2</c:v>
                </c:pt>
                <c:pt idx="2749">
                  <c:v>7.4725542526149102E-2</c:v>
                </c:pt>
                <c:pt idx="2750">
                  <c:v>7.4582151818933795E-2</c:v>
                </c:pt>
                <c:pt idx="2751">
                  <c:v>7.4512523906924907E-2</c:v>
                </c:pt>
                <c:pt idx="2752">
                  <c:v>7.4518556164918703E-2</c:v>
                </c:pt>
                <c:pt idx="2753">
                  <c:v>7.4601365341415204E-2</c:v>
                </c:pt>
                <c:pt idx="2754">
                  <c:v>7.4760086974346704E-2</c:v>
                </c:pt>
                <c:pt idx="2755">
                  <c:v>7.4991952714674404E-2</c:v>
                </c:pt>
                <c:pt idx="2756">
                  <c:v>7.5293717436411001E-2</c:v>
                </c:pt>
                <c:pt idx="2757">
                  <c:v>7.5660660337175098E-2</c:v>
                </c:pt>
                <c:pt idx="2758">
                  <c:v>7.6088060133990609E-2</c:v>
                </c:pt>
                <c:pt idx="2759">
                  <c:v>7.6569483822094803E-2</c:v>
                </c:pt>
                <c:pt idx="2760">
                  <c:v>7.7097396255601497E-2</c:v>
                </c:pt>
                <c:pt idx="2761">
                  <c:v>7.76631067631708E-2</c:v>
                </c:pt>
                <c:pt idx="2762">
                  <c:v>7.82573317463746E-2</c:v>
                </c:pt>
                <c:pt idx="2763">
                  <c:v>7.8867781123216102E-2</c:v>
                </c:pt>
                <c:pt idx="2764">
                  <c:v>7.9482436590776903E-2</c:v>
                </c:pt>
                <c:pt idx="2765">
                  <c:v>8.0089131770770899E-2</c:v>
                </c:pt>
                <c:pt idx="2766">
                  <c:v>8.0673376370411304E-2</c:v>
                </c:pt>
                <c:pt idx="2767">
                  <c:v>8.1221995175311201E-2</c:v>
                </c:pt>
                <c:pt idx="2768">
                  <c:v>8.1721072035620512E-2</c:v>
                </c:pt>
                <c:pt idx="2769">
                  <c:v>8.215731666355941E-2</c:v>
                </c:pt>
                <c:pt idx="2770">
                  <c:v>8.2517410889338505E-2</c:v>
                </c:pt>
                <c:pt idx="2771">
                  <c:v>8.2788787542746406E-2</c:v>
                </c:pt>
                <c:pt idx="2772">
                  <c:v>8.2960889207533112E-2</c:v>
                </c:pt>
                <c:pt idx="2773">
                  <c:v>8.3028508549145896E-2</c:v>
                </c:pt>
                <c:pt idx="2774">
                  <c:v>8.2987476412454506E-2</c:v>
                </c:pt>
                <c:pt idx="2775">
                  <c:v>8.2835886919369411E-2</c:v>
                </c:pt>
                <c:pt idx="2776">
                  <c:v>8.2575930116668111E-2</c:v>
                </c:pt>
                <c:pt idx="2777">
                  <c:v>8.2210200875536293E-2</c:v>
                </c:pt>
                <c:pt idx="2778">
                  <c:v>8.1746054518213804E-2</c:v>
                </c:pt>
                <c:pt idx="2779">
                  <c:v>8.1194267045753304E-2</c:v>
                </c:pt>
                <c:pt idx="2780">
                  <c:v>8.0566554608941701E-2</c:v>
                </c:pt>
                <c:pt idx="2781">
                  <c:v>7.9876962706778909E-2</c:v>
                </c:pt>
                <c:pt idx="2782">
                  <c:v>7.9140777004783808E-2</c:v>
                </c:pt>
                <c:pt idx="2783">
                  <c:v>7.8374473853962401E-2</c:v>
                </c:pt>
                <c:pt idx="2784">
                  <c:v>7.75949832725389E-2</c:v>
                </c:pt>
                <c:pt idx="2785">
                  <c:v>7.6818414177004399E-2</c:v>
                </c:pt>
                <c:pt idx="2786">
                  <c:v>7.6063016917062604E-2</c:v>
                </c:pt>
                <c:pt idx="2787">
                  <c:v>7.53455306841911E-2</c:v>
                </c:pt>
                <c:pt idx="2788">
                  <c:v>7.4681595537249401E-2</c:v>
                </c:pt>
                <c:pt idx="2789">
                  <c:v>7.40855220935175E-2</c:v>
                </c:pt>
                <c:pt idx="2790">
                  <c:v>7.357034616139671E-2</c:v>
                </c:pt>
                <c:pt idx="2791">
                  <c:v>7.3147862048096701E-2</c:v>
                </c:pt>
                <c:pt idx="2792">
                  <c:v>7.2828008876930403E-2</c:v>
                </c:pt>
                <c:pt idx="2793">
                  <c:v>7.2619356566599805E-2</c:v>
                </c:pt>
                <c:pt idx="2794">
                  <c:v>7.2528150061248409E-2</c:v>
                </c:pt>
                <c:pt idx="2795">
                  <c:v>7.2558757781905903E-2</c:v>
                </c:pt>
                <c:pt idx="2796">
                  <c:v>7.2713209942351503E-2</c:v>
                </c:pt>
                <c:pt idx="2797">
                  <c:v>7.2991595395791503E-2</c:v>
                </c:pt>
                <c:pt idx="2798">
                  <c:v>7.3391361619135009E-2</c:v>
                </c:pt>
                <c:pt idx="2799">
                  <c:v>7.39090820188881E-2</c:v>
                </c:pt>
                <c:pt idx="2800">
                  <c:v>7.4538903095144202E-2</c:v>
                </c:pt>
                <c:pt idx="2801">
                  <c:v>7.5272867560005799E-2</c:v>
                </c:pt>
                <c:pt idx="2802">
                  <c:v>7.6101148036136407E-2</c:v>
                </c:pt>
                <c:pt idx="2803">
                  <c:v>7.70123347871641E-2</c:v>
                </c:pt>
                <c:pt idx="2804">
                  <c:v>7.7993649787264099E-2</c:v>
                </c:pt>
                <c:pt idx="2805">
                  <c:v>7.9031879109136199E-2</c:v>
                </c:pt>
                <c:pt idx="2806">
                  <c:v>8.0112406796479907E-2</c:v>
                </c:pt>
                <c:pt idx="2807">
                  <c:v>8.1219880595843605E-2</c:v>
                </c:pt>
                <c:pt idx="2808">
                  <c:v>8.2339080899965306E-2</c:v>
                </c:pt>
                <c:pt idx="2809">
                  <c:v>8.3454759694899905E-2</c:v>
                </c:pt>
                <c:pt idx="2810">
                  <c:v>8.4551454355541303E-2</c:v>
                </c:pt>
                <c:pt idx="2811">
                  <c:v>8.5614260370380113E-2</c:v>
                </c:pt>
                <c:pt idx="2812">
                  <c:v>8.6629227338534509E-2</c:v>
                </c:pt>
                <c:pt idx="2813">
                  <c:v>8.7583776643222505E-2</c:v>
                </c:pt>
                <c:pt idx="2814">
                  <c:v>8.8466899842582103E-2</c:v>
                </c:pt>
                <c:pt idx="2815">
                  <c:v>8.9267755670853599E-2</c:v>
                </c:pt>
                <c:pt idx="2816">
                  <c:v>8.9977792229467904E-2</c:v>
                </c:pt>
                <c:pt idx="2817">
                  <c:v>9.0589747543846494E-2</c:v>
                </c:pt>
                <c:pt idx="2818">
                  <c:v>9.1096303587851396E-2</c:v>
                </c:pt>
                <c:pt idx="2819">
                  <c:v>9.1494515667639401E-2</c:v>
                </c:pt>
                <c:pt idx="2820">
                  <c:v>9.1782155887926209E-2</c:v>
                </c:pt>
                <c:pt idx="2821">
                  <c:v>9.1958565885794E-2</c:v>
                </c:pt>
                <c:pt idx="2822">
                  <c:v>9.20244330795741E-2</c:v>
                </c:pt>
                <c:pt idx="2823">
                  <c:v>9.1982454507889902E-2</c:v>
                </c:pt>
                <c:pt idx="2824">
                  <c:v>9.1835633738359596E-2</c:v>
                </c:pt>
                <c:pt idx="2825">
                  <c:v>9.1588365566082103E-2</c:v>
                </c:pt>
                <c:pt idx="2826">
                  <c:v>9.1245846275507803E-2</c:v>
                </c:pt>
                <c:pt idx="2827">
                  <c:v>9.0815097072697804E-2</c:v>
                </c:pt>
                <c:pt idx="2828">
                  <c:v>9.0303492570735805E-2</c:v>
                </c:pt>
                <c:pt idx="2829">
                  <c:v>8.971820788748E-2</c:v>
                </c:pt>
                <c:pt idx="2830">
                  <c:v>8.906841380193381E-2</c:v>
                </c:pt>
                <c:pt idx="2831">
                  <c:v>8.8364588167108404E-2</c:v>
                </c:pt>
                <c:pt idx="2832">
                  <c:v>8.76163670403073E-2</c:v>
                </c:pt>
                <c:pt idx="2833">
                  <c:v>8.683649312992231E-2</c:v>
                </c:pt>
                <c:pt idx="2834">
                  <c:v>8.6036251802451003E-2</c:v>
                </c:pt>
                <c:pt idx="2835">
                  <c:v>8.5229162414296095E-2</c:v>
                </c:pt>
                <c:pt idx="2836">
                  <c:v>8.4429094417047504E-2</c:v>
                </c:pt>
                <c:pt idx="2837">
                  <c:v>8.3650582440172802E-2</c:v>
                </c:pt>
                <c:pt idx="2838">
                  <c:v>8.2908784920581707E-2</c:v>
                </c:pt>
                <c:pt idx="2839">
                  <c:v>8.2218449277206701E-2</c:v>
                </c:pt>
                <c:pt idx="2840">
                  <c:v>8.1594149815783903E-2</c:v>
                </c:pt>
                <c:pt idx="2841">
                  <c:v>8.10493798353321E-2</c:v>
                </c:pt>
                <c:pt idx="2842">
                  <c:v>8.0597024864382E-2</c:v>
                </c:pt>
                <c:pt idx="2843">
                  <c:v>8.02482551471176E-2</c:v>
                </c:pt>
                <c:pt idx="2844">
                  <c:v>8.0011869038584205E-2</c:v>
                </c:pt>
                <c:pt idx="2845">
                  <c:v>7.9895324822210304E-2</c:v>
                </c:pt>
                <c:pt idx="2846">
                  <c:v>7.9903398657442101E-2</c:v>
                </c:pt>
                <c:pt idx="2847">
                  <c:v>8.0037263993326807E-2</c:v>
                </c:pt>
                <c:pt idx="2848">
                  <c:v>8.0295673772504003E-2</c:v>
                </c:pt>
                <c:pt idx="2849">
                  <c:v>8.0674179402144497E-2</c:v>
                </c:pt>
                <c:pt idx="2850">
                  <c:v>8.1164798901626103E-2</c:v>
                </c:pt>
                <c:pt idx="2851">
                  <c:v>8.1757898889731603E-2</c:v>
                </c:pt>
                <c:pt idx="2852">
                  <c:v>8.2441615814006497E-2</c:v>
                </c:pt>
                <c:pt idx="2853">
                  <c:v>8.3200594363737806E-2</c:v>
                </c:pt>
                <c:pt idx="2854">
                  <c:v>8.4017457127629508E-2</c:v>
                </c:pt>
                <c:pt idx="2855">
                  <c:v>8.4873876291740202E-2</c:v>
                </c:pt>
                <c:pt idx="2856">
                  <c:v>8.5751424168908102E-2</c:v>
                </c:pt>
                <c:pt idx="2857">
                  <c:v>8.6630569089423001E-2</c:v>
                </c:pt>
                <c:pt idx="2858">
                  <c:v>8.7491690603629213E-2</c:v>
                </c:pt>
                <c:pt idx="2859">
                  <c:v>8.8316041039099E-2</c:v>
                </c:pt>
                <c:pt idx="2860">
                  <c:v>8.9086602480426602E-2</c:v>
                </c:pt>
                <c:pt idx="2861">
                  <c:v>8.9787459253828902E-2</c:v>
                </c:pt>
                <c:pt idx="2862">
                  <c:v>9.0403795172583901E-2</c:v>
                </c:pt>
                <c:pt idx="2863">
                  <c:v>9.0925032355416713E-2</c:v>
                </c:pt>
                <c:pt idx="2864">
                  <c:v>9.1343284820512793E-2</c:v>
                </c:pt>
                <c:pt idx="2865">
                  <c:v>9.1654193002346313E-2</c:v>
                </c:pt>
                <c:pt idx="2866">
                  <c:v>9.1856975861628998E-2</c:v>
                </c:pt>
                <c:pt idx="2867">
                  <c:v>9.1952993137302208E-2</c:v>
                </c:pt>
                <c:pt idx="2868">
                  <c:v>9.1948110019268198E-2</c:v>
                </c:pt>
                <c:pt idx="2869">
                  <c:v>9.1850955060074096E-2</c:v>
                </c:pt>
                <c:pt idx="2870">
                  <c:v>9.1672205966489395E-2</c:v>
                </c:pt>
                <c:pt idx="2871">
                  <c:v>9.1424860904468996E-2</c:v>
                </c:pt>
                <c:pt idx="2872">
                  <c:v>9.1122574900272105E-2</c:v>
                </c:pt>
                <c:pt idx="2873">
                  <c:v>9.07807845301669E-2</c:v>
                </c:pt>
                <c:pt idx="2874">
                  <c:v>9.0415071320265106E-2</c:v>
                </c:pt>
                <c:pt idx="2875">
                  <c:v>9.0037560916073803E-2</c:v>
                </c:pt>
                <c:pt idx="2876">
                  <c:v>8.9661715539011699E-2</c:v>
                </c:pt>
                <c:pt idx="2877">
                  <c:v>8.92988423907395E-2</c:v>
                </c:pt>
                <c:pt idx="2878">
                  <c:v>8.8958825011247411E-2</c:v>
                </c:pt>
                <c:pt idx="2879">
                  <c:v>8.8648321295464905E-2</c:v>
                </c:pt>
                <c:pt idx="2880">
                  <c:v>8.83722533093559E-2</c:v>
                </c:pt>
                <c:pt idx="2881">
                  <c:v>8.8131653744418698E-2</c:v>
                </c:pt>
                <c:pt idx="2882">
                  <c:v>8.7926593403094111E-2</c:v>
                </c:pt>
                <c:pt idx="2883">
                  <c:v>8.7755212412633704E-2</c:v>
                </c:pt>
                <c:pt idx="2884">
                  <c:v>8.7613800882300807E-2</c:v>
                </c:pt>
                <c:pt idx="2885">
                  <c:v>8.7498134722447704E-2</c:v>
                </c:pt>
                <c:pt idx="2886">
                  <c:v>8.7403588747164404E-2</c:v>
                </c:pt>
                <c:pt idx="2887">
                  <c:v>8.7324805242826709E-2</c:v>
                </c:pt>
                <c:pt idx="2888">
                  <c:v>8.7257227937315412E-2</c:v>
                </c:pt>
                <c:pt idx="2889">
                  <c:v>8.7196062219660198E-2</c:v>
                </c:pt>
                <c:pt idx="2890">
                  <c:v>8.7137767365837809E-2</c:v>
                </c:pt>
                <c:pt idx="2891">
                  <c:v>8.7081759431371503E-2</c:v>
                </c:pt>
                <c:pt idx="2892">
                  <c:v>8.7027942793267102E-2</c:v>
                </c:pt>
                <c:pt idx="2893">
                  <c:v>8.69772429774745E-2</c:v>
                </c:pt>
                <c:pt idx="2894">
                  <c:v>8.6932359199653308E-2</c:v>
                </c:pt>
                <c:pt idx="2895">
                  <c:v>8.6896989877066511E-2</c:v>
                </c:pt>
                <c:pt idx="2896">
                  <c:v>8.6875740671108093E-2</c:v>
                </c:pt>
                <c:pt idx="2897">
                  <c:v>8.6876555928869698E-2</c:v>
                </c:pt>
                <c:pt idx="2898">
                  <c:v>8.6907422719140898E-2</c:v>
                </c:pt>
                <c:pt idx="2899">
                  <c:v>8.6976634774623501E-2</c:v>
                </c:pt>
                <c:pt idx="2900">
                  <c:v>8.7094305893065105E-2</c:v>
                </c:pt>
                <c:pt idx="2901">
                  <c:v>8.7270439337660294E-2</c:v>
                </c:pt>
                <c:pt idx="2902">
                  <c:v>8.7515038470874496E-2</c:v>
                </c:pt>
                <c:pt idx="2903">
                  <c:v>8.7836273391622505E-2</c:v>
                </c:pt>
                <c:pt idx="2904">
                  <c:v>8.8243111352699605E-2</c:v>
                </c:pt>
                <c:pt idx="2905">
                  <c:v>8.8743073378677095E-2</c:v>
                </c:pt>
                <c:pt idx="2906">
                  <c:v>8.9341946836962394E-2</c:v>
                </c:pt>
                <c:pt idx="2907">
                  <c:v>9.0043630833054306E-2</c:v>
                </c:pt>
                <c:pt idx="2908">
                  <c:v>9.08510988320365E-2</c:v>
                </c:pt>
                <c:pt idx="2909">
                  <c:v>9.1762689060135599E-2</c:v>
                </c:pt>
                <c:pt idx="2910">
                  <c:v>9.2775832957940313E-2</c:v>
                </c:pt>
                <c:pt idx="2911">
                  <c:v>9.38851019989244E-2</c:v>
                </c:pt>
                <c:pt idx="2912">
                  <c:v>9.5081831451541698E-2</c:v>
                </c:pt>
                <c:pt idx="2913">
                  <c:v>9.6355640589865205E-2</c:v>
                </c:pt>
                <c:pt idx="2914">
                  <c:v>9.7692790995083004E-2</c:v>
                </c:pt>
                <c:pt idx="2915">
                  <c:v>9.9077936092646104E-2</c:v>
                </c:pt>
                <c:pt idx="2916">
                  <c:v>0.1004935289607254</c:v>
                </c:pt>
                <c:pt idx="2917">
                  <c:v>0.1019204682953366</c:v>
                </c:pt>
                <c:pt idx="2918">
                  <c:v>0.1033384208080714</c:v>
                </c:pt>
                <c:pt idx="2919">
                  <c:v>0.1047269966324598</c:v>
                </c:pt>
                <c:pt idx="2920">
                  <c:v>0.1060648619281235</c:v>
                </c:pt>
                <c:pt idx="2921">
                  <c:v>0.10733127159244579</c:v>
                </c:pt>
                <c:pt idx="2922">
                  <c:v>0.1085066916188511</c:v>
                </c:pt>
                <c:pt idx="2923">
                  <c:v>0.1095729720423194</c:v>
                </c:pt>
                <c:pt idx="2924">
                  <c:v>0.1105143789895745</c:v>
                </c:pt>
                <c:pt idx="2925">
                  <c:v>0.1113167858315392</c:v>
                </c:pt>
                <c:pt idx="2926">
                  <c:v>0.1119685525795345</c:v>
                </c:pt>
                <c:pt idx="2927">
                  <c:v>0.11246066785062669</c:v>
                </c:pt>
                <c:pt idx="2928">
                  <c:v>0.112786342812236</c:v>
                </c:pt>
                <c:pt idx="2929">
                  <c:v>0.1129430387124392</c:v>
                </c:pt>
                <c:pt idx="2930">
                  <c:v>0.1129297341994276</c:v>
                </c:pt>
                <c:pt idx="2931">
                  <c:v>0.1127479858690409</c:v>
                </c:pt>
                <c:pt idx="2932">
                  <c:v>0.11240132956288659</c:v>
                </c:pt>
                <c:pt idx="2933">
                  <c:v>0.11189532776254721</c:v>
                </c:pt>
                <c:pt idx="2934">
                  <c:v>0.1112372970153844</c:v>
                </c:pt>
                <c:pt idx="2935">
                  <c:v>0.1104348709155426</c:v>
                </c:pt>
                <c:pt idx="2936">
                  <c:v>0.10949747833390611</c:v>
                </c:pt>
                <c:pt idx="2937">
                  <c:v>0.1084364083871044</c:v>
                </c:pt>
                <c:pt idx="2938">
                  <c:v>0.1072625914785468</c:v>
                </c:pt>
                <c:pt idx="2939">
                  <c:v>0.1059870505804127</c:v>
                </c:pt>
                <c:pt idx="2940">
                  <c:v>0.1046217444724678</c:v>
                </c:pt>
                <c:pt idx="2941">
                  <c:v>0.1031783003342195</c:v>
                </c:pt>
                <c:pt idx="2942">
                  <c:v>0.1016684135751406</c:v>
                </c:pt>
                <c:pt idx="2943">
                  <c:v>0.1001048188022484</c:v>
                </c:pt>
                <c:pt idx="2944">
                  <c:v>9.8500096274889593E-2</c:v>
                </c:pt>
                <c:pt idx="2945">
                  <c:v>9.6866672810032806E-2</c:v>
                </c:pt>
                <c:pt idx="2946">
                  <c:v>9.5217780703587412E-2</c:v>
                </c:pt>
                <c:pt idx="2947">
                  <c:v>9.3565884209634909E-2</c:v>
                </c:pt>
                <c:pt idx="2948">
                  <c:v>9.1924057832728695E-2</c:v>
                </c:pt>
                <c:pt idx="2949">
                  <c:v>9.03034494164561E-2</c:v>
                </c:pt>
                <c:pt idx="2950">
                  <c:v>8.87166432614932E-2</c:v>
                </c:pt>
                <c:pt idx="2951">
                  <c:v>8.7176034506925904E-2</c:v>
                </c:pt>
                <c:pt idx="2952">
                  <c:v>8.5692201302209198E-2</c:v>
                </c:pt>
                <c:pt idx="2953">
                  <c:v>8.4274788482203794E-2</c:v>
                </c:pt>
                <c:pt idx="2954">
                  <c:v>8.2931669997333202E-2</c:v>
                </c:pt>
                <c:pt idx="2955">
                  <c:v>8.1670431107684405E-2</c:v>
                </c:pt>
                <c:pt idx="2956">
                  <c:v>8.0496835179770507E-2</c:v>
                </c:pt>
                <c:pt idx="2957">
                  <c:v>7.9415864817402398E-2</c:v>
                </c:pt>
                <c:pt idx="2958">
                  <c:v>7.8430441364568698E-2</c:v>
                </c:pt>
                <c:pt idx="2959">
                  <c:v>7.7540917887585797E-2</c:v>
                </c:pt>
                <c:pt idx="2960">
                  <c:v>7.67484980526741E-2</c:v>
                </c:pt>
                <c:pt idx="2961">
                  <c:v>7.6052849972382E-2</c:v>
                </c:pt>
                <c:pt idx="2962">
                  <c:v>7.5451226421236001E-2</c:v>
                </c:pt>
                <c:pt idx="2963">
                  <c:v>7.4940812969323006E-2</c:v>
                </c:pt>
                <c:pt idx="2964">
                  <c:v>7.4517496310369608E-2</c:v>
                </c:pt>
                <c:pt idx="2965">
                  <c:v>7.417712932555981E-2</c:v>
                </c:pt>
                <c:pt idx="2966">
                  <c:v>7.3914906092372695E-2</c:v>
                </c:pt>
                <c:pt idx="2967">
                  <c:v>7.3725445464648404E-2</c:v>
                </c:pt>
                <c:pt idx="2968">
                  <c:v>7.3603179024536503E-2</c:v>
                </c:pt>
                <c:pt idx="2969">
                  <c:v>7.3542943335402899E-2</c:v>
                </c:pt>
                <c:pt idx="2970">
                  <c:v>7.3539244349164007E-2</c:v>
                </c:pt>
                <c:pt idx="2971">
                  <c:v>7.35867570317668E-2</c:v>
                </c:pt>
                <c:pt idx="2972">
                  <c:v>7.3680193874269606E-2</c:v>
                </c:pt>
                <c:pt idx="2973">
                  <c:v>7.3811823516165803E-2</c:v>
                </c:pt>
                <c:pt idx="2974">
                  <c:v>7.3975133906878807E-2</c:v>
                </c:pt>
                <c:pt idx="2975">
                  <c:v>7.4163348994634198E-2</c:v>
                </c:pt>
                <c:pt idx="2976">
                  <c:v>7.4369309348000803E-2</c:v>
                </c:pt>
                <c:pt idx="2977">
                  <c:v>7.45856556271184E-2</c:v>
                </c:pt>
                <c:pt idx="2978">
                  <c:v>7.4805144444362509E-2</c:v>
                </c:pt>
                <c:pt idx="2979">
                  <c:v>7.5021147964120405E-2</c:v>
                </c:pt>
                <c:pt idx="2980">
                  <c:v>7.5226481668235395E-2</c:v>
                </c:pt>
                <c:pt idx="2981">
                  <c:v>7.54144970285517E-2</c:v>
                </c:pt>
                <c:pt idx="2982">
                  <c:v>7.5578453672871998E-2</c:v>
                </c:pt>
                <c:pt idx="2983">
                  <c:v>7.5712830162131303E-2</c:v>
                </c:pt>
                <c:pt idx="2984">
                  <c:v>7.5812246040153908E-2</c:v>
                </c:pt>
                <c:pt idx="2985">
                  <c:v>7.5871425186612995E-2</c:v>
                </c:pt>
                <c:pt idx="2986">
                  <c:v>7.5886615654294706E-2</c:v>
                </c:pt>
                <c:pt idx="2987">
                  <c:v>7.5854265975935697E-2</c:v>
                </c:pt>
                <c:pt idx="2988">
                  <c:v>7.57728472972935E-2</c:v>
                </c:pt>
                <c:pt idx="2989">
                  <c:v>7.5639320764829307E-2</c:v>
                </c:pt>
                <c:pt idx="2990">
                  <c:v>7.5452542682599405E-2</c:v>
                </c:pt>
                <c:pt idx="2991">
                  <c:v>7.5212134826194599E-2</c:v>
                </c:pt>
                <c:pt idx="2992">
                  <c:v>7.4918253363626897E-2</c:v>
                </c:pt>
                <c:pt idx="2993">
                  <c:v>7.4570638525922203E-2</c:v>
                </c:pt>
                <c:pt idx="2994">
                  <c:v>7.41701647026074E-2</c:v>
                </c:pt>
                <c:pt idx="2995">
                  <c:v>7.3717268450040105E-2</c:v>
                </c:pt>
                <c:pt idx="2996">
                  <c:v>7.3214183063279301E-2</c:v>
                </c:pt>
                <c:pt idx="2997">
                  <c:v>7.2664091130064501E-2</c:v>
                </c:pt>
                <c:pt idx="2998">
                  <c:v>7.2072063697034394E-2</c:v>
                </c:pt>
                <c:pt idx="2999">
                  <c:v>7.1442681701942401E-2</c:v>
                </c:pt>
                <c:pt idx="3000">
                  <c:v>7.0780525746307402E-2</c:v>
                </c:pt>
                <c:pt idx="3001">
                  <c:v>7.0092837279099499E-2</c:v>
                </c:pt>
                <c:pt idx="3002">
                  <c:v>6.9387817261769708E-2</c:v>
                </c:pt>
                <c:pt idx="3003">
                  <c:v>6.8674792220427702E-2</c:v>
                </c:pt>
                <c:pt idx="3004">
                  <c:v>6.7963836469009803E-2</c:v>
                </c:pt>
                <c:pt idx="3005">
                  <c:v>6.7265912407838996E-2</c:v>
                </c:pt>
                <c:pt idx="3006">
                  <c:v>6.6593224997519407E-2</c:v>
                </c:pt>
                <c:pt idx="3007">
                  <c:v>6.5957545527066799E-2</c:v>
                </c:pt>
                <c:pt idx="3008">
                  <c:v>6.5370334215892598E-2</c:v>
                </c:pt>
                <c:pt idx="3009">
                  <c:v>6.4842923694180099E-2</c:v>
                </c:pt>
                <c:pt idx="3010">
                  <c:v>6.4385357314035496E-2</c:v>
                </c:pt>
                <c:pt idx="3011">
                  <c:v>6.4007025057981906E-2</c:v>
                </c:pt>
                <c:pt idx="3012">
                  <c:v>6.3714695373062499E-2</c:v>
                </c:pt>
                <c:pt idx="3013">
                  <c:v>6.3513873519664102E-2</c:v>
                </c:pt>
                <c:pt idx="3014">
                  <c:v>6.3408220984018104E-2</c:v>
                </c:pt>
                <c:pt idx="3015">
                  <c:v>6.3400089350873004E-2</c:v>
                </c:pt>
                <c:pt idx="3016">
                  <c:v>6.3489548311983598E-2</c:v>
                </c:pt>
                <c:pt idx="3017">
                  <c:v>6.36747082199218E-2</c:v>
                </c:pt>
                <c:pt idx="3018">
                  <c:v>6.3951591063032207E-2</c:v>
                </c:pt>
                <c:pt idx="3019">
                  <c:v>6.4315518025656201E-2</c:v>
                </c:pt>
                <c:pt idx="3020">
                  <c:v>6.4760497114641297E-2</c:v>
                </c:pt>
                <c:pt idx="3021">
                  <c:v>6.5279935846820306E-2</c:v>
                </c:pt>
                <c:pt idx="3022">
                  <c:v>6.5866528961808002E-2</c:v>
                </c:pt>
                <c:pt idx="3023">
                  <c:v>6.6513620482651498E-2</c:v>
                </c:pt>
                <c:pt idx="3024">
                  <c:v>6.7213277543473907E-2</c:v>
                </c:pt>
                <c:pt idx="3025">
                  <c:v>6.7958633894688009E-2</c:v>
                </c:pt>
                <c:pt idx="3026">
                  <c:v>6.8742854135063203E-2</c:v>
                </c:pt>
                <c:pt idx="3027">
                  <c:v>6.9559878717217111E-2</c:v>
                </c:pt>
                <c:pt idx="3028">
                  <c:v>7.0405418252105598E-2</c:v>
                </c:pt>
                <c:pt idx="3029">
                  <c:v>7.1275846861428099E-2</c:v>
                </c:pt>
                <c:pt idx="3030">
                  <c:v>7.2167980275600299E-2</c:v>
                </c:pt>
                <c:pt idx="3031">
                  <c:v>7.3079437707077907E-2</c:v>
                </c:pt>
                <c:pt idx="3032">
                  <c:v>7.4008735200085302E-2</c:v>
                </c:pt>
                <c:pt idx="3033">
                  <c:v>7.4954922284433595E-2</c:v>
                </c:pt>
                <c:pt idx="3034">
                  <c:v>7.5917501398218998E-2</c:v>
                </c:pt>
                <c:pt idx="3035">
                  <c:v>7.6897333775712701E-2</c:v>
                </c:pt>
                <c:pt idx="3036">
                  <c:v>7.7891842964464497E-2</c:v>
                </c:pt>
                <c:pt idx="3037">
                  <c:v>7.8900160079675402E-2</c:v>
                </c:pt>
                <c:pt idx="3038">
                  <c:v>7.9922569862941495E-2</c:v>
                </c:pt>
                <c:pt idx="3039">
                  <c:v>8.0956929602169908E-2</c:v>
                </c:pt>
                <c:pt idx="3040">
                  <c:v>8.2000002323177695E-2</c:v>
                </c:pt>
                <c:pt idx="3041">
                  <c:v>8.3047690294907495E-2</c:v>
                </c:pt>
                <c:pt idx="3042">
                  <c:v>8.4095796214042604E-2</c:v>
                </c:pt>
                <c:pt idx="3043">
                  <c:v>8.5138310181679805E-2</c:v>
                </c:pt>
                <c:pt idx="3044">
                  <c:v>8.6168729707653102E-2</c:v>
                </c:pt>
                <c:pt idx="3045">
                  <c:v>8.7179682601274594E-2</c:v>
                </c:pt>
                <c:pt idx="3046">
                  <c:v>8.8163498319462796E-2</c:v>
                </c:pt>
                <c:pt idx="3047">
                  <c:v>8.9112830444516594E-2</c:v>
                </c:pt>
                <c:pt idx="3048">
                  <c:v>9.0020841659273404E-2</c:v>
                </c:pt>
                <c:pt idx="3049">
                  <c:v>9.0881068128673304E-2</c:v>
                </c:pt>
                <c:pt idx="3050">
                  <c:v>9.1688485473781001E-2</c:v>
                </c:pt>
                <c:pt idx="3051">
                  <c:v>9.2438682957041302E-2</c:v>
                </c:pt>
                <c:pt idx="3052">
                  <c:v>9.3130492575236104E-2</c:v>
                </c:pt>
                <c:pt idx="3053">
                  <c:v>9.3764274949339005E-2</c:v>
                </c:pt>
                <c:pt idx="3054">
                  <c:v>9.4341650601382804E-2</c:v>
                </c:pt>
                <c:pt idx="3055">
                  <c:v>9.4866559222764907E-2</c:v>
                </c:pt>
                <c:pt idx="3056">
                  <c:v>9.53447949129093E-2</c:v>
                </c:pt>
                <c:pt idx="3057">
                  <c:v>9.5783069379741098E-2</c:v>
                </c:pt>
                <c:pt idx="3058">
                  <c:v>9.6190561942617603E-2</c:v>
                </c:pt>
                <c:pt idx="3059">
                  <c:v>9.6575771475275504E-2</c:v>
                </c:pt>
                <c:pt idx="3060">
                  <c:v>9.6948206762729403E-2</c:v>
                </c:pt>
                <c:pt idx="3061">
                  <c:v>9.7318189223321694E-2</c:v>
                </c:pt>
                <c:pt idx="3062">
                  <c:v>9.7695295444765712E-2</c:v>
                </c:pt>
                <c:pt idx="3063">
                  <c:v>9.8089258561643106E-2</c:v>
                </c:pt>
                <c:pt idx="3064">
                  <c:v>9.8508081699671901E-2</c:v>
                </c:pt>
                <c:pt idx="3065">
                  <c:v>9.8960534485152907E-2</c:v>
                </c:pt>
                <c:pt idx="3066">
                  <c:v>9.9454382566036406E-2</c:v>
                </c:pt>
                <c:pt idx="3067">
                  <c:v>9.9995938333614698E-2</c:v>
                </c:pt>
                <c:pt idx="3068">
                  <c:v>0.10059104364398791</c:v>
                </c:pt>
                <c:pt idx="3069">
                  <c:v>0.1012455298132296</c:v>
                </c:pt>
                <c:pt idx="3070">
                  <c:v>0.1019641478979855</c:v>
                </c:pt>
                <c:pt idx="3071">
                  <c:v>0.10275009111684691</c:v>
                </c:pt>
                <c:pt idx="3072">
                  <c:v>0.10360582515499181</c:v>
                </c:pt>
                <c:pt idx="3073">
                  <c:v>0.10453099808222099</c:v>
                </c:pt>
                <c:pt idx="3074">
                  <c:v>0.1055247937482555</c:v>
                </c:pt>
                <c:pt idx="3075">
                  <c:v>0.1065865057370782</c:v>
                </c:pt>
                <c:pt idx="3076">
                  <c:v>0.1077133654347813</c:v>
                </c:pt>
                <c:pt idx="3077">
                  <c:v>0.10890046106780821</c:v>
                </c:pt>
                <c:pt idx="3078">
                  <c:v>0.1101406546210075</c:v>
                </c:pt>
                <c:pt idx="3079">
                  <c:v>0.1114246387171718</c:v>
                </c:pt>
                <c:pt idx="3080">
                  <c:v>0.1127415755281187</c:v>
                </c:pt>
                <c:pt idx="3081">
                  <c:v>0.11407867210475971</c:v>
                </c:pt>
                <c:pt idx="3082">
                  <c:v>0.11542057541293191</c:v>
                </c:pt>
                <c:pt idx="3083">
                  <c:v>0.1167519239866926</c:v>
                </c:pt>
                <c:pt idx="3084">
                  <c:v>0.1180568530006772</c:v>
                </c:pt>
                <c:pt idx="3085">
                  <c:v>0.11931827426266681</c:v>
                </c:pt>
                <c:pt idx="3086">
                  <c:v>0.1205203761732605</c:v>
                </c:pt>
                <c:pt idx="3087">
                  <c:v>0.1216472962895052</c:v>
                </c:pt>
                <c:pt idx="3088">
                  <c:v>0.1226854047314006</c:v>
                </c:pt>
                <c:pt idx="3089">
                  <c:v>0.12362367735544641</c:v>
                </c:pt>
                <c:pt idx="3090">
                  <c:v>0.1244541407403167</c:v>
                </c:pt>
                <c:pt idx="3091">
                  <c:v>0.125169994891419</c:v>
                </c:pt>
                <c:pt idx="3092">
                  <c:v>0.1257682715260322</c:v>
                </c:pt>
                <c:pt idx="3093">
                  <c:v>0.12625002427948112</c:v>
                </c:pt>
                <c:pt idx="3094">
                  <c:v>0.12662001452038721</c:v>
                </c:pt>
                <c:pt idx="3095">
                  <c:v>0.12688677908668422</c:v>
                </c:pt>
                <c:pt idx="3096">
                  <c:v>0.12706255319550069</c:v>
                </c:pt>
                <c:pt idx="3097">
                  <c:v>0.12716280948588748</c:v>
                </c:pt>
                <c:pt idx="3098">
                  <c:v>0.12720706508753271</c:v>
                </c:pt>
                <c:pt idx="3099">
                  <c:v>0.127214989130807</c:v>
                </c:pt>
                <c:pt idx="3100">
                  <c:v>0.12721011258924209</c:v>
                </c:pt>
                <c:pt idx="3101">
                  <c:v>0.12721567834975561</c:v>
                </c:pt>
                <c:pt idx="3102">
                  <c:v>0.12725569541231052</c:v>
                </c:pt>
                <c:pt idx="3103">
                  <c:v>0.12735399474403292</c:v>
                </c:pt>
                <c:pt idx="3104">
                  <c:v>0.1275327173197541</c:v>
                </c:pt>
                <c:pt idx="3105">
                  <c:v>0.12781187205802769</c:v>
                </c:pt>
                <c:pt idx="3106">
                  <c:v>0.12820859027548109</c:v>
                </c:pt>
                <c:pt idx="3107">
                  <c:v>0.12873614961825058</c:v>
                </c:pt>
                <c:pt idx="3108">
                  <c:v>0.12940499083888601</c:v>
                </c:pt>
                <c:pt idx="3109">
                  <c:v>0.13021946174694091</c:v>
                </c:pt>
                <c:pt idx="3110">
                  <c:v>0.13118000738334379</c:v>
                </c:pt>
                <c:pt idx="3111">
                  <c:v>0.13228235843545061</c:v>
                </c:pt>
                <c:pt idx="3112">
                  <c:v>0.13351880909983671</c:v>
                </c:pt>
                <c:pt idx="3113">
                  <c:v>0.13487658522385532</c:v>
                </c:pt>
                <c:pt idx="3114">
                  <c:v>0.13634002598167622</c:v>
                </c:pt>
                <c:pt idx="3115">
                  <c:v>0.13789140833397712</c:v>
                </c:pt>
                <c:pt idx="3116">
                  <c:v>0.1395110410876309</c:v>
                </c:pt>
                <c:pt idx="3117">
                  <c:v>0.14117750545105739</c:v>
                </c:pt>
                <c:pt idx="3118">
                  <c:v>0.1428680961294978</c:v>
                </c:pt>
                <c:pt idx="3119">
                  <c:v>0.1445610492182125</c:v>
                </c:pt>
                <c:pt idx="3120">
                  <c:v>0.1462378088699654</c:v>
                </c:pt>
                <c:pt idx="3121">
                  <c:v>0.14787933410882692</c:v>
                </c:pt>
                <c:pt idx="3122">
                  <c:v>0.14946856296455119</c:v>
                </c:pt>
                <c:pt idx="3123">
                  <c:v>0.15098960703990399</c:v>
                </c:pt>
                <c:pt idx="3124">
                  <c:v>0.15243099232448601</c:v>
                </c:pt>
                <c:pt idx="3125">
                  <c:v>0.15378230228823001</c:v>
                </c:pt>
                <c:pt idx="3126">
                  <c:v>0.15503472868099799</c:v>
                </c:pt>
                <c:pt idx="3127">
                  <c:v>0.15618166074256701</c:v>
                </c:pt>
                <c:pt idx="3128">
                  <c:v>0.157215978138008</c:v>
                </c:pt>
                <c:pt idx="3129">
                  <c:v>0.15813438566391502</c:v>
                </c:pt>
                <c:pt idx="3130">
                  <c:v>0.15893381960210401</c:v>
                </c:pt>
                <c:pt idx="3131">
                  <c:v>0.15961277103931198</c:v>
                </c:pt>
                <c:pt idx="3132">
                  <c:v>0.16016913670222899</c:v>
                </c:pt>
                <c:pt idx="3133">
                  <c:v>0.16060215562288099</c:v>
                </c:pt>
                <c:pt idx="3134">
                  <c:v>0.16090996222612702</c:v>
                </c:pt>
                <c:pt idx="3135">
                  <c:v>0.16109459504655099</c:v>
                </c:pt>
                <c:pt idx="3136">
                  <c:v>0.161157097919328</c:v>
                </c:pt>
                <c:pt idx="3137">
                  <c:v>0.16109917351550701</c:v>
                </c:pt>
                <c:pt idx="3138">
                  <c:v>0.160923692083665</c:v>
                </c:pt>
                <c:pt idx="3139">
                  <c:v>0.16063417168744398</c:v>
                </c:pt>
                <c:pt idx="3140">
                  <c:v>0.160235532998448</c:v>
                </c:pt>
                <c:pt idx="3141">
                  <c:v>0.15973292491737201</c:v>
                </c:pt>
                <c:pt idx="3142">
                  <c:v>0.15913283869051301</c:v>
                </c:pt>
                <c:pt idx="3143">
                  <c:v>0.15844250756699702</c:v>
                </c:pt>
                <c:pt idx="3144">
                  <c:v>0.15766998385910602</c:v>
                </c:pt>
                <c:pt idx="3145">
                  <c:v>0.15682368280683101</c:v>
                </c:pt>
                <c:pt idx="3146">
                  <c:v>0.15591265467569398</c:v>
                </c:pt>
                <c:pt idx="3147">
                  <c:v>0.154947170843172</c:v>
                </c:pt>
                <c:pt idx="3148">
                  <c:v>0.153935970263641</c:v>
                </c:pt>
                <c:pt idx="3149">
                  <c:v>0.152887580720386</c:v>
                </c:pt>
                <c:pt idx="3150">
                  <c:v>0.15180932537432201</c:v>
                </c:pt>
                <c:pt idx="3151">
                  <c:v>0.15070982126607202</c:v>
                </c:pt>
                <c:pt idx="3152">
                  <c:v>0.14959648961383981</c:v>
                </c:pt>
                <c:pt idx="3153">
                  <c:v>0.1484759849601926</c:v>
                </c:pt>
                <c:pt idx="3154">
                  <c:v>0.14735578307758651</c:v>
                </c:pt>
                <c:pt idx="3155">
                  <c:v>0.1462426116574494</c:v>
                </c:pt>
                <c:pt idx="3156">
                  <c:v>0.14514209400668032</c:v>
                </c:pt>
                <c:pt idx="3157">
                  <c:v>0.1440593359063527</c:v>
                </c:pt>
                <c:pt idx="3158">
                  <c:v>0.14300003922842719</c:v>
                </c:pt>
                <c:pt idx="3159">
                  <c:v>0.1419689613326878</c:v>
                </c:pt>
                <c:pt idx="3160">
                  <c:v>0.14097176636948422</c:v>
                </c:pt>
                <c:pt idx="3161">
                  <c:v>0.1400122111221217</c:v>
                </c:pt>
                <c:pt idx="3162">
                  <c:v>0.1390932235690697</c:v>
                </c:pt>
                <c:pt idx="3163">
                  <c:v>0.1382174097475754</c:v>
                </c:pt>
                <c:pt idx="3164">
                  <c:v>0.13738355777262812</c:v>
                </c:pt>
                <c:pt idx="3165">
                  <c:v>0.1365905110317141</c:v>
                </c:pt>
                <c:pt idx="3166">
                  <c:v>0.13583463085029251</c:v>
                </c:pt>
                <c:pt idx="3167">
                  <c:v>0.13511200283314051</c:v>
                </c:pt>
                <c:pt idx="3168">
                  <c:v>0.1344150846368648</c:v>
                </c:pt>
                <c:pt idx="3169">
                  <c:v>0.13373437696121049</c:v>
                </c:pt>
                <c:pt idx="3170">
                  <c:v>0.13305824194381111</c:v>
                </c:pt>
                <c:pt idx="3171">
                  <c:v>0.13237332314695921</c:v>
                </c:pt>
                <c:pt idx="3172">
                  <c:v>0.13166563857754082</c:v>
                </c:pt>
                <c:pt idx="3173">
                  <c:v>0.13092048821693869</c:v>
                </c:pt>
                <c:pt idx="3174">
                  <c:v>0.13012221691932219</c:v>
                </c:pt>
                <c:pt idx="3175">
                  <c:v>0.1292585777752043</c:v>
                </c:pt>
                <c:pt idx="3176">
                  <c:v>0.1283171541707897</c:v>
                </c:pt>
                <c:pt idx="3177">
                  <c:v>0.12728799899563981</c:v>
                </c:pt>
                <c:pt idx="3178">
                  <c:v>0.12616236755744331</c:v>
                </c:pt>
                <c:pt idx="3179">
                  <c:v>0.1249346718652561</c:v>
                </c:pt>
                <c:pt idx="3180">
                  <c:v>0.1236027008543529</c:v>
                </c:pt>
                <c:pt idx="3181">
                  <c:v>0.12216691606205041</c:v>
                </c:pt>
                <c:pt idx="3182">
                  <c:v>0.120629775294972</c:v>
                </c:pt>
                <c:pt idx="3183">
                  <c:v>0.1189960061951853</c:v>
                </c:pt>
                <c:pt idx="3184">
                  <c:v>0.1172704082172084</c:v>
                </c:pt>
                <c:pt idx="3185">
                  <c:v>0.1154614121901371</c:v>
                </c:pt>
                <c:pt idx="3186">
                  <c:v>0.1135763978073817</c:v>
                </c:pt>
                <c:pt idx="3187">
                  <c:v>0.1116229918514295</c:v>
                </c:pt>
                <c:pt idx="3188">
                  <c:v>0.1096072598727492</c:v>
                </c:pt>
                <c:pt idx="3189">
                  <c:v>0.1075357249394195</c:v>
                </c:pt>
                <c:pt idx="3190">
                  <c:v>0.10541368832814041</c:v>
                </c:pt>
                <c:pt idx="3191">
                  <c:v>0.1032454058449697</c:v>
                </c:pt>
                <c:pt idx="3192">
                  <c:v>0.10103468945145549</c:v>
                </c:pt>
                <c:pt idx="3193">
                  <c:v>9.8784679220032312E-2</c:v>
                </c:pt>
                <c:pt idx="3194">
                  <c:v>9.6498561248483911E-2</c:v>
                </c:pt>
                <c:pt idx="3195">
                  <c:v>9.4180343455975396E-2</c:v>
                </c:pt>
                <c:pt idx="3196">
                  <c:v>9.1832274810268094E-2</c:v>
                </c:pt>
                <c:pt idx="3197">
                  <c:v>8.9460404109044711E-2</c:v>
                </c:pt>
                <c:pt idx="3198">
                  <c:v>8.7071849545914001E-2</c:v>
                </c:pt>
                <c:pt idx="3199">
                  <c:v>8.4674981745089001E-2</c:v>
                </c:pt>
                <c:pt idx="3200">
                  <c:v>8.2279935356981193E-2</c:v>
                </c:pt>
                <c:pt idx="3201">
                  <c:v>7.9898738687868204E-2</c:v>
                </c:pt>
                <c:pt idx="3202">
                  <c:v>7.7544389909408706E-2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28C5-4390-8EC1-23C5DE6566A1}"/>
            </c:ext>
          </c:extLst>
        </c:ser>
        <c:ser>
          <c:idx val="1"/>
          <c:order val="6"/>
          <c:tx>
            <c:strRef>
              <c:f>'Figure 2a BSA sup75 increase'!$E$1</c:f>
              <c:strCache>
                <c:ptCount val="1"/>
                <c:pt idx="0">
                  <c:v>UV</c:v>
                </c:pt>
              </c:strCache>
            </c:strRef>
          </c:tx>
          <c:spPr>
            <a:ln w="12700" cap="rnd">
              <a:solidFill>
                <a:srgbClr val="8238BA"/>
              </a:solidFill>
              <a:prstDash val="sysDash"/>
              <a:round/>
            </a:ln>
            <a:effectLst/>
          </c:spPr>
          <c:marker>
            <c:symbol val="none"/>
          </c:marker>
          <c:xVal>
            <c:numRef>
              <c:f>'Figure 2a BSA sup75 increase'!$D$2:$D$6105</c:f>
              <c:numCache>
                <c:formatCode>General</c:formatCode>
                <c:ptCount val="6104"/>
                <c:pt idx="0">
                  <c:v>0</c:v>
                </c:pt>
                <c:pt idx="1">
                  <c:v>6.5518259421195098E-3</c:v>
                </c:pt>
                <c:pt idx="2">
                  <c:v>1.3103651884239001E-2</c:v>
                </c:pt>
                <c:pt idx="3">
                  <c:v>1.96554778263585E-2</c:v>
                </c:pt>
                <c:pt idx="4">
                  <c:v>2.6207303768478001E-2</c:v>
                </c:pt>
                <c:pt idx="5">
                  <c:v>3.2759129710597502E-2</c:v>
                </c:pt>
                <c:pt idx="6">
                  <c:v>3.9310955652717097E-2</c:v>
                </c:pt>
                <c:pt idx="7">
                  <c:v>4.5862781594836602E-2</c:v>
                </c:pt>
                <c:pt idx="8">
                  <c:v>5.24146075369561E-2</c:v>
                </c:pt>
                <c:pt idx="9">
                  <c:v>5.8966433479075597E-2</c:v>
                </c:pt>
                <c:pt idx="10">
                  <c:v>6.5518259421195102E-2</c:v>
                </c:pt>
                <c:pt idx="11">
                  <c:v>7.2070085363314607E-2</c:v>
                </c:pt>
                <c:pt idx="12">
                  <c:v>7.8621911305434097E-2</c:v>
                </c:pt>
                <c:pt idx="13">
                  <c:v>8.5173737247553602E-2</c:v>
                </c:pt>
                <c:pt idx="14">
                  <c:v>9.1725563189673107E-2</c:v>
                </c:pt>
                <c:pt idx="15">
                  <c:v>9.8277389131792597E-2</c:v>
                </c:pt>
                <c:pt idx="16">
                  <c:v>0.104829215073912</c:v>
                </c:pt>
                <c:pt idx="17">
                  <c:v>0.111381041016032</c:v>
                </c:pt>
                <c:pt idx="18">
                  <c:v>0.117932866958151</c:v>
                </c:pt>
                <c:pt idx="19">
                  <c:v>0.124484692900271</c:v>
                </c:pt>
                <c:pt idx="20">
                  <c:v>0.13103651884239001</c:v>
                </c:pt>
                <c:pt idx="21">
                  <c:v>0.13758834478451001</c:v>
                </c:pt>
                <c:pt idx="22">
                  <c:v>0.14414017072662899</c:v>
                </c:pt>
                <c:pt idx="23">
                  <c:v>0.150691996668749</c:v>
                </c:pt>
                <c:pt idx="24">
                  <c:v>0.157243822610868</c:v>
                </c:pt>
                <c:pt idx="25">
                  <c:v>0.163795648552988</c:v>
                </c:pt>
                <c:pt idx="26">
                  <c:v>0.17034747449510701</c:v>
                </c:pt>
                <c:pt idx="27">
                  <c:v>0.17689930043722699</c:v>
                </c:pt>
                <c:pt idx="28">
                  <c:v>0.18345112637934599</c:v>
                </c:pt>
                <c:pt idx="29">
                  <c:v>0.190002952321466</c:v>
                </c:pt>
                <c:pt idx="30">
                  <c:v>0.196554778263585</c:v>
                </c:pt>
                <c:pt idx="31">
                  <c:v>0.203106604205705</c:v>
                </c:pt>
                <c:pt idx="32">
                  <c:v>0.20965843014782401</c:v>
                </c:pt>
                <c:pt idx="33">
                  <c:v>0.21621025608994399</c:v>
                </c:pt>
                <c:pt idx="34">
                  <c:v>0.22276208203206299</c:v>
                </c:pt>
                <c:pt idx="35">
                  <c:v>0.229313907974183</c:v>
                </c:pt>
                <c:pt idx="36">
                  <c:v>0.235865733916302</c:v>
                </c:pt>
                <c:pt idx="37">
                  <c:v>0.242417559858422</c:v>
                </c:pt>
                <c:pt idx="38">
                  <c:v>0.24896938580054101</c:v>
                </c:pt>
                <c:pt idx="39">
                  <c:v>0.25552121174266101</c:v>
                </c:pt>
                <c:pt idx="40">
                  <c:v>0.26207303768478002</c:v>
                </c:pt>
                <c:pt idx="41">
                  <c:v>0.26862486362690002</c:v>
                </c:pt>
                <c:pt idx="42">
                  <c:v>0.27517668956901897</c:v>
                </c:pt>
                <c:pt idx="43">
                  <c:v>0.28172851551113898</c:v>
                </c:pt>
                <c:pt idx="44">
                  <c:v>0.28828034145325798</c:v>
                </c:pt>
                <c:pt idx="45">
                  <c:v>0.29483216739537799</c:v>
                </c:pt>
                <c:pt idx="46">
                  <c:v>0.30138399333749699</c:v>
                </c:pt>
                <c:pt idx="47">
                  <c:v>0.307935819279617</c:v>
                </c:pt>
                <c:pt idx="48">
                  <c:v>0.314487645221736</c:v>
                </c:pt>
                <c:pt idx="49">
                  <c:v>0.32103947116385601</c:v>
                </c:pt>
                <c:pt idx="50">
                  <c:v>0.32759129710597501</c:v>
                </c:pt>
                <c:pt idx="51">
                  <c:v>0.33414312304809501</c:v>
                </c:pt>
                <c:pt idx="52">
                  <c:v>0.34069494899021402</c:v>
                </c:pt>
                <c:pt idx="53">
                  <c:v>0.34724677493233402</c:v>
                </c:pt>
                <c:pt idx="54">
                  <c:v>0.35379860087445397</c:v>
                </c:pt>
                <c:pt idx="55">
                  <c:v>0.36035042681657298</c:v>
                </c:pt>
                <c:pt idx="56">
                  <c:v>0.36690225275869198</c:v>
                </c:pt>
                <c:pt idx="57">
                  <c:v>0.37345407870081199</c:v>
                </c:pt>
                <c:pt idx="58">
                  <c:v>0.38000590464293199</c:v>
                </c:pt>
                <c:pt idx="59">
                  <c:v>0.386557730585051</c:v>
                </c:pt>
                <c:pt idx="60">
                  <c:v>0.393109556527171</c:v>
                </c:pt>
                <c:pt idx="61">
                  <c:v>0.39966138246929001</c:v>
                </c:pt>
                <c:pt idx="62">
                  <c:v>0.40621320841141001</c:v>
                </c:pt>
                <c:pt idx="63">
                  <c:v>0.41276503435352901</c:v>
                </c:pt>
                <c:pt idx="64">
                  <c:v>0.41931686029564902</c:v>
                </c:pt>
                <c:pt idx="65">
                  <c:v>0.42586868623776802</c:v>
                </c:pt>
                <c:pt idx="66">
                  <c:v>0.43242051217988797</c:v>
                </c:pt>
                <c:pt idx="67">
                  <c:v>0.43897233812200698</c:v>
                </c:pt>
                <c:pt idx="68">
                  <c:v>0.44552416406412698</c:v>
                </c:pt>
                <c:pt idx="69">
                  <c:v>0.45207599000624599</c:v>
                </c:pt>
                <c:pt idx="70">
                  <c:v>0.45862781594836599</c:v>
                </c:pt>
                <c:pt idx="71">
                  <c:v>0.465179641890485</c:v>
                </c:pt>
                <c:pt idx="72">
                  <c:v>0.471731467832605</c:v>
                </c:pt>
                <c:pt idx="73">
                  <c:v>0.47828329377472401</c:v>
                </c:pt>
                <c:pt idx="74">
                  <c:v>0.48483511971684401</c:v>
                </c:pt>
                <c:pt idx="75">
                  <c:v>0.49138694565896301</c:v>
                </c:pt>
                <c:pt idx="76">
                  <c:v>0.49793877160108302</c:v>
                </c:pt>
                <c:pt idx="77">
                  <c:v>0.50449059754320202</c:v>
                </c:pt>
                <c:pt idx="78">
                  <c:v>0.51104242348532203</c:v>
                </c:pt>
                <c:pt idx="79">
                  <c:v>0.51759424942744103</c:v>
                </c:pt>
                <c:pt idx="80">
                  <c:v>0.52414607536956104</c:v>
                </c:pt>
                <c:pt idx="81">
                  <c:v>0.53069790131168004</c:v>
                </c:pt>
                <c:pt idx="82">
                  <c:v>0.53724972725380005</c:v>
                </c:pt>
                <c:pt idx="83">
                  <c:v>0.54380155319591905</c:v>
                </c:pt>
                <c:pt idx="84">
                  <c:v>0.55035337913803895</c:v>
                </c:pt>
                <c:pt idx="85">
                  <c:v>0.55690520508015795</c:v>
                </c:pt>
                <c:pt idx="86">
                  <c:v>0.56345703102227795</c:v>
                </c:pt>
                <c:pt idx="87">
                  <c:v>0.57000885696439696</c:v>
                </c:pt>
                <c:pt idx="88">
                  <c:v>0.57656068290651696</c:v>
                </c:pt>
                <c:pt idx="89">
                  <c:v>0.58311250884863597</c:v>
                </c:pt>
                <c:pt idx="90">
                  <c:v>0.58966433479075597</c:v>
                </c:pt>
                <c:pt idx="91">
                  <c:v>0.59621616073287498</c:v>
                </c:pt>
                <c:pt idx="92">
                  <c:v>0.60276798667499498</c:v>
                </c:pt>
                <c:pt idx="93">
                  <c:v>0.60931981261711399</c:v>
                </c:pt>
                <c:pt idx="94">
                  <c:v>0.61587163855923399</c:v>
                </c:pt>
                <c:pt idx="95">
                  <c:v>0.622423464501353</c:v>
                </c:pt>
                <c:pt idx="96">
                  <c:v>0.628975290443473</c:v>
                </c:pt>
                <c:pt idx="97">
                  <c:v>0.63552711638559201</c:v>
                </c:pt>
                <c:pt idx="98">
                  <c:v>0.64207894232771201</c:v>
                </c:pt>
                <c:pt idx="99">
                  <c:v>0.64863076826983102</c:v>
                </c:pt>
                <c:pt idx="100">
                  <c:v>0.65518259421195102</c:v>
                </c:pt>
                <c:pt idx="101">
                  <c:v>0.66173442015407102</c:v>
                </c:pt>
                <c:pt idx="102">
                  <c:v>0.66828624609619003</c:v>
                </c:pt>
                <c:pt idx="103">
                  <c:v>0.67483807203830903</c:v>
                </c:pt>
                <c:pt idx="104">
                  <c:v>0.68138989798042904</c:v>
                </c:pt>
                <c:pt idx="105">
                  <c:v>0.68794172392254804</c:v>
                </c:pt>
                <c:pt idx="106">
                  <c:v>0.69449354986466805</c:v>
                </c:pt>
                <c:pt idx="107">
                  <c:v>0.70104537580678705</c:v>
                </c:pt>
                <c:pt idx="108">
                  <c:v>0.70759720174890695</c:v>
                </c:pt>
                <c:pt idx="109">
                  <c:v>0.71414902769102695</c:v>
                </c:pt>
                <c:pt idx="110">
                  <c:v>0.72070085363314595</c:v>
                </c:pt>
                <c:pt idx="111">
                  <c:v>0.72725267957526596</c:v>
                </c:pt>
                <c:pt idx="112">
                  <c:v>0.73380450551738496</c:v>
                </c:pt>
                <c:pt idx="113">
                  <c:v>0.74035633145950497</c:v>
                </c:pt>
                <c:pt idx="114">
                  <c:v>0.74690815740162397</c:v>
                </c:pt>
                <c:pt idx="115">
                  <c:v>0.75345998334374398</c:v>
                </c:pt>
                <c:pt idx="116">
                  <c:v>0.76001180928586298</c:v>
                </c:pt>
                <c:pt idx="117">
                  <c:v>0.76656363522798299</c:v>
                </c:pt>
                <c:pt idx="118">
                  <c:v>0.77311546117010199</c:v>
                </c:pt>
                <c:pt idx="119">
                  <c:v>0.779667287112222</c:v>
                </c:pt>
                <c:pt idx="120">
                  <c:v>0.786219113054341</c:v>
                </c:pt>
                <c:pt idx="121">
                  <c:v>0.79277093899646101</c:v>
                </c:pt>
                <c:pt idx="122">
                  <c:v>0.79932276493858001</c:v>
                </c:pt>
                <c:pt idx="123">
                  <c:v>0.80587459088070001</c:v>
                </c:pt>
                <c:pt idx="124">
                  <c:v>0.81242641682281902</c:v>
                </c:pt>
                <c:pt idx="125">
                  <c:v>0.81897824276493902</c:v>
                </c:pt>
                <c:pt idx="126">
                  <c:v>0.82553006870705803</c:v>
                </c:pt>
                <c:pt idx="127">
                  <c:v>0.83208189464917803</c:v>
                </c:pt>
                <c:pt idx="128">
                  <c:v>0.83863372059129704</c:v>
                </c:pt>
                <c:pt idx="129">
                  <c:v>0.84518554653341704</c:v>
                </c:pt>
                <c:pt idx="130">
                  <c:v>0.85173737247553605</c:v>
                </c:pt>
                <c:pt idx="131">
                  <c:v>0.85828919841765605</c:v>
                </c:pt>
                <c:pt idx="132">
                  <c:v>0.86484102435977495</c:v>
                </c:pt>
                <c:pt idx="133">
                  <c:v>0.87139285030189495</c:v>
                </c:pt>
                <c:pt idx="134">
                  <c:v>0.87794467624401396</c:v>
                </c:pt>
                <c:pt idx="135">
                  <c:v>0.88449650218613396</c:v>
                </c:pt>
                <c:pt idx="136">
                  <c:v>0.89104832812825296</c:v>
                </c:pt>
                <c:pt idx="137">
                  <c:v>0.89760015407037297</c:v>
                </c:pt>
                <c:pt idx="138">
                  <c:v>0.90415198001249197</c:v>
                </c:pt>
                <c:pt idx="139">
                  <c:v>0.91070380595461198</c:v>
                </c:pt>
                <c:pt idx="140">
                  <c:v>0.91725563189673098</c:v>
                </c:pt>
                <c:pt idx="141">
                  <c:v>0.92380745783885099</c:v>
                </c:pt>
                <c:pt idx="142">
                  <c:v>0.93035928378096999</c:v>
                </c:pt>
                <c:pt idx="143">
                  <c:v>0.93691110972309</c:v>
                </c:pt>
                <c:pt idx="144">
                  <c:v>0.943462935665209</c:v>
                </c:pt>
                <c:pt idx="145">
                  <c:v>0.95001476160732901</c:v>
                </c:pt>
                <c:pt idx="146">
                  <c:v>0.95656658754944801</c:v>
                </c:pt>
                <c:pt idx="147">
                  <c:v>0.96311841349156802</c:v>
                </c:pt>
                <c:pt idx="148">
                  <c:v>0.96967023943368702</c:v>
                </c:pt>
                <c:pt idx="149">
                  <c:v>0.97622206537580702</c:v>
                </c:pt>
                <c:pt idx="150">
                  <c:v>0.98277389131792703</c:v>
                </c:pt>
                <c:pt idx="151">
                  <c:v>0.98932571726004603</c:v>
                </c:pt>
                <c:pt idx="152">
                  <c:v>0.99587754320216504</c:v>
                </c:pt>
                <c:pt idx="153">
                  <c:v>1.00242936914428</c:v>
                </c:pt>
                <c:pt idx="154">
                  <c:v>1.0089811950864001</c:v>
                </c:pt>
                <c:pt idx="155">
                  <c:v>1.0155330210285201</c:v>
                </c:pt>
                <c:pt idx="156">
                  <c:v>1.0220848469706401</c:v>
                </c:pt>
                <c:pt idx="157">
                  <c:v>1.0286366729127601</c:v>
                </c:pt>
                <c:pt idx="158">
                  <c:v>1.0351884988548801</c:v>
                </c:pt>
                <c:pt idx="159">
                  <c:v>1.0417403247970001</c:v>
                </c:pt>
                <c:pt idx="160">
                  <c:v>1.0482921507391201</c:v>
                </c:pt>
                <c:pt idx="161">
                  <c:v>1.0548439766812401</c:v>
                </c:pt>
                <c:pt idx="162">
                  <c:v>1.0613958026233601</c:v>
                </c:pt>
                <c:pt idx="163">
                  <c:v>1.0679476285654801</c:v>
                </c:pt>
                <c:pt idx="164">
                  <c:v>1.0744994545076001</c:v>
                </c:pt>
                <c:pt idx="165">
                  <c:v>1.0810512804497201</c:v>
                </c:pt>
                <c:pt idx="166">
                  <c:v>1.0876031063918401</c:v>
                </c:pt>
                <c:pt idx="167">
                  <c:v>1.0941549323339601</c:v>
                </c:pt>
                <c:pt idx="168">
                  <c:v>1.1007067582760801</c:v>
                </c:pt>
                <c:pt idx="169">
                  <c:v>1.1072585842181999</c:v>
                </c:pt>
                <c:pt idx="170">
                  <c:v>1.1138104101603199</c:v>
                </c:pt>
                <c:pt idx="171">
                  <c:v>1.1203622361024399</c:v>
                </c:pt>
                <c:pt idx="172">
                  <c:v>1.1269140620445599</c:v>
                </c:pt>
                <c:pt idx="173">
                  <c:v>1.1334658879866799</c:v>
                </c:pt>
                <c:pt idx="174">
                  <c:v>1.1400177139287899</c:v>
                </c:pt>
                <c:pt idx="175">
                  <c:v>1.1465695398709099</c:v>
                </c:pt>
                <c:pt idx="176">
                  <c:v>1.1531213658130299</c:v>
                </c:pt>
                <c:pt idx="177">
                  <c:v>1.1596731917551499</c:v>
                </c:pt>
                <c:pt idx="178">
                  <c:v>1.1662250176972699</c:v>
                </c:pt>
                <c:pt idx="179">
                  <c:v>1.1727768436393899</c:v>
                </c:pt>
                <c:pt idx="180">
                  <c:v>1.1793286695815099</c:v>
                </c:pt>
                <c:pt idx="181">
                  <c:v>1.18588049552363</c:v>
                </c:pt>
                <c:pt idx="182">
                  <c:v>1.19243232146575</c:v>
                </c:pt>
                <c:pt idx="183">
                  <c:v>1.19898414740787</c:v>
                </c:pt>
                <c:pt idx="184">
                  <c:v>1.20553597334999</c:v>
                </c:pt>
                <c:pt idx="185">
                  <c:v>1.21208779929211</c:v>
                </c:pt>
                <c:pt idx="186">
                  <c:v>1.21863962523423</c:v>
                </c:pt>
                <c:pt idx="187">
                  <c:v>1.22519145117635</c:v>
                </c:pt>
                <c:pt idx="188">
                  <c:v>1.23174327711847</c:v>
                </c:pt>
                <c:pt idx="189">
                  <c:v>1.23829510306059</c:v>
                </c:pt>
                <c:pt idx="190">
                  <c:v>1.24484692900271</c:v>
                </c:pt>
                <c:pt idx="191">
                  <c:v>1.25139875494483</c:v>
                </c:pt>
                <c:pt idx="192">
                  <c:v>1.25795058088695</c:v>
                </c:pt>
                <c:pt idx="193">
                  <c:v>1.26450240682907</c:v>
                </c:pt>
                <c:pt idx="194">
                  <c:v>1.27105423277118</c:v>
                </c:pt>
                <c:pt idx="195">
                  <c:v>1.2776060587133</c:v>
                </c:pt>
                <c:pt idx="196">
                  <c:v>1.28415788465542</c:v>
                </c:pt>
                <c:pt idx="197">
                  <c:v>1.29070971059754</c:v>
                </c:pt>
                <c:pt idx="198">
                  <c:v>1.29726153653966</c:v>
                </c:pt>
                <c:pt idx="199">
                  <c:v>1.30381336248178</c:v>
                </c:pt>
                <c:pt idx="200">
                  <c:v>1.3103651884239</c:v>
                </c:pt>
                <c:pt idx="201">
                  <c:v>1.31691701436602</c:v>
                </c:pt>
                <c:pt idx="202">
                  <c:v>1.32346884030814</c:v>
                </c:pt>
                <c:pt idx="203">
                  <c:v>1.3300206662502601</c:v>
                </c:pt>
                <c:pt idx="204">
                  <c:v>1.3365724921923801</c:v>
                </c:pt>
                <c:pt idx="205">
                  <c:v>1.3431243181345001</c:v>
                </c:pt>
                <c:pt idx="206">
                  <c:v>1.3496761440766201</c:v>
                </c:pt>
                <c:pt idx="207">
                  <c:v>1.3562279700187401</c:v>
                </c:pt>
                <c:pt idx="208">
                  <c:v>1.3627797959608601</c:v>
                </c:pt>
                <c:pt idx="209">
                  <c:v>1.3693316219029801</c:v>
                </c:pt>
                <c:pt idx="210">
                  <c:v>1.3758834478451001</c:v>
                </c:pt>
                <c:pt idx="211">
                  <c:v>1.3824352737872201</c:v>
                </c:pt>
                <c:pt idx="212">
                  <c:v>1.3889870997293401</c:v>
                </c:pt>
                <c:pt idx="213">
                  <c:v>1.3955389256714601</c:v>
                </c:pt>
                <c:pt idx="214">
                  <c:v>1.4020907516135801</c:v>
                </c:pt>
                <c:pt idx="215">
                  <c:v>1.4086425775556899</c:v>
                </c:pt>
                <c:pt idx="216">
                  <c:v>1.4151944034978099</c:v>
                </c:pt>
                <c:pt idx="217">
                  <c:v>1.4217462294399299</c:v>
                </c:pt>
                <c:pt idx="218">
                  <c:v>1.4282980553820499</c:v>
                </c:pt>
                <c:pt idx="219">
                  <c:v>1.4348498813241699</c:v>
                </c:pt>
                <c:pt idx="220">
                  <c:v>1.4414017072662899</c:v>
                </c:pt>
                <c:pt idx="221">
                  <c:v>1.4479535332084099</c:v>
                </c:pt>
                <c:pt idx="222">
                  <c:v>1.4545053591505299</c:v>
                </c:pt>
                <c:pt idx="223">
                  <c:v>1.4610571850926499</c:v>
                </c:pt>
                <c:pt idx="224">
                  <c:v>1.4676090110347699</c:v>
                </c:pt>
                <c:pt idx="225">
                  <c:v>1.4741608369768899</c:v>
                </c:pt>
                <c:pt idx="226">
                  <c:v>1.4807126629190099</c:v>
                </c:pt>
                <c:pt idx="227">
                  <c:v>1.4872644888611299</c:v>
                </c:pt>
                <c:pt idx="228">
                  <c:v>1.4938163148032499</c:v>
                </c:pt>
                <c:pt idx="229">
                  <c:v>1.5003681407453699</c:v>
                </c:pt>
                <c:pt idx="230">
                  <c:v>1.50691996668749</c:v>
                </c:pt>
                <c:pt idx="231">
                  <c:v>1.51347179262961</c:v>
                </c:pt>
                <c:pt idx="232">
                  <c:v>1.52002361857173</c:v>
                </c:pt>
                <c:pt idx="233">
                  <c:v>1.52657544451385</c:v>
                </c:pt>
                <c:pt idx="234">
                  <c:v>1.53312727045597</c:v>
                </c:pt>
                <c:pt idx="235">
                  <c:v>1.53967909639808</c:v>
                </c:pt>
                <c:pt idx="236">
                  <c:v>1.5462309223402</c:v>
                </c:pt>
                <c:pt idx="237">
                  <c:v>1.55278274828232</c:v>
                </c:pt>
                <c:pt idx="238">
                  <c:v>1.55933457422444</c:v>
                </c:pt>
                <c:pt idx="239">
                  <c:v>1.56588640016656</c:v>
                </c:pt>
                <c:pt idx="240">
                  <c:v>1.57243822610868</c:v>
                </c:pt>
                <c:pt idx="241">
                  <c:v>1.5789900520508</c:v>
                </c:pt>
                <c:pt idx="242">
                  <c:v>1.58554187799292</c:v>
                </c:pt>
                <c:pt idx="243">
                  <c:v>1.59209370393504</c:v>
                </c:pt>
                <c:pt idx="244">
                  <c:v>1.59864552987716</c:v>
                </c:pt>
                <c:pt idx="245">
                  <c:v>1.60519735581928</c:v>
                </c:pt>
                <c:pt idx="246">
                  <c:v>1.6117491817614</c:v>
                </c:pt>
                <c:pt idx="247">
                  <c:v>1.61830100770352</c:v>
                </c:pt>
                <c:pt idx="248">
                  <c:v>1.62485283364564</c:v>
                </c:pt>
                <c:pt idx="249">
                  <c:v>1.63140465958776</c:v>
                </c:pt>
                <c:pt idx="250">
                  <c:v>1.63795648552988</c:v>
                </c:pt>
                <c:pt idx="251">
                  <c:v>1.6445083114720001</c:v>
                </c:pt>
                <c:pt idx="252">
                  <c:v>1.6510601374141201</c:v>
                </c:pt>
                <c:pt idx="253">
                  <c:v>1.6576119633562401</c:v>
                </c:pt>
                <c:pt idx="254">
                  <c:v>1.6641637892983601</c:v>
                </c:pt>
                <c:pt idx="255">
                  <c:v>1.6707156152404701</c:v>
                </c:pt>
                <c:pt idx="256">
                  <c:v>1.6772674411825901</c:v>
                </c:pt>
                <c:pt idx="257">
                  <c:v>1.6838192671247101</c:v>
                </c:pt>
                <c:pt idx="258">
                  <c:v>1.6903710930668301</c:v>
                </c:pt>
                <c:pt idx="259">
                  <c:v>1.6969229190089501</c:v>
                </c:pt>
                <c:pt idx="260">
                  <c:v>1.7034747449510701</c:v>
                </c:pt>
                <c:pt idx="261">
                  <c:v>1.7100265708931901</c:v>
                </c:pt>
                <c:pt idx="262">
                  <c:v>1.7165783968353101</c:v>
                </c:pt>
                <c:pt idx="263">
                  <c:v>1.7231302227774301</c:v>
                </c:pt>
                <c:pt idx="264">
                  <c:v>1.7296820487195499</c:v>
                </c:pt>
                <c:pt idx="265">
                  <c:v>1.7362338746616699</c:v>
                </c:pt>
                <c:pt idx="266">
                  <c:v>1.7427857006037899</c:v>
                </c:pt>
                <c:pt idx="267">
                  <c:v>1.7493375265459099</c:v>
                </c:pt>
                <c:pt idx="268">
                  <c:v>1.7558893524880299</c:v>
                </c:pt>
                <c:pt idx="269">
                  <c:v>1.7624411784301499</c:v>
                </c:pt>
                <c:pt idx="270">
                  <c:v>1.7689930043722699</c:v>
                </c:pt>
                <c:pt idx="271">
                  <c:v>1.7755448303143899</c:v>
                </c:pt>
                <c:pt idx="272">
                  <c:v>1.7820966562565099</c:v>
                </c:pt>
                <c:pt idx="273">
                  <c:v>1.7886484821986299</c:v>
                </c:pt>
                <c:pt idx="274">
                  <c:v>1.7952003081407499</c:v>
                </c:pt>
                <c:pt idx="275">
                  <c:v>1.8017521340828699</c:v>
                </c:pt>
                <c:pt idx="276">
                  <c:v>1.80830396002498</c:v>
                </c:pt>
                <c:pt idx="277">
                  <c:v>1.8148557859671</c:v>
                </c:pt>
                <c:pt idx="278">
                  <c:v>1.82140761190922</c:v>
                </c:pt>
                <c:pt idx="279">
                  <c:v>1.82795943785134</c:v>
                </c:pt>
                <c:pt idx="280">
                  <c:v>1.83451126379346</c:v>
                </c:pt>
                <c:pt idx="281">
                  <c:v>1.84106308973558</c:v>
                </c:pt>
                <c:pt idx="282">
                  <c:v>1.8476149156777</c:v>
                </c:pt>
                <c:pt idx="283">
                  <c:v>1.85416674161982</c:v>
                </c:pt>
                <c:pt idx="284">
                  <c:v>1.86071856756194</c:v>
                </c:pt>
                <c:pt idx="285">
                  <c:v>1.86727039350406</c:v>
                </c:pt>
                <c:pt idx="286">
                  <c:v>1.87382221944618</c:v>
                </c:pt>
                <c:pt idx="287">
                  <c:v>1.8803740453883</c:v>
                </c:pt>
                <c:pt idx="288">
                  <c:v>1.88692587133042</c:v>
                </c:pt>
                <c:pt idx="289">
                  <c:v>1.89347769727254</c:v>
                </c:pt>
                <c:pt idx="290">
                  <c:v>1.90002952321466</c:v>
                </c:pt>
                <c:pt idx="291">
                  <c:v>1.90658134915678</c:v>
                </c:pt>
                <c:pt idx="292">
                  <c:v>1.9131331750989</c:v>
                </c:pt>
                <c:pt idx="293">
                  <c:v>1.91968500104102</c:v>
                </c:pt>
                <c:pt idx="294">
                  <c:v>1.92623682698314</c:v>
                </c:pt>
                <c:pt idx="295">
                  <c:v>1.93278865292526</c:v>
                </c:pt>
                <c:pt idx="296">
                  <c:v>1.93934047886737</c:v>
                </c:pt>
                <c:pt idx="297">
                  <c:v>1.94589230480949</c:v>
                </c:pt>
                <c:pt idx="298">
                  <c:v>1.9524441307516101</c:v>
                </c:pt>
                <c:pt idx="299">
                  <c:v>1.9589959566937301</c:v>
                </c:pt>
                <c:pt idx="300">
                  <c:v>1.9655477826358501</c:v>
                </c:pt>
                <c:pt idx="301">
                  <c:v>1.9720996085779701</c:v>
                </c:pt>
                <c:pt idx="302">
                  <c:v>1.9786514345200901</c:v>
                </c:pt>
                <c:pt idx="303">
                  <c:v>1.9852032604622101</c:v>
                </c:pt>
                <c:pt idx="304">
                  <c:v>1.9917550864043301</c:v>
                </c:pt>
                <c:pt idx="305">
                  <c:v>1.9983069123464501</c:v>
                </c:pt>
                <c:pt idx="306">
                  <c:v>2.0048587382885699</c:v>
                </c:pt>
                <c:pt idx="307">
                  <c:v>2.0114105642306899</c:v>
                </c:pt>
                <c:pt idx="308">
                  <c:v>2.0179623901728099</c:v>
                </c:pt>
                <c:pt idx="309">
                  <c:v>2.0245142161149299</c:v>
                </c:pt>
                <c:pt idx="310">
                  <c:v>2.0310660420570499</c:v>
                </c:pt>
                <c:pt idx="311">
                  <c:v>2.0376178679991699</c:v>
                </c:pt>
                <c:pt idx="312">
                  <c:v>2.0441696939412899</c:v>
                </c:pt>
                <c:pt idx="313">
                  <c:v>2.0507215198834099</c:v>
                </c:pt>
                <c:pt idx="314">
                  <c:v>2.0572733458255299</c:v>
                </c:pt>
                <c:pt idx="315">
                  <c:v>2.0638251717676499</c:v>
                </c:pt>
                <c:pt idx="316">
                  <c:v>2.0703769977097601</c:v>
                </c:pt>
                <c:pt idx="317">
                  <c:v>2.0769288236518801</c:v>
                </c:pt>
                <c:pt idx="318">
                  <c:v>2.0834806495940001</c:v>
                </c:pt>
                <c:pt idx="319">
                  <c:v>2.0900324755361201</c:v>
                </c:pt>
                <c:pt idx="320">
                  <c:v>2.0965843014782402</c:v>
                </c:pt>
                <c:pt idx="321">
                  <c:v>2.1031361274203602</c:v>
                </c:pt>
                <c:pt idx="322">
                  <c:v>2.1096879533624802</c:v>
                </c:pt>
                <c:pt idx="323">
                  <c:v>2.1162397793046002</c:v>
                </c:pt>
                <c:pt idx="324">
                  <c:v>2.1227916052467202</c:v>
                </c:pt>
                <c:pt idx="325">
                  <c:v>2.1293434311888402</c:v>
                </c:pt>
                <c:pt idx="326">
                  <c:v>2.1358952571309602</c:v>
                </c:pt>
                <c:pt idx="327">
                  <c:v>2.1424470830730802</c:v>
                </c:pt>
                <c:pt idx="328">
                  <c:v>2.1489989090152002</c:v>
                </c:pt>
                <c:pt idx="329">
                  <c:v>2.1555507349573202</c:v>
                </c:pt>
                <c:pt idx="330">
                  <c:v>2.1621025608994402</c:v>
                </c:pt>
                <c:pt idx="331">
                  <c:v>2.1686543868415602</c:v>
                </c:pt>
                <c:pt idx="332">
                  <c:v>2.1752062127836802</c:v>
                </c:pt>
                <c:pt idx="333">
                  <c:v>2.1817580387258002</c:v>
                </c:pt>
                <c:pt idx="334">
                  <c:v>2.1883098646679202</c:v>
                </c:pt>
                <c:pt idx="335">
                  <c:v>2.1948616906100402</c:v>
                </c:pt>
                <c:pt idx="336">
                  <c:v>2.20141351655215</c:v>
                </c:pt>
                <c:pt idx="337">
                  <c:v>2.20796534249427</c:v>
                </c:pt>
                <c:pt idx="338">
                  <c:v>2.21451716843639</c:v>
                </c:pt>
                <c:pt idx="339">
                  <c:v>2.22106899437851</c:v>
                </c:pt>
                <c:pt idx="340">
                  <c:v>2.22762082032063</c:v>
                </c:pt>
                <c:pt idx="341">
                  <c:v>2.23417264626275</c:v>
                </c:pt>
                <c:pt idx="342">
                  <c:v>2.24072447220487</c:v>
                </c:pt>
                <c:pt idx="343">
                  <c:v>2.24727629814699</c:v>
                </c:pt>
                <c:pt idx="344">
                  <c:v>2.25382812408911</c:v>
                </c:pt>
                <c:pt idx="345">
                  <c:v>2.26037995003123</c:v>
                </c:pt>
                <c:pt idx="346">
                  <c:v>2.26693177597335</c:v>
                </c:pt>
                <c:pt idx="347">
                  <c:v>2.2734836019154701</c:v>
                </c:pt>
                <c:pt idx="348">
                  <c:v>2.2800354278575901</c:v>
                </c:pt>
                <c:pt idx="349">
                  <c:v>2.2865872537997101</c:v>
                </c:pt>
                <c:pt idx="350">
                  <c:v>2.2931390797418301</c:v>
                </c:pt>
                <c:pt idx="351">
                  <c:v>2.2996909056839501</c:v>
                </c:pt>
                <c:pt idx="352">
                  <c:v>2.3062427316260701</c:v>
                </c:pt>
                <c:pt idx="353">
                  <c:v>2.3127945575681901</c:v>
                </c:pt>
                <c:pt idx="354">
                  <c:v>2.3193463835103101</c:v>
                </c:pt>
                <c:pt idx="355">
                  <c:v>2.3258982094524301</c:v>
                </c:pt>
                <c:pt idx="356">
                  <c:v>2.3324500353945501</c:v>
                </c:pt>
                <c:pt idx="357">
                  <c:v>2.3390018613366599</c:v>
                </c:pt>
                <c:pt idx="358">
                  <c:v>2.3455536872787799</c:v>
                </c:pt>
                <c:pt idx="359">
                  <c:v>2.3521055132208999</c:v>
                </c:pt>
                <c:pt idx="360">
                  <c:v>2.3586573391630199</c:v>
                </c:pt>
                <c:pt idx="361">
                  <c:v>2.3652091651051399</c:v>
                </c:pt>
                <c:pt idx="362">
                  <c:v>2.3717609910472599</c:v>
                </c:pt>
                <c:pt idx="363">
                  <c:v>2.3783128169893799</c:v>
                </c:pt>
                <c:pt idx="364">
                  <c:v>2.3848646429314999</c:v>
                </c:pt>
                <c:pt idx="365">
                  <c:v>2.3914164688736199</c:v>
                </c:pt>
                <c:pt idx="366">
                  <c:v>2.3979682948157399</c:v>
                </c:pt>
                <c:pt idx="367">
                  <c:v>2.4045201207578599</c:v>
                </c:pt>
                <c:pt idx="368">
                  <c:v>2.4110719466999799</c:v>
                </c:pt>
                <c:pt idx="369">
                  <c:v>2.4176237726420999</c:v>
                </c:pt>
                <c:pt idx="370">
                  <c:v>2.4241755985842199</c:v>
                </c:pt>
                <c:pt idx="371">
                  <c:v>2.4307274245263399</c:v>
                </c:pt>
                <c:pt idx="372">
                  <c:v>2.4372792504684599</c:v>
                </c:pt>
                <c:pt idx="373">
                  <c:v>2.4438310764105799</c:v>
                </c:pt>
                <c:pt idx="374">
                  <c:v>2.4503829023527</c:v>
                </c:pt>
                <c:pt idx="375">
                  <c:v>2.45693472829482</c:v>
                </c:pt>
                <c:pt idx="376">
                  <c:v>2.46348655423694</c:v>
                </c:pt>
                <c:pt idx="377">
                  <c:v>2.47003838017906</c:v>
                </c:pt>
                <c:pt idx="378">
                  <c:v>2.4765902061211702</c:v>
                </c:pt>
                <c:pt idx="379">
                  <c:v>2.4831420320632902</c:v>
                </c:pt>
                <c:pt idx="380">
                  <c:v>2.4896938580054102</c:v>
                </c:pt>
                <c:pt idx="381">
                  <c:v>2.4962456839475302</c:v>
                </c:pt>
                <c:pt idx="382">
                  <c:v>2.5027975098896502</c:v>
                </c:pt>
                <c:pt idx="383">
                  <c:v>2.5093493358317698</c:v>
                </c:pt>
                <c:pt idx="384">
                  <c:v>2.5159011617738898</c:v>
                </c:pt>
                <c:pt idx="385">
                  <c:v>2.5224529877160098</c:v>
                </c:pt>
                <c:pt idx="386">
                  <c:v>2.5290048136581298</c:v>
                </c:pt>
                <c:pt idx="387">
                  <c:v>2.5355566396002498</c:v>
                </c:pt>
                <c:pt idx="388">
                  <c:v>2.5421084655423698</c:v>
                </c:pt>
                <c:pt idx="389">
                  <c:v>2.5486602914844898</c:v>
                </c:pt>
                <c:pt idx="390">
                  <c:v>2.5552121174266098</c:v>
                </c:pt>
                <c:pt idx="391">
                  <c:v>2.5617639433687298</c:v>
                </c:pt>
                <c:pt idx="392">
                  <c:v>2.5683157693108498</c:v>
                </c:pt>
                <c:pt idx="393">
                  <c:v>2.5748675952529698</c:v>
                </c:pt>
                <c:pt idx="394">
                  <c:v>2.5814194211950898</c:v>
                </c:pt>
                <c:pt idx="395">
                  <c:v>2.5879712471372098</c:v>
                </c:pt>
                <c:pt idx="396">
                  <c:v>2.5945230730793298</c:v>
                </c:pt>
                <c:pt idx="397">
                  <c:v>2.6010748990214401</c:v>
                </c:pt>
                <c:pt idx="398">
                  <c:v>2.6076267249635601</c:v>
                </c:pt>
                <c:pt idx="399">
                  <c:v>2.6141785509056801</c:v>
                </c:pt>
                <c:pt idx="400">
                  <c:v>2.6207303768478001</c:v>
                </c:pt>
                <c:pt idx="401">
                  <c:v>2.6272822027899201</c:v>
                </c:pt>
                <c:pt idx="402">
                  <c:v>2.6338340287320401</c:v>
                </c:pt>
                <c:pt idx="403">
                  <c:v>2.6403858546741601</c:v>
                </c:pt>
                <c:pt idx="404">
                  <c:v>2.6469376806162801</c:v>
                </c:pt>
                <c:pt idx="405">
                  <c:v>2.6534895065584001</c:v>
                </c:pt>
                <c:pt idx="406">
                  <c:v>2.6600413325005201</c:v>
                </c:pt>
                <c:pt idx="407">
                  <c:v>2.6665931584426401</c:v>
                </c:pt>
                <c:pt idx="408">
                  <c:v>2.6731449843847601</c:v>
                </c:pt>
                <c:pt idx="409">
                  <c:v>2.6796968103268801</c:v>
                </c:pt>
                <c:pt idx="410">
                  <c:v>2.6862486362690001</c:v>
                </c:pt>
                <c:pt idx="411">
                  <c:v>2.6928004622111201</c:v>
                </c:pt>
                <c:pt idx="412">
                  <c:v>2.6993522881532401</c:v>
                </c:pt>
                <c:pt idx="413">
                  <c:v>2.7059041140953601</c:v>
                </c:pt>
                <c:pt idx="414">
                  <c:v>2.7124559400374801</c:v>
                </c:pt>
                <c:pt idx="415">
                  <c:v>2.7190077659796001</c:v>
                </c:pt>
                <c:pt idx="416">
                  <c:v>2.7255595919217201</c:v>
                </c:pt>
                <c:pt idx="417">
                  <c:v>2.7321114178638402</c:v>
                </c:pt>
                <c:pt idx="418">
                  <c:v>2.7386632438059499</c:v>
                </c:pt>
                <c:pt idx="419">
                  <c:v>2.7452150697480699</c:v>
                </c:pt>
                <c:pt idx="420">
                  <c:v>2.75176689569019</c:v>
                </c:pt>
                <c:pt idx="421">
                  <c:v>2.75831872163231</c:v>
                </c:pt>
                <c:pt idx="422">
                  <c:v>2.76487054757443</c:v>
                </c:pt>
                <c:pt idx="423">
                  <c:v>2.77142237351655</c:v>
                </c:pt>
                <c:pt idx="424">
                  <c:v>2.77797419945867</c:v>
                </c:pt>
                <c:pt idx="425">
                  <c:v>2.78452602540079</c:v>
                </c:pt>
                <c:pt idx="426">
                  <c:v>2.79107785134291</c:v>
                </c:pt>
                <c:pt idx="427">
                  <c:v>2.79762967728503</c:v>
                </c:pt>
                <c:pt idx="428">
                  <c:v>2.80418150322715</c:v>
                </c:pt>
                <c:pt idx="429">
                  <c:v>2.81073332916927</c:v>
                </c:pt>
                <c:pt idx="430">
                  <c:v>2.81728515511139</c:v>
                </c:pt>
                <c:pt idx="431">
                  <c:v>2.82383698105351</c:v>
                </c:pt>
                <c:pt idx="432">
                  <c:v>2.83038880699563</c:v>
                </c:pt>
                <c:pt idx="433">
                  <c:v>2.83694063293775</c:v>
                </c:pt>
                <c:pt idx="434">
                  <c:v>2.84349245887987</c:v>
                </c:pt>
                <c:pt idx="435">
                  <c:v>2.85004428482199</c:v>
                </c:pt>
                <c:pt idx="436">
                  <c:v>2.85659611076411</c:v>
                </c:pt>
                <c:pt idx="437">
                  <c:v>2.86314793670623</c:v>
                </c:pt>
                <c:pt idx="438">
                  <c:v>2.86969976264835</c:v>
                </c:pt>
                <c:pt idx="439">
                  <c:v>2.8762515885904598</c:v>
                </c:pt>
                <c:pt idx="440">
                  <c:v>2.8828034145325798</c:v>
                </c:pt>
                <c:pt idx="441">
                  <c:v>2.8893552404746998</c:v>
                </c:pt>
                <c:pt idx="442">
                  <c:v>2.8959070664168198</c:v>
                </c:pt>
                <c:pt idx="443">
                  <c:v>2.9024588923589398</c:v>
                </c:pt>
                <c:pt idx="444">
                  <c:v>2.9090107183010598</c:v>
                </c:pt>
                <c:pt idx="445">
                  <c:v>2.9155625442431798</c:v>
                </c:pt>
                <c:pt idx="446">
                  <c:v>2.9221143701852998</c:v>
                </c:pt>
                <c:pt idx="447">
                  <c:v>2.9286661961274199</c:v>
                </c:pt>
                <c:pt idx="448">
                  <c:v>2.9352180220695399</c:v>
                </c:pt>
                <c:pt idx="449">
                  <c:v>2.9417698480116599</c:v>
                </c:pt>
                <c:pt idx="450">
                  <c:v>2.9483216739537799</c:v>
                </c:pt>
                <c:pt idx="451">
                  <c:v>2.9548734998958999</c:v>
                </c:pt>
                <c:pt idx="452">
                  <c:v>2.9614253258380199</c:v>
                </c:pt>
                <c:pt idx="453">
                  <c:v>2.9679771517801399</c:v>
                </c:pt>
                <c:pt idx="454">
                  <c:v>2.9745289777222599</c:v>
                </c:pt>
                <c:pt idx="455">
                  <c:v>2.9810808036643799</c:v>
                </c:pt>
                <c:pt idx="456">
                  <c:v>2.9876326296064999</c:v>
                </c:pt>
                <c:pt idx="457">
                  <c:v>2.9941844555486199</c:v>
                </c:pt>
                <c:pt idx="458">
                  <c:v>3.0007362814907301</c:v>
                </c:pt>
                <c:pt idx="459">
                  <c:v>3.0072881074328501</c:v>
                </c:pt>
                <c:pt idx="460">
                  <c:v>3.0138399333749701</c:v>
                </c:pt>
                <c:pt idx="461">
                  <c:v>3.0203917593170901</c:v>
                </c:pt>
                <c:pt idx="462">
                  <c:v>3.0269435852592101</c:v>
                </c:pt>
                <c:pt idx="463">
                  <c:v>3.0334954112013301</c:v>
                </c:pt>
                <c:pt idx="464">
                  <c:v>3.0400472371434502</c:v>
                </c:pt>
                <c:pt idx="465">
                  <c:v>3.0465990630855702</c:v>
                </c:pt>
                <c:pt idx="466">
                  <c:v>3.0531508890276902</c:v>
                </c:pt>
                <c:pt idx="467">
                  <c:v>3.0597027149698102</c:v>
                </c:pt>
                <c:pt idx="468">
                  <c:v>3.0662545409119302</c:v>
                </c:pt>
                <c:pt idx="469">
                  <c:v>3.0728063668540502</c:v>
                </c:pt>
                <c:pt idx="470">
                  <c:v>3.0793581927961702</c:v>
                </c:pt>
                <c:pt idx="471">
                  <c:v>3.0859100187382902</c:v>
                </c:pt>
                <c:pt idx="472">
                  <c:v>3.0924618446804102</c:v>
                </c:pt>
                <c:pt idx="473">
                  <c:v>3.0990136706225302</c:v>
                </c:pt>
                <c:pt idx="474">
                  <c:v>3.1055654965646502</c:v>
                </c:pt>
                <c:pt idx="475">
                  <c:v>3.1121173225067702</c:v>
                </c:pt>
                <c:pt idx="476">
                  <c:v>3.1186691484488902</c:v>
                </c:pt>
                <c:pt idx="477">
                  <c:v>3.1252209743910102</c:v>
                </c:pt>
                <c:pt idx="478">
                  <c:v>3.1317728003331302</c:v>
                </c:pt>
                <c:pt idx="479">
                  <c:v>3.13832462627524</c:v>
                </c:pt>
                <c:pt idx="480">
                  <c:v>3.14487645221736</c:v>
                </c:pt>
                <c:pt idx="481">
                  <c:v>3.15142827815948</c:v>
                </c:pt>
                <c:pt idx="482">
                  <c:v>3.1579801041016</c:v>
                </c:pt>
                <c:pt idx="483">
                  <c:v>3.16453193004372</c:v>
                </c:pt>
                <c:pt idx="484">
                  <c:v>3.17108375598584</c:v>
                </c:pt>
                <c:pt idx="485">
                  <c:v>3.17763558192796</c:v>
                </c:pt>
                <c:pt idx="486">
                  <c:v>3.18418740787008</c:v>
                </c:pt>
                <c:pt idx="487">
                  <c:v>3.1907392338122</c:v>
                </c:pt>
                <c:pt idx="488">
                  <c:v>3.19729105975432</c:v>
                </c:pt>
                <c:pt idx="489">
                  <c:v>3.20384288569644</c:v>
                </c:pt>
                <c:pt idx="490">
                  <c:v>3.2103947116385601</c:v>
                </c:pt>
                <c:pt idx="491">
                  <c:v>3.2169465375806801</c:v>
                </c:pt>
                <c:pt idx="492">
                  <c:v>3.2234983635228001</c:v>
                </c:pt>
                <c:pt idx="493">
                  <c:v>3.2300501894649201</c:v>
                </c:pt>
                <c:pt idx="494">
                  <c:v>3.2366020154070401</c:v>
                </c:pt>
                <c:pt idx="495">
                  <c:v>3.2431538413491601</c:v>
                </c:pt>
                <c:pt idx="496">
                  <c:v>3.2497056672912801</c:v>
                </c:pt>
                <c:pt idx="497">
                  <c:v>3.2562574932334001</c:v>
                </c:pt>
                <c:pt idx="498">
                  <c:v>3.2628093191755201</c:v>
                </c:pt>
                <c:pt idx="499">
                  <c:v>3.2693611451176401</c:v>
                </c:pt>
                <c:pt idx="500">
                  <c:v>3.2759129710597499</c:v>
                </c:pt>
                <c:pt idx="501">
                  <c:v>3.2824647970018699</c:v>
                </c:pt>
                <c:pt idx="502">
                  <c:v>3.2890166229439899</c:v>
                </c:pt>
                <c:pt idx="503">
                  <c:v>3.2955684488861099</c:v>
                </c:pt>
                <c:pt idx="504">
                  <c:v>3.3021202748282299</c:v>
                </c:pt>
                <c:pt idx="505">
                  <c:v>3.3086721007703499</c:v>
                </c:pt>
                <c:pt idx="506">
                  <c:v>3.3152239267124699</c:v>
                </c:pt>
                <c:pt idx="507">
                  <c:v>3.3217757526545899</c:v>
                </c:pt>
                <c:pt idx="508">
                  <c:v>3.3283275785967099</c:v>
                </c:pt>
                <c:pt idx="509">
                  <c:v>3.3348794045388299</c:v>
                </c:pt>
                <c:pt idx="510">
                  <c:v>3.3414312304809499</c:v>
                </c:pt>
                <c:pt idx="511">
                  <c:v>3.3479830564230699</c:v>
                </c:pt>
                <c:pt idx="512">
                  <c:v>3.3545348823651899</c:v>
                </c:pt>
                <c:pt idx="513">
                  <c:v>3.3610867083073099</c:v>
                </c:pt>
                <c:pt idx="514">
                  <c:v>3.3676385342494299</c:v>
                </c:pt>
                <c:pt idx="515">
                  <c:v>3.3741903601915499</c:v>
                </c:pt>
                <c:pt idx="516">
                  <c:v>3.3807421861336699</c:v>
                </c:pt>
                <c:pt idx="517">
                  <c:v>3.38729401207579</c:v>
                </c:pt>
                <c:pt idx="518">
                  <c:v>3.39384583801791</c:v>
                </c:pt>
                <c:pt idx="519">
                  <c:v>3.40039766396003</c:v>
                </c:pt>
                <c:pt idx="520">
                  <c:v>3.4069494899021402</c:v>
                </c:pt>
                <c:pt idx="521">
                  <c:v>3.4135013158442602</c:v>
                </c:pt>
                <c:pt idx="522">
                  <c:v>3.4200531417863802</c:v>
                </c:pt>
                <c:pt idx="523">
                  <c:v>3.4266049677285002</c:v>
                </c:pt>
                <c:pt idx="524">
                  <c:v>3.4331567936706202</c:v>
                </c:pt>
                <c:pt idx="525">
                  <c:v>3.4397086196127402</c:v>
                </c:pt>
                <c:pt idx="526">
                  <c:v>3.4462604455548602</c:v>
                </c:pt>
                <c:pt idx="527">
                  <c:v>3.4528122714969798</c:v>
                </c:pt>
                <c:pt idx="528">
                  <c:v>3.4593640974390998</c:v>
                </c:pt>
                <c:pt idx="529">
                  <c:v>3.4659159233812198</c:v>
                </c:pt>
                <c:pt idx="530">
                  <c:v>3.4724677493233398</c:v>
                </c:pt>
                <c:pt idx="531">
                  <c:v>3.4790195752654598</c:v>
                </c:pt>
                <c:pt idx="532">
                  <c:v>3.4855714012075798</c:v>
                </c:pt>
                <c:pt idx="533">
                  <c:v>3.4921232271496998</c:v>
                </c:pt>
                <c:pt idx="534">
                  <c:v>3.4986750530918198</c:v>
                </c:pt>
                <c:pt idx="535">
                  <c:v>3.5052268790339398</c:v>
                </c:pt>
                <c:pt idx="536">
                  <c:v>3.5117787049760598</c:v>
                </c:pt>
                <c:pt idx="537">
                  <c:v>3.5183305309181798</c:v>
                </c:pt>
                <c:pt idx="538">
                  <c:v>3.5248823568602998</c:v>
                </c:pt>
                <c:pt idx="539">
                  <c:v>3.5314341828024198</c:v>
                </c:pt>
                <c:pt idx="540">
                  <c:v>3.5379860087445301</c:v>
                </c:pt>
                <c:pt idx="541">
                  <c:v>3.5445378346866501</c:v>
                </c:pt>
                <c:pt idx="542">
                  <c:v>3.5510896606287701</c:v>
                </c:pt>
                <c:pt idx="543">
                  <c:v>3.5576414865708901</c:v>
                </c:pt>
                <c:pt idx="544">
                  <c:v>3.5641933125130101</c:v>
                </c:pt>
                <c:pt idx="545">
                  <c:v>3.5707451384551301</c:v>
                </c:pt>
                <c:pt idx="546">
                  <c:v>3.5772969643972501</c:v>
                </c:pt>
                <c:pt idx="547">
                  <c:v>3.5838487903393701</c:v>
                </c:pt>
                <c:pt idx="548">
                  <c:v>3.5904006162814901</c:v>
                </c:pt>
                <c:pt idx="549">
                  <c:v>3.5969524422236101</c:v>
                </c:pt>
                <c:pt idx="550">
                  <c:v>3.6035042681657301</c:v>
                </c:pt>
                <c:pt idx="551">
                  <c:v>3.6100560941078501</c:v>
                </c:pt>
                <c:pt idx="552">
                  <c:v>3.6166079200499701</c:v>
                </c:pt>
                <c:pt idx="553">
                  <c:v>3.6231597459920901</c:v>
                </c:pt>
                <c:pt idx="554">
                  <c:v>3.6297115719342101</c:v>
                </c:pt>
                <c:pt idx="555">
                  <c:v>3.6362633978763301</c:v>
                </c:pt>
                <c:pt idx="556">
                  <c:v>3.6428152238184501</c:v>
                </c:pt>
                <c:pt idx="557">
                  <c:v>3.6493670497605701</c:v>
                </c:pt>
                <c:pt idx="558">
                  <c:v>3.6559188757026901</c:v>
                </c:pt>
                <c:pt idx="559">
                  <c:v>3.6624707016448101</c:v>
                </c:pt>
                <c:pt idx="560">
                  <c:v>3.6690225275869301</c:v>
                </c:pt>
                <c:pt idx="561">
                  <c:v>3.6755743535290399</c:v>
                </c:pt>
                <c:pt idx="562">
                  <c:v>3.6821261794711599</c:v>
                </c:pt>
                <c:pt idx="563">
                  <c:v>3.6886780054132799</c:v>
                </c:pt>
                <c:pt idx="564">
                  <c:v>3.6952298313554</c:v>
                </c:pt>
                <c:pt idx="565">
                  <c:v>3.70178165729752</c:v>
                </c:pt>
                <c:pt idx="566">
                  <c:v>3.70833348323964</c:v>
                </c:pt>
                <c:pt idx="567">
                  <c:v>3.71488530918176</c:v>
                </c:pt>
                <c:pt idx="568">
                  <c:v>3.72143713512388</c:v>
                </c:pt>
                <c:pt idx="569">
                  <c:v>3.727988961066</c:v>
                </c:pt>
                <c:pt idx="570">
                  <c:v>3.73454078700812</c:v>
                </c:pt>
                <c:pt idx="571">
                  <c:v>3.74109261295024</c:v>
                </c:pt>
                <c:pt idx="572">
                  <c:v>3.74764443889236</c:v>
                </c:pt>
                <c:pt idx="573">
                  <c:v>3.75419626483448</c:v>
                </c:pt>
                <c:pt idx="574">
                  <c:v>3.7607480907766</c:v>
                </c:pt>
                <c:pt idx="575">
                  <c:v>3.76729991671872</c:v>
                </c:pt>
                <c:pt idx="576">
                  <c:v>3.77385174266084</c:v>
                </c:pt>
                <c:pt idx="577">
                  <c:v>3.78040356860296</c:v>
                </c:pt>
                <c:pt idx="578">
                  <c:v>3.78695539454508</c:v>
                </c:pt>
                <c:pt idx="579">
                  <c:v>3.7935072204872</c:v>
                </c:pt>
                <c:pt idx="580">
                  <c:v>3.80005904642932</c:v>
                </c:pt>
                <c:pt idx="581">
                  <c:v>3.8066108723714298</c:v>
                </c:pt>
                <c:pt idx="582">
                  <c:v>3.8131626983135498</c:v>
                </c:pt>
                <c:pt idx="583">
                  <c:v>3.8197145242556698</c:v>
                </c:pt>
                <c:pt idx="584">
                  <c:v>3.8262663501977898</c:v>
                </c:pt>
                <c:pt idx="585">
                  <c:v>3.8328181761399098</c:v>
                </c:pt>
                <c:pt idx="586">
                  <c:v>3.8393700020820298</c:v>
                </c:pt>
                <c:pt idx="587">
                  <c:v>3.8459218280241498</c:v>
                </c:pt>
                <c:pt idx="588">
                  <c:v>3.8524736539662698</c:v>
                </c:pt>
                <c:pt idx="589">
                  <c:v>3.8590254799083898</c:v>
                </c:pt>
                <c:pt idx="590">
                  <c:v>3.8655773058505098</c:v>
                </c:pt>
                <c:pt idx="591">
                  <c:v>3.8721291317926299</c:v>
                </c:pt>
                <c:pt idx="592">
                  <c:v>3.8786809577347499</c:v>
                </c:pt>
                <c:pt idx="593">
                  <c:v>3.8852327836768699</c:v>
                </c:pt>
                <c:pt idx="594">
                  <c:v>3.8917846096189899</c:v>
                </c:pt>
                <c:pt idx="595">
                  <c:v>3.8983364355611099</c:v>
                </c:pt>
                <c:pt idx="596">
                  <c:v>3.9048882615032299</c:v>
                </c:pt>
                <c:pt idx="597">
                  <c:v>3.9114400874453499</c:v>
                </c:pt>
                <c:pt idx="598">
                  <c:v>3.9179919133874699</c:v>
                </c:pt>
                <c:pt idx="599">
                  <c:v>3.9245437393295899</c:v>
                </c:pt>
                <c:pt idx="600">
                  <c:v>3.9310955652717099</c:v>
                </c:pt>
                <c:pt idx="601">
                  <c:v>3.9376473912138201</c:v>
                </c:pt>
                <c:pt idx="602">
                  <c:v>3.9441992171559401</c:v>
                </c:pt>
                <c:pt idx="603">
                  <c:v>3.9507510430980601</c:v>
                </c:pt>
                <c:pt idx="604">
                  <c:v>3.9573028690401801</c:v>
                </c:pt>
                <c:pt idx="605">
                  <c:v>3.9638546949823001</c:v>
                </c:pt>
                <c:pt idx="606">
                  <c:v>3.9704065209244201</c:v>
                </c:pt>
                <c:pt idx="607">
                  <c:v>3.9769583468665402</c:v>
                </c:pt>
                <c:pt idx="608">
                  <c:v>3.9835101728086602</c:v>
                </c:pt>
                <c:pt idx="609">
                  <c:v>3.9900619987507802</c:v>
                </c:pt>
                <c:pt idx="610">
                  <c:v>3.9966138246929002</c:v>
                </c:pt>
                <c:pt idx="611">
                  <c:v>4.0031656506350197</c:v>
                </c:pt>
                <c:pt idx="612">
                  <c:v>4.0097174765771397</c:v>
                </c:pt>
                <c:pt idx="613">
                  <c:v>4.0162693025192597</c:v>
                </c:pt>
                <c:pt idx="614">
                  <c:v>4.0228211284613797</c:v>
                </c:pt>
                <c:pt idx="615">
                  <c:v>4.0293729544034997</c:v>
                </c:pt>
                <c:pt idx="616">
                  <c:v>4.0359247803456197</c:v>
                </c:pt>
                <c:pt idx="617">
                  <c:v>4.0424766062877397</c:v>
                </c:pt>
                <c:pt idx="618">
                  <c:v>4.0490284322298598</c:v>
                </c:pt>
                <c:pt idx="619">
                  <c:v>4.0555802581719798</c:v>
                </c:pt>
                <c:pt idx="620">
                  <c:v>4.0621320841140998</c:v>
                </c:pt>
                <c:pt idx="621">
                  <c:v>4.06868391005621</c:v>
                </c:pt>
                <c:pt idx="622">
                  <c:v>4.07523573599833</c:v>
                </c:pt>
                <c:pt idx="623">
                  <c:v>4.08178756194045</c:v>
                </c:pt>
                <c:pt idx="624">
                  <c:v>4.08833938788257</c:v>
                </c:pt>
                <c:pt idx="625">
                  <c:v>4.09489121382469</c:v>
                </c:pt>
                <c:pt idx="626">
                  <c:v>4.10144303976681</c:v>
                </c:pt>
                <c:pt idx="627">
                  <c:v>4.10799486570893</c:v>
                </c:pt>
                <c:pt idx="628">
                  <c:v>4.11454669165105</c:v>
                </c:pt>
                <c:pt idx="629">
                  <c:v>4.12109851759317</c:v>
                </c:pt>
                <c:pt idx="630">
                  <c:v>4.12765034353529</c:v>
                </c:pt>
                <c:pt idx="631">
                  <c:v>4.13420216947741</c:v>
                </c:pt>
                <c:pt idx="632">
                  <c:v>4.14075399541953</c:v>
                </c:pt>
                <c:pt idx="633">
                  <c:v>4.14730582136165</c:v>
                </c:pt>
                <c:pt idx="634">
                  <c:v>4.1538576473037701</c:v>
                </c:pt>
                <c:pt idx="635">
                  <c:v>4.1604094732458901</c:v>
                </c:pt>
                <c:pt idx="636">
                  <c:v>4.1669612991880101</c:v>
                </c:pt>
                <c:pt idx="637">
                  <c:v>4.1735131251301301</c:v>
                </c:pt>
                <c:pt idx="638">
                  <c:v>4.1800649510722501</c:v>
                </c:pt>
                <c:pt idx="639">
                  <c:v>4.1866167770143701</c:v>
                </c:pt>
                <c:pt idx="640">
                  <c:v>4.1931686029564901</c:v>
                </c:pt>
                <c:pt idx="641">
                  <c:v>4.1997204288986101</c:v>
                </c:pt>
                <c:pt idx="642">
                  <c:v>4.2062722548407203</c:v>
                </c:pt>
                <c:pt idx="643">
                  <c:v>4.2128240807828403</c:v>
                </c:pt>
                <c:pt idx="644">
                  <c:v>4.2193759067249603</c:v>
                </c:pt>
                <c:pt idx="645">
                  <c:v>4.2259277326670803</c:v>
                </c:pt>
                <c:pt idx="646">
                  <c:v>4.2324795586092003</c:v>
                </c:pt>
                <c:pt idx="647">
                  <c:v>4.2390313845513203</c:v>
                </c:pt>
                <c:pt idx="648">
                  <c:v>4.2455832104934403</c:v>
                </c:pt>
                <c:pt idx="649">
                  <c:v>4.2521350364355603</c:v>
                </c:pt>
                <c:pt idx="650">
                  <c:v>4.2586868623776803</c:v>
                </c:pt>
                <c:pt idx="651">
                  <c:v>4.2652386883198004</c:v>
                </c:pt>
                <c:pt idx="652">
                  <c:v>4.2717905142619204</c:v>
                </c:pt>
                <c:pt idx="653">
                  <c:v>4.2783423402040404</c:v>
                </c:pt>
                <c:pt idx="654">
                  <c:v>4.2848941661461604</c:v>
                </c:pt>
                <c:pt idx="655">
                  <c:v>4.2914459920882804</c:v>
                </c:pt>
                <c:pt idx="656">
                  <c:v>4.2979978180304004</c:v>
                </c:pt>
                <c:pt idx="657">
                  <c:v>4.3045496439725204</c:v>
                </c:pt>
                <c:pt idx="658">
                  <c:v>4.3111014699146404</c:v>
                </c:pt>
                <c:pt idx="659">
                  <c:v>4.3176532958567604</c:v>
                </c:pt>
                <c:pt idx="660">
                  <c:v>4.3242051217988804</c:v>
                </c:pt>
                <c:pt idx="661">
                  <c:v>4.3307569477410004</c:v>
                </c:pt>
                <c:pt idx="662">
                  <c:v>4.3373087736831097</c:v>
                </c:pt>
                <c:pt idx="663">
                  <c:v>4.3438605996252297</c:v>
                </c:pt>
                <c:pt idx="664">
                  <c:v>4.3504124255673498</c:v>
                </c:pt>
                <c:pt idx="665">
                  <c:v>4.3569642515094698</c:v>
                </c:pt>
                <c:pt idx="666">
                  <c:v>4.3635160774515898</c:v>
                </c:pt>
                <c:pt idx="667">
                  <c:v>4.3700679033937098</c:v>
                </c:pt>
                <c:pt idx="668">
                  <c:v>4.3766197293358298</c:v>
                </c:pt>
                <c:pt idx="669">
                  <c:v>4.3831715552779498</c:v>
                </c:pt>
                <c:pt idx="670">
                  <c:v>4.3897233812200698</c:v>
                </c:pt>
                <c:pt idx="671">
                  <c:v>4.3962752071621898</c:v>
                </c:pt>
                <c:pt idx="672">
                  <c:v>4.4028270331043098</c:v>
                </c:pt>
                <c:pt idx="673">
                  <c:v>4.4093788590464298</c:v>
                </c:pt>
                <c:pt idx="674">
                  <c:v>4.4159306849885498</c:v>
                </c:pt>
                <c:pt idx="675">
                  <c:v>4.4224825109306698</c:v>
                </c:pt>
                <c:pt idx="676">
                  <c:v>4.4290343368727898</c:v>
                </c:pt>
                <c:pt idx="677">
                  <c:v>4.4355861628149098</c:v>
                </c:pt>
                <c:pt idx="678">
                  <c:v>4.4421379887570298</c:v>
                </c:pt>
                <c:pt idx="679">
                  <c:v>4.4486898146991498</c:v>
                </c:pt>
                <c:pt idx="680">
                  <c:v>4.4552416406412698</c:v>
                </c:pt>
                <c:pt idx="681">
                  <c:v>4.4617934665833898</c:v>
                </c:pt>
                <c:pt idx="682">
                  <c:v>4.4683452925255001</c:v>
                </c:pt>
                <c:pt idx="683">
                  <c:v>4.4748971184676201</c:v>
                </c:pt>
                <c:pt idx="684">
                  <c:v>4.4814489444097401</c:v>
                </c:pt>
                <c:pt idx="685">
                  <c:v>4.4880007703518601</c:v>
                </c:pt>
                <c:pt idx="686">
                  <c:v>4.4945525962939801</c:v>
                </c:pt>
                <c:pt idx="687">
                  <c:v>4.5011044222361001</c:v>
                </c:pt>
                <c:pt idx="688">
                  <c:v>4.5076562481782201</c:v>
                </c:pt>
                <c:pt idx="689">
                  <c:v>4.5142080741203401</c:v>
                </c:pt>
                <c:pt idx="690">
                  <c:v>4.5207599000624601</c:v>
                </c:pt>
                <c:pt idx="691">
                  <c:v>4.5273117260045801</c:v>
                </c:pt>
                <c:pt idx="692">
                  <c:v>4.5338635519467001</c:v>
                </c:pt>
                <c:pt idx="693">
                  <c:v>4.5404153778888201</c:v>
                </c:pt>
                <c:pt idx="694">
                  <c:v>4.5469672038309401</c:v>
                </c:pt>
                <c:pt idx="695">
                  <c:v>4.5535190297730601</c:v>
                </c:pt>
                <c:pt idx="696">
                  <c:v>4.5600708557151801</c:v>
                </c:pt>
                <c:pt idx="697">
                  <c:v>4.5666226816573001</c:v>
                </c:pt>
                <c:pt idx="698">
                  <c:v>4.5731745075994201</c:v>
                </c:pt>
                <c:pt idx="699">
                  <c:v>4.5797263335415401</c:v>
                </c:pt>
                <c:pt idx="700">
                  <c:v>4.5862781594836601</c:v>
                </c:pt>
                <c:pt idx="701">
                  <c:v>4.5928299854257801</c:v>
                </c:pt>
                <c:pt idx="702">
                  <c:v>4.5993818113679001</c:v>
                </c:pt>
                <c:pt idx="703">
                  <c:v>4.6059336373100104</c:v>
                </c:pt>
                <c:pt idx="704">
                  <c:v>4.6124854632521304</c:v>
                </c:pt>
                <c:pt idx="705">
                  <c:v>4.6190372891942504</c:v>
                </c:pt>
                <c:pt idx="706">
                  <c:v>4.6255891151363704</c:v>
                </c:pt>
                <c:pt idx="707">
                  <c:v>4.6321409410784904</c:v>
                </c:pt>
                <c:pt idx="708">
                  <c:v>4.6386927670206104</c:v>
                </c:pt>
                <c:pt idx="709">
                  <c:v>4.6452445929627304</c:v>
                </c:pt>
                <c:pt idx="710">
                  <c:v>4.6517964189048504</c:v>
                </c:pt>
                <c:pt idx="711">
                  <c:v>4.6583482448469704</c:v>
                </c:pt>
                <c:pt idx="712">
                  <c:v>4.6649000707890904</c:v>
                </c:pt>
                <c:pt idx="713">
                  <c:v>4.6714518967312104</c:v>
                </c:pt>
                <c:pt idx="714">
                  <c:v>4.6780037226733304</c:v>
                </c:pt>
                <c:pt idx="715">
                  <c:v>4.6845555486154504</c:v>
                </c:pt>
                <c:pt idx="716">
                  <c:v>4.6911073745575704</c:v>
                </c:pt>
                <c:pt idx="717">
                  <c:v>4.6976592004996904</c:v>
                </c:pt>
                <c:pt idx="718">
                  <c:v>4.7042110264418104</c:v>
                </c:pt>
                <c:pt idx="719">
                  <c:v>4.7107628523839304</c:v>
                </c:pt>
                <c:pt idx="720">
                  <c:v>4.7173146783260496</c:v>
                </c:pt>
                <c:pt idx="721">
                  <c:v>4.7238665042681696</c:v>
                </c:pt>
                <c:pt idx="722">
                  <c:v>4.7304183302102896</c:v>
                </c:pt>
                <c:pt idx="723">
                  <c:v>4.7369701561524096</c:v>
                </c:pt>
                <c:pt idx="724">
                  <c:v>4.7435219820945198</c:v>
                </c:pt>
                <c:pt idx="725">
                  <c:v>4.7500738080366398</c:v>
                </c:pt>
                <c:pt idx="726">
                  <c:v>4.7566256339787598</c:v>
                </c:pt>
                <c:pt idx="727">
                  <c:v>4.7631774599208798</c:v>
                </c:pt>
                <c:pt idx="728">
                  <c:v>4.7697292858629998</c:v>
                </c:pt>
                <c:pt idx="729">
                  <c:v>4.7762811118051198</c:v>
                </c:pt>
                <c:pt idx="730">
                  <c:v>4.7828329377472398</c:v>
                </c:pt>
                <c:pt idx="731">
                  <c:v>4.7893847636893598</c:v>
                </c:pt>
                <c:pt idx="732">
                  <c:v>4.7959365896314798</c:v>
                </c:pt>
                <c:pt idx="733">
                  <c:v>4.8024884155735998</c:v>
                </c:pt>
                <c:pt idx="734">
                  <c:v>4.8090402415157198</c:v>
                </c:pt>
                <c:pt idx="735">
                  <c:v>4.8155920674578399</c:v>
                </c:pt>
                <c:pt idx="736">
                  <c:v>4.8221438933999599</c:v>
                </c:pt>
                <c:pt idx="737">
                  <c:v>4.8286957193420799</c:v>
                </c:pt>
                <c:pt idx="738">
                  <c:v>4.8352475452841999</c:v>
                </c:pt>
                <c:pt idx="739">
                  <c:v>4.8417993712263199</c:v>
                </c:pt>
                <c:pt idx="740">
                  <c:v>4.8483511971684399</c:v>
                </c:pt>
                <c:pt idx="741">
                  <c:v>4.8549030231105599</c:v>
                </c:pt>
                <c:pt idx="742">
                  <c:v>4.8614548490526799</c:v>
                </c:pt>
                <c:pt idx="743">
                  <c:v>4.8680066749947999</c:v>
                </c:pt>
                <c:pt idx="744">
                  <c:v>4.8745585009369101</c:v>
                </c:pt>
                <c:pt idx="745">
                  <c:v>4.8811103268790301</c:v>
                </c:pt>
                <c:pt idx="746">
                  <c:v>4.8876621528211501</c:v>
                </c:pt>
                <c:pt idx="747">
                  <c:v>4.8942139787632701</c:v>
                </c:pt>
                <c:pt idx="748">
                  <c:v>4.9007658047053901</c:v>
                </c:pt>
                <c:pt idx="749">
                  <c:v>4.9073176306475101</c:v>
                </c:pt>
                <c:pt idx="750">
                  <c:v>4.9138694565896301</c:v>
                </c:pt>
                <c:pt idx="751">
                  <c:v>4.9204212825317502</c:v>
                </c:pt>
                <c:pt idx="752">
                  <c:v>4.9269731084738702</c:v>
                </c:pt>
                <c:pt idx="753">
                  <c:v>4.9335249344159902</c:v>
                </c:pt>
                <c:pt idx="754">
                  <c:v>4.9400767603581102</c:v>
                </c:pt>
                <c:pt idx="755">
                  <c:v>4.9466285863002302</c:v>
                </c:pt>
                <c:pt idx="756">
                  <c:v>4.9531804122423502</c:v>
                </c:pt>
                <c:pt idx="757">
                  <c:v>4.9597322381844702</c:v>
                </c:pt>
                <c:pt idx="758">
                  <c:v>4.9662840641265902</c:v>
                </c:pt>
                <c:pt idx="759">
                  <c:v>4.9728358900687102</c:v>
                </c:pt>
                <c:pt idx="760">
                  <c:v>4.9793877160108302</c:v>
                </c:pt>
                <c:pt idx="761">
                  <c:v>4.9859395419529502</c:v>
                </c:pt>
                <c:pt idx="762">
                  <c:v>4.9924913678950702</c:v>
                </c:pt>
                <c:pt idx="763">
                  <c:v>4.9990431938371804</c:v>
                </c:pt>
                <c:pt idx="764">
                  <c:v>5.0055950197793004</c:v>
                </c:pt>
                <c:pt idx="765">
                  <c:v>5.0121468457214204</c:v>
                </c:pt>
                <c:pt idx="766">
                  <c:v>5.0186986716635396</c:v>
                </c:pt>
                <c:pt idx="767">
                  <c:v>5.0252504976056596</c:v>
                </c:pt>
                <c:pt idx="768">
                  <c:v>5.0318023235477796</c:v>
                </c:pt>
                <c:pt idx="769">
                  <c:v>5.0383541494898996</c:v>
                </c:pt>
                <c:pt idx="770">
                  <c:v>5.0449059754320196</c:v>
                </c:pt>
                <c:pt idx="771">
                  <c:v>5.0514578013741396</c:v>
                </c:pt>
                <c:pt idx="772">
                  <c:v>5.0580096273162596</c:v>
                </c:pt>
                <c:pt idx="773">
                  <c:v>5.0645614532583796</c:v>
                </c:pt>
                <c:pt idx="774">
                  <c:v>5.0711132792004996</c:v>
                </c:pt>
                <c:pt idx="775">
                  <c:v>5.0776651051426196</c:v>
                </c:pt>
                <c:pt idx="776">
                  <c:v>5.0842169310847396</c:v>
                </c:pt>
                <c:pt idx="777">
                  <c:v>5.0907687570268596</c:v>
                </c:pt>
                <c:pt idx="778">
                  <c:v>5.0973205829689796</c:v>
                </c:pt>
                <c:pt idx="779">
                  <c:v>5.1038724089110996</c:v>
                </c:pt>
                <c:pt idx="780">
                  <c:v>5.1104242348532196</c:v>
                </c:pt>
                <c:pt idx="781">
                  <c:v>5.1169760607953396</c:v>
                </c:pt>
                <c:pt idx="782">
                  <c:v>5.1235278867374596</c:v>
                </c:pt>
                <c:pt idx="783">
                  <c:v>5.1300797126795796</c:v>
                </c:pt>
                <c:pt idx="784">
                  <c:v>5.1366315386216996</c:v>
                </c:pt>
                <c:pt idx="785">
                  <c:v>5.1431833645638099</c:v>
                </c:pt>
                <c:pt idx="786">
                  <c:v>5.1497351905059299</c:v>
                </c:pt>
                <c:pt idx="787">
                  <c:v>5.1562870164480499</c:v>
                </c:pt>
                <c:pt idx="788">
                  <c:v>5.1628388423901699</c:v>
                </c:pt>
                <c:pt idx="789">
                  <c:v>5.1693906683322899</c:v>
                </c:pt>
                <c:pt idx="790">
                  <c:v>5.1759424942744099</c:v>
                </c:pt>
                <c:pt idx="791">
                  <c:v>5.1824943202165299</c:v>
                </c:pt>
                <c:pt idx="792">
                  <c:v>5.1890461461586499</c:v>
                </c:pt>
                <c:pt idx="793">
                  <c:v>5.1955979721007699</c:v>
                </c:pt>
                <c:pt idx="794">
                  <c:v>5.2021497980428899</c:v>
                </c:pt>
                <c:pt idx="795">
                  <c:v>5.2087016239850099</c:v>
                </c:pt>
                <c:pt idx="796">
                  <c:v>5.2152534499271299</c:v>
                </c:pt>
                <c:pt idx="797">
                  <c:v>5.2218052758692499</c:v>
                </c:pt>
                <c:pt idx="798">
                  <c:v>5.2283571018113699</c:v>
                </c:pt>
                <c:pt idx="799">
                  <c:v>5.2349089277534899</c:v>
                </c:pt>
                <c:pt idx="800">
                  <c:v>5.2414607536956099</c:v>
                </c:pt>
                <c:pt idx="801">
                  <c:v>5.2480125796377299</c:v>
                </c:pt>
                <c:pt idx="802">
                  <c:v>5.2545644055798499</c:v>
                </c:pt>
                <c:pt idx="803">
                  <c:v>5.2611162315219699</c:v>
                </c:pt>
                <c:pt idx="804">
                  <c:v>5.2676680574640899</c:v>
                </c:pt>
                <c:pt idx="805">
                  <c:v>5.2742198834062002</c:v>
                </c:pt>
                <c:pt idx="806">
                  <c:v>5.2807717093483202</c:v>
                </c:pt>
                <c:pt idx="807">
                  <c:v>5.2873235352904402</c:v>
                </c:pt>
                <c:pt idx="808">
                  <c:v>5.2938753612325602</c:v>
                </c:pt>
                <c:pt idx="809">
                  <c:v>5.3004271871746802</c:v>
                </c:pt>
                <c:pt idx="810">
                  <c:v>5.3069790131168002</c:v>
                </c:pt>
                <c:pt idx="811">
                  <c:v>5.3135308390589202</c:v>
                </c:pt>
                <c:pt idx="812">
                  <c:v>5.3200826650010402</c:v>
                </c:pt>
                <c:pt idx="813">
                  <c:v>5.3266344909431602</c:v>
                </c:pt>
                <c:pt idx="814">
                  <c:v>5.3331863168852802</c:v>
                </c:pt>
                <c:pt idx="815">
                  <c:v>5.3397381428274002</c:v>
                </c:pt>
                <c:pt idx="816">
                  <c:v>5.3462899687695202</c:v>
                </c:pt>
                <c:pt idx="817">
                  <c:v>5.3528417947116402</c:v>
                </c:pt>
                <c:pt idx="818">
                  <c:v>5.3593936206537602</c:v>
                </c:pt>
                <c:pt idx="819">
                  <c:v>5.3659454465958802</c:v>
                </c:pt>
                <c:pt idx="820">
                  <c:v>5.3724972725380002</c:v>
                </c:pt>
                <c:pt idx="821">
                  <c:v>5.3790490984801203</c:v>
                </c:pt>
                <c:pt idx="822">
                  <c:v>5.3856009244222403</c:v>
                </c:pt>
                <c:pt idx="823">
                  <c:v>5.3921527503643603</c:v>
                </c:pt>
                <c:pt idx="824">
                  <c:v>5.3987045763064696</c:v>
                </c:pt>
                <c:pt idx="825">
                  <c:v>5.4052564022486003</c:v>
                </c:pt>
                <c:pt idx="826">
                  <c:v>5.4118082281907096</c:v>
                </c:pt>
                <c:pt idx="827">
                  <c:v>5.4183600541328296</c:v>
                </c:pt>
                <c:pt idx="828">
                  <c:v>5.4249118800749496</c:v>
                </c:pt>
                <c:pt idx="829">
                  <c:v>5.4314637060170696</c:v>
                </c:pt>
                <c:pt idx="830">
                  <c:v>5.4380155319591896</c:v>
                </c:pt>
                <c:pt idx="831">
                  <c:v>5.4445673579013096</c:v>
                </c:pt>
                <c:pt idx="832">
                  <c:v>5.4511191838434296</c:v>
                </c:pt>
                <c:pt idx="833">
                  <c:v>5.4576710097855496</c:v>
                </c:pt>
                <c:pt idx="834">
                  <c:v>5.4642228357276696</c:v>
                </c:pt>
                <c:pt idx="835">
                  <c:v>5.4707746616697897</c:v>
                </c:pt>
                <c:pt idx="836">
                  <c:v>5.4773264876119097</c:v>
                </c:pt>
                <c:pt idx="837">
                  <c:v>5.4838783135540297</c:v>
                </c:pt>
                <c:pt idx="838">
                  <c:v>5.4904301394961497</c:v>
                </c:pt>
                <c:pt idx="839">
                  <c:v>5.4969819654382697</c:v>
                </c:pt>
                <c:pt idx="840">
                  <c:v>5.5035337913803897</c:v>
                </c:pt>
                <c:pt idx="841">
                  <c:v>5.5100856173225097</c:v>
                </c:pt>
                <c:pt idx="842">
                  <c:v>5.5166374432646297</c:v>
                </c:pt>
                <c:pt idx="843">
                  <c:v>5.5231892692067497</c:v>
                </c:pt>
                <c:pt idx="844">
                  <c:v>5.5297410951488697</c:v>
                </c:pt>
                <c:pt idx="845">
                  <c:v>5.5362929210909799</c:v>
                </c:pt>
                <c:pt idx="846">
                  <c:v>5.5428447470330999</c:v>
                </c:pt>
                <c:pt idx="847">
                  <c:v>5.5493965729752199</c:v>
                </c:pt>
                <c:pt idx="848">
                  <c:v>5.5559483989173399</c:v>
                </c:pt>
                <c:pt idx="849">
                  <c:v>5.5625002248594599</c:v>
                </c:pt>
                <c:pt idx="850">
                  <c:v>5.5690520508015799</c:v>
                </c:pt>
                <c:pt idx="851">
                  <c:v>5.5756038767436999</c:v>
                </c:pt>
                <c:pt idx="852">
                  <c:v>5.58215570268582</c:v>
                </c:pt>
                <c:pt idx="853">
                  <c:v>5.58870752862794</c:v>
                </c:pt>
                <c:pt idx="854">
                  <c:v>5.59525935457006</c:v>
                </c:pt>
                <c:pt idx="855">
                  <c:v>5.60181118051218</c:v>
                </c:pt>
                <c:pt idx="856">
                  <c:v>5.6083630064543</c:v>
                </c:pt>
                <c:pt idx="857">
                  <c:v>5.61491483239642</c:v>
                </c:pt>
                <c:pt idx="858">
                  <c:v>5.62146665833854</c:v>
                </c:pt>
                <c:pt idx="859">
                  <c:v>5.62801848428066</c:v>
                </c:pt>
                <c:pt idx="860">
                  <c:v>5.63457031022278</c:v>
                </c:pt>
                <c:pt idx="861">
                  <c:v>5.6411221361649</c:v>
                </c:pt>
                <c:pt idx="862">
                  <c:v>5.64767396210702</c:v>
                </c:pt>
                <c:pt idx="863">
                  <c:v>5.65422578804914</c:v>
                </c:pt>
                <c:pt idx="864">
                  <c:v>5.66077761399126</c:v>
                </c:pt>
                <c:pt idx="865">
                  <c:v>5.66732943993338</c:v>
                </c:pt>
                <c:pt idx="866">
                  <c:v>5.6738812658754902</c:v>
                </c:pt>
                <c:pt idx="867">
                  <c:v>5.6804330918176102</c:v>
                </c:pt>
                <c:pt idx="868">
                  <c:v>5.6869849177597303</c:v>
                </c:pt>
                <c:pt idx="869">
                  <c:v>5.6935367437018503</c:v>
                </c:pt>
                <c:pt idx="870">
                  <c:v>5.7000885696439703</c:v>
                </c:pt>
                <c:pt idx="871">
                  <c:v>5.7066403955860903</c:v>
                </c:pt>
                <c:pt idx="872">
                  <c:v>5.7131922215282103</c:v>
                </c:pt>
                <c:pt idx="873">
                  <c:v>5.7197440474703303</c:v>
                </c:pt>
                <c:pt idx="874">
                  <c:v>5.7262958734124503</c:v>
                </c:pt>
                <c:pt idx="875">
                  <c:v>5.7328476993545703</c:v>
                </c:pt>
                <c:pt idx="876">
                  <c:v>5.7393995252966903</c:v>
                </c:pt>
                <c:pt idx="877">
                  <c:v>5.7459513512388103</c:v>
                </c:pt>
                <c:pt idx="878">
                  <c:v>5.7525031771809303</c:v>
                </c:pt>
                <c:pt idx="879">
                  <c:v>5.7590550031230503</c:v>
                </c:pt>
                <c:pt idx="880">
                  <c:v>5.7656068290651703</c:v>
                </c:pt>
                <c:pt idx="881">
                  <c:v>5.7721586550072903</c:v>
                </c:pt>
                <c:pt idx="882">
                  <c:v>5.7787104809494103</c:v>
                </c:pt>
                <c:pt idx="883">
                  <c:v>5.7852623068915303</c:v>
                </c:pt>
                <c:pt idx="884">
                  <c:v>5.7918141328336503</c:v>
                </c:pt>
                <c:pt idx="885">
                  <c:v>5.7983659587757597</c:v>
                </c:pt>
                <c:pt idx="886">
                  <c:v>5.8049177847178903</c:v>
                </c:pt>
                <c:pt idx="887">
                  <c:v>5.8114696106600103</c:v>
                </c:pt>
                <c:pt idx="888">
                  <c:v>5.8180214366021197</c:v>
                </c:pt>
                <c:pt idx="889">
                  <c:v>5.8245732625442397</c:v>
                </c:pt>
                <c:pt idx="890">
                  <c:v>5.8311250884863597</c:v>
                </c:pt>
                <c:pt idx="891">
                  <c:v>5.8376769144284797</c:v>
                </c:pt>
                <c:pt idx="892">
                  <c:v>5.8442287403705997</c:v>
                </c:pt>
                <c:pt idx="893">
                  <c:v>5.8507805663127197</c:v>
                </c:pt>
                <c:pt idx="894">
                  <c:v>5.8573323922548397</c:v>
                </c:pt>
                <c:pt idx="895">
                  <c:v>5.8638842181969597</c:v>
                </c:pt>
                <c:pt idx="896">
                  <c:v>5.8704360441390797</c:v>
                </c:pt>
                <c:pt idx="897">
                  <c:v>5.8769878700811997</c:v>
                </c:pt>
                <c:pt idx="898">
                  <c:v>5.8835396960233197</c:v>
                </c:pt>
                <c:pt idx="899">
                  <c:v>5.8900915219654397</c:v>
                </c:pt>
                <c:pt idx="900">
                  <c:v>5.8966433479075597</c:v>
                </c:pt>
                <c:pt idx="901">
                  <c:v>5.9031951738496797</c:v>
                </c:pt>
                <c:pt idx="902">
                  <c:v>5.9097469997917997</c:v>
                </c:pt>
                <c:pt idx="903">
                  <c:v>5.9162988257339197</c:v>
                </c:pt>
                <c:pt idx="904">
                  <c:v>5.9228506516760397</c:v>
                </c:pt>
                <c:pt idx="905">
                  <c:v>5.9294024776181598</c:v>
                </c:pt>
                <c:pt idx="906">
                  <c:v>5.9359543035602798</c:v>
                </c:pt>
                <c:pt idx="907">
                  <c:v>5.94250612950239</c:v>
                </c:pt>
                <c:pt idx="908">
                  <c:v>5.94905795544451</c:v>
                </c:pt>
                <c:pt idx="909">
                  <c:v>5.95560978138663</c:v>
                </c:pt>
                <c:pt idx="910">
                  <c:v>5.96216160732875</c:v>
                </c:pt>
                <c:pt idx="911">
                  <c:v>5.96871343327087</c:v>
                </c:pt>
                <c:pt idx="912">
                  <c:v>5.97526525921299</c:v>
                </c:pt>
                <c:pt idx="913">
                  <c:v>5.98181708515511</c:v>
                </c:pt>
                <c:pt idx="914">
                  <c:v>5.98836891109723</c:v>
                </c:pt>
                <c:pt idx="915">
                  <c:v>5.99492073703935</c:v>
                </c:pt>
                <c:pt idx="916">
                  <c:v>6.00147256298147</c:v>
                </c:pt>
                <c:pt idx="917">
                  <c:v>6.00802438892359</c:v>
                </c:pt>
                <c:pt idx="918">
                  <c:v>6.01457621486571</c:v>
                </c:pt>
                <c:pt idx="919">
                  <c:v>6.02112804080783</c:v>
                </c:pt>
                <c:pt idx="920">
                  <c:v>6.02767986674995</c:v>
                </c:pt>
                <c:pt idx="921">
                  <c:v>6.03423169269207</c:v>
                </c:pt>
                <c:pt idx="922">
                  <c:v>6.0407835186341901</c:v>
                </c:pt>
                <c:pt idx="923">
                  <c:v>6.0473353445763101</c:v>
                </c:pt>
                <c:pt idx="924">
                  <c:v>6.0538871705184301</c:v>
                </c:pt>
                <c:pt idx="925">
                  <c:v>6.0604389964605501</c:v>
                </c:pt>
                <c:pt idx="926">
                  <c:v>6.0669908224026701</c:v>
                </c:pt>
                <c:pt idx="927">
                  <c:v>6.0735426483447803</c:v>
                </c:pt>
                <c:pt idx="928">
                  <c:v>6.0800944742869003</c:v>
                </c:pt>
                <c:pt idx="929">
                  <c:v>6.0866463002290203</c:v>
                </c:pt>
                <c:pt idx="930">
                  <c:v>6.0931981261711403</c:v>
                </c:pt>
                <c:pt idx="931">
                  <c:v>6.0997499521132603</c:v>
                </c:pt>
                <c:pt idx="932">
                  <c:v>6.1063017780553803</c:v>
                </c:pt>
                <c:pt idx="933">
                  <c:v>6.1128536039975003</c:v>
                </c:pt>
                <c:pt idx="934">
                  <c:v>6.1194054299396203</c:v>
                </c:pt>
                <c:pt idx="935">
                  <c:v>6.1259572558817403</c:v>
                </c:pt>
                <c:pt idx="936">
                  <c:v>6.1325090818238603</c:v>
                </c:pt>
                <c:pt idx="937">
                  <c:v>6.1390609077659803</c:v>
                </c:pt>
                <c:pt idx="938">
                  <c:v>6.1456127337081004</c:v>
                </c:pt>
                <c:pt idx="939">
                  <c:v>6.1521645596502204</c:v>
                </c:pt>
                <c:pt idx="940">
                  <c:v>6.1587163855923404</c:v>
                </c:pt>
                <c:pt idx="941">
                  <c:v>6.1652682115344604</c:v>
                </c:pt>
                <c:pt idx="942">
                  <c:v>6.1718200374765804</c:v>
                </c:pt>
                <c:pt idx="943">
                  <c:v>6.1783718634187004</c:v>
                </c:pt>
                <c:pt idx="944">
                  <c:v>6.1849236893608204</c:v>
                </c:pt>
                <c:pt idx="945">
                  <c:v>6.1914755153029404</c:v>
                </c:pt>
                <c:pt idx="946">
                  <c:v>6.1980273412450497</c:v>
                </c:pt>
                <c:pt idx="947">
                  <c:v>6.2045791671871804</c:v>
                </c:pt>
                <c:pt idx="948">
                  <c:v>6.2111309931293004</c:v>
                </c:pt>
                <c:pt idx="949">
                  <c:v>6.2176828190714097</c:v>
                </c:pt>
                <c:pt idx="950">
                  <c:v>6.2242346450135297</c:v>
                </c:pt>
                <c:pt idx="951">
                  <c:v>6.2307864709556497</c:v>
                </c:pt>
                <c:pt idx="952">
                  <c:v>6.2373382968977698</c:v>
                </c:pt>
                <c:pt idx="953">
                  <c:v>6.2438901228398898</c:v>
                </c:pt>
                <c:pt idx="954">
                  <c:v>6.2504419487820098</c:v>
                </c:pt>
                <c:pt idx="955">
                  <c:v>6.2569937747241298</c:v>
                </c:pt>
                <c:pt idx="956">
                  <c:v>6.2635456006662498</c:v>
                </c:pt>
                <c:pt idx="957">
                  <c:v>6.2700974266083698</c:v>
                </c:pt>
                <c:pt idx="958">
                  <c:v>6.2766492525504898</c:v>
                </c:pt>
                <c:pt idx="959">
                  <c:v>6.2832010784926098</c:v>
                </c:pt>
                <c:pt idx="960">
                  <c:v>6.2897529044347298</c:v>
                </c:pt>
                <c:pt idx="961">
                  <c:v>6.2963047303768498</c:v>
                </c:pt>
                <c:pt idx="962">
                  <c:v>6.3028565563189698</c:v>
                </c:pt>
                <c:pt idx="963">
                  <c:v>6.3094083822610898</c:v>
                </c:pt>
                <c:pt idx="964">
                  <c:v>6.3159602082032098</c:v>
                </c:pt>
                <c:pt idx="965">
                  <c:v>6.3225120341453298</c:v>
                </c:pt>
                <c:pt idx="966">
                  <c:v>6.3290638600874498</c:v>
                </c:pt>
                <c:pt idx="967">
                  <c:v>6.3356156860295698</c:v>
                </c:pt>
                <c:pt idx="968">
                  <c:v>6.3421675119716898</c:v>
                </c:pt>
                <c:pt idx="969">
                  <c:v>6.3487193379138001</c:v>
                </c:pt>
                <c:pt idx="970">
                  <c:v>6.3552711638559201</c:v>
                </c:pt>
                <c:pt idx="971">
                  <c:v>6.3618229897980401</c:v>
                </c:pt>
                <c:pt idx="972">
                  <c:v>6.3683748157401601</c:v>
                </c:pt>
                <c:pt idx="973">
                  <c:v>6.3749266416822801</c:v>
                </c:pt>
                <c:pt idx="974">
                  <c:v>6.3814784676244001</c:v>
                </c:pt>
                <c:pt idx="975">
                  <c:v>6.3880302935665201</c:v>
                </c:pt>
                <c:pt idx="976">
                  <c:v>6.3945821195086401</c:v>
                </c:pt>
                <c:pt idx="977">
                  <c:v>6.4011339454507601</c:v>
                </c:pt>
                <c:pt idx="978">
                  <c:v>6.4076857713928801</c:v>
                </c:pt>
                <c:pt idx="979">
                  <c:v>6.4142375973350001</c:v>
                </c:pt>
                <c:pt idx="980">
                  <c:v>6.4207894232771201</c:v>
                </c:pt>
                <c:pt idx="981">
                  <c:v>6.4273412492192401</c:v>
                </c:pt>
                <c:pt idx="982">
                  <c:v>6.4338930751613601</c:v>
                </c:pt>
                <c:pt idx="983">
                  <c:v>6.4404449011034801</c:v>
                </c:pt>
                <c:pt idx="984">
                  <c:v>6.4469967270456001</c:v>
                </c:pt>
                <c:pt idx="985">
                  <c:v>6.4535485529877201</c:v>
                </c:pt>
                <c:pt idx="986">
                  <c:v>6.4601003789298401</c:v>
                </c:pt>
                <c:pt idx="987">
                  <c:v>6.4666522048719601</c:v>
                </c:pt>
                <c:pt idx="988">
                  <c:v>6.4732040308140801</c:v>
                </c:pt>
                <c:pt idx="989">
                  <c:v>6.4797558567561904</c:v>
                </c:pt>
                <c:pt idx="990">
                  <c:v>6.4863076826983104</c:v>
                </c:pt>
                <c:pt idx="991">
                  <c:v>6.4928595086404304</c:v>
                </c:pt>
                <c:pt idx="992">
                  <c:v>6.4994113345825504</c:v>
                </c:pt>
                <c:pt idx="993">
                  <c:v>6.5059631605246704</c:v>
                </c:pt>
                <c:pt idx="994">
                  <c:v>6.5125149864667904</c:v>
                </c:pt>
                <c:pt idx="995">
                  <c:v>6.5190668124089104</c:v>
                </c:pt>
                <c:pt idx="996">
                  <c:v>6.5256186383510304</c:v>
                </c:pt>
                <c:pt idx="997">
                  <c:v>6.5321704642931504</c:v>
                </c:pt>
                <c:pt idx="998">
                  <c:v>6.5387222902352704</c:v>
                </c:pt>
                <c:pt idx="999">
                  <c:v>6.5452741161773904</c:v>
                </c:pt>
                <c:pt idx="1000">
                  <c:v>6.5518259421195104</c:v>
                </c:pt>
                <c:pt idx="1001">
                  <c:v>6.5583777680616304</c:v>
                </c:pt>
                <c:pt idx="1002">
                  <c:v>6.5649295940037504</c:v>
                </c:pt>
                <c:pt idx="1003">
                  <c:v>6.5714814199458704</c:v>
                </c:pt>
                <c:pt idx="1004">
                  <c:v>6.5780332458879904</c:v>
                </c:pt>
                <c:pt idx="1005">
                  <c:v>6.5845850718301104</c:v>
                </c:pt>
                <c:pt idx="1006">
                  <c:v>6.5911368977722304</c:v>
                </c:pt>
                <c:pt idx="1007">
                  <c:v>6.5976887237143496</c:v>
                </c:pt>
                <c:pt idx="1008">
                  <c:v>6.6042405496564696</c:v>
                </c:pt>
                <c:pt idx="1009">
                  <c:v>6.6107923755985798</c:v>
                </c:pt>
                <c:pt idx="1010">
                  <c:v>6.6173442015406998</c:v>
                </c:pt>
                <c:pt idx="1011">
                  <c:v>6.6238960274828198</c:v>
                </c:pt>
                <c:pt idx="1012">
                  <c:v>6.6304478534249398</c:v>
                </c:pt>
                <c:pt idx="1013">
                  <c:v>6.6369996793670598</c:v>
                </c:pt>
                <c:pt idx="1014">
                  <c:v>6.6435515053091798</c:v>
                </c:pt>
                <c:pt idx="1015">
                  <c:v>6.6501033312512998</c:v>
                </c:pt>
                <c:pt idx="1016">
                  <c:v>6.6566551571934198</c:v>
                </c:pt>
                <c:pt idx="1017">
                  <c:v>6.6632069831355398</c:v>
                </c:pt>
                <c:pt idx="1018">
                  <c:v>6.6697588090776598</c:v>
                </c:pt>
                <c:pt idx="1019">
                  <c:v>6.6763106350197798</c:v>
                </c:pt>
                <c:pt idx="1020">
                  <c:v>6.6828624609618998</c:v>
                </c:pt>
                <c:pt idx="1021">
                  <c:v>6.6894142869040198</c:v>
                </c:pt>
                <c:pt idx="1022">
                  <c:v>6.6959661128461399</c:v>
                </c:pt>
                <c:pt idx="1023">
                  <c:v>6.7025179387882599</c:v>
                </c:pt>
                <c:pt idx="1024">
                  <c:v>6.7090697647303799</c:v>
                </c:pt>
                <c:pt idx="1025">
                  <c:v>6.7156215906724999</c:v>
                </c:pt>
                <c:pt idx="1026">
                  <c:v>6.7221734166146199</c:v>
                </c:pt>
                <c:pt idx="1027">
                  <c:v>6.7287252425567399</c:v>
                </c:pt>
                <c:pt idx="1028">
                  <c:v>6.7352770684988599</c:v>
                </c:pt>
                <c:pt idx="1029">
                  <c:v>6.7418288944409799</c:v>
                </c:pt>
                <c:pt idx="1030">
                  <c:v>6.7483807203830901</c:v>
                </c:pt>
                <c:pt idx="1031">
                  <c:v>6.7549325463252101</c:v>
                </c:pt>
                <c:pt idx="1032">
                  <c:v>6.7614843722673301</c:v>
                </c:pt>
                <c:pt idx="1033">
                  <c:v>6.7680361982094501</c:v>
                </c:pt>
                <c:pt idx="1034">
                  <c:v>6.7745880241515701</c:v>
                </c:pt>
                <c:pt idx="1035">
                  <c:v>6.7811398500936901</c:v>
                </c:pt>
                <c:pt idx="1036">
                  <c:v>6.7876916760358101</c:v>
                </c:pt>
                <c:pt idx="1037">
                  <c:v>6.7942435019779301</c:v>
                </c:pt>
                <c:pt idx="1038">
                  <c:v>6.8007953279200501</c:v>
                </c:pt>
                <c:pt idx="1039">
                  <c:v>6.8073471538621702</c:v>
                </c:pt>
                <c:pt idx="1040">
                  <c:v>6.8138989798042902</c:v>
                </c:pt>
                <c:pt idx="1041">
                  <c:v>6.8204508057464102</c:v>
                </c:pt>
                <c:pt idx="1042">
                  <c:v>6.8270026316885302</c:v>
                </c:pt>
                <c:pt idx="1043">
                  <c:v>6.8335544576306502</c:v>
                </c:pt>
                <c:pt idx="1044">
                  <c:v>6.8401062835727702</c:v>
                </c:pt>
                <c:pt idx="1045">
                  <c:v>6.8466581095148902</c:v>
                </c:pt>
                <c:pt idx="1046">
                  <c:v>6.8532099354570102</c:v>
                </c:pt>
                <c:pt idx="1047">
                  <c:v>6.8597617613991302</c:v>
                </c:pt>
                <c:pt idx="1048">
                  <c:v>6.8663135873412502</c:v>
                </c:pt>
                <c:pt idx="1049">
                  <c:v>6.8728654132833702</c:v>
                </c:pt>
                <c:pt idx="1050">
                  <c:v>6.8794172392254804</c:v>
                </c:pt>
                <c:pt idx="1051">
                  <c:v>6.8859690651676004</c:v>
                </c:pt>
                <c:pt idx="1052">
                  <c:v>6.8925208911097204</c:v>
                </c:pt>
                <c:pt idx="1053">
                  <c:v>6.8990727170518404</c:v>
                </c:pt>
                <c:pt idx="1054">
                  <c:v>6.9056245429939596</c:v>
                </c:pt>
                <c:pt idx="1055">
                  <c:v>6.9121763689360796</c:v>
                </c:pt>
                <c:pt idx="1056">
                  <c:v>6.9187281948781996</c:v>
                </c:pt>
                <c:pt idx="1057">
                  <c:v>6.9252800208203196</c:v>
                </c:pt>
                <c:pt idx="1058">
                  <c:v>6.9318318467624396</c:v>
                </c:pt>
                <c:pt idx="1059">
                  <c:v>6.9383836727045596</c:v>
                </c:pt>
                <c:pt idx="1060">
                  <c:v>6.9449354986466796</c:v>
                </c:pt>
                <c:pt idx="1061">
                  <c:v>6.9514873245887996</c:v>
                </c:pt>
                <c:pt idx="1062">
                  <c:v>6.9580391505309196</c:v>
                </c:pt>
                <c:pt idx="1063">
                  <c:v>6.9645909764730396</c:v>
                </c:pt>
                <c:pt idx="1064">
                  <c:v>6.9711428024151596</c:v>
                </c:pt>
                <c:pt idx="1065">
                  <c:v>6.9776946283572796</c:v>
                </c:pt>
                <c:pt idx="1066">
                  <c:v>6.9842464542993996</c:v>
                </c:pt>
                <c:pt idx="1067">
                  <c:v>6.9907982802415196</c:v>
                </c:pt>
                <c:pt idx="1068">
                  <c:v>6.9973501061836396</c:v>
                </c:pt>
                <c:pt idx="1069">
                  <c:v>7.0039019321257596</c:v>
                </c:pt>
                <c:pt idx="1070">
                  <c:v>7.0104537580678699</c:v>
                </c:pt>
                <c:pt idx="1071">
                  <c:v>7.0170055840099899</c:v>
                </c:pt>
                <c:pt idx="1072">
                  <c:v>7.0235574099521099</c:v>
                </c:pt>
                <c:pt idx="1073">
                  <c:v>7.0301092358942299</c:v>
                </c:pt>
                <c:pt idx="1074">
                  <c:v>7.0366610618363499</c:v>
                </c:pt>
                <c:pt idx="1075">
                  <c:v>7.0432128877784699</c:v>
                </c:pt>
                <c:pt idx="1076">
                  <c:v>7.0497647137205899</c:v>
                </c:pt>
                <c:pt idx="1077">
                  <c:v>7.0563165396627099</c:v>
                </c:pt>
                <c:pt idx="1078">
                  <c:v>7.0628683656048299</c:v>
                </c:pt>
                <c:pt idx="1079">
                  <c:v>7.0694201915469499</c:v>
                </c:pt>
                <c:pt idx="1080">
                  <c:v>7.0759720174890699</c:v>
                </c:pt>
                <c:pt idx="1081">
                  <c:v>7.0825238434311899</c:v>
                </c:pt>
                <c:pt idx="1082">
                  <c:v>7.0890756693733099</c:v>
                </c:pt>
                <c:pt idx="1083">
                  <c:v>7.0956274953154299</c:v>
                </c:pt>
                <c:pt idx="1084">
                  <c:v>7.1021793212575499</c:v>
                </c:pt>
                <c:pt idx="1085">
                  <c:v>7.1087311471996699</c:v>
                </c:pt>
                <c:pt idx="1086">
                  <c:v>7.1152829731417899</c:v>
                </c:pt>
                <c:pt idx="1087">
                  <c:v>7.1218347990839099</c:v>
                </c:pt>
                <c:pt idx="1088">
                  <c:v>7.1283866250260299</c:v>
                </c:pt>
                <c:pt idx="1089">
                  <c:v>7.1349384509681499</c:v>
                </c:pt>
                <c:pt idx="1090">
                  <c:v>7.1414902769102602</c:v>
                </c:pt>
                <c:pt idx="1091">
                  <c:v>7.1480421028523802</c:v>
                </c:pt>
                <c:pt idx="1092">
                  <c:v>7.1545939287945002</c:v>
                </c:pt>
                <c:pt idx="1093">
                  <c:v>7.1611457547366202</c:v>
                </c:pt>
                <c:pt idx="1094">
                  <c:v>7.1676975806787402</c:v>
                </c:pt>
                <c:pt idx="1095">
                  <c:v>7.1742494066208602</c:v>
                </c:pt>
                <c:pt idx="1096">
                  <c:v>7.1808012325629802</c:v>
                </c:pt>
                <c:pt idx="1097">
                  <c:v>7.1873530585051002</c:v>
                </c:pt>
                <c:pt idx="1098">
                  <c:v>7.1939048844472202</c:v>
                </c:pt>
                <c:pt idx="1099">
                  <c:v>7.2004567103893402</c:v>
                </c:pt>
                <c:pt idx="1100">
                  <c:v>7.2070085363314602</c:v>
                </c:pt>
                <c:pt idx="1101">
                  <c:v>7.2135603622735802</c:v>
                </c:pt>
                <c:pt idx="1102">
                  <c:v>7.2201121882157002</c:v>
                </c:pt>
                <c:pt idx="1103">
                  <c:v>7.2266640141578202</c:v>
                </c:pt>
                <c:pt idx="1104">
                  <c:v>7.2332158400999402</c:v>
                </c:pt>
                <c:pt idx="1105">
                  <c:v>7.2397676660420602</c:v>
                </c:pt>
                <c:pt idx="1106">
                  <c:v>7.2463194919841802</c:v>
                </c:pt>
                <c:pt idx="1107">
                  <c:v>7.2528713179263002</c:v>
                </c:pt>
                <c:pt idx="1108">
                  <c:v>7.2594231438684202</c:v>
                </c:pt>
                <c:pt idx="1109">
                  <c:v>7.2659749698105403</c:v>
                </c:pt>
                <c:pt idx="1110">
                  <c:v>7.2725267957526603</c:v>
                </c:pt>
                <c:pt idx="1111">
                  <c:v>7.2790786216947696</c:v>
                </c:pt>
                <c:pt idx="1112">
                  <c:v>7.2856304476368896</c:v>
                </c:pt>
                <c:pt idx="1113">
                  <c:v>7.2921822735790096</c:v>
                </c:pt>
                <c:pt idx="1114">
                  <c:v>7.2987340995211296</c:v>
                </c:pt>
                <c:pt idx="1115">
                  <c:v>7.3052859254632496</c:v>
                </c:pt>
                <c:pt idx="1116">
                  <c:v>7.3118377514053696</c:v>
                </c:pt>
                <c:pt idx="1117">
                  <c:v>7.3183895773474896</c:v>
                </c:pt>
                <c:pt idx="1118">
                  <c:v>7.3249414032896096</c:v>
                </c:pt>
                <c:pt idx="1119">
                  <c:v>7.3314932292317296</c:v>
                </c:pt>
                <c:pt idx="1120">
                  <c:v>7.3380450551738496</c:v>
                </c:pt>
                <c:pt idx="1121">
                  <c:v>7.3445968811159696</c:v>
                </c:pt>
                <c:pt idx="1122">
                  <c:v>7.3511487070580896</c:v>
                </c:pt>
                <c:pt idx="1123">
                  <c:v>7.3577005330002097</c:v>
                </c:pt>
                <c:pt idx="1124">
                  <c:v>7.3642523589423297</c:v>
                </c:pt>
                <c:pt idx="1125">
                  <c:v>7.3708041848844497</c:v>
                </c:pt>
                <c:pt idx="1126">
                  <c:v>7.3773560108265697</c:v>
                </c:pt>
                <c:pt idx="1127">
                  <c:v>7.3839078367686897</c:v>
                </c:pt>
                <c:pt idx="1128">
                  <c:v>7.3904596627108097</c:v>
                </c:pt>
                <c:pt idx="1129">
                  <c:v>7.3970114886529297</c:v>
                </c:pt>
                <c:pt idx="1130">
                  <c:v>7.4035633145950497</c:v>
                </c:pt>
                <c:pt idx="1131">
                  <c:v>7.4101151405371599</c:v>
                </c:pt>
                <c:pt idx="1132">
                  <c:v>7.4166669664792799</c:v>
                </c:pt>
                <c:pt idx="1133">
                  <c:v>7.4232187924213999</c:v>
                </c:pt>
                <c:pt idx="1134">
                  <c:v>7.4297706183635199</c:v>
                </c:pt>
                <c:pt idx="1135">
                  <c:v>7.4363224443056399</c:v>
                </c:pt>
                <c:pt idx="1136">
                  <c:v>7.4428742702477599</c:v>
                </c:pt>
                <c:pt idx="1137">
                  <c:v>7.4494260961898799</c:v>
                </c:pt>
                <c:pt idx="1138">
                  <c:v>7.4559779221319999</c:v>
                </c:pt>
                <c:pt idx="1139">
                  <c:v>7.46252974807412</c:v>
                </c:pt>
                <c:pt idx="1140">
                  <c:v>7.46908157401624</c:v>
                </c:pt>
                <c:pt idx="1141">
                  <c:v>7.47563339995836</c:v>
                </c:pt>
                <c:pt idx="1142">
                  <c:v>7.48218522590048</c:v>
                </c:pt>
                <c:pt idx="1143">
                  <c:v>7.4887370518426</c:v>
                </c:pt>
                <c:pt idx="1144">
                  <c:v>7.49528887778472</c:v>
                </c:pt>
                <c:pt idx="1145">
                  <c:v>7.50184070372684</c:v>
                </c:pt>
                <c:pt idx="1146">
                  <c:v>7.50839252966896</c:v>
                </c:pt>
                <c:pt idx="1147">
                  <c:v>7.51494435561108</c:v>
                </c:pt>
                <c:pt idx="1148">
                  <c:v>7.5214961815532</c:v>
                </c:pt>
                <c:pt idx="1149">
                  <c:v>7.52804800749532</c:v>
                </c:pt>
                <c:pt idx="1150">
                  <c:v>7.53459983343744</c:v>
                </c:pt>
                <c:pt idx="1151">
                  <c:v>7.5411516593795502</c:v>
                </c:pt>
                <c:pt idx="1152">
                  <c:v>7.5477034853216702</c:v>
                </c:pt>
                <c:pt idx="1153">
                  <c:v>7.5542553112637902</c:v>
                </c:pt>
                <c:pt idx="1154">
                  <c:v>7.5608071372059102</c:v>
                </c:pt>
                <c:pt idx="1155">
                  <c:v>7.5673589631480302</c:v>
                </c:pt>
                <c:pt idx="1156">
                  <c:v>7.5739107890901503</c:v>
                </c:pt>
                <c:pt idx="1157">
                  <c:v>7.5804626150322703</c:v>
                </c:pt>
                <c:pt idx="1158">
                  <c:v>7.5870144409743903</c:v>
                </c:pt>
                <c:pt idx="1159">
                  <c:v>7.5935662669165103</c:v>
                </c:pt>
                <c:pt idx="1160">
                  <c:v>7.6001180928586303</c:v>
                </c:pt>
                <c:pt idx="1161">
                  <c:v>7.6066699188007503</c:v>
                </c:pt>
                <c:pt idx="1162">
                  <c:v>7.6132217447428703</c:v>
                </c:pt>
                <c:pt idx="1163">
                  <c:v>7.6197735706849903</c:v>
                </c:pt>
                <c:pt idx="1164">
                  <c:v>7.6263253966271103</c:v>
                </c:pt>
                <c:pt idx="1165">
                  <c:v>7.6328772225692303</c:v>
                </c:pt>
                <c:pt idx="1166">
                  <c:v>7.6394290485113503</c:v>
                </c:pt>
                <c:pt idx="1167">
                  <c:v>7.6459808744534703</c:v>
                </c:pt>
                <c:pt idx="1168">
                  <c:v>7.6525327003955903</c:v>
                </c:pt>
                <c:pt idx="1169">
                  <c:v>7.6590845263377103</c:v>
                </c:pt>
                <c:pt idx="1170">
                  <c:v>7.6656363522798303</c:v>
                </c:pt>
                <c:pt idx="1171">
                  <c:v>7.6721881782219503</c:v>
                </c:pt>
                <c:pt idx="1172">
                  <c:v>7.6787400041640597</c:v>
                </c:pt>
                <c:pt idx="1173">
                  <c:v>7.6852918301061797</c:v>
                </c:pt>
                <c:pt idx="1174">
                  <c:v>7.6918436560482997</c:v>
                </c:pt>
                <c:pt idx="1175">
                  <c:v>7.6983954819904197</c:v>
                </c:pt>
                <c:pt idx="1176">
                  <c:v>7.7049473079325397</c:v>
                </c:pt>
                <c:pt idx="1177">
                  <c:v>7.7114991338746597</c:v>
                </c:pt>
                <c:pt idx="1178">
                  <c:v>7.7180509598167797</c:v>
                </c:pt>
                <c:pt idx="1179">
                  <c:v>7.7246027857588997</c:v>
                </c:pt>
                <c:pt idx="1180">
                  <c:v>7.7311546117010197</c:v>
                </c:pt>
                <c:pt idx="1181">
                  <c:v>7.7377064376431397</c:v>
                </c:pt>
                <c:pt idx="1182">
                  <c:v>7.7442582635852597</c:v>
                </c:pt>
                <c:pt idx="1183">
                  <c:v>7.7508100895273797</c:v>
                </c:pt>
                <c:pt idx="1184">
                  <c:v>7.7573619154694997</c:v>
                </c:pt>
                <c:pt idx="1185">
                  <c:v>7.7639137414116197</c:v>
                </c:pt>
                <c:pt idx="1186">
                  <c:v>7.7704655673537397</c:v>
                </c:pt>
                <c:pt idx="1187">
                  <c:v>7.7770173932958597</c:v>
                </c:pt>
                <c:pt idx="1188">
                  <c:v>7.7835692192379797</c:v>
                </c:pt>
                <c:pt idx="1189">
                  <c:v>7.7901210451800997</c:v>
                </c:pt>
                <c:pt idx="1190">
                  <c:v>7.7966728711222197</c:v>
                </c:pt>
                <c:pt idx="1191">
                  <c:v>7.8032246970643397</c:v>
                </c:pt>
                <c:pt idx="1192">
                  <c:v>7.8097765230064597</c:v>
                </c:pt>
                <c:pt idx="1193">
                  <c:v>7.81632834894857</c:v>
                </c:pt>
                <c:pt idx="1194">
                  <c:v>7.82288017489069</c:v>
                </c:pt>
                <c:pt idx="1195">
                  <c:v>7.82943200083281</c:v>
                </c:pt>
                <c:pt idx="1196">
                  <c:v>7.83598382677493</c:v>
                </c:pt>
                <c:pt idx="1197">
                  <c:v>7.84253565271705</c:v>
                </c:pt>
                <c:pt idx="1198">
                  <c:v>7.84908747865917</c:v>
                </c:pt>
                <c:pt idx="1199">
                  <c:v>7.85563930460129</c:v>
                </c:pt>
                <c:pt idx="1200">
                  <c:v>7.86219113054341</c:v>
                </c:pt>
                <c:pt idx="1201">
                  <c:v>7.86874295648553</c:v>
                </c:pt>
                <c:pt idx="1202">
                  <c:v>7.87529478242765</c:v>
                </c:pt>
                <c:pt idx="1203">
                  <c:v>7.88184660836977</c:v>
                </c:pt>
                <c:pt idx="1204">
                  <c:v>7.88839843431189</c:v>
                </c:pt>
                <c:pt idx="1205">
                  <c:v>7.89495026025401</c:v>
                </c:pt>
                <c:pt idx="1206">
                  <c:v>7.90150208619613</c:v>
                </c:pt>
                <c:pt idx="1207">
                  <c:v>7.90805391213825</c:v>
                </c:pt>
                <c:pt idx="1208">
                  <c:v>7.91460573808037</c:v>
                </c:pt>
                <c:pt idx="1209">
                  <c:v>7.92115756402249</c:v>
                </c:pt>
                <c:pt idx="1210">
                  <c:v>7.9277093899646101</c:v>
                </c:pt>
                <c:pt idx="1211">
                  <c:v>7.9342612159067301</c:v>
                </c:pt>
                <c:pt idx="1212">
                  <c:v>7.9408130418488403</c:v>
                </c:pt>
                <c:pt idx="1213">
                  <c:v>7.9473648677909603</c:v>
                </c:pt>
                <c:pt idx="1214">
                  <c:v>7.9539166937330803</c:v>
                </c:pt>
                <c:pt idx="1215">
                  <c:v>7.9604685196752003</c:v>
                </c:pt>
                <c:pt idx="1216">
                  <c:v>7.9670203456173203</c:v>
                </c:pt>
                <c:pt idx="1217">
                  <c:v>7.9735721715594403</c:v>
                </c:pt>
                <c:pt idx="1218">
                  <c:v>7.9801239975015603</c:v>
                </c:pt>
                <c:pt idx="1219">
                  <c:v>7.9866758234436803</c:v>
                </c:pt>
                <c:pt idx="1220">
                  <c:v>7.9932276493858003</c:v>
                </c:pt>
                <c:pt idx="1221">
                  <c:v>7.9997794753279203</c:v>
                </c:pt>
                <c:pt idx="1222">
                  <c:v>8.0063313012700394</c:v>
                </c:pt>
                <c:pt idx="1223">
                  <c:v>8.0128831272121595</c:v>
                </c:pt>
                <c:pt idx="1224">
                  <c:v>8.0194349531542795</c:v>
                </c:pt>
                <c:pt idx="1225">
                  <c:v>8.0259867790963995</c:v>
                </c:pt>
                <c:pt idx="1226">
                  <c:v>8.0325386050385195</c:v>
                </c:pt>
                <c:pt idx="1227">
                  <c:v>8.0390904309806395</c:v>
                </c:pt>
                <c:pt idx="1228">
                  <c:v>8.0456422569227595</c:v>
                </c:pt>
                <c:pt idx="1229">
                  <c:v>8.0521940828648795</c:v>
                </c:pt>
                <c:pt idx="1230">
                  <c:v>8.0587459088069995</c:v>
                </c:pt>
                <c:pt idx="1231">
                  <c:v>8.0652977347491195</c:v>
                </c:pt>
                <c:pt idx="1232">
                  <c:v>8.0718495606912306</c:v>
                </c:pt>
                <c:pt idx="1233">
                  <c:v>8.0784013866333506</c:v>
                </c:pt>
                <c:pt idx="1234">
                  <c:v>8.0849532125754706</c:v>
                </c:pt>
                <c:pt idx="1235">
                  <c:v>8.0915050385175906</c:v>
                </c:pt>
                <c:pt idx="1236">
                  <c:v>8.0980568644597106</c:v>
                </c:pt>
                <c:pt idx="1237">
                  <c:v>8.1046086904018306</c:v>
                </c:pt>
                <c:pt idx="1238">
                  <c:v>8.1111605163439506</c:v>
                </c:pt>
                <c:pt idx="1239">
                  <c:v>8.1177123422860706</c:v>
                </c:pt>
                <c:pt idx="1240">
                  <c:v>8.1242641682281906</c:v>
                </c:pt>
                <c:pt idx="1241">
                  <c:v>8.1308159941703106</c:v>
                </c:pt>
                <c:pt idx="1242">
                  <c:v>8.1373678201124306</c:v>
                </c:pt>
                <c:pt idx="1243">
                  <c:v>8.1439196460545507</c:v>
                </c:pt>
                <c:pt idx="1244">
                  <c:v>8.1504714719966707</c:v>
                </c:pt>
                <c:pt idx="1245">
                  <c:v>8.1570232979387907</c:v>
                </c:pt>
                <c:pt idx="1246">
                  <c:v>8.1635751238809107</c:v>
                </c:pt>
                <c:pt idx="1247">
                  <c:v>8.1701269498230307</c:v>
                </c:pt>
                <c:pt idx="1248">
                  <c:v>8.1766787757651507</c:v>
                </c:pt>
                <c:pt idx="1249">
                  <c:v>8.1832306017072707</c:v>
                </c:pt>
                <c:pt idx="1250">
                  <c:v>8.1897824276493907</c:v>
                </c:pt>
                <c:pt idx="1251">
                  <c:v>8.1963342535915107</c:v>
                </c:pt>
                <c:pt idx="1252">
                  <c:v>8.2028860795336307</c:v>
                </c:pt>
                <c:pt idx="1253">
                  <c:v>8.20943790547574</c:v>
                </c:pt>
                <c:pt idx="1254">
                  <c:v>8.21598973141786</c:v>
                </c:pt>
                <c:pt idx="1255">
                  <c:v>8.22254155735998</c:v>
                </c:pt>
                <c:pt idx="1256">
                  <c:v>8.2290933833021001</c:v>
                </c:pt>
                <c:pt idx="1257">
                  <c:v>8.2356452092442201</c:v>
                </c:pt>
                <c:pt idx="1258">
                  <c:v>8.2421970351863401</c:v>
                </c:pt>
                <c:pt idx="1259">
                  <c:v>8.2487488611284601</c:v>
                </c:pt>
                <c:pt idx="1260">
                  <c:v>8.2553006870705801</c:v>
                </c:pt>
                <c:pt idx="1261">
                  <c:v>8.2618525130127001</c:v>
                </c:pt>
                <c:pt idx="1262">
                  <c:v>8.2684043389548201</c:v>
                </c:pt>
                <c:pt idx="1263">
                  <c:v>8.2749561648969401</c:v>
                </c:pt>
                <c:pt idx="1264">
                  <c:v>8.2815079908390601</c:v>
                </c:pt>
                <c:pt idx="1265">
                  <c:v>8.2880598167811801</c:v>
                </c:pt>
                <c:pt idx="1266">
                  <c:v>8.2946116427233001</c:v>
                </c:pt>
                <c:pt idx="1267">
                  <c:v>8.3011634686654201</c:v>
                </c:pt>
                <c:pt idx="1268">
                  <c:v>8.3077152946075401</c:v>
                </c:pt>
                <c:pt idx="1269">
                  <c:v>8.3142671205496601</c:v>
                </c:pt>
                <c:pt idx="1270">
                  <c:v>8.3208189464917801</c:v>
                </c:pt>
                <c:pt idx="1271">
                  <c:v>8.3273707724339001</c:v>
                </c:pt>
                <c:pt idx="1272">
                  <c:v>8.3339225983760201</c:v>
                </c:pt>
                <c:pt idx="1273">
                  <c:v>8.3404744243181401</c:v>
                </c:pt>
                <c:pt idx="1274">
                  <c:v>8.3470262502602495</c:v>
                </c:pt>
                <c:pt idx="1275">
                  <c:v>8.3535780762023695</c:v>
                </c:pt>
                <c:pt idx="1276">
                  <c:v>8.3601299021444895</c:v>
                </c:pt>
                <c:pt idx="1277">
                  <c:v>8.3666817280866095</c:v>
                </c:pt>
                <c:pt idx="1278">
                  <c:v>8.3732335540287295</c:v>
                </c:pt>
                <c:pt idx="1279">
                  <c:v>8.3797853799708495</c:v>
                </c:pt>
                <c:pt idx="1280">
                  <c:v>8.3863372059129695</c:v>
                </c:pt>
                <c:pt idx="1281">
                  <c:v>8.3928890318550895</c:v>
                </c:pt>
                <c:pt idx="1282">
                  <c:v>8.3994408577972095</c:v>
                </c:pt>
                <c:pt idx="1283">
                  <c:v>8.4059926837393295</c:v>
                </c:pt>
                <c:pt idx="1284">
                  <c:v>8.4125445096814495</c:v>
                </c:pt>
                <c:pt idx="1285">
                  <c:v>8.4190963356235695</c:v>
                </c:pt>
                <c:pt idx="1286">
                  <c:v>8.4256481615656895</c:v>
                </c:pt>
                <c:pt idx="1287">
                  <c:v>8.4321999875078095</c:v>
                </c:pt>
                <c:pt idx="1288">
                  <c:v>8.4387518134499295</c:v>
                </c:pt>
                <c:pt idx="1289">
                  <c:v>8.4453036393920495</c:v>
                </c:pt>
                <c:pt idx="1290">
                  <c:v>8.4518554653341695</c:v>
                </c:pt>
                <c:pt idx="1291">
                  <c:v>8.4584072912762895</c:v>
                </c:pt>
                <c:pt idx="1292">
                  <c:v>8.4649591172184095</c:v>
                </c:pt>
                <c:pt idx="1293">
                  <c:v>8.4715109431605207</c:v>
                </c:pt>
                <c:pt idx="1294">
                  <c:v>8.4780627691026407</c:v>
                </c:pt>
                <c:pt idx="1295">
                  <c:v>8.4846145950447607</c:v>
                </c:pt>
                <c:pt idx="1296">
                  <c:v>8.4911664209868807</c:v>
                </c:pt>
                <c:pt idx="1297">
                  <c:v>8.4977182469290007</c:v>
                </c:pt>
                <c:pt idx="1298">
                  <c:v>8.5042700728711207</c:v>
                </c:pt>
                <c:pt idx="1299">
                  <c:v>8.5108218988132407</c:v>
                </c:pt>
                <c:pt idx="1300">
                  <c:v>8.5173737247553607</c:v>
                </c:pt>
                <c:pt idx="1301">
                  <c:v>8.5239255506974807</c:v>
                </c:pt>
                <c:pt idx="1302">
                  <c:v>8.5304773766396007</c:v>
                </c:pt>
                <c:pt idx="1303">
                  <c:v>8.5370292025817207</c:v>
                </c:pt>
                <c:pt idx="1304">
                  <c:v>8.5435810285238407</c:v>
                </c:pt>
                <c:pt idx="1305">
                  <c:v>8.5501328544659607</c:v>
                </c:pt>
                <c:pt idx="1306">
                  <c:v>8.5566846804080807</c:v>
                </c:pt>
                <c:pt idx="1307">
                  <c:v>8.5632365063502007</c:v>
                </c:pt>
                <c:pt idx="1308">
                  <c:v>8.5697883322923207</c:v>
                </c:pt>
                <c:pt idx="1309">
                  <c:v>8.5763401582344407</c:v>
                </c:pt>
                <c:pt idx="1310">
                  <c:v>8.5828919841765607</c:v>
                </c:pt>
                <c:pt idx="1311">
                  <c:v>8.5894438101186807</c:v>
                </c:pt>
                <c:pt idx="1312">
                  <c:v>8.5959956360608007</c:v>
                </c:pt>
                <c:pt idx="1313">
                  <c:v>8.6025474620029208</c:v>
                </c:pt>
                <c:pt idx="1314">
                  <c:v>8.6090992879450301</c:v>
                </c:pt>
                <c:pt idx="1315">
                  <c:v>8.6156511138871501</c:v>
                </c:pt>
                <c:pt idx="1316">
                  <c:v>8.6222029398292701</c:v>
                </c:pt>
                <c:pt idx="1317">
                  <c:v>8.6287547657713901</c:v>
                </c:pt>
                <c:pt idx="1318">
                  <c:v>8.6353065917135101</c:v>
                </c:pt>
                <c:pt idx="1319">
                  <c:v>8.6418584176556301</c:v>
                </c:pt>
                <c:pt idx="1320">
                  <c:v>8.6484102435977501</c:v>
                </c:pt>
                <c:pt idx="1321">
                  <c:v>8.6549620695398701</c:v>
                </c:pt>
                <c:pt idx="1322">
                  <c:v>8.6615138954819901</c:v>
                </c:pt>
                <c:pt idx="1323">
                  <c:v>8.6680657214241101</c:v>
                </c:pt>
                <c:pt idx="1324">
                  <c:v>8.6746175473662301</c:v>
                </c:pt>
                <c:pt idx="1325">
                  <c:v>8.6811693733083501</c:v>
                </c:pt>
                <c:pt idx="1326">
                  <c:v>8.6877211992504701</c:v>
                </c:pt>
                <c:pt idx="1327">
                  <c:v>8.6942730251925902</c:v>
                </c:pt>
                <c:pt idx="1328">
                  <c:v>8.7008248511347102</c:v>
                </c:pt>
                <c:pt idx="1329">
                  <c:v>8.7073766770768302</c:v>
                </c:pt>
                <c:pt idx="1330">
                  <c:v>8.7139285030189502</c:v>
                </c:pt>
                <c:pt idx="1331">
                  <c:v>8.7204803289610702</c:v>
                </c:pt>
                <c:pt idx="1332">
                  <c:v>8.7270321549031902</c:v>
                </c:pt>
                <c:pt idx="1333">
                  <c:v>8.7335839808453102</c:v>
                </c:pt>
                <c:pt idx="1334">
                  <c:v>8.7401358067874302</c:v>
                </c:pt>
                <c:pt idx="1335">
                  <c:v>8.7466876327295395</c:v>
                </c:pt>
                <c:pt idx="1336">
                  <c:v>8.7532394586716595</c:v>
                </c:pt>
                <c:pt idx="1337">
                  <c:v>8.7597912846137795</c:v>
                </c:pt>
                <c:pt idx="1338">
                  <c:v>8.7663431105558995</c:v>
                </c:pt>
                <c:pt idx="1339">
                  <c:v>8.7728949364980195</c:v>
                </c:pt>
                <c:pt idx="1340">
                  <c:v>8.7794467624401396</c:v>
                </c:pt>
                <c:pt idx="1341">
                  <c:v>8.7859985883822596</c:v>
                </c:pt>
                <c:pt idx="1342">
                  <c:v>8.7925504143243796</c:v>
                </c:pt>
                <c:pt idx="1343">
                  <c:v>8.7991022402664996</c:v>
                </c:pt>
                <c:pt idx="1344">
                  <c:v>8.8056540662086196</c:v>
                </c:pt>
                <c:pt idx="1345">
                  <c:v>8.8122058921507396</c:v>
                </c:pt>
                <c:pt idx="1346">
                  <c:v>8.8187577180928596</c:v>
                </c:pt>
                <c:pt idx="1347">
                  <c:v>8.8253095440349796</c:v>
                </c:pt>
                <c:pt idx="1348">
                  <c:v>8.8318613699770996</c:v>
                </c:pt>
                <c:pt idx="1349">
                  <c:v>8.8384131959192196</c:v>
                </c:pt>
                <c:pt idx="1350">
                  <c:v>8.8449650218613396</c:v>
                </c:pt>
                <c:pt idx="1351">
                  <c:v>8.8515168478034596</c:v>
                </c:pt>
                <c:pt idx="1352">
                  <c:v>8.8580686737455796</c:v>
                </c:pt>
                <c:pt idx="1353">
                  <c:v>8.8646204996876996</c:v>
                </c:pt>
                <c:pt idx="1354">
                  <c:v>8.8711723256298107</c:v>
                </c:pt>
                <c:pt idx="1355">
                  <c:v>8.8777241515719307</c:v>
                </c:pt>
                <c:pt idx="1356">
                  <c:v>8.8842759775140507</c:v>
                </c:pt>
                <c:pt idx="1357">
                  <c:v>8.8908278034561707</c:v>
                </c:pt>
                <c:pt idx="1358">
                  <c:v>8.8973796293982907</c:v>
                </c:pt>
                <c:pt idx="1359">
                  <c:v>8.9039314553404107</c:v>
                </c:pt>
                <c:pt idx="1360">
                  <c:v>8.9104832812825308</c:v>
                </c:pt>
                <c:pt idx="1361">
                  <c:v>8.9170351072246508</c:v>
                </c:pt>
                <c:pt idx="1362">
                  <c:v>8.9235869331667708</c:v>
                </c:pt>
                <c:pt idx="1363">
                  <c:v>8.9301387591088908</c:v>
                </c:pt>
                <c:pt idx="1364">
                  <c:v>8.9366905850510108</c:v>
                </c:pt>
                <c:pt idx="1365">
                  <c:v>8.9432424109931308</c:v>
                </c:pt>
                <c:pt idx="1366">
                  <c:v>8.9497942369352508</c:v>
                </c:pt>
                <c:pt idx="1367">
                  <c:v>8.9563460628773708</c:v>
                </c:pt>
                <c:pt idx="1368">
                  <c:v>8.9628978888194908</c:v>
                </c:pt>
                <c:pt idx="1369">
                  <c:v>8.9694497147616108</c:v>
                </c:pt>
                <c:pt idx="1370">
                  <c:v>8.9760015407037308</c:v>
                </c:pt>
                <c:pt idx="1371">
                  <c:v>8.9825533666458508</c:v>
                </c:pt>
                <c:pt idx="1372">
                  <c:v>8.9891051925879708</c:v>
                </c:pt>
                <c:pt idx="1373">
                  <c:v>8.9956570185300908</c:v>
                </c:pt>
                <c:pt idx="1374">
                  <c:v>9.0022088444722108</c:v>
                </c:pt>
                <c:pt idx="1375">
                  <c:v>9.0087606704143202</c:v>
                </c:pt>
                <c:pt idx="1376">
                  <c:v>9.0153124963564402</c:v>
                </c:pt>
                <c:pt idx="1377">
                  <c:v>9.0218643222985602</c:v>
                </c:pt>
                <c:pt idx="1378">
                  <c:v>9.0284161482406802</c:v>
                </c:pt>
                <c:pt idx="1379">
                  <c:v>9.0349679741828002</c:v>
                </c:pt>
                <c:pt idx="1380">
                  <c:v>9.0415198001249202</c:v>
                </c:pt>
                <c:pt idx="1381">
                  <c:v>9.0480716260670402</c:v>
                </c:pt>
                <c:pt idx="1382">
                  <c:v>9.0546234520091602</c:v>
                </c:pt>
                <c:pt idx="1383">
                  <c:v>9.0611752779512802</c:v>
                </c:pt>
                <c:pt idx="1384">
                  <c:v>9.0677271038934002</c:v>
                </c:pt>
                <c:pt idx="1385">
                  <c:v>9.0742789298355202</c:v>
                </c:pt>
                <c:pt idx="1386">
                  <c:v>9.0808307557776402</c:v>
                </c:pt>
                <c:pt idx="1387">
                  <c:v>9.0873825817197602</c:v>
                </c:pt>
                <c:pt idx="1388">
                  <c:v>9.0939344076618802</c:v>
                </c:pt>
                <c:pt idx="1389">
                  <c:v>9.1004862336040002</c:v>
                </c:pt>
                <c:pt idx="1390">
                  <c:v>9.1070380595461202</c:v>
                </c:pt>
                <c:pt idx="1391">
                  <c:v>9.1135898854882402</c:v>
                </c:pt>
                <c:pt idx="1392">
                  <c:v>9.1201417114303602</c:v>
                </c:pt>
                <c:pt idx="1393">
                  <c:v>9.1266935373724802</c:v>
                </c:pt>
                <c:pt idx="1394">
                  <c:v>9.1332453633146002</c:v>
                </c:pt>
                <c:pt idx="1395">
                  <c:v>9.1397971892567202</c:v>
                </c:pt>
                <c:pt idx="1396">
                  <c:v>9.1463490151988402</c:v>
                </c:pt>
                <c:pt idx="1397">
                  <c:v>9.1529008411409496</c:v>
                </c:pt>
                <c:pt idx="1398">
                  <c:v>9.1594526670830696</c:v>
                </c:pt>
                <c:pt idx="1399">
                  <c:v>9.1660044930251896</c:v>
                </c:pt>
                <c:pt idx="1400">
                  <c:v>9.1725563189673096</c:v>
                </c:pt>
                <c:pt idx="1401">
                  <c:v>9.1791081449094296</c:v>
                </c:pt>
                <c:pt idx="1402">
                  <c:v>9.1856599708515496</c:v>
                </c:pt>
                <c:pt idx="1403">
                  <c:v>9.1922117967936696</c:v>
                </c:pt>
                <c:pt idx="1404">
                  <c:v>9.1987636227357896</c:v>
                </c:pt>
                <c:pt idx="1405">
                  <c:v>9.2053154486779096</c:v>
                </c:pt>
                <c:pt idx="1406">
                  <c:v>9.2118672746200296</c:v>
                </c:pt>
                <c:pt idx="1407">
                  <c:v>9.2184191005621496</c:v>
                </c:pt>
                <c:pt idx="1408">
                  <c:v>9.2249709265042696</c:v>
                </c:pt>
                <c:pt idx="1409">
                  <c:v>9.2315227524463896</c:v>
                </c:pt>
                <c:pt idx="1410">
                  <c:v>9.2380745783885097</c:v>
                </c:pt>
                <c:pt idx="1411">
                  <c:v>9.2446264043306297</c:v>
                </c:pt>
                <c:pt idx="1412">
                  <c:v>9.2511782302727497</c:v>
                </c:pt>
                <c:pt idx="1413">
                  <c:v>9.2577300562148697</c:v>
                </c:pt>
                <c:pt idx="1414">
                  <c:v>9.2642818821569897</c:v>
                </c:pt>
                <c:pt idx="1415">
                  <c:v>9.2708337080991008</c:v>
                </c:pt>
                <c:pt idx="1416">
                  <c:v>9.2773855340412208</c:v>
                </c:pt>
                <c:pt idx="1417">
                  <c:v>9.2839373599833408</c:v>
                </c:pt>
                <c:pt idx="1418">
                  <c:v>9.2904891859254608</c:v>
                </c:pt>
                <c:pt idx="1419">
                  <c:v>9.2970410118675808</c:v>
                </c:pt>
                <c:pt idx="1420">
                  <c:v>9.3035928378097008</c:v>
                </c:pt>
                <c:pt idx="1421">
                  <c:v>9.3101446637518208</c:v>
                </c:pt>
                <c:pt idx="1422">
                  <c:v>9.3166964896939408</c:v>
                </c:pt>
                <c:pt idx="1423">
                  <c:v>9.3232483156360608</c:v>
                </c:pt>
                <c:pt idx="1424">
                  <c:v>9.3298001415781808</c:v>
                </c:pt>
                <c:pt idx="1425">
                  <c:v>9.3363519675203008</c:v>
                </c:pt>
                <c:pt idx="1426">
                  <c:v>9.3429037934624208</c:v>
                </c:pt>
                <c:pt idx="1427">
                  <c:v>9.3494556194045408</c:v>
                </c:pt>
                <c:pt idx="1428">
                  <c:v>9.3560074453466608</c:v>
                </c:pt>
                <c:pt idx="1429">
                  <c:v>9.3625592712887808</c:v>
                </c:pt>
                <c:pt idx="1430">
                  <c:v>9.3691110972309009</c:v>
                </c:pt>
                <c:pt idx="1431">
                  <c:v>9.3756629231730209</c:v>
                </c:pt>
                <c:pt idx="1432">
                  <c:v>9.3822147491151409</c:v>
                </c:pt>
                <c:pt idx="1433">
                  <c:v>9.3887665750572609</c:v>
                </c:pt>
                <c:pt idx="1434">
                  <c:v>9.3953184009993809</c:v>
                </c:pt>
                <c:pt idx="1435">
                  <c:v>9.4018702269415009</c:v>
                </c:pt>
                <c:pt idx="1436">
                  <c:v>9.4084220528836102</c:v>
                </c:pt>
                <c:pt idx="1437">
                  <c:v>9.4149738788257302</c:v>
                </c:pt>
                <c:pt idx="1438">
                  <c:v>9.4215257047678502</c:v>
                </c:pt>
                <c:pt idx="1439">
                  <c:v>9.4280775307099702</c:v>
                </c:pt>
                <c:pt idx="1440">
                  <c:v>9.4346293566520902</c:v>
                </c:pt>
                <c:pt idx="1441">
                  <c:v>9.4411811825942102</c:v>
                </c:pt>
                <c:pt idx="1442">
                  <c:v>9.4477330085363302</c:v>
                </c:pt>
                <c:pt idx="1443">
                  <c:v>9.4542848344784503</c:v>
                </c:pt>
                <c:pt idx="1444">
                  <c:v>9.4608366604205703</c:v>
                </c:pt>
                <c:pt idx="1445">
                  <c:v>9.4673884863626903</c:v>
                </c:pt>
                <c:pt idx="1446">
                  <c:v>9.4739403123048103</c:v>
                </c:pt>
                <c:pt idx="1447">
                  <c:v>9.4804921382469303</c:v>
                </c:pt>
                <c:pt idx="1448">
                  <c:v>9.4870439641890503</c:v>
                </c:pt>
                <c:pt idx="1449">
                  <c:v>9.4935957901311703</c:v>
                </c:pt>
                <c:pt idx="1450">
                  <c:v>9.5001476160732903</c:v>
                </c:pt>
                <c:pt idx="1451">
                  <c:v>9.5066994420154103</c:v>
                </c:pt>
                <c:pt idx="1452">
                  <c:v>9.5132512679575303</c:v>
                </c:pt>
                <c:pt idx="1453">
                  <c:v>9.5198030938996503</c:v>
                </c:pt>
                <c:pt idx="1454">
                  <c:v>9.5263549198417703</c:v>
                </c:pt>
                <c:pt idx="1455">
                  <c:v>9.5329067457838796</c:v>
                </c:pt>
                <c:pt idx="1456">
                  <c:v>9.5394585717259996</c:v>
                </c:pt>
                <c:pt idx="1457">
                  <c:v>9.5460103976681303</c:v>
                </c:pt>
                <c:pt idx="1458">
                  <c:v>9.5525622236102397</c:v>
                </c:pt>
                <c:pt idx="1459">
                  <c:v>9.5591140495523597</c:v>
                </c:pt>
                <c:pt idx="1460">
                  <c:v>9.5656658754944797</c:v>
                </c:pt>
                <c:pt idx="1461">
                  <c:v>9.5722177014365997</c:v>
                </c:pt>
                <c:pt idx="1462">
                  <c:v>9.5787695273787197</c:v>
                </c:pt>
                <c:pt idx="1463">
                  <c:v>9.5853213533208397</c:v>
                </c:pt>
                <c:pt idx="1464">
                  <c:v>9.5918731792629597</c:v>
                </c:pt>
                <c:pt idx="1465">
                  <c:v>9.5984250052050797</c:v>
                </c:pt>
                <c:pt idx="1466">
                  <c:v>9.6049768311471997</c:v>
                </c:pt>
                <c:pt idx="1467">
                  <c:v>9.6115286570893197</c:v>
                </c:pt>
                <c:pt idx="1468">
                  <c:v>9.6180804830314397</c:v>
                </c:pt>
                <c:pt idx="1469">
                  <c:v>9.6246323089735597</c:v>
                </c:pt>
                <c:pt idx="1470">
                  <c:v>9.6311841349156797</c:v>
                </c:pt>
                <c:pt idx="1471">
                  <c:v>9.6377359608577997</c:v>
                </c:pt>
                <c:pt idx="1472">
                  <c:v>9.6442877867999197</c:v>
                </c:pt>
                <c:pt idx="1473">
                  <c:v>9.6508396127420397</c:v>
                </c:pt>
                <c:pt idx="1474">
                  <c:v>9.6573914386841597</c:v>
                </c:pt>
                <c:pt idx="1475">
                  <c:v>9.6639432646262797</c:v>
                </c:pt>
                <c:pt idx="1476">
                  <c:v>9.6704950905683909</c:v>
                </c:pt>
                <c:pt idx="1477">
                  <c:v>9.6770469165105109</c:v>
                </c:pt>
                <c:pt idx="1478">
                  <c:v>9.6835987424526309</c:v>
                </c:pt>
                <c:pt idx="1479">
                  <c:v>9.6901505683947509</c:v>
                </c:pt>
                <c:pt idx="1480">
                  <c:v>9.6967023943368709</c:v>
                </c:pt>
                <c:pt idx="1481">
                  <c:v>9.7032542202789909</c:v>
                </c:pt>
                <c:pt idx="1482">
                  <c:v>9.7098060462211109</c:v>
                </c:pt>
                <c:pt idx="1483">
                  <c:v>9.7163578721632309</c:v>
                </c:pt>
                <c:pt idx="1484">
                  <c:v>9.7229096981053509</c:v>
                </c:pt>
                <c:pt idx="1485">
                  <c:v>9.7294615240474691</c:v>
                </c:pt>
                <c:pt idx="1486">
                  <c:v>9.7360133499895891</c:v>
                </c:pt>
                <c:pt idx="1487">
                  <c:v>9.7425651759317091</c:v>
                </c:pt>
                <c:pt idx="1488">
                  <c:v>9.7491170018738291</c:v>
                </c:pt>
                <c:pt idx="1489">
                  <c:v>9.7556688278159491</c:v>
                </c:pt>
                <c:pt idx="1490">
                  <c:v>9.7622206537580691</c:v>
                </c:pt>
                <c:pt idx="1491">
                  <c:v>9.7687724797001891</c:v>
                </c:pt>
                <c:pt idx="1492">
                  <c:v>9.7753243056423091</c:v>
                </c:pt>
                <c:pt idx="1493">
                  <c:v>9.7818761315844291</c:v>
                </c:pt>
                <c:pt idx="1494">
                  <c:v>9.7884279575265492</c:v>
                </c:pt>
                <c:pt idx="1495">
                  <c:v>9.7949797834686692</c:v>
                </c:pt>
                <c:pt idx="1496">
                  <c:v>9.8015316094107892</c:v>
                </c:pt>
                <c:pt idx="1497">
                  <c:v>9.8080834353529092</c:v>
                </c:pt>
                <c:pt idx="1498">
                  <c:v>9.8146352612950203</c:v>
                </c:pt>
                <c:pt idx="1499">
                  <c:v>9.8211870872371403</c:v>
                </c:pt>
                <c:pt idx="1500">
                  <c:v>9.8277389131792603</c:v>
                </c:pt>
                <c:pt idx="1501">
                  <c:v>9.8342907391213803</c:v>
                </c:pt>
                <c:pt idx="1502">
                  <c:v>9.8408425650635003</c:v>
                </c:pt>
                <c:pt idx="1503">
                  <c:v>9.8473943910056203</c:v>
                </c:pt>
                <c:pt idx="1504">
                  <c:v>9.8539462169477403</c:v>
                </c:pt>
                <c:pt idx="1505">
                  <c:v>9.8604980428898603</c:v>
                </c:pt>
                <c:pt idx="1506">
                  <c:v>9.8670498688319803</c:v>
                </c:pt>
                <c:pt idx="1507">
                  <c:v>9.8736016947741003</c:v>
                </c:pt>
                <c:pt idx="1508">
                  <c:v>9.8801535207162203</c:v>
                </c:pt>
                <c:pt idx="1509">
                  <c:v>9.8867053466583403</c:v>
                </c:pt>
                <c:pt idx="1510">
                  <c:v>9.8932571726004603</c:v>
                </c:pt>
                <c:pt idx="1511">
                  <c:v>9.8998089985425803</c:v>
                </c:pt>
                <c:pt idx="1512">
                  <c:v>9.9063608244847003</c:v>
                </c:pt>
                <c:pt idx="1513">
                  <c:v>9.9129126504268203</c:v>
                </c:pt>
                <c:pt idx="1514">
                  <c:v>9.9194644763689404</c:v>
                </c:pt>
                <c:pt idx="1515">
                  <c:v>9.9260163023110604</c:v>
                </c:pt>
                <c:pt idx="1516">
                  <c:v>9.9325681282531804</c:v>
                </c:pt>
                <c:pt idx="1517">
                  <c:v>9.9391199541952897</c:v>
                </c:pt>
                <c:pt idx="1518">
                  <c:v>9.9456717801374204</c:v>
                </c:pt>
                <c:pt idx="1519">
                  <c:v>9.9522236060795404</c:v>
                </c:pt>
                <c:pt idx="1520">
                  <c:v>9.9587754320216497</c:v>
                </c:pt>
                <c:pt idx="1521">
                  <c:v>9.9653272579637697</c:v>
                </c:pt>
                <c:pt idx="1522">
                  <c:v>9.9718790839058897</c:v>
                </c:pt>
                <c:pt idx="1523">
                  <c:v>9.9784309098480097</c:v>
                </c:pt>
                <c:pt idx="1524">
                  <c:v>9.9849827357901297</c:v>
                </c:pt>
                <c:pt idx="1525">
                  <c:v>9.9915345617322497</c:v>
                </c:pt>
                <c:pt idx="1526">
                  <c:v>9.9980863876743697</c:v>
                </c:pt>
                <c:pt idx="1527">
                  <c:v>10.0046382136165</c:v>
                </c:pt>
                <c:pt idx="1528">
                  <c:v>10.011190039558601</c:v>
                </c:pt>
                <c:pt idx="1529">
                  <c:v>10.0177418655007</c:v>
                </c:pt>
                <c:pt idx="1530">
                  <c:v>10.0242936914428</c:v>
                </c:pt>
                <c:pt idx="1531">
                  <c:v>10.030845517385</c:v>
                </c:pt>
                <c:pt idx="1532">
                  <c:v>10.0373973433271</c:v>
                </c:pt>
                <c:pt idx="1533">
                  <c:v>10.043949169269199</c:v>
                </c:pt>
                <c:pt idx="1534">
                  <c:v>10.0505009952113</c:v>
                </c:pt>
                <c:pt idx="1535">
                  <c:v>10.0570528211534</c:v>
                </c:pt>
                <c:pt idx="1536">
                  <c:v>10.0636046470956</c:v>
                </c:pt>
                <c:pt idx="1537">
                  <c:v>10.0701564730377</c:v>
                </c:pt>
                <c:pt idx="1538">
                  <c:v>10.076708298979799</c:v>
                </c:pt>
                <c:pt idx="1539">
                  <c:v>10.0832601249219</c:v>
                </c:pt>
                <c:pt idx="1540">
                  <c:v>10.089811950864</c:v>
                </c:pt>
                <c:pt idx="1541">
                  <c:v>10.0963637768062</c:v>
                </c:pt>
                <c:pt idx="1542">
                  <c:v>10.1029156027483</c:v>
                </c:pt>
                <c:pt idx="1543">
                  <c:v>10.109467428690399</c:v>
                </c:pt>
                <c:pt idx="1544">
                  <c:v>10.1160192546325</c:v>
                </c:pt>
                <c:pt idx="1545">
                  <c:v>10.1225710805746</c:v>
                </c:pt>
                <c:pt idx="1546">
                  <c:v>10.1291229065168</c:v>
                </c:pt>
                <c:pt idx="1547">
                  <c:v>10.1356747324589</c:v>
                </c:pt>
                <c:pt idx="1548">
                  <c:v>10.142226558400999</c:v>
                </c:pt>
                <c:pt idx="1549">
                  <c:v>10.1487783843431</c:v>
                </c:pt>
                <c:pt idx="1550">
                  <c:v>10.1553302102852</c:v>
                </c:pt>
                <c:pt idx="1551">
                  <c:v>10.1618820362274</c:v>
                </c:pt>
                <c:pt idx="1552">
                  <c:v>10.168433862169501</c:v>
                </c:pt>
                <c:pt idx="1553">
                  <c:v>10.174985688111599</c:v>
                </c:pt>
                <c:pt idx="1554">
                  <c:v>10.1815375140537</c:v>
                </c:pt>
                <c:pt idx="1555">
                  <c:v>10.1880893399958</c:v>
                </c:pt>
                <c:pt idx="1556">
                  <c:v>10.194641165938</c:v>
                </c:pt>
                <c:pt idx="1557">
                  <c:v>10.201192991880101</c:v>
                </c:pt>
                <c:pt idx="1558">
                  <c:v>10.207744817822199</c:v>
                </c:pt>
                <c:pt idx="1559">
                  <c:v>10.2142966437643</c:v>
                </c:pt>
                <c:pt idx="1560">
                  <c:v>10.2208484697064</c:v>
                </c:pt>
                <c:pt idx="1561">
                  <c:v>10.2274002956486</c:v>
                </c:pt>
                <c:pt idx="1562">
                  <c:v>10.233952121590701</c:v>
                </c:pt>
                <c:pt idx="1563">
                  <c:v>10.240503947532799</c:v>
                </c:pt>
                <c:pt idx="1564">
                  <c:v>10.2470557734749</c:v>
                </c:pt>
                <c:pt idx="1565">
                  <c:v>10.253607599417</c:v>
                </c:pt>
                <c:pt idx="1566">
                  <c:v>10.2601594253592</c:v>
                </c:pt>
                <c:pt idx="1567">
                  <c:v>10.266711251301301</c:v>
                </c:pt>
                <c:pt idx="1568">
                  <c:v>10.273263077243399</c:v>
                </c:pt>
                <c:pt idx="1569">
                  <c:v>10.2798149031855</c:v>
                </c:pt>
                <c:pt idx="1570">
                  <c:v>10.2863667291276</c:v>
                </c:pt>
                <c:pt idx="1571">
                  <c:v>10.292918555069701</c:v>
                </c:pt>
                <c:pt idx="1572">
                  <c:v>10.299470381011901</c:v>
                </c:pt>
                <c:pt idx="1573">
                  <c:v>10.306022206953999</c:v>
                </c:pt>
                <c:pt idx="1574">
                  <c:v>10.3125740328961</c:v>
                </c:pt>
                <c:pt idx="1575">
                  <c:v>10.3191258588382</c:v>
                </c:pt>
                <c:pt idx="1576">
                  <c:v>10.325677684780301</c:v>
                </c:pt>
                <c:pt idx="1577">
                  <c:v>10.332229510722501</c:v>
                </c:pt>
                <c:pt idx="1578">
                  <c:v>10.338781336664599</c:v>
                </c:pt>
                <c:pt idx="1579">
                  <c:v>10.3453331626067</c:v>
                </c:pt>
                <c:pt idx="1580">
                  <c:v>10.3518849885488</c:v>
                </c:pt>
                <c:pt idx="1581">
                  <c:v>10.358436814490901</c:v>
                </c:pt>
                <c:pt idx="1582">
                  <c:v>10.364988640433101</c:v>
                </c:pt>
                <c:pt idx="1583">
                  <c:v>10.371540466375199</c:v>
                </c:pt>
                <c:pt idx="1584">
                  <c:v>10.3780922923173</c:v>
                </c:pt>
                <c:pt idx="1585">
                  <c:v>10.3846441182594</c:v>
                </c:pt>
                <c:pt idx="1586">
                  <c:v>10.391195944201501</c:v>
                </c:pt>
                <c:pt idx="1587">
                  <c:v>10.397747770143701</c:v>
                </c:pt>
                <c:pt idx="1588">
                  <c:v>10.404299596085799</c:v>
                </c:pt>
                <c:pt idx="1589">
                  <c:v>10.4108514220279</c:v>
                </c:pt>
                <c:pt idx="1590">
                  <c:v>10.41740324797</c:v>
                </c:pt>
                <c:pt idx="1591">
                  <c:v>10.423955073912101</c:v>
                </c:pt>
                <c:pt idx="1592">
                  <c:v>10.430506899854301</c:v>
                </c:pt>
                <c:pt idx="1593">
                  <c:v>10.437058725796399</c:v>
                </c:pt>
                <c:pt idx="1594">
                  <c:v>10.4436105517385</c:v>
                </c:pt>
                <c:pt idx="1595">
                  <c:v>10.4501623776806</c:v>
                </c:pt>
                <c:pt idx="1596">
                  <c:v>10.456714203622701</c:v>
                </c:pt>
                <c:pt idx="1597">
                  <c:v>10.463266029564901</c:v>
                </c:pt>
                <c:pt idx="1598">
                  <c:v>10.469817855506999</c:v>
                </c:pt>
                <c:pt idx="1599">
                  <c:v>10.4763696814491</c:v>
                </c:pt>
                <c:pt idx="1600">
                  <c:v>10.4829215073912</c:v>
                </c:pt>
                <c:pt idx="1601">
                  <c:v>10.489473333333301</c:v>
                </c:pt>
                <c:pt idx="1602">
                  <c:v>10.496025159275501</c:v>
                </c:pt>
                <c:pt idx="1603">
                  <c:v>10.502576985217599</c:v>
                </c:pt>
                <c:pt idx="1604">
                  <c:v>10.5091288111597</c:v>
                </c:pt>
                <c:pt idx="1605">
                  <c:v>10.5156806371018</c:v>
                </c:pt>
                <c:pt idx="1606">
                  <c:v>10.522232463043901</c:v>
                </c:pt>
                <c:pt idx="1607">
                  <c:v>10.528784288986101</c:v>
                </c:pt>
                <c:pt idx="1608">
                  <c:v>10.535336114928199</c:v>
                </c:pt>
                <c:pt idx="1609">
                  <c:v>10.5418879408703</c:v>
                </c:pt>
                <c:pt idx="1610">
                  <c:v>10.5484397668124</c:v>
                </c:pt>
                <c:pt idx="1611">
                  <c:v>10.554991592754501</c:v>
                </c:pt>
                <c:pt idx="1612">
                  <c:v>10.5615434186966</c:v>
                </c:pt>
                <c:pt idx="1613">
                  <c:v>10.568095244638799</c:v>
                </c:pt>
                <c:pt idx="1614">
                  <c:v>10.5746470705809</c:v>
                </c:pt>
                <c:pt idx="1615">
                  <c:v>10.581198896523</c:v>
                </c:pt>
                <c:pt idx="1616">
                  <c:v>10.587750722465101</c:v>
                </c:pt>
                <c:pt idx="1617">
                  <c:v>10.5943025484072</c:v>
                </c:pt>
                <c:pt idx="1618">
                  <c:v>10.600854374349399</c:v>
                </c:pt>
                <c:pt idx="1619">
                  <c:v>10.6074062002915</c:v>
                </c:pt>
                <c:pt idx="1620">
                  <c:v>10.6139580262336</c:v>
                </c:pt>
                <c:pt idx="1621">
                  <c:v>10.620509852175701</c:v>
                </c:pt>
                <c:pt idx="1622">
                  <c:v>10.6270616781178</c:v>
                </c:pt>
                <c:pt idx="1623">
                  <c:v>10.633613504059999</c:v>
                </c:pt>
                <c:pt idx="1624">
                  <c:v>10.6401653300021</c:v>
                </c:pt>
                <c:pt idx="1625">
                  <c:v>10.6467171559442</c:v>
                </c:pt>
                <c:pt idx="1626">
                  <c:v>10.653268981886299</c:v>
                </c:pt>
                <c:pt idx="1627">
                  <c:v>10.6598208078284</c:v>
                </c:pt>
                <c:pt idx="1628">
                  <c:v>10.6663726337706</c:v>
                </c:pt>
                <c:pt idx="1629">
                  <c:v>10.6729244597127</c:v>
                </c:pt>
                <c:pt idx="1630">
                  <c:v>10.6794762856548</c:v>
                </c:pt>
                <c:pt idx="1631">
                  <c:v>10.686028111596899</c:v>
                </c:pt>
                <c:pt idx="1632">
                  <c:v>10.692579937539</c:v>
                </c:pt>
                <c:pt idx="1633">
                  <c:v>10.6991317634812</c:v>
                </c:pt>
                <c:pt idx="1634">
                  <c:v>10.7056835894233</c:v>
                </c:pt>
                <c:pt idx="1635">
                  <c:v>10.7122354153654</c:v>
                </c:pt>
                <c:pt idx="1636">
                  <c:v>10.718787241307499</c:v>
                </c:pt>
                <c:pt idx="1637">
                  <c:v>10.7253390672496</c:v>
                </c:pt>
                <c:pt idx="1638">
                  <c:v>10.7318908931918</c:v>
                </c:pt>
                <c:pt idx="1639">
                  <c:v>10.7384427191339</c:v>
                </c:pt>
                <c:pt idx="1640">
                  <c:v>10.744994545076</c:v>
                </c:pt>
                <c:pt idx="1641">
                  <c:v>10.751546371018099</c:v>
                </c:pt>
                <c:pt idx="1642">
                  <c:v>10.7580981969602</c:v>
                </c:pt>
                <c:pt idx="1643">
                  <c:v>10.7646500229024</c:v>
                </c:pt>
                <c:pt idx="1644">
                  <c:v>10.7712018488445</c:v>
                </c:pt>
                <c:pt idx="1645">
                  <c:v>10.777753674786601</c:v>
                </c:pt>
                <c:pt idx="1646">
                  <c:v>10.784305500728699</c:v>
                </c:pt>
                <c:pt idx="1647">
                  <c:v>10.7908573266708</c:v>
                </c:pt>
                <c:pt idx="1648">
                  <c:v>10.797409152613</c:v>
                </c:pt>
                <c:pt idx="1649">
                  <c:v>10.8039609785551</c:v>
                </c:pt>
                <c:pt idx="1650">
                  <c:v>10.810512804497201</c:v>
                </c:pt>
                <c:pt idx="1651">
                  <c:v>10.817064630439299</c:v>
                </c:pt>
                <c:pt idx="1652">
                  <c:v>10.8236164563814</c:v>
                </c:pt>
                <c:pt idx="1653">
                  <c:v>10.8301682823235</c:v>
                </c:pt>
                <c:pt idx="1654">
                  <c:v>10.8367201082657</c:v>
                </c:pt>
                <c:pt idx="1655">
                  <c:v>10.843271934207801</c:v>
                </c:pt>
                <c:pt idx="1656">
                  <c:v>10.849823760149899</c:v>
                </c:pt>
                <c:pt idx="1657">
                  <c:v>10.856375586092</c:v>
                </c:pt>
                <c:pt idx="1658">
                  <c:v>10.8629274120341</c:v>
                </c:pt>
                <c:pt idx="1659">
                  <c:v>10.8694792379763</c:v>
                </c:pt>
                <c:pt idx="1660">
                  <c:v>10.876031063918401</c:v>
                </c:pt>
                <c:pt idx="1661">
                  <c:v>10.882582889860499</c:v>
                </c:pt>
                <c:pt idx="1662">
                  <c:v>10.8891347158026</c:v>
                </c:pt>
                <c:pt idx="1663">
                  <c:v>10.8956865417447</c:v>
                </c:pt>
                <c:pt idx="1664">
                  <c:v>10.9022383676869</c:v>
                </c:pt>
                <c:pt idx="1665">
                  <c:v>10.908790193629001</c:v>
                </c:pt>
                <c:pt idx="1666">
                  <c:v>10.915342019571099</c:v>
                </c:pt>
                <c:pt idx="1667">
                  <c:v>10.9218938455132</c:v>
                </c:pt>
                <c:pt idx="1668">
                  <c:v>10.9284456714553</c:v>
                </c:pt>
                <c:pt idx="1669">
                  <c:v>10.9349974973975</c:v>
                </c:pt>
                <c:pt idx="1670">
                  <c:v>10.941549323339601</c:v>
                </c:pt>
                <c:pt idx="1671">
                  <c:v>10.948101149281699</c:v>
                </c:pt>
                <c:pt idx="1672">
                  <c:v>10.9546529752238</c:v>
                </c:pt>
                <c:pt idx="1673">
                  <c:v>10.9612048011659</c:v>
                </c:pt>
                <c:pt idx="1674">
                  <c:v>10.9677566271081</c:v>
                </c:pt>
                <c:pt idx="1675">
                  <c:v>10.974308453050201</c:v>
                </c:pt>
                <c:pt idx="1676">
                  <c:v>10.980860278992299</c:v>
                </c:pt>
                <c:pt idx="1677">
                  <c:v>10.9874121049344</c:v>
                </c:pt>
                <c:pt idx="1678">
                  <c:v>10.9939639308765</c:v>
                </c:pt>
                <c:pt idx="1679">
                  <c:v>11.0005157568187</c:v>
                </c:pt>
                <c:pt idx="1680">
                  <c:v>11.007067582760801</c:v>
                </c:pt>
                <c:pt idx="1681">
                  <c:v>11.013619408702899</c:v>
                </c:pt>
                <c:pt idx="1682">
                  <c:v>11.020171234645</c:v>
                </c:pt>
                <c:pt idx="1683">
                  <c:v>11.0267230605871</c:v>
                </c:pt>
                <c:pt idx="1684">
                  <c:v>11.0332748865293</c:v>
                </c:pt>
                <c:pt idx="1685">
                  <c:v>11.039826712471401</c:v>
                </c:pt>
                <c:pt idx="1686">
                  <c:v>11.046378538413499</c:v>
                </c:pt>
                <c:pt idx="1687">
                  <c:v>11.0529303643556</c:v>
                </c:pt>
                <c:pt idx="1688">
                  <c:v>11.0594821902977</c:v>
                </c:pt>
                <c:pt idx="1689">
                  <c:v>11.066034016239801</c:v>
                </c:pt>
                <c:pt idx="1690">
                  <c:v>11.072585842182001</c:v>
                </c:pt>
                <c:pt idx="1691">
                  <c:v>11.079137668124099</c:v>
                </c:pt>
                <c:pt idx="1692">
                  <c:v>11.0856894940662</c:v>
                </c:pt>
                <c:pt idx="1693">
                  <c:v>11.0922413200083</c:v>
                </c:pt>
                <c:pt idx="1694">
                  <c:v>11.098793145950401</c:v>
                </c:pt>
                <c:pt idx="1695">
                  <c:v>11.105344971892601</c:v>
                </c:pt>
                <c:pt idx="1696">
                  <c:v>11.111896797834699</c:v>
                </c:pt>
                <c:pt idx="1697">
                  <c:v>11.1184486237768</c:v>
                </c:pt>
                <c:pt idx="1698">
                  <c:v>11.1250004497189</c:v>
                </c:pt>
                <c:pt idx="1699">
                  <c:v>11.131552275661001</c:v>
                </c:pt>
                <c:pt idx="1700">
                  <c:v>11.138104101603201</c:v>
                </c:pt>
                <c:pt idx="1701">
                  <c:v>11.144655927545299</c:v>
                </c:pt>
                <c:pt idx="1702">
                  <c:v>11.1512077534874</c:v>
                </c:pt>
                <c:pt idx="1703">
                  <c:v>11.1577595794295</c:v>
                </c:pt>
                <c:pt idx="1704">
                  <c:v>11.164311405371601</c:v>
                </c:pt>
                <c:pt idx="1705">
                  <c:v>11.170863231313801</c:v>
                </c:pt>
                <c:pt idx="1706">
                  <c:v>11.177415057255899</c:v>
                </c:pt>
                <c:pt idx="1707">
                  <c:v>11.183966883198</c:v>
                </c:pt>
                <c:pt idx="1708">
                  <c:v>11.1905187091401</c:v>
                </c:pt>
                <c:pt idx="1709">
                  <c:v>11.197070535082201</c:v>
                </c:pt>
                <c:pt idx="1710">
                  <c:v>11.203622361024401</c:v>
                </c:pt>
                <c:pt idx="1711">
                  <c:v>11.210174186966499</c:v>
                </c:pt>
                <c:pt idx="1712">
                  <c:v>11.2167260129086</c:v>
                </c:pt>
                <c:pt idx="1713">
                  <c:v>11.2232778388507</c:v>
                </c:pt>
                <c:pt idx="1714">
                  <c:v>11.229829664792801</c:v>
                </c:pt>
                <c:pt idx="1715">
                  <c:v>11.236381490735001</c:v>
                </c:pt>
                <c:pt idx="1716">
                  <c:v>11.242933316677099</c:v>
                </c:pt>
                <c:pt idx="1717">
                  <c:v>11.2494851426192</c:v>
                </c:pt>
                <c:pt idx="1718">
                  <c:v>11.2560369685613</c:v>
                </c:pt>
                <c:pt idx="1719">
                  <c:v>11.262588794503399</c:v>
                </c:pt>
                <c:pt idx="1720">
                  <c:v>11.269140620445601</c:v>
                </c:pt>
                <c:pt idx="1721">
                  <c:v>11.2756924463877</c:v>
                </c:pt>
                <c:pt idx="1722">
                  <c:v>11.2822442723298</c:v>
                </c:pt>
                <c:pt idx="1723">
                  <c:v>11.2887960982719</c:v>
                </c:pt>
                <c:pt idx="1724">
                  <c:v>11.295347924213999</c:v>
                </c:pt>
                <c:pt idx="1725">
                  <c:v>11.301899750156201</c:v>
                </c:pt>
                <c:pt idx="1726">
                  <c:v>11.3084515760983</c:v>
                </c:pt>
                <c:pt idx="1727">
                  <c:v>11.3150034020404</c:v>
                </c:pt>
                <c:pt idx="1728">
                  <c:v>11.3215552279825</c:v>
                </c:pt>
                <c:pt idx="1729">
                  <c:v>11.328107053924599</c:v>
                </c:pt>
                <c:pt idx="1730">
                  <c:v>11.334658879866801</c:v>
                </c:pt>
                <c:pt idx="1731">
                  <c:v>11.3412107058089</c:v>
                </c:pt>
                <c:pt idx="1732">
                  <c:v>11.347762531751</c:v>
                </c:pt>
                <c:pt idx="1733">
                  <c:v>11.3543143576931</c:v>
                </c:pt>
                <c:pt idx="1734">
                  <c:v>11.360866183635199</c:v>
                </c:pt>
                <c:pt idx="1735">
                  <c:v>11.3674180095773</c:v>
                </c:pt>
                <c:pt idx="1736">
                  <c:v>11.3739698355195</c:v>
                </c:pt>
                <c:pt idx="1737">
                  <c:v>11.3805216614616</c:v>
                </c:pt>
                <c:pt idx="1738">
                  <c:v>11.387073487403701</c:v>
                </c:pt>
                <c:pt idx="1739">
                  <c:v>11.393625313345799</c:v>
                </c:pt>
                <c:pt idx="1740">
                  <c:v>11.4001771392879</c:v>
                </c:pt>
                <c:pt idx="1741">
                  <c:v>11.4067289652301</c:v>
                </c:pt>
                <c:pt idx="1742">
                  <c:v>11.4132807911722</c:v>
                </c:pt>
                <c:pt idx="1743">
                  <c:v>11.419832617114301</c:v>
                </c:pt>
                <c:pt idx="1744">
                  <c:v>11.426384443056399</c:v>
                </c:pt>
                <c:pt idx="1745">
                  <c:v>11.4329362689985</c:v>
                </c:pt>
                <c:pt idx="1746">
                  <c:v>11.4394880949407</c:v>
                </c:pt>
                <c:pt idx="1747">
                  <c:v>11.4460399208828</c:v>
                </c:pt>
                <c:pt idx="1748">
                  <c:v>11.452591746824901</c:v>
                </c:pt>
                <c:pt idx="1749">
                  <c:v>11.459143572766999</c:v>
                </c:pt>
                <c:pt idx="1750">
                  <c:v>11.4656953987091</c:v>
                </c:pt>
                <c:pt idx="1751">
                  <c:v>11.4722472246513</c:v>
                </c:pt>
                <c:pt idx="1752">
                  <c:v>11.4787990505934</c:v>
                </c:pt>
                <c:pt idx="1753">
                  <c:v>11.485350876535501</c:v>
                </c:pt>
                <c:pt idx="1754">
                  <c:v>11.491902702477599</c:v>
                </c:pt>
                <c:pt idx="1755">
                  <c:v>11.4984545284197</c:v>
                </c:pt>
                <c:pt idx="1756">
                  <c:v>11.5050063543619</c:v>
                </c:pt>
                <c:pt idx="1757">
                  <c:v>11.511558180304</c:v>
                </c:pt>
                <c:pt idx="1758">
                  <c:v>11.518110006246101</c:v>
                </c:pt>
                <c:pt idx="1759">
                  <c:v>11.524661832188199</c:v>
                </c:pt>
                <c:pt idx="1760">
                  <c:v>11.5312136581303</c:v>
                </c:pt>
                <c:pt idx="1761">
                  <c:v>11.5377654840725</c:v>
                </c:pt>
                <c:pt idx="1762">
                  <c:v>11.5443173100146</c:v>
                </c:pt>
                <c:pt idx="1763">
                  <c:v>11.550869135956701</c:v>
                </c:pt>
                <c:pt idx="1764">
                  <c:v>11.557420961898799</c:v>
                </c:pt>
                <c:pt idx="1765">
                  <c:v>11.5639727878409</c:v>
                </c:pt>
                <c:pt idx="1766">
                  <c:v>11.5705246137831</c:v>
                </c:pt>
                <c:pt idx="1767">
                  <c:v>11.5770764397252</c:v>
                </c:pt>
                <c:pt idx="1768">
                  <c:v>11.583628265667301</c:v>
                </c:pt>
                <c:pt idx="1769">
                  <c:v>11.590180091609399</c:v>
                </c:pt>
                <c:pt idx="1770">
                  <c:v>11.5967319175515</c:v>
                </c:pt>
                <c:pt idx="1771">
                  <c:v>11.6032837434936</c:v>
                </c:pt>
                <c:pt idx="1772">
                  <c:v>11.6098355694358</c:v>
                </c:pt>
                <c:pt idx="1773">
                  <c:v>11.616387395377901</c:v>
                </c:pt>
                <c:pt idx="1774">
                  <c:v>11.622939221319999</c:v>
                </c:pt>
                <c:pt idx="1775">
                  <c:v>11.6294910472621</c:v>
                </c:pt>
                <c:pt idx="1776">
                  <c:v>11.6360428732042</c:v>
                </c:pt>
                <c:pt idx="1777">
                  <c:v>11.6425946991464</c:v>
                </c:pt>
                <c:pt idx="1778">
                  <c:v>11.649146525088501</c:v>
                </c:pt>
                <c:pt idx="1779">
                  <c:v>11.655698351030599</c:v>
                </c:pt>
                <c:pt idx="1780">
                  <c:v>11.6622501769727</c:v>
                </c:pt>
                <c:pt idx="1781">
                  <c:v>11.6688020029148</c:v>
                </c:pt>
                <c:pt idx="1782">
                  <c:v>11.675353828857</c:v>
                </c:pt>
                <c:pt idx="1783">
                  <c:v>11.681905654799101</c:v>
                </c:pt>
                <c:pt idx="1784">
                  <c:v>11.688457480741199</c:v>
                </c:pt>
                <c:pt idx="1785">
                  <c:v>11.6950093066833</c:v>
                </c:pt>
                <c:pt idx="1786">
                  <c:v>11.7015611326254</c:v>
                </c:pt>
                <c:pt idx="1787">
                  <c:v>11.7081129585676</c:v>
                </c:pt>
                <c:pt idx="1788">
                  <c:v>11.714664784509701</c:v>
                </c:pt>
                <c:pt idx="1789">
                  <c:v>11.721216610451799</c:v>
                </c:pt>
                <c:pt idx="1790">
                  <c:v>11.7277684363939</c:v>
                </c:pt>
                <c:pt idx="1791">
                  <c:v>11.734320262336</c:v>
                </c:pt>
                <c:pt idx="1792">
                  <c:v>11.7408720882782</c:v>
                </c:pt>
                <c:pt idx="1793">
                  <c:v>11.747423914220301</c:v>
                </c:pt>
                <c:pt idx="1794">
                  <c:v>11.753975740162399</c:v>
                </c:pt>
                <c:pt idx="1795">
                  <c:v>11.7605275661045</c:v>
                </c:pt>
                <c:pt idx="1796">
                  <c:v>11.7670793920466</c:v>
                </c:pt>
                <c:pt idx="1797">
                  <c:v>11.7736312179888</c:v>
                </c:pt>
                <c:pt idx="1798">
                  <c:v>11.780183043930901</c:v>
                </c:pt>
                <c:pt idx="1799">
                  <c:v>11.786734869872999</c:v>
                </c:pt>
                <c:pt idx="1800">
                  <c:v>11.7932866958151</c:v>
                </c:pt>
                <c:pt idx="1801">
                  <c:v>11.7998385217572</c:v>
                </c:pt>
                <c:pt idx="1802">
                  <c:v>11.8063903476994</c:v>
                </c:pt>
                <c:pt idx="1803">
                  <c:v>11.812942173641501</c:v>
                </c:pt>
                <c:pt idx="1804">
                  <c:v>11.819493999583599</c:v>
                </c:pt>
                <c:pt idx="1805">
                  <c:v>11.8260458255257</c:v>
                </c:pt>
                <c:pt idx="1806">
                  <c:v>11.8325976514678</c:v>
                </c:pt>
                <c:pt idx="1807">
                  <c:v>11.83914947741</c:v>
                </c:pt>
                <c:pt idx="1808">
                  <c:v>11.845701303352101</c:v>
                </c:pt>
                <c:pt idx="1809">
                  <c:v>11.852253129294199</c:v>
                </c:pt>
                <c:pt idx="1810">
                  <c:v>11.8588049552363</c:v>
                </c:pt>
                <c:pt idx="1811">
                  <c:v>11.8653567811784</c:v>
                </c:pt>
                <c:pt idx="1812">
                  <c:v>11.8719086071206</c:v>
                </c:pt>
                <c:pt idx="1813">
                  <c:v>11.878460433062701</c:v>
                </c:pt>
                <c:pt idx="1814">
                  <c:v>11.8850122590048</c:v>
                </c:pt>
                <c:pt idx="1815">
                  <c:v>11.8915640849469</c:v>
                </c:pt>
                <c:pt idx="1816">
                  <c:v>11.898115910889</c:v>
                </c:pt>
                <c:pt idx="1817">
                  <c:v>11.9046677368312</c:v>
                </c:pt>
                <c:pt idx="1818">
                  <c:v>11.911219562773301</c:v>
                </c:pt>
                <c:pt idx="1819">
                  <c:v>11.9177713887154</c:v>
                </c:pt>
                <c:pt idx="1820">
                  <c:v>11.9243232146575</c:v>
                </c:pt>
                <c:pt idx="1821">
                  <c:v>11.9308750405996</c:v>
                </c:pt>
                <c:pt idx="1822">
                  <c:v>11.937426866541699</c:v>
                </c:pt>
                <c:pt idx="1823">
                  <c:v>11.943978692483901</c:v>
                </c:pt>
                <c:pt idx="1824">
                  <c:v>11.950530518426</c:v>
                </c:pt>
                <c:pt idx="1825">
                  <c:v>11.9570823443681</c:v>
                </c:pt>
                <c:pt idx="1826">
                  <c:v>11.9636341703102</c:v>
                </c:pt>
                <c:pt idx="1827">
                  <c:v>11.970185996252299</c:v>
                </c:pt>
                <c:pt idx="1828">
                  <c:v>11.976737822194499</c:v>
                </c:pt>
                <c:pt idx="1829">
                  <c:v>11.9832896481366</c:v>
                </c:pt>
                <c:pt idx="1830">
                  <c:v>11.9898414740787</c:v>
                </c:pt>
                <c:pt idx="1831">
                  <c:v>11.996393300020801</c:v>
                </c:pt>
                <c:pt idx="1832">
                  <c:v>12.002945125962899</c:v>
                </c:pt>
                <c:pt idx="1833">
                  <c:v>12.009496951905099</c:v>
                </c:pt>
                <c:pt idx="1834">
                  <c:v>12.0160487778472</c:v>
                </c:pt>
                <c:pt idx="1835">
                  <c:v>12.0226006037893</c:v>
                </c:pt>
                <c:pt idx="1836">
                  <c:v>12.029152429731401</c:v>
                </c:pt>
                <c:pt idx="1837">
                  <c:v>12.035704255673499</c:v>
                </c:pt>
                <c:pt idx="1838">
                  <c:v>12.042256081615699</c:v>
                </c:pt>
                <c:pt idx="1839">
                  <c:v>12.0488079075578</c:v>
                </c:pt>
                <c:pt idx="1840">
                  <c:v>12.0553597334999</c:v>
                </c:pt>
                <c:pt idx="1841">
                  <c:v>12.061911559442001</c:v>
                </c:pt>
                <c:pt idx="1842">
                  <c:v>12.068463385384099</c:v>
                </c:pt>
                <c:pt idx="1843">
                  <c:v>12.075015211326299</c:v>
                </c:pt>
                <c:pt idx="1844">
                  <c:v>12.0815670372684</c:v>
                </c:pt>
                <c:pt idx="1845">
                  <c:v>12.0881188632105</c:v>
                </c:pt>
                <c:pt idx="1846">
                  <c:v>12.094670689152601</c:v>
                </c:pt>
                <c:pt idx="1847">
                  <c:v>12.101222515094699</c:v>
                </c:pt>
                <c:pt idx="1848">
                  <c:v>12.107774341036899</c:v>
                </c:pt>
                <c:pt idx="1849">
                  <c:v>12.114326166979</c:v>
                </c:pt>
                <c:pt idx="1850">
                  <c:v>12.1208779929211</c:v>
                </c:pt>
                <c:pt idx="1851">
                  <c:v>12.127429818863201</c:v>
                </c:pt>
                <c:pt idx="1852">
                  <c:v>12.133981644805299</c:v>
                </c:pt>
                <c:pt idx="1853">
                  <c:v>12.1405334707474</c:v>
                </c:pt>
                <c:pt idx="1854">
                  <c:v>12.1470852966896</c:v>
                </c:pt>
                <c:pt idx="1855">
                  <c:v>12.1536371226317</c:v>
                </c:pt>
                <c:pt idx="1856">
                  <c:v>12.160188948573801</c:v>
                </c:pt>
                <c:pt idx="1857">
                  <c:v>12.166740774515899</c:v>
                </c:pt>
                <c:pt idx="1858">
                  <c:v>12.173292600458</c:v>
                </c:pt>
                <c:pt idx="1859">
                  <c:v>12.1798444264002</c:v>
                </c:pt>
                <c:pt idx="1860">
                  <c:v>12.1863962523423</c:v>
                </c:pt>
                <c:pt idx="1861">
                  <c:v>12.192948078284401</c:v>
                </c:pt>
                <c:pt idx="1862">
                  <c:v>12.199499904226499</c:v>
                </c:pt>
                <c:pt idx="1863">
                  <c:v>12.2060517301686</c:v>
                </c:pt>
                <c:pt idx="1864">
                  <c:v>12.2126035561108</c:v>
                </c:pt>
                <c:pt idx="1865">
                  <c:v>12.2191553820529</c:v>
                </c:pt>
                <c:pt idx="1866">
                  <c:v>12.225707207995001</c:v>
                </c:pt>
                <c:pt idx="1867">
                  <c:v>12.232259033937099</c:v>
                </c:pt>
                <c:pt idx="1868">
                  <c:v>12.2388108598792</c:v>
                </c:pt>
                <c:pt idx="1869">
                  <c:v>12.2453626858214</c:v>
                </c:pt>
                <c:pt idx="1870">
                  <c:v>12.2519145117635</c:v>
                </c:pt>
                <c:pt idx="1871">
                  <c:v>12.258466337705601</c:v>
                </c:pt>
                <c:pt idx="1872">
                  <c:v>12.265018163647699</c:v>
                </c:pt>
                <c:pt idx="1873">
                  <c:v>12.2715699895898</c:v>
                </c:pt>
                <c:pt idx="1874">
                  <c:v>12.278121815532</c:v>
                </c:pt>
                <c:pt idx="1875">
                  <c:v>12.2846736414741</c:v>
                </c:pt>
                <c:pt idx="1876">
                  <c:v>12.291225467416201</c:v>
                </c:pt>
                <c:pt idx="1877">
                  <c:v>12.297777293358299</c:v>
                </c:pt>
                <c:pt idx="1878">
                  <c:v>12.3043291193004</c:v>
                </c:pt>
                <c:pt idx="1879">
                  <c:v>12.3108809452426</c:v>
                </c:pt>
                <c:pt idx="1880">
                  <c:v>12.3174327711847</c:v>
                </c:pt>
                <c:pt idx="1881">
                  <c:v>12.323984597126801</c:v>
                </c:pt>
                <c:pt idx="1882">
                  <c:v>12.330536423068899</c:v>
                </c:pt>
                <c:pt idx="1883">
                  <c:v>12.337088249011</c:v>
                </c:pt>
                <c:pt idx="1884">
                  <c:v>12.3436400749532</c:v>
                </c:pt>
                <c:pt idx="1885">
                  <c:v>12.3501919008953</c:v>
                </c:pt>
                <c:pt idx="1886">
                  <c:v>12.356743726837401</c:v>
                </c:pt>
                <c:pt idx="1887">
                  <c:v>12.363295552779499</c:v>
                </c:pt>
                <c:pt idx="1888">
                  <c:v>12.3698473787216</c:v>
                </c:pt>
                <c:pt idx="1889">
                  <c:v>12.3763992046638</c:v>
                </c:pt>
                <c:pt idx="1890">
                  <c:v>12.3829510306059</c:v>
                </c:pt>
                <c:pt idx="1891">
                  <c:v>12.389502856548001</c:v>
                </c:pt>
                <c:pt idx="1892">
                  <c:v>12.396054682490099</c:v>
                </c:pt>
                <c:pt idx="1893">
                  <c:v>12.4026065084322</c:v>
                </c:pt>
                <c:pt idx="1894">
                  <c:v>12.4091583343744</c:v>
                </c:pt>
                <c:pt idx="1895">
                  <c:v>12.4157101603165</c:v>
                </c:pt>
                <c:pt idx="1896">
                  <c:v>12.422261986258601</c:v>
                </c:pt>
                <c:pt idx="1897">
                  <c:v>12.428813812200699</c:v>
                </c:pt>
                <c:pt idx="1898">
                  <c:v>12.4353656381428</c:v>
                </c:pt>
                <c:pt idx="1899">
                  <c:v>12.4419174640849</c:v>
                </c:pt>
                <c:pt idx="1900">
                  <c:v>12.4484692900271</c:v>
                </c:pt>
                <c:pt idx="1901">
                  <c:v>12.455021115969201</c:v>
                </c:pt>
                <c:pt idx="1902">
                  <c:v>12.461572941911299</c:v>
                </c:pt>
                <c:pt idx="1903">
                  <c:v>12.4681247678534</c:v>
                </c:pt>
                <c:pt idx="1904">
                  <c:v>12.4746765937955</c:v>
                </c:pt>
                <c:pt idx="1905">
                  <c:v>12.4812284197377</c:v>
                </c:pt>
                <c:pt idx="1906">
                  <c:v>12.487780245679801</c:v>
                </c:pt>
                <c:pt idx="1907">
                  <c:v>12.4943320716219</c:v>
                </c:pt>
                <c:pt idx="1908">
                  <c:v>12.500883897564</c:v>
                </c:pt>
                <c:pt idx="1909">
                  <c:v>12.5074357235061</c:v>
                </c:pt>
                <c:pt idx="1910">
                  <c:v>12.5139875494483</c:v>
                </c:pt>
                <c:pt idx="1911">
                  <c:v>12.520539375390401</c:v>
                </c:pt>
                <c:pt idx="1912">
                  <c:v>12.5270912013325</c:v>
                </c:pt>
                <c:pt idx="1913">
                  <c:v>12.5336430272746</c:v>
                </c:pt>
                <c:pt idx="1914">
                  <c:v>12.5401948532167</c:v>
                </c:pt>
                <c:pt idx="1915">
                  <c:v>12.5467466791589</c:v>
                </c:pt>
                <c:pt idx="1916">
                  <c:v>12.553298505101001</c:v>
                </c:pt>
                <c:pt idx="1917">
                  <c:v>12.5598503310431</c:v>
                </c:pt>
                <c:pt idx="1918">
                  <c:v>12.5664021569852</c:v>
                </c:pt>
                <c:pt idx="1919">
                  <c:v>12.5729539829273</c:v>
                </c:pt>
                <c:pt idx="1920">
                  <c:v>12.5795058088695</c:v>
                </c:pt>
                <c:pt idx="1921">
                  <c:v>12.586057634811599</c:v>
                </c:pt>
                <c:pt idx="1922">
                  <c:v>12.5926094607537</c:v>
                </c:pt>
                <c:pt idx="1923">
                  <c:v>12.5991612866958</c:v>
                </c:pt>
                <c:pt idx="1924">
                  <c:v>12.605713112637901</c:v>
                </c:pt>
                <c:pt idx="1925">
                  <c:v>12.6122649385801</c:v>
                </c:pt>
                <c:pt idx="1926">
                  <c:v>12.618816764522199</c:v>
                </c:pt>
                <c:pt idx="1927">
                  <c:v>12.6253685904643</c:v>
                </c:pt>
                <c:pt idx="1928">
                  <c:v>12.6319204164064</c:v>
                </c:pt>
                <c:pt idx="1929">
                  <c:v>12.638472242348501</c:v>
                </c:pt>
                <c:pt idx="1930">
                  <c:v>12.6450240682907</c:v>
                </c:pt>
                <c:pt idx="1931">
                  <c:v>12.651575894232799</c:v>
                </c:pt>
                <c:pt idx="1932">
                  <c:v>12.6581277201749</c:v>
                </c:pt>
                <c:pt idx="1933">
                  <c:v>12.664679546117</c:v>
                </c:pt>
                <c:pt idx="1934">
                  <c:v>12.671231372059101</c:v>
                </c:pt>
                <c:pt idx="1935">
                  <c:v>12.6777831980013</c:v>
                </c:pt>
                <c:pt idx="1936">
                  <c:v>12.684335023943399</c:v>
                </c:pt>
                <c:pt idx="1937">
                  <c:v>12.6908868498855</c:v>
                </c:pt>
                <c:pt idx="1938">
                  <c:v>12.6974386758276</c:v>
                </c:pt>
                <c:pt idx="1939">
                  <c:v>12.703990501769701</c:v>
                </c:pt>
                <c:pt idx="1940">
                  <c:v>12.710542327711799</c:v>
                </c:pt>
                <c:pt idx="1941">
                  <c:v>12.717094153653999</c:v>
                </c:pt>
                <c:pt idx="1942">
                  <c:v>12.7236459795961</c:v>
                </c:pt>
                <c:pt idx="1943">
                  <c:v>12.7301978055382</c:v>
                </c:pt>
                <c:pt idx="1944">
                  <c:v>12.736749631480301</c:v>
                </c:pt>
                <c:pt idx="1945">
                  <c:v>12.743301457422399</c:v>
                </c:pt>
                <c:pt idx="1946">
                  <c:v>12.749853283364599</c:v>
                </c:pt>
                <c:pt idx="1947">
                  <c:v>12.7564051093067</c:v>
                </c:pt>
                <c:pt idx="1948">
                  <c:v>12.7629569352488</c:v>
                </c:pt>
                <c:pt idx="1949">
                  <c:v>12.769508761190901</c:v>
                </c:pt>
                <c:pt idx="1950">
                  <c:v>12.776060587132999</c:v>
                </c:pt>
                <c:pt idx="1951">
                  <c:v>12.782612413075199</c:v>
                </c:pt>
                <c:pt idx="1952">
                  <c:v>12.7891642390173</c:v>
                </c:pt>
                <c:pt idx="1953">
                  <c:v>12.7957160649594</c:v>
                </c:pt>
                <c:pt idx="1954">
                  <c:v>12.802267890901501</c:v>
                </c:pt>
                <c:pt idx="1955">
                  <c:v>12.808819716843599</c:v>
                </c:pt>
                <c:pt idx="1956">
                  <c:v>12.815371542785799</c:v>
                </c:pt>
                <c:pt idx="1957">
                  <c:v>12.8219233687279</c:v>
                </c:pt>
                <c:pt idx="1958">
                  <c:v>12.82847519467</c:v>
                </c:pt>
                <c:pt idx="1959">
                  <c:v>12.835027020612101</c:v>
                </c:pt>
                <c:pt idx="1960">
                  <c:v>12.841578846554199</c:v>
                </c:pt>
                <c:pt idx="1961">
                  <c:v>12.848130672496399</c:v>
                </c:pt>
                <c:pt idx="1962">
                  <c:v>12.8546824984385</c:v>
                </c:pt>
                <c:pt idx="1963">
                  <c:v>12.8612343243806</c:v>
                </c:pt>
                <c:pt idx="1964">
                  <c:v>12.867786150322701</c:v>
                </c:pt>
                <c:pt idx="1965">
                  <c:v>12.874337976264799</c:v>
                </c:pt>
                <c:pt idx="1966">
                  <c:v>12.880889802206999</c:v>
                </c:pt>
                <c:pt idx="1967">
                  <c:v>12.8874416281491</c:v>
                </c:pt>
                <c:pt idx="1968">
                  <c:v>12.8939934540912</c:v>
                </c:pt>
                <c:pt idx="1969">
                  <c:v>12.900545280033301</c:v>
                </c:pt>
                <c:pt idx="1970">
                  <c:v>12.907097105975399</c:v>
                </c:pt>
                <c:pt idx="1971">
                  <c:v>12.913648931917599</c:v>
                </c:pt>
                <c:pt idx="1972">
                  <c:v>12.9202007578597</c:v>
                </c:pt>
                <c:pt idx="1973">
                  <c:v>12.9267525838018</c:v>
                </c:pt>
                <c:pt idx="1974">
                  <c:v>12.933304409743901</c:v>
                </c:pt>
                <c:pt idx="1975">
                  <c:v>12.939856235685999</c:v>
                </c:pt>
                <c:pt idx="1976">
                  <c:v>12.946408061628199</c:v>
                </c:pt>
                <c:pt idx="1977">
                  <c:v>12.9529598875703</c:v>
                </c:pt>
                <c:pt idx="1978">
                  <c:v>12.9595117135124</c:v>
                </c:pt>
                <c:pt idx="1979">
                  <c:v>12.966063539454501</c:v>
                </c:pt>
                <c:pt idx="1980">
                  <c:v>12.972615365396599</c:v>
                </c:pt>
                <c:pt idx="1981">
                  <c:v>12.9791671913387</c:v>
                </c:pt>
                <c:pt idx="1982">
                  <c:v>12.9857190172809</c:v>
                </c:pt>
                <c:pt idx="1983">
                  <c:v>12.992270843223</c:v>
                </c:pt>
                <c:pt idx="1984">
                  <c:v>12.998822669165101</c:v>
                </c:pt>
                <c:pt idx="1985">
                  <c:v>13.005374495107199</c:v>
                </c:pt>
                <c:pt idx="1986">
                  <c:v>13.0119263210493</c:v>
                </c:pt>
                <c:pt idx="1987">
                  <c:v>13.0184781469915</c:v>
                </c:pt>
                <c:pt idx="1988">
                  <c:v>13.0250299729336</c:v>
                </c:pt>
                <c:pt idx="1989">
                  <c:v>13.031581798875701</c:v>
                </c:pt>
                <c:pt idx="1990">
                  <c:v>13.038133624817799</c:v>
                </c:pt>
                <c:pt idx="1991">
                  <c:v>13.0446854507599</c:v>
                </c:pt>
                <c:pt idx="1992">
                  <c:v>13.0512372767021</c:v>
                </c:pt>
                <c:pt idx="1993">
                  <c:v>13.0577891026442</c:v>
                </c:pt>
                <c:pt idx="1994">
                  <c:v>13.064340928586301</c:v>
                </c:pt>
                <c:pt idx="1995">
                  <c:v>13.070892754528399</c:v>
                </c:pt>
                <c:pt idx="1996">
                  <c:v>13.0774445804705</c:v>
                </c:pt>
                <c:pt idx="1997">
                  <c:v>13.0839964064127</c:v>
                </c:pt>
                <c:pt idx="1998">
                  <c:v>13.0905482323548</c:v>
                </c:pt>
                <c:pt idx="1999">
                  <c:v>13.097100058296901</c:v>
                </c:pt>
                <c:pt idx="2000">
                  <c:v>13.103651884239</c:v>
                </c:pt>
                <c:pt idx="2001">
                  <c:v>13.1102037101811</c:v>
                </c:pt>
                <c:pt idx="2002">
                  <c:v>13.1167555361233</c:v>
                </c:pt>
                <c:pt idx="2003">
                  <c:v>13.1233073620654</c:v>
                </c:pt>
                <c:pt idx="2004">
                  <c:v>13.129859188007501</c:v>
                </c:pt>
                <c:pt idx="2005">
                  <c:v>13.1364110139496</c:v>
                </c:pt>
                <c:pt idx="2006">
                  <c:v>13.1429628398917</c:v>
                </c:pt>
                <c:pt idx="2007">
                  <c:v>13.1495146658339</c:v>
                </c:pt>
                <c:pt idx="2008">
                  <c:v>13.156066491776</c:v>
                </c:pt>
                <c:pt idx="2009">
                  <c:v>13.162618317718101</c:v>
                </c:pt>
                <c:pt idx="2010">
                  <c:v>13.1691701436602</c:v>
                </c:pt>
                <c:pt idx="2011">
                  <c:v>13.1757219696023</c:v>
                </c:pt>
                <c:pt idx="2012">
                  <c:v>13.1822737955445</c:v>
                </c:pt>
                <c:pt idx="2013">
                  <c:v>13.1888256214866</c:v>
                </c:pt>
                <c:pt idx="2014">
                  <c:v>13.195377447428699</c:v>
                </c:pt>
                <c:pt idx="2015">
                  <c:v>13.2019292733708</c:v>
                </c:pt>
                <c:pt idx="2016">
                  <c:v>13.2084810993129</c:v>
                </c:pt>
                <c:pt idx="2017">
                  <c:v>13.2150329252551</c:v>
                </c:pt>
                <c:pt idx="2018">
                  <c:v>13.2215847511972</c:v>
                </c:pt>
                <c:pt idx="2019">
                  <c:v>13.228136577139299</c:v>
                </c:pt>
                <c:pt idx="2020">
                  <c:v>13.2346884030814</c:v>
                </c:pt>
                <c:pt idx="2021">
                  <c:v>13.2412402290235</c:v>
                </c:pt>
                <c:pt idx="2022">
                  <c:v>13.247792054965601</c:v>
                </c:pt>
                <c:pt idx="2023">
                  <c:v>13.2543438809078</c:v>
                </c:pt>
                <c:pt idx="2024">
                  <c:v>13.260895706849899</c:v>
                </c:pt>
                <c:pt idx="2025">
                  <c:v>13.267447532792</c:v>
                </c:pt>
                <c:pt idx="2026">
                  <c:v>13.2739993587341</c:v>
                </c:pt>
                <c:pt idx="2027">
                  <c:v>13.280551184676201</c:v>
                </c:pt>
                <c:pt idx="2028">
                  <c:v>13.2871030106184</c:v>
                </c:pt>
                <c:pt idx="2029">
                  <c:v>13.293654836560499</c:v>
                </c:pt>
                <c:pt idx="2030">
                  <c:v>13.3002066625026</c:v>
                </c:pt>
                <c:pt idx="2031">
                  <c:v>13.3067584884447</c:v>
                </c:pt>
                <c:pt idx="2032">
                  <c:v>13.313310314386801</c:v>
                </c:pt>
                <c:pt idx="2033">
                  <c:v>13.319862140329001</c:v>
                </c:pt>
                <c:pt idx="2034">
                  <c:v>13.326413966271099</c:v>
                </c:pt>
                <c:pt idx="2035">
                  <c:v>13.3329657922132</c:v>
                </c:pt>
                <c:pt idx="2036">
                  <c:v>13.3395176181553</c:v>
                </c:pt>
                <c:pt idx="2037">
                  <c:v>13.346069444097401</c:v>
                </c:pt>
                <c:pt idx="2038">
                  <c:v>13.352621270039601</c:v>
                </c:pt>
                <c:pt idx="2039">
                  <c:v>13.359173095981699</c:v>
                </c:pt>
                <c:pt idx="2040">
                  <c:v>13.3657249219238</c:v>
                </c:pt>
                <c:pt idx="2041">
                  <c:v>13.3722767478659</c:v>
                </c:pt>
                <c:pt idx="2042">
                  <c:v>13.378828573808001</c:v>
                </c:pt>
                <c:pt idx="2043">
                  <c:v>13.385380399750201</c:v>
                </c:pt>
                <c:pt idx="2044">
                  <c:v>13.391932225692299</c:v>
                </c:pt>
                <c:pt idx="2045">
                  <c:v>13.3984840516344</c:v>
                </c:pt>
                <c:pt idx="2046">
                  <c:v>13.4050358775765</c:v>
                </c:pt>
                <c:pt idx="2047">
                  <c:v>13.411587703518601</c:v>
                </c:pt>
                <c:pt idx="2048">
                  <c:v>13.418139529460801</c:v>
                </c:pt>
                <c:pt idx="2049">
                  <c:v>13.424691355402899</c:v>
                </c:pt>
                <c:pt idx="2050">
                  <c:v>13.431243181345</c:v>
                </c:pt>
                <c:pt idx="2051">
                  <c:v>13.4377950072871</c:v>
                </c:pt>
                <c:pt idx="2052">
                  <c:v>13.444346833229201</c:v>
                </c:pt>
                <c:pt idx="2053">
                  <c:v>13.450898659171401</c:v>
                </c:pt>
                <c:pt idx="2054">
                  <c:v>13.457450485113499</c:v>
                </c:pt>
                <c:pt idx="2055">
                  <c:v>13.4640023110556</c:v>
                </c:pt>
                <c:pt idx="2056">
                  <c:v>13.4705541369977</c:v>
                </c:pt>
                <c:pt idx="2057">
                  <c:v>13.477105962939801</c:v>
                </c:pt>
                <c:pt idx="2058">
                  <c:v>13.483657788882001</c:v>
                </c:pt>
                <c:pt idx="2059">
                  <c:v>13.490209614824099</c:v>
                </c:pt>
                <c:pt idx="2060">
                  <c:v>13.4967614407662</c:v>
                </c:pt>
                <c:pt idx="2061">
                  <c:v>13.5033132667083</c:v>
                </c:pt>
                <c:pt idx="2062">
                  <c:v>13.509865092650401</c:v>
                </c:pt>
                <c:pt idx="2063">
                  <c:v>13.516416918592499</c:v>
                </c:pt>
                <c:pt idx="2064">
                  <c:v>13.522968744534699</c:v>
                </c:pt>
                <c:pt idx="2065">
                  <c:v>13.5295205704768</c:v>
                </c:pt>
                <c:pt idx="2066">
                  <c:v>13.5360723964189</c:v>
                </c:pt>
                <c:pt idx="2067">
                  <c:v>13.542624222361001</c:v>
                </c:pt>
                <c:pt idx="2068">
                  <c:v>13.549176048303099</c:v>
                </c:pt>
                <c:pt idx="2069">
                  <c:v>13.555727874245299</c:v>
                </c:pt>
                <c:pt idx="2070">
                  <c:v>13.5622797001874</c:v>
                </c:pt>
                <c:pt idx="2071">
                  <c:v>13.5688315261295</c:v>
                </c:pt>
                <c:pt idx="2072">
                  <c:v>13.575383352071601</c:v>
                </c:pt>
                <c:pt idx="2073">
                  <c:v>13.581935178013699</c:v>
                </c:pt>
                <c:pt idx="2074">
                  <c:v>13.588487003955899</c:v>
                </c:pt>
                <c:pt idx="2075">
                  <c:v>13.595038829898</c:v>
                </c:pt>
                <c:pt idx="2076">
                  <c:v>13.6015906558401</c:v>
                </c:pt>
                <c:pt idx="2077">
                  <c:v>13.608142481782201</c:v>
                </c:pt>
                <c:pt idx="2078">
                  <c:v>13.614694307724299</c:v>
                </c:pt>
                <c:pt idx="2079">
                  <c:v>13.621246133666499</c:v>
                </c:pt>
                <c:pt idx="2080">
                  <c:v>13.6277979596086</c:v>
                </c:pt>
                <c:pt idx="2081">
                  <c:v>13.6343497855507</c:v>
                </c:pt>
                <c:pt idx="2082">
                  <c:v>13.640901611492801</c:v>
                </c:pt>
                <c:pt idx="2083">
                  <c:v>13.647453437434899</c:v>
                </c:pt>
                <c:pt idx="2084">
                  <c:v>13.654005263377099</c:v>
                </c:pt>
                <c:pt idx="2085">
                  <c:v>13.6605570893192</c:v>
                </c:pt>
                <c:pt idx="2086">
                  <c:v>13.6671089152613</c:v>
                </c:pt>
                <c:pt idx="2087">
                  <c:v>13.673660741203401</c:v>
                </c:pt>
                <c:pt idx="2088">
                  <c:v>13.680212567145499</c:v>
                </c:pt>
                <c:pt idx="2089">
                  <c:v>13.686764393087699</c:v>
                </c:pt>
                <c:pt idx="2090">
                  <c:v>13.6933162190298</c:v>
                </c:pt>
                <c:pt idx="2091">
                  <c:v>13.6998680449719</c:v>
                </c:pt>
                <c:pt idx="2092">
                  <c:v>13.706419870914001</c:v>
                </c:pt>
                <c:pt idx="2093">
                  <c:v>13.7129716968561</c:v>
                </c:pt>
                <c:pt idx="2094">
                  <c:v>13.719523522798299</c:v>
                </c:pt>
                <c:pt idx="2095">
                  <c:v>13.7260753487404</c:v>
                </c:pt>
                <c:pt idx="2096">
                  <c:v>13.7326271746825</c:v>
                </c:pt>
                <c:pt idx="2097">
                  <c:v>13.739179000624601</c:v>
                </c:pt>
                <c:pt idx="2098">
                  <c:v>13.7457308265667</c:v>
                </c:pt>
                <c:pt idx="2099">
                  <c:v>13.7522826525088</c:v>
                </c:pt>
                <c:pt idx="2100">
                  <c:v>13.758834478451</c:v>
                </c:pt>
                <c:pt idx="2101">
                  <c:v>13.7653863043931</c:v>
                </c:pt>
                <c:pt idx="2102">
                  <c:v>13.771938130335201</c:v>
                </c:pt>
                <c:pt idx="2103">
                  <c:v>13.7784899562773</c:v>
                </c:pt>
                <c:pt idx="2104">
                  <c:v>13.7850417822194</c:v>
                </c:pt>
                <c:pt idx="2105">
                  <c:v>13.7915936081616</c:v>
                </c:pt>
                <c:pt idx="2106">
                  <c:v>13.7981454341037</c:v>
                </c:pt>
                <c:pt idx="2107">
                  <c:v>13.804697260045799</c:v>
                </c:pt>
                <c:pt idx="2108">
                  <c:v>13.8112490859879</c:v>
                </c:pt>
                <c:pt idx="2109">
                  <c:v>13.81780091193</c:v>
                </c:pt>
                <c:pt idx="2110">
                  <c:v>13.8243527378722</c:v>
                </c:pt>
                <c:pt idx="2111">
                  <c:v>13.8309045638143</c:v>
                </c:pt>
                <c:pt idx="2112">
                  <c:v>13.837456389756399</c:v>
                </c:pt>
                <c:pt idx="2113">
                  <c:v>13.8440082156985</c:v>
                </c:pt>
                <c:pt idx="2114">
                  <c:v>13.8505600416406</c:v>
                </c:pt>
                <c:pt idx="2115">
                  <c:v>13.8571118675828</c:v>
                </c:pt>
                <c:pt idx="2116">
                  <c:v>13.8636636935249</c:v>
                </c:pt>
                <c:pt idx="2117">
                  <c:v>13.870215519466999</c:v>
                </c:pt>
                <c:pt idx="2118">
                  <c:v>13.8767673454091</c:v>
                </c:pt>
                <c:pt idx="2119">
                  <c:v>13.8833191713512</c:v>
                </c:pt>
                <c:pt idx="2120">
                  <c:v>13.8898709972934</c:v>
                </c:pt>
                <c:pt idx="2121">
                  <c:v>13.8964228232355</c:v>
                </c:pt>
                <c:pt idx="2122">
                  <c:v>13.902974649177599</c:v>
                </c:pt>
                <c:pt idx="2123">
                  <c:v>13.9095264751197</c:v>
                </c:pt>
                <c:pt idx="2124">
                  <c:v>13.9160783010618</c:v>
                </c:pt>
                <c:pt idx="2125">
                  <c:v>13.922630127004</c:v>
                </c:pt>
                <c:pt idx="2126">
                  <c:v>13.929181952946101</c:v>
                </c:pt>
                <c:pt idx="2127">
                  <c:v>13.935733778888199</c:v>
                </c:pt>
                <c:pt idx="2128">
                  <c:v>13.9422856048303</c:v>
                </c:pt>
                <c:pt idx="2129">
                  <c:v>13.9488374307724</c:v>
                </c:pt>
                <c:pt idx="2130">
                  <c:v>13.9553892567146</c:v>
                </c:pt>
                <c:pt idx="2131">
                  <c:v>13.961941082656701</c:v>
                </c:pt>
                <c:pt idx="2132">
                  <c:v>13.968492908598799</c:v>
                </c:pt>
                <c:pt idx="2133">
                  <c:v>13.9750447345409</c:v>
                </c:pt>
                <c:pt idx="2134">
                  <c:v>13.981596560483</c:v>
                </c:pt>
                <c:pt idx="2135">
                  <c:v>13.9881483864252</c:v>
                </c:pt>
                <c:pt idx="2136">
                  <c:v>13.994700212367301</c:v>
                </c:pt>
                <c:pt idx="2137">
                  <c:v>14.001252038309399</c:v>
                </c:pt>
                <c:pt idx="2138">
                  <c:v>14.0078038642515</c:v>
                </c:pt>
                <c:pt idx="2139">
                  <c:v>14.0143556901936</c:v>
                </c:pt>
                <c:pt idx="2140">
                  <c:v>14.020907516135701</c:v>
                </c:pt>
                <c:pt idx="2141">
                  <c:v>14.027459342077901</c:v>
                </c:pt>
                <c:pt idx="2142">
                  <c:v>14.034011168019999</c:v>
                </c:pt>
                <c:pt idx="2143">
                  <c:v>14.0405629939621</c:v>
                </c:pt>
                <c:pt idx="2144">
                  <c:v>14.0471148199042</c:v>
                </c:pt>
                <c:pt idx="2145">
                  <c:v>14.053666645846301</c:v>
                </c:pt>
                <c:pt idx="2146">
                  <c:v>14.060218471788501</c:v>
                </c:pt>
                <c:pt idx="2147">
                  <c:v>14.066770297730599</c:v>
                </c:pt>
                <c:pt idx="2148">
                  <c:v>14.0733221236727</c:v>
                </c:pt>
                <c:pt idx="2149">
                  <c:v>14.0798739496148</c:v>
                </c:pt>
                <c:pt idx="2150">
                  <c:v>14.086425775556901</c:v>
                </c:pt>
                <c:pt idx="2151">
                  <c:v>14.092977601499101</c:v>
                </c:pt>
                <c:pt idx="2152">
                  <c:v>14.099529427441199</c:v>
                </c:pt>
                <c:pt idx="2153">
                  <c:v>14.1060812533833</c:v>
                </c:pt>
                <c:pt idx="2154">
                  <c:v>14.1126330793254</c:v>
                </c:pt>
                <c:pt idx="2155">
                  <c:v>14.119184905267501</c:v>
                </c:pt>
                <c:pt idx="2156">
                  <c:v>14.125736731209701</c:v>
                </c:pt>
                <c:pt idx="2157">
                  <c:v>14.132288557151799</c:v>
                </c:pt>
                <c:pt idx="2158">
                  <c:v>14.1388403830939</c:v>
                </c:pt>
                <c:pt idx="2159">
                  <c:v>14.145392209036</c:v>
                </c:pt>
                <c:pt idx="2160">
                  <c:v>14.151944034978101</c:v>
                </c:pt>
                <c:pt idx="2161">
                  <c:v>14.158495860920301</c:v>
                </c:pt>
                <c:pt idx="2162">
                  <c:v>14.165047686862399</c:v>
                </c:pt>
                <c:pt idx="2163">
                  <c:v>14.1715995128045</c:v>
                </c:pt>
                <c:pt idx="2164">
                  <c:v>14.1781513387466</c:v>
                </c:pt>
                <c:pt idx="2165">
                  <c:v>14.184703164688701</c:v>
                </c:pt>
                <c:pt idx="2166">
                  <c:v>14.191254990630901</c:v>
                </c:pt>
                <c:pt idx="2167">
                  <c:v>14.197806816572999</c:v>
                </c:pt>
                <c:pt idx="2168">
                  <c:v>14.2043586425151</c:v>
                </c:pt>
                <c:pt idx="2169">
                  <c:v>14.2109104684572</c:v>
                </c:pt>
                <c:pt idx="2170">
                  <c:v>14.217462294399301</c:v>
                </c:pt>
                <c:pt idx="2171">
                  <c:v>14.224014120341501</c:v>
                </c:pt>
                <c:pt idx="2172">
                  <c:v>14.230565946283599</c:v>
                </c:pt>
                <c:pt idx="2173">
                  <c:v>14.2371177722257</c:v>
                </c:pt>
                <c:pt idx="2174">
                  <c:v>14.2436695981678</c:v>
                </c:pt>
                <c:pt idx="2175">
                  <c:v>14.250221424109901</c:v>
                </c:pt>
                <c:pt idx="2176">
                  <c:v>14.256773250052101</c:v>
                </c:pt>
                <c:pt idx="2177">
                  <c:v>14.263325075994199</c:v>
                </c:pt>
                <c:pt idx="2178">
                  <c:v>14.2698769019363</c:v>
                </c:pt>
                <c:pt idx="2179">
                  <c:v>14.2764287278784</c:v>
                </c:pt>
                <c:pt idx="2180">
                  <c:v>14.282980553820501</c:v>
                </c:pt>
                <c:pt idx="2181">
                  <c:v>14.289532379762599</c:v>
                </c:pt>
                <c:pt idx="2182">
                  <c:v>14.296084205704799</c:v>
                </c:pt>
                <c:pt idx="2183">
                  <c:v>14.3026360316469</c:v>
                </c:pt>
                <c:pt idx="2184">
                  <c:v>14.309187857589</c:v>
                </c:pt>
                <c:pt idx="2185">
                  <c:v>14.315739683531101</c:v>
                </c:pt>
                <c:pt idx="2186">
                  <c:v>14.3222915094732</c:v>
                </c:pt>
                <c:pt idx="2187">
                  <c:v>14.328843335415399</c:v>
                </c:pt>
                <c:pt idx="2188">
                  <c:v>14.3353951613575</c:v>
                </c:pt>
                <c:pt idx="2189">
                  <c:v>14.3419469872996</c:v>
                </c:pt>
                <c:pt idx="2190">
                  <c:v>14.348498813241701</c:v>
                </c:pt>
                <c:pt idx="2191">
                  <c:v>14.3550506391838</c:v>
                </c:pt>
                <c:pt idx="2192">
                  <c:v>14.361602465125999</c:v>
                </c:pt>
                <c:pt idx="2193">
                  <c:v>14.3681542910681</c:v>
                </c:pt>
                <c:pt idx="2194">
                  <c:v>14.3747061170102</c:v>
                </c:pt>
                <c:pt idx="2195">
                  <c:v>14.381257942952301</c:v>
                </c:pt>
                <c:pt idx="2196">
                  <c:v>14.3878097688944</c:v>
                </c:pt>
                <c:pt idx="2197">
                  <c:v>14.394361594836599</c:v>
                </c:pt>
                <c:pt idx="2198">
                  <c:v>14.4009134207787</c:v>
                </c:pt>
                <c:pt idx="2199">
                  <c:v>14.4074652467208</c:v>
                </c:pt>
                <c:pt idx="2200">
                  <c:v>14.414017072662901</c:v>
                </c:pt>
                <c:pt idx="2201">
                  <c:v>14.420568898605</c:v>
                </c:pt>
                <c:pt idx="2202">
                  <c:v>14.4271207245472</c:v>
                </c:pt>
                <c:pt idx="2203">
                  <c:v>14.4336725504893</c:v>
                </c:pt>
                <c:pt idx="2204">
                  <c:v>14.4402243764314</c:v>
                </c:pt>
                <c:pt idx="2205">
                  <c:v>14.446776202373499</c:v>
                </c:pt>
                <c:pt idx="2206">
                  <c:v>14.4533280283156</c:v>
                </c:pt>
                <c:pt idx="2207">
                  <c:v>14.4598798542578</c:v>
                </c:pt>
                <c:pt idx="2208">
                  <c:v>14.4664316801999</c:v>
                </c:pt>
                <c:pt idx="2209">
                  <c:v>14.472983506142</c:v>
                </c:pt>
                <c:pt idx="2210">
                  <c:v>14.479535332084099</c:v>
                </c:pt>
                <c:pt idx="2211">
                  <c:v>14.4860871580262</c:v>
                </c:pt>
                <c:pt idx="2212">
                  <c:v>14.4926389839684</c:v>
                </c:pt>
                <c:pt idx="2213">
                  <c:v>14.4991908099105</c:v>
                </c:pt>
                <c:pt idx="2214">
                  <c:v>14.5057426358526</c:v>
                </c:pt>
                <c:pt idx="2215">
                  <c:v>14.512294461794699</c:v>
                </c:pt>
                <c:pt idx="2216">
                  <c:v>14.5188462877368</c:v>
                </c:pt>
                <c:pt idx="2217">
                  <c:v>14.525398113679</c:v>
                </c:pt>
                <c:pt idx="2218">
                  <c:v>14.5319499396211</c:v>
                </c:pt>
                <c:pt idx="2219">
                  <c:v>14.538501765563201</c:v>
                </c:pt>
                <c:pt idx="2220">
                  <c:v>14.545053591505299</c:v>
                </c:pt>
                <c:pt idx="2221">
                  <c:v>14.5516054174474</c:v>
                </c:pt>
                <c:pt idx="2222">
                  <c:v>14.5581572433895</c:v>
                </c:pt>
                <c:pt idx="2223">
                  <c:v>14.5647090693317</c:v>
                </c:pt>
                <c:pt idx="2224">
                  <c:v>14.571260895273801</c:v>
                </c:pt>
                <c:pt idx="2225">
                  <c:v>14.577812721215899</c:v>
                </c:pt>
                <c:pt idx="2226">
                  <c:v>14.584364547158</c:v>
                </c:pt>
                <c:pt idx="2227">
                  <c:v>14.5909163731001</c:v>
                </c:pt>
                <c:pt idx="2228">
                  <c:v>14.5974681990423</c:v>
                </c:pt>
                <c:pt idx="2229">
                  <c:v>14.604020024984401</c:v>
                </c:pt>
                <c:pt idx="2230">
                  <c:v>14.610571850926499</c:v>
                </c:pt>
                <c:pt idx="2231">
                  <c:v>14.6171236768686</c:v>
                </c:pt>
                <c:pt idx="2232">
                  <c:v>14.6236755028107</c:v>
                </c:pt>
                <c:pt idx="2233">
                  <c:v>14.6302273287529</c:v>
                </c:pt>
                <c:pt idx="2234">
                  <c:v>14.636779154695001</c:v>
                </c:pt>
                <c:pt idx="2235">
                  <c:v>14.643330980637099</c:v>
                </c:pt>
                <c:pt idx="2236">
                  <c:v>14.6498828065792</c:v>
                </c:pt>
                <c:pt idx="2237">
                  <c:v>14.6564346325213</c:v>
                </c:pt>
                <c:pt idx="2238">
                  <c:v>14.6629864584635</c:v>
                </c:pt>
                <c:pt idx="2239">
                  <c:v>14.669538284405601</c:v>
                </c:pt>
                <c:pt idx="2240">
                  <c:v>14.676090110347699</c:v>
                </c:pt>
                <c:pt idx="2241">
                  <c:v>14.6826419362898</c:v>
                </c:pt>
                <c:pt idx="2242">
                  <c:v>14.6891937622319</c:v>
                </c:pt>
                <c:pt idx="2243">
                  <c:v>14.6957455881741</c:v>
                </c:pt>
                <c:pt idx="2244">
                  <c:v>14.702297414116201</c:v>
                </c:pt>
                <c:pt idx="2245">
                  <c:v>14.708849240058299</c:v>
                </c:pt>
                <c:pt idx="2246">
                  <c:v>14.7154010660004</c:v>
                </c:pt>
                <c:pt idx="2247">
                  <c:v>14.7219528919425</c:v>
                </c:pt>
                <c:pt idx="2248">
                  <c:v>14.7285047178847</c:v>
                </c:pt>
                <c:pt idx="2249">
                  <c:v>14.735056543826801</c:v>
                </c:pt>
                <c:pt idx="2250">
                  <c:v>14.741608369768899</c:v>
                </c:pt>
                <c:pt idx="2251">
                  <c:v>14.748160195711</c:v>
                </c:pt>
                <c:pt idx="2252">
                  <c:v>14.7547120216531</c:v>
                </c:pt>
                <c:pt idx="2253">
                  <c:v>14.7612638475953</c:v>
                </c:pt>
                <c:pt idx="2254">
                  <c:v>14.767815673537401</c:v>
                </c:pt>
                <c:pt idx="2255">
                  <c:v>14.774367499479499</c:v>
                </c:pt>
                <c:pt idx="2256">
                  <c:v>14.7809193254216</c:v>
                </c:pt>
                <c:pt idx="2257">
                  <c:v>14.7874711513637</c:v>
                </c:pt>
                <c:pt idx="2258">
                  <c:v>14.7940229773059</c:v>
                </c:pt>
                <c:pt idx="2259">
                  <c:v>14.800574803248001</c:v>
                </c:pt>
                <c:pt idx="2260">
                  <c:v>14.807126629190099</c:v>
                </c:pt>
                <c:pt idx="2261">
                  <c:v>14.8136784551322</c:v>
                </c:pt>
                <c:pt idx="2262">
                  <c:v>14.8202302810743</c:v>
                </c:pt>
                <c:pt idx="2263">
                  <c:v>14.826782107016401</c:v>
                </c:pt>
                <c:pt idx="2264">
                  <c:v>14.833333932958601</c:v>
                </c:pt>
                <c:pt idx="2265">
                  <c:v>14.839885758900699</c:v>
                </c:pt>
                <c:pt idx="2266">
                  <c:v>14.8464375848428</c:v>
                </c:pt>
                <c:pt idx="2267">
                  <c:v>14.8529894107849</c:v>
                </c:pt>
                <c:pt idx="2268">
                  <c:v>14.859541236727001</c:v>
                </c:pt>
                <c:pt idx="2269">
                  <c:v>14.866093062669201</c:v>
                </c:pt>
                <c:pt idx="2270">
                  <c:v>14.872644888611299</c:v>
                </c:pt>
                <c:pt idx="2271">
                  <c:v>14.8791967145534</c:v>
                </c:pt>
                <c:pt idx="2272">
                  <c:v>14.8857485404955</c:v>
                </c:pt>
                <c:pt idx="2273">
                  <c:v>14.892300366437601</c:v>
                </c:pt>
                <c:pt idx="2274">
                  <c:v>14.898852192379801</c:v>
                </c:pt>
                <c:pt idx="2275">
                  <c:v>14.905404018321899</c:v>
                </c:pt>
                <c:pt idx="2276">
                  <c:v>14.911955844264</c:v>
                </c:pt>
                <c:pt idx="2277">
                  <c:v>14.9185076702061</c:v>
                </c:pt>
                <c:pt idx="2278">
                  <c:v>14.925059496148201</c:v>
                </c:pt>
                <c:pt idx="2279">
                  <c:v>14.931611322090401</c:v>
                </c:pt>
                <c:pt idx="2280">
                  <c:v>14.938163148032499</c:v>
                </c:pt>
                <c:pt idx="2281">
                  <c:v>14.9447149739746</c:v>
                </c:pt>
                <c:pt idx="2282">
                  <c:v>14.9512667999167</c:v>
                </c:pt>
                <c:pt idx="2283">
                  <c:v>14.957818625858801</c:v>
                </c:pt>
                <c:pt idx="2284">
                  <c:v>14.964370451801001</c:v>
                </c:pt>
                <c:pt idx="2285">
                  <c:v>14.970922277743099</c:v>
                </c:pt>
                <c:pt idx="2286">
                  <c:v>14.9774741036852</c:v>
                </c:pt>
                <c:pt idx="2287">
                  <c:v>14.9840259296273</c:v>
                </c:pt>
                <c:pt idx="2288">
                  <c:v>14.990577755569401</c:v>
                </c:pt>
                <c:pt idx="2289">
                  <c:v>14.997129581511601</c:v>
                </c:pt>
                <c:pt idx="2290">
                  <c:v>15.003681407453699</c:v>
                </c:pt>
                <c:pt idx="2291">
                  <c:v>15.0102332333958</c:v>
                </c:pt>
                <c:pt idx="2292">
                  <c:v>15.0167850593379</c:v>
                </c:pt>
                <c:pt idx="2293">
                  <c:v>15.023336885280001</c:v>
                </c:pt>
                <c:pt idx="2294">
                  <c:v>15.029888711222201</c:v>
                </c:pt>
                <c:pt idx="2295">
                  <c:v>15.0364405371643</c:v>
                </c:pt>
                <c:pt idx="2296">
                  <c:v>15.0429923631064</c:v>
                </c:pt>
                <c:pt idx="2297">
                  <c:v>15.0495441890485</c:v>
                </c:pt>
                <c:pt idx="2298">
                  <c:v>15.056096014990599</c:v>
                </c:pt>
                <c:pt idx="2299">
                  <c:v>15.062647840932801</c:v>
                </c:pt>
                <c:pt idx="2300">
                  <c:v>15.0691996668749</c:v>
                </c:pt>
                <c:pt idx="2301">
                  <c:v>15.075751492817</c:v>
                </c:pt>
                <c:pt idx="2302">
                  <c:v>15.0823033187591</c:v>
                </c:pt>
                <c:pt idx="2303">
                  <c:v>15.088855144701199</c:v>
                </c:pt>
                <c:pt idx="2304">
                  <c:v>15.0954069706433</c:v>
                </c:pt>
                <c:pt idx="2305">
                  <c:v>15.1019587965855</c:v>
                </c:pt>
                <c:pt idx="2306">
                  <c:v>15.1085106225276</c:v>
                </c:pt>
                <c:pt idx="2307">
                  <c:v>15.1150624484697</c:v>
                </c:pt>
                <c:pt idx="2308">
                  <c:v>15.121614274411799</c:v>
                </c:pt>
                <c:pt idx="2309">
                  <c:v>15.1281661003539</c:v>
                </c:pt>
                <c:pt idx="2310">
                  <c:v>15.1347179262961</c:v>
                </c:pt>
                <c:pt idx="2311">
                  <c:v>15.1412697522382</c:v>
                </c:pt>
                <c:pt idx="2312">
                  <c:v>15.147821578180301</c:v>
                </c:pt>
                <c:pt idx="2313">
                  <c:v>15.154373404122399</c:v>
                </c:pt>
                <c:pt idx="2314">
                  <c:v>15.1609252300645</c:v>
                </c:pt>
                <c:pt idx="2315">
                  <c:v>15.1674770560067</c:v>
                </c:pt>
                <c:pt idx="2316">
                  <c:v>15.1740288819488</c:v>
                </c:pt>
                <c:pt idx="2317">
                  <c:v>15.180580707890901</c:v>
                </c:pt>
                <c:pt idx="2318">
                  <c:v>15.187132533832999</c:v>
                </c:pt>
                <c:pt idx="2319">
                  <c:v>15.1936843597751</c:v>
                </c:pt>
                <c:pt idx="2320">
                  <c:v>15.2002361857173</c:v>
                </c:pt>
                <c:pt idx="2321">
                  <c:v>15.2067880116594</c:v>
                </c:pt>
                <c:pt idx="2322">
                  <c:v>15.213339837601501</c:v>
                </c:pt>
                <c:pt idx="2323">
                  <c:v>15.219891663543599</c:v>
                </c:pt>
                <c:pt idx="2324">
                  <c:v>15.2264434894857</c:v>
                </c:pt>
                <c:pt idx="2325">
                  <c:v>15.2329953154279</c:v>
                </c:pt>
                <c:pt idx="2326">
                  <c:v>15.23954714137</c:v>
                </c:pt>
                <c:pt idx="2327">
                  <c:v>15.246098967312101</c:v>
                </c:pt>
                <c:pt idx="2328">
                  <c:v>15.252650793254199</c:v>
                </c:pt>
                <c:pt idx="2329">
                  <c:v>15.2592026191963</c:v>
                </c:pt>
                <c:pt idx="2330">
                  <c:v>15.2657544451385</c:v>
                </c:pt>
                <c:pt idx="2331">
                  <c:v>15.2723062710806</c:v>
                </c:pt>
                <c:pt idx="2332">
                  <c:v>15.278858097022701</c:v>
                </c:pt>
                <c:pt idx="2333">
                  <c:v>15.285409922964799</c:v>
                </c:pt>
                <c:pt idx="2334">
                  <c:v>15.2919617489069</c:v>
                </c:pt>
                <c:pt idx="2335">
                  <c:v>15.2985135748491</c:v>
                </c:pt>
                <c:pt idx="2336">
                  <c:v>15.3050654007912</c:v>
                </c:pt>
                <c:pt idx="2337">
                  <c:v>15.311617226733301</c:v>
                </c:pt>
                <c:pt idx="2338">
                  <c:v>15.318169052675399</c:v>
                </c:pt>
                <c:pt idx="2339">
                  <c:v>15.3247208786175</c:v>
                </c:pt>
                <c:pt idx="2340">
                  <c:v>15.3312727045597</c:v>
                </c:pt>
                <c:pt idx="2341">
                  <c:v>15.3378245305018</c:v>
                </c:pt>
                <c:pt idx="2342">
                  <c:v>15.344376356443901</c:v>
                </c:pt>
                <c:pt idx="2343">
                  <c:v>15.350928182385999</c:v>
                </c:pt>
                <c:pt idx="2344">
                  <c:v>15.3574800083281</c:v>
                </c:pt>
                <c:pt idx="2345">
                  <c:v>15.3640318342702</c:v>
                </c:pt>
                <c:pt idx="2346">
                  <c:v>15.3705836602124</c:v>
                </c:pt>
                <c:pt idx="2347">
                  <c:v>15.377135486154501</c:v>
                </c:pt>
                <c:pt idx="2348">
                  <c:v>15.383687312096599</c:v>
                </c:pt>
                <c:pt idx="2349">
                  <c:v>15.3902391380387</c:v>
                </c:pt>
                <c:pt idx="2350">
                  <c:v>15.3967909639808</c:v>
                </c:pt>
                <c:pt idx="2351">
                  <c:v>15.403342789923</c:v>
                </c:pt>
                <c:pt idx="2352">
                  <c:v>15.409894615865101</c:v>
                </c:pt>
                <c:pt idx="2353">
                  <c:v>15.416446441807199</c:v>
                </c:pt>
                <c:pt idx="2354">
                  <c:v>15.4229982677493</c:v>
                </c:pt>
                <c:pt idx="2355">
                  <c:v>15.4295500936914</c:v>
                </c:pt>
                <c:pt idx="2356">
                  <c:v>15.4361019196336</c:v>
                </c:pt>
                <c:pt idx="2357">
                  <c:v>15.442653745575701</c:v>
                </c:pt>
                <c:pt idx="2358">
                  <c:v>15.449205571517799</c:v>
                </c:pt>
                <c:pt idx="2359">
                  <c:v>15.4557573974599</c:v>
                </c:pt>
                <c:pt idx="2360">
                  <c:v>15.462309223402</c:v>
                </c:pt>
                <c:pt idx="2361">
                  <c:v>15.4688610493442</c:v>
                </c:pt>
                <c:pt idx="2362">
                  <c:v>15.475412875286301</c:v>
                </c:pt>
                <c:pt idx="2363">
                  <c:v>15.481964701228399</c:v>
                </c:pt>
                <c:pt idx="2364">
                  <c:v>15.4885165271705</c:v>
                </c:pt>
                <c:pt idx="2365">
                  <c:v>15.4950683531126</c:v>
                </c:pt>
                <c:pt idx="2366">
                  <c:v>15.5016201790548</c:v>
                </c:pt>
                <c:pt idx="2367">
                  <c:v>15.508172004996901</c:v>
                </c:pt>
                <c:pt idx="2368">
                  <c:v>15.514723830938999</c:v>
                </c:pt>
                <c:pt idx="2369">
                  <c:v>15.5212756568811</c:v>
                </c:pt>
                <c:pt idx="2370">
                  <c:v>15.5278274828232</c:v>
                </c:pt>
                <c:pt idx="2371">
                  <c:v>15.5343793087654</c:v>
                </c:pt>
                <c:pt idx="2372">
                  <c:v>15.540931134707501</c:v>
                </c:pt>
                <c:pt idx="2373">
                  <c:v>15.547482960649599</c:v>
                </c:pt>
                <c:pt idx="2374">
                  <c:v>15.5540347865917</c:v>
                </c:pt>
                <c:pt idx="2375">
                  <c:v>15.5605866125338</c:v>
                </c:pt>
                <c:pt idx="2376">
                  <c:v>15.567138438476</c:v>
                </c:pt>
                <c:pt idx="2377">
                  <c:v>15.573690264418101</c:v>
                </c:pt>
                <c:pt idx="2378">
                  <c:v>15.580242090360199</c:v>
                </c:pt>
                <c:pt idx="2379">
                  <c:v>15.5867939163023</c:v>
                </c:pt>
                <c:pt idx="2380">
                  <c:v>15.5933457422444</c:v>
                </c:pt>
                <c:pt idx="2381">
                  <c:v>15.5998975681866</c:v>
                </c:pt>
                <c:pt idx="2382">
                  <c:v>15.606449394128701</c:v>
                </c:pt>
                <c:pt idx="2383">
                  <c:v>15.613001220070799</c:v>
                </c:pt>
                <c:pt idx="2384">
                  <c:v>15.6195530460129</c:v>
                </c:pt>
                <c:pt idx="2385">
                  <c:v>15.626104871955</c:v>
                </c:pt>
                <c:pt idx="2386">
                  <c:v>15.632656697897101</c:v>
                </c:pt>
                <c:pt idx="2387">
                  <c:v>15.639208523839301</c:v>
                </c:pt>
                <c:pt idx="2388">
                  <c:v>15.6457603497814</c:v>
                </c:pt>
                <c:pt idx="2389">
                  <c:v>15.6523121757235</c:v>
                </c:pt>
                <c:pt idx="2390">
                  <c:v>15.6588640016656</c:v>
                </c:pt>
                <c:pt idx="2391">
                  <c:v>15.665415827607699</c:v>
                </c:pt>
                <c:pt idx="2392">
                  <c:v>15.671967653549901</c:v>
                </c:pt>
                <c:pt idx="2393">
                  <c:v>15.678519479492</c:v>
                </c:pt>
                <c:pt idx="2394">
                  <c:v>15.6850713054341</c:v>
                </c:pt>
                <c:pt idx="2395">
                  <c:v>15.6916231313762</c:v>
                </c:pt>
                <c:pt idx="2396">
                  <c:v>15.698174957318299</c:v>
                </c:pt>
                <c:pt idx="2397">
                  <c:v>15.704726783260501</c:v>
                </c:pt>
                <c:pt idx="2398">
                  <c:v>15.7112786092026</c:v>
                </c:pt>
                <c:pt idx="2399">
                  <c:v>15.7178304351447</c:v>
                </c:pt>
                <c:pt idx="2400">
                  <c:v>15.7243822610868</c:v>
                </c:pt>
                <c:pt idx="2401">
                  <c:v>15.730934087028899</c:v>
                </c:pt>
                <c:pt idx="2402">
                  <c:v>15.737485912971099</c:v>
                </c:pt>
                <c:pt idx="2403">
                  <c:v>15.7440377389132</c:v>
                </c:pt>
                <c:pt idx="2404">
                  <c:v>15.7505895648553</c:v>
                </c:pt>
                <c:pt idx="2405">
                  <c:v>15.757141390797401</c:v>
                </c:pt>
                <c:pt idx="2406">
                  <c:v>15.763693216739499</c:v>
                </c:pt>
                <c:pt idx="2407">
                  <c:v>15.770245042681699</c:v>
                </c:pt>
                <c:pt idx="2408">
                  <c:v>15.7767968686238</c:v>
                </c:pt>
                <c:pt idx="2409">
                  <c:v>15.7833486945659</c:v>
                </c:pt>
                <c:pt idx="2410">
                  <c:v>15.789900520508001</c:v>
                </c:pt>
                <c:pt idx="2411">
                  <c:v>15.796452346450099</c:v>
                </c:pt>
                <c:pt idx="2412">
                  <c:v>15.803004172392299</c:v>
                </c:pt>
                <c:pt idx="2413">
                  <c:v>15.8095559983344</c:v>
                </c:pt>
                <c:pt idx="2414">
                  <c:v>15.8161078242765</c:v>
                </c:pt>
                <c:pt idx="2415">
                  <c:v>15.822659650218601</c:v>
                </c:pt>
                <c:pt idx="2416">
                  <c:v>15.829211476160699</c:v>
                </c:pt>
                <c:pt idx="2417">
                  <c:v>15.835763302102899</c:v>
                </c:pt>
                <c:pt idx="2418">
                  <c:v>15.842315128045</c:v>
                </c:pt>
                <c:pt idx="2419">
                  <c:v>15.8488669539871</c:v>
                </c:pt>
                <c:pt idx="2420">
                  <c:v>15.855418779929201</c:v>
                </c:pt>
                <c:pt idx="2421">
                  <c:v>15.861970605871299</c:v>
                </c:pt>
                <c:pt idx="2422">
                  <c:v>15.868522431813499</c:v>
                </c:pt>
                <c:pt idx="2423">
                  <c:v>15.8750742577556</c:v>
                </c:pt>
                <c:pt idx="2424">
                  <c:v>15.8816260836977</c:v>
                </c:pt>
                <c:pt idx="2425">
                  <c:v>15.888177909639801</c:v>
                </c:pt>
                <c:pt idx="2426">
                  <c:v>15.894729735581899</c:v>
                </c:pt>
                <c:pt idx="2427">
                  <c:v>15.901281561524</c:v>
                </c:pt>
                <c:pt idx="2428">
                  <c:v>15.9078333874662</c:v>
                </c:pt>
                <c:pt idx="2429">
                  <c:v>15.9143852134083</c:v>
                </c:pt>
                <c:pt idx="2430">
                  <c:v>15.920937039350401</c:v>
                </c:pt>
                <c:pt idx="2431">
                  <c:v>15.927488865292499</c:v>
                </c:pt>
                <c:pt idx="2432">
                  <c:v>15.9340406912346</c:v>
                </c:pt>
                <c:pt idx="2433">
                  <c:v>15.9405925171768</c:v>
                </c:pt>
                <c:pt idx="2434">
                  <c:v>15.9471443431189</c:v>
                </c:pt>
                <c:pt idx="2435">
                  <c:v>15.953696169061001</c:v>
                </c:pt>
                <c:pt idx="2436">
                  <c:v>15.960247995003099</c:v>
                </c:pt>
                <c:pt idx="2437">
                  <c:v>15.9667998209452</c:v>
                </c:pt>
                <c:pt idx="2438">
                  <c:v>15.9733516468874</c:v>
                </c:pt>
                <c:pt idx="2439">
                  <c:v>15.9799034728295</c:v>
                </c:pt>
                <c:pt idx="2440">
                  <c:v>15.986455298771601</c:v>
                </c:pt>
                <c:pt idx="2441">
                  <c:v>15.993007124713699</c:v>
                </c:pt>
                <c:pt idx="2442">
                  <c:v>15.9995589506558</c:v>
                </c:pt>
                <c:pt idx="2443">
                  <c:v>16.006110776598</c:v>
                </c:pt>
                <c:pt idx="2444">
                  <c:v>16.0126626025401</c:v>
                </c:pt>
                <c:pt idx="2445">
                  <c:v>16.019214428482201</c:v>
                </c:pt>
                <c:pt idx="2446">
                  <c:v>16.025766254424301</c:v>
                </c:pt>
                <c:pt idx="2447">
                  <c:v>16.032318080366402</c:v>
                </c:pt>
                <c:pt idx="2448">
                  <c:v>16.038869906308602</c:v>
                </c:pt>
                <c:pt idx="2449">
                  <c:v>16.045421732250698</c:v>
                </c:pt>
                <c:pt idx="2450">
                  <c:v>16.051973558192799</c:v>
                </c:pt>
                <c:pt idx="2451">
                  <c:v>16.058525384134899</c:v>
                </c:pt>
                <c:pt idx="2452">
                  <c:v>16.065077210077</c:v>
                </c:pt>
                <c:pt idx="2453">
                  <c:v>16.0716290360192</c:v>
                </c:pt>
                <c:pt idx="2454">
                  <c:v>16.0781808619613</c:v>
                </c:pt>
                <c:pt idx="2455">
                  <c:v>16.084732687903401</c:v>
                </c:pt>
                <c:pt idx="2456">
                  <c:v>16.091284513845501</c:v>
                </c:pt>
                <c:pt idx="2457">
                  <c:v>16.097836339787602</c:v>
                </c:pt>
                <c:pt idx="2458">
                  <c:v>16.104388165729802</c:v>
                </c:pt>
                <c:pt idx="2459">
                  <c:v>16.110939991671898</c:v>
                </c:pt>
                <c:pt idx="2460">
                  <c:v>16.117491817613999</c:v>
                </c:pt>
                <c:pt idx="2461">
                  <c:v>16.124043643556099</c:v>
                </c:pt>
                <c:pt idx="2462">
                  <c:v>16.1305954694982</c:v>
                </c:pt>
                <c:pt idx="2463">
                  <c:v>16.1371472954404</c:v>
                </c:pt>
                <c:pt idx="2464">
                  <c:v>16.1436991213825</c:v>
                </c:pt>
                <c:pt idx="2465">
                  <c:v>16.150250947324601</c:v>
                </c:pt>
                <c:pt idx="2466">
                  <c:v>16.156802773266701</c:v>
                </c:pt>
                <c:pt idx="2467">
                  <c:v>16.163354599208802</c:v>
                </c:pt>
                <c:pt idx="2468">
                  <c:v>16.169906425150899</c:v>
                </c:pt>
                <c:pt idx="2469">
                  <c:v>16.176458251093099</c:v>
                </c:pt>
                <c:pt idx="2470">
                  <c:v>16.183010077035199</c:v>
                </c:pt>
                <c:pt idx="2471">
                  <c:v>16.189561902977299</c:v>
                </c:pt>
                <c:pt idx="2472">
                  <c:v>16.1961137289194</c:v>
                </c:pt>
                <c:pt idx="2473">
                  <c:v>16.2026655548615</c:v>
                </c:pt>
                <c:pt idx="2474">
                  <c:v>16.2092173808037</c:v>
                </c:pt>
                <c:pt idx="2475">
                  <c:v>16.215769206745801</c:v>
                </c:pt>
                <c:pt idx="2476">
                  <c:v>16.222321032687901</c:v>
                </c:pt>
                <c:pt idx="2477">
                  <c:v>16.228872858630002</c:v>
                </c:pt>
                <c:pt idx="2478">
                  <c:v>16.235424684572099</c:v>
                </c:pt>
                <c:pt idx="2479">
                  <c:v>16.241976510514299</c:v>
                </c:pt>
                <c:pt idx="2480">
                  <c:v>16.248528336456399</c:v>
                </c:pt>
                <c:pt idx="2481">
                  <c:v>16.2550801623985</c:v>
                </c:pt>
                <c:pt idx="2482">
                  <c:v>16.2616319883406</c:v>
                </c:pt>
                <c:pt idx="2483">
                  <c:v>16.2681838142827</c:v>
                </c:pt>
                <c:pt idx="2484">
                  <c:v>16.2747356402249</c:v>
                </c:pt>
                <c:pt idx="2485">
                  <c:v>16.281287466167001</c:v>
                </c:pt>
                <c:pt idx="2486">
                  <c:v>16.287839292109101</c:v>
                </c:pt>
                <c:pt idx="2487">
                  <c:v>16.294391118051202</c:v>
                </c:pt>
                <c:pt idx="2488">
                  <c:v>16.300942943993299</c:v>
                </c:pt>
                <c:pt idx="2489">
                  <c:v>16.307494769935499</c:v>
                </c:pt>
                <c:pt idx="2490">
                  <c:v>16.314046595877599</c:v>
                </c:pt>
                <c:pt idx="2491">
                  <c:v>16.3205984218197</c:v>
                </c:pt>
                <c:pt idx="2492">
                  <c:v>16.3271502477618</c:v>
                </c:pt>
                <c:pt idx="2493">
                  <c:v>16.3337020737039</c:v>
                </c:pt>
                <c:pt idx="2494">
                  <c:v>16.3402538996461</c:v>
                </c:pt>
                <c:pt idx="2495">
                  <c:v>16.346805725588201</c:v>
                </c:pt>
                <c:pt idx="2496">
                  <c:v>16.353357551530301</c:v>
                </c:pt>
                <c:pt idx="2497">
                  <c:v>16.359909377472398</c:v>
                </c:pt>
                <c:pt idx="2498">
                  <c:v>16.366461203414499</c:v>
                </c:pt>
                <c:pt idx="2499">
                  <c:v>16.373013029356699</c:v>
                </c:pt>
                <c:pt idx="2500">
                  <c:v>16.379564855298799</c:v>
                </c:pt>
                <c:pt idx="2501">
                  <c:v>16.3861166812409</c:v>
                </c:pt>
                <c:pt idx="2502">
                  <c:v>16.392668507183</c:v>
                </c:pt>
                <c:pt idx="2503">
                  <c:v>16.399220333125101</c:v>
                </c:pt>
                <c:pt idx="2504">
                  <c:v>16.4057721590673</c:v>
                </c:pt>
                <c:pt idx="2505">
                  <c:v>16.412323985009401</c:v>
                </c:pt>
                <c:pt idx="2506">
                  <c:v>16.418875810951501</c:v>
                </c:pt>
                <c:pt idx="2507">
                  <c:v>16.425427636893598</c:v>
                </c:pt>
                <c:pt idx="2508">
                  <c:v>16.431979462835699</c:v>
                </c:pt>
                <c:pt idx="2509">
                  <c:v>16.438531288777799</c:v>
                </c:pt>
                <c:pt idx="2510">
                  <c:v>16.445083114719999</c:v>
                </c:pt>
                <c:pt idx="2511">
                  <c:v>16.4516349406621</c:v>
                </c:pt>
                <c:pt idx="2512">
                  <c:v>16.4581867666042</c:v>
                </c:pt>
                <c:pt idx="2513">
                  <c:v>16.464738592546301</c:v>
                </c:pt>
                <c:pt idx="2514">
                  <c:v>16.471290418488401</c:v>
                </c:pt>
                <c:pt idx="2515">
                  <c:v>16.477842244430601</c:v>
                </c:pt>
                <c:pt idx="2516">
                  <c:v>16.484394070372701</c:v>
                </c:pt>
                <c:pt idx="2517">
                  <c:v>16.490945896314798</c:v>
                </c:pt>
                <c:pt idx="2518">
                  <c:v>16.497497722256899</c:v>
                </c:pt>
                <c:pt idx="2519">
                  <c:v>16.504049548198999</c:v>
                </c:pt>
                <c:pt idx="2520">
                  <c:v>16.510601374141199</c:v>
                </c:pt>
                <c:pt idx="2521">
                  <c:v>16.5171532000833</c:v>
                </c:pt>
                <c:pt idx="2522">
                  <c:v>16.5237050260254</c:v>
                </c:pt>
                <c:pt idx="2523">
                  <c:v>16.530256851967501</c:v>
                </c:pt>
                <c:pt idx="2524">
                  <c:v>16.536808677909601</c:v>
                </c:pt>
                <c:pt idx="2525">
                  <c:v>16.543360503851801</c:v>
                </c:pt>
                <c:pt idx="2526">
                  <c:v>16.549912329793901</c:v>
                </c:pt>
                <c:pt idx="2527">
                  <c:v>16.556464155735998</c:v>
                </c:pt>
                <c:pt idx="2528">
                  <c:v>16.563015981678099</c:v>
                </c:pt>
                <c:pt idx="2529">
                  <c:v>16.569567807620199</c:v>
                </c:pt>
                <c:pt idx="2530">
                  <c:v>16.576119633562399</c:v>
                </c:pt>
                <c:pt idx="2531">
                  <c:v>16.5826714595045</c:v>
                </c:pt>
                <c:pt idx="2532">
                  <c:v>16.5892232854466</c:v>
                </c:pt>
                <c:pt idx="2533">
                  <c:v>16.595775111388701</c:v>
                </c:pt>
                <c:pt idx="2534">
                  <c:v>16.602326937330801</c:v>
                </c:pt>
                <c:pt idx="2535">
                  <c:v>16.608878763273001</c:v>
                </c:pt>
                <c:pt idx="2536">
                  <c:v>16.615430589215102</c:v>
                </c:pt>
                <c:pt idx="2537">
                  <c:v>16.621982415157198</c:v>
                </c:pt>
                <c:pt idx="2538">
                  <c:v>16.628534241099299</c:v>
                </c:pt>
                <c:pt idx="2539">
                  <c:v>16.635086067041399</c:v>
                </c:pt>
                <c:pt idx="2540">
                  <c:v>16.641637892983599</c:v>
                </c:pt>
                <c:pt idx="2541">
                  <c:v>16.6481897189257</c:v>
                </c:pt>
                <c:pt idx="2542">
                  <c:v>16.6547415448678</c:v>
                </c:pt>
                <c:pt idx="2543">
                  <c:v>16.661293370809901</c:v>
                </c:pt>
                <c:pt idx="2544">
                  <c:v>16.667845196752001</c:v>
                </c:pt>
                <c:pt idx="2545">
                  <c:v>16.674397022694102</c:v>
                </c:pt>
                <c:pt idx="2546">
                  <c:v>16.680948848636302</c:v>
                </c:pt>
                <c:pt idx="2547">
                  <c:v>16.687500674578398</c:v>
                </c:pt>
                <c:pt idx="2548">
                  <c:v>16.694052500520499</c:v>
                </c:pt>
                <c:pt idx="2549">
                  <c:v>16.700604326462599</c:v>
                </c:pt>
                <c:pt idx="2550">
                  <c:v>16.7071561524047</c:v>
                </c:pt>
                <c:pt idx="2551">
                  <c:v>16.7137079783469</c:v>
                </c:pt>
                <c:pt idx="2552">
                  <c:v>16.720259804289</c:v>
                </c:pt>
                <c:pt idx="2553">
                  <c:v>16.726811630231101</c:v>
                </c:pt>
                <c:pt idx="2554">
                  <c:v>16.733363456173201</c:v>
                </c:pt>
                <c:pt idx="2555">
                  <c:v>16.739915282115302</c:v>
                </c:pt>
                <c:pt idx="2556">
                  <c:v>16.746467108057502</c:v>
                </c:pt>
                <c:pt idx="2557">
                  <c:v>16.753018933999599</c:v>
                </c:pt>
                <c:pt idx="2558">
                  <c:v>16.759570759941699</c:v>
                </c:pt>
                <c:pt idx="2559">
                  <c:v>16.766122585883799</c:v>
                </c:pt>
                <c:pt idx="2560">
                  <c:v>16.7726744118259</c:v>
                </c:pt>
                <c:pt idx="2561">
                  <c:v>16.7792262377681</c:v>
                </c:pt>
                <c:pt idx="2562">
                  <c:v>16.7857780637102</c:v>
                </c:pt>
                <c:pt idx="2563">
                  <c:v>16.792329889652301</c:v>
                </c:pt>
                <c:pt idx="2564">
                  <c:v>16.798881715594401</c:v>
                </c:pt>
                <c:pt idx="2565">
                  <c:v>16.805433541536502</c:v>
                </c:pt>
                <c:pt idx="2566">
                  <c:v>16.811985367478702</c:v>
                </c:pt>
                <c:pt idx="2567">
                  <c:v>16.818537193420799</c:v>
                </c:pt>
                <c:pt idx="2568">
                  <c:v>16.825089019362899</c:v>
                </c:pt>
                <c:pt idx="2569">
                  <c:v>16.831640845304999</c:v>
                </c:pt>
                <c:pt idx="2570">
                  <c:v>16.8381926712471</c:v>
                </c:pt>
                <c:pt idx="2571">
                  <c:v>16.8447444971893</c:v>
                </c:pt>
                <c:pt idx="2572">
                  <c:v>16.8512963231314</c:v>
                </c:pt>
                <c:pt idx="2573">
                  <c:v>16.857848149073501</c:v>
                </c:pt>
                <c:pt idx="2574">
                  <c:v>16.864399975015601</c:v>
                </c:pt>
                <c:pt idx="2575">
                  <c:v>16.870951800957702</c:v>
                </c:pt>
                <c:pt idx="2576">
                  <c:v>16.877503626899902</c:v>
                </c:pt>
                <c:pt idx="2577">
                  <c:v>16.884055452841999</c:v>
                </c:pt>
                <c:pt idx="2578">
                  <c:v>16.890607278784099</c:v>
                </c:pt>
                <c:pt idx="2579">
                  <c:v>16.8971591047262</c:v>
                </c:pt>
                <c:pt idx="2580">
                  <c:v>16.9037109306683</c:v>
                </c:pt>
                <c:pt idx="2581">
                  <c:v>16.9102627566105</c:v>
                </c:pt>
                <c:pt idx="2582">
                  <c:v>16.9168145825526</c:v>
                </c:pt>
                <c:pt idx="2583">
                  <c:v>16.923366408494701</c:v>
                </c:pt>
                <c:pt idx="2584">
                  <c:v>16.929918234436801</c:v>
                </c:pt>
                <c:pt idx="2585">
                  <c:v>16.936470060378898</c:v>
                </c:pt>
                <c:pt idx="2586">
                  <c:v>16.943021886320999</c:v>
                </c:pt>
                <c:pt idx="2587">
                  <c:v>16.949573712263199</c:v>
                </c:pt>
                <c:pt idx="2588">
                  <c:v>16.956125538205299</c:v>
                </c:pt>
                <c:pt idx="2589">
                  <c:v>16.9626773641474</c:v>
                </c:pt>
                <c:pt idx="2590">
                  <c:v>16.9692291900895</c:v>
                </c:pt>
                <c:pt idx="2591">
                  <c:v>16.975781016031601</c:v>
                </c:pt>
                <c:pt idx="2592">
                  <c:v>16.9823328419738</c:v>
                </c:pt>
                <c:pt idx="2593">
                  <c:v>16.988884667915901</c:v>
                </c:pt>
                <c:pt idx="2594">
                  <c:v>16.995436493858001</c:v>
                </c:pt>
                <c:pt idx="2595">
                  <c:v>17.001988319800098</c:v>
                </c:pt>
                <c:pt idx="2596">
                  <c:v>17.008540145742199</c:v>
                </c:pt>
                <c:pt idx="2597">
                  <c:v>17.015091971684399</c:v>
                </c:pt>
                <c:pt idx="2598">
                  <c:v>17.021643797626499</c:v>
                </c:pt>
                <c:pt idx="2599">
                  <c:v>17.0281956235686</c:v>
                </c:pt>
                <c:pt idx="2600">
                  <c:v>17.0347474495107</c:v>
                </c:pt>
                <c:pt idx="2601">
                  <c:v>17.041299275452801</c:v>
                </c:pt>
                <c:pt idx="2602">
                  <c:v>17.047851101395</c:v>
                </c:pt>
                <c:pt idx="2603">
                  <c:v>17.054402927337101</c:v>
                </c:pt>
                <c:pt idx="2604">
                  <c:v>17.060954753279201</c:v>
                </c:pt>
                <c:pt idx="2605">
                  <c:v>17.067506579221298</c:v>
                </c:pt>
                <c:pt idx="2606">
                  <c:v>17.074058405163399</c:v>
                </c:pt>
                <c:pt idx="2607">
                  <c:v>17.080610231105599</c:v>
                </c:pt>
                <c:pt idx="2608">
                  <c:v>17.087162057047699</c:v>
                </c:pt>
                <c:pt idx="2609">
                  <c:v>17.0937138829898</c:v>
                </c:pt>
                <c:pt idx="2610">
                  <c:v>17.1002657089319</c:v>
                </c:pt>
                <c:pt idx="2611">
                  <c:v>17.106817534874001</c:v>
                </c:pt>
                <c:pt idx="2612">
                  <c:v>17.113369360816201</c:v>
                </c:pt>
                <c:pt idx="2613">
                  <c:v>17.119921186758301</c:v>
                </c:pt>
                <c:pt idx="2614">
                  <c:v>17.126473012700401</c:v>
                </c:pt>
                <c:pt idx="2615">
                  <c:v>17.133024838642498</c:v>
                </c:pt>
                <c:pt idx="2616">
                  <c:v>17.139576664584599</c:v>
                </c:pt>
                <c:pt idx="2617">
                  <c:v>17.146128490526799</c:v>
                </c:pt>
                <c:pt idx="2618">
                  <c:v>17.152680316468899</c:v>
                </c:pt>
                <c:pt idx="2619">
                  <c:v>17.159232142411</c:v>
                </c:pt>
                <c:pt idx="2620">
                  <c:v>17.1657839683531</c:v>
                </c:pt>
                <c:pt idx="2621">
                  <c:v>17.172335794295201</c:v>
                </c:pt>
                <c:pt idx="2622">
                  <c:v>17.178887620237401</c:v>
                </c:pt>
                <c:pt idx="2623">
                  <c:v>17.185439446179501</c:v>
                </c:pt>
                <c:pt idx="2624">
                  <c:v>17.191991272121601</c:v>
                </c:pt>
                <c:pt idx="2625">
                  <c:v>17.198543098063698</c:v>
                </c:pt>
                <c:pt idx="2626">
                  <c:v>17.205094924005799</c:v>
                </c:pt>
                <c:pt idx="2627">
                  <c:v>17.211646749947899</c:v>
                </c:pt>
                <c:pt idx="2628">
                  <c:v>17.218198575890099</c:v>
                </c:pt>
                <c:pt idx="2629">
                  <c:v>17.2247504018322</c:v>
                </c:pt>
                <c:pt idx="2630">
                  <c:v>17.2313022277743</c:v>
                </c:pt>
                <c:pt idx="2631">
                  <c:v>17.237854053716401</c:v>
                </c:pt>
                <c:pt idx="2632">
                  <c:v>17.244405879658501</c:v>
                </c:pt>
                <c:pt idx="2633">
                  <c:v>17.250957705600701</c:v>
                </c:pt>
                <c:pt idx="2634">
                  <c:v>17.257509531542802</c:v>
                </c:pt>
                <c:pt idx="2635">
                  <c:v>17.264061357484898</c:v>
                </c:pt>
                <c:pt idx="2636">
                  <c:v>17.270613183426999</c:v>
                </c:pt>
                <c:pt idx="2637">
                  <c:v>17.277165009369099</c:v>
                </c:pt>
                <c:pt idx="2638">
                  <c:v>17.283716835311299</c:v>
                </c:pt>
                <c:pt idx="2639">
                  <c:v>17.2902686612534</c:v>
                </c:pt>
                <c:pt idx="2640">
                  <c:v>17.2968204871955</c:v>
                </c:pt>
                <c:pt idx="2641">
                  <c:v>17.303372313137601</c:v>
                </c:pt>
                <c:pt idx="2642">
                  <c:v>17.309924139079701</c:v>
                </c:pt>
                <c:pt idx="2643">
                  <c:v>17.316475965021901</c:v>
                </c:pt>
                <c:pt idx="2644">
                  <c:v>17.323027790964002</c:v>
                </c:pt>
                <c:pt idx="2645">
                  <c:v>17.329579616906098</c:v>
                </c:pt>
                <c:pt idx="2646">
                  <c:v>17.336131442848199</c:v>
                </c:pt>
                <c:pt idx="2647">
                  <c:v>17.342683268790299</c:v>
                </c:pt>
                <c:pt idx="2648">
                  <c:v>17.349235094732499</c:v>
                </c:pt>
                <c:pt idx="2649">
                  <c:v>17.3557869206746</c:v>
                </c:pt>
                <c:pt idx="2650">
                  <c:v>17.3623387466167</c:v>
                </c:pt>
                <c:pt idx="2651">
                  <c:v>17.368890572558801</c:v>
                </c:pt>
                <c:pt idx="2652">
                  <c:v>17.375442398500901</c:v>
                </c:pt>
                <c:pt idx="2653">
                  <c:v>17.381994224443101</c:v>
                </c:pt>
                <c:pt idx="2654">
                  <c:v>17.388546050385202</c:v>
                </c:pt>
                <c:pt idx="2655">
                  <c:v>17.395097876327299</c:v>
                </c:pt>
                <c:pt idx="2656">
                  <c:v>17.401649702269399</c:v>
                </c:pt>
                <c:pt idx="2657">
                  <c:v>17.408201528211499</c:v>
                </c:pt>
                <c:pt idx="2658">
                  <c:v>17.414753354153699</c:v>
                </c:pt>
                <c:pt idx="2659">
                  <c:v>17.4213051800958</c:v>
                </c:pt>
                <c:pt idx="2660">
                  <c:v>17.4278570060379</c:v>
                </c:pt>
                <c:pt idx="2661">
                  <c:v>17.434408831980001</c:v>
                </c:pt>
                <c:pt idx="2662">
                  <c:v>17.440960657922101</c:v>
                </c:pt>
                <c:pt idx="2663">
                  <c:v>17.447512483864301</c:v>
                </c:pt>
                <c:pt idx="2664">
                  <c:v>17.454064309806402</c:v>
                </c:pt>
                <c:pt idx="2665">
                  <c:v>17.460616135748499</c:v>
                </c:pt>
                <c:pt idx="2666">
                  <c:v>17.467167961690599</c:v>
                </c:pt>
                <c:pt idx="2667">
                  <c:v>17.4737197876327</c:v>
                </c:pt>
                <c:pt idx="2668">
                  <c:v>17.480271613574899</c:v>
                </c:pt>
                <c:pt idx="2669">
                  <c:v>17.486823439517</c:v>
                </c:pt>
                <c:pt idx="2670">
                  <c:v>17.4933752654591</c:v>
                </c:pt>
                <c:pt idx="2671">
                  <c:v>17.499927091401201</c:v>
                </c:pt>
                <c:pt idx="2672">
                  <c:v>17.506478917343301</c:v>
                </c:pt>
                <c:pt idx="2673">
                  <c:v>17.513030743285402</c:v>
                </c:pt>
                <c:pt idx="2674">
                  <c:v>17.519582569227602</c:v>
                </c:pt>
                <c:pt idx="2675">
                  <c:v>17.526134395169699</c:v>
                </c:pt>
                <c:pt idx="2676">
                  <c:v>17.532686221111799</c:v>
                </c:pt>
                <c:pt idx="2677">
                  <c:v>17.5392380470539</c:v>
                </c:pt>
                <c:pt idx="2678">
                  <c:v>17.545789872996</c:v>
                </c:pt>
                <c:pt idx="2679">
                  <c:v>17.5523416989382</c:v>
                </c:pt>
                <c:pt idx="2680">
                  <c:v>17.5588935248803</c:v>
                </c:pt>
                <c:pt idx="2681">
                  <c:v>17.565445350822401</c:v>
                </c:pt>
                <c:pt idx="2682">
                  <c:v>17.571997176764501</c:v>
                </c:pt>
                <c:pt idx="2683">
                  <c:v>17.578549002706598</c:v>
                </c:pt>
                <c:pt idx="2684">
                  <c:v>17.585100828648802</c:v>
                </c:pt>
                <c:pt idx="2685">
                  <c:v>17.591652654590899</c:v>
                </c:pt>
                <c:pt idx="2686">
                  <c:v>17.598204480532999</c:v>
                </c:pt>
                <c:pt idx="2687">
                  <c:v>17.6047563064751</c:v>
                </c:pt>
                <c:pt idx="2688">
                  <c:v>17.6113081324172</c:v>
                </c:pt>
                <c:pt idx="2689">
                  <c:v>17.6178599583594</c:v>
                </c:pt>
                <c:pt idx="2690">
                  <c:v>17.6244117843015</c:v>
                </c:pt>
                <c:pt idx="2691">
                  <c:v>17.630963610243601</c:v>
                </c:pt>
                <c:pt idx="2692">
                  <c:v>17.637515436185701</c:v>
                </c:pt>
                <c:pt idx="2693">
                  <c:v>17.644067262127798</c:v>
                </c:pt>
                <c:pt idx="2694">
                  <c:v>17.650619088069998</c:v>
                </c:pt>
                <c:pt idx="2695">
                  <c:v>17.657170914012099</c:v>
                </c:pt>
                <c:pt idx="2696">
                  <c:v>17.663722739954199</c:v>
                </c:pt>
                <c:pt idx="2697">
                  <c:v>17.6702745658963</c:v>
                </c:pt>
                <c:pt idx="2698">
                  <c:v>17.6768263918384</c:v>
                </c:pt>
                <c:pt idx="2699">
                  <c:v>17.6833782177806</c:v>
                </c:pt>
                <c:pt idx="2700">
                  <c:v>17.689930043722701</c:v>
                </c:pt>
                <c:pt idx="2701">
                  <c:v>17.696481869664801</c:v>
                </c:pt>
                <c:pt idx="2702">
                  <c:v>17.703033695606901</c:v>
                </c:pt>
                <c:pt idx="2703">
                  <c:v>17.709585521548998</c:v>
                </c:pt>
                <c:pt idx="2704">
                  <c:v>17.716137347491198</c:v>
                </c:pt>
                <c:pt idx="2705">
                  <c:v>17.722689173433299</c:v>
                </c:pt>
                <c:pt idx="2706">
                  <c:v>17.729240999375399</c:v>
                </c:pt>
                <c:pt idx="2707">
                  <c:v>17.7357928253175</c:v>
                </c:pt>
                <c:pt idx="2708">
                  <c:v>17.7423446512596</c:v>
                </c:pt>
                <c:pt idx="2709">
                  <c:v>17.7488964772018</c:v>
                </c:pt>
                <c:pt idx="2710">
                  <c:v>17.755448303143901</c:v>
                </c:pt>
                <c:pt idx="2711">
                  <c:v>17.762000129086001</c:v>
                </c:pt>
                <c:pt idx="2712">
                  <c:v>17.768551955028101</c:v>
                </c:pt>
                <c:pt idx="2713">
                  <c:v>17.775103780970198</c:v>
                </c:pt>
                <c:pt idx="2714">
                  <c:v>17.781655606912299</c:v>
                </c:pt>
                <c:pt idx="2715">
                  <c:v>17.788207432854499</c:v>
                </c:pt>
                <c:pt idx="2716">
                  <c:v>17.794759258796599</c:v>
                </c:pt>
                <c:pt idx="2717">
                  <c:v>17.8013110847387</c:v>
                </c:pt>
                <c:pt idx="2718">
                  <c:v>17.8078629106808</c:v>
                </c:pt>
                <c:pt idx="2719">
                  <c:v>17.814414736622901</c:v>
                </c:pt>
                <c:pt idx="2720">
                  <c:v>17.820966562565101</c:v>
                </c:pt>
                <c:pt idx="2721">
                  <c:v>17.827518388507201</c:v>
                </c:pt>
                <c:pt idx="2722">
                  <c:v>17.834070214449302</c:v>
                </c:pt>
                <c:pt idx="2723">
                  <c:v>17.840622040391398</c:v>
                </c:pt>
                <c:pt idx="2724">
                  <c:v>17.847173866333499</c:v>
                </c:pt>
                <c:pt idx="2725">
                  <c:v>17.853725692275699</c:v>
                </c:pt>
                <c:pt idx="2726">
                  <c:v>17.860277518217799</c:v>
                </c:pt>
                <c:pt idx="2727">
                  <c:v>17.8668293441599</c:v>
                </c:pt>
                <c:pt idx="2728">
                  <c:v>17.873381170102</c:v>
                </c:pt>
                <c:pt idx="2729">
                  <c:v>17.879932996044101</c:v>
                </c:pt>
                <c:pt idx="2730">
                  <c:v>17.886484821986301</c:v>
                </c:pt>
                <c:pt idx="2731">
                  <c:v>17.893036647928401</c:v>
                </c:pt>
                <c:pt idx="2732">
                  <c:v>17.899588473870502</c:v>
                </c:pt>
                <c:pt idx="2733">
                  <c:v>17.906140299812598</c:v>
                </c:pt>
                <c:pt idx="2734">
                  <c:v>17.912692125754699</c:v>
                </c:pt>
                <c:pt idx="2735">
                  <c:v>17.919243951696899</c:v>
                </c:pt>
                <c:pt idx="2736">
                  <c:v>17.925795777638999</c:v>
                </c:pt>
                <c:pt idx="2737">
                  <c:v>17.9323476035811</c:v>
                </c:pt>
                <c:pt idx="2738">
                  <c:v>17.9388994295232</c:v>
                </c:pt>
                <c:pt idx="2739">
                  <c:v>17.945451255465301</c:v>
                </c:pt>
                <c:pt idx="2740">
                  <c:v>17.952003081407501</c:v>
                </c:pt>
                <c:pt idx="2741">
                  <c:v>17.958554907349601</c:v>
                </c:pt>
                <c:pt idx="2742">
                  <c:v>17.965106733291702</c:v>
                </c:pt>
                <c:pt idx="2743">
                  <c:v>17.971658559233799</c:v>
                </c:pt>
                <c:pt idx="2744">
                  <c:v>17.978210385175899</c:v>
                </c:pt>
                <c:pt idx="2745">
                  <c:v>17.984762211118099</c:v>
                </c:pt>
                <c:pt idx="2746">
                  <c:v>17.991314037060199</c:v>
                </c:pt>
                <c:pt idx="2747">
                  <c:v>17.9978658630023</c:v>
                </c:pt>
                <c:pt idx="2748">
                  <c:v>18.0044176889444</c:v>
                </c:pt>
                <c:pt idx="2749">
                  <c:v>18.010969514886501</c:v>
                </c:pt>
                <c:pt idx="2750">
                  <c:v>18.017521340828601</c:v>
                </c:pt>
                <c:pt idx="2751">
                  <c:v>18.024073166770801</c:v>
                </c:pt>
                <c:pt idx="2752">
                  <c:v>18.030624992712902</c:v>
                </c:pt>
                <c:pt idx="2753">
                  <c:v>18.037176818654999</c:v>
                </c:pt>
                <c:pt idx="2754">
                  <c:v>18.043728644597099</c:v>
                </c:pt>
                <c:pt idx="2755">
                  <c:v>18.050280470539199</c:v>
                </c:pt>
                <c:pt idx="2756">
                  <c:v>18.056832296481399</c:v>
                </c:pt>
                <c:pt idx="2757">
                  <c:v>18.0633841224235</c:v>
                </c:pt>
                <c:pt idx="2758">
                  <c:v>18.0699359483656</c:v>
                </c:pt>
                <c:pt idx="2759">
                  <c:v>18.076487774307701</c:v>
                </c:pt>
                <c:pt idx="2760">
                  <c:v>18.083039600249801</c:v>
                </c:pt>
                <c:pt idx="2761">
                  <c:v>18.089591426192001</c:v>
                </c:pt>
                <c:pt idx="2762">
                  <c:v>18.096143252134102</c:v>
                </c:pt>
                <c:pt idx="2763">
                  <c:v>18.102695078076199</c:v>
                </c:pt>
                <c:pt idx="2764">
                  <c:v>18.109246904018299</c:v>
                </c:pt>
                <c:pt idx="2765">
                  <c:v>18.1157987299604</c:v>
                </c:pt>
                <c:pt idx="2766">
                  <c:v>18.122350555902599</c:v>
                </c:pt>
                <c:pt idx="2767">
                  <c:v>18.1289023818447</c:v>
                </c:pt>
                <c:pt idx="2768">
                  <c:v>18.1354542077868</c:v>
                </c:pt>
                <c:pt idx="2769">
                  <c:v>18.142006033728901</c:v>
                </c:pt>
                <c:pt idx="2770">
                  <c:v>18.148557859671001</c:v>
                </c:pt>
                <c:pt idx="2771">
                  <c:v>18.155109685613201</c:v>
                </c:pt>
                <c:pt idx="2772">
                  <c:v>18.161661511555302</c:v>
                </c:pt>
                <c:pt idx="2773">
                  <c:v>18.168213337497399</c:v>
                </c:pt>
                <c:pt idx="2774">
                  <c:v>18.174765163439499</c:v>
                </c:pt>
                <c:pt idx="2775">
                  <c:v>18.1813169893816</c:v>
                </c:pt>
                <c:pt idx="2776">
                  <c:v>18.1878688153238</c:v>
                </c:pt>
                <c:pt idx="2777">
                  <c:v>18.1944206412659</c:v>
                </c:pt>
                <c:pt idx="2778">
                  <c:v>18.200972467208</c:v>
                </c:pt>
                <c:pt idx="2779">
                  <c:v>18.207524293150101</c:v>
                </c:pt>
                <c:pt idx="2780">
                  <c:v>18.214076119092201</c:v>
                </c:pt>
                <c:pt idx="2781">
                  <c:v>18.220627945034401</c:v>
                </c:pt>
                <c:pt idx="2782">
                  <c:v>18.227179770976502</c:v>
                </c:pt>
                <c:pt idx="2783">
                  <c:v>18.233731596918599</c:v>
                </c:pt>
                <c:pt idx="2784">
                  <c:v>18.240283422860699</c:v>
                </c:pt>
                <c:pt idx="2785">
                  <c:v>18.2468352488028</c:v>
                </c:pt>
                <c:pt idx="2786">
                  <c:v>18.253387074745</c:v>
                </c:pt>
                <c:pt idx="2787">
                  <c:v>18.2599389006871</c:v>
                </c:pt>
                <c:pt idx="2788">
                  <c:v>18.2664907266292</c:v>
                </c:pt>
                <c:pt idx="2789">
                  <c:v>18.273042552571301</c:v>
                </c:pt>
                <c:pt idx="2790">
                  <c:v>18.279594378513401</c:v>
                </c:pt>
                <c:pt idx="2791">
                  <c:v>18.286146204455498</c:v>
                </c:pt>
                <c:pt idx="2792">
                  <c:v>18.292698030397698</c:v>
                </c:pt>
                <c:pt idx="2793">
                  <c:v>18.299249856339799</c:v>
                </c:pt>
                <c:pt idx="2794">
                  <c:v>18.305801682281899</c:v>
                </c:pt>
                <c:pt idx="2795">
                  <c:v>18.312353508224</c:v>
                </c:pt>
                <c:pt idx="2796">
                  <c:v>18.3189053341661</c:v>
                </c:pt>
                <c:pt idx="2797">
                  <c:v>18.3254571601083</c:v>
                </c:pt>
                <c:pt idx="2798">
                  <c:v>18.332008986050401</c:v>
                </c:pt>
                <c:pt idx="2799">
                  <c:v>18.338560811992501</c:v>
                </c:pt>
                <c:pt idx="2800">
                  <c:v>18.345112637934601</c:v>
                </c:pt>
                <c:pt idx="2801">
                  <c:v>18.351664463876698</c:v>
                </c:pt>
                <c:pt idx="2802">
                  <c:v>18.358216289818898</c:v>
                </c:pt>
                <c:pt idx="2803">
                  <c:v>18.364768115760999</c:v>
                </c:pt>
                <c:pt idx="2804">
                  <c:v>18.371319941703099</c:v>
                </c:pt>
                <c:pt idx="2805">
                  <c:v>18.3778717676452</c:v>
                </c:pt>
                <c:pt idx="2806">
                  <c:v>18.3844235935873</c:v>
                </c:pt>
                <c:pt idx="2807">
                  <c:v>18.3909754195295</c:v>
                </c:pt>
                <c:pt idx="2808">
                  <c:v>18.397527245471601</c:v>
                </c:pt>
                <c:pt idx="2809">
                  <c:v>18.404079071413701</c:v>
                </c:pt>
                <c:pt idx="2810">
                  <c:v>18.410630897355801</c:v>
                </c:pt>
                <c:pt idx="2811">
                  <c:v>18.417182723297898</c:v>
                </c:pt>
                <c:pt idx="2812">
                  <c:v>18.423734549240098</c:v>
                </c:pt>
                <c:pt idx="2813">
                  <c:v>18.430286375182199</c:v>
                </c:pt>
                <c:pt idx="2814">
                  <c:v>18.436838201124299</c:v>
                </c:pt>
                <c:pt idx="2815">
                  <c:v>18.4433900270664</c:v>
                </c:pt>
                <c:pt idx="2816">
                  <c:v>18.4499418530085</c:v>
                </c:pt>
                <c:pt idx="2817">
                  <c:v>18.4564936789507</c:v>
                </c:pt>
                <c:pt idx="2818">
                  <c:v>18.463045504892801</c:v>
                </c:pt>
                <c:pt idx="2819">
                  <c:v>18.469597330834901</c:v>
                </c:pt>
                <c:pt idx="2820">
                  <c:v>18.476149156777002</c:v>
                </c:pt>
                <c:pt idx="2821">
                  <c:v>18.482700982719098</c:v>
                </c:pt>
                <c:pt idx="2822">
                  <c:v>18.489252808661298</c:v>
                </c:pt>
                <c:pt idx="2823">
                  <c:v>18.495804634603399</c:v>
                </c:pt>
                <c:pt idx="2824">
                  <c:v>18.502356460545499</c:v>
                </c:pt>
                <c:pt idx="2825">
                  <c:v>18.5089082864876</c:v>
                </c:pt>
                <c:pt idx="2826">
                  <c:v>18.5154601124297</c:v>
                </c:pt>
                <c:pt idx="2827">
                  <c:v>18.5220119383719</c:v>
                </c:pt>
                <c:pt idx="2828">
                  <c:v>18.528563764314001</c:v>
                </c:pt>
                <c:pt idx="2829">
                  <c:v>18.535115590256101</c:v>
                </c:pt>
                <c:pt idx="2830">
                  <c:v>18.541667416198202</c:v>
                </c:pt>
                <c:pt idx="2831">
                  <c:v>18.548219242140298</c:v>
                </c:pt>
                <c:pt idx="2832">
                  <c:v>18.554771068082399</c:v>
                </c:pt>
                <c:pt idx="2833">
                  <c:v>18.561322894024599</c:v>
                </c:pt>
                <c:pt idx="2834">
                  <c:v>18.567874719966699</c:v>
                </c:pt>
                <c:pt idx="2835">
                  <c:v>18.5744265459088</c:v>
                </c:pt>
                <c:pt idx="2836">
                  <c:v>18.5809783718509</c:v>
                </c:pt>
                <c:pt idx="2837">
                  <c:v>18.587530197793001</c:v>
                </c:pt>
                <c:pt idx="2838">
                  <c:v>18.594082023735201</c:v>
                </c:pt>
                <c:pt idx="2839">
                  <c:v>18.600633849677301</c:v>
                </c:pt>
                <c:pt idx="2840">
                  <c:v>18.607185675619402</c:v>
                </c:pt>
                <c:pt idx="2841">
                  <c:v>18.613737501561499</c:v>
                </c:pt>
                <c:pt idx="2842">
                  <c:v>18.620289327503599</c:v>
                </c:pt>
                <c:pt idx="2843">
                  <c:v>18.626841153445799</c:v>
                </c:pt>
                <c:pt idx="2844">
                  <c:v>18.633392979387899</c:v>
                </c:pt>
                <c:pt idx="2845">
                  <c:v>18.63994480533</c:v>
                </c:pt>
                <c:pt idx="2846">
                  <c:v>18.6464966312721</c:v>
                </c:pt>
                <c:pt idx="2847">
                  <c:v>18.653048457214201</c:v>
                </c:pt>
                <c:pt idx="2848">
                  <c:v>18.659600283156401</c:v>
                </c:pt>
                <c:pt idx="2849">
                  <c:v>18.666152109098501</c:v>
                </c:pt>
                <c:pt idx="2850">
                  <c:v>18.672703935040602</c:v>
                </c:pt>
                <c:pt idx="2851">
                  <c:v>18.679255760982699</c:v>
                </c:pt>
                <c:pt idx="2852">
                  <c:v>18.685807586924799</c:v>
                </c:pt>
                <c:pt idx="2853">
                  <c:v>18.692359412866999</c:v>
                </c:pt>
                <c:pt idx="2854">
                  <c:v>18.698911238809099</c:v>
                </c:pt>
                <c:pt idx="2855">
                  <c:v>18.7054630647512</c:v>
                </c:pt>
                <c:pt idx="2856">
                  <c:v>18.7120148906933</c:v>
                </c:pt>
                <c:pt idx="2857">
                  <c:v>18.718566716635401</c:v>
                </c:pt>
                <c:pt idx="2858">
                  <c:v>18.725118542577601</c:v>
                </c:pt>
                <c:pt idx="2859">
                  <c:v>18.731670368519701</c:v>
                </c:pt>
                <c:pt idx="2860">
                  <c:v>18.738222194461802</c:v>
                </c:pt>
                <c:pt idx="2861">
                  <c:v>18.744774020403899</c:v>
                </c:pt>
                <c:pt idx="2862">
                  <c:v>18.751325846345999</c:v>
                </c:pt>
                <c:pt idx="2863">
                  <c:v>18.757877672288199</c:v>
                </c:pt>
                <c:pt idx="2864">
                  <c:v>18.764429498230299</c:v>
                </c:pt>
                <c:pt idx="2865">
                  <c:v>18.7709813241724</c:v>
                </c:pt>
                <c:pt idx="2866">
                  <c:v>18.7775331501145</c:v>
                </c:pt>
                <c:pt idx="2867">
                  <c:v>18.784084976056601</c:v>
                </c:pt>
                <c:pt idx="2868">
                  <c:v>18.790636801998801</c:v>
                </c:pt>
                <c:pt idx="2869">
                  <c:v>18.797188627940901</c:v>
                </c:pt>
                <c:pt idx="2870">
                  <c:v>18.803740453883002</c:v>
                </c:pt>
                <c:pt idx="2871">
                  <c:v>18.810292279825099</c:v>
                </c:pt>
                <c:pt idx="2872">
                  <c:v>18.816844105767199</c:v>
                </c:pt>
                <c:pt idx="2873">
                  <c:v>18.823395931709399</c:v>
                </c:pt>
                <c:pt idx="2874">
                  <c:v>18.8299477576515</c:v>
                </c:pt>
                <c:pt idx="2875">
                  <c:v>18.8364995835936</c:v>
                </c:pt>
                <c:pt idx="2876">
                  <c:v>18.8430514095357</c:v>
                </c:pt>
                <c:pt idx="2877">
                  <c:v>18.849603235477801</c:v>
                </c:pt>
                <c:pt idx="2878">
                  <c:v>18.856155061419901</c:v>
                </c:pt>
                <c:pt idx="2879">
                  <c:v>18.862706887362101</c:v>
                </c:pt>
                <c:pt idx="2880">
                  <c:v>18.869258713304198</c:v>
                </c:pt>
                <c:pt idx="2881">
                  <c:v>18.875810539246299</c:v>
                </c:pt>
                <c:pt idx="2882">
                  <c:v>18.882362365188399</c:v>
                </c:pt>
                <c:pt idx="2883">
                  <c:v>18.8889141911305</c:v>
                </c:pt>
                <c:pt idx="2884">
                  <c:v>18.8954660170727</c:v>
                </c:pt>
                <c:pt idx="2885">
                  <c:v>18.9020178430148</c:v>
                </c:pt>
                <c:pt idx="2886">
                  <c:v>18.908569668956901</c:v>
                </c:pt>
                <c:pt idx="2887">
                  <c:v>18.915121494899001</c:v>
                </c:pt>
                <c:pt idx="2888">
                  <c:v>18.921673320841101</c:v>
                </c:pt>
                <c:pt idx="2889">
                  <c:v>18.928225146783301</c:v>
                </c:pt>
                <c:pt idx="2890">
                  <c:v>18.934776972725398</c:v>
                </c:pt>
                <c:pt idx="2891">
                  <c:v>18.941328798667499</c:v>
                </c:pt>
                <c:pt idx="2892">
                  <c:v>18.947880624609599</c:v>
                </c:pt>
                <c:pt idx="2893">
                  <c:v>18.9544324505517</c:v>
                </c:pt>
                <c:pt idx="2894">
                  <c:v>18.9609842764939</c:v>
                </c:pt>
                <c:pt idx="2895">
                  <c:v>18.967536102436</c:v>
                </c:pt>
                <c:pt idx="2896">
                  <c:v>18.974087928378101</c:v>
                </c:pt>
                <c:pt idx="2897">
                  <c:v>18.980639754320201</c:v>
                </c:pt>
                <c:pt idx="2898">
                  <c:v>18.987191580262301</c:v>
                </c:pt>
                <c:pt idx="2899">
                  <c:v>18.993743406204501</c:v>
                </c:pt>
                <c:pt idx="2900">
                  <c:v>19.000295232146598</c:v>
                </c:pt>
                <c:pt idx="2901">
                  <c:v>19.006847058088699</c:v>
                </c:pt>
                <c:pt idx="2902">
                  <c:v>19.013398884030799</c:v>
                </c:pt>
                <c:pt idx="2903">
                  <c:v>19.0199507099729</c:v>
                </c:pt>
                <c:pt idx="2904">
                  <c:v>19.0265025359151</c:v>
                </c:pt>
                <c:pt idx="2905">
                  <c:v>19.0330543618572</c:v>
                </c:pt>
                <c:pt idx="2906">
                  <c:v>19.039606187799301</c:v>
                </c:pt>
                <c:pt idx="2907">
                  <c:v>19.046158013741401</c:v>
                </c:pt>
                <c:pt idx="2908">
                  <c:v>19.052709839683502</c:v>
                </c:pt>
                <c:pt idx="2909">
                  <c:v>19.059261665625701</c:v>
                </c:pt>
                <c:pt idx="2910">
                  <c:v>19.065813491567798</c:v>
                </c:pt>
                <c:pt idx="2911">
                  <c:v>19.072365317509899</c:v>
                </c:pt>
                <c:pt idx="2912">
                  <c:v>19.078917143451999</c:v>
                </c:pt>
                <c:pt idx="2913">
                  <c:v>19.0854689693941</c:v>
                </c:pt>
                <c:pt idx="2914">
                  <c:v>19.0920207953362</c:v>
                </c:pt>
                <c:pt idx="2915">
                  <c:v>19.0985726212784</c:v>
                </c:pt>
                <c:pt idx="2916">
                  <c:v>19.105124447220501</c:v>
                </c:pt>
                <c:pt idx="2917">
                  <c:v>19.111676273162601</c:v>
                </c:pt>
                <c:pt idx="2918">
                  <c:v>19.118228099104702</c:v>
                </c:pt>
                <c:pt idx="2919">
                  <c:v>19.124779925046798</c:v>
                </c:pt>
                <c:pt idx="2920">
                  <c:v>19.131331750988998</c:v>
                </c:pt>
                <c:pt idx="2921">
                  <c:v>19.137883576931099</c:v>
                </c:pt>
                <c:pt idx="2922">
                  <c:v>19.144435402873199</c:v>
                </c:pt>
                <c:pt idx="2923">
                  <c:v>19.1509872288153</c:v>
                </c:pt>
                <c:pt idx="2924">
                  <c:v>19.1575390547574</c:v>
                </c:pt>
                <c:pt idx="2925">
                  <c:v>19.1640908806996</c:v>
                </c:pt>
                <c:pt idx="2926">
                  <c:v>19.170642706641701</c:v>
                </c:pt>
                <c:pt idx="2927">
                  <c:v>19.177194532583801</c:v>
                </c:pt>
                <c:pt idx="2928">
                  <c:v>19.183746358525902</c:v>
                </c:pt>
                <c:pt idx="2929">
                  <c:v>19.190298184467999</c:v>
                </c:pt>
                <c:pt idx="2930">
                  <c:v>19.196850010410198</c:v>
                </c:pt>
                <c:pt idx="2931">
                  <c:v>19.203401836352299</c:v>
                </c:pt>
                <c:pt idx="2932">
                  <c:v>19.209953662294399</c:v>
                </c:pt>
                <c:pt idx="2933">
                  <c:v>19.2165054882365</c:v>
                </c:pt>
                <c:pt idx="2934">
                  <c:v>19.2230573141786</c:v>
                </c:pt>
                <c:pt idx="2935">
                  <c:v>19.2296091401208</c:v>
                </c:pt>
                <c:pt idx="2936">
                  <c:v>19.236160966062901</c:v>
                </c:pt>
                <c:pt idx="2937">
                  <c:v>19.242712792005001</c:v>
                </c:pt>
                <c:pt idx="2938">
                  <c:v>19.249264617947102</c:v>
                </c:pt>
                <c:pt idx="2939">
                  <c:v>19.255816443889199</c:v>
                </c:pt>
                <c:pt idx="2940">
                  <c:v>19.262368269831398</c:v>
                </c:pt>
                <c:pt idx="2941">
                  <c:v>19.268920095773499</c:v>
                </c:pt>
                <c:pt idx="2942">
                  <c:v>19.275471921715599</c:v>
                </c:pt>
                <c:pt idx="2943">
                  <c:v>19.2820237476577</c:v>
                </c:pt>
                <c:pt idx="2944">
                  <c:v>19.2885755735998</c:v>
                </c:pt>
                <c:pt idx="2945">
                  <c:v>19.295127399542</c:v>
                </c:pt>
                <c:pt idx="2946">
                  <c:v>19.301679225484101</c:v>
                </c:pt>
                <c:pt idx="2947">
                  <c:v>19.308231051426201</c:v>
                </c:pt>
                <c:pt idx="2948">
                  <c:v>19.314782877368302</c:v>
                </c:pt>
                <c:pt idx="2949">
                  <c:v>19.321334703310399</c:v>
                </c:pt>
                <c:pt idx="2950">
                  <c:v>19.327886529252599</c:v>
                </c:pt>
                <c:pt idx="2951">
                  <c:v>19.334438355194699</c:v>
                </c:pt>
                <c:pt idx="2952">
                  <c:v>19.340990181136799</c:v>
                </c:pt>
                <c:pt idx="2953">
                  <c:v>19.3475420070789</c:v>
                </c:pt>
                <c:pt idx="2954">
                  <c:v>19.354093833021</c:v>
                </c:pt>
                <c:pt idx="2955">
                  <c:v>19.3606456589632</c:v>
                </c:pt>
                <c:pt idx="2956">
                  <c:v>19.367197484905301</c:v>
                </c:pt>
                <c:pt idx="2957">
                  <c:v>19.373749310847401</c:v>
                </c:pt>
                <c:pt idx="2958">
                  <c:v>19.380301136789502</c:v>
                </c:pt>
                <c:pt idx="2959">
                  <c:v>19.386852962731599</c:v>
                </c:pt>
                <c:pt idx="2960">
                  <c:v>19.393404788673799</c:v>
                </c:pt>
                <c:pt idx="2961">
                  <c:v>19.399956614615899</c:v>
                </c:pt>
                <c:pt idx="2962">
                  <c:v>19.406508440558</c:v>
                </c:pt>
                <c:pt idx="2963">
                  <c:v>19.4130602665001</c:v>
                </c:pt>
                <c:pt idx="2964">
                  <c:v>19.4196120924422</c:v>
                </c:pt>
                <c:pt idx="2965">
                  <c:v>19.426163918384301</c:v>
                </c:pt>
                <c:pt idx="2966">
                  <c:v>19.432715744326501</c:v>
                </c:pt>
                <c:pt idx="2967">
                  <c:v>19.439267570268601</c:v>
                </c:pt>
                <c:pt idx="2968">
                  <c:v>19.445819396210702</c:v>
                </c:pt>
                <c:pt idx="2969">
                  <c:v>19.452371222152799</c:v>
                </c:pt>
                <c:pt idx="2970">
                  <c:v>19.458923048094899</c:v>
                </c:pt>
                <c:pt idx="2971">
                  <c:v>19.465474874037099</c:v>
                </c:pt>
                <c:pt idx="2972">
                  <c:v>19.4720266999792</c:v>
                </c:pt>
                <c:pt idx="2973">
                  <c:v>19.4785785259213</c:v>
                </c:pt>
                <c:pt idx="2974">
                  <c:v>19.4851303518634</c:v>
                </c:pt>
                <c:pt idx="2975">
                  <c:v>19.491682177805501</c:v>
                </c:pt>
                <c:pt idx="2976">
                  <c:v>19.498234003747701</c:v>
                </c:pt>
                <c:pt idx="2977">
                  <c:v>19.504785829689801</c:v>
                </c:pt>
                <c:pt idx="2978">
                  <c:v>19.511337655631898</c:v>
                </c:pt>
                <c:pt idx="2979">
                  <c:v>19.517889481573999</c:v>
                </c:pt>
                <c:pt idx="2980">
                  <c:v>19.524441307516099</c:v>
                </c:pt>
                <c:pt idx="2981">
                  <c:v>19.530993133458299</c:v>
                </c:pt>
                <c:pt idx="2982">
                  <c:v>19.5375449594004</c:v>
                </c:pt>
                <c:pt idx="2983">
                  <c:v>19.5440967853425</c:v>
                </c:pt>
                <c:pt idx="2984">
                  <c:v>19.550648611284601</c:v>
                </c:pt>
                <c:pt idx="2985">
                  <c:v>19.557200437226701</c:v>
                </c:pt>
                <c:pt idx="2986">
                  <c:v>19.563752263168901</c:v>
                </c:pt>
                <c:pt idx="2987">
                  <c:v>19.570304089111001</c:v>
                </c:pt>
                <c:pt idx="2988">
                  <c:v>19.576855915053098</c:v>
                </c:pt>
                <c:pt idx="2989">
                  <c:v>19.583407740995199</c:v>
                </c:pt>
                <c:pt idx="2990">
                  <c:v>19.589959566937299</c:v>
                </c:pt>
                <c:pt idx="2991">
                  <c:v>19.5965113928794</c:v>
                </c:pt>
                <c:pt idx="2992">
                  <c:v>19.6030632188216</c:v>
                </c:pt>
                <c:pt idx="2993">
                  <c:v>19.6096150447637</c:v>
                </c:pt>
                <c:pt idx="2994">
                  <c:v>19.616166870705801</c:v>
                </c:pt>
                <c:pt idx="2995">
                  <c:v>19.622718696647901</c:v>
                </c:pt>
                <c:pt idx="2996">
                  <c:v>19.629270522590001</c:v>
                </c:pt>
                <c:pt idx="2997">
                  <c:v>19.635822348532201</c:v>
                </c:pt>
                <c:pt idx="2998">
                  <c:v>19.642374174474298</c:v>
                </c:pt>
                <c:pt idx="2999">
                  <c:v>19.648926000416399</c:v>
                </c:pt>
                <c:pt idx="3000">
                  <c:v>19.655477826358499</c:v>
                </c:pt>
                <c:pt idx="3001">
                  <c:v>19.6620296523006</c:v>
                </c:pt>
                <c:pt idx="3002">
                  <c:v>19.6685814782428</c:v>
                </c:pt>
                <c:pt idx="3003">
                  <c:v>19.6751333041849</c:v>
                </c:pt>
                <c:pt idx="3004">
                  <c:v>19.681685130127001</c:v>
                </c:pt>
                <c:pt idx="3005">
                  <c:v>19.688236956069101</c:v>
                </c:pt>
                <c:pt idx="3006">
                  <c:v>19.694788782011202</c:v>
                </c:pt>
                <c:pt idx="3007">
                  <c:v>19.701340607953401</c:v>
                </c:pt>
                <c:pt idx="3008">
                  <c:v>19.707892433895498</c:v>
                </c:pt>
                <c:pt idx="3009">
                  <c:v>19.714444259837599</c:v>
                </c:pt>
                <c:pt idx="3010">
                  <c:v>19.720996085779699</c:v>
                </c:pt>
                <c:pt idx="3011">
                  <c:v>19.7275479117218</c:v>
                </c:pt>
                <c:pt idx="3012">
                  <c:v>19.734099737664</c:v>
                </c:pt>
                <c:pt idx="3013">
                  <c:v>19.7406515636061</c:v>
                </c:pt>
                <c:pt idx="3014">
                  <c:v>19.747203389548201</c:v>
                </c:pt>
                <c:pt idx="3015">
                  <c:v>19.753755215490301</c:v>
                </c:pt>
                <c:pt idx="3016">
                  <c:v>19.760307041432402</c:v>
                </c:pt>
                <c:pt idx="3017">
                  <c:v>19.766858867374602</c:v>
                </c:pt>
                <c:pt idx="3018">
                  <c:v>19.773410693316698</c:v>
                </c:pt>
                <c:pt idx="3019">
                  <c:v>19.779962519258799</c:v>
                </c:pt>
                <c:pt idx="3020">
                  <c:v>19.786514345200899</c:v>
                </c:pt>
                <c:pt idx="3021">
                  <c:v>19.793066171143</c:v>
                </c:pt>
                <c:pt idx="3022">
                  <c:v>19.7996179970852</c:v>
                </c:pt>
                <c:pt idx="3023">
                  <c:v>19.8061698230273</c:v>
                </c:pt>
                <c:pt idx="3024">
                  <c:v>19.812721648969401</c:v>
                </c:pt>
                <c:pt idx="3025">
                  <c:v>19.819273474911501</c:v>
                </c:pt>
                <c:pt idx="3026">
                  <c:v>19.825825300853602</c:v>
                </c:pt>
                <c:pt idx="3027">
                  <c:v>19.832377126795802</c:v>
                </c:pt>
                <c:pt idx="3028">
                  <c:v>19.838928952737898</c:v>
                </c:pt>
                <c:pt idx="3029">
                  <c:v>19.845480778679999</c:v>
                </c:pt>
                <c:pt idx="3030">
                  <c:v>19.852032604622099</c:v>
                </c:pt>
                <c:pt idx="3031">
                  <c:v>19.8585844305642</c:v>
                </c:pt>
                <c:pt idx="3032">
                  <c:v>19.8651362565063</c:v>
                </c:pt>
                <c:pt idx="3033">
                  <c:v>19.8716880824485</c:v>
                </c:pt>
                <c:pt idx="3034">
                  <c:v>19.878239908390601</c:v>
                </c:pt>
                <c:pt idx="3035">
                  <c:v>19.884791734332701</c:v>
                </c:pt>
                <c:pt idx="3036">
                  <c:v>19.891343560274802</c:v>
                </c:pt>
                <c:pt idx="3037">
                  <c:v>19.897895386216899</c:v>
                </c:pt>
                <c:pt idx="3038">
                  <c:v>19.904447212159099</c:v>
                </c:pt>
                <c:pt idx="3039">
                  <c:v>19.910999038101199</c:v>
                </c:pt>
                <c:pt idx="3040">
                  <c:v>19.917550864043299</c:v>
                </c:pt>
                <c:pt idx="3041">
                  <c:v>19.9241026899854</c:v>
                </c:pt>
                <c:pt idx="3042">
                  <c:v>19.9306545159275</c:v>
                </c:pt>
                <c:pt idx="3043">
                  <c:v>19.9372063418697</c:v>
                </c:pt>
                <c:pt idx="3044">
                  <c:v>19.943758167811801</c:v>
                </c:pt>
                <c:pt idx="3045">
                  <c:v>19.950309993753901</c:v>
                </c:pt>
                <c:pt idx="3046">
                  <c:v>19.956861819696002</c:v>
                </c:pt>
                <c:pt idx="3047">
                  <c:v>19.963413645638099</c:v>
                </c:pt>
                <c:pt idx="3048">
                  <c:v>19.969965471580299</c:v>
                </c:pt>
                <c:pt idx="3049">
                  <c:v>19.976517297522399</c:v>
                </c:pt>
                <c:pt idx="3050">
                  <c:v>19.983069123464499</c:v>
                </c:pt>
                <c:pt idx="3051">
                  <c:v>19.9896209494066</c:v>
                </c:pt>
                <c:pt idx="3052">
                  <c:v>19.9961727753487</c:v>
                </c:pt>
                <c:pt idx="3053">
                  <c:v>20.0027246012909</c:v>
                </c:pt>
                <c:pt idx="3054">
                  <c:v>20.009276427233001</c:v>
                </c:pt>
                <c:pt idx="3055">
                  <c:v>20.015828253175101</c:v>
                </c:pt>
                <c:pt idx="3056">
                  <c:v>20.022380079117202</c:v>
                </c:pt>
                <c:pt idx="3057">
                  <c:v>20.028931905059299</c:v>
                </c:pt>
                <c:pt idx="3058">
                  <c:v>20.035483731001499</c:v>
                </c:pt>
                <c:pt idx="3059">
                  <c:v>20.042035556943599</c:v>
                </c:pt>
                <c:pt idx="3060">
                  <c:v>20.0485873828857</c:v>
                </c:pt>
                <c:pt idx="3061">
                  <c:v>20.0551392088278</c:v>
                </c:pt>
                <c:pt idx="3062">
                  <c:v>20.0616910347699</c:v>
                </c:pt>
                <c:pt idx="3063">
                  <c:v>20.0682428607121</c:v>
                </c:pt>
                <c:pt idx="3064">
                  <c:v>20.074794686654201</c:v>
                </c:pt>
                <c:pt idx="3065">
                  <c:v>20.081346512596301</c:v>
                </c:pt>
                <c:pt idx="3066">
                  <c:v>20.087898338538398</c:v>
                </c:pt>
                <c:pt idx="3067">
                  <c:v>20.094450164480499</c:v>
                </c:pt>
                <c:pt idx="3068">
                  <c:v>20.101001990422699</c:v>
                </c:pt>
                <c:pt idx="3069">
                  <c:v>20.107553816364799</c:v>
                </c:pt>
                <c:pt idx="3070">
                  <c:v>20.1141056423069</c:v>
                </c:pt>
                <c:pt idx="3071">
                  <c:v>20.120657468249</c:v>
                </c:pt>
                <c:pt idx="3072">
                  <c:v>20.1272092941911</c:v>
                </c:pt>
                <c:pt idx="3073">
                  <c:v>20.1337611201333</c:v>
                </c:pt>
                <c:pt idx="3074">
                  <c:v>20.140312946075401</c:v>
                </c:pt>
                <c:pt idx="3075">
                  <c:v>20.146864772017501</c:v>
                </c:pt>
                <c:pt idx="3076">
                  <c:v>20.153416597959598</c:v>
                </c:pt>
                <c:pt idx="3077">
                  <c:v>20.159968423901699</c:v>
                </c:pt>
                <c:pt idx="3078">
                  <c:v>20.166520249843799</c:v>
                </c:pt>
                <c:pt idx="3079">
                  <c:v>20.173072075785999</c:v>
                </c:pt>
                <c:pt idx="3080">
                  <c:v>20.1796239017281</c:v>
                </c:pt>
                <c:pt idx="3081">
                  <c:v>20.1861757276702</c:v>
                </c:pt>
                <c:pt idx="3082">
                  <c:v>20.192727553612301</c:v>
                </c:pt>
                <c:pt idx="3083">
                  <c:v>20.199279379554401</c:v>
                </c:pt>
                <c:pt idx="3084">
                  <c:v>20.205831205496601</c:v>
                </c:pt>
                <c:pt idx="3085">
                  <c:v>20.212383031438701</c:v>
                </c:pt>
                <c:pt idx="3086">
                  <c:v>20.218934857380798</c:v>
                </c:pt>
                <c:pt idx="3087">
                  <c:v>20.225486683322899</c:v>
                </c:pt>
                <c:pt idx="3088">
                  <c:v>20.232038509264999</c:v>
                </c:pt>
                <c:pt idx="3089">
                  <c:v>20.238590335207199</c:v>
                </c:pt>
                <c:pt idx="3090">
                  <c:v>20.2451421611493</c:v>
                </c:pt>
                <c:pt idx="3091">
                  <c:v>20.2516939870914</c:v>
                </c:pt>
                <c:pt idx="3092">
                  <c:v>20.258245813033501</c:v>
                </c:pt>
                <c:pt idx="3093">
                  <c:v>20.264797638975601</c:v>
                </c:pt>
                <c:pt idx="3094">
                  <c:v>20.271349464917801</c:v>
                </c:pt>
                <c:pt idx="3095">
                  <c:v>20.277901290859901</c:v>
                </c:pt>
                <c:pt idx="3096">
                  <c:v>20.284453116801998</c:v>
                </c:pt>
                <c:pt idx="3097">
                  <c:v>20.291004942744099</c:v>
                </c:pt>
                <c:pt idx="3098">
                  <c:v>20.297556768686199</c:v>
                </c:pt>
                <c:pt idx="3099">
                  <c:v>20.304108594628399</c:v>
                </c:pt>
                <c:pt idx="3100">
                  <c:v>20.3106604205705</c:v>
                </c:pt>
                <c:pt idx="3101">
                  <c:v>20.3172122465126</c:v>
                </c:pt>
                <c:pt idx="3102">
                  <c:v>20.323764072454701</c:v>
                </c:pt>
                <c:pt idx="3103">
                  <c:v>20.330315898396801</c:v>
                </c:pt>
                <c:pt idx="3104">
                  <c:v>20.336867724339001</c:v>
                </c:pt>
                <c:pt idx="3105">
                  <c:v>20.343419550281101</c:v>
                </c:pt>
                <c:pt idx="3106">
                  <c:v>20.349971376223198</c:v>
                </c:pt>
                <c:pt idx="3107">
                  <c:v>20.356523202165299</c:v>
                </c:pt>
                <c:pt idx="3108">
                  <c:v>20.363075028107399</c:v>
                </c:pt>
                <c:pt idx="3109">
                  <c:v>20.369626854049599</c:v>
                </c:pt>
                <c:pt idx="3110">
                  <c:v>20.3761786799917</c:v>
                </c:pt>
                <c:pt idx="3111">
                  <c:v>20.3827305059338</c:v>
                </c:pt>
                <c:pt idx="3112">
                  <c:v>20.389282331875901</c:v>
                </c:pt>
                <c:pt idx="3113">
                  <c:v>20.395834157818001</c:v>
                </c:pt>
                <c:pt idx="3114">
                  <c:v>20.402385983760201</c:v>
                </c:pt>
                <c:pt idx="3115">
                  <c:v>20.408937809702302</c:v>
                </c:pt>
                <c:pt idx="3116">
                  <c:v>20.415489635644398</c:v>
                </c:pt>
                <c:pt idx="3117">
                  <c:v>20.422041461586499</c:v>
                </c:pt>
                <c:pt idx="3118">
                  <c:v>20.428593287528599</c:v>
                </c:pt>
                <c:pt idx="3119">
                  <c:v>20.4351451134707</c:v>
                </c:pt>
                <c:pt idx="3120">
                  <c:v>20.4416969394129</c:v>
                </c:pt>
                <c:pt idx="3121">
                  <c:v>20.448248765355</c:v>
                </c:pt>
                <c:pt idx="3122">
                  <c:v>20.454800591297101</c:v>
                </c:pt>
                <c:pt idx="3123">
                  <c:v>20.461352417239201</c:v>
                </c:pt>
                <c:pt idx="3124">
                  <c:v>20.467904243181302</c:v>
                </c:pt>
                <c:pt idx="3125">
                  <c:v>20.474456069123502</c:v>
                </c:pt>
                <c:pt idx="3126">
                  <c:v>20.481007895065598</c:v>
                </c:pt>
                <c:pt idx="3127">
                  <c:v>20.487559721007699</c:v>
                </c:pt>
                <c:pt idx="3128">
                  <c:v>20.494111546949799</c:v>
                </c:pt>
                <c:pt idx="3129">
                  <c:v>20.5006633728919</c:v>
                </c:pt>
                <c:pt idx="3130">
                  <c:v>20.5072151988341</c:v>
                </c:pt>
                <c:pt idx="3131">
                  <c:v>20.5137670247762</c:v>
                </c:pt>
                <c:pt idx="3132">
                  <c:v>20.520318850718301</c:v>
                </c:pt>
                <c:pt idx="3133">
                  <c:v>20.526870676660401</c:v>
                </c:pt>
                <c:pt idx="3134">
                  <c:v>20.533422502602502</c:v>
                </c:pt>
                <c:pt idx="3135">
                  <c:v>20.539974328544702</c:v>
                </c:pt>
                <c:pt idx="3136">
                  <c:v>20.546526154486799</c:v>
                </c:pt>
                <c:pt idx="3137">
                  <c:v>20.553077980428899</c:v>
                </c:pt>
                <c:pt idx="3138">
                  <c:v>20.559629806370999</c:v>
                </c:pt>
                <c:pt idx="3139">
                  <c:v>20.5661816323131</c:v>
                </c:pt>
                <c:pt idx="3140">
                  <c:v>20.5727334582553</c:v>
                </c:pt>
                <c:pt idx="3141">
                  <c:v>20.5792852841974</c:v>
                </c:pt>
                <c:pt idx="3142">
                  <c:v>20.585837110139501</c:v>
                </c:pt>
                <c:pt idx="3143">
                  <c:v>20.592388936081601</c:v>
                </c:pt>
                <c:pt idx="3144">
                  <c:v>20.598940762023702</c:v>
                </c:pt>
                <c:pt idx="3145">
                  <c:v>20.605492587965902</c:v>
                </c:pt>
                <c:pt idx="3146">
                  <c:v>20.612044413907999</c:v>
                </c:pt>
                <c:pt idx="3147">
                  <c:v>20.618596239850099</c:v>
                </c:pt>
                <c:pt idx="3148">
                  <c:v>20.6251480657922</c:v>
                </c:pt>
                <c:pt idx="3149">
                  <c:v>20.6316998917343</c:v>
                </c:pt>
                <c:pt idx="3150">
                  <c:v>20.6382517176765</c:v>
                </c:pt>
                <c:pt idx="3151">
                  <c:v>20.6448035436186</c:v>
                </c:pt>
                <c:pt idx="3152">
                  <c:v>20.651355369560701</c:v>
                </c:pt>
                <c:pt idx="3153">
                  <c:v>20.657907195502801</c:v>
                </c:pt>
                <c:pt idx="3154">
                  <c:v>20.664459021444902</c:v>
                </c:pt>
                <c:pt idx="3155">
                  <c:v>20.671010847387102</c:v>
                </c:pt>
                <c:pt idx="3156">
                  <c:v>20.677562673329199</c:v>
                </c:pt>
                <c:pt idx="3157">
                  <c:v>20.684114499271299</c:v>
                </c:pt>
                <c:pt idx="3158">
                  <c:v>20.6906663252134</c:v>
                </c:pt>
                <c:pt idx="3159">
                  <c:v>20.6972181511555</c:v>
                </c:pt>
                <c:pt idx="3160">
                  <c:v>20.7037699770977</c:v>
                </c:pt>
                <c:pt idx="3161">
                  <c:v>20.7103218030398</c:v>
                </c:pt>
                <c:pt idx="3162">
                  <c:v>20.716873628981901</c:v>
                </c:pt>
                <c:pt idx="3163">
                  <c:v>20.723425454924001</c:v>
                </c:pt>
                <c:pt idx="3164">
                  <c:v>20.729977280866098</c:v>
                </c:pt>
                <c:pt idx="3165">
                  <c:v>20.736529106808199</c:v>
                </c:pt>
                <c:pt idx="3166">
                  <c:v>20.743080932750399</c:v>
                </c:pt>
                <c:pt idx="3167">
                  <c:v>20.749632758692499</c:v>
                </c:pt>
                <c:pt idx="3168">
                  <c:v>20.7561845846346</c:v>
                </c:pt>
                <c:pt idx="3169">
                  <c:v>20.7627364105767</c:v>
                </c:pt>
                <c:pt idx="3170">
                  <c:v>20.769288236518801</c:v>
                </c:pt>
                <c:pt idx="3171">
                  <c:v>20.775840062461</c:v>
                </c:pt>
                <c:pt idx="3172">
                  <c:v>20.782391888403101</c:v>
                </c:pt>
                <c:pt idx="3173">
                  <c:v>20.788943714345201</c:v>
                </c:pt>
                <c:pt idx="3174">
                  <c:v>20.795495540287298</c:v>
                </c:pt>
                <c:pt idx="3175">
                  <c:v>20.802047366229399</c:v>
                </c:pt>
                <c:pt idx="3176">
                  <c:v>20.808599192171599</c:v>
                </c:pt>
                <c:pt idx="3177">
                  <c:v>20.815151018113699</c:v>
                </c:pt>
                <c:pt idx="3178">
                  <c:v>20.8217028440558</c:v>
                </c:pt>
                <c:pt idx="3179">
                  <c:v>20.8282546699979</c:v>
                </c:pt>
                <c:pt idx="3180">
                  <c:v>20.834806495940001</c:v>
                </c:pt>
                <c:pt idx="3181">
                  <c:v>20.8413583218822</c:v>
                </c:pt>
                <c:pt idx="3182">
                  <c:v>20.847910147824301</c:v>
                </c:pt>
                <c:pt idx="3183">
                  <c:v>20.854461973766401</c:v>
                </c:pt>
                <c:pt idx="3184">
                  <c:v>20.861013799708498</c:v>
                </c:pt>
                <c:pt idx="3185">
                  <c:v>20.867565625650599</c:v>
                </c:pt>
                <c:pt idx="3186">
                  <c:v>20.874117451592799</c:v>
                </c:pt>
                <c:pt idx="3187">
                  <c:v>20.880669277534899</c:v>
                </c:pt>
                <c:pt idx="3188">
                  <c:v>20.887221103477</c:v>
                </c:pt>
                <c:pt idx="3189">
                  <c:v>20.8937729294191</c:v>
                </c:pt>
                <c:pt idx="3190">
                  <c:v>20.900324755361201</c:v>
                </c:pt>
                <c:pt idx="3191">
                  <c:v>20.906876581303401</c:v>
                </c:pt>
                <c:pt idx="3192">
                  <c:v>20.913428407245501</c:v>
                </c:pt>
                <c:pt idx="3193">
                  <c:v>20.919980233187601</c:v>
                </c:pt>
                <c:pt idx="3194">
                  <c:v>20.926532059129698</c:v>
                </c:pt>
                <c:pt idx="3195">
                  <c:v>20.933083885071799</c:v>
                </c:pt>
                <c:pt idx="3196">
                  <c:v>20.939635711013899</c:v>
                </c:pt>
                <c:pt idx="3197">
                  <c:v>20.946187536956099</c:v>
                </c:pt>
                <c:pt idx="3198">
                  <c:v>20.9527393628982</c:v>
                </c:pt>
                <c:pt idx="3199">
                  <c:v>20.9592911888403</c:v>
                </c:pt>
                <c:pt idx="3200">
                  <c:v>20.965843014782401</c:v>
                </c:pt>
                <c:pt idx="3201">
                  <c:v>20.972394840724501</c:v>
                </c:pt>
                <c:pt idx="3202">
                  <c:v>20.978946666666701</c:v>
                </c:pt>
              </c:numCache>
            </c:numRef>
          </c:xVal>
          <c:yVal>
            <c:numRef>
              <c:f>'Figure 2a BSA sup75 increase'!$F$2:$F$6105</c:f>
              <c:numCache>
                <c:formatCode>0.00E+00</c:formatCode>
                <c:ptCount val="6104"/>
                <c:pt idx="0">
                  <c:v>2.5015706402408761E-2</c:v>
                </c:pt>
                <c:pt idx="1">
                  <c:v>2.5015285272882357E-2</c:v>
                </c:pt>
                <c:pt idx="2">
                  <c:v>2.5013848605996487E-2</c:v>
                </c:pt>
                <c:pt idx="3">
                  <c:v>2.5013482493487817E-2</c:v>
                </c:pt>
                <c:pt idx="4">
                  <c:v>2.5013601483712043E-2</c:v>
                </c:pt>
                <c:pt idx="5">
                  <c:v>2.5013792629067454E-2</c:v>
                </c:pt>
                <c:pt idx="6">
                  <c:v>2.501405457598874E-2</c:v>
                </c:pt>
                <c:pt idx="7">
                  <c:v>2.5015144416896534E-2</c:v>
                </c:pt>
                <c:pt idx="8">
                  <c:v>2.5016114576027031E-2</c:v>
                </c:pt>
                <c:pt idx="9">
                  <c:v>2.501696729850128E-2</c:v>
                </c:pt>
                <c:pt idx="10">
                  <c:v>2.5017402101071749E-2</c:v>
                </c:pt>
                <c:pt idx="11">
                  <c:v>2.5017692577161712E-2</c:v>
                </c:pt>
                <c:pt idx="12">
                  <c:v>2.5018011440115558E-2</c:v>
                </c:pt>
                <c:pt idx="13">
                  <c:v>2.5018358157421181E-2</c:v>
                </c:pt>
                <c:pt idx="14">
                  <c:v>2.5018714128515977E-2</c:v>
                </c:pt>
                <c:pt idx="15">
                  <c:v>2.5018965011097509E-2</c:v>
                </c:pt>
                <c:pt idx="16">
                  <c:v>2.501911277653325E-2</c:v>
                </c:pt>
                <c:pt idx="17">
                  <c:v>2.5019946017642663E-2</c:v>
                </c:pt>
                <c:pt idx="18">
                  <c:v>2.5020773231362422E-2</c:v>
                </c:pt>
                <c:pt idx="19">
                  <c:v>2.5021691535921823E-2</c:v>
                </c:pt>
                <c:pt idx="20">
                  <c:v>2.5022634532571517E-2</c:v>
                </c:pt>
                <c:pt idx="21">
                  <c:v>2.502339199314306E-2</c:v>
                </c:pt>
                <c:pt idx="22">
                  <c:v>2.5023967398125669E-2</c:v>
                </c:pt>
                <c:pt idx="23">
                  <c:v>2.5024719228267676E-2</c:v>
                </c:pt>
                <c:pt idx="24">
                  <c:v>2.5025410156621405E-2</c:v>
                </c:pt>
                <c:pt idx="25">
                  <c:v>2.5026041325648077E-2</c:v>
                </c:pt>
                <c:pt idx="26">
                  <c:v>2.5026686218248981E-2</c:v>
                </c:pt>
                <c:pt idx="27">
                  <c:v>2.5027344576981855E-2</c:v>
                </c:pt>
                <c:pt idx="28">
                  <c:v>2.5028323014220779E-2</c:v>
                </c:pt>
                <c:pt idx="29">
                  <c:v>2.5029672746220755E-2</c:v>
                </c:pt>
                <c:pt idx="30">
                  <c:v>2.5031103675669159E-2</c:v>
                </c:pt>
                <c:pt idx="31">
                  <c:v>2.5032472713296037E-2</c:v>
                </c:pt>
                <c:pt idx="32">
                  <c:v>2.5033781020138889E-2</c:v>
                </c:pt>
                <c:pt idx="33">
                  <c:v>2.5034331889688052E-2</c:v>
                </c:pt>
                <c:pt idx="34">
                  <c:v>2.503533843973528E-2</c:v>
                </c:pt>
                <c:pt idx="35">
                  <c:v>2.50364791087191E-2</c:v>
                </c:pt>
                <c:pt idx="36">
                  <c:v>2.5037420913291128E-2</c:v>
                </c:pt>
                <c:pt idx="37">
                  <c:v>2.5038167583968152E-2</c:v>
                </c:pt>
                <c:pt idx="38">
                  <c:v>2.5038441754611777E-2</c:v>
                </c:pt>
                <c:pt idx="39">
                  <c:v>2.5038073604024536E-2</c:v>
                </c:pt>
                <c:pt idx="40">
                  <c:v>2.5037496255069801E-2</c:v>
                </c:pt>
                <c:pt idx="41">
                  <c:v>2.5036953364247525E-2</c:v>
                </c:pt>
                <c:pt idx="42">
                  <c:v>2.5036382763169447E-2</c:v>
                </c:pt>
                <c:pt idx="43">
                  <c:v>2.5035784971654713E-2</c:v>
                </c:pt>
                <c:pt idx="44">
                  <c:v>2.5035060461105586E-2</c:v>
                </c:pt>
                <c:pt idx="45">
                  <c:v>2.5034211608656501E-2</c:v>
                </c:pt>
                <c:pt idx="46">
                  <c:v>2.5033101610956381E-2</c:v>
                </c:pt>
                <c:pt idx="47">
                  <c:v>2.5033347245285664E-2</c:v>
                </c:pt>
                <c:pt idx="48">
                  <c:v>2.5034050302433032E-2</c:v>
                </c:pt>
                <c:pt idx="49">
                  <c:v>2.5035202201556209E-2</c:v>
                </c:pt>
                <c:pt idx="50">
                  <c:v>2.5036297700477998E-2</c:v>
                </c:pt>
                <c:pt idx="51">
                  <c:v>2.5037337857215111E-2</c:v>
                </c:pt>
                <c:pt idx="52">
                  <c:v>2.5038198197686445E-2</c:v>
                </c:pt>
                <c:pt idx="53">
                  <c:v>2.5037629606118265E-2</c:v>
                </c:pt>
                <c:pt idx="54">
                  <c:v>2.503666161143896E-2</c:v>
                </c:pt>
                <c:pt idx="55">
                  <c:v>2.503570496169618E-2</c:v>
                </c:pt>
                <c:pt idx="56">
                  <c:v>2.5034453036042879E-2</c:v>
                </c:pt>
                <c:pt idx="57">
                  <c:v>2.5033912727657585E-2</c:v>
                </c:pt>
                <c:pt idx="58">
                  <c:v>2.5034249205914506E-2</c:v>
                </c:pt>
                <c:pt idx="59">
                  <c:v>2.503517006107225E-2</c:v>
                </c:pt>
                <c:pt idx="60">
                  <c:v>2.5036020792702243E-2</c:v>
                </c:pt>
                <c:pt idx="61">
                  <c:v>2.5036802716258338E-2</c:v>
                </c:pt>
                <c:pt idx="62">
                  <c:v>2.5037349370511885E-2</c:v>
                </c:pt>
                <c:pt idx="63">
                  <c:v>2.5037443179714573E-2</c:v>
                </c:pt>
                <c:pt idx="64">
                  <c:v>2.5038158200600437E-2</c:v>
                </c:pt>
                <c:pt idx="65">
                  <c:v>2.5039807262278817E-2</c:v>
                </c:pt>
                <c:pt idx="66">
                  <c:v>2.5041418870394013E-2</c:v>
                </c:pt>
                <c:pt idx="67">
                  <c:v>2.504292101720082E-2</c:v>
                </c:pt>
                <c:pt idx="68">
                  <c:v>2.5044315756094938E-2</c:v>
                </c:pt>
                <c:pt idx="69">
                  <c:v>2.5045540326423973E-2</c:v>
                </c:pt>
                <c:pt idx="70">
                  <c:v>2.5046597920396676E-2</c:v>
                </c:pt>
                <c:pt idx="71">
                  <c:v>2.5046950672042483E-2</c:v>
                </c:pt>
                <c:pt idx="72">
                  <c:v>2.5047282127126778E-2</c:v>
                </c:pt>
                <c:pt idx="73">
                  <c:v>2.5047592685152328E-2</c:v>
                </c:pt>
                <c:pt idx="74">
                  <c:v>2.5047793984792253E-2</c:v>
                </c:pt>
                <c:pt idx="75">
                  <c:v>2.5047952326101321E-2</c:v>
                </c:pt>
                <c:pt idx="76">
                  <c:v>2.5048068514939403E-2</c:v>
                </c:pt>
                <c:pt idx="77">
                  <c:v>2.504759490091096E-2</c:v>
                </c:pt>
                <c:pt idx="78">
                  <c:v>2.504711142024587E-2</c:v>
                </c:pt>
                <c:pt idx="79">
                  <c:v>2.504661825803333E-2</c:v>
                </c:pt>
                <c:pt idx="80">
                  <c:v>2.504558652830333E-2</c:v>
                </c:pt>
                <c:pt idx="81">
                  <c:v>2.5044988010633443E-2</c:v>
                </c:pt>
                <c:pt idx="82">
                  <c:v>2.5044416104204832E-2</c:v>
                </c:pt>
                <c:pt idx="83">
                  <c:v>2.5043748072227125E-2</c:v>
                </c:pt>
                <c:pt idx="84">
                  <c:v>2.5042985717929223E-2</c:v>
                </c:pt>
                <c:pt idx="85">
                  <c:v>2.5041698465230577E-2</c:v>
                </c:pt>
                <c:pt idx="86">
                  <c:v>2.5040558068837135E-2</c:v>
                </c:pt>
                <c:pt idx="87">
                  <c:v>2.503960624430774E-2</c:v>
                </c:pt>
                <c:pt idx="88">
                  <c:v>2.5038748758741441E-2</c:v>
                </c:pt>
                <c:pt idx="89">
                  <c:v>2.5037983842422611E-2</c:v>
                </c:pt>
                <c:pt idx="90">
                  <c:v>2.5037230786373495E-2</c:v>
                </c:pt>
                <c:pt idx="91">
                  <c:v>2.5036321900233031E-2</c:v>
                </c:pt>
                <c:pt idx="92">
                  <c:v>2.5035260107233691E-2</c:v>
                </c:pt>
                <c:pt idx="93">
                  <c:v>2.5035099460523468E-2</c:v>
                </c:pt>
                <c:pt idx="94">
                  <c:v>2.5035375779965209E-2</c:v>
                </c:pt>
                <c:pt idx="95">
                  <c:v>2.5035840402855464E-2</c:v>
                </c:pt>
                <c:pt idx="96">
                  <c:v>2.5036373511289525E-2</c:v>
                </c:pt>
                <c:pt idx="97">
                  <c:v>2.5036810891438974E-2</c:v>
                </c:pt>
                <c:pt idx="98">
                  <c:v>2.5037154339082043E-2</c:v>
                </c:pt>
                <c:pt idx="99">
                  <c:v>2.5037355378939447E-2</c:v>
                </c:pt>
                <c:pt idx="100">
                  <c:v>2.5037416979565755E-2</c:v>
                </c:pt>
                <c:pt idx="101">
                  <c:v>2.5036775849456815E-2</c:v>
                </c:pt>
                <c:pt idx="102">
                  <c:v>2.503609983602121E-2</c:v>
                </c:pt>
                <c:pt idx="103">
                  <c:v>2.5035389593638806E-2</c:v>
                </c:pt>
                <c:pt idx="104">
                  <c:v>2.5034023240912601E-2</c:v>
                </c:pt>
                <c:pt idx="105">
                  <c:v>2.5032062613935986E-2</c:v>
                </c:pt>
                <c:pt idx="106">
                  <c:v>2.5030535669519405E-2</c:v>
                </c:pt>
                <c:pt idx="107">
                  <c:v>2.5030033451649527E-2</c:v>
                </c:pt>
                <c:pt idx="108">
                  <c:v>2.502980844062766E-2</c:v>
                </c:pt>
                <c:pt idx="109">
                  <c:v>2.5029572925212473E-2</c:v>
                </c:pt>
                <c:pt idx="110">
                  <c:v>2.5029327102456617E-2</c:v>
                </c:pt>
                <c:pt idx="111">
                  <c:v>2.5029014788260726E-2</c:v>
                </c:pt>
                <c:pt idx="112">
                  <c:v>2.5029057471014141E-2</c:v>
                </c:pt>
                <c:pt idx="113">
                  <c:v>2.5029034101105241E-2</c:v>
                </c:pt>
                <c:pt idx="114">
                  <c:v>2.5028945917623814E-2</c:v>
                </c:pt>
                <c:pt idx="115">
                  <c:v>2.5028630466970916E-2</c:v>
                </c:pt>
                <c:pt idx="116">
                  <c:v>2.5027991570827305E-2</c:v>
                </c:pt>
                <c:pt idx="117">
                  <c:v>2.5027034799560158E-2</c:v>
                </c:pt>
                <c:pt idx="118">
                  <c:v>2.5026154003709701E-2</c:v>
                </c:pt>
                <c:pt idx="119">
                  <c:v>2.5025428708384558E-2</c:v>
                </c:pt>
                <c:pt idx="120">
                  <c:v>2.5024855996536571E-2</c:v>
                </c:pt>
                <c:pt idx="121">
                  <c:v>2.5024384338022714E-2</c:v>
                </c:pt>
                <c:pt idx="122">
                  <c:v>2.5023995918001887E-2</c:v>
                </c:pt>
                <c:pt idx="123">
                  <c:v>2.5023729375633411E-2</c:v>
                </c:pt>
                <c:pt idx="124">
                  <c:v>2.5023513859021362E-2</c:v>
                </c:pt>
                <c:pt idx="125">
                  <c:v>2.5023348410968243E-2</c:v>
                </c:pt>
                <c:pt idx="126">
                  <c:v>2.5023292517611033E-2</c:v>
                </c:pt>
                <c:pt idx="127">
                  <c:v>2.5023206996096323E-2</c:v>
                </c:pt>
                <c:pt idx="128">
                  <c:v>2.5023092402226679E-2</c:v>
                </c:pt>
                <c:pt idx="129">
                  <c:v>2.5022924994127432E-2</c:v>
                </c:pt>
                <c:pt idx="130">
                  <c:v>2.5022382613325254E-2</c:v>
                </c:pt>
                <c:pt idx="131">
                  <c:v>2.5021859783239668E-2</c:v>
                </c:pt>
                <c:pt idx="132">
                  <c:v>2.5021242968170536E-2</c:v>
                </c:pt>
                <c:pt idx="133">
                  <c:v>2.5020533931190816E-2</c:v>
                </c:pt>
                <c:pt idx="134">
                  <c:v>2.5019218289310391E-2</c:v>
                </c:pt>
                <c:pt idx="135">
                  <c:v>2.5018599664155382E-2</c:v>
                </c:pt>
                <c:pt idx="136">
                  <c:v>2.5018409899748954E-2</c:v>
                </c:pt>
                <c:pt idx="137">
                  <c:v>2.501831211558745E-2</c:v>
                </c:pt>
                <c:pt idx="138">
                  <c:v>2.5018216753928683E-2</c:v>
                </c:pt>
                <c:pt idx="139">
                  <c:v>2.5018123769328673E-2</c:v>
                </c:pt>
                <c:pt idx="140">
                  <c:v>2.5018252147105523E-2</c:v>
                </c:pt>
                <c:pt idx="141">
                  <c:v>2.5018367571423852E-2</c:v>
                </c:pt>
                <c:pt idx="142">
                  <c:v>2.5018470285278489E-2</c:v>
                </c:pt>
                <c:pt idx="143">
                  <c:v>2.5018524148079598E-2</c:v>
                </c:pt>
                <c:pt idx="144">
                  <c:v>2.5018618886453434E-2</c:v>
                </c:pt>
                <c:pt idx="145">
                  <c:v>2.5019052910021433E-2</c:v>
                </c:pt>
                <c:pt idx="146">
                  <c:v>2.5019468376761222E-2</c:v>
                </c:pt>
                <c:pt idx="147">
                  <c:v>2.501986563478225E-2</c:v>
                </c:pt>
                <c:pt idx="148">
                  <c:v>2.5018632236609589E-2</c:v>
                </c:pt>
                <c:pt idx="149">
                  <c:v>2.5017157177865242E-2</c:v>
                </c:pt>
                <c:pt idx="150">
                  <c:v>2.5017076674381963E-2</c:v>
                </c:pt>
                <c:pt idx="151">
                  <c:v>2.50171851862044E-2</c:v>
                </c:pt>
                <c:pt idx="152">
                  <c:v>2.5017252971391131E-2</c:v>
                </c:pt>
                <c:pt idx="153">
                  <c:v>2.5017280793935361E-2</c:v>
                </c:pt>
                <c:pt idx="154">
                  <c:v>2.5017043207314783E-2</c:v>
                </c:pt>
                <c:pt idx="155">
                  <c:v>2.5016609040316988E-2</c:v>
                </c:pt>
                <c:pt idx="156">
                  <c:v>2.5016095346916824E-2</c:v>
                </c:pt>
                <c:pt idx="157">
                  <c:v>2.501510051425071E-2</c:v>
                </c:pt>
                <c:pt idx="158">
                  <c:v>2.5013664969663407E-2</c:v>
                </c:pt>
                <c:pt idx="159">
                  <c:v>2.501223385165947E-2</c:v>
                </c:pt>
                <c:pt idx="160">
                  <c:v>2.5011032878759845E-2</c:v>
                </c:pt>
                <c:pt idx="161">
                  <c:v>2.5010171275480681E-2</c:v>
                </c:pt>
                <c:pt idx="162">
                  <c:v>2.5009496851193917E-2</c:v>
                </c:pt>
                <c:pt idx="163">
                  <c:v>2.5009135746627005E-2</c:v>
                </c:pt>
                <c:pt idx="164">
                  <c:v>2.5008839970953142E-2</c:v>
                </c:pt>
                <c:pt idx="165">
                  <c:v>2.5008817824336397E-2</c:v>
                </c:pt>
                <c:pt idx="166">
                  <c:v>2.5008919010826445E-2</c:v>
                </c:pt>
                <c:pt idx="167">
                  <c:v>2.5009141216805517E-2</c:v>
                </c:pt>
                <c:pt idx="168">
                  <c:v>2.5009836845888676E-2</c:v>
                </c:pt>
                <c:pt idx="169">
                  <c:v>2.501045237381723E-2</c:v>
                </c:pt>
                <c:pt idx="170">
                  <c:v>2.5010989303217147E-2</c:v>
                </c:pt>
                <c:pt idx="171">
                  <c:v>2.5011194412849446E-2</c:v>
                </c:pt>
                <c:pt idx="172">
                  <c:v>2.5011308360076187E-2</c:v>
                </c:pt>
                <c:pt idx="173">
                  <c:v>2.5011332855021412E-2</c:v>
                </c:pt>
                <c:pt idx="174">
                  <c:v>2.5010784882873234E-2</c:v>
                </c:pt>
                <c:pt idx="175">
                  <c:v>2.5010805596591752E-2</c:v>
                </c:pt>
                <c:pt idx="176">
                  <c:v>2.5011967304381155E-2</c:v>
                </c:pt>
                <c:pt idx="177">
                  <c:v>2.5013440069909864E-2</c:v>
                </c:pt>
                <c:pt idx="178">
                  <c:v>2.5015218058016861E-2</c:v>
                </c:pt>
                <c:pt idx="179">
                  <c:v>2.5017909982243177E-2</c:v>
                </c:pt>
                <c:pt idx="180">
                  <c:v>2.5020746727034818E-2</c:v>
                </c:pt>
                <c:pt idx="181">
                  <c:v>2.5023568141453918E-2</c:v>
                </c:pt>
                <c:pt idx="182">
                  <c:v>2.5026374513084197E-2</c:v>
                </c:pt>
                <c:pt idx="183">
                  <c:v>2.5028960179850433E-2</c:v>
                </c:pt>
                <c:pt idx="184">
                  <c:v>2.5031329281978563E-2</c:v>
                </c:pt>
                <c:pt idx="185">
                  <c:v>2.5033308364608247E-2</c:v>
                </c:pt>
                <c:pt idx="186">
                  <c:v>2.5035307731257946E-2</c:v>
                </c:pt>
                <c:pt idx="187">
                  <c:v>2.5037529723093022E-2</c:v>
                </c:pt>
                <c:pt idx="188">
                  <c:v>2.5039513525017168E-2</c:v>
                </c:pt>
                <c:pt idx="189">
                  <c:v>2.504126360525772E-2</c:v>
                </c:pt>
                <c:pt idx="190">
                  <c:v>2.5041778098603695E-2</c:v>
                </c:pt>
                <c:pt idx="191">
                  <c:v>2.5041808306090447E-2</c:v>
                </c:pt>
                <c:pt idx="192">
                  <c:v>2.5041345676973588E-2</c:v>
                </c:pt>
                <c:pt idx="193">
                  <c:v>2.5039271062257857E-2</c:v>
                </c:pt>
                <c:pt idx="194">
                  <c:v>2.5036403321133209E-2</c:v>
                </c:pt>
                <c:pt idx="195">
                  <c:v>2.5033805110777487E-2</c:v>
                </c:pt>
                <c:pt idx="196">
                  <c:v>2.5031299682472041E-2</c:v>
                </c:pt>
                <c:pt idx="197">
                  <c:v>2.5028885295708781E-2</c:v>
                </c:pt>
                <c:pt idx="198">
                  <c:v>2.5027155313382069E-2</c:v>
                </c:pt>
                <c:pt idx="199">
                  <c:v>2.5026049684476796E-2</c:v>
                </c:pt>
                <c:pt idx="200">
                  <c:v>2.5025556696687653E-2</c:v>
                </c:pt>
                <c:pt idx="201">
                  <c:v>2.5025304479891347E-2</c:v>
                </c:pt>
                <c:pt idx="202">
                  <c:v>2.5025149287628022E-2</c:v>
                </c:pt>
                <c:pt idx="203">
                  <c:v>2.5024886542319085E-2</c:v>
                </c:pt>
                <c:pt idx="204">
                  <c:v>2.5024518261563055E-2</c:v>
                </c:pt>
                <c:pt idx="205">
                  <c:v>2.5024344847602166E-2</c:v>
                </c:pt>
                <c:pt idx="206">
                  <c:v>2.5024591725102182E-2</c:v>
                </c:pt>
                <c:pt idx="207">
                  <c:v>2.5024841359235567E-2</c:v>
                </c:pt>
                <c:pt idx="208">
                  <c:v>2.5024820404636817E-2</c:v>
                </c:pt>
                <c:pt idx="209">
                  <c:v>2.5024533937302487E-2</c:v>
                </c:pt>
                <c:pt idx="210">
                  <c:v>2.5023922962188354E-2</c:v>
                </c:pt>
                <c:pt idx="211">
                  <c:v>2.502357517082315E-2</c:v>
                </c:pt>
                <c:pt idx="212">
                  <c:v>2.5024277999847983E-2</c:v>
                </c:pt>
                <c:pt idx="213">
                  <c:v>2.5025098516417672E-2</c:v>
                </c:pt>
                <c:pt idx="214">
                  <c:v>2.5025949610243771E-2</c:v>
                </c:pt>
                <c:pt idx="215">
                  <c:v>2.5026651112122118E-2</c:v>
                </c:pt>
                <c:pt idx="216">
                  <c:v>2.5027205828264228E-2</c:v>
                </c:pt>
                <c:pt idx="217">
                  <c:v>2.5027630188870994E-2</c:v>
                </c:pt>
                <c:pt idx="218">
                  <c:v>2.502807238362403E-2</c:v>
                </c:pt>
                <c:pt idx="219">
                  <c:v>2.5028532077970556E-2</c:v>
                </c:pt>
                <c:pt idx="220">
                  <c:v>2.5029186721958849E-2</c:v>
                </c:pt>
                <c:pt idx="221">
                  <c:v>2.502990338186498E-2</c:v>
                </c:pt>
                <c:pt idx="222">
                  <c:v>2.5030680894325936E-2</c:v>
                </c:pt>
                <c:pt idx="223">
                  <c:v>2.5031663504694449E-2</c:v>
                </c:pt>
                <c:pt idx="224">
                  <c:v>2.5032653431935763E-2</c:v>
                </c:pt>
                <c:pt idx="225">
                  <c:v>2.5033569789282561E-2</c:v>
                </c:pt>
                <c:pt idx="226">
                  <c:v>2.5034413956842184E-2</c:v>
                </c:pt>
                <c:pt idx="227">
                  <c:v>2.5035106539326935E-2</c:v>
                </c:pt>
                <c:pt idx="228">
                  <c:v>2.5035779350103413E-2</c:v>
                </c:pt>
                <c:pt idx="229">
                  <c:v>2.5036174741547651E-2</c:v>
                </c:pt>
                <c:pt idx="230">
                  <c:v>2.503658825458676E-2</c:v>
                </c:pt>
                <c:pt idx="231">
                  <c:v>2.5037021824356607E-2</c:v>
                </c:pt>
                <c:pt idx="232">
                  <c:v>2.5037375059481282E-2</c:v>
                </c:pt>
                <c:pt idx="233">
                  <c:v>2.5037649466964303E-2</c:v>
                </c:pt>
                <c:pt idx="234">
                  <c:v>2.503784847625392E-2</c:v>
                </c:pt>
                <c:pt idx="235">
                  <c:v>2.5038989549023991E-2</c:v>
                </c:pt>
                <c:pt idx="236">
                  <c:v>2.5039993727761625E-2</c:v>
                </c:pt>
                <c:pt idx="237">
                  <c:v>2.504086358047513E-2</c:v>
                </c:pt>
                <c:pt idx="238">
                  <c:v>2.5041330767450614E-2</c:v>
                </c:pt>
                <c:pt idx="239">
                  <c:v>2.5041637570538514E-2</c:v>
                </c:pt>
                <c:pt idx="240">
                  <c:v>2.5042367894579743E-2</c:v>
                </c:pt>
                <c:pt idx="241">
                  <c:v>2.5043453856948488E-2</c:v>
                </c:pt>
                <c:pt idx="242">
                  <c:v>2.5044632150506403E-2</c:v>
                </c:pt>
                <c:pt idx="243">
                  <c:v>2.5045720127870121E-2</c:v>
                </c:pt>
                <c:pt idx="244">
                  <c:v>2.5046719483290486E-2</c:v>
                </c:pt>
                <c:pt idx="245">
                  <c:v>2.5047516000010435E-2</c:v>
                </c:pt>
                <c:pt idx="246">
                  <c:v>2.5048000116708723E-2</c:v>
                </c:pt>
                <c:pt idx="247">
                  <c:v>2.5048807580535994E-2</c:v>
                </c:pt>
                <c:pt idx="248">
                  <c:v>2.5049900650805968E-2</c:v>
                </c:pt>
                <c:pt idx="249">
                  <c:v>2.5051023498433477E-2</c:v>
                </c:pt>
                <c:pt idx="250">
                  <c:v>2.5051985377792668E-2</c:v>
                </c:pt>
                <c:pt idx="251">
                  <c:v>2.5052789308502767E-2</c:v>
                </c:pt>
                <c:pt idx="252">
                  <c:v>2.5053474762377934E-2</c:v>
                </c:pt>
                <c:pt idx="253">
                  <c:v>2.505404396193648E-2</c:v>
                </c:pt>
                <c:pt idx="254">
                  <c:v>2.5053949221776003E-2</c:v>
                </c:pt>
                <c:pt idx="255">
                  <c:v>2.5053106304614315E-2</c:v>
                </c:pt>
                <c:pt idx="256">
                  <c:v>2.5051529245585173E-2</c:v>
                </c:pt>
                <c:pt idx="257">
                  <c:v>2.5050024517854975E-2</c:v>
                </c:pt>
                <c:pt idx="258">
                  <c:v>2.504881580456907E-2</c:v>
                </c:pt>
                <c:pt idx="259">
                  <c:v>2.5047897552763251E-2</c:v>
                </c:pt>
                <c:pt idx="260">
                  <c:v>2.5046989988732511E-2</c:v>
                </c:pt>
                <c:pt idx="261">
                  <c:v>2.5045929332619891E-2</c:v>
                </c:pt>
                <c:pt idx="262">
                  <c:v>2.504471845629452E-2</c:v>
                </c:pt>
                <c:pt idx="263">
                  <c:v>2.5043172585261706E-2</c:v>
                </c:pt>
                <c:pt idx="264">
                  <c:v>2.5041733850338997E-2</c:v>
                </c:pt>
                <c:pt idx="265">
                  <c:v>2.5040256930617039E-2</c:v>
                </c:pt>
                <c:pt idx="266">
                  <c:v>2.5038742542408916E-2</c:v>
                </c:pt>
                <c:pt idx="267">
                  <c:v>2.503773495093856E-2</c:v>
                </c:pt>
                <c:pt idx="268">
                  <c:v>2.5037256243590489E-2</c:v>
                </c:pt>
                <c:pt idx="269">
                  <c:v>2.5036990482940502E-2</c:v>
                </c:pt>
                <c:pt idx="270">
                  <c:v>2.5037224807017724E-2</c:v>
                </c:pt>
                <c:pt idx="271">
                  <c:v>2.5037718601674534E-2</c:v>
                </c:pt>
                <c:pt idx="272">
                  <c:v>2.5038206740581371E-2</c:v>
                </c:pt>
                <c:pt idx="273">
                  <c:v>2.5038522437781503E-2</c:v>
                </c:pt>
                <c:pt idx="274">
                  <c:v>2.5038668928127408E-2</c:v>
                </c:pt>
                <c:pt idx="275">
                  <c:v>2.5039242940013612E-2</c:v>
                </c:pt>
                <c:pt idx="276">
                  <c:v>2.5039747053996343E-2</c:v>
                </c:pt>
                <c:pt idx="277">
                  <c:v>2.5040182581296744E-2</c:v>
                </c:pt>
                <c:pt idx="278">
                  <c:v>2.5040401546207069E-2</c:v>
                </c:pt>
                <c:pt idx="279">
                  <c:v>2.5040738619219786E-2</c:v>
                </c:pt>
                <c:pt idx="280">
                  <c:v>2.5041101235867537E-2</c:v>
                </c:pt>
                <c:pt idx="281">
                  <c:v>2.5041285853754699E-2</c:v>
                </c:pt>
                <c:pt idx="282">
                  <c:v>2.5041295811978136E-2</c:v>
                </c:pt>
                <c:pt idx="283">
                  <c:v>2.5040927413189626E-2</c:v>
                </c:pt>
                <c:pt idx="284">
                  <c:v>2.5040430016245948E-2</c:v>
                </c:pt>
                <c:pt idx="285">
                  <c:v>2.5039806041035687E-2</c:v>
                </c:pt>
                <c:pt idx="286">
                  <c:v>2.5038912831765247E-2</c:v>
                </c:pt>
                <c:pt idx="287">
                  <c:v>2.5038231860927841E-2</c:v>
                </c:pt>
                <c:pt idx="288">
                  <c:v>2.5037759147126571E-2</c:v>
                </c:pt>
                <c:pt idx="289">
                  <c:v>2.5037595447202913E-2</c:v>
                </c:pt>
                <c:pt idx="290">
                  <c:v>2.5037327389863001E-2</c:v>
                </c:pt>
                <c:pt idx="291">
                  <c:v>2.503695693275787E-2</c:v>
                </c:pt>
                <c:pt idx="292">
                  <c:v>2.5036320238725006E-2</c:v>
                </c:pt>
                <c:pt idx="293">
                  <c:v>2.5035834674495969E-2</c:v>
                </c:pt>
                <c:pt idx="294">
                  <c:v>2.5035300941382028E-2</c:v>
                </c:pt>
                <c:pt idx="295">
                  <c:v>2.5034719942988035E-2</c:v>
                </c:pt>
                <c:pt idx="296">
                  <c:v>2.5034033949065098E-2</c:v>
                </c:pt>
                <c:pt idx="297">
                  <c:v>2.5032966895655838E-2</c:v>
                </c:pt>
                <c:pt idx="298">
                  <c:v>2.5030782261923359E-2</c:v>
                </c:pt>
                <c:pt idx="299">
                  <c:v>2.5029358428982591E-2</c:v>
                </c:pt>
                <c:pt idx="300">
                  <c:v>2.5028844223456522E-2</c:v>
                </c:pt>
                <c:pt idx="301">
                  <c:v>2.5029287661916227E-2</c:v>
                </c:pt>
                <c:pt idx="302">
                  <c:v>2.502985539331213E-2</c:v>
                </c:pt>
                <c:pt idx="303">
                  <c:v>2.5030384693744939E-2</c:v>
                </c:pt>
                <c:pt idx="304">
                  <c:v>2.5030876284148306E-2</c:v>
                </c:pt>
                <c:pt idx="305">
                  <c:v>2.5031141304230901E-2</c:v>
                </c:pt>
                <c:pt idx="306">
                  <c:v>2.5031588790832667E-2</c:v>
                </c:pt>
                <c:pt idx="307">
                  <c:v>2.5031956625949574E-2</c:v>
                </c:pt>
                <c:pt idx="308">
                  <c:v>2.503224630377212E-2</c:v>
                </c:pt>
                <c:pt idx="309">
                  <c:v>2.5032136619387083E-2</c:v>
                </c:pt>
                <c:pt idx="310">
                  <c:v>2.5031585803626549E-2</c:v>
                </c:pt>
                <c:pt idx="311">
                  <c:v>2.5029842779775529E-2</c:v>
                </c:pt>
                <c:pt idx="312">
                  <c:v>2.5028206621995515E-2</c:v>
                </c:pt>
                <c:pt idx="313">
                  <c:v>2.5026643457231948E-2</c:v>
                </c:pt>
                <c:pt idx="314">
                  <c:v>2.5025151916202439E-2</c:v>
                </c:pt>
                <c:pt idx="315">
                  <c:v>2.5024424315433603E-2</c:v>
                </c:pt>
                <c:pt idx="316">
                  <c:v>2.5023681791113736E-2</c:v>
                </c:pt>
                <c:pt idx="317">
                  <c:v>2.5022924623194793E-2</c:v>
                </c:pt>
                <c:pt idx="318">
                  <c:v>2.5022106343332972E-2</c:v>
                </c:pt>
                <c:pt idx="319">
                  <c:v>2.5021559593413966E-2</c:v>
                </c:pt>
                <c:pt idx="320">
                  <c:v>2.5021046848364849E-2</c:v>
                </c:pt>
                <c:pt idx="321">
                  <c:v>2.5020567470274577E-2</c:v>
                </c:pt>
                <c:pt idx="322">
                  <c:v>2.5020332666028794E-2</c:v>
                </c:pt>
                <c:pt idx="323">
                  <c:v>2.502020097339569E-2</c:v>
                </c:pt>
                <c:pt idx="324">
                  <c:v>2.5020170458094931E-2</c:v>
                </c:pt>
                <c:pt idx="325">
                  <c:v>2.5020392237640538E-2</c:v>
                </c:pt>
                <c:pt idx="326">
                  <c:v>2.5021508646524325E-2</c:v>
                </c:pt>
                <c:pt idx="327">
                  <c:v>2.5022724707888692E-2</c:v>
                </c:pt>
                <c:pt idx="328">
                  <c:v>2.5023968796098549E-2</c:v>
                </c:pt>
                <c:pt idx="329">
                  <c:v>2.5024783953494244E-2</c:v>
                </c:pt>
                <c:pt idx="330">
                  <c:v>2.5025178226431744E-2</c:v>
                </c:pt>
                <c:pt idx="331">
                  <c:v>2.5024022587211918E-2</c:v>
                </c:pt>
                <c:pt idx="332">
                  <c:v>2.5023578083017219E-2</c:v>
                </c:pt>
                <c:pt idx="333">
                  <c:v>2.5023753095606525E-2</c:v>
                </c:pt>
                <c:pt idx="334">
                  <c:v>2.5024183069663919E-2</c:v>
                </c:pt>
                <c:pt idx="335">
                  <c:v>2.5024277919762698E-2</c:v>
                </c:pt>
                <c:pt idx="336">
                  <c:v>2.5024043932529536E-2</c:v>
                </c:pt>
                <c:pt idx="337">
                  <c:v>2.5023842125182685E-2</c:v>
                </c:pt>
                <c:pt idx="338">
                  <c:v>2.5023579973790899E-2</c:v>
                </c:pt>
                <c:pt idx="339">
                  <c:v>2.5023258610353823E-2</c:v>
                </c:pt>
                <c:pt idx="340">
                  <c:v>2.5022904285625112E-2</c:v>
                </c:pt>
                <c:pt idx="341">
                  <c:v>2.5022517617928425E-2</c:v>
                </c:pt>
                <c:pt idx="342">
                  <c:v>2.5021808501800958E-2</c:v>
                </c:pt>
                <c:pt idx="343">
                  <c:v>2.5020847890043295E-2</c:v>
                </c:pt>
                <c:pt idx="344">
                  <c:v>2.5020012296270069E-2</c:v>
                </c:pt>
                <c:pt idx="345">
                  <c:v>2.5019299375254232E-2</c:v>
                </c:pt>
                <c:pt idx="346">
                  <c:v>2.5019739319865095E-2</c:v>
                </c:pt>
                <c:pt idx="347">
                  <c:v>2.5019698115360523E-2</c:v>
                </c:pt>
                <c:pt idx="348">
                  <c:v>2.5019184787664704E-2</c:v>
                </c:pt>
                <c:pt idx="349">
                  <c:v>2.5017684604801353E-2</c:v>
                </c:pt>
                <c:pt idx="350">
                  <c:v>2.5016400578922706E-2</c:v>
                </c:pt>
                <c:pt idx="351">
                  <c:v>2.5016118719452654E-2</c:v>
                </c:pt>
                <c:pt idx="352">
                  <c:v>2.5015662186558086E-2</c:v>
                </c:pt>
                <c:pt idx="353">
                  <c:v>2.5015034256946914E-2</c:v>
                </c:pt>
                <c:pt idx="354">
                  <c:v>2.5013951048115452E-2</c:v>
                </c:pt>
                <c:pt idx="355">
                  <c:v>2.5012057376537548E-2</c:v>
                </c:pt>
                <c:pt idx="356">
                  <c:v>2.5010499374726783E-2</c:v>
                </c:pt>
                <c:pt idx="357">
                  <c:v>2.5009154107882486E-2</c:v>
                </c:pt>
                <c:pt idx="358">
                  <c:v>2.5007886225619176E-2</c:v>
                </c:pt>
                <c:pt idx="359">
                  <c:v>2.500664082586759E-2</c:v>
                </c:pt>
                <c:pt idx="360">
                  <c:v>2.5005417486878179E-2</c:v>
                </c:pt>
                <c:pt idx="361">
                  <c:v>2.5005114469550647E-2</c:v>
                </c:pt>
                <c:pt idx="362">
                  <c:v>2.5004948390376296E-2</c:v>
                </c:pt>
                <c:pt idx="363">
                  <c:v>2.5004750883208623E-2</c:v>
                </c:pt>
                <c:pt idx="364">
                  <c:v>2.500452253760924E-2</c:v>
                </c:pt>
                <c:pt idx="365">
                  <c:v>2.500446958477753E-2</c:v>
                </c:pt>
                <c:pt idx="366">
                  <c:v>2.5004387898172879E-2</c:v>
                </c:pt>
                <c:pt idx="367">
                  <c:v>2.5004278680268284E-2</c:v>
                </c:pt>
                <c:pt idx="368">
                  <c:v>2.5004112128823232E-2</c:v>
                </c:pt>
                <c:pt idx="369">
                  <c:v>2.5002925329512624E-2</c:v>
                </c:pt>
                <c:pt idx="370">
                  <c:v>2.500165695034233E-2</c:v>
                </c:pt>
                <c:pt idx="371">
                  <c:v>2.5000712282882479E-2</c:v>
                </c:pt>
                <c:pt idx="372">
                  <c:v>2.4999989126410823E-2</c:v>
                </c:pt>
                <c:pt idx="373">
                  <c:v>2.5000162156694917E-2</c:v>
                </c:pt>
                <c:pt idx="374">
                  <c:v>2.5000212254579365E-2</c:v>
                </c:pt>
                <c:pt idx="375">
                  <c:v>2.5000141857945562E-2</c:v>
                </c:pt>
                <c:pt idx="376">
                  <c:v>2.4999808060879865E-2</c:v>
                </c:pt>
                <c:pt idx="377">
                  <c:v>2.4999417591159027E-2</c:v>
                </c:pt>
                <c:pt idx="378">
                  <c:v>2.4998971407800257E-2</c:v>
                </c:pt>
                <c:pt idx="379">
                  <c:v>2.4998446267734689E-2</c:v>
                </c:pt>
                <c:pt idx="380">
                  <c:v>2.4998179012208039E-2</c:v>
                </c:pt>
                <c:pt idx="381">
                  <c:v>2.4997912365038549E-2</c:v>
                </c:pt>
                <c:pt idx="382">
                  <c:v>2.4997386411058108E-2</c:v>
                </c:pt>
                <c:pt idx="383">
                  <c:v>2.4996606014628907E-2</c:v>
                </c:pt>
                <c:pt idx="384">
                  <c:v>2.4996140321267932E-2</c:v>
                </c:pt>
                <c:pt idx="385">
                  <c:v>2.4996129660203648E-2</c:v>
                </c:pt>
                <c:pt idx="386">
                  <c:v>2.499617753235819E-2</c:v>
                </c:pt>
                <c:pt idx="387">
                  <c:v>2.4996282733321721E-2</c:v>
                </c:pt>
                <c:pt idx="388">
                  <c:v>2.4996443642190076E-2</c:v>
                </c:pt>
                <c:pt idx="389">
                  <c:v>2.499690259997189E-2</c:v>
                </c:pt>
                <c:pt idx="390">
                  <c:v>2.4997402739716235E-2</c:v>
                </c:pt>
                <c:pt idx="391">
                  <c:v>2.4997850660162999E-2</c:v>
                </c:pt>
                <c:pt idx="392">
                  <c:v>2.4998247340901503E-2</c:v>
                </c:pt>
                <c:pt idx="393">
                  <c:v>2.4998290258184244E-2</c:v>
                </c:pt>
                <c:pt idx="394">
                  <c:v>2.4997049048515314E-2</c:v>
                </c:pt>
                <c:pt idx="395">
                  <c:v>2.499567939477481E-2</c:v>
                </c:pt>
                <c:pt idx="396">
                  <c:v>2.4995492842274057E-2</c:v>
                </c:pt>
                <c:pt idx="397">
                  <c:v>2.4995662127798142E-2</c:v>
                </c:pt>
                <c:pt idx="398">
                  <c:v>2.4995924659587637E-2</c:v>
                </c:pt>
                <c:pt idx="399">
                  <c:v>2.4996178836327782E-2</c:v>
                </c:pt>
                <c:pt idx="400">
                  <c:v>2.4996209378772404E-2</c:v>
                </c:pt>
                <c:pt idx="401">
                  <c:v>2.4996020654520321E-2</c:v>
                </c:pt>
                <c:pt idx="402">
                  <c:v>2.4995401289407894E-2</c:v>
                </c:pt>
                <c:pt idx="403">
                  <c:v>2.499462451496846E-2</c:v>
                </c:pt>
                <c:pt idx="404">
                  <c:v>2.4994050409267735E-2</c:v>
                </c:pt>
                <c:pt idx="405">
                  <c:v>2.4993657619360142E-2</c:v>
                </c:pt>
                <c:pt idx="406">
                  <c:v>2.4993305845350443E-2</c:v>
                </c:pt>
                <c:pt idx="407">
                  <c:v>2.4992994517355756E-2</c:v>
                </c:pt>
                <c:pt idx="408">
                  <c:v>2.4992795443881145E-2</c:v>
                </c:pt>
                <c:pt idx="409">
                  <c:v>2.4992746738816914E-2</c:v>
                </c:pt>
                <c:pt idx="410">
                  <c:v>2.4992672274797748E-2</c:v>
                </c:pt>
                <c:pt idx="411">
                  <c:v>2.499257253503797E-2</c:v>
                </c:pt>
                <c:pt idx="412">
                  <c:v>2.4992161277577991E-2</c:v>
                </c:pt>
                <c:pt idx="413">
                  <c:v>2.4991831970731473E-2</c:v>
                </c:pt>
                <c:pt idx="414">
                  <c:v>2.4991326673927373E-2</c:v>
                </c:pt>
                <c:pt idx="415">
                  <c:v>2.4990648688578695E-2</c:v>
                </c:pt>
                <c:pt idx="416">
                  <c:v>2.4989520283339822E-2</c:v>
                </c:pt>
                <c:pt idx="417">
                  <c:v>2.4988301736062327E-2</c:v>
                </c:pt>
                <c:pt idx="418">
                  <c:v>2.498699473773314E-2</c:v>
                </c:pt>
                <c:pt idx="419">
                  <c:v>2.4985123062643985E-2</c:v>
                </c:pt>
                <c:pt idx="420">
                  <c:v>2.4984573840461228E-2</c:v>
                </c:pt>
                <c:pt idx="421">
                  <c:v>2.4984290656399923E-2</c:v>
                </c:pt>
                <c:pt idx="422">
                  <c:v>2.4983778276004173E-2</c:v>
                </c:pt>
                <c:pt idx="423">
                  <c:v>2.4983041102433833E-2</c:v>
                </c:pt>
                <c:pt idx="424">
                  <c:v>2.4981744165972514E-2</c:v>
                </c:pt>
                <c:pt idx="425">
                  <c:v>2.4981111604675733E-2</c:v>
                </c:pt>
                <c:pt idx="426">
                  <c:v>2.4980524700921707E-2</c:v>
                </c:pt>
                <c:pt idx="427">
                  <c:v>2.4979982598215728E-2</c:v>
                </c:pt>
                <c:pt idx="428">
                  <c:v>2.4979342945568226E-2</c:v>
                </c:pt>
                <c:pt idx="429">
                  <c:v>2.4978607572927632E-2</c:v>
                </c:pt>
                <c:pt idx="430">
                  <c:v>2.4977580107848354E-2</c:v>
                </c:pt>
                <c:pt idx="431">
                  <c:v>2.4975806547402168E-2</c:v>
                </c:pt>
                <c:pt idx="432">
                  <c:v>2.4974738181566241E-2</c:v>
                </c:pt>
                <c:pt idx="433">
                  <c:v>2.4973731855947867E-2</c:v>
                </c:pt>
                <c:pt idx="434">
                  <c:v>2.4972786406730788E-2</c:v>
                </c:pt>
                <c:pt idx="435">
                  <c:v>2.4971933598176552E-2</c:v>
                </c:pt>
                <c:pt idx="436">
                  <c:v>2.4971437227872512E-2</c:v>
                </c:pt>
                <c:pt idx="437">
                  <c:v>2.4971290764015545E-2</c:v>
                </c:pt>
                <c:pt idx="438">
                  <c:v>2.4971399369785117E-2</c:v>
                </c:pt>
                <c:pt idx="439">
                  <c:v>2.4971495440645246E-2</c:v>
                </c:pt>
                <c:pt idx="440">
                  <c:v>2.4971579350595203E-2</c:v>
                </c:pt>
                <c:pt idx="441">
                  <c:v>2.4971405249655129E-2</c:v>
                </c:pt>
                <c:pt idx="442">
                  <c:v>2.4971130546351968E-2</c:v>
                </c:pt>
                <c:pt idx="443">
                  <c:v>2.4970838140694514E-2</c:v>
                </c:pt>
                <c:pt idx="444">
                  <c:v>2.4970351006070375E-2</c:v>
                </c:pt>
                <c:pt idx="445">
                  <c:v>2.4969527107435583E-2</c:v>
                </c:pt>
                <c:pt idx="446">
                  <c:v>2.4968671792822025E-2</c:v>
                </c:pt>
                <c:pt idx="447">
                  <c:v>2.4967785651565457E-2</c:v>
                </c:pt>
                <c:pt idx="448">
                  <c:v>2.4965794999834749E-2</c:v>
                </c:pt>
                <c:pt idx="449">
                  <c:v>2.4964738404336377E-2</c:v>
                </c:pt>
                <c:pt idx="450">
                  <c:v>2.4963735622675357E-2</c:v>
                </c:pt>
                <c:pt idx="451">
                  <c:v>2.4962708623895363E-2</c:v>
                </c:pt>
                <c:pt idx="452">
                  <c:v>2.4961658107764552E-2</c:v>
                </c:pt>
                <c:pt idx="453">
                  <c:v>2.4960507493989644E-2</c:v>
                </c:pt>
                <c:pt idx="454">
                  <c:v>2.4958903909468044E-2</c:v>
                </c:pt>
                <c:pt idx="455">
                  <c:v>2.4957873665960494E-2</c:v>
                </c:pt>
                <c:pt idx="456">
                  <c:v>2.4956904995490185E-2</c:v>
                </c:pt>
                <c:pt idx="457">
                  <c:v>2.4955931944677229E-2</c:v>
                </c:pt>
                <c:pt idx="458">
                  <c:v>2.4954954747087806E-2</c:v>
                </c:pt>
                <c:pt idx="459">
                  <c:v>2.4953843979616967E-2</c:v>
                </c:pt>
                <c:pt idx="460">
                  <c:v>2.4953053298727171E-2</c:v>
                </c:pt>
                <c:pt idx="461">
                  <c:v>2.4952262557375697E-2</c:v>
                </c:pt>
                <c:pt idx="462">
                  <c:v>2.4951472074663434E-2</c:v>
                </c:pt>
                <c:pt idx="463">
                  <c:v>2.4950576706570686E-2</c:v>
                </c:pt>
                <c:pt idx="464">
                  <c:v>2.4949207468086317E-2</c:v>
                </c:pt>
                <c:pt idx="465">
                  <c:v>2.4948212525933884E-2</c:v>
                </c:pt>
                <c:pt idx="466">
                  <c:v>2.4947217361137718E-2</c:v>
                </c:pt>
                <c:pt idx="467">
                  <c:v>2.4946221817549786E-2</c:v>
                </c:pt>
                <c:pt idx="468">
                  <c:v>2.4945181778359506E-2</c:v>
                </c:pt>
                <c:pt idx="469">
                  <c:v>2.494383133544997E-2</c:v>
                </c:pt>
                <c:pt idx="470">
                  <c:v>2.4942257608031419E-2</c:v>
                </c:pt>
                <c:pt idx="471">
                  <c:v>2.4940803999511704E-2</c:v>
                </c:pt>
                <c:pt idx="472">
                  <c:v>2.4939903854408248E-2</c:v>
                </c:pt>
                <c:pt idx="473">
                  <c:v>2.493911980867955E-2</c:v>
                </c:pt>
                <c:pt idx="474">
                  <c:v>2.493832406644178E-2</c:v>
                </c:pt>
                <c:pt idx="475">
                  <c:v>2.493751684711059E-2</c:v>
                </c:pt>
                <c:pt idx="476">
                  <c:v>2.4936217026584825E-2</c:v>
                </c:pt>
                <c:pt idx="477">
                  <c:v>2.493484812869395E-2</c:v>
                </c:pt>
                <c:pt idx="478">
                  <c:v>2.4933411449266283E-2</c:v>
                </c:pt>
                <c:pt idx="479">
                  <c:v>2.4931441888247259E-2</c:v>
                </c:pt>
                <c:pt idx="480">
                  <c:v>2.4929664158516242E-2</c:v>
                </c:pt>
                <c:pt idx="481">
                  <c:v>2.4928753778887515E-2</c:v>
                </c:pt>
                <c:pt idx="482">
                  <c:v>2.4928113038907379E-2</c:v>
                </c:pt>
                <c:pt idx="483">
                  <c:v>2.4927170657150381E-2</c:v>
                </c:pt>
                <c:pt idx="484">
                  <c:v>2.4925932489028104E-2</c:v>
                </c:pt>
                <c:pt idx="485">
                  <c:v>2.4923952266657938E-2</c:v>
                </c:pt>
                <c:pt idx="486">
                  <c:v>2.4921694291045241E-2</c:v>
                </c:pt>
                <c:pt idx="487">
                  <c:v>2.492071749363629E-2</c:v>
                </c:pt>
                <c:pt idx="488">
                  <c:v>2.4920095555662141E-2</c:v>
                </c:pt>
                <c:pt idx="489">
                  <c:v>2.4919549480583968E-2</c:v>
                </c:pt>
                <c:pt idx="490">
                  <c:v>2.4918605896028657E-2</c:v>
                </c:pt>
                <c:pt idx="491">
                  <c:v>2.4917272258915022E-2</c:v>
                </c:pt>
                <c:pt idx="492">
                  <c:v>2.4915391362953627E-2</c:v>
                </c:pt>
                <c:pt idx="493">
                  <c:v>2.4913620003392395E-2</c:v>
                </c:pt>
                <c:pt idx="494">
                  <c:v>2.4911853270826928E-2</c:v>
                </c:pt>
                <c:pt idx="495">
                  <c:v>2.4910090559076403E-2</c:v>
                </c:pt>
                <c:pt idx="496">
                  <c:v>2.490826927958428E-2</c:v>
                </c:pt>
                <c:pt idx="497">
                  <c:v>2.4906330057387162E-2</c:v>
                </c:pt>
                <c:pt idx="498">
                  <c:v>2.4904501343618678E-2</c:v>
                </c:pt>
                <c:pt idx="499">
                  <c:v>2.4902700465940994E-2</c:v>
                </c:pt>
                <c:pt idx="500">
                  <c:v>2.4900789697020462E-2</c:v>
                </c:pt>
                <c:pt idx="501">
                  <c:v>2.4898771123138853E-2</c:v>
                </c:pt>
                <c:pt idx="502">
                  <c:v>2.4896137375034204E-2</c:v>
                </c:pt>
                <c:pt idx="503">
                  <c:v>2.4894208634293001E-2</c:v>
                </c:pt>
                <c:pt idx="504">
                  <c:v>2.4892924219468621E-2</c:v>
                </c:pt>
                <c:pt idx="505">
                  <c:v>2.4891980884922886E-2</c:v>
                </c:pt>
                <c:pt idx="506">
                  <c:v>2.4891355723440638E-2</c:v>
                </c:pt>
                <c:pt idx="507">
                  <c:v>2.4890817132054148E-2</c:v>
                </c:pt>
                <c:pt idx="508">
                  <c:v>2.489027167845775E-2</c:v>
                </c:pt>
                <c:pt idx="509">
                  <c:v>2.4889719195329611E-2</c:v>
                </c:pt>
                <c:pt idx="510">
                  <c:v>2.4889109547087822E-2</c:v>
                </c:pt>
                <c:pt idx="511">
                  <c:v>2.4887746165410687E-2</c:v>
                </c:pt>
                <c:pt idx="512">
                  <c:v>2.488640140340696E-2</c:v>
                </c:pt>
                <c:pt idx="513">
                  <c:v>2.488559248577564E-2</c:v>
                </c:pt>
                <c:pt idx="514">
                  <c:v>2.4884856691736717E-2</c:v>
                </c:pt>
                <c:pt idx="515">
                  <c:v>2.4884144414801627E-2</c:v>
                </c:pt>
                <c:pt idx="516">
                  <c:v>2.488340660860687E-2</c:v>
                </c:pt>
                <c:pt idx="517">
                  <c:v>2.4882643832925589E-2</c:v>
                </c:pt>
                <c:pt idx="518">
                  <c:v>2.4881840542687869E-2</c:v>
                </c:pt>
                <c:pt idx="519">
                  <c:v>2.4880997498155911E-2</c:v>
                </c:pt>
                <c:pt idx="520">
                  <c:v>2.4879888645974246E-2</c:v>
                </c:pt>
                <c:pt idx="521">
                  <c:v>2.4877970783976834E-2</c:v>
                </c:pt>
                <c:pt idx="522">
                  <c:v>2.4876695531135109E-2</c:v>
                </c:pt>
                <c:pt idx="523">
                  <c:v>2.4876213978147248E-2</c:v>
                </c:pt>
                <c:pt idx="524">
                  <c:v>2.487556539210466E-2</c:v>
                </c:pt>
                <c:pt idx="525">
                  <c:v>2.4874752886533583E-2</c:v>
                </c:pt>
                <c:pt idx="526">
                  <c:v>2.4873319547210331E-2</c:v>
                </c:pt>
                <c:pt idx="527">
                  <c:v>2.4871420149242526E-2</c:v>
                </c:pt>
                <c:pt idx="528">
                  <c:v>2.4870163902133948E-2</c:v>
                </c:pt>
                <c:pt idx="529">
                  <c:v>2.4869182958649299E-2</c:v>
                </c:pt>
                <c:pt idx="530">
                  <c:v>2.4868715100572241E-2</c:v>
                </c:pt>
                <c:pt idx="531">
                  <c:v>2.486811821652412E-2</c:v>
                </c:pt>
                <c:pt idx="532">
                  <c:v>2.4867394886582305E-2</c:v>
                </c:pt>
                <c:pt idx="533">
                  <c:v>2.4866375563361996E-2</c:v>
                </c:pt>
                <c:pt idx="534">
                  <c:v>2.4865514146574556E-2</c:v>
                </c:pt>
                <c:pt idx="535">
                  <c:v>2.4865551312273901E-2</c:v>
                </c:pt>
                <c:pt idx="536">
                  <c:v>2.4865783620836066E-2</c:v>
                </c:pt>
                <c:pt idx="537">
                  <c:v>2.4866105654946895E-2</c:v>
                </c:pt>
                <c:pt idx="538">
                  <c:v>2.4866110272961445E-2</c:v>
                </c:pt>
                <c:pt idx="539">
                  <c:v>2.4865803591793915E-2</c:v>
                </c:pt>
                <c:pt idx="540">
                  <c:v>2.4864525945463938E-2</c:v>
                </c:pt>
                <c:pt idx="541">
                  <c:v>2.4862360542397138E-2</c:v>
                </c:pt>
                <c:pt idx="542">
                  <c:v>2.4860253357696149E-2</c:v>
                </c:pt>
                <c:pt idx="543">
                  <c:v>2.4858134828479612E-2</c:v>
                </c:pt>
                <c:pt idx="544">
                  <c:v>2.4856005167567637E-2</c:v>
                </c:pt>
                <c:pt idx="545">
                  <c:v>2.4854247909075734E-2</c:v>
                </c:pt>
                <c:pt idx="546">
                  <c:v>2.4852707040726483E-2</c:v>
                </c:pt>
                <c:pt idx="547">
                  <c:v>2.4850980344437116E-2</c:v>
                </c:pt>
                <c:pt idx="548">
                  <c:v>2.4849071479835526E-2</c:v>
                </c:pt>
                <c:pt idx="549">
                  <c:v>2.4846529843559343E-2</c:v>
                </c:pt>
                <c:pt idx="550">
                  <c:v>2.484488563723776E-2</c:v>
                </c:pt>
                <c:pt idx="551">
                  <c:v>2.4844090597238598E-2</c:v>
                </c:pt>
                <c:pt idx="552">
                  <c:v>2.4843529235988402E-2</c:v>
                </c:pt>
                <c:pt idx="553">
                  <c:v>2.4842784046208648E-2</c:v>
                </c:pt>
                <c:pt idx="554">
                  <c:v>2.484185858811979E-2</c:v>
                </c:pt>
                <c:pt idx="555">
                  <c:v>2.4840560559422024E-2</c:v>
                </c:pt>
                <c:pt idx="556">
                  <c:v>2.4839247760176628E-2</c:v>
                </c:pt>
                <c:pt idx="557">
                  <c:v>2.4838679506225748E-2</c:v>
                </c:pt>
                <c:pt idx="558">
                  <c:v>2.4838275391796942E-2</c:v>
                </c:pt>
                <c:pt idx="559">
                  <c:v>2.4837906336817917E-2</c:v>
                </c:pt>
                <c:pt idx="560">
                  <c:v>2.483755051855557E-2</c:v>
                </c:pt>
                <c:pt idx="561">
                  <c:v>2.4837196898069035E-2</c:v>
                </c:pt>
                <c:pt idx="562">
                  <c:v>2.4836577966910831E-2</c:v>
                </c:pt>
                <c:pt idx="563">
                  <c:v>2.4835698645969368E-2</c:v>
                </c:pt>
                <c:pt idx="564">
                  <c:v>2.4834392624178046E-2</c:v>
                </c:pt>
                <c:pt idx="565">
                  <c:v>2.4833124446377249E-2</c:v>
                </c:pt>
                <c:pt idx="566">
                  <c:v>2.4831871255027317E-2</c:v>
                </c:pt>
                <c:pt idx="567">
                  <c:v>2.4830632665470916E-2</c:v>
                </c:pt>
                <c:pt idx="568">
                  <c:v>2.4828539084004661E-2</c:v>
                </c:pt>
                <c:pt idx="569">
                  <c:v>2.4826510310616608E-2</c:v>
                </c:pt>
                <c:pt idx="570">
                  <c:v>2.4826030100133418E-2</c:v>
                </c:pt>
                <c:pt idx="571">
                  <c:v>2.4825599538694135E-2</c:v>
                </c:pt>
                <c:pt idx="572">
                  <c:v>2.482507532683716E-2</c:v>
                </c:pt>
                <c:pt idx="573">
                  <c:v>2.4824459347202576E-2</c:v>
                </c:pt>
                <c:pt idx="574">
                  <c:v>2.4822958988213642E-2</c:v>
                </c:pt>
                <c:pt idx="575">
                  <c:v>2.4821642271614448E-2</c:v>
                </c:pt>
                <c:pt idx="576">
                  <c:v>2.4820795955627844E-2</c:v>
                </c:pt>
                <c:pt idx="577">
                  <c:v>2.482056086419716E-2</c:v>
                </c:pt>
                <c:pt idx="578">
                  <c:v>2.482059583552125E-2</c:v>
                </c:pt>
                <c:pt idx="579">
                  <c:v>2.4820598316696568E-2</c:v>
                </c:pt>
                <c:pt idx="580">
                  <c:v>2.482056891720992E-2</c:v>
                </c:pt>
                <c:pt idx="581">
                  <c:v>2.4820553243619724E-2</c:v>
                </c:pt>
                <c:pt idx="582">
                  <c:v>2.4820392016841185E-2</c:v>
                </c:pt>
                <c:pt idx="583">
                  <c:v>2.4820088045107956E-2</c:v>
                </c:pt>
                <c:pt idx="584">
                  <c:v>2.4819831109882902E-2</c:v>
                </c:pt>
                <c:pt idx="585">
                  <c:v>2.4820105884877909E-2</c:v>
                </c:pt>
                <c:pt idx="586">
                  <c:v>2.4820385191841012E-2</c:v>
                </c:pt>
                <c:pt idx="587">
                  <c:v>2.4820782308607032E-2</c:v>
                </c:pt>
                <c:pt idx="588">
                  <c:v>2.4821256215267599E-2</c:v>
                </c:pt>
                <c:pt idx="589">
                  <c:v>2.4821644743460918E-2</c:v>
                </c:pt>
                <c:pt idx="590">
                  <c:v>2.4821949720430954E-2</c:v>
                </c:pt>
                <c:pt idx="591">
                  <c:v>2.4821726015183603E-2</c:v>
                </c:pt>
                <c:pt idx="592">
                  <c:v>2.4821451674507392E-2</c:v>
                </c:pt>
                <c:pt idx="593">
                  <c:v>2.482113778872921E-2</c:v>
                </c:pt>
                <c:pt idx="594">
                  <c:v>2.4820785108395971E-2</c:v>
                </c:pt>
                <c:pt idx="595">
                  <c:v>2.4820348420708509E-2</c:v>
                </c:pt>
                <c:pt idx="596">
                  <c:v>2.4819768526828104E-2</c:v>
                </c:pt>
                <c:pt idx="597">
                  <c:v>2.4819661353810429E-2</c:v>
                </c:pt>
                <c:pt idx="598">
                  <c:v>2.4819949656248404E-2</c:v>
                </c:pt>
                <c:pt idx="599">
                  <c:v>2.4820381500418875E-2</c:v>
                </c:pt>
                <c:pt idx="600">
                  <c:v>2.4820577531431808E-2</c:v>
                </c:pt>
                <c:pt idx="601">
                  <c:v>2.4820542196252637E-2</c:v>
                </c:pt>
                <c:pt idx="602">
                  <c:v>2.4820306181013666E-2</c:v>
                </c:pt>
                <c:pt idx="603">
                  <c:v>2.4820035754034964E-2</c:v>
                </c:pt>
                <c:pt idx="604">
                  <c:v>2.4820118924406401E-2</c:v>
                </c:pt>
                <c:pt idx="605">
                  <c:v>2.4820226668659282E-2</c:v>
                </c:pt>
                <c:pt idx="606">
                  <c:v>2.4820908754658276E-2</c:v>
                </c:pt>
                <c:pt idx="607">
                  <c:v>2.4821538869853364E-2</c:v>
                </c:pt>
                <c:pt idx="608">
                  <c:v>2.4822117875990909E-2</c:v>
                </c:pt>
                <c:pt idx="609">
                  <c:v>2.4822291913867763E-2</c:v>
                </c:pt>
                <c:pt idx="610">
                  <c:v>2.4822002853557547E-2</c:v>
                </c:pt>
                <c:pt idx="611">
                  <c:v>2.482163216941775E-2</c:v>
                </c:pt>
                <c:pt idx="612">
                  <c:v>2.4821391331986763E-2</c:v>
                </c:pt>
                <c:pt idx="613">
                  <c:v>2.482120505126325E-2</c:v>
                </c:pt>
                <c:pt idx="614">
                  <c:v>2.4821011022296988E-2</c:v>
                </c:pt>
                <c:pt idx="615">
                  <c:v>2.4820809841655706E-2</c:v>
                </c:pt>
                <c:pt idx="616">
                  <c:v>2.4820727098459554E-2</c:v>
                </c:pt>
                <c:pt idx="617">
                  <c:v>2.4820586886617618E-2</c:v>
                </c:pt>
                <c:pt idx="618">
                  <c:v>2.4820390284191137E-2</c:v>
                </c:pt>
                <c:pt idx="619">
                  <c:v>2.4820013337420514E-2</c:v>
                </c:pt>
                <c:pt idx="620">
                  <c:v>2.4819119719880562E-2</c:v>
                </c:pt>
                <c:pt idx="621">
                  <c:v>2.4818187790712404E-2</c:v>
                </c:pt>
                <c:pt idx="622">
                  <c:v>2.4817557248042712E-2</c:v>
                </c:pt>
                <c:pt idx="623">
                  <c:v>2.481702915757537E-2</c:v>
                </c:pt>
                <c:pt idx="624">
                  <c:v>2.4817054392015425E-2</c:v>
                </c:pt>
                <c:pt idx="625">
                  <c:v>2.4817130982821577E-2</c:v>
                </c:pt>
                <c:pt idx="626">
                  <c:v>2.4817178370931153E-2</c:v>
                </c:pt>
                <c:pt idx="627">
                  <c:v>2.4817197144057845E-2</c:v>
                </c:pt>
                <c:pt idx="628">
                  <c:v>2.4816917800894251E-2</c:v>
                </c:pt>
                <c:pt idx="629">
                  <c:v>2.4816568503730086E-2</c:v>
                </c:pt>
                <c:pt idx="630">
                  <c:v>2.4816150501115759E-2</c:v>
                </c:pt>
                <c:pt idx="631">
                  <c:v>2.4815402537047646E-2</c:v>
                </c:pt>
                <c:pt idx="632">
                  <c:v>2.4814016403174235E-2</c:v>
                </c:pt>
                <c:pt idx="633">
                  <c:v>2.4813052962023203E-2</c:v>
                </c:pt>
                <c:pt idx="634">
                  <c:v>2.481232747735794E-2</c:v>
                </c:pt>
                <c:pt idx="635">
                  <c:v>2.4811689784694477E-2</c:v>
                </c:pt>
                <c:pt idx="636">
                  <c:v>2.4811065385854484E-2</c:v>
                </c:pt>
                <c:pt idx="637">
                  <c:v>2.4810094504462667E-2</c:v>
                </c:pt>
                <c:pt idx="638">
                  <c:v>2.48087841645914E-2</c:v>
                </c:pt>
                <c:pt idx="639">
                  <c:v>2.4807433270194103E-2</c:v>
                </c:pt>
                <c:pt idx="640">
                  <c:v>2.4806042715879377E-2</c:v>
                </c:pt>
                <c:pt idx="641">
                  <c:v>2.4804304040143801E-2</c:v>
                </c:pt>
                <c:pt idx="642">
                  <c:v>2.4802931645083619E-2</c:v>
                </c:pt>
                <c:pt idx="643">
                  <c:v>2.4802127213754251E-2</c:v>
                </c:pt>
                <c:pt idx="644">
                  <c:v>2.4801880218471309E-2</c:v>
                </c:pt>
                <c:pt idx="645">
                  <c:v>2.4801647493762215E-2</c:v>
                </c:pt>
                <c:pt idx="646">
                  <c:v>2.480199433506463E-2</c:v>
                </c:pt>
                <c:pt idx="647">
                  <c:v>2.4802344721095004E-2</c:v>
                </c:pt>
                <c:pt idx="648">
                  <c:v>2.4803053392422114E-2</c:v>
                </c:pt>
                <c:pt idx="649">
                  <c:v>2.4804097933596253E-2</c:v>
                </c:pt>
                <c:pt idx="650">
                  <c:v>2.4804936417751475E-2</c:v>
                </c:pt>
                <c:pt idx="651">
                  <c:v>2.4805572834087058E-2</c:v>
                </c:pt>
                <c:pt idx="652">
                  <c:v>2.480577468195657E-2</c:v>
                </c:pt>
                <c:pt idx="653">
                  <c:v>2.48061922523489E-2</c:v>
                </c:pt>
                <c:pt idx="654">
                  <c:v>2.4806644062574733E-2</c:v>
                </c:pt>
                <c:pt idx="655">
                  <c:v>2.4807064882607019E-2</c:v>
                </c:pt>
                <c:pt idx="656">
                  <c:v>2.4807455565484807E-2</c:v>
                </c:pt>
                <c:pt idx="657">
                  <c:v>2.4808188313180213E-2</c:v>
                </c:pt>
                <c:pt idx="658">
                  <c:v>2.4809103090594878E-2</c:v>
                </c:pt>
                <c:pt idx="659">
                  <c:v>2.4810196091347114E-2</c:v>
                </c:pt>
                <c:pt idx="660">
                  <c:v>2.4812538647388509E-2</c:v>
                </c:pt>
                <c:pt idx="661">
                  <c:v>2.4814830589078705E-2</c:v>
                </c:pt>
                <c:pt idx="662">
                  <c:v>2.4815489088689129E-2</c:v>
                </c:pt>
                <c:pt idx="663">
                  <c:v>2.481559612001423E-2</c:v>
                </c:pt>
                <c:pt idx="664">
                  <c:v>2.4816098042133701E-2</c:v>
                </c:pt>
                <c:pt idx="665">
                  <c:v>2.4816818656463142E-2</c:v>
                </c:pt>
                <c:pt idx="666">
                  <c:v>2.4817620178702975E-2</c:v>
                </c:pt>
                <c:pt idx="667">
                  <c:v>2.4818377968900643E-2</c:v>
                </c:pt>
                <c:pt idx="668">
                  <c:v>2.4819092847431008E-2</c:v>
                </c:pt>
                <c:pt idx="669">
                  <c:v>2.481964215770598E-2</c:v>
                </c:pt>
                <c:pt idx="670">
                  <c:v>2.4819882803378792E-2</c:v>
                </c:pt>
                <c:pt idx="671">
                  <c:v>2.4818708006295293E-2</c:v>
                </c:pt>
                <c:pt idx="672">
                  <c:v>2.4816965477628919E-2</c:v>
                </c:pt>
                <c:pt idx="673">
                  <c:v>2.481688209148494E-2</c:v>
                </c:pt>
                <c:pt idx="674">
                  <c:v>2.4817237742608505E-2</c:v>
                </c:pt>
                <c:pt idx="675">
                  <c:v>2.481802427751606E-2</c:v>
                </c:pt>
                <c:pt idx="676">
                  <c:v>2.481887030693064E-2</c:v>
                </c:pt>
                <c:pt idx="677">
                  <c:v>2.4819657463875423E-2</c:v>
                </c:pt>
                <c:pt idx="678">
                  <c:v>2.4820387094553007E-2</c:v>
                </c:pt>
                <c:pt idx="679">
                  <c:v>2.4820797960409199E-2</c:v>
                </c:pt>
                <c:pt idx="680">
                  <c:v>2.4820628421572549E-2</c:v>
                </c:pt>
                <c:pt idx="681">
                  <c:v>2.481995508579056E-2</c:v>
                </c:pt>
                <c:pt idx="682">
                  <c:v>2.4819400347366086E-2</c:v>
                </c:pt>
                <c:pt idx="683">
                  <c:v>2.4819383006608638E-2</c:v>
                </c:pt>
                <c:pt idx="684">
                  <c:v>2.4819626161849795E-2</c:v>
                </c:pt>
                <c:pt idx="685">
                  <c:v>2.4820125028682912E-2</c:v>
                </c:pt>
                <c:pt idx="686">
                  <c:v>2.4820480717941518E-2</c:v>
                </c:pt>
                <c:pt idx="687">
                  <c:v>2.4820695915508121E-2</c:v>
                </c:pt>
                <c:pt idx="688">
                  <c:v>2.4820460033788131E-2</c:v>
                </c:pt>
                <c:pt idx="689">
                  <c:v>2.4818898359039943E-2</c:v>
                </c:pt>
                <c:pt idx="690">
                  <c:v>2.4817228823817095E-2</c:v>
                </c:pt>
                <c:pt idx="691">
                  <c:v>2.4816198430793426E-2</c:v>
                </c:pt>
                <c:pt idx="692">
                  <c:v>2.4815810391549589E-2</c:v>
                </c:pt>
                <c:pt idx="693">
                  <c:v>2.481598929980755E-2</c:v>
                </c:pt>
                <c:pt idx="694">
                  <c:v>2.4816836382131044E-2</c:v>
                </c:pt>
                <c:pt idx="695">
                  <c:v>2.4817402825138817E-2</c:v>
                </c:pt>
                <c:pt idx="696">
                  <c:v>2.4817693990446043E-2</c:v>
                </c:pt>
                <c:pt idx="697">
                  <c:v>2.4817359894902323E-2</c:v>
                </c:pt>
                <c:pt idx="698">
                  <c:v>2.4815731690746818E-2</c:v>
                </c:pt>
                <c:pt idx="699">
                  <c:v>2.4814402952968013E-2</c:v>
                </c:pt>
                <c:pt idx="700">
                  <c:v>2.4813738815909352E-2</c:v>
                </c:pt>
                <c:pt idx="701">
                  <c:v>2.4813387830798329E-2</c:v>
                </c:pt>
                <c:pt idx="702">
                  <c:v>2.4813327040415872E-2</c:v>
                </c:pt>
                <c:pt idx="703">
                  <c:v>2.4813357294597709E-2</c:v>
                </c:pt>
                <c:pt idx="704">
                  <c:v>2.4813291632386682E-2</c:v>
                </c:pt>
                <c:pt idx="705">
                  <c:v>2.4813131932317059E-2</c:v>
                </c:pt>
                <c:pt idx="706">
                  <c:v>2.4813510108937134E-2</c:v>
                </c:pt>
                <c:pt idx="707">
                  <c:v>2.4814105068817715E-2</c:v>
                </c:pt>
                <c:pt idx="708">
                  <c:v>2.4814912545299512E-2</c:v>
                </c:pt>
                <c:pt idx="709">
                  <c:v>2.481568215913103E-2</c:v>
                </c:pt>
                <c:pt idx="710">
                  <c:v>2.4816414620580568E-2</c:v>
                </c:pt>
                <c:pt idx="711">
                  <c:v>2.4817078467559383E-2</c:v>
                </c:pt>
                <c:pt idx="712">
                  <c:v>2.4817513543798141E-2</c:v>
                </c:pt>
                <c:pt idx="713">
                  <c:v>2.4817724516015022E-2</c:v>
                </c:pt>
                <c:pt idx="714">
                  <c:v>2.4817698328895126E-2</c:v>
                </c:pt>
                <c:pt idx="715">
                  <c:v>2.4817310966533977E-2</c:v>
                </c:pt>
                <c:pt idx="716">
                  <c:v>2.4816326068929608E-2</c:v>
                </c:pt>
                <c:pt idx="717">
                  <c:v>2.4815482551239287E-2</c:v>
                </c:pt>
                <c:pt idx="718">
                  <c:v>2.4814979417331327E-2</c:v>
                </c:pt>
                <c:pt idx="719">
                  <c:v>2.4814810281913534E-2</c:v>
                </c:pt>
                <c:pt idx="720">
                  <c:v>2.481466999209438E-2</c:v>
                </c:pt>
                <c:pt idx="721">
                  <c:v>2.4814428658266861E-2</c:v>
                </c:pt>
                <c:pt idx="722">
                  <c:v>2.4814088290771717E-2</c:v>
                </c:pt>
                <c:pt idx="723">
                  <c:v>2.4813505639783552E-2</c:v>
                </c:pt>
                <c:pt idx="724">
                  <c:v>2.4813266640819131E-2</c:v>
                </c:pt>
                <c:pt idx="725">
                  <c:v>2.481312253479313E-2</c:v>
                </c:pt>
                <c:pt idx="726">
                  <c:v>2.4812635037479446E-2</c:v>
                </c:pt>
                <c:pt idx="727">
                  <c:v>2.4811810514984909E-2</c:v>
                </c:pt>
                <c:pt idx="728">
                  <c:v>2.481084920653865E-2</c:v>
                </c:pt>
                <c:pt idx="729">
                  <c:v>2.4810400245991956E-2</c:v>
                </c:pt>
                <c:pt idx="730">
                  <c:v>2.4809785440184549E-2</c:v>
                </c:pt>
                <c:pt idx="731">
                  <c:v>2.4809008125742434E-2</c:v>
                </c:pt>
                <c:pt idx="732">
                  <c:v>2.4807782347937738E-2</c:v>
                </c:pt>
                <c:pt idx="733">
                  <c:v>2.4806041127285326E-2</c:v>
                </c:pt>
                <c:pt idx="734">
                  <c:v>2.4805117041285865E-2</c:v>
                </c:pt>
                <c:pt idx="735">
                  <c:v>2.4805189588735121E-2</c:v>
                </c:pt>
                <c:pt idx="736">
                  <c:v>2.4805302548575898E-2</c:v>
                </c:pt>
                <c:pt idx="737">
                  <c:v>2.4805455451886931E-2</c:v>
                </c:pt>
                <c:pt idx="738">
                  <c:v>2.4806131772344611E-2</c:v>
                </c:pt>
                <c:pt idx="739">
                  <c:v>2.480684770909004E-2</c:v>
                </c:pt>
                <c:pt idx="740">
                  <c:v>2.4807490527213049E-2</c:v>
                </c:pt>
                <c:pt idx="741">
                  <c:v>2.4808061598352252E-2</c:v>
                </c:pt>
                <c:pt idx="742">
                  <c:v>2.4808437232905191E-2</c:v>
                </c:pt>
                <c:pt idx="743">
                  <c:v>2.4808783161092543E-2</c:v>
                </c:pt>
                <c:pt idx="744">
                  <c:v>2.4809213138768531E-2</c:v>
                </c:pt>
                <c:pt idx="745">
                  <c:v>2.4809685286778738E-2</c:v>
                </c:pt>
                <c:pt idx="746">
                  <c:v>2.4810198630345663E-2</c:v>
                </c:pt>
                <c:pt idx="747">
                  <c:v>2.4810382624696727E-2</c:v>
                </c:pt>
                <c:pt idx="748">
                  <c:v>2.4810242937979555E-2</c:v>
                </c:pt>
                <c:pt idx="749">
                  <c:v>2.4809449620534253E-2</c:v>
                </c:pt>
                <c:pt idx="750">
                  <c:v>2.4808737317207636E-2</c:v>
                </c:pt>
                <c:pt idx="751">
                  <c:v>2.4807874644112021E-2</c:v>
                </c:pt>
                <c:pt idx="752">
                  <c:v>2.480686383680308E-2</c:v>
                </c:pt>
                <c:pt idx="753">
                  <c:v>2.4805767988416893E-2</c:v>
                </c:pt>
                <c:pt idx="754">
                  <c:v>2.4804650023599696E-2</c:v>
                </c:pt>
                <c:pt idx="755">
                  <c:v>2.4803510357235388E-2</c:v>
                </c:pt>
                <c:pt idx="756">
                  <c:v>2.4802087335922901E-2</c:v>
                </c:pt>
                <c:pt idx="757">
                  <c:v>2.4800506187688882E-2</c:v>
                </c:pt>
                <c:pt idx="758">
                  <c:v>2.4799271272076436E-2</c:v>
                </c:pt>
                <c:pt idx="759">
                  <c:v>2.4798230447788193E-2</c:v>
                </c:pt>
                <c:pt idx="760">
                  <c:v>2.4797275412054905E-2</c:v>
                </c:pt>
                <c:pt idx="761">
                  <c:v>2.4796319715864077E-2</c:v>
                </c:pt>
                <c:pt idx="762">
                  <c:v>2.4795363371607027E-2</c:v>
                </c:pt>
                <c:pt idx="763">
                  <c:v>2.4794045978463679E-2</c:v>
                </c:pt>
                <c:pt idx="764">
                  <c:v>2.4792262457885753E-2</c:v>
                </c:pt>
                <c:pt idx="765">
                  <c:v>2.4790440798630225E-2</c:v>
                </c:pt>
                <c:pt idx="766">
                  <c:v>2.479037658560301E-2</c:v>
                </c:pt>
                <c:pt idx="767">
                  <c:v>2.4790318910168568E-2</c:v>
                </c:pt>
                <c:pt idx="768">
                  <c:v>2.4790241544111562E-2</c:v>
                </c:pt>
                <c:pt idx="769">
                  <c:v>2.4790144856778228E-2</c:v>
                </c:pt>
                <c:pt idx="770">
                  <c:v>2.4789704019153185E-2</c:v>
                </c:pt>
                <c:pt idx="771">
                  <c:v>2.4788796654302045E-2</c:v>
                </c:pt>
                <c:pt idx="772">
                  <c:v>2.4787899824401216E-2</c:v>
                </c:pt>
                <c:pt idx="773">
                  <c:v>2.4786980814447006E-2</c:v>
                </c:pt>
                <c:pt idx="774">
                  <c:v>2.4785773543527682E-2</c:v>
                </c:pt>
                <c:pt idx="775">
                  <c:v>2.4784283083791239E-2</c:v>
                </c:pt>
                <c:pt idx="776">
                  <c:v>2.4782927080926092E-2</c:v>
                </c:pt>
                <c:pt idx="777">
                  <c:v>2.4781686957263002E-2</c:v>
                </c:pt>
                <c:pt idx="778">
                  <c:v>2.4780560610854242E-2</c:v>
                </c:pt>
                <c:pt idx="779">
                  <c:v>2.4779465057749181E-2</c:v>
                </c:pt>
                <c:pt idx="780">
                  <c:v>2.4778399690898491E-2</c:v>
                </c:pt>
                <c:pt idx="781">
                  <c:v>2.4777962225907117E-2</c:v>
                </c:pt>
                <c:pt idx="782">
                  <c:v>2.4777917853718572E-2</c:v>
                </c:pt>
                <c:pt idx="783">
                  <c:v>2.4777962789833248E-2</c:v>
                </c:pt>
                <c:pt idx="784">
                  <c:v>2.4778095487286871E-2</c:v>
                </c:pt>
                <c:pt idx="785">
                  <c:v>2.4778267711977331E-2</c:v>
                </c:pt>
                <c:pt idx="786">
                  <c:v>2.4778882716065303E-2</c:v>
                </c:pt>
                <c:pt idx="787">
                  <c:v>2.4779846728742217E-2</c:v>
                </c:pt>
                <c:pt idx="788">
                  <c:v>2.4780820526083894E-2</c:v>
                </c:pt>
                <c:pt idx="789">
                  <c:v>2.4781746353757649E-2</c:v>
                </c:pt>
                <c:pt idx="790">
                  <c:v>2.4782625111749855E-2</c:v>
                </c:pt>
                <c:pt idx="791">
                  <c:v>2.4783439794671902E-2</c:v>
                </c:pt>
                <c:pt idx="792">
                  <c:v>2.4784191728709118E-2</c:v>
                </c:pt>
                <c:pt idx="793">
                  <c:v>2.4783744728365351E-2</c:v>
                </c:pt>
                <c:pt idx="794">
                  <c:v>2.4784091422529242E-2</c:v>
                </c:pt>
                <c:pt idx="795">
                  <c:v>2.4785764971164592E-2</c:v>
                </c:pt>
                <c:pt idx="796">
                  <c:v>2.4787709472054435E-2</c:v>
                </c:pt>
                <c:pt idx="797">
                  <c:v>2.4789780753185591E-2</c:v>
                </c:pt>
                <c:pt idx="798">
                  <c:v>2.4791761532106483E-2</c:v>
                </c:pt>
                <c:pt idx="799">
                  <c:v>2.4793653904107649E-2</c:v>
                </c:pt>
                <c:pt idx="800">
                  <c:v>2.4794519574404941E-2</c:v>
                </c:pt>
                <c:pt idx="801">
                  <c:v>2.4795571484706933E-2</c:v>
                </c:pt>
                <c:pt idx="802">
                  <c:v>2.4796354841425172E-2</c:v>
                </c:pt>
                <c:pt idx="803">
                  <c:v>2.4796874682382366E-2</c:v>
                </c:pt>
                <c:pt idx="804">
                  <c:v>2.4796748041857036E-2</c:v>
                </c:pt>
                <c:pt idx="805">
                  <c:v>2.4795100044053702E-2</c:v>
                </c:pt>
                <c:pt idx="806">
                  <c:v>2.4793135286958951E-2</c:v>
                </c:pt>
                <c:pt idx="807">
                  <c:v>2.4791831029287507E-2</c:v>
                </c:pt>
                <c:pt idx="808">
                  <c:v>2.4790657763304521E-2</c:v>
                </c:pt>
                <c:pt idx="809">
                  <c:v>2.4789613031718588E-2</c:v>
                </c:pt>
                <c:pt idx="810">
                  <c:v>2.4789021824615856E-2</c:v>
                </c:pt>
                <c:pt idx="811">
                  <c:v>2.4788562097092778E-2</c:v>
                </c:pt>
                <c:pt idx="812">
                  <c:v>2.4787368976289734E-2</c:v>
                </c:pt>
                <c:pt idx="813">
                  <c:v>2.4785456220002482E-2</c:v>
                </c:pt>
                <c:pt idx="814">
                  <c:v>2.4784750942419557E-2</c:v>
                </c:pt>
                <c:pt idx="815">
                  <c:v>2.4784214097973035E-2</c:v>
                </c:pt>
                <c:pt idx="816">
                  <c:v>2.4783842653662402E-2</c:v>
                </c:pt>
                <c:pt idx="817">
                  <c:v>2.4784231281645471E-2</c:v>
                </c:pt>
                <c:pt idx="818">
                  <c:v>2.4784571909658909E-2</c:v>
                </c:pt>
                <c:pt idx="819">
                  <c:v>2.4784865264330526E-2</c:v>
                </c:pt>
                <c:pt idx="820">
                  <c:v>2.4784940458776411E-2</c:v>
                </c:pt>
                <c:pt idx="821">
                  <c:v>2.478463674674088E-2</c:v>
                </c:pt>
                <c:pt idx="822">
                  <c:v>2.4783700971553621E-2</c:v>
                </c:pt>
                <c:pt idx="823">
                  <c:v>2.4783391411771778E-2</c:v>
                </c:pt>
                <c:pt idx="824">
                  <c:v>2.4783151676514747E-2</c:v>
                </c:pt>
                <c:pt idx="825">
                  <c:v>2.4782809993612317E-2</c:v>
                </c:pt>
                <c:pt idx="826">
                  <c:v>2.478236844310177E-2</c:v>
                </c:pt>
                <c:pt idx="827">
                  <c:v>2.4781022526975654E-2</c:v>
                </c:pt>
                <c:pt idx="828">
                  <c:v>2.4779841468810952E-2</c:v>
                </c:pt>
                <c:pt idx="829">
                  <c:v>2.4778998809164371E-2</c:v>
                </c:pt>
                <c:pt idx="830">
                  <c:v>2.4778254235492677E-2</c:v>
                </c:pt>
                <c:pt idx="831">
                  <c:v>2.4777605907792207E-2</c:v>
                </c:pt>
                <c:pt idx="832">
                  <c:v>2.4777964941401099E-2</c:v>
                </c:pt>
                <c:pt idx="833">
                  <c:v>2.4778844581795082E-2</c:v>
                </c:pt>
                <c:pt idx="834">
                  <c:v>2.4779862481022031E-2</c:v>
                </c:pt>
                <c:pt idx="835">
                  <c:v>2.4780435162637296E-2</c:v>
                </c:pt>
                <c:pt idx="836">
                  <c:v>2.4780570978523091E-2</c:v>
                </c:pt>
                <c:pt idx="837">
                  <c:v>2.4780357230236808E-2</c:v>
                </c:pt>
                <c:pt idx="838">
                  <c:v>2.4780350829749793E-2</c:v>
                </c:pt>
                <c:pt idx="839">
                  <c:v>2.4780402450852737E-2</c:v>
                </c:pt>
                <c:pt idx="840">
                  <c:v>2.478051104881324E-2</c:v>
                </c:pt>
                <c:pt idx="841">
                  <c:v>2.4780651511960777E-2</c:v>
                </c:pt>
                <c:pt idx="842">
                  <c:v>2.4780823242535017E-2</c:v>
                </c:pt>
                <c:pt idx="843">
                  <c:v>2.4780993431249922E-2</c:v>
                </c:pt>
                <c:pt idx="844">
                  <c:v>2.4781069114028321E-2</c:v>
                </c:pt>
                <c:pt idx="845">
                  <c:v>2.4781052023629239E-2</c:v>
                </c:pt>
                <c:pt idx="846">
                  <c:v>2.4780786612709212E-2</c:v>
                </c:pt>
                <c:pt idx="847">
                  <c:v>2.4781100899241661E-2</c:v>
                </c:pt>
                <c:pt idx="848">
                  <c:v>2.4781451430135531E-2</c:v>
                </c:pt>
                <c:pt idx="849">
                  <c:v>2.4781797092375619E-2</c:v>
                </c:pt>
                <c:pt idx="850">
                  <c:v>2.4782045570514482E-2</c:v>
                </c:pt>
                <c:pt idx="851">
                  <c:v>2.4782197690240666E-2</c:v>
                </c:pt>
                <c:pt idx="852">
                  <c:v>2.4782162748027022E-2</c:v>
                </c:pt>
                <c:pt idx="853">
                  <c:v>2.4781749927205509E-2</c:v>
                </c:pt>
                <c:pt idx="854">
                  <c:v>2.4781856698151854E-2</c:v>
                </c:pt>
                <c:pt idx="855">
                  <c:v>2.4781973092085303E-2</c:v>
                </c:pt>
                <c:pt idx="856">
                  <c:v>2.4781773261123869E-2</c:v>
                </c:pt>
                <c:pt idx="857">
                  <c:v>2.4781262634766509E-2</c:v>
                </c:pt>
                <c:pt idx="858">
                  <c:v>2.4780026066749998E-2</c:v>
                </c:pt>
                <c:pt idx="859">
                  <c:v>2.4778758016697277E-2</c:v>
                </c:pt>
                <c:pt idx="860">
                  <c:v>2.4778185160509461E-2</c:v>
                </c:pt>
                <c:pt idx="861">
                  <c:v>2.4777778628790634E-2</c:v>
                </c:pt>
                <c:pt idx="862">
                  <c:v>2.4777469884946928E-2</c:v>
                </c:pt>
                <c:pt idx="863">
                  <c:v>2.4777439264933466E-2</c:v>
                </c:pt>
                <c:pt idx="864">
                  <c:v>2.4777457400314291E-2</c:v>
                </c:pt>
                <c:pt idx="865">
                  <c:v>2.4777471666521875E-2</c:v>
                </c:pt>
                <c:pt idx="866">
                  <c:v>2.4777295220109526E-2</c:v>
                </c:pt>
                <c:pt idx="867">
                  <c:v>2.4776931224046943E-2</c:v>
                </c:pt>
                <c:pt idx="868">
                  <c:v>2.4776647857211516E-2</c:v>
                </c:pt>
                <c:pt idx="869">
                  <c:v>2.4776444116395815E-2</c:v>
                </c:pt>
                <c:pt idx="870">
                  <c:v>2.4776189235878668E-2</c:v>
                </c:pt>
                <c:pt idx="871">
                  <c:v>2.4775884306808587E-2</c:v>
                </c:pt>
                <c:pt idx="872">
                  <c:v>2.4775813077974662E-2</c:v>
                </c:pt>
                <c:pt idx="873">
                  <c:v>2.4775845620570246E-2</c:v>
                </c:pt>
                <c:pt idx="874">
                  <c:v>2.4775860698775024E-2</c:v>
                </c:pt>
                <c:pt idx="875">
                  <c:v>2.4775858851305066E-2</c:v>
                </c:pt>
                <c:pt idx="876">
                  <c:v>2.4775252541043621E-2</c:v>
                </c:pt>
                <c:pt idx="877">
                  <c:v>2.4774537812259155E-2</c:v>
                </c:pt>
                <c:pt idx="878">
                  <c:v>2.4773814062974325E-2</c:v>
                </c:pt>
                <c:pt idx="879">
                  <c:v>2.4773566232109842E-2</c:v>
                </c:pt>
                <c:pt idx="880">
                  <c:v>2.477350045321482E-2</c:v>
                </c:pt>
                <c:pt idx="881">
                  <c:v>2.4773418638238037E-2</c:v>
                </c:pt>
                <c:pt idx="882">
                  <c:v>2.4773320734731489E-2</c:v>
                </c:pt>
                <c:pt idx="883">
                  <c:v>2.4773544481786914E-2</c:v>
                </c:pt>
                <c:pt idx="884">
                  <c:v>2.4773763276981456E-2</c:v>
                </c:pt>
                <c:pt idx="885">
                  <c:v>2.4773724349218231E-2</c:v>
                </c:pt>
                <c:pt idx="886">
                  <c:v>2.4773432533146518E-2</c:v>
                </c:pt>
                <c:pt idx="887">
                  <c:v>2.477289755847803E-2</c:v>
                </c:pt>
                <c:pt idx="888">
                  <c:v>2.4772979605264804E-2</c:v>
                </c:pt>
                <c:pt idx="889">
                  <c:v>2.4773538307817269E-2</c:v>
                </c:pt>
                <c:pt idx="890">
                  <c:v>2.4774027346938718E-2</c:v>
                </c:pt>
                <c:pt idx="891">
                  <c:v>2.477444816400123E-2</c:v>
                </c:pt>
                <c:pt idx="892">
                  <c:v>2.4774636405020849E-2</c:v>
                </c:pt>
                <c:pt idx="893">
                  <c:v>2.4773959291518384E-2</c:v>
                </c:pt>
                <c:pt idx="894">
                  <c:v>2.4773118519701862E-2</c:v>
                </c:pt>
                <c:pt idx="895">
                  <c:v>2.4772116840250019E-2</c:v>
                </c:pt>
                <c:pt idx="896">
                  <c:v>2.4771321122947759E-2</c:v>
                </c:pt>
                <c:pt idx="897">
                  <c:v>2.4770825020072475E-2</c:v>
                </c:pt>
                <c:pt idx="898">
                  <c:v>2.4770622942138273E-2</c:v>
                </c:pt>
                <c:pt idx="899">
                  <c:v>2.4770611580525119E-2</c:v>
                </c:pt>
                <c:pt idx="900">
                  <c:v>2.4771159584353285E-2</c:v>
                </c:pt>
                <c:pt idx="901">
                  <c:v>2.4771771626735266E-2</c:v>
                </c:pt>
                <c:pt idx="902">
                  <c:v>2.477244657415641E-2</c:v>
                </c:pt>
                <c:pt idx="903">
                  <c:v>2.4773264637502835E-2</c:v>
                </c:pt>
                <c:pt idx="904">
                  <c:v>2.4774121626775364E-2</c:v>
                </c:pt>
                <c:pt idx="905">
                  <c:v>2.4774893095266329E-2</c:v>
                </c:pt>
                <c:pt idx="906">
                  <c:v>2.4775580670558552E-2</c:v>
                </c:pt>
                <c:pt idx="907">
                  <c:v>2.477656343022698E-2</c:v>
                </c:pt>
                <c:pt idx="908">
                  <c:v>2.4777630032861032E-2</c:v>
                </c:pt>
                <c:pt idx="909">
                  <c:v>2.4778668174973532E-2</c:v>
                </c:pt>
                <c:pt idx="910">
                  <c:v>2.4779678435570038E-2</c:v>
                </c:pt>
                <c:pt idx="911">
                  <c:v>2.4780550495543386E-2</c:v>
                </c:pt>
                <c:pt idx="912">
                  <c:v>2.4780009421482944E-2</c:v>
                </c:pt>
                <c:pt idx="913">
                  <c:v>2.4779989339106408E-2</c:v>
                </c:pt>
                <c:pt idx="914">
                  <c:v>2.4779962887119363E-2</c:v>
                </c:pt>
                <c:pt idx="915">
                  <c:v>2.4779929929293711E-2</c:v>
                </c:pt>
                <c:pt idx="916">
                  <c:v>2.4779729145166293E-2</c:v>
                </c:pt>
                <c:pt idx="917">
                  <c:v>2.4779057488356057E-2</c:v>
                </c:pt>
                <c:pt idx="918">
                  <c:v>2.4778149382291049E-2</c:v>
                </c:pt>
                <c:pt idx="919">
                  <c:v>2.477735262814601E-2</c:v>
                </c:pt>
                <c:pt idx="920">
                  <c:v>2.4776513796833616E-2</c:v>
                </c:pt>
                <c:pt idx="921">
                  <c:v>2.4775633677677003E-2</c:v>
                </c:pt>
                <c:pt idx="922">
                  <c:v>2.4774650681253476E-2</c:v>
                </c:pt>
                <c:pt idx="923">
                  <c:v>2.4773243584868404E-2</c:v>
                </c:pt>
                <c:pt idx="924">
                  <c:v>2.4771734878488744E-2</c:v>
                </c:pt>
                <c:pt idx="925">
                  <c:v>2.4770126387628402E-2</c:v>
                </c:pt>
                <c:pt idx="926">
                  <c:v>2.4768800697329094E-2</c:v>
                </c:pt>
                <c:pt idx="927">
                  <c:v>2.4767808277079157E-2</c:v>
                </c:pt>
                <c:pt idx="928">
                  <c:v>2.4766969537845684E-2</c:v>
                </c:pt>
                <c:pt idx="929">
                  <c:v>2.4766194743724566E-2</c:v>
                </c:pt>
                <c:pt idx="930">
                  <c:v>2.4765285265653549E-2</c:v>
                </c:pt>
                <c:pt idx="931">
                  <c:v>2.4764243806004605E-2</c:v>
                </c:pt>
                <c:pt idx="932">
                  <c:v>2.4763295820746364E-2</c:v>
                </c:pt>
                <c:pt idx="933">
                  <c:v>2.476237547669969E-2</c:v>
                </c:pt>
                <c:pt idx="934">
                  <c:v>2.4761482255338987E-2</c:v>
                </c:pt>
                <c:pt idx="935">
                  <c:v>2.4761277338199463E-2</c:v>
                </c:pt>
                <c:pt idx="936">
                  <c:v>2.4761073929660732E-2</c:v>
                </c:pt>
                <c:pt idx="937">
                  <c:v>2.4760784671413259E-2</c:v>
                </c:pt>
                <c:pt idx="938">
                  <c:v>2.4760411513284085E-2</c:v>
                </c:pt>
                <c:pt idx="939">
                  <c:v>2.4759796309165669E-2</c:v>
                </c:pt>
                <c:pt idx="940">
                  <c:v>2.4758442791742493E-2</c:v>
                </c:pt>
                <c:pt idx="941">
                  <c:v>2.4756364811105172E-2</c:v>
                </c:pt>
                <c:pt idx="942">
                  <c:v>2.4754206767455954E-2</c:v>
                </c:pt>
                <c:pt idx="943">
                  <c:v>2.475363391409709E-2</c:v>
                </c:pt>
                <c:pt idx="944">
                  <c:v>2.4753071560453102E-2</c:v>
                </c:pt>
                <c:pt idx="945">
                  <c:v>2.4752445741071636E-2</c:v>
                </c:pt>
                <c:pt idx="946">
                  <c:v>2.4751757646517755E-2</c:v>
                </c:pt>
                <c:pt idx="947">
                  <c:v>2.4750380559011232E-2</c:v>
                </c:pt>
                <c:pt idx="948">
                  <c:v>2.4748699850725055E-2</c:v>
                </c:pt>
                <c:pt idx="949">
                  <c:v>2.4747706895220468E-2</c:v>
                </c:pt>
                <c:pt idx="950">
                  <c:v>2.4747032758789637E-2</c:v>
                </c:pt>
                <c:pt idx="951">
                  <c:v>2.4746477959804614E-2</c:v>
                </c:pt>
                <c:pt idx="952">
                  <c:v>2.4745410045612429E-2</c:v>
                </c:pt>
                <c:pt idx="953">
                  <c:v>2.4743838656981754E-2</c:v>
                </c:pt>
                <c:pt idx="954">
                  <c:v>2.4743016866055373E-2</c:v>
                </c:pt>
                <c:pt idx="955">
                  <c:v>2.4743672904301274E-2</c:v>
                </c:pt>
                <c:pt idx="956">
                  <c:v>2.4744353232196249E-2</c:v>
                </c:pt>
                <c:pt idx="957">
                  <c:v>2.4745034176485499E-2</c:v>
                </c:pt>
                <c:pt idx="958">
                  <c:v>2.4745532169210306E-2</c:v>
                </c:pt>
                <c:pt idx="959">
                  <c:v>2.4745850267326591E-2</c:v>
                </c:pt>
                <c:pt idx="960">
                  <c:v>2.4745808742242491E-2</c:v>
                </c:pt>
                <c:pt idx="961">
                  <c:v>2.4745405120257507E-2</c:v>
                </c:pt>
                <c:pt idx="962">
                  <c:v>2.4745240847659705E-2</c:v>
                </c:pt>
                <c:pt idx="963">
                  <c:v>2.4745099359728996E-2</c:v>
                </c:pt>
                <c:pt idx="964">
                  <c:v>2.4744918821772398E-2</c:v>
                </c:pt>
                <c:pt idx="965">
                  <c:v>2.4744699966331933E-2</c:v>
                </c:pt>
                <c:pt idx="966">
                  <c:v>2.4744737157765734E-2</c:v>
                </c:pt>
                <c:pt idx="967">
                  <c:v>2.4745100590333368E-2</c:v>
                </c:pt>
                <c:pt idx="968">
                  <c:v>2.4745542722074305E-2</c:v>
                </c:pt>
                <c:pt idx="969">
                  <c:v>2.4745498434716896E-2</c:v>
                </c:pt>
                <c:pt idx="970">
                  <c:v>2.4744977282607016E-2</c:v>
                </c:pt>
                <c:pt idx="971">
                  <c:v>2.4743297185456647E-2</c:v>
                </c:pt>
                <c:pt idx="972">
                  <c:v>2.474290113610526E-2</c:v>
                </c:pt>
                <c:pt idx="973">
                  <c:v>2.4742611043668924E-2</c:v>
                </c:pt>
                <c:pt idx="974">
                  <c:v>2.4742424990832873E-2</c:v>
                </c:pt>
                <c:pt idx="975">
                  <c:v>2.4742361164010518E-2</c:v>
                </c:pt>
                <c:pt idx="976">
                  <c:v>2.4742342907262176E-2</c:v>
                </c:pt>
                <c:pt idx="977">
                  <c:v>2.4742368846215067E-2</c:v>
                </c:pt>
                <c:pt idx="978">
                  <c:v>2.4742391582125402E-2</c:v>
                </c:pt>
                <c:pt idx="979">
                  <c:v>2.4742380800334106E-2</c:v>
                </c:pt>
                <c:pt idx="980">
                  <c:v>2.4742337292362696E-2</c:v>
                </c:pt>
                <c:pt idx="981">
                  <c:v>2.4742368784723009E-2</c:v>
                </c:pt>
                <c:pt idx="982">
                  <c:v>2.474217108232438E-2</c:v>
                </c:pt>
                <c:pt idx="983">
                  <c:v>2.4741748462266094E-2</c:v>
                </c:pt>
                <c:pt idx="984">
                  <c:v>2.4740754196581078E-2</c:v>
                </c:pt>
                <c:pt idx="985">
                  <c:v>2.4739658203525285E-2</c:v>
                </c:pt>
                <c:pt idx="986">
                  <c:v>2.4738818331022372E-2</c:v>
                </c:pt>
                <c:pt idx="987">
                  <c:v>2.4738650091314613E-2</c:v>
                </c:pt>
                <c:pt idx="988">
                  <c:v>2.4738737276865739E-2</c:v>
                </c:pt>
                <c:pt idx="989">
                  <c:v>2.4738945508908223E-2</c:v>
                </c:pt>
                <c:pt idx="990">
                  <c:v>2.4739096829315157E-2</c:v>
                </c:pt>
                <c:pt idx="991">
                  <c:v>2.4739192385063176E-2</c:v>
                </c:pt>
                <c:pt idx="992">
                  <c:v>2.4739146367940848E-2</c:v>
                </c:pt>
                <c:pt idx="993">
                  <c:v>2.4738900679259688E-2</c:v>
                </c:pt>
                <c:pt idx="994">
                  <c:v>2.4738120427382503E-2</c:v>
                </c:pt>
                <c:pt idx="995">
                  <c:v>2.4736539840392244E-2</c:v>
                </c:pt>
                <c:pt idx="996">
                  <c:v>2.4734966398934081E-2</c:v>
                </c:pt>
                <c:pt idx="997">
                  <c:v>2.4733819512764321E-2</c:v>
                </c:pt>
                <c:pt idx="998">
                  <c:v>2.4732687922537907E-2</c:v>
                </c:pt>
                <c:pt idx="999">
                  <c:v>2.4731619217664744E-2</c:v>
                </c:pt>
                <c:pt idx="1000">
                  <c:v>2.4730870867778261E-2</c:v>
                </c:pt>
                <c:pt idx="1001">
                  <c:v>2.4731003074705792E-2</c:v>
                </c:pt>
                <c:pt idx="1002">
                  <c:v>2.473105381243694E-2</c:v>
                </c:pt>
                <c:pt idx="1003">
                  <c:v>2.4731024609259352E-2</c:v>
                </c:pt>
                <c:pt idx="1004">
                  <c:v>2.4730602173143566E-2</c:v>
                </c:pt>
                <c:pt idx="1005">
                  <c:v>2.4730050708524971E-2</c:v>
                </c:pt>
                <c:pt idx="1006">
                  <c:v>2.4730537165075457E-2</c:v>
                </c:pt>
                <c:pt idx="1007">
                  <c:v>2.4730599648682648E-2</c:v>
                </c:pt>
                <c:pt idx="1008">
                  <c:v>2.4730245840843299E-2</c:v>
                </c:pt>
                <c:pt idx="1009">
                  <c:v>2.4729059416821873E-2</c:v>
                </c:pt>
                <c:pt idx="1010">
                  <c:v>2.4726710418355911E-2</c:v>
                </c:pt>
                <c:pt idx="1011">
                  <c:v>2.4724746328456899E-2</c:v>
                </c:pt>
                <c:pt idx="1012">
                  <c:v>2.4722929809913453E-2</c:v>
                </c:pt>
                <c:pt idx="1013">
                  <c:v>2.4721257910226911E-2</c:v>
                </c:pt>
                <c:pt idx="1014">
                  <c:v>2.4719707999497693E-2</c:v>
                </c:pt>
                <c:pt idx="1015">
                  <c:v>2.4718713262787264E-2</c:v>
                </c:pt>
                <c:pt idx="1016">
                  <c:v>2.4717844172463019E-2</c:v>
                </c:pt>
                <c:pt idx="1017">
                  <c:v>2.4717073740804868E-2</c:v>
                </c:pt>
                <c:pt idx="1018">
                  <c:v>2.4716315384903015E-2</c:v>
                </c:pt>
                <c:pt idx="1019">
                  <c:v>2.47155689640856E-2</c:v>
                </c:pt>
                <c:pt idx="1020">
                  <c:v>2.4715685523782484E-2</c:v>
                </c:pt>
                <c:pt idx="1021">
                  <c:v>2.4716052703999212E-2</c:v>
                </c:pt>
                <c:pt idx="1022">
                  <c:v>2.4716238992304962E-2</c:v>
                </c:pt>
                <c:pt idx="1023">
                  <c:v>2.4716247550504708E-2</c:v>
                </c:pt>
                <c:pt idx="1024">
                  <c:v>2.4715841086839007E-2</c:v>
                </c:pt>
                <c:pt idx="1025">
                  <c:v>2.4714806156182552E-2</c:v>
                </c:pt>
                <c:pt idx="1026">
                  <c:v>2.4713783256244373E-2</c:v>
                </c:pt>
                <c:pt idx="1027">
                  <c:v>2.4712781076503095E-2</c:v>
                </c:pt>
                <c:pt idx="1028">
                  <c:v>2.4711799267643299E-2</c:v>
                </c:pt>
                <c:pt idx="1029">
                  <c:v>2.4712138537831153E-2</c:v>
                </c:pt>
                <c:pt idx="1030">
                  <c:v>2.4712440780490789E-2</c:v>
                </c:pt>
                <c:pt idx="1031">
                  <c:v>2.4712706580275388E-2</c:v>
                </c:pt>
                <c:pt idx="1032">
                  <c:v>2.4712863853690991E-2</c:v>
                </c:pt>
                <c:pt idx="1033">
                  <c:v>2.471302794722911E-2</c:v>
                </c:pt>
                <c:pt idx="1034">
                  <c:v>2.4713328280294235E-2</c:v>
                </c:pt>
                <c:pt idx="1035">
                  <c:v>2.4714112822711617E-2</c:v>
                </c:pt>
                <c:pt idx="1036">
                  <c:v>2.4715088205428011E-2</c:v>
                </c:pt>
                <c:pt idx="1037">
                  <c:v>2.4715959193899413E-2</c:v>
                </c:pt>
                <c:pt idx="1038">
                  <c:v>2.4716727782460521E-2</c:v>
                </c:pt>
                <c:pt idx="1039">
                  <c:v>2.4717378312547764E-2</c:v>
                </c:pt>
                <c:pt idx="1040">
                  <c:v>2.4718026944004438E-2</c:v>
                </c:pt>
                <c:pt idx="1041">
                  <c:v>2.4719367117695519E-2</c:v>
                </c:pt>
                <c:pt idx="1042">
                  <c:v>2.4720764792386555E-2</c:v>
                </c:pt>
                <c:pt idx="1043">
                  <c:v>2.4722158167158972E-2</c:v>
                </c:pt>
                <c:pt idx="1044">
                  <c:v>2.472351653529635E-2</c:v>
                </c:pt>
                <c:pt idx="1045">
                  <c:v>2.4724840450459303E-2</c:v>
                </c:pt>
                <c:pt idx="1046">
                  <c:v>2.4725422508796922E-2</c:v>
                </c:pt>
                <c:pt idx="1047">
                  <c:v>2.4726188928197071E-2</c:v>
                </c:pt>
                <c:pt idx="1048">
                  <c:v>2.4727010839782973E-2</c:v>
                </c:pt>
                <c:pt idx="1049">
                  <c:v>2.4727792347965804E-2</c:v>
                </c:pt>
                <c:pt idx="1050">
                  <c:v>2.4728534035399905E-2</c:v>
                </c:pt>
                <c:pt idx="1051">
                  <c:v>2.4728544883471832E-2</c:v>
                </c:pt>
                <c:pt idx="1052">
                  <c:v>2.4727772776216798E-2</c:v>
                </c:pt>
                <c:pt idx="1053">
                  <c:v>2.4727250819724475E-2</c:v>
                </c:pt>
                <c:pt idx="1054">
                  <c:v>2.4727588783668177E-2</c:v>
                </c:pt>
                <c:pt idx="1055">
                  <c:v>2.4727808942413842E-2</c:v>
                </c:pt>
                <c:pt idx="1056">
                  <c:v>2.4727913593558224E-2</c:v>
                </c:pt>
                <c:pt idx="1057">
                  <c:v>2.4727799655033397E-2</c:v>
                </c:pt>
                <c:pt idx="1058">
                  <c:v>2.4727875592682694E-2</c:v>
                </c:pt>
                <c:pt idx="1059">
                  <c:v>2.4728169573044311E-2</c:v>
                </c:pt>
                <c:pt idx="1060">
                  <c:v>2.4728492057114679E-2</c:v>
                </c:pt>
                <c:pt idx="1061">
                  <c:v>2.472851479885535E-2</c:v>
                </c:pt>
                <c:pt idx="1062">
                  <c:v>2.4728242890116131E-2</c:v>
                </c:pt>
                <c:pt idx="1063">
                  <c:v>2.4728422082639503E-2</c:v>
                </c:pt>
                <c:pt idx="1064">
                  <c:v>2.472861637746834E-2</c:v>
                </c:pt>
                <c:pt idx="1065">
                  <c:v>2.4728796724018228E-2</c:v>
                </c:pt>
                <c:pt idx="1066">
                  <c:v>2.4728962921471233E-2</c:v>
                </c:pt>
                <c:pt idx="1067">
                  <c:v>2.4729070713022328E-2</c:v>
                </c:pt>
                <c:pt idx="1068">
                  <c:v>2.4729105133967633E-2</c:v>
                </c:pt>
                <c:pt idx="1069">
                  <c:v>2.4728874125392465E-2</c:v>
                </c:pt>
                <c:pt idx="1070">
                  <c:v>2.4728494990000224E-2</c:v>
                </c:pt>
                <c:pt idx="1071">
                  <c:v>2.4727970567386022E-2</c:v>
                </c:pt>
                <c:pt idx="1072">
                  <c:v>2.4726400409875341E-2</c:v>
                </c:pt>
                <c:pt idx="1073">
                  <c:v>2.4724255322355105E-2</c:v>
                </c:pt>
                <c:pt idx="1074">
                  <c:v>2.47221119456951E-2</c:v>
                </c:pt>
                <c:pt idx="1075">
                  <c:v>2.4720550775092047E-2</c:v>
                </c:pt>
                <c:pt idx="1076">
                  <c:v>2.4719691552844991E-2</c:v>
                </c:pt>
                <c:pt idx="1077">
                  <c:v>2.4719261547399254E-2</c:v>
                </c:pt>
                <c:pt idx="1078">
                  <c:v>2.4719010857437492E-2</c:v>
                </c:pt>
                <c:pt idx="1079">
                  <c:v>2.4718677399910651E-2</c:v>
                </c:pt>
                <c:pt idx="1080">
                  <c:v>2.4718262727470779E-2</c:v>
                </c:pt>
                <c:pt idx="1081">
                  <c:v>2.4717509716195893E-2</c:v>
                </c:pt>
                <c:pt idx="1082">
                  <c:v>2.4715844523958218E-2</c:v>
                </c:pt>
                <c:pt idx="1083">
                  <c:v>2.4715464111986791E-2</c:v>
                </c:pt>
                <c:pt idx="1084">
                  <c:v>2.4715456002925174E-2</c:v>
                </c:pt>
                <c:pt idx="1085">
                  <c:v>2.4715445466979121E-2</c:v>
                </c:pt>
                <c:pt idx="1086">
                  <c:v>2.4715248912631778E-2</c:v>
                </c:pt>
                <c:pt idx="1087">
                  <c:v>2.4714869829421355E-2</c:v>
                </c:pt>
                <c:pt idx="1088">
                  <c:v>2.4713521151009273E-2</c:v>
                </c:pt>
                <c:pt idx="1089">
                  <c:v>2.4712744863831689E-2</c:v>
                </c:pt>
                <c:pt idx="1090">
                  <c:v>2.4712209091674837E-2</c:v>
                </c:pt>
                <c:pt idx="1091">
                  <c:v>2.4711909758947364E-2</c:v>
                </c:pt>
                <c:pt idx="1092">
                  <c:v>2.4712045385453324E-2</c:v>
                </c:pt>
                <c:pt idx="1093">
                  <c:v>2.4711994127443897E-2</c:v>
                </c:pt>
                <c:pt idx="1094">
                  <c:v>2.4711759483290973E-2</c:v>
                </c:pt>
                <c:pt idx="1095">
                  <c:v>2.471113507077077E-2</c:v>
                </c:pt>
                <c:pt idx="1096">
                  <c:v>2.4710519300674926E-2</c:v>
                </c:pt>
                <c:pt idx="1097">
                  <c:v>2.4709906580163546E-2</c:v>
                </c:pt>
                <c:pt idx="1098">
                  <c:v>2.4709296852032183E-2</c:v>
                </c:pt>
                <c:pt idx="1099">
                  <c:v>2.4708466073682444E-2</c:v>
                </c:pt>
                <c:pt idx="1100">
                  <c:v>2.4707887303870937E-2</c:v>
                </c:pt>
                <c:pt idx="1101">
                  <c:v>2.4707555039831949E-2</c:v>
                </c:pt>
                <c:pt idx="1102">
                  <c:v>2.470727137847956E-2</c:v>
                </c:pt>
                <c:pt idx="1103">
                  <c:v>2.4707430399814538E-2</c:v>
                </c:pt>
                <c:pt idx="1104">
                  <c:v>2.4707729148236664E-2</c:v>
                </c:pt>
                <c:pt idx="1105">
                  <c:v>2.4708165098266167E-2</c:v>
                </c:pt>
                <c:pt idx="1106">
                  <c:v>2.4708685358020593E-2</c:v>
                </c:pt>
                <c:pt idx="1107">
                  <c:v>2.4709196523618093E-2</c:v>
                </c:pt>
                <c:pt idx="1108">
                  <c:v>2.4709621974570772E-2</c:v>
                </c:pt>
                <c:pt idx="1109">
                  <c:v>2.4709963472516892E-2</c:v>
                </c:pt>
                <c:pt idx="1110">
                  <c:v>2.4709888384328561E-2</c:v>
                </c:pt>
                <c:pt idx="1111">
                  <c:v>2.4709936963627801E-2</c:v>
                </c:pt>
                <c:pt idx="1112">
                  <c:v>2.47107865014305E-2</c:v>
                </c:pt>
                <c:pt idx="1113">
                  <c:v>2.4711629620949426E-2</c:v>
                </c:pt>
                <c:pt idx="1114">
                  <c:v>2.4712466522369015E-2</c:v>
                </c:pt>
                <c:pt idx="1115">
                  <c:v>2.471311151922434E-2</c:v>
                </c:pt>
                <c:pt idx="1116">
                  <c:v>2.4713568219690958E-2</c:v>
                </c:pt>
                <c:pt idx="1117">
                  <c:v>2.4713605897498984E-2</c:v>
                </c:pt>
                <c:pt idx="1118">
                  <c:v>2.4712958696474118E-2</c:v>
                </c:pt>
                <c:pt idx="1119">
                  <c:v>2.4712768844074376E-2</c:v>
                </c:pt>
                <c:pt idx="1120">
                  <c:v>2.4712769863474437E-2</c:v>
                </c:pt>
                <c:pt idx="1121">
                  <c:v>2.47127641655824E-2</c:v>
                </c:pt>
                <c:pt idx="1122">
                  <c:v>2.4712523843056212E-2</c:v>
                </c:pt>
                <c:pt idx="1123">
                  <c:v>2.4712053361070834E-2</c:v>
                </c:pt>
                <c:pt idx="1124">
                  <c:v>2.471112065359474E-2</c:v>
                </c:pt>
                <c:pt idx="1125">
                  <c:v>2.4710360817543894E-2</c:v>
                </c:pt>
                <c:pt idx="1126">
                  <c:v>2.4710512443803678E-2</c:v>
                </c:pt>
                <c:pt idx="1127">
                  <c:v>2.471162505950051E-2</c:v>
                </c:pt>
                <c:pt idx="1128">
                  <c:v>2.471278518038033E-2</c:v>
                </c:pt>
                <c:pt idx="1129">
                  <c:v>2.4713742401267343E-2</c:v>
                </c:pt>
                <c:pt idx="1130">
                  <c:v>2.4714500432414559E-2</c:v>
                </c:pt>
                <c:pt idx="1131">
                  <c:v>2.4715237461511837E-2</c:v>
                </c:pt>
                <c:pt idx="1132">
                  <c:v>2.4715938053061923E-2</c:v>
                </c:pt>
                <c:pt idx="1133">
                  <c:v>2.4716797415298052E-2</c:v>
                </c:pt>
                <c:pt idx="1134">
                  <c:v>2.4717569800666122E-2</c:v>
                </c:pt>
                <c:pt idx="1135">
                  <c:v>2.4718256878303219E-2</c:v>
                </c:pt>
                <c:pt idx="1136">
                  <c:v>2.4718407632983771E-2</c:v>
                </c:pt>
                <c:pt idx="1137">
                  <c:v>2.4717658420450331E-2</c:v>
                </c:pt>
                <c:pt idx="1138">
                  <c:v>2.4717029782790209E-2</c:v>
                </c:pt>
                <c:pt idx="1139">
                  <c:v>2.4716353868399855E-2</c:v>
                </c:pt>
                <c:pt idx="1140">
                  <c:v>2.4715631324899606E-2</c:v>
                </c:pt>
                <c:pt idx="1141">
                  <c:v>2.4714794678009279E-2</c:v>
                </c:pt>
                <c:pt idx="1142">
                  <c:v>2.4714346885019552E-2</c:v>
                </c:pt>
                <c:pt idx="1143">
                  <c:v>2.4714066745037858E-2</c:v>
                </c:pt>
                <c:pt idx="1144">
                  <c:v>2.4713399437558715E-2</c:v>
                </c:pt>
                <c:pt idx="1145">
                  <c:v>2.4712352145410104E-2</c:v>
                </c:pt>
                <c:pt idx="1146">
                  <c:v>2.4711559994752233E-2</c:v>
                </c:pt>
                <c:pt idx="1147">
                  <c:v>2.4710840991984832E-2</c:v>
                </c:pt>
                <c:pt idx="1148">
                  <c:v>2.4710193764922696E-2</c:v>
                </c:pt>
                <c:pt idx="1149">
                  <c:v>2.4709891265922993E-2</c:v>
                </c:pt>
                <c:pt idx="1150">
                  <c:v>2.4709458971474266E-2</c:v>
                </c:pt>
                <c:pt idx="1151">
                  <c:v>2.4708899482842245E-2</c:v>
                </c:pt>
                <c:pt idx="1152">
                  <c:v>2.4707924273146376E-2</c:v>
                </c:pt>
                <c:pt idx="1153">
                  <c:v>2.4707186601550309E-2</c:v>
                </c:pt>
                <c:pt idx="1154">
                  <c:v>2.4706892125449954E-2</c:v>
                </c:pt>
                <c:pt idx="1155">
                  <c:v>2.4706758514335164E-2</c:v>
                </c:pt>
                <c:pt idx="1156">
                  <c:v>2.4706653382951135E-2</c:v>
                </c:pt>
                <c:pt idx="1157">
                  <c:v>2.4706503546093758E-2</c:v>
                </c:pt>
                <c:pt idx="1158">
                  <c:v>2.4706309971947601E-2</c:v>
                </c:pt>
                <c:pt idx="1159">
                  <c:v>2.4706000770877874E-2</c:v>
                </c:pt>
                <c:pt idx="1160">
                  <c:v>2.4705479959335322E-2</c:v>
                </c:pt>
                <c:pt idx="1161">
                  <c:v>2.4704958245040185E-2</c:v>
                </c:pt>
                <c:pt idx="1162">
                  <c:v>2.4704435696675412E-2</c:v>
                </c:pt>
                <c:pt idx="1163">
                  <c:v>2.4703746709702122E-2</c:v>
                </c:pt>
                <c:pt idx="1164">
                  <c:v>2.4703711445474029E-2</c:v>
                </c:pt>
                <c:pt idx="1165">
                  <c:v>2.4704284083232171E-2</c:v>
                </c:pt>
                <c:pt idx="1166">
                  <c:v>2.470508213730039E-2</c:v>
                </c:pt>
                <c:pt idx="1167">
                  <c:v>2.4705680806995426E-2</c:v>
                </c:pt>
                <c:pt idx="1168">
                  <c:v>2.4706082945771219E-2</c:v>
                </c:pt>
                <c:pt idx="1169">
                  <c:v>2.4706260272150157E-2</c:v>
                </c:pt>
                <c:pt idx="1170">
                  <c:v>2.4705539975051292E-2</c:v>
                </c:pt>
                <c:pt idx="1171">
                  <c:v>2.4703937164847554E-2</c:v>
                </c:pt>
                <c:pt idx="1172">
                  <c:v>2.4702358055071233E-2</c:v>
                </c:pt>
                <c:pt idx="1173">
                  <c:v>2.4701222305081084E-2</c:v>
                </c:pt>
                <c:pt idx="1174">
                  <c:v>2.4700545851254207E-2</c:v>
                </c:pt>
                <c:pt idx="1175">
                  <c:v>2.4699992783609123E-2</c:v>
                </c:pt>
                <c:pt idx="1176">
                  <c:v>2.4699365010232087E-2</c:v>
                </c:pt>
                <c:pt idx="1177">
                  <c:v>2.4698663932524404E-2</c:v>
                </c:pt>
                <c:pt idx="1178">
                  <c:v>2.4697694813119852E-2</c:v>
                </c:pt>
                <c:pt idx="1179">
                  <c:v>2.4696316920468302E-2</c:v>
                </c:pt>
                <c:pt idx="1180">
                  <c:v>2.4695144092750938E-2</c:v>
                </c:pt>
                <c:pt idx="1181">
                  <c:v>2.4694039611533217E-2</c:v>
                </c:pt>
                <c:pt idx="1182">
                  <c:v>2.469300219470854E-2</c:v>
                </c:pt>
                <c:pt idx="1183">
                  <c:v>2.4692441765982332E-2</c:v>
                </c:pt>
                <c:pt idx="1184">
                  <c:v>2.4691927949096141E-2</c:v>
                </c:pt>
                <c:pt idx="1185">
                  <c:v>2.4691373312861746E-2</c:v>
                </c:pt>
                <c:pt idx="1186">
                  <c:v>2.4690778623027418E-2</c:v>
                </c:pt>
                <c:pt idx="1187">
                  <c:v>2.4690311749104063E-2</c:v>
                </c:pt>
                <c:pt idx="1188">
                  <c:v>2.4689898372067521E-2</c:v>
                </c:pt>
                <c:pt idx="1189">
                  <c:v>2.4689310016269103E-2</c:v>
                </c:pt>
                <c:pt idx="1190">
                  <c:v>2.4688550128618158E-2</c:v>
                </c:pt>
                <c:pt idx="1191">
                  <c:v>2.4687975172707169E-2</c:v>
                </c:pt>
                <c:pt idx="1192">
                  <c:v>2.4687727930714443E-2</c:v>
                </c:pt>
                <c:pt idx="1193">
                  <c:v>2.4687591881142484E-2</c:v>
                </c:pt>
                <c:pt idx="1194">
                  <c:v>2.468756493812525E-2</c:v>
                </c:pt>
                <c:pt idx="1195">
                  <c:v>2.4688050427888499E-2</c:v>
                </c:pt>
                <c:pt idx="1196">
                  <c:v>2.4688596551053172E-2</c:v>
                </c:pt>
                <c:pt idx="1197">
                  <c:v>2.4689062681823665E-2</c:v>
                </c:pt>
                <c:pt idx="1198">
                  <c:v>2.4689450830426615E-2</c:v>
                </c:pt>
                <c:pt idx="1199">
                  <c:v>2.4688822535709018E-2</c:v>
                </c:pt>
                <c:pt idx="1200">
                  <c:v>2.4688037990752202E-2</c:v>
                </c:pt>
                <c:pt idx="1201">
                  <c:v>2.4687503907040005E-2</c:v>
                </c:pt>
                <c:pt idx="1202">
                  <c:v>2.4687216050640792E-2</c:v>
                </c:pt>
                <c:pt idx="1203">
                  <c:v>2.4686991477165483E-2</c:v>
                </c:pt>
                <c:pt idx="1204">
                  <c:v>2.4686796917891985E-2</c:v>
                </c:pt>
                <c:pt idx="1205">
                  <c:v>2.4686212170097886E-2</c:v>
                </c:pt>
                <c:pt idx="1206">
                  <c:v>2.4685244745081873E-2</c:v>
                </c:pt>
                <c:pt idx="1207">
                  <c:v>2.4684935425146947E-2</c:v>
                </c:pt>
                <c:pt idx="1208">
                  <c:v>2.4685061367227167E-2</c:v>
                </c:pt>
                <c:pt idx="1209">
                  <c:v>2.4685138076427141E-2</c:v>
                </c:pt>
                <c:pt idx="1210">
                  <c:v>2.4685166731852691E-2</c:v>
                </c:pt>
                <c:pt idx="1211">
                  <c:v>2.4684994571752411E-2</c:v>
                </c:pt>
                <c:pt idx="1212">
                  <c:v>2.4684818448650319E-2</c:v>
                </c:pt>
                <c:pt idx="1213">
                  <c:v>2.4684622473263914E-2</c:v>
                </c:pt>
                <c:pt idx="1214">
                  <c:v>2.4683762211244152E-2</c:v>
                </c:pt>
                <c:pt idx="1215">
                  <c:v>2.4683202549265214E-2</c:v>
                </c:pt>
                <c:pt idx="1216">
                  <c:v>2.468376001661356E-2</c:v>
                </c:pt>
                <c:pt idx="1217">
                  <c:v>2.4684466800749743E-2</c:v>
                </c:pt>
                <c:pt idx="1218">
                  <c:v>2.4685176491335826E-2</c:v>
                </c:pt>
                <c:pt idx="1219">
                  <c:v>2.4685262907198288E-2</c:v>
                </c:pt>
                <c:pt idx="1220">
                  <c:v>2.4684738132698149E-2</c:v>
                </c:pt>
                <c:pt idx="1221">
                  <c:v>2.4684143998748541E-2</c:v>
                </c:pt>
                <c:pt idx="1222">
                  <c:v>2.4683481891340144E-2</c:v>
                </c:pt>
                <c:pt idx="1223">
                  <c:v>2.4682292597968798E-2</c:v>
                </c:pt>
                <c:pt idx="1224">
                  <c:v>2.4681571347038106E-2</c:v>
                </c:pt>
                <c:pt idx="1225">
                  <c:v>2.4681826762548875E-2</c:v>
                </c:pt>
                <c:pt idx="1226">
                  <c:v>2.4681975922387606E-2</c:v>
                </c:pt>
                <c:pt idx="1227">
                  <c:v>2.4682020904037021E-2</c:v>
                </c:pt>
                <c:pt idx="1228">
                  <c:v>2.4681440381740954E-2</c:v>
                </c:pt>
                <c:pt idx="1229">
                  <c:v>2.4680783956180223E-2</c:v>
                </c:pt>
                <c:pt idx="1230">
                  <c:v>2.4680472555097612E-2</c:v>
                </c:pt>
                <c:pt idx="1231">
                  <c:v>2.4680273465793243E-2</c:v>
                </c:pt>
                <c:pt idx="1232">
                  <c:v>2.468018469705132E-2</c:v>
                </c:pt>
                <c:pt idx="1233">
                  <c:v>2.4680559757242173E-2</c:v>
                </c:pt>
                <c:pt idx="1234">
                  <c:v>2.4681017838923004E-2</c:v>
                </c:pt>
                <c:pt idx="1235">
                  <c:v>2.4681145277026115E-2</c:v>
                </c:pt>
                <c:pt idx="1236">
                  <c:v>2.4680948457868931E-2</c:v>
                </c:pt>
                <c:pt idx="1237">
                  <c:v>2.4680797514081785E-2</c:v>
                </c:pt>
                <c:pt idx="1238">
                  <c:v>2.4680651275274013E-2</c:v>
                </c:pt>
                <c:pt idx="1239">
                  <c:v>2.4680319596323729E-2</c:v>
                </c:pt>
                <c:pt idx="1240">
                  <c:v>2.4679805683939821E-2</c:v>
                </c:pt>
                <c:pt idx="1241">
                  <c:v>2.4679359368751218E-2</c:v>
                </c:pt>
                <c:pt idx="1242">
                  <c:v>2.4679015671594792E-2</c:v>
                </c:pt>
                <c:pt idx="1243">
                  <c:v>2.4678685884681879E-2</c:v>
                </c:pt>
                <c:pt idx="1244">
                  <c:v>2.4678047983770702E-2</c:v>
                </c:pt>
                <c:pt idx="1245">
                  <c:v>2.4677107764781759E-2</c:v>
                </c:pt>
                <c:pt idx="1246">
                  <c:v>2.4676582378031775E-2</c:v>
                </c:pt>
                <c:pt idx="1247">
                  <c:v>2.4676270306055341E-2</c:v>
                </c:pt>
                <c:pt idx="1248">
                  <c:v>2.4676022411293377E-2</c:v>
                </c:pt>
                <c:pt idx="1249">
                  <c:v>2.4675780446232257E-2</c:v>
                </c:pt>
                <c:pt idx="1250">
                  <c:v>2.4675516244329967E-2</c:v>
                </c:pt>
                <c:pt idx="1251">
                  <c:v>2.4675230242706285E-2</c:v>
                </c:pt>
                <c:pt idx="1252">
                  <c:v>2.4674200616205306E-2</c:v>
                </c:pt>
                <c:pt idx="1253">
                  <c:v>2.4674249043318386E-2</c:v>
                </c:pt>
                <c:pt idx="1254">
                  <c:v>2.4674373181020986E-2</c:v>
                </c:pt>
                <c:pt idx="1255">
                  <c:v>2.4674503939647065E-2</c:v>
                </c:pt>
                <c:pt idx="1256">
                  <c:v>2.4674414877832389E-2</c:v>
                </c:pt>
                <c:pt idx="1257">
                  <c:v>2.4674110366371359E-2</c:v>
                </c:pt>
                <c:pt idx="1258">
                  <c:v>2.4673724478435688E-2</c:v>
                </c:pt>
                <c:pt idx="1259">
                  <c:v>2.4673581975309146E-2</c:v>
                </c:pt>
                <c:pt idx="1260">
                  <c:v>2.4674243034168385E-2</c:v>
                </c:pt>
                <c:pt idx="1261">
                  <c:v>2.4675629258216591E-2</c:v>
                </c:pt>
                <c:pt idx="1262">
                  <c:v>2.4676893824567524E-2</c:v>
                </c:pt>
                <c:pt idx="1263">
                  <c:v>2.4678039270309891E-2</c:v>
                </c:pt>
                <c:pt idx="1264">
                  <c:v>2.4678784883795036E-2</c:v>
                </c:pt>
                <c:pt idx="1265">
                  <c:v>2.4678815763569804E-2</c:v>
                </c:pt>
                <c:pt idx="1266">
                  <c:v>2.4678725593530289E-2</c:v>
                </c:pt>
                <c:pt idx="1267">
                  <c:v>2.4678485305941553E-2</c:v>
                </c:pt>
                <c:pt idx="1268">
                  <c:v>2.4678824167817463E-2</c:v>
                </c:pt>
                <c:pt idx="1269">
                  <c:v>2.4679178892800212E-2</c:v>
                </c:pt>
                <c:pt idx="1270">
                  <c:v>2.4679425690242809E-2</c:v>
                </c:pt>
                <c:pt idx="1271">
                  <c:v>2.4679566584517858E-2</c:v>
                </c:pt>
                <c:pt idx="1272">
                  <c:v>2.4679698207537105E-2</c:v>
                </c:pt>
                <c:pt idx="1273">
                  <c:v>2.4679820733206941E-2</c:v>
                </c:pt>
                <c:pt idx="1274">
                  <c:v>2.4680402997093242E-2</c:v>
                </c:pt>
                <c:pt idx="1275">
                  <c:v>2.4681129557204116E-2</c:v>
                </c:pt>
                <c:pt idx="1276">
                  <c:v>2.4681884281003371E-2</c:v>
                </c:pt>
                <c:pt idx="1277">
                  <c:v>2.4682666640163723E-2</c:v>
                </c:pt>
                <c:pt idx="1278">
                  <c:v>2.4683428103209316E-2</c:v>
                </c:pt>
                <c:pt idx="1279">
                  <c:v>2.4684168822644601E-2</c:v>
                </c:pt>
                <c:pt idx="1280">
                  <c:v>2.4685325446830185E-2</c:v>
                </c:pt>
                <c:pt idx="1281">
                  <c:v>2.4686477835238599E-2</c:v>
                </c:pt>
                <c:pt idx="1282">
                  <c:v>2.4687488906326261E-2</c:v>
                </c:pt>
                <c:pt idx="1283">
                  <c:v>2.4688361407378005E-2</c:v>
                </c:pt>
                <c:pt idx="1284">
                  <c:v>2.468896063601566E-2</c:v>
                </c:pt>
                <c:pt idx="1285">
                  <c:v>2.4689315457112684E-2</c:v>
                </c:pt>
                <c:pt idx="1286">
                  <c:v>2.4689422767056074E-2</c:v>
                </c:pt>
                <c:pt idx="1287">
                  <c:v>2.4689287334009127E-2</c:v>
                </c:pt>
                <c:pt idx="1288">
                  <c:v>2.4688663069651673E-2</c:v>
                </c:pt>
                <c:pt idx="1289">
                  <c:v>2.4687995677370206E-2</c:v>
                </c:pt>
                <c:pt idx="1290">
                  <c:v>2.4687366283893813E-2</c:v>
                </c:pt>
                <c:pt idx="1291">
                  <c:v>2.4686669152202235E-2</c:v>
                </c:pt>
                <c:pt idx="1292">
                  <c:v>2.4685905818742505E-2</c:v>
                </c:pt>
                <c:pt idx="1293">
                  <c:v>2.4684972437947827E-2</c:v>
                </c:pt>
                <c:pt idx="1294">
                  <c:v>2.4683759597109462E-2</c:v>
                </c:pt>
                <c:pt idx="1295">
                  <c:v>2.4683759133752533E-2</c:v>
                </c:pt>
                <c:pt idx="1296">
                  <c:v>2.468376841245341E-2</c:v>
                </c:pt>
                <c:pt idx="1297">
                  <c:v>2.4683787250429905E-2</c:v>
                </c:pt>
                <c:pt idx="1298">
                  <c:v>2.4683807187201222E-2</c:v>
                </c:pt>
                <c:pt idx="1299">
                  <c:v>2.4683751376877439E-2</c:v>
                </c:pt>
                <c:pt idx="1300">
                  <c:v>2.4683621240409254E-2</c:v>
                </c:pt>
                <c:pt idx="1301">
                  <c:v>2.4683099519338191E-2</c:v>
                </c:pt>
                <c:pt idx="1302">
                  <c:v>2.4682095677211486E-2</c:v>
                </c:pt>
                <c:pt idx="1303">
                  <c:v>2.4681217289944993E-2</c:v>
                </c:pt>
                <c:pt idx="1304">
                  <c:v>2.4680873568694757E-2</c:v>
                </c:pt>
                <c:pt idx="1305">
                  <c:v>2.4680638891719373E-2</c:v>
                </c:pt>
                <c:pt idx="1306">
                  <c:v>2.4680511263728853E-2</c:v>
                </c:pt>
                <c:pt idx="1307">
                  <c:v>2.4680540938902252E-2</c:v>
                </c:pt>
                <c:pt idx="1308">
                  <c:v>2.4680511203976262E-2</c:v>
                </c:pt>
                <c:pt idx="1309">
                  <c:v>2.4680422986977923E-2</c:v>
                </c:pt>
                <c:pt idx="1310">
                  <c:v>2.468006317504199E-2</c:v>
                </c:pt>
                <c:pt idx="1311">
                  <c:v>2.4679493139525926E-2</c:v>
                </c:pt>
                <c:pt idx="1312">
                  <c:v>2.4678701286065752E-2</c:v>
                </c:pt>
                <c:pt idx="1313">
                  <c:v>2.467785298123196E-2</c:v>
                </c:pt>
                <c:pt idx="1314">
                  <c:v>2.4676320681074962E-2</c:v>
                </c:pt>
                <c:pt idx="1315">
                  <c:v>2.4675552521466283E-2</c:v>
                </c:pt>
                <c:pt idx="1316">
                  <c:v>2.4675455291880932E-2</c:v>
                </c:pt>
                <c:pt idx="1317">
                  <c:v>2.4675429989965837E-2</c:v>
                </c:pt>
                <c:pt idx="1318">
                  <c:v>2.4675384535292177E-2</c:v>
                </c:pt>
                <c:pt idx="1319">
                  <c:v>2.4675319457208925E-2</c:v>
                </c:pt>
                <c:pt idx="1320">
                  <c:v>2.4675071631311576E-2</c:v>
                </c:pt>
                <c:pt idx="1321">
                  <c:v>2.4674207711784628E-2</c:v>
                </c:pt>
                <c:pt idx="1322">
                  <c:v>2.4673482652624958E-2</c:v>
                </c:pt>
                <c:pt idx="1323">
                  <c:v>2.4672716311805135E-2</c:v>
                </c:pt>
                <c:pt idx="1324">
                  <c:v>2.4671909494605633E-2</c:v>
                </c:pt>
                <c:pt idx="1325">
                  <c:v>2.4671466601412149E-2</c:v>
                </c:pt>
                <c:pt idx="1326">
                  <c:v>2.4672189435714954E-2</c:v>
                </c:pt>
                <c:pt idx="1327">
                  <c:v>2.4673085930749305E-2</c:v>
                </c:pt>
                <c:pt idx="1328">
                  <c:v>2.4674011714257243E-2</c:v>
                </c:pt>
                <c:pt idx="1329">
                  <c:v>2.4674887471563531E-2</c:v>
                </c:pt>
                <c:pt idx="1330">
                  <c:v>2.4675714226884176E-2</c:v>
                </c:pt>
                <c:pt idx="1331">
                  <c:v>2.467606583771189E-2</c:v>
                </c:pt>
                <c:pt idx="1332">
                  <c:v>2.4675790671145281E-2</c:v>
                </c:pt>
                <c:pt idx="1333">
                  <c:v>2.4674900484959315E-2</c:v>
                </c:pt>
                <c:pt idx="1334">
                  <c:v>2.4672953018762114E-2</c:v>
                </c:pt>
                <c:pt idx="1335">
                  <c:v>2.4671148644458924E-2</c:v>
                </c:pt>
                <c:pt idx="1336">
                  <c:v>2.4669484677788813E-2</c:v>
                </c:pt>
                <c:pt idx="1337">
                  <c:v>2.4668200777463942E-2</c:v>
                </c:pt>
                <c:pt idx="1338">
                  <c:v>2.4667354098107899E-2</c:v>
                </c:pt>
                <c:pt idx="1339">
                  <c:v>2.4673968303993824E-2</c:v>
                </c:pt>
                <c:pt idx="1340">
                  <c:v>2.4688296593446339E-2</c:v>
                </c:pt>
                <c:pt idx="1341">
                  <c:v>2.470313413607057E-2</c:v>
                </c:pt>
                <c:pt idx="1342">
                  <c:v>2.4718722078194651E-2</c:v>
                </c:pt>
                <c:pt idx="1343">
                  <c:v>2.4734033698257569E-2</c:v>
                </c:pt>
                <c:pt idx="1344">
                  <c:v>2.4748992142821735E-2</c:v>
                </c:pt>
                <c:pt idx="1345">
                  <c:v>2.4763603215001963E-2</c:v>
                </c:pt>
                <c:pt idx="1346">
                  <c:v>2.4778595352749608E-2</c:v>
                </c:pt>
                <c:pt idx="1347">
                  <c:v>2.4793299908884341E-2</c:v>
                </c:pt>
                <c:pt idx="1348">
                  <c:v>2.4807706049508292E-2</c:v>
                </c:pt>
                <c:pt idx="1349">
                  <c:v>2.4821819682764531E-2</c:v>
                </c:pt>
                <c:pt idx="1350">
                  <c:v>2.4835355421824409E-2</c:v>
                </c:pt>
                <c:pt idx="1351">
                  <c:v>2.4848876626545273E-2</c:v>
                </c:pt>
                <c:pt idx="1352">
                  <c:v>2.4862248608250322E-2</c:v>
                </c:pt>
                <c:pt idx="1353">
                  <c:v>2.4875474261928519E-2</c:v>
                </c:pt>
                <c:pt idx="1354">
                  <c:v>2.48885667008957E-2</c:v>
                </c:pt>
                <c:pt idx="1355">
                  <c:v>2.4901374908130214E-2</c:v>
                </c:pt>
                <c:pt idx="1356">
                  <c:v>2.4913903601247536E-2</c:v>
                </c:pt>
                <c:pt idx="1357">
                  <c:v>2.4926004141010257E-2</c:v>
                </c:pt>
                <c:pt idx="1358">
                  <c:v>2.4937741999616434E-2</c:v>
                </c:pt>
                <c:pt idx="1359">
                  <c:v>2.494891372147762E-2</c:v>
                </c:pt>
                <c:pt idx="1360">
                  <c:v>2.496018995916429E-2</c:v>
                </c:pt>
                <c:pt idx="1361">
                  <c:v>2.5009244744166031E-2</c:v>
                </c:pt>
                <c:pt idx="1362">
                  <c:v>2.5105999113569911E-2</c:v>
                </c:pt>
                <c:pt idx="1363">
                  <c:v>2.5206308378956769E-2</c:v>
                </c:pt>
                <c:pt idx="1364">
                  <c:v>2.5310105559879784E-2</c:v>
                </c:pt>
                <c:pt idx="1365">
                  <c:v>2.541187621137923E-2</c:v>
                </c:pt>
                <c:pt idx="1366">
                  <c:v>2.5511658379722291E-2</c:v>
                </c:pt>
                <c:pt idx="1367">
                  <c:v>2.5609368316312366E-2</c:v>
                </c:pt>
                <c:pt idx="1368">
                  <c:v>2.5705416558221995E-2</c:v>
                </c:pt>
                <c:pt idx="1369">
                  <c:v>2.5800092136494836E-2</c:v>
                </c:pt>
                <c:pt idx="1370">
                  <c:v>2.5940633629594163E-2</c:v>
                </c:pt>
                <c:pt idx="1371">
                  <c:v>2.6126068408993043E-2</c:v>
                </c:pt>
                <c:pt idx="1372">
                  <c:v>2.6308961742879073E-2</c:v>
                </c:pt>
                <c:pt idx="1373">
                  <c:v>2.6488887352242602E-2</c:v>
                </c:pt>
                <c:pt idx="1374">
                  <c:v>2.6665769528937452E-2</c:v>
                </c:pt>
                <c:pt idx="1375">
                  <c:v>2.6852546745664341E-2</c:v>
                </c:pt>
                <c:pt idx="1376">
                  <c:v>2.7083558077744943E-2</c:v>
                </c:pt>
                <c:pt idx="1377">
                  <c:v>2.7344971886865292E-2</c:v>
                </c:pt>
                <c:pt idx="1378">
                  <c:v>2.760185122971931E-2</c:v>
                </c:pt>
                <c:pt idx="1379">
                  <c:v>2.7864558421858043E-2</c:v>
                </c:pt>
                <c:pt idx="1380">
                  <c:v>2.81701706282044E-2</c:v>
                </c:pt>
                <c:pt idx="1381">
                  <c:v>2.8508790636274713E-2</c:v>
                </c:pt>
                <c:pt idx="1382">
                  <c:v>2.8841342459540911E-2</c:v>
                </c:pt>
                <c:pt idx="1383">
                  <c:v>2.9207171725852191E-2</c:v>
                </c:pt>
                <c:pt idx="1384">
                  <c:v>2.9615217521017853E-2</c:v>
                </c:pt>
                <c:pt idx="1385">
                  <c:v>3.0026448491452092E-2</c:v>
                </c:pt>
                <c:pt idx="1386">
                  <c:v>3.0479729976987762E-2</c:v>
                </c:pt>
                <c:pt idx="1387">
                  <c:v>3.0972231547066752E-2</c:v>
                </c:pt>
                <c:pt idx="1388">
                  <c:v>3.1475565318274279E-2</c:v>
                </c:pt>
                <c:pt idx="1389">
                  <c:v>3.2018035341524934E-2</c:v>
                </c:pt>
                <c:pt idx="1390">
                  <c:v>3.2578765137975849E-2</c:v>
                </c:pt>
                <c:pt idx="1391">
                  <c:v>3.3160303125735542E-2</c:v>
                </c:pt>
                <c:pt idx="1392">
                  <c:v>3.3778154809270211E-2</c:v>
                </c:pt>
                <c:pt idx="1393">
                  <c:v>3.4403488095876261E-2</c:v>
                </c:pt>
                <c:pt idx="1394">
                  <c:v>3.5065778623135299E-2</c:v>
                </c:pt>
                <c:pt idx="1395">
                  <c:v>3.5760446884924704E-2</c:v>
                </c:pt>
                <c:pt idx="1396">
                  <c:v>3.6471769705759799E-2</c:v>
                </c:pt>
                <c:pt idx="1397">
                  <c:v>3.7217908145696602E-2</c:v>
                </c:pt>
                <c:pt idx="1398">
                  <c:v>3.79766880264399E-2</c:v>
                </c:pt>
                <c:pt idx="1399">
                  <c:v>3.8769335090793403E-2</c:v>
                </c:pt>
                <c:pt idx="1400">
                  <c:v>3.9586264980483503E-2</c:v>
                </c:pt>
                <c:pt idx="1401">
                  <c:v>4.0423724907468199E-2</c:v>
                </c:pt>
                <c:pt idx="1402">
                  <c:v>4.1294263193310699E-2</c:v>
                </c:pt>
                <c:pt idx="1403">
                  <c:v>4.2183270875326404E-2</c:v>
                </c:pt>
                <c:pt idx="1404">
                  <c:v>4.31038288204268E-2</c:v>
                </c:pt>
                <c:pt idx="1405">
                  <c:v>4.4034325599451404E-2</c:v>
                </c:pt>
                <c:pt idx="1406">
                  <c:v>4.4995105782941101E-2</c:v>
                </c:pt>
                <c:pt idx="1407">
                  <c:v>4.5985166190873901E-2</c:v>
                </c:pt>
                <c:pt idx="1408">
                  <c:v>4.6984378639569703E-2</c:v>
                </c:pt>
                <c:pt idx="1409">
                  <c:v>4.8013089803131404E-2</c:v>
                </c:pt>
                <c:pt idx="1410">
                  <c:v>4.9057168373172796E-2</c:v>
                </c:pt>
                <c:pt idx="1411">
                  <c:v>5.0129743706335203E-2</c:v>
                </c:pt>
                <c:pt idx="1412">
                  <c:v>5.1217381846534196E-2</c:v>
                </c:pt>
                <c:pt idx="1413">
                  <c:v>5.2333340643067799E-2</c:v>
                </c:pt>
                <c:pt idx="1414">
                  <c:v>5.3476992502077506E-2</c:v>
                </c:pt>
                <c:pt idx="1415">
                  <c:v>5.4636389502512497E-2</c:v>
                </c:pt>
                <c:pt idx="1416">
                  <c:v>5.5823946209432498E-2</c:v>
                </c:pt>
                <c:pt idx="1417">
                  <c:v>5.7025717611586604E-2</c:v>
                </c:pt>
                <c:pt idx="1418">
                  <c:v>5.82539108674206E-2</c:v>
                </c:pt>
                <c:pt idx="1419">
                  <c:v>5.9493552412114403E-2</c:v>
                </c:pt>
                <c:pt idx="1420">
                  <c:v>6.0758469640678402E-2</c:v>
                </c:pt>
                <c:pt idx="1421">
                  <c:v>6.2042665489356198E-2</c:v>
                </c:pt>
                <c:pt idx="1422">
                  <c:v>6.3351220360053001E-2</c:v>
                </c:pt>
                <c:pt idx="1423">
                  <c:v>6.4686808735466311E-2</c:v>
                </c:pt>
                <c:pt idx="1424">
                  <c:v>6.6047234974460203E-2</c:v>
                </c:pt>
                <c:pt idx="1425">
                  <c:v>6.7434050637295906E-2</c:v>
                </c:pt>
                <c:pt idx="1426">
                  <c:v>6.88430262262619E-2</c:v>
                </c:pt>
                <c:pt idx="1427">
                  <c:v>7.0276074482869211E-2</c:v>
                </c:pt>
                <c:pt idx="1428">
                  <c:v>7.1730447464982E-2</c:v>
                </c:pt>
                <c:pt idx="1429">
                  <c:v>7.3208589969766008E-2</c:v>
                </c:pt>
                <c:pt idx="1430">
                  <c:v>7.4709299727452994E-2</c:v>
                </c:pt>
                <c:pt idx="1431">
                  <c:v>7.6233373253672992E-2</c:v>
                </c:pt>
                <c:pt idx="1432">
                  <c:v>7.7778182845271909E-2</c:v>
                </c:pt>
                <c:pt idx="1433">
                  <c:v>7.9345368178511511E-2</c:v>
                </c:pt>
                <c:pt idx="1434">
                  <c:v>8.0932610785028503E-2</c:v>
                </c:pt>
                <c:pt idx="1435">
                  <c:v>8.2542037097831006E-2</c:v>
                </c:pt>
                <c:pt idx="1436">
                  <c:v>8.4170625400365795E-2</c:v>
                </c:pt>
                <c:pt idx="1437">
                  <c:v>8.5820475926872697E-2</c:v>
                </c:pt>
                <c:pt idx="1438">
                  <c:v>8.7487971639369305E-2</c:v>
                </c:pt>
                <c:pt idx="1439">
                  <c:v>8.9184542806659911E-2</c:v>
                </c:pt>
                <c:pt idx="1440">
                  <c:v>9.0899525806303394E-2</c:v>
                </c:pt>
                <c:pt idx="1441">
                  <c:v>9.2641278677589894E-2</c:v>
                </c:pt>
                <c:pt idx="1442">
                  <c:v>9.4402761906719396E-2</c:v>
                </c:pt>
                <c:pt idx="1443">
                  <c:v>9.6186005190711993E-2</c:v>
                </c:pt>
                <c:pt idx="1444">
                  <c:v>9.7985714786895189E-2</c:v>
                </c:pt>
                <c:pt idx="1445">
                  <c:v>9.9800488585464198E-2</c:v>
                </c:pt>
                <c:pt idx="1446">
                  <c:v>0.10163924017133841</c:v>
                </c:pt>
                <c:pt idx="1447">
                  <c:v>0.10349228338471711</c:v>
                </c:pt>
                <c:pt idx="1448">
                  <c:v>0.1053787015203263</c:v>
                </c:pt>
                <c:pt idx="1449">
                  <c:v>0.10727843985055649</c:v>
                </c:pt>
                <c:pt idx="1450">
                  <c:v>0.10920144860756231</c:v>
                </c:pt>
                <c:pt idx="1451">
                  <c:v>0.11115016568399511</c:v>
                </c:pt>
                <c:pt idx="1452">
                  <c:v>0.11311457440926101</c:v>
                </c:pt>
                <c:pt idx="1453">
                  <c:v>0.11510115547092661</c:v>
                </c:pt>
                <c:pt idx="1454">
                  <c:v>0.11709908139677119</c:v>
                </c:pt>
                <c:pt idx="1455">
                  <c:v>0.11911801416316881</c:v>
                </c:pt>
                <c:pt idx="1456">
                  <c:v>0.12114843785662521</c:v>
                </c:pt>
                <c:pt idx="1457">
                  <c:v>0.123200149856656</c:v>
                </c:pt>
                <c:pt idx="1458">
                  <c:v>0.125260957431829</c:v>
                </c:pt>
                <c:pt idx="1459">
                  <c:v>0.12732584174925199</c:v>
                </c:pt>
                <c:pt idx="1460">
                  <c:v>0.12940245542234899</c:v>
                </c:pt>
                <c:pt idx="1461">
                  <c:v>0.13149097281990599</c:v>
                </c:pt>
                <c:pt idx="1462">
                  <c:v>0.13358776027333299</c:v>
                </c:pt>
                <c:pt idx="1463">
                  <c:v>0.13569676751100701</c:v>
                </c:pt>
                <c:pt idx="1464">
                  <c:v>0.13781527472187799</c:v>
                </c:pt>
                <c:pt idx="1465">
                  <c:v>0.139936983475342</c:v>
                </c:pt>
                <c:pt idx="1466">
                  <c:v>0.142067172948177</c:v>
                </c:pt>
                <c:pt idx="1467">
                  <c:v>0.14419229286580601</c:v>
                </c:pt>
                <c:pt idx="1468">
                  <c:v>0.14632668191671999</c:v>
                </c:pt>
                <c:pt idx="1469">
                  <c:v>0.14845681134122399</c:v>
                </c:pt>
                <c:pt idx="1470">
                  <c:v>0.15059615902252499</c:v>
                </c:pt>
                <c:pt idx="1471">
                  <c:v>0.15273363947507398</c:v>
                </c:pt>
                <c:pt idx="1472">
                  <c:v>0.15486008667446699</c:v>
                </c:pt>
                <c:pt idx="1473">
                  <c:v>0.15699368612214901</c:v>
                </c:pt>
                <c:pt idx="1474">
                  <c:v>0.159105995162658</c:v>
                </c:pt>
                <c:pt idx="1475">
                  <c:v>0.161205338318367</c:v>
                </c:pt>
                <c:pt idx="1476">
                  <c:v>0.16331467063838301</c:v>
                </c:pt>
                <c:pt idx="1477">
                  <c:v>0.16539547201772001</c:v>
                </c:pt>
                <c:pt idx="1478">
                  <c:v>0.16744827760681599</c:v>
                </c:pt>
                <c:pt idx="1479">
                  <c:v>0.16946856937583599</c:v>
                </c:pt>
                <c:pt idx="1480">
                  <c:v>0.17150023494695399</c:v>
                </c:pt>
                <c:pt idx="1481">
                  <c:v>0.17353798975903501</c:v>
                </c:pt>
                <c:pt idx="1482">
                  <c:v>0.17553765736976498</c:v>
                </c:pt>
                <c:pt idx="1483">
                  <c:v>0.17749995238854299</c:v>
                </c:pt>
                <c:pt idx="1484">
                  <c:v>0.17942561709725899</c:v>
                </c:pt>
                <c:pt idx="1485">
                  <c:v>0.181343672527534</c:v>
                </c:pt>
                <c:pt idx="1486">
                  <c:v>0.18327474504840999</c:v>
                </c:pt>
                <c:pt idx="1487">
                  <c:v>0.18519053832301299</c:v>
                </c:pt>
                <c:pt idx="1488">
                  <c:v>0.187070438988997</c:v>
                </c:pt>
                <c:pt idx="1489">
                  <c:v>0.18891509010572999</c:v>
                </c:pt>
                <c:pt idx="1490">
                  <c:v>0.190725153313657</c:v>
                </c:pt>
                <c:pt idx="1491">
                  <c:v>0.192501260586739</c:v>
                </c:pt>
                <c:pt idx="1492">
                  <c:v>0.19424402385014</c:v>
                </c:pt>
                <c:pt idx="1493">
                  <c:v>0.195954068607399</c:v>
                </c:pt>
                <c:pt idx="1494">
                  <c:v>0.19763175283366199</c:v>
                </c:pt>
                <c:pt idx="1495">
                  <c:v>0.19927734540213998</c:v>
                </c:pt>
                <c:pt idx="1496">
                  <c:v>0.200891527849895</c:v>
                </c:pt>
                <c:pt idx="1497">
                  <c:v>0.20247492236206499</c:v>
                </c:pt>
                <c:pt idx="1498">
                  <c:v>0.204029220652856</c:v>
                </c:pt>
                <c:pt idx="1499">
                  <c:v>0.205544873886882</c:v>
                </c:pt>
                <c:pt idx="1500">
                  <c:v>0.20702260701056099</c:v>
                </c:pt>
                <c:pt idx="1501">
                  <c:v>0.208453375054861</c:v>
                </c:pt>
                <c:pt idx="1502">
                  <c:v>0.20980920907545</c:v>
                </c:pt>
                <c:pt idx="1503">
                  <c:v>0.21112933637512299</c:v>
                </c:pt>
                <c:pt idx="1504">
                  <c:v>0.212423906885019</c:v>
                </c:pt>
                <c:pt idx="1505">
                  <c:v>0.21368657619460599</c:v>
                </c:pt>
                <c:pt idx="1506">
                  <c:v>0.21491794288725599</c:v>
                </c:pt>
                <c:pt idx="1507">
                  <c:v>0.21611077466270501</c:v>
                </c:pt>
                <c:pt idx="1508">
                  <c:v>0.21723184728293798</c:v>
                </c:pt>
                <c:pt idx="1509">
                  <c:v>0.21831370034299299</c:v>
                </c:pt>
                <c:pt idx="1510">
                  <c:v>0.21937409838674599</c:v>
                </c:pt>
                <c:pt idx="1511">
                  <c:v>0.22041408129887299</c:v>
                </c:pt>
                <c:pt idx="1512">
                  <c:v>0.221424670614531</c:v>
                </c:pt>
                <c:pt idx="1513">
                  <c:v>0.22240641746803599</c:v>
                </c:pt>
                <c:pt idx="1514">
                  <c:v>0.223321156976345</c:v>
                </c:pt>
                <c:pt idx="1515">
                  <c:v>0.22418992347328601</c:v>
                </c:pt>
                <c:pt idx="1516">
                  <c:v>0.22504190191394299</c:v>
                </c:pt>
                <c:pt idx="1517">
                  <c:v>0.22587169362961698</c:v>
                </c:pt>
                <c:pt idx="1518">
                  <c:v>0.226679714823253</c:v>
                </c:pt>
                <c:pt idx="1519">
                  <c:v>0.227459174675369</c:v>
                </c:pt>
                <c:pt idx="1520">
                  <c:v>0.228175954092212</c:v>
                </c:pt>
                <c:pt idx="1521">
                  <c:v>0.22885966898131899</c:v>
                </c:pt>
                <c:pt idx="1522">
                  <c:v>0.229530142623802</c:v>
                </c:pt>
                <c:pt idx="1523">
                  <c:v>0.23017745810276699</c:v>
                </c:pt>
                <c:pt idx="1524">
                  <c:v>0.230802049957225</c:v>
                </c:pt>
                <c:pt idx="1525">
                  <c:v>0.23139365703248199</c:v>
                </c:pt>
                <c:pt idx="1526">
                  <c:v>0.2319243317087</c:v>
                </c:pt>
                <c:pt idx="1527">
                  <c:v>0.23243768295598699</c:v>
                </c:pt>
                <c:pt idx="1528">
                  <c:v>0.23294139581875001</c:v>
                </c:pt>
                <c:pt idx="1529">
                  <c:v>0.233435651071498</c:v>
                </c:pt>
                <c:pt idx="1530">
                  <c:v>0.233919981330555</c:v>
                </c:pt>
                <c:pt idx="1531">
                  <c:v>0.234393476382313</c:v>
                </c:pt>
                <c:pt idx="1532">
                  <c:v>0.234810026512006</c:v>
                </c:pt>
                <c:pt idx="1533">
                  <c:v>0.23517249190403799</c:v>
                </c:pt>
                <c:pt idx="1534">
                  <c:v>0.235528280375747</c:v>
                </c:pt>
                <c:pt idx="1535">
                  <c:v>0.23587784050343</c:v>
                </c:pt>
                <c:pt idx="1536">
                  <c:v>0.23622101476328899</c:v>
                </c:pt>
                <c:pt idx="1537">
                  <c:v>0.23655782567212699</c:v>
                </c:pt>
                <c:pt idx="1538">
                  <c:v>0.236888263736487</c:v>
                </c:pt>
                <c:pt idx="1539">
                  <c:v>0.237212448689782</c:v>
                </c:pt>
                <c:pt idx="1540">
                  <c:v>0.23753099744206799</c:v>
                </c:pt>
                <c:pt idx="1541">
                  <c:v>0.23784392019276099</c:v>
                </c:pt>
                <c:pt idx="1542">
                  <c:v>0.23815143088487301</c:v>
                </c:pt>
                <c:pt idx="1543">
                  <c:v>0.23845330650336799</c:v>
                </c:pt>
                <c:pt idx="1544">
                  <c:v>0.23874912126859199</c:v>
                </c:pt>
                <c:pt idx="1545">
                  <c:v>0.23903898898234199</c:v>
                </c:pt>
                <c:pt idx="1546">
                  <c:v>0.23932340920994999</c:v>
                </c:pt>
                <c:pt idx="1547">
                  <c:v>0.23964605289556701</c:v>
                </c:pt>
                <c:pt idx="1548">
                  <c:v>0.24001100971359099</c:v>
                </c:pt>
                <c:pt idx="1549">
                  <c:v>0.240371113500535</c:v>
                </c:pt>
                <c:pt idx="1550">
                  <c:v>0.24072645529487699</c:v>
                </c:pt>
                <c:pt idx="1551">
                  <c:v>0.241124263345951</c:v>
                </c:pt>
                <c:pt idx="1552">
                  <c:v>0.24156347815038098</c:v>
                </c:pt>
                <c:pt idx="1553">
                  <c:v>0.24200569653696699</c:v>
                </c:pt>
                <c:pt idx="1554">
                  <c:v>0.24248686457881799</c:v>
                </c:pt>
                <c:pt idx="1555">
                  <c:v>0.24300886005748398</c:v>
                </c:pt>
                <c:pt idx="1556">
                  <c:v>0.243570663250367</c:v>
                </c:pt>
                <c:pt idx="1557">
                  <c:v>0.244181595156819</c:v>
                </c:pt>
                <c:pt idx="1558">
                  <c:v>0.24483108212612301</c:v>
                </c:pt>
                <c:pt idx="1559">
                  <c:v>0.24554234981341999</c:v>
                </c:pt>
                <c:pt idx="1560">
                  <c:v>0.24631616446431098</c:v>
                </c:pt>
                <c:pt idx="1561">
                  <c:v>0.24713811073061098</c:v>
                </c:pt>
                <c:pt idx="1562">
                  <c:v>0.24802151104693099</c:v>
                </c:pt>
                <c:pt idx="1563">
                  <c:v>0.24897511013121901</c:v>
                </c:pt>
                <c:pt idx="1564">
                  <c:v>0.25000361752220501</c:v>
                </c:pt>
                <c:pt idx="1565">
                  <c:v>0.25110411957495699</c:v>
                </c:pt>
                <c:pt idx="1566">
                  <c:v>0.25228377228349202</c:v>
                </c:pt>
                <c:pt idx="1567">
                  <c:v>0.25355672020550502</c:v>
                </c:pt>
                <c:pt idx="1568">
                  <c:v>0.254921305137562</c:v>
                </c:pt>
                <c:pt idx="1569">
                  <c:v>0.25637496127769799</c:v>
                </c:pt>
                <c:pt idx="1570">
                  <c:v>0.25792443496467199</c:v>
                </c:pt>
                <c:pt idx="1571">
                  <c:v>0.25958336537398402</c:v>
                </c:pt>
                <c:pt idx="1572">
                  <c:v>0.26135245295465803</c:v>
                </c:pt>
                <c:pt idx="1573">
                  <c:v>0.26323718653890998</c:v>
                </c:pt>
                <c:pt idx="1574">
                  <c:v>0.26524447448466804</c:v>
                </c:pt>
                <c:pt idx="1575">
                  <c:v>0.26736663590399601</c:v>
                </c:pt>
                <c:pt idx="1576">
                  <c:v>0.26960930494961399</c:v>
                </c:pt>
                <c:pt idx="1577">
                  <c:v>0.27199183113248698</c:v>
                </c:pt>
                <c:pt idx="1578">
                  <c:v>0.27451852569565199</c:v>
                </c:pt>
                <c:pt idx="1579">
                  <c:v>0.277198718870309</c:v>
                </c:pt>
                <c:pt idx="1580">
                  <c:v>0.28002879958486004</c:v>
                </c:pt>
                <c:pt idx="1581">
                  <c:v>0.283007081901682</c:v>
                </c:pt>
                <c:pt idx="1582">
                  <c:v>0.286138584390561</c:v>
                </c:pt>
                <c:pt idx="1583">
                  <c:v>0.28943519933291301</c:v>
                </c:pt>
                <c:pt idx="1584">
                  <c:v>0.29290389793919902</c:v>
                </c:pt>
                <c:pt idx="1585">
                  <c:v>0.29654195591629501</c:v>
                </c:pt>
                <c:pt idx="1586">
                  <c:v>0.30036262816075104</c:v>
                </c:pt>
                <c:pt idx="1587">
                  <c:v>0.30436233697665505</c:v>
                </c:pt>
                <c:pt idx="1588">
                  <c:v>0.30853895732383702</c:v>
                </c:pt>
                <c:pt idx="1589">
                  <c:v>0.31289475540179101</c:v>
                </c:pt>
                <c:pt idx="1590">
                  <c:v>0.31742198905423502</c:v>
                </c:pt>
                <c:pt idx="1591">
                  <c:v>0.32214472774227704</c:v>
                </c:pt>
                <c:pt idx="1592">
                  <c:v>0.327080575156727</c:v>
                </c:pt>
                <c:pt idx="1593">
                  <c:v>0.332216659646209</c:v>
                </c:pt>
                <c:pt idx="1594">
                  <c:v>0.33755519821211805</c:v>
                </c:pt>
                <c:pt idx="1595">
                  <c:v>0.34309232278072505</c:v>
                </c:pt>
                <c:pt idx="1596">
                  <c:v>0.34883519100287003</c:v>
                </c:pt>
                <c:pt idx="1597">
                  <c:v>0.35478390150984401</c:v>
                </c:pt>
                <c:pt idx="1598">
                  <c:v>0.360940531074116</c:v>
                </c:pt>
                <c:pt idx="1599">
                  <c:v>0.36730011229457804</c:v>
                </c:pt>
                <c:pt idx="1600">
                  <c:v>0.37385112958056504</c:v>
                </c:pt>
                <c:pt idx="1601">
                  <c:v>0.38058604663728202</c:v>
                </c:pt>
                <c:pt idx="1602">
                  <c:v>0.38750995350652401</c:v>
                </c:pt>
                <c:pt idx="1603">
                  <c:v>0.394602663811359</c:v>
                </c:pt>
                <c:pt idx="1604">
                  <c:v>0.40186664198627003</c:v>
                </c:pt>
                <c:pt idx="1605">
                  <c:v>0.40931501891646804</c:v>
                </c:pt>
                <c:pt idx="1606">
                  <c:v>0.41692955820537403</c:v>
                </c:pt>
                <c:pt idx="1607">
                  <c:v>0.424703613151936</c:v>
                </c:pt>
                <c:pt idx="1608">
                  <c:v>0.43264184823734803</c:v>
                </c:pt>
                <c:pt idx="1609">
                  <c:v>0.44073676487095703</c:v>
                </c:pt>
                <c:pt idx="1610">
                  <c:v>0.44897867747322301</c:v>
                </c:pt>
                <c:pt idx="1611">
                  <c:v>0.45736572713269902</c:v>
                </c:pt>
                <c:pt idx="1612">
                  <c:v>0.46589403401448104</c:v>
                </c:pt>
                <c:pt idx="1613">
                  <c:v>0.47456472375360403</c:v>
                </c:pt>
                <c:pt idx="1614">
                  <c:v>0.48337215692653601</c:v>
                </c:pt>
                <c:pt idx="1615">
                  <c:v>0.49230846423984503</c:v>
                </c:pt>
                <c:pt idx="1616">
                  <c:v>0.50136863811713794</c:v>
                </c:pt>
                <c:pt idx="1617">
                  <c:v>0.51055571473496597</c:v>
                </c:pt>
                <c:pt idx="1618">
                  <c:v>0.51984947672821002</c:v>
                </c:pt>
                <c:pt idx="1619">
                  <c:v>0.52924358152568507</c:v>
                </c:pt>
                <c:pt idx="1620">
                  <c:v>0.53873633407613697</c:v>
                </c:pt>
                <c:pt idx="1621">
                  <c:v>0.54832801703992906</c:v>
                </c:pt>
                <c:pt idx="1622">
                  <c:v>0.55801277576806707</c:v>
                </c:pt>
                <c:pt idx="1623">
                  <c:v>0.56776639219834701</c:v>
                </c:pt>
                <c:pt idx="1624">
                  <c:v>0.57758528597161007</c:v>
                </c:pt>
                <c:pt idx="1625">
                  <c:v>0.58747886477643008</c:v>
                </c:pt>
                <c:pt idx="1626">
                  <c:v>0.59743434238778403</c:v>
                </c:pt>
                <c:pt idx="1627">
                  <c:v>0.60743613704215205</c:v>
                </c:pt>
                <c:pt idx="1628">
                  <c:v>0.61748156026530399</c:v>
                </c:pt>
                <c:pt idx="1629">
                  <c:v>0.62756866769188002</c:v>
                </c:pt>
                <c:pt idx="1630">
                  <c:v>0.63768125493226102</c:v>
                </c:pt>
                <c:pt idx="1631">
                  <c:v>0.64781308972688501</c:v>
                </c:pt>
                <c:pt idx="1632">
                  <c:v>0.65795487626791904</c:v>
                </c:pt>
                <c:pt idx="1633">
                  <c:v>0.66809811106232198</c:v>
                </c:pt>
                <c:pt idx="1634">
                  <c:v>0.67824287938064298</c:v>
                </c:pt>
                <c:pt idx="1635">
                  <c:v>0.68837148231551704</c:v>
                </c:pt>
                <c:pt idx="1636">
                  <c:v>0.69847709536106606</c:v>
                </c:pt>
                <c:pt idx="1637">
                  <c:v>0.70856495332338298</c:v>
                </c:pt>
                <c:pt idx="1638">
                  <c:v>0.718622170443036</c:v>
                </c:pt>
                <c:pt idx="1639">
                  <c:v>0.72863187614005498</c:v>
                </c:pt>
                <c:pt idx="1640">
                  <c:v>0.73859050260402404</c:v>
                </c:pt>
                <c:pt idx="1641">
                  <c:v>0.748487038226608</c:v>
                </c:pt>
                <c:pt idx="1642">
                  <c:v>0.75830699552054004</c:v>
                </c:pt>
                <c:pt idx="1643">
                  <c:v>0.768046617874791</c:v>
                </c:pt>
                <c:pt idx="1644">
                  <c:v>0.77769344540429197</c:v>
                </c:pt>
                <c:pt idx="1645">
                  <c:v>0.787229272983752</c:v>
                </c:pt>
                <c:pt idx="1646">
                  <c:v>0.79664693861938007</c:v>
                </c:pt>
                <c:pt idx="1647">
                  <c:v>0.80595457406372706</c:v>
                </c:pt>
                <c:pt idx="1648">
                  <c:v>0.81513581388062706</c:v>
                </c:pt>
                <c:pt idx="1649">
                  <c:v>0.82415379040872305</c:v>
                </c:pt>
                <c:pt idx="1650">
                  <c:v>0.83303744025104698</c:v>
                </c:pt>
                <c:pt idx="1651">
                  <c:v>0.84180428053257705</c:v>
                </c:pt>
                <c:pt idx="1652">
                  <c:v>0.8504053323795</c:v>
                </c:pt>
                <c:pt idx="1653">
                  <c:v>0.85884370583330705</c:v>
                </c:pt>
                <c:pt idx="1654">
                  <c:v>0.86711476560623002</c:v>
                </c:pt>
                <c:pt idx="1655">
                  <c:v>0.87518346651183798</c:v>
                </c:pt>
                <c:pt idx="1656">
                  <c:v>0.88307661964689099</c:v>
                </c:pt>
                <c:pt idx="1657">
                  <c:v>0.89080948804742299</c:v>
                </c:pt>
                <c:pt idx="1658">
                  <c:v>0.89834808981119507</c:v>
                </c:pt>
                <c:pt idx="1659">
                  <c:v>0.90568601626346401</c:v>
                </c:pt>
                <c:pt idx="1660">
                  <c:v>0.91283747419693906</c:v>
                </c:pt>
                <c:pt idx="1661">
                  <c:v>0.91978883351602003</c:v>
                </c:pt>
                <c:pt idx="1662">
                  <c:v>0.92653660175784502</c:v>
                </c:pt>
                <c:pt idx="1663">
                  <c:v>0.93308235292933306</c:v>
                </c:pt>
                <c:pt idx="1664">
                  <c:v>0.939422017692077</c:v>
                </c:pt>
                <c:pt idx="1665">
                  <c:v>0.94554402539591798</c:v>
                </c:pt>
                <c:pt idx="1666">
                  <c:v>0.95144416683237298</c:v>
                </c:pt>
                <c:pt idx="1667">
                  <c:v>0.95712519053418499</c:v>
                </c:pt>
                <c:pt idx="1668">
                  <c:v>0.96259173250005203</c:v>
                </c:pt>
                <c:pt idx="1669">
                  <c:v>0.96783034546831903</c:v>
                </c:pt>
                <c:pt idx="1670">
                  <c:v>0.97283626299637205</c:v>
                </c:pt>
                <c:pt idx="1671">
                  <c:v>0.97761976688319707</c:v>
                </c:pt>
                <c:pt idx="1672">
                  <c:v>0.98216507115166107</c:v>
                </c:pt>
                <c:pt idx="1673">
                  <c:v>0.98648029466565801</c:v>
                </c:pt>
                <c:pt idx="1674">
                  <c:v>0.99056859650283502</c:v>
                </c:pt>
                <c:pt idx="1675">
                  <c:v>0.99442488542069907</c:v>
                </c:pt>
                <c:pt idx="1676">
                  <c:v>0.99805782555515299</c:v>
                </c:pt>
                <c:pt idx="1677">
                  <c:v>1.0014490850940709</c:v>
                </c:pt>
                <c:pt idx="1678">
                  <c:v>1.0045936645954641</c:v>
                </c:pt>
                <c:pt idx="1679">
                  <c:v>1.0074945274494809</c:v>
                </c:pt>
                <c:pt idx="1680">
                  <c:v>1.0101567585434299</c:v>
                </c:pt>
                <c:pt idx="1681">
                  <c:v>1.012594022310636</c:v>
                </c:pt>
                <c:pt idx="1682">
                  <c:v>1.0148039634748709</c:v>
                </c:pt>
                <c:pt idx="1683">
                  <c:v>1.0167895448241329</c:v>
                </c:pt>
                <c:pt idx="1684">
                  <c:v>1.018554297395432</c:v>
                </c:pt>
                <c:pt idx="1685">
                  <c:v>1.0201062077576459</c:v>
                </c:pt>
                <c:pt idx="1686">
                  <c:v>1.0214348218329909</c:v>
                </c:pt>
                <c:pt idx="1687">
                  <c:v>1.0225415895531971</c:v>
                </c:pt>
                <c:pt idx="1688">
                  <c:v>1.0234405935820741</c:v>
                </c:pt>
                <c:pt idx="1689">
                  <c:v>1.024134729397332</c:v>
                </c:pt>
                <c:pt idx="1690">
                  <c:v>1.0246233054182359</c:v>
                </c:pt>
                <c:pt idx="1691">
                  <c:v>1.0249097211578859</c:v>
                </c:pt>
                <c:pt idx="1692">
                  <c:v>1.0249999999999999</c:v>
                </c:pt>
                <c:pt idx="1693">
                  <c:v>1.0249051586797731</c:v>
                </c:pt>
                <c:pt idx="1694">
                  <c:v>1.0246278374814879</c:v>
                </c:pt>
                <c:pt idx="1695">
                  <c:v>1.0241710848012819</c:v>
                </c:pt>
                <c:pt idx="1696">
                  <c:v>1.02353072922216</c:v>
                </c:pt>
                <c:pt idx="1697">
                  <c:v>1.022702776152588</c:v>
                </c:pt>
                <c:pt idx="1698">
                  <c:v>1.0216982738243781</c:v>
                </c:pt>
                <c:pt idx="1699">
                  <c:v>1.0205126349869409</c:v>
                </c:pt>
                <c:pt idx="1700">
                  <c:v>1.0191568297442319</c:v>
                </c:pt>
                <c:pt idx="1701">
                  <c:v>1.017642223888974</c:v>
                </c:pt>
                <c:pt idx="1702">
                  <c:v>1.0159717555145209</c:v>
                </c:pt>
                <c:pt idx="1703">
                  <c:v>1.01413239732928</c:v>
                </c:pt>
                <c:pt idx="1704">
                  <c:v>1.01213434103702</c:v>
                </c:pt>
                <c:pt idx="1705">
                  <c:v>1.0099891845458531</c:v>
                </c:pt>
                <c:pt idx="1706">
                  <c:v>1.0076836491907299</c:v>
                </c:pt>
                <c:pt idx="1707">
                  <c:v>1.0052209632308289</c:v>
                </c:pt>
                <c:pt idx="1708">
                  <c:v>1.0026210507564899</c:v>
                </c:pt>
                <c:pt idx="1709">
                  <c:v>0.99988166626996899</c:v>
                </c:pt>
                <c:pt idx="1710">
                  <c:v>0.99699551351245397</c:v>
                </c:pt>
                <c:pt idx="1711">
                  <c:v>0.99396859491499301</c:v>
                </c:pt>
                <c:pt idx="1712">
                  <c:v>0.990798687965457</c:v>
                </c:pt>
                <c:pt idx="1713">
                  <c:v>0.98748802010918202</c:v>
                </c:pt>
                <c:pt idx="1714">
                  <c:v>0.98403886188102807</c:v>
                </c:pt>
                <c:pt idx="1715">
                  <c:v>0.98046136688363306</c:v>
                </c:pt>
                <c:pt idx="1716">
                  <c:v>0.97676857061011202</c:v>
                </c:pt>
                <c:pt idx="1717">
                  <c:v>0.97295859382105898</c:v>
                </c:pt>
                <c:pt idx="1718">
                  <c:v>0.96903776126785202</c:v>
                </c:pt>
                <c:pt idx="1719">
                  <c:v>0.965013136190083</c:v>
                </c:pt>
                <c:pt idx="1720">
                  <c:v>0.96088129996541305</c:v>
                </c:pt>
                <c:pt idx="1721">
                  <c:v>0.95664633176406699</c:v>
                </c:pt>
                <c:pt idx="1722">
                  <c:v>0.95229952485288305</c:v>
                </c:pt>
                <c:pt idx="1723">
                  <c:v>0.94783502227856298</c:v>
                </c:pt>
                <c:pt idx="1724">
                  <c:v>0.94326265901039097</c:v>
                </c:pt>
                <c:pt idx="1725">
                  <c:v>0.93859101920352006</c:v>
                </c:pt>
                <c:pt idx="1726">
                  <c:v>0.93381412527801599</c:v>
                </c:pt>
                <c:pt idx="1727">
                  <c:v>0.92893696636739898</c:v>
                </c:pt>
                <c:pt idx="1728">
                  <c:v>0.92396392366853297</c:v>
                </c:pt>
                <c:pt idx="1729">
                  <c:v>0.91890824424176998</c:v>
                </c:pt>
                <c:pt idx="1730">
                  <c:v>0.91377755936578298</c:v>
                </c:pt>
                <c:pt idx="1731">
                  <c:v>0.90856698701578098</c:v>
                </c:pt>
                <c:pt idx="1732">
                  <c:v>0.90327292704340401</c:v>
                </c:pt>
                <c:pt idx="1733">
                  <c:v>0.89790391147521298</c:v>
                </c:pt>
                <c:pt idx="1734">
                  <c:v>0.89248214263423797</c:v>
                </c:pt>
                <c:pt idx="1735">
                  <c:v>0.88700825623477197</c:v>
                </c:pt>
                <c:pt idx="1736">
                  <c:v>0.88147823511327705</c:v>
                </c:pt>
                <c:pt idx="1737">
                  <c:v>0.87589387603149804</c:v>
                </c:pt>
                <c:pt idx="1738">
                  <c:v>0.87026310497096704</c:v>
                </c:pt>
                <c:pt idx="1739">
                  <c:v>0.86458873059132302</c:v>
                </c:pt>
                <c:pt idx="1740">
                  <c:v>0.85886798283524401</c:v>
                </c:pt>
                <c:pt idx="1741">
                  <c:v>0.85309993991406208</c:v>
                </c:pt>
                <c:pt idx="1742">
                  <c:v>0.84727761086121001</c:v>
                </c:pt>
                <c:pt idx="1743">
                  <c:v>0.84142074203487305</c:v>
                </c:pt>
                <c:pt idx="1744">
                  <c:v>0.83553325919200305</c:v>
                </c:pt>
                <c:pt idx="1745">
                  <c:v>0.82960612494854102</c:v>
                </c:pt>
                <c:pt idx="1746">
                  <c:v>0.82364869372225702</c:v>
                </c:pt>
                <c:pt idx="1747">
                  <c:v>0.81765938771188107</c:v>
                </c:pt>
                <c:pt idx="1748">
                  <c:v>0.81163210627083704</c:v>
                </c:pt>
                <c:pt idx="1749">
                  <c:v>0.80557032412521801</c:v>
                </c:pt>
                <c:pt idx="1750">
                  <c:v>0.79948269317197507</c:v>
                </c:pt>
                <c:pt idx="1751">
                  <c:v>0.79336698506610404</c:v>
                </c:pt>
                <c:pt idx="1752">
                  <c:v>0.78722897897769806</c:v>
                </c:pt>
                <c:pt idx="1753">
                  <c:v>0.78106683899994001</c:v>
                </c:pt>
                <c:pt idx="1754">
                  <c:v>0.77488931841290498</c:v>
                </c:pt>
                <c:pt idx="1755">
                  <c:v>0.76870524708550103</c:v>
                </c:pt>
                <c:pt idx="1756">
                  <c:v>0.76250397906189205</c:v>
                </c:pt>
                <c:pt idx="1757">
                  <c:v>0.75629110709147807</c:v>
                </c:pt>
                <c:pt idx="1758">
                  <c:v>0.75007747113182799</c:v>
                </c:pt>
                <c:pt idx="1759">
                  <c:v>0.74384666057184101</c:v>
                </c:pt>
                <c:pt idx="1760">
                  <c:v>0.73760053534870607</c:v>
                </c:pt>
                <c:pt idx="1761">
                  <c:v>0.73135516318131899</c:v>
                </c:pt>
                <c:pt idx="1762">
                  <c:v>0.72511872589266901</c:v>
                </c:pt>
                <c:pt idx="1763">
                  <c:v>0.71888506553824305</c:v>
                </c:pt>
                <c:pt idx="1764">
                  <c:v>0.71264731756188204</c:v>
                </c:pt>
                <c:pt idx="1765">
                  <c:v>0.70640892085817597</c:v>
                </c:pt>
                <c:pt idx="1766">
                  <c:v>0.70016992097511199</c:v>
                </c:pt>
                <c:pt idx="1767">
                  <c:v>0.69392615063354302</c:v>
                </c:pt>
                <c:pt idx="1768">
                  <c:v>0.68768186503966</c:v>
                </c:pt>
                <c:pt idx="1769">
                  <c:v>0.68144793571810602</c:v>
                </c:pt>
                <c:pt idx="1770">
                  <c:v>0.67521836115809297</c:v>
                </c:pt>
                <c:pt idx="1771">
                  <c:v>0.66899790690230299</c:v>
                </c:pt>
                <c:pt idx="1772">
                  <c:v>0.66279458565291005</c:v>
                </c:pt>
                <c:pt idx="1773">
                  <c:v>0.65660957042318502</c:v>
                </c:pt>
                <c:pt idx="1774">
                  <c:v>0.65044167600857605</c:v>
                </c:pt>
                <c:pt idx="1775">
                  <c:v>0.64429580784314</c:v>
                </c:pt>
                <c:pt idx="1776">
                  <c:v>0.63816531955369205</c:v>
                </c:pt>
                <c:pt idx="1777">
                  <c:v>0.63205063256780902</c:v>
                </c:pt>
                <c:pt idx="1778">
                  <c:v>0.62595780819943003</c:v>
                </c:pt>
                <c:pt idx="1779">
                  <c:v>0.61988655672913406</c:v>
                </c:pt>
                <c:pt idx="1780">
                  <c:v>0.61383660881124502</c:v>
                </c:pt>
                <c:pt idx="1781">
                  <c:v>0.60780751190236104</c:v>
                </c:pt>
                <c:pt idx="1782">
                  <c:v>0.60180188509093302</c:v>
                </c:pt>
                <c:pt idx="1783">
                  <c:v>0.59582486205409202</c:v>
                </c:pt>
                <c:pt idx="1784">
                  <c:v>0.58987221401301404</c:v>
                </c:pt>
                <c:pt idx="1785">
                  <c:v>0.58394693268390008</c:v>
                </c:pt>
                <c:pt idx="1786">
                  <c:v>0.57805647404830307</c:v>
                </c:pt>
                <c:pt idx="1787">
                  <c:v>0.57219999362371898</c:v>
                </c:pt>
                <c:pt idx="1788">
                  <c:v>0.56637246283074505</c:v>
                </c:pt>
                <c:pt idx="1789">
                  <c:v>0.56057193237027503</c:v>
                </c:pt>
                <c:pt idx="1790">
                  <c:v>0.55481085530888408</c:v>
                </c:pt>
                <c:pt idx="1791">
                  <c:v>0.549089984642957</c:v>
                </c:pt>
                <c:pt idx="1792">
                  <c:v>0.54340075846333402</c:v>
                </c:pt>
                <c:pt idx="1793">
                  <c:v>0.53773590151547002</c:v>
                </c:pt>
                <c:pt idx="1794">
                  <c:v>0.53211071831898704</c:v>
                </c:pt>
                <c:pt idx="1795">
                  <c:v>0.52653101316754003</c:v>
                </c:pt>
                <c:pt idx="1796">
                  <c:v>0.52097629394659395</c:v>
                </c:pt>
                <c:pt idx="1797">
                  <c:v>0.51544372388249404</c:v>
                </c:pt>
                <c:pt idx="1798">
                  <c:v>0.50995275863372402</c:v>
                </c:pt>
                <c:pt idx="1799">
                  <c:v>0.50450311059957198</c:v>
                </c:pt>
                <c:pt idx="1800">
                  <c:v>0.49907398241566203</c:v>
                </c:pt>
                <c:pt idx="1801">
                  <c:v>0.49367377863315703</c:v>
                </c:pt>
                <c:pt idx="1802">
                  <c:v>0.48832175334859501</c:v>
                </c:pt>
                <c:pt idx="1803">
                  <c:v>0.48299850033509001</c:v>
                </c:pt>
                <c:pt idx="1804">
                  <c:v>0.47771607857710302</c:v>
                </c:pt>
                <c:pt idx="1805">
                  <c:v>0.47248234932246103</c:v>
                </c:pt>
                <c:pt idx="1806">
                  <c:v>0.46727931327260303</c:v>
                </c:pt>
                <c:pt idx="1807">
                  <c:v>0.462125502948181</c:v>
                </c:pt>
                <c:pt idx="1808">
                  <c:v>0.45700437550669204</c:v>
                </c:pt>
                <c:pt idx="1809">
                  <c:v>0.45189676710848803</c:v>
                </c:pt>
                <c:pt idx="1810">
                  <c:v>0.44683139086164003</c:v>
                </c:pt>
                <c:pt idx="1811">
                  <c:v>0.44179637386563403</c:v>
                </c:pt>
                <c:pt idx="1812">
                  <c:v>0.43679484099885801</c:v>
                </c:pt>
                <c:pt idx="1813">
                  <c:v>0.43183859758737303</c:v>
                </c:pt>
                <c:pt idx="1814">
                  <c:v>0.42691561841432102</c:v>
                </c:pt>
                <c:pt idx="1815">
                  <c:v>0.42203630293329802</c:v>
                </c:pt>
                <c:pt idx="1816">
                  <c:v>0.41719743363068901</c:v>
                </c:pt>
                <c:pt idx="1817">
                  <c:v>0.41239968868008803</c:v>
                </c:pt>
                <c:pt idx="1818">
                  <c:v>0.40763261089978403</c:v>
                </c:pt>
                <c:pt idx="1819">
                  <c:v>0.402905768977456</c:v>
                </c:pt>
                <c:pt idx="1820">
                  <c:v>0.39821623269661</c:v>
                </c:pt>
                <c:pt idx="1821">
                  <c:v>0.39356570399919705</c:v>
                </c:pt>
                <c:pt idx="1822">
                  <c:v>0.38896729034248101</c:v>
                </c:pt>
                <c:pt idx="1823">
                  <c:v>0.38440688236801202</c:v>
                </c:pt>
                <c:pt idx="1824">
                  <c:v>0.379889786533329</c:v>
                </c:pt>
                <c:pt idx="1825">
                  <c:v>0.37540842675997604</c:v>
                </c:pt>
                <c:pt idx="1826">
                  <c:v>0.37097536530861702</c:v>
                </c:pt>
                <c:pt idx="1827">
                  <c:v>0.366576017873809</c:v>
                </c:pt>
                <c:pt idx="1828">
                  <c:v>0.36221588969725704</c:v>
                </c:pt>
                <c:pt idx="1829">
                  <c:v>0.35790401283956402</c:v>
                </c:pt>
                <c:pt idx="1830">
                  <c:v>0.35362411002678001</c:v>
                </c:pt>
                <c:pt idx="1831">
                  <c:v>0.34938832228037603</c:v>
                </c:pt>
                <c:pt idx="1832">
                  <c:v>0.34518287312553902</c:v>
                </c:pt>
                <c:pt idx="1833">
                  <c:v>0.34102828609694602</c:v>
                </c:pt>
                <c:pt idx="1834">
                  <c:v>0.33690634436283501</c:v>
                </c:pt>
                <c:pt idx="1835">
                  <c:v>0.33281359512227804</c:v>
                </c:pt>
                <c:pt idx="1836">
                  <c:v>0.32878541887593304</c:v>
                </c:pt>
                <c:pt idx="1837">
                  <c:v>0.32478271713018203</c:v>
                </c:pt>
                <c:pt idx="1838">
                  <c:v>0.32081578434333002</c:v>
                </c:pt>
                <c:pt idx="1839">
                  <c:v>0.31690310734430505</c:v>
                </c:pt>
                <c:pt idx="1840">
                  <c:v>0.31301478616317902</c:v>
                </c:pt>
                <c:pt idx="1841">
                  <c:v>0.309171086728318</c:v>
                </c:pt>
                <c:pt idx="1842">
                  <c:v>0.30538283273546601</c:v>
                </c:pt>
                <c:pt idx="1843">
                  <c:v>0.30161819062943301</c:v>
                </c:pt>
                <c:pt idx="1844">
                  <c:v>0.29789219382409304</c:v>
                </c:pt>
                <c:pt idx="1845">
                  <c:v>0.29421550600711704</c:v>
                </c:pt>
                <c:pt idx="1846">
                  <c:v>0.290559706956935</c:v>
                </c:pt>
                <c:pt idx="1847">
                  <c:v>0.28694445164639504</c:v>
                </c:pt>
                <c:pt idx="1848">
                  <c:v>0.28337330602011301</c:v>
                </c:pt>
                <c:pt idx="1849">
                  <c:v>0.27984544718385501</c:v>
                </c:pt>
                <c:pt idx="1850">
                  <c:v>0.276335028586432</c:v>
                </c:pt>
                <c:pt idx="1851">
                  <c:v>0.272889595035126</c:v>
                </c:pt>
                <c:pt idx="1852">
                  <c:v>0.26948893759497899</c:v>
                </c:pt>
                <c:pt idx="1853">
                  <c:v>0.26610261894236403</c:v>
                </c:pt>
                <c:pt idx="1854">
                  <c:v>0.262750170596176</c:v>
                </c:pt>
                <c:pt idx="1855">
                  <c:v>0.25946030878048298</c:v>
                </c:pt>
                <c:pt idx="1856">
                  <c:v>0.25620091348083701</c:v>
                </c:pt>
                <c:pt idx="1857">
                  <c:v>0.25295420227290399</c:v>
                </c:pt>
                <c:pt idx="1858">
                  <c:v>0.249751543802328</c:v>
                </c:pt>
                <c:pt idx="1859">
                  <c:v>0.246598816839431</c:v>
                </c:pt>
                <c:pt idx="1860">
                  <c:v>0.24349509054117799</c:v>
                </c:pt>
                <c:pt idx="1861">
                  <c:v>0.24040044424878498</c:v>
                </c:pt>
                <c:pt idx="1862">
                  <c:v>0.23733684720710599</c:v>
                </c:pt>
                <c:pt idx="1863">
                  <c:v>0.23432970964607</c:v>
                </c:pt>
                <c:pt idx="1864">
                  <c:v>0.231377974121795</c:v>
                </c:pt>
                <c:pt idx="1865">
                  <c:v>0.22843258975050199</c:v>
                </c:pt>
                <c:pt idx="1866">
                  <c:v>0.225496748783683</c:v>
                </c:pt>
                <c:pt idx="1867">
                  <c:v>0.222612866063089</c:v>
                </c:pt>
                <c:pt idx="1868">
                  <c:v>0.21977996426089899</c:v>
                </c:pt>
                <c:pt idx="1869">
                  <c:v>0.216992894959012</c:v>
                </c:pt>
                <c:pt idx="1870">
                  <c:v>0.21421007363255298</c:v>
                </c:pt>
                <c:pt idx="1871">
                  <c:v>0.21144613050972899</c:v>
                </c:pt>
                <c:pt idx="1872">
                  <c:v>0.208733095484128</c:v>
                </c:pt>
                <c:pt idx="1873">
                  <c:v>0.20607018486385401</c:v>
                </c:pt>
                <c:pt idx="1874">
                  <c:v>0.203450798507221</c:v>
                </c:pt>
                <c:pt idx="1875">
                  <c:v>0.200874111055242</c:v>
                </c:pt>
                <c:pt idx="1876">
                  <c:v>0.19829747040036599</c:v>
                </c:pt>
                <c:pt idx="1877">
                  <c:v>0.19573638688321798</c:v>
                </c:pt>
                <c:pt idx="1878">
                  <c:v>0.19322300084718899</c:v>
                </c:pt>
                <c:pt idx="1879">
                  <c:v>0.190756436470327</c:v>
                </c:pt>
                <c:pt idx="1880">
                  <c:v>0.18833522671389299</c:v>
                </c:pt>
                <c:pt idx="1881">
                  <c:v>0.185945533612009</c:v>
                </c:pt>
                <c:pt idx="1882">
                  <c:v>0.183552718220687</c:v>
                </c:pt>
                <c:pt idx="1883">
                  <c:v>0.18117096170583899</c:v>
                </c:pt>
                <c:pt idx="1884">
                  <c:v>0.17883388686193399</c:v>
                </c:pt>
                <c:pt idx="1885">
                  <c:v>0.17654060281904799</c:v>
                </c:pt>
                <c:pt idx="1886">
                  <c:v>0.17429028808104</c:v>
                </c:pt>
                <c:pt idx="1887">
                  <c:v>0.172081907928371</c:v>
                </c:pt>
                <c:pt idx="1888">
                  <c:v>0.16989609312492199</c:v>
                </c:pt>
                <c:pt idx="1889">
                  <c:v>0.16773243422565901</c:v>
                </c:pt>
                <c:pt idx="1890">
                  <c:v>0.16555990348455799</c:v>
                </c:pt>
                <c:pt idx="1891">
                  <c:v>0.16341711257380501</c:v>
                </c:pt>
                <c:pt idx="1892">
                  <c:v>0.16131454846761301</c:v>
                </c:pt>
                <c:pt idx="1893">
                  <c:v>0.15925123637428198</c:v>
                </c:pt>
                <c:pt idx="1894">
                  <c:v>0.157226439973919</c:v>
                </c:pt>
                <c:pt idx="1895">
                  <c:v>0.15523955534657299</c:v>
                </c:pt>
                <c:pt idx="1896">
                  <c:v>0.15328993648401498</c:v>
                </c:pt>
                <c:pt idx="1897">
                  <c:v>0.15136107972719701</c:v>
                </c:pt>
                <c:pt idx="1898">
                  <c:v>0.14941993036198301</c:v>
                </c:pt>
                <c:pt idx="1899">
                  <c:v>0.14748312631721899</c:v>
                </c:pt>
                <c:pt idx="1900">
                  <c:v>0.14558251859743801</c:v>
                </c:pt>
                <c:pt idx="1901">
                  <c:v>0.14371743317993199</c:v>
                </c:pt>
                <c:pt idx="1902">
                  <c:v>0.141887025984793</c:v>
                </c:pt>
                <c:pt idx="1903">
                  <c:v>0.14009034517032001</c:v>
                </c:pt>
                <c:pt idx="1904">
                  <c:v>0.13832680231959499</c:v>
                </c:pt>
                <c:pt idx="1905">
                  <c:v>0.13659575710699301</c:v>
                </c:pt>
                <c:pt idx="1906">
                  <c:v>0.13489579430184601</c:v>
                </c:pt>
                <c:pt idx="1907">
                  <c:v>0.13317882713323601</c:v>
                </c:pt>
                <c:pt idx="1908">
                  <c:v>0.13144735947724101</c:v>
                </c:pt>
                <c:pt idx="1909">
                  <c:v>0.129748841778204</c:v>
                </c:pt>
                <c:pt idx="1910">
                  <c:v>0.12808231807904599</c:v>
                </c:pt>
                <c:pt idx="1911">
                  <c:v>0.12644717278874401</c:v>
                </c:pt>
                <c:pt idx="1912">
                  <c:v>0.12484262468112761</c:v>
                </c:pt>
                <c:pt idx="1913">
                  <c:v>0.12326809946573941</c:v>
                </c:pt>
                <c:pt idx="1914">
                  <c:v>0.12172284691675381</c:v>
                </c:pt>
                <c:pt idx="1915">
                  <c:v>0.12020667710610031</c:v>
                </c:pt>
                <c:pt idx="1916">
                  <c:v>0.11871898268532821</c:v>
                </c:pt>
                <c:pt idx="1917">
                  <c:v>0.1172592197101664</c:v>
                </c:pt>
                <c:pt idx="1918">
                  <c:v>0.1158260507440067</c:v>
                </c:pt>
                <c:pt idx="1919">
                  <c:v>0.11441897973031509</c:v>
                </c:pt>
                <c:pt idx="1920">
                  <c:v>0.11303650712536811</c:v>
                </c:pt>
                <c:pt idx="1921">
                  <c:v>0.11163145956292669</c:v>
                </c:pt>
                <c:pt idx="1922">
                  <c:v>0.11020662262103989</c:v>
                </c:pt>
                <c:pt idx="1923">
                  <c:v>0.1088075139568965</c:v>
                </c:pt>
                <c:pt idx="1924">
                  <c:v>0.10743480638939429</c:v>
                </c:pt>
                <c:pt idx="1925">
                  <c:v>0.10608817155710401</c:v>
                </c:pt>
                <c:pt idx="1926">
                  <c:v>0.1047671853578663</c:v>
                </c:pt>
                <c:pt idx="1927">
                  <c:v>0.10347101584690391</c:v>
                </c:pt>
                <c:pt idx="1928">
                  <c:v>0.10219921160000439</c:v>
                </c:pt>
                <c:pt idx="1929">
                  <c:v>0.10095143984292251</c:v>
                </c:pt>
                <c:pt idx="1930">
                  <c:v>9.9727234455642605E-2</c:v>
                </c:pt>
                <c:pt idx="1931">
                  <c:v>9.8526058460576493E-2</c:v>
                </c:pt>
                <c:pt idx="1932">
                  <c:v>9.734748016589731E-2</c:v>
                </c:pt>
                <c:pt idx="1933">
                  <c:v>9.6191296096913709E-2</c:v>
                </c:pt>
                <c:pt idx="1934">
                  <c:v>9.5056785341325611E-2</c:v>
                </c:pt>
                <c:pt idx="1935">
                  <c:v>9.3943540441886714E-2</c:v>
                </c:pt>
                <c:pt idx="1936">
                  <c:v>9.2851042146793905E-2</c:v>
                </c:pt>
                <c:pt idx="1937">
                  <c:v>9.1764052284145109E-2</c:v>
                </c:pt>
                <c:pt idx="1938">
                  <c:v>9.0648929993580901E-2</c:v>
                </c:pt>
                <c:pt idx="1939">
                  <c:v>8.952074833122689E-2</c:v>
                </c:pt>
                <c:pt idx="1940">
                  <c:v>8.8414498609220599E-2</c:v>
                </c:pt>
                <c:pt idx="1941">
                  <c:v>8.7329722497473894E-2</c:v>
                </c:pt>
                <c:pt idx="1942">
                  <c:v>8.6265676445538203E-2</c:v>
                </c:pt>
                <c:pt idx="1943">
                  <c:v>8.5221940098208701E-2</c:v>
                </c:pt>
                <c:pt idx="1944">
                  <c:v>8.4197986847326101E-2</c:v>
                </c:pt>
                <c:pt idx="1945">
                  <c:v>8.3193364562246103E-2</c:v>
                </c:pt>
                <c:pt idx="1946">
                  <c:v>8.2207872726454703E-2</c:v>
                </c:pt>
                <c:pt idx="1947">
                  <c:v>8.1240374695194004E-2</c:v>
                </c:pt>
                <c:pt idx="1948">
                  <c:v>8.0290532729335395E-2</c:v>
                </c:pt>
                <c:pt idx="1949">
                  <c:v>7.9357402029518492E-2</c:v>
                </c:pt>
                <c:pt idx="1950">
                  <c:v>7.8441842432620701E-2</c:v>
                </c:pt>
                <c:pt idx="1951">
                  <c:v>7.7544872289710104E-2</c:v>
                </c:pt>
                <c:pt idx="1952">
                  <c:v>7.666546871453081E-2</c:v>
                </c:pt>
                <c:pt idx="1953">
                  <c:v>7.5802852379032004E-2</c:v>
                </c:pt>
                <c:pt idx="1954">
                  <c:v>7.4955732748189799E-2</c:v>
                </c:pt>
                <c:pt idx="1955">
                  <c:v>7.4123837708744103E-2</c:v>
                </c:pt>
                <c:pt idx="1956">
                  <c:v>7.3306191743686605E-2</c:v>
                </c:pt>
                <c:pt idx="1957">
                  <c:v>7.25039820692812E-2</c:v>
                </c:pt>
                <c:pt idx="1958">
                  <c:v>7.1717117230544997E-2</c:v>
                </c:pt>
                <c:pt idx="1959">
                  <c:v>7.0944903028936204E-2</c:v>
                </c:pt>
                <c:pt idx="1960">
                  <c:v>7.0187069400729704E-2</c:v>
                </c:pt>
                <c:pt idx="1961">
                  <c:v>6.9443746809363202E-2</c:v>
                </c:pt>
                <c:pt idx="1962">
                  <c:v>6.8715132563094194E-2</c:v>
                </c:pt>
                <c:pt idx="1963">
                  <c:v>6.7999979627829304E-2</c:v>
                </c:pt>
                <c:pt idx="1964">
                  <c:v>6.7298028452893302E-2</c:v>
                </c:pt>
                <c:pt idx="1965">
                  <c:v>6.6608744048736901E-2</c:v>
                </c:pt>
                <c:pt idx="1966">
                  <c:v>6.5931641650228204E-2</c:v>
                </c:pt>
                <c:pt idx="1967">
                  <c:v>6.5266877511274204E-2</c:v>
                </c:pt>
                <c:pt idx="1968">
                  <c:v>6.4573190127449692E-2</c:v>
                </c:pt>
                <c:pt idx="1969">
                  <c:v>6.3844180249325103E-2</c:v>
                </c:pt>
                <c:pt idx="1970">
                  <c:v>6.3121492498692006E-2</c:v>
                </c:pt>
                <c:pt idx="1971">
                  <c:v>6.2412056404329203E-2</c:v>
                </c:pt>
                <c:pt idx="1972">
                  <c:v>6.1715683369380499E-2</c:v>
                </c:pt>
                <c:pt idx="1973">
                  <c:v>6.1032322958643505E-2</c:v>
                </c:pt>
                <c:pt idx="1974">
                  <c:v>6.0361661026622902E-2</c:v>
                </c:pt>
                <c:pt idx="1975">
                  <c:v>5.9703455628300199E-2</c:v>
                </c:pt>
                <c:pt idx="1976">
                  <c:v>5.9057900399768902E-2</c:v>
                </c:pt>
                <c:pt idx="1977">
                  <c:v>5.8424426085645603E-2</c:v>
                </c:pt>
                <c:pt idx="1978">
                  <c:v>5.7802715305979101E-2</c:v>
                </c:pt>
                <c:pt idx="1979">
                  <c:v>5.7192536710151599E-2</c:v>
                </c:pt>
                <c:pt idx="1980">
                  <c:v>5.6593009438868504E-2</c:v>
                </c:pt>
                <c:pt idx="1981">
                  <c:v>5.6004913501600598E-2</c:v>
                </c:pt>
                <c:pt idx="1982">
                  <c:v>5.5428471639599901E-2</c:v>
                </c:pt>
                <c:pt idx="1983">
                  <c:v>5.4862866724491401E-2</c:v>
                </c:pt>
                <c:pt idx="1984">
                  <c:v>5.43077460767563E-2</c:v>
                </c:pt>
                <c:pt idx="1985">
                  <c:v>5.3762905725081397E-2</c:v>
                </c:pt>
                <c:pt idx="1986">
                  <c:v>5.3227728154339501E-2</c:v>
                </c:pt>
                <c:pt idx="1987">
                  <c:v>5.2702734130659706E-2</c:v>
                </c:pt>
                <c:pt idx="1988">
                  <c:v>5.2187502598869298E-2</c:v>
                </c:pt>
                <c:pt idx="1989">
                  <c:v>5.1681634012985901E-2</c:v>
                </c:pt>
                <c:pt idx="1990">
                  <c:v>5.1184952123118001E-2</c:v>
                </c:pt>
                <c:pt idx="1991">
                  <c:v>5.0696630595464601E-2</c:v>
                </c:pt>
                <c:pt idx="1992">
                  <c:v>5.0217013768488097E-2</c:v>
                </c:pt>
                <c:pt idx="1993">
                  <c:v>4.9747154103645601E-2</c:v>
                </c:pt>
                <c:pt idx="1994">
                  <c:v>4.9286084368239599E-2</c:v>
                </c:pt>
                <c:pt idx="1995">
                  <c:v>4.8833552214359102E-2</c:v>
                </c:pt>
                <c:pt idx="1996">
                  <c:v>4.8389394533283406E-2</c:v>
                </c:pt>
                <c:pt idx="1997">
                  <c:v>4.79538387591864E-2</c:v>
                </c:pt>
                <c:pt idx="1998">
                  <c:v>4.7526357152375603E-2</c:v>
                </c:pt>
                <c:pt idx="1999">
                  <c:v>4.71061340615564E-2</c:v>
                </c:pt>
                <c:pt idx="2000">
                  <c:v>4.6693030389576298E-2</c:v>
                </c:pt>
                <c:pt idx="2001">
                  <c:v>4.6288207162642502E-2</c:v>
                </c:pt>
                <c:pt idx="2002">
                  <c:v>4.5890927068706601E-2</c:v>
                </c:pt>
                <c:pt idx="2003">
                  <c:v>4.5500959739015398E-2</c:v>
                </c:pt>
                <c:pt idx="2004">
                  <c:v>4.51178716748823E-2</c:v>
                </c:pt>
                <c:pt idx="2005">
                  <c:v>4.4741542049642702E-2</c:v>
                </c:pt>
                <c:pt idx="2006">
                  <c:v>4.43716950877764E-2</c:v>
                </c:pt>
                <c:pt idx="2007">
                  <c:v>4.4010122283009198E-2</c:v>
                </c:pt>
                <c:pt idx="2008">
                  <c:v>4.3655708753400704E-2</c:v>
                </c:pt>
                <c:pt idx="2009">
                  <c:v>4.3308038579550102E-2</c:v>
                </c:pt>
                <c:pt idx="2010">
                  <c:v>4.2966981478983604E-2</c:v>
                </c:pt>
                <c:pt idx="2011">
                  <c:v>4.26323344775974E-2</c:v>
                </c:pt>
                <c:pt idx="2012">
                  <c:v>4.2303879656738499E-2</c:v>
                </c:pt>
                <c:pt idx="2013">
                  <c:v>4.19815004128124E-2</c:v>
                </c:pt>
                <c:pt idx="2014">
                  <c:v>4.1665434792067101E-2</c:v>
                </c:pt>
                <c:pt idx="2015">
                  <c:v>4.1355174625123302E-2</c:v>
                </c:pt>
                <c:pt idx="2016">
                  <c:v>4.1050331849819099E-2</c:v>
                </c:pt>
                <c:pt idx="2017">
                  <c:v>4.0750807461564398E-2</c:v>
                </c:pt>
                <c:pt idx="2018">
                  <c:v>4.0456214175635705E-2</c:v>
                </c:pt>
                <c:pt idx="2019">
                  <c:v>4.0165619147587199E-2</c:v>
                </c:pt>
                <c:pt idx="2020">
                  <c:v>3.9878555478118603E-2</c:v>
                </c:pt>
                <c:pt idx="2021">
                  <c:v>3.95965875804319E-2</c:v>
                </c:pt>
                <c:pt idx="2022">
                  <c:v>3.93210902215506E-2</c:v>
                </c:pt>
                <c:pt idx="2023">
                  <c:v>3.9050711427988799E-2</c:v>
                </c:pt>
                <c:pt idx="2024">
                  <c:v>3.8785273985137904E-2</c:v>
                </c:pt>
                <c:pt idx="2025">
                  <c:v>3.8524222175433803E-2</c:v>
                </c:pt>
                <c:pt idx="2026">
                  <c:v>3.8267474859153605E-2</c:v>
                </c:pt>
                <c:pt idx="2027">
                  <c:v>3.8015877202040603E-2</c:v>
                </c:pt>
                <c:pt idx="2028">
                  <c:v>3.7769953218756203E-2</c:v>
                </c:pt>
                <c:pt idx="2029">
                  <c:v>3.7529038814529701E-2</c:v>
                </c:pt>
                <c:pt idx="2030">
                  <c:v>3.7292619792915399E-2</c:v>
                </c:pt>
                <c:pt idx="2031">
                  <c:v>3.7060426754583299E-2</c:v>
                </c:pt>
                <c:pt idx="2032">
                  <c:v>3.6832388044110501E-2</c:v>
                </c:pt>
                <c:pt idx="2033">
                  <c:v>3.6607839879219901E-2</c:v>
                </c:pt>
                <c:pt idx="2034">
                  <c:v>3.6386721194897602E-2</c:v>
                </c:pt>
                <c:pt idx="2035">
                  <c:v>3.6167987606292404E-2</c:v>
                </c:pt>
                <c:pt idx="2036">
                  <c:v>3.5943396768745403E-2</c:v>
                </c:pt>
                <c:pt idx="2037">
                  <c:v>3.5718412632457501E-2</c:v>
                </c:pt>
                <c:pt idx="2038">
                  <c:v>3.54977499210661E-2</c:v>
                </c:pt>
                <c:pt idx="2039">
                  <c:v>3.5281097361701201E-2</c:v>
                </c:pt>
                <c:pt idx="2040">
                  <c:v>3.5068386258839603E-2</c:v>
                </c:pt>
                <c:pt idx="2041">
                  <c:v>3.4858925614931861E-2</c:v>
                </c:pt>
                <c:pt idx="2042">
                  <c:v>3.4653792729933623E-2</c:v>
                </c:pt>
                <c:pt idx="2043">
                  <c:v>3.4452655875980773E-2</c:v>
                </c:pt>
                <c:pt idx="2044">
                  <c:v>3.4255307508451932E-2</c:v>
                </c:pt>
                <c:pt idx="2045">
                  <c:v>3.406158461819609E-2</c:v>
                </c:pt>
                <c:pt idx="2046">
                  <c:v>3.3871426095467047E-2</c:v>
                </c:pt>
                <c:pt idx="2047">
                  <c:v>3.3684680424670863E-2</c:v>
                </c:pt>
                <c:pt idx="2048">
                  <c:v>3.3499722702980142E-2</c:v>
                </c:pt>
                <c:pt idx="2049">
                  <c:v>3.3318435404516414E-2</c:v>
                </c:pt>
                <c:pt idx="2050">
                  <c:v>3.3141181316139703E-2</c:v>
                </c:pt>
                <c:pt idx="2051">
                  <c:v>3.296711237146796E-2</c:v>
                </c:pt>
                <c:pt idx="2052">
                  <c:v>3.279615603598731E-2</c:v>
                </c:pt>
                <c:pt idx="2053">
                  <c:v>3.2627956083291734E-2</c:v>
                </c:pt>
                <c:pt idx="2054">
                  <c:v>3.2462225777172581E-2</c:v>
                </c:pt>
                <c:pt idx="2055">
                  <c:v>3.23002608859344E-2</c:v>
                </c:pt>
                <c:pt idx="2056">
                  <c:v>3.2141897171983104E-2</c:v>
                </c:pt>
                <c:pt idx="2057">
                  <c:v>3.1987087095822181E-2</c:v>
                </c:pt>
                <c:pt idx="2058">
                  <c:v>3.1835190607702839E-2</c:v>
                </c:pt>
                <c:pt idx="2059">
                  <c:v>3.1686132976603498E-2</c:v>
                </c:pt>
                <c:pt idx="2060">
                  <c:v>3.1539879224024514E-2</c:v>
                </c:pt>
                <c:pt idx="2061">
                  <c:v>3.139553631416564E-2</c:v>
                </c:pt>
                <c:pt idx="2062">
                  <c:v>3.1253982348662224E-2</c:v>
                </c:pt>
                <c:pt idx="2063">
                  <c:v>3.1115513990525583E-2</c:v>
                </c:pt>
                <c:pt idx="2064">
                  <c:v>3.0979737469189403E-2</c:v>
                </c:pt>
                <c:pt idx="2065">
                  <c:v>3.0846538885390733E-2</c:v>
                </c:pt>
                <c:pt idx="2066">
                  <c:v>3.0715510029100473E-2</c:v>
                </c:pt>
                <c:pt idx="2067">
                  <c:v>3.0586617825323292E-2</c:v>
                </c:pt>
                <c:pt idx="2068">
                  <c:v>3.046010877901421E-2</c:v>
                </c:pt>
                <c:pt idx="2069">
                  <c:v>3.0336375076108542E-2</c:v>
                </c:pt>
                <c:pt idx="2070">
                  <c:v>3.0215150899796771E-2</c:v>
                </c:pt>
                <c:pt idx="2071">
                  <c:v>3.0096323014219772E-2</c:v>
                </c:pt>
                <c:pt idx="2072">
                  <c:v>2.9979752785067613E-2</c:v>
                </c:pt>
                <c:pt idx="2073">
                  <c:v>2.986539493752393E-2</c:v>
                </c:pt>
                <c:pt idx="2074">
                  <c:v>2.975312002785465E-2</c:v>
                </c:pt>
                <c:pt idx="2075">
                  <c:v>2.9642822367862712E-2</c:v>
                </c:pt>
                <c:pt idx="2076">
                  <c:v>2.953446543777883E-2</c:v>
                </c:pt>
                <c:pt idx="2077">
                  <c:v>2.942823585389593E-2</c:v>
                </c:pt>
                <c:pt idx="2078">
                  <c:v>2.9323958538822251E-2</c:v>
                </c:pt>
                <c:pt idx="2079">
                  <c:v>2.9221607997604832E-2</c:v>
                </c:pt>
                <c:pt idx="2080">
                  <c:v>2.912074306012985E-2</c:v>
                </c:pt>
                <c:pt idx="2081">
                  <c:v>2.9022481139123982E-2</c:v>
                </c:pt>
                <c:pt idx="2082">
                  <c:v>2.8926456033537169E-2</c:v>
                </c:pt>
                <c:pt idx="2083">
                  <c:v>2.883241830459117E-2</c:v>
                </c:pt>
                <c:pt idx="2084">
                  <c:v>2.873981240223444E-2</c:v>
                </c:pt>
                <c:pt idx="2085">
                  <c:v>2.8648612109896072E-2</c:v>
                </c:pt>
                <c:pt idx="2086">
                  <c:v>2.855857589510491E-2</c:v>
                </c:pt>
                <c:pt idx="2087">
                  <c:v>2.8469907415922053E-2</c:v>
                </c:pt>
                <c:pt idx="2088">
                  <c:v>2.8383540607145902E-2</c:v>
                </c:pt>
                <c:pt idx="2089">
                  <c:v>2.8298797936686323E-2</c:v>
                </c:pt>
                <c:pt idx="2090">
                  <c:v>2.8215644035262871E-2</c:v>
                </c:pt>
                <c:pt idx="2091">
                  <c:v>2.8133809105072641E-2</c:v>
                </c:pt>
                <c:pt idx="2092">
                  <c:v>2.8053823896205463E-2</c:v>
                </c:pt>
                <c:pt idx="2093">
                  <c:v>2.7975735170046662E-2</c:v>
                </c:pt>
                <c:pt idx="2094">
                  <c:v>2.789968431046216E-2</c:v>
                </c:pt>
                <c:pt idx="2095">
                  <c:v>2.7825275537157773E-2</c:v>
                </c:pt>
                <c:pt idx="2096">
                  <c:v>2.775237855343228E-2</c:v>
                </c:pt>
                <c:pt idx="2097">
                  <c:v>2.7680965184701242E-2</c:v>
                </c:pt>
                <c:pt idx="2098">
                  <c:v>2.7611350781594671E-2</c:v>
                </c:pt>
                <c:pt idx="2099">
                  <c:v>2.754309209446143E-2</c:v>
                </c:pt>
                <c:pt idx="2100">
                  <c:v>2.747615997151677E-2</c:v>
                </c:pt>
                <c:pt idx="2101">
                  <c:v>2.7410401955320893E-2</c:v>
                </c:pt>
                <c:pt idx="2102">
                  <c:v>2.7345788424644663E-2</c:v>
                </c:pt>
                <c:pt idx="2103">
                  <c:v>2.728300419509317E-2</c:v>
                </c:pt>
                <c:pt idx="2104">
                  <c:v>2.7222420016955771E-2</c:v>
                </c:pt>
                <c:pt idx="2105">
                  <c:v>2.7162999844519919E-2</c:v>
                </c:pt>
                <c:pt idx="2106">
                  <c:v>2.7104718371855213E-2</c:v>
                </c:pt>
                <c:pt idx="2107">
                  <c:v>2.7047081555254381E-2</c:v>
                </c:pt>
                <c:pt idx="2108">
                  <c:v>2.698968234708525E-2</c:v>
                </c:pt>
                <c:pt idx="2109">
                  <c:v>2.6933758700288232E-2</c:v>
                </c:pt>
                <c:pt idx="2110">
                  <c:v>2.6879807565436831E-2</c:v>
                </c:pt>
                <c:pt idx="2111">
                  <c:v>2.6827521413966861E-2</c:v>
                </c:pt>
                <c:pt idx="2112">
                  <c:v>2.6776808932775141E-2</c:v>
                </c:pt>
                <c:pt idx="2113">
                  <c:v>2.6727075056790062E-2</c:v>
                </c:pt>
                <c:pt idx="2114">
                  <c:v>2.6678303831134093E-2</c:v>
                </c:pt>
                <c:pt idx="2115">
                  <c:v>2.6630293804379142E-2</c:v>
                </c:pt>
                <c:pt idx="2116">
                  <c:v>2.658349084158915E-2</c:v>
                </c:pt>
                <c:pt idx="2117">
                  <c:v>2.6537749797876781E-2</c:v>
                </c:pt>
                <c:pt idx="2118">
                  <c:v>2.6492423943444213E-2</c:v>
                </c:pt>
                <c:pt idx="2119">
                  <c:v>2.6447507486578922E-2</c:v>
                </c:pt>
                <c:pt idx="2120">
                  <c:v>2.6403549135774272E-2</c:v>
                </c:pt>
                <c:pt idx="2121">
                  <c:v>2.6360867980447261E-2</c:v>
                </c:pt>
                <c:pt idx="2122">
                  <c:v>2.6319073387533851E-2</c:v>
                </c:pt>
                <c:pt idx="2123">
                  <c:v>2.6278088099102991E-2</c:v>
                </c:pt>
                <c:pt idx="2124">
                  <c:v>2.623790219120448E-2</c:v>
                </c:pt>
                <c:pt idx="2125">
                  <c:v>2.6199062980466592E-2</c:v>
                </c:pt>
                <c:pt idx="2126">
                  <c:v>2.6160963847348531E-2</c:v>
                </c:pt>
                <c:pt idx="2127">
                  <c:v>2.6123587667066812E-2</c:v>
                </c:pt>
                <c:pt idx="2128">
                  <c:v>2.6086799656777362E-2</c:v>
                </c:pt>
                <c:pt idx="2129">
                  <c:v>2.6049560827569592E-2</c:v>
                </c:pt>
                <c:pt idx="2130">
                  <c:v>2.6012928526397923E-2</c:v>
                </c:pt>
                <c:pt idx="2131">
                  <c:v>2.5977734282986858E-2</c:v>
                </c:pt>
                <c:pt idx="2132">
                  <c:v>2.5943589283097979E-2</c:v>
                </c:pt>
                <c:pt idx="2133">
                  <c:v>2.5909585663266326E-2</c:v>
                </c:pt>
                <c:pt idx="2134">
                  <c:v>2.5875723290594427E-2</c:v>
                </c:pt>
                <c:pt idx="2135">
                  <c:v>2.5842009045912943E-2</c:v>
                </c:pt>
                <c:pt idx="2136">
                  <c:v>2.5808705998650028E-2</c:v>
                </c:pt>
                <c:pt idx="2137">
                  <c:v>2.5776436099060156E-2</c:v>
                </c:pt>
                <c:pt idx="2138">
                  <c:v>2.5745296116532833E-2</c:v>
                </c:pt>
                <c:pt idx="2139">
                  <c:v>2.5715264487088451E-2</c:v>
                </c:pt>
                <c:pt idx="2140">
                  <c:v>2.568623598202556E-2</c:v>
                </c:pt>
                <c:pt idx="2141">
                  <c:v>2.5658352565743139E-2</c:v>
                </c:pt>
                <c:pt idx="2142">
                  <c:v>2.5631069362116853E-2</c:v>
                </c:pt>
                <c:pt idx="2143">
                  <c:v>2.5604375995251998E-2</c:v>
                </c:pt>
                <c:pt idx="2144">
                  <c:v>2.5578515607245254E-2</c:v>
                </c:pt>
                <c:pt idx="2145">
                  <c:v>2.5553213024157723E-2</c:v>
                </c:pt>
                <c:pt idx="2146">
                  <c:v>2.5528322686312676E-2</c:v>
                </c:pt>
                <c:pt idx="2147">
                  <c:v>2.550384160966862E-2</c:v>
                </c:pt>
                <c:pt idx="2148">
                  <c:v>2.5479624386306323E-2</c:v>
                </c:pt>
                <c:pt idx="2149">
                  <c:v>2.5455845179060018E-2</c:v>
                </c:pt>
                <c:pt idx="2150">
                  <c:v>2.5432337347513028E-2</c:v>
                </c:pt>
                <c:pt idx="2151">
                  <c:v>2.5409417492016216E-2</c:v>
                </c:pt>
                <c:pt idx="2152">
                  <c:v>2.5387313123563713E-2</c:v>
                </c:pt>
                <c:pt idx="2153">
                  <c:v>2.536612378836638E-2</c:v>
                </c:pt>
                <c:pt idx="2154">
                  <c:v>2.5345182962501624E-2</c:v>
                </c:pt>
                <c:pt idx="2155">
                  <c:v>2.5324487097807314E-2</c:v>
                </c:pt>
                <c:pt idx="2156">
                  <c:v>2.5303784970082545E-2</c:v>
                </c:pt>
                <c:pt idx="2157">
                  <c:v>2.52828956429898E-2</c:v>
                </c:pt>
                <c:pt idx="2158">
                  <c:v>2.5263782033363824E-2</c:v>
                </c:pt>
                <c:pt idx="2159">
                  <c:v>2.5245777778704664E-2</c:v>
                </c:pt>
                <c:pt idx="2160">
                  <c:v>2.5228062503830886E-2</c:v>
                </c:pt>
                <c:pt idx="2161">
                  <c:v>2.5210638903251367E-2</c:v>
                </c:pt>
                <c:pt idx="2162">
                  <c:v>2.5193318869510248E-2</c:v>
                </c:pt>
                <c:pt idx="2163">
                  <c:v>2.5174854410688837E-2</c:v>
                </c:pt>
                <c:pt idx="2164">
                  <c:v>2.5157492994766436E-2</c:v>
                </c:pt>
                <c:pt idx="2165">
                  <c:v>2.5141751772963385E-2</c:v>
                </c:pt>
                <c:pt idx="2166">
                  <c:v>2.5126452396416175E-2</c:v>
                </c:pt>
                <c:pt idx="2167">
                  <c:v>2.5111477807232992E-2</c:v>
                </c:pt>
                <c:pt idx="2168">
                  <c:v>2.5096821896193649E-2</c:v>
                </c:pt>
                <c:pt idx="2169">
                  <c:v>2.5082413903774428E-2</c:v>
                </c:pt>
                <c:pt idx="2170">
                  <c:v>2.5068406640797979E-2</c:v>
                </c:pt>
                <c:pt idx="2171">
                  <c:v>2.5054669163484006E-2</c:v>
                </c:pt>
                <c:pt idx="2172">
                  <c:v>2.5041199280115001E-2</c:v>
                </c:pt>
                <c:pt idx="2173">
                  <c:v>2.5028101352264482E-2</c:v>
                </c:pt>
                <c:pt idx="2174">
                  <c:v>2.5015223345694997E-2</c:v>
                </c:pt>
                <c:pt idx="2175">
                  <c:v>2.5002560396528945E-2</c:v>
                </c:pt>
                <c:pt idx="2176">
                  <c:v>2.4988899598827181E-2</c:v>
                </c:pt>
                <c:pt idx="2177">
                  <c:v>2.4975894033551212E-2</c:v>
                </c:pt>
                <c:pt idx="2178">
                  <c:v>2.4963334937373155E-2</c:v>
                </c:pt>
                <c:pt idx="2179">
                  <c:v>2.4951069181477981E-2</c:v>
                </c:pt>
                <c:pt idx="2180">
                  <c:v>2.4938890943994232E-2</c:v>
                </c:pt>
                <c:pt idx="2181">
                  <c:v>2.4926798526841373E-2</c:v>
                </c:pt>
                <c:pt idx="2182">
                  <c:v>2.4914593092296117E-2</c:v>
                </c:pt>
                <c:pt idx="2183">
                  <c:v>2.4902395878253936E-2</c:v>
                </c:pt>
                <c:pt idx="2184">
                  <c:v>2.4890582399999417E-2</c:v>
                </c:pt>
                <c:pt idx="2185">
                  <c:v>2.4878902406480684E-2</c:v>
                </c:pt>
                <c:pt idx="2186">
                  <c:v>2.4867355227317044E-2</c:v>
                </c:pt>
                <c:pt idx="2187">
                  <c:v>2.4856447682091321E-2</c:v>
                </c:pt>
                <c:pt idx="2188">
                  <c:v>2.4845874895766427E-2</c:v>
                </c:pt>
                <c:pt idx="2189">
                  <c:v>2.4835530795364647E-2</c:v>
                </c:pt>
                <c:pt idx="2190">
                  <c:v>2.4825413251094393E-2</c:v>
                </c:pt>
                <c:pt idx="2191">
                  <c:v>2.4815212059025291E-2</c:v>
                </c:pt>
                <c:pt idx="2192">
                  <c:v>2.4805334995587239E-2</c:v>
                </c:pt>
                <c:pt idx="2193">
                  <c:v>2.4795641928082222E-2</c:v>
                </c:pt>
                <c:pt idx="2194">
                  <c:v>2.4786133267535794E-2</c:v>
                </c:pt>
                <c:pt idx="2195">
                  <c:v>2.4776885360218187E-2</c:v>
                </c:pt>
                <c:pt idx="2196">
                  <c:v>2.4768661026123101E-2</c:v>
                </c:pt>
                <c:pt idx="2197">
                  <c:v>2.4761293548046185E-2</c:v>
                </c:pt>
                <c:pt idx="2198">
                  <c:v>2.4754036394410709E-2</c:v>
                </c:pt>
                <c:pt idx="2199">
                  <c:v>2.4746888666619209E-2</c:v>
                </c:pt>
                <c:pt idx="2200">
                  <c:v>2.4739341458206228E-2</c:v>
                </c:pt>
                <c:pt idx="2201">
                  <c:v>2.473133024956747E-2</c:v>
                </c:pt>
                <c:pt idx="2202">
                  <c:v>2.4722985488209441E-2</c:v>
                </c:pt>
                <c:pt idx="2203">
                  <c:v>2.471473370850745E-2</c:v>
                </c:pt>
                <c:pt idx="2204">
                  <c:v>2.470656338698855E-2</c:v>
                </c:pt>
                <c:pt idx="2205">
                  <c:v>2.4698292271437463E-2</c:v>
                </c:pt>
                <c:pt idx="2206">
                  <c:v>2.4689230454456805E-2</c:v>
                </c:pt>
                <c:pt idx="2207">
                  <c:v>2.4682230477049736E-2</c:v>
                </c:pt>
                <c:pt idx="2208">
                  <c:v>2.467552626070425E-2</c:v>
                </c:pt>
                <c:pt idx="2209">
                  <c:v>2.4669102821104918E-2</c:v>
                </c:pt>
                <c:pt idx="2210">
                  <c:v>2.4663002513088655E-2</c:v>
                </c:pt>
                <c:pt idx="2211">
                  <c:v>2.4657163991223884E-2</c:v>
                </c:pt>
                <c:pt idx="2212">
                  <c:v>2.4651487273816844E-2</c:v>
                </c:pt>
                <c:pt idx="2213">
                  <c:v>2.4645974795430303E-2</c:v>
                </c:pt>
                <c:pt idx="2214">
                  <c:v>2.4640587483765044E-2</c:v>
                </c:pt>
                <c:pt idx="2215">
                  <c:v>2.4635316844248127E-2</c:v>
                </c:pt>
                <c:pt idx="2216">
                  <c:v>2.4629913940068582E-2</c:v>
                </c:pt>
                <c:pt idx="2217">
                  <c:v>2.4624940680905798E-2</c:v>
                </c:pt>
                <c:pt idx="2218">
                  <c:v>2.4620029104462288E-2</c:v>
                </c:pt>
                <c:pt idx="2219">
                  <c:v>2.46151773464518E-2</c:v>
                </c:pt>
                <c:pt idx="2220">
                  <c:v>2.4609856613105337E-2</c:v>
                </c:pt>
                <c:pt idx="2221">
                  <c:v>2.4604443574975307E-2</c:v>
                </c:pt>
                <c:pt idx="2222">
                  <c:v>2.4600184373563785E-2</c:v>
                </c:pt>
                <c:pt idx="2223">
                  <c:v>2.4596265450510909E-2</c:v>
                </c:pt>
                <c:pt idx="2224">
                  <c:v>2.4592519899820909E-2</c:v>
                </c:pt>
                <c:pt idx="2225">
                  <c:v>2.4588950958846379E-2</c:v>
                </c:pt>
                <c:pt idx="2226">
                  <c:v>2.4585495505060662E-2</c:v>
                </c:pt>
                <c:pt idx="2227">
                  <c:v>2.4582187181378022E-2</c:v>
                </c:pt>
                <c:pt idx="2228">
                  <c:v>2.4579065203212045E-2</c:v>
                </c:pt>
                <c:pt idx="2229">
                  <c:v>2.4576132832734361E-2</c:v>
                </c:pt>
                <c:pt idx="2230">
                  <c:v>2.457295133003079E-2</c:v>
                </c:pt>
                <c:pt idx="2231">
                  <c:v>2.4569520541839265E-2</c:v>
                </c:pt>
                <c:pt idx="2232">
                  <c:v>2.4565517875722986E-2</c:v>
                </c:pt>
                <c:pt idx="2233">
                  <c:v>2.4561115699177561E-2</c:v>
                </c:pt>
                <c:pt idx="2234">
                  <c:v>2.4556846084874833E-2</c:v>
                </c:pt>
                <c:pt idx="2235">
                  <c:v>2.4553503875594646E-2</c:v>
                </c:pt>
                <c:pt idx="2236">
                  <c:v>2.4550240654561226E-2</c:v>
                </c:pt>
                <c:pt idx="2237">
                  <c:v>2.4546971280676164E-2</c:v>
                </c:pt>
                <c:pt idx="2238">
                  <c:v>2.4543678118001084E-2</c:v>
                </c:pt>
                <c:pt idx="2239">
                  <c:v>2.4540150461604522E-2</c:v>
                </c:pt>
                <c:pt idx="2240">
                  <c:v>2.4535521608148068E-2</c:v>
                </c:pt>
                <c:pt idx="2241">
                  <c:v>2.4530869176580039E-2</c:v>
                </c:pt>
                <c:pt idx="2242">
                  <c:v>2.4526692951347406E-2</c:v>
                </c:pt>
                <c:pt idx="2243">
                  <c:v>2.452287346518188E-2</c:v>
                </c:pt>
                <c:pt idx="2244">
                  <c:v>2.4519234648160328E-2</c:v>
                </c:pt>
                <c:pt idx="2245">
                  <c:v>2.4515788323789478E-2</c:v>
                </c:pt>
                <c:pt idx="2246">
                  <c:v>2.4512771085392904E-2</c:v>
                </c:pt>
                <c:pt idx="2247">
                  <c:v>2.4510040309173513E-2</c:v>
                </c:pt>
                <c:pt idx="2248">
                  <c:v>2.4507474903479744E-2</c:v>
                </c:pt>
                <c:pt idx="2249">
                  <c:v>2.4504924616265151E-2</c:v>
                </c:pt>
                <c:pt idx="2250">
                  <c:v>2.4502387023975725E-2</c:v>
                </c:pt>
                <c:pt idx="2251">
                  <c:v>2.4499885877860082E-2</c:v>
                </c:pt>
                <c:pt idx="2252">
                  <c:v>2.4497400758083324E-2</c:v>
                </c:pt>
                <c:pt idx="2253">
                  <c:v>2.4494939917717968E-2</c:v>
                </c:pt>
                <c:pt idx="2254">
                  <c:v>2.4492904322645288E-2</c:v>
                </c:pt>
                <c:pt idx="2255">
                  <c:v>2.4490882465084771E-2</c:v>
                </c:pt>
                <c:pt idx="2256">
                  <c:v>2.4488864306362178E-2</c:v>
                </c:pt>
                <c:pt idx="2257">
                  <c:v>2.4487022573554347E-2</c:v>
                </c:pt>
                <c:pt idx="2258">
                  <c:v>2.4485028658378941E-2</c:v>
                </c:pt>
                <c:pt idx="2259">
                  <c:v>2.4482893917010713E-2</c:v>
                </c:pt>
                <c:pt idx="2260">
                  <c:v>2.448036928045683E-2</c:v>
                </c:pt>
                <c:pt idx="2261">
                  <c:v>2.4476871628774596E-2</c:v>
                </c:pt>
                <c:pt idx="2262">
                  <c:v>2.4473874142794168E-2</c:v>
                </c:pt>
                <c:pt idx="2263">
                  <c:v>2.4471071772244626E-2</c:v>
                </c:pt>
                <c:pt idx="2264">
                  <c:v>2.446844991603675E-2</c:v>
                </c:pt>
                <c:pt idx="2265">
                  <c:v>2.4466775055021435E-2</c:v>
                </c:pt>
                <c:pt idx="2266">
                  <c:v>2.4465101800478409E-2</c:v>
                </c:pt>
                <c:pt idx="2267">
                  <c:v>2.4463453843450819E-2</c:v>
                </c:pt>
                <c:pt idx="2268">
                  <c:v>2.4461772429344598E-2</c:v>
                </c:pt>
                <c:pt idx="2269">
                  <c:v>2.4460068884709706E-2</c:v>
                </c:pt>
                <c:pt idx="2270">
                  <c:v>2.4459053949405958E-2</c:v>
                </c:pt>
                <c:pt idx="2271">
                  <c:v>2.4458338522619333E-2</c:v>
                </c:pt>
                <c:pt idx="2272">
                  <c:v>2.4457618029224644E-2</c:v>
                </c:pt>
                <c:pt idx="2273">
                  <c:v>2.4456885299494319E-2</c:v>
                </c:pt>
                <c:pt idx="2274">
                  <c:v>2.445565836980567E-2</c:v>
                </c:pt>
                <c:pt idx="2275">
                  <c:v>2.4453770412194285E-2</c:v>
                </c:pt>
                <c:pt idx="2276">
                  <c:v>2.4451832698299061E-2</c:v>
                </c:pt>
                <c:pt idx="2277">
                  <c:v>2.4449669321013529E-2</c:v>
                </c:pt>
                <c:pt idx="2278">
                  <c:v>2.4447579985134849E-2</c:v>
                </c:pt>
                <c:pt idx="2279">
                  <c:v>2.4445677086064464E-2</c:v>
                </c:pt>
                <c:pt idx="2280">
                  <c:v>2.4443727159490718E-2</c:v>
                </c:pt>
                <c:pt idx="2281">
                  <c:v>2.4441731087616915E-2</c:v>
                </c:pt>
                <c:pt idx="2282">
                  <c:v>2.4439855010791791E-2</c:v>
                </c:pt>
                <c:pt idx="2283">
                  <c:v>2.4437929491490703E-2</c:v>
                </c:pt>
                <c:pt idx="2284">
                  <c:v>2.4435972269373409E-2</c:v>
                </c:pt>
                <c:pt idx="2285">
                  <c:v>2.4434336282587496E-2</c:v>
                </c:pt>
                <c:pt idx="2286">
                  <c:v>2.4433120320126872E-2</c:v>
                </c:pt>
                <c:pt idx="2287">
                  <c:v>2.4432070178462752E-2</c:v>
                </c:pt>
                <c:pt idx="2288">
                  <c:v>2.4431099858576086E-2</c:v>
                </c:pt>
                <c:pt idx="2289">
                  <c:v>2.4430166524981794E-2</c:v>
                </c:pt>
                <c:pt idx="2290">
                  <c:v>2.4428999734158612E-2</c:v>
                </c:pt>
                <c:pt idx="2291">
                  <c:v>2.4427603865554277E-2</c:v>
                </c:pt>
                <c:pt idx="2292">
                  <c:v>2.4426170680657978E-2</c:v>
                </c:pt>
                <c:pt idx="2293">
                  <c:v>2.4424611807854858E-2</c:v>
                </c:pt>
                <c:pt idx="2294">
                  <c:v>2.4422924147749544E-2</c:v>
                </c:pt>
                <c:pt idx="2295">
                  <c:v>2.4420950531769868E-2</c:v>
                </c:pt>
                <c:pt idx="2296">
                  <c:v>2.4418410266454683E-2</c:v>
                </c:pt>
                <c:pt idx="2297">
                  <c:v>2.4415894217660647E-2</c:v>
                </c:pt>
                <c:pt idx="2298">
                  <c:v>2.4413944129821896E-2</c:v>
                </c:pt>
                <c:pt idx="2299">
                  <c:v>2.4412087517645325E-2</c:v>
                </c:pt>
                <c:pt idx="2300">
                  <c:v>2.4410291834395831E-2</c:v>
                </c:pt>
                <c:pt idx="2301">
                  <c:v>2.4408381815983628E-2</c:v>
                </c:pt>
                <c:pt idx="2302">
                  <c:v>2.4406343829337408E-2</c:v>
                </c:pt>
                <c:pt idx="2303">
                  <c:v>2.4404693095186048E-2</c:v>
                </c:pt>
                <c:pt idx="2304">
                  <c:v>2.4403180077033799E-2</c:v>
                </c:pt>
                <c:pt idx="2305">
                  <c:v>2.4401681153407444E-2</c:v>
                </c:pt>
                <c:pt idx="2306">
                  <c:v>2.4400196045056909E-2</c:v>
                </c:pt>
                <c:pt idx="2307">
                  <c:v>2.4398506188035352E-2</c:v>
                </c:pt>
                <c:pt idx="2308">
                  <c:v>2.439661581897011E-2</c:v>
                </c:pt>
                <c:pt idx="2309">
                  <c:v>2.4394116742035808E-2</c:v>
                </c:pt>
                <c:pt idx="2310">
                  <c:v>2.4391599493584406E-2</c:v>
                </c:pt>
                <c:pt idx="2311">
                  <c:v>2.4389834040913251E-2</c:v>
                </c:pt>
                <c:pt idx="2312">
                  <c:v>2.4388934461572302E-2</c:v>
                </c:pt>
                <c:pt idx="2313">
                  <c:v>2.4388465949352518E-2</c:v>
                </c:pt>
                <c:pt idx="2314">
                  <c:v>2.4388420508823564E-2</c:v>
                </c:pt>
                <c:pt idx="2315">
                  <c:v>2.438807062739469E-2</c:v>
                </c:pt>
                <c:pt idx="2316">
                  <c:v>2.4387422110792364E-2</c:v>
                </c:pt>
                <c:pt idx="2317">
                  <c:v>2.4386052776038492E-2</c:v>
                </c:pt>
                <c:pt idx="2318">
                  <c:v>2.4384749410817044E-2</c:v>
                </c:pt>
                <c:pt idx="2319">
                  <c:v>2.4384319226689277E-2</c:v>
                </c:pt>
                <c:pt idx="2320">
                  <c:v>2.4384570545121127E-2</c:v>
                </c:pt>
                <c:pt idx="2321">
                  <c:v>2.4384815289927492E-2</c:v>
                </c:pt>
                <c:pt idx="2322">
                  <c:v>2.4384959121796154E-2</c:v>
                </c:pt>
                <c:pt idx="2323">
                  <c:v>2.4385027015543102E-2</c:v>
                </c:pt>
                <c:pt idx="2324">
                  <c:v>2.4384867207828172E-2</c:v>
                </c:pt>
                <c:pt idx="2325">
                  <c:v>2.4384559087863484E-2</c:v>
                </c:pt>
                <c:pt idx="2326">
                  <c:v>2.4384072246108047E-2</c:v>
                </c:pt>
                <c:pt idx="2327">
                  <c:v>2.4383523269784022E-2</c:v>
                </c:pt>
                <c:pt idx="2328">
                  <c:v>2.4382638746465367E-2</c:v>
                </c:pt>
                <c:pt idx="2329">
                  <c:v>2.4381425146656324E-2</c:v>
                </c:pt>
                <c:pt idx="2330">
                  <c:v>2.4379533586528397E-2</c:v>
                </c:pt>
                <c:pt idx="2331">
                  <c:v>2.43765384290573E-2</c:v>
                </c:pt>
                <c:pt idx="2332">
                  <c:v>2.4373802405864214E-2</c:v>
                </c:pt>
                <c:pt idx="2333">
                  <c:v>2.4371418305618179E-2</c:v>
                </c:pt>
                <c:pt idx="2334">
                  <c:v>2.4369961548659398E-2</c:v>
                </c:pt>
                <c:pt idx="2335">
                  <c:v>2.4368832496626927E-2</c:v>
                </c:pt>
                <c:pt idx="2336">
                  <c:v>2.4368025161992938E-2</c:v>
                </c:pt>
                <c:pt idx="2337">
                  <c:v>2.4367307046297901E-2</c:v>
                </c:pt>
                <c:pt idx="2338">
                  <c:v>2.4366725247617682E-2</c:v>
                </c:pt>
                <c:pt idx="2339">
                  <c:v>2.4366300783811936E-2</c:v>
                </c:pt>
                <c:pt idx="2340">
                  <c:v>2.4366047167114435E-2</c:v>
                </c:pt>
                <c:pt idx="2341">
                  <c:v>2.4365816606415729E-2</c:v>
                </c:pt>
                <c:pt idx="2342">
                  <c:v>2.436547448854632E-2</c:v>
                </c:pt>
                <c:pt idx="2343">
                  <c:v>2.4365022929393791E-2</c:v>
                </c:pt>
                <c:pt idx="2344">
                  <c:v>2.4364540587028759E-2</c:v>
                </c:pt>
                <c:pt idx="2345">
                  <c:v>2.4363915327136193E-2</c:v>
                </c:pt>
                <c:pt idx="2346">
                  <c:v>2.4363234656956612E-2</c:v>
                </c:pt>
                <c:pt idx="2347">
                  <c:v>2.4362499656047445E-2</c:v>
                </c:pt>
                <c:pt idx="2348">
                  <c:v>2.4361618660899708E-2</c:v>
                </c:pt>
                <c:pt idx="2349">
                  <c:v>2.4361296395897538E-2</c:v>
                </c:pt>
                <c:pt idx="2350">
                  <c:v>2.4361491181758153E-2</c:v>
                </c:pt>
                <c:pt idx="2351">
                  <c:v>2.4361781390721204E-2</c:v>
                </c:pt>
                <c:pt idx="2352">
                  <c:v>2.4362164651818972E-2</c:v>
                </c:pt>
                <c:pt idx="2353">
                  <c:v>2.4362685010189605E-2</c:v>
                </c:pt>
                <c:pt idx="2354">
                  <c:v>2.4363226098494343E-2</c:v>
                </c:pt>
                <c:pt idx="2355">
                  <c:v>2.436374478127204E-2</c:v>
                </c:pt>
                <c:pt idx="2356">
                  <c:v>2.436424196094002E-2</c:v>
                </c:pt>
                <c:pt idx="2357">
                  <c:v>2.4364675083559655E-2</c:v>
                </c:pt>
                <c:pt idx="2358">
                  <c:v>2.4365009159792565E-2</c:v>
                </c:pt>
                <c:pt idx="2359">
                  <c:v>2.4365245328356145E-2</c:v>
                </c:pt>
                <c:pt idx="2360">
                  <c:v>2.4364945234458289E-2</c:v>
                </c:pt>
                <c:pt idx="2361">
                  <c:v>2.4363627372585586E-2</c:v>
                </c:pt>
                <c:pt idx="2362">
                  <c:v>2.4362310560118328E-2</c:v>
                </c:pt>
                <c:pt idx="2363">
                  <c:v>2.4361463604360655E-2</c:v>
                </c:pt>
                <c:pt idx="2364">
                  <c:v>2.4361207681472884E-2</c:v>
                </c:pt>
                <c:pt idx="2365">
                  <c:v>2.4361435425680047E-2</c:v>
                </c:pt>
                <c:pt idx="2366">
                  <c:v>2.4362012015390608E-2</c:v>
                </c:pt>
                <c:pt idx="2367">
                  <c:v>2.4362747652051788E-2</c:v>
                </c:pt>
                <c:pt idx="2368">
                  <c:v>2.436311492934682E-2</c:v>
                </c:pt>
                <c:pt idx="2369">
                  <c:v>2.436312056765182E-2</c:v>
                </c:pt>
                <c:pt idx="2370">
                  <c:v>2.4362428198029792E-2</c:v>
                </c:pt>
                <c:pt idx="2371">
                  <c:v>2.4361524005550476E-2</c:v>
                </c:pt>
                <c:pt idx="2372">
                  <c:v>2.4360609693816496E-2</c:v>
                </c:pt>
                <c:pt idx="2373">
                  <c:v>2.4359681970435955E-2</c:v>
                </c:pt>
                <c:pt idx="2374">
                  <c:v>2.4358393996974564E-2</c:v>
                </c:pt>
                <c:pt idx="2375">
                  <c:v>2.435784979221323E-2</c:v>
                </c:pt>
                <c:pt idx="2376">
                  <c:v>2.4358310000802658E-2</c:v>
                </c:pt>
                <c:pt idx="2377">
                  <c:v>2.4359176402528972E-2</c:v>
                </c:pt>
                <c:pt idx="2378">
                  <c:v>2.4359656493501105E-2</c:v>
                </c:pt>
                <c:pt idx="2379">
                  <c:v>2.4359757685889161E-2</c:v>
                </c:pt>
                <c:pt idx="2380">
                  <c:v>2.4359058678818615E-2</c:v>
                </c:pt>
                <c:pt idx="2381">
                  <c:v>2.4358204432263983E-2</c:v>
                </c:pt>
                <c:pt idx="2382">
                  <c:v>2.4358038046103193E-2</c:v>
                </c:pt>
                <c:pt idx="2383">
                  <c:v>2.4358515071323392E-2</c:v>
                </c:pt>
                <c:pt idx="2384">
                  <c:v>2.4359012506639709E-2</c:v>
                </c:pt>
                <c:pt idx="2385">
                  <c:v>2.4359467684633981E-2</c:v>
                </c:pt>
                <c:pt idx="2386">
                  <c:v>2.4359881469917251E-2</c:v>
                </c:pt>
                <c:pt idx="2387">
                  <c:v>2.4359651457101224E-2</c:v>
                </c:pt>
                <c:pt idx="2388">
                  <c:v>2.4359376963158309E-2</c:v>
                </c:pt>
                <c:pt idx="2389">
                  <c:v>2.435905847552439E-2</c:v>
                </c:pt>
                <c:pt idx="2390">
                  <c:v>2.4358468656413786E-2</c:v>
                </c:pt>
                <c:pt idx="2391">
                  <c:v>2.4358464893688692E-2</c:v>
                </c:pt>
                <c:pt idx="2392">
                  <c:v>2.4358583882022326E-2</c:v>
                </c:pt>
                <c:pt idx="2393">
                  <c:v>2.4358904692291166E-2</c:v>
                </c:pt>
                <c:pt idx="2394">
                  <c:v>2.4359253231050225E-2</c:v>
                </c:pt>
                <c:pt idx="2395">
                  <c:v>2.435923689705952E-2</c:v>
                </c:pt>
                <c:pt idx="2396">
                  <c:v>2.4358862917273804E-2</c:v>
                </c:pt>
                <c:pt idx="2397">
                  <c:v>2.4358360268794899E-2</c:v>
                </c:pt>
                <c:pt idx="2398">
                  <c:v>2.4357996050840196E-2</c:v>
                </c:pt>
                <c:pt idx="2399">
                  <c:v>2.4357588694031984E-2</c:v>
                </c:pt>
                <c:pt idx="2400">
                  <c:v>2.4357139185968116E-2</c:v>
                </c:pt>
                <c:pt idx="2401">
                  <c:v>2.435568912796407E-2</c:v>
                </c:pt>
                <c:pt idx="2402">
                  <c:v>2.4355099328552697E-2</c:v>
                </c:pt>
                <c:pt idx="2403">
                  <c:v>2.4354718344221885E-2</c:v>
                </c:pt>
                <c:pt idx="2404">
                  <c:v>2.4354349719988341E-2</c:v>
                </c:pt>
                <c:pt idx="2405">
                  <c:v>2.4353889963951929E-2</c:v>
                </c:pt>
                <c:pt idx="2406">
                  <c:v>2.435334092998807E-2</c:v>
                </c:pt>
                <c:pt idx="2407">
                  <c:v>2.4352424575458727E-2</c:v>
                </c:pt>
                <c:pt idx="2408">
                  <c:v>2.4351567015351357E-2</c:v>
                </c:pt>
                <c:pt idx="2409">
                  <c:v>2.4351094058673698E-2</c:v>
                </c:pt>
                <c:pt idx="2410">
                  <c:v>2.4350782802492893E-2</c:v>
                </c:pt>
                <c:pt idx="2411">
                  <c:v>2.4350542433905352E-2</c:v>
                </c:pt>
                <c:pt idx="2412">
                  <c:v>2.4350371623121595E-2</c:v>
                </c:pt>
                <c:pt idx="2413">
                  <c:v>2.4350617253013098E-2</c:v>
                </c:pt>
                <c:pt idx="2414">
                  <c:v>2.435068238870457E-2</c:v>
                </c:pt>
                <c:pt idx="2415">
                  <c:v>2.435057041610349E-2</c:v>
                </c:pt>
                <c:pt idx="2416">
                  <c:v>2.4349839872204484E-2</c:v>
                </c:pt>
                <c:pt idx="2417">
                  <c:v>2.4348857381780789E-2</c:v>
                </c:pt>
                <c:pt idx="2418">
                  <c:v>2.43482258766471E-2</c:v>
                </c:pt>
                <c:pt idx="2419">
                  <c:v>2.4347628307405448E-2</c:v>
                </c:pt>
                <c:pt idx="2420">
                  <c:v>2.4346965171581567E-2</c:v>
                </c:pt>
                <c:pt idx="2421">
                  <c:v>2.4346238113045052E-2</c:v>
                </c:pt>
                <c:pt idx="2422">
                  <c:v>2.4344581528566916E-2</c:v>
                </c:pt>
                <c:pt idx="2423">
                  <c:v>2.4343692056291812E-2</c:v>
                </c:pt>
                <c:pt idx="2424">
                  <c:v>2.4343604562994062E-2</c:v>
                </c:pt>
                <c:pt idx="2425">
                  <c:v>2.4344432152524114E-2</c:v>
                </c:pt>
                <c:pt idx="2426">
                  <c:v>2.4345650476526981E-2</c:v>
                </c:pt>
                <c:pt idx="2427">
                  <c:v>2.4346977383274793E-2</c:v>
                </c:pt>
                <c:pt idx="2428">
                  <c:v>2.4348273307768384E-2</c:v>
                </c:pt>
                <c:pt idx="2429">
                  <c:v>2.4349126749504284E-2</c:v>
                </c:pt>
                <c:pt idx="2430">
                  <c:v>2.43495457051984E-2</c:v>
                </c:pt>
                <c:pt idx="2431">
                  <c:v>2.4349335057758142E-2</c:v>
                </c:pt>
                <c:pt idx="2432">
                  <c:v>2.4349993956241624E-2</c:v>
                </c:pt>
                <c:pt idx="2433">
                  <c:v>2.4350609782546193E-2</c:v>
                </c:pt>
                <c:pt idx="2434">
                  <c:v>2.4351183344650688E-2</c:v>
                </c:pt>
                <c:pt idx="2435">
                  <c:v>2.4351610613682486E-2</c:v>
                </c:pt>
                <c:pt idx="2436">
                  <c:v>2.4351910678856146E-2</c:v>
                </c:pt>
                <c:pt idx="2437">
                  <c:v>2.4352312545872664E-2</c:v>
                </c:pt>
                <c:pt idx="2438">
                  <c:v>2.4352741518501499E-2</c:v>
                </c:pt>
                <c:pt idx="2439">
                  <c:v>2.4353156028735213E-2</c:v>
                </c:pt>
                <c:pt idx="2440">
                  <c:v>2.4353554023744461E-2</c:v>
                </c:pt>
                <c:pt idx="2441">
                  <c:v>2.435321168002481E-2</c:v>
                </c:pt>
                <c:pt idx="2442">
                  <c:v>2.4352957844878776E-2</c:v>
                </c:pt>
                <c:pt idx="2443">
                  <c:v>2.4352730846858885E-2</c:v>
                </c:pt>
                <c:pt idx="2444">
                  <c:v>2.4352529621197716E-2</c:v>
                </c:pt>
                <c:pt idx="2445">
                  <c:v>2.4352442498140524E-2</c:v>
                </c:pt>
                <c:pt idx="2446">
                  <c:v>2.4352324124888265E-2</c:v>
                </c:pt>
                <c:pt idx="2447">
                  <c:v>2.4352175134360443E-2</c:v>
                </c:pt>
                <c:pt idx="2448">
                  <c:v>2.4352091062188667E-2</c:v>
                </c:pt>
                <c:pt idx="2449">
                  <c:v>2.4351814196017316E-2</c:v>
                </c:pt>
                <c:pt idx="2450">
                  <c:v>2.4351348925959422E-2</c:v>
                </c:pt>
                <c:pt idx="2451">
                  <c:v>2.4349546016036238E-2</c:v>
                </c:pt>
                <c:pt idx="2452">
                  <c:v>2.4348294459787635E-2</c:v>
                </c:pt>
                <c:pt idx="2453">
                  <c:v>2.4347217474787256E-2</c:v>
                </c:pt>
                <c:pt idx="2454">
                  <c:v>2.4346311786237088E-2</c:v>
                </c:pt>
                <c:pt idx="2455">
                  <c:v>2.4346449894452143E-2</c:v>
                </c:pt>
                <c:pt idx="2456">
                  <c:v>2.4346870265729854E-2</c:v>
                </c:pt>
                <c:pt idx="2457">
                  <c:v>2.4347566941956372E-2</c:v>
                </c:pt>
                <c:pt idx="2458">
                  <c:v>2.4348457875405818E-2</c:v>
                </c:pt>
                <c:pt idx="2459">
                  <c:v>2.4349387928867143E-2</c:v>
                </c:pt>
                <c:pt idx="2460">
                  <c:v>2.4350293006679322E-2</c:v>
                </c:pt>
                <c:pt idx="2461">
                  <c:v>2.4351173584360297E-2</c:v>
                </c:pt>
                <c:pt idx="2462">
                  <c:v>2.4352063304759128E-2</c:v>
                </c:pt>
                <c:pt idx="2463">
                  <c:v>2.4352857648981242E-2</c:v>
                </c:pt>
                <c:pt idx="2464">
                  <c:v>2.4353557952060512E-2</c:v>
                </c:pt>
                <c:pt idx="2465">
                  <c:v>2.4353705353368688E-2</c:v>
                </c:pt>
                <c:pt idx="2466">
                  <c:v>2.4353616730491693E-2</c:v>
                </c:pt>
                <c:pt idx="2467">
                  <c:v>2.435402361460429E-2</c:v>
                </c:pt>
                <c:pt idx="2468">
                  <c:v>2.4355176444307722E-2</c:v>
                </c:pt>
                <c:pt idx="2469">
                  <c:v>2.435605895019818E-2</c:v>
                </c:pt>
                <c:pt idx="2470">
                  <c:v>2.4356676063731861E-2</c:v>
                </c:pt>
                <c:pt idx="2471">
                  <c:v>2.435670906624331E-2</c:v>
                </c:pt>
                <c:pt idx="2472">
                  <c:v>2.4355685663017424E-2</c:v>
                </c:pt>
                <c:pt idx="2473">
                  <c:v>2.4355045332868506E-2</c:v>
                </c:pt>
                <c:pt idx="2474">
                  <c:v>2.4355782190938882E-2</c:v>
                </c:pt>
                <c:pt idx="2475">
                  <c:v>2.4356645231388085E-2</c:v>
                </c:pt>
                <c:pt idx="2476">
                  <c:v>2.4357632135470146E-2</c:v>
                </c:pt>
                <c:pt idx="2477">
                  <c:v>2.4358666829945471E-2</c:v>
                </c:pt>
                <c:pt idx="2478">
                  <c:v>2.4359748418310987E-2</c:v>
                </c:pt>
                <c:pt idx="2479">
                  <c:v>2.4361045688138013E-2</c:v>
                </c:pt>
                <c:pt idx="2480">
                  <c:v>2.4362334393322253E-2</c:v>
                </c:pt>
                <c:pt idx="2481">
                  <c:v>2.4363573323886556E-2</c:v>
                </c:pt>
                <c:pt idx="2482">
                  <c:v>2.4364763616000356E-2</c:v>
                </c:pt>
                <c:pt idx="2483">
                  <c:v>2.4365633689843031E-2</c:v>
                </c:pt>
                <c:pt idx="2484">
                  <c:v>2.4366221929538009E-2</c:v>
                </c:pt>
                <c:pt idx="2485">
                  <c:v>2.4366437439612105E-2</c:v>
                </c:pt>
                <c:pt idx="2486">
                  <c:v>2.4366690681099423E-2</c:v>
                </c:pt>
                <c:pt idx="2487">
                  <c:v>2.4367061986841961E-2</c:v>
                </c:pt>
                <c:pt idx="2488">
                  <c:v>2.4367404030657017E-2</c:v>
                </c:pt>
                <c:pt idx="2489">
                  <c:v>2.4367717249124583E-2</c:v>
                </c:pt>
                <c:pt idx="2490">
                  <c:v>2.4368227622525794E-2</c:v>
                </c:pt>
                <c:pt idx="2491">
                  <c:v>2.4368649563763119E-2</c:v>
                </c:pt>
                <c:pt idx="2492">
                  <c:v>2.4368984731742045E-2</c:v>
                </c:pt>
                <c:pt idx="2493">
                  <c:v>2.4368903630399782E-2</c:v>
                </c:pt>
                <c:pt idx="2494">
                  <c:v>2.4368056960592157E-2</c:v>
                </c:pt>
                <c:pt idx="2495">
                  <c:v>2.436708825097E-2</c:v>
                </c:pt>
                <c:pt idx="2496">
                  <c:v>2.4365999702894551E-2</c:v>
                </c:pt>
                <c:pt idx="2497">
                  <c:v>2.4364557404314542E-2</c:v>
                </c:pt>
                <c:pt idx="2498">
                  <c:v>2.4364217076468297E-2</c:v>
                </c:pt>
                <c:pt idx="2499">
                  <c:v>2.4364022598014994E-2</c:v>
                </c:pt>
                <c:pt idx="2500">
                  <c:v>2.4363971065226642E-2</c:v>
                </c:pt>
                <c:pt idx="2501">
                  <c:v>2.4363966580437869E-2</c:v>
                </c:pt>
                <c:pt idx="2502">
                  <c:v>2.4363937620401319E-2</c:v>
                </c:pt>
                <c:pt idx="2503">
                  <c:v>2.4363884709211185E-2</c:v>
                </c:pt>
                <c:pt idx="2504">
                  <c:v>2.4363341246051943E-2</c:v>
                </c:pt>
                <c:pt idx="2505">
                  <c:v>2.4362462166432307E-2</c:v>
                </c:pt>
                <c:pt idx="2506">
                  <c:v>2.4362157254229005E-2</c:v>
                </c:pt>
                <c:pt idx="2507">
                  <c:v>2.4362449975702853E-2</c:v>
                </c:pt>
                <c:pt idx="2508">
                  <c:v>2.4362423658115129E-2</c:v>
                </c:pt>
                <c:pt idx="2509">
                  <c:v>2.4362084517796367E-2</c:v>
                </c:pt>
                <c:pt idx="2510">
                  <c:v>2.4361131500513531E-2</c:v>
                </c:pt>
                <c:pt idx="2511">
                  <c:v>2.4360221957578421E-2</c:v>
                </c:pt>
                <c:pt idx="2512">
                  <c:v>2.4359500309874809E-2</c:v>
                </c:pt>
                <c:pt idx="2513">
                  <c:v>2.4358724740459418E-2</c:v>
                </c:pt>
                <c:pt idx="2514">
                  <c:v>2.4357896292954921E-2</c:v>
                </c:pt>
                <c:pt idx="2515">
                  <c:v>2.4356939431384915E-2</c:v>
                </c:pt>
                <c:pt idx="2516">
                  <c:v>2.435509010524654E-2</c:v>
                </c:pt>
                <c:pt idx="2517">
                  <c:v>2.4353842493759752E-2</c:v>
                </c:pt>
                <c:pt idx="2518">
                  <c:v>2.4352793671131447E-2</c:v>
                </c:pt>
                <c:pt idx="2519">
                  <c:v>2.4351939966944017E-2</c:v>
                </c:pt>
                <c:pt idx="2520">
                  <c:v>2.435135358896481E-2</c:v>
                </c:pt>
                <c:pt idx="2521">
                  <c:v>2.435130104816512E-2</c:v>
                </c:pt>
                <c:pt idx="2522">
                  <c:v>2.4351479736603291E-2</c:v>
                </c:pt>
                <c:pt idx="2523">
                  <c:v>2.4351459563446112E-2</c:v>
                </c:pt>
                <c:pt idx="2524">
                  <c:v>2.435124444163694E-2</c:v>
                </c:pt>
                <c:pt idx="2525">
                  <c:v>2.435089704217451E-2</c:v>
                </c:pt>
                <c:pt idx="2526">
                  <c:v>2.4350658526807685E-2</c:v>
                </c:pt>
                <c:pt idx="2527">
                  <c:v>2.4350314704598128E-2</c:v>
                </c:pt>
                <c:pt idx="2528">
                  <c:v>2.4349867836377357E-2</c:v>
                </c:pt>
                <c:pt idx="2529">
                  <c:v>2.4348857910104164E-2</c:v>
                </c:pt>
                <c:pt idx="2530">
                  <c:v>2.4347864421862174E-2</c:v>
                </c:pt>
                <c:pt idx="2531">
                  <c:v>2.4346792699250618E-2</c:v>
                </c:pt>
                <c:pt idx="2532">
                  <c:v>2.434564369101485E-2</c:v>
                </c:pt>
                <c:pt idx="2533">
                  <c:v>2.4344492862137301E-2</c:v>
                </c:pt>
                <c:pt idx="2534">
                  <c:v>2.4343316562744258E-2</c:v>
                </c:pt>
                <c:pt idx="2535">
                  <c:v>2.4342115711018131E-2</c:v>
                </c:pt>
                <c:pt idx="2536">
                  <c:v>2.4339979027787055E-2</c:v>
                </c:pt>
                <c:pt idx="2537">
                  <c:v>2.4338097924504587E-2</c:v>
                </c:pt>
                <c:pt idx="2538">
                  <c:v>2.4336239977509815E-2</c:v>
                </c:pt>
                <c:pt idx="2539">
                  <c:v>2.4334404441386317E-2</c:v>
                </c:pt>
                <c:pt idx="2540">
                  <c:v>2.4330979513830859E-2</c:v>
                </c:pt>
                <c:pt idx="2541">
                  <c:v>2.4327498447040526E-2</c:v>
                </c:pt>
                <c:pt idx="2542">
                  <c:v>2.4324850744371108E-2</c:v>
                </c:pt>
                <c:pt idx="2543">
                  <c:v>2.4323507044976187E-2</c:v>
                </c:pt>
                <c:pt idx="2544">
                  <c:v>2.4322569523318259E-2</c:v>
                </c:pt>
                <c:pt idx="2545">
                  <c:v>2.4321588787966114E-2</c:v>
                </c:pt>
                <c:pt idx="2546">
                  <c:v>2.4320565525886576E-2</c:v>
                </c:pt>
                <c:pt idx="2547">
                  <c:v>2.4319405757054963E-2</c:v>
                </c:pt>
                <c:pt idx="2548">
                  <c:v>2.4318777938858338E-2</c:v>
                </c:pt>
                <c:pt idx="2549">
                  <c:v>2.4318365344642247E-2</c:v>
                </c:pt>
                <c:pt idx="2550">
                  <c:v>2.4318099748339341E-2</c:v>
                </c:pt>
                <c:pt idx="2551">
                  <c:v>2.4317954066537178E-2</c:v>
                </c:pt>
                <c:pt idx="2552">
                  <c:v>2.4317926129654475E-2</c:v>
                </c:pt>
                <c:pt idx="2553">
                  <c:v>2.4318489547041178E-2</c:v>
                </c:pt>
                <c:pt idx="2554">
                  <c:v>2.4318934876695661E-2</c:v>
                </c:pt>
                <c:pt idx="2555">
                  <c:v>2.4319264277757092E-2</c:v>
                </c:pt>
                <c:pt idx="2556">
                  <c:v>2.4319265849166712E-2</c:v>
                </c:pt>
                <c:pt idx="2557">
                  <c:v>2.4318260221309701E-2</c:v>
                </c:pt>
                <c:pt idx="2558">
                  <c:v>2.4317427351074224E-2</c:v>
                </c:pt>
                <c:pt idx="2559">
                  <c:v>2.4318624334274869E-2</c:v>
                </c:pt>
                <c:pt idx="2560">
                  <c:v>2.4320550313455213E-2</c:v>
                </c:pt>
                <c:pt idx="2561">
                  <c:v>2.4322579462903744E-2</c:v>
                </c:pt>
                <c:pt idx="2562">
                  <c:v>2.4324967540233593E-2</c:v>
                </c:pt>
                <c:pt idx="2563">
                  <c:v>2.4327740987748186E-2</c:v>
                </c:pt>
                <c:pt idx="2564">
                  <c:v>2.4330375423719415E-2</c:v>
                </c:pt>
                <c:pt idx="2565">
                  <c:v>2.4332874067690937E-2</c:v>
                </c:pt>
                <c:pt idx="2566">
                  <c:v>2.433512501618279E-2</c:v>
                </c:pt>
                <c:pt idx="2567">
                  <c:v>2.4337842790583198E-2</c:v>
                </c:pt>
                <c:pt idx="2568">
                  <c:v>2.4340891384443907E-2</c:v>
                </c:pt>
                <c:pt idx="2569">
                  <c:v>2.4344474502956192E-2</c:v>
                </c:pt>
                <c:pt idx="2570">
                  <c:v>2.434817807257789E-2</c:v>
                </c:pt>
                <c:pt idx="2571">
                  <c:v>2.4351748988470274E-2</c:v>
                </c:pt>
                <c:pt idx="2572">
                  <c:v>2.4355189660278199E-2</c:v>
                </c:pt>
                <c:pt idx="2573">
                  <c:v>2.4358494707932304E-2</c:v>
                </c:pt>
                <c:pt idx="2574">
                  <c:v>2.4361505299629497E-2</c:v>
                </c:pt>
                <c:pt idx="2575">
                  <c:v>2.4364226903869499E-2</c:v>
                </c:pt>
                <c:pt idx="2576">
                  <c:v>2.4366082675377012E-2</c:v>
                </c:pt>
                <c:pt idx="2577">
                  <c:v>2.4367589503480939E-2</c:v>
                </c:pt>
                <c:pt idx="2578">
                  <c:v>2.4368658630017401E-2</c:v>
                </c:pt>
                <c:pt idx="2579">
                  <c:v>2.4368698831231578E-2</c:v>
                </c:pt>
                <c:pt idx="2580">
                  <c:v>2.436813432495576E-2</c:v>
                </c:pt>
                <c:pt idx="2581">
                  <c:v>2.4367815196146406E-2</c:v>
                </c:pt>
                <c:pt idx="2582">
                  <c:v>2.4367483612584097E-2</c:v>
                </c:pt>
                <c:pt idx="2583">
                  <c:v>2.4367139807908229E-2</c:v>
                </c:pt>
                <c:pt idx="2584">
                  <c:v>2.4366771920361675E-2</c:v>
                </c:pt>
                <c:pt idx="2585">
                  <c:v>2.4365258843684231E-2</c:v>
                </c:pt>
                <c:pt idx="2586">
                  <c:v>2.4363765656717707E-2</c:v>
                </c:pt>
                <c:pt idx="2587">
                  <c:v>2.4363376729104391E-2</c:v>
                </c:pt>
                <c:pt idx="2588">
                  <c:v>2.4363012915985447E-2</c:v>
                </c:pt>
                <c:pt idx="2589">
                  <c:v>2.4362625026837455E-2</c:v>
                </c:pt>
                <c:pt idx="2590">
                  <c:v>2.4362213656067479E-2</c:v>
                </c:pt>
                <c:pt idx="2591">
                  <c:v>2.4361730826621991E-2</c:v>
                </c:pt>
                <c:pt idx="2592">
                  <c:v>2.4361218026315069E-2</c:v>
                </c:pt>
                <c:pt idx="2593">
                  <c:v>2.4359917706079988E-2</c:v>
                </c:pt>
                <c:pt idx="2594">
                  <c:v>2.4358359476014696E-2</c:v>
                </c:pt>
                <c:pt idx="2595">
                  <c:v>2.4356904637397443E-2</c:v>
                </c:pt>
                <c:pt idx="2596">
                  <c:v>2.4356019372579491E-2</c:v>
                </c:pt>
                <c:pt idx="2597">
                  <c:v>2.4355322282395789E-2</c:v>
                </c:pt>
                <c:pt idx="2598">
                  <c:v>2.4354595070687796E-2</c:v>
                </c:pt>
                <c:pt idx="2599">
                  <c:v>2.4353838373798901E-2</c:v>
                </c:pt>
                <c:pt idx="2600">
                  <c:v>2.4352935903508535E-2</c:v>
                </c:pt>
                <c:pt idx="2601">
                  <c:v>2.4351075395669334E-2</c:v>
                </c:pt>
                <c:pt idx="2602">
                  <c:v>2.4349161531915048E-2</c:v>
                </c:pt>
                <c:pt idx="2603">
                  <c:v>2.4347956116240754E-2</c:v>
                </c:pt>
                <c:pt idx="2604">
                  <c:v>2.434686388185785E-2</c:v>
                </c:pt>
                <c:pt idx="2605">
                  <c:v>2.4345753413410231E-2</c:v>
                </c:pt>
                <c:pt idx="2606">
                  <c:v>2.4344625052953619E-2</c:v>
                </c:pt>
                <c:pt idx="2607">
                  <c:v>2.434344690379785E-2</c:v>
                </c:pt>
                <c:pt idx="2608">
                  <c:v>2.4342074570828539E-2</c:v>
                </c:pt>
                <c:pt idx="2609">
                  <c:v>2.4340696299521541E-2</c:v>
                </c:pt>
                <c:pt idx="2610">
                  <c:v>2.4339313058936107E-2</c:v>
                </c:pt>
                <c:pt idx="2611">
                  <c:v>2.4338868871290976E-2</c:v>
                </c:pt>
                <c:pt idx="2612">
                  <c:v>2.4338500254978624E-2</c:v>
                </c:pt>
                <c:pt idx="2613">
                  <c:v>2.4337854547491915E-2</c:v>
                </c:pt>
                <c:pt idx="2614">
                  <c:v>2.4336936986716854E-2</c:v>
                </c:pt>
                <c:pt idx="2615">
                  <c:v>2.4335429909819645E-2</c:v>
                </c:pt>
                <c:pt idx="2616">
                  <c:v>2.4333960452943507E-2</c:v>
                </c:pt>
                <c:pt idx="2617">
                  <c:v>2.4333077205028864E-2</c:v>
                </c:pt>
                <c:pt idx="2618">
                  <c:v>2.4333319647728717E-2</c:v>
                </c:pt>
                <c:pt idx="2619">
                  <c:v>2.4333516569061072E-2</c:v>
                </c:pt>
                <c:pt idx="2620">
                  <c:v>2.4333669001374545E-2</c:v>
                </c:pt>
                <c:pt idx="2621">
                  <c:v>2.4333541388155848E-2</c:v>
                </c:pt>
                <c:pt idx="2622">
                  <c:v>2.433357133484244E-2</c:v>
                </c:pt>
                <c:pt idx="2623">
                  <c:v>2.4333511750883382E-2</c:v>
                </c:pt>
                <c:pt idx="2624">
                  <c:v>2.4333363701455446E-2</c:v>
                </c:pt>
                <c:pt idx="2625">
                  <c:v>2.4332795948627667E-2</c:v>
                </c:pt>
                <c:pt idx="2626">
                  <c:v>2.4331197159548321E-2</c:v>
                </c:pt>
                <c:pt idx="2627">
                  <c:v>2.4329282817217062E-2</c:v>
                </c:pt>
                <c:pt idx="2628">
                  <c:v>2.4328161373989219E-2</c:v>
                </c:pt>
                <c:pt idx="2629">
                  <c:v>2.4327392124197933E-2</c:v>
                </c:pt>
                <c:pt idx="2630">
                  <c:v>2.4326968437042809E-2</c:v>
                </c:pt>
                <c:pt idx="2631">
                  <c:v>2.4326674386595037E-2</c:v>
                </c:pt>
                <c:pt idx="2632">
                  <c:v>2.4326401654798428E-2</c:v>
                </c:pt>
                <c:pt idx="2633">
                  <c:v>2.4325979102728146E-2</c:v>
                </c:pt>
                <c:pt idx="2634">
                  <c:v>2.4325409706330174E-2</c:v>
                </c:pt>
                <c:pt idx="2635">
                  <c:v>2.4324166763768487E-2</c:v>
                </c:pt>
                <c:pt idx="2636">
                  <c:v>2.4323263115871921E-2</c:v>
                </c:pt>
                <c:pt idx="2637">
                  <c:v>2.4322422098899791E-2</c:v>
                </c:pt>
                <c:pt idx="2638">
                  <c:v>2.4321572207067779E-2</c:v>
                </c:pt>
                <c:pt idx="2639">
                  <c:v>2.4320713648888423E-2</c:v>
                </c:pt>
                <c:pt idx="2640">
                  <c:v>2.4320978450855502E-2</c:v>
                </c:pt>
                <c:pt idx="2641">
                  <c:v>2.4321750125746139E-2</c:v>
                </c:pt>
                <c:pt idx="2642">
                  <c:v>2.4322422657169121E-2</c:v>
                </c:pt>
                <c:pt idx="2643">
                  <c:v>2.4322997378052432E-2</c:v>
                </c:pt>
                <c:pt idx="2644">
                  <c:v>2.4323291967612713E-2</c:v>
                </c:pt>
                <c:pt idx="2645">
                  <c:v>2.4322815723129585E-2</c:v>
                </c:pt>
                <c:pt idx="2646">
                  <c:v>2.4321371634783904E-2</c:v>
                </c:pt>
                <c:pt idx="2647">
                  <c:v>2.4320089082252548E-2</c:v>
                </c:pt>
                <c:pt idx="2648">
                  <c:v>2.4318809758397848E-2</c:v>
                </c:pt>
                <c:pt idx="2649">
                  <c:v>2.4317533666369313E-2</c:v>
                </c:pt>
                <c:pt idx="2650">
                  <c:v>2.4315516289013808E-2</c:v>
                </c:pt>
                <c:pt idx="2651">
                  <c:v>2.4313303084154678E-2</c:v>
                </c:pt>
                <c:pt idx="2652">
                  <c:v>2.4311314826338245E-2</c:v>
                </c:pt>
                <c:pt idx="2653">
                  <c:v>2.4309310933641467E-2</c:v>
                </c:pt>
                <c:pt idx="2654">
                  <c:v>2.4307291715222366E-2</c:v>
                </c:pt>
                <c:pt idx="2655">
                  <c:v>2.4304916259616057E-2</c:v>
                </c:pt>
                <c:pt idx="2656">
                  <c:v>2.4302739571589384E-2</c:v>
                </c:pt>
                <c:pt idx="2657">
                  <c:v>2.430211655884322E-2</c:v>
                </c:pt>
                <c:pt idx="2658">
                  <c:v>2.430184609469551E-2</c:v>
                </c:pt>
                <c:pt idx="2659">
                  <c:v>2.4301699699713974E-2</c:v>
                </c:pt>
                <c:pt idx="2660">
                  <c:v>2.4301482890741296E-2</c:v>
                </c:pt>
                <c:pt idx="2661">
                  <c:v>2.4301196988681238E-2</c:v>
                </c:pt>
                <c:pt idx="2662">
                  <c:v>2.4300715985318379E-2</c:v>
                </c:pt>
                <c:pt idx="2663">
                  <c:v>2.4299673045325942E-2</c:v>
                </c:pt>
                <c:pt idx="2664">
                  <c:v>2.4298335279062593E-2</c:v>
                </c:pt>
                <c:pt idx="2665">
                  <c:v>2.4296773465985952E-2</c:v>
                </c:pt>
                <c:pt idx="2666">
                  <c:v>2.4295137399901634E-2</c:v>
                </c:pt>
                <c:pt idx="2667">
                  <c:v>2.4293428086998286E-2</c:v>
                </c:pt>
                <c:pt idx="2668">
                  <c:v>2.4291889511524976E-2</c:v>
                </c:pt>
                <c:pt idx="2669">
                  <c:v>2.4290688584000634E-2</c:v>
                </c:pt>
                <c:pt idx="2670">
                  <c:v>2.4289818998442889E-2</c:v>
                </c:pt>
                <c:pt idx="2671">
                  <c:v>2.4289717854360779E-2</c:v>
                </c:pt>
                <c:pt idx="2672">
                  <c:v>2.4289701312818702E-2</c:v>
                </c:pt>
                <c:pt idx="2673">
                  <c:v>2.4289767973652971E-2</c:v>
                </c:pt>
                <c:pt idx="2674">
                  <c:v>2.4290149319541893E-2</c:v>
                </c:pt>
                <c:pt idx="2675">
                  <c:v>2.4290420259269873E-2</c:v>
                </c:pt>
                <c:pt idx="2676">
                  <c:v>2.42905830942967E-2</c:v>
                </c:pt>
                <c:pt idx="2677">
                  <c:v>2.4290252050139821E-2</c:v>
                </c:pt>
                <c:pt idx="2678">
                  <c:v>2.4288694091690727E-2</c:v>
                </c:pt>
                <c:pt idx="2679">
                  <c:v>2.4287641286619598E-2</c:v>
                </c:pt>
                <c:pt idx="2680">
                  <c:v>2.4287127185638663E-2</c:v>
                </c:pt>
                <c:pt idx="2681">
                  <c:v>2.4287141623142119E-2</c:v>
                </c:pt>
                <c:pt idx="2682">
                  <c:v>2.428732690048542E-2</c:v>
                </c:pt>
                <c:pt idx="2683">
                  <c:v>2.4287469951107529E-2</c:v>
                </c:pt>
                <c:pt idx="2684">
                  <c:v>2.4287571485624576E-2</c:v>
                </c:pt>
                <c:pt idx="2685">
                  <c:v>2.4287535376079371E-2</c:v>
                </c:pt>
                <c:pt idx="2686">
                  <c:v>2.4287493371764276E-2</c:v>
                </c:pt>
                <c:pt idx="2687">
                  <c:v>2.4287219385563261E-2</c:v>
                </c:pt>
                <c:pt idx="2688">
                  <c:v>2.4286814376202108E-2</c:v>
                </c:pt>
                <c:pt idx="2689">
                  <c:v>2.4286135750046227E-2</c:v>
                </c:pt>
                <c:pt idx="2690">
                  <c:v>2.4285188680843825E-2</c:v>
                </c:pt>
                <c:pt idx="2691">
                  <c:v>2.4284171860965969E-2</c:v>
                </c:pt>
                <c:pt idx="2692">
                  <c:v>2.4283842378107452E-2</c:v>
                </c:pt>
                <c:pt idx="2693">
                  <c:v>2.4283798087446424E-2</c:v>
                </c:pt>
                <c:pt idx="2694">
                  <c:v>2.428368024485766E-2</c:v>
                </c:pt>
                <c:pt idx="2695">
                  <c:v>2.4283490264732685E-2</c:v>
                </c:pt>
                <c:pt idx="2696">
                  <c:v>2.4283119693975442E-2</c:v>
                </c:pt>
                <c:pt idx="2697">
                  <c:v>2.4282571999211102E-2</c:v>
                </c:pt>
                <c:pt idx="2698">
                  <c:v>2.428227033906526E-2</c:v>
                </c:pt>
                <c:pt idx="2699">
                  <c:v>2.4282403590080257E-2</c:v>
                </c:pt>
                <c:pt idx="2700">
                  <c:v>2.4282432987346073E-2</c:v>
                </c:pt>
                <c:pt idx="2701">
                  <c:v>2.4282360711130706E-2</c:v>
                </c:pt>
                <c:pt idx="2702">
                  <c:v>2.4282021136337987E-2</c:v>
                </c:pt>
                <c:pt idx="2703">
                  <c:v>2.4281695396981343E-2</c:v>
                </c:pt>
                <c:pt idx="2704">
                  <c:v>2.4281362064435895E-2</c:v>
                </c:pt>
                <c:pt idx="2705">
                  <c:v>2.4281021027771379E-2</c:v>
                </c:pt>
                <c:pt idx="2706">
                  <c:v>2.4280647380807575E-2</c:v>
                </c:pt>
                <c:pt idx="2707">
                  <c:v>2.4279628562014637E-2</c:v>
                </c:pt>
                <c:pt idx="2708">
                  <c:v>2.4278217672732857E-2</c:v>
                </c:pt>
                <c:pt idx="2709">
                  <c:v>2.4277004366021548E-2</c:v>
                </c:pt>
                <c:pt idx="2710">
                  <c:v>2.4275888254530142E-2</c:v>
                </c:pt>
                <c:pt idx="2711">
                  <c:v>2.4274867730106769E-2</c:v>
                </c:pt>
                <c:pt idx="2712">
                  <c:v>2.4273948551711937E-2</c:v>
                </c:pt>
                <c:pt idx="2713">
                  <c:v>2.427299526519321E-2</c:v>
                </c:pt>
                <c:pt idx="2714">
                  <c:v>2.4272008447140059E-2</c:v>
                </c:pt>
                <c:pt idx="2715">
                  <c:v>2.4270113346437871E-2</c:v>
                </c:pt>
                <c:pt idx="2716">
                  <c:v>2.4269005485686626E-2</c:v>
                </c:pt>
                <c:pt idx="2717">
                  <c:v>2.4268437484639076E-2</c:v>
                </c:pt>
                <c:pt idx="2718">
                  <c:v>2.4267990911524172E-2</c:v>
                </c:pt>
                <c:pt idx="2719">
                  <c:v>2.4267663699740309E-2</c:v>
                </c:pt>
                <c:pt idx="2720">
                  <c:v>2.4267203017976881E-2</c:v>
                </c:pt>
                <c:pt idx="2721">
                  <c:v>2.4266610970575132E-2</c:v>
                </c:pt>
                <c:pt idx="2722">
                  <c:v>2.4265708634387047E-2</c:v>
                </c:pt>
                <c:pt idx="2723">
                  <c:v>2.4263426799986072E-2</c:v>
                </c:pt>
                <c:pt idx="2724">
                  <c:v>2.4261253496645135E-2</c:v>
                </c:pt>
                <c:pt idx="2725">
                  <c:v>2.42591345040809E-2</c:v>
                </c:pt>
                <c:pt idx="2726">
                  <c:v>2.4256614300862862E-2</c:v>
                </c:pt>
                <c:pt idx="2727">
                  <c:v>2.4253700365200758E-2</c:v>
                </c:pt>
                <c:pt idx="2728">
                  <c:v>2.4251141329659519E-2</c:v>
                </c:pt>
                <c:pt idx="2729">
                  <c:v>2.4249884442315742E-2</c:v>
                </c:pt>
                <c:pt idx="2730">
                  <c:v>2.4248927765709354E-2</c:v>
                </c:pt>
                <c:pt idx="2731">
                  <c:v>2.4248265668158471E-2</c:v>
                </c:pt>
                <c:pt idx="2732">
                  <c:v>2.4247949139029334E-2</c:v>
                </c:pt>
                <c:pt idx="2733">
                  <c:v>2.42478345723358E-2</c:v>
                </c:pt>
                <c:pt idx="2734">
                  <c:v>2.4247808679775582E-2</c:v>
                </c:pt>
                <c:pt idx="2735">
                  <c:v>2.424786974967642E-2</c:v>
                </c:pt>
                <c:pt idx="2736">
                  <c:v>2.424794690330281E-2</c:v>
                </c:pt>
                <c:pt idx="2737">
                  <c:v>2.4247947515927765E-2</c:v>
                </c:pt>
                <c:pt idx="2738">
                  <c:v>2.4247873023388135E-2</c:v>
                </c:pt>
                <c:pt idx="2739">
                  <c:v>2.4247950488674341E-2</c:v>
                </c:pt>
                <c:pt idx="2740">
                  <c:v>2.4248094578087805E-2</c:v>
                </c:pt>
                <c:pt idx="2741">
                  <c:v>2.4248304033797772E-2</c:v>
                </c:pt>
                <c:pt idx="2742">
                  <c:v>2.4248379705782624E-2</c:v>
                </c:pt>
                <c:pt idx="2743">
                  <c:v>2.4248324171592291E-2</c:v>
                </c:pt>
                <c:pt idx="2744">
                  <c:v>2.4247944020898957E-2</c:v>
                </c:pt>
                <c:pt idx="2745">
                  <c:v>2.4247338475085301E-2</c:v>
                </c:pt>
                <c:pt idx="2746">
                  <c:v>2.4246511724591944E-2</c:v>
                </c:pt>
                <c:pt idx="2747">
                  <c:v>2.4245471585622912E-2</c:v>
                </c:pt>
                <c:pt idx="2748">
                  <c:v>2.424422201927556E-2</c:v>
                </c:pt>
                <c:pt idx="2749">
                  <c:v>2.4242383797728525E-2</c:v>
                </c:pt>
                <c:pt idx="2750">
                  <c:v>2.4241057620291214E-2</c:v>
                </c:pt>
                <c:pt idx="2751">
                  <c:v>2.4239824556856134E-2</c:v>
                </c:pt>
                <c:pt idx="2752">
                  <c:v>2.4238546653681383E-2</c:v>
                </c:pt>
                <c:pt idx="2753">
                  <c:v>2.4237224955613184E-2</c:v>
                </c:pt>
                <c:pt idx="2754">
                  <c:v>2.4235597292701718E-2</c:v>
                </c:pt>
                <c:pt idx="2755">
                  <c:v>2.4234332641747701E-2</c:v>
                </c:pt>
                <c:pt idx="2756">
                  <c:v>2.4233210455932859E-2</c:v>
                </c:pt>
                <c:pt idx="2757">
                  <c:v>2.4232137166154657E-2</c:v>
                </c:pt>
                <c:pt idx="2758">
                  <c:v>2.4231111855168144E-2</c:v>
                </c:pt>
                <c:pt idx="2759">
                  <c:v>2.4230438234016789E-2</c:v>
                </c:pt>
                <c:pt idx="2760">
                  <c:v>2.4229851883252652E-2</c:v>
                </c:pt>
                <c:pt idx="2761">
                  <c:v>2.4229818747123752E-2</c:v>
                </c:pt>
                <c:pt idx="2762">
                  <c:v>2.4229837082230258E-2</c:v>
                </c:pt>
                <c:pt idx="2763">
                  <c:v>2.4229683994844452E-2</c:v>
                </c:pt>
                <c:pt idx="2764">
                  <c:v>2.4229362206739571E-2</c:v>
                </c:pt>
                <c:pt idx="2765">
                  <c:v>2.4227503901363009E-2</c:v>
                </c:pt>
                <c:pt idx="2766">
                  <c:v>2.4225802204036584E-2</c:v>
                </c:pt>
                <c:pt idx="2767">
                  <c:v>2.4225353146730688E-2</c:v>
                </c:pt>
                <c:pt idx="2768">
                  <c:v>2.4225003279238131E-2</c:v>
                </c:pt>
                <c:pt idx="2769">
                  <c:v>2.4224750831469372E-2</c:v>
                </c:pt>
                <c:pt idx="2770">
                  <c:v>2.4224620102746598E-2</c:v>
                </c:pt>
                <c:pt idx="2771">
                  <c:v>2.4224504810702735E-2</c:v>
                </c:pt>
                <c:pt idx="2772">
                  <c:v>2.4224354887431711E-2</c:v>
                </c:pt>
                <c:pt idx="2773">
                  <c:v>2.4224170750526814E-2</c:v>
                </c:pt>
                <c:pt idx="2774">
                  <c:v>2.4223902976211992E-2</c:v>
                </c:pt>
                <c:pt idx="2775">
                  <c:v>2.4223245120605589E-2</c:v>
                </c:pt>
                <c:pt idx="2776">
                  <c:v>2.4222552880004373E-2</c:v>
                </c:pt>
                <c:pt idx="2777">
                  <c:v>2.4221826357245718E-2</c:v>
                </c:pt>
                <c:pt idx="2778">
                  <c:v>2.4221534663357358E-2</c:v>
                </c:pt>
                <c:pt idx="2779">
                  <c:v>2.4221318694205102E-2</c:v>
                </c:pt>
                <c:pt idx="2780">
                  <c:v>2.4221177416960084E-2</c:v>
                </c:pt>
                <c:pt idx="2781">
                  <c:v>2.422104790285216E-2</c:v>
                </c:pt>
                <c:pt idx="2782">
                  <c:v>2.422105994632387E-2</c:v>
                </c:pt>
                <c:pt idx="2783">
                  <c:v>2.4221517817564632E-2</c:v>
                </c:pt>
                <c:pt idx="2784">
                  <c:v>2.4222115925764297E-2</c:v>
                </c:pt>
                <c:pt idx="2785">
                  <c:v>2.422277175037672E-2</c:v>
                </c:pt>
                <c:pt idx="2786">
                  <c:v>2.4223390112285182E-2</c:v>
                </c:pt>
                <c:pt idx="2787">
                  <c:v>2.4223971745176612E-2</c:v>
                </c:pt>
                <c:pt idx="2788">
                  <c:v>2.4223082055897731E-2</c:v>
                </c:pt>
                <c:pt idx="2789">
                  <c:v>2.4221669007561879E-2</c:v>
                </c:pt>
                <c:pt idx="2790">
                  <c:v>2.4221438124091402E-2</c:v>
                </c:pt>
                <c:pt idx="2791">
                  <c:v>2.4221981802746519E-2</c:v>
                </c:pt>
                <c:pt idx="2792">
                  <c:v>2.422304159524721E-2</c:v>
                </c:pt>
                <c:pt idx="2793">
                  <c:v>2.4224143798840254E-2</c:v>
                </c:pt>
                <c:pt idx="2794">
                  <c:v>2.4225192805166836E-2</c:v>
                </c:pt>
                <c:pt idx="2795">
                  <c:v>2.4226189572113175E-2</c:v>
                </c:pt>
                <c:pt idx="2796">
                  <c:v>2.4226546836241203E-2</c:v>
                </c:pt>
                <c:pt idx="2797">
                  <c:v>2.422672946812425E-2</c:v>
                </c:pt>
                <c:pt idx="2798">
                  <c:v>2.422622382445867E-2</c:v>
                </c:pt>
                <c:pt idx="2799">
                  <c:v>2.4225397425939529E-2</c:v>
                </c:pt>
                <c:pt idx="2800">
                  <c:v>2.4225483816464288E-2</c:v>
                </c:pt>
                <c:pt idx="2801">
                  <c:v>2.4225552514412274E-2</c:v>
                </c:pt>
                <c:pt idx="2802">
                  <c:v>2.4225603851677182E-2</c:v>
                </c:pt>
                <c:pt idx="2803">
                  <c:v>2.422555556179827E-2</c:v>
                </c:pt>
                <c:pt idx="2804">
                  <c:v>2.4225000058022427E-2</c:v>
                </c:pt>
                <c:pt idx="2805">
                  <c:v>2.4225577980977187E-2</c:v>
                </c:pt>
                <c:pt idx="2806">
                  <c:v>2.4226349446228545E-2</c:v>
                </c:pt>
                <c:pt idx="2807">
                  <c:v>2.4227310874139506E-2</c:v>
                </c:pt>
                <c:pt idx="2808">
                  <c:v>2.4228082520488581E-2</c:v>
                </c:pt>
                <c:pt idx="2809">
                  <c:v>2.4228668083616876E-2</c:v>
                </c:pt>
                <c:pt idx="2810">
                  <c:v>2.4228760157327889E-2</c:v>
                </c:pt>
                <c:pt idx="2811">
                  <c:v>2.4228567563198061E-2</c:v>
                </c:pt>
                <c:pt idx="2812">
                  <c:v>2.4228937412911971E-2</c:v>
                </c:pt>
                <c:pt idx="2813">
                  <c:v>2.4229293754578222E-2</c:v>
                </c:pt>
                <c:pt idx="2814">
                  <c:v>2.422850601557738E-2</c:v>
                </c:pt>
                <c:pt idx="2815">
                  <c:v>2.4227338610994503E-2</c:v>
                </c:pt>
                <c:pt idx="2816">
                  <c:v>2.4226372212559077E-2</c:v>
                </c:pt>
                <c:pt idx="2817">
                  <c:v>2.4225603049599108E-2</c:v>
                </c:pt>
                <c:pt idx="2818">
                  <c:v>2.4225310091058036E-2</c:v>
                </c:pt>
                <c:pt idx="2819">
                  <c:v>2.4226228285722864E-2</c:v>
                </c:pt>
                <c:pt idx="2820">
                  <c:v>2.4227787879309445E-2</c:v>
                </c:pt>
                <c:pt idx="2821">
                  <c:v>2.4237898819586587E-2</c:v>
                </c:pt>
                <c:pt idx="2822">
                  <c:v>2.4251502328993611E-2</c:v>
                </c:pt>
                <c:pt idx="2823">
                  <c:v>2.4266680866507444E-2</c:v>
                </c:pt>
                <c:pt idx="2824">
                  <c:v>2.4282470750169441E-2</c:v>
                </c:pt>
                <c:pt idx="2825">
                  <c:v>2.4298303686803174E-2</c:v>
                </c:pt>
                <c:pt idx="2826">
                  <c:v>2.4313747154519866E-2</c:v>
                </c:pt>
                <c:pt idx="2827">
                  <c:v>2.4328808396388905E-2</c:v>
                </c:pt>
                <c:pt idx="2828">
                  <c:v>2.434349950288902E-2</c:v>
                </c:pt>
                <c:pt idx="2829">
                  <c:v>2.4357633765885182E-2</c:v>
                </c:pt>
                <c:pt idx="2830">
                  <c:v>2.4371932469581869E-2</c:v>
                </c:pt>
                <c:pt idx="2831">
                  <c:v>2.4386304279848385E-2</c:v>
                </c:pt>
                <c:pt idx="2832">
                  <c:v>2.4400267950615791E-2</c:v>
                </c:pt>
                <c:pt idx="2833">
                  <c:v>2.4413831238791251E-2</c:v>
                </c:pt>
                <c:pt idx="2834">
                  <c:v>2.4426646307059128E-2</c:v>
                </c:pt>
                <c:pt idx="2835">
                  <c:v>2.443922642579105E-2</c:v>
                </c:pt>
                <c:pt idx="2836">
                  <c:v>2.4451436789378601E-2</c:v>
                </c:pt>
                <c:pt idx="2837">
                  <c:v>2.4463284386031056E-2</c:v>
                </c:pt>
                <c:pt idx="2838">
                  <c:v>2.4474971827656816E-2</c:v>
                </c:pt>
                <c:pt idx="2839">
                  <c:v>2.4486374832053511E-2</c:v>
                </c:pt>
                <c:pt idx="2840">
                  <c:v>2.4497498772968709E-2</c:v>
                </c:pt>
                <c:pt idx="2841">
                  <c:v>2.4508746426193915E-2</c:v>
                </c:pt>
                <c:pt idx="2842">
                  <c:v>2.4519825154525277E-2</c:v>
                </c:pt>
                <c:pt idx="2843">
                  <c:v>2.4530738484686766E-2</c:v>
                </c:pt>
                <c:pt idx="2844">
                  <c:v>2.4541440512268697E-2</c:v>
                </c:pt>
                <c:pt idx="2845">
                  <c:v>2.4551919076417891E-2</c:v>
                </c:pt>
                <c:pt idx="2846">
                  <c:v>2.4561952501022347E-2</c:v>
                </c:pt>
                <c:pt idx="2847">
                  <c:v>2.4572000621735857E-2</c:v>
                </c:pt>
                <c:pt idx="2848">
                  <c:v>2.4581934712597963E-2</c:v>
                </c:pt>
                <c:pt idx="2849">
                  <c:v>2.4591845326881384E-2</c:v>
                </c:pt>
                <c:pt idx="2850">
                  <c:v>2.4601478620922771E-2</c:v>
                </c:pt>
                <c:pt idx="2851">
                  <c:v>2.4610839923755172E-2</c:v>
                </c:pt>
                <c:pt idx="2852">
                  <c:v>2.4618776298004321E-2</c:v>
                </c:pt>
                <c:pt idx="2853">
                  <c:v>2.4626815175751774E-2</c:v>
                </c:pt>
                <c:pt idx="2854">
                  <c:v>2.4635261330916255E-2</c:v>
                </c:pt>
                <c:pt idx="2855">
                  <c:v>2.4643607498027003E-2</c:v>
                </c:pt>
                <c:pt idx="2856">
                  <c:v>2.4651855552766774E-2</c:v>
                </c:pt>
                <c:pt idx="2857">
                  <c:v>2.4660006401457293E-2</c:v>
                </c:pt>
                <c:pt idx="2858">
                  <c:v>2.4668450097606168E-2</c:v>
                </c:pt>
                <c:pt idx="2859">
                  <c:v>2.467672060435834E-2</c:v>
                </c:pt>
                <c:pt idx="2860">
                  <c:v>2.4684821208591532E-2</c:v>
                </c:pt>
                <c:pt idx="2861">
                  <c:v>2.4692440320151058E-2</c:v>
                </c:pt>
                <c:pt idx="2862">
                  <c:v>2.4699135191106739E-2</c:v>
                </c:pt>
                <c:pt idx="2863">
                  <c:v>2.4705713658148915E-2</c:v>
                </c:pt>
                <c:pt idx="2864">
                  <c:v>2.4712177888509546E-2</c:v>
                </c:pt>
                <c:pt idx="2865">
                  <c:v>2.4718583180513339E-2</c:v>
                </c:pt>
                <c:pt idx="2866">
                  <c:v>2.4724835783672627E-2</c:v>
                </c:pt>
                <c:pt idx="2867">
                  <c:v>2.4730938789800927E-2</c:v>
                </c:pt>
                <c:pt idx="2868">
                  <c:v>2.4736694060123875E-2</c:v>
                </c:pt>
                <c:pt idx="2869">
                  <c:v>2.4741590916404894E-2</c:v>
                </c:pt>
                <c:pt idx="2870">
                  <c:v>2.4745743351511543E-2</c:v>
                </c:pt>
                <c:pt idx="2871">
                  <c:v>2.4748631347378074E-2</c:v>
                </c:pt>
                <c:pt idx="2872">
                  <c:v>2.4751877939877362E-2</c:v>
                </c:pt>
                <c:pt idx="2873">
                  <c:v>2.4756721377710719E-2</c:v>
                </c:pt>
                <c:pt idx="2874">
                  <c:v>2.4761678901962871E-2</c:v>
                </c:pt>
                <c:pt idx="2875">
                  <c:v>2.4766747671050051E-2</c:v>
                </c:pt>
                <c:pt idx="2876">
                  <c:v>2.4772198318551632E-2</c:v>
                </c:pt>
                <c:pt idx="2877">
                  <c:v>2.477842770381293E-2</c:v>
                </c:pt>
                <c:pt idx="2878">
                  <c:v>2.4784809616513217E-2</c:v>
                </c:pt>
                <c:pt idx="2879">
                  <c:v>2.4791210922964768E-2</c:v>
                </c:pt>
                <c:pt idx="2880">
                  <c:v>2.479739263968565E-2</c:v>
                </c:pt>
                <c:pt idx="2881">
                  <c:v>2.4803358802110754E-2</c:v>
                </c:pt>
                <c:pt idx="2882">
                  <c:v>2.4809020576883646E-2</c:v>
                </c:pt>
                <c:pt idx="2883">
                  <c:v>2.4814117661380669E-2</c:v>
                </c:pt>
                <c:pt idx="2884">
                  <c:v>2.4818320421762678E-2</c:v>
                </c:pt>
                <c:pt idx="2885">
                  <c:v>2.4821727715931205E-2</c:v>
                </c:pt>
                <c:pt idx="2886">
                  <c:v>2.4816504100414825E-2</c:v>
                </c:pt>
                <c:pt idx="2887">
                  <c:v>2.4803608631671709E-2</c:v>
                </c:pt>
                <c:pt idx="2888">
                  <c:v>2.4790512322274614E-2</c:v>
                </c:pt>
                <c:pt idx="2889">
                  <c:v>2.4777218899774706E-2</c:v>
                </c:pt>
                <c:pt idx="2890">
                  <c:v>2.4764393877288755E-2</c:v>
                </c:pt>
                <c:pt idx="2891">
                  <c:v>2.4752599096203295E-2</c:v>
                </c:pt>
                <c:pt idx="2892">
                  <c:v>2.4741219930243901E-2</c:v>
                </c:pt>
                <c:pt idx="2893">
                  <c:v>2.4729816154851387E-2</c:v>
                </c:pt>
                <c:pt idx="2894">
                  <c:v>2.4718388231677331E-2</c:v>
                </c:pt>
                <c:pt idx="2895">
                  <c:v>2.4707628790467312E-2</c:v>
                </c:pt>
                <c:pt idx="2896">
                  <c:v>2.4697141734122338E-2</c:v>
                </c:pt>
                <c:pt idx="2897">
                  <c:v>2.468692164206774E-2</c:v>
                </c:pt>
                <c:pt idx="2898">
                  <c:v>2.4677144958477601E-2</c:v>
                </c:pt>
                <c:pt idx="2899">
                  <c:v>2.4667868713339862E-2</c:v>
                </c:pt>
                <c:pt idx="2900">
                  <c:v>2.465891317959128E-2</c:v>
                </c:pt>
                <c:pt idx="2901">
                  <c:v>2.4649800091616967E-2</c:v>
                </c:pt>
                <c:pt idx="2902">
                  <c:v>2.4640532404992491E-2</c:v>
                </c:pt>
                <c:pt idx="2903">
                  <c:v>2.4631221729635222E-2</c:v>
                </c:pt>
                <c:pt idx="2904">
                  <c:v>2.4621731556441848E-2</c:v>
                </c:pt>
                <c:pt idx="2905">
                  <c:v>2.461206525263325E-2</c:v>
                </c:pt>
                <c:pt idx="2906">
                  <c:v>2.4602816104023123E-2</c:v>
                </c:pt>
                <c:pt idx="2907">
                  <c:v>2.459426748099084E-2</c:v>
                </c:pt>
                <c:pt idx="2908">
                  <c:v>2.4586146925859413E-2</c:v>
                </c:pt>
                <c:pt idx="2909">
                  <c:v>2.457912499776238E-2</c:v>
                </c:pt>
                <c:pt idx="2910">
                  <c:v>2.4572214799827276E-2</c:v>
                </c:pt>
                <c:pt idx="2911">
                  <c:v>2.4565414236096494E-2</c:v>
                </c:pt>
                <c:pt idx="2912">
                  <c:v>2.4558456503079813E-2</c:v>
                </c:pt>
                <c:pt idx="2913">
                  <c:v>2.4551525290714738E-2</c:v>
                </c:pt>
                <c:pt idx="2914">
                  <c:v>2.4544652914178556E-2</c:v>
                </c:pt>
                <c:pt idx="2915">
                  <c:v>2.4537844654161121E-2</c:v>
                </c:pt>
                <c:pt idx="2916">
                  <c:v>2.4531099307893572E-2</c:v>
                </c:pt>
                <c:pt idx="2917">
                  <c:v>2.4523896771502286E-2</c:v>
                </c:pt>
                <c:pt idx="2918">
                  <c:v>2.4516741358349008E-2</c:v>
                </c:pt>
                <c:pt idx="2919">
                  <c:v>2.4509580329035861E-2</c:v>
                </c:pt>
                <c:pt idx="2920">
                  <c:v>2.4502413982307659E-2</c:v>
                </c:pt>
                <c:pt idx="2921">
                  <c:v>2.4495044657792422E-2</c:v>
                </c:pt>
                <c:pt idx="2922">
                  <c:v>2.4488855332001371E-2</c:v>
                </c:pt>
                <c:pt idx="2923">
                  <c:v>2.4483187965398497E-2</c:v>
                </c:pt>
                <c:pt idx="2924">
                  <c:v>2.4477640853793132E-2</c:v>
                </c:pt>
                <c:pt idx="2925">
                  <c:v>2.4472211951589322E-2</c:v>
                </c:pt>
                <c:pt idx="2926">
                  <c:v>2.4467055934067703E-2</c:v>
                </c:pt>
                <c:pt idx="2927">
                  <c:v>2.4462135573131608E-2</c:v>
                </c:pt>
                <c:pt idx="2928">
                  <c:v>2.4457329205460409E-2</c:v>
                </c:pt>
                <c:pt idx="2929">
                  <c:v>2.4452576234993473E-2</c:v>
                </c:pt>
                <c:pt idx="2930">
                  <c:v>2.4447875660044999E-2</c:v>
                </c:pt>
                <c:pt idx="2931">
                  <c:v>2.4442918030415414E-2</c:v>
                </c:pt>
                <c:pt idx="2932">
                  <c:v>2.4437707887142578E-2</c:v>
                </c:pt>
                <c:pt idx="2933">
                  <c:v>2.443182870161572E-2</c:v>
                </c:pt>
                <c:pt idx="2934">
                  <c:v>2.4426617831882776E-2</c:v>
                </c:pt>
                <c:pt idx="2935">
                  <c:v>2.4421850132318679E-2</c:v>
                </c:pt>
                <c:pt idx="2936">
                  <c:v>2.4417248739955526E-2</c:v>
                </c:pt>
                <c:pt idx="2937">
                  <c:v>2.4412542355492502E-2</c:v>
                </c:pt>
                <c:pt idx="2938">
                  <c:v>2.4407733398969667E-2</c:v>
                </c:pt>
                <c:pt idx="2939">
                  <c:v>2.4401507349560498E-2</c:v>
                </c:pt>
                <c:pt idx="2940">
                  <c:v>2.4395324421169484E-2</c:v>
                </c:pt>
                <c:pt idx="2941">
                  <c:v>2.4389307626800777E-2</c:v>
                </c:pt>
                <c:pt idx="2942">
                  <c:v>2.438345464607521E-2</c:v>
                </c:pt>
                <c:pt idx="2943">
                  <c:v>2.4378657656604425E-2</c:v>
                </c:pt>
                <c:pt idx="2944">
                  <c:v>2.4374089478507294E-2</c:v>
                </c:pt>
                <c:pt idx="2945">
                  <c:v>2.4369745579200866E-2</c:v>
                </c:pt>
                <c:pt idx="2946">
                  <c:v>2.4365840173587186E-2</c:v>
                </c:pt>
                <c:pt idx="2947">
                  <c:v>2.4361997784372275E-2</c:v>
                </c:pt>
                <c:pt idx="2948">
                  <c:v>2.4358217229424627E-2</c:v>
                </c:pt>
                <c:pt idx="2949">
                  <c:v>2.4354807550533101E-2</c:v>
                </c:pt>
                <c:pt idx="2950">
                  <c:v>2.4352552650174289E-2</c:v>
                </c:pt>
                <c:pt idx="2951">
                  <c:v>2.4350544723039255E-2</c:v>
                </c:pt>
                <c:pt idx="2952">
                  <c:v>2.4348600208807379E-2</c:v>
                </c:pt>
                <c:pt idx="2953">
                  <c:v>2.4346940123968527E-2</c:v>
                </c:pt>
                <c:pt idx="2954">
                  <c:v>2.4345411870587141E-2</c:v>
                </c:pt>
                <c:pt idx="2955">
                  <c:v>2.4343587390985164E-2</c:v>
                </c:pt>
                <c:pt idx="2956">
                  <c:v>2.4341472587088121E-2</c:v>
                </c:pt>
                <c:pt idx="2957">
                  <c:v>2.4338113650969884E-2</c:v>
                </c:pt>
                <c:pt idx="2958">
                  <c:v>2.4334133413595801E-2</c:v>
                </c:pt>
                <c:pt idx="2959">
                  <c:v>2.4330883618585156E-2</c:v>
                </c:pt>
                <c:pt idx="2960">
                  <c:v>2.4327825717533644E-2</c:v>
                </c:pt>
                <c:pt idx="2961">
                  <c:v>2.4324955191553619E-2</c:v>
                </c:pt>
                <c:pt idx="2962">
                  <c:v>2.4322729506261059E-2</c:v>
                </c:pt>
                <c:pt idx="2963">
                  <c:v>2.432043830481825E-2</c:v>
                </c:pt>
                <c:pt idx="2964">
                  <c:v>2.4318082689118233E-2</c:v>
                </c:pt>
                <c:pt idx="2965">
                  <c:v>2.4315385359904015E-2</c:v>
                </c:pt>
                <c:pt idx="2966">
                  <c:v>2.4312714508221697E-2</c:v>
                </c:pt>
                <c:pt idx="2967">
                  <c:v>2.4310232804185601E-2</c:v>
                </c:pt>
                <c:pt idx="2968">
                  <c:v>2.4307783273173726E-2</c:v>
                </c:pt>
                <c:pt idx="2969">
                  <c:v>2.4305364960777461E-2</c:v>
                </c:pt>
                <c:pt idx="2970">
                  <c:v>2.4302646102511788E-2</c:v>
                </c:pt>
                <c:pt idx="2971">
                  <c:v>2.4300988063015221E-2</c:v>
                </c:pt>
                <c:pt idx="2972">
                  <c:v>2.429937316808092E-2</c:v>
                </c:pt>
                <c:pt idx="2973">
                  <c:v>2.4297757106886291E-2</c:v>
                </c:pt>
                <c:pt idx="2974">
                  <c:v>2.4296139901310101E-2</c:v>
                </c:pt>
                <c:pt idx="2975">
                  <c:v>2.4294336078649434E-2</c:v>
                </c:pt>
                <c:pt idx="2976">
                  <c:v>2.4291462065251693E-2</c:v>
                </c:pt>
                <c:pt idx="2977">
                  <c:v>2.4288198142164687E-2</c:v>
                </c:pt>
                <c:pt idx="2978">
                  <c:v>2.4285243598640965E-2</c:v>
                </c:pt>
                <c:pt idx="2979">
                  <c:v>2.4282453326970623E-2</c:v>
                </c:pt>
                <c:pt idx="2980">
                  <c:v>2.4279824292945389E-2</c:v>
                </c:pt>
                <c:pt idx="2981">
                  <c:v>2.4277625928127194E-2</c:v>
                </c:pt>
                <c:pt idx="2982">
                  <c:v>2.4275495334137941E-2</c:v>
                </c:pt>
                <c:pt idx="2983">
                  <c:v>2.427355941498479E-2</c:v>
                </c:pt>
                <c:pt idx="2984">
                  <c:v>2.4272025129935565E-2</c:v>
                </c:pt>
                <c:pt idx="2985">
                  <c:v>2.4270501102514615E-2</c:v>
                </c:pt>
                <c:pt idx="2986">
                  <c:v>2.4268987146319351E-2</c:v>
                </c:pt>
                <c:pt idx="2987">
                  <c:v>2.4267358339101819E-2</c:v>
                </c:pt>
                <c:pt idx="2988">
                  <c:v>2.4265559461232225E-2</c:v>
                </c:pt>
                <c:pt idx="2989">
                  <c:v>2.4263997095572032E-2</c:v>
                </c:pt>
                <c:pt idx="2990">
                  <c:v>2.4262457676868698E-2</c:v>
                </c:pt>
                <c:pt idx="2991">
                  <c:v>2.4260916432218973E-2</c:v>
                </c:pt>
                <c:pt idx="2992">
                  <c:v>2.425937339587236E-2</c:v>
                </c:pt>
                <c:pt idx="2993">
                  <c:v>2.4257852730593873E-2</c:v>
                </c:pt>
                <c:pt idx="2994">
                  <c:v>2.42565316270019E-2</c:v>
                </c:pt>
                <c:pt idx="2995">
                  <c:v>2.4255265813091068E-2</c:v>
                </c:pt>
                <c:pt idx="2996">
                  <c:v>2.4253975054050157E-2</c:v>
                </c:pt>
                <c:pt idx="2997">
                  <c:v>2.4252659641734495E-2</c:v>
                </c:pt>
                <c:pt idx="2998">
                  <c:v>2.4251329427298955E-2</c:v>
                </c:pt>
                <c:pt idx="2999">
                  <c:v>2.4249420325072792E-2</c:v>
                </c:pt>
                <c:pt idx="3000">
                  <c:v>2.4248202068796073E-2</c:v>
                </c:pt>
                <c:pt idx="3001">
                  <c:v>2.4248323419684466E-2</c:v>
                </c:pt>
                <c:pt idx="3002">
                  <c:v>2.4249197189864239E-2</c:v>
                </c:pt>
                <c:pt idx="3003">
                  <c:v>2.4250356037849943E-2</c:v>
                </c:pt>
                <c:pt idx="3004">
                  <c:v>2.4251616325199052E-2</c:v>
                </c:pt>
                <c:pt idx="3005">
                  <c:v>2.4252256216333888E-2</c:v>
                </c:pt>
                <c:pt idx="3006">
                  <c:v>2.4252287636851767E-2</c:v>
                </c:pt>
                <c:pt idx="3007">
                  <c:v>2.4252465621825106E-2</c:v>
                </c:pt>
                <c:pt idx="3008">
                  <c:v>2.4252678434278686E-2</c:v>
                </c:pt>
                <c:pt idx="3009">
                  <c:v>2.4252925436862749E-2</c:v>
                </c:pt>
                <c:pt idx="3010">
                  <c:v>2.4253790438981033E-2</c:v>
                </c:pt>
                <c:pt idx="3011">
                  <c:v>2.4260031482615421E-2</c:v>
                </c:pt>
                <c:pt idx="3012">
                  <c:v>2.4274881350576295E-2</c:v>
                </c:pt>
                <c:pt idx="3013">
                  <c:v>2.4290808697410033E-2</c:v>
                </c:pt>
                <c:pt idx="3014">
                  <c:v>2.4307793728511568E-2</c:v>
                </c:pt>
                <c:pt idx="3015">
                  <c:v>2.4324445540936806E-2</c:v>
                </c:pt>
                <c:pt idx="3016">
                  <c:v>2.4340770385565695E-2</c:v>
                </c:pt>
                <c:pt idx="3017">
                  <c:v>2.4356524631204322E-2</c:v>
                </c:pt>
                <c:pt idx="3018">
                  <c:v>2.437073234034131E-2</c:v>
                </c:pt>
                <c:pt idx="3019">
                  <c:v>2.4384488605170767E-2</c:v>
                </c:pt>
                <c:pt idx="3020">
                  <c:v>2.4399416301538985E-2</c:v>
                </c:pt>
                <c:pt idx="3021">
                  <c:v>2.4437875602210099E-2</c:v>
                </c:pt>
                <c:pt idx="3022">
                  <c:v>2.4523379843641474E-2</c:v>
                </c:pt>
                <c:pt idx="3023">
                  <c:v>2.4631940833951399E-2</c:v>
                </c:pt>
                <c:pt idx="3024">
                  <c:v>2.4738499397231429E-2</c:v>
                </c:pt>
                <c:pt idx="3025">
                  <c:v>2.484309321774537E-2</c:v>
                </c:pt>
                <c:pt idx="3026">
                  <c:v>2.4946073847970589E-2</c:v>
                </c:pt>
                <c:pt idx="3027">
                  <c:v>2.504751984018122E-2</c:v>
                </c:pt>
                <c:pt idx="3028">
                  <c:v>2.5146984549676073E-2</c:v>
                </c:pt>
                <c:pt idx="3029">
                  <c:v>2.5244504799573724E-2</c:v>
                </c:pt>
                <c:pt idx="3030">
                  <c:v>2.5340043652158729E-2</c:v>
                </c:pt>
                <c:pt idx="3031">
                  <c:v>2.543400901258611E-2</c:v>
                </c:pt>
                <c:pt idx="3032">
                  <c:v>2.5570410745449551E-2</c:v>
                </c:pt>
                <c:pt idx="3033">
                  <c:v>2.5751712583463454E-2</c:v>
                </c:pt>
                <c:pt idx="3034">
                  <c:v>2.5931447648207758E-2</c:v>
                </c:pt>
                <c:pt idx="3035">
                  <c:v>2.6109645415297353E-2</c:v>
                </c:pt>
                <c:pt idx="3036">
                  <c:v>2.62846225593923E-2</c:v>
                </c:pt>
                <c:pt idx="3037">
                  <c:v>2.645655364402702E-2</c:v>
                </c:pt>
                <c:pt idx="3038">
                  <c:v>2.6625285194711232E-2</c:v>
                </c:pt>
                <c:pt idx="3039">
                  <c:v>2.679044953032466E-2</c:v>
                </c:pt>
                <c:pt idx="3040">
                  <c:v>2.6952113603555563E-2</c:v>
                </c:pt>
                <c:pt idx="3041">
                  <c:v>2.7111004510154652E-2</c:v>
                </c:pt>
                <c:pt idx="3042">
                  <c:v>2.7267173712978272E-2</c:v>
                </c:pt>
                <c:pt idx="3043">
                  <c:v>2.7420438814318732E-2</c:v>
                </c:pt>
                <c:pt idx="3044">
                  <c:v>2.7570887003223871E-2</c:v>
                </c:pt>
                <c:pt idx="3045">
                  <c:v>2.7718490370036191E-2</c:v>
                </c:pt>
                <c:pt idx="3046">
                  <c:v>2.786330237192413E-2</c:v>
                </c:pt>
                <c:pt idx="3047">
                  <c:v>2.8026496232386792E-2</c:v>
                </c:pt>
                <c:pt idx="3048">
                  <c:v>2.8235431225324643E-2</c:v>
                </c:pt>
                <c:pt idx="3049">
                  <c:v>2.8453547535486783E-2</c:v>
                </c:pt>
                <c:pt idx="3050">
                  <c:v>2.8674119329348421E-2</c:v>
                </c:pt>
                <c:pt idx="3051">
                  <c:v>2.889382370577288E-2</c:v>
                </c:pt>
                <c:pt idx="3052">
                  <c:v>2.9110829076641521E-2</c:v>
                </c:pt>
                <c:pt idx="3053">
                  <c:v>2.9325185810262069E-2</c:v>
                </c:pt>
                <c:pt idx="3054">
                  <c:v>2.953553030768271E-2</c:v>
                </c:pt>
                <c:pt idx="3055">
                  <c:v>2.9741938625143603E-2</c:v>
                </c:pt>
                <c:pt idx="3056">
                  <c:v>2.9944791222352111E-2</c:v>
                </c:pt>
                <c:pt idx="3057">
                  <c:v>3.0145205738923261E-2</c:v>
                </c:pt>
                <c:pt idx="3058">
                  <c:v>3.0342290691189652E-2</c:v>
                </c:pt>
                <c:pt idx="3059">
                  <c:v>3.0535738043895491E-2</c:v>
                </c:pt>
                <c:pt idx="3060">
                  <c:v>3.0725565124893092E-2</c:v>
                </c:pt>
                <c:pt idx="3061">
                  <c:v>3.0911839956791302E-2</c:v>
                </c:pt>
                <c:pt idx="3062">
                  <c:v>3.1094710549721953E-2</c:v>
                </c:pt>
                <c:pt idx="3063">
                  <c:v>3.1274023095817241E-2</c:v>
                </c:pt>
                <c:pt idx="3064">
                  <c:v>3.144984440378272E-2</c:v>
                </c:pt>
                <c:pt idx="3065">
                  <c:v>3.162158554855387E-2</c:v>
                </c:pt>
                <c:pt idx="3066">
                  <c:v>3.1789194494891211E-2</c:v>
                </c:pt>
                <c:pt idx="3067">
                  <c:v>3.1953554648526054E-2</c:v>
                </c:pt>
                <c:pt idx="3068">
                  <c:v>3.2115487821971871E-2</c:v>
                </c:pt>
                <c:pt idx="3069">
                  <c:v>3.2275603524459968E-2</c:v>
                </c:pt>
                <c:pt idx="3070">
                  <c:v>3.243269368153328E-2</c:v>
                </c:pt>
                <c:pt idx="3071">
                  <c:v>3.2586814965642918E-2</c:v>
                </c:pt>
                <c:pt idx="3072">
                  <c:v>3.2737634879588889E-2</c:v>
                </c:pt>
                <c:pt idx="3073">
                  <c:v>3.288624805707166E-2</c:v>
                </c:pt>
                <c:pt idx="3074">
                  <c:v>3.3032103324628012E-2</c:v>
                </c:pt>
                <c:pt idx="3075">
                  <c:v>3.3175189835019464E-2</c:v>
                </c:pt>
                <c:pt idx="3076">
                  <c:v>3.3315559412565532E-2</c:v>
                </c:pt>
                <c:pt idx="3077">
                  <c:v>3.3452852759072553E-2</c:v>
                </c:pt>
                <c:pt idx="3078">
                  <c:v>3.358682038316467E-2</c:v>
                </c:pt>
                <c:pt idx="3079">
                  <c:v>3.3718623593561758E-2</c:v>
                </c:pt>
                <c:pt idx="3080">
                  <c:v>3.3847972851832053E-2</c:v>
                </c:pt>
                <c:pt idx="3081">
                  <c:v>3.3974897065381933E-2</c:v>
                </c:pt>
                <c:pt idx="3082">
                  <c:v>3.4099433563467292E-2</c:v>
                </c:pt>
                <c:pt idx="3083">
                  <c:v>3.421371769564386E-2</c:v>
                </c:pt>
                <c:pt idx="3084">
                  <c:v>3.4317941958938059E-2</c:v>
                </c:pt>
                <c:pt idx="3085">
                  <c:v>3.4404385729275108E-2</c:v>
                </c:pt>
                <c:pt idx="3086">
                  <c:v>3.4439820400336635E-2</c:v>
                </c:pt>
                <c:pt idx="3087">
                  <c:v>3.4457942236072431E-2</c:v>
                </c:pt>
                <c:pt idx="3088">
                  <c:v>3.4475698327764294E-2</c:v>
                </c:pt>
                <c:pt idx="3089">
                  <c:v>3.4493679643571112E-2</c:v>
                </c:pt>
                <c:pt idx="3090">
                  <c:v>3.4511495717019156E-2</c:v>
                </c:pt>
                <c:pt idx="3091">
                  <c:v>3.4529003653166551E-2</c:v>
                </c:pt>
                <c:pt idx="3092">
                  <c:v>3.4546184994301066E-2</c:v>
                </c:pt>
                <c:pt idx="3093">
                  <c:v>3.456257363303248E-2</c:v>
                </c:pt>
                <c:pt idx="3094">
                  <c:v>3.4578184066386408E-2</c:v>
                </c:pt>
                <c:pt idx="3095">
                  <c:v>3.4593541785333928E-2</c:v>
                </c:pt>
                <c:pt idx="3096">
                  <c:v>3.4608855498793799E-2</c:v>
                </c:pt>
                <c:pt idx="3097">
                  <c:v>3.4623936213168512E-2</c:v>
                </c:pt>
                <c:pt idx="3098">
                  <c:v>3.4638604312038121E-2</c:v>
                </c:pt>
                <c:pt idx="3099">
                  <c:v>3.4652867535697934E-2</c:v>
                </c:pt>
                <c:pt idx="3100">
                  <c:v>3.466776045073279E-2</c:v>
                </c:pt>
                <c:pt idx="3101">
                  <c:v>3.4682763838436971E-2</c:v>
                </c:pt>
                <c:pt idx="3102">
                  <c:v>3.4691540917352201E-2</c:v>
                </c:pt>
                <c:pt idx="3103">
                  <c:v>3.4694208487415404E-2</c:v>
                </c:pt>
                <c:pt idx="3104">
                  <c:v>3.4684930433129341E-2</c:v>
                </c:pt>
                <c:pt idx="3105">
                  <c:v>3.4627331531295352E-2</c:v>
                </c:pt>
                <c:pt idx="3106">
                  <c:v>3.454554637617234E-2</c:v>
                </c:pt>
                <c:pt idx="3107">
                  <c:v>3.4464374264667481E-2</c:v>
                </c:pt>
                <c:pt idx="3108">
                  <c:v>3.4384636089673334E-2</c:v>
                </c:pt>
                <c:pt idx="3109">
                  <c:v>3.4306379727834513E-2</c:v>
                </c:pt>
                <c:pt idx="3110">
                  <c:v>3.4229577262597455E-2</c:v>
                </c:pt>
                <c:pt idx="3111">
                  <c:v>3.4154665249084767E-2</c:v>
                </c:pt>
                <c:pt idx="3112">
                  <c:v>3.4081368354593355E-2</c:v>
                </c:pt>
                <c:pt idx="3113">
                  <c:v>3.4009386033612102E-2</c:v>
                </c:pt>
                <c:pt idx="3114">
                  <c:v>3.3938693622053671E-2</c:v>
                </c:pt>
                <c:pt idx="3115">
                  <c:v>3.3868933449223079E-2</c:v>
                </c:pt>
                <c:pt idx="3116">
                  <c:v>3.379966732438118E-2</c:v>
                </c:pt>
                <c:pt idx="3117">
                  <c:v>3.3731338416732634E-2</c:v>
                </c:pt>
                <c:pt idx="3118">
                  <c:v>3.366489775645113E-2</c:v>
                </c:pt>
                <c:pt idx="3119">
                  <c:v>3.35997136932095E-2</c:v>
                </c:pt>
                <c:pt idx="3120">
                  <c:v>3.353530250778769E-2</c:v>
                </c:pt>
                <c:pt idx="3121">
                  <c:v>3.34716497017001E-2</c:v>
                </c:pt>
                <c:pt idx="3122">
                  <c:v>3.3360344913633204E-2</c:v>
                </c:pt>
                <c:pt idx="3123">
                  <c:v>3.3206135731344642E-2</c:v>
                </c:pt>
                <c:pt idx="3124">
                  <c:v>3.3054719640667182E-2</c:v>
                </c:pt>
                <c:pt idx="3125">
                  <c:v>3.2906044777051294E-2</c:v>
                </c:pt>
                <c:pt idx="3126">
                  <c:v>3.2759327869169512E-2</c:v>
                </c:pt>
                <c:pt idx="3127">
                  <c:v>3.2615452842022344E-2</c:v>
                </c:pt>
                <c:pt idx="3128">
                  <c:v>3.247422194635069E-2</c:v>
                </c:pt>
                <c:pt idx="3129">
                  <c:v>3.2335585580635574E-2</c:v>
                </c:pt>
                <c:pt idx="3130">
                  <c:v>3.2199397760414993E-2</c:v>
                </c:pt>
                <c:pt idx="3131">
                  <c:v>3.2065144175429154E-2</c:v>
                </c:pt>
                <c:pt idx="3132">
                  <c:v>3.1934193371085093E-2</c:v>
                </c:pt>
                <c:pt idx="3133">
                  <c:v>3.1806241579237733E-2</c:v>
                </c:pt>
                <c:pt idx="3134">
                  <c:v>3.1680942206635823E-2</c:v>
                </c:pt>
                <c:pt idx="3135">
                  <c:v>3.1557389776675333E-2</c:v>
                </c:pt>
                <c:pt idx="3136">
                  <c:v>3.1435551572056762E-2</c:v>
                </c:pt>
                <c:pt idx="3137">
                  <c:v>3.1315667480861079E-2</c:v>
                </c:pt>
                <c:pt idx="3138">
                  <c:v>3.1198412830543962E-2</c:v>
                </c:pt>
                <c:pt idx="3139">
                  <c:v>3.1083707155553541E-2</c:v>
                </c:pt>
                <c:pt idx="3140">
                  <c:v>3.0971280336872971E-2</c:v>
                </c:pt>
                <c:pt idx="3141">
                  <c:v>3.0860946070489861E-2</c:v>
                </c:pt>
                <c:pt idx="3142">
                  <c:v>3.0752665142753273E-2</c:v>
                </c:pt>
                <c:pt idx="3143">
                  <c:v>3.0646053031701512E-2</c:v>
                </c:pt>
                <c:pt idx="3144">
                  <c:v>3.0541886349382943E-2</c:v>
                </c:pt>
                <c:pt idx="3145">
                  <c:v>3.043982106488239E-2</c:v>
                </c:pt>
                <c:pt idx="3146">
                  <c:v>3.0339716788253313E-2</c:v>
                </c:pt>
                <c:pt idx="3147">
                  <c:v>3.024153668674142E-2</c:v>
                </c:pt>
                <c:pt idx="3148">
                  <c:v>3.0145741275937051E-2</c:v>
                </c:pt>
                <c:pt idx="3149">
                  <c:v>3.005049457628383E-2</c:v>
                </c:pt>
                <c:pt idx="3150">
                  <c:v>2.9955786294455822E-2</c:v>
                </c:pt>
                <c:pt idx="3151">
                  <c:v>2.985994444301537E-2</c:v>
                </c:pt>
                <c:pt idx="3152">
                  <c:v>2.9757196082898563E-2</c:v>
                </c:pt>
                <c:pt idx="3153">
                  <c:v>2.9654082612128832E-2</c:v>
                </c:pt>
                <c:pt idx="3154">
                  <c:v>2.955247716516788E-2</c:v>
                </c:pt>
                <c:pt idx="3155">
                  <c:v>2.9451833819198033E-2</c:v>
                </c:pt>
                <c:pt idx="3156">
                  <c:v>2.9352152015816722E-2</c:v>
                </c:pt>
                <c:pt idx="3157">
                  <c:v>2.925439640519065E-2</c:v>
                </c:pt>
                <c:pt idx="3158">
                  <c:v>2.9158920499848952E-2</c:v>
                </c:pt>
                <c:pt idx="3159">
                  <c:v>2.906527758726965E-2</c:v>
                </c:pt>
                <c:pt idx="3160">
                  <c:v>2.8973441407404023E-2</c:v>
                </c:pt>
                <c:pt idx="3161">
                  <c:v>2.8883377917082863E-2</c:v>
                </c:pt>
                <c:pt idx="3162">
                  <c:v>2.8795417034791552E-2</c:v>
                </c:pt>
                <c:pt idx="3163">
                  <c:v>2.8709342129755011E-2</c:v>
                </c:pt>
                <c:pt idx="3164">
                  <c:v>2.86248352870981E-2</c:v>
                </c:pt>
                <c:pt idx="3165">
                  <c:v>2.8541867201158443E-2</c:v>
                </c:pt>
                <c:pt idx="3166">
                  <c:v>2.8460577850406892E-2</c:v>
                </c:pt>
                <c:pt idx="3167">
                  <c:v>2.8395668595285622E-2</c:v>
                </c:pt>
                <c:pt idx="3168">
                  <c:v>2.833197691894665E-2</c:v>
                </c:pt>
                <c:pt idx="3169">
                  <c:v>2.8269479437748393E-2</c:v>
                </c:pt>
                <c:pt idx="3170">
                  <c:v>2.820815430799559E-2</c:v>
                </c:pt>
                <c:pt idx="3171">
                  <c:v>2.8147979537432831E-2</c:v>
                </c:pt>
                <c:pt idx="3172">
                  <c:v>2.8088933533577481E-2</c:v>
                </c:pt>
                <c:pt idx="3173">
                  <c:v>2.8030995173169961E-2</c:v>
                </c:pt>
                <c:pt idx="3174">
                  <c:v>2.7974143702502372E-2</c:v>
                </c:pt>
                <c:pt idx="3175">
                  <c:v>2.791835873250351E-2</c:v>
                </c:pt>
                <c:pt idx="3176">
                  <c:v>2.7863620281264372E-2</c:v>
                </c:pt>
                <c:pt idx="3177">
                  <c:v>2.7809908869226442E-2</c:v>
                </c:pt>
                <c:pt idx="3178">
                  <c:v>2.7757205058013251E-2</c:v>
                </c:pt>
                <c:pt idx="3179">
                  <c:v>2.770548994594231E-2</c:v>
                </c:pt>
                <c:pt idx="3180">
                  <c:v>2.7654744754375151E-2</c:v>
                </c:pt>
                <c:pt idx="3181">
                  <c:v>2.7604951462020202E-2</c:v>
                </c:pt>
                <c:pt idx="3182">
                  <c:v>2.7556092212107322E-2</c:v>
                </c:pt>
                <c:pt idx="3183">
                  <c:v>2.750814951324284E-2</c:v>
                </c:pt>
                <c:pt idx="3184">
                  <c:v>2.7461106107617511E-2</c:v>
                </c:pt>
                <c:pt idx="3185">
                  <c:v>2.7414944973502643E-2</c:v>
                </c:pt>
                <c:pt idx="3186">
                  <c:v>2.7369649706931402E-2</c:v>
                </c:pt>
                <c:pt idx="3187">
                  <c:v>2.7325204104490422E-2</c:v>
                </c:pt>
                <c:pt idx="3188">
                  <c:v>2.7281592273887951E-2</c:v>
                </c:pt>
                <c:pt idx="3189">
                  <c:v>2.723879857431662E-2</c:v>
                </c:pt>
                <c:pt idx="3190">
                  <c:v>2.7196808367539162E-2</c:v>
                </c:pt>
                <c:pt idx="3191">
                  <c:v>2.7155606126158173E-2</c:v>
                </c:pt>
                <c:pt idx="3192">
                  <c:v>2.711517623067216E-2</c:v>
                </c:pt>
                <c:pt idx="3193">
                  <c:v>2.7075504383007432E-2</c:v>
                </c:pt>
                <c:pt idx="3194">
                  <c:v>2.7036576483443733E-2</c:v>
                </c:pt>
                <c:pt idx="3195">
                  <c:v>2.699837880524741E-2</c:v>
                </c:pt>
                <c:pt idx="3196">
                  <c:v>2.6960897697080342E-2</c:v>
                </c:pt>
                <c:pt idx="3197">
                  <c:v>2.6924119716735431E-2</c:v>
                </c:pt>
                <c:pt idx="3198">
                  <c:v>2.6888031964857621E-2</c:v>
                </c:pt>
                <c:pt idx="3199">
                  <c:v>2.6852621269716982E-2</c:v>
                </c:pt>
                <c:pt idx="3200">
                  <c:v>2.6817875185738881E-2</c:v>
                </c:pt>
                <c:pt idx="3201">
                  <c:v>2.6783781070165172E-2</c:v>
                </c:pt>
                <c:pt idx="3202">
                  <c:v>2.6750326086074621E-2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28C5-4390-8EC1-23C5DE6566A1}"/>
            </c:ext>
          </c:extLst>
        </c:ser>
        <c:ser>
          <c:idx val="2"/>
          <c:order val="7"/>
          <c:tx>
            <c:strRef>
              <c:f>'Figure 2a BSA sup75 increase'!$H$1</c:f>
              <c:strCache>
                <c:ptCount val="1"/>
                <c:pt idx="0">
                  <c:v>RI</c:v>
                </c:pt>
              </c:strCache>
            </c:strRef>
          </c:tx>
          <c:spPr>
            <a:ln w="12700" cap="rnd">
              <a:solidFill>
                <a:srgbClr val="C0000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'Figure 2a BSA sup75 increase'!$G$2:$G$5701</c:f>
              <c:numCache>
                <c:formatCode>General</c:formatCode>
                <c:ptCount val="5700"/>
                <c:pt idx="0">
                  <c:v>-0.83675179114444298</c:v>
                </c:pt>
                <c:pt idx="1">
                  <c:v>-0.82973419025258199</c:v>
                </c:pt>
                <c:pt idx="2">
                  <c:v>-0.82271658936072001</c:v>
                </c:pt>
                <c:pt idx="3">
                  <c:v>-0.81569898846885802</c:v>
                </c:pt>
                <c:pt idx="4">
                  <c:v>-0.80868138757699604</c:v>
                </c:pt>
                <c:pt idx="5">
                  <c:v>-0.80166378668513405</c:v>
                </c:pt>
                <c:pt idx="6">
                  <c:v>-0.79464618579327295</c:v>
                </c:pt>
                <c:pt idx="7">
                  <c:v>-0.78762858490141097</c:v>
                </c:pt>
                <c:pt idx="8">
                  <c:v>-0.78061098400954898</c:v>
                </c:pt>
                <c:pt idx="9">
                  <c:v>-0.77359338311768699</c:v>
                </c:pt>
                <c:pt idx="10">
                  <c:v>-0.76657578222582601</c:v>
                </c:pt>
                <c:pt idx="11">
                  <c:v>-0.75955818133396402</c:v>
                </c:pt>
                <c:pt idx="12">
                  <c:v>-0.75254058044210204</c:v>
                </c:pt>
                <c:pt idx="13">
                  <c:v>-0.74552297955024005</c:v>
                </c:pt>
                <c:pt idx="14">
                  <c:v>-0.73850537865837895</c:v>
                </c:pt>
                <c:pt idx="15">
                  <c:v>-0.73148777776651697</c:v>
                </c:pt>
                <c:pt idx="16">
                  <c:v>-0.72447017687465498</c:v>
                </c:pt>
                <c:pt idx="17">
                  <c:v>-0.71745257598279299</c:v>
                </c:pt>
                <c:pt idx="18">
                  <c:v>-0.71043497509093201</c:v>
                </c:pt>
                <c:pt idx="19">
                  <c:v>-0.70341737419907002</c:v>
                </c:pt>
                <c:pt idx="20">
                  <c:v>-0.69639977330720804</c:v>
                </c:pt>
                <c:pt idx="21">
                  <c:v>-0.68938217241534605</c:v>
                </c:pt>
                <c:pt idx="22">
                  <c:v>-0.68236457152348495</c:v>
                </c:pt>
                <c:pt idx="23">
                  <c:v>-0.67534697063162297</c:v>
                </c:pt>
                <c:pt idx="24">
                  <c:v>-0.66832936973976098</c:v>
                </c:pt>
                <c:pt idx="25">
                  <c:v>-0.661311768847899</c:v>
                </c:pt>
                <c:pt idx="26">
                  <c:v>-0.65429416795603801</c:v>
                </c:pt>
                <c:pt idx="27">
                  <c:v>-0.64727656706417602</c:v>
                </c:pt>
                <c:pt idx="28">
                  <c:v>-0.64025896617231404</c:v>
                </c:pt>
                <c:pt idx="29">
                  <c:v>-0.63324136528045205</c:v>
                </c:pt>
                <c:pt idx="30">
                  <c:v>-0.62622376438858995</c:v>
                </c:pt>
                <c:pt idx="31">
                  <c:v>-0.61920616349672897</c:v>
                </c:pt>
                <c:pt idx="32">
                  <c:v>-0.61218856260486698</c:v>
                </c:pt>
                <c:pt idx="33">
                  <c:v>-0.605170961713005</c:v>
                </c:pt>
                <c:pt idx="34">
                  <c:v>-0.59815336082114301</c:v>
                </c:pt>
                <c:pt idx="35">
                  <c:v>-0.59113575992928202</c:v>
                </c:pt>
                <c:pt idx="36">
                  <c:v>-0.58411815903742004</c:v>
                </c:pt>
                <c:pt idx="37">
                  <c:v>-0.57710055814555805</c:v>
                </c:pt>
                <c:pt idx="38">
                  <c:v>-0.57008295725369595</c:v>
                </c:pt>
                <c:pt idx="39">
                  <c:v>-0.56306535636183397</c:v>
                </c:pt>
                <c:pt idx="40">
                  <c:v>-0.55604775546997298</c:v>
                </c:pt>
                <c:pt idx="41">
                  <c:v>-0.549030154578111</c:v>
                </c:pt>
                <c:pt idx="42">
                  <c:v>-0.54201255368624901</c:v>
                </c:pt>
                <c:pt idx="43">
                  <c:v>-0.53499495279438702</c:v>
                </c:pt>
                <c:pt idx="44">
                  <c:v>-0.52797735190252604</c:v>
                </c:pt>
                <c:pt idx="45">
                  <c:v>-0.52095975101066405</c:v>
                </c:pt>
                <c:pt idx="46">
                  <c:v>-0.51394215011880195</c:v>
                </c:pt>
                <c:pt idx="47">
                  <c:v>-0.50692454922693997</c:v>
                </c:pt>
                <c:pt idx="48">
                  <c:v>-0.49990694833507898</c:v>
                </c:pt>
                <c:pt idx="49">
                  <c:v>-0.492889347443217</c:v>
                </c:pt>
                <c:pt idx="50">
                  <c:v>-0.48587174655135501</c:v>
                </c:pt>
                <c:pt idx="51">
                  <c:v>-0.47885414565949302</c:v>
                </c:pt>
                <c:pt idx="52">
                  <c:v>-0.47183654476763198</c:v>
                </c:pt>
                <c:pt idx="53">
                  <c:v>-0.46481894387577</c:v>
                </c:pt>
                <c:pt idx="54">
                  <c:v>-0.45780134298390801</c:v>
                </c:pt>
                <c:pt idx="55">
                  <c:v>-0.45078374209204602</c:v>
                </c:pt>
                <c:pt idx="56">
                  <c:v>-0.44376614120018498</c:v>
                </c:pt>
                <c:pt idx="57">
                  <c:v>-0.436748540308323</c:v>
                </c:pt>
                <c:pt idx="58">
                  <c:v>-0.42973093941646101</c:v>
                </c:pt>
                <c:pt idx="59">
                  <c:v>-0.42271333852459902</c:v>
                </c:pt>
                <c:pt idx="60">
                  <c:v>-0.41569573763273798</c:v>
                </c:pt>
                <c:pt idx="61">
                  <c:v>-0.408678136740876</c:v>
                </c:pt>
                <c:pt idx="62">
                  <c:v>-0.40166053584901401</c:v>
                </c:pt>
                <c:pt idx="63">
                  <c:v>-0.39464293495715203</c:v>
                </c:pt>
                <c:pt idx="64">
                  <c:v>-0.38762533406529098</c:v>
                </c:pt>
                <c:pt idx="65">
                  <c:v>-0.380607733173429</c:v>
                </c:pt>
                <c:pt idx="66">
                  <c:v>-0.37359013228156701</c:v>
                </c:pt>
                <c:pt idx="67">
                  <c:v>-0.36657253138970503</c:v>
                </c:pt>
                <c:pt idx="68">
                  <c:v>-0.35955493049784298</c:v>
                </c:pt>
                <c:pt idx="69">
                  <c:v>-0.352537329605982</c:v>
                </c:pt>
                <c:pt idx="70">
                  <c:v>-0.34551972871412001</c:v>
                </c:pt>
                <c:pt idx="71">
                  <c:v>-0.33850212782225803</c:v>
                </c:pt>
                <c:pt idx="72">
                  <c:v>-0.33148452693039598</c:v>
                </c:pt>
                <c:pt idx="73">
                  <c:v>-0.324466926038535</c:v>
                </c:pt>
                <c:pt idx="74">
                  <c:v>-0.31744932514667301</c:v>
                </c:pt>
                <c:pt idx="75">
                  <c:v>-0.31043172425481103</c:v>
                </c:pt>
                <c:pt idx="76">
                  <c:v>-0.30341412336294898</c:v>
                </c:pt>
                <c:pt idx="77">
                  <c:v>-0.296396522471088</c:v>
                </c:pt>
                <c:pt idx="78">
                  <c:v>-0.28937892157922601</c:v>
                </c:pt>
                <c:pt idx="79">
                  <c:v>-0.28236132068736403</c:v>
                </c:pt>
                <c:pt idx="80">
                  <c:v>-0.27534371979550198</c:v>
                </c:pt>
                <c:pt idx="81">
                  <c:v>-0.268326118903641</c:v>
                </c:pt>
                <c:pt idx="82">
                  <c:v>-0.26130851801177901</c:v>
                </c:pt>
                <c:pt idx="83">
                  <c:v>-0.25429091711991703</c:v>
                </c:pt>
                <c:pt idx="84">
                  <c:v>-0.24727331622805501</c:v>
                </c:pt>
                <c:pt idx="85">
                  <c:v>-0.240255715336194</c:v>
                </c:pt>
                <c:pt idx="86">
                  <c:v>-0.23323811444433201</c:v>
                </c:pt>
                <c:pt idx="87">
                  <c:v>-0.22622051355247</c:v>
                </c:pt>
                <c:pt idx="88">
                  <c:v>-0.21920291266060801</c:v>
                </c:pt>
                <c:pt idx="89">
                  <c:v>-0.212185311768746</c:v>
                </c:pt>
                <c:pt idx="90">
                  <c:v>-0.20516771087688501</c:v>
                </c:pt>
                <c:pt idx="91">
                  <c:v>-0.198150109985023</c:v>
                </c:pt>
                <c:pt idx="92">
                  <c:v>-0.19113250909316101</c:v>
                </c:pt>
                <c:pt idx="93">
                  <c:v>-0.184114908201299</c:v>
                </c:pt>
                <c:pt idx="94">
                  <c:v>-0.17709730730943801</c:v>
                </c:pt>
                <c:pt idx="95">
                  <c:v>-0.170079706417576</c:v>
                </c:pt>
                <c:pt idx="96">
                  <c:v>-0.16306210552571401</c:v>
                </c:pt>
                <c:pt idx="97">
                  <c:v>-0.156044504633852</c:v>
                </c:pt>
                <c:pt idx="98">
                  <c:v>-0.14902690374199101</c:v>
                </c:pt>
                <c:pt idx="99">
                  <c:v>-0.142009302850129</c:v>
                </c:pt>
                <c:pt idx="100">
                  <c:v>-0.13499170195826701</c:v>
                </c:pt>
                <c:pt idx="101">
                  <c:v>-0.127974101066405</c:v>
                </c:pt>
                <c:pt idx="102">
                  <c:v>-0.120956500174544</c:v>
                </c:pt>
                <c:pt idx="103">
                  <c:v>-0.113938899282682</c:v>
                </c:pt>
                <c:pt idx="104">
                  <c:v>-0.10692129839082</c:v>
                </c:pt>
                <c:pt idx="105">
                  <c:v>-9.9903697498958402E-2</c:v>
                </c:pt>
                <c:pt idx="106">
                  <c:v>-9.2886096607096597E-2</c:v>
                </c:pt>
                <c:pt idx="107">
                  <c:v>-8.5868495715234805E-2</c:v>
                </c:pt>
                <c:pt idx="108">
                  <c:v>-7.8850894823372999E-2</c:v>
                </c:pt>
                <c:pt idx="109">
                  <c:v>-7.1833293931511305E-2</c:v>
                </c:pt>
                <c:pt idx="110">
                  <c:v>-6.48156930396495E-2</c:v>
                </c:pt>
                <c:pt idx="111">
                  <c:v>-5.7798092147787701E-2</c:v>
                </c:pt>
                <c:pt idx="112">
                  <c:v>-5.0780491255926E-2</c:v>
                </c:pt>
                <c:pt idx="113">
                  <c:v>-4.3762890364064201E-2</c:v>
                </c:pt>
                <c:pt idx="114">
                  <c:v>-3.67452894722025E-2</c:v>
                </c:pt>
                <c:pt idx="115">
                  <c:v>-2.9727688580340798E-2</c:v>
                </c:pt>
                <c:pt idx="116">
                  <c:v>-2.2710087688478899E-2</c:v>
                </c:pt>
                <c:pt idx="117">
                  <c:v>-1.5692486796617201E-2</c:v>
                </c:pt>
                <c:pt idx="118">
                  <c:v>-8.6748859047554895E-3</c:v>
                </c:pt>
                <c:pt idx="119">
                  <c:v>-1.6572850128936201E-3</c:v>
                </c:pt>
                <c:pt idx="120">
                  <c:v>5.3603158789680798E-3</c:v>
                </c:pt>
                <c:pt idx="121">
                  <c:v>1.23779167708298E-2</c:v>
                </c:pt>
                <c:pt idx="122">
                  <c:v>1.9395517662691701E-2</c:v>
                </c:pt>
                <c:pt idx="123">
                  <c:v>2.6413118554553399E-2</c:v>
                </c:pt>
                <c:pt idx="124">
                  <c:v>3.3430719446415201E-2</c:v>
                </c:pt>
                <c:pt idx="125">
                  <c:v>4.0448320338276902E-2</c:v>
                </c:pt>
                <c:pt idx="126">
                  <c:v>4.7465921230138597E-2</c:v>
                </c:pt>
                <c:pt idx="127">
                  <c:v>5.4483522122000499E-2</c:v>
                </c:pt>
                <c:pt idx="128">
                  <c:v>6.1501123013862201E-2</c:v>
                </c:pt>
                <c:pt idx="129">
                  <c:v>6.8518723905723902E-2</c:v>
                </c:pt>
                <c:pt idx="130">
                  <c:v>7.5536324797585805E-2</c:v>
                </c:pt>
                <c:pt idx="131">
                  <c:v>8.2553925689447499E-2</c:v>
                </c:pt>
                <c:pt idx="132">
                  <c:v>8.9571526581309194E-2</c:v>
                </c:pt>
                <c:pt idx="133">
                  <c:v>9.6589127473170999E-2</c:v>
                </c:pt>
                <c:pt idx="134">
                  <c:v>0.103606728365033</c:v>
                </c:pt>
                <c:pt idx="135">
                  <c:v>0.110624329256895</c:v>
                </c:pt>
                <c:pt idx="136">
                  <c:v>0.117641930148756</c:v>
                </c:pt>
                <c:pt idx="137">
                  <c:v>0.124659531040618</c:v>
                </c:pt>
                <c:pt idx="138">
                  <c:v>0.13167713193248001</c:v>
                </c:pt>
                <c:pt idx="139">
                  <c:v>0.138694732824342</c:v>
                </c:pt>
                <c:pt idx="140">
                  <c:v>0.14571233371620301</c:v>
                </c:pt>
                <c:pt idx="141">
                  <c:v>0.152729934608065</c:v>
                </c:pt>
                <c:pt idx="142">
                  <c:v>0.15974753549992701</c:v>
                </c:pt>
                <c:pt idx="143">
                  <c:v>0.166765136391789</c:v>
                </c:pt>
                <c:pt idx="144">
                  <c:v>0.17378273728365001</c:v>
                </c:pt>
                <c:pt idx="145">
                  <c:v>0.180800338175512</c:v>
                </c:pt>
                <c:pt idx="146">
                  <c:v>0.18781793906737401</c:v>
                </c:pt>
                <c:pt idx="147">
                  <c:v>0.194835539959236</c:v>
                </c:pt>
                <c:pt idx="148">
                  <c:v>0.20185314085109701</c:v>
                </c:pt>
                <c:pt idx="149">
                  <c:v>0.208870741742959</c:v>
                </c:pt>
                <c:pt idx="150">
                  <c:v>0.21588834263482101</c:v>
                </c:pt>
                <c:pt idx="151">
                  <c:v>0.222905943526683</c:v>
                </c:pt>
                <c:pt idx="152">
                  <c:v>0.22992354441854501</c:v>
                </c:pt>
                <c:pt idx="153">
                  <c:v>0.236941145310406</c:v>
                </c:pt>
                <c:pt idx="154">
                  <c:v>0.24395874620226801</c:v>
                </c:pt>
                <c:pt idx="155">
                  <c:v>0.25097634709413003</c:v>
                </c:pt>
                <c:pt idx="156">
                  <c:v>0.25799394798599201</c:v>
                </c:pt>
                <c:pt idx="157">
                  <c:v>0.265011548877853</c:v>
                </c:pt>
                <c:pt idx="158">
                  <c:v>0.27202914976971498</c:v>
                </c:pt>
                <c:pt idx="159">
                  <c:v>0.27904675066157703</c:v>
                </c:pt>
                <c:pt idx="160">
                  <c:v>0.28606435155343901</c:v>
                </c:pt>
                <c:pt idx="161">
                  <c:v>0.2930819524453</c:v>
                </c:pt>
                <c:pt idx="162">
                  <c:v>0.30009955333716198</c:v>
                </c:pt>
                <c:pt idx="163">
                  <c:v>0.30711715422902403</c:v>
                </c:pt>
                <c:pt idx="164">
                  <c:v>0.31413475512088601</c:v>
                </c:pt>
                <c:pt idx="165">
                  <c:v>0.321152356012747</c:v>
                </c:pt>
                <c:pt idx="166">
                  <c:v>0.32816995690460898</c:v>
                </c:pt>
                <c:pt idx="167">
                  <c:v>0.33518755779647103</c:v>
                </c:pt>
                <c:pt idx="168">
                  <c:v>0.34220515868833301</c:v>
                </c:pt>
                <c:pt idx="169">
                  <c:v>0.349222759580194</c:v>
                </c:pt>
                <c:pt idx="170">
                  <c:v>0.35624036047205598</c:v>
                </c:pt>
                <c:pt idx="171">
                  <c:v>0.36325796136391802</c:v>
                </c:pt>
                <c:pt idx="172">
                  <c:v>0.37027556225578001</c:v>
                </c:pt>
                <c:pt idx="173">
                  <c:v>0.377293163147641</c:v>
                </c:pt>
                <c:pt idx="174">
                  <c:v>0.38431076403950298</c:v>
                </c:pt>
                <c:pt idx="175">
                  <c:v>0.39132836493136502</c:v>
                </c:pt>
                <c:pt idx="176">
                  <c:v>0.39834596582322701</c:v>
                </c:pt>
                <c:pt idx="177">
                  <c:v>0.405363566715089</c:v>
                </c:pt>
                <c:pt idx="178">
                  <c:v>0.41238116760694998</c:v>
                </c:pt>
                <c:pt idx="179">
                  <c:v>0.41939876849881202</c:v>
                </c:pt>
                <c:pt idx="180">
                  <c:v>0.42641636939067401</c:v>
                </c:pt>
                <c:pt idx="181">
                  <c:v>0.433433970282536</c:v>
                </c:pt>
                <c:pt idx="182">
                  <c:v>0.44045157117439698</c:v>
                </c:pt>
                <c:pt idx="183">
                  <c:v>0.44746917206625902</c:v>
                </c:pt>
                <c:pt idx="184">
                  <c:v>0.45448677295812101</c:v>
                </c:pt>
                <c:pt idx="185">
                  <c:v>0.461504373849983</c:v>
                </c:pt>
                <c:pt idx="186">
                  <c:v>0.46852197474184398</c:v>
                </c:pt>
                <c:pt idx="187">
                  <c:v>0.47553957563370602</c:v>
                </c:pt>
                <c:pt idx="188">
                  <c:v>0.48255717652556801</c:v>
                </c:pt>
                <c:pt idx="189">
                  <c:v>0.48957477741743</c:v>
                </c:pt>
                <c:pt idx="190">
                  <c:v>0.49659237830929098</c:v>
                </c:pt>
                <c:pt idx="191">
                  <c:v>0.50360997920115302</c:v>
                </c:pt>
                <c:pt idx="192">
                  <c:v>0.51062758009301501</c:v>
                </c:pt>
                <c:pt idx="193">
                  <c:v>0.517645180984877</c:v>
                </c:pt>
                <c:pt idx="194">
                  <c:v>0.52466278187673898</c:v>
                </c:pt>
                <c:pt idx="195">
                  <c:v>0.53168038276859997</c:v>
                </c:pt>
                <c:pt idx="196">
                  <c:v>0.53869798366046195</c:v>
                </c:pt>
                <c:pt idx="197">
                  <c:v>0.54571558455232405</c:v>
                </c:pt>
                <c:pt idx="198">
                  <c:v>0.55273318544418504</c:v>
                </c:pt>
                <c:pt idx="199">
                  <c:v>0.55975078633604702</c:v>
                </c:pt>
                <c:pt idx="200">
                  <c:v>0.56676838722790901</c:v>
                </c:pt>
                <c:pt idx="201">
                  <c:v>0.573785988119771</c:v>
                </c:pt>
                <c:pt idx="202">
                  <c:v>0.58080358901163298</c:v>
                </c:pt>
                <c:pt idx="203">
                  <c:v>0.58782118990349397</c:v>
                </c:pt>
                <c:pt idx="204">
                  <c:v>0.59483879079535595</c:v>
                </c:pt>
                <c:pt idx="205">
                  <c:v>0.60185639168721805</c:v>
                </c:pt>
                <c:pt idx="206">
                  <c:v>0.60887399257908004</c:v>
                </c:pt>
                <c:pt idx="207">
                  <c:v>0.61589159347094102</c:v>
                </c:pt>
                <c:pt idx="208">
                  <c:v>0.62290919436280301</c:v>
                </c:pt>
                <c:pt idx="209">
                  <c:v>0.629926795254665</c:v>
                </c:pt>
                <c:pt idx="210">
                  <c:v>0.63694439614652698</c:v>
                </c:pt>
                <c:pt idx="211">
                  <c:v>0.64396199703838797</c:v>
                </c:pt>
                <c:pt idx="212">
                  <c:v>0.65097959793024995</c:v>
                </c:pt>
                <c:pt idx="213">
                  <c:v>0.65799719882211205</c:v>
                </c:pt>
                <c:pt idx="214">
                  <c:v>0.66501479971397404</c:v>
                </c:pt>
                <c:pt idx="215">
                  <c:v>0.67203240060583502</c:v>
                </c:pt>
                <c:pt idx="216">
                  <c:v>0.67905000149769701</c:v>
                </c:pt>
                <c:pt idx="217">
                  <c:v>0.68606760238955899</c:v>
                </c:pt>
                <c:pt idx="218">
                  <c:v>0.69308520328142098</c:v>
                </c:pt>
                <c:pt idx="219">
                  <c:v>0.70010280417328297</c:v>
                </c:pt>
                <c:pt idx="220">
                  <c:v>0.70712040506514395</c:v>
                </c:pt>
                <c:pt idx="221">
                  <c:v>0.71413800595700605</c:v>
                </c:pt>
                <c:pt idx="222">
                  <c:v>0.72115560684886804</c:v>
                </c:pt>
                <c:pt idx="223">
                  <c:v>0.72817320774072902</c:v>
                </c:pt>
                <c:pt idx="224">
                  <c:v>0.73519080863259101</c:v>
                </c:pt>
                <c:pt idx="225">
                  <c:v>0.74220840952445299</c:v>
                </c:pt>
                <c:pt idx="226">
                  <c:v>0.74922601041631498</c:v>
                </c:pt>
                <c:pt idx="227">
                  <c:v>0.75624361130817697</c:v>
                </c:pt>
                <c:pt idx="228">
                  <c:v>0.76326121220003795</c:v>
                </c:pt>
                <c:pt idx="229">
                  <c:v>0.77027881309190005</c:v>
                </c:pt>
                <c:pt idx="230">
                  <c:v>0.77729641398376204</c:v>
                </c:pt>
                <c:pt idx="231">
                  <c:v>0.78431401487562402</c:v>
                </c:pt>
                <c:pt idx="232">
                  <c:v>0.79133161576748501</c:v>
                </c:pt>
                <c:pt idx="233">
                  <c:v>0.79834921665934699</c:v>
                </c:pt>
                <c:pt idx="234">
                  <c:v>0.80536681755120898</c:v>
                </c:pt>
                <c:pt idx="235">
                  <c:v>0.81238441844307097</c:v>
                </c:pt>
                <c:pt idx="236">
                  <c:v>0.81940201933493195</c:v>
                </c:pt>
                <c:pt idx="237">
                  <c:v>0.82641962022679405</c:v>
                </c:pt>
                <c:pt idx="238">
                  <c:v>0.83343722111865604</c:v>
                </c:pt>
                <c:pt idx="239">
                  <c:v>0.84045482201051802</c:v>
                </c:pt>
                <c:pt idx="240">
                  <c:v>0.84747242290237901</c:v>
                </c:pt>
                <c:pt idx="241">
                  <c:v>0.85449002379424099</c:v>
                </c:pt>
                <c:pt idx="242">
                  <c:v>0.86150762468610298</c:v>
                </c:pt>
                <c:pt idx="243">
                  <c:v>0.86852522557796497</c:v>
                </c:pt>
                <c:pt idx="244">
                  <c:v>0.87554282646982695</c:v>
                </c:pt>
                <c:pt idx="245">
                  <c:v>0.88256042736168805</c:v>
                </c:pt>
                <c:pt idx="246">
                  <c:v>0.88957802825355003</c:v>
                </c:pt>
                <c:pt idx="247">
                  <c:v>0.89659562914541202</c:v>
                </c:pt>
                <c:pt idx="248">
                  <c:v>0.90361323003727401</c:v>
                </c:pt>
                <c:pt idx="249">
                  <c:v>0.91063083092913499</c:v>
                </c:pt>
                <c:pt idx="250">
                  <c:v>0.91764843182099698</c:v>
                </c:pt>
                <c:pt idx="251">
                  <c:v>0.92466603271285897</c:v>
                </c:pt>
                <c:pt idx="252">
                  <c:v>0.93168363360472095</c:v>
                </c:pt>
                <c:pt idx="253">
                  <c:v>0.93870123449658205</c:v>
                </c:pt>
                <c:pt idx="254">
                  <c:v>0.94571883538844403</c:v>
                </c:pt>
                <c:pt idx="255">
                  <c:v>0.95273643628030602</c:v>
                </c:pt>
                <c:pt idx="256">
                  <c:v>0.95975403717216801</c:v>
                </c:pt>
                <c:pt idx="257">
                  <c:v>0.96677163806402999</c:v>
                </c:pt>
                <c:pt idx="258">
                  <c:v>0.97378923895589098</c:v>
                </c:pt>
                <c:pt idx="259">
                  <c:v>0.98080683984775296</c:v>
                </c:pt>
                <c:pt idx="260">
                  <c:v>0.98782444073961495</c:v>
                </c:pt>
                <c:pt idx="261">
                  <c:v>0.99484204163147605</c:v>
                </c:pt>
                <c:pt idx="262">
                  <c:v>1.0018596425233399</c:v>
                </c:pt>
                <c:pt idx="263">
                  <c:v>1.0088772434152</c:v>
                </c:pt>
                <c:pt idx="264">
                  <c:v>1.0158948443070599</c:v>
                </c:pt>
                <c:pt idx="265">
                  <c:v>1.02291244519892</c:v>
                </c:pt>
                <c:pt idx="266">
                  <c:v>1.0299300460907901</c:v>
                </c:pt>
                <c:pt idx="267">
                  <c:v>1.03694764698265</c:v>
                </c:pt>
                <c:pt idx="268">
                  <c:v>1.0439652478745101</c:v>
                </c:pt>
                <c:pt idx="269">
                  <c:v>1.0509828487663699</c:v>
                </c:pt>
                <c:pt idx="270">
                  <c:v>1.05800044965823</c:v>
                </c:pt>
                <c:pt idx="271">
                  <c:v>1.0650180505500899</c:v>
                </c:pt>
                <c:pt idx="272">
                  <c:v>1.07203565144196</c:v>
                </c:pt>
                <c:pt idx="273">
                  <c:v>1.0790532523338201</c:v>
                </c:pt>
                <c:pt idx="274">
                  <c:v>1.08607085322568</c:v>
                </c:pt>
                <c:pt idx="275">
                  <c:v>1.0930884541175401</c:v>
                </c:pt>
                <c:pt idx="276">
                  <c:v>1.1001060550094</c:v>
                </c:pt>
                <c:pt idx="277">
                  <c:v>1.1071236559012601</c:v>
                </c:pt>
                <c:pt idx="278">
                  <c:v>1.1141412567931299</c:v>
                </c:pt>
                <c:pt idx="279">
                  <c:v>1.12115885768499</c:v>
                </c:pt>
                <c:pt idx="280">
                  <c:v>1.1281764585768499</c:v>
                </c:pt>
                <c:pt idx="281">
                  <c:v>1.13519405946871</c:v>
                </c:pt>
                <c:pt idx="282">
                  <c:v>1.1422116603605701</c:v>
                </c:pt>
                <c:pt idx="283">
                  <c:v>1.14922926125244</c:v>
                </c:pt>
                <c:pt idx="284">
                  <c:v>1.1562468621443001</c:v>
                </c:pt>
                <c:pt idx="285">
                  <c:v>1.1632644630361599</c:v>
                </c:pt>
                <c:pt idx="286">
                  <c:v>1.17028206392802</c:v>
                </c:pt>
                <c:pt idx="287">
                  <c:v>1.1772996648198799</c:v>
                </c:pt>
                <c:pt idx="288">
                  <c:v>1.18431726571174</c:v>
                </c:pt>
                <c:pt idx="289">
                  <c:v>1.1913348666036101</c:v>
                </c:pt>
                <c:pt idx="290">
                  <c:v>1.19835246749547</c:v>
                </c:pt>
                <c:pt idx="291">
                  <c:v>1.2053700683873301</c:v>
                </c:pt>
                <c:pt idx="292">
                  <c:v>1.21238766927919</c:v>
                </c:pt>
                <c:pt idx="293">
                  <c:v>1.21940527017105</c:v>
                </c:pt>
                <c:pt idx="294">
                  <c:v>1.2264228710629099</c:v>
                </c:pt>
                <c:pt idx="295">
                  <c:v>1.23344047195478</c:v>
                </c:pt>
                <c:pt idx="296">
                  <c:v>1.2404580728466399</c:v>
                </c:pt>
                <c:pt idx="297">
                  <c:v>1.2474756737385</c:v>
                </c:pt>
                <c:pt idx="298">
                  <c:v>1.2544932746303601</c:v>
                </c:pt>
                <c:pt idx="299">
                  <c:v>1.26151087552222</c:v>
                </c:pt>
                <c:pt idx="300">
                  <c:v>1.2685284764140901</c:v>
                </c:pt>
                <c:pt idx="301">
                  <c:v>1.2755460773059499</c:v>
                </c:pt>
                <c:pt idx="302">
                  <c:v>1.28256367819781</c:v>
                </c:pt>
                <c:pt idx="303">
                  <c:v>1.2895812790896699</c:v>
                </c:pt>
                <c:pt idx="304">
                  <c:v>1.29659887998153</c:v>
                </c:pt>
                <c:pt idx="305">
                  <c:v>1.3036164808733901</c:v>
                </c:pt>
                <c:pt idx="306">
                  <c:v>1.31063408176526</c:v>
                </c:pt>
                <c:pt idx="307">
                  <c:v>1.3176516826571201</c:v>
                </c:pt>
                <c:pt idx="308">
                  <c:v>1.3246692835489799</c:v>
                </c:pt>
                <c:pt idx="309">
                  <c:v>1.33168688444084</c:v>
                </c:pt>
                <c:pt idx="310">
                  <c:v>1.3387044853326999</c:v>
                </c:pt>
                <c:pt idx="311">
                  <c:v>1.34572208622456</c:v>
                </c:pt>
                <c:pt idx="312">
                  <c:v>1.3527396871164299</c:v>
                </c:pt>
                <c:pt idx="313">
                  <c:v>1.35975728800829</c:v>
                </c:pt>
                <c:pt idx="314">
                  <c:v>1.3667748889001501</c:v>
                </c:pt>
                <c:pt idx="315">
                  <c:v>1.37379248979201</c:v>
                </c:pt>
                <c:pt idx="316">
                  <c:v>1.3808100906838701</c:v>
                </c:pt>
                <c:pt idx="317">
                  <c:v>1.3878276915757399</c:v>
                </c:pt>
                <c:pt idx="318">
                  <c:v>1.3948452924676</c:v>
                </c:pt>
                <c:pt idx="319">
                  <c:v>1.4018628933594599</c:v>
                </c:pt>
                <c:pt idx="320">
                  <c:v>1.40888049425132</c:v>
                </c:pt>
                <c:pt idx="321">
                  <c:v>1.4158980951431801</c:v>
                </c:pt>
                <c:pt idx="322">
                  <c:v>1.42291569603504</c:v>
                </c:pt>
                <c:pt idx="323">
                  <c:v>1.4299332969269101</c:v>
                </c:pt>
                <c:pt idx="324">
                  <c:v>1.4369508978187699</c:v>
                </c:pt>
                <c:pt idx="325">
                  <c:v>1.44396849871063</c:v>
                </c:pt>
                <c:pt idx="326">
                  <c:v>1.4509860996024899</c:v>
                </c:pt>
                <c:pt idx="327">
                  <c:v>1.45800370049435</c:v>
                </c:pt>
                <c:pt idx="328">
                  <c:v>1.4650213013862099</c:v>
                </c:pt>
                <c:pt idx="329">
                  <c:v>1.47203890227808</c:v>
                </c:pt>
                <c:pt idx="330">
                  <c:v>1.4790565031699401</c:v>
                </c:pt>
                <c:pt idx="331">
                  <c:v>1.4860741040618</c:v>
                </c:pt>
                <c:pt idx="332">
                  <c:v>1.4930917049536601</c:v>
                </c:pt>
                <c:pt idx="333">
                  <c:v>1.5001093058455199</c:v>
                </c:pt>
                <c:pt idx="334">
                  <c:v>1.50712690673739</c:v>
                </c:pt>
                <c:pt idx="335">
                  <c:v>1.5141445076292499</c:v>
                </c:pt>
                <c:pt idx="336">
                  <c:v>1.52116210852111</c:v>
                </c:pt>
                <c:pt idx="337">
                  <c:v>1.5281797094129701</c:v>
                </c:pt>
                <c:pt idx="338">
                  <c:v>1.53519731030483</c:v>
                </c:pt>
                <c:pt idx="339">
                  <c:v>1.5422149111966901</c:v>
                </c:pt>
                <c:pt idx="340">
                  <c:v>1.5492325120885599</c:v>
                </c:pt>
                <c:pt idx="341">
                  <c:v>1.55625011298042</c:v>
                </c:pt>
                <c:pt idx="342">
                  <c:v>1.5632677138722799</c:v>
                </c:pt>
                <c:pt idx="343">
                  <c:v>1.57028531476414</c:v>
                </c:pt>
                <c:pt idx="344">
                  <c:v>1.5773029156559999</c:v>
                </c:pt>
                <c:pt idx="345">
                  <c:v>1.58432051654786</c:v>
                </c:pt>
                <c:pt idx="346">
                  <c:v>1.5913381174397301</c:v>
                </c:pt>
                <c:pt idx="347">
                  <c:v>1.59835571833159</c:v>
                </c:pt>
                <c:pt idx="348">
                  <c:v>1.6053733192234501</c:v>
                </c:pt>
                <c:pt idx="349">
                  <c:v>1.6123909201153099</c:v>
                </c:pt>
                <c:pt idx="350">
                  <c:v>1.61940852100717</c:v>
                </c:pt>
                <c:pt idx="351">
                  <c:v>1.6264261218990299</c:v>
                </c:pt>
                <c:pt idx="352">
                  <c:v>1.6334437227909</c:v>
                </c:pt>
                <c:pt idx="353">
                  <c:v>1.6404613236827601</c:v>
                </c:pt>
                <c:pt idx="354">
                  <c:v>1.64747892457462</c:v>
                </c:pt>
                <c:pt idx="355">
                  <c:v>1.6544965254664801</c:v>
                </c:pt>
                <c:pt idx="356">
                  <c:v>1.6615141263583399</c:v>
                </c:pt>
                <c:pt idx="357">
                  <c:v>1.66853172725021</c:v>
                </c:pt>
                <c:pt idx="358">
                  <c:v>1.6755493281420699</c:v>
                </c:pt>
                <c:pt idx="359">
                  <c:v>1.68256692903393</c:v>
                </c:pt>
                <c:pt idx="360">
                  <c:v>1.6895845299257899</c:v>
                </c:pt>
                <c:pt idx="361">
                  <c:v>1.69660213081765</c:v>
                </c:pt>
                <c:pt idx="362">
                  <c:v>1.7036197317095101</c:v>
                </c:pt>
                <c:pt idx="363">
                  <c:v>1.71063733260138</c:v>
                </c:pt>
                <c:pt idx="364">
                  <c:v>1.7176549334932401</c:v>
                </c:pt>
                <c:pt idx="365">
                  <c:v>1.7246725343850999</c:v>
                </c:pt>
                <c:pt idx="366">
                  <c:v>1.73169013527696</c:v>
                </c:pt>
                <c:pt idx="367">
                  <c:v>1.7387077361688199</c:v>
                </c:pt>
                <c:pt idx="368">
                  <c:v>1.74572533706069</c:v>
                </c:pt>
                <c:pt idx="369">
                  <c:v>1.7527429379525501</c:v>
                </c:pt>
                <c:pt idx="370">
                  <c:v>1.75976053884441</c:v>
                </c:pt>
                <c:pt idx="371">
                  <c:v>1.7667781397362701</c:v>
                </c:pt>
                <c:pt idx="372">
                  <c:v>1.7737957406281299</c:v>
                </c:pt>
                <c:pt idx="373">
                  <c:v>1.78081334151999</c:v>
                </c:pt>
                <c:pt idx="374">
                  <c:v>1.7878309424118599</c:v>
                </c:pt>
                <c:pt idx="375">
                  <c:v>1.79484854330372</c:v>
                </c:pt>
                <c:pt idx="376">
                  <c:v>1.8018661441955801</c:v>
                </c:pt>
                <c:pt idx="377">
                  <c:v>1.80888374508744</c:v>
                </c:pt>
                <c:pt idx="378">
                  <c:v>1.8159013459793001</c:v>
                </c:pt>
                <c:pt idx="379">
                  <c:v>1.82291894687116</c:v>
                </c:pt>
                <c:pt idx="380">
                  <c:v>1.8299365477630301</c:v>
                </c:pt>
                <c:pt idx="381">
                  <c:v>1.8369541486548899</c:v>
                </c:pt>
                <c:pt idx="382">
                  <c:v>1.84397174954675</c:v>
                </c:pt>
                <c:pt idx="383">
                  <c:v>1.8509893504386099</c:v>
                </c:pt>
                <c:pt idx="384">
                  <c:v>1.85800695133047</c:v>
                </c:pt>
                <c:pt idx="385">
                  <c:v>1.8650245522223401</c:v>
                </c:pt>
                <c:pt idx="386">
                  <c:v>1.8720421531142</c:v>
                </c:pt>
                <c:pt idx="387">
                  <c:v>1.8790597540060601</c:v>
                </c:pt>
                <c:pt idx="388">
                  <c:v>1.8860773548979199</c:v>
                </c:pt>
                <c:pt idx="389">
                  <c:v>1.89309495578978</c:v>
                </c:pt>
                <c:pt idx="390">
                  <c:v>1.9001125566816399</c:v>
                </c:pt>
                <c:pt idx="391">
                  <c:v>1.90713015757351</c:v>
                </c:pt>
                <c:pt idx="392">
                  <c:v>1.9141477584653701</c:v>
                </c:pt>
                <c:pt idx="393">
                  <c:v>1.92116535935723</c:v>
                </c:pt>
                <c:pt idx="394">
                  <c:v>1.9281829602490901</c:v>
                </c:pt>
                <c:pt idx="395">
                  <c:v>1.93520056114095</c:v>
                </c:pt>
                <c:pt idx="396">
                  <c:v>1.9422181620328101</c:v>
                </c:pt>
                <c:pt idx="397">
                  <c:v>1.9492357629246799</c:v>
                </c:pt>
                <c:pt idx="398">
                  <c:v>1.95625336381654</c:v>
                </c:pt>
                <c:pt idx="399">
                  <c:v>1.9632709647083999</c:v>
                </c:pt>
                <c:pt idx="400">
                  <c:v>1.97028856560026</c:v>
                </c:pt>
                <c:pt idx="401">
                  <c:v>1.9773061664921201</c:v>
                </c:pt>
                <c:pt idx="402">
                  <c:v>1.98432376738398</c:v>
                </c:pt>
                <c:pt idx="403">
                  <c:v>1.9913413682758501</c:v>
                </c:pt>
                <c:pt idx="404">
                  <c:v>1.9983589691677099</c:v>
                </c:pt>
                <c:pt idx="405">
                  <c:v>2.0053765700595698</c:v>
                </c:pt>
                <c:pt idx="406">
                  <c:v>2.0123941709514299</c:v>
                </c:pt>
                <c:pt idx="407">
                  <c:v>2.01941177184329</c:v>
                </c:pt>
                <c:pt idx="408">
                  <c:v>2.0264293727351501</c:v>
                </c:pt>
                <c:pt idx="409">
                  <c:v>2.03344697362702</c:v>
                </c:pt>
                <c:pt idx="410">
                  <c:v>2.0404645745188801</c:v>
                </c:pt>
                <c:pt idx="411">
                  <c:v>2.0474821754107402</c:v>
                </c:pt>
                <c:pt idx="412">
                  <c:v>2.0544997763025998</c:v>
                </c:pt>
                <c:pt idx="413">
                  <c:v>2.0615173771944599</c:v>
                </c:pt>
                <c:pt idx="414">
                  <c:v>2.0685349780863298</c:v>
                </c:pt>
                <c:pt idx="415">
                  <c:v>2.0755525789781899</c:v>
                </c:pt>
                <c:pt idx="416">
                  <c:v>2.08257017987005</c:v>
                </c:pt>
                <c:pt idx="417">
                  <c:v>2.0895877807619101</c:v>
                </c:pt>
                <c:pt idx="418">
                  <c:v>2.0966053816537702</c:v>
                </c:pt>
                <c:pt idx="419">
                  <c:v>2.1036229825456298</c:v>
                </c:pt>
                <c:pt idx="420">
                  <c:v>2.1106405834375002</c:v>
                </c:pt>
                <c:pt idx="421">
                  <c:v>2.1176581843293598</c:v>
                </c:pt>
                <c:pt idx="422">
                  <c:v>2.1246757852212199</c:v>
                </c:pt>
                <c:pt idx="423">
                  <c:v>2.13169338611308</c:v>
                </c:pt>
                <c:pt idx="424">
                  <c:v>2.1387109870049401</c:v>
                </c:pt>
                <c:pt idx="425">
                  <c:v>2.14572858789681</c:v>
                </c:pt>
                <c:pt idx="426">
                  <c:v>2.1527461887886701</c:v>
                </c:pt>
                <c:pt idx="427">
                  <c:v>2.1597637896805302</c:v>
                </c:pt>
                <c:pt idx="428">
                  <c:v>2.1667813905723898</c:v>
                </c:pt>
                <c:pt idx="429">
                  <c:v>2.1737989914642499</c:v>
                </c:pt>
                <c:pt idx="430">
                  <c:v>2.18081659235611</c:v>
                </c:pt>
                <c:pt idx="431">
                  <c:v>2.1878341932479799</c:v>
                </c:pt>
                <c:pt idx="432">
                  <c:v>2.19485179413984</c:v>
                </c:pt>
                <c:pt idx="433">
                  <c:v>2.2018693950317001</c:v>
                </c:pt>
                <c:pt idx="434">
                  <c:v>2.2088869959235602</c:v>
                </c:pt>
                <c:pt idx="435">
                  <c:v>2.2159045968154198</c:v>
                </c:pt>
                <c:pt idx="436">
                  <c:v>2.2229221977072799</c:v>
                </c:pt>
                <c:pt idx="437">
                  <c:v>2.2299397985991498</c:v>
                </c:pt>
                <c:pt idx="438">
                  <c:v>2.2369573994910099</c:v>
                </c:pt>
                <c:pt idx="439">
                  <c:v>2.24397500038287</c:v>
                </c:pt>
                <c:pt idx="440">
                  <c:v>2.2509926012747301</c:v>
                </c:pt>
                <c:pt idx="441">
                  <c:v>2.2580102021665902</c:v>
                </c:pt>
                <c:pt idx="442">
                  <c:v>2.2650278030584601</c:v>
                </c:pt>
                <c:pt idx="443">
                  <c:v>2.2720454039503202</c:v>
                </c:pt>
                <c:pt idx="444">
                  <c:v>2.2790630048421798</c:v>
                </c:pt>
                <c:pt idx="445">
                  <c:v>2.2860806057340399</c:v>
                </c:pt>
                <c:pt idx="446">
                  <c:v>2.2930982066259</c:v>
                </c:pt>
                <c:pt idx="447">
                  <c:v>2.3001158075177601</c:v>
                </c:pt>
                <c:pt idx="448">
                  <c:v>2.30713340840963</c:v>
                </c:pt>
                <c:pt idx="449">
                  <c:v>2.3141510093014901</c:v>
                </c:pt>
                <c:pt idx="450">
                  <c:v>2.3211686101933502</c:v>
                </c:pt>
                <c:pt idx="451">
                  <c:v>2.3281862110852098</c:v>
                </c:pt>
                <c:pt idx="452">
                  <c:v>2.3352038119770699</c:v>
                </c:pt>
                <c:pt idx="453">
                  <c:v>2.3422214128689398</c:v>
                </c:pt>
                <c:pt idx="454">
                  <c:v>2.3492390137607999</c:v>
                </c:pt>
                <c:pt idx="455">
                  <c:v>2.35625661465266</c:v>
                </c:pt>
                <c:pt idx="456">
                  <c:v>2.3632742155445201</c:v>
                </c:pt>
                <c:pt idx="457">
                  <c:v>2.3702918164363802</c:v>
                </c:pt>
                <c:pt idx="458">
                  <c:v>2.3773094173282399</c:v>
                </c:pt>
                <c:pt idx="459">
                  <c:v>2.3843270182201102</c:v>
                </c:pt>
                <c:pt idx="460">
                  <c:v>2.3913446191119698</c:v>
                </c:pt>
                <c:pt idx="461">
                  <c:v>2.3983622200038299</c:v>
                </c:pt>
                <c:pt idx="462">
                  <c:v>2.40537982089569</c:v>
                </c:pt>
                <c:pt idx="463">
                  <c:v>2.4123974217875501</c:v>
                </c:pt>
                <c:pt idx="464">
                  <c:v>2.4194150226794102</c:v>
                </c:pt>
                <c:pt idx="465">
                  <c:v>2.4264326235712801</c:v>
                </c:pt>
                <c:pt idx="466">
                  <c:v>2.4334502244631402</c:v>
                </c:pt>
                <c:pt idx="467">
                  <c:v>2.4404678253549998</c:v>
                </c:pt>
                <c:pt idx="468">
                  <c:v>2.4474854262468599</c:v>
                </c:pt>
                <c:pt idx="469">
                  <c:v>2.45450302713872</c:v>
                </c:pt>
                <c:pt idx="470">
                  <c:v>2.4615206280305801</c:v>
                </c:pt>
                <c:pt idx="471">
                  <c:v>2.46853822892245</c:v>
                </c:pt>
                <c:pt idx="472">
                  <c:v>2.4755558298143101</c:v>
                </c:pt>
                <c:pt idx="473">
                  <c:v>2.4825734307061702</c:v>
                </c:pt>
                <c:pt idx="474">
                  <c:v>2.4895910315980299</c:v>
                </c:pt>
                <c:pt idx="475">
                  <c:v>2.49660863248989</c:v>
                </c:pt>
                <c:pt idx="476">
                  <c:v>2.5036262333817598</c:v>
                </c:pt>
                <c:pt idx="477">
                  <c:v>2.5106438342736199</c:v>
                </c:pt>
                <c:pt idx="478">
                  <c:v>2.51766143516548</c:v>
                </c:pt>
                <c:pt idx="479">
                  <c:v>2.5246790360573401</c:v>
                </c:pt>
                <c:pt idx="480">
                  <c:v>2.5316966369492002</c:v>
                </c:pt>
                <c:pt idx="481">
                  <c:v>2.5387142378410599</c:v>
                </c:pt>
                <c:pt idx="482">
                  <c:v>2.5457318387329302</c:v>
                </c:pt>
                <c:pt idx="483">
                  <c:v>2.5527494396247898</c:v>
                </c:pt>
                <c:pt idx="484">
                  <c:v>2.5597670405166499</c:v>
                </c:pt>
                <c:pt idx="485">
                  <c:v>2.56678464140851</c:v>
                </c:pt>
                <c:pt idx="486">
                  <c:v>2.5738022423003701</c:v>
                </c:pt>
                <c:pt idx="487">
                  <c:v>2.58081984319224</c:v>
                </c:pt>
                <c:pt idx="488">
                  <c:v>2.5878374440841001</c:v>
                </c:pt>
                <c:pt idx="489">
                  <c:v>2.5948550449759602</c:v>
                </c:pt>
                <c:pt idx="490">
                  <c:v>2.6018726458678199</c:v>
                </c:pt>
                <c:pt idx="491">
                  <c:v>2.60889024675968</c:v>
                </c:pt>
                <c:pt idx="492">
                  <c:v>2.6159078476515401</c:v>
                </c:pt>
                <c:pt idx="493">
                  <c:v>2.6229254485434099</c:v>
                </c:pt>
                <c:pt idx="494">
                  <c:v>2.62994304943527</c:v>
                </c:pt>
                <c:pt idx="495">
                  <c:v>2.6369606503271301</c:v>
                </c:pt>
                <c:pt idx="496">
                  <c:v>2.6439782512189902</c:v>
                </c:pt>
                <c:pt idx="497">
                  <c:v>2.6509958521108499</c:v>
                </c:pt>
                <c:pt idx="498">
                  <c:v>2.65801345300271</c:v>
                </c:pt>
                <c:pt idx="499">
                  <c:v>2.6650310538945798</c:v>
                </c:pt>
                <c:pt idx="500">
                  <c:v>2.6720486547864399</c:v>
                </c:pt>
                <c:pt idx="501">
                  <c:v>2.6790662556783</c:v>
                </c:pt>
                <c:pt idx="502">
                  <c:v>2.6860838565701601</c:v>
                </c:pt>
                <c:pt idx="503">
                  <c:v>2.6931014574620198</c:v>
                </c:pt>
                <c:pt idx="504">
                  <c:v>2.7001190583538799</c:v>
                </c:pt>
                <c:pt idx="505">
                  <c:v>2.7071366592457502</c:v>
                </c:pt>
                <c:pt idx="506">
                  <c:v>2.7141542601376099</c:v>
                </c:pt>
                <c:pt idx="507">
                  <c:v>2.72117186102947</c:v>
                </c:pt>
                <c:pt idx="508">
                  <c:v>2.7281894619213301</c:v>
                </c:pt>
                <c:pt idx="509">
                  <c:v>2.7352070628131901</c:v>
                </c:pt>
                <c:pt idx="510">
                  <c:v>2.74222466370506</c:v>
                </c:pt>
                <c:pt idx="511">
                  <c:v>2.7492422645969201</c:v>
                </c:pt>
                <c:pt idx="512">
                  <c:v>2.7562598654887802</c:v>
                </c:pt>
                <c:pt idx="513">
                  <c:v>2.7632774663806399</c:v>
                </c:pt>
                <c:pt idx="514">
                  <c:v>2.7702950672725</c:v>
                </c:pt>
                <c:pt idx="515">
                  <c:v>2.7773126681643601</c:v>
                </c:pt>
                <c:pt idx="516">
                  <c:v>2.7843302690562299</c:v>
                </c:pt>
                <c:pt idx="517">
                  <c:v>2.79134786994809</c:v>
                </c:pt>
                <c:pt idx="518">
                  <c:v>2.7983654708399501</c:v>
                </c:pt>
                <c:pt idx="519">
                  <c:v>2.8053830717318098</c:v>
                </c:pt>
                <c:pt idx="520">
                  <c:v>2.8124006726236699</c:v>
                </c:pt>
                <c:pt idx="521">
                  <c:v>2.81941827351553</c:v>
                </c:pt>
                <c:pt idx="522">
                  <c:v>2.8264358744073999</c:v>
                </c:pt>
                <c:pt idx="523">
                  <c:v>2.8334534752992599</c:v>
                </c:pt>
                <c:pt idx="524">
                  <c:v>2.84047107619112</c:v>
                </c:pt>
                <c:pt idx="525">
                  <c:v>2.8474886770829801</c:v>
                </c:pt>
                <c:pt idx="526">
                  <c:v>2.8545062779748398</c:v>
                </c:pt>
                <c:pt idx="527">
                  <c:v>2.8615238788667101</c:v>
                </c:pt>
                <c:pt idx="528">
                  <c:v>2.8685414797585702</c:v>
                </c:pt>
                <c:pt idx="529">
                  <c:v>2.8755590806504299</c:v>
                </c:pt>
                <c:pt idx="530">
                  <c:v>2.88257668154229</c:v>
                </c:pt>
                <c:pt idx="531">
                  <c:v>2.8895942824341501</c:v>
                </c:pt>
                <c:pt idx="532">
                  <c:v>2.8966118833260102</c:v>
                </c:pt>
                <c:pt idx="533">
                  <c:v>2.90362948421788</c:v>
                </c:pt>
                <c:pt idx="534">
                  <c:v>2.9106470851097401</c:v>
                </c:pt>
                <c:pt idx="535">
                  <c:v>2.9176646860015998</c:v>
                </c:pt>
                <c:pt idx="536">
                  <c:v>2.9246822868934599</c:v>
                </c:pt>
                <c:pt idx="537">
                  <c:v>2.93169988778532</c:v>
                </c:pt>
                <c:pt idx="538">
                  <c:v>2.9387174886771801</c:v>
                </c:pt>
                <c:pt idx="539">
                  <c:v>2.9457350895690499</c:v>
                </c:pt>
                <c:pt idx="540">
                  <c:v>2.95275269046091</c:v>
                </c:pt>
                <c:pt idx="541">
                  <c:v>2.9597702913527701</c:v>
                </c:pt>
                <c:pt idx="542">
                  <c:v>2.9667878922446298</c:v>
                </c:pt>
                <c:pt idx="543">
                  <c:v>2.9738054931364899</c:v>
                </c:pt>
                <c:pt idx="544">
                  <c:v>2.9808230940283602</c:v>
                </c:pt>
                <c:pt idx="545">
                  <c:v>2.9878406949202199</c:v>
                </c:pt>
                <c:pt idx="546">
                  <c:v>2.99485829581208</c:v>
                </c:pt>
                <c:pt idx="547">
                  <c:v>3.0018758967039401</c:v>
                </c:pt>
                <c:pt idx="548">
                  <c:v>3.0088934975958002</c:v>
                </c:pt>
                <c:pt idx="549">
                  <c:v>3.0159110984876598</c:v>
                </c:pt>
                <c:pt idx="550">
                  <c:v>3.0229286993795301</c:v>
                </c:pt>
                <c:pt idx="551">
                  <c:v>3.0299463002713898</c:v>
                </c:pt>
                <c:pt idx="552">
                  <c:v>3.0369639011632499</c:v>
                </c:pt>
                <c:pt idx="553">
                  <c:v>3.04398150205511</c:v>
                </c:pt>
                <c:pt idx="554">
                  <c:v>3.0509991029469701</c:v>
                </c:pt>
                <c:pt idx="555">
                  <c:v>3.0580167038388302</c:v>
                </c:pt>
                <c:pt idx="556">
                  <c:v>3.0650343047307</c:v>
                </c:pt>
                <c:pt idx="557">
                  <c:v>3.0720519056225601</c:v>
                </c:pt>
                <c:pt idx="558">
                  <c:v>3.0790695065144198</c:v>
                </c:pt>
                <c:pt idx="559">
                  <c:v>3.0860871074062799</c:v>
                </c:pt>
                <c:pt idx="560">
                  <c:v>3.09310470829814</c:v>
                </c:pt>
                <c:pt idx="561">
                  <c:v>3.1001223091900099</c:v>
                </c:pt>
                <c:pt idx="562">
                  <c:v>3.10713991008187</c:v>
                </c:pt>
                <c:pt idx="563">
                  <c:v>3.1141575109737301</c:v>
                </c:pt>
                <c:pt idx="564">
                  <c:v>3.1211751118655902</c:v>
                </c:pt>
                <c:pt idx="565">
                  <c:v>3.1281927127574498</c:v>
                </c:pt>
                <c:pt idx="566">
                  <c:v>3.1352103136493099</c:v>
                </c:pt>
                <c:pt idx="567">
                  <c:v>3.1422279145411798</c:v>
                </c:pt>
                <c:pt idx="568">
                  <c:v>3.1492455154330399</c:v>
                </c:pt>
                <c:pt idx="569">
                  <c:v>3.1562631163249</c:v>
                </c:pt>
                <c:pt idx="570">
                  <c:v>3.1632807172167601</c:v>
                </c:pt>
                <c:pt idx="571">
                  <c:v>3.1702983181086202</c:v>
                </c:pt>
                <c:pt idx="572">
                  <c:v>3.1773159190004798</c:v>
                </c:pt>
                <c:pt idx="573">
                  <c:v>3.1843335198923501</c:v>
                </c:pt>
                <c:pt idx="574">
                  <c:v>3.1913511207842098</c:v>
                </c:pt>
                <c:pt idx="575">
                  <c:v>3.1983687216760699</c:v>
                </c:pt>
                <c:pt idx="576">
                  <c:v>3.20538632256793</c:v>
                </c:pt>
                <c:pt idx="577">
                  <c:v>3.2124039234597901</c:v>
                </c:pt>
                <c:pt idx="578">
                  <c:v>3.2194215243516502</c:v>
                </c:pt>
                <c:pt idx="579">
                  <c:v>3.2264391252435201</c:v>
                </c:pt>
                <c:pt idx="580">
                  <c:v>3.2334567261353802</c:v>
                </c:pt>
                <c:pt idx="581">
                  <c:v>3.2404743270272398</c:v>
                </c:pt>
                <c:pt idx="582">
                  <c:v>3.2474919279190999</c:v>
                </c:pt>
                <c:pt idx="583">
                  <c:v>3.25450952881096</c:v>
                </c:pt>
                <c:pt idx="584">
                  <c:v>3.2615271297028299</c:v>
                </c:pt>
                <c:pt idx="585">
                  <c:v>3.26854473059469</c:v>
                </c:pt>
                <c:pt idx="586">
                  <c:v>3.2755623314865501</c:v>
                </c:pt>
                <c:pt idx="587">
                  <c:v>3.2825799323784102</c:v>
                </c:pt>
                <c:pt idx="588">
                  <c:v>3.2895975332702698</c:v>
                </c:pt>
                <c:pt idx="589">
                  <c:v>3.2966151341621299</c:v>
                </c:pt>
                <c:pt idx="590">
                  <c:v>3.3036327350539998</c:v>
                </c:pt>
                <c:pt idx="591">
                  <c:v>3.3106503359458599</c:v>
                </c:pt>
                <c:pt idx="592">
                  <c:v>3.31766793683772</c:v>
                </c:pt>
                <c:pt idx="593">
                  <c:v>3.3246855377295801</c:v>
                </c:pt>
                <c:pt idx="594">
                  <c:v>3.3317031386214402</c:v>
                </c:pt>
                <c:pt idx="595">
                  <c:v>3.3387207395132998</c:v>
                </c:pt>
                <c:pt idx="596">
                  <c:v>3.3457383404051702</c:v>
                </c:pt>
                <c:pt idx="597">
                  <c:v>3.3527559412970298</c:v>
                </c:pt>
                <c:pt idx="598">
                  <c:v>3.3597735421888899</c:v>
                </c:pt>
                <c:pt idx="599">
                  <c:v>3.36679114308075</c:v>
                </c:pt>
                <c:pt idx="600">
                  <c:v>3.3738087439726101</c:v>
                </c:pt>
                <c:pt idx="601">
                  <c:v>3.38082634486448</c:v>
                </c:pt>
                <c:pt idx="602">
                  <c:v>3.3878439457563401</c:v>
                </c:pt>
                <c:pt idx="603">
                  <c:v>3.3948615466482002</c:v>
                </c:pt>
                <c:pt idx="604">
                  <c:v>3.4018791475400598</c:v>
                </c:pt>
                <c:pt idx="605">
                  <c:v>3.4088967484319199</c:v>
                </c:pt>
                <c:pt idx="606">
                  <c:v>3.41591434932378</c:v>
                </c:pt>
                <c:pt idx="607">
                  <c:v>3.4229319502156499</c:v>
                </c:pt>
                <c:pt idx="608">
                  <c:v>3.42994955110751</c:v>
                </c:pt>
                <c:pt idx="609">
                  <c:v>3.4369671519993701</c:v>
                </c:pt>
                <c:pt idx="610">
                  <c:v>3.4439847528912302</c:v>
                </c:pt>
                <c:pt idx="611">
                  <c:v>3.4510023537830898</c:v>
                </c:pt>
                <c:pt idx="612">
                  <c:v>3.4580199546749499</c:v>
                </c:pt>
                <c:pt idx="613">
                  <c:v>3.4650375555668198</c:v>
                </c:pt>
                <c:pt idx="614">
                  <c:v>3.4720551564586799</c:v>
                </c:pt>
                <c:pt idx="615">
                  <c:v>3.47907275735054</c:v>
                </c:pt>
                <c:pt idx="616">
                  <c:v>3.4860903582424001</c:v>
                </c:pt>
                <c:pt idx="617">
                  <c:v>3.4931079591342602</c:v>
                </c:pt>
                <c:pt idx="618">
                  <c:v>3.5001255600261301</c:v>
                </c:pt>
                <c:pt idx="619">
                  <c:v>3.5071431609179902</c:v>
                </c:pt>
                <c:pt idx="620">
                  <c:v>3.5141607618098498</c:v>
                </c:pt>
                <c:pt idx="621">
                  <c:v>3.5211783627017099</c:v>
                </c:pt>
                <c:pt idx="622">
                  <c:v>3.52819596359357</c:v>
                </c:pt>
                <c:pt idx="623">
                  <c:v>3.5352135644854301</c:v>
                </c:pt>
                <c:pt idx="624">
                  <c:v>3.5422311653773</c:v>
                </c:pt>
                <c:pt idx="625">
                  <c:v>3.5492487662691601</c:v>
                </c:pt>
                <c:pt idx="626">
                  <c:v>3.5562663671610202</c:v>
                </c:pt>
                <c:pt idx="627">
                  <c:v>3.5632839680528798</c:v>
                </c:pt>
                <c:pt idx="628">
                  <c:v>3.5703015689447399</c:v>
                </c:pt>
                <c:pt idx="629">
                  <c:v>3.5773191698366</c:v>
                </c:pt>
                <c:pt idx="630">
                  <c:v>3.5843367707284699</c:v>
                </c:pt>
                <c:pt idx="631">
                  <c:v>3.59135437162033</c:v>
                </c:pt>
                <c:pt idx="632">
                  <c:v>3.5983719725121901</c:v>
                </c:pt>
                <c:pt idx="633">
                  <c:v>3.6053895734040502</c:v>
                </c:pt>
                <c:pt idx="634">
                  <c:v>3.6124071742959099</c:v>
                </c:pt>
                <c:pt idx="635">
                  <c:v>3.6194247751877802</c:v>
                </c:pt>
                <c:pt idx="636">
                  <c:v>3.6264423760796398</c:v>
                </c:pt>
                <c:pt idx="637">
                  <c:v>3.6334599769714999</c:v>
                </c:pt>
                <c:pt idx="638">
                  <c:v>3.64047757786336</c:v>
                </c:pt>
                <c:pt idx="639">
                  <c:v>3.6474951787552201</c:v>
                </c:pt>
                <c:pt idx="640">
                  <c:v>3.6545127796470802</c:v>
                </c:pt>
                <c:pt idx="641">
                  <c:v>3.6615303805389501</c:v>
                </c:pt>
                <c:pt idx="642">
                  <c:v>3.6685479814308102</c:v>
                </c:pt>
                <c:pt idx="643">
                  <c:v>3.6755655823226698</c:v>
                </c:pt>
                <c:pt idx="644">
                  <c:v>3.6825831832145299</c:v>
                </c:pt>
                <c:pt idx="645">
                  <c:v>3.68960078410639</c:v>
                </c:pt>
                <c:pt idx="646">
                  <c:v>3.6966183849982501</c:v>
                </c:pt>
                <c:pt idx="647">
                  <c:v>3.70363598589012</c:v>
                </c:pt>
                <c:pt idx="648">
                  <c:v>3.7106535867819801</c:v>
                </c:pt>
                <c:pt idx="649">
                  <c:v>3.7176711876738402</c:v>
                </c:pt>
                <c:pt idx="650">
                  <c:v>3.7246887885656998</c:v>
                </c:pt>
                <c:pt idx="651">
                  <c:v>3.7317063894575599</c:v>
                </c:pt>
                <c:pt idx="652">
                  <c:v>3.7387239903494298</c:v>
                </c:pt>
                <c:pt idx="653">
                  <c:v>3.7457415912412899</c:v>
                </c:pt>
                <c:pt idx="654">
                  <c:v>3.75275919213315</c:v>
                </c:pt>
                <c:pt idx="655">
                  <c:v>3.7597767930250101</c:v>
                </c:pt>
                <c:pt idx="656">
                  <c:v>3.7667943939168702</c:v>
                </c:pt>
                <c:pt idx="657">
                  <c:v>3.7738119948087299</c:v>
                </c:pt>
                <c:pt idx="658">
                  <c:v>3.7808295957006002</c:v>
                </c:pt>
                <c:pt idx="659">
                  <c:v>3.7878471965924598</c:v>
                </c:pt>
                <c:pt idx="660">
                  <c:v>3.7948647974843199</c:v>
                </c:pt>
                <c:pt idx="661">
                  <c:v>3.80188239837618</c:v>
                </c:pt>
                <c:pt idx="662">
                  <c:v>3.8088999992680401</c:v>
                </c:pt>
                <c:pt idx="663">
                  <c:v>3.8159176001598998</c:v>
                </c:pt>
                <c:pt idx="664">
                  <c:v>3.8229352010517701</c:v>
                </c:pt>
                <c:pt idx="665">
                  <c:v>3.8299528019436302</c:v>
                </c:pt>
                <c:pt idx="666">
                  <c:v>3.8369704028354898</c:v>
                </c:pt>
                <c:pt idx="667">
                  <c:v>3.8439880037273499</c:v>
                </c:pt>
                <c:pt idx="668">
                  <c:v>3.85100560461921</c:v>
                </c:pt>
                <c:pt idx="669">
                  <c:v>3.8580232055110799</c:v>
                </c:pt>
                <c:pt idx="670">
                  <c:v>3.86504080640294</c:v>
                </c:pt>
                <c:pt idx="671">
                  <c:v>3.8720584072948001</c:v>
                </c:pt>
                <c:pt idx="672">
                  <c:v>3.8790760081866602</c:v>
                </c:pt>
                <c:pt idx="673">
                  <c:v>3.8860936090785199</c:v>
                </c:pt>
                <c:pt idx="674">
                  <c:v>3.89311120997038</c:v>
                </c:pt>
                <c:pt idx="675">
                  <c:v>3.9001288108622498</c:v>
                </c:pt>
                <c:pt idx="676">
                  <c:v>3.9071464117541099</c:v>
                </c:pt>
                <c:pt idx="677">
                  <c:v>3.91416401264597</c:v>
                </c:pt>
                <c:pt idx="678">
                  <c:v>3.9211816135378301</c:v>
                </c:pt>
                <c:pt idx="679">
                  <c:v>3.9281992144296898</c:v>
                </c:pt>
                <c:pt idx="680">
                  <c:v>3.9352168153215499</c:v>
                </c:pt>
                <c:pt idx="681">
                  <c:v>3.9422344162134202</c:v>
                </c:pt>
                <c:pt idx="682">
                  <c:v>3.9492520171052798</c:v>
                </c:pt>
                <c:pt idx="683">
                  <c:v>3.9562696179971399</c:v>
                </c:pt>
                <c:pt idx="684">
                  <c:v>3.963287218889</c:v>
                </c:pt>
                <c:pt idx="685">
                  <c:v>3.9703048197808601</c:v>
                </c:pt>
                <c:pt idx="686">
                  <c:v>3.97732242067273</c:v>
                </c:pt>
                <c:pt idx="687">
                  <c:v>3.9843400215645901</c:v>
                </c:pt>
                <c:pt idx="688">
                  <c:v>3.9913576224564502</c:v>
                </c:pt>
                <c:pt idx="689">
                  <c:v>3.9983752233483099</c:v>
                </c:pt>
                <c:pt idx="690">
                  <c:v>4.00539282424017</c:v>
                </c:pt>
                <c:pt idx="691">
                  <c:v>4.0124104251320301</c:v>
                </c:pt>
                <c:pt idx="692">
                  <c:v>4.0194280260238999</c:v>
                </c:pt>
                <c:pt idx="693">
                  <c:v>4.02644562691576</c:v>
                </c:pt>
                <c:pt idx="694">
                  <c:v>4.0334632278076201</c:v>
                </c:pt>
                <c:pt idx="695">
                  <c:v>4.0404808286994802</c:v>
                </c:pt>
                <c:pt idx="696">
                  <c:v>4.0474984295913403</c:v>
                </c:pt>
                <c:pt idx="697">
                  <c:v>4.0545160304832102</c:v>
                </c:pt>
                <c:pt idx="698">
                  <c:v>4.0615336313750703</c:v>
                </c:pt>
                <c:pt idx="699">
                  <c:v>4.0685512322669304</c:v>
                </c:pt>
                <c:pt idx="700">
                  <c:v>4.0755688331587896</c:v>
                </c:pt>
                <c:pt idx="701">
                  <c:v>4.0825864340506497</c:v>
                </c:pt>
                <c:pt idx="702">
                  <c:v>4.0896040349425098</c:v>
                </c:pt>
                <c:pt idx="703">
                  <c:v>4.0966216358343797</c:v>
                </c:pt>
                <c:pt idx="704">
                  <c:v>4.1036392367262398</c:v>
                </c:pt>
                <c:pt idx="705">
                  <c:v>4.1106568376180999</c:v>
                </c:pt>
                <c:pt idx="706">
                  <c:v>4.11767443850996</c:v>
                </c:pt>
                <c:pt idx="707">
                  <c:v>4.1246920394018201</c:v>
                </c:pt>
                <c:pt idx="708">
                  <c:v>4.1317096402936802</c:v>
                </c:pt>
                <c:pt idx="709">
                  <c:v>4.13872724118555</c:v>
                </c:pt>
                <c:pt idx="710">
                  <c:v>4.1457448420774101</c:v>
                </c:pt>
                <c:pt idx="711">
                  <c:v>4.1527624429692702</c:v>
                </c:pt>
                <c:pt idx="712">
                  <c:v>4.1597800438611303</c:v>
                </c:pt>
                <c:pt idx="713">
                  <c:v>4.1667976447529904</c:v>
                </c:pt>
                <c:pt idx="714">
                  <c:v>4.1738152456448603</c:v>
                </c:pt>
                <c:pt idx="715">
                  <c:v>4.1808328465367204</c:v>
                </c:pt>
                <c:pt idx="716">
                  <c:v>4.1878504474285796</c:v>
                </c:pt>
                <c:pt idx="717">
                  <c:v>4.1948680483204397</c:v>
                </c:pt>
                <c:pt idx="718">
                  <c:v>4.2018856492122998</c:v>
                </c:pt>
                <c:pt idx="719">
                  <c:v>4.2089032501041599</c:v>
                </c:pt>
                <c:pt idx="720">
                  <c:v>4.2159208509960298</c:v>
                </c:pt>
                <c:pt idx="721">
                  <c:v>4.2229384518878899</c:v>
                </c:pt>
                <c:pt idx="722">
                  <c:v>4.22995605277975</c:v>
                </c:pt>
                <c:pt idx="723">
                  <c:v>4.2369736536716101</c:v>
                </c:pt>
                <c:pt idx="724">
                  <c:v>4.2439912545634702</c:v>
                </c:pt>
                <c:pt idx="725">
                  <c:v>4.2510088554553302</c:v>
                </c:pt>
                <c:pt idx="726">
                  <c:v>4.2580264563472001</c:v>
                </c:pt>
                <c:pt idx="727">
                  <c:v>4.2650440572390602</c:v>
                </c:pt>
                <c:pt idx="728">
                  <c:v>4.2720616581309203</c:v>
                </c:pt>
                <c:pt idx="729">
                  <c:v>4.2790792590227804</c:v>
                </c:pt>
                <c:pt idx="730">
                  <c:v>4.2860968599146396</c:v>
                </c:pt>
                <c:pt idx="731">
                  <c:v>4.2931144608064997</c:v>
                </c:pt>
                <c:pt idx="732">
                  <c:v>4.3001320616983696</c:v>
                </c:pt>
                <c:pt idx="733">
                  <c:v>4.3071496625902297</c:v>
                </c:pt>
                <c:pt idx="734">
                  <c:v>4.3141672634820898</c:v>
                </c:pt>
                <c:pt idx="735">
                  <c:v>4.3211848643739499</c:v>
                </c:pt>
                <c:pt idx="736">
                  <c:v>4.32820246526581</c:v>
                </c:pt>
                <c:pt idx="737">
                  <c:v>4.3352200661576701</c:v>
                </c:pt>
                <c:pt idx="738">
                  <c:v>4.34223766704954</c:v>
                </c:pt>
                <c:pt idx="739">
                  <c:v>4.3492552679414</c:v>
                </c:pt>
                <c:pt idx="740">
                  <c:v>4.3562728688332601</c:v>
                </c:pt>
                <c:pt idx="741">
                  <c:v>4.3632904697251202</c:v>
                </c:pt>
                <c:pt idx="742">
                  <c:v>4.3703080706169803</c:v>
                </c:pt>
                <c:pt idx="743">
                  <c:v>4.3773256715088502</c:v>
                </c:pt>
                <c:pt idx="744">
                  <c:v>4.3843432724007103</c:v>
                </c:pt>
                <c:pt idx="745">
                  <c:v>4.3913608732925704</c:v>
                </c:pt>
                <c:pt idx="746">
                  <c:v>4.3983784741844296</c:v>
                </c:pt>
                <c:pt idx="747">
                  <c:v>4.4053960750762897</c:v>
                </c:pt>
                <c:pt idx="748">
                  <c:v>4.4124136759681498</c:v>
                </c:pt>
                <c:pt idx="749">
                  <c:v>4.4194312768600197</c:v>
                </c:pt>
                <c:pt idx="750">
                  <c:v>4.4264488777518798</c:v>
                </c:pt>
                <c:pt idx="751">
                  <c:v>4.4334664786437399</c:v>
                </c:pt>
                <c:pt idx="752">
                  <c:v>4.4404840795356</c:v>
                </c:pt>
                <c:pt idx="753">
                  <c:v>4.4475016804274601</c:v>
                </c:pt>
                <c:pt idx="754">
                  <c:v>4.4545192813193202</c:v>
                </c:pt>
                <c:pt idx="755">
                  <c:v>4.46153688221119</c:v>
                </c:pt>
                <c:pt idx="756">
                  <c:v>4.4685544831030501</c:v>
                </c:pt>
                <c:pt idx="757">
                  <c:v>4.4755720839949102</c:v>
                </c:pt>
                <c:pt idx="758">
                  <c:v>4.4825896848867703</c:v>
                </c:pt>
                <c:pt idx="759">
                  <c:v>4.4896072857786304</c:v>
                </c:pt>
                <c:pt idx="760">
                  <c:v>4.4966248866704897</c:v>
                </c:pt>
                <c:pt idx="761">
                  <c:v>4.5036424875623604</c:v>
                </c:pt>
                <c:pt idx="762">
                  <c:v>4.5106600884542196</c:v>
                </c:pt>
                <c:pt idx="763">
                  <c:v>4.5176776893460797</c:v>
                </c:pt>
                <c:pt idx="764">
                  <c:v>4.5246952902379398</c:v>
                </c:pt>
                <c:pt idx="765">
                  <c:v>4.5317128911297999</c:v>
                </c:pt>
                <c:pt idx="766">
                  <c:v>4.5387304920216698</c:v>
                </c:pt>
                <c:pt idx="767">
                  <c:v>4.5457480929135299</c:v>
                </c:pt>
                <c:pt idx="768">
                  <c:v>4.55276569380539</c:v>
                </c:pt>
                <c:pt idx="769">
                  <c:v>4.5597832946972501</c:v>
                </c:pt>
                <c:pt idx="770">
                  <c:v>4.5668008955891102</c:v>
                </c:pt>
                <c:pt idx="771">
                  <c:v>4.5738184964809703</c:v>
                </c:pt>
                <c:pt idx="772">
                  <c:v>4.5808360973728401</c:v>
                </c:pt>
                <c:pt idx="773">
                  <c:v>4.5878536982647002</c:v>
                </c:pt>
                <c:pt idx="774">
                  <c:v>4.5948712991565603</c:v>
                </c:pt>
                <c:pt idx="775">
                  <c:v>4.6018889000484204</c:v>
                </c:pt>
                <c:pt idx="776">
                  <c:v>4.6089065009402796</c:v>
                </c:pt>
                <c:pt idx="777">
                  <c:v>4.6159241018321504</c:v>
                </c:pt>
                <c:pt idx="778">
                  <c:v>4.6229417027240096</c:v>
                </c:pt>
                <c:pt idx="779">
                  <c:v>4.6299593036158697</c:v>
                </c:pt>
                <c:pt idx="780">
                  <c:v>4.6369769045077298</c:v>
                </c:pt>
                <c:pt idx="781">
                  <c:v>4.6439945053995899</c:v>
                </c:pt>
                <c:pt idx="782">
                  <c:v>4.65101210629145</c:v>
                </c:pt>
                <c:pt idx="783">
                  <c:v>4.6580297071833199</c:v>
                </c:pt>
                <c:pt idx="784">
                  <c:v>4.66504730807518</c:v>
                </c:pt>
                <c:pt idx="785">
                  <c:v>4.6720649089670401</c:v>
                </c:pt>
                <c:pt idx="786">
                  <c:v>4.6790825098589002</c:v>
                </c:pt>
                <c:pt idx="787">
                  <c:v>4.6861001107507603</c:v>
                </c:pt>
                <c:pt idx="788">
                  <c:v>4.6931177116426204</c:v>
                </c:pt>
                <c:pt idx="789">
                  <c:v>4.7001353125344902</c:v>
                </c:pt>
                <c:pt idx="790">
                  <c:v>4.7071529134263503</c:v>
                </c:pt>
                <c:pt idx="791">
                  <c:v>4.7141705143182104</c:v>
                </c:pt>
                <c:pt idx="792">
                  <c:v>4.7211881152100696</c:v>
                </c:pt>
                <c:pt idx="793">
                  <c:v>4.7282057161019297</c:v>
                </c:pt>
                <c:pt idx="794">
                  <c:v>4.7352233169937996</c:v>
                </c:pt>
                <c:pt idx="795">
                  <c:v>4.7422409178856597</c:v>
                </c:pt>
                <c:pt idx="796">
                  <c:v>4.7492585187775198</c:v>
                </c:pt>
                <c:pt idx="797">
                  <c:v>4.7562761196693799</c:v>
                </c:pt>
                <c:pt idx="798">
                  <c:v>4.76329372056124</c:v>
                </c:pt>
                <c:pt idx="799">
                  <c:v>4.7703113214531001</c:v>
                </c:pt>
                <c:pt idx="800">
                  <c:v>4.77732892234497</c:v>
                </c:pt>
                <c:pt idx="801">
                  <c:v>4.7843465232368301</c:v>
                </c:pt>
                <c:pt idx="802">
                  <c:v>4.7913641241286902</c:v>
                </c:pt>
                <c:pt idx="803">
                  <c:v>4.7983817250205503</c:v>
                </c:pt>
                <c:pt idx="804">
                  <c:v>4.8053993259124104</c:v>
                </c:pt>
                <c:pt idx="805">
                  <c:v>4.8124169268042802</c:v>
                </c:pt>
                <c:pt idx="806">
                  <c:v>4.8194345276961403</c:v>
                </c:pt>
                <c:pt idx="807">
                  <c:v>4.8264521285880004</c:v>
                </c:pt>
                <c:pt idx="808">
                  <c:v>4.8334697294798596</c:v>
                </c:pt>
                <c:pt idx="809">
                  <c:v>4.8404873303717197</c:v>
                </c:pt>
                <c:pt idx="810">
                  <c:v>4.8475049312635798</c:v>
                </c:pt>
                <c:pt idx="811">
                  <c:v>4.8545225321554497</c:v>
                </c:pt>
                <c:pt idx="812">
                  <c:v>4.8615401330473098</c:v>
                </c:pt>
                <c:pt idx="813">
                  <c:v>4.8685577339391699</c:v>
                </c:pt>
                <c:pt idx="814">
                  <c:v>4.87557533483103</c:v>
                </c:pt>
                <c:pt idx="815">
                  <c:v>4.8825929357228901</c:v>
                </c:pt>
                <c:pt idx="816">
                  <c:v>4.8896105366147502</c:v>
                </c:pt>
                <c:pt idx="817">
                  <c:v>4.8966281375066201</c:v>
                </c:pt>
                <c:pt idx="818">
                  <c:v>4.9036457383984802</c:v>
                </c:pt>
                <c:pt idx="819">
                  <c:v>4.9106633392903403</c:v>
                </c:pt>
                <c:pt idx="820">
                  <c:v>4.9176809401822004</c:v>
                </c:pt>
                <c:pt idx="821">
                  <c:v>4.9246985410740596</c:v>
                </c:pt>
                <c:pt idx="822">
                  <c:v>4.9317161419659303</c:v>
                </c:pt>
                <c:pt idx="823">
                  <c:v>4.9387337428577904</c:v>
                </c:pt>
                <c:pt idx="824">
                  <c:v>4.9457513437496496</c:v>
                </c:pt>
                <c:pt idx="825">
                  <c:v>4.9527689446415097</c:v>
                </c:pt>
                <c:pt idx="826">
                  <c:v>4.9597865455333698</c:v>
                </c:pt>
                <c:pt idx="827">
                  <c:v>4.9668041464252299</c:v>
                </c:pt>
                <c:pt idx="828">
                  <c:v>4.9738217473170998</c:v>
                </c:pt>
                <c:pt idx="829">
                  <c:v>4.9808393482089599</c:v>
                </c:pt>
                <c:pt idx="830">
                  <c:v>4.98785694910082</c:v>
                </c:pt>
                <c:pt idx="831">
                  <c:v>4.9948745499926801</c:v>
                </c:pt>
                <c:pt idx="832">
                  <c:v>5.0018921508845402</c:v>
                </c:pt>
                <c:pt idx="833">
                  <c:v>5.0089097517764003</c:v>
                </c:pt>
                <c:pt idx="834">
                  <c:v>5.0159273526682702</c:v>
                </c:pt>
                <c:pt idx="835">
                  <c:v>5.0229449535601303</c:v>
                </c:pt>
                <c:pt idx="836">
                  <c:v>5.0299625544519904</c:v>
                </c:pt>
                <c:pt idx="837">
                  <c:v>5.0369801553438496</c:v>
                </c:pt>
                <c:pt idx="838">
                  <c:v>5.0439977562357097</c:v>
                </c:pt>
                <c:pt idx="839">
                  <c:v>5.0510153571275804</c:v>
                </c:pt>
                <c:pt idx="840">
                  <c:v>5.0580329580194396</c:v>
                </c:pt>
                <c:pt idx="841">
                  <c:v>5.0650505589112997</c:v>
                </c:pt>
                <c:pt idx="842">
                  <c:v>5.0720681598031598</c:v>
                </c:pt>
                <c:pt idx="843">
                  <c:v>5.0790857606950199</c:v>
                </c:pt>
                <c:pt idx="844">
                  <c:v>5.08610336158688</c:v>
                </c:pt>
                <c:pt idx="845">
                  <c:v>5.0931209624787499</c:v>
                </c:pt>
                <c:pt idx="846">
                  <c:v>5.10013856337061</c:v>
                </c:pt>
                <c:pt idx="847">
                  <c:v>5.1071561642624701</c:v>
                </c:pt>
                <c:pt idx="848">
                  <c:v>5.1141737651543302</c:v>
                </c:pt>
                <c:pt idx="849">
                  <c:v>5.1211913660461903</c:v>
                </c:pt>
                <c:pt idx="850">
                  <c:v>5.1282089669380504</c:v>
                </c:pt>
                <c:pt idx="851">
                  <c:v>5.1352265678299203</c:v>
                </c:pt>
                <c:pt idx="852">
                  <c:v>5.1422441687217804</c:v>
                </c:pt>
                <c:pt idx="853">
                  <c:v>5.1492617696136396</c:v>
                </c:pt>
                <c:pt idx="854">
                  <c:v>5.1562793705054997</c:v>
                </c:pt>
                <c:pt idx="855">
                  <c:v>5.1632969713973598</c:v>
                </c:pt>
                <c:pt idx="856">
                  <c:v>5.1703145722892199</c:v>
                </c:pt>
                <c:pt idx="857">
                  <c:v>5.1773321731810897</c:v>
                </c:pt>
                <c:pt idx="858">
                  <c:v>5.1843497740729498</c:v>
                </c:pt>
                <c:pt idx="859">
                  <c:v>5.1913673749648099</c:v>
                </c:pt>
                <c:pt idx="860">
                  <c:v>5.19838497585667</c:v>
                </c:pt>
                <c:pt idx="861">
                  <c:v>5.2054025767485301</c:v>
                </c:pt>
                <c:pt idx="862">
                  <c:v>5.2124201776404</c:v>
                </c:pt>
                <c:pt idx="863">
                  <c:v>5.2194377785322601</c:v>
                </c:pt>
                <c:pt idx="864">
                  <c:v>5.2264553794241202</c:v>
                </c:pt>
                <c:pt idx="865">
                  <c:v>5.2334729803159803</c:v>
                </c:pt>
                <c:pt idx="866">
                  <c:v>5.2404905812078404</c:v>
                </c:pt>
                <c:pt idx="867">
                  <c:v>5.2475081820996996</c:v>
                </c:pt>
                <c:pt idx="868">
                  <c:v>5.2545257829915704</c:v>
                </c:pt>
                <c:pt idx="869">
                  <c:v>5.2615433838834296</c:v>
                </c:pt>
                <c:pt idx="870">
                  <c:v>5.2685609847752897</c:v>
                </c:pt>
                <c:pt idx="871">
                  <c:v>5.2755785856671498</c:v>
                </c:pt>
                <c:pt idx="872">
                  <c:v>5.2825961865590099</c:v>
                </c:pt>
                <c:pt idx="873">
                  <c:v>5.2896137874508797</c:v>
                </c:pt>
                <c:pt idx="874">
                  <c:v>5.2966313883427398</c:v>
                </c:pt>
                <c:pt idx="875">
                  <c:v>5.3036489892345999</c:v>
                </c:pt>
                <c:pt idx="876">
                  <c:v>5.31066659012646</c:v>
                </c:pt>
                <c:pt idx="877">
                  <c:v>5.3176841910183201</c:v>
                </c:pt>
                <c:pt idx="878">
                  <c:v>5.3247017919101802</c:v>
                </c:pt>
                <c:pt idx="879">
                  <c:v>5.3317193928020501</c:v>
                </c:pt>
                <c:pt idx="880">
                  <c:v>5.3387369936939102</c:v>
                </c:pt>
                <c:pt idx="881">
                  <c:v>5.3457545945857703</c:v>
                </c:pt>
                <c:pt idx="882">
                  <c:v>5.3527721954776304</c:v>
                </c:pt>
                <c:pt idx="883">
                  <c:v>5.3597897963694896</c:v>
                </c:pt>
                <c:pt idx="884">
                  <c:v>5.3668073972613497</c:v>
                </c:pt>
                <c:pt idx="885">
                  <c:v>5.3738249981532196</c:v>
                </c:pt>
                <c:pt idx="886">
                  <c:v>5.3808425990450797</c:v>
                </c:pt>
                <c:pt idx="887">
                  <c:v>5.3878601999369398</c:v>
                </c:pt>
                <c:pt idx="888">
                  <c:v>5.3948778008287999</c:v>
                </c:pt>
                <c:pt idx="889">
                  <c:v>5.40189540172066</c:v>
                </c:pt>
                <c:pt idx="890">
                  <c:v>5.4089130026125201</c:v>
                </c:pt>
                <c:pt idx="891">
                  <c:v>5.4159306035043899</c:v>
                </c:pt>
                <c:pt idx="892">
                  <c:v>5.42294820439625</c:v>
                </c:pt>
                <c:pt idx="893">
                  <c:v>5.4299658052881101</c:v>
                </c:pt>
                <c:pt idx="894">
                  <c:v>5.4369834061799702</c:v>
                </c:pt>
                <c:pt idx="895">
                  <c:v>5.4440010070718303</c:v>
                </c:pt>
                <c:pt idx="896">
                  <c:v>5.4510186079636904</c:v>
                </c:pt>
                <c:pt idx="897">
                  <c:v>5.4580362088555603</c:v>
                </c:pt>
                <c:pt idx="898">
                  <c:v>5.4650538097474204</c:v>
                </c:pt>
                <c:pt idx="899">
                  <c:v>5.4720714106392796</c:v>
                </c:pt>
                <c:pt idx="900">
                  <c:v>5.4790890115311397</c:v>
                </c:pt>
                <c:pt idx="901">
                  <c:v>5.4861066124229998</c:v>
                </c:pt>
                <c:pt idx="902">
                  <c:v>5.4931242133148697</c:v>
                </c:pt>
                <c:pt idx="903">
                  <c:v>5.5001418142067298</c:v>
                </c:pt>
                <c:pt idx="904">
                  <c:v>5.5071594150985899</c:v>
                </c:pt>
                <c:pt idx="905">
                  <c:v>5.51417701599045</c:v>
                </c:pt>
                <c:pt idx="906">
                  <c:v>5.5211946168823101</c:v>
                </c:pt>
                <c:pt idx="907">
                  <c:v>5.5282122177741702</c:v>
                </c:pt>
                <c:pt idx="908">
                  <c:v>5.53522981866604</c:v>
                </c:pt>
                <c:pt idx="909">
                  <c:v>5.5422474195579001</c:v>
                </c:pt>
                <c:pt idx="910">
                  <c:v>5.5492650204497602</c:v>
                </c:pt>
                <c:pt idx="911">
                  <c:v>5.5562826213416203</c:v>
                </c:pt>
                <c:pt idx="912">
                  <c:v>5.5633002222334804</c:v>
                </c:pt>
                <c:pt idx="913">
                  <c:v>5.5703178231253503</c:v>
                </c:pt>
                <c:pt idx="914">
                  <c:v>5.5773354240172104</c:v>
                </c:pt>
                <c:pt idx="915">
                  <c:v>5.5843530249090696</c:v>
                </c:pt>
                <c:pt idx="916">
                  <c:v>5.5913706258009297</c:v>
                </c:pt>
                <c:pt idx="917">
                  <c:v>5.5983882266927898</c:v>
                </c:pt>
                <c:pt idx="918">
                  <c:v>5.6054058275846499</c:v>
                </c:pt>
                <c:pt idx="919">
                  <c:v>5.6124234284765198</c:v>
                </c:pt>
                <c:pt idx="920">
                  <c:v>5.6194410293683799</c:v>
                </c:pt>
                <c:pt idx="921">
                  <c:v>5.62645863026024</c:v>
                </c:pt>
                <c:pt idx="922">
                  <c:v>5.6334762311521001</c:v>
                </c:pt>
                <c:pt idx="923">
                  <c:v>5.6404938320439602</c:v>
                </c:pt>
                <c:pt idx="924">
                  <c:v>5.6475114329358203</c:v>
                </c:pt>
                <c:pt idx="925">
                  <c:v>5.6545290338276901</c:v>
                </c:pt>
                <c:pt idx="926">
                  <c:v>5.6615466347195502</c:v>
                </c:pt>
                <c:pt idx="927">
                  <c:v>5.6685642356114103</c:v>
                </c:pt>
                <c:pt idx="928">
                  <c:v>5.6755818365032704</c:v>
                </c:pt>
                <c:pt idx="929">
                  <c:v>5.6825994373951296</c:v>
                </c:pt>
                <c:pt idx="930">
                  <c:v>5.6896170382870004</c:v>
                </c:pt>
                <c:pt idx="931">
                  <c:v>5.6966346391788596</c:v>
                </c:pt>
                <c:pt idx="932">
                  <c:v>5.7036522400707197</c:v>
                </c:pt>
                <c:pt idx="933">
                  <c:v>5.7106698409625798</c:v>
                </c:pt>
                <c:pt idx="934">
                  <c:v>5.7176874418544399</c:v>
                </c:pt>
                <c:pt idx="935">
                  <c:v>5.7247050427463</c:v>
                </c:pt>
                <c:pt idx="936">
                  <c:v>5.7317226436381699</c:v>
                </c:pt>
                <c:pt idx="937">
                  <c:v>5.73874024453003</c:v>
                </c:pt>
                <c:pt idx="938">
                  <c:v>5.7457578454218901</c:v>
                </c:pt>
                <c:pt idx="939">
                  <c:v>5.7527754463137502</c:v>
                </c:pt>
                <c:pt idx="940">
                  <c:v>5.7597930472056103</c:v>
                </c:pt>
                <c:pt idx="941">
                  <c:v>5.7668106480974703</c:v>
                </c:pt>
                <c:pt idx="942">
                  <c:v>5.7738282489893402</c:v>
                </c:pt>
                <c:pt idx="943">
                  <c:v>5.7808458498812003</c:v>
                </c:pt>
                <c:pt idx="944">
                  <c:v>5.7878634507730604</c:v>
                </c:pt>
                <c:pt idx="945">
                  <c:v>5.7948810516649196</c:v>
                </c:pt>
                <c:pt idx="946">
                  <c:v>5.8018986525567797</c:v>
                </c:pt>
                <c:pt idx="947">
                  <c:v>5.8089162534486398</c:v>
                </c:pt>
                <c:pt idx="948">
                  <c:v>5.8159338543405097</c:v>
                </c:pt>
                <c:pt idx="949">
                  <c:v>5.8229514552323698</c:v>
                </c:pt>
                <c:pt idx="950">
                  <c:v>5.8299690561242299</c:v>
                </c:pt>
                <c:pt idx="951">
                  <c:v>5.83698665701609</c:v>
                </c:pt>
                <c:pt idx="952">
                  <c:v>5.8440042579079501</c:v>
                </c:pt>
                <c:pt idx="953">
                  <c:v>5.8510218587998102</c:v>
                </c:pt>
                <c:pt idx="954">
                  <c:v>5.8580394596916801</c:v>
                </c:pt>
                <c:pt idx="955">
                  <c:v>5.8650570605835401</c:v>
                </c:pt>
                <c:pt idx="956">
                  <c:v>5.8720746614754002</c:v>
                </c:pt>
                <c:pt idx="957">
                  <c:v>5.8790922623672603</c:v>
                </c:pt>
                <c:pt idx="958">
                  <c:v>5.8861098632591196</c:v>
                </c:pt>
                <c:pt idx="959">
                  <c:v>5.8931274641509903</c:v>
                </c:pt>
                <c:pt idx="960">
                  <c:v>5.9001450650428504</c:v>
                </c:pt>
                <c:pt idx="961">
                  <c:v>5.9071626659347096</c:v>
                </c:pt>
                <c:pt idx="962">
                  <c:v>5.9141802668265697</c:v>
                </c:pt>
                <c:pt idx="963">
                  <c:v>5.9211978677184298</c:v>
                </c:pt>
                <c:pt idx="964">
                  <c:v>5.9282154686102997</c:v>
                </c:pt>
                <c:pt idx="965">
                  <c:v>5.9352330695021598</c:v>
                </c:pt>
                <c:pt idx="966">
                  <c:v>5.9422506703940199</c:v>
                </c:pt>
                <c:pt idx="967">
                  <c:v>5.94926827128588</c:v>
                </c:pt>
                <c:pt idx="968">
                  <c:v>5.9562858721777401</c:v>
                </c:pt>
                <c:pt idx="969">
                  <c:v>5.9633034730696002</c:v>
                </c:pt>
                <c:pt idx="970">
                  <c:v>5.97032107396147</c:v>
                </c:pt>
                <c:pt idx="971">
                  <c:v>5.9773386748533301</c:v>
                </c:pt>
                <c:pt idx="972">
                  <c:v>5.9843562757451902</c:v>
                </c:pt>
                <c:pt idx="973">
                  <c:v>5.9913738766370503</c:v>
                </c:pt>
                <c:pt idx="974">
                  <c:v>5.9983914775289104</c:v>
                </c:pt>
                <c:pt idx="975">
                  <c:v>6.0054090784207697</c:v>
                </c:pt>
                <c:pt idx="976">
                  <c:v>6.0124266793126404</c:v>
                </c:pt>
                <c:pt idx="977">
                  <c:v>6.0194442802044996</c:v>
                </c:pt>
                <c:pt idx="978">
                  <c:v>6.0264618810963597</c:v>
                </c:pt>
                <c:pt idx="979">
                  <c:v>6.0334794819882198</c:v>
                </c:pt>
                <c:pt idx="980">
                  <c:v>6.0404970828800799</c:v>
                </c:pt>
                <c:pt idx="981">
                  <c:v>6.04751468377194</c:v>
                </c:pt>
                <c:pt idx="982">
                  <c:v>6.0545322846638099</c:v>
                </c:pt>
                <c:pt idx="983">
                  <c:v>6.06154988555567</c:v>
                </c:pt>
                <c:pt idx="984">
                  <c:v>6.0685674864475301</c:v>
                </c:pt>
                <c:pt idx="985">
                  <c:v>6.0755850873393902</c:v>
                </c:pt>
                <c:pt idx="986">
                  <c:v>6.08260268823126</c:v>
                </c:pt>
                <c:pt idx="987">
                  <c:v>6.0896202891231104</c:v>
                </c:pt>
                <c:pt idx="988">
                  <c:v>6.0966378900149802</c:v>
                </c:pt>
                <c:pt idx="989">
                  <c:v>6.1036554909068403</c:v>
                </c:pt>
                <c:pt idx="990">
                  <c:v>6.1106730917987004</c:v>
                </c:pt>
                <c:pt idx="991">
                  <c:v>6.1176906926905597</c:v>
                </c:pt>
                <c:pt idx="992">
                  <c:v>6.1247082935824304</c:v>
                </c:pt>
                <c:pt idx="993">
                  <c:v>6.1317258944742896</c:v>
                </c:pt>
                <c:pt idx="994">
                  <c:v>6.1387434953661497</c:v>
                </c:pt>
                <c:pt idx="995">
                  <c:v>6.1457610962580098</c:v>
                </c:pt>
                <c:pt idx="996">
                  <c:v>6.1527786971498699</c:v>
                </c:pt>
                <c:pt idx="997">
                  <c:v>6.15979629804173</c:v>
                </c:pt>
                <c:pt idx="998">
                  <c:v>6.1668138989335901</c:v>
                </c:pt>
                <c:pt idx="999">
                  <c:v>6.17383149982546</c:v>
                </c:pt>
                <c:pt idx="1000">
                  <c:v>6.1808491007173201</c:v>
                </c:pt>
                <c:pt idx="1001">
                  <c:v>6.1878667016091802</c:v>
                </c:pt>
                <c:pt idx="1002">
                  <c:v>6.1948843025010403</c:v>
                </c:pt>
                <c:pt idx="1003">
                  <c:v>6.2019019033929004</c:v>
                </c:pt>
                <c:pt idx="1004">
                  <c:v>6.2089195042847702</c:v>
                </c:pt>
                <c:pt idx="1005">
                  <c:v>6.2159371051766303</c:v>
                </c:pt>
                <c:pt idx="1006">
                  <c:v>6.2229547060684904</c:v>
                </c:pt>
                <c:pt idx="1007">
                  <c:v>6.2299723069603496</c:v>
                </c:pt>
                <c:pt idx="1008">
                  <c:v>6.2369899078522097</c:v>
                </c:pt>
                <c:pt idx="1009">
                  <c:v>6.2440075087440698</c:v>
                </c:pt>
                <c:pt idx="1010">
                  <c:v>6.2510251096359397</c:v>
                </c:pt>
                <c:pt idx="1011">
                  <c:v>6.2580427105277998</c:v>
                </c:pt>
                <c:pt idx="1012">
                  <c:v>6.2650603114196599</c:v>
                </c:pt>
                <c:pt idx="1013">
                  <c:v>6.27207791231152</c:v>
                </c:pt>
                <c:pt idx="1014">
                  <c:v>6.2790955132033801</c:v>
                </c:pt>
                <c:pt idx="1015">
                  <c:v>6.2861131140952402</c:v>
                </c:pt>
                <c:pt idx="1016">
                  <c:v>6.2931307149871101</c:v>
                </c:pt>
                <c:pt idx="1017">
                  <c:v>6.3001483158789702</c:v>
                </c:pt>
                <c:pt idx="1018">
                  <c:v>6.3071659167708303</c:v>
                </c:pt>
                <c:pt idx="1019">
                  <c:v>6.3141835176626904</c:v>
                </c:pt>
                <c:pt idx="1020">
                  <c:v>6.3212011185545496</c:v>
                </c:pt>
                <c:pt idx="1021">
                  <c:v>6.3282187194464203</c:v>
                </c:pt>
                <c:pt idx="1022">
                  <c:v>6.3352363203382804</c:v>
                </c:pt>
                <c:pt idx="1023">
                  <c:v>6.3422539212301396</c:v>
                </c:pt>
                <c:pt idx="1024">
                  <c:v>6.3492715221219997</c:v>
                </c:pt>
                <c:pt idx="1025">
                  <c:v>6.3562891230138598</c:v>
                </c:pt>
                <c:pt idx="1026">
                  <c:v>6.3633067239057199</c:v>
                </c:pt>
                <c:pt idx="1027">
                  <c:v>6.3703243247975898</c:v>
                </c:pt>
                <c:pt idx="1028">
                  <c:v>6.3773419256894499</c:v>
                </c:pt>
                <c:pt idx="1029">
                  <c:v>6.38435952658131</c:v>
                </c:pt>
                <c:pt idx="1030">
                  <c:v>6.3913771274731701</c:v>
                </c:pt>
                <c:pt idx="1031">
                  <c:v>6.3983947283650302</c:v>
                </c:pt>
                <c:pt idx="1032">
                  <c:v>6.4054123292568903</c:v>
                </c:pt>
                <c:pt idx="1033">
                  <c:v>6.4124299301487602</c:v>
                </c:pt>
                <c:pt idx="1034">
                  <c:v>6.4194475310406203</c:v>
                </c:pt>
                <c:pt idx="1035">
                  <c:v>6.4264651319324804</c:v>
                </c:pt>
                <c:pt idx="1036">
                  <c:v>6.4334827328243396</c:v>
                </c:pt>
                <c:pt idx="1037">
                  <c:v>6.4405003337161997</c:v>
                </c:pt>
                <c:pt idx="1038">
                  <c:v>6.4475179346080598</c:v>
                </c:pt>
                <c:pt idx="1039">
                  <c:v>6.4545355354999296</c:v>
                </c:pt>
                <c:pt idx="1040">
                  <c:v>6.4615531363917897</c:v>
                </c:pt>
                <c:pt idx="1041">
                  <c:v>6.4685707372836498</c:v>
                </c:pt>
                <c:pt idx="1042">
                  <c:v>6.4755883381755099</c:v>
                </c:pt>
                <c:pt idx="1043">
                  <c:v>6.48260593906737</c:v>
                </c:pt>
                <c:pt idx="1044">
                  <c:v>6.4896235399592301</c:v>
                </c:pt>
                <c:pt idx="1045">
                  <c:v>6.4966411408511</c:v>
                </c:pt>
                <c:pt idx="1046">
                  <c:v>6.5036587417429601</c:v>
                </c:pt>
                <c:pt idx="1047">
                  <c:v>6.5106763426348202</c:v>
                </c:pt>
                <c:pt idx="1048">
                  <c:v>6.5176939435266803</c:v>
                </c:pt>
                <c:pt idx="1049">
                  <c:v>6.5247115444185404</c:v>
                </c:pt>
                <c:pt idx="1050">
                  <c:v>6.5317291453104103</c:v>
                </c:pt>
                <c:pt idx="1051">
                  <c:v>6.5387467462022704</c:v>
                </c:pt>
                <c:pt idx="1052">
                  <c:v>6.5457643470941296</c:v>
                </c:pt>
                <c:pt idx="1053">
                  <c:v>6.5527819479859897</c:v>
                </c:pt>
                <c:pt idx="1054">
                  <c:v>6.5597995488778498</c:v>
                </c:pt>
                <c:pt idx="1055">
                  <c:v>6.5668171497697196</c:v>
                </c:pt>
                <c:pt idx="1056">
                  <c:v>6.5738347506615797</c:v>
                </c:pt>
                <c:pt idx="1057">
                  <c:v>6.5808523515534398</c:v>
                </c:pt>
                <c:pt idx="1058">
                  <c:v>6.5878699524452999</c:v>
                </c:pt>
                <c:pt idx="1059">
                  <c:v>6.59488755333716</c:v>
                </c:pt>
                <c:pt idx="1060">
                  <c:v>6.6019051542290201</c:v>
                </c:pt>
                <c:pt idx="1061">
                  <c:v>6.60892275512089</c:v>
                </c:pt>
                <c:pt idx="1062">
                  <c:v>6.6159403560127501</c:v>
                </c:pt>
                <c:pt idx="1063">
                  <c:v>6.6229579569046102</c:v>
                </c:pt>
                <c:pt idx="1064">
                  <c:v>6.6299755577964703</c:v>
                </c:pt>
                <c:pt idx="1065">
                  <c:v>6.6369931586883304</c:v>
                </c:pt>
                <c:pt idx="1066">
                  <c:v>6.6440107595801896</c:v>
                </c:pt>
                <c:pt idx="1067">
                  <c:v>6.6510283604720604</c:v>
                </c:pt>
                <c:pt idx="1068">
                  <c:v>6.6580459613639196</c:v>
                </c:pt>
                <c:pt idx="1069">
                  <c:v>6.6650635622557797</c:v>
                </c:pt>
                <c:pt idx="1070">
                  <c:v>6.6720811631476398</c:v>
                </c:pt>
                <c:pt idx="1071">
                  <c:v>6.6790987640394999</c:v>
                </c:pt>
                <c:pt idx="1072">
                  <c:v>6.68611636493136</c:v>
                </c:pt>
                <c:pt idx="1073">
                  <c:v>6.6931339658232298</c:v>
                </c:pt>
                <c:pt idx="1074">
                  <c:v>6.7001515667150899</c:v>
                </c:pt>
                <c:pt idx="1075">
                  <c:v>6.70716916760695</c:v>
                </c:pt>
                <c:pt idx="1076">
                  <c:v>6.7141867684988101</c:v>
                </c:pt>
                <c:pt idx="1077">
                  <c:v>6.7212043693906702</c:v>
                </c:pt>
                <c:pt idx="1078">
                  <c:v>6.7282219702825303</c:v>
                </c:pt>
                <c:pt idx="1079">
                  <c:v>6.7352395711744002</c:v>
                </c:pt>
                <c:pt idx="1080">
                  <c:v>6.7422571720662603</c:v>
                </c:pt>
                <c:pt idx="1081">
                  <c:v>6.7492747729581204</c:v>
                </c:pt>
                <c:pt idx="1082">
                  <c:v>6.7562923738499796</c:v>
                </c:pt>
                <c:pt idx="1083">
                  <c:v>6.7633099747418397</c:v>
                </c:pt>
                <c:pt idx="1084">
                  <c:v>6.7703275756336998</c:v>
                </c:pt>
                <c:pt idx="1085">
                  <c:v>6.7773451765255697</c:v>
                </c:pt>
                <c:pt idx="1086">
                  <c:v>6.7843627774174298</c:v>
                </c:pt>
                <c:pt idx="1087">
                  <c:v>6.7913803783092899</c:v>
                </c:pt>
                <c:pt idx="1088">
                  <c:v>6.79839797920115</c:v>
                </c:pt>
                <c:pt idx="1089">
                  <c:v>6.8054155800930198</c:v>
                </c:pt>
                <c:pt idx="1090">
                  <c:v>6.8124331809848799</c:v>
                </c:pt>
                <c:pt idx="1091">
                  <c:v>6.81945078187674</c:v>
                </c:pt>
                <c:pt idx="1092">
                  <c:v>6.8264683827686001</c:v>
                </c:pt>
                <c:pt idx="1093">
                  <c:v>6.8334859836604602</c:v>
                </c:pt>
                <c:pt idx="1094">
                  <c:v>6.8405035845523203</c:v>
                </c:pt>
                <c:pt idx="1095">
                  <c:v>6.8475211854441902</c:v>
                </c:pt>
                <c:pt idx="1096">
                  <c:v>6.8545387863360503</c:v>
                </c:pt>
                <c:pt idx="1097">
                  <c:v>6.8615563872279104</c:v>
                </c:pt>
                <c:pt idx="1098">
                  <c:v>6.8685739881197696</c:v>
                </c:pt>
                <c:pt idx="1099">
                  <c:v>6.8755915890116297</c:v>
                </c:pt>
                <c:pt idx="1100">
                  <c:v>6.8826091899034898</c:v>
                </c:pt>
                <c:pt idx="1101">
                  <c:v>6.8896267907953597</c:v>
                </c:pt>
                <c:pt idx="1102">
                  <c:v>6.8966443916872198</c:v>
                </c:pt>
                <c:pt idx="1103">
                  <c:v>6.9036619925790799</c:v>
                </c:pt>
                <c:pt idx="1104">
                  <c:v>6.91067959347094</c:v>
                </c:pt>
                <c:pt idx="1105">
                  <c:v>6.9176971943628001</c:v>
                </c:pt>
                <c:pt idx="1106">
                  <c:v>6.9247147952546602</c:v>
                </c:pt>
                <c:pt idx="1107">
                  <c:v>6.93173239614653</c:v>
                </c:pt>
                <c:pt idx="1108">
                  <c:v>6.9387499970383901</c:v>
                </c:pt>
                <c:pt idx="1109">
                  <c:v>6.9457675979302502</c:v>
                </c:pt>
                <c:pt idx="1110">
                  <c:v>6.9527851988221103</c:v>
                </c:pt>
                <c:pt idx="1111">
                  <c:v>6.9598027997139704</c:v>
                </c:pt>
                <c:pt idx="1112">
                  <c:v>6.9668204006058403</c:v>
                </c:pt>
                <c:pt idx="1113">
                  <c:v>6.9738380014977004</c:v>
                </c:pt>
                <c:pt idx="1114">
                  <c:v>6.9808556023895596</c:v>
                </c:pt>
                <c:pt idx="1115">
                  <c:v>6.9878732032814197</c:v>
                </c:pt>
                <c:pt idx="1116">
                  <c:v>6.9948908041732798</c:v>
                </c:pt>
                <c:pt idx="1117">
                  <c:v>7.0019084050651399</c:v>
                </c:pt>
                <c:pt idx="1118">
                  <c:v>7.008926005957</c:v>
                </c:pt>
                <c:pt idx="1119">
                  <c:v>7.0159436068488699</c:v>
                </c:pt>
                <c:pt idx="1120">
                  <c:v>7.02296120774073</c:v>
                </c:pt>
                <c:pt idx="1121">
                  <c:v>7.0299788086325901</c:v>
                </c:pt>
                <c:pt idx="1122">
                  <c:v>7.0369964095244502</c:v>
                </c:pt>
                <c:pt idx="1123">
                  <c:v>7.0440140104163103</c:v>
                </c:pt>
                <c:pt idx="1124">
                  <c:v>7.0510316113081801</c:v>
                </c:pt>
                <c:pt idx="1125">
                  <c:v>7.0580492122000402</c:v>
                </c:pt>
                <c:pt idx="1126">
                  <c:v>7.0650668130919003</c:v>
                </c:pt>
                <c:pt idx="1127">
                  <c:v>7.0720844139837604</c:v>
                </c:pt>
                <c:pt idx="1128">
                  <c:v>7.0791020148756196</c:v>
                </c:pt>
                <c:pt idx="1129">
                  <c:v>7.0861196157674797</c:v>
                </c:pt>
                <c:pt idx="1130">
                  <c:v>7.0931372166593496</c:v>
                </c:pt>
                <c:pt idx="1131">
                  <c:v>7.1001548175512097</c:v>
                </c:pt>
                <c:pt idx="1132">
                  <c:v>7.1071724184430698</c:v>
                </c:pt>
                <c:pt idx="1133">
                  <c:v>7.1141900193349299</c:v>
                </c:pt>
                <c:pt idx="1134">
                  <c:v>7.12120762022679</c:v>
                </c:pt>
                <c:pt idx="1135">
                  <c:v>7.1282252211186501</c:v>
                </c:pt>
                <c:pt idx="1136">
                  <c:v>7.13524282201052</c:v>
                </c:pt>
                <c:pt idx="1137">
                  <c:v>7.1422604229023801</c:v>
                </c:pt>
                <c:pt idx="1138">
                  <c:v>7.1492780237942402</c:v>
                </c:pt>
                <c:pt idx="1139">
                  <c:v>7.1562956246861003</c:v>
                </c:pt>
                <c:pt idx="1140">
                  <c:v>7.1633132255779604</c:v>
                </c:pt>
                <c:pt idx="1141">
                  <c:v>7.1703308264698302</c:v>
                </c:pt>
                <c:pt idx="1142">
                  <c:v>7.1773484273616903</c:v>
                </c:pt>
                <c:pt idx="1143">
                  <c:v>7.1843660282535504</c:v>
                </c:pt>
                <c:pt idx="1144">
                  <c:v>7.1913836291454096</c:v>
                </c:pt>
                <c:pt idx="1145">
                  <c:v>7.1984012300372697</c:v>
                </c:pt>
                <c:pt idx="1146">
                  <c:v>7.2054188309291396</c:v>
                </c:pt>
                <c:pt idx="1147">
                  <c:v>7.2124364318209997</c:v>
                </c:pt>
                <c:pt idx="1148">
                  <c:v>7.2194540327128598</c:v>
                </c:pt>
                <c:pt idx="1149">
                  <c:v>7.2264716336047199</c:v>
                </c:pt>
                <c:pt idx="1150">
                  <c:v>7.23348923449658</c:v>
                </c:pt>
                <c:pt idx="1151">
                  <c:v>7.2405068353884401</c:v>
                </c:pt>
                <c:pt idx="1152">
                  <c:v>7.24752443628031</c:v>
                </c:pt>
                <c:pt idx="1153">
                  <c:v>7.2545420371721701</c:v>
                </c:pt>
                <c:pt idx="1154">
                  <c:v>7.2615596380640302</c:v>
                </c:pt>
                <c:pt idx="1155">
                  <c:v>7.2685772389558903</c:v>
                </c:pt>
                <c:pt idx="1156">
                  <c:v>7.2755948398477504</c:v>
                </c:pt>
                <c:pt idx="1157">
                  <c:v>7.2826124407396096</c:v>
                </c:pt>
                <c:pt idx="1158">
                  <c:v>7.2896300416314803</c:v>
                </c:pt>
                <c:pt idx="1159">
                  <c:v>7.2966476425233404</c:v>
                </c:pt>
                <c:pt idx="1160">
                  <c:v>7.3036652434151996</c:v>
                </c:pt>
                <c:pt idx="1161">
                  <c:v>7.3106828443070597</c:v>
                </c:pt>
                <c:pt idx="1162">
                  <c:v>7.3177004451989198</c:v>
                </c:pt>
                <c:pt idx="1163">
                  <c:v>7.3247180460907799</c:v>
                </c:pt>
                <c:pt idx="1164">
                  <c:v>7.3317356469826498</c:v>
                </c:pt>
                <c:pt idx="1165">
                  <c:v>7.3387532478745099</c:v>
                </c:pt>
                <c:pt idx="1166">
                  <c:v>7.34577084876637</c:v>
                </c:pt>
                <c:pt idx="1167">
                  <c:v>7.3527884496582301</c:v>
                </c:pt>
                <c:pt idx="1168">
                  <c:v>7.3598060505500902</c:v>
                </c:pt>
                <c:pt idx="1169">
                  <c:v>7.3668236514419503</c:v>
                </c:pt>
                <c:pt idx="1170">
                  <c:v>7.3738412523338202</c:v>
                </c:pt>
                <c:pt idx="1171">
                  <c:v>7.3808588532256802</c:v>
                </c:pt>
                <c:pt idx="1172">
                  <c:v>7.3878764541175403</c:v>
                </c:pt>
                <c:pt idx="1173">
                  <c:v>7.3948940550093996</c:v>
                </c:pt>
                <c:pt idx="1174">
                  <c:v>7.4019116559012597</c:v>
                </c:pt>
                <c:pt idx="1175">
                  <c:v>7.4089292567931304</c:v>
                </c:pt>
                <c:pt idx="1176">
                  <c:v>7.4159468576849896</c:v>
                </c:pt>
                <c:pt idx="1177">
                  <c:v>7.4229644585768497</c:v>
                </c:pt>
                <c:pt idx="1178">
                  <c:v>7.4299820594687098</c:v>
                </c:pt>
                <c:pt idx="1179">
                  <c:v>7.4369996603605699</c:v>
                </c:pt>
                <c:pt idx="1180">
                  <c:v>7.4440172612524398</c:v>
                </c:pt>
                <c:pt idx="1181">
                  <c:v>7.4510348621442999</c:v>
                </c:pt>
                <c:pt idx="1182">
                  <c:v>7.45805246303616</c:v>
                </c:pt>
                <c:pt idx="1183">
                  <c:v>7.4650700639280201</c:v>
                </c:pt>
                <c:pt idx="1184">
                  <c:v>7.4720876648198802</c:v>
                </c:pt>
                <c:pt idx="1185">
                  <c:v>7.4791052657117403</c:v>
                </c:pt>
                <c:pt idx="1186">
                  <c:v>7.4861228666036101</c:v>
                </c:pt>
                <c:pt idx="1187">
                  <c:v>7.4931404674954702</c:v>
                </c:pt>
                <c:pt idx="1188">
                  <c:v>7.5001580683873303</c:v>
                </c:pt>
                <c:pt idx="1189">
                  <c:v>7.5071756692791896</c:v>
                </c:pt>
                <c:pt idx="1190">
                  <c:v>7.5141932701710497</c:v>
                </c:pt>
                <c:pt idx="1191">
                  <c:v>7.5212108710629098</c:v>
                </c:pt>
                <c:pt idx="1192">
                  <c:v>7.5282284719547796</c:v>
                </c:pt>
                <c:pt idx="1193">
                  <c:v>7.5352460728466397</c:v>
                </c:pt>
                <c:pt idx="1194">
                  <c:v>7.5422636737384998</c:v>
                </c:pt>
                <c:pt idx="1195">
                  <c:v>7.5492812746303599</c:v>
                </c:pt>
                <c:pt idx="1196">
                  <c:v>7.55629887552222</c:v>
                </c:pt>
                <c:pt idx="1197">
                  <c:v>7.5633164764140899</c:v>
                </c:pt>
                <c:pt idx="1198">
                  <c:v>7.57033407730595</c:v>
                </c:pt>
                <c:pt idx="1199">
                  <c:v>7.5773516781978101</c:v>
                </c:pt>
                <c:pt idx="1200">
                  <c:v>7.5843692790896702</c:v>
                </c:pt>
                <c:pt idx="1201">
                  <c:v>7.5913868799815303</c:v>
                </c:pt>
                <c:pt idx="1202">
                  <c:v>7.5984044808733904</c:v>
                </c:pt>
                <c:pt idx="1203">
                  <c:v>7.6054220817652496</c:v>
                </c:pt>
                <c:pt idx="1204">
                  <c:v>7.6124396826571203</c:v>
                </c:pt>
                <c:pt idx="1205">
                  <c:v>7.6194572835489804</c:v>
                </c:pt>
                <c:pt idx="1206">
                  <c:v>7.6264748844408397</c:v>
                </c:pt>
                <c:pt idx="1207">
                  <c:v>7.6334924853326998</c:v>
                </c:pt>
                <c:pt idx="1208">
                  <c:v>7.6405100862245598</c:v>
                </c:pt>
                <c:pt idx="1209">
                  <c:v>7.6475276871164297</c:v>
                </c:pt>
                <c:pt idx="1210">
                  <c:v>7.6545452880082898</c:v>
                </c:pt>
                <c:pt idx="1211">
                  <c:v>7.6615628889001499</c:v>
                </c:pt>
                <c:pt idx="1212">
                  <c:v>7.66858048979201</c:v>
                </c:pt>
                <c:pt idx="1213">
                  <c:v>7.6755980906838701</c:v>
                </c:pt>
                <c:pt idx="1214">
                  <c:v>7.6826156915757302</c:v>
                </c:pt>
                <c:pt idx="1215">
                  <c:v>7.6896332924676001</c:v>
                </c:pt>
                <c:pt idx="1216">
                  <c:v>7.6966508933594602</c:v>
                </c:pt>
                <c:pt idx="1217">
                  <c:v>7.7036684942513203</c:v>
                </c:pt>
                <c:pt idx="1218">
                  <c:v>7.7106860951431804</c:v>
                </c:pt>
                <c:pt idx="1219">
                  <c:v>7.7177036960350396</c:v>
                </c:pt>
                <c:pt idx="1220">
                  <c:v>7.7247212969269103</c:v>
                </c:pt>
                <c:pt idx="1221">
                  <c:v>7.7317388978187704</c:v>
                </c:pt>
                <c:pt idx="1222">
                  <c:v>7.7387564987106296</c:v>
                </c:pt>
                <c:pt idx="1223">
                  <c:v>7.7457740996024897</c:v>
                </c:pt>
                <c:pt idx="1224">
                  <c:v>7.7527917004943498</c:v>
                </c:pt>
                <c:pt idx="1225">
                  <c:v>7.7598093013862099</c:v>
                </c:pt>
                <c:pt idx="1226">
                  <c:v>7.76682690227807</c:v>
                </c:pt>
                <c:pt idx="1227">
                  <c:v>7.7738445031699399</c:v>
                </c:pt>
                <c:pt idx="1228">
                  <c:v>7.7808621040618</c:v>
                </c:pt>
                <c:pt idx="1229">
                  <c:v>7.7878797049536601</c:v>
                </c:pt>
                <c:pt idx="1230">
                  <c:v>7.7948973058455202</c:v>
                </c:pt>
                <c:pt idx="1231">
                  <c:v>7.8019149067373803</c:v>
                </c:pt>
                <c:pt idx="1232">
                  <c:v>7.8089325076292502</c:v>
                </c:pt>
                <c:pt idx="1233">
                  <c:v>7.8159501085211103</c:v>
                </c:pt>
                <c:pt idx="1234">
                  <c:v>7.8229677094129704</c:v>
                </c:pt>
                <c:pt idx="1235">
                  <c:v>7.8299853103048296</c:v>
                </c:pt>
                <c:pt idx="1236">
                  <c:v>7.8370029111966897</c:v>
                </c:pt>
                <c:pt idx="1237">
                  <c:v>7.8440205120885604</c:v>
                </c:pt>
                <c:pt idx="1238">
                  <c:v>7.8510381129804196</c:v>
                </c:pt>
                <c:pt idx="1239">
                  <c:v>7.8580557138722797</c:v>
                </c:pt>
                <c:pt idx="1240">
                  <c:v>7.8650733147641398</c:v>
                </c:pt>
                <c:pt idx="1241">
                  <c:v>7.8720909156559999</c:v>
                </c:pt>
                <c:pt idx="1242">
                  <c:v>7.87910851654786</c:v>
                </c:pt>
                <c:pt idx="1243">
                  <c:v>7.8861261174397299</c:v>
                </c:pt>
                <c:pt idx="1244">
                  <c:v>7.89314371833159</c:v>
                </c:pt>
                <c:pt idx="1245">
                  <c:v>7.9001613192234501</c:v>
                </c:pt>
                <c:pt idx="1246">
                  <c:v>7.9071789201153102</c:v>
                </c:pt>
                <c:pt idx="1247">
                  <c:v>7.9141965210071703</c:v>
                </c:pt>
                <c:pt idx="1248">
                  <c:v>7.9212141218990304</c:v>
                </c:pt>
                <c:pt idx="1249">
                  <c:v>7.9282317227909003</c:v>
                </c:pt>
                <c:pt idx="1250">
                  <c:v>7.9352493236827604</c:v>
                </c:pt>
                <c:pt idx="1251">
                  <c:v>7.9422669245746196</c:v>
                </c:pt>
                <c:pt idx="1252">
                  <c:v>7.9492845254664797</c:v>
                </c:pt>
                <c:pt idx="1253">
                  <c:v>7.9563021263583398</c:v>
                </c:pt>
                <c:pt idx="1254">
                  <c:v>7.9633197272502096</c:v>
                </c:pt>
                <c:pt idx="1255">
                  <c:v>7.9703373281420697</c:v>
                </c:pt>
                <c:pt idx="1256">
                  <c:v>7.9773549290339298</c:v>
                </c:pt>
                <c:pt idx="1257">
                  <c:v>7.9843725299257899</c:v>
                </c:pt>
                <c:pt idx="1258">
                  <c:v>7.99139013081765</c:v>
                </c:pt>
                <c:pt idx="1259">
                  <c:v>7.9984077317095101</c:v>
                </c:pt>
                <c:pt idx="1260">
                  <c:v>8.0054253326013693</c:v>
                </c:pt>
                <c:pt idx="1261">
                  <c:v>8.0124429334932401</c:v>
                </c:pt>
                <c:pt idx="1262">
                  <c:v>8.0194605343851002</c:v>
                </c:pt>
                <c:pt idx="1263">
                  <c:v>8.0264781352769603</c:v>
                </c:pt>
                <c:pt idx="1264">
                  <c:v>8.0334957361688204</c:v>
                </c:pt>
                <c:pt idx="1265">
                  <c:v>8.0405133370606805</c:v>
                </c:pt>
                <c:pt idx="1266">
                  <c:v>8.0475309379525495</c:v>
                </c:pt>
                <c:pt idx="1267">
                  <c:v>8.0545485388444096</c:v>
                </c:pt>
                <c:pt idx="1268">
                  <c:v>8.0615661397362697</c:v>
                </c:pt>
                <c:pt idx="1269">
                  <c:v>8.0685837406281298</c:v>
                </c:pt>
                <c:pt idx="1270">
                  <c:v>8.0756013415199899</c:v>
                </c:pt>
                <c:pt idx="1271">
                  <c:v>8.08261894241185</c:v>
                </c:pt>
                <c:pt idx="1272">
                  <c:v>8.0896365433037207</c:v>
                </c:pt>
                <c:pt idx="1273">
                  <c:v>8.0966541441955808</c:v>
                </c:pt>
                <c:pt idx="1274">
                  <c:v>8.1036717450874391</c:v>
                </c:pt>
                <c:pt idx="1275">
                  <c:v>8.1106893459792992</c:v>
                </c:pt>
                <c:pt idx="1276">
                  <c:v>8.1177069468711593</c:v>
                </c:pt>
                <c:pt idx="1277">
                  <c:v>8.1247245477630194</c:v>
                </c:pt>
                <c:pt idx="1278">
                  <c:v>8.1317421486548902</c:v>
                </c:pt>
                <c:pt idx="1279">
                  <c:v>8.1387597495467503</c:v>
                </c:pt>
                <c:pt idx="1280">
                  <c:v>8.1457773504386104</c:v>
                </c:pt>
                <c:pt idx="1281">
                  <c:v>8.1527949513304705</c:v>
                </c:pt>
                <c:pt idx="1282">
                  <c:v>8.1598125522223306</c:v>
                </c:pt>
                <c:pt idx="1283">
                  <c:v>8.1668301531141996</c:v>
                </c:pt>
                <c:pt idx="1284">
                  <c:v>8.1738477540060597</c:v>
                </c:pt>
                <c:pt idx="1285">
                  <c:v>8.1808653548979198</c:v>
                </c:pt>
                <c:pt idx="1286">
                  <c:v>8.1878829557897799</c:v>
                </c:pt>
                <c:pt idx="1287">
                  <c:v>8.19490055668164</c:v>
                </c:pt>
                <c:pt idx="1288">
                  <c:v>8.2019181575735107</c:v>
                </c:pt>
                <c:pt idx="1289">
                  <c:v>8.2089357584653708</c:v>
                </c:pt>
                <c:pt idx="1290">
                  <c:v>8.2159533593572291</c:v>
                </c:pt>
                <c:pt idx="1291">
                  <c:v>8.2229709602490892</c:v>
                </c:pt>
                <c:pt idx="1292">
                  <c:v>8.2299885611409493</c:v>
                </c:pt>
                <c:pt idx="1293">
                  <c:v>8.2370061620328094</c:v>
                </c:pt>
                <c:pt idx="1294">
                  <c:v>8.2440237629246695</c:v>
                </c:pt>
                <c:pt idx="1295">
                  <c:v>8.2510413638165403</c:v>
                </c:pt>
                <c:pt idx="1296">
                  <c:v>8.2580589647084004</c:v>
                </c:pt>
                <c:pt idx="1297">
                  <c:v>8.2650765656002605</c:v>
                </c:pt>
                <c:pt idx="1298">
                  <c:v>8.2720941664921206</c:v>
                </c:pt>
                <c:pt idx="1299">
                  <c:v>8.2791117673839807</c:v>
                </c:pt>
                <c:pt idx="1300">
                  <c:v>8.2861293682758497</c:v>
                </c:pt>
                <c:pt idx="1301">
                  <c:v>8.2931469691677098</c:v>
                </c:pt>
                <c:pt idx="1302">
                  <c:v>8.3001645700595699</c:v>
                </c:pt>
                <c:pt idx="1303">
                  <c:v>8.30718217095143</c:v>
                </c:pt>
                <c:pt idx="1304">
                  <c:v>8.3141997718432901</c:v>
                </c:pt>
                <c:pt idx="1305">
                  <c:v>8.3212173727351502</c:v>
                </c:pt>
                <c:pt idx="1306">
                  <c:v>8.3282349736270191</c:v>
                </c:pt>
                <c:pt idx="1307">
                  <c:v>8.3352525745188792</c:v>
                </c:pt>
                <c:pt idx="1308">
                  <c:v>8.3422701754107393</c:v>
                </c:pt>
                <c:pt idx="1309">
                  <c:v>8.3492877763025994</c:v>
                </c:pt>
                <c:pt idx="1310">
                  <c:v>8.3563053771944702</c:v>
                </c:pt>
                <c:pt idx="1311">
                  <c:v>8.3633229780863196</c:v>
                </c:pt>
                <c:pt idx="1312">
                  <c:v>8.3703405789781904</c:v>
                </c:pt>
                <c:pt idx="1313">
                  <c:v>8.3773581798700505</c:v>
                </c:pt>
                <c:pt idx="1314">
                  <c:v>8.3843757807619106</c:v>
                </c:pt>
                <c:pt idx="1315">
                  <c:v>8.3913933816537707</c:v>
                </c:pt>
                <c:pt idx="1316">
                  <c:v>8.3984109825456308</c:v>
                </c:pt>
                <c:pt idx="1317">
                  <c:v>8.4054285834374998</c:v>
                </c:pt>
                <c:pt idx="1318">
                  <c:v>8.4124461843293599</c:v>
                </c:pt>
                <c:pt idx="1319">
                  <c:v>8.41946378522122</c:v>
                </c:pt>
                <c:pt idx="1320">
                  <c:v>8.4264813861130801</c:v>
                </c:pt>
                <c:pt idx="1321">
                  <c:v>8.4334989870049402</c:v>
                </c:pt>
                <c:pt idx="1322">
                  <c:v>8.4405165878968091</c:v>
                </c:pt>
                <c:pt idx="1323">
                  <c:v>8.4475341887886692</c:v>
                </c:pt>
                <c:pt idx="1324">
                  <c:v>8.4545517896805293</c:v>
                </c:pt>
                <c:pt idx="1325">
                  <c:v>8.4615693905723894</c:v>
                </c:pt>
                <c:pt idx="1326">
                  <c:v>8.4685869914642495</c:v>
                </c:pt>
                <c:pt idx="1327">
                  <c:v>8.4756045923561096</c:v>
                </c:pt>
                <c:pt idx="1328">
                  <c:v>8.4826221932479804</c:v>
                </c:pt>
                <c:pt idx="1329">
                  <c:v>8.4896397941398405</c:v>
                </c:pt>
                <c:pt idx="1330">
                  <c:v>8.4966573950317006</c:v>
                </c:pt>
                <c:pt idx="1331">
                  <c:v>8.5036749959235607</c:v>
                </c:pt>
                <c:pt idx="1332">
                  <c:v>8.5106925968154208</c:v>
                </c:pt>
                <c:pt idx="1333">
                  <c:v>8.5177101977072809</c:v>
                </c:pt>
                <c:pt idx="1334">
                  <c:v>8.5247277985991499</c:v>
                </c:pt>
                <c:pt idx="1335">
                  <c:v>8.53174539949101</c:v>
                </c:pt>
                <c:pt idx="1336">
                  <c:v>8.5387630003828701</c:v>
                </c:pt>
                <c:pt idx="1337">
                  <c:v>8.5457806012747302</c:v>
                </c:pt>
                <c:pt idx="1338">
                  <c:v>8.5527982021665903</c:v>
                </c:pt>
                <c:pt idx="1339">
                  <c:v>8.5598158030584504</c:v>
                </c:pt>
                <c:pt idx="1340">
                  <c:v>8.5668334039503193</c:v>
                </c:pt>
                <c:pt idx="1341">
                  <c:v>8.5738510048421794</c:v>
                </c:pt>
                <c:pt idx="1342">
                  <c:v>8.5808686057340395</c:v>
                </c:pt>
                <c:pt idx="1343">
                  <c:v>8.5878862066258996</c:v>
                </c:pt>
                <c:pt idx="1344">
                  <c:v>8.5949038075177597</c:v>
                </c:pt>
                <c:pt idx="1345">
                  <c:v>8.6019214084096305</c:v>
                </c:pt>
                <c:pt idx="1346">
                  <c:v>8.6089390093014906</c:v>
                </c:pt>
                <c:pt idx="1347">
                  <c:v>8.6159566101933507</c:v>
                </c:pt>
                <c:pt idx="1348">
                  <c:v>8.6229742110852108</c:v>
                </c:pt>
                <c:pt idx="1349">
                  <c:v>8.6299918119770709</c:v>
                </c:pt>
                <c:pt idx="1350">
                  <c:v>8.6370094128689292</c:v>
                </c:pt>
                <c:pt idx="1351">
                  <c:v>8.6440270137608</c:v>
                </c:pt>
                <c:pt idx="1352">
                  <c:v>8.6510446146526601</c:v>
                </c:pt>
                <c:pt idx="1353">
                  <c:v>8.6580622155445202</c:v>
                </c:pt>
                <c:pt idx="1354">
                  <c:v>8.6650798164363803</c:v>
                </c:pt>
                <c:pt idx="1355">
                  <c:v>8.6720974173282404</c:v>
                </c:pt>
                <c:pt idx="1356">
                  <c:v>8.6791150182201005</c:v>
                </c:pt>
                <c:pt idx="1357">
                  <c:v>8.6861326191119694</c:v>
                </c:pt>
                <c:pt idx="1358">
                  <c:v>8.6931502200038295</c:v>
                </c:pt>
                <c:pt idx="1359">
                  <c:v>8.7001678208956896</c:v>
                </c:pt>
                <c:pt idx="1360">
                  <c:v>8.7071854217875497</c:v>
                </c:pt>
                <c:pt idx="1361">
                  <c:v>8.7142030226794098</c:v>
                </c:pt>
                <c:pt idx="1362">
                  <c:v>8.7212206235712806</c:v>
                </c:pt>
                <c:pt idx="1363">
                  <c:v>8.7282382244631407</c:v>
                </c:pt>
                <c:pt idx="1364">
                  <c:v>8.7352558253550008</c:v>
                </c:pt>
                <c:pt idx="1365">
                  <c:v>8.7422734262468609</c:v>
                </c:pt>
                <c:pt idx="1366">
                  <c:v>8.7492910271387192</c:v>
                </c:pt>
                <c:pt idx="1367">
                  <c:v>8.7563086280305793</c:v>
                </c:pt>
                <c:pt idx="1368">
                  <c:v>8.7633262289224394</c:v>
                </c:pt>
                <c:pt idx="1369">
                  <c:v>8.7703438298143102</c:v>
                </c:pt>
                <c:pt idx="1370">
                  <c:v>8.7773614307061703</c:v>
                </c:pt>
                <c:pt idx="1371">
                  <c:v>8.7843790315980304</c:v>
                </c:pt>
                <c:pt idx="1372">
                  <c:v>8.7913966324898905</c:v>
                </c:pt>
                <c:pt idx="1373">
                  <c:v>8.7984142333817505</c:v>
                </c:pt>
                <c:pt idx="1374">
                  <c:v>8.8054318342736195</c:v>
                </c:pt>
                <c:pt idx="1375">
                  <c:v>8.8124494351654796</c:v>
                </c:pt>
                <c:pt idx="1376">
                  <c:v>8.8194670360573397</c:v>
                </c:pt>
                <c:pt idx="1377">
                  <c:v>8.8264846369491998</c:v>
                </c:pt>
                <c:pt idx="1378">
                  <c:v>8.8335022378410599</c:v>
                </c:pt>
                <c:pt idx="1379">
                  <c:v>8.8405198387329307</c:v>
                </c:pt>
                <c:pt idx="1380">
                  <c:v>8.8475374396247908</c:v>
                </c:pt>
                <c:pt idx="1381">
                  <c:v>8.8545550405166509</c:v>
                </c:pt>
                <c:pt idx="1382">
                  <c:v>8.8615726414085092</c:v>
                </c:pt>
                <c:pt idx="1383">
                  <c:v>8.8685902423003693</c:v>
                </c:pt>
                <c:pt idx="1384">
                  <c:v>8.8756078431922294</c:v>
                </c:pt>
                <c:pt idx="1385">
                  <c:v>8.8826254440841002</c:v>
                </c:pt>
                <c:pt idx="1386">
                  <c:v>8.8896430449759603</c:v>
                </c:pt>
                <c:pt idx="1387">
                  <c:v>8.8966606458678203</c:v>
                </c:pt>
                <c:pt idx="1388">
                  <c:v>8.9036782467596804</c:v>
                </c:pt>
                <c:pt idx="1389">
                  <c:v>8.9106958476515405</c:v>
                </c:pt>
                <c:pt idx="1390">
                  <c:v>8.9177134485434006</c:v>
                </c:pt>
                <c:pt idx="1391">
                  <c:v>8.9247310494352696</c:v>
                </c:pt>
                <c:pt idx="1392">
                  <c:v>8.9317486503271297</c:v>
                </c:pt>
                <c:pt idx="1393">
                  <c:v>8.9387662512189898</c:v>
                </c:pt>
                <c:pt idx="1394">
                  <c:v>8.9457838521108499</c:v>
                </c:pt>
                <c:pt idx="1395">
                  <c:v>8.95280145300271</c:v>
                </c:pt>
                <c:pt idx="1396">
                  <c:v>8.9598190538945808</c:v>
                </c:pt>
                <c:pt idx="1397">
                  <c:v>8.9668366547864409</c:v>
                </c:pt>
                <c:pt idx="1398">
                  <c:v>8.9738542556782992</c:v>
                </c:pt>
                <c:pt idx="1399">
                  <c:v>8.9808718565701593</c:v>
                </c:pt>
                <c:pt idx="1400">
                  <c:v>8.9878894574620194</c:v>
                </c:pt>
                <c:pt idx="1401">
                  <c:v>8.9949070583538902</c:v>
                </c:pt>
                <c:pt idx="1402">
                  <c:v>9.0019246592457396</c:v>
                </c:pt>
                <c:pt idx="1403">
                  <c:v>9.0089422601376103</c:v>
                </c:pt>
                <c:pt idx="1404">
                  <c:v>9.0159598610294704</c:v>
                </c:pt>
                <c:pt idx="1405">
                  <c:v>9.0229774619213305</c:v>
                </c:pt>
                <c:pt idx="1406">
                  <c:v>9.0299950628131906</c:v>
                </c:pt>
                <c:pt idx="1407">
                  <c:v>9.0370126637050507</c:v>
                </c:pt>
                <c:pt idx="1408">
                  <c:v>9.0440302645969197</c:v>
                </c:pt>
                <c:pt idx="1409">
                  <c:v>9.0510478654887798</c:v>
                </c:pt>
                <c:pt idx="1410">
                  <c:v>9.0580654663806399</c:v>
                </c:pt>
                <c:pt idx="1411">
                  <c:v>9.0650830672725</c:v>
                </c:pt>
                <c:pt idx="1412">
                  <c:v>9.0721006681643601</c:v>
                </c:pt>
                <c:pt idx="1413">
                  <c:v>9.0791182690562309</c:v>
                </c:pt>
                <c:pt idx="1414">
                  <c:v>9.0861358699480892</c:v>
                </c:pt>
                <c:pt idx="1415">
                  <c:v>9.0931534708399493</c:v>
                </c:pt>
                <c:pt idx="1416">
                  <c:v>9.1001710717318094</c:v>
                </c:pt>
                <c:pt idx="1417">
                  <c:v>9.1071886726236695</c:v>
                </c:pt>
                <c:pt idx="1418">
                  <c:v>9.1142062735155296</c:v>
                </c:pt>
                <c:pt idx="1419">
                  <c:v>9.1212238744074003</c:v>
                </c:pt>
                <c:pt idx="1420">
                  <c:v>9.1282414752992604</c:v>
                </c:pt>
                <c:pt idx="1421">
                  <c:v>9.1352590761911205</c:v>
                </c:pt>
                <c:pt idx="1422">
                  <c:v>9.1422766770829806</c:v>
                </c:pt>
                <c:pt idx="1423">
                  <c:v>9.1492942779748407</c:v>
                </c:pt>
                <c:pt idx="1424">
                  <c:v>9.1563118788667008</c:v>
                </c:pt>
                <c:pt idx="1425">
                  <c:v>9.1633294797585698</c:v>
                </c:pt>
                <c:pt idx="1426">
                  <c:v>9.1703470806504299</c:v>
                </c:pt>
                <c:pt idx="1427">
                  <c:v>9.17736468154229</c:v>
                </c:pt>
                <c:pt idx="1428">
                  <c:v>9.1843822824341501</c:v>
                </c:pt>
                <c:pt idx="1429">
                  <c:v>9.1913998833260102</c:v>
                </c:pt>
                <c:pt idx="1430">
                  <c:v>9.1984174842178792</c:v>
                </c:pt>
                <c:pt idx="1431">
                  <c:v>9.2054350851097393</c:v>
                </c:pt>
                <c:pt idx="1432">
                  <c:v>9.2124526860015994</c:v>
                </c:pt>
                <c:pt idx="1433">
                  <c:v>9.2194702868934595</c:v>
                </c:pt>
                <c:pt idx="1434">
                  <c:v>9.2264878877853196</c:v>
                </c:pt>
                <c:pt idx="1435">
                  <c:v>9.2335054886771797</c:v>
                </c:pt>
                <c:pt idx="1436">
                  <c:v>9.2405230895690398</c:v>
                </c:pt>
                <c:pt idx="1437">
                  <c:v>9.2475406904609105</c:v>
                </c:pt>
                <c:pt idx="1438">
                  <c:v>9.2545582913527706</c:v>
                </c:pt>
                <c:pt idx="1439">
                  <c:v>9.2615758922446307</c:v>
                </c:pt>
                <c:pt idx="1440">
                  <c:v>9.2685934931364908</c:v>
                </c:pt>
                <c:pt idx="1441">
                  <c:v>9.2756110940283492</c:v>
                </c:pt>
                <c:pt idx="1442">
                  <c:v>9.2826286949202199</c:v>
                </c:pt>
                <c:pt idx="1443">
                  <c:v>9.28964629581208</c:v>
                </c:pt>
                <c:pt idx="1444">
                  <c:v>9.2966638967039401</c:v>
                </c:pt>
                <c:pt idx="1445">
                  <c:v>9.3036814975958002</c:v>
                </c:pt>
                <c:pt idx="1446">
                  <c:v>9.3106990984876603</c:v>
                </c:pt>
                <c:pt idx="1447">
                  <c:v>9.3177166993795204</c:v>
                </c:pt>
                <c:pt idx="1448">
                  <c:v>9.3247343002713894</c:v>
                </c:pt>
                <c:pt idx="1449">
                  <c:v>9.3317519011632495</c:v>
                </c:pt>
                <c:pt idx="1450">
                  <c:v>9.3387695020551096</c:v>
                </c:pt>
                <c:pt idx="1451">
                  <c:v>9.3457871029469697</c:v>
                </c:pt>
                <c:pt idx="1452">
                  <c:v>9.3528047038388298</c:v>
                </c:pt>
                <c:pt idx="1453">
                  <c:v>9.3598223047307005</c:v>
                </c:pt>
                <c:pt idx="1454">
                  <c:v>9.3668399056225606</c:v>
                </c:pt>
                <c:pt idx="1455">
                  <c:v>9.3738575065144207</c:v>
                </c:pt>
                <c:pt idx="1456">
                  <c:v>9.3808751074062808</c:v>
                </c:pt>
                <c:pt idx="1457">
                  <c:v>9.3878927082981392</c:v>
                </c:pt>
                <c:pt idx="1458">
                  <c:v>9.3949103091899993</c:v>
                </c:pt>
                <c:pt idx="1459">
                  <c:v>9.4019279100818594</c:v>
                </c:pt>
                <c:pt idx="1460">
                  <c:v>9.4089455109737301</c:v>
                </c:pt>
                <c:pt idx="1461">
                  <c:v>9.4159631118655902</c:v>
                </c:pt>
                <c:pt idx="1462">
                  <c:v>9.4229807127574503</c:v>
                </c:pt>
                <c:pt idx="1463">
                  <c:v>9.4299983136493104</c:v>
                </c:pt>
                <c:pt idx="1464">
                  <c:v>9.4370159145411794</c:v>
                </c:pt>
                <c:pt idx="1465">
                  <c:v>9.4440335154330395</c:v>
                </c:pt>
                <c:pt idx="1466">
                  <c:v>9.4510511163248996</c:v>
                </c:pt>
                <c:pt idx="1467">
                  <c:v>9.4580687172167597</c:v>
                </c:pt>
                <c:pt idx="1468">
                  <c:v>9.4650863181086198</c:v>
                </c:pt>
                <c:pt idx="1469">
                  <c:v>9.4721039190004799</c:v>
                </c:pt>
                <c:pt idx="1470">
                  <c:v>9.4791215198923506</c:v>
                </c:pt>
                <c:pt idx="1471">
                  <c:v>9.4861391207842107</c:v>
                </c:pt>
                <c:pt idx="1472">
                  <c:v>9.4931567216760708</c:v>
                </c:pt>
                <c:pt idx="1473">
                  <c:v>9.5001743225679292</c:v>
                </c:pt>
                <c:pt idx="1474">
                  <c:v>9.5071919234597893</c:v>
                </c:pt>
                <c:pt idx="1475">
                  <c:v>9.5142095243516493</c:v>
                </c:pt>
                <c:pt idx="1476">
                  <c:v>9.5212271252435201</c:v>
                </c:pt>
                <c:pt idx="1477">
                  <c:v>9.5282447261353802</c:v>
                </c:pt>
                <c:pt idx="1478">
                  <c:v>9.5352623270272403</c:v>
                </c:pt>
                <c:pt idx="1479">
                  <c:v>9.5422799279191004</c:v>
                </c:pt>
                <c:pt idx="1480">
                  <c:v>9.5492975288109605</c:v>
                </c:pt>
                <c:pt idx="1481">
                  <c:v>9.5563151297028206</c:v>
                </c:pt>
                <c:pt idx="1482">
                  <c:v>9.5633327305946896</c:v>
                </c:pt>
                <c:pt idx="1483">
                  <c:v>9.5703503314865497</c:v>
                </c:pt>
                <c:pt idx="1484">
                  <c:v>9.5773679323784098</c:v>
                </c:pt>
                <c:pt idx="1485">
                  <c:v>9.5843855332702699</c:v>
                </c:pt>
                <c:pt idx="1486">
                  <c:v>9.59140313416213</c:v>
                </c:pt>
                <c:pt idx="1487">
                  <c:v>9.5984207350540007</c:v>
                </c:pt>
                <c:pt idx="1488">
                  <c:v>9.6054383359458608</c:v>
                </c:pt>
                <c:pt idx="1489">
                  <c:v>9.6124559368377192</c:v>
                </c:pt>
                <c:pt idx="1490">
                  <c:v>9.6194735377295792</c:v>
                </c:pt>
                <c:pt idx="1491">
                  <c:v>9.6264911386214393</c:v>
                </c:pt>
                <c:pt idx="1492">
                  <c:v>9.6335087395132994</c:v>
                </c:pt>
                <c:pt idx="1493">
                  <c:v>9.6405263404051702</c:v>
                </c:pt>
                <c:pt idx="1494">
                  <c:v>9.6475439412970303</c:v>
                </c:pt>
                <c:pt idx="1495">
                  <c:v>9.6545615421888904</c:v>
                </c:pt>
                <c:pt idx="1496">
                  <c:v>9.6615791430807505</c:v>
                </c:pt>
                <c:pt idx="1497">
                  <c:v>9.6685967439726106</c:v>
                </c:pt>
                <c:pt idx="1498">
                  <c:v>9.6756143448644796</c:v>
                </c:pt>
                <c:pt idx="1499">
                  <c:v>9.6826319457563397</c:v>
                </c:pt>
                <c:pt idx="1500">
                  <c:v>9.6896495466481998</c:v>
                </c:pt>
                <c:pt idx="1501">
                  <c:v>9.6966671475400599</c:v>
                </c:pt>
                <c:pt idx="1502">
                  <c:v>9.70368474843192</c:v>
                </c:pt>
                <c:pt idx="1503">
                  <c:v>9.7107023493237801</c:v>
                </c:pt>
                <c:pt idx="1504">
                  <c:v>9.7177199502156508</c:v>
                </c:pt>
                <c:pt idx="1505">
                  <c:v>9.7247375511075091</c:v>
                </c:pt>
                <c:pt idx="1506">
                  <c:v>9.7317551519993692</c:v>
                </c:pt>
                <c:pt idx="1507">
                  <c:v>9.7387727528912293</c:v>
                </c:pt>
                <c:pt idx="1508">
                  <c:v>9.7457903537830894</c:v>
                </c:pt>
                <c:pt idx="1509">
                  <c:v>9.7528079546749495</c:v>
                </c:pt>
                <c:pt idx="1510">
                  <c:v>9.7598255555668203</c:v>
                </c:pt>
                <c:pt idx="1511">
                  <c:v>9.7668431564586804</c:v>
                </c:pt>
                <c:pt idx="1512">
                  <c:v>9.7738607573505405</c:v>
                </c:pt>
                <c:pt idx="1513">
                  <c:v>9.7808783582424006</c:v>
                </c:pt>
                <c:pt idx="1514">
                  <c:v>9.7878959591342607</c:v>
                </c:pt>
                <c:pt idx="1515">
                  <c:v>9.7949135600261208</c:v>
                </c:pt>
                <c:pt idx="1516">
                  <c:v>9.8019311609179898</c:v>
                </c:pt>
                <c:pt idx="1517">
                  <c:v>9.8089487618098499</c:v>
                </c:pt>
                <c:pt idx="1518">
                  <c:v>9.81596636270171</c:v>
                </c:pt>
                <c:pt idx="1519">
                  <c:v>9.8229839635935701</c:v>
                </c:pt>
                <c:pt idx="1520">
                  <c:v>9.8300015644854302</c:v>
                </c:pt>
                <c:pt idx="1521">
                  <c:v>9.8370191653772991</c:v>
                </c:pt>
                <c:pt idx="1522">
                  <c:v>9.8440367662691592</c:v>
                </c:pt>
                <c:pt idx="1523">
                  <c:v>9.8510543671610193</c:v>
                </c:pt>
                <c:pt idx="1524">
                  <c:v>9.8580719680528794</c:v>
                </c:pt>
                <c:pt idx="1525">
                  <c:v>9.8650895689447395</c:v>
                </c:pt>
                <c:pt idx="1526">
                  <c:v>9.8721071698365996</c:v>
                </c:pt>
                <c:pt idx="1527">
                  <c:v>9.8791247707284704</c:v>
                </c:pt>
                <c:pt idx="1528">
                  <c:v>9.8861423716203305</c:v>
                </c:pt>
                <c:pt idx="1529">
                  <c:v>9.8931599725121906</c:v>
                </c:pt>
                <c:pt idx="1530">
                  <c:v>9.9001775734040507</c:v>
                </c:pt>
                <c:pt idx="1531">
                  <c:v>9.9071951742959108</c:v>
                </c:pt>
                <c:pt idx="1532">
                  <c:v>9.9142127751877709</c:v>
                </c:pt>
                <c:pt idx="1533">
                  <c:v>9.9212303760796399</c:v>
                </c:pt>
                <c:pt idx="1534">
                  <c:v>9.9282479769715</c:v>
                </c:pt>
                <c:pt idx="1535">
                  <c:v>9.9352655778633601</c:v>
                </c:pt>
                <c:pt idx="1536">
                  <c:v>9.9422831787552202</c:v>
                </c:pt>
                <c:pt idx="1537">
                  <c:v>9.9493007796470803</c:v>
                </c:pt>
                <c:pt idx="1538">
                  <c:v>9.9563183805389492</c:v>
                </c:pt>
                <c:pt idx="1539">
                  <c:v>9.9633359814308093</c:v>
                </c:pt>
                <c:pt idx="1540">
                  <c:v>9.9703535823226694</c:v>
                </c:pt>
                <c:pt idx="1541">
                  <c:v>9.9773711832145295</c:v>
                </c:pt>
                <c:pt idx="1542">
                  <c:v>9.9843887841063896</c:v>
                </c:pt>
                <c:pt idx="1543">
                  <c:v>9.9914063849982604</c:v>
                </c:pt>
                <c:pt idx="1544">
                  <c:v>9.9984239858901098</c:v>
                </c:pt>
                <c:pt idx="1545">
                  <c:v>10.005441586782</c:v>
                </c:pt>
                <c:pt idx="1546">
                  <c:v>10.0124591876738</c:v>
                </c:pt>
                <c:pt idx="1547">
                  <c:v>10.019476788565701</c:v>
                </c:pt>
                <c:pt idx="1548">
                  <c:v>10.0264943894576</c:v>
                </c:pt>
                <c:pt idx="1549">
                  <c:v>10.0335119903494</c:v>
                </c:pt>
                <c:pt idx="1550">
                  <c:v>10.040529591241301</c:v>
                </c:pt>
                <c:pt idx="1551">
                  <c:v>10.0475471921331</c:v>
                </c:pt>
                <c:pt idx="1552">
                  <c:v>10.054564793025</c:v>
                </c:pt>
                <c:pt idx="1553">
                  <c:v>10.0615823939169</c:v>
                </c:pt>
                <c:pt idx="1554">
                  <c:v>10.0685999948087</c:v>
                </c:pt>
                <c:pt idx="1555">
                  <c:v>10.075617595700599</c:v>
                </c:pt>
                <c:pt idx="1556">
                  <c:v>10.0826351965925</c:v>
                </c:pt>
                <c:pt idx="1557">
                  <c:v>10.0896527974843</c:v>
                </c:pt>
                <c:pt idx="1558">
                  <c:v>10.096670398376199</c:v>
                </c:pt>
                <c:pt idx="1559">
                  <c:v>10.103687999268001</c:v>
                </c:pt>
                <c:pt idx="1560">
                  <c:v>10.1107056001599</c:v>
                </c:pt>
                <c:pt idx="1561">
                  <c:v>10.117723201051801</c:v>
                </c:pt>
                <c:pt idx="1562">
                  <c:v>10.1247408019436</c:v>
                </c:pt>
                <c:pt idx="1563">
                  <c:v>10.1317584028355</c:v>
                </c:pt>
                <c:pt idx="1564">
                  <c:v>10.138776003727401</c:v>
                </c:pt>
                <c:pt idx="1565">
                  <c:v>10.1457936046192</c:v>
                </c:pt>
                <c:pt idx="1566">
                  <c:v>10.1528112055111</c:v>
                </c:pt>
                <c:pt idx="1567">
                  <c:v>10.159828806402899</c:v>
                </c:pt>
                <c:pt idx="1568">
                  <c:v>10.1668464072948</c:v>
                </c:pt>
                <c:pt idx="1569">
                  <c:v>10.173864008186699</c:v>
                </c:pt>
                <c:pt idx="1570">
                  <c:v>10.180881609078501</c:v>
                </c:pt>
                <c:pt idx="1571">
                  <c:v>10.1878992099704</c:v>
                </c:pt>
                <c:pt idx="1572">
                  <c:v>10.1949168108622</c:v>
                </c:pt>
                <c:pt idx="1573">
                  <c:v>10.201934411754101</c:v>
                </c:pt>
                <c:pt idx="1574">
                  <c:v>10.208952012646</c:v>
                </c:pt>
                <c:pt idx="1575">
                  <c:v>10.2159696135378</c:v>
                </c:pt>
                <c:pt idx="1576">
                  <c:v>10.2229872144297</c:v>
                </c:pt>
                <c:pt idx="1577">
                  <c:v>10.2300048153216</c:v>
                </c:pt>
                <c:pt idx="1578">
                  <c:v>10.237022416213399</c:v>
                </c:pt>
                <c:pt idx="1579">
                  <c:v>10.2440400171053</c:v>
                </c:pt>
                <c:pt idx="1580">
                  <c:v>10.2510576179971</c:v>
                </c:pt>
                <c:pt idx="1581">
                  <c:v>10.258075218888999</c:v>
                </c:pt>
                <c:pt idx="1582">
                  <c:v>10.2650928197809</c:v>
                </c:pt>
                <c:pt idx="1583">
                  <c:v>10.2721104206727</c:v>
                </c:pt>
                <c:pt idx="1584">
                  <c:v>10.279128021564601</c:v>
                </c:pt>
                <c:pt idx="1585">
                  <c:v>10.286145622456401</c:v>
                </c:pt>
                <c:pt idx="1586">
                  <c:v>10.2931632233483</c:v>
                </c:pt>
                <c:pt idx="1587">
                  <c:v>10.300180824240201</c:v>
                </c:pt>
                <c:pt idx="1588">
                  <c:v>10.307198425132</c:v>
                </c:pt>
                <c:pt idx="1589">
                  <c:v>10.3142160260239</c:v>
                </c:pt>
                <c:pt idx="1590">
                  <c:v>10.3212336269158</c:v>
                </c:pt>
                <c:pt idx="1591">
                  <c:v>10.3282512278076</c:v>
                </c:pt>
                <c:pt idx="1592">
                  <c:v>10.335268828699499</c:v>
                </c:pt>
                <c:pt idx="1593">
                  <c:v>10.342286429591301</c:v>
                </c:pt>
                <c:pt idx="1594">
                  <c:v>10.3493040304832</c:v>
                </c:pt>
                <c:pt idx="1595">
                  <c:v>10.356321631375099</c:v>
                </c:pt>
                <c:pt idx="1596">
                  <c:v>10.363339232266901</c:v>
                </c:pt>
                <c:pt idx="1597">
                  <c:v>10.3703568331588</c:v>
                </c:pt>
                <c:pt idx="1598">
                  <c:v>10.377374434050701</c:v>
                </c:pt>
                <c:pt idx="1599">
                  <c:v>10.384392034942501</c:v>
                </c:pt>
                <c:pt idx="1600">
                  <c:v>10.3914096358344</c:v>
                </c:pt>
                <c:pt idx="1601">
                  <c:v>10.398427236726199</c:v>
                </c:pt>
                <c:pt idx="1602">
                  <c:v>10.4054448376181</c:v>
                </c:pt>
                <c:pt idx="1603">
                  <c:v>10.41246243851</c:v>
                </c:pt>
                <c:pt idx="1604">
                  <c:v>10.419480039401799</c:v>
                </c:pt>
                <c:pt idx="1605">
                  <c:v>10.4264976402937</c:v>
                </c:pt>
                <c:pt idx="1606">
                  <c:v>10.4335152411855</c:v>
                </c:pt>
                <c:pt idx="1607">
                  <c:v>10.440532842077401</c:v>
                </c:pt>
                <c:pt idx="1608">
                  <c:v>10.4475504429693</c:v>
                </c:pt>
                <c:pt idx="1609">
                  <c:v>10.4545680438611</c:v>
                </c:pt>
                <c:pt idx="1610">
                  <c:v>10.461585644753001</c:v>
                </c:pt>
                <c:pt idx="1611">
                  <c:v>10.4686032456449</c:v>
                </c:pt>
                <c:pt idx="1612">
                  <c:v>10.4756208465367</c:v>
                </c:pt>
                <c:pt idx="1613">
                  <c:v>10.482638447428601</c:v>
                </c:pt>
                <c:pt idx="1614">
                  <c:v>10.4896560483204</c:v>
                </c:pt>
                <c:pt idx="1615">
                  <c:v>10.496673649212299</c:v>
                </c:pt>
                <c:pt idx="1616">
                  <c:v>10.5036912501042</c:v>
                </c:pt>
                <c:pt idx="1617">
                  <c:v>10.510708850996</c:v>
                </c:pt>
                <c:pt idx="1618">
                  <c:v>10.517726451887899</c:v>
                </c:pt>
                <c:pt idx="1619">
                  <c:v>10.524744052779701</c:v>
                </c:pt>
                <c:pt idx="1620">
                  <c:v>10.5317616536716</c:v>
                </c:pt>
                <c:pt idx="1621">
                  <c:v>10.538779254563501</c:v>
                </c:pt>
                <c:pt idx="1622">
                  <c:v>10.545796855455301</c:v>
                </c:pt>
                <c:pt idx="1623">
                  <c:v>10.5528144563472</c:v>
                </c:pt>
                <c:pt idx="1624">
                  <c:v>10.559832057239101</c:v>
                </c:pt>
                <c:pt idx="1625">
                  <c:v>10.5668496581309</c:v>
                </c:pt>
                <c:pt idx="1626">
                  <c:v>10.5738672590228</c:v>
                </c:pt>
                <c:pt idx="1627">
                  <c:v>10.580884859914599</c:v>
                </c:pt>
                <c:pt idx="1628">
                  <c:v>10.5879024608065</c:v>
                </c:pt>
                <c:pt idx="1629">
                  <c:v>10.594920061698399</c:v>
                </c:pt>
                <c:pt idx="1630">
                  <c:v>10.601937662590201</c:v>
                </c:pt>
                <c:pt idx="1631">
                  <c:v>10.6089552634821</c:v>
                </c:pt>
                <c:pt idx="1632">
                  <c:v>10.615972864373999</c:v>
                </c:pt>
                <c:pt idx="1633">
                  <c:v>10.622990465265801</c:v>
                </c:pt>
                <c:pt idx="1634">
                  <c:v>10.6300080661577</c:v>
                </c:pt>
                <c:pt idx="1635">
                  <c:v>10.6370256670495</c:v>
                </c:pt>
                <c:pt idx="1636">
                  <c:v>10.644043267941401</c:v>
                </c:pt>
                <c:pt idx="1637">
                  <c:v>10.6510608688333</c:v>
                </c:pt>
                <c:pt idx="1638">
                  <c:v>10.658078469725099</c:v>
                </c:pt>
                <c:pt idx="1639">
                  <c:v>10.665096070617</c:v>
                </c:pt>
                <c:pt idx="1640">
                  <c:v>10.6721136715088</c:v>
                </c:pt>
                <c:pt idx="1641">
                  <c:v>10.679131272400699</c:v>
                </c:pt>
                <c:pt idx="1642">
                  <c:v>10.6861488732926</c:v>
                </c:pt>
                <c:pt idx="1643">
                  <c:v>10.6931664741844</c:v>
                </c:pt>
                <c:pt idx="1644">
                  <c:v>10.700184075076301</c:v>
                </c:pt>
                <c:pt idx="1645">
                  <c:v>10.7072016759682</c:v>
                </c:pt>
                <c:pt idx="1646">
                  <c:v>10.71421927686</c:v>
                </c:pt>
                <c:pt idx="1647">
                  <c:v>10.721236877751901</c:v>
                </c:pt>
                <c:pt idx="1648">
                  <c:v>10.7282544786437</c:v>
                </c:pt>
                <c:pt idx="1649">
                  <c:v>10.7352720795356</c:v>
                </c:pt>
                <c:pt idx="1650">
                  <c:v>10.742289680427501</c:v>
                </c:pt>
                <c:pt idx="1651">
                  <c:v>10.7493072813193</c:v>
                </c:pt>
                <c:pt idx="1652">
                  <c:v>10.756324882211199</c:v>
                </c:pt>
                <c:pt idx="1653">
                  <c:v>10.763342483102999</c:v>
                </c:pt>
                <c:pt idx="1654">
                  <c:v>10.7703600839949</c:v>
                </c:pt>
                <c:pt idx="1655">
                  <c:v>10.777377684886799</c:v>
                </c:pt>
                <c:pt idx="1656">
                  <c:v>10.784395285778601</c:v>
                </c:pt>
                <c:pt idx="1657">
                  <c:v>10.7914128866705</c:v>
                </c:pt>
                <c:pt idx="1658">
                  <c:v>10.798430487562401</c:v>
                </c:pt>
                <c:pt idx="1659">
                  <c:v>10.805448088454201</c:v>
                </c:pt>
                <c:pt idx="1660">
                  <c:v>10.8124656893461</c:v>
                </c:pt>
                <c:pt idx="1661">
                  <c:v>10.819483290237899</c:v>
                </c:pt>
                <c:pt idx="1662">
                  <c:v>10.8265008911298</c:v>
                </c:pt>
                <c:pt idx="1663">
                  <c:v>10.8335184920217</c:v>
                </c:pt>
                <c:pt idx="1664">
                  <c:v>10.840536092913499</c:v>
                </c:pt>
                <c:pt idx="1665">
                  <c:v>10.8475536938054</c:v>
                </c:pt>
                <c:pt idx="1666">
                  <c:v>10.854571294697299</c:v>
                </c:pt>
                <c:pt idx="1667">
                  <c:v>10.861588895589099</c:v>
                </c:pt>
                <c:pt idx="1668">
                  <c:v>10.868606496481</c:v>
                </c:pt>
                <c:pt idx="1669">
                  <c:v>10.8756240973728</c:v>
                </c:pt>
                <c:pt idx="1670">
                  <c:v>10.882641698264701</c:v>
                </c:pt>
                <c:pt idx="1671">
                  <c:v>10.8896592991566</c:v>
                </c:pt>
                <c:pt idx="1672">
                  <c:v>10.8966769000484</c:v>
                </c:pt>
                <c:pt idx="1673">
                  <c:v>10.903694500940301</c:v>
                </c:pt>
                <c:pt idx="1674">
                  <c:v>10.9107121018321</c:v>
                </c:pt>
                <c:pt idx="1675">
                  <c:v>10.917729702723999</c:v>
                </c:pt>
                <c:pt idx="1676">
                  <c:v>10.9247473036159</c:v>
                </c:pt>
                <c:pt idx="1677">
                  <c:v>10.9317649045077</c:v>
                </c:pt>
                <c:pt idx="1678">
                  <c:v>10.938782505399599</c:v>
                </c:pt>
                <c:pt idx="1679">
                  <c:v>10.9458001062915</c:v>
                </c:pt>
                <c:pt idx="1680">
                  <c:v>10.9528177071833</c:v>
                </c:pt>
                <c:pt idx="1681">
                  <c:v>10.959835308075199</c:v>
                </c:pt>
                <c:pt idx="1682">
                  <c:v>10.966852908967001</c:v>
                </c:pt>
                <c:pt idx="1683">
                  <c:v>10.9738705098589</c:v>
                </c:pt>
                <c:pt idx="1684">
                  <c:v>10.980888110750801</c:v>
                </c:pt>
                <c:pt idx="1685">
                  <c:v>10.9879057116426</c:v>
                </c:pt>
                <c:pt idx="1686">
                  <c:v>10.9949233125345</c:v>
                </c:pt>
                <c:pt idx="1687">
                  <c:v>11.001940913426299</c:v>
                </c:pt>
                <c:pt idx="1688">
                  <c:v>11.0089585143182</c:v>
                </c:pt>
                <c:pt idx="1689">
                  <c:v>11.015976115210099</c:v>
                </c:pt>
                <c:pt idx="1690">
                  <c:v>11.022993716101899</c:v>
                </c:pt>
                <c:pt idx="1691">
                  <c:v>11.0300113169938</c:v>
                </c:pt>
                <c:pt idx="1692">
                  <c:v>11.037028917885699</c:v>
                </c:pt>
                <c:pt idx="1693">
                  <c:v>11.044046518777501</c:v>
                </c:pt>
                <c:pt idx="1694">
                  <c:v>11.0510641196694</c:v>
                </c:pt>
                <c:pt idx="1695">
                  <c:v>11.0580817205612</c:v>
                </c:pt>
                <c:pt idx="1696">
                  <c:v>11.065099321453101</c:v>
                </c:pt>
                <c:pt idx="1697">
                  <c:v>11.072116922345</c:v>
                </c:pt>
                <c:pt idx="1698">
                  <c:v>11.079134523236799</c:v>
                </c:pt>
                <c:pt idx="1699">
                  <c:v>11.0861521241287</c:v>
                </c:pt>
                <c:pt idx="1700">
                  <c:v>11.0931697250206</c:v>
                </c:pt>
                <c:pt idx="1701">
                  <c:v>11.100187325912399</c:v>
                </c:pt>
                <c:pt idx="1702">
                  <c:v>11.1072049268043</c:v>
                </c:pt>
                <c:pt idx="1703">
                  <c:v>11.1142225276961</c:v>
                </c:pt>
                <c:pt idx="1704">
                  <c:v>11.121240128587999</c:v>
                </c:pt>
                <c:pt idx="1705">
                  <c:v>11.1282577294799</c:v>
                </c:pt>
                <c:pt idx="1706">
                  <c:v>11.1352753303717</c:v>
                </c:pt>
                <c:pt idx="1707">
                  <c:v>11.142292931263601</c:v>
                </c:pt>
                <c:pt idx="1708">
                  <c:v>11.1493105321554</c:v>
                </c:pt>
                <c:pt idx="1709">
                  <c:v>11.1563281330473</c:v>
                </c:pt>
                <c:pt idx="1710">
                  <c:v>11.163345733939201</c:v>
                </c:pt>
                <c:pt idx="1711">
                  <c:v>11.170363334831</c:v>
                </c:pt>
                <c:pt idx="1712">
                  <c:v>11.177380935722899</c:v>
                </c:pt>
                <c:pt idx="1713">
                  <c:v>11.1843985366148</c:v>
                </c:pt>
                <c:pt idx="1714">
                  <c:v>11.1914161375066</c:v>
                </c:pt>
                <c:pt idx="1715">
                  <c:v>11.198433738398499</c:v>
                </c:pt>
                <c:pt idx="1716">
                  <c:v>11.205451339290301</c:v>
                </c:pt>
                <c:pt idx="1717">
                  <c:v>11.2124689401822</c:v>
                </c:pt>
                <c:pt idx="1718">
                  <c:v>11.219486541074099</c:v>
                </c:pt>
                <c:pt idx="1719">
                  <c:v>11.226504141965901</c:v>
                </c:pt>
                <c:pt idx="1720">
                  <c:v>11.2335217428578</c:v>
                </c:pt>
                <c:pt idx="1721">
                  <c:v>11.2405393437496</c:v>
                </c:pt>
                <c:pt idx="1722">
                  <c:v>11.2475569446415</c:v>
                </c:pt>
                <c:pt idx="1723">
                  <c:v>11.2545745455334</c:v>
                </c:pt>
                <c:pt idx="1724">
                  <c:v>11.261592146425199</c:v>
                </c:pt>
                <c:pt idx="1725">
                  <c:v>11.2686097473171</c:v>
                </c:pt>
                <c:pt idx="1726">
                  <c:v>11.275627348208999</c:v>
                </c:pt>
                <c:pt idx="1727">
                  <c:v>11.282644949100799</c:v>
                </c:pt>
                <c:pt idx="1728">
                  <c:v>11.2896625499927</c:v>
                </c:pt>
                <c:pt idx="1729">
                  <c:v>11.2966801508845</c:v>
                </c:pt>
                <c:pt idx="1730">
                  <c:v>11.303697751776401</c:v>
                </c:pt>
                <c:pt idx="1731">
                  <c:v>11.3107153526683</c:v>
                </c:pt>
                <c:pt idx="1732">
                  <c:v>11.3177329535601</c:v>
                </c:pt>
                <c:pt idx="1733">
                  <c:v>11.324750554452001</c:v>
                </c:pt>
                <c:pt idx="1734">
                  <c:v>11.3317681553439</c:v>
                </c:pt>
                <c:pt idx="1735">
                  <c:v>11.3387857562357</c:v>
                </c:pt>
                <c:pt idx="1736">
                  <c:v>11.3458033571276</c:v>
                </c:pt>
                <c:pt idx="1737">
                  <c:v>11.3528209580194</c:v>
                </c:pt>
                <c:pt idx="1738">
                  <c:v>11.359838558911299</c:v>
                </c:pt>
                <c:pt idx="1739">
                  <c:v>11.3668561598032</c:v>
                </c:pt>
                <c:pt idx="1740">
                  <c:v>11.373873760695</c:v>
                </c:pt>
                <c:pt idx="1741">
                  <c:v>11.380891361586899</c:v>
                </c:pt>
                <c:pt idx="1742">
                  <c:v>11.387908962478701</c:v>
                </c:pt>
                <c:pt idx="1743">
                  <c:v>11.3949265633706</c:v>
                </c:pt>
                <c:pt idx="1744">
                  <c:v>11.401944164262501</c:v>
                </c:pt>
                <c:pt idx="1745">
                  <c:v>11.4089617651543</c:v>
                </c:pt>
                <c:pt idx="1746">
                  <c:v>11.4159793660462</c:v>
                </c:pt>
                <c:pt idx="1747">
                  <c:v>11.422996966938101</c:v>
                </c:pt>
                <c:pt idx="1748">
                  <c:v>11.4300145678299</c:v>
                </c:pt>
                <c:pt idx="1749">
                  <c:v>11.4370321687218</c:v>
                </c:pt>
                <c:pt idx="1750">
                  <c:v>11.444049769613599</c:v>
                </c:pt>
                <c:pt idx="1751">
                  <c:v>11.4510673705055</c:v>
                </c:pt>
                <c:pt idx="1752">
                  <c:v>11.458084971397399</c:v>
                </c:pt>
                <c:pt idx="1753">
                  <c:v>11.465102572289201</c:v>
                </c:pt>
                <c:pt idx="1754">
                  <c:v>11.4721201731811</c:v>
                </c:pt>
                <c:pt idx="1755">
                  <c:v>11.4791377740729</c:v>
                </c:pt>
                <c:pt idx="1756">
                  <c:v>11.486155374964801</c:v>
                </c:pt>
                <c:pt idx="1757">
                  <c:v>11.4931729758567</c:v>
                </c:pt>
                <c:pt idx="1758">
                  <c:v>11.5001905767485</c:v>
                </c:pt>
                <c:pt idx="1759">
                  <c:v>11.5072081776404</c:v>
                </c:pt>
                <c:pt idx="1760">
                  <c:v>11.5142257785323</c:v>
                </c:pt>
                <c:pt idx="1761">
                  <c:v>11.521243379424099</c:v>
                </c:pt>
                <c:pt idx="1762">
                  <c:v>11.528260980316</c:v>
                </c:pt>
                <c:pt idx="1763">
                  <c:v>11.5352785812078</c:v>
                </c:pt>
                <c:pt idx="1764">
                  <c:v>11.542296182099699</c:v>
                </c:pt>
                <c:pt idx="1765">
                  <c:v>11.5493137829916</c:v>
                </c:pt>
                <c:pt idx="1766">
                  <c:v>11.5563313838834</c:v>
                </c:pt>
                <c:pt idx="1767">
                  <c:v>11.563348984775301</c:v>
                </c:pt>
                <c:pt idx="1768">
                  <c:v>11.5703665856672</c:v>
                </c:pt>
                <c:pt idx="1769">
                  <c:v>11.577384186559</c:v>
                </c:pt>
                <c:pt idx="1770">
                  <c:v>11.584401787450901</c:v>
                </c:pt>
                <c:pt idx="1771">
                  <c:v>11.5914193883427</c:v>
                </c:pt>
                <c:pt idx="1772">
                  <c:v>11.5984369892346</c:v>
                </c:pt>
                <c:pt idx="1773">
                  <c:v>11.6054545901265</c:v>
                </c:pt>
                <c:pt idx="1774">
                  <c:v>11.6124721910183</c:v>
                </c:pt>
                <c:pt idx="1775">
                  <c:v>11.619489791910199</c:v>
                </c:pt>
                <c:pt idx="1776">
                  <c:v>11.626507392802001</c:v>
                </c:pt>
                <c:pt idx="1777">
                  <c:v>11.6335249936939</c:v>
                </c:pt>
                <c:pt idx="1778">
                  <c:v>11.640542594585799</c:v>
                </c:pt>
                <c:pt idx="1779">
                  <c:v>11.647560195477601</c:v>
                </c:pt>
                <c:pt idx="1780">
                  <c:v>11.6545777963695</c:v>
                </c:pt>
                <c:pt idx="1781">
                  <c:v>11.661595397261401</c:v>
                </c:pt>
                <c:pt idx="1782">
                  <c:v>11.668612998153201</c:v>
                </c:pt>
                <c:pt idx="1783">
                  <c:v>11.6756305990451</c:v>
                </c:pt>
                <c:pt idx="1784">
                  <c:v>11.682648199936899</c:v>
                </c:pt>
                <c:pt idx="1785">
                  <c:v>11.6896658008288</c:v>
                </c:pt>
                <c:pt idx="1786">
                  <c:v>11.6966834017207</c:v>
                </c:pt>
                <c:pt idx="1787">
                  <c:v>11.703701002612499</c:v>
                </c:pt>
                <c:pt idx="1788">
                  <c:v>11.7107186035044</c:v>
                </c:pt>
                <c:pt idx="1789">
                  <c:v>11.7177362043962</c:v>
                </c:pt>
                <c:pt idx="1790">
                  <c:v>11.724753805288101</c:v>
                </c:pt>
                <c:pt idx="1791">
                  <c:v>11.73177140618</c:v>
                </c:pt>
                <c:pt idx="1792">
                  <c:v>11.7387890070718</c:v>
                </c:pt>
                <c:pt idx="1793">
                  <c:v>11.745806607963701</c:v>
                </c:pt>
                <c:pt idx="1794">
                  <c:v>11.7528242088556</c:v>
                </c:pt>
                <c:pt idx="1795">
                  <c:v>11.7598418097474</c:v>
                </c:pt>
                <c:pt idx="1796">
                  <c:v>11.766859410639301</c:v>
                </c:pt>
                <c:pt idx="1797">
                  <c:v>11.7738770115311</c:v>
                </c:pt>
                <c:pt idx="1798">
                  <c:v>11.780894612422999</c:v>
                </c:pt>
                <c:pt idx="1799">
                  <c:v>11.7879122133149</c:v>
                </c:pt>
                <c:pt idx="1800">
                  <c:v>11.7949298142067</c:v>
                </c:pt>
                <c:pt idx="1801">
                  <c:v>11.801947415098599</c:v>
                </c:pt>
                <c:pt idx="1802">
                  <c:v>11.8089650159905</c:v>
                </c:pt>
                <c:pt idx="1803">
                  <c:v>11.8159826168823</c:v>
                </c:pt>
                <c:pt idx="1804">
                  <c:v>11.823000217774201</c:v>
                </c:pt>
                <c:pt idx="1805">
                  <c:v>11.830017818666001</c:v>
                </c:pt>
                <c:pt idx="1806">
                  <c:v>11.8370354195579</c:v>
                </c:pt>
                <c:pt idx="1807">
                  <c:v>11.844053020449801</c:v>
                </c:pt>
                <c:pt idx="1808">
                  <c:v>11.8510706213416</c:v>
                </c:pt>
                <c:pt idx="1809">
                  <c:v>11.8580882222335</c:v>
                </c:pt>
                <c:pt idx="1810">
                  <c:v>11.865105823125299</c:v>
                </c:pt>
                <c:pt idx="1811">
                  <c:v>11.8721234240172</c:v>
                </c:pt>
                <c:pt idx="1812">
                  <c:v>11.879141024909099</c:v>
                </c:pt>
                <c:pt idx="1813">
                  <c:v>11.886158625800901</c:v>
                </c:pt>
                <c:pt idx="1814">
                  <c:v>11.8931762266928</c:v>
                </c:pt>
                <c:pt idx="1815">
                  <c:v>11.900193827584699</c:v>
                </c:pt>
                <c:pt idx="1816">
                  <c:v>11.907211428476501</c:v>
                </c:pt>
                <c:pt idx="1817">
                  <c:v>11.9142290293684</c:v>
                </c:pt>
                <c:pt idx="1818">
                  <c:v>11.9212466302602</c:v>
                </c:pt>
                <c:pt idx="1819">
                  <c:v>11.928264231152101</c:v>
                </c:pt>
                <c:pt idx="1820">
                  <c:v>11.935281832044</c:v>
                </c:pt>
                <c:pt idx="1821">
                  <c:v>11.942299432935799</c:v>
                </c:pt>
                <c:pt idx="1822">
                  <c:v>11.9493170338277</c:v>
                </c:pt>
                <c:pt idx="1823">
                  <c:v>11.9563346347195</c:v>
                </c:pt>
                <c:pt idx="1824">
                  <c:v>11.963352235611399</c:v>
                </c:pt>
                <c:pt idx="1825">
                  <c:v>11.9703698365033</c:v>
                </c:pt>
                <c:pt idx="1826">
                  <c:v>11.9773874373951</c:v>
                </c:pt>
                <c:pt idx="1827">
                  <c:v>11.984405038287001</c:v>
                </c:pt>
                <c:pt idx="1828">
                  <c:v>11.9914226391789</c:v>
                </c:pt>
                <c:pt idx="1829">
                  <c:v>11.9984402400707</c:v>
                </c:pt>
                <c:pt idx="1830">
                  <c:v>12.005457840962601</c:v>
                </c:pt>
                <c:pt idx="1831">
                  <c:v>12.0124754418544</c:v>
                </c:pt>
                <c:pt idx="1832">
                  <c:v>12.0194930427463</c:v>
                </c:pt>
                <c:pt idx="1833">
                  <c:v>12.026510643638201</c:v>
                </c:pt>
                <c:pt idx="1834">
                  <c:v>12.03352824453</c:v>
                </c:pt>
                <c:pt idx="1835">
                  <c:v>12.040545845421899</c:v>
                </c:pt>
                <c:pt idx="1836">
                  <c:v>12.0475634463138</c:v>
                </c:pt>
                <c:pt idx="1837">
                  <c:v>12.0545810472056</c:v>
                </c:pt>
                <c:pt idx="1838">
                  <c:v>12.061598648097499</c:v>
                </c:pt>
                <c:pt idx="1839">
                  <c:v>12.068616248989301</c:v>
                </c:pt>
                <c:pt idx="1840">
                  <c:v>12.0756338498812</c:v>
                </c:pt>
                <c:pt idx="1841">
                  <c:v>12.082651450773101</c:v>
                </c:pt>
                <c:pt idx="1842">
                  <c:v>12.089669051664901</c:v>
                </c:pt>
                <c:pt idx="1843">
                  <c:v>12.0966866525568</c:v>
                </c:pt>
                <c:pt idx="1844">
                  <c:v>12.103704253448599</c:v>
                </c:pt>
                <c:pt idx="1845">
                  <c:v>12.1107218543405</c:v>
                </c:pt>
                <c:pt idx="1846">
                  <c:v>12.1177394552324</c:v>
                </c:pt>
                <c:pt idx="1847">
                  <c:v>12.124757056124199</c:v>
                </c:pt>
                <c:pt idx="1848">
                  <c:v>12.1317746570161</c:v>
                </c:pt>
                <c:pt idx="1849">
                  <c:v>12.138792257907999</c:v>
                </c:pt>
                <c:pt idx="1850">
                  <c:v>12.145809858799799</c:v>
                </c:pt>
                <c:pt idx="1851">
                  <c:v>12.1528274596917</c:v>
                </c:pt>
                <c:pt idx="1852">
                  <c:v>12.1598450605835</c:v>
                </c:pt>
                <c:pt idx="1853">
                  <c:v>12.166862661475401</c:v>
                </c:pt>
                <c:pt idx="1854">
                  <c:v>12.1738802623673</c:v>
                </c:pt>
                <c:pt idx="1855">
                  <c:v>12.1808978632591</c:v>
                </c:pt>
                <c:pt idx="1856">
                  <c:v>12.187915464151001</c:v>
                </c:pt>
                <c:pt idx="1857">
                  <c:v>12.1949330650428</c:v>
                </c:pt>
                <c:pt idx="1858">
                  <c:v>12.201950665934699</c:v>
                </c:pt>
                <c:pt idx="1859">
                  <c:v>12.2089682668266</c:v>
                </c:pt>
                <c:pt idx="1860">
                  <c:v>12.2159858677184</c:v>
                </c:pt>
                <c:pt idx="1861">
                  <c:v>12.223003468610299</c:v>
                </c:pt>
                <c:pt idx="1862">
                  <c:v>12.2300210695022</c:v>
                </c:pt>
                <c:pt idx="1863">
                  <c:v>12.237038670394</c:v>
                </c:pt>
                <c:pt idx="1864">
                  <c:v>12.244056271285899</c:v>
                </c:pt>
                <c:pt idx="1865">
                  <c:v>12.251073872177701</c:v>
                </c:pt>
                <c:pt idx="1866">
                  <c:v>12.2580914730696</c:v>
                </c:pt>
                <c:pt idx="1867">
                  <c:v>12.265109073961501</c:v>
                </c:pt>
                <c:pt idx="1868">
                  <c:v>12.2721266748533</c:v>
                </c:pt>
                <c:pt idx="1869">
                  <c:v>12.2791442757452</c:v>
                </c:pt>
                <c:pt idx="1870">
                  <c:v>12.286161876636999</c:v>
                </c:pt>
                <c:pt idx="1871">
                  <c:v>12.2931794775289</c:v>
                </c:pt>
                <c:pt idx="1872">
                  <c:v>12.300197078420799</c:v>
                </c:pt>
                <c:pt idx="1873">
                  <c:v>12.307214679312599</c:v>
                </c:pt>
                <c:pt idx="1874">
                  <c:v>12.3142322802045</c:v>
                </c:pt>
                <c:pt idx="1875">
                  <c:v>12.321249881096399</c:v>
                </c:pt>
                <c:pt idx="1876">
                  <c:v>12.328267481988201</c:v>
                </c:pt>
                <c:pt idx="1877">
                  <c:v>12.3352850828801</c:v>
                </c:pt>
                <c:pt idx="1878">
                  <c:v>12.3423026837719</c:v>
                </c:pt>
                <c:pt idx="1879">
                  <c:v>12.349320284663801</c:v>
                </c:pt>
                <c:pt idx="1880">
                  <c:v>12.3563378855557</c:v>
                </c:pt>
                <c:pt idx="1881">
                  <c:v>12.363355486447499</c:v>
                </c:pt>
                <c:pt idx="1882">
                  <c:v>12.3703730873394</c:v>
                </c:pt>
                <c:pt idx="1883">
                  <c:v>12.3773906882313</c:v>
                </c:pt>
                <c:pt idx="1884">
                  <c:v>12.384408289123099</c:v>
                </c:pt>
                <c:pt idx="1885">
                  <c:v>12.391425890015</c:v>
                </c:pt>
                <c:pt idx="1886">
                  <c:v>12.3984434909068</c:v>
                </c:pt>
                <c:pt idx="1887">
                  <c:v>12.405461091798699</c:v>
                </c:pt>
                <c:pt idx="1888">
                  <c:v>12.4124786926906</c:v>
                </c:pt>
                <c:pt idx="1889">
                  <c:v>12.4194962935824</c:v>
                </c:pt>
                <c:pt idx="1890">
                  <c:v>12.426513894474301</c:v>
                </c:pt>
                <c:pt idx="1891">
                  <c:v>12.4335314953661</c:v>
                </c:pt>
                <c:pt idx="1892">
                  <c:v>12.440549096258</c:v>
                </c:pt>
                <c:pt idx="1893">
                  <c:v>12.447566697149901</c:v>
                </c:pt>
                <c:pt idx="1894">
                  <c:v>12.4545842980417</c:v>
                </c:pt>
                <c:pt idx="1895">
                  <c:v>12.461601898933599</c:v>
                </c:pt>
                <c:pt idx="1896">
                  <c:v>12.4686194998255</c:v>
                </c:pt>
                <c:pt idx="1897">
                  <c:v>12.4756371007173</c:v>
                </c:pt>
                <c:pt idx="1898">
                  <c:v>12.482654701609199</c:v>
                </c:pt>
                <c:pt idx="1899">
                  <c:v>12.489672302501001</c:v>
                </c:pt>
                <c:pt idx="1900">
                  <c:v>12.4966899033929</c:v>
                </c:pt>
                <c:pt idx="1901">
                  <c:v>12.503707504284799</c:v>
                </c:pt>
                <c:pt idx="1902">
                  <c:v>12.510725105176601</c:v>
                </c:pt>
                <c:pt idx="1903">
                  <c:v>12.5177427060685</c:v>
                </c:pt>
                <c:pt idx="1904">
                  <c:v>12.524760306960401</c:v>
                </c:pt>
                <c:pt idx="1905">
                  <c:v>12.5317779078522</c:v>
                </c:pt>
                <c:pt idx="1906">
                  <c:v>12.5387955087441</c:v>
                </c:pt>
                <c:pt idx="1907">
                  <c:v>12.545813109635899</c:v>
                </c:pt>
                <c:pt idx="1908">
                  <c:v>12.5528307105278</c:v>
                </c:pt>
                <c:pt idx="1909">
                  <c:v>12.559848311419699</c:v>
                </c:pt>
                <c:pt idx="1910">
                  <c:v>12.566865912311499</c:v>
                </c:pt>
                <c:pt idx="1911">
                  <c:v>12.5738835132034</c:v>
                </c:pt>
                <c:pt idx="1912">
                  <c:v>12.5809011140952</c:v>
                </c:pt>
                <c:pt idx="1913">
                  <c:v>12.587918714987101</c:v>
                </c:pt>
                <c:pt idx="1914">
                  <c:v>12.594936315879</c:v>
                </c:pt>
                <c:pt idx="1915">
                  <c:v>12.6019539167708</c:v>
                </c:pt>
                <c:pt idx="1916">
                  <c:v>12.608971517662701</c:v>
                </c:pt>
                <c:pt idx="1917">
                  <c:v>12.6159891185546</c:v>
                </c:pt>
                <c:pt idx="1918">
                  <c:v>12.6230067194464</c:v>
                </c:pt>
                <c:pt idx="1919">
                  <c:v>12.6300243203383</c:v>
                </c:pt>
                <c:pt idx="1920">
                  <c:v>12.6370419212301</c:v>
                </c:pt>
                <c:pt idx="1921">
                  <c:v>12.644059522121999</c:v>
                </c:pt>
                <c:pt idx="1922">
                  <c:v>12.6510771230139</c:v>
                </c:pt>
                <c:pt idx="1923">
                  <c:v>12.6580947239057</c:v>
                </c:pt>
                <c:pt idx="1924">
                  <c:v>12.665112324797599</c:v>
                </c:pt>
                <c:pt idx="1925">
                  <c:v>12.672129925689401</c:v>
                </c:pt>
                <c:pt idx="1926">
                  <c:v>12.6791475265813</c:v>
                </c:pt>
                <c:pt idx="1927">
                  <c:v>12.686165127473201</c:v>
                </c:pt>
                <c:pt idx="1928">
                  <c:v>12.693182728365001</c:v>
                </c:pt>
                <c:pt idx="1929">
                  <c:v>12.7002003292569</c:v>
                </c:pt>
                <c:pt idx="1930">
                  <c:v>12.707217930148801</c:v>
                </c:pt>
                <c:pt idx="1931">
                  <c:v>12.7142355310406</c:v>
                </c:pt>
                <c:pt idx="1932">
                  <c:v>12.7212531319325</c:v>
                </c:pt>
                <c:pt idx="1933">
                  <c:v>12.728270732824299</c:v>
                </c:pt>
                <c:pt idx="1934">
                  <c:v>12.7352883337162</c:v>
                </c:pt>
                <c:pt idx="1935">
                  <c:v>12.742305934608099</c:v>
                </c:pt>
                <c:pt idx="1936">
                  <c:v>12.749323535499901</c:v>
                </c:pt>
                <c:pt idx="1937">
                  <c:v>12.7563411363918</c:v>
                </c:pt>
                <c:pt idx="1938">
                  <c:v>12.763358737283699</c:v>
                </c:pt>
                <c:pt idx="1939">
                  <c:v>12.770376338175501</c:v>
                </c:pt>
                <c:pt idx="1940">
                  <c:v>12.7773939390674</c:v>
                </c:pt>
                <c:pt idx="1941">
                  <c:v>12.7844115399592</c:v>
                </c:pt>
                <c:pt idx="1942">
                  <c:v>12.7914291408511</c:v>
                </c:pt>
                <c:pt idx="1943">
                  <c:v>12.798446741743</c:v>
                </c:pt>
                <c:pt idx="1944">
                  <c:v>12.805464342634799</c:v>
                </c:pt>
                <c:pt idx="1945">
                  <c:v>12.8124819435267</c:v>
                </c:pt>
                <c:pt idx="1946">
                  <c:v>12.8194995444185</c:v>
                </c:pt>
                <c:pt idx="1947">
                  <c:v>12.826517145310399</c:v>
                </c:pt>
                <c:pt idx="1948">
                  <c:v>12.8335347462023</c:v>
                </c:pt>
                <c:pt idx="1949">
                  <c:v>12.8405523470941</c:v>
                </c:pt>
                <c:pt idx="1950">
                  <c:v>12.847569947986001</c:v>
                </c:pt>
                <c:pt idx="1951">
                  <c:v>12.8545875488779</c:v>
                </c:pt>
                <c:pt idx="1952">
                  <c:v>12.8616051497697</c:v>
                </c:pt>
                <c:pt idx="1953">
                  <c:v>12.868622750661601</c:v>
                </c:pt>
                <c:pt idx="1954">
                  <c:v>12.8756403515534</c:v>
                </c:pt>
                <c:pt idx="1955">
                  <c:v>12.8826579524453</c:v>
                </c:pt>
                <c:pt idx="1956">
                  <c:v>12.8896755533372</c:v>
                </c:pt>
                <c:pt idx="1957">
                  <c:v>12.896693154229</c:v>
                </c:pt>
                <c:pt idx="1958">
                  <c:v>12.903710755120899</c:v>
                </c:pt>
                <c:pt idx="1959">
                  <c:v>12.910728356012701</c:v>
                </c:pt>
                <c:pt idx="1960">
                  <c:v>12.9177459569046</c:v>
                </c:pt>
                <c:pt idx="1961">
                  <c:v>12.924763557796499</c:v>
                </c:pt>
                <c:pt idx="1962">
                  <c:v>12.931781158688301</c:v>
                </c:pt>
                <c:pt idx="1963">
                  <c:v>12.9387987595802</c:v>
                </c:pt>
                <c:pt idx="1964">
                  <c:v>12.945816360472101</c:v>
                </c:pt>
                <c:pt idx="1965">
                  <c:v>12.952833961363901</c:v>
                </c:pt>
                <c:pt idx="1966">
                  <c:v>12.9598515622558</c:v>
                </c:pt>
                <c:pt idx="1967">
                  <c:v>12.966869163147599</c:v>
                </c:pt>
                <c:pt idx="1968">
                  <c:v>12.9738867640395</c:v>
                </c:pt>
                <c:pt idx="1969">
                  <c:v>12.9809043649314</c:v>
                </c:pt>
                <c:pt idx="1970">
                  <c:v>12.987921965823199</c:v>
                </c:pt>
                <c:pt idx="1971">
                  <c:v>12.9949395667151</c:v>
                </c:pt>
                <c:pt idx="1972">
                  <c:v>13.001957167606999</c:v>
                </c:pt>
                <c:pt idx="1973">
                  <c:v>13.008974768498801</c:v>
                </c:pt>
                <c:pt idx="1974">
                  <c:v>13.0159923693907</c:v>
                </c:pt>
                <c:pt idx="1975">
                  <c:v>13.0230099702825</c:v>
                </c:pt>
                <c:pt idx="1976">
                  <c:v>13.030027571174401</c:v>
                </c:pt>
                <c:pt idx="1977">
                  <c:v>13.0370451720663</c:v>
                </c:pt>
                <c:pt idx="1978">
                  <c:v>13.0440627729581</c:v>
                </c:pt>
                <c:pt idx="1979">
                  <c:v>13.051080373850001</c:v>
                </c:pt>
                <c:pt idx="1980">
                  <c:v>13.0580979747418</c:v>
                </c:pt>
                <c:pt idx="1981">
                  <c:v>13.065115575633699</c:v>
                </c:pt>
                <c:pt idx="1982">
                  <c:v>13.0721331765256</c:v>
                </c:pt>
                <c:pt idx="1983">
                  <c:v>13.0791507774174</c:v>
                </c:pt>
                <c:pt idx="1984">
                  <c:v>13.086168378309299</c:v>
                </c:pt>
                <c:pt idx="1985">
                  <c:v>13.0931859792012</c:v>
                </c:pt>
                <c:pt idx="1986">
                  <c:v>13.100203580093</c:v>
                </c:pt>
                <c:pt idx="1987">
                  <c:v>13.107221180984901</c:v>
                </c:pt>
                <c:pt idx="1988">
                  <c:v>13.114238781876701</c:v>
                </c:pt>
                <c:pt idx="1989">
                  <c:v>13.1212563827686</c:v>
                </c:pt>
                <c:pt idx="1990">
                  <c:v>13.128273983660501</c:v>
                </c:pt>
                <c:pt idx="1991">
                  <c:v>13.1352915845523</c:v>
                </c:pt>
                <c:pt idx="1992">
                  <c:v>13.1423091854442</c:v>
                </c:pt>
                <c:pt idx="1993">
                  <c:v>13.149326786335999</c:v>
                </c:pt>
                <c:pt idx="1994">
                  <c:v>13.1563443872279</c:v>
                </c:pt>
                <c:pt idx="1995">
                  <c:v>13.163361988119799</c:v>
                </c:pt>
                <c:pt idx="1996">
                  <c:v>13.170379589011601</c:v>
                </c:pt>
                <c:pt idx="1997">
                  <c:v>13.1773971899035</c:v>
                </c:pt>
                <c:pt idx="1998">
                  <c:v>13.184414790795399</c:v>
                </c:pt>
                <c:pt idx="1999">
                  <c:v>13.191432391687201</c:v>
                </c:pt>
                <c:pt idx="2000">
                  <c:v>13.1984499925791</c:v>
                </c:pt>
                <c:pt idx="2001">
                  <c:v>13.2054675934709</c:v>
                </c:pt>
                <c:pt idx="2002">
                  <c:v>13.212485194362801</c:v>
                </c:pt>
                <c:pt idx="2003">
                  <c:v>13.2195027952547</c:v>
                </c:pt>
                <c:pt idx="2004">
                  <c:v>13.226520396146499</c:v>
                </c:pt>
                <c:pt idx="2005">
                  <c:v>13.2335379970384</c:v>
                </c:pt>
                <c:pt idx="2006">
                  <c:v>13.2405555979303</c:v>
                </c:pt>
                <c:pt idx="2007">
                  <c:v>13.247573198822099</c:v>
                </c:pt>
                <c:pt idx="2008">
                  <c:v>13.254590799714</c:v>
                </c:pt>
                <c:pt idx="2009">
                  <c:v>13.2616084006058</c:v>
                </c:pt>
                <c:pt idx="2010">
                  <c:v>13.268626001497701</c:v>
                </c:pt>
                <c:pt idx="2011">
                  <c:v>13.2756436023896</c:v>
                </c:pt>
                <c:pt idx="2012">
                  <c:v>13.2826612032814</c:v>
                </c:pt>
                <c:pt idx="2013">
                  <c:v>13.289678804173301</c:v>
                </c:pt>
                <c:pt idx="2014">
                  <c:v>13.2966964050651</c:v>
                </c:pt>
                <c:pt idx="2015">
                  <c:v>13.303714005957</c:v>
                </c:pt>
                <c:pt idx="2016">
                  <c:v>13.310731606848901</c:v>
                </c:pt>
                <c:pt idx="2017">
                  <c:v>13.3177492077407</c:v>
                </c:pt>
                <c:pt idx="2018">
                  <c:v>13.324766808632599</c:v>
                </c:pt>
                <c:pt idx="2019">
                  <c:v>13.3317844095245</c:v>
                </c:pt>
                <c:pt idx="2020">
                  <c:v>13.3388020104163</c:v>
                </c:pt>
                <c:pt idx="2021">
                  <c:v>13.345819611308199</c:v>
                </c:pt>
                <c:pt idx="2022">
                  <c:v>13.352837212200001</c:v>
                </c:pt>
                <c:pt idx="2023">
                  <c:v>13.3598548130919</c:v>
                </c:pt>
                <c:pt idx="2024">
                  <c:v>13.366872413983801</c:v>
                </c:pt>
                <c:pt idx="2025">
                  <c:v>13.373890014875601</c:v>
                </c:pt>
                <c:pt idx="2026">
                  <c:v>13.3809076157675</c:v>
                </c:pt>
                <c:pt idx="2027">
                  <c:v>13.387925216659299</c:v>
                </c:pt>
                <c:pt idx="2028">
                  <c:v>13.3949428175512</c:v>
                </c:pt>
                <c:pt idx="2029">
                  <c:v>13.4019604184431</c:v>
                </c:pt>
                <c:pt idx="2030">
                  <c:v>13.408978019334899</c:v>
                </c:pt>
                <c:pt idx="2031">
                  <c:v>13.4159956202268</c:v>
                </c:pt>
                <c:pt idx="2032">
                  <c:v>13.423013221118699</c:v>
                </c:pt>
                <c:pt idx="2033">
                  <c:v>13.430030822010499</c:v>
                </c:pt>
                <c:pt idx="2034">
                  <c:v>13.4370484229024</c:v>
                </c:pt>
                <c:pt idx="2035">
                  <c:v>13.4440660237942</c:v>
                </c:pt>
                <c:pt idx="2036">
                  <c:v>13.451083624686101</c:v>
                </c:pt>
                <c:pt idx="2037">
                  <c:v>13.458101225578</c:v>
                </c:pt>
                <c:pt idx="2038">
                  <c:v>13.4651188264698</c:v>
                </c:pt>
                <c:pt idx="2039">
                  <c:v>13.472136427361701</c:v>
                </c:pt>
                <c:pt idx="2040">
                  <c:v>13.4791540282536</c:v>
                </c:pt>
                <c:pt idx="2041">
                  <c:v>13.486171629145399</c:v>
                </c:pt>
                <c:pt idx="2042">
                  <c:v>13.4931892300373</c:v>
                </c:pt>
                <c:pt idx="2043">
                  <c:v>13.5002068309291</c:v>
                </c:pt>
                <c:pt idx="2044">
                  <c:v>13.507224431820999</c:v>
                </c:pt>
                <c:pt idx="2045">
                  <c:v>13.5142420327129</c:v>
                </c:pt>
                <c:pt idx="2046">
                  <c:v>13.5212596336047</c:v>
                </c:pt>
                <c:pt idx="2047">
                  <c:v>13.528277234496599</c:v>
                </c:pt>
                <c:pt idx="2048">
                  <c:v>13.535294835388401</c:v>
                </c:pt>
                <c:pt idx="2049">
                  <c:v>13.5423124362803</c:v>
                </c:pt>
                <c:pt idx="2050">
                  <c:v>13.549330037172201</c:v>
                </c:pt>
                <c:pt idx="2051">
                  <c:v>13.556347638064</c:v>
                </c:pt>
                <c:pt idx="2052">
                  <c:v>13.5633652389559</c:v>
                </c:pt>
                <c:pt idx="2053">
                  <c:v>13.570382839847801</c:v>
                </c:pt>
                <c:pt idx="2054">
                  <c:v>13.5774004407396</c:v>
                </c:pt>
                <c:pt idx="2055">
                  <c:v>13.584418041631499</c:v>
                </c:pt>
                <c:pt idx="2056">
                  <c:v>13.591435642523299</c:v>
                </c:pt>
                <c:pt idx="2057">
                  <c:v>13.5984532434152</c:v>
                </c:pt>
                <c:pt idx="2058">
                  <c:v>13.605470844307099</c:v>
                </c:pt>
                <c:pt idx="2059">
                  <c:v>13.612488445198901</c:v>
                </c:pt>
                <c:pt idx="2060">
                  <c:v>13.6195060460908</c:v>
                </c:pt>
                <c:pt idx="2061">
                  <c:v>13.6265236469826</c:v>
                </c:pt>
                <c:pt idx="2062">
                  <c:v>13.633541247874501</c:v>
                </c:pt>
                <c:pt idx="2063">
                  <c:v>13.6405588487664</c:v>
                </c:pt>
                <c:pt idx="2064">
                  <c:v>13.647576449658199</c:v>
                </c:pt>
                <c:pt idx="2065">
                  <c:v>13.6545940505501</c:v>
                </c:pt>
                <c:pt idx="2066">
                  <c:v>13.661611651442</c:v>
                </c:pt>
                <c:pt idx="2067">
                  <c:v>13.668629252333799</c:v>
                </c:pt>
                <c:pt idx="2068">
                  <c:v>13.6756468532257</c:v>
                </c:pt>
                <c:pt idx="2069">
                  <c:v>13.6826644541175</c:v>
                </c:pt>
                <c:pt idx="2070">
                  <c:v>13.689682055009399</c:v>
                </c:pt>
                <c:pt idx="2071">
                  <c:v>13.6966996559013</c:v>
                </c:pt>
                <c:pt idx="2072">
                  <c:v>13.7037172567931</c:v>
                </c:pt>
                <c:pt idx="2073">
                  <c:v>13.710734857685001</c:v>
                </c:pt>
                <c:pt idx="2074">
                  <c:v>13.7177524585769</c:v>
                </c:pt>
                <c:pt idx="2075">
                  <c:v>13.7247700594687</c:v>
                </c:pt>
                <c:pt idx="2076">
                  <c:v>13.731787660360601</c:v>
                </c:pt>
                <c:pt idx="2077">
                  <c:v>13.7388052612524</c:v>
                </c:pt>
                <c:pt idx="2078">
                  <c:v>13.745822862144299</c:v>
                </c:pt>
                <c:pt idx="2079">
                  <c:v>13.7528404630362</c:v>
                </c:pt>
                <c:pt idx="2080">
                  <c:v>13.759858063928</c:v>
                </c:pt>
                <c:pt idx="2081">
                  <c:v>13.766875664819899</c:v>
                </c:pt>
                <c:pt idx="2082">
                  <c:v>13.773893265711701</c:v>
                </c:pt>
                <c:pt idx="2083">
                  <c:v>13.7809108666036</c:v>
                </c:pt>
                <c:pt idx="2084">
                  <c:v>13.787928467495499</c:v>
                </c:pt>
                <c:pt idx="2085">
                  <c:v>13.794946068387301</c:v>
                </c:pt>
                <c:pt idx="2086">
                  <c:v>13.8019636692792</c:v>
                </c:pt>
                <c:pt idx="2087">
                  <c:v>13.808981270171101</c:v>
                </c:pt>
                <c:pt idx="2088">
                  <c:v>13.8159988710629</c:v>
                </c:pt>
                <c:pt idx="2089">
                  <c:v>13.8230164719548</c:v>
                </c:pt>
                <c:pt idx="2090">
                  <c:v>13.830034072846599</c:v>
                </c:pt>
                <c:pt idx="2091">
                  <c:v>13.8370516737385</c:v>
                </c:pt>
                <c:pt idx="2092">
                  <c:v>13.844069274630399</c:v>
                </c:pt>
                <c:pt idx="2093">
                  <c:v>13.851086875522199</c:v>
                </c:pt>
                <c:pt idx="2094">
                  <c:v>13.8581044764141</c:v>
                </c:pt>
                <c:pt idx="2095">
                  <c:v>13.8651220773059</c:v>
                </c:pt>
                <c:pt idx="2096">
                  <c:v>13.872139678197801</c:v>
                </c:pt>
                <c:pt idx="2097">
                  <c:v>13.8791572790897</c:v>
                </c:pt>
                <c:pt idx="2098">
                  <c:v>13.8861748799815</c:v>
                </c:pt>
                <c:pt idx="2099">
                  <c:v>13.893192480873401</c:v>
                </c:pt>
                <c:pt idx="2100">
                  <c:v>13.9002100817653</c:v>
                </c:pt>
                <c:pt idx="2101">
                  <c:v>13.9072276826571</c:v>
                </c:pt>
                <c:pt idx="2102">
                  <c:v>13.914245283549</c:v>
                </c:pt>
                <c:pt idx="2103">
                  <c:v>13.9212628844408</c:v>
                </c:pt>
                <c:pt idx="2104">
                  <c:v>13.928280485332699</c:v>
                </c:pt>
                <c:pt idx="2105">
                  <c:v>13.9352980862246</c:v>
                </c:pt>
                <c:pt idx="2106">
                  <c:v>13.9423156871164</c:v>
                </c:pt>
                <c:pt idx="2107">
                  <c:v>13.949333288008299</c:v>
                </c:pt>
                <c:pt idx="2108">
                  <c:v>13.9563508889002</c:v>
                </c:pt>
                <c:pt idx="2109">
                  <c:v>13.963368489792</c:v>
                </c:pt>
                <c:pt idx="2110">
                  <c:v>13.970386090683901</c:v>
                </c:pt>
                <c:pt idx="2111">
                  <c:v>13.977403691575701</c:v>
                </c:pt>
                <c:pt idx="2112">
                  <c:v>13.9844212924676</c:v>
                </c:pt>
                <c:pt idx="2113">
                  <c:v>13.991438893359501</c:v>
                </c:pt>
                <c:pt idx="2114">
                  <c:v>13.9984564942513</c:v>
                </c:pt>
                <c:pt idx="2115">
                  <c:v>14.0054740951432</c:v>
                </c:pt>
                <c:pt idx="2116">
                  <c:v>14.012491696034999</c:v>
                </c:pt>
                <c:pt idx="2117">
                  <c:v>14.0195092969269</c:v>
                </c:pt>
                <c:pt idx="2118">
                  <c:v>14.026526897818799</c:v>
                </c:pt>
                <c:pt idx="2119">
                  <c:v>14.033544498710601</c:v>
                </c:pt>
                <c:pt idx="2120">
                  <c:v>14.0405620996025</c:v>
                </c:pt>
                <c:pt idx="2121">
                  <c:v>14.047579700494399</c:v>
                </c:pt>
                <c:pt idx="2122">
                  <c:v>14.054597301386201</c:v>
                </c:pt>
                <c:pt idx="2123">
                  <c:v>14.0616149022781</c:v>
                </c:pt>
                <c:pt idx="2124">
                  <c:v>14.0686325031699</c:v>
                </c:pt>
                <c:pt idx="2125">
                  <c:v>14.075650104061801</c:v>
                </c:pt>
                <c:pt idx="2126">
                  <c:v>14.0826677049537</c:v>
                </c:pt>
                <c:pt idx="2127">
                  <c:v>14.089685305845499</c:v>
                </c:pt>
                <c:pt idx="2128">
                  <c:v>14.0967029067374</c:v>
                </c:pt>
                <c:pt idx="2129">
                  <c:v>14.1037205076292</c:v>
                </c:pt>
                <c:pt idx="2130">
                  <c:v>14.110738108521099</c:v>
                </c:pt>
                <c:pt idx="2131">
                  <c:v>14.117755709413</c:v>
                </c:pt>
                <c:pt idx="2132">
                  <c:v>14.1247733103048</c:v>
                </c:pt>
                <c:pt idx="2133">
                  <c:v>14.131790911196701</c:v>
                </c:pt>
                <c:pt idx="2134">
                  <c:v>14.1388085120886</c:v>
                </c:pt>
                <c:pt idx="2135">
                  <c:v>14.1458261129804</c:v>
                </c:pt>
                <c:pt idx="2136">
                  <c:v>14.152843713872301</c:v>
                </c:pt>
                <c:pt idx="2137">
                  <c:v>14.1598613147641</c:v>
                </c:pt>
                <c:pt idx="2138">
                  <c:v>14.166878915656</c:v>
                </c:pt>
                <c:pt idx="2139">
                  <c:v>14.173896516547901</c:v>
                </c:pt>
                <c:pt idx="2140">
                  <c:v>14.1809141174397</c:v>
                </c:pt>
                <c:pt idx="2141">
                  <c:v>14.187931718331599</c:v>
                </c:pt>
                <c:pt idx="2142">
                  <c:v>14.194949319223401</c:v>
                </c:pt>
                <c:pt idx="2143">
                  <c:v>14.2019669201153</c:v>
                </c:pt>
                <c:pt idx="2144">
                  <c:v>14.208984521007199</c:v>
                </c:pt>
                <c:pt idx="2145">
                  <c:v>14.216002121899001</c:v>
                </c:pt>
                <c:pt idx="2146">
                  <c:v>14.2230197227909</c:v>
                </c:pt>
                <c:pt idx="2147">
                  <c:v>14.230037323682801</c:v>
                </c:pt>
                <c:pt idx="2148">
                  <c:v>14.237054924574601</c:v>
                </c:pt>
                <c:pt idx="2149">
                  <c:v>14.2440725254665</c:v>
                </c:pt>
                <c:pt idx="2150">
                  <c:v>14.251090126358299</c:v>
                </c:pt>
                <c:pt idx="2151">
                  <c:v>14.2581077272502</c:v>
                </c:pt>
                <c:pt idx="2152">
                  <c:v>14.2651253281421</c:v>
                </c:pt>
                <c:pt idx="2153">
                  <c:v>14.272142929033899</c:v>
                </c:pt>
                <c:pt idx="2154">
                  <c:v>14.2791605299258</c:v>
                </c:pt>
                <c:pt idx="2155">
                  <c:v>14.286178130817699</c:v>
                </c:pt>
                <c:pt idx="2156">
                  <c:v>14.293195731709501</c:v>
                </c:pt>
                <c:pt idx="2157">
                  <c:v>14.3002133326014</c:v>
                </c:pt>
                <c:pt idx="2158">
                  <c:v>14.3072309334932</c:v>
                </c:pt>
                <c:pt idx="2159">
                  <c:v>14.314248534385101</c:v>
                </c:pt>
                <c:pt idx="2160">
                  <c:v>14.321266135277</c:v>
                </c:pt>
                <c:pt idx="2161">
                  <c:v>14.3282837361688</c:v>
                </c:pt>
                <c:pt idx="2162">
                  <c:v>14.335301337060701</c:v>
                </c:pt>
                <c:pt idx="2163">
                  <c:v>14.3423189379525</c:v>
                </c:pt>
                <c:pt idx="2164">
                  <c:v>14.349336538844399</c:v>
                </c:pt>
                <c:pt idx="2165">
                  <c:v>14.3563541397363</c:v>
                </c:pt>
                <c:pt idx="2166">
                  <c:v>14.3633717406281</c:v>
                </c:pt>
                <c:pt idx="2167">
                  <c:v>14.370389341519999</c:v>
                </c:pt>
                <c:pt idx="2168">
                  <c:v>14.3774069424119</c:v>
                </c:pt>
                <c:pt idx="2169">
                  <c:v>14.3844245433037</c:v>
                </c:pt>
                <c:pt idx="2170">
                  <c:v>14.391442144195601</c:v>
                </c:pt>
                <c:pt idx="2171">
                  <c:v>14.398459745087401</c:v>
                </c:pt>
                <c:pt idx="2172">
                  <c:v>14.4054773459793</c:v>
                </c:pt>
                <c:pt idx="2173">
                  <c:v>14.412494946871201</c:v>
                </c:pt>
                <c:pt idx="2174">
                  <c:v>14.419512547763</c:v>
                </c:pt>
                <c:pt idx="2175">
                  <c:v>14.4265301486549</c:v>
                </c:pt>
                <c:pt idx="2176">
                  <c:v>14.433547749546801</c:v>
                </c:pt>
                <c:pt idx="2177">
                  <c:v>14.4405653504386</c:v>
                </c:pt>
                <c:pt idx="2178">
                  <c:v>14.447582951330499</c:v>
                </c:pt>
                <c:pt idx="2179">
                  <c:v>14.454600552222299</c:v>
                </c:pt>
                <c:pt idx="2180">
                  <c:v>14.4616181531142</c:v>
                </c:pt>
                <c:pt idx="2181">
                  <c:v>14.468635754006099</c:v>
                </c:pt>
                <c:pt idx="2182">
                  <c:v>14.475653354897901</c:v>
                </c:pt>
                <c:pt idx="2183">
                  <c:v>14.4826709557898</c:v>
                </c:pt>
                <c:pt idx="2184">
                  <c:v>14.4896885566816</c:v>
                </c:pt>
                <c:pt idx="2185">
                  <c:v>14.496706157573501</c:v>
                </c:pt>
                <c:pt idx="2186">
                  <c:v>14.5037237584654</c:v>
                </c:pt>
                <c:pt idx="2187">
                  <c:v>14.510741359357199</c:v>
                </c:pt>
                <c:pt idx="2188">
                  <c:v>14.5177589602491</c:v>
                </c:pt>
                <c:pt idx="2189">
                  <c:v>14.524776561141</c:v>
                </c:pt>
                <c:pt idx="2190">
                  <c:v>14.531794162032799</c:v>
                </c:pt>
                <c:pt idx="2191">
                  <c:v>14.5388117629247</c:v>
                </c:pt>
                <c:pt idx="2192">
                  <c:v>14.5458293638165</c:v>
                </c:pt>
                <c:pt idx="2193">
                  <c:v>14.552846964708399</c:v>
                </c:pt>
                <c:pt idx="2194">
                  <c:v>14.5598645656003</c:v>
                </c:pt>
                <c:pt idx="2195">
                  <c:v>14.5668821664921</c:v>
                </c:pt>
                <c:pt idx="2196">
                  <c:v>14.573899767384001</c:v>
                </c:pt>
                <c:pt idx="2197">
                  <c:v>14.5809173682758</c:v>
                </c:pt>
                <c:pt idx="2198">
                  <c:v>14.5879349691677</c:v>
                </c:pt>
                <c:pt idx="2199">
                  <c:v>14.594952570059601</c:v>
                </c:pt>
                <c:pt idx="2200">
                  <c:v>14.6019701709514</c:v>
                </c:pt>
                <c:pt idx="2201">
                  <c:v>14.608987771843299</c:v>
                </c:pt>
                <c:pt idx="2202">
                  <c:v>14.6160053727352</c:v>
                </c:pt>
                <c:pt idx="2203">
                  <c:v>14.623022973627</c:v>
                </c:pt>
                <c:pt idx="2204">
                  <c:v>14.630040574518899</c:v>
                </c:pt>
                <c:pt idx="2205">
                  <c:v>14.637058175410701</c:v>
                </c:pt>
                <c:pt idx="2206">
                  <c:v>14.6440757763026</c:v>
                </c:pt>
                <c:pt idx="2207">
                  <c:v>14.651093377194499</c:v>
                </c:pt>
                <c:pt idx="2208">
                  <c:v>14.658110978086301</c:v>
                </c:pt>
                <c:pt idx="2209">
                  <c:v>14.6651285789782</c:v>
                </c:pt>
                <c:pt idx="2210">
                  <c:v>14.672146179869999</c:v>
                </c:pt>
                <c:pt idx="2211">
                  <c:v>14.6791637807619</c:v>
                </c:pt>
                <c:pt idx="2212">
                  <c:v>14.6861813816538</c:v>
                </c:pt>
                <c:pt idx="2213">
                  <c:v>14.693198982545599</c:v>
                </c:pt>
                <c:pt idx="2214">
                  <c:v>14.7002165834375</c:v>
                </c:pt>
                <c:pt idx="2215">
                  <c:v>14.707234184329399</c:v>
                </c:pt>
                <c:pt idx="2216">
                  <c:v>14.714251785221199</c:v>
                </c:pt>
                <c:pt idx="2217">
                  <c:v>14.7212693861131</c:v>
                </c:pt>
                <c:pt idx="2218">
                  <c:v>14.7282869870049</c:v>
                </c:pt>
                <c:pt idx="2219">
                  <c:v>14.735304587896801</c:v>
                </c:pt>
                <c:pt idx="2220">
                  <c:v>14.7423221887887</c:v>
                </c:pt>
                <c:pt idx="2221">
                  <c:v>14.7493397896805</c:v>
                </c:pt>
                <c:pt idx="2222">
                  <c:v>14.756357390572401</c:v>
                </c:pt>
                <c:pt idx="2223">
                  <c:v>14.7633749914643</c:v>
                </c:pt>
                <c:pt idx="2224">
                  <c:v>14.770392592356099</c:v>
                </c:pt>
                <c:pt idx="2225">
                  <c:v>14.777410193248</c:v>
                </c:pt>
                <c:pt idx="2226">
                  <c:v>14.7844277941398</c:v>
                </c:pt>
                <c:pt idx="2227">
                  <c:v>14.791445395031699</c:v>
                </c:pt>
                <c:pt idx="2228">
                  <c:v>14.7984629959236</c:v>
                </c:pt>
                <c:pt idx="2229">
                  <c:v>14.8054805968154</c:v>
                </c:pt>
                <c:pt idx="2230">
                  <c:v>14.812498197707299</c:v>
                </c:pt>
                <c:pt idx="2231">
                  <c:v>14.819515798599101</c:v>
                </c:pt>
                <c:pt idx="2232">
                  <c:v>14.826533399491</c:v>
                </c:pt>
                <c:pt idx="2233">
                  <c:v>14.833551000382901</c:v>
                </c:pt>
                <c:pt idx="2234">
                  <c:v>14.8405686012747</c:v>
                </c:pt>
                <c:pt idx="2235">
                  <c:v>14.8475862021666</c:v>
                </c:pt>
                <c:pt idx="2236">
                  <c:v>14.854603803058501</c:v>
                </c:pt>
                <c:pt idx="2237">
                  <c:v>14.8616214039503</c:v>
                </c:pt>
                <c:pt idx="2238">
                  <c:v>14.868639004842199</c:v>
                </c:pt>
                <c:pt idx="2239">
                  <c:v>14.875656605733999</c:v>
                </c:pt>
                <c:pt idx="2240">
                  <c:v>14.8826742066259</c:v>
                </c:pt>
                <c:pt idx="2241">
                  <c:v>14.889691807517799</c:v>
                </c:pt>
                <c:pt idx="2242">
                  <c:v>14.896709408409601</c:v>
                </c:pt>
                <c:pt idx="2243">
                  <c:v>14.9037270093015</c:v>
                </c:pt>
                <c:pt idx="2244">
                  <c:v>14.910744610193399</c:v>
                </c:pt>
                <c:pt idx="2245">
                  <c:v>14.917762211085201</c:v>
                </c:pt>
                <c:pt idx="2246">
                  <c:v>14.9247798119771</c:v>
                </c:pt>
                <c:pt idx="2247">
                  <c:v>14.931797412868899</c:v>
                </c:pt>
                <c:pt idx="2248">
                  <c:v>14.9388150137608</c:v>
                </c:pt>
                <c:pt idx="2249">
                  <c:v>14.9458326146527</c:v>
                </c:pt>
                <c:pt idx="2250">
                  <c:v>14.952850215544499</c:v>
                </c:pt>
                <c:pt idx="2251">
                  <c:v>14.9598678164364</c:v>
                </c:pt>
                <c:pt idx="2252">
                  <c:v>14.9668854173282</c:v>
                </c:pt>
                <c:pt idx="2253">
                  <c:v>14.973903018220099</c:v>
                </c:pt>
                <c:pt idx="2254">
                  <c:v>14.980920619112</c:v>
                </c:pt>
                <c:pt idx="2255">
                  <c:v>14.9879382200038</c:v>
                </c:pt>
                <c:pt idx="2256">
                  <c:v>14.994955820895701</c:v>
                </c:pt>
                <c:pt idx="2257">
                  <c:v>15.0019734217876</c:v>
                </c:pt>
                <c:pt idx="2258">
                  <c:v>15.0089910226794</c:v>
                </c:pt>
                <c:pt idx="2259">
                  <c:v>15.016008623571301</c:v>
                </c:pt>
                <c:pt idx="2260">
                  <c:v>15.0230262244631</c:v>
                </c:pt>
                <c:pt idx="2261">
                  <c:v>15.030043825354999</c:v>
                </c:pt>
                <c:pt idx="2262">
                  <c:v>15.0370614262469</c:v>
                </c:pt>
                <c:pt idx="2263">
                  <c:v>15.0440790271387</c:v>
                </c:pt>
                <c:pt idx="2264">
                  <c:v>15.051096628030599</c:v>
                </c:pt>
                <c:pt idx="2265">
                  <c:v>15.058114228922401</c:v>
                </c:pt>
                <c:pt idx="2266">
                  <c:v>15.0651318298143</c:v>
                </c:pt>
                <c:pt idx="2267">
                  <c:v>15.072149430706199</c:v>
                </c:pt>
                <c:pt idx="2268">
                  <c:v>15.079167031598001</c:v>
                </c:pt>
                <c:pt idx="2269">
                  <c:v>15.0861846324899</c:v>
                </c:pt>
                <c:pt idx="2270">
                  <c:v>15.093202233381801</c:v>
                </c:pt>
                <c:pt idx="2271">
                  <c:v>15.1002198342736</c:v>
                </c:pt>
                <c:pt idx="2272">
                  <c:v>15.1072374351655</c:v>
                </c:pt>
                <c:pt idx="2273">
                  <c:v>15.114255036057299</c:v>
                </c:pt>
                <c:pt idx="2274">
                  <c:v>15.1212726369492</c:v>
                </c:pt>
                <c:pt idx="2275">
                  <c:v>15.128290237841099</c:v>
                </c:pt>
                <c:pt idx="2276">
                  <c:v>15.135307838732899</c:v>
                </c:pt>
                <c:pt idx="2277">
                  <c:v>15.1423254396248</c:v>
                </c:pt>
                <c:pt idx="2278">
                  <c:v>15.1493430405166</c:v>
                </c:pt>
                <c:pt idx="2279">
                  <c:v>15.156360641408501</c:v>
                </c:pt>
                <c:pt idx="2280">
                  <c:v>15.1633782423004</c:v>
                </c:pt>
                <c:pt idx="2281">
                  <c:v>15.1703958431922</c:v>
                </c:pt>
                <c:pt idx="2282">
                  <c:v>15.177413444084101</c:v>
                </c:pt>
                <c:pt idx="2283">
                  <c:v>15.184431044976</c:v>
                </c:pt>
                <c:pt idx="2284">
                  <c:v>15.1914486458678</c:v>
                </c:pt>
                <c:pt idx="2285">
                  <c:v>15.1984662467597</c:v>
                </c:pt>
                <c:pt idx="2286">
                  <c:v>15.2054838476515</c:v>
                </c:pt>
                <c:pt idx="2287">
                  <c:v>15.212501448543399</c:v>
                </c:pt>
                <c:pt idx="2288">
                  <c:v>15.2195190494353</c:v>
                </c:pt>
                <c:pt idx="2289">
                  <c:v>15.2265366503271</c:v>
                </c:pt>
                <c:pt idx="2290">
                  <c:v>15.233554251218999</c:v>
                </c:pt>
                <c:pt idx="2291">
                  <c:v>15.2405718521109</c:v>
                </c:pt>
                <c:pt idx="2292">
                  <c:v>15.2475894530027</c:v>
                </c:pt>
                <c:pt idx="2293">
                  <c:v>15.254607053894601</c:v>
                </c:pt>
                <c:pt idx="2294">
                  <c:v>15.261624654786401</c:v>
                </c:pt>
                <c:pt idx="2295">
                  <c:v>15.2686422556783</c:v>
                </c:pt>
                <c:pt idx="2296">
                  <c:v>15.275659856570201</c:v>
                </c:pt>
                <c:pt idx="2297">
                  <c:v>15.282677457462</c:v>
                </c:pt>
                <c:pt idx="2298">
                  <c:v>15.2896950583539</c:v>
                </c:pt>
                <c:pt idx="2299">
                  <c:v>15.2967126592458</c:v>
                </c:pt>
                <c:pt idx="2300">
                  <c:v>15.3037302601376</c:v>
                </c:pt>
                <c:pt idx="2301">
                  <c:v>15.310747861029499</c:v>
                </c:pt>
                <c:pt idx="2302">
                  <c:v>15.317765461921301</c:v>
                </c:pt>
                <c:pt idx="2303">
                  <c:v>15.3247830628132</c:v>
                </c:pt>
                <c:pt idx="2304">
                  <c:v>15.331800663705099</c:v>
                </c:pt>
                <c:pt idx="2305">
                  <c:v>15.338818264596901</c:v>
                </c:pt>
                <c:pt idx="2306">
                  <c:v>15.3458358654888</c:v>
                </c:pt>
                <c:pt idx="2307">
                  <c:v>15.3528534663806</c:v>
                </c:pt>
                <c:pt idx="2308">
                  <c:v>15.359871067272501</c:v>
                </c:pt>
                <c:pt idx="2309">
                  <c:v>15.3668886681644</c:v>
                </c:pt>
                <c:pt idx="2310">
                  <c:v>15.373906269056199</c:v>
                </c:pt>
                <c:pt idx="2311">
                  <c:v>15.3809238699481</c:v>
                </c:pt>
                <c:pt idx="2312">
                  <c:v>15.3879414708399</c:v>
                </c:pt>
                <c:pt idx="2313">
                  <c:v>15.394959071731799</c:v>
                </c:pt>
                <c:pt idx="2314">
                  <c:v>15.4019766726237</c:v>
                </c:pt>
                <c:pt idx="2315">
                  <c:v>15.4089942735155</c:v>
                </c:pt>
                <c:pt idx="2316">
                  <c:v>15.416011874407401</c:v>
                </c:pt>
                <c:pt idx="2317">
                  <c:v>15.4230294752993</c:v>
                </c:pt>
                <c:pt idx="2318">
                  <c:v>15.4300470761911</c:v>
                </c:pt>
                <c:pt idx="2319">
                  <c:v>15.437064677083001</c:v>
                </c:pt>
                <c:pt idx="2320">
                  <c:v>15.4440822779748</c:v>
                </c:pt>
                <c:pt idx="2321">
                  <c:v>15.4510998788667</c:v>
                </c:pt>
                <c:pt idx="2322">
                  <c:v>15.458117479758601</c:v>
                </c:pt>
                <c:pt idx="2323">
                  <c:v>15.4651350806504</c:v>
                </c:pt>
                <c:pt idx="2324">
                  <c:v>15.472152681542299</c:v>
                </c:pt>
                <c:pt idx="2325">
                  <c:v>15.4791702824342</c:v>
                </c:pt>
                <c:pt idx="2326">
                  <c:v>15.486187883326</c:v>
                </c:pt>
                <c:pt idx="2327">
                  <c:v>15.493205484217899</c:v>
                </c:pt>
                <c:pt idx="2328">
                  <c:v>15.500223085109701</c:v>
                </c:pt>
                <c:pt idx="2329">
                  <c:v>15.5072406860016</c:v>
                </c:pt>
                <c:pt idx="2330">
                  <c:v>15.514258286893501</c:v>
                </c:pt>
                <c:pt idx="2331">
                  <c:v>15.521275887785301</c:v>
                </c:pt>
                <c:pt idx="2332">
                  <c:v>15.5282934886772</c:v>
                </c:pt>
                <c:pt idx="2333">
                  <c:v>15.535311089568999</c:v>
                </c:pt>
                <c:pt idx="2334">
                  <c:v>15.5423286904609</c:v>
                </c:pt>
                <c:pt idx="2335">
                  <c:v>15.5493462913528</c:v>
                </c:pt>
                <c:pt idx="2336">
                  <c:v>15.556363892244599</c:v>
                </c:pt>
                <c:pt idx="2337">
                  <c:v>15.5633814931365</c:v>
                </c:pt>
                <c:pt idx="2338">
                  <c:v>15.570399094028399</c:v>
                </c:pt>
                <c:pt idx="2339">
                  <c:v>15.577416694920201</c:v>
                </c:pt>
                <c:pt idx="2340">
                  <c:v>15.5844342958121</c:v>
                </c:pt>
                <c:pt idx="2341">
                  <c:v>15.5914518967039</c:v>
                </c:pt>
                <c:pt idx="2342">
                  <c:v>15.598469497595801</c:v>
                </c:pt>
                <c:pt idx="2343">
                  <c:v>15.6054870984877</c:v>
                </c:pt>
                <c:pt idx="2344">
                  <c:v>15.6125046993795</c:v>
                </c:pt>
                <c:pt idx="2345">
                  <c:v>15.619522300271401</c:v>
                </c:pt>
                <c:pt idx="2346">
                  <c:v>15.6265399011633</c:v>
                </c:pt>
                <c:pt idx="2347">
                  <c:v>15.633557502055099</c:v>
                </c:pt>
                <c:pt idx="2348">
                  <c:v>15.640575102947</c:v>
                </c:pt>
                <c:pt idx="2349">
                  <c:v>15.6475927038388</c:v>
                </c:pt>
                <c:pt idx="2350">
                  <c:v>15.654610304730699</c:v>
                </c:pt>
                <c:pt idx="2351">
                  <c:v>15.6616279056226</c:v>
                </c:pt>
                <c:pt idx="2352">
                  <c:v>15.6686455065144</c:v>
                </c:pt>
                <c:pt idx="2353">
                  <c:v>15.675663107406301</c:v>
                </c:pt>
                <c:pt idx="2354">
                  <c:v>15.682680708298101</c:v>
                </c:pt>
                <c:pt idx="2355">
                  <c:v>15.68969830919</c:v>
                </c:pt>
                <c:pt idx="2356">
                  <c:v>15.696715910081901</c:v>
                </c:pt>
                <c:pt idx="2357">
                  <c:v>15.7037335109737</c:v>
                </c:pt>
                <c:pt idx="2358">
                  <c:v>15.7107511118656</c:v>
                </c:pt>
                <c:pt idx="2359">
                  <c:v>15.717768712757501</c:v>
                </c:pt>
                <c:pt idx="2360">
                  <c:v>15.7247863136493</c:v>
                </c:pt>
                <c:pt idx="2361">
                  <c:v>15.731803914541199</c:v>
                </c:pt>
                <c:pt idx="2362">
                  <c:v>15.738821515432999</c:v>
                </c:pt>
                <c:pt idx="2363">
                  <c:v>15.7458391163249</c:v>
                </c:pt>
                <c:pt idx="2364">
                  <c:v>15.752856717216799</c:v>
                </c:pt>
                <c:pt idx="2365">
                  <c:v>15.759874318108601</c:v>
                </c:pt>
                <c:pt idx="2366">
                  <c:v>15.7668919190005</c:v>
                </c:pt>
                <c:pt idx="2367">
                  <c:v>15.7739095198923</c:v>
                </c:pt>
                <c:pt idx="2368">
                  <c:v>15.780927120784201</c:v>
                </c:pt>
                <c:pt idx="2369">
                  <c:v>15.7879447216761</c:v>
                </c:pt>
                <c:pt idx="2370">
                  <c:v>15.794962322567899</c:v>
                </c:pt>
                <c:pt idx="2371">
                  <c:v>15.8019799234598</c:v>
                </c:pt>
                <c:pt idx="2372">
                  <c:v>15.8089975243517</c:v>
                </c:pt>
                <c:pt idx="2373">
                  <c:v>15.816015125243499</c:v>
                </c:pt>
                <c:pt idx="2374">
                  <c:v>15.8230327261354</c:v>
                </c:pt>
                <c:pt idx="2375">
                  <c:v>15.8300503270272</c:v>
                </c:pt>
                <c:pt idx="2376">
                  <c:v>15.837067927919099</c:v>
                </c:pt>
                <c:pt idx="2377">
                  <c:v>15.844085528811</c:v>
                </c:pt>
                <c:pt idx="2378">
                  <c:v>15.8511031297028</c:v>
                </c:pt>
                <c:pt idx="2379">
                  <c:v>15.858120730594701</c:v>
                </c:pt>
                <c:pt idx="2380">
                  <c:v>15.8651383314865</c:v>
                </c:pt>
                <c:pt idx="2381">
                  <c:v>15.8721559323784</c:v>
                </c:pt>
                <c:pt idx="2382">
                  <c:v>15.879173533270301</c:v>
                </c:pt>
                <c:pt idx="2383">
                  <c:v>15.8861911341621</c:v>
                </c:pt>
                <c:pt idx="2384">
                  <c:v>15.893208735053999</c:v>
                </c:pt>
                <c:pt idx="2385">
                  <c:v>15.9002263359459</c:v>
                </c:pt>
                <c:pt idx="2386">
                  <c:v>15.9072439368377</c:v>
                </c:pt>
                <c:pt idx="2387">
                  <c:v>15.914261537729599</c:v>
                </c:pt>
                <c:pt idx="2388">
                  <c:v>15.921279138621401</c:v>
                </c:pt>
                <c:pt idx="2389">
                  <c:v>15.9282967395133</c:v>
                </c:pt>
                <c:pt idx="2390">
                  <c:v>15.935314340405199</c:v>
                </c:pt>
                <c:pt idx="2391">
                  <c:v>15.942331941297001</c:v>
                </c:pt>
                <c:pt idx="2392">
                  <c:v>15.9493495421889</c:v>
                </c:pt>
                <c:pt idx="2393">
                  <c:v>15.956367143080801</c:v>
                </c:pt>
                <c:pt idx="2394">
                  <c:v>15.9633847439726</c:v>
                </c:pt>
                <c:pt idx="2395">
                  <c:v>15.9704023448645</c:v>
                </c:pt>
                <c:pt idx="2396">
                  <c:v>15.977419945756299</c:v>
                </c:pt>
                <c:pt idx="2397">
                  <c:v>15.9844375466482</c:v>
                </c:pt>
                <c:pt idx="2398">
                  <c:v>15.991455147540099</c:v>
                </c:pt>
                <c:pt idx="2399">
                  <c:v>15.998472748431899</c:v>
                </c:pt>
                <c:pt idx="2400">
                  <c:v>16.0054903493238</c:v>
                </c:pt>
                <c:pt idx="2401">
                  <c:v>16.0125079502156</c:v>
                </c:pt>
                <c:pt idx="2402">
                  <c:v>16.019525551107499</c:v>
                </c:pt>
                <c:pt idx="2403">
                  <c:v>16.026543151999402</c:v>
                </c:pt>
                <c:pt idx="2404">
                  <c:v>16.033560752891201</c:v>
                </c:pt>
                <c:pt idx="2405">
                  <c:v>16.040578353783101</c:v>
                </c:pt>
                <c:pt idx="2406">
                  <c:v>16.047595954675</c:v>
                </c:pt>
                <c:pt idx="2407">
                  <c:v>16.054613555566799</c:v>
                </c:pt>
                <c:pt idx="2408">
                  <c:v>16.061631156458699</c:v>
                </c:pt>
                <c:pt idx="2409">
                  <c:v>16.068648757350498</c:v>
                </c:pt>
                <c:pt idx="2410">
                  <c:v>16.075666358242401</c:v>
                </c:pt>
                <c:pt idx="2411">
                  <c:v>16.0826839591343</c:v>
                </c:pt>
                <c:pt idx="2412">
                  <c:v>16.0897015600261</c:v>
                </c:pt>
                <c:pt idx="2413">
                  <c:v>16.096719160917999</c:v>
                </c:pt>
                <c:pt idx="2414">
                  <c:v>16.103736761809898</c:v>
                </c:pt>
                <c:pt idx="2415">
                  <c:v>16.110754362701702</c:v>
                </c:pt>
                <c:pt idx="2416">
                  <c:v>16.117771963593601</c:v>
                </c:pt>
                <c:pt idx="2417">
                  <c:v>16.1247895644854</c:v>
                </c:pt>
                <c:pt idx="2418">
                  <c:v>16.1318071653773</c:v>
                </c:pt>
                <c:pt idx="2419">
                  <c:v>16.138824766269199</c:v>
                </c:pt>
                <c:pt idx="2420">
                  <c:v>16.145842367160999</c:v>
                </c:pt>
                <c:pt idx="2421">
                  <c:v>16.152859968052901</c:v>
                </c:pt>
                <c:pt idx="2422">
                  <c:v>16.159877568944701</c:v>
                </c:pt>
                <c:pt idx="2423">
                  <c:v>16.1668951698366</c:v>
                </c:pt>
                <c:pt idx="2424">
                  <c:v>16.173912770728499</c:v>
                </c:pt>
                <c:pt idx="2425">
                  <c:v>16.180930371620299</c:v>
                </c:pt>
                <c:pt idx="2426">
                  <c:v>16.187947972512202</c:v>
                </c:pt>
                <c:pt idx="2427">
                  <c:v>16.194965573404101</c:v>
                </c:pt>
                <c:pt idx="2428">
                  <c:v>16.201983174295901</c:v>
                </c:pt>
                <c:pt idx="2429">
                  <c:v>16.2090007751878</c:v>
                </c:pt>
                <c:pt idx="2430">
                  <c:v>16.2160183760796</c:v>
                </c:pt>
                <c:pt idx="2431">
                  <c:v>16.223035976971499</c:v>
                </c:pt>
                <c:pt idx="2432">
                  <c:v>16.230053577863401</c:v>
                </c:pt>
                <c:pt idx="2433">
                  <c:v>16.237071178755201</c:v>
                </c:pt>
                <c:pt idx="2434">
                  <c:v>16.2440887796471</c:v>
                </c:pt>
                <c:pt idx="2435">
                  <c:v>16.2511063805389</c:v>
                </c:pt>
                <c:pt idx="2436">
                  <c:v>16.258123981430799</c:v>
                </c:pt>
                <c:pt idx="2437">
                  <c:v>16.265141582322698</c:v>
                </c:pt>
                <c:pt idx="2438">
                  <c:v>16.272159183214502</c:v>
                </c:pt>
                <c:pt idx="2439">
                  <c:v>16.279176784106401</c:v>
                </c:pt>
                <c:pt idx="2440">
                  <c:v>16.2861943849983</c:v>
                </c:pt>
                <c:pt idx="2441">
                  <c:v>16.2932119858901</c:v>
                </c:pt>
                <c:pt idx="2442">
                  <c:v>16.300229586781999</c:v>
                </c:pt>
                <c:pt idx="2443">
                  <c:v>16.307247187673799</c:v>
                </c:pt>
                <c:pt idx="2444">
                  <c:v>16.314264788565701</c:v>
                </c:pt>
                <c:pt idx="2445">
                  <c:v>16.3212823894576</c:v>
                </c:pt>
                <c:pt idx="2446">
                  <c:v>16.3282999903494</c:v>
                </c:pt>
                <c:pt idx="2447">
                  <c:v>16.335317591241299</c:v>
                </c:pt>
                <c:pt idx="2448">
                  <c:v>16.342335192133099</c:v>
                </c:pt>
                <c:pt idx="2449">
                  <c:v>16.349352793025002</c:v>
                </c:pt>
                <c:pt idx="2450">
                  <c:v>16.356370393916901</c:v>
                </c:pt>
                <c:pt idx="2451">
                  <c:v>16.363387994808701</c:v>
                </c:pt>
                <c:pt idx="2452">
                  <c:v>16.3704055957006</c:v>
                </c:pt>
                <c:pt idx="2453">
                  <c:v>16.377423196592499</c:v>
                </c:pt>
                <c:pt idx="2454">
                  <c:v>16.384440797484299</c:v>
                </c:pt>
                <c:pt idx="2455">
                  <c:v>16.391458398376201</c:v>
                </c:pt>
                <c:pt idx="2456">
                  <c:v>16.398475999268001</c:v>
                </c:pt>
                <c:pt idx="2457">
                  <c:v>16.4054936001599</c:v>
                </c:pt>
                <c:pt idx="2458">
                  <c:v>16.4125112010518</c:v>
                </c:pt>
                <c:pt idx="2459">
                  <c:v>16.419528801943599</c:v>
                </c:pt>
                <c:pt idx="2460">
                  <c:v>16.426546402835498</c:v>
                </c:pt>
                <c:pt idx="2461">
                  <c:v>16.433564003727401</c:v>
                </c:pt>
                <c:pt idx="2462">
                  <c:v>16.440581604619201</c:v>
                </c:pt>
                <c:pt idx="2463">
                  <c:v>16.4475992055111</c:v>
                </c:pt>
                <c:pt idx="2464">
                  <c:v>16.4546168064029</c:v>
                </c:pt>
                <c:pt idx="2465">
                  <c:v>16.461634407294799</c:v>
                </c:pt>
                <c:pt idx="2466">
                  <c:v>16.468652008186702</c:v>
                </c:pt>
                <c:pt idx="2467">
                  <c:v>16.475669609078501</c:v>
                </c:pt>
                <c:pt idx="2468">
                  <c:v>16.4826872099704</c:v>
                </c:pt>
                <c:pt idx="2469">
                  <c:v>16.4897048108622</c:v>
                </c:pt>
                <c:pt idx="2470">
                  <c:v>16.496722411754099</c:v>
                </c:pt>
                <c:pt idx="2471">
                  <c:v>16.503740012645999</c:v>
                </c:pt>
                <c:pt idx="2472">
                  <c:v>16.510757613537798</c:v>
                </c:pt>
                <c:pt idx="2473">
                  <c:v>16.517775214429701</c:v>
                </c:pt>
                <c:pt idx="2474">
                  <c:v>16.5247928153216</c:v>
                </c:pt>
                <c:pt idx="2475">
                  <c:v>16.5318104162134</c:v>
                </c:pt>
                <c:pt idx="2476">
                  <c:v>16.538828017105299</c:v>
                </c:pt>
                <c:pt idx="2477">
                  <c:v>16.545845617997099</c:v>
                </c:pt>
                <c:pt idx="2478">
                  <c:v>16.552863218889001</c:v>
                </c:pt>
                <c:pt idx="2479">
                  <c:v>16.559880819780901</c:v>
                </c:pt>
                <c:pt idx="2480">
                  <c:v>16.5668984206727</c:v>
                </c:pt>
                <c:pt idx="2481">
                  <c:v>16.5739160215646</c:v>
                </c:pt>
                <c:pt idx="2482">
                  <c:v>16.580933622456399</c:v>
                </c:pt>
                <c:pt idx="2483">
                  <c:v>16.587951223348298</c:v>
                </c:pt>
                <c:pt idx="2484">
                  <c:v>16.594968824240201</c:v>
                </c:pt>
                <c:pt idx="2485">
                  <c:v>16.601986425132001</c:v>
                </c:pt>
                <c:pt idx="2486">
                  <c:v>16.6090040260239</c:v>
                </c:pt>
                <c:pt idx="2487">
                  <c:v>16.616021626915799</c:v>
                </c:pt>
                <c:pt idx="2488">
                  <c:v>16.623039227807599</c:v>
                </c:pt>
                <c:pt idx="2489">
                  <c:v>16.630056828699502</c:v>
                </c:pt>
                <c:pt idx="2490">
                  <c:v>16.637074429591301</c:v>
                </c:pt>
                <c:pt idx="2491">
                  <c:v>16.644092030483201</c:v>
                </c:pt>
                <c:pt idx="2492">
                  <c:v>16.6511096313751</c:v>
                </c:pt>
                <c:pt idx="2493">
                  <c:v>16.658127232266899</c:v>
                </c:pt>
                <c:pt idx="2494">
                  <c:v>16.665144833158799</c:v>
                </c:pt>
                <c:pt idx="2495">
                  <c:v>16.672162434050701</c:v>
                </c:pt>
                <c:pt idx="2496">
                  <c:v>16.679180034942501</c:v>
                </c:pt>
                <c:pt idx="2497">
                  <c:v>16.6861976358344</c:v>
                </c:pt>
                <c:pt idx="2498">
                  <c:v>16.6932152367262</c:v>
                </c:pt>
                <c:pt idx="2499">
                  <c:v>16.700232837618099</c:v>
                </c:pt>
                <c:pt idx="2500">
                  <c:v>16.707250438509998</c:v>
                </c:pt>
                <c:pt idx="2501">
                  <c:v>16.714268039401802</c:v>
                </c:pt>
                <c:pt idx="2502">
                  <c:v>16.721285640293701</c:v>
                </c:pt>
                <c:pt idx="2503">
                  <c:v>16.7283032411855</c:v>
                </c:pt>
                <c:pt idx="2504">
                  <c:v>16.7353208420774</c:v>
                </c:pt>
                <c:pt idx="2505">
                  <c:v>16.742338442969299</c:v>
                </c:pt>
                <c:pt idx="2506">
                  <c:v>16.749356043861098</c:v>
                </c:pt>
                <c:pt idx="2507">
                  <c:v>16.756373644753001</c:v>
                </c:pt>
                <c:pt idx="2508">
                  <c:v>16.7633912456449</c:v>
                </c:pt>
                <c:pt idx="2509">
                  <c:v>16.7704088465367</c:v>
                </c:pt>
                <c:pt idx="2510">
                  <c:v>16.777426447428599</c:v>
                </c:pt>
                <c:pt idx="2511">
                  <c:v>16.784444048320399</c:v>
                </c:pt>
                <c:pt idx="2512">
                  <c:v>16.791461649212302</c:v>
                </c:pt>
                <c:pt idx="2513">
                  <c:v>16.798479250104201</c:v>
                </c:pt>
                <c:pt idx="2514">
                  <c:v>16.805496850996001</c:v>
                </c:pt>
                <c:pt idx="2515">
                  <c:v>16.8125144518879</c:v>
                </c:pt>
                <c:pt idx="2516">
                  <c:v>16.819532052779799</c:v>
                </c:pt>
                <c:pt idx="2517">
                  <c:v>16.826549653671599</c:v>
                </c:pt>
                <c:pt idx="2518">
                  <c:v>16.833567254563501</c:v>
                </c:pt>
                <c:pt idx="2519">
                  <c:v>16.840584855455301</c:v>
                </c:pt>
                <c:pt idx="2520">
                  <c:v>16.8476024563472</c:v>
                </c:pt>
                <c:pt idx="2521">
                  <c:v>16.854620057239099</c:v>
                </c:pt>
                <c:pt idx="2522">
                  <c:v>16.861637658130899</c:v>
                </c:pt>
                <c:pt idx="2523">
                  <c:v>16.868655259022798</c:v>
                </c:pt>
                <c:pt idx="2524">
                  <c:v>16.875672859914602</c:v>
                </c:pt>
                <c:pt idx="2525">
                  <c:v>16.882690460806501</c:v>
                </c:pt>
                <c:pt idx="2526">
                  <c:v>16.8897080616984</c:v>
                </c:pt>
                <c:pt idx="2527">
                  <c:v>16.8967256625902</c:v>
                </c:pt>
                <c:pt idx="2528">
                  <c:v>16.903743263482099</c:v>
                </c:pt>
                <c:pt idx="2529">
                  <c:v>16.910760864374001</c:v>
                </c:pt>
                <c:pt idx="2530">
                  <c:v>16.917778465265801</c:v>
                </c:pt>
                <c:pt idx="2531">
                  <c:v>16.9247960661577</c:v>
                </c:pt>
                <c:pt idx="2532">
                  <c:v>16.9318136670495</c:v>
                </c:pt>
                <c:pt idx="2533">
                  <c:v>16.938831267941399</c:v>
                </c:pt>
                <c:pt idx="2534">
                  <c:v>16.945848868833298</c:v>
                </c:pt>
                <c:pt idx="2535">
                  <c:v>16.952866469725102</c:v>
                </c:pt>
                <c:pt idx="2536">
                  <c:v>16.959884070617001</c:v>
                </c:pt>
                <c:pt idx="2537">
                  <c:v>16.966901671508801</c:v>
                </c:pt>
                <c:pt idx="2538">
                  <c:v>16.9739192724007</c:v>
                </c:pt>
                <c:pt idx="2539">
                  <c:v>16.980936873292599</c:v>
                </c:pt>
                <c:pt idx="2540">
                  <c:v>16.987954474184399</c:v>
                </c:pt>
                <c:pt idx="2541">
                  <c:v>16.994972075076301</c:v>
                </c:pt>
                <c:pt idx="2542">
                  <c:v>17.001989675968201</c:v>
                </c:pt>
                <c:pt idx="2543">
                  <c:v>17.00900727686</c:v>
                </c:pt>
                <c:pt idx="2544">
                  <c:v>17.016024877751899</c:v>
                </c:pt>
                <c:pt idx="2545">
                  <c:v>17.023042478643699</c:v>
                </c:pt>
                <c:pt idx="2546">
                  <c:v>17.030060079535598</c:v>
                </c:pt>
                <c:pt idx="2547">
                  <c:v>17.037077680427501</c:v>
                </c:pt>
                <c:pt idx="2548">
                  <c:v>17.044095281319301</c:v>
                </c:pt>
                <c:pt idx="2549">
                  <c:v>17.0511128822112</c:v>
                </c:pt>
                <c:pt idx="2550">
                  <c:v>17.058130483103</c:v>
                </c:pt>
                <c:pt idx="2551">
                  <c:v>17.065148083994899</c:v>
                </c:pt>
                <c:pt idx="2552">
                  <c:v>17.072165684886802</c:v>
                </c:pt>
                <c:pt idx="2553">
                  <c:v>17.079183285778601</c:v>
                </c:pt>
                <c:pt idx="2554">
                  <c:v>17.0862008866705</c:v>
                </c:pt>
                <c:pt idx="2555">
                  <c:v>17.0932184875624</c:v>
                </c:pt>
                <c:pt idx="2556">
                  <c:v>17.100236088454199</c:v>
                </c:pt>
                <c:pt idx="2557">
                  <c:v>17.107253689346098</c:v>
                </c:pt>
                <c:pt idx="2558">
                  <c:v>17.114271290237902</c:v>
                </c:pt>
                <c:pt idx="2559">
                  <c:v>17.121288891129801</c:v>
                </c:pt>
                <c:pt idx="2560">
                  <c:v>17.1283064920217</c:v>
                </c:pt>
                <c:pt idx="2561">
                  <c:v>17.1353240929135</c:v>
                </c:pt>
                <c:pt idx="2562">
                  <c:v>17.142341693805399</c:v>
                </c:pt>
                <c:pt idx="2563">
                  <c:v>17.149359294697302</c:v>
                </c:pt>
                <c:pt idx="2564">
                  <c:v>17.156376895589101</c:v>
                </c:pt>
                <c:pt idx="2565">
                  <c:v>17.163394496481001</c:v>
                </c:pt>
                <c:pt idx="2566">
                  <c:v>17.1704120973728</c:v>
                </c:pt>
                <c:pt idx="2567">
                  <c:v>17.177429698264699</c:v>
                </c:pt>
                <c:pt idx="2568">
                  <c:v>17.184447299156599</c:v>
                </c:pt>
                <c:pt idx="2569">
                  <c:v>17.191464900048398</c:v>
                </c:pt>
                <c:pt idx="2570">
                  <c:v>17.198482500940301</c:v>
                </c:pt>
                <c:pt idx="2571">
                  <c:v>17.205500101832101</c:v>
                </c:pt>
                <c:pt idx="2572">
                  <c:v>17.212517702724</c:v>
                </c:pt>
                <c:pt idx="2573">
                  <c:v>17.219535303615899</c:v>
                </c:pt>
                <c:pt idx="2574">
                  <c:v>17.226552904507699</c:v>
                </c:pt>
                <c:pt idx="2575">
                  <c:v>17.233570505399602</c:v>
                </c:pt>
                <c:pt idx="2576">
                  <c:v>17.240588106291501</c:v>
                </c:pt>
                <c:pt idx="2577">
                  <c:v>17.2476057071833</c:v>
                </c:pt>
                <c:pt idx="2578">
                  <c:v>17.2546233080752</c:v>
                </c:pt>
                <c:pt idx="2579">
                  <c:v>17.261640908966999</c:v>
                </c:pt>
                <c:pt idx="2580">
                  <c:v>17.268658509858898</c:v>
                </c:pt>
                <c:pt idx="2581">
                  <c:v>17.275676110750801</c:v>
                </c:pt>
                <c:pt idx="2582">
                  <c:v>17.282693711642601</c:v>
                </c:pt>
                <c:pt idx="2583">
                  <c:v>17.2897113125345</c:v>
                </c:pt>
                <c:pt idx="2584">
                  <c:v>17.2967289134263</c:v>
                </c:pt>
                <c:pt idx="2585">
                  <c:v>17.303746514318199</c:v>
                </c:pt>
                <c:pt idx="2586">
                  <c:v>17.310764115210102</c:v>
                </c:pt>
                <c:pt idx="2587">
                  <c:v>17.317781716101901</c:v>
                </c:pt>
                <c:pt idx="2588">
                  <c:v>17.324799316993801</c:v>
                </c:pt>
                <c:pt idx="2589">
                  <c:v>17.3318169178857</c:v>
                </c:pt>
                <c:pt idx="2590">
                  <c:v>17.338834518777499</c:v>
                </c:pt>
                <c:pt idx="2591">
                  <c:v>17.345852119669399</c:v>
                </c:pt>
                <c:pt idx="2592">
                  <c:v>17.352869720561198</c:v>
                </c:pt>
                <c:pt idx="2593">
                  <c:v>17.359887321453101</c:v>
                </c:pt>
                <c:pt idx="2594">
                  <c:v>17.366904922345</c:v>
                </c:pt>
                <c:pt idx="2595">
                  <c:v>17.3739225232368</c:v>
                </c:pt>
                <c:pt idx="2596">
                  <c:v>17.380940124128699</c:v>
                </c:pt>
                <c:pt idx="2597">
                  <c:v>17.387957725020598</c:v>
                </c:pt>
                <c:pt idx="2598">
                  <c:v>17.394975325912402</c:v>
                </c:pt>
                <c:pt idx="2599">
                  <c:v>17.401992926804301</c:v>
                </c:pt>
                <c:pt idx="2600">
                  <c:v>17.4090105276961</c:v>
                </c:pt>
                <c:pt idx="2601">
                  <c:v>17.416028128588</c:v>
                </c:pt>
                <c:pt idx="2602">
                  <c:v>17.423045729479899</c:v>
                </c:pt>
                <c:pt idx="2603">
                  <c:v>17.430063330371699</c:v>
                </c:pt>
                <c:pt idx="2604">
                  <c:v>17.437080931263601</c:v>
                </c:pt>
                <c:pt idx="2605">
                  <c:v>17.444098532155401</c:v>
                </c:pt>
                <c:pt idx="2606">
                  <c:v>17.4511161330473</c:v>
                </c:pt>
                <c:pt idx="2607">
                  <c:v>17.458133733939199</c:v>
                </c:pt>
                <c:pt idx="2608">
                  <c:v>17.465151334830999</c:v>
                </c:pt>
                <c:pt idx="2609">
                  <c:v>17.472168935722902</c:v>
                </c:pt>
                <c:pt idx="2610">
                  <c:v>17.479186536614801</c:v>
                </c:pt>
                <c:pt idx="2611">
                  <c:v>17.486204137506601</c:v>
                </c:pt>
                <c:pt idx="2612">
                  <c:v>17.4932217383985</c:v>
                </c:pt>
                <c:pt idx="2613">
                  <c:v>17.5002393392903</c:v>
                </c:pt>
                <c:pt idx="2614">
                  <c:v>17.507256940182199</c:v>
                </c:pt>
                <c:pt idx="2615">
                  <c:v>17.514274541074101</c:v>
                </c:pt>
                <c:pt idx="2616">
                  <c:v>17.521292141965901</c:v>
                </c:pt>
                <c:pt idx="2617">
                  <c:v>17.5283097428578</c:v>
                </c:pt>
                <c:pt idx="2618">
                  <c:v>17.535327343749699</c:v>
                </c:pt>
                <c:pt idx="2619">
                  <c:v>17.542344944641499</c:v>
                </c:pt>
                <c:pt idx="2620">
                  <c:v>17.549362545533398</c:v>
                </c:pt>
                <c:pt idx="2621">
                  <c:v>17.556380146425202</c:v>
                </c:pt>
                <c:pt idx="2622">
                  <c:v>17.563397747317101</c:v>
                </c:pt>
                <c:pt idx="2623">
                  <c:v>17.570415348209</c:v>
                </c:pt>
                <c:pt idx="2624">
                  <c:v>17.5774329491008</c:v>
                </c:pt>
                <c:pt idx="2625">
                  <c:v>17.584450549992699</c:v>
                </c:pt>
                <c:pt idx="2626">
                  <c:v>17.591468150884499</c:v>
                </c:pt>
                <c:pt idx="2627">
                  <c:v>17.598485751776401</c:v>
                </c:pt>
                <c:pt idx="2628">
                  <c:v>17.6055033526683</c:v>
                </c:pt>
                <c:pt idx="2629">
                  <c:v>17.6125209535601</c:v>
                </c:pt>
                <c:pt idx="2630">
                  <c:v>17.619538554451999</c:v>
                </c:pt>
                <c:pt idx="2631">
                  <c:v>17.626556155343899</c:v>
                </c:pt>
                <c:pt idx="2632">
                  <c:v>17.633573756235698</c:v>
                </c:pt>
                <c:pt idx="2633">
                  <c:v>17.640591357127601</c:v>
                </c:pt>
                <c:pt idx="2634">
                  <c:v>17.647608958019401</c:v>
                </c:pt>
                <c:pt idx="2635">
                  <c:v>17.6546265589113</c:v>
                </c:pt>
                <c:pt idx="2636">
                  <c:v>17.661644159803199</c:v>
                </c:pt>
                <c:pt idx="2637">
                  <c:v>17.668661760694999</c:v>
                </c:pt>
                <c:pt idx="2638">
                  <c:v>17.675679361586901</c:v>
                </c:pt>
                <c:pt idx="2639">
                  <c:v>17.682696962478701</c:v>
                </c:pt>
                <c:pt idx="2640">
                  <c:v>17.6897145633706</c:v>
                </c:pt>
                <c:pt idx="2641">
                  <c:v>17.6967321642625</c:v>
                </c:pt>
                <c:pt idx="2642">
                  <c:v>17.703749765154299</c:v>
                </c:pt>
                <c:pt idx="2643">
                  <c:v>17.710767366046198</c:v>
                </c:pt>
                <c:pt idx="2644">
                  <c:v>17.717784966938101</c:v>
                </c:pt>
                <c:pt idx="2645">
                  <c:v>17.724802567829901</c:v>
                </c:pt>
                <c:pt idx="2646">
                  <c:v>17.7318201687218</c:v>
                </c:pt>
                <c:pt idx="2647">
                  <c:v>17.7388377696136</c:v>
                </c:pt>
                <c:pt idx="2648">
                  <c:v>17.745855370505499</c:v>
                </c:pt>
                <c:pt idx="2649">
                  <c:v>17.752872971397402</c:v>
                </c:pt>
                <c:pt idx="2650">
                  <c:v>17.759890572289201</c:v>
                </c:pt>
                <c:pt idx="2651">
                  <c:v>17.7669081731811</c:v>
                </c:pt>
                <c:pt idx="2652">
                  <c:v>17.7739257740729</c:v>
                </c:pt>
                <c:pt idx="2653">
                  <c:v>17.780943374964799</c:v>
                </c:pt>
                <c:pt idx="2654">
                  <c:v>17.787960975856699</c:v>
                </c:pt>
                <c:pt idx="2655">
                  <c:v>17.794978576748498</c:v>
                </c:pt>
                <c:pt idx="2656">
                  <c:v>17.801996177640401</c:v>
                </c:pt>
                <c:pt idx="2657">
                  <c:v>17.8090137785323</c:v>
                </c:pt>
                <c:pt idx="2658">
                  <c:v>17.8160313794241</c:v>
                </c:pt>
                <c:pt idx="2659">
                  <c:v>17.823048980315999</c:v>
                </c:pt>
                <c:pt idx="2660">
                  <c:v>17.830066581207799</c:v>
                </c:pt>
                <c:pt idx="2661">
                  <c:v>17.837084182099701</c:v>
                </c:pt>
                <c:pt idx="2662">
                  <c:v>17.844101782991601</c:v>
                </c:pt>
                <c:pt idx="2663">
                  <c:v>17.8511193838834</c:v>
                </c:pt>
                <c:pt idx="2664">
                  <c:v>17.8581369847753</c:v>
                </c:pt>
                <c:pt idx="2665">
                  <c:v>17.865154585667199</c:v>
                </c:pt>
                <c:pt idx="2666">
                  <c:v>17.872172186558998</c:v>
                </c:pt>
                <c:pt idx="2667">
                  <c:v>17.879189787450901</c:v>
                </c:pt>
                <c:pt idx="2668">
                  <c:v>17.886207388342701</c:v>
                </c:pt>
                <c:pt idx="2669">
                  <c:v>17.8932249892346</c:v>
                </c:pt>
                <c:pt idx="2670">
                  <c:v>17.900242590126499</c:v>
                </c:pt>
                <c:pt idx="2671">
                  <c:v>17.907260191018299</c:v>
                </c:pt>
                <c:pt idx="2672">
                  <c:v>17.914277791910202</c:v>
                </c:pt>
                <c:pt idx="2673">
                  <c:v>17.921295392802001</c:v>
                </c:pt>
                <c:pt idx="2674">
                  <c:v>17.928312993693901</c:v>
                </c:pt>
                <c:pt idx="2675">
                  <c:v>17.9353305945858</c:v>
                </c:pt>
                <c:pt idx="2676">
                  <c:v>17.942348195477599</c:v>
                </c:pt>
                <c:pt idx="2677">
                  <c:v>17.949365796369499</c:v>
                </c:pt>
                <c:pt idx="2678">
                  <c:v>17.956383397261401</c:v>
                </c:pt>
                <c:pt idx="2679">
                  <c:v>17.963400998153201</c:v>
                </c:pt>
                <c:pt idx="2680">
                  <c:v>17.9704185990451</c:v>
                </c:pt>
                <c:pt idx="2681">
                  <c:v>17.9774361999369</c:v>
                </c:pt>
                <c:pt idx="2682">
                  <c:v>17.984453800828799</c:v>
                </c:pt>
                <c:pt idx="2683">
                  <c:v>17.991471401720698</c:v>
                </c:pt>
                <c:pt idx="2684">
                  <c:v>17.998489002612502</c:v>
                </c:pt>
                <c:pt idx="2685">
                  <c:v>18.005506603504401</c:v>
                </c:pt>
                <c:pt idx="2686">
                  <c:v>18.0125242043962</c:v>
                </c:pt>
                <c:pt idx="2687">
                  <c:v>18.0195418052881</c:v>
                </c:pt>
                <c:pt idx="2688">
                  <c:v>18.026559406179999</c:v>
                </c:pt>
                <c:pt idx="2689">
                  <c:v>18.033577007071798</c:v>
                </c:pt>
                <c:pt idx="2690">
                  <c:v>18.040594607963701</c:v>
                </c:pt>
                <c:pt idx="2691">
                  <c:v>18.0476122088556</c:v>
                </c:pt>
                <c:pt idx="2692">
                  <c:v>18.0546298097474</c:v>
                </c:pt>
                <c:pt idx="2693">
                  <c:v>18.061647410639299</c:v>
                </c:pt>
                <c:pt idx="2694">
                  <c:v>18.068665011531099</c:v>
                </c:pt>
                <c:pt idx="2695">
                  <c:v>18.075682612423002</c:v>
                </c:pt>
                <c:pt idx="2696">
                  <c:v>18.082700213314901</c:v>
                </c:pt>
                <c:pt idx="2697">
                  <c:v>18.089717814206701</c:v>
                </c:pt>
                <c:pt idx="2698">
                  <c:v>18.0967354150986</c:v>
                </c:pt>
                <c:pt idx="2699">
                  <c:v>18.103753015990499</c:v>
                </c:pt>
                <c:pt idx="2700">
                  <c:v>18.110770616882299</c:v>
                </c:pt>
                <c:pt idx="2701">
                  <c:v>18.117788217774201</c:v>
                </c:pt>
                <c:pt idx="2702">
                  <c:v>18.124805818666001</c:v>
                </c:pt>
                <c:pt idx="2703">
                  <c:v>18.1318234195579</c:v>
                </c:pt>
                <c:pt idx="2704">
                  <c:v>18.138841020449799</c:v>
                </c:pt>
                <c:pt idx="2705">
                  <c:v>18.145858621341599</c:v>
                </c:pt>
                <c:pt idx="2706">
                  <c:v>18.152876222233498</c:v>
                </c:pt>
                <c:pt idx="2707">
                  <c:v>18.159893823125302</c:v>
                </c:pt>
                <c:pt idx="2708">
                  <c:v>18.166911424017201</c:v>
                </c:pt>
                <c:pt idx="2709">
                  <c:v>18.1739290249091</c:v>
                </c:pt>
                <c:pt idx="2710">
                  <c:v>18.1809466258009</c:v>
                </c:pt>
                <c:pt idx="2711">
                  <c:v>18.187964226692799</c:v>
                </c:pt>
                <c:pt idx="2712">
                  <c:v>18.194981827584702</c:v>
                </c:pt>
                <c:pt idx="2713">
                  <c:v>18.201999428476501</c:v>
                </c:pt>
                <c:pt idx="2714">
                  <c:v>18.2090170293684</c:v>
                </c:pt>
                <c:pt idx="2715">
                  <c:v>18.2160346302602</c:v>
                </c:pt>
                <c:pt idx="2716">
                  <c:v>18.223052231152099</c:v>
                </c:pt>
                <c:pt idx="2717">
                  <c:v>18.230069832043998</c:v>
                </c:pt>
                <c:pt idx="2718">
                  <c:v>18.237087432935802</c:v>
                </c:pt>
                <c:pt idx="2719">
                  <c:v>18.244105033827701</c:v>
                </c:pt>
                <c:pt idx="2720">
                  <c:v>18.251122634719501</c:v>
                </c:pt>
                <c:pt idx="2721">
                  <c:v>18.2581402356114</c:v>
                </c:pt>
                <c:pt idx="2722">
                  <c:v>18.265157836503299</c:v>
                </c:pt>
                <c:pt idx="2723">
                  <c:v>18.272175437395099</c:v>
                </c:pt>
                <c:pt idx="2724">
                  <c:v>18.279193038287001</c:v>
                </c:pt>
                <c:pt idx="2725">
                  <c:v>18.286210639178901</c:v>
                </c:pt>
                <c:pt idx="2726">
                  <c:v>18.2932282400707</c:v>
                </c:pt>
                <c:pt idx="2727">
                  <c:v>18.300245840962599</c:v>
                </c:pt>
                <c:pt idx="2728">
                  <c:v>18.307263441854399</c:v>
                </c:pt>
                <c:pt idx="2729">
                  <c:v>18.314281042746298</c:v>
                </c:pt>
                <c:pt idx="2730">
                  <c:v>18.321298643638201</c:v>
                </c:pt>
                <c:pt idx="2731">
                  <c:v>18.328316244530001</c:v>
                </c:pt>
                <c:pt idx="2732">
                  <c:v>18.3353338454219</c:v>
                </c:pt>
                <c:pt idx="2733">
                  <c:v>18.342351446313799</c:v>
                </c:pt>
                <c:pt idx="2734">
                  <c:v>18.349369047205599</c:v>
                </c:pt>
                <c:pt idx="2735">
                  <c:v>18.356386648097502</c:v>
                </c:pt>
                <c:pt idx="2736">
                  <c:v>18.363404248989301</c:v>
                </c:pt>
                <c:pt idx="2737">
                  <c:v>18.3704218498812</c:v>
                </c:pt>
                <c:pt idx="2738">
                  <c:v>18.3774394507731</c:v>
                </c:pt>
                <c:pt idx="2739">
                  <c:v>18.384457051664899</c:v>
                </c:pt>
                <c:pt idx="2740">
                  <c:v>18.391474652556798</c:v>
                </c:pt>
                <c:pt idx="2741">
                  <c:v>18.398492253448602</c:v>
                </c:pt>
                <c:pt idx="2742">
                  <c:v>18.405509854340501</c:v>
                </c:pt>
                <c:pt idx="2743">
                  <c:v>18.4125274552324</c:v>
                </c:pt>
                <c:pt idx="2744">
                  <c:v>18.4195450561242</c:v>
                </c:pt>
                <c:pt idx="2745">
                  <c:v>18.426562657016099</c:v>
                </c:pt>
                <c:pt idx="2746">
                  <c:v>18.433580257908002</c:v>
                </c:pt>
                <c:pt idx="2747">
                  <c:v>18.440597858799801</c:v>
                </c:pt>
                <c:pt idx="2748">
                  <c:v>18.447615459691701</c:v>
                </c:pt>
                <c:pt idx="2749">
                  <c:v>18.4546330605835</c:v>
                </c:pt>
                <c:pt idx="2750">
                  <c:v>18.461650661475399</c:v>
                </c:pt>
                <c:pt idx="2751">
                  <c:v>18.468668262367299</c:v>
                </c:pt>
                <c:pt idx="2752">
                  <c:v>18.475685863259098</c:v>
                </c:pt>
                <c:pt idx="2753">
                  <c:v>18.482703464151001</c:v>
                </c:pt>
                <c:pt idx="2754">
                  <c:v>18.489721065042801</c:v>
                </c:pt>
                <c:pt idx="2755">
                  <c:v>18.4967386659347</c:v>
                </c:pt>
                <c:pt idx="2756">
                  <c:v>18.503756266826599</c:v>
                </c:pt>
                <c:pt idx="2757">
                  <c:v>18.510773867718399</c:v>
                </c:pt>
                <c:pt idx="2758">
                  <c:v>18.517791468610302</c:v>
                </c:pt>
                <c:pt idx="2759">
                  <c:v>18.524809069502201</c:v>
                </c:pt>
                <c:pt idx="2760">
                  <c:v>18.531826670394</c:v>
                </c:pt>
                <c:pt idx="2761">
                  <c:v>18.5388442712859</c:v>
                </c:pt>
                <c:pt idx="2762">
                  <c:v>18.545861872177699</c:v>
                </c:pt>
                <c:pt idx="2763">
                  <c:v>18.552879473069599</c:v>
                </c:pt>
                <c:pt idx="2764">
                  <c:v>18.559897073961501</c:v>
                </c:pt>
                <c:pt idx="2765">
                  <c:v>18.566914674853301</c:v>
                </c:pt>
                <c:pt idx="2766">
                  <c:v>18.5739322757452</c:v>
                </c:pt>
                <c:pt idx="2767">
                  <c:v>18.580949876637</c:v>
                </c:pt>
                <c:pt idx="2768">
                  <c:v>18.587967477528899</c:v>
                </c:pt>
                <c:pt idx="2769">
                  <c:v>18.594985078420802</c:v>
                </c:pt>
                <c:pt idx="2770">
                  <c:v>18.602002679312601</c:v>
                </c:pt>
                <c:pt idx="2771">
                  <c:v>18.609020280204501</c:v>
                </c:pt>
                <c:pt idx="2772">
                  <c:v>18.6160378810964</c:v>
                </c:pt>
                <c:pt idx="2773">
                  <c:v>18.623055481988199</c:v>
                </c:pt>
                <c:pt idx="2774">
                  <c:v>18.630073082880099</c:v>
                </c:pt>
                <c:pt idx="2775">
                  <c:v>18.637090683771898</c:v>
                </c:pt>
                <c:pt idx="2776">
                  <c:v>18.644108284663801</c:v>
                </c:pt>
                <c:pt idx="2777">
                  <c:v>18.6511258855557</c:v>
                </c:pt>
                <c:pt idx="2778">
                  <c:v>18.6581434864475</c:v>
                </c:pt>
                <c:pt idx="2779">
                  <c:v>18.665161087339399</c:v>
                </c:pt>
                <c:pt idx="2780">
                  <c:v>18.672178688231298</c:v>
                </c:pt>
                <c:pt idx="2781">
                  <c:v>18.679196289123102</c:v>
                </c:pt>
                <c:pt idx="2782">
                  <c:v>18.686213890015001</c:v>
                </c:pt>
                <c:pt idx="2783">
                  <c:v>18.6932314909068</c:v>
                </c:pt>
                <c:pt idx="2784">
                  <c:v>18.7002490917987</c:v>
                </c:pt>
                <c:pt idx="2785">
                  <c:v>18.707266692690599</c:v>
                </c:pt>
                <c:pt idx="2786">
                  <c:v>18.714284293582399</c:v>
                </c:pt>
                <c:pt idx="2787">
                  <c:v>18.721301894474301</c:v>
                </c:pt>
                <c:pt idx="2788">
                  <c:v>18.728319495366101</c:v>
                </c:pt>
                <c:pt idx="2789">
                  <c:v>18.735337096258</c:v>
                </c:pt>
                <c:pt idx="2790">
                  <c:v>18.742354697149899</c:v>
                </c:pt>
                <c:pt idx="2791">
                  <c:v>18.749372298041699</c:v>
                </c:pt>
                <c:pt idx="2792">
                  <c:v>18.756389898933602</c:v>
                </c:pt>
                <c:pt idx="2793">
                  <c:v>18.763407499825501</c:v>
                </c:pt>
                <c:pt idx="2794">
                  <c:v>18.770425100717301</c:v>
                </c:pt>
                <c:pt idx="2795">
                  <c:v>18.7774427016092</c:v>
                </c:pt>
                <c:pt idx="2796">
                  <c:v>18.784460302501</c:v>
                </c:pt>
                <c:pt idx="2797">
                  <c:v>18.791477903392899</c:v>
                </c:pt>
                <c:pt idx="2798">
                  <c:v>18.798495504284801</c:v>
                </c:pt>
                <c:pt idx="2799">
                  <c:v>18.805513105176601</c:v>
                </c:pt>
                <c:pt idx="2800">
                  <c:v>18.8125307060685</c:v>
                </c:pt>
                <c:pt idx="2801">
                  <c:v>18.819548306960399</c:v>
                </c:pt>
                <c:pt idx="2802">
                  <c:v>18.826565907852199</c:v>
                </c:pt>
                <c:pt idx="2803">
                  <c:v>18.833583508744098</c:v>
                </c:pt>
                <c:pt idx="2804">
                  <c:v>18.840601109635902</c:v>
                </c:pt>
                <c:pt idx="2805">
                  <c:v>18.847618710527801</c:v>
                </c:pt>
                <c:pt idx="2806">
                  <c:v>18.8546363114197</c:v>
                </c:pt>
                <c:pt idx="2807">
                  <c:v>18.8616539123115</c:v>
                </c:pt>
                <c:pt idx="2808">
                  <c:v>18.868671513203399</c:v>
                </c:pt>
                <c:pt idx="2809">
                  <c:v>18.875689114095199</c:v>
                </c:pt>
                <c:pt idx="2810">
                  <c:v>18.882706714987101</c:v>
                </c:pt>
                <c:pt idx="2811">
                  <c:v>18.889724315879</c:v>
                </c:pt>
                <c:pt idx="2812">
                  <c:v>18.8967419167708</c:v>
                </c:pt>
                <c:pt idx="2813">
                  <c:v>18.903759517662699</c:v>
                </c:pt>
                <c:pt idx="2814">
                  <c:v>18.910777118554599</c:v>
                </c:pt>
                <c:pt idx="2815">
                  <c:v>18.917794719446398</c:v>
                </c:pt>
                <c:pt idx="2816">
                  <c:v>18.924812320338301</c:v>
                </c:pt>
                <c:pt idx="2817">
                  <c:v>18.931829921230101</c:v>
                </c:pt>
                <c:pt idx="2818">
                  <c:v>18.938847522122</c:v>
                </c:pt>
                <c:pt idx="2819">
                  <c:v>18.945865123013899</c:v>
                </c:pt>
                <c:pt idx="2820">
                  <c:v>18.952882723905699</c:v>
                </c:pt>
                <c:pt idx="2821">
                  <c:v>18.959900324797601</c:v>
                </c:pt>
                <c:pt idx="2822">
                  <c:v>18.966917925689401</c:v>
                </c:pt>
                <c:pt idx="2823">
                  <c:v>18.9739355265813</c:v>
                </c:pt>
                <c:pt idx="2824">
                  <c:v>18.9809531274732</c:v>
                </c:pt>
                <c:pt idx="2825">
                  <c:v>18.987970728364999</c:v>
                </c:pt>
                <c:pt idx="2826">
                  <c:v>18.994988329256898</c:v>
                </c:pt>
                <c:pt idx="2827">
                  <c:v>19.002005930148801</c:v>
                </c:pt>
                <c:pt idx="2828">
                  <c:v>19.009023531040601</c:v>
                </c:pt>
                <c:pt idx="2829">
                  <c:v>19.0160411319325</c:v>
                </c:pt>
                <c:pt idx="2830">
                  <c:v>19.0230587328243</c:v>
                </c:pt>
                <c:pt idx="2831">
                  <c:v>19.030076333716199</c:v>
                </c:pt>
                <c:pt idx="2832">
                  <c:v>19.037093934608102</c:v>
                </c:pt>
                <c:pt idx="2833">
                  <c:v>19.044111535499901</c:v>
                </c:pt>
                <c:pt idx="2834">
                  <c:v>19.051129136391801</c:v>
                </c:pt>
                <c:pt idx="2835">
                  <c:v>19.0581467372837</c:v>
                </c:pt>
                <c:pt idx="2836">
                  <c:v>19.065164338175499</c:v>
                </c:pt>
                <c:pt idx="2837">
                  <c:v>19.072181939067399</c:v>
                </c:pt>
                <c:pt idx="2838">
                  <c:v>19.079199539959198</c:v>
                </c:pt>
                <c:pt idx="2839">
                  <c:v>19.086217140851101</c:v>
                </c:pt>
                <c:pt idx="2840">
                  <c:v>19.093234741743</c:v>
                </c:pt>
                <c:pt idx="2841">
                  <c:v>19.1002523426348</c:v>
                </c:pt>
                <c:pt idx="2842">
                  <c:v>19.107269943526699</c:v>
                </c:pt>
                <c:pt idx="2843">
                  <c:v>19.114287544418499</c:v>
                </c:pt>
                <c:pt idx="2844">
                  <c:v>19.121305145310401</c:v>
                </c:pt>
                <c:pt idx="2845">
                  <c:v>19.128322746202301</c:v>
                </c:pt>
                <c:pt idx="2846">
                  <c:v>19.1353403470941</c:v>
                </c:pt>
                <c:pt idx="2847">
                  <c:v>19.142357947986</c:v>
                </c:pt>
                <c:pt idx="2848">
                  <c:v>19.149375548877899</c:v>
                </c:pt>
                <c:pt idx="2849">
                  <c:v>19.156393149769698</c:v>
                </c:pt>
                <c:pt idx="2850">
                  <c:v>19.163410750661601</c:v>
                </c:pt>
                <c:pt idx="2851">
                  <c:v>19.170428351553401</c:v>
                </c:pt>
                <c:pt idx="2852">
                  <c:v>19.1774459524453</c:v>
                </c:pt>
                <c:pt idx="2853">
                  <c:v>19.184463553337199</c:v>
                </c:pt>
                <c:pt idx="2854">
                  <c:v>19.191481154228999</c:v>
                </c:pt>
                <c:pt idx="2855">
                  <c:v>19.198498755120902</c:v>
                </c:pt>
                <c:pt idx="2856">
                  <c:v>19.205516356012801</c:v>
                </c:pt>
                <c:pt idx="2857">
                  <c:v>19.212533956904601</c:v>
                </c:pt>
                <c:pt idx="2858">
                  <c:v>19.2195515577965</c:v>
                </c:pt>
                <c:pt idx="2859">
                  <c:v>19.226569158688299</c:v>
                </c:pt>
                <c:pt idx="2860">
                  <c:v>19.233586759580199</c:v>
                </c:pt>
                <c:pt idx="2861">
                  <c:v>19.240604360472101</c:v>
                </c:pt>
                <c:pt idx="2862">
                  <c:v>19.247621961363901</c:v>
                </c:pt>
                <c:pt idx="2863">
                  <c:v>19.2546395622558</c:v>
                </c:pt>
                <c:pt idx="2864">
                  <c:v>19.2616571631476</c:v>
                </c:pt>
                <c:pt idx="2865">
                  <c:v>19.268674764039499</c:v>
                </c:pt>
                <c:pt idx="2866">
                  <c:v>19.275692364931398</c:v>
                </c:pt>
                <c:pt idx="2867">
                  <c:v>19.282709965823202</c:v>
                </c:pt>
                <c:pt idx="2868">
                  <c:v>19.289727566715101</c:v>
                </c:pt>
                <c:pt idx="2869">
                  <c:v>19.296745167607</c:v>
                </c:pt>
                <c:pt idx="2870">
                  <c:v>19.3037627684988</c:v>
                </c:pt>
                <c:pt idx="2871">
                  <c:v>19.310780369390699</c:v>
                </c:pt>
                <c:pt idx="2872">
                  <c:v>19.317797970282498</c:v>
                </c:pt>
                <c:pt idx="2873">
                  <c:v>19.324815571174401</c:v>
                </c:pt>
                <c:pt idx="2874">
                  <c:v>19.3318331720663</c:v>
                </c:pt>
                <c:pt idx="2875">
                  <c:v>19.3388507729581</c:v>
                </c:pt>
                <c:pt idx="2876">
                  <c:v>19.345868373849999</c:v>
                </c:pt>
                <c:pt idx="2877">
                  <c:v>19.352885974741799</c:v>
                </c:pt>
                <c:pt idx="2878">
                  <c:v>19.359903575633702</c:v>
                </c:pt>
                <c:pt idx="2879">
                  <c:v>19.366921176525601</c:v>
                </c:pt>
                <c:pt idx="2880">
                  <c:v>19.373938777417401</c:v>
                </c:pt>
                <c:pt idx="2881">
                  <c:v>19.3809563783093</c:v>
                </c:pt>
                <c:pt idx="2882">
                  <c:v>19.387973979201199</c:v>
                </c:pt>
                <c:pt idx="2883">
                  <c:v>19.394991580092999</c:v>
                </c:pt>
                <c:pt idx="2884">
                  <c:v>19.402009180984901</c:v>
                </c:pt>
                <c:pt idx="2885">
                  <c:v>19.409026781876701</c:v>
                </c:pt>
                <c:pt idx="2886">
                  <c:v>19.4160443827686</c:v>
                </c:pt>
                <c:pt idx="2887">
                  <c:v>19.423061983660499</c:v>
                </c:pt>
                <c:pt idx="2888">
                  <c:v>19.430079584552299</c:v>
                </c:pt>
                <c:pt idx="2889">
                  <c:v>19.437097185444198</c:v>
                </c:pt>
                <c:pt idx="2890">
                  <c:v>19.444114786336002</c:v>
                </c:pt>
                <c:pt idx="2891">
                  <c:v>19.451132387227901</c:v>
                </c:pt>
                <c:pt idx="2892">
                  <c:v>19.4581499881198</c:v>
                </c:pt>
                <c:pt idx="2893">
                  <c:v>19.4651675890116</c:v>
                </c:pt>
                <c:pt idx="2894">
                  <c:v>19.472185189903499</c:v>
                </c:pt>
                <c:pt idx="2895">
                  <c:v>19.479202790795402</c:v>
                </c:pt>
                <c:pt idx="2896">
                  <c:v>19.486220391687201</c:v>
                </c:pt>
                <c:pt idx="2897">
                  <c:v>19.4932379925791</c:v>
                </c:pt>
                <c:pt idx="2898">
                  <c:v>19.5002555934709</c:v>
                </c:pt>
                <c:pt idx="2899">
                  <c:v>19.507273194362799</c:v>
                </c:pt>
                <c:pt idx="2900">
                  <c:v>19.514290795254698</c:v>
                </c:pt>
                <c:pt idx="2901">
                  <c:v>19.521308396146502</c:v>
                </c:pt>
                <c:pt idx="2902">
                  <c:v>19.528325997038401</c:v>
                </c:pt>
                <c:pt idx="2903">
                  <c:v>19.535343597930201</c:v>
                </c:pt>
                <c:pt idx="2904">
                  <c:v>19.5423611988221</c:v>
                </c:pt>
                <c:pt idx="2905">
                  <c:v>19.549378799713999</c:v>
                </c:pt>
                <c:pt idx="2906">
                  <c:v>19.556396400605799</c:v>
                </c:pt>
                <c:pt idx="2907">
                  <c:v>19.563414001497701</c:v>
                </c:pt>
                <c:pt idx="2908">
                  <c:v>19.570431602389601</c:v>
                </c:pt>
                <c:pt idx="2909">
                  <c:v>19.5774492032814</c:v>
                </c:pt>
                <c:pt idx="2910">
                  <c:v>19.584466804173299</c:v>
                </c:pt>
                <c:pt idx="2911">
                  <c:v>19.591484405065099</c:v>
                </c:pt>
                <c:pt idx="2912">
                  <c:v>19.598502005956998</c:v>
                </c:pt>
                <c:pt idx="2913">
                  <c:v>19.605519606848901</c:v>
                </c:pt>
                <c:pt idx="2914">
                  <c:v>19.612537207740701</c:v>
                </c:pt>
                <c:pt idx="2915">
                  <c:v>19.6195548086326</c:v>
                </c:pt>
                <c:pt idx="2916">
                  <c:v>19.626572409524499</c:v>
                </c:pt>
                <c:pt idx="2917">
                  <c:v>19.633590010416299</c:v>
                </c:pt>
                <c:pt idx="2918">
                  <c:v>19.640607611308202</c:v>
                </c:pt>
                <c:pt idx="2919">
                  <c:v>19.647625212200001</c:v>
                </c:pt>
                <c:pt idx="2920">
                  <c:v>19.6546428130919</c:v>
                </c:pt>
                <c:pt idx="2921">
                  <c:v>19.6616604139838</c:v>
                </c:pt>
                <c:pt idx="2922">
                  <c:v>19.668678014875599</c:v>
                </c:pt>
                <c:pt idx="2923">
                  <c:v>19.675695615767498</c:v>
                </c:pt>
                <c:pt idx="2924">
                  <c:v>19.682713216659302</c:v>
                </c:pt>
                <c:pt idx="2925">
                  <c:v>19.689730817551201</c:v>
                </c:pt>
                <c:pt idx="2926">
                  <c:v>19.6967484184431</c:v>
                </c:pt>
                <c:pt idx="2927">
                  <c:v>19.7037660193349</c:v>
                </c:pt>
                <c:pt idx="2928">
                  <c:v>19.710783620226799</c:v>
                </c:pt>
                <c:pt idx="2929">
                  <c:v>19.717801221118702</c:v>
                </c:pt>
                <c:pt idx="2930">
                  <c:v>19.724818822010501</c:v>
                </c:pt>
                <c:pt idx="2931">
                  <c:v>19.731836422902401</c:v>
                </c:pt>
                <c:pt idx="2932">
                  <c:v>19.7388540237942</c:v>
                </c:pt>
                <c:pt idx="2933">
                  <c:v>19.745871624686099</c:v>
                </c:pt>
                <c:pt idx="2934">
                  <c:v>19.752889225577999</c:v>
                </c:pt>
                <c:pt idx="2935">
                  <c:v>19.759906826469798</c:v>
                </c:pt>
                <c:pt idx="2936">
                  <c:v>19.766924427361701</c:v>
                </c:pt>
                <c:pt idx="2937">
                  <c:v>19.7739420282536</c:v>
                </c:pt>
                <c:pt idx="2938">
                  <c:v>19.7809596291454</c:v>
                </c:pt>
                <c:pt idx="2939">
                  <c:v>19.787977230037299</c:v>
                </c:pt>
                <c:pt idx="2940">
                  <c:v>19.794994830929099</c:v>
                </c:pt>
                <c:pt idx="2941">
                  <c:v>19.802012431821002</c:v>
                </c:pt>
                <c:pt idx="2942">
                  <c:v>19.809030032712901</c:v>
                </c:pt>
                <c:pt idx="2943">
                  <c:v>19.8160476336047</c:v>
                </c:pt>
                <c:pt idx="2944">
                  <c:v>19.8230652344966</c:v>
                </c:pt>
                <c:pt idx="2945">
                  <c:v>19.830082835388399</c:v>
                </c:pt>
                <c:pt idx="2946">
                  <c:v>19.837100436280299</c:v>
                </c:pt>
                <c:pt idx="2947">
                  <c:v>19.844118037172201</c:v>
                </c:pt>
                <c:pt idx="2948">
                  <c:v>19.851135638064001</c:v>
                </c:pt>
                <c:pt idx="2949">
                  <c:v>19.8581532389559</c:v>
                </c:pt>
                <c:pt idx="2950">
                  <c:v>19.865170839847799</c:v>
                </c:pt>
                <c:pt idx="2951">
                  <c:v>19.872188440739599</c:v>
                </c:pt>
                <c:pt idx="2952">
                  <c:v>19.879206041631502</c:v>
                </c:pt>
                <c:pt idx="2953">
                  <c:v>19.886223642523301</c:v>
                </c:pt>
                <c:pt idx="2954">
                  <c:v>19.893241243415201</c:v>
                </c:pt>
                <c:pt idx="2955">
                  <c:v>19.9002588443071</c:v>
                </c:pt>
                <c:pt idx="2956">
                  <c:v>19.907276445198899</c:v>
                </c:pt>
                <c:pt idx="2957">
                  <c:v>19.914294046090799</c:v>
                </c:pt>
                <c:pt idx="2958">
                  <c:v>19.921311646982598</c:v>
                </c:pt>
                <c:pt idx="2959">
                  <c:v>19.928329247874501</c:v>
                </c:pt>
                <c:pt idx="2960">
                  <c:v>19.9353468487664</c:v>
                </c:pt>
                <c:pt idx="2961">
                  <c:v>19.9423644496582</c:v>
                </c:pt>
                <c:pt idx="2962">
                  <c:v>19.949382050550099</c:v>
                </c:pt>
                <c:pt idx="2963">
                  <c:v>19.956399651441998</c:v>
                </c:pt>
                <c:pt idx="2964">
                  <c:v>19.963417252333802</c:v>
                </c:pt>
                <c:pt idx="2965">
                  <c:v>19.970434853225701</c:v>
                </c:pt>
                <c:pt idx="2966">
                  <c:v>19.9774524541175</c:v>
                </c:pt>
                <c:pt idx="2967">
                  <c:v>19.9844700550094</c:v>
                </c:pt>
                <c:pt idx="2968">
                  <c:v>19.991487655901299</c:v>
                </c:pt>
                <c:pt idx="2969">
                  <c:v>19.998505256793099</c:v>
                </c:pt>
                <c:pt idx="2970">
                  <c:v>20.005522857685001</c:v>
                </c:pt>
                <c:pt idx="2971">
                  <c:v>20.0125404585769</c:v>
                </c:pt>
                <c:pt idx="2972">
                  <c:v>20.0195580594687</c:v>
                </c:pt>
                <c:pt idx="2973">
                  <c:v>20.026575660360599</c:v>
                </c:pt>
                <c:pt idx="2974">
                  <c:v>20.033593261252399</c:v>
                </c:pt>
                <c:pt idx="2975">
                  <c:v>20.040610862144302</c:v>
                </c:pt>
                <c:pt idx="2976">
                  <c:v>20.047628463036201</c:v>
                </c:pt>
                <c:pt idx="2977">
                  <c:v>20.054646063928001</c:v>
                </c:pt>
                <c:pt idx="2978">
                  <c:v>20.0616636648199</c:v>
                </c:pt>
                <c:pt idx="2979">
                  <c:v>20.0686812657117</c:v>
                </c:pt>
                <c:pt idx="2980">
                  <c:v>20.075698866603599</c:v>
                </c:pt>
                <c:pt idx="2981">
                  <c:v>20.082716467495501</c:v>
                </c:pt>
                <c:pt idx="2982">
                  <c:v>20.089734068387301</c:v>
                </c:pt>
                <c:pt idx="2983">
                  <c:v>20.0967516692792</c:v>
                </c:pt>
                <c:pt idx="2984">
                  <c:v>20.103769270171099</c:v>
                </c:pt>
                <c:pt idx="2985">
                  <c:v>20.110786871062899</c:v>
                </c:pt>
                <c:pt idx="2986">
                  <c:v>20.117804471954798</c:v>
                </c:pt>
                <c:pt idx="2987">
                  <c:v>20.124822072846602</c:v>
                </c:pt>
                <c:pt idx="2988">
                  <c:v>20.131839673738501</c:v>
                </c:pt>
                <c:pt idx="2989">
                  <c:v>20.1388572746304</c:v>
                </c:pt>
                <c:pt idx="2990">
                  <c:v>20.1458748755222</c:v>
                </c:pt>
              </c:numCache>
            </c:numRef>
          </c:xVal>
          <c:yVal>
            <c:numRef>
              <c:f>'Figure 2a BSA sup75 increase'!$H$2:$H$5701</c:f>
              <c:numCache>
                <c:formatCode>General</c:formatCode>
                <c:ptCount val="5700"/>
                <c:pt idx="0">
                  <c:v>1.3959977513498501E-2</c:v>
                </c:pt>
                <c:pt idx="1">
                  <c:v>1.42188637636903E-2</c:v>
                </c:pt>
                <c:pt idx="2">
                  <c:v>1.4428307190064899E-2</c:v>
                </c:pt>
                <c:pt idx="3">
                  <c:v>1.45733199695479E-2</c:v>
                </c:pt>
                <c:pt idx="4">
                  <c:v>1.4614268745115601E-2</c:v>
                </c:pt>
                <c:pt idx="5">
                  <c:v>1.46285194764697E-2</c:v>
                </c:pt>
                <c:pt idx="6">
                  <c:v>1.45534556497588E-2</c:v>
                </c:pt>
                <c:pt idx="7">
                  <c:v>1.44783918230478E-2</c:v>
                </c:pt>
                <c:pt idx="8">
                  <c:v>1.4196163168819999E-2</c:v>
                </c:pt>
                <c:pt idx="9">
                  <c:v>1.3829451356258E-2</c:v>
                </c:pt>
                <c:pt idx="10">
                  <c:v>1.3406201243508701E-2</c:v>
                </c:pt>
                <c:pt idx="11">
                  <c:v>1.29204378747427E-2</c:v>
                </c:pt>
                <c:pt idx="12">
                  <c:v>1.23193926914554E-2</c:v>
                </c:pt>
                <c:pt idx="13">
                  <c:v>1.15970486192609E-2</c:v>
                </c:pt>
                <c:pt idx="14">
                  <c:v>1.0768821835018301E-2</c:v>
                </c:pt>
                <c:pt idx="15">
                  <c:v>9.8960992545643004E-3</c:v>
                </c:pt>
                <c:pt idx="16">
                  <c:v>9.0927635664637997E-3</c:v>
                </c:pt>
                <c:pt idx="17">
                  <c:v>8.3447191735530803E-3</c:v>
                </c:pt>
                <c:pt idx="18">
                  <c:v>7.6415687256522497E-3</c:v>
                </c:pt>
                <c:pt idx="19">
                  <c:v>7.0509402175078601E-3</c:v>
                </c:pt>
                <c:pt idx="20">
                  <c:v>6.5811371081573198E-3</c:v>
                </c:pt>
                <c:pt idx="21">
                  <c:v>6.2303986535803E-3</c:v>
                </c:pt>
                <c:pt idx="22">
                  <c:v>6.0396632252676698E-3</c:v>
                </c:pt>
                <c:pt idx="23">
                  <c:v>6.0140748546120698E-3</c:v>
                </c:pt>
                <c:pt idx="24">
                  <c:v>6.0911547181342601E-3</c:v>
                </c:pt>
                <c:pt idx="25">
                  <c:v>6.2265446262317597E-3</c:v>
                </c:pt>
                <c:pt idx="26">
                  <c:v>6.4157798706837603E-3</c:v>
                </c:pt>
                <c:pt idx="27">
                  <c:v>6.6597736117871799E-3</c:v>
                </c:pt>
                <c:pt idx="28">
                  <c:v>6.94995985720931E-3</c:v>
                </c:pt>
                <c:pt idx="29">
                  <c:v>7.2264197512143403E-3</c:v>
                </c:pt>
                <c:pt idx="30">
                  <c:v>7.5247947377093897E-3</c:v>
                </c:pt>
                <c:pt idx="31">
                  <c:v>7.8877254266893401E-3</c:v>
                </c:pt>
                <c:pt idx="32">
                  <c:v>8.2763631557530894E-3</c:v>
                </c:pt>
                <c:pt idx="33">
                  <c:v>8.6721040133933697E-3</c:v>
                </c:pt>
                <c:pt idx="34">
                  <c:v>9.0583759855484402E-3</c:v>
                </c:pt>
                <c:pt idx="35">
                  <c:v>9.4553703767945203E-3</c:v>
                </c:pt>
                <c:pt idx="36">
                  <c:v>9.8589234007105502E-3</c:v>
                </c:pt>
                <c:pt idx="37">
                  <c:v>1.0248477599107001E-2</c:v>
                </c:pt>
                <c:pt idx="38">
                  <c:v>1.06225953528349E-2</c:v>
                </c:pt>
                <c:pt idx="39">
                  <c:v>1.0973250571252801E-2</c:v>
                </c:pt>
                <c:pt idx="40">
                  <c:v>1.12890863237382E-2</c:v>
                </c:pt>
                <c:pt idx="41">
                  <c:v>1.1588706500620201E-2</c:v>
                </c:pt>
                <c:pt idx="42">
                  <c:v>1.1880298216307299E-2</c:v>
                </c:pt>
                <c:pt idx="43">
                  <c:v>1.21408216953674E-2</c:v>
                </c:pt>
                <c:pt idx="44">
                  <c:v>1.23621659056152E-2</c:v>
                </c:pt>
                <c:pt idx="45">
                  <c:v>1.2564779320482399E-2</c:v>
                </c:pt>
                <c:pt idx="46">
                  <c:v>1.27494880795396E-2</c:v>
                </c:pt>
                <c:pt idx="47">
                  <c:v>1.29136261744615E-2</c:v>
                </c:pt>
                <c:pt idx="48">
                  <c:v>1.30487759132821E-2</c:v>
                </c:pt>
                <c:pt idx="49">
                  <c:v>1.3152291812464099E-2</c:v>
                </c:pt>
                <c:pt idx="50">
                  <c:v>1.3254907691198799E-2</c:v>
                </c:pt>
                <c:pt idx="51">
                  <c:v>1.33257543883486E-2</c:v>
                </c:pt>
                <c:pt idx="52">
                  <c:v>1.3366623132606699E-2</c:v>
                </c:pt>
                <c:pt idx="53">
                  <c:v>1.34097087593567E-2</c:v>
                </c:pt>
                <c:pt idx="54">
                  <c:v>1.3441388129067901E-2</c:v>
                </c:pt>
                <c:pt idx="55">
                  <c:v>1.34715251204565E-2</c:v>
                </c:pt>
                <c:pt idx="56">
                  <c:v>1.3568493139341499E-2</c:v>
                </c:pt>
                <c:pt idx="57">
                  <c:v>1.37022691683752E-2</c:v>
                </c:pt>
                <c:pt idx="58">
                  <c:v>1.36916631626354E-2</c:v>
                </c:pt>
                <c:pt idx="59">
                  <c:v>1.36810571568955E-2</c:v>
                </c:pt>
                <c:pt idx="60">
                  <c:v>1.36377460437973E-2</c:v>
                </c:pt>
                <c:pt idx="61">
                  <c:v>1.34823596013082E-2</c:v>
                </c:pt>
                <c:pt idx="62">
                  <c:v>1.33173477727681E-2</c:v>
                </c:pt>
                <c:pt idx="63">
                  <c:v>1.3137895811023601E-2</c:v>
                </c:pt>
                <c:pt idx="64">
                  <c:v>1.29320823828914E-2</c:v>
                </c:pt>
                <c:pt idx="65">
                  <c:v>1.27048213812396E-2</c:v>
                </c:pt>
                <c:pt idx="66">
                  <c:v>1.24493090377277E-2</c:v>
                </c:pt>
                <c:pt idx="67">
                  <c:v>1.2187288419515401E-2</c:v>
                </c:pt>
                <c:pt idx="68">
                  <c:v>1.19486439325694E-2</c:v>
                </c:pt>
                <c:pt idx="69">
                  <c:v>1.16917894742814E-2</c:v>
                </c:pt>
                <c:pt idx="70">
                  <c:v>1.1472991167663199E-2</c:v>
                </c:pt>
                <c:pt idx="71">
                  <c:v>1.1310924334226501E-2</c:v>
                </c:pt>
                <c:pt idx="72">
                  <c:v>1.11652018426175E-2</c:v>
                </c:pt>
                <c:pt idx="73">
                  <c:v>1.1046470533068399E-2</c:v>
                </c:pt>
                <c:pt idx="74">
                  <c:v>1.09355825955807E-2</c:v>
                </c:pt>
                <c:pt idx="75">
                  <c:v>1.0841146833269E-2</c:v>
                </c:pt>
                <c:pt idx="76">
                  <c:v>1.07651369043694E-2</c:v>
                </c:pt>
                <c:pt idx="77">
                  <c:v>1.0712190868131801E-2</c:v>
                </c:pt>
                <c:pt idx="78">
                  <c:v>1.0671773413835199E-2</c:v>
                </c:pt>
                <c:pt idx="79">
                  <c:v>1.0635804975839699E-2</c:v>
                </c:pt>
                <c:pt idx="80">
                  <c:v>1.05873290680445E-2</c:v>
                </c:pt>
                <c:pt idx="81">
                  <c:v>1.0543119245309301E-2</c:v>
                </c:pt>
                <c:pt idx="82">
                  <c:v>1.05329434336713E-2</c:v>
                </c:pt>
                <c:pt idx="83">
                  <c:v>1.0541850543733199E-2</c:v>
                </c:pt>
                <c:pt idx="84">
                  <c:v>1.05466138630168E-2</c:v>
                </c:pt>
                <c:pt idx="85">
                  <c:v>1.05446131101224E-2</c:v>
                </c:pt>
                <c:pt idx="86">
                  <c:v>1.0546353598101899E-2</c:v>
                </c:pt>
                <c:pt idx="87">
                  <c:v>1.05582654298584E-2</c:v>
                </c:pt>
                <c:pt idx="88">
                  <c:v>1.0570968087750701E-2</c:v>
                </c:pt>
                <c:pt idx="89">
                  <c:v>1.0578326225445999E-2</c:v>
                </c:pt>
                <c:pt idx="90">
                  <c:v>1.05838454183392E-2</c:v>
                </c:pt>
                <c:pt idx="91">
                  <c:v>1.0583613972700899E-2</c:v>
                </c:pt>
                <c:pt idx="92">
                  <c:v>1.0585404785505299E-2</c:v>
                </c:pt>
                <c:pt idx="93">
                  <c:v>1.0582156508261199E-2</c:v>
                </c:pt>
                <c:pt idx="94">
                  <c:v>1.05746186407162E-2</c:v>
                </c:pt>
                <c:pt idx="95">
                  <c:v>1.0567080773171301E-2</c:v>
                </c:pt>
                <c:pt idx="96">
                  <c:v>1.0602991852249799E-2</c:v>
                </c:pt>
                <c:pt idx="97">
                  <c:v>1.0693171850649099E-2</c:v>
                </c:pt>
                <c:pt idx="98">
                  <c:v>1.07104885735427E-2</c:v>
                </c:pt>
                <c:pt idx="99">
                  <c:v>1.07083625609739E-2</c:v>
                </c:pt>
                <c:pt idx="100">
                  <c:v>1.06670911004097E-2</c:v>
                </c:pt>
                <c:pt idx="101">
                  <c:v>1.0625819639845401E-2</c:v>
                </c:pt>
                <c:pt idx="102">
                  <c:v>1.05347056493526E-2</c:v>
                </c:pt>
                <c:pt idx="103">
                  <c:v>1.04533895826817E-2</c:v>
                </c:pt>
                <c:pt idx="104">
                  <c:v>1.03836512430255E-2</c:v>
                </c:pt>
                <c:pt idx="105">
                  <c:v>1.0300966986983099E-2</c:v>
                </c:pt>
                <c:pt idx="106">
                  <c:v>1.0205981519215E-2</c:v>
                </c:pt>
                <c:pt idx="107">
                  <c:v>1.0085915660638999E-2</c:v>
                </c:pt>
                <c:pt idx="108">
                  <c:v>9.9210800642080803E-3</c:v>
                </c:pt>
                <c:pt idx="109">
                  <c:v>9.7967018958543192E-3</c:v>
                </c:pt>
                <c:pt idx="110">
                  <c:v>9.7365629528607996E-3</c:v>
                </c:pt>
                <c:pt idx="111">
                  <c:v>9.7035094299049093E-3</c:v>
                </c:pt>
                <c:pt idx="112">
                  <c:v>9.6651131612113996E-3</c:v>
                </c:pt>
                <c:pt idx="113">
                  <c:v>9.6166486225711199E-3</c:v>
                </c:pt>
                <c:pt idx="114">
                  <c:v>9.5974963545931193E-3</c:v>
                </c:pt>
                <c:pt idx="115">
                  <c:v>9.6077036395161193E-3</c:v>
                </c:pt>
                <c:pt idx="116">
                  <c:v>9.6291153194196701E-3</c:v>
                </c:pt>
                <c:pt idx="117">
                  <c:v>9.6571642821637604E-3</c:v>
                </c:pt>
                <c:pt idx="118">
                  <c:v>9.6927560489555604E-3</c:v>
                </c:pt>
                <c:pt idx="119">
                  <c:v>9.7350822826120405E-3</c:v>
                </c:pt>
                <c:pt idx="120">
                  <c:v>9.7961030811429695E-3</c:v>
                </c:pt>
                <c:pt idx="121">
                  <c:v>9.8679644404434108E-3</c:v>
                </c:pt>
                <c:pt idx="122">
                  <c:v>9.9411499097518292E-3</c:v>
                </c:pt>
                <c:pt idx="123">
                  <c:v>1.00218375626223E-2</c:v>
                </c:pt>
                <c:pt idx="124">
                  <c:v>1.0112560469706201E-2</c:v>
                </c:pt>
                <c:pt idx="125">
                  <c:v>1.0196944205229E-2</c:v>
                </c:pt>
                <c:pt idx="126">
                  <c:v>1.02731053270264E-2</c:v>
                </c:pt>
                <c:pt idx="127">
                  <c:v>1.03604807290659E-2</c:v>
                </c:pt>
                <c:pt idx="128">
                  <c:v>1.04374511560811E-2</c:v>
                </c:pt>
                <c:pt idx="129">
                  <c:v>1.05249400015404E-2</c:v>
                </c:pt>
                <c:pt idx="130">
                  <c:v>1.0599043214594E-2</c:v>
                </c:pt>
                <c:pt idx="131">
                  <c:v>1.0647650017619499E-2</c:v>
                </c:pt>
                <c:pt idx="132">
                  <c:v>1.0702504708213101E-2</c:v>
                </c:pt>
                <c:pt idx="133">
                  <c:v>1.07564740339182E-2</c:v>
                </c:pt>
                <c:pt idx="134">
                  <c:v>1.0800905918228101E-2</c:v>
                </c:pt>
                <c:pt idx="135">
                  <c:v>1.08480929253692E-2</c:v>
                </c:pt>
                <c:pt idx="136">
                  <c:v>1.097559314117E-2</c:v>
                </c:pt>
                <c:pt idx="137">
                  <c:v>1.11486795659308E-2</c:v>
                </c:pt>
                <c:pt idx="138">
                  <c:v>1.1278408995536299E-2</c:v>
                </c:pt>
                <c:pt idx="139">
                  <c:v>1.13778969823732E-2</c:v>
                </c:pt>
                <c:pt idx="140">
                  <c:v>1.14361476164071E-2</c:v>
                </c:pt>
                <c:pt idx="141">
                  <c:v>1.14324288357856E-2</c:v>
                </c:pt>
                <c:pt idx="142">
                  <c:v>1.14287100551642E-2</c:v>
                </c:pt>
                <c:pt idx="143">
                  <c:v>1.1435646686143599E-2</c:v>
                </c:pt>
                <c:pt idx="144">
                  <c:v>1.14331472537596E-2</c:v>
                </c:pt>
                <c:pt idx="145">
                  <c:v>1.14283422699275E-2</c:v>
                </c:pt>
                <c:pt idx="146">
                  <c:v>1.1423537286095501E-2</c:v>
                </c:pt>
                <c:pt idx="147">
                  <c:v>1.14258655353078E-2</c:v>
                </c:pt>
                <c:pt idx="148">
                  <c:v>1.1435600891867801E-2</c:v>
                </c:pt>
                <c:pt idx="149">
                  <c:v>1.14334946056534E-2</c:v>
                </c:pt>
                <c:pt idx="150">
                  <c:v>1.1456845739349301E-2</c:v>
                </c:pt>
                <c:pt idx="151">
                  <c:v>1.1499629255243801E-2</c:v>
                </c:pt>
                <c:pt idx="152">
                  <c:v>1.15382185793685E-2</c:v>
                </c:pt>
                <c:pt idx="153">
                  <c:v>1.15625519446402E-2</c:v>
                </c:pt>
                <c:pt idx="154">
                  <c:v>1.1598194025987E-2</c:v>
                </c:pt>
                <c:pt idx="155">
                  <c:v>1.1654060774867501E-2</c:v>
                </c:pt>
                <c:pt idx="156">
                  <c:v>1.1704608203950501E-2</c:v>
                </c:pt>
                <c:pt idx="157">
                  <c:v>1.17567564921995E-2</c:v>
                </c:pt>
                <c:pt idx="158">
                  <c:v>1.1810912822430899E-2</c:v>
                </c:pt>
                <c:pt idx="159">
                  <c:v>1.18362583047545E-2</c:v>
                </c:pt>
                <c:pt idx="160">
                  <c:v>1.18630832104289E-2</c:v>
                </c:pt>
                <c:pt idx="161">
                  <c:v>1.19196800822635E-2</c:v>
                </c:pt>
                <c:pt idx="162">
                  <c:v>1.19617373262814E-2</c:v>
                </c:pt>
                <c:pt idx="163">
                  <c:v>1.19799856001504E-2</c:v>
                </c:pt>
                <c:pt idx="164">
                  <c:v>1.2009336885159899E-2</c:v>
                </c:pt>
                <c:pt idx="165">
                  <c:v>1.2046887972569999E-2</c:v>
                </c:pt>
                <c:pt idx="166">
                  <c:v>1.20719404375924E-2</c:v>
                </c:pt>
                <c:pt idx="167">
                  <c:v>1.20899245440382E-2</c:v>
                </c:pt>
                <c:pt idx="168">
                  <c:v>1.2104868335842799E-2</c:v>
                </c:pt>
                <c:pt idx="169">
                  <c:v>1.21282241718366E-2</c:v>
                </c:pt>
                <c:pt idx="170">
                  <c:v>1.2147768361701601E-2</c:v>
                </c:pt>
                <c:pt idx="171">
                  <c:v>1.21469476213741E-2</c:v>
                </c:pt>
                <c:pt idx="172">
                  <c:v>1.2140841014626799E-2</c:v>
                </c:pt>
                <c:pt idx="173">
                  <c:v>1.21347344078795E-2</c:v>
                </c:pt>
                <c:pt idx="174">
                  <c:v>1.21270066124611E-2</c:v>
                </c:pt>
                <c:pt idx="175">
                  <c:v>1.2119278817042599E-2</c:v>
                </c:pt>
                <c:pt idx="176">
                  <c:v>1.2116158616802E-2</c:v>
                </c:pt>
                <c:pt idx="177">
                  <c:v>1.21788841976738E-2</c:v>
                </c:pt>
                <c:pt idx="178">
                  <c:v>1.21930890699486E-2</c:v>
                </c:pt>
                <c:pt idx="179">
                  <c:v>1.2187983163490901E-2</c:v>
                </c:pt>
                <c:pt idx="180">
                  <c:v>1.21828772570331E-2</c:v>
                </c:pt>
                <c:pt idx="181">
                  <c:v>1.21007826045801E-2</c:v>
                </c:pt>
                <c:pt idx="182">
                  <c:v>1.20139430049258E-2</c:v>
                </c:pt>
                <c:pt idx="183">
                  <c:v>1.19243568554797E-2</c:v>
                </c:pt>
                <c:pt idx="184">
                  <c:v>1.1844598776702899E-2</c:v>
                </c:pt>
                <c:pt idx="185">
                  <c:v>1.17658661976627E-2</c:v>
                </c:pt>
                <c:pt idx="186">
                  <c:v>1.16578061136058E-2</c:v>
                </c:pt>
                <c:pt idx="187">
                  <c:v>1.1525561593189199E-2</c:v>
                </c:pt>
                <c:pt idx="188">
                  <c:v>1.1353709694441201E-2</c:v>
                </c:pt>
                <c:pt idx="189">
                  <c:v>1.1159637408643499E-2</c:v>
                </c:pt>
                <c:pt idx="190">
                  <c:v>1.1004548413327001E-2</c:v>
                </c:pt>
                <c:pt idx="191">
                  <c:v>1.08926582908435E-2</c:v>
                </c:pt>
                <c:pt idx="192">
                  <c:v>1.0798064874827601E-2</c:v>
                </c:pt>
                <c:pt idx="193">
                  <c:v>1.0709319140702099E-2</c:v>
                </c:pt>
                <c:pt idx="194">
                  <c:v>1.0628183215956001E-2</c:v>
                </c:pt>
                <c:pt idx="195">
                  <c:v>1.05694148484016E-2</c:v>
                </c:pt>
                <c:pt idx="196">
                  <c:v>1.05138750316643E-2</c:v>
                </c:pt>
                <c:pt idx="197">
                  <c:v>1.0465392286375601E-2</c:v>
                </c:pt>
                <c:pt idx="198">
                  <c:v>1.04336639102305E-2</c:v>
                </c:pt>
                <c:pt idx="199">
                  <c:v>1.0420272766754101E-2</c:v>
                </c:pt>
                <c:pt idx="200">
                  <c:v>1.04301204802946E-2</c:v>
                </c:pt>
                <c:pt idx="201">
                  <c:v>1.0446120253382599E-2</c:v>
                </c:pt>
                <c:pt idx="202">
                  <c:v>1.04641919565277E-2</c:v>
                </c:pt>
                <c:pt idx="203">
                  <c:v>1.0482936519292E-2</c:v>
                </c:pt>
                <c:pt idx="204">
                  <c:v>1.0509985266598999E-2</c:v>
                </c:pt>
                <c:pt idx="205">
                  <c:v>1.05509106294578E-2</c:v>
                </c:pt>
                <c:pt idx="206">
                  <c:v>1.0598829465226599E-2</c:v>
                </c:pt>
                <c:pt idx="207">
                  <c:v>1.06552022302087E-2</c:v>
                </c:pt>
                <c:pt idx="208">
                  <c:v>1.0701445309872101E-2</c:v>
                </c:pt>
                <c:pt idx="209">
                  <c:v>1.0732544702306401E-2</c:v>
                </c:pt>
                <c:pt idx="210">
                  <c:v>1.0767627309060401E-2</c:v>
                </c:pt>
                <c:pt idx="211">
                  <c:v>1.07931276190649E-2</c:v>
                </c:pt>
                <c:pt idx="212">
                  <c:v>1.0821405799771099E-2</c:v>
                </c:pt>
                <c:pt idx="213">
                  <c:v>1.0832666746146601E-2</c:v>
                </c:pt>
                <c:pt idx="214">
                  <c:v>1.08359382603505E-2</c:v>
                </c:pt>
                <c:pt idx="215">
                  <c:v>1.08392097745544E-2</c:v>
                </c:pt>
                <c:pt idx="216">
                  <c:v>1.08806664377576E-2</c:v>
                </c:pt>
                <c:pt idx="217">
                  <c:v>1.10103393092785E-2</c:v>
                </c:pt>
                <c:pt idx="218">
                  <c:v>1.11420644170038E-2</c:v>
                </c:pt>
                <c:pt idx="219">
                  <c:v>1.12120173248058E-2</c:v>
                </c:pt>
                <c:pt idx="220">
                  <c:v>1.12400084711296E-2</c:v>
                </c:pt>
                <c:pt idx="221">
                  <c:v>1.1238298465167801E-2</c:v>
                </c:pt>
                <c:pt idx="222">
                  <c:v>1.1236588459206E-2</c:v>
                </c:pt>
                <c:pt idx="223">
                  <c:v>1.1234670991878699E-2</c:v>
                </c:pt>
                <c:pt idx="224">
                  <c:v>1.12307901545347E-2</c:v>
                </c:pt>
                <c:pt idx="225">
                  <c:v>1.1216493207666199E-2</c:v>
                </c:pt>
                <c:pt idx="226">
                  <c:v>1.1202196260797799E-2</c:v>
                </c:pt>
                <c:pt idx="227">
                  <c:v>1.11730536355547E-2</c:v>
                </c:pt>
                <c:pt idx="228">
                  <c:v>1.11680115426124E-2</c:v>
                </c:pt>
                <c:pt idx="229">
                  <c:v>1.11620582882094E-2</c:v>
                </c:pt>
                <c:pt idx="230">
                  <c:v>1.11455585520736E-2</c:v>
                </c:pt>
                <c:pt idx="231">
                  <c:v>1.11403047137859E-2</c:v>
                </c:pt>
                <c:pt idx="232">
                  <c:v>1.1159250442514999E-2</c:v>
                </c:pt>
                <c:pt idx="233">
                  <c:v>1.1179044485085001E-2</c:v>
                </c:pt>
                <c:pt idx="234">
                  <c:v>1.1195469898693701E-2</c:v>
                </c:pt>
                <c:pt idx="235">
                  <c:v>1.1225627412594001E-2</c:v>
                </c:pt>
                <c:pt idx="236">
                  <c:v>1.1259145948990201E-2</c:v>
                </c:pt>
                <c:pt idx="237">
                  <c:v>1.12926268140773E-2</c:v>
                </c:pt>
                <c:pt idx="238">
                  <c:v>1.1332785333024301E-2</c:v>
                </c:pt>
                <c:pt idx="239">
                  <c:v>1.1371029966489501E-2</c:v>
                </c:pt>
                <c:pt idx="240">
                  <c:v>1.14134925555013E-2</c:v>
                </c:pt>
                <c:pt idx="241">
                  <c:v>1.1460757614214201E-2</c:v>
                </c:pt>
                <c:pt idx="242">
                  <c:v>1.14964826864404E-2</c:v>
                </c:pt>
                <c:pt idx="243">
                  <c:v>1.15190932779945E-2</c:v>
                </c:pt>
                <c:pt idx="244">
                  <c:v>1.15429975431472E-2</c:v>
                </c:pt>
                <c:pt idx="245">
                  <c:v>1.1575470984578199E-2</c:v>
                </c:pt>
                <c:pt idx="246">
                  <c:v>1.16016943757535E-2</c:v>
                </c:pt>
                <c:pt idx="247">
                  <c:v>1.16189143308106E-2</c:v>
                </c:pt>
                <c:pt idx="248">
                  <c:v>1.16324452290397E-2</c:v>
                </c:pt>
                <c:pt idx="249">
                  <c:v>1.16307631591174E-2</c:v>
                </c:pt>
                <c:pt idx="250">
                  <c:v>1.16232776112277E-2</c:v>
                </c:pt>
                <c:pt idx="251">
                  <c:v>1.1615792063338E-2</c:v>
                </c:pt>
                <c:pt idx="252">
                  <c:v>1.16036802305731E-2</c:v>
                </c:pt>
                <c:pt idx="253">
                  <c:v>1.15796163723423E-2</c:v>
                </c:pt>
                <c:pt idx="254">
                  <c:v>1.15274773865755E-2</c:v>
                </c:pt>
                <c:pt idx="255">
                  <c:v>1.1465908748641101E-2</c:v>
                </c:pt>
                <c:pt idx="256">
                  <c:v>1.14282214979549E-2</c:v>
                </c:pt>
                <c:pt idx="257">
                  <c:v>1.14634260995871E-2</c:v>
                </c:pt>
                <c:pt idx="258">
                  <c:v>1.1491023998962799E-2</c:v>
                </c:pt>
                <c:pt idx="259">
                  <c:v>1.14940281726322E-2</c:v>
                </c:pt>
                <c:pt idx="260">
                  <c:v>1.1451445545478899E-2</c:v>
                </c:pt>
                <c:pt idx="261">
                  <c:v>1.1408862918325499E-2</c:v>
                </c:pt>
                <c:pt idx="262">
                  <c:v>1.13015109959268E-2</c:v>
                </c:pt>
                <c:pt idx="263">
                  <c:v>1.1208309063450699E-2</c:v>
                </c:pt>
                <c:pt idx="264">
                  <c:v>1.1134821917022E-2</c:v>
                </c:pt>
                <c:pt idx="265">
                  <c:v>1.1056767814513001E-2</c:v>
                </c:pt>
                <c:pt idx="266">
                  <c:v>1.09590415348585E-2</c:v>
                </c:pt>
                <c:pt idx="267">
                  <c:v>1.0838470009131899E-2</c:v>
                </c:pt>
                <c:pt idx="268">
                  <c:v>1.0703976580794101E-2</c:v>
                </c:pt>
                <c:pt idx="269">
                  <c:v>1.0577257102870399E-2</c:v>
                </c:pt>
                <c:pt idx="270">
                  <c:v>1.0432707464246301E-2</c:v>
                </c:pt>
                <c:pt idx="271">
                  <c:v>1.0296084329860801E-2</c:v>
                </c:pt>
                <c:pt idx="272">
                  <c:v>1.0219240604730701E-2</c:v>
                </c:pt>
                <c:pt idx="273">
                  <c:v>1.016872957082E-2</c:v>
                </c:pt>
                <c:pt idx="274">
                  <c:v>1.01262949993798E-2</c:v>
                </c:pt>
                <c:pt idx="275">
                  <c:v>1.01098515414781E-2</c:v>
                </c:pt>
                <c:pt idx="276">
                  <c:v>1.0104813331185399E-2</c:v>
                </c:pt>
                <c:pt idx="277">
                  <c:v>1.0105805786928801E-2</c:v>
                </c:pt>
                <c:pt idx="278">
                  <c:v>1.01280074867258E-2</c:v>
                </c:pt>
                <c:pt idx="279">
                  <c:v>1.01486246787467E-2</c:v>
                </c:pt>
                <c:pt idx="280">
                  <c:v>1.0179971064133601E-2</c:v>
                </c:pt>
                <c:pt idx="281">
                  <c:v>1.0231211728693601E-2</c:v>
                </c:pt>
                <c:pt idx="282">
                  <c:v>1.02879887414621E-2</c:v>
                </c:pt>
                <c:pt idx="283">
                  <c:v>1.0345220800535701E-2</c:v>
                </c:pt>
                <c:pt idx="284">
                  <c:v>1.0406131661785599E-2</c:v>
                </c:pt>
                <c:pt idx="285">
                  <c:v>1.04563043937634E-2</c:v>
                </c:pt>
                <c:pt idx="286">
                  <c:v>1.0493083277716499E-2</c:v>
                </c:pt>
                <c:pt idx="287">
                  <c:v>1.05439884280171E-2</c:v>
                </c:pt>
                <c:pt idx="288">
                  <c:v>1.05980335614761E-2</c:v>
                </c:pt>
                <c:pt idx="289">
                  <c:v>1.06437035797146E-2</c:v>
                </c:pt>
                <c:pt idx="290">
                  <c:v>1.06774127965095E-2</c:v>
                </c:pt>
                <c:pt idx="291">
                  <c:v>1.07208749493743E-2</c:v>
                </c:pt>
                <c:pt idx="292">
                  <c:v>1.0724405589498101E-2</c:v>
                </c:pt>
                <c:pt idx="293">
                  <c:v>1.0727936229621799E-2</c:v>
                </c:pt>
                <c:pt idx="294">
                  <c:v>1.0734396069434601E-2</c:v>
                </c:pt>
                <c:pt idx="295">
                  <c:v>1.0737905998188101E-2</c:v>
                </c:pt>
                <c:pt idx="296">
                  <c:v>1.0754726114969301E-2</c:v>
                </c:pt>
                <c:pt idx="297">
                  <c:v>1.08568899613612E-2</c:v>
                </c:pt>
                <c:pt idx="298">
                  <c:v>1.0993005228754099E-2</c:v>
                </c:pt>
                <c:pt idx="299">
                  <c:v>1.10596391780899E-2</c:v>
                </c:pt>
                <c:pt idx="300">
                  <c:v>1.1076528385287301E-2</c:v>
                </c:pt>
                <c:pt idx="301">
                  <c:v>1.10633420133384E-2</c:v>
                </c:pt>
                <c:pt idx="302">
                  <c:v>1.10501556413895E-2</c:v>
                </c:pt>
                <c:pt idx="303">
                  <c:v>1.10284677115114E-2</c:v>
                </c:pt>
                <c:pt idx="304">
                  <c:v>1.1006476017598301E-2</c:v>
                </c:pt>
                <c:pt idx="305">
                  <c:v>1.09694112937992E-2</c:v>
                </c:pt>
                <c:pt idx="306">
                  <c:v>1.0900874618950999E-2</c:v>
                </c:pt>
                <c:pt idx="307">
                  <c:v>1.08311607435462E-2</c:v>
                </c:pt>
                <c:pt idx="308">
                  <c:v>1.0764100822038301E-2</c:v>
                </c:pt>
                <c:pt idx="309">
                  <c:v>1.0709088086847E-2</c:v>
                </c:pt>
                <c:pt idx="310">
                  <c:v>1.0658081367427101E-2</c:v>
                </c:pt>
                <c:pt idx="311">
                  <c:v>1.0619206574482299E-2</c:v>
                </c:pt>
                <c:pt idx="312">
                  <c:v>1.0607531274026701E-2</c:v>
                </c:pt>
                <c:pt idx="313">
                  <c:v>1.05982827291261E-2</c:v>
                </c:pt>
                <c:pt idx="314">
                  <c:v>1.06024983804574E-2</c:v>
                </c:pt>
                <c:pt idx="315">
                  <c:v>1.0602256528211699E-2</c:v>
                </c:pt>
                <c:pt idx="316">
                  <c:v>1.0602014675965899E-2</c:v>
                </c:pt>
                <c:pt idx="317">
                  <c:v>1.06236924809279E-2</c:v>
                </c:pt>
                <c:pt idx="318">
                  <c:v>1.06557568224413E-2</c:v>
                </c:pt>
                <c:pt idx="319">
                  <c:v>1.06910101945995E-2</c:v>
                </c:pt>
                <c:pt idx="320">
                  <c:v>1.07284363235824E-2</c:v>
                </c:pt>
                <c:pt idx="321">
                  <c:v>1.07513552180171E-2</c:v>
                </c:pt>
                <c:pt idx="322">
                  <c:v>1.0785720600092001E-2</c:v>
                </c:pt>
                <c:pt idx="323">
                  <c:v>1.08136576495967E-2</c:v>
                </c:pt>
                <c:pt idx="324">
                  <c:v>1.08288746081179E-2</c:v>
                </c:pt>
                <c:pt idx="325">
                  <c:v>1.0850329894874101E-2</c:v>
                </c:pt>
                <c:pt idx="326">
                  <c:v>1.0854749698937301E-2</c:v>
                </c:pt>
                <c:pt idx="327">
                  <c:v>1.0851076870128699E-2</c:v>
                </c:pt>
                <c:pt idx="328">
                  <c:v>1.08436518857725E-2</c:v>
                </c:pt>
                <c:pt idx="329">
                  <c:v>1.08362269014163E-2</c:v>
                </c:pt>
                <c:pt idx="330">
                  <c:v>1.0827673924656301E-2</c:v>
                </c:pt>
                <c:pt idx="331">
                  <c:v>1.0819120947896299E-2</c:v>
                </c:pt>
                <c:pt idx="332">
                  <c:v>1.07979828575863E-2</c:v>
                </c:pt>
                <c:pt idx="333">
                  <c:v>1.07618004359927E-2</c:v>
                </c:pt>
                <c:pt idx="334">
                  <c:v>1.07032728733156E-2</c:v>
                </c:pt>
                <c:pt idx="335">
                  <c:v>1.0624483632415801E-2</c:v>
                </c:pt>
                <c:pt idx="336">
                  <c:v>1.0545461439238899E-2</c:v>
                </c:pt>
                <c:pt idx="337">
                  <c:v>1.0532847763178199E-2</c:v>
                </c:pt>
                <c:pt idx="338">
                  <c:v>1.05247271044308E-2</c:v>
                </c:pt>
                <c:pt idx="339">
                  <c:v>1.0516606445683399E-2</c:v>
                </c:pt>
                <c:pt idx="340">
                  <c:v>1.04367505492202E-2</c:v>
                </c:pt>
                <c:pt idx="341">
                  <c:v>1.03154243820136E-2</c:v>
                </c:pt>
                <c:pt idx="342">
                  <c:v>1.01748481220019E-2</c:v>
                </c:pt>
                <c:pt idx="343">
                  <c:v>1.0068721698625001E-2</c:v>
                </c:pt>
                <c:pt idx="344">
                  <c:v>9.9825476247767404E-3</c:v>
                </c:pt>
                <c:pt idx="345">
                  <c:v>9.8788354462044092E-3</c:v>
                </c:pt>
                <c:pt idx="346">
                  <c:v>9.7427764579819803E-3</c:v>
                </c:pt>
                <c:pt idx="347">
                  <c:v>9.5983005876217505E-3</c:v>
                </c:pt>
                <c:pt idx="348">
                  <c:v>9.4565017482347302E-3</c:v>
                </c:pt>
                <c:pt idx="349">
                  <c:v>9.3120830166307997E-3</c:v>
                </c:pt>
                <c:pt idx="350">
                  <c:v>9.1504011073867495E-3</c:v>
                </c:pt>
                <c:pt idx="351">
                  <c:v>8.9917722121152302E-3</c:v>
                </c:pt>
                <c:pt idx="352">
                  <c:v>8.8935559691177193E-3</c:v>
                </c:pt>
                <c:pt idx="353">
                  <c:v>8.8280631769861503E-3</c:v>
                </c:pt>
                <c:pt idx="354">
                  <c:v>8.7739350495667605E-3</c:v>
                </c:pt>
                <c:pt idx="355">
                  <c:v>8.7263069718056096E-3</c:v>
                </c:pt>
                <c:pt idx="356">
                  <c:v>8.6933472359968598E-3</c:v>
                </c:pt>
                <c:pt idx="357">
                  <c:v>8.6797334513610495E-3</c:v>
                </c:pt>
                <c:pt idx="358">
                  <c:v>8.6897738214147899E-3</c:v>
                </c:pt>
                <c:pt idx="359">
                  <c:v>8.6910123300592002E-3</c:v>
                </c:pt>
                <c:pt idx="360">
                  <c:v>8.7000265888527301E-3</c:v>
                </c:pt>
                <c:pt idx="361">
                  <c:v>8.7414446035003895E-3</c:v>
                </c:pt>
                <c:pt idx="362">
                  <c:v>8.7720521653251206E-3</c:v>
                </c:pt>
                <c:pt idx="363">
                  <c:v>8.8010472000002692E-3</c:v>
                </c:pt>
                <c:pt idx="364">
                  <c:v>8.8288122205351701E-3</c:v>
                </c:pt>
                <c:pt idx="365">
                  <c:v>8.8561180929800903E-3</c:v>
                </c:pt>
                <c:pt idx="366">
                  <c:v>8.8912112475910601E-3</c:v>
                </c:pt>
                <c:pt idx="367">
                  <c:v>8.9226464041599705E-3</c:v>
                </c:pt>
                <c:pt idx="368">
                  <c:v>8.9654060682931302E-3</c:v>
                </c:pt>
                <c:pt idx="369">
                  <c:v>9.0145266875055006E-3</c:v>
                </c:pt>
                <c:pt idx="370">
                  <c:v>9.0491467232355002E-3</c:v>
                </c:pt>
                <c:pt idx="371">
                  <c:v>9.0734238410274601E-3</c:v>
                </c:pt>
                <c:pt idx="372">
                  <c:v>9.0804667300264895E-3</c:v>
                </c:pt>
                <c:pt idx="373">
                  <c:v>9.0872131162981502E-3</c:v>
                </c:pt>
                <c:pt idx="374">
                  <c:v>9.08100591186475E-3</c:v>
                </c:pt>
                <c:pt idx="375">
                  <c:v>9.0747987074313394E-3</c:v>
                </c:pt>
                <c:pt idx="376">
                  <c:v>9.0653927951169899E-3</c:v>
                </c:pt>
                <c:pt idx="377">
                  <c:v>9.1245414949504503E-3</c:v>
                </c:pt>
                <c:pt idx="378">
                  <c:v>9.2383956233285797E-3</c:v>
                </c:pt>
                <c:pt idx="379">
                  <c:v>9.3368248763919994E-3</c:v>
                </c:pt>
                <c:pt idx="380">
                  <c:v>9.3538970737627406E-3</c:v>
                </c:pt>
                <c:pt idx="381">
                  <c:v>9.35487022704516E-3</c:v>
                </c:pt>
                <c:pt idx="382">
                  <c:v>9.3346424289284594E-3</c:v>
                </c:pt>
                <c:pt idx="383">
                  <c:v>9.3144146308117397E-3</c:v>
                </c:pt>
                <c:pt idx="384">
                  <c:v>9.2900427388544708E-3</c:v>
                </c:pt>
                <c:pt idx="385">
                  <c:v>9.2653944255934803E-3</c:v>
                </c:pt>
                <c:pt idx="386">
                  <c:v>9.2318983004603897E-3</c:v>
                </c:pt>
                <c:pt idx="387">
                  <c:v>9.1936966775141606E-3</c:v>
                </c:pt>
                <c:pt idx="388">
                  <c:v>9.1567523734642498E-3</c:v>
                </c:pt>
                <c:pt idx="389">
                  <c:v>9.1168394260277407E-3</c:v>
                </c:pt>
                <c:pt idx="390">
                  <c:v>9.1003439823301602E-3</c:v>
                </c:pt>
                <c:pt idx="391">
                  <c:v>9.1026262292994604E-3</c:v>
                </c:pt>
                <c:pt idx="392">
                  <c:v>9.0996464333200494E-3</c:v>
                </c:pt>
                <c:pt idx="393">
                  <c:v>9.0966666373406401E-3</c:v>
                </c:pt>
                <c:pt idx="394">
                  <c:v>9.0941059874265796E-3</c:v>
                </c:pt>
                <c:pt idx="395">
                  <c:v>9.1071644650677804E-3</c:v>
                </c:pt>
                <c:pt idx="396">
                  <c:v>9.1430484572285892E-3</c:v>
                </c:pt>
                <c:pt idx="397">
                  <c:v>9.1743835886489798E-3</c:v>
                </c:pt>
                <c:pt idx="398">
                  <c:v>9.1887024908038906E-3</c:v>
                </c:pt>
                <c:pt idx="399">
                  <c:v>9.2172885763989205E-3</c:v>
                </c:pt>
                <c:pt idx="400">
                  <c:v>9.2581911520270808E-3</c:v>
                </c:pt>
                <c:pt idx="401">
                  <c:v>9.2939571302753307E-3</c:v>
                </c:pt>
                <c:pt idx="402">
                  <c:v>9.3330250566025803E-3</c:v>
                </c:pt>
                <c:pt idx="403">
                  <c:v>9.3666130228450706E-3</c:v>
                </c:pt>
                <c:pt idx="404">
                  <c:v>9.3814665834561998E-3</c:v>
                </c:pt>
                <c:pt idx="405">
                  <c:v>9.4029626708639694E-3</c:v>
                </c:pt>
                <c:pt idx="406">
                  <c:v>9.4243661870329707E-3</c:v>
                </c:pt>
                <c:pt idx="407">
                  <c:v>9.4321959478848704E-3</c:v>
                </c:pt>
                <c:pt idx="408">
                  <c:v>9.4290820993297008E-3</c:v>
                </c:pt>
                <c:pt idx="409">
                  <c:v>9.4234197723876301E-3</c:v>
                </c:pt>
                <c:pt idx="410">
                  <c:v>9.4177574454455595E-3</c:v>
                </c:pt>
                <c:pt idx="411">
                  <c:v>9.4062095335325797E-3</c:v>
                </c:pt>
                <c:pt idx="412">
                  <c:v>9.3946616216196103E-3</c:v>
                </c:pt>
                <c:pt idx="413">
                  <c:v>9.3478821818307797E-3</c:v>
                </c:pt>
                <c:pt idx="414">
                  <c:v>9.3053146103832807E-3</c:v>
                </c:pt>
                <c:pt idx="415">
                  <c:v>9.2507072017837099E-3</c:v>
                </c:pt>
                <c:pt idx="416">
                  <c:v>9.1894383098583207E-3</c:v>
                </c:pt>
                <c:pt idx="417">
                  <c:v>9.1978985055990795E-3</c:v>
                </c:pt>
                <c:pt idx="418">
                  <c:v>9.2253955365404101E-3</c:v>
                </c:pt>
                <c:pt idx="419">
                  <c:v>9.2323245836897997E-3</c:v>
                </c:pt>
                <c:pt idx="420">
                  <c:v>9.1843819536024905E-3</c:v>
                </c:pt>
                <c:pt idx="421">
                  <c:v>9.13643932351519E-3</c:v>
                </c:pt>
                <c:pt idx="422">
                  <c:v>9.0136035651704992E-3</c:v>
                </c:pt>
                <c:pt idx="423">
                  <c:v>8.8591421790390895E-3</c:v>
                </c:pt>
                <c:pt idx="424">
                  <c:v>8.70229926314065E-3</c:v>
                </c:pt>
                <c:pt idx="425">
                  <c:v>8.6056139188345308E-3</c:v>
                </c:pt>
                <c:pt idx="426">
                  <c:v>8.4912827683912406E-3</c:v>
                </c:pt>
                <c:pt idx="427">
                  <c:v>8.3487853512774594E-3</c:v>
                </c:pt>
                <c:pt idx="428">
                  <c:v>8.2094958089102103E-3</c:v>
                </c:pt>
                <c:pt idx="429">
                  <c:v>8.0376520044062403E-3</c:v>
                </c:pt>
                <c:pt idx="430">
                  <c:v>7.9031575490005092E-3</c:v>
                </c:pt>
                <c:pt idx="431">
                  <c:v>7.8902223858768605E-3</c:v>
                </c:pt>
                <c:pt idx="432">
                  <c:v>7.8842383026523407E-3</c:v>
                </c:pt>
                <c:pt idx="433">
                  <c:v>7.8782542194278105E-3</c:v>
                </c:pt>
                <c:pt idx="434">
                  <c:v>7.8621980955870495E-3</c:v>
                </c:pt>
                <c:pt idx="435">
                  <c:v>7.8303073532693702E-3</c:v>
                </c:pt>
                <c:pt idx="436">
                  <c:v>7.78656442160646E-3</c:v>
                </c:pt>
                <c:pt idx="437">
                  <c:v>7.7531130385272498E-3</c:v>
                </c:pt>
                <c:pt idx="438">
                  <c:v>7.6938836198686203E-3</c:v>
                </c:pt>
                <c:pt idx="439">
                  <c:v>7.5858796228047204E-3</c:v>
                </c:pt>
                <c:pt idx="440">
                  <c:v>7.5465380737196504E-3</c:v>
                </c:pt>
                <c:pt idx="441">
                  <c:v>7.6538322796056097E-3</c:v>
                </c:pt>
                <c:pt idx="442">
                  <c:v>7.76555298308375E-3</c:v>
                </c:pt>
                <c:pt idx="443">
                  <c:v>7.8162060070049392E-3</c:v>
                </c:pt>
                <c:pt idx="444">
                  <c:v>7.8628047049154205E-3</c:v>
                </c:pt>
                <c:pt idx="445">
                  <c:v>7.8674745272007806E-3</c:v>
                </c:pt>
                <c:pt idx="446">
                  <c:v>7.8643454458258901E-3</c:v>
                </c:pt>
                <c:pt idx="447">
                  <c:v>7.8612163644509996E-3</c:v>
                </c:pt>
                <c:pt idx="448">
                  <c:v>7.8915187604796794E-3</c:v>
                </c:pt>
                <c:pt idx="449">
                  <c:v>7.8961481168086205E-3</c:v>
                </c:pt>
                <c:pt idx="450">
                  <c:v>7.9007774731375702E-3</c:v>
                </c:pt>
                <c:pt idx="451">
                  <c:v>7.9587354566532705E-3</c:v>
                </c:pt>
                <c:pt idx="452">
                  <c:v>8.0414186665120607E-3</c:v>
                </c:pt>
                <c:pt idx="453">
                  <c:v>8.0324523947211506E-3</c:v>
                </c:pt>
                <c:pt idx="454">
                  <c:v>8.02348612293023E-3</c:v>
                </c:pt>
                <c:pt idx="455">
                  <c:v>7.9838289157885493E-3</c:v>
                </c:pt>
                <c:pt idx="456">
                  <c:v>7.8652999923581601E-3</c:v>
                </c:pt>
                <c:pt idx="457">
                  <c:v>7.8875650656219706E-3</c:v>
                </c:pt>
                <c:pt idx="458">
                  <c:v>8.0168395172600104E-3</c:v>
                </c:pt>
                <c:pt idx="459">
                  <c:v>8.1568241977667405E-3</c:v>
                </c:pt>
                <c:pt idx="460">
                  <c:v>8.2330308638788301E-3</c:v>
                </c:pt>
                <c:pt idx="461">
                  <c:v>8.2533768019537896E-3</c:v>
                </c:pt>
                <c:pt idx="462">
                  <c:v>8.2498627725447297E-3</c:v>
                </c:pt>
                <c:pt idx="463">
                  <c:v>8.30105001646614E-3</c:v>
                </c:pt>
                <c:pt idx="464">
                  <c:v>8.3934974284502594E-3</c:v>
                </c:pt>
                <c:pt idx="465">
                  <c:v>8.3988484079313593E-3</c:v>
                </c:pt>
                <c:pt idx="466">
                  <c:v>8.3982510574149502E-3</c:v>
                </c:pt>
                <c:pt idx="467">
                  <c:v>8.3694837715644291E-3</c:v>
                </c:pt>
                <c:pt idx="468">
                  <c:v>8.3407164857139202E-3</c:v>
                </c:pt>
                <c:pt idx="469">
                  <c:v>8.2756865345431693E-3</c:v>
                </c:pt>
                <c:pt idx="470">
                  <c:v>8.2353808417650505E-3</c:v>
                </c:pt>
                <c:pt idx="471">
                  <c:v>8.2184550238202196E-3</c:v>
                </c:pt>
                <c:pt idx="472">
                  <c:v>8.2115524445112598E-3</c:v>
                </c:pt>
                <c:pt idx="473">
                  <c:v>8.2023910679506293E-3</c:v>
                </c:pt>
                <c:pt idx="474">
                  <c:v>8.2023079810511594E-3</c:v>
                </c:pt>
                <c:pt idx="475">
                  <c:v>8.2015227371897703E-3</c:v>
                </c:pt>
                <c:pt idx="476">
                  <c:v>8.2003146667064507E-3</c:v>
                </c:pt>
                <c:pt idx="477">
                  <c:v>8.2253305336239708E-3</c:v>
                </c:pt>
                <c:pt idx="478">
                  <c:v>8.2631967628418197E-3</c:v>
                </c:pt>
                <c:pt idx="479">
                  <c:v>8.2818258072006098E-3</c:v>
                </c:pt>
                <c:pt idx="480">
                  <c:v>8.2974562698275196E-3</c:v>
                </c:pt>
                <c:pt idx="481">
                  <c:v>8.3274767335293192E-3</c:v>
                </c:pt>
                <c:pt idx="482">
                  <c:v>8.3512798530282102E-3</c:v>
                </c:pt>
                <c:pt idx="483">
                  <c:v>8.3605364502025506E-3</c:v>
                </c:pt>
                <c:pt idx="484">
                  <c:v>8.3837339568184708E-3</c:v>
                </c:pt>
                <c:pt idx="485">
                  <c:v>8.4124615372239593E-3</c:v>
                </c:pt>
                <c:pt idx="486">
                  <c:v>8.4368029225706694E-3</c:v>
                </c:pt>
                <c:pt idx="487">
                  <c:v>8.4423635201107908E-3</c:v>
                </c:pt>
                <c:pt idx="488">
                  <c:v>8.4441379713344703E-3</c:v>
                </c:pt>
                <c:pt idx="489">
                  <c:v>8.4462067011883604E-3</c:v>
                </c:pt>
                <c:pt idx="490">
                  <c:v>8.44473575883096E-3</c:v>
                </c:pt>
                <c:pt idx="491">
                  <c:v>8.4413787297233905E-3</c:v>
                </c:pt>
                <c:pt idx="492">
                  <c:v>8.4246901389097694E-3</c:v>
                </c:pt>
                <c:pt idx="493">
                  <c:v>8.4080015480961605E-3</c:v>
                </c:pt>
                <c:pt idx="494">
                  <c:v>8.3703796738165692E-3</c:v>
                </c:pt>
                <c:pt idx="495">
                  <c:v>8.3198558484978494E-3</c:v>
                </c:pt>
                <c:pt idx="496">
                  <c:v>8.2129121008506292E-3</c:v>
                </c:pt>
                <c:pt idx="497">
                  <c:v>8.1209851008641303E-3</c:v>
                </c:pt>
                <c:pt idx="498">
                  <c:v>8.1328396634612592E-3</c:v>
                </c:pt>
                <c:pt idx="499">
                  <c:v>8.1042489057427808E-3</c:v>
                </c:pt>
                <c:pt idx="500">
                  <c:v>8.0756581480243006E-3</c:v>
                </c:pt>
                <c:pt idx="501">
                  <c:v>8.0196687096512793E-3</c:v>
                </c:pt>
                <c:pt idx="502">
                  <c:v>7.8929494585052804E-3</c:v>
                </c:pt>
                <c:pt idx="503">
                  <c:v>7.7476756870181497E-3</c:v>
                </c:pt>
                <c:pt idx="504">
                  <c:v>7.60671305904088E-3</c:v>
                </c:pt>
                <c:pt idx="505">
                  <c:v>7.5054052621857104E-3</c:v>
                </c:pt>
                <c:pt idx="506">
                  <c:v>7.3973340018606004E-3</c:v>
                </c:pt>
                <c:pt idx="507">
                  <c:v>7.2340122218946196E-3</c:v>
                </c:pt>
                <c:pt idx="508">
                  <c:v>7.0972116308485904E-3</c:v>
                </c:pt>
                <c:pt idx="509">
                  <c:v>6.9892345690453599E-3</c:v>
                </c:pt>
                <c:pt idx="510">
                  <c:v>6.8411491583292199E-3</c:v>
                </c:pt>
                <c:pt idx="511">
                  <c:v>6.6852538443458401E-3</c:v>
                </c:pt>
                <c:pt idx="512">
                  <c:v>6.5663223652910703E-3</c:v>
                </c:pt>
                <c:pt idx="513">
                  <c:v>6.4706754524817599E-3</c:v>
                </c:pt>
                <c:pt idx="514">
                  <c:v>6.40385219359436E-3</c:v>
                </c:pt>
                <c:pt idx="515">
                  <c:v>6.3550299154641497E-3</c:v>
                </c:pt>
                <c:pt idx="516">
                  <c:v>6.2977773921183396E-3</c:v>
                </c:pt>
                <c:pt idx="517">
                  <c:v>6.2297693606203396E-3</c:v>
                </c:pt>
                <c:pt idx="518">
                  <c:v>6.1777822923929204E-3</c:v>
                </c:pt>
                <c:pt idx="519">
                  <c:v>6.1694204262766001E-3</c:v>
                </c:pt>
                <c:pt idx="520">
                  <c:v>6.18966557881477E-3</c:v>
                </c:pt>
                <c:pt idx="521">
                  <c:v>6.2109384743437197E-3</c:v>
                </c:pt>
                <c:pt idx="522">
                  <c:v>6.2341289340034304E-3</c:v>
                </c:pt>
                <c:pt idx="523">
                  <c:v>6.2820534001290203E-3</c:v>
                </c:pt>
                <c:pt idx="524">
                  <c:v>6.3267917987349402E-3</c:v>
                </c:pt>
                <c:pt idx="525">
                  <c:v>6.3616413973572603E-3</c:v>
                </c:pt>
                <c:pt idx="526">
                  <c:v>6.3990941631713698E-3</c:v>
                </c:pt>
                <c:pt idx="527">
                  <c:v>6.4315525163374998E-3</c:v>
                </c:pt>
                <c:pt idx="528">
                  <c:v>6.4667835255275098E-3</c:v>
                </c:pt>
                <c:pt idx="529">
                  <c:v>6.4919484584078802E-3</c:v>
                </c:pt>
                <c:pt idx="530">
                  <c:v>6.51473453782489E-3</c:v>
                </c:pt>
                <c:pt idx="531">
                  <c:v>6.53673420948905E-3</c:v>
                </c:pt>
                <c:pt idx="532">
                  <c:v>6.5439960790372696E-3</c:v>
                </c:pt>
                <c:pt idx="533">
                  <c:v>6.5405672646257698E-3</c:v>
                </c:pt>
                <c:pt idx="534">
                  <c:v>6.5358400481854298E-3</c:v>
                </c:pt>
                <c:pt idx="535">
                  <c:v>6.5311128317450898E-3</c:v>
                </c:pt>
                <c:pt idx="536">
                  <c:v>6.5151334520294601E-3</c:v>
                </c:pt>
                <c:pt idx="537">
                  <c:v>6.5179013455975501E-3</c:v>
                </c:pt>
                <c:pt idx="538">
                  <c:v>6.5980843000895996E-3</c:v>
                </c:pt>
                <c:pt idx="539">
                  <c:v>6.71367166804314E-3</c:v>
                </c:pt>
                <c:pt idx="540">
                  <c:v>6.8005480313175796E-3</c:v>
                </c:pt>
                <c:pt idx="541">
                  <c:v>6.79086556024764E-3</c:v>
                </c:pt>
                <c:pt idx="542">
                  <c:v>6.7811830891776901E-3</c:v>
                </c:pt>
                <c:pt idx="543">
                  <c:v>6.7587183499991099E-3</c:v>
                </c:pt>
                <c:pt idx="544">
                  <c:v>6.72742462864237E-3</c:v>
                </c:pt>
                <c:pt idx="545">
                  <c:v>6.7131322127309398E-3</c:v>
                </c:pt>
                <c:pt idx="546">
                  <c:v>6.65697420468134E-3</c:v>
                </c:pt>
                <c:pt idx="547">
                  <c:v>6.5933708622205201E-3</c:v>
                </c:pt>
                <c:pt idx="548">
                  <c:v>6.5574818571722798E-3</c:v>
                </c:pt>
                <c:pt idx="549">
                  <c:v>6.5122563588001104E-3</c:v>
                </c:pt>
                <c:pt idx="550">
                  <c:v>6.4638049547453003E-3</c:v>
                </c:pt>
                <c:pt idx="551">
                  <c:v>6.4383459103966598E-3</c:v>
                </c:pt>
                <c:pt idx="552">
                  <c:v>6.4220646027343398E-3</c:v>
                </c:pt>
                <c:pt idx="553">
                  <c:v>6.39498979480509E-3</c:v>
                </c:pt>
                <c:pt idx="554">
                  <c:v>6.3812182370372597E-3</c:v>
                </c:pt>
                <c:pt idx="555">
                  <c:v>6.3833883858480699E-3</c:v>
                </c:pt>
                <c:pt idx="556">
                  <c:v>6.37897905677397E-3</c:v>
                </c:pt>
                <c:pt idx="557">
                  <c:v>6.38440986665215E-3</c:v>
                </c:pt>
                <c:pt idx="558">
                  <c:v>6.4049713267701801E-3</c:v>
                </c:pt>
                <c:pt idx="559">
                  <c:v>6.4246254695861397E-3</c:v>
                </c:pt>
                <c:pt idx="560">
                  <c:v>6.4479753135197604E-3</c:v>
                </c:pt>
                <c:pt idx="561">
                  <c:v>6.4720601994188798E-3</c:v>
                </c:pt>
                <c:pt idx="562">
                  <c:v>6.4906522432003101E-3</c:v>
                </c:pt>
                <c:pt idx="563">
                  <c:v>6.5094076938889897E-3</c:v>
                </c:pt>
                <c:pt idx="564">
                  <c:v>6.5376150474196803E-3</c:v>
                </c:pt>
                <c:pt idx="565">
                  <c:v>6.5540604333797501E-3</c:v>
                </c:pt>
                <c:pt idx="566">
                  <c:v>6.5743683806415102E-3</c:v>
                </c:pt>
                <c:pt idx="567">
                  <c:v>6.5820644693664696E-3</c:v>
                </c:pt>
                <c:pt idx="568">
                  <c:v>6.5835431348555103E-3</c:v>
                </c:pt>
                <c:pt idx="569">
                  <c:v>6.5817263130674196E-3</c:v>
                </c:pt>
                <c:pt idx="570">
                  <c:v>6.5763692743256302E-3</c:v>
                </c:pt>
                <c:pt idx="571">
                  <c:v>6.57101223558384E-3</c:v>
                </c:pt>
                <c:pt idx="572">
                  <c:v>6.5504643331859803E-3</c:v>
                </c:pt>
                <c:pt idx="573">
                  <c:v>6.5209494932152601E-3</c:v>
                </c:pt>
                <c:pt idx="574">
                  <c:v>6.4721387413490703E-3</c:v>
                </c:pt>
                <c:pt idx="575">
                  <c:v>6.4057150532774399E-3</c:v>
                </c:pt>
                <c:pt idx="576">
                  <c:v>6.33476559711218E-3</c:v>
                </c:pt>
                <c:pt idx="577">
                  <c:v>6.3029799978082902E-3</c:v>
                </c:pt>
                <c:pt idx="578">
                  <c:v>6.3335388676055001E-3</c:v>
                </c:pt>
                <c:pt idx="579">
                  <c:v>6.3255525675700499E-3</c:v>
                </c:pt>
                <c:pt idx="580">
                  <c:v>6.3175662675346101E-3</c:v>
                </c:pt>
                <c:pt idx="581">
                  <c:v>6.2936698872574203E-3</c:v>
                </c:pt>
                <c:pt idx="582">
                  <c:v>6.1996391609960202E-3</c:v>
                </c:pt>
                <c:pt idx="583">
                  <c:v>6.0816873666114301E-3</c:v>
                </c:pt>
                <c:pt idx="584">
                  <c:v>5.97147645712141E-3</c:v>
                </c:pt>
                <c:pt idx="585">
                  <c:v>5.8687543976869601E-3</c:v>
                </c:pt>
                <c:pt idx="586">
                  <c:v>5.7314802962016697E-3</c:v>
                </c:pt>
                <c:pt idx="587">
                  <c:v>5.5770396632869599E-3</c:v>
                </c:pt>
                <c:pt idx="588">
                  <c:v>5.4307685253651298E-3</c:v>
                </c:pt>
                <c:pt idx="589">
                  <c:v>5.2801723328199301E-3</c:v>
                </c:pt>
                <c:pt idx="590">
                  <c:v>5.1260593826631803E-3</c:v>
                </c:pt>
                <c:pt idx="591">
                  <c:v>4.9462602277341103E-3</c:v>
                </c:pt>
                <c:pt idx="592">
                  <c:v>4.7866178601662203E-3</c:v>
                </c:pt>
                <c:pt idx="593">
                  <c:v>4.6922813246040402E-3</c:v>
                </c:pt>
                <c:pt idx="594">
                  <c:v>4.6169658441525003E-3</c:v>
                </c:pt>
                <c:pt idx="595">
                  <c:v>4.5469167201298696E-3</c:v>
                </c:pt>
                <c:pt idx="596">
                  <c:v>4.5026690632831304E-3</c:v>
                </c:pt>
                <c:pt idx="597">
                  <c:v>4.4779363612755998E-3</c:v>
                </c:pt>
                <c:pt idx="598">
                  <c:v>4.4617706985136804E-3</c:v>
                </c:pt>
                <c:pt idx="599">
                  <c:v>4.4651605306922299E-3</c:v>
                </c:pt>
                <c:pt idx="600">
                  <c:v>4.4763231943402001E-3</c:v>
                </c:pt>
                <c:pt idx="601">
                  <c:v>4.4905950834408003E-3</c:v>
                </c:pt>
                <c:pt idx="602">
                  <c:v>4.5082102864264003E-3</c:v>
                </c:pt>
                <c:pt idx="603">
                  <c:v>4.5352475578090603E-3</c:v>
                </c:pt>
                <c:pt idx="604">
                  <c:v>4.5679456799305697E-3</c:v>
                </c:pt>
                <c:pt idx="605">
                  <c:v>4.5903353210383201E-3</c:v>
                </c:pt>
                <c:pt idx="606">
                  <c:v>4.6150405405445596E-3</c:v>
                </c:pt>
                <c:pt idx="607">
                  <c:v>4.6531692146917604E-3</c:v>
                </c:pt>
                <c:pt idx="608">
                  <c:v>4.6870806526125202E-3</c:v>
                </c:pt>
                <c:pt idx="609">
                  <c:v>4.72585483258942E-3</c:v>
                </c:pt>
                <c:pt idx="610">
                  <c:v>4.7489438881274902E-3</c:v>
                </c:pt>
                <c:pt idx="611">
                  <c:v>4.7581867949613903E-3</c:v>
                </c:pt>
                <c:pt idx="612">
                  <c:v>4.7599100784933603E-3</c:v>
                </c:pt>
                <c:pt idx="613">
                  <c:v>4.7616333620253198E-3</c:v>
                </c:pt>
                <c:pt idx="614">
                  <c:v>4.76039946185817E-3</c:v>
                </c:pt>
                <c:pt idx="615">
                  <c:v>4.7597736354128397E-3</c:v>
                </c:pt>
                <c:pt idx="616">
                  <c:v>4.7591478089675102E-3</c:v>
                </c:pt>
                <c:pt idx="617">
                  <c:v>4.7645793041041096E-3</c:v>
                </c:pt>
                <c:pt idx="618">
                  <c:v>4.8701189335340397E-3</c:v>
                </c:pt>
                <c:pt idx="619">
                  <c:v>5.0248949399488898E-3</c:v>
                </c:pt>
                <c:pt idx="620">
                  <c:v>5.0806881091185101E-3</c:v>
                </c:pt>
                <c:pt idx="621">
                  <c:v>5.1046971967078801E-3</c:v>
                </c:pt>
                <c:pt idx="622">
                  <c:v>5.0854795941820399E-3</c:v>
                </c:pt>
                <c:pt idx="623">
                  <c:v>5.0662619916561997E-3</c:v>
                </c:pt>
                <c:pt idx="624">
                  <c:v>5.0682995868332296E-3</c:v>
                </c:pt>
                <c:pt idx="625">
                  <c:v>5.0806779186259102E-3</c:v>
                </c:pt>
                <c:pt idx="626">
                  <c:v>5.0737437027178704E-3</c:v>
                </c:pt>
                <c:pt idx="627">
                  <c:v>5.0668094868098401E-3</c:v>
                </c:pt>
                <c:pt idx="628">
                  <c:v>5.0467368393326498E-3</c:v>
                </c:pt>
                <c:pt idx="629">
                  <c:v>5.0029368724091904E-3</c:v>
                </c:pt>
                <c:pt idx="630">
                  <c:v>4.9868547757612397E-3</c:v>
                </c:pt>
                <c:pt idx="631">
                  <c:v>4.9800833329259001E-3</c:v>
                </c:pt>
                <c:pt idx="632">
                  <c:v>4.9733118900905501E-3</c:v>
                </c:pt>
                <c:pt idx="633">
                  <c:v>4.9589554929217799E-3</c:v>
                </c:pt>
                <c:pt idx="634">
                  <c:v>4.93946790853559E-3</c:v>
                </c:pt>
                <c:pt idx="635">
                  <c:v>4.9323137548118101E-3</c:v>
                </c:pt>
                <c:pt idx="636">
                  <c:v>4.94835923155304E-3</c:v>
                </c:pt>
                <c:pt idx="637">
                  <c:v>4.95295144635635E-3</c:v>
                </c:pt>
                <c:pt idx="638">
                  <c:v>4.9538937737946204E-3</c:v>
                </c:pt>
                <c:pt idx="639">
                  <c:v>4.9543185529992498E-3</c:v>
                </c:pt>
                <c:pt idx="640">
                  <c:v>4.9654430478633903E-3</c:v>
                </c:pt>
                <c:pt idx="641">
                  <c:v>4.9773845399921999E-3</c:v>
                </c:pt>
                <c:pt idx="642">
                  <c:v>4.9847262241365601E-3</c:v>
                </c:pt>
                <c:pt idx="643">
                  <c:v>4.9930864613316802E-3</c:v>
                </c:pt>
                <c:pt idx="644">
                  <c:v>4.9928901448143496E-3</c:v>
                </c:pt>
                <c:pt idx="645">
                  <c:v>5.0012059228580997E-3</c:v>
                </c:pt>
                <c:pt idx="646">
                  <c:v>5.0135259463700401E-3</c:v>
                </c:pt>
                <c:pt idx="647">
                  <c:v>5.0095267028200602E-3</c:v>
                </c:pt>
                <c:pt idx="648">
                  <c:v>5.00862234293114E-3</c:v>
                </c:pt>
                <c:pt idx="649">
                  <c:v>5.0003152866239598E-3</c:v>
                </c:pt>
                <c:pt idx="650">
                  <c:v>4.9920082303167796E-3</c:v>
                </c:pt>
                <c:pt idx="651">
                  <c:v>4.9783631265166804E-3</c:v>
                </c:pt>
                <c:pt idx="652">
                  <c:v>4.9466385213210902E-3</c:v>
                </c:pt>
                <c:pt idx="653">
                  <c:v>4.89311321071202E-3</c:v>
                </c:pt>
                <c:pt idx="654">
                  <c:v>4.8297042962862999E-3</c:v>
                </c:pt>
                <c:pt idx="655">
                  <c:v>4.7975658624278602E-3</c:v>
                </c:pt>
                <c:pt idx="656">
                  <c:v>4.7390894466135501E-3</c:v>
                </c:pt>
                <c:pt idx="657">
                  <c:v>4.66018664986059E-3</c:v>
                </c:pt>
                <c:pt idx="658">
                  <c:v>4.6324687786058203E-3</c:v>
                </c:pt>
                <c:pt idx="659">
                  <c:v>4.6170562649451904E-3</c:v>
                </c:pt>
                <c:pt idx="660">
                  <c:v>4.6016437512845596E-3</c:v>
                </c:pt>
                <c:pt idx="661">
                  <c:v>4.5696965712754703E-3</c:v>
                </c:pt>
                <c:pt idx="662">
                  <c:v>4.4604120558856897E-3</c:v>
                </c:pt>
                <c:pt idx="663">
                  <c:v>4.3133734292731402E-3</c:v>
                </c:pt>
                <c:pt idx="664">
                  <c:v>4.1463523746224102E-3</c:v>
                </c:pt>
                <c:pt idx="665">
                  <c:v>4.0125044704396699E-3</c:v>
                </c:pt>
                <c:pt idx="666">
                  <c:v>3.9256330689141699E-3</c:v>
                </c:pt>
                <c:pt idx="667">
                  <c:v>3.8255351971649598E-3</c:v>
                </c:pt>
                <c:pt idx="668">
                  <c:v>3.69788302567457E-3</c:v>
                </c:pt>
                <c:pt idx="669">
                  <c:v>3.5422780540011901E-3</c:v>
                </c:pt>
                <c:pt idx="670">
                  <c:v>3.3534131864187801E-3</c:v>
                </c:pt>
                <c:pt idx="671">
                  <c:v>3.18760652864916E-3</c:v>
                </c:pt>
                <c:pt idx="672">
                  <c:v>3.07925830300178E-3</c:v>
                </c:pt>
                <c:pt idx="673">
                  <c:v>2.9962709692418102E-3</c:v>
                </c:pt>
                <c:pt idx="674">
                  <c:v>2.9293365984043298E-3</c:v>
                </c:pt>
                <c:pt idx="675">
                  <c:v>2.86907084492542E-3</c:v>
                </c:pt>
                <c:pt idx="676">
                  <c:v>2.8163361197618801E-3</c:v>
                </c:pt>
                <c:pt idx="677">
                  <c:v>2.7651070488853499E-3</c:v>
                </c:pt>
                <c:pt idx="678">
                  <c:v>2.72116004758601E-3</c:v>
                </c:pt>
                <c:pt idx="679">
                  <c:v>2.6937355353277401E-3</c:v>
                </c:pt>
                <c:pt idx="680">
                  <c:v>2.6786100213331198E-3</c:v>
                </c:pt>
                <c:pt idx="681">
                  <c:v>2.6680962675833301E-3</c:v>
                </c:pt>
                <c:pt idx="682">
                  <c:v>2.6598379401768699E-3</c:v>
                </c:pt>
                <c:pt idx="683">
                  <c:v>2.6757194269239502E-3</c:v>
                </c:pt>
                <c:pt idx="684">
                  <c:v>2.6935317133997801E-3</c:v>
                </c:pt>
                <c:pt idx="685">
                  <c:v>2.7178466828269299E-3</c:v>
                </c:pt>
                <c:pt idx="686">
                  <c:v>2.7392630006856599E-3</c:v>
                </c:pt>
                <c:pt idx="687">
                  <c:v>2.7448863585386998E-3</c:v>
                </c:pt>
                <c:pt idx="688">
                  <c:v>2.7818764800173401E-3</c:v>
                </c:pt>
                <c:pt idx="689">
                  <c:v>2.81504463211453E-3</c:v>
                </c:pt>
                <c:pt idx="690">
                  <c:v>2.8235885200009899E-3</c:v>
                </c:pt>
                <c:pt idx="691">
                  <c:v>2.85038417054554E-3</c:v>
                </c:pt>
                <c:pt idx="692">
                  <c:v>2.8732271010169599E-3</c:v>
                </c:pt>
                <c:pt idx="693">
                  <c:v>2.8826397840938799E-3</c:v>
                </c:pt>
                <c:pt idx="694">
                  <c:v>2.87270766951902E-3</c:v>
                </c:pt>
                <c:pt idx="695">
                  <c:v>2.8627755549441702E-3</c:v>
                </c:pt>
                <c:pt idx="696">
                  <c:v>2.8433968564496202E-3</c:v>
                </c:pt>
                <c:pt idx="697">
                  <c:v>2.8149498304609298E-3</c:v>
                </c:pt>
                <c:pt idx="698">
                  <c:v>2.8804955400848699E-3</c:v>
                </c:pt>
                <c:pt idx="699">
                  <c:v>3.0110547479414401E-3</c:v>
                </c:pt>
                <c:pt idx="700">
                  <c:v>3.1109797444784201E-3</c:v>
                </c:pt>
                <c:pt idx="701">
                  <c:v>3.1067309588375101E-3</c:v>
                </c:pt>
                <c:pt idx="702">
                  <c:v>3.0946311890014799E-3</c:v>
                </c:pt>
                <c:pt idx="703">
                  <c:v>3.0825314191654401E-3</c:v>
                </c:pt>
                <c:pt idx="704">
                  <c:v>3.0385955594703301E-3</c:v>
                </c:pt>
                <c:pt idx="705">
                  <c:v>3.0184765082241099E-3</c:v>
                </c:pt>
                <c:pt idx="706">
                  <c:v>2.97307001411549E-3</c:v>
                </c:pt>
                <c:pt idx="707">
                  <c:v>2.9189376917957799E-3</c:v>
                </c:pt>
                <c:pt idx="708">
                  <c:v>2.8691136188096602E-3</c:v>
                </c:pt>
                <c:pt idx="709">
                  <c:v>2.8058197464711299E-3</c:v>
                </c:pt>
                <c:pt idx="710">
                  <c:v>2.75597245284397E-3</c:v>
                </c:pt>
                <c:pt idx="711">
                  <c:v>2.7274579402483002E-3</c:v>
                </c:pt>
                <c:pt idx="712">
                  <c:v>2.7002053545399601E-3</c:v>
                </c:pt>
                <c:pt idx="713">
                  <c:v>2.68298944090048E-3</c:v>
                </c:pt>
                <c:pt idx="714">
                  <c:v>2.6864747833930001E-3</c:v>
                </c:pt>
                <c:pt idx="715">
                  <c:v>2.7011313098862701E-3</c:v>
                </c:pt>
                <c:pt idx="716">
                  <c:v>2.7129022431350599E-3</c:v>
                </c:pt>
                <c:pt idx="717">
                  <c:v>2.72935565292098E-3</c:v>
                </c:pt>
                <c:pt idx="718">
                  <c:v>2.73913194549214E-3</c:v>
                </c:pt>
                <c:pt idx="719">
                  <c:v>2.7551564335576298E-3</c:v>
                </c:pt>
                <c:pt idx="720">
                  <c:v>2.7901613764166398E-3</c:v>
                </c:pt>
                <c:pt idx="721">
                  <c:v>2.8270691805438999E-3</c:v>
                </c:pt>
                <c:pt idx="722">
                  <c:v>2.8573073838233402E-3</c:v>
                </c:pt>
                <c:pt idx="723">
                  <c:v>2.8829412882395498E-3</c:v>
                </c:pt>
                <c:pt idx="724">
                  <c:v>2.90343038664897E-3</c:v>
                </c:pt>
                <c:pt idx="725">
                  <c:v>2.9223242916646599E-3</c:v>
                </c:pt>
                <c:pt idx="726">
                  <c:v>2.9287783519218102E-3</c:v>
                </c:pt>
                <c:pt idx="727">
                  <c:v>2.94293056619414E-3</c:v>
                </c:pt>
                <c:pt idx="728">
                  <c:v>2.94513356334447E-3</c:v>
                </c:pt>
                <c:pt idx="729">
                  <c:v>2.9423760143402799E-3</c:v>
                </c:pt>
                <c:pt idx="730">
                  <c:v>2.9371381922588301E-3</c:v>
                </c:pt>
                <c:pt idx="731">
                  <c:v>2.9319003701773799E-3</c:v>
                </c:pt>
                <c:pt idx="732">
                  <c:v>2.9020548940547901E-3</c:v>
                </c:pt>
                <c:pt idx="733">
                  <c:v>2.8564238635150302E-3</c:v>
                </c:pt>
                <c:pt idx="734">
                  <c:v>2.7818526632665502E-3</c:v>
                </c:pt>
                <c:pt idx="735">
                  <c:v>2.7052008677867999E-3</c:v>
                </c:pt>
                <c:pt idx="736">
                  <c:v>2.63623763534798E-3</c:v>
                </c:pt>
                <c:pt idx="737">
                  <c:v>2.5658436481258199E-3</c:v>
                </c:pt>
                <c:pt idx="738">
                  <c:v>2.5402289453054002E-3</c:v>
                </c:pt>
                <c:pt idx="739">
                  <c:v>2.5249769508348401E-3</c:v>
                </c:pt>
                <c:pt idx="740">
                  <c:v>2.50972495636427E-3</c:v>
                </c:pt>
                <c:pt idx="741">
                  <c:v>2.4803880828322502E-3</c:v>
                </c:pt>
                <c:pt idx="742">
                  <c:v>2.39712865554821E-3</c:v>
                </c:pt>
                <c:pt idx="743">
                  <c:v>2.26996789907797E-3</c:v>
                </c:pt>
                <c:pt idx="744">
                  <c:v>2.1222741058860599E-3</c:v>
                </c:pt>
                <c:pt idx="745">
                  <c:v>2.01446339583738E-3</c:v>
                </c:pt>
                <c:pt idx="746">
                  <c:v>1.9083711426855299E-3</c:v>
                </c:pt>
                <c:pt idx="747">
                  <c:v>1.7726111100672499E-3</c:v>
                </c:pt>
                <c:pt idx="748">
                  <c:v>1.62945416747964E-3</c:v>
                </c:pt>
                <c:pt idx="749">
                  <c:v>1.4644304248160201E-3</c:v>
                </c:pt>
                <c:pt idx="750">
                  <c:v>1.27648483508641E-3</c:v>
                </c:pt>
                <c:pt idx="751">
                  <c:v>1.0952173276057701E-3</c:v>
                </c:pt>
                <c:pt idx="752">
                  <c:v>9.6130629113434795E-4</c:v>
                </c:pt>
                <c:pt idx="753">
                  <c:v>8.6113388498910602E-4</c:v>
                </c:pt>
                <c:pt idx="754">
                  <c:v>7.6858019119064496E-4</c:v>
                </c:pt>
                <c:pt idx="755">
                  <c:v>6.8819699995359895E-4</c:v>
                </c:pt>
                <c:pt idx="756">
                  <c:v>6.2379987872722398E-4</c:v>
                </c:pt>
                <c:pt idx="757">
                  <c:v>5.8553732894255203E-4</c:v>
                </c:pt>
                <c:pt idx="758">
                  <c:v>5.6248254615297701E-4</c:v>
                </c:pt>
                <c:pt idx="759">
                  <c:v>5.60477844334575E-4</c:v>
                </c:pt>
                <c:pt idx="760">
                  <c:v>5.5731792651738201E-4</c:v>
                </c:pt>
                <c:pt idx="761">
                  <c:v>5.6217413413555805E-4</c:v>
                </c:pt>
                <c:pt idx="762">
                  <c:v>5.8809987517401705E-4</c:v>
                </c:pt>
                <c:pt idx="763">
                  <c:v>6.1675636119312705E-4</c:v>
                </c:pt>
                <c:pt idx="764">
                  <c:v>6.5007363146107498E-4</c:v>
                </c:pt>
                <c:pt idx="765">
                  <c:v>6.8445469380945295E-4</c:v>
                </c:pt>
                <c:pt idx="766">
                  <c:v>7.1259047824713301E-4</c:v>
                </c:pt>
                <c:pt idx="767">
                  <c:v>7.5249443967277403E-4</c:v>
                </c:pt>
                <c:pt idx="768">
                  <c:v>8.0224591621658203E-4</c:v>
                </c:pt>
                <c:pt idx="769">
                  <c:v>8.4617901911709903E-4</c:v>
                </c:pt>
                <c:pt idx="770">
                  <c:v>8.7438549058196805E-4</c:v>
                </c:pt>
                <c:pt idx="771">
                  <c:v>8.9753480569401797E-4</c:v>
                </c:pt>
                <c:pt idx="772">
                  <c:v>9.0071888428198998E-4</c:v>
                </c:pt>
                <c:pt idx="773">
                  <c:v>8.9664188454911602E-4</c:v>
                </c:pt>
                <c:pt idx="774">
                  <c:v>8.86030239235196E-4</c:v>
                </c:pt>
                <c:pt idx="775">
                  <c:v>8.7541859392127597E-4</c:v>
                </c:pt>
                <c:pt idx="776">
                  <c:v>8.7060244499453498E-4</c:v>
                </c:pt>
                <c:pt idx="777">
                  <c:v>8.3206643130583795E-4</c:v>
                </c:pt>
                <c:pt idx="778">
                  <c:v>8.4041214920213504E-4</c:v>
                </c:pt>
                <c:pt idx="779">
                  <c:v>9.3866650626720101E-4</c:v>
                </c:pt>
                <c:pt idx="780">
                  <c:v>1.0391739928404199E-3</c:v>
                </c:pt>
                <c:pt idx="781">
                  <c:v>1.0381825097993101E-3</c:v>
                </c:pt>
                <c:pt idx="782">
                  <c:v>1.03135638681482E-3</c:v>
                </c:pt>
                <c:pt idx="783">
                  <c:v>1.02453026383033E-3</c:v>
                </c:pt>
                <c:pt idx="784">
                  <c:v>1.00705084256464E-3</c:v>
                </c:pt>
                <c:pt idx="785">
                  <c:v>9.947002678821989E-4</c:v>
                </c:pt>
                <c:pt idx="786">
                  <c:v>9.8506703264176392E-4</c:v>
                </c:pt>
                <c:pt idx="787">
                  <c:v>9.35397704664225E-4</c:v>
                </c:pt>
                <c:pt idx="788">
                  <c:v>8.7317775426535801E-4</c:v>
                </c:pt>
                <c:pt idx="789">
                  <c:v>8.2844394387151805E-4</c:v>
                </c:pt>
                <c:pt idx="790">
                  <c:v>7.8069546036359596E-4</c:v>
                </c:pt>
                <c:pt idx="791">
                  <c:v>7.3280438542631596E-4</c:v>
                </c:pt>
                <c:pt idx="792">
                  <c:v>6.9995537448810702E-4</c:v>
                </c:pt>
                <c:pt idx="793">
                  <c:v>6.7620296388406695E-4</c:v>
                </c:pt>
                <c:pt idx="794">
                  <c:v>6.5679236501228896E-4</c:v>
                </c:pt>
                <c:pt idx="795">
                  <c:v>6.5473742874758601E-4</c:v>
                </c:pt>
                <c:pt idx="796">
                  <c:v>6.5219289251405702E-4</c:v>
                </c:pt>
                <c:pt idx="797">
                  <c:v>6.6473353509256805E-4</c:v>
                </c:pt>
                <c:pt idx="798">
                  <c:v>6.9841343081943205E-4</c:v>
                </c:pt>
                <c:pt idx="799">
                  <c:v>7.2070927476359202E-4</c:v>
                </c:pt>
                <c:pt idx="800">
                  <c:v>7.4203897106274105E-4</c:v>
                </c:pt>
                <c:pt idx="801">
                  <c:v>7.8094354858176897E-4</c:v>
                </c:pt>
                <c:pt idx="802">
                  <c:v>8.0693078092864095E-4</c:v>
                </c:pt>
                <c:pt idx="803">
                  <c:v>8.3277366783855299E-4</c:v>
                </c:pt>
                <c:pt idx="804">
                  <c:v>8.6277933643306797E-4</c:v>
                </c:pt>
                <c:pt idx="805">
                  <c:v>8.84483619533735E-4</c:v>
                </c:pt>
                <c:pt idx="806">
                  <c:v>8.8897215350685298E-4</c:v>
                </c:pt>
                <c:pt idx="807">
                  <c:v>8.8870923793630695E-4</c:v>
                </c:pt>
                <c:pt idx="808">
                  <c:v>8.8844632236576102E-4</c:v>
                </c:pt>
                <c:pt idx="809">
                  <c:v>8.8786218068183105E-4</c:v>
                </c:pt>
                <c:pt idx="810">
                  <c:v>8.8067862148879595E-4</c:v>
                </c:pt>
                <c:pt idx="811">
                  <c:v>8.7349506229576497E-4</c:v>
                </c:pt>
                <c:pt idx="812">
                  <c:v>8.5934419307706904E-4</c:v>
                </c:pt>
                <c:pt idx="813">
                  <c:v>8.3847154537661E-4</c:v>
                </c:pt>
                <c:pt idx="814">
                  <c:v>8.2525063712847403E-4</c:v>
                </c:pt>
                <c:pt idx="815">
                  <c:v>7.92526331104609E-4</c:v>
                </c:pt>
                <c:pt idx="816">
                  <c:v>7.2386603424009501E-4</c:v>
                </c:pt>
                <c:pt idx="817">
                  <c:v>6.5158810662821302E-4</c:v>
                </c:pt>
                <c:pt idx="818">
                  <c:v>6.3968444077995199E-4</c:v>
                </c:pt>
                <c:pt idx="819">
                  <c:v>6.8610999156290596E-4</c:v>
                </c:pt>
                <c:pt idx="820">
                  <c:v>6.6626450346053299E-4</c:v>
                </c:pt>
                <c:pt idx="821">
                  <c:v>6.4641901535816501E-4</c:v>
                </c:pt>
                <c:pt idx="822">
                  <c:v>6.0886579117652197E-4</c:v>
                </c:pt>
                <c:pt idx="823">
                  <c:v>5.0324509393365798E-4</c:v>
                </c:pt>
                <c:pt idx="824">
                  <c:v>3.8136952077150399E-4</c:v>
                </c:pt>
                <c:pt idx="825">
                  <c:v>2.9220157540425101E-4</c:v>
                </c:pt>
                <c:pt idx="826">
                  <c:v>2.1677048278862199E-4</c:v>
                </c:pt>
                <c:pt idx="827">
                  <c:v>1.08379788450416E-4</c:v>
                </c:pt>
                <c:pt idx="828" formatCode="0.00E+00">
                  <c:v>-1.7116296728514901E-5</c:v>
                </c:pt>
                <c:pt idx="829">
                  <c:v>-1.5864476061571101E-4</c:v>
                </c:pt>
                <c:pt idx="830">
                  <c:v>-3.0900624014087899E-4</c:v>
                </c:pt>
                <c:pt idx="831">
                  <c:v>-4.58226644613122E-4</c:v>
                </c:pt>
                <c:pt idx="832">
                  <c:v>-6.2879756927709698E-4</c:v>
                </c:pt>
                <c:pt idx="833">
                  <c:v>-7.6793977988271899E-4</c:v>
                </c:pt>
                <c:pt idx="834">
                  <c:v>-8.3591692835454604E-4</c:v>
                </c:pt>
                <c:pt idx="835">
                  <c:v>-8.8617220634187302E-4</c:v>
                </c:pt>
                <c:pt idx="836">
                  <c:v>-9.3537539174293205E-4</c:v>
                </c:pt>
                <c:pt idx="837">
                  <c:v>-9.7165410427521896E-4</c:v>
                </c:pt>
                <c:pt idx="838">
                  <c:v>-9.6044953367088596E-4</c:v>
                </c:pt>
                <c:pt idx="839">
                  <c:v>-9.5108133350875999E-4</c:v>
                </c:pt>
                <c:pt idx="840">
                  <c:v>-9.4171313334663403E-4</c:v>
                </c:pt>
                <c:pt idx="841">
                  <c:v>-9.3535077966908997E-4</c:v>
                </c:pt>
                <c:pt idx="842">
                  <c:v>-8.7757237370302097E-4</c:v>
                </c:pt>
                <c:pt idx="843">
                  <c:v>-8.1554559532866602E-4</c:v>
                </c:pt>
                <c:pt idx="844">
                  <c:v>-7.5278235750810799E-4</c:v>
                </c:pt>
                <c:pt idx="845">
                  <c:v>-6.8823490498207205E-4</c:v>
                </c:pt>
                <c:pt idx="846">
                  <c:v>-6.2934535538767904E-4</c:v>
                </c:pt>
                <c:pt idx="847">
                  <c:v>-5.8515819210689496E-4</c:v>
                </c:pt>
                <c:pt idx="848">
                  <c:v>-5.4947898064071203E-4</c:v>
                </c:pt>
                <c:pt idx="849">
                  <c:v>-4.8801888299829802E-4</c:v>
                </c:pt>
                <c:pt idx="850">
                  <c:v>-4.2210606014201799E-4</c:v>
                </c:pt>
                <c:pt idx="851">
                  <c:v>-3.9018415320197998E-4</c:v>
                </c:pt>
                <c:pt idx="852">
                  <c:v>-3.7021150659668199E-4</c:v>
                </c:pt>
                <c:pt idx="853">
                  <c:v>-3.4155051890999801E-4</c:v>
                </c:pt>
                <c:pt idx="854">
                  <c:v>-3.1718636226792899E-4</c:v>
                </c:pt>
                <c:pt idx="855">
                  <c:v>-3.0575570682643099E-4</c:v>
                </c:pt>
                <c:pt idx="856">
                  <c:v>-3.0240999015373798E-4</c:v>
                </c:pt>
                <c:pt idx="857">
                  <c:v>-2.9906427348104199E-4</c:v>
                </c:pt>
                <c:pt idx="858">
                  <c:v>-2.8809124951623702E-4</c:v>
                </c:pt>
                <c:pt idx="859">
                  <c:v>-1.6848630434389801E-4</c:v>
                </c:pt>
                <c:pt idx="860" formatCode="0.00E+00">
                  <c:v>-2.4751251104819999E-5</c:v>
                </c:pt>
                <c:pt idx="861" formatCode="0.00E+00">
                  <c:v>6.5359553387118595E-5</c:v>
                </c:pt>
                <c:pt idx="862" formatCode="0.00E+00">
                  <c:v>6.0601951356889099E-5</c:v>
                </c:pt>
                <c:pt idx="863" formatCode="0.00E+00">
                  <c:v>5.58443493266558E-5</c:v>
                </c:pt>
                <c:pt idx="864" formatCode="0.00E+00">
                  <c:v>3.7666804319150401E-5</c:v>
                </c:pt>
                <c:pt idx="865" formatCode="0.00E+00">
                  <c:v>1.9077304287197998E-5</c:v>
                </c:pt>
                <c:pt idx="866" formatCode="0.00E+00">
                  <c:v>9.1591051163608907E-6</c:v>
                </c:pt>
                <c:pt idx="867" formatCode="0.00E+00">
                  <c:v>-7.5909405447620901E-7</c:v>
                </c:pt>
                <c:pt idx="868" formatCode="0.00E+00">
                  <c:v>-2.8558185994817699E-5</c:v>
                </c:pt>
                <c:pt idx="869" formatCode="0.00E+00">
                  <c:v>-5.39771526318621E-5</c:v>
                </c:pt>
                <c:pt idx="870" formatCode="0.00E+00">
                  <c:v>-7.3004724357804404E-5</c:v>
                </c:pt>
                <c:pt idx="871" formatCode="0.00E+00">
                  <c:v>-9.0896441096943102E-5</c:v>
                </c:pt>
                <c:pt idx="872">
                  <c:v>-1.07693881243876E-4</c:v>
                </c:pt>
                <c:pt idx="873">
                  <c:v>-1.07589780701597E-4</c:v>
                </c:pt>
                <c:pt idx="874">
                  <c:v>-1.07485680159315E-4</c:v>
                </c:pt>
                <c:pt idx="875" formatCode="0.00E+00">
                  <c:v>-9.2476314126786703E-5</c:v>
                </c:pt>
                <c:pt idx="876" formatCode="0.00E+00">
                  <c:v>-3.5368995613020301E-5</c:v>
                </c:pt>
                <c:pt idx="877" formatCode="0.00E+00">
                  <c:v>3.2806486306928399E-6</c:v>
                </c:pt>
                <c:pt idx="878" formatCode="0.00E+00">
                  <c:v>1.9069217095468501E-5</c:v>
                </c:pt>
                <c:pt idx="879" formatCode="0.00E+00">
                  <c:v>4.93547814875907E-5</c:v>
                </c:pt>
                <c:pt idx="880" formatCode="0.00E+00">
                  <c:v>9.6806826053536901E-5</c:v>
                </c:pt>
                <c:pt idx="881">
                  <c:v>1.3230835058518399E-4</c:v>
                </c:pt>
                <c:pt idx="882">
                  <c:v>1.7398919140745701E-4</c:v>
                </c:pt>
                <c:pt idx="883">
                  <c:v>2.1147625048981199E-4</c:v>
                </c:pt>
                <c:pt idx="884">
                  <c:v>2.4831063381060899E-4</c:v>
                </c:pt>
                <c:pt idx="885">
                  <c:v>2.8570314634088402E-4</c:v>
                </c:pt>
                <c:pt idx="886">
                  <c:v>3.0551423885316999E-4</c:v>
                </c:pt>
                <c:pt idx="887">
                  <c:v>3.3796720167831099E-4</c:v>
                </c:pt>
                <c:pt idx="888">
                  <c:v>3.71607745777308E-4</c:v>
                </c:pt>
                <c:pt idx="889">
                  <c:v>3.8933793354216102E-4</c:v>
                </c:pt>
                <c:pt idx="890">
                  <c:v>3.8712590309079203E-4</c:v>
                </c:pt>
                <c:pt idx="891">
                  <c:v>3.8491387263942298E-4</c:v>
                </c:pt>
                <c:pt idx="892">
                  <c:v>3.93431646102631E-4</c:v>
                </c:pt>
                <c:pt idx="893">
                  <c:v>3.8276024025331502E-4</c:v>
                </c:pt>
                <c:pt idx="894">
                  <c:v>3.7208883440399497E-4</c:v>
                </c:pt>
                <c:pt idx="895">
                  <c:v>3.5403165846822503E-4</c:v>
                </c:pt>
                <c:pt idx="896">
                  <c:v>3.1275796362206201E-4</c:v>
                </c:pt>
                <c:pt idx="897">
                  <c:v>2.5274994082448801E-4</c:v>
                </c:pt>
                <c:pt idx="898">
                  <c:v>1.8904380972502001E-4</c:v>
                </c:pt>
                <c:pt idx="899">
                  <c:v>1.88015375123919E-4</c:v>
                </c:pt>
                <c:pt idx="900">
                  <c:v>1.75931405051853E-4</c:v>
                </c:pt>
                <c:pt idx="901">
                  <c:v>1.6384743497978801E-4</c:v>
                </c:pt>
                <c:pt idx="902">
                  <c:v>1.2886130084144699E-4</c:v>
                </c:pt>
                <c:pt idx="903" formatCode="0.00E+00">
                  <c:v>3.3702935522123402E-5</c:v>
                </c:pt>
                <c:pt idx="904" formatCode="0.00E+00">
                  <c:v>-9.9667960721305007E-5</c:v>
                </c:pt>
                <c:pt idx="905">
                  <c:v>-1.93452295558425E-4</c:v>
                </c:pt>
                <c:pt idx="906">
                  <c:v>-2.5409452550957098E-4</c:v>
                </c:pt>
                <c:pt idx="907">
                  <c:v>-3.4580722633562299E-4</c:v>
                </c:pt>
                <c:pt idx="908">
                  <c:v>-4.6899286165809503E-4</c:v>
                </c:pt>
                <c:pt idx="909">
                  <c:v>-5.9714387312448001E-4</c:v>
                </c:pt>
                <c:pt idx="910">
                  <c:v>-7.1798199423036397E-4</c:v>
                </c:pt>
                <c:pt idx="911">
                  <c:v>-8.4493206424449499E-4</c:v>
                </c:pt>
                <c:pt idx="912">
                  <c:v>-1.0053119916614301E-3</c:v>
                </c:pt>
                <c:pt idx="913">
                  <c:v>-1.1628842022015199E-3</c:v>
                </c:pt>
                <c:pt idx="914">
                  <c:v>-1.2593297743167099E-3</c:v>
                </c:pt>
                <c:pt idx="915">
                  <c:v>-1.31169490503871E-3</c:v>
                </c:pt>
                <c:pt idx="916">
                  <c:v>-1.3587801610018999E-3</c:v>
                </c:pt>
                <c:pt idx="917">
                  <c:v>-1.4043567969384599E-3</c:v>
                </c:pt>
                <c:pt idx="918">
                  <c:v>-1.4302256656813601E-3</c:v>
                </c:pt>
                <c:pt idx="919">
                  <c:v>-1.4341270160941901E-3</c:v>
                </c:pt>
                <c:pt idx="920">
                  <c:v>-1.4373042880254201E-3</c:v>
                </c:pt>
                <c:pt idx="921">
                  <c:v>-1.42289907882996E-3</c:v>
                </c:pt>
                <c:pt idx="922">
                  <c:v>-1.38080671446733E-3</c:v>
                </c:pt>
                <c:pt idx="923">
                  <c:v>-1.33599940838566E-3</c:v>
                </c:pt>
                <c:pt idx="924">
                  <c:v>-1.2970268536259401E-3</c:v>
                </c:pt>
                <c:pt idx="925">
                  <c:v>-1.2596936558741201E-3</c:v>
                </c:pt>
                <c:pt idx="926">
                  <c:v>-1.2198432986248E-3</c:v>
                </c:pt>
                <c:pt idx="927">
                  <c:v>-1.1959398134977501E-3</c:v>
                </c:pt>
                <c:pt idx="928">
                  <c:v>-1.1729805464939899E-3</c:v>
                </c:pt>
                <c:pt idx="929">
                  <c:v>-1.12365858015731E-3</c:v>
                </c:pt>
                <c:pt idx="930">
                  <c:v>-1.0569220155136499E-3</c:v>
                </c:pt>
                <c:pt idx="931">
                  <c:v>-1.0167801445196301E-3</c:v>
                </c:pt>
                <c:pt idx="932">
                  <c:v>-9.9770237797795498E-4</c:v>
                </c:pt>
                <c:pt idx="933">
                  <c:v>-9.8063892545897208E-4</c:v>
                </c:pt>
                <c:pt idx="934">
                  <c:v>-9.6742601670228503E-4</c:v>
                </c:pt>
                <c:pt idx="935">
                  <c:v>-9.6188057075339195E-4</c:v>
                </c:pt>
                <c:pt idx="936">
                  <c:v>-9.6112005205419503E-4</c:v>
                </c:pt>
                <c:pt idx="937">
                  <c:v>-9.6444166195435495E-4</c:v>
                </c:pt>
                <c:pt idx="938">
                  <c:v>-9.6700595397572302E-4</c:v>
                </c:pt>
                <c:pt idx="939">
                  <c:v>-8.9449639606201104E-4</c:v>
                </c:pt>
                <c:pt idx="940">
                  <c:v>-7.6714328245051195E-4</c:v>
                </c:pt>
                <c:pt idx="941">
                  <c:v>-6.7058698363400599E-4</c:v>
                </c:pt>
                <c:pt idx="942">
                  <c:v>-6.71302723241761E-4</c:v>
                </c:pt>
                <c:pt idx="943">
                  <c:v>-6.7845799967819801E-4</c:v>
                </c:pt>
                <c:pt idx="944">
                  <c:v>-6.8561327611464001E-4</c:v>
                </c:pt>
                <c:pt idx="945">
                  <c:v>-7.2365180278546903E-4</c:v>
                </c:pt>
                <c:pt idx="946">
                  <c:v>-7.4311397442992097E-4</c:v>
                </c:pt>
                <c:pt idx="947">
                  <c:v>-7.5130427030378104E-4</c:v>
                </c:pt>
                <c:pt idx="948">
                  <c:v>-7.93801610085255E-4</c:v>
                </c:pt>
                <c:pt idx="949">
                  <c:v>-8.6270478455776104E-4</c:v>
                </c:pt>
                <c:pt idx="950">
                  <c:v>-9.0447680821589295E-4</c:v>
                </c:pt>
                <c:pt idx="951">
                  <c:v>-9.2891954481480596E-4</c:v>
                </c:pt>
                <c:pt idx="952">
                  <c:v>-9.5086107096395303E-4</c:v>
                </c:pt>
                <c:pt idx="953">
                  <c:v>-9.5767354079516302E-4</c:v>
                </c:pt>
                <c:pt idx="954">
                  <c:v>-9.6448601062637399E-4</c:v>
                </c:pt>
                <c:pt idx="955">
                  <c:v>-9.5618297353031103E-4</c:v>
                </c:pt>
                <c:pt idx="956">
                  <c:v>-9.2248173224505296E-4</c:v>
                </c:pt>
                <c:pt idx="957">
                  <c:v>-8.9964565425481604E-4</c:v>
                </c:pt>
                <c:pt idx="958">
                  <c:v>-8.6682804379573401E-4</c:v>
                </c:pt>
                <c:pt idx="959">
                  <c:v>-8.3116572676664602E-4</c:v>
                </c:pt>
                <c:pt idx="960">
                  <c:v>-8.1280571270702599E-4</c:v>
                </c:pt>
                <c:pt idx="961">
                  <c:v>-7.8992255135309E-4</c:v>
                </c:pt>
                <c:pt idx="962">
                  <c:v>-7.36917331995196E-4</c:v>
                </c:pt>
                <c:pt idx="963">
                  <c:v>-6.6243320217663105E-4</c:v>
                </c:pt>
                <c:pt idx="964">
                  <c:v>-5.8932254923784301E-4</c:v>
                </c:pt>
                <c:pt idx="965">
                  <c:v>-5.3008536694000704E-4</c:v>
                </c:pt>
                <c:pt idx="966">
                  <c:v>-4.9404539318406704E-4</c:v>
                </c:pt>
                <c:pt idx="967">
                  <c:v>-4.6739748873079101E-4</c:v>
                </c:pt>
                <c:pt idx="968">
                  <c:v>-4.38130787576628E-4</c:v>
                </c:pt>
                <c:pt idx="969">
                  <c:v>-4.11128439383016E-4</c:v>
                </c:pt>
                <c:pt idx="970">
                  <c:v>-3.7562260995904198E-4</c:v>
                </c:pt>
                <c:pt idx="971">
                  <c:v>-3.5202959928591702E-4</c:v>
                </c:pt>
                <c:pt idx="972">
                  <c:v>-3.38767090353421E-4</c:v>
                </c:pt>
                <c:pt idx="973">
                  <c:v>-3.37121674590505E-4</c:v>
                </c:pt>
                <c:pt idx="974">
                  <c:v>-3.4505284743560898E-4</c:v>
                </c:pt>
                <c:pt idx="975">
                  <c:v>-3.5298402028071399E-4</c:v>
                </c:pt>
                <c:pt idx="976">
                  <c:v>-3.6598172972351098E-4</c:v>
                </c:pt>
                <c:pt idx="977">
                  <c:v>-3.7774055525605901E-4</c:v>
                </c:pt>
                <c:pt idx="978">
                  <c:v>-4.01612023201182E-4</c:v>
                </c:pt>
                <c:pt idx="979">
                  <c:v>-3.7418509085822602E-4</c:v>
                </c:pt>
                <c:pt idx="980">
                  <c:v>-2.9062314389662698E-4</c:v>
                </c:pt>
                <c:pt idx="981">
                  <c:v>-3.0384885151443601E-4</c:v>
                </c:pt>
                <c:pt idx="982">
                  <c:v>-3.1707455913224401E-4</c:v>
                </c:pt>
                <c:pt idx="983">
                  <c:v>-3.4860040456813498E-4</c:v>
                </c:pt>
                <c:pt idx="984">
                  <c:v>-4.7281925189562E-4</c:v>
                </c:pt>
                <c:pt idx="985">
                  <c:v>-6.3739137279594598E-4</c:v>
                </c:pt>
                <c:pt idx="986">
                  <c:v>-7.6147786031691101E-4</c:v>
                </c:pt>
                <c:pt idx="987">
                  <c:v>-8.2608673257363702E-4</c:v>
                </c:pt>
                <c:pt idx="988">
                  <c:v>-8.7904435873491303E-4</c:v>
                </c:pt>
                <c:pt idx="989">
                  <c:v>-9.4843751569200396E-4</c:v>
                </c:pt>
                <c:pt idx="990">
                  <c:v>-1.05298219662552E-3</c:v>
                </c:pt>
                <c:pt idx="991">
                  <c:v>-1.1878683740483499E-3</c:v>
                </c:pt>
                <c:pt idx="992">
                  <c:v>-1.29635025185368E-3</c:v>
                </c:pt>
                <c:pt idx="993">
                  <c:v>-1.3701406689790099E-3</c:v>
                </c:pt>
                <c:pt idx="994">
                  <c:v>-1.45661693683175E-3</c:v>
                </c:pt>
                <c:pt idx="995">
                  <c:v>-1.52399972942887E-3</c:v>
                </c:pt>
                <c:pt idx="996">
                  <c:v>-1.5726639497584899E-3</c:v>
                </c:pt>
                <c:pt idx="997">
                  <c:v>-1.6340259605882701E-3</c:v>
                </c:pt>
                <c:pt idx="998">
                  <c:v>-1.6882847641040001E-3</c:v>
                </c:pt>
                <c:pt idx="999">
                  <c:v>-1.6838383810644801E-3</c:v>
                </c:pt>
                <c:pt idx="1000">
                  <c:v>-1.6806203101689401E-3</c:v>
                </c:pt>
                <c:pt idx="1001">
                  <c:v>-1.6774022392733901E-3</c:v>
                </c:pt>
                <c:pt idx="1002">
                  <c:v>-1.67681173228467E-3</c:v>
                </c:pt>
                <c:pt idx="1003">
                  <c:v>-1.6544705894545901E-3</c:v>
                </c:pt>
                <c:pt idx="1004">
                  <c:v>-1.6352790742284701E-3</c:v>
                </c:pt>
                <c:pt idx="1005">
                  <c:v>-1.6232466903843301E-3</c:v>
                </c:pt>
                <c:pt idx="1006">
                  <c:v>-1.58570281889081E-3</c:v>
                </c:pt>
                <c:pt idx="1007">
                  <c:v>-1.51965130145165E-3</c:v>
                </c:pt>
                <c:pt idx="1008">
                  <c:v>-1.4603254724750499E-3</c:v>
                </c:pt>
                <c:pt idx="1009">
                  <c:v>-1.4186535623290301E-3</c:v>
                </c:pt>
                <c:pt idx="1010">
                  <c:v>-1.3769371363067801E-3</c:v>
                </c:pt>
                <c:pt idx="1011">
                  <c:v>-1.3263988226643699E-3</c:v>
                </c:pt>
                <c:pt idx="1012">
                  <c:v>-1.26411054799541E-3</c:v>
                </c:pt>
                <c:pt idx="1013">
                  <c:v>-1.2023263537352801E-3</c:v>
                </c:pt>
                <c:pt idx="1014">
                  <c:v>-1.15715948388423E-3</c:v>
                </c:pt>
                <c:pt idx="1015">
                  <c:v>-1.1182520449501501E-3</c:v>
                </c:pt>
                <c:pt idx="1016">
                  <c:v>-1.0823125159863799E-3</c:v>
                </c:pt>
                <c:pt idx="1017">
                  <c:v>-1.04125303282548E-3</c:v>
                </c:pt>
                <c:pt idx="1018">
                  <c:v>-1.01899111289977E-3</c:v>
                </c:pt>
                <c:pt idx="1019">
                  <c:v>-9.26499867708827E-4</c:v>
                </c:pt>
                <c:pt idx="1020">
                  <c:v>-7.5562443342030701E-4</c:v>
                </c:pt>
                <c:pt idx="1021">
                  <c:v>-6.1967423048359897E-4</c:v>
                </c:pt>
                <c:pt idx="1022">
                  <c:v>-5.3613349738324196E-4</c:v>
                </c:pt>
                <c:pt idx="1023">
                  <c:v>-5.0358247534320396E-4</c:v>
                </c:pt>
                <c:pt idx="1024">
                  <c:v>-4.8828672391928996E-4</c:v>
                </c:pt>
                <c:pt idx="1025">
                  <c:v>-4.8241600191930098E-4</c:v>
                </c:pt>
                <c:pt idx="1026">
                  <c:v>-4.7134183652623702E-4</c:v>
                </c:pt>
                <c:pt idx="1027">
                  <c:v>-4.6289283583302601E-4</c:v>
                </c:pt>
                <c:pt idx="1028">
                  <c:v>-4.6411076462392001E-4</c:v>
                </c:pt>
                <c:pt idx="1029">
                  <c:v>-4.6980422231059099E-4</c:v>
                </c:pt>
                <c:pt idx="1030">
                  <c:v>-4.7549767999725899E-4</c:v>
                </c:pt>
                <c:pt idx="1031">
                  <c:v>-4.8118309525078099E-4</c:v>
                </c:pt>
                <c:pt idx="1032">
                  <c:v>-4.8686851050429802E-4</c:v>
                </c:pt>
                <c:pt idx="1033">
                  <c:v>-4.8497506137669502E-4</c:v>
                </c:pt>
                <c:pt idx="1034">
                  <c:v>-4.6485789601235399E-4</c:v>
                </c:pt>
                <c:pt idx="1035">
                  <c:v>-4.44296496213732E-4</c:v>
                </c:pt>
                <c:pt idx="1036">
                  <c:v>-4.1616392634686401E-4</c:v>
                </c:pt>
                <c:pt idx="1037">
                  <c:v>-3.91429344374099E-4</c:v>
                </c:pt>
                <c:pt idx="1038">
                  <c:v>-3.6265773600705002E-4</c:v>
                </c:pt>
                <c:pt idx="1039">
                  <c:v>-3.3656745304746301E-4</c:v>
                </c:pt>
                <c:pt idx="1040">
                  <c:v>-3.1809574929844698E-4</c:v>
                </c:pt>
                <c:pt idx="1041">
                  <c:v>-2.9169376091829602E-4</c:v>
                </c:pt>
                <c:pt idx="1042">
                  <c:v>-2.5843780318392001E-4</c:v>
                </c:pt>
                <c:pt idx="1043">
                  <c:v>-2.2282483065636901E-4</c:v>
                </c:pt>
                <c:pt idx="1044">
                  <c:v>-1.9928827477061099E-4</c:v>
                </c:pt>
                <c:pt idx="1045">
                  <c:v>-1.8201758258575801E-4</c:v>
                </c:pt>
                <c:pt idx="1046">
                  <c:v>-1.5513087827214001E-4</c:v>
                </c:pt>
                <c:pt idx="1047">
                  <c:v>-1.2957497980014201E-4</c:v>
                </c:pt>
                <c:pt idx="1048" formatCode="0.00E+00">
                  <c:v>-9.4991622894464401E-5</c:v>
                </c:pt>
                <c:pt idx="1049" formatCode="0.00E+00">
                  <c:v>-6.0158719288807399E-5</c:v>
                </c:pt>
                <c:pt idx="1050" formatCode="0.00E+00">
                  <c:v>-4.0819953517490297E-5</c:v>
                </c:pt>
                <c:pt idx="1051" formatCode="0.00E+00">
                  <c:v>-3.5918867225293399E-5</c:v>
                </c:pt>
                <c:pt idx="1052" formatCode="0.00E+00">
                  <c:v>-2.55525671617862E-5</c:v>
                </c:pt>
                <c:pt idx="1053" formatCode="0.00E+00">
                  <c:v>-1.9681076203405999E-5</c:v>
                </c:pt>
                <c:pt idx="1054" formatCode="0.00E+00">
                  <c:v>-2.1355459586453399E-5</c:v>
                </c:pt>
                <c:pt idx="1055" formatCode="0.00E+00">
                  <c:v>-3.7690199453009603E-5</c:v>
                </c:pt>
                <c:pt idx="1056" formatCode="0.00E+00">
                  <c:v>-5.4024939319567701E-5</c:v>
                </c:pt>
                <c:pt idx="1057" formatCode="0.00E+00">
                  <c:v>-8.6886514611472502E-5</c:v>
                </c:pt>
                <c:pt idx="1058">
                  <c:v>-1.30740626714989E-4</c:v>
                </c:pt>
                <c:pt idx="1059">
                  <c:v>-1.24329417927693E-4</c:v>
                </c:pt>
                <c:pt idx="1060" formatCode="0.00E+00">
                  <c:v>-4.6621123122146003E-5</c:v>
                </c:pt>
                <c:pt idx="1061" formatCode="0.00E+00">
                  <c:v>-4.7500406111587199E-5</c:v>
                </c:pt>
                <c:pt idx="1062" formatCode="0.00E+00">
                  <c:v>-5.7942107556392099E-5</c:v>
                </c:pt>
                <c:pt idx="1063" formatCode="0.00E+00">
                  <c:v>-6.8383809001196897E-5</c:v>
                </c:pt>
                <c:pt idx="1064">
                  <c:v>-1.50567366617734E-4</c:v>
                </c:pt>
                <c:pt idx="1065">
                  <c:v>-2.4029342631921201E-4</c:v>
                </c:pt>
                <c:pt idx="1066">
                  <c:v>-3.10852717736611E-4</c:v>
                </c:pt>
                <c:pt idx="1067">
                  <c:v>-3.7793615432299801E-4</c:v>
                </c:pt>
                <c:pt idx="1068">
                  <c:v>-4.7032583050446702E-4</c:v>
                </c:pt>
                <c:pt idx="1069">
                  <c:v>-5.92195666119171E-4</c:v>
                </c:pt>
                <c:pt idx="1070">
                  <c:v>-7.1955344323983096E-4</c:v>
                </c:pt>
                <c:pt idx="1071">
                  <c:v>-8.4239739307821998E-4</c:v>
                </c:pt>
                <c:pt idx="1072">
                  <c:v>-9.8337677791275006E-4</c:v>
                </c:pt>
                <c:pt idx="1073">
                  <c:v>-1.12999675212764E-3</c:v>
                </c:pt>
                <c:pt idx="1074">
                  <c:v>-1.2427289711727E-3</c:v>
                </c:pt>
                <c:pt idx="1075">
                  <c:v>-1.3161667346930899E-3</c:v>
                </c:pt>
                <c:pt idx="1076">
                  <c:v>-1.3493713289144101E-3</c:v>
                </c:pt>
                <c:pt idx="1077">
                  <c:v>-1.36818768863202E-3</c:v>
                </c:pt>
                <c:pt idx="1078">
                  <c:v>-1.379012236024E-3</c:v>
                </c:pt>
                <c:pt idx="1079">
                  <c:v>-1.3720291393692901E-3</c:v>
                </c:pt>
                <c:pt idx="1080">
                  <c:v>-1.36029408018477E-3</c:v>
                </c:pt>
                <c:pt idx="1081">
                  <c:v>-1.32810138086605E-3</c:v>
                </c:pt>
                <c:pt idx="1082">
                  <c:v>-1.2705074020766601E-3</c:v>
                </c:pt>
                <c:pt idx="1083">
                  <c:v>-1.2161760491412701E-3</c:v>
                </c:pt>
                <c:pt idx="1084">
                  <c:v>-1.17336809359095E-3</c:v>
                </c:pt>
                <c:pt idx="1085">
                  <c:v>-1.12823466703228E-3</c:v>
                </c:pt>
                <c:pt idx="1086">
                  <c:v>-1.07409216156812E-3</c:v>
                </c:pt>
                <c:pt idx="1087">
                  <c:v>-1.0195716987257499E-3</c:v>
                </c:pt>
                <c:pt idx="1088">
                  <c:v>-9.6691370438438699E-4</c:v>
                </c:pt>
                <c:pt idx="1089">
                  <c:v>-9.2067775951559002E-4</c:v>
                </c:pt>
                <c:pt idx="1090">
                  <c:v>-8.7344557478397599E-4</c:v>
                </c:pt>
                <c:pt idx="1091">
                  <c:v>-8.1385813525624402E-4</c:v>
                </c:pt>
                <c:pt idx="1092">
                  <c:v>-7.5485860666658596E-4</c:v>
                </c:pt>
                <c:pt idx="1093">
                  <c:v>-7.2337304752992295E-4</c:v>
                </c:pt>
                <c:pt idx="1094">
                  <c:v>-6.8744979749373698E-4</c:v>
                </c:pt>
                <c:pt idx="1095">
                  <c:v>-6.3483649712722898E-4</c:v>
                </c:pt>
                <c:pt idx="1096">
                  <c:v>-6.0482598567357501E-4</c:v>
                </c:pt>
                <c:pt idx="1097">
                  <c:v>-5.7885648247633697E-4</c:v>
                </c:pt>
                <c:pt idx="1098">
                  <c:v>-5.5837981298452498E-4</c:v>
                </c:pt>
                <c:pt idx="1099">
                  <c:v>-5.1117646452861502E-4</c:v>
                </c:pt>
                <c:pt idx="1100">
                  <c:v>-3.8322197808217899E-4</c:v>
                </c:pt>
                <c:pt idx="1101">
                  <c:v>-2.39025463333348E-4</c:v>
                </c:pt>
                <c:pt idx="1102">
                  <c:v>-1.65201108529783E-4</c:v>
                </c:pt>
                <c:pt idx="1103">
                  <c:v>-1.45646980496876E-4</c:v>
                </c:pt>
                <c:pt idx="1104">
                  <c:v>-1.4882739904621499E-4</c:v>
                </c:pt>
                <c:pt idx="1105">
                  <c:v>-1.5200781759555201E-4</c:v>
                </c:pt>
                <c:pt idx="1106">
                  <c:v>-1.43030560714709E-4</c:v>
                </c:pt>
                <c:pt idx="1107">
                  <c:v>-1.3810256645424099E-4</c:v>
                </c:pt>
                <c:pt idx="1108">
                  <c:v>-1.38573418140399E-4</c:v>
                </c:pt>
                <c:pt idx="1109">
                  <c:v>-1.50467797520811E-4</c:v>
                </c:pt>
                <c:pt idx="1110">
                  <c:v>-1.6236217690122399E-4</c:v>
                </c:pt>
                <c:pt idx="1111">
                  <c:v>-1.68055475528442E-4</c:v>
                </c:pt>
                <c:pt idx="1112">
                  <c:v>-1.6410755099758001E-4</c:v>
                </c:pt>
                <c:pt idx="1113">
                  <c:v>-1.57733033082444E-4</c:v>
                </c:pt>
                <c:pt idx="1114">
                  <c:v>-1.44362641152415E-4</c:v>
                </c:pt>
                <c:pt idx="1115">
                  <c:v>-1.15046258823972E-4</c:v>
                </c:pt>
                <c:pt idx="1116" formatCode="0.00E+00">
                  <c:v>-8.4210497596802597E-5</c:v>
                </c:pt>
                <c:pt idx="1117" formatCode="0.00E+00">
                  <c:v>-4.4636056472346199E-5</c:v>
                </c:pt>
                <c:pt idx="1118" formatCode="0.00E+00">
                  <c:v>-9.5808318888630604E-7</c:v>
                </c:pt>
                <c:pt idx="1119" formatCode="0.00E+00">
                  <c:v>4.9412551556261201E-5</c:v>
                </c:pt>
                <c:pt idx="1120" formatCode="0.00E+00">
                  <c:v>9.4210245069728204E-5</c:v>
                </c:pt>
                <c:pt idx="1121">
                  <c:v>1.17731304795187E-4</c:v>
                </c:pt>
                <c:pt idx="1122">
                  <c:v>1.5404864081020099E-4</c:v>
                </c:pt>
                <c:pt idx="1123">
                  <c:v>2.03729476821697E-4</c:v>
                </c:pt>
                <c:pt idx="1124">
                  <c:v>2.5716887292617698E-4</c:v>
                </c:pt>
                <c:pt idx="1125">
                  <c:v>3.04107061016562E-4</c:v>
                </c:pt>
                <c:pt idx="1126">
                  <c:v>3.4367157387056498E-4</c:v>
                </c:pt>
                <c:pt idx="1127">
                  <c:v>3.8607422496190802E-4</c:v>
                </c:pt>
                <c:pt idx="1128">
                  <c:v>4.2743721461413199E-4</c:v>
                </c:pt>
                <c:pt idx="1129">
                  <c:v>4.6384933132873502E-4</c:v>
                </c:pt>
                <c:pt idx="1130">
                  <c:v>4.8258171625302498E-4</c:v>
                </c:pt>
                <c:pt idx="1131">
                  <c:v>5.0127119257666205E-4</c:v>
                </c:pt>
                <c:pt idx="1132">
                  <c:v>5.3190351610920997E-4</c:v>
                </c:pt>
                <c:pt idx="1133">
                  <c:v>5.5388750077830996E-4</c:v>
                </c:pt>
                <c:pt idx="1134">
                  <c:v>5.6216719685048603E-4</c:v>
                </c:pt>
                <c:pt idx="1135">
                  <c:v>5.5808158911802605E-4</c:v>
                </c:pt>
                <c:pt idx="1136">
                  <c:v>5.4947688815673503E-4</c:v>
                </c:pt>
                <c:pt idx="1137">
                  <c:v>5.4087218719544498E-4</c:v>
                </c:pt>
                <c:pt idx="1138">
                  <c:v>5.0607748417062998E-4</c:v>
                </c:pt>
                <c:pt idx="1139">
                  <c:v>4.9736919273818902E-4</c:v>
                </c:pt>
                <c:pt idx="1140">
                  <c:v>5.6397576187173799E-4</c:v>
                </c:pt>
                <c:pt idx="1141">
                  <c:v>5.9462353236276896E-4</c:v>
                </c:pt>
                <c:pt idx="1142">
                  <c:v>6.0020995606948301E-4</c:v>
                </c:pt>
                <c:pt idx="1143">
                  <c:v>5.6546949468051202E-4</c:v>
                </c:pt>
                <c:pt idx="1144">
                  <c:v>5.3072903329154299E-4</c:v>
                </c:pt>
                <c:pt idx="1145">
                  <c:v>4.3577111351355202E-4</c:v>
                </c:pt>
                <c:pt idx="1146">
                  <c:v>3.42006530018823E-4</c:v>
                </c:pt>
                <c:pt idx="1147">
                  <c:v>2.5831755518391901E-4</c:v>
                </c:pt>
                <c:pt idx="1148">
                  <c:v>1.6784223935227099E-4</c:v>
                </c:pt>
                <c:pt idx="1149" formatCode="0.00E+00">
                  <c:v>6.2301278968805994E-5</c:v>
                </c:pt>
                <c:pt idx="1150" formatCode="0.00E+00">
                  <c:v>-6.27085046739158E-5</c:v>
                </c:pt>
                <c:pt idx="1151">
                  <c:v>-1.9521914198819001E-4</c:v>
                </c:pt>
                <c:pt idx="1152">
                  <c:v>-3.1778983696063601E-4</c:v>
                </c:pt>
                <c:pt idx="1153">
                  <c:v>-4.5941728561676499E-4</c:v>
                </c:pt>
                <c:pt idx="1154">
                  <c:v>-5.8179745800145696E-4</c:v>
                </c:pt>
                <c:pt idx="1155">
                  <c:v>-6.4815900032226396E-4</c:v>
                </c:pt>
                <c:pt idx="1156">
                  <c:v>-6.8700540379761001E-4</c:v>
                </c:pt>
                <c:pt idx="1157">
                  <c:v>-7.0882907767978699E-4</c:v>
                </c:pt>
                <c:pt idx="1158">
                  <c:v>-7.2162346764872705E-4</c:v>
                </c:pt>
                <c:pt idx="1159">
                  <c:v>-7.11224649968832E-4</c:v>
                </c:pt>
                <c:pt idx="1160">
                  <c:v>-7.06851284186811E-4</c:v>
                </c:pt>
                <c:pt idx="1161">
                  <c:v>-7.0113327808328605E-4</c:v>
                </c:pt>
                <c:pt idx="1162">
                  <c:v>-6.74646040864909E-4</c:v>
                </c:pt>
                <c:pt idx="1163">
                  <c:v>-6.2715517547168905E-4</c:v>
                </c:pt>
                <c:pt idx="1164">
                  <c:v>-5.6753960407993401E-4</c:v>
                </c:pt>
                <c:pt idx="1165">
                  <c:v>-5.0166093687022801E-4</c:v>
                </c:pt>
                <c:pt idx="1166">
                  <c:v>-4.35319072059668E-4</c:v>
                </c:pt>
                <c:pt idx="1167">
                  <c:v>-3.6419805003523999E-4</c:v>
                </c:pt>
                <c:pt idx="1168">
                  <c:v>-3.02449914470794E-4</c:v>
                </c:pt>
                <c:pt idx="1169">
                  <c:v>-2.3581663104061399E-4</c:v>
                </c:pt>
                <c:pt idx="1170">
                  <c:v>-1.6829874196372399E-4</c:v>
                </c:pt>
                <c:pt idx="1171">
                  <c:v>-1.15721558112526E-4</c:v>
                </c:pt>
                <c:pt idx="1172" formatCode="0.00E+00">
                  <c:v>-3.6917673029037502E-5</c:v>
                </c:pt>
                <c:pt idx="1173" formatCode="0.00E+00">
                  <c:v>2.9966720198408801E-5</c:v>
                </c:pt>
                <c:pt idx="1174" formatCode="0.00E+00">
                  <c:v>7.6786887545258106E-5</c:v>
                </c:pt>
                <c:pt idx="1175">
                  <c:v>1.1780830862163399E-4</c:v>
                </c:pt>
                <c:pt idx="1176">
                  <c:v>1.5545941351756699E-4</c:v>
                </c:pt>
                <c:pt idx="1177">
                  <c:v>1.91909637254485E-4</c:v>
                </c:pt>
                <c:pt idx="1178">
                  <c:v>2.16575665380347E-4</c:v>
                </c:pt>
                <c:pt idx="1179">
                  <c:v>2.4937638811133701E-4</c:v>
                </c:pt>
                <c:pt idx="1180">
                  <c:v>3.7446692036392998E-4</c:v>
                </c:pt>
                <c:pt idx="1181">
                  <c:v>5.4837676048829196E-4</c:v>
                </c:pt>
                <c:pt idx="1182">
                  <c:v>6.6781184029713898E-4</c:v>
                </c:pt>
                <c:pt idx="1183">
                  <c:v>7.2542479296209097E-4</c:v>
                </c:pt>
                <c:pt idx="1184">
                  <c:v>7.3629450115867605E-4</c:v>
                </c:pt>
                <c:pt idx="1185">
                  <c:v>7.4435562305976495E-4</c:v>
                </c:pt>
                <c:pt idx="1186">
                  <c:v>7.6230316510039102E-4</c:v>
                </c:pt>
                <c:pt idx="1187">
                  <c:v>7.6614291660250899E-4</c:v>
                </c:pt>
                <c:pt idx="1188">
                  <c:v>7.6540875554074095E-4</c:v>
                </c:pt>
                <c:pt idx="1189">
                  <c:v>7.5876476412614201E-4</c:v>
                </c:pt>
                <c:pt idx="1190">
                  <c:v>7.52120772711542E-4</c:v>
                </c:pt>
                <c:pt idx="1191">
                  <c:v>7.3916741638610397E-4</c:v>
                </c:pt>
                <c:pt idx="1192">
                  <c:v>7.2698086612111505E-4</c:v>
                </c:pt>
                <c:pt idx="1193">
                  <c:v>7.2073835358628499E-4</c:v>
                </c:pt>
                <c:pt idx="1194">
                  <c:v>7.2757743136633195E-4</c:v>
                </c:pt>
                <c:pt idx="1195">
                  <c:v>7.6004984081468703E-4</c:v>
                </c:pt>
                <c:pt idx="1196">
                  <c:v>8.0763753368249603E-4</c:v>
                </c:pt>
                <c:pt idx="1197">
                  <c:v>8.5296756568959005E-4</c:v>
                </c:pt>
                <c:pt idx="1198">
                  <c:v>9.0338813829206604E-4</c:v>
                </c:pt>
                <c:pt idx="1199">
                  <c:v>9.6396670505523297E-4</c:v>
                </c:pt>
                <c:pt idx="1200">
                  <c:v>1.0210864510897899E-3</c:v>
                </c:pt>
                <c:pt idx="1201">
                  <c:v>1.0710642793221E-3</c:v>
                </c:pt>
                <c:pt idx="1202">
                  <c:v>1.10695866437482E-3</c:v>
                </c:pt>
                <c:pt idx="1203">
                  <c:v>1.1626145920483001E-3</c:v>
                </c:pt>
                <c:pt idx="1204">
                  <c:v>1.2341750524378599E-3</c:v>
                </c:pt>
                <c:pt idx="1205">
                  <c:v>1.2782230559133701E-3</c:v>
                </c:pt>
                <c:pt idx="1206">
                  <c:v>1.3022003203026699E-3</c:v>
                </c:pt>
                <c:pt idx="1207">
                  <c:v>1.33921743132867E-3</c:v>
                </c:pt>
                <c:pt idx="1208">
                  <c:v>1.37132698911805E-3</c:v>
                </c:pt>
                <c:pt idx="1209">
                  <c:v>1.3874263610220601E-3</c:v>
                </c:pt>
                <c:pt idx="1210">
                  <c:v>1.3931117517062899E-3</c:v>
                </c:pt>
                <c:pt idx="1211">
                  <c:v>1.39373034389734E-3</c:v>
                </c:pt>
                <c:pt idx="1212">
                  <c:v>1.39598579919512E-3</c:v>
                </c:pt>
                <c:pt idx="1213">
                  <c:v>1.3919014008960801E-3</c:v>
                </c:pt>
                <c:pt idx="1214">
                  <c:v>1.38433015132E-3</c:v>
                </c:pt>
                <c:pt idx="1215">
                  <c:v>1.37675890174393E-3</c:v>
                </c:pt>
                <c:pt idx="1216">
                  <c:v>1.34275315741123E-3</c:v>
                </c:pt>
                <c:pt idx="1217">
                  <c:v>1.32456142798303E-3</c:v>
                </c:pt>
                <c:pt idx="1218">
                  <c:v>1.2791449502449501E-3</c:v>
                </c:pt>
                <c:pt idx="1219">
                  <c:v>1.23059074860002E-3</c:v>
                </c:pt>
                <c:pt idx="1220">
                  <c:v>1.2611384452842901E-3</c:v>
                </c:pt>
                <c:pt idx="1221">
                  <c:v>1.28510538484671E-3</c:v>
                </c:pt>
                <c:pt idx="1222">
                  <c:v>1.28667181959328E-3</c:v>
                </c:pt>
                <c:pt idx="1223">
                  <c:v>1.2474819792719801E-3</c:v>
                </c:pt>
                <c:pt idx="1224">
                  <c:v>1.2082921389506699E-3</c:v>
                </c:pt>
                <c:pt idx="1225">
                  <c:v>1.0934947695886001E-3</c:v>
                </c:pt>
                <c:pt idx="1226">
                  <c:v>9.8538336070562709E-4</c:v>
                </c:pt>
                <c:pt idx="1227">
                  <c:v>9.0855708799458801E-4</c:v>
                </c:pt>
                <c:pt idx="1228">
                  <c:v>8.2646060030959197E-4</c:v>
                </c:pt>
                <c:pt idx="1229">
                  <c:v>7.1340876555527305E-4</c:v>
                </c:pt>
                <c:pt idx="1230">
                  <c:v>5.8387384089568495E-4</c:v>
                </c:pt>
                <c:pt idx="1231">
                  <c:v>4.3282968367727102E-4</c:v>
                </c:pt>
                <c:pt idx="1232">
                  <c:v>2.6066435541297203E-4</c:v>
                </c:pt>
                <c:pt idx="1233">
                  <c:v>1.0186203777166401E-4</c:v>
                </c:pt>
                <c:pt idx="1234" formatCode="0.00E+00">
                  <c:v>-5.3838018824208202E-6</c:v>
                </c:pt>
                <c:pt idx="1235" formatCode="0.00E+00">
                  <c:v>-7.4520203515687794E-5</c:v>
                </c:pt>
                <c:pt idx="1236">
                  <c:v>-1.4543263289090299E-4</c:v>
                </c:pt>
                <c:pt idx="1237">
                  <c:v>-2.2513938493870899E-4</c:v>
                </c:pt>
                <c:pt idx="1238">
                  <c:v>-2.9279465967079198E-4</c:v>
                </c:pt>
                <c:pt idx="1239">
                  <c:v>-3.2664480899742998E-4</c:v>
                </c:pt>
                <c:pt idx="1240">
                  <c:v>-3.4331338234044802E-4</c:v>
                </c:pt>
                <c:pt idx="1241">
                  <c:v>-3.6300492074114901E-4</c:v>
                </c:pt>
                <c:pt idx="1242">
                  <c:v>-3.68380958429834E-4</c:v>
                </c:pt>
                <c:pt idx="1243">
                  <c:v>-3.5450220242671198E-4</c:v>
                </c:pt>
                <c:pt idx="1244">
                  <c:v>-3.42418154646279E-4</c:v>
                </c:pt>
                <c:pt idx="1245">
                  <c:v>-3.3281757022601198E-4</c:v>
                </c:pt>
                <c:pt idx="1246">
                  <c:v>-3.1138759146493898E-4</c:v>
                </c:pt>
                <c:pt idx="1247">
                  <c:v>-2.7568918517841001E-4</c:v>
                </c:pt>
                <c:pt idx="1248">
                  <c:v>-2.5521205585411099E-4</c:v>
                </c:pt>
                <c:pt idx="1249">
                  <c:v>-2.2333158772483501E-4</c:v>
                </c:pt>
                <c:pt idx="1250">
                  <c:v>-1.6691345949311999E-4</c:v>
                </c:pt>
                <c:pt idx="1251">
                  <c:v>-1.1993693623311301E-4</c:v>
                </c:pt>
                <c:pt idx="1252" formatCode="0.00E+00">
                  <c:v>-8.2634941343539693E-5</c:v>
                </c:pt>
                <c:pt idx="1253" formatCode="0.00E+00">
                  <c:v>-4.4309898266185899E-5</c:v>
                </c:pt>
                <c:pt idx="1254" formatCode="0.00E+00">
                  <c:v>-7.4065682095282501E-6</c:v>
                </c:pt>
                <c:pt idx="1255" formatCode="0.00E+00">
                  <c:v>1.7189461485529001E-5</c:v>
                </c:pt>
                <c:pt idx="1256" formatCode="0.00E+00">
                  <c:v>3.5838885970689897E-5</c:v>
                </c:pt>
                <c:pt idx="1257" formatCode="0.00E+00">
                  <c:v>5.7079022029957801E-5</c:v>
                </c:pt>
                <c:pt idx="1258" formatCode="0.00E+00">
                  <c:v>6.7388370320555497E-5</c:v>
                </c:pt>
                <c:pt idx="1259" formatCode="0.00E+00">
                  <c:v>8.4851360101913896E-5</c:v>
                </c:pt>
                <c:pt idx="1260">
                  <c:v>1.7418788491509299E-4</c:v>
                </c:pt>
                <c:pt idx="1261">
                  <c:v>3.19205912883426E-4</c:v>
                </c:pt>
                <c:pt idx="1262">
                  <c:v>4.3159388746740103E-4</c:v>
                </c:pt>
                <c:pt idx="1263">
                  <c:v>4.8949366289023795E-4</c:v>
                </c:pt>
                <c:pt idx="1264">
                  <c:v>4.89408010132839E-4</c:v>
                </c:pt>
                <c:pt idx="1265">
                  <c:v>4.8693691255544098E-4</c:v>
                </c:pt>
                <c:pt idx="1266">
                  <c:v>4.8446581497804501E-4</c:v>
                </c:pt>
                <c:pt idx="1267">
                  <c:v>4.8199743238317198E-4</c:v>
                </c:pt>
                <c:pt idx="1268">
                  <c:v>4.7400353309315298E-4</c:v>
                </c:pt>
                <c:pt idx="1269">
                  <c:v>4.66009633803133E-4</c:v>
                </c:pt>
                <c:pt idx="1270">
                  <c:v>4.4434088316185299E-4</c:v>
                </c:pt>
                <c:pt idx="1271">
                  <c:v>4.4062905276636598E-4</c:v>
                </c:pt>
                <c:pt idx="1272">
                  <c:v>4.43613080848315E-4</c:v>
                </c:pt>
                <c:pt idx="1273">
                  <c:v>4.3951278520042598E-4</c:v>
                </c:pt>
                <c:pt idx="1274">
                  <c:v>4.3541248955253603E-4</c:v>
                </c:pt>
                <c:pt idx="1275">
                  <c:v>4.5925328265698502E-4</c:v>
                </c:pt>
                <c:pt idx="1276">
                  <c:v>4.9307336365843498E-4</c:v>
                </c:pt>
                <c:pt idx="1277">
                  <c:v>5.3622523240515099E-4</c:v>
                </c:pt>
                <c:pt idx="1278">
                  <c:v>5.7477168723118804E-4</c:v>
                </c:pt>
                <c:pt idx="1279">
                  <c:v>6.0476150520727596E-4</c:v>
                </c:pt>
                <c:pt idx="1280">
                  <c:v>6.5148551448129203E-4</c:v>
                </c:pt>
                <c:pt idx="1281">
                  <c:v>6.8759460908280701E-4</c:v>
                </c:pt>
                <c:pt idx="1282">
                  <c:v>7.2565257964826799E-4</c:v>
                </c:pt>
                <c:pt idx="1283">
                  <c:v>7.6595306924836398E-4</c:v>
                </c:pt>
                <c:pt idx="1284">
                  <c:v>7.9866666146000197E-4</c:v>
                </c:pt>
                <c:pt idx="1285">
                  <c:v>8.3889060896691304E-4</c:v>
                </c:pt>
                <c:pt idx="1286">
                  <c:v>8.7944736201345805E-4</c:v>
                </c:pt>
                <c:pt idx="1287">
                  <c:v>9.12468832615452E-4</c:v>
                </c:pt>
                <c:pt idx="1288">
                  <c:v>9.3634695132516004E-4</c:v>
                </c:pt>
                <c:pt idx="1289">
                  <c:v>9.5991625510514903E-4</c:v>
                </c:pt>
                <c:pt idx="1290">
                  <c:v>9.6653735510762403E-4</c:v>
                </c:pt>
                <c:pt idx="1291">
                  <c:v>9.7010032963454102E-4</c:v>
                </c:pt>
                <c:pt idx="1292">
                  <c:v>9.8193269016055894E-4</c:v>
                </c:pt>
                <c:pt idx="1293">
                  <c:v>9.8864677614458993E-4</c:v>
                </c:pt>
                <c:pt idx="1294">
                  <c:v>9.9546056243504807E-4</c:v>
                </c:pt>
                <c:pt idx="1295">
                  <c:v>9.83203195310897E-4</c:v>
                </c:pt>
                <c:pt idx="1296">
                  <c:v>9.7094582818674701E-4</c:v>
                </c:pt>
                <c:pt idx="1297">
                  <c:v>9.5086067143681998E-4</c:v>
                </c:pt>
                <c:pt idx="1298">
                  <c:v>9.0944360764540395E-4</c:v>
                </c:pt>
                <c:pt idx="1299">
                  <c:v>8.7321759526252799E-4</c:v>
                </c:pt>
                <c:pt idx="1300">
                  <c:v>8.8280794474853905E-4</c:v>
                </c:pt>
                <c:pt idx="1301">
                  <c:v>9.5739370806371005E-4</c:v>
                </c:pt>
                <c:pt idx="1302">
                  <c:v>9.5621948714102198E-4</c:v>
                </c:pt>
                <c:pt idx="1303">
                  <c:v>9.4298268939659502E-4</c:v>
                </c:pt>
                <c:pt idx="1304">
                  <c:v>9.2974589165216697E-4</c:v>
                </c:pt>
                <c:pt idx="1305">
                  <c:v>8.2369093814016697E-4</c:v>
                </c:pt>
                <c:pt idx="1306">
                  <c:v>7.21597231324149E-4</c:v>
                </c:pt>
                <c:pt idx="1307">
                  <c:v>6.565435354363E-4</c:v>
                </c:pt>
                <c:pt idx="1308">
                  <c:v>5.9378008770265603E-4</c:v>
                </c:pt>
                <c:pt idx="1309">
                  <c:v>5.1095797556617996E-4</c:v>
                </c:pt>
                <c:pt idx="1310">
                  <c:v>3.91624469188665E-4</c:v>
                </c:pt>
                <c:pt idx="1311">
                  <c:v>2.50231598746967E-4</c:v>
                </c:pt>
                <c:pt idx="1312">
                  <c:v>1.06085775026164E-4</c:v>
                </c:pt>
                <c:pt idx="1313" formatCode="0.00E+00">
                  <c:v>-4.1142919565049202E-5</c:v>
                </c:pt>
                <c:pt idx="1314">
                  <c:v>-1.48884276019129E-4</c:v>
                </c:pt>
                <c:pt idx="1315">
                  <c:v>-2.2802352020244001E-4</c:v>
                </c:pt>
                <c:pt idx="1316">
                  <c:v>-2.9542852573996098E-4</c:v>
                </c:pt>
                <c:pt idx="1317">
                  <c:v>-3.4247584893074299E-4</c:v>
                </c:pt>
                <c:pt idx="1318">
                  <c:v>-3.73813645526198E-4</c:v>
                </c:pt>
                <c:pt idx="1319">
                  <c:v>-3.9212716732676598E-4</c:v>
                </c:pt>
                <c:pt idx="1320">
                  <c:v>-3.9527493690621102E-4</c:v>
                </c:pt>
                <c:pt idx="1321">
                  <c:v>-3.6904612307566797E-4</c:v>
                </c:pt>
                <c:pt idx="1322">
                  <c:v>-3.4831804607033599E-4</c:v>
                </c:pt>
                <c:pt idx="1323">
                  <c:v>-3.2006321035021098E-4</c:v>
                </c:pt>
                <c:pt idx="1324">
                  <c:v>-2.7326626340537898E-4</c:v>
                </c:pt>
                <c:pt idx="1325">
                  <c:v>-2.1285775236042201E-4</c:v>
                </c:pt>
                <c:pt idx="1326">
                  <c:v>-1.3611306117923999E-4</c:v>
                </c:pt>
                <c:pt idx="1327" formatCode="0.00E+00">
                  <c:v>-6.2073283395953501E-5</c:v>
                </c:pt>
                <c:pt idx="1328" formatCode="0.00E+00">
                  <c:v>3.2533742747275798E-6</c:v>
                </c:pt>
                <c:pt idx="1329" formatCode="0.00E+00">
                  <c:v>7.0934396981499996E-5</c:v>
                </c:pt>
                <c:pt idx="1330">
                  <c:v>1.5038527030386201E-4</c:v>
                </c:pt>
                <c:pt idx="1331">
                  <c:v>2.31859266400116E-4</c:v>
                </c:pt>
                <c:pt idx="1332">
                  <c:v>3.0710287414437599E-4</c:v>
                </c:pt>
                <c:pt idx="1333">
                  <c:v>3.7737150347280499E-4</c:v>
                </c:pt>
                <c:pt idx="1334">
                  <c:v>4.2750444729878503E-4</c:v>
                </c:pt>
                <c:pt idx="1335">
                  <c:v>4.7504706862688302E-4</c:v>
                </c:pt>
                <c:pt idx="1336">
                  <c:v>5.2841354008079902E-4</c:v>
                </c:pt>
                <c:pt idx="1337">
                  <c:v>5.6960289936820404E-4</c:v>
                </c:pt>
                <c:pt idx="1338">
                  <c:v>6.0944577337256696E-4</c:v>
                </c:pt>
                <c:pt idx="1339">
                  <c:v>6.4284444763110802E-4</c:v>
                </c:pt>
                <c:pt idx="1340">
                  <c:v>7.34720323766995E-4</c:v>
                </c:pt>
                <c:pt idx="1341">
                  <c:v>8.9838407206172801E-4</c:v>
                </c:pt>
                <c:pt idx="1342">
                  <c:v>1.0618235002661199E-3</c:v>
                </c:pt>
                <c:pt idx="1343">
                  <c:v>1.1696539989874801E-3</c:v>
                </c:pt>
                <c:pt idx="1344">
                  <c:v>1.22846513706831E-3</c:v>
                </c:pt>
                <c:pt idx="1345">
                  <c:v>1.25933575357646E-3</c:v>
                </c:pt>
                <c:pt idx="1346">
                  <c:v>1.26955659524835E-3</c:v>
                </c:pt>
                <c:pt idx="1347">
                  <c:v>1.2900984919700399E-3</c:v>
                </c:pt>
                <c:pt idx="1348">
                  <c:v>1.3349080819899199E-3</c:v>
                </c:pt>
                <c:pt idx="1349">
                  <c:v>1.3684325420217499E-3</c:v>
                </c:pt>
                <c:pt idx="1350">
                  <c:v>1.39983671154056E-3</c:v>
                </c:pt>
                <c:pt idx="1351">
                  <c:v>1.4259358636681801E-3</c:v>
                </c:pt>
                <c:pt idx="1352">
                  <c:v>1.43954821181275E-3</c:v>
                </c:pt>
                <c:pt idx="1353">
                  <c:v>1.47430125478828E-3</c:v>
                </c:pt>
                <c:pt idx="1354">
                  <c:v>1.5184711587992799E-3</c:v>
                </c:pt>
                <c:pt idx="1355">
                  <c:v>1.56616860978396E-3</c:v>
                </c:pt>
                <c:pt idx="1356">
                  <c:v>1.6258833229001301E-3</c:v>
                </c:pt>
                <c:pt idx="1357">
                  <c:v>1.69642484444253E-3</c:v>
                </c:pt>
                <c:pt idx="1358">
                  <c:v>1.76115669571467E-3</c:v>
                </c:pt>
                <c:pt idx="1359">
                  <c:v>1.8189188022150399E-3</c:v>
                </c:pt>
                <c:pt idx="1360">
                  <c:v>1.88292946805275E-3</c:v>
                </c:pt>
                <c:pt idx="1361">
                  <c:v>1.9624741720328598E-3</c:v>
                </c:pt>
                <c:pt idx="1362">
                  <c:v>2.0297049424352698E-3</c:v>
                </c:pt>
                <c:pt idx="1363">
                  <c:v>2.07926086432394E-3</c:v>
                </c:pt>
                <c:pt idx="1364">
                  <c:v>2.13660043987087E-3</c:v>
                </c:pt>
                <c:pt idx="1365">
                  <c:v>2.2098406270628901E-3</c:v>
                </c:pt>
                <c:pt idx="1366">
                  <c:v>2.2958254440920501E-3</c:v>
                </c:pt>
                <c:pt idx="1367">
                  <c:v>2.3868946147692699E-3</c:v>
                </c:pt>
                <c:pt idx="1368">
                  <c:v>2.4547499495123802E-3</c:v>
                </c:pt>
                <c:pt idx="1369">
                  <c:v>2.51054324810658E-3</c:v>
                </c:pt>
                <c:pt idx="1370">
                  <c:v>2.5699876481310598E-3</c:v>
                </c:pt>
                <c:pt idx="1371">
                  <c:v>2.6263221698287001E-3</c:v>
                </c:pt>
                <c:pt idx="1372">
                  <c:v>2.6807236627126802E-3</c:v>
                </c:pt>
                <c:pt idx="1373">
                  <c:v>2.7182524649214299E-3</c:v>
                </c:pt>
                <c:pt idx="1374">
                  <c:v>2.75847225373025E-3</c:v>
                </c:pt>
                <c:pt idx="1375">
                  <c:v>2.7975866762924898E-3</c:v>
                </c:pt>
                <c:pt idx="1376">
                  <c:v>2.8228782698642698E-3</c:v>
                </c:pt>
                <c:pt idx="1377">
                  <c:v>2.8428081743863002E-3</c:v>
                </c:pt>
                <c:pt idx="1378">
                  <c:v>2.83945321077821E-3</c:v>
                </c:pt>
                <c:pt idx="1379">
                  <c:v>2.8360982471701099E-3</c:v>
                </c:pt>
                <c:pt idx="1380">
                  <c:v>2.8654759750867701E-3</c:v>
                </c:pt>
                <c:pt idx="1381">
                  <c:v>2.96902899027683E-3</c:v>
                </c:pt>
                <c:pt idx="1382">
                  <c:v>3.0706032016199502E-3</c:v>
                </c:pt>
                <c:pt idx="1383">
                  <c:v>3.1305715398946702E-3</c:v>
                </c:pt>
                <c:pt idx="1384">
                  <c:v>3.13220761858953E-3</c:v>
                </c:pt>
                <c:pt idx="1385">
                  <c:v>3.1302051386063799E-3</c:v>
                </c:pt>
                <c:pt idx="1386">
                  <c:v>3.1282026586232298E-3</c:v>
                </c:pt>
                <c:pt idx="1387">
                  <c:v>3.1451706119570498E-3</c:v>
                </c:pt>
                <c:pt idx="1388">
                  <c:v>3.1631847756993302E-3</c:v>
                </c:pt>
                <c:pt idx="1389">
                  <c:v>3.1617426028192099E-3</c:v>
                </c:pt>
                <c:pt idx="1390">
                  <c:v>3.1560368490458502E-3</c:v>
                </c:pt>
                <c:pt idx="1391">
                  <c:v>3.1503310952725101E-3</c:v>
                </c:pt>
                <c:pt idx="1392">
                  <c:v>3.1123036358407701E-3</c:v>
                </c:pt>
                <c:pt idx="1393">
                  <c:v>3.0735544719245498E-3</c:v>
                </c:pt>
                <c:pt idx="1394">
                  <c:v>3.0651127928612498E-3</c:v>
                </c:pt>
                <c:pt idx="1395">
                  <c:v>3.1106503775488702E-3</c:v>
                </c:pt>
                <c:pt idx="1396">
                  <c:v>3.1737604868104399E-3</c:v>
                </c:pt>
                <c:pt idx="1397">
                  <c:v>3.2519658002647198E-3</c:v>
                </c:pt>
                <c:pt idx="1398">
                  <c:v>3.3560961951770202E-3</c:v>
                </c:pt>
                <c:pt idx="1399">
                  <c:v>3.4706126079650798E-3</c:v>
                </c:pt>
                <c:pt idx="1400">
                  <c:v>3.6198422316182201E-3</c:v>
                </c:pt>
                <c:pt idx="1401">
                  <c:v>3.8039630513814599E-3</c:v>
                </c:pt>
                <c:pt idx="1402">
                  <c:v>4.01909239324264E-3</c:v>
                </c:pt>
                <c:pt idx="1403">
                  <c:v>4.2493915981037201E-3</c:v>
                </c:pt>
                <c:pt idx="1404">
                  <c:v>4.4862125760166197E-3</c:v>
                </c:pt>
                <c:pt idx="1405">
                  <c:v>4.7511438176144997E-3</c:v>
                </c:pt>
                <c:pt idx="1406">
                  <c:v>5.0416417138128304E-3</c:v>
                </c:pt>
                <c:pt idx="1407">
                  <c:v>5.3399578471783702E-3</c:v>
                </c:pt>
                <c:pt idx="1408">
                  <c:v>5.6500400997447102E-3</c:v>
                </c:pt>
                <c:pt idx="1409">
                  <c:v>5.9748699427230401E-3</c:v>
                </c:pt>
                <c:pt idx="1410">
                  <c:v>6.3199914664486901E-3</c:v>
                </c:pt>
                <c:pt idx="1411">
                  <c:v>6.6862254496511701E-3</c:v>
                </c:pt>
                <c:pt idx="1412">
                  <c:v>7.0647082934532602E-3</c:v>
                </c:pt>
                <c:pt idx="1413">
                  <c:v>7.4577582540984004E-3</c:v>
                </c:pt>
                <c:pt idx="1414">
                  <c:v>7.8635954441481602E-3</c:v>
                </c:pt>
                <c:pt idx="1415">
                  <c:v>8.2875313454251805E-3</c:v>
                </c:pt>
                <c:pt idx="1416">
                  <c:v>8.7364331461455905E-3</c:v>
                </c:pt>
                <c:pt idx="1417">
                  <c:v>9.2021234807372395E-3</c:v>
                </c:pt>
                <c:pt idx="1418">
                  <c:v>9.6926294306486499E-3</c:v>
                </c:pt>
                <c:pt idx="1419">
                  <c:v>1.01885981421076E-2</c:v>
                </c:pt>
                <c:pt idx="1420">
                  <c:v>1.0746953655458E-2</c:v>
                </c:pt>
                <c:pt idx="1421">
                  <c:v>1.145696938605E-2</c:v>
                </c:pt>
                <c:pt idx="1422">
                  <c:v>1.2277176266454999E-2</c:v>
                </c:pt>
                <c:pt idx="1423">
                  <c:v>1.3098689638170799E-2</c:v>
                </c:pt>
                <c:pt idx="1424">
                  <c:v>1.38754572326711E-2</c:v>
                </c:pt>
                <c:pt idx="1425">
                  <c:v>1.46320689083129E-2</c:v>
                </c:pt>
                <c:pt idx="1426">
                  <c:v>1.5384271835956399E-2</c:v>
                </c:pt>
                <c:pt idx="1427">
                  <c:v>1.6181107849624E-2</c:v>
                </c:pt>
                <c:pt idx="1428">
                  <c:v>1.7054304460867201E-2</c:v>
                </c:pt>
                <c:pt idx="1429">
                  <c:v>1.79725810279662E-2</c:v>
                </c:pt>
                <c:pt idx="1430">
                  <c:v>1.8899032371480499E-2</c:v>
                </c:pt>
                <c:pt idx="1431">
                  <c:v>1.9828427146510699E-2</c:v>
                </c:pt>
                <c:pt idx="1432">
                  <c:v>2.08317778159521E-2</c:v>
                </c:pt>
                <c:pt idx="1433">
                  <c:v>2.22822125599175E-2</c:v>
                </c:pt>
                <c:pt idx="1434">
                  <c:v>2.3809449864242299E-2</c:v>
                </c:pt>
                <c:pt idx="1435">
                  <c:v>2.4946936237806298E-2</c:v>
                </c:pt>
                <c:pt idx="1436">
                  <c:v>2.6020397356490699E-2</c:v>
                </c:pt>
                <c:pt idx="1437">
                  <c:v>2.71274625128065E-2</c:v>
                </c:pt>
                <c:pt idx="1438">
                  <c:v>2.8253343201254399E-2</c:v>
                </c:pt>
                <c:pt idx="1439">
                  <c:v>2.9418122612704899E-2</c:v>
                </c:pt>
                <c:pt idx="1440">
                  <c:v>3.060460846137E-2</c:v>
                </c:pt>
                <c:pt idx="1441">
                  <c:v>3.1807612186971597E-2</c:v>
                </c:pt>
                <c:pt idx="1442">
                  <c:v>3.3032826944101798E-2</c:v>
                </c:pt>
                <c:pt idx="1443">
                  <c:v>3.4280249545313703E-2</c:v>
                </c:pt>
                <c:pt idx="1444">
                  <c:v>3.5563920535911203E-2</c:v>
                </c:pt>
                <c:pt idx="1445">
                  <c:v>3.6844449277341602E-2</c:v>
                </c:pt>
                <c:pt idx="1446">
                  <c:v>3.8155594521045999E-2</c:v>
                </c:pt>
                <c:pt idx="1447">
                  <c:v>3.9500591698650403E-2</c:v>
                </c:pt>
                <c:pt idx="1448">
                  <c:v>4.0843817842854901E-2</c:v>
                </c:pt>
                <c:pt idx="1449">
                  <c:v>4.2218078025715297E-2</c:v>
                </c:pt>
                <c:pt idx="1450">
                  <c:v>4.3608860942824602E-2</c:v>
                </c:pt>
                <c:pt idx="1451">
                  <c:v>4.5003468810293802E-2</c:v>
                </c:pt>
                <c:pt idx="1452">
                  <c:v>4.64216360989455E-2</c:v>
                </c:pt>
                <c:pt idx="1453">
                  <c:v>4.7857178233346599E-2</c:v>
                </c:pt>
                <c:pt idx="1454">
                  <c:v>4.9310136601811799E-2</c:v>
                </c:pt>
                <c:pt idx="1455">
                  <c:v>5.0770267460418003E-2</c:v>
                </c:pt>
                <c:pt idx="1456">
                  <c:v>5.2241656696917799E-2</c:v>
                </c:pt>
                <c:pt idx="1457">
                  <c:v>5.3734694949175599E-2</c:v>
                </c:pt>
                <c:pt idx="1458">
                  <c:v>5.5245964295973199E-2</c:v>
                </c:pt>
                <c:pt idx="1459">
                  <c:v>5.6731732350859099E-2</c:v>
                </c:pt>
                <c:pt idx="1460">
                  <c:v>5.82472226790978E-2</c:v>
                </c:pt>
                <c:pt idx="1461">
                  <c:v>6.00918107064689E-2</c:v>
                </c:pt>
                <c:pt idx="1462">
                  <c:v>6.2155725726857201E-2</c:v>
                </c:pt>
                <c:pt idx="1463">
                  <c:v>6.4107390081693E-2</c:v>
                </c:pt>
                <c:pt idx="1464">
                  <c:v>6.5915222842919494E-2</c:v>
                </c:pt>
                <c:pt idx="1465">
                  <c:v>6.7637468097902706E-2</c:v>
                </c:pt>
                <c:pt idx="1466">
                  <c:v>6.9312735512472606E-2</c:v>
                </c:pt>
                <c:pt idx="1467">
                  <c:v>7.0953120022090199E-2</c:v>
                </c:pt>
                <c:pt idx="1468">
                  <c:v>7.2666273277775403E-2</c:v>
                </c:pt>
                <c:pt idx="1469">
                  <c:v>7.4479568215879893E-2</c:v>
                </c:pt>
                <c:pt idx="1470">
                  <c:v>7.6306510195060004E-2</c:v>
                </c:pt>
                <c:pt idx="1471">
                  <c:v>7.8148511830592696E-2</c:v>
                </c:pt>
                <c:pt idx="1472">
                  <c:v>7.9985641663324503E-2</c:v>
                </c:pt>
                <c:pt idx="1473">
                  <c:v>8.17413733660491E-2</c:v>
                </c:pt>
                <c:pt idx="1474">
                  <c:v>8.34903209459541E-2</c:v>
                </c:pt>
                <c:pt idx="1475">
                  <c:v>8.5311859039587004E-2</c:v>
                </c:pt>
                <c:pt idx="1476">
                  <c:v>8.7185713353526206E-2</c:v>
                </c:pt>
                <c:pt idx="1477">
                  <c:v>8.9092835300814202E-2</c:v>
                </c:pt>
                <c:pt idx="1478">
                  <c:v>9.1019891087304503E-2</c:v>
                </c:pt>
                <c:pt idx="1479">
                  <c:v>9.2982340456642304E-2</c:v>
                </c:pt>
                <c:pt idx="1480">
                  <c:v>9.4995074755199693E-2</c:v>
                </c:pt>
                <c:pt idx="1481">
                  <c:v>9.7043220549387604E-2</c:v>
                </c:pt>
                <c:pt idx="1482">
                  <c:v>9.9079299176940402E-2</c:v>
                </c:pt>
                <c:pt idx="1483">
                  <c:v>0.10110000382008601</c:v>
                </c:pt>
                <c:pt idx="1484">
                  <c:v>0.103170626045859</c:v>
                </c:pt>
                <c:pt idx="1485">
                  <c:v>0.10527878819839601</c:v>
                </c:pt>
                <c:pt idx="1486">
                  <c:v>0.10740291159543799</c:v>
                </c:pt>
                <c:pt idx="1487">
                  <c:v>0.109569269464469</c:v>
                </c:pt>
                <c:pt idx="1488">
                  <c:v>0.111754185827648</c:v>
                </c:pt>
                <c:pt idx="1489">
                  <c:v>0.113836633682045</c:v>
                </c:pt>
                <c:pt idx="1490">
                  <c:v>0.11546856052610099</c:v>
                </c:pt>
                <c:pt idx="1491">
                  <c:v>0.117232089696681</c:v>
                </c:pt>
                <c:pt idx="1492">
                  <c:v>0.119489767762708</c:v>
                </c:pt>
                <c:pt idx="1493">
                  <c:v>0.12176071064871601</c:v>
                </c:pt>
                <c:pt idx="1494">
                  <c:v>0.124029205049927</c:v>
                </c:pt>
                <c:pt idx="1495">
                  <c:v>0.126282143294035</c:v>
                </c:pt>
                <c:pt idx="1496">
                  <c:v>0.12854724915781801</c:v>
                </c:pt>
                <c:pt idx="1497">
                  <c:v>0.130798844629579</c:v>
                </c:pt>
                <c:pt idx="1498">
                  <c:v>0.133099541396627</c:v>
                </c:pt>
                <c:pt idx="1499">
                  <c:v>0.135422275934414</c:v>
                </c:pt>
                <c:pt idx="1500">
                  <c:v>0.13764051738990599</c:v>
                </c:pt>
                <c:pt idx="1501">
                  <c:v>0.13994269279926799</c:v>
                </c:pt>
                <c:pt idx="1502">
                  <c:v>0.14244410386558801</c:v>
                </c:pt>
                <c:pt idx="1503">
                  <c:v>0.14498695332008199</c:v>
                </c:pt>
                <c:pt idx="1504">
                  <c:v>0.14750484627285201</c:v>
                </c:pt>
                <c:pt idx="1505">
                  <c:v>0.149994206679259</c:v>
                </c:pt>
                <c:pt idx="1506">
                  <c:v>0.15227469548726599</c:v>
                </c:pt>
                <c:pt idx="1507">
                  <c:v>0.15437527085151401</c:v>
                </c:pt>
                <c:pt idx="1508">
                  <c:v>0.15647592237251601</c:v>
                </c:pt>
                <c:pt idx="1509">
                  <c:v>0.15857104689247301</c:v>
                </c:pt>
                <c:pt idx="1510">
                  <c:v>0.16063147528490701</c:v>
                </c:pt>
                <c:pt idx="1511">
                  <c:v>0.162659719827907</c:v>
                </c:pt>
                <c:pt idx="1512">
                  <c:v>0.16464551119846499</c:v>
                </c:pt>
                <c:pt idx="1513">
                  <c:v>0.16656644993607</c:v>
                </c:pt>
                <c:pt idx="1514">
                  <c:v>0.168436923604419</c:v>
                </c:pt>
                <c:pt idx="1515">
                  <c:v>0.170259758487709</c:v>
                </c:pt>
                <c:pt idx="1516">
                  <c:v>0.17204634074467201</c:v>
                </c:pt>
                <c:pt idx="1517">
                  <c:v>0.17378486330385001</c:v>
                </c:pt>
                <c:pt idx="1518">
                  <c:v>0.17545693236106599</c:v>
                </c:pt>
                <c:pt idx="1519">
                  <c:v>0.17708618129418599</c:v>
                </c:pt>
                <c:pt idx="1520">
                  <c:v>0.17866719190986599</c:v>
                </c:pt>
                <c:pt idx="1521">
                  <c:v>0.180199454694488</c:v>
                </c:pt>
                <c:pt idx="1522">
                  <c:v>0.18164577833750201</c:v>
                </c:pt>
                <c:pt idx="1523">
                  <c:v>0.183007882434468</c:v>
                </c:pt>
                <c:pt idx="1524">
                  <c:v>0.18432289875621199</c:v>
                </c:pt>
                <c:pt idx="1525">
                  <c:v>0.18559273141205701</c:v>
                </c:pt>
                <c:pt idx="1526">
                  <c:v>0.18683049521082601</c:v>
                </c:pt>
                <c:pt idx="1527">
                  <c:v>0.18801406114513</c:v>
                </c:pt>
                <c:pt idx="1528">
                  <c:v>0.18913944962595899</c:v>
                </c:pt>
                <c:pt idx="1529">
                  <c:v>0.190216059289252</c:v>
                </c:pt>
                <c:pt idx="1530">
                  <c:v>0.19125116123322</c:v>
                </c:pt>
                <c:pt idx="1531">
                  <c:v>0.192238661323542</c:v>
                </c:pt>
                <c:pt idx="1532">
                  <c:v>0.19316740639257901</c:v>
                </c:pt>
                <c:pt idx="1533">
                  <c:v>0.194063372832356</c:v>
                </c:pt>
                <c:pt idx="1534">
                  <c:v>0.19491249377231801</c:v>
                </c:pt>
                <c:pt idx="1535">
                  <c:v>0.19572017839613301</c:v>
                </c:pt>
                <c:pt idx="1536">
                  <c:v>0.19648125640931699</c:v>
                </c:pt>
                <c:pt idx="1537">
                  <c:v>0.19718198528417399</c:v>
                </c:pt>
                <c:pt idx="1538">
                  <c:v>0.197839505537029</c:v>
                </c:pt>
                <c:pt idx="1539">
                  <c:v>0.19844443190126601</c:v>
                </c:pt>
                <c:pt idx="1540">
                  <c:v>0.19901091069656901</c:v>
                </c:pt>
                <c:pt idx="1541">
                  <c:v>0.19961420258832899</c:v>
                </c:pt>
                <c:pt idx="1542">
                  <c:v>0.20025907156563599</c:v>
                </c:pt>
                <c:pt idx="1543">
                  <c:v>0.200853230562303</c:v>
                </c:pt>
                <c:pt idx="1544">
                  <c:v>0.201340315303497</c:v>
                </c:pt>
                <c:pt idx="1545">
                  <c:v>0.201716215068</c:v>
                </c:pt>
                <c:pt idx="1546">
                  <c:v>0.20201400023278099</c:v>
                </c:pt>
                <c:pt idx="1547">
                  <c:v>0.20227971184798699</c:v>
                </c:pt>
                <c:pt idx="1548">
                  <c:v>0.20255242607625401</c:v>
                </c:pt>
                <c:pt idx="1549">
                  <c:v>0.20279835633666901</c:v>
                </c:pt>
                <c:pt idx="1550">
                  <c:v>0.20297663496663401</c:v>
                </c:pt>
                <c:pt idx="1551">
                  <c:v>0.203101992496174</c:v>
                </c:pt>
                <c:pt idx="1552">
                  <c:v>0.203178600928697</c:v>
                </c:pt>
                <c:pt idx="1553">
                  <c:v>0.20320331939406999</c:v>
                </c:pt>
                <c:pt idx="1554">
                  <c:v>0.20322708320396601</c:v>
                </c:pt>
                <c:pt idx="1555">
                  <c:v>0.20325843023692999</c:v>
                </c:pt>
                <c:pt idx="1556">
                  <c:v>0.20328803015753599</c:v>
                </c:pt>
                <c:pt idx="1557">
                  <c:v>0.20332991989190499</c:v>
                </c:pt>
                <c:pt idx="1558">
                  <c:v>0.203356089913038</c:v>
                </c:pt>
                <c:pt idx="1559">
                  <c:v>0.20336632938475099</c:v>
                </c:pt>
                <c:pt idx="1560">
                  <c:v>0.20338030530779599</c:v>
                </c:pt>
                <c:pt idx="1561">
                  <c:v>0.20339423285542499</c:v>
                </c:pt>
                <c:pt idx="1562">
                  <c:v>0.203402366358721</c:v>
                </c:pt>
                <c:pt idx="1563">
                  <c:v>0.203416400022881</c:v>
                </c:pt>
                <c:pt idx="1564">
                  <c:v>0.20344895361280499</c:v>
                </c:pt>
                <c:pt idx="1565">
                  <c:v>0.20351041758000099</c:v>
                </c:pt>
                <c:pt idx="1566">
                  <c:v>0.20356531317844601</c:v>
                </c:pt>
                <c:pt idx="1567">
                  <c:v>0.20361471761376501</c:v>
                </c:pt>
                <c:pt idx="1568">
                  <c:v>0.203718607918393</c:v>
                </c:pt>
                <c:pt idx="1569">
                  <c:v>0.20385154784974399</c:v>
                </c:pt>
                <c:pt idx="1570">
                  <c:v>0.20398093406915399</c:v>
                </c:pt>
                <c:pt idx="1571">
                  <c:v>0.204132547462235</c:v>
                </c:pt>
                <c:pt idx="1572">
                  <c:v>0.204329240374405</c:v>
                </c:pt>
                <c:pt idx="1573">
                  <c:v>0.204593828376468</c:v>
                </c:pt>
                <c:pt idx="1574">
                  <c:v>0.20488454449981999</c:v>
                </c:pt>
                <c:pt idx="1575">
                  <c:v>0.205196581477989</c:v>
                </c:pt>
                <c:pt idx="1576">
                  <c:v>0.20556524040726501</c:v>
                </c:pt>
                <c:pt idx="1577">
                  <c:v>0.20598072751368501</c:v>
                </c:pt>
                <c:pt idx="1578">
                  <c:v>0.206481534943457</c:v>
                </c:pt>
                <c:pt idx="1579">
                  <c:v>0.20715379449198601</c:v>
                </c:pt>
                <c:pt idx="1580">
                  <c:v>0.207838510233644</c:v>
                </c:pt>
                <c:pt idx="1581">
                  <c:v>0.20854663441769</c:v>
                </c:pt>
                <c:pt idx="1582">
                  <c:v>0.20945525082209701</c:v>
                </c:pt>
                <c:pt idx="1583">
                  <c:v>0.21046968577498401</c:v>
                </c:pt>
                <c:pt idx="1584">
                  <c:v>0.211544420667205</c:v>
                </c:pt>
                <c:pt idx="1585">
                  <c:v>0.21269213435881201</c:v>
                </c:pt>
                <c:pt idx="1586">
                  <c:v>0.21390426989727401</c:v>
                </c:pt>
                <c:pt idx="1587">
                  <c:v>0.21520720585019101</c:v>
                </c:pt>
                <c:pt idx="1588">
                  <c:v>0.216644700953496</c:v>
                </c:pt>
                <c:pt idx="1589">
                  <c:v>0.21822434678993199</c:v>
                </c:pt>
                <c:pt idx="1590">
                  <c:v>0.219952178253848</c:v>
                </c:pt>
                <c:pt idx="1591">
                  <c:v>0.221802875184201</c:v>
                </c:pt>
                <c:pt idx="1592">
                  <c:v>0.223772767210666</c:v>
                </c:pt>
                <c:pt idx="1593">
                  <c:v>0.22589468478286601</c:v>
                </c:pt>
                <c:pt idx="1594">
                  <c:v>0.22817586452156199</c:v>
                </c:pt>
                <c:pt idx="1595">
                  <c:v>0.230613382039107</c:v>
                </c:pt>
                <c:pt idx="1596">
                  <c:v>0.23320551471555701</c:v>
                </c:pt>
                <c:pt idx="1597">
                  <c:v>0.23595775793099</c:v>
                </c:pt>
                <c:pt idx="1598">
                  <c:v>0.238894000553733</c:v>
                </c:pt>
                <c:pt idx="1599">
                  <c:v>0.242043154096128</c:v>
                </c:pt>
                <c:pt idx="1600">
                  <c:v>0.24537216849618201</c:v>
                </c:pt>
                <c:pt idx="1601">
                  <c:v>0.248867634517597</c:v>
                </c:pt>
                <c:pt idx="1602">
                  <c:v>0.25252334291423401</c:v>
                </c:pt>
                <c:pt idx="1603">
                  <c:v>0.25633341751744798</c:v>
                </c:pt>
                <c:pt idx="1604">
                  <c:v>0.26032873999322598</c:v>
                </c:pt>
                <c:pt idx="1605">
                  <c:v>0.26450704829405403</c:v>
                </c:pt>
                <c:pt idx="1606">
                  <c:v>0.26887857406343002</c:v>
                </c:pt>
                <c:pt idx="1607">
                  <c:v>0.27345543404945699</c:v>
                </c:pt>
                <c:pt idx="1608">
                  <c:v>0.27826559593757</c:v>
                </c:pt>
                <c:pt idx="1609">
                  <c:v>0.28326557126611601</c:v>
                </c:pt>
                <c:pt idx="1610">
                  <c:v>0.28846630124996198</c:v>
                </c:pt>
                <c:pt idx="1611">
                  <c:v>0.29389917571237401</c:v>
                </c:pt>
                <c:pt idx="1612">
                  <c:v>0.29952943655543102</c:v>
                </c:pt>
                <c:pt idx="1613">
                  <c:v>0.30539014601542103</c:v>
                </c:pt>
                <c:pt idx="1614">
                  <c:v>0.31150435606266602</c:v>
                </c:pt>
                <c:pt idx="1615">
                  <c:v>0.31786315999341302</c:v>
                </c:pt>
                <c:pt idx="1616">
                  <c:v>0.32459257949988202</c:v>
                </c:pt>
                <c:pt idx="1617">
                  <c:v>0.33156164989202203</c:v>
                </c:pt>
                <c:pt idx="1618">
                  <c:v>0.33858206335378999</c:v>
                </c:pt>
                <c:pt idx="1619">
                  <c:v>0.345743597148224</c:v>
                </c:pt>
                <c:pt idx="1620">
                  <c:v>0.35303593380724402</c:v>
                </c:pt>
                <c:pt idx="1621">
                  <c:v>0.36075270166545398</c:v>
                </c:pt>
                <c:pt idx="1622">
                  <c:v>0.36922865348871903</c:v>
                </c:pt>
                <c:pt idx="1623">
                  <c:v>0.37838337466044403</c:v>
                </c:pt>
                <c:pt idx="1624">
                  <c:v>0.38786341042188399</c:v>
                </c:pt>
                <c:pt idx="1625">
                  <c:v>0.39739141906175501</c:v>
                </c:pt>
                <c:pt idx="1626">
                  <c:v>0.4068872624955</c:v>
                </c:pt>
                <c:pt idx="1627">
                  <c:v>0.41636147528449202</c:v>
                </c:pt>
                <c:pt idx="1628">
                  <c:v>0.42606325182473698</c:v>
                </c:pt>
                <c:pt idx="1629">
                  <c:v>0.43628990068475498</c:v>
                </c:pt>
                <c:pt idx="1630">
                  <c:v>0.44695334413952198</c:v>
                </c:pt>
                <c:pt idx="1631">
                  <c:v>0.45773808970216101</c:v>
                </c:pt>
                <c:pt idx="1632">
                  <c:v>0.46855555385063702</c:v>
                </c:pt>
                <c:pt idx="1633">
                  <c:v>0.47936664121044598</c:v>
                </c:pt>
                <c:pt idx="1634">
                  <c:v>0.49009005170702902</c:v>
                </c:pt>
                <c:pt idx="1635">
                  <c:v>0.50068133263275205</c:v>
                </c:pt>
                <c:pt idx="1636">
                  <c:v>0.51132393548624799</c:v>
                </c:pt>
                <c:pt idx="1637">
                  <c:v>0.52219816217547199</c:v>
                </c:pt>
                <c:pt idx="1638">
                  <c:v>0.53324391344627997</c:v>
                </c:pt>
                <c:pt idx="1639">
                  <c:v>0.54445340870317704</c:v>
                </c:pt>
                <c:pt idx="1640">
                  <c:v>0.55582872325376298</c:v>
                </c:pt>
                <c:pt idx="1641">
                  <c:v>0.56729548698710497</c:v>
                </c:pt>
                <c:pt idx="1642">
                  <c:v>0.57880092466718902</c:v>
                </c:pt>
                <c:pt idx="1643">
                  <c:v>0.59037719522133003</c:v>
                </c:pt>
                <c:pt idx="1644">
                  <c:v>0.60196742947770498</c:v>
                </c:pt>
                <c:pt idx="1645">
                  <c:v>0.61347770621783604</c:v>
                </c:pt>
                <c:pt idx="1646">
                  <c:v>0.62504885536871502</c:v>
                </c:pt>
                <c:pt idx="1647">
                  <c:v>0.63661836830241103</c:v>
                </c:pt>
                <c:pt idx="1648">
                  <c:v>0.64869982175435303</c:v>
                </c:pt>
                <c:pt idx="1649">
                  <c:v>0.66089699502301202</c:v>
                </c:pt>
                <c:pt idx="1650">
                  <c:v>0.67258138146775603</c:v>
                </c:pt>
                <c:pt idx="1651">
                  <c:v>0.68440693667459496</c:v>
                </c:pt>
                <c:pt idx="1652">
                  <c:v>0.69625919272172199</c:v>
                </c:pt>
                <c:pt idx="1653">
                  <c:v>0.70787117302722102</c:v>
                </c:pt>
                <c:pt idx="1654">
                  <c:v>0.71935884168811304</c:v>
                </c:pt>
                <c:pt idx="1655">
                  <c:v>0.73044303016821999</c:v>
                </c:pt>
                <c:pt idx="1656">
                  <c:v>0.74121833642949497</c:v>
                </c:pt>
                <c:pt idx="1657">
                  <c:v>0.75225966485914297</c:v>
                </c:pt>
                <c:pt idx="1658">
                  <c:v>0.76353619092213698</c:v>
                </c:pt>
                <c:pt idx="1659">
                  <c:v>0.77459190291142899</c:v>
                </c:pt>
                <c:pt idx="1660">
                  <c:v>0.78514027825177601</c:v>
                </c:pt>
                <c:pt idx="1661">
                  <c:v>0.79558088907187796</c:v>
                </c:pt>
                <c:pt idx="1662">
                  <c:v>0.80644616231148403</c:v>
                </c:pt>
                <c:pt idx="1663">
                  <c:v>0.81770762225816296</c:v>
                </c:pt>
                <c:pt idx="1664">
                  <c:v>0.82903975421196696</c:v>
                </c:pt>
                <c:pt idx="1665">
                  <c:v>0.83989202485195402</c:v>
                </c:pt>
                <c:pt idx="1666">
                  <c:v>0.85001397666122203</c:v>
                </c:pt>
                <c:pt idx="1667">
                  <c:v>0.85956273968146701</c:v>
                </c:pt>
                <c:pt idx="1668">
                  <c:v>0.86876026055931399</c:v>
                </c:pt>
                <c:pt idx="1669">
                  <c:v>0.87788981277563904</c:v>
                </c:pt>
                <c:pt idx="1670">
                  <c:v>0.88687366321128103</c:v>
                </c:pt>
                <c:pt idx="1671">
                  <c:v>0.89554359687433505</c:v>
                </c:pt>
                <c:pt idx="1672">
                  <c:v>0.90379492930063299</c:v>
                </c:pt>
                <c:pt idx="1673">
                  <c:v>0.91161610888926603</c:v>
                </c:pt>
                <c:pt idx="1674">
                  <c:v>0.91906447189764895</c:v>
                </c:pt>
                <c:pt idx="1675">
                  <c:v>0.92616661763748898</c:v>
                </c:pt>
                <c:pt idx="1676">
                  <c:v>0.93291853522471702</c:v>
                </c:pt>
                <c:pt idx="1677">
                  <c:v>0.93934221893168002</c:v>
                </c:pt>
                <c:pt idx="1678">
                  <c:v>0.945463925574067</c:v>
                </c:pt>
                <c:pt idx="1679">
                  <c:v>0.95133042065066398</c:v>
                </c:pt>
                <c:pt idx="1680">
                  <c:v>0.95680923461446299</c:v>
                </c:pt>
                <c:pt idx="1681">
                  <c:v>0.96181784389426495</c:v>
                </c:pt>
                <c:pt idx="1682">
                  <c:v>0.96645036576195897</c:v>
                </c:pt>
                <c:pt idx="1683">
                  <c:v>0.97071642274685199</c:v>
                </c:pt>
                <c:pt idx="1684">
                  <c:v>0.97464232364719705</c:v>
                </c:pt>
                <c:pt idx="1685">
                  <c:v>0.97826568153458104</c:v>
                </c:pt>
                <c:pt idx="1686">
                  <c:v>0.98160831285830397</c:v>
                </c:pt>
                <c:pt idx="1687">
                  <c:v>0.98466886245871299</c:v>
                </c:pt>
                <c:pt idx="1688">
                  <c:v>0.98741870657397302</c:v>
                </c:pt>
                <c:pt idx="1689">
                  <c:v>0.98988286593206198</c:v>
                </c:pt>
                <c:pt idx="1690">
                  <c:v>0.99205625706653799</c:v>
                </c:pt>
                <c:pt idx="1691">
                  <c:v>0.99395050849524902</c:v>
                </c:pt>
                <c:pt idx="1692">
                  <c:v>0.99560611760715101</c:v>
                </c:pt>
                <c:pt idx="1693">
                  <c:v>0.99699520941165998</c:v>
                </c:pt>
                <c:pt idx="1694">
                  <c:v>0.99812326249926997</c:v>
                </c:pt>
                <c:pt idx="1695">
                  <c:v>0.998993137148525</c:v>
                </c:pt>
                <c:pt idx="1696">
                  <c:v>0.99962263651915095</c:v>
                </c:pt>
                <c:pt idx="1697">
                  <c:v>1</c:v>
                </c:pt>
                <c:pt idx="1698">
                  <c:v>0.99993286022371197</c:v>
                </c:pt>
                <c:pt idx="1699">
                  <c:v>0.99986572044742394</c:v>
                </c:pt>
                <c:pt idx="1700">
                  <c:v>0.999703879729953</c:v>
                </c:pt>
                <c:pt idx="1701">
                  <c:v>0.99916793128269898</c:v>
                </c:pt>
                <c:pt idx="1702">
                  <c:v>0.99842499292522802</c:v>
                </c:pt>
                <c:pt idx="1703">
                  <c:v>0.99733162997290803</c:v>
                </c:pt>
                <c:pt idx="1704">
                  <c:v>0.99588328047908203</c:v>
                </c:pt>
                <c:pt idx="1705">
                  <c:v>0.99413870255834402</c:v>
                </c:pt>
                <c:pt idx="1706">
                  <c:v>0.99214024050833505</c:v>
                </c:pt>
                <c:pt idx="1707">
                  <c:v>0.98991535324018998</c:v>
                </c:pt>
                <c:pt idx="1708">
                  <c:v>0.98748516244029705</c:v>
                </c:pt>
                <c:pt idx="1709">
                  <c:v>0.98480841048269296</c:v>
                </c:pt>
                <c:pt idx="1710">
                  <c:v>0.981838857637505</c:v>
                </c:pt>
                <c:pt idx="1711">
                  <c:v>0.97863951882303102</c:v>
                </c:pt>
                <c:pt idx="1712">
                  <c:v>0.975241327103191</c:v>
                </c:pt>
                <c:pt idx="1713">
                  <c:v>0.97163482157842995</c:v>
                </c:pt>
                <c:pt idx="1714">
                  <c:v>0.96786935794620199</c:v>
                </c:pt>
                <c:pt idx="1715">
                  <c:v>0.96405753118215798</c:v>
                </c:pt>
                <c:pt idx="1716">
                  <c:v>0.96019694580258896</c:v>
                </c:pt>
                <c:pt idx="1717">
                  <c:v>0.95619982127849201</c:v>
                </c:pt>
                <c:pt idx="1718">
                  <c:v>0.95196533415289397</c:v>
                </c:pt>
                <c:pt idx="1719">
                  <c:v>0.94747771458062502</c:v>
                </c:pt>
                <c:pt idx="1720">
                  <c:v>0.94290829669892096</c:v>
                </c:pt>
                <c:pt idx="1721">
                  <c:v>0.93825485226688699</c:v>
                </c:pt>
                <c:pt idx="1722">
                  <c:v>0.93348128988020795</c:v>
                </c:pt>
                <c:pt idx="1723">
                  <c:v>0.92860788313522102</c:v>
                </c:pt>
                <c:pt idx="1724">
                  <c:v>0.92359337280138898</c:v>
                </c:pt>
                <c:pt idx="1725">
                  <c:v>0.91847302247604201</c:v>
                </c:pt>
                <c:pt idx="1726">
                  <c:v>0.91328644972341899</c:v>
                </c:pt>
                <c:pt idx="1727">
                  <c:v>0.908023989979586</c:v>
                </c:pt>
                <c:pt idx="1728">
                  <c:v>0.90267977952092404</c:v>
                </c:pt>
                <c:pt idx="1729">
                  <c:v>0.89723577771577201</c:v>
                </c:pt>
                <c:pt idx="1730">
                  <c:v>0.891699550525899</c:v>
                </c:pt>
                <c:pt idx="1731">
                  <c:v>0.88606195522380105</c:v>
                </c:pt>
                <c:pt idx="1732">
                  <c:v>0.88036569310522195</c:v>
                </c:pt>
                <c:pt idx="1733">
                  <c:v>0.87461266330717802</c:v>
                </c:pt>
                <c:pt idx="1734">
                  <c:v>0.86877651028163005</c:v>
                </c:pt>
                <c:pt idx="1735">
                  <c:v>0.86289111554176801</c:v>
                </c:pt>
                <c:pt idx="1736">
                  <c:v>0.85696937860892097</c:v>
                </c:pt>
                <c:pt idx="1737">
                  <c:v>0.851014884640931</c:v>
                </c:pt>
                <c:pt idx="1738">
                  <c:v>0.84502290210189102</c:v>
                </c:pt>
                <c:pt idx="1739">
                  <c:v>0.83899443052869405</c:v>
                </c:pt>
                <c:pt idx="1740">
                  <c:v>0.83288687261015404</c:v>
                </c:pt>
                <c:pt idx="1741">
                  <c:v>0.82678112899221201</c:v>
                </c:pt>
                <c:pt idx="1742">
                  <c:v>0.82057298607719098</c:v>
                </c:pt>
                <c:pt idx="1743">
                  <c:v>0.813956247512575</c:v>
                </c:pt>
                <c:pt idx="1744">
                  <c:v>0.80699784749015901</c:v>
                </c:pt>
                <c:pt idx="1745">
                  <c:v>0.80002878194966698</c:v>
                </c:pt>
                <c:pt idx="1746">
                  <c:v>0.79313556442521205</c:v>
                </c:pt>
                <c:pt idx="1747">
                  <c:v>0.786404981066682</c:v>
                </c:pt>
                <c:pt idx="1748">
                  <c:v>0.77985523285619696</c:v>
                </c:pt>
                <c:pt idx="1749">
                  <c:v>0.77313310009637404</c:v>
                </c:pt>
                <c:pt idx="1750">
                  <c:v>0.76611123372420697</c:v>
                </c:pt>
                <c:pt idx="1751">
                  <c:v>0.75902283714465402</c:v>
                </c:pt>
                <c:pt idx="1752">
                  <c:v>0.75209417712565496</c:v>
                </c:pt>
                <c:pt idx="1753">
                  <c:v>0.745351976712335</c:v>
                </c:pt>
                <c:pt idx="1754">
                  <c:v>0.73870995129996198</c:v>
                </c:pt>
                <c:pt idx="1755">
                  <c:v>0.73259381485943298</c:v>
                </c:pt>
                <c:pt idx="1756">
                  <c:v>0.72661173193069994</c:v>
                </c:pt>
                <c:pt idx="1757">
                  <c:v>0.720212662074317</c:v>
                </c:pt>
                <c:pt idx="1758">
                  <c:v>0.71373720573939803</c:v>
                </c:pt>
                <c:pt idx="1759">
                  <c:v>0.70730513162451203</c:v>
                </c:pt>
                <c:pt idx="1760">
                  <c:v>0.70091680529568201</c:v>
                </c:pt>
                <c:pt idx="1761">
                  <c:v>0.69452630711586105</c:v>
                </c:pt>
                <c:pt idx="1762">
                  <c:v>0.688043534618755</c:v>
                </c:pt>
                <c:pt idx="1763">
                  <c:v>0.68155446809105003</c:v>
                </c:pt>
                <c:pt idx="1764">
                  <c:v>0.67527757355783902</c:v>
                </c:pt>
                <c:pt idx="1765">
                  <c:v>0.66917844121975101</c:v>
                </c:pt>
                <c:pt idx="1766">
                  <c:v>0.66312417653775602</c:v>
                </c:pt>
                <c:pt idx="1767">
                  <c:v>0.65707384937939495</c:v>
                </c:pt>
                <c:pt idx="1768">
                  <c:v>0.65090930458832996</c:v>
                </c:pt>
                <c:pt idx="1769">
                  <c:v>0.64440371777669903</c:v>
                </c:pt>
                <c:pt idx="1770">
                  <c:v>0.63809093696738095</c:v>
                </c:pt>
                <c:pt idx="1771">
                  <c:v>0.63216198563003601</c:v>
                </c:pt>
                <c:pt idx="1772">
                  <c:v>0.62625367453082503</c:v>
                </c:pt>
                <c:pt idx="1773">
                  <c:v>0.62039180465770105</c:v>
                </c:pt>
                <c:pt idx="1774">
                  <c:v>0.61453451357229605</c:v>
                </c:pt>
                <c:pt idx="1775">
                  <c:v>0.60868640217096703</c:v>
                </c:pt>
                <c:pt idx="1776">
                  <c:v>0.60285979068329498</c:v>
                </c:pt>
                <c:pt idx="1777">
                  <c:v>0.59704458603827804</c:v>
                </c:pt>
                <c:pt idx="1778">
                  <c:v>0.59124293537165795</c:v>
                </c:pt>
                <c:pt idx="1779">
                  <c:v>0.585366559668696</c:v>
                </c:pt>
                <c:pt idx="1780">
                  <c:v>0.57958057960415399</c:v>
                </c:pt>
                <c:pt idx="1781">
                  <c:v>0.574006062723035</c:v>
                </c:pt>
                <c:pt idx="1782">
                  <c:v>0.56834890992534204</c:v>
                </c:pt>
                <c:pt idx="1783">
                  <c:v>0.56241359219494702</c:v>
                </c:pt>
                <c:pt idx="1784">
                  <c:v>0.55627940910394102</c:v>
                </c:pt>
                <c:pt idx="1785">
                  <c:v>0.55015772604179802</c:v>
                </c:pt>
                <c:pt idx="1786">
                  <c:v>0.54415829964793805</c:v>
                </c:pt>
                <c:pt idx="1787">
                  <c:v>0.53835664326950505</c:v>
                </c:pt>
                <c:pt idx="1788">
                  <c:v>0.53277668868006101</c:v>
                </c:pt>
                <c:pt idx="1789">
                  <c:v>0.52715031437429705</c:v>
                </c:pt>
                <c:pt idx="1790">
                  <c:v>0.52132996601436399</c:v>
                </c:pt>
                <c:pt idx="1791">
                  <c:v>0.51545741111287602</c:v>
                </c:pt>
                <c:pt idx="1792">
                  <c:v>0.50964371443716106</c:v>
                </c:pt>
                <c:pt idx="1793">
                  <c:v>0.50398478359083698</c:v>
                </c:pt>
                <c:pt idx="1794">
                  <c:v>0.49859969689299299</c:v>
                </c:pt>
                <c:pt idx="1795">
                  <c:v>0.493424260585406</c:v>
                </c:pt>
                <c:pt idx="1796">
                  <c:v>0.48824499986578201</c:v>
                </c:pt>
                <c:pt idx="1797">
                  <c:v>0.48308047102364499</c:v>
                </c:pt>
                <c:pt idx="1798">
                  <c:v>0.47799524196494603</c:v>
                </c:pt>
                <c:pt idx="1799">
                  <c:v>0.472964373506716</c:v>
                </c:pt>
                <c:pt idx="1800">
                  <c:v>0.46798375124022701</c:v>
                </c:pt>
                <c:pt idx="1801">
                  <c:v>0.46309601721710397</c:v>
                </c:pt>
                <c:pt idx="1802">
                  <c:v>0.458296882947829</c:v>
                </c:pt>
                <c:pt idx="1803">
                  <c:v>0.45359646430894701</c:v>
                </c:pt>
                <c:pt idx="1804">
                  <c:v>0.44898001497497603</c:v>
                </c:pt>
                <c:pt idx="1805">
                  <c:v>0.44440270562969197</c:v>
                </c:pt>
                <c:pt idx="1806">
                  <c:v>0.43988398951104302</c:v>
                </c:pt>
                <c:pt idx="1807">
                  <c:v>0.435414224331789</c:v>
                </c:pt>
                <c:pt idx="1808">
                  <c:v>0.43097121304292901</c:v>
                </c:pt>
                <c:pt idx="1809">
                  <c:v>0.42655258961720199</c:v>
                </c:pt>
                <c:pt idx="1810">
                  <c:v>0.42215017209904399</c:v>
                </c:pt>
                <c:pt idx="1811">
                  <c:v>0.41778978731840699</c:v>
                </c:pt>
                <c:pt idx="1812">
                  <c:v>0.41345723601440298</c:v>
                </c:pt>
                <c:pt idx="1813">
                  <c:v>0.40910891750706702</c:v>
                </c:pt>
                <c:pt idx="1814">
                  <c:v>0.40475421083350699</c:v>
                </c:pt>
                <c:pt idx="1815">
                  <c:v>0.40041818088346098</c:v>
                </c:pt>
                <c:pt idx="1816">
                  <c:v>0.39611145015844001</c:v>
                </c:pt>
                <c:pt idx="1817">
                  <c:v>0.39184666657797401</c:v>
                </c:pt>
                <c:pt idx="1818">
                  <c:v>0.38762527144015102</c:v>
                </c:pt>
                <c:pt idx="1819">
                  <c:v>0.38343505617562001</c:v>
                </c:pt>
                <c:pt idx="1820">
                  <c:v>0.37930218406044602</c:v>
                </c:pt>
                <c:pt idx="1821">
                  <c:v>0.37526282794968702</c:v>
                </c:pt>
                <c:pt idx="1822">
                  <c:v>0.37126765822533803</c:v>
                </c:pt>
                <c:pt idx="1823">
                  <c:v>0.36711555972985099</c:v>
                </c:pt>
                <c:pt idx="1824">
                  <c:v>0.36274237015199301</c:v>
                </c:pt>
                <c:pt idx="1825">
                  <c:v>0.35833234696939498</c:v>
                </c:pt>
                <c:pt idx="1826">
                  <c:v>0.354044394780756</c:v>
                </c:pt>
                <c:pt idx="1827">
                  <c:v>0.34991551646680102</c:v>
                </c:pt>
                <c:pt idx="1828">
                  <c:v>0.34597070792324502</c:v>
                </c:pt>
                <c:pt idx="1829">
                  <c:v>0.34206292387847598</c:v>
                </c:pt>
                <c:pt idx="1830">
                  <c:v>0.33804254576232701</c:v>
                </c:pt>
                <c:pt idx="1831">
                  <c:v>0.33400414254579502</c:v>
                </c:pt>
                <c:pt idx="1832">
                  <c:v>0.330070540436325</c:v>
                </c:pt>
                <c:pt idx="1833">
                  <c:v>0.326181701495383</c:v>
                </c:pt>
                <c:pt idx="1834">
                  <c:v>0.32227013878447902</c:v>
                </c:pt>
                <c:pt idx="1835">
                  <c:v>0.31849752686179</c:v>
                </c:pt>
                <c:pt idx="1836">
                  <c:v>0.31489273236065402</c:v>
                </c:pt>
                <c:pt idx="1837">
                  <c:v>0.31134713648325202</c:v>
                </c:pt>
                <c:pt idx="1838">
                  <c:v>0.30787078041262</c:v>
                </c:pt>
                <c:pt idx="1839">
                  <c:v>0.30446067229288498</c:v>
                </c:pt>
                <c:pt idx="1840">
                  <c:v>0.30110900745560099</c:v>
                </c:pt>
                <c:pt idx="1841">
                  <c:v>0.29782497039668099</c:v>
                </c:pt>
                <c:pt idx="1842">
                  <c:v>0.294637711622521</c:v>
                </c:pt>
                <c:pt idx="1843">
                  <c:v>0.29152812322330202</c:v>
                </c:pt>
                <c:pt idx="1844">
                  <c:v>0.28846756631445303</c:v>
                </c:pt>
                <c:pt idx="1845">
                  <c:v>0.28548184515109198</c:v>
                </c:pt>
                <c:pt idx="1846">
                  <c:v>0.28253129549304301</c:v>
                </c:pt>
                <c:pt idx="1847">
                  <c:v>0.27959872668689201</c:v>
                </c:pt>
                <c:pt idx="1848">
                  <c:v>0.27668226239834098</c:v>
                </c:pt>
                <c:pt idx="1849">
                  <c:v>0.27379353622762898</c:v>
                </c:pt>
                <c:pt idx="1850">
                  <c:v>0.27097444093628098</c:v>
                </c:pt>
                <c:pt idx="1851">
                  <c:v>0.26817042282283698</c:v>
                </c:pt>
                <c:pt idx="1852">
                  <c:v>0.26535539024224802</c:v>
                </c:pt>
                <c:pt idx="1853">
                  <c:v>0.26258405078402097</c:v>
                </c:pt>
                <c:pt idx="1854">
                  <c:v>0.259840031060104</c:v>
                </c:pt>
                <c:pt idx="1855">
                  <c:v>0.25709882611880902</c:v>
                </c:pt>
                <c:pt idx="1856">
                  <c:v>0.25434320056888898</c:v>
                </c:pt>
                <c:pt idx="1857">
                  <c:v>0.25159665575204998</c:v>
                </c:pt>
                <c:pt idx="1858">
                  <c:v>0.248878871482477</c:v>
                </c:pt>
                <c:pt idx="1859">
                  <c:v>0.246179303160318</c:v>
                </c:pt>
                <c:pt idx="1860">
                  <c:v>0.24350623125026899</c:v>
                </c:pt>
                <c:pt idx="1861">
                  <c:v>0.240862023299768</c:v>
                </c:pt>
                <c:pt idx="1862">
                  <c:v>0.23824006519774299</c:v>
                </c:pt>
                <c:pt idx="1863">
                  <c:v>0.235549617998558</c:v>
                </c:pt>
                <c:pt idx="1864">
                  <c:v>0.23272492053030999</c:v>
                </c:pt>
                <c:pt idx="1865">
                  <c:v>0.22985735327277601</c:v>
                </c:pt>
                <c:pt idx="1866">
                  <c:v>0.22703310620616499</c:v>
                </c:pt>
                <c:pt idx="1867">
                  <c:v>0.22426892448403399</c:v>
                </c:pt>
                <c:pt idx="1868">
                  <c:v>0.22163255413072</c:v>
                </c:pt>
                <c:pt idx="1869">
                  <c:v>0.219041371373667</c:v>
                </c:pt>
                <c:pt idx="1870">
                  <c:v>0.216346788118567</c:v>
                </c:pt>
                <c:pt idx="1871">
                  <c:v>0.213600550246489</c:v>
                </c:pt>
                <c:pt idx="1872">
                  <c:v>0.210902716348743</c:v>
                </c:pt>
                <c:pt idx="1873">
                  <c:v>0.208275414898491</c:v>
                </c:pt>
                <c:pt idx="1874">
                  <c:v>0.205583146779027</c:v>
                </c:pt>
                <c:pt idx="1875">
                  <c:v>0.203013119222238</c:v>
                </c:pt>
                <c:pt idx="1876">
                  <c:v>0.20069801042110799</c:v>
                </c:pt>
                <c:pt idx="1877">
                  <c:v>0.198410787707059</c:v>
                </c:pt>
                <c:pt idx="1878">
                  <c:v>0.19617709749489001</c:v>
                </c:pt>
                <c:pt idx="1879">
                  <c:v>0.193992627233535</c:v>
                </c:pt>
                <c:pt idx="1880">
                  <c:v>0.19180871327833801</c:v>
                </c:pt>
                <c:pt idx="1881">
                  <c:v>0.18967263873528001</c:v>
                </c:pt>
                <c:pt idx="1882">
                  <c:v>0.187617190599422</c:v>
                </c:pt>
                <c:pt idx="1883">
                  <c:v>0.18562463420892</c:v>
                </c:pt>
                <c:pt idx="1884">
                  <c:v>0.183686496539153</c:v>
                </c:pt>
                <c:pt idx="1885">
                  <c:v>0.181786516599621</c:v>
                </c:pt>
                <c:pt idx="1886">
                  <c:v>0.179916830883672</c:v>
                </c:pt>
                <c:pt idx="1887">
                  <c:v>0.17808995369230099</c:v>
                </c:pt>
                <c:pt idx="1888">
                  <c:v>0.17628506911516401</c:v>
                </c:pt>
                <c:pt idx="1889">
                  <c:v>0.17448402576459801</c:v>
                </c:pt>
                <c:pt idx="1890">
                  <c:v>0.17271794937340601</c:v>
                </c:pt>
                <c:pt idx="1891">
                  <c:v>0.170976117355574</c:v>
                </c:pt>
                <c:pt idx="1892">
                  <c:v>0.16923266617156399</c:v>
                </c:pt>
                <c:pt idx="1893">
                  <c:v>0.167478936774315</c:v>
                </c:pt>
                <c:pt idx="1894">
                  <c:v>0.16571147372956799</c:v>
                </c:pt>
                <c:pt idx="1895">
                  <c:v>0.163946317632054</c:v>
                </c:pt>
                <c:pt idx="1896">
                  <c:v>0.162169846142586</c:v>
                </c:pt>
                <c:pt idx="1897">
                  <c:v>0.16040572449833801</c:v>
                </c:pt>
                <c:pt idx="1898">
                  <c:v>0.15865913505168699</c:v>
                </c:pt>
                <c:pt idx="1899">
                  <c:v>0.15692890959624101</c:v>
                </c:pt>
                <c:pt idx="1900">
                  <c:v>0.155212268915975</c:v>
                </c:pt>
                <c:pt idx="1901">
                  <c:v>0.15352250044701099</c:v>
                </c:pt>
                <c:pt idx="1902">
                  <c:v>0.15188851268772</c:v>
                </c:pt>
                <c:pt idx="1903">
                  <c:v>0.150246991686913</c:v>
                </c:pt>
                <c:pt idx="1904">
                  <c:v>0.14841899232060801</c:v>
                </c:pt>
                <c:pt idx="1905">
                  <c:v>0.14646027298835301</c:v>
                </c:pt>
                <c:pt idx="1906">
                  <c:v>0.144600481893296</c:v>
                </c:pt>
                <c:pt idx="1907">
                  <c:v>0.14283913129697701</c:v>
                </c:pt>
                <c:pt idx="1908">
                  <c:v>0.14116959950447799</c:v>
                </c:pt>
                <c:pt idx="1909">
                  <c:v>0.13958585252046199</c:v>
                </c:pt>
                <c:pt idx="1910">
                  <c:v>0.137969955603611</c:v>
                </c:pt>
                <c:pt idx="1911">
                  <c:v>0.13630164831632499</c:v>
                </c:pt>
                <c:pt idx="1912">
                  <c:v>0.134653306966524</c:v>
                </c:pt>
                <c:pt idx="1913">
                  <c:v>0.13293785668975</c:v>
                </c:pt>
                <c:pt idx="1914">
                  <c:v>0.131231565021313</c:v>
                </c:pt>
                <c:pt idx="1915">
                  <c:v>0.12968010728929999</c:v>
                </c:pt>
                <c:pt idx="1916">
                  <c:v>0.128200222972332</c:v>
                </c:pt>
                <c:pt idx="1917">
                  <c:v>0.126738196553246</c:v>
                </c:pt>
                <c:pt idx="1918">
                  <c:v>0.125305805661514</c:v>
                </c:pt>
                <c:pt idx="1919">
                  <c:v>0.12392218566178299</c:v>
                </c:pt>
                <c:pt idx="1920">
                  <c:v>0.12257575162652</c:v>
                </c:pt>
                <c:pt idx="1921">
                  <c:v>0.121250549355979</c:v>
                </c:pt>
                <c:pt idx="1922">
                  <c:v>0.11997859503059199</c:v>
                </c:pt>
                <c:pt idx="1923">
                  <c:v>0.11876226105242101</c:v>
                </c:pt>
                <c:pt idx="1924">
                  <c:v>0.117558050563645</c:v>
                </c:pt>
                <c:pt idx="1925">
                  <c:v>0.11637586394969</c:v>
                </c:pt>
                <c:pt idx="1926">
                  <c:v>0.115224676360707</c:v>
                </c:pt>
                <c:pt idx="1927">
                  <c:v>0.114096440922715</c:v>
                </c:pt>
                <c:pt idx="1928">
                  <c:v>0.112963962643123</c:v>
                </c:pt>
                <c:pt idx="1929">
                  <c:v>0.112296333225363</c:v>
                </c:pt>
                <c:pt idx="1930">
                  <c:v>0.11177088732429501</c:v>
                </c:pt>
                <c:pt idx="1931">
                  <c:v>0.11079894934516001</c:v>
                </c:pt>
                <c:pt idx="1932">
                  <c:v>0.109695311999558</c:v>
                </c:pt>
                <c:pt idx="1933">
                  <c:v>0.108590168619075</c:v>
                </c:pt>
                <c:pt idx="1934">
                  <c:v>0.107499418626142</c:v>
                </c:pt>
                <c:pt idx="1935">
                  <c:v>0.10640255287847999</c:v>
                </c:pt>
                <c:pt idx="1936">
                  <c:v>0.105310975197933</c:v>
                </c:pt>
                <c:pt idx="1937">
                  <c:v>0.104203757907137</c:v>
                </c:pt>
                <c:pt idx="1938">
                  <c:v>0.103091197865992</c:v>
                </c:pt>
                <c:pt idx="1939">
                  <c:v>0.10198225154456</c:v>
                </c:pt>
                <c:pt idx="1940">
                  <c:v>0.100882852562657</c:v>
                </c:pt>
                <c:pt idx="1941">
                  <c:v>9.9796958374476705E-2</c:v>
                </c:pt>
                <c:pt idx="1942">
                  <c:v>9.8731013107401802E-2</c:v>
                </c:pt>
                <c:pt idx="1943">
                  <c:v>9.7694262473787305E-2</c:v>
                </c:pt>
                <c:pt idx="1944">
                  <c:v>9.6603285066210798E-2</c:v>
                </c:pt>
                <c:pt idx="1945">
                  <c:v>9.5445581856874906E-2</c:v>
                </c:pt>
                <c:pt idx="1946">
                  <c:v>9.4265063033861105E-2</c:v>
                </c:pt>
                <c:pt idx="1947">
                  <c:v>9.3077951815244003E-2</c:v>
                </c:pt>
                <c:pt idx="1948">
                  <c:v>9.19308442248504E-2</c:v>
                </c:pt>
                <c:pt idx="1949">
                  <c:v>9.0851852926551402E-2</c:v>
                </c:pt>
                <c:pt idx="1950">
                  <c:v>8.9755603106597207E-2</c:v>
                </c:pt>
                <c:pt idx="1951">
                  <c:v>8.8597148946621906E-2</c:v>
                </c:pt>
                <c:pt idx="1952">
                  <c:v>8.7434376500682295E-2</c:v>
                </c:pt>
                <c:pt idx="1953">
                  <c:v>8.6296953028049406E-2</c:v>
                </c:pt>
                <c:pt idx="1954">
                  <c:v>8.5199005592812502E-2</c:v>
                </c:pt>
                <c:pt idx="1955">
                  <c:v>8.4126692110431903E-2</c:v>
                </c:pt>
                <c:pt idx="1956">
                  <c:v>8.3071965592118505E-2</c:v>
                </c:pt>
                <c:pt idx="1957">
                  <c:v>8.2082151957440702E-2</c:v>
                </c:pt>
                <c:pt idx="1958">
                  <c:v>8.1161012825858594E-2</c:v>
                </c:pt>
                <c:pt idx="1959">
                  <c:v>8.0249846473830794E-2</c:v>
                </c:pt>
                <c:pt idx="1960">
                  <c:v>7.9345320352636001E-2</c:v>
                </c:pt>
                <c:pt idx="1961">
                  <c:v>7.8471101723367201E-2</c:v>
                </c:pt>
                <c:pt idx="1962">
                  <c:v>7.7630051354914895E-2</c:v>
                </c:pt>
                <c:pt idx="1963">
                  <c:v>7.6833893380177307E-2</c:v>
                </c:pt>
                <c:pt idx="1964">
                  <c:v>7.6072635154174298E-2</c:v>
                </c:pt>
                <c:pt idx="1965">
                  <c:v>7.5316429356143105E-2</c:v>
                </c:pt>
                <c:pt idx="1966">
                  <c:v>7.4582252997234297E-2</c:v>
                </c:pt>
                <c:pt idx="1967">
                  <c:v>7.3866210745027694E-2</c:v>
                </c:pt>
                <c:pt idx="1968">
                  <c:v>7.31515049871337E-2</c:v>
                </c:pt>
                <c:pt idx="1969">
                  <c:v>7.2462016288169701E-2</c:v>
                </c:pt>
                <c:pt idx="1970">
                  <c:v>7.1789546724144601E-2</c:v>
                </c:pt>
                <c:pt idx="1971">
                  <c:v>7.1116226517104406E-2</c:v>
                </c:pt>
                <c:pt idx="1972">
                  <c:v>7.0443855757791607E-2</c:v>
                </c:pt>
                <c:pt idx="1973">
                  <c:v>6.9778309799238894E-2</c:v>
                </c:pt>
                <c:pt idx="1974">
                  <c:v>6.9117656712018902E-2</c:v>
                </c:pt>
                <c:pt idx="1975">
                  <c:v>6.8435593999400302E-2</c:v>
                </c:pt>
                <c:pt idx="1976">
                  <c:v>6.7720646017171898E-2</c:v>
                </c:pt>
                <c:pt idx="1977">
                  <c:v>6.70139181633405E-2</c:v>
                </c:pt>
                <c:pt idx="1978">
                  <c:v>6.6327887637229799E-2</c:v>
                </c:pt>
                <c:pt idx="1979">
                  <c:v>6.5633036956154994E-2</c:v>
                </c:pt>
                <c:pt idx="1980">
                  <c:v>6.4937576129928204E-2</c:v>
                </c:pt>
                <c:pt idx="1981">
                  <c:v>6.4241154329859204E-2</c:v>
                </c:pt>
                <c:pt idx="1982">
                  <c:v>6.3609696038202101E-2</c:v>
                </c:pt>
                <c:pt idx="1983">
                  <c:v>6.3037209558224699E-2</c:v>
                </c:pt>
                <c:pt idx="1984">
                  <c:v>6.2432140886165097E-2</c:v>
                </c:pt>
                <c:pt idx="1985">
                  <c:v>6.1763621953043003E-2</c:v>
                </c:pt>
                <c:pt idx="1986">
                  <c:v>6.1048979159649498E-2</c:v>
                </c:pt>
                <c:pt idx="1987">
                  <c:v>6.0268227076865098E-2</c:v>
                </c:pt>
                <c:pt idx="1988">
                  <c:v>5.9432289133851603E-2</c:v>
                </c:pt>
                <c:pt idx="1989">
                  <c:v>5.8698900576537601E-2</c:v>
                </c:pt>
                <c:pt idx="1990">
                  <c:v>5.7958728034954797E-2</c:v>
                </c:pt>
                <c:pt idx="1991">
                  <c:v>5.7145626053166802E-2</c:v>
                </c:pt>
                <c:pt idx="1992">
                  <c:v>5.6421918116511802E-2</c:v>
                </c:pt>
                <c:pt idx="1993">
                  <c:v>5.57684377467286E-2</c:v>
                </c:pt>
                <c:pt idx="1994">
                  <c:v>5.5128002208735899E-2</c:v>
                </c:pt>
                <c:pt idx="1995">
                  <c:v>5.4512659351616602E-2</c:v>
                </c:pt>
                <c:pt idx="1996">
                  <c:v>5.3935763759359497E-2</c:v>
                </c:pt>
                <c:pt idx="1997">
                  <c:v>5.3375088051553402E-2</c:v>
                </c:pt>
                <c:pt idx="1998">
                  <c:v>5.2817981286683198E-2</c:v>
                </c:pt>
                <c:pt idx="1999">
                  <c:v>5.2267871731557003E-2</c:v>
                </c:pt>
                <c:pt idx="2000">
                  <c:v>5.1736084500264699E-2</c:v>
                </c:pt>
                <c:pt idx="2001">
                  <c:v>5.1242043990408201E-2</c:v>
                </c:pt>
                <c:pt idx="2002">
                  <c:v>5.07514313086933E-2</c:v>
                </c:pt>
                <c:pt idx="2003">
                  <c:v>5.0277572604152901E-2</c:v>
                </c:pt>
                <c:pt idx="2004">
                  <c:v>4.9828733142187297E-2</c:v>
                </c:pt>
                <c:pt idx="2005">
                  <c:v>4.9377864364068803E-2</c:v>
                </c:pt>
                <c:pt idx="2006">
                  <c:v>4.8953137638306603E-2</c:v>
                </c:pt>
                <c:pt idx="2007">
                  <c:v>4.8539937294607802E-2</c:v>
                </c:pt>
                <c:pt idx="2008">
                  <c:v>4.8122426173172E-2</c:v>
                </c:pt>
                <c:pt idx="2009">
                  <c:v>4.7704233871978197E-2</c:v>
                </c:pt>
                <c:pt idx="2010">
                  <c:v>4.7301629209786103E-2</c:v>
                </c:pt>
                <c:pt idx="2011">
                  <c:v>4.6900687101677302E-2</c:v>
                </c:pt>
                <c:pt idx="2012">
                  <c:v>4.6474770423827701E-2</c:v>
                </c:pt>
                <c:pt idx="2013">
                  <c:v>4.60612755063802E-2</c:v>
                </c:pt>
                <c:pt idx="2014">
                  <c:v>4.5659073094829999E-2</c:v>
                </c:pt>
                <c:pt idx="2015">
                  <c:v>4.5239442907464102E-2</c:v>
                </c:pt>
                <c:pt idx="2016">
                  <c:v>4.4832381951366899E-2</c:v>
                </c:pt>
                <c:pt idx="2017">
                  <c:v>4.44103405011676E-2</c:v>
                </c:pt>
                <c:pt idx="2018">
                  <c:v>4.3954219806357497E-2</c:v>
                </c:pt>
                <c:pt idx="2019">
                  <c:v>4.3516792766022203E-2</c:v>
                </c:pt>
                <c:pt idx="2020">
                  <c:v>4.3074084044933E-2</c:v>
                </c:pt>
                <c:pt idx="2021">
                  <c:v>4.2608753248046798E-2</c:v>
                </c:pt>
                <c:pt idx="2022">
                  <c:v>4.2170777103497599E-2</c:v>
                </c:pt>
                <c:pt idx="2023">
                  <c:v>4.1777805564517698E-2</c:v>
                </c:pt>
                <c:pt idx="2024">
                  <c:v>4.13935895098295E-2</c:v>
                </c:pt>
                <c:pt idx="2025">
                  <c:v>4.0954453822564199E-2</c:v>
                </c:pt>
                <c:pt idx="2026">
                  <c:v>4.0457103938871003E-2</c:v>
                </c:pt>
                <c:pt idx="2027">
                  <c:v>3.9938885627405503E-2</c:v>
                </c:pt>
                <c:pt idx="2028">
                  <c:v>3.94265049716696E-2</c:v>
                </c:pt>
                <c:pt idx="2029">
                  <c:v>3.8957097783665802E-2</c:v>
                </c:pt>
                <c:pt idx="2030">
                  <c:v>3.8492492574650698E-2</c:v>
                </c:pt>
                <c:pt idx="2031">
                  <c:v>3.8002901077173599E-2</c:v>
                </c:pt>
                <c:pt idx="2032">
                  <c:v>3.75065411310797E-2</c:v>
                </c:pt>
                <c:pt idx="2033">
                  <c:v>3.7001084209011603E-2</c:v>
                </c:pt>
                <c:pt idx="2034">
                  <c:v>3.6484608963340701E-2</c:v>
                </c:pt>
                <c:pt idx="2035">
                  <c:v>3.5984056198417401E-2</c:v>
                </c:pt>
                <c:pt idx="2036">
                  <c:v>3.5540146121232699E-2</c:v>
                </c:pt>
                <c:pt idx="2037">
                  <c:v>3.5139697404572401E-2</c:v>
                </c:pt>
                <c:pt idx="2038">
                  <c:v>3.47452992146653E-2</c:v>
                </c:pt>
                <c:pt idx="2039">
                  <c:v>3.4366532372021398E-2</c:v>
                </c:pt>
                <c:pt idx="2040">
                  <c:v>3.4011119500108801E-2</c:v>
                </c:pt>
                <c:pt idx="2041">
                  <c:v>3.3671308474634003E-2</c:v>
                </c:pt>
                <c:pt idx="2042">
                  <c:v>3.3341991700447202E-2</c:v>
                </c:pt>
                <c:pt idx="2043">
                  <c:v>3.3046872669149199E-2</c:v>
                </c:pt>
                <c:pt idx="2044">
                  <c:v>3.2757329150939402E-2</c:v>
                </c:pt>
                <c:pt idx="2045">
                  <c:v>3.2484148148255003E-2</c:v>
                </c:pt>
                <c:pt idx="2046">
                  <c:v>3.2227492057060603E-2</c:v>
                </c:pt>
                <c:pt idx="2047">
                  <c:v>3.1968561093477697E-2</c:v>
                </c:pt>
                <c:pt idx="2048">
                  <c:v>3.1739868832557402E-2</c:v>
                </c:pt>
                <c:pt idx="2049">
                  <c:v>3.1509946117861301E-2</c:v>
                </c:pt>
                <c:pt idx="2050">
                  <c:v>3.1286144270376397E-2</c:v>
                </c:pt>
                <c:pt idx="2051">
                  <c:v>3.1067185650592799E-2</c:v>
                </c:pt>
                <c:pt idx="2052">
                  <c:v>3.0843944759419799E-2</c:v>
                </c:pt>
                <c:pt idx="2053">
                  <c:v>3.0621246146493499E-2</c:v>
                </c:pt>
                <c:pt idx="2054">
                  <c:v>3.0393652621919801E-2</c:v>
                </c:pt>
                <c:pt idx="2055">
                  <c:v>3.0155192582233901E-2</c:v>
                </c:pt>
                <c:pt idx="2056">
                  <c:v>2.99148638934221E-2</c:v>
                </c:pt>
                <c:pt idx="2057">
                  <c:v>2.96729540250628E-2</c:v>
                </c:pt>
                <c:pt idx="2058">
                  <c:v>2.9425271380705401E-2</c:v>
                </c:pt>
                <c:pt idx="2059">
                  <c:v>2.9184706534281901E-2</c:v>
                </c:pt>
                <c:pt idx="2060">
                  <c:v>2.8950769139813402E-2</c:v>
                </c:pt>
                <c:pt idx="2061">
                  <c:v>2.8699279082106101E-2</c:v>
                </c:pt>
                <c:pt idx="2062">
                  <c:v>2.8466302667175199E-2</c:v>
                </c:pt>
                <c:pt idx="2063">
                  <c:v>2.83243453572797E-2</c:v>
                </c:pt>
                <c:pt idx="2064">
                  <c:v>2.82151622410967E-2</c:v>
                </c:pt>
                <c:pt idx="2065">
                  <c:v>2.80476425597153E-2</c:v>
                </c:pt>
                <c:pt idx="2066">
                  <c:v>2.78222526787642E-2</c:v>
                </c:pt>
                <c:pt idx="2067">
                  <c:v>2.7572131277062099E-2</c:v>
                </c:pt>
                <c:pt idx="2068">
                  <c:v>2.73140566708194E-2</c:v>
                </c:pt>
                <c:pt idx="2069">
                  <c:v>2.7068638054546498E-2</c:v>
                </c:pt>
                <c:pt idx="2070">
                  <c:v>2.6849627244522799E-2</c:v>
                </c:pt>
                <c:pt idx="2071">
                  <c:v>2.6610743576283801E-2</c:v>
                </c:pt>
                <c:pt idx="2072">
                  <c:v>2.6347448547956901E-2</c:v>
                </c:pt>
                <c:pt idx="2073">
                  <c:v>2.6086278185567E-2</c:v>
                </c:pt>
                <c:pt idx="2074">
                  <c:v>2.5831730312567601E-2</c:v>
                </c:pt>
                <c:pt idx="2075">
                  <c:v>2.5588542665210899E-2</c:v>
                </c:pt>
                <c:pt idx="2076">
                  <c:v>2.5365528754033102E-2</c:v>
                </c:pt>
                <c:pt idx="2077">
                  <c:v>2.51704966431134E-2</c:v>
                </c:pt>
                <c:pt idx="2078">
                  <c:v>2.4986951515656199E-2</c:v>
                </c:pt>
                <c:pt idx="2079">
                  <c:v>2.4809612065251101E-2</c:v>
                </c:pt>
                <c:pt idx="2080">
                  <c:v>2.4645976376282599E-2</c:v>
                </c:pt>
                <c:pt idx="2081">
                  <c:v>2.4489941775407999E-2</c:v>
                </c:pt>
                <c:pt idx="2082">
                  <c:v>2.4340539033963101E-2</c:v>
                </c:pt>
                <c:pt idx="2083">
                  <c:v>2.41942096595919E-2</c:v>
                </c:pt>
                <c:pt idx="2084">
                  <c:v>2.4060205604490102E-2</c:v>
                </c:pt>
                <c:pt idx="2085">
                  <c:v>2.3954558457256601E-2</c:v>
                </c:pt>
                <c:pt idx="2086">
                  <c:v>2.38513787202029E-2</c:v>
                </c:pt>
                <c:pt idx="2087">
                  <c:v>2.3736413608840198E-2</c:v>
                </c:pt>
                <c:pt idx="2088">
                  <c:v>2.3635439938948601E-2</c:v>
                </c:pt>
                <c:pt idx="2089">
                  <c:v>2.3562636360094601E-2</c:v>
                </c:pt>
                <c:pt idx="2090">
                  <c:v>2.3474198254264798E-2</c:v>
                </c:pt>
                <c:pt idx="2091">
                  <c:v>2.3366454692823401E-2</c:v>
                </c:pt>
                <c:pt idx="2092">
                  <c:v>2.3262365082659199E-2</c:v>
                </c:pt>
                <c:pt idx="2093">
                  <c:v>2.3154055904910101E-2</c:v>
                </c:pt>
                <c:pt idx="2094">
                  <c:v>2.3043604284968398E-2</c:v>
                </c:pt>
                <c:pt idx="2095">
                  <c:v>2.29234314347696E-2</c:v>
                </c:pt>
                <c:pt idx="2096">
                  <c:v>2.28065890279333E-2</c:v>
                </c:pt>
                <c:pt idx="2097">
                  <c:v>2.2684083586168202E-2</c:v>
                </c:pt>
                <c:pt idx="2098">
                  <c:v>2.2546521675147899E-2</c:v>
                </c:pt>
                <c:pt idx="2099">
                  <c:v>2.2395641319013199E-2</c:v>
                </c:pt>
                <c:pt idx="2100">
                  <c:v>2.2243576143837401E-2</c:v>
                </c:pt>
                <c:pt idx="2101">
                  <c:v>2.2086358994409899E-2</c:v>
                </c:pt>
                <c:pt idx="2102">
                  <c:v>2.1923325408466698E-2</c:v>
                </c:pt>
                <c:pt idx="2103">
                  <c:v>2.1824552262359999E-2</c:v>
                </c:pt>
                <c:pt idx="2104">
                  <c:v>2.17576116238485E-2</c:v>
                </c:pt>
                <c:pt idx="2105">
                  <c:v>2.1648106057368201E-2</c:v>
                </c:pt>
                <c:pt idx="2106">
                  <c:v>2.14710429159501E-2</c:v>
                </c:pt>
                <c:pt idx="2107">
                  <c:v>2.1250295072207898E-2</c:v>
                </c:pt>
                <c:pt idx="2108">
                  <c:v>2.1015733206062901E-2</c:v>
                </c:pt>
                <c:pt idx="2109">
                  <c:v>2.0785009956703598E-2</c:v>
                </c:pt>
                <c:pt idx="2110">
                  <c:v>2.05674895100268E-2</c:v>
                </c:pt>
                <c:pt idx="2111">
                  <c:v>2.02611437422602E-2</c:v>
                </c:pt>
                <c:pt idx="2112">
                  <c:v>1.9763021152226199E-2</c:v>
                </c:pt>
                <c:pt idx="2113">
                  <c:v>1.9132473482004701E-2</c:v>
                </c:pt>
                <c:pt idx="2114">
                  <c:v>1.86309461158486E-2</c:v>
                </c:pt>
                <c:pt idx="2115">
                  <c:v>1.8299082662466298E-2</c:v>
                </c:pt>
                <c:pt idx="2116">
                  <c:v>1.8029421792277699E-2</c:v>
                </c:pt>
                <c:pt idx="2117">
                  <c:v>1.7831957964021601E-2</c:v>
                </c:pt>
                <c:pt idx="2118">
                  <c:v>1.7657165676526199E-2</c:v>
                </c:pt>
                <c:pt idx="2119">
                  <c:v>1.74876130819803E-2</c:v>
                </c:pt>
                <c:pt idx="2120">
                  <c:v>1.73372142499203E-2</c:v>
                </c:pt>
                <c:pt idx="2121">
                  <c:v>1.71933275306334E-2</c:v>
                </c:pt>
                <c:pt idx="2122">
                  <c:v>1.70428678534023E-2</c:v>
                </c:pt>
                <c:pt idx="2123">
                  <c:v>1.6914002821253799E-2</c:v>
                </c:pt>
                <c:pt idx="2124">
                  <c:v>1.68180806788432E-2</c:v>
                </c:pt>
                <c:pt idx="2125">
                  <c:v>1.67303291734523E-2</c:v>
                </c:pt>
                <c:pt idx="2126">
                  <c:v>1.6647370311146801E-2</c:v>
                </c:pt>
                <c:pt idx="2127">
                  <c:v>1.6581825436085901E-2</c:v>
                </c:pt>
                <c:pt idx="2128">
                  <c:v>1.6520449576847E-2</c:v>
                </c:pt>
                <c:pt idx="2129">
                  <c:v>1.6457653184187002E-2</c:v>
                </c:pt>
                <c:pt idx="2130">
                  <c:v>1.6396904968332699E-2</c:v>
                </c:pt>
                <c:pt idx="2131">
                  <c:v>1.6358365865095301E-2</c:v>
                </c:pt>
                <c:pt idx="2132">
                  <c:v>1.6322308498851999E-2</c:v>
                </c:pt>
                <c:pt idx="2133">
                  <c:v>1.6267858102312301E-2</c:v>
                </c:pt>
                <c:pt idx="2134">
                  <c:v>1.6233097938661002E-2</c:v>
                </c:pt>
                <c:pt idx="2135">
                  <c:v>1.6203843275744999E-2</c:v>
                </c:pt>
                <c:pt idx="2136">
                  <c:v>1.6163791867754601E-2</c:v>
                </c:pt>
                <c:pt idx="2137">
                  <c:v>1.61042980593663E-2</c:v>
                </c:pt>
                <c:pt idx="2138">
                  <c:v>1.6035061911965E-2</c:v>
                </c:pt>
                <c:pt idx="2139">
                  <c:v>1.5971767606051901E-2</c:v>
                </c:pt>
                <c:pt idx="2140">
                  <c:v>1.5910983576189201E-2</c:v>
                </c:pt>
                <c:pt idx="2141">
                  <c:v>1.5837593946842699E-2</c:v>
                </c:pt>
                <c:pt idx="2142">
                  <c:v>1.5743179963886401E-2</c:v>
                </c:pt>
                <c:pt idx="2143">
                  <c:v>1.57365988812741E-2</c:v>
                </c:pt>
                <c:pt idx="2144">
                  <c:v>1.5760942191289401E-2</c:v>
                </c:pt>
                <c:pt idx="2145">
                  <c:v>1.5762735944155799E-2</c:v>
                </c:pt>
                <c:pt idx="2146">
                  <c:v>1.5721539817146499E-2</c:v>
                </c:pt>
                <c:pt idx="2147">
                  <c:v>1.56803436901372E-2</c:v>
                </c:pt>
                <c:pt idx="2148">
                  <c:v>1.5599215143266201E-2</c:v>
                </c:pt>
                <c:pt idx="2149">
                  <c:v>1.5511336741579999E-2</c:v>
                </c:pt>
                <c:pt idx="2150">
                  <c:v>1.54238066762615E-2</c:v>
                </c:pt>
                <c:pt idx="2151">
                  <c:v>1.53341606128843E-2</c:v>
                </c:pt>
                <c:pt idx="2152">
                  <c:v>1.5238326111633E-2</c:v>
                </c:pt>
                <c:pt idx="2153">
                  <c:v>1.51262364519797E-2</c:v>
                </c:pt>
                <c:pt idx="2154">
                  <c:v>1.50104099920856E-2</c:v>
                </c:pt>
                <c:pt idx="2155">
                  <c:v>1.4923671205148E-2</c:v>
                </c:pt>
                <c:pt idx="2156">
                  <c:v>1.48383863213307E-2</c:v>
                </c:pt>
                <c:pt idx="2157">
                  <c:v>1.4730788493110099E-2</c:v>
                </c:pt>
                <c:pt idx="2158">
                  <c:v>1.46509674936485E-2</c:v>
                </c:pt>
                <c:pt idx="2159">
                  <c:v>1.46053466603095E-2</c:v>
                </c:pt>
                <c:pt idx="2160">
                  <c:v>1.45482901431815E-2</c:v>
                </c:pt>
                <c:pt idx="2161">
                  <c:v>1.44925637449761E-2</c:v>
                </c:pt>
                <c:pt idx="2162">
                  <c:v>1.4456738221458199E-2</c:v>
                </c:pt>
                <c:pt idx="2163">
                  <c:v>1.4419432290292401E-2</c:v>
                </c:pt>
                <c:pt idx="2164">
                  <c:v>1.4372686638507499E-2</c:v>
                </c:pt>
                <c:pt idx="2165">
                  <c:v>1.43388178514061E-2</c:v>
                </c:pt>
                <c:pt idx="2166">
                  <c:v>1.4317400018008001E-2</c:v>
                </c:pt>
                <c:pt idx="2167">
                  <c:v>1.42808724578835E-2</c:v>
                </c:pt>
                <c:pt idx="2168">
                  <c:v>1.4239899229943001E-2</c:v>
                </c:pt>
                <c:pt idx="2169">
                  <c:v>1.42118297364517E-2</c:v>
                </c:pt>
                <c:pt idx="2170">
                  <c:v>1.4184104951678799E-2</c:v>
                </c:pt>
                <c:pt idx="2171">
                  <c:v>1.4142198428666101E-2</c:v>
                </c:pt>
                <c:pt idx="2172">
                  <c:v>1.40905095214403E-2</c:v>
                </c:pt>
                <c:pt idx="2173">
                  <c:v>1.4047411355681201E-2</c:v>
                </c:pt>
                <c:pt idx="2174">
                  <c:v>1.4011675155872301E-2</c:v>
                </c:pt>
                <c:pt idx="2175">
                  <c:v>1.3960169167612E-2</c:v>
                </c:pt>
                <c:pt idx="2176">
                  <c:v>1.38935170687464E-2</c:v>
                </c:pt>
                <c:pt idx="2177">
                  <c:v>1.3829348536475401E-2</c:v>
                </c:pt>
                <c:pt idx="2178">
                  <c:v>1.3767953476322E-2</c:v>
                </c:pt>
                <c:pt idx="2179">
                  <c:v>1.3690832817205199E-2</c:v>
                </c:pt>
                <c:pt idx="2180">
                  <c:v>1.35988148975236E-2</c:v>
                </c:pt>
                <c:pt idx="2181">
                  <c:v>1.35183786366744E-2</c:v>
                </c:pt>
                <c:pt idx="2182">
                  <c:v>1.3450296920518001E-2</c:v>
                </c:pt>
                <c:pt idx="2183">
                  <c:v>1.3416456392176101E-2</c:v>
                </c:pt>
                <c:pt idx="2184">
                  <c:v>1.3406057269642399E-2</c:v>
                </c:pt>
                <c:pt idx="2185">
                  <c:v>1.3395658147108601E-2</c:v>
                </c:pt>
                <c:pt idx="2186">
                  <c:v>1.33717495704635E-2</c:v>
                </c:pt>
                <c:pt idx="2187">
                  <c:v>1.3284277825412799E-2</c:v>
                </c:pt>
                <c:pt idx="2188">
                  <c:v>1.31357248164403E-2</c:v>
                </c:pt>
                <c:pt idx="2189">
                  <c:v>1.2970469858992299E-2</c:v>
                </c:pt>
                <c:pt idx="2190">
                  <c:v>1.2842955449140599E-2</c:v>
                </c:pt>
                <c:pt idx="2191">
                  <c:v>1.2745176859826301E-2</c:v>
                </c:pt>
                <c:pt idx="2192">
                  <c:v>1.26418399435948E-2</c:v>
                </c:pt>
                <c:pt idx="2193">
                  <c:v>1.25060119264566E-2</c:v>
                </c:pt>
                <c:pt idx="2194">
                  <c:v>1.23494062857921E-2</c:v>
                </c:pt>
                <c:pt idx="2195">
                  <c:v>1.2175077571158301E-2</c:v>
                </c:pt>
                <c:pt idx="2196">
                  <c:v>1.1977360515753099E-2</c:v>
                </c:pt>
                <c:pt idx="2197">
                  <c:v>1.18077088143959E-2</c:v>
                </c:pt>
                <c:pt idx="2198">
                  <c:v>1.16986950439119E-2</c:v>
                </c:pt>
                <c:pt idx="2199">
                  <c:v>1.16129326874673E-2</c:v>
                </c:pt>
                <c:pt idx="2200">
                  <c:v>1.15320537473096E-2</c:v>
                </c:pt>
                <c:pt idx="2201">
                  <c:v>1.14693620096791E-2</c:v>
                </c:pt>
                <c:pt idx="2202">
                  <c:v>1.1399175073582801E-2</c:v>
                </c:pt>
                <c:pt idx="2203">
                  <c:v>1.1342901674726799E-2</c:v>
                </c:pt>
                <c:pt idx="2204">
                  <c:v>1.13098240663819E-2</c:v>
                </c:pt>
                <c:pt idx="2205">
                  <c:v>1.12715047715798E-2</c:v>
                </c:pt>
                <c:pt idx="2206">
                  <c:v>1.12216877234815E-2</c:v>
                </c:pt>
                <c:pt idx="2207">
                  <c:v>1.1182062946930299E-2</c:v>
                </c:pt>
                <c:pt idx="2208">
                  <c:v>1.1183034120176001E-2</c:v>
                </c:pt>
                <c:pt idx="2209">
                  <c:v>1.11999479407233E-2</c:v>
                </c:pt>
                <c:pt idx="2210">
                  <c:v>1.1196063520759501E-2</c:v>
                </c:pt>
                <c:pt idx="2211">
                  <c:v>1.11897237394576E-2</c:v>
                </c:pt>
                <c:pt idx="2212">
                  <c:v>1.1183383958155799E-2</c:v>
                </c:pt>
                <c:pt idx="2213">
                  <c:v>1.11634098075043E-2</c:v>
                </c:pt>
                <c:pt idx="2214">
                  <c:v>1.1146380358741499E-2</c:v>
                </c:pt>
                <c:pt idx="2215">
                  <c:v>1.11398568024525E-2</c:v>
                </c:pt>
                <c:pt idx="2216">
                  <c:v>1.1133333246163399E-2</c:v>
                </c:pt>
                <c:pt idx="2217">
                  <c:v>1.1121515920584701E-2</c:v>
                </c:pt>
                <c:pt idx="2218">
                  <c:v>1.1085694120949299E-2</c:v>
                </c:pt>
                <c:pt idx="2219">
                  <c:v>1.1068774020042501E-2</c:v>
                </c:pt>
                <c:pt idx="2220">
                  <c:v>1.1050890532605899E-2</c:v>
                </c:pt>
                <c:pt idx="2221">
                  <c:v>1.1027556005244099E-2</c:v>
                </c:pt>
                <c:pt idx="2222">
                  <c:v>1.09998016502752E-2</c:v>
                </c:pt>
                <c:pt idx="2223">
                  <c:v>1.1017182260898799E-2</c:v>
                </c:pt>
                <c:pt idx="2224">
                  <c:v>1.11133207746686E-2</c:v>
                </c:pt>
                <c:pt idx="2225">
                  <c:v>1.11886273681521E-2</c:v>
                </c:pt>
                <c:pt idx="2226">
                  <c:v>1.11755338149718E-2</c:v>
                </c:pt>
                <c:pt idx="2227">
                  <c:v>1.11624402617916E-2</c:v>
                </c:pt>
                <c:pt idx="2228">
                  <c:v>1.11334963993015E-2</c:v>
                </c:pt>
                <c:pt idx="2229">
                  <c:v>1.1065097135266501E-2</c:v>
                </c:pt>
                <c:pt idx="2230">
                  <c:v>1.1038930453353E-2</c:v>
                </c:pt>
                <c:pt idx="2231">
                  <c:v>1.10071275114558E-2</c:v>
                </c:pt>
                <c:pt idx="2232">
                  <c:v>1.09274412449457E-2</c:v>
                </c:pt>
                <c:pt idx="2233">
                  <c:v>1.08569760887003E-2</c:v>
                </c:pt>
                <c:pt idx="2234">
                  <c:v>1.0795793419628901E-2</c:v>
                </c:pt>
                <c:pt idx="2235">
                  <c:v>1.0728196922128799E-2</c:v>
                </c:pt>
                <c:pt idx="2236">
                  <c:v>1.0657145825478401E-2</c:v>
                </c:pt>
                <c:pt idx="2237">
                  <c:v>1.0625033721992199E-2</c:v>
                </c:pt>
                <c:pt idx="2238">
                  <c:v>1.06050585836287E-2</c:v>
                </c:pt>
                <c:pt idx="2239">
                  <c:v>1.05719619987148E-2</c:v>
                </c:pt>
                <c:pt idx="2240">
                  <c:v>1.0549878829206299E-2</c:v>
                </c:pt>
                <c:pt idx="2241">
                  <c:v>1.0558244342191801E-2</c:v>
                </c:pt>
                <c:pt idx="2242">
                  <c:v>1.0576530486741899E-2</c:v>
                </c:pt>
                <c:pt idx="2243">
                  <c:v>1.0592209143895401E-2</c:v>
                </c:pt>
                <c:pt idx="2244">
                  <c:v>1.0631461948985999E-2</c:v>
                </c:pt>
                <c:pt idx="2245">
                  <c:v>1.0667113287896501E-2</c:v>
                </c:pt>
                <c:pt idx="2246">
                  <c:v>1.0687787698986401E-2</c:v>
                </c:pt>
                <c:pt idx="2247">
                  <c:v>1.07060453985052E-2</c:v>
                </c:pt>
                <c:pt idx="2248">
                  <c:v>1.0735989987073201E-2</c:v>
                </c:pt>
                <c:pt idx="2249">
                  <c:v>1.07668699092189E-2</c:v>
                </c:pt>
                <c:pt idx="2250">
                  <c:v>1.0779046690682E-2</c:v>
                </c:pt>
                <c:pt idx="2251">
                  <c:v>1.0779427554862501E-2</c:v>
                </c:pt>
                <c:pt idx="2252">
                  <c:v>1.07744007266717E-2</c:v>
                </c:pt>
                <c:pt idx="2253">
                  <c:v>1.07693738984809E-2</c:v>
                </c:pt>
                <c:pt idx="2254">
                  <c:v>1.07595646591103E-2</c:v>
                </c:pt>
                <c:pt idx="2255">
                  <c:v>1.07368127888597E-2</c:v>
                </c:pt>
                <c:pt idx="2256">
                  <c:v>1.0707288884504699E-2</c:v>
                </c:pt>
                <c:pt idx="2257">
                  <c:v>1.06661639565522E-2</c:v>
                </c:pt>
                <c:pt idx="2258">
                  <c:v>1.0624443534869601E-2</c:v>
                </c:pt>
                <c:pt idx="2259">
                  <c:v>1.05900937611861E-2</c:v>
                </c:pt>
                <c:pt idx="2260">
                  <c:v>1.0538238495136E-2</c:v>
                </c:pt>
                <c:pt idx="2261">
                  <c:v>1.046716089743E-2</c:v>
                </c:pt>
                <c:pt idx="2262">
                  <c:v>1.03857970316064E-2</c:v>
                </c:pt>
                <c:pt idx="2263">
                  <c:v>1.03375893373424E-2</c:v>
                </c:pt>
                <c:pt idx="2264">
                  <c:v>1.03429632176423E-2</c:v>
                </c:pt>
                <c:pt idx="2265">
                  <c:v>1.03382708173858E-2</c:v>
                </c:pt>
                <c:pt idx="2266">
                  <c:v>1.0297033236993601E-2</c:v>
                </c:pt>
                <c:pt idx="2267">
                  <c:v>1.0255795656601299E-2</c:v>
                </c:pt>
                <c:pt idx="2268">
                  <c:v>1.01377443719111E-2</c:v>
                </c:pt>
                <c:pt idx="2269">
                  <c:v>9.9889095159637394E-3</c:v>
                </c:pt>
                <c:pt idx="2270">
                  <c:v>9.8858050012682799E-3</c:v>
                </c:pt>
                <c:pt idx="2271">
                  <c:v>9.7953540942644808E-3</c:v>
                </c:pt>
                <c:pt idx="2272">
                  <c:v>9.6775546728732099E-3</c:v>
                </c:pt>
                <c:pt idx="2273">
                  <c:v>9.5519039215668702E-3</c:v>
                </c:pt>
                <c:pt idx="2274">
                  <c:v>9.4143214048723403E-3</c:v>
                </c:pt>
                <c:pt idx="2275">
                  <c:v>9.2704154855520297E-3</c:v>
                </c:pt>
                <c:pt idx="2276">
                  <c:v>9.1256496423675094E-3</c:v>
                </c:pt>
                <c:pt idx="2277">
                  <c:v>8.9728101355174908E-3</c:v>
                </c:pt>
                <c:pt idx="2278">
                  <c:v>8.8498301402809391E-3</c:v>
                </c:pt>
                <c:pt idx="2279">
                  <c:v>8.7737283678260905E-3</c:v>
                </c:pt>
                <c:pt idx="2280">
                  <c:v>8.7195779885896798E-3</c:v>
                </c:pt>
                <c:pt idx="2281">
                  <c:v>8.6725925127858604E-3</c:v>
                </c:pt>
                <c:pt idx="2282">
                  <c:v>8.6217217867735601E-3</c:v>
                </c:pt>
                <c:pt idx="2283">
                  <c:v>8.6006422727008206E-3</c:v>
                </c:pt>
                <c:pt idx="2284">
                  <c:v>8.5816520222455304E-3</c:v>
                </c:pt>
                <c:pt idx="2285">
                  <c:v>8.5373391615972908E-3</c:v>
                </c:pt>
                <c:pt idx="2286">
                  <c:v>8.5180937338848392E-3</c:v>
                </c:pt>
                <c:pt idx="2287">
                  <c:v>8.5110075339436004E-3</c:v>
                </c:pt>
                <c:pt idx="2288">
                  <c:v>8.4914838888054192E-3</c:v>
                </c:pt>
                <c:pt idx="2289">
                  <c:v>8.4864809737794592E-3</c:v>
                </c:pt>
                <c:pt idx="2290">
                  <c:v>8.4837152579024609E-3</c:v>
                </c:pt>
                <c:pt idx="2291">
                  <c:v>8.4805737391029298E-3</c:v>
                </c:pt>
                <c:pt idx="2292">
                  <c:v>8.4841300870093297E-3</c:v>
                </c:pt>
                <c:pt idx="2293">
                  <c:v>8.4879845002434496E-3</c:v>
                </c:pt>
                <c:pt idx="2294">
                  <c:v>8.4955016914433894E-3</c:v>
                </c:pt>
                <c:pt idx="2295">
                  <c:v>8.5163407923210602E-3</c:v>
                </c:pt>
                <c:pt idx="2296">
                  <c:v>8.5191992408670501E-3</c:v>
                </c:pt>
                <c:pt idx="2297">
                  <c:v>8.5260111677643892E-3</c:v>
                </c:pt>
                <c:pt idx="2298">
                  <c:v>8.5193565952540098E-3</c:v>
                </c:pt>
                <c:pt idx="2299">
                  <c:v>8.51270202274362E-3</c:v>
                </c:pt>
                <c:pt idx="2300">
                  <c:v>8.5016821962533295E-3</c:v>
                </c:pt>
                <c:pt idx="2301">
                  <c:v>8.4962962033433703E-3</c:v>
                </c:pt>
                <c:pt idx="2302">
                  <c:v>8.4818555223125092E-3</c:v>
                </c:pt>
                <c:pt idx="2303">
                  <c:v>8.4857678998309406E-3</c:v>
                </c:pt>
                <c:pt idx="2304">
                  <c:v>8.5692049071520102E-3</c:v>
                </c:pt>
                <c:pt idx="2305">
                  <c:v>8.6751801043176806E-3</c:v>
                </c:pt>
                <c:pt idx="2306">
                  <c:v>8.6924037738817309E-3</c:v>
                </c:pt>
                <c:pt idx="2307">
                  <c:v>8.6805890719337496E-3</c:v>
                </c:pt>
                <c:pt idx="2308">
                  <c:v>8.6687743699857805E-3</c:v>
                </c:pt>
                <c:pt idx="2309">
                  <c:v>8.6496886839529195E-3</c:v>
                </c:pt>
                <c:pt idx="2310">
                  <c:v>8.6101551508751695E-3</c:v>
                </c:pt>
                <c:pt idx="2311">
                  <c:v>8.5759270063535103E-3</c:v>
                </c:pt>
                <c:pt idx="2312">
                  <c:v>8.5366774784416694E-3</c:v>
                </c:pt>
                <c:pt idx="2313">
                  <c:v>8.4769246471525991E-3</c:v>
                </c:pt>
                <c:pt idx="2314">
                  <c:v>8.3962273028304595E-3</c:v>
                </c:pt>
                <c:pt idx="2315">
                  <c:v>8.3317822696907292E-3</c:v>
                </c:pt>
                <c:pt idx="2316">
                  <c:v>8.2966360756828294E-3</c:v>
                </c:pt>
                <c:pt idx="2317">
                  <c:v>8.2645479310552005E-3</c:v>
                </c:pt>
                <c:pt idx="2318">
                  <c:v>8.2434743830705308E-3</c:v>
                </c:pt>
                <c:pt idx="2319">
                  <c:v>8.2343167751473805E-3</c:v>
                </c:pt>
                <c:pt idx="2320">
                  <c:v>8.2207174616419996E-3</c:v>
                </c:pt>
                <c:pt idx="2321">
                  <c:v>8.2147229517114499E-3</c:v>
                </c:pt>
                <c:pt idx="2322">
                  <c:v>8.2251206582536502E-3</c:v>
                </c:pt>
                <c:pt idx="2323">
                  <c:v>8.2448798242787703E-3</c:v>
                </c:pt>
                <c:pt idx="2324">
                  <c:v>8.2637461567093996E-3</c:v>
                </c:pt>
                <c:pt idx="2325">
                  <c:v>8.2786005419459591E-3</c:v>
                </c:pt>
                <c:pt idx="2326">
                  <c:v>8.2980237505431795E-3</c:v>
                </c:pt>
                <c:pt idx="2327">
                  <c:v>8.3136548275159709E-3</c:v>
                </c:pt>
                <c:pt idx="2328">
                  <c:v>8.3253718826769695E-3</c:v>
                </c:pt>
                <c:pt idx="2329">
                  <c:v>8.3367159979580805E-3</c:v>
                </c:pt>
                <c:pt idx="2330">
                  <c:v>8.3429014386095495E-3</c:v>
                </c:pt>
                <c:pt idx="2331">
                  <c:v>8.3640219578351108E-3</c:v>
                </c:pt>
                <c:pt idx="2332">
                  <c:v>8.3937462253764802E-3</c:v>
                </c:pt>
                <c:pt idx="2333">
                  <c:v>8.4060816182981602E-3</c:v>
                </c:pt>
                <c:pt idx="2334">
                  <c:v>8.4036170843508496E-3</c:v>
                </c:pt>
                <c:pt idx="2335">
                  <c:v>8.3971276824042398E-3</c:v>
                </c:pt>
                <c:pt idx="2336">
                  <c:v>8.3906382804576404E-3</c:v>
                </c:pt>
                <c:pt idx="2337">
                  <c:v>8.3767957632311704E-3</c:v>
                </c:pt>
                <c:pt idx="2338">
                  <c:v>8.3687818676004798E-3</c:v>
                </c:pt>
                <c:pt idx="2339">
                  <c:v>8.3425982993182903E-3</c:v>
                </c:pt>
                <c:pt idx="2340">
                  <c:v>8.2928248889590096E-3</c:v>
                </c:pt>
                <c:pt idx="2341">
                  <c:v>8.2446357715548202E-3</c:v>
                </c:pt>
                <c:pt idx="2342">
                  <c:v>8.1871804678829204E-3</c:v>
                </c:pt>
                <c:pt idx="2343">
                  <c:v>8.1425753093529295E-3</c:v>
                </c:pt>
                <c:pt idx="2344">
                  <c:v>8.1725766081032197E-3</c:v>
                </c:pt>
                <c:pt idx="2345">
                  <c:v>8.1685905899693007E-3</c:v>
                </c:pt>
                <c:pt idx="2346">
                  <c:v>8.1531618924071594E-3</c:v>
                </c:pt>
                <c:pt idx="2347">
                  <c:v>8.1377331948450198E-3</c:v>
                </c:pt>
                <c:pt idx="2348">
                  <c:v>8.0416012896477301E-3</c:v>
                </c:pt>
                <c:pt idx="2349">
                  <c:v>7.9201284773534608E-3</c:v>
                </c:pt>
                <c:pt idx="2350">
                  <c:v>7.8110595957534201E-3</c:v>
                </c:pt>
                <c:pt idx="2351">
                  <c:v>7.7375850889942104E-3</c:v>
                </c:pt>
                <c:pt idx="2352">
                  <c:v>7.6373537401980196E-3</c:v>
                </c:pt>
                <c:pt idx="2353">
                  <c:v>7.50171347345183E-3</c:v>
                </c:pt>
                <c:pt idx="2354">
                  <c:v>7.3704394324612902E-3</c:v>
                </c:pt>
                <c:pt idx="2355">
                  <c:v>7.22319783651049E-3</c:v>
                </c:pt>
                <c:pt idx="2356">
                  <c:v>7.0577883472996098E-3</c:v>
                </c:pt>
                <c:pt idx="2357">
                  <c:v>6.91555296782808E-3</c:v>
                </c:pt>
                <c:pt idx="2358">
                  <c:v>6.8092982240564896E-3</c:v>
                </c:pt>
                <c:pt idx="2359">
                  <c:v>6.7207920329517496E-3</c:v>
                </c:pt>
                <c:pt idx="2360">
                  <c:v>6.6520167875756698E-3</c:v>
                </c:pt>
                <c:pt idx="2361">
                  <c:v>6.5917445806474503E-3</c:v>
                </c:pt>
                <c:pt idx="2362">
                  <c:v>6.5261435497415499E-3</c:v>
                </c:pt>
                <c:pt idx="2363">
                  <c:v>6.4761375293181196E-3</c:v>
                </c:pt>
                <c:pt idx="2364">
                  <c:v>6.4360378175417196E-3</c:v>
                </c:pt>
                <c:pt idx="2365">
                  <c:v>6.4060753036639202E-3</c:v>
                </c:pt>
                <c:pt idx="2366">
                  <c:v>6.38490569032124E-3</c:v>
                </c:pt>
                <c:pt idx="2367">
                  <c:v>6.3804543708363502E-3</c:v>
                </c:pt>
                <c:pt idx="2368">
                  <c:v>6.3902892214020403E-3</c:v>
                </c:pt>
                <c:pt idx="2369">
                  <c:v>6.3965560357914803E-3</c:v>
                </c:pt>
                <c:pt idx="2370">
                  <c:v>6.3998042093698099E-3</c:v>
                </c:pt>
                <c:pt idx="2371">
                  <c:v>6.4357751787552098E-3</c:v>
                </c:pt>
                <c:pt idx="2372">
                  <c:v>6.46761091989944E-3</c:v>
                </c:pt>
                <c:pt idx="2373">
                  <c:v>6.47479405782819E-3</c:v>
                </c:pt>
                <c:pt idx="2374">
                  <c:v>6.51210867638349E-3</c:v>
                </c:pt>
                <c:pt idx="2375">
                  <c:v>6.5391868773760102E-3</c:v>
                </c:pt>
                <c:pt idx="2376">
                  <c:v>6.5441161508267703E-3</c:v>
                </c:pt>
                <c:pt idx="2377">
                  <c:v>6.5639152638794704E-3</c:v>
                </c:pt>
                <c:pt idx="2378">
                  <c:v>6.5863525440314199E-3</c:v>
                </c:pt>
                <c:pt idx="2379">
                  <c:v>6.60633819336451E-3</c:v>
                </c:pt>
                <c:pt idx="2380">
                  <c:v>6.6014328599114103E-3</c:v>
                </c:pt>
                <c:pt idx="2381">
                  <c:v>6.5965275264583097E-3</c:v>
                </c:pt>
                <c:pt idx="2382">
                  <c:v>6.5852624325379704E-3</c:v>
                </c:pt>
                <c:pt idx="2383">
                  <c:v>6.6006179834847602E-3</c:v>
                </c:pt>
                <c:pt idx="2384">
                  <c:v>6.6813514511523996E-3</c:v>
                </c:pt>
                <c:pt idx="2385">
                  <c:v>6.8019059921601097E-3</c:v>
                </c:pt>
                <c:pt idx="2386">
                  <c:v>6.8941677294187499E-3</c:v>
                </c:pt>
                <c:pt idx="2387">
                  <c:v>6.8926911029025704E-3</c:v>
                </c:pt>
                <c:pt idx="2388">
                  <c:v>6.8876194969010101E-3</c:v>
                </c:pt>
                <c:pt idx="2389">
                  <c:v>6.8825478908994603E-3</c:v>
                </c:pt>
                <c:pt idx="2390">
                  <c:v>6.8520456132462899E-3</c:v>
                </c:pt>
                <c:pt idx="2391">
                  <c:v>6.8370997220487699E-3</c:v>
                </c:pt>
                <c:pt idx="2392">
                  <c:v>6.8246083262769397E-3</c:v>
                </c:pt>
                <c:pt idx="2393">
                  <c:v>6.7890802602549698E-3</c:v>
                </c:pt>
                <c:pt idx="2394">
                  <c:v>6.7522023098491001E-3</c:v>
                </c:pt>
                <c:pt idx="2395">
                  <c:v>6.7074799611801803E-3</c:v>
                </c:pt>
                <c:pt idx="2396">
                  <c:v>6.6531590434770801E-3</c:v>
                </c:pt>
                <c:pt idx="2397">
                  <c:v>6.6167258778852397E-3</c:v>
                </c:pt>
                <c:pt idx="2398">
                  <c:v>6.5921084793004198E-3</c:v>
                </c:pt>
                <c:pt idx="2399">
                  <c:v>6.5770008347237298E-3</c:v>
                </c:pt>
                <c:pt idx="2400">
                  <c:v>6.5823664272750496E-3</c:v>
                </c:pt>
                <c:pt idx="2401">
                  <c:v>6.5824364974675798E-3</c:v>
                </c:pt>
                <c:pt idx="2402">
                  <c:v>6.5781600987283098E-3</c:v>
                </c:pt>
                <c:pt idx="2403">
                  <c:v>6.59744503605025E-3</c:v>
                </c:pt>
                <c:pt idx="2404">
                  <c:v>6.6042940010939298E-3</c:v>
                </c:pt>
                <c:pt idx="2405">
                  <c:v>6.6035711771356203E-3</c:v>
                </c:pt>
                <c:pt idx="2406">
                  <c:v>6.6280694934009203E-3</c:v>
                </c:pt>
                <c:pt idx="2407">
                  <c:v>6.6326952783600599E-3</c:v>
                </c:pt>
                <c:pt idx="2408">
                  <c:v>6.6411911397170897E-3</c:v>
                </c:pt>
                <c:pt idx="2409">
                  <c:v>6.6635684232769204E-3</c:v>
                </c:pt>
                <c:pt idx="2410">
                  <c:v>6.6610111220881804E-3</c:v>
                </c:pt>
                <c:pt idx="2411">
                  <c:v>6.6691314670521999E-3</c:v>
                </c:pt>
                <c:pt idx="2412">
                  <c:v>6.6840876133211404E-3</c:v>
                </c:pt>
                <c:pt idx="2413">
                  <c:v>6.6971025523038597E-3</c:v>
                </c:pt>
                <c:pt idx="2414">
                  <c:v>6.7067462353930301E-3</c:v>
                </c:pt>
                <c:pt idx="2415">
                  <c:v>6.7028883374751803E-3</c:v>
                </c:pt>
                <c:pt idx="2416">
                  <c:v>6.6968906482627799E-3</c:v>
                </c:pt>
                <c:pt idx="2417">
                  <c:v>6.6908929590503699E-3</c:v>
                </c:pt>
                <c:pt idx="2418">
                  <c:v>6.67191790745495E-3</c:v>
                </c:pt>
                <c:pt idx="2419">
                  <c:v>6.6608578093367097E-3</c:v>
                </c:pt>
                <c:pt idx="2420">
                  <c:v>6.6473625208968001E-3</c:v>
                </c:pt>
                <c:pt idx="2421">
                  <c:v>6.6010355822801198E-3</c:v>
                </c:pt>
                <c:pt idx="2422">
                  <c:v>6.5485603701756802E-3</c:v>
                </c:pt>
                <c:pt idx="2423">
                  <c:v>6.5156062758503002E-3</c:v>
                </c:pt>
                <c:pt idx="2424">
                  <c:v>6.5405264982739001E-3</c:v>
                </c:pt>
                <c:pt idx="2425">
                  <c:v>6.5573248008950003E-3</c:v>
                </c:pt>
                <c:pt idx="2426">
                  <c:v>6.5572281647602202E-3</c:v>
                </c:pt>
                <c:pt idx="2427">
                  <c:v>6.5232146959895796E-3</c:v>
                </c:pt>
                <c:pt idx="2428">
                  <c:v>6.4892012272189598E-3</c:v>
                </c:pt>
                <c:pt idx="2429">
                  <c:v>6.3642822381820702E-3</c:v>
                </c:pt>
                <c:pt idx="2430">
                  <c:v>6.2238140078229396E-3</c:v>
                </c:pt>
                <c:pt idx="2431">
                  <c:v>6.1300544895211704E-3</c:v>
                </c:pt>
                <c:pt idx="2432">
                  <c:v>6.0540525963088902E-3</c:v>
                </c:pt>
                <c:pt idx="2433">
                  <c:v>5.9410504946943998E-3</c:v>
                </c:pt>
                <c:pt idx="2434">
                  <c:v>5.8143526428050298E-3</c:v>
                </c:pt>
                <c:pt idx="2435">
                  <c:v>5.68230906606031E-3</c:v>
                </c:pt>
                <c:pt idx="2436">
                  <c:v>5.5469503871187903E-3</c:v>
                </c:pt>
                <c:pt idx="2437">
                  <c:v>5.4047899359815996E-3</c:v>
                </c:pt>
                <c:pt idx="2438">
                  <c:v>5.2667571092136004E-3</c:v>
                </c:pt>
                <c:pt idx="2439">
                  <c:v>5.1641662580263897E-3</c:v>
                </c:pt>
                <c:pt idx="2440">
                  <c:v>5.1026175928553397E-3</c:v>
                </c:pt>
                <c:pt idx="2441">
                  <c:v>5.0548303716135704E-3</c:v>
                </c:pt>
                <c:pt idx="2442">
                  <c:v>5.0023085550887003E-3</c:v>
                </c:pt>
                <c:pt idx="2443">
                  <c:v>4.9634581299679596E-3</c:v>
                </c:pt>
                <c:pt idx="2444">
                  <c:v>4.9283517817175796E-3</c:v>
                </c:pt>
                <c:pt idx="2445">
                  <c:v>4.9039132258261496E-3</c:v>
                </c:pt>
                <c:pt idx="2446">
                  <c:v>4.8991307943204599E-3</c:v>
                </c:pt>
                <c:pt idx="2447">
                  <c:v>4.8922300125977501E-3</c:v>
                </c:pt>
                <c:pt idx="2448">
                  <c:v>4.8916162363264104E-3</c:v>
                </c:pt>
                <c:pt idx="2449">
                  <c:v>4.8949808841338999E-3</c:v>
                </c:pt>
                <c:pt idx="2450">
                  <c:v>4.91195421664147E-3</c:v>
                </c:pt>
                <c:pt idx="2451">
                  <c:v>4.9508363941861804E-3</c:v>
                </c:pt>
                <c:pt idx="2452">
                  <c:v>4.97163009169313E-3</c:v>
                </c:pt>
                <c:pt idx="2453">
                  <c:v>4.99708949993183E-3</c:v>
                </c:pt>
                <c:pt idx="2454">
                  <c:v>5.0441248254655697E-3</c:v>
                </c:pt>
                <c:pt idx="2455">
                  <c:v>5.0743949330630499E-3</c:v>
                </c:pt>
                <c:pt idx="2456">
                  <c:v>5.1162637675626803E-3</c:v>
                </c:pt>
                <c:pt idx="2457">
                  <c:v>5.1602557410857404E-3</c:v>
                </c:pt>
                <c:pt idx="2458">
                  <c:v>5.1846254088796697E-3</c:v>
                </c:pt>
                <c:pt idx="2459">
                  <c:v>5.2080255544631401E-3</c:v>
                </c:pt>
                <c:pt idx="2460">
                  <c:v>5.2258405453582801E-3</c:v>
                </c:pt>
                <c:pt idx="2461">
                  <c:v>5.2235774076489199E-3</c:v>
                </c:pt>
                <c:pt idx="2462">
                  <c:v>5.2213142699395502E-3</c:v>
                </c:pt>
                <c:pt idx="2463">
                  <c:v>5.2213434930338497E-3</c:v>
                </c:pt>
                <c:pt idx="2464">
                  <c:v>5.2828468560230301E-3</c:v>
                </c:pt>
                <c:pt idx="2465">
                  <c:v>5.4137298083553297E-3</c:v>
                </c:pt>
                <c:pt idx="2466">
                  <c:v>5.5057823794202E-3</c:v>
                </c:pt>
                <c:pt idx="2467">
                  <c:v>5.5181187991512901E-3</c:v>
                </c:pt>
                <c:pt idx="2468">
                  <c:v>5.5168510905591198E-3</c:v>
                </c:pt>
                <c:pt idx="2469">
                  <c:v>5.4866719370809799E-3</c:v>
                </c:pt>
                <c:pt idx="2470">
                  <c:v>5.4564927836028296E-3</c:v>
                </c:pt>
                <c:pt idx="2471">
                  <c:v>5.4342607366946799E-3</c:v>
                </c:pt>
                <c:pt idx="2472">
                  <c:v>5.4313272319757204E-3</c:v>
                </c:pt>
                <c:pt idx="2473">
                  <c:v>5.4251149383389803E-3</c:v>
                </c:pt>
                <c:pt idx="2474">
                  <c:v>5.4189026447022401E-3</c:v>
                </c:pt>
                <c:pt idx="2475">
                  <c:v>5.3930658691590397E-3</c:v>
                </c:pt>
                <c:pt idx="2476">
                  <c:v>5.3828856554160604E-3</c:v>
                </c:pt>
                <c:pt idx="2477">
                  <c:v>5.38593416700204E-3</c:v>
                </c:pt>
                <c:pt idx="2478">
                  <c:v>5.3907635407134096E-3</c:v>
                </c:pt>
                <c:pt idx="2479">
                  <c:v>5.4027873310037401E-3</c:v>
                </c:pt>
                <c:pt idx="2480">
                  <c:v>5.4193603808402897E-3</c:v>
                </c:pt>
                <c:pt idx="2481">
                  <c:v>5.4382470276484801E-3</c:v>
                </c:pt>
                <c:pt idx="2482">
                  <c:v>5.4624340916958796E-3</c:v>
                </c:pt>
                <c:pt idx="2483">
                  <c:v>5.4734713822567199E-3</c:v>
                </c:pt>
                <c:pt idx="2484">
                  <c:v>5.4937336298207604E-3</c:v>
                </c:pt>
                <c:pt idx="2485">
                  <c:v>5.5282003022309803E-3</c:v>
                </c:pt>
                <c:pt idx="2486">
                  <c:v>5.56456179438348E-3</c:v>
                </c:pt>
                <c:pt idx="2487">
                  <c:v>5.6007871440141802E-3</c:v>
                </c:pt>
                <c:pt idx="2488">
                  <c:v>5.6258178401877397E-3</c:v>
                </c:pt>
                <c:pt idx="2489">
                  <c:v>5.6602196653214197E-3</c:v>
                </c:pt>
                <c:pt idx="2490">
                  <c:v>5.6975273162422598E-3</c:v>
                </c:pt>
                <c:pt idx="2491">
                  <c:v>5.7206693819001004E-3</c:v>
                </c:pt>
                <c:pt idx="2492">
                  <c:v>5.7430379900182604E-3</c:v>
                </c:pt>
                <c:pt idx="2493">
                  <c:v>5.7548596788769401E-3</c:v>
                </c:pt>
                <c:pt idx="2494">
                  <c:v>5.7668803099996399E-3</c:v>
                </c:pt>
                <c:pt idx="2495">
                  <c:v>5.7637023865190901E-3</c:v>
                </c:pt>
                <c:pt idx="2496">
                  <c:v>5.7605244630385298E-3</c:v>
                </c:pt>
                <c:pt idx="2497">
                  <c:v>5.7624899616652804E-3</c:v>
                </c:pt>
                <c:pt idx="2498">
                  <c:v>5.7599812040580196E-3</c:v>
                </c:pt>
                <c:pt idx="2499">
                  <c:v>5.7454679683009401E-3</c:v>
                </c:pt>
                <c:pt idx="2500">
                  <c:v>5.7309547325438597E-3</c:v>
                </c:pt>
                <c:pt idx="2501">
                  <c:v>5.6933770225689002E-3</c:v>
                </c:pt>
                <c:pt idx="2502">
                  <c:v>5.6521624599118097E-3</c:v>
                </c:pt>
                <c:pt idx="2503">
                  <c:v>5.5996820705517198E-3</c:v>
                </c:pt>
                <c:pt idx="2504">
                  <c:v>5.59018317597622E-3</c:v>
                </c:pt>
                <c:pt idx="2505">
                  <c:v>5.6018811542766301E-3</c:v>
                </c:pt>
                <c:pt idx="2506">
                  <c:v>5.5975037191626602E-3</c:v>
                </c:pt>
                <c:pt idx="2507">
                  <c:v>5.5528675852026298E-3</c:v>
                </c:pt>
                <c:pt idx="2508">
                  <c:v>5.5082314512425899E-3</c:v>
                </c:pt>
                <c:pt idx="2509">
                  <c:v>5.3830330105468999E-3</c:v>
                </c:pt>
                <c:pt idx="2510">
                  <c:v>5.2584026444567203E-3</c:v>
                </c:pt>
                <c:pt idx="2511">
                  <c:v>5.1579694715736301E-3</c:v>
                </c:pt>
                <c:pt idx="2512">
                  <c:v>5.0666259737555102E-3</c:v>
                </c:pt>
                <c:pt idx="2513">
                  <c:v>4.95964284995167E-3</c:v>
                </c:pt>
                <c:pt idx="2514">
                  <c:v>4.8221236909217003E-3</c:v>
                </c:pt>
                <c:pt idx="2515">
                  <c:v>4.6690234342145996E-3</c:v>
                </c:pt>
                <c:pt idx="2516">
                  <c:v>4.5300123510185397E-3</c:v>
                </c:pt>
                <c:pt idx="2517">
                  <c:v>4.3863430317073902E-3</c:v>
                </c:pt>
                <c:pt idx="2518">
                  <c:v>4.2198059624794001E-3</c:v>
                </c:pt>
                <c:pt idx="2519">
                  <c:v>4.0964151712215404E-3</c:v>
                </c:pt>
                <c:pt idx="2520">
                  <c:v>4.0191054150276904E-3</c:v>
                </c:pt>
                <c:pt idx="2521">
                  <c:v>3.9620674894223799E-3</c:v>
                </c:pt>
                <c:pt idx="2522">
                  <c:v>3.9321529854835996E-3</c:v>
                </c:pt>
                <c:pt idx="2523">
                  <c:v>3.8905459998821801E-3</c:v>
                </c:pt>
                <c:pt idx="2524">
                  <c:v>3.8499769447502101E-3</c:v>
                </c:pt>
                <c:pt idx="2525">
                  <c:v>3.8438616998938799E-3</c:v>
                </c:pt>
                <c:pt idx="2526">
                  <c:v>3.8404610850390299E-3</c:v>
                </c:pt>
                <c:pt idx="2527">
                  <c:v>3.8489918882809102E-3</c:v>
                </c:pt>
                <c:pt idx="2528">
                  <c:v>3.8590687232602401E-3</c:v>
                </c:pt>
                <c:pt idx="2529">
                  <c:v>3.86441435266403E-3</c:v>
                </c:pt>
                <c:pt idx="2530">
                  <c:v>3.88153741886963E-3</c:v>
                </c:pt>
                <c:pt idx="2531">
                  <c:v>3.9160462612193303E-3</c:v>
                </c:pt>
                <c:pt idx="2532">
                  <c:v>3.9425446035292501E-3</c:v>
                </c:pt>
                <c:pt idx="2533">
                  <c:v>3.9593620775680103E-3</c:v>
                </c:pt>
                <c:pt idx="2534">
                  <c:v>3.9883446283100503E-3</c:v>
                </c:pt>
                <c:pt idx="2535">
                  <c:v>4.0161835342772401E-3</c:v>
                </c:pt>
                <c:pt idx="2536">
                  <c:v>4.0211001201967203E-3</c:v>
                </c:pt>
                <c:pt idx="2537">
                  <c:v>4.0208341413783101E-3</c:v>
                </c:pt>
                <c:pt idx="2538">
                  <c:v>4.0146968817232499E-3</c:v>
                </c:pt>
                <c:pt idx="2539">
                  <c:v>4.0085596220681896E-3</c:v>
                </c:pt>
                <c:pt idx="2540">
                  <c:v>3.9718594681979998E-3</c:v>
                </c:pt>
                <c:pt idx="2541">
                  <c:v>3.9341315721898897E-3</c:v>
                </c:pt>
                <c:pt idx="2542">
                  <c:v>3.91649291984714E-3</c:v>
                </c:pt>
                <c:pt idx="2543">
                  <c:v>3.8707119902830901E-3</c:v>
                </c:pt>
                <c:pt idx="2544">
                  <c:v>3.8642057771028598E-3</c:v>
                </c:pt>
                <c:pt idx="2545">
                  <c:v>3.9307566624541901E-3</c:v>
                </c:pt>
                <c:pt idx="2546">
                  <c:v>3.9517075033751398E-3</c:v>
                </c:pt>
                <c:pt idx="2547">
                  <c:v>3.9499704030854597E-3</c:v>
                </c:pt>
                <c:pt idx="2548">
                  <c:v>3.90678823628511E-3</c:v>
                </c:pt>
                <c:pt idx="2549">
                  <c:v>3.8636060694847599E-3</c:v>
                </c:pt>
                <c:pt idx="2550">
                  <c:v>3.75396093843296E-3</c:v>
                </c:pt>
                <c:pt idx="2551">
                  <c:v>3.67762771167702E-3</c:v>
                </c:pt>
                <c:pt idx="2552">
                  <c:v>3.6264072694876001E-3</c:v>
                </c:pt>
                <c:pt idx="2553">
                  <c:v>3.5458177498536598E-3</c:v>
                </c:pt>
                <c:pt idx="2554">
                  <c:v>3.4565995407302898E-3</c:v>
                </c:pt>
                <c:pt idx="2555">
                  <c:v>3.35269729457321E-3</c:v>
                </c:pt>
                <c:pt idx="2556">
                  <c:v>3.2380200111194199E-3</c:v>
                </c:pt>
                <c:pt idx="2557">
                  <c:v>3.1559130902485098E-3</c:v>
                </c:pt>
                <c:pt idx="2558">
                  <c:v>3.0876032787895201E-3</c:v>
                </c:pt>
                <c:pt idx="2559">
                  <c:v>3.0098684698083001E-3</c:v>
                </c:pt>
                <c:pt idx="2560">
                  <c:v>2.94258274170584E-3</c:v>
                </c:pt>
                <c:pt idx="2561">
                  <c:v>2.8950912306181299E-3</c:v>
                </c:pt>
                <c:pt idx="2562">
                  <c:v>2.8384410836136699E-3</c:v>
                </c:pt>
                <c:pt idx="2563">
                  <c:v>2.7832086715088699E-3</c:v>
                </c:pt>
                <c:pt idx="2564">
                  <c:v>2.7374564764398399E-3</c:v>
                </c:pt>
                <c:pt idx="2565">
                  <c:v>2.6736418702715298E-3</c:v>
                </c:pt>
                <c:pt idx="2566">
                  <c:v>2.5985661131802699E-3</c:v>
                </c:pt>
                <c:pt idx="2567">
                  <c:v>2.5325624485775301E-3</c:v>
                </c:pt>
                <c:pt idx="2568">
                  <c:v>2.4673119263580101E-3</c:v>
                </c:pt>
                <c:pt idx="2569">
                  <c:v>2.3953405135216802E-3</c:v>
                </c:pt>
                <c:pt idx="2570">
                  <c:v>2.3158233567146199E-3</c:v>
                </c:pt>
                <c:pt idx="2571">
                  <c:v>2.21994531079554E-3</c:v>
                </c:pt>
                <c:pt idx="2572">
                  <c:v>2.12071923774672E-3</c:v>
                </c:pt>
                <c:pt idx="2573">
                  <c:v>2.0131649464101998E-3</c:v>
                </c:pt>
                <c:pt idx="2574">
                  <c:v>1.8842743073488001E-3</c:v>
                </c:pt>
                <c:pt idx="2575">
                  <c:v>1.76331322718795E-3</c:v>
                </c:pt>
                <c:pt idx="2576">
                  <c:v>1.6298692330108801E-3</c:v>
                </c:pt>
                <c:pt idx="2577">
                  <c:v>1.4732243285058501E-3</c:v>
                </c:pt>
                <c:pt idx="2578">
                  <c:v>1.3120368744912801E-3</c:v>
                </c:pt>
                <c:pt idx="2579">
                  <c:v>1.1291617455488399E-3</c:v>
                </c:pt>
                <c:pt idx="2580">
                  <c:v>9.4408231333339401E-4</c:v>
                </c:pt>
                <c:pt idx="2581">
                  <c:v>7.4245008420261598E-4</c:v>
                </c:pt>
                <c:pt idx="2582">
                  <c:v>5.1666595934087901E-4</c:v>
                </c:pt>
                <c:pt idx="2583">
                  <c:v>2.7481946641900703E-4</c:v>
                </c:pt>
                <c:pt idx="2584" formatCode="0.00E+00">
                  <c:v>6.4486964188565095E-5</c:v>
                </c:pt>
                <c:pt idx="2585" formatCode="0.00E+00">
                  <c:v>-9.8066577513093695E-5</c:v>
                </c:pt>
                <c:pt idx="2586">
                  <c:v>-2.7734755396887397E-4</c:v>
                </c:pt>
                <c:pt idx="2587">
                  <c:v>-4.9531487182405995E-4</c:v>
                </c:pt>
                <c:pt idx="2588">
                  <c:v>-7.7330503215631999E-4</c:v>
                </c:pt>
                <c:pt idx="2589">
                  <c:v>-1.09713722963862E-3</c:v>
                </c:pt>
                <c:pt idx="2590">
                  <c:v>-1.4361754463715101E-3</c:v>
                </c:pt>
                <c:pt idx="2591">
                  <c:v>-1.7696794429245401E-3</c:v>
                </c:pt>
                <c:pt idx="2592">
                  <c:v>-2.1008898816562002E-3</c:v>
                </c:pt>
                <c:pt idx="2593">
                  <c:v>-2.45676963226674E-3</c:v>
                </c:pt>
                <c:pt idx="2594">
                  <c:v>-2.8480288887407401E-3</c:v>
                </c:pt>
                <c:pt idx="2595">
                  <c:v>-3.2508820149554198E-3</c:v>
                </c:pt>
                <c:pt idx="2596">
                  <c:v>-3.6855036677476E-3</c:v>
                </c:pt>
                <c:pt idx="2597">
                  <c:v>-4.1388332674234503E-3</c:v>
                </c:pt>
                <c:pt idx="2598">
                  <c:v>-4.5640676319814999E-3</c:v>
                </c:pt>
                <c:pt idx="2599">
                  <c:v>-4.9651909302263599E-3</c:v>
                </c:pt>
                <c:pt idx="2600">
                  <c:v>-5.3593026302254602E-3</c:v>
                </c:pt>
                <c:pt idx="2601">
                  <c:v>-5.7536121032154804E-3</c:v>
                </c:pt>
                <c:pt idx="2602">
                  <c:v>-6.1575293713921203E-3</c:v>
                </c:pt>
                <c:pt idx="2603">
                  <c:v>-6.5656093770487898E-3</c:v>
                </c:pt>
                <c:pt idx="2604">
                  <c:v>-6.9782434600703797E-3</c:v>
                </c:pt>
                <c:pt idx="2605">
                  <c:v>-7.3878495361217496E-3</c:v>
                </c:pt>
                <c:pt idx="2606">
                  <c:v>-7.8024888578296396E-3</c:v>
                </c:pt>
                <c:pt idx="2607">
                  <c:v>-8.2263021600915108E-3</c:v>
                </c:pt>
                <c:pt idx="2608">
                  <c:v>-8.6564188801594704E-3</c:v>
                </c:pt>
                <c:pt idx="2609">
                  <c:v>-9.0981927526912493E-3</c:v>
                </c:pt>
                <c:pt idx="2610">
                  <c:v>-9.5479845730276104E-3</c:v>
                </c:pt>
                <c:pt idx="2611">
                  <c:v>-1.00167876367403E-2</c:v>
                </c:pt>
                <c:pt idx="2612">
                  <c:v>-1.0494869556682799E-2</c:v>
                </c:pt>
                <c:pt idx="2613">
                  <c:v>-1.09769695832882E-2</c:v>
                </c:pt>
                <c:pt idx="2614">
                  <c:v>-1.14865432615875E-2</c:v>
                </c:pt>
                <c:pt idx="2615">
                  <c:v>-1.20338964542026E-2</c:v>
                </c:pt>
                <c:pt idx="2616">
                  <c:v>-1.25882710857541E-2</c:v>
                </c:pt>
                <c:pt idx="2617">
                  <c:v>-1.3156269201439899E-2</c:v>
                </c:pt>
                <c:pt idx="2618">
                  <c:v>-1.37537923811575E-2</c:v>
                </c:pt>
                <c:pt idx="2619">
                  <c:v>-1.4388303732885801E-2</c:v>
                </c:pt>
                <c:pt idx="2620">
                  <c:v>-1.50407497233781E-2</c:v>
                </c:pt>
                <c:pt idx="2621">
                  <c:v>-1.57181461555977E-2</c:v>
                </c:pt>
                <c:pt idx="2622">
                  <c:v>-1.64189940994298E-2</c:v>
                </c:pt>
                <c:pt idx="2623">
                  <c:v>-1.7138761369684001E-2</c:v>
                </c:pt>
                <c:pt idx="2624">
                  <c:v>-1.7849258176655301E-2</c:v>
                </c:pt>
                <c:pt idx="2625">
                  <c:v>-1.85130940556383E-2</c:v>
                </c:pt>
                <c:pt idx="2626">
                  <c:v>-1.9213583235823201E-2</c:v>
                </c:pt>
                <c:pt idx="2627">
                  <c:v>-2.0005957156963201E-2</c:v>
                </c:pt>
                <c:pt idx="2628">
                  <c:v>-2.0871379595417901E-2</c:v>
                </c:pt>
                <c:pt idx="2629">
                  <c:v>-2.1795006905380099E-2</c:v>
                </c:pt>
                <c:pt idx="2630">
                  <c:v>-2.27574465236383E-2</c:v>
                </c:pt>
                <c:pt idx="2631">
                  <c:v>-2.3733821195905301E-2</c:v>
                </c:pt>
                <c:pt idx="2632">
                  <c:v>-2.4717506227474401E-2</c:v>
                </c:pt>
                <c:pt idx="2633">
                  <c:v>-2.5750357461392301E-2</c:v>
                </c:pt>
                <c:pt idx="2634">
                  <c:v>-2.68333926580069E-2</c:v>
                </c:pt>
                <c:pt idx="2635">
                  <c:v>-2.7941319449211698E-2</c:v>
                </c:pt>
                <c:pt idx="2636">
                  <c:v>-2.90844013170472E-2</c:v>
                </c:pt>
                <c:pt idx="2637">
                  <c:v>-3.0249326651406502E-2</c:v>
                </c:pt>
                <c:pt idx="2638">
                  <c:v>-3.1435697622841499E-2</c:v>
                </c:pt>
                <c:pt idx="2639">
                  <c:v>-3.2683452749109401E-2</c:v>
                </c:pt>
                <c:pt idx="2640">
                  <c:v>-3.4071789267765801E-2</c:v>
                </c:pt>
                <c:pt idx="2641">
                  <c:v>-3.5468900039138801E-2</c:v>
                </c:pt>
                <c:pt idx="2642">
                  <c:v>-3.6785162112852703E-2</c:v>
                </c:pt>
                <c:pt idx="2643">
                  <c:v>-3.8136767229447498E-2</c:v>
                </c:pt>
                <c:pt idx="2644">
                  <c:v>-3.9533350782279597E-2</c:v>
                </c:pt>
                <c:pt idx="2645">
                  <c:v>-4.0954837687967503E-2</c:v>
                </c:pt>
                <c:pt idx="2646">
                  <c:v>-4.2424607717129602E-2</c:v>
                </c:pt>
                <c:pt idx="2647">
                  <c:v>-4.3956842282081202E-2</c:v>
                </c:pt>
                <c:pt idx="2648">
                  <c:v>-4.55429545999749E-2</c:v>
                </c:pt>
                <c:pt idx="2649">
                  <c:v>-4.7181089977710602E-2</c:v>
                </c:pt>
                <c:pt idx="2650">
                  <c:v>-4.8880824482783698E-2</c:v>
                </c:pt>
                <c:pt idx="2651">
                  <c:v>-5.0658850029156099E-2</c:v>
                </c:pt>
                <c:pt idx="2652">
                  <c:v>-5.2517988074823198E-2</c:v>
                </c:pt>
                <c:pt idx="2653">
                  <c:v>-5.4464950014236499E-2</c:v>
                </c:pt>
                <c:pt idx="2654">
                  <c:v>-5.6505748369419302E-2</c:v>
                </c:pt>
                <c:pt idx="2655">
                  <c:v>-5.8662699776292501E-2</c:v>
                </c:pt>
                <c:pt idx="2656">
                  <c:v>-6.0922815871083599E-2</c:v>
                </c:pt>
                <c:pt idx="2657">
                  <c:v>-6.3287253646581706E-2</c:v>
                </c:pt>
                <c:pt idx="2658">
                  <c:v>-6.5767356066365495E-2</c:v>
                </c:pt>
                <c:pt idx="2659">
                  <c:v>-6.8383480976183603E-2</c:v>
                </c:pt>
                <c:pt idx="2660">
                  <c:v>-7.1128829970815904E-2</c:v>
                </c:pt>
                <c:pt idx="2661">
                  <c:v>-7.4007229556273202E-2</c:v>
                </c:pt>
                <c:pt idx="2662">
                  <c:v>-7.7049559076446297E-2</c:v>
                </c:pt>
                <c:pt idx="2663">
                  <c:v>-8.0230172988159598E-2</c:v>
                </c:pt>
                <c:pt idx="2664">
                  <c:v>-8.3543662742508407E-2</c:v>
                </c:pt>
                <c:pt idx="2665">
                  <c:v>-8.7018820047019801E-2</c:v>
                </c:pt>
                <c:pt idx="2666">
                  <c:v>-9.0757191737637896E-2</c:v>
                </c:pt>
                <c:pt idx="2667">
                  <c:v>-9.4830075792490906E-2</c:v>
                </c:pt>
                <c:pt idx="2668">
                  <c:v>-9.9192052704216896E-2</c:v>
                </c:pt>
                <c:pt idx="2669">
                  <c:v>-0.103782864808884</c:v>
                </c:pt>
                <c:pt idx="2670">
                  <c:v>-0.108575660641309</c:v>
                </c:pt>
                <c:pt idx="2671">
                  <c:v>-0.113579467710768</c:v>
                </c:pt>
                <c:pt idx="2672">
                  <c:v>-0.11882825665777801</c:v>
                </c:pt>
                <c:pt idx="2673">
                  <c:v>-0.124404630777566</c:v>
                </c:pt>
                <c:pt idx="2674">
                  <c:v>-0.130355177783718</c:v>
                </c:pt>
                <c:pt idx="2675">
                  <c:v>-0.13664575844086099</c:v>
                </c:pt>
                <c:pt idx="2676">
                  <c:v>-0.14325904203979001</c:v>
                </c:pt>
                <c:pt idx="2677">
                  <c:v>-0.150139136409281</c:v>
                </c:pt>
                <c:pt idx="2678">
                  <c:v>-0.157257626721301</c:v>
                </c:pt>
                <c:pt idx="2679">
                  <c:v>-0.164696524560214</c:v>
                </c:pt>
                <c:pt idx="2680">
                  <c:v>-0.17252006337595699</c:v>
                </c:pt>
                <c:pt idx="2681">
                  <c:v>-0.180723834779288</c:v>
                </c:pt>
                <c:pt idx="2682">
                  <c:v>-0.1893034282055</c:v>
                </c:pt>
                <c:pt idx="2683">
                  <c:v>-0.19830602180403001</c:v>
                </c:pt>
                <c:pt idx="2684">
                  <c:v>-0.207729109528071</c:v>
                </c:pt>
                <c:pt idx="2685">
                  <c:v>-0.217555504568337</c:v>
                </c:pt>
                <c:pt idx="2686">
                  <c:v>-0.227824302236105</c:v>
                </c:pt>
                <c:pt idx="2687">
                  <c:v>-0.23852782474523701</c:v>
                </c:pt>
                <c:pt idx="2688">
                  <c:v>-0.24965491585809599</c:v>
                </c:pt>
                <c:pt idx="2689">
                  <c:v>-0.26127255982429898</c:v>
                </c:pt>
                <c:pt idx="2690">
                  <c:v>-0.27341157978796898</c:v>
                </c:pt>
                <c:pt idx="2691">
                  <c:v>-0.286039371122706</c:v>
                </c:pt>
                <c:pt idx="2692">
                  <c:v>-0.29928591665093002</c:v>
                </c:pt>
                <c:pt idx="2693">
                  <c:v>-0.31318152055178</c:v>
                </c:pt>
                <c:pt idx="2694">
                  <c:v>-0.32754247491549698</c:v>
                </c:pt>
                <c:pt idx="2695">
                  <c:v>-0.34232415695874402</c:v>
                </c:pt>
                <c:pt idx="2696">
                  <c:v>-0.35775144442148898</c:v>
                </c:pt>
                <c:pt idx="2697">
                  <c:v>-0.37376728629121397</c:v>
                </c:pt>
                <c:pt idx="2698">
                  <c:v>-0.39028327442827698</c:v>
                </c:pt>
                <c:pt idx="2699">
                  <c:v>-0.40740361902187699</c:v>
                </c:pt>
                <c:pt idx="2700">
                  <c:v>-0.42524763243843799</c:v>
                </c:pt>
                <c:pt idx="2701">
                  <c:v>-0.44357026747314299</c:v>
                </c:pt>
                <c:pt idx="2702">
                  <c:v>-0.46228757151864103</c:v>
                </c:pt>
                <c:pt idx="2703">
                  <c:v>-0.48170876463615397</c:v>
                </c:pt>
                <c:pt idx="2704">
                  <c:v>-0.50143941039792606</c:v>
                </c:pt>
                <c:pt idx="2705">
                  <c:v>-0.52120979620922703</c:v>
                </c:pt>
                <c:pt idx="2706">
                  <c:v>-0.54220537809650804</c:v>
                </c:pt>
                <c:pt idx="2707">
                  <c:v>-0.56505564029426603</c:v>
                </c:pt>
                <c:pt idx="2708">
                  <c:v>-0.58876270398165598</c:v>
                </c:pt>
                <c:pt idx="2709">
                  <c:v>-0.61299767678987405</c:v>
                </c:pt>
                <c:pt idx="2710">
                  <c:v>-0.63730806506500803</c:v>
                </c:pt>
                <c:pt idx="2711">
                  <c:v>-0.66148210307650102</c:v>
                </c:pt>
                <c:pt idx="2712">
                  <c:v>-0.68601974817561995</c:v>
                </c:pt>
                <c:pt idx="2713">
                  <c:v>-0.71100731929180006</c:v>
                </c:pt>
                <c:pt idx="2714">
                  <c:v>-0.73653657106012405</c:v>
                </c:pt>
                <c:pt idx="2715">
                  <c:v>-0.76242888212531001</c:v>
                </c:pt>
                <c:pt idx="2716">
                  <c:v>-0.78860188569721201</c:v>
                </c:pt>
                <c:pt idx="2717">
                  <c:v>-0.81512743803654897</c:v>
                </c:pt>
                <c:pt idx="2718">
                  <c:v>-0.84188239754902505</c:v>
                </c:pt>
                <c:pt idx="2719">
                  <c:v>-0.86884309622440403</c:v>
                </c:pt>
                <c:pt idx="2720">
                  <c:v>-0.89592075650599501</c:v>
                </c:pt>
                <c:pt idx="2721">
                  <c:v>-0.923346584097682</c:v>
                </c:pt>
                <c:pt idx="2722">
                  <c:v>-0.95099260281264597</c:v>
                </c:pt>
                <c:pt idx="2723">
                  <c:v>-0.97866281158548596</c:v>
                </c:pt>
                <c:pt idx="2724">
                  <c:v>-1.0064791945736</c:v>
                </c:pt>
                <c:pt idx="2725">
                  <c:v>-1.0344196058470501</c:v>
                </c:pt>
                <c:pt idx="2726">
                  <c:v>-1.0624118173407699</c:v>
                </c:pt>
                <c:pt idx="2727">
                  <c:v>-1.0904880189124599</c:v>
                </c:pt>
                <c:pt idx="2728">
                  <c:v>-1.11850718335917</c:v>
                </c:pt>
                <c:pt idx="2729">
                  <c:v>-1.14583595360367</c:v>
                </c:pt>
                <c:pt idx="2730">
                  <c:v>-1.17323124289693</c:v>
                </c:pt>
                <c:pt idx="2731">
                  <c:v>-1.2012774565321001</c:v>
                </c:pt>
                <c:pt idx="2732">
                  <c:v>-1.2296140932064801</c:v>
                </c:pt>
                <c:pt idx="2733">
                  <c:v>-1.2578623784677301</c:v>
                </c:pt>
                <c:pt idx="2734">
                  <c:v>-1.2856165220062501</c:v>
                </c:pt>
                <c:pt idx="2735">
                  <c:v>-1.3130613924054</c:v>
                </c:pt>
                <c:pt idx="2736">
                  <c:v>-1.3403289485618599</c:v>
                </c:pt>
                <c:pt idx="2737">
                  <c:v>-1.3674297890874201</c:v>
                </c:pt>
                <c:pt idx="2738">
                  <c:v>-1.3942624198245199</c:v>
                </c:pt>
                <c:pt idx="2739">
                  <c:v>-1.4209075839034799</c:v>
                </c:pt>
                <c:pt idx="2740">
                  <c:v>-1.4472843224027101</c:v>
                </c:pt>
                <c:pt idx="2741">
                  <c:v>-1.4732795582395899</c:v>
                </c:pt>
                <c:pt idx="2742">
                  <c:v>-1.4989614374348601</c:v>
                </c:pt>
                <c:pt idx="2743">
                  <c:v>-1.5242241910885901</c:v>
                </c:pt>
                <c:pt idx="2744">
                  <c:v>-1.5491043996457099</c:v>
                </c:pt>
                <c:pt idx="2745">
                  <c:v>-1.5736981589577801</c:v>
                </c:pt>
                <c:pt idx="2746">
                  <c:v>-1.5983542673181299</c:v>
                </c:pt>
                <c:pt idx="2747">
                  <c:v>-1.6230669571651799</c:v>
                </c:pt>
                <c:pt idx="2748">
                  <c:v>-1.64743588140293</c:v>
                </c:pt>
                <c:pt idx="2749">
                  <c:v>-1.6713800761234201</c:v>
                </c:pt>
                <c:pt idx="2750">
                  <c:v>-1.69458001063805</c:v>
                </c:pt>
                <c:pt idx="2751">
                  <c:v>-1.71702930700923</c:v>
                </c:pt>
                <c:pt idx="2752">
                  <c:v>-1.7390762019602399</c:v>
                </c:pt>
                <c:pt idx="2753">
                  <c:v>-1.7600346767964601</c:v>
                </c:pt>
                <c:pt idx="2754">
                  <c:v>-1.7803922243997401</c:v>
                </c:pt>
                <c:pt idx="2755">
                  <c:v>-1.8008043928687101</c:v>
                </c:pt>
                <c:pt idx="2756">
                  <c:v>-1.82077806799706</c:v>
                </c:pt>
                <c:pt idx="2757">
                  <c:v>-1.8401858526111301</c:v>
                </c:pt>
                <c:pt idx="2758">
                  <c:v>-1.85897951119723</c:v>
                </c:pt>
                <c:pt idx="2759">
                  <c:v>-1.87678920519772</c:v>
                </c:pt>
                <c:pt idx="2760">
                  <c:v>-1.89356911674599</c:v>
                </c:pt>
                <c:pt idx="2761">
                  <c:v>-1.9096417780182999</c:v>
                </c:pt>
                <c:pt idx="2762">
                  <c:v>-1.92499552612834</c:v>
                </c:pt>
                <c:pt idx="2763">
                  <c:v>-1.9396783471502601</c:v>
                </c:pt>
                <c:pt idx="2764">
                  <c:v>-1.95371437557106</c:v>
                </c:pt>
                <c:pt idx="2765">
                  <c:v>-1.96703966386707</c:v>
                </c:pt>
                <c:pt idx="2766">
                  <c:v>-1.9796188388992899</c:v>
                </c:pt>
                <c:pt idx="2767">
                  <c:v>-1.9914923367560999</c:v>
                </c:pt>
                <c:pt idx="2768">
                  <c:v>-2.0026121744507002</c:v>
                </c:pt>
                <c:pt idx="2769">
                  <c:v>-2.0130046341243601</c:v>
                </c:pt>
                <c:pt idx="2770">
                  <c:v>-2.0226918251288901</c:v>
                </c:pt>
                <c:pt idx="2771">
                  <c:v>-2.0317403326755898</c:v>
                </c:pt>
                <c:pt idx="2772">
                  <c:v>-2.0401351176233602</c:v>
                </c:pt>
                <c:pt idx="2773">
                  <c:v>-2.04787718341146</c:v>
                </c:pt>
                <c:pt idx="2774">
                  <c:v>-2.0550136603586799</c:v>
                </c:pt>
                <c:pt idx="2775">
                  <c:v>-2.0615261529409001</c:v>
                </c:pt>
                <c:pt idx="2776">
                  <c:v>-2.0673942407976602</c:v>
                </c:pt>
                <c:pt idx="2777">
                  <c:v>-2.0726495198360402</c:v>
                </c:pt>
                <c:pt idx="2778">
                  <c:v>-2.0773008192538098</c:v>
                </c:pt>
                <c:pt idx="2779">
                  <c:v>-2.0813132116309001</c:v>
                </c:pt>
                <c:pt idx="2780">
                  <c:v>-2.08470020412719</c:v>
                </c:pt>
                <c:pt idx="2781">
                  <c:v>-2.0874861389013799</c:v>
                </c:pt>
                <c:pt idx="2782">
                  <c:v>-2.0896398628971</c:v>
                </c:pt>
                <c:pt idx="2783">
                  <c:v>-2.0911700269350399</c:v>
                </c:pt>
                <c:pt idx="2784">
                  <c:v>-2.0921248095339999</c:v>
                </c:pt>
                <c:pt idx="2785">
                  <c:v>-2.09239376563256</c:v>
                </c:pt>
                <c:pt idx="2786">
                  <c:v>-2.0919035015451</c:v>
                </c:pt>
                <c:pt idx="2787">
                  <c:v>-2.0907763260025698</c:v>
                </c:pt>
                <c:pt idx="2788">
                  <c:v>-2.0891036268110299</c:v>
                </c:pt>
                <c:pt idx="2789">
                  <c:v>-2.08688339161951</c:v>
                </c:pt>
                <c:pt idx="2790">
                  <c:v>-2.0841541964442598</c:v>
                </c:pt>
                <c:pt idx="2791">
                  <c:v>-2.08093025334284</c:v>
                </c:pt>
                <c:pt idx="2792">
                  <c:v>-2.0771763072938301</c:v>
                </c:pt>
                <c:pt idx="2793">
                  <c:v>-2.0729116466969</c:v>
                </c:pt>
                <c:pt idx="2794">
                  <c:v>-2.0681755013888798</c:v>
                </c:pt>
                <c:pt idx="2795">
                  <c:v>-2.0630223906947598</c:v>
                </c:pt>
                <c:pt idx="2796">
                  <c:v>-2.0574643575456499</c:v>
                </c:pt>
                <c:pt idx="2797">
                  <c:v>-2.0515179035365998</c:v>
                </c:pt>
                <c:pt idx="2798">
                  <c:v>-2.0452143789742299</c:v>
                </c:pt>
                <c:pt idx="2799">
                  <c:v>-2.0385713739370002</c:v>
                </c:pt>
                <c:pt idx="2800">
                  <c:v>-2.0315837690530301</c:v>
                </c:pt>
                <c:pt idx="2801">
                  <c:v>-2.0243026312543102</c:v>
                </c:pt>
                <c:pt idx="2802">
                  <c:v>-2.0167312486113</c:v>
                </c:pt>
                <c:pt idx="2803">
                  <c:v>-2.0088865579151598</c:v>
                </c:pt>
                <c:pt idx="2804">
                  <c:v>-2.0008100352152001</c:v>
                </c:pt>
                <c:pt idx="2805">
                  <c:v>-1.99251003555234</c:v>
                </c:pt>
                <c:pt idx="2806">
                  <c:v>-1.9840306256447</c:v>
                </c:pt>
                <c:pt idx="2807">
                  <c:v>-1.97539889540211</c:v>
                </c:pt>
                <c:pt idx="2808">
                  <c:v>-1.9666267468066001</c:v>
                </c:pt>
                <c:pt idx="2809">
                  <c:v>-1.95777214674442</c:v>
                </c:pt>
                <c:pt idx="2810">
                  <c:v>-1.94883688757666</c:v>
                </c:pt>
                <c:pt idx="2811">
                  <c:v>-1.93980578340914</c:v>
                </c:pt>
                <c:pt idx="2812">
                  <c:v>-1.9307453410987001</c:v>
                </c:pt>
                <c:pt idx="2813">
                  <c:v>-1.92167819311108</c:v>
                </c:pt>
                <c:pt idx="2814">
                  <c:v>-1.9125795576848399</c:v>
                </c:pt>
                <c:pt idx="2815">
                  <c:v>-1.9035191574783701</c:v>
                </c:pt>
                <c:pt idx="2816">
                  <c:v>-1.8945062365517</c:v>
                </c:pt>
                <c:pt idx="2817">
                  <c:v>-1.8853787126575701</c:v>
                </c:pt>
                <c:pt idx="2818">
                  <c:v>-1.87630855433865</c:v>
                </c:pt>
                <c:pt idx="2819">
                  <c:v>-1.8674207931054001</c:v>
                </c:pt>
                <c:pt idx="2820">
                  <c:v>-1.8586374337868501</c:v>
                </c:pt>
                <c:pt idx="2821">
                  <c:v>-1.84970091875301</c:v>
                </c:pt>
                <c:pt idx="2822">
                  <c:v>-1.8410480413733401</c:v>
                </c:pt>
                <c:pt idx="2823">
                  <c:v>-1.8329983494483799</c:v>
                </c:pt>
                <c:pt idx="2824">
                  <c:v>-1.82506201068745</c:v>
                </c:pt>
                <c:pt idx="2825">
                  <c:v>-1.81716856065127</c:v>
                </c:pt>
                <c:pt idx="2826">
                  <c:v>-1.80936359671022</c:v>
                </c:pt>
                <c:pt idx="2827">
                  <c:v>-1.8017102367735001</c:v>
                </c:pt>
                <c:pt idx="2828">
                  <c:v>-1.7944002703525701</c:v>
                </c:pt>
                <c:pt idx="2829">
                  <c:v>-1.78757098235796</c:v>
                </c:pt>
                <c:pt idx="2830">
                  <c:v>-1.78125007753361</c:v>
                </c:pt>
                <c:pt idx="2831">
                  <c:v>-1.7754709644915301</c:v>
                </c:pt>
                <c:pt idx="2832">
                  <c:v>-1.7701462423981</c:v>
                </c:pt>
                <c:pt idx="2833">
                  <c:v>-1.7652069624197599</c:v>
                </c:pt>
                <c:pt idx="2834">
                  <c:v>-1.7610018721418099</c:v>
                </c:pt>
                <c:pt idx="2835">
                  <c:v>-1.75774787266198</c:v>
                </c:pt>
                <c:pt idx="2836">
                  <c:v>-1.75488373450793</c:v>
                </c:pt>
                <c:pt idx="2837">
                  <c:v>-1.7523122991515001</c:v>
                </c:pt>
                <c:pt idx="2838">
                  <c:v>-1.75042971589411</c:v>
                </c:pt>
                <c:pt idx="2839">
                  <c:v>-1.74931571720582</c:v>
                </c:pt>
                <c:pt idx="2840">
                  <c:v>-1.74950196012241</c:v>
                </c:pt>
                <c:pt idx="2841">
                  <c:v>-1.74968820303901</c:v>
                </c:pt>
                <c:pt idx="2842">
                  <c:v>-1.7501357140323599</c:v>
                </c:pt>
                <c:pt idx="2843">
                  <c:v>-1.7518831676298501</c:v>
                </c:pt>
                <c:pt idx="2844">
                  <c:v>-1.75445943184499</c:v>
                </c:pt>
                <c:pt idx="2845">
                  <c:v>-1.7576762646114199</c:v>
                </c:pt>
                <c:pt idx="2846">
                  <c:v>-1.76146735472602</c:v>
                </c:pt>
                <c:pt idx="2847">
                  <c:v>-1.7664623177907799</c:v>
                </c:pt>
                <c:pt idx="2848">
                  <c:v>-1.77282200612416</c:v>
                </c:pt>
                <c:pt idx="2849">
                  <c:v>-1.78024132267803</c:v>
                </c:pt>
                <c:pt idx="2850">
                  <c:v>-1.78873727114442</c:v>
                </c:pt>
                <c:pt idx="2851">
                  <c:v>-1.7983479096263799</c:v>
                </c:pt>
                <c:pt idx="2852">
                  <c:v>-1.80924757760406</c:v>
                </c:pt>
                <c:pt idx="2853">
                  <c:v>-1.82153837035898</c:v>
                </c:pt>
                <c:pt idx="2854">
                  <c:v>-1.8350211240695999</c:v>
                </c:pt>
                <c:pt idx="2855">
                  <c:v>-1.85010916114034</c:v>
                </c:pt>
                <c:pt idx="2856">
                  <c:v>-1.8665832932926101</c:v>
                </c:pt>
                <c:pt idx="2857">
                  <c:v>-1.8841596797026201</c:v>
                </c:pt>
                <c:pt idx="2858">
                  <c:v>-1.90317741222058</c:v>
                </c:pt>
                <c:pt idx="2859">
                  <c:v>-1.9234998258835501</c:v>
                </c:pt>
                <c:pt idx="2860">
                  <c:v>-1.9452655041812501</c:v>
                </c:pt>
                <c:pt idx="2861">
                  <c:v>-1.96859253396768</c:v>
                </c:pt>
                <c:pt idx="2862">
                  <c:v>-1.9934489655219301</c:v>
                </c:pt>
                <c:pt idx="2863">
                  <c:v>-2.0198121510177698</c:v>
                </c:pt>
                <c:pt idx="2864">
                  <c:v>-2.0477445426326</c:v>
                </c:pt>
                <c:pt idx="2865">
                  <c:v>-2.0772273785909201</c:v>
                </c:pt>
                <c:pt idx="2866">
                  <c:v>-2.1086495142102901</c:v>
                </c:pt>
                <c:pt idx="2867">
                  <c:v>-2.1425082116099299</c:v>
                </c:pt>
                <c:pt idx="2868">
                  <c:v>-2.1788125444584598</c:v>
                </c:pt>
                <c:pt idx="2869">
                  <c:v>-2.2171122428313299</c:v>
                </c:pt>
                <c:pt idx="2870">
                  <c:v>-2.2568736927341102</c:v>
                </c:pt>
                <c:pt idx="2871">
                  <c:v>-2.2983624952596098</c:v>
                </c:pt>
                <c:pt idx="2872">
                  <c:v>-2.3418235935684701</c:v>
                </c:pt>
                <c:pt idx="2873">
                  <c:v>-2.3866550243936699</c:v>
                </c:pt>
                <c:pt idx="2874">
                  <c:v>-2.4337291204498599</c:v>
                </c:pt>
                <c:pt idx="2875">
                  <c:v>-2.4839128682999201</c:v>
                </c:pt>
                <c:pt idx="2876">
                  <c:v>-2.53568447761368</c:v>
                </c:pt>
                <c:pt idx="2877">
                  <c:v>-2.5887549825660199</c:v>
                </c:pt>
                <c:pt idx="2878">
                  <c:v>-2.64352213096041</c:v>
                </c:pt>
                <c:pt idx="2879">
                  <c:v>-2.6998839455767598</c:v>
                </c:pt>
                <c:pt idx="2880">
                  <c:v>-2.7580769934196399</c:v>
                </c:pt>
                <c:pt idx="2881">
                  <c:v>-2.8181231126005399</c:v>
                </c:pt>
                <c:pt idx="2882">
                  <c:v>-2.8797935979991101</c:v>
                </c:pt>
                <c:pt idx="2883">
                  <c:v>-2.94340603592418</c:v>
                </c:pt>
                <c:pt idx="2884">
                  <c:v>-3.0083257987137899</c:v>
                </c:pt>
                <c:pt idx="2885">
                  <c:v>-3.07525840634356</c:v>
                </c:pt>
                <c:pt idx="2886">
                  <c:v>-3.1447701381714999</c:v>
                </c:pt>
                <c:pt idx="2887">
                  <c:v>-3.2151543117136101</c:v>
                </c:pt>
                <c:pt idx="2888">
                  <c:v>-3.28638964251321</c:v>
                </c:pt>
                <c:pt idx="2889">
                  <c:v>-3.3591095305691101</c:v>
                </c:pt>
                <c:pt idx="2890">
                  <c:v>-3.4333560137730799</c:v>
                </c:pt>
                <c:pt idx="2891">
                  <c:v>-3.5088687509500698</c:v>
                </c:pt>
                <c:pt idx="2892">
                  <c:v>-3.58590567839309</c:v>
                </c:pt>
                <c:pt idx="2893">
                  <c:v>-3.66447118942303</c:v>
                </c:pt>
                <c:pt idx="2894">
                  <c:v>-3.7452124594916798</c:v>
                </c:pt>
                <c:pt idx="2895">
                  <c:v>-3.8272317941352201</c:v>
                </c:pt>
                <c:pt idx="2896">
                  <c:v>-3.9099717629533202</c:v>
                </c:pt>
                <c:pt idx="2897">
                  <c:v>-3.9939167597688101</c:v>
                </c:pt>
                <c:pt idx="2898">
                  <c:v>-4.0790116227629598</c:v>
                </c:pt>
                <c:pt idx="2899">
                  <c:v>-4.1656765125445503</c:v>
                </c:pt>
                <c:pt idx="2900">
                  <c:v>-4.2532464590666397</c:v>
                </c:pt>
                <c:pt idx="2901">
                  <c:v>-4.3425026397964803</c:v>
                </c:pt>
                <c:pt idx="2902">
                  <c:v>-4.4331331433374599</c:v>
                </c:pt>
                <c:pt idx="2903">
                  <c:v>-4.5236022578451598</c:v>
                </c:pt>
                <c:pt idx="2904">
                  <c:v>-4.6143443798516097</c:v>
                </c:pt>
                <c:pt idx="2905">
                  <c:v>-4.7058820061686797</c:v>
                </c:pt>
                <c:pt idx="2906">
                  <c:v>-4.7993559229845504</c:v>
                </c:pt>
                <c:pt idx="2907">
                  <c:v>-4.8949805060241403</c:v>
                </c:pt>
                <c:pt idx="2908">
                  <c:v>-4.9932056046081303</c:v>
                </c:pt>
                <c:pt idx="2909">
                  <c:v>-5.0924534260258802</c:v>
                </c:pt>
                <c:pt idx="2910">
                  <c:v>-5.1908621948629099</c:v>
                </c:pt>
                <c:pt idx="2911">
                  <c:v>-5.28931424187176</c:v>
                </c:pt>
                <c:pt idx="2912">
                  <c:v>-5.3877404088429399</c:v>
                </c:pt>
                <c:pt idx="2913">
                  <c:v>-5.4865444511538399</c:v>
                </c:pt>
                <c:pt idx="2914">
                  <c:v>-5.5873389555294404</c:v>
                </c:pt>
                <c:pt idx="2915">
                  <c:v>-5.6891807010167001</c:v>
                </c:pt>
                <c:pt idx="2916">
                  <c:v>-5.7905110582090096</c:v>
                </c:pt>
                <c:pt idx="2917">
                  <c:v>-5.8917764251891498</c:v>
                </c:pt>
                <c:pt idx="2918">
                  <c:v>-5.9924353564003896</c:v>
                </c:pt>
                <c:pt idx="2919">
                  <c:v>-6.09269185181099</c:v>
                </c:pt>
                <c:pt idx="2920">
                  <c:v>-6.1933838091114</c:v>
                </c:pt>
                <c:pt idx="2921">
                  <c:v>-6.29457197164409</c:v>
                </c:pt>
                <c:pt idx="2922">
                  <c:v>-6.3949742147855604</c:v>
                </c:pt>
                <c:pt idx="2923">
                  <c:v>-6.4945417502043696</c:v>
                </c:pt>
                <c:pt idx="2924">
                  <c:v>-6.5940153902208198</c:v>
                </c:pt>
                <c:pt idx="2925">
                  <c:v>-6.6932126125778</c:v>
                </c:pt>
                <c:pt idx="2926">
                  <c:v>-6.79198180122666</c:v>
                </c:pt>
                <c:pt idx="2927">
                  <c:v>-6.8906343512221699</c:v>
                </c:pt>
                <c:pt idx="2928">
                  <c:v>-6.9881034754054197</c:v>
                </c:pt>
                <c:pt idx="2929">
                  <c:v>-7.0839484223257498</c:v>
                </c:pt>
                <c:pt idx="2930">
                  <c:v>-7.1791948249529796</c:v>
                </c:pt>
                <c:pt idx="2931">
                  <c:v>-7.27382973480863</c:v>
                </c:pt>
                <c:pt idx="2932">
                  <c:v>-7.3675291488930696</c:v>
                </c:pt>
                <c:pt idx="2933">
                  <c:v>-7.4615169012112004</c:v>
                </c:pt>
                <c:pt idx="2934">
                  <c:v>-7.5549940988672599</c:v>
                </c:pt>
                <c:pt idx="2935">
                  <c:v>-7.6466543634322202</c:v>
                </c:pt>
                <c:pt idx="2936">
                  <c:v>-7.7374973008077701</c:v>
                </c:pt>
                <c:pt idx="2937">
                  <c:v>-7.8274835722511096</c:v>
                </c:pt>
                <c:pt idx="2938">
                  <c:v>-7.9165304644907204</c:v>
                </c:pt>
                <c:pt idx="2939">
                  <c:v>-8.0044462120821898</c:v>
                </c:pt>
                <c:pt idx="2940">
                  <c:v>-8.0917631751533001</c:v>
                </c:pt>
                <c:pt idx="2941">
                  <c:v>-8.1778703271692095</c:v>
                </c:pt>
                <c:pt idx="2942">
                  <c:v>-8.2618144648569007</c:v>
                </c:pt>
                <c:pt idx="2943">
                  <c:v>-8.3439134044216701</c:v>
                </c:pt>
                <c:pt idx="2944">
                  <c:v>-8.4243049962058993</c:v>
                </c:pt>
                <c:pt idx="2945">
                  <c:v>-8.5026545895900494</c:v>
                </c:pt>
                <c:pt idx="2946">
                  <c:v>-8.5798991352717593</c:v>
                </c:pt>
                <c:pt idx="2947">
                  <c:v>-8.6568470437163292</c:v>
                </c:pt>
                <c:pt idx="2948">
                  <c:v>-8.7334568500593299</c:v>
                </c:pt>
                <c:pt idx="2949">
                  <c:v>-8.8085379011161002</c:v>
                </c:pt>
                <c:pt idx="2950">
                  <c:v>-8.8807118484365706</c:v>
                </c:pt>
                <c:pt idx="2951">
                  <c:v>-8.9501135800903597</c:v>
                </c:pt>
                <c:pt idx="2952">
                  <c:v>-9.0172347734533496</c:v>
                </c:pt>
                <c:pt idx="2953">
                  <c:v>-9.0823511678599704</c:v>
                </c:pt>
                <c:pt idx="2954">
                  <c:v>-9.1454185048432795</c:v>
                </c:pt>
                <c:pt idx="2955">
                  <c:v>-9.2066100652459504</c:v>
                </c:pt>
                <c:pt idx="2956">
                  <c:v>-9.2654868230902103</c:v>
                </c:pt>
                <c:pt idx="2957">
                  <c:v>-9.3224361304121306</c:v>
                </c:pt>
                <c:pt idx="2958">
                  <c:v>-9.3777426274590194</c:v>
                </c:pt>
                <c:pt idx="2959">
                  <c:v>-9.4302197388148699</c:v>
                </c:pt>
                <c:pt idx="2960">
                  <c:v>-9.4797441140260297</c:v>
                </c:pt>
                <c:pt idx="2961">
                  <c:v>-9.5268096303173593</c:v>
                </c:pt>
                <c:pt idx="2962">
                  <c:v>-9.5713336521829202</c:v>
                </c:pt>
                <c:pt idx="2963">
                  <c:v>-9.6132695362027007</c:v>
                </c:pt>
                <c:pt idx="2964">
                  <c:v>-9.6527676987515107</c:v>
                </c:pt>
                <c:pt idx="2965">
                  <c:v>-9.6898416216670906</c:v>
                </c:pt>
                <c:pt idx="2966">
                  <c:v>-9.7242611031201598</c:v>
                </c:pt>
                <c:pt idx="2967">
                  <c:v>-9.7560239678987895</c:v>
                </c:pt>
                <c:pt idx="2968">
                  <c:v>-9.78528360858936</c:v>
                </c:pt>
                <c:pt idx="2969">
                  <c:v>-9.8121699825193893</c:v>
                </c:pt>
                <c:pt idx="2970">
                  <c:v>-9.8363948416938207</c:v>
                </c:pt>
                <c:pt idx="2971">
                  <c:v>-9.8578460459002404</c:v>
                </c:pt>
                <c:pt idx="2972">
                  <c:v>-9.8765854080096407</c:v>
                </c:pt>
                <c:pt idx="2973">
                  <c:v>-9.8929517495125197</c:v>
                </c:pt>
                <c:pt idx="2974">
                  <c:v>-9.9072233532579297</c:v>
                </c:pt>
                <c:pt idx="2975">
                  <c:v>-9.9189900330727205</c:v>
                </c:pt>
                <c:pt idx="2976">
                  <c:v>-9.9281163677338196</c:v>
                </c:pt>
                <c:pt idx="2977">
                  <c:v>-9.9348073546046791</c:v>
                </c:pt>
                <c:pt idx="2978">
                  <c:v>-9.9390319037843309</c:v>
                </c:pt>
                <c:pt idx="2979">
                  <c:v>-9.9406211241473805</c:v>
                </c:pt>
                <c:pt idx="2980">
                  <c:v>-9.9394134231358908</c:v>
                </c:pt>
                <c:pt idx="2981">
                  <c:v>-9.9356043889441903</c:v>
                </c:pt>
                <c:pt idx="2982">
                  <c:v>-9.9293970937695502</c:v>
                </c:pt>
                <c:pt idx="2983">
                  <c:v>-9.9208005728980897</c:v>
                </c:pt>
                <c:pt idx="2984">
                  <c:v>-9.9097212333490905</c:v>
                </c:pt>
                <c:pt idx="2985">
                  <c:v>-9.8963253170681398</c:v>
                </c:pt>
                <c:pt idx="2986">
                  <c:v>-9.8803311235854192</c:v>
                </c:pt>
                <c:pt idx="2987">
                  <c:v>-9.8614863035006106</c:v>
                </c:pt>
                <c:pt idx="2988">
                  <c:v>-9.8398202897059193</c:v>
                </c:pt>
                <c:pt idx="2989">
                  <c:v>-9.8152209553679199</c:v>
                </c:pt>
                <c:pt idx="2990">
                  <c:v>-9.7883120423833301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28C5-4390-8EC1-23C5DE6566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1299072"/>
        <c:axId val="431300712"/>
      </c:scatterChart>
      <c:valAx>
        <c:axId val="688350944"/>
        <c:scaling>
          <c:logBase val="10"/>
          <c:orientation val="minMax"/>
          <c:max val="1000000"/>
          <c:min val="1000"/>
        </c:scaling>
        <c:delete val="0"/>
        <c:axPos val="l"/>
        <c:numFmt formatCode="General" sourceLinked="1"/>
        <c:majorTickMark val="out"/>
        <c:minorTickMark val="out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44056"/>
        <c:crosses val="autoZero"/>
        <c:crossBetween val="midCat"/>
      </c:valAx>
      <c:valAx>
        <c:axId val="688344056"/>
        <c:scaling>
          <c:orientation val="minMax"/>
          <c:max val="2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>
                    <a:solidFill>
                      <a:sysClr val="windowText" lastClr="000000"/>
                    </a:solidFill>
                  </a:rPr>
                  <a:t>Elution 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8350944"/>
        <c:crosses val="autoZero"/>
        <c:crossBetween val="midCat"/>
        <c:majorUnit val="5"/>
      </c:valAx>
      <c:valAx>
        <c:axId val="431300712"/>
        <c:scaling>
          <c:orientation val="minMax"/>
          <c:min val="0"/>
        </c:scaling>
        <c:delete val="0"/>
        <c:axPos val="r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1299072"/>
        <c:crosses val="max"/>
        <c:crossBetween val="midCat"/>
      </c:valAx>
      <c:valAx>
        <c:axId val="431299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1300712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  <c:extLst/>
  </c:chart>
  <c:txPr>
    <a:bodyPr/>
    <a:lstStyle/>
    <a:p>
      <a:pPr>
        <a:defRPr sz="1600"/>
      </a:pPr>
      <a:endParaRPr lang="en-US"/>
    </a:p>
  </c:txPr>
  <c:externalData r:id="rId2">
    <c:autoUpdate val="0"/>
  </c:externalData>
  <c:userShapes r:id="rId3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0.83257</cdr:x>
      <cdr:y>0.04483</cdr:y>
    </cdr:from>
    <cdr:to>
      <cdr:x>0.9376</cdr:x>
      <cdr:y>0.30433</cdr:y>
    </cdr:to>
    <cdr:sp macro="" textlink="">
      <cdr:nvSpPr>
        <cdr:cNvPr id="12" name="TextBox 11">
          <a:extLst xmlns:a="http://schemas.openxmlformats.org/drawingml/2006/main">
            <a:ext uri="{FF2B5EF4-FFF2-40B4-BE49-F238E27FC236}">
              <a16:creationId xmlns:a16="http://schemas.microsoft.com/office/drawing/2014/main" id="{A76DEA8A-3763-4F07-9944-322A814A1441}"/>
            </a:ext>
          </a:extLst>
        </cdr:cNvPr>
        <cdr:cNvSpPr txBox="1"/>
      </cdr:nvSpPr>
      <cdr:spPr>
        <a:xfrm xmlns:a="http://schemas.openxmlformats.org/drawingml/2006/main">
          <a:off x="5210161" y="233358"/>
          <a:ext cx="657269" cy="13508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800" dirty="0">
              <a:solidFill>
                <a:schemeClr val="accent1">
                  <a:lumMod val="75000"/>
                </a:schemeClr>
              </a:solidFill>
            </a:rPr>
            <a:t>LS</a:t>
          </a:r>
        </a:p>
        <a:p xmlns:a="http://schemas.openxmlformats.org/drawingml/2006/main">
          <a:r>
            <a:rPr lang="en-US" sz="1800" dirty="0">
              <a:solidFill>
                <a:srgbClr val="7030A0"/>
              </a:solidFill>
            </a:rPr>
            <a:t>UV</a:t>
          </a:r>
        </a:p>
        <a:p xmlns:a="http://schemas.openxmlformats.org/drawingml/2006/main">
          <a:r>
            <a:rPr lang="en-US" sz="1800" dirty="0">
              <a:solidFill>
                <a:srgbClr val="C00000"/>
              </a:solidFill>
            </a:rPr>
            <a:t>RI</a:t>
          </a:r>
        </a:p>
      </cdr:txBody>
    </cdr:sp>
  </cdr:relSizeAnchor>
  <cdr:relSizeAnchor xmlns:cdr="http://schemas.openxmlformats.org/drawingml/2006/chartDrawing">
    <cdr:from>
      <cdr:x>0.20244</cdr:x>
      <cdr:y>0.1839</cdr:y>
    </cdr:from>
    <cdr:to>
      <cdr:x>0.34855</cdr:x>
      <cdr:y>0.30101</cdr:y>
    </cdr:to>
    <cdr:sp macro="" textlink="">
      <cdr:nvSpPr>
        <cdr:cNvPr id="13" name="TextBox 12">
          <a:extLst xmlns:a="http://schemas.openxmlformats.org/drawingml/2006/main">
            <a:ext uri="{FF2B5EF4-FFF2-40B4-BE49-F238E27FC236}">
              <a16:creationId xmlns:a16="http://schemas.microsoft.com/office/drawing/2014/main" id="{F81A686D-E832-4EF6-BB1E-63290B128880}"/>
            </a:ext>
          </a:extLst>
        </cdr:cNvPr>
        <cdr:cNvSpPr txBox="1"/>
      </cdr:nvSpPr>
      <cdr:spPr>
        <a:xfrm xmlns:a="http://schemas.openxmlformats.org/drawingml/2006/main">
          <a:off x="1266826" y="957264"/>
          <a:ext cx="914400" cy="609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600" dirty="0">
              <a:solidFill>
                <a:schemeClr val="accent3">
                  <a:lumMod val="50000"/>
                </a:schemeClr>
              </a:solidFill>
            </a:rPr>
            <a:t>particle peak</a:t>
          </a:r>
        </a:p>
      </cdr:txBody>
    </cdr:sp>
  </cdr:relSizeAnchor>
  <cdr:relSizeAnchor xmlns:cdr="http://schemas.openxmlformats.org/drawingml/2006/chartDrawing">
    <cdr:from>
      <cdr:x>0.15525</cdr:x>
      <cdr:y>0.23696</cdr:y>
    </cdr:from>
    <cdr:to>
      <cdr:x>0.20091</cdr:x>
      <cdr:y>0.32296</cdr:y>
    </cdr:to>
    <cdr:cxnSp macro="">
      <cdr:nvCxnSpPr>
        <cdr:cNvPr id="15" name="Straight Arrow Connector 14">
          <a:extLst xmlns:a="http://schemas.openxmlformats.org/drawingml/2006/main">
            <a:ext uri="{FF2B5EF4-FFF2-40B4-BE49-F238E27FC236}">
              <a16:creationId xmlns:a16="http://schemas.microsoft.com/office/drawing/2014/main" id="{57F85943-966A-402B-BD93-A51CAC19F418}"/>
            </a:ext>
          </a:extLst>
        </cdr:cNvPr>
        <cdr:cNvCxnSpPr/>
      </cdr:nvCxnSpPr>
      <cdr:spPr>
        <a:xfrm xmlns:a="http://schemas.openxmlformats.org/drawingml/2006/main" flipH="1">
          <a:off x="971551" y="1233489"/>
          <a:ext cx="285750" cy="44767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accent3">
              <a:lumMod val="50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0.65588</cdr:x>
      <cdr:y>0.26283</cdr:y>
    </cdr:from>
    <cdr:to>
      <cdr:x>0.80199</cdr:x>
      <cdr:y>0.33389</cdr:y>
    </cdr:to>
    <cdr:sp macro="" textlink="">
      <cdr:nvSpPr>
        <cdr:cNvPr id="16" name="TextBox 1">
          <a:extLst xmlns:a="http://schemas.openxmlformats.org/drawingml/2006/main">
            <a:ext uri="{FF2B5EF4-FFF2-40B4-BE49-F238E27FC236}">
              <a16:creationId xmlns:a16="http://schemas.microsoft.com/office/drawing/2014/main" id="{9BF6E504-75F3-4CC2-BF8F-CC11DCDD0380}"/>
            </a:ext>
          </a:extLst>
        </cdr:cNvPr>
        <cdr:cNvSpPr txBox="1"/>
      </cdr:nvSpPr>
      <cdr:spPr>
        <a:xfrm xmlns:a="http://schemas.openxmlformats.org/drawingml/2006/main">
          <a:off x="4104456" y="1368152"/>
          <a:ext cx="914345" cy="36989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dirty="0">
              <a:solidFill>
                <a:schemeClr val="accent3">
                  <a:lumMod val="50000"/>
                </a:schemeClr>
              </a:solidFill>
            </a:rPr>
            <a:t>salt peak</a:t>
          </a:r>
        </a:p>
      </cdr:txBody>
    </cdr:sp>
  </cdr:relSizeAnchor>
  <cdr:relSizeAnchor xmlns:cdr="http://schemas.openxmlformats.org/drawingml/2006/chartDrawing">
    <cdr:from>
      <cdr:x>0.74581</cdr:x>
      <cdr:y>0.32479</cdr:y>
    </cdr:from>
    <cdr:to>
      <cdr:x>0.75951</cdr:x>
      <cdr:y>0.38518</cdr:y>
    </cdr:to>
    <cdr:cxnSp macro="">
      <cdr:nvCxnSpPr>
        <cdr:cNvPr id="17" name="Straight Arrow Connector 16">
          <a:extLst xmlns:a="http://schemas.openxmlformats.org/drawingml/2006/main">
            <a:ext uri="{FF2B5EF4-FFF2-40B4-BE49-F238E27FC236}">
              <a16:creationId xmlns:a16="http://schemas.microsoft.com/office/drawing/2014/main" id="{38F171BA-F0F9-4D2C-964C-DD1FACD14DEA}"/>
            </a:ext>
          </a:extLst>
        </cdr:cNvPr>
        <cdr:cNvCxnSpPr/>
      </cdr:nvCxnSpPr>
      <cdr:spPr>
        <a:xfrm xmlns:a="http://schemas.openxmlformats.org/drawingml/2006/main">
          <a:off x="4667251" y="1690689"/>
          <a:ext cx="85725" cy="31432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accent3">
              <a:lumMod val="50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0.45713</cdr:x>
      <cdr:y>0.63739</cdr:y>
    </cdr:from>
    <cdr:to>
      <cdr:x>0.60325</cdr:x>
      <cdr:y>0.70845</cdr:y>
    </cdr:to>
    <cdr:sp macro="" textlink="">
      <cdr:nvSpPr>
        <cdr:cNvPr id="21" name="TextBox 1">
          <a:extLst xmlns:a="http://schemas.openxmlformats.org/drawingml/2006/main">
            <a:ext uri="{FF2B5EF4-FFF2-40B4-BE49-F238E27FC236}">
              <a16:creationId xmlns:a16="http://schemas.microsoft.com/office/drawing/2014/main" id="{46A0DBBD-0A99-466B-A976-5A0347B0F39D}"/>
            </a:ext>
          </a:extLst>
        </cdr:cNvPr>
        <cdr:cNvSpPr txBox="1"/>
      </cdr:nvSpPr>
      <cdr:spPr>
        <a:xfrm xmlns:a="http://schemas.openxmlformats.org/drawingml/2006/main">
          <a:off x="2860675" y="3317875"/>
          <a:ext cx="914400" cy="36988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>
              <a:solidFill>
                <a:schemeClr val="accent3">
                  <a:lumMod val="50000"/>
                </a:schemeClr>
              </a:solidFill>
            </a:rPr>
            <a:t>dissolved air peak</a:t>
          </a:r>
        </a:p>
      </cdr:txBody>
    </cdr:sp>
  </cdr:relSizeAnchor>
  <cdr:relSizeAnchor xmlns:cdr="http://schemas.openxmlformats.org/drawingml/2006/chartDrawing">
    <cdr:from>
      <cdr:x>0.68189</cdr:x>
      <cdr:y>0.69259</cdr:y>
    </cdr:from>
    <cdr:to>
      <cdr:x>0.77626</cdr:x>
      <cdr:y>0.81519</cdr:y>
    </cdr:to>
    <cdr:cxnSp macro="">
      <cdr:nvCxnSpPr>
        <cdr:cNvPr id="22" name="Straight Arrow Connector 21">
          <a:extLst xmlns:a="http://schemas.openxmlformats.org/drawingml/2006/main">
            <a:ext uri="{FF2B5EF4-FFF2-40B4-BE49-F238E27FC236}">
              <a16:creationId xmlns:a16="http://schemas.microsoft.com/office/drawing/2014/main" id="{DFD21F52-A151-47B4-8273-ADE79F1F3F01}"/>
            </a:ext>
          </a:extLst>
        </cdr:cNvPr>
        <cdr:cNvCxnSpPr/>
      </cdr:nvCxnSpPr>
      <cdr:spPr>
        <a:xfrm xmlns:a="http://schemas.openxmlformats.org/drawingml/2006/main">
          <a:off x="4267201" y="3605214"/>
          <a:ext cx="590550" cy="63817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accent3">
              <a:lumMod val="50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0.46027</cdr:x>
      <cdr:y>0.05272</cdr:y>
    </cdr:from>
    <cdr:to>
      <cdr:x>0.63722</cdr:x>
      <cdr:y>0.10528</cdr:y>
    </cdr:to>
    <cdr:sp macro="" textlink="">
      <cdr:nvSpPr>
        <cdr:cNvPr id="36" name="TextBox 1">
          <a:extLst xmlns:a="http://schemas.openxmlformats.org/drawingml/2006/main">
            <a:ext uri="{FF2B5EF4-FFF2-40B4-BE49-F238E27FC236}">
              <a16:creationId xmlns:a16="http://schemas.microsoft.com/office/drawing/2014/main" id="{E55B21F8-04F9-4FA1-8449-CBBF5D143FF4}"/>
            </a:ext>
          </a:extLst>
        </cdr:cNvPr>
        <cdr:cNvSpPr txBox="1"/>
      </cdr:nvSpPr>
      <cdr:spPr>
        <a:xfrm xmlns:a="http://schemas.openxmlformats.org/drawingml/2006/main">
          <a:off x="2880320" y="274411"/>
          <a:ext cx="1107340" cy="27359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dirty="0">
              <a:solidFill>
                <a:schemeClr val="accent3">
                  <a:lumMod val="50000"/>
                </a:schemeClr>
              </a:solidFill>
            </a:rPr>
            <a:t>analyte peaks</a:t>
          </a:r>
        </a:p>
      </cdr:txBody>
    </cdr:sp>
  </cdr:relSizeAnchor>
  <cdr:relSizeAnchor xmlns:cdr="http://schemas.openxmlformats.org/drawingml/2006/chartDrawing">
    <cdr:from>
      <cdr:x>0.4637</cdr:x>
      <cdr:y>0.11548</cdr:y>
    </cdr:from>
    <cdr:to>
      <cdr:x>0.61329</cdr:x>
      <cdr:y>0.12988</cdr:y>
    </cdr:to>
    <cdr:sp macro="" textlink="">
      <cdr:nvSpPr>
        <cdr:cNvPr id="37" name="Left Brace 36">
          <a:extLst xmlns:a="http://schemas.openxmlformats.org/drawingml/2006/main">
            <a:ext uri="{FF2B5EF4-FFF2-40B4-BE49-F238E27FC236}">
              <a16:creationId xmlns:a16="http://schemas.microsoft.com/office/drawing/2014/main" id="{409BB08C-6192-464D-A556-FE5BF5CBB5A3}"/>
            </a:ext>
          </a:extLst>
        </cdr:cNvPr>
        <cdr:cNvSpPr/>
      </cdr:nvSpPr>
      <cdr:spPr>
        <a:xfrm xmlns:a="http://schemas.openxmlformats.org/drawingml/2006/main" rot="5400000">
          <a:off x="3332418" y="170542"/>
          <a:ext cx="74920" cy="936104"/>
        </a:xfrm>
        <a:prstGeom xmlns:a="http://schemas.openxmlformats.org/drawingml/2006/main" prst="leftBrace">
          <a:avLst/>
        </a:prstGeom>
        <a:ln xmlns:a="http://schemas.openxmlformats.org/drawingml/2006/main">
          <a:solidFill>
            <a:schemeClr val="accent3">
              <a:lumMod val="50000"/>
            </a:schemeClr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  <cdr:txBody>
        <a:bodyPr xmlns:a="http://schemas.openxmlformats.org/drawingml/2006/main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>
            <a:solidFill>
              <a:schemeClr val="accent6">
                <a:lumMod val="75000"/>
              </a:schemeClr>
            </a:solidFill>
          </a:endParaRPr>
        </a:p>
      </cdr:txBody>
    </cdr:sp>
  </cdr:relSizeAnchor>
  <cdr:relSizeAnchor xmlns:cdr="http://schemas.openxmlformats.org/drawingml/2006/chartDrawing">
    <cdr:from>
      <cdr:x>0.14591</cdr:x>
      <cdr:y>0.04302</cdr:y>
    </cdr:from>
    <cdr:to>
      <cdr:x>0.20385</cdr:x>
      <cdr:y>0.1317</cdr:y>
    </cdr:to>
    <cdr:sp macro="" textlink="">
      <cdr:nvSpPr>
        <cdr:cNvPr id="38" name="TextBox 5">
          <a:extLst xmlns:a="http://schemas.openxmlformats.org/drawingml/2006/main">
            <a:ext uri="{FF2B5EF4-FFF2-40B4-BE49-F238E27FC236}">
              <a16:creationId xmlns:a16="http://schemas.microsoft.com/office/drawing/2014/main" id="{18EE36F1-F7D9-4BA4-89E5-D0BCFC6CE783}"/>
            </a:ext>
          </a:extLst>
        </cdr:cNvPr>
        <cdr:cNvSpPr txBox="1"/>
      </cdr:nvSpPr>
      <cdr:spPr>
        <a:xfrm xmlns:a="http://schemas.openxmlformats.org/drawingml/2006/main">
          <a:off x="913078" y="223914"/>
          <a:ext cx="3626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2400" dirty="0"/>
            <a:t>A</a:t>
          </a:r>
        </a:p>
      </cdr:txBody>
    </cdr:sp>
  </cdr:relSizeAnchor>
  <cdr:relSizeAnchor xmlns:cdr="http://schemas.openxmlformats.org/drawingml/2006/chartDrawing">
    <cdr:from>
      <cdr:x>0.78245</cdr:x>
      <cdr:y>0.079</cdr:y>
    </cdr:from>
    <cdr:to>
      <cdr:x>0.82848</cdr:x>
      <cdr:y>0.17983</cdr:y>
    </cdr:to>
    <cdr:grpSp>
      <cdr:nvGrpSpPr>
        <cdr:cNvPr id="18" name="Group 17">
          <a:extLst xmlns:a="http://schemas.openxmlformats.org/drawingml/2006/main">
            <a:ext uri="{FF2B5EF4-FFF2-40B4-BE49-F238E27FC236}">
              <a16:creationId xmlns:a16="http://schemas.microsoft.com/office/drawing/2014/main" id="{38EDBFA3-1352-4990-BCAD-882F9BEE4E0F}"/>
            </a:ext>
          </a:extLst>
        </cdr:cNvPr>
        <cdr:cNvGrpSpPr/>
      </cdr:nvGrpSpPr>
      <cdr:grpSpPr>
        <a:xfrm xmlns:a="http://schemas.openxmlformats.org/drawingml/2006/main">
          <a:off x="4896513" y="411228"/>
          <a:ext cx="288053" cy="524862"/>
          <a:chOff x="7654178" y="2320630"/>
          <a:chExt cx="172525" cy="432048"/>
        </a:xfrm>
      </cdr:grpSpPr>
      <cdr:cxnSp macro="">
        <cdr:nvCxnSpPr>
          <cdr:cNvPr id="19" name="Straight Connector 18">
            <a:extLst xmlns:a="http://schemas.openxmlformats.org/drawingml/2006/main">
              <a:ext uri="{FF2B5EF4-FFF2-40B4-BE49-F238E27FC236}">
                <a16:creationId xmlns:a16="http://schemas.microsoft.com/office/drawing/2014/main" id="{7B843496-4EDF-4559-96AC-8E813B769DCA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320630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0070C0"/>
            </a:solidFill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0" name="Straight Connector 19">
            <a:extLst xmlns:a="http://schemas.openxmlformats.org/drawingml/2006/main">
              <a:ext uri="{FF2B5EF4-FFF2-40B4-BE49-F238E27FC236}">
                <a16:creationId xmlns:a16="http://schemas.microsoft.com/office/drawing/2014/main" id="{6045E042-4CD8-4392-99EB-F56625FE5F01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536654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8238BA"/>
            </a:solidFill>
            <a:prstDash val="sys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3" name="Straight Connector 22">
            <a:extLst xmlns:a="http://schemas.openxmlformats.org/drawingml/2006/main">
              <a:ext uri="{FF2B5EF4-FFF2-40B4-BE49-F238E27FC236}">
                <a16:creationId xmlns:a16="http://schemas.microsoft.com/office/drawing/2014/main" id="{BDC09858-7DCF-488C-B1E4-4F20970AF0A5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752678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C00000"/>
            </a:solidFill>
            <a:prstDash val="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</cdr:grp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0.06275</cdr:x>
      <cdr:y>0.00493</cdr:y>
    </cdr:from>
    <cdr:to>
      <cdr:x>0.14494</cdr:x>
      <cdr:y>0.9049</cdr:y>
    </cdr:to>
    <cdr:grpSp>
      <cdr:nvGrpSpPr>
        <cdr:cNvPr id="6" name="Group 5">
          <a:extLst xmlns:a="http://schemas.openxmlformats.org/drawingml/2006/main">
            <a:ext uri="{FF2B5EF4-FFF2-40B4-BE49-F238E27FC236}">
              <a16:creationId xmlns:a16="http://schemas.microsoft.com/office/drawing/2014/main" id="{43F16FA5-BA3B-4063-9220-8F15B1340288}"/>
            </a:ext>
          </a:extLst>
        </cdr:cNvPr>
        <cdr:cNvGrpSpPr/>
      </cdr:nvGrpSpPr>
      <cdr:grpSpPr>
        <a:xfrm xmlns:a="http://schemas.openxmlformats.org/drawingml/2006/main">
          <a:off x="392685" y="25663"/>
          <a:ext cx="514339" cy="4684716"/>
          <a:chOff x="431800" y="23814"/>
          <a:chExt cx="514350" cy="4684711"/>
        </a:xfrm>
      </cdr:grpSpPr>
      <cdr:sp macro="" textlink="">
        <cdr:nvSpPr>
          <cdr:cNvPr id="2" name="TextBox 1">
            <a:extLst xmlns:a="http://schemas.openxmlformats.org/drawingml/2006/main">
              <a:ext uri="{FF2B5EF4-FFF2-40B4-BE49-F238E27FC236}">
                <a16:creationId xmlns:a16="http://schemas.microsoft.com/office/drawing/2014/main" id="{83D68208-AD18-4D1D-96F3-4C72C9494CAA}"/>
              </a:ext>
            </a:extLst>
          </cdr:cNvPr>
          <cdr:cNvSpPr txBox="1"/>
        </cdr:nvSpPr>
        <cdr:spPr>
          <a:xfrm xmlns:a="http://schemas.openxmlformats.org/drawingml/2006/main">
            <a:off x="431800" y="2381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vertOverflow="clip" wrap="none" rtlCol="0"/>
          <a:lstStyle xmlns:a="http://schemas.openxmlformats.org/drawingml/2006/main"/>
          <a:p xmlns:a="http://schemas.openxmlformats.org/drawingml/2006/main">
            <a:pPr algn="r"/>
            <a:r>
              <a:rPr lang="en-US" sz="1800" dirty="0"/>
              <a:t>1000</a:t>
            </a:r>
          </a:p>
        </cdr:txBody>
      </cdr:sp>
      <cdr:sp macro="" textlink="">
        <cdr:nvSpPr>
          <cdr:cNvPr id="3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1474259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800" dirty="0"/>
              <a:t>100</a:t>
            </a:r>
          </a:p>
        </cdr:txBody>
      </cdr:sp>
      <cdr:sp macro="" textlink="">
        <cdr:nvSpPr>
          <cdr:cNvPr id="4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292470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800"/>
              <a:t>10</a:t>
            </a:r>
          </a:p>
        </cdr:txBody>
      </cdr:sp>
      <cdr:sp macro="" textlink="">
        <cdr:nvSpPr>
          <cdr:cNvPr id="5" name="TextBox 1">
            <a:extLst xmlns:a="http://schemas.openxmlformats.org/drawingml/2006/main">
              <a:ext uri="{FF2B5EF4-FFF2-40B4-BE49-F238E27FC236}">
                <a16:creationId xmlns:a16="http://schemas.microsoft.com/office/drawing/2014/main" id="{019597C1-CF2A-4224-9BA7-9054650FDE39}"/>
              </a:ext>
            </a:extLst>
          </cdr:cNvPr>
          <cdr:cNvSpPr txBox="1"/>
        </cdr:nvSpPr>
        <cdr:spPr>
          <a:xfrm xmlns:a="http://schemas.openxmlformats.org/drawingml/2006/main">
            <a:off x="431800" y="4375150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800"/>
              <a:t>1</a:t>
            </a:r>
          </a:p>
        </cdr:txBody>
      </cdr:sp>
    </cdr:grpSp>
  </cdr:relSizeAnchor>
  <cdr:relSizeAnchor xmlns:cdr="http://schemas.openxmlformats.org/drawingml/2006/chartDrawing">
    <cdr:from>
      <cdr:x>0.7009</cdr:x>
      <cdr:y>0.32712</cdr:y>
    </cdr:from>
    <cdr:to>
      <cdr:x>0.80446</cdr:x>
      <cdr:y>0.38245</cdr:y>
    </cdr:to>
    <cdr:sp macro="" textlink="">
      <cdr:nvSpPr>
        <cdr:cNvPr id="13" name="TextBox 1">
          <a:extLst xmlns:a="http://schemas.openxmlformats.org/drawingml/2006/main">
            <a:ext uri="{FF2B5EF4-FFF2-40B4-BE49-F238E27FC236}">
              <a16:creationId xmlns:a16="http://schemas.microsoft.com/office/drawing/2014/main" id="{9BC2550C-6448-4B83-8CCF-962C1CC33DD1}"/>
            </a:ext>
          </a:extLst>
        </cdr:cNvPr>
        <cdr:cNvSpPr txBox="1"/>
      </cdr:nvSpPr>
      <cdr:spPr>
        <a:xfrm xmlns:a="http://schemas.openxmlformats.org/drawingml/2006/main">
          <a:off x="4386150" y="1702797"/>
          <a:ext cx="648071" cy="28801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dirty="0"/>
            <a:t>64 kDa</a:t>
          </a:r>
        </a:p>
      </cdr:txBody>
    </cdr:sp>
  </cdr:relSizeAnchor>
  <cdr:relSizeAnchor xmlns:cdr="http://schemas.openxmlformats.org/drawingml/2006/chartDrawing">
    <cdr:from>
      <cdr:x>0.3557</cdr:x>
      <cdr:y>0.21645</cdr:y>
    </cdr:from>
    <cdr:to>
      <cdr:x>0.45926</cdr:x>
      <cdr:y>0.27179</cdr:y>
    </cdr:to>
    <cdr:sp macro="" textlink="">
      <cdr:nvSpPr>
        <cdr:cNvPr id="14" name="TextBox 1">
          <a:extLst xmlns:a="http://schemas.openxmlformats.org/drawingml/2006/main">
            <a:ext uri="{FF2B5EF4-FFF2-40B4-BE49-F238E27FC236}">
              <a16:creationId xmlns:a16="http://schemas.microsoft.com/office/drawing/2014/main" id="{91A7BD7D-C94A-43C2-A1C8-BC6FE14A1CD8}"/>
            </a:ext>
          </a:extLst>
        </cdr:cNvPr>
        <cdr:cNvSpPr txBox="1"/>
      </cdr:nvSpPr>
      <cdr:spPr>
        <a:xfrm xmlns:a="http://schemas.openxmlformats.org/drawingml/2006/main">
          <a:off x="2225914" y="1126714"/>
          <a:ext cx="648071" cy="28806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dirty="0"/>
            <a:t>127 kDa</a:t>
          </a:r>
        </a:p>
      </cdr:txBody>
    </cdr:sp>
  </cdr:relSizeAnchor>
  <cdr:relSizeAnchor xmlns:cdr="http://schemas.openxmlformats.org/drawingml/2006/chartDrawing">
    <cdr:from>
      <cdr:x>0.20288</cdr:x>
      <cdr:y>0.16295</cdr:y>
    </cdr:from>
    <cdr:to>
      <cdr:x>0.30644</cdr:x>
      <cdr:y>0.21828</cdr:y>
    </cdr:to>
    <cdr:sp macro="" textlink="">
      <cdr:nvSpPr>
        <cdr:cNvPr id="15" name="TextBox 1">
          <a:extLst xmlns:a="http://schemas.openxmlformats.org/drawingml/2006/main">
            <a:ext uri="{FF2B5EF4-FFF2-40B4-BE49-F238E27FC236}">
              <a16:creationId xmlns:a16="http://schemas.microsoft.com/office/drawing/2014/main" id="{E01EA120-8062-4C9C-9460-80A7ECA064A7}"/>
            </a:ext>
          </a:extLst>
        </cdr:cNvPr>
        <cdr:cNvSpPr txBox="1"/>
      </cdr:nvSpPr>
      <cdr:spPr>
        <a:xfrm xmlns:a="http://schemas.openxmlformats.org/drawingml/2006/main">
          <a:off x="1269622" y="848224"/>
          <a:ext cx="648070" cy="28801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dirty="0"/>
            <a:t>194 kDa</a:t>
          </a:r>
        </a:p>
      </cdr:txBody>
    </cdr:sp>
  </cdr:relSizeAnchor>
  <cdr:relSizeAnchor xmlns:cdr="http://schemas.openxmlformats.org/drawingml/2006/chartDrawing">
    <cdr:from>
      <cdr:x>0.14607</cdr:x>
      <cdr:y>0.04302</cdr:y>
    </cdr:from>
    <cdr:to>
      <cdr:x>0.20233</cdr:x>
      <cdr:y>0.13292</cdr:y>
    </cdr:to>
    <cdr:sp macro="" textlink="">
      <cdr:nvSpPr>
        <cdr:cNvPr id="16" name="TextBox 5">
          <a:extLst xmlns:a="http://schemas.openxmlformats.org/drawingml/2006/main">
            <a:ext uri="{FF2B5EF4-FFF2-40B4-BE49-F238E27FC236}">
              <a16:creationId xmlns:a16="http://schemas.microsoft.com/office/drawing/2014/main" id="{18EE36F1-F7D9-4BA4-89E5-D0BCFC6CE783}"/>
            </a:ext>
          </a:extLst>
        </cdr:cNvPr>
        <cdr:cNvSpPr txBox="1"/>
      </cdr:nvSpPr>
      <cdr:spPr>
        <a:xfrm xmlns:a="http://schemas.openxmlformats.org/drawingml/2006/main">
          <a:off x="914070" y="223914"/>
          <a:ext cx="352083" cy="468013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2400" dirty="0"/>
            <a:t>B</a:t>
          </a:r>
        </a:p>
      </cdr:txBody>
    </cdr:sp>
  </cdr:relSizeAnchor>
  <cdr:relSizeAnchor xmlns:cdr="http://schemas.openxmlformats.org/drawingml/2006/chartDrawing">
    <cdr:from>
      <cdr:x>0.83137</cdr:x>
      <cdr:y>0.05547</cdr:y>
    </cdr:from>
    <cdr:to>
      <cdr:x>0.9364</cdr:x>
      <cdr:y>0.28054</cdr:y>
    </cdr:to>
    <cdr:sp macro="" textlink="">
      <cdr:nvSpPr>
        <cdr:cNvPr id="12" name="TextBox 11">
          <a:extLst xmlns:a="http://schemas.openxmlformats.org/drawingml/2006/main">
            <a:ext uri="{FF2B5EF4-FFF2-40B4-BE49-F238E27FC236}">
              <a16:creationId xmlns:a16="http://schemas.microsoft.com/office/drawing/2014/main" id="{A76DEA8A-3763-4F07-9944-322A814A1441}"/>
            </a:ext>
          </a:extLst>
        </cdr:cNvPr>
        <cdr:cNvSpPr txBox="1"/>
      </cdr:nvSpPr>
      <cdr:spPr>
        <a:xfrm xmlns:a="http://schemas.openxmlformats.org/drawingml/2006/main">
          <a:off x="5202632" y="288724"/>
          <a:ext cx="657269" cy="117158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>
            <a:lnSpc>
              <a:spcPct val="90000"/>
            </a:lnSpc>
          </a:pPr>
          <a:r>
            <a:rPr lang="en-US" sz="1800" dirty="0">
              <a:solidFill>
                <a:schemeClr val="accent1">
                  <a:lumMod val="75000"/>
                </a:schemeClr>
              </a:solidFill>
            </a:rPr>
            <a:t>LS</a:t>
          </a:r>
        </a:p>
        <a:p xmlns:a="http://schemas.openxmlformats.org/drawingml/2006/main">
          <a:pPr>
            <a:lnSpc>
              <a:spcPct val="90000"/>
            </a:lnSpc>
          </a:pPr>
          <a:r>
            <a:rPr lang="en-US" sz="1800" dirty="0">
              <a:solidFill>
                <a:srgbClr val="7030A0"/>
              </a:solidFill>
            </a:rPr>
            <a:t>UV</a:t>
          </a:r>
        </a:p>
        <a:p xmlns:a="http://schemas.openxmlformats.org/drawingml/2006/main">
          <a:pPr>
            <a:lnSpc>
              <a:spcPct val="90000"/>
            </a:lnSpc>
          </a:pPr>
          <a:r>
            <a:rPr lang="en-US" sz="1800" dirty="0">
              <a:solidFill>
                <a:srgbClr val="C00000"/>
              </a:solidFill>
            </a:rPr>
            <a:t>RI</a:t>
          </a:r>
        </a:p>
        <a:p xmlns:a="http://schemas.openxmlformats.org/drawingml/2006/main">
          <a:pPr>
            <a:lnSpc>
              <a:spcPct val="90000"/>
            </a:lnSpc>
          </a:pPr>
          <a:r>
            <a:rPr lang="en-US" sz="1800" dirty="0"/>
            <a:t>MW</a:t>
          </a:r>
        </a:p>
      </cdr:txBody>
    </cdr:sp>
  </cdr:relSizeAnchor>
  <cdr:relSizeAnchor xmlns:cdr="http://schemas.openxmlformats.org/drawingml/2006/chartDrawing">
    <cdr:from>
      <cdr:x>0.78767</cdr:x>
      <cdr:y>0.085</cdr:y>
    </cdr:from>
    <cdr:to>
      <cdr:x>0.83089</cdr:x>
      <cdr:y>0.23978</cdr:y>
    </cdr:to>
    <cdr:grpSp>
      <cdr:nvGrpSpPr>
        <cdr:cNvPr id="17" name="Group 16">
          <a:extLst xmlns:a="http://schemas.openxmlformats.org/drawingml/2006/main">
            <a:ext uri="{FF2B5EF4-FFF2-40B4-BE49-F238E27FC236}">
              <a16:creationId xmlns:a16="http://schemas.microsoft.com/office/drawing/2014/main" id="{4F38D77B-B0F3-4A28-BB75-585F421CF2A9}"/>
            </a:ext>
          </a:extLst>
        </cdr:cNvPr>
        <cdr:cNvGrpSpPr/>
      </cdr:nvGrpSpPr>
      <cdr:grpSpPr>
        <a:xfrm xmlns:a="http://schemas.openxmlformats.org/drawingml/2006/main">
          <a:off x="4929180" y="442460"/>
          <a:ext cx="270467" cy="805694"/>
          <a:chOff x="6444208" y="1268760"/>
          <a:chExt cx="216024" cy="684076"/>
        </a:xfrm>
      </cdr:grpSpPr>
      <cdr:cxnSp macro="">
        <cdr:nvCxnSpPr>
          <cdr:cNvPr id="18" name="Straight Connector 17">
            <a:extLst xmlns:a="http://schemas.openxmlformats.org/drawingml/2006/main">
              <a:ext uri="{FF2B5EF4-FFF2-40B4-BE49-F238E27FC236}">
                <a16:creationId xmlns:a16="http://schemas.microsoft.com/office/drawing/2014/main" id="{1FC2CAD6-F69D-447F-92C1-198C4F1FC1B3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6444208" y="1268760"/>
            <a:ext cx="216024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0070C0"/>
            </a:solidFill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19" name="Straight Connector 18">
            <a:extLst xmlns:a="http://schemas.openxmlformats.org/drawingml/2006/main">
              <a:ext uri="{FF2B5EF4-FFF2-40B4-BE49-F238E27FC236}">
                <a16:creationId xmlns:a16="http://schemas.microsoft.com/office/drawing/2014/main" id="{CE0E958E-4D03-4E9E-83D8-07046469244F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6444208" y="1484784"/>
            <a:ext cx="216024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8238BA"/>
            </a:solidFill>
            <a:prstDash val="sys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0" name="Straight Connector 19">
            <a:extLst xmlns:a="http://schemas.openxmlformats.org/drawingml/2006/main">
              <a:ext uri="{FF2B5EF4-FFF2-40B4-BE49-F238E27FC236}">
                <a16:creationId xmlns:a16="http://schemas.microsoft.com/office/drawing/2014/main" id="{F8D7AE39-D6CD-4CA6-AB68-BF558174670E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6444208" y="1700808"/>
            <a:ext cx="216024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C00000"/>
            </a:solidFill>
            <a:prstDash val="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sp macro="" textlink="">
        <cdr:nvSpPr>
          <cdr:cNvPr id="21" name="Rectangle 20">
            <a:extLst xmlns:a="http://schemas.openxmlformats.org/drawingml/2006/main">
              <a:ext uri="{FF2B5EF4-FFF2-40B4-BE49-F238E27FC236}">
                <a16:creationId xmlns:a16="http://schemas.microsoft.com/office/drawing/2014/main" id="{E5F5243A-CAE4-4FBA-B371-82845B7EA327}"/>
              </a:ext>
            </a:extLst>
          </cdr:cNvPr>
          <cdr:cNvSpPr/>
        </cdr:nvSpPr>
        <cdr:spPr>
          <a:xfrm xmlns:a="http://schemas.openxmlformats.org/drawingml/2006/main">
            <a:off x="6516216" y="1880828"/>
            <a:ext cx="72008" cy="72008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tx1"/>
          </a:solidFill>
          <a:ln xmlns:a="http://schemas.openxmlformats.org/drawingml/2006/main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 xmlns:a="http://schemas.openxmlformats.org/drawingml/2006/main">
            <a:defPPr>
              <a:defRPr lang="he-IL"/>
            </a:defPPr>
            <a:lvl1pPr marL="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/>
            <a:endParaRPr lang="en-US"/>
          </a:p>
        </cdr:txBody>
      </cdr:sp>
    </cdr:grp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0.25069</cdr:x>
      <cdr:y>0.16949</cdr:y>
    </cdr:from>
    <cdr:to>
      <cdr:x>0.3968</cdr:x>
      <cdr:y>0.2866</cdr:y>
    </cdr:to>
    <cdr:sp macro="" textlink="">
      <cdr:nvSpPr>
        <cdr:cNvPr id="13" name="TextBox 12">
          <a:extLst xmlns:a="http://schemas.openxmlformats.org/drawingml/2006/main">
            <a:ext uri="{FF2B5EF4-FFF2-40B4-BE49-F238E27FC236}">
              <a16:creationId xmlns:a16="http://schemas.microsoft.com/office/drawing/2014/main" id="{F81A686D-E832-4EF6-BB1E-63290B128880}"/>
            </a:ext>
          </a:extLst>
        </cdr:cNvPr>
        <cdr:cNvSpPr txBox="1"/>
      </cdr:nvSpPr>
      <cdr:spPr>
        <a:xfrm xmlns:a="http://schemas.openxmlformats.org/drawingml/2006/main">
          <a:off x="985683" y="720080"/>
          <a:ext cx="574493" cy="49753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dirty="0">
              <a:solidFill>
                <a:schemeClr val="accent3">
                  <a:lumMod val="50000"/>
                </a:schemeClr>
              </a:solidFill>
            </a:rPr>
            <a:t>particle peak</a:t>
          </a:r>
        </a:p>
        <a:p xmlns:a="http://schemas.openxmlformats.org/drawingml/2006/main">
          <a:r>
            <a:rPr lang="en-US" sz="1400" dirty="0">
              <a:solidFill>
                <a:schemeClr val="accent3">
                  <a:lumMod val="50000"/>
                </a:schemeClr>
              </a:solidFill>
            </a:rPr>
            <a:t>(void volume)</a:t>
          </a:r>
        </a:p>
      </cdr:txBody>
    </cdr:sp>
  </cdr:relSizeAnchor>
  <cdr:relSizeAnchor xmlns:cdr="http://schemas.openxmlformats.org/drawingml/2006/chartDrawing">
    <cdr:from>
      <cdr:x>0.21976</cdr:x>
      <cdr:y>0.23457</cdr:y>
    </cdr:from>
    <cdr:to>
      <cdr:x>0.26542</cdr:x>
      <cdr:y>0.32057</cdr:y>
    </cdr:to>
    <cdr:cxnSp macro="">
      <cdr:nvCxnSpPr>
        <cdr:cNvPr id="15" name="Straight Arrow Connector 14">
          <a:extLst xmlns:a="http://schemas.openxmlformats.org/drawingml/2006/main">
            <a:ext uri="{FF2B5EF4-FFF2-40B4-BE49-F238E27FC236}">
              <a16:creationId xmlns:a16="http://schemas.microsoft.com/office/drawing/2014/main" id="{57F85943-966A-402B-BD93-A51CAC19F418}"/>
            </a:ext>
          </a:extLst>
        </cdr:cNvPr>
        <cdr:cNvCxnSpPr/>
      </cdr:nvCxnSpPr>
      <cdr:spPr>
        <a:xfrm xmlns:a="http://schemas.openxmlformats.org/drawingml/2006/main" flipH="1">
          <a:off x="864096" y="1008112"/>
          <a:ext cx="179531" cy="369601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accent3">
              <a:lumMod val="50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0.65929</cdr:x>
      <cdr:y>0.27119</cdr:y>
    </cdr:from>
    <cdr:to>
      <cdr:x>0.8054</cdr:x>
      <cdr:y>0.34225</cdr:y>
    </cdr:to>
    <cdr:sp macro="" textlink="">
      <cdr:nvSpPr>
        <cdr:cNvPr id="16" name="TextBox 1">
          <a:extLst xmlns:a="http://schemas.openxmlformats.org/drawingml/2006/main">
            <a:ext uri="{FF2B5EF4-FFF2-40B4-BE49-F238E27FC236}">
              <a16:creationId xmlns:a16="http://schemas.microsoft.com/office/drawing/2014/main" id="{9BF6E504-75F3-4CC2-BF8F-CC11DCDD0380}"/>
            </a:ext>
          </a:extLst>
        </cdr:cNvPr>
        <cdr:cNvSpPr txBox="1"/>
      </cdr:nvSpPr>
      <cdr:spPr>
        <a:xfrm xmlns:a="http://schemas.openxmlformats.org/drawingml/2006/main">
          <a:off x="2592288" y="1152128"/>
          <a:ext cx="574493" cy="30189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>
              <a:solidFill>
                <a:schemeClr val="accent3">
                  <a:lumMod val="50000"/>
                </a:schemeClr>
              </a:solidFill>
            </a:rPr>
            <a:t>salt peak</a:t>
          </a:r>
        </a:p>
      </cdr:txBody>
    </cdr:sp>
  </cdr:relSizeAnchor>
  <cdr:relSizeAnchor xmlns:cdr="http://schemas.openxmlformats.org/drawingml/2006/chartDrawing">
    <cdr:from>
      <cdr:x>0.74581</cdr:x>
      <cdr:y>0.32479</cdr:y>
    </cdr:from>
    <cdr:to>
      <cdr:x>0.75951</cdr:x>
      <cdr:y>0.38518</cdr:y>
    </cdr:to>
    <cdr:cxnSp macro="">
      <cdr:nvCxnSpPr>
        <cdr:cNvPr id="17" name="Straight Arrow Connector 16">
          <a:extLst xmlns:a="http://schemas.openxmlformats.org/drawingml/2006/main">
            <a:ext uri="{FF2B5EF4-FFF2-40B4-BE49-F238E27FC236}">
              <a16:creationId xmlns:a16="http://schemas.microsoft.com/office/drawing/2014/main" id="{38F171BA-F0F9-4D2C-964C-DD1FACD14DEA}"/>
            </a:ext>
          </a:extLst>
        </cdr:cNvPr>
        <cdr:cNvCxnSpPr/>
      </cdr:nvCxnSpPr>
      <cdr:spPr>
        <a:xfrm xmlns:a="http://schemas.openxmlformats.org/drawingml/2006/main">
          <a:off x="4667251" y="1690689"/>
          <a:ext cx="85725" cy="31432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accent3">
              <a:lumMod val="50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0.40426</cdr:x>
      <cdr:y>0.62386</cdr:y>
    </cdr:from>
    <cdr:to>
      <cdr:x>0.55038</cdr:x>
      <cdr:y>0.69492</cdr:y>
    </cdr:to>
    <cdr:sp macro="" textlink="">
      <cdr:nvSpPr>
        <cdr:cNvPr id="21" name="TextBox 1">
          <a:extLst xmlns:a="http://schemas.openxmlformats.org/drawingml/2006/main">
            <a:ext uri="{FF2B5EF4-FFF2-40B4-BE49-F238E27FC236}">
              <a16:creationId xmlns:a16="http://schemas.microsoft.com/office/drawing/2014/main" id="{46A0DBBD-0A99-466B-A976-5A0347B0F39D}"/>
            </a:ext>
          </a:extLst>
        </cdr:cNvPr>
        <cdr:cNvSpPr txBox="1"/>
      </cdr:nvSpPr>
      <cdr:spPr>
        <a:xfrm xmlns:a="http://schemas.openxmlformats.org/drawingml/2006/main">
          <a:off x="1589534" y="2650432"/>
          <a:ext cx="574532" cy="30189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>
              <a:solidFill>
                <a:schemeClr val="accent3">
                  <a:lumMod val="50000"/>
                </a:schemeClr>
              </a:solidFill>
            </a:rPr>
            <a:t>dissolved air peak</a:t>
          </a:r>
        </a:p>
      </cdr:txBody>
    </cdr:sp>
  </cdr:relSizeAnchor>
  <cdr:relSizeAnchor xmlns:cdr="http://schemas.openxmlformats.org/drawingml/2006/chartDrawing">
    <cdr:from>
      <cdr:x>0.68189</cdr:x>
      <cdr:y>0.69259</cdr:y>
    </cdr:from>
    <cdr:to>
      <cdr:x>0.77626</cdr:x>
      <cdr:y>0.81519</cdr:y>
    </cdr:to>
    <cdr:cxnSp macro="">
      <cdr:nvCxnSpPr>
        <cdr:cNvPr id="22" name="Straight Arrow Connector 21">
          <a:extLst xmlns:a="http://schemas.openxmlformats.org/drawingml/2006/main">
            <a:ext uri="{FF2B5EF4-FFF2-40B4-BE49-F238E27FC236}">
              <a16:creationId xmlns:a16="http://schemas.microsoft.com/office/drawing/2014/main" id="{DFD21F52-A151-47B4-8273-ADE79F1F3F01}"/>
            </a:ext>
          </a:extLst>
        </cdr:cNvPr>
        <cdr:cNvCxnSpPr/>
      </cdr:nvCxnSpPr>
      <cdr:spPr>
        <a:xfrm xmlns:a="http://schemas.openxmlformats.org/drawingml/2006/main">
          <a:off x="4267201" y="3605214"/>
          <a:ext cx="590550" cy="63817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accent3">
              <a:lumMod val="50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0.51278</cdr:x>
      <cdr:y>0.03552</cdr:y>
    </cdr:from>
    <cdr:to>
      <cdr:x>0.68973</cdr:x>
      <cdr:y>0.08808</cdr:y>
    </cdr:to>
    <cdr:sp macro="" textlink="">
      <cdr:nvSpPr>
        <cdr:cNvPr id="36" name="TextBox 1">
          <a:extLst xmlns:a="http://schemas.openxmlformats.org/drawingml/2006/main">
            <a:ext uri="{FF2B5EF4-FFF2-40B4-BE49-F238E27FC236}">
              <a16:creationId xmlns:a16="http://schemas.microsoft.com/office/drawing/2014/main" id="{E55B21F8-04F9-4FA1-8449-CBBF5D143FF4}"/>
            </a:ext>
          </a:extLst>
        </cdr:cNvPr>
        <cdr:cNvSpPr txBox="1"/>
      </cdr:nvSpPr>
      <cdr:spPr>
        <a:xfrm xmlns:a="http://schemas.openxmlformats.org/drawingml/2006/main">
          <a:off x="2016224" y="150912"/>
          <a:ext cx="695753" cy="2233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>
              <a:solidFill>
                <a:schemeClr val="accent3">
                  <a:lumMod val="50000"/>
                </a:schemeClr>
              </a:solidFill>
            </a:rPr>
            <a:t>analyte peaks</a:t>
          </a:r>
        </a:p>
      </cdr:txBody>
    </cdr:sp>
  </cdr:relSizeAnchor>
  <cdr:relSizeAnchor xmlns:cdr="http://schemas.openxmlformats.org/drawingml/2006/chartDrawing">
    <cdr:from>
      <cdr:x>0.47616</cdr:x>
      <cdr:y>0.11368</cdr:y>
    </cdr:from>
    <cdr:to>
      <cdr:x>0.62575</cdr:x>
      <cdr:y>0.12808</cdr:y>
    </cdr:to>
    <cdr:sp macro="" textlink="">
      <cdr:nvSpPr>
        <cdr:cNvPr id="37" name="Left Brace 36">
          <a:extLst xmlns:a="http://schemas.openxmlformats.org/drawingml/2006/main">
            <a:ext uri="{FF2B5EF4-FFF2-40B4-BE49-F238E27FC236}">
              <a16:creationId xmlns:a16="http://schemas.microsoft.com/office/drawing/2014/main" id="{409BB08C-6192-464D-A556-FE5BF5CBB5A3}"/>
            </a:ext>
          </a:extLst>
        </cdr:cNvPr>
        <cdr:cNvSpPr/>
      </cdr:nvSpPr>
      <cdr:spPr>
        <a:xfrm xmlns:a="http://schemas.openxmlformats.org/drawingml/2006/main" rot="5400000">
          <a:off x="2135707" y="219449"/>
          <a:ext cx="61178" cy="588176"/>
        </a:xfrm>
        <a:prstGeom xmlns:a="http://schemas.openxmlformats.org/drawingml/2006/main" prst="leftBrace">
          <a:avLst/>
        </a:prstGeom>
        <a:ln xmlns:a="http://schemas.openxmlformats.org/drawingml/2006/main">
          <a:solidFill>
            <a:schemeClr val="accent3">
              <a:lumMod val="50000"/>
            </a:schemeClr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  <cdr:txBody>
        <a:bodyPr xmlns:a="http://schemas.openxmlformats.org/drawingml/2006/main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>
            <a:solidFill>
              <a:schemeClr val="accent6">
                <a:lumMod val="75000"/>
              </a:schemeClr>
            </a:solidFill>
          </a:endParaRPr>
        </a:p>
      </cdr:txBody>
    </cdr:sp>
  </cdr:relSizeAnchor>
  <cdr:relSizeAnchor xmlns:cdr="http://schemas.openxmlformats.org/drawingml/2006/chartDrawing">
    <cdr:from>
      <cdr:x>0.19593</cdr:x>
      <cdr:y>0.03351</cdr:y>
    </cdr:from>
    <cdr:to>
      <cdr:x>0.28815</cdr:x>
      <cdr:y>0.14093</cdr:y>
    </cdr:to>
    <cdr:sp macro="" textlink="">
      <cdr:nvSpPr>
        <cdr:cNvPr id="38" name="TextBox 5">
          <a:extLst xmlns:a="http://schemas.openxmlformats.org/drawingml/2006/main">
            <a:ext uri="{FF2B5EF4-FFF2-40B4-BE49-F238E27FC236}">
              <a16:creationId xmlns:a16="http://schemas.microsoft.com/office/drawing/2014/main" id="{18EE36F1-F7D9-4BA4-89E5-D0BCFC6CE783}"/>
            </a:ext>
          </a:extLst>
        </cdr:cNvPr>
        <cdr:cNvSpPr txBox="1"/>
      </cdr:nvSpPr>
      <cdr:spPr>
        <a:xfrm xmlns:a="http://schemas.openxmlformats.org/drawingml/2006/main">
          <a:off x="770384" y="144016"/>
          <a:ext cx="3626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2400" dirty="0"/>
            <a:t>A</a:t>
          </a:r>
        </a:p>
      </cdr:txBody>
    </cdr:sp>
  </cdr:relSizeAnchor>
  <cdr:relSizeAnchor xmlns:cdr="http://schemas.openxmlformats.org/drawingml/2006/chartDrawing">
    <cdr:from>
      <cdr:x>0.8275</cdr:x>
      <cdr:y>0.05027</cdr:y>
    </cdr:from>
    <cdr:to>
      <cdr:x>0.99214</cdr:x>
      <cdr:y>0.32287</cdr:y>
    </cdr:to>
    <cdr:sp macro="" textlink="">
      <cdr:nvSpPr>
        <cdr:cNvPr id="19" name="TextBox 2">
          <a:extLst xmlns:a="http://schemas.openxmlformats.org/drawingml/2006/main">
            <a:ext uri="{FF2B5EF4-FFF2-40B4-BE49-F238E27FC236}">
              <a16:creationId xmlns:a16="http://schemas.microsoft.com/office/drawing/2014/main" id="{E6BDE72C-E730-4683-853A-67011EC88E44}"/>
            </a:ext>
          </a:extLst>
        </cdr:cNvPr>
        <cdr:cNvSpPr txBox="1"/>
      </cdr:nvSpPr>
      <cdr:spPr>
        <a:xfrm xmlns:a="http://schemas.openxmlformats.org/drawingml/2006/main">
          <a:off x="3253674" y="216024"/>
          <a:ext cx="647358" cy="117158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>
            <a:lnSpc>
              <a:spcPct val="90000"/>
            </a:lnSpc>
          </a:pPr>
          <a:r>
            <a:rPr lang="en-US" sz="1400" dirty="0">
              <a:solidFill>
                <a:schemeClr val="accent1">
                  <a:lumMod val="75000"/>
                </a:schemeClr>
              </a:solidFill>
            </a:rPr>
            <a:t>LS</a:t>
          </a:r>
        </a:p>
        <a:p xmlns:a="http://schemas.openxmlformats.org/drawingml/2006/main">
          <a:pPr>
            <a:lnSpc>
              <a:spcPct val="90000"/>
            </a:lnSpc>
          </a:pPr>
          <a:r>
            <a:rPr lang="en-US" sz="1400" dirty="0">
              <a:solidFill>
                <a:srgbClr val="8238BA"/>
              </a:solidFill>
            </a:rPr>
            <a:t>UV</a:t>
          </a:r>
        </a:p>
        <a:p xmlns:a="http://schemas.openxmlformats.org/drawingml/2006/main">
          <a:pPr>
            <a:lnSpc>
              <a:spcPct val="90000"/>
            </a:lnSpc>
          </a:pPr>
          <a:r>
            <a:rPr lang="en-US" sz="1400" dirty="0">
              <a:solidFill>
                <a:srgbClr val="C00000"/>
              </a:solidFill>
            </a:rPr>
            <a:t>RI</a:t>
          </a:r>
        </a:p>
        <a:p xmlns:a="http://schemas.openxmlformats.org/drawingml/2006/main">
          <a:pPr>
            <a:lnSpc>
              <a:spcPct val="90000"/>
            </a:lnSpc>
          </a:pPr>
          <a:r>
            <a:rPr lang="en-US" sz="1400" dirty="0"/>
            <a:t>MW</a:t>
          </a:r>
        </a:p>
      </cdr:txBody>
    </cdr:sp>
  </cdr:relSizeAnchor>
  <cdr:relSizeAnchor xmlns:cdr="http://schemas.openxmlformats.org/drawingml/2006/chartDrawing">
    <cdr:from>
      <cdr:x>0.78749</cdr:x>
      <cdr:y>0.08378</cdr:y>
    </cdr:from>
    <cdr:to>
      <cdr:x>0.8416</cdr:x>
      <cdr:y>0.21782</cdr:y>
    </cdr:to>
    <cdr:grpSp>
      <cdr:nvGrpSpPr>
        <cdr:cNvPr id="20" name="Group 19">
          <a:extLst xmlns:a="http://schemas.openxmlformats.org/drawingml/2006/main">
            <a:ext uri="{FF2B5EF4-FFF2-40B4-BE49-F238E27FC236}">
              <a16:creationId xmlns:a16="http://schemas.microsoft.com/office/drawing/2014/main" id="{D5E5A8C1-93DE-4DA1-9C1E-48FE4B83CE60}"/>
            </a:ext>
          </a:extLst>
        </cdr:cNvPr>
        <cdr:cNvGrpSpPr/>
      </cdr:nvGrpSpPr>
      <cdr:grpSpPr>
        <a:xfrm xmlns:a="http://schemas.openxmlformats.org/drawingml/2006/main">
          <a:off x="3232218" y="360060"/>
          <a:ext cx="222092" cy="576061"/>
          <a:chOff x="7887245" y="2095053"/>
          <a:chExt cx="216024" cy="684076"/>
        </a:xfrm>
      </cdr:grpSpPr>
      <cdr:cxnSp macro="">
        <cdr:nvCxnSpPr>
          <cdr:cNvPr id="23" name="Straight Connector 22">
            <a:extLst xmlns:a="http://schemas.openxmlformats.org/drawingml/2006/main">
              <a:ext uri="{FF2B5EF4-FFF2-40B4-BE49-F238E27FC236}">
                <a16:creationId xmlns:a16="http://schemas.microsoft.com/office/drawing/2014/main" id="{0E40A3B1-4A3D-42A9-A87E-E14F3C99804D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887245" y="2095053"/>
            <a:ext cx="216024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0070C0"/>
            </a:solidFill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4" name="Straight Connector 23">
            <a:extLst xmlns:a="http://schemas.openxmlformats.org/drawingml/2006/main">
              <a:ext uri="{FF2B5EF4-FFF2-40B4-BE49-F238E27FC236}">
                <a16:creationId xmlns:a16="http://schemas.microsoft.com/office/drawing/2014/main" id="{E1FF588C-2AEE-4F9D-B596-B1087E455EA9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887245" y="2311077"/>
            <a:ext cx="216024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8238BA"/>
            </a:solidFill>
            <a:prstDash val="sys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5" name="Straight Connector 24">
            <a:extLst xmlns:a="http://schemas.openxmlformats.org/drawingml/2006/main">
              <a:ext uri="{FF2B5EF4-FFF2-40B4-BE49-F238E27FC236}">
                <a16:creationId xmlns:a16="http://schemas.microsoft.com/office/drawing/2014/main" id="{D821674B-E30E-4A12-9C28-11EC9D21CFA9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887245" y="2527101"/>
            <a:ext cx="216024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C00000"/>
            </a:solidFill>
            <a:prstDash val="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sp macro="" textlink="">
        <cdr:nvSpPr>
          <cdr:cNvPr id="26" name="Rectangle 25">
            <a:extLst xmlns:a="http://schemas.openxmlformats.org/drawingml/2006/main">
              <a:ext uri="{FF2B5EF4-FFF2-40B4-BE49-F238E27FC236}">
                <a16:creationId xmlns:a16="http://schemas.microsoft.com/office/drawing/2014/main" id="{C685EFE9-CFC3-41FF-8A14-4A190BC81E07}"/>
              </a:ext>
            </a:extLst>
          </cdr:cNvPr>
          <cdr:cNvSpPr/>
        </cdr:nvSpPr>
        <cdr:spPr>
          <a:xfrm xmlns:a="http://schemas.openxmlformats.org/drawingml/2006/main">
            <a:off x="7959253" y="2707121"/>
            <a:ext cx="72008" cy="72008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tx1"/>
          </a:solidFill>
          <a:ln xmlns:a="http://schemas.openxmlformats.org/drawingml/2006/main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/>
            <a:endParaRPr lang="en-US"/>
          </a:p>
        </cdr:txBody>
      </cdr:sp>
    </cdr:grp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0.12115</cdr:x>
      <cdr:y>0</cdr:y>
    </cdr:from>
    <cdr:to>
      <cdr:x>0.20334</cdr:x>
      <cdr:y>0.86669</cdr:y>
    </cdr:to>
    <cdr:grpSp>
      <cdr:nvGrpSpPr>
        <cdr:cNvPr id="6" name="Group 5">
          <a:extLst xmlns:a="http://schemas.openxmlformats.org/drawingml/2006/main">
            <a:ext uri="{FF2B5EF4-FFF2-40B4-BE49-F238E27FC236}">
              <a16:creationId xmlns:a16="http://schemas.microsoft.com/office/drawing/2014/main" id="{43F16FA5-BA3B-4063-9220-8F15B1340288}"/>
            </a:ext>
          </a:extLst>
        </cdr:cNvPr>
        <cdr:cNvGrpSpPr/>
      </cdr:nvGrpSpPr>
      <cdr:grpSpPr>
        <a:xfrm xmlns:a="http://schemas.openxmlformats.org/drawingml/2006/main">
          <a:off x="504056" y="0"/>
          <a:ext cx="341955" cy="3724757"/>
          <a:chOff x="431800" y="23814"/>
          <a:chExt cx="514350" cy="4684711"/>
        </a:xfrm>
      </cdr:grpSpPr>
      <cdr:sp macro="" textlink="">
        <cdr:nvSpPr>
          <cdr:cNvPr id="2" name="TextBox 1">
            <a:extLst xmlns:a="http://schemas.openxmlformats.org/drawingml/2006/main">
              <a:ext uri="{FF2B5EF4-FFF2-40B4-BE49-F238E27FC236}">
                <a16:creationId xmlns:a16="http://schemas.microsoft.com/office/drawing/2014/main" id="{83D68208-AD18-4D1D-96F3-4C72C9494CAA}"/>
              </a:ext>
            </a:extLst>
          </cdr:cNvPr>
          <cdr:cNvSpPr txBox="1"/>
        </cdr:nvSpPr>
        <cdr:spPr>
          <a:xfrm xmlns:a="http://schemas.openxmlformats.org/drawingml/2006/main">
            <a:off x="431800" y="2381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vertOverflow="clip" wrap="none" rtlCol="0"/>
          <a:lstStyle xmlns:a="http://schemas.openxmlformats.org/drawingml/2006/main"/>
          <a:p xmlns:a="http://schemas.openxmlformats.org/drawingml/2006/main">
            <a:pPr algn="r"/>
            <a:r>
              <a:rPr lang="en-US" sz="1600" dirty="0"/>
              <a:t>1000</a:t>
            </a:r>
          </a:p>
        </cdr:txBody>
      </cdr:sp>
      <cdr:sp macro="" textlink="">
        <cdr:nvSpPr>
          <cdr:cNvPr id="3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1474259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600" dirty="0"/>
              <a:t>100</a:t>
            </a:r>
          </a:p>
        </cdr:txBody>
      </cdr:sp>
      <cdr:sp macro="" textlink="">
        <cdr:nvSpPr>
          <cdr:cNvPr id="4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292470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600" dirty="0"/>
              <a:t>10</a:t>
            </a:r>
          </a:p>
        </cdr:txBody>
      </cdr:sp>
      <cdr:sp macro="" textlink="">
        <cdr:nvSpPr>
          <cdr:cNvPr id="5" name="TextBox 1">
            <a:extLst xmlns:a="http://schemas.openxmlformats.org/drawingml/2006/main">
              <a:ext uri="{FF2B5EF4-FFF2-40B4-BE49-F238E27FC236}">
                <a16:creationId xmlns:a16="http://schemas.microsoft.com/office/drawing/2014/main" id="{019597C1-CF2A-4224-9BA7-9054650FDE39}"/>
              </a:ext>
            </a:extLst>
          </cdr:cNvPr>
          <cdr:cNvSpPr txBox="1"/>
        </cdr:nvSpPr>
        <cdr:spPr>
          <a:xfrm xmlns:a="http://schemas.openxmlformats.org/drawingml/2006/main">
            <a:off x="431800" y="4375150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600" dirty="0"/>
              <a:t>1</a:t>
            </a:r>
          </a:p>
        </cdr:txBody>
      </cdr:sp>
    </cdr:grpSp>
  </cdr:relSizeAnchor>
  <cdr:relSizeAnchor xmlns:cdr="http://schemas.openxmlformats.org/drawingml/2006/chartDrawing">
    <cdr:from>
      <cdr:x>0.7009</cdr:x>
      <cdr:y>0.32712</cdr:y>
    </cdr:from>
    <cdr:to>
      <cdr:x>0.80446</cdr:x>
      <cdr:y>0.38245</cdr:y>
    </cdr:to>
    <cdr:sp macro="" textlink="">
      <cdr:nvSpPr>
        <cdr:cNvPr id="13" name="TextBox 1">
          <a:extLst xmlns:a="http://schemas.openxmlformats.org/drawingml/2006/main">
            <a:ext uri="{FF2B5EF4-FFF2-40B4-BE49-F238E27FC236}">
              <a16:creationId xmlns:a16="http://schemas.microsoft.com/office/drawing/2014/main" id="{9BC2550C-6448-4B83-8CCF-962C1CC33DD1}"/>
            </a:ext>
          </a:extLst>
        </cdr:cNvPr>
        <cdr:cNvSpPr txBox="1"/>
      </cdr:nvSpPr>
      <cdr:spPr>
        <a:xfrm xmlns:a="http://schemas.openxmlformats.org/drawingml/2006/main">
          <a:off x="4386150" y="1702797"/>
          <a:ext cx="648071" cy="28801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/>
            <a:t>64 kDa</a:t>
          </a:r>
        </a:p>
      </cdr:txBody>
    </cdr:sp>
  </cdr:relSizeAnchor>
  <cdr:relSizeAnchor xmlns:cdr="http://schemas.openxmlformats.org/drawingml/2006/chartDrawing">
    <cdr:from>
      <cdr:x>0.35017</cdr:x>
      <cdr:y>0.20106</cdr:y>
    </cdr:from>
    <cdr:to>
      <cdr:x>0.45373</cdr:x>
      <cdr:y>0.2564</cdr:y>
    </cdr:to>
    <cdr:sp macro="" textlink="">
      <cdr:nvSpPr>
        <cdr:cNvPr id="14" name="TextBox 1">
          <a:extLst xmlns:a="http://schemas.openxmlformats.org/drawingml/2006/main">
            <a:ext uri="{FF2B5EF4-FFF2-40B4-BE49-F238E27FC236}">
              <a16:creationId xmlns:a16="http://schemas.microsoft.com/office/drawing/2014/main" id="{91A7BD7D-C94A-43C2-A1C8-BC6FE14A1CD8}"/>
            </a:ext>
          </a:extLst>
        </cdr:cNvPr>
        <cdr:cNvSpPr txBox="1"/>
      </cdr:nvSpPr>
      <cdr:spPr>
        <a:xfrm xmlns:a="http://schemas.openxmlformats.org/drawingml/2006/main">
          <a:off x="1376853" y="864096"/>
          <a:ext cx="407190" cy="23783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/>
            <a:t>127 kDa</a:t>
          </a:r>
        </a:p>
      </cdr:txBody>
    </cdr:sp>
  </cdr:relSizeAnchor>
  <cdr:relSizeAnchor xmlns:cdr="http://schemas.openxmlformats.org/drawingml/2006/chartDrawing">
    <cdr:from>
      <cdr:x>0.19825</cdr:x>
      <cdr:y>0.1508</cdr:y>
    </cdr:from>
    <cdr:to>
      <cdr:x>0.30181</cdr:x>
      <cdr:y>0.20613</cdr:y>
    </cdr:to>
    <cdr:sp macro="" textlink="">
      <cdr:nvSpPr>
        <cdr:cNvPr id="15" name="TextBox 1">
          <a:extLst xmlns:a="http://schemas.openxmlformats.org/drawingml/2006/main">
            <a:ext uri="{FF2B5EF4-FFF2-40B4-BE49-F238E27FC236}">
              <a16:creationId xmlns:a16="http://schemas.microsoft.com/office/drawing/2014/main" id="{E01EA120-8062-4C9C-9460-80A7ECA064A7}"/>
            </a:ext>
          </a:extLst>
        </cdr:cNvPr>
        <cdr:cNvSpPr txBox="1"/>
      </cdr:nvSpPr>
      <cdr:spPr>
        <a:xfrm xmlns:a="http://schemas.openxmlformats.org/drawingml/2006/main">
          <a:off x="779488" y="648072"/>
          <a:ext cx="407190" cy="23779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/>
            <a:t>194 kDa</a:t>
          </a:r>
        </a:p>
      </cdr:txBody>
    </cdr:sp>
  </cdr:relSizeAnchor>
  <cdr:relSizeAnchor xmlns:cdr="http://schemas.openxmlformats.org/drawingml/2006/chartDrawing">
    <cdr:from>
      <cdr:x>0.20769</cdr:x>
      <cdr:y>0.03351</cdr:y>
    </cdr:from>
    <cdr:to>
      <cdr:x>0.29706</cdr:x>
      <cdr:y>0.14093</cdr:y>
    </cdr:to>
    <cdr:sp macro="" textlink="">
      <cdr:nvSpPr>
        <cdr:cNvPr id="16" name="TextBox 5">
          <a:extLst xmlns:a="http://schemas.openxmlformats.org/drawingml/2006/main">
            <a:ext uri="{FF2B5EF4-FFF2-40B4-BE49-F238E27FC236}">
              <a16:creationId xmlns:a16="http://schemas.microsoft.com/office/drawing/2014/main" id="{18EE36F1-F7D9-4BA4-89E5-D0BCFC6CE783}"/>
            </a:ext>
          </a:extLst>
        </cdr:cNvPr>
        <cdr:cNvSpPr txBox="1"/>
      </cdr:nvSpPr>
      <cdr:spPr>
        <a:xfrm xmlns:a="http://schemas.openxmlformats.org/drawingml/2006/main">
          <a:off x="864096" y="144016"/>
          <a:ext cx="371828" cy="46165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2400" dirty="0"/>
            <a:t>B</a:t>
          </a:r>
        </a:p>
      </cdr:txBody>
    </cdr:sp>
  </cdr:relSizeAnchor>
  <cdr:relSizeAnchor xmlns:cdr="http://schemas.openxmlformats.org/drawingml/2006/chartDrawing">
    <cdr:from>
      <cdr:x>0.81026</cdr:x>
      <cdr:y>0.03351</cdr:y>
    </cdr:from>
    <cdr:to>
      <cdr:x>0.94144</cdr:x>
      <cdr:y>0.30612</cdr:y>
    </cdr:to>
    <cdr:sp macro="" textlink="">
      <cdr:nvSpPr>
        <cdr:cNvPr id="18" name="TextBox 2">
          <a:extLst xmlns:a="http://schemas.openxmlformats.org/drawingml/2006/main">
            <a:ext uri="{FF2B5EF4-FFF2-40B4-BE49-F238E27FC236}">
              <a16:creationId xmlns:a16="http://schemas.microsoft.com/office/drawing/2014/main" id="{1E4A775F-C79B-4586-AF88-08FA0F896FA9}"/>
            </a:ext>
          </a:extLst>
        </cdr:cNvPr>
        <cdr:cNvSpPr txBox="1"/>
      </cdr:nvSpPr>
      <cdr:spPr>
        <a:xfrm xmlns:a="http://schemas.openxmlformats.org/drawingml/2006/main">
          <a:off x="3185891" y="144016"/>
          <a:ext cx="515786" cy="117158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>
            <a:lnSpc>
              <a:spcPct val="90000"/>
            </a:lnSpc>
          </a:pPr>
          <a:r>
            <a:rPr lang="en-US" sz="1400" dirty="0">
              <a:solidFill>
                <a:schemeClr val="accent1">
                  <a:lumMod val="75000"/>
                </a:schemeClr>
              </a:solidFill>
            </a:rPr>
            <a:t>LS</a:t>
          </a:r>
        </a:p>
        <a:p xmlns:a="http://schemas.openxmlformats.org/drawingml/2006/main">
          <a:pPr>
            <a:lnSpc>
              <a:spcPct val="90000"/>
            </a:lnSpc>
          </a:pPr>
          <a:r>
            <a:rPr lang="en-US" sz="1400" dirty="0">
              <a:solidFill>
                <a:srgbClr val="8238BA"/>
              </a:solidFill>
            </a:rPr>
            <a:t>UV</a:t>
          </a:r>
        </a:p>
        <a:p xmlns:a="http://schemas.openxmlformats.org/drawingml/2006/main">
          <a:pPr>
            <a:lnSpc>
              <a:spcPct val="90000"/>
            </a:lnSpc>
          </a:pPr>
          <a:r>
            <a:rPr lang="en-US" sz="1400" dirty="0">
              <a:solidFill>
                <a:srgbClr val="C00000"/>
              </a:solidFill>
            </a:rPr>
            <a:t>RI</a:t>
          </a:r>
        </a:p>
        <a:p xmlns:a="http://schemas.openxmlformats.org/drawingml/2006/main">
          <a:pPr>
            <a:lnSpc>
              <a:spcPct val="90000"/>
            </a:lnSpc>
          </a:pPr>
          <a:r>
            <a:rPr lang="en-US" sz="1400" dirty="0"/>
            <a:t>MW</a:t>
          </a:r>
        </a:p>
      </cdr:txBody>
    </cdr:sp>
  </cdr:relSizeAnchor>
  <cdr:relSizeAnchor xmlns:cdr="http://schemas.openxmlformats.org/drawingml/2006/chartDrawing">
    <cdr:from>
      <cdr:x>0.76597</cdr:x>
      <cdr:y>0.06702</cdr:y>
    </cdr:from>
    <cdr:to>
      <cdr:x>0.82091</cdr:x>
      <cdr:y>0.20106</cdr:y>
    </cdr:to>
    <cdr:grpSp>
      <cdr:nvGrpSpPr>
        <cdr:cNvPr id="19" name="Group 18">
          <a:extLst xmlns:a="http://schemas.openxmlformats.org/drawingml/2006/main">
            <a:ext uri="{FF2B5EF4-FFF2-40B4-BE49-F238E27FC236}">
              <a16:creationId xmlns:a16="http://schemas.microsoft.com/office/drawing/2014/main" id="{9225AB5E-6D08-4998-8851-041D7FDE2480}"/>
            </a:ext>
          </a:extLst>
        </cdr:cNvPr>
        <cdr:cNvGrpSpPr/>
      </cdr:nvGrpSpPr>
      <cdr:grpSpPr>
        <a:xfrm xmlns:a="http://schemas.openxmlformats.org/drawingml/2006/main">
          <a:off x="3186852" y="288031"/>
          <a:ext cx="228580" cy="576061"/>
          <a:chOff x="12824618" y="3830066"/>
          <a:chExt cx="219333" cy="684076"/>
        </a:xfrm>
      </cdr:grpSpPr>
      <cdr:cxnSp macro="">
        <cdr:nvCxnSpPr>
          <cdr:cNvPr id="20" name="Straight Connector 19">
            <a:extLst xmlns:a="http://schemas.openxmlformats.org/drawingml/2006/main">
              <a:ext uri="{FF2B5EF4-FFF2-40B4-BE49-F238E27FC236}">
                <a16:creationId xmlns:a16="http://schemas.microsoft.com/office/drawing/2014/main" id="{988FD74D-67A7-4E1B-B927-99A107464035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12824618" y="3830066"/>
            <a:ext cx="219332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0070C0"/>
            </a:solidFill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1" name="Straight Connector 20">
            <a:extLst xmlns:a="http://schemas.openxmlformats.org/drawingml/2006/main">
              <a:ext uri="{FF2B5EF4-FFF2-40B4-BE49-F238E27FC236}">
                <a16:creationId xmlns:a16="http://schemas.microsoft.com/office/drawing/2014/main" id="{5CF7F9F9-8964-4B06-BB41-7581E153E659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12824619" y="4046090"/>
            <a:ext cx="219332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8238BA"/>
            </a:solidFill>
            <a:prstDash val="sys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2" name="Straight Connector 21">
            <a:extLst xmlns:a="http://schemas.openxmlformats.org/drawingml/2006/main">
              <a:ext uri="{FF2B5EF4-FFF2-40B4-BE49-F238E27FC236}">
                <a16:creationId xmlns:a16="http://schemas.microsoft.com/office/drawing/2014/main" id="{90C94A51-D34F-483E-9B74-94C49297A103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12824619" y="4262114"/>
            <a:ext cx="219332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C00000"/>
            </a:solidFill>
            <a:prstDash val="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sp macro="" textlink="">
        <cdr:nvSpPr>
          <cdr:cNvPr id="23" name="Rectangle 22">
            <a:extLst xmlns:a="http://schemas.openxmlformats.org/drawingml/2006/main">
              <a:ext uri="{FF2B5EF4-FFF2-40B4-BE49-F238E27FC236}">
                <a16:creationId xmlns:a16="http://schemas.microsoft.com/office/drawing/2014/main" id="{5FB367BB-DC74-4D43-A76B-EBCF4CA4BE88}"/>
              </a:ext>
            </a:extLst>
          </cdr:cNvPr>
          <cdr:cNvSpPr/>
        </cdr:nvSpPr>
        <cdr:spPr>
          <a:xfrm xmlns:a="http://schemas.openxmlformats.org/drawingml/2006/main">
            <a:off x="12897730" y="4442134"/>
            <a:ext cx="73111" cy="72008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tx1"/>
          </a:solidFill>
          <a:ln xmlns:a="http://schemas.openxmlformats.org/drawingml/2006/main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/>
            <a:endParaRPr lang="en-US"/>
          </a:p>
        </cdr:txBody>
      </cdr:sp>
    </cdr:grp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0.05074</cdr:x>
      <cdr:y>0.00457</cdr:y>
    </cdr:from>
    <cdr:to>
      <cdr:x>0.13293</cdr:x>
      <cdr:y>0.90454</cdr:y>
    </cdr:to>
    <cdr:grpSp>
      <cdr:nvGrpSpPr>
        <cdr:cNvPr id="6" name="Group 5">
          <a:extLst xmlns:a="http://schemas.openxmlformats.org/drawingml/2006/main">
            <a:ext uri="{FF2B5EF4-FFF2-40B4-BE49-F238E27FC236}">
              <a16:creationId xmlns:a16="http://schemas.microsoft.com/office/drawing/2014/main" id="{43F16FA5-BA3B-4063-9220-8F15B1340288}"/>
            </a:ext>
          </a:extLst>
        </cdr:cNvPr>
        <cdr:cNvGrpSpPr/>
      </cdr:nvGrpSpPr>
      <cdr:grpSpPr>
        <a:xfrm xmlns:a="http://schemas.openxmlformats.org/drawingml/2006/main">
          <a:off x="317527" y="23789"/>
          <a:ext cx="514339" cy="4684716"/>
          <a:chOff x="431800" y="23814"/>
          <a:chExt cx="514350" cy="4684711"/>
        </a:xfrm>
      </cdr:grpSpPr>
      <cdr:sp macro="" textlink="">
        <cdr:nvSpPr>
          <cdr:cNvPr id="2" name="TextBox 1">
            <a:extLst xmlns:a="http://schemas.openxmlformats.org/drawingml/2006/main">
              <a:ext uri="{FF2B5EF4-FFF2-40B4-BE49-F238E27FC236}">
                <a16:creationId xmlns:a16="http://schemas.microsoft.com/office/drawing/2014/main" id="{83D68208-AD18-4D1D-96F3-4C72C9494CAA}"/>
              </a:ext>
            </a:extLst>
          </cdr:cNvPr>
          <cdr:cNvSpPr txBox="1"/>
        </cdr:nvSpPr>
        <cdr:spPr>
          <a:xfrm xmlns:a="http://schemas.openxmlformats.org/drawingml/2006/main">
            <a:off x="431800" y="2381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vertOverflow="clip" wrap="none" rtlCol="0"/>
          <a:lstStyle xmlns:a="http://schemas.openxmlformats.org/drawingml/2006/main"/>
          <a:p xmlns:a="http://schemas.openxmlformats.org/drawingml/2006/main">
            <a:pPr algn="r"/>
            <a:r>
              <a:rPr lang="en-US" sz="1800" dirty="0"/>
              <a:t>1000</a:t>
            </a:r>
          </a:p>
        </cdr:txBody>
      </cdr:sp>
      <cdr:sp macro="" textlink="">
        <cdr:nvSpPr>
          <cdr:cNvPr id="3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1474259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800"/>
              <a:t>100</a:t>
            </a:r>
          </a:p>
        </cdr:txBody>
      </cdr:sp>
      <cdr:sp macro="" textlink="">
        <cdr:nvSpPr>
          <cdr:cNvPr id="4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292470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800"/>
              <a:t>10</a:t>
            </a:r>
          </a:p>
        </cdr:txBody>
      </cdr:sp>
      <cdr:sp macro="" textlink="">
        <cdr:nvSpPr>
          <cdr:cNvPr id="5" name="TextBox 1">
            <a:extLst xmlns:a="http://schemas.openxmlformats.org/drawingml/2006/main">
              <a:ext uri="{FF2B5EF4-FFF2-40B4-BE49-F238E27FC236}">
                <a16:creationId xmlns:a16="http://schemas.microsoft.com/office/drawing/2014/main" id="{019597C1-CF2A-4224-9BA7-9054650FDE39}"/>
              </a:ext>
            </a:extLst>
          </cdr:cNvPr>
          <cdr:cNvSpPr txBox="1"/>
        </cdr:nvSpPr>
        <cdr:spPr>
          <a:xfrm xmlns:a="http://schemas.openxmlformats.org/drawingml/2006/main">
            <a:off x="431800" y="4375150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800"/>
              <a:t>1</a:t>
            </a:r>
          </a:p>
        </cdr:txBody>
      </cdr:sp>
    </cdr:grpSp>
  </cdr:relSizeAnchor>
  <cdr:relSizeAnchor xmlns:cdr="http://schemas.openxmlformats.org/drawingml/2006/chartDrawing">
    <cdr:from>
      <cdr:x>0.85558</cdr:x>
      <cdr:y>0.04483</cdr:y>
    </cdr:from>
    <cdr:to>
      <cdr:x>0.96061</cdr:x>
      <cdr:y>0.2699</cdr:y>
    </cdr:to>
    <cdr:sp macro="" textlink="">
      <cdr:nvSpPr>
        <cdr:cNvPr id="12" name="TextBox 11">
          <a:extLst xmlns:a="http://schemas.openxmlformats.org/drawingml/2006/main">
            <a:ext uri="{FF2B5EF4-FFF2-40B4-BE49-F238E27FC236}">
              <a16:creationId xmlns:a16="http://schemas.microsoft.com/office/drawing/2014/main" id="{A76DEA8A-3763-4F07-9944-322A814A1441}"/>
            </a:ext>
          </a:extLst>
        </cdr:cNvPr>
        <cdr:cNvSpPr txBox="1"/>
      </cdr:nvSpPr>
      <cdr:spPr>
        <a:xfrm xmlns:a="http://schemas.openxmlformats.org/drawingml/2006/main">
          <a:off x="5354177" y="233359"/>
          <a:ext cx="657269" cy="117158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800" dirty="0">
              <a:solidFill>
                <a:schemeClr val="accent1">
                  <a:lumMod val="75000"/>
                </a:schemeClr>
              </a:solidFill>
            </a:rPr>
            <a:t>LS</a:t>
          </a:r>
        </a:p>
        <a:p xmlns:a="http://schemas.openxmlformats.org/drawingml/2006/main">
          <a:r>
            <a:rPr lang="en-US" sz="1800" dirty="0">
              <a:solidFill>
                <a:srgbClr val="8238BA"/>
              </a:solidFill>
            </a:rPr>
            <a:t>UV</a:t>
          </a:r>
        </a:p>
        <a:p xmlns:a="http://schemas.openxmlformats.org/drawingml/2006/main">
          <a:r>
            <a:rPr lang="en-US" sz="1800" dirty="0">
              <a:solidFill>
                <a:srgbClr val="C00000"/>
              </a:solidFill>
            </a:rPr>
            <a:t>RI</a:t>
          </a:r>
        </a:p>
      </cdr:txBody>
    </cdr:sp>
  </cdr:relSizeAnchor>
  <cdr:relSizeAnchor xmlns:cdr="http://schemas.openxmlformats.org/drawingml/2006/chartDrawing">
    <cdr:from>
      <cdr:x>0.14506</cdr:x>
      <cdr:y>0.03934</cdr:y>
    </cdr:from>
    <cdr:to>
      <cdr:x>0.20302</cdr:x>
      <cdr:y>0.12925</cdr:y>
    </cdr:to>
    <cdr:sp macro="" textlink="">
      <cdr:nvSpPr>
        <cdr:cNvPr id="13" name="TextBox 4">
          <a:extLst xmlns:a="http://schemas.openxmlformats.org/drawingml/2006/main">
            <a:ext uri="{FF2B5EF4-FFF2-40B4-BE49-F238E27FC236}">
              <a16:creationId xmlns:a16="http://schemas.microsoft.com/office/drawing/2014/main" id="{D6538247-9B48-44D9-834C-3DBADD8155B1}"/>
            </a:ext>
          </a:extLst>
        </cdr:cNvPr>
        <cdr:cNvSpPr txBox="1"/>
      </cdr:nvSpPr>
      <cdr:spPr>
        <a:xfrm xmlns:a="http://schemas.openxmlformats.org/drawingml/2006/main">
          <a:off x="907749" y="204763"/>
          <a:ext cx="362728" cy="468013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2400" dirty="0"/>
            <a:t>A</a:t>
          </a:r>
        </a:p>
      </cdr:txBody>
    </cdr:sp>
  </cdr:relSizeAnchor>
  <cdr:relSizeAnchor xmlns:cdr="http://schemas.openxmlformats.org/drawingml/2006/chartDrawing">
    <cdr:from>
      <cdr:x>0.19561</cdr:x>
      <cdr:y>0.56917</cdr:y>
    </cdr:from>
    <cdr:to>
      <cdr:x>0.41424</cdr:x>
      <cdr:y>0.67983</cdr:y>
    </cdr:to>
    <cdr:sp macro="" textlink="">
      <cdr:nvSpPr>
        <cdr:cNvPr id="14" name="TextBox 1">
          <a:extLst xmlns:a="http://schemas.openxmlformats.org/drawingml/2006/main">
            <a:ext uri="{FF2B5EF4-FFF2-40B4-BE49-F238E27FC236}">
              <a16:creationId xmlns:a16="http://schemas.microsoft.com/office/drawing/2014/main" id="{5A8361E6-09BF-428F-A030-43F3AAD2A921}"/>
            </a:ext>
          </a:extLst>
        </cdr:cNvPr>
        <cdr:cNvSpPr txBox="1"/>
      </cdr:nvSpPr>
      <cdr:spPr>
        <a:xfrm xmlns:a="http://schemas.openxmlformats.org/drawingml/2006/main">
          <a:off x="1224136" y="2962747"/>
          <a:ext cx="1368152" cy="57606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  <a:t>Particle or </a:t>
          </a:r>
          <a:b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</a:br>
          <a: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  <a:t>aggregate peak</a:t>
          </a:r>
        </a:p>
      </cdr:txBody>
    </cdr:sp>
  </cdr:relSizeAnchor>
  <cdr:relSizeAnchor xmlns:cdr="http://schemas.openxmlformats.org/drawingml/2006/chartDrawing">
    <cdr:from>
      <cdr:x>0.39533</cdr:x>
      <cdr:y>0.68195</cdr:y>
    </cdr:from>
    <cdr:to>
      <cdr:x>0.4604</cdr:x>
      <cdr:y>0.77279</cdr:y>
    </cdr:to>
    <cdr:cxnSp macro="">
      <cdr:nvCxnSpPr>
        <cdr:cNvPr id="15" name="Straight Arrow Connector 14">
          <a:extLst xmlns:a="http://schemas.openxmlformats.org/drawingml/2006/main">
            <a:ext uri="{FF2B5EF4-FFF2-40B4-BE49-F238E27FC236}">
              <a16:creationId xmlns:a16="http://schemas.microsoft.com/office/drawing/2014/main" id="{ADE2B402-D559-4D63-BEBD-029FE3CB6AB2}"/>
            </a:ext>
          </a:extLst>
        </cdr:cNvPr>
        <cdr:cNvCxnSpPr/>
      </cdr:nvCxnSpPr>
      <cdr:spPr>
        <a:xfrm xmlns:a="http://schemas.openxmlformats.org/drawingml/2006/main">
          <a:off x="2473965" y="3549847"/>
          <a:ext cx="407190" cy="472838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0.31752</cdr:x>
      <cdr:y>0.37932</cdr:y>
    </cdr:from>
    <cdr:to>
      <cdr:x>0.53162</cdr:x>
      <cdr:y>0.47614</cdr:y>
    </cdr:to>
    <cdr:sp macro="" textlink="">
      <cdr:nvSpPr>
        <cdr:cNvPr id="16" name="TextBox 1">
          <a:extLst xmlns:a="http://schemas.openxmlformats.org/drawingml/2006/main">
            <a:ext uri="{FF2B5EF4-FFF2-40B4-BE49-F238E27FC236}">
              <a16:creationId xmlns:a16="http://schemas.microsoft.com/office/drawing/2014/main" id="{F6EA93DE-FE1D-440D-9920-DD5F0715AD7C}"/>
            </a:ext>
          </a:extLst>
        </cdr:cNvPr>
        <cdr:cNvSpPr txBox="1"/>
      </cdr:nvSpPr>
      <cdr:spPr>
        <a:xfrm xmlns:a="http://schemas.openxmlformats.org/drawingml/2006/main">
          <a:off x="1987037" y="1974492"/>
          <a:ext cx="1339801" cy="50402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r"/>
          <a: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  <a:t>Poor monomer-</a:t>
          </a:r>
          <a:b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</a:br>
          <a: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  <a:t>dimer separation</a:t>
          </a:r>
        </a:p>
      </cdr:txBody>
    </cdr:sp>
  </cdr:relSizeAnchor>
  <cdr:relSizeAnchor xmlns:cdr="http://schemas.openxmlformats.org/drawingml/2006/chartDrawing">
    <cdr:from>
      <cdr:x>0.52129</cdr:x>
      <cdr:y>0.46735</cdr:y>
    </cdr:from>
    <cdr:to>
      <cdr:x>0.55099</cdr:x>
      <cdr:y>0.55169</cdr:y>
    </cdr:to>
    <cdr:cxnSp macro="">
      <cdr:nvCxnSpPr>
        <cdr:cNvPr id="17" name="Straight Arrow Connector 16">
          <a:extLst xmlns:a="http://schemas.openxmlformats.org/drawingml/2006/main">
            <a:ext uri="{FF2B5EF4-FFF2-40B4-BE49-F238E27FC236}">
              <a16:creationId xmlns:a16="http://schemas.microsoft.com/office/drawing/2014/main" id="{4D61FEBB-E833-43D1-84A5-F0344838BA00}"/>
            </a:ext>
          </a:extLst>
        </cdr:cNvPr>
        <cdr:cNvCxnSpPr/>
      </cdr:nvCxnSpPr>
      <cdr:spPr>
        <a:xfrm xmlns:a="http://schemas.openxmlformats.org/drawingml/2006/main">
          <a:off x="3262166" y="2432763"/>
          <a:ext cx="185885" cy="439026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0.60167</cdr:x>
      <cdr:y>0.21331</cdr:y>
    </cdr:from>
    <cdr:to>
      <cdr:x>0.74778</cdr:x>
      <cdr:y>0.27065</cdr:y>
    </cdr:to>
    <cdr:sp macro="" textlink="">
      <cdr:nvSpPr>
        <cdr:cNvPr id="19" name="TextBox 1">
          <a:extLst xmlns:a="http://schemas.openxmlformats.org/drawingml/2006/main">
            <a:ext uri="{FF2B5EF4-FFF2-40B4-BE49-F238E27FC236}">
              <a16:creationId xmlns:a16="http://schemas.microsoft.com/office/drawing/2014/main" id="{00E322D1-627A-441E-A75F-24713AA02182}"/>
            </a:ext>
          </a:extLst>
        </cdr:cNvPr>
        <cdr:cNvSpPr txBox="1"/>
      </cdr:nvSpPr>
      <cdr:spPr>
        <a:xfrm xmlns:a="http://schemas.openxmlformats.org/drawingml/2006/main">
          <a:off x="3765180" y="1110346"/>
          <a:ext cx="914346" cy="29848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 rtl="0"/>
          <a: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  <a:t>Monomer MW </a:t>
          </a:r>
          <a:b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</a:br>
          <a: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  <a:t>not uniform</a:t>
          </a:r>
        </a:p>
      </cdr:txBody>
    </cdr:sp>
  </cdr:relSizeAnchor>
  <cdr:relSizeAnchor xmlns:cdr="http://schemas.openxmlformats.org/drawingml/2006/chartDrawing">
    <cdr:from>
      <cdr:x>0.60167</cdr:x>
      <cdr:y>0.31015</cdr:y>
    </cdr:from>
    <cdr:to>
      <cdr:x>0.67472</cdr:x>
      <cdr:y>0.35165</cdr:y>
    </cdr:to>
    <cdr:cxnSp macro="">
      <cdr:nvCxnSpPr>
        <cdr:cNvPr id="20" name="Straight Arrow Connector 19">
          <a:extLst xmlns:a="http://schemas.openxmlformats.org/drawingml/2006/main">
            <a:ext uri="{FF2B5EF4-FFF2-40B4-BE49-F238E27FC236}">
              <a16:creationId xmlns:a16="http://schemas.microsoft.com/office/drawing/2014/main" id="{FDC341AC-EE91-46E9-83C3-09C0930776DD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 flipH="1">
          <a:off x="3765180" y="1614438"/>
          <a:ext cx="457173" cy="216024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0.80547</cdr:x>
      <cdr:y>0.07117</cdr:y>
    </cdr:from>
    <cdr:to>
      <cdr:x>0.85366</cdr:x>
      <cdr:y>0.184</cdr:y>
    </cdr:to>
    <cdr:grpSp>
      <cdr:nvGrpSpPr>
        <cdr:cNvPr id="18" name="Group 17">
          <a:extLst xmlns:a="http://schemas.openxmlformats.org/drawingml/2006/main">
            <a:ext uri="{FF2B5EF4-FFF2-40B4-BE49-F238E27FC236}">
              <a16:creationId xmlns:a16="http://schemas.microsoft.com/office/drawing/2014/main" id="{38EDBFA3-1352-4990-BCAD-882F9BEE4E0F}"/>
            </a:ext>
          </a:extLst>
        </cdr:cNvPr>
        <cdr:cNvGrpSpPr/>
      </cdr:nvGrpSpPr>
      <cdr:grpSpPr>
        <a:xfrm xmlns:a="http://schemas.openxmlformats.org/drawingml/2006/main">
          <a:off x="5040571" y="370469"/>
          <a:ext cx="301569" cy="587327"/>
          <a:chOff x="7654178" y="2320630"/>
          <a:chExt cx="172525" cy="432048"/>
        </a:xfrm>
      </cdr:grpSpPr>
      <cdr:cxnSp macro="">
        <cdr:nvCxnSpPr>
          <cdr:cNvPr id="21" name="Straight Connector 20">
            <a:extLst xmlns:a="http://schemas.openxmlformats.org/drawingml/2006/main">
              <a:ext uri="{FF2B5EF4-FFF2-40B4-BE49-F238E27FC236}">
                <a16:creationId xmlns:a16="http://schemas.microsoft.com/office/drawing/2014/main" id="{7B843496-4EDF-4559-96AC-8E813B769DCA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320630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0070C0"/>
            </a:solidFill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2" name="Straight Connector 21">
            <a:extLst xmlns:a="http://schemas.openxmlformats.org/drawingml/2006/main">
              <a:ext uri="{FF2B5EF4-FFF2-40B4-BE49-F238E27FC236}">
                <a16:creationId xmlns:a16="http://schemas.microsoft.com/office/drawing/2014/main" id="{6045E042-4CD8-4392-99EB-F56625FE5F01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536654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8238BA"/>
            </a:solidFill>
            <a:prstDash val="sys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3" name="Straight Connector 22">
            <a:extLst xmlns:a="http://schemas.openxmlformats.org/drawingml/2006/main">
              <a:ext uri="{FF2B5EF4-FFF2-40B4-BE49-F238E27FC236}">
                <a16:creationId xmlns:a16="http://schemas.microsoft.com/office/drawing/2014/main" id="{BDC09858-7DCF-488C-B1E4-4F20970AF0A5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752678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C00000"/>
            </a:solidFill>
            <a:prstDash val="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</cdr:grp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0.05074</cdr:x>
      <cdr:y>0.00457</cdr:y>
    </cdr:from>
    <cdr:to>
      <cdr:x>0.13293</cdr:x>
      <cdr:y>0.90454</cdr:y>
    </cdr:to>
    <cdr:grpSp>
      <cdr:nvGrpSpPr>
        <cdr:cNvPr id="6" name="Group 5">
          <a:extLst xmlns:a="http://schemas.openxmlformats.org/drawingml/2006/main">
            <a:ext uri="{FF2B5EF4-FFF2-40B4-BE49-F238E27FC236}">
              <a16:creationId xmlns:a16="http://schemas.microsoft.com/office/drawing/2014/main" id="{43F16FA5-BA3B-4063-9220-8F15B1340288}"/>
            </a:ext>
          </a:extLst>
        </cdr:cNvPr>
        <cdr:cNvGrpSpPr/>
      </cdr:nvGrpSpPr>
      <cdr:grpSpPr>
        <a:xfrm xmlns:a="http://schemas.openxmlformats.org/drawingml/2006/main">
          <a:off x="317527" y="23789"/>
          <a:ext cx="514339" cy="4684716"/>
          <a:chOff x="431800" y="23814"/>
          <a:chExt cx="514350" cy="4684711"/>
        </a:xfrm>
      </cdr:grpSpPr>
      <cdr:sp macro="" textlink="">
        <cdr:nvSpPr>
          <cdr:cNvPr id="2" name="TextBox 1">
            <a:extLst xmlns:a="http://schemas.openxmlformats.org/drawingml/2006/main">
              <a:ext uri="{FF2B5EF4-FFF2-40B4-BE49-F238E27FC236}">
                <a16:creationId xmlns:a16="http://schemas.microsoft.com/office/drawing/2014/main" id="{83D68208-AD18-4D1D-96F3-4C72C9494CAA}"/>
              </a:ext>
            </a:extLst>
          </cdr:cNvPr>
          <cdr:cNvSpPr txBox="1"/>
        </cdr:nvSpPr>
        <cdr:spPr>
          <a:xfrm xmlns:a="http://schemas.openxmlformats.org/drawingml/2006/main">
            <a:off x="431800" y="2381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vertOverflow="clip" wrap="none" rtlCol="0"/>
          <a:lstStyle xmlns:a="http://schemas.openxmlformats.org/drawingml/2006/main"/>
          <a:p xmlns:a="http://schemas.openxmlformats.org/drawingml/2006/main">
            <a:pPr algn="r"/>
            <a:r>
              <a:rPr lang="en-US" sz="1800" dirty="0"/>
              <a:t>1000</a:t>
            </a:r>
          </a:p>
        </cdr:txBody>
      </cdr:sp>
      <cdr:sp macro="" textlink="">
        <cdr:nvSpPr>
          <cdr:cNvPr id="3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1474259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800" dirty="0"/>
              <a:t>100</a:t>
            </a:r>
          </a:p>
        </cdr:txBody>
      </cdr:sp>
      <cdr:sp macro="" textlink="">
        <cdr:nvSpPr>
          <cdr:cNvPr id="4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292470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800"/>
              <a:t>10</a:t>
            </a:r>
          </a:p>
        </cdr:txBody>
      </cdr:sp>
      <cdr:sp macro="" textlink="">
        <cdr:nvSpPr>
          <cdr:cNvPr id="5" name="TextBox 1">
            <a:extLst xmlns:a="http://schemas.openxmlformats.org/drawingml/2006/main">
              <a:ext uri="{FF2B5EF4-FFF2-40B4-BE49-F238E27FC236}">
                <a16:creationId xmlns:a16="http://schemas.microsoft.com/office/drawing/2014/main" id="{019597C1-CF2A-4224-9BA7-9054650FDE39}"/>
              </a:ext>
            </a:extLst>
          </cdr:cNvPr>
          <cdr:cNvSpPr txBox="1"/>
        </cdr:nvSpPr>
        <cdr:spPr>
          <a:xfrm xmlns:a="http://schemas.openxmlformats.org/drawingml/2006/main">
            <a:off x="431800" y="4375150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800"/>
              <a:t>1</a:t>
            </a:r>
          </a:p>
        </cdr:txBody>
      </cdr:sp>
    </cdr:grpSp>
  </cdr:relSizeAnchor>
  <cdr:relSizeAnchor xmlns:cdr="http://schemas.openxmlformats.org/drawingml/2006/chartDrawing">
    <cdr:from>
      <cdr:x>0.8452</cdr:x>
      <cdr:y>0.0435</cdr:y>
    </cdr:from>
    <cdr:to>
      <cdr:x>0.95023</cdr:x>
      <cdr:y>0.29117</cdr:y>
    </cdr:to>
    <cdr:sp macro="" textlink="">
      <cdr:nvSpPr>
        <cdr:cNvPr id="12" name="TextBox 11">
          <a:extLst xmlns:a="http://schemas.openxmlformats.org/drawingml/2006/main">
            <a:ext uri="{FF2B5EF4-FFF2-40B4-BE49-F238E27FC236}">
              <a16:creationId xmlns:a16="http://schemas.microsoft.com/office/drawing/2014/main" id="{A76DEA8A-3763-4F07-9944-322A814A1441}"/>
            </a:ext>
          </a:extLst>
        </cdr:cNvPr>
        <cdr:cNvSpPr txBox="1"/>
      </cdr:nvSpPr>
      <cdr:spPr>
        <a:xfrm xmlns:a="http://schemas.openxmlformats.org/drawingml/2006/main">
          <a:off x="5289203" y="226443"/>
          <a:ext cx="657269" cy="128922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800" dirty="0">
              <a:solidFill>
                <a:srgbClr val="0070C0"/>
              </a:solidFill>
            </a:rPr>
            <a:t>LS</a:t>
          </a:r>
        </a:p>
        <a:p xmlns:a="http://schemas.openxmlformats.org/drawingml/2006/main">
          <a:r>
            <a:rPr lang="en-US" sz="1800" dirty="0">
              <a:solidFill>
                <a:srgbClr val="7030A0"/>
              </a:solidFill>
            </a:rPr>
            <a:t>UV</a:t>
          </a:r>
        </a:p>
        <a:p xmlns:a="http://schemas.openxmlformats.org/drawingml/2006/main">
          <a:r>
            <a:rPr lang="en-US" sz="1800" dirty="0">
              <a:solidFill>
                <a:srgbClr val="C00000"/>
              </a:solidFill>
            </a:rPr>
            <a:t>RI</a:t>
          </a:r>
        </a:p>
        <a:p xmlns:a="http://schemas.openxmlformats.org/drawingml/2006/main">
          <a:r>
            <a:rPr lang="en-US" sz="1800" dirty="0"/>
            <a:t>MW</a:t>
          </a:r>
        </a:p>
      </cdr:txBody>
    </cdr:sp>
  </cdr:relSizeAnchor>
  <cdr:relSizeAnchor xmlns:cdr="http://schemas.openxmlformats.org/drawingml/2006/chartDrawing">
    <cdr:from>
      <cdr:x>0.31589</cdr:x>
      <cdr:y>0.40216</cdr:y>
    </cdr:from>
    <cdr:to>
      <cdr:x>0.53104</cdr:x>
      <cdr:y>0.5</cdr:y>
    </cdr:to>
    <cdr:sp macro="" textlink="">
      <cdr:nvSpPr>
        <cdr:cNvPr id="13" name="TextBox 1">
          <a:extLst xmlns:a="http://schemas.openxmlformats.org/drawingml/2006/main">
            <a:ext uri="{FF2B5EF4-FFF2-40B4-BE49-F238E27FC236}">
              <a16:creationId xmlns:a16="http://schemas.microsoft.com/office/drawing/2014/main" id="{B15D128B-35B1-4EC9-9585-E83433B1FCEB}"/>
            </a:ext>
          </a:extLst>
        </cdr:cNvPr>
        <cdr:cNvSpPr txBox="1"/>
      </cdr:nvSpPr>
      <cdr:spPr>
        <a:xfrm xmlns:a="http://schemas.openxmlformats.org/drawingml/2006/main">
          <a:off x="1976835" y="2093409"/>
          <a:ext cx="1346392" cy="50929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  <a:t>Particles and/or aggregates </a:t>
          </a:r>
          <a:b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</a:br>
          <a: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  <a:t>across the chromatogram</a:t>
          </a:r>
        </a:p>
      </cdr:txBody>
    </cdr:sp>
  </cdr:relSizeAnchor>
  <cdr:relSizeAnchor xmlns:cdr="http://schemas.openxmlformats.org/drawingml/2006/chartDrawing">
    <cdr:from>
      <cdr:x>0.38493</cdr:x>
      <cdr:y>0.51383</cdr:y>
    </cdr:from>
    <cdr:to>
      <cdr:x>0.39644</cdr:x>
      <cdr:y>0.78958</cdr:y>
    </cdr:to>
    <cdr:cxnSp macro="">
      <cdr:nvCxnSpPr>
        <cdr:cNvPr id="14" name="Straight Arrow Connector 13">
          <a:extLst xmlns:a="http://schemas.openxmlformats.org/drawingml/2006/main">
            <a:ext uri="{FF2B5EF4-FFF2-40B4-BE49-F238E27FC236}">
              <a16:creationId xmlns:a16="http://schemas.microsoft.com/office/drawing/2014/main" id="{62CAB3D9-8B13-403B-BE7A-2DA088EB15CD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 flipH="1">
          <a:off x="2408883" y="2674715"/>
          <a:ext cx="72029" cy="1435393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0.72866</cdr:x>
      <cdr:y>0.61974</cdr:y>
    </cdr:from>
    <cdr:to>
      <cdr:x>0.87477</cdr:x>
      <cdr:y>0.67708</cdr:y>
    </cdr:to>
    <cdr:sp macro="" textlink="">
      <cdr:nvSpPr>
        <cdr:cNvPr id="15" name="TextBox 1">
          <a:extLst xmlns:a="http://schemas.openxmlformats.org/drawingml/2006/main">
            <a:ext uri="{FF2B5EF4-FFF2-40B4-BE49-F238E27FC236}">
              <a16:creationId xmlns:a16="http://schemas.microsoft.com/office/drawing/2014/main" id="{C6E79370-77D8-45DD-9D81-AE0C7AAF056A}"/>
            </a:ext>
          </a:extLst>
        </cdr:cNvPr>
        <cdr:cNvSpPr txBox="1"/>
      </cdr:nvSpPr>
      <cdr:spPr>
        <a:xfrm xmlns:a="http://schemas.openxmlformats.org/drawingml/2006/main">
          <a:off x="4559920" y="3226020"/>
          <a:ext cx="914345" cy="29847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dirty="0">
              <a:solidFill>
                <a:schemeClr val="tx1">
                  <a:lumMod val="65000"/>
                  <a:lumOff val="35000"/>
                </a:schemeClr>
              </a:solidFill>
            </a:rPr>
            <a:t>Noisy LS signal</a:t>
          </a:r>
        </a:p>
      </cdr:txBody>
    </cdr:sp>
  </cdr:relSizeAnchor>
  <cdr:relSizeAnchor xmlns:cdr="http://schemas.openxmlformats.org/drawingml/2006/chartDrawing">
    <cdr:from>
      <cdr:x>0.77261</cdr:x>
      <cdr:y>0.67913</cdr:y>
    </cdr:from>
    <cdr:to>
      <cdr:x>0.79563</cdr:x>
      <cdr:y>0.78775</cdr:y>
    </cdr:to>
    <cdr:cxnSp macro="">
      <cdr:nvCxnSpPr>
        <cdr:cNvPr id="16" name="Straight Arrow Connector 15">
          <a:extLst xmlns:a="http://schemas.openxmlformats.org/drawingml/2006/main">
            <a:ext uri="{FF2B5EF4-FFF2-40B4-BE49-F238E27FC236}">
              <a16:creationId xmlns:a16="http://schemas.microsoft.com/office/drawing/2014/main" id="{70624AF0-F580-43B1-A6D2-F85F7708C3DB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 flipH="1">
          <a:off x="4834956" y="3535170"/>
          <a:ext cx="144057" cy="565412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0.39644</cdr:x>
      <cdr:y>0.51383</cdr:y>
    </cdr:from>
    <cdr:to>
      <cdr:x>0.48849</cdr:x>
      <cdr:y>0.72537</cdr:y>
    </cdr:to>
    <cdr:cxnSp macro="">
      <cdr:nvCxnSpPr>
        <cdr:cNvPr id="17" name="Straight Arrow Connector 16">
          <a:extLst xmlns:a="http://schemas.openxmlformats.org/drawingml/2006/main">
            <a:ext uri="{FF2B5EF4-FFF2-40B4-BE49-F238E27FC236}">
              <a16:creationId xmlns:a16="http://schemas.microsoft.com/office/drawing/2014/main" id="{3EA0F6DC-03B8-438B-932B-46CC7CAE9300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>
          <a:off x="2480912" y="2674715"/>
          <a:ext cx="576042" cy="1101153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0.14312</cdr:x>
      <cdr:y>0.04394</cdr:y>
    </cdr:from>
    <cdr:to>
      <cdr:x>0.19938</cdr:x>
      <cdr:y>0.13385</cdr:y>
    </cdr:to>
    <cdr:sp macro="" textlink="">
      <cdr:nvSpPr>
        <cdr:cNvPr id="18" name="TextBox 4">
          <a:extLst xmlns:a="http://schemas.openxmlformats.org/drawingml/2006/main">
            <a:ext uri="{FF2B5EF4-FFF2-40B4-BE49-F238E27FC236}">
              <a16:creationId xmlns:a16="http://schemas.microsoft.com/office/drawing/2014/main" id="{05180BAE-5600-4CAA-948F-69D8CF476257}"/>
            </a:ext>
          </a:extLst>
        </cdr:cNvPr>
        <cdr:cNvSpPr txBox="1"/>
      </cdr:nvSpPr>
      <cdr:spPr>
        <a:xfrm xmlns:a="http://schemas.openxmlformats.org/drawingml/2006/main">
          <a:off x="895629" y="228725"/>
          <a:ext cx="352084" cy="468013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2400" dirty="0"/>
            <a:t>B</a:t>
          </a:r>
        </a:p>
      </cdr:txBody>
    </cdr:sp>
  </cdr:relSizeAnchor>
  <cdr:relSizeAnchor xmlns:cdr="http://schemas.openxmlformats.org/drawingml/2006/chartDrawing">
    <cdr:from>
      <cdr:x>0.79917</cdr:x>
      <cdr:y>0.085</cdr:y>
    </cdr:from>
    <cdr:to>
      <cdr:x>0.8452</cdr:x>
      <cdr:y>0.251</cdr:y>
    </cdr:to>
    <cdr:grpSp>
      <cdr:nvGrpSpPr>
        <cdr:cNvPr id="19" name="Group 18">
          <a:extLst xmlns:a="http://schemas.openxmlformats.org/drawingml/2006/main">
            <a:ext uri="{FF2B5EF4-FFF2-40B4-BE49-F238E27FC236}">
              <a16:creationId xmlns:a16="http://schemas.microsoft.com/office/drawing/2014/main" id="{38EDBFA3-1352-4990-BCAD-882F9BEE4E0F}"/>
            </a:ext>
          </a:extLst>
        </cdr:cNvPr>
        <cdr:cNvGrpSpPr/>
      </cdr:nvGrpSpPr>
      <cdr:grpSpPr>
        <a:xfrm xmlns:a="http://schemas.openxmlformats.org/drawingml/2006/main">
          <a:off x="5001146" y="442460"/>
          <a:ext cx="288052" cy="864099"/>
          <a:chOff x="7654178" y="2320630"/>
          <a:chExt cx="172525" cy="684076"/>
        </a:xfrm>
      </cdr:grpSpPr>
      <cdr:cxnSp macro="">
        <cdr:nvCxnSpPr>
          <cdr:cNvPr id="20" name="Straight Connector 19">
            <a:extLst xmlns:a="http://schemas.openxmlformats.org/drawingml/2006/main">
              <a:ext uri="{FF2B5EF4-FFF2-40B4-BE49-F238E27FC236}">
                <a16:creationId xmlns:a16="http://schemas.microsoft.com/office/drawing/2014/main" id="{7B843496-4EDF-4559-96AC-8E813B769DCA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320630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0070C0"/>
            </a:solidFill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1" name="Straight Connector 20">
            <a:extLst xmlns:a="http://schemas.openxmlformats.org/drawingml/2006/main">
              <a:ext uri="{FF2B5EF4-FFF2-40B4-BE49-F238E27FC236}">
                <a16:creationId xmlns:a16="http://schemas.microsoft.com/office/drawing/2014/main" id="{6045E042-4CD8-4392-99EB-F56625FE5F01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536654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8238BA"/>
            </a:solidFill>
            <a:prstDash val="sys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2" name="Straight Connector 21">
            <a:extLst xmlns:a="http://schemas.openxmlformats.org/drawingml/2006/main">
              <a:ext uri="{FF2B5EF4-FFF2-40B4-BE49-F238E27FC236}">
                <a16:creationId xmlns:a16="http://schemas.microsoft.com/office/drawing/2014/main" id="{BDC09858-7DCF-488C-B1E4-4F20970AF0A5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752678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C00000"/>
            </a:solidFill>
            <a:prstDash val="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sp macro="" textlink="">
        <cdr:nvSpPr>
          <cdr:cNvPr id="23" name="Rectangle 22">
            <a:extLst xmlns:a="http://schemas.openxmlformats.org/drawingml/2006/main">
              <a:ext uri="{FF2B5EF4-FFF2-40B4-BE49-F238E27FC236}">
                <a16:creationId xmlns:a16="http://schemas.microsoft.com/office/drawing/2014/main" id="{8FC8AE26-9168-4092-979B-77A6DD5F6AC7}"/>
              </a:ext>
            </a:extLst>
          </cdr:cNvPr>
          <cdr:cNvSpPr/>
        </cdr:nvSpPr>
        <cdr:spPr>
          <a:xfrm xmlns:a="http://schemas.openxmlformats.org/drawingml/2006/main">
            <a:off x="7711688" y="2932698"/>
            <a:ext cx="57508" cy="72008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tx1"/>
          </a:solidFill>
          <a:ln xmlns:a="http://schemas.openxmlformats.org/drawingml/2006/main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/>
            <a:endParaRPr lang="en-US"/>
          </a:p>
        </cdr:txBody>
      </cdr:sp>
    </cdr:grp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0.11623</cdr:x>
      <cdr:y>0</cdr:y>
    </cdr:from>
    <cdr:to>
      <cdr:x>0.19842</cdr:x>
      <cdr:y>0.89361</cdr:y>
    </cdr:to>
    <cdr:grpSp>
      <cdr:nvGrpSpPr>
        <cdr:cNvPr id="6" name="Group 5">
          <a:extLst xmlns:a="http://schemas.openxmlformats.org/drawingml/2006/main">
            <a:ext uri="{FF2B5EF4-FFF2-40B4-BE49-F238E27FC236}">
              <a16:creationId xmlns:a16="http://schemas.microsoft.com/office/drawing/2014/main" id="{43F16FA5-BA3B-4063-9220-8F15B1340288}"/>
            </a:ext>
          </a:extLst>
        </cdr:cNvPr>
        <cdr:cNvGrpSpPr/>
      </cdr:nvGrpSpPr>
      <cdr:grpSpPr>
        <a:xfrm xmlns:a="http://schemas.openxmlformats.org/drawingml/2006/main">
          <a:off x="457007" y="0"/>
          <a:ext cx="323165" cy="3840450"/>
          <a:chOff x="431800" y="23814"/>
          <a:chExt cx="514350" cy="4684711"/>
        </a:xfrm>
      </cdr:grpSpPr>
      <cdr:sp macro="" textlink="">
        <cdr:nvSpPr>
          <cdr:cNvPr id="2" name="TextBox 1">
            <a:extLst xmlns:a="http://schemas.openxmlformats.org/drawingml/2006/main">
              <a:ext uri="{FF2B5EF4-FFF2-40B4-BE49-F238E27FC236}">
                <a16:creationId xmlns:a16="http://schemas.microsoft.com/office/drawing/2014/main" id="{83D68208-AD18-4D1D-96F3-4C72C9494CAA}"/>
              </a:ext>
            </a:extLst>
          </cdr:cNvPr>
          <cdr:cNvSpPr txBox="1"/>
        </cdr:nvSpPr>
        <cdr:spPr>
          <a:xfrm xmlns:a="http://schemas.openxmlformats.org/drawingml/2006/main">
            <a:off x="431800" y="2381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vertOverflow="clip" wrap="none" rtlCol="0"/>
          <a:lstStyle xmlns:a="http://schemas.openxmlformats.org/drawingml/2006/main"/>
          <a:p xmlns:a="http://schemas.openxmlformats.org/drawingml/2006/main">
            <a:pPr algn="r"/>
            <a:r>
              <a:rPr lang="en-US" sz="1600" dirty="0"/>
              <a:t>1000</a:t>
            </a:r>
          </a:p>
        </cdr:txBody>
      </cdr:sp>
      <cdr:sp macro="" textlink="">
        <cdr:nvSpPr>
          <cdr:cNvPr id="3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1474259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600" dirty="0"/>
              <a:t>100</a:t>
            </a:r>
          </a:p>
        </cdr:txBody>
      </cdr:sp>
      <cdr:sp macro="" textlink="">
        <cdr:nvSpPr>
          <cdr:cNvPr id="4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292470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600" dirty="0"/>
              <a:t>10</a:t>
            </a:r>
          </a:p>
        </cdr:txBody>
      </cdr:sp>
      <cdr:sp macro="" textlink="">
        <cdr:nvSpPr>
          <cdr:cNvPr id="5" name="TextBox 1">
            <a:extLst xmlns:a="http://schemas.openxmlformats.org/drawingml/2006/main">
              <a:ext uri="{FF2B5EF4-FFF2-40B4-BE49-F238E27FC236}">
                <a16:creationId xmlns:a16="http://schemas.microsoft.com/office/drawing/2014/main" id="{019597C1-CF2A-4224-9BA7-9054650FDE39}"/>
              </a:ext>
            </a:extLst>
          </cdr:cNvPr>
          <cdr:cNvSpPr txBox="1"/>
        </cdr:nvSpPr>
        <cdr:spPr>
          <a:xfrm xmlns:a="http://schemas.openxmlformats.org/drawingml/2006/main">
            <a:off x="431800" y="4375150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600"/>
              <a:t>1</a:t>
            </a:r>
          </a:p>
        </cdr:txBody>
      </cdr:sp>
    </cdr:grpSp>
  </cdr:relSizeAnchor>
  <cdr:relSizeAnchor xmlns:cdr="http://schemas.openxmlformats.org/drawingml/2006/chartDrawing">
    <cdr:from>
      <cdr:x>0.82055</cdr:x>
      <cdr:y>0.0391</cdr:y>
    </cdr:from>
    <cdr:to>
      <cdr:x>0.95591</cdr:x>
      <cdr:y>0.27368</cdr:y>
    </cdr:to>
    <cdr:sp macro="" textlink="">
      <cdr:nvSpPr>
        <cdr:cNvPr id="12" name="TextBox 11">
          <a:extLst xmlns:a="http://schemas.openxmlformats.org/drawingml/2006/main">
            <a:ext uri="{FF2B5EF4-FFF2-40B4-BE49-F238E27FC236}">
              <a16:creationId xmlns:a16="http://schemas.microsoft.com/office/drawing/2014/main" id="{A76DEA8A-3763-4F07-9944-322A814A1441}"/>
            </a:ext>
          </a:extLst>
        </cdr:cNvPr>
        <cdr:cNvSpPr txBox="1"/>
      </cdr:nvSpPr>
      <cdr:spPr>
        <a:xfrm xmlns:a="http://schemas.openxmlformats.org/drawingml/2006/main">
          <a:off x="3226342" y="168048"/>
          <a:ext cx="532224" cy="10081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dirty="0">
              <a:solidFill>
                <a:schemeClr val="accent1">
                  <a:lumMod val="75000"/>
                </a:schemeClr>
              </a:solidFill>
            </a:rPr>
            <a:t>LS</a:t>
          </a:r>
        </a:p>
        <a:p xmlns:a="http://schemas.openxmlformats.org/drawingml/2006/main">
          <a:r>
            <a:rPr lang="en-US" sz="1400" dirty="0">
              <a:solidFill>
                <a:srgbClr val="8238BA"/>
              </a:solidFill>
            </a:rPr>
            <a:t>UV</a:t>
          </a:r>
        </a:p>
        <a:p xmlns:a="http://schemas.openxmlformats.org/drawingml/2006/main">
          <a:r>
            <a:rPr lang="en-US" sz="1400" dirty="0">
              <a:solidFill>
                <a:srgbClr val="C00000"/>
              </a:solidFill>
            </a:rPr>
            <a:t>RI</a:t>
          </a:r>
        </a:p>
        <a:p xmlns:a="http://schemas.openxmlformats.org/drawingml/2006/main">
          <a:r>
            <a:rPr lang="en-US" sz="1400" dirty="0"/>
            <a:t>MW</a:t>
          </a:r>
        </a:p>
      </cdr:txBody>
    </cdr:sp>
  </cdr:relSizeAnchor>
  <cdr:relSizeAnchor xmlns:cdr="http://schemas.openxmlformats.org/drawingml/2006/chartDrawing">
    <cdr:from>
      <cdr:x>0.2162</cdr:x>
      <cdr:y>0.0391</cdr:y>
    </cdr:from>
    <cdr:to>
      <cdr:x>0.28653</cdr:x>
      <cdr:y>0.14652</cdr:y>
    </cdr:to>
    <cdr:sp macro="" textlink="">
      <cdr:nvSpPr>
        <cdr:cNvPr id="13" name="TextBox 4">
          <a:extLst xmlns:a="http://schemas.openxmlformats.org/drawingml/2006/main">
            <a:ext uri="{FF2B5EF4-FFF2-40B4-BE49-F238E27FC236}">
              <a16:creationId xmlns:a16="http://schemas.microsoft.com/office/drawing/2014/main" id="{D6538247-9B48-44D9-834C-3DBADD8155B1}"/>
            </a:ext>
          </a:extLst>
        </cdr:cNvPr>
        <cdr:cNvSpPr txBox="1"/>
      </cdr:nvSpPr>
      <cdr:spPr>
        <a:xfrm xmlns:a="http://schemas.openxmlformats.org/drawingml/2006/main">
          <a:off x="850078" y="168048"/>
          <a:ext cx="276542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2400" dirty="0"/>
            <a:t>A</a:t>
          </a:r>
        </a:p>
      </cdr:txBody>
    </cdr:sp>
  </cdr:relSizeAnchor>
  <cdr:relSizeAnchor xmlns:cdr="http://schemas.openxmlformats.org/drawingml/2006/chartDrawing">
    <cdr:from>
      <cdr:x>0.2162</cdr:x>
      <cdr:y>0.57526</cdr:y>
    </cdr:from>
    <cdr:to>
      <cdr:x>0.55583</cdr:x>
      <cdr:y>0.62232</cdr:y>
    </cdr:to>
    <cdr:sp macro="" textlink="">
      <cdr:nvSpPr>
        <cdr:cNvPr id="14" name="TextBox 1">
          <a:extLst xmlns:a="http://schemas.openxmlformats.org/drawingml/2006/main">
            <a:ext uri="{FF2B5EF4-FFF2-40B4-BE49-F238E27FC236}">
              <a16:creationId xmlns:a16="http://schemas.microsoft.com/office/drawing/2014/main" id="{5A8361E6-09BF-428F-A030-43F3AAD2A921}"/>
            </a:ext>
          </a:extLst>
        </cdr:cNvPr>
        <cdr:cNvSpPr txBox="1"/>
      </cdr:nvSpPr>
      <cdr:spPr>
        <a:xfrm xmlns:a="http://schemas.openxmlformats.org/drawingml/2006/main">
          <a:off x="850078" y="2472304"/>
          <a:ext cx="1335398" cy="20224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  <a:t>Particle or</a:t>
          </a:r>
          <a:b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</a:br>
          <a: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  <a:t>aggregate peak</a:t>
          </a:r>
        </a:p>
      </cdr:txBody>
    </cdr:sp>
  </cdr:relSizeAnchor>
  <cdr:relSizeAnchor xmlns:cdr="http://schemas.openxmlformats.org/drawingml/2006/chartDrawing">
    <cdr:from>
      <cdr:x>0.3425</cdr:x>
      <cdr:y>0.69255</cdr:y>
    </cdr:from>
    <cdr:to>
      <cdr:x>0.49513</cdr:x>
      <cdr:y>0.77279</cdr:y>
    </cdr:to>
    <cdr:cxnSp macro="">
      <cdr:nvCxnSpPr>
        <cdr:cNvPr id="15" name="Straight Arrow Connector 14">
          <a:extLst xmlns:a="http://schemas.openxmlformats.org/drawingml/2006/main">
            <a:ext uri="{FF2B5EF4-FFF2-40B4-BE49-F238E27FC236}">
              <a16:creationId xmlns:a16="http://schemas.microsoft.com/office/drawing/2014/main" id="{ADE2B402-D559-4D63-BEBD-029FE3CB6AB2}"/>
            </a:ext>
          </a:extLst>
        </cdr:cNvPr>
        <cdr:cNvCxnSpPr/>
      </cdr:nvCxnSpPr>
      <cdr:spPr>
        <a:xfrm xmlns:a="http://schemas.openxmlformats.org/drawingml/2006/main">
          <a:off x="1346668" y="2976360"/>
          <a:ext cx="600129" cy="344846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0.3444</cdr:x>
      <cdr:y>0.35745</cdr:y>
    </cdr:from>
    <cdr:to>
      <cdr:x>0.5585</cdr:x>
      <cdr:y>0.45427</cdr:y>
    </cdr:to>
    <cdr:sp macro="" textlink="">
      <cdr:nvSpPr>
        <cdr:cNvPr id="16" name="TextBox 1">
          <a:extLst xmlns:a="http://schemas.openxmlformats.org/drawingml/2006/main">
            <a:ext uri="{FF2B5EF4-FFF2-40B4-BE49-F238E27FC236}">
              <a16:creationId xmlns:a16="http://schemas.microsoft.com/office/drawing/2014/main" id="{F6EA93DE-FE1D-440D-9920-DD5F0715AD7C}"/>
            </a:ext>
          </a:extLst>
        </cdr:cNvPr>
        <cdr:cNvSpPr txBox="1"/>
      </cdr:nvSpPr>
      <cdr:spPr>
        <a:xfrm xmlns:a="http://schemas.openxmlformats.org/drawingml/2006/main">
          <a:off x="1354134" y="1536200"/>
          <a:ext cx="841824" cy="41610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r"/>
          <a: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  <a:t>Poor monomer-</a:t>
          </a:r>
          <a:b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</a:br>
          <a: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  <a:t>dimer separation</a:t>
          </a:r>
        </a:p>
      </cdr:txBody>
    </cdr:sp>
  </cdr:relSizeAnchor>
  <cdr:relSizeAnchor xmlns:cdr="http://schemas.openxmlformats.org/drawingml/2006/chartDrawing">
    <cdr:from>
      <cdr:x>0.41765</cdr:x>
      <cdr:y>0.47473</cdr:y>
    </cdr:from>
    <cdr:to>
      <cdr:x>0.54585</cdr:x>
      <cdr:y>0.57526</cdr:y>
    </cdr:to>
    <cdr:cxnSp macro="">
      <cdr:nvCxnSpPr>
        <cdr:cNvPr id="17" name="Straight Arrow Connector 16">
          <a:extLst xmlns:a="http://schemas.openxmlformats.org/drawingml/2006/main">
            <a:ext uri="{FF2B5EF4-FFF2-40B4-BE49-F238E27FC236}">
              <a16:creationId xmlns:a16="http://schemas.microsoft.com/office/drawing/2014/main" id="{4D61FEBB-E833-43D1-84A5-F0344838BA00}"/>
            </a:ext>
          </a:extLst>
        </cdr:cNvPr>
        <cdr:cNvCxnSpPr/>
      </cdr:nvCxnSpPr>
      <cdr:spPr>
        <a:xfrm xmlns:a="http://schemas.openxmlformats.org/drawingml/2006/main">
          <a:off x="1642166" y="2040256"/>
          <a:ext cx="504056" cy="432048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0.63731</cdr:x>
      <cdr:y>0.39096</cdr:y>
    </cdr:from>
    <cdr:to>
      <cdr:x>0.78342</cdr:x>
      <cdr:y>0.4483</cdr:y>
    </cdr:to>
    <cdr:sp macro="" textlink="">
      <cdr:nvSpPr>
        <cdr:cNvPr id="19" name="TextBox 1">
          <a:extLst xmlns:a="http://schemas.openxmlformats.org/drawingml/2006/main">
            <a:ext uri="{FF2B5EF4-FFF2-40B4-BE49-F238E27FC236}">
              <a16:creationId xmlns:a16="http://schemas.microsoft.com/office/drawing/2014/main" id="{00E322D1-627A-441E-A75F-24713AA02182}"/>
            </a:ext>
          </a:extLst>
        </cdr:cNvPr>
        <cdr:cNvSpPr txBox="1"/>
      </cdr:nvSpPr>
      <cdr:spPr>
        <a:xfrm xmlns:a="http://schemas.openxmlformats.org/drawingml/2006/main">
          <a:off x="2505850" y="1680216"/>
          <a:ext cx="574493" cy="24642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 rtl="0"/>
          <a: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  <a:t>Monomer MW </a:t>
          </a:r>
          <a:b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</a:br>
          <a: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  <a:t>not uniform</a:t>
          </a:r>
        </a:p>
      </cdr:txBody>
    </cdr:sp>
  </cdr:relSizeAnchor>
  <cdr:relSizeAnchor xmlns:cdr="http://schemas.openxmlformats.org/drawingml/2006/chartDrawing">
    <cdr:from>
      <cdr:x>0.62505</cdr:x>
      <cdr:y>0.35745</cdr:y>
    </cdr:from>
    <cdr:to>
      <cdr:x>0.73494</cdr:x>
      <cdr:y>0.40771</cdr:y>
    </cdr:to>
    <cdr:cxnSp macro="">
      <cdr:nvCxnSpPr>
        <cdr:cNvPr id="20" name="Straight Arrow Connector 19">
          <a:extLst xmlns:a="http://schemas.openxmlformats.org/drawingml/2006/main">
            <a:ext uri="{FF2B5EF4-FFF2-40B4-BE49-F238E27FC236}">
              <a16:creationId xmlns:a16="http://schemas.microsoft.com/office/drawing/2014/main" id="{FDC341AC-EE91-46E9-83C3-09C0930776DD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 flipH="1" flipV="1">
          <a:off x="2457660" y="1536200"/>
          <a:ext cx="432047" cy="216023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0.76561</cdr:x>
      <cdr:y>0.07261</cdr:y>
    </cdr:from>
    <cdr:to>
      <cdr:x>0.82036</cdr:x>
      <cdr:y>0.22341</cdr:y>
    </cdr:to>
    <cdr:grpSp>
      <cdr:nvGrpSpPr>
        <cdr:cNvPr id="18" name="Group 17">
          <a:extLst xmlns:a="http://schemas.openxmlformats.org/drawingml/2006/main">
            <a:ext uri="{FF2B5EF4-FFF2-40B4-BE49-F238E27FC236}">
              <a16:creationId xmlns:a16="http://schemas.microsoft.com/office/drawing/2014/main" id="{38EDBFA3-1352-4990-BCAD-882F9BEE4E0F}"/>
            </a:ext>
          </a:extLst>
        </cdr:cNvPr>
        <cdr:cNvGrpSpPr/>
      </cdr:nvGrpSpPr>
      <cdr:grpSpPr>
        <a:xfrm xmlns:a="http://schemas.openxmlformats.org/drawingml/2006/main">
          <a:off x="3010318" y="312064"/>
          <a:ext cx="215254" cy="648072"/>
          <a:chOff x="7654178" y="2320630"/>
          <a:chExt cx="172525" cy="684076"/>
        </a:xfrm>
      </cdr:grpSpPr>
      <cdr:cxnSp macro="">
        <cdr:nvCxnSpPr>
          <cdr:cNvPr id="21" name="Straight Connector 20">
            <a:extLst xmlns:a="http://schemas.openxmlformats.org/drawingml/2006/main">
              <a:ext uri="{FF2B5EF4-FFF2-40B4-BE49-F238E27FC236}">
                <a16:creationId xmlns:a16="http://schemas.microsoft.com/office/drawing/2014/main" id="{7B843496-4EDF-4559-96AC-8E813B769DCA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320630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0070C0"/>
            </a:solidFill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2" name="Straight Connector 21">
            <a:extLst xmlns:a="http://schemas.openxmlformats.org/drawingml/2006/main">
              <a:ext uri="{FF2B5EF4-FFF2-40B4-BE49-F238E27FC236}">
                <a16:creationId xmlns:a16="http://schemas.microsoft.com/office/drawing/2014/main" id="{6045E042-4CD8-4392-99EB-F56625FE5F01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536654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8238BA"/>
            </a:solidFill>
            <a:prstDash val="sys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3" name="Straight Connector 22">
            <a:extLst xmlns:a="http://schemas.openxmlformats.org/drawingml/2006/main">
              <a:ext uri="{FF2B5EF4-FFF2-40B4-BE49-F238E27FC236}">
                <a16:creationId xmlns:a16="http://schemas.microsoft.com/office/drawing/2014/main" id="{BDC09858-7DCF-488C-B1E4-4F20970AF0A5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7654178" y="2752678"/>
            <a:ext cx="172525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C00000"/>
            </a:solidFill>
            <a:prstDash val="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sp macro="" textlink="">
        <cdr:nvSpPr>
          <cdr:cNvPr id="24" name="Rectangle 23">
            <a:extLst xmlns:a="http://schemas.openxmlformats.org/drawingml/2006/main">
              <a:ext uri="{FF2B5EF4-FFF2-40B4-BE49-F238E27FC236}">
                <a16:creationId xmlns:a16="http://schemas.microsoft.com/office/drawing/2014/main" id="{8FC8AE26-9168-4092-979B-77A6DD5F6AC7}"/>
              </a:ext>
            </a:extLst>
          </cdr:cNvPr>
          <cdr:cNvSpPr/>
        </cdr:nvSpPr>
        <cdr:spPr>
          <a:xfrm xmlns:a="http://schemas.openxmlformats.org/drawingml/2006/main">
            <a:off x="7711688" y="2932698"/>
            <a:ext cx="57508" cy="72008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tx1"/>
          </a:solidFill>
          <a:ln xmlns:a="http://schemas.openxmlformats.org/drawingml/2006/main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/>
            <a:endParaRPr lang="en-US"/>
          </a:p>
        </cdr:txBody>
      </cdr:sp>
    </cdr:grp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0.05074</cdr:x>
      <cdr:y>0.00457</cdr:y>
    </cdr:from>
    <cdr:to>
      <cdr:x>0.13293</cdr:x>
      <cdr:y>0.89361</cdr:y>
    </cdr:to>
    <cdr:grpSp>
      <cdr:nvGrpSpPr>
        <cdr:cNvPr id="6" name="Group 5">
          <a:extLst xmlns:a="http://schemas.openxmlformats.org/drawingml/2006/main">
            <a:ext uri="{FF2B5EF4-FFF2-40B4-BE49-F238E27FC236}">
              <a16:creationId xmlns:a16="http://schemas.microsoft.com/office/drawing/2014/main" id="{43F16FA5-BA3B-4063-9220-8F15B1340288}"/>
            </a:ext>
          </a:extLst>
        </cdr:cNvPr>
        <cdr:cNvGrpSpPr/>
      </cdr:nvGrpSpPr>
      <cdr:grpSpPr>
        <a:xfrm xmlns:a="http://schemas.openxmlformats.org/drawingml/2006/main">
          <a:off x="199506" y="19640"/>
          <a:ext cx="323164" cy="3820810"/>
          <a:chOff x="431800" y="23814"/>
          <a:chExt cx="514350" cy="4684711"/>
        </a:xfrm>
      </cdr:grpSpPr>
      <cdr:sp macro="" textlink="">
        <cdr:nvSpPr>
          <cdr:cNvPr id="2" name="TextBox 1">
            <a:extLst xmlns:a="http://schemas.openxmlformats.org/drawingml/2006/main">
              <a:ext uri="{FF2B5EF4-FFF2-40B4-BE49-F238E27FC236}">
                <a16:creationId xmlns:a16="http://schemas.microsoft.com/office/drawing/2014/main" id="{83D68208-AD18-4D1D-96F3-4C72C9494CAA}"/>
              </a:ext>
            </a:extLst>
          </cdr:cNvPr>
          <cdr:cNvSpPr txBox="1"/>
        </cdr:nvSpPr>
        <cdr:spPr>
          <a:xfrm xmlns:a="http://schemas.openxmlformats.org/drawingml/2006/main">
            <a:off x="431800" y="2381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vertOverflow="clip" wrap="none" rtlCol="0"/>
          <a:lstStyle xmlns:a="http://schemas.openxmlformats.org/drawingml/2006/main"/>
          <a:p xmlns:a="http://schemas.openxmlformats.org/drawingml/2006/main">
            <a:pPr algn="r"/>
            <a:r>
              <a:rPr lang="en-US" sz="1600"/>
              <a:t>1000</a:t>
            </a:r>
          </a:p>
        </cdr:txBody>
      </cdr:sp>
      <cdr:sp macro="" textlink="">
        <cdr:nvSpPr>
          <cdr:cNvPr id="3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1474259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600"/>
              <a:t>100</a:t>
            </a:r>
          </a:p>
        </cdr:txBody>
      </cdr:sp>
      <cdr:sp macro="" textlink="">
        <cdr:nvSpPr>
          <cdr:cNvPr id="4" name="TextBox 1">
            <a:extLst xmlns:a="http://schemas.openxmlformats.org/drawingml/2006/main">
              <a:ext uri="{FF2B5EF4-FFF2-40B4-BE49-F238E27FC236}">
                <a16:creationId xmlns:a16="http://schemas.microsoft.com/office/drawing/2014/main" id="{2A166758-1650-42C4-B3CB-477BF68B540A}"/>
              </a:ext>
            </a:extLst>
          </cdr:cNvPr>
          <cdr:cNvSpPr txBox="1"/>
        </cdr:nvSpPr>
        <cdr:spPr>
          <a:xfrm xmlns:a="http://schemas.openxmlformats.org/drawingml/2006/main">
            <a:off x="431800" y="2924704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600" dirty="0"/>
              <a:t>10</a:t>
            </a:r>
          </a:p>
        </cdr:txBody>
      </cdr:sp>
      <cdr:sp macro="" textlink="">
        <cdr:nvSpPr>
          <cdr:cNvPr id="5" name="TextBox 1">
            <a:extLst xmlns:a="http://schemas.openxmlformats.org/drawingml/2006/main">
              <a:ext uri="{FF2B5EF4-FFF2-40B4-BE49-F238E27FC236}">
                <a16:creationId xmlns:a16="http://schemas.microsoft.com/office/drawing/2014/main" id="{019597C1-CF2A-4224-9BA7-9054650FDE39}"/>
              </a:ext>
            </a:extLst>
          </cdr:cNvPr>
          <cdr:cNvSpPr txBox="1"/>
        </cdr:nvSpPr>
        <cdr:spPr>
          <a:xfrm xmlns:a="http://schemas.openxmlformats.org/drawingml/2006/main">
            <a:off x="431800" y="4375150"/>
            <a:ext cx="514350" cy="333375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 rtlCol="0"/>
          <a:lstStyle xmlns:a="http://schemas.openxmlformats.org/drawingml/2006/main"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r"/>
            <a:r>
              <a:rPr lang="en-US" sz="1600"/>
              <a:t>1</a:t>
            </a:r>
          </a:p>
        </cdr:txBody>
      </cdr:sp>
    </cdr:grpSp>
  </cdr:relSizeAnchor>
  <cdr:relSizeAnchor xmlns:cdr="http://schemas.openxmlformats.org/drawingml/2006/chartDrawing">
    <cdr:from>
      <cdr:x>0.13876</cdr:x>
      <cdr:y>0.37687</cdr:y>
    </cdr:from>
    <cdr:to>
      <cdr:x>0.50042</cdr:x>
      <cdr:y>0.46065</cdr:y>
    </cdr:to>
    <cdr:sp macro="" textlink="">
      <cdr:nvSpPr>
        <cdr:cNvPr id="13" name="TextBox 1">
          <a:extLst xmlns:a="http://schemas.openxmlformats.org/drawingml/2006/main">
            <a:ext uri="{FF2B5EF4-FFF2-40B4-BE49-F238E27FC236}">
              <a16:creationId xmlns:a16="http://schemas.microsoft.com/office/drawing/2014/main" id="{B15D128B-35B1-4EC9-9585-E83433B1FCEB}"/>
            </a:ext>
          </a:extLst>
        </cdr:cNvPr>
        <cdr:cNvSpPr txBox="1"/>
      </cdr:nvSpPr>
      <cdr:spPr>
        <a:xfrm xmlns:a="http://schemas.openxmlformats.org/drawingml/2006/main">
          <a:off x="545586" y="1619685"/>
          <a:ext cx="1422017" cy="36004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  <a:t>Particles and/or </a:t>
          </a:r>
          <a:b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</a:br>
          <a: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  <a:t>aggregates </a:t>
          </a:r>
          <a:b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</a:br>
          <a:endParaRPr lang="en-US" sz="1400" dirty="0">
            <a:solidFill>
              <a:schemeClr val="tx1">
                <a:lumMod val="65000"/>
                <a:lumOff val="35000"/>
              </a:schemeClr>
            </a:solidFill>
          </a:endParaRPr>
        </a:p>
      </cdr:txBody>
    </cdr:sp>
  </cdr:relSizeAnchor>
  <cdr:relSizeAnchor xmlns:cdr="http://schemas.openxmlformats.org/drawingml/2006/chartDrawing">
    <cdr:from>
      <cdr:x>0.3815</cdr:x>
      <cdr:y>0.49374</cdr:y>
    </cdr:from>
    <cdr:to>
      <cdr:x>0.39301</cdr:x>
      <cdr:y>0.76949</cdr:y>
    </cdr:to>
    <cdr:cxnSp macro="">
      <cdr:nvCxnSpPr>
        <cdr:cNvPr id="14" name="Straight Arrow Connector 13">
          <a:extLst xmlns:a="http://schemas.openxmlformats.org/drawingml/2006/main">
            <a:ext uri="{FF2B5EF4-FFF2-40B4-BE49-F238E27FC236}">
              <a16:creationId xmlns:a16="http://schemas.microsoft.com/office/drawing/2014/main" id="{62CAB3D9-8B13-403B-BE7A-2DA088EB15CD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 flipH="1">
          <a:off x="1500009" y="2121938"/>
          <a:ext cx="45257" cy="118508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0.79891</cdr:x>
      <cdr:y>0.59469</cdr:y>
    </cdr:from>
    <cdr:to>
      <cdr:x>0.94502</cdr:x>
      <cdr:y>0.65203</cdr:y>
    </cdr:to>
    <cdr:sp macro="" textlink="">
      <cdr:nvSpPr>
        <cdr:cNvPr id="15" name="TextBox 1">
          <a:extLst xmlns:a="http://schemas.openxmlformats.org/drawingml/2006/main">
            <a:ext uri="{FF2B5EF4-FFF2-40B4-BE49-F238E27FC236}">
              <a16:creationId xmlns:a16="http://schemas.microsoft.com/office/drawing/2014/main" id="{C6E79370-77D8-45DD-9D81-AE0C7AAF056A}"/>
            </a:ext>
          </a:extLst>
        </cdr:cNvPr>
        <cdr:cNvSpPr txBox="1"/>
      </cdr:nvSpPr>
      <cdr:spPr>
        <a:xfrm xmlns:a="http://schemas.openxmlformats.org/drawingml/2006/main">
          <a:off x="3141243" y="2555789"/>
          <a:ext cx="574493" cy="24642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defPPr>
            <a:defRPr lang="he-IL"/>
          </a:defPPr>
          <a:lvl1pPr marL="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r" defTabSz="914400" rtl="1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>
              <a:solidFill>
                <a:schemeClr val="tx1">
                  <a:lumMod val="65000"/>
                  <a:lumOff val="35000"/>
                </a:schemeClr>
              </a:solidFill>
            </a:rPr>
            <a:t>Noisy LS signal</a:t>
          </a:r>
        </a:p>
      </cdr:txBody>
    </cdr:sp>
  </cdr:relSizeAnchor>
  <cdr:relSizeAnchor xmlns:cdr="http://schemas.openxmlformats.org/drawingml/2006/chartDrawing">
    <cdr:from>
      <cdr:x>0.76918</cdr:x>
      <cdr:y>0.65904</cdr:y>
    </cdr:from>
    <cdr:to>
      <cdr:x>0.7922</cdr:x>
      <cdr:y>0.76766</cdr:y>
    </cdr:to>
    <cdr:cxnSp macro="">
      <cdr:nvCxnSpPr>
        <cdr:cNvPr id="16" name="Straight Arrow Connector 15">
          <a:extLst xmlns:a="http://schemas.openxmlformats.org/drawingml/2006/main">
            <a:ext uri="{FF2B5EF4-FFF2-40B4-BE49-F238E27FC236}">
              <a16:creationId xmlns:a16="http://schemas.microsoft.com/office/drawing/2014/main" id="{70624AF0-F580-43B1-A6D2-F85F7708C3DB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 flipH="1">
          <a:off x="3024336" y="2832344"/>
          <a:ext cx="90513" cy="466814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0.39301</cdr:x>
      <cdr:y>0.49374</cdr:y>
    </cdr:from>
    <cdr:to>
      <cdr:x>0.48506</cdr:x>
      <cdr:y>0.70528</cdr:y>
    </cdr:to>
    <cdr:cxnSp macro="">
      <cdr:nvCxnSpPr>
        <cdr:cNvPr id="17" name="Straight Arrow Connector 16">
          <a:extLst xmlns:a="http://schemas.openxmlformats.org/drawingml/2006/main">
            <a:ext uri="{FF2B5EF4-FFF2-40B4-BE49-F238E27FC236}">
              <a16:creationId xmlns:a16="http://schemas.microsoft.com/office/drawing/2014/main" id="{3EA0F6DC-03B8-438B-932B-46CC7CAE9300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>
          <a:off x="1545266" y="2121938"/>
          <a:ext cx="361933" cy="909131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>
              <a:lumMod val="65000"/>
              <a:lumOff val="35000"/>
            </a:schemeClr>
          </a:solidFill>
          <a:tailEnd type="triangle"/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0">
          <a:schemeClr val="accent6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0.16482</cdr:x>
      <cdr:y>0.0391</cdr:y>
    </cdr:from>
    <cdr:to>
      <cdr:x>0.22108</cdr:x>
      <cdr:y>0.12901</cdr:y>
    </cdr:to>
    <cdr:sp macro="" textlink="">
      <cdr:nvSpPr>
        <cdr:cNvPr id="18" name="TextBox 4">
          <a:extLst xmlns:a="http://schemas.openxmlformats.org/drawingml/2006/main">
            <a:ext uri="{FF2B5EF4-FFF2-40B4-BE49-F238E27FC236}">
              <a16:creationId xmlns:a16="http://schemas.microsoft.com/office/drawing/2014/main" id="{05180BAE-5600-4CAA-948F-69D8CF476257}"/>
            </a:ext>
          </a:extLst>
        </cdr:cNvPr>
        <cdr:cNvSpPr txBox="1"/>
      </cdr:nvSpPr>
      <cdr:spPr>
        <a:xfrm xmlns:a="http://schemas.openxmlformats.org/drawingml/2006/main">
          <a:off x="648072" y="168048"/>
          <a:ext cx="221210" cy="386404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2400" dirty="0"/>
            <a:t>B</a:t>
          </a:r>
        </a:p>
      </cdr:txBody>
    </cdr:sp>
  </cdr:relSizeAnchor>
  <cdr:relSizeAnchor xmlns:cdr="http://schemas.openxmlformats.org/drawingml/2006/chartDrawing">
    <cdr:from>
      <cdr:x>0.82412</cdr:x>
      <cdr:y>0.05586</cdr:y>
    </cdr:from>
    <cdr:to>
      <cdr:x>0.95948</cdr:x>
      <cdr:y>0.29043</cdr:y>
    </cdr:to>
    <cdr:sp macro="" textlink="">
      <cdr:nvSpPr>
        <cdr:cNvPr id="19" name="TextBox 1">
          <a:extLst xmlns:a="http://schemas.openxmlformats.org/drawingml/2006/main">
            <a:ext uri="{FF2B5EF4-FFF2-40B4-BE49-F238E27FC236}">
              <a16:creationId xmlns:a16="http://schemas.microsoft.com/office/drawing/2014/main" id="{49ADC734-E2C5-439D-ABBB-11B2EDE6CF6B}"/>
            </a:ext>
          </a:extLst>
        </cdr:cNvPr>
        <cdr:cNvSpPr txBox="1"/>
      </cdr:nvSpPr>
      <cdr:spPr>
        <a:xfrm xmlns:a="http://schemas.openxmlformats.org/drawingml/2006/main">
          <a:off x="3240360" y="240056"/>
          <a:ext cx="532224" cy="10081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>
              <a:solidFill>
                <a:schemeClr val="accent1">
                  <a:lumMod val="75000"/>
                </a:schemeClr>
              </a:solidFill>
            </a:rPr>
            <a:t>LS</a:t>
          </a:r>
        </a:p>
        <a:p xmlns:a="http://schemas.openxmlformats.org/drawingml/2006/main">
          <a:r>
            <a:rPr lang="en-US" sz="1400" dirty="0">
              <a:solidFill>
                <a:srgbClr val="8238BA"/>
              </a:solidFill>
            </a:rPr>
            <a:t>UV</a:t>
          </a:r>
        </a:p>
        <a:p xmlns:a="http://schemas.openxmlformats.org/drawingml/2006/main">
          <a:r>
            <a:rPr lang="en-US" sz="1400" dirty="0">
              <a:solidFill>
                <a:srgbClr val="C00000"/>
              </a:solidFill>
            </a:rPr>
            <a:t>RI</a:t>
          </a:r>
        </a:p>
        <a:p xmlns:a="http://schemas.openxmlformats.org/drawingml/2006/main">
          <a:r>
            <a:rPr lang="en-US" sz="1400" dirty="0"/>
            <a:t>MW</a:t>
          </a:r>
        </a:p>
      </cdr:txBody>
    </cdr:sp>
  </cdr:relSizeAnchor>
  <cdr:relSizeAnchor xmlns:cdr="http://schemas.openxmlformats.org/drawingml/2006/chartDrawing">
    <cdr:from>
      <cdr:x>0.78749</cdr:x>
      <cdr:y>0.08937</cdr:y>
    </cdr:from>
    <cdr:to>
      <cdr:x>0.83137</cdr:x>
      <cdr:y>0.24854</cdr:y>
    </cdr:to>
    <cdr:grpSp>
      <cdr:nvGrpSpPr>
        <cdr:cNvPr id="20" name="Group 19">
          <a:extLst xmlns:a="http://schemas.openxmlformats.org/drawingml/2006/main">
            <a:ext uri="{FF2B5EF4-FFF2-40B4-BE49-F238E27FC236}">
              <a16:creationId xmlns:a16="http://schemas.microsoft.com/office/drawing/2014/main" id="{B419E9B4-42EA-4845-822A-03E75B6B537A}"/>
            </a:ext>
          </a:extLst>
        </cdr:cNvPr>
        <cdr:cNvGrpSpPr/>
      </cdr:nvGrpSpPr>
      <cdr:grpSpPr>
        <a:xfrm xmlns:a="http://schemas.openxmlformats.org/drawingml/2006/main">
          <a:off x="3096344" y="384072"/>
          <a:ext cx="172526" cy="684076"/>
          <a:chOff x="11376207" y="4207058"/>
          <a:chExt cx="138279" cy="684076"/>
        </a:xfrm>
      </cdr:grpSpPr>
      <cdr:cxnSp macro="">
        <cdr:nvCxnSpPr>
          <cdr:cNvPr id="21" name="Straight Connector 20">
            <a:extLst xmlns:a="http://schemas.openxmlformats.org/drawingml/2006/main">
              <a:ext uri="{FF2B5EF4-FFF2-40B4-BE49-F238E27FC236}">
                <a16:creationId xmlns:a16="http://schemas.microsoft.com/office/drawing/2014/main" id="{D4BBFD80-F861-4DB8-B730-972BB32B575C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11376208" y="4207058"/>
            <a:ext cx="138278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0070C0"/>
            </a:solidFill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2" name="Straight Connector 21">
            <a:extLst xmlns:a="http://schemas.openxmlformats.org/drawingml/2006/main">
              <a:ext uri="{FF2B5EF4-FFF2-40B4-BE49-F238E27FC236}">
                <a16:creationId xmlns:a16="http://schemas.microsoft.com/office/drawing/2014/main" id="{8B044C45-C32D-450D-8EF3-5DB8912B6D45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11376207" y="4423082"/>
            <a:ext cx="138278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8238BA"/>
            </a:solidFill>
            <a:prstDash val="sys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cxnSp macro="">
        <cdr:nvCxnSpPr>
          <cdr:cNvPr id="23" name="Straight Connector 22">
            <a:extLst xmlns:a="http://schemas.openxmlformats.org/drawingml/2006/main">
              <a:ext uri="{FF2B5EF4-FFF2-40B4-BE49-F238E27FC236}">
                <a16:creationId xmlns:a16="http://schemas.microsoft.com/office/drawing/2014/main" id="{BD3158F2-CDF1-4DD5-A141-0E1EAD688083}"/>
              </a:ext>
            </a:extLst>
          </cdr:cNvPr>
          <cdr:cNvCxnSpPr>
            <a:cxnSpLocks xmlns:a="http://schemas.openxmlformats.org/drawingml/2006/main"/>
          </cdr:cNvCxnSpPr>
        </cdr:nvCxnSpPr>
        <cdr:spPr>
          <a:xfrm xmlns:a="http://schemas.openxmlformats.org/drawingml/2006/main" flipH="1">
            <a:off x="11376207" y="4639106"/>
            <a:ext cx="138278" cy="0"/>
          </a:xfrm>
          <a:prstGeom xmlns:a="http://schemas.openxmlformats.org/drawingml/2006/main" prst="line">
            <a:avLst/>
          </a:prstGeom>
          <a:ln xmlns:a="http://schemas.openxmlformats.org/drawingml/2006/main" w="15875">
            <a:solidFill>
              <a:srgbClr val="C00000"/>
            </a:solidFill>
            <a:prstDash val="dash"/>
          </a:ln>
        </cdr:spPr>
        <cdr:style>
          <a:lnRef xmlns:a="http://schemas.openxmlformats.org/drawingml/2006/main" idx="1">
            <a:schemeClr val="accent1"/>
          </a:lnRef>
          <a:fillRef xmlns:a="http://schemas.openxmlformats.org/drawingml/2006/main" idx="0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tx1"/>
          </a:fontRef>
        </cdr:style>
      </cdr:cxnSp>
      <cdr:sp macro="" textlink="">
        <cdr:nvSpPr>
          <cdr:cNvPr id="24" name="Rectangle 23">
            <a:extLst xmlns:a="http://schemas.openxmlformats.org/drawingml/2006/main">
              <a:ext uri="{FF2B5EF4-FFF2-40B4-BE49-F238E27FC236}">
                <a16:creationId xmlns:a16="http://schemas.microsoft.com/office/drawing/2014/main" id="{2AB9020E-4E05-4B1B-B618-4F74CBE2C0EB}"/>
              </a:ext>
            </a:extLst>
          </cdr:cNvPr>
          <cdr:cNvSpPr/>
        </cdr:nvSpPr>
        <cdr:spPr>
          <a:xfrm xmlns:a="http://schemas.openxmlformats.org/drawingml/2006/main">
            <a:off x="11422300" y="4819126"/>
            <a:ext cx="46092" cy="72008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tx1"/>
          </a:solidFill>
          <a:ln xmlns:a="http://schemas.openxmlformats.org/drawingml/2006/main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/>
            <a:endParaRPr lang="en-US"/>
          </a:p>
        </cdr:txBody>
      </cdr:sp>
    </cdr:grp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74D905-5315-4FE5-9FD5-6C4195871809}" type="datetimeFigureOut">
              <a:rPr lang="en-US" smtClean="0"/>
              <a:t>2/4/2019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C0F5712-46E5-4D66-AC73-D8DFBFF3BC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2372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0F5712-46E5-4D66-AC73-D8DFBFF3BC3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03783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שקופית כותרת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כותרת משנה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he-IL"/>
              <a:t>לחץ כדי לערוך סגנון כותרת משנה של תבנית בסיס</a:t>
            </a:r>
          </a:p>
        </p:txBody>
      </p:sp>
      <p:sp>
        <p:nvSpPr>
          <p:cNvPr id="4" name="מציין מיקום של תאריך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5" name="מציין מיקום של כותרת תחתונה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6" name="מציין מיקום של מספר שקופית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17004137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כותרת וטקסט אנכ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של טקסט אנכי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מציין מיקום של תאריך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5" name="מציין מיקום של כותרת תחתונה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6" name="מציין מיקום של מספר שקופית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20034459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כותרת אנכית וטקס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אנכית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של טקסט אנכי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מציין מיקום של תאריך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5" name="מציין מיקום של כותרת תחתונה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6" name="מציין מיקום של מספר שקופית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30672864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כותרת ותוכ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תוכן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מציין מיקום של תאריך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5" name="מציין מיקום של כותרת תחתונה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6" name="מציין מיקום של מספר שקופית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36987096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כותרת מקטע עליונה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טקסט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4" name="מציין מיקום של תאריך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5" name="מציין מיקום של כותרת תחתונה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6" name="מציין מיקום של מספר שקופית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24052352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שני תכנים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תוכן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מציין מיקום תוכן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5" name="מציין מיקום של תאריך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6" name="מציין מיקום של כותרת תחתונה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7" name="מציין מיקום של מספר שקופית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17866101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השוואה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טקסט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4" name="מציין מיקום תוכן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5" name="מציין מיקום טקסט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6" name="מציין מיקום תוכן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7" name="מציין מיקום של תאריך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8" name="מציין מיקום של כותרת תחתונה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9" name="מציין מיקום של מספר שקופית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320966884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כותרת בלב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של תאריך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4" name="מציין מיקום של כותרת תחתונה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5" name="מציין מיקום של מספר שקופית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41168609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ריק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מציין מיקום של תאריך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3" name="מציין מיקום של כותרת תחתונה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4" name="מציין מיקום של מספר שקופית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13318268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תוכן עם כיתו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תוכן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מציין מיקום טקסט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5" name="מציין מיקום של תאריך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6" name="מציין מיקום של כותרת תחתונה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7" name="מציין מיקום של מספר שקופית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26802552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תמונה עם כיתו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של תמונה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he-IL"/>
          </a:p>
        </p:txBody>
      </p:sp>
      <p:sp>
        <p:nvSpPr>
          <p:cNvPr id="4" name="מציין מיקום טקסט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5" name="מציין מיקום של תאריך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6" name="מציין מיקום של כותרת תחתונה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e-IL"/>
          </a:p>
        </p:txBody>
      </p:sp>
      <p:sp>
        <p:nvSpPr>
          <p:cNvPr id="7" name="מציין מיקום של מספר שקופית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20235341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מציין מיקום של כותרת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טקסט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מציין מיקום של תאריך 3"/>
          <p:cNvSpPr>
            <a:spLocks noGrp="1"/>
          </p:cNvSpPr>
          <p:nvPr>
            <p:ph type="dt" sz="half" idx="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5B9418-9AC2-403B-AC92-55D01AA3CDBE}" type="datetimeFigureOut">
              <a:rPr lang="he-IL" smtClean="0"/>
              <a:t>כ"ט/שבט/תשע"ט</a:t>
            </a:fld>
            <a:endParaRPr lang="he-IL"/>
          </a:p>
        </p:txBody>
      </p:sp>
      <p:sp>
        <p:nvSpPr>
          <p:cNvPr id="5" name="מציין מיקום של כותרת תחתונה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he-IL"/>
          </a:p>
        </p:txBody>
      </p:sp>
      <p:sp>
        <p:nvSpPr>
          <p:cNvPr id="6" name="מציין מיקום של מספר שקופית 5"/>
          <p:cNvSpPr>
            <a:spLocks noGrp="1"/>
          </p:cNvSpPr>
          <p:nvPr>
            <p:ph type="sldNum" sz="quarter" idx="4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DA7DAC0-6557-4E7D-89F3-3A6B3D7AEB12}" type="slidenum">
              <a:rPr lang="he-IL" smtClean="0"/>
              <a:t>‹#›</a:t>
            </a:fld>
            <a:endParaRPr lang="he-IL"/>
          </a:p>
        </p:txBody>
      </p:sp>
    </p:spTree>
    <p:extLst>
      <p:ext uri="{BB962C8B-B14F-4D97-AF65-F5344CB8AC3E}">
        <p14:creationId xmlns:p14="http://schemas.microsoft.com/office/powerpoint/2010/main" val="2108629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1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r" defTabSz="914400" rtl="1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defTabSz="914400" rtl="1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he-IL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07F486B-8AD8-481C-A775-623DE557F2D4}"/>
              </a:ext>
            </a:extLst>
          </p:cNvPr>
          <p:cNvSpPr txBox="1"/>
          <p:nvPr/>
        </p:nvSpPr>
        <p:spPr>
          <a:xfrm>
            <a:off x="622702" y="6381328"/>
            <a:ext cx="1047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Figure 1a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4ED36B06-B3D4-4FD2-918A-4ECA348067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5590568"/>
              </p:ext>
            </p:extLst>
          </p:nvPr>
        </p:nvGraphicFramePr>
        <p:xfrm>
          <a:off x="1835696" y="620688"/>
          <a:ext cx="6257925" cy="52054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5435959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4F129B5-C908-4B68-89C9-B650EDA3F9E2}"/>
              </a:ext>
            </a:extLst>
          </p:cNvPr>
          <p:cNvSpPr txBox="1"/>
          <p:nvPr/>
        </p:nvSpPr>
        <p:spPr>
          <a:xfrm>
            <a:off x="611481" y="6381328"/>
            <a:ext cx="10584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Figure 1b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791153BF-A204-44C7-ADD1-222DA3BE15D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4109118"/>
              </p:ext>
            </p:extLst>
          </p:nvPr>
        </p:nvGraphicFramePr>
        <p:xfrm>
          <a:off x="1443037" y="826293"/>
          <a:ext cx="6257925" cy="52054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538056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1E1B19E-6DFD-437D-89AD-98F1B08133E4}"/>
              </a:ext>
            </a:extLst>
          </p:cNvPr>
          <p:cNvSpPr txBox="1"/>
          <p:nvPr/>
        </p:nvSpPr>
        <p:spPr>
          <a:xfrm>
            <a:off x="733309" y="6381328"/>
            <a:ext cx="9366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Figure 1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8D820671-6C3A-43C8-8286-38A552453A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33976905"/>
              </p:ext>
            </p:extLst>
          </p:nvPr>
        </p:nvGraphicFramePr>
        <p:xfrm>
          <a:off x="467544" y="476672"/>
          <a:ext cx="4104456" cy="4297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131EAE89-C5FA-4899-A74C-6DEDE25B750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52234588"/>
              </p:ext>
            </p:extLst>
          </p:nvPr>
        </p:nvGraphicFramePr>
        <p:xfrm>
          <a:off x="4572000" y="476672"/>
          <a:ext cx="4160544" cy="4297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4792426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EB118896-DBB7-4F3D-811F-3E464167498A}"/>
              </a:ext>
            </a:extLst>
          </p:cNvPr>
          <p:cNvSpPr txBox="1"/>
          <p:nvPr/>
        </p:nvSpPr>
        <p:spPr>
          <a:xfrm>
            <a:off x="622702" y="6381328"/>
            <a:ext cx="1047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Figure 2a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4ED36B06-B3D4-4FD2-918A-4ECA348067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50949707"/>
              </p:ext>
            </p:extLst>
          </p:nvPr>
        </p:nvGraphicFramePr>
        <p:xfrm>
          <a:off x="1475656" y="826293"/>
          <a:ext cx="6257925" cy="52054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64294531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60EEA08-0A84-440B-B235-6A7362CF4890}"/>
              </a:ext>
            </a:extLst>
          </p:cNvPr>
          <p:cNvSpPr txBox="1"/>
          <p:nvPr/>
        </p:nvSpPr>
        <p:spPr>
          <a:xfrm>
            <a:off x="611481" y="6381328"/>
            <a:ext cx="10584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Figure 2b</a:t>
            </a: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4ED36B06-B3D4-4FD2-918A-4ECA348067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8523274"/>
              </p:ext>
            </p:extLst>
          </p:nvPr>
        </p:nvGraphicFramePr>
        <p:xfrm>
          <a:off x="1443037" y="826293"/>
          <a:ext cx="6257925" cy="52054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93579314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1E1B19E-6DFD-437D-89AD-98F1B08133E4}"/>
              </a:ext>
            </a:extLst>
          </p:cNvPr>
          <p:cNvSpPr txBox="1"/>
          <p:nvPr/>
        </p:nvSpPr>
        <p:spPr>
          <a:xfrm>
            <a:off x="733309" y="6381328"/>
            <a:ext cx="9366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Figure 2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97733F71-9476-4A1D-A951-B947C700AA0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33735423"/>
              </p:ext>
            </p:extLst>
          </p:nvPr>
        </p:nvGraphicFramePr>
        <p:xfrm>
          <a:off x="1201642" y="452640"/>
          <a:ext cx="3931920" cy="4297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0E882084-AE69-4B88-AF04-119FB03A3A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6044724"/>
              </p:ext>
            </p:extLst>
          </p:nvPr>
        </p:nvGraphicFramePr>
        <p:xfrm>
          <a:off x="5076056" y="452640"/>
          <a:ext cx="3931920" cy="4297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988234988"/>
      </p:ext>
    </p:extLst>
  </p:cSld>
  <p:clrMapOvr>
    <a:masterClrMapping/>
  </p:clrMapOvr>
</p:sld>
</file>

<file path=ppt/theme/theme1.xml><?xml version="1.0" encoding="utf-8"?>
<a:theme xmlns:a="http://schemas.openxmlformats.org/drawingml/2006/main" name="ערכת נושא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212</TotalTime>
  <Words>198</Words>
  <Application>Microsoft Office PowerPoint</Application>
  <PresentationFormat>On-screen Show (4:3)</PresentationFormat>
  <Paragraphs>107</Paragraphs>
  <Slides>6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9" baseType="lpstr">
      <vt:lpstr>Arial</vt:lpstr>
      <vt:lpstr>Calibri</vt:lpstr>
      <vt:lpstr>ערכת נושא Office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מצגת של PowerPoint</dc:title>
  <dc:creator>Hadar</dc:creator>
  <cp:lastModifiedBy>Dan Some</cp:lastModifiedBy>
  <cp:revision>30</cp:revision>
  <dcterms:created xsi:type="dcterms:W3CDTF">2018-11-13T09:08:18Z</dcterms:created>
  <dcterms:modified xsi:type="dcterms:W3CDTF">2019-02-05T01:16:59Z</dcterms:modified>
</cp:coreProperties>
</file>